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tmp" ContentType="image/png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3.xml" ContentType="application/vnd.openxmlformats-officedocument.theme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4.xml" ContentType="application/vnd.openxmlformats-officedocument.theme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5.xml" ContentType="application/vnd.openxmlformats-officedocument.theme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6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7.xml" ContentType="application/vnd.openxmlformats-officedocument.theme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8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6" r:id="rId4"/>
    <p:sldMasterId id="2147483698" r:id="rId5"/>
    <p:sldMasterId id="2147483700" r:id="rId6"/>
    <p:sldMasterId id="2147483668" r:id="rId7"/>
    <p:sldMasterId id="2147483678" r:id="rId8"/>
    <p:sldMasterId id="2147483688" r:id="rId9"/>
    <p:sldMasterId id="2147483711" r:id="rId10"/>
    <p:sldMasterId id="2147483703" r:id="rId11"/>
  </p:sldMasterIdLst>
  <p:sldIdLst>
    <p:sldId id="264" r:id="rId12"/>
    <p:sldId id="266" r:id="rId13"/>
    <p:sldId id="270" r:id="rId14"/>
    <p:sldId id="267" r:id="rId15"/>
    <p:sldId id="261" r:id="rId16"/>
    <p:sldId id="263" r:id="rId17"/>
    <p:sldId id="271" r:id="rId18"/>
    <p:sldId id="272" r:id="rId19"/>
    <p:sldId id="273" r:id="rId20"/>
    <p:sldId id="274" r:id="rId21"/>
    <p:sldId id="275" r:id="rId22"/>
    <p:sldId id="276" r:id="rId23"/>
    <p:sldId id="277" r:id="rId24"/>
    <p:sldId id="278" r:id="rId25"/>
    <p:sldId id="279" r:id="rId26"/>
    <p:sldId id="280" r:id="rId27"/>
    <p:sldId id="281" r:id="rId28"/>
    <p:sldId id="268" r:id="rId29"/>
    <p:sldId id="282" r:id="rId30"/>
    <p:sldId id="259" r:id="rId31"/>
    <p:sldId id="283" r:id="rId32"/>
    <p:sldId id="269" r:id="rId33"/>
    <p:sldId id="284" r:id="rId34"/>
    <p:sldId id="285" r:id="rId35"/>
    <p:sldId id="286" r:id="rId36"/>
    <p:sldId id="287" r:id="rId37"/>
    <p:sldId id="290" r:id="rId38"/>
    <p:sldId id="289" r:id="rId39"/>
    <p:sldId id="291" r:id="rId40"/>
    <p:sldId id="292" r:id="rId41"/>
    <p:sldId id="293" r:id="rId42"/>
    <p:sldId id="294" r:id="rId43"/>
  </p:sldIdLst>
  <p:sldSz cx="12192000" cy="6858000"/>
  <p:notesSz cx="6858000" cy="9144000"/>
  <p:defaultTextStyle>
    <a:defPPr>
      <a:defRPr lang="fi-FI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3E38AFBF-15B7-4DF7-A147-F5E41C233605}" v="14" dt="2021-05-04T05:17:03.633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Normaali tyyli 2 - Korostu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Ei tyyliä, taulukon ruudukko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0" autoAdjust="0"/>
    <p:restoredTop sz="94660"/>
  </p:normalViewPr>
  <p:slideViewPr>
    <p:cSldViewPr snapToGrid="0">
      <p:cViewPr>
        <p:scale>
          <a:sx n="66" d="100"/>
          <a:sy n="66" d="100"/>
        </p:scale>
        <p:origin x="404" y="10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2.xml"/><Relationship Id="rId18" Type="http://schemas.openxmlformats.org/officeDocument/2006/relationships/slide" Target="slides/slide7.xml"/><Relationship Id="rId26" Type="http://schemas.openxmlformats.org/officeDocument/2006/relationships/slide" Target="slides/slide15.xml"/><Relationship Id="rId39" Type="http://schemas.openxmlformats.org/officeDocument/2006/relationships/slide" Target="slides/slide28.xml"/><Relationship Id="rId21" Type="http://schemas.openxmlformats.org/officeDocument/2006/relationships/slide" Target="slides/slide10.xml"/><Relationship Id="rId34" Type="http://schemas.openxmlformats.org/officeDocument/2006/relationships/slide" Target="slides/slide23.xml"/><Relationship Id="rId42" Type="http://schemas.openxmlformats.org/officeDocument/2006/relationships/slide" Target="slides/slide31.xml"/><Relationship Id="rId47" Type="http://schemas.openxmlformats.org/officeDocument/2006/relationships/tableStyles" Target="tableStyles.xml"/><Relationship Id="rId7" Type="http://schemas.openxmlformats.org/officeDocument/2006/relationships/slideMaster" Target="slideMasters/slideMaster4.xml"/><Relationship Id="rId2" Type="http://schemas.openxmlformats.org/officeDocument/2006/relationships/customXml" Target="../customXml/item2.xml"/><Relationship Id="rId16" Type="http://schemas.openxmlformats.org/officeDocument/2006/relationships/slide" Target="slides/slide5.xml"/><Relationship Id="rId29" Type="http://schemas.openxmlformats.org/officeDocument/2006/relationships/slide" Target="slides/slide18.xml"/><Relationship Id="rId11" Type="http://schemas.openxmlformats.org/officeDocument/2006/relationships/slideMaster" Target="slideMasters/slideMaster8.xml"/><Relationship Id="rId24" Type="http://schemas.openxmlformats.org/officeDocument/2006/relationships/slide" Target="slides/slide13.xml"/><Relationship Id="rId32" Type="http://schemas.openxmlformats.org/officeDocument/2006/relationships/slide" Target="slides/slide21.xml"/><Relationship Id="rId37" Type="http://schemas.openxmlformats.org/officeDocument/2006/relationships/slide" Target="slides/slide26.xml"/><Relationship Id="rId40" Type="http://schemas.openxmlformats.org/officeDocument/2006/relationships/slide" Target="slides/slide29.xml"/><Relationship Id="rId45" Type="http://schemas.openxmlformats.org/officeDocument/2006/relationships/viewProps" Target="viewProp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4.xml"/><Relationship Id="rId23" Type="http://schemas.openxmlformats.org/officeDocument/2006/relationships/slide" Target="slides/slide12.xml"/><Relationship Id="rId28" Type="http://schemas.openxmlformats.org/officeDocument/2006/relationships/slide" Target="slides/slide17.xml"/><Relationship Id="rId36" Type="http://schemas.openxmlformats.org/officeDocument/2006/relationships/slide" Target="slides/slide25.xml"/><Relationship Id="rId49" Type="http://schemas.microsoft.com/office/2015/10/relationships/revisionInfo" Target="revisionInfo.xml"/><Relationship Id="rId10" Type="http://schemas.openxmlformats.org/officeDocument/2006/relationships/slideMaster" Target="slideMasters/slideMaster7.xml"/><Relationship Id="rId19" Type="http://schemas.openxmlformats.org/officeDocument/2006/relationships/slide" Target="slides/slide8.xml"/><Relationship Id="rId31" Type="http://schemas.openxmlformats.org/officeDocument/2006/relationships/slide" Target="slides/slide20.xml"/><Relationship Id="rId44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4" Type="http://schemas.openxmlformats.org/officeDocument/2006/relationships/slide" Target="slides/slide3.xml"/><Relationship Id="rId22" Type="http://schemas.openxmlformats.org/officeDocument/2006/relationships/slide" Target="slides/slide11.xml"/><Relationship Id="rId27" Type="http://schemas.openxmlformats.org/officeDocument/2006/relationships/slide" Target="slides/slide16.xml"/><Relationship Id="rId30" Type="http://schemas.openxmlformats.org/officeDocument/2006/relationships/slide" Target="slides/slide19.xml"/><Relationship Id="rId35" Type="http://schemas.openxmlformats.org/officeDocument/2006/relationships/slide" Target="slides/slide24.xml"/><Relationship Id="rId43" Type="http://schemas.openxmlformats.org/officeDocument/2006/relationships/slide" Target="slides/slide32.xml"/><Relationship Id="rId48" Type="http://schemas.microsoft.com/office/2016/11/relationships/changesInfo" Target="changesInfos/changesInfo1.xml"/><Relationship Id="rId8" Type="http://schemas.openxmlformats.org/officeDocument/2006/relationships/slideMaster" Target="slideMasters/slideMaster5.xml"/><Relationship Id="rId3" Type="http://schemas.openxmlformats.org/officeDocument/2006/relationships/customXml" Target="../customXml/item3.xml"/><Relationship Id="rId12" Type="http://schemas.openxmlformats.org/officeDocument/2006/relationships/slide" Target="slides/slide1.xml"/><Relationship Id="rId17" Type="http://schemas.openxmlformats.org/officeDocument/2006/relationships/slide" Target="slides/slide6.xml"/><Relationship Id="rId25" Type="http://schemas.openxmlformats.org/officeDocument/2006/relationships/slide" Target="slides/slide14.xml"/><Relationship Id="rId33" Type="http://schemas.openxmlformats.org/officeDocument/2006/relationships/slide" Target="slides/slide22.xml"/><Relationship Id="rId38" Type="http://schemas.openxmlformats.org/officeDocument/2006/relationships/slide" Target="slides/slide27.xml"/><Relationship Id="rId46" Type="http://schemas.openxmlformats.org/officeDocument/2006/relationships/theme" Target="theme/theme1.xml"/><Relationship Id="rId20" Type="http://schemas.openxmlformats.org/officeDocument/2006/relationships/slide" Target="slides/slide9.xml"/><Relationship Id="rId41" Type="http://schemas.openxmlformats.org/officeDocument/2006/relationships/slide" Target="slides/slide30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Viljakainen Kati" userId="S::hkavi03@xamk.fi::b10063fb-2a83-49fa-be29-0a29201b9299" providerId="AD" clId="Web-{3E38AFBF-15B7-4DF7-A147-F5E41C233605}"/>
    <pc:docChg chg="modSld">
      <pc:chgData name="Viljakainen Kati" userId="S::hkavi03@xamk.fi::b10063fb-2a83-49fa-be29-0a29201b9299" providerId="AD" clId="Web-{3E38AFBF-15B7-4DF7-A147-F5E41C233605}" dt="2021-05-04T05:16:41.444" v="3"/>
      <pc:docMkLst>
        <pc:docMk/>
      </pc:docMkLst>
      <pc:sldChg chg="addSp delSp">
        <pc:chgData name="Viljakainen Kati" userId="S::hkavi03@xamk.fi::b10063fb-2a83-49fa-be29-0a29201b9299" providerId="AD" clId="Web-{3E38AFBF-15B7-4DF7-A147-F5E41C233605}" dt="2021-05-04T05:13:15.071" v="1"/>
        <pc:sldMkLst>
          <pc:docMk/>
          <pc:sldMk cId="1864708429" sldId="263"/>
        </pc:sldMkLst>
        <pc:graphicFrameChg chg="add del">
          <ac:chgData name="Viljakainen Kati" userId="S::hkavi03@xamk.fi::b10063fb-2a83-49fa-be29-0a29201b9299" providerId="AD" clId="Web-{3E38AFBF-15B7-4DF7-A147-F5E41C233605}" dt="2021-05-04T05:13:15.071" v="1"/>
          <ac:graphicFrameMkLst>
            <pc:docMk/>
            <pc:sldMk cId="1864708429" sldId="263"/>
            <ac:graphicFrameMk id="4" creationId="{00000000-0000-0000-0000-000000000000}"/>
          </ac:graphicFrameMkLst>
        </pc:graphicFrameChg>
      </pc:sldChg>
      <pc:sldChg chg="modSp">
        <pc:chgData name="Viljakainen Kati" userId="S::hkavi03@xamk.fi::b10063fb-2a83-49fa-be29-0a29201b9299" providerId="AD" clId="Web-{3E38AFBF-15B7-4DF7-A147-F5E41C233605}" dt="2021-05-04T05:16:41.444" v="3"/>
        <pc:sldMkLst>
          <pc:docMk/>
          <pc:sldMk cId="3025299088" sldId="294"/>
        </pc:sldMkLst>
        <pc:graphicFrameChg chg="mod modGraphic">
          <ac:chgData name="Viljakainen Kati" userId="S::hkavi03@xamk.fi::b10063fb-2a83-49fa-be29-0a29201b9299" providerId="AD" clId="Web-{3E38AFBF-15B7-4DF7-A147-F5E41C233605}" dt="2021-05-04T05:16:41.444" v="3"/>
          <ac:graphicFrameMkLst>
            <pc:docMk/>
            <pc:sldMk cId="3025299088" sldId="294"/>
            <ac:graphicFrameMk id="3" creationId="{00000000-0000-0000-0000-000000000000}"/>
          </ac:graphicFrameMkLst>
        </pc:graphicFrameChg>
      </pc:sldChg>
    </pc:docChg>
  </pc:docChgLst>
</pc:chgInfo>
</file>

<file path=ppt/diagrams/_rels/data1.xml.rels><?xml version="1.0" encoding="UTF-8" standalone="yes"?>
<Relationships xmlns="http://schemas.openxmlformats.org/package/2006/relationships"><Relationship Id="rId8" Type="http://schemas.openxmlformats.org/officeDocument/2006/relationships/slide" Target="../slides/slide14.xml"/><Relationship Id="rId3" Type="http://schemas.openxmlformats.org/officeDocument/2006/relationships/slide" Target="../slides/slide9.xml"/><Relationship Id="rId7" Type="http://schemas.openxmlformats.org/officeDocument/2006/relationships/slide" Target="../slides/slide13.xml"/><Relationship Id="rId2" Type="http://schemas.openxmlformats.org/officeDocument/2006/relationships/slide" Target="../slides/slide8.xml"/><Relationship Id="rId1" Type="http://schemas.openxmlformats.org/officeDocument/2006/relationships/slide" Target="../slides/slide7.xml"/><Relationship Id="rId6" Type="http://schemas.openxmlformats.org/officeDocument/2006/relationships/slide" Target="../slides/slide12.xml"/><Relationship Id="rId11" Type="http://schemas.openxmlformats.org/officeDocument/2006/relationships/slide" Target="../slides/slide15.xml"/><Relationship Id="rId5" Type="http://schemas.openxmlformats.org/officeDocument/2006/relationships/slide" Target="../slides/slide11.xml"/><Relationship Id="rId10" Type="http://schemas.openxmlformats.org/officeDocument/2006/relationships/slide" Target="../slides/slide17.xml"/><Relationship Id="rId4" Type="http://schemas.openxmlformats.org/officeDocument/2006/relationships/slide" Target="../slides/slide10.xml"/><Relationship Id="rId9" Type="http://schemas.openxmlformats.org/officeDocument/2006/relationships/slide" Target="../slides/slide16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8DF0C94-34F0-4BB0-AD46-47B331F5B15F}" type="doc">
      <dgm:prSet loTypeId="urn:microsoft.com/office/officeart/2005/8/layout/default" loCatId="list" qsTypeId="urn:microsoft.com/office/officeart/2005/8/quickstyle/simple1" qsCatId="simple" csTypeId="urn:microsoft.com/office/officeart/2005/8/colors/colorful1" csCatId="colorful" phldr="1"/>
      <dgm:spPr/>
      <dgm:t>
        <a:bodyPr/>
        <a:lstStyle/>
        <a:p>
          <a:endParaRPr lang="fi-FI"/>
        </a:p>
      </dgm:t>
    </dgm:pt>
    <dgm:pt modelId="{526965F1-7CC3-4A0D-9705-BBB4F0EFC911}">
      <dgm:prSet phldrT="[Teksti]" custT="1"/>
      <dgm:spPr/>
      <dgm:t>
        <a:bodyPr/>
        <a:lstStyle/>
        <a:p>
          <a:r>
            <a:rPr lang="fi-FI" sz="1800" b="0" dirty="0"/>
            <a:t>Kestävä kehitys avaa liiketoiminta-mahdollisuuksia</a:t>
          </a:r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1" action="ppaction://hlinksldjump"/>
          </dgm14:cNvPr>
        </a:ext>
      </dgm:extLst>
    </dgm:pt>
    <dgm:pt modelId="{F63245ED-0A8A-43F9-A52A-2FEEFD206282}" type="parTrans" cxnId="{A8BD76E2-68F4-4148-A4CA-2721F16B8303}">
      <dgm:prSet/>
      <dgm:spPr/>
      <dgm:t>
        <a:bodyPr/>
        <a:lstStyle/>
        <a:p>
          <a:endParaRPr lang="fi-FI" sz="2800" b="0"/>
        </a:p>
      </dgm:t>
    </dgm:pt>
    <dgm:pt modelId="{66BAFC49-2346-41B6-A61B-C7AEC1466AFD}" type="sibTrans" cxnId="{A8BD76E2-68F4-4148-A4CA-2721F16B8303}">
      <dgm:prSet/>
      <dgm:spPr/>
      <dgm:t>
        <a:bodyPr/>
        <a:lstStyle/>
        <a:p>
          <a:endParaRPr lang="fi-FI" sz="2800" b="0"/>
        </a:p>
      </dgm:t>
    </dgm:pt>
    <dgm:pt modelId="{8394A706-6BA2-4ECC-BF1B-9E6DB02EDCCA}">
      <dgm:prSet phldrT="[Teksti]" custT="1"/>
      <dgm:spPr/>
      <dgm:t>
        <a:bodyPr/>
        <a:lstStyle/>
        <a:p>
          <a:r>
            <a:rPr lang="fi-FI" sz="1800" b="0" dirty="0"/>
            <a:t>Syömisen trendeistä ruokainnovaatioita</a:t>
          </a:r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2" action="ppaction://hlinksldjump"/>
          </dgm14:cNvPr>
        </a:ext>
      </dgm:extLst>
    </dgm:pt>
    <dgm:pt modelId="{6D204972-135C-4070-931D-8C5FB00F6D3B}" type="parTrans" cxnId="{A9308199-35E5-4523-A86B-FB8BA8882984}">
      <dgm:prSet/>
      <dgm:spPr/>
      <dgm:t>
        <a:bodyPr/>
        <a:lstStyle/>
        <a:p>
          <a:endParaRPr lang="fi-FI" sz="2800" b="0"/>
        </a:p>
      </dgm:t>
    </dgm:pt>
    <dgm:pt modelId="{3FA7BAE6-C289-414D-907A-CADCDE64FEFC}" type="sibTrans" cxnId="{A9308199-35E5-4523-A86B-FB8BA8882984}">
      <dgm:prSet/>
      <dgm:spPr/>
      <dgm:t>
        <a:bodyPr/>
        <a:lstStyle/>
        <a:p>
          <a:endParaRPr lang="fi-FI" sz="2800" b="0"/>
        </a:p>
      </dgm:t>
    </dgm:pt>
    <dgm:pt modelId="{872B9B26-C35F-4455-8384-C18248B7DC3B}">
      <dgm:prSet phldrT="[Teksti]" custT="1"/>
      <dgm:spPr/>
      <dgm:t>
        <a:bodyPr/>
        <a:lstStyle/>
        <a:p>
          <a:r>
            <a:rPr lang="fi-FI" sz="1800" b="0" dirty="0"/>
            <a:t>Maatalouden maisema muuttuu</a:t>
          </a:r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3" action="ppaction://hlinksldjump"/>
          </dgm14:cNvPr>
        </a:ext>
      </dgm:extLst>
    </dgm:pt>
    <dgm:pt modelId="{F155C4EC-DEDE-4294-BF85-34EFB1D3152B}" type="parTrans" cxnId="{3DB92CAC-4A1F-42B7-B4D7-88BB7348980D}">
      <dgm:prSet/>
      <dgm:spPr/>
      <dgm:t>
        <a:bodyPr/>
        <a:lstStyle/>
        <a:p>
          <a:endParaRPr lang="fi-FI" sz="2800" b="0"/>
        </a:p>
      </dgm:t>
    </dgm:pt>
    <dgm:pt modelId="{5CC468E0-8CA3-4799-9634-4087998CCAB8}" type="sibTrans" cxnId="{3DB92CAC-4A1F-42B7-B4D7-88BB7348980D}">
      <dgm:prSet/>
      <dgm:spPr/>
      <dgm:t>
        <a:bodyPr/>
        <a:lstStyle/>
        <a:p>
          <a:endParaRPr lang="fi-FI" sz="2800" b="0"/>
        </a:p>
      </dgm:t>
    </dgm:pt>
    <dgm:pt modelId="{B17400F2-B990-4C8E-83DA-5423719C839A}">
      <dgm:prSet phldrT="[Teksti]" custT="1"/>
      <dgm:spPr/>
      <dgm:t>
        <a:bodyPr/>
        <a:lstStyle/>
        <a:p>
          <a:r>
            <a:rPr lang="fi-FI" sz="1800" b="0" dirty="0"/>
            <a:t>Ruoan jakelutavat muutoksessa</a:t>
          </a:r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4" action="ppaction://hlinksldjump"/>
          </dgm14:cNvPr>
        </a:ext>
      </dgm:extLst>
    </dgm:pt>
    <dgm:pt modelId="{154561D3-88A5-4B0E-BC5A-931D36AA48CA}" type="parTrans" cxnId="{FFCC8A5C-C30C-4875-9D7B-A96E3D1D6111}">
      <dgm:prSet/>
      <dgm:spPr/>
      <dgm:t>
        <a:bodyPr/>
        <a:lstStyle/>
        <a:p>
          <a:endParaRPr lang="fi-FI" sz="2800" b="0"/>
        </a:p>
      </dgm:t>
    </dgm:pt>
    <dgm:pt modelId="{E4464615-D71B-4564-8E05-770422E8CA9D}" type="sibTrans" cxnId="{FFCC8A5C-C30C-4875-9D7B-A96E3D1D6111}">
      <dgm:prSet/>
      <dgm:spPr/>
      <dgm:t>
        <a:bodyPr/>
        <a:lstStyle/>
        <a:p>
          <a:endParaRPr lang="fi-FI" sz="2800" b="0"/>
        </a:p>
      </dgm:t>
    </dgm:pt>
    <dgm:pt modelId="{372D3D1A-4F7F-4C81-88ED-28F111473AB8}">
      <dgm:prSet phldrT="[Teksti]" custT="1"/>
      <dgm:spPr/>
      <dgm:t>
        <a:bodyPr/>
        <a:lstStyle/>
        <a:p>
          <a:r>
            <a:rPr lang="fi-FI" sz="1800" b="0" dirty="0"/>
            <a:t>Kilpailukykyinen innovaatiomaakunta</a:t>
          </a:r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5" action="ppaction://hlinksldjump"/>
          </dgm14:cNvPr>
        </a:ext>
      </dgm:extLst>
    </dgm:pt>
    <dgm:pt modelId="{2014EEBA-6540-4D92-AB82-0010EADB9F29}" type="parTrans" cxnId="{09FF88A9-32E4-4D06-8BCB-191E265FC674}">
      <dgm:prSet/>
      <dgm:spPr/>
      <dgm:t>
        <a:bodyPr/>
        <a:lstStyle/>
        <a:p>
          <a:endParaRPr lang="fi-FI" sz="2800" b="0"/>
        </a:p>
      </dgm:t>
    </dgm:pt>
    <dgm:pt modelId="{D0082B5F-6923-401B-BC47-E1D3D7F4E1AE}" type="sibTrans" cxnId="{09FF88A9-32E4-4D06-8BCB-191E265FC674}">
      <dgm:prSet/>
      <dgm:spPr/>
      <dgm:t>
        <a:bodyPr/>
        <a:lstStyle/>
        <a:p>
          <a:endParaRPr lang="fi-FI" sz="2800" b="0"/>
        </a:p>
      </dgm:t>
    </dgm:pt>
    <dgm:pt modelId="{5245486D-99D0-469A-AEBB-BCC125A179AC}">
      <dgm:prSet phldrT="[Teksti]" custT="1"/>
      <dgm:spPr/>
      <dgm:t>
        <a:bodyPr/>
        <a:lstStyle/>
        <a:p>
          <a:r>
            <a:rPr lang="fi-FI" sz="1800" b="0" dirty="0"/>
            <a:t>Toimiva digitaalisuus vaatii luottamusperustaa</a:t>
          </a:r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6" action="ppaction://hlinksldjump"/>
          </dgm14:cNvPr>
        </a:ext>
      </dgm:extLst>
    </dgm:pt>
    <dgm:pt modelId="{860180CC-7A49-4622-B82D-807ED230DD07}" type="parTrans" cxnId="{8A2A9DEE-6815-4BD1-A2D7-6428F73DDAA9}">
      <dgm:prSet/>
      <dgm:spPr/>
      <dgm:t>
        <a:bodyPr/>
        <a:lstStyle/>
        <a:p>
          <a:endParaRPr lang="fi-FI" sz="2800" b="0"/>
        </a:p>
      </dgm:t>
    </dgm:pt>
    <dgm:pt modelId="{E84442C6-8563-4BA2-B70F-11A25120D676}" type="sibTrans" cxnId="{8A2A9DEE-6815-4BD1-A2D7-6428F73DDAA9}">
      <dgm:prSet/>
      <dgm:spPr/>
      <dgm:t>
        <a:bodyPr/>
        <a:lstStyle/>
        <a:p>
          <a:endParaRPr lang="fi-FI" sz="2800" b="0"/>
        </a:p>
      </dgm:t>
    </dgm:pt>
    <dgm:pt modelId="{38BB91C3-E80F-4AF7-B6AA-F0D791DF14BC}">
      <dgm:prSet phldrT="[Teksti]" custT="1"/>
      <dgm:spPr/>
      <dgm:t>
        <a:bodyPr/>
        <a:lstStyle/>
        <a:p>
          <a:r>
            <a:rPr lang="fi-FI" sz="1800" b="0" dirty="0"/>
            <a:t>Etätyö muokkaa työn luonnetta ja vuorovaikutusta</a:t>
          </a:r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7" action="ppaction://hlinksldjump"/>
          </dgm14:cNvPr>
        </a:ext>
      </dgm:extLst>
    </dgm:pt>
    <dgm:pt modelId="{AAD73051-ECB2-4EFE-8901-A026916C3484}" type="parTrans" cxnId="{5F197FAE-CBF9-4FB0-8AD2-1897064E5DB7}">
      <dgm:prSet/>
      <dgm:spPr/>
      <dgm:t>
        <a:bodyPr/>
        <a:lstStyle/>
        <a:p>
          <a:endParaRPr lang="fi-FI" sz="2800" b="0"/>
        </a:p>
      </dgm:t>
    </dgm:pt>
    <dgm:pt modelId="{C1D66355-ACAD-4924-BA88-473D7536F415}" type="sibTrans" cxnId="{5F197FAE-CBF9-4FB0-8AD2-1897064E5DB7}">
      <dgm:prSet/>
      <dgm:spPr/>
      <dgm:t>
        <a:bodyPr/>
        <a:lstStyle/>
        <a:p>
          <a:endParaRPr lang="fi-FI" sz="2800" b="0"/>
        </a:p>
      </dgm:t>
    </dgm:pt>
    <dgm:pt modelId="{8002E914-520B-4240-9CD9-CC1BCCECE5C0}">
      <dgm:prSet phldrT="[Teksti]" custT="1"/>
      <dgm:spPr/>
      <dgm:t>
        <a:bodyPr/>
        <a:lstStyle/>
        <a:p>
          <a:r>
            <a:rPr lang="fi-FI" sz="1800" b="0" dirty="0"/>
            <a:t>Kulttuuri kulkeutuu kaikkialle</a:t>
          </a:r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8" action="ppaction://hlinksldjump"/>
          </dgm14:cNvPr>
        </a:ext>
      </dgm:extLst>
    </dgm:pt>
    <dgm:pt modelId="{B1E96A40-F542-4C75-BD01-40E8F4D14555}" type="parTrans" cxnId="{4E410BA8-EF4C-43B2-87CE-C03D11EF140C}">
      <dgm:prSet/>
      <dgm:spPr/>
      <dgm:t>
        <a:bodyPr/>
        <a:lstStyle/>
        <a:p>
          <a:endParaRPr lang="fi-FI" sz="2800" b="0"/>
        </a:p>
      </dgm:t>
    </dgm:pt>
    <dgm:pt modelId="{D17FF591-CCA0-4628-8F19-600EB8ADA2D8}" type="sibTrans" cxnId="{4E410BA8-EF4C-43B2-87CE-C03D11EF140C}">
      <dgm:prSet/>
      <dgm:spPr/>
      <dgm:t>
        <a:bodyPr/>
        <a:lstStyle/>
        <a:p>
          <a:endParaRPr lang="fi-FI" sz="2800" b="0"/>
        </a:p>
      </dgm:t>
    </dgm:pt>
    <dgm:pt modelId="{0D16574E-B110-43CF-A947-9A1DD44AC8CC}">
      <dgm:prSet phldrT="[Teksti]" custT="1"/>
      <dgm:spPr/>
      <dgm:t>
        <a:bodyPr/>
        <a:lstStyle/>
        <a:p>
          <a:r>
            <a:rPr lang="fi-FI" sz="1800" b="0" dirty="0"/>
            <a:t>Matkailua ohjaavat monet arvot</a:t>
          </a:r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9" action="ppaction://hlinksldjump"/>
          </dgm14:cNvPr>
        </a:ext>
      </dgm:extLst>
    </dgm:pt>
    <dgm:pt modelId="{6CA50E5B-572E-45C7-8EBE-0671AD327989}" type="parTrans" cxnId="{4576E4B6-7F0E-45D3-B6CA-519C2800E954}">
      <dgm:prSet/>
      <dgm:spPr/>
      <dgm:t>
        <a:bodyPr/>
        <a:lstStyle/>
        <a:p>
          <a:endParaRPr lang="fi-FI" sz="2800" b="0"/>
        </a:p>
      </dgm:t>
    </dgm:pt>
    <dgm:pt modelId="{F15E1C32-C51D-48B8-BC2D-E9B7B4B31910}" type="sibTrans" cxnId="{4576E4B6-7F0E-45D3-B6CA-519C2800E954}">
      <dgm:prSet/>
      <dgm:spPr/>
      <dgm:t>
        <a:bodyPr/>
        <a:lstStyle/>
        <a:p>
          <a:endParaRPr lang="fi-FI" sz="2800" b="0"/>
        </a:p>
      </dgm:t>
    </dgm:pt>
    <dgm:pt modelId="{7F00755B-8F87-473F-AD6D-1C704E96B066}">
      <dgm:prSet phldrT="[Teksti]" custT="1"/>
      <dgm:spPr/>
      <dgm:t>
        <a:bodyPr/>
        <a:lstStyle/>
        <a:p>
          <a:r>
            <a:rPr lang="fi-FI" sz="1800" b="0" dirty="0"/>
            <a:t>Kohti positiivista muuttosuuntaa</a:t>
          </a:r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10" action="ppaction://hlinksldjump"/>
          </dgm14:cNvPr>
        </a:ext>
      </dgm:extLst>
    </dgm:pt>
    <dgm:pt modelId="{DD95C498-D05F-4531-A387-E337DC895B37}" type="parTrans" cxnId="{93B4ABFD-E715-42CA-9943-A95EFF22DE63}">
      <dgm:prSet/>
      <dgm:spPr/>
      <dgm:t>
        <a:bodyPr/>
        <a:lstStyle/>
        <a:p>
          <a:endParaRPr lang="fi-FI" sz="2800" b="0"/>
        </a:p>
      </dgm:t>
    </dgm:pt>
    <dgm:pt modelId="{57567013-916A-486C-92EE-6C359876156C}" type="sibTrans" cxnId="{93B4ABFD-E715-42CA-9943-A95EFF22DE63}">
      <dgm:prSet/>
      <dgm:spPr/>
      <dgm:t>
        <a:bodyPr/>
        <a:lstStyle/>
        <a:p>
          <a:endParaRPr lang="fi-FI" sz="2800" b="0"/>
        </a:p>
      </dgm:t>
    </dgm:pt>
    <dgm:pt modelId="{2DEEF5A9-8541-4D99-9E8A-1BF9ABFE63F7}">
      <dgm:prSet phldrT="[Teksti]" custT="1"/>
      <dgm:spPr/>
      <dgm:t>
        <a:bodyPr/>
        <a:lstStyle/>
        <a:p>
          <a:r>
            <a:rPr lang="fi-FI" sz="1800" b="0" dirty="0"/>
            <a:t>Hyvinvointia kulttuurista ja luonnosta</a:t>
          </a:r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11" action="ppaction://hlinksldjump"/>
          </dgm14:cNvPr>
        </a:ext>
      </dgm:extLst>
    </dgm:pt>
    <dgm:pt modelId="{169D6D97-0653-4C69-BB4D-369BFA0219E5}" type="sibTrans" cxnId="{B1FDE423-3DD9-4850-8E73-7CA952115621}">
      <dgm:prSet/>
      <dgm:spPr/>
      <dgm:t>
        <a:bodyPr/>
        <a:lstStyle/>
        <a:p>
          <a:endParaRPr lang="fi-FI" sz="2800" b="0"/>
        </a:p>
      </dgm:t>
    </dgm:pt>
    <dgm:pt modelId="{5F72091F-2F24-49DC-9EB5-481217D110AD}" type="parTrans" cxnId="{B1FDE423-3DD9-4850-8E73-7CA952115621}">
      <dgm:prSet/>
      <dgm:spPr/>
      <dgm:t>
        <a:bodyPr/>
        <a:lstStyle/>
        <a:p>
          <a:endParaRPr lang="fi-FI" sz="2800" b="0"/>
        </a:p>
      </dgm:t>
    </dgm:pt>
    <dgm:pt modelId="{06230CB6-E864-418C-9568-F82E44E87837}" type="pres">
      <dgm:prSet presAssocID="{D8DF0C94-34F0-4BB0-AD46-47B331F5B15F}" presName="diagram" presStyleCnt="0">
        <dgm:presLayoutVars>
          <dgm:dir/>
          <dgm:resizeHandles val="exact"/>
        </dgm:presLayoutVars>
      </dgm:prSet>
      <dgm:spPr/>
    </dgm:pt>
    <dgm:pt modelId="{F5E13C1F-7112-4087-9A05-526D751A807F}" type="pres">
      <dgm:prSet presAssocID="{526965F1-7CC3-4A0D-9705-BBB4F0EFC911}" presName="node" presStyleLbl="node1" presStyleIdx="0" presStyleCnt="11">
        <dgm:presLayoutVars>
          <dgm:bulletEnabled val="1"/>
        </dgm:presLayoutVars>
      </dgm:prSet>
      <dgm:spPr/>
    </dgm:pt>
    <dgm:pt modelId="{0C6A98BC-AD3C-4D3D-B298-314F74BBC807}" type="pres">
      <dgm:prSet presAssocID="{66BAFC49-2346-41B6-A61B-C7AEC1466AFD}" presName="sibTrans" presStyleCnt="0"/>
      <dgm:spPr/>
    </dgm:pt>
    <dgm:pt modelId="{66D35175-4170-4AF8-95E8-46D3EF4FEE29}" type="pres">
      <dgm:prSet presAssocID="{8394A706-6BA2-4ECC-BF1B-9E6DB02EDCCA}" presName="node" presStyleLbl="node1" presStyleIdx="1" presStyleCnt="11">
        <dgm:presLayoutVars>
          <dgm:bulletEnabled val="1"/>
        </dgm:presLayoutVars>
      </dgm:prSet>
      <dgm:spPr/>
    </dgm:pt>
    <dgm:pt modelId="{6E2D2DF3-F0FA-4240-9605-6E53F351EB61}" type="pres">
      <dgm:prSet presAssocID="{3FA7BAE6-C289-414D-907A-CADCDE64FEFC}" presName="sibTrans" presStyleCnt="0"/>
      <dgm:spPr/>
    </dgm:pt>
    <dgm:pt modelId="{C22CDAC6-0BF4-4A4F-8516-68087BE8FF7E}" type="pres">
      <dgm:prSet presAssocID="{872B9B26-C35F-4455-8384-C18248B7DC3B}" presName="node" presStyleLbl="node1" presStyleIdx="2" presStyleCnt="11">
        <dgm:presLayoutVars>
          <dgm:bulletEnabled val="1"/>
        </dgm:presLayoutVars>
      </dgm:prSet>
      <dgm:spPr/>
    </dgm:pt>
    <dgm:pt modelId="{D1CCF387-9804-4F82-9B43-BA2C11576483}" type="pres">
      <dgm:prSet presAssocID="{5CC468E0-8CA3-4799-9634-4087998CCAB8}" presName="sibTrans" presStyleCnt="0"/>
      <dgm:spPr/>
    </dgm:pt>
    <dgm:pt modelId="{40802398-FF71-41C6-AADB-140DBFCB008A}" type="pres">
      <dgm:prSet presAssocID="{B17400F2-B990-4C8E-83DA-5423719C839A}" presName="node" presStyleLbl="node1" presStyleIdx="3" presStyleCnt="11">
        <dgm:presLayoutVars>
          <dgm:bulletEnabled val="1"/>
        </dgm:presLayoutVars>
      </dgm:prSet>
      <dgm:spPr/>
    </dgm:pt>
    <dgm:pt modelId="{8EBAD6D6-12C9-444A-8BF3-0667FD977FB4}" type="pres">
      <dgm:prSet presAssocID="{E4464615-D71B-4564-8E05-770422E8CA9D}" presName="sibTrans" presStyleCnt="0"/>
      <dgm:spPr/>
    </dgm:pt>
    <dgm:pt modelId="{348E42F4-5274-49B0-BD25-DC672B752503}" type="pres">
      <dgm:prSet presAssocID="{372D3D1A-4F7F-4C81-88ED-28F111473AB8}" presName="node" presStyleLbl="node1" presStyleIdx="4" presStyleCnt="11">
        <dgm:presLayoutVars>
          <dgm:bulletEnabled val="1"/>
        </dgm:presLayoutVars>
      </dgm:prSet>
      <dgm:spPr/>
    </dgm:pt>
    <dgm:pt modelId="{0011808C-B978-417C-B74F-CD35B36DB6A4}" type="pres">
      <dgm:prSet presAssocID="{D0082B5F-6923-401B-BC47-E1D3D7F4E1AE}" presName="sibTrans" presStyleCnt="0"/>
      <dgm:spPr/>
    </dgm:pt>
    <dgm:pt modelId="{1A547A03-D28F-4A72-A4E6-3F25A529EB29}" type="pres">
      <dgm:prSet presAssocID="{5245486D-99D0-469A-AEBB-BCC125A179AC}" presName="node" presStyleLbl="node1" presStyleIdx="5" presStyleCnt="11">
        <dgm:presLayoutVars>
          <dgm:bulletEnabled val="1"/>
        </dgm:presLayoutVars>
      </dgm:prSet>
      <dgm:spPr/>
    </dgm:pt>
    <dgm:pt modelId="{C6FFCB4B-99FD-49A3-9BE7-26B24F6F86C0}" type="pres">
      <dgm:prSet presAssocID="{E84442C6-8563-4BA2-B70F-11A25120D676}" presName="sibTrans" presStyleCnt="0"/>
      <dgm:spPr/>
    </dgm:pt>
    <dgm:pt modelId="{C8627C17-D6C3-40C8-9299-8ED199FF98F4}" type="pres">
      <dgm:prSet presAssocID="{38BB91C3-E80F-4AF7-B6AA-F0D791DF14BC}" presName="node" presStyleLbl="node1" presStyleIdx="6" presStyleCnt="11">
        <dgm:presLayoutVars>
          <dgm:bulletEnabled val="1"/>
        </dgm:presLayoutVars>
      </dgm:prSet>
      <dgm:spPr/>
    </dgm:pt>
    <dgm:pt modelId="{833656A2-EF34-4449-8938-1920F696472E}" type="pres">
      <dgm:prSet presAssocID="{C1D66355-ACAD-4924-BA88-473D7536F415}" presName="sibTrans" presStyleCnt="0"/>
      <dgm:spPr/>
    </dgm:pt>
    <dgm:pt modelId="{EB23467F-48B2-45F8-9E82-CA6B07D4AC9C}" type="pres">
      <dgm:prSet presAssocID="{8002E914-520B-4240-9CD9-CC1BCCECE5C0}" presName="node" presStyleLbl="node1" presStyleIdx="7" presStyleCnt="11">
        <dgm:presLayoutVars>
          <dgm:bulletEnabled val="1"/>
        </dgm:presLayoutVars>
      </dgm:prSet>
      <dgm:spPr/>
    </dgm:pt>
    <dgm:pt modelId="{17015AA7-32B4-4833-9545-3397CF3E0307}" type="pres">
      <dgm:prSet presAssocID="{D17FF591-CCA0-4628-8F19-600EB8ADA2D8}" presName="sibTrans" presStyleCnt="0"/>
      <dgm:spPr/>
    </dgm:pt>
    <dgm:pt modelId="{ED39FEB0-3A4E-43D0-A657-4C69280914DA}" type="pres">
      <dgm:prSet presAssocID="{2DEEF5A9-8541-4D99-9E8A-1BF9ABFE63F7}" presName="node" presStyleLbl="node1" presStyleIdx="8" presStyleCnt="11">
        <dgm:presLayoutVars>
          <dgm:bulletEnabled val="1"/>
        </dgm:presLayoutVars>
      </dgm:prSet>
      <dgm:spPr/>
    </dgm:pt>
    <dgm:pt modelId="{7440C157-5E40-4CB0-804E-F2736013E53C}" type="pres">
      <dgm:prSet presAssocID="{169D6D97-0653-4C69-BB4D-369BFA0219E5}" presName="sibTrans" presStyleCnt="0"/>
      <dgm:spPr/>
    </dgm:pt>
    <dgm:pt modelId="{C48E2356-F664-42A9-A5F0-2E41E3121397}" type="pres">
      <dgm:prSet presAssocID="{0D16574E-B110-43CF-A947-9A1DD44AC8CC}" presName="node" presStyleLbl="node1" presStyleIdx="9" presStyleCnt="11">
        <dgm:presLayoutVars>
          <dgm:bulletEnabled val="1"/>
        </dgm:presLayoutVars>
      </dgm:prSet>
      <dgm:spPr/>
    </dgm:pt>
    <dgm:pt modelId="{48A34E14-A399-4B41-B2D3-8C61972C582F}" type="pres">
      <dgm:prSet presAssocID="{F15E1C32-C51D-48B8-BC2D-E9B7B4B31910}" presName="sibTrans" presStyleCnt="0"/>
      <dgm:spPr/>
    </dgm:pt>
    <dgm:pt modelId="{0491B4FF-C2E8-4189-81CC-CF432955F796}" type="pres">
      <dgm:prSet presAssocID="{7F00755B-8F87-473F-AD6D-1C704E96B066}" presName="node" presStyleLbl="node1" presStyleIdx="10" presStyleCnt="11">
        <dgm:presLayoutVars>
          <dgm:bulletEnabled val="1"/>
        </dgm:presLayoutVars>
      </dgm:prSet>
      <dgm:spPr/>
    </dgm:pt>
  </dgm:ptLst>
  <dgm:cxnLst>
    <dgm:cxn modelId="{0F1A1703-79EC-4DD6-AB93-6F58B289272C}" type="presOf" srcId="{2DEEF5A9-8541-4D99-9E8A-1BF9ABFE63F7}" destId="{ED39FEB0-3A4E-43D0-A657-4C69280914DA}" srcOrd="0" destOrd="0" presId="urn:microsoft.com/office/officeart/2005/8/layout/default"/>
    <dgm:cxn modelId="{E0282913-65DC-49AC-A670-47AE7D2C396B}" type="presOf" srcId="{5245486D-99D0-469A-AEBB-BCC125A179AC}" destId="{1A547A03-D28F-4A72-A4E6-3F25A529EB29}" srcOrd="0" destOrd="0" presId="urn:microsoft.com/office/officeart/2005/8/layout/default"/>
    <dgm:cxn modelId="{B1FDE423-3DD9-4850-8E73-7CA952115621}" srcId="{D8DF0C94-34F0-4BB0-AD46-47B331F5B15F}" destId="{2DEEF5A9-8541-4D99-9E8A-1BF9ABFE63F7}" srcOrd="8" destOrd="0" parTransId="{5F72091F-2F24-49DC-9EB5-481217D110AD}" sibTransId="{169D6D97-0653-4C69-BB4D-369BFA0219E5}"/>
    <dgm:cxn modelId="{0188AE2E-FB1D-4A40-84D7-C3DB856110CC}" type="presOf" srcId="{7F00755B-8F87-473F-AD6D-1C704E96B066}" destId="{0491B4FF-C2E8-4189-81CC-CF432955F796}" srcOrd="0" destOrd="0" presId="urn:microsoft.com/office/officeart/2005/8/layout/default"/>
    <dgm:cxn modelId="{FFCC8A5C-C30C-4875-9D7B-A96E3D1D6111}" srcId="{D8DF0C94-34F0-4BB0-AD46-47B331F5B15F}" destId="{B17400F2-B990-4C8E-83DA-5423719C839A}" srcOrd="3" destOrd="0" parTransId="{154561D3-88A5-4B0E-BC5A-931D36AA48CA}" sibTransId="{E4464615-D71B-4564-8E05-770422E8CA9D}"/>
    <dgm:cxn modelId="{1798EB45-EA18-4353-9329-227883817BB6}" type="presOf" srcId="{B17400F2-B990-4C8E-83DA-5423719C839A}" destId="{40802398-FF71-41C6-AADB-140DBFCB008A}" srcOrd="0" destOrd="0" presId="urn:microsoft.com/office/officeart/2005/8/layout/default"/>
    <dgm:cxn modelId="{AEE20B4F-3FBA-41C5-9CFF-23AFF9BC3A0E}" type="presOf" srcId="{D8DF0C94-34F0-4BB0-AD46-47B331F5B15F}" destId="{06230CB6-E864-418C-9568-F82E44E87837}" srcOrd="0" destOrd="0" presId="urn:microsoft.com/office/officeart/2005/8/layout/default"/>
    <dgm:cxn modelId="{CB794152-6A0C-42A7-A529-2CBFC25822CC}" type="presOf" srcId="{872B9B26-C35F-4455-8384-C18248B7DC3B}" destId="{C22CDAC6-0BF4-4A4F-8516-68087BE8FF7E}" srcOrd="0" destOrd="0" presId="urn:microsoft.com/office/officeart/2005/8/layout/default"/>
    <dgm:cxn modelId="{C69B5697-9D51-4E3F-A42C-609834E37863}" type="presOf" srcId="{8002E914-520B-4240-9CD9-CC1BCCECE5C0}" destId="{EB23467F-48B2-45F8-9E82-CA6B07D4AC9C}" srcOrd="0" destOrd="0" presId="urn:microsoft.com/office/officeart/2005/8/layout/default"/>
    <dgm:cxn modelId="{A9308199-35E5-4523-A86B-FB8BA8882984}" srcId="{D8DF0C94-34F0-4BB0-AD46-47B331F5B15F}" destId="{8394A706-6BA2-4ECC-BF1B-9E6DB02EDCCA}" srcOrd="1" destOrd="0" parTransId="{6D204972-135C-4070-931D-8C5FB00F6D3B}" sibTransId="{3FA7BAE6-C289-414D-907A-CADCDE64FEFC}"/>
    <dgm:cxn modelId="{A84DE6A0-9E27-413D-994A-FC403E49ED5F}" type="presOf" srcId="{0D16574E-B110-43CF-A947-9A1DD44AC8CC}" destId="{C48E2356-F664-42A9-A5F0-2E41E3121397}" srcOrd="0" destOrd="0" presId="urn:microsoft.com/office/officeart/2005/8/layout/default"/>
    <dgm:cxn modelId="{4E410BA8-EF4C-43B2-87CE-C03D11EF140C}" srcId="{D8DF0C94-34F0-4BB0-AD46-47B331F5B15F}" destId="{8002E914-520B-4240-9CD9-CC1BCCECE5C0}" srcOrd="7" destOrd="0" parTransId="{B1E96A40-F542-4C75-BD01-40E8F4D14555}" sibTransId="{D17FF591-CCA0-4628-8F19-600EB8ADA2D8}"/>
    <dgm:cxn modelId="{09FF88A9-32E4-4D06-8BCB-191E265FC674}" srcId="{D8DF0C94-34F0-4BB0-AD46-47B331F5B15F}" destId="{372D3D1A-4F7F-4C81-88ED-28F111473AB8}" srcOrd="4" destOrd="0" parTransId="{2014EEBA-6540-4D92-AB82-0010EADB9F29}" sibTransId="{D0082B5F-6923-401B-BC47-E1D3D7F4E1AE}"/>
    <dgm:cxn modelId="{3DB92CAC-4A1F-42B7-B4D7-88BB7348980D}" srcId="{D8DF0C94-34F0-4BB0-AD46-47B331F5B15F}" destId="{872B9B26-C35F-4455-8384-C18248B7DC3B}" srcOrd="2" destOrd="0" parTransId="{F155C4EC-DEDE-4294-BF85-34EFB1D3152B}" sibTransId="{5CC468E0-8CA3-4799-9634-4087998CCAB8}"/>
    <dgm:cxn modelId="{5F197FAE-CBF9-4FB0-8AD2-1897064E5DB7}" srcId="{D8DF0C94-34F0-4BB0-AD46-47B331F5B15F}" destId="{38BB91C3-E80F-4AF7-B6AA-F0D791DF14BC}" srcOrd="6" destOrd="0" parTransId="{AAD73051-ECB2-4EFE-8901-A026916C3484}" sibTransId="{C1D66355-ACAD-4924-BA88-473D7536F415}"/>
    <dgm:cxn modelId="{4576E4B6-7F0E-45D3-B6CA-519C2800E954}" srcId="{D8DF0C94-34F0-4BB0-AD46-47B331F5B15F}" destId="{0D16574E-B110-43CF-A947-9A1DD44AC8CC}" srcOrd="9" destOrd="0" parTransId="{6CA50E5B-572E-45C7-8EBE-0671AD327989}" sibTransId="{F15E1C32-C51D-48B8-BC2D-E9B7B4B31910}"/>
    <dgm:cxn modelId="{2B329DBD-ACED-4B70-997F-49A8E93FB248}" type="presOf" srcId="{38BB91C3-E80F-4AF7-B6AA-F0D791DF14BC}" destId="{C8627C17-D6C3-40C8-9299-8ED199FF98F4}" srcOrd="0" destOrd="0" presId="urn:microsoft.com/office/officeart/2005/8/layout/default"/>
    <dgm:cxn modelId="{6F91E2D7-A06E-4CC6-9F45-A5AD979B394A}" type="presOf" srcId="{526965F1-7CC3-4A0D-9705-BBB4F0EFC911}" destId="{F5E13C1F-7112-4087-9A05-526D751A807F}" srcOrd="0" destOrd="0" presId="urn:microsoft.com/office/officeart/2005/8/layout/default"/>
    <dgm:cxn modelId="{A8BD76E2-68F4-4148-A4CA-2721F16B8303}" srcId="{D8DF0C94-34F0-4BB0-AD46-47B331F5B15F}" destId="{526965F1-7CC3-4A0D-9705-BBB4F0EFC911}" srcOrd="0" destOrd="0" parTransId="{F63245ED-0A8A-43F9-A52A-2FEEFD206282}" sibTransId="{66BAFC49-2346-41B6-A61B-C7AEC1466AFD}"/>
    <dgm:cxn modelId="{08F610E7-5333-4952-B2BD-9C6C3DA6CC73}" type="presOf" srcId="{8394A706-6BA2-4ECC-BF1B-9E6DB02EDCCA}" destId="{66D35175-4170-4AF8-95E8-46D3EF4FEE29}" srcOrd="0" destOrd="0" presId="urn:microsoft.com/office/officeart/2005/8/layout/default"/>
    <dgm:cxn modelId="{8A2A9DEE-6815-4BD1-A2D7-6428F73DDAA9}" srcId="{D8DF0C94-34F0-4BB0-AD46-47B331F5B15F}" destId="{5245486D-99D0-469A-AEBB-BCC125A179AC}" srcOrd="5" destOrd="0" parTransId="{860180CC-7A49-4622-B82D-807ED230DD07}" sibTransId="{E84442C6-8563-4BA2-B70F-11A25120D676}"/>
    <dgm:cxn modelId="{B7DBEEEE-6138-4D59-8324-F212CAA64445}" type="presOf" srcId="{372D3D1A-4F7F-4C81-88ED-28F111473AB8}" destId="{348E42F4-5274-49B0-BD25-DC672B752503}" srcOrd="0" destOrd="0" presId="urn:microsoft.com/office/officeart/2005/8/layout/default"/>
    <dgm:cxn modelId="{93B4ABFD-E715-42CA-9943-A95EFF22DE63}" srcId="{D8DF0C94-34F0-4BB0-AD46-47B331F5B15F}" destId="{7F00755B-8F87-473F-AD6D-1C704E96B066}" srcOrd="10" destOrd="0" parTransId="{DD95C498-D05F-4531-A387-E337DC895B37}" sibTransId="{57567013-916A-486C-92EE-6C359876156C}"/>
    <dgm:cxn modelId="{0F9FB938-E504-4BEB-9E98-2D2082AC7B17}" type="presParOf" srcId="{06230CB6-E864-418C-9568-F82E44E87837}" destId="{F5E13C1F-7112-4087-9A05-526D751A807F}" srcOrd="0" destOrd="0" presId="urn:microsoft.com/office/officeart/2005/8/layout/default"/>
    <dgm:cxn modelId="{072BAEBE-BF88-4B7C-ADBA-0CA893A89136}" type="presParOf" srcId="{06230CB6-E864-418C-9568-F82E44E87837}" destId="{0C6A98BC-AD3C-4D3D-B298-314F74BBC807}" srcOrd="1" destOrd="0" presId="urn:microsoft.com/office/officeart/2005/8/layout/default"/>
    <dgm:cxn modelId="{C0063976-AE28-48E9-9A29-829700DA2687}" type="presParOf" srcId="{06230CB6-E864-418C-9568-F82E44E87837}" destId="{66D35175-4170-4AF8-95E8-46D3EF4FEE29}" srcOrd="2" destOrd="0" presId="urn:microsoft.com/office/officeart/2005/8/layout/default"/>
    <dgm:cxn modelId="{1FDAFE15-B4AE-4299-9A3F-44431D350788}" type="presParOf" srcId="{06230CB6-E864-418C-9568-F82E44E87837}" destId="{6E2D2DF3-F0FA-4240-9605-6E53F351EB61}" srcOrd="3" destOrd="0" presId="urn:microsoft.com/office/officeart/2005/8/layout/default"/>
    <dgm:cxn modelId="{515DD135-A168-405A-BB24-34165DB9C1E1}" type="presParOf" srcId="{06230CB6-E864-418C-9568-F82E44E87837}" destId="{C22CDAC6-0BF4-4A4F-8516-68087BE8FF7E}" srcOrd="4" destOrd="0" presId="urn:microsoft.com/office/officeart/2005/8/layout/default"/>
    <dgm:cxn modelId="{940E40B8-6D52-40A4-BA36-10E213175ADA}" type="presParOf" srcId="{06230CB6-E864-418C-9568-F82E44E87837}" destId="{D1CCF387-9804-4F82-9B43-BA2C11576483}" srcOrd="5" destOrd="0" presId="urn:microsoft.com/office/officeart/2005/8/layout/default"/>
    <dgm:cxn modelId="{D1DA1E4D-BE02-47A9-8F2F-8CDFA9FDE831}" type="presParOf" srcId="{06230CB6-E864-418C-9568-F82E44E87837}" destId="{40802398-FF71-41C6-AADB-140DBFCB008A}" srcOrd="6" destOrd="0" presId="urn:microsoft.com/office/officeart/2005/8/layout/default"/>
    <dgm:cxn modelId="{DF4BC611-C09C-4953-9976-EE06478F3870}" type="presParOf" srcId="{06230CB6-E864-418C-9568-F82E44E87837}" destId="{8EBAD6D6-12C9-444A-8BF3-0667FD977FB4}" srcOrd="7" destOrd="0" presId="urn:microsoft.com/office/officeart/2005/8/layout/default"/>
    <dgm:cxn modelId="{7FF26347-7E3C-470F-89F1-6C0082A7F0D9}" type="presParOf" srcId="{06230CB6-E864-418C-9568-F82E44E87837}" destId="{348E42F4-5274-49B0-BD25-DC672B752503}" srcOrd="8" destOrd="0" presId="urn:microsoft.com/office/officeart/2005/8/layout/default"/>
    <dgm:cxn modelId="{34FB9ED1-28AD-4CE3-9DE1-79B50761F206}" type="presParOf" srcId="{06230CB6-E864-418C-9568-F82E44E87837}" destId="{0011808C-B978-417C-B74F-CD35B36DB6A4}" srcOrd="9" destOrd="0" presId="urn:microsoft.com/office/officeart/2005/8/layout/default"/>
    <dgm:cxn modelId="{A2FC3826-1F08-4E2E-8F8D-1E9C7BC6F393}" type="presParOf" srcId="{06230CB6-E864-418C-9568-F82E44E87837}" destId="{1A547A03-D28F-4A72-A4E6-3F25A529EB29}" srcOrd="10" destOrd="0" presId="urn:microsoft.com/office/officeart/2005/8/layout/default"/>
    <dgm:cxn modelId="{E319ED32-88E9-427A-951B-3FCFAC36ADDF}" type="presParOf" srcId="{06230CB6-E864-418C-9568-F82E44E87837}" destId="{C6FFCB4B-99FD-49A3-9BE7-26B24F6F86C0}" srcOrd="11" destOrd="0" presId="urn:microsoft.com/office/officeart/2005/8/layout/default"/>
    <dgm:cxn modelId="{11E81C57-4BD1-464B-B701-296ABB2D4515}" type="presParOf" srcId="{06230CB6-E864-418C-9568-F82E44E87837}" destId="{C8627C17-D6C3-40C8-9299-8ED199FF98F4}" srcOrd="12" destOrd="0" presId="urn:microsoft.com/office/officeart/2005/8/layout/default"/>
    <dgm:cxn modelId="{ECC44DD9-B48B-461B-9994-4EB12FA490F3}" type="presParOf" srcId="{06230CB6-E864-418C-9568-F82E44E87837}" destId="{833656A2-EF34-4449-8938-1920F696472E}" srcOrd="13" destOrd="0" presId="urn:microsoft.com/office/officeart/2005/8/layout/default"/>
    <dgm:cxn modelId="{BD6E32EA-7E94-40F7-9C1F-0B5ECA528BFA}" type="presParOf" srcId="{06230CB6-E864-418C-9568-F82E44E87837}" destId="{EB23467F-48B2-45F8-9E82-CA6B07D4AC9C}" srcOrd="14" destOrd="0" presId="urn:microsoft.com/office/officeart/2005/8/layout/default"/>
    <dgm:cxn modelId="{1172F559-CFA1-4731-9FE4-CD1E683CF050}" type="presParOf" srcId="{06230CB6-E864-418C-9568-F82E44E87837}" destId="{17015AA7-32B4-4833-9545-3397CF3E0307}" srcOrd="15" destOrd="0" presId="urn:microsoft.com/office/officeart/2005/8/layout/default"/>
    <dgm:cxn modelId="{F1BCE045-C790-4844-8865-2DEEFB6DFA9C}" type="presParOf" srcId="{06230CB6-E864-418C-9568-F82E44E87837}" destId="{ED39FEB0-3A4E-43D0-A657-4C69280914DA}" srcOrd="16" destOrd="0" presId="urn:microsoft.com/office/officeart/2005/8/layout/default"/>
    <dgm:cxn modelId="{B09790F7-27CB-4080-A915-E9953972A9EA}" type="presParOf" srcId="{06230CB6-E864-418C-9568-F82E44E87837}" destId="{7440C157-5E40-4CB0-804E-F2736013E53C}" srcOrd="17" destOrd="0" presId="urn:microsoft.com/office/officeart/2005/8/layout/default"/>
    <dgm:cxn modelId="{04747171-EC94-4391-B432-4161BAEA897B}" type="presParOf" srcId="{06230CB6-E864-418C-9568-F82E44E87837}" destId="{C48E2356-F664-42A9-A5F0-2E41E3121397}" srcOrd="18" destOrd="0" presId="urn:microsoft.com/office/officeart/2005/8/layout/default"/>
    <dgm:cxn modelId="{9F784B59-C15C-4B88-AA78-4843E7F3AD5E}" type="presParOf" srcId="{06230CB6-E864-418C-9568-F82E44E87837}" destId="{48A34E14-A399-4B41-B2D3-8C61972C582F}" srcOrd="19" destOrd="0" presId="urn:microsoft.com/office/officeart/2005/8/layout/default"/>
    <dgm:cxn modelId="{B96FAE17-618C-4EF4-8955-B76D349BB98A}" type="presParOf" srcId="{06230CB6-E864-418C-9568-F82E44E87837}" destId="{0491B4FF-C2E8-4189-81CC-CF432955F796}" srcOrd="20" destOrd="0" presId="urn:microsoft.com/office/officeart/2005/8/layout/defaul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5E13C1F-7112-4087-9A05-526D751A807F}">
      <dsp:nvSpPr>
        <dsp:cNvPr id="0" name=""/>
        <dsp:cNvSpPr/>
      </dsp:nvSpPr>
      <dsp:spPr>
        <a:xfrm>
          <a:off x="418605" y="1591"/>
          <a:ext cx="2196582" cy="1317949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i-FI" sz="1800" b="0" kern="1200" dirty="0"/>
            <a:t>Kestävä kehitys avaa liiketoiminta-mahdollisuuksia</a:t>
          </a:r>
        </a:p>
      </dsp:txBody>
      <dsp:txXfrm>
        <a:off x="418605" y="1591"/>
        <a:ext cx="2196582" cy="1317949"/>
      </dsp:txXfrm>
    </dsp:sp>
    <dsp:sp modelId="{66D35175-4170-4AF8-95E8-46D3EF4FEE29}">
      <dsp:nvSpPr>
        <dsp:cNvPr id="0" name=""/>
        <dsp:cNvSpPr/>
      </dsp:nvSpPr>
      <dsp:spPr>
        <a:xfrm>
          <a:off x="2834847" y="1591"/>
          <a:ext cx="2196582" cy="1317949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i-FI" sz="1800" b="0" kern="1200" dirty="0"/>
            <a:t>Syömisen trendeistä ruokainnovaatioita</a:t>
          </a:r>
        </a:p>
      </dsp:txBody>
      <dsp:txXfrm>
        <a:off x="2834847" y="1591"/>
        <a:ext cx="2196582" cy="1317949"/>
      </dsp:txXfrm>
    </dsp:sp>
    <dsp:sp modelId="{C22CDAC6-0BF4-4A4F-8516-68087BE8FF7E}">
      <dsp:nvSpPr>
        <dsp:cNvPr id="0" name=""/>
        <dsp:cNvSpPr/>
      </dsp:nvSpPr>
      <dsp:spPr>
        <a:xfrm>
          <a:off x="5251088" y="1591"/>
          <a:ext cx="2196582" cy="1317949"/>
        </a:xfrm>
        <a:prstGeom prst="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i-FI" sz="1800" b="0" kern="1200" dirty="0"/>
            <a:t>Maatalouden maisema muuttuu</a:t>
          </a:r>
        </a:p>
      </dsp:txBody>
      <dsp:txXfrm>
        <a:off x="5251088" y="1591"/>
        <a:ext cx="2196582" cy="1317949"/>
      </dsp:txXfrm>
    </dsp:sp>
    <dsp:sp modelId="{40802398-FF71-41C6-AADB-140DBFCB008A}">
      <dsp:nvSpPr>
        <dsp:cNvPr id="0" name=""/>
        <dsp:cNvSpPr/>
      </dsp:nvSpPr>
      <dsp:spPr>
        <a:xfrm>
          <a:off x="7667329" y="1591"/>
          <a:ext cx="2196582" cy="1317949"/>
        </a:xfrm>
        <a:prstGeom prst="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i-FI" sz="1800" b="0" kern="1200" dirty="0"/>
            <a:t>Ruoan jakelutavat muutoksessa</a:t>
          </a:r>
        </a:p>
      </dsp:txBody>
      <dsp:txXfrm>
        <a:off x="7667329" y="1591"/>
        <a:ext cx="2196582" cy="1317949"/>
      </dsp:txXfrm>
    </dsp:sp>
    <dsp:sp modelId="{348E42F4-5274-49B0-BD25-DC672B752503}">
      <dsp:nvSpPr>
        <dsp:cNvPr id="0" name=""/>
        <dsp:cNvSpPr/>
      </dsp:nvSpPr>
      <dsp:spPr>
        <a:xfrm>
          <a:off x="418605" y="1539199"/>
          <a:ext cx="2196582" cy="1317949"/>
        </a:xfrm>
        <a:prstGeom prst="rect">
          <a:avLst/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i-FI" sz="1800" b="0" kern="1200" dirty="0"/>
            <a:t>Kilpailukykyinen innovaatiomaakunta</a:t>
          </a:r>
        </a:p>
      </dsp:txBody>
      <dsp:txXfrm>
        <a:off x="418605" y="1539199"/>
        <a:ext cx="2196582" cy="1317949"/>
      </dsp:txXfrm>
    </dsp:sp>
    <dsp:sp modelId="{1A547A03-D28F-4A72-A4E6-3F25A529EB29}">
      <dsp:nvSpPr>
        <dsp:cNvPr id="0" name=""/>
        <dsp:cNvSpPr/>
      </dsp:nvSpPr>
      <dsp:spPr>
        <a:xfrm>
          <a:off x="2834847" y="1539199"/>
          <a:ext cx="2196582" cy="1317949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i-FI" sz="1800" b="0" kern="1200" dirty="0"/>
            <a:t>Toimiva digitaalisuus vaatii luottamusperustaa</a:t>
          </a:r>
        </a:p>
      </dsp:txBody>
      <dsp:txXfrm>
        <a:off x="2834847" y="1539199"/>
        <a:ext cx="2196582" cy="1317949"/>
      </dsp:txXfrm>
    </dsp:sp>
    <dsp:sp modelId="{C8627C17-D6C3-40C8-9299-8ED199FF98F4}">
      <dsp:nvSpPr>
        <dsp:cNvPr id="0" name=""/>
        <dsp:cNvSpPr/>
      </dsp:nvSpPr>
      <dsp:spPr>
        <a:xfrm>
          <a:off x="5251088" y="1539199"/>
          <a:ext cx="2196582" cy="1317949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i-FI" sz="1800" b="0" kern="1200" dirty="0"/>
            <a:t>Etätyö muokkaa työn luonnetta ja vuorovaikutusta</a:t>
          </a:r>
        </a:p>
      </dsp:txBody>
      <dsp:txXfrm>
        <a:off x="5251088" y="1539199"/>
        <a:ext cx="2196582" cy="1317949"/>
      </dsp:txXfrm>
    </dsp:sp>
    <dsp:sp modelId="{EB23467F-48B2-45F8-9E82-CA6B07D4AC9C}">
      <dsp:nvSpPr>
        <dsp:cNvPr id="0" name=""/>
        <dsp:cNvSpPr/>
      </dsp:nvSpPr>
      <dsp:spPr>
        <a:xfrm>
          <a:off x="7667329" y="1539199"/>
          <a:ext cx="2196582" cy="1317949"/>
        </a:xfrm>
        <a:prstGeom prst="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i-FI" sz="1800" b="0" kern="1200" dirty="0"/>
            <a:t>Kulttuuri kulkeutuu kaikkialle</a:t>
          </a:r>
        </a:p>
      </dsp:txBody>
      <dsp:txXfrm>
        <a:off x="7667329" y="1539199"/>
        <a:ext cx="2196582" cy="1317949"/>
      </dsp:txXfrm>
    </dsp:sp>
    <dsp:sp modelId="{ED39FEB0-3A4E-43D0-A657-4C69280914DA}">
      <dsp:nvSpPr>
        <dsp:cNvPr id="0" name=""/>
        <dsp:cNvSpPr/>
      </dsp:nvSpPr>
      <dsp:spPr>
        <a:xfrm>
          <a:off x="1626726" y="3076807"/>
          <a:ext cx="2196582" cy="1317949"/>
        </a:xfrm>
        <a:prstGeom prst="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i-FI" sz="1800" b="0" kern="1200" dirty="0"/>
            <a:t>Hyvinvointia kulttuurista ja luonnosta</a:t>
          </a:r>
        </a:p>
      </dsp:txBody>
      <dsp:txXfrm>
        <a:off x="1626726" y="3076807"/>
        <a:ext cx="2196582" cy="1317949"/>
      </dsp:txXfrm>
    </dsp:sp>
    <dsp:sp modelId="{C48E2356-F664-42A9-A5F0-2E41E3121397}">
      <dsp:nvSpPr>
        <dsp:cNvPr id="0" name=""/>
        <dsp:cNvSpPr/>
      </dsp:nvSpPr>
      <dsp:spPr>
        <a:xfrm>
          <a:off x="4042967" y="3076807"/>
          <a:ext cx="2196582" cy="1317949"/>
        </a:xfrm>
        <a:prstGeom prst="rect">
          <a:avLst/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i-FI" sz="1800" b="0" kern="1200" dirty="0"/>
            <a:t>Matkailua ohjaavat monet arvot</a:t>
          </a:r>
        </a:p>
      </dsp:txBody>
      <dsp:txXfrm>
        <a:off x="4042967" y="3076807"/>
        <a:ext cx="2196582" cy="1317949"/>
      </dsp:txXfrm>
    </dsp:sp>
    <dsp:sp modelId="{0491B4FF-C2E8-4189-81CC-CF432955F796}">
      <dsp:nvSpPr>
        <dsp:cNvPr id="0" name=""/>
        <dsp:cNvSpPr/>
      </dsp:nvSpPr>
      <dsp:spPr>
        <a:xfrm>
          <a:off x="6459208" y="3076807"/>
          <a:ext cx="2196582" cy="1317949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i-FI" sz="1800" b="0" kern="1200" dirty="0"/>
            <a:t>Kohti positiivista muuttosuuntaa</a:t>
          </a:r>
        </a:p>
      </dsp:txBody>
      <dsp:txXfrm>
        <a:off x="6459208" y="3076807"/>
        <a:ext cx="2196582" cy="1317949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default">
  <dgm:title val=""/>
  <dgm:desc val=""/>
  <dgm:catLst>
    <dgm:cat type="list" pri="4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node" refType="w"/>
      <dgm:constr type="h" for="ch" forName="node" refType="w" refFor="ch" refForName="node" fact="0.6"/>
      <dgm:constr type="w" for="ch" forName="sibTrans" refType="w" refFor="ch" refForName="node" fact="0.1"/>
      <dgm:constr type="sp" refType="w" refFor="ch" refForName="sibTrans"/>
      <dgm:constr type="primFontSz" for="ch" forName="node" op="equ" val="65"/>
    </dgm:constrLst>
    <dgm:ruleLst/>
    <dgm:forEach name="Name3" axis="ch" ptType="node">
      <dgm:layoutNode name="node">
        <dgm:varLst>
          <dgm:bulletEnabled val="1"/>
        </dgm:varLst>
        <dgm:alg type="tx"/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5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6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tsikko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2034457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298259670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/>
              <a:t>Muokkaa </a:t>
            </a:r>
            <a:r>
              <a:rPr lang="fi-FI" dirty="0" err="1"/>
              <a:t>perustyyl</a:t>
            </a:r>
            <a:r>
              <a:rPr lang="fi-FI" dirty="0"/>
              <a:t>. </a:t>
            </a:r>
            <a:r>
              <a:rPr lang="fi-FI" dirty="0" err="1"/>
              <a:t>napsautt</a:t>
            </a:r>
            <a:r>
              <a:rPr lang="fi-FI" dirty="0"/>
              <a:t>.</a:t>
            </a:r>
          </a:p>
        </p:txBody>
      </p:sp>
      <p:sp>
        <p:nvSpPr>
          <p:cNvPr id="6" name="Ellipsi 5"/>
          <p:cNvSpPr/>
          <p:nvPr userDrawn="1"/>
        </p:nvSpPr>
        <p:spPr>
          <a:xfrm>
            <a:off x="2058789" y="1870075"/>
            <a:ext cx="933651" cy="933651"/>
          </a:xfrm>
          <a:prstGeom prst="ellipse">
            <a:avLst/>
          </a:prstGeom>
          <a:blipFill dpi="0" rotWithShape="1">
            <a:blip r:embed="rId2"/>
            <a:srcRect/>
            <a:stretch>
              <a:fillRect l="-54000"/>
            </a:stretch>
          </a:blip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1</a:t>
            </a:r>
            <a:endParaRPr kumimoji="0" lang="fi-FI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7" name="Ellipsi 6"/>
          <p:cNvSpPr/>
          <p:nvPr userDrawn="1"/>
        </p:nvSpPr>
        <p:spPr>
          <a:xfrm>
            <a:off x="5629174" y="1870075"/>
            <a:ext cx="933651" cy="933651"/>
          </a:xfrm>
          <a:prstGeom prst="ellipse">
            <a:avLst/>
          </a:prstGeom>
          <a:blipFill dpi="0" rotWithShape="1">
            <a:blip r:embed="rId2"/>
            <a:srcRect/>
            <a:stretch>
              <a:fillRect l="-54000"/>
            </a:stretch>
          </a:blip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2</a:t>
            </a:r>
            <a:endParaRPr kumimoji="0" lang="fi-FI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8" name="Ellipsi 7"/>
          <p:cNvSpPr/>
          <p:nvPr userDrawn="1"/>
        </p:nvSpPr>
        <p:spPr>
          <a:xfrm>
            <a:off x="9199559" y="1870075"/>
            <a:ext cx="933651" cy="933651"/>
          </a:xfrm>
          <a:prstGeom prst="ellipse">
            <a:avLst/>
          </a:prstGeom>
          <a:blipFill dpi="0" rotWithShape="1">
            <a:blip r:embed="rId2"/>
            <a:srcRect/>
            <a:stretch>
              <a:fillRect l="-54000"/>
            </a:stretch>
          </a:blip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3</a:t>
            </a:r>
            <a:endParaRPr kumimoji="0" lang="fi-FI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cxnSp>
        <p:nvCxnSpPr>
          <p:cNvPr id="10" name="Suora yhdysviiva 9"/>
          <p:cNvCxnSpPr>
            <a:stCxn id="6" idx="6"/>
            <a:endCxn id="7" idx="2"/>
          </p:cNvCxnSpPr>
          <p:nvPr userDrawn="1"/>
        </p:nvCxnSpPr>
        <p:spPr>
          <a:xfrm>
            <a:off x="2992440" y="2336901"/>
            <a:ext cx="2636734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" name="Suora yhdysviiva 10"/>
          <p:cNvCxnSpPr>
            <a:stCxn id="7" idx="6"/>
            <a:endCxn id="8" idx="2"/>
          </p:cNvCxnSpPr>
          <p:nvPr userDrawn="1"/>
        </p:nvCxnSpPr>
        <p:spPr>
          <a:xfrm>
            <a:off x="6562825" y="2336901"/>
            <a:ext cx="2636734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3" name="Sisällön paikkamerkki 2"/>
          <p:cNvSpPr>
            <a:spLocks noGrp="1"/>
          </p:cNvSpPr>
          <p:nvPr>
            <p:ph sz="half" idx="1"/>
          </p:nvPr>
        </p:nvSpPr>
        <p:spPr>
          <a:xfrm>
            <a:off x="838200" y="2983113"/>
            <a:ext cx="3374830" cy="2967598"/>
          </a:xfrm>
        </p:spPr>
        <p:txBody>
          <a:bodyPr/>
          <a:lstStyle/>
          <a:p>
            <a:pPr lvl="0"/>
            <a:r>
              <a:rPr lang="fi-FI" dirty="0"/>
              <a:t>Muokkaa tekstin perustyylejä</a:t>
            </a:r>
          </a:p>
          <a:p>
            <a:pPr lvl="1"/>
            <a:r>
              <a:rPr lang="fi-FI" dirty="0"/>
              <a:t>toinen taso</a:t>
            </a:r>
          </a:p>
          <a:p>
            <a:pPr lvl="2"/>
            <a:r>
              <a:rPr lang="fi-FI" dirty="0"/>
              <a:t>kolmas taso</a:t>
            </a:r>
          </a:p>
          <a:p>
            <a:pPr lvl="3"/>
            <a:r>
              <a:rPr lang="fi-FI" dirty="0"/>
              <a:t>neljäs taso</a:t>
            </a:r>
          </a:p>
          <a:p>
            <a:pPr lvl="4"/>
            <a:r>
              <a:rPr lang="fi-FI" dirty="0"/>
              <a:t>viides taso</a:t>
            </a:r>
          </a:p>
        </p:txBody>
      </p:sp>
      <p:sp>
        <p:nvSpPr>
          <p:cNvPr id="27" name="Sisällön paikkamerkki 2"/>
          <p:cNvSpPr>
            <a:spLocks noGrp="1"/>
          </p:cNvSpPr>
          <p:nvPr>
            <p:ph sz="half" idx="13"/>
          </p:nvPr>
        </p:nvSpPr>
        <p:spPr>
          <a:xfrm>
            <a:off x="4408585" y="2983113"/>
            <a:ext cx="3374830" cy="2967598"/>
          </a:xfrm>
        </p:spPr>
        <p:txBody>
          <a:bodyPr/>
          <a:lstStyle/>
          <a:p>
            <a:pPr lvl="0"/>
            <a:r>
              <a:rPr lang="fi-FI" dirty="0"/>
              <a:t>Muokkaa tekstin perustyylejä</a:t>
            </a:r>
          </a:p>
          <a:p>
            <a:pPr lvl="1"/>
            <a:r>
              <a:rPr lang="fi-FI" dirty="0"/>
              <a:t>toinen taso</a:t>
            </a:r>
          </a:p>
          <a:p>
            <a:pPr lvl="2"/>
            <a:r>
              <a:rPr lang="fi-FI" dirty="0"/>
              <a:t>kolmas taso</a:t>
            </a:r>
          </a:p>
          <a:p>
            <a:pPr lvl="3"/>
            <a:r>
              <a:rPr lang="fi-FI" dirty="0"/>
              <a:t>neljäs taso</a:t>
            </a:r>
          </a:p>
          <a:p>
            <a:pPr lvl="4"/>
            <a:r>
              <a:rPr lang="fi-FI" dirty="0"/>
              <a:t>viides taso</a:t>
            </a:r>
          </a:p>
        </p:txBody>
      </p:sp>
      <p:sp>
        <p:nvSpPr>
          <p:cNvPr id="32" name="Sisällön paikkamerkki 2"/>
          <p:cNvSpPr>
            <a:spLocks noGrp="1"/>
          </p:cNvSpPr>
          <p:nvPr>
            <p:ph sz="half" idx="14"/>
          </p:nvPr>
        </p:nvSpPr>
        <p:spPr>
          <a:xfrm>
            <a:off x="7978970" y="2983113"/>
            <a:ext cx="3374830" cy="2967598"/>
          </a:xfrm>
        </p:spPr>
        <p:txBody>
          <a:bodyPr/>
          <a:lstStyle/>
          <a:p>
            <a:pPr lvl="0"/>
            <a:r>
              <a:rPr lang="fi-FI" dirty="0"/>
              <a:t>Muokkaa tekstin perustyylejä</a:t>
            </a:r>
          </a:p>
          <a:p>
            <a:pPr lvl="1"/>
            <a:r>
              <a:rPr lang="fi-FI" dirty="0"/>
              <a:t>toinen taso</a:t>
            </a:r>
          </a:p>
          <a:p>
            <a:pPr lvl="2"/>
            <a:r>
              <a:rPr lang="fi-FI" dirty="0"/>
              <a:t>kolmas taso</a:t>
            </a:r>
          </a:p>
          <a:p>
            <a:pPr lvl="3"/>
            <a:r>
              <a:rPr lang="fi-FI" dirty="0"/>
              <a:t>neljäs taso</a:t>
            </a:r>
          </a:p>
          <a:p>
            <a:pPr lvl="4"/>
            <a:r>
              <a:rPr lang="fi-FI" dirty="0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186165269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3225102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2726908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289203525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tai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Tekstin paikkamerkki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Tekstin paikkamerkki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6" name="Sisällön paikkamerkki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23843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76254803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/>
              <a:t>Muokkaa </a:t>
            </a:r>
            <a:r>
              <a:rPr lang="fi-FI" dirty="0" err="1"/>
              <a:t>perustyyl</a:t>
            </a:r>
            <a:r>
              <a:rPr lang="fi-FI" dirty="0"/>
              <a:t>. </a:t>
            </a:r>
            <a:r>
              <a:rPr lang="fi-FI" dirty="0" err="1"/>
              <a:t>napsautt</a:t>
            </a:r>
            <a:r>
              <a:rPr lang="fi-FI" dirty="0"/>
              <a:t>.</a:t>
            </a:r>
          </a:p>
        </p:txBody>
      </p:sp>
      <p:sp>
        <p:nvSpPr>
          <p:cNvPr id="6" name="Ellipsi 5"/>
          <p:cNvSpPr/>
          <p:nvPr userDrawn="1"/>
        </p:nvSpPr>
        <p:spPr>
          <a:xfrm>
            <a:off x="2058789" y="1870075"/>
            <a:ext cx="933651" cy="933651"/>
          </a:xfrm>
          <a:prstGeom prst="ellipse">
            <a:avLst/>
          </a:prstGeom>
          <a:blipFill dpi="0" rotWithShape="1">
            <a:blip r:embed="rId2"/>
            <a:srcRect/>
            <a:stretch>
              <a:fillRect l="-54000"/>
            </a:stretch>
          </a:blip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1</a:t>
            </a:r>
            <a:endParaRPr kumimoji="0" lang="fi-FI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7" name="Ellipsi 6"/>
          <p:cNvSpPr/>
          <p:nvPr userDrawn="1"/>
        </p:nvSpPr>
        <p:spPr>
          <a:xfrm>
            <a:off x="5629174" y="1870075"/>
            <a:ext cx="933651" cy="933651"/>
          </a:xfrm>
          <a:prstGeom prst="ellipse">
            <a:avLst/>
          </a:prstGeom>
          <a:blipFill dpi="0" rotWithShape="1">
            <a:blip r:embed="rId2"/>
            <a:srcRect/>
            <a:stretch>
              <a:fillRect l="-54000"/>
            </a:stretch>
          </a:blip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2</a:t>
            </a:r>
            <a:endParaRPr kumimoji="0" lang="fi-FI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8" name="Ellipsi 7"/>
          <p:cNvSpPr/>
          <p:nvPr userDrawn="1"/>
        </p:nvSpPr>
        <p:spPr>
          <a:xfrm>
            <a:off x="9199559" y="1870075"/>
            <a:ext cx="933651" cy="933651"/>
          </a:xfrm>
          <a:prstGeom prst="ellipse">
            <a:avLst/>
          </a:prstGeom>
          <a:blipFill dpi="0" rotWithShape="1">
            <a:blip r:embed="rId2"/>
            <a:srcRect/>
            <a:stretch>
              <a:fillRect l="-54000"/>
            </a:stretch>
          </a:blip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i-FI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3</a:t>
            </a:r>
            <a:endParaRPr kumimoji="0" lang="fi-FI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cxnSp>
        <p:nvCxnSpPr>
          <p:cNvPr id="10" name="Suora yhdysviiva 9"/>
          <p:cNvCxnSpPr>
            <a:stCxn id="6" idx="6"/>
            <a:endCxn id="7" idx="2"/>
          </p:cNvCxnSpPr>
          <p:nvPr userDrawn="1"/>
        </p:nvCxnSpPr>
        <p:spPr>
          <a:xfrm>
            <a:off x="2992440" y="2336901"/>
            <a:ext cx="2636734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" name="Suora yhdysviiva 10"/>
          <p:cNvCxnSpPr>
            <a:stCxn id="7" idx="6"/>
            <a:endCxn id="8" idx="2"/>
          </p:cNvCxnSpPr>
          <p:nvPr userDrawn="1"/>
        </p:nvCxnSpPr>
        <p:spPr>
          <a:xfrm>
            <a:off x="6562825" y="2336901"/>
            <a:ext cx="2636734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3" name="Sisällön paikkamerkki 2"/>
          <p:cNvSpPr>
            <a:spLocks noGrp="1"/>
          </p:cNvSpPr>
          <p:nvPr>
            <p:ph sz="half" idx="1"/>
          </p:nvPr>
        </p:nvSpPr>
        <p:spPr>
          <a:xfrm>
            <a:off x="838200" y="2983113"/>
            <a:ext cx="3374830" cy="2967598"/>
          </a:xfrm>
        </p:spPr>
        <p:txBody>
          <a:bodyPr/>
          <a:lstStyle/>
          <a:p>
            <a:pPr lvl="0"/>
            <a:r>
              <a:rPr lang="fi-FI" dirty="0"/>
              <a:t>Muokkaa tekstin perustyylejä</a:t>
            </a:r>
          </a:p>
          <a:p>
            <a:pPr lvl="1"/>
            <a:r>
              <a:rPr lang="fi-FI" dirty="0"/>
              <a:t>toinen taso</a:t>
            </a:r>
          </a:p>
          <a:p>
            <a:pPr lvl="2"/>
            <a:r>
              <a:rPr lang="fi-FI" dirty="0"/>
              <a:t>kolmas taso</a:t>
            </a:r>
          </a:p>
          <a:p>
            <a:pPr lvl="3"/>
            <a:r>
              <a:rPr lang="fi-FI" dirty="0"/>
              <a:t>neljäs taso</a:t>
            </a:r>
          </a:p>
          <a:p>
            <a:pPr lvl="4"/>
            <a:r>
              <a:rPr lang="fi-FI" dirty="0"/>
              <a:t>viides taso</a:t>
            </a:r>
          </a:p>
        </p:txBody>
      </p:sp>
      <p:sp>
        <p:nvSpPr>
          <p:cNvPr id="27" name="Sisällön paikkamerkki 2"/>
          <p:cNvSpPr>
            <a:spLocks noGrp="1"/>
          </p:cNvSpPr>
          <p:nvPr>
            <p:ph sz="half" idx="13"/>
          </p:nvPr>
        </p:nvSpPr>
        <p:spPr>
          <a:xfrm>
            <a:off x="4408585" y="2983113"/>
            <a:ext cx="3374830" cy="2967598"/>
          </a:xfrm>
        </p:spPr>
        <p:txBody>
          <a:bodyPr/>
          <a:lstStyle/>
          <a:p>
            <a:pPr lvl="0"/>
            <a:r>
              <a:rPr lang="fi-FI" dirty="0"/>
              <a:t>Muokkaa tekstin perustyylejä</a:t>
            </a:r>
          </a:p>
          <a:p>
            <a:pPr lvl="1"/>
            <a:r>
              <a:rPr lang="fi-FI" dirty="0"/>
              <a:t>toinen taso</a:t>
            </a:r>
          </a:p>
          <a:p>
            <a:pPr lvl="2"/>
            <a:r>
              <a:rPr lang="fi-FI" dirty="0"/>
              <a:t>kolmas taso</a:t>
            </a:r>
          </a:p>
          <a:p>
            <a:pPr lvl="3"/>
            <a:r>
              <a:rPr lang="fi-FI" dirty="0"/>
              <a:t>neljäs taso</a:t>
            </a:r>
          </a:p>
          <a:p>
            <a:pPr lvl="4"/>
            <a:r>
              <a:rPr lang="fi-FI" dirty="0"/>
              <a:t>viides taso</a:t>
            </a:r>
          </a:p>
        </p:txBody>
      </p:sp>
      <p:sp>
        <p:nvSpPr>
          <p:cNvPr id="32" name="Sisällön paikkamerkki 2"/>
          <p:cNvSpPr>
            <a:spLocks noGrp="1"/>
          </p:cNvSpPr>
          <p:nvPr>
            <p:ph sz="half" idx="14"/>
          </p:nvPr>
        </p:nvSpPr>
        <p:spPr>
          <a:xfrm>
            <a:off x="7978970" y="2983113"/>
            <a:ext cx="3374830" cy="2967598"/>
          </a:xfrm>
        </p:spPr>
        <p:txBody>
          <a:bodyPr/>
          <a:lstStyle/>
          <a:p>
            <a:pPr lvl="0"/>
            <a:r>
              <a:rPr lang="fi-FI" dirty="0"/>
              <a:t>Muokkaa tekstin perustyylejä</a:t>
            </a:r>
          </a:p>
          <a:p>
            <a:pPr lvl="1"/>
            <a:r>
              <a:rPr lang="fi-FI" dirty="0"/>
              <a:t>toinen taso</a:t>
            </a:r>
          </a:p>
          <a:p>
            <a:pPr lvl="2"/>
            <a:r>
              <a:rPr lang="fi-FI" dirty="0"/>
              <a:t>kolmas taso</a:t>
            </a:r>
          </a:p>
          <a:p>
            <a:pPr lvl="3"/>
            <a:r>
              <a:rPr lang="fi-FI" dirty="0"/>
              <a:t>neljäs taso</a:t>
            </a:r>
          </a:p>
          <a:p>
            <a:pPr lvl="4"/>
            <a:r>
              <a:rPr lang="fi-FI" dirty="0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131884713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8276840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Otsikko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ctrTitle"/>
          </p:nvPr>
        </p:nvSpPr>
        <p:spPr>
          <a:xfrm>
            <a:off x="3213100" y="610093"/>
            <a:ext cx="8661400" cy="1752107"/>
          </a:xfrm>
        </p:spPr>
        <p:txBody>
          <a:bodyPr anchor="b">
            <a:noAutofit/>
          </a:bodyPr>
          <a:lstStyle>
            <a:lvl1pPr algn="ctr">
              <a:defRPr sz="6000">
                <a:solidFill>
                  <a:schemeClr val="tx1"/>
                </a:solidFill>
              </a:defRPr>
            </a:lvl1pPr>
          </a:lstStyle>
          <a:p>
            <a:r>
              <a:rPr lang="fi-FI" dirty="0"/>
              <a:t>Muokkaa </a:t>
            </a:r>
            <a:r>
              <a:rPr lang="fi-FI" dirty="0" err="1"/>
              <a:t>perustyyl</a:t>
            </a:r>
            <a:r>
              <a:rPr lang="fi-FI" dirty="0"/>
              <a:t>. </a:t>
            </a:r>
            <a:r>
              <a:rPr lang="fi-FI" dirty="0" err="1"/>
              <a:t>napsautt</a:t>
            </a:r>
            <a:r>
              <a:rPr lang="fi-FI" dirty="0"/>
              <a:t>.</a:t>
            </a:r>
          </a:p>
        </p:txBody>
      </p:sp>
      <p:sp>
        <p:nvSpPr>
          <p:cNvPr id="3" name="Alaotsikko 2"/>
          <p:cNvSpPr>
            <a:spLocks noGrp="1"/>
          </p:cNvSpPr>
          <p:nvPr>
            <p:ph type="subTitle" idx="1"/>
          </p:nvPr>
        </p:nvSpPr>
        <p:spPr>
          <a:xfrm>
            <a:off x="3213100" y="2543668"/>
            <a:ext cx="8661400" cy="1655762"/>
          </a:xfrm>
        </p:spPr>
        <p:txBody>
          <a:bodyPr/>
          <a:lstStyle>
            <a:lvl1pPr marL="0" indent="0" algn="ctr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 dirty="0"/>
              <a:t>Muokkaa alaotsikon perustyyliä </a:t>
            </a:r>
            <a:r>
              <a:rPr lang="fi-FI" dirty="0" err="1"/>
              <a:t>napsautt</a:t>
            </a:r>
            <a:r>
              <a:rPr lang="fi-FI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8464228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tsikko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387858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117866563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2781300" y="365125"/>
            <a:ext cx="9042400" cy="1325563"/>
          </a:xfrm>
        </p:spPr>
        <p:txBody>
          <a:bodyPr/>
          <a:lstStyle/>
          <a:p>
            <a:r>
              <a:rPr lang="fi-FI" dirty="0"/>
              <a:t>Muokkaa </a:t>
            </a:r>
            <a:r>
              <a:rPr lang="fi-FI" dirty="0" err="1"/>
              <a:t>perustyyl</a:t>
            </a:r>
            <a:r>
              <a:rPr lang="fi-FI" dirty="0"/>
              <a:t>. </a:t>
            </a:r>
            <a:r>
              <a:rPr lang="fi-FI" dirty="0" err="1"/>
              <a:t>napsautt</a:t>
            </a:r>
            <a:r>
              <a:rPr lang="fi-FI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37338129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2882900" y="365125"/>
            <a:ext cx="8940800" cy="1325563"/>
          </a:xfrm>
        </p:spPr>
        <p:txBody>
          <a:bodyPr/>
          <a:lstStyle/>
          <a:p>
            <a:r>
              <a:rPr lang="fi-FI" dirty="0"/>
              <a:t>Muokkaa </a:t>
            </a:r>
            <a:r>
              <a:rPr lang="fi-FI" dirty="0" err="1"/>
              <a:t>perustyyl</a:t>
            </a:r>
            <a:r>
              <a:rPr lang="fi-FI" dirty="0"/>
              <a:t>. </a:t>
            </a:r>
            <a:r>
              <a:rPr lang="fi-FI" dirty="0" err="1"/>
              <a:t>napsautt</a:t>
            </a:r>
            <a:r>
              <a:rPr lang="fi-FI" dirty="0"/>
              <a:t>.</a:t>
            </a:r>
          </a:p>
        </p:txBody>
      </p:sp>
      <p:sp>
        <p:nvSpPr>
          <p:cNvPr id="6" name="Ellipsi 5"/>
          <p:cNvSpPr/>
          <p:nvPr userDrawn="1"/>
        </p:nvSpPr>
        <p:spPr>
          <a:xfrm>
            <a:off x="6262489" y="1870075"/>
            <a:ext cx="933651" cy="933651"/>
          </a:xfrm>
          <a:prstGeom prst="ellipse">
            <a:avLst/>
          </a:prstGeom>
          <a:blipFill dpi="0" rotWithShape="1">
            <a:blip r:embed="rId2"/>
            <a:srcRect/>
            <a:stretch>
              <a:fillRect l="-54000"/>
            </a:stretch>
          </a:blip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i-FI" sz="3600" b="1" dirty="0">
                <a:latin typeface="Arial Black" panose="020B0A04020102020204" pitchFamily="34" charset="0"/>
              </a:rPr>
              <a:t>1</a:t>
            </a:r>
            <a:endParaRPr lang="fi-FI" sz="2400" b="1" dirty="0">
              <a:latin typeface="Arial Black" panose="020B0A04020102020204" pitchFamily="34" charset="0"/>
            </a:endParaRPr>
          </a:p>
        </p:txBody>
      </p:sp>
      <p:sp>
        <p:nvSpPr>
          <p:cNvPr id="7" name="Ellipsi 6"/>
          <p:cNvSpPr/>
          <p:nvPr userDrawn="1"/>
        </p:nvSpPr>
        <p:spPr>
          <a:xfrm>
            <a:off x="9832874" y="1870075"/>
            <a:ext cx="933651" cy="933651"/>
          </a:xfrm>
          <a:prstGeom prst="ellipse">
            <a:avLst/>
          </a:prstGeom>
          <a:blipFill dpi="0" rotWithShape="1">
            <a:blip r:embed="rId2"/>
            <a:srcRect/>
            <a:stretch>
              <a:fillRect l="-54000"/>
            </a:stretch>
          </a:blip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i-FI" sz="3600" b="1" dirty="0">
                <a:latin typeface="Arial Black" panose="020B0A04020102020204" pitchFamily="34" charset="0"/>
              </a:rPr>
              <a:t>2</a:t>
            </a:r>
            <a:endParaRPr lang="fi-FI" sz="2400" b="1" dirty="0">
              <a:latin typeface="Arial Black" panose="020B0A04020102020204" pitchFamily="34" charset="0"/>
            </a:endParaRPr>
          </a:p>
        </p:txBody>
      </p:sp>
      <p:cxnSp>
        <p:nvCxnSpPr>
          <p:cNvPr id="10" name="Suora yhdysviiva 9"/>
          <p:cNvCxnSpPr>
            <a:stCxn id="6" idx="6"/>
            <a:endCxn id="7" idx="2"/>
          </p:cNvCxnSpPr>
          <p:nvPr userDrawn="1"/>
        </p:nvCxnSpPr>
        <p:spPr>
          <a:xfrm>
            <a:off x="7196140" y="2336901"/>
            <a:ext cx="2636734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3" name="Sisällön paikkamerkki 2"/>
          <p:cNvSpPr>
            <a:spLocks noGrp="1"/>
          </p:cNvSpPr>
          <p:nvPr>
            <p:ph sz="half" idx="1"/>
          </p:nvPr>
        </p:nvSpPr>
        <p:spPr>
          <a:xfrm>
            <a:off x="5041900" y="2983113"/>
            <a:ext cx="3374830" cy="2967598"/>
          </a:xfrm>
        </p:spPr>
        <p:txBody>
          <a:bodyPr/>
          <a:lstStyle/>
          <a:p>
            <a:pPr lvl="0"/>
            <a:r>
              <a:rPr lang="fi-FI" dirty="0"/>
              <a:t>Muokkaa tekstin perustyylejä</a:t>
            </a:r>
          </a:p>
          <a:p>
            <a:pPr lvl="1"/>
            <a:r>
              <a:rPr lang="fi-FI" dirty="0"/>
              <a:t>toinen taso</a:t>
            </a:r>
          </a:p>
          <a:p>
            <a:pPr lvl="2"/>
            <a:r>
              <a:rPr lang="fi-FI" dirty="0"/>
              <a:t>kolmas taso</a:t>
            </a:r>
          </a:p>
          <a:p>
            <a:pPr lvl="3"/>
            <a:r>
              <a:rPr lang="fi-FI" dirty="0"/>
              <a:t>neljäs taso</a:t>
            </a:r>
          </a:p>
          <a:p>
            <a:pPr lvl="4"/>
            <a:r>
              <a:rPr lang="fi-FI" dirty="0"/>
              <a:t>viides taso</a:t>
            </a:r>
          </a:p>
        </p:txBody>
      </p:sp>
      <p:sp>
        <p:nvSpPr>
          <p:cNvPr id="27" name="Sisällön paikkamerkki 2"/>
          <p:cNvSpPr>
            <a:spLocks noGrp="1"/>
          </p:cNvSpPr>
          <p:nvPr>
            <p:ph sz="half" idx="13"/>
          </p:nvPr>
        </p:nvSpPr>
        <p:spPr>
          <a:xfrm>
            <a:off x="8612285" y="2983113"/>
            <a:ext cx="3374830" cy="2967598"/>
          </a:xfrm>
        </p:spPr>
        <p:txBody>
          <a:bodyPr/>
          <a:lstStyle/>
          <a:p>
            <a:pPr lvl="0"/>
            <a:r>
              <a:rPr lang="fi-FI" dirty="0"/>
              <a:t>Muokkaa tekstin perustyylejä</a:t>
            </a:r>
          </a:p>
          <a:p>
            <a:pPr lvl="1"/>
            <a:r>
              <a:rPr lang="fi-FI" dirty="0"/>
              <a:t>toinen taso</a:t>
            </a:r>
          </a:p>
          <a:p>
            <a:pPr lvl="2"/>
            <a:r>
              <a:rPr lang="fi-FI" dirty="0"/>
              <a:t>kolmas taso</a:t>
            </a:r>
          </a:p>
          <a:p>
            <a:pPr lvl="3"/>
            <a:r>
              <a:rPr lang="fi-FI" dirty="0"/>
              <a:t>neljäs taso</a:t>
            </a:r>
          </a:p>
          <a:p>
            <a:pPr lvl="4"/>
            <a:r>
              <a:rPr lang="fi-FI" dirty="0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313358813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1715266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Otsikko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3" name="Alaotsikk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</a:p>
        </p:txBody>
      </p:sp>
    </p:spTree>
    <p:extLst>
      <p:ext uri="{BB962C8B-B14F-4D97-AF65-F5344CB8AC3E}">
        <p14:creationId xmlns:p14="http://schemas.microsoft.com/office/powerpoint/2010/main" val="58566158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24081333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Osan ylätunnis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3" name="Tekstin paikkamerkki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i-FI"/>
              <a:t>Muokkaa tekstin perustyylejä</a:t>
            </a:r>
          </a:p>
        </p:txBody>
      </p:sp>
    </p:spTree>
    <p:extLst>
      <p:ext uri="{BB962C8B-B14F-4D97-AF65-F5344CB8AC3E}">
        <p14:creationId xmlns:p14="http://schemas.microsoft.com/office/powerpoint/2010/main" val="400653434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34023782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tai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Tekstin paikkamerkki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Tekstin paikkamerkki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6" name="Sisällön paikkamerkki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35716895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28797205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Otsikko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ctrTitle"/>
          </p:nvPr>
        </p:nvSpPr>
        <p:spPr>
          <a:xfrm>
            <a:off x="1524000" y="2296739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i-FI" dirty="0"/>
              <a:t>Muokkaa </a:t>
            </a:r>
            <a:r>
              <a:rPr lang="fi-FI" dirty="0" err="1"/>
              <a:t>perustyyl</a:t>
            </a:r>
            <a:r>
              <a:rPr lang="fi-FI" dirty="0"/>
              <a:t>. </a:t>
            </a:r>
            <a:r>
              <a:rPr lang="fi-FI" dirty="0" err="1"/>
              <a:t>napsautt</a:t>
            </a:r>
            <a:r>
              <a:rPr lang="fi-FI" dirty="0"/>
              <a:t>.</a:t>
            </a:r>
          </a:p>
        </p:txBody>
      </p:sp>
      <p:sp>
        <p:nvSpPr>
          <p:cNvPr id="3" name="Alaotsikko 2"/>
          <p:cNvSpPr>
            <a:spLocks noGrp="1"/>
          </p:cNvSpPr>
          <p:nvPr>
            <p:ph type="subTitle" idx="1"/>
          </p:nvPr>
        </p:nvSpPr>
        <p:spPr>
          <a:xfrm>
            <a:off x="1524000" y="4776414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</a:p>
        </p:txBody>
      </p:sp>
    </p:spTree>
    <p:extLst>
      <p:ext uri="{BB962C8B-B14F-4D97-AF65-F5344CB8AC3E}">
        <p14:creationId xmlns:p14="http://schemas.microsoft.com/office/powerpoint/2010/main" val="36624363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5509147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Otsikko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3" name="Alaotsikk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</a:p>
        </p:txBody>
      </p:sp>
    </p:spTree>
    <p:extLst>
      <p:ext uri="{BB962C8B-B14F-4D97-AF65-F5344CB8AC3E}">
        <p14:creationId xmlns:p14="http://schemas.microsoft.com/office/powerpoint/2010/main" val="39821793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296228332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Osan ylätunnis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3" name="Tekstin paikkamerkki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i-FI"/>
              <a:t>Muokkaa tekstin perustyylejä</a:t>
            </a:r>
          </a:p>
        </p:txBody>
      </p:sp>
    </p:spTree>
    <p:extLst>
      <p:ext uri="{BB962C8B-B14F-4D97-AF65-F5344CB8AC3E}">
        <p14:creationId xmlns:p14="http://schemas.microsoft.com/office/powerpoint/2010/main" val="172336643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105893823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tai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Tekstin paikkamerkki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Tekstin paikkamerkki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6" name="Sisällön paikkamerkki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135006953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</p:spTree>
    <p:extLst>
      <p:ext uri="{BB962C8B-B14F-4D97-AF65-F5344CB8AC3E}">
        <p14:creationId xmlns:p14="http://schemas.microsoft.com/office/powerpoint/2010/main" val="149853219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yhj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566538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Vain otsikk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838200" y="2736538"/>
            <a:ext cx="10515600" cy="1325563"/>
          </a:xfrm>
        </p:spPr>
        <p:txBody>
          <a:bodyPr/>
          <a:lstStyle>
            <a:lvl1pPr algn="ctr">
              <a:defRPr/>
            </a:lvl1pPr>
          </a:lstStyle>
          <a:p>
            <a:r>
              <a:rPr lang="fi-FI"/>
              <a:t>Muokkaa perustyyl. napsautt.</a:t>
            </a:r>
          </a:p>
        </p:txBody>
      </p:sp>
      <p:sp>
        <p:nvSpPr>
          <p:cNvPr id="3" name="Päivämäärän paikkamerkki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36B517A-DA32-4E7D-B42A-2727D487EB3E}" type="datetimeFigureOut">
              <a:rPr lang="fi-FI" smtClean="0"/>
              <a:t>3.5.2021</a:t>
            </a:fld>
            <a:endParaRPr lang="fi-FI"/>
          </a:p>
        </p:txBody>
      </p:sp>
      <p:sp>
        <p:nvSpPr>
          <p:cNvPr id="4" name="Alatunnisteen paikkamerkki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fi-FI"/>
          </a:p>
        </p:txBody>
      </p:sp>
      <p:sp>
        <p:nvSpPr>
          <p:cNvPr id="5" name="Dian numeron paikkamerkki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211D660-EC04-48CF-B605-E3B810F2E9C7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43094756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100694841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Otsikko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ctrTitle"/>
          </p:nvPr>
        </p:nvSpPr>
        <p:spPr>
          <a:xfrm>
            <a:off x="932332" y="610093"/>
            <a:ext cx="10291482" cy="2387600"/>
          </a:xfrm>
        </p:spPr>
        <p:txBody>
          <a:bodyPr anchor="b"/>
          <a:lstStyle>
            <a:lvl1pPr algn="ctr">
              <a:defRPr sz="6000">
                <a:solidFill>
                  <a:schemeClr val="tx1"/>
                </a:solidFill>
              </a:defRPr>
            </a:lvl1pPr>
          </a:lstStyle>
          <a:p>
            <a:r>
              <a:rPr lang="fi-FI" dirty="0"/>
              <a:t>Muokkaa </a:t>
            </a:r>
            <a:r>
              <a:rPr lang="fi-FI" dirty="0" err="1"/>
              <a:t>perustyyl</a:t>
            </a:r>
            <a:r>
              <a:rPr lang="fi-FI" dirty="0"/>
              <a:t>. </a:t>
            </a:r>
            <a:r>
              <a:rPr lang="fi-FI" dirty="0" err="1"/>
              <a:t>napsautt</a:t>
            </a:r>
            <a:r>
              <a:rPr lang="fi-FI" dirty="0"/>
              <a:t>.</a:t>
            </a:r>
          </a:p>
        </p:txBody>
      </p:sp>
      <p:sp>
        <p:nvSpPr>
          <p:cNvPr id="3" name="Alaotsikko 2"/>
          <p:cNvSpPr>
            <a:spLocks noGrp="1"/>
          </p:cNvSpPr>
          <p:nvPr>
            <p:ph type="subTitle" idx="1"/>
          </p:nvPr>
        </p:nvSpPr>
        <p:spPr>
          <a:xfrm>
            <a:off x="932332" y="3089768"/>
            <a:ext cx="10291482" cy="1655762"/>
          </a:xfrm>
        </p:spPr>
        <p:txBody>
          <a:bodyPr/>
          <a:lstStyle>
            <a:lvl1pPr marL="0" indent="0" algn="ctr">
              <a:buNone/>
              <a:defRPr sz="2400" b="1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 dirty="0"/>
              <a:t>Muokkaa alaotsikon perustyyliä </a:t>
            </a:r>
            <a:r>
              <a:rPr lang="fi-FI" dirty="0" err="1"/>
              <a:t>napsautt</a:t>
            </a:r>
            <a:r>
              <a:rPr lang="fi-FI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3667095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Otsikko ja sisält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309300206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Kaksi sisältökohdet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Sisällön paikkamerkki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1403942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tai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Tekstin paikkamerkki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4" name="Sisällön paikkamerkki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sp>
        <p:nvSpPr>
          <p:cNvPr id="5" name="Tekstin paikkamerkki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</a:t>
            </a:r>
          </a:p>
        </p:txBody>
      </p:sp>
      <p:sp>
        <p:nvSpPr>
          <p:cNvPr id="6" name="Sisällön paikkamerkki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90067585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jpg"/><Relationship Id="rId7" Type="http://schemas.openxmlformats.org/officeDocument/2006/relationships/image" Target="../media/image5.jpe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jpeg"/><Relationship Id="rId5" Type="http://schemas.openxmlformats.org/officeDocument/2006/relationships/image" Target="../media/image3.jpeg"/><Relationship Id="rId10" Type="http://schemas.openxmlformats.org/officeDocument/2006/relationships/image" Target="../media/image8.png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jpg"/><Relationship Id="rId7" Type="http://schemas.openxmlformats.org/officeDocument/2006/relationships/image" Target="../media/image5.jpe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jpeg"/><Relationship Id="rId5" Type="http://schemas.openxmlformats.org/officeDocument/2006/relationships/image" Target="../media/image3.jpeg"/><Relationship Id="rId10" Type="http://schemas.openxmlformats.org/officeDocument/2006/relationships/image" Target="../media/image8.png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jpeg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3.jpeg"/><Relationship Id="rId12" Type="http://schemas.openxmlformats.org/officeDocument/2006/relationships/image" Target="../media/image8.png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5" Type="http://schemas.openxmlformats.org/officeDocument/2006/relationships/image" Target="../media/image1.jpg"/><Relationship Id="rId10" Type="http://schemas.openxmlformats.org/officeDocument/2006/relationships/image" Target="../media/image6.png"/><Relationship Id="rId4" Type="http://schemas.openxmlformats.org/officeDocument/2006/relationships/theme" Target="../theme/theme3.xml"/><Relationship Id="rId9" Type="http://schemas.openxmlformats.org/officeDocument/2006/relationships/image" Target="../media/image5.jpe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theme" Target="../theme/theme4.xml"/><Relationship Id="rId13" Type="http://schemas.openxmlformats.org/officeDocument/2006/relationships/image" Target="../media/image12.jpeg"/><Relationship Id="rId3" Type="http://schemas.openxmlformats.org/officeDocument/2006/relationships/slideLayout" Target="../slideLayouts/slideLayout8.xml"/><Relationship Id="rId7" Type="http://schemas.openxmlformats.org/officeDocument/2006/relationships/slideLayout" Target="../slideLayouts/slideLayout12.xml"/><Relationship Id="rId12" Type="http://schemas.openxmlformats.org/officeDocument/2006/relationships/image" Target="../media/image11.png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15.png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image" Target="../media/image10.jpeg"/><Relationship Id="rId5" Type="http://schemas.openxmlformats.org/officeDocument/2006/relationships/slideLayout" Target="../slideLayouts/slideLayout10.xml"/><Relationship Id="rId15" Type="http://schemas.openxmlformats.org/officeDocument/2006/relationships/image" Target="../media/image14.png"/><Relationship Id="rId10" Type="http://schemas.openxmlformats.org/officeDocument/2006/relationships/image" Target="../media/image9.jpeg"/><Relationship Id="rId4" Type="http://schemas.openxmlformats.org/officeDocument/2006/relationships/slideLayout" Target="../slideLayouts/slideLayout9.xml"/><Relationship Id="rId9" Type="http://schemas.openxmlformats.org/officeDocument/2006/relationships/image" Target="../media/image2.png"/><Relationship Id="rId14" Type="http://schemas.openxmlformats.org/officeDocument/2006/relationships/image" Target="../media/image13.png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13.png"/><Relationship Id="rId3" Type="http://schemas.openxmlformats.org/officeDocument/2006/relationships/slideLayout" Target="../slideLayouts/slideLayout15.xml"/><Relationship Id="rId7" Type="http://schemas.openxmlformats.org/officeDocument/2006/relationships/theme" Target="../theme/theme5.xml"/><Relationship Id="rId12" Type="http://schemas.openxmlformats.org/officeDocument/2006/relationships/image" Target="../media/image12.jpeg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image" Target="../media/image11.png"/><Relationship Id="rId5" Type="http://schemas.openxmlformats.org/officeDocument/2006/relationships/slideLayout" Target="../slideLayouts/slideLayout17.xml"/><Relationship Id="rId15" Type="http://schemas.openxmlformats.org/officeDocument/2006/relationships/image" Target="../media/image16.jpg"/><Relationship Id="rId10" Type="http://schemas.openxmlformats.org/officeDocument/2006/relationships/image" Target="../media/image10.jpeg"/><Relationship Id="rId4" Type="http://schemas.openxmlformats.org/officeDocument/2006/relationships/slideLayout" Target="../slideLayouts/slideLayout16.xml"/><Relationship Id="rId9" Type="http://schemas.openxmlformats.org/officeDocument/2006/relationships/image" Target="../media/image9.jpeg"/><Relationship Id="rId14" Type="http://schemas.openxmlformats.org/officeDocument/2006/relationships/image" Target="../media/image14.png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13" Type="http://schemas.openxmlformats.org/officeDocument/2006/relationships/image" Target="../media/image14.png"/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2.png"/><Relationship Id="rId12" Type="http://schemas.openxmlformats.org/officeDocument/2006/relationships/image" Target="../media/image13.png"/><Relationship Id="rId2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9.xml"/><Relationship Id="rId6" Type="http://schemas.openxmlformats.org/officeDocument/2006/relationships/theme" Target="../theme/theme6.xml"/><Relationship Id="rId11" Type="http://schemas.openxmlformats.org/officeDocument/2006/relationships/image" Target="../media/image12.jpeg"/><Relationship Id="rId5" Type="http://schemas.openxmlformats.org/officeDocument/2006/relationships/slideLayout" Target="../slideLayouts/slideLayout23.xml"/><Relationship Id="rId10" Type="http://schemas.openxmlformats.org/officeDocument/2006/relationships/image" Target="../media/image11.png"/><Relationship Id="rId4" Type="http://schemas.openxmlformats.org/officeDocument/2006/relationships/slideLayout" Target="../slideLayouts/slideLayout22.xml"/><Relationship Id="rId9" Type="http://schemas.openxmlformats.org/officeDocument/2006/relationships/image" Target="../media/image10.jpeg"/><Relationship Id="rId14" Type="http://schemas.openxmlformats.org/officeDocument/2006/relationships/image" Target="../media/image17.png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theme" Target="../theme/theme7.xml"/><Relationship Id="rId13" Type="http://schemas.openxmlformats.org/officeDocument/2006/relationships/image" Target="../media/image12.jpeg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image" Target="../media/image11.png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image" Target="../media/image10.jpeg"/><Relationship Id="rId5" Type="http://schemas.openxmlformats.org/officeDocument/2006/relationships/slideLayout" Target="../slideLayouts/slideLayout28.xml"/><Relationship Id="rId15" Type="http://schemas.openxmlformats.org/officeDocument/2006/relationships/image" Target="../media/image14.png"/><Relationship Id="rId10" Type="http://schemas.openxmlformats.org/officeDocument/2006/relationships/image" Target="../media/image9.jpeg"/><Relationship Id="rId4" Type="http://schemas.openxmlformats.org/officeDocument/2006/relationships/slideLayout" Target="../slideLayouts/slideLayout27.xml"/><Relationship Id="rId9" Type="http://schemas.openxmlformats.org/officeDocument/2006/relationships/image" Target="../media/image2.png"/><Relationship Id="rId14" Type="http://schemas.openxmlformats.org/officeDocument/2006/relationships/image" Target="../media/image13.png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theme" Target="../theme/theme8.xml"/><Relationship Id="rId3" Type="http://schemas.openxmlformats.org/officeDocument/2006/relationships/slideLayout" Target="../slideLayouts/slideLayout33.xml"/><Relationship Id="rId7" Type="http://schemas.openxmlformats.org/officeDocument/2006/relationships/slideLayout" Target="../slideLayouts/slideLayout37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5.xml"/><Relationship Id="rId4" Type="http://schemas.openxmlformats.org/officeDocument/2006/relationships/slideLayout" Target="../slideLayouts/slideLayout3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Kuva 6"/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670" t="181" r="41403" b="14260"/>
          <a:stretch/>
        </p:blipFill>
        <p:spPr>
          <a:xfrm rot="5400000">
            <a:off x="2667002" y="-2666998"/>
            <a:ext cx="6857999" cy="12192000"/>
          </a:xfrm>
          <a:prstGeom prst="rect">
            <a:avLst/>
          </a:prstGeom>
        </p:spPr>
      </p:pic>
      <p:sp>
        <p:nvSpPr>
          <p:cNvPr id="8" name="Suorakulmio 7"/>
          <p:cNvSpPr/>
          <p:nvPr userDrawn="1"/>
        </p:nvSpPr>
        <p:spPr>
          <a:xfrm>
            <a:off x="0" y="0"/>
            <a:ext cx="6212541" cy="4803732"/>
          </a:xfrm>
          <a:prstGeom prst="rect">
            <a:avLst/>
          </a:prstGeom>
          <a:gradFill flip="none" rotWithShape="1">
            <a:gsLst>
              <a:gs pos="65000">
                <a:srgbClr val="00642D">
                  <a:alpha val="0"/>
                </a:srgbClr>
              </a:gs>
              <a:gs pos="36000">
                <a:srgbClr val="00642D">
                  <a:alpha val="57000"/>
                </a:srgb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9" name="Suorakulmio 8"/>
          <p:cNvSpPr/>
          <p:nvPr userDrawn="1"/>
        </p:nvSpPr>
        <p:spPr>
          <a:xfrm>
            <a:off x="1231565" y="0"/>
            <a:ext cx="10987328" cy="6858000"/>
          </a:xfrm>
          <a:prstGeom prst="rect">
            <a:avLst/>
          </a:prstGeom>
          <a:gradFill flip="none" rotWithShape="1">
            <a:gsLst>
              <a:gs pos="66000">
                <a:srgbClr val="3C2270">
                  <a:alpha val="0"/>
                </a:srgbClr>
              </a:gs>
              <a:gs pos="29000">
                <a:srgbClr val="3C2270">
                  <a:alpha val="54000"/>
                </a:srgbClr>
              </a:gs>
            </a:gsLst>
            <a:path path="circle">
              <a:fillToRect l="100000" b="100000"/>
            </a:path>
            <a:tileRect t="-100000" r="-100000"/>
          </a:gra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10" name="Suorakulmio 9"/>
          <p:cNvSpPr/>
          <p:nvPr userDrawn="1"/>
        </p:nvSpPr>
        <p:spPr>
          <a:xfrm>
            <a:off x="2491294" y="3070098"/>
            <a:ext cx="7272868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i-FI" sz="5400" dirty="0">
                <a:solidFill>
                  <a:schemeClr val="bg1"/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Gill Sans Ultra Bold" panose="020B0A02020104020203" pitchFamily="34" charset="0"/>
              </a:rPr>
              <a:t>MUUTTUVA KYMENLAAKSO</a:t>
            </a:r>
          </a:p>
        </p:txBody>
      </p:sp>
      <p:sp>
        <p:nvSpPr>
          <p:cNvPr id="11" name="Suorakulmio 10"/>
          <p:cNvSpPr/>
          <p:nvPr userDrawn="1"/>
        </p:nvSpPr>
        <p:spPr>
          <a:xfrm>
            <a:off x="2550434" y="4692983"/>
            <a:ext cx="7461479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i-FI" sz="2600" dirty="0">
                <a:solidFill>
                  <a:schemeClr val="bg1"/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Virtuaalinen tulevaisuusverstas</a:t>
            </a:r>
            <a:r>
              <a:rPr lang="fi-FI" sz="2600" baseline="0" dirty="0">
                <a:solidFill>
                  <a:schemeClr val="bg1"/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Arial Black" panose="020B0A04020102020204" pitchFamily="34" charset="0"/>
              </a:rPr>
              <a:t> 2021</a:t>
            </a:r>
            <a:endParaRPr lang="fi-FI" sz="2600" dirty="0">
              <a:solidFill>
                <a:schemeClr val="bg1"/>
              </a:solidFill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  <a:latin typeface="Arial Black" panose="020B0A04020102020204" pitchFamily="34" charset="0"/>
            </a:endParaRPr>
          </a:p>
        </p:txBody>
      </p:sp>
      <p:grpSp>
        <p:nvGrpSpPr>
          <p:cNvPr id="12" name="Ryhmä 11"/>
          <p:cNvGrpSpPr/>
          <p:nvPr userDrawn="1"/>
        </p:nvGrpSpPr>
        <p:grpSpPr>
          <a:xfrm>
            <a:off x="50463" y="5106862"/>
            <a:ext cx="962550" cy="1677368"/>
            <a:chOff x="121733" y="4507167"/>
            <a:chExt cx="992962" cy="1730364"/>
          </a:xfrm>
        </p:grpSpPr>
        <p:pic>
          <p:nvPicPr>
            <p:cNvPr id="13" name="Kuva 12"/>
            <p:cNvPicPr>
              <a:picLocks noChangeAspect="1"/>
            </p:cNvPicPr>
            <p:nvPr userDrawn="1"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02" y="5661740"/>
              <a:ext cx="570855" cy="137006"/>
            </a:xfrm>
            <a:prstGeom prst="rect">
              <a:avLst/>
            </a:prstGeom>
          </p:spPr>
        </p:pic>
        <p:pic>
          <p:nvPicPr>
            <p:cNvPr id="14" name="Kuva 13"/>
            <p:cNvPicPr>
              <a:picLocks noChangeAspect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9186" y="5432942"/>
              <a:ext cx="588793" cy="177572"/>
            </a:xfrm>
            <a:prstGeom prst="rect">
              <a:avLst/>
            </a:prstGeom>
          </p:spPr>
        </p:pic>
        <p:pic>
          <p:nvPicPr>
            <p:cNvPr id="15" name="Kuva 14"/>
            <p:cNvPicPr>
              <a:picLocks noChangeAspect="1"/>
            </p:cNvPicPr>
            <p:nvPr userDrawn="1"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47" t="24184" r="9836" b="30285"/>
            <a:stretch/>
          </p:blipFill>
          <p:spPr>
            <a:xfrm>
              <a:off x="171568" y="4912083"/>
              <a:ext cx="576411" cy="162369"/>
            </a:xfrm>
            <a:prstGeom prst="rect">
              <a:avLst/>
            </a:prstGeom>
          </p:spPr>
        </p:pic>
        <p:pic>
          <p:nvPicPr>
            <p:cNvPr id="16" name="Kuva 15"/>
            <p:cNvPicPr>
              <a:picLocks noChangeAspect="1"/>
            </p:cNvPicPr>
            <p:nvPr userDrawn="1"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569" y="5122497"/>
              <a:ext cx="577688" cy="262399"/>
            </a:xfrm>
            <a:prstGeom prst="rect">
              <a:avLst/>
            </a:prstGeom>
          </p:spPr>
        </p:pic>
        <p:grpSp>
          <p:nvGrpSpPr>
            <p:cNvPr id="17" name="Ryhmä 16"/>
            <p:cNvGrpSpPr/>
            <p:nvPr userDrawn="1"/>
          </p:nvGrpSpPr>
          <p:grpSpPr>
            <a:xfrm>
              <a:off x="121733" y="5799255"/>
              <a:ext cx="992962" cy="438276"/>
              <a:chOff x="215439" y="4225323"/>
              <a:chExt cx="731433" cy="322842"/>
            </a:xfrm>
          </p:grpSpPr>
          <p:pic>
            <p:nvPicPr>
              <p:cNvPr id="19" name="Kuva 18"/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83149" y="4275502"/>
                <a:ext cx="263723" cy="272663"/>
              </a:xfrm>
              <a:prstGeom prst="rect">
                <a:avLst/>
              </a:prstGeom>
            </p:spPr>
          </p:pic>
          <p:pic>
            <p:nvPicPr>
              <p:cNvPr id="20" name="Kuva 19"/>
              <p:cNvPicPr>
                <a:picLocks noChangeAspect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15439" y="4225323"/>
                <a:ext cx="453779" cy="321218"/>
              </a:xfrm>
              <a:prstGeom prst="rect">
                <a:avLst/>
              </a:prstGeom>
            </p:spPr>
          </p:pic>
        </p:grpSp>
        <p:pic>
          <p:nvPicPr>
            <p:cNvPr id="18" name="Kuva 17"/>
            <p:cNvPicPr>
              <a:picLocks noChangeAspect="1"/>
            </p:cNvPicPr>
            <p:nvPr userDrawn="1"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6391" y="4507167"/>
              <a:ext cx="571589" cy="359469"/>
            </a:xfrm>
            <a:prstGeom prst="rect">
              <a:avLst/>
            </a:prstGeom>
          </p:spPr>
        </p:pic>
      </p:grpSp>
      <p:grpSp>
        <p:nvGrpSpPr>
          <p:cNvPr id="21" name="Ryhmä 20"/>
          <p:cNvGrpSpPr/>
          <p:nvPr userDrawn="1"/>
        </p:nvGrpSpPr>
        <p:grpSpPr>
          <a:xfrm>
            <a:off x="6815941" y="517607"/>
            <a:ext cx="3408799" cy="3387875"/>
            <a:chOff x="255253" y="59481"/>
            <a:chExt cx="5017802" cy="4987002"/>
          </a:xfrm>
          <a:solidFill>
            <a:schemeClr val="bg1"/>
          </a:solidFill>
        </p:grpSpPr>
        <p:sp>
          <p:nvSpPr>
            <p:cNvPr id="22" name="Puolivapaa piirto 21"/>
            <p:cNvSpPr/>
            <p:nvPr/>
          </p:nvSpPr>
          <p:spPr>
            <a:xfrm>
              <a:off x="255253" y="59481"/>
              <a:ext cx="5017802" cy="4821630"/>
            </a:xfrm>
            <a:custGeom>
              <a:avLst/>
              <a:gdLst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2554514 w 3526269"/>
                <a:gd name="connsiteY90" fmla="*/ 1821543 h 3120571"/>
                <a:gd name="connsiteX91" fmla="*/ 2416628 w 3526269"/>
                <a:gd name="connsiteY91" fmla="*/ 1748971 h 3120571"/>
                <a:gd name="connsiteX92" fmla="*/ 2329543 w 3526269"/>
                <a:gd name="connsiteY92" fmla="*/ 1698171 h 3120571"/>
                <a:gd name="connsiteX93" fmla="*/ 2264228 w 3526269"/>
                <a:gd name="connsiteY93" fmla="*/ 1654628 h 3120571"/>
                <a:gd name="connsiteX94" fmla="*/ 2198914 w 3526269"/>
                <a:gd name="connsiteY94" fmla="*/ 1632857 h 3120571"/>
                <a:gd name="connsiteX95" fmla="*/ 2097314 w 3526269"/>
                <a:gd name="connsiteY95" fmla="*/ 1574800 h 3120571"/>
                <a:gd name="connsiteX96" fmla="*/ 2053771 w 3526269"/>
                <a:gd name="connsiteY96" fmla="*/ 1538514 h 3120571"/>
                <a:gd name="connsiteX97" fmla="*/ 1923143 w 3526269"/>
                <a:gd name="connsiteY97" fmla="*/ 1436914 h 3120571"/>
                <a:gd name="connsiteX98" fmla="*/ 1872343 w 3526269"/>
                <a:gd name="connsiteY98" fmla="*/ 1349828 h 3120571"/>
                <a:gd name="connsiteX99" fmla="*/ 1821543 w 3526269"/>
                <a:gd name="connsiteY99" fmla="*/ 1284514 h 3120571"/>
                <a:gd name="connsiteX100" fmla="*/ 1799771 w 3526269"/>
                <a:gd name="connsiteY100" fmla="*/ 1211943 h 3120571"/>
                <a:gd name="connsiteX101" fmla="*/ 1756228 w 3526269"/>
                <a:gd name="connsiteY101" fmla="*/ 1139371 h 3120571"/>
                <a:gd name="connsiteX102" fmla="*/ 1625600 w 3526269"/>
                <a:gd name="connsiteY102" fmla="*/ 986971 h 3120571"/>
                <a:gd name="connsiteX103" fmla="*/ 1589314 w 3526269"/>
                <a:gd name="connsiteY103" fmla="*/ 928914 h 3120571"/>
                <a:gd name="connsiteX104" fmla="*/ 1574800 w 3526269"/>
                <a:gd name="connsiteY104" fmla="*/ 892628 h 3120571"/>
                <a:gd name="connsiteX105" fmla="*/ 1538514 w 3526269"/>
                <a:gd name="connsiteY105" fmla="*/ 856343 h 3120571"/>
                <a:gd name="connsiteX106" fmla="*/ 1509485 w 3526269"/>
                <a:gd name="connsiteY106" fmla="*/ 820057 h 3120571"/>
                <a:gd name="connsiteX107" fmla="*/ 1473200 w 3526269"/>
                <a:gd name="connsiteY107" fmla="*/ 783771 h 3120571"/>
                <a:gd name="connsiteX108" fmla="*/ 1436914 w 3526269"/>
                <a:gd name="connsiteY108" fmla="*/ 718457 h 3120571"/>
                <a:gd name="connsiteX109" fmla="*/ 1357085 w 3526269"/>
                <a:gd name="connsiteY109" fmla="*/ 624114 h 3120571"/>
                <a:gd name="connsiteX110" fmla="*/ 1335314 w 3526269"/>
                <a:gd name="connsiteY110" fmla="*/ 602343 h 3120571"/>
                <a:gd name="connsiteX111" fmla="*/ 1277257 w 3526269"/>
                <a:gd name="connsiteY111" fmla="*/ 529771 h 3120571"/>
                <a:gd name="connsiteX112" fmla="*/ 1219200 w 3526269"/>
                <a:gd name="connsiteY112" fmla="*/ 464457 h 3120571"/>
                <a:gd name="connsiteX113" fmla="*/ 1161143 w 3526269"/>
                <a:gd name="connsiteY113" fmla="*/ 406400 h 3120571"/>
                <a:gd name="connsiteX114" fmla="*/ 1081314 w 3526269"/>
                <a:gd name="connsiteY114" fmla="*/ 362857 h 3120571"/>
                <a:gd name="connsiteX115" fmla="*/ 1052285 w 3526269"/>
                <a:gd name="connsiteY115" fmla="*/ 333828 h 3120571"/>
                <a:gd name="connsiteX116" fmla="*/ 1001485 w 3526269"/>
                <a:gd name="connsiteY116" fmla="*/ 304800 h 3120571"/>
                <a:gd name="connsiteX117" fmla="*/ 979714 w 3526269"/>
                <a:gd name="connsiteY117" fmla="*/ 290285 h 3120571"/>
                <a:gd name="connsiteX118" fmla="*/ 928914 w 3526269"/>
                <a:gd name="connsiteY118" fmla="*/ 246743 h 3120571"/>
                <a:gd name="connsiteX119" fmla="*/ 907143 w 3526269"/>
                <a:gd name="connsiteY119" fmla="*/ 232228 h 3120571"/>
                <a:gd name="connsiteX120" fmla="*/ 885371 w 3526269"/>
                <a:gd name="connsiteY120" fmla="*/ 224971 h 3120571"/>
                <a:gd name="connsiteX121" fmla="*/ 849085 w 3526269"/>
                <a:gd name="connsiteY121" fmla="*/ 188685 h 3120571"/>
                <a:gd name="connsiteX122" fmla="*/ 820057 w 3526269"/>
                <a:gd name="connsiteY122" fmla="*/ 166914 h 3120571"/>
                <a:gd name="connsiteX123" fmla="*/ 812800 w 3526269"/>
                <a:gd name="connsiteY123" fmla="*/ 145143 h 3120571"/>
                <a:gd name="connsiteX124" fmla="*/ 762000 w 3526269"/>
                <a:gd name="connsiteY124" fmla="*/ 116114 h 3120571"/>
                <a:gd name="connsiteX125" fmla="*/ 740228 w 3526269"/>
                <a:gd name="connsiteY125" fmla="*/ 101600 h 3120571"/>
                <a:gd name="connsiteX126" fmla="*/ 703943 w 3526269"/>
                <a:gd name="connsiteY126" fmla="*/ 65314 h 3120571"/>
                <a:gd name="connsiteX127" fmla="*/ 689428 w 3526269"/>
                <a:gd name="connsiteY127" fmla="*/ 50800 h 3120571"/>
                <a:gd name="connsiteX128" fmla="*/ 660400 w 3526269"/>
                <a:gd name="connsiteY128" fmla="*/ 43543 h 3120571"/>
                <a:gd name="connsiteX129" fmla="*/ 638628 w 3526269"/>
                <a:gd name="connsiteY129" fmla="*/ 36285 h 3120571"/>
                <a:gd name="connsiteX130" fmla="*/ 602343 w 3526269"/>
                <a:gd name="connsiteY130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2554514 w 3526269"/>
                <a:gd name="connsiteY90" fmla="*/ 1821543 h 3120571"/>
                <a:gd name="connsiteX91" fmla="*/ 2416628 w 3526269"/>
                <a:gd name="connsiteY91" fmla="*/ 1748971 h 3120571"/>
                <a:gd name="connsiteX92" fmla="*/ 2329543 w 3526269"/>
                <a:gd name="connsiteY92" fmla="*/ 1698171 h 3120571"/>
                <a:gd name="connsiteX93" fmla="*/ 2264228 w 3526269"/>
                <a:gd name="connsiteY93" fmla="*/ 1654628 h 3120571"/>
                <a:gd name="connsiteX94" fmla="*/ 2198914 w 3526269"/>
                <a:gd name="connsiteY94" fmla="*/ 1632857 h 3120571"/>
                <a:gd name="connsiteX95" fmla="*/ 2097314 w 3526269"/>
                <a:gd name="connsiteY95" fmla="*/ 1574800 h 3120571"/>
                <a:gd name="connsiteX96" fmla="*/ 2053771 w 3526269"/>
                <a:gd name="connsiteY96" fmla="*/ 1538514 h 3120571"/>
                <a:gd name="connsiteX97" fmla="*/ 1923143 w 3526269"/>
                <a:gd name="connsiteY97" fmla="*/ 1436914 h 3120571"/>
                <a:gd name="connsiteX98" fmla="*/ 2220006 w 3526269"/>
                <a:gd name="connsiteY98" fmla="*/ 1260928 h 3120571"/>
                <a:gd name="connsiteX99" fmla="*/ 1821543 w 3526269"/>
                <a:gd name="connsiteY99" fmla="*/ 1284514 h 3120571"/>
                <a:gd name="connsiteX100" fmla="*/ 1799771 w 3526269"/>
                <a:gd name="connsiteY100" fmla="*/ 1211943 h 3120571"/>
                <a:gd name="connsiteX101" fmla="*/ 1756228 w 3526269"/>
                <a:gd name="connsiteY101" fmla="*/ 1139371 h 3120571"/>
                <a:gd name="connsiteX102" fmla="*/ 1625600 w 3526269"/>
                <a:gd name="connsiteY102" fmla="*/ 986971 h 3120571"/>
                <a:gd name="connsiteX103" fmla="*/ 1589314 w 3526269"/>
                <a:gd name="connsiteY103" fmla="*/ 928914 h 3120571"/>
                <a:gd name="connsiteX104" fmla="*/ 1574800 w 3526269"/>
                <a:gd name="connsiteY104" fmla="*/ 892628 h 3120571"/>
                <a:gd name="connsiteX105" fmla="*/ 1538514 w 3526269"/>
                <a:gd name="connsiteY105" fmla="*/ 856343 h 3120571"/>
                <a:gd name="connsiteX106" fmla="*/ 1509485 w 3526269"/>
                <a:gd name="connsiteY106" fmla="*/ 820057 h 3120571"/>
                <a:gd name="connsiteX107" fmla="*/ 1473200 w 3526269"/>
                <a:gd name="connsiteY107" fmla="*/ 783771 h 3120571"/>
                <a:gd name="connsiteX108" fmla="*/ 1436914 w 3526269"/>
                <a:gd name="connsiteY108" fmla="*/ 718457 h 3120571"/>
                <a:gd name="connsiteX109" fmla="*/ 1357085 w 3526269"/>
                <a:gd name="connsiteY109" fmla="*/ 624114 h 3120571"/>
                <a:gd name="connsiteX110" fmla="*/ 1335314 w 3526269"/>
                <a:gd name="connsiteY110" fmla="*/ 602343 h 3120571"/>
                <a:gd name="connsiteX111" fmla="*/ 1277257 w 3526269"/>
                <a:gd name="connsiteY111" fmla="*/ 529771 h 3120571"/>
                <a:gd name="connsiteX112" fmla="*/ 1219200 w 3526269"/>
                <a:gd name="connsiteY112" fmla="*/ 464457 h 3120571"/>
                <a:gd name="connsiteX113" fmla="*/ 1161143 w 3526269"/>
                <a:gd name="connsiteY113" fmla="*/ 406400 h 3120571"/>
                <a:gd name="connsiteX114" fmla="*/ 1081314 w 3526269"/>
                <a:gd name="connsiteY114" fmla="*/ 362857 h 3120571"/>
                <a:gd name="connsiteX115" fmla="*/ 1052285 w 3526269"/>
                <a:gd name="connsiteY115" fmla="*/ 333828 h 3120571"/>
                <a:gd name="connsiteX116" fmla="*/ 1001485 w 3526269"/>
                <a:gd name="connsiteY116" fmla="*/ 304800 h 3120571"/>
                <a:gd name="connsiteX117" fmla="*/ 979714 w 3526269"/>
                <a:gd name="connsiteY117" fmla="*/ 290285 h 3120571"/>
                <a:gd name="connsiteX118" fmla="*/ 928914 w 3526269"/>
                <a:gd name="connsiteY118" fmla="*/ 246743 h 3120571"/>
                <a:gd name="connsiteX119" fmla="*/ 907143 w 3526269"/>
                <a:gd name="connsiteY119" fmla="*/ 232228 h 3120571"/>
                <a:gd name="connsiteX120" fmla="*/ 885371 w 3526269"/>
                <a:gd name="connsiteY120" fmla="*/ 224971 h 3120571"/>
                <a:gd name="connsiteX121" fmla="*/ 849085 w 3526269"/>
                <a:gd name="connsiteY121" fmla="*/ 188685 h 3120571"/>
                <a:gd name="connsiteX122" fmla="*/ 820057 w 3526269"/>
                <a:gd name="connsiteY122" fmla="*/ 166914 h 3120571"/>
                <a:gd name="connsiteX123" fmla="*/ 812800 w 3526269"/>
                <a:gd name="connsiteY123" fmla="*/ 145143 h 3120571"/>
                <a:gd name="connsiteX124" fmla="*/ 762000 w 3526269"/>
                <a:gd name="connsiteY124" fmla="*/ 116114 h 3120571"/>
                <a:gd name="connsiteX125" fmla="*/ 740228 w 3526269"/>
                <a:gd name="connsiteY125" fmla="*/ 101600 h 3120571"/>
                <a:gd name="connsiteX126" fmla="*/ 703943 w 3526269"/>
                <a:gd name="connsiteY126" fmla="*/ 65314 h 3120571"/>
                <a:gd name="connsiteX127" fmla="*/ 689428 w 3526269"/>
                <a:gd name="connsiteY127" fmla="*/ 50800 h 3120571"/>
                <a:gd name="connsiteX128" fmla="*/ 660400 w 3526269"/>
                <a:gd name="connsiteY128" fmla="*/ 43543 h 3120571"/>
                <a:gd name="connsiteX129" fmla="*/ 638628 w 3526269"/>
                <a:gd name="connsiteY129" fmla="*/ 36285 h 3120571"/>
                <a:gd name="connsiteX130" fmla="*/ 602343 w 3526269"/>
                <a:gd name="connsiteY130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2554514 w 3526269"/>
                <a:gd name="connsiteY90" fmla="*/ 1821543 h 3120571"/>
                <a:gd name="connsiteX91" fmla="*/ 2416628 w 3526269"/>
                <a:gd name="connsiteY91" fmla="*/ 1748971 h 3120571"/>
                <a:gd name="connsiteX92" fmla="*/ 2329543 w 3526269"/>
                <a:gd name="connsiteY92" fmla="*/ 1698171 h 3120571"/>
                <a:gd name="connsiteX93" fmla="*/ 2264228 w 3526269"/>
                <a:gd name="connsiteY93" fmla="*/ 1654628 h 3120571"/>
                <a:gd name="connsiteX94" fmla="*/ 2198914 w 3526269"/>
                <a:gd name="connsiteY94" fmla="*/ 1632857 h 3120571"/>
                <a:gd name="connsiteX95" fmla="*/ 2097314 w 3526269"/>
                <a:gd name="connsiteY95" fmla="*/ 1574800 h 3120571"/>
                <a:gd name="connsiteX96" fmla="*/ 2053771 w 3526269"/>
                <a:gd name="connsiteY96" fmla="*/ 1538514 h 3120571"/>
                <a:gd name="connsiteX97" fmla="*/ 2618468 w 3526269"/>
                <a:gd name="connsiteY97" fmla="*/ 1400401 h 3120571"/>
                <a:gd name="connsiteX98" fmla="*/ 2220006 w 3526269"/>
                <a:gd name="connsiteY98" fmla="*/ 1260928 h 3120571"/>
                <a:gd name="connsiteX99" fmla="*/ 1821543 w 3526269"/>
                <a:gd name="connsiteY99" fmla="*/ 1284514 h 3120571"/>
                <a:gd name="connsiteX100" fmla="*/ 1799771 w 3526269"/>
                <a:gd name="connsiteY100" fmla="*/ 1211943 h 3120571"/>
                <a:gd name="connsiteX101" fmla="*/ 1756228 w 3526269"/>
                <a:gd name="connsiteY101" fmla="*/ 1139371 h 3120571"/>
                <a:gd name="connsiteX102" fmla="*/ 1625600 w 3526269"/>
                <a:gd name="connsiteY102" fmla="*/ 986971 h 3120571"/>
                <a:gd name="connsiteX103" fmla="*/ 1589314 w 3526269"/>
                <a:gd name="connsiteY103" fmla="*/ 928914 h 3120571"/>
                <a:gd name="connsiteX104" fmla="*/ 1574800 w 3526269"/>
                <a:gd name="connsiteY104" fmla="*/ 892628 h 3120571"/>
                <a:gd name="connsiteX105" fmla="*/ 1538514 w 3526269"/>
                <a:gd name="connsiteY105" fmla="*/ 856343 h 3120571"/>
                <a:gd name="connsiteX106" fmla="*/ 1509485 w 3526269"/>
                <a:gd name="connsiteY106" fmla="*/ 820057 h 3120571"/>
                <a:gd name="connsiteX107" fmla="*/ 1473200 w 3526269"/>
                <a:gd name="connsiteY107" fmla="*/ 783771 h 3120571"/>
                <a:gd name="connsiteX108" fmla="*/ 1436914 w 3526269"/>
                <a:gd name="connsiteY108" fmla="*/ 718457 h 3120571"/>
                <a:gd name="connsiteX109" fmla="*/ 1357085 w 3526269"/>
                <a:gd name="connsiteY109" fmla="*/ 624114 h 3120571"/>
                <a:gd name="connsiteX110" fmla="*/ 1335314 w 3526269"/>
                <a:gd name="connsiteY110" fmla="*/ 602343 h 3120571"/>
                <a:gd name="connsiteX111" fmla="*/ 1277257 w 3526269"/>
                <a:gd name="connsiteY111" fmla="*/ 529771 h 3120571"/>
                <a:gd name="connsiteX112" fmla="*/ 1219200 w 3526269"/>
                <a:gd name="connsiteY112" fmla="*/ 464457 h 3120571"/>
                <a:gd name="connsiteX113" fmla="*/ 1161143 w 3526269"/>
                <a:gd name="connsiteY113" fmla="*/ 406400 h 3120571"/>
                <a:gd name="connsiteX114" fmla="*/ 1081314 w 3526269"/>
                <a:gd name="connsiteY114" fmla="*/ 362857 h 3120571"/>
                <a:gd name="connsiteX115" fmla="*/ 1052285 w 3526269"/>
                <a:gd name="connsiteY115" fmla="*/ 333828 h 3120571"/>
                <a:gd name="connsiteX116" fmla="*/ 1001485 w 3526269"/>
                <a:gd name="connsiteY116" fmla="*/ 304800 h 3120571"/>
                <a:gd name="connsiteX117" fmla="*/ 979714 w 3526269"/>
                <a:gd name="connsiteY117" fmla="*/ 290285 h 3120571"/>
                <a:gd name="connsiteX118" fmla="*/ 928914 w 3526269"/>
                <a:gd name="connsiteY118" fmla="*/ 246743 h 3120571"/>
                <a:gd name="connsiteX119" fmla="*/ 907143 w 3526269"/>
                <a:gd name="connsiteY119" fmla="*/ 232228 h 3120571"/>
                <a:gd name="connsiteX120" fmla="*/ 885371 w 3526269"/>
                <a:gd name="connsiteY120" fmla="*/ 224971 h 3120571"/>
                <a:gd name="connsiteX121" fmla="*/ 849085 w 3526269"/>
                <a:gd name="connsiteY121" fmla="*/ 188685 h 3120571"/>
                <a:gd name="connsiteX122" fmla="*/ 820057 w 3526269"/>
                <a:gd name="connsiteY122" fmla="*/ 166914 h 3120571"/>
                <a:gd name="connsiteX123" fmla="*/ 812800 w 3526269"/>
                <a:gd name="connsiteY123" fmla="*/ 145143 h 3120571"/>
                <a:gd name="connsiteX124" fmla="*/ 762000 w 3526269"/>
                <a:gd name="connsiteY124" fmla="*/ 116114 h 3120571"/>
                <a:gd name="connsiteX125" fmla="*/ 740228 w 3526269"/>
                <a:gd name="connsiteY125" fmla="*/ 101600 h 3120571"/>
                <a:gd name="connsiteX126" fmla="*/ 703943 w 3526269"/>
                <a:gd name="connsiteY126" fmla="*/ 65314 h 3120571"/>
                <a:gd name="connsiteX127" fmla="*/ 689428 w 3526269"/>
                <a:gd name="connsiteY127" fmla="*/ 50800 h 3120571"/>
                <a:gd name="connsiteX128" fmla="*/ 660400 w 3526269"/>
                <a:gd name="connsiteY128" fmla="*/ 43543 h 3120571"/>
                <a:gd name="connsiteX129" fmla="*/ 638628 w 3526269"/>
                <a:gd name="connsiteY129" fmla="*/ 36285 h 3120571"/>
                <a:gd name="connsiteX130" fmla="*/ 602343 w 3526269"/>
                <a:gd name="connsiteY130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2554514 w 3526269"/>
                <a:gd name="connsiteY90" fmla="*/ 1821543 h 3120571"/>
                <a:gd name="connsiteX91" fmla="*/ 2416628 w 3526269"/>
                <a:gd name="connsiteY91" fmla="*/ 1748971 h 3120571"/>
                <a:gd name="connsiteX92" fmla="*/ 2329543 w 3526269"/>
                <a:gd name="connsiteY92" fmla="*/ 1698171 h 3120571"/>
                <a:gd name="connsiteX93" fmla="*/ 2264228 w 3526269"/>
                <a:gd name="connsiteY93" fmla="*/ 1654628 h 3120571"/>
                <a:gd name="connsiteX94" fmla="*/ 2198914 w 3526269"/>
                <a:gd name="connsiteY94" fmla="*/ 1632857 h 3120571"/>
                <a:gd name="connsiteX95" fmla="*/ 2097314 w 3526269"/>
                <a:gd name="connsiteY95" fmla="*/ 1574800 h 3120571"/>
                <a:gd name="connsiteX96" fmla="*/ 2831646 w 3526269"/>
                <a:gd name="connsiteY96" fmla="*/ 1703614 h 3120571"/>
                <a:gd name="connsiteX97" fmla="*/ 2618468 w 3526269"/>
                <a:gd name="connsiteY97" fmla="*/ 1400401 h 3120571"/>
                <a:gd name="connsiteX98" fmla="*/ 2220006 w 3526269"/>
                <a:gd name="connsiteY98" fmla="*/ 1260928 h 3120571"/>
                <a:gd name="connsiteX99" fmla="*/ 1821543 w 3526269"/>
                <a:gd name="connsiteY99" fmla="*/ 1284514 h 3120571"/>
                <a:gd name="connsiteX100" fmla="*/ 1799771 w 3526269"/>
                <a:gd name="connsiteY100" fmla="*/ 1211943 h 3120571"/>
                <a:gd name="connsiteX101" fmla="*/ 1756228 w 3526269"/>
                <a:gd name="connsiteY101" fmla="*/ 1139371 h 3120571"/>
                <a:gd name="connsiteX102" fmla="*/ 1625600 w 3526269"/>
                <a:gd name="connsiteY102" fmla="*/ 986971 h 3120571"/>
                <a:gd name="connsiteX103" fmla="*/ 1589314 w 3526269"/>
                <a:gd name="connsiteY103" fmla="*/ 928914 h 3120571"/>
                <a:gd name="connsiteX104" fmla="*/ 1574800 w 3526269"/>
                <a:gd name="connsiteY104" fmla="*/ 892628 h 3120571"/>
                <a:gd name="connsiteX105" fmla="*/ 1538514 w 3526269"/>
                <a:gd name="connsiteY105" fmla="*/ 856343 h 3120571"/>
                <a:gd name="connsiteX106" fmla="*/ 1509485 w 3526269"/>
                <a:gd name="connsiteY106" fmla="*/ 820057 h 3120571"/>
                <a:gd name="connsiteX107" fmla="*/ 1473200 w 3526269"/>
                <a:gd name="connsiteY107" fmla="*/ 783771 h 3120571"/>
                <a:gd name="connsiteX108" fmla="*/ 1436914 w 3526269"/>
                <a:gd name="connsiteY108" fmla="*/ 718457 h 3120571"/>
                <a:gd name="connsiteX109" fmla="*/ 1357085 w 3526269"/>
                <a:gd name="connsiteY109" fmla="*/ 624114 h 3120571"/>
                <a:gd name="connsiteX110" fmla="*/ 1335314 w 3526269"/>
                <a:gd name="connsiteY110" fmla="*/ 602343 h 3120571"/>
                <a:gd name="connsiteX111" fmla="*/ 1277257 w 3526269"/>
                <a:gd name="connsiteY111" fmla="*/ 529771 h 3120571"/>
                <a:gd name="connsiteX112" fmla="*/ 1219200 w 3526269"/>
                <a:gd name="connsiteY112" fmla="*/ 464457 h 3120571"/>
                <a:gd name="connsiteX113" fmla="*/ 1161143 w 3526269"/>
                <a:gd name="connsiteY113" fmla="*/ 406400 h 3120571"/>
                <a:gd name="connsiteX114" fmla="*/ 1081314 w 3526269"/>
                <a:gd name="connsiteY114" fmla="*/ 362857 h 3120571"/>
                <a:gd name="connsiteX115" fmla="*/ 1052285 w 3526269"/>
                <a:gd name="connsiteY115" fmla="*/ 333828 h 3120571"/>
                <a:gd name="connsiteX116" fmla="*/ 1001485 w 3526269"/>
                <a:gd name="connsiteY116" fmla="*/ 304800 h 3120571"/>
                <a:gd name="connsiteX117" fmla="*/ 979714 w 3526269"/>
                <a:gd name="connsiteY117" fmla="*/ 290285 h 3120571"/>
                <a:gd name="connsiteX118" fmla="*/ 928914 w 3526269"/>
                <a:gd name="connsiteY118" fmla="*/ 246743 h 3120571"/>
                <a:gd name="connsiteX119" fmla="*/ 907143 w 3526269"/>
                <a:gd name="connsiteY119" fmla="*/ 232228 h 3120571"/>
                <a:gd name="connsiteX120" fmla="*/ 885371 w 3526269"/>
                <a:gd name="connsiteY120" fmla="*/ 224971 h 3120571"/>
                <a:gd name="connsiteX121" fmla="*/ 849085 w 3526269"/>
                <a:gd name="connsiteY121" fmla="*/ 188685 h 3120571"/>
                <a:gd name="connsiteX122" fmla="*/ 820057 w 3526269"/>
                <a:gd name="connsiteY122" fmla="*/ 166914 h 3120571"/>
                <a:gd name="connsiteX123" fmla="*/ 812800 w 3526269"/>
                <a:gd name="connsiteY123" fmla="*/ 145143 h 3120571"/>
                <a:gd name="connsiteX124" fmla="*/ 762000 w 3526269"/>
                <a:gd name="connsiteY124" fmla="*/ 116114 h 3120571"/>
                <a:gd name="connsiteX125" fmla="*/ 740228 w 3526269"/>
                <a:gd name="connsiteY125" fmla="*/ 101600 h 3120571"/>
                <a:gd name="connsiteX126" fmla="*/ 703943 w 3526269"/>
                <a:gd name="connsiteY126" fmla="*/ 65314 h 3120571"/>
                <a:gd name="connsiteX127" fmla="*/ 689428 w 3526269"/>
                <a:gd name="connsiteY127" fmla="*/ 50800 h 3120571"/>
                <a:gd name="connsiteX128" fmla="*/ 660400 w 3526269"/>
                <a:gd name="connsiteY128" fmla="*/ 43543 h 3120571"/>
                <a:gd name="connsiteX129" fmla="*/ 638628 w 3526269"/>
                <a:gd name="connsiteY129" fmla="*/ 36285 h 3120571"/>
                <a:gd name="connsiteX130" fmla="*/ 602343 w 3526269"/>
                <a:gd name="connsiteY130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2554514 w 3526269"/>
                <a:gd name="connsiteY90" fmla="*/ 1821543 h 3120571"/>
                <a:gd name="connsiteX91" fmla="*/ 2416628 w 3526269"/>
                <a:gd name="connsiteY91" fmla="*/ 1748971 h 3120571"/>
                <a:gd name="connsiteX92" fmla="*/ 2329543 w 3526269"/>
                <a:gd name="connsiteY92" fmla="*/ 1698171 h 3120571"/>
                <a:gd name="connsiteX93" fmla="*/ 2264228 w 3526269"/>
                <a:gd name="connsiteY93" fmla="*/ 1654628 h 3120571"/>
                <a:gd name="connsiteX94" fmla="*/ 2198914 w 3526269"/>
                <a:gd name="connsiteY94" fmla="*/ 1632857 h 3120571"/>
                <a:gd name="connsiteX95" fmla="*/ 2964089 w 3526269"/>
                <a:gd name="connsiteY95" fmla="*/ 1814512 h 3120571"/>
                <a:gd name="connsiteX96" fmla="*/ 2831646 w 3526269"/>
                <a:gd name="connsiteY96" fmla="*/ 1703614 h 3120571"/>
                <a:gd name="connsiteX97" fmla="*/ 2618468 w 3526269"/>
                <a:gd name="connsiteY97" fmla="*/ 1400401 h 3120571"/>
                <a:gd name="connsiteX98" fmla="*/ 2220006 w 3526269"/>
                <a:gd name="connsiteY98" fmla="*/ 1260928 h 3120571"/>
                <a:gd name="connsiteX99" fmla="*/ 1821543 w 3526269"/>
                <a:gd name="connsiteY99" fmla="*/ 1284514 h 3120571"/>
                <a:gd name="connsiteX100" fmla="*/ 1799771 w 3526269"/>
                <a:gd name="connsiteY100" fmla="*/ 1211943 h 3120571"/>
                <a:gd name="connsiteX101" fmla="*/ 1756228 w 3526269"/>
                <a:gd name="connsiteY101" fmla="*/ 1139371 h 3120571"/>
                <a:gd name="connsiteX102" fmla="*/ 1625600 w 3526269"/>
                <a:gd name="connsiteY102" fmla="*/ 986971 h 3120571"/>
                <a:gd name="connsiteX103" fmla="*/ 1589314 w 3526269"/>
                <a:gd name="connsiteY103" fmla="*/ 928914 h 3120571"/>
                <a:gd name="connsiteX104" fmla="*/ 1574800 w 3526269"/>
                <a:gd name="connsiteY104" fmla="*/ 892628 h 3120571"/>
                <a:gd name="connsiteX105" fmla="*/ 1538514 w 3526269"/>
                <a:gd name="connsiteY105" fmla="*/ 856343 h 3120571"/>
                <a:gd name="connsiteX106" fmla="*/ 1509485 w 3526269"/>
                <a:gd name="connsiteY106" fmla="*/ 820057 h 3120571"/>
                <a:gd name="connsiteX107" fmla="*/ 1473200 w 3526269"/>
                <a:gd name="connsiteY107" fmla="*/ 783771 h 3120571"/>
                <a:gd name="connsiteX108" fmla="*/ 1436914 w 3526269"/>
                <a:gd name="connsiteY108" fmla="*/ 718457 h 3120571"/>
                <a:gd name="connsiteX109" fmla="*/ 1357085 w 3526269"/>
                <a:gd name="connsiteY109" fmla="*/ 624114 h 3120571"/>
                <a:gd name="connsiteX110" fmla="*/ 1335314 w 3526269"/>
                <a:gd name="connsiteY110" fmla="*/ 602343 h 3120571"/>
                <a:gd name="connsiteX111" fmla="*/ 1277257 w 3526269"/>
                <a:gd name="connsiteY111" fmla="*/ 529771 h 3120571"/>
                <a:gd name="connsiteX112" fmla="*/ 1219200 w 3526269"/>
                <a:gd name="connsiteY112" fmla="*/ 464457 h 3120571"/>
                <a:gd name="connsiteX113" fmla="*/ 1161143 w 3526269"/>
                <a:gd name="connsiteY113" fmla="*/ 406400 h 3120571"/>
                <a:gd name="connsiteX114" fmla="*/ 1081314 w 3526269"/>
                <a:gd name="connsiteY114" fmla="*/ 362857 h 3120571"/>
                <a:gd name="connsiteX115" fmla="*/ 1052285 w 3526269"/>
                <a:gd name="connsiteY115" fmla="*/ 333828 h 3120571"/>
                <a:gd name="connsiteX116" fmla="*/ 1001485 w 3526269"/>
                <a:gd name="connsiteY116" fmla="*/ 304800 h 3120571"/>
                <a:gd name="connsiteX117" fmla="*/ 979714 w 3526269"/>
                <a:gd name="connsiteY117" fmla="*/ 290285 h 3120571"/>
                <a:gd name="connsiteX118" fmla="*/ 928914 w 3526269"/>
                <a:gd name="connsiteY118" fmla="*/ 246743 h 3120571"/>
                <a:gd name="connsiteX119" fmla="*/ 907143 w 3526269"/>
                <a:gd name="connsiteY119" fmla="*/ 232228 h 3120571"/>
                <a:gd name="connsiteX120" fmla="*/ 885371 w 3526269"/>
                <a:gd name="connsiteY120" fmla="*/ 224971 h 3120571"/>
                <a:gd name="connsiteX121" fmla="*/ 849085 w 3526269"/>
                <a:gd name="connsiteY121" fmla="*/ 188685 h 3120571"/>
                <a:gd name="connsiteX122" fmla="*/ 820057 w 3526269"/>
                <a:gd name="connsiteY122" fmla="*/ 166914 h 3120571"/>
                <a:gd name="connsiteX123" fmla="*/ 812800 w 3526269"/>
                <a:gd name="connsiteY123" fmla="*/ 145143 h 3120571"/>
                <a:gd name="connsiteX124" fmla="*/ 762000 w 3526269"/>
                <a:gd name="connsiteY124" fmla="*/ 116114 h 3120571"/>
                <a:gd name="connsiteX125" fmla="*/ 740228 w 3526269"/>
                <a:gd name="connsiteY125" fmla="*/ 101600 h 3120571"/>
                <a:gd name="connsiteX126" fmla="*/ 703943 w 3526269"/>
                <a:gd name="connsiteY126" fmla="*/ 65314 h 3120571"/>
                <a:gd name="connsiteX127" fmla="*/ 689428 w 3526269"/>
                <a:gd name="connsiteY127" fmla="*/ 50800 h 3120571"/>
                <a:gd name="connsiteX128" fmla="*/ 660400 w 3526269"/>
                <a:gd name="connsiteY128" fmla="*/ 43543 h 3120571"/>
                <a:gd name="connsiteX129" fmla="*/ 638628 w 3526269"/>
                <a:gd name="connsiteY129" fmla="*/ 36285 h 3120571"/>
                <a:gd name="connsiteX130" fmla="*/ 602343 w 3526269"/>
                <a:gd name="connsiteY130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2554514 w 3526269"/>
                <a:gd name="connsiteY90" fmla="*/ 1821543 h 3120571"/>
                <a:gd name="connsiteX91" fmla="*/ 2416628 w 3526269"/>
                <a:gd name="connsiteY91" fmla="*/ 1748971 h 3120571"/>
                <a:gd name="connsiteX92" fmla="*/ 2329543 w 3526269"/>
                <a:gd name="connsiteY92" fmla="*/ 1698171 h 3120571"/>
                <a:gd name="connsiteX93" fmla="*/ 2264228 w 3526269"/>
                <a:gd name="connsiteY93" fmla="*/ 1654628 h 3120571"/>
                <a:gd name="connsiteX94" fmla="*/ 2964089 w 3526269"/>
                <a:gd name="connsiteY94" fmla="*/ 1814512 h 3120571"/>
                <a:gd name="connsiteX95" fmla="*/ 2831646 w 3526269"/>
                <a:gd name="connsiteY95" fmla="*/ 1703614 h 3120571"/>
                <a:gd name="connsiteX96" fmla="*/ 2618468 w 3526269"/>
                <a:gd name="connsiteY96" fmla="*/ 1400401 h 3120571"/>
                <a:gd name="connsiteX97" fmla="*/ 2220006 w 3526269"/>
                <a:gd name="connsiteY97" fmla="*/ 1260928 h 3120571"/>
                <a:gd name="connsiteX98" fmla="*/ 1821543 w 3526269"/>
                <a:gd name="connsiteY98" fmla="*/ 1284514 h 3120571"/>
                <a:gd name="connsiteX99" fmla="*/ 1799771 w 3526269"/>
                <a:gd name="connsiteY99" fmla="*/ 1211943 h 3120571"/>
                <a:gd name="connsiteX100" fmla="*/ 1756228 w 3526269"/>
                <a:gd name="connsiteY100" fmla="*/ 1139371 h 3120571"/>
                <a:gd name="connsiteX101" fmla="*/ 1625600 w 3526269"/>
                <a:gd name="connsiteY101" fmla="*/ 986971 h 3120571"/>
                <a:gd name="connsiteX102" fmla="*/ 1589314 w 3526269"/>
                <a:gd name="connsiteY102" fmla="*/ 928914 h 3120571"/>
                <a:gd name="connsiteX103" fmla="*/ 1574800 w 3526269"/>
                <a:gd name="connsiteY103" fmla="*/ 892628 h 3120571"/>
                <a:gd name="connsiteX104" fmla="*/ 1538514 w 3526269"/>
                <a:gd name="connsiteY104" fmla="*/ 856343 h 3120571"/>
                <a:gd name="connsiteX105" fmla="*/ 1509485 w 3526269"/>
                <a:gd name="connsiteY105" fmla="*/ 820057 h 3120571"/>
                <a:gd name="connsiteX106" fmla="*/ 1473200 w 3526269"/>
                <a:gd name="connsiteY106" fmla="*/ 783771 h 3120571"/>
                <a:gd name="connsiteX107" fmla="*/ 1436914 w 3526269"/>
                <a:gd name="connsiteY107" fmla="*/ 718457 h 3120571"/>
                <a:gd name="connsiteX108" fmla="*/ 1357085 w 3526269"/>
                <a:gd name="connsiteY108" fmla="*/ 624114 h 3120571"/>
                <a:gd name="connsiteX109" fmla="*/ 1335314 w 3526269"/>
                <a:gd name="connsiteY109" fmla="*/ 602343 h 3120571"/>
                <a:gd name="connsiteX110" fmla="*/ 1277257 w 3526269"/>
                <a:gd name="connsiteY110" fmla="*/ 529771 h 3120571"/>
                <a:gd name="connsiteX111" fmla="*/ 1219200 w 3526269"/>
                <a:gd name="connsiteY111" fmla="*/ 464457 h 3120571"/>
                <a:gd name="connsiteX112" fmla="*/ 1161143 w 3526269"/>
                <a:gd name="connsiteY112" fmla="*/ 406400 h 3120571"/>
                <a:gd name="connsiteX113" fmla="*/ 1081314 w 3526269"/>
                <a:gd name="connsiteY113" fmla="*/ 362857 h 3120571"/>
                <a:gd name="connsiteX114" fmla="*/ 1052285 w 3526269"/>
                <a:gd name="connsiteY114" fmla="*/ 333828 h 3120571"/>
                <a:gd name="connsiteX115" fmla="*/ 1001485 w 3526269"/>
                <a:gd name="connsiteY115" fmla="*/ 304800 h 3120571"/>
                <a:gd name="connsiteX116" fmla="*/ 979714 w 3526269"/>
                <a:gd name="connsiteY116" fmla="*/ 290285 h 3120571"/>
                <a:gd name="connsiteX117" fmla="*/ 928914 w 3526269"/>
                <a:gd name="connsiteY117" fmla="*/ 246743 h 3120571"/>
                <a:gd name="connsiteX118" fmla="*/ 907143 w 3526269"/>
                <a:gd name="connsiteY118" fmla="*/ 232228 h 3120571"/>
                <a:gd name="connsiteX119" fmla="*/ 885371 w 3526269"/>
                <a:gd name="connsiteY119" fmla="*/ 224971 h 3120571"/>
                <a:gd name="connsiteX120" fmla="*/ 849085 w 3526269"/>
                <a:gd name="connsiteY120" fmla="*/ 188685 h 3120571"/>
                <a:gd name="connsiteX121" fmla="*/ 820057 w 3526269"/>
                <a:gd name="connsiteY121" fmla="*/ 166914 h 3120571"/>
                <a:gd name="connsiteX122" fmla="*/ 812800 w 3526269"/>
                <a:gd name="connsiteY122" fmla="*/ 145143 h 3120571"/>
                <a:gd name="connsiteX123" fmla="*/ 762000 w 3526269"/>
                <a:gd name="connsiteY123" fmla="*/ 116114 h 3120571"/>
                <a:gd name="connsiteX124" fmla="*/ 740228 w 3526269"/>
                <a:gd name="connsiteY124" fmla="*/ 101600 h 3120571"/>
                <a:gd name="connsiteX125" fmla="*/ 703943 w 3526269"/>
                <a:gd name="connsiteY125" fmla="*/ 65314 h 3120571"/>
                <a:gd name="connsiteX126" fmla="*/ 689428 w 3526269"/>
                <a:gd name="connsiteY126" fmla="*/ 50800 h 3120571"/>
                <a:gd name="connsiteX127" fmla="*/ 660400 w 3526269"/>
                <a:gd name="connsiteY127" fmla="*/ 43543 h 3120571"/>
                <a:gd name="connsiteX128" fmla="*/ 638628 w 3526269"/>
                <a:gd name="connsiteY128" fmla="*/ 36285 h 3120571"/>
                <a:gd name="connsiteX129" fmla="*/ 602343 w 3526269"/>
                <a:gd name="connsiteY129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2554514 w 3526269"/>
                <a:gd name="connsiteY90" fmla="*/ 1821543 h 3120571"/>
                <a:gd name="connsiteX91" fmla="*/ 2416628 w 3526269"/>
                <a:gd name="connsiteY91" fmla="*/ 1748971 h 3120571"/>
                <a:gd name="connsiteX92" fmla="*/ 2329543 w 3526269"/>
                <a:gd name="connsiteY92" fmla="*/ 1698171 h 3120571"/>
                <a:gd name="connsiteX93" fmla="*/ 2964089 w 3526269"/>
                <a:gd name="connsiteY93" fmla="*/ 1814512 h 3120571"/>
                <a:gd name="connsiteX94" fmla="*/ 2831646 w 3526269"/>
                <a:gd name="connsiteY94" fmla="*/ 1703614 h 3120571"/>
                <a:gd name="connsiteX95" fmla="*/ 2618468 w 3526269"/>
                <a:gd name="connsiteY95" fmla="*/ 1400401 h 3120571"/>
                <a:gd name="connsiteX96" fmla="*/ 2220006 w 3526269"/>
                <a:gd name="connsiteY96" fmla="*/ 1260928 h 3120571"/>
                <a:gd name="connsiteX97" fmla="*/ 1821543 w 3526269"/>
                <a:gd name="connsiteY97" fmla="*/ 1284514 h 3120571"/>
                <a:gd name="connsiteX98" fmla="*/ 1799771 w 3526269"/>
                <a:gd name="connsiteY98" fmla="*/ 1211943 h 3120571"/>
                <a:gd name="connsiteX99" fmla="*/ 1756228 w 3526269"/>
                <a:gd name="connsiteY99" fmla="*/ 1139371 h 3120571"/>
                <a:gd name="connsiteX100" fmla="*/ 1625600 w 3526269"/>
                <a:gd name="connsiteY100" fmla="*/ 986971 h 3120571"/>
                <a:gd name="connsiteX101" fmla="*/ 1589314 w 3526269"/>
                <a:gd name="connsiteY101" fmla="*/ 928914 h 3120571"/>
                <a:gd name="connsiteX102" fmla="*/ 1574800 w 3526269"/>
                <a:gd name="connsiteY102" fmla="*/ 892628 h 3120571"/>
                <a:gd name="connsiteX103" fmla="*/ 1538514 w 3526269"/>
                <a:gd name="connsiteY103" fmla="*/ 856343 h 3120571"/>
                <a:gd name="connsiteX104" fmla="*/ 1509485 w 3526269"/>
                <a:gd name="connsiteY104" fmla="*/ 820057 h 3120571"/>
                <a:gd name="connsiteX105" fmla="*/ 1473200 w 3526269"/>
                <a:gd name="connsiteY105" fmla="*/ 783771 h 3120571"/>
                <a:gd name="connsiteX106" fmla="*/ 1436914 w 3526269"/>
                <a:gd name="connsiteY106" fmla="*/ 718457 h 3120571"/>
                <a:gd name="connsiteX107" fmla="*/ 1357085 w 3526269"/>
                <a:gd name="connsiteY107" fmla="*/ 624114 h 3120571"/>
                <a:gd name="connsiteX108" fmla="*/ 1335314 w 3526269"/>
                <a:gd name="connsiteY108" fmla="*/ 602343 h 3120571"/>
                <a:gd name="connsiteX109" fmla="*/ 1277257 w 3526269"/>
                <a:gd name="connsiteY109" fmla="*/ 529771 h 3120571"/>
                <a:gd name="connsiteX110" fmla="*/ 1219200 w 3526269"/>
                <a:gd name="connsiteY110" fmla="*/ 464457 h 3120571"/>
                <a:gd name="connsiteX111" fmla="*/ 1161143 w 3526269"/>
                <a:gd name="connsiteY111" fmla="*/ 406400 h 3120571"/>
                <a:gd name="connsiteX112" fmla="*/ 1081314 w 3526269"/>
                <a:gd name="connsiteY112" fmla="*/ 362857 h 3120571"/>
                <a:gd name="connsiteX113" fmla="*/ 1052285 w 3526269"/>
                <a:gd name="connsiteY113" fmla="*/ 333828 h 3120571"/>
                <a:gd name="connsiteX114" fmla="*/ 1001485 w 3526269"/>
                <a:gd name="connsiteY114" fmla="*/ 304800 h 3120571"/>
                <a:gd name="connsiteX115" fmla="*/ 979714 w 3526269"/>
                <a:gd name="connsiteY115" fmla="*/ 290285 h 3120571"/>
                <a:gd name="connsiteX116" fmla="*/ 928914 w 3526269"/>
                <a:gd name="connsiteY116" fmla="*/ 246743 h 3120571"/>
                <a:gd name="connsiteX117" fmla="*/ 907143 w 3526269"/>
                <a:gd name="connsiteY117" fmla="*/ 232228 h 3120571"/>
                <a:gd name="connsiteX118" fmla="*/ 885371 w 3526269"/>
                <a:gd name="connsiteY118" fmla="*/ 224971 h 3120571"/>
                <a:gd name="connsiteX119" fmla="*/ 849085 w 3526269"/>
                <a:gd name="connsiteY119" fmla="*/ 188685 h 3120571"/>
                <a:gd name="connsiteX120" fmla="*/ 820057 w 3526269"/>
                <a:gd name="connsiteY120" fmla="*/ 166914 h 3120571"/>
                <a:gd name="connsiteX121" fmla="*/ 812800 w 3526269"/>
                <a:gd name="connsiteY121" fmla="*/ 145143 h 3120571"/>
                <a:gd name="connsiteX122" fmla="*/ 762000 w 3526269"/>
                <a:gd name="connsiteY122" fmla="*/ 116114 h 3120571"/>
                <a:gd name="connsiteX123" fmla="*/ 740228 w 3526269"/>
                <a:gd name="connsiteY123" fmla="*/ 101600 h 3120571"/>
                <a:gd name="connsiteX124" fmla="*/ 703943 w 3526269"/>
                <a:gd name="connsiteY124" fmla="*/ 65314 h 3120571"/>
                <a:gd name="connsiteX125" fmla="*/ 689428 w 3526269"/>
                <a:gd name="connsiteY125" fmla="*/ 50800 h 3120571"/>
                <a:gd name="connsiteX126" fmla="*/ 660400 w 3526269"/>
                <a:gd name="connsiteY126" fmla="*/ 43543 h 3120571"/>
                <a:gd name="connsiteX127" fmla="*/ 638628 w 3526269"/>
                <a:gd name="connsiteY127" fmla="*/ 36285 h 3120571"/>
                <a:gd name="connsiteX128" fmla="*/ 602343 w 3526269"/>
                <a:gd name="connsiteY128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2554514 w 3526269"/>
                <a:gd name="connsiteY90" fmla="*/ 1821543 h 3120571"/>
                <a:gd name="connsiteX91" fmla="*/ 2416628 w 3526269"/>
                <a:gd name="connsiteY91" fmla="*/ 1748971 h 3120571"/>
                <a:gd name="connsiteX92" fmla="*/ 2964089 w 3526269"/>
                <a:gd name="connsiteY92" fmla="*/ 1814512 h 3120571"/>
                <a:gd name="connsiteX93" fmla="*/ 2831646 w 3526269"/>
                <a:gd name="connsiteY93" fmla="*/ 1703614 h 3120571"/>
                <a:gd name="connsiteX94" fmla="*/ 2618468 w 3526269"/>
                <a:gd name="connsiteY94" fmla="*/ 1400401 h 3120571"/>
                <a:gd name="connsiteX95" fmla="*/ 2220006 w 3526269"/>
                <a:gd name="connsiteY95" fmla="*/ 1260928 h 3120571"/>
                <a:gd name="connsiteX96" fmla="*/ 1821543 w 3526269"/>
                <a:gd name="connsiteY96" fmla="*/ 1284514 h 3120571"/>
                <a:gd name="connsiteX97" fmla="*/ 1799771 w 3526269"/>
                <a:gd name="connsiteY97" fmla="*/ 1211943 h 3120571"/>
                <a:gd name="connsiteX98" fmla="*/ 1756228 w 3526269"/>
                <a:gd name="connsiteY98" fmla="*/ 1139371 h 3120571"/>
                <a:gd name="connsiteX99" fmla="*/ 1625600 w 3526269"/>
                <a:gd name="connsiteY99" fmla="*/ 986971 h 3120571"/>
                <a:gd name="connsiteX100" fmla="*/ 1589314 w 3526269"/>
                <a:gd name="connsiteY100" fmla="*/ 928914 h 3120571"/>
                <a:gd name="connsiteX101" fmla="*/ 1574800 w 3526269"/>
                <a:gd name="connsiteY101" fmla="*/ 892628 h 3120571"/>
                <a:gd name="connsiteX102" fmla="*/ 1538514 w 3526269"/>
                <a:gd name="connsiteY102" fmla="*/ 856343 h 3120571"/>
                <a:gd name="connsiteX103" fmla="*/ 1509485 w 3526269"/>
                <a:gd name="connsiteY103" fmla="*/ 820057 h 3120571"/>
                <a:gd name="connsiteX104" fmla="*/ 1473200 w 3526269"/>
                <a:gd name="connsiteY104" fmla="*/ 783771 h 3120571"/>
                <a:gd name="connsiteX105" fmla="*/ 1436914 w 3526269"/>
                <a:gd name="connsiteY105" fmla="*/ 718457 h 3120571"/>
                <a:gd name="connsiteX106" fmla="*/ 1357085 w 3526269"/>
                <a:gd name="connsiteY106" fmla="*/ 624114 h 3120571"/>
                <a:gd name="connsiteX107" fmla="*/ 1335314 w 3526269"/>
                <a:gd name="connsiteY107" fmla="*/ 602343 h 3120571"/>
                <a:gd name="connsiteX108" fmla="*/ 1277257 w 3526269"/>
                <a:gd name="connsiteY108" fmla="*/ 529771 h 3120571"/>
                <a:gd name="connsiteX109" fmla="*/ 1219200 w 3526269"/>
                <a:gd name="connsiteY109" fmla="*/ 464457 h 3120571"/>
                <a:gd name="connsiteX110" fmla="*/ 1161143 w 3526269"/>
                <a:gd name="connsiteY110" fmla="*/ 406400 h 3120571"/>
                <a:gd name="connsiteX111" fmla="*/ 1081314 w 3526269"/>
                <a:gd name="connsiteY111" fmla="*/ 362857 h 3120571"/>
                <a:gd name="connsiteX112" fmla="*/ 1052285 w 3526269"/>
                <a:gd name="connsiteY112" fmla="*/ 333828 h 3120571"/>
                <a:gd name="connsiteX113" fmla="*/ 1001485 w 3526269"/>
                <a:gd name="connsiteY113" fmla="*/ 304800 h 3120571"/>
                <a:gd name="connsiteX114" fmla="*/ 979714 w 3526269"/>
                <a:gd name="connsiteY114" fmla="*/ 290285 h 3120571"/>
                <a:gd name="connsiteX115" fmla="*/ 928914 w 3526269"/>
                <a:gd name="connsiteY115" fmla="*/ 246743 h 3120571"/>
                <a:gd name="connsiteX116" fmla="*/ 907143 w 3526269"/>
                <a:gd name="connsiteY116" fmla="*/ 232228 h 3120571"/>
                <a:gd name="connsiteX117" fmla="*/ 885371 w 3526269"/>
                <a:gd name="connsiteY117" fmla="*/ 224971 h 3120571"/>
                <a:gd name="connsiteX118" fmla="*/ 849085 w 3526269"/>
                <a:gd name="connsiteY118" fmla="*/ 188685 h 3120571"/>
                <a:gd name="connsiteX119" fmla="*/ 820057 w 3526269"/>
                <a:gd name="connsiteY119" fmla="*/ 166914 h 3120571"/>
                <a:gd name="connsiteX120" fmla="*/ 812800 w 3526269"/>
                <a:gd name="connsiteY120" fmla="*/ 145143 h 3120571"/>
                <a:gd name="connsiteX121" fmla="*/ 762000 w 3526269"/>
                <a:gd name="connsiteY121" fmla="*/ 116114 h 3120571"/>
                <a:gd name="connsiteX122" fmla="*/ 740228 w 3526269"/>
                <a:gd name="connsiteY122" fmla="*/ 101600 h 3120571"/>
                <a:gd name="connsiteX123" fmla="*/ 703943 w 3526269"/>
                <a:gd name="connsiteY123" fmla="*/ 65314 h 3120571"/>
                <a:gd name="connsiteX124" fmla="*/ 689428 w 3526269"/>
                <a:gd name="connsiteY124" fmla="*/ 50800 h 3120571"/>
                <a:gd name="connsiteX125" fmla="*/ 660400 w 3526269"/>
                <a:gd name="connsiteY125" fmla="*/ 43543 h 3120571"/>
                <a:gd name="connsiteX126" fmla="*/ 638628 w 3526269"/>
                <a:gd name="connsiteY126" fmla="*/ 36285 h 3120571"/>
                <a:gd name="connsiteX127" fmla="*/ 602343 w 3526269"/>
                <a:gd name="connsiteY127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2554514 w 3526269"/>
                <a:gd name="connsiteY90" fmla="*/ 1821543 h 3120571"/>
                <a:gd name="connsiteX91" fmla="*/ 3096078 w 3526269"/>
                <a:gd name="connsiteY91" fmla="*/ 1821996 h 3120571"/>
                <a:gd name="connsiteX92" fmla="*/ 2964089 w 3526269"/>
                <a:gd name="connsiteY92" fmla="*/ 1814512 h 3120571"/>
                <a:gd name="connsiteX93" fmla="*/ 2831646 w 3526269"/>
                <a:gd name="connsiteY93" fmla="*/ 1703614 h 3120571"/>
                <a:gd name="connsiteX94" fmla="*/ 2618468 w 3526269"/>
                <a:gd name="connsiteY94" fmla="*/ 1400401 h 3120571"/>
                <a:gd name="connsiteX95" fmla="*/ 2220006 w 3526269"/>
                <a:gd name="connsiteY95" fmla="*/ 1260928 h 3120571"/>
                <a:gd name="connsiteX96" fmla="*/ 1821543 w 3526269"/>
                <a:gd name="connsiteY96" fmla="*/ 1284514 h 3120571"/>
                <a:gd name="connsiteX97" fmla="*/ 1799771 w 3526269"/>
                <a:gd name="connsiteY97" fmla="*/ 1211943 h 3120571"/>
                <a:gd name="connsiteX98" fmla="*/ 1756228 w 3526269"/>
                <a:gd name="connsiteY98" fmla="*/ 1139371 h 3120571"/>
                <a:gd name="connsiteX99" fmla="*/ 1625600 w 3526269"/>
                <a:gd name="connsiteY99" fmla="*/ 986971 h 3120571"/>
                <a:gd name="connsiteX100" fmla="*/ 1589314 w 3526269"/>
                <a:gd name="connsiteY100" fmla="*/ 928914 h 3120571"/>
                <a:gd name="connsiteX101" fmla="*/ 1574800 w 3526269"/>
                <a:gd name="connsiteY101" fmla="*/ 892628 h 3120571"/>
                <a:gd name="connsiteX102" fmla="*/ 1538514 w 3526269"/>
                <a:gd name="connsiteY102" fmla="*/ 856343 h 3120571"/>
                <a:gd name="connsiteX103" fmla="*/ 1509485 w 3526269"/>
                <a:gd name="connsiteY103" fmla="*/ 820057 h 3120571"/>
                <a:gd name="connsiteX104" fmla="*/ 1473200 w 3526269"/>
                <a:gd name="connsiteY104" fmla="*/ 783771 h 3120571"/>
                <a:gd name="connsiteX105" fmla="*/ 1436914 w 3526269"/>
                <a:gd name="connsiteY105" fmla="*/ 718457 h 3120571"/>
                <a:gd name="connsiteX106" fmla="*/ 1357085 w 3526269"/>
                <a:gd name="connsiteY106" fmla="*/ 624114 h 3120571"/>
                <a:gd name="connsiteX107" fmla="*/ 1335314 w 3526269"/>
                <a:gd name="connsiteY107" fmla="*/ 602343 h 3120571"/>
                <a:gd name="connsiteX108" fmla="*/ 1277257 w 3526269"/>
                <a:gd name="connsiteY108" fmla="*/ 529771 h 3120571"/>
                <a:gd name="connsiteX109" fmla="*/ 1219200 w 3526269"/>
                <a:gd name="connsiteY109" fmla="*/ 464457 h 3120571"/>
                <a:gd name="connsiteX110" fmla="*/ 1161143 w 3526269"/>
                <a:gd name="connsiteY110" fmla="*/ 406400 h 3120571"/>
                <a:gd name="connsiteX111" fmla="*/ 1081314 w 3526269"/>
                <a:gd name="connsiteY111" fmla="*/ 362857 h 3120571"/>
                <a:gd name="connsiteX112" fmla="*/ 1052285 w 3526269"/>
                <a:gd name="connsiteY112" fmla="*/ 333828 h 3120571"/>
                <a:gd name="connsiteX113" fmla="*/ 1001485 w 3526269"/>
                <a:gd name="connsiteY113" fmla="*/ 304800 h 3120571"/>
                <a:gd name="connsiteX114" fmla="*/ 979714 w 3526269"/>
                <a:gd name="connsiteY114" fmla="*/ 290285 h 3120571"/>
                <a:gd name="connsiteX115" fmla="*/ 928914 w 3526269"/>
                <a:gd name="connsiteY115" fmla="*/ 246743 h 3120571"/>
                <a:gd name="connsiteX116" fmla="*/ 907143 w 3526269"/>
                <a:gd name="connsiteY116" fmla="*/ 232228 h 3120571"/>
                <a:gd name="connsiteX117" fmla="*/ 885371 w 3526269"/>
                <a:gd name="connsiteY117" fmla="*/ 224971 h 3120571"/>
                <a:gd name="connsiteX118" fmla="*/ 849085 w 3526269"/>
                <a:gd name="connsiteY118" fmla="*/ 188685 h 3120571"/>
                <a:gd name="connsiteX119" fmla="*/ 820057 w 3526269"/>
                <a:gd name="connsiteY119" fmla="*/ 166914 h 3120571"/>
                <a:gd name="connsiteX120" fmla="*/ 812800 w 3526269"/>
                <a:gd name="connsiteY120" fmla="*/ 145143 h 3120571"/>
                <a:gd name="connsiteX121" fmla="*/ 762000 w 3526269"/>
                <a:gd name="connsiteY121" fmla="*/ 116114 h 3120571"/>
                <a:gd name="connsiteX122" fmla="*/ 740228 w 3526269"/>
                <a:gd name="connsiteY122" fmla="*/ 101600 h 3120571"/>
                <a:gd name="connsiteX123" fmla="*/ 703943 w 3526269"/>
                <a:gd name="connsiteY123" fmla="*/ 65314 h 3120571"/>
                <a:gd name="connsiteX124" fmla="*/ 689428 w 3526269"/>
                <a:gd name="connsiteY124" fmla="*/ 50800 h 3120571"/>
                <a:gd name="connsiteX125" fmla="*/ 660400 w 3526269"/>
                <a:gd name="connsiteY125" fmla="*/ 43543 h 3120571"/>
                <a:gd name="connsiteX126" fmla="*/ 638628 w 3526269"/>
                <a:gd name="connsiteY126" fmla="*/ 36285 h 3120571"/>
                <a:gd name="connsiteX127" fmla="*/ 602343 w 3526269"/>
                <a:gd name="connsiteY127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3232377 w 3526269"/>
                <a:gd name="connsiteY90" fmla="*/ 1778680 h 3120571"/>
                <a:gd name="connsiteX91" fmla="*/ 3096078 w 3526269"/>
                <a:gd name="connsiteY91" fmla="*/ 1821996 h 3120571"/>
                <a:gd name="connsiteX92" fmla="*/ 2964089 w 3526269"/>
                <a:gd name="connsiteY92" fmla="*/ 1814512 h 3120571"/>
                <a:gd name="connsiteX93" fmla="*/ 2831646 w 3526269"/>
                <a:gd name="connsiteY93" fmla="*/ 1703614 h 3120571"/>
                <a:gd name="connsiteX94" fmla="*/ 2618468 w 3526269"/>
                <a:gd name="connsiteY94" fmla="*/ 1400401 h 3120571"/>
                <a:gd name="connsiteX95" fmla="*/ 2220006 w 3526269"/>
                <a:gd name="connsiteY95" fmla="*/ 1260928 h 3120571"/>
                <a:gd name="connsiteX96" fmla="*/ 1821543 w 3526269"/>
                <a:gd name="connsiteY96" fmla="*/ 1284514 h 3120571"/>
                <a:gd name="connsiteX97" fmla="*/ 1799771 w 3526269"/>
                <a:gd name="connsiteY97" fmla="*/ 1211943 h 3120571"/>
                <a:gd name="connsiteX98" fmla="*/ 1756228 w 3526269"/>
                <a:gd name="connsiteY98" fmla="*/ 1139371 h 3120571"/>
                <a:gd name="connsiteX99" fmla="*/ 1625600 w 3526269"/>
                <a:gd name="connsiteY99" fmla="*/ 986971 h 3120571"/>
                <a:gd name="connsiteX100" fmla="*/ 1589314 w 3526269"/>
                <a:gd name="connsiteY100" fmla="*/ 928914 h 3120571"/>
                <a:gd name="connsiteX101" fmla="*/ 1574800 w 3526269"/>
                <a:gd name="connsiteY101" fmla="*/ 892628 h 3120571"/>
                <a:gd name="connsiteX102" fmla="*/ 1538514 w 3526269"/>
                <a:gd name="connsiteY102" fmla="*/ 856343 h 3120571"/>
                <a:gd name="connsiteX103" fmla="*/ 1509485 w 3526269"/>
                <a:gd name="connsiteY103" fmla="*/ 820057 h 3120571"/>
                <a:gd name="connsiteX104" fmla="*/ 1473200 w 3526269"/>
                <a:gd name="connsiteY104" fmla="*/ 783771 h 3120571"/>
                <a:gd name="connsiteX105" fmla="*/ 1436914 w 3526269"/>
                <a:gd name="connsiteY105" fmla="*/ 718457 h 3120571"/>
                <a:gd name="connsiteX106" fmla="*/ 1357085 w 3526269"/>
                <a:gd name="connsiteY106" fmla="*/ 624114 h 3120571"/>
                <a:gd name="connsiteX107" fmla="*/ 1335314 w 3526269"/>
                <a:gd name="connsiteY107" fmla="*/ 602343 h 3120571"/>
                <a:gd name="connsiteX108" fmla="*/ 1277257 w 3526269"/>
                <a:gd name="connsiteY108" fmla="*/ 529771 h 3120571"/>
                <a:gd name="connsiteX109" fmla="*/ 1219200 w 3526269"/>
                <a:gd name="connsiteY109" fmla="*/ 464457 h 3120571"/>
                <a:gd name="connsiteX110" fmla="*/ 1161143 w 3526269"/>
                <a:gd name="connsiteY110" fmla="*/ 406400 h 3120571"/>
                <a:gd name="connsiteX111" fmla="*/ 1081314 w 3526269"/>
                <a:gd name="connsiteY111" fmla="*/ 362857 h 3120571"/>
                <a:gd name="connsiteX112" fmla="*/ 1052285 w 3526269"/>
                <a:gd name="connsiteY112" fmla="*/ 333828 h 3120571"/>
                <a:gd name="connsiteX113" fmla="*/ 1001485 w 3526269"/>
                <a:gd name="connsiteY113" fmla="*/ 304800 h 3120571"/>
                <a:gd name="connsiteX114" fmla="*/ 979714 w 3526269"/>
                <a:gd name="connsiteY114" fmla="*/ 290285 h 3120571"/>
                <a:gd name="connsiteX115" fmla="*/ 928914 w 3526269"/>
                <a:gd name="connsiteY115" fmla="*/ 246743 h 3120571"/>
                <a:gd name="connsiteX116" fmla="*/ 907143 w 3526269"/>
                <a:gd name="connsiteY116" fmla="*/ 232228 h 3120571"/>
                <a:gd name="connsiteX117" fmla="*/ 885371 w 3526269"/>
                <a:gd name="connsiteY117" fmla="*/ 224971 h 3120571"/>
                <a:gd name="connsiteX118" fmla="*/ 849085 w 3526269"/>
                <a:gd name="connsiteY118" fmla="*/ 188685 h 3120571"/>
                <a:gd name="connsiteX119" fmla="*/ 820057 w 3526269"/>
                <a:gd name="connsiteY119" fmla="*/ 166914 h 3120571"/>
                <a:gd name="connsiteX120" fmla="*/ 812800 w 3526269"/>
                <a:gd name="connsiteY120" fmla="*/ 145143 h 3120571"/>
                <a:gd name="connsiteX121" fmla="*/ 762000 w 3526269"/>
                <a:gd name="connsiteY121" fmla="*/ 116114 h 3120571"/>
                <a:gd name="connsiteX122" fmla="*/ 740228 w 3526269"/>
                <a:gd name="connsiteY122" fmla="*/ 101600 h 3120571"/>
                <a:gd name="connsiteX123" fmla="*/ 703943 w 3526269"/>
                <a:gd name="connsiteY123" fmla="*/ 65314 h 3120571"/>
                <a:gd name="connsiteX124" fmla="*/ 689428 w 3526269"/>
                <a:gd name="connsiteY124" fmla="*/ 50800 h 3120571"/>
                <a:gd name="connsiteX125" fmla="*/ 660400 w 3526269"/>
                <a:gd name="connsiteY125" fmla="*/ 43543 h 3120571"/>
                <a:gd name="connsiteX126" fmla="*/ 638628 w 3526269"/>
                <a:gd name="connsiteY126" fmla="*/ 36285 h 3120571"/>
                <a:gd name="connsiteX127" fmla="*/ 602343 w 3526269"/>
                <a:gd name="connsiteY127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3232377 w 3526269"/>
                <a:gd name="connsiteY89" fmla="*/ 1778680 h 3120571"/>
                <a:gd name="connsiteX90" fmla="*/ 3096078 w 3526269"/>
                <a:gd name="connsiteY90" fmla="*/ 1821996 h 3120571"/>
                <a:gd name="connsiteX91" fmla="*/ 2964089 w 3526269"/>
                <a:gd name="connsiteY91" fmla="*/ 1814512 h 3120571"/>
                <a:gd name="connsiteX92" fmla="*/ 2831646 w 3526269"/>
                <a:gd name="connsiteY92" fmla="*/ 1703614 h 3120571"/>
                <a:gd name="connsiteX93" fmla="*/ 2618468 w 3526269"/>
                <a:gd name="connsiteY93" fmla="*/ 1400401 h 3120571"/>
                <a:gd name="connsiteX94" fmla="*/ 2220006 w 3526269"/>
                <a:gd name="connsiteY94" fmla="*/ 1260928 h 3120571"/>
                <a:gd name="connsiteX95" fmla="*/ 1821543 w 3526269"/>
                <a:gd name="connsiteY95" fmla="*/ 1284514 h 3120571"/>
                <a:gd name="connsiteX96" fmla="*/ 1799771 w 3526269"/>
                <a:gd name="connsiteY96" fmla="*/ 1211943 h 3120571"/>
                <a:gd name="connsiteX97" fmla="*/ 1756228 w 3526269"/>
                <a:gd name="connsiteY97" fmla="*/ 1139371 h 3120571"/>
                <a:gd name="connsiteX98" fmla="*/ 1625600 w 3526269"/>
                <a:gd name="connsiteY98" fmla="*/ 986971 h 3120571"/>
                <a:gd name="connsiteX99" fmla="*/ 1589314 w 3526269"/>
                <a:gd name="connsiteY99" fmla="*/ 928914 h 3120571"/>
                <a:gd name="connsiteX100" fmla="*/ 1574800 w 3526269"/>
                <a:gd name="connsiteY100" fmla="*/ 892628 h 3120571"/>
                <a:gd name="connsiteX101" fmla="*/ 1538514 w 3526269"/>
                <a:gd name="connsiteY101" fmla="*/ 856343 h 3120571"/>
                <a:gd name="connsiteX102" fmla="*/ 1509485 w 3526269"/>
                <a:gd name="connsiteY102" fmla="*/ 820057 h 3120571"/>
                <a:gd name="connsiteX103" fmla="*/ 1473200 w 3526269"/>
                <a:gd name="connsiteY103" fmla="*/ 783771 h 3120571"/>
                <a:gd name="connsiteX104" fmla="*/ 1436914 w 3526269"/>
                <a:gd name="connsiteY104" fmla="*/ 718457 h 3120571"/>
                <a:gd name="connsiteX105" fmla="*/ 1357085 w 3526269"/>
                <a:gd name="connsiteY105" fmla="*/ 624114 h 3120571"/>
                <a:gd name="connsiteX106" fmla="*/ 1335314 w 3526269"/>
                <a:gd name="connsiteY106" fmla="*/ 602343 h 3120571"/>
                <a:gd name="connsiteX107" fmla="*/ 1277257 w 3526269"/>
                <a:gd name="connsiteY107" fmla="*/ 529771 h 3120571"/>
                <a:gd name="connsiteX108" fmla="*/ 1219200 w 3526269"/>
                <a:gd name="connsiteY108" fmla="*/ 464457 h 3120571"/>
                <a:gd name="connsiteX109" fmla="*/ 1161143 w 3526269"/>
                <a:gd name="connsiteY109" fmla="*/ 406400 h 3120571"/>
                <a:gd name="connsiteX110" fmla="*/ 1081314 w 3526269"/>
                <a:gd name="connsiteY110" fmla="*/ 362857 h 3120571"/>
                <a:gd name="connsiteX111" fmla="*/ 1052285 w 3526269"/>
                <a:gd name="connsiteY111" fmla="*/ 333828 h 3120571"/>
                <a:gd name="connsiteX112" fmla="*/ 1001485 w 3526269"/>
                <a:gd name="connsiteY112" fmla="*/ 304800 h 3120571"/>
                <a:gd name="connsiteX113" fmla="*/ 979714 w 3526269"/>
                <a:gd name="connsiteY113" fmla="*/ 290285 h 3120571"/>
                <a:gd name="connsiteX114" fmla="*/ 928914 w 3526269"/>
                <a:gd name="connsiteY114" fmla="*/ 246743 h 3120571"/>
                <a:gd name="connsiteX115" fmla="*/ 907143 w 3526269"/>
                <a:gd name="connsiteY115" fmla="*/ 232228 h 3120571"/>
                <a:gd name="connsiteX116" fmla="*/ 885371 w 3526269"/>
                <a:gd name="connsiteY116" fmla="*/ 224971 h 3120571"/>
                <a:gd name="connsiteX117" fmla="*/ 849085 w 3526269"/>
                <a:gd name="connsiteY117" fmla="*/ 188685 h 3120571"/>
                <a:gd name="connsiteX118" fmla="*/ 820057 w 3526269"/>
                <a:gd name="connsiteY118" fmla="*/ 166914 h 3120571"/>
                <a:gd name="connsiteX119" fmla="*/ 812800 w 3526269"/>
                <a:gd name="connsiteY119" fmla="*/ 145143 h 3120571"/>
                <a:gd name="connsiteX120" fmla="*/ 762000 w 3526269"/>
                <a:gd name="connsiteY120" fmla="*/ 116114 h 3120571"/>
                <a:gd name="connsiteX121" fmla="*/ 740228 w 3526269"/>
                <a:gd name="connsiteY121" fmla="*/ 101600 h 3120571"/>
                <a:gd name="connsiteX122" fmla="*/ 703943 w 3526269"/>
                <a:gd name="connsiteY122" fmla="*/ 65314 h 3120571"/>
                <a:gd name="connsiteX123" fmla="*/ 689428 w 3526269"/>
                <a:gd name="connsiteY123" fmla="*/ 50800 h 3120571"/>
                <a:gd name="connsiteX124" fmla="*/ 660400 w 3526269"/>
                <a:gd name="connsiteY124" fmla="*/ 43543 h 3120571"/>
                <a:gd name="connsiteX125" fmla="*/ 638628 w 3526269"/>
                <a:gd name="connsiteY125" fmla="*/ 36285 h 3120571"/>
                <a:gd name="connsiteX126" fmla="*/ 602343 w 3526269"/>
                <a:gd name="connsiteY126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3232377 w 3526269"/>
                <a:gd name="connsiteY88" fmla="*/ 1778680 h 3120571"/>
                <a:gd name="connsiteX89" fmla="*/ 3096078 w 3526269"/>
                <a:gd name="connsiteY89" fmla="*/ 1821996 h 3120571"/>
                <a:gd name="connsiteX90" fmla="*/ 2964089 w 3526269"/>
                <a:gd name="connsiteY90" fmla="*/ 1814512 h 3120571"/>
                <a:gd name="connsiteX91" fmla="*/ 2831646 w 3526269"/>
                <a:gd name="connsiteY91" fmla="*/ 1703614 h 3120571"/>
                <a:gd name="connsiteX92" fmla="*/ 2618468 w 3526269"/>
                <a:gd name="connsiteY92" fmla="*/ 1400401 h 3120571"/>
                <a:gd name="connsiteX93" fmla="*/ 2220006 w 3526269"/>
                <a:gd name="connsiteY93" fmla="*/ 1260928 h 3120571"/>
                <a:gd name="connsiteX94" fmla="*/ 1821543 w 3526269"/>
                <a:gd name="connsiteY94" fmla="*/ 1284514 h 3120571"/>
                <a:gd name="connsiteX95" fmla="*/ 1799771 w 3526269"/>
                <a:gd name="connsiteY95" fmla="*/ 1211943 h 3120571"/>
                <a:gd name="connsiteX96" fmla="*/ 1756228 w 3526269"/>
                <a:gd name="connsiteY96" fmla="*/ 1139371 h 3120571"/>
                <a:gd name="connsiteX97" fmla="*/ 1625600 w 3526269"/>
                <a:gd name="connsiteY97" fmla="*/ 986971 h 3120571"/>
                <a:gd name="connsiteX98" fmla="*/ 1589314 w 3526269"/>
                <a:gd name="connsiteY98" fmla="*/ 928914 h 3120571"/>
                <a:gd name="connsiteX99" fmla="*/ 1574800 w 3526269"/>
                <a:gd name="connsiteY99" fmla="*/ 892628 h 3120571"/>
                <a:gd name="connsiteX100" fmla="*/ 1538514 w 3526269"/>
                <a:gd name="connsiteY100" fmla="*/ 856343 h 3120571"/>
                <a:gd name="connsiteX101" fmla="*/ 1509485 w 3526269"/>
                <a:gd name="connsiteY101" fmla="*/ 820057 h 3120571"/>
                <a:gd name="connsiteX102" fmla="*/ 1473200 w 3526269"/>
                <a:gd name="connsiteY102" fmla="*/ 783771 h 3120571"/>
                <a:gd name="connsiteX103" fmla="*/ 1436914 w 3526269"/>
                <a:gd name="connsiteY103" fmla="*/ 718457 h 3120571"/>
                <a:gd name="connsiteX104" fmla="*/ 1357085 w 3526269"/>
                <a:gd name="connsiteY104" fmla="*/ 624114 h 3120571"/>
                <a:gd name="connsiteX105" fmla="*/ 1335314 w 3526269"/>
                <a:gd name="connsiteY105" fmla="*/ 602343 h 3120571"/>
                <a:gd name="connsiteX106" fmla="*/ 1277257 w 3526269"/>
                <a:gd name="connsiteY106" fmla="*/ 529771 h 3120571"/>
                <a:gd name="connsiteX107" fmla="*/ 1219200 w 3526269"/>
                <a:gd name="connsiteY107" fmla="*/ 464457 h 3120571"/>
                <a:gd name="connsiteX108" fmla="*/ 1161143 w 3526269"/>
                <a:gd name="connsiteY108" fmla="*/ 406400 h 3120571"/>
                <a:gd name="connsiteX109" fmla="*/ 1081314 w 3526269"/>
                <a:gd name="connsiteY109" fmla="*/ 362857 h 3120571"/>
                <a:gd name="connsiteX110" fmla="*/ 1052285 w 3526269"/>
                <a:gd name="connsiteY110" fmla="*/ 333828 h 3120571"/>
                <a:gd name="connsiteX111" fmla="*/ 1001485 w 3526269"/>
                <a:gd name="connsiteY111" fmla="*/ 304800 h 3120571"/>
                <a:gd name="connsiteX112" fmla="*/ 979714 w 3526269"/>
                <a:gd name="connsiteY112" fmla="*/ 290285 h 3120571"/>
                <a:gd name="connsiteX113" fmla="*/ 928914 w 3526269"/>
                <a:gd name="connsiteY113" fmla="*/ 246743 h 3120571"/>
                <a:gd name="connsiteX114" fmla="*/ 907143 w 3526269"/>
                <a:gd name="connsiteY114" fmla="*/ 232228 h 3120571"/>
                <a:gd name="connsiteX115" fmla="*/ 885371 w 3526269"/>
                <a:gd name="connsiteY115" fmla="*/ 224971 h 3120571"/>
                <a:gd name="connsiteX116" fmla="*/ 849085 w 3526269"/>
                <a:gd name="connsiteY116" fmla="*/ 188685 h 3120571"/>
                <a:gd name="connsiteX117" fmla="*/ 820057 w 3526269"/>
                <a:gd name="connsiteY117" fmla="*/ 166914 h 3120571"/>
                <a:gd name="connsiteX118" fmla="*/ 812800 w 3526269"/>
                <a:gd name="connsiteY118" fmla="*/ 145143 h 3120571"/>
                <a:gd name="connsiteX119" fmla="*/ 762000 w 3526269"/>
                <a:gd name="connsiteY119" fmla="*/ 116114 h 3120571"/>
                <a:gd name="connsiteX120" fmla="*/ 740228 w 3526269"/>
                <a:gd name="connsiteY120" fmla="*/ 101600 h 3120571"/>
                <a:gd name="connsiteX121" fmla="*/ 703943 w 3526269"/>
                <a:gd name="connsiteY121" fmla="*/ 65314 h 3120571"/>
                <a:gd name="connsiteX122" fmla="*/ 689428 w 3526269"/>
                <a:gd name="connsiteY122" fmla="*/ 50800 h 3120571"/>
                <a:gd name="connsiteX123" fmla="*/ 660400 w 3526269"/>
                <a:gd name="connsiteY123" fmla="*/ 43543 h 3120571"/>
                <a:gd name="connsiteX124" fmla="*/ 638628 w 3526269"/>
                <a:gd name="connsiteY124" fmla="*/ 36285 h 3120571"/>
                <a:gd name="connsiteX125" fmla="*/ 602343 w 3526269"/>
                <a:gd name="connsiteY125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3512684 w 3526269"/>
                <a:gd name="connsiteY87" fmla="*/ 1845355 h 3120571"/>
                <a:gd name="connsiteX88" fmla="*/ 3232377 w 3526269"/>
                <a:gd name="connsiteY88" fmla="*/ 1778680 h 3120571"/>
                <a:gd name="connsiteX89" fmla="*/ 3096078 w 3526269"/>
                <a:gd name="connsiteY89" fmla="*/ 1821996 h 3120571"/>
                <a:gd name="connsiteX90" fmla="*/ 2964089 w 3526269"/>
                <a:gd name="connsiteY90" fmla="*/ 1814512 h 3120571"/>
                <a:gd name="connsiteX91" fmla="*/ 2831646 w 3526269"/>
                <a:gd name="connsiteY91" fmla="*/ 1703614 h 3120571"/>
                <a:gd name="connsiteX92" fmla="*/ 2618468 w 3526269"/>
                <a:gd name="connsiteY92" fmla="*/ 1400401 h 3120571"/>
                <a:gd name="connsiteX93" fmla="*/ 2220006 w 3526269"/>
                <a:gd name="connsiteY93" fmla="*/ 1260928 h 3120571"/>
                <a:gd name="connsiteX94" fmla="*/ 1821543 w 3526269"/>
                <a:gd name="connsiteY94" fmla="*/ 1284514 h 3120571"/>
                <a:gd name="connsiteX95" fmla="*/ 1799771 w 3526269"/>
                <a:gd name="connsiteY95" fmla="*/ 1211943 h 3120571"/>
                <a:gd name="connsiteX96" fmla="*/ 1756228 w 3526269"/>
                <a:gd name="connsiteY96" fmla="*/ 1139371 h 3120571"/>
                <a:gd name="connsiteX97" fmla="*/ 1625600 w 3526269"/>
                <a:gd name="connsiteY97" fmla="*/ 986971 h 3120571"/>
                <a:gd name="connsiteX98" fmla="*/ 1589314 w 3526269"/>
                <a:gd name="connsiteY98" fmla="*/ 928914 h 3120571"/>
                <a:gd name="connsiteX99" fmla="*/ 1574800 w 3526269"/>
                <a:gd name="connsiteY99" fmla="*/ 892628 h 3120571"/>
                <a:gd name="connsiteX100" fmla="*/ 1538514 w 3526269"/>
                <a:gd name="connsiteY100" fmla="*/ 856343 h 3120571"/>
                <a:gd name="connsiteX101" fmla="*/ 1509485 w 3526269"/>
                <a:gd name="connsiteY101" fmla="*/ 820057 h 3120571"/>
                <a:gd name="connsiteX102" fmla="*/ 1473200 w 3526269"/>
                <a:gd name="connsiteY102" fmla="*/ 783771 h 3120571"/>
                <a:gd name="connsiteX103" fmla="*/ 1436914 w 3526269"/>
                <a:gd name="connsiteY103" fmla="*/ 718457 h 3120571"/>
                <a:gd name="connsiteX104" fmla="*/ 1357085 w 3526269"/>
                <a:gd name="connsiteY104" fmla="*/ 624114 h 3120571"/>
                <a:gd name="connsiteX105" fmla="*/ 1335314 w 3526269"/>
                <a:gd name="connsiteY105" fmla="*/ 602343 h 3120571"/>
                <a:gd name="connsiteX106" fmla="*/ 1277257 w 3526269"/>
                <a:gd name="connsiteY106" fmla="*/ 529771 h 3120571"/>
                <a:gd name="connsiteX107" fmla="*/ 1219200 w 3526269"/>
                <a:gd name="connsiteY107" fmla="*/ 464457 h 3120571"/>
                <a:gd name="connsiteX108" fmla="*/ 1161143 w 3526269"/>
                <a:gd name="connsiteY108" fmla="*/ 406400 h 3120571"/>
                <a:gd name="connsiteX109" fmla="*/ 1081314 w 3526269"/>
                <a:gd name="connsiteY109" fmla="*/ 362857 h 3120571"/>
                <a:gd name="connsiteX110" fmla="*/ 1052285 w 3526269"/>
                <a:gd name="connsiteY110" fmla="*/ 333828 h 3120571"/>
                <a:gd name="connsiteX111" fmla="*/ 1001485 w 3526269"/>
                <a:gd name="connsiteY111" fmla="*/ 304800 h 3120571"/>
                <a:gd name="connsiteX112" fmla="*/ 979714 w 3526269"/>
                <a:gd name="connsiteY112" fmla="*/ 290285 h 3120571"/>
                <a:gd name="connsiteX113" fmla="*/ 928914 w 3526269"/>
                <a:gd name="connsiteY113" fmla="*/ 246743 h 3120571"/>
                <a:gd name="connsiteX114" fmla="*/ 907143 w 3526269"/>
                <a:gd name="connsiteY114" fmla="*/ 232228 h 3120571"/>
                <a:gd name="connsiteX115" fmla="*/ 885371 w 3526269"/>
                <a:gd name="connsiteY115" fmla="*/ 224971 h 3120571"/>
                <a:gd name="connsiteX116" fmla="*/ 849085 w 3526269"/>
                <a:gd name="connsiteY116" fmla="*/ 188685 h 3120571"/>
                <a:gd name="connsiteX117" fmla="*/ 820057 w 3526269"/>
                <a:gd name="connsiteY117" fmla="*/ 166914 h 3120571"/>
                <a:gd name="connsiteX118" fmla="*/ 812800 w 3526269"/>
                <a:gd name="connsiteY118" fmla="*/ 145143 h 3120571"/>
                <a:gd name="connsiteX119" fmla="*/ 762000 w 3526269"/>
                <a:gd name="connsiteY119" fmla="*/ 116114 h 3120571"/>
                <a:gd name="connsiteX120" fmla="*/ 740228 w 3526269"/>
                <a:gd name="connsiteY120" fmla="*/ 101600 h 3120571"/>
                <a:gd name="connsiteX121" fmla="*/ 703943 w 3526269"/>
                <a:gd name="connsiteY121" fmla="*/ 65314 h 3120571"/>
                <a:gd name="connsiteX122" fmla="*/ 689428 w 3526269"/>
                <a:gd name="connsiteY122" fmla="*/ 50800 h 3120571"/>
                <a:gd name="connsiteX123" fmla="*/ 660400 w 3526269"/>
                <a:gd name="connsiteY123" fmla="*/ 43543 h 3120571"/>
                <a:gd name="connsiteX124" fmla="*/ 638628 w 3526269"/>
                <a:gd name="connsiteY124" fmla="*/ 36285 h 3120571"/>
                <a:gd name="connsiteX125" fmla="*/ 602343 w 3526269"/>
                <a:gd name="connsiteY125" fmla="*/ 0 h 3120571"/>
                <a:gd name="connsiteX0" fmla="*/ 602343 w 3591991"/>
                <a:gd name="connsiteY0" fmla="*/ 0 h 3120571"/>
                <a:gd name="connsiteX1" fmla="*/ 406400 w 3591991"/>
                <a:gd name="connsiteY1" fmla="*/ 7257 h 3120571"/>
                <a:gd name="connsiteX2" fmla="*/ 362857 w 3591991"/>
                <a:gd name="connsiteY2" fmla="*/ 36285 h 3120571"/>
                <a:gd name="connsiteX3" fmla="*/ 312057 w 3591991"/>
                <a:gd name="connsiteY3" fmla="*/ 50800 h 3120571"/>
                <a:gd name="connsiteX4" fmla="*/ 239485 w 3591991"/>
                <a:gd name="connsiteY4" fmla="*/ 101600 h 3120571"/>
                <a:gd name="connsiteX5" fmla="*/ 210457 w 3591991"/>
                <a:gd name="connsiteY5" fmla="*/ 108857 h 3120571"/>
                <a:gd name="connsiteX6" fmla="*/ 159657 w 3591991"/>
                <a:gd name="connsiteY6" fmla="*/ 137885 h 3120571"/>
                <a:gd name="connsiteX7" fmla="*/ 130628 w 3591991"/>
                <a:gd name="connsiteY7" fmla="*/ 166914 h 3120571"/>
                <a:gd name="connsiteX8" fmla="*/ 108857 w 3591991"/>
                <a:gd name="connsiteY8" fmla="*/ 188685 h 3120571"/>
                <a:gd name="connsiteX9" fmla="*/ 94343 w 3591991"/>
                <a:gd name="connsiteY9" fmla="*/ 203200 h 3120571"/>
                <a:gd name="connsiteX10" fmla="*/ 43543 w 3591991"/>
                <a:gd name="connsiteY10" fmla="*/ 283028 h 3120571"/>
                <a:gd name="connsiteX11" fmla="*/ 14514 w 3591991"/>
                <a:gd name="connsiteY11" fmla="*/ 362857 h 3120571"/>
                <a:gd name="connsiteX12" fmla="*/ 0 w 3591991"/>
                <a:gd name="connsiteY12" fmla="*/ 420914 h 3120571"/>
                <a:gd name="connsiteX13" fmla="*/ 7257 w 3591991"/>
                <a:gd name="connsiteY13" fmla="*/ 1393371 h 3120571"/>
                <a:gd name="connsiteX14" fmla="*/ 29028 w 3591991"/>
                <a:gd name="connsiteY14" fmla="*/ 1494971 h 3120571"/>
                <a:gd name="connsiteX15" fmla="*/ 43543 w 3591991"/>
                <a:gd name="connsiteY15" fmla="*/ 1531257 h 3120571"/>
                <a:gd name="connsiteX16" fmla="*/ 58057 w 3591991"/>
                <a:gd name="connsiteY16" fmla="*/ 1596571 h 3120571"/>
                <a:gd name="connsiteX17" fmla="*/ 79828 w 3591991"/>
                <a:gd name="connsiteY17" fmla="*/ 1647371 h 3120571"/>
                <a:gd name="connsiteX18" fmla="*/ 116114 w 3591991"/>
                <a:gd name="connsiteY18" fmla="*/ 1763485 h 3120571"/>
                <a:gd name="connsiteX19" fmla="*/ 137885 w 3591991"/>
                <a:gd name="connsiteY19" fmla="*/ 1828800 h 3120571"/>
                <a:gd name="connsiteX20" fmla="*/ 145143 w 3591991"/>
                <a:gd name="connsiteY20" fmla="*/ 1850571 h 3120571"/>
                <a:gd name="connsiteX21" fmla="*/ 166914 w 3591991"/>
                <a:gd name="connsiteY21" fmla="*/ 1894114 h 3120571"/>
                <a:gd name="connsiteX22" fmla="*/ 188685 w 3591991"/>
                <a:gd name="connsiteY22" fmla="*/ 1944914 h 3120571"/>
                <a:gd name="connsiteX23" fmla="*/ 195943 w 3591991"/>
                <a:gd name="connsiteY23" fmla="*/ 1973943 h 3120571"/>
                <a:gd name="connsiteX24" fmla="*/ 232228 w 3591991"/>
                <a:gd name="connsiteY24" fmla="*/ 2024743 h 3120571"/>
                <a:gd name="connsiteX25" fmla="*/ 254000 w 3591991"/>
                <a:gd name="connsiteY25" fmla="*/ 2082800 h 3120571"/>
                <a:gd name="connsiteX26" fmla="*/ 275771 w 3591991"/>
                <a:gd name="connsiteY26" fmla="*/ 2104571 h 3120571"/>
                <a:gd name="connsiteX27" fmla="*/ 312057 w 3591991"/>
                <a:gd name="connsiteY27" fmla="*/ 2177143 h 3120571"/>
                <a:gd name="connsiteX28" fmla="*/ 348343 w 3591991"/>
                <a:gd name="connsiteY28" fmla="*/ 2227943 h 3120571"/>
                <a:gd name="connsiteX29" fmla="*/ 355600 w 3591991"/>
                <a:gd name="connsiteY29" fmla="*/ 2249714 h 3120571"/>
                <a:gd name="connsiteX30" fmla="*/ 406400 w 3591991"/>
                <a:gd name="connsiteY30" fmla="*/ 2315028 h 3120571"/>
                <a:gd name="connsiteX31" fmla="*/ 435428 w 3591991"/>
                <a:gd name="connsiteY31" fmla="*/ 2380343 h 3120571"/>
                <a:gd name="connsiteX32" fmla="*/ 457200 w 3591991"/>
                <a:gd name="connsiteY32" fmla="*/ 2409371 h 3120571"/>
                <a:gd name="connsiteX33" fmla="*/ 471714 w 3591991"/>
                <a:gd name="connsiteY33" fmla="*/ 2467428 h 3120571"/>
                <a:gd name="connsiteX34" fmla="*/ 478971 w 3591991"/>
                <a:gd name="connsiteY34" fmla="*/ 2489200 h 3120571"/>
                <a:gd name="connsiteX35" fmla="*/ 486228 w 3591991"/>
                <a:gd name="connsiteY35" fmla="*/ 2518228 h 3120571"/>
                <a:gd name="connsiteX36" fmla="*/ 493485 w 3591991"/>
                <a:gd name="connsiteY36" fmla="*/ 2583543 h 3120571"/>
                <a:gd name="connsiteX37" fmla="*/ 515257 w 3591991"/>
                <a:gd name="connsiteY37" fmla="*/ 2641600 h 3120571"/>
                <a:gd name="connsiteX38" fmla="*/ 544285 w 3591991"/>
                <a:gd name="connsiteY38" fmla="*/ 2685143 h 3120571"/>
                <a:gd name="connsiteX39" fmla="*/ 573314 w 3591991"/>
                <a:gd name="connsiteY39" fmla="*/ 2735943 h 3120571"/>
                <a:gd name="connsiteX40" fmla="*/ 602343 w 3591991"/>
                <a:gd name="connsiteY40" fmla="*/ 2757714 h 3120571"/>
                <a:gd name="connsiteX41" fmla="*/ 645885 w 3591991"/>
                <a:gd name="connsiteY41" fmla="*/ 2801257 h 3120571"/>
                <a:gd name="connsiteX42" fmla="*/ 674914 w 3591991"/>
                <a:gd name="connsiteY42" fmla="*/ 2823028 h 3120571"/>
                <a:gd name="connsiteX43" fmla="*/ 711200 w 3591991"/>
                <a:gd name="connsiteY43" fmla="*/ 2866571 h 3120571"/>
                <a:gd name="connsiteX44" fmla="*/ 740228 w 3591991"/>
                <a:gd name="connsiteY44" fmla="*/ 2888343 h 3120571"/>
                <a:gd name="connsiteX45" fmla="*/ 812800 w 3591991"/>
                <a:gd name="connsiteY45" fmla="*/ 2953657 h 3120571"/>
                <a:gd name="connsiteX46" fmla="*/ 849085 w 3591991"/>
                <a:gd name="connsiteY46" fmla="*/ 2997200 h 3120571"/>
                <a:gd name="connsiteX47" fmla="*/ 870857 w 3591991"/>
                <a:gd name="connsiteY47" fmla="*/ 3011714 h 3120571"/>
                <a:gd name="connsiteX48" fmla="*/ 907143 w 3591991"/>
                <a:gd name="connsiteY48" fmla="*/ 3055257 h 3120571"/>
                <a:gd name="connsiteX49" fmla="*/ 936171 w 3591991"/>
                <a:gd name="connsiteY49" fmla="*/ 3077028 h 3120571"/>
                <a:gd name="connsiteX50" fmla="*/ 1030514 w 3591991"/>
                <a:gd name="connsiteY50" fmla="*/ 3120571 h 3120571"/>
                <a:gd name="connsiteX51" fmla="*/ 1480457 w 3591991"/>
                <a:gd name="connsiteY51" fmla="*/ 3106057 h 3120571"/>
                <a:gd name="connsiteX52" fmla="*/ 1531257 w 3591991"/>
                <a:gd name="connsiteY52" fmla="*/ 3091543 h 3120571"/>
                <a:gd name="connsiteX53" fmla="*/ 1618343 w 3591991"/>
                <a:gd name="connsiteY53" fmla="*/ 3084285 h 3120571"/>
                <a:gd name="connsiteX54" fmla="*/ 1698171 w 3591991"/>
                <a:gd name="connsiteY54" fmla="*/ 3069771 h 3120571"/>
                <a:gd name="connsiteX55" fmla="*/ 1756228 w 3591991"/>
                <a:gd name="connsiteY55" fmla="*/ 3062514 h 3120571"/>
                <a:gd name="connsiteX56" fmla="*/ 1785257 w 3591991"/>
                <a:gd name="connsiteY56" fmla="*/ 3048000 h 3120571"/>
                <a:gd name="connsiteX57" fmla="*/ 1850571 w 3591991"/>
                <a:gd name="connsiteY57" fmla="*/ 3026228 h 3120571"/>
                <a:gd name="connsiteX58" fmla="*/ 1886857 w 3591991"/>
                <a:gd name="connsiteY58" fmla="*/ 3011714 h 3120571"/>
                <a:gd name="connsiteX59" fmla="*/ 1988457 w 3591991"/>
                <a:gd name="connsiteY59" fmla="*/ 2997200 h 3120571"/>
                <a:gd name="connsiteX60" fmla="*/ 2017485 w 3591991"/>
                <a:gd name="connsiteY60" fmla="*/ 2989943 h 3120571"/>
                <a:gd name="connsiteX61" fmla="*/ 2053771 w 3591991"/>
                <a:gd name="connsiteY61" fmla="*/ 2982685 h 3120571"/>
                <a:gd name="connsiteX62" fmla="*/ 2140857 w 3591991"/>
                <a:gd name="connsiteY62" fmla="*/ 2968171 h 3120571"/>
                <a:gd name="connsiteX63" fmla="*/ 2169885 w 3591991"/>
                <a:gd name="connsiteY63" fmla="*/ 2939143 h 3120571"/>
                <a:gd name="connsiteX64" fmla="*/ 2286000 w 3591991"/>
                <a:gd name="connsiteY64" fmla="*/ 2917371 h 3120571"/>
                <a:gd name="connsiteX65" fmla="*/ 2358571 w 3591991"/>
                <a:gd name="connsiteY65" fmla="*/ 2902857 h 3120571"/>
                <a:gd name="connsiteX66" fmla="*/ 2467428 w 3591991"/>
                <a:gd name="connsiteY66" fmla="*/ 2873828 h 3120571"/>
                <a:gd name="connsiteX67" fmla="*/ 2569028 w 3591991"/>
                <a:gd name="connsiteY67" fmla="*/ 2844800 h 3120571"/>
                <a:gd name="connsiteX68" fmla="*/ 2590800 w 3591991"/>
                <a:gd name="connsiteY68" fmla="*/ 2837543 h 3120571"/>
                <a:gd name="connsiteX69" fmla="*/ 2794000 w 3591991"/>
                <a:gd name="connsiteY69" fmla="*/ 2830285 h 3120571"/>
                <a:gd name="connsiteX70" fmla="*/ 3062514 w 3591991"/>
                <a:gd name="connsiteY70" fmla="*/ 2830285 h 3120571"/>
                <a:gd name="connsiteX71" fmla="*/ 3490685 w 3591991"/>
                <a:gd name="connsiteY71" fmla="*/ 2823028 h 3120571"/>
                <a:gd name="connsiteX72" fmla="*/ 3519714 w 3591991"/>
                <a:gd name="connsiteY72" fmla="*/ 2735943 h 3120571"/>
                <a:gd name="connsiteX73" fmla="*/ 3490685 w 3591991"/>
                <a:gd name="connsiteY73" fmla="*/ 2561771 h 3120571"/>
                <a:gd name="connsiteX74" fmla="*/ 3476171 w 3591991"/>
                <a:gd name="connsiteY74" fmla="*/ 2525485 h 3120571"/>
                <a:gd name="connsiteX75" fmla="*/ 3439885 w 3591991"/>
                <a:gd name="connsiteY75" fmla="*/ 2489200 h 3120571"/>
                <a:gd name="connsiteX76" fmla="*/ 3338285 w 3591991"/>
                <a:gd name="connsiteY76" fmla="*/ 2423885 h 3120571"/>
                <a:gd name="connsiteX77" fmla="*/ 3272971 w 3591991"/>
                <a:gd name="connsiteY77" fmla="*/ 2387600 h 3120571"/>
                <a:gd name="connsiteX78" fmla="*/ 3236685 w 3591991"/>
                <a:gd name="connsiteY78" fmla="*/ 2344057 h 3120571"/>
                <a:gd name="connsiteX79" fmla="*/ 3193143 w 3591991"/>
                <a:gd name="connsiteY79" fmla="*/ 2315028 h 3120571"/>
                <a:gd name="connsiteX80" fmla="*/ 3135085 w 3591991"/>
                <a:gd name="connsiteY80" fmla="*/ 2264228 h 3120571"/>
                <a:gd name="connsiteX81" fmla="*/ 3098800 w 3591991"/>
                <a:gd name="connsiteY81" fmla="*/ 2227943 h 3120571"/>
                <a:gd name="connsiteX82" fmla="*/ 3048000 w 3591991"/>
                <a:gd name="connsiteY82" fmla="*/ 2191657 h 3120571"/>
                <a:gd name="connsiteX83" fmla="*/ 2946400 w 3591991"/>
                <a:gd name="connsiteY83" fmla="*/ 2111828 h 3120571"/>
                <a:gd name="connsiteX84" fmla="*/ 2895600 w 3591991"/>
                <a:gd name="connsiteY84" fmla="*/ 2075543 h 3120571"/>
                <a:gd name="connsiteX85" fmla="*/ 2844800 w 3591991"/>
                <a:gd name="connsiteY85" fmla="*/ 2039257 h 3120571"/>
                <a:gd name="connsiteX86" fmla="*/ 3537403 w 3591991"/>
                <a:gd name="connsiteY86" fmla="*/ 2010456 h 3120571"/>
                <a:gd name="connsiteX87" fmla="*/ 3512684 w 3591991"/>
                <a:gd name="connsiteY87" fmla="*/ 1845355 h 3120571"/>
                <a:gd name="connsiteX88" fmla="*/ 3232377 w 3591991"/>
                <a:gd name="connsiteY88" fmla="*/ 1778680 h 3120571"/>
                <a:gd name="connsiteX89" fmla="*/ 3096078 w 3591991"/>
                <a:gd name="connsiteY89" fmla="*/ 1821996 h 3120571"/>
                <a:gd name="connsiteX90" fmla="*/ 2964089 w 3591991"/>
                <a:gd name="connsiteY90" fmla="*/ 1814512 h 3120571"/>
                <a:gd name="connsiteX91" fmla="*/ 2831646 w 3591991"/>
                <a:gd name="connsiteY91" fmla="*/ 1703614 h 3120571"/>
                <a:gd name="connsiteX92" fmla="*/ 2618468 w 3591991"/>
                <a:gd name="connsiteY92" fmla="*/ 1400401 h 3120571"/>
                <a:gd name="connsiteX93" fmla="*/ 2220006 w 3591991"/>
                <a:gd name="connsiteY93" fmla="*/ 1260928 h 3120571"/>
                <a:gd name="connsiteX94" fmla="*/ 1821543 w 3591991"/>
                <a:gd name="connsiteY94" fmla="*/ 1284514 h 3120571"/>
                <a:gd name="connsiteX95" fmla="*/ 1799771 w 3591991"/>
                <a:gd name="connsiteY95" fmla="*/ 1211943 h 3120571"/>
                <a:gd name="connsiteX96" fmla="*/ 1756228 w 3591991"/>
                <a:gd name="connsiteY96" fmla="*/ 1139371 h 3120571"/>
                <a:gd name="connsiteX97" fmla="*/ 1625600 w 3591991"/>
                <a:gd name="connsiteY97" fmla="*/ 986971 h 3120571"/>
                <a:gd name="connsiteX98" fmla="*/ 1589314 w 3591991"/>
                <a:gd name="connsiteY98" fmla="*/ 928914 h 3120571"/>
                <a:gd name="connsiteX99" fmla="*/ 1574800 w 3591991"/>
                <a:gd name="connsiteY99" fmla="*/ 892628 h 3120571"/>
                <a:gd name="connsiteX100" fmla="*/ 1538514 w 3591991"/>
                <a:gd name="connsiteY100" fmla="*/ 856343 h 3120571"/>
                <a:gd name="connsiteX101" fmla="*/ 1509485 w 3591991"/>
                <a:gd name="connsiteY101" fmla="*/ 820057 h 3120571"/>
                <a:gd name="connsiteX102" fmla="*/ 1473200 w 3591991"/>
                <a:gd name="connsiteY102" fmla="*/ 783771 h 3120571"/>
                <a:gd name="connsiteX103" fmla="*/ 1436914 w 3591991"/>
                <a:gd name="connsiteY103" fmla="*/ 718457 h 3120571"/>
                <a:gd name="connsiteX104" fmla="*/ 1357085 w 3591991"/>
                <a:gd name="connsiteY104" fmla="*/ 624114 h 3120571"/>
                <a:gd name="connsiteX105" fmla="*/ 1335314 w 3591991"/>
                <a:gd name="connsiteY105" fmla="*/ 602343 h 3120571"/>
                <a:gd name="connsiteX106" fmla="*/ 1277257 w 3591991"/>
                <a:gd name="connsiteY106" fmla="*/ 529771 h 3120571"/>
                <a:gd name="connsiteX107" fmla="*/ 1219200 w 3591991"/>
                <a:gd name="connsiteY107" fmla="*/ 464457 h 3120571"/>
                <a:gd name="connsiteX108" fmla="*/ 1161143 w 3591991"/>
                <a:gd name="connsiteY108" fmla="*/ 406400 h 3120571"/>
                <a:gd name="connsiteX109" fmla="*/ 1081314 w 3591991"/>
                <a:gd name="connsiteY109" fmla="*/ 362857 h 3120571"/>
                <a:gd name="connsiteX110" fmla="*/ 1052285 w 3591991"/>
                <a:gd name="connsiteY110" fmla="*/ 333828 h 3120571"/>
                <a:gd name="connsiteX111" fmla="*/ 1001485 w 3591991"/>
                <a:gd name="connsiteY111" fmla="*/ 304800 h 3120571"/>
                <a:gd name="connsiteX112" fmla="*/ 979714 w 3591991"/>
                <a:gd name="connsiteY112" fmla="*/ 290285 h 3120571"/>
                <a:gd name="connsiteX113" fmla="*/ 928914 w 3591991"/>
                <a:gd name="connsiteY113" fmla="*/ 246743 h 3120571"/>
                <a:gd name="connsiteX114" fmla="*/ 907143 w 3591991"/>
                <a:gd name="connsiteY114" fmla="*/ 232228 h 3120571"/>
                <a:gd name="connsiteX115" fmla="*/ 885371 w 3591991"/>
                <a:gd name="connsiteY115" fmla="*/ 224971 h 3120571"/>
                <a:gd name="connsiteX116" fmla="*/ 849085 w 3591991"/>
                <a:gd name="connsiteY116" fmla="*/ 188685 h 3120571"/>
                <a:gd name="connsiteX117" fmla="*/ 820057 w 3591991"/>
                <a:gd name="connsiteY117" fmla="*/ 166914 h 3120571"/>
                <a:gd name="connsiteX118" fmla="*/ 812800 w 3591991"/>
                <a:gd name="connsiteY118" fmla="*/ 145143 h 3120571"/>
                <a:gd name="connsiteX119" fmla="*/ 762000 w 3591991"/>
                <a:gd name="connsiteY119" fmla="*/ 116114 h 3120571"/>
                <a:gd name="connsiteX120" fmla="*/ 740228 w 3591991"/>
                <a:gd name="connsiteY120" fmla="*/ 101600 h 3120571"/>
                <a:gd name="connsiteX121" fmla="*/ 703943 w 3591991"/>
                <a:gd name="connsiteY121" fmla="*/ 65314 h 3120571"/>
                <a:gd name="connsiteX122" fmla="*/ 689428 w 3591991"/>
                <a:gd name="connsiteY122" fmla="*/ 50800 h 3120571"/>
                <a:gd name="connsiteX123" fmla="*/ 660400 w 3591991"/>
                <a:gd name="connsiteY123" fmla="*/ 43543 h 3120571"/>
                <a:gd name="connsiteX124" fmla="*/ 638628 w 3591991"/>
                <a:gd name="connsiteY124" fmla="*/ 36285 h 3120571"/>
                <a:gd name="connsiteX125" fmla="*/ 602343 w 3591991"/>
                <a:gd name="connsiteY125" fmla="*/ 0 h 3120571"/>
                <a:gd name="connsiteX0" fmla="*/ 602343 w 3629602"/>
                <a:gd name="connsiteY0" fmla="*/ 0 h 3120571"/>
                <a:gd name="connsiteX1" fmla="*/ 406400 w 3629602"/>
                <a:gd name="connsiteY1" fmla="*/ 7257 h 3120571"/>
                <a:gd name="connsiteX2" fmla="*/ 362857 w 3629602"/>
                <a:gd name="connsiteY2" fmla="*/ 36285 h 3120571"/>
                <a:gd name="connsiteX3" fmla="*/ 312057 w 3629602"/>
                <a:gd name="connsiteY3" fmla="*/ 50800 h 3120571"/>
                <a:gd name="connsiteX4" fmla="*/ 239485 w 3629602"/>
                <a:gd name="connsiteY4" fmla="*/ 101600 h 3120571"/>
                <a:gd name="connsiteX5" fmla="*/ 210457 w 3629602"/>
                <a:gd name="connsiteY5" fmla="*/ 108857 h 3120571"/>
                <a:gd name="connsiteX6" fmla="*/ 159657 w 3629602"/>
                <a:gd name="connsiteY6" fmla="*/ 137885 h 3120571"/>
                <a:gd name="connsiteX7" fmla="*/ 130628 w 3629602"/>
                <a:gd name="connsiteY7" fmla="*/ 166914 h 3120571"/>
                <a:gd name="connsiteX8" fmla="*/ 108857 w 3629602"/>
                <a:gd name="connsiteY8" fmla="*/ 188685 h 3120571"/>
                <a:gd name="connsiteX9" fmla="*/ 94343 w 3629602"/>
                <a:gd name="connsiteY9" fmla="*/ 203200 h 3120571"/>
                <a:gd name="connsiteX10" fmla="*/ 43543 w 3629602"/>
                <a:gd name="connsiteY10" fmla="*/ 283028 h 3120571"/>
                <a:gd name="connsiteX11" fmla="*/ 14514 w 3629602"/>
                <a:gd name="connsiteY11" fmla="*/ 362857 h 3120571"/>
                <a:gd name="connsiteX12" fmla="*/ 0 w 3629602"/>
                <a:gd name="connsiteY12" fmla="*/ 420914 h 3120571"/>
                <a:gd name="connsiteX13" fmla="*/ 7257 w 3629602"/>
                <a:gd name="connsiteY13" fmla="*/ 1393371 h 3120571"/>
                <a:gd name="connsiteX14" fmla="*/ 29028 w 3629602"/>
                <a:gd name="connsiteY14" fmla="*/ 1494971 h 3120571"/>
                <a:gd name="connsiteX15" fmla="*/ 43543 w 3629602"/>
                <a:gd name="connsiteY15" fmla="*/ 1531257 h 3120571"/>
                <a:gd name="connsiteX16" fmla="*/ 58057 w 3629602"/>
                <a:gd name="connsiteY16" fmla="*/ 1596571 h 3120571"/>
                <a:gd name="connsiteX17" fmla="*/ 79828 w 3629602"/>
                <a:gd name="connsiteY17" fmla="*/ 1647371 h 3120571"/>
                <a:gd name="connsiteX18" fmla="*/ 116114 w 3629602"/>
                <a:gd name="connsiteY18" fmla="*/ 1763485 h 3120571"/>
                <a:gd name="connsiteX19" fmla="*/ 137885 w 3629602"/>
                <a:gd name="connsiteY19" fmla="*/ 1828800 h 3120571"/>
                <a:gd name="connsiteX20" fmla="*/ 145143 w 3629602"/>
                <a:gd name="connsiteY20" fmla="*/ 1850571 h 3120571"/>
                <a:gd name="connsiteX21" fmla="*/ 166914 w 3629602"/>
                <a:gd name="connsiteY21" fmla="*/ 1894114 h 3120571"/>
                <a:gd name="connsiteX22" fmla="*/ 188685 w 3629602"/>
                <a:gd name="connsiteY22" fmla="*/ 1944914 h 3120571"/>
                <a:gd name="connsiteX23" fmla="*/ 195943 w 3629602"/>
                <a:gd name="connsiteY23" fmla="*/ 1973943 h 3120571"/>
                <a:gd name="connsiteX24" fmla="*/ 232228 w 3629602"/>
                <a:gd name="connsiteY24" fmla="*/ 2024743 h 3120571"/>
                <a:gd name="connsiteX25" fmla="*/ 254000 w 3629602"/>
                <a:gd name="connsiteY25" fmla="*/ 2082800 h 3120571"/>
                <a:gd name="connsiteX26" fmla="*/ 275771 w 3629602"/>
                <a:gd name="connsiteY26" fmla="*/ 2104571 h 3120571"/>
                <a:gd name="connsiteX27" fmla="*/ 312057 w 3629602"/>
                <a:gd name="connsiteY27" fmla="*/ 2177143 h 3120571"/>
                <a:gd name="connsiteX28" fmla="*/ 348343 w 3629602"/>
                <a:gd name="connsiteY28" fmla="*/ 2227943 h 3120571"/>
                <a:gd name="connsiteX29" fmla="*/ 355600 w 3629602"/>
                <a:gd name="connsiteY29" fmla="*/ 2249714 h 3120571"/>
                <a:gd name="connsiteX30" fmla="*/ 406400 w 3629602"/>
                <a:gd name="connsiteY30" fmla="*/ 2315028 h 3120571"/>
                <a:gd name="connsiteX31" fmla="*/ 435428 w 3629602"/>
                <a:gd name="connsiteY31" fmla="*/ 2380343 h 3120571"/>
                <a:gd name="connsiteX32" fmla="*/ 457200 w 3629602"/>
                <a:gd name="connsiteY32" fmla="*/ 2409371 h 3120571"/>
                <a:gd name="connsiteX33" fmla="*/ 471714 w 3629602"/>
                <a:gd name="connsiteY33" fmla="*/ 2467428 h 3120571"/>
                <a:gd name="connsiteX34" fmla="*/ 478971 w 3629602"/>
                <a:gd name="connsiteY34" fmla="*/ 2489200 h 3120571"/>
                <a:gd name="connsiteX35" fmla="*/ 486228 w 3629602"/>
                <a:gd name="connsiteY35" fmla="*/ 2518228 h 3120571"/>
                <a:gd name="connsiteX36" fmla="*/ 493485 w 3629602"/>
                <a:gd name="connsiteY36" fmla="*/ 2583543 h 3120571"/>
                <a:gd name="connsiteX37" fmla="*/ 515257 w 3629602"/>
                <a:gd name="connsiteY37" fmla="*/ 2641600 h 3120571"/>
                <a:gd name="connsiteX38" fmla="*/ 544285 w 3629602"/>
                <a:gd name="connsiteY38" fmla="*/ 2685143 h 3120571"/>
                <a:gd name="connsiteX39" fmla="*/ 573314 w 3629602"/>
                <a:gd name="connsiteY39" fmla="*/ 2735943 h 3120571"/>
                <a:gd name="connsiteX40" fmla="*/ 602343 w 3629602"/>
                <a:gd name="connsiteY40" fmla="*/ 2757714 h 3120571"/>
                <a:gd name="connsiteX41" fmla="*/ 645885 w 3629602"/>
                <a:gd name="connsiteY41" fmla="*/ 2801257 h 3120571"/>
                <a:gd name="connsiteX42" fmla="*/ 674914 w 3629602"/>
                <a:gd name="connsiteY42" fmla="*/ 2823028 h 3120571"/>
                <a:gd name="connsiteX43" fmla="*/ 711200 w 3629602"/>
                <a:gd name="connsiteY43" fmla="*/ 2866571 h 3120571"/>
                <a:gd name="connsiteX44" fmla="*/ 740228 w 3629602"/>
                <a:gd name="connsiteY44" fmla="*/ 2888343 h 3120571"/>
                <a:gd name="connsiteX45" fmla="*/ 812800 w 3629602"/>
                <a:gd name="connsiteY45" fmla="*/ 2953657 h 3120571"/>
                <a:gd name="connsiteX46" fmla="*/ 849085 w 3629602"/>
                <a:gd name="connsiteY46" fmla="*/ 2997200 h 3120571"/>
                <a:gd name="connsiteX47" fmla="*/ 870857 w 3629602"/>
                <a:gd name="connsiteY47" fmla="*/ 3011714 h 3120571"/>
                <a:gd name="connsiteX48" fmla="*/ 907143 w 3629602"/>
                <a:gd name="connsiteY48" fmla="*/ 3055257 h 3120571"/>
                <a:gd name="connsiteX49" fmla="*/ 936171 w 3629602"/>
                <a:gd name="connsiteY49" fmla="*/ 3077028 h 3120571"/>
                <a:gd name="connsiteX50" fmla="*/ 1030514 w 3629602"/>
                <a:gd name="connsiteY50" fmla="*/ 3120571 h 3120571"/>
                <a:gd name="connsiteX51" fmla="*/ 1480457 w 3629602"/>
                <a:gd name="connsiteY51" fmla="*/ 3106057 h 3120571"/>
                <a:gd name="connsiteX52" fmla="*/ 1531257 w 3629602"/>
                <a:gd name="connsiteY52" fmla="*/ 3091543 h 3120571"/>
                <a:gd name="connsiteX53" fmla="*/ 1618343 w 3629602"/>
                <a:gd name="connsiteY53" fmla="*/ 3084285 h 3120571"/>
                <a:gd name="connsiteX54" fmla="*/ 1698171 w 3629602"/>
                <a:gd name="connsiteY54" fmla="*/ 3069771 h 3120571"/>
                <a:gd name="connsiteX55" fmla="*/ 1756228 w 3629602"/>
                <a:gd name="connsiteY55" fmla="*/ 3062514 h 3120571"/>
                <a:gd name="connsiteX56" fmla="*/ 1785257 w 3629602"/>
                <a:gd name="connsiteY56" fmla="*/ 3048000 h 3120571"/>
                <a:gd name="connsiteX57" fmla="*/ 1850571 w 3629602"/>
                <a:gd name="connsiteY57" fmla="*/ 3026228 h 3120571"/>
                <a:gd name="connsiteX58" fmla="*/ 1886857 w 3629602"/>
                <a:gd name="connsiteY58" fmla="*/ 3011714 h 3120571"/>
                <a:gd name="connsiteX59" fmla="*/ 1988457 w 3629602"/>
                <a:gd name="connsiteY59" fmla="*/ 2997200 h 3120571"/>
                <a:gd name="connsiteX60" fmla="*/ 2017485 w 3629602"/>
                <a:gd name="connsiteY60" fmla="*/ 2989943 h 3120571"/>
                <a:gd name="connsiteX61" fmla="*/ 2053771 w 3629602"/>
                <a:gd name="connsiteY61" fmla="*/ 2982685 h 3120571"/>
                <a:gd name="connsiteX62" fmla="*/ 2140857 w 3629602"/>
                <a:gd name="connsiteY62" fmla="*/ 2968171 h 3120571"/>
                <a:gd name="connsiteX63" fmla="*/ 2169885 w 3629602"/>
                <a:gd name="connsiteY63" fmla="*/ 2939143 h 3120571"/>
                <a:gd name="connsiteX64" fmla="*/ 2286000 w 3629602"/>
                <a:gd name="connsiteY64" fmla="*/ 2917371 h 3120571"/>
                <a:gd name="connsiteX65" fmla="*/ 2358571 w 3629602"/>
                <a:gd name="connsiteY65" fmla="*/ 2902857 h 3120571"/>
                <a:gd name="connsiteX66" fmla="*/ 2467428 w 3629602"/>
                <a:gd name="connsiteY66" fmla="*/ 2873828 h 3120571"/>
                <a:gd name="connsiteX67" fmla="*/ 2569028 w 3629602"/>
                <a:gd name="connsiteY67" fmla="*/ 2844800 h 3120571"/>
                <a:gd name="connsiteX68" fmla="*/ 2590800 w 3629602"/>
                <a:gd name="connsiteY68" fmla="*/ 2837543 h 3120571"/>
                <a:gd name="connsiteX69" fmla="*/ 2794000 w 3629602"/>
                <a:gd name="connsiteY69" fmla="*/ 2830285 h 3120571"/>
                <a:gd name="connsiteX70" fmla="*/ 3062514 w 3629602"/>
                <a:gd name="connsiteY70" fmla="*/ 2830285 h 3120571"/>
                <a:gd name="connsiteX71" fmla="*/ 3490685 w 3629602"/>
                <a:gd name="connsiteY71" fmla="*/ 2823028 h 3120571"/>
                <a:gd name="connsiteX72" fmla="*/ 3519714 w 3629602"/>
                <a:gd name="connsiteY72" fmla="*/ 2735943 h 3120571"/>
                <a:gd name="connsiteX73" fmla="*/ 3490685 w 3629602"/>
                <a:gd name="connsiteY73" fmla="*/ 2561771 h 3120571"/>
                <a:gd name="connsiteX74" fmla="*/ 3476171 w 3629602"/>
                <a:gd name="connsiteY74" fmla="*/ 2525485 h 3120571"/>
                <a:gd name="connsiteX75" fmla="*/ 3439885 w 3629602"/>
                <a:gd name="connsiteY75" fmla="*/ 2489200 h 3120571"/>
                <a:gd name="connsiteX76" fmla="*/ 3338285 w 3629602"/>
                <a:gd name="connsiteY76" fmla="*/ 2423885 h 3120571"/>
                <a:gd name="connsiteX77" fmla="*/ 3272971 w 3629602"/>
                <a:gd name="connsiteY77" fmla="*/ 2387600 h 3120571"/>
                <a:gd name="connsiteX78" fmla="*/ 3236685 w 3629602"/>
                <a:gd name="connsiteY78" fmla="*/ 2344057 h 3120571"/>
                <a:gd name="connsiteX79" fmla="*/ 3193143 w 3629602"/>
                <a:gd name="connsiteY79" fmla="*/ 2315028 h 3120571"/>
                <a:gd name="connsiteX80" fmla="*/ 3135085 w 3629602"/>
                <a:gd name="connsiteY80" fmla="*/ 2264228 h 3120571"/>
                <a:gd name="connsiteX81" fmla="*/ 3098800 w 3629602"/>
                <a:gd name="connsiteY81" fmla="*/ 2227943 h 3120571"/>
                <a:gd name="connsiteX82" fmla="*/ 3048000 w 3629602"/>
                <a:gd name="connsiteY82" fmla="*/ 2191657 h 3120571"/>
                <a:gd name="connsiteX83" fmla="*/ 2946400 w 3629602"/>
                <a:gd name="connsiteY83" fmla="*/ 2111828 h 3120571"/>
                <a:gd name="connsiteX84" fmla="*/ 2895600 w 3629602"/>
                <a:gd name="connsiteY84" fmla="*/ 2075543 h 3120571"/>
                <a:gd name="connsiteX85" fmla="*/ 3590925 w 3629602"/>
                <a:gd name="connsiteY85" fmla="*/ 2026557 h 3120571"/>
                <a:gd name="connsiteX86" fmla="*/ 3537403 w 3629602"/>
                <a:gd name="connsiteY86" fmla="*/ 2010456 h 3120571"/>
                <a:gd name="connsiteX87" fmla="*/ 3512684 w 3629602"/>
                <a:gd name="connsiteY87" fmla="*/ 1845355 h 3120571"/>
                <a:gd name="connsiteX88" fmla="*/ 3232377 w 3629602"/>
                <a:gd name="connsiteY88" fmla="*/ 1778680 h 3120571"/>
                <a:gd name="connsiteX89" fmla="*/ 3096078 w 3629602"/>
                <a:gd name="connsiteY89" fmla="*/ 1821996 h 3120571"/>
                <a:gd name="connsiteX90" fmla="*/ 2964089 w 3629602"/>
                <a:gd name="connsiteY90" fmla="*/ 1814512 h 3120571"/>
                <a:gd name="connsiteX91" fmla="*/ 2831646 w 3629602"/>
                <a:gd name="connsiteY91" fmla="*/ 1703614 h 3120571"/>
                <a:gd name="connsiteX92" fmla="*/ 2618468 w 3629602"/>
                <a:gd name="connsiteY92" fmla="*/ 1400401 h 3120571"/>
                <a:gd name="connsiteX93" fmla="*/ 2220006 w 3629602"/>
                <a:gd name="connsiteY93" fmla="*/ 1260928 h 3120571"/>
                <a:gd name="connsiteX94" fmla="*/ 1821543 w 3629602"/>
                <a:gd name="connsiteY94" fmla="*/ 1284514 h 3120571"/>
                <a:gd name="connsiteX95" fmla="*/ 1799771 w 3629602"/>
                <a:gd name="connsiteY95" fmla="*/ 1211943 h 3120571"/>
                <a:gd name="connsiteX96" fmla="*/ 1756228 w 3629602"/>
                <a:gd name="connsiteY96" fmla="*/ 1139371 h 3120571"/>
                <a:gd name="connsiteX97" fmla="*/ 1625600 w 3629602"/>
                <a:gd name="connsiteY97" fmla="*/ 986971 h 3120571"/>
                <a:gd name="connsiteX98" fmla="*/ 1589314 w 3629602"/>
                <a:gd name="connsiteY98" fmla="*/ 928914 h 3120571"/>
                <a:gd name="connsiteX99" fmla="*/ 1574800 w 3629602"/>
                <a:gd name="connsiteY99" fmla="*/ 892628 h 3120571"/>
                <a:gd name="connsiteX100" fmla="*/ 1538514 w 3629602"/>
                <a:gd name="connsiteY100" fmla="*/ 856343 h 3120571"/>
                <a:gd name="connsiteX101" fmla="*/ 1509485 w 3629602"/>
                <a:gd name="connsiteY101" fmla="*/ 820057 h 3120571"/>
                <a:gd name="connsiteX102" fmla="*/ 1473200 w 3629602"/>
                <a:gd name="connsiteY102" fmla="*/ 783771 h 3120571"/>
                <a:gd name="connsiteX103" fmla="*/ 1436914 w 3629602"/>
                <a:gd name="connsiteY103" fmla="*/ 718457 h 3120571"/>
                <a:gd name="connsiteX104" fmla="*/ 1357085 w 3629602"/>
                <a:gd name="connsiteY104" fmla="*/ 624114 h 3120571"/>
                <a:gd name="connsiteX105" fmla="*/ 1335314 w 3629602"/>
                <a:gd name="connsiteY105" fmla="*/ 602343 h 3120571"/>
                <a:gd name="connsiteX106" fmla="*/ 1277257 w 3629602"/>
                <a:gd name="connsiteY106" fmla="*/ 529771 h 3120571"/>
                <a:gd name="connsiteX107" fmla="*/ 1219200 w 3629602"/>
                <a:gd name="connsiteY107" fmla="*/ 464457 h 3120571"/>
                <a:gd name="connsiteX108" fmla="*/ 1161143 w 3629602"/>
                <a:gd name="connsiteY108" fmla="*/ 406400 h 3120571"/>
                <a:gd name="connsiteX109" fmla="*/ 1081314 w 3629602"/>
                <a:gd name="connsiteY109" fmla="*/ 362857 h 3120571"/>
                <a:gd name="connsiteX110" fmla="*/ 1052285 w 3629602"/>
                <a:gd name="connsiteY110" fmla="*/ 333828 h 3120571"/>
                <a:gd name="connsiteX111" fmla="*/ 1001485 w 3629602"/>
                <a:gd name="connsiteY111" fmla="*/ 304800 h 3120571"/>
                <a:gd name="connsiteX112" fmla="*/ 979714 w 3629602"/>
                <a:gd name="connsiteY112" fmla="*/ 290285 h 3120571"/>
                <a:gd name="connsiteX113" fmla="*/ 928914 w 3629602"/>
                <a:gd name="connsiteY113" fmla="*/ 246743 h 3120571"/>
                <a:gd name="connsiteX114" fmla="*/ 907143 w 3629602"/>
                <a:gd name="connsiteY114" fmla="*/ 232228 h 3120571"/>
                <a:gd name="connsiteX115" fmla="*/ 885371 w 3629602"/>
                <a:gd name="connsiteY115" fmla="*/ 224971 h 3120571"/>
                <a:gd name="connsiteX116" fmla="*/ 849085 w 3629602"/>
                <a:gd name="connsiteY116" fmla="*/ 188685 h 3120571"/>
                <a:gd name="connsiteX117" fmla="*/ 820057 w 3629602"/>
                <a:gd name="connsiteY117" fmla="*/ 166914 h 3120571"/>
                <a:gd name="connsiteX118" fmla="*/ 812800 w 3629602"/>
                <a:gd name="connsiteY118" fmla="*/ 145143 h 3120571"/>
                <a:gd name="connsiteX119" fmla="*/ 762000 w 3629602"/>
                <a:gd name="connsiteY119" fmla="*/ 116114 h 3120571"/>
                <a:gd name="connsiteX120" fmla="*/ 740228 w 3629602"/>
                <a:gd name="connsiteY120" fmla="*/ 101600 h 3120571"/>
                <a:gd name="connsiteX121" fmla="*/ 703943 w 3629602"/>
                <a:gd name="connsiteY121" fmla="*/ 65314 h 3120571"/>
                <a:gd name="connsiteX122" fmla="*/ 689428 w 3629602"/>
                <a:gd name="connsiteY122" fmla="*/ 50800 h 3120571"/>
                <a:gd name="connsiteX123" fmla="*/ 660400 w 3629602"/>
                <a:gd name="connsiteY123" fmla="*/ 43543 h 3120571"/>
                <a:gd name="connsiteX124" fmla="*/ 638628 w 3629602"/>
                <a:gd name="connsiteY124" fmla="*/ 36285 h 3120571"/>
                <a:gd name="connsiteX125" fmla="*/ 602343 w 3629602"/>
                <a:gd name="connsiteY125" fmla="*/ 0 h 3120571"/>
                <a:gd name="connsiteX0" fmla="*/ 602343 w 3635927"/>
                <a:gd name="connsiteY0" fmla="*/ 0 h 3120571"/>
                <a:gd name="connsiteX1" fmla="*/ 406400 w 3635927"/>
                <a:gd name="connsiteY1" fmla="*/ 7257 h 3120571"/>
                <a:gd name="connsiteX2" fmla="*/ 362857 w 3635927"/>
                <a:gd name="connsiteY2" fmla="*/ 36285 h 3120571"/>
                <a:gd name="connsiteX3" fmla="*/ 312057 w 3635927"/>
                <a:gd name="connsiteY3" fmla="*/ 50800 h 3120571"/>
                <a:gd name="connsiteX4" fmla="*/ 239485 w 3635927"/>
                <a:gd name="connsiteY4" fmla="*/ 101600 h 3120571"/>
                <a:gd name="connsiteX5" fmla="*/ 210457 w 3635927"/>
                <a:gd name="connsiteY5" fmla="*/ 108857 h 3120571"/>
                <a:gd name="connsiteX6" fmla="*/ 159657 w 3635927"/>
                <a:gd name="connsiteY6" fmla="*/ 137885 h 3120571"/>
                <a:gd name="connsiteX7" fmla="*/ 130628 w 3635927"/>
                <a:gd name="connsiteY7" fmla="*/ 166914 h 3120571"/>
                <a:gd name="connsiteX8" fmla="*/ 108857 w 3635927"/>
                <a:gd name="connsiteY8" fmla="*/ 188685 h 3120571"/>
                <a:gd name="connsiteX9" fmla="*/ 94343 w 3635927"/>
                <a:gd name="connsiteY9" fmla="*/ 203200 h 3120571"/>
                <a:gd name="connsiteX10" fmla="*/ 43543 w 3635927"/>
                <a:gd name="connsiteY10" fmla="*/ 283028 h 3120571"/>
                <a:gd name="connsiteX11" fmla="*/ 14514 w 3635927"/>
                <a:gd name="connsiteY11" fmla="*/ 362857 h 3120571"/>
                <a:gd name="connsiteX12" fmla="*/ 0 w 3635927"/>
                <a:gd name="connsiteY12" fmla="*/ 420914 h 3120571"/>
                <a:gd name="connsiteX13" fmla="*/ 7257 w 3635927"/>
                <a:gd name="connsiteY13" fmla="*/ 1393371 h 3120571"/>
                <a:gd name="connsiteX14" fmla="*/ 29028 w 3635927"/>
                <a:gd name="connsiteY14" fmla="*/ 1494971 h 3120571"/>
                <a:gd name="connsiteX15" fmla="*/ 43543 w 3635927"/>
                <a:gd name="connsiteY15" fmla="*/ 1531257 h 3120571"/>
                <a:gd name="connsiteX16" fmla="*/ 58057 w 3635927"/>
                <a:gd name="connsiteY16" fmla="*/ 1596571 h 3120571"/>
                <a:gd name="connsiteX17" fmla="*/ 79828 w 3635927"/>
                <a:gd name="connsiteY17" fmla="*/ 1647371 h 3120571"/>
                <a:gd name="connsiteX18" fmla="*/ 116114 w 3635927"/>
                <a:gd name="connsiteY18" fmla="*/ 1763485 h 3120571"/>
                <a:gd name="connsiteX19" fmla="*/ 137885 w 3635927"/>
                <a:gd name="connsiteY19" fmla="*/ 1828800 h 3120571"/>
                <a:gd name="connsiteX20" fmla="*/ 145143 w 3635927"/>
                <a:gd name="connsiteY20" fmla="*/ 1850571 h 3120571"/>
                <a:gd name="connsiteX21" fmla="*/ 166914 w 3635927"/>
                <a:gd name="connsiteY21" fmla="*/ 1894114 h 3120571"/>
                <a:gd name="connsiteX22" fmla="*/ 188685 w 3635927"/>
                <a:gd name="connsiteY22" fmla="*/ 1944914 h 3120571"/>
                <a:gd name="connsiteX23" fmla="*/ 195943 w 3635927"/>
                <a:gd name="connsiteY23" fmla="*/ 1973943 h 3120571"/>
                <a:gd name="connsiteX24" fmla="*/ 232228 w 3635927"/>
                <a:gd name="connsiteY24" fmla="*/ 2024743 h 3120571"/>
                <a:gd name="connsiteX25" fmla="*/ 254000 w 3635927"/>
                <a:gd name="connsiteY25" fmla="*/ 2082800 h 3120571"/>
                <a:gd name="connsiteX26" fmla="*/ 275771 w 3635927"/>
                <a:gd name="connsiteY26" fmla="*/ 2104571 h 3120571"/>
                <a:gd name="connsiteX27" fmla="*/ 312057 w 3635927"/>
                <a:gd name="connsiteY27" fmla="*/ 2177143 h 3120571"/>
                <a:gd name="connsiteX28" fmla="*/ 348343 w 3635927"/>
                <a:gd name="connsiteY28" fmla="*/ 2227943 h 3120571"/>
                <a:gd name="connsiteX29" fmla="*/ 355600 w 3635927"/>
                <a:gd name="connsiteY29" fmla="*/ 2249714 h 3120571"/>
                <a:gd name="connsiteX30" fmla="*/ 406400 w 3635927"/>
                <a:gd name="connsiteY30" fmla="*/ 2315028 h 3120571"/>
                <a:gd name="connsiteX31" fmla="*/ 435428 w 3635927"/>
                <a:gd name="connsiteY31" fmla="*/ 2380343 h 3120571"/>
                <a:gd name="connsiteX32" fmla="*/ 457200 w 3635927"/>
                <a:gd name="connsiteY32" fmla="*/ 2409371 h 3120571"/>
                <a:gd name="connsiteX33" fmla="*/ 471714 w 3635927"/>
                <a:gd name="connsiteY33" fmla="*/ 2467428 h 3120571"/>
                <a:gd name="connsiteX34" fmla="*/ 478971 w 3635927"/>
                <a:gd name="connsiteY34" fmla="*/ 2489200 h 3120571"/>
                <a:gd name="connsiteX35" fmla="*/ 486228 w 3635927"/>
                <a:gd name="connsiteY35" fmla="*/ 2518228 h 3120571"/>
                <a:gd name="connsiteX36" fmla="*/ 493485 w 3635927"/>
                <a:gd name="connsiteY36" fmla="*/ 2583543 h 3120571"/>
                <a:gd name="connsiteX37" fmla="*/ 515257 w 3635927"/>
                <a:gd name="connsiteY37" fmla="*/ 2641600 h 3120571"/>
                <a:gd name="connsiteX38" fmla="*/ 544285 w 3635927"/>
                <a:gd name="connsiteY38" fmla="*/ 2685143 h 3120571"/>
                <a:gd name="connsiteX39" fmla="*/ 573314 w 3635927"/>
                <a:gd name="connsiteY39" fmla="*/ 2735943 h 3120571"/>
                <a:gd name="connsiteX40" fmla="*/ 602343 w 3635927"/>
                <a:gd name="connsiteY40" fmla="*/ 2757714 h 3120571"/>
                <a:gd name="connsiteX41" fmla="*/ 645885 w 3635927"/>
                <a:gd name="connsiteY41" fmla="*/ 2801257 h 3120571"/>
                <a:gd name="connsiteX42" fmla="*/ 674914 w 3635927"/>
                <a:gd name="connsiteY42" fmla="*/ 2823028 h 3120571"/>
                <a:gd name="connsiteX43" fmla="*/ 711200 w 3635927"/>
                <a:gd name="connsiteY43" fmla="*/ 2866571 h 3120571"/>
                <a:gd name="connsiteX44" fmla="*/ 740228 w 3635927"/>
                <a:gd name="connsiteY44" fmla="*/ 2888343 h 3120571"/>
                <a:gd name="connsiteX45" fmla="*/ 812800 w 3635927"/>
                <a:gd name="connsiteY45" fmla="*/ 2953657 h 3120571"/>
                <a:gd name="connsiteX46" fmla="*/ 849085 w 3635927"/>
                <a:gd name="connsiteY46" fmla="*/ 2997200 h 3120571"/>
                <a:gd name="connsiteX47" fmla="*/ 870857 w 3635927"/>
                <a:gd name="connsiteY47" fmla="*/ 3011714 h 3120571"/>
                <a:gd name="connsiteX48" fmla="*/ 907143 w 3635927"/>
                <a:gd name="connsiteY48" fmla="*/ 3055257 h 3120571"/>
                <a:gd name="connsiteX49" fmla="*/ 936171 w 3635927"/>
                <a:gd name="connsiteY49" fmla="*/ 3077028 h 3120571"/>
                <a:gd name="connsiteX50" fmla="*/ 1030514 w 3635927"/>
                <a:gd name="connsiteY50" fmla="*/ 3120571 h 3120571"/>
                <a:gd name="connsiteX51" fmla="*/ 1480457 w 3635927"/>
                <a:gd name="connsiteY51" fmla="*/ 3106057 h 3120571"/>
                <a:gd name="connsiteX52" fmla="*/ 1531257 w 3635927"/>
                <a:gd name="connsiteY52" fmla="*/ 3091543 h 3120571"/>
                <a:gd name="connsiteX53" fmla="*/ 1618343 w 3635927"/>
                <a:gd name="connsiteY53" fmla="*/ 3084285 h 3120571"/>
                <a:gd name="connsiteX54" fmla="*/ 1698171 w 3635927"/>
                <a:gd name="connsiteY54" fmla="*/ 3069771 h 3120571"/>
                <a:gd name="connsiteX55" fmla="*/ 1756228 w 3635927"/>
                <a:gd name="connsiteY55" fmla="*/ 3062514 h 3120571"/>
                <a:gd name="connsiteX56" fmla="*/ 1785257 w 3635927"/>
                <a:gd name="connsiteY56" fmla="*/ 3048000 h 3120571"/>
                <a:gd name="connsiteX57" fmla="*/ 1850571 w 3635927"/>
                <a:gd name="connsiteY57" fmla="*/ 3026228 h 3120571"/>
                <a:gd name="connsiteX58" fmla="*/ 1886857 w 3635927"/>
                <a:gd name="connsiteY58" fmla="*/ 3011714 h 3120571"/>
                <a:gd name="connsiteX59" fmla="*/ 1988457 w 3635927"/>
                <a:gd name="connsiteY59" fmla="*/ 2997200 h 3120571"/>
                <a:gd name="connsiteX60" fmla="*/ 2017485 w 3635927"/>
                <a:gd name="connsiteY60" fmla="*/ 2989943 h 3120571"/>
                <a:gd name="connsiteX61" fmla="*/ 2053771 w 3635927"/>
                <a:gd name="connsiteY61" fmla="*/ 2982685 h 3120571"/>
                <a:gd name="connsiteX62" fmla="*/ 2140857 w 3635927"/>
                <a:gd name="connsiteY62" fmla="*/ 2968171 h 3120571"/>
                <a:gd name="connsiteX63" fmla="*/ 2169885 w 3635927"/>
                <a:gd name="connsiteY63" fmla="*/ 2939143 h 3120571"/>
                <a:gd name="connsiteX64" fmla="*/ 2286000 w 3635927"/>
                <a:gd name="connsiteY64" fmla="*/ 2917371 h 3120571"/>
                <a:gd name="connsiteX65" fmla="*/ 2358571 w 3635927"/>
                <a:gd name="connsiteY65" fmla="*/ 2902857 h 3120571"/>
                <a:gd name="connsiteX66" fmla="*/ 2467428 w 3635927"/>
                <a:gd name="connsiteY66" fmla="*/ 2873828 h 3120571"/>
                <a:gd name="connsiteX67" fmla="*/ 2569028 w 3635927"/>
                <a:gd name="connsiteY67" fmla="*/ 2844800 h 3120571"/>
                <a:gd name="connsiteX68" fmla="*/ 2590800 w 3635927"/>
                <a:gd name="connsiteY68" fmla="*/ 2837543 h 3120571"/>
                <a:gd name="connsiteX69" fmla="*/ 2794000 w 3635927"/>
                <a:gd name="connsiteY69" fmla="*/ 2830285 h 3120571"/>
                <a:gd name="connsiteX70" fmla="*/ 3062514 w 3635927"/>
                <a:gd name="connsiteY70" fmla="*/ 2830285 h 3120571"/>
                <a:gd name="connsiteX71" fmla="*/ 3490685 w 3635927"/>
                <a:gd name="connsiteY71" fmla="*/ 2823028 h 3120571"/>
                <a:gd name="connsiteX72" fmla="*/ 3519714 w 3635927"/>
                <a:gd name="connsiteY72" fmla="*/ 2735943 h 3120571"/>
                <a:gd name="connsiteX73" fmla="*/ 3490685 w 3635927"/>
                <a:gd name="connsiteY73" fmla="*/ 2561771 h 3120571"/>
                <a:gd name="connsiteX74" fmla="*/ 3476171 w 3635927"/>
                <a:gd name="connsiteY74" fmla="*/ 2525485 h 3120571"/>
                <a:gd name="connsiteX75" fmla="*/ 3439885 w 3635927"/>
                <a:gd name="connsiteY75" fmla="*/ 2489200 h 3120571"/>
                <a:gd name="connsiteX76" fmla="*/ 3338285 w 3635927"/>
                <a:gd name="connsiteY76" fmla="*/ 2423885 h 3120571"/>
                <a:gd name="connsiteX77" fmla="*/ 3272971 w 3635927"/>
                <a:gd name="connsiteY77" fmla="*/ 2387600 h 3120571"/>
                <a:gd name="connsiteX78" fmla="*/ 3236685 w 3635927"/>
                <a:gd name="connsiteY78" fmla="*/ 2344057 h 3120571"/>
                <a:gd name="connsiteX79" fmla="*/ 3193143 w 3635927"/>
                <a:gd name="connsiteY79" fmla="*/ 2315028 h 3120571"/>
                <a:gd name="connsiteX80" fmla="*/ 3135085 w 3635927"/>
                <a:gd name="connsiteY80" fmla="*/ 2264228 h 3120571"/>
                <a:gd name="connsiteX81" fmla="*/ 3098800 w 3635927"/>
                <a:gd name="connsiteY81" fmla="*/ 2227943 h 3120571"/>
                <a:gd name="connsiteX82" fmla="*/ 3048000 w 3635927"/>
                <a:gd name="connsiteY82" fmla="*/ 2191657 h 3120571"/>
                <a:gd name="connsiteX83" fmla="*/ 2946400 w 3635927"/>
                <a:gd name="connsiteY83" fmla="*/ 2111828 h 3120571"/>
                <a:gd name="connsiteX84" fmla="*/ 3584575 w 3635927"/>
                <a:gd name="connsiteY84" fmla="*/ 2048556 h 3120571"/>
                <a:gd name="connsiteX85" fmla="*/ 3590925 w 3635927"/>
                <a:gd name="connsiteY85" fmla="*/ 2026557 h 3120571"/>
                <a:gd name="connsiteX86" fmla="*/ 3537403 w 3635927"/>
                <a:gd name="connsiteY86" fmla="*/ 2010456 h 3120571"/>
                <a:gd name="connsiteX87" fmla="*/ 3512684 w 3635927"/>
                <a:gd name="connsiteY87" fmla="*/ 1845355 h 3120571"/>
                <a:gd name="connsiteX88" fmla="*/ 3232377 w 3635927"/>
                <a:gd name="connsiteY88" fmla="*/ 1778680 h 3120571"/>
                <a:gd name="connsiteX89" fmla="*/ 3096078 w 3635927"/>
                <a:gd name="connsiteY89" fmla="*/ 1821996 h 3120571"/>
                <a:gd name="connsiteX90" fmla="*/ 2964089 w 3635927"/>
                <a:gd name="connsiteY90" fmla="*/ 1814512 h 3120571"/>
                <a:gd name="connsiteX91" fmla="*/ 2831646 w 3635927"/>
                <a:gd name="connsiteY91" fmla="*/ 1703614 h 3120571"/>
                <a:gd name="connsiteX92" fmla="*/ 2618468 w 3635927"/>
                <a:gd name="connsiteY92" fmla="*/ 1400401 h 3120571"/>
                <a:gd name="connsiteX93" fmla="*/ 2220006 w 3635927"/>
                <a:gd name="connsiteY93" fmla="*/ 1260928 h 3120571"/>
                <a:gd name="connsiteX94" fmla="*/ 1821543 w 3635927"/>
                <a:gd name="connsiteY94" fmla="*/ 1284514 h 3120571"/>
                <a:gd name="connsiteX95" fmla="*/ 1799771 w 3635927"/>
                <a:gd name="connsiteY95" fmla="*/ 1211943 h 3120571"/>
                <a:gd name="connsiteX96" fmla="*/ 1756228 w 3635927"/>
                <a:gd name="connsiteY96" fmla="*/ 1139371 h 3120571"/>
                <a:gd name="connsiteX97" fmla="*/ 1625600 w 3635927"/>
                <a:gd name="connsiteY97" fmla="*/ 986971 h 3120571"/>
                <a:gd name="connsiteX98" fmla="*/ 1589314 w 3635927"/>
                <a:gd name="connsiteY98" fmla="*/ 928914 h 3120571"/>
                <a:gd name="connsiteX99" fmla="*/ 1574800 w 3635927"/>
                <a:gd name="connsiteY99" fmla="*/ 892628 h 3120571"/>
                <a:gd name="connsiteX100" fmla="*/ 1538514 w 3635927"/>
                <a:gd name="connsiteY100" fmla="*/ 856343 h 3120571"/>
                <a:gd name="connsiteX101" fmla="*/ 1509485 w 3635927"/>
                <a:gd name="connsiteY101" fmla="*/ 820057 h 3120571"/>
                <a:gd name="connsiteX102" fmla="*/ 1473200 w 3635927"/>
                <a:gd name="connsiteY102" fmla="*/ 783771 h 3120571"/>
                <a:gd name="connsiteX103" fmla="*/ 1436914 w 3635927"/>
                <a:gd name="connsiteY103" fmla="*/ 718457 h 3120571"/>
                <a:gd name="connsiteX104" fmla="*/ 1357085 w 3635927"/>
                <a:gd name="connsiteY104" fmla="*/ 624114 h 3120571"/>
                <a:gd name="connsiteX105" fmla="*/ 1335314 w 3635927"/>
                <a:gd name="connsiteY105" fmla="*/ 602343 h 3120571"/>
                <a:gd name="connsiteX106" fmla="*/ 1277257 w 3635927"/>
                <a:gd name="connsiteY106" fmla="*/ 529771 h 3120571"/>
                <a:gd name="connsiteX107" fmla="*/ 1219200 w 3635927"/>
                <a:gd name="connsiteY107" fmla="*/ 464457 h 3120571"/>
                <a:gd name="connsiteX108" fmla="*/ 1161143 w 3635927"/>
                <a:gd name="connsiteY108" fmla="*/ 406400 h 3120571"/>
                <a:gd name="connsiteX109" fmla="*/ 1081314 w 3635927"/>
                <a:gd name="connsiteY109" fmla="*/ 362857 h 3120571"/>
                <a:gd name="connsiteX110" fmla="*/ 1052285 w 3635927"/>
                <a:gd name="connsiteY110" fmla="*/ 333828 h 3120571"/>
                <a:gd name="connsiteX111" fmla="*/ 1001485 w 3635927"/>
                <a:gd name="connsiteY111" fmla="*/ 304800 h 3120571"/>
                <a:gd name="connsiteX112" fmla="*/ 979714 w 3635927"/>
                <a:gd name="connsiteY112" fmla="*/ 290285 h 3120571"/>
                <a:gd name="connsiteX113" fmla="*/ 928914 w 3635927"/>
                <a:gd name="connsiteY113" fmla="*/ 246743 h 3120571"/>
                <a:gd name="connsiteX114" fmla="*/ 907143 w 3635927"/>
                <a:gd name="connsiteY114" fmla="*/ 232228 h 3120571"/>
                <a:gd name="connsiteX115" fmla="*/ 885371 w 3635927"/>
                <a:gd name="connsiteY115" fmla="*/ 224971 h 3120571"/>
                <a:gd name="connsiteX116" fmla="*/ 849085 w 3635927"/>
                <a:gd name="connsiteY116" fmla="*/ 188685 h 3120571"/>
                <a:gd name="connsiteX117" fmla="*/ 820057 w 3635927"/>
                <a:gd name="connsiteY117" fmla="*/ 166914 h 3120571"/>
                <a:gd name="connsiteX118" fmla="*/ 812800 w 3635927"/>
                <a:gd name="connsiteY118" fmla="*/ 145143 h 3120571"/>
                <a:gd name="connsiteX119" fmla="*/ 762000 w 3635927"/>
                <a:gd name="connsiteY119" fmla="*/ 116114 h 3120571"/>
                <a:gd name="connsiteX120" fmla="*/ 740228 w 3635927"/>
                <a:gd name="connsiteY120" fmla="*/ 101600 h 3120571"/>
                <a:gd name="connsiteX121" fmla="*/ 703943 w 3635927"/>
                <a:gd name="connsiteY121" fmla="*/ 65314 h 3120571"/>
                <a:gd name="connsiteX122" fmla="*/ 689428 w 3635927"/>
                <a:gd name="connsiteY122" fmla="*/ 50800 h 3120571"/>
                <a:gd name="connsiteX123" fmla="*/ 660400 w 3635927"/>
                <a:gd name="connsiteY123" fmla="*/ 43543 h 3120571"/>
                <a:gd name="connsiteX124" fmla="*/ 638628 w 3635927"/>
                <a:gd name="connsiteY124" fmla="*/ 36285 h 3120571"/>
                <a:gd name="connsiteX125" fmla="*/ 602343 w 3635927"/>
                <a:gd name="connsiteY125" fmla="*/ 0 h 3120571"/>
                <a:gd name="connsiteX0" fmla="*/ 602343 w 3699961"/>
                <a:gd name="connsiteY0" fmla="*/ 0 h 3120571"/>
                <a:gd name="connsiteX1" fmla="*/ 406400 w 3699961"/>
                <a:gd name="connsiteY1" fmla="*/ 7257 h 3120571"/>
                <a:gd name="connsiteX2" fmla="*/ 362857 w 3699961"/>
                <a:gd name="connsiteY2" fmla="*/ 36285 h 3120571"/>
                <a:gd name="connsiteX3" fmla="*/ 312057 w 3699961"/>
                <a:gd name="connsiteY3" fmla="*/ 50800 h 3120571"/>
                <a:gd name="connsiteX4" fmla="*/ 239485 w 3699961"/>
                <a:gd name="connsiteY4" fmla="*/ 101600 h 3120571"/>
                <a:gd name="connsiteX5" fmla="*/ 210457 w 3699961"/>
                <a:gd name="connsiteY5" fmla="*/ 108857 h 3120571"/>
                <a:gd name="connsiteX6" fmla="*/ 159657 w 3699961"/>
                <a:gd name="connsiteY6" fmla="*/ 137885 h 3120571"/>
                <a:gd name="connsiteX7" fmla="*/ 130628 w 3699961"/>
                <a:gd name="connsiteY7" fmla="*/ 166914 h 3120571"/>
                <a:gd name="connsiteX8" fmla="*/ 108857 w 3699961"/>
                <a:gd name="connsiteY8" fmla="*/ 188685 h 3120571"/>
                <a:gd name="connsiteX9" fmla="*/ 94343 w 3699961"/>
                <a:gd name="connsiteY9" fmla="*/ 203200 h 3120571"/>
                <a:gd name="connsiteX10" fmla="*/ 43543 w 3699961"/>
                <a:gd name="connsiteY10" fmla="*/ 283028 h 3120571"/>
                <a:gd name="connsiteX11" fmla="*/ 14514 w 3699961"/>
                <a:gd name="connsiteY11" fmla="*/ 362857 h 3120571"/>
                <a:gd name="connsiteX12" fmla="*/ 0 w 3699961"/>
                <a:gd name="connsiteY12" fmla="*/ 420914 h 3120571"/>
                <a:gd name="connsiteX13" fmla="*/ 7257 w 3699961"/>
                <a:gd name="connsiteY13" fmla="*/ 1393371 h 3120571"/>
                <a:gd name="connsiteX14" fmla="*/ 29028 w 3699961"/>
                <a:gd name="connsiteY14" fmla="*/ 1494971 h 3120571"/>
                <a:gd name="connsiteX15" fmla="*/ 43543 w 3699961"/>
                <a:gd name="connsiteY15" fmla="*/ 1531257 h 3120571"/>
                <a:gd name="connsiteX16" fmla="*/ 58057 w 3699961"/>
                <a:gd name="connsiteY16" fmla="*/ 1596571 h 3120571"/>
                <a:gd name="connsiteX17" fmla="*/ 79828 w 3699961"/>
                <a:gd name="connsiteY17" fmla="*/ 1647371 h 3120571"/>
                <a:gd name="connsiteX18" fmla="*/ 116114 w 3699961"/>
                <a:gd name="connsiteY18" fmla="*/ 1763485 h 3120571"/>
                <a:gd name="connsiteX19" fmla="*/ 137885 w 3699961"/>
                <a:gd name="connsiteY19" fmla="*/ 1828800 h 3120571"/>
                <a:gd name="connsiteX20" fmla="*/ 145143 w 3699961"/>
                <a:gd name="connsiteY20" fmla="*/ 1850571 h 3120571"/>
                <a:gd name="connsiteX21" fmla="*/ 166914 w 3699961"/>
                <a:gd name="connsiteY21" fmla="*/ 1894114 h 3120571"/>
                <a:gd name="connsiteX22" fmla="*/ 188685 w 3699961"/>
                <a:gd name="connsiteY22" fmla="*/ 1944914 h 3120571"/>
                <a:gd name="connsiteX23" fmla="*/ 195943 w 3699961"/>
                <a:gd name="connsiteY23" fmla="*/ 1973943 h 3120571"/>
                <a:gd name="connsiteX24" fmla="*/ 232228 w 3699961"/>
                <a:gd name="connsiteY24" fmla="*/ 2024743 h 3120571"/>
                <a:gd name="connsiteX25" fmla="*/ 254000 w 3699961"/>
                <a:gd name="connsiteY25" fmla="*/ 2082800 h 3120571"/>
                <a:gd name="connsiteX26" fmla="*/ 275771 w 3699961"/>
                <a:gd name="connsiteY26" fmla="*/ 2104571 h 3120571"/>
                <a:gd name="connsiteX27" fmla="*/ 312057 w 3699961"/>
                <a:gd name="connsiteY27" fmla="*/ 2177143 h 3120571"/>
                <a:gd name="connsiteX28" fmla="*/ 348343 w 3699961"/>
                <a:gd name="connsiteY28" fmla="*/ 2227943 h 3120571"/>
                <a:gd name="connsiteX29" fmla="*/ 355600 w 3699961"/>
                <a:gd name="connsiteY29" fmla="*/ 2249714 h 3120571"/>
                <a:gd name="connsiteX30" fmla="*/ 406400 w 3699961"/>
                <a:gd name="connsiteY30" fmla="*/ 2315028 h 3120571"/>
                <a:gd name="connsiteX31" fmla="*/ 435428 w 3699961"/>
                <a:gd name="connsiteY31" fmla="*/ 2380343 h 3120571"/>
                <a:gd name="connsiteX32" fmla="*/ 457200 w 3699961"/>
                <a:gd name="connsiteY32" fmla="*/ 2409371 h 3120571"/>
                <a:gd name="connsiteX33" fmla="*/ 471714 w 3699961"/>
                <a:gd name="connsiteY33" fmla="*/ 2467428 h 3120571"/>
                <a:gd name="connsiteX34" fmla="*/ 478971 w 3699961"/>
                <a:gd name="connsiteY34" fmla="*/ 2489200 h 3120571"/>
                <a:gd name="connsiteX35" fmla="*/ 486228 w 3699961"/>
                <a:gd name="connsiteY35" fmla="*/ 2518228 h 3120571"/>
                <a:gd name="connsiteX36" fmla="*/ 493485 w 3699961"/>
                <a:gd name="connsiteY36" fmla="*/ 2583543 h 3120571"/>
                <a:gd name="connsiteX37" fmla="*/ 515257 w 3699961"/>
                <a:gd name="connsiteY37" fmla="*/ 2641600 h 3120571"/>
                <a:gd name="connsiteX38" fmla="*/ 544285 w 3699961"/>
                <a:gd name="connsiteY38" fmla="*/ 2685143 h 3120571"/>
                <a:gd name="connsiteX39" fmla="*/ 573314 w 3699961"/>
                <a:gd name="connsiteY39" fmla="*/ 2735943 h 3120571"/>
                <a:gd name="connsiteX40" fmla="*/ 602343 w 3699961"/>
                <a:gd name="connsiteY40" fmla="*/ 2757714 h 3120571"/>
                <a:gd name="connsiteX41" fmla="*/ 645885 w 3699961"/>
                <a:gd name="connsiteY41" fmla="*/ 2801257 h 3120571"/>
                <a:gd name="connsiteX42" fmla="*/ 674914 w 3699961"/>
                <a:gd name="connsiteY42" fmla="*/ 2823028 h 3120571"/>
                <a:gd name="connsiteX43" fmla="*/ 711200 w 3699961"/>
                <a:gd name="connsiteY43" fmla="*/ 2866571 h 3120571"/>
                <a:gd name="connsiteX44" fmla="*/ 740228 w 3699961"/>
                <a:gd name="connsiteY44" fmla="*/ 2888343 h 3120571"/>
                <a:gd name="connsiteX45" fmla="*/ 812800 w 3699961"/>
                <a:gd name="connsiteY45" fmla="*/ 2953657 h 3120571"/>
                <a:gd name="connsiteX46" fmla="*/ 849085 w 3699961"/>
                <a:gd name="connsiteY46" fmla="*/ 2997200 h 3120571"/>
                <a:gd name="connsiteX47" fmla="*/ 870857 w 3699961"/>
                <a:gd name="connsiteY47" fmla="*/ 3011714 h 3120571"/>
                <a:gd name="connsiteX48" fmla="*/ 907143 w 3699961"/>
                <a:gd name="connsiteY48" fmla="*/ 3055257 h 3120571"/>
                <a:gd name="connsiteX49" fmla="*/ 936171 w 3699961"/>
                <a:gd name="connsiteY49" fmla="*/ 3077028 h 3120571"/>
                <a:gd name="connsiteX50" fmla="*/ 1030514 w 3699961"/>
                <a:gd name="connsiteY50" fmla="*/ 3120571 h 3120571"/>
                <a:gd name="connsiteX51" fmla="*/ 1480457 w 3699961"/>
                <a:gd name="connsiteY51" fmla="*/ 3106057 h 3120571"/>
                <a:gd name="connsiteX52" fmla="*/ 1531257 w 3699961"/>
                <a:gd name="connsiteY52" fmla="*/ 3091543 h 3120571"/>
                <a:gd name="connsiteX53" fmla="*/ 1618343 w 3699961"/>
                <a:gd name="connsiteY53" fmla="*/ 3084285 h 3120571"/>
                <a:gd name="connsiteX54" fmla="*/ 1698171 w 3699961"/>
                <a:gd name="connsiteY54" fmla="*/ 3069771 h 3120571"/>
                <a:gd name="connsiteX55" fmla="*/ 1756228 w 3699961"/>
                <a:gd name="connsiteY55" fmla="*/ 3062514 h 3120571"/>
                <a:gd name="connsiteX56" fmla="*/ 1785257 w 3699961"/>
                <a:gd name="connsiteY56" fmla="*/ 3048000 h 3120571"/>
                <a:gd name="connsiteX57" fmla="*/ 1850571 w 3699961"/>
                <a:gd name="connsiteY57" fmla="*/ 3026228 h 3120571"/>
                <a:gd name="connsiteX58" fmla="*/ 1886857 w 3699961"/>
                <a:gd name="connsiteY58" fmla="*/ 3011714 h 3120571"/>
                <a:gd name="connsiteX59" fmla="*/ 1988457 w 3699961"/>
                <a:gd name="connsiteY59" fmla="*/ 2997200 h 3120571"/>
                <a:gd name="connsiteX60" fmla="*/ 2017485 w 3699961"/>
                <a:gd name="connsiteY60" fmla="*/ 2989943 h 3120571"/>
                <a:gd name="connsiteX61" fmla="*/ 2053771 w 3699961"/>
                <a:gd name="connsiteY61" fmla="*/ 2982685 h 3120571"/>
                <a:gd name="connsiteX62" fmla="*/ 2140857 w 3699961"/>
                <a:gd name="connsiteY62" fmla="*/ 2968171 h 3120571"/>
                <a:gd name="connsiteX63" fmla="*/ 2169885 w 3699961"/>
                <a:gd name="connsiteY63" fmla="*/ 2939143 h 3120571"/>
                <a:gd name="connsiteX64" fmla="*/ 2286000 w 3699961"/>
                <a:gd name="connsiteY64" fmla="*/ 2917371 h 3120571"/>
                <a:gd name="connsiteX65" fmla="*/ 2358571 w 3699961"/>
                <a:gd name="connsiteY65" fmla="*/ 2902857 h 3120571"/>
                <a:gd name="connsiteX66" fmla="*/ 2467428 w 3699961"/>
                <a:gd name="connsiteY66" fmla="*/ 2873828 h 3120571"/>
                <a:gd name="connsiteX67" fmla="*/ 2569028 w 3699961"/>
                <a:gd name="connsiteY67" fmla="*/ 2844800 h 3120571"/>
                <a:gd name="connsiteX68" fmla="*/ 2590800 w 3699961"/>
                <a:gd name="connsiteY68" fmla="*/ 2837543 h 3120571"/>
                <a:gd name="connsiteX69" fmla="*/ 2794000 w 3699961"/>
                <a:gd name="connsiteY69" fmla="*/ 2830285 h 3120571"/>
                <a:gd name="connsiteX70" fmla="*/ 3062514 w 3699961"/>
                <a:gd name="connsiteY70" fmla="*/ 2830285 h 3120571"/>
                <a:gd name="connsiteX71" fmla="*/ 3490685 w 3699961"/>
                <a:gd name="connsiteY71" fmla="*/ 2823028 h 3120571"/>
                <a:gd name="connsiteX72" fmla="*/ 3519714 w 3699961"/>
                <a:gd name="connsiteY72" fmla="*/ 2735943 h 3120571"/>
                <a:gd name="connsiteX73" fmla="*/ 3490685 w 3699961"/>
                <a:gd name="connsiteY73" fmla="*/ 2561771 h 3120571"/>
                <a:gd name="connsiteX74" fmla="*/ 3476171 w 3699961"/>
                <a:gd name="connsiteY74" fmla="*/ 2525485 h 3120571"/>
                <a:gd name="connsiteX75" fmla="*/ 3439885 w 3699961"/>
                <a:gd name="connsiteY75" fmla="*/ 2489200 h 3120571"/>
                <a:gd name="connsiteX76" fmla="*/ 3338285 w 3699961"/>
                <a:gd name="connsiteY76" fmla="*/ 2423885 h 3120571"/>
                <a:gd name="connsiteX77" fmla="*/ 3272971 w 3699961"/>
                <a:gd name="connsiteY77" fmla="*/ 2387600 h 3120571"/>
                <a:gd name="connsiteX78" fmla="*/ 3236685 w 3699961"/>
                <a:gd name="connsiteY78" fmla="*/ 2344057 h 3120571"/>
                <a:gd name="connsiteX79" fmla="*/ 3193143 w 3699961"/>
                <a:gd name="connsiteY79" fmla="*/ 2315028 h 3120571"/>
                <a:gd name="connsiteX80" fmla="*/ 3135085 w 3699961"/>
                <a:gd name="connsiteY80" fmla="*/ 2264228 h 3120571"/>
                <a:gd name="connsiteX81" fmla="*/ 3098800 w 3699961"/>
                <a:gd name="connsiteY81" fmla="*/ 2227943 h 3120571"/>
                <a:gd name="connsiteX82" fmla="*/ 3048000 w 3699961"/>
                <a:gd name="connsiteY82" fmla="*/ 2191657 h 3120571"/>
                <a:gd name="connsiteX83" fmla="*/ 3673475 w 3699961"/>
                <a:gd name="connsiteY83" fmla="*/ 2034040 h 3120571"/>
                <a:gd name="connsiteX84" fmla="*/ 3584575 w 3699961"/>
                <a:gd name="connsiteY84" fmla="*/ 2048556 h 3120571"/>
                <a:gd name="connsiteX85" fmla="*/ 3590925 w 3699961"/>
                <a:gd name="connsiteY85" fmla="*/ 2026557 h 3120571"/>
                <a:gd name="connsiteX86" fmla="*/ 3537403 w 3699961"/>
                <a:gd name="connsiteY86" fmla="*/ 2010456 h 3120571"/>
                <a:gd name="connsiteX87" fmla="*/ 3512684 w 3699961"/>
                <a:gd name="connsiteY87" fmla="*/ 1845355 h 3120571"/>
                <a:gd name="connsiteX88" fmla="*/ 3232377 w 3699961"/>
                <a:gd name="connsiteY88" fmla="*/ 1778680 h 3120571"/>
                <a:gd name="connsiteX89" fmla="*/ 3096078 w 3699961"/>
                <a:gd name="connsiteY89" fmla="*/ 1821996 h 3120571"/>
                <a:gd name="connsiteX90" fmla="*/ 2964089 w 3699961"/>
                <a:gd name="connsiteY90" fmla="*/ 1814512 h 3120571"/>
                <a:gd name="connsiteX91" fmla="*/ 2831646 w 3699961"/>
                <a:gd name="connsiteY91" fmla="*/ 1703614 h 3120571"/>
                <a:gd name="connsiteX92" fmla="*/ 2618468 w 3699961"/>
                <a:gd name="connsiteY92" fmla="*/ 1400401 h 3120571"/>
                <a:gd name="connsiteX93" fmla="*/ 2220006 w 3699961"/>
                <a:gd name="connsiteY93" fmla="*/ 1260928 h 3120571"/>
                <a:gd name="connsiteX94" fmla="*/ 1821543 w 3699961"/>
                <a:gd name="connsiteY94" fmla="*/ 1284514 h 3120571"/>
                <a:gd name="connsiteX95" fmla="*/ 1799771 w 3699961"/>
                <a:gd name="connsiteY95" fmla="*/ 1211943 h 3120571"/>
                <a:gd name="connsiteX96" fmla="*/ 1756228 w 3699961"/>
                <a:gd name="connsiteY96" fmla="*/ 1139371 h 3120571"/>
                <a:gd name="connsiteX97" fmla="*/ 1625600 w 3699961"/>
                <a:gd name="connsiteY97" fmla="*/ 986971 h 3120571"/>
                <a:gd name="connsiteX98" fmla="*/ 1589314 w 3699961"/>
                <a:gd name="connsiteY98" fmla="*/ 928914 h 3120571"/>
                <a:gd name="connsiteX99" fmla="*/ 1574800 w 3699961"/>
                <a:gd name="connsiteY99" fmla="*/ 892628 h 3120571"/>
                <a:gd name="connsiteX100" fmla="*/ 1538514 w 3699961"/>
                <a:gd name="connsiteY100" fmla="*/ 856343 h 3120571"/>
                <a:gd name="connsiteX101" fmla="*/ 1509485 w 3699961"/>
                <a:gd name="connsiteY101" fmla="*/ 820057 h 3120571"/>
                <a:gd name="connsiteX102" fmla="*/ 1473200 w 3699961"/>
                <a:gd name="connsiteY102" fmla="*/ 783771 h 3120571"/>
                <a:gd name="connsiteX103" fmla="*/ 1436914 w 3699961"/>
                <a:gd name="connsiteY103" fmla="*/ 718457 h 3120571"/>
                <a:gd name="connsiteX104" fmla="*/ 1357085 w 3699961"/>
                <a:gd name="connsiteY104" fmla="*/ 624114 h 3120571"/>
                <a:gd name="connsiteX105" fmla="*/ 1335314 w 3699961"/>
                <a:gd name="connsiteY105" fmla="*/ 602343 h 3120571"/>
                <a:gd name="connsiteX106" fmla="*/ 1277257 w 3699961"/>
                <a:gd name="connsiteY106" fmla="*/ 529771 h 3120571"/>
                <a:gd name="connsiteX107" fmla="*/ 1219200 w 3699961"/>
                <a:gd name="connsiteY107" fmla="*/ 464457 h 3120571"/>
                <a:gd name="connsiteX108" fmla="*/ 1161143 w 3699961"/>
                <a:gd name="connsiteY108" fmla="*/ 406400 h 3120571"/>
                <a:gd name="connsiteX109" fmla="*/ 1081314 w 3699961"/>
                <a:gd name="connsiteY109" fmla="*/ 362857 h 3120571"/>
                <a:gd name="connsiteX110" fmla="*/ 1052285 w 3699961"/>
                <a:gd name="connsiteY110" fmla="*/ 333828 h 3120571"/>
                <a:gd name="connsiteX111" fmla="*/ 1001485 w 3699961"/>
                <a:gd name="connsiteY111" fmla="*/ 304800 h 3120571"/>
                <a:gd name="connsiteX112" fmla="*/ 979714 w 3699961"/>
                <a:gd name="connsiteY112" fmla="*/ 290285 h 3120571"/>
                <a:gd name="connsiteX113" fmla="*/ 928914 w 3699961"/>
                <a:gd name="connsiteY113" fmla="*/ 246743 h 3120571"/>
                <a:gd name="connsiteX114" fmla="*/ 907143 w 3699961"/>
                <a:gd name="connsiteY114" fmla="*/ 232228 h 3120571"/>
                <a:gd name="connsiteX115" fmla="*/ 885371 w 3699961"/>
                <a:gd name="connsiteY115" fmla="*/ 224971 h 3120571"/>
                <a:gd name="connsiteX116" fmla="*/ 849085 w 3699961"/>
                <a:gd name="connsiteY116" fmla="*/ 188685 h 3120571"/>
                <a:gd name="connsiteX117" fmla="*/ 820057 w 3699961"/>
                <a:gd name="connsiteY117" fmla="*/ 166914 h 3120571"/>
                <a:gd name="connsiteX118" fmla="*/ 812800 w 3699961"/>
                <a:gd name="connsiteY118" fmla="*/ 145143 h 3120571"/>
                <a:gd name="connsiteX119" fmla="*/ 762000 w 3699961"/>
                <a:gd name="connsiteY119" fmla="*/ 116114 h 3120571"/>
                <a:gd name="connsiteX120" fmla="*/ 740228 w 3699961"/>
                <a:gd name="connsiteY120" fmla="*/ 101600 h 3120571"/>
                <a:gd name="connsiteX121" fmla="*/ 703943 w 3699961"/>
                <a:gd name="connsiteY121" fmla="*/ 65314 h 3120571"/>
                <a:gd name="connsiteX122" fmla="*/ 689428 w 3699961"/>
                <a:gd name="connsiteY122" fmla="*/ 50800 h 3120571"/>
                <a:gd name="connsiteX123" fmla="*/ 660400 w 3699961"/>
                <a:gd name="connsiteY123" fmla="*/ 43543 h 3120571"/>
                <a:gd name="connsiteX124" fmla="*/ 638628 w 3699961"/>
                <a:gd name="connsiteY124" fmla="*/ 36285 h 3120571"/>
                <a:gd name="connsiteX125" fmla="*/ 602343 w 3699961"/>
                <a:gd name="connsiteY125" fmla="*/ 0 h 3120571"/>
                <a:gd name="connsiteX0" fmla="*/ 602343 w 3745703"/>
                <a:gd name="connsiteY0" fmla="*/ 0 h 3120571"/>
                <a:gd name="connsiteX1" fmla="*/ 406400 w 3745703"/>
                <a:gd name="connsiteY1" fmla="*/ 7257 h 3120571"/>
                <a:gd name="connsiteX2" fmla="*/ 362857 w 3745703"/>
                <a:gd name="connsiteY2" fmla="*/ 36285 h 3120571"/>
                <a:gd name="connsiteX3" fmla="*/ 312057 w 3745703"/>
                <a:gd name="connsiteY3" fmla="*/ 50800 h 3120571"/>
                <a:gd name="connsiteX4" fmla="*/ 239485 w 3745703"/>
                <a:gd name="connsiteY4" fmla="*/ 101600 h 3120571"/>
                <a:gd name="connsiteX5" fmla="*/ 210457 w 3745703"/>
                <a:gd name="connsiteY5" fmla="*/ 108857 h 3120571"/>
                <a:gd name="connsiteX6" fmla="*/ 159657 w 3745703"/>
                <a:gd name="connsiteY6" fmla="*/ 137885 h 3120571"/>
                <a:gd name="connsiteX7" fmla="*/ 130628 w 3745703"/>
                <a:gd name="connsiteY7" fmla="*/ 166914 h 3120571"/>
                <a:gd name="connsiteX8" fmla="*/ 108857 w 3745703"/>
                <a:gd name="connsiteY8" fmla="*/ 188685 h 3120571"/>
                <a:gd name="connsiteX9" fmla="*/ 94343 w 3745703"/>
                <a:gd name="connsiteY9" fmla="*/ 203200 h 3120571"/>
                <a:gd name="connsiteX10" fmla="*/ 43543 w 3745703"/>
                <a:gd name="connsiteY10" fmla="*/ 283028 h 3120571"/>
                <a:gd name="connsiteX11" fmla="*/ 14514 w 3745703"/>
                <a:gd name="connsiteY11" fmla="*/ 362857 h 3120571"/>
                <a:gd name="connsiteX12" fmla="*/ 0 w 3745703"/>
                <a:gd name="connsiteY12" fmla="*/ 420914 h 3120571"/>
                <a:gd name="connsiteX13" fmla="*/ 7257 w 3745703"/>
                <a:gd name="connsiteY13" fmla="*/ 1393371 h 3120571"/>
                <a:gd name="connsiteX14" fmla="*/ 29028 w 3745703"/>
                <a:gd name="connsiteY14" fmla="*/ 1494971 h 3120571"/>
                <a:gd name="connsiteX15" fmla="*/ 43543 w 3745703"/>
                <a:gd name="connsiteY15" fmla="*/ 1531257 h 3120571"/>
                <a:gd name="connsiteX16" fmla="*/ 58057 w 3745703"/>
                <a:gd name="connsiteY16" fmla="*/ 1596571 h 3120571"/>
                <a:gd name="connsiteX17" fmla="*/ 79828 w 3745703"/>
                <a:gd name="connsiteY17" fmla="*/ 1647371 h 3120571"/>
                <a:gd name="connsiteX18" fmla="*/ 116114 w 3745703"/>
                <a:gd name="connsiteY18" fmla="*/ 1763485 h 3120571"/>
                <a:gd name="connsiteX19" fmla="*/ 137885 w 3745703"/>
                <a:gd name="connsiteY19" fmla="*/ 1828800 h 3120571"/>
                <a:gd name="connsiteX20" fmla="*/ 145143 w 3745703"/>
                <a:gd name="connsiteY20" fmla="*/ 1850571 h 3120571"/>
                <a:gd name="connsiteX21" fmla="*/ 166914 w 3745703"/>
                <a:gd name="connsiteY21" fmla="*/ 1894114 h 3120571"/>
                <a:gd name="connsiteX22" fmla="*/ 188685 w 3745703"/>
                <a:gd name="connsiteY22" fmla="*/ 1944914 h 3120571"/>
                <a:gd name="connsiteX23" fmla="*/ 195943 w 3745703"/>
                <a:gd name="connsiteY23" fmla="*/ 1973943 h 3120571"/>
                <a:gd name="connsiteX24" fmla="*/ 232228 w 3745703"/>
                <a:gd name="connsiteY24" fmla="*/ 2024743 h 3120571"/>
                <a:gd name="connsiteX25" fmla="*/ 254000 w 3745703"/>
                <a:gd name="connsiteY25" fmla="*/ 2082800 h 3120571"/>
                <a:gd name="connsiteX26" fmla="*/ 275771 w 3745703"/>
                <a:gd name="connsiteY26" fmla="*/ 2104571 h 3120571"/>
                <a:gd name="connsiteX27" fmla="*/ 312057 w 3745703"/>
                <a:gd name="connsiteY27" fmla="*/ 2177143 h 3120571"/>
                <a:gd name="connsiteX28" fmla="*/ 348343 w 3745703"/>
                <a:gd name="connsiteY28" fmla="*/ 2227943 h 3120571"/>
                <a:gd name="connsiteX29" fmla="*/ 355600 w 3745703"/>
                <a:gd name="connsiteY29" fmla="*/ 2249714 h 3120571"/>
                <a:gd name="connsiteX30" fmla="*/ 406400 w 3745703"/>
                <a:gd name="connsiteY30" fmla="*/ 2315028 h 3120571"/>
                <a:gd name="connsiteX31" fmla="*/ 435428 w 3745703"/>
                <a:gd name="connsiteY31" fmla="*/ 2380343 h 3120571"/>
                <a:gd name="connsiteX32" fmla="*/ 457200 w 3745703"/>
                <a:gd name="connsiteY32" fmla="*/ 2409371 h 3120571"/>
                <a:gd name="connsiteX33" fmla="*/ 471714 w 3745703"/>
                <a:gd name="connsiteY33" fmla="*/ 2467428 h 3120571"/>
                <a:gd name="connsiteX34" fmla="*/ 478971 w 3745703"/>
                <a:gd name="connsiteY34" fmla="*/ 2489200 h 3120571"/>
                <a:gd name="connsiteX35" fmla="*/ 486228 w 3745703"/>
                <a:gd name="connsiteY35" fmla="*/ 2518228 h 3120571"/>
                <a:gd name="connsiteX36" fmla="*/ 493485 w 3745703"/>
                <a:gd name="connsiteY36" fmla="*/ 2583543 h 3120571"/>
                <a:gd name="connsiteX37" fmla="*/ 515257 w 3745703"/>
                <a:gd name="connsiteY37" fmla="*/ 2641600 h 3120571"/>
                <a:gd name="connsiteX38" fmla="*/ 544285 w 3745703"/>
                <a:gd name="connsiteY38" fmla="*/ 2685143 h 3120571"/>
                <a:gd name="connsiteX39" fmla="*/ 573314 w 3745703"/>
                <a:gd name="connsiteY39" fmla="*/ 2735943 h 3120571"/>
                <a:gd name="connsiteX40" fmla="*/ 602343 w 3745703"/>
                <a:gd name="connsiteY40" fmla="*/ 2757714 h 3120571"/>
                <a:gd name="connsiteX41" fmla="*/ 645885 w 3745703"/>
                <a:gd name="connsiteY41" fmla="*/ 2801257 h 3120571"/>
                <a:gd name="connsiteX42" fmla="*/ 674914 w 3745703"/>
                <a:gd name="connsiteY42" fmla="*/ 2823028 h 3120571"/>
                <a:gd name="connsiteX43" fmla="*/ 711200 w 3745703"/>
                <a:gd name="connsiteY43" fmla="*/ 2866571 h 3120571"/>
                <a:gd name="connsiteX44" fmla="*/ 740228 w 3745703"/>
                <a:gd name="connsiteY44" fmla="*/ 2888343 h 3120571"/>
                <a:gd name="connsiteX45" fmla="*/ 812800 w 3745703"/>
                <a:gd name="connsiteY45" fmla="*/ 2953657 h 3120571"/>
                <a:gd name="connsiteX46" fmla="*/ 849085 w 3745703"/>
                <a:gd name="connsiteY46" fmla="*/ 2997200 h 3120571"/>
                <a:gd name="connsiteX47" fmla="*/ 870857 w 3745703"/>
                <a:gd name="connsiteY47" fmla="*/ 3011714 h 3120571"/>
                <a:gd name="connsiteX48" fmla="*/ 907143 w 3745703"/>
                <a:gd name="connsiteY48" fmla="*/ 3055257 h 3120571"/>
                <a:gd name="connsiteX49" fmla="*/ 936171 w 3745703"/>
                <a:gd name="connsiteY49" fmla="*/ 3077028 h 3120571"/>
                <a:gd name="connsiteX50" fmla="*/ 1030514 w 3745703"/>
                <a:gd name="connsiteY50" fmla="*/ 3120571 h 3120571"/>
                <a:gd name="connsiteX51" fmla="*/ 1480457 w 3745703"/>
                <a:gd name="connsiteY51" fmla="*/ 3106057 h 3120571"/>
                <a:gd name="connsiteX52" fmla="*/ 1531257 w 3745703"/>
                <a:gd name="connsiteY52" fmla="*/ 3091543 h 3120571"/>
                <a:gd name="connsiteX53" fmla="*/ 1618343 w 3745703"/>
                <a:gd name="connsiteY53" fmla="*/ 3084285 h 3120571"/>
                <a:gd name="connsiteX54" fmla="*/ 1698171 w 3745703"/>
                <a:gd name="connsiteY54" fmla="*/ 3069771 h 3120571"/>
                <a:gd name="connsiteX55" fmla="*/ 1756228 w 3745703"/>
                <a:gd name="connsiteY55" fmla="*/ 3062514 h 3120571"/>
                <a:gd name="connsiteX56" fmla="*/ 1785257 w 3745703"/>
                <a:gd name="connsiteY56" fmla="*/ 3048000 h 3120571"/>
                <a:gd name="connsiteX57" fmla="*/ 1850571 w 3745703"/>
                <a:gd name="connsiteY57" fmla="*/ 3026228 h 3120571"/>
                <a:gd name="connsiteX58" fmla="*/ 1886857 w 3745703"/>
                <a:gd name="connsiteY58" fmla="*/ 3011714 h 3120571"/>
                <a:gd name="connsiteX59" fmla="*/ 1988457 w 3745703"/>
                <a:gd name="connsiteY59" fmla="*/ 2997200 h 3120571"/>
                <a:gd name="connsiteX60" fmla="*/ 2017485 w 3745703"/>
                <a:gd name="connsiteY60" fmla="*/ 2989943 h 3120571"/>
                <a:gd name="connsiteX61" fmla="*/ 2053771 w 3745703"/>
                <a:gd name="connsiteY61" fmla="*/ 2982685 h 3120571"/>
                <a:gd name="connsiteX62" fmla="*/ 2140857 w 3745703"/>
                <a:gd name="connsiteY62" fmla="*/ 2968171 h 3120571"/>
                <a:gd name="connsiteX63" fmla="*/ 2169885 w 3745703"/>
                <a:gd name="connsiteY63" fmla="*/ 2939143 h 3120571"/>
                <a:gd name="connsiteX64" fmla="*/ 2286000 w 3745703"/>
                <a:gd name="connsiteY64" fmla="*/ 2917371 h 3120571"/>
                <a:gd name="connsiteX65" fmla="*/ 2358571 w 3745703"/>
                <a:gd name="connsiteY65" fmla="*/ 2902857 h 3120571"/>
                <a:gd name="connsiteX66" fmla="*/ 2467428 w 3745703"/>
                <a:gd name="connsiteY66" fmla="*/ 2873828 h 3120571"/>
                <a:gd name="connsiteX67" fmla="*/ 2569028 w 3745703"/>
                <a:gd name="connsiteY67" fmla="*/ 2844800 h 3120571"/>
                <a:gd name="connsiteX68" fmla="*/ 2590800 w 3745703"/>
                <a:gd name="connsiteY68" fmla="*/ 2837543 h 3120571"/>
                <a:gd name="connsiteX69" fmla="*/ 2794000 w 3745703"/>
                <a:gd name="connsiteY69" fmla="*/ 2830285 h 3120571"/>
                <a:gd name="connsiteX70" fmla="*/ 3062514 w 3745703"/>
                <a:gd name="connsiteY70" fmla="*/ 2830285 h 3120571"/>
                <a:gd name="connsiteX71" fmla="*/ 3490685 w 3745703"/>
                <a:gd name="connsiteY71" fmla="*/ 2823028 h 3120571"/>
                <a:gd name="connsiteX72" fmla="*/ 3519714 w 3745703"/>
                <a:gd name="connsiteY72" fmla="*/ 2735943 h 3120571"/>
                <a:gd name="connsiteX73" fmla="*/ 3490685 w 3745703"/>
                <a:gd name="connsiteY73" fmla="*/ 2561771 h 3120571"/>
                <a:gd name="connsiteX74" fmla="*/ 3476171 w 3745703"/>
                <a:gd name="connsiteY74" fmla="*/ 2525485 h 3120571"/>
                <a:gd name="connsiteX75" fmla="*/ 3439885 w 3745703"/>
                <a:gd name="connsiteY75" fmla="*/ 2489200 h 3120571"/>
                <a:gd name="connsiteX76" fmla="*/ 3338285 w 3745703"/>
                <a:gd name="connsiteY76" fmla="*/ 2423885 h 3120571"/>
                <a:gd name="connsiteX77" fmla="*/ 3272971 w 3745703"/>
                <a:gd name="connsiteY77" fmla="*/ 2387600 h 3120571"/>
                <a:gd name="connsiteX78" fmla="*/ 3236685 w 3745703"/>
                <a:gd name="connsiteY78" fmla="*/ 2344057 h 3120571"/>
                <a:gd name="connsiteX79" fmla="*/ 3193143 w 3745703"/>
                <a:gd name="connsiteY79" fmla="*/ 2315028 h 3120571"/>
                <a:gd name="connsiteX80" fmla="*/ 3135085 w 3745703"/>
                <a:gd name="connsiteY80" fmla="*/ 2264228 h 3120571"/>
                <a:gd name="connsiteX81" fmla="*/ 3098800 w 3745703"/>
                <a:gd name="connsiteY81" fmla="*/ 2227943 h 3120571"/>
                <a:gd name="connsiteX82" fmla="*/ 3706813 w 3745703"/>
                <a:gd name="connsiteY82" fmla="*/ 1985282 h 3120571"/>
                <a:gd name="connsiteX83" fmla="*/ 3673475 w 3745703"/>
                <a:gd name="connsiteY83" fmla="*/ 2034040 h 3120571"/>
                <a:gd name="connsiteX84" fmla="*/ 3584575 w 3745703"/>
                <a:gd name="connsiteY84" fmla="*/ 2048556 h 3120571"/>
                <a:gd name="connsiteX85" fmla="*/ 3590925 w 3745703"/>
                <a:gd name="connsiteY85" fmla="*/ 2026557 h 3120571"/>
                <a:gd name="connsiteX86" fmla="*/ 3537403 w 3745703"/>
                <a:gd name="connsiteY86" fmla="*/ 2010456 h 3120571"/>
                <a:gd name="connsiteX87" fmla="*/ 3512684 w 3745703"/>
                <a:gd name="connsiteY87" fmla="*/ 1845355 h 3120571"/>
                <a:gd name="connsiteX88" fmla="*/ 3232377 w 3745703"/>
                <a:gd name="connsiteY88" fmla="*/ 1778680 h 3120571"/>
                <a:gd name="connsiteX89" fmla="*/ 3096078 w 3745703"/>
                <a:gd name="connsiteY89" fmla="*/ 1821996 h 3120571"/>
                <a:gd name="connsiteX90" fmla="*/ 2964089 w 3745703"/>
                <a:gd name="connsiteY90" fmla="*/ 1814512 h 3120571"/>
                <a:gd name="connsiteX91" fmla="*/ 2831646 w 3745703"/>
                <a:gd name="connsiteY91" fmla="*/ 1703614 h 3120571"/>
                <a:gd name="connsiteX92" fmla="*/ 2618468 w 3745703"/>
                <a:gd name="connsiteY92" fmla="*/ 1400401 h 3120571"/>
                <a:gd name="connsiteX93" fmla="*/ 2220006 w 3745703"/>
                <a:gd name="connsiteY93" fmla="*/ 1260928 h 3120571"/>
                <a:gd name="connsiteX94" fmla="*/ 1821543 w 3745703"/>
                <a:gd name="connsiteY94" fmla="*/ 1284514 h 3120571"/>
                <a:gd name="connsiteX95" fmla="*/ 1799771 w 3745703"/>
                <a:gd name="connsiteY95" fmla="*/ 1211943 h 3120571"/>
                <a:gd name="connsiteX96" fmla="*/ 1756228 w 3745703"/>
                <a:gd name="connsiteY96" fmla="*/ 1139371 h 3120571"/>
                <a:gd name="connsiteX97" fmla="*/ 1625600 w 3745703"/>
                <a:gd name="connsiteY97" fmla="*/ 986971 h 3120571"/>
                <a:gd name="connsiteX98" fmla="*/ 1589314 w 3745703"/>
                <a:gd name="connsiteY98" fmla="*/ 928914 h 3120571"/>
                <a:gd name="connsiteX99" fmla="*/ 1574800 w 3745703"/>
                <a:gd name="connsiteY99" fmla="*/ 892628 h 3120571"/>
                <a:gd name="connsiteX100" fmla="*/ 1538514 w 3745703"/>
                <a:gd name="connsiteY100" fmla="*/ 856343 h 3120571"/>
                <a:gd name="connsiteX101" fmla="*/ 1509485 w 3745703"/>
                <a:gd name="connsiteY101" fmla="*/ 820057 h 3120571"/>
                <a:gd name="connsiteX102" fmla="*/ 1473200 w 3745703"/>
                <a:gd name="connsiteY102" fmla="*/ 783771 h 3120571"/>
                <a:gd name="connsiteX103" fmla="*/ 1436914 w 3745703"/>
                <a:gd name="connsiteY103" fmla="*/ 718457 h 3120571"/>
                <a:gd name="connsiteX104" fmla="*/ 1357085 w 3745703"/>
                <a:gd name="connsiteY104" fmla="*/ 624114 h 3120571"/>
                <a:gd name="connsiteX105" fmla="*/ 1335314 w 3745703"/>
                <a:gd name="connsiteY105" fmla="*/ 602343 h 3120571"/>
                <a:gd name="connsiteX106" fmla="*/ 1277257 w 3745703"/>
                <a:gd name="connsiteY106" fmla="*/ 529771 h 3120571"/>
                <a:gd name="connsiteX107" fmla="*/ 1219200 w 3745703"/>
                <a:gd name="connsiteY107" fmla="*/ 464457 h 3120571"/>
                <a:gd name="connsiteX108" fmla="*/ 1161143 w 3745703"/>
                <a:gd name="connsiteY108" fmla="*/ 406400 h 3120571"/>
                <a:gd name="connsiteX109" fmla="*/ 1081314 w 3745703"/>
                <a:gd name="connsiteY109" fmla="*/ 362857 h 3120571"/>
                <a:gd name="connsiteX110" fmla="*/ 1052285 w 3745703"/>
                <a:gd name="connsiteY110" fmla="*/ 333828 h 3120571"/>
                <a:gd name="connsiteX111" fmla="*/ 1001485 w 3745703"/>
                <a:gd name="connsiteY111" fmla="*/ 304800 h 3120571"/>
                <a:gd name="connsiteX112" fmla="*/ 979714 w 3745703"/>
                <a:gd name="connsiteY112" fmla="*/ 290285 h 3120571"/>
                <a:gd name="connsiteX113" fmla="*/ 928914 w 3745703"/>
                <a:gd name="connsiteY113" fmla="*/ 246743 h 3120571"/>
                <a:gd name="connsiteX114" fmla="*/ 907143 w 3745703"/>
                <a:gd name="connsiteY114" fmla="*/ 232228 h 3120571"/>
                <a:gd name="connsiteX115" fmla="*/ 885371 w 3745703"/>
                <a:gd name="connsiteY115" fmla="*/ 224971 h 3120571"/>
                <a:gd name="connsiteX116" fmla="*/ 849085 w 3745703"/>
                <a:gd name="connsiteY116" fmla="*/ 188685 h 3120571"/>
                <a:gd name="connsiteX117" fmla="*/ 820057 w 3745703"/>
                <a:gd name="connsiteY117" fmla="*/ 166914 h 3120571"/>
                <a:gd name="connsiteX118" fmla="*/ 812800 w 3745703"/>
                <a:gd name="connsiteY118" fmla="*/ 145143 h 3120571"/>
                <a:gd name="connsiteX119" fmla="*/ 762000 w 3745703"/>
                <a:gd name="connsiteY119" fmla="*/ 116114 h 3120571"/>
                <a:gd name="connsiteX120" fmla="*/ 740228 w 3745703"/>
                <a:gd name="connsiteY120" fmla="*/ 101600 h 3120571"/>
                <a:gd name="connsiteX121" fmla="*/ 703943 w 3745703"/>
                <a:gd name="connsiteY121" fmla="*/ 65314 h 3120571"/>
                <a:gd name="connsiteX122" fmla="*/ 689428 w 3745703"/>
                <a:gd name="connsiteY122" fmla="*/ 50800 h 3120571"/>
                <a:gd name="connsiteX123" fmla="*/ 660400 w 3745703"/>
                <a:gd name="connsiteY123" fmla="*/ 43543 h 3120571"/>
                <a:gd name="connsiteX124" fmla="*/ 638628 w 3745703"/>
                <a:gd name="connsiteY124" fmla="*/ 36285 h 3120571"/>
                <a:gd name="connsiteX125" fmla="*/ 602343 w 3745703"/>
                <a:gd name="connsiteY125" fmla="*/ 0 h 3120571"/>
                <a:gd name="connsiteX0" fmla="*/ 602343 w 3889154"/>
                <a:gd name="connsiteY0" fmla="*/ 0 h 3120571"/>
                <a:gd name="connsiteX1" fmla="*/ 406400 w 3889154"/>
                <a:gd name="connsiteY1" fmla="*/ 7257 h 3120571"/>
                <a:gd name="connsiteX2" fmla="*/ 362857 w 3889154"/>
                <a:gd name="connsiteY2" fmla="*/ 36285 h 3120571"/>
                <a:gd name="connsiteX3" fmla="*/ 312057 w 3889154"/>
                <a:gd name="connsiteY3" fmla="*/ 50800 h 3120571"/>
                <a:gd name="connsiteX4" fmla="*/ 239485 w 3889154"/>
                <a:gd name="connsiteY4" fmla="*/ 101600 h 3120571"/>
                <a:gd name="connsiteX5" fmla="*/ 210457 w 3889154"/>
                <a:gd name="connsiteY5" fmla="*/ 108857 h 3120571"/>
                <a:gd name="connsiteX6" fmla="*/ 159657 w 3889154"/>
                <a:gd name="connsiteY6" fmla="*/ 137885 h 3120571"/>
                <a:gd name="connsiteX7" fmla="*/ 130628 w 3889154"/>
                <a:gd name="connsiteY7" fmla="*/ 166914 h 3120571"/>
                <a:gd name="connsiteX8" fmla="*/ 108857 w 3889154"/>
                <a:gd name="connsiteY8" fmla="*/ 188685 h 3120571"/>
                <a:gd name="connsiteX9" fmla="*/ 94343 w 3889154"/>
                <a:gd name="connsiteY9" fmla="*/ 203200 h 3120571"/>
                <a:gd name="connsiteX10" fmla="*/ 43543 w 3889154"/>
                <a:gd name="connsiteY10" fmla="*/ 283028 h 3120571"/>
                <a:gd name="connsiteX11" fmla="*/ 14514 w 3889154"/>
                <a:gd name="connsiteY11" fmla="*/ 362857 h 3120571"/>
                <a:gd name="connsiteX12" fmla="*/ 0 w 3889154"/>
                <a:gd name="connsiteY12" fmla="*/ 420914 h 3120571"/>
                <a:gd name="connsiteX13" fmla="*/ 7257 w 3889154"/>
                <a:gd name="connsiteY13" fmla="*/ 1393371 h 3120571"/>
                <a:gd name="connsiteX14" fmla="*/ 29028 w 3889154"/>
                <a:gd name="connsiteY14" fmla="*/ 1494971 h 3120571"/>
                <a:gd name="connsiteX15" fmla="*/ 43543 w 3889154"/>
                <a:gd name="connsiteY15" fmla="*/ 1531257 h 3120571"/>
                <a:gd name="connsiteX16" fmla="*/ 58057 w 3889154"/>
                <a:gd name="connsiteY16" fmla="*/ 1596571 h 3120571"/>
                <a:gd name="connsiteX17" fmla="*/ 79828 w 3889154"/>
                <a:gd name="connsiteY17" fmla="*/ 1647371 h 3120571"/>
                <a:gd name="connsiteX18" fmla="*/ 116114 w 3889154"/>
                <a:gd name="connsiteY18" fmla="*/ 1763485 h 3120571"/>
                <a:gd name="connsiteX19" fmla="*/ 137885 w 3889154"/>
                <a:gd name="connsiteY19" fmla="*/ 1828800 h 3120571"/>
                <a:gd name="connsiteX20" fmla="*/ 145143 w 3889154"/>
                <a:gd name="connsiteY20" fmla="*/ 1850571 h 3120571"/>
                <a:gd name="connsiteX21" fmla="*/ 166914 w 3889154"/>
                <a:gd name="connsiteY21" fmla="*/ 1894114 h 3120571"/>
                <a:gd name="connsiteX22" fmla="*/ 188685 w 3889154"/>
                <a:gd name="connsiteY22" fmla="*/ 1944914 h 3120571"/>
                <a:gd name="connsiteX23" fmla="*/ 195943 w 3889154"/>
                <a:gd name="connsiteY23" fmla="*/ 1973943 h 3120571"/>
                <a:gd name="connsiteX24" fmla="*/ 232228 w 3889154"/>
                <a:gd name="connsiteY24" fmla="*/ 2024743 h 3120571"/>
                <a:gd name="connsiteX25" fmla="*/ 254000 w 3889154"/>
                <a:gd name="connsiteY25" fmla="*/ 2082800 h 3120571"/>
                <a:gd name="connsiteX26" fmla="*/ 275771 w 3889154"/>
                <a:gd name="connsiteY26" fmla="*/ 2104571 h 3120571"/>
                <a:gd name="connsiteX27" fmla="*/ 312057 w 3889154"/>
                <a:gd name="connsiteY27" fmla="*/ 2177143 h 3120571"/>
                <a:gd name="connsiteX28" fmla="*/ 348343 w 3889154"/>
                <a:gd name="connsiteY28" fmla="*/ 2227943 h 3120571"/>
                <a:gd name="connsiteX29" fmla="*/ 355600 w 3889154"/>
                <a:gd name="connsiteY29" fmla="*/ 2249714 h 3120571"/>
                <a:gd name="connsiteX30" fmla="*/ 406400 w 3889154"/>
                <a:gd name="connsiteY30" fmla="*/ 2315028 h 3120571"/>
                <a:gd name="connsiteX31" fmla="*/ 435428 w 3889154"/>
                <a:gd name="connsiteY31" fmla="*/ 2380343 h 3120571"/>
                <a:gd name="connsiteX32" fmla="*/ 457200 w 3889154"/>
                <a:gd name="connsiteY32" fmla="*/ 2409371 h 3120571"/>
                <a:gd name="connsiteX33" fmla="*/ 471714 w 3889154"/>
                <a:gd name="connsiteY33" fmla="*/ 2467428 h 3120571"/>
                <a:gd name="connsiteX34" fmla="*/ 478971 w 3889154"/>
                <a:gd name="connsiteY34" fmla="*/ 2489200 h 3120571"/>
                <a:gd name="connsiteX35" fmla="*/ 486228 w 3889154"/>
                <a:gd name="connsiteY35" fmla="*/ 2518228 h 3120571"/>
                <a:gd name="connsiteX36" fmla="*/ 493485 w 3889154"/>
                <a:gd name="connsiteY36" fmla="*/ 2583543 h 3120571"/>
                <a:gd name="connsiteX37" fmla="*/ 515257 w 3889154"/>
                <a:gd name="connsiteY37" fmla="*/ 2641600 h 3120571"/>
                <a:gd name="connsiteX38" fmla="*/ 544285 w 3889154"/>
                <a:gd name="connsiteY38" fmla="*/ 2685143 h 3120571"/>
                <a:gd name="connsiteX39" fmla="*/ 573314 w 3889154"/>
                <a:gd name="connsiteY39" fmla="*/ 2735943 h 3120571"/>
                <a:gd name="connsiteX40" fmla="*/ 602343 w 3889154"/>
                <a:gd name="connsiteY40" fmla="*/ 2757714 h 3120571"/>
                <a:gd name="connsiteX41" fmla="*/ 645885 w 3889154"/>
                <a:gd name="connsiteY41" fmla="*/ 2801257 h 3120571"/>
                <a:gd name="connsiteX42" fmla="*/ 674914 w 3889154"/>
                <a:gd name="connsiteY42" fmla="*/ 2823028 h 3120571"/>
                <a:gd name="connsiteX43" fmla="*/ 711200 w 3889154"/>
                <a:gd name="connsiteY43" fmla="*/ 2866571 h 3120571"/>
                <a:gd name="connsiteX44" fmla="*/ 740228 w 3889154"/>
                <a:gd name="connsiteY44" fmla="*/ 2888343 h 3120571"/>
                <a:gd name="connsiteX45" fmla="*/ 812800 w 3889154"/>
                <a:gd name="connsiteY45" fmla="*/ 2953657 h 3120571"/>
                <a:gd name="connsiteX46" fmla="*/ 849085 w 3889154"/>
                <a:gd name="connsiteY46" fmla="*/ 2997200 h 3120571"/>
                <a:gd name="connsiteX47" fmla="*/ 870857 w 3889154"/>
                <a:gd name="connsiteY47" fmla="*/ 3011714 h 3120571"/>
                <a:gd name="connsiteX48" fmla="*/ 907143 w 3889154"/>
                <a:gd name="connsiteY48" fmla="*/ 3055257 h 3120571"/>
                <a:gd name="connsiteX49" fmla="*/ 936171 w 3889154"/>
                <a:gd name="connsiteY49" fmla="*/ 3077028 h 3120571"/>
                <a:gd name="connsiteX50" fmla="*/ 1030514 w 3889154"/>
                <a:gd name="connsiteY50" fmla="*/ 3120571 h 3120571"/>
                <a:gd name="connsiteX51" fmla="*/ 1480457 w 3889154"/>
                <a:gd name="connsiteY51" fmla="*/ 3106057 h 3120571"/>
                <a:gd name="connsiteX52" fmla="*/ 1531257 w 3889154"/>
                <a:gd name="connsiteY52" fmla="*/ 3091543 h 3120571"/>
                <a:gd name="connsiteX53" fmla="*/ 1618343 w 3889154"/>
                <a:gd name="connsiteY53" fmla="*/ 3084285 h 3120571"/>
                <a:gd name="connsiteX54" fmla="*/ 1698171 w 3889154"/>
                <a:gd name="connsiteY54" fmla="*/ 3069771 h 3120571"/>
                <a:gd name="connsiteX55" fmla="*/ 1756228 w 3889154"/>
                <a:gd name="connsiteY55" fmla="*/ 3062514 h 3120571"/>
                <a:gd name="connsiteX56" fmla="*/ 1785257 w 3889154"/>
                <a:gd name="connsiteY56" fmla="*/ 3048000 h 3120571"/>
                <a:gd name="connsiteX57" fmla="*/ 1850571 w 3889154"/>
                <a:gd name="connsiteY57" fmla="*/ 3026228 h 3120571"/>
                <a:gd name="connsiteX58" fmla="*/ 1886857 w 3889154"/>
                <a:gd name="connsiteY58" fmla="*/ 3011714 h 3120571"/>
                <a:gd name="connsiteX59" fmla="*/ 1988457 w 3889154"/>
                <a:gd name="connsiteY59" fmla="*/ 2997200 h 3120571"/>
                <a:gd name="connsiteX60" fmla="*/ 2017485 w 3889154"/>
                <a:gd name="connsiteY60" fmla="*/ 2989943 h 3120571"/>
                <a:gd name="connsiteX61" fmla="*/ 2053771 w 3889154"/>
                <a:gd name="connsiteY61" fmla="*/ 2982685 h 3120571"/>
                <a:gd name="connsiteX62" fmla="*/ 2140857 w 3889154"/>
                <a:gd name="connsiteY62" fmla="*/ 2968171 h 3120571"/>
                <a:gd name="connsiteX63" fmla="*/ 2169885 w 3889154"/>
                <a:gd name="connsiteY63" fmla="*/ 2939143 h 3120571"/>
                <a:gd name="connsiteX64" fmla="*/ 2286000 w 3889154"/>
                <a:gd name="connsiteY64" fmla="*/ 2917371 h 3120571"/>
                <a:gd name="connsiteX65" fmla="*/ 2358571 w 3889154"/>
                <a:gd name="connsiteY65" fmla="*/ 2902857 h 3120571"/>
                <a:gd name="connsiteX66" fmla="*/ 2467428 w 3889154"/>
                <a:gd name="connsiteY66" fmla="*/ 2873828 h 3120571"/>
                <a:gd name="connsiteX67" fmla="*/ 2569028 w 3889154"/>
                <a:gd name="connsiteY67" fmla="*/ 2844800 h 3120571"/>
                <a:gd name="connsiteX68" fmla="*/ 2590800 w 3889154"/>
                <a:gd name="connsiteY68" fmla="*/ 2837543 h 3120571"/>
                <a:gd name="connsiteX69" fmla="*/ 2794000 w 3889154"/>
                <a:gd name="connsiteY69" fmla="*/ 2830285 h 3120571"/>
                <a:gd name="connsiteX70" fmla="*/ 3062514 w 3889154"/>
                <a:gd name="connsiteY70" fmla="*/ 2830285 h 3120571"/>
                <a:gd name="connsiteX71" fmla="*/ 3490685 w 3889154"/>
                <a:gd name="connsiteY71" fmla="*/ 2823028 h 3120571"/>
                <a:gd name="connsiteX72" fmla="*/ 3519714 w 3889154"/>
                <a:gd name="connsiteY72" fmla="*/ 2735943 h 3120571"/>
                <a:gd name="connsiteX73" fmla="*/ 3490685 w 3889154"/>
                <a:gd name="connsiteY73" fmla="*/ 2561771 h 3120571"/>
                <a:gd name="connsiteX74" fmla="*/ 3476171 w 3889154"/>
                <a:gd name="connsiteY74" fmla="*/ 2525485 h 3120571"/>
                <a:gd name="connsiteX75" fmla="*/ 3439885 w 3889154"/>
                <a:gd name="connsiteY75" fmla="*/ 2489200 h 3120571"/>
                <a:gd name="connsiteX76" fmla="*/ 3338285 w 3889154"/>
                <a:gd name="connsiteY76" fmla="*/ 2423885 h 3120571"/>
                <a:gd name="connsiteX77" fmla="*/ 3272971 w 3889154"/>
                <a:gd name="connsiteY77" fmla="*/ 2387600 h 3120571"/>
                <a:gd name="connsiteX78" fmla="*/ 3236685 w 3889154"/>
                <a:gd name="connsiteY78" fmla="*/ 2344057 h 3120571"/>
                <a:gd name="connsiteX79" fmla="*/ 3193143 w 3889154"/>
                <a:gd name="connsiteY79" fmla="*/ 2315028 h 3120571"/>
                <a:gd name="connsiteX80" fmla="*/ 3135085 w 3889154"/>
                <a:gd name="connsiteY80" fmla="*/ 2264228 h 3120571"/>
                <a:gd name="connsiteX81" fmla="*/ 3865562 w 3889154"/>
                <a:gd name="connsiteY81" fmla="*/ 1996168 h 3120571"/>
                <a:gd name="connsiteX82" fmla="*/ 3706813 w 3889154"/>
                <a:gd name="connsiteY82" fmla="*/ 1985282 h 3120571"/>
                <a:gd name="connsiteX83" fmla="*/ 3673475 w 3889154"/>
                <a:gd name="connsiteY83" fmla="*/ 2034040 h 3120571"/>
                <a:gd name="connsiteX84" fmla="*/ 3584575 w 3889154"/>
                <a:gd name="connsiteY84" fmla="*/ 2048556 h 3120571"/>
                <a:gd name="connsiteX85" fmla="*/ 3590925 w 3889154"/>
                <a:gd name="connsiteY85" fmla="*/ 2026557 h 3120571"/>
                <a:gd name="connsiteX86" fmla="*/ 3537403 w 3889154"/>
                <a:gd name="connsiteY86" fmla="*/ 2010456 h 3120571"/>
                <a:gd name="connsiteX87" fmla="*/ 3512684 w 3889154"/>
                <a:gd name="connsiteY87" fmla="*/ 1845355 h 3120571"/>
                <a:gd name="connsiteX88" fmla="*/ 3232377 w 3889154"/>
                <a:gd name="connsiteY88" fmla="*/ 1778680 h 3120571"/>
                <a:gd name="connsiteX89" fmla="*/ 3096078 w 3889154"/>
                <a:gd name="connsiteY89" fmla="*/ 1821996 h 3120571"/>
                <a:gd name="connsiteX90" fmla="*/ 2964089 w 3889154"/>
                <a:gd name="connsiteY90" fmla="*/ 1814512 h 3120571"/>
                <a:gd name="connsiteX91" fmla="*/ 2831646 w 3889154"/>
                <a:gd name="connsiteY91" fmla="*/ 1703614 h 3120571"/>
                <a:gd name="connsiteX92" fmla="*/ 2618468 w 3889154"/>
                <a:gd name="connsiteY92" fmla="*/ 1400401 h 3120571"/>
                <a:gd name="connsiteX93" fmla="*/ 2220006 w 3889154"/>
                <a:gd name="connsiteY93" fmla="*/ 1260928 h 3120571"/>
                <a:gd name="connsiteX94" fmla="*/ 1821543 w 3889154"/>
                <a:gd name="connsiteY94" fmla="*/ 1284514 h 3120571"/>
                <a:gd name="connsiteX95" fmla="*/ 1799771 w 3889154"/>
                <a:gd name="connsiteY95" fmla="*/ 1211943 h 3120571"/>
                <a:gd name="connsiteX96" fmla="*/ 1756228 w 3889154"/>
                <a:gd name="connsiteY96" fmla="*/ 1139371 h 3120571"/>
                <a:gd name="connsiteX97" fmla="*/ 1625600 w 3889154"/>
                <a:gd name="connsiteY97" fmla="*/ 986971 h 3120571"/>
                <a:gd name="connsiteX98" fmla="*/ 1589314 w 3889154"/>
                <a:gd name="connsiteY98" fmla="*/ 928914 h 3120571"/>
                <a:gd name="connsiteX99" fmla="*/ 1574800 w 3889154"/>
                <a:gd name="connsiteY99" fmla="*/ 892628 h 3120571"/>
                <a:gd name="connsiteX100" fmla="*/ 1538514 w 3889154"/>
                <a:gd name="connsiteY100" fmla="*/ 856343 h 3120571"/>
                <a:gd name="connsiteX101" fmla="*/ 1509485 w 3889154"/>
                <a:gd name="connsiteY101" fmla="*/ 820057 h 3120571"/>
                <a:gd name="connsiteX102" fmla="*/ 1473200 w 3889154"/>
                <a:gd name="connsiteY102" fmla="*/ 783771 h 3120571"/>
                <a:gd name="connsiteX103" fmla="*/ 1436914 w 3889154"/>
                <a:gd name="connsiteY103" fmla="*/ 718457 h 3120571"/>
                <a:gd name="connsiteX104" fmla="*/ 1357085 w 3889154"/>
                <a:gd name="connsiteY104" fmla="*/ 624114 h 3120571"/>
                <a:gd name="connsiteX105" fmla="*/ 1335314 w 3889154"/>
                <a:gd name="connsiteY105" fmla="*/ 602343 h 3120571"/>
                <a:gd name="connsiteX106" fmla="*/ 1277257 w 3889154"/>
                <a:gd name="connsiteY106" fmla="*/ 529771 h 3120571"/>
                <a:gd name="connsiteX107" fmla="*/ 1219200 w 3889154"/>
                <a:gd name="connsiteY107" fmla="*/ 464457 h 3120571"/>
                <a:gd name="connsiteX108" fmla="*/ 1161143 w 3889154"/>
                <a:gd name="connsiteY108" fmla="*/ 406400 h 3120571"/>
                <a:gd name="connsiteX109" fmla="*/ 1081314 w 3889154"/>
                <a:gd name="connsiteY109" fmla="*/ 362857 h 3120571"/>
                <a:gd name="connsiteX110" fmla="*/ 1052285 w 3889154"/>
                <a:gd name="connsiteY110" fmla="*/ 333828 h 3120571"/>
                <a:gd name="connsiteX111" fmla="*/ 1001485 w 3889154"/>
                <a:gd name="connsiteY111" fmla="*/ 304800 h 3120571"/>
                <a:gd name="connsiteX112" fmla="*/ 979714 w 3889154"/>
                <a:gd name="connsiteY112" fmla="*/ 290285 h 3120571"/>
                <a:gd name="connsiteX113" fmla="*/ 928914 w 3889154"/>
                <a:gd name="connsiteY113" fmla="*/ 246743 h 3120571"/>
                <a:gd name="connsiteX114" fmla="*/ 907143 w 3889154"/>
                <a:gd name="connsiteY114" fmla="*/ 232228 h 3120571"/>
                <a:gd name="connsiteX115" fmla="*/ 885371 w 3889154"/>
                <a:gd name="connsiteY115" fmla="*/ 224971 h 3120571"/>
                <a:gd name="connsiteX116" fmla="*/ 849085 w 3889154"/>
                <a:gd name="connsiteY116" fmla="*/ 188685 h 3120571"/>
                <a:gd name="connsiteX117" fmla="*/ 820057 w 3889154"/>
                <a:gd name="connsiteY117" fmla="*/ 166914 h 3120571"/>
                <a:gd name="connsiteX118" fmla="*/ 812800 w 3889154"/>
                <a:gd name="connsiteY118" fmla="*/ 145143 h 3120571"/>
                <a:gd name="connsiteX119" fmla="*/ 762000 w 3889154"/>
                <a:gd name="connsiteY119" fmla="*/ 116114 h 3120571"/>
                <a:gd name="connsiteX120" fmla="*/ 740228 w 3889154"/>
                <a:gd name="connsiteY120" fmla="*/ 101600 h 3120571"/>
                <a:gd name="connsiteX121" fmla="*/ 703943 w 3889154"/>
                <a:gd name="connsiteY121" fmla="*/ 65314 h 3120571"/>
                <a:gd name="connsiteX122" fmla="*/ 689428 w 3889154"/>
                <a:gd name="connsiteY122" fmla="*/ 50800 h 3120571"/>
                <a:gd name="connsiteX123" fmla="*/ 660400 w 3889154"/>
                <a:gd name="connsiteY123" fmla="*/ 43543 h 3120571"/>
                <a:gd name="connsiteX124" fmla="*/ 638628 w 3889154"/>
                <a:gd name="connsiteY124" fmla="*/ 36285 h 3120571"/>
                <a:gd name="connsiteX125" fmla="*/ 602343 w 3889154"/>
                <a:gd name="connsiteY125" fmla="*/ 0 h 3120571"/>
                <a:gd name="connsiteX0" fmla="*/ 602343 w 3939595"/>
                <a:gd name="connsiteY0" fmla="*/ 0 h 3120571"/>
                <a:gd name="connsiteX1" fmla="*/ 406400 w 3939595"/>
                <a:gd name="connsiteY1" fmla="*/ 7257 h 3120571"/>
                <a:gd name="connsiteX2" fmla="*/ 362857 w 3939595"/>
                <a:gd name="connsiteY2" fmla="*/ 36285 h 3120571"/>
                <a:gd name="connsiteX3" fmla="*/ 312057 w 3939595"/>
                <a:gd name="connsiteY3" fmla="*/ 50800 h 3120571"/>
                <a:gd name="connsiteX4" fmla="*/ 239485 w 3939595"/>
                <a:gd name="connsiteY4" fmla="*/ 101600 h 3120571"/>
                <a:gd name="connsiteX5" fmla="*/ 210457 w 3939595"/>
                <a:gd name="connsiteY5" fmla="*/ 108857 h 3120571"/>
                <a:gd name="connsiteX6" fmla="*/ 159657 w 3939595"/>
                <a:gd name="connsiteY6" fmla="*/ 137885 h 3120571"/>
                <a:gd name="connsiteX7" fmla="*/ 130628 w 3939595"/>
                <a:gd name="connsiteY7" fmla="*/ 166914 h 3120571"/>
                <a:gd name="connsiteX8" fmla="*/ 108857 w 3939595"/>
                <a:gd name="connsiteY8" fmla="*/ 188685 h 3120571"/>
                <a:gd name="connsiteX9" fmla="*/ 94343 w 3939595"/>
                <a:gd name="connsiteY9" fmla="*/ 203200 h 3120571"/>
                <a:gd name="connsiteX10" fmla="*/ 43543 w 3939595"/>
                <a:gd name="connsiteY10" fmla="*/ 283028 h 3120571"/>
                <a:gd name="connsiteX11" fmla="*/ 14514 w 3939595"/>
                <a:gd name="connsiteY11" fmla="*/ 362857 h 3120571"/>
                <a:gd name="connsiteX12" fmla="*/ 0 w 3939595"/>
                <a:gd name="connsiteY12" fmla="*/ 420914 h 3120571"/>
                <a:gd name="connsiteX13" fmla="*/ 7257 w 3939595"/>
                <a:gd name="connsiteY13" fmla="*/ 1393371 h 3120571"/>
                <a:gd name="connsiteX14" fmla="*/ 29028 w 3939595"/>
                <a:gd name="connsiteY14" fmla="*/ 1494971 h 3120571"/>
                <a:gd name="connsiteX15" fmla="*/ 43543 w 3939595"/>
                <a:gd name="connsiteY15" fmla="*/ 1531257 h 3120571"/>
                <a:gd name="connsiteX16" fmla="*/ 58057 w 3939595"/>
                <a:gd name="connsiteY16" fmla="*/ 1596571 h 3120571"/>
                <a:gd name="connsiteX17" fmla="*/ 79828 w 3939595"/>
                <a:gd name="connsiteY17" fmla="*/ 1647371 h 3120571"/>
                <a:gd name="connsiteX18" fmla="*/ 116114 w 3939595"/>
                <a:gd name="connsiteY18" fmla="*/ 1763485 h 3120571"/>
                <a:gd name="connsiteX19" fmla="*/ 137885 w 3939595"/>
                <a:gd name="connsiteY19" fmla="*/ 1828800 h 3120571"/>
                <a:gd name="connsiteX20" fmla="*/ 145143 w 3939595"/>
                <a:gd name="connsiteY20" fmla="*/ 1850571 h 3120571"/>
                <a:gd name="connsiteX21" fmla="*/ 166914 w 3939595"/>
                <a:gd name="connsiteY21" fmla="*/ 1894114 h 3120571"/>
                <a:gd name="connsiteX22" fmla="*/ 188685 w 3939595"/>
                <a:gd name="connsiteY22" fmla="*/ 1944914 h 3120571"/>
                <a:gd name="connsiteX23" fmla="*/ 195943 w 3939595"/>
                <a:gd name="connsiteY23" fmla="*/ 1973943 h 3120571"/>
                <a:gd name="connsiteX24" fmla="*/ 232228 w 3939595"/>
                <a:gd name="connsiteY24" fmla="*/ 2024743 h 3120571"/>
                <a:gd name="connsiteX25" fmla="*/ 254000 w 3939595"/>
                <a:gd name="connsiteY25" fmla="*/ 2082800 h 3120571"/>
                <a:gd name="connsiteX26" fmla="*/ 275771 w 3939595"/>
                <a:gd name="connsiteY26" fmla="*/ 2104571 h 3120571"/>
                <a:gd name="connsiteX27" fmla="*/ 312057 w 3939595"/>
                <a:gd name="connsiteY27" fmla="*/ 2177143 h 3120571"/>
                <a:gd name="connsiteX28" fmla="*/ 348343 w 3939595"/>
                <a:gd name="connsiteY28" fmla="*/ 2227943 h 3120571"/>
                <a:gd name="connsiteX29" fmla="*/ 355600 w 3939595"/>
                <a:gd name="connsiteY29" fmla="*/ 2249714 h 3120571"/>
                <a:gd name="connsiteX30" fmla="*/ 406400 w 3939595"/>
                <a:gd name="connsiteY30" fmla="*/ 2315028 h 3120571"/>
                <a:gd name="connsiteX31" fmla="*/ 435428 w 3939595"/>
                <a:gd name="connsiteY31" fmla="*/ 2380343 h 3120571"/>
                <a:gd name="connsiteX32" fmla="*/ 457200 w 3939595"/>
                <a:gd name="connsiteY32" fmla="*/ 2409371 h 3120571"/>
                <a:gd name="connsiteX33" fmla="*/ 471714 w 3939595"/>
                <a:gd name="connsiteY33" fmla="*/ 2467428 h 3120571"/>
                <a:gd name="connsiteX34" fmla="*/ 478971 w 3939595"/>
                <a:gd name="connsiteY34" fmla="*/ 2489200 h 3120571"/>
                <a:gd name="connsiteX35" fmla="*/ 486228 w 3939595"/>
                <a:gd name="connsiteY35" fmla="*/ 2518228 h 3120571"/>
                <a:gd name="connsiteX36" fmla="*/ 493485 w 3939595"/>
                <a:gd name="connsiteY36" fmla="*/ 2583543 h 3120571"/>
                <a:gd name="connsiteX37" fmla="*/ 515257 w 3939595"/>
                <a:gd name="connsiteY37" fmla="*/ 2641600 h 3120571"/>
                <a:gd name="connsiteX38" fmla="*/ 544285 w 3939595"/>
                <a:gd name="connsiteY38" fmla="*/ 2685143 h 3120571"/>
                <a:gd name="connsiteX39" fmla="*/ 573314 w 3939595"/>
                <a:gd name="connsiteY39" fmla="*/ 2735943 h 3120571"/>
                <a:gd name="connsiteX40" fmla="*/ 602343 w 3939595"/>
                <a:gd name="connsiteY40" fmla="*/ 2757714 h 3120571"/>
                <a:gd name="connsiteX41" fmla="*/ 645885 w 3939595"/>
                <a:gd name="connsiteY41" fmla="*/ 2801257 h 3120571"/>
                <a:gd name="connsiteX42" fmla="*/ 674914 w 3939595"/>
                <a:gd name="connsiteY42" fmla="*/ 2823028 h 3120571"/>
                <a:gd name="connsiteX43" fmla="*/ 711200 w 3939595"/>
                <a:gd name="connsiteY43" fmla="*/ 2866571 h 3120571"/>
                <a:gd name="connsiteX44" fmla="*/ 740228 w 3939595"/>
                <a:gd name="connsiteY44" fmla="*/ 2888343 h 3120571"/>
                <a:gd name="connsiteX45" fmla="*/ 812800 w 3939595"/>
                <a:gd name="connsiteY45" fmla="*/ 2953657 h 3120571"/>
                <a:gd name="connsiteX46" fmla="*/ 849085 w 3939595"/>
                <a:gd name="connsiteY46" fmla="*/ 2997200 h 3120571"/>
                <a:gd name="connsiteX47" fmla="*/ 870857 w 3939595"/>
                <a:gd name="connsiteY47" fmla="*/ 3011714 h 3120571"/>
                <a:gd name="connsiteX48" fmla="*/ 907143 w 3939595"/>
                <a:gd name="connsiteY48" fmla="*/ 3055257 h 3120571"/>
                <a:gd name="connsiteX49" fmla="*/ 936171 w 3939595"/>
                <a:gd name="connsiteY49" fmla="*/ 3077028 h 3120571"/>
                <a:gd name="connsiteX50" fmla="*/ 1030514 w 3939595"/>
                <a:gd name="connsiteY50" fmla="*/ 3120571 h 3120571"/>
                <a:gd name="connsiteX51" fmla="*/ 1480457 w 3939595"/>
                <a:gd name="connsiteY51" fmla="*/ 3106057 h 3120571"/>
                <a:gd name="connsiteX52" fmla="*/ 1531257 w 3939595"/>
                <a:gd name="connsiteY52" fmla="*/ 3091543 h 3120571"/>
                <a:gd name="connsiteX53" fmla="*/ 1618343 w 3939595"/>
                <a:gd name="connsiteY53" fmla="*/ 3084285 h 3120571"/>
                <a:gd name="connsiteX54" fmla="*/ 1698171 w 3939595"/>
                <a:gd name="connsiteY54" fmla="*/ 3069771 h 3120571"/>
                <a:gd name="connsiteX55" fmla="*/ 1756228 w 3939595"/>
                <a:gd name="connsiteY55" fmla="*/ 3062514 h 3120571"/>
                <a:gd name="connsiteX56" fmla="*/ 1785257 w 3939595"/>
                <a:gd name="connsiteY56" fmla="*/ 3048000 h 3120571"/>
                <a:gd name="connsiteX57" fmla="*/ 1850571 w 3939595"/>
                <a:gd name="connsiteY57" fmla="*/ 3026228 h 3120571"/>
                <a:gd name="connsiteX58" fmla="*/ 1886857 w 3939595"/>
                <a:gd name="connsiteY58" fmla="*/ 3011714 h 3120571"/>
                <a:gd name="connsiteX59" fmla="*/ 1988457 w 3939595"/>
                <a:gd name="connsiteY59" fmla="*/ 2997200 h 3120571"/>
                <a:gd name="connsiteX60" fmla="*/ 2017485 w 3939595"/>
                <a:gd name="connsiteY60" fmla="*/ 2989943 h 3120571"/>
                <a:gd name="connsiteX61" fmla="*/ 2053771 w 3939595"/>
                <a:gd name="connsiteY61" fmla="*/ 2982685 h 3120571"/>
                <a:gd name="connsiteX62" fmla="*/ 2140857 w 3939595"/>
                <a:gd name="connsiteY62" fmla="*/ 2968171 h 3120571"/>
                <a:gd name="connsiteX63" fmla="*/ 2169885 w 3939595"/>
                <a:gd name="connsiteY63" fmla="*/ 2939143 h 3120571"/>
                <a:gd name="connsiteX64" fmla="*/ 2286000 w 3939595"/>
                <a:gd name="connsiteY64" fmla="*/ 2917371 h 3120571"/>
                <a:gd name="connsiteX65" fmla="*/ 2358571 w 3939595"/>
                <a:gd name="connsiteY65" fmla="*/ 2902857 h 3120571"/>
                <a:gd name="connsiteX66" fmla="*/ 2467428 w 3939595"/>
                <a:gd name="connsiteY66" fmla="*/ 2873828 h 3120571"/>
                <a:gd name="connsiteX67" fmla="*/ 2569028 w 3939595"/>
                <a:gd name="connsiteY67" fmla="*/ 2844800 h 3120571"/>
                <a:gd name="connsiteX68" fmla="*/ 2590800 w 3939595"/>
                <a:gd name="connsiteY68" fmla="*/ 2837543 h 3120571"/>
                <a:gd name="connsiteX69" fmla="*/ 2794000 w 3939595"/>
                <a:gd name="connsiteY69" fmla="*/ 2830285 h 3120571"/>
                <a:gd name="connsiteX70" fmla="*/ 3062514 w 3939595"/>
                <a:gd name="connsiteY70" fmla="*/ 2830285 h 3120571"/>
                <a:gd name="connsiteX71" fmla="*/ 3490685 w 3939595"/>
                <a:gd name="connsiteY71" fmla="*/ 2823028 h 3120571"/>
                <a:gd name="connsiteX72" fmla="*/ 3519714 w 3939595"/>
                <a:gd name="connsiteY72" fmla="*/ 2735943 h 3120571"/>
                <a:gd name="connsiteX73" fmla="*/ 3490685 w 3939595"/>
                <a:gd name="connsiteY73" fmla="*/ 2561771 h 3120571"/>
                <a:gd name="connsiteX74" fmla="*/ 3476171 w 3939595"/>
                <a:gd name="connsiteY74" fmla="*/ 2525485 h 3120571"/>
                <a:gd name="connsiteX75" fmla="*/ 3439885 w 3939595"/>
                <a:gd name="connsiteY75" fmla="*/ 2489200 h 3120571"/>
                <a:gd name="connsiteX76" fmla="*/ 3338285 w 3939595"/>
                <a:gd name="connsiteY76" fmla="*/ 2423885 h 3120571"/>
                <a:gd name="connsiteX77" fmla="*/ 3272971 w 3939595"/>
                <a:gd name="connsiteY77" fmla="*/ 2387600 h 3120571"/>
                <a:gd name="connsiteX78" fmla="*/ 3236685 w 3939595"/>
                <a:gd name="connsiteY78" fmla="*/ 2344057 h 3120571"/>
                <a:gd name="connsiteX79" fmla="*/ 3193143 w 3939595"/>
                <a:gd name="connsiteY79" fmla="*/ 2315028 h 3120571"/>
                <a:gd name="connsiteX80" fmla="*/ 3889147 w 3939595"/>
                <a:gd name="connsiteY80" fmla="*/ 2111828 h 3120571"/>
                <a:gd name="connsiteX81" fmla="*/ 3865562 w 3939595"/>
                <a:gd name="connsiteY81" fmla="*/ 1996168 h 3120571"/>
                <a:gd name="connsiteX82" fmla="*/ 3706813 w 3939595"/>
                <a:gd name="connsiteY82" fmla="*/ 1985282 h 3120571"/>
                <a:gd name="connsiteX83" fmla="*/ 3673475 w 3939595"/>
                <a:gd name="connsiteY83" fmla="*/ 2034040 h 3120571"/>
                <a:gd name="connsiteX84" fmla="*/ 3584575 w 3939595"/>
                <a:gd name="connsiteY84" fmla="*/ 2048556 h 3120571"/>
                <a:gd name="connsiteX85" fmla="*/ 3590925 w 3939595"/>
                <a:gd name="connsiteY85" fmla="*/ 2026557 h 3120571"/>
                <a:gd name="connsiteX86" fmla="*/ 3537403 w 3939595"/>
                <a:gd name="connsiteY86" fmla="*/ 2010456 h 3120571"/>
                <a:gd name="connsiteX87" fmla="*/ 3512684 w 3939595"/>
                <a:gd name="connsiteY87" fmla="*/ 1845355 h 3120571"/>
                <a:gd name="connsiteX88" fmla="*/ 3232377 w 3939595"/>
                <a:gd name="connsiteY88" fmla="*/ 1778680 h 3120571"/>
                <a:gd name="connsiteX89" fmla="*/ 3096078 w 3939595"/>
                <a:gd name="connsiteY89" fmla="*/ 1821996 h 3120571"/>
                <a:gd name="connsiteX90" fmla="*/ 2964089 w 3939595"/>
                <a:gd name="connsiteY90" fmla="*/ 1814512 h 3120571"/>
                <a:gd name="connsiteX91" fmla="*/ 2831646 w 3939595"/>
                <a:gd name="connsiteY91" fmla="*/ 1703614 h 3120571"/>
                <a:gd name="connsiteX92" fmla="*/ 2618468 w 3939595"/>
                <a:gd name="connsiteY92" fmla="*/ 1400401 h 3120571"/>
                <a:gd name="connsiteX93" fmla="*/ 2220006 w 3939595"/>
                <a:gd name="connsiteY93" fmla="*/ 1260928 h 3120571"/>
                <a:gd name="connsiteX94" fmla="*/ 1821543 w 3939595"/>
                <a:gd name="connsiteY94" fmla="*/ 1284514 h 3120571"/>
                <a:gd name="connsiteX95" fmla="*/ 1799771 w 3939595"/>
                <a:gd name="connsiteY95" fmla="*/ 1211943 h 3120571"/>
                <a:gd name="connsiteX96" fmla="*/ 1756228 w 3939595"/>
                <a:gd name="connsiteY96" fmla="*/ 1139371 h 3120571"/>
                <a:gd name="connsiteX97" fmla="*/ 1625600 w 3939595"/>
                <a:gd name="connsiteY97" fmla="*/ 986971 h 3120571"/>
                <a:gd name="connsiteX98" fmla="*/ 1589314 w 3939595"/>
                <a:gd name="connsiteY98" fmla="*/ 928914 h 3120571"/>
                <a:gd name="connsiteX99" fmla="*/ 1574800 w 3939595"/>
                <a:gd name="connsiteY99" fmla="*/ 892628 h 3120571"/>
                <a:gd name="connsiteX100" fmla="*/ 1538514 w 3939595"/>
                <a:gd name="connsiteY100" fmla="*/ 856343 h 3120571"/>
                <a:gd name="connsiteX101" fmla="*/ 1509485 w 3939595"/>
                <a:gd name="connsiteY101" fmla="*/ 820057 h 3120571"/>
                <a:gd name="connsiteX102" fmla="*/ 1473200 w 3939595"/>
                <a:gd name="connsiteY102" fmla="*/ 783771 h 3120571"/>
                <a:gd name="connsiteX103" fmla="*/ 1436914 w 3939595"/>
                <a:gd name="connsiteY103" fmla="*/ 718457 h 3120571"/>
                <a:gd name="connsiteX104" fmla="*/ 1357085 w 3939595"/>
                <a:gd name="connsiteY104" fmla="*/ 624114 h 3120571"/>
                <a:gd name="connsiteX105" fmla="*/ 1335314 w 3939595"/>
                <a:gd name="connsiteY105" fmla="*/ 602343 h 3120571"/>
                <a:gd name="connsiteX106" fmla="*/ 1277257 w 3939595"/>
                <a:gd name="connsiteY106" fmla="*/ 529771 h 3120571"/>
                <a:gd name="connsiteX107" fmla="*/ 1219200 w 3939595"/>
                <a:gd name="connsiteY107" fmla="*/ 464457 h 3120571"/>
                <a:gd name="connsiteX108" fmla="*/ 1161143 w 3939595"/>
                <a:gd name="connsiteY108" fmla="*/ 406400 h 3120571"/>
                <a:gd name="connsiteX109" fmla="*/ 1081314 w 3939595"/>
                <a:gd name="connsiteY109" fmla="*/ 362857 h 3120571"/>
                <a:gd name="connsiteX110" fmla="*/ 1052285 w 3939595"/>
                <a:gd name="connsiteY110" fmla="*/ 333828 h 3120571"/>
                <a:gd name="connsiteX111" fmla="*/ 1001485 w 3939595"/>
                <a:gd name="connsiteY111" fmla="*/ 304800 h 3120571"/>
                <a:gd name="connsiteX112" fmla="*/ 979714 w 3939595"/>
                <a:gd name="connsiteY112" fmla="*/ 290285 h 3120571"/>
                <a:gd name="connsiteX113" fmla="*/ 928914 w 3939595"/>
                <a:gd name="connsiteY113" fmla="*/ 246743 h 3120571"/>
                <a:gd name="connsiteX114" fmla="*/ 907143 w 3939595"/>
                <a:gd name="connsiteY114" fmla="*/ 232228 h 3120571"/>
                <a:gd name="connsiteX115" fmla="*/ 885371 w 3939595"/>
                <a:gd name="connsiteY115" fmla="*/ 224971 h 3120571"/>
                <a:gd name="connsiteX116" fmla="*/ 849085 w 3939595"/>
                <a:gd name="connsiteY116" fmla="*/ 188685 h 3120571"/>
                <a:gd name="connsiteX117" fmla="*/ 820057 w 3939595"/>
                <a:gd name="connsiteY117" fmla="*/ 166914 h 3120571"/>
                <a:gd name="connsiteX118" fmla="*/ 812800 w 3939595"/>
                <a:gd name="connsiteY118" fmla="*/ 145143 h 3120571"/>
                <a:gd name="connsiteX119" fmla="*/ 762000 w 3939595"/>
                <a:gd name="connsiteY119" fmla="*/ 116114 h 3120571"/>
                <a:gd name="connsiteX120" fmla="*/ 740228 w 3939595"/>
                <a:gd name="connsiteY120" fmla="*/ 101600 h 3120571"/>
                <a:gd name="connsiteX121" fmla="*/ 703943 w 3939595"/>
                <a:gd name="connsiteY121" fmla="*/ 65314 h 3120571"/>
                <a:gd name="connsiteX122" fmla="*/ 689428 w 3939595"/>
                <a:gd name="connsiteY122" fmla="*/ 50800 h 3120571"/>
                <a:gd name="connsiteX123" fmla="*/ 660400 w 3939595"/>
                <a:gd name="connsiteY123" fmla="*/ 43543 h 3120571"/>
                <a:gd name="connsiteX124" fmla="*/ 638628 w 3939595"/>
                <a:gd name="connsiteY124" fmla="*/ 36285 h 3120571"/>
                <a:gd name="connsiteX125" fmla="*/ 602343 w 3939595"/>
                <a:gd name="connsiteY125" fmla="*/ 0 h 3120571"/>
                <a:gd name="connsiteX0" fmla="*/ 602343 w 3927091"/>
                <a:gd name="connsiteY0" fmla="*/ 0 h 3120571"/>
                <a:gd name="connsiteX1" fmla="*/ 406400 w 3927091"/>
                <a:gd name="connsiteY1" fmla="*/ 7257 h 3120571"/>
                <a:gd name="connsiteX2" fmla="*/ 362857 w 3927091"/>
                <a:gd name="connsiteY2" fmla="*/ 36285 h 3120571"/>
                <a:gd name="connsiteX3" fmla="*/ 312057 w 3927091"/>
                <a:gd name="connsiteY3" fmla="*/ 50800 h 3120571"/>
                <a:gd name="connsiteX4" fmla="*/ 239485 w 3927091"/>
                <a:gd name="connsiteY4" fmla="*/ 101600 h 3120571"/>
                <a:gd name="connsiteX5" fmla="*/ 210457 w 3927091"/>
                <a:gd name="connsiteY5" fmla="*/ 108857 h 3120571"/>
                <a:gd name="connsiteX6" fmla="*/ 159657 w 3927091"/>
                <a:gd name="connsiteY6" fmla="*/ 137885 h 3120571"/>
                <a:gd name="connsiteX7" fmla="*/ 130628 w 3927091"/>
                <a:gd name="connsiteY7" fmla="*/ 166914 h 3120571"/>
                <a:gd name="connsiteX8" fmla="*/ 108857 w 3927091"/>
                <a:gd name="connsiteY8" fmla="*/ 188685 h 3120571"/>
                <a:gd name="connsiteX9" fmla="*/ 94343 w 3927091"/>
                <a:gd name="connsiteY9" fmla="*/ 203200 h 3120571"/>
                <a:gd name="connsiteX10" fmla="*/ 43543 w 3927091"/>
                <a:gd name="connsiteY10" fmla="*/ 283028 h 3120571"/>
                <a:gd name="connsiteX11" fmla="*/ 14514 w 3927091"/>
                <a:gd name="connsiteY11" fmla="*/ 362857 h 3120571"/>
                <a:gd name="connsiteX12" fmla="*/ 0 w 3927091"/>
                <a:gd name="connsiteY12" fmla="*/ 420914 h 3120571"/>
                <a:gd name="connsiteX13" fmla="*/ 7257 w 3927091"/>
                <a:gd name="connsiteY13" fmla="*/ 1393371 h 3120571"/>
                <a:gd name="connsiteX14" fmla="*/ 29028 w 3927091"/>
                <a:gd name="connsiteY14" fmla="*/ 1494971 h 3120571"/>
                <a:gd name="connsiteX15" fmla="*/ 43543 w 3927091"/>
                <a:gd name="connsiteY15" fmla="*/ 1531257 h 3120571"/>
                <a:gd name="connsiteX16" fmla="*/ 58057 w 3927091"/>
                <a:gd name="connsiteY16" fmla="*/ 1596571 h 3120571"/>
                <a:gd name="connsiteX17" fmla="*/ 79828 w 3927091"/>
                <a:gd name="connsiteY17" fmla="*/ 1647371 h 3120571"/>
                <a:gd name="connsiteX18" fmla="*/ 116114 w 3927091"/>
                <a:gd name="connsiteY18" fmla="*/ 1763485 h 3120571"/>
                <a:gd name="connsiteX19" fmla="*/ 137885 w 3927091"/>
                <a:gd name="connsiteY19" fmla="*/ 1828800 h 3120571"/>
                <a:gd name="connsiteX20" fmla="*/ 145143 w 3927091"/>
                <a:gd name="connsiteY20" fmla="*/ 1850571 h 3120571"/>
                <a:gd name="connsiteX21" fmla="*/ 166914 w 3927091"/>
                <a:gd name="connsiteY21" fmla="*/ 1894114 h 3120571"/>
                <a:gd name="connsiteX22" fmla="*/ 188685 w 3927091"/>
                <a:gd name="connsiteY22" fmla="*/ 1944914 h 3120571"/>
                <a:gd name="connsiteX23" fmla="*/ 195943 w 3927091"/>
                <a:gd name="connsiteY23" fmla="*/ 1973943 h 3120571"/>
                <a:gd name="connsiteX24" fmla="*/ 232228 w 3927091"/>
                <a:gd name="connsiteY24" fmla="*/ 2024743 h 3120571"/>
                <a:gd name="connsiteX25" fmla="*/ 254000 w 3927091"/>
                <a:gd name="connsiteY25" fmla="*/ 2082800 h 3120571"/>
                <a:gd name="connsiteX26" fmla="*/ 275771 w 3927091"/>
                <a:gd name="connsiteY26" fmla="*/ 2104571 h 3120571"/>
                <a:gd name="connsiteX27" fmla="*/ 312057 w 3927091"/>
                <a:gd name="connsiteY27" fmla="*/ 2177143 h 3120571"/>
                <a:gd name="connsiteX28" fmla="*/ 348343 w 3927091"/>
                <a:gd name="connsiteY28" fmla="*/ 2227943 h 3120571"/>
                <a:gd name="connsiteX29" fmla="*/ 355600 w 3927091"/>
                <a:gd name="connsiteY29" fmla="*/ 2249714 h 3120571"/>
                <a:gd name="connsiteX30" fmla="*/ 406400 w 3927091"/>
                <a:gd name="connsiteY30" fmla="*/ 2315028 h 3120571"/>
                <a:gd name="connsiteX31" fmla="*/ 435428 w 3927091"/>
                <a:gd name="connsiteY31" fmla="*/ 2380343 h 3120571"/>
                <a:gd name="connsiteX32" fmla="*/ 457200 w 3927091"/>
                <a:gd name="connsiteY32" fmla="*/ 2409371 h 3120571"/>
                <a:gd name="connsiteX33" fmla="*/ 471714 w 3927091"/>
                <a:gd name="connsiteY33" fmla="*/ 2467428 h 3120571"/>
                <a:gd name="connsiteX34" fmla="*/ 478971 w 3927091"/>
                <a:gd name="connsiteY34" fmla="*/ 2489200 h 3120571"/>
                <a:gd name="connsiteX35" fmla="*/ 486228 w 3927091"/>
                <a:gd name="connsiteY35" fmla="*/ 2518228 h 3120571"/>
                <a:gd name="connsiteX36" fmla="*/ 493485 w 3927091"/>
                <a:gd name="connsiteY36" fmla="*/ 2583543 h 3120571"/>
                <a:gd name="connsiteX37" fmla="*/ 515257 w 3927091"/>
                <a:gd name="connsiteY37" fmla="*/ 2641600 h 3120571"/>
                <a:gd name="connsiteX38" fmla="*/ 544285 w 3927091"/>
                <a:gd name="connsiteY38" fmla="*/ 2685143 h 3120571"/>
                <a:gd name="connsiteX39" fmla="*/ 573314 w 3927091"/>
                <a:gd name="connsiteY39" fmla="*/ 2735943 h 3120571"/>
                <a:gd name="connsiteX40" fmla="*/ 602343 w 3927091"/>
                <a:gd name="connsiteY40" fmla="*/ 2757714 h 3120571"/>
                <a:gd name="connsiteX41" fmla="*/ 645885 w 3927091"/>
                <a:gd name="connsiteY41" fmla="*/ 2801257 h 3120571"/>
                <a:gd name="connsiteX42" fmla="*/ 674914 w 3927091"/>
                <a:gd name="connsiteY42" fmla="*/ 2823028 h 3120571"/>
                <a:gd name="connsiteX43" fmla="*/ 711200 w 3927091"/>
                <a:gd name="connsiteY43" fmla="*/ 2866571 h 3120571"/>
                <a:gd name="connsiteX44" fmla="*/ 740228 w 3927091"/>
                <a:gd name="connsiteY44" fmla="*/ 2888343 h 3120571"/>
                <a:gd name="connsiteX45" fmla="*/ 812800 w 3927091"/>
                <a:gd name="connsiteY45" fmla="*/ 2953657 h 3120571"/>
                <a:gd name="connsiteX46" fmla="*/ 849085 w 3927091"/>
                <a:gd name="connsiteY46" fmla="*/ 2997200 h 3120571"/>
                <a:gd name="connsiteX47" fmla="*/ 870857 w 3927091"/>
                <a:gd name="connsiteY47" fmla="*/ 3011714 h 3120571"/>
                <a:gd name="connsiteX48" fmla="*/ 907143 w 3927091"/>
                <a:gd name="connsiteY48" fmla="*/ 3055257 h 3120571"/>
                <a:gd name="connsiteX49" fmla="*/ 936171 w 3927091"/>
                <a:gd name="connsiteY49" fmla="*/ 3077028 h 3120571"/>
                <a:gd name="connsiteX50" fmla="*/ 1030514 w 3927091"/>
                <a:gd name="connsiteY50" fmla="*/ 3120571 h 3120571"/>
                <a:gd name="connsiteX51" fmla="*/ 1480457 w 3927091"/>
                <a:gd name="connsiteY51" fmla="*/ 3106057 h 3120571"/>
                <a:gd name="connsiteX52" fmla="*/ 1531257 w 3927091"/>
                <a:gd name="connsiteY52" fmla="*/ 3091543 h 3120571"/>
                <a:gd name="connsiteX53" fmla="*/ 1618343 w 3927091"/>
                <a:gd name="connsiteY53" fmla="*/ 3084285 h 3120571"/>
                <a:gd name="connsiteX54" fmla="*/ 1698171 w 3927091"/>
                <a:gd name="connsiteY54" fmla="*/ 3069771 h 3120571"/>
                <a:gd name="connsiteX55" fmla="*/ 1756228 w 3927091"/>
                <a:gd name="connsiteY55" fmla="*/ 3062514 h 3120571"/>
                <a:gd name="connsiteX56" fmla="*/ 1785257 w 3927091"/>
                <a:gd name="connsiteY56" fmla="*/ 3048000 h 3120571"/>
                <a:gd name="connsiteX57" fmla="*/ 1850571 w 3927091"/>
                <a:gd name="connsiteY57" fmla="*/ 3026228 h 3120571"/>
                <a:gd name="connsiteX58" fmla="*/ 1886857 w 3927091"/>
                <a:gd name="connsiteY58" fmla="*/ 3011714 h 3120571"/>
                <a:gd name="connsiteX59" fmla="*/ 1988457 w 3927091"/>
                <a:gd name="connsiteY59" fmla="*/ 2997200 h 3120571"/>
                <a:gd name="connsiteX60" fmla="*/ 2017485 w 3927091"/>
                <a:gd name="connsiteY60" fmla="*/ 2989943 h 3120571"/>
                <a:gd name="connsiteX61" fmla="*/ 2053771 w 3927091"/>
                <a:gd name="connsiteY61" fmla="*/ 2982685 h 3120571"/>
                <a:gd name="connsiteX62" fmla="*/ 2140857 w 3927091"/>
                <a:gd name="connsiteY62" fmla="*/ 2968171 h 3120571"/>
                <a:gd name="connsiteX63" fmla="*/ 2169885 w 3927091"/>
                <a:gd name="connsiteY63" fmla="*/ 2939143 h 3120571"/>
                <a:gd name="connsiteX64" fmla="*/ 2286000 w 3927091"/>
                <a:gd name="connsiteY64" fmla="*/ 2917371 h 3120571"/>
                <a:gd name="connsiteX65" fmla="*/ 2358571 w 3927091"/>
                <a:gd name="connsiteY65" fmla="*/ 2902857 h 3120571"/>
                <a:gd name="connsiteX66" fmla="*/ 2467428 w 3927091"/>
                <a:gd name="connsiteY66" fmla="*/ 2873828 h 3120571"/>
                <a:gd name="connsiteX67" fmla="*/ 2569028 w 3927091"/>
                <a:gd name="connsiteY67" fmla="*/ 2844800 h 3120571"/>
                <a:gd name="connsiteX68" fmla="*/ 2590800 w 3927091"/>
                <a:gd name="connsiteY68" fmla="*/ 2837543 h 3120571"/>
                <a:gd name="connsiteX69" fmla="*/ 2794000 w 3927091"/>
                <a:gd name="connsiteY69" fmla="*/ 2830285 h 3120571"/>
                <a:gd name="connsiteX70" fmla="*/ 3062514 w 3927091"/>
                <a:gd name="connsiteY70" fmla="*/ 2830285 h 3120571"/>
                <a:gd name="connsiteX71" fmla="*/ 3490685 w 3927091"/>
                <a:gd name="connsiteY71" fmla="*/ 2823028 h 3120571"/>
                <a:gd name="connsiteX72" fmla="*/ 3519714 w 3927091"/>
                <a:gd name="connsiteY72" fmla="*/ 2735943 h 3120571"/>
                <a:gd name="connsiteX73" fmla="*/ 3490685 w 3927091"/>
                <a:gd name="connsiteY73" fmla="*/ 2561771 h 3120571"/>
                <a:gd name="connsiteX74" fmla="*/ 3476171 w 3927091"/>
                <a:gd name="connsiteY74" fmla="*/ 2525485 h 3120571"/>
                <a:gd name="connsiteX75" fmla="*/ 3439885 w 3927091"/>
                <a:gd name="connsiteY75" fmla="*/ 2489200 h 3120571"/>
                <a:gd name="connsiteX76" fmla="*/ 3338285 w 3927091"/>
                <a:gd name="connsiteY76" fmla="*/ 2423885 h 3120571"/>
                <a:gd name="connsiteX77" fmla="*/ 3272971 w 3927091"/>
                <a:gd name="connsiteY77" fmla="*/ 2387600 h 3120571"/>
                <a:gd name="connsiteX78" fmla="*/ 3236685 w 3927091"/>
                <a:gd name="connsiteY78" fmla="*/ 2344057 h 3120571"/>
                <a:gd name="connsiteX79" fmla="*/ 3874181 w 3927091"/>
                <a:gd name="connsiteY79" fmla="*/ 2141991 h 3120571"/>
                <a:gd name="connsiteX80" fmla="*/ 3889147 w 3927091"/>
                <a:gd name="connsiteY80" fmla="*/ 2111828 h 3120571"/>
                <a:gd name="connsiteX81" fmla="*/ 3865562 w 3927091"/>
                <a:gd name="connsiteY81" fmla="*/ 1996168 h 3120571"/>
                <a:gd name="connsiteX82" fmla="*/ 3706813 w 3927091"/>
                <a:gd name="connsiteY82" fmla="*/ 1985282 h 3120571"/>
                <a:gd name="connsiteX83" fmla="*/ 3673475 w 3927091"/>
                <a:gd name="connsiteY83" fmla="*/ 2034040 h 3120571"/>
                <a:gd name="connsiteX84" fmla="*/ 3584575 w 3927091"/>
                <a:gd name="connsiteY84" fmla="*/ 2048556 h 3120571"/>
                <a:gd name="connsiteX85" fmla="*/ 3590925 w 3927091"/>
                <a:gd name="connsiteY85" fmla="*/ 2026557 h 3120571"/>
                <a:gd name="connsiteX86" fmla="*/ 3537403 w 3927091"/>
                <a:gd name="connsiteY86" fmla="*/ 2010456 h 3120571"/>
                <a:gd name="connsiteX87" fmla="*/ 3512684 w 3927091"/>
                <a:gd name="connsiteY87" fmla="*/ 1845355 h 3120571"/>
                <a:gd name="connsiteX88" fmla="*/ 3232377 w 3927091"/>
                <a:gd name="connsiteY88" fmla="*/ 1778680 h 3120571"/>
                <a:gd name="connsiteX89" fmla="*/ 3096078 w 3927091"/>
                <a:gd name="connsiteY89" fmla="*/ 1821996 h 3120571"/>
                <a:gd name="connsiteX90" fmla="*/ 2964089 w 3927091"/>
                <a:gd name="connsiteY90" fmla="*/ 1814512 h 3120571"/>
                <a:gd name="connsiteX91" fmla="*/ 2831646 w 3927091"/>
                <a:gd name="connsiteY91" fmla="*/ 1703614 h 3120571"/>
                <a:gd name="connsiteX92" fmla="*/ 2618468 w 3927091"/>
                <a:gd name="connsiteY92" fmla="*/ 1400401 h 3120571"/>
                <a:gd name="connsiteX93" fmla="*/ 2220006 w 3927091"/>
                <a:gd name="connsiteY93" fmla="*/ 1260928 h 3120571"/>
                <a:gd name="connsiteX94" fmla="*/ 1821543 w 3927091"/>
                <a:gd name="connsiteY94" fmla="*/ 1284514 h 3120571"/>
                <a:gd name="connsiteX95" fmla="*/ 1799771 w 3927091"/>
                <a:gd name="connsiteY95" fmla="*/ 1211943 h 3120571"/>
                <a:gd name="connsiteX96" fmla="*/ 1756228 w 3927091"/>
                <a:gd name="connsiteY96" fmla="*/ 1139371 h 3120571"/>
                <a:gd name="connsiteX97" fmla="*/ 1625600 w 3927091"/>
                <a:gd name="connsiteY97" fmla="*/ 986971 h 3120571"/>
                <a:gd name="connsiteX98" fmla="*/ 1589314 w 3927091"/>
                <a:gd name="connsiteY98" fmla="*/ 928914 h 3120571"/>
                <a:gd name="connsiteX99" fmla="*/ 1574800 w 3927091"/>
                <a:gd name="connsiteY99" fmla="*/ 892628 h 3120571"/>
                <a:gd name="connsiteX100" fmla="*/ 1538514 w 3927091"/>
                <a:gd name="connsiteY100" fmla="*/ 856343 h 3120571"/>
                <a:gd name="connsiteX101" fmla="*/ 1509485 w 3927091"/>
                <a:gd name="connsiteY101" fmla="*/ 820057 h 3120571"/>
                <a:gd name="connsiteX102" fmla="*/ 1473200 w 3927091"/>
                <a:gd name="connsiteY102" fmla="*/ 783771 h 3120571"/>
                <a:gd name="connsiteX103" fmla="*/ 1436914 w 3927091"/>
                <a:gd name="connsiteY103" fmla="*/ 718457 h 3120571"/>
                <a:gd name="connsiteX104" fmla="*/ 1357085 w 3927091"/>
                <a:gd name="connsiteY104" fmla="*/ 624114 h 3120571"/>
                <a:gd name="connsiteX105" fmla="*/ 1335314 w 3927091"/>
                <a:gd name="connsiteY105" fmla="*/ 602343 h 3120571"/>
                <a:gd name="connsiteX106" fmla="*/ 1277257 w 3927091"/>
                <a:gd name="connsiteY106" fmla="*/ 529771 h 3120571"/>
                <a:gd name="connsiteX107" fmla="*/ 1219200 w 3927091"/>
                <a:gd name="connsiteY107" fmla="*/ 464457 h 3120571"/>
                <a:gd name="connsiteX108" fmla="*/ 1161143 w 3927091"/>
                <a:gd name="connsiteY108" fmla="*/ 406400 h 3120571"/>
                <a:gd name="connsiteX109" fmla="*/ 1081314 w 3927091"/>
                <a:gd name="connsiteY109" fmla="*/ 362857 h 3120571"/>
                <a:gd name="connsiteX110" fmla="*/ 1052285 w 3927091"/>
                <a:gd name="connsiteY110" fmla="*/ 333828 h 3120571"/>
                <a:gd name="connsiteX111" fmla="*/ 1001485 w 3927091"/>
                <a:gd name="connsiteY111" fmla="*/ 304800 h 3120571"/>
                <a:gd name="connsiteX112" fmla="*/ 979714 w 3927091"/>
                <a:gd name="connsiteY112" fmla="*/ 290285 h 3120571"/>
                <a:gd name="connsiteX113" fmla="*/ 928914 w 3927091"/>
                <a:gd name="connsiteY113" fmla="*/ 246743 h 3120571"/>
                <a:gd name="connsiteX114" fmla="*/ 907143 w 3927091"/>
                <a:gd name="connsiteY114" fmla="*/ 232228 h 3120571"/>
                <a:gd name="connsiteX115" fmla="*/ 885371 w 3927091"/>
                <a:gd name="connsiteY115" fmla="*/ 224971 h 3120571"/>
                <a:gd name="connsiteX116" fmla="*/ 849085 w 3927091"/>
                <a:gd name="connsiteY116" fmla="*/ 188685 h 3120571"/>
                <a:gd name="connsiteX117" fmla="*/ 820057 w 3927091"/>
                <a:gd name="connsiteY117" fmla="*/ 166914 h 3120571"/>
                <a:gd name="connsiteX118" fmla="*/ 812800 w 3927091"/>
                <a:gd name="connsiteY118" fmla="*/ 145143 h 3120571"/>
                <a:gd name="connsiteX119" fmla="*/ 762000 w 3927091"/>
                <a:gd name="connsiteY119" fmla="*/ 116114 h 3120571"/>
                <a:gd name="connsiteX120" fmla="*/ 740228 w 3927091"/>
                <a:gd name="connsiteY120" fmla="*/ 101600 h 3120571"/>
                <a:gd name="connsiteX121" fmla="*/ 703943 w 3927091"/>
                <a:gd name="connsiteY121" fmla="*/ 65314 h 3120571"/>
                <a:gd name="connsiteX122" fmla="*/ 689428 w 3927091"/>
                <a:gd name="connsiteY122" fmla="*/ 50800 h 3120571"/>
                <a:gd name="connsiteX123" fmla="*/ 660400 w 3927091"/>
                <a:gd name="connsiteY123" fmla="*/ 43543 h 3120571"/>
                <a:gd name="connsiteX124" fmla="*/ 638628 w 3927091"/>
                <a:gd name="connsiteY124" fmla="*/ 36285 h 3120571"/>
                <a:gd name="connsiteX125" fmla="*/ 602343 w 3927091"/>
                <a:gd name="connsiteY125" fmla="*/ 0 h 3120571"/>
                <a:gd name="connsiteX0" fmla="*/ 602343 w 4030366"/>
                <a:gd name="connsiteY0" fmla="*/ 0 h 3120571"/>
                <a:gd name="connsiteX1" fmla="*/ 406400 w 4030366"/>
                <a:gd name="connsiteY1" fmla="*/ 7257 h 3120571"/>
                <a:gd name="connsiteX2" fmla="*/ 362857 w 4030366"/>
                <a:gd name="connsiteY2" fmla="*/ 36285 h 3120571"/>
                <a:gd name="connsiteX3" fmla="*/ 312057 w 4030366"/>
                <a:gd name="connsiteY3" fmla="*/ 50800 h 3120571"/>
                <a:gd name="connsiteX4" fmla="*/ 239485 w 4030366"/>
                <a:gd name="connsiteY4" fmla="*/ 101600 h 3120571"/>
                <a:gd name="connsiteX5" fmla="*/ 210457 w 4030366"/>
                <a:gd name="connsiteY5" fmla="*/ 108857 h 3120571"/>
                <a:gd name="connsiteX6" fmla="*/ 159657 w 4030366"/>
                <a:gd name="connsiteY6" fmla="*/ 137885 h 3120571"/>
                <a:gd name="connsiteX7" fmla="*/ 130628 w 4030366"/>
                <a:gd name="connsiteY7" fmla="*/ 166914 h 3120571"/>
                <a:gd name="connsiteX8" fmla="*/ 108857 w 4030366"/>
                <a:gd name="connsiteY8" fmla="*/ 188685 h 3120571"/>
                <a:gd name="connsiteX9" fmla="*/ 94343 w 4030366"/>
                <a:gd name="connsiteY9" fmla="*/ 203200 h 3120571"/>
                <a:gd name="connsiteX10" fmla="*/ 43543 w 4030366"/>
                <a:gd name="connsiteY10" fmla="*/ 283028 h 3120571"/>
                <a:gd name="connsiteX11" fmla="*/ 14514 w 4030366"/>
                <a:gd name="connsiteY11" fmla="*/ 362857 h 3120571"/>
                <a:gd name="connsiteX12" fmla="*/ 0 w 4030366"/>
                <a:gd name="connsiteY12" fmla="*/ 420914 h 3120571"/>
                <a:gd name="connsiteX13" fmla="*/ 7257 w 4030366"/>
                <a:gd name="connsiteY13" fmla="*/ 1393371 h 3120571"/>
                <a:gd name="connsiteX14" fmla="*/ 29028 w 4030366"/>
                <a:gd name="connsiteY14" fmla="*/ 1494971 h 3120571"/>
                <a:gd name="connsiteX15" fmla="*/ 43543 w 4030366"/>
                <a:gd name="connsiteY15" fmla="*/ 1531257 h 3120571"/>
                <a:gd name="connsiteX16" fmla="*/ 58057 w 4030366"/>
                <a:gd name="connsiteY16" fmla="*/ 1596571 h 3120571"/>
                <a:gd name="connsiteX17" fmla="*/ 79828 w 4030366"/>
                <a:gd name="connsiteY17" fmla="*/ 1647371 h 3120571"/>
                <a:gd name="connsiteX18" fmla="*/ 116114 w 4030366"/>
                <a:gd name="connsiteY18" fmla="*/ 1763485 h 3120571"/>
                <a:gd name="connsiteX19" fmla="*/ 137885 w 4030366"/>
                <a:gd name="connsiteY19" fmla="*/ 1828800 h 3120571"/>
                <a:gd name="connsiteX20" fmla="*/ 145143 w 4030366"/>
                <a:gd name="connsiteY20" fmla="*/ 1850571 h 3120571"/>
                <a:gd name="connsiteX21" fmla="*/ 166914 w 4030366"/>
                <a:gd name="connsiteY21" fmla="*/ 1894114 h 3120571"/>
                <a:gd name="connsiteX22" fmla="*/ 188685 w 4030366"/>
                <a:gd name="connsiteY22" fmla="*/ 1944914 h 3120571"/>
                <a:gd name="connsiteX23" fmla="*/ 195943 w 4030366"/>
                <a:gd name="connsiteY23" fmla="*/ 1973943 h 3120571"/>
                <a:gd name="connsiteX24" fmla="*/ 232228 w 4030366"/>
                <a:gd name="connsiteY24" fmla="*/ 2024743 h 3120571"/>
                <a:gd name="connsiteX25" fmla="*/ 254000 w 4030366"/>
                <a:gd name="connsiteY25" fmla="*/ 2082800 h 3120571"/>
                <a:gd name="connsiteX26" fmla="*/ 275771 w 4030366"/>
                <a:gd name="connsiteY26" fmla="*/ 2104571 h 3120571"/>
                <a:gd name="connsiteX27" fmla="*/ 312057 w 4030366"/>
                <a:gd name="connsiteY27" fmla="*/ 2177143 h 3120571"/>
                <a:gd name="connsiteX28" fmla="*/ 348343 w 4030366"/>
                <a:gd name="connsiteY28" fmla="*/ 2227943 h 3120571"/>
                <a:gd name="connsiteX29" fmla="*/ 355600 w 4030366"/>
                <a:gd name="connsiteY29" fmla="*/ 2249714 h 3120571"/>
                <a:gd name="connsiteX30" fmla="*/ 406400 w 4030366"/>
                <a:gd name="connsiteY30" fmla="*/ 2315028 h 3120571"/>
                <a:gd name="connsiteX31" fmla="*/ 435428 w 4030366"/>
                <a:gd name="connsiteY31" fmla="*/ 2380343 h 3120571"/>
                <a:gd name="connsiteX32" fmla="*/ 457200 w 4030366"/>
                <a:gd name="connsiteY32" fmla="*/ 2409371 h 3120571"/>
                <a:gd name="connsiteX33" fmla="*/ 471714 w 4030366"/>
                <a:gd name="connsiteY33" fmla="*/ 2467428 h 3120571"/>
                <a:gd name="connsiteX34" fmla="*/ 478971 w 4030366"/>
                <a:gd name="connsiteY34" fmla="*/ 2489200 h 3120571"/>
                <a:gd name="connsiteX35" fmla="*/ 486228 w 4030366"/>
                <a:gd name="connsiteY35" fmla="*/ 2518228 h 3120571"/>
                <a:gd name="connsiteX36" fmla="*/ 493485 w 4030366"/>
                <a:gd name="connsiteY36" fmla="*/ 2583543 h 3120571"/>
                <a:gd name="connsiteX37" fmla="*/ 515257 w 4030366"/>
                <a:gd name="connsiteY37" fmla="*/ 2641600 h 3120571"/>
                <a:gd name="connsiteX38" fmla="*/ 544285 w 4030366"/>
                <a:gd name="connsiteY38" fmla="*/ 2685143 h 3120571"/>
                <a:gd name="connsiteX39" fmla="*/ 573314 w 4030366"/>
                <a:gd name="connsiteY39" fmla="*/ 2735943 h 3120571"/>
                <a:gd name="connsiteX40" fmla="*/ 602343 w 4030366"/>
                <a:gd name="connsiteY40" fmla="*/ 2757714 h 3120571"/>
                <a:gd name="connsiteX41" fmla="*/ 645885 w 4030366"/>
                <a:gd name="connsiteY41" fmla="*/ 2801257 h 3120571"/>
                <a:gd name="connsiteX42" fmla="*/ 674914 w 4030366"/>
                <a:gd name="connsiteY42" fmla="*/ 2823028 h 3120571"/>
                <a:gd name="connsiteX43" fmla="*/ 711200 w 4030366"/>
                <a:gd name="connsiteY43" fmla="*/ 2866571 h 3120571"/>
                <a:gd name="connsiteX44" fmla="*/ 740228 w 4030366"/>
                <a:gd name="connsiteY44" fmla="*/ 2888343 h 3120571"/>
                <a:gd name="connsiteX45" fmla="*/ 812800 w 4030366"/>
                <a:gd name="connsiteY45" fmla="*/ 2953657 h 3120571"/>
                <a:gd name="connsiteX46" fmla="*/ 849085 w 4030366"/>
                <a:gd name="connsiteY46" fmla="*/ 2997200 h 3120571"/>
                <a:gd name="connsiteX47" fmla="*/ 870857 w 4030366"/>
                <a:gd name="connsiteY47" fmla="*/ 3011714 h 3120571"/>
                <a:gd name="connsiteX48" fmla="*/ 907143 w 4030366"/>
                <a:gd name="connsiteY48" fmla="*/ 3055257 h 3120571"/>
                <a:gd name="connsiteX49" fmla="*/ 936171 w 4030366"/>
                <a:gd name="connsiteY49" fmla="*/ 3077028 h 3120571"/>
                <a:gd name="connsiteX50" fmla="*/ 1030514 w 4030366"/>
                <a:gd name="connsiteY50" fmla="*/ 3120571 h 3120571"/>
                <a:gd name="connsiteX51" fmla="*/ 1480457 w 4030366"/>
                <a:gd name="connsiteY51" fmla="*/ 3106057 h 3120571"/>
                <a:gd name="connsiteX52" fmla="*/ 1531257 w 4030366"/>
                <a:gd name="connsiteY52" fmla="*/ 3091543 h 3120571"/>
                <a:gd name="connsiteX53" fmla="*/ 1618343 w 4030366"/>
                <a:gd name="connsiteY53" fmla="*/ 3084285 h 3120571"/>
                <a:gd name="connsiteX54" fmla="*/ 1698171 w 4030366"/>
                <a:gd name="connsiteY54" fmla="*/ 3069771 h 3120571"/>
                <a:gd name="connsiteX55" fmla="*/ 1756228 w 4030366"/>
                <a:gd name="connsiteY55" fmla="*/ 3062514 h 3120571"/>
                <a:gd name="connsiteX56" fmla="*/ 1785257 w 4030366"/>
                <a:gd name="connsiteY56" fmla="*/ 3048000 h 3120571"/>
                <a:gd name="connsiteX57" fmla="*/ 1850571 w 4030366"/>
                <a:gd name="connsiteY57" fmla="*/ 3026228 h 3120571"/>
                <a:gd name="connsiteX58" fmla="*/ 1886857 w 4030366"/>
                <a:gd name="connsiteY58" fmla="*/ 3011714 h 3120571"/>
                <a:gd name="connsiteX59" fmla="*/ 1988457 w 4030366"/>
                <a:gd name="connsiteY59" fmla="*/ 2997200 h 3120571"/>
                <a:gd name="connsiteX60" fmla="*/ 2017485 w 4030366"/>
                <a:gd name="connsiteY60" fmla="*/ 2989943 h 3120571"/>
                <a:gd name="connsiteX61" fmla="*/ 2053771 w 4030366"/>
                <a:gd name="connsiteY61" fmla="*/ 2982685 h 3120571"/>
                <a:gd name="connsiteX62" fmla="*/ 2140857 w 4030366"/>
                <a:gd name="connsiteY62" fmla="*/ 2968171 h 3120571"/>
                <a:gd name="connsiteX63" fmla="*/ 2169885 w 4030366"/>
                <a:gd name="connsiteY63" fmla="*/ 2939143 h 3120571"/>
                <a:gd name="connsiteX64" fmla="*/ 2286000 w 4030366"/>
                <a:gd name="connsiteY64" fmla="*/ 2917371 h 3120571"/>
                <a:gd name="connsiteX65" fmla="*/ 2358571 w 4030366"/>
                <a:gd name="connsiteY65" fmla="*/ 2902857 h 3120571"/>
                <a:gd name="connsiteX66" fmla="*/ 2467428 w 4030366"/>
                <a:gd name="connsiteY66" fmla="*/ 2873828 h 3120571"/>
                <a:gd name="connsiteX67" fmla="*/ 2569028 w 4030366"/>
                <a:gd name="connsiteY67" fmla="*/ 2844800 h 3120571"/>
                <a:gd name="connsiteX68" fmla="*/ 2590800 w 4030366"/>
                <a:gd name="connsiteY68" fmla="*/ 2837543 h 3120571"/>
                <a:gd name="connsiteX69" fmla="*/ 2794000 w 4030366"/>
                <a:gd name="connsiteY69" fmla="*/ 2830285 h 3120571"/>
                <a:gd name="connsiteX70" fmla="*/ 3062514 w 4030366"/>
                <a:gd name="connsiteY70" fmla="*/ 2830285 h 3120571"/>
                <a:gd name="connsiteX71" fmla="*/ 3490685 w 4030366"/>
                <a:gd name="connsiteY71" fmla="*/ 2823028 h 3120571"/>
                <a:gd name="connsiteX72" fmla="*/ 3519714 w 4030366"/>
                <a:gd name="connsiteY72" fmla="*/ 2735943 h 3120571"/>
                <a:gd name="connsiteX73" fmla="*/ 3490685 w 4030366"/>
                <a:gd name="connsiteY73" fmla="*/ 2561771 h 3120571"/>
                <a:gd name="connsiteX74" fmla="*/ 3476171 w 4030366"/>
                <a:gd name="connsiteY74" fmla="*/ 2525485 h 3120571"/>
                <a:gd name="connsiteX75" fmla="*/ 3439885 w 4030366"/>
                <a:gd name="connsiteY75" fmla="*/ 2489200 h 3120571"/>
                <a:gd name="connsiteX76" fmla="*/ 3338285 w 4030366"/>
                <a:gd name="connsiteY76" fmla="*/ 2423885 h 3120571"/>
                <a:gd name="connsiteX77" fmla="*/ 3272971 w 4030366"/>
                <a:gd name="connsiteY77" fmla="*/ 2387600 h 3120571"/>
                <a:gd name="connsiteX78" fmla="*/ 4003448 w 4030366"/>
                <a:gd name="connsiteY78" fmla="*/ 2355170 h 3120571"/>
                <a:gd name="connsiteX79" fmla="*/ 3874181 w 4030366"/>
                <a:gd name="connsiteY79" fmla="*/ 2141991 h 3120571"/>
                <a:gd name="connsiteX80" fmla="*/ 3889147 w 4030366"/>
                <a:gd name="connsiteY80" fmla="*/ 2111828 h 3120571"/>
                <a:gd name="connsiteX81" fmla="*/ 3865562 w 4030366"/>
                <a:gd name="connsiteY81" fmla="*/ 1996168 h 3120571"/>
                <a:gd name="connsiteX82" fmla="*/ 3706813 w 4030366"/>
                <a:gd name="connsiteY82" fmla="*/ 1985282 h 3120571"/>
                <a:gd name="connsiteX83" fmla="*/ 3673475 w 4030366"/>
                <a:gd name="connsiteY83" fmla="*/ 2034040 h 3120571"/>
                <a:gd name="connsiteX84" fmla="*/ 3584575 w 4030366"/>
                <a:gd name="connsiteY84" fmla="*/ 2048556 h 3120571"/>
                <a:gd name="connsiteX85" fmla="*/ 3590925 w 4030366"/>
                <a:gd name="connsiteY85" fmla="*/ 2026557 h 3120571"/>
                <a:gd name="connsiteX86" fmla="*/ 3537403 w 4030366"/>
                <a:gd name="connsiteY86" fmla="*/ 2010456 h 3120571"/>
                <a:gd name="connsiteX87" fmla="*/ 3512684 w 4030366"/>
                <a:gd name="connsiteY87" fmla="*/ 1845355 h 3120571"/>
                <a:gd name="connsiteX88" fmla="*/ 3232377 w 4030366"/>
                <a:gd name="connsiteY88" fmla="*/ 1778680 h 3120571"/>
                <a:gd name="connsiteX89" fmla="*/ 3096078 w 4030366"/>
                <a:gd name="connsiteY89" fmla="*/ 1821996 h 3120571"/>
                <a:gd name="connsiteX90" fmla="*/ 2964089 w 4030366"/>
                <a:gd name="connsiteY90" fmla="*/ 1814512 h 3120571"/>
                <a:gd name="connsiteX91" fmla="*/ 2831646 w 4030366"/>
                <a:gd name="connsiteY91" fmla="*/ 1703614 h 3120571"/>
                <a:gd name="connsiteX92" fmla="*/ 2618468 w 4030366"/>
                <a:gd name="connsiteY92" fmla="*/ 1400401 h 3120571"/>
                <a:gd name="connsiteX93" fmla="*/ 2220006 w 4030366"/>
                <a:gd name="connsiteY93" fmla="*/ 1260928 h 3120571"/>
                <a:gd name="connsiteX94" fmla="*/ 1821543 w 4030366"/>
                <a:gd name="connsiteY94" fmla="*/ 1284514 h 3120571"/>
                <a:gd name="connsiteX95" fmla="*/ 1799771 w 4030366"/>
                <a:gd name="connsiteY95" fmla="*/ 1211943 h 3120571"/>
                <a:gd name="connsiteX96" fmla="*/ 1756228 w 4030366"/>
                <a:gd name="connsiteY96" fmla="*/ 1139371 h 3120571"/>
                <a:gd name="connsiteX97" fmla="*/ 1625600 w 4030366"/>
                <a:gd name="connsiteY97" fmla="*/ 986971 h 3120571"/>
                <a:gd name="connsiteX98" fmla="*/ 1589314 w 4030366"/>
                <a:gd name="connsiteY98" fmla="*/ 928914 h 3120571"/>
                <a:gd name="connsiteX99" fmla="*/ 1574800 w 4030366"/>
                <a:gd name="connsiteY99" fmla="*/ 892628 h 3120571"/>
                <a:gd name="connsiteX100" fmla="*/ 1538514 w 4030366"/>
                <a:gd name="connsiteY100" fmla="*/ 856343 h 3120571"/>
                <a:gd name="connsiteX101" fmla="*/ 1509485 w 4030366"/>
                <a:gd name="connsiteY101" fmla="*/ 820057 h 3120571"/>
                <a:gd name="connsiteX102" fmla="*/ 1473200 w 4030366"/>
                <a:gd name="connsiteY102" fmla="*/ 783771 h 3120571"/>
                <a:gd name="connsiteX103" fmla="*/ 1436914 w 4030366"/>
                <a:gd name="connsiteY103" fmla="*/ 718457 h 3120571"/>
                <a:gd name="connsiteX104" fmla="*/ 1357085 w 4030366"/>
                <a:gd name="connsiteY104" fmla="*/ 624114 h 3120571"/>
                <a:gd name="connsiteX105" fmla="*/ 1335314 w 4030366"/>
                <a:gd name="connsiteY105" fmla="*/ 602343 h 3120571"/>
                <a:gd name="connsiteX106" fmla="*/ 1277257 w 4030366"/>
                <a:gd name="connsiteY106" fmla="*/ 529771 h 3120571"/>
                <a:gd name="connsiteX107" fmla="*/ 1219200 w 4030366"/>
                <a:gd name="connsiteY107" fmla="*/ 464457 h 3120571"/>
                <a:gd name="connsiteX108" fmla="*/ 1161143 w 4030366"/>
                <a:gd name="connsiteY108" fmla="*/ 406400 h 3120571"/>
                <a:gd name="connsiteX109" fmla="*/ 1081314 w 4030366"/>
                <a:gd name="connsiteY109" fmla="*/ 362857 h 3120571"/>
                <a:gd name="connsiteX110" fmla="*/ 1052285 w 4030366"/>
                <a:gd name="connsiteY110" fmla="*/ 333828 h 3120571"/>
                <a:gd name="connsiteX111" fmla="*/ 1001485 w 4030366"/>
                <a:gd name="connsiteY111" fmla="*/ 304800 h 3120571"/>
                <a:gd name="connsiteX112" fmla="*/ 979714 w 4030366"/>
                <a:gd name="connsiteY112" fmla="*/ 290285 h 3120571"/>
                <a:gd name="connsiteX113" fmla="*/ 928914 w 4030366"/>
                <a:gd name="connsiteY113" fmla="*/ 246743 h 3120571"/>
                <a:gd name="connsiteX114" fmla="*/ 907143 w 4030366"/>
                <a:gd name="connsiteY114" fmla="*/ 232228 h 3120571"/>
                <a:gd name="connsiteX115" fmla="*/ 885371 w 4030366"/>
                <a:gd name="connsiteY115" fmla="*/ 224971 h 3120571"/>
                <a:gd name="connsiteX116" fmla="*/ 849085 w 4030366"/>
                <a:gd name="connsiteY116" fmla="*/ 188685 h 3120571"/>
                <a:gd name="connsiteX117" fmla="*/ 820057 w 4030366"/>
                <a:gd name="connsiteY117" fmla="*/ 166914 h 3120571"/>
                <a:gd name="connsiteX118" fmla="*/ 812800 w 4030366"/>
                <a:gd name="connsiteY118" fmla="*/ 145143 h 3120571"/>
                <a:gd name="connsiteX119" fmla="*/ 762000 w 4030366"/>
                <a:gd name="connsiteY119" fmla="*/ 116114 h 3120571"/>
                <a:gd name="connsiteX120" fmla="*/ 740228 w 4030366"/>
                <a:gd name="connsiteY120" fmla="*/ 101600 h 3120571"/>
                <a:gd name="connsiteX121" fmla="*/ 703943 w 4030366"/>
                <a:gd name="connsiteY121" fmla="*/ 65314 h 3120571"/>
                <a:gd name="connsiteX122" fmla="*/ 689428 w 4030366"/>
                <a:gd name="connsiteY122" fmla="*/ 50800 h 3120571"/>
                <a:gd name="connsiteX123" fmla="*/ 660400 w 4030366"/>
                <a:gd name="connsiteY123" fmla="*/ 43543 h 3120571"/>
                <a:gd name="connsiteX124" fmla="*/ 638628 w 4030366"/>
                <a:gd name="connsiteY124" fmla="*/ 36285 h 3120571"/>
                <a:gd name="connsiteX125" fmla="*/ 602343 w 4030366"/>
                <a:gd name="connsiteY125" fmla="*/ 0 h 3120571"/>
                <a:gd name="connsiteX0" fmla="*/ 602343 w 4028009"/>
                <a:gd name="connsiteY0" fmla="*/ 0 h 3120571"/>
                <a:gd name="connsiteX1" fmla="*/ 406400 w 4028009"/>
                <a:gd name="connsiteY1" fmla="*/ 7257 h 3120571"/>
                <a:gd name="connsiteX2" fmla="*/ 362857 w 4028009"/>
                <a:gd name="connsiteY2" fmla="*/ 36285 h 3120571"/>
                <a:gd name="connsiteX3" fmla="*/ 312057 w 4028009"/>
                <a:gd name="connsiteY3" fmla="*/ 50800 h 3120571"/>
                <a:gd name="connsiteX4" fmla="*/ 239485 w 4028009"/>
                <a:gd name="connsiteY4" fmla="*/ 101600 h 3120571"/>
                <a:gd name="connsiteX5" fmla="*/ 210457 w 4028009"/>
                <a:gd name="connsiteY5" fmla="*/ 108857 h 3120571"/>
                <a:gd name="connsiteX6" fmla="*/ 159657 w 4028009"/>
                <a:gd name="connsiteY6" fmla="*/ 137885 h 3120571"/>
                <a:gd name="connsiteX7" fmla="*/ 130628 w 4028009"/>
                <a:gd name="connsiteY7" fmla="*/ 166914 h 3120571"/>
                <a:gd name="connsiteX8" fmla="*/ 108857 w 4028009"/>
                <a:gd name="connsiteY8" fmla="*/ 188685 h 3120571"/>
                <a:gd name="connsiteX9" fmla="*/ 94343 w 4028009"/>
                <a:gd name="connsiteY9" fmla="*/ 203200 h 3120571"/>
                <a:gd name="connsiteX10" fmla="*/ 43543 w 4028009"/>
                <a:gd name="connsiteY10" fmla="*/ 283028 h 3120571"/>
                <a:gd name="connsiteX11" fmla="*/ 14514 w 4028009"/>
                <a:gd name="connsiteY11" fmla="*/ 362857 h 3120571"/>
                <a:gd name="connsiteX12" fmla="*/ 0 w 4028009"/>
                <a:gd name="connsiteY12" fmla="*/ 420914 h 3120571"/>
                <a:gd name="connsiteX13" fmla="*/ 7257 w 4028009"/>
                <a:gd name="connsiteY13" fmla="*/ 1393371 h 3120571"/>
                <a:gd name="connsiteX14" fmla="*/ 29028 w 4028009"/>
                <a:gd name="connsiteY14" fmla="*/ 1494971 h 3120571"/>
                <a:gd name="connsiteX15" fmla="*/ 43543 w 4028009"/>
                <a:gd name="connsiteY15" fmla="*/ 1531257 h 3120571"/>
                <a:gd name="connsiteX16" fmla="*/ 58057 w 4028009"/>
                <a:gd name="connsiteY16" fmla="*/ 1596571 h 3120571"/>
                <a:gd name="connsiteX17" fmla="*/ 79828 w 4028009"/>
                <a:gd name="connsiteY17" fmla="*/ 1647371 h 3120571"/>
                <a:gd name="connsiteX18" fmla="*/ 116114 w 4028009"/>
                <a:gd name="connsiteY18" fmla="*/ 1763485 h 3120571"/>
                <a:gd name="connsiteX19" fmla="*/ 137885 w 4028009"/>
                <a:gd name="connsiteY19" fmla="*/ 1828800 h 3120571"/>
                <a:gd name="connsiteX20" fmla="*/ 145143 w 4028009"/>
                <a:gd name="connsiteY20" fmla="*/ 1850571 h 3120571"/>
                <a:gd name="connsiteX21" fmla="*/ 166914 w 4028009"/>
                <a:gd name="connsiteY21" fmla="*/ 1894114 h 3120571"/>
                <a:gd name="connsiteX22" fmla="*/ 188685 w 4028009"/>
                <a:gd name="connsiteY22" fmla="*/ 1944914 h 3120571"/>
                <a:gd name="connsiteX23" fmla="*/ 195943 w 4028009"/>
                <a:gd name="connsiteY23" fmla="*/ 1973943 h 3120571"/>
                <a:gd name="connsiteX24" fmla="*/ 232228 w 4028009"/>
                <a:gd name="connsiteY24" fmla="*/ 2024743 h 3120571"/>
                <a:gd name="connsiteX25" fmla="*/ 254000 w 4028009"/>
                <a:gd name="connsiteY25" fmla="*/ 2082800 h 3120571"/>
                <a:gd name="connsiteX26" fmla="*/ 275771 w 4028009"/>
                <a:gd name="connsiteY26" fmla="*/ 2104571 h 3120571"/>
                <a:gd name="connsiteX27" fmla="*/ 312057 w 4028009"/>
                <a:gd name="connsiteY27" fmla="*/ 2177143 h 3120571"/>
                <a:gd name="connsiteX28" fmla="*/ 348343 w 4028009"/>
                <a:gd name="connsiteY28" fmla="*/ 2227943 h 3120571"/>
                <a:gd name="connsiteX29" fmla="*/ 355600 w 4028009"/>
                <a:gd name="connsiteY29" fmla="*/ 2249714 h 3120571"/>
                <a:gd name="connsiteX30" fmla="*/ 406400 w 4028009"/>
                <a:gd name="connsiteY30" fmla="*/ 2315028 h 3120571"/>
                <a:gd name="connsiteX31" fmla="*/ 435428 w 4028009"/>
                <a:gd name="connsiteY31" fmla="*/ 2380343 h 3120571"/>
                <a:gd name="connsiteX32" fmla="*/ 457200 w 4028009"/>
                <a:gd name="connsiteY32" fmla="*/ 2409371 h 3120571"/>
                <a:gd name="connsiteX33" fmla="*/ 471714 w 4028009"/>
                <a:gd name="connsiteY33" fmla="*/ 2467428 h 3120571"/>
                <a:gd name="connsiteX34" fmla="*/ 478971 w 4028009"/>
                <a:gd name="connsiteY34" fmla="*/ 2489200 h 3120571"/>
                <a:gd name="connsiteX35" fmla="*/ 486228 w 4028009"/>
                <a:gd name="connsiteY35" fmla="*/ 2518228 h 3120571"/>
                <a:gd name="connsiteX36" fmla="*/ 493485 w 4028009"/>
                <a:gd name="connsiteY36" fmla="*/ 2583543 h 3120571"/>
                <a:gd name="connsiteX37" fmla="*/ 515257 w 4028009"/>
                <a:gd name="connsiteY37" fmla="*/ 2641600 h 3120571"/>
                <a:gd name="connsiteX38" fmla="*/ 544285 w 4028009"/>
                <a:gd name="connsiteY38" fmla="*/ 2685143 h 3120571"/>
                <a:gd name="connsiteX39" fmla="*/ 573314 w 4028009"/>
                <a:gd name="connsiteY39" fmla="*/ 2735943 h 3120571"/>
                <a:gd name="connsiteX40" fmla="*/ 602343 w 4028009"/>
                <a:gd name="connsiteY40" fmla="*/ 2757714 h 3120571"/>
                <a:gd name="connsiteX41" fmla="*/ 645885 w 4028009"/>
                <a:gd name="connsiteY41" fmla="*/ 2801257 h 3120571"/>
                <a:gd name="connsiteX42" fmla="*/ 674914 w 4028009"/>
                <a:gd name="connsiteY42" fmla="*/ 2823028 h 3120571"/>
                <a:gd name="connsiteX43" fmla="*/ 711200 w 4028009"/>
                <a:gd name="connsiteY43" fmla="*/ 2866571 h 3120571"/>
                <a:gd name="connsiteX44" fmla="*/ 740228 w 4028009"/>
                <a:gd name="connsiteY44" fmla="*/ 2888343 h 3120571"/>
                <a:gd name="connsiteX45" fmla="*/ 812800 w 4028009"/>
                <a:gd name="connsiteY45" fmla="*/ 2953657 h 3120571"/>
                <a:gd name="connsiteX46" fmla="*/ 849085 w 4028009"/>
                <a:gd name="connsiteY46" fmla="*/ 2997200 h 3120571"/>
                <a:gd name="connsiteX47" fmla="*/ 870857 w 4028009"/>
                <a:gd name="connsiteY47" fmla="*/ 3011714 h 3120571"/>
                <a:gd name="connsiteX48" fmla="*/ 907143 w 4028009"/>
                <a:gd name="connsiteY48" fmla="*/ 3055257 h 3120571"/>
                <a:gd name="connsiteX49" fmla="*/ 936171 w 4028009"/>
                <a:gd name="connsiteY49" fmla="*/ 3077028 h 3120571"/>
                <a:gd name="connsiteX50" fmla="*/ 1030514 w 4028009"/>
                <a:gd name="connsiteY50" fmla="*/ 3120571 h 3120571"/>
                <a:gd name="connsiteX51" fmla="*/ 1480457 w 4028009"/>
                <a:gd name="connsiteY51" fmla="*/ 3106057 h 3120571"/>
                <a:gd name="connsiteX52" fmla="*/ 1531257 w 4028009"/>
                <a:gd name="connsiteY52" fmla="*/ 3091543 h 3120571"/>
                <a:gd name="connsiteX53" fmla="*/ 1618343 w 4028009"/>
                <a:gd name="connsiteY53" fmla="*/ 3084285 h 3120571"/>
                <a:gd name="connsiteX54" fmla="*/ 1698171 w 4028009"/>
                <a:gd name="connsiteY54" fmla="*/ 3069771 h 3120571"/>
                <a:gd name="connsiteX55" fmla="*/ 1756228 w 4028009"/>
                <a:gd name="connsiteY55" fmla="*/ 3062514 h 3120571"/>
                <a:gd name="connsiteX56" fmla="*/ 1785257 w 4028009"/>
                <a:gd name="connsiteY56" fmla="*/ 3048000 h 3120571"/>
                <a:gd name="connsiteX57" fmla="*/ 1850571 w 4028009"/>
                <a:gd name="connsiteY57" fmla="*/ 3026228 h 3120571"/>
                <a:gd name="connsiteX58" fmla="*/ 1886857 w 4028009"/>
                <a:gd name="connsiteY58" fmla="*/ 3011714 h 3120571"/>
                <a:gd name="connsiteX59" fmla="*/ 1988457 w 4028009"/>
                <a:gd name="connsiteY59" fmla="*/ 2997200 h 3120571"/>
                <a:gd name="connsiteX60" fmla="*/ 2017485 w 4028009"/>
                <a:gd name="connsiteY60" fmla="*/ 2989943 h 3120571"/>
                <a:gd name="connsiteX61" fmla="*/ 2053771 w 4028009"/>
                <a:gd name="connsiteY61" fmla="*/ 2982685 h 3120571"/>
                <a:gd name="connsiteX62" fmla="*/ 2140857 w 4028009"/>
                <a:gd name="connsiteY62" fmla="*/ 2968171 h 3120571"/>
                <a:gd name="connsiteX63" fmla="*/ 2169885 w 4028009"/>
                <a:gd name="connsiteY63" fmla="*/ 2939143 h 3120571"/>
                <a:gd name="connsiteX64" fmla="*/ 2286000 w 4028009"/>
                <a:gd name="connsiteY64" fmla="*/ 2917371 h 3120571"/>
                <a:gd name="connsiteX65" fmla="*/ 2358571 w 4028009"/>
                <a:gd name="connsiteY65" fmla="*/ 2902857 h 3120571"/>
                <a:gd name="connsiteX66" fmla="*/ 2467428 w 4028009"/>
                <a:gd name="connsiteY66" fmla="*/ 2873828 h 3120571"/>
                <a:gd name="connsiteX67" fmla="*/ 2569028 w 4028009"/>
                <a:gd name="connsiteY67" fmla="*/ 2844800 h 3120571"/>
                <a:gd name="connsiteX68" fmla="*/ 2590800 w 4028009"/>
                <a:gd name="connsiteY68" fmla="*/ 2837543 h 3120571"/>
                <a:gd name="connsiteX69" fmla="*/ 2794000 w 4028009"/>
                <a:gd name="connsiteY69" fmla="*/ 2830285 h 3120571"/>
                <a:gd name="connsiteX70" fmla="*/ 3062514 w 4028009"/>
                <a:gd name="connsiteY70" fmla="*/ 2830285 h 3120571"/>
                <a:gd name="connsiteX71" fmla="*/ 3490685 w 4028009"/>
                <a:gd name="connsiteY71" fmla="*/ 2823028 h 3120571"/>
                <a:gd name="connsiteX72" fmla="*/ 3519714 w 4028009"/>
                <a:gd name="connsiteY72" fmla="*/ 2735943 h 3120571"/>
                <a:gd name="connsiteX73" fmla="*/ 3490685 w 4028009"/>
                <a:gd name="connsiteY73" fmla="*/ 2561771 h 3120571"/>
                <a:gd name="connsiteX74" fmla="*/ 3476171 w 4028009"/>
                <a:gd name="connsiteY74" fmla="*/ 2525485 h 3120571"/>
                <a:gd name="connsiteX75" fmla="*/ 3439885 w 4028009"/>
                <a:gd name="connsiteY75" fmla="*/ 2489200 h 3120571"/>
                <a:gd name="connsiteX76" fmla="*/ 3338285 w 4028009"/>
                <a:gd name="connsiteY76" fmla="*/ 2423885 h 3120571"/>
                <a:gd name="connsiteX77" fmla="*/ 3958771 w 4028009"/>
                <a:gd name="connsiteY77" fmla="*/ 2378075 h 3120571"/>
                <a:gd name="connsiteX78" fmla="*/ 4003448 w 4028009"/>
                <a:gd name="connsiteY78" fmla="*/ 2355170 h 3120571"/>
                <a:gd name="connsiteX79" fmla="*/ 3874181 w 4028009"/>
                <a:gd name="connsiteY79" fmla="*/ 2141991 h 3120571"/>
                <a:gd name="connsiteX80" fmla="*/ 3889147 w 4028009"/>
                <a:gd name="connsiteY80" fmla="*/ 2111828 h 3120571"/>
                <a:gd name="connsiteX81" fmla="*/ 3865562 w 4028009"/>
                <a:gd name="connsiteY81" fmla="*/ 1996168 h 3120571"/>
                <a:gd name="connsiteX82" fmla="*/ 3706813 w 4028009"/>
                <a:gd name="connsiteY82" fmla="*/ 1985282 h 3120571"/>
                <a:gd name="connsiteX83" fmla="*/ 3673475 w 4028009"/>
                <a:gd name="connsiteY83" fmla="*/ 2034040 h 3120571"/>
                <a:gd name="connsiteX84" fmla="*/ 3584575 w 4028009"/>
                <a:gd name="connsiteY84" fmla="*/ 2048556 h 3120571"/>
                <a:gd name="connsiteX85" fmla="*/ 3590925 w 4028009"/>
                <a:gd name="connsiteY85" fmla="*/ 2026557 h 3120571"/>
                <a:gd name="connsiteX86" fmla="*/ 3537403 w 4028009"/>
                <a:gd name="connsiteY86" fmla="*/ 2010456 h 3120571"/>
                <a:gd name="connsiteX87" fmla="*/ 3512684 w 4028009"/>
                <a:gd name="connsiteY87" fmla="*/ 1845355 h 3120571"/>
                <a:gd name="connsiteX88" fmla="*/ 3232377 w 4028009"/>
                <a:gd name="connsiteY88" fmla="*/ 1778680 h 3120571"/>
                <a:gd name="connsiteX89" fmla="*/ 3096078 w 4028009"/>
                <a:gd name="connsiteY89" fmla="*/ 1821996 h 3120571"/>
                <a:gd name="connsiteX90" fmla="*/ 2964089 w 4028009"/>
                <a:gd name="connsiteY90" fmla="*/ 1814512 h 3120571"/>
                <a:gd name="connsiteX91" fmla="*/ 2831646 w 4028009"/>
                <a:gd name="connsiteY91" fmla="*/ 1703614 h 3120571"/>
                <a:gd name="connsiteX92" fmla="*/ 2618468 w 4028009"/>
                <a:gd name="connsiteY92" fmla="*/ 1400401 h 3120571"/>
                <a:gd name="connsiteX93" fmla="*/ 2220006 w 4028009"/>
                <a:gd name="connsiteY93" fmla="*/ 1260928 h 3120571"/>
                <a:gd name="connsiteX94" fmla="*/ 1821543 w 4028009"/>
                <a:gd name="connsiteY94" fmla="*/ 1284514 h 3120571"/>
                <a:gd name="connsiteX95" fmla="*/ 1799771 w 4028009"/>
                <a:gd name="connsiteY95" fmla="*/ 1211943 h 3120571"/>
                <a:gd name="connsiteX96" fmla="*/ 1756228 w 4028009"/>
                <a:gd name="connsiteY96" fmla="*/ 1139371 h 3120571"/>
                <a:gd name="connsiteX97" fmla="*/ 1625600 w 4028009"/>
                <a:gd name="connsiteY97" fmla="*/ 986971 h 3120571"/>
                <a:gd name="connsiteX98" fmla="*/ 1589314 w 4028009"/>
                <a:gd name="connsiteY98" fmla="*/ 928914 h 3120571"/>
                <a:gd name="connsiteX99" fmla="*/ 1574800 w 4028009"/>
                <a:gd name="connsiteY99" fmla="*/ 892628 h 3120571"/>
                <a:gd name="connsiteX100" fmla="*/ 1538514 w 4028009"/>
                <a:gd name="connsiteY100" fmla="*/ 856343 h 3120571"/>
                <a:gd name="connsiteX101" fmla="*/ 1509485 w 4028009"/>
                <a:gd name="connsiteY101" fmla="*/ 820057 h 3120571"/>
                <a:gd name="connsiteX102" fmla="*/ 1473200 w 4028009"/>
                <a:gd name="connsiteY102" fmla="*/ 783771 h 3120571"/>
                <a:gd name="connsiteX103" fmla="*/ 1436914 w 4028009"/>
                <a:gd name="connsiteY103" fmla="*/ 718457 h 3120571"/>
                <a:gd name="connsiteX104" fmla="*/ 1357085 w 4028009"/>
                <a:gd name="connsiteY104" fmla="*/ 624114 h 3120571"/>
                <a:gd name="connsiteX105" fmla="*/ 1335314 w 4028009"/>
                <a:gd name="connsiteY105" fmla="*/ 602343 h 3120571"/>
                <a:gd name="connsiteX106" fmla="*/ 1277257 w 4028009"/>
                <a:gd name="connsiteY106" fmla="*/ 529771 h 3120571"/>
                <a:gd name="connsiteX107" fmla="*/ 1219200 w 4028009"/>
                <a:gd name="connsiteY107" fmla="*/ 464457 h 3120571"/>
                <a:gd name="connsiteX108" fmla="*/ 1161143 w 4028009"/>
                <a:gd name="connsiteY108" fmla="*/ 406400 h 3120571"/>
                <a:gd name="connsiteX109" fmla="*/ 1081314 w 4028009"/>
                <a:gd name="connsiteY109" fmla="*/ 362857 h 3120571"/>
                <a:gd name="connsiteX110" fmla="*/ 1052285 w 4028009"/>
                <a:gd name="connsiteY110" fmla="*/ 333828 h 3120571"/>
                <a:gd name="connsiteX111" fmla="*/ 1001485 w 4028009"/>
                <a:gd name="connsiteY111" fmla="*/ 304800 h 3120571"/>
                <a:gd name="connsiteX112" fmla="*/ 979714 w 4028009"/>
                <a:gd name="connsiteY112" fmla="*/ 290285 h 3120571"/>
                <a:gd name="connsiteX113" fmla="*/ 928914 w 4028009"/>
                <a:gd name="connsiteY113" fmla="*/ 246743 h 3120571"/>
                <a:gd name="connsiteX114" fmla="*/ 907143 w 4028009"/>
                <a:gd name="connsiteY114" fmla="*/ 232228 h 3120571"/>
                <a:gd name="connsiteX115" fmla="*/ 885371 w 4028009"/>
                <a:gd name="connsiteY115" fmla="*/ 224971 h 3120571"/>
                <a:gd name="connsiteX116" fmla="*/ 849085 w 4028009"/>
                <a:gd name="connsiteY116" fmla="*/ 188685 h 3120571"/>
                <a:gd name="connsiteX117" fmla="*/ 820057 w 4028009"/>
                <a:gd name="connsiteY117" fmla="*/ 166914 h 3120571"/>
                <a:gd name="connsiteX118" fmla="*/ 812800 w 4028009"/>
                <a:gd name="connsiteY118" fmla="*/ 145143 h 3120571"/>
                <a:gd name="connsiteX119" fmla="*/ 762000 w 4028009"/>
                <a:gd name="connsiteY119" fmla="*/ 116114 h 3120571"/>
                <a:gd name="connsiteX120" fmla="*/ 740228 w 4028009"/>
                <a:gd name="connsiteY120" fmla="*/ 101600 h 3120571"/>
                <a:gd name="connsiteX121" fmla="*/ 703943 w 4028009"/>
                <a:gd name="connsiteY121" fmla="*/ 65314 h 3120571"/>
                <a:gd name="connsiteX122" fmla="*/ 689428 w 4028009"/>
                <a:gd name="connsiteY122" fmla="*/ 50800 h 3120571"/>
                <a:gd name="connsiteX123" fmla="*/ 660400 w 4028009"/>
                <a:gd name="connsiteY123" fmla="*/ 43543 h 3120571"/>
                <a:gd name="connsiteX124" fmla="*/ 638628 w 4028009"/>
                <a:gd name="connsiteY124" fmla="*/ 36285 h 3120571"/>
                <a:gd name="connsiteX125" fmla="*/ 602343 w 4028009"/>
                <a:gd name="connsiteY125" fmla="*/ 0 h 3120571"/>
                <a:gd name="connsiteX0" fmla="*/ 602343 w 4026092"/>
                <a:gd name="connsiteY0" fmla="*/ 0 h 3120571"/>
                <a:gd name="connsiteX1" fmla="*/ 406400 w 4026092"/>
                <a:gd name="connsiteY1" fmla="*/ 7257 h 3120571"/>
                <a:gd name="connsiteX2" fmla="*/ 362857 w 4026092"/>
                <a:gd name="connsiteY2" fmla="*/ 36285 h 3120571"/>
                <a:gd name="connsiteX3" fmla="*/ 312057 w 4026092"/>
                <a:gd name="connsiteY3" fmla="*/ 50800 h 3120571"/>
                <a:gd name="connsiteX4" fmla="*/ 239485 w 4026092"/>
                <a:gd name="connsiteY4" fmla="*/ 101600 h 3120571"/>
                <a:gd name="connsiteX5" fmla="*/ 210457 w 4026092"/>
                <a:gd name="connsiteY5" fmla="*/ 108857 h 3120571"/>
                <a:gd name="connsiteX6" fmla="*/ 159657 w 4026092"/>
                <a:gd name="connsiteY6" fmla="*/ 137885 h 3120571"/>
                <a:gd name="connsiteX7" fmla="*/ 130628 w 4026092"/>
                <a:gd name="connsiteY7" fmla="*/ 166914 h 3120571"/>
                <a:gd name="connsiteX8" fmla="*/ 108857 w 4026092"/>
                <a:gd name="connsiteY8" fmla="*/ 188685 h 3120571"/>
                <a:gd name="connsiteX9" fmla="*/ 94343 w 4026092"/>
                <a:gd name="connsiteY9" fmla="*/ 203200 h 3120571"/>
                <a:gd name="connsiteX10" fmla="*/ 43543 w 4026092"/>
                <a:gd name="connsiteY10" fmla="*/ 283028 h 3120571"/>
                <a:gd name="connsiteX11" fmla="*/ 14514 w 4026092"/>
                <a:gd name="connsiteY11" fmla="*/ 362857 h 3120571"/>
                <a:gd name="connsiteX12" fmla="*/ 0 w 4026092"/>
                <a:gd name="connsiteY12" fmla="*/ 420914 h 3120571"/>
                <a:gd name="connsiteX13" fmla="*/ 7257 w 4026092"/>
                <a:gd name="connsiteY13" fmla="*/ 1393371 h 3120571"/>
                <a:gd name="connsiteX14" fmla="*/ 29028 w 4026092"/>
                <a:gd name="connsiteY14" fmla="*/ 1494971 h 3120571"/>
                <a:gd name="connsiteX15" fmla="*/ 43543 w 4026092"/>
                <a:gd name="connsiteY15" fmla="*/ 1531257 h 3120571"/>
                <a:gd name="connsiteX16" fmla="*/ 58057 w 4026092"/>
                <a:gd name="connsiteY16" fmla="*/ 1596571 h 3120571"/>
                <a:gd name="connsiteX17" fmla="*/ 79828 w 4026092"/>
                <a:gd name="connsiteY17" fmla="*/ 1647371 h 3120571"/>
                <a:gd name="connsiteX18" fmla="*/ 116114 w 4026092"/>
                <a:gd name="connsiteY18" fmla="*/ 1763485 h 3120571"/>
                <a:gd name="connsiteX19" fmla="*/ 137885 w 4026092"/>
                <a:gd name="connsiteY19" fmla="*/ 1828800 h 3120571"/>
                <a:gd name="connsiteX20" fmla="*/ 145143 w 4026092"/>
                <a:gd name="connsiteY20" fmla="*/ 1850571 h 3120571"/>
                <a:gd name="connsiteX21" fmla="*/ 166914 w 4026092"/>
                <a:gd name="connsiteY21" fmla="*/ 1894114 h 3120571"/>
                <a:gd name="connsiteX22" fmla="*/ 188685 w 4026092"/>
                <a:gd name="connsiteY22" fmla="*/ 1944914 h 3120571"/>
                <a:gd name="connsiteX23" fmla="*/ 195943 w 4026092"/>
                <a:gd name="connsiteY23" fmla="*/ 1973943 h 3120571"/>
                <a:gd name="connsiteX24" fmla="*/ 232228 w 4026092"/>
                <a:gd name="connsiteY24" fmla="*/ 2024743 h 3120571"/>
                <a:gd name="connsiteX25" fmla="*/ 254000 w 4026092"/>
                <a:gd name="connsiteY25" fmla="*/ 2082800 h 3120571"/>
                <a:gd name="connsiteX26" fmla="*/ 275771 w 4026092"/>
                <a:gd name="connsiteY26" fmla="*/ 2104571 h 3120571"/>
                <a:gd name="connsiteX27" fmla="*/ 312057 w 4026092"/>
                <a:gd name="connsiteY27" fmla="*/ 2177143 h 3120571"/>
                <a:gd name="connsiteX28" fmla="*/ 348343 w 4026092"/>
                <a:gd name="connsiteY28" fmla="*/ 2227943 h 3120571"/>
                <a:gd name="connsiteX29" fmla="*/ 355600 w 4026092"/>
                <a:gd name="connsiteY29" fmla="*/ 2249714 h 3120571"/>
                <a:gd name="connsiteX30" fmla="*/ 406400 w 4026092"/>
                <a:gd name="connsiteY30" fmla="*/ 2315028 h 3120571"/>
                <a:gd name="connsiteX31" fmla="*/ 435428 w 4026092"/>
                <a:gd name="connsiteY31" fmla="*/ 2380343 h 3120571"/>
                <a:gd name="connsiteX32" fmla="*/ 457200 w 4026092"/>
                <a:gd name="connsiteY32" fmla="*/ 2409371 h 3120571"/>
                <a:gd name="connsiteX33" fmla="*/ 471714 w 4026092"/>
                <a:gd name="connsiteY33" fmla="*/ 2467428 h 3120571"/>
                <a:gd name="connsiteX34" fmla="*/ 478971 w 4026092"/>
                <a:gd name="connsiteY34" fmla="*/ 2489200 h 3120571"/>
                <a:gd name="connsiteX35" fmla="*/ 486228 w 4026092"/>
                <a:gd name="connsiteY35" fmla="*/ 2518228 h 3120571"/>
                <a:gd name="connsiteX36" fmla="*/ 493485 w 4026092"/>
                <a:gd name="connsiteY36" fmla="*/ 2583543 h 3120571"/>
                <a:gd name="connsiteX37" fmla="*/ 515257 w 4026092"/>
                <a:gd name="connsiteY37" fmla="*/ 2641600 h 3120571"/>
                <a:gd name="connsiteX38" fmla="*/ 544285 w 4026092"/>
                <a:gd name="connsiteY38" fmla="*/ 2685143 h 3120571"/>
                <a:gd name="connsiteX39" fmla="*/ 573314 w 4026092"/>
                <a:gd name="connsiteY39" fmla="*/ 2735943 h 3120571"/>
                <a:gd name="connsiteX40" fmla="*/ 602343 w 4026092"/>
                <a:gd name="connsiteY40" fmla="*/ 2757714 h 3120571"/>
                <a:gd name="connsiteX41" fmla="*/ 645885 w 4026092"/>
                <a:gd name="connsiteY41" fmla="*/ 2801257 h 3120571"/>
                <a:gd name="connsiteX42" fmla="*/ 674914 w 4026092"/>
                <a:gd name="connsiteY42" fmla="*/ 2823028 h 3120571"/>
                <a:gd name="connsiteX43" fmla="*/ 711200 w 4026092"/>
                <a:gd name="connsiteY43" fmla="*/ 2866571 h 3120571"/>
                <a:gd name="connsiteX44" fmla="*/ 740228 w 4026092"/>
                <a:gd name="connsiteY44" fmla="*/ 2888343 h 3120571"/>
                <a:gd name="connsiteX45" fmla="*/ 812800 w 4026092"/>
                <a:gd name="connsiteY45" fmla="*/ 2953657 h 3120571"/>
                <a:gd name="connsiteX46" fmla="*/ 849085 w 4026092"/>
                <a:gd name="connsiteY46" fmla="*/ 2997200 h 3120571"/>
                <a:gd name="connsiteX47" fmla="*/ 870857 w 4026092"/>
                <a:gd name="connsiteY47" fmla="*/ 3011714 h 3120571"/>
                <a:gd name="connsiteX48" fmla="*/ 907143 w 4026092"/>
                <a:gd name="connsiteY48" fmla="*/ 3055257 h 3120571"/>
                <a:gd name="connsiteX49" fmla="*/ 936171 w 4026092"/>
                <a:gd name="connsiteY49" fmla="*/ 3077028 h 3120571"/>
                <a:gd name="connsiteX50" fmla="*/ 1030514 w 4026092"/>
                <a:gd name="connsiteY50" fmla="*/ 3120571 h 3120571"/>
                <a:gd name="connsiteX51" fmla="*/ 1480457 w 4026092"/>
                <a:gd name="connsiteY51" fmla="*/ 3106057 h 3120571"/>
                <a:gd name="connsiteX52" fmla="*/ 1531257 w 4026092"/>
                <a:gd name="connsiteY52" fmla="*/ 3091543 h 3120571"/>
                <a:gd name="connsiteX53" fmla="*/ 1618343 w 4026092"/>
                <a:gd name="connsiteY53" fmla="*/ 3084285 h 3120571"/>
                <a:gd name="connsiteX54" fmla="*/ 1698171 w 4026092"/>
                <a:gd name="connsiteY54" fmla="*/ 3069771 h 3120571"/>
                <a:gd name="connsiteX55" fmla="*/ 1756228 w 4026092"/>
                <a:gd name="connsiteY55" fmla="*/ 3062514 h 3120571"/>
                <a:gd name="connsiteX56" fmla="*/ 1785257 w 4026092"/>
                <a:gd name="connsiteY56" fmla="*/ 3048000 h 3120571"/>
                <a:gd name="connsiteX57" fmla="*/ 1850571 w 4026092"/>
                <a:gd name="connsiteY57" fmla="*/ 3026228 h 3120571"/>
                <a:gd name="connsiteX58" fmla="*/ 1886857 w 4026092"/>
                <a:gd name="connsiteY58" fmla="*/ 3011714 h 3120571"/>
                <a:gd name="connsiteX59" fmla="*/ 1988457 w 4026092"/>
                <a:gd name="connsiteY59" fmla="*/ 2997200 h 3120571"/>
                <a:gd name="connsiteX60" fmla="*/ 2017485 w 4026092"/>
                <a:gd name="connsiteY60" fmla="*/ 2989943 h 3120571"/>
                <a:gd name="connsiteX61" fmla="*/ 2053771 w 4026092"/>
                <a:gd name="connsiteY61" fmla="*/ 2982685 h 3120571"/>
                <a:gd name="connsiteX62" fmla="*/ 2140857 w 4026092"/>
                <a:gd name="connsiteY62" fmla="*/ 2968171 h 3120571"/>
                <a:gd name="connsiteX63" fmla="*/ 2169885 w 4026092"/>
                <a:gd name="connsiteY63" fmla="*/ 2939143 h 3120571"/>
                <a:gd name="connsiteX64" fmla="*/ 2286000 w 4026092"/>
                <a:gd name="connsiteY64" fmla="*/ 2917371 h 3120571"/>
                <a:gd name="connsiteX65" fmla="*/ 2358571 w 4026092"/>
                <a:gd name="connsiteY65" fmla="*/ 2902857 h 3120571"/>
                <a:gd name="connsiteX66" fmla="*/ 2467428 w 4026092"/>
                <a:gd name="connsiteY66" fmla="*/ 2873828 h 3120571"/>
                <a:gd name="connsiteX67" fmla="*/ 2569028 w 4026092"/>
                <a:gd name="connsiteY67" fmla="*/ 2844800 h 3120571"/>
                <a:gd name="connsiteX68" fmla="*/ 2590800 w 4026092"/>
                <a:gd name="connsiteY68" fmla="*/ 2837543 h 3120571"/>
                <a:gd name="connsiteX69" fmla="*/ 2794000 w 4026092"/>
                <a:gd name="connsiteY69" fmla="*/ 2830285 h 3120571"/>
                <a:gd name="connsiteX70" fmla="*/ 3062514 w 4026092"/>
                <a:gd name="connsiteY70" fmla="*/ 2830285 h 3120571"/>
                <a:gd name="connsiteX71" fmla="*/ 3490685 w 4026092"/>
                <a:gd name="connsiteY71" fmla="*/ 2823028 h 3120571"/>
                <a:gd name="connsiteX72" fmla="*/ 3519714 w 4026092"/>
                <a:gd name="connsiteY72" fmla="*/ 2735943 h 3120571"/>
                <a:gd name="connsiteX73" fmla="*/ 3490685 w 4026092"/>
                <a:gd name="connsiteY73" fmla="*/ 2561771 h 3120571"/>
                <a:gd name="connsiteX74" fmla="*/ 3476171 w 4026092"/>
                <a:gd name="connsiteY74" fmla="*/ 2525485 h 3120571"/>
                <a:gd name="connsiteX75" fmla="*/ 3439885 w 4026092"/>
                <a:gd name="connsiteY75" fmla="*/ 2489200 h 3120571"/>
                <a:gd name="connsiteX76" fmla="*/ 3995510 w 4026092"/>
                <a:gd name="connsiteY76" fmla="*/ 2414360 h 3120571"/>
                <a:gd name="connsiteX77" fmla="*/ 3958771 w 4026092"/>
                <a:gd name="connsiteY77" fmla="*/ 2378075 h 3120571"/>
                <a:gd name="connsiteX78" fmla="*/ 4003448 w 4026092"/>
                <a:gd name="connsiteY78" fmla="*/ 2355170 h 3120571"/>
                <a:gd name="connsiteX79" fmla="*/ 3874181 w 4026092"/>
                <a:gd name="connsiteY79" fmla="*/ 2141991 h 3120571"/>
                <a:gd name="connsiteX80" fmla="*/ 3889147 w 4026092"/>
                <a:gd name="connsiteY80" fmla="*/ 2111828 h 3120571"/>
                <a:gd name="connsiteX81" fmla="*/ 3865562 w 4026092"/>
                <a:gd name="connsiteY81" fmla="*/ 1996168 h 3120571"/>
                <a:gd name="connsiteX82" fmla="*/ 3706813 w 4026092"/>
                <a:gd name="connsiteY82" fmla="*/ 1985282 h 3120571"/>
                <a:gd name="connsiteX83" fmla="*/ 3673475 w 4026092"/>
                <a:gd name="connsiteY83" fmla="*/ 2034040 h 3120571"/>
                <a:gd name="connsiteX84" fmla="*/ 3584575 w 4026092"/>
                <a:gd name="connsiteY84" fmla="*/ 2048556 h 3120571"/>
                <a:gd name="connsiteX85" fmla="*/ 3590925 w 4026092"/>
                <a:gd name="connsiteY85" fmla="*/ 2026557 h 3120571"/>
                <a:gd name="connsiteX86" fmla="*/ 3537403 w 4026092"/>
                <a:gd name="connsiteY86" fmla="*/ 2010456 h 3120571"/>
                <a:gd name="connsiteX87" fmla="*/ 3512684 w 4026092"/>
                <a:gd name="connsiteY87" fmla="*/ 1845355 h 3120571"/>
                <a:gd name="connsiteX88" fmla="*/ 3232377 w 4026092"/>
                <a:gd name="connsiteY88" fmla="*/ 1778680 h 3120571"/>
                <a:gd name="connsiteX89" fmla="*/ 3096078 w 4026092"/>
                <a:gd name="connsiteY89" fmla="*/ 1821996 h 3120571"/>
                <a:gd name="connsiteX90" fmla="*/ 2964089 w 4026092"/>
                <a:gd name="connsiteY90" fmla="*/ 1814512 h 3120571"/>
                <a:gd name="connsiteX91" fmla="*/ 2831646 w 4026092"/>
                <a:gd name="connsiteY91" fmla="*/ 1703614 h 3120571"/>
                <a:gd name="connsiteX92" fmla="*/ 2618468 w 4026092"/>
                <a:gd name="connsiteY92" fmla="*/ 1400401 h 3120571"/>
                <a:gd name="connsiteX93" fmla="*/ 2220006 w 4026092"/>
                <a:gd name="connsiteY93" fmla="*/ 1260928 h 3120571"/>
                <a:gd name="connsiteX94" fmla="*/ 1821543 w 4026092"/>
                <a:gd name="connsiteY94" fmla="*/ 1284514 h 3120571"/>
                <a:gd name="connsiteX95" fmla="*/ 1799771 w 4026092"/>
                <a:gd name="connsiteY95" fmla="*/ 1211943 h 3120571"/>
                <a:gd name="connsiteX96" fmla="*/ 1756228 w 4026092"/>
                <a:gd name="connsiteY96" fmla="*/ 1139371 h 3120571"/>
                <a:gd name="connsiteX97" fmla="*/ 1625600 w 4026092"/>
                <a:gd name="connsiteY97" fmla="*/ 986971 h 3120571"/>
                <a:gd name="connsiteX98" fmla="*/ 1589314 w 4026092"/>
                <a:gd name="connsiteY98" fmla="*/ 928914 h 3120571"/>
                <a:gd name="connsiteX99" fmla="*/ 1574800 w 4026092"/>
                <a:gd name="connsiteY99" fmla="*/ 892628 h 3120571"/>
                <a:gd name="connsiteX100" fmla="*/ 1538514 w 4026092"/>
                <a:gd name="connsiteY100" fmla="*/ 856343 h 3120571"/>
                <a:gd name="connsiteX101" fmla="*/ 1509485 w 4026092"/>
                <a:gd name="connsiteY101" fmla="*/ 820057 h 3120571"/>
                <a:gd name="connsiteX102" fmla="*/ 1473200 w 4026092"/>
                <a:gd name="connsiteY102" fmla="*/ 783771 h 3120571"/>
                <a:gd name="connsiteX103" fmla="*/ 1436914 w 4026092"/>
                <a:gd name="connsiteY103" fmla="*/ 718457 h 3120571"/>
                <a:gd name="connsiteX104" fmla="*/ 1357085 w 4026092"/>
                <a:gd name="connsiteY104" fmla="*/ 624114 h 3120571"/>
                <a:gd name="connsiteX105" fmla="*/ 1335314 w 4026092"/>
                <a:gd name="connsiteY105" fmla="*/ 602343 h 3120571"/>
                <a:gd name="connsiteX106" fmla="*/ 1277257 w 4026092"/>
                <a:gd name="connsiteY106" fmla="*/ 529771 h 3120571"/>
                <a:gd name="connsiteX107" fmla="*/ 1219200 w 4026092"/>
                <a:gd name="connsiteY107" fmla="*/ 464457 h 3120571"/>
                <a:gd name="connsiteX108" fmla="*/ 1161143 w 4026092"/>
                <a:gd name="connsiteY108" fmla="*/ 406400 h 3120571"/>
                <a:gd name="connsiteX109" fmla="*/ 1081314 w 4026092"/>
                <a:gd name="connsiteY109" fmla="*/ 362857 h 3120571"/>
                <a:gd name="connsiteX110" fmla="*/ 1052285 w 4026092"/>
                <a:gd name="connsiteY110" fmla="*/ 333828 h 3120571"/>
                <a:gd name="connsiteX111" fmla="*/ 1001485 w 4026092"/>
                <a:gd name="connsiteY111" fmla="*/ 304800 h 3120571"/>
                <a:gd name="connsiteX112" fmla="*/ 979714 w 4026092"/>
                <a:gd name="connsiteY112" fmla="*/ 290285 h 3120571"/>
                <a:gd name="connsiteX113" fmla="*/ 928914 w 4026092"/>
                <a:gd name="connsiteY113" fmla="*/ 246743 h 3120571"/>
                <a:gd name="connsiteX114" fmla="*/ 907143 w 4026092"/>
                <a:gd name="connsiteY114" fmla="*/ 232228 h 3120571"/>
                <a:gd name="connsiteX115" fmla="*/ 885371 w 4026092"/>
                <a:gd name="connsiteY115" fmla="*/ 224971 h 3120571"/>
                <a:gd name="connsiteX116" fmla="*/ 849085 w 4026092"/>
                <a:gd name="connsiteY116" fmla="*/ 188685 h 3120571"/>
                <a:gd name="connsiteX117" fmla="*/ 820057 w 4026092"/>
                <a:gd name="connsiteY117" fmla="*/ 166914 h 3120571"/>
                <a:gd name="connsiteX118" fmla="*/ 812800 w 4026092"/>
                <a:gd name="connsiteY118" fmla="*/ 145143 h 3120571"/>
                <a:gd name="connsiteX119" fmla="*/ 762000 w 4026092"/>
                <a:gd name="connsiteY119" fmla="*/ 116114 h 3120571"/>
                <a:gd name="connsiteX120" fmla="*/ 740228 w 4026092"/>
                <a:gd name="connsiteY120" fmla="*/ 101600 h 3120571"/>
                <a:gd name="connsiteX121" fmla="*/ 703943 w 4026092"/>
                <a:gd name="connsiteY121" fmla="*/ 65314 h 3120571"/>
                <a:gd name="connsiteX122" fmla="*/ 689428 w 4026092"/>
                <a:gd name="connsiteY122" fmla="*/ 50800 h 3120571"/>
                <a:gd name="connsiteX123" fmla="*/ 660400 w 4026092"/>
                <a:gd name="connsiteY123" fmla="*/ 43543 h 3120571"/>
                <a:gd name="connsiteX124" fmla="*/ 638628 w 4026092"/>
                <a:gd name="connsiteY124" fmla="*/ 36285 h 3120571"/>
                <a:gd name="connsiteX125" fmla="*/ 602343 w 4026092"/>
                <a:gd name="connsiteY125" fmla="*/ 0 h 3120571"/>
                <a:gd name="connsiteX0" fmla="*/ 602343 w 4106259"/>
                <a:gd name="connsiteY0" fmla="*/ 0 h 3120571"/>
                <a:gd name="connsiteX1" fmla="*/ 406400 w 4106259"/>
                <a:gd name="connsiteY1" fmla="*/ 7257 h 3120571"/>
                <a:gd name="connsiteX2" fmla="*/ 362857 w 4106259"/>
                <a:gd name="connsiteY2" fmla="*/ 36285 h 3120571"/>
                <a:gd name="connsiteX3" fmla="*/ 312057 w 4106259"/>
                <a:gd name="connsiteY3" fmla="*/ 50800 h 3120571"/>
                <a:gd name="connsiteX4" fmla="*/ 239485 w 4106259"/>
                <a:gd name="connsiteY4" fmla="*/ 101600 h 3120571"/>
                <a:gd name="connsiteX5" fmla="*/ 210457 w 4106259"/>
                <a:gd name="connsiteY5" fmla="*/ 108857 h 3120571"/>
                <a:gd name="connsiteX6" fmla="*/ 159657 w 4106259"/>
                <a:gd name="connsiteY6" fmla="*/ 137885 h 3120571"/>
                <a:gd name="connsiteX7" fmla="*/ 130628 w 4106259"/>
                <a:gd name="connsiteY7" fmla="*/ 166914 h 3120571"/>
                <a:gd name="connsiteX8" fmla="*/ 108857 w 4106259"/>
                <a:gd name="connsiteY8" fmla="*/ 188685 h 3120571"/>
                <a:gd name="connsiteX9" fmla="*/ 94343 w 4106259"/>
                <a:gd name="connsiteY9" fmla="*/ 203200 h 3120571"/>
                <a:gd name="connsiteX10" fmla="*/ 43543 w 4106259"/>
                <a:gd name="connsiteY10" fmla="*/ 283028 h 3120571"/>
                <a:gd name="connsiteX11" fmla="*/ 14514 w 4106259"/>
                <a:gd name="connsiteY11" fmla="*/ 362857 h 3120571"/>
                <a:gd name="connsiteX12" fmla="*/ 0 w 4106259"/>
                <a:gd name="connsiteY12" fmla="*/ 420914 h 3120571"/>
                <a:gd name="connsiteX13" fmla="*/ 7257 w 4106259"/>
                <a:gd name="connsiteY13" fmla="*/ 1393371 h 3120571"/>
                <a:gd name="connsiteX14" fmla="*/ 29028 w 4106259"/>
                <a:gd name="connsiteY14" fmla="*/ 1494971 h 3120571"/>
                <a:gd name="connsiteX15" fmla="*/ 43543 w 4106259"/>
                <a:gd name="connsiteY15" fmla="*/ 1531257 h 3120571"/>
                <a:gd name="connsiteX16" fmla="*/ 58057 w 4106259"/>
                <a:gd name="connsiteY16" fmla="*/ 1596571 h 3120571"/>
                <a:gd name="connsiteX17" fmla="*/ 79828 w 4106259"/>
                <a:gd name="connsiteY17" fmla="*/ 1647371 h 3120571"/>
                <a:gd name="connsiteX18" fmla="*/ 116114 w 4106259"/>
                <a:gd name="connsiteY18" fmla="*/ 1763485 h 3120571"/>
                <a:gd name="connsiteX19" fmla="*/ 137885 w 4106259"/>
                <a:gd name="connsiteY19" fmla="*/ 1828800 h 3120571"/>
                <a:gd name="connsiteX20" fmla="*/ 145143 w 4106259"/>
                <a:gd name="connsiteY20" fmla="*/ 1850571 h 3120571"/>
                <a:gd name="connsiteX21" fmla="*/ 166914 w 4106259"/>
                <a:gd name="connsiteY21" fmla="*/ 1894114 h 3120571"/>
                <a:gd name="connsiteX22" fmla="*/ 188685 w 4106259"/>
                <a:gd name="connsiteY22" fmla="*/ 1944914 h 3120571"/>
                <a:gd name="connsiteX23" fmla="*/ 195943 w 4106259"/>
                <a:gd name="connsiteY23" fmla="*/ 1973943 h 3120571"/>
                <a:gd name="connsiteX24" fmla="*/ 232228 w 4106259"/>
                <a:gd name="connsiteY24" fmla="*/ 2024743 h 3120571"/>
                <a:gd name="connsiteX25" fmla="*/ 254000 w 4106259"/>
                <a:gd name="connsiteY25" fmla="*/ 2082800 h 3120571"/>
                <a:gd name="connsiteX26" fmla="*/ 275771 w 4106259"/>
                <a:gd name="connsiteY26" fmla="*/ 2104571 h 3120571"/>
                <a:gd name="connsiteX27" fmla="*/ 312057 w 4106259"/>
                <a:gd name="connsiteY27" fmla="*/ 2177143 h 3120571"/>
                <a:gd name="connsiteX28" fmla="*/ 348343 w 4106259"/>
                <a:gd name="connsiteY28" fmla="*/ 2227943 h 3120571"/>
                <a:gd name="connsiteX29" fmla="*/ 355600 w 4106259"/>
                <a:gd name="connsiteY29" fmla="*/ 2249714 h 3120571"/>
                <a:gd name="connsiteX30" fmla="*/ 406400 w 4106259"/>
                <a:gd name="connsiteY30" fmla="*/ 2315028 h 3120571"/>
                <a:gd name="connsiteX31" fmla="*/ 435428 w 4106259"/>
                <a:gd name="connsiteY31" fmla="*/ 2380343 h 3120571"/>
                <a:gd name="connsiteX32" fmla="*/ 457200 w 4106259"/>
                <a:gd name="connsiteY32" fmla="*/ 2409371 h 3120571"/>
                <a:gd name="connsiteX33" fmla="*/ 471714 w 4106259"/>
                <a:gd name="connsiteY33" fmla="*/ 2467428 h 3120571"/>
                <a:gd name="connsiteX34" fmla="*/ 478971 w 4106259"/>
                <a:gd name="connsiteY34" fmla="*/ 2489200 h 3120571"/>
                <a:gd name="connsiteX35" fmla="*/ 486228 w 4106259"/>
                <a:gd name="connsiteY35" fmla="*/ 2518228 h 3120571"/>
                <a:gd name="connsiteX36" fmla="*/ 493485 w 4106259"/>
                <a:gd name="connsiteY36" fmla="*/ 2583543 h 3120571"/>
                <a:gd name="connsiteX37" fmla="*/ 515257 w 4106259"/>
                <a:gd name="connsiteY37" fmla="*/ 2641600 h 3120571"/>
                <a:gd name="connsiteX38" fmla="*/ 544285 w 4106259"/>
                <a:gd name="connsiteY38" fmla="*/ 2685143 h 3120571"/>
                <a:gd name="connsiteX39" fmla="*/ 573314 w 4106259"/>
                <a:gd name="connsiteY39" fmla="*/ 2735943 h 3120571"/>
                <a:gd name="connsiteX40" fmla="*/ 602343 w 4106259"/>
                <a:gd name="connsiteY40" fmla="*/ 2757714 h 3120571"/>
                <a:gd name="connsiteX41" fmla="*/ 645885 w 4106259"/>
                <a:gd name="connsiteY41" fmla="*/ 2801257 h 3120571"/>
                <a:gd name="connsiteX42" fmla="*/ 674914 w 4106259"/>
                <a:gd name="connsiteY42" fmla="*/ 2823028 h 3120571"/>
                <a:gd name="connsiteX43" fmla="*/ 711200 w 4106259"/>
                <a:gd name="connsiteY43" fmla="*/ 2866571 h 3120571"/>
                <a:gd name="connsiteX44" fmla="*/ 740228 w 4106259"/>
                <a:gd name="connsiteY44" fmla="*/ 2888343 h 3120571"/>
                <a:gd name="connsiteX45" fmla="*/ 812800 w 4106259"/>
                <a:gd name="connsiteY45" fmla="*/ 2953657 h 3120571"/>
                <a:gd name="connsiteX46" fmla="*/ 849085 w 4106259"/>
                <a:gd name="connsiteY46" fmla="*/ 2997200 h 3120571"/>
                <a:gd name="connsiteX47" fmla="*/ 870857 w 4106259"/>
                <a:gd name="connsiteY47" fmla="*/ 3011714 h 3120571"/>
                <a:gd name="connsiteX48" fmla="*/ 907143 w 4106259"/>
                <a:gd name="connsiteY48" fmla="*/ 3055257 h 3120571"/>
                <a:gd name="connsiteX49" fmla="*/ 936171 w 4106259"/>
                <a:gd name="connsiteY49" fmla="*/ 3077028 h 3120571"/>
                <a:gd name="connsiteX50" fmla="*/ 1030514 w 4106259"/>
                <a:gd name="connsiteY50" fmla="*/ 3120571 h 3120571"/>
                <a:gd name="connsiteX51" fmla="*/ 1480457 w 4106259"/>
                <a:gd name="connsiteY51" fmla="*/ 3106057 h 3120571"/>
                <a:gd name="connsiteX52" fmla="*/ 1531257 w 4106259"/>
                <a:gd name="connsiteY52" fmla="*/ 3091543 h 3120571"/>
                <a:gd name="connsiteX53" fmla="*/ 1618343 w 4106259"/>
                <a:gd name="connsiteY53" fmla="*/ 3084285 h 3120571"/>
                <a:gd name="connsiteX54" fmla="*/ 1698171 w 4106259"/>
                <a:gd name="connsiteY54" fmla="*/ 3069771 h 3120571"/>
                <a:gd name="connsiteX55" fmla="*/ 1756228 w 4106259"/>
                <a:gd name="connsiteY55" fmla="*/ 3062514 h 3120571"/>
                <a:gd name="connsiteX56" fmla="*/ 1785257 w 4106259"/>
                <a:gd name="connsiteY56" fmla="*/ 3048000 h 3120571"/>
                <a:gd name="connsiteX57" fmla="*/ 1850571 w 4106259"/>
                <a:gd name="connsiteY57" fmla="*/ 3026228 h 3120571"/>
                <a:gd name="connsiteX58" fmla="*/ 1886857 w 4106259"/>
                <a:gd name="connsiteY58" fmla="*/ 3011714 h 3120571"/>
                <a:gd name="connsiteX59" fmla="*/ 1988457 w 4106259"/>
                <a:gd name="connsiteY59" fmla="*/ 2997200 h 3120571"/>
                <a:gd name="connsiteX60" fmla="*/ 2017485 w 4106259"/>
                <a:gd name="connsiteY60" fmla="*/ 2989943 h 3120571"/>
                <a:gd name="connsiteX61" fmla="*/ 2053771 w 4106259"/>
                <a:gd name="connsiteY61" fmla="*/ 2982685 h 3120571"/>
                <a:gd name="connsiteX62" fmla="*/ 2140857 w 4106259"/>
                <a:gd name="connsiteY62" fmla="*/ 2968171 h 3120571"/>
                <a:gd name="connsiteX63" fmla="*/ 2169885 w 4106259"/>
                <a:gd name="connsiteY63" fmla="*/ 2939143 h 3120571"/>
                <a:gd name="connsiteX64" fmla="*/ 2286000 w 4106259"/>
                <a:gd name="connsiteY64" fmla="*/ 2917371 h 3120571"/>
                <a:gd name="connsiteX65" fmla="*/ 2358571 w 4106259"/>
                <a:gd name="connsiteY65" fmla="*/ 2902857 h 3120571"/>
                <a:gd name="connsiteX66" fmla="*/ 2467428 w 4106259"/>
                <a:gd name="connsiteY66" fmla="*/ 2873828 h 3120571"/>
                <a:gd name="connsiteX67" fmla="*/ 2569028 w 4106259"/>
                <a:gd name="connsiteY67" fmla="*/ 2844800 h 3120571"/>
                <a:gd name="connsiteX68" fmla="*/ 2590800 w 4106259"/>
                <a:gd name="connsiteY68" fmla="*/ 2837543 h 3120571"/>
                <a:gd name="connsiteX69" fmla="*/ 2794000 w 4106259"/>
                <a:gd name="connsiteY69" fmla="*/ 2830285 h 3120571"/>
                <a:gd name="connsiteX70" fmla="*/ 3062514 w 4106259"/>
                <a:gd name="connsiteY70" fmla="*/ 2830285 h 3120571"/>
                <a:gd name="connsiteX71" fmla="*/ 3490685 w 4106259"/>
                <a:gd name="connsiteY71" fmla="*/ 2823028 h 3120571"/>
                <a:gd name="connsiteX72" fmla="*/ 3519714 w 4106259"/>
                <a:gd name="connsiteY72" fmla="*/ 2735943 h 3120571"/>
                <a:gd name="connsiteX73" fmla="*/ 3490685 w 4106259"/>
                <a:gd name="connsiteY73" fmla="*/ 2561771 h 3120571"/>
                <a:gd name="connsiteX74" fmla="*/ 3476171 w 4106259"/>
                <a:gd name="connsiteY74" fmla="*/ 2525485 h 3120571"/>
                <a:gd name="connsiteX75" fmla="*/ 4079647 w 4106259"/>
                <a:gd name="connsiteY75" fmla="*/ 2382838 h 3120571"/>
                <a:gd name="connsiteX76" fmla="*/ 3995510 w 4106259"/>
                <a:gd name="connsiteY76" fmla="*/ 2414360 h 3120571"/>
                <a:gd name="connsiteX77" fmla="*/ 3958771 w 4106259"/>
                <a:gd name="connsiteY77" fmla="*/ 2378075 h 3120571"/>
                <a:gd name="connsiteX78" fmla="*/ 4003448 w 4106259"/>
                <a:gd name="connsiteY78" fmla="*/ 2355170 h 3120571"/>
                <a:gd name="connsiteX79" fmla="*/ 3874181 w 4106259"/>
                <a:gd name="connsiteY79" fmla="*/ 2141991 h 3120571"/>
                <a:gd name="connsiteX80" fmla="*/ 3889147 w 4106259"/>
                <a:gd name="connsiteY80" fmla="*/ 2111828 h 3120571"/>
                <a:gd name="connsiteX81" fmla="*/ 3865562 w 4106259"/>
                <a:gd name="connsiteY81" fmla="*/ 1996168 h 3120571"/>
                <a:gd name="connsiteX82" fmla="*/ 3706813 w 4106259"/>
                <a:gd name="connsiteY82" fmla="*/ 1985282 h 3120571"/>
                <a:gd name="connsiteX83" fmla="*/ 3673475 w 4106259"/>
                <a:gd name="connsiteY83" fmla="*/ 2034040 h 3120571"/>
                <a:gd name="connsiteX84" fmla="*/ 3584575 w 4106259"/>
                <a:gd name="connsiteY84" fmla="*/ 2048556 h 3120571"/>
                <a:gd name="connsiteX85" fmla="*/ 3590925 w 4106259"/>
                <a:gd name="connsiteY85" fmla="*/ 2026557 h 3120571"/>
                <a:gd name="connsiteX86" fmla="*/ 3537403 w 4106259"/>
                <a:gd name="connsiteY86" fmla="*/ 2010456 h 3120571"/>
                <a:gd name="connsiteX87" fmla="*/ 3512684 w 4106259"/>
                <a:gd name="connsiteY87" fmla="*/ 1845355 h 3120571"/>
                <a:gd name="connsiteX88" fmla="*/ 3232377 w 4106259"/>
                <a:gd name="connsiteY88" fmla="*/ 1778680 h 3120571"/>
                <a:gd name="connsiteX89" fmla="*/ 3096078 w 4106259"/>
                <a:gd name="connsiteY89" fmla="*/ 1821996 h 3120571"/>
                <a:gd name="connsiteX90" fmla="*/ 2964089 w 4106259"/>
                <a:gd name="connsiteY90" fmla="*/ 1814512 h 3120571"/>
                <a:gd name="connsiteX91" fmla="*/ 2831646 w 4106259"/>
                <a:gd name="connsiteY91" fmla="*/ 1703614 h 3120571"/>
                <a:gd name="connsiteX92" fmla="*/ 2618468 w 4106259"/>
                <a:gd name="connsiteY92" fmla="*/ 1400401 h 3120571"/>
                <a:gd name="connsiteX93" fmla="*/ 2220006 w 4106259"/>
                <a:gd name="connsiteY93" fmla="*/ 1260928 h 3120571"/>
                <a:gd name="connsiteX94" fmla="*/ 1821543 w 4106259"/>
                <a:gd name="connsiteY94" fmla="*/ 1284514 h 3120571"/>
                <a:gd name="connsiteX95" fmla="*/ 1799771 w 4106259"/>
                <a:gd name="connsiteY95" fmla="*/ 1211943 h 3120571"/>
                <a:gd name="connsiteX96" fmla="*/ 1756228 w 4106259"/>
                <a:gd name="connsiteY96" fmla="*/ 1139371 h 3120571"/>
                <a:gd name="connsiteX97" fmla="*/ 1625600 w 4106259"/>
                <a:gd name="connsiteY97" fmla="*/ 986971 h 3120571"/>
                <a:gd name="connsiteX98" fmla="*/ 1589314 w 4106259"/>
                <a:gd name="connsiteY98" fmla="*/ 928914 h 3120571"/>
                <a:gd name="connsiteX99" fmla="*/ 1574800 w 4106259"/>
                <a:gd name="connsiteY99" fmla="*/ 892628 h 3120571"/>
                <a:gd name="connsiteX100" fmla="*/ 1538514 w 4106259"/>
                <a:gd name="connsiteY100" fmla="*/ 856343 h 3120571"/>
                <a:gd name="connsiteX101" fmla="*/ 1509485 w 4106259"/>
                <a:gd name="connsiteY101" fmla="*/ 820057 h 3120571"/>
                <a:gd name="connsiteX102" fmla="*/ 1473200 w 4106259"/>
                <a:gd name="connsiteY102" fmla="*/ 783771 h 3120571"/>
                <a:gd name="connsiteX103" fmla="*/ 1436914 w 4106259"/>
                <a:gd name="connsiteY103" fmla="*/ 718457 h 3120571"/>
                <a:gd name="connsiteX104" fmla="*/ 1357085 w 4106259"/>
                <a:gd name="connsiteY104" fmla="*/ 624114 h 3120571"/>
                <a:gd name="connsiteX105" fmla="*/ 1335314 w 4106259"/>
                <a:gd name="connsiteY105" fmla="*/ 602343 h 3120571"/>
                <a:gd name="connsiteX106" fmla="*/ 1277257 w 4106259"/>
                <a:gd name="connsiteY106" fmla="*/ 529771 h 3120571"/>
                <a:gd name="connsiteX107" fmla="*/ 1219200 w 4106259"/>
                <a:gd name="connsiteY107" fmla="*/ 464457 h 3120571"/>
                <a:gd name="connsiteX108" fmla="*/ 1161143 w 4106259"/>
                <a:gd name="connsiteY108" fmla="*/ 406400 h 3120571"/>
                <a:gd name="connsiteX109" fmla="*/ 1081314 w 4106259"/>
                <a:gd name="connsiteY109" fmla="*/ 362857 h 3120571"/>
                <a:gd name="connsiteX110" fmla="*/ 1052285 w 4106259"/>
                <a:gd name="connsiteY110" fmla="*/ 333828 h 3120571"/>
                <a:gd name="connsiteX111" fmla="*/ 1001485 w 4106259"/>
                <a:gd name="connsiteY111" fmla="*/ 304800 h 3120571"/>
                <a:gd name="connsiteX112" fmla="*/ 979714 w 4106259"/>
                <a:gd name="connsiteY112" fmla="*/ 290285 h 3120571"/>
                <a:gd name="connsiteX113" fmla="*/ 928914 w 4106259"/>
                <a:gd name="connsiteY113" fmla="*/ 246743 h 3120571"/>
                <a:gd name="connsiteX114" fmla="*/ 907143 w 4106259"/>
                <a:gd name="connsiteY114" fmla="*/ 232228 h 3120571"/>
                <a:gd name="connsiteX115" fmla="*/ 885371 w 4106259"/>
                <a:gd name="connsiteY115" fmla="*/ 224971 h 3120571"/>
                <a:gd name="connsiteX116" fmla="*/ 849085 w 4106259"/>
                <a:gd name="connsiteY116" fmla="*/ 188685 h 3120571"/>
                <a:gd name="connsiteX117" fmla="*/ 820057 w 4106259"/>
                <a:gd name="connsiteY117" fmla="*/ 166914 h 3120571"/>
                <a:gd name="connsiteX118" fmla="*/ 812800 w 4106259"/>
                <a:gd name="connsiteY118" fmla="*/ 145143 h 3120571"/>
                <a:gd name="connsiteX119" fmla="*/ 762000 w 4106259"/>
                <a:gd name="connsiteY119" fmla="*/ 116114 h 3120571"/>
                <a:gd name="connsiteX120" fmla="*/ 740228 w 4106259"/>
                <a:gd name="connsiteY120" fmla="*/ 101600 h 3120571"/>
                <a:gd name="connsiteX121" fmla="*/ 703943 w 4106259"/>
                <a:gd name="connsiteY121" fmla="*/ 65314 h 3120571"/>
                <a:gd name="connsiteX122" fmla="*/ 689428 w 4106259"/>
                <a:gd name="connsiteY122" fmla="*/ 50800 h 3120571"/>
                <a:gd name="connsiteX123" fmla="*/ 660400 w 4106259"/>
                <a:gd name="connsiteY123" fmla="*/ 43543 h 3120571"/>
                <a:gd name="connsiteX124" fmla="*/ 638628 w 4106259"/>
                <a:gd name="connsiteY124" fmla="*/ 36285 h 3120571"/>
                <a:gd name="connsiteX125" fmla="*/ 602343 w 4106259"/>
                <a:gd name="connsiteY125" fmla="*/ 0 h 3120571"/>
                <a:gd name="connsiteX0" fmla="*/ 602343 w 4165773"/>
                <a:gd name="connsiteY0" fmla="*/ 0 h 3120571"/>
                <a:gd name="connsiteX1" fmla="*/ 406400 w 4165773"/>
                <a:gd name="connsiteY1" fmla="*/ 7257 h 3120571"/>
                <a:gd name="connsiteX2" fmla="*/ 362857 w 4165773"/>
                <a:gd name="connsiteY2" fmla="*/ 36285 h 3120571"/>
                <a:gd name="connsiteX3" fmla="*/ 312057 w 4165773"/>
                <a:gd name="connsiteY3" fmla="*/ 50800 h 3120571"/>
                <a:gd name="connsiteX4" fmla="*/ 239485 w 4165773"/>
                <a:gd name="connsiteY4" fmla="*/ 101600 h 3120571"/>
                <a:gd name="connsiteX5" fmla="*/ 210457 w 4165773"/>
                <a:gd name="connsiteY5" fmla="*/ 108857 h 3120571"/>
                <a:gd name="connsiteX6" fmla="*/ 159657 w 4165773"/>
                <a:gd name="connsiteY6" fmla="*/ 137885 h 3120571"/>
                <a:gd name="connsiteX7" fmla="*/ 130628 w 4165773"/>
                <a:gd name="connsiteY7" fmla="*/ 166914 h 3120571"/>
                <a:gd name="connsiteX8" fmla="*/ 108857 w 4165773"/>
                <a:gd name="connsiteY8" fmla="*/ 188685 h 3120571"/>
                <a:gd name="connsiteX9" fmla="*/ 94343 w 4165773"/>
                <a:gd name="connsiteY9" fmla="*/ 203200 h 3120571"/>
                <a:gd name="connsiteX10" fmla="*/ 43543 w 4165773"/>
                <a:gd name="connsiteY10" fmla="*/ 283028 h 3120571"/>
                <a:gd name="connsiteX11" fmla="*/ 14514 w 4165773"/>
                <a:gd name="connsiteY11" fmla="*/ 362857 h 3120571"/>
                <a:gd name="connsiteX12" fmla="*/ 0 w 4165773"/>
                <a:gd name="connsiteY12" fmla="*/ 420914 h 3120571"/>
                <a:gd name="connsiteX13" fmla="*/ 7257 w 4165773"/>
                <a:gd name="connsiteY13" fmla="*/ 1393371 h 3120571"/>
                <a:gd name="connsiteX14" fmla="*/ 29028 w 4165773"/>
                <a:gd name="connsiteY14" fmla="*/ 1494971 h 3120571"/>
                <a:gd name="connsiteX15" fmla="*/ 43543 w 4165773"/>
                <a:gd name="connsiteY15" fmla="*/ 1531257 h 3120571"/>
                <a:gd name="connsiteX16" fmla="*/ 58057 w 4165773"/>
                <a:gd name="connsiteY16" fmla="*/ 1596571 h 3120571"/>
                <a:gd name="connsiteX17" fmla="*/ 79828 w 4165773"/>
                <a:gd name="connsiteY17" fmla="*/ 1647371 h 3120571"/>
                <a:gd name="connsiteX18" fmla="*/ 116114 w 4165773"/>
                <a:gd name="connsiteY18" fmla="*/ 1763485 h 3120571"/>
                <a:gd name="connsiteX19" fmla="*/ 137885 w 4165773"/>
                <a:gd name="connsiteY19" fmla="*/ 1828800 h 3120571"/>
                <a:gd name="connsiteX20" fmla="*/ 145143 w 4165773"/>
                <a:gd name="connsiteY20" fmla="*/ 1850571 h 3120571"/>
                <a:gd name="connsiteX21" fmla="*/ 166914 w 4165773"/>
                <a:gd name="connsiteY21" fmla="*/ 1894114 h 3120571"/>
                <a:gd name="connsiteX22" fmla="*/ 188685 w 4165773"/>
                <a:gd name="connsiteY22" fmla="*/ 1944914 h 3120571"/>
                <a:gd name="connsiteX23" fmla="*/ 195943 w 4165773"/>
                <a:gd name="connsiteY23" fmla="*/ 1973943 h 3120571"/>
                <a:gd name="connsiteX24" fmla="*/ 232228 w 4165773"/>
                <a:gd name="connsiteY24" fmla="*/ 2024743 h 3120571"/>
                <a:gd name="connsiteX25" fmla="*/ 254000 w 4165773"/>
                <a:gd name="connsiteY25" fmla="*/ 2082800 h 3120571"/>
                <a:gd name="connsiteX26" fmla="*/ 275771 w 4165773"/>
                <a:gd name="connsiteY26" fmla="*/ 2104571 h 3120571"/>
                <a:gd name="connsiteX27" fmla="*/ 312057 w 4165773"/>
                <a:gd name="connsiteY27" fmla="*/ 2177143 h 3120571"/>
                <a:gd name="connsiteX28" fmla="*/ 348343 w 4165773"/>
                <a:gd name="connsiteY28" fmla="*/ 2227943 h 3120571"/>
                <a:gd name="connsiteX29" fmla="*/ 355600 w 4165773"/>
                <a:gd name="connsiteY29" fmla="*/ 2249714 h 3120571"/>
                <a:gd name="connsiteX30" fmla="*/ 406400 w 4165773"/>
                <a:gd name="connsiteY30" fmla="*/ 2315028 h 3120571"/>
                <a:gd name="connsiteX31" fmla="*/ 435428 w 4165773"/>
                <a:gd name="connsiteY31" fmla="*/ 2380343 h 3120571"/>
                <a:gd name="connsiteX32" fmla="*/ 457200 w 4165773"/>
                <a:gd name="connsiteY32" fmla="*/ 2409371 h 3120571"/>
                <a:gd name="connsiteX33" fmla="*/ 471714 w 4165773"/>
                <a:gd name="connsiteY33" fmla="*/ 2467428 h 3120571"/>
                <a:gd name="connsiteX34" fmla="*/ 478971 w 4165773"/>
                <a:gd name="connsiteY34" fmla="*/ 2489200 h 3120571"/>
                <a:gd name="connsiteX35" fmla="*/ 486228 w 4165773"/>
                <a:gd name="connsiteY35" fmla="*/ 2518228 h 3120571"/>
                <a:gd name="connsiteX36" fmla="*/ 493485 w 4165773"/>
                <a:gd name="connsiteY36" fmla="*/ 2583543 h 3120571"/>
                <a:gd name="connsiteX37" fmla="*/ 515257 w 4165773"/>
                <a:gd name="connsiteY37" fmla="*/ 2641600 h 3120571"/>
                <a:gd name="connsiteX38" fmla="*/ 544285 w 4165773"/>
                <a:gd name="connsiteY38" fmla="*/ 2685143 h 3120571"/>
                <a:gd name="connsiteX39" fmla="*/ 573314 w 4165773"/>
                <a:gd name="connsiteY39" fmla="*/ 2735943 h 3120571"/>
                <a:gd name="connsiteX40" fmla="*/ 602343 w 4165773"/>
                <a:gd name="connsiteY40" fmla="*/ 2757714 h 3120571"/>
                <a:gd name="connsiteX41" fmla="*/ 645885 w 4165773"/>
                <a:gd name="connsiteY41" fmla="*/ 2801257 h 3120571"/>
                <a:gd name="connsiteX42" fmla="*/ 674914 w 4165773"/>
                <a:gd name="connsiteY42" fmla="*/ 2823028 h 3120571"/>
                <a:gd name="connsiteX43" fmla="*/ 711200 w 4165773"/>
                <a:gd name="connsiteY43" fmla="*/ 2866571 h 3120571"/>
                <a:gd name="connsiteX44" fmla="*/ 740228 w 4165773"/>
                <a:gd name="connsiteY44" fmla="*/ 2888343 h 3120571"/>
                <a:gd name="connsiteX45" fmla="*/ 812800 w 4165773"/>
                <a:gd name="connsiteY45" fmla="*/ 2953657 h 3120571"/>
                <a:gd name="connsiteX46" fmla="*/ 849085 w 4165773"/>
                <a:gd name="connsiteY46" fmla="*/ 2997200 h 3120571"/>
                <a:gd name="connsiteX47" fmla="*/ 870857 w 4165773"/>
                <a:gd name="connsiteY47" fmla="*/ 3011714 h 3120571"/>
                <a:gd name="connsiteX48" fmla="*/ 907143 w 4165773"/>
                <a:gd name="connsiteY48" fmla="*/ 3055257 h 3120571"/>
                <a:gd name="connsiteX49" fmla="*/ 936171 w 4165773"/>
                <a:gd name="connsiteY49" fmla="*/ 3077028 h 3120571"/>
                <a:gd name="connsiteX50" fmla="*/ 1030514 w 4165773"/>
                <a:gd name="connsiteY50" fmla="*/ 3120571 h 3120571"/>
                <a:gd name="connsiteX51" fmla="*/ 1480457 w 4165773"/>
                <a:gd name="connsiteY51" fmla="*/ 3106057 h 3120571"/>
                <a:gd name="connsiteX52" fmla="*/ 1531257 w 4165773"/>
                <a:gd name="connsiteY52" fmla="*/ 3091543 h 3120571"/>
                <a:gd name="connsiteX53" fmla="*/ 1618343 w 4165773"/>
                <a:gd name="connsiteY53" fmla="*/ 3084285 h 3120571"/>
                <a:gd name="connsiteX54" fmla="*/ 1698171 w 4165773"/>
                <a:gd name="connsiteY54" fmla="*/ 3069771 h 3120571"/>
                <a:gd name="connsiteX55" fmla="*/ 1756228 w 4165773"/>
                <a:gd name="connsiteY55" fmla="*/ 3062514 h 3120571"/>
                <a:gd name="connsiteX56" fmla="*/ 1785257 w 4165773"/>
                <a:gd name="connsiteY56" fmla="*/ 3048000 h 3120571"/>
                <a:gd name="connsiteX57" fmla="*/ 1850571 w 4165773"/>
                <a:gd name="connsiteY57" fmla="*/ 3026228 h 3120571"/>
                <a:gd name="connsiteX58" fmla="*/ 1886857 w 4165773"/>
                <a:gd name="connsiteY58" fmla="*/ 3011714 h 3120571"/>
                <a:gd name="connsiteX59" fmla="*/ 1988457 w 4165773"/>
                <a:gd name="connsiteY59" fmla="*/ 2997200 h 3120571"/>
                <a:gd name="connsiteX60" fmla="*/ 2017485 w 4165773"/>
                <a:gd name="connsiteY60" fmla="*/ 2989943 h 3120571"/>
                <a:gd name="connsiteX61" fmla="*/ 2053771 w 4165773"/>
                <a:gd name="connsiteY61" fmla="*/ 2982685 h 3120571"/>
                <a:gd name="connsiteX62" fmla="*/ 2140857 w 4165773"/>
                <a:gd name="connsiteY62" fmla="*/ 2968171 h 3120571"/>
                <a:gd name="connsiteX63" fmla="*/ 2169885 w 4165773"/>
                <a:gd name="connsiteY63" fmla="*/ 2939143 h 3120571"/>
                <a:gd name="connsiteX64" fmla="*/ 2286000 w 4165773"/>
                <a:gd name="connsiteY64" fmla="*/ 2917371 h 3120571"/>
                <a:gd name="connsiteX65" fmla="*/ 2358571 w 4165773"/>
                <a:gd name="connsiteY65" fmla="*/ 2902857 h 3120571"/>
                <a:gd name="connsiteX66" fmla="*/ 2467428 w 4165773"/>
                <a:gd name="connsiteY66" fmla="*/ 2873828 h 3120571"/>
                <a:gd name="connsiteX67" fmla="*/ 2569028 w 4165773"/>
                <a:gd name="connsiteY67" fmla="*/ 2844800 h 3120571"/>
                <a:gd name="connsiteX68" fmla="*/ 2590800 w 4165773"/>
                <a:gd name="connsiteY68" fmla="*/ 2837543 h 3120571"/>
                <a:gd name="connsiteX69" fmla="*/ 2794000 w 4165773"/>
                <a:gd name="connsiteY69" fmla="*/ 2830285 h 3120571"/>
                <a:gd name="connsiteX70" fmla="*/ 3062514 w 4165773"/>
                <a:gd name="connsiteY70" fmla="*/ 2830285 h 3120571"/>
                <a:gd name="connsiteX71" fmla="*/ 3490685 w 4165773"/>
                <a:gd name="connsiteY71" fmla="*/ 2823028 h 3120571"/>
                <a:gd name="connsiteX72" fmla="*/ 3519714 w 4165773"/>
                <a:gd name="connsiteY72" fmla="*/ 2735943 h 3120571"/>
                <a:gd name="connsiteX73" fmla="*/ 3490685 w 4165773"/>
                <a:gd name="connsiteY73" fmla="*/ 2561771 h 3120571"/>
                <a:gd name="connsiteX74" fmla="*/ 4128634 w 4165773"/>
                <a:gd name="connsiteY74" fmla="*/ 2408010 h 3120571"/>
                <a:gd name="connsiteX75" fmla="*/ 4079647 w 4165773"/>
                <a:gd name="connsiteY75" fmla="*/ 2382838 h 3120571"/>
                <a:gd name="connsiteX76" fmla="*/ 3995510 w 4165773"/>
                <a:gd name="connsiteY76" fmla="*/ 2414360 h 3120571"/>
                <a:gd name="connsiteX77" fmla="*/ 3958771 w 4165773"/>
                <a:gd name="connsiteY77" fmla="*/ 2378075 h 3120571"/>
                <a:gd name="connsiteX78" fmla="*/ 4003448 w 4165773"/>
                <a:gd name="connsiteY78" fmla="*/ 2355170 h 3120571"/>
                <a:gd name="connsiteX79" fmla="*/ 3874181 w 4165773"/>
                <a:gd name="connsiteY79" fmla="*/ 2141991 h 3120571"/>
                <a:gd name="connsiteX80" fmla="*/ 3889147 w 4165773"/>
                <a:gd name="connsiteY80" fmla="*/ 2111828 h 3120571"/>
                <a:gd name="connsiteX81" fmla="*/ 3865562 w 4165773"/>
                <a:gd name="connsiteY81" fmla="*/ 1996168 h 3120571"/>
                <a:gd name="connsiteX82" fmla="*/ 3706813 w 4165773"/>
                <a:gd name="connsiteY82" fmla="*/ 1985282 h 3120571"/>
                <a:gd name="connsiteX83" fmla="*/ 3673475 w 4165773"/>
                <a:gd name="connsiteY83" fmla="*/ 2034040 h 3120571"/>
                <a:gd name="connsiteX84" fmla="*/ 3584575 w 4165773"/>
                <a:gd name="connsiteY84" fmla="*/ 2048556 h 3120571"/>
                <a:gd name="connsiteX85" fmla="*/ 3590925 w 4165773"/>
                <a:gd name="connsiteY85" fmla="*/ 2026557 h 3120571"/>
                <a:gd name="connsiteX86" fmla="*/ 3537403 w 4165773"/>
                <a:gd name="connsiteY86" fmla="*/ 2010456 h 3120571"/>
                <a:gd name="connsiteX87" fmla="*/ 3512684 w 4165773"/>
                <a:gd name="connsiteY87" fmla="*/ 1845355 h 3120571"/>
                <a:gd name="connsiteX88" fmla="*/ 3232377 w 4165773"/>
                <a:gd name="connsiteY88" fmla="*/ 1778680 h 3120571"/>
                <a:gd name="connsiteX89" fmla="*/ 3096078 w 4165773"/>
                <a:gd name="connsiteY89" fmla="*/ 1821996 h 3120571"/>
                <a:gd name="connsiteX90" fmla="*/ 2964089 w 4165773"/>
                <a:gd name="connsiteY90" fmla="*/ 1814512 h 3120571"/>
                <a:gd name="connsiteX91" fmla="*/ 2831646 w 4165773"/>
                <a:gd name="connsiteY91" fmla="*/ 1703614 h 3120571"/>
                <a:gd name="connsiteX92" fmla="*/ 2618468 w 4165773"/>
                <a:gd name="connsiteY92" fmla="*/ 1400401 h 3120571"/>
                <a:gd name="connsiteX93" fmla="*/ 2220006 w 4165773"/>
                <a:gd name="connsiteY93" fmla="*/ 1260928 h 3120571"/>
                <a:gd name="connsiteX94" fmla="*/ 1821543 w 4165773"/>
                <a:gd name="connsiteY94" fmla="*/ 1284514 h 3120571"/>
                <a:gd name="connsiteX95" fmla="*/ 1799771 w 4165773"/>
                <a:gd name="connsiteY95" fmla="*/ 1211943 h 3120571"/>
                <a:gd name="connsiteX96" fmla="*/ 1756228 w 4165773"/>
                <a:gd name="connsiteY96" fmla="*/ 1139371 h 3120571"/>
                <a:gd name="connsiteX97" fmla="*/ 1625600 w 4165773"/>
                <a:gd name="connsiteY97" fmla="*/ 986971 h 3120571"/>
                <a:gd name="connsiteX98" fmla="*/ 1589314 w 4165773"/>
                <a:gd name="connsiteY98" fmla="*/ 928914 h 3120571"/>
                <a:gd name="connsiteX99" fmla="*/ 1574800 w 4165773"/>
                <a:gd name="connsiteY99" fmla="*/ 892628 h 3120571"/>
                <a:gd name="connsiteX100" fmla="*/ 1538514 w 4165773"/>
                <a:gd name="connsiteY100" fmla="*/ 856343 h 3120571"/>
                <a:gd name="connsiteX101" fmla="*/ 1509485 w 4165773"/>
                <a:gd name="connsiteY101" fmla="*/ 820057 h 3120571"/>
                <a:gd name="connsiteX102" fmla="*/ 1473200 w 4165773"/>
                <a:gd name="connsiteY102" fmla="*/ 783771 h 3120571"/>
                <a:gd name="connsiteX103" fmla="*/ 1436914 w 4165773"/>
                <a:gd name="connsiteY103" fmla="*/ 718457 h 3120571"/>
                <a:gd name="connsiteX104" fmla="*/ 1357085 w 4165773"/>
                <a:gd name="connsiteY104" fmla="*/ 624114 h 3120571"/>
                <a:gd name="connsiteX105" fmla="*/ 1335314 w 4165773"/>
                <a:gd name="connsiteY105" fmla="*/ 602343 h 3120571"/>
                <a:gd name="connsiteX106" fmla="*/ 1277257 w 4165773"/>
                <a:gd name="connsiteY106" fmla="*/ 529771 h 3120571"/>
                <a:gd name="connsiteX107" fmla="*/ 1219200 w 4165773"/>
                <a:gd name="connsiteY107" fmla="*/ 464457 h 3120571"/>
                <a:gd name="connsiteX108" fmla="*/ 1161143 w 4165773"/>
                <a:gd name="connsiteY108" fmla="*/ 406400 h 3120571"/>
                <a:gd name="connsiteX109" fmla="*/ 1081314 w 4165773"/>
                <a:gd name="connsiteY109" fmla="*/ 362857 h 3120571"/>
                <a:gd name="connsiteX110" fmla="*/ 1052285 w 4165773"/>
                <a:gd name="connsiteY110" fmla="*/ 333828 h 3120571"/>
                <a:gd name="connsiteX111" fmla="*/ 1001485 w 4165773"/>
                <a:gd name="connsiteY111" fmla="*/ 304800 h 3120571"/>
                <a:gd name="connsiteX112" fmla="*/ 979714 w 4165773"/>
                <a:gd name="connsiteY112" fmla="*/ 290285 h 3120571"/>
                <a:gd name="connsiteX113" fmla="*/ 928914 w 4165773"/>
                <a:gd name="connsiteY113" fmla="*/ 246743 h 3120571"/>
                <a:gd name="connsiteX114" fmla="*/ 907143 w 4165773"/>
                <a:gd name="connsiteY114" fmla="*/ 232228 h 3120571"/>
                <a:gd name="connsiteX115" fmla="*/ 885371 w 4165773"/>
                <a:gd name="connsiteY115" fmla="*/ 224971 h 3120571"/>
                <a:gd name="connsiteX116" fmla="*/ 849085 w 4165773"/>
                <a:gd name="connsiteY116" fmla="*/ 188685 h 3120571"/>
                <a:gd name="connsiteX117" fmla="*/ 820057 w 4165773"/>
                <a:gd name="connsiteY117" fmla="*/ 166914 h 3120571"/>
                <a:gd name="connsiteX118" fmla="*/ 812800 w 4165773"/>
                <a:gd name="connsiteY118" fmla="*/ 145143 h 3120571"/>
                <a:gd name="connsiteX119" fmla="*/ 762000 w 4165773"/>
                <a:gd name="connsiteY119" fmla="*/ 116114 h 3120571"/>
                <a:gd name="connsiteX120" fmla="*/ 740228 w 4165773"/>
                <a:gd name="connsiteY120" fmla="*/ 101600 h 3120571"/>
                <a:gd name="connsiteX121" fmla="*/ 703943 w 4165773"/>
                <a:gd name="connsiteY121" fmla="*/ 65314 h 3120571"/>
                <a:gd name="connsiteX122" fmla="*/ 689428 w 4165773"/>
                <a:gd name="connsiteY122" fmla="*/ 50800 h 3120571"/>
                <a:gd name="connsiteX123" fmla="*/ 660400 w 4165773"/>
                <a:gd name="connsiteY123" fmla="*/ 43543 h 3120571"/>
                <a:gd name="connsiteX124" fmla="*/ 638628 w 4165773"/>
                <a:gd name="connsiteY124" fmla="*/ 36285 h 3120571"/>
                <a:gd name="connsiteX125" fmla="*/ 602343 w 4165773"/>
                <a:gd name="connsiteY125" fmla="*/ 0 h 3120571"/>
                <a:gd name="connsiteX0" fmla="*/ 602343 w 4130551"/>
                <a:gd name="connsiteY0" fmla="*/ 0 h 3120571"/>
                <a:gd name="connsiteX1" fmla="*/ 406400 w 4130551"/>
                <a:gd name="connsiteY1" fmla="*/ 7257 h 3120571"/>
                <a:gd name="connsiteX2" fmla="*/ 362857 w 4130551"/>
                <a:gd name="connsiteY2" fmla="*/ 36285 h 3120571"/>
                <a:gd name="connsiteX3" fmla="*/ 312057 w 4130551"/>
                <a:gd name="connsiteY3" fmla="*/ 50800 h 3120571"/>
                <a:gd name="connsiteX4" fmla="*/ 239485 w 4130551"/>
                <a:gd name="connsiteY4" fmla="*/ 101600 h 3120571"/>
                <a:gd name="connsiteX5" fmla="*/ 210457 w 4130551"/>
                <a:gd name="connsiteY5" fmla="*/ 108857 h 3120571"/>
                <a:gd name="connsiteX6" fmla="*/ 159657 w 4130551"/>
                <a:gd name="connsiteY6" fmla="*/ 137885 h 3120571"/>
                <a:gd name="connsiteX7" fmla="*/ 130628 w 4130551"/>
                <a:gd name="connsiteY7" fmla="*/ 166914 h 3120571"/>
                <a:gd name="connsiteX8" fmla="*/ 108857 w 4130551"/>
                <a:gd name="connsiteY8" fmla="*/ 188685 h 3120571"/>
                <a:gd name="connsiteX9" fmla="*/ 94343 w 4130551"/>
                <a:gd name="connsiteY9" fmla="*/ 203200 h 3120571"/>
                <a:gd name="connsiteX10" fmla="*/ 43543 w 4130551"/>
                <a:gd name="connsiteY10" fmla="*/ 283028 h 3120571"/>
                <a:gd name="connsiteX11" fmla="*/ 14514 w 4130551"/>
                <a:gd name="connsiteY11" fmla="*/ 362857 h 3120571"/>
                <a:gd name="connsiteX12" fmla="*/ 0 w 4130551"/>
                <a:gd name="connsiteY12" fmla="*/ 420914 h 3120571"/>
                <a:gd name="connsiteX13" fmla="*/ 7257 w 4130551"/>
                <a:gd name="connsiteY13" fmla="*/ 1393371 h 3120571"/>
                <a:gd name="connsiteX14" fmla="*/ 29028 w 4130551"/>
                <a:gd name="connsiteY14" fmla="*/ 1494971 h 3120571"/>
                <a:gd name="connsiteX15" fmla="*/ 43543 w 4130551"/>
                <a:gd name="connsiteY15" fmla="*/ 1531257 h 3120571"/>
                <a:gd name="connsiteX16" fmla="*/ 58057 w 4130551"/>
                <a:gd name="connsiteY16" fmla="*/ 1596571 h 3120571"/>
                <a:gd name="connsiteX17" fmla="*/ 79828 w 4130551"/>
                <a:gd name="connsiteY17" fmla="*/ 1647371 h 3120571"/>
                <a:gd name="connsiteX18" fmla="*/ 116114 w 4130551"/>
                <a:gd name="connsiteY18" fmla="*/ 1763485 h 3120571"/>
                <a:gd name="connsiteX19" fmla="*/ 137885 w 4130551"/>
                <a:gd name="connsiteY19" fmla="*/ 1828800 h 3120571"/>
                <a:gd name="connsiteX20" fmla="*/ 145143 w 4130551"/>
                <a:gd name="connsiteY20" fmla="*/ 1850571 h 3120571"/>
                <a:gd name="connsiteX21" fmla="*/ 166914 w 4130551"/>
                <a:gd name="connsiteY21" fmla="*/ 1894114 h 3120571"/>
                <a:gd name="connsiteX22" fmla="*/ 188685 w 4130551"/>
                <a:gd name="connsiteY22" fmla="*/ 1944914 h 3120571"/>
                <a:gd name="connsiteX23" fmla="*/ 195943 w 4130551"/>
                <a:gd name="connsiteY23" fmla="*/ 1973943 h 3120571"/>
                <a:gd name="connsiteX24" fmla="*/ 232228 w 4130551"/>
                <a:gd name="connsiteY24" fmla="*/ 2024743 h 3120571"/>
                <a:gd name="connsiteX25" fmla="*/ 254000 w 4130551"/>
                <a:gd name="connsiteY25" fmla="*/ 2082800 h 3120571"/>
                <a:gd name="connsiteX26" fmla="*/ 275771 w 4130551"/>
                <a:gd name="connsiteY26" fmla="*/ 2104571 h 3120571"/>
                <a:gd name="connsiteX27" fmla="*/ 312057 w 4130551"/>
                <a:gd name="connsiteY27" fmla="*/ 2177143 h 3120571"/>
                <a:gd name="connsiteX28" fmla="*/ 348343 w 4130551"/>
                <a:gd name="connsiteY28" fmla="*/ 2227943 h 3120571"/>
                <a:gd name="connsiteX29" fmla="*/ 355600 w 4130551"/>
                <a:gd name="connsiteY29" fmla="*/ 2249714 h 3120571"/>
                <a:gd name="connsiteX30" fmla="*/ 406400 w 4130551"/>
                <a:gd name="connsiteY30" fmla="*/ 2315028 h 3120571"/>
                <a:gd name="connsiteX31" fmla="*/ 435428 w 4130551"/>
                <a:gd name="connsiteY31" fmla="*/ 2380343 h 3120571"/>
                <a:gd name="connsiteX32" fmla="*/ 457200 w 4130551"/>
                <a:gd name="connsiteY32" fmla="*/ 2409371 h 3120571"/>
                <a:gd name="connsiteX33" fmla="*/ 471714 w 4130551"/>
                <a:gd name="connsiteY33" fmla="*/ 2467428 h 3120571"/>
                <a:gd name="connsiteX34" fmla="*/ 478971 w 4130551"/>
                <a:gd name="connsiteY34" fmla="*/ 2489200 h 3120571"/>
                <a:gd name="connsiteX35" fmla="*/ 486228 w 4130551"/>
                <a:gd name="connsiteY35" fmla="*/ 2518228 h 3120571"/>
                <a:gd name="connsiteX36" fmla="*/ 493485 w 4130551"/>
                <a:gd name="connsiteY36" fmla="*/ 2583543 h 3120571"/>
                <a:gd name="connsiteX37" fmla="*/ 515257 w 4130551"/>
                <a:gd name="connsiteY37" fmla="*/ 2641600 h 3120571"/>
                <a:gd name="connsiteX38" fmla="*/ 544285 w 4130551"/>
                <a:gd name="connsiteY38" fmla="*/ 2685143 h 3120571"/>
                <a:gd name="connsiteX39" fmla="*/ 573314 w 4130551"/>
                <a:gd name="connsiteY39" fmla="*/ 2735943 h 3120571"/>
                <a:gd name="connsiteX40" fmla="*/ 602343 w 4130551"/>
                <a:gd name="connsiteY40" fmla="*/ 2757714 h 3120571"/>
                <a:gd name="connsiteX41" fmla="*/ 645885 w 4130551"/>
                <a:gd name="connsiteY41" fmla="*/ 2801257 h 3120571"/>
                <a:gd name="connsiteX42" fmla="*/ 674914 w 4130551"/>
                <a:gd name="connsiteY42" fmla="*/ 2823028 h 3120571"/>
                <a:gd name="connsiteX43" fmla="*/ 711200 w 4130551"/>
                <a:gd name="connsiteY43" fmla="*/ 2866571 h 3120571"/>
                <a:gd name="connsiteX44" fmla="*/ 740228 w 4130551"/>
                <a:gd name="connsiteY44" fmla="*/ 2888343 h 3120571"/>
                <a:gd name="connsiteX45" fmla="*/ 812800 w 4130551"/>
                <a:gd name="connsiteY45" fmla="*/ 2953657 h 3120571"/>
                <a:gd name="connsiteX46" fmla="*/ 849085 w 4130551"/>
                <a:gd name="connsiteY46" fmla="*/ 2997200 h 3120571"/>
                <a:gd name="connsiteX47" fmla="*/ 870857 w 4130551"/>
                <a:gd name="connsiteY47" fmla="*/ 3011714 h 3120571"/>
                <a:gd name="connsiteX48" fmla="*/ 907143 w 4130551"/>
                <a:gd name="connsiteY48" fmla="*/ 3055257 h 3120571"/>
                <a:gd name="connsiteX49" fmla="*/ 936171 w 4130551"/>
                <a:gd name="connsiteY49" fmla="*/ 3077028 h 3120571"/>
                <a:gd name="connsiteX50" fmla="*/ 1030514 w 4130551"/>
                <a:gd name="connsiteY50" fmla="*/ 3120571 h 3120571"/>
                <a:gd name="connsiteX51" fmla="*/ 1480457 w 4130551"/>
                <a:gd name="connsiteY51" fmla="*/ 3106057 h 3120571"/>
                <a:gd name="connsiteX52" fmla="*/ 1531257 w 4130551"/>
                <a:gd name="connsiteY52" fmla="*/ 3091543 h 3120571"/>
                <a:gd name="connsiteX53" fmla="*/ 1618343 w 4130551"/>
                <a:gd name="connsiteY53" fmla="*/ 3084285 h 3120571"/>
                <a:gd name="connsiteX54" fmla="*/ 1698171 w 4130551"/>
                <a:gd name="connsiteY54" fmla="*/ 3069771 h 3120571"/>
                <a:gd name="connsiteX55" fmla="*/ 1756228 w 4130551"/>
                <a:gd name="connsiteY55" fmla="*/ 3062514 h 3120571"/>
                <a:gd name="connsiteX56" fmla="*/ 1785257 w 4130551"/>
                <a:gd name="connsiteY56" fmla="*/ 3048000 h 3120571"/>
                <a:gd name="connsiteX57" fmla="*/ 1850571 w 4130551"/>
                <a:gd name="connsiteY57" fmla="*/ 3026228 h 3120571"/>
                <a:gd name="connsiteX58" fmla="*/ 1886857 w 4130551"/>
                <a:gd name="connsiteY58" fmla="*/ 3011714 h 3120571"/>
                <a:gd name="connsiteX59" fmla="*/ 1988457 w 4130551"/>
                <a:gd name="connsiteY59" fmla="*/ 2997200 h 3120571"/>
                <a:gd name="connsiteX60" fmla="*/ 2017485 w 4130551"/>
                <a:gd name="connsiteY60" fmla="*/ 2989943 h 3120571"/>
                <a:gd name="connsiteX61" fmla="*/ 2053771 w 4130551"/>
                <a:gd name="connsiteY61" fmla="*/ 2982685 h 3120571"/>
                <a:gd name="connsiteX62" fmla="*/ 2140857 w 4130551"/>
                <a:gd name="connsiteY62" fmla="*/ 2968171 h 3120571"/>
                <a:gd name="connsiteX63" fmla="*/ 2169885 w 4130551"/>
                <a:gd name="connsiteY63" fmla="*/ 2939143 h 3120571"/>
                <a:gd name="connsiteX64" fmla="*/ 2286000 w 4130551"/>
                <a:gd name="connsiteY64" fmla="*/ 2917371 h 3120571"/>
                <a:gd name="connsiteX65" fmla="*/ 2358571 w 4130551"/>
                <a:gd name="connsiteY65" fmla="*/ 2902857 h 3120571"/>
                <a:gd name="connsiteX66" fmla="*/ 2467428 w 4130551"/>
                <a:gd name="connsiteY66" fmla="*/ 2873828 h 3120571"/>
                <a:gd name="connsiteX67" fmla="*/ 2569028 w 4130551"/>
                <a:gd name="connsiteY67" fmla="*/ 2844800 h 3120571"/>
                <a:gd name="connsiteX68" fmla="*/ 2590800 w 4130551"/>
                <a:gd name="connsiteY68" fmla="*/ 2837543 h 3120571"/>
                <a:gd name="connsiteX69" fmla="*/ 2794000 w 4130551"/>
                <a:gd name="connsiteY69" fmla="*/ 2830285 h 3120571"/>
                <a:gd name="connsiteX70" fmla="*/ 3062514 w 4130551"/>
                <a:gd name="connsiteY70" fmla="*/ 2830285 h 3120571"/>
                <a:gd name="connsiteX71" fmla="*/ 3490685 w 4130551"/>
                <a:gd name="connsiteY71" fmla="*/ 2823028 h 3120571"/>
                <a:gd name="connsiteX72" fmla="*/ 3519714 w 4130551"/>
                <a:gd name="connsiteY72" fmla="*/ 2735943 h 3120571"/>
                <a:gd name="connsiteX73" fmla="*/ 4124097 w 4130551"/>
                <a:gd name="connsiteY73" fmla="*/ 2499858 h 3120571"/>
                <a:gd name="connsiteX74" fmla="*/ 4128634 w 4130551"/>
                <a:gd name="connsiteY74" fmla="*/ 2408010 h 3120571"/>
                <a:gd name="connsiteX75" fmla="*/ 4079647 w 4130551"/>
                <a:gd name="connsiteY75" fmla="*/ 2382838 h 3120571"/>
                <a:gd name="connsiteX76" fmla="*/ 3995510 w 4130551"/>
                <a:gd name="connsiteY76" fmla="*/ 2414360 h 3120571"/>
                <a:gd name="connsiteX77" fmla="*/ 3958771 w 4130551"/>
                <a:gd name="connsiteY77" fmla="*/ 2378075 h 3120571"/>
                <a:gd name="connsiteX78" fmla="*/ 4003448 w 4130551"/>
                <a:gd name="connsiteY78" fmla="*/ 2355170 h 3120571"/>
                <a:gd name="connsiteX79" fmla="*/ 3874181 w 4130551"/>
                <a:gd name="connsiteY79" fmla="*/ 2141991 h 3120571"/>
                <a:gd name="connsiteX80" fmla="*/ 3889147 w 4130551"/>
                <a:gd name="connsiteY80" fmla="*/ 2111828 h 3120571"/>
                <a:gd name="connsiteX81" fmla="*/ 3865562 w 4130551"/>
                <a:gd name="connsiteY81" fmla="*/ 1996168 h 3120571"/>
                <a:gd name="connsiteX82" fmla="*/ 3706813 w 4130551"/>
                <a:gd name="connsiteY82" fmla="*/ 1985282 h 3120571"/>
                <a:gd name="connsiteX83" fmla="*/ 3673475 w 4130551"/>
                <a:gd name="connsiteY83" fmla="*/ 2034040 h 3120571"/>
                <a:gd name="connsiteX84" fmla="*/ 3584575 w 4130551"/>
                <a:gd name="connsiteY84" fmla="*/ 2048556 h 3120571"/>
                <a:gd name="connsiteX85" fmla="*/ 3590925 w 4130551"/>
                <a:gd name="connsiteY85" fmla="*/ 2026557 h 3120571"/>
                <a:gd name="connsiteX86" fmla="*/ 3537403 w 4130551"/>
                <a:gd name="connsiteY86" fmla="*/ 2010456 h 3120571"/>
                <a:gd name="connsiteX87" fmla="*/ 3512684 w 4130551"/>
                <a:gd name="connsiteY87" fmla="*/ 1845355 h 3120571"/>
                <a:gd name="connsiteX88" fmla="*/ 3232377 w 4130551"/>
                <a:gd name="connsiteY88" fmla="*/ 1778680 h 3120571"/>
                <a:gd name="connsiteX89" fmla="*/ 3096078 w 4130551"/>
                <a:gd name="connsiteY89" fmla="*/ 1821996 h 3120571"/>
                <a:gd name="connsiteX90" fmla="*/ 2964089 w 4130551"/>
                <a:gd name="connsiteY90" fmla="*/ 1814512 h 3120571"/>
                <a:gd name="connsiteX91" fmla="*/ 2831646 w 4130551"/>
                <a:gd name="connsiteY91" fmla="*/ 1703614 h 3120571"/>
                <a:gd name="connsiteX92" fmla="*/ 2618468 w 4130551"/>
                <a:gd name="connsiteY92" fmla="*/ 1400401 h 3120571"/>
                <a:gd name="connsiteX93" fmla="*/ 2220006 w 4130551"/>
                <a:gd name="connsiteY93" fmla="*/ 1260928 h 3120571"/>
                <a:gd name="connsiteX94" fmla="*/ 1821543 w 4130551"/>
                <a:gd name="connsiteY94" fmla="*/ 1284514 h 3120571"/>
                <a:gd name="connsiteX95" fmla="*/ 1799771 w 4130551"/>
                <a:gd name="connsiteY95" fmla="*/ 1211943 h 3120571"/>
                <a:gd name="connsiteX96" fmla="*/ 1756228 w 4130551"/>
                <a:gd name="connsiteY96" fmla="*/ 1139371 h 3120571"/>
                <a:gd name="connsiteX97" fmla="*/ 1625600 w 4130551"/>
                <a:gd name="connsiteY97" fmla="*/ 986971 h 3120571"/>
                <a:gd name="connsiteX98" fmla="*/ 1589314 w 4130551"/>
                <a:gd name="connsiteY98" fmla="*/ 928914 h 3120571"/>
                <a:gd name="connsiteX99" fmla="*/ 1574800 w 4130551"/>
                <a:gd name="connsiteY99" fmla="*/ 892628 h 3120571"/>
                <a:gd name="connsiteX100" fmla="*/ 1538514 w 4130551"/>
                <a:gd name="connsiteY100" fmla="*/ 856343 h 3120571"/>
                <a:gd name="connsiteX101" fmla="*/ 1509485 w 4130551"/>
                <a:gd name="connsiteY101" fmla="*/ 820057 h 3120571"/>
                <a:gd name="connsiteX102" fmla="*/ 1473200 w 4130551"/>
                <a:gd name="connsiteY102" fmla="*/ 783771 h 3120571"/>
                <a:gd name="connsiteX103" fmla="*/ 1436914 w 4130551"/>
                <a:gd name="connsiteY103" fmla="*/ 718457 h 3120571"/>
                <a:gd name="connsiteX104" fmla="*/ 1357085 w 4130551"/>
                <a:gd name="connsiteY104" fmla="*/ 624114 h 3120571"/>
                <a:gd name="connsiteX105" fmla="*/ 1335314 w 4130551"/>
                <a:gd name="connsiteY105" fmla="*/ 602343 h 3120571"/>
                <a:gd name="connsiteX106" fmla="*/ 1277257 w 4130551"/>
                <a:gd name="connsiteY106" fmla="*/ 529771 h 3120571"/>
                <a:gd name="connsiteX107" fmla="*/ 1219200 w 4130551"/>
                <a:gd name="connsiteY107" fmla="*/ 464457 h 3120571"/>
                <a:gd name="connsiteX108" fmla="*/ 1161143 w 4130551"/>
                <a:gd name="connsiteY108" fmla="*/ 406400 h 3120571"/>
                <a:gd name="connsiteX109" fmla="*/ 1081314 w 4130551"/>
                <a:gd name="connsiteY109" fmla="*/ 362857 h 3120571"/>
                <a:gd name="connsiteX110" fmla="*/ 1052285 w 4130551"/>
                <a:gd name="connsiteY110" fmla="*/ 333828 h 3120571"/>
                <a:gd name="connsiteX111" fmla="*/ 1001485 w 4130551"/>
                <a:gd name="connsiteY111" fmla="*/ 304800 h 3120571"/>
                <a:gd name="connsiteX112" fmla="*/ 979714 w 4130551"/>
                <a:gd name="connsiteY112" fmla="*/ 290285 h 3120571"/>
                <a:gd name="connsiteX113" fmla="*/ 928914 w 4130551"/>
                <a:gd name="connsiteY113" fmla="*/ 246743 h 3120571"/>
                <a:gd name="connsiteX114" fmla="*/ 907143 w 4130551"/>
                <a:gd name="connsiteY114" fmla="*/ 232228 h 3120571"/>
                <a:gd name="connsiteX115" fmla="*/ 885371 w 4130551"/>
                <a:gd name="connsiteY115" fmla="*/ 224971 h 3120571"/>
                <a:gd name="connsiteX116" fmla="*/ 849085 w 4130551"/>
                <a:gd name="connsiteY116" fmla="*/ 188685 h 3120571"/>
                <a:gd name="connsiteX117" fmla="*/ 820057 w 4130551"/>
                <a:gd name="connsiteY117" fmla="*/ 166914 h 3120571"/>
                <a:gd name="connsiteX118" fmla="*/ 812800 w 4130551"/>
                <a:gd name="connsiteY118" fmla="*/ 145143 h 3120571"/>
                <a:gd name="connsiteX119" fmla="*/ 762000 w 4130551"/>
                <a:gd name="connsiteY119" fmla="*/ 116114 h 3120571"/>
                <a:gd name="connsiteX120" fmla="*/ 740228 w 4130551"/>
                <a:gd name="connsiteY120" fmla="*/ 101600 h 3120571"/>
                <a:gd name="connsiteX121" fmla="*/ 703943 w 4130551"/>
                <a:gd name="connsiteY121" fmla="*/ 65314 h 3120571"/>
                <a:gd name="connsiteX122" fmla="*/ 689428 w 4130551"/>
                <a:gd name="connsiteY122" fmla="*/ 50800 h 3120571"/>
                <a:gd name="connsiteX123" fmla="*/ 660400 w 4130551"/>
                <a:gd name="connsiteY123" fmla="*/ 43543 h 3120571"/>
                <a:gd name="connsiteX124" fmla="*/ 638628 w 4130551"/>
                <a:gd name="connsiteY124" fmla="*/ 36285 h 3120571"/>
                <a:gd name="connsiteX125" fmla="*/ 602343 w 4130551"/>
                <a:gd name="connsiteY125" fmla="*/ 0 h 3120571"/>
                <a:gd name="connsiteX0" fmla="*/ 602343 w 4245451"/>
                <a:gd name="connsiteY0" fmla="*/ 0 h 3120571"/>
                <a:gd name="connsiteX1" fmla="*/ 406400 w 4245451"/>
                <a:gd name="connsiteY1" fmla="*/ 7257 h 3120571"/>
                <a:gd name="connsiteX2" fmla="*/ 362857 w 4245451"/>
                <a:gd name="connsiteY2" fmla="*/ 36285 h 3120571"/>
                <a:gd name="connsiteX3" fmla="*/ 312057 w 4245451"/>
                <a:gd name="connsiteY3" fmla="*/ 50800 h 3120571"/>
                <a:gd name="connsiteX4" fmla="*/ 239485 w 4245451"/>
                <a:gd name="connsiteY4" fmla="*/ 101600 h 3120571"/>
                <a:gd name="connsiteX5" fmla="*/ 210457 w 4245451"/>
                <a:gd name="connsiteY5" fmla="*/ 108857 h 3120571"/>
                <a:gd name="connsiteX6" fmla="*/ 159657 w 4245451"/>
                <a:gd name="connsiteY6" fmla="*/ 137885 h 3120571"/>
                <a:gd name="connsiteX7" fmla="*/ 130628 w 4245451"/>
                <a:gd name="connsiteY7" fmla="*/ 166914 h 3120571"/>
                <a:gd name="connsiteX8" fmla="*/ 108857 w 4245451"/>
                <a:gd name="connsiteY8" fmla="*/ 188685 h 3120571"/>
                <a:gd name="connsiteX9" fmla="*/ 94343 w 4245451"/>
                <a:gd name="connsiteY9" fmla="*/ 203200 h 3120571"/>
                <a:gd name="connsiteX10" fmla="*/ 43543 w 4245451"/>
                <a:gd name="connsiteY10" fmla="*/ 283028 h 3120571"/>
                <a:gd name="connsiteX11" fmla="*/ 14514 w 4245451"/>
                <a:gd name="connsiteY11" fmla="*/ 362857 h 3120571"/>
                <a:gd name="connsiteX12" fmla="*/ 0 w 4245451"/>
                <a:gd name="connsiteY12" fmla="*/ 420914 h 3120571"/>
                <a:gd name="connsiteX13" fmla="*/ 7257 w 4245451"/>
                <a:gd name="connsiteY13" fmla="*/ 1393371 h 3120571"/>
                <a:gd name="connsiteX14" fmla="*/ 29028 w 4245451"/>
                <a:gd name="connsiteY14" fmla="*/ 1494971 h 3120571"/>
                <a:gd name="connsiteX15" fmla="*/ 43543 w 4245451"/>
                <a:gd name="connsiteY15" fmla="*/ 1531257 h 3120571"/>
                <a:gd name="connsiteX16" fmla="*/ 58057 w 4245451"/>
                <a:gd name="connsiteY16" fmla="*/ 1596571 h 3120571"/>
                <a:gd name="connsiteX17" fmla="*/ 79828 w 4245451"/>
                <a:gd name="connsiteY17" fmla="*/ 1647371 h 3120571"/>
                <a:gd name="connsiteX18" fmla="*/ 116114 w 4245451"/>
                <a:gd name="connsiteY18" fmla="*/ 1763485 h 3120571"/>
                <a:gd name="connsiteX19" fmla="*/ 137885 w 4245451"/>
                <a:gd name="connsiteY19" fmla="*/ 1828800 h 3120571"/>
                <a:gd name="connsiteX20" fmla="*/ 145143 w 4245451"/>
                <a:gd name="connsiteY20" fmla="*/ 1850571 h 3120571"/>
                <a:gd name="connsiteX21" fmla="*/ 166914 w 4245451"/>
                <a:gd name="connsiteY21" fmla="*/ 1894114 h 3120571"/>
                <a:gd name="connsiteX22" fmla="*/ 188685 w 4245451"/>
                <a:gd name="connsiteY22" fmla="*/ 1944914 h 3120571"/>
                <a:gd name="connsiteX23" fmla="*/ 195943 w 4245451"/>
                <a:gd name="connsiteY23" fmla="*/ 1973943 h 3120571"/>
                <a:gd name="connsiteX24" fmla="*/ 232228 w 4245451"/>
                <a:gd name="connsiteY24" fmla="*/ 2024743 h 3120571"/>
                <a:gd name="connsiteX25" fmla="*/ 254000 w 4245451"/>
                <a:gd name="connsiteY25" fmla="*/ 2082800 h 3120571"/>
                <a:gd name="connsiteX26" fmla="*/ 275771 w 4245451"/>
                <a:gd name="connsiteY26" fmla="*/ 2104571 h 3120571"/>
                <a:gd name="connsiteX27" fmla="*/ 312057 w 4245451"/>
                <a:gd name="connsiteY27" fmla="*/ 2177143 h 3120571"/>
                <a:gd name="connsiteX28" fmla="*/ 348343 w 4245451"/>
                <a:gd name="connsiteY28" fmla="*/ 2227943 h 3120571"/>
                <a:gd name="connsiteX29" fmla="*/ 355600 w 4245451"/>
                <a:gd name="connsiteY29" fmla="*/ 2249714 h 3120571"/>
                <a:gd name="connsiteX30" fmla="*/ 406400 w 4245451"/>
                <a:gd name="connsiteY30" fmla="*/ 2315028 h 3120571"/>
                <a:gd name="connsiteX31" fmla="*/ 435428 w 4245451"/>
                <a:gd name="connsiteY31" fmla="*/ 2380343 h 3120571"/>
                <a:gd name="connsiteX32" fmla="*/ 457200 w 4245451"/>
                <a:gd name="connsiteY32" fmla="*/ 2409371 h 3120571"/>
                <a:gd name="connsiteX33" fmla="*/ 471714 w 4245451"/>
                <a:gd name="connsiteY33" fmla="*/ 2467428 h 3120571"/>
                <a:gd name="connsiteX34" fmla="*/ 478971 w 4245451"/>
                <a:gd name="connsiteY34" fmla="*/ 2489200 h 3120571"/>
                <a:gd name="connsiteX35" fmla="*/ 486228 w 4245451"/>
                <a:gd name="connsiteY35" fmla="*/ 2518228 h 3120571"/>
                <a:gd name="connsiteX36" fmla="*/ 493485 w 4245451"/>
                <a:gd name="connsiteY36" fmla="*/ 2583543 h 3120571"/>
                <a:gd name="connsiteX37" fmla="*/ 515257 w 4245451"/>
                <a:gd name="connsiteY37" fmla="*/ 2641600 h 3120571"/>
                <a:gd name="connsiteX38" fmla="*/ 544285 w 4245451"/>
                <a:gd name="connsiteY38" fmla="*/ 2685143 h 3120571"/>
                <a:gd name="connsiteX39" fmla="*/ 573314 w 4245451"/>
                <a:gd name="connsiteY39" fmla="*/ 2735943 h 3120571"/>
                <a:gd name="connsiteX40" fmla="*/ 602343 w 4245451"/>
                <a:gd name="connsiteY40" fmla="*/ 2757714 h 3120571"/>
                <a:gd name="connsiteX41" fmla="*/ 645885 w 4245451"/>
                <a:gd name="connsiteY41" fmla="*/ 2801257 h 3120571"/>
                <a:gd name="connsiteX42" fmla="*/ 674914 w 4245451"/>
                <a:gd name="connsiteY42" fmla="*/ 2823028 h 3120571"/>
                <a:gd name="connsiteX43" fmla="*/ 711200 w 4245451"/>
                <a:gd name="connsiteY43" fmla="*/ 2866571 h 3120571"/>
                <a:gd name="connsiteX44" fmla="*/ 740228 w 4245451"/>
                <a:gd name="connsiteY44" fmla="*/ 2888343 h 3120571"/>
                <a:gd name="connsiteX45" fmla="*/ 812800 w 4245451"/>
                <a:gd name="connsiteY45" fmla="*/ 2953657 h 3120571"/>
                <a:gd name="connsiteX46" fmla="*/ 849085 w 4245451"/>
                <a:gd name="connsiteY46" fmla="*/ 2997200 h 3120571"/>
                <a:gd name="connsiteX47" fmla="*/ 870857 w 4245451"/>
                <a:gd name="connsiteY47" fmla="*/ 3011714 h 3120571"/>
                <a:gd name="connsiteX48" fmla="*/ 907143 w 4245451"/>
                <a:gd name="connsiteY48" fmla="*/ 3055257 h 3120571"/>
                <a:gd name="connsiteX49" fmla="*/ 936171 w 4245451"/>
                <a:gd name="connsiteY49" fmla="*/ 3077028 h 3120571"/>
                <a:gd name="connsiteX50" fmla="*/ 1030514 w 4245451"/>
                <a:gd name="connsiteY50" fmla="*/ 3120571 h 3120571"/>
                <a:gd name="connsiteX51" fmla="*/ 1480457 w 4245451"/>
                <a:gd name="connsiteY51" fmla="*/ 3106057 h 3120571"/>
                <a:gd name="connsiteX52" fmla="*/ 1531257 w 4245451"/>
                <a:gd name="connsiteY52" fmla="*/ 3091543 h 3120571"/>
                <a:gd name="connsiteX53" fmla="*/ 1618343 w 4245451"/>
                <a:gd name="connsiteY53" fmla="*/ 3084285 h 3120571"/>
                <a:gd name="connsiteX54" fmla="*/ 1698171 w 4245451"/>
                <a:gd name="connsiteY54" fmla="*/ 3069771 h 3120571"/>
                <a:gd name="connsiteX55" fmla="*/ 1756228 w 4245451"/>
                <a:gd name="connsiteY55" fmla="*/ 3062514 h 3120571"/>
                <a:gd name="connsiteX56" fmla="*/ 1785257 w 4245451"/>
                <a:gd name="connsiteY56" fmla="*/ 3048000 h 3120571"/>
                <a:gd name="connsiteX57" fmla="*/ 1850571 w 4245451"/>
                <a:gd name="connsiteY57" fmla="*/ 3026228 h 3120571"/>
                <a:gd name="connsiteX58" fmla="*/ 1886857 w 4245451"/>
                <a:gd name="connsiteY58" fmla="*/ 3011714 h 3120571"/>
                <a:gd name="connsiteX59" fmla="*/ 1988457 w 4245451"/>
                <a:gd name="connsiteY59" fmla="*/ 2997200 h 3120571"/>
                <a:gd name="connsiteX60" fmla="*/ 2017485 w 4245451"/>
                <a:gd name="connsiteY60" fmla="*/ 2989943 h 3120571"/>
                <a:gd name="connsiteX61" fmla="*/ 2053771 w 4245451"/>
                <a:gd name="connsiteY61" fmla="*/ 2982685 h 3120571"/>
                <a:gd name="connsiteX62" fmla="*/ 2140857 w 4245451"/>
                <a:gd name="connsiteY62" fmla="*/ 2968171 h 3120571"/>
                <a:gd name="connsiteX63" fmla="*/ 2169885 w 4245451"/>
                <a:gd name="connsiteY63" fmla="*/ 2939143 h 3120571"/>
                <a:gd name="connsiteX64" fmla="*/ 2286000 w 4245451"/>
                <a:gd name="connsiteY64" fmla="*/ 2917371 h 3120571"/>
                <a:gd name="connsiteX65" fmla="*/ 2358571 w 4245451"/>
                <a:gd name="connsiteY65" fmla="*/ 2902857 h 3120571"/>
                <a:gd name="connsiteX66" fmla="*/ 2467428 w 4245451"/>
                <a:gd name="connsiteY66" fmla="*/ 2873828 h 3120571"/>
                <a:gd name="connsiteX67" fmla="*/ 2569028 w 4245451"/>
                <a:gd name="connsiteY67" fmla="*/ 2844800 h 3120571"/>
                <a:gd name="connsiteX68" fmla="*/ 2590800 w 4245451"/>
                <a:gd name="connsiteY68" fmla="*/ 2837543 h 3120571"/>
                <a:gd name="connsiteX69" fmla="*/ 2794000 w 4245451"/>
                <a:gd name="connsiteY69" fmla="*/ 2830285 h 3120571"/>
                <a:gd name="connsiteX70" fmla="*/ 3062514 w 4245451"/>
                <a:gd name="connsiteY70" fmla="*/ 2830285 h 3120571"/>
                <a:gd name="connsiteX71" fmla="*/ 3490685 w 4245451"/>
                <a:gd name="connsiteY71" fmla="*/ 2823028 h 3120571"/>
                <a:gd name="connsiteX72" fmla="*/ 4205514 w 4245451"/>
                <a:gd name="connsiteY72" fmla="*/ 2508930 h 3120571"/>
                <a:gd name="connsiteX73" fmla="*/ 4124097 w 4245451"/>
                <a:gd name="connsiteY73" fmla="*/ 2499858 h 3120571"/>
                <a:gd name="connsiteX74" fmla="*/ 4128634 w 4245451"/>
                <a:gd name="connsiteY74" fmla="*/ 2408010 h 3120571"/>
                <a:gd name="connsiteX75" fmla="*/ 4079647 w 4245451"/>
                <a:gd name="connsiteY75" fmla="*/ 2382838 h 3120571"/>
                <a:gd name="connsiteX76" fmla="*/ 3995510 w 4245451"/>
                <a:gd name="connsiteY76" fmla="*/ 2414360 h 3120571"/>
                <a:gd name="connsiteX77" fmla="*/ 3958771 w 4245451"/>
                <a:gd name="connsiteY77" fmla="*/ 2378075 h 3120571"/>
                <a:gd name="connsiteX78" fmla="*/ 4003448 w 4245451"/>
                <a:gd name="connsiteY78" fmla="*/ 2355170 h 3120571"/>
                <a:gd name="connsiteX79" fmla="*/ 3874181 w 4245451"/>
                <a:gd name="connsiteY79" fmla="*/ 2141991 h 3120571"/>
                <a:gd name="connsiteX80" fmla="*/ 3889147 w 4245451"/>
                <a:gd name="connsiteY80" fmla="*/ 2111828 h 3120571"/>
                <a:gd name="connsiteX81" fmla="*/ 3865562 w 4245451"/>
                <a:gd name="connsiteY81" fmla="*/ 1996168 h 3120571"/>
                <a:gd name="connsiteX82" fmla="*/ 3706813 w 4245451"/>
                <a:gd name="connsiteY82" fmla="*/ 1985282 h 3120571"/>
                <a:gd name="connsiteX83" fmla="*/ 3673475 w 4245451"/>
                <a:gd name="connsiteY83" fmla="*/ 2034040 h 3120571"/>
                <a:gd name="connsiteX84" fmla="*/ 3584575 w 4245451"/>
                <a:gd name="connsiteY84" fmla="*/ 2048556 h 3120571"/>
                <a:gd name="connsiteX85" fmla="*/ 3590925 w 4245451"/>
                <a:gd name="connsiteY85" fmla="*/ 2026557 h 3120571"/>
                <a:gd name="connsiteX86" fmla="*/ 3537403 w 4245451"/>
                <a:gd name="connsiteY86" fmla="*/ 2010456 h 3120571"/>
                <a:gd name="connsiteX87" fmla="*/ 3512684 w 4245451"/>
                <a:gd name="connsiteY87" fmla="*/ 1845355 h 3120571"/>
                <a:gd name="connsiteX88" fmla="*/ 3232377 w 4245451"/>
                <a:gd name="connsiteY88" fmla="*/ 1778680 h 3120571"/>
                <a:gd name="connsiteX89" fmla="*/ 3096078 w 4245451"/>
                <a:gd name="connsiteY89" fmla="*/ 1821996 h 3120571"/>
                <a:gd name="connsiteX90" fmla="*/ 2964089 w 4245451"/>
                <a:gd name="connsiteY90" fmla="*/ 1814512 h 3120571"/>
                <a:gd name="connsiteX91" fmla="*/ 2831646 w 4245451"/>
                <a:gd name="connsiteY91" fmla="*/ 1703614 h 3120571"/>
                <a:gd name="connsiteX92" fmla="*/ 2618468 w 4245451"/>
                <a:gd name="connsiteY92" fmla="*/ 1400401 h 3120571"/>
                <a:gd name="connsiteX93" fmla="*/ 2220006 w 4245451"/>
                <a:gd name="connsiteY93" fmla="*/ 1260928 h 3120571"/>
                <a:gd name="connsiteX94" fmla="*/ 1821543 w 4245451"/>
                <a:gd name="connsiteY94" fmla="*/ 1284514 h 3120571"/>
                <a:gd name="connsiteX95" fmla="*/ 1799771 w 4245451"/>
                <a:gd name="connsiteY95" fmla="*/ 1211943 h 3120571"/>
                <a:gd name="connsiteX96" fmla="*/ 1756228 w 4245451"/>
                <a:gd name="connsiteY96" fmla="*/ 1139371 h 3120571"/>
                <a:gd name="connsiteX97" fmla="*/ 1625600 w 4245451"/>
                <a:gd name="connsiteY97" fmla="*/ 986971 h 3120571"/>
                <a:gd name="connsiteX98" fmla="*/ 1589314 w 4245451"/>
                <a:gd name="connsiteY98" fmla="*/ 928914 h 3120571"/>
                <a:gd name="connsiteX99" fmla="*/ 1574800 w 4245451"/>
                <a:gd name="connsiteY99" fmla="*/ 892628 h 3120571"/>
                <a:gd name="connsiteX100" fmla="*/ 1538514 w 4245451"/>
                <a:gd name="connsiteY100" fmla="*/ 856343 h 3120571"/>
                <a:gd name="connsiteX101" fmla="*/ 1509485 w 4245451"/>
                <a:gd name="connsiteY101" fmla="*/ 820057 h 3120571"/>
                <a:gd name="connsiteX102" fmla="*/ 1473200 w 4245451"/>
                <a:gd name="connsiteY102" fmla="*/ 783771 h 3120571"/>
                <a:gd name="connsiteX103" fmla="*/ 1436914 w 4245451"/>
                <a:gd name="connsiteY103" fmla="*/ 718457 h 3120571"/>
                <a:gd name="connsiteX104" fmla="*/ 1357085 w 4245451"/>
                <a:gd name="connsiteY104" fmla="*/ 624114 h 3120571"/>
                <a:gd name="connsiteX105" fmla="*/ 1335314 w 4245451"/>
                <a:gd name="connsiteY105" fmla="*/ 602343 h 3120571"/>
                <a:gd name="connsiteX106" fmla="*/ 1277257 w 4245451"/>
                <a:gd name="connsiteY106" fmla="*/ 529771 h 3120571"/>
                <a:gd name="connsiteX107" fmla="*/ 1219200 w 4245451"/>
                <a:gd name="connsiteY107" fmla="*/ 464457 h 3120571"/>
                <a:gd name="connsiteX108" fmla="*/ 1161143 w 4245451"/>
                <a:gd name="connsiteY108" fmla="*/ 406400 h 3120571"/>
                <a:gd name="connsiteX109" fmla="*/ 1081314 w 4245451"/>
                <a:gd name="connsiteY109" fmla="*/ 362857 h 3120571"/>
                <a:gd name="connsiteX110" fmla="*/ 1052285 w 4245451"/>
                <a:gd name="connsiteY110" fmla="*/ 333828 h 3120571"/>
                <a:gd name="connsiteX111" fmla="*/ 1001485 w 4245451"/>
                <a:gd name="connsiteY111" fmla="*/ 304800 h 3120571"/>
                <a:gd name="connsiteX112" fmla="*/ 979714 w 4245451"/>
                <a:gd name="connsiteY112" fmla="*/ 290285 h 3120571"/>
                <a:gd name="connsiteX113" fmla="*/ 928914 w 4245451"/>
                <a:gd name="connsiteY113" fmla="*/ 246743 h 3120571"/>
                <a:gd name="connsiteX114" fmla="*/ 907143 w 4245451"/>
                <a:gd name="connsiteY114" fmla="*/ 232228 h 3120571"/>
                <a:gd name="connsiteX115" fmla="*/ 885371 w 4245451"/>
                <a:gd name="connsiteY115" fmla="*/ 224971 h 3120571"/>
                <a:gd name="connsiteX116" fmla="*/ 849085 w 4245451"/>
                <a:gd name="connsiteY116" fmla="*/ 188685 h 3120571"/>
                <a:gd name="connsiteX117" fmla="*/ 820057 w 4245451"/>
                <a:gd name="connsiteY117" fmla="*/ 166914 h 3120571"/>
                <a:gd name="connsiteX118" fmla="*/ 812800 w 4245451"/>
                <a:gd name="connsiteY118" fmla="*/ 145143 h 3120571"/>
                <a:gd name="connsiteX119" fmla="*/ 762000 w 4245451"/>
                <a:gd name="connsiteY119" fmla="*/ 116114 h 3120571"/>
                <a:gd name="connsiteX120" fmla="*/ 740228 w 4245451"/>
                <a:gd name="connsiteY120" fmla="*/ 101600 h 3120571"/>
                <a:gd name="connsiteX121" fmla="*/ 703943 w 4245451"/>
                <a:gd name="connsiteY121" fmla="*/ 65314 h 3120571"/>
                <a:gd name="connsiteX122" fmla="*/ 689428 w 4245451"/>
                <a:gd name="connsiteY122" fmla="*/ 50800 h 3120571"/>
                <a:gd name="connsiteX123" fmla="*/ 660400 w 4245451"/>
                <a:gd name="connsiteY123" fmla="*/ 43543 h 3120571"/>
                <a:gd name="connsiteX124" fmla="*/ 638628 w 4245451"/>
                <a:gd name="connsiteY124" fmla="*/ 36285 h 3120571"/>
                <a:gd name="connsiteX125" fmla="*/ 602343 w 4245451"/>
                <a:gd name="connsiteY125" fmla="*/ 0 h 3120571"/>
                <a:gd name="connsiteX0" fmla="*/ 602343 w 4215960"/>
                <a:gd name="connsiteY0" fmla="*/ 0 h 3120571"/>
                <a:gd name="connsiteX1" fmla="*/ 406400 w 4215960"/>
                <a:gd name="connsiteY1" fmla="*/ 7257 h 3120571"/>
                <a:gd name="connsiteX2" fmla="*/ 362857 w 4215960"/>
                <a:gd name="connsiteY2" fmla="*/ 36285 h 3120571"/>
                <a:gd name="connsiteX3" fmla="*/ 312057 w 4215960"/>
                <a:gd name="connsiteY3" fmla="*/ 50800 h 3120571"/>
                <a:gd name="connsiteX4" fmla="*/ 239485 w 4215960"/>
                <a:gd name="connsiteY4" fmla="*/ 101600 h 3120571"/>
                <a:gd name="connsiteX5" fmla="*/ 210457 w 4215960"/>
                <a:gd name="connsiteY5" fmla="*/ 108857 h 3120571"/>
                <a:gd name="connsiteX6" fmla="*/ 159657 w 4215960"/>
                <a:gd name="connsiteY6" fmla="*/ 137885 h 3120571"/>
                <a:gd name="connsiteX7" fmla="*/ 130628 w 4215960"/>
                <a:gd name="connsiteY7" fmla="*/ 166914 h 3120571"/>
                <a:gd name="connsiteX8" fmla="*/ 108857 w 4215960"/>
                <a:gd name="connsiteY8" fmla="*/ 188685 h 3120571"/>
                <a:gd name="connsiteX9" fmla="*/ 94343 w 4215960"/>
                <a:gd name="connsiteY9" fmla="*/ 203200 h 3120571"/>
                <a:gd name="connsiteX10" fmla="*/ 43543 w 4215960"/>
                <a:gd name="connsiteY10" fmla="*/ 283028 h 3120571"/>
                <a:gd name="connsiteX11" fmla="*/ 14514 w 4215960"/>
                <a:gd name="connsiteY11" fmla="*/ 362857 h 3120571"/>
                <a:gd name="connsiteX12" fmla="*/ 0 w 4215960"/>
                <a:gd name="connsiteY12" fmla="*/ 420914 h 3120571"/>
                <a:gd name="connsiteX13" fmla="*/ 7257 w 4215960"/>
                <a:gd name="connsiteY13" fmla="*/ 1393371 h 3120571"/>
                <a:gd name="connsiteX14" fmla="*/ 29028 w 4215960"/>
                <a:gd name="connsiteY14" fmla="*/ 1494971 h 3120571"/>
                <a:gd name="connsiteX15" fmla="*/ 43543 w 4215960"/>
                <a:gd name="connsiteY15" fmla="*/ 1531257 h 3120571"/>
                <a:gd name="connsiteX16" fmla="*/ 58057 w 4215960"/>
                <a:gd name="connsiteY16" fmla="*/ 1596571 h 3120571"/>
                <a:gd name="connsiteX17" fmla="*/ 79828 w 4215960"/>
                <a:gd name="connsiteY17" fmla="*/ 1647371 h 3120571"/>
                <a:gd name="connsiteX18" fmla="*/ 116114 w 4215960"/>
                <a:gd name="connsiteY18" fmla="*/ 1763485 h 3120571"/>
                <a:gd name="connsiteX19" fmla="*/ 137885 w 4215960"/>
                <a:gd name="connsiteY19" fmla="*/ 1828800 h 3120571"/>
                <a:gd name="connsiteX20" fmla="*/ 145143 w 4215960"/>
                <a:gd name="connsiteY20" fmla="*/ 1850571 h 3120571"/>
                <a:gd name="connsiteX21" fmla="*/ 166914 w 4215960"/>
                <a:gd name="connsiteY21" fmla="*/ 1894114 h 3120571"/>
                <a:gd name="connsiteX22" fmla="*/ 188685 w 4215960"/>
                <a:gd name="connsiteY22" fmla="*/ 1944914 h 3120571"/>
                <a:gd name="connsiteX23" fmla="*/ 195943 w 4215960"/>
                <a:gd name="connsiteY23" fmla="*/ 1973943 h 3120571"/>
                <a:gd name="connsiteX24" fmla="*/ 232228 w 4215960"/>
                <a:gd name="connsiteY24" fmla="*/ 2024743 h 3120571"/>
                <a:gd name="connsiteX25" fmla="*/ 254000 w 4215960"/>
                <a:gd name="connsiteY25" fmla="*/ 2082800 h 3120571"/>
                <a:gd name="connsiteX26" fmla="*/ 275771 w 4215960"/>
                <a:gd name="connsiteY26" fmla="*/ 2104571 h 3120571"/>
                <a:gd name="connsiteX27" fmla="*/ 312057 w 4215960"/>
                <a:gd name="connsiteY27" fmla="*/ 2177143 h 3120571"/>
                <a:gd name="connsiteX28" fmla="*/ 348343 w 4215960"/>
                <a:gd name="connsiteY28" fmla="*/ 2227943 h 3120571"/>
                <a:gd name="connsiteX29" fmla="*/ 355600 w 4215960"/>
                <a:gd name="connsiteY29" fmla="*/ 2249714 h 3120571"/>
                <a:gd name="connsiteX30" fmla="*/ 406400 w 4215960"/>
                <a:gd name="connsiteY30" fmla="*/ 2315028 h 3120571"/>
                <a:gd name="connsiteX31" fmla="*/ 435428 w 4215960"/>
                <a:gd name="connsiteY31" fmla="*/ 2380343 h 3120571"/>
                <a:gd name="connsiteX32" fmla="*/ 457200 w 4215960"/>
                <a:gd name="connsiteY32" fmla="*/ 2409371 h 3120571"/>
                <a:gd name="connsiteX33" fmla="*/ 471714 w 4215960"/>
                <a:gd name="connsiteY33" fmla="*/ 2467428 h 3120571"/>
                <a:gd name="connsiteX34" fmla="*/ 478971 w 4215960"/>
                <a:gd name="connsiteY34" fmla="*/ 2489200 h 3120571"/>
                <a:gd name="connsiteX35" fmla="*/ 486228 w 4215960"/>
                <a:gd name="connsiteY35" fmla="*/ 2518228 h 3120571"/>
                <a:gd name="connsiteX36" fmla="*/ 493485 w 4215960"/>
                <a:gd name="connsiteY36" fmla="*/ 2583543 h 3120571"/>
                <a:gd name="connsiteX37" fmla="*/ 515257 w 4215960"/>
                <a:gd name="connsiteY37" fmla="*/ 2641600 h 3120571"/>
                <a:gd name="connsiteX38" fmla="*/ 544285 w 4215960"/>
                <a:gd name="connsiteY38" fmla="*/ 2685143 h 3120571"/>
                <a:gd name="connsiteX39" fmla="*/ 573314 w 4215960"/>
                <a:gd name="connsiteY39" fmla="*/ 2735943 h 3120571"/>
                <a:gd name="connsiteX40" fmla="*/ 602343 w 4215960"/>
                <a:gd name="connsiteY40" fmla="*/ 2757714 h 3120571"/>
                <a:gd name="connsiteX41" fmla="*/ 645885 w 4215960"/>
                <a:gd name="connsiteY41" fmla="*/ 2801257 h 3120571"/>
                <a:gd name="connsiteX42" fmla="*/ 674914 w 4215960"/>
                <a:gd name="connsiteY42" fmla="*/ 2823028 h 3120571"/>
                <a:gd name="connsiteX43" fmla="*/ 711200 w 4215960"/>
                <a:gd name="connsiteY43" fmla="*/ 2866571 h 3120571"/>
                <a:gd name="connsiteX44" fmla="*/ 740228 w 4215960"/>
                <a:gd name="connsiteY44" fmla="*/ 2888343 h 3120571"/>
                <a:gd name="connsiteX45" fmla="*/ 812800 w 4215960"/>
                <a:gd name="connsiteY45" fmla="*/ 2953657 h 3120571"/>
                <a:gd name="connsiteX46" fmla="*/ 849085 w 4215960"/>
                <a:gd name="connsiteY46" fmla="*/ 2997200 h 3120571"/>
                <a:gd name="connsiteX47" fmla="*/ 870857 w 4215960"/>
                <a:gd name="connsiteY47" fmla="*/ 3011714 h 3120571"/>
                <a:gd name="connsiteX48" fmla="*/ 907143 w 4215960"/>
                <a:gd name="connsiteY48" fmla="*/ 3055257 h 3120571"/>
                <a:gd name="connsiteX49" fmla="*/ 936171 w 4215960"/>
                <a:gd name="connsiteY49" fmla="*/ 3077028 h 3120571"/>
                <a:gd name="connsiteX50" fmla="*/ 1030514 w 4215960"/>
                <a:gd name="connsiteY50" fmla="*/ 3120571 h 3120571"/>
                <a:gd name="connsiteX51" fmla="*/ 1480457 w 4215960"/>
                <a:gd name="connsiteY51" fmla="*/ 3106057 h 3120571"/>
                <a:gd name="connsiteX52" fmla="*/ 1531257 w 4215960"/>
                <a:gd name="connsiteY52" fmla="*/ 3091543 h 3120571"/>
                <a:gd name="connsiteX53" fmla="*/ 1618343 w 4215960"/>
                <a:gd name="connsiteY53" fmla="*/ 3084285 h 3120571"/>
                <a:gd name="connsiteX54" fmla="*/ 1698171 w 4215960"/>
                <a:gd name="connsiteY54" fmla="*/ 3069771 h 3120571"/>
                <a:gd name="connsiteX55" fmla="*/ 1756228 w 4215960"/>
                <a:gd name="connsiteY55" fmla="*/ 3062514 h 3120571"/>
                <a:gd name="connsiteX56" fmla="*/ 1785257 w 4215960"/>
                <a:gd name="connsiteY56" fmla="*/ 3048000 h 3120571"/>
                <a:gd name="connsiteX57" fmla="*/ 1850571 w 4215960"/>
                <a:gd name="connsiteY57" fmla="*/ 3026228 h 3120571"/>
                <a:gd name="connsiteX58" fmla="*/ 1886857 w 4215960"/>
                <a:gd name="connsiteY58" fmla="*/ 3011714 h 3120571"/>
                <a:gd name="connsiteX59" fmla="*/ 1988457 w 4215960"/>
                <a:gd name="connsiteY59" fmla="*/ 2997200 h 3120571"/>
                <a:gd name="connsiteX60" fmla="*/ 2017485 w 4215960"/>
                <a:gd name="connsiteY60" fmla="*/ 2989943 h 3120571"/>
                <a:gd name="connsiteX61" fmla="*/ 2053771 w 4215960"/>
                <a:gd name="connsiteY61" fmla="*/ 2982685 h 3120571"/>
                <a:gd name="connsiteX62" fmla="*/ 2140857 w 4215960"/>
                <a:gd name="connsiteY62" fmla="*/ 2968171 h 3120571"/>
                <a:gd name="connsiteX63" fmla="*/ 2169885 w 4215960"/>
                <a:gd name="connsiteY63" fmla="*/ 2939143 h 3120571"/>
                <a:gd name="connsiteX64" fmla="*/ 2286000 w 4215960"/>
                <a:gd name="connsiteY64" fmla="*/ 2917371 h 3120571"/>
                <a:gd name="connsiteX65" fmla="*/ 2358571 w 4215960"/>
                <a:gd name="connsiteY65" fmla="*/ 2902857 h 3120571"/>
                <a:gd name="connsiteX66" fmla="*/ 2467428 w 4215960"/>
                <a:gd name="connsiteY66" fmla="*/ 2873828 h 3120571"/>
                <a:gd name="connsiteX67" fmla="*/ 2569028 w 4215960"/>
                <a:gd name="connsiteY67" fmla="*/ 2844800 h 3120571"/>
                <a:gd name="connsiteX68" fmla="*/ 2590800 w 4215960"/>
                <a:gd name="connsiteY68" fmla="*/ 2837543 h 3120571"/>
                <a:gd name="connsiteX69" fmla="*/ 2794000 w 4215960"/>
                <a:gd name="connsiteY69" fmla="*/ 2830285 h 3120571"/>
                <a:gd name="connsiteX70" fmla="*/ 3062514 w 4215960"/>
                <a:gd name="connsiteY70" fmla="*/ 2830285 h 3120571"/>
                <a:gd name="connsiteX71" fmla="*/ 3912960 w 4215960"/>
                <a:gd name="connsiteY71" fmla="*/ 2842078 h 3120571"/>
                <a:gd name="connsiteX72" fmla="*/ 4205514 w 4215960"/>
                <a:gd name="connsiteY72" fmla="*/ 2508930 h 3120571"/>
                <a:gd name="connsiteX73" fmla="*/ 4124097 w 4215960"/>
                <a:gd name="connsiteY73" fmla="*/ 2499858 h 3120571"/>
                <a:gd name="connsiteX74" fmla="*/ 4128634 w 4215960"/>
                <a:gd name="connsiteY74" fmla="*/ 2408010 h 3120571"/>
                <a:gd name="connsiteX75" fmla="*/ 4079647 w 4215960"/>
                <a:gd name="connsiteY75" fmla="*/ 2382838 h 3120571"/>
                <a:gd name="connsiteX76" fmla="*/ 3995510 w 4215960"/>
                <a:gd name="connsiteY76" fmla="*/ 2414360 h 3120571"/>
                <a:gd name="connsiteX77" fmla="*/ 3958771 w 4215960"/>
                <a:gd name="connsiteY77" fmla="*/ 2378075 h 3120571"/>
                <a:gd name="connsiteX78" fmla="*/ 4003448 w 4215960"/>
                <a:gd name="connsiteY78" fmla="*/ 2355170 h 3120571"/>
                <a:gd name="connsiteX79" fmla="*/ 3874181 w 4215960"/>
                <a:gd name="connsiteY79" fmla="*/ 2141991 h 3120571"/>
                <a:gd name="connsiteX80" fmla="*/ 3889147 w 4215960"/>
                <a:gd name="connsiteY80" fmla="*/ 2111828 h 3120571"/>
                <a:gd name="connsiteX81" fmla="*/ 3865562 w 4215960"/>
                <a:gd name="connsiteY81" fmla="*/ 1996168 h 3120571"/>
                <a:gd name="connsiteX82" fmla="*/ 3706813 w 4215960"/>
                <a:gd name="connsiteY82" fmla="*/ 1985282 h 3120571"/>
                <a:gd name="connsiteX83" fmla="*/ 3673475 w 4215960"/>
                <a:gd name="connsiteY83" fmla="*/ 2034040 h 3120571"/>
                <a:gd name="connsiteX84" fmla="*/ 3584575 w 4215960"/>
                <a:gd name="connsiteY84" fmla="*/ 2048556 h 3120571"/>
                <a:gd name="connsiteX85" fmla="*/ 3590925 w 4215960"/>
                <a:gd name="connsiteY85" fmla="*/ 2026557 h 3120571"/>
                <a:gd name="connsiteX86" fmla="*/ 3537403 w 4215960"/>
                <a:gd name="connsiteY86" fmla="*/ 2010456 h 3120571"/>
                <a:gd name="connsiteX87" fmla="*/ 3512684 w 4215960"/>
                <a:gd name="connsiteY87" fmla="*/ 1845355 h 3120571"/>
                <a:gd name="connsiteX88" fmla="*/ 3232377 w 4215960"/>
                <a:gd name="connsiteY88" fmla="*/ 1778680 h 3120571"/>
                <a:gd name="connsiteX89" fmla="*/ 3096078 w 4215960"/>
                <a:gd name="connsiteY89" fmla="*/ 1821996 h 3120571"/>
                <a:gd name="connsiteX90" fmla="*/ 2964089 w 4215960"/>
                <a:gd name="connsiteY90" fmla="*/ 1814512 h 3120571"/>
                <a:gd name="connsiteX91" fmla="*/ 2831646 w 4215960"/>
                <a:gd name="connsiteY91" fmla="*/ 1703614 h 3120571"/>
                <a:gd name="connsiteX92" fmla="*/ 2618468 w 4215960"/>
                <a:gd name="connsiteY92" fmla="*/ 1400401 h 3120571"/>
                <a:gd name="connsiteX93" fmla="*/ 2220006 w 4215960"/>
                <a:gd name="connsiteY93" fmla="*/ 1260928 h 3120571"/>
                <a:gd name="connsiteX94" fmla="*/ 1821543 w 4215960"/>
                <a:gd name="connsiteY94" fmla="*/ 1284514 h 3120571"/>
                <a:gd name="connsiteX95" fmla="*/ 1799771 w 4215960"/>
                <a:gd name="connsiteY95" fmla="*/ 1211943 h 3120571"/>
                <a:gd name="connsiteX96" fmla="*/ 1756228 w 4215960"/>
                <a:gd name="connsiteY96" fmla="*/ 1139371 h 3120571"/>
                <a:gd name="connsiteX97" fmla="*/ 1625600 w 4215960"/>
                <a:gd name="connsiteY97" fmla="*/ 986971 h 3120571"/>
                <a:gd name="connsiteX98" fmla="*/ 1589314 w 4215960"/>
                <a:gd name="connsiteY98" fmla="*/ 928914 h 3120571"/>
                <a:gd name="connsiteX99" fmla="*/ 1574800 w 4215960"/>
                <a:gd name="connsiteY99" fmla="*/ 892628 h 3120571"/>
                <a:gd name="connsiteX100" fmla="*/ 1538514 w 4215960"/>
                <a:gd name="connsiteY100" fmla="*/ 856343 h 3120571"/>
                <a:gd name="connsiteX101" fmla="*/ 1509485 w 4215960"/>
                <a:gd name="connsiteY101" fmla="*/ 820057 h 3120571"/>
                <a:gd name="connsiteX102" fmla="*/ 1473200 w 4215960"/>
                <a:gd name="connsiteY102" fmla="*/ 783771 h 3120571"/>
                <a:gd name="connsiteX103" fmla="*/ 1436914 w 4215960"/>
                <a:gd name="connsiteY103" fmla="*/ 718457 h 3120571"/>
                <a:gd name="connsiteX104" fmla="*/ 1357085 w 4215960"/>
                <a:gd name="connsiteY104" fmla="*/ 624114 h 3120571"/>
                <a:gd name="connsiteX105" fmla="*/ 1335314 w 4215960"/>
                <a:gd name="connsiteY105" fmla="*/ 602343 h 3120571"/>
                <a:gd name="connsiteX106" fmla="*/ 1277257 w 4215960"/>
                <a:gd name="connsiteY106" fmla="*/ 529771 h 3120571"/>
                <a:gd name="connsiteX107" fmla="*/ 1219200 w 4215960"/>
                <a:gd name="connsiteY107" fmla="*/ 464457 h 3120571"/>
                <a:gd name="connsiteX108" fmla="*/ 1161143 w 4215960"/>
                <a:gd name="connsiteY108" fmla="*/ 406400 h 3120571"/>
                <a:gd name="connsiteX109" fmla="*/ 1081314 w 4215960"/>
                <a:gd name="connsiteY109" fmla="*/ 362857 h 3120571"/>
                <a:gd name="connsiteX110" fmla="*/ 1052285 w 4215960"/>
                <a:gd name="connsiteY110" fmla="*/ 333828 h 3120571"/>
                <a:gd name="connsiteX111" fmla="*/ 1001485 w 4215960"/>
                <a:gd name="connsiteY111" fmla="*/ 304800 h 3120571"/>
                <a:gd name="connsiteX112" fmla="*/ 979714 w 4215960"/>
                <a:gd name="connsiteY112" fmla="*/ 290285 h 3120571"/>
                <a:gd name="connsiteX113" fmla="*/ 928914 w 4215960"/>
                <a:gd name="connsiteY113" fmla="*/ 246743 h 3120571"/>
                <a:gd name="connsiteX114" fmla="*/ 907143 w 4215960"/>
                <a:gd name="connsiteY114" fmla="*/ 232228 h 3120571"/>
                <a:gd name="connsiteX115" fmla="*/ 885371 w 4215960"/>
                <a:gd name="connsiteY115" fmla="*/ 224971 h 3120571"/>
                <a:gd name="connsiteX116" fmla="*/ 849085 w 4215960"/>
                <a:gd name="connsiteY116" fmla="*/ 188685 h 3120571"/>
                <a:gd name="connsiteX117" fmla="*/ 820057 w 4215960"/>
                <a:gd name="connsiteY117" fmla="*/ 166914 h 3120571"/>
                <a:gd name="connsiteX118" fmla="*/ 812800 w 4215960"/>
                <a:gd name="connsiteY118" fmla="*/ 145143 h 3120571"/>
                <a:gd name="connsiteX119" fmla="*/ 762000 w 4215960"/>
                <a:gd name="connsiteY119" fmla="*/ 116114 h 3120571"/>
                <a:gd name="connsiteX120" fmla="*/ 740228 w 4215960"/>
                <a:gd name="connsiteY120" fmla="*/ 101600 h 3120571"/>
                <a:gd name="connsiteX121" fmla="*/ 703943 w 4215960"/>
                <a:gd name="connsiteY121" fmla="*/ 65314 h 3120571"/>
                <a:gd name="connsiteX122" fmla="*/ 689428 w 4215960"/>
                <a:gd name="connsiteY122" fmla="*/ 50800 h 3120571"/>
                <a:gd name="connsiteX123" fmla="*/ 660400 w 4215960"/>
                <a:gd name="connsiteY123" fmla="*/ 43543 h 3120571"/>
                <a:gd name="connsiteX124" fmla="*/ 638628 w 4215960"/>
                <a:gd name="connsiteY124" fmla="*/ 36285 h 3120571"/>
                <a:gd name="connsiteX125" fmla="*/ 602343 w 4215960"/>
                <a:gd name="connsiteY125" fmla="*/ 0 h 3120571"/>
                <a:gd name="connsiteX0" fmla="*/ 602343 w 4215960"/>
                <a:gd name="connsiteY0" fmla="*/ 0 h 3120571"/>
                <a:gd name="connsiteX1" fmla="*/ 406400 w 4215960"/>
                <a:gd name="connsiteY1" fmla="*/ 7257 h 3120571"/>
                <a:gd name="connsiteX2" fmla="*/ 362857 w 4215960"/>
                <a:gd name="connsiteY2" fmla="*/ 36285 h 3120571"/>
                <a:gd name="connsiteX3" fmla="*/ 312057 w 4215960"/>
                <a:gd name="connsiteY3" fmla="*/ 50800 h 3120571"/>
                <a:gd name="connsiteX4" fmla="*/ 239485 w 4215960"/>
                <a:gd name="connsiteY4" fmla="*/ 101600 h 3120571"/>
                <a:gd name="connsiteX5" fmla="*/ 210457 w 4215960"/>
                <a:gd name="connsiteY5" fmla="*/ 108857 h 3120571"/>
                <a:gd name="connsiteX6" fmla="*/ 159657 w 4215960"/>
                <a:gd name="connsiteY6" fmla="*/ 137885 h 3120571"/>
                <a:gd name="connsiteX7" fmla="*/ 130628 w 4215960"/>
                <a:gd name="connsiteY7" fmla="*/ 166914 h 3120571"/>
                <a:gd name="connsiteX8" fmla="*/ 108857 w 4215960"/>
                <a:gd name="connsiteY8" fmla="*/ 188685 h 3120571"/>
                <a:gd name="connsiteX9" fmla="*/ 94343 w 4215960"/>
                <a:gd name="connsiteY9" fmla="*/ 203200 h 3120571"/>
                <a:gd name="connsiteX10" fmla="*/ 43543 w 4215960"/>
                <a:gd name="connsiteY10" fmla="*/ 283028 h 3120571"/>
                <a:gd name="connsiteX11" fmla="*/ 14514 w 4215960"/>
                <a:gd name="connsiteY11" fmla="*/ 362857 h 3120571"/>
                <a:gd name="connsiteX12" fmla="*/ 0 w 4215960"/>
                <a:gd name="connsiteY12" fmla="*/ 420914 h 3120571"/>
                <a:gd name="connsiteX13" fmla="*/ 7257 w 4215960"/>
                <a:gd name="connsiteY13" fmla="*/ 1393371 h 3120571"/>
                <a:gd name="connsiteX14" fmla="*/ 29028 w 4215960"/>
                <a:gd name="connsiteY14" fmla="*/ 1494971 h 3120571"/>
                <a:gd name="connsiteX15" fmla="*/ 43543 w 4215960"/>
                <a:gd name="connsiteY15" fmla="*/ 1531257 h 3120571"/>
                <a:gd name="connsiteX16" fmla="*/ 58057 w 4215960"/>
                <a:gd name="connsiteY16" fmla="*/ 1596571 h 3120571"/>
                <a:gd name="connsiteX17" fmla="*/ 79828 w 4215960"/>
                <a:gd name="connsiteY17" fmla="*/ 1647371 h 3120571"/>
                <a:gd name="connsiteX18" fmla="*/ 116114 w 4215960"/>
                <a:gd name="connsiteY18" fmla="*/ 1763485 h 3120571"/>
                <a:gd name="connsiteX19" fmla="*/ 137885 w 4215960"/>
                <a:gd name="connsiteY19" fmla="*/ 1828800 h 3120571"/>
                <a:gd name="connsiteX20" fmla="*/ 145143 w 4215960"/>
                <a:gd name="connsiteY20" fmla="*/ 1850571 h 3120571"/>
                <a:gd name="connsiteX21" fmla="*/ 166914 w 4215960"/>
                <a:gd name="connsiteY21" fmla="*/ 1894114 h 3120571"/>
                <a:gd name="connsiteX22" fmla="*/ 188685 w 4215960"/>
                <a:gd name="connsiteY22" fmla="*/ 1944914 h 3120571"/>
                <a:gd name="connsiteX23" fmla="*/ 195943 w 4215960"/>
                <a:gd name="connsiteY23" fmla="*/ 1973943 h 3120571"/>
                <a:gd name="connsiteX24" fmla="*/ 232228 w 4215960"/>
                <a:gd name="connsiteY24" fmla="*/ 2024743 h 3120571"/>
                <a:gd name="connsiteX25" fmla="*/ 254000 w 4215960"/>
                <a:gd name="connsiteY25" fmla="*/ 2082800 h 3120571"/>
                <a:gd name="connsiteX26" fmla="*/ 275771 w 4215960"/>
                <a:gd name="connsiteY26" fmla="*/ 2104571 h 3120571"/>
                <a:gd name="connsiteX27" fmla="*/ 312057 w 4215960"/>
                <a:gd name="connsiteY27" fmla="*/ 2177143 h 3120571"/>
                <a:gd name="connsiteX28" fmla="*/ 348343 w 4215960"/>
                <a:gd name="connsiteY28" fmla="*/ 2227943 h 3120571"/>
                <a:gd name="connsiteX29" fmla="*/ 355600 w 4215960"/>
                <a:gd name="connsiteY29" fmla="*/ 2249714 h 3120571"/>
                <a:gd name="connsiteX30" fmla="*/ 406400 w 4215960"/>
                <a:gd name="connsiteY30" fmla="*/ 2315028 h 3120571"/>
                <a:gd name="connsiteX31" fmla="*/ 435428 w 4215960"/>
                <a:gd name="connsiteY31" fmla="*/ 2380343 h 3120571"/>
                <a:gd name="connsiteX32" fmla="*/ 457200 w 4215960"/>
                <a:gd name="connsiteY32" fmla="*/ 2409371 h 3120571"/>
                <a:gd name="connsiteX33" fmla="*/ 471714 w 4215960"/>
                <a:gd name="connsiteY33" fmla="*/ 2467428 h 3120571"/>
                <a:gd name="connsiteX34" fmla="*/ 478971 w 4215960"/>
                <a:gd name="connsiteY34" fmla="*/ 2489200 h 3120571"/>
                <a:gd name="connsiteX35" fmla="*/ 486228 w 4215960"/>
                <a:gd name="connsiteY35" fmla="*/ 2518228 h 3120571"/>
                <a:gd name="connsiteX36" fmla="*/ 493485 w 4215960"/>
                <a:gd name="connsiteY36" fmla="*/ 2583543 h 3120571"/>
                <a:gd name="connsiteX37" fmla="*/ 515257 w 4215960"/>
                <a:gd name="connsiteY37" fmla="*/ 2641600 h 3120571"/>
                <a:gd name="connsiteX38" fmla="*/ 544285 w 4215960"/>
                <a:gd name="connsiteY38" fmla="*/ 2685143 h 3120571"/>
                <a:gd name="connsiteX39" fmla="*/ 573314 w 4215960"/>
                <a:gd name="connsiteY39" fmla="*/ 2735943 h 3120571"/>
                <a:gd name="connsiteX40" fmla="*/ 602343 w 4215960"/>
                <a:gd name="connsiteY40" fmla="*/ 2757714 h 3120571"/>
                <a:gd name="connsiteX41" fmla="*/ 645885 w 4215960"/>
                <a:gd name="connsiteY41" fmla="*/ 2801257 h 3120571"/>
                <a:gd name="connsiteX42" fmla="*/ 674914 w 4215960"/>
                <a:gd name="connsiteY42" fmla="*/ 2823028 h 3120571"/>
                <a:gd name="connsiteX43" fmla="*/ 711200 w 4215960"/>
                <a:gd name="connsiteY43" fmla="*/ 2866571 h 3120571"/>
                <a:gd name="connsiteX44" fmla="*/ 740228 w 4215960"/>
                <a:gd name="connsiteY44" fmla="*/ 2888343 h 3120571"/>
                <a:gd name="connsiteX45" fmla="*/ 812800 w 4215960"/>
                <a:gd name="connsiteY45" fmla="*/ 2953657 h 3120571"/>
                <a:gd name="connsiteX46" fmla="*/ 849085 w 4215960"/>
                <a:gd name="connsiteY46" fmla="*/ 2997200 h 3120571"/>
                <a:gd name="connsiteX47" fmla="*/ 870857 w 4215960"/>
                <a:gd name="connsiteY47" fmla="*/ 3011714 h 3120571"/>
                <a:gd name="connsiteX48" fmla="*/ 907143 w 4215960"/>
                <a:gd name="connsiteY48" fmla="*/ 3055257 h 3120571"/>
                <a:gd name="connsiteX49" fmla="*/ 936171 w 4215960"/>
                <a:gd name="connsiteY49" fmla="*/ 3077028 h 3120571"/>
                <a:gd name="connsiteX50" fmla="*/ 1030514 w 4215960"/>
                <a:gd name="connsiteY50" fmla="*/ 3120571 h 3120571"/>
                <a:gd name="connsiteX51" fmla="*/ 1480457 w 4215960"/>
                <a:gd name="connsiteY51" fmla="*/ 3106057 h 3120571"/>
                <a:gd name="connsiteX52" fmla="*/ 1531257 w 4215960"/>
                <a:gd name="connsiteY52" fmla="*/ 3091543 h 3120571"/>
                <a:gd name="connsiteX53" fmla="*/ 1618343 w 4215960"/>
                <a:gd name="connsiteY53" fmla="*/ 3084285 h 3120571"/>
                <a:gd name="connsiteX54" fmla="*/ 1698171 w 4215960"/>
                <a:gd name="connsiteY54" fmla="*/ 3069771 h 3120571"/>
                <a:gd name="connsiteX55" fmla="*/ 1756228 w 4215960"/>
                <a:gd name="connsiteY55" fmla="*/ 3062514 h 3120571"/>
                <a:gd name="connsiteX56" fmla="*/ 1785257 w 4215960"/>
                <a:gd name="connsiteY56" fmla="*/ 3048000 h 3120571"/>
                <a:gd name="connsiteX57" fmla="*/ 1850571 w 4215960"/>
                <a:gd name="connsiteY57" fmla="*/ 3026228 h 3120571"/>
                <a:gd name="connsiteX58" fmla="*/ 1886857 w 4215960"/>
                <a:gd name="connsiteY58" fmla="*/ 3011714 h 3120571"/>
                <a:gd name="connsiteX59" fmla="*/ 1988457 w 4215960"/>
                <a:gd name="connsiteY59" fmla="*/ 2997200 h 3120571"/>
                <a:gd name="connsiteX60" fmla="*/ 2017485 w 4215960"/>
                <a:gd name="connsiteY60" fmla="*/ 2989943 h 3120571"/>
                <a:gd name="connsiteX61" fmla="*/ 2053771 w 4215960"/>
                <a:gd name="connsiteY61" fmla="*/ 2982685 h 3120571"/>
                <a:gd name="connsiteX62" fmla="*/ 2140857 w 4215960"/>
                <a:gd name="connsiteY62" fmla="*/ 2968171 h 3120571"/>
                <a:gd name="connsiteX63" fmla="*/ 2169885 w 4215960"/>
                <a:gd name="connsiteY63" fmla="*/ 2939143 h 3120571"/>
                <a:gd name="connsiteX64" fmla="*/ 2286000 w 4215960"/>
                <a:gd name="connsiteY64" fmla="*/ 2917371 h 3120571"/>
                <a:gd name="connsiteX65" fmla="*/ 2358571 w 4215960"/>
                <a:gd name="connsiteY65" fmla="*/ 2902857 h 3120571"/>
                <a:gd name="connsiteX66" fmla="*/ 2467428 w 4215960"/>
                <a:gd name="connsiteY66" fmla="*/ 2873828 h 3120571"/>
                <a:gd name="connsiteX67" fmla="*/ 2569028 w 4215960"/>
                <a:gd name="connsiteY67" fmla="*/ 2844800 h 3120571"/>
                <a:gd name="connsiteX68" fmla="*/ 2590800 w 4215960"/>
                <a:gd name="connsiteY68" fmla="*/ 2837543 h 3120571"/>
                <a:gd name="connsiteX69" fmla="*/ 2794000 w 4215960"/>
                <a:gd name="connsiteY69" fmla="*/ 2830285 h 3120571"/>
                <a:gd name="connsiteX70" fmla="*/ 3835626 w 4215960"/>
                <a:gd name="connsiteY70" fmla="*/ 2974747 h 3120571"/>
                <a:gd name="connsiteX71" fmla="*/ 3912960 w 4215960"/>
                <a:gd name="connsiteY71" fmla="*/ 2842078 h 3120571"/>
                <a:gd name="connsiteX72" fmla="*/ 4205514 w 4215960"/>
                <a:gd name="connsiteY72" fmla="*/ 2508930 h 3120571"/>
                <a:gd name="connsiteX73" fmla="*/ 4124097 w 4215960"/>
                <a:gd name="connsiteY73" fmla="*/ 2499858 h 3120571"/>
                <a:gd name="connsiteX74" fmla="*/ 4128634 w 4215960"/>
                <a:gd name="connsiteY74" fmla="*/ 2408010 h 3120571"/>
                <a:gd name="connsiteX75" fmla="*/ 4079647 w 4215960"/>
                <a:gd name="connsiteY75" fmla="*/ 2382838 h 3120571"/>
                <a:gd name="connsiteX76" fmla="*/ 3995510 w 4215960"/>
                <a:gd name="connsiteY76" fmla="*/ 2414360 h 3120571"/>
                <a:gd name="connsiteX77" fmla="*/ 3958771 w 4215960"/>
                <a:gd name="connsiteY77" fmla="*/ 2378075 h 3120571"/>
                <a:gd name="connsiteX78" fmla="*/ 4003448 w 4215960"/>
                <a:gd name="connsiteY78" fmla="*/ 2355170 h 3120571"/>
                <a:gd name="connsiteX79" fmla="*/ 3874181 w 4215960"/>
                <a:gd name="connsiteY79" fmla="*/ 2141991 h 3120571"/>
                <a:gd name="connsiteX80" fmla="*/ 3889147 w 4215960"/>
                <a:gd name="connsiteY80" fmla="*/ 2111828 h 3120571"/>
                <a:gd name="connsiteX81" fmla="*/ 3865562 w 4215960"/>
                <a:gd name="connsiteY81" fmla="*/ 1996168 h 3120571"/>
                <a:gd name="connsiteX82" fmla="*/ 3706813 w 4215960"/>
                <a:gd name="connsiteY82" fmla="*/ 1985282 h 3120571"/>
                <a:gd name="connsiteX83" fmla="*/ 3673475 w 4215960"/>
                <a:gd name="connsiteY83" fmla="*/ 2034040 h 3120571"/>
                <a:gd name="connsiteX84" fmla="*/ 3584575 w 4215960"/>
                <a:gd name="connsiteY84" fmla="*/ 2048556 h 3120571"/>
                <a:gd name="connsiteX85" fmla="*/ 3590925 w 4215960"/>
                <a:gd name="connsiteY85" fmla="*/ 2026557 h 3120571"/>
                <a:gd name="connsiteX86" fmla="*/ 3537403 w 4215960"/>
                <a:gd name="connsiteY86" fmla="*/ 2010456 h 3120571"/>
                <a:gd name="connsiteX87" fmla="*/ 3512684 w 4215960"/>
                <a:gd name="connsiteY87" fmla="*/ 1845355 h 3120571"/>
                <a:gd name="connsiteX88" fmla="*/ 3232377 w 4215960"/>
                <a:gd name="connsiteY88" fmla="*/ 1778680 h 3120571"/>
                <a:gd name="connsiteX89" fmla="*/ 3096078 w 4215960"/>
                <a:gd name="connsiteY89" fmla="*/ 1821996 h 3120571"/>
                <a:gd name="connsiteX90" fmla="*/ 2964089 w 4215960"/>
                <a:gd name="connsiteY90" fmla="*/ 1814512 h 3120571"/>
                <a:gd name="connsiteX91" fmla="*/ 2831646 w 4215960"/>
                <a:gd name="connsiteY91" fmla="*/ 1703614 h 3120571"/>
                <a:gd name="connsiteX92" fmla="*/ 2618468 w 4215960"/>
                <a:gd name="connsiteY92" fmla="*/ 1400401 h 3120571"/>
                <a:gd name="connsiteX93" fmla="*/ 2220006 w 4215960"/>
                <a:gd name="connsiteY93" fmla="*/ 1260928 h 3120571"/>
                <a:gd name="connsiteX94" fmla="*/ 1821543 w 4215960"/>
                <a:gd name="connsiteY94" fmla="*/ 1284514 h 3120571"/>
                <a:gd name="connsiteX95" fmla="*/ 1799771 w 4215960"/>
                <a:gd name="connsiteY95" fmla="*/ 1211943 h 3120571"/>
                <a:gd name="connsiteX96" fmla="*/ 1756228 w 4215960"/>
                <a:gd name="connsiteY96" fmla="*/ 1139371 h 3120571"/>
                <a:gd name="connsiteX97" fmla="*/ 1625600 w 4215960"/>
                <a:gd name="connsiteY97" fmla="*/ 986971 h 3120571"/>
                <a:gd name="connsiteX98" fmla="*/ 1589314 w 4215960"/>
                <a:gd name="connsiteY98" fmla="*/ 928914 h 3120571"/>
                <a:gd name="connsiteX99" fmla="*/ 1574800 w 4215960"/>
                <a:gd name="connsiteY99" fmla="*/ 892628 h 3120571"/>
                <a:gd name="connsiteX100" fmla="*/ 1538514 w 4215960"/>
                <a:gd name="connsiteY100" fmla="*/ 856343 h 3120571"/>
                <a:gd name="connsiteX101" fmla="*/ 1509485 w 4215960"/>
                <a:gd name="connsiteY101" fmla="*/ 820057 h 3120571"/>
                <a:gd name="connsiteX102" fmla="*/ 1473200 w 4215960"/>
                <a:gd name="connsiteY102" fmla="*/ 783771 h 3120571"/>
                <a:gd name="connsiteX103" fmla="*/ 1436914 w 4215960"/>
                <a:gd name="connsiteY103" fmla="*/ 718457 h 3120571"/>
                <a:gd name="connsiteX104" fmla="*/ 1357085 w 4215960"/>
                <a:gd name="connsiteY104" fmla="*/ 624114 h 3120571"/>
                <a:gd name="connsiteX105" fmla="*/ 1335314 w 4215960"/>
                <a:gd name="connsiteY105" fmla="*/ 602343 h 3120571"/>
                <a:gd name="connsiteX106" fmla="*/ 1277257 w 4215960"/>
                <a:gd name="connsiteY106" fmla="*/ 529771 h 3120571"/>
                <a:gd name="connsiteX107" fmla="*/ 1219200 w 4215960"/>
                <a:gd name="connsiteY107" fmla="*/ 464457 h 3120571"/>
                <a:gd name="connsiteX108" fmla="*/ 1161143 w 4215960"/>
                <a:gd name="connsiteY108" fmla="*/ 406400 h 3120571"/>
                <a:gd name="connsiteX109" fmla="*/ 1081314 w 4215960"/>
                <a:gd name="connsiteY109" fmla="*/ 362857 h 3120571"/>
                <a:gd name="connsiteX110" fmla="*/ 1052285 w 4215960"/>
                <a:gd name="connsiteY110" fmla="*/ 333828 h 3120571"/>
                <a:gd name="connsiteX111" fmla="*/ 1001485 w 4215960"/>
                <a:gd name="connsiteY111" fmla="*/ 304800 h 3120571"/>
                <a:gd name="connsiteX112" fmla="*/ 979714 w 4215960"/>
                <a:gd name="connsiteY112" fmla="*/ 290285 h 3120571"/>
                <a:gd name="connsiteX113" fmla="*/ 928914 w 4215960"/>
                <a:gd name="connsiteY113" fmla="*/ 246743 h 3120571"/>
                <a:gd name="connsiteX114" fmla="*/ 907143 w 4215960"/>
                <a:gd name="connsiteY114" fmla="*/ 232228 h 3120571"/>
                <a:gd name="connsiteX115" fmla="*/ 885371 w 4215960"/>
                <a:gd name="connsiteY115" fmla="*/ 224971 h 3120571"/>
                <a:gd name="connsiteX116" fmla="*/ 849085 w 4215960"/>
                <a:gd name="connsiteY116" fmla="*/ 188685 h 3120571"/>
                <a:gd name="connsiteX117" fmla="*/ 820057 w 4215960"/>
                <a:gd name="connsiteY117" fmla="*/ 166914 h 3120571"/>
                <a:gd name="connsiteX118" fmla="*/ 812800 w 4215960"/>
                <a:gd name="connsiteY118" fmla="*/ 145143 h 3120571"/>
                <a:gd name="connsiteX119" fmla="*/ 762000 w 4215960"/>
                <a:gd name="connsiteY119" fmla="*/ 116114 h 3120571"/>
                <a:gd name="connsiteX120" fmla="*/ 740228 w 4215960"/>
                <a:gd name="connsiteY120" fmla="*/ 101600 h 3120571"/>
                <a:gd name="connsiteX121" fmla="*/ 703943 w 4215960"/>
                <a:gd name="connsiteY121" fmla="*/ 65314 h 3120571"/>
                <a:gd name="connsiteX122" fmla="*/ 689428 w 4215960"/>
                <a:gd name="connsiteY122" fmla="*/ 50800 h 3120571"/>
                <a:gd name="connsiteX123" fmla="*/ 660400 w 4215960"/>
                <a:gd name="connsiteY123" fmla="*/ 43543 h 3120571"/>
                <a:gd name="connsiteX124" fmla="*/ 638628 w 4215960"/>
                <a:gd name="connsiteY124" fmla="*/ 36285 h 3120571"/>
                <a:gd name="connsiteX125" fmla="*/ 602343 w 4215960"/>
                <a:gd name="connsiteY125" fmla="*/ 0 h 3120571"/>
                <a:gd name="connsiteX0" fmla="*/ 602343 w 4215960"/>
                <a:gd name="connsiteY0" fmla="*/ 0 h 3120571"/>
                <a:gd name="connsiteX1" fmla="*/ 406400 w 4215960"/>
                <a:gd name="connsiteY1" fmla="*/ 7257 h 3120571"/>
                <a:gd name="connsiteX2" fmla="*/ 362857 w 4215960"/>
                <a:gd name="connsiteY2" fmla="*/ 36285 h 3120571"/>
                <a:gd name="connsiteX3" fmla="*/ 312057 w 4215960"/>
                <a:gd name="connsiteY3" fmla="*/ 50800 h 3120571"/>
                <a:gd name="connsiteX4" fmla="*/ 239485 w 4215960"/>
                <a:gd name="connsiteY4" fmla="*/ 101600 h 3120571"/>
                <a:gd name="connsiteX5" fmla="*/ 210457 w 4215960"/>
                <a:gd name="connsiteY5" fmla="*/ 108857 h 3120571"/>
                <a:gd name="connsiteX6" fmla="*/ 159657 w 4215960"/>
                <a:gd name="connsiteY6" fmla="*/ 137885 h 3120571"/>
                <a:gd name="connsiteX7" fmla="*/ 130628 w 4215960"/>
                <a:gd name="connsiteY7" fmla="*/ 166914 h 3120571"/>
                <a:gd name="connsiteX8" fmla="*/ 108857 w 4215960"/>
                <a:gd name="connsiteY8" fmla="*/ 188685 h 3120571"/>
                <a:gd name="connsiteX9" fmla="*/ 94343 w 4215960"/>
                <a:gd name="connsiteY9" fmla="*/ 203200 h 3120571"/>
                <a:gd name="connsiteX10" fmla="*/ 43543 w 4215960"/>
                <a:gd name="connsiteY10" fmla="*/ 283028 h 3120571"/>
                <a:gd name="connsiteX11" fmla="*/ 14514 w 4215960"/>
                <a:gd name="connsiteY11" fmla="*/ 362857 h 3120571"/>
                <a:gd name="connsiteX12" fmla="*/ 0 w 4215960"/>
                <a:gd name="connsiteY12" fmla="*/ 420914 h 3120571"/>
                <a:gd name="connsiteX13" fmla="*/ 7257 w 4215960"/>
                <a:gd name="connsiteY13" fmla="*/ 1393371 h 3120571"/>
                <a:gd name="connsiteX14" fmla="*/ 29028 w 4215960"/>
                <a:gd name="connsiteY14" fmla="*/ 1494971 h 3120571"/>
                <a:gd name="connsiteX15" fmla="*/ 43543 w 4215960"/>
                <a:gd name="connsiteY15" fmla="*/ 1531257 h 3120571"/>
                <a:gd name="connsiteX16" fmla="*/ 58057 w 4215960"/>
                <a:gd name="connsiteY16" fmla="*/ 1596571 h 3120571"/>
                <a:gd name="connsiteX17" fmla="*/ 79828 w 4215960"/>
                <a:gd name="connsiteY17" fmla="*/ 1647371 h 3120571"/>
                <a:gd name="connsiteX18" fmla="*/ 116114 w 4215960"/>
                <a:gd name="connsiteY18" fmla="*/ 1763485 h 3120571"/>
                <a:gd name="connsiteX19" fmla="*/ 137885 w 4215960"/>
                <a:gd name="connsiteY19" fmla="*/ 1828800 h 3120571"/>
                <a:gd name="connsiteX20" fmla="*/ 145143 w 4215960"/>
                <a:gd name="connsiteY20" fmla="*/ 1850571 h 3120571"/>
                <a:gd name="connsiteX21" fmla="*/ 166914 w 4215960"/>
                <a:gd name="connsiteY21" fmla="*/ 1894114 h 3120571"/>
                <a:gd name="connsiteX22" fmla="*/ 188685 w 4215960"/>
                <a:gd name="connsiteY22" fmla="*/ 1944914 h 3120571"/>
                <a:gd name="connsiteX23" fmla="*/ 195943 w 4215960"/>
                <a:gd name="connsiteY23" fmla="*/ 1973943 h 3120571"/>
                <a:gd name="connsiteX24" fmla="*/ 232228 w 4215960"/>
                <a:gd name="connsiteY24" fmla="*/ 2024743 h 3120571"/>
                <a:gd name="connsiteX25" fmla="*/ 254000 w 4215960"/>
                <a:gd name="connsiteY25" fmla="*/ 2082800 h 3120571"/>
                <a:gd name="connsiteX26" fmla="*/ 275771 w 4215960"/>
                <a:gd name="connsiteY26" fmla="*/ 2104571 h 3120571"/>
                <a:gd name="connsiteX27" fmla="*/ 312057 w 4215960"/>
                <a:gd name="connsiteY27" fmla="*/ 2177143 h 3120571"/>
                <a:gd name="connsiteX28" fmla="*/ 348343 w 4215960"/>
                <a:gd name="connsiteY28" fmla="*/ 2227943 h 3120571"/>
                <a:gd name="connsiteX29" fmla="*/ 355600 w 4215960"/>
                <a:gd name="connsiteY29" fmla="*/ 2249714 h 3120571"/>
                <a:gd name="connsiteX30" fmla="*/ 406400 w 4215960"/>
                <a:gd name="connsiteY30" fmla="*/ 2315028 h 3120571"/>
                <a:gd name="connsiteX31" fmla="*/ 435428 w 4215960"/>
                <a:gd name="connsiteY31" fmla="*/ 2380343 h 3120571"/>
                <a:gd name="connsiteX32" fmla="*/ 457200 w 4215960"/>
                <a:gd name="connsiteY32" fmla="*/ 2409371 h 3120571"/>
                <a:gd name="connsiteX33" fmla="*/ 471714 w 4215960"/>
                <a:gd name="connsiteY33" fmla="*/ 2467428 h 3120571"/>
                <a:gd name="connsiteX34" fmla="*/ 478971 w 4215960"/>
                <a:gd name="connsiteY34" fmla="*/ 2489200 h 3120571"/>
                <a:gd name="connsiteX35" fmla="*/ 486228 w 4215960"/>
                <a:gd name="connsiteY35" fmla="*/ 2518228 h 3120571"/>
                <a:gd name="connsiteX36" fmla="*/ 493485 w 4215960"/>
                <a:gd name="connsiteY36" fmla="*/ 2583543 h 3120571"/>
                <a:gd name="connsiteX37" fmla="*/ 515257 w 4215960"/>
                <a:gd name="connsiteY37" fmla="*/ 2641600 h 3120571"/>
                <a:gd name="connsiteX38" fmla="*/ 544285 w 4215960"/>
                <a:gd name="connsiteY38" fmla="*/ 2685143 h 3120571"/>
                <a:gd name="connsiteX39" fmla="*/ 573314 w 4215960"/>
                <a:gd name="connsiteY39" fmla="*/ 2735943 h 3120571"/>
                <a:gd name="connsiteX40" fmla="*/ 602343 w 4215960"/>
                <a:gd name="connsiteY40" fmla="*/ 2757714 h 3120571"/>
                <a:gd name="connsiteX41" fmla="*/ 645885 w 4215960"/>
                <a:gd name="connsiteY41" fmla="*/ 2801257 h 3120571"/>
                <a:gd name="connsiteX42" fmla="*/ 674914 w 4215960"/>
                <a:gd name="connsiteY42" fmla="*/ 2823028 h 3120571"/>
                <a:gd name="connsiteX43" fmla="*/ 711200 w 4215960"/>
                <a:gd name="connsiteY43" fmla="*/ 2866571 h 3120571"/>
                <a:gd name="connsiteX44" fmla="*/ 740228 w 4215960"/>
                <a:gd name="connsiteY44" fmla="*/ 2888343 h 3120571"/>
                <a:gd name="connsiteX45" fmla="*/ 812800 w 4215960"/>
                <a:gd name="connsiteY45" fmla="*/ 2953657 h 3120571"/>
                <a:gd name="connsiteX46" fmla="*/ 849085 w 4215960"/>
                <a:gd name="connsiteY46" fmla="*/ 2997200 h 3120571"/>
                <a:gd name="connsiteX47" fmla="*/ 870857 w 4215960"/>
                <a:gd name="connsiteY47" fmla="*/ 3011714 h 3120571"/>
                <a:gd name="connsiteX48" fmla="*/ 907143 w 4215960"/>
                <a:gd name="connsiteY48" fmla="*/ 3055257 h 3120571"/>
                <a:gd name="connsiteX49" fmla="*/ 936171 w 4215960"/>
                <a:gd name="connsiteY49" fmla="*/ 3077028 h 3120571"/>
                <a:gd name="connsiteX50" fmla="*/ 1030514 w 4215960"/>
                <a:gd name="connsiteY50" fmla="*/ 3120571 h 3120571"/>
                <a:gd name="connsiteX51" fmla="*/ 1480457 w 4215960"/>
                <a:gd name="connsiteY51" fmla="*/ 3106057 h 3120571"/>
                <a:gd name="connsiteX52" fmla="*/ 1531257 w 4215960"/>
                <a:gd name="connsiteY52" fmla="*/ 3091543 h 3120571"/>
                <a:gd name="connsiteX53" fmla="*/ 1618343 w 4215960"/>
                <a:gd name="connsiteY53" fmla="*/ 3084285 h 3120571"/>
                <a:gd name="connsiteX54" fmla="*/ 1698171 w 4215960"/>
                <a:gd name="connsiteY54" fmla="*/ 3069771 h 3120571"/>
                <a:gd name="connsiteX55" fmla="*/ 1756228 w 4215960"/>
                <a:gd name="connsiteY55" fmla="*/ 3062514 h 3120571"/>
                <a:gd name="connsiteX56" fmla="*/ 1785257 w 4215960"/>
                <a:gd name="connsiteY56" fmla="*/ 3048000 h 3120571"/>
                <a:gd name="connsiteX57" fmla="*/ 1850571 w 4215960"/>
                <a:gd name="connsiteY57" fmla="*/ 3026228 h 3120571"/>
                <a:gd name="connsiteX58" fmla="*/ 1886857 w 4215960"/>
                <a:gd name="connsiteY58" fmla="*/ 3011714 h 3120571"/>
                <a:gd name="connsiteX59" fmla="*/ 1988457 w 4215960"/>
                <a:gd name="connsiteY59" fmla="*/ 2997200 h 3120571"/>
                <a:gd name="connsiteX60" fmla="*/ 2017485 w 4215960"/>
                <a:gd name="connsiteY60" fmla="*/ 2989943 h 3120571"/>
                <a:gd name="connsiteX61" fmla="*/ 2053771 w 4215960"/>
                <a:gd name="connsiteY61" fmla="*/ 2982685 h 3120571"/>
                <a:gd name="connsiteX62" fmla="*/ 2140857 w 4215960"/>
                <a:gd name="connsiteY62" fmla="*/ 2968171 h 3120571"/>
                <a:gd name="connsiteX63" fmla="*/ 2169885 w 4215960"/>
                <a:gd name="connsiteY63" fmla="*/ 2939143 h 3120571"/>
                <a:gd name="connsiteX64" fmla="*/ 2286000 w 4215960"/>
                <a:gd name="connsiteY64" fmla="*/ 2917371 h 3120571"/>
                <a:gd name="connsiteX65" fmla="*/ 2358571 w 4215960"/>
                <a:gd name="connsiteY65" fmla="*/ 2902857 h 3120571"/>
                <a:gd name="connsiteX66" fmla="*/ 2467428 w 4215960"/>
                <a:gd name="connsiteY66" fmla="*/ 2873828 h 3120571"/>
                <a:gd name="connsiteX67" fmla="*/ 2569028 w 4215960"/>
                <a:gd name="connsiteY67" fmla="*/ 2844800 h 3120571"/>
                <a:gd name="connsiteX68" fmla="*/ 2590800 w 4215960"/>
                <a:gd name="connsiteY68" fmla="*/ 2837543 h 3120571"/>
                <a:gd name="connsiteX69" fmla="*/ 3852862 w 4215960"/>
                <a:gd name="connsiteY69" fmla="*/ 3063648 h 3120571"/>
                <a:gd name="connsiteX70" fmla="*/ 3835626 w 4215960"/>
                <a:gd name="connsiteY70" fmla="*/ 2974747 h 3120571"/>
                <a:gd name="connsiteX71" fmla="*/ 3912960 w 4215960"/>
                <a:gd name="connsiteY71" fmla="*/ 2842078 h 3120571"/>
                <a:gd name="connsiteX72" fmla="*/ 4205514 w 4215960"/>
                <a:gd name="connsiteY72" fmla="*/ 2508930 h 3120571"/>
                <a:gd name="connsiteX73" fmla="*/ 4124097 w 4215960"/>
                <a:gd name="connsiteY73" fmla="*/ 2499858 h 3120571"/>
                <a:gd name="connsiteX74" fmla="*/ 4128634 w 4215960"/>
                <a:gd name="connsiteY74" fmla="*/ 2408010 h 3120571"/>
                <a:gd name="connsiteX75" fmla="*/ 4079647 w 4215960"/>
                <a:gd name="connsiteY75" fmla="*/ 2382838 h 3120571"/>
                <a:gd name="connsiteX76" fmla="*/ 3995510 w 4215960"/>
                <a:gd name="connsiteY76" fmla="*/ 2414360 h 3120571"/>
                <a:gd name="connsiteX77" fmla="*/ 3958771 w 4215960"/>
                <a:gd name="connsiteY77" fmla="*/ 2378075 h 3120571"/>
                <a:gd name="connsiteX78" fmla="*/ 4003448 w 4215960"/>
                <a:gd name="connsiteY78" fmla="*/ 2355170 h 3120571"/>
                <a:gd name="connsiteX79" fmla="*/ 3874181 w 4215960"/>
                <a:gd name="connsiteY79" fmla="*/ 2141991 h 3120571"/>
                <a:gd name="connsiteX80" fmla="*/ 3889147 w 4215960"/>
                <a:gd name="connsiteY80" fmla="*/ 2111828 h 3120571"/>
                <a:gd name="connsiteX81" fmla="*/ 3865562 w 4215960"/>
                <a:gd name="connsiteY81" fmla="*/ 1996168 h 3120571"/>
                <a:gd name="connsiteX82" fmla="*/ 3706813 w 4215960"/>
                <a:gd name="connsiteY82" fmla="*/ 1985282 h 3120571"/>
                <a:gd name="connsiteX83" fmla="*/ 3673475 w 4215960"/>
                <a:gd name="connsiteY83" fmla="*/ 2034040 h 3120571"/>
                <a:gd name="connsiteX84" fmla="*/ 3584575 w 4215960"/>
                <a:gd name="connsiteY84" fmla="*/ 2048556 h 3120571"/>
                <a:gd name="connsiteX85" fmla="*/ 3590925 w 4215960"/>
                <a:gd name="connsiteY85" fmla="*/ 2026557 h 3120571"/>
                <a:gd name="connsiteX86" fmla="*/ 3537403 w 4215960"/>
                <a:gd name="connsiteY86" fmla="*/ 2010456 h 3120571"/>
                <a:gd name="connsiteX87" fmla="*/ 3512684 w 4215960"/>
                <a:gd name="connsiteY87" fmla="*/ 1845355 h 3120571"/>
                <a:gd name="connsiteX88" fmla="*/ 3232377 w 4215960"/>
                <a:gd name="connsiteY88" fmla="*/ 1778680 h 3120571"/>
                <a:gd name="connsiteX89" fmla="*/ 3096078 w 4215960"/>
                <a:gd name="connsiteY89" fmla="*/ 1821996 h 3120571"/>
                <a:gd name="connsiteX90" fmla="*/ 2964089 w 4215960"/>
                <a:gd name="connsiteY90" fmla="*/ 1814512 h 3120571"/>
                <a:gd name="connsiteX91" fmla="*/ 2831646 w 4215960"/>
                <a:gd name="connsiteY91" fmla="*/ 1703614 h 3120571"/>
                <a:gd name="connsiteX92" fmla="*/ 2618468 w 4215960"/>
                <a:gd name="connsiteY92" fmla="*/ 1400401 h 3120571"/>
                <a:gd name="connsiteX93" fmla="*/ 2220006 w 4215960"/>
                <a:gd name="connsiteY93" fmla="*/ 1260928 h 3120571"/>
                <a:gd name="connsiteX94" fmla="*/ 1821543 w 4215960"/>
                <a:gd name="connsiteY94" fmla="*/ 1284514 h 3120571"/>
                <a:gd name="connsiteX95" fmla="*/ 1799771 w 4215960"/>
                <a:gd name="connsiteY95" fmla="*/ 1211943 h 3120571"/>
                <a:gd name="connsiteX96" fmla="*/ 1756228 w 4215960"/>
                <a:gd name="connsiteY96" fmla="*/ 1139371 h 3120571"/>
                <a:gd name="connsiteX97" fmla="*/ 1625600 w 4215960"/>
                <a:gd name="connsiteY97" fmla="*/ 986971 h 3120571"/>
                <a:gd name="connsiteX98" fmla="*/ 1589314 w 4215960"/>
                <a:gd name="connsiteY98" fmla="*/ 928914 h 3120571"/>
                <a:gd name="connsiteX99" fmla="*/ 1574800 w 4215960"/>
                <a:gd name="connsiteY99" fmla="*/ 892628 h 3120571"/>
                <a:gd name="connsiteX100" fmla="*/ 1538514 w 4215960"/>
                <a:gd name="connsiteY100" fmla="*/ 856343 h 3120571"/>
                <a:gd name="connsiteX101" fmla="*/ 1509485 w 4215960"/>
                <a:gd name="connsiteY101" fmla="*/ 820057 h 3120571"/>
                <a:gd name="connsiteX102" fmla="*/ 1473200 w 4215960"/>
                <a:gd name="connsiteY102" fmla="*/ 783771 h 3120571"/>
                <a:gd name="connsiteX103" fmla="*/ 1436914 w 4215960"/>
                <a:gd name="connsiteY103" fmla="*/ 718457 h 3120571"/>
                <a:gd name="connsiteX104" fmla="*/ 1357085 w 4215960"/>
                <a:gd name="connsiteY104" fmla="*/ 624114 h 3120571"/>
                <a:gd name="connsiteX105" fmla="*/ 1335314 w 4215960"/>
                <a:gd name="connsiteY105" fmla="*/ 602343 h 3120571"/>
                <a:gd name="connsiteX106" fmla="*/ 1277257 w 4215960"/>
                <a:gd name="connsiteY106" fmla="*/ 529771 h 3120571"/>
                <a:gd name="connsiteX107" fmla="*/ 1219200 w 4215960"/>
                <a:gd name="connsiteY107" fmla="*/ 464457 h 3120571"/>
                <a:gd name="connsiteX108" fmla="*/ 1161143 w 4215960"/>
                <a:gd name="connsiteY108" fmla="*/ 406400 h 3120571"/>
                <a:gd name="connsiteX109" fmla="*/ 1081314 w 4215960"/>
                <a:gd name="connsiteY109" fmla="*/ 362857 h 3120571"/>
                <a:gd name="connsiteX110" fmla="*/ 1052285 w 4215960"/>
                <a:gd name="connsiteY110" fmla="*/ 333828 h 3120571"/>
                <a:gd name="connsiteX111" fmla="*/ 1001485 w 4215960"/>
                <a:gd name="connsiteY111" fmla="*/ 304800 h 3120571"/>
                <a:gd name="connsiteX112" fmla="*/ 979714 w 4215960"/>
                <a:gd name="connsiteY112" fmla="*/ 290285 h 3120571"/>
                <a:gd name="connsiteX113" fmla="*/ 928914 w 4215960"/>
                <a:gd name="connsiteY113" fmla="*/ 246743 h 3120571"/>
                <a:gd name="connsiteX114" fmla="*/ 907143 w 4215960"/>
                <a:gd name="connsiteY114" fmla="*/ 232228 h 3120571"/>
                <a:gd name="connsiteX115" fmla="*/ 885371 w 4215960"/>
                <a:gd name="connsiteY115" fmla="*/ 224971 h 3120571"/>
                <a:gd name="connsiteX116" fmla="*/ 849085 w 4215960"/>
                <a:gd name="connsiteY116" fmla="*/ 188685 h 3120571"/>
                <a:gd name="connsiteX117" fmla="*/ 820057 w 4215960"/>
                <a:gd name="connsiteY117" fmla="*/ 166914 h 3120571"/>
                <a:gd name="connsiteX118" fmla="*/ 812800 w 4215960"/>
                <a:gd name="connsiteY118" fmla="*/ 145143 h 3120571"/>
                <a:gd name="connsiteX119" fmla="*/ 762000 w 4215960"/>
                <a:gd name="connsiteY119" fmla="*/ 116114 h 3120571"/>
                <a:gd name="connsiteX120" fmla="*/ 740228 w 4215960"/>
                <a:gd name="connsiteY120" fmla="*/ 101600 h 3120571"/>
                <a:gd name="connsiteX121" fmla="*/ 703943 w 4215960"/>
                <a:gd name="connsiteY121" fmla="*/ 65314 h 3120571"/>
                <a:gd name="connsiteX122" fmla="*/ 689428 w 4215960"/>
                <a:gd name="connsiteY122" fmla="*/ 50800 h 3120571"/>
                <a:gd name="connsiteX123" fmla="*/ 660400 w 4215960"/>
                <a:gd name="connsiteY123" fmla="*/ 43543 h 3120571"/>
                <a:gd name="connsiteX124" fmla="*/ 638628 w 4215960"/>
                <a:gd name="connsiteY124" fmla="*/ 36285 h 3120571"/>
                <a:gd name="connsiteX125" fmla="*/ 602343 w 4215960"/>
                <a:gd name="connsiteY125" fmla="*/ 0 h 3120571"/>
                <a:gd name="connsiteX0" fmla="*/ 602343 w 4215960"/>
                <a:gd name="connsiteY0" fmla="*/ 0 h 3121466"/>
                <a:gd name="connsiteX1" fmla="*/ 406400 w 4215960"/>
                <a:gd name="connsiteY1" fmla="*/ 7257 h 3121466"/>
                <a:gd name="connsiteX2" fmla="*/ 362857 w 4215960"/>
                <a:gd name="connsiteY2" fmla="*/ 36285 h 3121466"/>
                <a:gd name="connsiteX3" fmla="*/ 312057 w 4215960"/>
                <a:gd name="connsiteY3" fmla="*/ 50800 h 3121466"/>
                <a:gd name="connsiteX4" fmla="*/ 239485 w 4215960"/>
                <a:gd name="connsiteY4" fmla="*/ 101600 h 3121466"/>
                <a:gd name="connsiteX5" fmla="*/ 210457 w 4215960"/>
                <a:gd name="connsiteY5" fmla="*/ 108857 h 3121466"/>
                <a:gd name="connsiteX6" fmla="*/ 159657 w 4215960"/>
                <a:gd name="connsiteY6" fmla="*/ 137885 h 3121466"/>
                <a:gd name="connsiteX7" fmla="*/ 130628 w 4215960"/>
                <a:gd name="connsiteY7" fmla="*/ 166914 h 3121466"/>
                <a:gd name="connsiteX8" fmla="*/ 108857 w 4215960"/>
                <a:gd name="connsiteY8" fmla="*/ 188685 h 3121466"/>
                <a:gd name="connsiteX9" fmla="*/ 94343 w 4215960"/>
                <a:gd name="connsiteY9" fmla="*/ 203200 h 3121466"/>
                <a:gd name="connsiteX10" fmla="*/ 43543 w 4215960"/>
                <a:gd name="connsiteY10" fmla="*/ 283028 h 3121466"/>
                <a:gd name="connsiteX11" fmla="*/ 14514 w 4215960"/>
                <a:gd name="connsiteY11" fmla="*/ 362857 h 3121466"/>
                <a:gd name="connsiteX12" fmla="*/ 0 w 4215960"/>
                <a:gd name="connsiteY12" fmla="*/ 420914 h 3121466"/>
                <a:gd name="connsiteX13" fmla="*/ 7257 w 4215960"/>
                <a:gd name="connsiteY13" fmla="*/ 1393371 h 3121466"/>
                <a:gd name="connsiteX14" fmla="*/ 29028 w 4215960"/>
                <a:gd name="connsiteY14" fmla="*/ 1494971 h 3121466"/>
                <a:gd name="connsiteX15" fmla="*/ 43543 w 4215960"/>
                <a:gd name="connsiteY15" fmla="*/ 1531257 h 3121466"/>
                <a:gd name="connsiteX16" fmla="*/ 58057 w 4215960"/>
                <a:gd name="connsiteY16" fmla="*/ 1596571 h 3121466"/>
                <a:gd name="connsiteX17" fmla="*/ 79828 w 4215960"/>
                <a:gd name="connsiteY17" fmla="*/ 1647371 h 3121466"/>
                <a:gd name="connsiteX18" fmla="*/ 116114 w 4215960"/>
                <a:gd name="connsiteY18" fmla="*/ 1763485 h 3121466"/>
                <a:gd name="connsiteX19" fmla="*/ 137885 w 4215960"/>
                <a:gd name="connsiteY19" fmla="*/ 1828800 h 3121466"/>
                <a:gd name="connsiteX20" fmla="*/ 145143 w 4215960"/>
                <a:gd name="connsiteY20" fmla="*/ 1850571 h 3121466"/>
                <a:gd name="connsiteX21" fmla="*/ 166914 w 4215960"/>
                <a:gd name="connsiteY21" fmla="*/ 1894114 h 3121466"/>
                <a:gd name="connsiteX22" fmla="*/ 188685 w 4215960"/>
                <a:gd name="connsiteY22" fmla="*/ 1944914 h 3121466"/>
                <a:gd name="connsiteX23" fmla="*/ 195943 w 4215960"/>
                <a:gd name="connsiteY23" fmla="*/ 1973943 h 3121466"/>
                <a:gd name="connsiteX24" fmla="*/ 232228 w 4215960"/>
                <a:gd name="connsiteY24" fmla="*/ 2024743 h 3121466"/>
                <a:gd name="connsiteX25" fmla="*/ 254000 w 4215960"/>
                <a:gd name="connsiteY25" fmla="*/ 2082800 h 3121466"/>
                <a:gd name="connsiteX26" fmla="*/ 275771 w 4215960"/>
                <a:gd name="connsiteY26" fmla="*/ 2104571 h 3121466"/>
                <a:gd name="connsiteX27" fmla="*/ 312057 w 4215960"/>
                <a:gd name="connsiteY27" fmla="*/ 2177143 h 3121466"/>
                <a:gd name="connsiteX28" fmla="*/ 348343 w 4215960"/>
                <a:gd name="connsiteY28" fmla="*/ 2227943 h 3121466"/>
                <a:gd name="connsiteX29" fmla="*/ 355600 w 4215960"/>
                <a:gd name="connsiteY29" fmla="*/ 2249714 h 3121466"/>
                <a:gd name="connsiteX30" fmla="*/ 406400 w 4215960"/>
                <a:gd name="connsiteY30" fmla="*/ 2315028 h 3121466"/>
                <a:gd name="connsiteX31" fmla="*/ 435428 w 4215960"/>
                <a:gd name="connsiteY31" fmla="*/ 2380343 h 3121466"/>
                <a:gd name="connsiteX32" fmla="*/ 457200 w 4215960"/>
                <a:gd name="connsiteY32" fmla="*/ 2409371 h 3121466"/>
                <a:gd name="connsiteX33" fmla="*/ 471714 w 4215960"/>
                <a:gd name="connsiteY33" fmla="*/ 2467428 h 3121466"/>
                <a:gd name="connsiteX34" fmla="*/ 478971 w 4215960"/>
                <a:gd name="connsiteY34" fmla="*/ 2489200 h 3121466"/>
                <a:gd name="connsiteX35" fmla="*/ 486228 w 4215960"/>
                <a:gd name="connsiteY35" fmla="*/ 2518228 h 3121466"/>
                <a:gd name="connsiteX36" fmla="*/ 493485 w 4215960"/>
                <a:gd name="connsiteY36" fmla="*/ 2583543 h 3121466"/>
                <a:gd name="connsiteX37" fmla="*/ 515257 w 4215960"/>
                <a:gd name="connsiteY37" fmla="*/ 2641600 h 3121466"/>
                <a:gd name="connsiteX38" fmla="*/ 544285 w 4215960"/>
                <a:gd name="connsiteY38" fmla="*/ 2685143 h 3121466"/>
                <a:gd name="connsiteX39" fmla="*/ 573314 w 4215960"/>
                <a:gd name="connsiteY39" fmla="*/ 2735943 h 3121466"/>
                <a:gd name="connsiteX40" fmla="*/ 602343 w 4215960"/>
                <a:gd name="connsiteY40" fmla="*/ 2757714 h 3121466"/>
                <a:gd name="connsiteX41" fmla="*/ 645885 w 4215960"/>
                <a:gd name="connsiteY41" fmla="*/ 2801257 h 3121466"/>
                <a:gd name="connsiteX42" fmla="*/ 674914 w 4215960"/>
                <a:gd name="connsiteY42" fmla="*/ 2823028 h 3121466"/>
                <a:gd name="connsiteX43" fmla="*/ 711200 w 4215960"/>
                <a:gd name="connsiteY43" fmla="*/ 2866571 h 3121466"/>
                <a:gd name="connsiteX44" fmla="*/ 740228 w 4215960"/>
                <a:gd name="connsiteY44" fmla="*/ 2888343 h 3121466"/>
                <a:gd name="connsiteX45" fmla="*/ 812800 w 4215960"/>
                <a:gd name="connsiteY45" fmla="*/ 2953657 h 3121466"/>
                <a:gd name="connsiteX46" fmla="*/ 849085 w 4215960"/>
                <a:gd name="connsiteY46" fmla="*/ 2997200 h 3121466"/>
                <a:gd name="connsiteX47" fmla="*/ 870857 w 4215960"/>
                <a:gd name="connsiteY47" fmla="*/ 3011714 h 3121466"/>
                <a:gd name="connsiteX48" fmla="*/ 907143 w 4215960"/>
                <a:gd name="connsiteY48" fmla="*/ 3055257 h 3121466"/>
                <a:gd name="connsiteX49" fmla="*/ 936171 w 4215960"/>
                <a:gd name="connsiteY49" fmla="*/ 3077028 h 3121466"/>
                <a:gd name="connsiteX50" fmla="*/ 1030514 w 4215960"/>
                <a:gd name="connsiteY50" fmla="*/ 3120571 h 3121466"/>
                <a:gd name="connsiteX51" fmla="*/ 1480457 w 4215960"/>
                <a:gd name="connsiteY51" fmla="*/ 3106057 h 3121466"/>
                <a:gd name="connsiteX52" fmla="*/ 1531257 w 4215960"/>
                <a:gd name="connsiteY52" fmla="*/ 3091543 h 3121466"/>
                <a:gd name="connsiteX53" fmla="*/ 1618343 w 4215960"/>
                <a:gd name="connsiteY53" fmla="*/ 3084285 h 3121466"/>
                <a:gd name="connsiteX54" fmla="*/ 1698171 w 4215960"/>
                <a:gd name="connsiteY54" fmla="*/ 3069771 h 3121466"/>
                <a:gd name="connsiteX55" fmla="*/ 1756228 w 4215960"/>
                <a:gd name="connsiteY55" fmla="*/ 3062514 h 3121466"/>
                <a:gd name="connsiteX56" fmla="*/ 1785257 w 4215960"/>
                <a:gd name="connsiteY56" fmla="*/ 3048000 h 3121466"/>
                <a:gd name="connsiteX57" fmla="*/ 1850571 w 4215960"/>
                <a:gd name="connsiteY57" fmla="*/ 3026228 h 3121466"/>
                <a:gd name="connsiteX58" fmla="*/ 1886857 w 4215960"/>
                <a:gd name="connsiteY58" fmla="*/ 3011714 h 3121466"/>
                <a:gd name="connsiteX59" fmla="*/ 1988457 w 4215960"/>
                <a:gd name="connsiteY59" fmla="*/ 2997200 h 3121466"/>
                <a:gd name="connsiteX60" fmla="*/ 2017485 w 4215960"/>
                <a:gd name="connsiteY60" fmla="*/ 2989943 h 3121466"/>
                <a:gd name="connsiteX61" fmla="*/ 2053771 w 4215960"/>
                <a:gd name="connsiteY61" fmla="*/ 2982685 h 3121466"/>
                <a:gd name="connsiteX62" fmla="*/ 2140857 w 4215960"/>
                <a:gd name="connsiteY62" fmla="*/ 2968171 h 3121466"/>
                <a:gd name="connsiteX63" fmla="*/ 2169885 w 4215960"/>
                <a:gd name="connsiteY63" fmla="*/ 2939143 h 3121466"/>
                <a:gd name="connsiteX64" fmla="*/ 2286000 w 4215960"/>
                <a:gd name="connsiteY64" fmla="*/ 2917371 h 3121466"/>
                <a:gd name="connsiteX65" fmla="*/ 2358571 w 4215960"/>
                <a:gd name="connsiteY65" fmla="*/ 2902857 h 3121466"/>
                <a:gd name="connsiteX66" fmla="*/ 2467428 w 4215960"/>
                <a:gd name="connsiteY66" fmla="*/ 2873828 h 3121466"/>
                <a:gd name="connsiteX67" fmla="*/ 2569028 w 4215960"/>
                <a:gd name="connsiteY67" fmla="*/ 2844800 h 3121466"/>
                <a:gd name="connsiteX68" fmla="*/ 3767137 w 4215960"/>
                <a:gd name="connsiteY68" fmla="*/ 3112181 h 3121466"/>
                <a:gd name="connsiteX69" fmla="*/ 3852862 w 4215960"/>
                <a:gd name="connsiteY69" fmla="*/ 3063648 h 3121466"/>
                <a:gd name="connsiteX70" fmla="*/ 3835626 w 4215960"/>
                <a:gd name="connsiteY70" fmla="*/ 2974747 h 3121466"/>
                <a:gd name="connsiteX71" fmla="*/ 3912960 w 4215960"/>
                <a:gd name="connsiteY71" fmla="*/ 2842078 h 3121466"/>
                <a:gd name="connsiteX72" fmla="*/ 4205514 w 4215960"/>
                <a:gd name="connsiteY72" fmla="*/ 2508930 h 3121466"/>
                <a:gd name="connsiteX73" fmla="*/ 4124097 w 4215960"/>
                <a:gd name="connsiteY73" fmla="*/ 2499858 h 3121466"/>
                <a:gd name="connsiteX74" fmla="*/ 4128634 w 4215960"/>
                <a:gd name="connsiteY74" fmla="*/ 2408010 h 3121466"/>
                <a:gd name="connsiteX75" fmla="*/ 4079647 w 4215960"/>
                <a:gd name="connsiteY75" fmla="*/ 2382838 h 3121466"/>
                <a:gd name="connsiteX76" fmla="*/ 3995510 w 4215960"/>
                <a:gd name="connsiteY76" fmla="*/ 2414360 h 3121466"/>
                <a:gd name="connsiteX77" fmla="*/ 3958771 w 4215960"/>
                <a:gd name="connsiteY77" fmla="*/ 2378075 h 3121466"/>
                <a:gd name="connsiteX78" fmla="*/ 4003448 w 4215960"/>
                <a:gd name="connsiteY78" fmla="*/ 2355170 h 3121466"/>
                <a:gd name="connsiteX79" fmla="*/ 3874181 w 4215960"/>
                <a:gd name="connsiteY79" fmla="*/ 2141991 h 3121466"/>
                <a:gd name="connsiteX80" fmla="*/ 3889147 w 4215960"/>
                <a:gd name="connsiteY80" fmla="*/ 2111828 h 3121466"/>
                <a:gd name="connsiteX81" fmla="*/ 3865562 w 4215960"/>
                <a:gd name="connsiteY81" fmla="*/ 1996168 h 3121466"/>
                <a:gd name="connsiteX82" fmla="*/ 3706813 w 4215960"/>
                <a:gd name="connsiteY82" fmla="*/ 1985282 h 3121466"/>
                <a:gd name="connsiteX83" fmla="*/ 3673475 w 4215960"/>
                <a:gd name="connsiteY83" fmla="*/ 2034040 h 3121466"/>
                <a:gd name="connsiteX84" fmla="*/ 3584575 w 4215960"/>
                <a:gd name="connsiteY84" fmla="*/ 2048556 h 3121466"/>
                <a:gd name="connsiteX85" fmla="*/ 3590925 w 4215960"/>
                <a:gd name="connsiteY85" fmla="*/ 2026557 h 3121466"/>
                <a:gd name="connsiteX86" fmla="*/ 3537403 w 4215960"/>
                <a:gd name="connsiteY86" fmla="*/ 2010456 h 3121466"/>
                <a:gd name="connsiteX87" fmla="*/ 3512684 w 4215960"/>
                <a:gd name="connsiteY87" fmla="*/ 1845355 h 3121466"/>
                <a:gd name="connsiteX88" fmla="*/ 3232377 w 4215960"/>
                <a:gd name="connsiteY88" fmla="*/ 1778680 h 3121466"/>
                <a:gd name="connsiteX89" fmla="*/ 3096078 w 4215960"/>
                <a:gd name="connsiteY89" fmla="*/ 1821996 h 3121466"/>
                <a:gd name="connsiteX90" fmla="*/ 2964089 w 4215960"/>
                <a:gd name="connsiteY90" fmla="*/ 1814512 h 3121466"/>
                <a:gd name="connsiteX91" fmla="*/ 2831646 w 4215960"/>
                <a:gd name="connsiteY91" fmla="*/ 1703614 h 3121466"/>
                <a:gd name="connsiteX92" fmla="*/ 2618468 w 4215960"/>
                <a:gd name="connsiteY92" fmla="*/ 1400401 h 3121466"/>
                <a:gd name="connsiteX93" fmla="*/ 2220006 w 4215960"/>
                <a:gd name="connsiteY93" fmla="*/ 1260928 h 3121466"/>
                <a:gd name="connsiteX94" fmla="*/ 1821543 w 4215960"/>
                <a:gd name="connsiteY94" fmla="*/ 1284514 h 3121466"/>
                <a:gd name="connsiteX95" fmla="*/ 1799771 w 4215960"/>
                <a:gd name="connsiteY95" fmla="*/ 1211943 h 3121466"/>
                <a:gd name="connsiteX96" fmla="*/ 1756228 w 4215960"/>
                <a:gd name="connsiteY96" fmla="*/ 1139371 h 3121466"/>
                <a:gd name="connsiteX97" fmla="*/ 1625600 w 4215960"/>
                <a:gd name="connsiteY97" fmla="*/ 986971 h 3121466"/>
                <a:gd name="connsiteX98" fmla="*/ 1589314 w 4215960"/>
                <a:gd name="connsiteY98" fmla="*/ 928914 h 3121466"/>
                <a:gd name="connsiteX99" fmla="*/ 1574800 w 4215960"/>
                <a:gd name="connsiteY99" fmla="*/ 892628 h 3121466"/>
                <a:gd name="connsiteX100" fmla="*/ 1538514 w 4215960"/>
                <a:gd name="connsiteY100" fmla="*/ 856343 h 3121466"/>
                <a:gd name="connsiteX101" fmla="*/ 1509485 w 4215960"/>
                <a:gd name="connsiteY101" fmla="*/ 820057 h 3121466"/>
                <a:gd name="connsiteX102" fmla="*/ 1473200 w 4215960"/>
                <a:gd name="connsiteY102" fmla="*/ 783771 h 3121466"/>
                <a:gd name="connsiteX103" fmla="*/ 1436914 w 4215960"/>
                <a:gd name="connsiteY103" fmla="*/ 718457 h 3121466"/>
                <a:gd name="connsiteX104" fmla="*/ 1357085 w 4215960"/>
                <a:gd name="connsiteY104" fmla="*/ 624114 h 3121466"/>
                <a:gd name="connsiteX105" fmla="*/ 1335314 w 4215960"/>
                <a:gd name="connsiteY105" fmla="*/ 602343 h 3121466"/>
                <a:gd name="connsiteX106" fmla="*/ 1277257 w 4215960"/>
                <a:gd name="connsiteY106" fmla="*/ 529771 h 3121466"/>
                <a:gd name="connsiteX107" fmla="*/ 1219200 w 4215960"/>
                <a:gd name="connsiteY107" fmla="*/ 464457 h 3121466"/>
                <a:gd name="connsiteX108" fmla="*/ 1161143 w 4215960"/>
                <a:gd name="connsiteY108" fmla="*/ 406400 h 3121466"/>
                <a:gd name="connsiteX109" fmla="*/ 1081314 w 4215960"/>
                <a:gd name="connsiteY109" fmla="*/ 362857 h 3121466"/>
                <a:gd name="connsiteX110" fmla="*/ 1052285 w 4215960"/>
                <a:gd name="connsiteY110" fmla="*/ 333828 h 3121466"/>
                <a:gd name="connsiteX111" fmla="*/ 1001485 w 4215960"/>
                <a:gd name="connsiteY111" fmla="*/ 304800 h 3121466"/>
                <a:gd name="connsiteX112" fmla="*/ 979714 w 4215960"/>
                <a:gd name="connsiteY112" fmla="*/ 290285 h 3121466"/>
                <a:gd name="connsiteX113" fmla="*/ 928914 w 4215960"/>
                <a:gd name="connsiteY113" fmla="*/ 246743 h 3121466"/>
                <a:gd name="connsiteX114" fmla="*/ 907143 w 4215960"/>
                <a:gd name="connsiteY114" fmla="*/ 232228 h 3121466"/>
                <a:gd name="connsiteX115" fmla="*/ 885371 w 4215960"/>
                <a:gd name="connsiteY115" fmla="*/ 224971 h 3121466"/>
                <a:gd name="connsiteX116" fmla="*/ 849085 w 4215960"/>
                <a:gd name="connsiteY116" fmla="*/ 188685 h 3121466"/>
                <a:gd name="connsiteX117" fmla="*/ 820057 w 4215960"/>
                <a:gd name="connsiteY117" fmla="*/ 166914 h 3121466"/>
                <a:gd name="connsiteX118" fmla="*/ 812800 w 4215960"/>
                <a:gd name="connsiteY118" fmla="*/ 145143 h 3121466"/>
                <a:gd name="connsiteX119" fmla="*/ 762000 w 4215960"/>
                <a:gd name="connsiteY119" fmla="*/ 116114 h 3121466"/>
                <a:gd name="connsiteX120" fmla="*/ 740228 w 4215960"/>
                <a:gd name="connsiteY120" fmla="*/ 101600 h 3121466"/>
                <a:gd name="connsiteX121" fmla="*/ 703943 w 4215960"/>
                <a:gd name="connsiteY121" fmla="*/ 65314 h 3121466"/>
                <a:gd name="connsiteX122" fmla="*/ 689428 w 4215960"/>
                <a:gd name="connsiteY122" fmla="*/ 50800 h 3121466"/>
                <a:gd name="connsiteX123" fmla="*/ 660400 w 4215960"/>
                <a:gd name="connsiteY123" fmla="*/ 43543 h 3121466"/>
                <a:gd name="connsiteX124" fmla="*/ 638628 w 4215960"/>
                <a:gd name="connsiteY124" fmla="*/ 36285 h 3121466"/>
                <a:gd name="connsiteX125" fmla="*/ 602343 w 4215960"/>
                <a:gd name="connsiteY125" fmla="*/ 0 h 3121466"/>
                <a:gd name="connsiteX0" fmla="*/ 602343 w 4215960"/>
                <a:gd name="connsiteY0" fmla="*/ 0 h 3222838"/>
                <a:gd name="connsiteX1" fmla="*/ 406400 w 4215960"/>
                <a:gd name="connsiteY1" fmla="*/ 7257 h 3222838"/>
                <a:gd name="connsiteX2" fmla="*/ 362857 w 4215960"/>
                <a:gd name="connsiteY2" fmla="*/ 36285 h 3222838"/>
                <a:gd name="connsiteX3" fmla="*/ 312057 w 4215960"/>
                <a:gd name="connsiteY3" fmla="*/ 50800 h 3222838"/>
                <a:gd name="connsiteX4" fmla="*/ 239485 w 4215960"/>
                <a:gd name="connsiteY4" fmla="*/ 101600 h 3222838"/>
                <a:gd name="connsiteX5" fmla="*/ 210457 w 4215960"/>
                <a:gd name="connsiteY5" fmla="*/ 108857 h 3222838"/>
                <a:gd name="connsiteX6" fmla="*/ 159657 w 4215960"/>
                <a:gd name="connsiteY6" fmla="*/ 137885 h 3222838"/>
                <a:gd name="connsiteX7" fmla="*/ 130628 w 4215960"/>
                <a:gd name="connsiteY7" fmla="*/ 166914 h 3222838"/>
                <a:gd name="connsiteX8" fmla="*/ 108857 w 4215960"/>
                <a:gd name="connsiteY8" fmla="*/ 188685 h 3222838"/>
                <a:gd name="connsiteX9" fmla="*/ 94343 w 4215960"/>
                <a:gd name="connsiteY9" fmla="*/ 203200 h 3222838"/>
                <a:gd name="connsiteX10" fmla="*/ 43543 w 4215960"/>
                <a:gd name="connsiteY10" fmla="*/ 283028 h 3222838"/>
                <a:gd name="connsiteX11" fmla="*/ 14514 w 4215960"/>
                <a:gd name="connsiteY11" fmla="*/ 362857 h 3222838"/>
                <a:gd name="connsiteX12" fmla="*/ 0 w 4215960"/>
                <a:gd name="connsiteY12" fmla="*/ 420914 h 3222838"/>
                <a:gd name="connsiteX13" fmla="*/ 7257 w 4215960"/>
                <a:gd name="connsiteY13" fmla="*/ 1393371 h 3222838"/>
                <a:gd name="connsiteX14" fmla="*/ 29028 w 4215960"/>
                <a:gd name="connsiteY14" fmla="*/ 1494971 h 3222838"/>
                <a:gd name="connsiteX15" fmla="*/ 43543 w 4215960"/>
                <a:gd name="connsiteY15" fmla="*/ 1531257 h 3222838"/>
                <a:gd name="connsiteX16" fmla="*/ 58057 w 4215960"/>
                <a:gd name="connsiteY16" fmla="*/ 1596571 h 3222838"/>
                <a:gd name="connsiteX17" fmla="*/ 79828 w 4215960"/>
                <a:gd name="connsiteY17" fmla="*/ 1647371 h 3222838"/>
                <a:gd name="connsiteX18" fmla="*/ 116114 w 4215960"/>
                <a:gd name="connsiteY18" fmla="*/ 1763485 h 3222838"/>
                <a:gd name="connsiteX19" fmla="*/ 137885 w 4215960"/>
                <a:gd name="connsiteY19" fmla="*/ 1828800 h 3222838"/>
                <a:gd name="connsiteX20" fmla="*/ 145143 w 4215960"/>
                <a:gd name="connsiteY20" fmla="*/ 1850571 h 3222838"/>
                <a:gd name="connsiteX21" fmla="*/ 166914 w 4215960"/>
                <a:gd name="connsiteY21" fmla="*/ 1894114 h 3222838"/>
                <a:gd name="connsiteX22" fmla="*/ 188685 w 4215960"/>
                <a:gd name="connsiteY22" fmla="*/ 1944914 h 3222838"/>
                <a:gd name="connsiteX23" fmla="*/ 195943 w 4215960"/>
                <a:gd name="connsiteY23" fmla="*/ 1973943 h 3222838"/>
                <a:gd name="connsiteX24" fmla="*/ 232228 w 4215960"/>
                <a:gd name="connsiteY24" fmla="*/ 2024743 h 3222838"/>
                <a:gd name="connsiteX25" fmla="*/ 254000 w 4215960"/>
                <a:gd name="connsiteY25" fmla="*/ 2082800 h 3222838"/>
                <a:gd name="connsiteX26" fmla="*/ 275771 w 4215960"/>
                <a:gd name="connsiteY26" fmla="*/ 2104571 h 3222838"/>
                <a:gd name="connsiteX27" fmla="*/ 312057 w 4215960"/>
                <a:gd name="connsiteY27" fmla="*/ 2177143 h 3222838"/>
                <a:gd name="connsiteX28" fmla="*/ 348343 w 4215960"/>
                <a:gd name="connsiteY28" fmla="*/ 2227943 h 3222838"/>
                <a:gd name="connsiteX29" fmla="*/ 355600 w 4215960"/>
                <a:gd name="connsiteY29" fmla="*/ 2249714 h 3222838"/>
                <a:gd name="connsiteX30" fmla="*/ 406400 w 4215960"/>
                <a:gd name="connsiteY30" fmla="*/ 2315028 h 3222838"/>
                <a:gd name="connsiteX31" fmla="*/ 435428 w 4215960"/>
                <a:gd name="connsiteY31" fmla="*/ 2380343 h 3222838"/>
                <a:gd name="connsiteX32" fmla="*/ 457200 w 4215960"/>
                <a:gd name="connsiteY32" fmla="*/ 2409371 h 3222838"/>
                <a:gd name="connsiteX33" fmla="*/ 471714 w 4215960"/>
                <a:gd name="connsiteY33" fmla="*/ 2467428 h 3222838"/>
                <a:gd name="connsiteX34" fmla="*/ 478971 w 4215960"/>
                <a:gd name="connsiteY34" fmla="*/ 2489200 h 3222838"/>
                <a:gd name="connsiteX35" fmla="*/ 486228 w 4215960"/>
                <a:gd name="connsiteY35" fmla="*/ 2518228 h 3222838"/>
                <a:gd name="connsiteX36" fmla="*/ 493485 w 4215960"/>
                <a:gd name="connsiteY36" fmla="*/ 2583543 h 3222838"/>
                <a:gd name="connsiteX37" fmla="*/ 515257 w 4215960"/>
                <a:gd name="connsiteY37" fmla="*/ 2641600 h 3222838"/>
                <a:gd name="connsiteX38" fmla="*/ 544285 w 4215960"/>
                <a:gd name="connsiteY38" fmla="*/ 2685143 h 3222838"/>
                <a:gd name="connsiteX39" fmla="*/ 573314 w 4215960"/>
                <a:gd name="connsiteY39" fmla="*/ 2735943 h 3222838"/>
                <a:gd name="connsiteX40" fmla="*/ 602343 w 4215960"/>
                <a:gd name="connsiteY40" fmla="*/ 2757714 h 3222838"/>
                <a:gd name="connsiteX41" fmla="*/ 645885 w 4215960"/>
                <a:gd name="connsiteY41" fmla="*/ 2801257 h 3222838"/>
                <a:gd name="connsiteX42" fmla="*/ 674914 w 4215960"/>
                <a:gd name="connsiteY42" fmla="*/ 2823028 h 3222838"/>
                <a:gd name="connsiteX43" fmla="*/ 711200 w 4215960"/>
                <a:gd name="connsiteY43" fmla="*/ 2866571 h 3222838"/>
                <a:gd name="connsiteX44" fmla="*/ 740228 w 4215960"/>
                <a:gd name="connsiteY44" fmla="*/ 2888343 h 3222838"/>
                <a:gd name="connsiteX45" fmla="*/ 812800 w 4215960"/>
                <a:gd name="connsiteY45" fmla="*/ 2953657 h 3222838"/>
                <a:gd name="connsiteX46" fmla="*/ 849085 w 4215960"/>
                <a:gd name="connsiteY46" fmla="*/ 2997200 h 3222838"/>
                <a:gd name="connsiteX47" fmla="*/ 870857 w 4215960"/>
                <a:gd name="connsiteY47" fmla="*/ 3011714 h 3222838"/>
                <a:gd name="connsiteX48" fmla="*/ 907143 w 4215960"/>
                <a:gd name="connsiteY48" fmla="*/ 3055257 h 3222838"/>
                <a:gd name="connsiteX49" fmla="*/ 936171 w 4215960"/>
                <a:gd name="connsiteY49" fmla="*/ 3077028 h 3222838"/>
                <a:gd name="connsiteX50" fmla="*/ 1030514 w 4215960"/>
                <a:gd name="connsiteY50" fmla="*/ 3120571 h 3222838"/>
                <a:gd name="connsiteX51" fmla="*/ 1480457 w 4215960"/>
                <a:gd name="connsiteY51" fmla="*/ 3106057 h 3222838"/>
                <a:gd name="connsiteX52" fmla="*/ 1531257 w 4215960"/>
                <a:gd name="connsiteY52" fmla="*/ 3091543 h 3222838"/>
                <a:gd name="connsiteX53" fmla="*/ 1618343 w 4215960"/>
                <a:gd name="connsiteY53" fmla="*/ 3084285 h 3222838"/>
                <a:gd name="connsiteX54" fmla="*/ 1698171 w 4215960"/>
                <a:gd name="connsiteY54" fmla="*/ 3069771 h 3222838"/>
                <a:gd name="connsiteX55" fmla="*/ 1756228 w 4215960"/>
                <a:gd name="connsiteY55" fmla="*/ 3062514 h 3222838"/>
                <a:gd name="connsiteX56" fmla="*/ 1785257 w 4215960"/>
                <a:gd name="connsiteY56" fmla="*/ 3048000 h 3222838"/>
                <a:gd name="connsiteX57" fmla="*/ 1850571 w 4215960"/>
                <a:gd name="connsiteY57" fmla="*/ 3026228 h 3222838"/>
                <a:gd name="connsiteX58" fmla="*/ 1886857 w 4215960"/>
                <a:gd name="connsiteY58" fmla="*/ 3011714 h 3222838"/>
                <a:gd name="connsiteX59" fmla="*/ 1988457 w 4215960"/>
                <a:gd name="connsiteY59" fmla="*/ 2997200 h 3222838"/>
                <a:gd name="connsiteX60" fmla="*/ 2017485 w 4215960"/>
                <a:gd name="connsiteY60" fmla="*/ 2989943 h 3222838"/>
                <a:gd name="connsiteX61" fmla="*/ 2053771 w 4215960"/>
                <a:gd name="connsiteY61" fmla="*/ 2982685 h 3222838"/>
                <a:gd name="connsiteX62" fmla="*/ 2140857 w 4215960"/>
                <a:gd name="connsiteY62" fmla="*/ 2968171 h 3222838"/>
                <a:gd name="connsiteX63" fmla="*/ 2169885 w 4215960"/>
                <a:gd name="connsiteY63" fmla="*/ 2939143 h 3222838"/>
                <a:gd name="connsiteX64" fmla="*/ 2286000 w 4215960"/>
                <a:gd name="connsiteY64" fmla="*/ 2917371 h 3222838"/>
                <a:gd name="connsiteX65" fmla="*/ 2358571 w 4215960"/>
                <a:gd name="connsiteY65" fmla="*/ 2902857 h 3222838"/>
                <a:gd name="connsiteX66" fmla="*/ 2467428 w 4215960"/>
                <a:gd name="connsiteY66" fmla="*/ 2873828 h 3222838"/>
                <a:gd name="connsiteX67" fmla="*/ 3675516 w 4215960"/>
                <a:gd name="connsiteY67" fmla="*/ 3214688 h 3222838"/>
                <a:gd name="connsiteX68" fmla="*/ 3767137 w 4215960"/>
                <a:gd name="connsiteY68" fmla="*/ 3112181 h 3222838"/>
                <a:gd name="connsiteX69" fmla="*/ 3852862 w 4215960"/>
                <a:gd name="connsiteY69" fmla="*/ 3063648 h 3222838"/>
                <a:gd name="connsiteX70" fmla="*/ 3835626 w 4215960"/>
                <a:gd name="connsiteY70" fmla="*/ 2974747 h 3222838"/>
                <a:gd name="connsiteX71" fmla="*/ 3912960 w 4215960"/>
                <a:gd name="connsiteY71" fmla="*/ 2842078 h 3222838"/>
                <a:gd name="connsiteX72" fmla="*/ 4205514 w 4215960"/>
                <a:gd name="connsiteY72" fmla="*/ 2508930 h 3222838"/>
                <a:gd name="connsiteX73" fmla="*/ 4124097 w 4215960"/>
                <a:gd name="connsiteY73" fmla="*/ 2499858 h 3222838"/>
                <a:gd name="connsiteX74" fmla="*/ 4128634 w 4215960"/>
                <a:gd name="connsiteY74" fmla="*/ 2408010 h 3222838"/>
                <a:gd name="connsiteX75" fmla="*/ 4079647 w 4215960"/>
                <a:gd name="connsiteY75" fmla="*/ 2382838 h 3222838"/>
                <a:gd name="connsiteX76" fmla="*/ 3995510 w 4215960"/>
                <a:gd name="connsiteY76" fmla="*/ 2414360 h 3222838"/>
                <a:gd name="connsiteX77" fmla="*/ 3958771 w 4215960"/>
                <a:gd name="connsiteY77" fmla="*/ 2378075 h 3222838"/>
                <a:gd name="connsiteX78" fmla="*/ 4003448 w 4215960"/>
                <a:gd name="connsiteY78" fmla="*/ 2355170 h 3222838"/>
                <a:gd name="connsiteX79" fmla="*/ 3874181 w 4215960"/>
                <a:gd name="connsiteY79" fmla="*/ 2141991 h 3222838"/>
                <a:gd name="connsiteX80" fmla="*/ 3889147 w 4215960"/>
                <a:gd name="connsiteY80" fmla="*/ 2111828 h 3222838"/>
                <a:gd name="connsiteX81" fmla="*/ 3865562 w 4215960"/>
                <a:gd name="connsiteY81" fmla="*/ 1996168 h 3222838"/>
                <a:gd name="connsiteX82" fmla="*/ 3706813 w 4215960"/>
                <a:gd name="connsiteY82" fmla="*/ 1985282 h 3222838"/>
                <a:gd name="connsiteX83" fmla="*/ 3673475 w 4215960"/>
                <a:gd name="connsiteY83" fmla="*/ 2034040 h 3222838"/>
                <a:gd name="connsiteX84" fmla="*/ 3584575 w 4215960"/>
                <a:gd name="connsiteY84" fmla="*/ 2048556 h 3222838"/>
                <a:gd name="connsiteX85" fmla="*/ 3590925 w 4215960"/>
                <a:gd name="connsiteY85" fmla="*/ 2026557 h 3222838"/>
                <a:gd name="connsiteX86" fmla="*/ 3537403 w 4215960"/>
                <a:gd name="connsiteY86" fmla="*/ 2010456 h 3222838"/>
                <a:gd name="connsiteX87" fmla="*/ 3512684 w 4215960"/>
                <a:gd name="connsiteY87" fmla="*/ 1845355 h 3222838"/>
                <a:gd name="connsiteX88" fmla="*/ 3232377 w 4215960"/>
                <a:gd name="connsiteY88" fmla="*/ 1778680 h 3222838"/>
                <a:gd name="connsiteX89" fmla="*/ 3096078 w 4215960"/>
                <a:gd name="connsiteY89" fmla="*/ 1821996 h 3222838"/>
                <a:gd name="connsiteX90" fmla="*/ 2964089 w 4215960"/>
                <a:gd name="connsiteY90" fmla="*/ 1814512 h 3222838"/>
                <a:gd name="connsiteX91" fmla="*/ 2831646 w 4215960"/>
                <a:gd name="connsiteY91" fmla="*/ 1703614 h 3222838"/>
                <a:gd name="connsiteX92" fmla="*/ 2618468 w 4215960"/>
                <a:gd name="connsiteY92" fmla="*/ 1400401 h 3222838"/>
                <a:gd name="connsiteX93" fmla="*/ 2220006 w 4215960"/>
                <a:gd name="connsiteY93" fmla="*/ 1260928 h 3222838"/>
                <a:gd name="connsiteX94" fmla="*/ 1821543 w 4215960"/>
                <a:gd name="connsiteY94" fmla="*/ 1284514 h 3222838"/>
                <a:gd name="connsiteX95" fmla="*/ 1799771 w 4215960"/>
                <a:gd name="connsiteY95" fmla="*/ 1211943 h 3222838"/>
                <a:gd name="connsiteX96" fmla="*/ 1756228 w 4215960"/>
                <a:gd name="connsiteY96" fmla="*/ 1139371 h 3222838"/>
                <a:gd name="connsiteX97" fmla="*/ 1625600 w 4215960"/>
                <a:gd name="connsiteY97" fmla="*/ 986971 h 3222838"/>
                <a:gd name="connsiteX98" fmla="*/ 1589314 w 4215960"/>
                <a:gd name="connsiteY98" fmla="*/ 928914 h 3222838"/>
                <a:gd name="connsiteX99" fmla="*/ 1574800 w 4215960"/>
                <a:gd name="connsiteY99" fmla="*/ 892628 h 3222838"/>
                <a:gd name="connsiteX100" fmla="*/ 1538514 w 4215960"/>
                <a:gd name="connsiteY100" fmla="*/ 856343 h 3222838"/>
                <a:gd name="connsiteX101" fmla="*/ 1509485 w 4215960"/>
                <a:gd name="connsiteY101" fmla="*/ 820057 h 3222838"/>
                <a:gd name="connsiteX102" fmla="*/ 1473200 w 4215960"/>
                <a:gd name="connsiteY102" fmla="*/ 783771 h 3222838"/>
                <a:gd name="connsiteX103" fmla="*/ 1436914 w 4215960"/>
                <a:gd name="connsiteY103" fmla="*/ 718457 h 3222838"/>
                <a:gd name="connsiteX104" fmla="*/ 1357085 w 4215960"/>
                <a:gd name="connsiteY104" fmla="*/ 624114 h 3222838"/>
                <a:gd name="connsiteX105" fmla="*/ 1335314 w 4215960"/>
                <a:gd name="connsiteY105" fmla="*/ 602343 h 3222838"/>
                <a:gd name="connsiteX106" fmla="*/ 1277257 w 4215960"/>
                <a:gd name="connsiteY106" fmla="*/ 529771 h 3222838"/>
                <a:gd name="connsiteX107" fmla="*/ 1219200 w 4215960"/>
                <a:gd name="connsiteY107" fmla="*/ 464457 h 3222838"/>
                <a:gd name="connsiteX108" fmla="*/ 1161143 w 4215960"/>
                <a:gd name="connsiteY108" fmla="*/ 406400 h 3222838"/>
                <a:gd name="connsiteX109" fmla="*/ 1081314 w 4215960"/>
                <a:gd name="connsiteY109" fmla="*/ 362857 h 3222838"/>
                <a:gd name="connsiteX110" fmla="*/ 1052285 w 4215960"/>
                <a:gd name="connsiteY110" fmla="*/ 333828 h 3222838"/>
                <a:gd name="connsiteX111" fmla="*/ 1001485 w 4215960"/>
                <a:gd name="connsiteY111" fmla="*/ 304800 h 3222838"/>
                <a:gd name="connsiteX112" fmla="*/ 979714 w 4215960"/>
                <a:gd name="connsiteY112" fmla="*/ 290285 h 3222838"/>
                <a:gd name="connsiteX113" fmla="*/ 928914 w 4215960"/>
                <a:gd name="connsiteY113" fmla="*/ 246743 h 3222838"/>
                <a:gd name="connsiteX114" fmla="*/ 907143 w 4215960"/>
                <a:gd name="connsiteY114" fmla="*/ 232228 h 3222838"/>
                <a:gd name="connsiteX115" fmla="*/ 885371 w 4215960"/>
                <a:gd name="connsiteY115" fmla="*/ 224971 h 3222838"/>
                <a:gd name="connsiteX116" fmla="*/ 849085 w 4215960"/>
                <a:gd name="connsiteY116" fmla="*/ 188685 h 3222838"/>
                <a:gd name="connsiteX117" fmla="*/ 820057 w 4215960"/>
                <a:gd name="connsiteY117" fmla="*/ 166914 h 3222838"/>
                <a:gd name="connsiteX118" fmla="*/ 812800 w 4215960"/>
                <a:gd name="connsiteY118" fmla="*/ 145143 h 3222838"/>
                <a:gd name="connsiteX119" fmla="*/ 762000 w 4215960"/>
                <a:gd name="connsiteY119" fmla="*/ 116114 h 3222838"/>
                <a:gd name="connsiteX120" fmla="*/ 740228 w 4215960"/>
                <a:gd name="connsiteY120" fmla="*/ 101600 h 3222838"/>
                <a:gd name="connsiteX121" fmla="*/ 703943 w 4215960"/>
                <a:gd name="connsiteY121" fmla="*/ 65314 h 3222838"/>
                <a:gd name="connsiteX122" fmla="*/ 689428 w 4215960"/>
                <a:gd name="connsiteY122" fmla="*/ 50800 h 3222838"/>
                <a:gd name="connsiteX123" fmla="*/ 660400 w 4215960"/>
                <a:gd name="connsiteY123" fmla="*/ 43543 h 3222838"/>
                <a:gd name="connsiteX124" fmla="*/ 638628 w 4215960"/>
                <a:gd name="connsiteY124" fmla="*/ 36285 h 3222838"/>
                <a:gd name="connsiteX125" fmla="*/ 602343 w 4215960"/>
                <a:gd name="connsiteY125" fmla="*/ 0 h 3222838"/>
                <a:gd name="connsiteX0" fmla="*/ 602343 w 4215960"/>
                <a:gd name="connsiteY0" fmla="*/ 0 h 3216002"/>
                <a:gd name="connsiteX1" fmla="*/ 406400 w 4215960"/>
                <a:gd name="connsiteY1" fmla="*/ 7257 h 3216002"/>
                <a:gd name="connsiteX2" fmla="*/ 362857 w 4215960"/>
                <a:gd name="connsiteY2" fmla="*/ 36285 h 3216002"/>
                <a:gd name="connsiteX3" fmla="*/ 312057 w 4215960"/>
                <a:gd name="connsiteY3" fmla="*/ 50800 h 3216002"/>
                <a:gd name="connsiteX4" fmla="*/ 239485 w 4215960"/>
                <a:gd name="connsiteY4" fmla="*/ 101600 h 3216002"/>
                <a:gd name="connsiteX5" fmla="*/ 210457 w 4215960"/>
                <a:gd name="connsiteY5" fmla="*/ 108857 h 3216002"/>
                <a:gd name="connsiteX6" fmla="*/ 159657 w 4215960"/>
                <a:gd name="connsiteY6" fmla="*/ 137885 h 3216002"/>
                <a:gd name="connsiteX7" fmla="*/ 130628 w 4215960"/>
                <a:gd name="connsiteY7" fmla="*/ 166914 h 3216002"/>
                <a:gd name="connsiteX8" fmla="*/ 108857 w 4215960"/>
                <a:gd name="connsiteY8" fmla="*/ 188685 h 3216002"/>
                <a:gd name="connsiteX9" fmla="*/ 94343 w 4215960"/>
                <a:gd name="connsiteY9" fmla="*/ 203200 h 3216002"/>
                <a:gd name="connsiteX10" fmla="*/ 43543 w 4215960"/>
                <a:gd name="connsiteY10" fmla="*/ 283028 h 3216002"/>
                <a:gd name="connsiteX11" fmla="*/ 14514 w 4215960"/>
                <a:gd name="connsiteY11" fmla="*/ 362857 h 3216002"/>
                <a:gd name="connsiteX12" fmla="*/ 0 w 4215960"/>
                <a:gd name="connsiteY12" fmla="*/ 420914 h 3216002"/>
                <a:gd name="connsiteX13" fmla="*/ 7257 w 4215960"/>
                <a:gd name="connsiteY13" fmla="*/ 1393371 h 3216002"/>
                <a:gd name="connsiteX14" fmla="*/ 29028 w 4215960"/>
                <a:gd name="connsiteY14" fmla="*/ 1494971 h 3216002"/>
                <a:gd name="connsiteX15" fmla="*/ 43543 w 4215960"/>
                <a:gd name="connsiteY15" fmla="*/ 1531257 h 3216002"/>
                <a:gd name="connsiteX16" fmla="*/ 58057 w 4215960"/>
                <a:gd name="connsiteY16" fmla="*/ 1596571 h 3216002"/>
                <a:gd name="connsiteX17" fmla="*/ 79828 w 4215960"/>
                <a:gd name="connsiteY17" fmla="*/ 1647371 h 3216002"/>
                <a:gd name="connsiteX18" fmla="*/ 116114 w 4215960"/>
                <a:gd name="connsiteY18" fmla="*/ 1763485 h 3216002"/>
                <a:gd name="connsiteX19" fmla="*/ 137885 w 4215960"/>
                <a:gd name="connsiteY19" fmla="*/ 1828800 h 3216002"/>
                <a:gd name="connsiteX20" fmla="*/ 145143 w 4215960"/>
                <a:gd name="connsiteY20" fmla="*/ 1850571 h 3216002"/>
                <a:gd name="connsiteX21" fmla="*/ 166914 w 4215960"/>
                <a:gd name="connsiteY21" fmla="*/ 1894114 h 3216002"/>
                <a:gd name="connsiteX22" fmla="*/ 188685 w 4215960"/>
                <a:gd name="connsiteY22" fmla="*/ 1944914 h 3216002"/>
                <a:gd name="connsiteX23" fmla="*/ 195943 w 4215960"/>
                <a:gd name="connsiteY23" fmla="*/ 1973943 h 3216002"/>
                <a:gd name="connsiteX24" fmla="*/ 232228 w 4215960"/>
                <a:gd name="connsiteY24" fmla="*/ 2024743 h 3216002"/>
                <a:gd name="connsiteX25" fmla="*/ 254000 w 4215960"/>
                <a:gd name="connsiteY25" fmla="*/ 2082800 h 3216002"/>
                <a:gd name="connsiteX26" fmla="*/ 275771 w 4215960"/>
                <a:gd name="connsiteY26" fmla="*/ 2104571 h 3216002"/>
                <a:gd name="connsiteX27" fmla="*/ 312057 w 4215960"/>
                <a:gd name="connsiteY27" fmla="*/ 2177143 h 3216002"/>
                <a:gd name="connsiteX28" fmla="*/ 348343 w 4215960"/>
                <a:gd name="connsiteY28" fmla="*/ 2227943 h 3216002"/>
                <a:gd name="connsiteX29" fmla="*/ 355600 w 4215960"/>
                <a:gd name="connsiteY29" fmla="*/ 2249714 h 3216002"/>
                <a:gd name="connsiteX30" fmla="*/ 406400 w 4215960"/>
                <a:gd name="connsiteY30" fmla="*/ 2315028 h 3216002"/>
                <a:gd name="connsiteX31" fmla="*/ 435428 w 4215960"/>
                <a:gd name="connsiteY31" fmla="*/ 2380343 h 3216002"/>
                <a:gd name="connsiteX32" fmla="*/ 457200 w 4215960"/>
                <a:gd name="connsiteY32" fmla="*/ 2409371 h 3216002"/>
                <a:gd name="connsiteX33" fmla="*/ 471714 w 4215960"/>
                <a:gd name="connsiteY33" fmla="*/ 2467428 h 3216002"/>
                <a:gd name="connsiteX34" fmla="*/ 478971 w 4215960"/>
                <a:gd name="connsiteY34" fmla="*/ 2489200 h 3216002"/>
                <a:gd name="connsiteX35" fmla="*/ 486228 w 4215960"/>
                <a:gd name="connsiteY35" fmla="*/ 2518228 h 3216002"/>
                <a:gd name="connsiteX36" fmla="*/ 493485 w 4215960"/>
                <a:gd name="connsiteY36" fmla="*/ 2583543 h 3216002"/>
                <a:gd name="connsiteX37" fmla="*/ 515257 w 4215960"/>
                <a:gd name="connsiteY37" fmla="*/ 2641600 h 3216002"/>
                <a:gd name="connsiteX38" fmla="*/ 544285 w 4215960"/>
                <a:gd name="connsiteY38" fmla="*/ 2685143 h 3216002"/>
                <a:gd name="connsiteX39" fmla="*/ 573314 w 4215960"/>
                <a:gd name="connsiteY39" fmla="*/ 2735943 h 3216002"/>
                <a:gd name="connsiteX40" fmla="*/ 602343 w 4215960"/>
                <a:gd name="connsiteY40" fmla="*/ 2757714 h 3216002"/>
                <a:gd name="connsiteX41" fmla="*/ 645885 w 4215960"/>
                <a:gd name="connsiteY41" fmla="*/ 2801257 h 3216002"/>
                <a:gd name="connsiteX42" fmla="*/ 674914 w 4215960"/>
                <a:gd name="connsiteY42" fmla="*/ 2823028 h 3216002"/>
                <a:gd name="connsiteX43" fmla="*/ 711200 w 4215960"/>
                <a:gd name="connsiteY43" fmla="*/ 2866571 h 3216002"/>
                <a:gd name="connsiteX44" fmla="*/ 740228 w 4215960"/>
                <a:gd name="connsiteY44" fmla="*/ 2888343 h 3216002"/>
                <a:gd name="connsiteX45" fmla="*/ 812800 w 4215960"/>
                <a:gd name="connsiteY45" fmla="*/ 2953657 h 3216002"/>
                <a:gd name="connsiteX46" fmla="*/ 849085 w 4215960"/>
                <a:gd name="connsiteY46" fmla="*/ 2997200 h 3216002"/>
                <a:gd name="connsiteX47" fmla="*/ 870857 w 4215960"/>
                <a:gd name="connsiteY47" fmla="*/ 3011714 h 3216002"/>
                <a:gd name="connsiteX48" fmla="*/ 907143 w 4215960"/>
                <a:gd name="connsiteY48" fmla="*/ 3055257 h 3216002"/>
                <a:gd name="connsiteX49" fmla="*/ 936171 w 4215960"/>
                <a:gd name="connsiteY49" fmla="*/ 3077028 h 3216002"/>
                <a:gd name="connsiteX50" fmla="*/ 1030514 w 4215960"/>
                <a:gd name="connsiteY50" fmla="*/ 3120571 h 3216002"/>
                <a:gd name="connsiteX51" fmla="*/ 1480457 w 4215960"/>
                <a:gd name="connsiteY51" fmla="*/ 3106057 h 3216002"/>
                <a:gd name="connsiteX52" fmla="*/ 1531257 w 4215960"/>
                <a:gd name="connsiteY52" fmla="*/ 3091543 h 3216002"/>
                <a:gd name="connsiteX53" fmla="*/ 1618343 w 4215960"/>
                <a:gd name="connsiteY53" fmla="*/ 3084285 h 3216002"/>
                <a:gd name="connsiteX54" fmla="*/ 1698171 w 4215960"/>
                <a:gd name="connsiteY54" fmla="*/ 3069771 h 3216002"/>
                <a:gd name="connsiteX55" fmla="*/ 1756228 w 4215960"/>
                <a:gd name="connsiteY55" fmla="*/ 3062514 h 3216002"/>
                <a:gd name="connsiteX56" fmla="*/ 1785257 w 4215960"/>
                <a:gd name="connsiteY56" fmla="*/ 3048000 h 3216002"/>
                <a:gd name="connsiteX57" fmla="*/ 1850571 w 4215960"/>
                <a:gd name="connsiteY57" fmla="*/ 3026228 h 3216002"/>
                <a:gd name="connsiteX58" fmla="*/ 1886857 w 4215960"/>
                <a:gd name="connsiteY58" fmla="*/ 3011714 h 3216002"/>
                <a:gd name="connsiteX59" fmla="*/ 1988457 w 4215960"/>
                <a:gd name="connsiteY59" fmla="*/ 2997200 h 3216002"/>
                <a:gd name="connsiteX60" fmla="*/ 2017485 w 4215960"/>
                <a:gd name="connsiteY60" fmla="*/ 2989943 h 3216002"/>
                <a:gd name="connsiteX61" fmla="*/ 2053771 w 4215960"/>
                <a:gd name="connsiteY61" fmla="*/ 2982685 h 3216002"/>
                <a:gd name="connsiteX62" fmla="*/ 2140857 w 4215960"/>
                <a:gd name="connsiteY62" fmla="*/ 2968171 h 3216002"/>
                <a:gd name="connsiteX63" fmla="*/ 2169885 w 4215960"/>
                <a:gd name="connsiteY63" fmla="*/ 2939143 h 3216002"/>
                <a:gd name="connsiteX64" fmla="*/ 2286000 w 4215960"/>
                <a:gd name="connsiteY64" fmla="*/ 2917371 h 3216002"/>
                <a:gd name="connsiteX65" fmla="*/ 2358571 w 4215960"/>
                <a:gd name="connsiteY65" fmla="*/ 2902857 h 3216002"/>
                <a:gd name="connsiteX66" fmla="*/ 3011941 w 4215960"/>
                <a:gd name="connsiteY66" fmla="*/ 3151640 h 3216002"/>
                <a:gd name="connsiteX67" fmla="*/ 3675516 w 4215960"/>
                <a:gd name="connsiteY67" fmla="*/ 3214688 h 3216002"/>
                <a:gd name="connsiteX68" fmla="*/ 3767137 w 4215960"/>
                <a:gd name="connsiteY68" fmla="*/ 3112181 h 3216002"/>
                <a:gd name="connsiteX69" fmla="*/ 3852862 w 4215960"/>
                <a:gd name="connsiteY69" fmla="*/ 3063648 h 3216002"/>
                <a:gd name="connsiteX70" fmla="*/ 3835626 w 4215960"/>
                <a:gd name="connsiteY70" fmla="*/ 2974747 h 3216002"/>
                <a:gd name="connsiteX71" fmla="*/ 3912960 w 4215960"/>
                <a:gd name="connsiteY71" fmla="*/ 2842078 h 3216002"/>
                <a:gd name="connsiteX72" fmla="*/ 4205514 w 4215960"/>
                <a:gd name="connsiteY72" fmla="*/ 2508930 h 3216002"/>
                <a:gd name="connsiteX73" fmla="*/ 4124097 w 4215960"/>
                <a:gd name="connsiteY73" fmla="*/ 2499858 h 3216002"/>
                <a:gd name="connsiteX74" fmla="*/ 4128634 w 4215960"/>
                <a:gd name="connsiteY74" fmla="*/ 2408010 h 3216002"/>
                <a:gd name="connsiteX75" fmla="*/ 4079647 w 4215960"/>
                <a:gd name="connsiteY75" fmla="*/ 2382838 h 3216002"/>
                <a:gd name="connsiteX76" fmla="*/ 3995510 w 4215960"/>
                <a:gd name="connsiteY76" fmla="*/ 2414360 h 3216002"/>
                <a:gd name="connsiteX77" fmla="*/ 3958771 w 4215960"/>
                <a:gd name="connsiteY77" fmla="*/ 2378075 h 3216002"/>
                <a:gd name="connsiteX78" fmla="*/ 4003448 w 4215960"/>
                <a:gd name="connsiteY78" fmla="*/ 2355170 h 3216002"/>
                <a:gd name="connsiteX79" fmla="*/ 3874181 w 4215960"/>
                <a:gd name="connsiteY79" fmla="*/ 2141991 h 3216002"/>
                <a:gd name="connsiteX80" fmla="*/ 3889147 w 4215960"/>
                <a:gd name="connsiteY80" fmla="*/ 2111828 h 3216002"/>
                <a:gd name="connsiteX81" fmla="*/ 3865562 w 4215960"/>
                <a:gd name="connsiteY81" fmla="*/ 1996168 h 3216002"/>
                <a:gd name="connsiteX82" fmla="*/ 3706813 w 4215960"/>
                <a:gd name="connsiteY82" fmla="*/ 1985282 h 3216002"/>
                <a:gd name="connsiteX83" fmla="*/ 3673475 w 4215960"/>
                <a:gd name="connsiteY83" fmla="*/ 2034040 h 3216002"/>
                <a:gd name="connsiteX84" fmla="*/ 3584575 w 4215960"/>
                <a:gd name="connsiteY84" fmla="*/ 2048556 h 3216002"/>
                <a:gd name="connsiteX85" fmla="*/ 3590925 w 4215960"/>
                <a:gd name="connsiteY85" fmla="*/ 2026557 h 3216002"/>
                <a:gd name="connsiteX86" fmla="*/ 3537403 w 4215960"/>
                <a:gd name="connsiteY86" fmla="*/ 2010456 h 3216002"/>
                <a:gd name="connsiteX87" fmla="*/ 3512684 w 4215960"/>
                <a:gd name="connsiteY87" fmla="*/ 1845355 h 3216002"/>
                <a:gd name="connsiteX88" fmla="*/ 3232377 w 4215960"/>
                <a:gd name="connsiteY88" fmla="*/ 1778680 h 3216002"/>
                <a:gd name="connsiteX89" fmla="*/ 3096078 w 4215960"/>
                <a:gd name="connsiteY89" fmla="*/ 1821996 h 3216002"/>
                <a:gd name="connsiteX90" fmla="*/ 2964089 w 4215960"/>
                <a:gd name="connsiteY90" fmla="*/ 1814512 h 3216002"/>
                <a:gd name="connsiteX91" fmla="*/ 2831646 w 4215960"/>
                <a:gd name="connsiteY91" fmla="*/ 1703614 h 3216002"/>
                <a:gd name="connsiteX92" fmla="*/ 2618468 w 4215960"/>
                <a:gd name="connsiteY92" fmla="*/ 1400401 h 3216002"/>
                <a:gd name="connsiteX93" fmla="*/ 2220006 w 4215960"/>
                <a:gd name="connsiteY93" fmla="*/ 1260928 h 3216002"/>
                <a:gd name="connsiteX94" fmla="*/ 1821543 w 4215960"/>
                <a:gd name="connsiteY94" fmla="*/ 1284514 h 3216002"/>
                <a:gd name="connsiteX95" fmla="*/ 1799771 w 4215960"/>
                <a:gd name="connsiteY95" fmla="*/ 1211943 h 3216002"/>
                <a:gd name="connsiteX96" fmla="*/ 1756228 w 4215960"/>
                <a:gd name="connsiteY96" fmla="*/ 1139371 h 3216002"/>
                <a:gd name="connsiteX97" fmla="*/ 1625600 w 4215960"/>
                <a:gd name="connsiteY97" fmla="*/ 986971 h 3216002"/>
                <a:gd name="connsiteX98" fmla="*/ 1589314 w 4215960"/>
                <a:gd name="connsiteY98" fmla="*/ 928914 h 3216002"/>
                <a:gd name="connsiteX99" fmla="*/ 1574800 w 4215960"/>
                <a:gd name="connsiteY99" fmla="*/ 892628 h 3216002"/>
                <a:gd name="connsiteX100" fmla="*/ 1538514 w 4215960"/>
                <a:gd name="connsiteY100" fmla="*/ 856343 h 3216002"/>
                <a:gd name="connsiteX101" fmla="*/ 1509485 w 4215960"/>
                <a:gd name="connsiteY101" fmla="*/ 820057 h 3216002"/>
                <a:gd name="connsiteX102" fmla="*/ 1473200 w 4215960"/>
                <a:gd name="connsiteY102" fmla="*/ 783771 h 3216002"/>
                <a:gd name="connsiteX103" fmla="*/ 1436914 w 4215960"/>
                <a:gd name="connsiteY103" fmla="*/ 718457 h 3216002"/>
                <a:gd name="connsiteX104" fmla="*/ 1357085 w 4215960"/>
                <a:gd name="connsiteY104" fmla="*/ 624114 h 3216002"/>
                <a:gd name="connsiteX105" fmla="*/ 1335314 w 4215960"/>
                <a:gd name="connsiteY105" fmla="*/ 602343 h 3216002"/>
                <a:gd name="connsiteX106" fmla="*/ 1277257 w 4215960"/>
                <a:gd name="connsiteY106" fmla="*/ 529771 h 3216002"/>
                <a:gd name="connsiteX107" fmla="*/ 1219200 w 4215960"/>
                <a:gd name="connsiteY107" fmla="*/ 464457 h 3216002"/>
                <a:gd name="connsiteX108" fmla="*/ 1161143 w 4215960"/>
                <a:gd name="connsiteY108" fmla="*/ 406400 h 3216002"/>
                <a:gd name="connsiteX109" fmla="*/ 1081314 w 4215960"/>
                <a:gd name="connsiteY109" fmla="*/ 362857 h 3216002"/>
                <a:gd name="connsiteX110" fmla="*/ 1052285 w 4215960"/>
                <a:gd name="connsiteY110" fmla="*/ 333828 h 3216002"/>
                <a:gd name="connsiteX111" fmla="*/ 1001485 w 4215960"/>
                <a:gd name="connsiteY111" fmla="*/ 304800 h 3216002"/>
                <a:gd name="connsiteX112" fmla="*/ 979714 w 4215960"/>
                <a:gd name="connsiteY112" fmla="*/ 290285 h 3216002"/>
                <a:gd name="connsiteX113" fmla="*/ 928914 w 4215960"/>
                <a:gd name="connsiteY113" fmla="*/ 246743 h 3216002"/>
                <a:gd name="connsiteX114" fmla="*/ 907143 w 4215960"/>
                <a:gd name="connsiteY114" fmla="*/ 232228 h 3216002"/>
                <a:gd name="connsiteX115" fmla="*/ 885371 w 4215960"/>
                <a:gd name="connsiteY115" fmla="*/ 224971 h 3216002"/>
                <a:gd name="connsiteX116" fmla="*/ 849085 w 4215960"/>
                <a:gd name="connsiteY116" fmla="*/ 188685 h 3216002"/>
                <a:gd name="connsiteX117" fmla="*/ 820057 w 4215960"/>
                <a:gd name="connsiteY117" fmla="*/ 166914 h 3216002"/>
                <a:gd name="connsiteX118" fmla="*/ 812800 w 4215960"/>
                <a:gd name="connsiteY118" fmla="*/ 145143 h 3216002"/>
                <a:gd name="connsiteX119" fmla="*/ 762000 w 4215960"/>
                <a:gd name="connsiteY119" fmla="*/ 116114 h 3216002"/>
                <a:gd name="connsiteX120" fmla="*/ 740228 w 4215960"/>
                <a:gd name="connsiteY120" fmla="*/ 101600 h 3216002"/>
                <a:gd name="connsiteX121" fmla="*/ 703943 w 4215960"/>
                <a:gd name="connsiteY121" fmla="*/ 65314 h 3216002"/>
                <a:gd name="connsiteX122" fmla="*/ 689428 w 4215960"/>
                <a:gd name="connsiteY122" fmla="*/ 50800 h 3216002"/>
                <a:gd name="connsiteX123" fmla="*/ 660400 w 4215960"/>
                <a:gd name="connsiteY123" fmla="*/ 43543 h 3216002"/>
                <a:gd name="connsiteX124" fmla="*/ 638628 w 4215960"/>
                <a:gd name="connsiteY124" fmla="*/ 36285 h 3216002"/>
                <a:gd name="connsiteX125" fmla="*/ 602343 w 4215960"/>
                <a:gd name="connsiteY125" fmla="*/ 0 h 3216002"/>
                <a:gd name="connsiteX0" fmla="*/ 602343 w 4215960"/>
                <a:gd name="connsiteY0" fmla="*/ 0 h 3154208"/>
                <a:gd name="connsiteX1" fmla="*/ 406400 w 4215960"/>
                <a:gd name="connsiteY1" fmla="*/ 7257 h 3154208"/>
                <a:gd name="connsiteX2" fmla="*/ 362857 w 4215960"/>
                <a:gd name="connsiteY2" fmla="*/ 36285 h 3154208"/>
                <a:gd name="connsiteX3" fmla="*/ 312057 w 4215960"/>
                <a:gd name="connsiteY3" fmla="*/ 50800 h 3154208"/>
                <a:gd name="connsiteX4" fmla="*/ 239485 w 4215960"/>
                <a:gd name="connsiteY4" fmla="*/ 101600 h 3154208"/>
                <a:gd name="connsiteX5" fmla="*/ 210457 w 4215960"/>
                <a:gd name="connsiteY5" fmla="*/ 108857 h 3154208"/>
                <a:gd name="connsiteX6" fmla="*/ 159657 w 4215960"/>
                <a:gd name="connsiteY6" fmla="*/ 137885 h 3154208"/>
                <a:gd name="connsiteX7" fmla="*/ 130628 w 4215960"/>
                <a:gd name="connsiteY7" fmla="*/ 166914 h 3154208"/>
                <a:gd name="connsiteX8" fmla="*/ 108857 w 4215960"/>
                <a:gd name="connsiteY8" fmla="*/ 188685 h 3154208"/>
                <a:gd name="connsiteX9" fmla="*/ 94343 w 4215960"/>
                <a:gd name="connsiteY9" fmla="*/ 203200 h 3154208"/>
                <a:gd name="connsiteX10" fmla="*/ 43543 w 4215960"/>
                <a:gd name="connsiteY10" fmla="*/ 283028 h 3154208"/>
                <a:gd name="connsiteX11" fmla="*/ 14514 w 4215960"/>
                <a:gd name="connsiteY11" fmla="*/ 362857 h 3154208"/>
                <a:gd name="connsiteX12" fmla="*/ 0 w 4215960"/>
                <a:gd name="connsiteY12" fmla="*/ 420914 h 3154208"/>
                <a:gd name="connsiteX13" fmla="*/ 7257 w 4215960"/>
                <a:gd name="connsiteY13" fmla="*/ 1393371 h 3154208"/>
                <a:gd name="connsiteX14" fmla="*/ 29028 w 4215960"/>
                <a:gd name="connsiteY14" fmla="*/ 1494971 h 3154208"/>
                <a:gd name="connsiteX15" fmla="*/ 43543 w 4215960"/>
                <a:gd name="connsiteY15" fmla="*/ 1531257 h 3154208"/>
                <a:gd name="connsiteX16" fmla="*/ 58057 w 4215960"/>
                <a:gd name="connsiteY16" fmla="*/ 1596571 h 3154208"/>
                <a:gd name="connsiteX17" fmla="*/ 79828 w 4215960"/>
                <a:gd name="connsiteY17" fmla="*/ 1647371 h 3154208"/>
                <a:gd name="connsiteX18" fmla="*/ 116114 w 4215960"/>
                <a:gd name="connsiteY18" fmla="*/ 1763485 h 3154208"/>
                <a:gd name="connsiteX19" fmla="*/ 137885 w 4215960"/>
                <a:gd name="connsiteY19" fmla="*/ 1828800 h 3154208"/>
                <a:gd name="connsiteX20" fmla="*/ 145143 w 4215960"/>
                <a:gd name="connsiteY20" fmla="*/ 1850571 h 3154208"/>
                <a:gd name="connsiteX21" fmla="*/ 166914 w 4215960"/>
                <a:gd name="connsiteY21" fmla="*/ 1894114 h 3154208"/>
                <a:gd name="connsiteX22" fmla="*/ 188685 w 4215960"/>
                <a:gd name="connsiteY22" fmla="*/ 1944914 h 3154208"/>
                <a:gd name="connsiteX23" fmla="*/ 195943 w 4215960"/>
                <a:gd name="connsiteY23" fmla="*/ 1973943 h 3154208"/>
                <a:gd name="connsiteX24" fmla="*/ 232228 w 4215960"/>
                <a:gd name="connsiteY24" fmla="*/ 2024743 h 3154208"/>
                <a:gd name="connsiteX25" fmla="*/ 254000 w 4215960"/>
                <a:gd name="connsiteY25" fmla="*/ 2082800 h 3154208"/>
                <a:gd name="connsiteX26" fmla="*/ 275771 w 4215960"/>
                <a:gd name="connsiteY26" fmla="*/ 2104571 h 3154208"/>
                <a:gd name="connsiteX27" fmla="*/ 312057 w 4215960"/>
                <a:gd name="connsiteY27" fmla="*/ 2177143 h 3154208"/>
                <a:gd name="connsiteX28" fmla="*/ 348343 w 4215960"/>
                <a:gd name="connsiteY28" fmla="*/ 2227943 h 3154208"/>
                <a:gd name="connsiteX29" fmla="*/ 355600 w 4215960"/>
                <a:gd name="connsiteY29" fmla="*/ 2249714 h 3154208"/>
                <a:gd name="connsiteX30" fmla="*/ 406400 w 4215960"/>
                <a:gd name="connsiteY30" fmla="*/ 2315028 h 3154208"/>
                <a:gd name="connsiteX31" fmla="*/ 435428 w 4215960"/>
                <a:gd name="connsiteY31" fmla="*/ 2380343 h 3154208"/>
                <a:gd name="connsiteX32" fmla="*/ 457200 w 4215960"/>
                <a:gd name="connsiteY32" fmla="*/ 2409371 h 3154208"/>
                <a:gd name="connsiteX33" fmla="*/ 471714 w 4215960"/>
                <a:gd name="connsiteY33" fmla="*/ 2467428 h 3154208"/>
                <a:gd name="connsiteX34" fmla="*/ 478971 w 4215960"/>
                <a:gd name="connsiteY34" fmla="*/ 2489200 h 3154208"/>
                <a:gd name="connsiteX35" fmla="*/ 486228 w 4215960"/>
                <a:gd name="connsiteY35" fmla="*/ 2518228 h 3154208"/>
                <a:gd name="connsiteX36" fmla="*/ 493485 w 4215960"/>
                <a:gd name="connsiteY36" fmla="*/ 2583543 h 3154208"/>
                <a:gd name="connsiteX37" fmla="*/ 515257 w 4215960"/>
                <a:gd name="connsiteY37" fmla="*/ 2641600 h 3154208"/>
                <a:gd name="connsiteX38" fmla="*/ 544285 w 4215960"/>
                <a:gd name="connsiteY38" fmla="*/ 2685143 h 3154208"/>
                <a:gd name="connsiteX39" fmla="*/ 573314 w 4215960"/>
                <a:gd name="connsiteY39" fmla="*/ 2735943 h 3154208"/>
                <a:gd name="connsiteX40" fmla="*/ 602343 w 4215960"/>
                <a:gd name="connsiteY40" fmla="*/ 2757714 h 3154208"/>
                <a:gd name="connsiteX41" fmla="*/ 645885 w 4215960"/>
                <a:gd name="connsiteY41" fmla="*/ 2801257 h 3154208"/>
                <a:gd name="connsiteX42" fmla="*/ 674914 w 4215960"/>
                <a:gd name="connsiteY42" fmla="*/ 2823028 h 3154208"/>
                <a:gd name="connsiteX43" fmla="*/ 711200 w 4215960"/>
                <a:gd name="connsiteY43" fmla="*/ 2866571 h 3154208"/>
                <a:gd name="connsiteX44" fmla="*/ 740228 w 4215960"/>
                <a:gd name="connsiteY44" fmla="*/ 2888343 h 3154208"/>
                <a:gd name="connsiteX45" fmla="*/ 812800 w 4215960"/>
                <a:gd name="connsiteY45" fmla="*/ 2953657 h 3154208"/>
                <a:gd name="connsiteX46" fmla="*/ 849085 w 4215960"/>
                <a:gd name="connsiteY46" fmla="*/ 2997200 h 3154208"/>
                <a:gd name="connsiteX47" fmla="*/ 870857 w 4215960"/>
                <a:gd name="connsiteY47" fmla="*/ 3011714 h 3154208"/>
                <a:gd name="connsiteX48" fmla="*/ 907143 w 4215960"/>
                <a:gd name="connsiteY48" fmla="*/ 3055257 h 3154208"/>
                <a:gd name="connsiteX49" fmla="*/ 936171 w 4215960"/>
                <a:gd name="connsiteY49" fmla="*/ 3077028 h 3154208"/>
                <a:gd name="connsiteX50" fmla="*/ 1030514 w 4215960"/>
                <a:gd name="connsiteY50" fmla="*/ 3120571 h 3154208"/>
                <a:gd name="connsiteX51" fmla="*/ 1480457 w 4215960"/>
                <a:gd name="connsiteY51" fmla="*/ 3106057 h 3154208"/>
                <a:gd name="connsiteX52" fmla="*/ 1531257 w 4215960"/>
                <a:gd name="connsiteY52" fmla="*/ 3091543 h 3154208"/>
                <a:gd name="connsiteX53" fmla="*/ 1618343 w 4215960"/>
                <a:gd name="connsiteY53" fmla="*/ 3084285 h 3154208"/>
                <a:gd name="connsiteX54" fmla="*/ 1698171 w 4215960"/>
                <a:gd name="connsiteY54" fmla="*/ 3069771 h 3154208"/>
                <a:gd name="connsiteX55" fmla="*/ 1756228 w 4215960"/>
                <a:gd name="connsiteY55" fmla="*/ 3062514 h 3154208"/>
                <a:gd name="connsiteX56" fmla="*/ 1785257 w 4215960"/>
                <a:gd name="connsiteY56" fmla="*/ 3048000 h 3154208"/>
                <a:gd name="connsiteX57" fmla="*/ 1850571 w 4215960"/>
                <a:gd name="connsiteY57" fmla="*/ 3026228 h 3154208"/>
                <a:gd name="connsiteX58" fmla="*/ 1886857 w 4215960"/>
                <a:gd name="connsiteY58" fmla="*/ 3011714 h 3154208"/>
                <a:gd name="connsiteX59" fmla="*/ 1988457 w 4215960"/>
                <a:gd name="connsiteY59" fmla="*/ 2997200 h 3154208"/>
                <a:gd name="connsiteX60" fmla="*/ 2017485 w 4215960"/>
                <a:gd name="connsiteY60" fmla="*/ 2989943 h 3154208"/>
                <a:gd name="connsiteX61" fmla="*/ 2053771 w 4215960"/>
                <a:gd name="connsiteY61" fmla="*/ 2982685 h 3154208"/>
                <a:gd name="connsiteX62" fmla="*/ 2140857 w 4215960"/>
                <a:gd name="connsiteY62" fmla="*/ 2968171 h 3154208"/>
                <a:gd name="connsiteX63" fmla="*/ 2169885 w 4215960"/>
                <a:gd name="connsiteY63" fmla="*/ 2939143 h 3154208"/>
                <a:gd name="connsiteX64" fmla="*/ 2286000 w 4215960"/>
                <a:gd name="connsiteY64" fmla="*/ 2917371 h 3154208"/>
                <a:gd name="connsiteX65" fmla="*/ 2358571 w 4215960"/>
                <a:gd name="connsiteY65" fmla="*/ 2902857 h 3154208"/>
                <a:gd name="connsiteX66" fmla="*/ 3011941 w 4215960"/>
                <a:gd name="connsiteY66" fmla="*/ 3151640 h 3154208"/>
                <a:gd name="connsiteX67" fmla="*/ 3554866 w 4215960"/>
                <a:gd name="connsiteY67" fmla="*/ 3036888 h 3154208"/>
                <a:gd name="connsiteX68" fmla="*/ 3767137 w 4215960"/>
                <a:gd name="connsiteY68" fmla="*/ 3112181 h 3154208"/>
                <a:gd name="connsiteX69" fmla="*/ 3852862 w 4215960"/>
                <a:gd name="connsiteY69" fmla="*/ 3063648 h 3154208"/>
                <a:gd name="connsiteX70" fmla="*/ 3835626 w 4215960"/>
                <a:gd name="connsiteY70" fmla="*/ 2974747 h 3154208"/>
                <a:gd name="connsiteX71" fmla="*/ 3912960 w 4215960"/>
                <a:gd name="connsiteY71" fmla="*/ 2842078 h 3154208"/>
                <a:gd name="connsiteX72" fmla="*/ 4205514 w 4215960"/>
                <a:gd name="connsiteY72" fmla="*/ 2508930 h 3154208"/>
                <a:gd name="connsiteX73" fmla="*/ 4124097 w 4215960"/>
                <a:gd name="connsiteY73" fmla="*/ 2499858 h 3154208"/>
                <a:gd name="connsiteX74" fmla="*/ 4128634 w 4215960"/>
                <a:gd name="connsiteY74" fmla="*/ 2408010 h 3154208"/>
                <a:gd name="connsiteX75" fmla="*/ 4079647 w 4215960"/>
                <a:gd name="connsiteY75" fmla="*/ 2382838 h 3154208"/>
                <a:gd name="connsiteX76" fmla="*/ 3995510 w 4215960"/>
                <a:gd name="connsiteY76" fmla="*/ 2414360 h 3154208"/>
                <a:gd name="connsiteX77" fmla="*/ 3958771 w 4215960"/>
                <a:gd name="connsiteY77" fmla="*/ 2378075 h 3154208"/>
                <a:gd name="connsiteX78" fmla="*/ 4003448 w 4215960"/>
                <a:gd name="connsiteY78" fmla="*/ 2355170 h 3154208"/>
                <a:gd name="connsiteX79" fmla="*/ 3874181 w 4215960"/>
                <a:gd name="connsiteY79" fmla="*/ 2141991 h 3154208"/>
                <a:gd name="connsiteX80" fmla="*/ 3889147 w 4215960"/>
                <a:gd name="connsiteY80" fmla="*/ 2111828 h 3154208"/>
                <a:gd name="connsiteX81" fmla="*/ 3865562 w 4215960"/>
                <a:gd name="connsiteY81" fmla="*/ 1996168 h 3154208"/>
                <a:gd name="connsiteX82" fmla="*/ 3706813 w 4215960"/>
                <a:gd name="connsiteY82" fmla="*/ 1985282 h 3154208"/>
                <a:gd name="connsiteX83" fmla="*/ 3673475 w 4215960"/>
                <a:gd name="connsiteY83" fmla="*/ 2034040 h 3154208"/>
                <a:gd name="connsiteX84" fmla="*/ 3584575 w 4215960"/>
                <a:gd name="connsiteY84" fmla="*/ 2048556 h 3154208"/>
                <a:gd name="connsiteX85" fmla="*/ 3590925 w 4215960"/>
                <a:gd name="connsiteY85" fmla="*/ 2026557 h 3154208"/>
                <a:gd name="connsiteX86" fmla="*/ 3537403 w 4215960"/>
                <a:gd name="connsiteY86" fmla="*/ 2010456 h 3154208"/>
                <a:gd name="connsiteX87" fmla="*/ 3512684 w 4215960"/>
                <a:gd name="connsiteY87" fmla="*/ 1845355 h 3154208"/>
                <a:gd name="connsiteX88" fmla="*/ 3232377 w 4215960"/>
                <a:gd name="connsiteY88" fmla="*/ 1778680 h 3154208"/>
                <a:gd name="connsiteX89" fmla="*/ 3096078 w 4215960"/>
                <a:gd name="connsiteY89" fmla="*/ 1821996 h 3154208"/>
                <a:gd name="connsiteX90" fmla="*/ 2964089 w 4215960"/>
                <a:gd name="connsiteY90" fmla="*/ 1814512 h 3154208"/>
                <a:gd name="connsiteX91" fmla="*/ 2831646 w 4215960"/>
                <a:gd name="connsiteY91" fmla="*/ 1703614 h 3154208"/>
                <a:gd name="connsiteX92" fmla="*/ 2618468 w 4215960"/>
                <a:gd name="connsiteY92" fmla="*/ 1400401 h 3154208"/>
                <a:gd name="connsiteX93" fmla="*/ 2220006 w 4215960"/>
                <a:gd name="connsiteY93" fmla="*/ 1260928 h 3154208"/>
                <a:gd name="connsiteX94" fmla="*/ 1821543 w 4215960"/>
                <a:gd name="connsiteY94" fmla="*/ 1284514 h 3154208"/>
                <a:gd name="connsiteX95" fmla="*/ 1799771 w 4215960"/>
                <a:gd name="connsiteY95" fmla="*/ 1211943 h 3154208"/>
                <a:gd name="connsiteX96" fmla="*/ 1756228 w 4215960"/>
                <a:gd name="connsiteY96" fmla="*/ 1139371 h 3154208"/>
                <a:gd name="connsiteX97" fmla="*/ 1625600 w 4215960"/>
                <a:gd name="connsiteY97" fmla="*/ 986971 h 3154208"/>
                <a:gd name="connsiteX98" fmla="*/ 1589314 w 4215960"/>
                <a:gd name="connsiteY98" fmla="*/ 928914 h 3154208"/>
                <a:gd name="connsiteX99" fmla="*/ 1574800 w 4215960"/>
                <a:gd name="connsiteY99" fmla="*/ 892628 h 3154208"/>
                <a:gd name="connsiteX100" fmla="*/ 1538514 w 4215960"/>
                <a:gd name="connsiteY100" fmla="*/ 856343 h 3154208"/>
                <a:gd name="connsiteX101" fmla="*/ 1509485 w 4215960"/>
                <a:gd name="connsiteY101" fmla="*/ 820057 h 3154208"/>
                <a:gd name="connsiteX102" fmla="*/ 1473200 w 4215960"/>
                <a:gd name="connsiteY102" fmla="*/ 783771 h 3154208"/>
                <a:gd name="connsiteX103" fmla="*/ 1436914 w 4215960"/>
                <a:gd name="connsiteY103" fmla="*/ 718457 h 3154208"/>
                <a:gd name="connsiteX104" fmla="*/ 1357085 w 4215960"/>
                <a:gd name="connsiteY104" fmla="*/ 624114 h 3154208"/>
                <a:gd name="connsiteX105" fmla="*/ 1335314 w 4215960"/>
                <a:gd name="connsiteY105" fmla="*/ 602343 h 3154208"/>
                <a:gd name="connsiteX106" fmla="*/ 1277257 w 4215960"/>
                <a:gd name="connsiteY106" fmla="*/ 529771 h 3154208"/>
                <a:gd name="connsiteX107" fmla="*/ 1219200 w 4215960"/>
                <a:gd name="connsiteY107" fmla="*/ 464457 h 3154208"/>
                <a:gd name="connsiteX108" fmla="*/ 1161143 w 4215960"/>
                <a:gd name="connsiteY108" fmla="*/ 406400 h 3154208"/>
                <a:gd name="connsiteX109" fmla="*/ 1081314 w 4215960"/>
                <a:gd name="connsiteY109" fmla="*/ 362857 h 3154208"/>
                <a:gd name="connsiteX110" fmla="*/ 1052285 w 4215960"/>
                <a:gd name="connsiteY110" fmla="*/ 333828 h 3154208"/>
                <a:gd name="connsiteX111" fmla="*/ 1001485 w 4215960"/>
                <a:gd name="connsiteY111" fmla="*/ 304800 h 3154208"/>
                <a:gd name="connsiteX112" fmla="*/ 979714 w 4215960"/>
                <a:gd name="connsiteY112" fmla="*/ 290285 h 3154208"/>
                <a:gd name="connsiteX113" fmla="*/ 928914 w 4215960"/>
                <a:gd name="connsiteY113" fmla="*/ 246743 h 3154208"/>
                <a:gd name="connsiteX114" fmla="*/ 907143 w 4215960"/>
                <a:gd name="connsiteY114" fmla="*/ 232228 h 3154208"/>
                <a:gd name="connsiteX115" fmla="*/ 885371 w 4215960"/>
                <a:gd name="connsiteY115" fmla="*/ 224971 h 3154208"/>
                <a:gd name="connsiteX116" fmla="*/ 849085 w 4215960"/>
                <a:gd name="connsiteY116" fmla="*/ 188685 h 3154208"/>
                <a:gd name="connsiteX117" fmla="*/ 820057 w 4215960"/>
                <a:gd name="connsiteY117" fmla="*/ 166914 h 3154208"/>
                <a:gd name="connsiteX118" fmla="*/ 812800 w 4215960"/>
                <a:gd name="connsiteY118" fmla="*/ 145143 h 3154208"/>
                <a:gd name="connsiteX119" fmla="*/ 762000 w 4215960"/>
                <a:gd name="connsiteY119" fmla="*/ 116114 h 3154208"/>
                <a:gd name="connsiteX120" fmla="*/ 740228 w 4215960"/>
                <a:gd name="connsiteY120" fmla="*/ 101600 h 3154208"/>
                <a:gd name="connsiteX121" fmla="*/ 703943 w 4215960"/>
                <a:gd name="connsiteY121" fmla="*/ 65314 h 3154208"/>
                <a:gd name="connsiteX122" fmla="*/ 689428 w 4215960"/>
                <a:gd name="connsiteY122" fmla="*/ 50800 h 3154208"/>
                <a:gd name="connsiteX123" fmla="*/ 660400 w 4215960"/>
                <a:gd name="connsiteY123" fmla="*/ 43543 h 3154208"/>
                <a:gd name="connsiteX124" fmla="*/ 638628 w 4215960"/>
                <a:gd name="connsiteY124" fmla="*/ 36285 h 3154208"/>
                <a:gd name="connsiteX125" fmla="*/ 602343 w 4215960"/>
                <a:gd name="connsiteY125" fmla="*/ 0 h 3154208"/>
                <a:gd name="connsiteX0" fmla="*/ 602343 w 4215960"/>
                <a:gd name="connsiteY0" fmla="*/ 0 h 3172656"/>
                <a:gd name="connsiteX1" fmla="*/ 406400 w 4215960"/>
                <a:gd name="connsiteY1" fmla="*/ 7257 h 3172656"/>
                <a:gd name="connsiteX2" fmla="*/ 362857 w 4215960"/>
                <a:gd name="connsiteY2" fmla="*/ 36285 h 3172656"/>
                <a:gd name="connsiteX3" fmla="*/ 312057 w 4215960"/>
                <a:gd name="connsiteY3" fmla="*/ 50800 h 3172656"/>
                <a:gd name="connsiteX4" fmla="*/ 239485 w 4215960"/>
                <a:gd name="connsiteY4" fmla="*/ 101600 h 3172656"/>
                <a:gd name="connsiteX5" fmla="*/ 210457 w 4215960"/>
                <a:gd name="connsiteY5" fmla="*/ 108857 h 3172656"/>
                <a:gd name="connsiteX6" fmla="*/ 159657 w 4215960"/>
                <a:gd name="connsiteY6" fmla="*/ 137885 h 3172656"/>
                <a:gd name="connsiteX7" fmla="*/ 130628 w 4215960"/>
                <a:gd name="connsiteY7" fmla="*/ 166914 h 3172656"/>
                <a:gd name="connsiteX8" fmla="*/ 108857 w 4215960"/>
                <a:gd name="connsiteY8" fmla="*/ 188685 h 3172656"/>
                <a:gd name="connsiteX9" fmla="*/ 94343 w 4215960"/>
                <a:gd name="connsiteY9" fmla="*/ 203200 h 3172656"/>
                <a:gd name="connsiteX10" fmla="*/ 43543 w 4215960"/>
                <a:gd name="connsiteY10" fmla="*/ 283028 h 3172656"/>
                <a:gd name="connsiteX11" fmla="*/ 14514 w 4215960"/>
                <a:gd name="connsiteY11" fmla="*/ 362857 h 3172656"/>
                <a:gd name="connsiteX12" fmla="*/ 0 w 4215960"/>
                <a:gd name="connsiteY12" fmla="*/ 420914 h 3172656"/>
                <a:gd name="connsiteX13" fmla="*/ 7257 w 4215960"/>
                <a:gd name="connsiteY13" fmla="*/ 1393371 h 3172656"/>
                <a:gd name="connsiteX14" fmla="*/ 29028 w 4215960"/>
                <a:gd name="connsiteY14" fmla="*/ 1494971 h 3172656"/>
                <a:gd name="connsiteX15" fmla="*/ 43543 w 4215960"/>
                <a:gd name="connsiteY15" fmla="*/ 1531257 h 3172656"/>
                <a:gd name="connsiteX16" fmla="*/ 58057 w 4215960"/>
                <a:gd name="connsiteY16" fmla="*/ 1596571 h 3172656"/>
                <a:gd name="connsiteX17" fmla="*/ 79828 w 4215960"/>
                <a:gd name="connsiteY17" fmla="*/ 1647371 h 3172656"/>
                <a:gd name="connsiteX18" fmla="*/ 116114 w 4215960"/>
                <a:gd name="connsiteY18" fmla="*/ 1763485 h 3172656"/>
                <a:gd name="connsiteX19" fmla="*/ 137885 w 4215960"/>
                <a:gd name="connsiteY19" fmla="*/ 1828800 h 3172656"/>
                <a:gd name="connsiteX20" fmla="*/ 145143 w 4215960"/>
                <a:gd name="connsiteY20" fmla="*/ 1850571 h 3172656"/>
                <a:gd name="connsiteX21" fmla="*/ 166914 w 4215960"/>
                <a:gd name="connsiteY21" fmla="*/ 1894114 h 3172656"/>
                <a:gd name="connsiteX22" fmla="*/ 188685 w 4215960"/>
                <a:gd name="connsiteY22" fmla="*/ 1944914 h 3172656"/>
                <a:gd name="connsiteX23" fmla="*/ 195943 w 4215960"/>
                <a:gd name="connsiteY23" fmla="*/ 1973943 h 3172656"/>
                <a:gd name="connsiteX24" fmla="*/ 232228 w 4215960"/>
                <a:gd name="connsiteY24" fmla="*/ 2024743 h 3172656"/>
                <a:gd name="connsiteX25" fmla="*/ 254000 w 4215960"/>
                <a:gd name="connsiteY25" fmla="*/ 2082800 h 3172656"/>
                <a:gd name="connsiteX26" fmla="*/ 275771 w 4215960"/>
                <a:gd name="connsiteY26" fmla="*/ 2104571 h 3172656"/>
                <a:gd name="connsiteX27" fmla="*/ 312057 w 4215960"/>
                <a:gd name="connsiteY27" fmla="*/ 2177143 h 3172656"/>
                <a:gd name="connsiteX28" fmla="*/ 348343 w 4215960"/>
                <a:gd name="connsiteY28" fmla="*/ 2227943 h 3172656"/>
                <a:gd name="connsiteX29" fmla="*/ 355600 w 4215960"/>
                <a:gd name="connsiteY29" fmla="*/ 2249714 h 3172656"/>
                <a:gd name="connsiteX30" fmla="*/ 406400 w 4215960"/>
                <a:gd name="connsiteY30" fmla="*/ 2315028 h 3172656"/>
                <a:gd name="connsiteX31" fmla="*/ 435428 w 4215960"/>
                <a:gd name="connsiteY31" fmla="*/ 2380343 h 3172656"/>
                <a:gd name="connsiteX32" fmla="*/ 457200 w 4215960"/>
                <a:gd name="connsiteY32" fmla="*/ 2409371 h 3172656"/>
                <a:gd name="connsiteX33" fmla="*/ 471714 w 4215960"/>
                <a:gd name="connsiteY33" fmla="*/ 2467428 h 3172656"/>
                <a:gd name="connsiteX34" fmla="*/ 478971 w 4215960"/>
                <a:gd name="connsiteY34" fmla="*/ 2489200 h 3172656"/>
                <a:gd name="connsiteX35" fmla="*/ 486228 w 4215960"/>
                <a:gd name="connsiteY35" fmla="*/ 2518228 h 3172656"/>
                <a:gd name="connsiteX36" fmla="*/ 493485 w 4215960"/>
                <a:gd name="connsiteY36" fmla="*/ 2583543 h 3172656"/>
                <a:gd name="connsiteX37" fmla="*/ 515257 w 4215960"/>
                <a:gd name="connsiteY37" fmla="*/ 2641600 h 3172656"/>
                <a:gd name="connsiteX38" fmla="*/ 544285 w 4215960"/>
                <a:gd name="connsiteY38" fmla="*/ 2685143 h 3172656"/>
                <a:gd name="connsiteX39" fmla="*/ 573314 w 4215960"/>
                <a:gd name="connsiteY39" fmla="*/ 2735943 h 3172656"/>
                <a:gd name="connsiteX40" fmla="*/ 602343 w 4215960"/>
                <a:gd name="connsiteY40" fmla="*/ 2757714 h 3172656"/>
                <a:gd name="connsiteX41" fmla="*/ 645885 w 4215960"/>
                <a:gd name="connsiteY41" fmla="*/ 2801257 h 3172656"/>
                <a:gd name="connsiteX42" fmla="*/ 674914 w 4215960"/>
                <a:gd name="connsiteY42" fmla="*/ 2823028 h 3172656"/>
                <a:gd name="connsiteX43" fmla="*/ 711200 w 4215960"/>
                <a:gd name="connsiteY43" fmla="*/ 2866571 h 3172656"/>
                <a:gd name="connsiteX44" fmla="*/ 740228 w 4215960"/>
                <a:gd name="connsiteY44" fmla="*/ 2888343 h 3172656"/>
                <a:gd name="connsiteX45" fmla="*/ 812800 w 4215960"/>
                <a:gd name="connsiteY45" fmla="*/ 2953657 h 3172656"/>
                <a:gd name="connsiteX46" fmla="*/ 849085 w 4215960"/>
                <a:gd name="connsiteY46" fmla="*/ 2997200 h 3172656"/>
                <a:gd name="connsiteX47" fmla="*/ 870857 w 4215960"/>
                <a:gd name="connsiteY47" fmla="*/ 3011714 h 3172656"/>
                <a:gd name="connsiteX48" fmla="*/ 907143 w 4215960"/>
                <a:gd name="connsiteY48" fmla="*/ 3055257 h 3172656"/>
                <a:gd name="connsiteX49" fmla="*/ 936171 w 4215960"/>
                <a:gd name="connsiteY49" fmla="*/ 3077028 h 3172656"/>
                <a:gd name="connsiteX50" fmla="*/ 1030514 w 4215960"/>
                <a:gd name="connsiteY50" fmla="*/ 3120571 h 3172656"/>
                <a:gd name="connsiteX51" fmla="*/ 1480457 w 4215960"/>
                <a:gd name="connsiteY51" fmla="*/ 3106057 h 3172656"/>
                <a:gd name="connsiteX52" fmla="*/ 1531257 w 4215960"/>
                <a:gd name="connsiteY52" fmla="*/ 3091543 h 3172656"/>
                <a:gd name="connsiteX53" fmla="*/ 1618343 w 4215960"/>
                <a:gd name="connsiteY53" fmla="*/ 3084285 h 3172656"/>
                <a:gd name="connsiteX54" fmla="*/ 1698171 w 4215960"/>
                <a:gd name="connsiteY54" fmla="*/ 3069771 h 3172656"/>
                <a:gd name="connsiteX55" fmla="*/ 1756228 w 4215960"/>
                <a:gd name="connsiteY55" fmla="*/ 3062514 h 3172656"/>
                <a:gd name="connsiteX56" fmla="*/ 1785257 w 4215960"/>
                <a:gd name="connsiteY56" fmla="*/ 3048000 h 3172656"/>
                <a:gd name="connsiteX57" fmla="*/ 1850571 w 4215960"/>
                <a:gd name="connsiteY57" fmla="*/ 3026228 h 3172656"/>
                <a:gd name="connsiteX58" fmla="*/ 1886857 w 4215960"/>
                <a:gd name="connsiteY58" fmla="*/ 3011714 h 3172656"/>
                <a:gd name="connsiteX59" fmla="*/ 1988457 w 4215960"/>
                <a:gd name="connsiteY59" fmla="*/ 2997200 h 3172656"/>
                <a:gd name="connsiteX60" fmla="*/ 2017485 w 4215960"/>
                <a:gd name="connsiteY60" fmla="*/ 2989943 h 3172656"/>
                <a:gd name="connsiteX61" fmla="*/ 2053771 w 4215960"/>
                <a:gd name="connsiteY61" fmla="*/ 2982685 h 3172656"/>
                <a:gd name="connsiteX62" fmla="*/ 2140857 w 4215960"/>
                <a:gd name="connsiteY62" fmla="*/ 2968171 h 3172656"/>
                <a:gd name="connsiteX63" fmla="*/ 2169885 w 4215960"/>
                <a:gd name="connsiteY63" fmla="*/ 2939143 h 3172656"/>
                <a:gd name="connsiteX64" fmla="*/ 2286000 w 4215960"/>
                <a:gd name="connsiteY64" fmla="*/ 2917371 h 3172656"/>
                <a:gd name="connsiteX65" fmla="*/ 2358571 w 4215960"/>
                <a:gd name="connsiteY65" fmla="*/ 2902857 h 3172656"/>
                <a:gd name="connsiteX66" fmla="*/ 3011941 w 4215960"/>
                <a:gd name="connsiteY66" fmla="*/ 3151640 h 3172656"/>
                <a:gd name="connsiteX67" fmla="*/ 3715203 w 4215960"/>
                <a:gd name="connsiteY67" fmla="*/ 3154363 h 3172656"/>
                <a:gd name="connsiteX68" fmla="*/ 3767137 w 4215960"/>
                <a:gd name="connsiteY68" fmla="*/ 3112181 h 3172656"/>
                <a:gd name="connsiteX69" fmla="*/ 3852862 w 4215960"/>
                <a:gd name="connsiteY69" fmla="*/ 3063648 h 3172656"/>
                <a:gd name="connsiteX70" fmla="*/ 3835626 w 4215960"/>
                <a:gd name="connsiteY70" fmla="*/ 2974747 h 3172656"/>
                <a:gd name="connsiteX71" fmla="*/ 3912960 w 4215960"/>
                <a:gd name="connsiteY71" fmla="*/ 2842078 h 3172656"/>
                <a:gd name="connsiteX72" fmla="*/ 4205514 w 4215960"/>
                <a:gd name="connsiteY72" fmla="*/ 2508930 h 3172656"/>
                <a:gd name="connsiteX73" fmla="*/ 4124097 w 4215960"/>
                <a:gd name="connsiteY73" fmla="*/ 2499858 h 3172656"/>
                <a:gd name="connsiteX74" fmla="*/ 4128634 w 4215960"/>
                <a:gd name="connsiteY74" fmla="*/ 2408010 h 3172656"/>
                <a:gd name="connsiteX75" fmla="*/ 4079647 w 4215960"/>
                <a:gd name="connsiteY75" fmla="*/ 2382838 h 3172656"/>
                <a:gd name="connsiteX76" fmla="*/ 3995510 w 4215960"/>
                <a:gd name="connsiteY76" fmla="*/ 2414360 h 3172656"/>
                <a:gd name="connsiteX77" fmla="*/ 3958771 w 4215960"/>
                <a:gd name="connsiteY77" fmla="*/ 2378075 h 3172656"/>
                <a:gd name="connsiteX78" fmla="*/ 4003448 w 4215960"/>
                <a:gd name="connsiteY78" fmla="*/ 2355170 h 3172656"/>
                <a:gd name="connsiteX79" fmla="*/ 3874181 w 4215960"/>
                <a:gd name="connsiteY79" fmla="*/ 2141991 h 3172656"/>
                <a:gd name="connsiteX80" fmla="*/ 3889147 w 4215960"/>
                <a:gd name="connsiteY80" fmla="*/ 2111828 h 3172656"/>
                <a:gd name="connsiteX81" fmla="*/ 3865562 w 4215960"/>
                <a:gd name="connsiteY81" fmla="*/ 1996168 h 3172656"/>
                <a:gd name="connsiteX82" fmla="*/ 3706813 w 4215960"/>
                <a:gd name="connsiteY82" fmla="*/ 1985282 h 3172656"/>
                <a:gd name="connsiteX83" fmla="*/ 3673475 w 4215960"/>
                <a:gd name="connsiteY83" fmla="*/ 2034040 h 3172656"/>
                <a:gd name="connsiteX84" fmla="*/ 3584575 w 4215960"/>
                <a:gd name="connsiteY84" fmla="*/ 2048556 h 3172656"/>
                <a:gd name="connsiteX85" fmla="*/ 3590925 w 4215960"/>
                <a:gd name="connsiteY85" fmla="*/ 2026557 h 3172656"/>
                <a:gd name="connsiteX86" fmla="*/ 3537403 w 4215960"/>
                <a:gd name="connsiteY86" fmla="*/ 2010456 h 3172656"/>
                <a:gd name="connsiteX87" fmla="*/ 3512684 w 4215960"/>
                <a:gd name="connsiteY87" fmla="*/ 1845355 h 3172656"/>
                <a:gd name="connsiteX88" fmla="*/ 3232377 w 4215960"/>
                <a:gd name="connsiteY88" fmla="*/ 1778680 h 3172656"/>
                <a:gd name="connsiteX89" fmla="*/ 3096078 w 4215960"/>
                <a:gd name="connsiteY89" fmla="*/ 1821996 h 3172656"/>
                <a:gd name="connsiteX90" fmla="*/ 2964089 w 4215960"/>
                <a:gd name="connsiteY90" fmla="*/ 1814512 h 3172656"/>
                <a:gd name="connsiteX91" fmla="*/ 2831646 w 4215960"/>
                <a:gd name="connsiteY91" fmla="*/ 1703614 h 3172656"/>
                <a:gd name="connsiteX92" fmla="*/ 2618468 w 4215960"/>
                <a:gd name="connsiteY92" fmla="*/ 1400401 h 3172656"/>
                <a:gd name="connsiteX93" fmla="*/ 2220006 w 4215960"/>
                <a:gd name="connsiteY93" fmla="*/ 1260928 h 3172656"/>
                <a:gd name="connsiteX94" fmla="*/ 1821543 w 4215960"/>
                <a:gd name="connsiteY94" fmla="*/ 1284514 h 3172656"/>
                <a:gd name="connsiteX95" fmla="*/ 1799771 w 4215960"/>
                <a:gd name="connsiteY95" fmla="*/ 1211943 h 3172656"/>
                <a:gd name="connsiteX96" fmla="*/ 1756228 w 4215960"/>
                <a:gd name="connsiteY96" fmla="*/ 1139371 h 3172656"/>
                <a:gd name="connsiteX97" fmla="*/ 1625600 w 4215960"/>
                <a:gd name="connsiteY97" fmla="*/ 986971 h 3172656"/>
                <a:gd name="connsiteX98" fmla="*/ 1589314 w 4215960"/>
                <a:gd name="connsiteY98" fmla="*/ 928914 h 3172656"/>
                <a:gd name="connsiteX99" fmla="*/ 1574800 w 4215960"/>
                <a:gd name="connsiteY99" fmla="*/ 892628 h 3172656"/>
                <a:gd name="connsiteX100" fmla="*/ 1538514 w 4215960"/>
                <a:gd name="connsiteY100" fmla="*/ 856343 h 3172656"/>
                <a:gd name="connsiteX101" fmla="*/ 1509485 w 4215960"/>
                <a:gd name="connsiteY101" fmla="*/ 820057 h 3172656"/>
                <a:gd name="connsiteX102" fmla="*/ 1473200 w 4215960"/>
                <a:gd name="connsiteY102" fmla="*/ 783771 h 3172656"/>
                <a:gd name="connsiteX103" fmla="*/ 1436914 w 4215960"/>
                <a:gd name="connsiteY103" fmla="*/ 718457 h 3172656"/>
                <a:gd name="connsiteX104" fmla="*/ 1357085 w 4215960"/>
                <a:gd name="connsiteY104" fmla="*/ 624114 h 3172656"/>
                <a:gd name="connsiteX105" fmla="*/ 1335314 w 4215960"/>
                <a:gd name="connsiteY105" fmla="*/ 602343 h 3172656"/>
                <a:gd name="connsiteX106" fmla="*/ 1277257 w 4215960"/>
                <a:gd name="connsiteY106" fmla="*/ 529771 h 3172656"/>
                <a:gd name="connsiteX107" fmla="*/ 1219200 w 4215960"/>
                <a:gd name="connsiteY107" fmla="*/ 464457 h 3172656"/>
                <a:gd name="connsiteX108" fmla="*/ 1161143 w 4215960"/>
                <a:gd name="connsiteY108" fmla="*/ 406400 h 3172656"/>
                <a:gd name="connsiteX109" fmla="*/ 1081314 w 4215960"/>
                <a:gd name="connsiteY109" fmla="*/ 362857 h 3172656"/>
                <a:gd name="connsiteX110" fmla="*/ 1052285 w 4215960"/>
                <a:gd name="connsiteY110" fmla="*/ 333828 h 3172656"/>
                <a:gd name="connsiteX111" fmla="*/ 1001485 w 4215960"/>
                <a:gd name="connsiteY111" fmla="*/ 304800 h 3172656"/>
                <a:gd name="connsiteX112" fmla="*/ 979714 w 4215960"/>
                <a:gd name="connsiteY112" fmla="*/ 290285 h 3172656"/>
                <a:gd name="connsiteX113" fmla="*/ 928914 w 4215960"/>
                <a:gd name="connsiteY113" fmla="*/ 246743 h 3172656"/>
                <a:gd name="connsiteX114" fmla="*/ 907143 w 4215960"/>
                <a:gd name="connsiteY114" fmla="*/ 232228 h 3172656"/>
                <a:gd name="connsiteX115" fmla="*/ 885371 w 4215960"/>
                <a:gd name="connsiteY115" fmla="*/ 224971 h 3172656"/>
                <a:gd name="connsiteX116" fmla="*/ 849085 w 4215960"/>
                <a:gd name="connsiteY116" fmla="*/ 188685 h 3172656"/>
                <a:gd name="connsiteX117" fmla="*/ 820057 w 4215960"/>
                <a:gd name="connsiteY117" fmla="*/ 166914 h 3172656"/>
                <a:gd name="connsiteX118" fmla="*/ 812800 w 4215960"/>
                <a:gd name="connsiteY118" fmla="*/ 145143 h 3172656"/>
                <a:gd name="connsiteX119" fmla="*/ 762000 w 4215960"/>
                <a:gd name="connsiteY119" fmla="*/ 116114 h 3172656"/>
                <a:gd name="connsiteX120" fmla="*/ 740228 w 4215960"/>
                <a:gd name="connsiteY120" fmla="*/ 101600 h 3172656"/>
                <a:gd name="connsiteX121" fmla="*/ 703943 w 4215960"/>
                <a:gd name="connsiteY121" fmla="*/ 65314 h 3172656"/>
                <a:gd name="connsiteX122" fmla="*/ 689428 w 4215960"/>
                <a:gd name="connsiteY122" fmla="*/ 50800 h 3172656"/>
                <a:gd name="connsiteX123" fmla="*/ 660400 w 4215960"/>
                <a:gd name="connsiteY123" fmla="*/ 43543 h 3172656"/>
                <a:gd name="connsiteX124" fmla="*/ 638628 w 4215960"/>
                <a:gd name="connsiteY124" fmla="*/ 36285 h 3172656"/>
                <a:gd name="connsiteX125" fmla="*/ 602343 w 4215960"/>
                <a:gd name="connsiteY125" fmla="*/ 0 h 3172656"/>
                <a:gd name="connsiteX0" fmla="*/ 602343 w 4215960"/>
                <a:gd name="connsiteY0" fmla="*/ 0 h 3158461"/>
                <a:gd name="connsiteX1" fmla="*/ 406400 w 4215960"/>
                <a:gd name="connsiteY1" fmla="*/ 7257 h 3158461"/>
                <a:gd name="connsiteX2" fmla="*/ 362857 w 4215960"/>
                <a:gd name="connsiteY2" fmla="*/ 36285 h 3158461"/>
                <a:gd name="connsiteX3" fmla="*/ 312057 w 4215960"/>
                <a:gd name="connsiteY3" fmla="*/ 50800 h 3158461"/>
                <a:gd name="connsiteX4" fmla="*/ 239485 w 4215960"/>
                <a:gd name="connsiteY4" fmla="*/ 101600 h 3158461"/>
                <a:gd name="connsiteX5" fmla="*/ 210457 w 4215960"/>
                <a:gd name="connsiteY5" fmla="*/ 108857 h 3158461"/>
                <a:gd name="connsiteX6" fmla="*/ 159657 w 4215960"/>
                <a:gd name="connsiteY6" fmla="*/ 137885 h 3158461"/>
                <a:gd name="connsiteX7" fmla="*/ 130628 w 4215960"/>
                <a:gd name="connsiteY7" fmla="*/ 166914 h 3158461"/>
                <a:gd name="connsiteX8" fmla="*/ 108857 w 4215960"/>
                <a:gd name="connsiteY8" fmla="*/ 188685 h 3158461"/>
                <a:gd name="connsiteX9" fmla="*/ 94343 w 4215960"/>
                <a:gd name="connsiteY9" fmla="*/ 203200 h 3158461"/>
                <a:gd name="connsiteX10" fmla="*/ 43543 w 4215960"/>
                <a:gd name="connsiteY10" fmla="*/ 283028 h 3158461"/>
                <a:gd name="connsiteX11" fmla="*/ 14514 w 4215960"/>
                <a:gd name="connsiteY11" fmla="*/ 362857 h 3158461"/>
                <a:gd name="connsiteX12" fmla="*/ 0 w 4215960"/>
                <a:gd name="connsiteY12" fmla="*/ 420914 h 3158461"/>
                <a:gd name="connsiteX13" fmla="*/ 7257 w 4215960"/>
                <a:gd name="connsiteY13" fmla="*/ 1393371 h 3158461"/>
                <a:gd name="connsiteX14" fmla="*/ 29028 w 4215960"/>
                <a:gd name="connsiteY14" fmla="*/ 1494971 h 3158461"/>
                <a:gd name="connsiteX15" fmla="*/ 43543 w 4215960"/>
                <a:gd name="connsiteY15" fmla="*/ 1531257 h 3158461"/>
                <a:gd name="connsiteX16" fmla="*/ 58057 w 4215960"/>
                <a:gd name="connsiteY16" fmla="*/ 1596571 h 3158461"/>
                <a:gd name="connsiteX17" fmla="*/ 79828 w 4215960"/>
                <a:gd name="connsiteY17" fmla="*/ 1647371 h 3158461"/>
                <a:gd name="connsiteX18" fmla="*/ 116114 w 4215960"/>
                <a:gd name="connsiteY18" fmla="*/ 1763485 h 3158461"/>
                <a:gd name="connsiteX19" fmla="*/ 137885 w 4215960"/>
                <a:gd name="connsiteY19" fmla="*/ 1828800 h 3158461"/>
                <a:gd name="connsiteX20" fmla="*/ 145143 w 4215960"/>
                <a:gd name="connsiteY20" fmla="*/ 1850571 h 3158461"/>
                <a:gd name="connsiteX21" fmla="*/ 166914 w 4215960"/>
                <a:gd name="connsiteY21" fmla="*/ 1894114 h 3158461"/>
                <a:gd name="connsiteX22" fmla="*/ 188685 w 4215960"/>
                <a:gd name="connsiteY22" fmla="*/ 1944914 h 3158461"/>
                <a:gd name="connsiteX23" fmla="*/ 195943 w 4215960"/>
                <a:gd name="connsiteY23" fmla="*/ 1973943 h 3158461"/>
                <a:gd name="connsiteX24" fmla="*/ 232228 w 4215960"/>
                <a:gd name="connsiteY24" fmla="*/ 2024743 h 3158461"/>
                <a:gd name="connsiteX25" fmla="*/ 254000 w 4215960"/>
                <a:gd name="connsiteY25" fmla="*/ 2082800 h 3158461"/>
                <a:gd name="connsiteX26" fmla="*/ 275771 w 4215960"/>
                <a:gd name="connsiteY26" fmla="*/ 2104571 h 3158461"/>
                <a:gd name="connsiteX27" fmla="*/ 312057 w 4215960"/>
                <a:gd name="connsiteY27" fmla="*/ 2177143 h 3158461"/>
                <a:gd name="connsiteX28" fmla="*/ 348343 w 4215960"/>
                <a:gd name="connsiteY28" fmla="*/ 2227943 h 3158461"/>
                <a:gd name="connsiteX29" fmla="*/ 355600 w 4215960"/>
                <a:gd name="connsiteY29" fmla="*/ 2249714 h 3158461"/>
                <a:gd name="connsiteX30" fmla="*/ 406400 w 4215960"/>
                <a:gd name="connsiteY30" fmla="*/ 2315028 h 3158461"/>
                <a:gd name="connsiteX31" fmla="*/ 435428 w 4215960"/>
                <a:gd name="connsiteY31" fmla="*/ 2380343 h 3158461"/>
                <a:gd name="connsiteX32" fmla="*/ 457200 w 4215960"/>
                <a:gd name="connsiteY32" fmla="*/ 2409371 h 3158461"/>
                <a:gd name="connsiteX33" fmla="*/ 471714 w 4215960"/>
                <a:gd name="connsiteY33" fmla="*/ 2467428 h 3158461"/>
                <a:gd name="connsiteX34" fmla="*/ 478971 w 4215960"/>
                <a:gd name="connsiteY34" fmla="*/ 2489200 h 3158461"/>
                <a:gd name="connsiteX35" fmla="*/ 486228 w 4215960"/>
                <a:gd name="connsiteY35" fmla="*/ 2518228 h 3158461"/>
                <a:gd name="connsiteX36" fmla="*/ 493485 w 4215960"/>
                <a:gd name="connsiteY36" fmla="*/ 2583543 h 3158461"/>
                <a:gd name="connsiteX37" fmla="*/ 515257 w 4215960"/>
                <a:gd name="connsiteY37" fmla="*/ 2641600 h 3158461"/>
                <a:gd name="connsiteX38" fmla="*/ 544285 w 4215960"/>
                <a:gd name="connsiteY38" fmla="*/ 2685143 h 3158461"/>
                <a:gd name="connsiteX39" fmla="*/ 573314 w 4215960"/>
                <a:gd name="connsiteY39" fmla="*/ 2735943 h 3158461"/>
                <a:gd name="connsiteX40" fmla="*/ 602343 w 4215960"/>
                <a:gd name="connsiteY40" fmla="*/ 2757714 h 3158461"/>
                <a:gd name="connsiteX41" fmla="*/ 645885 w 4215960"/>
                <a:gd name="connsiteY41" fmla="*/ 2801257 h 3158461"/>
                <a:gd name="connsiteX42" fmla="*/ 674914 w 4215960"/>
                <a:gd name="connsiteY42" fmla="*/ 2823028 h 3158461"/>
                <a:gd name="connsiteX43" fmla="*/ 711200 w 4215960"/>
                <a:gd name="connsiteY43" fmla="*/ 2866571 h 3158461"/>
                <a:gd name="connsiteX44" fmla="*/ 740228 w 4215960"/>
                <a:gd name="connsiteY44" fmla="*/ 2888343 h 3158461"/>
                <a:gd name="connsiteX45" fmla="*/ 812800 w 4215960"/>
                <a:gd name="connsiteY45" fmla="*/ 2953657 h 3158461"/>
                <a:gd name="connsiteX46" fmla="*/ 849085 w 4215960"/>
                <a:gd name="connsiteY46" fmla="*/ 2997200 h 3158461"/>
                <a:gd name="connsiteX47" fmla="*/ 870857 w 4215960"/>
                <a:gd name="connsiteY47" fmla="*/ 3011714 h 3158461"/>
                <a:gd name="connsiteX48" fmla="*/ 907143 w 4215960"/>
                <a:gd name="connsiteY48" fmla="*/ 3055257 h 3158461"/>
                <a:gd name="connsiteX49" fmla="*/ 936171 w 4215960"/>
                <a:gd name="connsiteY49" fmla="*/ 3077028 h 3158461"/>
                <a:gd name="connsiteX50" fmla="*/ 1030514 w 4215960"/>
                <a:gd name="connsiteY50" fmla="*/ 3120571 h 3158461"/>
                <a:gd name="connsiteX51" fmla="*/ 1480457 w 4215960"/>
                <a:gd name="connsiteY51" fmla="*/ 3106057 h 3158461"/>
                <a:gd name="connsiteX52" fmla="*/ 1531257 w 4215960"/>
                <a:gd name="connsiteY52" fmla="*/ 3091543 h 3158461"/>
                <a:gd name="connsiteX53" fmla="*/ 1618343 w 4215960"/>
                <a:gd name="connsiteY53" fmla="*/ 3084285 h 3158461"/>
                <a:gd name="connsiteX54" fmla="*/ 1698171 w 4215960"/>
                <a:gd name="connsiteY54" fmla="*/ 3069771 h 3158461"/>
                <a:gd name="connsiteX55" fmla="*/ 1756228 w 4215960"/>
                <a:gd name="connsiteY55" fmla="*/ 3062514 h 3158461"/>
                <a:gd name="connsiteX56" fmla="*/ 1785257 w 4215960"/>
                <a:gd name="connsiteY56" fmla="*/ 3048000 h 3158461"/>
                <a:gd name="connsiteX57" fmla="*/ 1850571 w 4215960"/>
                <a:gd name="connsiteY57" fmla="*/ 3026228 h 3158461"/>
                <a:gd name="connsiteX58" fmla="*/ 1886857 w 4215960"/>
                <a:gd name="connsiteY58" fmla="*/ 3011714 h 3158461"/>
                <a:gd name="connsiteX59" fmla="*/ 1988457 w 4215960"/>
                <a:gd name="connsiteY59" fmla="*/ 2997200 h 3158461"/>
                <a:gd name="connsiteX60" fmla="*/ 2017485 w 4215960"/>
                <a:gd name="connsiteY60" fmla="*/ 2989943 h 3158461"/>
                <a:gd name="connsiteX61" fmla="*/ 2053771 w 4215960"/>
                <a:gd name="connsiteY61" fmla="*/ 2982685 h 3158461"/>
                <a:gd name="connsiteX62" fmla="*/ 2140857 w 4215960"/>
                <a:gd name="connsiteY62" fmla="*/ 2968171 h 3158461"/>
                <a:gd name="connsiteX63" fmla="*/ 2169885 w 4215960"/>
                <a:gd name="connsiteY63" fmla="*/ 2939143 h 3158461"/>
                <a:gd name="connsiteX64" fmla="*/ 2286000 w 4215960"/>
                <a:gd name="connsiteY64" fmla="*/ 2917371 h 3158461"/>
                <a:gd name="connsiteX65" fmla="*/ 2358571 w 4215960"/>
                <a:gd name="connsiteY65" fmla="*/ 2902857 h 3158461"/>
                <a:gd name="connsiteX66" fmla="*/ 3619954 w 4215960"/>
                <a:gd name="connsiteY66" fmla="*/ 3005590 h 3158461"/>
                <a:gd name="connsiteX67" fmla="*/ 3715203 w 4215960"/>
                <a:gd name="connsiteY67" fmla="*/ 3154363 h 3158461"/>
                <a:gd name="connsiteX68" fmla="*/ 3767137 w 4215960"/>
                <a:gd name="connsiteY68" fmla="*/ 3112181 h 3158461"/>
                <a:gd name="connsiteX69" fmla="*/ 3852862 w 4215960"/>
                <a:gd name="connsiteY69" fmla="*/ 3063648 h 3158461"/>
                <a:gd name="connsiteX70" fmla="*/ 3835626 w 4215960"/>
                <a:gd name="connsiteY70" fmla="*/ 2974747 h 3158461"/>
                <a:gd name="connsiteX71" fmla="*/ 3912960 w 4215960"/>
                <a:gd name="connsiteY71" fmla="*/ 2842078 h 3158461"/>
                <a:gd name="connsiteX72" fmla="*/ 4205514 w 4215960"/>
                <a:gd name="connsiteY72" fmla="*/ 2508930 h 3158461"/>
                <a:gd name="connsiteX73" fmla="*/ 4124097 w 4215960"/>
                <a:gd name="connsiteY73" fmla="*/ 2499858 h 3158461"/>
                <a:gd name="connsiteX74" fmla="*/ 4128634 w 4215960"/>
                <a:gd name="connsiteY74" fmla="*/ 2408010 h 3158461"/>
                <a:gd name="connsiteX75" fmla="*/ 4079647 w 4215960"/>
                <a:gd name="connsiteY75" fmla="*/ 2382838 h 3158461"/>
                <a:gd name="connsiteX76" fmla="*/ 3995510 w 4215960"/>
                <a:gd name="connsiteY76" fmla="*/ 2414360 h 3158461"/>
                <a:gd name="connsiteX77" fmla="*/ 3958771 w 4215960"/>
                <a:gd name="connsiteY77" fmla="*/ 2378075 h 3158461"/>
                <a:gd name="connsiteX78" fmla="*/ 4003448 w 4215960"/>
                <a:gd name="connsiteY78" fmla="*/ 2355170 h 3158461"/>
                <a:gd name="connsiteX79" fmla="*/ 3874181 w 4215960"/>
                <a:gd name="connsiteY79" fmla="*/ 2141991 h 3158461"/>
                <a:gd name="connsiteX80" fmla="*/ 3889147 w 4215960"/>
                <a:gd name="connsiteY80" fmla="*/ 2111828 h 3158461"/>
                <a:gd name="connsiteX81" fmla="*/ 3865562 w 4215960"/>
                <a:gd name="connsiteY81" fmla="*/ 1996168 h 3158461"/>
                <a:gd name="connsiteX82" fmla="*/ 3706813 w 4215960"/>
                <a:gd name="connsiteY82" fmla="*/ 1985282 h 3158461"/>
                <a:gd name="connsiteX83" fmla="*/ 3673475 w 4215960"/>
                <a:gd name="connsiteY83" fmla="*/ 2034040 h 3158461"/>
                <a:gd name="connsiteX84" fmla="*/ 3584575 w 4215960"/>
                <a:gd name="connsiteY84" fmla="*/ 2048556 h 3158461"/>
                <a:gd name="connsiteX85" fmla="*/ 3590925 w 4215960"/>
                <a:gd name="connsiteY85" fmla="*/ 2026557 h 3158461"/>
                <a:gd name="connsiteX86" fmla="*/ 3537403 w 4215960"/>
                <a:gd name="connsiteY86" fmla="*/ 2010456 h 3158461"/>
                <a:gd name="connsiteX87" fmla="*/ 3512684 w 4215960"/>
                <a:gd name="connsiteY87" fmla="*/ 1845355 h 3158461"/>
                <a:gd name="connsiteX88" fmla="*/ 3232377 w 4215960"/>
                <a:gd name="connsiteY88" fmla="*/ 1778680 h 3158461"/>
                <a:gd name="connsiteX89" fmla="*/ 3096078 w 4215960"/>
                <a:gd name="connsiteY89" fmla="*/ 1821996 h 3158461"/>
                <a:gd name="connsiteX90" fmla="*/ 2964089 w 4215960"/>
                <a:gd name="connsiteY90" fmla="*/ 1814512 h 3158461"/>
                <a:gd name="connsiteX91" fmla="*/ 2831646 w 4215960"/>
                <a:gd name="connsiteY91" fmla="*/ 1703614 h 3158461"/>
                <a:gd name="connsiteX92" fmla="*/ 2618468 w 4215960"/>
                <a:gd name="connsiteY92" fmla="*/ 1400401 h 3158461"/>
                <a:gd name="connsiteX93" fmla="*/ 2220006 w 4215960"/>
                <a:gd name="connsiteY93" fmla="*/ 1260928 h 3158461"/>
                <a:gd name="connsiteX94" fmla="*/ 1821543 w 4215960"/>
                <a:gd name="connsiteY94" fmla="*/ 1284514 h 3158461"/>
                <a:gd name="connsiteX95" fmla="*/ 1799771 w 4215960"/>
                <a:gd name="connsiteY95" fmla="*/ 1211943 h 3158461"/>
                <a:gd name="connsiteX96" fmla="*/ 1756228 w 4215960"/>
                <a:gd name="connsiteY96" fmla="*/ 1139371 h 3158461"/>
                <a:gd name="connsiteX97" fmla="*/ 1625600 w 4215960"/>
                <a:gd name="connsiteY97" fmla="*/ 986971 h 3158461"/>
                <a:gd name="connsiteX98" fmla="*/ 1589314 w 4215960"/>
                <a:gd name="connsiteY98" fmla="*/ 928914 h 3158461"/>
                <a:gd name="connsiteX99" fmla="*/ 1574800 w 4215960"/>
                <a:gd name="connsiteY99" fmla="*/ 892628 h 3158461"/>
                <a:gd name="connsiteX100" fmla="*/ 1538514 w 4215960"/>
                <a:gd name="connsiteY100" fmla="*/ 856343 h 3158461"/>
                <a:gd name="connsiteX101" fmla="*/ 1509485 w 4215960"/>
                <a:gd name="connsiteY101" fmla="*/ 820057 h 3158461"/>
                <a:gd name="connsiteX102" fmla="*/ 1473200 w 4215960"/>
                <a:gd name="connsiteY102" fmla="*/ 783771 h 3158461"/>
                <a:gd name="connsiteX103" fmla="*/ 1436914 w 4215960"/>
                <a:gd name="connsiteY103" fmla="*/ 718457 h 3158461"/>
                <a:gd name="connsiteX104" fmla="*/ 1357085 w 4215960"/>
                <a:gd name="connsiteY104" fmla="*/ 624114 h 3158461"/>
                <a:gd name="connsiteX105" fmla="*/ 1335314 w 4215960"/>
                <a:gd name="connsiteY105" fmla="*/ 602343 h 3158461"/>
                <a:gd name="connsiteX106" fmla="*/ 1277257 w 4215960"/>
                <a:gd name="connsiteY106" fmla="*/ 529771 h 3158461"/>
                <a:gd name="connsiteX107" fmla="*/ 1219200 w 4215960"/>
                <a:gd name="connsiteY107" fmla="*/ 464457 h 3158461"/>
                <a:gd name="connsiteX108" fmla="*/ 1161143 w 4215960"/>
                <a:gd name="connsiteY108" fmla="*/ 406400 h 3158461"/>
                <a:gd name="connsiteX109" fmla="*/ 1081314 w 4215960"/>
                <a:gd name="connsiteY109" fmla="*/ 362857 h 3158461"/>
                <a:gd name="connsiteX110" fmla="*/ 1052285 w 4215960"/>
                <a:gd name="connsiteY110" fmla="*/ 333828 h 3158461"/>
                <a:gd name="connsiteX111" fmla="*/ 1001485 w 4215960"/>
                <a:gd name="connsiteY111" fmla="*/ 304800 h 3158461"/>
                <a:gd name="connsiteX112" fmla="*/ 979714 w 4215960"/>
                <a:gd name="connsiteY112" fmla="*/ 290285 h 3158461"/>
                <a:gd name="connsiteX113" fmla="*/ 928914 w 4215960"/>
                <a:gd name="connsiteY113" fmla="*/ 246743 h 3158461"/>
                <a:gd name="connsiteX114" fmla="*/ 907143 w 4215960"/>
                <a:gd name="connsiteY114" fmla="*/ 232228 h 3158461"/>
                <a:gd name="connsiteX115" fmla="*/ 885371 w 4215960"/>
                <a:gd name="connsiteY115" fmla="*/ 224971 h 3158461"/>
                <a:gd name="connsiteX116" fmla="*/ 849085 w 4215960"/>
                <a:gd name="connsiteY116" fmla="*/ 188685 h 3158461"/>
                <a:gd name="connsiteX117" fmla="*/ 820057 w 4215960"/>
                <a:gd name="connsiteY117" fmla="*/ 166914 h 3158461"/>
                <a:gd name="connsiteX118" fmla="*/ 812800 w 4215960"/>
                <a:gd name="connsiteY118" fmla="*/ 145143 h 3158461"/>
                <a:gd name="connsiteX119" fmla="*/ 762000 w 4215960"/>
                <a:gd name="connsiteY119" fmla="*/ 116114 h 3158461"/>
                <a:gd name="connsiteX120" fmla="*/ 740228 w 4215960"/>
                <a:gd name="connsiteY120" fmla="*/ 101600 h 3158461"/>
                <a:gd name="connsiteX121" fmla="*/ 703943 w 4215960"/>
                <a:gd name="connsiteY121" fmla="*/ 65314 h 3158461"/>
                <a:gd name="connsiteX122" fmla="*/ 689428 w 4215960"/>
                <a:gd name="connsiteY122" fmla="*/ 50800 h 3158461"/>
                <a:gd name="connsiteX123" fmla="*/ 660400 w 4215960"/>
                <a:gd name="connsiteY123" fmla="*/ 43543 h 3158461"/>
                <a:gd name="connsiteX124" fmla="*/ 638628 w 4215960"/>
                <a:gd name="connsiteY124" fmla="*/ 36285 h 3158461"/>
                <a:gd name="connsiteX125" fmla="*/ 602343 w 4215960"/>
                <a:gd name="connsiteY125" fmla="*/ 0 h 3158461"/>
                <a:gd name="connsiteX0" fmla="*/ 602343 w 4215960"/>
                <a:gd name="connsiteY0" fmla="*/ 0 h 3156370"/>
                <a:gd name="connsiteX1" fmla="*/ 406400 w 4215960"/>
                <a:gd name="connsiteY1" fmla="*/ 7257 h 3156370"/>
                <a:gd name="connsiteX2" fmla="*/ 362857 w 4215960"/>
                <a:gd name="connsiteY2" fmla="*/ 36285 h 3156370"/>
                <a:gd name="connsiteX3" fmla="*/ 312057 w 4215960"/>
                <a:gd name="connsiteY3" fmla="*/ 50800 h 3156370"/>
                <a:gd name="connsiteX4" fmla="*/ 239485 w 4215960"/>
                <a:gd name="connsiteY4" fmla="*/ 101600 h 3156370"/>
                <a:gd name="connsiteX5" fmla="*/ 210457 w 4215960"/>
                <a:gd name="connsiteY5" fmla="*/ 108857 h 3156370"/>
                <a:gd name="connsiteX6" fmla="*/ 159657 w 4215960"/>
                <a:gd name="connsiteY6" fmla="*/ 137885 h 3156370"/>
                <a:gd name="connsiteX7" fmla="*/ 130628 w 4215960"/>
                <a:gd name="connsiteY7" fmla="*/ 166914 h 3156370"/>
                <a:gd name="connsiteX8" fmla="*/ 108857 w 4215960"/>
                <a:gd name="connsiteY8" fmla="*/ 188685 h 3156370"/>
                <a:gd name="connsiteX9" fmla="*/ 94343 w 4215960"/>
                <a:gd name="connsiteY9" fmla="*/ 203200 h 3156370"/>
                <a:gd name="connsiteX10" fmla="*/ 43543 w 4215960"/>
                <a:gd name="connsiteY10" fmla="*/ 283028 h 3156370"/>
                <a:gd name="connsiteX11" fmla="*/ 14514 w 4215960"/>
                <a:gd name="connsiteY11" fmla="*/ 362857 h 3156370"/>
                <a:gd name="connsiteX12" fmla="*/ 0 w 4215960"/>
                <a:gd name="connsiteY12" fmla="*/ 420914 h 3156370"/>
                <a:gd name="connsiteX13" fmla="*/ 7257 w 4215960"/>
                <a:gd name="connsiteY13" fmla="*/ 1393371 h 3156370"/>
                <a:gd name="connsiteX14" fmla="*/ 29028 w 4215960"/>
                <a:gd name="connsiteY14" fmla="*/ 1494971 h 3156370"/>
                <a:gd name="connsiteX15" fmla="*/ 43543 w 4215960"/>
                <a:gd name="connsiteY15" fmla="*/ 1531257 h 3156370"/>
                <a:gd name="connsiteX16" fmla="*/ 58057 w 4215960"/>
                <a:gd name="connsiteY16" fmla="*/ 1596571 h 3156370"/>
                <a:gd name="connsiteX17" fmla="*/ 79828 w 4215960"/>
                <a:gd name="connsiteY17" fmla="*/ 1647371 h 3156370"/>
                <a:gd name="connsiteX18" fmla="*/ 116114 w 4215960"/>
                <a:gd name="connsiteY18" fmla="*/ 1763485 h 3156370"/>
                <a:gd name="connsiteX19" fmla="*/ 137885 w 4215960"/>
                <a:gd name="connsiteY19" fmla="*/ 1828800 h 3156370"/>
                <a:gd name="connsiteX20" fmla="*/ 145143 w 4215960"/>
                <a:gd name="connsiteY20" fmla="*/ 1850571 h 3156370"/>
                <a:gd name="connsiteX21" fmla="*/ 166914 w 4215960"/>
                <a:gd name="connsiteY21" fmla="*/ 1894114 h 3156370"/>
                <a:gd name="connsiteX22" fmla="*/ 188685 w 4215960"/>
                <a:gd name="connsiteY22" fmla="*/ 1944914 h 3156370"/>
                <a:gd name="connsiteX23" fmla="*/ 195943 w 4215960"/>
                <a:gd name="connsiteY23" fmla="*/ 1973943 h 3156370"/>
                <a:gd name="connsiteX24" fmla="*/ 232228 w 4215960"/>
                <a:gd name="connsiteY24" fmla="*/ 2024743 h 3156370"/>
                <a:gd name="connsiteX25" fmla="*/ 254000 w 4215960"/>
                <a:gd name="connsiteY25" fmla="*/ 2082800 h 3156370"/>
                <a:gd name="connsiteX26" fmla="*/ 275771 w 4215960"/>
                <a:gd name="connsiteY26" fmla="*/ 2104571 h 3156370"/>
                <a:gd name="connsiteX27" fmla="*/ 312057 w 4215960"/>
                <a:gd name="connsiteY27" fmla="*/ 2177143 h 3156370"/>
                <a:gd name="connsiteX28" fmla="*/ 348343 w 4215960"/>
                <a:gd name="connsiteY28" fmla="*/ 2227943 h 3156370"/>
                <a:gd name="connsiteX29" fmla="*/ 355600 w 4215960"/>
                <a:gd name="connsiteY29" fmla="*/ 2249714 h 3156370"/>
                <a:gd name="connsiteX30" fmla="*/ 406400 w 4215960"/>
                <a:gd name="connsiteY30" fmla="*/ 2315028 h 3156370"/>
                <a:gd name="connsiteX31" fmla="*/ 435428 w 4215960"/>
                <a:gd name="connsiteY31" fmla="*/ 2380343 h 3156370"/>
                <a:gd name="connsiteX32" fmla="*/ 457200 w 4215960"/>
                <a:gd name="connsiteY32" fmla="*/ 2409371 h 3156370"/>
                <a:gd name="connsiteX33" fmla="*/ 471714 w 4215960"/>
                <a:gd name="connsiteY33" fmla="*/ 2467428 h 3156370"/>
                <a:gd name="connsiteX34" fmla="*/ 478971 w 4215960"/>
                <a:gd name="connsiteY34" fmla="*/ 2489200 h 3156370"/>
                <a:gd name="connsiteX35" fmla="*/ 486228 w 4215960"/>
                <a:gd name="connsiteY35" fmla="*/ 2518228 h 3156370"/>
                <a:gd name="connsiteX36" fmla="*/ 493485 w 4215960"/>
                <a:gd name="connsiteY36" fmla="*/ 2583543 h 3156370"/>
                <a:gd name="connsiteX37" fmla="*/ 515257 w 4215960"/>
                <a:gd name="connsiteY37" fmla="*/ 2641600 h 3156370"/>
                <a:gd name="connsiteX38" fmla="*/ 544285 w 4215960"/>
                <a:gd name="connsiteY38" fmla="*/ 2685143 h 3156370"/>
                <a:gd name="connsiteX39" fmla="*/ 573314 w 4215960"/>
                <a:gd name="connsiteY39" fmla="*/ 2735943 h 3156370"/>
                <a:gd name="connsiteX40" fmla="*/ 602343 w 4215960"/>
                <a:gd name="connsiteY40" fmla="*/ 2757714 h 3156370"/>
                <a:gd name="connsiteX41" fmla="*/ 645885 w 4215960"/>
                <a:gd name="connsiteY41" fmla="*/ 2801257 h 3156370"/>
                <a:gd name="connsiteX42" fmla="*/ 674914 w 4215960"/>
                <a:gd name="connsiteY42" fmla="*/ 2823028 h 3156370"/>
                <a:gd name="connsiteX43" fmla="*/ 711200 w 4215960"/>
                <a:gd name="connsiteY43" fmla="*/ 2866571 h 3156370"/>
                <a:gd name="connsiteX44" fmla="*/ 740228 w 4215960"/>
                <a:gd name="connsiteY44" fmla="*/ 2888343 h 3156370"/>
                <a:gd name="connsiteX45" fmla="*/ 812800 w 4215960"/>
                <a:gd name="connsiteY45" fmla="*/ 2953657 h 3156370"/>
                <a:gd name="connsiteX46" fmla="*/ 849085 w 4215960"/>
                <a:gd name="connsiteY46" fmla="*/ 2997200 h 3156370"/>
                <a:gd name="connsiteX47" fmla="*/ 870857 w 4215960"/>
                <a:gd name="connsiteY47" fmla="*/ 3011714 h 3156370"/>
                <a:gd name="connsiteX48" fmla="*/ 907143 w 4215960"/>
                <a:gd name="connsiteY48" fmla="*/ 3055257 h 3156370"/>
                <a:gd name="connsiteX49" fmla="*/ 936171 w 4215960"/>
                <a:gd name="connsiteY49" fmla="*/ 3077028 h 3156370"/>
                <a:gd name="connsiteX50" fmla="*/ 1030514 w 4215960"/>
                <a:gd name="connsiteY50" fmla="*/ 3120571 h 3156370"/>
                <a:gd name="connsiteX51" fmla="*/ 1480457 w 4215960"/>
                <a:gd name="connsiteY51" fmla="*/ 3106057 h 3156370"/>
                <a:gd name="connsiteX52" fmla="*/ 1531257 w 4215960"/>
                <a:gd name="connsiteY52" fmla="*/ 3091543 h 3156370"/>
                <a:gd name="connsiteX53" fmla="*/ 1618343 w 4215960"/>
                <a:gd name="connsiteY53" fmla="*/ 3084285 h 3156370"/>
                <a:gd name="connsiteX54" fmla="*/ 1698171 w 4215960"/>
                <a:gd name="connsiteY54" fmla="*/ 3069771 h 3156370"/>
                <a:gd name="connsiteX55" fmla="*/ 1756228 w 4215960"/>
                <a:gd name="connsiteY55" fmla="*/ 3062514 h 3156370"/>
                <a:gd name="connsiteX56" fmla="*/ 1785257 w 4215960"/>
                <a:gd name="connsiteY56" fmla="*/ 3048000 h 3156370"/>
                <a:gd name="connsiteX57" fmla="*/ 1850571 w 4215960"/>
                <a:gd name="connsiteY57" fmla="*/ 3026228 h 3156370"/>
                <a:gd name="connsiteX58" fmla="*/ 1886857 w 4215960"/>
                <a:gd name="connsiteY58" fmla="*/ 3011714 h 3156370"/>
                <a:gd name="connsiteX59" fmla="*/ 1988457 w 4215960"/>
                <a:gd name="connsiteY59" fmla="*/ 2997200 h 3156370"/>
                <a:gd name="connsiteX60" fmla="*/ 2017485 w 4215960"/>
                <a:gd name="connsiteY60" fmla="*/ 2989943 h 3156370"/>
                <a:gd name="connsiteX61" fmla="*/ 2053771 w 4215960"/>
                <a:gd name="connsiteY61" fmla="*/ 2982685 h 3156370"/>
                <a:gd name="connsiteX62" fmla="*/ 2140857 w 4215960"/>
                <a:gd name="connsiteY62" fmla="*/ 2968171 h 3156370"/>
                <a:gd name="connsiteX63" fmla="*/ 2169885 w 4215960"/>
                <a:gd name="connsiteY63" fmla="*/ 2939143 h 3156370"/>
                <a:gd name="connsiteX64" fmla="*/ 2286000 w 4215960"/>
                <a:gd name="connsiteY64" fmla="*/ 2917371 h 3156370"/>
                <a:gd name="connsiteX65" fmla="*/ 2358571 w 4215960"/>
                <a:gd name="connsiteY65" fmla="*/ 2902857 h 3156370"/>
                <a:gd name="connsiteX66" fmla="*/ 3662816 w 4215960"/>
                <a:gd name="connsiteY66" fmla="*/ 3123065 h 3156370"/>
                <a:gd name="connsiteX67" fmla="*/ 3715203 w 4215960"/>
                <a:gd name="connsiteY67" fmla="*/ 3154363 h 3156370"/>
                <a:gd name="connsiteX68" fmla="*/ 3767137 w 4215960"/>
                <a:gd name="connsiteY68" fmla="*/ 3112181 h 3156370"/>
                <a:gd name="connsiteX69" fmla="*/ 3852862 w 4215960"/>
                <a:gd name="connsiteY69" fmla="*/ 3063648 h 3156370"/>
                <a:gd name="connsiteX70" fmla="*/ 3835626 w 4215960"/>
                <a:gd name="connsiteY70" fmla="*/ 2974747 h 3156370"/>
                <a:gd name="connsiteX71" fmla="*/ 3912960 w 4215960"/>
                <a:gd name="connsiteY71" fmla="*/ 2842078 h 3156370"/>
                <a:gd name="connsiteX72" fmla="*/ 4205514 w 4215960"/>
                <a:gd name="connsiteY72" fmla="*/ 2508930 h 3156370"/>
                <a:gd name="connsiteX73" fmla="*/ 4124097 w 4215960"/>
                <a:gd name="connsiteY73" fmla="*/ 2499858 h 3156370"/>
                <a:gd name="connsiteX74" fmla="*/ 4128634 w 4215960"/>
                <a:gd name="connsiteY74" fmla="*/ 2408010 h 3156370"/>
                <a:gd name="connsiteX75" fmla="*/ 4079647 w 4215960"/>
                <a:gd name="connsiteY75" fmla="*/ 2382838 h 3156370"/>
                <a:gd name="connsiteX76" fmla="*/ 3995510 w 4215960"/>
                <a:gd name="connsiteY76" fmla="*/ 2414360 h 3156370"/>
                <a:gd name="connsiteX77" fmla="*/ 3958771 w 4215960"/>
                <a:gd name="connsiteY77" fmla="*/ 2378075 h 3156370"/>
                <a:gd name="connsiteX78" fmla="*/ 4003448 w 4215960"/>
                <a:gd name="connsiteY78" fmla="*/ 2355170 h 3156370"/>
                <a:gd name="connsiteX79" fmla="*/ 3874181 w 4215960"/>
                <a:gd name="connsiteY79" fmla="*/ 2141991 h 3156370"/>
                <a:gd name="connsiteX80" fmla="*/ 3889147 w 4215960"/>
                <a:gd name="connsiteY80" fmla="*/ 2111828 h 3156370"/>
                <a:gd name="connsiteX81" fmla="*/ 3865562 w 4215960"/>
                <a:gd name="connsiteY81" fmla="*/ 1996168 h 3156370"/>
                <a:gd name="connsiteX82" fmla="*/ 3706813 w 4215960"/>
                <a:gd name="connsiteY82" fmla="*/ 1985282 h 3156370"/>
                <a:gd name="connsiteX83" fmla="*/ 3673475 w 4215960"/>
                <a:gd name="connsiteY83" fmla="*/ 2034040 h 3156370"/>
                <a:gd name="connsiteX84" fmla="*/ 3584575 w 4215960"/>
                <a:gd name="connsiteY84" fmla="*/ 2048556 h 3156370"/>
                <a:gd name="connsiteX85" fmla="*/ 3590925 w 4215960"/>
                <a:gd name="connsiteY85" fmla="*/ 2026557 h 3156370"/>
                <a:gd name="connsiteX86" fmla="*/ 3537403 w 4215960"/>
                <a:gd name="connsiteY86" fmla="*/ 2010456 h 3156370"/>
                <a:gd name="connsiteX87" fmla="*/ 3512684 w 4215960"/>
                <a:gd name="connsiteY87" fmla="*/ 1845355 h 3156370"/>
                <a:gd name="connsiteX88" fmla="*/ 3232377 w 4215960"/>
                <a:gd name="connsiteY88" fmla="*/ 1778680 h 3156370"/>
                <a:gd name="connsiteX89" fmla="*/ 3096078 w 4215960"/>
                <a:gd name="connsiteY89" fmla="*/ 1821996 h 3156370"/>
                <a:gd name="connsiteX90" fmla="*/ 2964089 w 4215960"/>
                <a:gd name="connsiteY90" fmla="*/ 1814512 h 3156370"/>
                <a:gd name="connsiteX91" fmla="*/ 2831646 w 4215960"/>
                <a:gd name="connsiteY91" fmla="*/ 1703614 h 3156370"/>
                <a:gd name="connsiteX92" fmla="*/ 2618468 w 4215960"/>
                <a:gd name="connsiteY92" fmla="*/ 1400401 h 3156370"/>
                <a:gd name="connsiteX93" fmla="*/ 2220006 w 4215960"/>
                <a:gd name="connsiteY93" fmla="*/ 1260928 h 3156370"/>
                <a:gd name="connsiteX94" fmla="*/ 1821543 w 4215960"/>
                <a:gd name="connsiteY94" fmla="*/ 1284514 h 3156370"/>
                <a:gd name="connsiteX95" fmla="*/ 1799771 w 4215960"/>
                <a:gd name="connsiteY95" fmla="*/ 1211943 h 3156370"/>
                <a:gd name="connsiteX96" fmla="*/ 1756228 w 4215960"/>
                <a:gd name="connsiteY96" fmla="*/ 1139371 h 3156370"/>
                <a:gd name="connsiteX97" fmla="*/ 1625600 w 4215960"/>
                <a:gd name="connsiteY97" fmla="*/ 986971 h 3156370"/>
                <a:gd name="connsiteX98" fmla="*/ 1589314 w 4215960"/>
                <a:gd name="connsiteY98" fmla="*/ 928914 h 3156370"/>
                <a:gd name="connsiteX99" fmla="*/ 1574800 w 4215960"/>
                <a:gd name="connsiteY99" fmla="*/ 892628 h 3156370"/>
                <a:gd name="connsiteX100" fmla="*/ 1538514 w 4215960"/>
                <a:gd name="connsiteY100" fmla="*/ 856343 h 3156370"/>
                <a:gd name="connsiteX101" fmla="*/ 1509485 w 4215960"/>
                <a:gd name="connsiteY101" fmla="*/ 820057 h 3156370"/>
                <a:gd name="connsiteX102" fmla="*/ 1473200 w 4215960"/>
                <a:gd name="connsiteY102" fmla="*/ 783771 h 3156370"/>
                <a:gd name="connsiteX103" fmla="*/ 1436914 w 4215960"/>
                <a:gd name="connsiteY103" fmla="*/ 718457 h 3156370"/>
                <a:gd name="connsiteX104" fmla="*/ 1357085 w 4215960"/>
                <a:gd name="connsiteY104" fmla="*/ 624114 h 3156370"/>
                <a:gd name="connsiteX105" fmla="*/ 1335314 w 4215960"/>
                <a:gd name="connsiteY105" fmla="*/ 602343 h 3156370"/>
                <a:gd name="connsiteX106" fmla="*/ 1277257 w 4215960"/>
                <a:gd name="connsiteY106" fmla="*/ 529771 h 3156370"/>
                <a:gd name="connsiteX107" fmla="*/ 1219200 w 4215960"/>
                <a:gd name="connsiteY107" fmla="*/ 464457 h 3156370"/>
                <a:gd name="connsiteX108" fmla="*/ 1161143 w 4215960"/>
                <a:gd name="connsiteY108" fmla="*/ 406400 h 3156370"/>
                <a:gd name="connsiteX109" fmla="*/ 1081314 w 4215960"/>
                <a:gd name="connsiteY109" fmla="*/ 362857 h 3156370"/>
                <a:gd name="connsiteX110" fmla="*/ 1052285 w 4215960"/>
                <a:gd name="connsiteY110" fmla="*/ 333828 h 3156370"/>
                <a:gd name="connsiteX111" fmla="*/ 1001485 w 4215960"/>
                <a:gd name="connsiteY111" fmla="*/ 304800 h 3156370"/>
                <a:gd name="connsiteX112" fmla="*/ 979714 w 4215960"/>
                <a:gd name="connsiteY112" fmla="*/ 290285 h 3156370"/>
                <a:gd name="connsiteX113" fmla="*/ 928914 w 4215960"/>
                <a:gd name="connsiteY113" fmla="*/ 246743 h 3156370"/>
                <a:gd name="connsiteX114" fmla="*/ 907143 w 4215960"/>
                <a:gd name="connsiteY114" fmla="*/ 232228 h 3156370"/>
                <a:gd name="connsiteX115" fmla="*/ 885371 w 4215960"/>
                <a:gd name="connsiteY115" fmla="*/ 224971 h 3156370"/>
                <a:gd name="connsiteX116" fmla="*/ 849085 w 4215960"/>
                <a:gd name="connsiteY116" fmla="*/ 188685 h 3156370"/>
                <a:gd name="connsiteX117" fmla="*/ 820057 w 4215960"/>
                <a:gd name="connsiteY117" fmla="*/ 166914 h 3156370"/>
                <a:gd name="connsiteX118" fmla="*/ 812800 w 4215960"/>
                <a:gd name="connsiteY118" fmla="*/ 145143 h 3156370"/>
                <a:gd name="connsiteX119" fmla="*/ 762000 w 4215960"/>
                <a:gd name="connsiteY119" fmla="*/ 116114 h 3156370"/>
                <a:gd name="connsiteX120" fmla="*/ 740228 w 4215960"/>
                <a:gd name="connsiteY120" fmla="*/ 101600 h 3156370"/>
                <a:gd name="connsiteX121" fmla="*/ 703943 w 4215960"/>
                <a:gd name="connsiteY121" fmla="*/ 65314 h 3156370"/>
                <a:gd name="connsiteX122" fmla="*/ 689428 w 4215960"/>
                <a:gd name="connsiteY122" fmla="*/ 50800 h 3156370"/>
                <a:gd name="connsiteX123" fmla="*/ 660400 w 4215960"/>
                <a:gd name="connsiteY123" fmla="*/ 43543 h 3156370"/>
                <a:gd name="connsiteX124" fmla="*/ 638628 w 4215960"/>
                <a:gd name="connsiteY124" fmla="*/ 36285 h 3156370"/>
                <a:gd name="connsiteX125" fmla="*/ 602343 w 4215960"/>
                <a:gd name="connsiteY125" fmla="*/ 0 h 3156370"/>
                <a:gd name="connsiteX0" fmla="*/ 602343 w 4215960"/>
                <a:gd name="connsiteY0" fmla="*/ 0 h 3154524"/>
                <a:gd name="connsiteX1" fmla="*/ 406400 w 4215960"/>
                <a:gd name="connsiteY1" fmla="*/ 7257 h 3154524"/>
                <a:gd name="connsiteX2" fmla="*/ 362857 w 4215960"/>
                <a:gd name="connsiteY2" fmla="*/ 36285 h 3154524"/>
                <a:gd name="connsiteX3" fmla="*/ 312057 w 4215960"/>
                <a:gd name="connsiteY3" fmla="*/ 50800 h 3154524"/>
                <a:gd name="connsiteX4" fmla="*/ 239485 w 4215960"/>
                <a:gd name="connsiteY4" fmla="*/ 101600 h 3154524"/>
                <a:gd name="connsiteX5" fmla="*/ 210457 w 4215960"/>
                <a:gd name="connsiteY5" fmla="*/ 108857 h 3154524"/>
                <a:gd name="connsiteX6" fmla="*/ 159657 w 4215960"/>
                <a:gd name="connsiteY6" fmla="*/ 137885 h 3154524"/>
                <a:gd name="connsiteX7" fmla="*/ 130628 w 4215960"/>
                <a:gd name="connsiteY7" fmla="*/ 166914 h 3154524"/>
                <a:gd name="connsiteX8" fmla="*/ 108857 w 4215960"/>
                <a:gd name="connsiteY8" fmla="*/ 188685 h 3154524"/>
                <a:gd name="connsiteX9" fmla="*/ 94343 w 4215960"/>
                <a:gd name="connsiteY9" fmla="*/ 203200 h 3154524"/>
                <a:gd name="connsiteX10" fmla="*/ 43543 w 4215960"/>
                <a:gd name="connsiteY10" fmla="*/ 283028 h 3154524"/>
                <a:gd name="connsiteX11" fmla="*/ 14514 w 4215960"/>
                <a:gd name="connsiteY11" fmla="*/ 362857 h 3154524"/>
                <a:gd name="connsiteX12" fmla="*/ 0 w 4215960"/>
                <a:gd name="connsiteY12" fmla="*/ 420914 h 3154524"/>
                <a:gd name="connsiteX13" fmla="*/ 7257 w 4215960"/>
                <a:gd name="connsiteY13" fmla="*/ 1393371 h 3154524"/>
                <a:gd name="connsiteX14" fmla="*/ 29028 w 4215960"/>
                <a:gd name="connsiteY14" fmla="*/ 1494971 h 3154524"/>
                <a:gd name="connsiteX15" fmla="*/ 43543 w 4215960"/>
                <a:gd name="connsiteY15" fmla="*/ 1531257 h 3154524"/>
                <a:gd name="connsiteX16" fmla="*/ 58057 w 4215960"/>
                <a:gd name="connsiteY16" fmla="*/ 1596571 h 3154524"/>
                <a:gd name="connsiteX17" fmla="*/ 79828 w 4215960"/>
                <a:gd name="connsiteY17" fmla="*/ 1647371 h 3154524"/>
                <a:gd name="connsiteX18" fmla="*/ 116114 w 4215960"/>
                <a:gd name="connsiteY18" fmla="*/ 1763485 h 3154524"/>
                <a:gd name="connsiteX19" fmla="*/ 137885 w 4215960"/>
                <a:gd name="connsiteY19" fmla="*/ 1828800 h 3154524"/>
                <a:gd name="connsiteX20" fmla="*/ 145143 w 4215960"/>
                <a:gd name="connsiteY20" fmla="*/ 1850571 h 3154524"/>
                <a:gd name="connsiteX21" fmla="*/ 166914 w 4215960"/>
                <a:gd name="connsiteY21" fmla="*/ 1894114 h 3154524"/>
                <a:gd name="connsiteX22" fmla="*/ 188685 w 4215960"/>
                <a:gd name="connsiteY22" fmla="*/ 1944914 h 3154524"/>
                <a:gd name="connsiteX23" fmla="*/ 195943 w 4215960"/>
                <a:gd name="connsiteY23" fmla="*/ 1973943 h 3154524"/>
                <a:gd name="connsiteX24" fmla="*/ 232228 w 4215960"/>
                <a:gd name="connsiteY24" fmla="*/ 2024743 h 3154524"/>
                <a:gd name="connsiteX25" fmla="*/ 254000 w 4215960"/>
                <a:gd name="connsiteY25" fmla="*/ 2082800 h 3154524"/>
                <a:gd name="connsiteX26" fmla="*/ 275771 w 4215960"/>
                <a:gd name="connsiteY26" fmla="*/ 2104571 h 3154524"/>
                <a:gd name="connsiteX27" fmla="*/ 312057 w 4215960"/>
                <a:gd name="connsiteY27" fmla="*/ 2177143 h 3154524"/>
                <a:gd name="connsiteX28" fmla="*/ 348343 w 4215960"/>
                <a:gd name="connsiteY28" fmla="*/ 2227943 h 3154524"/>
                <a:gd name="connsiteX29" fmla="*/ 355600 w 4215960"/>
                <a:gd name="connsiteY29" fmla="*/ 2249714 h 3154524"/>
                <a:gd name="connsiteX30" fmla="*/ 406400 w 4215960"/>
                <a:gd name="connsiteY30" fmla="*/ 2315028 h 3154524"/>
                <a:gd name="connsiteX31" fmla="*/ 435428 w 4215960"/>
                <a:gd name="connsiteY31" fmla="*/ 2380343 h 3154524"/>
                <a:gd name="connsiteX32" fmla="*/ 457200 w 4215960"/>
                <a:gd name="connsiteY32" fmla="*/ 2409371 h 3154524"/>
                <a:gd name="connsiteX33" fmla="*/ 471714 w 4215960"/>
                <a:gd name="connsiteY33" fmla="*/ 2467428 h 3154524"/>
                <a:gd name="connsiteX34" fmla="*/ 478971 w 4215960"/>
                <a:gd name="connsiteY34" fmla="*/ 2489200 h 3154524"/>
                <a:gd name="connsiteX35" fmla="*/ 486228 w 4215960"/>
                <a:gd name="connsiteY35" fmla="*/ 2518228 h 3154524"/>
                <a:gd name="connsiteX36" fmla="*/ 493485 w 4215960"/>
                <a:gd name="connsiteY36" fmla="*/ 2583543 h 3154524"/>
                <a:gd name="connsiteX37" fmla="*/ 515257 w 4215960"/>
                <a:gd name="connsiteY37" fmla="*/ 2641600 h 3154524"/>
                <a:gd name="connsiteX38" fmla="*/ 544285 w 4215960"/>
                <a:gd name="connsiteY38" fmla="*/ 2685143 h 3154524"/>
                <a:gd name="connsiteX39" fmla="*/ 573314 w 4215960"/>
                <a:gd name="connsiteY39" fmla="*/ 2735943 h 3154524"/>
                <a:gd name="connsiteX40" fmla="*/ 602343 w 4215960"/>
                <a:gd name="connsiteY40" fmla="*/ 2757714 h 3154524"/>
                <a:gd name="connsiteX41" fmla="*/ 645885 w 4215960"/>
                <a:gd name="connsiteY41" fmla="*/ 2801257 h 3154524"/>
                <a:gd name="connsiteX42" fmla="*/ 674914 w 4215960"/>
                <a:gd name="connsiteY42" fmla="*/ 2823028 h 3154524"/>
                <a:gd name="connsiteX43" fmla="*/ 711200 w 4215960"/>
                <a:gd name="connsiteY43" fmla="*/ 2866571 h 3154524"/>
                <a:gd name="connsiteX44" fmla="*/ 740228 w 4215960"/>
                <a:gd name="connsiteY44" fmla="*/ 2888343 h 3154524"/>
                <a:gd name="connsiteX45" fmla="*/ 812800 w 4215960"/>
                <a:gd name="connsiteY45" fmla="*/ 2953657 h 3154524"/>
                <a:gd name="connsiteX46" fmla="*/ 849085 w 4215960"/>
                <a:gd name="connsiteY46" fmla="*/ 2997200 h 3154524"/>
                <a:gd name="connsiteX47" fmla="*/ 870857 w 4215960"/>
                <a:gd name="connsiteY47" fmla="*/ 3011714 h 3154524"/>
                <a:gd name="connsiteX48" fmla="*/ 907143 w 4215960"/>
                <a:gd name="connsiteY48" fmla="*/ 3055257 h 3154524"/>
                <a:gd name="connsiteX49" fmla="*/ 936171 w 4215960"/>
                <a:gd name="connsiteY49" fmla="*/ 3077028 h 3154524"/>
                <a:gd name="connsiteX50" fmla="*/ 1030514 w 4215960"/>
                <a:gd name="connsiteY50" fmla="*/ 3120571 h 3154524"/>
                <a:gd name="connsiteX51" fmla="*/ 1480457 w 4215960"/>
                <a:gd name="connsiteY51" fmla="*/ 3106057 h 3154524"/>
                <a:gd name="connsiteX52" fmla="*/ 1531257 w 4215960"/>
                <a:gd name="connsiteY52" fmla="*/ 3091543 h 3154524"/>
                <a:gd name="connsiteX53" fmla="*/ 1618343 w 4215960"/>
                <a:gd name="connsiteY53" fmla="*/ 3084285 h 3154524"/>
                <a:gd name="connsiteX54" fmla="*/ 1698171 w 4215960"/>
                <a:gd name="connsiteY54" fmla="*/ 3069771 h 3154524"/>
                <a:gd name="connsiteX55" fmla="*/ 1756228 w 4215960"/>
                <a:gd name="connsiteY55" fmla="*/ 3062514 h 3154524"/>
                <a:gd name="connsiteX56" fmla="*/ 1785257 w 4215960"/>
                <a:gd name="connsiteY56" fmla="*/ 3048000 h 3154524"/>
                <a:gd name="connsiteX57" fmla="*/ 1850571 w 4215960"/>
                <a:gd name="connsiteY57" fmla="*/ 3026228 h 3154524"/>
                <a:gd name="connsiteX58" fmla="*/ 1886857 w 4215960"/>
                <a:gd name="connsiteY58" fmla="*/ 3011714 h 3154524"/>
                <a:gd name="connsiteX59" fmla="*/ 1988457 w 4215960"/>
                <a:gd name="connsiteY59" fmla="*/ 2997200 h 3154524"/>
                <a:gd name="connsiteX60" fmla="*/ 2017485 w 4215960"/>
                <a:gd name="connsiteY60" fmla="*/ 2989943 h 3154524"/>
                <a:gd name="connsiteX61" fmla="*/ 2053771 w 4215960"/>
                <a:gd name="connsiteY61" fmla="*/ 2982685 h 3154524"/>
                <a:gd name="connsiteX62" fmla="*/ 2140857 w 4215960"/>
                <a:gd name="connsiteY62" fmla="*/ 2968171 h 3154524"/>
                <a:gd name="connsiteX63" fmla="*/ 2169885 w 4215960"/>
                <a:gd name="connsiteY63" fmla="*/ 2939143 h 3154524"/>
                <a:gd name="connsiteX64" fmla="*/ 2286000 w 4215960"/>
                <a:gd name="connsiteY64" fmla="*/ 2917371 h 3154524"/>
                <a:gd name="connsiteX65" fmla="*/ 3653971 w 4215960"/>
                <a:gd name="connsiteY65" fmla="*/ 3037794 h 3154524"/>
                <a:gd name="connsiteX66" fmla="*/ 3662816 w 4215960"/>
                <a:gd name="connsiteY66" fmla="*/ 3123065 h 3154524"/>
                <a:gd name="connsiteX67" fmla="*/ 3715203 w 4215960"/>
                <a:gd name="connsiteY67" fmla="*/ 3154363 h 3154524"/>
                <a:gd name="connsiteX68" fmla="*/ 3767137 w 4215960"/>
                <a:gd name="connsiteY68" fmla="*/ 3112181 h 3154524"/>
                <a:gd name="connsiteX69" fmla="*/ 3852862 w 4215960"/>
                <a:gd name="connsiteY69" fmla="*/ 3063648 h 3154524"/>
                <a:gd name="connsiteX70" fmla="*/ 3835626 w 4215960"/>
                <a:gd name="connsiteY70" fmla="*/ 2974747 h 3154524"/>
                <a:gd name="connsiteX71" fmla="*/ 3912960 w 4215960"/>
                <a:gd name="connsiteY71" fmla="*/ 2842078 h 3154524"/>
                <a:gd name="connsiteX72" fmla="*/ 4205514 w 4215960"/>
                <a:gd name="connsiteY72" fmla="*/ 2508930 h 3154524"/>
                <a:gd name="connsiteX73" fmla="*/ 4124097 w 4215960"/>
                <a:gd name="connsiteY73" fmla="*/ 2499858 h 3154524"/>
                <a:gd name="connsiteX74" fmla="*/ 4128634 w 4215960"/>
                <a:gd name="connsiteY74" fmla="*/ 2408010 h 3154524"/>
                <a:gd name="connsiteX75" fmla="*/ 4079647 w 4215960"/>
                <a:gd name="connsiteY75" fmla="*/ 2382838 h 3154524"/>
                <a:gd name="connsiteX76" fmla="*/ 3995510 w 4215960"/>
                <a:gd name="connsiteY76" fmla="*/ 2414360 h 3154524"/>
                <a:gd name="connsiteX77" fmla="*/ 3958771 w 4215960"/>
                <a:gd name="connsiteY77" fmla="*/ 2378075 h 3154524"/>
                <a:gd name="connsiteX78" fmla="*/ 4003448 w 4215960"/>
                <a:gd name="connsiteY78" fmla="*/ 2355170 h 3154524"/>
                <a:gd name="connsiteX79" fmla="*/ 3874181 w 4215960"/>
                <a:gd name="connsiteY79" fmla="*/ 2141991 h 3154524"/>
                <a:gd name="connsiteX80" fmla="*/ 3889147 w 4215960"/>
                <a:gd name="connsiteY80" fmla="*/ 2111828 h 3154524"/>
                <a:gd name="connsiteX81" fmla="*/ 3865562 w 4215960"/>
                <a:gd name="connsiteY81" fmla="*/ 1996168 h 3154524"/>
                <a:gd name="connsiteX82" fmla="*/ 3706813 w 4215960"/>
                <a:gd name="connsiteY82" fmla="*/ 1985282 h 3154524"/>
                <a:gd name="connsiteX83" fmla="*/ 3673475 w 4215960"/>
                <a:gd name="connsiteY83" fmla="*/ 2034040 h 3154524"/>
                <a:gd name="connsiteX84" fmla="*/ 3584575 w 4215960"/>
                <a:gd name="connsiteY84" fmla="*/ 2048556 h 3154524"/>
                <a:gd name="connsiteX85" fmla="*/ 3590925 w 4215960"/>
                <a:gd name="connsiteY85" fmla="*/ 2026557 h 3154524"/>
                <a:gd name="connsiteX86" fmla="*/ 3537403 w 4215960"/>
                <a:gd name="connsiteY86" fmla="*/ 2010456 h 3154524"/>
                <a:gd name="connsiteX87" fmla="*/ 3512684 w 4215960"/>
                <a:gd name="connsiteY87" fmla="*/ 1845355 h 3154524"/>
                <a:gd name="connsiteX88" fmla="*/ 3232377 w 4215960"/>
                <a:gd name="connsiteY88" fmla="*/ 1778680 h 3154524"/>
                <a:gd name="connsiteX89" fmla="*/ 3096078 w 4215960"/>
                <a:gd name="connsiteY89" fmla="*/ 1821996 h 3154524"/>
                <a:gd name="connsiteX90" fmla="*/ 2964089 w 4215960"/>
                <a:gd name="connsiteY90" fmla="*/ 1814512 h 3154524"/>
                <a:gd name="connsiteX91" fmla="*/ 2831646 w 4215960"/>
                <a:gd name="connsiteY91" fmla="*/ 1703614 h 3154524"/>
                <a:gd name="connsiteX92" fmla="*/ 2618468 w 4215960"/>
                <a:gd name="connsiteY92" fmla="*/ 1400401 h 3154524"/>
                <a:gd name="connsiteX93" fmla="*/ 2220006 w 4215960"/>
                <a:gd name="connsiteY93" fmla="*/ 1260928 h 3154524"/>
                <a:gd name="connsiteX94" fmla="*/ 1821543 w 4215960"/>
                <a:gd name="connsiteY94" fmla="*/ 1284514 h 3154524"/>
                <a:gd name="connsiteX95" fmla="*/ 1799771 w 4215960"/>
                <a:gd name="connsiteY95" fmla="*/ 1211943 h 3154524"/>
                <a:gd name="connsiteX96" fmla="*/ 1756228 w 4215960"/>
                <a:gd name="connsiteY96" fmla="*/ 1139371 h 3154524"/>
                <a:gd name="connsiteX97" fmla="*/ 1625600 w 4215960"/>
                <a:gd name="connsiteY97" fmla="*/ 986971 h 3154524"/>
                <a:gd name="connsiteX98" fmla="*/ 1589314 w 4215960"/>
                <a:gd name="connsiteY98" fmla="*/ 928914 h 3154524"/>
                <a:gd name="connsiteX99" fmla="*/ 1574800 w 4215960"/>
                <a:gd name="connsiteY99" fmla="*/ 892628 h 3154524"/>
                <a:gd name="connsiteX100" fmla="*/ 1538514 w 4215960"/>
                <a:gd name="connsiteY100" fmla="*/ 856343 h 3154524"/>
                <a:gd name="connsiteX101" fmla="*/ 1509485 w 4215960"/>
                <a:gd name="connsiteY101" fmla="*/ 820057 h 3154524"/>
                <a:gd name="connsiteX102" fmla="*/ 1473200 w 4215960"/>
                <a:gd name="connsiteY102" fmla="*/ 783771 h 3154524"/>
                <a:gd name="connsiteX103" fmla="*/ 1436914 w 4215960"/>
                <a:gd name="connsiteY103" fmla="*/ 718457 h 3154524"/>
                <a:gd name="connsiteX104" fmla="*/ 1357085 w 4215960"/>
                <a:gd name="connsiteY104" fmla="*/ 624114 h 3154524"/>
                <a:gd name="connsiteX105" fmla="*/ 1335314 w 4215960"/>
                <a:gd name="connsiteY105" fmla="*/ 602343 h 3154524"/>
                <a:gd name="connsiteX106" fmla="*/ 1277257 w 4215960"/>
                <a:gd name="connsiteY106" fmla="*/ 529771 h 3154524"/>
                <a:gd name="connsiteX107" fmla="*/ 1219200 w 4215960"/>
                <a:gd name="connsiteY107" fmla="*/ 464457 h 3154524"/>
                <a:gd name="connsiteX108" fmla="*/ 1161143 w 4215960"/>
                <a:gd name="connsiteY108" fmla="*/ 406400 h 3154524"/>
                <a:gd name="connsiteX109" fmla="*/ 1081314 w 4215960"/>
                <a:gd name="connsiteY109" fmla="*/ 362857 h 3154524"/>
                <a:gd name="connsiteX110" fmla="*/ 1052285 w 4215960"/>
                <a:gd name="connsiteY110" fmla="*/ 333828 h 3154524"/>
                <a:gd name="connsiteX111" fmla="*/ 1001485 w 4215960"/>
                <a:gd name="connsiteY111" fmla="*/ 304800 h 3154524"/>
                <a:gd name="connsiteX112" fmla="*/ 979714 w 4215960"/>
                <a:gd name="connsiteY112" fmla="*/ 290285 h 3154524"/>
                <a:gd name="connsiteX113" fmla="*/ 928914 w 4215960"/>
                <a:gd name="connsiteY113" fmla="*/ 246743 h 3154524"/>
                <a:gd name="connsiteX114" fmla="*/ 907143 w 4215960"/>
                <a:gd name="connsiteY114" fmla="*/ 232228 h 3154524"/>
                <a:gd name="connsiteX115" fmla="*/ 885371 w 4215960"/>
                <a:gd name="connsiteY115" fmla="*/ 224971 h 3154524"/>
                <a:gd name="connsiteX116" fmla="*/ 849085 w 4215960"/>
                <a:gd name="connsiteY116" fmla="*/ 188685 h 3154524"/>
                <a:gd name="connsiteX117" fmla="*/ 820057 w 4215960"/>
                <a:gd name="connsiteY117" fmla="*/ 166914 h 3154524"/>
                <a:gd name="connsiteX118" fmla="*/ 812800 w 4215960"/>
                <a:gd name="connsiteY118" fmla="*/ 145143 h 3154524"/>
                <a:gd name="connsiteX119" fmla="*/ 762000 w 4215960"/>
                <a:gd name="connsiteY119" fmla="*/ 116114 h 3154524"/>
                <a:gd name="connsiteX120" fmla="*/ 740228 w 4215960"/>
                <a:gd name="connsiteY120" fmla="*/ 101600 h 3154524"/>
                <a:gd name="connsiteX121" fmla="*/ 703943 w 4215960"/>
                <a:gd name="connsiteY121" fmla="*/ 65314 h 3154524"/>
                <a:gd name="connsiteX122" fmla="*/ 689428 w 4215960"/>
                <a:gd name="connsiteY122" fmla="*/ 50800 h 3154524"/>
                <a:gd name="connsiteX123" fmla="*/ 660400 w 4215960"/>
                <a:gd name="connsiteY123" fmla="*/ 43543 h 3154524"/>
                <a:gd name="connsiteX124" fmla="*/ 638628 w 4215960"/>
                <a:gd name="connsiteY124" fmla="*/ 36285 h 3154524"/>
                <a:gd name="connsiteX125" fmla="*/ 602343 w 4215960"/>
                <a:gd name="connsiteY125" fmla="*/ 0 h 3154524"/>
                <a:gd name="connsiteX0" fmla="*/ 602343 w 4215960"/>
                <a:gd name="connsiteY0" fmla="*/ 0 h 3154906"/>
                <a:gd name="connsiteX1" fmla="*/ 406400 w 4215960"/>
                <a:gd name="connsiteY1" fmla="*/ 7257 h 3154906"/>
                <a:gd name="connsiteX2" fmla="*/ 362857 w 4215960"/>
                <a:gd name="connsiteY2" fmla="*/ 36285 h 3154906"/>
                <a:gd name="connsiteX3" fmla="*/ 312057 w 4215960"/>
                <a:gd name="connsiteY3" fmla="*/ 50800 h 3154906"/>
                <a:gd name="connsiteX4" fmla="*/ 239485 w 4215960"/>
                <a:gd name="connsiteY4" fmla="*/ 101600 h 3154906"/>
                <a:gd name="connsiteX5" fmla="*/ 210457 w 4215960"/>
                <a:gd name="connsiteY5" fmla="*/ 108857 h 3154906"/>
                <a:gd name="connsiteX6" fmla="*/ 159657 w 4215960"/>
                <a:gd name="connsiteY6" fmla="*/ 137885 h 3154906"/>
                <a:gd name="connsiteX7" fmla="*/ 130628 w 4215960"/>
                <a:gd name="connsiteY7" fmla="*/ 166914 h 3154906"/>
                <a:gd name="connsiteX8" fmla="*/ 108857 w 4215960"/>
                <a:gd name="connsiteY8" fmla="*/ 188685 h 3154906"/>
                <a:gd name="connsiteX9" fmla="*/ 94343 w 4215960"/>
                <a:gd name="connsiteY9" fmla="*/ 203200 h 3154906"/>
                <a:gd name="connsiteX10" fmla="*/ 43543 w 4215960"/>
                <a:gd name="connsiteY10" fmla="*/ 283028 h 3154906"/>
                <a:gd name="connsiteX11" fmla="*/ 14514 w 4215960"/>
                <a:gd name="connsiteY11" fmla="*/ 362857 h 3154906"/>
                <a:gd name="connsiteX12" fmla="*/ 0 w 4215960"/>
                <a:gd name="connsiteY12" fmla="*/ 420914 h 3154906"/>
                <a:gd name="connsiteX13" fmla="*/ 7257 w 4215960"/>
                <a:gd name="connsiteY13" fmla="*/ 1393371 h 3154906"/>
                <a:gd name="connsiteX14" fmla="*/ 29028 w 4215960"/>
                <a:gd name="connsiteY14" fmla="*/ 1494971 h 3154906"/>
                <a:gd name="connsiteX15" fmla="*/ 43543 w 4215960"/>
                <a:gd name="connsiteY15" fmla="*/ 1531257 h 3154906"/>
                <a:gd name="connsiteX16" fmla="*/ 58057 w 4215960"/>
                <a:gd name="connsiteY16" fmla="*/ 1596571 h 3154906"/>
                <a:gd name="connsiteX17" fmla="*/ 79828 w 4215960"/>
                <a:gd name="connsiteY17" fmla="*/ 1647371 h 3154906"/>
                <a:gd name="connsiteX18" fmla="*/ 116114 w 4215960"/>
                <a:gd name="connsiteY18" fmla="*/ 1763485 h 3154906"/>
                <a:gd name="connsiteX19" fmla="*/ 137885 w 4215960"/>
                <a:gd name="connsiteY19" fmla="*/ 1828800 h 3154906"/>
                <a:gd name="connsiteX20" fmla="*/ 145143 w 4215960"/>
                <a:gd name="connsiteY20" fmla="*/ 1850571 h 3154906"/>
                <a:gd name="connsiteX21" fmla="*/ 166914 w 4215960"/>
                <a:gd name="connsiteY21" fmla="*/ 1894114 h 3154906"/>
                <a:gd name="connsiteX22" fmla="*/ 188685 w 4215960"/>
                <a:gd name="connsiteY22" fmla="*/ 1944914 h 3154906"/>
                <a:gd name="connsiteX23" fmla="*/ 195943 w 4215960"/>
                <a:gd name="connsiteY23" fmla="*/ 1973943 h 3154906"/>
                <a:gd name="connsiteX24" fmla="*/ 232228 w 4215960"/>
                <a:gd name="connsiteY24" fmla="*/ 2024743 h 3154906"/>
                <a:gd name="connsiteX25" fmla="*/ 254000 w 4215960"/>
                <a:gd name="connsiteY25" fmla="*/ 2082800 h 3154906"/>
                <a:gd name="connsiteX26" fmla="*/ 275771 w 4215960"/>
                <a:gd name="connsiteY26" fmla="*/ 2104571 h 3154906"/>
                <a:gd name="connsiteX27" fmla="*/ 312057 w 4215960"/>
                <a:gd name="connsiteY27" fmla="*/ 2177143 h 3154906"/>
                <a:gd name="connsiteX28" fmla="*/ 348343 w 4215960"/>
                <a:gd name="connsiteY28" fmla="*/ 2227943 h 3154906"/>
                <a:gd name="connsiteX29" fmla="*/ 355600 w 4215960"/>
                <a:gd name="connsiteY29" fmla="*/ 2249714 h 3154906"/>
                <a:gd name="connsiteX30" fmla="*/ 406400 w 4215960"/>
                <a:gd name="connsiteY30" fmla="*/ 2315028 h 3154906"/>
                <a:gd name="connsiteX31" fmla="*/ 435428 w 4215960"/>
                <a:gd name="connsiteY31" fmla="*/ 2380343 h 3154906"/>
                <a:gd name="connsiteX32" fmla="*/ 457200 w 4215960"/>
                <a:gd name="connsiteY32" fmla="*/ 2409371 h 3154906"/>
                <a:gd name="connsiteX33" fmla="*/ 471714 w 4215960"/>
                <a:gd name="connsiteY33" fmla="*/ 2467428 h 3154906"/>
                <a:gd name="connsiteX34" fmla="*/ 478971 w 4215960"/>
                <a:gd name="connsiteY34" fmla="*/ 2489200 h 3154906"/>
                <a:gd name="connsiteX35" fmla="*/ 486228 w 4215960"/>
                <a:gd name="connsiteY35" fmla="*/ 2518228 h 3154906"/>
                <a:gd name="connsiteX36" fmla="*/ 493485 w 4215960"/>
                <a:gd name="connsiteY36" fmla="*/ 2583543 h 3154906"/>
                <a:gd name="connsiteX37" fmla="*/ 515257 w 4215960"/>
                <a:gd name="connsiteY37" fmla="*/ 2641600 h 3154906"/>
                <a:gd name="connsiteX38" fmla="*/ 544285 w 4215960"/>
                <a:gd name="connsiteY38" fmla="*/ 2685143 h 3154906"/>
                <a:gd name="connsiteX39" fmla="*/ 573314 w 4215960"/>
                <a:gd name="connsiteY39" fmla="*/ 2735943 h 3154906"/>
                <a:gd name="connsiteX40" fmla="*/ 602343 w 4215960"/>
                <a:gd name="connsiteY40" fmla="*/ 2757714 h 3154906"/>
                <a:gd name="connsiteX41" fmla="*/ 645885 w 4215960"/>
                <a:gd name="connsiteY41" fmla="*/ 2801257 h 3154906"/>
                <a:gd name="connsiteX42" fmla="*/ 674914 w 4215960"/>
                <a:gd name="connsiteY42" fmla="*/ 2823028 h 3154906"/>
                <a:gd name="connsiteX43" fmla="*/ 711200 w 4215960"/>
                <a:gd name="connsiteY43" fmla="*/ 2866571 h 3154906"/>
                <a:gd name="connsiteX44" fmla="*/ 740228 w 4215960"/>
                <a:gd name="connsiteY44" fmla="*/ 2888343 h 3154906"/>
                <a:gd name="connsiteX45" fmla="*/ 812800 w 4215960"/>
                <a:gd name="connsiteY45" fmla="*/ 2953657 h 3154906"/>
                <a:gd name="connsiteX46" fmla="*/ 849085 w 4215960"/>
                <a:gd name="connsiteY46" fmla="*/ 2997200 h 3154906"/>
                <a:gd name="connsiteX47" fmla="*/ 870857 w 4215960"/>
                <a:gd name="connsiteY47" fmla="*/ 3011714 h 3154906"/>
                <a:gd name="connsiteX48" fmla="*/ 907143 w 4215960"/>
                <a:gd name="connsiteY48" fmla="*/ 3055257 h 3154906"/>
                <a:gd name="connsiteX49" fmla="*/ 936171 w 4215960"/>
                <a:gd name="connsiteY49" fmla="*/ 3077028 h 3154906"/>
                <a:gd name="connsiteX50" fmla="*/ 1030514 w 4215960"/>
                <a:gd name="connsiteY50" fmla="*/ 3120571 h 3154906"/>
                <a:gd name="connsiteX51" fmla="*/ 1480457 w 4215960"/>
                <a:gd name="connsiteY51" fmla="*/ 3106057 h 3154906"/>
                <a:gd name="connsiteX52" fmla="*/ 1531257 w 4215960"/>
                <a:gd name="connsiteY52" fmla="*/ 3091543 h 3154906"/>
                <a:gd name="connsiteX53" fmla="*/ 1618343 w 4215960"/>
                <a:gd name="connsiteY53" fmla="*/ 3084285 h 3154906"/>
                <a:gd name="connsiteX54" fmla="*/ 1698171 w 4215960"/>
                <a:gd name="connsiteY54" fmla="*/ 3069771 h 3154906"/>
                <a:gd name="connsiteX55" fmla="*/ 1756228 w 4215960"/>
                <a:gd name="connsiteY55" fmla="*/ 3062514 h 3154906"/>
                <a:gd name="connsiteX56" fmla="*/ 1785257 w 4215960"/>
                <a:gd name="connsiteY56" fmla="*/ 3048000 h 3154906"/>
                <a:gd name="connsiteX57" fmla="*/ 1850571 w 4215960"/>
                <a:gd name="connsiteY57" fmla="*/ 3026228 h 3154906"/>
                <a:gd name="connsiteX58" fmla="*/ 1886857 w 4215960"/>
                <a:gd name="connsiteY58" fmla="*/ 3011714 h 3154906"/>
                <a:gd name="connsiteX59" fmla="*/ 1988457 w 4215960"/>
                <a:gd name="connsiteY59" fmla="*/ 2997200 h 3154906"/>
                <a:gd name="connsiteX60" fmla="*/ 2017485 w 4215960"/>
                <a:gd name="connsiteY60" fmla="*/ 2989943 h 3154906"/>
                <a:gd name="connsiteX61" fmla="*/ 2053771 w 4215960"/>
                <a:gd name="connsiteY61" fmla="*/ 2982685 h 3154906"/>
                <a:gd name="connsiteX62" fmla="*/ 2140857 w 4215960"/>
                <a:gd name="connsiteY62" fmla="*/ 2968171 h 3154906"/>
                <a:gd name="connsiteX63" fmla="*/ 2169885 w 4215960"/>
                <a:gd name="connsiteY63" fmla="*/ 2939143 h 3154906"/>
                <a:gd name="connsiteX64" fmla="*/ 2286000 w 4215960"/>
                <a:gd name="connsiteY64" fmla="*/ 2917371 h 3154906"/>
                <a:gd name="connsiteX65" fmla="*/ 3658733 w 4215960"/>
                <a:gd name="connsiteY65" fmla="*/ 2961594 h 3154906"/>
                <a:gd name="connsiteX66" fmla="*/ 3662816 w 4215960"/>
                <a:gd name="connsiteY66" fmla="*/ 3123065 h 3154906"/>
                <a:gd name="connsiteX67" fmla="*/ 3715203 w 4215960"/>
                <a:gd name="connsiteY67" fmla="*/ 3154363 h 3154906"/>
                <a:gd name="connsiteX68" fmla="*/ 3767137 w 4215960"/>
                <a:gd name="connsiteY68" fmla="*/ 3112181 h 3154906"/>
                <a:gd name="connsiteX69" fmla="*/ 3852862 w 4215960"/>
                <a:gd name="connsiteY69" fmla="*/ 3063648 h 3154906"/>
                <a:gd name="connsiteX70" fmla="*/ 3835626 w 4215960"/>
                <a:gd name="connsiteY70" fmla="*/ 2974747 h 3154906"/>
                <a:gd name="connsiteX71" fmla="*/ 3912960 w 4215960"/>
                <a:gd name="connsiteY71" fmla="*/ 2842078 h 3154906"/>
                <a:gd name="connsiteX72" fmla="*/ 4205514 w 4215960"/>
                <a:gd name="connsiteY72" fmla="*/ 2508930 h 3154906"/>
                <a:gd name="connsiteX73" fmla="*/ 4124097 w 4215960"/>
                <a:gd name="connsiteY73" fmla="*/ 2499858 h 3154906"/>
                <a:gd name="connsiteX74" fmla="*/ 4128634 w 4215960"/>
                <a:gd name="connsiteY74" fmla="*/ 2408010 h 3154906"/>
                <a:gd name="connsiteX75" fmla="*/ 4079647 w 4215960"/>
                <a:gd name="connsiteY75" fmla="*/ 2382838 h 3154906"/>
                <a:gd name="connsiteX76" fmla="*/ 3995510 w 4215960"/>
                <a:gd name="connsiteY76" fmla="*/ 2414360 h 3154906"/>
                <a:gd name="connsiteX77" fmla="*/ 3958771 w 4215960"/>
                <a:gd name="connsiteY77" fmla="*/ 2378075 h 3154906"/>
                <a:gd name="connsiteX78" fmla="*/ 4003448 w 4215960"/>
                <a:gd name="connsiteY78" fmla="*/ 2355170 h 3154906"/>
                <a:gd name="connsiteX79" fmla="*/ 3874181 w 4215960"/>
                <a:gd name="connsiteY79" fmla="*/ 2141991 h 3154906"/>
                <a:gd name="connsiteX80" fmla="*/ 3889147 w 4215960"/>
                <a:gd name="connsiteY80" fmla="*/ 2111828 h 3154906"/>
                <a:gd name="connsiteX81" fmla="*/ 3865562 w 4215960"/>
                <a:gd name="connsiteY81" fmla="*/ 1996168 h 3154906"/>
                <a:gd name="connsiteX82" fmla="*/ 3706813 w 4215960"/>
                <a:gd name="connsiteY82" fmla="*/ 1985282 h 3154906"/>
                <a:gd name="connsiteX83" fmla="*/ 3673475 w 4215960"/>
                <a:gd name="connsiteY83" fmla="*/ 2034040 h 3154906"/>
                <a:gd name="connsiteX84" fmla="*/ 3584575 w 4215960"/>
                <a:gd name="connsiteY84" fmla="*/ 2048556 h 3154906"/>
                <a:gd name="connsiteX85" fmla="*/ 3590925 w 4215960"/>
                <a:gd name="connsiteY85" fmla="*/ 2026557 h 3154906"/>
                <a:gd name="connsiteX86" fmla="*/ 3537403 w 4215960"/>
                <a:gd name="connsiteY86" fmla="*/ 2010456 h 3154906"/>
                <a:gd name="connsiteX87" fmla="*/ 3512684 w 4215960"/>
                <a:gd name="connsiteY87" fmla="*/ 1845355 h 3154906"/>
                <a:gd name="connsiteX88" fmla="*/ 3232377 w 4215960"/>
                <a:gd name="connsiteY88" fmla="*/ 1778680 h 3154906"/>
                <a:gd name="connsiteX89" fmla="*/ 3096078 w 4215960"/>
                <a:gd name="connsiteY89" fmla="*/ 1821996 h 3154906"/>
                <a:gd name="connsiteX90" fmla="*/ 2964089 w 4215960"/>
                <a:gd name="connsiteY90" fmla="*/ 1814512 h 3154906"/>
                <a:gd name="connsiteX91" fmla="*/ 2831646 w 4215960"/>
                <a:gd name="connsiteY91" fmla="*/ 1703614 h 3154906"/>
                <a:gd name="connsiteX92" fmla="*/ 2618468 w 4215960"/>
                <a:gd name="connsiteY92" fmla="*/ 1400401 h 3154906"/>
                <a:gd name="connsiteX93" fmla="*/ 2220006 w 4215960"/>
                <a:gd name="connsiteY93" fmla="*/ 1260928 h 3154906"/>
                <a:gd name="connsiteX94" fmla="*/ 1821543 w 4215960"/>
                <a:gd name="connsiteY94" fmla="*/ 1284514 h 3154906"/>
                <a:gd name="connsiteX95" fmla="*/ 1799771 w 4215960"/>
                <a:gd name="connsiteY95" fmla="*/ 1211943 h 3154906"/>
                <a:gd name="connsiteX96" fmla="*/ 1756228 w 4215960"/>
                <a:gd name="connsiteY96" fmla="*/ 1139371 h 3154906"/>
                <a:gd name="connsiteX97" fmla="*/ 1625600 w 4215960"/>
                <a:gd name="connsiteY97" fmla="*/ 986971 h 3154906"/>
                <a:gd name="connsiteX98" fmla="*/ 1589314 w 4215960"/>
                <a:gd name="connsiteY98" fmla="*/ 928914 h 3154906"/>
                <a:gd name="connsiteX99" fmla="*/ 1574800 w 4215960"/>
                <a:gd name="connsiteY99" fmla="*/ 892628 h 3154906"/>
                <a:gd name="connsiteX100" fmla="*/ 1538514 w 4215960"/>
                <a:gd name="connsiteY100" fmla="*/ 856343 h 3154906"/>
                <a:gd name="connsiteX101" fmla="*/ 1509485 w 4215960"/>
                <a:gd name="connsiteY101" fmla="*/ 820057 h 3154906"/>
                <a:gd name="connsiteX102" fmla="*/ 1473200 w 4215960"/>
                <a:gd name="connsiteY102" fmla="*/ 783771 h 3154906"/>
                <a:gd name="connsiteX103" fmla="*/ 1436914 w 4215960"/>
                <a:gd name="connsiteY103" fmla="*/ 718457 h 3154906"/>
                <a:gd name="connsiteX104" fmla="*/ 1357085 w 4215960"/>
                <a:gd name="connsiteY104" fmla="*/ 624114 h 3154906"/>
                <a:gd name="connsiteX105" fmla="*/ 1335314 w 4215960"/>
                <a:gd name="connsiteY105" fmla="*/ 602343 h 3154906"/>
                <a:gd name="connsiteX106" fmla="*/ 1277257 w 4215960"/>
                <a:gd name="connsiteY106" fmla="*/ 529771 h 3154906"/>
                <a:gd name="connsiteX107" fmla="*/ 1219200 w 4215960"/>
                <a:gd name="connsiteY107" fmla="*/ 464457 h 3154906"/>
                <a:gd name="connsiteX108" fmla="*/ 1161143 w 4215960"/>
                <a:gd name="connsiteY108" fmla="*/ 406400 h 3154906"/>
                <a:gd name="connsiteX109" fmla="*/ 1081314 w 4215960"/>
                <a:gd name="connsiteY109" fmla="*/ 362857 h 3154906"/>
                <a:gd name="connsiteX110" fmla="*/ 1052285 w 4215960"/>
                <a:gd name="connsiteY110" fmla="*/ 333828 h 3154906"/>
                <a:gd name="connsiteX111" fmla="*/ 1001485 w 4215960"/>
                <a:gd name="connsiteY111" fmla="*/ 304800 h 3154906"/>
                <a:gd name="connsiteX112" fmla="*/ 979714 w 4215960"/>
                <a:gd name="connsiteY112" fmla="*/ 290285 h 3154906"/>
                <a:gd name="connsiteX113" fmla="*/ 928914 w 4215960"/>
                <a:gd name="connsiteY113" fmla="*/ 246743 h 3154906"/>
                <a:gd name="connsiteX114" fmla="*/ 907143 w 4215960"/>
                <a:gd name="connsiteY114" fmla="*/ 232228 h 3154906"/>
                <a:gd name="connsiteX115" fmla="*/ 885371 w 4215960"/>
                <a:gd name="connsiteY115" fmla="*/ 224971 h 3154906"/>
                <a:gd name="connsiteX116" fmla="*/ 849085 w 4215960"/>
                <a:gd name="connsiteY116" fmla="*/ 188685 h 3154906"/>
                <a:gd name="connsiteX117" fmla="*/ 820057 w 4215960"/>
                <a:gd name="connsiteY117" fmla="*/ 166914 h 3154906"/>
                <a:gd name="connsiteX118" fmla="*/ 812800 w 4215960"/>
                <a:gd name="connsiteY118" fmla="*/ 145143 h 3154906"/>
                <a:gd name="connsiteX119" fmla="*/ 762000 w 4215960"/>
                <a:gd name="connsiteY119" fmla="*/ 116114 h 3154906"/>
                <a:gd name="connsiteX120" fmla="*/ 740228 w 4215960"/>
                <a:gd name="connsiteY120" fmla="*/ 101600 h 3154906"/>
                <a:gd name="connsiteX121" fmla="*/ 703943 w 4215960"/>
                <a:gd name="connsiteY121" fmla="*/ 65314 h 3154906"/>
                <a:gd name="connsiteX122" fmla="*/ 689428 w 4215960"/>
                <a:gd name="connsiteY122" fmla="*/ 50800 h 3154906"/>
                <a:gd name="connsiteX123" fmla="*/ 660400 w 4215960"/>
                <a:gd name="connsiteY123" fmla="*/ 43543 h 3154906"/>
                <a:gd name="connsiteX124" fmla="*/ 638628 w 4215960"/>
                <a:gd name="connsiteY124" fmla="*/ 36285 h 3154906"/>
                <a:gd name="connsiteX125" fmla="*/ 602343 w 4215960"/>
                <a:gd name="connsiteY125" fmla="*/ 0 h 3154906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2169885 w 4215960"/>
                <a:gd name="connsiteY63" fmla="*/ 2939143 h 3154571"/>
                <a:gd name="connsiteX64" fmla="*/ 2286000 w 4215960"/>
                <a:gd name="connsiteY64" fmla="*/ 2917371 h 3154571"/>
                <a:gd name="connsiteX65" fmla="*/ 3623808 w 4215960"/>
                <a:gd name="connsiteY65" fmla="*/ 3015569 h 3154571"/>
                <a:gd name="connsiteX66" fmla="*/ 3662816 w 4215960"/>
                <a:gd name="connsiteY66" fmla="*/ 3123065 h 3154571"/>
                <a:gd name="connsiteX67" fmla="*/ 3715203 w 4215960"/>
                <a:gd name="connsiteY67" fmla="*/ 3154363 h 3154571"/>
                <a:gd name="connsiteX68" fmla="*/ 3767137 w 4215960"/>
                <a:gd name="connsiteY68" fmla="*/ 3112181 h 3154571"/>
                <a:gd name="connsiteX69" fmla="*/ 3852862 w 4215960"/>
                <a:gd name="connsiteY69" fmla="*/ 3063648 h 3154571"/>
                <a:gd name="connsiteX70" fmla="*/ 3835626 w 4215960"/>
                <a:gd name="connsiteY70" fmla="*/ 2974747 h 3154571"/>
                <a:gd name="connsiteX71" fmla="*/ 3912960 w 4215960"/>
                <a:gd name="connsiteY71" fmla="*/ 2842078 h 3154571"/>
                <a:gd name="connsiteX72" fmla="*/ 4205514 w 4215960"/>
                <a:gd name="connsiteY72" fmla="*/ 2508930 h 3154571"/>
                <a:gd name="connsiteX73" fmla="*/ 4124097 w 4215960"/>
                <a:gd name="connsiteY73" fmla="*/ 2499858 h 3154571"/>
                <a:gd name="connsiteX74" fmla="*/ 4128634 w 4215960"/>
                <a:gd name="connsiteY74" fmla="*/ 2408010 h 3154571"/>
                <a:gd name="connsiteX75" fmla="*/ 4079647 w 4215960"/>
                <a:gd name="connsiteY75" fmla="*/ 2382838 h 3154571"/>
                <a:gd name="connsiteX76" fmla="*/ 3995510 w 4215960"/>
                <a:gd name="connsiteY76" fmla="*/ 2414360 h 3154571"/>
                <a:gd name="connsiteX77" fmla="*/ 3958771 w 4215960"/>
                <a:gd name="connsiteY77" fmla="*/ 2378075 h 3154571"/>
                <a:gd name="connsiteX78" fmla="*/ 4003448 w 4215960"/>
                <a:gd name="connsiteY78" fmla="*/ 2355170 h 3154571"/>
                <a:gd name="connsiteX79" fmla="*/ 3874181 w 4215960"/>
                <a:gd name="connsiteY79" fmla="*/ 2141991 h 3154571"/>
                <a:gd name="connsiteX80" fmla="*/ 3889147 w 4215960"/>
                <a:gd name="connsiteY80" fmla="*/ 2111828 h 3154571"/>
                <a:gd name="connsiteX81" fmla="*/ 3865562 w 4215960"/>
                <a:gd name="connsiteY81" fmla="*/ 1996168 h 3154571"/>
                <a:gd name="connsiteX82" fmla="*/ 3706813 w 4215960"/>
                <a:gd name="connsiteY82" fmla="*/ 1985282 h 3154571"/>
                <a:gd name="connsiteX83" fmla="*/ 3673475 w 4215960"/>
                <a:gd name="connsiteY83" fmla="*/ 2034040 h 3154571"/>
                <a:gd name="connsiteX84" fmla="*/ 3584575 w 4215960"/>
                <a:gd name="connsiteY84" fmla="*/ 2048556 h 3154571"/>
                <a:gd name="connsiteX85" fmla="*/ 3590925 w 4215960"/>
                <a:gd name="connsiteY85" fmla="*/ 2026557 h 3154571"/>
                <a:gd name="connsiteX86" fmla="*/ 3537403 w 4215960"/>
                <a:gd name="connsiteY86" fmla="*/ 2010456 h 3154571"/>
                <a:gd name="connsiteX87" fmla="*/ 3512684 w 4215960"/>
                <a:gd name="connsiteY87" fmla="*/ 1845355 h 3154571"/>
                <a:gd name="connsiteX88" fmla="*/ 3232377 w 4215960"/>
                <a:gd name="connsiteY88" fmla="*/ 1778680 h 3154571"/>
                <a:gd name="connsiteX89" fmla="*/ 3096078 w 4215960"/>
                <a:gd name="connsiteY89" fmla="*/ 1821996 h 3154571"/>
                <a:gd name="connsiteX90" fmla="*/ 2964089 w 4215960"/>
                <a:gd name="connsiteY90" fmla="*/ 1814512 h 3154571"/>
                <a:gd name="connsiteX91" fmla="*/ 2831646 w 4215960"/>
                <a:gd name="connsiteY91" fmla="*/ 1703614 h 3154571"/>
                <a:gd name="connsiteX92" fmla="*/ 2618468 w 4215960"/>
                <a:gd name="connsiteY92" fmla="*/ 1400401 h 3154571"/>
                <a:gd name="connsiteX93" fmla="*/ 2220006 w 4215960"/>
                <a:gd name="connsiteY93" fmla="*/ 1260928 h 3154571"/>
                <a:gd name="connsiteX94" fmla="*/ 1821543 w 4215960"/>
                <a:gd name="connsiteY94" fmla="*/ 1284514 h 3154571"/>
                <a:gd name="connsiteX95" fmla="*/ 1799771 w 4215960"/>
                <a:gd name="connsiteY95" fmla="*/ 1211943 h 3154571"/>
                <a:gd name="connsiteX96" fmla="*/ 1756228 w 4215960"/>
                <a:gd name="connsiteY96" fmla="*/ 1139371 h 3154571"/>
                <a:gd name="connsiteX97" fmla="*/ 1625600 w 4215960"/>
                <a:gd name="connsiteY97" fmla="*/ 986971 h 3154571"/>
                <a:gd name="connsiteX98" fmla="*/ 1589314 w 4215960"/>
                <a:gd name="connsiteY98" fmla="*/ 928914 h 3154571"/>
                <a:gd name="connsiteX99" fmla="*/ 1574800 w 4215960"/>
                <a:gd name="connsiteY99" fmla="*/ 892628 h 3154571"/>
                <a:gd name="connsiteX100" fmla="*/ 1538514 w 4215960"/>
                <a:gd name="connsiteY100" fmla="*/ 856343 h 3154571"/>
                <a:gd name="connsiteX101" fmla="*/ 1509485 w 4215960"/>
                <a:gd name="connsiteY101" fmla="*/ 820057 h 3154571"/>
                <a:gd name="connsiteX102" fmla="*/ 1473200 w 4215960"/>
                <a:gd name="connsiteY102" fmla="*/ 783771 h 3154571"/>
                <a:gd name="connsiteX103" fmla="*/ 1436914 w 4215960"/>
                <a:gd name="connsiteY103" fmla="*/ 718457 h 3154571"/>
                <a:gd name="connsiteX104" fmla="*/ 1357085 w 4215960"/>
                <a:gd name="connsiteY104" fmla="*/ 624114 h 3154571"/>
                <a:gd name="connsiteX105" fmla="*/ 1335314 w 4215960"/>
                <a:gd name="connsiteY105" fmla="*/ 602343 h 3154571"/>
                <a:gd name="connsiteX106" fmla="*/ 1277257 w 4215960"/>
                <a:gd name="connsiteY106" fmla="*/ 529771 h 3154571"/>
                <a:gd name="connsiteX107" fmla="*/ 1219200 w 4215960"/>
                <a:gd name="connsiteY107" fmla="*/ 464457 h 3154571"/>
                <a:gd name="connsiteX108" fmla="*/ 1161143 w 4215960"/>
                <a:gd name="connsiteY108" fmla="*/ 406400 h 3154571"/>
                <a:gd name="connsiteX109" fmla="*/ 1081314 w 4215960"/>
                <a:gd name="connsiteY109" fmla="*/ 362857 h 3154571"/>
                <a:gd name="connsiteX110" fmla="*/ 1052285 w 4215960"/>
                <a:gd name="connsiteY110" fmla="*/ 333828 h 3154571"/>
                <a:gd name="connsiteX111" fmla="*/ 1001485 w 4215960"/>
                <a:gd name="connsiteY111" fmla="*/ 304800 h 3154571"/>
                <a:gd name="connsiteX112" fmla="*/ 979714 w 4215960"/>
                <a:gd name="connsiteY112" fmla="*/ 290285 h 3154571"/>
                <a:gd name="connsiteX113" fmla="*/ 928914 w 4215960"/>
                <a:gd name="connsiteY113" fmla="*/ 246743 h 3154571"/>
                <a:gd name="connsiteX114" fmla="*/ 907143 w 4215960"/>
                <a:gd name="connsiteY114" fmla="*/ 232228 h 3154571"/>
                <a:gd name="connsiteX115" fmla="*/ 885371 w 4215960"/>
                <a:gd name="connsiteY115" fmla="*/ 224971 h 3154571"/>
                <a:gd name="connsiteX116" fmla="*/ 849085 w 4215960"/>
                <a:gd name="connsiteY116" fmla="*/ 188685 h 3154571"/>
                <a:gd name="connsiteX117" fmla="*/ 820057 w 4215960"/>
                <a:gd name="connsiteY117" fmla="*/ 166914 h 3154571"/>
                <a:gd name="connsiteX118" fmla="*/ 812800 w 4215960"/>
                <a:gd name="connsiteY118" fmla="*/ 145143 h 3154571"/>
                <a:gd name="connsiteX119" fmla="*/ 762000 w 4215960"/>
                <a:gd name="connsiteY119" fmla="*/ 116114 h 3154571"/>
                <a:gd name="connsiteX120" fmla="*/ 740228 w 4215960"/>
                <a:gd name="connsiteY120" fmla="*/ 101600 h 3154571"/>
                <a:gd name="connsiteX121" fmla="*/ 703943 w 4215960"/>
                <a:gd name="connsiteY121" fmla="*/ 65314 h 3154571"/>
                <a:gd name="connsiteX122" fmla="*/ 689428 w 4215960"/>
                <a:gd name="connsiteY122" fmla="*/ 50800 h 3154571"/>
                <a:gd name="connsiteX123" fmla="*/ 660400 w 4215960"/>
                <a:gd name="connsiteY123" fmla="*/ 43543 h 3154571"/>
                <a:gd name="connsiteX124" fmla="*/ 638628 w 4215960"/>
                <a:gd name="connsiteY124" fmla="*/ 36285 h 3154571"/>
                <a:gd name="connsiteX125" fmla="*/ 602343 w 4215960"/>
                <a:gd name="connsiteY125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2169885 w 4215960"/>
                <a:gd name="connsiteY63" fmla="*/ 2939143 h 3154571"/>
                <a:gd name="connsiteX64" fmla="*/ 3706813 w 4215960"/>
                <a:gd name="connsiteY64" fmla="*/ 2955471 h 3154571"/>
                <a:gd name="connsiteX65" fmla="*/ 3623808 w 4215960"/>
                <a:gd name="connsiteY65" fmla="*/ 3015569 h 3154571"/>
                <a:gd name="connsiteX66" fmla="*/ 3662816 w 4215960"/>
                <a:gd name="connsiteY66" fmla="*/ 3123065 h 3154571"/>
                <a:gd name="connsiteX67" fmla="*/ 3715203 w 4215960"/>
                <a:gd name="connsiteY67" fmla="*/ 3154363 h 3154571"/>
                <a:gd name="connsiteX68" fmla="*/ 3767137 w 4215960"/>
                <a:gd name="connsiteY68" fmla="*/ 3112181 h 3154571"/>
                <a:gd name="connsiteX69" fmla="*/ 3852862 w 4215960"/>
                <a:gd name="connsiteY69" fmla="*/ 3063648 h 3154571"/>
                <a:gd name="connsiteX70" fmla="*/ 3835626 w 4215960"/>
                <a:gd name="connsiteY70" fmla="*/ 2974747 h 3154571"/>
                <a:gd name="connsiteX71" fmla="*/ 3912960 w 4215960"/>
                <a:gd name="connsiteY71" fmla="*/ 2842078 h 3154571"/>
                <a:gd name="connsiteX72" fmla="*/ 4205514 w 4215960"/>
                <a:gd name="connsiteY72" fmla="*/ 2508930 h 3154571"/>
                <a:gd name="connsiteX73" fmla="*/ 4124097 w 4215960"/>
                <a:gd name="connsiteY73" fmla="*/ 2499858 h 3154571"/>
                <a:gd name="connsiteX74" fmla="*/ 4128634 w 4215960"/>
                <a:gd name="connsiteY74" fmla="*/ 2408010 h 3154571"/>
                <a:gd name="connsiteX75" fmla="*/ 4079647 w 4215960"/>
                <a:gd name="connsiteY75" fmla="*/ 2382838 h 3154571"/>
                <a:gd name="connsiteX76" fmla="*/ 3995510 w 4215960"/>
                <a:gd name="connsiteY76" fmla="*/ 2414360 h 3154571"/>
                <a:gd name="connsiteX77" fmla="*/ 3958771 w 4215960"/>
                <a:gd name="connsiteY77" fmla="*/ 2378075 h 3154571"/>
                <a:gd name="connsiteX78" fmla="*/ 4003448 w 4215960"/>
                <a:gd name="connsiteY78" fmla="*/ 2355170 h 3154571"/>
                <a:gd name="connsiteX79" fmla="*/ 3874181 w 4215960"/>
                <a:gd name="connsiteY79" fmla="*/ 2141991 h 3154571"/>
                <a:gd name="connsiteX80" fmla="*/ 3889147 w 4215960"/>
                <a:gd name="connsiteY80" fmla="*/ 2111828 h 3154571"/>
                <a:gd name="connsiteX81" fmla="*/ 3865562 w 4215960"/>
                <a:gd name="connsiteY81" fmla="*/ 1996168 h 3154571"/>
                <a:gd name="connsiteX82" fmla="*/ 3706813 w 4215960"/>
                <a:gd name="connsiteY82" fmla="*/ 1985282 h 3154571"/>
                <a:gd name="connsiteX83" fmla="*/ 3673475 w 4215960"/>
                <a:gd name="connsiteY83" fmla="*/ 2034040 h 3154571"/>
                <a:gd name="connsiteX84" fmla="*/ 3584575 w 4215960"/>
                <a:gd name="connsiteY84" fmla="*/ 2048556 h 3154571"/>
                <a:gd name="connsiteX85" fmla="*/ 3590925 w 4215960"/>
                <a:gd name="connsiteY85" fmla="*/ 2026557 h 3154571"/>
                <a:gd name="connsiteX86" fmla="*/ 3537403 w 4215960"/>
                <a:gd name="connsiteY86" fmla="*/ 2010456 h 3154571"/>
                <a:gd name="connsiteX87" fmla="*/ 3512684 w 4215960"/>
                <a:gd name="connsiteY87" fmla="*/ 1845355 h 3154571"/>
                <a:gd name="connsiteX88" fmla="*/ 3232377 w 4215960"/>
                <a:gd name="connsiteY88" fmla="*/ 1778680 h 3154571"/>
                <a:gd name="connsiteX89" fmla="*/ 3096078 w 4215960"/>
                <a:gd name="connsiteY89" fmla="*/ 1821996 h 3154571"/>
                <a:gd name="connsiteX90" fmla="*/ 2964089 w 4215960"/>
                <a:gd name="connsiteY90" fmla="*/ 1814512 h 3154571"/>
                <a:gd name="connsiteX91" fmla="*/ 2831646 w 4215960"/>
                <a:gd name="connsiteY91" fmla="*/ 1703614 h 3154571"/>
                <a:gd name="connsiteX92" fmla="*/ 2618468 w 4215960"/>
                <a:gd name="connsiteY92" fmla="*/ 1400401 h 3154571"/>
                <a:gd name="connsiteX93" fmla="*/ 2220006 w 4215960"/>
                <a:gd name="connsiteY93" fmla="*/ 1260928 h 3154571"/>
                <a:gd name="connsiteX94" fmla="*/ 1821543 w 4215960"/>
                <a:gd name="connsiteY94" fmla="*/ 1284514 h 3154571"/>
                <a:gd name="connsiteX95" fmla="*/ 1799771 w 4215960"/>
                <a:gd name="connsiteY95" fmla="*/ 1211943 h 3154571"/>
                <a:gd name="connsiteX96" fmla="*/ 1756228 w 4215960"/>
                <a:gd name="connsiteY96" fmla="*/ 1139371 h 3154571"/>
                <a:gd name="connsiteX97" fmla="*/ 1625600 w 4215960"/>
                <a:gd name="connsiteY97" fmla="*/ 986971 h 3154571"/>
                <a:gd name="connsiteX98" fmla="*/ 1589314 w 4215960"/>
                <a:gd name="connsiteY98" fmla="*/ 928914 h 3154571"/>
                <a:gd name="connsiteX99" fmla="*/ 1574800 w 4215960"/>
                <a:gd name="connsiteY99" fmla="*/ 892628 h 3154571"/>
                <a:gd name="connsiteX100" fmla="*/ 1538514 w 4215960"/>
                <a:gd name="connsiteY100" fmla="*/ 856343 h 3154571"/>
                <a:gd name="connsiteX101" fmla="*/ 1509485 w 4215960"/>
                <a:gd name="connsiteY101" fmla="*/ 820057 h 3154571"/>
                <a:gd name="connsiteX102" fmla="*/ 1473200 w 4215960"/>
                <a:gd name="connsiteY102" fmla="*/ 783771 h 3154571"/>
                <a:gd name="connsiteX103" fmla="*/ 1436914 w 4215960"/>
                <a:gd name="connsiteY103" fmla="*/ 718457 h 3154571"/>
                <a:gd name="connsiteX104" fmla="*/ 1357085 w 4215960"/>
                <a:gd name="connsiteY104" fmla="*/ 624114 h 3154571"/>
                <a:gd name="connsiteX105" fmla="*/ 1335314 w 4215960"/>
                <a:gd name="connsiteY105" fmla="*/ 602343 h 3154571"/>
                <a:gd name="connsiteX106" fmla="*/ 1277257 w 4215960"/>
                <a:gd name="connsiteY106" fmla="*/ 529771 h 3154571"/>
                <a:gd name="connsiteX107" fmla="*/ 1219200 w 4215960"/>
                <a:gd name="connsiteY107" fmla="*/ 464457 h 3154571"/>
                <a:gd name="connsiteX108" fmla="*/ 1161143 w 4215960"/>
                <a:gd name="connsiteY108" fmla="*/ 406400 h 3154571"/>
                <a:gd name="connsiteX109" fmla="*/ 1081314 w 4215960"/>
                <a:gd name="connsiteY109" fmla="*/ 362857 h 3154571"/>
                <a:gd name="connsiteX110" fmla="*/ 1052285 w 4215960"/>
                <a:gd name="connsiteY110" fmla="*/ 333828 h 3154571"/>
                <a:gd name="connsiteX111" fmla="*/ 1001485 w 4215960"/>
                <a:gd name="connsiteY111" fmla="*/ 304800 h 3154571"/>
                <a:gd name="connsiteX112" fmla="*/ 979714 w 4215960"/>
                <a:gd name="connsiteY112" fmla="*/ 290285 h 3154571"/>
                <a:gd name="connsiteX113" fmla="*/ 928914 w 4215960"/>
                <a:gd name="connsiteY113" fmla="*/ 246743 h 3154571"/>
                <a:gd name="connsiteX114" fmla="*/ 907143 w 4215960"/>
                <a:gd name="connsiteY114" fmla="*/ 232228 h 3154571"/>
                <a:gd name="connsiteX115" fmla="*/ 885371 w 4215960"/>
                <a:gd name="connsiteY115" fmla="*/ 224971 h 3154571"/>
                <a:gd name="connsiteX116" fmla="*/ 849085 w 4215960"/>
                <a:gd name="connsiteY116" fmla="*/ 188685 h 3154571"/>
                <a:gd name="connsiteX117" fmla="*/ 820057 w 4215960"/>
                <a:gd name="connsiteY117" fmla="*/ 166914 h 3154571"/>
                <a:gd name="connsiteX118" fmla="*/ 812800 w 4215960"/>
                <a:gd name="connsiteY118" fmla="*/ 145143 h 3154571"/>
                <a:gd name="connsiteX119" fmla="*/ 762000 w 4215960"/>
                <a:gd name="connsiteY119" fmla="*/ 116114 h 3154571"/>
                <a:gd name="connsiteX120" fmla="*/ 740228 w 4215960"/>
                <a:gd name="connsiteY120" fmla="*/ 101600 h 3154571"/>
                <a:gd name="connsiteX121" fmla="*/ 703943 w 4215960"/>
                <a:gd name="connsiteY121" fmla="*/ 65314 h 3154571"/>
                <a:gd name="connsiteX122" fmla="*/ 689428 w 4215960"/>
                <a:gd name="connsiteY122" fmla="*/ 50800 h 3154571"/>
                <a:gd name="connsiteX123" fmla="*/ 660400 w 4215960"/>
                <a:gd name="connsiteY123" fmla="*/ 43543 h 3154571"/>
                <a:gd name="connsiteX124" fmla="*/ 638628 w 4215960"/>
                <a:gd name="connsiteY124" fmla="*/ 36285 h 3154571"/>
                <a:gd name="connsiteX125" fmla="*/ 602343 w 4215960"/>
                <a:gd name="connsiteY125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2169885 w 4215960"/>
                <a:gd name="connsiteY63" fmla="*/ 2939143 h 3154571"/>
                <a:gd name="connsiteX64" fmla="*/ 3657601 w 4215960"/>
                <a:gd name="connsiteY64" fmla="*/ 2974521 h 3154571"/>
                <a:gd name="connsiteX65" fmla="*/ 3623808 w 4215960"/>
                <a:gd name="connsiteY65" fmla="*/ 3015569 h 3154571"/>
                <a:gd name="connsiteX66" fmla="*/ 3662816 w 4215960"/>
                <a:gd name="connsiteY66" fmla="*/ 3123065 h 3154571"/>
                <a:gd name="connsiteX67" fmla="*/ 3715203 w 4215960"/>
                <a:gd name="connsiteY67" fmla="*/ 3154363 h 3154571"/>
                <a:gd name="connsiteX68" fmla="*/ 3767137 w 4215960"/>
                <a:gd name="connsiteY68" fmla="*/ 3112181 h 3154571"/>
                <a:gd name="connsiteX69" fmla="*/ 3852862 w 4215960"/>
                <a:gd name="connsiteY69" fmla="*/ 3063648 h 3154571"/>
                <a:gd name="connsiteX70" fmla="*/ 3835626 w 4215960"/>
                <a:gd name="connsiteY70" fmla="*/ 2974747 h 3154571"/>
                <a:gd name="connsiteX71" fmla="*/ 3912960 w 4215960"/>
                <a:gd name="connsiteY71" fmla="*/ 2842078 h 3154571"/>
                <a:gd name="connsiteX72" fmla="*/ 4205514 w 4215960"/>
                <a:gd name="connsiteY72" fmla="*/ 2508930 h 3154571"/>
                <a:gd name="connsiteX73" fmla="*/ 4124097 w 4215960"/>
                <a:gd name="connsiteY73" fmla="*/ 2499858 h 3154571"/>
                <a:gd name="connsiteX74" fmla="*/ 4128634 w 4215960"/>
                <a:gd name="connsiteY74" fmla="*/ 2408010 h 3154571"/>
                <a:gd name="connsiteX75" fmla="*/ 4079647 w 4215960"/>
                <a:gd name="connsiteY75" fmla="*/ 2382838 h 3154571"/>
                <a:gd name="connsiteX76" fmla="*/ 3995510 w 4215960"/>
                <a:gd name="connsiteY76" fmla="*/ 2414360 h 3154571"/>
                <a:gd name="connsiteX77" fmla="*/ 3958771 w 4215960"/>
                <a:gd name="connsiteY77" fmla="*/ 2378075 h 3154571"/>
                <a:gd name="connsiteX78" fmla="*/ 4003448 w 4215960"/>
                <a:gd name="connsiteY78" fmla="*/ 2355170 h 3154571"/>
                <a:gd name="connsiteX79" fmla="*/ 3874181 w 4215960"/>
                <a:gd name="connsiteY79" fmla="*/ 2141991 h 3154571"/>
                <a:gd name="connsiteX80" fmla="*/ 3889147 w 4215960"/>
                <a:gd name="connsiteY80" fmla="*/ 2111828 h 3154571"/>
                <a:gd name="connsiteX81" fmla="*/ 3865562 w 4215960"/>
                <a:gd name="connsiteY81" fmla="*/ 1996168 h 3154571"/>
                <a:gd name="connsiteX82" fmla="*/ 3706813 w 4215960"/>
                <a:gd name="connsiteY82" fmla="*/ 1985282 h 3154571"/>
                <a:gd name="connsiteX83" fmla="*/ 3673475 w 4215960"/>
                <a:gd name="connsiteY83" fmla="*/ 2034040 h 3154571"/>
                <a:gd name="connsiteX84" fmla="*/ 3584575 w 4215960"/>
                <a:gd name="connsiteY84" fmla="*/ 2048556 h 3154571"/>
                <a:gd name="connsiteX85" fmla="*/ 3590925 w 4215960"/>
                <a:gd name="connsiteY85" fmla="*/ 2026557 h 3154571"/>
                <a:gd name="connsiteX86" fmla="*/ 3537403 w 4215960"/>
                <a:gd name="connsiteY86" fmla="*/ 2010456 h 3154571"/>
                <a:gd name="connsiteX87" fmla="*/ 3512684 w 4215960"/>
                <a:gd name="connsiteY87" fmla="*/ 1845355 h 3154571"/>
                <a:gd name="connsiteX88" fmla="*/ 3232377 w 4215960"/>
                <a:gd name="connsiteY88" fmla="*/ 1778680 h 3154571"/>
                <a:gd name="connsiteX89" fmla="*/ 3096078 w 4215960"/>
                <a:gd name="connsiteY89" fmla="*/ 1821996 h 3154571"/>
                <a:gd name="connsiteX90" fmla="*/ 2964089 w 4215960"/>
                <a:gd name="connsiteY90" fmla="*/ 1814512 h 3154571"/>
                <a:gd name="connsiteX91" fmla="*/ 2831646 w 4215960"/>
                <a:gd name="connsiteY91" fmla="*/ 1703614 h 3154571"/>
                <a:gd name="connsiteX92" fmla="*/ 2618468 w 4215960"/>
                <a:gd name="connsiteY92" fmla="*/ 1400401 h 3154571"/>
                <a:gd name="connsiteX93" fmla="*/ 2220006 w 4215960"/>
                <a:gd name="connsiteY93" fmla="*/ 1260928 h 3154571"/>
                <a:gd name="connsiteX94" fmla="*/ 1821543 w 4215960"/>
                <a:gd name="connsiteY94" fmla="*/ 1284514 h 3154571"/>
                <a:gd name="connsiteX95" fmla="*/ 1799771 w 4215960"/>
                <a:gd name="connsiteY95" fmla="*/ 1211943 h 3154571"/>
                <a:gd name="connsiteX96" fmla="*/ 1756228 w 4215960"/>
                <a:gd name="connsiteY96" fmla="*/ 1139371 h 3154571"/>
                <a:gd name="connsiteX97" fmla="*/ 1625600 w 4215960"/>
                <a:gd name="connsiteY97" fmla="*/ 986971 h 3154571"/>
                <a:gd name="connsiteX98" fmla="*/ 1589314 w 4215960"/>
                <a:gd name="connsiteY98" fmla="*/ 928914 h 3154571"/>
                <a:gd name="connsiteX99" fmla="*/ 1574800 w 4215960"/>
                <a:gd name="connsiteY99" fmla="*/ 892628 h 3154571"/>
                <a:gd name="connsiteX100" fmla="*/ 1538514 w 4215960"/>
                <a:gd name="connsiteY100" fmla="*/ 856343 h 3154571"/>
                <a:gd name="connsiteX101" fmla="*/ 1509485 w 4215960"/>
                <a:gd name="connsiteY101" fmla="*/ 820057 h 3154571"/>
                <a:gd name="connsiteX102" fmla="*/ 1473200 w 4215960"/>
                <a:gd name="connsiteY102" fmla="*/ 783771 h 3154571"/>
                <a:gd name="connsiteX103" fmla="*/ 1436914 w 4215960"/>
                <a:gd name="connsiteY103" fmla="*/ 718457 h 3154571"/>
                <a:gd name="connsiteX104" fmla="*/ 1357085 w 4215960"/>
                <a:gd name="connsiteY104" fmla="*/ 624114 h 3154571"/>
                <a:gd name="connsiteX105" fmla="*/ 1335314 w 4215960"/>
                <a:gd name="connsiteY105" fmla="*/ 602343 h 3154571"/>
                <a:gd name="connsiteX106" fmla="*/ 1277257 w 4215960"/>
                <a:gd name="connsiteY106" fmla="*/ 529771 h 3154571"/>
                <a:gd name="connsiteX107" fmla="*/ 1219200 w 4215960"/>
                <a:gd name="connsiteY107" fmla="*/ 464457 h 3154571"/>
                <a:gd name="connsiteX108" fmla="*/ 1161143 w 4215960"/>
                <a:gd name="connsiteY108" fmla="*/ 406400 h 3154571"/>
                <a:gd name="connsiteX109" fmla="*/ 1081314 w 4215960"/>
                <a:gd name="connsiteY109" fmla="*/ 362857 h 3154571"/>
                <a:gd name="connsiteX110" fmla="*/ 1052285 w 4215960"/>
                <a:gd name="connsiteY110" fmla="*/ 333828 h 3154571"/>
                <a:gd name="connsiteX111" fmla="*/ 1001485 w 4215960"/>
                <a:gd name="connsiteY111" fmla="*/ 304800 h 3154571"/>
                <a:gd name="connsiteX112" fmla="*/ 979714 w 4215960"/>
                <a:gd name="connsiteY112" fmla="*/ 290285 h 3154571"/>
                <a:gd name="connsiteX113" fmla="*/ 928914 w 4215960"/>
                <a:gd name="connsiteY113" fmla="*/ 246743 h 3154571"/>
                <a:gd name="connsiteX114" fmla="*/ 907143 w 4215960"/>
                <a:gd name="connsiteY114" fmla="*/ 232228 h 3154571"/>
                <a:gd name="connsiteX115" fmla="*/ 885371 w 4215960"/>
                <a:gd name="connsiteY115" fmla="*/ 224971 h 3154571"/>
                <a:gd name="connsiteX116" fmla="*/ 849085 w 4215960"/>
                <a:gd name="connsiteY116" fmla="*/ 188685 h 3154571"/>
                <a:gd name="connsiteX117" fmla="*/ 820057 w 4215960"/>
                <a:gd name="connsiteY117" fmla="*/ 166914 h 3154571"/>
                <a:gd name="connsiteX118" fmla="*/ 812800 w 4215960"/>
                <a:gd name="connsiteY118" fmla="*/ 145143 h 3154571"/>
                <a:gd name="connsiteX119" fmla="*/ 762000 w 4215960"/>
                <a:gd name="connsiteY119" fmla="*/ 116114 h 3154571"/>
                <a:gd name="connsiteX120" fmla="*/ 740228 w 4215960"/>
                <a:gd name="connsiteY120" fmla="*/ 101600 h 3154571"/>
                <a:gd name="connsiteX121" fmla="*/ 703943 w 4215960"/>
                <a:gd name="connsiteY121" fmla="*/ 65314 h 3154571"/>
                <a:gd name="connsiteX122" fmla="*/ 689428 w 4215960"/>
                <a:gd name="connsiteY122" fmla="*/ 50800 h 3154571"/>
                <a:gd name="connsiteX123" fmla="*/ 660400 w 4215960"/>
                <a:gd name="connsiteY123" fmla="*/ 43543 h 3154571"/>
                <a:gd name="connsiteX124" fmla="*/ 638628 w 4215960"/>
                <a:gd name="connsiteY124" fmla="*/ 36285 h 3154571"/>
                <a:gd name="connsiteX125" fmla="*/ 602343 w 4215960"/>
                <a:gd name="connsiteY125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525610 w 4215960"/>
                <a:gd name="connsiteY63" fmla="*/ 2859768 h 3154571"/>
                <a:gd name="connsiteX64" fmla="*/ 3657601 w 4215960"/>
                <a:gd name="connsiteY64" fmla="*/ 2974521 h 3154571"/>
                <a:gd name="connsiteX65" fmla="*/ 3623808 w 4215960"/>
                <a:gd name="connsiteY65" fmla="*/ 3015569 h 3154571"/>
                <a:gd name="connsiteX66" fmla="*/ 3662816 w 4215960"/>
                <a:gd name="connsiteY66" fmla="*/ 3123065 h 3154571"/>
                <a:gd name="connsiteX67" fmla="*/ 3715203 w 4215960"/>
                <a:gd name="connsiteY67" fmla="*/ 3154363 h 3154571"/>
                <a:gd name="connsiteX68" fmla="*/ 3767137 w 4215960"/>
                <a:gd name="connsiteY68" fmla="*/ 3112181 h 3154571"/>
                <a:gd name="connsiteX69" fmla="*/ 3852862 w 4215960"/>
                <a:gd name="connsiteY69" fmla="*/ 3063648 h 3154571"/>
                <a:gd name="connsiteX70" fmla="*/ 3835626 w 4215960"/>
                <a:gd name="connsiteY70" fmla="*/ 2974747 h 3154571"/>
                <a:gd name="connsiteX71" fmla="*/ 3912960 w 4215960"/>
                <a:gd name="connsiteY71" fmla="*/ 2842078 h 3154571"/>
                <a:gd name="connsiteX72" fmla="*/ 4205514 w 4215960"/>
                <a:gd name="connsiteY72" fmla="*/ 2508930 h 3154571"/>
                <a:gd name="connsiteX73" fmla="*/ 4124097 w 4215960"/>
                <a:gd name="connsiteY73" fmla="*/ 2499858 h 3154571"/>
                <a:gd name="connsiteX74" fmla="*/ 4128634 w 4215960"/>
                <a:gd name="connsiteY74" fmla="*/ 2408010 h 3154571"/>
                <a:gd name="connsiteX75" fmla="*/ 4079647 w 4215960"/>
                <a:gd name="connsiteY75" fmla="*/ 2382838 h 3154571"/>
                <a:gd name="connsiteX76" fmla="*/ 3995510 w 4215960"/>
                <a:gd name="connsiteY76" fmla="*/ 2414360 h 3154571"/>
                <a:gd name="connsiteX77" fmla="*/ 3958771 w 4215960"/>
                <a:gd name="connsiteY77" fmla="*/ 2378075 h 3154571"/>
                <a:gd name="connsiteX78" fmla="*/ 4003448 w 4215960"/>
                <a:gd name="connsiteY78" fmla="*/ 2355170 h 3154571"/>
                <a:gd name="connsiteX79" fmla="*/ 3874181 w 4215960"/>
                <a:gd name="connsiteY79" fmla="*/ 2141991 h 3154571"/>
                <a:gd name="connsiteX80" fmla="*/ 3889147 w 4215960"/>
                <a:gd name="connsiteY80" fmla="*/ 2111828 h 3154571"/>
                <a:gd name="connsiteX81" fmla="*/ 3865562 w 4215960"/>
                <a:gd name="connsiteY81" fmla="*/ 1996168 h 3154571"/>
                <a:gd name="connsiteX82" fmla="*/ 3706813 w 4215960"/>
                <a:gd name="connsiteY82" fmla="*/ 1985282 h 3154571"/>
                <a:gd name="connsiteX83" fmla="*/ 3673475 w 4215960"/>
                <a:gd name="connsiteY83" fmla="*/ 2034040 h 3154571"/>
                <a:gd name="connsiteX84" fmla="*/ 3584575 w 4215960"/>
                <a:gd name="connsiteY84" fmla="*/ 2048556 h 3154571"/>
                <a:gd name="connsiteX85" fmla="*/ 3590925 w 4215960"/>
                <a:gd name="connsiteY85" fmla="*/ 2026557 h 3154571"/>
                <a:gd name="connsiteX86" fmla="*/ 3537403 w 4215960"/>
                <a:gd name="connsiteY86" fmla="*/ 2010456 h 3154571"/>
                <a:gd name="connsiteX87" fmla="*/ 3512684 w 4215960"/>
                <a:gd name="connsiteY87" fmla="*/ 1845355 h 3154571"/>
                <a:gd name="connsiteX88" fmla="*/ 3232377 w 4215960"/>
                <a:gd name="connsiteY88" fmla="*/ 1778680 h 3154571"/>
                <a:gd name="connsiteX89" fmla="*/ 3096078 w 4215960"/>
                <a:gd name="connsiteY89" fmla="*/ 1821996 h 3154571"/>
                <a:gd name="connsiteX90" fmla="*/ 2964089 w 4215960"/>
                <a:gd name="connsiteY90" fmla="*/ 1814512 h 3154571"/>
                <a:gd name="connsiteX91" fmla="*/ 2831646 w 4215960"/>
                <a:gd name="connsiteY91" fmla="*/ 1703614 h 3154571"/>
                <a:gd name="connsiteX92" fmla="*/ 2618468 w 4215960"/>
                <a:gd name="connsiteY92" fmla="*/ 1400401 h 3154571"/>
                <a:gd name="connsiteX93" fmla="*/ 2220006 w 4215960"/>
                <a:gd name="connsiteY93" fmla="*/ 1260928 h 3154571"/>
                <a:gd name="connsiteX94" fmla="*/ 1821543 w 4215960"/>
                <a:gd name="connsiteY94" fmla="*/ 1284514 h 3154571"/>
                <a:gd name="connsiteX95" fmla="*/ 1799771 w 4215960"/>
                <a:gd name="connsiteY95" fmla="*/ 1211943 h 3154571"/>
                <a:gd name="connsiteX96" fmla="*/ 1756228 w 4215960"/>
                <a:gd name="connsiteY96" fmla="*/ 1139371 h 3154571"/>
                <a:gd name="connsiteX97" fmla="*/ 1625600 w 4215960"/>
                <a:gd name="connsiteY97" fmla="*/ 986971 h 3154571"/>
                <a:gd name="connsiteX98" fmla="*/ 1589314 w 4215960"/>
                <a:gd name="connsiteY98" fmla="*/ 928914 h 3154571"/>
                <a:gd name="connsiteX99" fmla="*/ 1574800 w 4215960"/>
                <a:gd name="connsiteY99" fmla="*/ 892628 h 3154571"/>
                <a:gd name="connsiteX100" fmla="*/ 1538514 w 4215960"/>
                <a:gd name="connsiteY100" fmla="*/ 856343 h 3154571"/>
                <a:gd name="connsiteX101" fmla="*/ 1509485 w 4215960"/>
                <a:gd name="connsiteY101" fmla="*/ 820057 h 3154571"/>
                <a:gd name="connsiteX102" fmla="*/ 1473200 w 4215960"/>
                <a:gd name="connsiteY102" fmla="*/ 783771 h 3154571"/>
                <a:gd name="connsiteX103" fmla="*/ 1436914 w 4215960"/>
                <a:gd name="connsiteY103" fmla="*/ 718457 h 3154571"/>
                <a:gd name="connsiteX104" fmla="*/ 1357085 w 4215960"/>
                <a:gd name="connsiteY104" fmla="*/ 624114 h 3154571"/>
                <a:gd name="connsiteX105" fmla="*/ 1335314 w 4215960"/>
                <a:gd name="connsiteY105" fmla="*/ 602343 h 3154571"/>
                <a:gd name="connsiteX106" fmla="*/ 1277257 w 4215960"/>
                <a:gd name="connsiteY106" fmla="*/ 529771 h 3154571"/>
                <a:gd name="connsiteX107" fmla="*/ 1219200 w 4215960"/>
                <a:gd name="connsiteY107" fmla="*/ 464457 h 3154571"/>
                <a:gd name="connsiteX108" fmla="*/ 1161143 w 4215960"/>
                <a:gd name="connsiteY108" fmla="*/ 406400 h 3154571"/>
                <a:gd name="connsiteX109" fmla="*/ 1081314 w 4215960"/>
                <a:gd name="connsiteY109" fmla="*/ 362857 h 3154571"/>
                <a:gd name="connsiteX110" fmla="*/ 1052285 w 4215960"/>
                <a:gd name="connsiteY110" fmla="*/ 333828 h 3154571"/>
                <a:gd name="connsiteX111" fmla="*/ 1001485 w 4215960"/>
                <a:gd name="connsiteY111" fmla="*/ 304800 h 3154571"/>
                <a:gd name="connsiteX112" fmla="*/ 979714 w 4215960"/>
                <a:gd name="connsiteY112" fmla="*/ 290285 h 3154571"/>
                <a:gd name="connsiteX113" fmla="*/ 928914 w 4215960"/>
                <a:gd name="connsiteY113" fmla="*/ 246743 h 3154571"/>
                <a:gd name="connsiteX114" fmla="*/ 907143 w 4215960"/>
                <a:gd name="connsiteY114" fmla="*/ 232228 h 3154571"/>
                <a:gd name="connsiteX115" fmla="*/ 885371 w 4215960"/>
                <a:gd name="connsiteY115" fmla="*/ 224971 h 3154571"/>
                <a:gd name="connsiteX116" fmla="*/ 849085 w 4215960"/>
                <a:gd name="connsiteY116" fmla="*/ 188685 h 3154571"/>
                <a:gd name="connsiteX117" fmla="*/ 820057 w 4215960"/>
                <a:gd name="connsiteY117" fmla="*/ 166914 h 3154571"/>
                <a:gd name="connsiteX118" fmla="*/ 812800 w 4215960"/>
                <a:gd name="connsiteY118" fmla="*/ 145143 h 3154571"/>
                <a:gd name="connsiteX119" fmla="*/ 762000 w 4215960"/>
                <a:gd name="connsiteY119" fmla="*/ 116114 h 3154571"/>
                <a:gd name="connsiteX120" fmla="*/ 740228 w 4215960"/>
                <a:gd name="connsiteY120" fmla="*/ 101600 h 3154571"/>
                <a:gd name="connsiteX121" fmla="*/ 703943 w 4215960"/>
                <a:gd name="connsiteY121" fmla="*/ 65314 h 3154571"/>
                <a:gd name="connsiteX122" fmla="*/ 689428 w 4215960"/>
                <a:gd name="connsiteY122" fmla="*/ 50800 h 3154571"/>
                <a:gd name="connsiteX123" fmla="*/ 660400 w 4215960"/>
                <a:gd name="connsiteY123" fmla="*/ 43543 h 3154571"/>
                <a:gd name="connsiteX124" fmla="*/ 638628 w 4215960"/>
                <a:gd name="connsiteY124" fmla="*/ 36285 h 3154571"/>
                <a:gd name="connsiteX125" fmla="*/ 602343 w 4215960"/>
                <a:gd name="connsiteY125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525610 w 4215960"/>
                <a:gd name="connsiteY63" fmla="*/ 2859768 h 3154571"/>
                <a:gd name="connsiteX64" fmla="*/ 3657601 w 4215960"/>
                <a:gd name="connsiteY64" fmla="*/ 2974521 h 3154571"/>
                <a:gd name="connsiteX65" fmla="*/ 3623808 w 4215960"/>
                <a:gd name="connsiteY65" fmla="*/ 3015569 h 3154571"/>
                <a:gd name="connsiteX66" fmla="*/ 3662816 w 4215960"/>
                <a:gd name="connsiteY66" fmla="*/ 3123065 h 3154571"/>
                <a:gd name="connsiteX67" fmla="*/ 3715203 w 4215960"/>
                <a:gd name="connsiteY67" fmla="*/ 3154363 h 3154571"/>
                <a:gd name="connsiteX68" fmla="*/ 3767137 w 4215960"/>
                <a:gd name="connsiteY68" fmla="*/ 3112181 h 3154571"/>
                <a:gd name="connsiteX69" fmla="*/ 3852862 w 4215960"/>
                <a:gd name="connsiteY69" fmla="*/ 3063648 h 3154571"/>
                <a:gd name="connsiteX70" fmla="*/ 3835626 w 4215960"/>
                <a:gd name="connsiteY70" fmla="*/ 2974747 h 3154571"/>
                <a:gd name="connsiteX71" fmla="*/ 3912960 w 4215960"/>
                <a:gd name="connsiteY71" fmla="*/ 2842078 h 3154571"/>
                <a:gd name="connsiteX72" fmla="*/ 4205514 w 4215960"/>
                <a:gd name="connsiteY72" fmla="*/ 2508930 h 3154571"/>
                <a:gd name="connsiteX73" fmla="*/ 4124097 w 4215960"/>
                <a:gd name="connsiteY73" fmla="*/ 2499858 h 3154571"/>
                <a:gd name="connsiteX74" fmla="*/ 4128634 w 4215960"/>
                <a:gd name="connsiteY74" fmla="*/ 2408010 h 3154571"/>
                <a:gd name="connsiteX75" fmla="*/ 4079647 w 4215960"/>
                <a:gd name="connsiteY75" fmla="*/ 2382838 h 3154571"/>
                <a:gd name="connsiteX76" fmla="*/ 3995510 w 4215960"/>
                <a:gd name="connsiteY76" fmla="*/ 2414360 h 3154571"/>
                <a:gd name="connsiteX77" fmla="*/ 3958771 w 4215960"/>
                <a:gd name="connsiteY77" fmla="*/ 2378075 h 3154571"/>
                <a:gd name="connsiteX78" fmla="*/ 4003448 w 4215960"/>
                <a:gd name="connsiteY78" fmla="*/ 2355170 h 3154571"/>
                <a:gd name="connsiteX79" fmla="*/ 3874181 w 4215960"/>
                <a:gd name="connsiteY79" fmla="*/ 2141991 h 3154571"/>
                <a:gd name="connsiteX80" fmla="*/ 3889147 w 4215960"/>
                <a:gd name="connsiteY80" fmla="*/ 2111828 h 3154571"/>
                <a:gd name="connsiteX81" fmla="*/ 3865562 w 4215960"/>
                <a:gd name="connsiteY81" fmla="*/ 1996168 h 3154571"/>
                <a:gd name="connsiteX82" fmla="*/ 3706813 w 4215960"/>
                <a:gd name="connsiteY82" fmla="*/ 1985282 h 3154571"/>
                <a:gd name="connsiteX83" fmla="*/ 3673475 w 4215960"/>
                <a:gd name="connsiteY83" fmla="*/ 2034040 h 3154571"/>
                <a:gd name="connsiteX84" fmla="*/ 3584575 w 4215960"/>
                <a:gd name="connsiteY84" fmla="*/ 2048556 h 3154571"/>
                <a:gd name="connsiteX85" fmla="*/ 3590925 w 4215960"/>
                <a:gd name="connsiteY85" fmla="*/ 2026557 h 3154571"/>
                <a:gd name="connsiteX86" fmla="*/ 3537403 w 4215960"/>
                <a:gd name="connsiteY86" fmla="*/ 2010456 h 3154571"/>
                <a:gd name="connsiteX87" fmla="*/ 3512684 w 4215960"/>
                <a:gd name="connsiteY87" fmla="*/ 1845355 h 3154571"/>
                <a:gd name="connsiteX88" fmla="*/ 3232377 w 4215960"/>
                <a:gd name="connsiteY88" fmla="*/ 1778680 h 3154571"/>
                <a:gd name="connsiteX89" fmla="*/ 3096078 w 4215960"/>
                <a:gd name="connsiteY89" fmla="*/ 1821996 h 3154571"/>
                <a:gd name="connsiteX90" fmla="*/ 2964089 w 4215960"/>
                <a:gd name="connsiteY90" fmla="*/ 1814512 h 3154571"/>
                <a:gd name="connsiteX91" fmla="*/ 2831646 w 4215960"/>
                <a:gd name="connsiteY91" fmla="*/ 1703614 h 3154571"/>
                <a:gd name="connsiteX92" fmla="*/ 2618468 w 4215960"/>
                <a:gd name="connsiteY92" fmla="*/ 1400401 h 3154571"/>
                <a:gd name="connsiteX93" fmla="*/ 2220006 w 4215960"/>
                <a:gd name="connsiteY93" fmla="*/ 1260928 h 3154571"/>
                <a:gd name="connsiteX94" fmla="*/ 1821543 w 4215960"/>
                <a:gd name="connsiteY94" fmla="*/ 1284514 h 3154571"/>
                <a:gd name="connsiteX95" fmla="*/ 1799771 w 4215960"/>
                <a:gd name="connsiteY95" fmla="*/ 1211943 h 3154571"/>
                <a:gd name="connsiteX96" fmla="*/ 1756228 w 4215960"/>
                <a:gd name="connsiteY96" fmla="*/ 1139371 h 3154571"/>
                <a:gd name="connsiteX97" fmla="*/ 1625600 w 4215960"/>
                <a:gd name="connsiteY97" fmla="*/ 986971 h 3154571"/>
                <a:gd name="connsiteX98" fmla="*/ 1589314 w 4215960"/>
                <a:gd name="connsiteY98" fmla="*/ 928914 h 3154571"/>
                <a:gd name="connsiteX99" fmla="*/ 1574800 w 4215960"/>
                <a:gd name="connsiteY99" fmla="*/ 892628 h 3154571"/>
                <a:gd name="connsiteX100" fmla="*/ 1538514 w 4215960"/>
                <a:gd name="connsiteY100" fmla="*/ 856343 h 3154571"/>
                <a:gd name="connsiteX101" fmla="*/ 1509485 w 4215960"/>
                <a:gd name="connsiteY101" fmla="*/ 820057 h 3154571"/>
                <a:gd name="connsiteX102" fmla="*/ 1473200 w 4215960"/>
                <a:gd name="connsiteY102" fmla="*/ 783771 h 3154571"/>
                <a:gd name="connsiteX103" fmla="*/ 1436914 w 4215960"/>
                <a:gd name="connsiteY103" fmla="*/ 718457 h 3154571"/>
                <a:gd name="connsiteX104" fmla="*/ 1357085 w 4215960"/>
                <a:gd name="connsiteY104" fmla="*/ 624114 h 3154571"/>
                <a:gd name="connsiteX105" fmla="*/ 1335314 w 4215960"/>
                <a:gd name="connsiteY105" fmla="*/ 602343 h 3154571"/>
                <a:gd name="connsiteX106" fmla="*/ 1277257 w 4215960"/>
                <a:gd name="connsiteY106" fmla="*/ 529771 h 3154571"/>
                <a:gd name="connsiteX107" fmla="*/ 1219200 w 4215960"/>
                <a:gd name="connsiteY107" fmla="*/ 464457 h 3154571"/>
                <a:gd name="connsiteX108" fmla="*/ 1161143 w 4215960"/>
                <a:gd name="connsiteY108" fmla="*/ 406400 h 3154571"/>
                <a:gd name="connsiteX109" fmla="*/ 1081314 w 4215960"/>
                <a:gd name="connsiteY109" fmla="*/ 362857 h 3154571"/>
                <a:gd name="connsiteX110" fmla="*/ 1052285 w 4215960"/>
                <a:gd name="connsiteY110" fmla="*/ 333828 h 3154571"/>
                <a:gd name="connsiteX111" fmla="*/ 1001485 w 4215960"/>
                <a:gd name="connsiteY111" fmla="*/ 304800 h 3154571"/>
                <a:gd name="connsiteX112" fmla="*/ 979714 w 4215960"/>
                <a:gd name="connsiteY112" fmla="*/ 290285 h 3154571"/>
                <a:gd name="connsiteX113" fmla="*/ 928914 w 4215960"/>
                <a:gd name="connsiteY113" fmla="*/ 246743 h 3154571"/>
                <a:gd name="connsiteX114" fmla="*/ 907143 w 4215960"/>
                <a:gd name="connsiteY114" fmla="*/ 232228 h 3154571"/>
                <a:gd name="connsiteX115" fmla="*/ 885371 w 4215960"/>
                <a:gd name="connsiteY115" fmla="*/ 224971 h 3154571"/>
                <a:gd name="connsiteX116" fmla="*/ 849085 w 4215960"/>
                <a:gd name="connsiteY116" fmla="*/ 188685 h 3154571"/>
                <a:gd name="connsiteX117" fmla="*/ 820057 w 4215960"/>
                <a:gd name="connsiteY117" fmla="*/ 166914 h 3154571"/>
                <a:gd name="connsiteX118" fmla="*/ 812800 w 4215960"/>
                <a:gd name="connsiteY118" fmla="*/ 145143 h 3154571"/>
                <a:gd name="connsiteX119" fmla="*/ 762000 w 4215960"/>
                <a:gd name="connsiteY119" fmla="*/ 116114 h 3154571"/>
                <a:gd name="connsiteX120" fmla="*/ 740228 w 4215960"/>
                <a:gd name="connsiteY120" fmla="*/ 101600 h 3154571"/>
                <a:gd name="connsiteX121" fmla="*/ 703943 w 4215960"/>
                <a:gd name="connsiteY121" fmla="*/ 65314 h 3154571"/>
                <a:gd name="connsiteX122" fmla="*/ 689428 w 4215960"/>
                <a:gd name="connsiteY122" fmla="*/ 50800 h 3154571"/>
                <a:gd name="connsiteX123" fmla="*/ 660400 w 4215960"/>
                <a:gd name="connsiteY123" fmla="*/ 43543 h 3154571"/>
                <a:gd name="connsiteX124" fmla="*/ 638628 w 4215960"/>
                <a:gd name="connsiteY124" fmla="*/ 36285 h 3154571"/>
                <a:gd name="connsiteX125" fmla="*/ 602343 w 4215960"/>
                <a:gd name="connsiteY125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627210 w 4215960"/>
                <a:gd name="connsiteY63" fmla="*/ 2955018 h 3154571"/>
                <a:gd name="connsiteX64" fmla="*/ 3657601 w 4215960"/>
                <a:gd name="connsiteY64" fmla="*/ 2974521 h 3154571"/>
                <a:gd name="connsiteX65" fmla="*/ 3623808 w 4215960"/>
                <a:gd name="connsiteY65" fmla="*/ 3015569 h 3154571"/>
                <a:gd name="connsiteX66" fmla="*/ 3662816 w 4215960"/>
                <a:gd name="connsiteY66" fmla="*/ 3123065 h 3154571"/>
                <a:gd name="connsiteX67" fmla="*/ 3715203 w 4215960"/>
                <a:gd name="connsiteY67" fmla="*/ 3154363 h 3154571"/>
                <a:gd name="connsiteX68" fmla="*/ 3767137 w 4215960"/>
                <a:gd name="connsiteY68" fmla="*/ 3112181 h 3154571"/>
                <a:gd name="connsiteX69" fmla="*/ 3852862 w 4215960"/>
                <a:gd name="connsiteY69" fmla="*/ 3063648 h 3154571"/>
                <a:gd name="connsiteX70" fmla="*/ 3835626 w 4215960"/>
                <a:gd name="connsiteY70" fmla="*/ 2974747 h 3154571"/>
                <a:gd name="connsiteX71" fmla="*/ 3912960 w 4215960"/>
                <a:gd name="connsiteY71" fmla="*/ 2842078 h 3154571"/>
                <a:gd name="connsiteX72" fmla="*/ 4205514 w 4215960"/>
                <a:gd name="connsiteY72" fmla="*/ 2508930 h 3154571"/>
                <a:gd name="connsiteX73" fmla="*/ 4124097 w 4215960"/>
                <a:gd name="connsiteY73" fmla="*/ 2499858 h 3154571"/>
                <a:gd name="connsiteX74" fmla="*/ 4128634 w 4215960"/>
                <a:gd name="connsiteY74" fmla="*/ 2408010 h 3154571"/>
                <a:gd name="connsiteX75" fmla="*/ 4079647 w 4215960"/>
                <a:gd name="connsiteY75" fmla="*/ 2382838 h 3154571"/>
                <a:gd name="connsiteX76" fmla="*/ 3995510 w 4215960"/>
                <a:gd name="connsiteY76" fmla="*/ 2414360 h 3154571"/>
                <a:gd name="connsiteX77" fmla="*/ 3958771 w 4215960"/>
                <a:gd name="connsiteY77" fmla="*/ 2378075 h 3154571"/>
                <a:gd name="connsiteX78" fmla="*/ 4003448 w 4215960"/>
                <a:gd name="connsiteY78" fmla="*/ 2355170 h 3154571"/>
                <a:gd name="connsiteX79" fmla="*/ 3874181 w 4215960"/>
                <a:gd name="connsiteY79" fmla="*/ 2141991 h 3154571"/>
                <a:gd name="connsiteX80" fmla="*/ 3889147 w 4215960"/>
                <a:gd name="connsiteY80" fmla="*/ 2111828 h 3154571"/>
                <a:gd name="connsiteX81" fmla="*/ 3865562 w 4215960"/>
                <a:gd name="connsiteY81" fmla="*/ 1996168 h 3154571"/>
                <a:gd name="connsiteX82" fmla="*/ 3706813 w 4215960"/>
                <a:gd name="connsiteY82" fmla="*/ 1985282 h 3154571"/>
                <a:gd name="connsiteX83" fmla="*/ 3673475 w 4215960"/>
                <a:gd name="connsiteY83" fmla="*/ 2034040 h 3154571"/>
                <a:gd name="connsiteX84" fmla="*/ 3584575 w 4215960"/>
                <a:gd name="connsiteY84" fmla="*/ 2048556 h 3154571"/>
                <a:gd name="connsiteX85" fmla="*/ 3590925 w 4215960"/>
                <a:gd name="connsiteY85" fmla="*/ 2026557 h 3154571"/>
                <a:gd name="connsiteX86" fmla="*/ 3537403 w 4215960"/>
                <a:gd name="connsiteY86" fmla="*/ 2010456 h 3154571"/>
                <a:gd name="connsiteX87" fmla="*/ 3512684 w 4215960"/>
                <a:gd name="connsiteY87" fmla="*/ 1845355 h 3154571"/>
                <a:gd name="connsiteX88" fmla="*/ 3232377 w 4215960"/>
                <a:gd name="connsiteY88" fmla="*/ 1778680 h 3154571"/>
                <a:gd name="connsiteX89" fmla="*/ 3096078 w 4215960"/>
                <a:gd name="connsiteY89" fmla="*/ 1821996 h 3154571"/>
                <a:gd name="connsiteX90" fmla="*/ 2964089 w 4215960"/>
                <a:gd name="connsiteY90" fmla="*/ 1814512 h 3154571"/>
                <a:gd name="connsiteX91" fmla="*/ 2831646 w 4215960"/>
                <a:gd name="connsiteY91" fmla="*/ 1703614 h 3154571"/>
                <a:gd name="connsiteX92" fmla="*/ 2618468 w 4215960"/>
                <a:gd name="connsiteY92" fmla="*/ 1400401 h 3154571"/>
                <a:gd name="connsiteX93" fmla="*/ 2220006 w 4215960"/>
                <a:gd name="connsiteY93" fmla="*/ 1260928 h 3154571"/>
                <a:gd name="connsiteX94" fmla="*/ 1821543 w 4215960"/>
                <a:gd name="connsiteY94" fmla="*/ 1284514 h 3154571"/>
                <a:gd name="connsiteX95" fmla="*/ 1799771 w 4215960"/>
                <a:gd name="connsiteY95" fmla="*/ 1211943 h 3154571"/>
                <a:gd name="connsiteX96" fmla="*/ 1756228 w 4215960"/>
                <a:gd name="connsiteY96" fmla="*/ 1139371 h 3154571"/>
                <a:gd name="connsiteX97" fmla="*/ 1625600 w 4215960"/>
                <a:gd name="connsiteY97" fmla="*/ 986971 h 3154571"/>
                <a:gd name="connsiteX98" fmla="*/ 1589314 w 4215960"/>
                <a:gd name="connsiteY98" fmla="*/ 928914 h 3154571"/>
                <a:gd name="connsiteX99" fmla="*/ 1574800 w 4215960"/>
                <a:gd name="connsiteY99" fmla="*/ 892628 h 3154571"/>
                <a:gd name="connsiteX100" fmla="*/ 1538514 w 4215960"/>
                <a:gd name="connsiteY100" fmla="*/ 856343 h 3154571"/>
                <a:gd name="connsiteX101" fmla="*/ 1509485 w 4215960"/>
                <a:gd name="connsiteY101" fmla="*/ 820057 h 3154571"/>
                <a:gd name="connsiteX102" fmla="*/ 1473200 w 4215960"/>
                <a:gd name="connsiteY102" fmla="*/ 783771 h 3154571"/>
                <a:gd name="connsiteX103" fmla="*/ 1436914 w 4215960"/>
                <a:gd name="connsiteY103" fmla="*/ 718457 h 3154571"/>
                <a:gd name="connsiteX104" fmla="*/ 1357085 w 4215960"/>
                <a:gd name="connsiteY104" fmla="*/ 624114 h 3154571"/>
                <a:gd name="connsiteX105" fmla="*/ 1335314 w 4215960"/>
                <a:gd name="connsiteY105" fmla="*/ 602343 h 3154571"/>
                <a:gd name="connsiteX106" fmla="*/ 1277257 w 4215960"/>
                <a:gd name="connsiteY106" fmla="*/ 529771 h 3154571"/>
                <a:gd name="connsiteX107" fmla="*/ 1219200 w 4215960"/>
                <a:gd name="connsiteY107" fmla="*/ 464457 h 3154571"/>
                <a:gd name="connsiteX108" fmla="*/ 1161143 w 4215960"/>
                <a:gd name="connsiteY108" fmla="*/ 406400 h 3154571"/>
                <a:gd name="connsiteX109" fmla="*/ 1081314 w 4215960"/>
                <a:gd name="connsiteY109" fmla="*/ 362857 h 3154571"/>
                <a:gd name="connsiteX110" fmla="*/ 1052285 w 4215960"/>
                <a:gd name="connsiteY110" fmla="*/ 333828 h 3154571"/>
                <a:gd name="connsiteX111" fmla="*/ 1001485 w 4215960"/>
                <a:gd name="connsiteY111" fmla="*/ 304800 h 3154571"/>
                <a:gd name="connsiteX112" fmla="*/ 979714 w 4215960"/>
                <a:gd name="connsiteY112" fmla="*/ 290285 h 3154571"/>
                <a:gd name="connsiteX113" fmla="*/ 928914 w 4215960"/>
                <a:gd name="connsiteY113" fmla="*/ 246743 h 3154571"/>
                <a:gd name="connsiteX114" fmla="*/ 907143 w 4215960"/>
                <a:gd name="connsiteY114" fmla="*/ 232228 h 3154571"/>
                <a:gd name="connsiteX115" fmla="*/ 885371 w 4215960"/>
                <a:gd name="connsiteY115" fmla="*/ 224971 h 3154571"/>
                <a:gd name="connsiteX116" fmla="*/ 849085 w 4215960"/>
                <a:gd name="connsiteY116" fmla="*/ 188685 h 3154571"/>
                <a:gd name="connsiteX117" fmla="*/ 820057 w 4215960"/>
                <a:gd name="connsiteY117" fmla="*/ 166914 h 3154571"/>
                <a:gd name="connsiteX118" fmla="*/ 812800 w 4215960"/>
                <a:gd name="connsiteY118" fmla="*/ 145143 h 3154571"/>
                <a:gd name="connsiteX119" fmla="*/ 762000 w 4215960"/>
                <a:gd name="connsiteY119" fmla="*/ 116114 h 3154571"/>
                <a:gd name="connsiteX120" fmla="*/ 740228 w 4215960"/>
                <a:gd name="connsiteY120" fmla="*/ 101600 h 3154571"/>
                <a:gd name="connsiteX121" fmla="*/ 703943 w 4215960"/>
                <a:gd name="connsiteY121" fmla="*/ 65314 h 3154571"/>
                <a:gd name="connsiteX122" fmla="*/ 689428 w 4215960"/>
                <a:gd name="connsiteY122" fmla="*/ 50800 h 3154571"/>
                <a:gd name="connsiteX123" fmla="*/ 660400 w 4215960"/>
                <a:gd name="connsiteY123" fmla="*/ 43543 h 3154571"/>
                <a:gd name="connsiteX124" fmla="*/ 638628 w 4215960"/>
                <a:gd name="connsiteY124" fmla="*/ 36285 h 3154571"/>
                <a:gd name="connsiteX125" fmla="*/ 602343 w 4215960"/>
                <a:gd name="connsiteY125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627210 w 4215960"/>
                <a:gd name="connsiteY63" fmla="*/ 2955018 h 3154571"/>
                <a:gd name="connsiteX64" fmla="*/ 3622900 w 4215960"/>
                <a:gd name="connsiteY64" fmla="*/ 2952978 h 3154571"/>
                <a:gd name="connsiteX65" fmla="*/ 3657601 w 4215960"/>
                <a:gd name="connsiteY65" fmla="*/ 2974521 h 3154571"/>
                <a:gd name="connsiteX66" fmla="*/ 3623808 w 4215960"/>
                <a:gd name="connsiteY66" fmla="*/ 3015569 h 3154571"/>
                <a:gd name="connsiteX67" fmla="*/ 3662816 w 4215960"/>
                <a:gd name="connsiteY67" fmla="*/ 3123065 h 3154571"/>
                <a:gd name="connsiteX68" fmla="*/ 3715203 w 4215960"/>
                <a:gd name="connsiteY68" fmla="*/ 3154363 h 3154571"/>
                <a:gd name="connsiteX69" fmla="*/ 3767137 w 4215960"/>
                <a:gd name="connsiteY69" fmla="*/ 3112181 h 3154571"/>
                <a:gd name="connsiteX70" fmla="*/ 3852862 w 4215960"/>
                <a:gd name="connsiteY70" fmla="*/ 3063648 h 3154571"/>
                <a:gd name="connsiteX71" fmla="*/ 3835626 w 4215960"/>
                <a:gd name="connsiteY71" fmla="*/ 2974747 h 3154571"/>
                <a:gd name="connsiteX72" fmla="*/ 3912960 w 4215960"/>
                <a:gd name="connsiteY72" fmla="*/ 2842078 h 3154571"/>
                <a:gd name="connsiteX73" fmla="*/ 4205514 w 4215960"/>
                <a:gd name="connsiteY73" fmla="*/ 2508930 h 3154571"/>
                <a:gd name="connsiteX74" fmla="*/ 4124097 w 4215960"/>
                <a:gd name="connsiteY74" fmla="*/ 2499858 h 3154571"/>
                <a:gd name="connsiteX75" fmla="*/ 4128634 w 4215960"/>
                <a:gd name="connsiteY75" fmla="*/ 2408010 h 3154571"/>
                <a:gd name="connsiteX76" fmla="*/ 4079647 w 4215960"/>
                <a:gd name="connsiteY76" fmla="*/ 2382838 h 3154571"/>
                <a:gd name="connsiteX77" fmla="*/ 3995510 w 4215960"/>
                <a:gd name="connsiteY77" fmla="*/ 2414360 h 3154571"/>
                <a:gd name="connsiteX78" fmla="*/ 3958771 w 4215960"/>
                <a:gd name="connsiteY78" fmla="*/ 2378075 h 3154571"/>
                <a:gd name="connsiteX79" fmla="*/ 4003448 w 4215960"/>
                <a:gd name="connsiteY79" fmla="*/ 2355170 h 3154571"/>
                <a:gd name="connsiteX80" fmla="*/ 3874181 w 4215960"/>
                <a:gd name="connsiteY80" fmla="*/ 2141991 h 3154571"/>
                <a:gd name="connsiteX81" fmla="*/ 3889147 w 4215960"/>
                <a:gd name="connsiteY81" fmla="*/ 2111828 h 3154571"/>
                <a:gd name="connsiteX82" fmla="*/ 3865562 w 4215960"/>
                <a:gd name="connsiteY82" fmla="*/ 1996168 h 3154571"/>
                <a:gd name="connsiteX83" fmla="*/ 3706813 w 4215960"/>
                <a:gd name="connsiteY83" fmla="*/ 1985282 h 3154571"/>
                <a:gd name="connsiteX84" fmla="*/ 3673475 w 4215960"/>
                <a:gd name="connsiteY84" fmla="*/ 2034040 h 3154571"/>
                <a:gd name="connsiteX85" fmla="*/ 3584575 w 4215960"/>
                <a:gd name="connsiteY85" fmla="*/ 2048556 h 3154571"/>
                <a:gd name="connsiteX86" fmla="*/ 3590925 w 4215960"/>
                <a:gd name="connsiteY86" fmla="*/ 2026557 h 3154571"/>
                <a:gd name="connsiteX87" fmla="*/ 3537403 w 4215960"/>
                <a:gd name="connsiteY87" fmla="*/ 2010456 h 3154571"/>
                <a:gd name="connsiteX88" fmla="*/ 3512684 w 4215960"/>
                <a:gd name="connsiteY88" fmla="*/ 1845355 h 3154571"/>
                <a:gd name="connsiteX89" fmla="*/ 3232377 w 4215960"/>
                <a:gd name="connsiteY89" fmla="*/ 1778680 h 3154571"/>
                <a:gd name="connsiteX90" fmla="*/ 3096078 w 4215960"/>
                <a:gd name="connsiteY90" fmla="*/ 1821996 h 3154571"/>
                <a:gd name="connsiteX91" fmla="*/ 2964089 w 4215960"/>
                <a:gd name="connsiteY91" fmla="*/ 1814512 h 3154571"/>
                <a:gd name="connsiteX92" fmla="*/ 2831646 w 4215960"/>
                <a:gd name="connsiteY92" fmla="*/ 1703614 h 3154571"/>
                <a:gd name="connsiteX93" fmla="*/ 2618468 w 4215960"/>
                <a:gd name="connsiteY93" fmla="*/ 1400401 h 3154571"/>
                <a:gd name="connsiteX94" fmla="*/ 2220006 w 4215960"/>
                <a:gd name="connsiteY94" fmla="*/ 1260928 h 3154571"/>
                <a:gd name="connsiteX95" fmla="*/ 1821543 w 4215960"/>
                <a:gd name="connsiteY95" fmla="*/ 1284514 h 3154571"/>
                <a:gd name="connsiteX96" fmla="*/ 1799771 w 4215960"/>
                <a:gd name="connsiteY96" fmla="*/ 1211943 h 3154571"/>
                <a:gd name="connsiteX97" fmla="*/ 1756228 w 4215960"/>
                <a:gd name="connsiteY97" fmla="*/ 1139371 h 3154571"/>
                <a:gd name="connsiteX98" fmla="*/ 1625600 w 4215960"/>
                <a:gd name="connsiteY98" fmla="*/ 986971 h 3154571"/>
                <a:gd name="connsiteX99" fmla="*/ 1589314 w 4215960"/>
                <a:gd name="connsiteY99" fmla="*/ 928914 h 3154571"/>
                <a:gd name="connsiteX100" fmla="*/ 1574800 w 4215960"/>
                <a:gd name="connsiteY100" fmla="*/ 892628 h 3154571"/>
                <a:gd name="connsiteX101" fmla="*/ 1538514 w 4215960"/>
                <a:gd name="connsiteY101" fmla="*/ 856343 h 3154571"/>
                <a:gd name="connsiteX102" fmla="*/ 1509485 w 4215960"/>
                <a:gd name="connsiteY102" fmla="*/ 820057 h 3154571"/>
                <a:gd name="connsiteX103" fmla="*/ 1473200 w 4215960"/>
                <a:gd name="connsiteY103" fmla="*/ 783771 h 3154571"/>
                <a:gd name="connsiteX104" fmla="*/ 1436914 w 4215960"/>
                <a:gd name="connsiteY104" fmla="*/ 718457 h 3154571"/>
                <a:gd name="connsiteX105" fmla="*/ 1357085 w 4215960"/>
                <a:gd name="connsiteY105" fmla="*/ 624114 h 3154571"/>
                <a:gd name="connsiteX106" fmla="*/ 1335314 w 4215960"/>
                <a:gd name="connsiteY106" fmla="*/ 602343 h 3154571"/>
                <a:gd name="connsiteX107" fmla="*/ 1277257 w 4215960"/>
                <a:gd name="connsiteY107" fmla="*/ 529771 h 3154571"/>
                <a:gd name="connsiteX108" fmla="*/ 1219200 w 4215960"/>
                <a:gd name="connsiteY108" fmla="*/ 464457 h 3154571"/>
                <a:gd name="connsiteX109" fmla="*/ 1161143 w 4215960"/>
                <a:gd name="connsiteY109" fmla="*/ 406400 h 3154571"/>
                <a:gd name="connsiteX110" fmla="*/ 1081314 w 4215960"/>
                <a:gd name="connsiteY110" fmla="*/ 362857 h 3154571"/>
                <a:gd name="connsiteX111" fmla="*/ 1052285 w 4215960"/>
                <a:gd name="connsiteY111" fmla="*/ 333828 h 3154571"/>
                <a:gd name="connsiteX112" fmla="*/ 1001485 w 4215960"/>
                <a:gd name="connsiteY112" fmla="*/ 304800 h 3154571"/>
                <a:gd name="connsiteX113" fmla="*/ 979714 w 4215960"/>
                <a:gd name="connsiteY113" fmla="*/ 290285 h 3154571"/>
                <a:gd name="connsiteX114" fmla="*/ 928914 w 4215960"/>
                <a:gd name="connsiteY114" fmla="*/ 246743 h 3154571"/>
                <a:gd name="connsiteX115" fmla="*/ 907143 w 4215960"/>
                <a:gd name="connsiteY115" fmla="*/ 232228 h 3154571"/>
                <a:gd name="connsiteX116" fmla="*/ 885371 w 4215960"/>
                <a:gd name="connsiteY116" fmla="*/ 224971 h 3154571"/>
                <a:gd name="connsiteX117" fmla="*/ 849085 w 4215960"/>
                <a:gd name="connsiteY117" fmla="*/ 188685 h 3154571"/>
                <a:gd name="connsiteX118" fmla="*/ 820057 w 4215960"/>
                <a:gd name="connsiteY118" fmla="*/ 166914 h 3154571"/>
                <a:gd name="connsiteX119" fmla="*/ 812800 w 4215960"/>
                <a:gd name="connsiteY119" fmla="*/ 145143 h 3154571"/>
                <a:gd name="connsiteX120" fmla="*/ 762000 w 4215960"/>
                <a:gd name="connsiteY120" fmla="*/ 116114 h 3154571"/>
                <a:gd name="connsiteX121" fmla="*/ 740228 w 4215960"/>
                <a:gd name="connsiteY121" fmla="*/ 101600 h 3154571"/>
                <a:gd name="connsiteX122" fmla="*/ 703943 w 4215960"/>
                <a:gd name="connsiteY122" fmla="*/ 65314 h 3154571"/>
                <a:gd name="connsiteX123" fmla="*/ 689428 w 4215960"/>
                <a:gd name="connsiteY123" fmla="*/ 50800 h 3154571"/>
                <a:gd name="connsiteX124" fmla="*/ 660400 w 4215960"/>
                <a:gd name="connsiteY124" fmla="*/ 43543 h 3154571"/>
                <a:gd name="connsiteX125" fmla="*/ 638628 w 4215960"/>
                <a:gd name="connsiteY125" fmla="*/ 36285 h 3154571"/>
                <a:gd name="connsiteX126" fmla="*/ 602343 w 4215960"/>
                <a:gd name="connsiteY126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627210 w 4215960"/>
                <a:gd name="connsiteY63" fmla="*/ 2955018 h 3154571"/>
                <a:gd name="connsiteX64" fmla="*/ 3607025 w 4215960"/>
                <a:gd name="connsiteY64" fmla="*/ 2972028 h 3154571"/>
                <a:gd name="connsiteX65" fmla="*/ 3657601 w 4215960"/>
                <a:gd name="connsiteY65" fmla="*/ 2974521 h 3154571"/>
                <a:gd name="connsiteX66" fmla="*/ 3623808 w 4215960"/>
                <a:gd name="connsiteY66" fmla="*/ 3015569 h 3154571"/>
                <a:gd name="connsiteX67" fmla="*/ 3662816 w 4215960"/>
                <a:gd name="connsiteY67" fmla="*/ 3123065 h 3154571"/>
                <a:gd name="connsiteX68" fmla="*/ 3715203 w 4215960"/>
                <a:gd name="connsiteY68" fmla="*/ 3154363 h 3154571"/>
                <a:gd name="connsiteX69" fmla="*/ 3767137 w 4215960"/>
                <a:gd name="connsiteY69" fmla="*/ 3112181 h 3154571"/>
                <a:gd name="connsiteX70" fmla="*/ 3852862 w 4215960"/>
                <a:gd name="connsiteY70" fmla="*/ 3063648 h 3154571"/>
                <a:gd name="connsiteX71" fmla="*/ 3835626 w 4215960"/>
                <a:gd name="connsiteY71" fmla="*/ 2974747 h 3154571"/>
                <a:gd name="connsiteX72" fmla="*/ 3912960 w 4215960"/>
                <a:gd name="connsiteY72" fmla="*/ 2842078 h 3154571"/>
                <a:gd name="connsiteX73" fmla="*/ 4205514 w 4215960"/>
                <a:gd name="connsiteY73" fmla="*/ 2508930 h 3154571"/>
                <a:gd name="connsiteX74" fmla="*/ 4124097 w 4215960"/>
                <a:gd name="connsiteY74" fmla="*/ 2499858 h 3154571"/>
                <a:gd name="connsiteX75" fmla="*/ 4128634 w 4215960"/>
                <a:gd name="connsiteY75" fmla="*/ 2408010 h 3154571"/>
                <a:gd name="connsiteX76" fmla="*/ 4079647 w 4215960"/>
                <a:gd name="connsiteY76" fmla="*/ 2382838 h 3154571"/>
                <a:gd name="connsiteX77" fmla="*/ 3995510 w 4215960"/>
                <a:gd name="connsiteY77" fmla="*/ 2414360 h 3154571"/>
                <a:gd name="connsiteX78" fmla="*/ 3958771 w 4215960"/>
                <a:gd name="connsiteY78" fmla="*/ 2378075 h 3154571"/>
                <a:gd name="connsiteX79" fmla="*/ 4003448 w 4215960"/>
                <a:gd name="connsiteY79" fmla="*/ 2355170 h 3154571"/>
                <a:gd name="connsiteX80" fmla="*/ 3874181 w 4215960"/>
                <a:gd name="connsiteY80" fmla="*/ 2141991 h 3154571"/>
                <a:gd name="connsiteX81" fmla="*/ 3889147 w 4215960"/>
                <a:gd name="connsiteY81" fmla="*/ 2111828 h 3154571"/>
                <a:gd name="connsiteX82" fmla="*/ 3865562 w 4215960"/>
                <a:gd name="connsiteY82" fmla="*/ 1996168 h 3154571"/>
                <a:gd name="connsiteX83" fmla="*/ 3706813 w 4215960"/>
                <a:gd name="connsiteY83" fmla="*/ 1985282 h 3154571"/>
                <a:gd name="connsiteX84" fmla="*/ 3673475 w 4215960"/>
                <a:gd name="connsiteY84" fmla="*/ 2034040 h 3154571"/>
                <a:gd name="connsiteX85" fmla="*/ 3584575 w 4215960"/>
                <a:gd name="connsiteY85" fmla="*/ 2048556 h 3154571"/>
                <a:gd name="connsiteX86" fmla="*/ 3590925 w 4215960"/>
                <a:gd name="connsiteY86" fmla="*/ 2026557 h 3154571"/>
                <a:gd name="connsiteX87" fmla="*/ 3537403 w 4215960"/>
                <a:gd name="connsiteY87" fmla="*/ 2010456 h 3154571"/>
                <a:gd name="connsiteX88" fmla="*/ 3512684 w 4215960"/>
                <a:gd name="connsiteY88" fmla="*/ 1845355 h 3154571"/>
                <a:gd name="connsiteX89" fmla="*/ 3232377 w 4215960"/>
                <a:gd name="connsiteY89" fmla="*/ 1778680 h 3154571"/>
                <a:gd name="connsiteX90" fmla="*/ 3096078 w 4215960"/>
                <a:gd name="connsiteY90" fmla="*/ 1821996 h 3154571"/>
                <a:gd name="connsiteX91" fmla="*/ 2964089 w 4215960"/>
                <a:gd name="connsiteY91" fmla="*/ 1814512 h 3154571"/>
                <a:gd name="connsiteX92" fmla="*/ 2831646 w 4215960"/>
                <a:gd name="connsiteY92" fmla="*/ 1703614 h 3154571"/>
                <a:gd name="connsiteX93" fmla="*/ 2618468 w 4215960"/>
                <a:gd name="connsiteY93" fmla="*/ 1400401 h 3154571"/>
                <a:gd name="connsiteX94" fmla="*/ 2220006 w 4215960"/>
                <a:gd name="connsiteY94" fmla="*/ 1260928 h 3154571"/>
                <a:gd name="connsiteX95" fmla="*/ 1821543 w 4215960"/>
                <a:gd name="connsiteY95" fmla="*/ 1284514 h 3154571"/>
                <a:gd name="connsiteX96" fmla="*/ 1799771 w 4215960"/>
                <a:gd name="connsiteY96" fmla="*/ 1211943 h 3154571"/>
                <a:gd name="connsiteX97" fmla="*/ 1756228 w 4215960"/>
                <a:gd name="connsiteY97" fmla="*/ 1139371 h 3154571"/>
                <a:gd name="connsiteX98" fmla="*/ 1625600 w 4215960"/>
                <a:gd name="connsiteY98" fmla="*/ 986971 h 3154571"/>
                <a:gd name="connsiteX99" fmla="*/ 1589314 w 4215960"/>
                <a:gd name="connsiteY99" fmla="*/ 928914 h 3154571"/>
                <a:gd name="connsiteX100" fmla="*/ 1574800 w 4215960"/>
                <a:gd name="connsiteY100" fmla="*/ 892628 h 3154571"/>
                <a:gd name="connsiteX101" fmla="*/ 1538514 w 4215960"/>
                <a:gd name="connsiteY101" fmla="*/ 856343 h 3154571"/>
                <a:gd name="connsiteX102" fmla="*/ 1509485 w 4215960"/>
                <a:gd name="connsiteY102" fmla="*/ 820057 h 3154571"/>
                <a:gd name="connsiteX103" fmla="*/ 1473200 w 4215960"/>
                <a:gd name="connsiteY103" fmla="*/ 783771 h 3154571"/>
                <a:gd name="connsiteX104" fmla="*/ 1436914 w 4215960"/>
                <a:gd name="connsiteY104" fmla="*/ 718457 h 3154571"/>
                <a:gd name="connsiteX105" fmla="*/ 1357085 w 4215960"/>
                <a:gd name="connsiteY105" fmla="*/ 624114 h 3154571"/>
                <a:gd name="connsiteX106" fmla="*/ 1335314 w 4215960"/>
                <a:gd name="connsiteY106" fmla="*/ 602343 h 3154571"/>
                <a:gd name="connsiteX107" fmla="*/ 1277257 w 4215960"/>
                <a:gd name="connsiteY107" fmla="*/ 529771 h 3154571"/>
                <a:gd name="connsiteX108" fmla="*/ 1219200 w 4215960"/>
                <a:gd name="connsiteY108" fmla="*/ 464457 h 3154571"/>
                <a:gd name="connsiteX109" fmla="*/ 1161143 w 4215960"/>
                <a:gd name="connsiteY109" fmla="*/ 406400 h 3154571"/>
                <a:gd name="connsiteX110" fmla="*/ 1081314 w 4215960"/>
                <a:gd name="connsiteY110" fmla="*/ 362857 h 3154571"/>
                <a:gd name="connsiteX111" fmla="*/ 1052285 w 4215960"/>
                <a:gd name="connsiteY111" fmla="*/ 333828 h 3154571"/>
                <a:gd name="connsiteX112" fmla="*/ 1001485 w 4215960"/>
                <a:gd name="connsiteY112" fmla="*/ 304800 h 3154571"/>
                <a:gd name="connsiteX113" fmla="*/ 979714 w 4215960"/>
                <a:gd name="connsiteY113" fmla="*/ 290285 h 3154571"/>
                <a:gd name="connsiteX114" fmla="*/ 928914 w 4215960"/>
                <a:gd name="connsiteY114" fmla="*/ 246743 h 3154571"/>
                <a:gd name="connsiteX115" fmla="*/ 907143 w 4215960"/>
                <a:gd name="connsiteY115" fmla="*/ 232228 h 3154571"/>
                <a:gd name="connsiteX116" fmla="*/ 885371 w 4215960"/>
                <a:gd name="connsiteY116" fmla="*/ 224971 h 3154571"/>
                <a:gd name="connsiteX117" fmla="*/ 849085 w 4215960"/>
                <a:gd name="connsiteY117" fmla="*/ 188685 h 3154571"/>
                <a:gd name="connsiteX118" fmla="*/ 820057 w 4215960"/>
                <a:gd name="connsiteY118" fmla="*/ 166914 h 3154571"/>
                <a:gd name="connsiteX119" fmla="*/ 812800 w 4215960"/>
                <a:gd name="connsiteY119" fmla="*/ 145143 h 3154571"/>
                <a:gd name="connsiteX120" fmla="*/ 762000 w 4215960"/>
                <a:gd name="connsiteY120" fmla="*/ 116114 h 3154571"/>
                <a:gd name="connsiteX121" fmla="*/ 740228 w 4215960"/>
                <a:gd name="connsiteY121" fmla="*/ 101600 h 3154571"/>
                <a:gd name="connsiteX122" fmla="*/ 703943 w 4215960"/>
                <a:gd name="connsiteY122" fmla="*/ 65314 h 3154571"/>
                <a:gd name="connsiteX123" fmla="*/ 689428 w 4215960"/>
                <a:gd name="connsiteY123" fmla="*/ 50800 h 3154571"/>
                <a:gd name="connsiteX124" fmla="*/ 660400 w 4215960"/>
                <a:gd name="connsiteY124" fmla="*/ 43543 h 3154571"/>
                <a:gd name="connsiteX125" fmla="*/ 638628 w 4215960"/>
                <a:gd name="connsiteY125" fmla="*/ 36285 h 3154571"/>
                <a:gd name="connsiteX126" fmla="*/ 602343 w 4215960"/>
                <a:gd name="connsiteY126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627210 w 4215960"/>
                <a:gd name="connsiteY63" fmla="*/ 2955018 h 3154571"/>
                <a:gd name="connsiteX64" fmla="*/ 3508600 w 4215960"/>
                <a:gd name="connsiteY64" fmla="*/ 2894241 h 3154571"/>
                <a:gd name="connsiteX65" fmla="*/ 3657601 w 4215960"/>
                <a:gd name="connsiteY65" fmla="*/ 2974521 h 3154571"/>
                <a:gd name="connsiteX66" fmla="*/ 3623808 w 4215960"/>
                <a:gd name="connsiteY66" fmla="*/ 3015569 h 3154571"/>
                <a:gd name="connsiteX67" fmla="*/ 3662816 w 4215960"/>
                <a:gd name="connsiteY67" fmla="*/ 3123065 h 3154571"/>
                <a:gd name="connsiteX68" fmla="*/ 3715203 w 4215960"/>
                <a:gd name="connsiteY68" fmla="*/ 3154363 h 3154571"/>
                <a:gd name="connsiteX69" fmla="*/ 3767137 w 4215960"/>
                <a:gd name="connsiteY69" fmla="*/ 3112181 h 3154571"/>
                <a:gd name="connsiteX70" fmla="*/ 3852862 w 4215960"/>
                <a:gd name="connsiteY70" fmla="*/ 3063648 h 3154571"/>
                <a:gd name="connsiteX71" fmla="*/ 3835626 w 4215960"/>
                <a:gd name="connsiteY71" fmla="*/ 2974747 h 3154571"/>
                <a:gd name="connsiteX72" fmla="*/ 3912960 w 4215960"/>
                <a:gd name="connsiteY72" fmla="*/ 2842078 h 3154571"/>
                <a:gd name="connsiteX73" fmla="*/ 4205514 w 4215960"/>
                <a:gd name="connsiteY73" fmla="*/ 2508930 h 3154571"/>
                <a:gd name="connsiteX74" fmla="*/ 4124097 w 4215960"/>
                <a:gd name="connsiteY74" fmla="*/ 2499858 h 3154571"/>
                <a:gd name="connsiteX75" fmla="*/ 4128634 w 4215960"/>
                <a:gd name="connsiteY75" fmla="*/ 2408010 h 3154571"/>
                <a:gd name="connsiteX76" fmla="*/ 4079647 w 4215960"/>
                <a:gd name="connsiteY76" fmla="*/ 2382838 h 3154571"/>
                <a:gd name="connsiteX77" fmla="*/ 3995510 w 4215960"/>
                <a:gd name="connsiteY77" fmla="*/ 2414360 h 3154571"/>
                <a:gd name="connsiteX78" fmla="*/ 3958771 w 4215960"/>
                <a:gd name="connsiteY78" fmla="*/ 2378075 h 3154571"/>
                <a:gd name="connsiteX79" fmla="*/ 4003448 w 4215960"/>
                <a:gd name="connsiteY79" fmla="*/ 2355170 h 3154571"/>
                <a:gd name="connsiteX80" fmla="*/ 3874181 w 4215960"/>
                <a:gd name="connsiteY80" fmla="*/ 2141991 h 3154571"/>
                <a:gd name="connsiteX81" fmla="*/ 3889147 w 4215960"/>
                <a:gd name="connsiteY81" fmla="*/ 2111828 h 3154571"/>
                <a:gd name="connsiteX82" fmla="*/ 3865562 w 4215960"/>
                <a:gd name="connsiteY82" fmla="*/ 1996168 h 3154571"/>
                <a:gd name="connsiteX83" fmla="*/ 3706813 w 4215960"/>
                <a:gd name="connsiteY83" fmla="*/ 1985282 h 3154571"/>
                <a:gd name="connsiteX84" fmla="*/ 3673475 w 4215960"/>
                <a:gd name="connsiteY84" fmla="*/ 2034040 h 3154571"/>
                <a:gd name="connsiteX85" fmla="*/ 3584575 w 4215960"/>
                <a:gd name="connsiteY85" fmla="*/ 2048556 h 3154571"/>
                <a:gd name="connsiteX86" fmla="*/ 3590925 w 4215960"/>
                <a:gd name="connsiteY86" fmla="*/ 2026557 h 3154571"/>
                <a:gd name="connsiteX87" fmla="*/ 3537403 w 4215960"/>
                <a:gd name="connsiteY87" fmla="*/ 2010456 h 3154571"/>
                <a:gd name="connsiteX88" fmla="*/ 3512684 w 4215960"/>
                <a:gd name="connsiteY88" fmla="*/ 1845355 h 3154571"/>
                <a:gd name="connsiteX89" fmla="*/ 3232377 w 4215960"/>
                <a:gd name="connsiteY89" fmla="*/ 1778680 h 3154571"/>
                <a:gd name="connsiteX90" fmla="*/ 3096078 w 4215960"/>
                <a:gd name="connsiteY90" fmla="*/ 1821996 h 3154571"/>
                <a:gd name="connsiteX91" fmla="*/ 2964089 w 4215960"/>
                <a:gd name="connsiteY91" fmla="*/ 1814512 h 3154571"/>
                <a:gd name="connsiteX92" fmla="*/ 2831646 w 4215960"/>
                <a:gd name="connsiteY92" fmla="*/ 1703614 h 3154571"/>
                <a:gd name="connsiteX93" fmla="*/ 2618468 w 4215960"/>
                <a:gd name="connsiteY93" fmla="*/ 1400401 h 3154571"/>
                <a:gd name="connsiteX94" fmla="*/ 2220006 w 4215960"/>
                <a:gd name="connsiteY94" fmla="*/ 1260928 h 3154571"/>
                <a:gd name="connsiteX95" fmla="*/ 1821543 w 4215960"/>
                <a:gd name="connsiteY95" fmla="*/ 1284514 h 3154571"/>
                <a:gd name="connsiteX96" fmla="*/ 1799771 w 4215960"/>
                <a:gd name="connsiteY96" fmla="*/ 1211943 h 3154571"/>
                <a:gd name="connsiteX97" fmla="*/ 1756228 w 4215960"/>
                <a:gd name="connsiteY97" fmla="*/ 1139371 h 3154571"/>
                <a:gd name="connsiteX98" fmla="*/ 1625600 w 4215960"/>
                <a:gd name="connsiteY98" fmla="*/ 986971 h 3154571"/>
                <a:gd name="connsiteX99" fmla="*/ 1589314 w 4215960"/>
                <a:gd name="connsiteY99" fmla="*/ 928914 h 3154571"/>
                <a:gd name="connsiteX100" fmla="*/ 1574800 w 4215960"/>
                <a:gd name="connsiteY100" fmla="*/ 892628 h 3154571"/>
                <a:gd name="connsiteX101" fmla="*/ 1538514 w 4215960"/>
                <a:gd name="connsiteY101" fmla="*/ 856343 h 3154571"/>
                <a:gd name="connsiteX102" fmla="*/ 1509485 w 4215960"/>
                <a:gd name="connsiteY102" fmla="*/ 820057 h 3154571"/>
                <a:gd name="connsiteX103" fmla="*/ 1473200 w 4215960"/>
                <a:gd name="connsiteY103" fmla="*/ 783771 h 3154571"/>
                <a:gd name="connsiteX104" fmla="*/ 1436914 w 4215960"/>
                <a:gd name="connsiteY104" fmla="*/ 718457 h 3154571"/>
                <a:gd name="connsiteX105" fmla="*/ 1357085 w 4215960"/>
                <a:gd name="connsiteY105" fmla="*/ 624114 h 3154571"/>
                <a:gd name="connsiteX106" fmla="*/ 1335314 w 4215960"/>
                <a:gd name="connsiteY106" fmla="*/ 602343 h 3154571"/>
                <a:gd name="connsiteX107" fmla="*/ 1277257 w 4215960"/>
                <a:gd name="connsiteY107" fmla="*/ 529771 h 3154571"/>
                <a:gd name="connsiteX108" fmla="*/ 1219200 w 4215960"/>
                <a:gd name="connsiteY108" fmla="*/ 464457 h 3154571"/>
                <a:gd name="connsiteX109" fmla="*/ 1161143 w 4215960"/>
                <a:gd name="connsiteY109" fmla="*/ 406400 h 3154571"/>
                <a:gd name="connsiteX110" fmla="*/ 1081314 w 4215960"/>
                <a:gd name="connsiteY110" fmla="*/ 362857 h 3154571"/>
                <a:gd name="connsiteX111" fmla="*/ 1052285 w 4215960"/>
                <a:gd name="connsiteY111" fmla="*/ 333828 h 3154571"/>
                <a:gd name="connsiteX112" fmla="*/ 1001485 w 4215960"/>
                <a:gd name="connsiteY112" fmla="*/ 304800 h 3154571"/>
                <a:gd name="connsiteX113" fmla="*/ 979714 w 4215960"/>
                <a:gd name="connsiteY113" fmla="*/ 290285 h 3154571"/>
                <a:gd name="connsiteX114" fmla="*/ 928914 w 4215960"/>
                <a:gd name="connsiteY114" fmla="*/ 246743 h 3154571"/>
                <a:gd name="connsiteX115" fmla="*/ 907143 w 4215960"/>
                <a:gd name="connsiteY115" fmla="*/ 232228 h 3154571"/>
                <a:gd name="connsiteX116" fmla="*/ 885371 w 4215960"/>
                <a:gd name="connsiteY116" fmla="*/ 224971 h 3154571"/>
                <a:gd name="connsiteX117" fmla="*/ 849085 w 4215960"/>
                <a:gd name="connsiteY117" fmla="*/ 188685 h 3154571"/>
                <a:gd name="connsiteX118" fmla="*/ 820057 w 4215960"/>
                <a:gd name="connsiteY118" fmla="*/ 166914 h 3154571"/>
                <a:gd name="connsiteX119" fmla="*/ 812800 w 4215960"/>
                <a:gd name="connsiteY119" fmla="*/ 145143 h 3154571"/>
                <a:gd name="connsiteX120" fmla="*/ 762000 w 4215960"/>
                <a:gd name="connsiteY120" fmla="*/ 116114 h 3154571"/>
                <a:gd name="connsiteX121" fmla="*/ 740228 w 4215960"/>
                <a:gd name="connsiteY121" fmla="*/ 101600 h 3154571"/>
                <a:gd name="connsiteX122" fmla="*/ 703943 w 4215960"/>
                <a:gd name="connsiteY122" fmla="*/ 65314 h 3154571"/>
                <a:gd name="connsiteX123" fmla="*/ 689428 w 4215960"/>
                <a:gd name="connsiteY123" fmla="*/ 50800 h 3154571"/>
                <a:gd name="connsiteX124" fmla="*/ 660400 w 4215960"/>
                <a:gd name="connsiteY124" fmla="*/ 43543 h 3154571"/>
                <a:gd name="connsiteX125" fmla="*/ 638628 w 4215960"/>
                <a:gd name="connsiteY125" fmla="*/ 36285 h 3154571"/>
                <a:gd name="connsiteX126" fmla="*/ 602343 w 4215960"/>
                <a:gd name="connsiteY126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500210 w 4215960"/>
                <a:gd name="connsiteY63" fmla="*/ 2964543 h 3154571"/>
                <a:gd name="connsiteX64" fmla="*/ 3508600 w 4215960"/>
                <a:gd name="connsiteY64" fmla="*/ 2894241 h 3154571"/>
                <a:gd name="connsiteX65" fmla="*/ 3657601 w 4215960"/>
                <a:gd name="connsiteY65" fmla="*/ 2974521 h 3154571"/>
                <a:gd name="connsiteX66" fmla="*/ 3623808 w 4215960"/>
                <a:gd name="connsiteY66" fmla="*/ 3015569 h 3154571"/>
                <a:gd name="connsiteX67" fmla="*/ 3662816 w 4215960"/>
                <a:gd name="connsiteY67" fmla="*/ 3123065 h 3154571"/>
                <a:gd name="connsiteX68" fmla="*/ 3715203 w 4215960"/>
                <a:gd name="connsiteY68" fmla="*/ 3154363 h 3154571"/>
                <a:gd name="connsiteX69" fmla="*/ 3767137 w 4215960"/>
                <a:gd name="connsiteY69" fmla="*/ 3112181 h 3154571"/>
                <a:gd name="connsiteX70" fmla="*/ 3852862 w 4215960"/>
                <a:gd name="connsiteY70" fmla="*/ 3063648 h 3154571"/>
                <a:gd name="connsiteX71" fmla="*/ 3835626 w 4215960"/>
                <a:gd name="connsiteY71" fmla="*/ 2974747 h 3154571"/>
                <a:gd name="connsiteX72" fmla="*/ 3912960 w 4215960"/>
                <a:gd name="connsiteY72" fmla="*/ 2842078 h 3154571"/>
                <a:gd name="connsiteX73" fmla="*/ 4205514 w 4215960"/>
                <a:gd name="connsiteY73" fmla="*/ 2508930 h 3154571"/>
                <a:gd name="connsiteX74" fmla="*/ 4124097 w 4215960"/>
                <a:gd name="connsiteY74" fmla="*/ 2499858 h 3154571"/>
                <a:gd name="connsiteX75" fmla="*/ 4128634 w 4215960"/>
                <a:gd name="connsiteY75" fmla="*/ 2408010 h 3154571"/>
                <a:gd name="connsiteX76" fmla="*/ 4079647 w 4215960"/>
                <a:gd name="connsiteY76" fmla="*/ 2382838 h 3154571"/>
                <a:gd name="connsiteX77" fmla="*/ 3995510 w 4215960"/>
                <a:gd name="connsiteY77" fmla="*/ 2414360 h 3154571"/>
                <a:gd name="connsiteX78" fmla="*/ 3958771 w 4215960"/>
                <a:gd name="connsiteY78" fmla="*/ 2378075 h 3154571"/>
                <a:gd name="connsiteX79" fmla="*/ 4003448 w 4215960"/>
                <a:gd name="connsiteY79" fmla="*/ 2355170 h 3154571"/>
                <a:gd name="connsiteX80" fmla="*/ 3874181 w 4215960"/>
                <a:gd name="connsiteY80" fmla="*/ 2141991 h 3154571"/>
                <a:gd name="connsiteX81" fmla="*/ 3889147 w 4215960"/>
                <a:gd name="connsiteY81" fmla="*/ 2111828 h 3154571"/>
                <a:gd name="connsiteX82" fmla="*/ 3865562 w 4215960"/>
                <a:gd name="connsiteY82" fmla="*/ 1996168 h 3154571"/>
                <a:gd name="connsiteX83" fmla="*/ 3706813 w 4215960"/>
                <a:gd name="connsiteY83" fmla="*/ 1985282 h 3154571"/>
                <a:gd name="connsiteX84" fmla="*/ 3673475 w 4215960"/>
                <a:gd name="connsiteY84" fmla="*/ 2034040 h 3154571"/>
                <a:gd name="connsiteX85" fmla="*/ 3584575 w 4215960"/>
                <a:gd name="connsiteY85" fmla="*/ 2048556 h 3154571"/>
                <a:gd name="connsiteX86" fmla="*/ 3590925 w 4215960"/>
                <a:gd name="connsiteY86" fmla="*/ 2026557 h 3154571"/>
                <a:gd name="connsiteX87" fmla="*/ 3537403 w 4215960"/>
                <a:gd name="connsiteY87" fmla="*/ 2010456 h 3154571"/>
                <a:gd name="connsiteX88" fmla="*/ 3512684 w 4215960"/>
                <a:gd name="connsiteY88" fmla="*/ 1845355 h 3154571"/>
                <a:gd name="connsiteX89" fmla="*/ 3232377 w 4215960"/>
                <a:gd name="connsiteY89" fmla="*/ 1778680 h 3154571"/>
                <a:gd name="connsiteX90" fmla="*/ 3096078 w 4215960"/>
                <a:gd name="connsiteY90" fmla="*/ 1821996 h 3154571"/>
                <a:gd name="connsiteX91" fmla="*/ 2964089 w 4215960"/>
                <a:gd name="connsiteY91" fmla="*/ 1814512 h 3154571"/>
                <a:gd name="connsiteX92" fmla="*/ 2831646 w 4215960"/>
                <a:gd name="connsiteY92" fmla="*/ 1703614 h 3154571"/>
                <a:gd name="connsiteX93" fmla="*/ 2618468 w 4215960"/>
                <a:gd name="connsiteY93" fmla="*/ 1400401 h 3154571"/>
                <a:gd name="connsiteX94" fmla="*/ 2220006 w 4215960"/>
                <a:gd name="connsiteY94" fmla="*/ 1260928 h 3154571"/>
                <a:gd name="connsiteX95" fmla="*/ 1821543 w 4215960"/>
                <a:gd name="connsiteY95" fmla="*/ 1284514 h 3154571"/>
                <a:gd name="connsiteX96" fmla="*/ 1799771 w 4215960"/>
                <a:gd name="connsiteY96" fmla="*/ 1211943 h 3154571"/>
                <a:gd name="connsiteX97" fmla="*/ 1756228 w 4215960"/>
                <a:gd name="connsiteY97" fmla="*/ 1139371 h 3154571"/>
                <a:gd name="connsiteX98" fmla="*/ 1625600 w 4215960"/>
                <a:gd name="connsiteY98" fmla="*/ 986971 h 3154571"/>
                <a:gd name="connsiteX99" fmla="*/ 1589314 w 4215960"/>
                <a:gd name="connsiteY99" fmla="*/ 928914 h 3154571"/>
                <a:gd name="connsiteX100" fmla="*/ 1574800 w 4215960"/>
                <a:gd name="connsiteY100" fmla="*/ 892628 h 3154571"/>
                <a:gd name="connsiteX101" fmla="*/ 1538514 w 4215960"/>
                <a:gd name="connsiteY101" fmla="*/ 856343 h 3154571"/>
                <a:gd name="connsiteX102" fmla="*/ 1509485 w 4215960"/>
                <a:gd name="connsiteY102" fmla="*/ 820057 h 3154571"/>
                <a:gd name="connsiteX103" fmla="*/ 1473200 w 4215960"/>
                <a:gd name="connsiteY103" fmla="*/ 783771 h 3154571"/>
                <a:gd name="connsiteX104" fmla="*/ 1436914 w 4215960"/>
                <a:gd name="connsiteY104" fmla="*/ 718457 h 3154571"/>
                <a:gd name="connsiteX105" fmla="*/ 1357085 w 4215960"/>
                <a:gd name="connsiteY105" fmla="*/ 624114 h 3154571"/>
                <a:gd name="connsiteX106" fmla="*/ 1335314 w 4215960"/>
                <a:gd name="connsiteY106" fmla="*/ 602343 h 3154571"/>
                <a:gd name="connsiteX107" fmla="*/ 1277257 w 4215960"/>
                <a:gd name="connsiteY107" fmla="*/ 529771 h 3154571"/>
                <a:gd name="connsiteX108" fmla="*/ 1219200 w 4215960"/>
                <a:gd name="connsiteY108" fmla="*/ 464457 h 3154571"/>
                <a:gd name="connsiteX109" fmla="*/ 1161143 w 4215960"/>
                <a:gd name="connsiteY109" fmla="*/ 406400 h 3154571"/>
                <a:gd name="connsiteX110" fmla="*/ 1081314 w 4215960"/>
                <a:gd name="connsiteY110" fmla="*/ 362857 h 3154571"/>
                <a:gd name="connsiteX111" fmla="*/ 1052285 w 4215960"/>
                <a:gd name="connsiteY111" fmla="*/ 333828 h 3154571"/>
                <a:gd name="connsiteX112" fmla="*/ 1001485 w 4215960"/>
                <a:gd name="connsiteY112" fmla="*/ 304800 h 3154571"/>
                <a:gd name="connsiteX113" fmla="*/ 979714 w 4215960"/>
                <a:gd name="connsiteY113" fmla="*/ 290285 h 3154571"/>
                <a:gd name="connsiteX114" fmla="*/ 928914 w 4215960"/>
                <a:gd name="connsiteY114" fmla="*/ 246743 h 3154571"/>
                <a:gd name="connsiteX115" fmla="*/ 907143 w 4215960"/>
                <a:gd name="connsiteY115" fmla="*/ 232228 h 3154571"/>
                <a:gd name="connsiteX116" fmla="*/ 885371 w 4215960"/>
                <a:gd name="connsiteY116" fmla="*/ 224971 h 3154571"/>
                <a:gd name="connsiteX117" fmla="*/ 849085 w 4215960"/>
                <a:gd name="connsiteY117" fmla="*/ 188685 h 3154571"/>
                <a:gd name="connsiteX118" fmla="*/ 820057 w 4215960"/>
                <a:gd name="connsiteY118" fmla="*/ 166914 h 3154571"/>
                <a:gd name="connsiteX119" fmla="*/ 812800 w 4215960"/>
                <a:gd name="connsiteY119" fmla="*/ 145143 h 3154571"/>
                <a:gd name="connsiteX120" fmla="*/ 762000 w 4215960"/>
                <a:gd name="connsiteY120" fmla="*/ 116114 h 3154571"/>
                <a:gd name="connsiteX121" fmla="*/ 740228 w 4215960"/>
                <a:gd name="connsiteY121" fmla="*/ 101600 h 3154571"/>
                <a:gd name="connsiteX122" fmla="*/ 703943 w 4215960"/>
                <a:gd name="connsiteY122" fmla="*/ 65314 h 3154571"/>
                <a:gd name="connsiteX123" fmla="*/ 689428 w 4215960"/>
                <a:gd name="connsiteY123" fmla="*/ 50800 h 3154571"/>
                <a:gd name="connsiteX124" fmla="*/ 660400 w 4215960"/>
                <a:gd name="connsiteY124" fmla="*/ 43543 h 3154571"/>
                <a:gd name="connsiteX125" fmla="*/ 638628 w 4215960"/>
                <a:gd name="connsiteY125" fmla="*/ 36285 h 3154571"/>
                <a:gd name="connsiteX126" fmla="*/ 602343 w 4215960"/>
                <a:gd name="connsiteY126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508600 w 4215960"/>
                <a:gd name="connsiteY64" fmla="*/ 2894241 h 3154571"/>
                <a:gd name="connsiteX65" fmla="*/ 3657601 w 4215960"/>
                <a:gd name="connsiteY65" fmla="*/ 2974521 h 3154571"/>
                <a:gd name="connsiteX66" fmla="*/ 3623808 w 4215960"/>
                <a:gd name="connsiteY66" fmla="*/ 3015569 h 3154571"/>
                <a:gd name="connsiteX67" fmla="*/ 3662816 w 4215960"/>
                <a:gd name="connsiteY67" fmla="*/ 3123065 h 3154571"/>
                <a:gd name="connsiteX68" fmla="*/ 3715203 w 4215960"/>
                <a:gd name="connsiteY68" fmla="*/ 3154363 h 3154571"/>
                <a:gd name="connsiteX69" fmla="*/ 3767137 w 4215960"/>
                <a:gd name="connsiteY69" fmla="*/ 3112181 h 3154571"/>
                <a:gd name="connsiteX70" fmla="*/ 3852862 w 4215960"/>
                <a:gd name="connsiteY70" fmla="*/ 3063648 h 3154571"/>
                <a:gd name="connsiteX71" fmla="*/ 3835626 w 4215960"/>
                <a:gd name="connsiteY71" fmla="*/ 2974747 h 3154571"/>
                <a:gd name="connsiteX72" fmla="*/ 3912960 w 4215960"/>
                <a:gd name="connsiteY72" fmla="*/ 2842078 h 3154571"/>
                <a:gd name="connsiteX73" fmla="*/ 4205514 w 4215960"/>
                <a:gd name="connsiteY73" fmla="*/ 2508930 h 3154571"/>
                <a:gd name="connsiteX74" fmla="*/ 4124097 w 4215960"/>
                <a:gd name="connsiteY74" fmla="*/ 2499858 h 3154571"/>
                <a:gd name="connsiteX75" fmla="*/ 4128634 w 4215960"/>
                <a:gd name="connsiteY75" fmla="*/ 2408010 h 3154571"/>
                <a:gd name="connsiteX76" fmla="*/ 4079647 w 4215960"/>
                <a:gd name="connsiteY76" fmla="*/ 2382838 h 3154571"/>
                <a:gd name="connsiteX77" fmla="*/ 3995510 w 4215960"/>
                <a:gd name="connsiteY77" fmla="*/ 2414360 h 3154571"/>
                <a:gd name="connsiteX78" fmla="*/ 3958771 w 4215960"/>
                <a:gd name="connsiteY78" fmla="*/ 2378075 h 3154571"/>
                <a:gd name="connsiteX79" fmla="*/ 4003448 w 4215960"/>
                <a:gd name="connsiteY79" fmla="*/ 2355170 h 3154571"/>
                <a:gd name="connsiteX80" fmla="*/ 3874181 w 4215960"/>
                <a:gd name="connsiteY80" fmla="*/ 2141991 h 3154571"/>
                <a:gd name="connsiteX81" fmla="*/ 3889147 w 4215960"/>
                <a:gd name="connsiteY81" fmla="*/ 2111828 h 3154571"/>
                <a:gd name="connsiteX82" fmla="*/ 3865562 w 4215960"/>
                <a:gd name="connsiteY82" fmla="*/ 1996168 h 3154571"/>
                <a:gd name="connsiteX83" fmla="*/ 3706813 w 4215960"/>
                <a:gd name="connsiteY83" fmla="*/ 1985282 h 3154571"/>
                <a:gd name="connsiteX84" fmla="*/ 3673475 w 4215960"/>
                <a:gd name="connsiteY84" fmla="*/ 2034040 h 3154571"/>
                <a:gd name="connsiteX85" fmla="*/ 3584575 w 4215960"/>
                <a:gd name="connsiteY85" fmla="*/ 2048556 h 3154571"/>
                <a:gd name="connsiteX86" fmla="*/ 3590925 w 4215960"/>
                <a:gd name="connsiteY86" fmla="*/ 2026557 h 3154571"/>
                <a:gd name="connsiteX87" fmla="*/ 3537403 w 4215960"/>
                <a:gd name="connsiteY87" fmla="*/ 2010456 h 3154571"/>
                <a:gd name="connsiteX88" fmla="*/ 3512684 w 4215960"/>
                <a:gd name="connsiteY88" fmla="*/ 1845355 h 3154571"/>
                <a:gd name="connsiteX89" fmla="*/ 3232377 w 4215960"/>
                <a:gd name="connsiteY89" fmla="*/ 1778680 h 3154571"/>
                <a:gd name="connsiteX90" fmla="*/ 3096078 w 4215960"/>
                <a:gd name="connsiteY90" fmla="*/ 1821996 h 3154571"/>
                <a:gd name="connsiteX91" fmla="*/ 2964089 w 4215960"/>
                <a:gd name="connsiteY91" fmla="*/ 1814512 h 3154571"/>
                <a:gd name="connsiteX92" fmla="*/ 2831646 w 4215960"/>
                <a:gd name="connsiteY92" fmla="*/ 1703614 h 3154571"/>
                <a:gd name="connsiteX93" fmla="*/ 2618468 w 4215960"/>
                <a:gd name="connsiteY93" fmla="*/ 1400401 h 3154571"/>
                <a:gd name="connsiteX94" fmla="*/ 2220006 w 4215960"/>
                <a:gd name="connsiteY94" fmla="*/ 1260928 h 3154571"/>
                <a:gd name="connsiteX95" fmla="*/ 1821543 w 4215960"/>
                <a:gd name="connsiteY95" fmla="*/ 1284514 h 3154571"/>
                <a:gd name="connsiteX96" fmla="*/ 1799771 w 4215960"/>
                <a:gd name="connsiteY96" fmla="*/ 1211943 h 3154571"/>
                <a:gd name="connsiteX97" fmla="*/ 1756228 w 4215960"/>
                <a:gd name="connsiteY97" fmla="*/ 1139371 h 3154571"/>
                <a:gd name="connsiteX98" fmla="*/ 1625600 w 4215960"/>
                <a:gd name="connsiteY98" fmla="*/ 986971 h 3154571"/>
                <a:gd name="connsiteX99" fmla="*/ 1589314 w 4215960"/>
                <a:gd name="connsiteY99" fmla="*/ 928914 h 3154571"/>
                <a:gd name="connsiteX100" fmla="*/ 1574800 w 4215960"/>
                <a:gd name="connsiteY100" fmla="*/ 892628 h 3154571"/>
                <a:gd name="connsiteX101" fmla="*/ 1538514 w 4215960"/>
                <a:gd name="connsiteY101" fmla="*/ 856343 h 3154571"/>
                <a:gd name="connsiteX102" fmla="*/ 1509485 w 4215960"/>
                <a:gd name="connsiteY102" fmla="*/ 820057 h 3154571"/>
                <a:gd name="connsiteX103" fmla="*/ 1473200 w 4215960"/>
                <a:gd name="connsiteY103" fmla="*/ 783771 h 3154571"/>
                <a:gd name="connsiteX104" fmla="*/ 1436914 w 4215960"/>
                <a:gd name="connsiteY104" fmla="*/ 718457 h 3154571"/>
                <a:gd name="connsiteX105" fmla="*/ 1357085 w 4215960"/>
                <a:gd name="connsiteY105" fmla="*/ 624114 h 3154571"/>
                <a:gd name="connsiteX106" fmla="*/ 1335314 w 4215960"/>
                <a:gd name="connsiteY106" fmla="*/ 602343 h 3154571"/>
                <a:gd name="connsiteX107" fmla="*/ 1277257 w 4215960"/>
                <a:gd name="connsiteY107" fmla="*/ 529771 h 3154571"/>
                <a:gd name="connsiteX108" fmla="*/ 1219200 w 4215960"/>
                <a:gd name="connsiteY108" fmla="*/ 464457 h 3154571"/>
                <a:gd name="connsiteX109" fmla="*/ 1161143 w 4215960"/>
                <a:gd name="connsiteY109" fmla="*/ 406400 h 3154571"/>
                <a:gd name="connsiteX110" fmla="*/ 1081314 w 4215960"/>
                <a:gd name="connsiteY110" fmla="*/ 362857 h 3154571"/>
                <a:gd name="connsiteX111" fmla="*/ 1052285 w 4215960"/>
                <a:gd name="connsiteY111" fmla="*/ 333828 h 3154571"/>
                <a:gd name="connsiteX112" fmla="*/ 1001485 w 4215960"/>
                <a:gd name="connsiteY112" fmla="*/ 304800 h 3154571"/>
                <a:gd name="connsiteX113" fmla="*/ 979714 w 4215960"/>
                <a:gd name="connsiteY113" fmla="*/ 290285 h 3154571"/>
                <a:gd name="connsiteX114" fmla="*/ 928914 w 4215960"/>
                <a:gd name="connsiteY114" fmla="*/ 246743 h 3154571"/>
                <a:gd name="connsiteX115" fmla="*/ 907143 w 4215960"/>
                <a:gd name="connsiteY115" fmla="*/ 232228 h 3154571"/>
                <a:gd name="connsiteX116" fmla="*/ 885371 w 4215960"/>
                <a:gd name="connsiteY116" fmla="*/ 224971 h 3154571"/>
                <a:gd name="connsiteX117" fmla="*/ 849085 w 4215960"/>
                <a:gd name="connsiteY117" fmla="*/ 188685 h 3154571"/>
                <a:gd name="connsiteX118" fmla="*/ 820057 w 4215960"/>
                <a:gd name="connsiteY118" fmla="*/ 166914 h 3154571"/>
                <a:gd name="connsiteX119" fmla="*/ 812800 w 4215960"/>
                <a:gd name="connsiteY119" fmla="*/ 145143 h 3154571"/>
                <a:gd name="connsiteX120" fmla="*/ 762000 w 4215960"/>
                <a:gd name="connsiteY120" fmla="*/ 116114 h 3154571"/>
                <a:gd name="connsiteX121" fmla="*/ 740228 w 4215960"/>
                <a:gd name="connsiteY121" fmla="*/ 101600 h 3154571"/>
                <a:gd name="connsiteX122" fmla="*/ 703943 w 4215960"/>
                <a:gd name="connsiteY122" fmla="*/ 65314 h 3154571"/>
                <a:gd name="connsiteX123" fmla="*/ 689428 w 4215960"/>
                <a:gd name="connsiteY123" fmla="*/ 50800 h 3154571"/>
                <a:gd name="connsiteX124" fmla="*/ 660400 w 4215960"/>
                <a:gd name="connsiteY124" fmla="*/ 43543 h 3154571"/>
                <a:gd name="connsiteX125" fmla="*/ 638628 w 4215960"/>
                <a:gd name="connsiteY125" fmla="*/ 36285 h 3154571"/>
                <a:gd name="connsiteX126" fmla="*/ 602343 w 4215960"/>
                <a:gd name="connsiteY126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624488 w 4215960"/>
                <a:gd name="connsiteY64" fmla="*/ 2959329 h 3154571"/>
                <a:gd name="connsiteX65" fmla="*/ 3657601 w 4215960"/>
                <a:gd name="connsiteY65" fmla="*/ 2974521 h 3154571"/>
                <a:gd name="connsiteX66" fmla="*/ 3623808 w 4215960"/>
                <a:gd name="connsiteY66" fmla="*/ 3015569 h 3154571"/>
                <a:gd name="connsiteX67" fmla="*/ 3662816 w 4215960"/>
                <a:gd name="connsiteY67" fmla="*/ 3123065 h 3154571"/>
                <a:gd name="connsiteX68" fmla="*/ 3715203 w 4215960"/>
                <a:gd name="connsiteY68" fmla="*/ 3154363 h 3154571"/>
                <a:gd name="connsiteX69" fmla="*/ 3767137 w 4215960"/>
                <a:gd name="connsiteY69" fmla="*/ 3112181 h 3154571"/>
                <a:gd name="connsiteX70" fmla="*/ 3852862 w 4215960"/>
                <a:gd name="connsiteY70" fmla="*/ 3063648 h 3154571"/>
                <a:gd name="connsiteX71" fmla="*/ 3835626 w 4215960"/>
                <a:gd name="connsiteY71" fmla="*/ 2974747 h 3154571"/>
                <a:gd name="connsiteX72" fmla="*/ 3912960 w 4215960"/>
                <a:gd name="connsiteY72" fmla="*/ 2842078 h 3154571"/>
                <a:gd name="connsiteX73" fmla="*/ 4205514 w 4215960"/>
                <a:gd name="connsiteY73" fmla="*/ 2508930 h 3154571"/>
                <a:gd name="connsiteX74" fmla="*/ 4124097 w 4215960"/>
                <a:gd name="connsiteY74" fmla="*/ 2499858 h 3154571"/>
                <a:gd name="connsiteX75" fmla="*/ 4128634 w 4215960"/>
                <a:gd name="connsiteY75" fmla="*/ 2408010 h 3154571"/>
                <a:gd name="connsiteX76" fmla="*/ 4079647 w 4215960"/>
                <a:gd name="connsiteY76" fmla="*/ 2382838 h 3154571"/>
                <a:gd name="connsiteX77" fmla="*/ 3995510 w 4215960"/>
                <a:gd name="connsiteY77" fmla="*/ 2414360 h 3154571"/>
                <a:gd name="connsiteX78" fmla="*/ 3958771 w 4215960"/>
                <a:gd name="connsiteY78" fmla="*/ 2378075 h 3154571"/>
                <a:gd name="connsiteX79" fmla="*/ 4003448 w 4215960"/>
                <a:gd name="connsiteY79" fmla="*/ 2355170 h 3154571"/>
                <a:gd name="connsiteX80" fmla="*/ 3874181 w 4215960"/>
                <a:gd name="connsiteY80" fmla="*/ 2141991 h 3154571"/>
                <a:gd name="connsiteX81" fmla="*/ 3889147 w 4215960"/>
                <a:gd name="connsiteY81" fmla="*/ 2111828 h 3154571"/>
                <a:gd name="connsiteX82" fmla="*/ 3865562 w 4215960"/>
                <a:gd name="connsiteY82" fmla="*/ 1996168 h 3154571"/>
                <a:gd name="connsiteX83" fmla="*/ 3706813 w 4215960"/>
                <a:gd name="connsiteY83" fmla="*/ 1985282 h 3154571"/>
                <a:gd name="connsiteX84" fmla="*/ 3673475 w 4215960"/>
                <a:gd name="connsiteY84" fmla="*/ 2034040 h 3154571"/>
                <a:gd name="connsiteX85" fmla="*/ 3584575 w 4215960"/>
                <a:gd name="connsiteY85" fmla="*/ 2048556 h 3154571"/>
                <a:gd name="connsiteX86" fmla="*/ 3590925 w 4215960"/>
                <a:gd name="connsiteY86" fmla="*/ 2026557 h 3154571"/>
                <a:gd name="connsiteX87" fmla="*/ 3537403 w 4215960"/>
                <a:gd name="connsiteY87" fmla="*/ 2010456 h 3154571"/>
                <a:gd name="connsiteX88" fmla="*/ 3512684 w 4215960"/>
                <a:gd name="connsiteY88" fmla="*/ 1845355 h 3154571"/>
                <a:gd name="connsiteX89" fmla="*/ 3232377 w 4215960"/>
                <a:gd name="connsiteY89" fmla="*/ 1778680 h 3154571"/>
                <a:gd name="connsiteX90" fmla="*/ 3096078 w 4215960"/>
                <a:gd name="connsiteY90" fmla="*/ 1821996 h 3154571"/>
                <a:gd name="connsiteX91" fmla="*/ 2964089 w 4215960"/>
                <a:gd name="connsiteY91" fmla="*/ 1814512 h 3154571"/>
                <a:gd name="connsiteX92" fmla="*/ 2831646 w 4215960"/>
                <a:gd name="connsiteY92" fmla="*/ 1703614 h 3154571"/>
                <a:gd name="connsiteX93" fmla="*/ 2618468 w 4215960"/>
                <a:gd name="connsiteY93" fmla="*/ 1400401 h 3154571"/>
                <a:gd name="connsiteX94" fmla="*/ 2220006 w 4215960"/>
                <a:gd name="connsiteY94" fmla="*/ 1260928 h 3154571"/>
                <a:gd name="connsiteX95" fmla="*/ 1821543 w 4215960"/>
                <a:gd name="connsiteY95" fmla="*/ 1284514 h 3154571"/>
                <a:gd name="connsiteX96" fmla="*/ 1799771 w 4215960"/>
                <a:gd name="connsiteY96" fmla="*/ 1211943 h 3154571"/>
                <a:gd name="connsiteX97" fmla="*/ 1756228 w 4215960"/>
                <a:gd name="connsiteY97" fmla="*/ 1139371 h 3154571"/>
                <a:gd name="connsiteX98" fmla="*/ 1625600 w 4215960"/>
                <a:gd name="connsiteY98" fmla="*/ 986971 h 3154571"/>
                <a:gd name="connsiteX99" fmla="*/ 1589314 w 4215960"/>
                <a:gd name="connsiteY99" fmla="*/ 928914 h 3154571"/>
                <a:gd name="connsiteX100" fmla="*/ 1574800 w 4215960"/>
                <a:gd name="connsiteY100" fmla="*/ 892628 h 3154571"/>
                <a:gd name="connsiteX101" fmla="*/ 1538514 w 4215960"/>
                <a:gd name="connsiteY101" fmla="*/ 856343 h 3154571"/>
                <a:gd name="connsiteX102" fmla="*/ 1509485 w 4215960"/>
                <a:gd name="connsiteY102" fmla="*/ 820057 h 3154571"/>
                <a:gd name="connsiteX103" fmla="*/ 1473200 w 4215960"/>
                <a:gd name="connsiteY103" fmla="*/ 783771 h 3154571"/>
                <a:gd name="connsiteX104" fmla="*/ 1436914 w 4215960"/>
                <a:gd name="connsiteY104" fmla="*/ 718457 h 3154571"/>
                <a:gd name="connsiteX105" fmla="*/ 1357085 w 4215960"/>
                <a:gd name="connsiteY105" fmla="*/ 624114 h 3154571"/>
                <a:gd name="connsiteX106" fmla="*/ 1335314 w 4215960"/>
                <a:gd name="connsiteY106" fmla="*/ 602343 h 3154571"/>
                <a:gd name="connsiteX107" fmla="*/ 1277257 w 4215960"/>
                <a:gd name="connsiteY107" fmla="*/ 529771 h 3154571"/>
                <a:gd name="connsiteX108" fmla="*/ 1219200 w 4215960"/>
                <a:gd name="connsiteY108" fmla="*/ 464457 h 3154571"/>
                <a:gd name="connsiteX109" fmla="*/ 1161143 w 4215960"/>
                <a:gd name="connsiteY109" fmla="*/ 406400 h 3154571"/>
                <a:gd name="connsiteX110" fmla="*/ 1081314 w 4215960"/>
                <a:gd name="connsiteY110" fmla="*/ 362857 h 3154571"/>
                <a:gd name="connsiteX111" fmla="*/ 1052285 w 4215960"/>
                <a:gd name="connsiteY111" fmla="*/ 333828 h 3154571"/>
                <a:gd name="connsiteX112" fmla="*/ 1001485 w 4215960"/>
                <a:gd name="connsiteY112" fmla="*/ 304800 h 3154571"/>
                <a:gd name="connsiteX113" fmla="*/ 979714 w 4215960"/>
                <a:gd name="connsiteY113" fmla="*/ 290285 h 3154571"/>
                <a:gd name="connsiteX114" fmla="*/ 928914 w 4215960"/>
                <a:gd name="connsiteY114" fmla="*/ 246743 h 3154571"/>
                <a:gd name="connsiteX115" fmla="*/ 907143 w 4215960"/>
                <a:gd name="connsiteY115" fmla="*/ 232228 h 3154571"/>
                <a:gd name="connsiteX116" fmla="*/ 885371 w 4215960"/>
                <a:gd name="connsiteY116" fmla="*/ 224971 h 3154571"/>
                <a:gd name="connsiteX117" fmla="*/ 849085 w 4215960"/>
                <a:gd name="connsiteY117" fmla="*/ 188685 h 3154571"/>
                <a:gd name="connsiteX118" fmla="*/ 820057 w 4215960"/>
                <a:gd name="connsiteY118" fmla="*/ 166914 h 3154571"/>
                <a:gd name="connsiteX119" fmla="*/ 812800 w 4215960"/>
                <a:gd name="connsiteY119" fmla="*/ 145143 h 3154571"/>
                <a:gd name="connsiteX120" fmla="*/ 762000 w 4215960"/>
                <a:gd name="connsiteY120" fmla="*/ 116114 h 3154571"/>
                <a:gd name="connsiteX121" fmla="*/ 740228 w 4215960"/>
                <a:gd name="connsiteY121" fmla="*/ 101600 h 3154571"/>
                <a:gd name="connsiteX122" fmla="*/ 703943 w 4215960"/>
                <a:gd name="connsiteY122" fmla="*/ 65314 h 3154571"/>
                <a:gd name="connsiteX123" fmla="*/ 689428 w 4215960"/>
                <a:gd name="connsiteY123" fmla="*/ 50800 h 3154571"/>
                <a:gd name="connsiteX124" fmla="*/ 660400 w 4215960"/>
                <a:gd name="connsiteY124" fmla="*/ 43543 h 3154571"/>
                <a:gd name="connsiteX125" fmla="*/ 638628 w 4215960"/>
                <a:gd name="connsiteY125" fmla="*/ 36285 h 3154571"/>
                <a:gd name="connsiteX126" fmla="*/ 602343 w 4215960"/>
                <a:gd name="connsiteY126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338737 w 4215960"/>
                <a:gd name="connsiteY64" fmla="*/ 3049815 h 3154571"/>
                <a:gd name="connsiteX65" fmla="*/ 3624488 w 4215960"/>
                <a:gd name="connsiteY65" fmla="*/ 2959329 h 3154571"/>
                <a:gd name="connsiteX66" fmla="*/ 3657601 w 4215960"/>
                <a:gd name="connsiteY66" fmla="*/ 2974521 h 3154571"/>
                <a:gd name="connsiteX67" fmla="*/ 3623808 w 4215960"/>
                <a:gd name="connsiteY67" fmla="*/ 3015569 h 3154571"/>
                <a:gd name="connsiteX68" fmla="*/ 3662816 w 4215960"/>
                <a:gd name="connsiteY68" fmla="*/ 3123065 h 3154571"/>
                <a:gd name="connsiteX69" fmla="*/ 3715203 w 4215960"/>
                <a:gd name="connsiteY69" fmla="*/ 3154363 h 3154571"/>
                <a:gd name="connsiteX70" fmla="*/ 3767137 w 4215960"/>
                <a:gd name="connsiteY70" fmla="*/ 3112181 h 3154571"/>
                <a:gd name="connsiteX71" fmla="*/ 3852862 w 4215960"/>
                <a:gd name="connsiteY71" fmla="*/ 3063648 h 3154571"/>
                <a:gd name="connsiteX72" fmla="*/ 3835626 w 4215960"/>
                <a:gd name="connsiteY72" fmla="*/ 2974747 h 3154571"/>
                <a:gd name="connsiteX73" fmla="*/ 3912960 w 4215960"/>
                <a:gd name="connsiteY73" fmla="*/ 2842078 h 3154571"/>
                <a:gd name="connsiteX74" fmla="*/ 4205514 w 4215960"/>
                <a:gd name="connsiteY74" fmla="*/ 2508930 h 3154571"/>
                <a:gd name="connsiteX75" fmla="*/ 4124097 w 4215960"/>
                <a:gd name="connsiteY75" fmla="*/ 2499858 h 3154571"/>
                <a:gd name="connsiteX76" fmla="*/ 4128634 w 4215960"/>
                <a:gd name="connsiteY76" fmla="*/ 2408010 h 3154571"/>
                <a:gd name="connsiteX77" fmla="*/ 4079647 w 4215960"/>
                <a:gd name="connsiteY77" fmla="*/ 2382838 h 3154571"/>
                <a:gd name="connsiteX78" fmla="*/ 3995510 w 4215960"/>
                <a:gd name="connsiteY78" fmla="*/ 2414360 h 3154571"/>
                <a:gd name="connsiteX79" fmla="*/ 3958771 w 4215960"/>
                <a:gd name="connsiteY79" fmla="*/ 2378075 h 3154571"/>
                <a:gd name="connsiteX80" fmla="*/ 4003448 w 4215960"/>
                <a:gd name="connsiteY80" fmla="*/ 2355170 h 3154571"/>
                <a:gd name="connsiteX81" fmla="*/ 3874181 w 4215960"/>
                <a:gd name="connsiteY81" fmla="*/ 2141991 h 3154571"/>
                <a:gd name="connsiteX82" fmla="*/ 3889147 w 4215960"/>
                <a:gd name="connsiteY82" fmla="*/ 2111828 h 3154571"/>
                <a:gd name="connsiteX83" fmla="*/ 3865562 w 4215960"/>
                <a:gd name="connsiteY83" fmla="*/ 1996168 h 3154571"/>
                <a:gd name="connsiteX84" fmla="*/ 3706813 w 4215960"/>
                <a:gd name="connsiteY84" fmla="*/ 1985282 h 3154571"/>
                <a:gd name="connsiteX85" fmla="*/ 3673475 w 4215960"/>
                <a:gd name="connsiteY85" fmla="*/ 2034040 h 3154571"/>
                <a:gd name="connsiteX86" fmla="*/ 3584575 w 4215960"/>
                <a:gd name="connsiteY86" fmla="*/ 2048556 h 3154571"/>
                <a:gd name="connsiteX87" fmla="*/ 3590925 w 4215960"/>
                <a:gd name="connsiteY87" fmla="*/ 2026557 h 3154571"/>
                <a:gd name="connsiteX88" fmla="*/ 3537403 w 4215960"/>
                <a:gd name="connsiteY88" fmla="*/ 2010456 h 3154571"/>
                <a:gd name="connsiteX89" fmla="*/ 3512684 w 4215960"/>
                <a:gd name="connsiteY89" fmla="*/ 1845355 h 3154571"/>
                <a:gd name="connsiteX90" fmla="*/ 3232377 w 4215960"/>
                <a:gd name="connsiteY90" fmla="*/ 1778680 h 3154571"/>
                <a:gd name="connsiteX91" fmla="*/ 3096078 w 4215960"/>
                <a:gd name="connsiteY91" fmla="*/ 1821996 h 3154571"/>
                <a:gd name="connsiteX92" fmla="*/ 2964089 w 4215960"/>
                <a:gd name="connsiteY92" fmla="*/ 1814512 h 3154571"/>
                <a:gd name="connsiteX93" fmla="*/ 2831646 w 4215960"/>
                <a:gd name="connsiteY93" fmla="*/ 1703614 h 3154571"/>
                <a:gd name="connsiteX94" fmla="*/ 2618468 w 4215960"/>
                <a:gd name="connsiteY94" fmla="*/ 1400401 h 3154571"/>
                <a:gd name="connsiteX95" fmla="*/ 2220006 w 4215960"/>
                <a:gd name="connsiteY95" fmla="*/ 1260928 h 3154571"/>
                <a:gd name="connsiteX96" fmla="*/ 1821543 w 4215960"/>
                <a:gd name="connsiteY96" fmla="*/ 1284514 h 3154571"/>
                <a:gd name="connsiteX97" fmla="*/ 1799771 w 4215960"/>
                <a:gd name="connsiteY97" fmla="*/ 1211943 h 3154571"/>
                <a:gd name="connsiteX98" fmla="*/ 1756228 w 4215960"/>
                <a:gd name="connsiteY98" fmla="*/ 1139371 h 3154571"/>
                <a:gd name="connsiteX99" fmla="*/ 1625600 w 4215960"/>
                <a:gd name="connsiteY99" fmla="*/ 986971 h 3154571"/>
                <a:gd name="connsiteX100" fmla="*/ 1589314 w 4215960"/>
                <a:gd name="connsiteY100" fmla="*/ 928914 h 3154571"/>
                <a:gd name="connsiteX101" fmla="*/ 1574800 w 4215960"/>
                <a:gd name="connsiteY101" fmla="*/ 892628 h 3154571"/>
                <a:gd name="connsiteX102" fmla="*/ 1538514 w 4215960"/>
                <a:gd name="connsiteY102" fmla="*/ 856343 h 3154571"/>
                <a:gd name="connsiteX103" fmla="*/ 1509485 w 4215960"/>
                <a:gd name="connsiteY103" fmla="*/ 820057 h 3154571"/>
                <a:gd name="connsiteX104" fmla="*/ 1473200 w 4215960"/>
                <a:gd name="connsiteY104" fmla="*/ 783771 h 3154571"/>
                <a:gd name="connsiteX105" fmla="*/ 1436914 w 4215960"/>
                <a:gd name="connsiteY105" fmla="*/ 718457 h 3154571"/>
                <a:gd name="connsiteX106" fmla="*/ 1357085 w 4215960"/>
                <a:gd name="connsiteY106" fmla="*/ 624114 h 3154571"/>
                <a:gd name="connsiteX107" fmla="*/ 1335314 w 4215960"/>
                <a:gd name="connsiteY107" fmla="*/ 602343 h 3154571"/>
                <a:gd name="connsiteX108" fmla="*/ 1277257 w 4215960"/>
                <a:gd name="connsiteY108" fmla="*/ 529771 h 3154571"/>
                <a:gd name="connsiteX109" fmla="*/ 1219200 w 4215960"/>
                <a:gd name="connsiteY109" fmla="*/ 464457 h 3154571"/>
                <a:gd name="connsiteX110" fmla="*/ 1161143 w 4215960"/>
                <a:gd name="connsiteY110" fmla="*/ 406400 h 3154571"/>
                <a:gd name="connsiteX111" fmla="*/ 1081314 w 4215960"/>
                <a:gd name="connsiteY111" fmla="*/ 362857 h 3154571"/>
                <a:gd name="connsiteX112" fmla="*/ 1052285 w 4215960"/>
                <a:gd name="connsiteY112" fmla="*/ 333828 h 3154571"/>
                <a:gd name="connsiteX113" fmla="*/ 1001485 w 4215960"/>
                <a:gd name="connsiteY113" fmla="*/ 304800 h 3154571"/>
                <a:gd name="connsiteX114" fmla="*/ 979714 w 4215960"/>
                <a:gd name="connsiteY114" fmla="*/ 290285 h 3154571"/>
                <a:gd name="connsiteX115" fmla="*/ 928914 w 4215960"/>
                <a:gd name="connsiteY115" fmla="*/ 246743 h 3154571"/>
                <a:gd name="connsiteX116" fmla="*/ 907143 w 4215960"/>
                <a:gd name="connsiteY116" fmla="*/ 232228 h 3154571"/>
                <a:gd name="connsiteX117" fmla="*/ 885371 w 4215960"/>
                <a:gd name="connsiteY117" fmla="*/ 224971 h 3154571"/>
                <a:gd name="connsiteX118" fmla="*/ 849085 w 4215960"/>
                <a:gd name="connsiteY118" fmla="*/ 188685 h 3154571"/>
                <a:gd name="connsiteX119" fmla="*/ 820057 w 4215960"/>
                <a:gd name="connsiteY119" fmla="*/ 166914 h 3154571"/>
                <a:gd name="connsiteX120" fmla="*/ 812800 w 4215960"/>
                <a:gd name="connsiteY120" fmla="*/ 145143 h 3154571"/>
                <a:gd name="connsiteX121" fmla="*/ 762000 w 4215960"/>
                <a:gd name="connsiteY121" fmla="*/ 116114 h 3154571"/>
                <a:gd name="connsiteX122" fmla="*/ 740228 w 4215960"/>
                <a:gd name="connsiteY122" fmla="*/ 101600 h 3154571"/>
                <a:gd name="connsiteX123" fmla="*/ 703943 w 4215960"/>
                <a:gd name="connsiteY123" fmla="*/ 65314 h 3154571"/>
                <a:gd name="connsiteX124" fmla="*/ 689428 w 4215960"/>
                <a:gd name="connsiteY124" fmla="*/ 50800 h 3154571"/>
                <a:gd name="connsiteX125" fmla="*/ 660400 w 4215960"/>
                <a:gd name="connsiteY125" fmla="*/ 43543 h 3154571"/>
                <a:gd name="connsiteX126" fmla="*/ 638628 w 4215960"/>
                <a:gd name="connsiteY126" fmla="*/ 36285 h 3154571"/>
                <a:gd name="connsiteX127" fmla="*/ 602343 w 4215960"/>
                <a:gd name="connsiteY127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338737 w 4215960"/>
                <a:gd name="connsiteY64" fmla="*/ 2989490 h 3154571"/>
                <a:gd name="connsiteX65" fmla="*/ 3624488 w 4215960"/>
                <a:gd name="connsiteY65" fmla="*/ 2959329 h 3154571"/>
                <a:gd name="connsiteX66" fmla="*/ 3657601 w 4215960"/>
                <a:gd name="connsiteY66" fmla="*/ 2974521 h 3154571"/>
                <a:gd name="connsiteX67" fmla="*/ 3623808 w 4215960"/>
                <a:gd name="connsiteY67" fmla="*/ 3015569 h 3154571"/>
                <a:gd name="connsiteX68" fmla="*/ 3662816 w 4215960"/>
                <a:gd name="connsiteY68" fmla="*/ 3123065 h 3154571"/>
                <a:gd name="connsiteX69" fmla="*/ 3715203 w 4215960"/>
                <a:gd name="connsiteY69" fmla="*/ 3154363 h 3154571"/>
                <a:gd name="connsiteX70" fmla="*/ 3767137 w 4215960"/>
                <a:gd name="connsiteY70" fmla="*/ 3112181 h 3154571"/>
                <a:gd name="connsiteX71" fmla="*/ 3852862 w 4215960"/>
                <a:gd name="connsiteY71" fmla="*/ 3063648 h 3154571"/>
                <a:gd name="connsiteX72" fmla="*/ 3835626 w 4215960"/>
                <a:gd name="connsiteY72" fmla="*/ 2974747 h 3154571"/>
                <a:gd name="connsiteX73" fmla="*/ 3912960 w 4215960"/>
                <a:gd name="connsiteY73" fmla="*/ 2842078 h 3154571"/>
                <a:gd name="connsiteX74" fmla="*/ 4205514 w 4215960"/>
                <a:gd name="connsiteY74" fmla="*/ 2508930 h 3154571"/>
                <a:gd name="connsiteX75" fmla="*/ 4124097 w 4215960"/>
                <a:gd name="connsiteY75" fmla="*/ 2499858 h 3154571"/>
                <a:gd name="connsiteX76" fmla="*/ 4128634 w 4215960"/>
                <a:gd name="connsiteY76" fmla="*/ 2408010 h 3154571"/>
                <a:gd name="connsiteX77" fmla="*/ 4079647 w 4215960"/>
                <a:gd name="connsiteY77" fmla="*/ 2382838 h 3154571"/>
                <a:gd name="connsiteX78" fmla="*/ 3995510 w 4215960"/>
                <a:gd name="connsiteY78" fmla="*/ 2414360 h 3154571"/>
                <a:gd name="connsiteX79" fmla="*/ 3958771 w 4215960"/>
                <a:gd name="connsiteY79" fmla="*/ 2378075 h 3154571"/>
                <a:gd name="connsiteX80" fmla="*/ 4003448 w 4215960"/>
                <a:gd name="connsiteY80" fmla="*/ 2355170 h 3154571"/>
                <a:gd name="connsiteX81" fmla="*/ 3874181 w 4215960"/>
                <a:gd name="connsiteY81" fmla="*/ 2141991 h 3154571"/>
                <a:gd name="connsiteX82" fmla="*/ 3889147 w 4215960"/>
                <a:gd name="connsiteY82" fmla="*/ 2111828 h 3154571"/>
                <a:gd name="connsiteX83" fmla="*/ 3865562 w 4215960"/>
                <a:gd name="connsiteY83" fmla="*/ 1996168 h 3154571"/>
                <a:gd name="connsiteX84" fmla="*/ 3706813 w 4215960"/>
                <a:gd name="connsiteY84" fmla="*/ 1985282 h 3154571"/>
                <a:gd name="connsiteX85" fmla="*/ 3673475 w 4215960"/>
                <a:gd name="connsiteY85" fmla="*/ 2034040 h 3154571"/>
                <a:gd name="connsiteX86" fmla="*/ 3584575 w 4215960"/>
                <a:gd name="connsiteY86" fmla="*/ 2048556 h 3154571"/>
                <a:gd name="connsiteX87" fmla="*/ 3590925 w 4215960"/>
                <a:gd name="connsiteY87" fmla="*/ 2026557 h 3154571"/>
                <a:gd name="connsiteX88" fmla="*/ 3537403 w 4215960"/>
                <a:gd name="connsiteY88" fmla="*/ 2010456 h 3154571"/>
                <a:gd name="connsiteX89" fmla="*/ 3512684 w 4215960"/>
                <a:gd name="connsiteY89" fmla="*/ 1845355 h 3154571"/>
                <a:gd name="connsiteX90" fmla="*/ 3232377 w 4215960"/>
                <a:gd name="connsiteY90" fmla="*/ 1778680 h 3154571"/>
                <a:gd name="connsiteX91" fmla="*/ 3096078 w 4215960"/>
                <a:gd name="connsiteY91" fmla="*/ 1821996 h 3154571"/>
                <a:gd name="connsiteX92" fmla="*/ 2964089 w 4215960"/>
                <a:gd name="connsiteY92" fmla="*/ 1814512 h 3154571"/>
                <a:gd name="connsiteX93" fmla="*/ 2831646 w 4215960"/>
                <a:gd name="connsiteY93" fmla="*/ 1703614 h 3154571"/>
                <a:gd name="connsiteX94" fmla="*/ 2618468 w 4215960"/>
                <a:gd name="connsiteY94" fmla="*/ 1400401 h 3154571"/>
                <a:gd name="connsiteX95" fmla="*/ 2220006 w 4215960"/>
                <a:gd name="connsiteY95" fmla="*/ 1260928 h 3154571"/>
                <a:gd name="connsiteX96" fmla="*/ 1821543 w 4215960"/>
                <a:gd name="connsiteY96" fmla="*/ 1284514 h 3154571"/>
                <a:gd name="connsiteX97" fmla="*/ 1799771 w 4215960"/>
                <a:gd name="connsiteY97" fmla="*/ 1211943 h 3154571"/>
                <a:gd name="connsiteX98" fmla="*/ 1756228 w 4215960"/>
                <a:gd name="connsiteY98" fmla="*/ 1139371 h 3154571"/>
                <a:gd name="connsiteX99" fmla="*/ 1625600 w 4215960"/>
                <a:gd name="connsiteY99" fmla="*/ 986971 h 3154571"/>
                <a:gd name="connsiteX100" fmla="*/ 1589314 w 4215960"/>
                <a:gd name="connsiteY100" fmla="*/ 928914 h 3154571"/>
                <a:gd name="connsiteX101" fmla="*/ 1574800 w 4215960"/>
                <a:gd name="connsiteY101" fmla="*/ 892628 h 3154571"/>
                <a:gd name="connsiteX102" fmla="*/ 1538514 w 4215960"/>
                <a:gd name="connsiteY102" fmla="*/ 856343 h 3154571"/>
                <a:gd name="connsiteX103" fmla="*/ 1509485 w 4215960"/>
                <a:gd name="connsiteY103" fmla="*/ 820057 h 3154571"/>
                <a:gd name="connsiteX104" fmla="*/ 1473200 w 4215960"/>
                <a:gd name="connsiteY104" fmla="*/ 783771 h 3154571"/>
                <a:gd name="connsiteX105" fmla="*/ 1436914 w 4215960"/>
                <a:gd name="connsiteY105" fmla="*/ 718457 h 3154571"/>
                <a:gd name="connsiteX106" fmla="*/ 1357085 w 4215960"/>
                <a:gd name="connsiteY106" fmla="*/ 624114 h 3154571"/>
                <a:gd name="connsiteX107" fmla="*/ 1335314 w 4215960"/>
                <a:gd name="connsiteY107" fmla="*/ 602343 h 3154571"/>
                <a:gd name="connsiteX108" fmla="*/ 1277257 w 4215960"/>
                <a:gd name="connsiteY108" fmla="*/ 529771 h 3154571"/>
                <a:gd name="connsiteX109" fmla="*/ 1219200 w 4215960"/>
                <a:gd name="connsiteY109" fmla="*/ 464457 h 3154571"/>
                <a:gd name="connsiteX110" fmla="*/ 1161143 w 4215960"/>
                <a:gd name="connsiteY110" fmla="*/ 406400 h 3154571"/>
                <a:gd name="connsiteX111" fmla="*/ 1081314 w 4215960"/>
                <a:gd name="connsiteY111" fmla="*/ 362857 h 3154571"/>
                <a:gd name="connsiteX112" fmla="*/ 1052285 w 4215960"/>
                <a:gd name="connsiteY112" fmla="*/ 333828 h 3154571"/>
                <a:gd name="connsiteX113" fmla="*/ 1001485 w 4215960"/>
                <a:gd name="connsiteY113" fmla="*/ 304800 h 3154571"/>
                <a:gd name="connsiteX114" fmla="*/ 979714 w 4215960"/>
                <a:gd name="connsiteY114" fmla="*/ 290285 h 3154571"/>
                <a:gd name="connsiteX115" fmla="*/ 928914 w 4215960"/>
                <a:gd name="connsiteY115" fmla="*/ 246743 h 3154571"/>
                <a:gd name="connsiteX116" fmla="*/ 907143 w 4215960"/>
                <a:gd name="connsiteY116" fmla="*/ 232228 h 3154571"/>
                <a:gd name="connsiteX117" fmla="*/ 885371 w 4215960"/>
                <a:gd name="connsiteY117" fmla="*/ 224971 h 3154571"/>
                <a:gd name="connsiteX118" fmla="*/ 849085 w 4215960"/>
                <a:gd name="connsiteY118" fmla="*/ 188685 h 3154571"/>
                <a:gd name="connsiteX119" fmla="*/ 820057 w 4215960"/>
                <a:gd name="connsiteY119" fmla="*/ 166914 h 3154571"/>
                <a:gd name="connsiteX120" fmla="*/ 812800 w 4215960"/>
                <a:gd name="connsiteY120" fmla="*/ 145143 h 3154571"/>
                <a:gd name="connsiteX121" fmla="*/ 762000 w 4215960"/>
                <a:gd name="connsiteY121" fmla="*/ 116114 h 3154571"/>
                <a:gd name="connsiteX122" fmla="*/ 740228 w 4215960"/>
                <a:gd name="connsiteY122" fmla="*/ 101600 h 3154571"/>
                <a:gd name="connsiteX123" fmla="*/ 703943 w 4215960"/>
                <a:gd name="connsiteY123" fmla="*/ 65314 h 3154571"/>
                <a:gd name="connsiteX124" fmla="*/ 689428 w 4215960"/>
                <a:gd name="connsiteY124" fmla="*/ 50800 h 3154571"/>
                <a:gd name="connsiteX125" fmla="*/ 660400 w 4215960"/>
                <a:gd name="connsiteY125" fmla="*/ 43543 h 3154571"/>
                <a:gd name="connsiteX126" fmla="*/ 638628 w 4215960"/>
                <a:gd name="connsiteY126" fmla="*/ 36285 h 3154571"/>
                <a:gd name="connsiteX127" fmla="*/ 602343 w 4215960"/>
                <a:gd name="connsiteY127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557812 w 4215960"/>
                <a:gd name="connsiteY64" fmla="*/ 2899002 h 3154571"/>
                <a:gd name="connsiteX65" fmla="*/ 3624488 w 4215960"/>
                <a:gd name="connsiteY65" fmla="*/ 2959329 h 3154571"/>
                <a:gd name="connsiteX66" fmla="*/ 3657601 w 4215960"/>
                <a:gd name="connsiteY66" fmla="*/ 2974521 h 3154571"/>
                <a:gd name="connsiteX67" fmla="*/ 3623808 w 4215960"/>
                <a:gd name="connsiteY67" fmla="*/ 3015569 h 3154571"/>
                <a:gd name="connsiteX68" fmla="*/ 3662816 w 4215960"/>
                <a:gd name="connsiteY68" fmla="*/ 3123065 h 3154571"/>
                <a:gd name="connsiteX69" fmla="*/ 3715203 w 4215960"/>
                <a:gd name="connsiteY69" fmla="*/ 3154363 h 3154571"/>
                <a:gd name="connsiteX70" fmla="*/ 3767137 w 4215960"/>
                <a:gd name="connsiteY70" fmla="*/ 3112181 h 3154571"/>
                <a:gd name="connsiteX71" fmla="*/ 3852862 w 4215960"/>
                <a:gd name="connsiteY71" fmla="*/ 3063648 h 3154571"/>
                <a:gd name="connsiteX72" fmla="*/ 3835626 w 4215960"/>
                <a:gd name="connsiteY72" fmla="*/ 2974747 h 3154571"/>
                <a:gd name="connsiteX73" fmla="*/ 3912960 w 4215960"/>
                <a:gd name="connsiteY73" fmla="*/ 2842078 h 3154571"/>
                <a:gd name="connsiteX74" fmla="*/ 4205514 w 4215960"/>
                <a:gd name="connsiteY74" fmla="*/ 2508930 h 3154571"/>
                <a:gd name="connsiteX75" fmla="*/ 4124097 w 4215960"/>
                <a:gd name="connsiteY75" fmla="*/ 2499858 h 3154571"/>
                <a:gd name="connsiteX76" fmla="*/ 4128634 w 4215960"/>
                <a:gd name="connsiteY76" fmla="*/ 2408010 h 3154571"/>
                <a:gd name="connsiteX77" fmla="*/ 4079647 w 4215960"/>
                <a:gd name="connsiteY77" fmla="*/ 2382838 h 3154571"/>
                <a:gd name="connsiteX78" fmla="*/ 3995510 w 4215960"/>
                <a:gd name="connsiteY78" fmla="*/ 2414360 h 3154571"/>
                <a:gd name="connsiteX79" fmla="*/ 3958771 w 4215960"/>
                <a:gd name="connsiteY79" fmla="*/ 2378075 h 3154571"/>
                <a:gd name="connsiteX80" fmla="*/ 4003448 w 4215960"/>
                <a:gd name="connsiteY80" fmla="*/ 2355170 h 3154571"/>
                <a:gd name="connsiteX81" fmla="*/ 3874181 w 4215960"/>
                <a:gd name="connsiteY81" fmla="*/ 2141991 h 3154571"/>
                <a:gd name="connsiteX82" fmla="*/ 3889147 w 4215960"/>
                <a:gd name="connsiteY82" fmla="*/ 2111828 h 3154571"/>
                <a:gd name="connsiteX83" fmla="*/ 3865562 w 4215960"/>
                <a:gd name="connsiteY83" fmla="*/ 1996168 h 3154571"/>
                <a:gd name="connsiteX84" fmla="*/ 3706813 w 4215960"/>
                <a:gd name="connsiteY84" fmla="*/ 1985282 h 3154571"/>
                <a:gd name="connsiteX85" fmla="*/ 3673475 w 4215960"/>
                <a:gd name="connsiteY85" fmla="*/ 2034040 h 3154571"/>
                <a:gd name="connsiteX86" fmla="*/ 3584575 w 4215960"/>
                <a:gd name="connsiteY86" fmla="*/ 2048556 h 3154571"/>
                <a:gd name="connsiteX87" fmla="*/ 3590925 w 4215960"/>
                <a:gd name="connsiteY87" fmla="*/ 2026557 h 3154571"/>
                <a:gd name="connsiteX88" fmla="*/ 3537403 w 4215960"/>
                <a:gd name="connsiteY88" fmla="*/ 2010456 h 3154571"/>
                <a:gd name="connsiteX89" fmla="*/ 3512684 w 4215960"/>
                <a:gd name="connsiteY89" fmla="*/ 1845355 h 3154571"/>
                <a:gd name="connsiteX90" fmla="*/ 3232377 w 4215960"/>
                <a:gd name="connsiteY90" fmla="*/ 1778680 h 3154571"/>
                <a:gd name="connsiteX91" fmla="*/ 3096078 w 4215960"/>
                <a:gd name="connsiteY91" fmla="*/ 1821996 h 3154571"/>
                <a:gd name="connsiteX92" fmla="*/ 2964089 w 4215960"/>
                <a:gd name="connsiteY92" fmla="*/ 1814512 h 3154571"/>
                <a:gd name="connsiteX93" fmla="*/ 2831646 w 4215960"/>
                <a:gd name="connsiteY93" fmla="*/ 1703614 h 3154571"/>
                <a:gd name="connsiteX94" fmla="*/ 2618468 w 4215960"/>
                <a:gd name="connsiteY94" fmla="*/ 1400401 h 3154571"/>
                <a:gd name="connsiteX95" fmla="*/ 2220006 w 4215960"/>
                <a:gd name="connsiteY95" fmla="*/ 1260928 h 3154571"/>
                <a:gd name="connsiteX96" fmla="*/ 1821543 w 4215960"/>
                <a:gd name="connsiteY96" fmla="*/ 1284514 h 3154571"/>
                <a:gd name="connsiteX97" fmla="*/ 1799771 w 4215960"/>
                <a:gd name="connsiteY97" fmla="*/ 1211943 h 3154571"/>
                <a:gd name="connsiteX98" fmla="*/ 1756228 w 4215960"/>
                <a:gd name="connsiteY98" fmla="*/ 1139371 h 3154571"/>
                <a:gd name="connsiteX99" fmla="*/ 1625600 w 4215960"/>
                <a:gd name="connsiteY99" fmla="*/ 986971 h 3154571"/>
                <a:gd name="connsiteX100" fmla="*/ 1589314 w 4215960"/>
                <a:gd name="connsiteY100" fmla="*/ 928914 h 3154571"/>
                <a:gd name="connsiteX101" fmla="*/ 1574800 w 4215960"/>
                <a:gd name="connsiteY101" fmla="*/ 892628 h 3154571"/>
                <a:gd name="connsiteX102" fmla="*/ 1538514 w 4215960"/>
                <a:gd name="connsiteY102" fmla="*/ 856343 h 3154571"/>
                <a:gd name="connsiteX103" fmla="*/ 1509485 w 4215960"/>
                <a:gd name="connsiteY103" fmla="*/ 820057 h 3154571"/>
                <a:gd name="connsiteX104" fmla="*/ 1473200 w 4215960"/>
                <a:gd name="connsiteY104" fmla="*/ 783771 h 3154571"/>
                <a:gd name="connsiteX105" fmla="*/ 1436914 w 4215960"/>
                <a:gd name="connsiteY105" fmla="*/ 718457 h 3154571"/>
                <a:gd name="connsiteX106" fmla="*/ 1357085 w 4215960"/>
                <a:gd name="connsiteY106" fmla="*/ 624114 h 3154571"/>
                <a:gd name="connsiteX107" fmla="*/ 1335314 w 4215960"/>
                <a:gd name="connsiteY107" fmla="*/ 602343 h 3154571"/>
                <a:gd name="connsiteX108" fmla="*/ 1277257 w 4215960"/>
                <a:gd name="connsiteY108" fmla="*/ 529771 h 3154571"/>
                <a:gd name="connsiteX109" fmla="*/ 1219200 w 4215960"/>
                <a:gd name="connsiteY109" fmla="*/ 464457 h 3154571"/>
                <a:gd name="connsiteX110" fmla="*/ 1161143 w 4215960"/>
                <a:gd name="connsiteY110" fmla="*/ 406400 h 3154571"/>
                <a:gd name="connsiteX111" fmla="*/ 1081314 w 4215960"/>
                <a:gd name="connsiteY111" fmla="*/ 362857 h 3154571"/>
                <a:gd name="connsiteX112" fmla="*/ 1052285 w 4215960"/>
                <a:gd name="connsiteY112" fmla="*/ 333828 h 3154571"/>
                <a:gd name="connsiteX113" fmla="*/ 1001485 w 4215960"/>
                <a:gd name="connsiteY113" fmla="*/ 304800 h 3154571"/>
                <a:gd name="connsiteX114" fmla="*/ 979714 w 4215960"/>
                <a:gd name="connsiteY114" fmla="*/ 290285 h 3154571"/>
                <a:gd name="connsiteX115" fmla="*/ 928914 w 4215960"/>
                <a:gd name="connsiteY115" fmla="*/ 246743 h 3154571"/>
                <a:gd name="connsiteX116" fmla="*/ 907143 w 4215960"/>
                <a:gd name="connsiteY116" fmla="*/ 232228 h 3154571"/>
                <a:gd name="connsiteX117" fmla="*/ 885371 w 4215960"/>
                <a:gd name="connsiteY117" fmla="*/ 224971 h 3154571"/>
                <a:gd name="connsiteX118" fmla="*/ 849085 w 4215960"/>
                <a:gd name="connsiteY118" fmla="*/ 188685 h 3154571"/>
                <a:gd name="connsiteX119" fmla="*/ 820057 w 4215960"/>
                <a:gd name="connsiteY119" fmla="*/ 166914 h 3154571"/>
                <a:gd name="connsiteX120" fmla="*/ 812800 w 4215960"/>
                <a:gd name="connsiteY120" fmla="*/ 145143 h 3154571"/>
                <a:gd name="connsiteX121" fmla="*/ 762000 w 4215960"/>
                <a:gd name="connsiteY121" fmla="*/ 116114 h 3154571"/>
                <a:gd name="connsiteX122" fmla="*/ 740228 w 4215960"/>
                <a:gd name="connsiteY122" fmla="*/ 101600 h 3154571"/>
                <a:gd name="connsiteX123" fmla="*/ 703943 w 4215960"/>
                <a:gd name="connsiteY123" fmla="*/ 65314 h 3154571"/>
                <a:gd name="connsiteX124" fmla="*/ 689428 w 4215960"/>
                <a:gd name="connsiteY124" fmla="*/ 50800 h 3154571"/>
                <a:gd name="connsiteX125" fmla="*/ 660400 w 4215960"/>
                <a:gd name="connsiteY125" fmla="*/ 43543 h 3154571"/>
                <a:gd name="connsiteX126" fmla="*/ 638628 w 4215960"/>
                <a:gd name="connsiteY126" fmla="*/ 36285 h 3154571"/>
                <a:gd name="connsiteX127" fmla="*/ 602343 w 4215960"/>
                <a:gd name="connsiteY127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562574 w 4215960"/>
                <a:gd name="connsiteY64" fmla="*/ 2949802 h 3154571"/>
                <a:gd name="connsiteX65" fmla="*/ 3624488 w 4215960"/>
                <a:gd name="connsiteY65" fmla="*/ 2959329 h 3154571"/>
                <a:gd name="connsiteX66" fmla="*/ 3657601 w 4215960"/>
                <a:gd name="connsiteY66" fmla="*/ 2974521 h 3154571"/>
                <a:gd name="connsiteX67" fmla="*/ 3623808 w 4215960"/>
                <a:gd name="connsiteY67" fmla="*/ 3015569 h 3154571"/>
                <a:gd name="connsiteX68" fmla="*/ 3662816 w 4215960"/>
                <a:gd name="connsiteY68" fmla="*/ 3123065 h 3154571"/>
                <a:gd name="connsiteX69" fmla="*/ 3715203 w 4215960"/>
                <a:gd name="connsiteY69" fmla="*/ 3154363 h 3154571"/>
                <a:gd name="connsiteX70" fmla="*/ 3767137 w 4215960"/>
                <a:gd name="connsiteY70" fmla="*/ 3112181 h 3154571"/>
                <a:gd name="connsiteX71" fmla="*/ 3852862 w 4215960"/>
                <a:gd name="connsiteY71" fmla="*/ 3063648 h 3154571"/>
                <a:gd name="connsiteX72" fmla="*/ 3835626 w 4215960"/>
                <a:gd name="connsiteY72" fmla="*/ 2974747 h 3154571"/>
                <a:gd name="connsiteX73" fmla="*/ 3912960 w 4215960"/>
                <a:gd name="connsiteY73" fmla="*/ 2842078 h 3154571"/>
                <a:gd name="connsiteX74" fmla="*/ 4205514 w 4215960"/>
                <a:gd name="connsiteY74" fmla="*/ 2508930 h 3154571"/>
                <a:gd name="connsiteX75" fmla="*/ 4124097 w 4215960"/>
                <a:gd name="connsiteY75" fmla="*/ 2499858 h 3154571"/>
                <a:gd name="connsiteX76" fmla="*/ 4128634 w 4215960"/>
                <a:gd name="connsiteY76" fmla="*/ 2408010 h 3154571"/>
                <a:gd name="connsiteX77" fmla="*/ 4079647 w 4215960"/>
                <a:gd name="connsiteY77" fmla="*/ 2382838 h 3154571"/>
                <a:gd name="connsiteX78" fmla="*/ 3995510 w 4215960"/>
                <a:gd name="connsiteY78" fmla="*/ 2414360 h 3154571"/>
                <a:gd name="connsiteX79" fmla="*/ 3958771 w 4215960"/>
                <a:gd name="connsiteY79" fmla="*/ 2378075 h 3154571"/>
                <a:gd name="connsiteX80" fmla="*/ 4003448 w 4215960"/>
                <a:gd name="connsiteY80" fmla="*/ 2355170 h 3154571"/>
                <a:gd name="connsiteX81" fmla="*/ 3874181 w 4215960"/>
                <a:gd name="connsiteY81" fmla="*/ 2141991 h 3154571"/>
                <a:gd name="connsiteX82" fmla="*/ 3889147 w 4215960"/>
                <a:gd name="connsiteY82" fmla="*/ 2111828 h 3154571"/>
                <a:gd name="connsiteX83" fmla="*/ 3865562 w 4215960"/>
                <a:gd name="connsiteY83" fmla="*/ 1996168 h 3154571"/>
                <a:gd name="connsiteX84" fmla="*/ 3706813 w 4215960"/>
                <a:gd name="connsiteY84" fmla="*/ 1985282 h 3154571"/>
                <a:gd name="connsiteX85" fmla="*/ 3673475 w 4215960"/>
                <a:gd name="connsiteY85" fmla="*/ 2034040 h 3154571"/>
                <a:gd name="connsiteX86" fmla="*/ 3584575 w 4215960"/>
                <a:gd name="connsiteY86" fmla="*/ 2048556 h 3154571"/>
                <a:gd name="connsiteX87" fmla="*/ 3590925 w 4215960"/>
                <a:gd name="connsiteY87" fmla="*/ 2026557 h 3154571"/>
                <a:gd name="connsiteX88" fmla="*/ 3537403 w 4215960"/>
                <a:gd name="connsiteY88" fmla="*/ 2010456 h 3154571"/>
                <a:gd name="connsiteX89" fmla="*/ 3512684 w 4215960"/>
                <a:gd name="connsiteY89" fmla="*/ 1845355 h 3154571"/>
                <a:gd name="connsiteX90" fmla="*/ 3232377 w 4215960"/>
                <a:gd name="connsiteY90" fmla="*/ 1778680 h 3154571"/>
                <a:gd name="connsiteX91" fmla="*/ 3096078 w 4215960"/>
                <a:gd name="connsiteY91" fmla="*/ 1821996 h 3154571"/>
                <a:gd name="connsiteX92" fmla="*/ 2964089 w 4215960"/>
                <a:gd name="connsiteY92" fmla="*/ 1814512 h 3154571"/>
                <a:gd name="connsiteX93" fmla="*/ 2831646 w 4215960"/>
                <a:gd name="connsiteY93" fmla="*/ 1703614 h 3154571"/>
                <a:gd name="connsiteX94" fmla="*/ 2618468 w 4215960"/>
                <a:gd name="connsiteY94" fmla="*/ 1400401 h 3154571"/>
                <a:gd name="connsiteX95" fmla="*/ 2220006 w 4215960"/>
                <a:gd name="connsiteY95" fmla="*/ 1260928 h 3154571"/>
                <a:gd name="connsiteX96" fmla="*/ 1821543 w 4215960"/>
                <a:gd name="connsiteY96" fmla="*/ 1284514 h 3154571"/>
                <a:gd name="connsiteX97" fmla="*/ 1799771 w 4215960"/>
                <a:gd name="connsiteY97" fmla="*/ 1211943 h 3154571"/>
                <a:gd name="connsiteX98" fmla="*/ 1756228 w 4215960"/>
                <a:gd name="connsiteY98" fmla="*/ 1139371 h 3154571"/>
                <a:gd name="connsiteX99" fmla="*/ 1625600 w 4215960"/>
                <a:gd name="connsiteY99" fmla="*/ 986971 h 3154571"/>
                <a:gd name="connsiteX100" fmla="*/ 1589314 w 4215960"/>
                <a:gd name="connsiteY100" fmla="*/ 928914 h 3154571"/>
                <a:gd name="connsiteX101" fmla="*/ 1574800 w 4215960"/>
                <a:gd name="connsiteY101" fmla="*/ 892628 h 3154571"/>
                <a:gd name="connsiteX102" fmla="*/ 1538514 w 4215960"/>
                <a:gd name="connsiteY102" fmla="*/ 856343 h 3154571"/>
                <a:gd name="connsiteX103" fmla="*/ 1509485 w 4215960"/>
                <a:gd name="connsiteY103" fmla="*/ 820057 h 3154571"/>
                <a:gd name="connsiteX104" fmla="*/ 1473200 w 4215960"/>
                <a:gd name="connsiteY104" fmla="*/ 783771 h 3154571"/>
                <a:gd name="connsiteX105" fmla="*/ 1436914 w 4215960"/>
                <a:gd name="connsiteY105" fmla="*/ 718457 h 3154571"/>
                <a:gd name="connsiteX106" fmla="*/ 1357085 w 4215960"/>
                <a:gd name="connsiteY106" fmla="*/ 624114 h 3154571"/>
                <a:gd name="connsiteX107" fmla="*/ 1335314 w 4215960"/>
                <a:gd name="connsiteY107" fmla="*/ 602343 h 3154571"/>
                <a:gd name="connsiteX108" fmla="*/ 1277257 w 4215960"/>
                <a:gd name="connsiteY108" fmla="*/ 529771 h 3154571"/>
                <a:gd name="connsiteX109" fmla="*/ 1219200 w 4215960"/>
                <a:gd name="connsiteY109" fmla="*/ 464457 h 3154571"/>
                <a:gd name="connsiteX110" fmla="*/ 1161143 w 4215960"/>
                <a:gd name="connsiteY110" fmla="*/ 406400 h 3154571"/>
                <a:gd name="connsiteX111" fmla="*/ 1081314 w 4215960"/>
                <a:gd name="connsiteY111" fmla="*/ 362857 h 3154571"/>
                <a:gd name="connsiteX112" fmla="*/ 1052285 w 4215960"/>
                <a:gd name="connsiteY112" fmla="*/ 333828 h 3154571"/>
                <a:gd name="connsiteX113" fmla="*/ 1001485 w 4215960"/>
                <a:gd name="connsiteY113" fmla="*/ 304800 h 3154571"/>
                <a:gd name="connsiteX114" fmla="*/ 979714 w 4215960"/>
                <a:gd name="connsiteY114" fmla="*/ 290285 h 3154571"/>
                <a:gd name="connsiteX115" fmla="*/ 928914 w 4215960"/>
                <a:gd name="connsiteY115" fmla="*/ 246743 h 3154571"/>
                <a:gd name="connsiteX116" fmla="*/ 907143 w 4215960"/>
                <a:gd name="connsiteY116" fmla="*/ 232228 h 3154571"/>
                <a:gd name="connsiteX117" fmla="*/ 885371 w 4215960"/>
                <a:gd name="connsiteY117" fmla="*/ 224971 h 3154571"/>
                <a:gd name="connsiteX118" fmla="*/ 849085 w 4215960"/>
                <a:gd name="connsiteY118" fmla="*/ 188685 h 3154571"/>
                <a:gd name="connsiteX119" fmla="*/ 820057 w 4215960"/>
                <a:gd name="connsiteY119" fmla="*/ 166914 h 3154571"/>
                <a:gd name="connsiteX120" fmla="*/ 812800 w 4215960"/>
                <a:gd name="connsiteY120" fmla="*/ 145143 h 3154571"/>
                <a:gd name="connsiteX121" fmla="*/ 762000 w 4215960"/>
                <a:gd name="connsiteY121" fmla="*/ 116114 h 3154571"/>
                <a:gd name="connsiteX122" fmla="*/ 740228 w 4215960"/>
                <a:gd name="connsiteY122" fmla="*/ 101600 h 3154571"/>
                <a:gd name="connsiteX123" fmla="*/ 703943 w 4215960"/>
                <a:gd name="connsiteY123" fmla="*/ 65314 h 3154571"/>
                <a:gd name="connsiteX124" fmla="*/ 689428 w 4215960"/>
                <a:gd name="connsiteY124" fmla="*/ 50800 h 3154571"/>
                <a:gd name="connsiteX125" fmla="*/ 660400 w 4215960"/>
                <a:gd name="connsiteY125" fmla="*/ 43543 h 3154571"/>
                <a:gd name="connsiteX126" fmla="*/ 638628 w 4215960"/>
                <a:gd name="connsiteY126" fmla="*/ 36285 h 3154571"/>
                <a:gd name="connsiteX127" fmla="*/ 602343 w 4215960"/>
                <a:gd name="connsiteY127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343500 w 4215960"/>
                <a:gd name="connsiteY64" fmla="*/ 3054578 h 3154571"/>
                <a:gd name="connsiteX65" fmla="*/ 3562574 w 4215960"/>
                <a:gd name="connsiteY65" fmla="*/ 2949802 h 3154571"/>
                <a:gd name="connsiteX66" fmla="*/ 3624488 w 4215960"/>
                <a:gd name="connsiteY66" fmla="*/ 2959329 h 3154571"/>
                <a:gd name="connsiteX67" fmla="*/ 3657601 w 4215960"/>
                <a:gd name="connsiteY67" fmla="*/ 2974521 h 3154571"/>
                <a:gd name="connsiteX68" fmla="*/ 3623808 w 4215960"/>
                <a:gd name="connsiteY68" fmla="*/ 3015569 h 3154571"/>
                <a:gd name="connsiteX69" fmla="*/ 3662816 w 4215960"/>
                <a:gd name="connsiteY69" fmla="*/ 3123065 h 3154571"/>
                <a:gd name="connsiteX70" fmla="*/ 3715203 w 4215960"/>
                <a:gd name="connsiteY70" fmla="*/ 3154363 h 3154571"/>
                <a:gd name="connsiteX71" fmla="*/ 3767137 w 4215960"/>
                <a:gd name="connsiteY71" fmla="*/ 3112181 h 3154571"/>
                <a:gd name="connsiteX72" fmla="*/ 3852862 w 4215960"/>
                <a:gd name="connsiteY72" fmla="*/ 3063648 h 3154571"/>
                <a:gd name="connsiteX73" fmla="*/ 3835626 w 4215960"/>
                <a:gd name="connsiteY73" fmla="*/ 2974747 h 3154571"/>
                <a:gd name="connsiteX74" fmla="*/ 3912960 w 4215960"/>
                <a:gd name="connsiteY74" fmla="*/ 2842078 h 3154571"/>
                <a:gd name="connsiteX75" fmla="*/ 4205514 w 4215960"/>
                <a:gd name="connsiteY75" fmla="*/ 2508930 h 3154571"/>
                <a:gd name="connsiteX76" fmla="*/ 4124097 w 4215960"/>
                <a:gd name="connsiteY76" fmla="*/ 2499858 h 3154571"/>
                <a:gd name="connsiteX77" fmla="*/ 4128634 w 4215960"/>
                <a:gd name="connsiteY77" fmla="*/ 2408010 h 3154571"/>
                <a:gd name="connsiteX78" fmla="*/ 4079647 w 4215960"/>
                <a:gd name="connsiteY78" fmla="*/ 2382838 h 3154571"/>
                <a:gd name="connsiteX79" fmla="*/ 3995510 w 4215960"/>
                <a:gd name="connsiteY79" fmla="*/ 2414360 h 3154571"/>
                <a:gd name="connsiteX80" fmla="*/ 3958771 w 4215960"/>
                <a:gd name="connsiteY80" fmla="*/ 2378075 h 3154571"/>
                <a:gd name="connsiteX81" fmla="*/ 4003448 w 4215960"/>
                <a:gd name="connsiteY81" fmla="*/ 2355170 h 3154571"/>
                <a:gd name="connsiteX82" fmla="*/ 3874181 w 4215960"/>
                <a:gd name="connsiteY82" fmla="*/ 2141991 h 3154571"/>
                <a:gd name="connsiteX83" fmla="*/ 3889147 w 4215960"/>
                <a:gd name="connsiteY83" fmla="*/ 2111828 h 3154571"/>
                <a:gd name="connsiteX84" fmla="*/ 3865562 w 4215960"/>
                <a:gd name="connsiteY84" fmla="*/ 1996168 h 3154571"/>
                <a:gd name="connsiteX85" fmla="*/ 3706813 w 4215960"/>
                <a:gd name="connsiteY85" fmla="*/ 1985282 h 3154571"/>
                <a:gd name="connsiteX86" fmla="*/ 3673475 w 4215960"/>
                <a:gd name="connsiteY86" fmla="*/ 2034040 h 3154571"/>
                <a:gd name="connsiteX87" fmla="*/ 3584575 w 4215960"/>
                <a:gd name="connsiteY87" fmla="*/ 2048556 h 3154571"/>
                <a:gd name="connsiteX88" fmla="*/ 3590925 w 4215960"/>
                <a:gd name="connsiteY88" fmla="*/ 2026557 h 3154571"/>
                <a:gd name="connsiteX89" fmla="*/ 3537403 w 4215960"/>
                <a:gd name="connsiteY89" fmla="*/ 2010456 h 3154571"/>
                <a:gd name="connsiteX90" fmla="*/ 3512684 w 4215960"/>
                <a:gd name="connsiteY90" fmla="*/ 1845355 h 3154571"/>
                <a:gd name="connsiteX91" fmla="*/ 3232377 w 4215960"/>
                <a:gd name="connsiteY91" fmla="*/ 1778680 h 3154571"/>
                <a:gd name="connsiteX92" fmla="*/ 3096078 w 4215960"/>
                <a:gd name="connsiteY92" fmla="*/ 1821996 h 3154571"/>
                <a:gd name="connsiteX93" fmla="*/ 2964089 w 4215960"/>
                <a:gd name="connsiteY93" fmla="*/ 1814512 h 3154571"/>
                <a:gd name="connsiteX94" fmla="*/ 2831646 w 4215960"/>
                <a:gd name="connsiteY94" fmla="*/ 1703614 h 3154571"/>
                <a:gd name="connsiteX95" fmla="*/ 2618468 w 4215960"/>
                <a:gd name="connsiteY95" fmla="*/ 1400401 h 3154571"/>
                <a:gd name="connsiteX96" fmla="*/ 2220006 w 4215960"/>
                <a:gd name="connsiteY96" fmla="*/ 1260928 h 3154571"/>
                <a:gd name="connsiteX97" fmla="*/ 1821543 w 4215960"/>
                <a:gd name="connsiteY97" fmla="*/ 1284514 h 3154571"/>
                <a:gd name="connsiteX98" fmla="*/ 1799771 w 4215960"/>
                <a:gd name="connsiteY98" fmla="*/ 1211943 h 3154571"/>
                <a:gd name="connsiteX99" fmla="*/ 1756228 w 4215960"/>
                <a:gd name="connsiteY99" fmla="*/ 1139371 h 3154571"/>
                <a:gd name="connsiteX100" fmla="*/ 1625600 w 4215960"/>
                <a:gd name="connsiteY100" fmla="*/ 986971 h 3154571"/>
                <a:gd name="connsiteX101" fmla="*/ 1589314 w 4215960"/>
                <a:gd name="connsiteY101" fmla="*/ 928914 h 3154571"/>
                <a:gd name="connsiteX102" fmla="*/ 1574800 w 4215960"/>
                <a:gd name="connsiteY102" fmla="*/ 892628 h 3154571"/>
                <a:gd name="connsiteX103" fmla="*/ 1538514 w 4215960"/>
                <a:gd name="connsiteY103" fmla="*/ 856343 h 3154571"/>
                <a:gd name="connsiteX104" fmla="*/ 1509485 w 4215960"/>
                <a:gd name="connsiteY104" fmla="*/ 820057 h 3154571"/>
                <a:gd name="connsiteX105" fmla="*/ 1473200 w 4215960"/>
                <a:gd name="connsiteY105" fmla="*/ 783771 h 3154571"/>
                <a:gd name="connsiteX106" fmla="*/ 1436914 w 4215960"/>
                <a:gd name="connsiteY106" fmla="*/ 718457 h 3154571"/>
                <a:gd name="connsiteX107" fmla="*/ 1357085 w 4215960"/>
                <a:gd name="connsiteY107" fmla="*/ 624114 h 3154571"/>
                <a:gd name="connsiteX108" fmla="*/ 1335314 w 4215960"/>
                <a:gd name="connsiteY108" fmla="*/ 602343 h 3154571"/>
                <a:gd name="connsiteX109" fmla="*/ 1277257 w 4215960"/>
                <a:gd name="connsiteY109" fmla="*/ 529771 h 3154571"/>
                <a:gd name="connsiteX110" fmla="*/ 1219200 w 4215960"/>
                <a:gd name="connsiteY110" fmla="*/ 464457 h 3154571"/>
                <a:gd name="connsiteX111" fmla="*/ 1161143 w 4215960"/>
                <a:gd name="connsiteY111" fmla="*/ 406400 h 3154571"/>
                <a:gd name="connsiteX112" fmla="*/ 1081314 w 4215960"/>
                <a:gd name="connsiteY112" fmla="*/ 362857 h 3154571"/>
                <a:gd name="connsiteX113" fmla="*/ 1052285 w 4215960"/>
                <a:gd name="connsiteY113" fmla="*/ 333828 h 3154571"/>
                <a:gd name="connsiteX114" fmla="*/ 1001485 w 4215960"/>
                <a:gd name="connsiteY114" fmla="*/ 304800 h 3154571"/>
                <a:gd name="connsiteX115" fmla="*/ 979714 w 4215960"/>
                <a:gd name="connsiteY115" fmla="*/ 290285 h 3154571"/>
                <a:gd name="connsiteX116" fmla="*/ 928914 w 4215960"/>
                <a:gd name="connsiteY116" fmla="*/ 246743 h 3154571"/>
                <a:gd name="connsiteX117" fmla="*/ 907143 w 4215960"/>
                <a:gd name="connsiteY117" fmla="*/ 232228 h 3154571"/>
                <a:gd name="connsiteX118" fmla="*/ 885371 w 4215960"/>
                <a:gd name="connsiteY118" fmla="*/ 224971 h 3154571"/>
                <a:gd name="connsiteX119" fmla="*/ 849085 w 4215960"/>
                <a:gd name="connsiteY119" fmla="*/ 188685 h 3154571"/>
                <a:gd name="connsiteX120" fmla="*/ 820057 w 4215960"/>
                <a:gd name="connsiteY120" fmla="*/ 166914 h 3154571"/>
                <a:gd name="connsiteX121" fmla="*/ 812800 w 4215960"/>
                <a:gd name="connsiteY121" fmla="*/ 145143 h 3154571"/>
                <a:gd name="connsiteX122" fmla="*/ 762000 w 4215960"/>
                <a:gd name="connsiteY122" fmla="*/ 116114 h 3154571"/>
                <a:gd name="connsiteX123" fmla="*/ 740228 w 4215960"/>
                <a:gd name="connsiteY123" fmla="*/ 101600 h 3154571"/>
                <a:gd name="connsiteX124" fmla="*/ 703943 w 4215960"/>
                <a:gd name="connsiteY124" fmla="*/ 65314 h 3154571"/>
                <a:gd name="connsiteX125" fmla="*/ 689428 w 4215960"/>
                <a:gd name="connsiteY125" fmla="*/ 50800 h 3154571"/>
                <a:gd name="connsiteX126" fmla="*/ 660400 w 4215960"/>
                <a:gd name="connsiteY126" fmla="*/ 43543 h 3154571"/>
                <a:gd name="connsiteX127" fmla="*/ 638628 w 4215960"/>
                <a:gd name="connsiteY127" fmla="*/ 36285 h 3154571"/>
                <a:gd name="connsiteX128" fmla="*/ 602343 w 4215960"/>
                <a:gd name="connsiteY128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556225 w 4215960"/>
                <a:gd name="connsiteY64" fmla="*/ 2983141 h 3154571"/>
                <a:gd name="connsiteX65" fmla="*/ 3562574 w 4215960"/>
                <a:gd name="connsiteY65" fmla="*/ 2949802 h 3154571"/>
                <a:gd name="connsiteX66" fmla="*/ 3624488 w 4215960"/>
                <a:gd name="connsiteY66" fmla="*/ 2959329 h 3154571"/>
                <a:gd name="connsiteX67" fmla="*/ 3657601 w 4215960"/>
                <a:gd name="connsiteY67" fmla="*/ 2974521 h 3154571"/>
                <a:gd name="connsiteX68" fmla="*/ 3623808 w 4215960"/>
                <a:gd name="connsiteY68" fmla="*/ 3015569 h 3154571"/>
                <a:gd name="connsiteX69" fmla="*/ 3662816 w 4215960"/>
                <a:gd name="connsiteY69" fmla="*/ 3123065 h 3154571"/>
                <a:gd name="connsiteX70" fmla="*/ 3715203 w 4215960"/>
                <a:gd name="connsiteY70" fmla="*/ 3154363 h 3154571"/>
                <a:gd name="connsiteX71" fmla="*/ 3767137 w 4215960"/>
                <a:gd name="connsiteY71" fmla="*/ 3112181 h 3154571"/>
                <a:gd name="connsiteX72" fmla="*/ 3852862 w 4215960"/>
                <a:gd name="connsiteY72" fmla="*/ 3063648 h 3154571"/>
                <a:gd name="connsiteX73" fmla="*/ 3835626 w 4215960"/>
                <a:gd name="connsiteY73" fmla="*/ 2974747 h 3154571"/>
                <a:gd name="connsiteX74" fmla="*/ 3912960 w 4215960"/>
                <a:gd name="connsiteY74" fmla="*/ 2842078 h 3154571"/>
                <a:gd name="connsiteX75" fmla="*/ 4205514 w 4215960"/>
                <a:gd name="connsiteY75" fmla="*/ 2508930 h 3154571"/>
                <a:gd name="connsiteX76" fmla="*/ 4124097 w 4215960"/>
                <a:gd name="connsiteY76" fmla="*/ 2499858 h 3154571"/>
                <a:gd name="connsiteX77" fmla="*/ 4128634 w 4215960"/>
                <a:gd name="connsiteY77" fmla="*/ 2408010 h 3154571"/>
                <a:gd name="connsiteX78" fmla="*/ 4079647 w 4215960"/>
                <a:gd name="connsiteY78" fmla="*/ 2382838 h 3154571"/>
                <a:gd name="connsiteX79" fmla="*/ 3995510 w 4215960"/>
                <a:gd name="connsiteY79" fmla="*/ 2414360 h 3154571"/>
                <a:gd name="connsiteX80" fmla="*/ 3958771 w 4215960"/>
                <a:gd name="connsiteY80" fmla="*/ 2378075 h 3154571"/>
                <a:gd name="connsiteX81" fmla="*/ 4003448 w 4215960"/>
                <a:gd name="connsiteY81" fmla="*/ 2355170 h 3154571"/>
                <a:gd name="connsiteX82" fmla="*/ 3874181 w 4215960"/>
                <a:gd name="connsiteY82" fmla="*/ 2141991 h 3154571"/>
                <a:gd name="connsiteX83" fmla="*/ 3889147 w 4215960"/>
                <a:gd name="connsiteY83" fmla="*/ 2111828 h 3154571"/>
                <a:gd name="connsiteX84" fmla="*/ 3865562 w 4215960"/>
                <a:gd name="connsiteY84" fmla="*/ 1996168 h 3154571"/>
                <a:gd name="connsiteX85" fmla="*/ 3706813 w 4215960"/>
                <a:gd name="connsiteY85" fmla="*/ 1985282 h 3154571"/>
                <a:gd name="connsiteX86" fmla="*/ 3673475 w 4215960"/>
                <a:gd name="connsiteY86" fmla="*/ 2034040 h 3154571"/>
                <a:gd name="connsiteX87" fmla="*/ 3584575 w 4215960"/>
                <a:gd name="connsiteY87" fmla="*/ 2048556 h 3154571"/>
                <a:gd name="connsiteX88" fmla="*/ 3590925 w 4215960"/>
                <a:gd name="connsiteY88" fmla="*/ 2026557 h 3154571"/>
                <a:gd name="connsiteX89" fmla="*/ 3537403 w 4215960"/>
                <a:gd name="connsiteY89" fmla="*/ 2010456 h 3154571"/>
                <a:gd name="connsiteX90" fmla="*/ 3512684 w 4215960"/>
                <a:gd name="connsiteY90" fmla="*/ 1845355 h 3154571"/>
                <a:gd name="connsiteX91" fmla="*/ 3232377 w 4215960"/>
                <a:gd name="connsiteY91" fmla="*/ 1778680 h 3154571"/>
                <a:gd name="connsiteX92" fmla="*/ 3096078 w 4215960"/>
                <a:gd name="connsiteY92" fmla="*/ 1821996 h 3154571"/>
                <a:gd name="connsiteX93" fmla="*/ 2964089 w 4215960"/>
                <a:gd name="connsiteY93" fmla="*/ 1814512 h 3154571"/>
                <a:gd name="connsiteX94" fmla="*/ 2831646 w 4215960"/>
                <a:gd name="connsiteY94" fmla="*/ 1703614 h 3154571"/>
                <a:gd name="connsiteX95" fmla="*/ 2618468 w 4215960"/>
                <a:gd name="connsiteY95" fmla="*/ 1400401 h 3154571"/>
                <a:gd name="connsiteX96" fmla="*/ 2220006 w 4215960"/>
                <a:gd name="connsiteY96" fmla="*/ 1260928 h 3154571"/>
                <a:gd name="connsiteX97" fmla="*/ 1821543 w 4215960"/>
                <a:gd name="connsiteY97" fmla="*/ 1284514 h 3154571"/>
                <a:gd name="connsiteX98" fmla="*/ 1799771 w 4215960"/>
                <a:gd name="connsiteY98" fmla="*/ 1211943 h 3154571"/>
                <a:gd name="connsiteX99" fmla="*/ 1756228 w 4215960"/>
                <a:gd name="connsiteY99" fmla="*/ 1139371 h 3154571"/>
                <a:gd name="connsiteX100" fmla="*/ 1625600 w 4215960"/>
                <a:gd name="connsiteY100" fmla="*/ 986971 h 3154571"/>
                <a:gd name="connsiteX101" fmla="*/ 1589314 w 4215960"/>
                <a:gd name="connsiteY101" fmla="*/ 928914 h 3154571"/>
                <a:gd name="connsiteX102" fmla="*/ 1574800 w 4215960"/>
                <a:gd name="connsiteY102" fmla="*/ 892628 h 3154571"/>
                <a:gd name="connsiteX103" fmla="*/ 1538514 w 4215960"/>
                <a:gd name="connsiteY103" fmla="*/ 856343 h 3154571"/>
                <a:gd name="connsiteX104" fmla="*/ 1509485 w 4215960"/>
                <a:gd name="connsiteY104" fmla="*/ 820057 h 3154571"/>
                <a:gd name="connsiteX105" fmla="*/ 1473200 w 4215960"/>
                <a:gd name="connsiteY105" fmla="*/ 783771 h 3154571"/>
                <a:gd name="connsiteX106" fmla="*/ 1436914 w 4215960"/>
                <a:gd name="connsiteY106" fmla="*/ 718457 h 3154571"/>
                <a:gd name="connsiteX107" fmla="*/ 1357085 w 4215960"/>
                <a:gd name="connsiteY107" fmla="*/ 624114 h 3154571"/>
                <a:gd name="connsiteX108" fmla="*/ 1335314 w 4215960"/>
                <a:gd name="connsiteY108" fmla="*/ 602343 h 3154571"/>
                <a:gd name="connsiteX109" fmla="*/ 1277257 w 4215960"/>
                <a:gd name="connsiteY109" fmla="*/ 529771 h 3154571"/>
                <a:gd name="connsiteX110" fmla="*/ 1219200 w 4215960"/>
                <a:gd name="connsiteY110" fmla="*/ 464457 h 3154571"/>
                <a:gd name="connsiteX111" fmla="*/ 1161143 w 4215960"/>
                <a:gd name="connsiteY111" fmla="*/ 406400 h 3154571"/>
                <a:gd name="connsiteX112" fmla="*/ 1081314 w 4215960"/>
                <a:gd name="connsiteY112" fmla="*/ 362857 h 3154571"/>
                <a:gd name="connsiteX113" fmla="*/ 1052285 w 4215960"/>
                <a:gd name="connsiteY113" fmla="*/ 333828 h 3154571"/>
                <a:gd name="connsiteX114" fmla="*/ 1001485 w 4215960"/>
                <a:gd name="connsiteY114" fmla="*/ 304800 h 3154571"/>
                <a:gd name="connsiteX115" fmla="*/ 979714 w 4215960"/>
                <a:gd name="connsiteY115" fmla="*/ 290285 h 3154571"/>
                <a:gd name="connsiteX116" fmla="*/ 928914 w 4215960"/>
                <a:gd name="connsiteY116" fmla="*/ 246743 h 3154571"/>
                <a:gd name="connsiteX117" fmla="*/ 907143 w 4215960"/>
                <a:gd name="connsiteY117" fmla="*/ 232228 h 3154571"/>
                <a:gd name="connsiteX118" fmla="*/ 885371 w 4215960"/>
                <a:gd name="connsiteY118" fmla="*/ 224971 h 3154571"/>
                <a:gd name="connsiteX119" fmla="*/ 849085 w 4215960"/>
                <a:gd name="connsiteY119" fmla="*/ 188685 h 3154571"/>
                <a:gd name="connsiteX120" fmla="*/ 820057 w 4215960"/>
                <a:gd name="connsiteY120" fmla="*/ 166914 h 3154571"/>
                <a:gd name="connsiteX121" fmla="*/ 812800 w 4215960"/>
                <a:gd name="connsiteY121" fmla="*/ 145143 h 3154571"/>
                <a:gd name="connsiteX122" fmla="*/ 762000 w 4215960"/>
                <a:gd name="connsiteY122" fmla="*/ 116114 h 3154571"/>
                <a:gd name="connsiteX123" fmla="*/ 740228 w 4215960"/>
                <a:gd name="connsiteY123" fmla="*/ 101600 h 3154571"/>
                <a:gd name="connsiteX124" fmla="*/ 703943 w 4215960"/>
                <a:gd name="connsiteY124" fmla="*/ 65314 h 3154571"/>
                <a:gd name="connsiteX125" fmla="*/ 689428 w 4215960"/>
                <a:gd name="connsiteY125" fmla="*/ 50800 h 3154571"/>
                <a:gd name="connsiteX126" fmla="*/ 660400 w 4215960"/>
                <a:gd name="connsiteY126" fmla="*/ 43543 h 3154571"/>
                <a:gd name="connsiteX127" fmla="*/ 638628 w 4215960"/>
                <a:gd name="connsiteY127" fmla="*/ 36285 h 3154571"/>
                <a:gd name="connsiteX128" fmla="*/ 602343 w 4215960"/>
                <a:gd name="connsiteY128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345087 w 4215960"/>
                <a:gd name="connsiteY64" fmla="*/ 3049815 h 3154571"/>
                <a:gd name="connsiteX65" fmla="*/ 3556225 w 4215960"/>
                <a:gd name="connsiteY65" fmla="*/ 2983141 h 3154571"/>
                <a:gd name="connsiteX66" fmla="*/ 3562574 w 4215960"/>
                <a:gd name="connsiteY66" fmla="*/ 2949802 h 3154571"/>
                <a:gd name="connsiteX67" fmla="*/ 3624488 w 4215960"/>
                <a:gd name="connsiteY67" fmla="*/ 2959329 h 3154571"/>
                <a:gd name="connsiteX68" fmla="*/ 3657601 w 4215960"/>
                <a:gd name="connsiteY68" fmla="*/ 2974521 h 3154571"/>
                <a:gd name="connsiteX69" fmla="*/ 3623808 w 4215960"/>
                <a:gd name="connsiteY69" fmla="*/ 3015569 h 3154571"/>
                <a:gd name="connsiteX70" fmla="*/ 3662816 w 4215960"/>
                <a:gd name="connsiteY70" fmla="*/ 3123065 h 3154571"/>
                <a:gd name="connsiteX71" fmla="*/ 3715203 w 4215960"/>
                <a:gd name="connsiteY71" fmla="*/ 3154363 h 3154571"/>
                <a:gd name="connsiteX72" fmla="*/ 3767137 w 4215960"/>
                <a:gd name="connsiteY72" fmla="*/ 3112181 h 3154571"/>
                <a:gd name="connsiteX73" fmla="*/ 3852862 w 4215960"/>
                <a:gd name="connsiteY73" fmla="*/ 3063648 h 3154571"/>
                <a:gd name="connsiteX74" fmla="*/ 3835626 w 4215960"/>
                <a:gd name="connsiteY74" fmla="*/ 2974747 h 3154571"/>
                <a:gd name="connsiteX75" fmla="*/ 3912960 w 4215960"/>
                <a:gd name="connsiteY75" fmla="*/ 2842078 h 3154571"/>
                <a:gd name="connsiteX76" fmla="*/ 4205514 w 4215960"/>
                <a:gd name="connsiteY76" fmla="*/ 2508930 h 3154571"/>
                <a:gd name="connsiteX77" fmla="*/ 4124097 w 4215960"/>
                <a:gd name="connsiteY77" fmla="*/ 2499858 h 3154571"/>
                <a:gd name="connsiteX78" fmla="*/ 4128634 w 4215960"/>
                <a:gd name="connsiteY78" fmla="*/ 2408010 h 3154571"/>
                <a:gd name="connsiteX79" fmla="*/ 4079647 w 4215960"/>
                <a:gd name="connsiteY79" fmla="*/ 2382838 h 3154571"/>
                <a:gd name="connsiteX80" fmla="*/ 3995510 w 4215960"/>
                <a:gd name="connsiteY80" fmla="*/ 2414360 h 3154571"/>
                <a:gd name="connsiteX81" fmla="*/ 3958771 w 4215960"/>
                <a:gd name="connsiteY81" fmla="*/ 2378075 h 3154571"/>
                <a:gd name="connsiteX82" fmla="*/ 4003448 w 4215960"/>
                <a:gd name="connsiteY82" fmla="*/ 2355170 h 3154571"/>
                <a:gd name="connsiteX83" fmla="*/ 3874181 w 4215960"/>
                <a:gd name="connsiteY83" fmla="*/ 2141991 h 3154571"/>
                <a:gd name="connsiteX84" fmla="*/ 3889147 w 4215960"/>
                <a:gd name="connsiteY84" fmla="*/ 2111828 h 3154571"/>
                <a:gd name="connsiteX85" fmla="*/ 3865562 w 4215960"/>
                <a:gd name="connsiteY85" fmla="*/ 1996168 h 3154571"/>
                <a:gd name="connsiteX86" fmla="*/ 3706813 w 4215960"/>
                <a:gd name="connsiteY86" fmla="*/ 1985282 h 3154571"/>
                <a:gd name="connsiteX87" fmla="*/ 3673475 w 4215960"/>
                <a:gd name="connsiteY87" fmla="*/ 2034040 h 3154571"/>
                <a:gd name="connsiteX88" fmla="*/ 3584575 w 4215960"/>
                <a:gd name="connsiteY88" fmla="*/ 2048556 h 3154571"/>
                <a:gd name="connsiteX89" fmla="*/ 3590925 w 4215960"/>
                <a:gd name="connsiteY89" fmla="*/ 2026557 h 3154571"/>
                <a:gd name="connsiteX90" fmla="*/ 3537403 w 4215960"/>
                <a:gd name="connsiteY90" fmla="*/ 2010456 h 3154571"/>
                <a:gd name="connsiteX91" fmla="*/ 3512684 w 4215960"/>
                <a:gd name="connsiteY91" fmla="*/ 1845355 h 3154571"/>
                <a:gd name="connsiteX92" fmla="*/ 3232377 w 4215960"/>
                <a:gd name="connsiteY92" fmla="*/ 1778680 h 3154571"/>
                <a:gd name="connsiteX93" fmla="*/ 3096078 w 4215960"/>
                <a:gd name="connsiteY93" fmla="*/ 1821996 h 3154571"/>
                <a:gd name="connsiteX94" fmla="*/ 2964089 w 4215960"/>
                <a:gd name="connsiteY94" fmla="*/ 1814512 h 3154571"/>
                <a:gd name="connsiteX95" fmla="*/ 2831646 w 4215960"/>
                <a:gd name="connsiteY95" fmla="*/ 1703614 h 3154571"/>
                <a:gd name="connsiteX96" fmla="*/ 2618468 w 4215960"/>
                <a:gd name="connsiteY96" fmla="*/ 1400401 h 3154571"/>
                <a:gd name="connsiteX97" fmla="*/ 2220006 w 4215960"/>
                <a:gd name="connsiteY97" fmla="*/ 1260928 h 3154571"/>
                <a:gd name="connsiteX98" fmla="*/ 1821543 w 4215960"/>
                <a:gd name="connsiteY98" fmla="*/ 1284514 h 3154571"/>
                <a:gd name="connsiteX99" fmla="*/ 1799771 w 4215960"/>
                <a:gd name="connsiteY99" fmla="*/ 1211943 h 3154571"/>
                <a:gd name="connsiteX100" fmla="*/ 1756228 w 4215960"/>
                <a:gd name="connsiteY100" fmla="*/ 1139371 h 3154571"/>
                <a:gd name="connsiteX101" fmla="*/ 1625600 w 4215960"/>
                <a:gd name="connsiteY101" fmla="*/ 986971 h 3154571"/>
                <a:gd name="connsiteX102" fmla="*/ 1589314 w 4215960"/>
                <a:gd name="connsiteY102" fmla="*/ 928914 h 3154571"/>
                <a:gd name="connsiteX103" fmla="*/ 1574800 w 4215960"/>
                <a:gd name="connsiteY103" fmla="*/ 892628 h 3154571"/>
                <a:gd name="connsiteX104" fmla="*/ 1538514 w 4215960"/>
                <a:gd name="connsiteY104" fmla="*/ 856343 h 3154571"/>
                <a:gd name="connsiteX105" fmla="*/ 1509485 w 4215960"/>
                <a:gd name="connsiteY105" fmla="*/ 820057 h 3154571"/>
                <a:gd name="connsiteX106" fmla="*/ 1473200 w 4215960"/>
                <a:gd name="connsiteY106" fmla="*/ 783771 h 3154571"/>
                <a:gd name="connsiteX107" fmla="*/ 1436914 w 4215960"/>
                <a:gd name="connsiteY107" fmla="*/ 718457 h 3154571"/>
                <a:gd name="connsiteX108" fmla="*/ 1357085 w 4215960"/>
                <a:gd name="connsiteY108" fmla="*/ 624114 h 3154571"/>
                <a:gd name="connsiteX109" fmla="*/ 1335314 w 4215960"/>
                <a:gd name="connsiteY109" fmla="*/ 602343 h 3154571"/>
                <a:gd name="connsiteX110" fmla="*/ 1277257 w 4215960"/>
                <a:gd name="connsiteY110" fmla="*/ 529771 h 3154571"/>
                <a:gd name="connsiteX111" fmla="*/ 1219200 w 4215960"/>
                <a:gd name="connsiteY111" fmla="*/ 464457 h 3154571"/>
                <a:gd name="connsiteX112" fmla="*/ 1161143 w 4215960"/>
                <a:gd name="connsiteY112" fmla="*/ 406400 h 3154571"/>
                <a:gd name="connsiteX113" fmla="*/ 1081314 w 4215960"/>
                <a:gd name="connsiteY113" fmla="*/ 362857 h 3154571"/>
                <a:gd name="connsiteX114" fmla="*/ 1052285 w 4215960"/>
                <a:gd name="connsiteY114" fmla="*/ 333828 h 3154571"/>
                <a:gd name="connsiteX115" fmla="*/ 1001485 w 4215960"/>
                <a:gd name="connsiteY115" fmla="*/ 304800 h 3154571"/>
                <a:gd name="connsiteX116" fmla="*/ 979714 w 4215960"/>
                <a:gd name="connsiteY116" fmla="*/ 290285 h 3154571"/>
                <a:gd name="connsiteX117" fmla="*/ 928914 w 4215960"/>
                <a:gd name="connsiteY117" fmla="*/ 246743 h 3154571"/>
                <a:gd name="connsiteX118" fmla="*/ 907143 w 4215960"/>
                <a:gd name="connsiteY118" fmla="*/ 232228 h 3154571"/>
                <a:gd name="connsiteX119" fmla="*/ 885371 w 4215960"/>
                <a:gd name="connsiteY119" fmla="*/ 224971 h 3154571"/>
                <a:gd name="connsiteX120" fmla="*/ 849085 w 4215960"/>
                <a:gd name="connsiteY120" fmla="*/ 188685 h 3154571"/>
                <a:gd name="connsiteX121" fmla="*/ 820057 w 4215960"/>
                <a:gd name="connsiteY121" fmla="*/ 166914 h 3154571"/>
                <a:gd name="connsiteX122" fmla="*/ 812800 w 4215960"/>
                <a:gd name="connsiteY122" fmla="*/ 145143 h 3154571"/>
                <a:gd name="connsiteX123" fmla="*/ 762000 w 4215960"/>
                <a:gd name="connsiteY123" fmla="*/ 116114 h 3154571"/>
                <a:gd name="connsiteX124" fmla="*/ 740228 w 4215960"/>
                <a:gd name="connsiteY124" fmla="*/ 101600 h 3154571"/>
                <a:gd name="connsiteX125" fmla="*/ 703943 w 4215960"/>
                <a:gd name="connsiteY125" fmla="*/ 65314 h 3154571"/>
                <a:gd name="connsiteX126" fmla="*/ 689428 w 4215960"/>
                <a:gd name="connsiteY126" fmla="*/ 50800 h 3154571"/>
                <a:gd name="connsiteX127" fmla="*/ 660400 w 4215960"/>
                <a:gd name="connsiteY127" fmla="*/ 43543 h 3154571"/>
                <a:gd name="connsiteX128" fmla="*/ 638628 w 4215960"/>
                <a:gd name="connsiteY128" fmla="*/ 36285 h 3154571"/>
                <a:gd name="connsiteX129" fmla="*/ 602343 w 4215960"/>
                <a:gd name="connsiteY129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518124 w 4215960"/>
                <a:gd name="connsiteY64" fmla="*/ 2987902 h 3154571"/>
                <a:gd name="connsiteX65" fmla="*/ 3556225 w 4215960"/>
                <a:gd name="connsiteY65" fmla="*/ 2983141 h 3154571"/>
                <a:gd name="connsiteX66" fmla="*/ 3562574 w 4215960"/>
                <a:gd name="connsiteY66" fmla="*/ 2949802 h 3154571"/>
                <a:gd name="connsiteX67" fmla="*/ 3624488 w 4215960"/>
                <a:gd name="connsiteY67" fmla="*/ 2959329 h 3154571"/>
                <a:gd name="connsiteX68" fmla="*/ 3657601 w 4215960"/>
                <a:gd name="connsiteY68" fmla="*/ 2974521 h 3154571"/>
                <a:gd name="connsiteX69" fmla="*/ 3623808 w 4215960"/>
                <a:gd name="connsiteY69" fmla="*/ 3015569 h 3154571"/>
                <a:gd name="connsiteX70" fmla="*/ 3662816 w 4215960"/>
                <a:gd name="connsiteY70" fmla="*/ 3123065 h 3154571"/>
                <a:gd name="connsiteX71" fmla="*/ 3715203 w 4215960"/>
                <a:gd name="connsiteY71" fmla="*/ 3154363 h 3154571"/>
                <a:gd name="connsiteX72" fmla="*/ 3767137 w 4215960"/>
                <a:gd name="connsiteY72" fmla="*/ 3112181 h 3154571"/>
                <a:gd name="connsiteX73" fmla="*/ 3852862 w 4215960"/>
                <a:gd name="connsiteY73" fmla="*/ 3063648 h 3154571"/>
                <a:gd name="connsiteX74" fmla="*/ 3835626 w 4215960"/>
                <a:gd name="connsiteY74" fmla="*/ 2974747 h 3154571"/>
                <a:gd name="connsiteX75" fmla="*/ 3912960 w 4215960"/>
                <a:gd name="connsiteY75" fmla="*/ 2842078 h 3154571"/>
                <a:gd name="connsiteX76" fmla="*/ 4205514 w 4215960"/>
                <a:gd name="connsiteY76" fmla="*/ 2508930 h 3154571"/>
                <a:gd name="connsiteX77" fmla="*/ 4124097 w 4215960"/>
                <a:gd name="connsiteY77" fmla="*/ 2499858 h 3154571"/>
                <a:gd name="connsiteX78" fmla="*/ 4128634 w 4215960"/>
                <a:gd name="connsiteY78" fmla="*/ 2408010 h 3154571"/>
                <a:gd name="connsiteX79" fmla="*/ 4079647 w 4215960"/>
                <a:gd name="connsiteY79" fmla="*/ 2382838 h 3154571"/>
                <a:gd name="connsiteX80" fmla="*/ 3995510 w 4215960"/>
                <a:gd name="connsiteY80" fmla="*/ 2414360 h 3154571"/>
                <a:gd name="connsiteX81" fmla="*/ 3958771 w 4215960"/>
                <a:gd name="connsiteY81" fmla="*/ 2378075 h 3154571"/>
                <a:gd name="connsiteX82" fmla="*/ 4003448 w 4215960"/>
                <a:gd name="connsiteY82" fmla="*/ 2355170 h 3154571"/>
                <a:gd name="connsiteX83" fmla="*/ 3874181 w 4215960"/>
                <a:gd name="connsiteY83" fmla="*/ 2141991 h 3154571"/>
                <a:gd name="connsiteX84" fmla="*/ 3889147 w 4215960"/>
                <a:gd name="connsiteY84" fmla="*/ 2111828 h 3154571"/>
                <a:gd name="connsiteX85" fmla="*/ 3865562 w 4215960"/>
                <a:gd name="connsiteY85" fmla="*/ 1996168 h 3154571"/>
                <a:gd name="connsiteX86" fmla="*/ 3706813 w 4215960"/>
                <a:gd name="connsiteY86" fmla="*/ 1985282 h 3154571"/>
                <a:gd name="connsiteX87" fmla="*/ 3673475 w 4215960"/>
                <a:gd name="connsiteY87" fmla="*/ 2034040 h 3154571"/>
                <a:gd name="connsiteX88" fmla="*/ 3584575 w 4215960"/>
                <a:gd name="connsiteY88" fmla="*/ 2048556 h 3154571"/>
                <a:gd name="connsiteX89" fmla="*/ 3590925 w 4215960"/>
                <a:gd name="connsiteY89" fmla="*/ 2026557 h 3154571"/>
                <a:gd name="connsiteX90" fmla="*/ 3537403 w 4215960"/>
                <a:gd name="connsiteY90" fmla="*/ 2010456 h 3154571"/>
                <a:gd name="connsiteX91" fmla="*/ 3512684 w 4215960"/>
                <a:gd name="connsiteY91" fmla="*/ 1845355 h 3154571"/>
                <a:gd name="connsiteX92" fmla="*/ 3232377 w 4215960"/>
                <a:gd name="connsiteY92" fmla="*/ 1778680 h 3154571"/>
                <a:gd name="connsiteX93" fmla="*/ 3096078 w 4215960"/>
                <a:gd name="connsiteY93" fmla="*/ 1821996 h 3154571"/>
                <a:gd name="connsiteX94" fmla="*/ 2964089 w 4215960"/>
                <a:gd name="connsiteY94" fmla="*/ 1814512 h 3154571"/>
                <a:gd name="connsiteX95" fmla="*/ 2831646 w 4215960"/>
                <a:gd name="connsiteY95" fmla="*/ 1703614 h 3154571"/>
                <a:gd name="connsiteX96" fmla="*/ 2618468 w 4215960"/>
                <a:gd name="connsiteY96" fmla="*/ 1400401 h 3154571"/>
                <a:gd name="connsiteX97" fmla="*/ 2220006 w 4215960"/>
                <a:gd name="connsiteY97" fmla="*/ 1260928 h 3154571"/>
                <a:gd name="connsiteX98" fmla="*/ 1821543 w 4215960"/>
                <a:gd name="connsiteY98" fmla="*/ 1284514 h 3154571"/>
                <a:gd name="connsiteX99" fmla="*/ 1799771 w 4215960"/>
                <a:gd name="connsiteY99" fmla="*/ 1211943 h 3154571"/>
                <a:gd name="connsiteX100" fmla="*/ 1756228 w 4215960"/>
                <a:gd name="connsiteY100" fmla="*/ 1139371 h 3154571"/>
                <a:gd name="connsiteX101" fmla="*/ 1625600 w 4215960"/>
                <a:gd name="connsiteY101" fmla="*/ 986971 h 3154571"/>
                <a:gd name="connsiteX102" fmla="*/ 1589314 w 4215960"/>
                <a:gd name="connsiteY102" fmla="*/ 928914 h 3154571"/>
                <a:gd name="connsiteX103" fmla="*/ 1574800 w 4215960"/>
                <a:gd name="connsiteY103" fmla="*/ 892628 h 3154571"/>
                <a:gd name="connsiteX104" fmla="*/ 1538514 w 4215960"/>
                <a:gd name="connsiteY104" fmla="*/ 856343 h 3154571"/>
                <a:gd name="connsiteX105" fmla="*/ 1509485 w 4215960"/>
                <a:gd name="connsiteY105" fmla="*/ 820057 h 3154571"/>
                <a:gd name="connsiteX106" fmla="*/ 1473200 w 4215960"/>
                <a:gd name="connsiteY106" fmla="*/ 783771 h 3154571"/>
                <a:gd name="connsiteX107" fmla="*/ 1436914 w 4215960"/>
                <a:gd name="connsiteY107" fmla="*/ 718457 h 3154571"/>
                <a:gd name="connsiteX108" fmla="*/ 1357085 w 4215960"/>
                <a:gd name="connsiteY108" fmla="*/ 624114 h 3154571"/>
                <a:gd name="connsiteX109" fmla="*/ 1335314 w 4215960"/>
                <a:gd name="connsiteY109" fmla="*/ 602343 h 3154571"/>
                <a:gd name="connsiteX110" fmla="*/ 1277257 w 4215960"/>
                <a:gd name="connsiteY110" fmla="*/ 529771 h 3154571"/>
                <a:gd name="connsiteX111" fmla="*/ 1219200 w 4215960"/>
                <a:gd name="connsiteY111" fmla="*/ 464457 h 3154571"/>
                <a:gd name="connsiteX112" fmla="*/ 1161143 w 4215960"/>
                <a:gd name="connsiteY112" fmla="*/ 406400 h 3154571"/>
                <a:gd name="connsiteX113" fmla="*/ 1081314 w 4215960"/>
                <a:gd name="connsiteY113" fmla="*/ 362857 h 3154571"/>
                <a:gd name="connsiteX114" fmla="*/ 1052285 w 4215960"/>
                <a:gd name="connsiteY114" fmla="*/ 333828 h 3154571"/>
                <a:gd name="connsiteX115" fmla="*/ 1001485 w 4215960"/>
                <a:gd name="connsiteY115" fmla="*/ 304800 h 3154571"/>
                <a:gd name="connsiteX116" fmla="*/ 979714 w 4215960"/>
                <a:gd name="connsiteY116" fmla="*/ 290285 h 3154571"/>
                <a:gd name="connsiteX117" fmla="*/ 928914 w 4215960"/>
                <a:gd name="connsiteY117" fmla="*/ 246743 h 3154571"/>
                <a:gd name="connsiteX118" fmla="*/ 907143 w 4215960"/>
                <a:gd name="connsiteY118" fmla="*/ 232228 h 3154571"/>
                <a:gd name="connsiteX119" fmla="*/ 885371 w 4215960"/>
                <a:gd name="connsiteY119" fmla="*/ 224971 h 3154571"/>
                <a:gd name="connsiteX120" fmla="*/ 849085 w 4215960"/>
                <a:gd name="connsiteY120" fmla="*/ 188685 h 3154571"/>
                <a:gd name="connsiteX121" fmla="*/ 820057 w 4215960"/>
                <a:gd name="connsiteY121" fmla="*/ 166914 h 3154571"/>
                <a:gd name="connsiteX122" fmla="*/ 812800 w 4215960"/>
                <a:gd name="connsiteY122" fmla="*/ 145143 h 3154571"/>
                <a:gd name="connsiteX123" fmla="*/ 762000 w 4215960"/>
                <a:gd name="connsiteY123" fmla="*/ 116114 h 3154571"/>
                <a:gd name="connsiteX124" fmla="*/ 740228 w 4215960"/>
                <a:gd name="connsiteY124" fmla="*/ 101600 h 3154571"/>
                <a:gd name="connsiteX125" fmla="*/ 703943 w 4215960"/>
                <a:gd name="connsiteY125" fmla="*/ 65314 h 3154571"/>
                <a:gd name="connsiteX126" fmla="*/ 689428 w 4215960"/>
                <a:gd name="connsiteY126" fmla="*/ 50800 h 3154571"/>
                <a:gd name="connsiteX127" fmla="*/ 660400 w 4215960"/>
                <a:gd name="connsiteY127" fmla="*/ 43543 h 3154571"/>
                <a:gd name="connsiteX128" fmla="*/ 638628 w 4215960"/>
                <a:gd name="connsiteY128" fmla="*/ 36285 h 3154571"/>
                <a:gd name="connsiteX129" fmla="*/ 602343 w 4215960"/>
                <a:gd name="connsiteY129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345087 w 4215960"/>
                <a:gd name="connsiteY64" fmla="*/ 3057753 h 3154571"/>
                <a:gd name="connsiteX65" fmla="*/ 3518124 w 4215960"/>
                <a:gd name="connsiteY65" fmla="*/ 2987902 h 3154571"/>
                <a:gd name="connsiteX66" fmla="*/ 3556225 w 4215960"/>
                <a:gd name="connsiteY66" fmla="*/ 2983141 h 3154571"/>
                <a:gd name="connsiteX67" fmla="*/ 3562574 w 4215960"/>
                <a:gd name="connsiteY67" fmla="*/ 2949802 h 3154571"/>
                <a:gd name="connsiteX68" fmla="*/ 3624488 w 4215960"/>
                <a:gd name="connsiteY68" fmla="*/ 2959329 h 3154571"/>
                <a:gd name="connsiteX69" fmla="*/ 3657601 w 4215960"/>
                <a:gd name="connsiteY69" fmla="*/ 2974521 h 3154571"/>
                <a:gd name="connsiteX70" fmla="*/ 3623808 w 4215960"/>
                <a:gd name="connsiteY70" fmla="*/ 3015569 h 3154571"/>
                <a:gd name="connsiteX71" fmla="*/ 3662816 w 4215960"/>
                <a:gd name="connsiteY71" fmla="*/ 3123065 h 3154571"/>
                <a:gd name="connsiteX72" fmla="*/ 3715203 w 4215960"/>
                <a:gd name="connsiteY72" fmla="*/ 3154363 h 3154571"/>
                <a:gd name="connsiteX73" fmla="*/ 3767137 w 4215960"/>
                <a:gd name="connsiteY73" fmla="*/ 3112181 h 3154571"/>
                <a:gd name="connsiteX74" fmla="*/ 3852862 w 4215960"/>
                <a:gd name="connsiteY74" fmla="*/ 3063648 h 3154571"/>
                <a:gd name="connsiteX75" fmla="*/ 3835626 w 4215960"/>
                <a:gd name="connsiteY75" fmla="*/ 2974747 h 3154571"/>
                <a:gd name="connsiteX76" fmla="*/ 3912960 w 4215960"/>
                <a:gd name="connsiteY76" fmla="*/ 2842078 h 3154571"/>
                <a:gd name="connsiteX77" fmla="*/ 4205514 w 4215960"/>
                <a:gd name="connsiteY77" fmla="*/ 2508930 h 3154571"/>
                <a:gd name="connsiteX78" fmla="*/ 4124097 w 4215960"/>
                <a:gd name="connsiteY78" fmla="*/ 2499858 h 3154571"/>
                <a:gd name="connsiteX79" fmla="*/ 4128634 w 4215960"/>
                <a:gd name="connsiteY79" fmla="*/ 2408010 h 3154571"/>
                <a:gd name="connsiteX80" fmla="*/ 4079647 w 4215960"/>
                <a:gd name="connsiteY80" fmla="*/ 2382838 h 3154571"/>
                <a:gd name="connsiteX81" fmla="*/ 3995510 w 4215960"/>
                <a:gd name="connsiteY81" fmla="*/ 2414360 h 3154571"/>
                <a:gd name="connsiteX82" fmla="*/ 3958771 w 4215960"/>
                <a:gd name="connsiteY82" fmla="*/ 2378075 h 3154571"/>
                <a:gd name="connsiteX83" fmla="*/ 4003448 w 4215960"/>
                <a:gd name="connsiteY83" fmla="*/ 2355170 h 3154571"/>
                <a:gd name="connsiteX84" fmla="*/ 3874181 w 4215960"/>
                <a:gd name="connsiteY84" fmla="*/ 2141991 h 3154571"/>
                <a:gd name="connsiteX85" fmla="*/ 3889147 w 4215960"/>
                <a:gd name="connsiteY85" fmla="*/ 2111828 h 3154571"/>
                <a:gd name="connsiteX86" fmla="*/ 3865562 w 4215960"/>
                <a:gd name="connsiteY86" fmla="*/ 1996168 h 3154571"/>
                <a:gd name="connsiteX87" fmla="*/ 3706813 w 4215960"/>
                <a:gd name="connsiteY87" fmla="*/ 1985282 h 3154571"/>
                <a:gd name="connsiteX88" fmla="*/ 3673475 w 4215960"/>
                <a:gd name="connsiteY88" fmla="*/ 2034040 h 3154571"/>
                <a:gd name="connsiteX89" fmla="*/ 3584575 w 4215960"/>
                <a:gd name="connsiteY89" fmla="*/ 2048556 h 3154571"/>
                <a:gd name="connsiteX90" fmla="*/ 3590925 w 4215960"/>
                <a:gd name="connsiteY90" fmla="*/ 2026557 h 3154571"/>
                <a:gd name="connsiteX91" fmla="*/ 3537403 w 4215960"/>
                <a:gd name="connsiteY91" fmla="*/ 2010456 h 3154571"/>
                <a:gd name="connsiteX92" fmla="*/ 3512684 w 4215960"/>
                <a:gd name="connsiteY92" fmla="*/ 1845355 h 3154571"/>
                <a:gd name="connsiteX93" fmla="*/ 3232377 w 4215960"/>
                <a:gd name="connsiteY93" fmla="*/ 1778680 h 3154571"/>
                <a:gd name="connsiteX94" fmla="*/ 3096078 w 4215960"/>
                <a:gd name="connsiteY94" fmla="*/ 1821996 h 3154571"/>
                <a:gd name="connsiteX95" fmla="*/ 2964089 w 4215960"/>
                <a:gd name="connsiteY95" fmla="*/ 1814512 h 3154571"/>
                <a:gd name="connsiteX96" fmla="*/ 2831646 w 4215960"/>
                <a:gd name="connsiteY96" fmla="*/ 1703614 h 3154571"/>
                <a:gd name="connsiteX97" fmla="*/ 2618468 w 4215960"/>
                <a:gd name="connsiteY97" fmla="*/ 1400401 h 3154571"/>
                <a:gd name="connsiteX98" fmla="*/ 2220006 w 4215960"/>
                <a:gd name="connsiteY98" fmla="*/ 1260928 h 3154571"/>
                <a:gd name="connsiteX99" fmla="*/ 1821543 w 4215960"/>
                <a:gd name="connsiteY99" fmla="*/ 1284514 h 3154571"/>
                <a:gd name="connsiteX100" fmla="*/ 1799771 w 4215960"/>
                <a:gd name="connsiteY100" fmla="*/ 1211943 h 3154571"/>
                <a:gd name="connsiteX101" fmla="*/ 1756228 w 4215960"/>
                <a:gd name="connsiteY101" fmla="*/ 1139371 h 3154571"/>
                <a:gd name="connsiteX102" fmla="*/ 1625600 w 4215960"/>
                <a:gd name="connsiteY102" fmla="*/ 986971 h 3154571"/>
                <a:gd name="connsiteX103" fmla="*/ 1589314 w 4215960"/>
                <a:gd name="connsiteY103" fmla="*/ 928914 h 3154571"/>
                <a:gd name="connsiteX104" fmla="*/ 1574800 w 4215960"/>
                <a:gd name="connsiteY104" fmla="*/ 892628 h 3154571"/>
                <a:gd name="connsiteX105" fmla="*/ 1538514 w 4215960"/>
                <a:gd name="connsiteY105" fmla="*/ 856343 h 3154571"/>
                <a:gd name="connsiteX106" fmla="*/ 1509485 w 4215960"/>
                <a:gd name="connsiteY106" fmla="*/ 820057 h 3154571"/>
                <a:gd name="connsiteX107" fmla="*/ 1473200 w 4215960"/>
                <a:gd name="connsiteY107" fmla="*/ 783771 h 3154571"/>
                <a:gd name="connsiteX108" fmla="*/ 1436914 w 4215960"/>
                <a:gd name="connsiteY108" fmla="*/ 718457 h 3154571"/>
                <a:gd name="connsiteX109" fmla="*/ 1357085 w 4215960"/>
                <a:gd name="connsiteY109" fmla="*/ 624114 h 3154571"/>
                <a:gd name="connsiteX110" fmla="*/ 1335314 w 4215960"/>
                <a:gd name="connsiteY110" fmla="*/ 602343 h 3154571"/>
                <a:gd name="connsiteX111" fmla="*/ 1277257 w 4215960"/>
                <a:gd name="connsiteY111" fmla="*/ 529771 h 3154571"/>
                <a:gd name="connsiteX112" fmla="*/ 1219200 w 4215960"/>
                <a:gd name="connsiteY112" fmla="*/ 464457 h 3154571"/>
                <a:gd name="connsiteX113" fmla="*/ 1161143 w 4215960"/>
                <a:gd name="connsiteY113" fmla="*/ 406400 h 3154571"/>
                <a:gd name="connsiteX114" fmla="*/ 1081314 w 4215960"/>
                <a:gd name="connsiteY114" fmla="*/ 362857 h 3154571"/>
                <a:gd name="connsiteX115" fmla="*/ 1052285 w 4215960"/>
                <a:gd name="connsiteY115" fmla="*/ 333828 h 3154571"/>
                <a:gd name="connsiteX116" fmla="*/ 1001485 w 4215960"/>
                <a:gd name="connsiteY116" fmla="*/ 304800 h 3154571"/>
                <a:gd name="connsiteX117" fmla="*/ 979714 w 4215960"/>
                <a:gd name="connsiteY117" fmla="*/ 290285 h 3154571"/>
                <a:gd name="connsiteX118" fmla="*/ 928914 w 4215960"/>
                <a:gd name="connsiteY118" fmla="*/ 246743 h 3154571"/>
                <a:gd name="connsiteX119" fmla="*/ 907143 w 4215960"/>
                <a:gd name="connsiteY119" fmla="*/ 232228 h 3154571"/>
                <a:gd name="connsiteX120" fmla="*/ 885371 w 4215960"/>
                <a:gd name="connsiteY120" fmla="*/ 224971 h 3154571"/>
                <a:gd name="connsiteX121" fmla="*/ 849085 w 4215960"/>
                <a:gd name="connsiteY121" fmla="*/ 188685 h 3154571"/>
                <a:gd name="connsiteX122" fmla="*/ 820057 w 4215960"/>
                <a:gd name="connsiteY122" fmla="*/ 166914 h 3154571"/>
                <a:gd name="connsiteX123" fmla="*/ 812800 w 4215960"/>
                <a:gd name="connsiteY123" fmla="*/ 145143 h 3154571"/>
                <a:gd name="connsiteX124" fmla="*/ 762000 w 4215960"/>
                <a:gd name="connsiteY124" fmla="*/ 116114 h 3154571"/>
                <a:gd name="connsiteX125" fmla="*/ 740228 w 4215960"/>
                <a:gd name="connsiteY125" fmla="*/ 101600 h 3154571"/>
                <a:gd name="connsiteX126" fmla="*/ 703943 w 4215960"/>
                <a:gd name="connsiteY126" fmla="*/ 65314 h 3154571"/>
                <a:gd name="connsiteX127" fmla="*/ 689428 w 4215960"/>
                <a:gd name="connsiteY127" fmla="*/ 50800 h 3154571"/>
                <a:gd name="connsiteX128" fmla="*/ 660400 w 4215960"/>
                <a:gd name="connsiteY128" fmla="*/ 43543 h 3154571"/>
                <a:gd name="connsiteX129" fmla="*/ 638628 w 4215960"/>
                <a:gd name="connsiteY129" fmla="*/ 36285 h 3154571"/>
                <a:gd name="connsiteX130" fmla="*/ 602343 w 4215960"/>
                <a:gd name="connsiteY130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540349 w 4215960"/>
                <a:gd name="connsiteY64" fmla="*/ 3024415 h 3154571"/>
                <a:gd name="connsiteX65" fmla="*/ 3518124 w 4215960"/>
                <a:gd name="connsiteY65" fmla="*/ 2987902 h 3154571"/>
                <a:gd name="connsiteX66" fmla="*/ 3556225 w 4215960"/>
                <a:gd name="connsiteY66" fmla="*/ 2983141 h 3154571"/>
                <a:gd name="connsiteX67" fmla="*/ 3562574 w 4215960"/>
                <a:gd name="connsiteY67" fmla="*/ 2949802 h 3154571"/>
                <a:gd name="connsiteX68" fmla="*/ 3624488 w 4215960"/>
                <a:gd name="connsiteY68" fmla="*/ 2959329 h 3154571"/>
                <a:gd name="connsiteX69" fmla="*/ 3657601 w 4215960"/>
                <a:gd name="connsiteY69" fmla="*/ 2974521 h 3154571"/>
                <a:gd name="connsiteX70" fmla="*/ 3623808 w 4215960"/>
                <a:gd name="connsiteY70" fmla="*/ 3015569 h 3154571"/>
                <a:gd name="connsiteX71" fmla="*/ 3662816 w 4215960"/>
                <a:gd name="connsiteY71" fmla="*/ 3123065 h 3154571"/>
                <a:gd name="connsiteX72" fmla="*/ 3715203 w 4215960"/>
                <a:gd name="connsiteY72" fmla="*/ 3154363 h 3154571"/>
                <a:gd name="connsiteX73" fmla="*/ 3767137 w 4215960"/>
                <a:gd name="connsiteY73" fmla="*/ 3112181 h 3154571"/>
                <a:gd name="connsiteX74" fmla="*/ 3852862 w 4215960"/>
                <a:gd name="connsiteY74" fmla="*/ 3063648 h 3154571"/>
                <a:gd name="connsiteX75" fmla="*/ 3835626 w 4215960"/>
                <a:gd name="connsiteY75" fmla="*/ 2974747 h 3154571"/>
                <a:gd name="connsiteX76" fmla="*/ 3912960 w 4215960"/>
                <a:gd name="connsiteY76" fmla="*/ 2842078 h 3154571"/>
                <a:gd name="connsiteX77" fmla="*/ 4205514 w 4215960"/>
                <a:gd name="connsiteY77" fmla="*/ 2508930 h 3154571"/>
                <a:gd name="connsiteX78" fmla="*/ 4124097 w 4215960"/>
                <a:gd name="connsiteY78" fmla="*/ 2499858 h 3154571"/>
                <a:gd name="connsiteX79" fmla="*/ 4128634 w 4215960"/>
                <a:gd name="connsiteY79" fmla="*/ 2408010 h 3154571"/>
                <a:gd name="connsiteX80" fmla="*/ 4079647 w 4215960"/>
                <a:gd name="connsiteY80" fmla="*/ 2382838 h 3154571"/>
                <a:gd name="connsiteX81" fmla="*/ 3995510 w 4215960"/>
                <a:gd name="connsiteY81" fmla="*/ 2414360 h 3154571"/>
                <a:gd name="connsiteX82" fmla="*/ 3958771 w 4215960"/>
                <a:gd name="connsiteY82" fmla="*/ 2378075 h 3154571"/>
                <a:gd name="connsiteX83" fmla="*/ 4003448 w 4215960"/>
                <a:gd name="connsiteY83" fmla="*/ 2355170 h 3154571"/>
                <a:gd name="connsiteX84" fmla="*/ 3874181 w 4215960"/>
                <a:gd name="connsiteY84" fmla="*/ 2141991 h 3154571"/>
                <a:gd name="connsiteX85" fmla="*/ 3889147 w 4215960"/>
                <a:gd name="connsiteY85" fmla="*/ 2111828 h 3154571"/>
                <a:gd name="connsiteX86" fmla="*/ 3865562 w 4215960"/>
                <a:gd name="connsiteY86" fmla="*/ 1996168 h 3154571"/>
                <a:gd name="connsiteX87" fmla="*/ 3706813 w 4215960"/>
                <a:gd name="connsiteY87" fmla="*/ 1985282 h 3154571"/>
                <a:gd name="connsiteX88" fmla="*/ 3673475 w 4215960"/>
                <a:gd name="connsiteY88" fmla="*/ 2034040 h 3154571"/>
                <a:gd name="connsiteX89" fmla="*/ 3584575 w 4215960"/>
                <a:gd name="connsiteY89" fmla="*/ 2048556 h 3154571"/>
                <a:gd name="connsiteX90" fmla="*/ 3590925 w 4215960"/>
                <a:gd name="connsiteY90" fmla="*/ 2026557 h 3154571"/>
                <a:gd name="connsiteX91" fmla="*/ 3537403 w 4215960"/>
                <a:gd name="connsiteY91" fmla="*/ 2010456 h 3154571"/>
                <a:gd name="connsiteX92" fmla="*/ 3512684 w 4215960"/>
                <a:gd name="connsiteY92" fmla="*/ 1845355 h 3154571"/>
                <a:gd name="connsiteX93" fmla="*/ 3232377 w 4215960"/>
                <a:gd name="connsiteY93" fmla="*/ 1778680 h 3154571"/>
                <a:gd name="connsiteX94" fmla="*/ 3096078 w 4215960"/>
                <a:gd name="connsiteY94" fmla="*/ 1821996 h 3154571"/>
                <a:gd name="connsiteX95" fmla="*/ 2964089 w 4215960"/>
                <a:gd name="connsiteY95" fmla="*/ 1814512 h 3154571"/>
                <a:gd name="connsiteX96" fmla="*/ 2831646 w 4215960"/>
                <a:gd name="connsiteY96" fmla="*/ 1703614 h 3154571"/>
                <a:gd name="connsiteX97" fmla="*/ 2618468 w 4215960"/>
                <a:gd name="connsiteY97" fmla="*/ 1400401 h 3154571"/>
                <a:gd name="connsiteX98" fmla="*/ 2220006 w 4215960"/>
                <a:gd name="connsiteY98" fmla="*/ 1260928 h 3154571"/>
                <a:gd name="connsiteX99" fmla="*/ 1821543 w 4215960"/>
                <a:gd name="connsiteY99" fmla="*/ 1284514 h 3154571"/>
                <a:gd name="connsiteX100" fmla="*/ 1799771 w 4215960"/>
                <a:gd name="connsiteY100" fmla="*/ 1211943 h 3154571"/>
                <a:gd name="connsiteX101" fmla="*/ 1756228 w 4215960"/>
                <a:gd name="connsiteY101" fmla="*/ 1139371 h 3154571"/>
                <a:gd name="connsiteX102" fmla="*/ 1625600 w 4215960"/>
                <a:gd name="connsiteY102" fmla="*/ 986971 h 3154571"/>
                <a:gd name="connsiteX103" fmla="*/ 1589314 w 4215960"/>
                <a:gd name="connsiteY103" fmla="*/ 928914 h 3154571"/>
                <a:gd name="connsiteX104" fmla="*/ 1574800 w 4215960"/>
                <a:gd name="connsiteY104" fmla="*/ 892628 h 3154571"/>
                <a:gd name="connsiteX105" fmla="*/ 1538514 w 4215960"/>
                <a:gd name="connsiteY105" fmla="*/ 856343 h 3154571"/>
                <a:gd name="connsiteX106" fmla="*/ 1509485 w 4215960"/>
                <a:gd name="connsiteY106" fmla="*/ 820057 h 3154571"/>
                <a:gd name="connsiteX107" fmla="*/ 1473200 w 4215960"/>
                <a:gd name="connsiteY107" fmla="*/ 783771 h 3154571"/>
                <a:gd name="connsiteX108" fmla="*/ 1436914 w 4215960"/>
                <a:gd name="connsiteY108" fmla="*/ 718457 h 3154571"/>
                <a:gd name="connsiteX109" fmla="*/ 1357085 w 4215960"/>
                <a:gd name="connsiteY109" fmla="*/ 624114 h 3154571"/>
                <a:gd name="connsiteX110" fmla="*/ 1335314 w 4215960"/>
                <a:gd name="connsiteY110" fmla="*/ 602343 h 3154571"/>
                <a:gd name="connsiteX111" fmla="*/ 1277257 w 4215960"/>
                <a:gd name="connsiteY111" fmla="*/ 529771 h 3154571"/>
                <a:gd name="connsiteX112" fmla="*/ 1219200 w 4215960"/>
                <a:gd name="connsiteY112" fmla="*/ 464457 h 3154571"/>
                <a:gd name="connsiteX113" fmla="*/ 1161143 w 4215960"/>
                <a:gd name="connsiteY113" fmla="*/ 406400 h 3154571"/>
                <a:gd name="connsiteX114" fmla="*/ 1081314 w 4215960"/>
                <a:gd name="connsiteY114" fmla="*/ 362857 h 3154571"/>
                <a:gd name="connsiteX115" fmla="*/ 1052285 w 4215960"/>
                <a:gd name="connsiteY115" fmla="*/ 333828 h 3154571"/>
                <a:gd name="connsiteX116" fmla="*/ 1001485 w 4215960"/>
                <a:gd name="connsiteY116" fmla="*/ 304800 h 3154571"/>
                <a:gd name="connsiteX117" fmla="*/ 979714 w 4215960"/>
                <a:gd name="connsiteY117" fmla="*/ 290285 h 3154571"/>
                <a:gd name="connsiteX118" fmla="*/ 928914 w 4215960"/>
                <a:gd name="connsiteY118" fmla="*/ 246743 h 3154571"/>
                <a:gd name="connsiteX119" fmla="*/ 907143 w 4215960"/>
                <a:gd name="connsiteY119" fmla="*/ 232228 h 3154571"/>
                <a:gd name="connsiteX120" fmla="*/ 885371 w 4215960"/>
                <a:gd name="connsiteY120" fmla="*/ 224971 h 3154571"/>
                <a:gd name="connsiteX121" fmla="*/ 849085 w 4215960"/>
                <a:gd name="connsiteY121" fmla="*/ 188685 h 3154571"/>
                <a:gd name="connsiteX122" fmla="*/ 820057 w 4215960"/>
                <a:gd name="connsiteY122" fmla="*/ 166914 h 3154571"/>
                <a:gd name="connsiteX123" fmla="*/ 812800 w 4215960"/>
                <a:gd name="connsiteY123" fmla="*/ 145143 h 3154571"/>
                <a:gd name="connsiteX124" fmla="*/ 762000 w 4215960"/>
                <a:gd name="connsiteY124" fmla="*/ 116114 h 3154571"/>
                <a:gd name="connsiteX125" fmla="*/ 740228 w 4215960"/>
                <a:gd name="connsiteY125" fmla="*/ 101600 h 3154571"/>
                <a:gd name="connsiteX126" fmla="*/ 703943 w 4215960"/>
                <a:gd name="connsiteY126" fmla="*/ 65314 h 3154571"/>
                <a:gd name="connsiteX127" fmla="*/ 689428 w 4215960"/>
                <a:gd name="connsiteY127" fmla="*/ 50800 h 3154571"/>
                <a:gd name="connsiteX128" fmla="*/ 660400 w 4215960"/>
                <a:gd name="connsiteY128" fmla="*/ 43543 h 3154571"/>
                <a:gd name="connsiteX129" fmla="*/ 638628 w 4215960"/>
                <a:gd name="connsiteY129" fmla="*/ 36285 h 3154571"/>
                <a:gd name="connsiteX130" fmla="*/ 602343 w 4215960"/>
                <a:gd name="connsiteY130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485923 w 4215960"/>
                <a:gd name="connsiteY63" fmla="*/ 3040743 h 3154571"/>
                <a:gd name="connsiteX64" fmla="*/ 3540349 w 4215960"/>
                <a:gd name="connsiteY64" fmla="*/ 3024415 h 3154571"/>
                <a:gd name="connsiteX65" fmla="*/ 3518124 w 4215960"/>
                <a:gd name="connsiteY65" fmla="*/ 2987902 h 3154571"/>
                <a:gd name="connsiteX66" fmla="*/ 3556225 w 4215960"/>
                <a:gd name="connsiteY66" fmla="*/ 2983141 h 3154571"/>
                <a:gd name="connsiteX67" fmla="*/ 3562574 w 4215960"/>
                <a:gd name="connsiteY67" fmla="*/ 2949802 h 3154571"/>
                <a:gd name="connsiteX68" fmla="*/ 3624488 w 4215960"/>
                <a:gd name="connsiteY68" fmla="*/ 2959329 h 3154571"/>
                <a:gd name="connsiteX69" fmla="*/ 3657601 w 4215960"/>
                <a:gd name="connsiteY69" fmla="*/ 2974521 h 3154571"/>
                <a:gd name="connsiteX70" fmla="*/ 3623808 w 4215960"/>
                <a:gd name="connsiteY70" fmla="*/ 3015569 h 3154571"/>
                <a:gd name="connsiteX71" fmla="*/ 3662816 w 4215960"/>
                <a:gd name="connsiteY71" fmla="*/ 3123065 h 3154571"/>
                <a:gd name="connsiteX72" fmla="*/ 3715203 w 4215960"/>
                <a:gd name="connsiteY72" fmla="*/ 3154363 h 3154571"/>
                <a:gd name="connsiteX73" fmla="*/ 3767137 w 4215960"/>
                <a:gd name="connsiteY73" fmla="*/ 3112181 h 3154571"/>
                <a:gd name="connsiteX74" fmla="*/ 3852862 w 4215960"/>
                <a:gd name="connsiteY74" fmla="*/ 3063648 h 3154571"/>
                <a:gd name="connsiteX75" fmla="*/ 3835626 w 4215960"/>
                <a:gd name="connsiteY75" fmla="*/ 2974747 h 3154571"/>
                <a:gd name="connsiteX76" fmla="*/ 3912960 w 4215960"/>
                <a:gd name="connsiteY76" fmla="*/ 2842078 h 3154571"/>
                <a:gd name="connsiteX77" fmla="*/ 4205514 w 4215960"/>
                <a:gd name="connsiteY77" fmla="*/ 2508930 h 3154571"/>
                <a:gd name="connsiteX78" fmla="*/ 4124097 w 4215960"/>
                <a:gd name="connsiteY78" fmla="*/ 2499858 h 3154571"/>
                <a:gd name="connsiteX79" fmla="*/ 4128634 w 4215960"/>
                <a:gd name="connsiteY79" fmla="*/ 2408010 h 3154571"/>
                <a:gd name="connsiteX80" fmla="*/ 4079647 w 4215960"/>
                <a:gd name="connsiteY80" fmla="*/ 2382838 h 3154571"/>
                <a:gd name="connsiteX81" fmla="*/ 3995510 w 4215960"/>
                <a:gd name="connsiteY81" fmla="*/ 2414360 h 3154571"/>
                <a:gd name="connsiteX82" fmla="*/ 3958771 w 4215960"/>
                <a:gd name="connsiteY82" fmla="*/ 2378075 h 3154571"/>
                <a:gd name="connsiteX83" fmla="*/ 4003448 w 4215960"/>
                <a:gd name="connsiteY83" fmla="*/ 2355170 h 3154571"/>
                <a:gd name="connsiteX84" fmla="*/ 3874181 w 4215960"/>
                <a:gd name="connsiteY84" fmla="*/ 2141991 h 3154571"/>
                <a:gd name="connsiteX85" fmla="*/ 3889147 w 4215960"/>
                <a:gd name="connsiteY85" fmla="*/ 2111828 h 3154571"/>
                <a:gd name="connsiteX86" fmla="*/ 3865562 w 4215960"/>
                <a:gd name="connsiteY86" fmla="*/ 1996168 h 3154571"/>
                <a:gd name="connsiteX87" fmla="*/ 3706813 w 4215960"/>
                <a:gd name="connsiteY87" fmla="*/ 1985282 h 3154571"/>
                <a:gd name="connsiteX88" fmla="*/ 3673475 w 4215960"/>
                <a:gd name="connsiteY88" fmla="*/ 2034040 h 3154571"/>
                <a:gd name="connsiteX89" fmla="*/ 3584575 w 4215960"/>
                <a:gd name="connsiteY89" fmla="*/ 2048556 h 3154571"/>
                <a:gd name="connsiteX90" fmla="*/ 3590925 w 4215960"/>
                <a:gd name="connsiteY90" fmla="*/ 2026557 h 3154571"/>
                <a:gd name="connsiteX91" fmla="*/ 3537403 w 4215960"/>
                <a:gd name="connsiteY91" fmla="*/ 2010456 h 3154571"/>
                <a:gd name="connsiteX92" fmla="*/ 3512684 w 4215960"/>
                <a:gd name="connsiteY92" fmla="*/ 1845355 h 3154571"/>
                <a:gd name="connsiteX93" fmla="*/ 3232377 w 4215960"/>
                <a:gd name="connsiteY93" fmla="*/ 1778680 h 3154571"/>
                <a:gd name="connsiteX94" fmla="*/ 3096078 w 4215960"/>
                <a:gd name="connsiteY94" fmla="*/ 1821996 h 3154571"/>
                <a:gd name="connsiteX95" fmla="*/ 2964089 w 4215960"/>
                <a:gd name="connsiteY95" fmla="*/ 1814512 h 3154571"/>
                <a:gd name="connsiteX96" fmla="*/ 2831646 w 4215960"/>
                <a:gd name="connsiteY96" fmla="*/ 1703614 h 3154571"/>
                <a:gd name="connsiteX97" fmla="*/ 2618468 w 4215960"/>
                <a:gd name="connsiteY97" fmla="*/ 1400401 h 3154571"/>
                <a:gd name="connsiteX98" fmla="*/ 2220006 w 4215960"/>
                <a:gd name="connsiteY98" fmla="*/ 1260928 h 3154571"/>
                <a:gd name="connsiteX99" fmla="*/ 1821543 w 4215960"/>
                <a:gd name="connsiteY99" fmla="*/ 1284514 h 3154571"/>
                <a:gd name="connsiteX100" fmla="*/ 1799771 w 4215960"/>
                <a:gd name="connsiteY100" fmla="*/ 1211943 h 3154571"/>
                <a:gd name="connsiteX101" fmla="*/ 1756228 w 4215960"/>
                <a:gd name="connsiteY101" fmla="*/ 1139371 h 3154571"/>
                <a:gd name="connsiteX102" fmla="*/ 1625600 w 4215960"/>
                <a:gd name="connsiteY102" fmla="*/ 986971 h 3154571"/>
                <a:gd name="connsiteX103" fmla="*/ 1589314 w 4215960"/>
                <a:gd name="connsiteY103" fmla="*/ 928914 h 3154571"/>
                <a:gd name="connsiteX104" fmla="*/ 1574800 w 4215960"/>
                <a:gd name="connsiteY104" fmla="*/ 892628 h 3154571"/>
                <a:gd name="connsiteX105" fmla="*/ 1538514 w 4215960"/>
                <a:gd name="connsiteY105" fmla="*/ 856343 h 3154571"/>
                <a:gd name="connsiteX106" fmla="*/ 1509485 w 4215960"/>
                <a:gd name="connsiteY106" fmla="*/ 820057 h 3154571"/>
                <a:gd name="connsiteX107" fmla="*/ 1473200 w 4215960"/>
                <a:gd name="connsiteY107" fmla="*/ 783771 h 3154571"/>
                <a:gd name="connsiteX108" fmla="*/ 1436914 w 4215960"/>
                <a:gd name="connsiteY108" fmla="*/ 718457 h 3154571"/>
                <a:gd name="connsiteX109" fmla="*/ 1357085 w 4215960"/>
                <a:gd name="connsiteY109" fmla="*/ 624114 h 3154571"/>
                <a:gd name="connsiteX110" fmla="*/ 1335314 w 4215960"/>
                <a:gd name="connsiteY110" fmla="*/ 602343 h 3154571"/>
                <a:gd name="connsiteX111" fmla="*/ 1277257 w 4215960"/>
                <a:gd name="connsiteY111" fmla="*/ 529771 h 3154571"/>
                <a:gd name="connsiteX112" fmla="*/ 1219200 w 4215960"/>
                <a:gd name="connsiteY112" fmla="*/ 464457 h 3154571"/>
                <a:gd name="connsiteX113" fmla="*/ 1161143 w 4215960"/>
                <a:gd name="connsiteY113" fmla="*/ 406400 h 3154571"/>
                <a:gd name="connsiteX114" fmla="*/ 1081314 w 4215960"/>
                <a:gd name="connsiteY114" fmla="*/ 362857 h 3154571"/>
                <a:gd name="connsiteX115" fmla="*/ 1052285 w 4215960"/>
                <a:gd name="connsiteY115" fmla="*/ 333828 h 3154571"/>
                <a:gd name="connsiteX116" fmla="*/ 1001485 w 4215960"/>
                <a:gd name="connsiteY116" fmla="*/ 304800 h 3154571"/>
                <a:gd name="connsiteX117" fmla="*/ 979714 w 4215960"/>
                <a:gd name="connsiteY117" fmla="*/ 290285 h 3154571"/>
                <a:gd name="connsiteX118" fmla="*/ 928914 w 4215960"/>
                <a:gd name="connsiteY118" fmla="*/ 246743 h 3154571"/>
                <a:gd name="connsiteX119" fmla="*/ 907143 w 4215960"/>
                <a:gd name="connsiteY119" fmla="*/ 232228 h 3154571"/>
                <a:gd name="connsiteX120" fmla="*/ 885371 w 4215960"/>
                <a:gd name="connsiteY120" fmla="*/ 224971 h 3154571"/>
                <a:gd name="connsiteX121" fmla="*/ 849085 w 4215960"/>
                <a:gd name="connsiteY121" fmla="*/ 188685 h 3154571"/>
                <a:gd name="connsiteX122" fmla="*/ 820057 w 4215960"/>
                <a:gd name="connsiteY122" fmla="*/ 166914 h 3154571"/>
                <a:gd name="connsiteX123" fmla="*/ 812800 w 4215960"/>
                <a:gd name="connsiteY123" fmla="*/ 145143 h 3154571"/>
                <a:gd name="connsiteX124" fmla="*/ 762000 w 4215960"/>
                <a:gd name="connsiteY124" fmla="*/ 116114 h 3154571"/>
                <a:gd name="connsiteX125" fmla="*/ 740228 w 4215960"/>
                <a:gd name="connsiteY125" fmla="*/ 101600 h 3154571"/>
                <a:gd name="connsiteX126" fmla="*/ 703943 w 4215960"/>
                <a:gd name="connsiteY126" fmla="*/ 65314 h 3154571"/>
                <a:gd name="connsiteX127" fmla="*/ 689428 w 4215960"/>
                <a:gd name="connsiteY127" fmla="*/ 50800 h 3154571"/>
                <a:gd name="connsiteX128" fmla="*/ 660400 w 4215960"/>
                <a:gd name="connsiteY128" fmla="*/ 43543 h 3154571"/>
                <a:gd name="connsiteX129" fmla="*/ 638628 w 4215960"/>
                <a:gd name="connsiteY129" fmla="*/ 36285 h 3154571"/>
                <a:gd name="connsiteX130" fmla="*/ 602343 w 4215960"/>
                <a:gd name="connsiteY130" fmla="*/ 0 h 3154571"/>
                <a:gd name="connsiteX0" fmla="*/ 602343 w 4215960"/>
                <a:gd name="connsiteY0" fmla="*/ 0 h 3228384"/>
                <a:gd name="connsiteX1" fmla="*/ 406400 w 4215960"/>
                <a:gd name="connsiteY1" fmla="*/ 7257 h 3228384"/>
                <a:gd name="connsiteX2" fmla="*/ 362857 w 4215960"/>
                <a:gd name="connsiteY2" fmla="*/ 36285 h 3228384"/>
                <a:gd name="connsiteX3" fmla="*/ 312057 w 4215960"/>
                <a:gd name="connsiteY3" fmla="*/ 50800 h 3228384"/>
                <a:gd name="connsiteX4" fmla="*/ 239485 w 4215960"/>
                <a:gd name="connsiteY4" fmla="*/ 101600 h 3228384"/>
                <a:gd name="connsiteX5" fmla="*/ 210457 w 4215960"/>
                <a:gd name="connsiteY5" fmla="*/ 108857 h 3228384"/>
                <a:gd name="connsiteX6" fmla="*/ 159657 w 4215960"/>
                <a:gd name="connsiteY6" fmla="*/ 137885 h 3228384"/>
                <a:gd name="connsiteX7" fmla="*/ 130628 w 4215960"/>
                <a:gd name="connsiteY7" fmla="*/ 166914 h 3228384"/>
                <a:gd name="connsiteX8" fmla="*/ 108857 w 4215960"/>
                <a:gd name="connsiteY8" fmla="*/ 188685 h 3228384"/>
                <a:gd name="connsiteX9" fmla="*/ 94343 w 4215960"/>
                <a:gd name="connsiteY9" fmla="*/ 203200 h 3228384"/>
                <a:gd name="connsiteX10" fmla="*/ 43543 w 4215960"/>
                <a:gd name="connsiteY10" fmla="*/ 283028 h 3228384"/>
                <a:gd name="connsiteX11" fmla="*/ 14514 w 4215960"/>
                <a:gd name="connsiteY11" fmla="*/ 362857 h 3228384"/>
                <a:gd name="connsiteX12" fmla="*/ 0 w 4215960"/>
                <a:gd name="connsiteY12" fmla="*/ 420914 h 3228384"/>
                <a:gd name="connsiteX13" fmla="*/ 7257 w 4215960"/>
                <a:gd name="connsiteY13" fmla="*/ 1393371 h 3228384"/>
                <a:gd name="connsiteX14" fmla="*/ 29028 w 4215960"/>
                <a:gd name="connsiteY14" fmla="*/ 1494971 h 3228384"/>
                <a:gd name="connsiteX15" fmla="*/ 43543 w 4215960"/>
                <a:gd name="connsiteY15" fmla="*/ 1531257 h 3228384"/>
                <a:gd name="connsiteX16" fmla="*/ 58057 w 4215960"/>
                <a:gd name="connsiteY16" fmla="*/ 1596571 h 3228384"/>
                <a:gd name="connsiteX17" fmla="*/ 79828 w 4215960"/>
                <a:gd name="connsiteY17" fmla="*/ 1647371 h 3228384"/>
                <a:gd name="connsiteX18" fmla="*/ 116114 w 4215960"/>
                <a:gd name="connsiteY18" fmla="*/ 1763485 h 3228384"/>
                <a:gd name="connsiteX19" fmla="*/ 137885 w 4215960"/>
                <a:gd name="connsiteY19" fmla="*/ 1828800 h 3228384"/>
                <a:gd name="connsiteX20" fmla="*/ 145143 w 4215960"/>
                <a:gd name="connsiteY20" fmla="*/ 1850571 h 3228384"/>
                <a:gd name="connsiteX21" fmla="*/ 166914 w 4215960"/>
                <a:gd name="connsiteY21" fmla="*/ 1894114 h 3228384"/>
                <a:gd name="connsiteX22" fmla="*/ 188685 w 4215960"/>
                <a:gd name="connsiteY22" fmla="*/ 1944914 h 3228384"/>
                <a:gd name="connsiteX23" fmla="*/ 195943 w 4215960"/>
                <a:gd name="connsiteY23" fmla="*/ 1973943 h 3228384"/>
                <a:gd name="connsiteX24" fmla="*/ 232228 w 4215960"/>
                <a:gd name="connsiteY24" fmla="*/ 2024743 h 3228384"/>
                <a:gd name="connsiteX25" fmla="*/ 254000 w 4215960"/>
                <a:gd name="connsiteY25" fmla="*/ 2082800 h 3228384"/>
                <a:gd name="connsiteX26" fmla="*/ 275771 w 4215960"/>
                <a:gd name="connsiteY26" fmla="*/ 2104571 h 3228384"/>
                <a:gd name="connsiteX27" fmla="*/ 312057 w 4215960"/>
                <a:gd name="connsiteY27" fmla="*/ 2177143 h 3228384"/>
                <a:gd name="connsiteX28" fmla="*/ 348343 w 4215960"/>
                <a:gd name="connsiteY28" fmla="*/ 2227943 h 3228384"/>
                <a:gd name="connsiteX29" fmla="*/ 355600 w 4215960"/>
                <a:gd name="connsiteY29" fmla="*/ 2249714 h 3228384"/>
                <a:gd name="connsiteX30" fmla="*/ 406400 w 4215960"/>
                <a:gd name="connsiteY30" fmla="*/ 2315028 h 3228384"/>
                <a:gd name="connsiteX31" fmla="*/ 435428 w 4215960"/>
                <a:gd name="connsiteY31" fmla="*/ 2380343 h 3228384"/>
                <a:gd name="connsiteX32" fmla="*/ 457200 w 4215960"/>
                <a:gd name="connsiteY32" fmla="*/ 2409371 h 3228384"/>
                <a:gd name="connsiteX33" fmla="*/ 471714 w 4215960"/>
                <a:gd name="connsiteY33" fmla="*/ 2467428 h 3228384"/>
                <a:gd name="connsiteX34" fmla="*/ 478971 w 4215960"/>
                <a:gd name="connsiteY34" fmla="*/ 2489200 h 3228384"/>
                <a:gd name="connsiteX35" fmla="*/ 486228 w 4215960"/>
                <a:gd name="connsiteY35" fmla="*/ 2518228 h 3228384"/>
                <a:gd name="connsiteX36" fmla="*/ 493485 w 4215960"/>
                <a:gd name="connsiteY36" fmla="*/ 2583543 h 3228384"/>
                <a:gd name="connsiteX37" fmla="*/ 515257 w 4215960"/>
                <a:gd name="connsiteY37" fmla="*/ 2641600 h 3228384"/>
                <a:gd name="connsiteX38" fmla="*/ 544285 w 4215960"/>
                <a:gd name="connsiteY38" fmla="*/ 2685143 h 3228384"/>
                <a:gd name="connsiteX39" fmla="*/ 573314 w 4215960"/>
                <a:gd name="connsiteY39" fmla="*/ 2735943 h 3228384"/>
                <a:gd name="connsiteX40" fmla="*/ 602343 w 4215960"/>
                <a:gd name="connsiteY40" fmla="*/ 2757714 h 3228384"/>
                <a:gd name="connsiteX41" fmla="*/ 645885 w 4215960"/>
                <a:gd name="connsiteY41" fmla="*/ 2801257 h 3228384"/>
                <a:gd name="connsiteX42" fmla="*/ 674914 w 4215960"/>
                <a:gd name="connsiteY42" fmla="*/ 2823028 h 3228384"/>
                <a:gd name="connsiteX43" fmla="*/ 711200 w 4215960"/>
                <a:gd name="connsiteY43" fmla="*/ 2866571 h 3228384"/>
                <a:gd name="connsiteX44" fmla="*/ 740228 w 4215960"/>
                <a:gd name="connsiteY44" fmla="*/ 2888343 h 3228384"/>
                <a:gd name="connsiteX45" fmla="*/ 812800 w 4215960"/>
                <a:gd name="connsiteY45" fmla="*/ 2953657 h 3228384"/>
                <a:gd name="connsiteX46" fmla="*/ 849085 w 4215960"/>
                <a:gd name="connsiteY46" fmla="*/ 2997200 h 3228384"/>
                <a:gd name="connsiteX47" fmla="*/ 870857 w 4215960"/>
                <a:gd name="connsiteY47" fmla="*/ 3011714 h 3228384"/>
                <a:gd name="connsiteX48" fmla="*/ 907143 w 4215960"/>
                <a:gd name="connsiteY48" fmla="*/ 3055257 h 3228384"/>
                <a:gd name="connsiteX49" fmla="*/ 936171 w 4215960"/>
                <a:gd name="connsiteY49" fmla="*/ 3077028 h 3228384"/>
                <a:gd name="connsiteX50" fmla="*/ 1030514 w 4215960"/>
                <a:gd name="connsiteY50" fmla="*/ 3120571 h 3228384"/>
                <a:gd name="connsiteX51" fmla="*/ 1480457 w 4215960"/>
                <a:gd name="connsiteY51" fmla="*/ 3106057 h 3228384"/>
                <a:gd name="connsiteX52" fmla="*/ 1531257 w 4215960"/>
                <a:gd name="connsiteY52" fmla="*/ 3091543 h 3228384"/>
                <a:gd name="connsiteX53" fmla="*/ 1618343 w 4215960"/>
                <a:gd name="connsiteY53" fmla="*/ 3084285 h 3228384"/>
                <a:gd name="connsiteX54" fmla="*/ 1698171 w 4215960"/>
                <a:gd name="connsiteY54" fmla="*/ 3069771 h 3228384"/>
                <a:gd name="connsiteX55" fmla="*/ 1756228 w 4215960"/>
                <a:gd name="connsiteY55" fmla="*/ 3062514 h 3228384"/>
                <a:gd name="connsiteX56" fmla="*/ 1785257 w 4215960"/>
                <a:gd name="connsiteY56" fmla="*/ 3048000 h 3228384"/>
                <a:gd name="connsiteX57" fmla="*/ 1850571 w 4215960"/>
                <a:gd name="connsiteY57" fmla="*/ 3026228 h 3228384"/>
                <a:gd name="connsiteX58" fmla="*/ 1886857 w 4215960"/>
                <a:gd name="connsiteY58" fmla="*/ 3011714 h 3228384"/>
                <a:gd name="connsiteX59" fmla="*/ 1988457 w 4215960"/>
                <a:gd name="connsiteY59" fmla="*/ 2997200 h 3228384"/>
                <a:gd name="connsiteX60" fmla="*/ 2017485 w 4215960"/>
                <a:gd name="connsiteY60" fmla="*/ 2989943 h 3228384"/>
                <a:gd name="connsiteX61" fmla="*/ 2053771 w 4215960"/>
                <a:gd name="connsiteY61" fmla="*/ 2982685 h 3228384"/>
                <a:gd name="connsiteX62" fmla="*/ 2140857 w 4215960"/>
                <a:gd name="connsiteY62" fmla="*/ 2968171 h 3228384"/>
                <a:gd name="connsiteX63" fmla="*/ 3235098 w 4215960"/>
                <a:gd name="connsiteY63" fmla="*/ 3228068 h 3228384"/>
                <a:gd name="connsiteX64" fmla="*/ 3540349 w 4215960"/>
                <a:gd name="connsiteY64" fmla="*/ 3024415 h 3228384"/>
                <a:gd name="connsiteX65" fmla="*/ 3518124 w 4215960"/>
                <a:gd name="connsiteY65" fmla="*/ 2987902 h 3228384"/>
                <a:gd name="connsiteX66" fmla="*/ 3556225 w 4215960"/>
                <a:gd name="connsiteY66" fmla="*/ 2983141 h 3228384"/>
                <a:gd name="connsiteX67" fmla="*/ 3562574 w 4215960"/>
                <a:gd name="connsiteY67" fmla="*/ 2949802 h 3228384"/>
                <a:gd name="connsiteX68" fmla="*/ 3624488 w 4215960"/>
                <a:gd name="connsiteY68" fmla="*/ 2959329 h 3228384"/>
                <a:gd name="connsiteX69" fmla="*/ 3657601 w 4215960"/>
                <a:gd name="connsiteY69" fmla="*/ 2974521 h 3228384"/>
                <a:gd name="connsiteX70" fmla="*/ 3623808 w 4215960"/>
                <a:gd name="connsiteY70" fmla="*/ 3015569 h 3228384"/>
                <a:gd name="connsiteX71" fmla="*/ 3662816 w 4215960"/>
                <a:gd name="connsiteY71" fmla="*/ 3123065 h 3228384"/>
                <a:gd name="connsiteX72" fmla="*/ 3715203 w 4215960"/>
                <a:gd name="connsiteY72" fmla="*/ 3154363 h 3228384"/>
                <a:gd name="connsiteX73" fmla="*/ 3767137 w 4215960"/>
                <a:gd name="connsiteY73" fmla="*/ 3112181 h 3228384"/>
                <a:gd name="connsiteX74" fmla="*/ 3852862 w 4215960"/>
                <a:gd name="connsiteY74" fmla="*/ 3063648 h 3228384"/>
                <a:gd name="connsiteX75" fmla="*/ 3835626 w 4215960"/>
                <a:gd name="connsiteY75" fmla="*/ 2974747 h 3228384"/>
                <a:gd name="connsiteX76" fmla="*/ 3912960 w 4215960"/>
                <a:gd name="connsiteY76" fmla="*/ 2842078 h 3228384"/>
                <a:gd name="connsiteX77" fmla="*/ 4205514 w 4215960"/>
                <a:gd name="connsiteY77" fmla="*/ 2508930 h 3228384"/>
                <a:gd name="connsiteX78" fmla="*/ 4124097 w 4215960"/>
                <a:gd name="connsiteY78" fmla="*/ 2499858 h 3228384"/>
                <a:gd name="connsiteX79" fmla="*/ 4128634 w 4215960"/>
                <a:gd name="connsiteY79" fmla="*/ 2408010 h 3228384"/>
                <a:gd name="connsiteX80" fmla="*/ 4079647 w 4215960"/>
                <a:gd name="connsiteY80" fmla="*/ 2382838 h 3228384"/>
                <a:gd name="connsiteX81" fmla="*/ 3995510 w 4215960"/>
                <a:gd name="connsiteY81" fmla="*/ 2414360 h 3228384"/>
                <a:gd name="connsiteX82" fmla="*/ 3958771 w 4215960"/>
                <a:gd name="connsiteY82" fmla="*/ 2378075 h 3228384"/>
                <a:gd name="connsiteX83" fmla="*/ 4003448 w 4215960"/>
                <a:gd name="connsiteY83" fmla="*/ 2355170 h 3228384"/>
                <a:gd name="connsiteX84" fmla="*/ 3874181 w 4215960"/>
                <a:gd name="connsiteY84" fmla="*/ 2141991 h 3228384"/>
                <a:gd name="connsiteX85" fmla="*/ 3889147 w 4215960"/>
                <a:gd name="connsiteY85" fmla="*/ 2111828 h 3228384"/>
                <a:gd name="connsiteX86" fmla="*/ 3865562 w 4215960"/>
                <a:gd name="connsiteY86" fmla="*/ 1996168 h 3228384"/>
                <a:gd name="connsiteX87" fmla="*/ 3706813 w 4215960"/>
                <a:gd name="connsiteY87" fmla="*/ 1985282 h 3228384"/>
                <a:gd name="connsiteX88" fmla="*/ 3673475 w 4215960"/>
                <a:gd name="connsiteY88" fmla="*/ 2034040 h 3228384"/>
                <a:gd name="connsiteX89" fmla="*/ 3584575 w 4215960"/>
                <a:gd name="connsiteY89" fmla="*/ 2048556 h 3228384"/>
                <a:gd name="connsiteX90" fmla="*/ 3590925 w 4215960"/>
                <a:gd name="connsiteY90" fmla="*/ 2026557 h 3228384"/>
                <a:gd name="connsiteX91" fmla="*/ 3537403 w 4215960"/>
                <a:gd name="connsiteY91" fmla="*/ 2010456 h 3228384"/>
                <a:gd name="connsiteX92" fmla="*/ 3512684 w 4215960"/>
                <a:gd name="connsiteY92" fmla="*/ 1845355 h 3228384"/>
                <a:gd name="connsiteX93" fmla="*/ 3232377 w 4215960"/>
                <a:gd name="connsiteY93" fmla="*/ 1778680 h 3228384"/>
                <a:gd name="connsiteX94" fmla="*/ 3096078 w 4215960"/>
                <a:gd name="connsiteY94" fmla="*/ 1821996 h 3228384"/>
                <a:gd name="connsiteX95" fmla="*/ 2964089 w 4215960"/>
                <a:gd name="connsiteY95" fmla="*/ 1814512 h 3228384"/>
                <a:gd name="connsiteX96" fmla="*/ 2831646 w 4215960"/>
                <a:gd name="connsiteY96" fmla="*/ 1703614 h 3228384"/>
                <a:gd name="connsiteX97" fmla="*/ 2618468 w 4215960"/>
                <a:gd name="connsiteY97" fmla="*/ 1400401 h 3228384"/>
                <a:gd name="connsiteX98" fmla="*/ 2220006 w 4215960"/>
                <a:gd name="connsiteY98" fmla="*/ 1260928 h 3228384"/>
                <a:gd name="connsiteX99" fmla="*/ 1821543 w 4215960"/>
                <a:gd name="connsiteY99" fmla="*/ 1284514 h 3228384"/>
                <a:gd name="connsiteX100" fmla="*/ 1799771 w 4215960"/>
                <a:gd name="connsiteY100" fmla="*/ 1211943 h 3228384"/>
                <a:gd name="connsiteX101" fmla="*/ 1756228 w 4215960"/>
                <a:gd name="connsiteY101" fmla="*/ 1139371 h 3228384"/>
                <a:gd name="connsiteX102" fmla="*/ 1625600 w 4215960"/>
                <a:gd name="connsiteY102" fmla="*/ 986971 h 3228384"/>
                <a:gd name="connsiteX103" fmla="*/ 1589314 w 4215960"/>
                <a:gd name="connsiteY103" fmla="*/ 928914 h 3228384"/>
                <a:gd name="connsiteX104" fmla="*/ 1574800 w 4215960"/>
                <a:gd name="connsiteY104" fmla="*/ 892628 h 3228384"/>
                <a:gd name="connsiteX105" fmla="*/ 1538514 w 4215960"/>
                <a:gd name="connsiteY105" fmla="*/ 856343 h 3228384"/>
                <a:gd name="connsiteX106" fmla="*/ 1509485 w 4215960"/>
                <a:gd name="connsiteY106" fmla="*/ 820057 h 3228384"/>
                <a:gd name="connsiteX107" fmla="*/ 1473200 w 4215960"/>
                <a:gd name="connsiteY107" fmla="*/ 783771 h 3228384"/>
                <a:gd name="connsiteX108" fmla="*/ 1436914 w 4215960"/>
                <a:gd name="connsiteY108" fmla="*/ 718457 h 3228384"/>
                <a:gd name="connsiteX109" fmla="*/ 1357085 w 4215960"/>
                <a:gd name="connsiteY109" fmla="*/ 624114 h 3228384"/>
                <a:gd name="connsiteX110" fmla="*/ 1335314 w 4215960"/>
                <a:gd name="connsiteY110" fmla="*/ 602343 h 3228384"/>
                <a:gd name="connsiteX111" fmla="*/ 1277257 w 4215960"/>
                <a:gd name="connsiteY111" fmla="*/ 529771 h 3228384"/>
                <a:gd name="connsiteX112" fmla="*/ 1219200 w 4215960"/>
                <a:gd name="connsiteY112" fmla="*/ 464457 h 3228384"/>
                <a:gd name="connsiteX113" fmla="*/ 1161143 w 4215960"/>
                <a:gd name="connsiteY113" fmla="*/ 406400 h 3228384"/>
                <a:gd name="connsiteX114" fmla="*/ 1081314 w 4215960"/>
                <a:gd name="connsiteY114" fmla="*/ 362857 h 3228384"/>
                <a:gd name="connsiteX115" fmla="*/ 1052285 w 4215960"/>
                <a:gd name="connsiteY115" fmla="*/ 333828 h 3228384"/>
                <a:gd name="connsiteX116" fmla="*/ 1001485 w 4215960"/>
                <a:gd name="connsiteY116" fmla="*/ 304800 h 3228384"/>
                <a:gd name="connsiteX117" fmla="*/ 979714 w 4215960"/>
                <a:gd name="connsiteY117" fmla="*/ 290285 h 3228384"/>
                <a:gd name="connsiteX118" fmla="*/ 928914 w 4215960"/>
                <a:gd name="connsiteY118" fmla="*/ 246743 h 3228384"/>
                <a:gd name="connsiteX119" fmla="*/ 907143 w 4215960"/>
                <a:gd name="connsiteY119" fmla="*/ 232228 h 3228384"/>
                <a:gd name="connsiteX120" fmla="*/ 885371 w 4215960"/>
                <a:gd name="connsiteY120" fmla="*/ 224971 h 3228384"/>
                <a:gd name="connsiteX121" fmla="*/ 849085 w 4215960"/>
                <a:gd name="connsiteY121" fmla="*/ 188685 h 3228384"/>
                <a:gd name="connsiteX122" fmla="*/ 820057 w 4215960"/>
                <a:gd name="connsiteY122" fmla="*/ 166914 h 3228384"/>
                <a:gd name="connsiteX123" fmla="*/ 812800 w 4215960"/>
                <a:gd name="connsiteY123" fmla="*/ 145143 h 3228384"/>
                <a:gd name="connsiteX124" fmla="*/ 762000 w 4215960"/>
                <a:gd name="connsiteY124" fmla="*/ 116114 h 3228384"/>
                <a:gd name="connsiteX125" fmla="*/ 740228 w 4215960"/>
                <a:gd name="connsiteY125" fmla="*/ 101600 h 3228384"/>
                <a:gd name="connsiteX126" fmla="*/ 703943 w 4215960"/>
                <a:gd name="connsiteY126" fmla="*/ 65314 h 3228384"/>
                <a:gd name="connsiteX127" fmla="*/ 689428 w 4215960"/>
                <a:gd name="connsiteY127" fmla="*/ 50800 h 3228384"/>
                <a:gd name="connsiteX128" fmla="*/ 660400 w 4215960"/>
                <a:gd name="connsiteY128" fmla="*/ 43543 h 3228384"/>
                <a:gd name="connsiteX129" fmla="*/ 638628 w 4215960"/>
                <a:gd name="connsiteY129" fmla="*/ 36285 h 3228384"/>
                <a:gd name="connsiteX130" fmla="*/ 602343 w 4215960"/>
                <a:gd name="connsiteY130" fmla="*/ 0 h 3228384"/>
                <a:gd name="connsiteX0" fmla="*/ 602343 w 4215960"/>
                <a:gd name="connsiteY0" fmla="*/ 0 h 3256099"/>
                <a:gd name="connsiteX1" fmla="*/ 406400 w 4215960"/>
                <a:gd name="connsiteY1" fmla="*/ 7257 h 3256099"/>
                <a:gd name="connsiteX2" fmla="*/ 362857 w 4215960"/>
                <a:gd name="connsiteY2" fmla="*/ 36285 h 3256099"/>
                <a:gd name="connsiteX3" fmla="*/ 312057 w 4215960"/>
                <a:gd name="connsiteY3" fmla="*/ 50800 h 3256099"/>
                <a:gd name="connsiteX4" fmla="*/ 239485 w 4215960"/>
                <a:gd name="connsiteY4" fmla="*/ 101600 h 3256099"/>
                <a:gd name="connsiteX5" fmla="*/ 210457 w 4215960"/>
                <a:gd name="connsiteY5" fmla="*/ 108857 h 3256099"/>
                <a:gd name="connsiteX6" fmla="*/ 159657 w 4215960"/>
                <a:gd name="connsiteY6" fmla="*/ 137885 h 3256099"/>
                <a:gd name="connsiteX7" fmla="*/ 130628 w 4215960"/>
                <a:gd name="connsiteY7" fmla="*/ 166914 h 3256099"/>
                <a:gd name="connsiteX8" fmla="*/ 108857 w 4215960"/>
                <a:gd name="connsiteY8" fmla="*/ 188685 h 3256099"/>
                <a:gd name="connsiteX9" fmla="*/ 94343 w 4215960"/>
                <a:gd name="connsiteY9" fmla="*/ 203200 h 3256099"/>
                <a:gd name="connsiteX10" fmla="*/ 43543 w 4215960"/>
                <a:gd name="connsiteY10" fmla="*/ 283028 h 3256099"/>
                <a:gd name="connsiteX11" fmla="*/ 14514 w 4215960"/>
                <a:gd name="connsiteY11" fmla="*/ 362857 h 3256099"/>
                <a:gd name="connsiteX12" fmla="*/ 0 w 4215960"/>
                <a:gd name="connsiteY12" fmla="*/ 420914 h 3256099"/>
                <a:gd name="connsiteX13" fmla="*/ 7257 w 4215960"/>
                <a:gd name="connsiteY13" fmla="*/ 1393371 h 3256099"/>
                <a:gd name="connsiteX14" fmla="*/ 29028 w 4215960"/>
                <a:gd name="connsiteY14" fmla="*/ 1494971 h 3256099"/>
                <a:gd name="connsiteX15" fmla="*/ 43543 w 4215960"/>
                <a:gd name="connsiteY15" fmla="*/ 1531257 h 3256099"/>
                <a:gd name="connsiteX16" fmla="*/ 58057 w 4215960"/>
                <a:gd name="connsiteY16" fmla="*/ 1596571 h 3256099"/>
                <a:gd name="connsiteX17" fmla="*/ 79828 w 4215960"/>
                <a:gd name="connsiteY17" fmla="*/ 1647371 h 3256099"/>
                <a:gd name="connsiteX18" fmla="*/ 116114 w 4215960"/>
                <a:gd name="connsiteY18" fmla="*/ 1763485 h 3256099"/>
                <a:gd name="connsiteX19" fmla="*/ 137885 w 4215960"/>
                <a:gd name="connsiteY19" fmla="*/ 1828800 h 3256099"/>
                <a:gd name="connsiteX20" fmla="*/ 145143 w 4215960"/>
                <a:gd name="connsiteY20" fmla="*/ 1850571 h 3256099"/>
                <a:gd name="connsiteX21" fmla="*/ 166914 w 4215960"/>
                <a:gd name="connsiteY21" fmla="*/ 1894114 h 3256099"/>
                <a:gd name="connsiteX22" fmla="*/ 188685 w 4215960"/>
                <a:gd name="connsiteY22" fmla="*/ 1944914 h 3256099"/>
                <a:gd name="connsiteX23" fmla="*/ 195943 w 4215960"/>
                <a:gd name="connsiteY23" fmla="*/ 1973943 h 3256099"/>
                <a:gd name="connsiteX24" fmla="*/ 232228 w 4215960"/>
                <a:gd name="connsiteY24" fmla="*/ 2024743 h 3256099"/>
                <a:gd name="connsiteX25" fmla="*/ 254000 w 4215960"/>
                <a:gd name="connsiteY25" fmla="*/ 2082800 h 3256099"/>
                <a:gd name="connsiteX26" fmla="*/ 275771 w 4215960"/>
                <a:gd name="connsiteY26" fmla="*/ 2104571 h 3256099"/>
                <a:gd name="connsiteX27" fmla="*/ 312057 w 4215960"/>
                <a:gd name="connsiteY27" fmla="*/ 2177143 h 3256099"/>
                <a:gd name="connsiteX28" fmla="*/ 348343 w 4215960"/>
                <a:gd name="connsiteY28" fmla="*/ 2227943 h 3256099"/>
                <a:gd name="connsiteX29" fmla="*/ 355600 w 4215960"/>
                <a:gd name="connsiteY29" fmla="*/ 2249714 h 3256099"/>
                <a:gd name="connsiteX30" fmla="*/ 406400 w 4215960"/>
                <a:gd name="connsiteY30" fmla="*/ 2315028 h 3256099"/>
                <a:gd name="connsiteX31" fmla="*/ 435428 w 4215960"/>
                <a:gd name="connsiteY31" fmla="*/ 2380343 h 3256099"/>
                <a:gd name="connsiteX32" fmla="*/ 457200 w 4215960"/>
                <a:gd name="connsiteY32" fmla="*/ 2409371 h 3256099"/>
                <a:gd name="connsiteX33" fmla="*/ 471714 w 4215960"/>
                <a:gd name="connsiteY33" fmla="*/ 2467428 h 3256099"/>
                <a:gd name="connsiteX34" fmla="*/ 478971 w 4215960"/>
                <a:gd name="connsiteY34" fmla="*/ 2489200 h 3256099"/>
                <a:gd name="connsiteX35" fmla="*/ 486228 w 4215960"/>
                <a:gd name="connsiteY35" fmla="*/ 2518228 h 3256099"/>
                <a:gd name="connsiteX36" fmla="*/ 493485 w 4215960"/>
                <a:gd name="connsiteY36" fmla="*/ 2583543 h 3256099"/>
                <a:gd name="connsiteX37" fmla="*/ 515257 w 4215960"/>
                <a:gd name="connsiteY37" fmla="*/ 2641600 h 3256099"/>
                <a:gd name="connsiteX38" fmla="*/ 544285 w 4215960"/>
                <a:gd name="connsiteY38" fmla="*/ 2685143 h 3256099"/>
                <a:gd name="connsiteX39" fmla="*/ 573314 w 4215960"/>
                <a:gd name="connsiteY39" fmla="*/ 2735943 h 3256099"/>
                <a:gd name="connsiteX40" fmla="*/ 602343 w 4215960"/>
                <a:gd name="connsiteY40" fmla="*/ 2757714 h 3256099"/>
                <a:gd name="connsiteX41" fmla="*/ 645885 w 4215960"/>
                <a:gd name="connsiteY41" fmla="*/ 2801257 h 3256099"/>
                <a:gd name="connsiteX42" fmla="*/ 674914 w 4215960"/>
                <a:gd name="connsiteY42" fmla="*/ 2823028 h 3256099"/>
                <a:gd name="connsiteX43" fmla="*/ 711200 w 4215960"/>
                <a:gd name="connsiteY43" fmla="*/ 2866571 h 3256099"/>
                <a:gd name="connsiteX44" fmla="*/ 740228 w 4215960"/>
                <a:gd name="connsiteY44" fmla="*/ 2888343 h 3256099"/>
                <a:gd name="connsiteX45" fmla="*/ 812800 w 4215960"/>
                <a:gd name="connsiteY45" fmla="*/ 2953657 h 3256099"/>
                <a:gd name="connsiteX46" fmla="*/ 849085 w 4215960"/>
                <a:gd name="connsiteY46" fmla="*/ 2997200 h 3256099"/>
                <a:gd name="connsiteX47" fmla="*/ 870857 w 4215960"/>
                <a:gd name="connsiteY47" fmla="*/ 3011714 h 3256099"/>
                <a:gd name="connsiteX48" fmla="*/ 907143 w 4215960"/>
                <a:gd name="connsiteY48" fmla="*/ 3055257 h 3256099"/>
                <a:gd name="connsiteX49" fmla="*/ 936171 w 4215960"/>
                <a:gd name="connsiteY49" fmla="*/ 3077028 h 3256099"/>
                <a:gd name="connsiteX50" fmla="*/ 1030514 w 4215960"/>
                <a:gd name="connsiteY50" fmla="*/ 3120571 h 3256099"/>
                <a:gd name="connsiteX51" fmla="*/ 1480457 w 4215960"/>
                <a:gd name="connsiteY51" fmla="*/ 3106057 h 3256099"/>
                <a:gd name="connsiteX52" fmla="*/ 1531257 w 4215960"/>
                <a:gd name="connsiteY52" fmla="*/ 3091543 h 3256099"/>
                <a:gd name="connsiteX53" fmla="*/ 1618343 w 4215960"/>
                <a:gd name="connsiteY53" fmla="*/ 3084285 h 3256099"/>
                <a:gd name="connsiteX54" fmla="*/ 1698171 w 4215960"/>
                <a:gd name="connsiteY54" fmla="*/ 3069771 h 3256099"/>
                <a:gd name="connsiteX55" fmla="*/ 1756228 w 4215960"/>
                <a:gd name="connsiteY55" fmla="*/ 3062514 h 3256099"/>
                <a:gd name="connsiteX56" fmla="*/ 1785257 w 4215960"/>
                <a:gd name="connsiteY56" fmla="*/ 3048000 h 3256099"/>
                <a:gd name="connsiteX57" fmla="*/ 1850571 w 4215960"/>
                <a:gd name="connsiteY57" fmla="*/ 3026228 h 3256099"/>
                <a:gd name="connsiteX58" fmla="*/ 1886857 w 4215960"/>
                <a:gd name="connsiteY58" fmla="*/ 3011714 h 3256099"/>
                <a:gd name="connsiteX59" fmla="*/ 1988457 w 4215960"/>
                <a:gd name="connsiteY59" fmla="*/ 2997200 h 3256099"/>
                <a:gd name="connsiteX60" fmla="*/ 2017485 w 4215960"/>
                <a:gd name="connsiteY60" fmla="*/ 2989943 h 3256099"/>
                <a:gd name="connsiteX61" fmla="*/ 2053771 w 4215960"/>
                <a:gd name="connsiteY61" fmla="*/ 2982685 h 3256099"/>
                <a:gd name="connsiteX62" fmla="*/ 2140857 w 4215960"/>
                <a:gd name="connsiteY62" fmla="*/ 2968171 h 3256099"/>
                <a:gd name="connsiteX63" fmla="*/ 3235098 w 4215960"/>
                <a:gd name="connsiteY63" fmla="*/ 3228068 h 3256099"/>
                <a:gd name="connsiteX64" fmla="*/ 3238725 w 4215960"/>
                <a:gd name="connsiteY64" fmla="*/ 3226027 h 3256099"/>
                <a:gd name="connsiteX65" fmla="*/ 3540349 w 4215960"/>
                <a:gd name="connsiteY65" fmla="*/ 3024415 h 3256099"/>
                <a:gd name="connsiteX66" fmla="*/ 3518124 w 4215960"/>
                <a:gd name="connsiteY66" fmla="*/ 2987902 h 3256099"/>
                <a:gd name="connsiteX67" fmla="*/ 3556225 w 4215960"/>
                <a:gd name="connsiteY67" fmla="*/ 2983141 h 3256099"/>
                <a:gd name="connsiteX68" fmla="*/ 3562574 w 4215960"/>
                <a:gd name="connsiteY68" fmla="*/ 2949802 h 3256099"/>
                <a:gd name="connsiteX69" fmla="*/ 3624488 w 4215960"/>
                <a:gd name="connsiteY69" fmla="*/ 2959329 h 3256099"/>
                <a:gd name="connsiteX70" fmla="*/ 3657601 w 4215960"/>
                <a:gd name="connsiteY70" fmla="*/ 2974521 h 3256099"/>
                <a:gd name="connsiteX71" fmla="*/ 3623808 w 4215960"/>
                <a:gd name="connsiteY71" fmla="*/ 3015569 h 3256099"/>
                <a:gd name="connsiteX72" fmla="*/ 3662816 w 4215960"/>
                <a:gd name="connsiteY72" fmla="*/ 3123065 h 3256099"/>
                <a:gd name="connsiteX73" fmla="*/ 3715203 w 4215960"/>
                <a:gd name="connsiteY73" fmla="*/ 3154363 h 3256099"/>
                <a:gd name="connsiteX74" fmla="*/ 3767137 w 4215960"/>
                <a:gd name="connsiteY74" fmla="*/ 3112181 h 3256099"/>
                <a:gd name="connsiteX75" fmla="*/ 3852862 w 4215960"/>
                <a:gd name="connsiteY75" fmla="*/ 3063648 h 3256099"/>
                <a:gd name="connsiteX76" fmla="*/ 3835626 w 4215960"/>
                <a:gd name="connsiteY76" fmla="*/ 2974747 h 3256099"/>
                <a:gd name="connsiteX77" fmla="*/ 3912960 w 4215960"/>
                <a:gd name="connsiteY77" fmla="*/ 2842078 h 3256099"/>
                <a:gd name="connsiteX78" fmla="*/ 4205514 w 4215960"/>
                <a:gd name="connsiteY78" fmla="*/ 2508930 h 3256099"/>
                <a:gd name="connsiteX79" fmla="*/ 4124097 w 4215960"/>
                <a:gd name="connsiteY79" fmla="*/ 2499858 h 3256099"/>
                <a:gd name="connsiteX80" fmla="*/ 4128634 w 4215960"/>
                <a:gd name="connsiteY80" fmla="*/ 2408010 h 3256099"/>
                <a:gd name="connsiteX81" fmla="*/ 4079647 w 4215960"/>
                <a:gd name="connsiteY81" fmla="*/ 2382838 h 3256099"/>
                <a:gd name="connsiteX82" fmla="*/ 3995510 w 4215960"/>
                <a:gd name="connsiteY82" fmla="*/ 2414360 h 3256099"/>
                <a:gd name="connsiteX83" fmla="*/ 3958771 w 4215960"/>
                <a:gd name="connsiteY83" fmla="*/ 2378075 h 3256099"/>
                <a:gd name="connsiteX84" fmla="*/ 4003448 w 4215960"/>
                <a:gd name="connsiteY84" fmla="*/ 2355170 h 3256099"/>
                <a:gd name="connsiteX85" fmla="*/ 3874181 w 4215960"/>
                <a:gd name="connsiteY85" fmla="*/ 2141991 h 3256099"/>
                <a:gd name="connsiteX86" fmla="*/ 3889147 w 4215960"/>
                <a:gd name="connsiteY86" fmla="*/ 2111828 h 3256099"/>
                <a:gd name="connsiteX87" fmla="*/ 3865562 w 4215960"/>
                <a:gd name="connsiteY87" fmla="*/ 1996168 h 3256099"/>
                <a:gd name="connsiteX88" fmla="*/ 3706813 w 4215960"/>
                <a:gd name="connsiteY88" fmla="*/ 1985282 h 3256099"/>
                <a:gd name="connsiteX89" fmla="*/ 3673475 w 4215960"/>
                <a:gd name="connsiteY89" fmla="*/ 2034040 h 3256099"/>
                <a:gd name="connsiteX90" fmla="*/ 3584575 w 4215960"/>
                <a:gd name="connsiteY90" fmla="*/ 2048556 h 3256099"/>
                <a:gd name="connsiteX91" fmla="*/ 3590925 w 4215960"/>
                <a:gd name="connsiteY91" fmla="*/ 2026557 h 3256099"/>
                <a:gd name="connsiteX92" fmla="*/ 3537403 w 4215960"/>
                <a:gd name="connsiteY92" fmla="*/ 2010456 h 3256099"/>
                <a:gd name="connsiteX93" fmla="*/ 3512684 w 4215960"/>
                <a:gd name="connsiteY93" fmla="*/ 1845355 h 3256099"/>
                <a:gd name="connsiteX94" fmla="*/ 3232377 w 4215960"/>
                <a:gd name="connsiteY94" fmla="*/ 1778680 h 3256099"/>
                <a:gd name="connsiteX95" fmla="*/ 3096078 w 4215960"/>
                <a:gd name="connsiteY95" fmla="*/ 1821996 h 3256099"/>
                <a:gd name="connsiteX96" fmla="*/ 2964089 w 4215960"/>
                <a:gd name="connsiteY96" fmla="*/ 1814512 h 3256099"/>
                <a:gd name="connsiteX97" fmla="*/ 2831646 w 4215960"/>
                <a:gd name="connsiteY97" fmla="*/ 1703614 h 3256099"/>
                <a:gd name="connsiteX98" fmla="*/ 2618468 w 4215960"/>
                <a:gd name="connsiteY98" fmla="*/ 1400401 h 3256099"/>
                <a:gd name="connsiteX99" fmla="*/ 2220006 w 4215960"/>
                <a:gd name="connsiteY99" fmla="*/ 1260928 h 3256099"/>
                <a:gd name="connsiteX100" fmla="*/ 1821543 w 4215960"/>
                <a:gd name="connsiteY100" fmla="*/ 1284514 h 3256099"/>
                <a:gd name="connsiteX101" fmla="*/ 1799771 w 4215960"/>
                <a:gd name="connsiteY101" fmla="*/ 1211943 h 3256099"/>
                <a:gd name="connsiteX102" fmla="*/ 1756228 w 4215960"/>
                <a:gd name="connsiteY102" fmla="*/ 1139371 h 3256099"/>
                <a:gd name="connsiteX103" fmla="*/ 1625600 w 4215960"/>
                <a:gd name="connsiteY103" fmla="*/ 986971 h 3256099"/>
                <a:gd name="connsiteX104" fmla="*/ 1589314 w 4215960"/>
                <a:gd name="connsiteY104" fmla="*/ 928914 h 3256099"/>
                <a:gd name="connsiteX105" fmla="*/ 1574800 w 4215960"/>
                <a:gd name="connsiteY105" fmla="*/ 892628 h 3256099"/>
                <a:gd name="connsiteX106" fmla="*/ 1538514 w 4215960"/>
                <a:gd name="connsiteY106" fmla="*/ 856343 h 3256099"/>
                <a:gd name="connsiteX107" fmla="*/ 1509485 w 4215960"/>
                <a:gd name="connsiteY107" fmla="*/ 820057 h 3256099"/>
                <a:gd name="connsiteX108" fmla="*/ 1473200 w 4215960"/>
                <a:gd name="connsiteY108" fmla="*/ 783771 h 3256099"/>
                <a:gd name="connsiteX109" fmla="*/ 1436914 w 4215960"/>
                <a:gd name="connsiteY109" fmla="*/ 718457 h 3256099"/>
                <a:gd name="connsiteX110" fmla="*/ 1357085 w 4215960"/>
                <a:gd name="connsiteY110" fmla="*/ 624114 h 3256099"/>
                <a:gd name="connsiteX111" fmla="*/ 1335314 w 4215960"/>
                <a:gd name="connsiteY111" fmla="*/ 602343 h 3256099"/>
                <a:gd name="connsiteX112" fmla="*/ 1277257 w 4215960"/>
                <a:gd name="connsiteY112" fmla="*/ 529771 h 3256099"/>
                <a:gd name="connsiteX113" fmla="*/ 1219200 w 4215960"/>
                <a:gd name="connsiteY113" fmla="*/ 464457 h 3256099"/>
                <a:gd name="connsiteX114" fmla="*/ 1161143 w 4215960"/>
                <a:gd name="connsiteY114" fmla="*/ 406400 h 3256099"/>
                <a:gd name="connsiteX115" fmla="*/ 1081314 w 4215960"/>
                <a:gd name="connsiteY115" fmla="*/ 362857 h 3256099"/>
                <a:gd name="connsiteX116" fmla="*/ 1052285 w 4215960"/>
                <a:gd name="connsiteY116" fmla="*/ 333828 h 3256099"/>
                <a:gd name="connsiteX117" fmla="*/ 1001485 w 4215960"/>
                <a:gd name="connsiteY117" fmla="*/ 304800 h 3256099"/>
                <a:gd name="connsiteX118" fmla="*/ 979714 w 4215960"/>
                <a:gd name="connsiteY118" fmla="*/ 290285 h 3256099"/>
                <a:gd name="connsiteX119" fmla="*/ 928914 w 4215960"/>
                <a:gd name="connsiteY119" fmla="*/ 246743 h 3256099"/>
                <a:gd name="connsiteX120" fmla="*/ 907143 w 4215960"/>
                <a:gd name="connsiteY120" fmla="*/ 232228 h 3256099"/>
                <a:gd name="connsiteX121" fmla="*/ 885371 w 4215960"/>
                <a:gd name="connsiteY121" fmla="*/ 224971 h 3256099"/>
                <a:gd name="connsiteX122" fmla="*/ 849085 w 4215960"/>
                <a:gd name="connsiteY122" fmla="*/ 188685 h 3256099"/>
                <a:gd name="connsiteX123" fmla="*/ 820057 w 4215960"/>
                <a:gd name="connsiteY123" fmla="*/ 166914 h 3256099"/>
                <a:gd name="connsiteX124" fmla="*/ 812800 w 4215960"/>
                <a:gd name="connsiteY124" fmla="*/ 145143 h 3256099"/>
                <a:gd name="connsiteX125" fmla="*/ 762000 w 4215960"/>
                <a:gd name="connsiteY125" fmla="*/ 116114 h 3256099"/>
                <a:gd name="connsiteX126" fmla="*/ 740228 w 4215960"/>
                <a:gd name="connsiteY126" fmla="*/ 101600 h 3256099"/>
                <a:gd name="connsiteX127" fmla="*/ 703943 w 4215960"/>
                <a:gd name="connsiteY127" fmla="*/ 65314 h 3256099"/>
                <a:gd name="connsiteX128" fmla="*/ 689428 w 4215960"/>
                <a:gd name="connsiteY128" fmla="*/ 50800 h 3256099"/>
                <a:gd name="connsiteX129" fmla="*/ 660400 w 4215960"/>
                <a:gd name="connsiteY129" fmla="*/ 43543 h 3256099"/>
                <a:gd name="connsiteX130" fmla="*/ 638628 w 4215960"/>
                <a:gd name="connsiteY130" fmla="*/ 36285 h 3256099"/>
                <a:gd name="connsiteX131" fmla="*/ 602343 w 4215960"/>
                <a:gd name="connsiteY131" fmla="*/ 0 h 3256099"/>
                <a:gd name="connsiteX0" fmla="*/ 602343 w 4215960"/>
                <a:gd name="connsiteY0" fmla="*/ 0 h 3228571"/>
                <a:gd name="connsiteX1" fmla="*/ 406400 w 4215960"/>
                <a:gd name="connsiteY1" fmla="*/ 7257 h 3228571"/>
                <a:gd name="connsiteX2" fmla="*/ 362857 w 4215960"/>
                <a:gd name="connsiteY2" fmla="*/ 36285 h 3228571"/>
                <a:gd name="connsiteX3" fmla="*/ 312057 w 4215960"/>
                <a:gd name="connsiteY3" fmla="*/ 50800 h 3228571"/>
                <a:gd name="connsiteX4" fmla="*/ 239485 w 4215960"/>
                <a:gd name="connsiteY4" fmla="*/ 101600 h 3228571"/>
                <a:gd name="connsiteX5" fmla="*/ 210457 w 4215960"/>
                <a:gd name="connsiteY5" fmla="*/ 108857 h 3228571"/>
                <a:gd name="connsiteX6" fmla="*/ 159657 w 4215960"/>
                <a:gd name="connsiteY6" fmla="*/ 137885 h 3228571"/>
                <a:gd name="connsiteX7" fmla="*/ 130628 w 4215960"/>
                <a:gd name="connsiteY7" fmla="*/ 166914 h 3228571"/>
                <a:gd name="connsiteX8" fmla="*/ 108857 w 4215960"/>
                <a:gd name="connsiteY8" fmla="*/ 188685 h 3228571"/>
                <a:gd name="connsiteX9" fmla="*/ 94343 w 4215960"/>
                <a:gd name="connsiteY9" fmla="*/ 203200 h 3228571"/>
                <a:gd name="connsiteX10" fmla="*/ 43543 w 4215960"/>
                <a:gd name="connsiteY10" fmla="*/ 283028 h 3228571"/>
                <a:gd name="connsiteX11" fmla="*/ 14514 w 4215960"/>
                <a:gd name="connsiteY11" fmla="*/ 362857 h 3228571"/>
                <a:gd name="connsiteX12" fmla="*/ 0 w 4215960"/>
                <a:gd name="connsiteY12" fmla="*/ 420914 h 3228571"/>
                <a:gd name="connsiteX13" fmla="*/ 7257 w 4215960"/>
                <a:gd name="connsiteY13" fmla="*/ 1393371 h 3228571"/>
                <a:gd name="connsiteX14" fmla="*/ 29028 w 4215960"/>
                <a:gd name="connsiteY14" fmla="*/ 1494971 h 3228571"/>
                <a:gd name="connsiteX15" fmla="*/ 43543 w 4215960"/>
                <a:gd name="connsiteY15" fmla="*/ 1531257 h 3228571"/>
                <a:gd name="connsiteX16" fmla="*/ 58057 w 4215960"/>
                <a:gd name="connsiteY16" fmla="*/ 1596571 h 3228571"/>
                <a:gd name="connsiteX17" fmla="*/ 79828 w 4215960"/>
                <a:gd name="connsiteY17" fmla="*/ 1647371 h 3228571"/>
                <a:gd name="connsiteX18" fmla="*/ 116114 w 4215960"/>
                <a:gd name="connsiteY18" fmla="*/ 1763485 h 3228571"/>
                <a:gd name="connsiteX19" fmla="*/ 137885 w 4215960"/>
                <a:gd name="connsiteY19" fmla="*/ 1828800 h 3228571"/>
                <a:gd name="connsiteX20" fmla="*/ 145143 w 4215960"/>
                <a:gd name="connsiteY20" fmla="*/ 1850571 h 3228571"/>
                <a:gd name="connsiteX21" fmla="*/ 166914 w 4215960"/>
                <a:gd name="connsiteY21" fmla="*/ 1894114 h 3228571"/>
                <a:gd name="connsiteX22" fmla="*/ 188685 w 4215960"/>
                <a:gd name="connsiteY22" fmla="*/ 1944914 h 3228571"/>
                <a:gd name="connsiteX23" fmla="*/ 195943 w 4215960"/>
                <a:gd name="connsiteY23" fmla="*/ 1973943 h 3228571"/>
                <a:gd name="connsiteX24" fmla="*/ 232228 w 4215960"/>
                <a:gd name="connsiteY24" fmla="*/ 2024743 h 3228571"/>
                <a:gd name="connsiteX25" fmla="*/ 254000 w 4215960"/>
                <a:gd name="connsiteY25" fmla="*/ 2082800 h 3228571"/>
                <a:gd name="connsiteX26" fmla="*/ 275771 w 4215960"/>
                <a:gd name="connsiteY26" fmla="*/ 2104571 h 3228571"/>
                <a:gd name="connsiteX27" fmla="*/ 312057 w 4215960"/>
                <a:gd name="connsiteY27" fmla="*/ 2177143 h 3228571"/>
                <a:gd name="connsiteX28" fmla="*/ 348343 w 4215960"/>
                <a:gd name="connsiteY28" fmla="*/ 2227943 h 3228571"/>
                <a:gd name="connsiteX29" fmla="*/ 355600 w 4215960"/>
                <a:gd name="connsiteY29" fmla="*/ 2249714 h 3228571"/>
                <a:gd name="connsiteX30" fmla="*/ 406400 w 4215960"/>
                <a:gd name="connsiteY30" fmla="*/ 2315028 h 3228571"/>
                <a:gd name="connsiteX31" fmla="*/ 435428 w 4215960"/>
                <a:gd name="connsiteY31" fmla="*/ 2380343 h 3228571"/>
                <a:gd name="connsiteX32" fmla="*/ 457200 w 4215960"/>
                <a:gd name="connsiteY32" fmla="*/ 2409371 h 3228571"/>
                <a:gd name="connsiteX33" fmla="*/ 471714 w 4215960"/>
                <a:gd name="connsiteY33" fmla="*/ 2467428 h 3228571"/>
                <a:gd name="connsiteX34" fmla="*/ 478971 w 4215960"/>
                <a:gd name="connsiteY34" fmla="*/ 2489200 h 3228571"/>
                <a:gd name="connsiteX35" fmla="*/ 486228 w 4215960"/>
                <a:gd name="connsiteY35" fmla="*/ 2518228 h 3228571"/>
                <a:gd name="connsiteX36" fmla="*/ 493485 w 4215960"/>
                <a:gd name="connsiteY36" fmla="*/ 2583543 h 3228571"/>
                <a:gd name="connsiteX37" fmla="*/ 515257 w 4215960"/>
                <a:gd name="connsiteY37" fmla="*/ 2641600 h 3228571"/>
                <a:gd name="connsiteX38" fmla="*/ 544285 w 4215960"/>
                <a:gd name="connsiteY38" fmla="*/ 2685143 h 3228571"/>
                <a:gd name="connsiteX39" fmla="*/ 573314 w 4215960"/>
                <a:gd name="connsiteY39" fmla="*/ 2735943 h 3228571"/>
                <a:gd name="connsiteX40" fmla="*/ 602343 w 4215960"/>
                <a:gd name="connsiteY40" fmla="*/ 2757714 h 3228571"/>
                <a:gd name="connsiteX41" fmla="*/ 645885 w 4215960"/>
                <a:gd name="connsiteY41" fmla="*/ 2801257 h 3228571"/>
                <a:gd name="connsiteX42" fmla="*/ 674914 w 4215960"/>
                <a:gd name="connsiteY42" fmla="*/ 2823028 h 3228571"/>
                <a:gd name="connsiteX43" fmla="*/ 711200 w 4215960"/>
                <a:gd name="connsiteY43" fmla="*/ 2866571 h 3228571"/>
                <a:gd name="connsiteX44" fmla="*/ 740228 w 4215960"/>
                <a:gd name="connsiteY44" fmla="*/ 2888343 h 3228571"/>
                <a:gd name="connsiteX45" fmla="*/ 812800 w 4215960"/>
                <a:gd name="connsiteY45" fmla="*/ 2953657 h 3228571"/>
                <a:gd name="connsiteX46" fmla="*/ 849085 w 4215960"/>
                <a:gd name="connsiteY46" fmla="*/ 2997200 h 3228571"/>
                <a:gd name="connsiteX47" fmla="*/ 870857 w 4215960"/>
                <a:gd name="connsiteY47" fmla="*/ 3011714 h 3228571"/>
                <a:gd name="connsiteX48" fmla="*/ 907143 w 4215960"/>
                <a:gd name="connsiteY48" fmla="*/ 3055257 h 3228571"/>
                <a:gd name="connsiteX49" fmla="*/ 936171 w 4215960"/>
                <a:gd name="connsiteY49" fmla="*/ 3077028 h 3228571"/>
                <a:gd name="connsiteX50" fmla="*/ 1030514 w 4215960"/>
                <a:gd name="connsiteY50" fmla="*/ 3120571 h 3228571"/>
                <a:gd name="connsiteX51" fmla="*/ 1480457 w 4215960"/>
                <a:gd name="connsiteY51" fmla="*/ 3106057 h 3228571"/>
                <a:gd name="connsiteX52" fmla="*/ 1531257 w 4215960"/>
                <a:gd name="connsiteY52" fmla="*/ 3091543 h 3228571"/>
                <a:gd name="connsiteX53" fmla="*/ 1618343 w 4215960"/>
                <a:gd name="connsiteY53" fmla="*/ 3084285 h 3228571"/>
                <a:gd name="connsiteX54" fmla="*/ 1698171 w 4215960"/>
                <a:gd name="connsiteY54" fmla="*/ 3069771 h 3228571"/>
                <a:gd name="connsiteX55" fmla="*/ 1756228 w 4215960"/>
                <a:gd name="connsiteY55" fmla="*/ 3062514 h 3228571"/>
                <a:gd name="connsiteX56" fmla="*/ 1785257 w 4215960"/>
                <a:gd name="connsiteY56" fmla="*/ 3048000 h 3228571"/>
                <a:gd name="connsiteX57" fmla="*/ 1850571 w 4215960"/>
                <a:gd name="connsiteY57" fmla="*/ 3026228 h 3228571"/>
                <a:gd name="connsiteX58" fmla="*/ 1886857 w 4215960"/>
                <a:gd name="connsiteY58" fmla="*/ 3011714 h 3228571"/>
                <a:gd name="connsiteX59" fmla="*/ 1988457 w 4215960"/>
                <a:gd name="connsiteY59" fmla="*/ 2997200 h 3228571"/>
                <a:gd name="connsiteX60" fmla="*/ 2017485 w 4215960"/>
                <a:gd name="connsiteY60" fmla="*/ 2989943 h 3228571"/>
                <a:gd name="connsiteX61" fmla="*/ 2053771 w 4215960"/>
                <a:gd name="connsiteY61" fmla="*/ 2982685 h 3228571"/>
                <a:gd name="connsiteX62" fmla="*/ 2140857 w 4215960"/>
                <a:gd name="connsiteY62" fmla="*/ 2968171 h 3228571"/>
                <a:gd name="connsiteX63" fmla="*/ 3235098 w 4215960"/>
                <a:gd name="connsiteY63" fmla="*/ 3228068 h 3228571"/>
                <a:gd name="connsiteX64" fmla="*/ 3507012 w 4215960"/>
                <a:gd name="connsiteY64" fmla="*/ 3033940 h 3228571"/>
                <a:gd name="connsiteX65" fmla="*/ 3540349 w 4215960"/>
                <a:gd name="connsiteY65" fmla="*/ 3024415 h 3228571"/>
                <a:gd name="connsiteX66" fmla="*/ 3518124 w 4215960"/>
                <a:gd name="connsiteY66" fmla="*/ 2987902 h 3228571"/>
                <a:gd name="connsiteX67" fmla="*/ 3556225 w 4215960"/>
                <a:gd name="connsiteY67" fmla="*/ 2983141 h 3228571"/>
                <a:gd name="connsiteX68" fmla="*/ 3562574 w 4215960"/>
                <a:gd name="connsiteY68" fmla="*/ 2949802 h 3228571"/>
                <a:gd name="connsiteX69" fmla="*/ 3624488 w 4215960"/>
                <a:gd name="connsiteY69" fmla="*/ 2959329 h 3228571"/>
                <a:gd name="connsiteX70" fmla="*/ 3657601 w 4215960"/>
                <a:gd name="connsiteY70" fmla="*/ 2974521 h 3228571"/>
                <a:gd name="connsiteX71" fmla="*/ 3623808 w 4215960"/>
                <a:gd name="connsiteY71" fmla="*/ 3015569 h 3228571"/>
                <a:gd name="connsiteX72" fmla="*/ 3662816 w 4215960"/>
                <a:gd name="connsiteY72" fmla="*/ 3123065 h 3228571"/>
                <a:gd name="connsiteX73" fmla="*/ 3715203 w 4215960"/>
                <a:gd name="connsiteY73" fmla="*/ 3154363 h 3228571"/>
                <a:gd name="connsiteX74" fmla="*/ 3767137 w 4215960"/>
                <a:gd name="connsiteY74" fmla="*/ 3112181 h 3228571"/>
                <a:gd name="connsiteX75" fmla="*/ 3852862 w 4215960"/>
                <a:gd name="connsiteY75" fmla="*/ 3063648 h 3228571"/>
                <a:gd name="connsiteX76" fmla="*/ 3835626 w 4215960"/>
                <a:gd name="connsiteY76" fmla="*/ 2974747 h 3228571"/>
                <a:gd name="connsiteX77" fmla="*/ 3912960 w 4215960"/>
                <a:gd name="connsiteY77" fmla="*/ 2842078 h 3228571"/>
                <a:gd name="connsiteX78" fmla="*/ 4205514 w 4215960"/>
                <a:gd name="connsiteY78" fmla="*/ 2508930 h 3228571"/>
                <a:gd name="connsiteX79" fmla="*/ 4124097 w 4215960"/>
                <a:gd name="connsiteY79" fmla="*/ 2499858 h 3228571"/>
                <a:gd name="connsiteX80" fmla="*/ 4128634 w 4215960"/>
                <a:gd name="connsiteY80" fmla="*/ 2408010 h 3228571"/>
                <a:gd name="connsiteX81" fmla="*/ 4079647 w 4215960"/>
                <a:gd name="connsiteY81" fmla="*/ 2382838 h 3228571"/>
                <a:gd name="connsiteX82" fmla="*/ 3995510 w 4215960"/>
                <a:gd name="connsiteY82" fmla="*/ 2414360 h 3228571"/>
                <a:gd name="connsiteX83" fmla="*/ 3958771 w 4215960"/>
                <a:gd name="connsiteY83" fmla="*/ 2378075 h 3228571"/>
                <a:gd name="connsiteX84" fmla="*/ 4003448 w 4215960"/>
                <a:gd name="connsiteY84" fmla="*/ 2355170 h 3228571"/>
                <a:gd name="connsiteX85" fmla="*/ 3874181 w 4215960"/>
                <a:gd name="connsiteY85" fmla="*/ 2141991 h 3228571"/>
                <a:gd name="connsiteX86" fmla="*/ 3889147 w 4215960"/>
                <a:gd name="connsiteY86" fmla="*/ 2111828 h 3228571"/>
                <a:gd name="connsiteX87" fmla="*/ 3865562 w 4215960"/>
                <a:gd name="connsiteY87" fmla="*/ 1996168 h 3228571"/>
                <a:gd name="connsiteX88" fmla="*/ 3706813 w 4215960"/>
                <a:gd name="connsiteY88" fmla="*/ 1985282 h 3228571"/>
                <a:gd name="connsiteX89" fmla="*/ 3673475 w 4215960"/>
                <a:gd name="connsiteY89" fmla="*/ 2034040 h 3228571"/>
                <a:gd name="connsiteX90" fmla="*/ 3584575 w 4215960"/>
                <a:gd name="connsiteY90" fmla="*/ 2048556 h 3228571"/>
                <a:gd name="connsiteX91" fmla="*/ 3590925 w 4215960"/>
                <a:gd name="connsiteY91" fmla="*/ 2026557 h 3228571"/>
                <a:gd name="connsiteX92" fmla="*/ 3537403 w 4215960"/>
                <a:gd name="connsiteY92" fmla="*/ 2010456 h 3228571"/>
                <a:gd name="connsiteX93" fmla="*/ 3512684 w 4215960"/>
                <a:gd name="connsiteY93" fmla="*/ 1845355 h 3228571"/>
                <a:gd name="connsiteX94" fmla="*/ 3232377 w 4215960"/>
                <a:gd name="connsiteY94" fmla="*/ 1778680 h 3228571"/>
                <a:gd name="connsiteX95" fmla="*/ 3096078 w 4215960"/>
                <a:gd name="connsiteY95" fmla="*/ 1821996 h 3228571"/>
                <a:gd name="connsiteX96" fmla="*/ 2964089 w 4215960"/>
                <a:gd name="connsiteY96" fmla="*/ 1814512 h 3228571"/>
                <a:gd name="connsiteX97" fmla="*/ 2831646 w 4215960"/>
                <a:gd name="connsiteY97" fmla="*/ 1703614 h 3228571"/>
                <a:gd name="connsiteX98" fmla="*/ 2618468 w 4215960"/>
                <a:gd name="connsiteY98" fmla="*/ 1400401 h 3228571"/>
                <a:gd name="connsiteX99" fmla="*/ 2220006 w 4215960"/>
                <a:gd name="connsiteY99" fmla="*/ 1260928 h 3228571"/>
                <a:gd name="connsiteX100" fmla="*/ 1821543 w 4215960"/>
                <a:gd name="connsiteY100" fmla="*/ 1284514 h 3228571"/>
                <a:gd name="connsiteX101" fmla="*/ 1799771 w 4215960"/>
                <a:gd name="connsiteY101" fmla="*/ 1211943 h 3228571"/>
                <a:gd name="connsiteX102" fmla="*/ 1756228 w 4215960"/>
                <a:gd name="connsiteY102" fmla="*/ 1139371 h 3228571"/>
                <a:gd name="connsiteX103" fmla="*/ 1625600 w 4215960"/>
                <a:gd name="connsiteY103" fmla="*/ 986971 h 3228571"/>
                <a:gd name="connsiteX104" fmla="*/ 1589314 w 4215960"/>
                <a:gd name="connsiteY104" fmla="*/ 928914 h 3228571"/>
                <a:gd name="connsiteX105" fmla="*/ 1574800 w 4215960"/>
                <a:gd name="connsiteY105" fmla="*/ 892628 h 3228571"/>
                <a:gd name="connsiteX106" fmla="*/ 1538514 w 4215960"/>
                <a:gd name="connsiteY106" fmla="*/ 856343 h 3228571"/>
                <a:gd name="connsiteX107" fmla="*/ 1509485 w 4215960"/>
                <a:gd name="connsiteY107" fmla="*/ 820057 h 3228571"/>
                <a:gd name="connsiteX108" fmla="*/ 1473200 w 4215960"/>
                <a:gd name="connsiteY108" fmla="*/ 783771 h 3228571"/>
                <a:gd name="connsiteX109" fmla="*/ 1436914 w 4215960"/>
                <a:gd name="connsiteY109" fmla="*/ 718457 h 3228571"/>
                <a:gd name="connsiteX110" fmla="*/ 1357085 w 4215960"/>
                <a:gd name="connsiteY110" fmla="*/ 624114 h 3228571"/>
                <a:gd name="connsiteX111" fmla="*/ 1335314 w 4215960"/>
                <a:gd name="connsiteY111" fmla="*/ 602343 h 3228571"/>
                <a:gd name="connsiteX112" fmla="*/ 1277257 w 4215960"/>
                <a:gd name="connsiteY112" fmla="*/ 529771 h 3228571"/>
                <a:gd name="connsiteX113" fmla="*/ 1219200 w 4215960"/>
                <a:gd name="connsiteY113" fmla="*/ 464457 h 3228571"/>
                <a:gd name="connsiteX114" fmla="*/ 1161143 w 4215960"/>
                <a:gd name="connsiteY114" fmla="*/ 406400 h 3228571"/>
                <a:gd name="connsiteX115" fmla="*/ 1081314 w 4215960"/>
                <a:gd name="connsiteY115" fmla="*/ 362857 h 3228571"/>
                <a:gd name="connsiteX116" fmla="*/ 1052285 w 4215960"/>
                <a:gd name="connsiteY116" fmla="*/ 333828 h 3228571"/>
                <a:gd name="connsiteX117" fmla="*/ 1001485 w 4215960"/>
                <a:gd name="connsiteY117" fmla="*/ 304800 h 3228571"/>
                <a:gd name="connsiteX118" fmla="*/ 979714 w 4215960"/>
                <a:gd name="connsiteY118" fmla="*/ 290285 h 3228571"/>
                <a:gd name="connsiteX119" fmla="*/ 928914 w 4215960"/>
                <a:gd name="connsiteY119" fmla="*/ 246743 h 3228571"/>
                <a:gd name="connsiteX120" fmla="*/ 907143 w 4215960"/>
                <a:gd name="connsiteY120" fmla="*/ 232228 h 3228571"/>
                <a:gd name="connsiteX121" fmla="*/ 885371 w 4215960"/>
                <a:gd name="connsiteY121" fmla="*/ 224971 h 3228571"/>
                <a:gd name="connsiteX122" fmla="*/ 849085 w 4215960"/>
                <a:gd name="connsiteY122" fmla="*/ 188685 h 3228571"/>
                <a:gd name="connsiteX123" fmla="*/ 820057 w 4215960"/>
                <a:gd name="connsiteY123" fmla="*/ 166914 h 3228571"/>
                <a:gd name="connsiteX124" fmla="*/ 812800 w 4215960"/>
                <a:gd name="connsiteY124" fmla="*/ 145143 h 3228571"/>
                <a:gd name="connsiteX125" fmla="*/ 762000 w 4215960"/>
                <a:gd name="connsiteY125" fmla="*/ 116114 h 3228571"/>
                <a:gd name="connsiteX126" fmla="*/ 740228 w 4215960"/>
                <a:gd name="connsiteY126" fmla="*/ 101600 h 3228571"/>
                <a:gd name="connsiteX127" fmla="*/ 703943 w 4215960"/>
                <a:gd name="connsiteY127" fmla="*/ 65314 h 3228571"/>
                <a:gd name="connsiteX128" fmla="*/ 689428 w 4215960"/>
                <a:gd name="connsiteY128" fmla="*/ 50800 h 3228571"/>
                <a:gd name="connsiteX129" fmla="*/ 660400 w 4215960"/>
                <a:gd name="connsiteY129" fmla="*/ 43543 h 3228571"/>
                <a:gd name="connsiteX130" fmla="*/ 638628 w 4215960"/>
                <a:gd name="connsiteY130" fmla="*/ 36285 h 3228571"/>
                <a:gd name="connsiteX131" fmla="*/ 602343 w 4215960"/>
                <a:gd name="connsiteY131" fmla="*/ 0 h 3228571"/>
                <a:gd name="connsiteX0" fmla="*/ 602343 w 4215960"/>
                <a:gd name="connsiteY0" fmla="*/ 0 h 3254783"/>
                <a:gd name="connsiteX1" fmla="*/ 406400 w 4215960"/>
                <a:gd name="connsiteY1" fmla="*/ 7257 h 3254783"/>
                <a:gd name="connsiteX2" fmla="*/ 362857 w 4215960"/>
                <a:gd name="connsiteY2" fmla="*/ 36285 h 3254783"/>
                <a:gd name="connsiteX3" fmla="*/ 312057 w 4215960"/>
                <a:gd name="connsiteY3" fmla="*/ 50800 h 3254783"/>
                <a:gd name="connsiteX4" fmla="*/ 239485 w 4215960"/>
                <a:gd name="connsiteY4" fmla="*/ 101600 h 3254783"/>
                <a:gd name="connsiteX5" fmla="*/ 210457 w 4215960"/>
                <a:gd name="connsiteY5" fmla="*/ 108857 h 3254783"/>
                <a:gd name="connsiteX6" fmla="*/ 159657 w 4215960"/>
                <a:gd name="connsiteY6" fmla="*/ 137885 h 3254783"/>
                <a:gd name="connsiteX7" fmla="*/ 130628 w 4215960"/>
                <a:gd name="connsiteY7" fmla="*/ 166914 h 3254783"/>
                <a:gd name="connsiteX8" fmla="*/ 108857 w 4215960"/>
                <a:gd name="connsiteY8" fmla="*/ 188685 h 3254783"/>
                <a:gd name="connsiteX9" fmla="*/ 94343 w 4215960"/>
                <a:gd name="connsiteY9" fmla="*/ 203200 h 3254783"/>
                <a:gd name="connsiteX10" fmla="*/ 43543 w 4215960"/>
                <a:gd name="connsiteY10" fmla="*/ 283028 h 3254783"/>
                <a:gd name="connsiteX11" fmla="*/ 14514 w 4215960"/>
                <a:gd name="connsiteY11" fmla="*/ 362857 h 3254783"/>
                <a:gd name="connsiteX12" fmla="*/ 0 w 4215960"/>
                <a:gd name="connsiteY12" fmla="*/ 420914 h 3254783"/>
                <a:gd name="connsiteX13" fmla="*/ 7257 w 4215960"/>
                <a:gd name="connsiteY13" fmla="*/ 1393371 h 3254783"/>
                <a:gd name="connsiteX14" fmla="*/ 29028 w 4215960"/>
                <a:gd name="connsiteY14" fmla="*/ 1494971 h 3254783"/>
                <a:gd name="connsiteX15" fmla="*/ 43543 w 4215960"/>
                <a:gd name="connsiteY15" fmla="*/ 1531257 h 3254783"/>
                <a:gd name="connsiteX16" fmla="*/ 58057 w 4215960"/>
                <a:gd name="connsiteY16" fmla="*/ 1596571 h 3254783"/>
                <a:gd name="connsiteX17" fmla="*/ 79828 w 4215960"/>
                <a:gd name="connsiteY17" fmla="*/ 1647371 h 3254783"/>
                <a:gd name="connsiteX18" fmla="*/ 116114 w 4215960"/>
                <a:gd name="connsiteY18" fmla="*/ 1763485 h 3254783"/>
                <a:gd name="connsiteX19" fmla="*/ 137885 w 4215960"/>
                <a:gd name="connsiteY19" fmla="*/ 1828800 h 3254783"/>
                <a:gd name="connsiteX20" fmla="*/ 145143 w 4215960"/>
                <a:gd name="connsiteY20" fmla="*/ 1850571 h 3254783"/>
                <a:gd name="connsiteX21" fmla="*/ 166914 w 4215960"/>
                <a:gd name="connsiteY21" fmla="*/ 1894114 h 3254783"/>
                <a:gd name="connsiteX22" fmla="*/ 188685 w 4215960"/>
                <a:gd name="connsiteY22" fmla="*/ 1944914 h 3254783"/>
                <a:gd name="connsiteX23" fmla="*/ 195943 w 4215960"/>
                <a:gd name="connsiteY23" fmla="*/ 1973943 h 3254783"/>
                <a:gd name="connsiteX24" fmla="*/ 232228 w 4215960"/>
                <a:gd name="connsiteY24" fmla="*/ 2024743 h 3254783"/>
                <a:gd name="connsiteX25" fmla="*/ 254000 w 4215960"/>
                <a:gd name="connsiteY25" fmla="*/ 2082800 h 3254783"/>
                <a:gd name="connsiteX26" fmla="*/ 275771 w 4215960"/>
                <a:gd name="connsiteY26" fmla="*/ 2104571 h 3254783"/>
                <a:gd name="connsiteX27" fmla="*/ 312057 w 4215960"/>
                <a:gd name="connsiteY27" fmla="*/ 2177143 h 3254783"/>
                <a:gd name="connsiteX28" fmla="*/ 348343 w 4215960"/>
                <a:gd name="connsiteY28" fmla="*/ 2227943 h 3254783"/>
                <a:gd name="connsiteX29" fmla="*/ 355600 w 4215960"/>
                <a:gd name="connsiteY29" fmla="*/ 2249714 h 3254783"/>
                <a:gd name="connsiteX30" fmla="*/ 406400 w 4215960"/>
                <a:gd name="connsiteY30" fmla="*/ 2315028 h 3254783"/>
                <a:gd name="connsiteX31" fmla="*/ 435428 w 4215960"/>
                <a:gd name="connsiteY31" fmla="*/ 2380343 h 3254783"/>
                <a:gd name="connsiteX32" fmla="*/ 457200 w 4215960"/>
                <a:gd name="connsiteY32" fmla="*/ 2409371 h 3254783"/>
                <a:gd name="connsiteX33" fmla="*/ 471714 w 4215960"/>
                <a:gd name="connsiteY33" fmla="*/ 2467428 h 3254783"/>
                <a:gd name="connsiteX34" fmla="*/ 478971 w 4215960"/>
                <a:gd name="connsiteY34" fmla="*/ 2489200 h 3254783"/>
                <a:gd name="connsiteX35" fmla="*/ 486228 w 4215960"/>
                <a:gd name="connsiteY35" fmla="*/ 2518228 h 3254783"/>
                <a:gd name="connsiteX36" fmla="*/ 493485 w 4215960"/>
                <a:gd name="connsiteY36" fmla="*/ 2583543 h 3254783"/>
                <a:gd name="connsiteX37" fmla="*/ 515257 w 4215960"/>
                <a:gd name="connsiteY37" fmla="*/ 2641600 h 3254783"/>
                <a:gd name="connsiteX38" fmla="*/ 544285 w 4215960"/>
                <a:gd name="connsiteY38" fmla="*/ 2685143 h 3254783"/>
                <a:gd name="connsiteX39" fmla="*/ 573314 w 4215960"/>
                <a:gd name="connsiteY39" fmla="*/ 2735943 h 3254783"/>
                <a:gd name="connsiteX40" fmla="*/ 602343 w 4215960"/>
                <a:gd name="connsiteY40" fmla="*/ 2757714 h 3254783"/>
                <a:gd name="connsiteX41" fmla="*/ 645885 w 4215960"/>
                <a:gd name="connsiteY41" fmla="*/ 2801257 h 3254783"/>
                <a:gd name="connsiteX42" fmla="*/ 674914 w 4215960"/>
                <a:gd name="connsiteY42" fmla="*/ 2823028 h 3254783"/>
                <a:gd name="connsiteX43" fmla="*/ 711200 w 4215960"/>
                <a:gd name="connsiteY43" fmla="*/ 2866571 h 3254783"/>
                <a:gd name="connsiteX44" fmla="*/ 740228 w 4215960"/>
                <a:gd name="connsiteY44" fmla="*/ 2888343 h 3254783"/>
                <a:gd name="connsiteX45" fmla="*/ 812800 w 4215960"/>
                <a:gd name="connsiteY45" fmla="*/ 2953657 h 3254783"/>
                <a:gd name="connsiteX46" fmla="*/ 849085 w 4215960"/>
                <a:gd name="connsiteY46" fmla="*/ 2997200 h 3254783"/>
                <a:gd name="connsiteX47" fmla="*/ 870857 w 4215960"/>
                <a:gd name="connsiteY47" fmla="*/ 3011714 h 3254783"/>
                <a:gd name="connsiteX48" fmla="*/ 907143 w 4215960"/>
                <a:gd name="connsiteY48" fmla="*/ 3055257 h 3254783"/>
                <a:gd name="connsiteX49" fmla="*/ 936171 w 4215960"/>
                <a:gd name="connsiteY49" fmla="*/ 3077028 h 3254783"/>
                <a:gd name="connsiteX50" fmla="*/ 1030514 w 4215960"/>
                <a:gd name="connsiteY50" fmla="*/ 3120571 h 3254783"/>
                <a:gd name="connsiteX51" fmla="*/ 1480457 w 4215960"/>
                <a:gd name="connsiteY51" fmla="*/ 3106057 h 3254783"/>
                <a:gd name="connsiteX52" fmla="*/ 1531257 w 4215960"/>
                <a:gd name="connsiteY52" fmla="*/ 3091543 h 3254783"/>
                <a:gd name="connsiteX53" fmla="*/ 1618343 w 4215960"/>
                <a:gd name="connsiteY53" fmla="*/ 3084285 h 3254783"/>
                <a:gd name="connsiteX54" fmla="*/ 1698171 w 4215960"/>
                <a:gd name="connsiteY54" fmla="*/ 3069771 h 3254783"/>
                <a:gd name="connsiteX55" fmla="*/ 1756228 w 4215960"/>
                <a:gd name="connsiteY55" fmla="*/ 3062514 h 3254783"/>
                <a:gd name="connsiteX56" fmla="*/ 1785257 w 4215960"/>
                <a:gd name="connsiteY56" fmla="*/ 3048000 h 3254783"/>
                <a:gd name="connsiteX57" fmla="*/ 1850571 w 4215960"/>
                <a:gd name="connsiteY57" fmla="*/ 3026228 h 3254783"/>
                <a:gd name="connsiteX58" fmla="*/ 1886857 w 4215960"/>
                <a:gd name="connsiteY58" fmla="*/ 3011714 h 3254783"/>
                <a:gd name="connsiteX59" fmla="*/ 1988457 w 4215960"/>
                <a:gd name="connsiteY59" fmla="*/ 2997200 h 3254783"/>
                <a:gd name="connsiteX60" fmla="*/ 2017485 w 4215960"/>
                <a:gd name="connsiteY60" fmla="*/ 2989943 h 3254783"/>
                <a:gd name="connsiteX61" fmla="*/ 2053771 w 4215960"/>
                <a:gd name="connsiteY61" fmla="*/ 2982685 h 3254783"/>
                <a:gd name="connsiteX62" fmla="*/ 2140857 w 4215960"/>
                <a:gd name="connsiteY62" fmla="*/ 2968171 h 3254783"/>
                <a:gd name="connsiteX63" fmla="*/ 3235098 w 4215960"/>
                <a:gd name="connsiteY63" fmla="*/ 3228068 h 3254783"/>
                <a:gd name="connsiteX64" fmla="*/ 3230787 w 4215960"/>
                <a:gd name="connsiteY64" fmla="*/ 3224439 h 3254783"/>
                <a:gd name="connsiteX65" fmla="*/ 3507012 w 4215960"/>
                <a:gd name="connsiteY65" fmla="*/ 3033940 h 3254783"/>
                <a:gd name="connsiteX66" fmla="*/ 3540349 w 4215960"/>
                <a:gd name="connsiteY66" fmla="*/ 3024415 h 3254783"/>
                <a:gd name="connsiteX67" fmla="*/ 3518124 w 4215960"/>
                <a:gd name="connsiteY67" fmla="*/ 2987902 h 3254783"/>
                <a:gd name="connsiteX68" fmla="*/ 3556225 w 4215960"/>
                <a:gd name="connsiteY68" fmla="*/ 2983141 h 3254783"/>
                <a:gd name="connsiteX69" fmla="*/ 3562574 w 4215960"/>
                <a:gd name="connsiteY69" fmla="*/ 2949802 h 3254783"/>
                <a:gd name="connsiteX70" fmla="*/ 3624488 w 4215960"/>
                <a:gd name="connsiteY70" fmla="*/ 2959329 h 3254783"/>
                <a:gd name="connsiteX71" fmla="*/ 3657601 w 4215960"/>
                <a:gd name="connsiteY71" fmla="*/ 2974521 h 3254783"/>
                <a:gd name="connsiteX72" fmla="*/ 3623808 w 4215960"/>
                <a:gd name="connsiteY72" fmla="*/ 3015569 h 3254783"/>
                <a:gd name="connsiteX73" fmla="*/ 3662816 w 4215960"/>
                <a:gd name="connsiteY73" fmla="*/ 3123065 h 3254783"/>
                <a:gd name="connsiteX74" fmla="*/ 3715203 w 4215960"/>
                <a:gd name="connsiteY74" fmla="*/ 3154363 h 3254783"/>
                <a:gd name="connsiteX75" fmla="*/ 3767137 w 4215960"/>
                <a:gd name="connsiteY75" fmla="*/ 3112181 h 3254783"/>
                <a:gd name="connsiteX76" fmla="*/ 3852862 w 4215960"/>
                <a:gd name="connsiteY76" fmla="*/ 3063648 h 3254783"/>
                <a:gd name="connsiteX77" fmla="*/ 3835626 w 4215960"/>
                <a:gd name="connsiteY77" fmla="*/ 2974747 h 3254783"/>
                <a:gd name="connsiteX78" fmla="*/ 3912960 w 4215960"/>
                <a:gd name="connsiteY78" fmla="*/ 2842078 h 3254783"/>
                <a:gd name="connsiteX79" fmla="*/ 4205514 w 4215960"/>
                <a:gd name="connsiteY79" fmla="*/ 2508930 h 3254783"/>
                <a:gd name="connsiteX80" fmla="*/ 4124097 w 4215960"/>
                <a:gd name="connsiteY80" fmla="*/ 2499858 h 3254783"/>
                <a:gd name="connsiteX81" fmla="*/ 4128634 w 4215960"/>
                <a:gd name="connsiteY81" fmla="*/ 2408010 h 3254783"/>
                <a:gd name="connsiteX82" fmla="*/ 4079647 w 4215960"/>
                <a:gd name="connsiteY82" fmla="*/ 2382838 h 3254783"/>
                <a:gd name="connsiteX83" fmla="*/ 3995510 w 4215960"/>
                <a:gd name="connsiteY83" fmla="*/ 2414360 h 3254783"/>
                <a:gd name="connsiteX84" fmla="*/ 3958771 w 4215960"/>
                <a:gd name="connsiteY84" fmla="*/ 2378075 h 3254783"/>
                <a:gd name="connsiteX85" fmla="*/ 4003448 w 4215960"/>
                <a:gd name="connsiteY85" fmla="*/ 2355170 h 3254783"/>
                <a:gd name="connsiteX86" fmla="*/ 3874181 w 4215960"/>
                <a:gd name="connsiteY86" fmla="*/ 2141991 h 3254783"/>
                <a:gd name="connsiteX87" fmla="*/ 3889147 w 4215960"/>
                <a:gd name="connsiteY87" fmla="*/ 2111828 h 3254783"/>
                <a:gd name="connsiteX88" fmla="*/ 3865562 w 4215960"/>
                <a:gd name="connsiteY88" fmla="*/ 1996168 h 3254783"/>
                <a:gd name="connsiteX89" fmla="*/ 3706813 w 4215960"/>
                <a:gd name="connsiteY89" fmla="*/ 1985282 h 3254783"/>
                <a:gd name="connsiteX90" fmla="*/ 3673475 w 4215960"/>
                <a:gd name="connsiteY90" fmla="*/ 2034040 h 3254783"/>
                <a:gd name="connsiteX91" fmla="*/ 3584575 w 4215960"/>
                <a:gd name="connsiteY91" fmla="*/ 2048556 h 3254783"/>
                <a:gd name="connsiteX92" fmla="*/ 3590925 w 4215960"/>
                <a:gd name="connsiteY92" fmla="*/ 2026557 h 3254783"/>
                <a:gd name="connsiteX93" fmla="*/ 3537403 w 4215960"/>
                <a:gd name="connsiteY93" fmla="*/ 2010456 h 3254783"/>
                <a:gd name="connsiteX94" fmla="*/ 3512684 w 4215960"/>
                <a:gd name="connsiteY94" fmla="*/ 1845355 h 3254783"/>
                <a:gd name="connsiteX95" fmla="*/ 3232377 w 4215960"/>
                <a:gd name="connsiteY95" fmla="*/ 1778680 h 3254783"/>
                <a:gd name="connsiteX96" fmla="*/ 3096078 w 4215960"/>
                <a:gd name="connsiteY96" fmla="*/ 1821996 h 3254783"/>
                <a:gd name="connsiteX97" fmla="*/ 2964089 w 4215960"/>
                <a:gd name="connsiteY97" fmla="*/ 1814512 h 3254783"/>
                <a:gd name="connsiteX98" fmla="*/ 2831646 w 4215960"/>
                <a:gd name="connsiteY98" fmla="*/ 1703614 h 3254783"/>
                <a:gd name="connsiteX99" fmla="*/ 2618468 w 4215960"/>
                <a:gd name="connsiteY99" fmla="*/ 1400401 h 3254783"/>
                <a:gd name="connsiteX100" fmla="*/ 2220006 w 4215960"/>
                <a:gd name="connsiteY100" fmla="*/ 1260928 h 3254783"/>
                <a:gd name="connsiteX101" fmla="*/ 1821543 w 4215960"/>
                <a:gd name="connsiteY101" fmla="*/ 1284514 h 3254783"/>
                <a:gd name="connsiteX102" fmla="*/ 1799771 w 4215960"/>
                <a:gd name="connsiteY102" fmla="*/ 1211943 h 3254783"/>
                <a:gd name="connsiteX103" fmla="*/ 1756228 w 4215960"/>
                <a:gd name="connsiteY103" fmla="*/ 1139371 h 3254783"/>
                <a:gd name="connsiteX104" fmla="*/ 1625600 w 4215960"/>
                <a:gd name="connsiteY104" fmla="*/ 986971 h 3254783"/>
                <a:gd name="connsiteX105" fmla="*/ 1589314 w 4215960"/>
                <a:gd name="connsiteY105" fmla="*/ 928914 h 3254783"/>
                <a:gd name="connsiteX106" fmla="*/ 1574800 w 4215960"/>
                <a:gd name="connsiteY106" fmla="*/ 892628 h 3254783"/>
                <a:gd name="connsiteX107" fmla="*/ 1538514 w 4215960"/>
                <a:gd name="connsiteY107" fmla="*/ 856343 h 3254783"/>
                <a:gd name="connsiteX108" fmla="*/ 1509485 w 4215960"/>
                <a:gd name="connsiteY108" fmla="*/ 820057 h 3254783"/>
                <a:gd name="connsiteX109" fmla="*/ 1473200 w 4215960"/>
                <a:gd name="connsiteY109" fmla="*/ 783771 h 3254783"/>
                <a:gd name="connsiteX110" fmla="*/ 1436914 w 4215960"/>
                <a:gd name="connsiteY110" fmla="*/ 718457 h 3254783"/>
                <a:gd name="connsiteX111" fmla="*/ 1357085 w 4215960"/>
                <a:gd name="connsiteY111" fmla="*/ 624114 h 3254783"/>
                <a:gd name="connsiteX112" fmla="*/ 1335314 w 4215960"/>
                <a:gd name="connsiteY112" fmla="*/ 602343 h 3254783"/>
                <a:gd name="connsiteX113" fmla="*/ 1277257 w 4215960"/>
                <a:gd name="connsiteY113" fmla="*/ 529771 h 3254783"/>
                <a:gd name="connsiteX114" fmla="*/ 1219200 w 4215960"/>
                <a:gd name="connsiteY114" fmla="*/ 464457 h 3254783"/>
                <a:gd name="connsiteX115" fmla="*/ 1161143 w 4215960"/>
                <a:gd name="connsiteY115" fmla="*/ 406400 h 3254783"/>
                <a:gd name="connsiteX116" fmla="*/ 1081314 w 4215960"/>
                <a:gd name="connsiteY116" fmla="*/ 362857 h 3254783"/>
                <a:gd name="connsiteX117" fmla="*/ 1052285 w 4215960"/>
                <a:gd name="connsiteY117" fmla="*/ 333828 h 3254783"/>
                <a:gd name="connsiteX118" fmla="*/ 1001485 w 4215960"/>
                <a:gd name="connsiteY118" fmla="*/ 304800 h 3254783"/>
                <a:gd name="connsiteX119" fmla="*/ 979714 w 4215960"/>
                <a:gd name="connsiteY119" fmla="*/ 290285 h 3254783"/>
                <a:gd name="connsiteX120" fmla="*/ 928914 w 4215960"/>
                <a:gd name="connsiteY120" fmla="*/ 246743 h 3254783"/>
                <a:gd name="connsiteX121" fmla="*/ 907143 w 4215960"/>
                <a:gd name="connsiteY121" fmla="*/ 232228 h 3254783"/>
                <a:gd name="connsiteX122" fmla="*/ 885371 w 4215960"/>
                <a:gd name="connsiteY122" fmla="*/ 224971 h 3254783"/>
                <a:gd name="connsiteX123" fmla="*/ 849085 w 4215960"/>
                <a:gd name="connsiteY123" fmla="*/ 188685 h 3254783"/>
                <a:gd name="connsiteX124" fmla="*/ 820057 w 4215960"/>
                <a:gd name="connsiteY124" fmla="*/ 166914 h 3254783"/>
                <a:gd name="connsiteX125" fmla="*/ 812800 w 4215960"/>
                <a:gd name="connsiteY125" fmla="*/ 145143 h 3254783"/>
                <a:gd name="connsiteX126" fmla="*/ 762000 w 4215960"/>
                <a:gd name="connsiteY126" fmla="*/ 116114 h 3254783"/>
                <a:gd name="connsiteX127" fmla="*/ 740228 w 4215960"/>
                <a:gd name="connsiteY127" fmla="*/ 101600 h 3254783"/>
                <a:gd name="connsiteX128" fmla="*/ 703943 w 4215960"/>
                <a:gd name="connsiteY128" fmla="*/ 65314 h 3254783"/>
                <a:gd name="connsiteX129" fmla="*/ 689428 w 4215960"/>
                <a:gd name="connsiteY129" fmla="*/ 50800 h 3254783"/>
                <a:gd name="connsiteX130" fmla="*/ 660400 w 4215960"/>
                <a:gd name="connsiteY130" fmla="*/ 43543 h 3254783"/>
                <a:gd name="connsiteX131" fmla="*/ 638628 w 4215960"/>
                <a:gd name="connsiteY131" fmla="*/ 36285 h 3254783"/>
                <a:gd name="connsiteX132" fmla="*/ 602343 w 4215960"/>
                <a:gd name="connsiteY132" fmla="*/ 0 h 3254783"/>
                <a:gd name="connsiteX0" fmla="*/ 602343 w 4215960"/>
                <a:gd name="connsiteY0" fmla="*/ 0 h 3229274"/>
                <a:gd name="connsiteX1" fmla="*/ 406400 w 4215960"/>
                <a:gd name="connsiteY1" fmla="*/ 7257 h 3229274"/>
                <a:gd name="connsiteX2" fmla="*/ 362857 w 4215960"/>
                <a:gd name="connsiteY2" fmla="*/ 36285 h 3229274"/>
                <a:gd name="connsiteX3" fmla="*/ 312057 w 4215960"/>
                <a:gd name="connsiteY3" fmla="*/ 50800 h 3229274"/>
                <a:gd name="connsiteX4" fmla="*/ 239485 w 4215960"/>
                <a:gd name="connsiteY4" fmla="*/ 101600 h 3229274"/>
                <a:gd name="connsiteX5" fmla="*/ 210457 w 4215960"/>
                <a:gd name="connsiteY5" fmla="*/ 108857 h 3229274"/>
                <a:gd name="connsiteX6" fmla="*/ 159657 w 4215960"/>
                <a:gd name="connsiteY6" fmla="*/ 137885 h 3229274"/>
                <a:gd name="connsiteX7" fmla="*/ 130628 w 4215960"/>
                <a:gd name="connsiteY7" fmla="*/ 166914 h 3229274"/>
                <a:gd name="connsiteX8" fmla="*/ 108857 w 4215960"/>
                <a:gd name="connsiteY8" fmla="*/ 188685 h 3229274"/>
                <a:gd name="connsiteX9" fmla="*/ 94343 w 4215960"/>
                <a:gd name="connsiteY9" fmla="*/ 203200 h 3229274"/>
                <a:gd name="connsiteX10" fmla="*/ 43543 w 4215960"/>
                <a:gd name="connsiteY10" fmla="*/ 283028 h 3229274"/>
                <a:gd name="connsiteX11" fmla="*/ 14514 w 4215960"/>
                <a:gd name="connsiteY11" fmla="*/ 362857 h 3229274"/>
                <a:gd name="connsiteX12" fmla="*/ 0 w 4215960"/>
                <a:gd name="connsiteY12" fmla="*/ 420914 h 3229274"/>
                <a:gd name="connsiteX13" fmla="*/ 7257 w 4215960"/>
                <a:gd name="connsiteY13" fmla="*/ 1393371 h 3229274"/>
                <a:gd name="connsiteX14" fmla="*/ 29028 w 4215960"/>
                <a:gd name="connsiteY14" fmla="*/ 1494971 h 3229274"/>
                <a:gd name="connsiteX15" fmla="*/ 43543 w 4215960"/>
                <a:gd name="connsiteY15" fmla="*/ 1531257 h 3229274"/>
                <a:gd name="connsiteX16" fmla="*/ 58057 w 4215960"/>
                <a:gd name="connsiteY16" fmla="*/ 1596571 h 3229274"/>
                <a:gd name="connsiteX17" fmla="*/ 79828 w 4215960"/>
                <a:gd name="connsiteY17" fmla="*/ 1647371 h 3229274"/>
                <a:gd name="connsiteX18" fmla="*/ 116114 w 4215960"/>
                <a:gd name="connsiteY18" fmla="*/ 1763485 h 3229274"/>
                <a:gd name="connsiteX19" fmla="*/ 137885 w 4215960"/>
                <a:gd name="connsiteY19" fmla="*/ 1828800 h 3229274"/>
                <a:gd name="connsiteX20" fmla="*/ 145143 w 4215960"/>
                <a:gd name="connsiteY20" fmla="*/ 1850571 h 3229274"/>
                <a:gd name="connsiteX21" fmla="*/ 166914 w 4215960"/>
                <a:gd name="connsiteY21" fmla="*/ 1894114 h 3229274"/>
                <a:gd name="connsiteX22" fmla="*/ 188685 w 4215960"/>
                <a:gd name="connsiteY22" fmla="*/ 1944914 h 3229274"/>
                <a:gd name="connsiteX23" fmla="*/ 195943 w 4215960"/>
                <a:gd name="connsiteY23" fmla="*/ 1973943 h 3229274"/>
                <a:gd name="connsiteX24" fmla="*/ 232228 w 4215960"/>
                <a:gd name="connsiteY24" fmla="*/ 2024743 h 3229274"/>
                <a:gd name="connsiteX25" fmla="*/ 254000 w 4215960"/>
                <a:gd name="connsiteY25" fmla="*/ 2082800 h 3229274"/>
                <a:gd name="connsiteX26" fmla="*/ 275771 w 4215960"/>
                <a:gd name="connsiteY26" fmla="*/ 2104571 h 3229274"/>
                <a:gd name="connsiteX27" fmla="*/ 312057 w 4215960"/>
                <a:gd name="connsiteY27" fmla="*/ 2177143 h 3229274"/>
                <a:gd name="connsiteX28" fmla="*/ 348343 w 4215960"/>
                <a:gd name="connsiteY28" fmla="*/ 2227943 h 3229274"/>
                <a:gd name="connsiteX29" fmla="*/ 355600 w 4215960"/>
                <a:gd name="connsiteY29" fmla="*/ 2249714 h 3229274"/>
                <a:gd name="connsiteX30" fmla="*/ 406400 w 4215960"/>
                <a:gd name="connsiteY30" fmla="*/ 2315028 h 3229274"/>
                <a:gd name="connsiteX31" fmla="*/ 435428 w 4215960"/>
                <a:gd name="connsiteY31" fmla="*/ 2380343 h 3229274"/>
                <a:gd name="connsiteX32" fmla="*/ 457200 w 4215960"/>
                <a:gd name="connsiteY32" fmla="*/ 2409371 h 3229274"/>
                <a:gd name="connsiteX33" fmla="*/ 471714 w 4215960"/>
                <a:gd name="connsiteY33" fmla="*/ 2467428 h 3229274"/>
                <a:gd name="connsiteX34" fmla="*/ 478971 w 4215960"/>
                <a:gd name="connsiteY34" fmla="*/ 2489200 h 3229274"/>
                <a:gd name="connsiteX35" fmla="*/ 486228 w 4215960"/>
                <a:gd name="connsiteY35" fmla="*/ 2518228 h 3229274"/>
                <a:gd name="connsiteX36" fmla="*/ 493485 w 4215960"/>
                <a:gd name="connsiteY36" fmla="*/ 2583543 h 3229274"/>
                <a:gd name="connsiteX37" fmla="*/ 515257 w 4215960"/>
                <a:gd name="connsiteY37" fmla="*/ 2641600 h 3229274"/>
                <a:gd name="connsiteX38" fmla="*/ 544285 w 4215960"/>
                <a:gd name="connsiteY38" fmla="*/ 2685143 h 3229274"/>
                <a:gd name="connsiteX39" fmla="*/ 573314 w 4215960"/>
                <a:gd name="connsiteY39" fmla="*/ 2735943 h 3229274"/>
                <a:gd name="connsiteX40" fmla="*/ 602343 w 4215960"/>
                <a:gd name="connsiteY40" fmla="*/ 2757714 h 3229274"/>
                <a:gd name="connsiteX41" fmla="*/ 645885 w 4215960"/>
                <a:gd name="connsiteY41" fmla="*/ 2801257 h 3229274"/>
                <a:gd name="connsiteX42" fmla="*/ 674914 w 4215960"/>
                <a:gd name="connsiteY42" fmla="*/ 2823028 h 3229274"/>
                <a:gd name="connsiteX43" fmla="*/ 711200 w 4215960"/>
                <a:gd name="connsiteY43" fmla="*/ 2866571 h 3229274"/>
                <a:gd name="connsiteX44" fmla="*/ 740228 w 4215960"/>
                <a:gd name="connsiteY44" fmla="*/ 2888343 h 3229274"/>
                <a:gd name="connsiteX45" fmla="*/ 812800 w 4215960"/>
                <a:gd name="connsiteY45" fmla="*/ 2953657 h 3229274"/>
                <a:gd name="connsiteX46" fmla="*/ 849085 w 4215960"/>
                <a:gd name="connsiteY46" fmla="*/ 2997200 h 3229274"/>
                <a:gd name="connsiteX47" fmla="*/ 870857 w 4215960"/>
                <a:gd name="connsiteY47" fmla="*/ 3011714 h 3229274"/>
                <a:gd name="connsiteX48" fmla="*/ 907143 w 4215960"/>
                <a:gd name="connsiteY48" fmla="*/ 3055257 h 3229274"/>
                <a:gd name="connsiteX49" fmla="*/ 936171 w 4215960"/>
                <a:gd name="connsiteY49" fmla="*/ 3077028 h 3229274"/>
                <a:gd name="connsiteX50" fmla="*/ 1030514 w 4215960"/>
                <a:gd name="connsiteY50" fmla="*/ 3120571 h 3229274"/>
                <a:gd name="connsiteX51" fmla="*/ 1480457 w 4215960"/>
                <a:gd name="connsiteY51" fmla="*/ 3106057 h 3229274"/>
                <a:gd name="connsiteX52" fmla="*/ 1531257 w 4215960"/>
                <a:gd name="connsiteY52" fmla="*/ 3091543 h 3229274"/>
                <a:gd name="connsiteX53" fmla="*/ 1618343 w 4215960"/>
                <a:gd name="connsiteY53" fmla="*/ 3084285 h 3229274"/>
                <a:gd name="connsiteX54" fmla="*/ 1698171 w 4215960"/>
                <a:gd name="connsiteY54" fmla="*/ 3069771 h 3229274"/>
                <a:gd name="connsiteX55" fmla="*/ 1756228 w 4215960"/>
                <a:gd name="connsiteY55" fmla="*/ 3062514 h 3229274"/>
                <a:gd name="connsiteX56" fmla="*/ 1785257 w 4215960"/>
                <a:gd name="connsiteY56" fmla="*/ 3048000 h 3229274"/>
                <a:gd name="connsiteX57" fmla="*/ 1850571 w 4215960"/>
                <a:gd name="connsiteY57" fmla="*/ 3026228 h 3229274"/>
                <a:gd name="connsiteX58" fmla="*/ 1886857 w 4215960"/>
                <a:gd name="connsiteY58" fmla="*/ 3011714 h 3229274"/>
                <a:gd name="connsiteX59" fmla="*/ 1988457 w 4215960"/>
                <a:gd name="connsiteY59" fmla="*/ 2997200 h 3229274"/>
                <a:gd name="connsiteX60" fmla="*/ 2017485 w 4215960"/>
                <a:gd name="connsiteY60" fmla="*/ 2989943 h 3229274"/>
                <a:gd name="connsiteX61" fmla="*/ 2053771 w 4215960"/>
                <a:gd name="connsiteY61" fmla="*/ 2982685 h 3229274"/>
                <a:gd name="connsiteX62" fmla="*/ 2140857 w 4215960"/>
                <a:gd name="connsiteY62" fmla="*/ 2968171 h 3229274"/>
                <a:gd name="connsiteX63" fmla="*/ 3235098 w 4215960"/>
                <a:gd name="connsiteY63" fmla="*/ 3228068 h 3229274"/>
                <a:gd name="connsiteX64" fmla="*/ 3545112 w 4215960"/>
                <a:gd name="connsiteY64" fmla="*/ 3064102 h 3229274"/>
                <a:gd name="connsiteX65" fmla="*/ 3507012 w 4215960"/>
                <a:gd name="connsiteY65" fmla="*/ 3033940 h 3229274"/>
                <a:gd name="connsiteX66" fmla="*/ 3540349 w 4215960"/>
                <a:gd name="connsiteY66" fmla="*/ 3024415 h 3229274"/>
                <a:gd name="connsiteX67" fmla="*/ 3518124 w 4215960"/>
                <a:gd name="connsiteY67" fmla="*/ 2987902 h 3229274"/>
                <a:gd name="connsiteX68" fmla="*/ 3556225 w 4215960"/>
                <a:gd name="connsiteY68" fmla="*/ 2983141 h 3229274"/>
                <a:gd name="connsiteX69" fmla="*/ 3562574 w 4215960"/>
                <a:gd name="connsiteY69" fmla="*/ 2949802 h 3229274"/>
                <a:gd name="connsiteX70" fmla="*/ 3624488 w 4215960"/>
                <a:gd name="connsiteY70" fmla="*/ 2959329 h 3229274"/>
                <a:gd name="connsiteX71" fmla="*/ 3657601 w 4215960"/>
                <a:gd name="connsiteY71" fmla="*/ 2974521 h 3229274"/>
                <a:gd name="connsiteX72" fmla="*/ 3623808 w 4215960"/>
                <a:gd name="connsiteY72" fmla="*/ 3015569 h 3229274"/>
                <a:gd name="connsiteX73" fmla="*/ 3662816 w 4215960"/>
                <a:gd name="connsiteY73" fmla="*/ 3123065 h 3229274"/>
                <a:gd name="connsiteX74" fmla="*/ 3715203 w 4215960"/>
                <a:gd name="connsiteY74" fmla="*/ 3154363 h 3229274"/>
                <a:gd name="connsiteX75" fmla="*/ 3767137 w 4215960"/>
                <a:gd name="connsiteY75" fmla="*/ 3112181 h 3229274"/>
                <a:gd name="connsiteX76" fmla="*/ 3852862 w 4215960"/>
                <a:gd name="connsiteY76" fmla="*/ 3063648 h 3229274"/>
                <a:gd name="connsiteX77" fmla="*/ 3835626 w 4215960"/>
                <a:gd name="connsiteY77" fmla="*/ 2974747 h 3229274"/>
                <a:gd name="connsiteX78" fmla="*/ 3912960 w 4215960"/>
                <a:gd name="connsiteY78" fmla="*/ 2842078 h 3229274"/>
                <a:gd name="connsiteX79" fmla="*/ 4205514 w 4215960"/>
                <a:gd name="connsiteY79" fmla="*/ 2508930 h 3229274"/>
                <a:gd name="connsiteX80" fmla="*/ 4124097 w 4215960"/>
                <a:gd name="connsiteY80" fmla="*/ 2499858 h 3229274"/>
                <a:gd name="connsiteX81" fmla="*/ 4128634 w 4215960"/>
                <a:gd name="connsiteY81" fmla="*/ 2408010 h 3229274"/>
                <a:gd name="connsiteX82" fmla="*/ 4079647 w 4215960"/>
                <a:gd name="connsiteY82" fmla="*/ 2382838 h 3229274"/>
                <a:gd name="connsiteX83" fmla="*/ 3995510 w 4215960"/>
                <a:gd name="connsiteY83" fmla="*/ 2414360 h 3229274"/>
                <a:gd name="connsiteX84" fmla="*/ 3958771 w 4215960"/>
                <a:gd name="connsiteY84" fmla="*/ 2378075 h 3229274"/>
                <a:gd name="connsiteX85" fmla="*/ 4003448 w 4215960"/>
                <a:gd name="connsiteY85" fmla="*/ 2355170 h 3229274"/>
                <a:gd name="connsiteX86" fmla="*/ 3874181 w 4215960"/>
                <a:gd name="connsiteY86" fmla="*/ 2141991 h 3229274"/>
                <a:gd name="connsiteX87" fmla="*/ 3889147 w 4215960"/>
                <a:gd name="connsiteY87" fmla="*/ 2111828 h 3229274"/>
                <a:gd name="connsiteX88" fmla="*/ 3865562 w 4215960"/>
                <a:gd name="connsiteY88" fmla="*/ 1996168 h 3229274"/>
                <a:gd name="connsiteX89" fmla="*/ 3706813 w 4215960"/>
                <a:gd name="connsiteY89" fmla="*/ 1985282 h 3229274"/>
                <a:gd name="connsiteX90" fmla="*/ 3673475 w 4215960"/>
                <a:gd name="connsiteY90" fmla="*/ 2034040 h 3229274"/>
                <a:gd name="connsiteX91" fmla="*/ 3584575 w 4215960"/>
                <a:gd name="connsiteY91" fmla="*/ 2048556 h 3229274"/>
                <a:gd name="connsiteX92" fmla="*/ 3590925 w 4215960"/>
                <a:gd name="connsiteY92" fmla="*/ 2026557 h 3229274"/>
                <a:gd name="connsiteX93" fmla="*/ 3537403 w 4215960"/>
                <a:gd name="connsiteY93" fmla="*/ 2010456 h 3229274"/>
                <a:gd name="connsiteX94" fmla="*/ 3512684 w 4215960"/>
                <a:gd name="connsiteY94" fmla="*/ 1845355 h 3229274"/>
                <a:gd name="connsiteX95" fmla="*/ 3232377 w 4215960"/>
                <a:gd name="connsiteY95" fmla="*/ 1778680 h 3229274"/>
                <a:gd name="connsiteX96" fmla="*/ 3096078 w 4215960"/>
                <a:gd name="connsiteY96" fmla="*/ 1821996 h 3229274"/>
                <a:gd name="connsiteX97" fmla="*/ 2964089 w 4215960"/>
                <a:gd name="connsiteY97" fmla="*/ 1814512 h 3229274"/>
                <a:gd name="connsiteX98" fmla="*/ 2831646 w 4215960"/>
                <a:gd name="connsiteY98" fmla="*/ 1703614 h 3229274"/>
                <a:gd name="connsiteX99" fmla="*/ 2618468 w 4215960"/>
                <a:gd name="connsiteY99" fmla="*/ 1400401 h 3229274"/>
                <a:gd name="connsiteX100" fmla="*/ 2220006 w 4215960"/>
                <a:gd name="connsiteY100" fmla="*/ 1260928 h 3229274"/>
                <a:gd name="connsiteX101" fmla="*/ 1821543 w 4215960"/>
                <a:gd name="connsiteY101" fmla="*/ 1284514 h 3229274"/>
                <a:gd name="connsiteX102" fmla="*/ 1799771 w 4215960"/>
                <a:gd name="connsiteY102" fmla="*/ 1211943 h 3229274"/>
                <a:gd name="connsiteX103" fmla="*/ 1756228 w 4215960"/>
                <a:gd name="connsiteY103" fmla="*/ 1139371 h 3229274"/>
                <a:gd name="connsiteX104" fmla="*/ 1625600 w 4215960"/>
                <a:gd name="connsiteY104" fmla="*/ 986971 h 3229274"/>
                <a:gd name="connsiteX105" fmla="*/ 1589314 w 4215960"/>
                <a:gd name="connsiteY105" fmla="*/ 928914 h 3229274"/>
                <a:gd name="connsiteX106" fmla="*/ 1574800 w 4215960"/>
                <a:gd name="connsiteY106" fmla="*/ 892628 h 3229274"/>
                <a:gd name="connsiteX107" fmla="*/ 1538514 w 4215960"/>
                <a:gd name="connsiteY107" fmla="*/ 856343 h 3229274"/>
                <a:gd name="connsiteX108" fmla="*/ 1509485 w 4215960"/>
                <a:gd name="connsiteY108" fmla="*/ 820057 h 3229274"/>
                <a:gd name="connsiteX109" fmla="*/ 1473200 w 4215960"/>
                <a:gd name="connsiteY109" fmla="*/ 783771 h 3229274"/>
                <a:gd name="connsiteX110" fmla="*/ 1436914 w 4215960"/>
                <a:gd name="connsiteY110" fmla="*/ 718457 h 3229274"/>
                <a:gd name="connsiteX111" fmla="*/ 1357085 w 4215960"/>
                <a:gd name="connsiteY111" fmla="*/ 624114 h 3229274"/>
                <a:gd name="connsiteX112" fmla="*/ 1335314 w 4215960"/>
                <a:gd name="connsiteY112" fmla="*/ 602343 h 3229274"/>
                <a:gd name="connsiteX113" fmla="*/ 1277257 w 4215960"/>
                <a:gd name="connsiteY113" fmla="*/ 529771 h 3229274"/>
                <a:gd name="connsiteX114" fmla="*/ 1219200 w 4215960"/>
                <a:gd name="connsiteY114" fmla="*/ 464457 h 3229274"/>
                <a:gd name="connsiteX115" fmla="*/ 1161143 w 4215960"/>
                <a:gd name="connsiteY115" fmla="*/ 406400 h 3229274"/>
                <a:gd name="connsiteX116" fmla="*/ 1081314 w 4215960"/>
                <a:gd name="connsiteY116" fmla="*/ 362857 h 3229274"/>
                <a:gd name="connsiteX117" fmla="*/ 1052285 w 4215960"/>
                <a:gd name="connsiteY117" fmla="*/ 333828 h 3229274"/>
                <a:gd name="connsiteX118" fmla="*/ 1001485 w 4215960"/>
                <a:gd name="connsiteY118" fmla="*/ 304800 h 3229274"/>
                <a:gd name="connsiteX119" fmla="*/ 979714 w 4215960"/>
                <a:gd name="connsiteY119" fmla="*/ 290285 h 3229274"/>
                <a:gd name="connsiteX120" fmla="*/ 928914 w 4215960"/>
                <a:gd name="connsiteY120" fmla="*/ 246743 h 3229274"/>
                <a:gd name="connsiteX121" fmla="*/ 907143 w 4215960"/>
                <a:gd name="connsiteY121" fmla="*/ 232228 h 3229274"/>
                <a:gd name="connsiteX122" fmla="*/ 885371 w 4215960"/>
                <a:gd name="connsiteY122" fmla="*/ 224971 h 3229274"/>
                <a:gd name="connsiteX123" fmla="*/ 849085 w 4215960"/>
                <a:gd name="connsiteY123" fmla="*/ 188685 h 3229274"/>
                <a:gd name="connsiteX124" fmla="*/ 820057 w 4215960"/>
                <a:gd name="connsiteY124" fmla="*/ 166914 h 3229274"/>
                <a:gd name="connsiteX125" fmla="*/ 812800 w 4215960"/>
                <a:gd name="connsiteY125" fmla="*/ 145143 h 3229274"/>
                <a:gd name="connsiteX126" fmla="*/ 762000 w 4215960"/>
                <a:gd name="connsiteY126" fmla="*/ 116114 h 3229274"/>
                <a:gd name="connsiteX127" fmla="*/ 740228 w 4215960"/>
                <a:gd name="connsiteY127" fmla="*/ 101600 h 3229274"/>
                <a:gd name="connsiteX128" fmla="*/ 703943 w 4215960"/>
                <a:gd name="connsiteY128" fmla="*/ 65314 h 3229274"/>
                <a:gd name="connsiteX129" fmla="*/ 689428 w 4215960"/>
                <a:gd name="connsiteY129" fmla="*/ 50800 h 3229274"/>
                <a:gd name="connsiteX130" fmla="*/ 660400 w 4215960"/>
                <a:gd name="connsiteY130" fmla="*/ 43543 h 3229274"/>
                <a:gd name="connsiteX131" fmla="*/ 638628 w 4215960"/>
                <a:gd name="connsiteY131" fmla="*/ 36285 h 3229274"/>
                <a:gd name="connsiteX132" fmla="*/ 602343 w 4215960"/>
                <a:gd name="connsiteY132" fmla="*/ 0 h 3229274"/>
                <a:gd name="connsiteX0" fmla="*/ 602343 w 4215960"/>
                <a:gd name="connsiteY0" fmla="*/ 0 h 3257068"/>
                <a:gd name="connsiteX1" fmla="*/ 406400 w 4215960"/>
                <a:gd name="connsiteY1" fmla="*/ 7257 h 3257068"/>
                <a:gd name="connsiteX2" fmla="*/ 362857 w 4215960"/>
                <a:gd name="connsiteY2" fmla="*/ 36285 h 3257068"/>
                <a:gd name="connsiteX3" fmla="*/ 312057 w 4215960"/>
                <a:gd name="connsiteY3" fmla="*/ 50800 h 3257068"/>
                <a:gd name="connsiteX4" fmla="*/ 239485 w 4215960"/>
                <a:gd name="connsiteY4" fmla="*/ 101600 h 3257068"/>
                <a:gd name="connsiteX5" fmla="*/ 210457 w 4215960"/>
                <a:gd name="connsiteY5" fmla="*/ 108857 h 3257068"/>
                <a:gd name="connsiteX6" fmla="*/ 159657 w 4215960"/>
                <a:gd name="connsiteY6" fmla="*/ 137885 h 3257068"/>
                <a:gd name="connsiteX7" fmla="*/ 130628 w 4215960"/>
                <a:gd name="connsiteY7" fmla="*/ 166914 h 3257068"/>
                <a:gd name="connsiteX8" fmla="*/ 108857 w 4215960"/>
                <a:gd name="connsiteY8" fmla="*/ 188685 h 3257068"/>
                <a:gd name="connsiteX9" fmla="*/ 94343 w 4215960"/>
                <a:gd name="connsiteY9" fmla="*/ 203200 h 3257068"/>
                <a:gd name="connsiteX10" fmla="*/ 43543 w 4215960"/>
                <a:gd name="connsiteY10" fmla="*/ 283028 h 3257068"/>
                <a:gd name="connsiteX11" fmla="*/ 14514 w 4215960"/>
                <a:gd name="connsiteY11" fmla="*/ 362857 h 3257068"/>
                <a:gd name="connsiteX12" fmla="*/ 0 w 4215960"/>
                <a:gd name="connsiteY12" fmla="*/ 420914 h 3257068"/>
                <a:gd name="connsiteX13" fmla="*/ 7257 w 4215960"/>
                <a:gd name="connsiteY13" fmla="*/ 1393371 h 3257068"/>
                <a:gd name="connsiteX14" fmla="*/ 29028 w 4215960"/>
                <a:gd name="connsiteY14" fmla="*/ 1494971 h 3257068"/>
                <a:gd name="connsiteX15" fmla="*/ 43543 w 4215960"/>
                <a:gd name="connsiteY15" fmla="*/ 1531257 h 3257068"/>
                <a:gd name="connsiteX16" fmla="*/ 58057 w 4215960"/>
                <a:gd name="connsiteY16" fmla="*/ 1596571 h 3257068"/>
                <a:gd name="connsiteX17" fmla="*/ 79828 w 4215960"/>
                <a:gd name="connsiteY17" fmla="*/ 1647371 h 3257068"/>
                <a:gd name="connsiteX18" fmla="*/ 116114 w 4215960"/>
                <a:gd name="connsiteY18" fmla="*/ 1763485 h 3257068"/>
                <a:gd name="connsiteX19" fmla="*/ 137885 w 4215960"/>
                <a:gd name="connsiteY19" fmla="*/ 1828800 h 3257068"/>
                <a:gd name="connsiteX20" fmla="*/ 145143 w 4215960"/>
                <a:gd name="connsiteY20" fmla="*/ 1850571 h 3257068"/>
                <a:gd name="connsiteX21" fmla="*/ 166914 w 4215960"/>
                <a:gd name="connsiteY21" fmla="*/ 1894114 h 3257068"/>
                <a:gd name="connsiteX22" fmla="*/ 188685 w 4215960"/>
                <a:gd name="connsiteY22" fmla="*/ 1944914 h 3257068"/>
                <a:gd name="connsiteX23" fmla="*/ 195943 w 4215960"/>
                <a:gd name="connsiteY23" fmla="*/ 1973943 h 3257068"/>
                <a:gd name="connsiteX24" fmla="*/ 232228 w 4215960"/>
                <a:gd name="connsiteY24" fmla="*/ 2024743 h 3257068"/>
                <a:gd name="connsiteX25" fmla="*/ 254000 w 4215960"/>
                <a:gd name="connsiteY25" fmla="*/ 2082800 h 3257068"/>
                <a:gd name="connsiteX26" fmla="*/ 275771 w 4215960"/>
                <a:gd name="connsiteY26" fmla="*/ 2104571 h 3257068"/>
                <a:gd name="connsiteX27" fmla="*/ 312057 w 4215960"/>
                <a:gd name="connsiteY27" fmla="*/ 2177143 h 3257068"/>
                <a:gd name="connsiteX28" fmla="*/ 348343 w 4215960"/>
                <a:gd name="connsiteY28" fmla="*/ 2227943 h 3257068"/>
                <a:gd name="connsiteX29" fmla="*/ 355600 w 4215960"/>
                <a:gd name="connsiteY29" fmla="*/ 2249714 h 3257068"/>
                <a:gd name="connsiteX30" fmla="*/ 406400 w 4215960"/>
                <a:gd name="connsiteY30" fmla="*/ 2315028 h 3257068"/>
                <a:gd name="connsiteX31" fmla="*/ 435428 w 4215960"/>
                <a:gd name="connsiteY31" fmla="*/ 2380343 h 3257068"/>
                <a:gd name="connsiteX32" fmla="*/ 457200 w 4215960"/>
                <a:gd name="connsiteY32" fmla="*/ 2409371 h 3257068"/>
                <a:gd name="connsiteX33" fmla="*/ 471714 w 4215960"/>
                <a:gd name="connsiteY33" fmla="*/ 2467428 h 3257068"/>
                <a:gd name="connsiteX34" fmla="*/ 478971 w 4215960"/>
                <a:gd name="connsiteY34" fmla="*/ 2489200 h 3257068"/>
                <a:gd name="connsiteX35" fmla="*/ 486228 w 4215960"/>
                <a:gd name="connsiteY35" fmla="*/ 2518228 h 3257068"/>
                <a:gd name="connsiteX36" fmla="*/ 493485 w 4215960"/>
                <a:gd name="connsiteY36" fmla="*/ 2583543 h 3257068"/>
                <a:gd name="connsiteX37" fmla="*/ 515257 w 4215960"/>
                <a:gd name="connsiteY37" fmla="*/ 2641600 h 3257068"/>
                <a:gd name="connsiteX38" fmla="*/ 544285 w 4215960"/>
                <a:gd name="connsiteY38" fmla="*/ 2685143 h 3257068"/>
                <a:gd name="connsiteX39" fmla="*/ 573314 w 4215960"/>
                <a:gd name="connsiteY39" fmla="*/ 2735943 h 3257068"/>
                <a:gd name="connsiteX40" fmla="*/ 602343 w 4215960"/>
                <a:gd name="connsiteY40" fmla="*/ 2757714 h 3257068"/>
                <a:gd name="connsiteX41" fmla="*/ 645885 w 4215960"/>
                <a:gd name="connsiteY41" fmla="*/ 2801257 h 3257068"/>
                <a:gd name="connsiteX42" fmla="*/ 674914 w 4215960"/>
                <a:gd name="connsiteY42" fmla="*/ 2823028 h 3257068"/>
                <a:gd name="connsiteX43" fmla="*/ 711200 w 4215960"/>
                <a:gd name="connsiteY43" fmla="*/ 2866571 h 3257068"/>
                <a:gd name="connsiteX44" fmla="*/ 740228 w 4215960"/>
                <a:gd name="connsiteY44" fmla="*/ 2888343 h 3257068"/>
                <a:gd name="connsiteX45" fmla="*/ 812800 w 4215960"/>
                <a:gd name="connsiteY45" fmla="*/ 2953657 h 3257068"/>
                <a:gd name="connsiteX46" fmla="*/ 849085 w 4215960"/>
                <a:gd name="connsiteY46" fmla="*/ 2997200 h 3257068"/>
                <a:gd name="connsiteX47" fmla="*/ 870857 w 4215960"/>
                <a:gd name="connsiteY47" fmla="*/ 3011714 h 3257068"/>
                <a:gd name="connsiteX48" fmla="*/ 907143 w 4215960"/>
                <a:gd name="connsiteY48" fmla="*/ 3055257 h 3257068"/>
                <a:gd name="connsiteX49" fmla="*/ 936171 w 4215960"/>
                <a:gd name="connsiteY49" fmla="*/ 3077028 h 3257068"/>
                <a:gd name="connsiteX50" fmla="*/ 1030514 w 4215960"/>
                <a:gd name="connsiteY50" fmla="*/ 3120571 h 3257068"/>
                <a:gd name="connsiteX51" fmla="*/ 1480457 w 4215960"/>
                <a:gd name="connsiteY51" fmla="*/ 3106057 h 3257068"/>
                <a:gd name="connsiteX52" fmla="*/ 1531257 w 4215960"/>
                <a:gd name="connsiteY52" fmla="*/ 3091543 h 3257068"/>
                <a:gd name="connsiteX53" fmla="*/ 1618343 w 4215960"/>
                <a:gd name="connsiteY53" fmla="*/ 3084285 h 3257068"/>
                <a:gd name="connsiteX54" fmla="*/ 1698171 w 4215960"/>
                <a:gd name="connsiteY54" fmla="*/ 3069771 h 3257068"/>
                <a:gd name="connsiteX55" fmla="*/ 1756228 w 4215960"/>
                <a:gd name="connsiteY55" fmla="*/ 3062514 h 3257068"/>
                <a:gd name="connsiteX56" fmla="*/ 1785257 w 4215960"/>
                <a:gd name="connsiteY56" fmla="*/ 3048000 h 3257068"/>
                <a:gd name="connsiteX57" fmla="*/ 1850571 w 4215960"/>
                <a:gd name="connsiteY57" fmla="*/ 3026228 h 3257068"/>
                <a:gd name="connsiteX58" fmla="*/ 1886857 w 4215960"/>
                <a:gd name="connsiteY58" fmla="*/ 3011714 h 3257068"/>
                <a:gd name="connsiteX59" fmla="*/ 1988457 w 4215960"/>
                <a:gd name="connsiteY59" fmla="*/ 2997200 h 3257068"/>
                <a:gd name="connsiteX60" fmla="*/ 2017485 w 4215960"/>
                <a:gd name="connsiteY60" fmla="*/ 2989943 h 3257068"/>
                <a:gd name="connsiteX61" fmla="*/ 2053771 w 4215960"/>
                <a:gd name="connsiteY61" fmla="*/ 2982685 h 3257068"/>
                <a:gd name="connsiteX62" fmla="*/ 2140857 w 4215960"/>
                <a:gd name="connsiteY62" fmla="*/ 2968171 h 3257068"/>
                <a:gd name="connsiteX63" fmla="*/ 3235098 w 4215960"/>
                <a:gd name="connsiteY63" fmla="*/ 3228068 h 3257068"/>
                <a:gd name="connsiteX64" fmla="*/ 3230787 w 4215960"/>
                <a:gd name="connsiteY64" fmla="*/ 3232377 h 3257068"/>
                <a:gd name="connsiteX65" fmla="*/ 3545112 w 4215960"/>
                <a:gd name="connsiteY65" fmla="*/ 3064102 h 3257068"/>
                <a:gd name="connsiteX66" fmla="*/ 3507012 w 4215960"/>
                <a:gd name="connsiteY66" fmla="*/ 3033940 h 3257068"/>
                <a:gd name="connsiteX67" fmla="*/ 3540349 w 4215960"/>
                <a:gd name="connsiteY67" fmla="*/ 3024415 h 3257068"/>
                <a:gd name="connsiteX68" fmla="*/ 3518124 w 4215960"/>
                <a:gd name="connsiteY68" fmla="*/ 2987902 h 3257068"/>
                <a:gd name="connsiteX69" fmla="*/ 3556225 w 4215960"/>
                <a:gd name="connsiteY69" fmla="*/ 2983141 h 3257068"/>
                <a:gd name="connsiteX70" fmla="*/ 3562574 w 4215960"/>
                <a:gd name="connsiteY70" fmla="*/ 2949802 h 3257068"/>
                <a:gd name="connsiteX71" fmla="*/ 3624488 w 4215960"/>
                <a:gd name="connsiteY71" fmla="*/ 2959329 h 3257068"/>
                <a:gd name="connsiteX72" fmla="*/ 3657601 w 4215960"/>
                <a:gd name="connsiteY72" fmla="*/ 2974521 h 3257068"/>
                <a:gd name="connsiteX73" fmla="*/ 3623808 w 4215960"/>
                <a:gd name="connsiteY73" fmla="*/ 3015569 h 3257068"/>
                <a:gd name="connsiteX74" fmla="*/ 3662816 w 4215960"/>
                <a:gd name="connsiteY74" fmla="*/ 3123065 h 3257068"/>
                <a:gd name="connsiteX75" fmla="*/ 3715203 w 4215960"/>
                <a:gd name="connsiteY75" fmla="*/ 3154363 h 3257068"/>
                <a:gd name="connsiteX76" fmla="*/ 3767137 w 4215960"/>
                <a:gd name="connsiteY76" fmla="*/ 3112181 h 3257068"/>
                <a:gd name="connsiteX77" fmla="*/ 3852862 w 4215960"/>
                <a:gd name="connsiteY77" fmla="*/ 3063648 h 3257068"/>
                <a:gd name="connsiteX78" fmla="*/ 3835626 w 4215960"/>
                <a:gd name="connsiteY78" fmla="*/ 2974747 h 3257068"/>
                <a:gd name="connsiteX79" fmla="*/ 3912960 w 4215960"/>
                <a:gd name="connsiteY79" fmla="*/ 2842078 h 3257068"/>
                <a:gd name="connsiteX80" fmla="*/ 4205514 w 4215960"/>
                <a:gd name="connsiteY80" fmla="*/ 2508930 h 3257068"/>
                <a:gd name="connsiteX81" fmla="*/ 4124097 w 4215960"/>
                <a:gd name="connsiteY81" fmla="*/ 2499858 h 3257068"/>
                <a:gd name="connsiteX82" fmla="*/ 4128634 w 4215960"/>
                <a:gd name="connsiteY82" fmla="*/ 2408010 h 3257068"/>
                <a:gd name="connsiteX83" fmla="*/ 4079647 w 4215960"/>
                <a:gd name="connsiteY83" fmla="*/ 2382838 h 3257068"/>
                <a:gd name="connsiteX84" fmla="*/ 3995510 w 4215960"/>
                <a:gd name="connsiteY84" fmla="*/ 2414360 h 3257068"/>
                <a:gd name="connsiteX85" fmla="*/ 3958771 w 4215960"/>
                <a:gd name="connsiteY85" fmla="*/ 2378075 h 3257068"/>
                <a:gd name="connsiteX86" fmla="*/ 4003448 w 4215960"/>
                <a:gd name="connsiteY86" fmla="*/ 2355170 h 3257068"/>
                <a:gd name="connsiteX87" fmla="*/ 3874181 w 4215960"/>
                <a:gd name="connsiteY87" fmla="*/ 2141991 h 3257068"/>
                <a:gd name="connsiteX88" fmla="*/ 3889147 w 4215960"/>
                <a:gd name="connsiteY88" fmla="*/ 2111828 h 3257068"/>
                <a:gd name="connsiteX89" fmla="*/ 3865562 w 4215960"/>
                <a:gd name="connsiteY89" fmla="*/ 1996168 h 3257068"/>
                <a:gd name="connsiteX90" fmla="*/ 3706813 w 4215960"/>
                <a:gd name="connsiteY90" fmla="*/ 1985282 h 3257068"/>
                <a:gd name="connsiteX91" fmla="*/ 3673475 w 4215960"/>
                <a:gd name="connsiteY91" fmla="*/ 2034040 h 3257068"/>
                <a:gd name="connsiteX92" fmla="*/ 3584575 w 4215960"/>
                <a:gd name="connsiteY92" fmla="*/ 2048556 h 3257068"/>
                <a:gd name="connsiteX93" fmla="*/ 3590925 w 4215960"/>
                <a:gd name="connsiteY93" fmla="*/ 2026557 h 3257068"/>
                <a:gd name="connsiteX94" fmla="*/ 3537403 w 4215960"/>
                <a:gd name="connsiteY94" fmla="*/ 2010456 h 3257068"/>
                <a:gd name="connsiteX95" fmla="*/ 3512684 w 4215960"/>
                <a:gd name="connsiteY95" fmla="*/ 1845355 h 3257068"/>
                <a:gd name="connsiteX96" fmla="*/ 3232377 w 4215960"/>
                <a:gd name="connsiteY96" fmla="*/ 1778680 h 3257068"/>
                <a:gd name="connsiteX97" fmla="*/ 3096078 w 4215960"/>
                <a:gd name="connsiteY97" fmla="*/ 1821996 h 3257068"/>
                <a:gd name="connsiteX98" fmla="*/ 2964089 w 4215960"/>
                <a:gd name="connsiteY98" fmla="*/ 1814512 h 3257068"/>
                <a:gd name="connsiteX99" fmla="*/ 2831646 w 4215960"/>
                <a:gd name="connsiteY99" fmla="*/ 1703614 h 3257068"/>
                <a:gd name="connsiteX100" fmla="*/ 2618468 w 4215960"/>
                <a:gd name="connsiteY100" fmla="*/ 1400401 h 3257068"/>
                <a:gd name="connsiteX101" fmla="*/ 2220006 w 4215960"/>
                <a:gd name="connsiteY101" fmla="*/ 1260928 h 3257068"/>
                <a:gd name="connsiteX102" fmla="*/ 1821543 w 4215960"/>
                <a:gd name="connsiteY102" fmla="*/ 1284514 h 3257068"/>
                <a:gd name="connsiteX103" fmla="*/ 1799771 w 4215960"/>
                <a:gd name="connsiteY103" fmla="*/ 1211943 h 3257068"/>
                <a:gd name="connsiteX104" fmla="*/ 1756228 w 4215960"/>
                <a:gd name="connsiteY104" fmla="*/ 1139371 h 3257068"/>
                <a:gd name="connsiteX105" fmla="*/ 1625600 w 4215960"/>
                <a:gd name="connsiteY105" fmla="*/ 986971 h 3257068"/>
                <a:gd name="connsiteX106" fmla="*/ 1589314 w 4215960"/>
                <a:gd name="connsiteY106" fmla="*/ 928914 h 3257068"/>
                <a:gd name="connsiteX107" fmla="*/ 1574800 w 4215960"/>
                <a:gd name="connsiteY107" fmla="*/ 892628 h 3257068"/>
                <a:gd name="connsiteX108" fmla="*/ 1538514 w 4215960"/>
                <a:gd name="connsiteY108" fmla="*/ 856343 h 3257068"/>
                <a:gd name="connsiteX109" fmla="*/ 1509485 w 4215960"/>
                <a:gd name="connsiteY109" fmla="*/ 820057 h 3257068"/>
                <a:gd name="connsiteX110" fmla="*/ 1473200 w 4215960"/>
                <a:gd name="connsiteY110" fmla="*/ 783771 h 3257068"/>
                <a:gd name="connsiteX111" fmla="*/ 1436914 w 4215960"/>
                <a:gd name="connsiteY111" fmla="*/ 718457 h 3257068"/>
                <a:gd name="connsiteX112" fmla="*/ 1357085 w 4215960"/>
                <a:gd name="connsiteY112" fmla="*/ 624114 h 3257068"/>
                <a:gd name="connsiteX113" fmla="*/ 1335314 w 4215960"/>
                <a:gd name="connsiteY113" fmla="*/ 602343 h 3257068"/>
                <a:gd name="connsiteX114" fmla="*/ 1277257 w 4215960"/>
                <a:gd name="connsiteY114" fmla="*/ 529771 h 3257068"/>
                <a:gd name="connsiteX115" fmla="*/ 1219200 w 4215960"/>
                <a:gd name="connsiteY115" fmla="*/ 464457 h 3257068"/>
                <a:gd name="connsiteX116" fmla="*/ 1161143 w 4215960"/>
                <a:gd name="connsiteY116" fmla="*/ 406400 h 3257068"/>
                <a:gd name="connsiteX117" fmla="*/ 1081314 w 4215960"/>
                <a:gd name="connsiteY117" fmla="*/ 362857 h 3257068"/>
                <a:gd name="connsiteX118" fmla="*/ 1052285 w 4215960"/>
                <a:gd name="connsiteY118" fmla="*/ 333828 h 3257068"/>
                <a:gd name="connsiteX119" fmla="*/ 1001485 w 4215960"/>
                <a:gd name="connsiteY119" fmla="*/ 304800 h 3257068"/>
                <a:gd name="connsiteX120" fmla="*/ 979714 w 4215960"/>
                <a:gd name="connsiteY120" fmla="*/ 290285 h 3257068"/>
                <a:gd name="connsiteX121" fmla="*/ 928914 w 4215960"/>
                <a:gd name="connsiteY121" fmla="*/ 246743 h 3257068"/>
                <a:gd name="connsiteX122" fmla="*/ 907143 w 4215960"/>
                <a:gd name="connsiteY122" fmla="*/ 232228 h 3257068"/>
                <a:gd name="connsiteX123" fmla="*/ 885371 w 4215960"/>
                <a:gd name="connsiteY123" fmla="*/ 224971 h 3257068"/>
                <a:gd name="connsiteX124" fmla="*/ 849085 w 4215960"/>
                <a:gd name="connsiteY124" fmla="*/ 188685 h 3257068"/>
                <a:gd name="connsiteX125" fmla="*/ 820057 w 4215960"/>
                <a:gd name="connsiteY125" fmla="*/ 166914 h 3257068"/>
                <a:gd name="connsiteX126" fmla="*/ 812800 w 4215960"/>
                <a:gd name="connsiteY126" fmla="*/ 145143 h 3257068"/>
                <a:gd name="connsiteX127" fmla="*/ 762000 w 4215960"/>
                <a:gd name="connsiteY127" fmla="*/ 116114 h 3257068"/>
                <a:gd name="connsiteX128" fmla="*/ 740228 w 4215960"/>
                <a:gd name="connsiteY128" fmla="*/ 101600 h 3257068"/>
                <a:gd name="connsiteX129" fmla="*/ 703943 w 4215960"/>
                <a:gd name="connsiteY129" fmla="*/ 65314 h 3257068"/>
                <a:gd name="connsiteX130" fmla="*/ 689428 w 4215960"/>
                <a:gd name="connsiteY130" fmla="*/ 50800 h 3257068"/>
                <a:gd name="connsiteX131" fmla="*/ 660400 w 4215960"/>
                <a:gd name="connsiteY131" fmla="*/ 43543 h 3257068"/>
                <a:gd name="connsiteX132" fmla="*/ 638628 w 4215960"/>
                <a:gd name="connsiteY132" fmla="*/ 36285 h 3257068"/>
                <a:gd name="connsiteX133" fmla="*/ 602343 w 4215960"/>
                <a:gd name="connsiteY133" fmla="*/ 0 h 3257068"/>
                <a:gd name="connsiteX0" fmla="*/ 602343 w 4215960"/>
                <a:gd name="connsiteY0" fmla="*/ 0 h 3231913"/>
                <a:gd name="connsiteX1" fmla="*/ 406400 w 4215960"/>
                <a:gd name="connsiteY1" fmla="*/ 7257 h 3231913"/>
                <a:gd name="connsiteX2" fmla="*/ 362857 w 4215960"/>
                <a:gd name="connsiteY2" fmla="*/ 36285 h 3231913"/>
                <a:gd name="connsiteX3" fmla="*/ 312057 w 4215960"/>
                <a:gd name="connsiteY3" fmla="*/ 50800 h 3231913"/>
                <a:gd name="connsiteX4" fmla="*/ 239485 w 4215960"/>
                <a:gd name="connsiteY4" fmla="*/ 101600 h 3231913"/>
                <a:gd name="connsiteX5" fmla="*/ 210457 w 4215960"/>
                <a:gd name="connsiteY5" fmla="*/ 108857 h 3231913"/>
                <a:gd name="connsiteX6" fmla="*/ 159657 w 4215960"/>
                <a:gd name="connsiteY6" fmla="*/ 137885 h 3231913"/>
                <a:gd name="connsiteX7" fmla="*/ 130628 w 4215960"/>
                <a:gd name="connsiteY7" fmla="*/ 166914 h 3231913"/>
                <a:gd name="connsiteX8" fmla="*/ 108857 w 4215960"/>
                <a:gd name="connsiteY8" fmla="*/ 188685 h 3231913"/>
                <a:gd name="connsiteX9" fmla="*/ 94343 w 4215960"/>
                <a:gd name="connsiteY9" fmla="*/ 203200 h 3231913"/>
                <a:gd name="connsiteX10" fmla="*/ 43543 w 4215960"/>
                <a:gd name="connsiteY10" fmla="*/ 283028 h 3231913"/>
                <a:gd name="connsiteX11" fmla="*/ 14514 w 4215960"/>
                <a:gd name="connsiteY11" fmla="*/ 362857 h 3231913"/>
                <a:gd name="connsiteX12" fmla="*/ 0 w 4215960"/>
                <a:gd name="connsiteY12" fmla="*/ 420914 h 3231913"/>
                <a:gd name="connsiteX13" fmla="*/ 7257 w 4215960"/>
                <a:gd name="connsiteY13" fmla="*/ 1393371 h 3231913"/>
                <a:gd name="connsiteX14" fmla="*/ 29028 w 4215960"/>
                <a:gd name="connsiteY14" fmla="*/ 1494971 h 3231913"/>
                <a:gd name="connsiteX15" fmla="*/ 43543 w 4215960"/>
                <a:gd name="connsiteY15" fmla="*/ 1531257 h 3231913"/>
                <a:gd name="connsiteX16" fmla="*/ 58057 w 4215960"/>
                <a:gd name="connsiteY16" fmla="*/ 1596571 h 3231913"/>
                <a:gd name="connsiteX17" fmla="*/ 79828 w 4215960"/>
                <a:gd name="connsiteY17" fmla="*/ 1647371 h 3231913"/>
                <a:gd name="connsiteX18" fmla="*/ 116114 w 4215960"/>
                <a:gd name="connsiteY18" fmla="*/ 1763485 h 3231913"/>
                <a:gd name="connsiteX19" fmla="*/ 137885 w 4215960"/>
                <a:gd name="connsiteY19" fmla="*/ 1828800 h 3231913"/>
                <a:gd name="connsiteX20" fmla="*/ 145143 w 4215960"/>
                <a:gd name="connsiteY20" fmla="*/ 1850571 h 3231913"/>
                <a:gd name="connsiteX21" fmla="*/ 166914 w 4215960"/>
                <a:gd name="connsiteY21" fmla="*/ 1894114 h 3231913"/>
                <a:gd name="connsiteX22" fmla="*/ 188685 w 4215960"/>
                <a:gd name="connsiteY22" fmla="*/ 1944914 h 3231913"/>
                <a:gd name="connsiteX23" fmla="*/ 195943 w 4215960"/>
                <a:gd name="connsiteY23" fmla="*/ 1973943 h 3231913"/>
                <a:gd name="connsiteX24" fmla="*/ 232228 w 4215960"/>
                <a:gd name="connsiteY24" fmla="*/ 2024743 h 3231913"/>
                <a:gd name="connsiteX25" fmla="*/ 254000 w 4215960"/>
                <a:gd name="connsiteY25" fmla="*/ 2082800 h 3231913"/>
                <a:gd name="connsiteX26" fmla="*/ 275771 w 4215960"/>
                <a:gd name="connsiteY26" fmla="*/ 2104571 h 3231913"/>
                <a:gd name="connsiteX27" fmla="*/ 312057 w 4215960"/>
                <a:gd name="connsiteY27" fmla="*/ 2177143 h 3231913"/>
                <a:gd name="connsiteX28" fmla="*/ 348343 w 4215960"/>
                <a:gd name="connsiteY28" fmla="*/ 2227943 h 3231913"/>
                <a:gd name="connsiteX29" fmla="*/ 355600 w 4215960"/>
                <a:gd name="connsiteY29" fmla="*/ 2249714 h 3231913"/>
                <a:gd name="connsiteX30" fmla="*/ 406400 w 4215960"/>
                <a:gd name="connsiteY30" fmla="*/ 2315028 h 3231913"/>
                <a:gd name="connsiteX31" fmla="*/ 435428 w 4215960"/>
                <a:gd name="connsiteY31" fmla="*/ 2380343 h 3231913"/>
                <a:gd name="connsiteX32" fmla="*/ 457200 w 4215960"/>
                <a:gd name="connsiteY32" fmla="*/ 2409371 h 3231913"/>
                <a:gd name="connsiteX33" fmla="*/ 471714 w 4215960"/>
                <a:gd name="connsiteY33" fmla="*/ 2467428 h 3231913"/>
                <a:gd name="connsiteX34" fmla="*/ 478971 w 4215960"/>
                <a:gd name="connsiteY34" fmla="*/ 2489200 h 3231913"/>
                <a:gd name="connsiteX35" fmla="*/ 486228 w 4215960"/>
                <a:gd name="connsiteY35" fmla="*/ 2518228 h 3231913"/>
                <a:gd name="connsiteX36" fmla="*/ 493485 w 4215960"/>
                <a:gd name="connsiteY36" fmla="*/ 2583543 h 3231913"/>
                <a:gd name="connsiteX37" fmla="*/ 515257 w 4215960"/>
                <a:gd name="connsiteY37" fmla="*/ 2641600 h 3231913"/>
                <a:gd name="connsiteX38" fmla="*/ 544285 w 4215960"/>
                <a:gd name="connsiteY38" fmla="*/ 2685143 h 3231913"/>
                <a:gd name="connsiteX39" fmla="*/ 573314 w 4215960"/>
                <a:gd name="connsiteY39" fmla="*/ 2735943 h 3231913"/>
                <a:gd name="connsiteX40" fmla="*/ 602343 w 4215960"/>
                <a:gd name="connsiteY40" fmla="*/ 2757714 h 3231913"/>
                <a:gd name="connsiteX41" fmla="*/ 645885 w 4215960"/>
                <a:gd name="connsiteY41" fmla="*/ 2801257 h 3231913"/>
                <a:gd name="connsiteX42" fmla="*/ 674914 w 4215960"/>
                <a:gd name="connsiteY42" fmla="*/ 2823028 h 3231913"/>
                <a:gd name="connsiteX43" fmla="*/ 711200 w 4215960"/>
                <a:gd name="connsiteY43" fmla="*/ 2866571 h 3231913"/>
                <a:gd name="connsiteX44" fmla="*/ 740228 w 4215960"/>
                <a:gd name="connsiteY44" fmla="*/ 2888343 h 3231913"/>
                <a:gd name="connsiteX45" fmla="*/ 812800 w 4215960"/>
                <a:gd name="connsiteY45" fmla="*/ 2953657 h 3231913"/>
                <a:gd name="connsiteX46" fmla="*/ 849085 w 4215960"/>
                <a:gd name="connsiteY46" fmla="*/ 2997200 h 3231913"/>
                <a:gd name="connsiteX47" fmla="*/ 870857 w 4215960"/>
                <a:gd name="connsiteY47" fmla="*/ 3011714 h 3231913"/>
                <a:gd name="connsiteX48" fmla="*/ 907143 w 4215960"/>
                <a:gd name="connsiteY48" fmla="*/ 3055257 h 3231913"/>
                <a:gd name="connsiteX49" fmla="*/ 936171 w 4215960"/>
                <a:gd name="connsiteY49" fmla="*/ 3077028 h 3231913"/>
                <a:gd name="connsiteX50" fmla="*/ 1030514 w 4215960"/>
                <a:gd name="connsiteY50" fmla="*/ 3120571 h 3231913"/>
                <a:gd name="connsiteX51" fmla="*/ 1480457 w 4215960"/>
                <a:gd name="connsiteY51" fmla="*/ 3106057 h 3231913"/>
                <a:gd name="connsiteX52" fmla="*/ 1531257 w 4215960"/>
                <a:gd name="connsiteY52" fmla="*/ 3091543 h 3231913"/>
                <a:gd name="connsiteX53" fmla="*/ 1618343 w 4215960"/>
                <a:gd name="connsiteY53" fmla="*/ 3084285 h 3231913"/>
                <a:gd name="connsiteX54" fmla="*/ 1698171 w 4215960"/>
                <a:gd name="connsiteY54" fmla="*/ 3069771 h 3231913"/>
                <a:gd name="connsiteX55" fmla="*/ 1756228 w 4215960"/>
                <a:gd name="connsiteY55" fmla="*/ 3062514 h 3231913"/>
                <a:gd name="connsiteX56" fmla="*/ 1785257 w 4215960"/>
                <a:gd name="connsiteY56" fmla="*/ 3048000 h 3231913"/>
                <a:gd name="connsiteX57" fmla="*/ 1850571 w 4215960"/>
                <a:gd name="connsiteY57" fmla="*/ 3026228 h 3231913"/>
                <a:gd name="connsiteX58" fmla="*/ 1886857 w 4215960"/>
                <a:gd name="connsiteY58" fmla="*/ 3011714 h 3231913"/>
                <a:gd name="connsiteX59" fmla="*/ 1988457 w 4215960"/>
                <a:gd name="connsiteY59" fmla="*/ 2997200 h 3231913"/>
                <a:gd name="connsiteX60" fmla="*/ 2017485 w 4215960"/>
                <a:gd name="connsiteY60" fmla="*/ 2989943 h 3231913"/>
                <a:gd name="connsiteX61" fmla="*/ 2053771 w 4215960"/>
                <a:gd name="connsiteY61" fmla="*/ 2982685 h 3231913"/>
                <a:gd name="connsiteX62" fmla="*/ 2140857 w 4215960"/>
                <a:gd name="connsiteY62" fmla="*/ 2968171 h 3231913"/>
                <a:gd name="connsiteX63" fmla="*/ 3235098 w 4215960"/>
                <a:gd name="connsiteY63" fmla="*/ 3228068 h 3231913"/>
                <a:gd name="connsiteX64" fmla="*/ 3533999 w 4215960"/>
                <a:gd name="connsiteY64" fmla="*/ 3119665 h 3231913"/>
                <a:gd name="connsiteX65" fmla="*/ 3545112 w 4215960"/>
                <a:gd name="connsiteY65" fmla="*/ 3064102 h 3231913"/>
                <a:gd name="connsiteX66" fmla="*/ 3507012 w 4215960"/>
                <a:gd name="connsiteY66" fmla="*/ 3033940 h 3231913"/>
                <a:gd name="connsiteX67" fmla="*/ 3540349 w 4215960"/>
                <a:gd name="connsiteY67" fmla="*/ 3024415 h 3231913"/>
                <a:gd name="connsiteX68" fmla="*/ 3518124 w 4215960"/>
                <a:gd name="connsiteY68" fmla="*/ 2987902 h 3231913"/>
                <a:gd name="connsiteX69" fmla="*/ 3556225 w 4215960"/>
                <a:gd name="connsiteY69" fmla="*/ 2983141 h 3231913"/>
                <a:gd name="connsiteX70" fmla="*/ 3562574 w 4215960"/>
                <a:gd name="connsiteY70" fmla="*/ 2949802 h 3231913"/>
                <a:gd name="connsiteX71" fmla="*/ 3624488 w 4215960"/>
                <a:gd name="connsiteY71" fmla="*/ 2959329 h 3231913"/>
                <a:gd name="connsiteX72" fmla="*/ 3657601 w 4215960"/>
                <a:gd name="connsiteY72" fmla="*/ 2974521 h 3231913"/>
                <a:gd name="connsiteX73" fmla="*/ 3623808 w 4215960"/>
                <a:gd name="connsiteY73" fmla="*/ 3015569 h 3231913"/>
                <a:gd name="connsiteX74" fmla="*/ 3662816 w 4215960"/>
                <a:gd name="connsiteY74" fmla="*/ 3123065 h 3231913"/>
                <a:gd name="connsiteX75" fmla="*/ 3715203 w 4215960"/>
                <a:gd name="connsiteY75" fmla="*/ 3154363 h 3231913"/>
                <a:gd name="connsiteX76" fmla="*/ 3767137 w 4215960"/>
                <a:gd name="connsiteY76" fmla="*/ 3112181 h 3231913"/>
                <a:gd name="connsiteX77" fmla="*/ 3852862 w 4215960"/>
                <a:gd name="connsiteY77" fmla="*/ 3063648 h 3231913"/>
                <a:gd name="connsiteX78" fmla="*/ 3835626 w 4215960"/>
                <a:gd name="connsiteY78" fmla="*/ 2974747 h 3231913"/>
                <a:gd name="connsiteX79" fmla="*/ 3912960 w 4215960"/>
                <a:gd name="connsiteY79" fmla="*/ 2842078 h 3231913"/>
                <a:gd name="connsiteX80" fmla="*/ 4205514 w 4215960"/>
                <a:gd name="connsiteY80" fmla="*/ 2508930 h 3231913"/>
                <a:gd name="connsiteX81" fmla="*/ 4124097 w 4215960"/>
                <a:gd name="connsiteY81" fmla="*/ 2499858 h 3231913"/>
                <a:gd name="connsiteX82" fmla="*/ 4128634 w 4215960"/>
                <a:gd name="connsiteY82" fmla="*/ 2408010 h 3231913"/>
                <a:gd name="connsiteX83" fmla="*/ 4079647 w 4215960"/>
                <a:gd name="connsiteY83" fmla="*/ 2382838 h 3231913"/>
                <a:gd name="connsiteX84" fmla="*/ 3995510 w 4215960"/>
                <a:gd name="connsiteY84" fmla="*/ 2414360 h 3231913"/>
                <a:gd name="connsiteX85" fmla="*/ 3958771 w 4215960"/>
                <a:gd name="connsiteY85" fmla="*/ 2378075 h 3231913"/>
                <a:gd name="connsiteX86" fmla="*/ 4003448 w 4215960"/>
                <a:gd name="connsiteY86" fmla="*/ 2355170 h 3231913"/>
                <a:gd name="connsiteX87" fmla="*/ 3874181 w 4215960"/>
                <a:gd name="connsiteY87" fmla="*/ 2141991 h 3231913"/>
                <a:gd name="connsiteX88" fmla="*/ 3889147 w 4215960"/>
                <a:gd name="connsiteY88" fmla="*/ 2111828 h 3231913"/>
                <a:gd name="connsiteX89" fmla="*/ 3865562 w 4215960"/>
                <a:gd name="connsiteY89" fmla="*/ 1996168 h 3231913"/>
                <a:gd name="connsiteX90" fmla="*/ 3706813 w 4215960"/>
                <a:gd name="connsiteY90" fmla="*/ 1985282 h 3231913"/>
                <a:gd name="connsiteX91" fmla="*/ 3673475 w 4215960"/>
                <a:gd name="connsiteY91" fmla="*/ 2034040 h 3231913"/>
                <a:gd name="connsiteX92" fmla="*/ 3584575 w 4215960"/>
                <a:gd name="connsiteY92" fmla="*/ 2048556 h 3231913"/>
                <a:gd name="connsiteX93" fmla="*/ 3590925 w 4215960"/>
                <a:gd name="connsiteY93" fmla="*/ 2026557 h 3231913"/>
                <a:gd name="connsiteX94" fmla="*/ 3537403 w 4215960"/>
                <a:gd name="connsiteY94" fmla="*/ 2010456 h 3231913"/>
                <a:gd name="connsiteX95" fmla="*/ 3512684 w 4215960"/>
                <a:gd name="connsiteY95" fmla="*/ 1845355 h 3231913"/>
                <a:gd name="connsiteX96" fmla="*/ 3232377 w 4215960"/>
                <a:gd name="connsiteY96" fmla="*/ 1778680 h 3231913"/>
                <a:gd name="connsiteX97" fmla="*/ 3096078 w 4215960"/>
                <a:gd name="connsiteY97" fmla="*/ 1821996 h 3231913"/>
                <a:gd name="connsiteX98" fmla="*/ 2964089 w 4215960"/>
                <a:gd name="connsiteY98" fmla="*/ 1814512 h 3231913"/>
                <a:gd name="connsiteX99" fmla="*/ 2831646 w 4215960"/>
                <a:gd name="connsiteY99" fmla="*/ 1703614 h 3231913"/>
                <a:gd name="connsiteX100" fmla="*/ 2618468 w 4215960"/>
                <a:gd name="connsiteY100" fmla="*/ 1400401 h 3231913"/>
                <a:gd name="connsiteX101" fmla="*/ 2220006 w 4215960"/>
                <a:gd name="connsiteY101" fmla="*/ 1260928 h 3231913"/>
                <a:gd name="connsiteX102" fmla="*/ 1821543 w 4215960"/>
                <a:gd name="connsiteY102" fmla="*/ 1284514 h 3231913"/>
                <a:gd name="connsiteX103" fmla="*/ 1799771 w 4215960"/>
                <a:gd name="connsiteY103" fmla="*/ 1211943 h 3231913"/>
                <a:gd name="connsiteX104" fmla="*/ 1756228 w 4215960"/>
                <a:gd name="connsiteY104" fmla="*/ 1139371 h 3231913"/>
                <a:gd name="connsiteX105" fmla="*/ 1625600 w 4215960"/>
                <a:gd name="connsiteY105" fmla="*/ 986971 h 3231913"/>
                <a:gd name="connsiteX106" fmla="*/ 1589314 w 4215960"/>
                <a:gd name="connsiteY106" fmla="*/ 928914 h 3231913"/>
                <a:gd name="connsiteX107" fmla="*/ 1574800 w 4215960"/>
                <a:gd name="connsiteY107" fmla="*/ 892628 h 3231913"/>
                <a:gd name="connsiteX108" fmla="*/ 1538514 w 4215960"/>
                <a:gd name="connsiteY108" fmla="*/ 856343 h 3231913"/>
                <a:gd name="connsiteX109" fmla="*/ 1509485 w 4215960"/>
                <a:gd name="connsiteY109" fmla="*/ 820057 h 3231913"/>
                <a:gd name="connsiteX110" fmla="*/ 1473200 w 4215960"/>
                <a:gd name="connsiteY110" fmla="*/ 783771 h 3231913"/>
                <a:gd name="connsiteX111" fmla="*/ 1436914 w 4215960"/>
                <a:gd name="connsiteY111" fmla="*/ 718457 h 3231913"/>
                <a:gd name="connsiteX112" fmla="*/ 1357085 w 4215960"/>
                <a:gd name="connsiteY112" fmla="*/ 624114 h 3231913"/>
                <a:gd name="connsiteX113" fmla="*/ 1335314 w 4215960"/>
                <a:gd name="connsiteY113" fmla="*/ 602343 h 3231913"/>
                <a:gd name="connsiteX114" fmla="*/ 1277257 w 4215960"/>
                <a:gd name="connsiteY114" fmla="*/ 529771 h 3231913"/>
                <a:gd name="connsiteX115" fmla="*/ 1219200 w 4215960"/>
                <a:gd name="connsiteY115" fmla="*/ 464457 h 3231913"/>
                <a:gd name="connsiteX116" fmla="*/ 1161143 w 4215960"/>
                <a:gd name="connsiteY116" fmla="*/ 406400 h 3231913"/>
                <a:gd name="connsiteX117" fmla="*/ 1081314 w 4215960"/>
                <a:gd name="connsiteY117" fmla="*/ 362857 h 3231913"/>
                <a:gd name="connsiteX118" fmla="*/ 1052285 w 4215960"/>
                <a:gd name="connsiteY118" fmla="*/ 333828 h 3231913"/>
                <a:gd name="connsiteX119" fmla="*/ 1001485 w 4215960"/>
                <a:gd name="connsiteY119" fmla="*/ 304800 h 3231913"/>
                <a:gd name="connsiteX120" fmla="*/ 979714 w 4215960"/>
                <a:gd name="connsiteY120" fmla="*/ 290285 h 3231913"/>
                <a:gd name="connsiteX121" fmla="*/ 928914 w 4215960"/>
                <a:gd name="connsiteY121" fmla="*/ 246743 h 3231913"/>
                <a:gd name="connsiteX122" fmla="*/ 907143 w 4215960"/>
                <a:gd name="connsiteY122" fmla="*/ 232228 h 3231913"/>
                <a:gd name="connsiteX123" fmla="*/ 885371 w 4215960"/>
                <a:gd name="connsiteY123" fmla="*/ 224971 h 3231913"/>
                <a:gd name="connsiteX124" fmla="*/ 849085 w 4215960"/>
                <a:gd name="connsiteY124" fmla="*/ 188685 h 3231913"/>
                <a:gd name="connsiteX125" fmla="*/ 820057 w 4215960"/>
                <a:gd name="connsiteY125" fmla="*/ 166914 h 3231913"/>
                <a:gd name="connsiteX126" fmla="*/ 812800 w 4215960"/>
                <a:gd name="connsiteY126" fmla="*/ 145143 h 3231913"/>
                <a:gd name="connsiteX127" fmla="*/ 762000 w 4215960"/>
                <a:gd name="connsiteY127" fmla="*/ 116114 h 3231913"/>
                <a:gd name="connsiteX128" fmla="*/ 740228 w 4215960"/>
                <a:gd name="connsiteY128" fmla="*/ 101600 h 3231913"/>
                <a:gd name="connsiteX129" fmla="*/ 703943 w 4215960"/>
                <a:gd name="connsiteY129" fmla="*/ 65314 h 3231913"/>
                <a:gd name="connsiteX130" fmla="*/ 689428 w 4215960"/>
                <a:gd name="connsiteY130" fmla="*/ 50800 h 3231913"/>
                <a:gd name="connsiteX131" fmla="*/ 660400 w 4215960"/>
                <a:gd name="connsiteY131" fmla="*/ 43543 h 3231913"/>
                <a:gd name="connsiteX132" fmla="*/ 638628 w 4215960"/>
                <a:gd name="connsiteY132" fmla="*/ 36285 h 3231913"/>
                <a:gd name="connsiteX133" fmla="*/ 602343 w 4215960"/>
                <a:gd name="connsiteY133" fmla="*/ 0 h 3231913"/>
                <a:gd name="connsiteX0" fmla="*/ 602343 w 4215960"/>
                <a:gd name="connsiteY0" fmla="*/ 0 h 3251121"/>
                <a:gd name="connsiteX1" fmla="*/ 406400 w 4215960"/>
                <a:gd name="connsiteY1" fmla="*/ 7257 h 3251121"/>
                <a:gd name="connsiteX2" fmla="*/ 362857 w 4215960"/>
                <a:gd name="connsiteY2" fmla="*/ 36285 h 3251121"/>
                <a:gd name="connsiteX3" fmla="*/ 312057 w 4215960"/>
                <a:gd name="connsiteY3" fmla="*/ 50800 h 3251121"/>
                <a:gd name="connsiteX4" fmla="*/ 239485 w 4215960"/>
                <a:gd name="connsiteY4" fmla="*/ 101600 h 3251121"/>
                <a:gd name="connsiteX5" fmla="*/ 210457 w 4215960"/>
                <a:gd name="connsiteY5" fmla="*/ 108857 h 3251121"/>
                <a:gd name="connsiteX6" fmla="*/ 159657 w 4215960"/>
                <a:gd name="connsiteY6" fmla="*/ 137885 h 3251121"/>
                <a:gd name="connsiteX7" fmla="*/ 130628 w 4215960"/>
                <a:gd name="connsiteY7" fmla="*/ 166914 h 3251121"/>
                <a:gd name="connsiteX8" fmla="*/ 108857 w 4215960"/>
                <a:gd name="connsiteY8" fmla="*/ 188685 h 3251121"/>
                <a:gd name="connsiteX9" fmla="*/ 94343 w 4215960"/>
                <a:gd name="connsiteY9" fmla="*/ 203200 h 3251121"/>
                <a:gd name="connsiteX10" fmla="*/ 43543 w 4215960"/>
                <a:gd name="connsiteY10" fmla="*/ 283028 h 3251121"/>
                <a:gd name="connsiteX11" fmla="*/ 14514 w 4215960"/>
                <a:gd name="connsiteY11" fmla="*/ 362857 h 3251121"/>
                <a:gd name="connsiteX12" fmla="*/ 0 w 4215960"/>
                <a:gd name="connsiteY12" fmla="*/ 420914 h 3251121"/>
                <a:gd name="connsiteX13" fmla="*/ 7257 w 4215960"/>
                <a:gd name="connsiteY13" fmla="*/ 1393371 h 3251121"/>
                <a:gd name="connsiteX14" fmla="*/ 29028 w 4215960"/>
                <a:gd name="connsiteY14" fmla="*/ 1494971 h 3251121"/>
                <a:gd name="connsiteX15" fmla="*/ 43543 w 4215960"/>
                <a:gd name="connsiteY15" fmla="*/ 1531257 h 3251121"/>
                <a:gd name="connsiteX16" fmla="*/ 58057 w 4215960"/>
                <a:gd name="connsiteY16" fmla="*/ 1596571 h 3251121"/>
                <a:gd name="connsiteX17" fmla="*/ 79828 w 4215960"/>
                <a:gd name="connsiteY17" fmla="*/ 1647371 h 3251121"/>
                <a:gd name="connsiteX18" fmla="*/ 116114 w 4215960"/>
                <a:gd name="connsiteY18" fmla="*/ 1763485 h 3251121"/>
                <a:gd name="connsiteX19" fmla="*/ 137885 w 4215960"/>
                <a:gd name="connsiteY19" fmla="*/ 1828800 h 3251121"/>
                <a:gd name="connsiteX20" fmla="*/ 145143 w 4215960"/>
                <a:gd name="connsiteY20" fmla="*/ 1850571 h 3251121"/>
                <a:gd name="connsiteX21" fmla="*/ 166914 w 4215960"/>
                <a:gd name="connsiteY21" fmla="*/ 1894114 h 3251121"/>
                <a:gd name="connsiteX22" fmla="*/ 188685 w 4215960"/>
                <a:gd name="connsiteY22" fmla="*/ 1944914 h 3251121"/>
                <a:gd name="connsiteX23" fmla="*/ 195943 w 4215960"/>
                <a:gd name="connsiteY23" fmla="*/ 1973943 h 3251121"/>
                <a:gd name="connsiteX24" fmla="*/ 232228 w 4215960"/>
                <a:gd name="connsiteY24" fmla="*/ 2024743 h 3251121"/>
                <a:gd name="connsiteX25" fmla="*/ 254000 w 4215960"/>
                <a:gd name="connsiteY25" fmla="*/ 2082800 h 3251121"/>
                <a:gd name="connsiteX26" fmla="*/ 275771 w 4215960"/>
                <a:gd name="connsiteY26" fmla="*/ 2104571 h 3251121"/>
                <a:gd name="connsiteX27" fmla="*/ 312057 w 4215960"/>
                <a:gd name="connsiteY27" fmla="*/ 2177143 h 3251121"/>
                <a:gd name="connsiteX28" fmla="*/ 348343 w 4215960"/>
                <a:gd name="connsiteY28" fmla="*/ 2227943 h 3251121"/>
                <a:gd name="connsiteX29" fmla="*/ 355600 w 4215960"/>
                <a:gd name="connsiteY29" fmla="*/ 2249714 h 3251121"/>
                <a:gd name="connsiteX30" fmla="*/ 406400 w 4215960"/>
                <a:gd name="connsiteY30" fmla="*/ 2315028 h 3251121"/>
                <a:gd name="connsiteX31" fmla="*/ 435428 w 4215960"/>
                <a:gd name="connsiteY31" fmla="*/ 2380343 h 3251121"/>
                <a:gd name="connsiteX32" fmla="*/ 457200 w 4215960"/>
                <a:gd name="connsiteY32" fmla="*/ 2409371 h 3251121"/>
                <a:gd name="connsiteX33" fmla="*/ 471714 w 4215960"/>
                <a:gd name="connsiteY33" fmla="*/ 2467428 h 3251121"/>
                <a:gd name="connsiteX34" fmla="*/ 478971 w 4215960"/>
                <a:gd name="connsiteY34" fmla="*/ 2489200 h 3251121"/>
                <a:gd name="connsiteX35" fmla="*/ 486228 w 4215960"/>
                <a:gd name="connsiteY35" fmla="*/ 2518228 h 3251121"/>
                <a:gd name="connsiteX36" fmla="*/ 493485 w 4215960"/>
                <a:gd name="connsiteY36" fmla="*/ 2583543 h 3251121"/>
                <a:gd name="connsiteX37" fmla="*/ 515257 w 4215960"/>
                <a:gd name="connsiteY37" fmla="*/ 2641600 h 3251121"/>
                <a:gd name="connsiteX38" fmla="*/ 544285 w 4215960"/>
                <a:gd name="connsiteY38" fmla="*/ 2685143 h 3251121"/>
                <a:gd name="connsiteX39" fmla="*/ 573314 w 4215960"/>
                <a:gd name="connsiteY39" fmla="*/ 2735943 h 3251121"/>
                <a:gd name="connsiteX40" fmla="*/ 602343 w 4215960"/>
                <a:gd name="connsiteY40" fmla="*/ 2757714 h 3251121"/>
                <a:gd name="connsiteX41" fmla="*/ 645885 w 4215960"/>
                <a:gd name="connsiteY41" fmla="*/ 2801257 h 3251121"/>
                <a:gd name="connsiteX42" fmla="*/ 674914 w 4215960"/>
                <a:gd name="connsiteY42" fmla="*/ 2823028 h 3251121"/>
                <a:gd name="connsiteX43" fmla="*/ 711200 w 4215960"/>
                <a:gd name="connsiteY43" fmla="*/ 2866571 h 3251121"/>
                <a:gd name="connsiteX44" fmla="*/ 740228 w 4215960"/>
                <a:gd name="connsiteY44" fmla="*/ 2888343 h 3251121"/>
                <a:gd name="connsiteX45" fmla="*/ 812800 w 4215960"/>
                <a:gd name="connsiteY45" fmla="*/ 2953657 h 3251121"/>
                <a:gd name="connsiteX46" fmla="*/ 849085 w 4215960"/>
                <a:gd name="connsiteY46" fmla="*/ 2997200 h 3251121"/>
                <a:gd name="connsiteX47" fmla="*/ 870857 w 4215960"/>
                <a:gd name="connsiteY47" fmla="*/ 3011714 h 3251121"/>
                <a:gd name="connsiteX48" fmla="*/ 907143 w 4215960"/>
                <a:gd name="connsiteY48" fmla="*/ 3055257 h 3251121"/>
                <a:gd name="connsiteX49" fmla="*/ 936171 w 4215960"/>
                <a:gd name="connsiteY49" fmla="*/ 3077028 h 3251121"/>
                <a:gd name="connsiteX50" fmla="*/ 1030514 w 4215960"/>
                <a:gd name="connsiteY50" fmla="*/ 3120571 h 3251121"/>
                <a:gd name="connsiteX51" fmla="*/ 1480457 w 4215960"/>
                <a:gd name="connsiteY51" fmla="*/ 3106057 h 3251121"/>
                <a:gd name="connsiteX52" fmla="*/ 1531257 w 4215960"/>
                <a:gd name="connsiteY52" fmla="*/ 3091543 h 3251121"/>
                <a:gd name="connsiteX53" fmla="*/ 1618343 w 4215960"/>
                <a:gd name="connsiteY53" fmla="*/ 3084285 h 3251121"/>
                <a:gd name="connsiteX54" fmla="*/ 1698171 w 4215960"/>
                <a:gd name="connsiteY54" fmla="*/ 3069771 h 3251121"/>
                <a:gd name="connsiteX55" fmla="*/ 1756228 w 4215960"/>
                <a:gd name="connsiteY55" fmla="*/ 3062514 h 3251121"/>
                <a:gd name="connsiteX56" fmla="*/ 1785257 w 4215960"/>
                <a:gd name="connsiteY56" fmla="*/ 3048000 h 3251121"/>
                <a:gd name="connsiteX57" fmla="*/ 1850571 w 4215960"/>
                <a:gd name="connsiteY57" fmla="*/ 3026228 h 3251121"/>
                <a:gd name="connsiteX58" fmla="*/ 1886857 w 4215960"/>
                <a:gd name="connsiteY58" fmla="*/ 3011714 h 3251121"/>
                <a:gd name="connsiteX59" fmla="*/ 1988457 w 4215960"/>
                <a:gd name="connsiteY59" fmla="*/ 2997200 h 3251121"/>
                <a:gd name="connsiteX60" fmla="*/ 2017485 w 4215960"/>
                <a:gd name="connsiteY60" fmla="*/ 2989943 h 3251121"/>
                <a:gd name="connsiteX61" fmla="*/ 2053771 w 4215960"/>
                <a:gd name="connsiteY61" fmla="*/ 2982685 h 3251121"/>
                <a:gd name="connsiteX62" fmla="*/ 2140857 w 4215960"/>
                <a:gd name="connsiteY62" fmla="*/ 2968171 h 3251121"/>
                <a:gd name="connsiteX63" fmla="*/ 3235098 w 4215960"/>
                <a:gd name="connsiteY63" fmla="*/ 3228068 h 3251121"/>
                <a:gd name="connsiteX64" fmla="*/ 3233962 w 4215960"/>
                <a:gd name="connsiteY64" fmla="*/ 3226028 h 3251121"/>
                <a:gd name="connsiteX65" fmla="*/ 3533999 w 4215960"/>
                <a:gd name="connsiteY65" fmla="*/ 3119665 h 3251121"/>
                <a:gd name="connsiteX66" fmla="*/ 3545112 w 4215960"/>
                <a:gd name="connsiteY66" fmla="*/ 3064102 h 3251121"/>
                <a:gd name="connsiteX67" fmla="*/ 3507012 w 4215960"/>
                <a:gd name="connsiteY67" fmla="*/ 3033940 h 3251121"/>
                <a:gd name="connsiteX68" fmla="*/ 3540349 w 4215960"/>
                <a:gd name="connsiteY68" fmla="*/ 3024415 h 3251121"/>
                <a:gd name="connsiteX69" fmla="*/ 3518124 w 4215960"/>
                <a:gd name="connsiteY69" fmla="*/ 2987902 h 3251121"/>
                <a:gd name="connsiteX70" fmla="*/ 3556225 w 4215960"/>
                <a:gd name="connsiteY70" fmla="*/ 2983141 h 3251121"/>
                <a:gd name="connsiteX71" fmla="*/ 3562574 w 4215960"/>
                <a:gd name="connsiteY71" fmla="*/ 2949802 h 3251121"/>
                <a:gd name="connsiteX72" fmla="*/ 3624488 w 4215960"/>
                <a:gd name="connsiteY72" fmla="*/ 2959329 h 3251121"/>
                <a:gd name="connsiteX73" fmla="*/ 3657601 w 4215960"/>
                <a:gd name="connsiteY73" fmla="*/ 2974521 h 3251121"/>
                <a:gd name="connsiteX74" fmla="*/ 3623808 w 4215960"/>
                <a:gd name="connsiteY74" fmla="*/ 3015569 h 3251121"/>
                <a:gd name="connsiteX75" fmla="*/ 3662816 w 4215960"/>
                <a:gd name="connsiteY75" fmla="*/ 3123065 h 3251121"/>
                <a:gd name="connsiteX76" fmla="*/ 3715203 w 4215960"/>
                <a:gd name="connsiteY76" fmla="*/ 3154363 h 3251121"/>
                <a:gd name="connsiteX77" fmla="*/ 3767137 w 4215960"/>
                <a:gd name="connsiteY77" fmla="*/ 3112181 h 3251121"/>
                <a:gd name="connsiteX78" fmla="*/ 3852862 w 4215960"/>
                <a:gd name="connsiteY78" fmla="*/ 3063648 h 3251121"/>
                <a:gd name="connsiteX79" fmla="*/ 3835626 w 4215960"/>
                <a:gd name="connsiteY79" fmla="*/ 2974747 h 3251121"/>
                <a:gd name="connsiteX80" fmla="*/ 3912960 w 4215960"/>
                <a:gd name="connsiteY80" fmla="*/ 2842078 h 3251121"/>
                <a:gd name="connsiteX81" fmla="*/ 4205514 w 4215960"/>
                <a:gd name="connsiteY81" fmla="*/ 2508930 h 3251121"/>
                <a:gd name="connsiteX82" fmla="*/ 4124097 w 4215960"/>
                <a:gd name="connsiteY82" fmla="*/ 2499858 h 3251121"/>
                <a:gd name="connsiteX83" fmla="*/ 4128634 w 4215960"/>
                <a:gd name="connsiteY83" fmla="*/ 2408010 h 3251121"/>
                <a:gd name="connsiteX84" fmla="*/ 4079647 w 4215960"/>
                <a:gd name="connsiteY84" fmla="*/ 2382838 h 3251121"/>
                <a:gd name="connsiteX85" fmla="*/ 3995510 w 4215960"/>
                <a:gd name="connsiteY85" fmla="*/ 2414360 h 3251121"/>
                <a:gd name="connsiteX86" fmla="*/ 3958771 w 4215960"/>
                <a:gd name="connsiteY86" fmla="*/ 2378075 h 3251121"/>
                <a:gd name="connsiteX87" fmla="*/ 4003448 w 4215960"/>
                <a:gd name="connsiteY87" fmla="*/ 2355170 h 3251121"/>
                <a:gd name="connsiteX88" fmla="*/ 3874181 w 4215960"/>
                <a:gd name="connsiteY88" fmla="*/ 2141991 h 3251121"/>
                <a:gd name="connsiteX89" fmla="*/ 3889147 w 4215960"/>
                <a:gd name="connsiteY89" fmla="*/ 2111828 h 3251121"/>
                <a:gd name="connsiteX90" fmla="*/ 3865562 w 4215960"/>
                <a:gd name="connsiteY90" fmla="*/ 1996168 h 3251121"/>
                <a:gd name="connsiteX91" fmla="*/ 3706813 w 4215960"/>
                <a:gd name="connsiteY91" fmla="*/ 1985282 h 3251121"/>
                <a:gd name="connsiteX92" fmla="*/ 3673475 w 4215960"/>
                <a:gd name="connsiteY92" fmla="*/ 2034040 h 3251121"/>
                <a:gd name="connsiteX93" fmla="*/ 3584575 w 4215960"/>
                <a:gd name="connsiteY93" fmla="*/ 2048556 h 3251121"/>
                <a:gd name="connsiteX94" fmla="*/ 3590925 w 4215960"/>
                <a:gd name="connsiteY94" fmla="*/ 2026557 h 3251121"/>
                <a:gd name="connsiteX95" fmla="*/ 3537403 w 4215960"/>
                <a:gd name="connsiteY95" fmla="*/ 2010456 h 3251121"/>
                <a:gd name="connsiteX96" fmla="*/ 3512684 w 4215960"/>
                <a:gd name="connsiteY96" fmla="*/ 1845355 h 3251121"/>
                <a:gd name="connsiteX97" fmla="*/ 3232377 w 4215960"/>
                <a:gd name="connsiteY97" fmla="*/ 1778680 h 3251121"/>
                <a:gd name="connsiteX98" fmla="*/ 3096078 w 4215960"/>
                <a:gd name="connsiteY98" fmla="*/ 1821996 h 3251121"/>
                <a:gd name="connsiteX99" fmla="*/ 2964089 w 4215960"/>
                <a:gd name="connsiteY99" fmla="*/ 1814512 h 3251121"/>
                <a:gd name="connsiteX100" fmla="*/ 2831646 w 4215960"/>
                <a:gd name="connsiteY100" fmla="*/ 1703614 h 3251121"/>
                <a:gd name="connsiteX101" fmla="*/ 2618468 w 4215960"/>
                <a:gd name="connsiteY101" fmla="*/ 1400401 h 3251121"/>
                <a:gd name="connsiteX102" fmla="*/ 2220006 w 4215960"/>
                <a:gd name="connsiteY102" fmla="*/ 1260928 h 3251121"/>
                <a:gd name="connsiteX103" fmla="*/ 1821543 w 4215960"/>
                <a:gd name="connsiteY103" fmla="*/ 1284514 h 3251121"/>
                <a:gd name="connsiteX104" fmla="*/ 1799771 w 4215960"/>
                <a:gd name="connsiteY104" fmla="*/ 1211943 h 3251121"/>
                <a:gd name="connsiteX105" fmla="*/ 1756228 w 4215960"/>
                <a:gd name="connsiteY105" fmla="*/ 1139371 h 3251121"/>
                <a:gd name="connsiteX106" fmla="*/ 1625600 w 4215960"/>
                <a:gd name="connsiteY106" fmla="*/ 986971 h 3251121"/>
                <a:gd name="connsiteX107" fmla="*/ 1589314 w 4215960"/>
                <a:gd name="connsiteY107" fmla="*/ 928914 h 3251121"/>
                <a:gd name="connsiteX108" fmla="*/ 1574800 w 4215960"/>
                <a:gd name="connsiteY108" fmla="*/ 892628 h 3251121"/>
                <a:gd name="connsiteX109" fmla="*/ 1538514 w 4215960"/>
                <a:gd name="connsiteY109" fmla="*/ 856343 h 3251121"/>
                <a:gd name="connsiteX110" fmla="*/ 1509485 w 4215960"/>
                <a:gd name="connsiteY110" fmla="*/ 820057 h 3251121"/>
                <a:gd name="connsiteX111" fmla="*/ 1473200 w 4215960"/>
                <a:gd name="connsiteY111" fmla="*/ 783771 h 3251121"/>
                <a:gd name="connsiteX112" fmla="*/ 1436914 w 4215960"/>
                <a:gd name="connsiteY112" fmla="*/ 718457 h 3251121"/>
                <a:gd name="connsiteX113" fmla="*/ 1357085 w 4215960"/>
                <a:gd name="connsiteY113" fmla="*/ 624114 h 3251121"/>
                <a:gd name="connsiteX114" fmla="*/ 1335314 w 4215960"/>
                <a:gd name="connsiteY114" fmla="*/ 602343 h 3251121"/>
                <a:gd name="connsiteX115" fmla="*/ 1277257 w 4215960"/>
                <a:gd name="connsiteY115" fmla="*/ 529771 h 3251121"/>
                <a:gd name="connsiteX116" fmla="*/ 1219200 w 4215960"/>
                <a:gd name="connsiteY116" fmla="*/ 464457 h 3251121"/>
                <a:gd name="connsiteX117" fmla="*/ 1161143 w 4215960"/>
                <a:gd name="connsiteY117" fmla="*/ 406400 h 3251121"/>
                <a:gd name="connsiteX118" fmla="*/ 1081314 w 4215960"/>
                <a:gd name="connsiteY118" fmla="*/ 362857 h 3251121"/>
                <a:gd name="connsiteX119" fmla="*/ 1052285 w 4215960"/>
                <a:gd name="connsiteY119" fmla="*/ 333828 h 3251121"/>
                <a:gd name="connsiteX120" fmla="*/ 1001485 w 4215960"/>
                <a:gd name="connsiteY120" fmla="*/ 304800 h 3251121"/>
                <a:gd name="connsiteX121" fmla="*/ 979714 w 4215960"/>
                <a:gd name="connsiteY121" fmla="*/ 290285 h 3251121"/>
                <a:gd name="connsiteX122" fmla="*/ 928914 w 4215960"/>
                <a:gd name="connsiteY122" fmla="*/ 246743 h 3251121"/>
                <a:gd name="connsiteX123" fmla="*/ 907143 w 4215960"/>
                <a:gd name="connsiteY123" fmla="*/ 232228 h 3251121"/>
                <a:gd name="connsiteX124" fmla="*/ 885371 w 4215960"/>
                <a:gd name="connsiteY124" fmla="*/ 224971 h 3251121"/>
                <a:gd name="connsiteX125" fmla="*/ 849085 w 4215960"/>
                <a:gd name="connsiteY125" fmla="*/ 188685 h 3251121"/>
                <a:gd name="connsiteX126" fmla="*/ 820057 w 4215960"/>
                <a:gd name="connsiteY126" fmla="*/ 166914 h 3251121"/>
                <a:gd name="connsiteX127" fmla="*/ 812800 w 4215960"/>
                <a:gd name="connsiteY127" fmla="*/ 145143 h 3251121"/>
                <a:gd name="connsiteX128" fmla="*/ 762000 w 4215960"/>
                <a:gd name="connsiteY128" fmla="*/ 116114 h 3251121"/>
                <a:gd name="connsiteX129" fmla="*/ 740228 w 4215960"/>
                <a:gd name="connsiteY129" fmla="*/ 101600 h 3251121"/>
                <a:gd name="connsiteX130" fmla="*/ 703943 w 4215960"/>
                <a:gd name="connsiteY130" fmla="*/ 65314 h 3251121"/>
                <a:gd name="connsiteX131" fmla="*/ 689428 w 4215960"/>
                <a:gd name="connsiteY131" fmla="*/ 50800 h 3251121"/>
                <a:gd name="connsiteX132" fmla="*/ 660400 w 4215960"/>
                <a:gd name="connsiteY132" fmla="*/ 43543 h 3251121"/>
                <a:gd name="connsiteX133" fmla="*/ 638628 w 4215960"/>
                <a:gd name="connsiteY133" fmla="*/ 36285 h 3251121"/>
                <a:gd name="connsiteX134" fmla="*/ 602343 w 4215960"/>
                <a:gd name="connsiteY134" fmla="*/ 0 h 3251121"/>
                <a:gd name="connsiteX0" fmla="*/ 602343 w 4215960"/>
                <a:gd name="connsiteY0" fmla="*/ 0 h 3236363"/>
                <a:gd name="connsiteX1" fmla="*/ 406400 w 4215960"/>
                <a:gd name="connsiteY1" fmla="*/ 7257 h 3236363"/>
                <a:gd name="connsiteX2" fmla="*/ 362857 w 4215960"/>
                <a:gd name="connsiteY2" fmla="*/ 36285 h 3236363"/>
                <a:gd name="connsiteX3" fmla="*/ 312057 w 4215960"/>
                <a:gd name="connsiteY3" fmla="*/ 50800 h 3236363"/>
                <a:gd name="connsiteX4" fmla="*/ 239485 w 4215960"/>
                <a:gd name="connsiteY4" fmla="*/ 101600 h 3236363"/>
                <a:gd name="connsiteX5" fmla="*/ 210457 w 4215960"/>
                <a:gd name="connsiteY5" fmla="*/ 108857 h 3236363"/>
                <a:gd name="connsiteX6" fmla="*/ 159657 w 4215960"/>
                <a:gd name="connsiteY6" fmla="*/ 137885 h 3236363"/>
                <a:gd name="connsiteX7" fmla="*/ 130628 w 4215960"/>
                <a:gd name="connsiteY7" fmla="*/ 166914 h 3236363"/>
                <a:gd name="connsiteX8" fmla="*/ 108857 w 4215960"/>
                <a:gd name="connsiteY8" fmla="*/ 188685 h 3236363"/>
                <a:gd name="connsiteX9" fmla="*/ 94343 w 4215960"/>
                <a:gd name="connsiteY9" fmla="*/ 203200 h 3236363"/>
                <a:gd name="connsiteX10" fmla="*/ 43543 w 4215960"/>
                <a:gd name="connsiteY10" fmla="*/ 283028 h 3236363"/>
                <a:gd name="connsiteX11" fmla="*/ 14514 w 4215960"/>
                <a:gd name="connsiteY11" fmla="*/ 362857 h 3236363"/>
                <a:gd name="connsiteX12" fmla="*/ 0 w 4215960"/>
                <a:gd name="connsiteY12" fmla="*/ 420914 h 3236363"/>
                <a:gd name="connsiteX13" fmla="*/ 7257 w 4215960"/>
                <a:gd name="connsiteY13" fmla="*/ 1393371 h 3236363"/>
                <a:gd name="connsiteX14" fmla="*/ 29028 w 4215960"/>
                <a:gd name="connsiteY14" fmla="*/ 1494971 h 3236363"/>
                <a:gd name="connsiteX15" fmla="*/ 43543 w 4215960"/>
                <a:gd name="connsiteY15" fmla="*/ 1531257 h 3236363"/>
                <a:gd name="connsiteX16" fmla="*/ 58057 w 4215960"/>
                <a:gd name="connsiteY16" fmla="*/ 1596571 h 3236363"/>
                <a:gd name="connsiteX17" fmla="*/ 79828 w 4215960"/>
                <a:gd name="connsiteY17" fmla="*/ 1647371 h 3236363"/>
                <a:gd name="connsiteX18" fmla="*/ 116114 w 4215960"/>
                <a:gd name="connsiteY18" fmla="*/ 1763485 h 3236363"/>
                <a:gd name="connsiteX19" fmla="*/ 137885 w 4215960"/>
                <a:gd name="connsiteY19" fmla="*/ 1828800 h 3236363"/>
                <a:gd name="connsiteX20" fmla="*/ 145143 w 4215960"/>
                <a:gd name="connsiteY20" fmla="*/ 1850571 h 3236363"/>
                <a:gd name="connsiteX21" fmla="*/ 166914 w 4215960"/>
                <a:gd name="connsiteY21" fmla="*/ 1894114 h 3236363"/>
                <a:gd name="connsiteX22" fmla="*/ 188685 w 4215960"/>
                <a:gd name="connsiteY22" fmla="*/ 1944914 h 3236363"/>
                <a:gd name="connsiteX23" fmla="*/ 195943 w 4215960"/>
                <a:gd name="connsiteY23" fmla="*/ 1973943 h 3236363"/>
                <a:gd name="connsiteX24" fmla="*/ 232228 w 4215960"/>
                <a:gd name="connsiteY24" fmla="*/ 2024743 h 3236363"/>
                <a:gd name="connsiteX25" fmla="*/ 254000 w 4215960"/>
                <a:gd name="connsiteY25" fmla="*/ 2082800 h 3236363"/>
                <a:gd name="connsiteX26" fmla="*/ 275771 w 4215960"/>
                <a:gd name="connsiteY26" fmla="*/ 2104571 h 3236363"/>
                <a:gd name="connsiteX27" fmla="*/ 312057 w 4215960"/>
                <a:gd name="connsiteY27" fmla="*/ 2177143 h 3236363"/>
                <a:gd name="connsiteX28" fmla="*/ 348343 w 4215960"/>
                <a:gd name="connsiteY28" fmla="*/ 2227943 h 3236363"/>
                <a:gd name="connsiteX29" fmla="*/ 355600 w 4215960"/>
                <a:gd name="connsiteY29" fmla="*/ 2249714 h 3236363"/>
                <a:gd name="connsiteX30" fmla="*/ 406400 w 4215960"/>
                <a:gd name="connsiteY30" fmla="*/ 2315028 h 3236363"/>
                <a:gd name="connsiteX31" fmla="*/ 435428 w 4215960"/>
                <a:gd name="connsiteY31" fmla="*/ 2380343 h 3236363"/>
                <a:gd name="connsiteX32" fmla="*/ 457200 w 4215960"/>
                <a:gd name="connsiteY32" fmla="*/ 2409371 h 3236363"/>
                <a:gd name="connsiteX33" fmla="*/ 471714 w 4215960"/>
                <a:gd name="connsiteY33" fmla="*/ 2467428 h 3236363"/>
                <a:gd name="connsiteX34" fmla="*/ 478971 w 4215960"/>
                <a:gd name="connsiteY34" fmla="*/ 2489200 h 3236363"/>
                <a:gd name="connsiteX35" fmla="*/ 486228 w 4215960"/>
                <a:gd name="connsiteY35" fmla="*/ 2518228 h 3236363"/>
                <a:gd name="connsiteX36" fmla="*/ 493485 w 4215960"/>
                <a:gd name="connsiteY36" fmla="*/ 2583543 h 3236363"/>
                <a:gd name="connsiteX37" fmla="*/ 515257 w 4215960"/>
                <a:gd name="connsiteY37" fmla="*/ 2641600 h 3236363"/>
                <a:gd name="connsiteX38" fmla="*/ 544285 w 4215960"/>
                <a:gd name="connsiteY38" fmla="*/ 2685143 h 3236363"/>
                <a:gd name="connsiteX39" fmla="*/ 573314 w 4215960"/>
                <a:gd name="connsiteY39" fmla="*/ 2735943 h 3236363"/>
                <a:gd name="connsiteX40" fmla="*/ 602343 w 4215960"/>
                <a:gd name="connsiteY40" fmla="*/ 2757714 h 3236363"/>
                <a:gd name="connsiteX41" fmla="*/ 645885 w 4215960"/>
                <a:gd name="connsiteY41" fmla="*/ 2801257 h 3236363"/>
                <a:gd name="connsiteX42" fmla="*/ 674914 w 4215960"/>
                <a:gd name="connsiteY42" fmla="*/ 2823028 h 3236363"/>
                <a:gd name="connsiteX43" fmla="*/ 711200 w 4215960"/>
                <a:gd name="connsiteY43" fmla="*/ 2866571 h 3236363"/>
                <a:gd name="connsiteX44" fmla="*/ 740228 w 4215960"/>
                <a:gd name="connsiteY44" fmla="*/ 2888343 h 3236363"/>
                <a:gd name="connsiteX45" fmla="*/ 812800 w 4215960"/>
                <a:gd name="connsiteY45" fmla="*/ 2953657 h 3236363"/>
                <a:gd name="connsiteX46" fmla="*/ 849085 w 4215960"/>
                <a:gd name="connsiteY46" fmla="*/ 2997200 h 3236363"/>
                <a:gd name="connsiteX47" fmla="*/ 870857 w 4215960"/>
                <a:gd name="connsiteY47" fmla="*/ 3011714 h 3236363"/>
                <a:gd name="connsiteX48" fmla="*/ 907143 w 4215960"/>
                <a:gd name="connsiteY48" fmla="*/ 3055257 h 3236363"/>
                <a:gd name="connsiteX49" fmla="*/ 936171 w 4215960"/>
                <a:gd name="connsiteY49" fmla="*/ 3077028 h 3236363"/>
                <a:gd name="connsiteX50" fmla="*/ 1030514 w 4215960"/>
                <a:gd name="connsiteY50" fmla="*/ 3120571 h 3236363"/>
                <a:gd name="connsiteX51" fmla="*/ 1480457 w 4215960"/>
                <a:gd name="connsiteY51" fmla="*/ 3106057 h 3236363"/>
                <a:gd name="connsiteX52" fmla="*/ 1531257 w 4215960"/>
                <a:gd name="connsiteY52" fmla="*/ 3091543 h 3236363"/>
                <a:gd name="connsiteX53" fmla="*/ 1618343 w 4215960"/>
                <a:gd name="connsiteY53" fmla="*/ 3084285 h 3236363"/>
                <a:gd name="connsiteX54" fmla="*/ 1698171 w 4215960"/>
                <a:gd name="connsiteY54" fmla="*/ 3069771 h 3236363"/>
                <a:gd name="connsiteX55" fmla="*/ 1756228 w 4215960"/>
                <a:gd name="connsiteY55" fmla="*/ 3062514 h 3236363"/>
                <a:gd name="connsiteX56" fmla="*/ 1785257 w 4215960"/>
                <a:gd name="connsiteY56" fmla="*/ 3048000 h 3236363"/>
                <a:gd name="connsiteX57" fmla="*/ 1850571 w 4215960"/>
                <a:gd name="connsiteY57" fmla="*/ 3026228 h 3236363"/>
                <a:gd name="connsiteX58" fmla="*/ 1886857 w 4215960"/>
                <a:gd name="connsiteY58" fmla="*/ 3011714 h 3236363"/>
                <a:gd name="connsiteX59" fmla="*/ 1988457 w 4215960"/>
                <a:gd name="connsiteY59" fmla="*/ 2997200 h 3236363"/>
                <a:gd name="connsiteX60" fmla="*/ 2017485 w 4215960"/>
                <a:gd name="connsiteY60" fmla="*/ 2989943 h 3236363"/>
                <a:gd name="connsiteX61" fmla="*/ 2053771 w 4215960"/>
                <a:gd name="connsiteY61" fmla="*/ 2982685 h 3236363"/>
                <a:gd name="connsiteX62" fmla="*/ 2140857 w 4215960"/>
                <a:gd name="connsiteY62" fmla="*/ 2968171 h 3236363"/>
                <a:gd name="connsiteX63" fmla="*/ 3235098 w 4215960"/>
                <a:gd name="connsiteY63" fmla="*/ 3228068 h 3236363"/>
                <a:gd name="connsiteX64" fmla="*/ 3527649 w 4215960"/>
                <a:gd name="connsiteY64" fmla="*/ 3167291 h 3236363"/>
                <a:gd name="connsiteX65" fmla="*/ 3533999 w 4215960"/>
                <a:gd name="connsiteY65" fmla="*/ 3119665 h 3236363"/>
                <a:gd name="connsiteX66" fmla="*/ 3545112 w 4215960"/>
                <a:gd name="connsiteY66" fmla="*/ 3064102 h 3236363"/>
                <a:gd name="connsiteX67" fmla="*/ 3507012 w 4215960"/>
                <a:gd name="connsiteY67" fmla="*/ 3033940 h 3236363"/>
                <a:gd name="connsiteX68" fmla="*/ 3540349 w 4215960"/>
                <a:gd name="connsiteY68" fmla="*/ 3024415 h 3236363"/>
                <a:gd name="connsiteX69" fmla="*/ 3518124 w 4215960"/>
                <a:gd name="connsiteY69" fmla="*/ 2987902 h 3236363"/>
                <a:gd name="connsiteX70" fmla="*/ 3556225 w 4215960"/>
                <a:gd name="connsiteY70" fmla="*/ 2983141 h 3236363"/>
                <a:gd name="connsiteX71" fmla="*/ 3562574 w 4215960"/>
                <a:gd name="connsiteY71" fmla="*/ 2949802 h 3236363"/>
                <a:gd name="connsiteX72" fmla="*/ 3624488 w 4215960"/>
                <a:gd name="connsiteY72" fmla="*/ 2959329 h 3236363"/>
                <a:gd name="connsiteX73" fmla="*/ 3657601 w 4215960"/>
                <a:gd name="connsiteY73" fmla="*/ 2974521 h 3236363"/>
                <a:gd name="connsiteX74" fmla="*/ 3623808 w 4215960"/>
                <a:gd name="connsiteY74" fmla="*/ 3015569 h 3236363"/>
                <a:gd name="connsiteX75" fmla="*/ 3662816 w 4215960"/>
                <a:gd name="connsiteY75" fmla="*/ 3123065 h 3236363"/>
                <a:gd name="connsiteX76" fmla="*/ 3715203 w 4215960"/>
                <a:gd name="connsiteY76" fmla="*/ 3154363 h 3236363"/>
                <a:gd name="connsiteX77" fmla="*/ 3767137 w 4215960"/>
                <a:gd name="connsiteY77" fmla="*/ 3112181 h 3236363"/>
                <a:gd name="connsiteX78" fmla="*/ 3852862 w 4215960"/>
                <a:gd name="connsiteY78" fmla="*/ 3063648 h 3236363"/>
                <a:gd name="connsiteX79" fmla="*/ 3835626 w 4215960"/>
                <a:gd name="connsiteY79" fmla="*/ 2974747 h 3236363"/>
                <a:gd name="connsiteX80" fmla="*/ 3912960 w 4215960"/>
                <a:gd name="connsiteY80" fmla="*/ 2842078 h 3236363"/>
                <a:gd name="connsiteX81" fmla="*/ 4205514 w 4215960"/>
                <a:gd name="connsiteY81" fmla="*/ 2508930 h 3236363"/>
                <a:gd name="connsiteX82" fmla="*/ 4124097 w 4215960"/>
                <a:gd name="connsiteY82" fmla="*/ 2499858 h 3236363"/>
                <a:gd name="connsiteX83" fmla="*/ 4128634 w 4215960"/>
                <a:gd name="connsiteY83" fmla="*/ 2408010 h 3236363"/>
                <a:gd name="connsiteX84" fmla="*/ 4079647 w 4215960"/>
                <a:gd name="connsiteY84" fmla="*/ 2382838 h 3236363"/>
                <a:gd name="connsiteX85" fmla="*/ 3995510 w 4215960"/>
                <a:gd name="connsiteY85" fmla="*/ 2414360 h 3236363"/>
                <a:gd name="connsiteX86" fmla="*/ 3958771 w 4215960"/>
                <a:gd name="connsiteY86" fmla="*/ 2378075 h 3236363"/>
                <a:gd name="connsiteX87" fmla="*/ 4003448 w 4215960"/>
                <a:gd name="connsiteY87" fmla="*/ 2355170 h 3236363"/>
                <a:gd name="connsiteX88" fmla="*/ 3874181 w 4215960"/>
                <a:gd name="connsiteY88" fmla="*/ 2141991 h 3236363"/>
                <a:gd name="connsiteX89" fmla="*/ 3889147 w 4215960"/>
                <a:gd name="connsiteY89" fmla="*/ 2111828 h 3236363"/>
                <a:gd name="connsiteX90" fmla="*/ 3865562 w 4215960"/>
                <a:gd name="connsiteY90" fmla="*/ 1996168 h 3236363"/>
                <a:gd name="connsiteX91" fmla="*/ 3706813 w 4215960"/>
                <a:gd name="connsiteY91" fmla="*/ 1985282 h 3236363"/>
                <a:gd name="connsiteX92" fmla="*/ 3673475 w 4215960"/>
                <a:gd name="connsiteY92" fmla="*/ 2034040 h 3236363"/>
                <a:gd name="connsiteX93" fmla="*/ 3584575 w 4215960"/>
                <a:gd name="connsiteY93" fmla="*/ 2048556 h 3236363"/>
                <a:gd name="connsiteX94" fmla="*/ 3590925 w 4215960"/>
                <a:gd name="connsiteY94" fmla="*/ 2026557 h 3236363"/>
                <a:gd name="connsiteX95" fmla="*/ 3537403 w 4215960"/>
                <a:gd name="connsiteY95" fmla="*/ 2010456 h 3236363"/>
                <a:gd name="connsiteX96" fmla="*/ 3512684 w 4215960"/>
                <a:gd name="connsiteY96" fmla="*/ 1845355 h 3236363"/>
                <a:gd name="connsiteX97" fmla="*/ 3232377 w 4215960"/>
                <a:gd name="connsiteY97" fmla="*/ 1778680 h 3236363"/>
                <a:gd name="connsiteX98" fmla="*/ 3096078 w 4215960"/>
                <a:gd name="connsiteY98" fmla="*/ 1821996 h 3236363"/>
                <a:gd name="connsiteX99" fmla="*/ 2964089 w 4215960"/>
                <a:gd name="connsiteY99" fmla="*/ 1814512 h 3236363"/>
                <a:gd name="connsiteX100" fmla="*/ 2831646 w 4215960"/>
                <a:gd name="connsiteY100" fmla="*/ 1703614 h 3236363"/>
                <a:gd name="connsiteX101" fmla="*/ 2618468 w 4215960"/>
                <a:gd name="connsiteY101" fmla="*/ 1400401 h 3236363"/>
                <a:gd name="connsiteX102" fmla="*/ 2220006 w 4215960"/>
                <a:gd name="connsiteY102" fmla="*/ 1260928 h 3236363"/>
                <a:gd name="connsiteX103" fmla="*/ 1821543 w 4215960"/>
                <a:gd name="connsiteY103" fmla="*/ 1284514 h 3236363"/>
                <a:gd name="connsiteX104" fmla="*/ 1799771 w 4215960"/>
                <a:gd name="connsiteY104" fmla="*/ 1211943 h 3236363"/>
                <a:gd name="connsiteX105" fmla="*/ 1756228 w 4215960"/>
                <a:gd name="connsiteY105" fmla="*/ 1139371 h 3236363"/>
                <a:gd name="connsiteX106" fmla="*/ 1625600 w 4215960"/>
                <a:gd name="connsiteY106" fmla="*/ 986971 h 3236363"/>
                <a:gd name="connsiteX107" fmla="*/ 1589314 w 4215960"/>
                <a:gd name="connsiteY107" fmla="*/ 928914 h 3236363"/>
                <a:gd name="connsiteX108" fmla="*/ 1574800 w 4215960"/>
                <a:gd name="connsiteY108" fmla="*/ 892628 h 3236363"/>
                <a:gd name="connsiteX109" fmla="*/ 1538514 w 4215960"/>
                <a:gd name="connsiteY109" fmla="*/ 856343 h 3236363"/>
                <a:gd name="connsiteX110" fmla="*/ 1509485 w 4215960"/>
                <a:gd name="connsiteY110" fmla="*/ 820057 h 3236363"/>
                <a:gd name="connsiteX111" fmla="*/ 1473200 w 4215960"/>
                <a:gd name="connsiteY111" fmla="*/ 783771 h 3236363"/>
                <a:gd name="connsiteX112" fmla="*/ 1436914 w 4215960"/>
                <a:gd name="connsiteY112" fmla="*/ 718457 h 3236363"/>
                <a:gd name="connsiteX113" fmla="*/ 1357085 w 4215960"/>
                <a:gd name="connsiteY113" fmla="*/ 624114 h 3236363"/>
                <a:gd name="connsiteX114" fmla="*/ 1335314 w 4215960"/>
                <a:gd name="connsiteY114" fmla="*/ 602343 h 3236363"/>
                <a:gd name="connsiteX115" fmla="*/ 1277257 w 4215960"/>
                <a:gd name="connsiteY115" fmla="*/ 529771 h 3236363"/>
                <a:gd name="connsiteX116" fmla="*/ 1219200 w 4215960"/>
                <a:gd name="connsiteY116" fmla="*/ 464457 h 3236363"/>
                <a:gd name="connsiteX117" fmla="*/ 1161143 w 4215960"/>
                <a:gd name="connsiteY117" fmla="*/ 406400 h 3236363"/>
                <a:gd name="connsiteX118" fmla="*/ 1081314 w 4215960"/>
                <a:gd name="connsiteY118" fmla="*/ 362857 h 3236363"/>
                <a:gd name="connsiteX119" fmla="*/ 1052285 w 4215960"/>
                <a:gd name="connsiteY119" fmla="*/ 333828 h 3236363"/>
                <a:gd name="connsiteX120" fmla="*/ 1001485 w 4215960"/>
                <a:gd name="connsiteY120" fmla="*/ 304800 h 3236363"/>
                <a:gd name="connsiteX121" fmla="*/ 979714 w 4215960"/>
                <a:gd name="connsiteY121" fmla="*/ 290285 h 3236363"/>
                <a:gd name="connsiteX122" fmla="*/ 928914 w 4215960"/>
                <a:gd name="connsiteY122" fmla="*/ 246743 h 3236363"/>
                <a:gd name="connsiteX123" fmla="*/ 907143 w 4215960"/>
                <a:gd name="connsiteY123" fmla="*/ 232228 h 3236363"/>
                <a:gd name="connsiteX124" fmla="*/ 885371 w 4215960"/>
                <a:gd name="connsiteY124" fmla="*/ 224971 h 3236363"/>
                <a:gd name="connsiteX125" fmla="*/ 849085 w 4215960"/>
                <a:gd name="connsiteY125" fmla="*/ 188685 h 3236363"/>
                <a:gd name="connsiteX126" fmla="*/ 820057 w 4215960"/>
                <a:gd name="connsiteY126" fmla="*/ 166914 h 3236363"/>
                <a:gd name="connsiteX127" fmla="*/ 812800 w 4215960"/>
                <a:gd name="connsiteY127" fmla="*/ 145143 h 3236363"/>
                <a:gd name="connsiteX128" fmla="*/ 762000 w 4215960"/>
                <a:gd name="connsiteY128" fmla="*/ 116114 h 3236363"/>
                <a:gd name="connsiteX129" fmla="*/ 740228 w 4215960"/>
                <a:gd name="connsiteY129" fmla="*/ 101600 h 3236363"/>
                <a:gd name="connsiteX130" fmla="*/ 703943 w 4215960"/>
                <a:gd name="connsiteY130" fmla="*/ 65314 h 3236363"/>
                <a:gd name="connsiteX131" fmla="*/ 689428 w 4215960"/>
                <a:gd name="connsiteY131" fmla="*/ 50800 h 3236363"/>
                <a:gd name="connsiteX132" fmla="*/ 660400 w 4215960"/>
                <a:gd name="connsiteY132" fmla="*/ 43543 h 3236363"/>
                <a:gd name="connsiteX133" fmla="*/ 638628 w 4215960"/>
                <a:gd name="connsiteY133" fmla="*/ 36285 h 3236363"/>
                <a:gd name="connsiteX134" fmla="*/ 602343 w 4215960"/>
                <a:gd name="connsiteY134" fmla="*/ 0 h 3236363"/>
                <a:gd name="connsiteX0" fmla="*/ 602343 w 4215960"/>
                <a:gd name="connsiteY0" fmla="*/ 0 h 3252918"/>
                <a:gd name="connsiteX1" fmla="*/ 406400 w 4215960"/>
                <a:gd name="connsiteY1" fmla="*/ 7257 h 3252918"/>
                <a:gd name="connsiteX2" fmla="*/ 362857 w 4215960"/>
                <a:gd name="connsiteY2" fmla="*/ 36285 h 3252918"/>
                <a:gd name="connsiteX3" fmla="*/ 312057 w 4215960"/>
                <a:gd name="connsiteY3" fmla="*/ 50800 h 3252918"/>
                <a:gd name="connsiteX4" fmla="*/ 239485 w 4215960"/>
                <a:gd name="connsiteY4" fmla="*/ 101600 h 3252918"/>
                <a:gd name="connsiteX5" fmla="*/ 210457 w 4215960"/>
                <a:gd name="connsiteY5" fmla="*/ 108857 h 3252918"/>
                <a:gd name="connsiteX6" fmla="*/ 159657 w 4215960"/>
                <a:gd name="connsiteY6" fmla="*/ 137885 h 3252918"/>
                <a:gd name="connsiteX7" fmla="*/ 130628 w 4215960"/>
                <a:gd name="connsiteY7" fmla="*/ 166914 h 3252918"/>
                <a:gd name="connsiteX8" fmla="*/ 108857 w 4215960"/>
                <a:gd name="connsiteY8" fmla="*/ 188685 h 3252918"/>
                <a:gd name="connsiteX9" fmla="*/ 94343 w 4215960"/>
                <a:gd name="connsiteY9" fmla="*/ 203200 h 3252918"/>
                <a:gd name="connsiteX10" fmla="*/ 43543 w 4215960"/>
                <a:gd name="connsiteY10" fmla="*/ 283028 h 3252918"/>
                <a:gd name="connsiteX11" fmla="*/ 14514 w 4215960"/>
                <a:gd name="connsiteY11" fmla="*/ 362857 h 3252918"/>
                <a:gd name="connsiteX12" fmla="*/ 0 w 4215960"/>
                <a:gd name="connsiteY12" fmla="*/ 420914 h 3252918"/>
                <a:gd name="connsiteX13" fmla="*/ 7257 w 4215960"/>
                <a:gd name="connsiteY13" fmla="*/ 1393371 h 3252918"/>
                <a:gd name="connsiteX14" fmla="*/ 29028 w 4215960"/>
                <a:gd name="connsiteY14" fmla="*/ 1494971 h 3252918"/>
                <a:gd name="connsiteX15" fmla="*/ 43543 w 4215960"/>
                <a:gd name="connsiteY15" fmla="*/ 1531257 h 3252918"/>
                <a:gd name="connsiteX16" fmla="*/ 58057 w 4215960"/>
                <a:gd name="connsiteY16" fmla="*/ 1596571 h 3252918"/>
                <a:gd name="connsiteX17" fmla="*/ 79828 w 4215960"/>
                <a:gd name="connsiteY17" fmla="*/ 1647371 h 3252918"/>
                <a:gd name="connsiteX18" fmla="*/ 116114 w 4215960"/>
                <a:gd name="connsiteY18" fmla="*/ 1763485 h 3252918"/>
                <a:gd name="connsiteX19" fmla="*/ 137885 w 4215960"/>
                <a:gd name="connsiteY19" fmla="*/ 1828800 h 3252918"/>
                <a:gd name="connsiteX20" fmla="*/ 145143 w 4215960"/>
                <a:gd name="connsiteY20" fmla="*/ 1850571 h 3252918"/>
                <a:gd name="connsiteX21" fmla="*/ 166914 w 4215960"/>
                <a:gd name="connsiteY21" fmla="*/ 1894114 h 3252918"/>
                <a:gd name="connsiteX22" fmla="*/ 188685 w 4215960"/>
                <a:gd name="connsiteY22" fmla="*/ 1944914 h 3252918"/>
                <a:gd name="connsiteX23" fmla="*/ 195943 w 4215960"/>
                <a:gd name="connsiteY23" fmla="*/ 1973943 h 3252918"/>
                <a:gd name="connsiteX24" fmla="*/ 232228 w 4215960"/>
                <a:gd name="connsiteY24" fmla="*/ 2024743 h 3252918"/>
                <a:gd name="connsiteX25" fmla="*/ 254000 w 4215960"/>
                <a:gd name="connsiteY25" fmla="*/ 2082800 h 3252918"/>
                <a:gd name="connsiteX26" fmla="*/ 275771 w 4215960"/>
                <a:gd name="connsiteY26" fmla="*/ 2104571 h 3252918"/>
                <a:gd name="connsiteX27" fmla="*/ 312057 w 4215960"/>
                <a:gd name="connsiteY27" fmla="*/ 2177143 h 3252918"/>
                <a:gd name="connsiteX28" fmla="*/ 348343 w 4215960"/>
                <a:gd name="connsiteY28" fmla="*/ 2227943 h 3252918"/>
                <a:gd name="connsiteX29" fmla="*/ 355600 w 4215960"/>
                <a:gd name="connsiteY29" fmla="*/ 2249714 h 3252918"/>
                <a:gd name="connsiteX30" fmla="*/ 406400 w 4215960"/>
                <a:gd name="connsiteY30" fmla="*/ 2315028 h 3252918"/>
                <a:gd name="connsiteX31" fmla="*/ 435428 w 4215960"/>
                <a:gd name="connsiteY31" fmla="*/ 2380343 h 3252918"/>
                <a:gd name="connsiteX32" fmla="*/ 457200 w 4215960"/>
                <a:gd name="connsiteY32" fmla="*/ 2409371 h 3252918"/>
                <a:gd name="connsiteX33" fmla="*/ 471714 w 4215960"/>
                <a:gd name="connsiteY33" fmla="*/ 2467428 h 3252918"/>
                <a:gd name="connsiteX34" fmla="*/ 478971 w 4215960"/>
                <a:gd name="connsiteY34" fmla="*/ 2489200 h 3252918"/>
                <a:gd name="connsiteX35" fmla="*/ 486228 w 4215960"/>
                <a:gd name="connsiteY35" fmla="*/ 2518228 h 3252918"/>
                <a:gd name="connsiteX36" fmla="*/ 493485 w 4215960"/>
                <a:gd name="connsiteY36" fmla="*/ 2583543 h 3252918"/>
                <a:gd name="connsiteX37" fmla="*/ 515257 w 4215960"/>
                <a:gd name="connsiteY37" fmla="*/ 2641600 h 3252918"/>
                <a:gd name="connsiteX38" fmla="*/ 544285 w 4215960"/>
                <a:gd name="connsiteY38" fmla="*/ 2685143 h 3252918"/>
                <a:gd name="connsiteX39" fmla="*/ 573314 w 4215960"/>
                <a:gd name="connsiteY39" fmla="*/ 2735943 h 3252918"/>
                <a:gd name="connsiteX40" fmla="*/ 602343 w 4215960"/>
                <a:gd name="connsiteY40" fmla="*/ 2757714 h 3252918"/>
                <a:gd name="connsiteX41" fmla="*/ 645885 w 4215960"/>
                <a:gd name="connsiteY41" fmla="*/ 2801257 h 3252918"/>
                <a:gd name="connsiteX42" fmla="*/ 674914 w 4215960"/>
                <a:gd name="connsiteY42" fmla="*/ 2823028 h 3252918"/>
                <a:gd name="connsiteX43" fmla="*/ 711200 w 4215960"/>
                <a:gd name="connsiteY43" fmla="*/ 2866571 h 3252918"/>
                <a:gd name="connsiteX44" fmla="*/ 740228 w 4215960"/>
                <a:gd name="connsiteY44" fmla="*/ 2888343 h 3252918"/>
                <a:gd name="connsiteX45" fmla="*/ 812800 w 4215960"/>
                <a:gd name="connsiteY45" fmla="*/ 2953657 h 3252918"/>
                <a:gd name="connsiteX46" fmla="*/ 849085 w 4215960"/>
                <a:gd name="connsiteY46" fmla="*/ 2997200 h 3252918"/>
                <a:gd name="connsiteX47" fmla="*/ 870857 w 4215960"/>
                <a:gd name="connsiteY47" fmla="*/ 3011714 h 3252918"/>
                <a:gd name="connsiteX48" fmla="*/ 907143 w 4215960"/>
                <a:gd name="connsiteY48" fmla="*/ 3055257 h 3252918"/>
                <a:gd name="connsiteX49" fmla="*/ 936171 w 4215960"/>
                <a:gd name="connsiteY49" fmla="*/ 3077028 h 3252918"/>
                <a:gd name="connsiteX50" fmla="*/ 1030514 w 4215960"/>
                <a:gd name="connsiteY50" fmla="*/ 3120571 h 3252918"/>
                <a:gd name="connsiteX51" fmla="*/ 1480457 w 4215960"/>
                <a:gd name="connsiteY51" fmla="*/ 3106057 h 3252918"/>
                <a:gd name="connsiteX52" fmla="*/ 1531257 w 4215960"/>
                <a:gd name="connsiteY52" fmla="*/ 3091543 h 3252918"/>
                <a:gd name="connsiteX53" fmla="*/ 1618343 w 4215960"/>
                <a:gd name="connsiteY53" fmla="*/ 3084285 h 3252918"/>
                <a:gd name="connsiteX54" fmla="*/ 1698171 w 4215960"/>
                <a:gd name="connsiteY54" fmla="*/ 3069771 h 3252918"/>
                <a:gd name="connsiteX55" fmla="*/ 1756228 w 4215960"/>
                <a:gd name="connsiteY55" fmla="*/ 3062514 h 3252918"/>
                <a:gd name="connsiteX56" fmla="*/ 1785257 w 4215960"/>
                <a:gd name="connsiteY56" fmla="*/ 3048000 h 3252918"/>
                <a:gd name="connsiteX57" fmla="*/ 1850571 w 4215960"/>
                <a:gd name="connsiteY57" fmla="*/ 3026228 h 3252918"/>
                <a:gd name="connsiteX58" fmla="*/ 1886857 w 4215960"/>
                <a:gd name="connsiteY58" fmla="*/ 3011714 h 3252918"/>
                <a:gd name="connsiteX59" fmla="*/ 1988457 w 4215960"/>
                <a:gd name="connsiteY59" fmla="*/ 2997200 h 3252918"/>
                <a:gd name="connsiteX60" fmla="*/ 2017485 w 4215960"/>
                <a:gd name="connsiteY60" fmla="*/ 2989943 h 3252918"/>
                <a:gd name="connsiteX61" fmla="*/ 2053771 w 4215960"/>
                <a:gd name="connsiteY61" fmla="*/ 2982685 h 3252918"/>
                <a:gd name="connsiteX62" fmla="*/ 2140857 w 4215960"/>
                <a:gd name="connsiteY62" fmla="*/ 2968171 h 3252918"/>
                <a:gd name="connsiteX63" fmla="*/ 3235098 w 4215960"/>
                <a:gd name="connsiteY63" fmla="*/ 3228068 h 3252918"/>
                <a:gd name="connsiteX64" fmla="*/ 3233962 w 4215960"/>
                <a:gd name="connsiteY64" fmla="*/ 3235553 h 3252918"/>
                <a:gd name="connsiteX65" fmla="*/ 3527649 w 4215960"/>
                <a:gd name="connsiteY65" fmla="*/ 3167291 h 3252918"/>
                <a:gd name="connsiteX66" fmla="*/ 3533999 w 4215960"/>
                <a:gd name="connsiteY66" fmla="*/ 3119665 h 3252918"/>
                <a:gd name="connsiteX67" fmla="*/ 3545112 w 4215960"/>
                <a:gd name="connsiteY67" fmla="*/ 3064102 h 3252918"/>
                <a:gd name="connsiteX68" fmla="*/ 3507012 w 4215960"/>
                <a:gd name="connsiteY68" fmla="*/ 3033940 h 3252918"/>
                <a:gd name="connsiteX69" fmla="*/ 3540349 w 4215960"/>
                <a:gd name="connsiteY69" fmla="*/ 3024415 h 3252918"/>
                <a:gd name="connsiteX70" fmla="*/ 3518124 w 4215960"/>
                <a:gd name="connsiteY70" fmla="*/ 2987902 h 3252918"/>
                <a:gd name="connsiteX71" fmla="*/ 3556225 w 4215960"/>
                <a:gd name="connsiteY71" fmla="*/ 2983141 h 3252918"/>
                <a:gd name="connsiteX72" fmla="*/ 3562574 w 4215960"/>
                <a:gd name="connsiteY72" fmla="*/ 2949802 h 3252918"/>
                <a:gd name="connsiteX73" fmla="*/ 3624488 w 4215960"/>
                <a:gd name="connsiteY73" fmla="*/ 2959329 h 3252918"/>
                <a:gd name="connsiteX74" fmla="*/ 3657601 w 4215960"/>
                <a:gd name="connsiteY74" fmla="*/ 2974521 h 3252918"/>
                <a:gd name="connsiteX75" fmla="*/ 3623808 w 4215960"/>
                <a:gd name="connsiteY75" fmla="*/ 3015569 h 3252918"/>
                <a:gd name="connsiteX76" fmla="*/ 3662816 w 4215960"/>
                <a:gd name="connsiteY76" fmla="*/ 3123065 h 3252918"/>
                <a:gd name="connsiteX77" fmla="*/ 3715203 w 4215960"/>
                <a:gd name="connsiteY77" fmla="*/ 3154363 h 3252918"/>
                <a:gd name="connsiteX78" fmla="*/ 3767137 w 4215960"/>
                <a:gd name="connsiteY78" fmla="*/ 3112181 h 3252918"/>
                <a:gd name="connsiteX79" fmla="*/ 3852862 w 4215960"/>
                <a:gd name="connsiteY79" fmla="*/ 3063648 h 3252918"/>
                <a:gd name="connsiteX80" fmla="*/ 3835626 w 4215960"/>
                <a:gd name="connsiteY80" fmla="*/ 2974747 h 3252918"/>
                <a:gd name="connsiteX81" fmla="*/ 3912960 w 4215960"/>
                <a:gd name="connsiteY81" fmla="*/ 2842078 h 3252918"/>
                <a:gd name="connsiteX82" fmla="*/ 4205514 w 4215960"/>
                <a:gd name="connsiteY82" fmla="*/ 2508930 h 3252918"/>
                <a:gd name="connsiteX83" fmla="*/ 4124097 w 4215960"/>
                <a:gd name="connsiteY83" fmla="*/ 2499858 h 3252918"/>
                <a:gd name="connsiteX84" fmla="*/ 4128634 w 4215960"/>
                <a:gd name="connsiteY84" fmla="*/ 2408010 h 3252918"/>
                <a:gd name="connsiteX85" fmla="*/ 4079647 w 4215960"/>
                <a:gd name="connsiteY85" fmla="*/ 2382838 h 3252918"/>
                <a:gd name="connsiteX86" fmla="*/ 3995510 w 4215960"/>
                <a:gd name="connsiteY86" fmla="*/ 2414360 h 3252918"/>
                <a:gd name="connsiteX87" fmla="*/ 3958771 w 4215960"/>
                <a:gd name="connsiteY87" fmla="*/ 2378075 h 3252918"/>
                <a:gd name="connsiteX88" fmla="*/ 4003448 w 4215960"/>
                <a:gd name="connsiteY88" fmla="*/ 2355170 h 3252918"/>
                <a:gd name="connsiteX89" fmla="*/ 3874181 w 4215960"/>
                <a:gd name="connsiteY89" fmla="*/ 2141991 h 3252918"/>
                <a:gd name="connsiteX90" fmla="*/ 3889147 w 4215960"/>
                <a:gd name="connsiteY90" fmla="*/ 2111828 h 3252918"/>
                <a:gd name="connsiteX91" fmla="*/ 3865562 w 4215960"/>
                <a:gd name="connsiteY91" fmla="*/ 1996168 h 3252918"/>
                <a:gd name="connsiteX92" fmla="*/ 3706813 w 4215960"/>
                <a:gd name="connsiteY92" fmla="*/ 1985282 h 3252918"/>
                <a:gd name="connsiteX93" fmla="*/ 3673475 w 4215960"/>
                <a:gd name="connsiteY93" fmla="*/ 2034040 h 3252918"/>
                <a:gd name="connsiteX94" fmla="*/ 3584575 w 4215960"/>
                <a:gd name="connsiteY94" fmla="*/ 2048556 h 3252918"/>
                <a:gd name="connsiteX95" fmla="*/ 3590925 w 4215960"/>
                <a:gd name="connsiteY95" fmla="*/ 2026557 h 3252918"/>
                <a:gd name="connsiteX96" fmla="*/ 3537403 w 4215960"/>
                <a:gd name="connsiteY96" fmla="*/ 2010456 h 3252918"/>
                <a:gd name="connsiteX97" fmla="*/ 3512684 w 4215960"/>
                <a:gd name="connsiteY97" fmla="*/ 1845355 h 3252918"/>
                <a:gd name="connsiteX98" fmla="*/ 3232377 w 4215960"/>
                <a:gd name="connsiteY98" fmla="*/ 1778680 h 3252918"/>
                <a:gd name="connsiteX99" fmla="*/ 3096078 w 4215960"/>
                <a:gd name="connsiteY99" fmla="*/ 1821996 h 3252918"/>
                <a:gd name="connsiteX100" fmla="*/ 2964089 w 4215960"/>
                <a:gd name="connsiteY100" fmla="*/ 1814512 h 3252918"/>
                <a:gd name="connsiteX101" fmla="*/ 2831646 w 4215960"/>
                <a:gd name="connsiteY101" fmla="*/ 1703614 h 3252918"/>
                <a:gd name="connsiteX102" fmla="*/ 2618468 w 4215960"/>
                <a:gd name="connsiteY102" fmla="*/ 1400401 h 3252918"/>
                <a:gd name="connsiteX103" fmla="*/ 2220006 w 4215960"/>
                <a:gd name="connsiteY103" fmla="*/ 1260928 h 3252918"/>
                <a:gd name="connsiteX104" fmla="*/ 1821543 w 4215960"/>
                <a:gd name="connsiteY104" fmla="*/ 1284514 h 3252918"/>
                <a:gd name="connsiteX105" fmla="*/ 1799771 w 4215960"/>
                <a:gd name="connsiteY105" fmla="*/ 1211943 h 3252918"/>
                <a:gd name="connsiteX106" fmla="*/ 1756228 w 4215960"/>
                <a:gd name="connsiteY106" fmla="*/ 1139371 h 3252918"/>
                <a:gd name="connsiteX107" fmla="*/ 1625600 w 4215960"/>
                <a:gd name="connsiteY107" fmla="*/ 986971 h 3252918"/>
                <a:gd name="connsiteX108" fmla="*/ 1589314 w 4215960"/>
                <a:gd name="connsiteY108" fmla="*/ 928914 h 3252918"/>
                <a:gd name="connsiteX109" fmla="*/ 1574800 w 4215960"/>
                <a:gd name="connsiteY109" fmla="*/ 892628 h 3252918"/>
                <a:gd name="connsiteX110" fmla="*/ 1538514 w 4215960"/>
                <a:gd name="connsiteY110" fmla="*/ 856343 h 3252918"/>
                <a:gd name="connsiteX111" fmla="*/ 1509485 w 4215960"/>
                <a:gd name="connsiteY111" fmla="*/ 820057 h 3252918"/>
                <a:gd name="connsiteX112" fmla="*/ 1473200 w 4215960"/>
                <a:gd name="connsiteY112" fmla="*/ 783771 h 3252918"/>
                <a:gd name="connsiteX113" fmla="*/ 1436914 w 4215960"/>
                <a:gd name="connsiteY113" fmla="*/ 718457 h 3252918"/>
                <a:gd name="connsiteX114" fmla="*/ 1357085 w 4215960"/>
                <a:gd name="connsiteY114" fmla="*/ 624114 h 3252918"/>
                <a:gd name="connsiteX115" fmla="*/ 1335314 w 4215960"/>
                <a:gd name="connsiteY115" fmla="*/ 602343 h 3252918"/>
                <a:gd name="connsiteX116" fmla="*/ 1277257 w 4215960"/>
                <a:gd name="connsiteY116" fmla="*/ 529771 h 3252918"/>
                <a:gd name="connsiteX117" fmla="*/ 1219200 w 4215960"/>
                <a:gd name="connsiteY117" fmla="*/ 464457 h 3252918"/>
                <a:gd name="connsiteX118" fmla="*/ 1161143 w 4215960"/>
                <a:gd name="connsiteY118" fmla="*/ 406400 h 3252918"/>
                <a:gd name="connsiteX119" fmla="*/ 1081314 w 4215960"/>
                <a:gd name="connsiteY119" fmla="*/ 362857 h 3252918"/>
                <a:gd name="connsiteX120" fmla="*/ 1052285 w 4215960"/>
                <a:gd name="connsiteY120" fmla="*/ 333828 h 3252918"/>
                <a:gd name="connsiteX121" fmla="*/ 1001485 w 4215960"/>
                <a:gd name="connsiteY121" fmla="*/ 304800 h 3252918"/>
                <a:gd name="connsiteX122" fmla="*/ 979714 w 4215960"/>
                <a:gd name="connsiteY122" fmla="*/ 290285 h 3252918"/>
                <a:gd name="connsiteX123" fmla="*/ 928914 w 4215960"/>
                <a:gd name="connsiteY123" fmla="*/ 246743 h 3252918"/>
                <a:gd name="connsiteX124" fmla="*/ 907143 w 4215960"/>
                <a:gd name="connsiteY124" fmla="*/ 232228 h 3252918"/>
                <a:gd name="connsiteX125" fmla="*/ 885371 w 4215960"/>
                <a:gd name="connsiteY125" fmla="*/ 224971 h 3252918"/>
                <a:gd name="connsiteX126" fmla="*/ 849085 w 4215960"/>
                <a:gd name="connsiteY126" fmla="*/ 188685 h 3252918"/>
                <a:gd name="connsiteX127" fmla="*/ 820057 w 4215960"/>
                <a:gd name="connsiteY127" fmla="*/ 166914 h 3252918"/>
                <a:gd name="connsiteX128" fmla="*/ 812800 w 4215960"/>
                <a:gd name="connsiteY128" fmla="*/ 145143 h 3252918"/>
                <a:gd name="connsiteX129" fmla="*/ 762000 w 4215960"/>
                <a:gd name="connsiteY129" fmla="*/ 116114 h 3252918"/>
                <a:gd name="connsiteX130" fmla="*/ 740228 w 4215960"/>
                <a:gd name="connsiteY130" fmla="*/ 101600 h 3252918"/>
                <a:gd name="connsiteX131" fmla="*/ 703943 w 4215960"/>
                <a:gd name="connsiteY131" fmla="*/ 65314 h 3252918"/>
                <a:gd name="connsiteX132" fmla="*/ 689428 w 4215960"/>
                <a:gd name="connsiteY132" fmla="*/ 50800 h 3252918"/>
                <a:gd name="connsiteX133" fmla="*/ 660400 w 4215960"/>
                <a:gd name="connsiteY133" fmla="*/ 43543 h 3252918"/>
                <a:gd name="connsiteX134" fmla="*/ 638628 w 4215960"/>
                <a:gd name="connsiteY134" fmla="*/ 36285 h 3252918"/>
                <a:gd name="connsiteX135" fmla="*/ 602343 w 4215960"/>
                <a:gd name="connsiteY135" fmla="*/ 0 h 3252918"/>
                <a:gd name="connsiteX0" fmla="*/ 602343 w 4215960"/>
                <a:gd name="connsiteY0" fmla="*/ 0 h 3242684"/>
                <a:gd name="connsiteX1" fmla="*/ 406400 w 4215960"/>
                <a:gd name="connsiteY1" fmla="*/ 7257 h 3242684"/>
                <a:gd name="connsiteX2" fmla="*/ 362857 w 4215960"/>
                <a:gd name="connsiteY2" fmla="*/ 36285 h 3242684"/>
                <a:gd name="connsiteX3" fmla="*/ 312057 w 4215960"/>
                <a:gd name="connsiteY3" fmla="*/ 50800 h 3242684"/>
                <a:gd name="connsiteX4" fmla="*/ 239485 w 4215960"/>
                <a:gd name="connsiteY4" fmla="*/ 101600 h 3242684"/>
                <a:gd name="connsiteX5" fmla="*/ 210457 w 4215960"/>
                <a:gd name="connsiteY5" fmla="*/ 108857 h 3242684"/>
                <a:gd name="connsiteX6" fmla="*/ 159657 w 4215960"/>
                <a:gd name="connsiteY6" fmla="*/ 137885 h 3242684"/>
                <a:gd name="connsiteX7" fmla="*/ 130628 w 4215960"/>
                <a:gd name="connsiteY7" fmla="*/ 166914 h 3242684"/>
                <a:gd name="connsiteX8" fmla="*/ 108857 w 4215960"/>
                <a:gd name="connsiteY8" fmla="*/ 188685 h 3242684"/>
                <a:gd name="connsiteX9" fmla="*/ 94343 w 4215960"/>
                <a:gd name="connsiteY9" fmla="*/ 203200 h 3242684"/>
                <a:gd name="connsiteX10" fmla="*/ 43543 w 4215960"/>
                <a:gd name="connsiteY10" fmla="*/ 283028 h 3242684"/>
                <a:gd name="connsiteX11" fmla="*/ 14514 w 4215960"/>
                <a:gd name="connsiteY11" fmla="*/ 362857 h 3242684"/>
                <a:gd name="connsiteX12" fmla="*/ 0 w 4215960"/>
                <a:gd name="connsiteY12" fmla="*/ 420914 h 3242684"/>
                <a:gd name="connsiteX13" fmla="*/ 7257 w 4215960"/>
                <a:gd name="connsiteY13" fmla="*/ 1393371 h 3242684"/>
                <a:gd name="connsiteX14" fmla="*/ 29028 w 4215960"/>
                <a:gd name="connsiteY14" fmla="*/ 1494971 h 3242684"/>
                <a:gd name="connsiteX15" fmla="*/ 43543 w 4215960"/>
                <a:gd name="connsiteY15" fmla="*/ 1531257 h 3242684"/>
                <a:gd name="connsiteX16" fmla="*/ 58057 w 4215960"/>
                <a:gd name="connsiteY16" fmla="*/ 1596571 h 3242684"/>
                <a:gd name="connsiteX17" fmla="*/ 79828 w 4215960"/>
                <a:gd name="connsiteY17" fmla="*/ 1647371 h 3242684"/>
                <a:gd name="connsiteX18" fmla="*/ 116114 w 4215960"/>
                <a:gd name="connsiteY18" fmla="*/ 1763485 h 3242684"/>
                <a:gd name="connsiteX19" fmla="*/ 137885 w 4215960"/>
                <a:gd name="connsiteY19" fmla="*/ 1828800 h 3242684"/>
                <a:gd name="connsiteX20" fmla="*/ 145143 w 4215960"/>
                <a:gd name="connsiteY20" fmla="*/ 1850571 h 3242684"/>
                <a:gd name="connsiteX21" fmla="*/ 166914 w 4215960"/>
                <a:gd name="connsiteY21" fmla="*/ 1894114 h 3242684"/>
                <a:gd name="connsiteX22" fmla="*/ 188685 w 4215960"/>
                <a:gd name="connsiteY22" fmla="*/ 1944914 h 3242684"/>
                <a:gd name="connsiteX23" fmla="*/ 195943 w 4215960"/>
                <a:gd name="connsiteY23" fmla="*/ 1973943 h 3242684"/>
                <a:gd name="connsiteX24" fmla="*/ 232228 w 4215960"/>
                <a:gd name="connsiteY24" fmla="*/ 2024743 h 3242684"/>
                <a:gd name="connsiteX25" fmla="*/ 254000 w 4215960"/>
                <a:gd name="connsiteY25" fmla="*/ 2082800 h 3242684"/>
                <a:gd name="connsiteX26" fmla="*/ 275771 w 4215960"/>
                <a:gd name="connsiteY26" fmla="*/ 2104571 h 3242684"/>
                <a:gd name="connsiteX27" fmla="*/ 312057 w 4215960"/>
                <a:gd name="connsiteY27" fmla="*/ 2177143 h 3242684"/>
                <a:gd name="connsiteX28" fmla="*/ 348343 w 4215960"/>
                <a:gd name="connsiteY28" fmla="*/ 2227943 h 3242684"/>
                <a:gd name="connsiteX29" fmla="*/ 355600 w 4215960"/>
                <a:gd name="connsiteY29" fmla="*/ 2249714 h 3242684"/>
                <a:gd name="connsiteX30" fmla="*/ 406400 w 4215960"/>
                <a:gd name="connsiteY30" fmla="*/ 2315028 h 3242684"/>
                <a:gd name="connsiteX31" fmla="*/ 435428 w 4215960"/>
                <a:gd name="connsiteY31" fmla="*/ 2380343 h 3242684"/>
                <a:gd name="connsiteX32" fmla="*/ 457200 w 4215960"/>
                <a:gd name="connsiteY32" fmla="*/ 2409371 h 3242684"/>
                <a:gd name="connsiteX33" fmla="*/ 471714 w 4215960"/>
                <a:gd name="connsiteY33" fmla="*/ 2467428 h 3242684"/>
                <a:gd name="connsiteX34" fmla="*/ 478971 w 4215960"/>
                <a:gd name="connsiteY34" fmla="*/ 2489200 h 3242684"/>
                <a:gd name="connsiteX35" fmla="*/ 486228 w 4215960"/>
                <a:gd name="connsiteY35" fmla="*/ 2518228 h 3242684"/>
                <a:gd name="connsiteX36" fmla="*/ 493485 w 4215960"/>
                <a:gd name="connsiteY36" fmla="*/ 2583543 h 3242684"/>
                <a:gd name="connsiteX37" fmla="*/ 515257 w 4215960"/>
                <a:gd name="connsiteY37" fmla="*/ 2641600 h 3242684"/>
                <a:gd name="connsiteX38" fmla="*/ 544285 w 4215960"/>
                <a:gd name="connsiteY38" fmla="*/ 2685143 h 3242684"/>
                <a:gd name="connsiteX39" fmla="*/ 573314 w 4215960"/>
                <a:gd name="connsiteY39" fmla="*/ 2735943 h 3242684"/>
                <a:gd name="connsiteX40" fmla="*/ 602343 w 4215960"/>
                <a:gd name="connsiteY40" fmla="*/ 2757714 h 3242684"/>
                <a:gd name="connsiteX41" fmla="*/ 645885 w 4215960"/>
                <a:gd name="connsiteY41" fmla="*/ 2801257 h 3242684"/>
                <a:gd name="connsiteX42" fmla="*/ 674914 w 4215960"/>
                <a:gd name="connsiteY42" fmla="*/ 2823028 h 3242684"/>
                <a:gd name="connsiteX43" fmla="*/ 711200 w 4215960"/>
                <a:gd name="connsiteY43" fmla="*/ 2866571 h 3242684"/>
                <a:gd name="connsiteX44" fmla="*/ 740228 w 4215960"/>
                <a:gd name="connsiteY44" fmla="*/ 2888343 h 3242684"/>
                <a:gd name="connsiteX45" fmla="*/ 812800 w 4215960"/>
                <a:gd name="connsiteY45" fmla="*/ 2953657 h 3242684"/>
                <a:gd name="connsiteX46" fmla="*/ 849085 w 4215960"/>
                <a:gd name="connsiteY46" fmla="*/ 2997200 h 3242684"/>
                <a:gd name="connsiteX47" fmla="*/ 870857 w 4215960"/>
                <a:gd name="connsiteY47" fmla="*/ 3011714 h 3242684"/>
                <a:gd name="connsiteX48" fmla="*/ 907143 w 4215960"/>
                <a:gd name="connsiteY48" fmla="*/ 3055257 h 3242684"/>
                <a:gd name="connsiteX49" fmla="*/ 936171 w 4215960"/>
                <a:gd name="connsiteY49" fmla="*/ 3077028 h 3242684"/>
                <a:gd name="connsiteX50" fmla="*/ 1030514 w 4215960"/>
                <a:gd name="connsiteY50" fmla="*/ 3120571 h 3242684"/>
                <a:gd name="connsiteX51" fmla="*/ 1480457 w 4215960"/>
                <a:gd name="connsiteY51" fmla="*/ 3106057 h 3242684"/>
                <a:gd name="connsiteX52" fmla="*/ 1531257 w 4215960"/>
                <a:gd name="connsiteY52" fmla="*/ 3091543 h 3242684"/>
                <a:gd name="connsiteX53" fmla="*/ 1618343 w 4215960"/>
                <a:gd name="connsiteY53" fmla="*/ 3084285 h 3242684"/>
                <a:gd name="connsiteX54" fmla="*/ 1698171 w 4215960"/>
                <a:gd name="connsiteY54" fmla="*/ 3069771 h 3242684"/>
                <a:gd name="connsiteX55" fmla="*/ 1756228 w 4215960"/>
                <a:gd name="connsiteY55" fmla="*/ 3062514 h 3242684"/>
                <a:gd name="connsiteX56" fmla="*/ 1785257 w 4215960"/>
                <a:gd name="connsiteY56" fmla="*/ 3048000 h 3242684"/>
                <a:gd name="connsiteX57" fmla="*/ 1850571 w 4215960"/>
                <a:gd name="connsiteY57" fmla="*/ 3026228 h 3242684"/>
                <a:gd name="connsiteX58" fmla="*/ 1886857 w 4215960"/>
                <a:gd name="connsiteY58" fmla="*/ 3011714 h 3242684"/>
                <a:gd name="connsiteX59" fmla="*/ 1988457 w 4215960"/>
                <a:gd name="connsiteY59" fmla="*/ 2997200 h 3242684"/>
                <a:gd name="connsiteX60" fmla="*/ 2017485 w 4215960"/>
                <a:gd name="connsiteY60" fmla="*/ 2989943 h 3242684"/>
                <a:gd name="connsiteX61" fmla="*/ 2053771 w 4215960"/>
                <a:gd name="connsiteY61" fmla="*/ 2982685 h 3242684"/>
                <a:gd name="connsiteX62" fmla="*/ 2140857 w 4215960"/>
                <a:gd name="connsiteY62" fmla="*/ 2968171 h 3242684"/>
                <a:gd name="connsiteX63" fmla="*/ 3235098 w 4215960"/>
                <a:gd name="connsiteY63" fmla="*/ 3228068 h 3242684"/>
                <a:gd name="connsiteX64" fmla="*/ 3540350 w 4215960"/>
                <a:gd name="connsiteY64" fmla="*/ 3205390 h 3242684"/>
                <a:gd name="connsiteX65" fmla="*/ 3527649 w 4215960"/>
                <a:gd name="connsiteY65" fmla="*/ 3167291 h 3242684"/>
                <a:gd name="connsiteX66" fmla="*/ 3533999 w 4215960"/>
                <a:gd name="connsiteY66" fmla="*/ 3119665 h 3242684"/>
                <a:gd name="connsiteX67" fmla="*/ 3545112 w 4215960"/>
                <a:gd name="connsiteY67" fmla="*/ 3064102 h 3242684"/>
                <a:gd name="connsiteX68" fmla="*/ 3507012 w 4215960"/>
                <a:gd name="connsiteY68" fmla="*/ 3033940 h 3242684"/>
                <a:gd name="connsiteX69" fmla="*/ 3540349 w 4215960"/>
                <a:gd name="connsiteY69" fmla="*/ 3024415 h 3242684"/>
                <a:gd name="connsiteX70" fmla="*/ 3518124 w 4215960"/>
                <a:gd name="connsiteY70" fmla="*/ 2987902 h 3242684"/>
                <a:gd name="connsiteX71" fmla="*/ 3556225 w 4215960"/>
                <a:gd name="connsiteY71" fmla="*/ 2983141 h 3242684"/>
                <a:gd name="connsiteX72" fmla="*/ 3562574 w 4215960"/>
                <a:gd name="connsiteY72" fmla="*/ 2949802 h 3242684"/>
                <a:gd name="connsiteX73" fmla="*/ 3624488 w 4215960"/>
                <a:gd name="connsiteY73" fmla="*/ 2959329 h 3242684"/>
                <a:gd name="connsiteX74" fmla="*/ 3657601 w 4215960"/>
                <a:gd name="connsiteY74" fmla="*/ 2974521 h 3242684"/>
                <a:gd name="connsiteX75" fmla="*/ 3623808 w 4215960"/>
                <a:gd name="connsiteY75" fmla="*/ 3015569 h 3242684"/>
                <a:gd name="connsiteX76" fmla="*/ 3662816 w 4215960"/>
                <a:gd name="connsiteY76" fmla="*/ 3123065 h 3242684"/>
                <a:gd name="connsiteX77" fmla="*/ 3715203 w 4215960"/>
                <a:gd name="connsiteY77" fmla="*/ 3154363 h 3242684"/>
                <a:gd name="connsiteX78" fmla="*/ 3767137 w 4215960"/>
                <a:gd name="connsiteY78" fmla="*/ 3112181 h 3242684"/>
                <a:gd name="connsiteX79" fmla="*/ 3852862 w 4215960"/>
                <a:gd name="connsiteY79" fmla="*/ 3063648 h 3242684"/>
                <a:gd name="connsiteX80" fmla="*/ 3835626 w 4215960"/>
                <a:gd name="connsiteY80" fmla="*/ 2974747 h 3242684"/>
                <a:gd name="connsiteX81" fmla="*/ 3912960 w 4215960"/>
                <a:gd name="connsiteY81" fmla="*/ 2842078 h 3242684"/>
                <a:gd name="connsiteX82" fmla="*/ 4205514 w 4215960"/>
                <a:gd name="connsiteY82" fmla="*/ 2508930 h 3242684"/>
                <a:gd name="connsiteX83" fmla="*/ 4124097 w 4215960"/>
                <a:gd name="connsiteY83" fmla="*/ 2499858 h 3242684"/>
                <a:gd name="connsiteX84" fmla="*/ 4128634 w 4215960"/>
                <a:gd name="connsiteY84" fmla="*/ 2408010 h 3242684"/>
                <a:gd name="connsiteX85" fmla="*/ 4079647 w 4215960"/>
                <a:gd name="connsiteY85" fmla="*/ 2382838 h 3242684"/>
                <a:gd name="connsiteX86" fmla="*/ 3995510 w 4215960"/>
                <a:gd name="connsiteY86" fmla="*/ 2414360 h 3242684"/>
                <a:gd name="connsiteX87" fmla="*/ 3958771 w 4215960"/>
                <a:gd name="connsiteY87" fmla="*/ 2378075 h 3242684"/>
                <a:gd name="connsiteX88" fmla="*/ 4003448 w 4215960"/>
                <a:gd name="connsiteY88" fmla="*/ 2355170 h 3242684"/>
                <a:gd name="connsiteX89" fmla="*/ 3874181 w 4215960"/>
                <a:gd name="connsiteY89" fmla="*/ 2141991 h 3242684"/>
                <a:gd name="connsiteX90" fmla="*/ 3889147 w 4215960"/>
                <a:gd name="connsiteY90" fmla="*/ 2111828 h 3242684"/>
                <a:gd name="connsiteX91" fmla="*/ 3865562 w 4215960"/>
                <a:gd name="connsiteY91" fmla="*/ 1996168 h 3242684"/>
                <a:gd name="connsiteX92" fmla="*/ 3706813 w 4215960"/>
                <a:gd name="connsiteY92" fmla="*/ 1985282 h 3242684"/>
                <a:gd name="connsiteX93" fmla="*/ 3673475 w 4215960"/>
                <a:gd name="connsiteY93" fmla="*/ 2034040 h 3242684"/>
                <a:gd name="connsiteX94" fmla="*/ 3584575 w 4215960"/>
                <a:gd name="connsiteY94" fmla="*/ 2048556 h 3242684"/>
                <a:gd name="connsiteX95" fmla="*/ 3590925 w 4215960"/>
                <a:gd name="connsiteY95" fmla="*/ 2026557 h 3242684"/>
                <a:gd name="connsiteX96" fmla="*/ 3537403 w 4215960"/>
                <a:gd name="connsiteY96" fmla="*/ 2010456 h 3242684"/>
                <a:gd name="connsiteX97" fmla="*/ 3512684 w 4215960"/>
                <a:gd name="connsiteY97" fmla="*/ 1845355 h 3242684"/>
                <a:gd name="connsiteX98" fmla="*/ 3232377 w 4215960"/>
                <a:gd name="connsiteY98" fmla="*/ 1778680 h 3242684"/>
                <a:gd name="connsiteX99" fmla="*/ 3096078 w 4215960"/>
                <a:gd name="connsiteY99" fmla="*/ 1821996 h 3242684"/>
                <a:gd name="connsiteX100" fmla="*/ 2964089 w 4215960"/>
                <a:gd name="connsiteY100" fmla="*/ 1814512 h 3242684"/>
                <a:gd name="connsiteX101" fmla="*/ 2831646 w 4215960"/>
                <a:gd name="connsiteY101" fmla="*/ 1703614 h 3242684"/>
                <a:gd name="connsiteX102" fmla="*/ 2618468 w 4215960"/>
                <a:gd name="connsiteY102" fmla="*/ 1400401 h 3242684"/>
                <a:gd name="connsiteX103" fmla="*/ 2220006 w 4215960"/>
                <a:gd name="connsiteY103" fmla="*/ 1260928 h 3242684"/>
                <a:gd name="connsiteX104" fmla="*/ 1821543 w 4215960"/>
                <a:gd name="connsiteY104" fmla="*/ 1284514 h 3242684"/>
                <a:gd name="connsiteX105" fmla="*/ 1799771 w 4215960"/>
                <a:gd name="connsiteY105" fmla="*/ 1211943 h 3242684"/>
                <a:gd name="connsiteX106" fmla="*/ 1756228 w 4215960"/>
                <a:gd name="connsiteY106" fmla="*/ 1139371 h 3242684"/>
                <a:gd name="connsiteX107" fmla="*/ 1625600 w 4215960"/>
                <a:gd name="connsiteY107" fmla="*/ 986971 h 3242684"/>
                <a:gd name="connsiteX108" fmla="*/ 1589314 w 4215960"/>
                <a:gd name="connsiteY108" fmla="*/ 928914 h 3242684"/>
                <a:gd name="connsiteX109" fmla="*/ 1574800 w 4215960"/>
                <a:gd name="connsiteY109" fmla="*/ 892628 h 3242684"/>
                <a:gd name="connsiteX110" fmla="*/ 1538514 w 4215960"/>
                <a:gd name="connsiteY110" fmla="*/ 856343 h 3242684"/>
                <a:gd name="connsiteX111" fmla="*/ 1509485 w 4215960"/>
                <a:gd name="connsiteY111" fmla="*/ 820057 h 3242684"/>
                <a:gd name="connsiteX112" fmla="*/ 1473200 w 4215960"/>
                <a:gd name="connsiteY112" fmla="*/ 783771 h 3242684"/>
                <a:gd name="connsiteX113" fmla="*/ 1436914 w 4215960"/>
                <a:gd name="connsiteY113" fmla="*/ 718457 h 3242684"/>
                <a:gd name="connsiteX114" fmla="*/ 1357085 w 4215960"/>
                <a:gd name="connsiteY114" fmla="*/ 624114 h 3242684"/>
                <a:gd name="connsiteX115" fmla="*/ 1335314 w 4215960"/>
                <a:gd name="connsiteY115" fmla="*/ 602343 h 3242684"/>
                <a:gd name="connsiteX116" fmla="*/ 1277257 w 4215960"/>
                <a:gd name="connsiteY116" fmla="*/ 529771 h 3242684"/>
                <a:gd name="connsiteX117" fmla="*/ 1219200 w 4215960"/>
                <a:gd name="connsiteY117" fmla="*/ 464457 h 3242684"/>
                <a:gd name="connsiteX118" fmla="*/ 1161143 w 4215960"/>
                <a:gd name="connsiteY118" fmla="*/ 406400 h 3242684"/>
                <a:gd name="connsiteX119" fmla="*/ 1081314 w 4215960"/>
                <a:gd name="connsiteY119" fmla="*/ 362857 h 3242684"/>
                <a:gd name="connsiteX120" fmla="*/ 1052285 w 4215960"/>
                <a:gd name="connsiteY120" fmla="*/ 333828 h 3242684"/>
                <a:gd name="connsiteX121" fmla="*/ 1001485 w 4215960"/>
                <a:gd name="connsiteY121" fmla="*/ 304800 h 3242684"/>
                <a:gd name="connsiteX122" fmla="*/ 979714 w 4215960"/>
                <a:gd name="connsiteY122" fmla="*/ 290285 h 3242684"/>
                <a:gd name="connsiteX123" fmla="*/ 928914 w 4215960"/>
                <a:gd name="connsiteY123" fmla="*/ 246743 h 3242684"/>
                <a:gd name="connsiteX124" fmla="*/ 907143 w 4215960"/>
                <a:gd name="connsiteY124" fmla="*/ 232228 h 3242684"/>
                <a:gd name="connsiteX125" fmla="*/ 885371 w 4215960"/>
                <a:gd name="connsiteY125" fmla="*/ 224971 h 3242684"/>
                <a:gd name="connsiteX126" fmla="*/ 849085 w 4215960"/>
                <a:gd name="connsiteY126" fmla="*/ 188685 h 3242684"/>
                <a:gd name="connsiteX127" fmla="*/ 820057 w 4215960"/>
                <a:gd name="connsiteY127" fmla="*/ 166914 h 3242684"/>
                <a:gd name="connsiteX128" fmla="*/ 812800 w 4215960"/>
                <a:gd name="connsiteY128" fmla="*/ 145143 h 3242684"/>
                <a:gd name="connsiteX129" fmla="*/ 762000 w 4215960"/>
                <a:gd name="connsiteY129" fmla="*/ 116114 h 3242684"/>
                <a:gd name="connsiteX130" fmla="*/ 740228 w 4215960"/>
                <a:gd name="connsiteY130" fmla="*/ 101600 h 3242684"/>
                <a:gd name="connsiteX131" fmla="*/ 703943 w 4215960"/>
                <a:gd name="connsiteY131" fmla="*/ 65314 h 3242684"/>
                <a:gd name="connsiteX132" fmla="*/ 689428 w 4215960"/>
                <a:gd name="connsiteY132" fmla="*/ 50800 h 3242684"/>
                <a:gd name="connsiteX133" fmla="*/ 660400 w 4215960"/>
                <a:gd name="connsiteY133" fmla="*/ 43543 h 3242684"/>
                <a:gd name="connsiteX134" fmla="*/ 638628 w 4215960"/>
                <a:gd name="connsiteY134" fmla="*/ 36285 h 3242684"/>
                <a:gd name="connsiteX135" fmla="*/ 602343 w 4215960"/>
                <a:gd name="connsiteY135" fmla="*/ 0 h 3242684"/>
                <a:gd name="connsiteX0" fmla="*/ 602343 w 4215960"/>
                <a:gd name="connsiteY0" fmla="*/ 0 h 3247481"/>
                <a:gd name="connsiteX1" fmla="*/ 406400 w 4215960"/>
                <a:gd name="connsiteY1" fmla="*/ 7257 h 3247481"/>
                <a:gd name="connsiteX2" fmla="*/ 362857 w 4215960"/>
                <a:gd name="connsiteY2" fmla="*/ 36285 h 3247481"/>
                <a:gd name="connsiteX3" fmla="*/ 312057 w 4215960"/>
                <a:gd name="connsiteY3" fmla="*/ 50800 h 3247481"/>
                <a:gd name="connsiteX4" fmla="*/ 239485 w 4215960"/>
                <a:gd name="connsiteY4" fmla="*/ 101600 h 3247481"/>
                <a:gd name="connsiteX5" fmla="*/ 210457 w 4215960"/>
                <a:gd name="connsiteY5" fmla="*/ 108857 h 3247481"/>
                <a:gd name="connsiteX6" fmla="*/ 159657 w 4215960"/>
                <a:gd name="connsiteY6" fmla="*/ 137885 h 3247481"/>
                <a:gd name="connsiteX7" fmla="*/ 130628 w 4215960"/>
                <a:gd name="connsiteY7" fmla="*/ 166914 h 3247481"/>
                <a:gd name="connsiteX8" fmla="*/ 108857 w 4215960"/>
                <a:gd name="connsiteY8" fmla="*/ 188685 h 3247481"/>
                <a:gd name="connsiteX9" fmla="*/ 94343 w 4215960"/>
                <a:gd name="connsiteY9" fmla="*/ 203200 h 3247481"/>
                <a:gd name="connsiteX10" fmla="*/ 43543 w 4215960"/>
                <a:gd name="connsiteY10" fmla="*/ 283028 h 3247481"/>
                <a:gd name="connsiteX11" fmla="*/ 14514 w 4215960"/>
                <a:gd name="connsiteY11" fmla="*/ 362857 h 3247481"/>
                <a:gd name="connsiteX12" fmla="*/ 0 w 4215960"/>
                <a:gd name="connsiteY12" fmla="*/ 420914 h 3247481"/>
                <a:gd name="connsiteX13" fmla="*/ 7257 w 4215960"/>
                <a:gd name="connsiteY13" fmla="*/ 1393371 h 3247481"/>
                <a:gd name="connsiteX14" fmla="*/ 29028 w 4215960"/>
                <a:gd name="connsiteY14" fmla="*/ 1494971 h 3247481"/>
                <a:gd name="connsiteX15" fmla="*/ 43543 w 4215960"/>
                <a:gd name="connsiteY15" fmla="*/ 1531257 h 3247481"/>
                <a:gd name="connsiteX16" fmla="*/ 58057 w 4215960"/>
                <a:gd name="connsiteY16" fmla="*/ 1596571 h 3247481"/>
                <a:gd name="connsiteX17" fmla="*/ 79828 w 4215960"/>
                <a:gd name="connsiteY17" fmla="*/ 1647371 h 3247481"/>
                <a:gd name="connsiteX18" fmla="*/ 116114 w 4215960"/>
                <a:gd name="connsiteY18" fmla="*/ 1763485 h 3247481"/>
                <a:gd name="connsiteX19" fmla="*/ 137885 w 4215960"/>
                <a:gd name="connsiteY19" fmla="*/ 1828800 h 3247481"/>
                <a:gd name="connsiteX20" fmla="*/ 145143 w 4215960"/>
                <a:gd name="connsiteY20" fmla="*/ 1850571 h 3247481"/>
                <a:gd name="connsiteX21" fmla="*/ 166914 w 4215960"/>
                <a:gd name="connsiteY21" fmla="*/ 1894114 h 3247481"/>
                <a:gd name="connsiteX22" fmla="*/ 188685 w 4215960"/>
                <a:gd name="connsiteY22" fmla="*/ 1944914 h 3247481"/>
                <a:gd name="connsiteX23" fmla="*/ 195943 w 4215960"/>
                <a:gd name="connsiteY23" fmla="*/ 1973943 h 3247481"/>
                <a:gd name="connsiteX24" fmla="*/ 232228 w 4215960"/>
                <a:gd name="connsiteY24" fmla="*/ 2024743 h 3247481"/>
                <a:gd name="connsiteX25" fmla="*/ 254000 w 4215960"/>
                <a:gd name="connsiteY25" fmla="*/ 2082800 h 3247481"/>
                <a:gd name="connsiteX26" fmla="*/ 275771 w 4215960"/>
                <a:gd name="connsiteY26" fmla="*/ 2104571 h 3247481"/>
                <a:gd name="connsiteX27" fmla="*/ 312057 w 4215960"/>
                <a:gd name="connsiteY27" fmla="*/ 2177143 h 3247481"/>
                <a:gd name="connsiteX28" fmla="*/ 348343 w 4215960"/>
                <a:gd name="connsiteY28" fmla="*/ 2227943 h 3247481"/>
                <a:gd name="connsiteX29" fmla="*/ 355600 w 4215960"/>
                <a:gd name="connsiteY29" fmla="*/ 2249714 h 3247481"/>
                <a:gd name="connsiteX30" fmla="*/ 406400 w 4215960"/>
                <a:gd name="connsiteY30" fmla="*/ 2315028 h 3247481"/>
                <a:gd name="connsiteX31" fmla="*/ 435428 w 4215960"/>
                <a:gd name="connsiteY31" fmla="*/ 2380343 h 3247481"/>
                <a:gd name="connsiteX32" fmla="*/ 457200 w 4215960"/>
                <a:gd name="connsiteY32" fmla="*/ 2409371 h 3247481"/>
                <a:gd name="connsiteX33" fmla="*/ 471714 w 4215960"/>
                <a:gd name="connsiteY33" fmla="*/ 2467428 h 3247481"/>
                <a:gd name="connsiteX34" fmla="*/ 478971 w 4215960"/>
                <a:gd name="connsiteY34" fmla="*/ 2489200 h 3247481"/>
                <a:gd name="connsiteX35" fmla="*/ 486228 w 4215960"/>
                <a:gd name="connsiteY35" fmla="*/ 2518228 h 3247481"/>
                <a:gd name="connsiteX36" fmla="*/ 493485 w 4215960"/>
                <a:gd name="connsiteY36" fmla="*/ 2583543 h 3247481"/>
                <a:gd name="connsiteX37" fmla="*/ 515257 w 4215960"/>
                <a:gd name="connsiteY37" fmla="*/ 2641600 h 3247481"/>
                <a:gd name="connsiteX38" fmla="*/ 544285 w 4215960"/>
                <a:gd name="connsiteY38" fmla="*/ 2685143 h 3247481"/>
                <a:gd name="connsiteX39" fmla="*/ 573314 w 4215960"/>
                <a:gd name="connsiteY39" fmla="*/ 2735943 h 3247481"/>
                <a:gd name="connsiteX40" fmla="*/ 602343 w 4215960"/>
                <a:gd name="connsiteY40" fmla="*/ 2757714 h 3247481"/>
                <a:gd name="connsiteX41" fmla="*/ 645885 w 4215960"/>
                <a:gd name="connsiteY41" fmla="*/ 2801257 h 3247481"/>
                <a:gd name="connsiteX42" fmla="*/ 674914 w 4215960"/>
                <a:gd name="connsiteY42" fmla="*/ 2823028 h 3247481"/>
                <a:gd name="connsiteX43" fmla="*/ 711200 w 4215960"/>
                <a:gd name="connsiteY43" fmla="*/ 2866571 h 3247481"/>
                <a:gd name="connsiteX44" fmla="*/ 740228 w 4215960"/>
                <a:gd name="connsiteY44" fmla="*/ 2888343 h 3247481"/>
                <a:gd name="connsiteX45" fmla="*/ 812800 w 4215960"/>
                <a:gd name="connsiteY45" fmla="*/ 2953657 h 3247481"/>
                <a:gd name="connsiteX46" fmla="*/ 849085 w 4215960"/>
                <a:gd name="connsiteY46" fmla="*/ 2997200 h 3247481"/>
                <a:gd name="connsiteX47" fmla="*/ 870857 w 4215960"/>
                <a:gd name="connsiteY47" fmla="*/ 3011714 h 3247481"/>
                <a:gd name="connsiteX48" fmla="*/ 907143 w 4215960"/>
                <a:gd name="connsiteY48" fmla="*/ 3055257 h 3247481"/>
                <a:gd name="connsiteX49" fmla="*/ 936171 w 4215960"/>
                <a:gd name="connsiteY49" fmla="*/ 3077028 h 3247481"/>
                <a:gd name="connsiteX50" fmla="*/ 1030514 w 4215960"/>
                <a:gd name="connsiteY50" fmla="*/ 3120571 h 3247481"/>
                <a:gd name="connsiteX51" fmla="*/ 1480457 w 4215960"/>
                <a:gd name="connsiteY51" fmla="*/ 3106057 h 3247481"/>
                <a:gd name="connsiteX52" fmla="*/ 1531257 w 4215960"/>
                <a:gd name="connsiteY52" fmla="*/ 3091543 h 3247481"/>
                <a:gd name="connsiteX53" fmla="*/ 1618343 w 4215960"/>
                <a:gd name="connsiteY53" fmla="*/ 3084285 h 3247481"/>
                <a:gd name="connsiteX54" fmla="*/ 1698171 w 4215960"/>
                <a:gd name="connsiteY54" fmla="*/ 3069771 h 3247481"/>
                <a:gd name="connsiteX55" fmla="*/ 1756228 w 4215960"/>
                <a:gd name="connsiteY55" fmla="*/ 3062514 h 3247481"/>
                <a:gd name="connsiteX56" fmla="*/ 1785257 w 4215960"/>
                <a:gd name="connsiteY56" fmla="*/ 3048000 h 3247481"/>
                <a:gd name="connsiteX57" fmla="*/ 1850571 w 4215960"/>
                <a:gd name="connsiteY57" fmla="*/ 3026228 h 3247481"/>
                <a:gd name="connsiteX58" fmla="*/ 1886857 w 4215960"/>
                <a:gd name="connsiteY58" fmla="*/ 3011714 h 3247481"/>
                <a:gd name="connsiteX59" fmla="*/ 1988457 w 4215960"/>
                <a:gd name="connsiteY59" fmla="*/ 2997200 h 3247481"/>
                <a:gd name="connsiteX60" fmla="*/ 2017485 w 4215960"/>
                <a:gd name="connsiteY60" fmla="*/ 2989943 h 3247481"/>
                <a:gd name="connsiteX61" fmla="*/ 2053771 w 4215960"/>
                <a:gd name="connsiteY61" fmla="*/ 2982685 h 3247481"/>
                <a:gd name="connsiteX62" fmla="*/ 2140857 w 4215960"/>
                <a:gd name="connsiteY62" fmla="*/ 2968171 h 3247481"/>
                <a:gd name="connsiteX63" fmla="*/ 3235098 w 4215960"/>
                <a:gd name="connsiteY63" fmla="*/ 3228068 h 3247481"/>
                <a:gd name="connsiteX64" fmla="*/ 3238725 w 4215960"/>
                <a:gd name="connsiteY64" fmla="*/ 3226027 h 3247481"/>
                <a:gd name="connsiteX65" fmla="*/ 3540350 w 4215960"/>
                <a:gd name="connsiteY65" fmla="*/ 3205390 h 3247481"/>
                <a:gd name="connsiteX66" fmla="*/ 3527649 w 4215960"/>
                <a:gd name="connsiteY66" fmla="*/ 3167291 h 3247481"/>
                <a:gd name="connsiteX67" fmla="*/ 3533999 w 4215960"/>
                <a:gd name="connsiteY67" fmla="*/ 3119665 h 3247481"/>
                <a:gd name="connsiteX68" fmla="*/ 3545112 w 4215960"/>
                <a:gd name="connsiteY68" fmla="*/ 3064102 h 3247481"/>
                <a:gd name="connsiteX69" fmla="*/ 3507012 w 4215960"/>
                <a:gd name="connsiteY69" fmla="*/ 3033940 h 3247481"/>
                <a:gd name="connsiteX70" fmla="*/ 3540349 w 4215960"/>
                <a:gd name="connsiteY70" fmla="*/ 3024415 h 3247481"/>
                <a:gd name="connsiteX71" fmla="*/ 3518124 w 4215960"/>
                <a:gd name="connsiteY71" fmla="*/ 2987902 h 3247481"/>
                <a:gd name="connsiteX72" fmla="*/ 3556225 w 4215960"/>
                <a:gd name="connsiteY72" fmla="*/ 2983141 h 3247481"/>
                <a:gd name="connsiteX73" fmla="*/ 3562574 w 4215960"/>
                <a:gd name="connsiteY73" fmla="*/ 2949802 h 3247481"/>
                <a:gd name="connsiteX74" fmla="*/ 3624488 w 4215960"/>
                <a:gd name="connsiteY74" fmla="*/ 2959329 h 3247481"/>
                <a:gd name="connsiteX75" fmla="*/ 3657601 w 4215960"/>
                <a:gd name="connsiteY75" fmla="*/ 2974521 h 3247481"/>
                <a:gd name="connsiteX76" fmla="*/ 3623808 w 4215960"/>
                <a:gd name="connsiteY76" fmla="*/ 3015569 h 3247481"/>
                <a:gd name="connsiteX77" fmla="*/ 3662816 w 4215960"/>
                <a:gd name="connsiteY77" fmla="*/ 3123065 h 3247481"/>
                <a:gd name="connsiteX78" fmla="*/ 3715203 w 4215960"/>
                <a:gd name="connsiteY78" fmla="*/ 3154363 h 3247481"/>
                <a:gd name="connsiteX79" fmla="*/ 3767137 w 4215960"/>
                <a:gd name="connsiteY79" fmla="*/ 3112181 h 3247481"/>
                <a:gd name="connsiteX80" fmla="*/ 3852862 w 4215960"/>
                <a:gd name="connsiteY80" fmla="*/ 3063648 h 3247481"/>
                <a:gd name="connsiteX81" fmla="*/ 3835626 w 4215960"/>
                <a:gd name="connsiteY81" fmla="*/ 2974747 h 3247481"/>
                <a:gd name="connsiteX82" fmla="*/ 3912960 w 4215960"/>
                <a:gd name="connsiteY82" fmla="*/ 2842078 h 3247481"/>
                <a:gd name="connsiteX83" fmla="*/ 4205514 w 4215960"/>
                <a:gd name="connsiteY83" fmla="*/ 2508930 h 3247481"/>
                <a:gd name="connsiteX84" fmla="*/ 4124097 w 4215960"/>
                <a:gd name="connsiteY84" fmla="*/ 2499858 h 3247481"/>
                <a:gd name="connsiteX85" fmla="*/ 4128634 w 4215960"/>
                <a:gd name="connsiteY85" fmla="*/ 2408010 h 3247481"/>
                <a:gd name="connsiteX86" fmla="*/ 4079647 w 4215960"/>
                <a:gd name="connsiteY86" fmla="*/ 2382838 h 3247481"/>
                <a:gd name="connsiteX87" fmla="*/ 3995510 w 4215960"/>
                <a:gd name="connsiteY87" fmla="*/ 2414360 h 3247481"/>
                <a:gd name="connsiteX88" fmla="*/ 3958771 w 4215960"/>
                <a:gd name="connsiteY88" fmla="*/ 2378075 h 3247481"/>
                <a:gd name="connsiteX89" fmla="*/ 4003448 w 4215960"/>
                <a:gd name="connsiteY89" fmla="*/ 2355170 h 3247481"/>
                <a:gd name="connsiteX90" fmla="*/ 3874181 w 4215960"/>
                <a:gd name="connsiteY90" fmla="*/ 2141991 h 3247481"/>
                <a:gd name="connsiteX91" fmla="*/ 3889147 w 4215960"/>
                <a:gd name="connsiteY91" fmla="*/ 2111828 h 3247481"/>
                <a:gd name="connsiteX92" fmla="*/ 3865562 w 4215960"/>
                <a:gd name="connsiteY92" fmla="*/ 1996168 h 3247481"/>
                <a:gd name="connsiteX93" fmla="*/ 3706813 w 4215960"/>
                <a:gd name="connsiteY93" fmla="*/ 1985282 h 3247481"/>
                <a:gd name="connsiteX94" fmla="*/ 3673475 w 4215960"/>
                <a:gd name="connsiteY94" fmla="*/ 2034040 h 3247481"/>
                <a:gd name="connsiteX95" fmla="*/ 3584575 w 4215960"/>
                <a:gd name="connsiteY95" fmla="*/ 2048556 h 3247481"/>
                <a:gd name="connsiteX96" fmla="*/ 3590925 w 4215960"/>
                <a:gd name="connsiteY96" fmla="*/ 2026557 h 3247481"/>
                <a:gd name="connsiteX97" fmla="*/ 3537403 w 4215960"/>
                <a:gd name="connsiteY97" fmla="*/ 2010456 h 3247481"/>
                <a:gd name="connsiteX98" fmla="*/ 3512684 w 4215960"/>
                <a:gd name="connsiteY98" fmla="*/ 1845355 h 3247481"/>
                <a:gd name="connsiteX99" fmla="*/ 3232377 w 4215960"/>
                <a:gd name="connsiteY99" fmla="*/ 1778680 h 3247481"/>
                <a:gd name="connsiteX100" fmla="*/ 3096078 w 4215960"/>
                <a:gd name="connsiteY100" fmla="*/ 1821996 h 3247481"/>
                <a:gd name="connsiteX101" fmla="*/ 2964089 w 4215960"/>
                <a:gd name="connsiteY101" fmla="*/ 1814512 h 3247481"/>
                <a:gd name="connsiteX102" fmla="*/ 2831646 w 4215960"/>
                <a:gd name="connsiteY102" fmla="*/ 1703614 h 3247481"/>
                <a:gd name="connsiteX103" fmla="*/ 2618468 w 4215960"/>
                <a:gd name="connsiteY103" fmla="*/ 1400401 h 3247481"/>
                <a:gd name="connsiteX104" fmla="*/ 2220006 w 4215960"/>
                <a:gd name="connsiteY104" fmla="*/ 1260928 h 3247481"/>
                <a:gd name="connsiteX105" fmla="*/ 1821543 w 4215960"/>
                <a:gd name="connsiteY105" fmla="*/ 1284514 h 3247481"/>
                <a:gd name="connsiteX106" fmla="*/ 1799771 w 4215960"/>
                <a:gd name="connsiteY106" fmla="*/ 1211943 h 3247481"/>
                <a:gd name="connsiteX107" fmla="*/ 1756228 w 4215960"/>
                <a:gd name="connsiteY107" fmla="*/ 1139371 h 3247481"/>
                <a:gd name="connsiteX108" fmla="*/ 1625600 w 4215960"/>
                <a:gd name="connsiteY108" fmla="*/ 986971 h 3247481"/>
                <a:gd name="connsiteX109" fmla="*/ 1589314 w 4215960"/>
                <a:gd name="connsiteY109" fmla="*/ 928914 h 3247481"/>
                <a:gd name="connsiteX110" fmla="*/ 1574800 w 4215960"/>
                <a:gd name="connsiteY110" fmla="*/ 892628 h 3247481"/>
                <a:gd name="connsiteX111" fmla="*/ 1538514 w 4215960"/>
                <a:gd name="connsiteY111" fmla="*/ 856343 h 3247481"/>
                <a:gd name="connsiteX112" fmla="*/ 1509485 w 4215960"/>
                <a:gd name="connsiteY112" fmla="*/ 820057 h 3247481"/>
                <a:gd name="connsiteX113" fmla="*/ 1473200 w 4215960"/>
                <a:gd name="connsiteY113" fmla="*/ 783771 h 3247481"/>
                <a:gd name="connsiteX114" fmla="*/ 1436914 w 4215960"/>
                <a:gd name="connsiteY114" fmla="*/ 718457 h 3247481"/>
                <a:gd name="connsiteX115" fmla="*/ 1357085 w 4215960"/>
                <a:gd name="connsiteY115" fmla="*/ 624114 h 3247481"/>
                <a:gd name="connsiteX116" fmla="*/ 1335314 w 4215960"/>
                <a:gd name="connsiteY116" fmla="*/ 602343 h 3247481"/>
                <a:gd name="connsiteX117" fmla="*/ 1277257 w 4215960"/>
                <a:gd name="connsiteY117" fmla="*/ 529771 h 3247481"/>
                <a:gd name="connsiteX118" fmla="*/ 1219200 w 4215960"/>
                <a:gd name="connsiteY118" fmla="*/ 464457 h 3247481"/>
                <a:gd name="connsiteX119" fmla="*/ 1161143 w 4215960"/>
                <a:gd name="connsiteY119" fmla="*/ 406400 h 3247481"/>
                <a:gd name="connsiteX120" fmla="*/ 1081314 w 4215960"/>
                <a:gd name="connsiteY120" fmla="*/ 362857 h 3247481"/>
                <a:gd name="connsiteX121" fmla="*/ 1052285 w 4215960"/>
                <a:gd name="connsiteY121" fmla="*/ 333828 h 3247481"/>
                <a:gd name="connsiteX122" fmla="*/ 1001485 w 4215960"/>
                <a:gd name="connsiteY122" fmla="*/ 304800 h 3247481"/>
                <a:gd name="connsiteX123" fmla="*/ 979714 w 4215960"/>
                <a:gd name="connsiteY123" fmla="*/ 290285 h 3247481"/>
                <a:gd name="connsiteX124" fmla="*/ 928914 w 4215960"/>
                <a:gd name="connsiteY124" fmla="*/ 246743 h 3247481"/>
                <a:gd name="connsiteX125" fmla="*/ 907143 w 4215960"/>
                <a:gd name="connsiteY125" fmla="*/ 232228 h 3247481"/>
                <a:gd name="connsiteX126" fmla="*/ 885371 w 4215960"/>
                <a:gd name="connsiteY126" fmla="*/ 224971 h 3247481"/>
                <a:gd name="connsiteX127" fmla="*/ 849085 w 4215960"/>
                <a:gd name="connsiteY127" fmla="*/ 188685 h 3247481"/>
                <a:gd name="connsiteX128" fmla="*/ 820057 w 4215960"/>
                <a:gd name="connsiteY128" fmla="*/ 166914 h 3247481"/>
                <a:gd name="connsiteX129" fmla="*/ 812800 w 4215960"/>
                <a:gd name="connsiteY129" fmla="*/ 145143 h 3247481"/>
                <a:gd name="connsiteX130" fmla="*/ 762000 w 4215960"/>
                <a:gd name="connsiteY130" fmla="*/ 116114 h 3247481"/>
                <a:gd name="connsiteX131" fmla="*/ 740228 w 4215960"/>
                <a:gd name="connsiteY131" fmla="*/ 101600 h 3247481"/>
                <a:gd name="connsiteX132" fmla="*/ 703943 w 4215960"/>
                <a:gd name="connsiteY132" fmla="*/ 65314 h 3247481"/>
                <a:gd name="connsiteX133" fmla="*/ 689428 w 4215960"/>
                <a:gd name="connsiteY133" fmla="*/ 50800 h 3247481"/>
                <a:gd name="connsiteX134" fmla="*/ 660400 w 4215960"/>
                <a:gd name="connsiteY134" fmla="*/ 43543 h 3247481"/>
                <a:gd name="connsiteX135" fmla="*/ 638628 w 4215960"/>
                <a:gd name="connsiteY135" fmla="*/ 36285 h 3247481"/>
                <a:gd name="connsiteX136" fmla="*/ 602343 w 4215960"/>
                <a:gd name="connsiteY136" fmla="*/ 0 h 3247481"/>
                <a:gd name="connsiteX0" fmla="*/ 602343 w 4215960"/>
                <a:gd name="connsiteY0" fmla="*/ 0 h 3244105"/>
                <a:gd name="connsiteX1" fmla="*/ 406400 w 4215960"/>
                <a:gd name="connsiteY1" fmla="*/ 7257 h 3244105"/>
                <a:gd name="connsiteX2" fmla="*/ 362857 w 4215960"/>
                <a:gd name="connsiteY2" fmla="*/ 36285 h 3244105"/>
                <a:gd name="connsiteX3" fmla="*/ 312057 w 4215960"/>
                <a:gd name="connsiteY3" fmla="*/ 50800 h 3244105"/>
                <a:gd name="connsiteX4" fmla="*/ 239485 w 4215960"/>
                <a:gd name="connsiteY4" fmla="*/ 101600 h 3244105"/>
                <a:gd name="connsiteX5" fmla="*/ 210457 w 4215960"/>
                <a:gd name="connsiteY5" fmla="*/ 108857 h 3244105"/>
                <a:gd name="connsiteX6" fmla="*/ 159657 w 4215960"/>
                <a:gd name="connsiteY6" fmla="*/ 137885 h 3244105"/>
                <a:gd name="connsiteX7" fmla="*/ 130628 w 4215960"/>
                <a:gd name="connsiteY7" fmla="*/ 166914 h 3244105"/>
                <a:gd name="connsiteX8" fmla="*/ 108857 w 4215960"/>
                <a:gd name="connsiteY8" fmla="*/ 188685 h 3244105"/>
                <a:gd name="connsiteX9" fmla="*/ 94343 w 4215960"/>
                <a:gd name="connsiteY9" fmla="*/ 203200 h 3244105"/>
                <a:gd name="connsiteX10" fmla="*/ 43543 w 4215960"/>
                <a:gd name="connsiteY10" fmla="*/ 283028 h 3244105"/>
                <a:gd name="connsiteX11" fmla="*/ 14514 w 4215960"/>
                <a:gd name="connsiteY11" fmla="*/ 362857 h 3244105"/>
                <a:gd name="connsiteX12" fmla="*/ 0 w 4215960"/>
                <a:gd name="connsiteY12" fmla="*/ 420914 h 3244105"/>
                <a:gd name="connsiteX13" fmla="*/ 7257 w 4215960"/>
                <a:gd name="connsiteY13" fmla="*/ 1393371 h 3244105"/>
                <a:gd name="connsiteX14" fmla="*/ 29028 w 4215960"/>
                <a:gd name="connsiteY14" fmla="*/ 1494971 h 3244105"/>
                <a:gd name="connsiteX15" fmla="*/ 43543 w 4215960"/>
                <a:gd name="connsiteY15" fmla="*/ 1531257 h 3244105"/>
                <a:gd name="connsiteX16" fmla="*/ 58057 w 4215960"/>
                <a:gd name="connsiteY16" fmla="*/ 1596571 h 3244105"/>
                <a:gd name="connsiteX17" fmla="*/ 79828 w 4215960"/>
                <a:gd name="connsiteY17" fmla="*/ 1647371 h 3244105"/>
                <a:gd name="connsiteX18" fmla="*/ 116114 w 4215960"/>
                <a:gd name="connsiteY18" fmla="*/ 1763485 h 3244105"/>
                <a:gd name="connsiteX19" fmla="*/ 137885 w 4215960"/>
                <a:gd name="connsiteY19" fmla="*/ 1828800 h 3244105"/>
                <a:gd name="connsiteX20" fmla="*/ 145143 w 4215960"/>
                <a:gd name="connsiteY20" fmla="*/ 1850571 h 3244105"/>
                <a:gd name="connsiteX21" fmla="*/ 166914 w 4215960"/>
                <a:gd name="connsiteY21" fmla="*/ 1894114 h 3244105"/>
                <a:gd name="connsiteX22" fmla="*/ 188685 w 4215960"/>
                <a:gd name="connsiteY22" fmla="*/ 1944914 h 3244105"/>
                <a:gd name="connsiteX23" fmla="*/ 195943 w 4215960"/>
                <a:gd name="connsiteY23" fmla="*/ 1973943 h 3244105"/>
                <a:gd name="connsiteX24" fmla="*/ 232228 w 4215960"/>
                <a:gd name="connsiteY24" fmla="*/ 2024743 h 3244105"/>
                <a:gd name="connsiteX25" fmla="*/ 254000 w 4215960"/>
                <a:gd name="connsiteY25" fmla="*/ 2082800 h 3244105"/>
                <a:gd name="connsiteX26" fmla="*/ 275771 w 4215960"/>
                <a:gd name="connsiteY26" fmla="*/ 2104571 h 3244105"/>
                <a:gd name="connsiteX27" fmla="*/ 312057 w 4215960"/>
                <a:gd name="connsiteY27" fmla="*/ 2177143 h 3244105"/>
                <a:gd name="connsiteX28" fmla="*/ 348343 w 4215960"/>
                <a:gd name="connsiteY28" fmla="*/ 2227943 h 3244105"/>
                <a:gd name="connsiteX29" fmla="*/ 355600 w 4215960"/>
                <a:gd name="connsiteY29" fmla="*/ 2249714 h 3244105"/>
                <a:gd name="connsiteX30" fmla="*/ 406400 w 4215960"/>
                <a:gd name="connsiteY30" fmla="*/ 2315028 h 3244105"/>
                <a:gd name="connsiteX31" fmla="*/ 435428 w 4215960"/>
                <a:gd name="connsiteY31" fmla="*/ 2380343 h 3244105"/>
                <a:gd name="connsiteX32" fmla="*/ 457200 w 4215960"/>
                <a:gd name="connsiteY32" fmla="*/ 2409371 h 3244105"/>
                <a:gd name="connsiteX33" fmla="*/ 471714 w 4215960"/>
                <a:gd name="connsiteY33" fmla="*/ 2467428 h 3244105"/>
                <a:gd name="connsiteX34" fmla="*/ 478971 w 4215960"/>
                <a:gd name="connsiteY34" fmla="*/ 2489200 h 3244105"/>
                <a:gd name="connsiteX35" fmla="*/ 486228 w 4215960"/>
                <a:gd name="connsiteY35" fmla="*/ 2518228 h 3244105"/>
                <a:gd name="connsiteX36" fmla="*/ 493485 w 4215960"/>
                <a:gd name="connsiteY36" fmla="*/ 2583543 h 3244105"/>
                <a:gd name="connsiteX37" fmla="*/ 515257 w 4215960"/>
                <a:gd name="connsiteY37" fmla="*/ 2641600 h 3244105"/>
                <a:gd name="connsiteX38" fmla="*/ 544285 w 4215960"/>
                <a:gd name="connsiteY38" fmla="*/ 2685143 h 3244105"/>
                <a:gd name="connsiteX39" fmla="*/ 573314 w 4215960"/>
                <a:gd name="connsiteY39" fmla="*/ 2735943 h 3244105"/>
                <a:gd name="connsiteX40" fmla="*/ 602343 w 4215960"/>
                <a:gd name="connsiteY40" fmla="*/ 2757714 h 3244105"/>
                <a:gd name="connsiteX41" fmla="*/ 645885 w 4215960"/>
                <a:gd name="connsiteY41" fmla="*/ 2801257 h 3244105"/>
                <a:gd name="connsiteX42" fmla="*/ 674914 w 4215960"/>
                <a:gd name="connsiteY42" fmla="*/ 2823028 h 3244105"/>
                <a:gd name="connsiteX43" fmla="*/ 711200 w 4215960"/>
                <a:gd name="connsiteY43" fmla="*/ 2866571 h 3244105"/>
                <a:gd name="connsiteX44" fmla="*/ 740228 w 4215960"/>
                <a:gd name="connsiteY44" fmla="*/ 2888343 h 3244105"/>
                <a:gd name="connsiteX45" fmla="*/ 812800 w 4215960"/>
                <a:gd name="connsiteY45" fmla="*/ 2953657 h 3244105"/>
                <a:gd name="connsiteX46" fmla="*/ 849085 w 4215960"/>
                <a:gd name="connsiteY46" fmla="*/ 2997200 h 3244105"/>
                <a:gd name="connsiteX47" fmla="*/ 870857 w 4215960"/>
                <a:gd name="connsiteY47" fmla="*/ 3011714 h 3244105"/>
                <a:gd name="connsiteX48" fmla="*/ 907143 w 4215960"/>
                <a:gd name="connsiteY48" fmla="*/ 3055257 h 3244105"/>
                <a:gd name="connsiteX49" fmla="*/ 936171 w 4215960"/>
                <a:gd name="connsiteY49" fmla="*/ 3077028 h 3244105"/>
                <a:gd name="connsiteX50" fmla="*/ 1030514 w 4215960"/>
                <a:gd name="connsiteY50" fmla="*/ 3120571 h 3244105"/>
                <a:gd name="connsiteX51" fmla="*/ 1480457 w 4215960"/>
                <a:gd name="connsiteY51" fmla="*/ 3106057 h 3244105"/>
                <a:gd name="connsiteX52" fmla="*/ 1531257 w 4215960"/>
                <a:gd name="connsiteY52" fmla="*/ 3091543 h 3244105"/>
                <a:gd name="connsiteX53" fmla="*/ 1618343 w 4215960"/>
                <a:gd name="connsiteY53" fmla="*/ 3084285 h 3244105"/>
                <a:gd name="connsiteX54" fmla="*/ 1698171 w 4215960"/>
                <a:gd name="connsiteY54" fmla="*/ 3069771 h 3244105"/>
                <a:gd name="connsiteX55" fmla="*/ 1756228 w 4215960"/>
                <a:gd name="connsiteY55" fmla="*/ 3062514 h 3244105"/>
                <a:gd name="connsiteX56" fmla="*/ 1785257 w 4215960"/>
                <a:gd name="connsiteY56" fmla="*/ 3048000 h 3244105"/>
                <a:gd name="connsiteX57" fmla="*/ 1850571 w 4215960"/>
                <a:gd name="connsiteY57" fmla="*/ 3026228 h 3244105"/>
                <a:gd name="connsiteX58" fmla="*/ 1886857 w 4215960"/>
                <a:gd name="connsiteY58" fmla="*/ 3011714 h 3244105"/>
                <a:gd name="connsiteX59" fmla="*/ 1988457 w 4215960"/>
                <a:gd name="connsiteY59" fmla="*/ 2997200 h 3244105"/>
                <a:gd name="connsiteX60" fmla="*/ 2017485 w 4215960"/>
                <a:gd name="connsiteY60" fmla="*/ 2989943 h 3244105"/>
                <a:gd name="connsiteX61" fmla="*/ 2053771 w 4215960"/>
                <a:gd name="connsiteY61" fmla="*/ 2982685 h 3244105"/>
                <a:gd name="connsiteX62" fmla="*/ 2140857 w 4215960"/>
                <a:gd name="connsiteY62" fmla="*/ 2968171 h 3244105"/>
                <a:gd name="connsiteX63" fmla="*/ 3235098 w 4215960"/>
                <a:gd name="connsiteY63" fmla="*/ 3228068 h 3244105"/>
                <a:gd name="connsiteX64" fmla="*/ 3541937 w 4215960"/>
                <a:gd name="connsiteY64" fmla="*/ 3214914 h 3244105"/>
                <a:gd name="connsiteX65" fmla="*/ 3540350 w 4215960"/>
                <a:gd name="connsiteY65" fmla="*/ 3205390 h 3244105"/>
                <a:gd name="connsiteX66" fmla="*/ 3527649 w 4215960"/>
                <a:gd name="connsiteY66" fmla="*/ 3167291 h 3244105"/>
                <a:gd name="connsiteX67" fmla="*/ 3533999 w 4215960"/>
                <a:gd name="connsiteY67" fmla="*/ 3119665 h 3244105"/>
                <a:gd name="connsiteX68" fmla="*/ 3545112 w 4215960"/>
                <a:gd name="connsiteY68" fmla="*/ 3064102 h 3244105"/>
                <a:gd name="connsiteX69" fmla="*/ 3507012 w 4215960"/>
                <a:gd name="connsiteY69" fmla="*/ 3033940 h 3244105"/>
                <a:gd name="connsiteX70" fmla="*/ 3540349 w 4215960"/>
                <a:gd name="connsiteY70" fmla="*/ 3024415 h 3244105"/>
                <a:gd name="connsiteX71" fmla="*/ 3518124 w 4215960"/>
                <a:gd name="connsiteY71" fmla="*/ 2987902 h 3244105"/>
                <a:gd name="connsiteX72" fmla="*/ 3556225 w 4215960"/>
                <a:gd name="connsiteY72" fmla="*/ 2983141 h 3244105"/>
                <a:gd name="connsiteX73" fmla="*/ 3562574 w 4215960"/>
                <a:gd name="connsiteY73" fmla="*/ 2949802 h 3244105"/>
                <a:gd name="connsiteX74" fmla="*/ 3624488 w 4215960"/>
                <a:gd name="connsiteY74" fmla="*/ 2959329 h 3244105"/>
                <a:gd name="connsiteX75" fmla="*/ 3657601 w 4215960"/>
                <a:gd name="connsiteY75" fmla="*/ 2974521 h 3244105"/>
                <a:gd name="connsiteX76" fmla="*/ 3623808 w 4215960"/>
                <a:gd name="connsiteY76" fmla="*/ 3015569 h 3244105"/>
                <a:gd name="connsiteX77" fmla="*/ 3662816 w 4215960"/>
                <a:gd name="connsiteY77" fmla="*/ 3123065 h 3244105"/>
                <a:gd name="connsiteX78" fmla="*/ 3715203 w 4215960"/>
                <a:gd name="connsiteY78" fmla="*/ 3154363 h 3244105"/>
                <a:gd name="connsiteX79" fmla="*/ 3767137 w 4215960"/>
                <a:gd name="connsiteY79" fmla="*/ 3112181 h 3244105"/>
                <a:gd name="connsiteX80" fmla="*/ 3852862 w 4215960"/>
                <a:gd name="connsiteY80" fmla="*/ 3063648 h 3244105"/>
                <a:gd name="connsiteX81" fmla="*/ 3835626 w 4215960"/>
                <a:gd name="connsiteY81" fmla="*/ 2974747 h 3244105"/>
                <a:gd name="connsiteX82" fmla="*/ 3912960 w 4215960"/>
                <a:gd name="connsiteY82" fmla="*/ 2842078 h 3244105"/>
                <a:gd name="connsiteX83" fmla="*/ 4205514 w 4215960"/>
                <a:gd name="connsiteY83" fmla="*/ 2508930 h 3244105"/>
                <a:gd name="connsiteX84" fmla="*/ 4124097 w 4215960"/>
                <a:gd name="connsiteY84" fmla="*/ 2499858 h 3244105"/>
                <a:gd name="connsiteX85" fmla="*/ 4128634 w 4215960"/>
                <a:gd name="connsiteY85" fmla="*/ 2408010 h 3244105"/>
                <a:gd name="connsiteX86" fmla="*/ 4079647 w 4215960"/>
                <a:gd name="connsiteY86" fmla="*/ 2382838 h 3244105"/>
                <a:gd name="connsiteX87" fmla="*/ 3995510 w 4215960"/>
                <a:gd name="connsiteY87" fmla="*/ 2414360 h 3244105"/>
                <a:gd name="connsiteX88" fmla="*/ 3958771 w 4215960"/>
                <a:gd name="connsiteY88" fmla="*/ 2378075 h 3244105"/>
                <a:gd name="connsiteX89" fmla="*/ 4003448 w 4215960"/>
                <a:gd name="connsiteY89" fmla="*/ 2355170 h 3244105"/>
                <a:gd name="connsiteX90" fmla="*/ 3874181 w 4215960"/>
                <a:gd name="connsiteY90" fmla="*/ 2141991 h 3244105"/>
                <a:gd name="connsiteX91" fmla="*/ 3889147 w 4215960"/>
                <a:gd name="connsiteY91" fmla="*/ 2111828 h 3244105"/>
                <a:gd name="connsiteX92" fmla="*/ 3865562 w 4215960"/>
                <a:gd name="connsiteY92" fmla="*/ 1996168 h 3244105"/>
                <a:gd name="connsiteX93" fmla="*/ 3706813 w 4215960"/>
                <a:gd name="connsiteY93" fmla="*/ 1985282 h 3244105"/>
                <a:gd name="connsiteX94" fmla="*/ 3673475 w 4215960"/>
                <a:gd name="connsiteY94" fmla="*/ 2034040 h 3244105"/>
                <a:gd name="connsiteX95" fmla="*/ 3584575 w 4215960"/>
                <a:gd name="connsiteY95" fmla="*/ 2048556 h 3244105"/>
                <a:gd name="connsiteX96" fmla="*/ 3590925 w 4215960"/>
                <a:gd name="connsiteY96" fmla="*/ 2026557 h 3244105"/>
                <a:gd name="connsiteX97" fmla="*/ 3537403 w 4215960"/>
                <a:gd name="connsiteY97" fmla="*/ 2010456 h 3244105"/>
                <a:gd name="connsiteX98" fmla="*/ 3512684 w 4215960"/>
                <a:gd name="connsiteY98" fmla="*/ 1845355 h 3244105"/>
                <a:gd name="connsiteX99" fmla="*/ 3232377 w 4215960"/>
                <a:gd name="connsiteY99" fmla="*/ 1778680 h 3244105"/>
                <a:gd name="connsiteX100" fmla="*/ 3096078 w 4215960"/>
                <a:gd name="connsiteY100" fmla="*/ 1821996 h 3244105"/>
                <a:gd name="connsiteX101" fmla="*/ 2964089 w 4215960"/>
                <a:gd name="connsiteY101" fmla="*/ 1814512 h 3244105"/>
                <a:gd name="connsiteX102" fmla="*/ 2831646 w 4215960"/>
                <a:gd name="connsiteY102" fmla="*/ 1703614 h 3244105"/>
                <a:gd name="connsiteX103" fmla="*/ 2618468 w 4215960"/>
                <a:gd name="connsiteY103" fmla="*/ 1400401 h 3244105"/>
                <a:gd name="connsiteX104" fmla="*/ 2220006 w 4215960"/>
                <a:gd name="connsiteY104" fmla="*/ 1260928 h 3244105"/>
                <a:gd name="connsiteX105" fmla="*/ 1821543 w 4215960"/>
                <a:gd name="connsiteY105" fmla="*/ 1284514 h 3244105"/>
                <a:gd name="connsiteX106" fmla="*/ 1799771 w 4215960"/>
                <a:gd name="connsiteY106" fmla="*/ 1211943 h 3244105"/>
                <a:gd name="connsiteX107" fmla="*/ 1756228 w 4215960"/>
                <a:gd name="connsiteY107" fmla="*/ 1139371 h 3244105"/>
                <a:gd name="connsiteX108" fmla="*/ 1625600 w 4215960"/>
                <a:gd name="connsiteY108" fmla="*/ 986971 h 3244105"/>
                <a:gd name="connsiteX109" fmla="*/ 1589314 w 4215960"/>
                <a:gd name="connsiteY109" fmla="*/ 928914 h 3244105"/>
                <a:gd name="connsiteX110" fmla="*/ 1574800 w 4215960"/>
                <a:gd name="connsiteY110" fmla="*/ 892628 h 3244105"/>
                <a:gd name="connsiteX111" fmla="*/ 1538514 w 4215960"/>
                <a:gd name="connsiteY111" fmla="*/ 856343 h 3244105"/>
                <a:gd name="connsiteX112" fmla="*/ 1509485 w 4215960"/>
                <a:gd name="connsiteY112" fmla="*/ 820057 h 3244105"/>
                <a:gd name="connsiteX113" fmla="*/ 1473200 w 4215960"/>
                <a:gd name="connsiteY113" fmla="*/ 783771 h 3244105"/>
                <a:gd name="connsiteX114" fmla="*/ 1436914 w 4215960"/>
                <a:gd name="connsiteY114" fmla="*/ 718457 h 3244105"/>
                <a:gd name="connsiteX115" fmla="*/ 1357085 w 4215960"/>
                <a:gd name="connsiteY115" fmla="*/ 624114 h 3244105"/>
                <a:gd name="connsiteX116" fmla="*/ 1335314 w 4215960"/>
                <a:gd name="connsiteY116" fmla="*/ 602343 h 3244105"/>
                <a:gd name="connsiteX117" fmla="*/ 1277257 w 4215960"/>
                <a:gd name="connsiteY117" fmla="*/ 529771 h 3244105"/>
                <a:gd name="connsiteX118" fmla="*/ 1219200 w 4215960"/>
                <a:gd name="connsiteY118" fmla="*/ 464457 h 3244105"/>
                <a:gd name="connsiteX119" fmla="*/ 1161143 w 4215960"/>
                <a:gd name="connsiteY119" fmla="*/ 406400 h 3244105"/>
                <a:gd name="connsiteX120" fmla="*/ 1081314 w 4215960"/>
                <a:gd name="connsiteY120" fmla="*/ 362857 h 3244105"/>
                <a:gd name="connsiteX121" fmla="*/ 1052285 w 4215960"/>
                <a:gd name="connsiteY121" fmla="*/ 333828 h 3244105"/>
                <a:gd name="connsiteX122" fmla="*/ 1001485 w 4215960"/>
                <a:gd name="connsiteY122" fmla="*/ 304800 h 3244105"/>
                <a:gd name="connsiteX123" fmla="*/ 979714 w 4215960"/>
                <a:gd name="connsiteY123" fmla="*/ 290285 h 3244105"/>
                <a:gd name="connsiteX124" fmla="*/ 928914 w 4215960"/>
                <a:gd name="connsiteY124" fmla="*/ 246743 h 3244105"/>
                <a:gd name="connsiteX125" fmla="*/ 907143 w 4215960"/>
                <a:gd name="connsiteY125" fmla="*/ 232228 h 3244105"/>
                <a:gd name="connsiteX126" fmla="*/ 885371 w 4215960"/>
                <a:gd name="connsiteY126" fmla="*/ 224971 h 3244105"/>
                <a:gd name="connsiteX127" fmla="*/ 849085 w 4215960"/>
                <a:gd name="connsiteY127" fmla="*/ 188685 h 3244105"/>
                <a:gd name="connsiteX128" fmla="*/ 820057 w 4215960"/>
                <a:gd name="connsiteY128" fmla="*/ 166914 h 3244105"/>
                <a:gd name="connsiteX129" fmla="*/ 812800 w 4215960"/>
                <a:gd name="connsiteY129" fmla="*/ 145143 h 3244105"/>
                <a:gd name="connsiteX130" fmla="*/ 762000 w 4215960"/>
                <a:gd name="connsiteY130" fmla="*/ 116114 h 3244105"/>
                <a:gd name="connsiteX131" fmla="*/ 740228 w 4215960"/>
                <a:gd name="connsiteY131" fmla="*/ 101600 h 3244105"/>
                <a:gd name="connsiteX132" fmla="*/ 703943 w 4215960"/>
                <a:gd name="connsiteY132" fmla="*/ 65314 h 3244105"/>
                <a:gd name="connsiteX133" fmla="*/ 689428 w 4215960"/>
                <a:gd name="connsiteY133" fmla="*/ 50800 h 3244105"/>
                <a:gd name="connsiteX134" fmla="*/ 660400 w 4215960"/>
                <a:gd name="connsiteY134" fmla="*/ 43543 h 3244105"/>
                <a:gd name="connsiteX135" fmla="*/ 638628 w 4215960"/>
                <a:gd name="connsiteY135" fmla="*/ 36285 h 3244105"/>
                <a:gd name="connsiteX136" fmla="*/ 602343 w 4215960"/>
                <a:gd name="connsiteY136" fmla="*/ 0 h 3244105"/>
                <a:gd name="connsiteX0" fmla="*/ 602343 w 4215960"/>
                <a:gd name="connsiteY0" fmla="*/ 0 h 3249369"/>
                <a:gd name="connsiteX1" fmla="*/ 406400 w 4215960"/>
                <a:gd name="connsiteY1" fmla="*/ 7257 h 3249369"/>
                <a:gd name="connsiteX2" fmla="*/ 362857 w 4215960"/>
                <a:gd name="connsiteY2" fmla="*/ 36285 h 3249369"/>
                <a:gd name="connsiteX3" fmla="*/ 312057 w 4215960"/>
                <a:gd name="connsiteY3" fmla="*/ 50800 h 3249369"/>
                <a:gd name="connsiteX4" fmla="*/ 239485 w 4215960"/>
                <a:gd name="connsiteY4" fmla="*/ 101600 h 3249369"/>
                <a:gd name="connsiteX5" fmla="*/ 210457 w 4215960"/>
                <a:gd name="connsiteY5" fmla="*/ 108857 h 3249369"/>
                <a:gd name="connsiteX6" fmla="*/ 159657 w 4215960"/>
                <a:gd name="connsiteY6" fmla="*/ 137885 h 3249369"/>
                <a:gd name="connsiteX7" fmla="*/ 130628 w 4215960"/>
                <a:gd name="connsiteY7" fmla="*/ 166914 h 3249369"/>
                <a:gd name="connsiteX8" fmla="*/ 108857 w 4215960"/>
                <a:gd name="connsiteY8" fmla="*/ 188685 h 3249369"/>
                <a:gd name="connsiteX9" fmla="*/ 94343 w 4215960"/>
                <a:gd name="connsiteY9" fmla="*/ 203200 h 3249369"/>
                <a:gd name="connsiteX10" fmla="*/ 43543 w 4215960"/>
                <a:gd name="connsiteY10" fmla="*/ 283028 h 3249369"/>
                <a:gd name="connsiteX11" fmla="*/ 14514 w 4215960"/>
                <a:gd name="connsiteY11" fmla="*/ 362857 h 3249369"/>
                <a:gd name="connsiteX12" fmla="*/ 0 w 4215960"/>
                <a:gd name="connsiteY12" fmla="*/ 420914 h 3249369"/>
                <a:gd name="connsiteX13" fmla="*/ 7257 w 4215960"/>
                <a:gd name="connsiteY13" fmla="*/ 1393371 h 3249369"/>
                <a:gd name="connsiteX14" fmla="*/ 29028 w 4215960"/>
                <a:gd name="connsiteY14" fmla="*/ 1494971 h 3249369"/>
                <a:gd name="connsiteX15" fmla="*/ 43543 w 4215960"/>
                <a:gd name="connsiteY15" fmla="*/ 1531257 h 3249369"/>
                <a:gd name="connsiteX16" fmla="*/ 58057 w 4215960"/>
                <a:gd name="connsiteY16" fmla="*/ 1596571 h 3249369"/>
                <a:gd name="connsiteX17" fmla="*/ 79828 w 4215960"/>
                <a:gd name="connsiteY17" fmla="*/ 1647371 h 3249369"/>
                <a:gd name="connsiteX18" fmla="*/ 116114 w 4215960"/>
                <a:gd name="connsiteY18" fmla="*/ 1763485 h 3249369"/>
                <a:gd name="connsiteX19" fmla="*/ 137885 w 4215960"/>
                <a:gd name="connsiteY19" fmla="*/ 1828800 h 3249369"/>
                <a:gd name="connsiteX20" fmla="*/ 145143 w 4215960"/>
                <a:gd name="connsiteY20" fmla="*/ 1850571 h 3249369"/>
                <a:gd name="connsiteX21" fmla="*/ 166914 w 4215960"/>
                <a:gd name="connsiteY21" fmla="*/ 1894114 h 3249369"/>
                <a:gd name="connsiteX22" fmla="*/ 188685 w 4215960"/>
                <a:gd name="connsiteY22" fmla="*/ 1944914 h 3249369"/>
                <a:gd name="connsiteX23" fmla="*/ 195943 w 4215960"/>
                <a:gd name="connsiteY23" fmla="*/ 1973943 h 3249369"/>
                <a:gd name="connsiteX24" fmla="*/ 232228 w 4215960"/>
                <a:gd name="connsiteY24" fmla="*/ 2024743 h 3249369"/>
                <a:gd name="connsiteX25" fmla="*/ 254000 w 4215960"/>
                <a:gd name="connsiteY25" fmla="*/ 2082800 h 3249369"/>
                <a:gd name="connsiteX26" fmla="*/ 275771 w 4215960"/>
                <a:gd name="connsiteY26" fmla="*/ 2104571 h 3249369"/>
                <a:gd name="connsiteX27" fmla="*/ 312057 w 4215960"/>
                <a:gd name="connsiteY27" fmla="*/ 2177143 h 3249369"/>
                <a:gd name="connsiteX28" fmla="*/ 348343 w 4215960"/>
                <a:gd name="connsiteY28" fmla="*/ 2227943 h 3249369"/>
                <a:gd name="connsiteX29" fmla="*/ 355600 w 4215960"/>
                <a:gd name="connsiteY29" fmla="*/ 2249714 h 3249369"/>
                <a:gd name="connsiteX30" fmla="*/ 406400 w 4215960"/>
                <a:gd name="connsiteY30" fmla="*/ 2315028 h 3249369"/>
                <a:gd name="connsiteX31" fmla="*/ 435428 w 4215960"/>
                <a:gd name="connsiteY31" fmla="*/ 2380343 h 3249369"/>
                <a:gd name="connsiteX32" fmla="*/ 457200 w 4215960"/>
                <a:gd name="connsiteY32" fmla="*/ 2409371 h 3249369"/>
                <a:gd name="connsiteX33" fmla="*/ 471714 w 4215960"/>
                <a:gd name="connsiteY33" fmla="*/ 2467428 h 3249369"/>
                <a:gd name="connsiteX34" fmla="*/ 478971 w 4215960"/>
                <a:gd name="connsiteY34" fmla="*/ 2489200 h 3249369"/>
                <a:gd name="connsiteX35" fmla="*/ 486228 w 4215960"/>
                <a:gd name="connsiteY35" fmla="*/ 2518228 h 3249369"/>
                <a:gd name="connsiteX36" fmla="*/ 493485 w 4215960"/>
                <a:gd name="connsiteY36" fmla="*/ 2583543 h 3249369"/>
                <a:gd name="connsiteX37" fmla="*/ 515257 w 4215960"/>
                <a:gd name="connsiteY37" fmla="*/ 2641600 h 3249369"/>
                <a:gd name="connsiteX38" fmla="*/ 544285 w 4215960"/>
                <a:gd name="connsiteY38" fmla="*/ 2685143 h 3249369"/>
                <a:gd name="connsiteX39" fmla="*/ 573314 w 4215960"/>
                <a:gd name="connsiteY39" fmla="*/ 2735943 h 3249369"/>
                <a:gd name="connsiteX40" fmla="*/ 602343 w 4215960"/>
                <a:gd name="connsiteY40" fmla="*/ 2757714 h 3249369"/>
                <a:gd name="connsiteX41" fmla="*/ 645885 w 4215960"/>
                <a:gd name="connsiteY41" fmla="*/ 2801257 h 3249369"/>
                <a:gd name="connsiteX42" fmla="*/ 674914 w 4215960"/>
                <a:gd name="connsiteY42" fmla="*/ 2823028 h 3249369"/>
                <a:gd name="connsiteX43" fmla="*/ 711200 w 4215960"/>
                <a:gd name="connsiteY43" fmla="*/ 2866571 h 3249369"/>
                <a:gd name="connsiteX44" fmla="*/ 740228 w 4215960"/>
                <a:gd name="connsiteY44" fmla="*/ 2888343 h 3249369"/>
                <a:gd name="connsiteX45" fmla="*/ 812800 w 4215960"/>
                <a:gd name="connsiteY45" fmla="*/ 2953657 h 3249369"/>
                <a:gd name="connsiteX46" fmla="*/ 849085 w 4215960"/>
                <a:gd name="connsiteY46" fmla="*/ 2997200 h 3249369"/>
                <a:gd name="connsiteX47" fmla="*/ 870857 w 4215960"/>
                <a:gd name="connsiteY47" fmla="*/ 3011714 h 3249369"/>
                <a:gd name="connsiteX48" fmla="*/ 907143 w 4215960"/>
                <a:gd name="connsiteY48" fmla="*/ 3055257 h 3249369"/>
                <a:gd name="connsiteX49" fmla="*/ 936171 w 4215960"/>
                <a:gd name="connsiteY49" fmla="*/ 3077028 h 3249369"/>
                <a:gd name="connsiteX50" fmla="*/ 1030514 w 4215960"/>
                <a:gd name="connsiteY50" fmla="*/ 3120571 h 3249369"/>
                <a:gd name="connsiteX51" fmla="*/ 1480457 w 4215960"/>
                <a:gd name="connsiteY51" fmla="*/ 3106057 h 3249369"/>
                <a:gd name="connsiteX52" fmla="*/ 1531257 w 4215960"/>
                <a:gd name="connsiteY52" fmla="*/ 3091543 h 3249369"/>
                <a:gd name="connsiteX53" fmla="*/ 1618343 w 4215960"/>
                <a:gd name="connsiteY53" fmla="*/ 3084285 h 3249369"/>
                <a:gd name="connsiteX54" fmla="*/ 1698171 w 4215960"/>
                <a:gd name="connsiteY54" fmla="*/ 3069771 h 3249369"/>
                <a:gd name="connsiteX55" fmla="*/ 1756228 w 4215960"/>
                <a:gd name="connsiteY55" fmla="*/ 3062514 h 3249369"/>
                <a:gd name="connsiteX56" fmla="*/ 1785257 w 4215960"/>
                <a:gd name="connsiteY56" fmla="*/ 3048000 h 3249369"/>
                <a:gd name="connsiteX57" fmla="*/ 1850571 w 4215960"/>
                <a:gd name="connsiteY57" fmla="*/ 3026228 h 3249369"/>
                <a:gd name="connsiteX58" fmla="*/ 1886857 w 4215960"/>
                <a:gd name="connsiteY58" fmla="*/ 3011714 h 3249369"/>
                <a:gd name="connsiteX59" fmla="*/ 1988457 w 4215960"/>
                <a:gd name="connsiteY59" fmla="*/ 2997200 h 3249369"/>
                <a:gd name="connsiteX60" fmla="*/ 2017485 w 4215960"/>
                <a:gd name="connsiteY60" fmla="*/ 2989943 h 3249369"/>
                <a:gd name="connsiteX61" fmla="*/ 2053771 w 4215960"/>
                <a:gd name="connsiteY61" fmla="*/ 2982685 h 3249369"/>
                <a:gd name="connsiteX62" fmla="*/ 2140857 w 4215960"/>
                <a:gd name="connsiteY62" fmla="*/ 2968171 h 3249369"/>
                <a:gd name="connsiteX63" fmla="*/ 3235098 w 4215960"/>
                <a:gd name="connsiteY63" fmla="*/ 3228068 h 3249369"/>
                <a:gd name="connsiteX64" fmla="*/ 3227612 w 4215960"/>
                <a:gd name="connsiteY64" fmla="*/ 3232377 h 3249369"/>
                <a:gd name="connsiteX65" fmla="*/ 3541937 w 4215960"/>
                <a:gd name="connsiteY65" fmla="*/ 3214914 h 3249369"/>
                <a:gd name="connsiteX66" fmla="*/ 3540350 w 4215960"/>
                <a:gd name="connsiteY66" fmla="*/ 3205390 h 3249369"/>
                <a:gd name="connsiteX67" fmla="*/ 3527649 w 4215960"/>
                <a:gd name="connsiteY67" fmla="*/ 3167291 h 3249369"/>
                <a:gd name="connsiteX68" fmla="*/ 3533999 w 4215960"/>
                <a:gd name="connsiteY68" fmla="*/ 3119665 h 3249369"/>
                <a:gd name="connsiteX69" fmla="*/ 3545112 w 4215960"/>
                <a:gd name="connsiteY69" fmla="*/ 3064102 h 3249369"/>
                <a:gd name="connsiteX70" fmla="*/ 3507012 w 4215960"/>
                <a:gd name="connsiteY70" fmla="*/ 3033940 h 3249369"/>
                <a:gd name="connsiteX71" fmla="*/ 3540349 w 4215960"/>
                <a:gd name="connsiteY71" fmla="*/ 3024415 h 3249369"/>
                <a:gd name="connsiteX72" fmla="*/ 3518124 w 4215960"/>
                <a:gd name="connsiteY72" fmla="*/ 2987902 h 3249369"/>
                <a:gd name="connsiteX73" fmla="*/ 3556225 w 4215960"/>
                <a:gd name="connsiteY73" fmla="*/ 2983141 h 3249369"/>
                <a:gd name="connsiteX74" fmla="*/ 3562574 w 4215960"/>
                <a:gd name="connsiteY74" fmla="*/ 2949802 h 3249369"/>
                <a:gd name="connsiteX75" fmla="*/ 3624488 w 4215960"/>
                <a:gd name="connsiteY75" fmla="*/ 2959329 h 3249369"/>
                <a:gd name="connsiteX76" fmla="*/ 3657601 w 4215960"/>
                <a:gd name="connsiteY76" fmla="*/ 2974521 h 3249369"/>
                <a:gd name="connsiteX77" fmla="*/ 3623808 w 4215960"/>
                <a:gd name="connsiteY77" fmla="*/ 3015569 h 3249369"/>
                <a:gd name="connsiteX78" fmla="*/ 3662816 w 4215960"/>
                <a:gd name="connsiteY78" fmla="*/ 3123065 h 3249369"/>
                <a:gd name="connsiteX79" fmla="*/ 3715203 w 4215960"/>
                <a:gd name="connsiteY79" fmla="*/ 3154363 h 3249369"/>
                <a:gd name="connsiteX80" fmla="*/ 3767137 w 4215960"/>
                <a:gd name="connsiteY80" fmla="*/ 3112181 h 3249369"/>
                <a:gd name="connsiteX81" fmla="*/ 3852862 w 4215960"/>
                <a:gd name="connsiteY81" fmla="*/ 3063648 h 3249369"/>
                <a:gd name="connsiteX82" fmla="*/ 3835626 w 4215960"/>
                <a:gd name="connsiteY82" fmla="*/ 2974747 h 3249369"/>
                <a:gd name="connsiteX83" fmla="*/ 3912960 w 4215960"/>
                <a:gd name="connsiteY83" fmla="*/ 2842078 h 3249369"/>
                <a:gd name="connsiteX84" fmla="*/ 4205514 w 4215960"/>
                <a:gd name="connsiteY84" fmla="*/ 2508930 h 3249369"/>
                <a:gd name="connsiteX85" fmla="*/ 4124097 w 4215960"/>
                <a:gd name="connsiteY85" fmla="*/ 2499858 h 3249369"/>
                <a:gd name="connsiteX86" fmla="*/ 4128634 w 4215960"/>
                <a:gd name="connsiteY86" fmla="*/ 2408010 h 3249369"/>
                <a:gd name="connsiteX87" fmla="*/ 4079647 w 4215960"/>
                <a:gd name="connsiteY87" fmla="*/ 2382838 h 3249369"/>
                <a:gd name="connsiteX88" fmla="*/ 3995510 w 4215960"/>
                <a:gd name="connsiteY88" fmla="*/ 2414360 h 3249369"/>
                <a:gd name="connsiteX89" fmla="*/ 3958771 w 4215960"/>
                <a:gd name="connsiteY89" fmla="*/ 2378075 h 3249369"/>
                <a:gd name="connsiteX90" fmla="*/ 4003448 w 4215960"/>
                <a:gd name="connsiteY90" fmla="*/ 2355170 h 3249369"/>
                <a:gd name="connsiteX91" fmla="*/ 3874181 w 4215960"/>
                <a:gd name="connsiteY91" fmla="*/ 2141991 h 3249369"/>
                <a:gd name="connsiteX92" fmla="*/ 3889147 w 4215960"/>
                <a:gd name="connsiteY92" fmla="*/ 2111828 h 3249369"/>
                <a:gd name="connsiteX93" fmla="*/ 3865562 w 4215960"/>
                <a:gd name="connsiteY93" fmla="*/ 1996168 h 3249369"/>
                <a:gd name="connsiteX94" fmla="*/ 3706813 w 4215960"/>
                <a:gd name="connsiteY94" fmla="*/ 1985282 h 3249369"/>
                <a:gd name="connsiteX95" fmla="*/ 3673475 w 4215960"/>
                <a:gd name="connsiteY95" fmla="*/ 2034040 h 3249369"/>
                <a:gd name="connsiteX96" fmla="*/ 3584575 w 4215960"/>
                <a:gd name="connsiteY96" fmla="*/ 2048556 h 3249369"/>
                <a:gd name="connsiteX97" fmla="*/ 3590925 w 4215960"/>
                <a:gd name="connsiteY97" fmla="*/ 2026557 h 3249369"/>
                <a:gd name="connsiteX98" fmla="*/ 3537403 w 4215960"/>
                <a:gd name="connsiteY98" fmla="*/ 2010456 h 3249369"/>
                <a:gd name="connsiteX99" fmla="*/ 3512684 w 4215960"/>
                <a:gd name="connsiteY99" fmla="*/ 1845355 h 3249369"/>
                <a:gd name="connsiteX100" fmla="*/ 3232377 w 4215960"/>
                <a:gd name="connsiteY100" fmla="*/ 1778680 h 3249369"/>
                <a:gd name="connsiteX101" fmla="*/ 3096078 w 4215960"/>
                <a:gd name="connsiteY101" fmla="*/ 1821996 h 3249369"/>
                <a:gd name="connsiteX102" fmla="*/ 2964089 w 4215960"/>
                <a:gd name="connsiteY102" fmla="*/ 1814512 h 3249369"/>
                <a:gd name="connsiteX103" fmla="*/ 2831646 w 4215960"/>
                <a:gd name="connsiteY103" fmla="*/ 1703614 h 3249369"/>
                <a:gd name="connsiteX104" fmla="*/ 2618468 w 4215960"/>
                <a:gd name="connsiteY104" fmla="*/ 1400401 h 3249369"/>
                <a:gd name="connsiteX105" fmla="*/ 2220006 w 4215960"/>
                <a:gd name="connsiteY105" fmla="*/ 1260928 h 3249369"/>
                <a:gd name="connsiteX106" fmla="*/ 1821543 w 4215960"/>
                <a:gd name="connsiteY106" fmla="*/ 1284514 h 3249369"/>
                <a:gd name="connsiteX107" fmla="*/ 1799771 w 4215960"/>
                <a:gd name="connsiteY107" fmla="*/ 1211943 h 3249369"/>
                <a:gd name="connsiteX108" fmla="*/ 1756228 w 4215960"/>
                <a:gd name="connsiteY108" fmla="*/ 1139371 h 3249369"/>
                <a:gd name="connsiteX109" fmla="*/ 1625600 w 4215960"/>
                <a:gd name="connsiteY109" fmla="*/ 986971 h 3249369"/>
                <a:gd name="connsiteX110" fmla="*/ 1589314 w 4215960"/>
                <a:gd name="connsiteY110" fmla="*/ 928914 h 3249369"/>
                <a:gd name="connsiteX111" fmla="*/ 1574800 w 4215960"/>
                <a:gd name="connsiteY111" fmla="*/ 892628 h 3249369"/>
                <a:gd name="connsiteX112" fmla="*/ 1538514 w 4215960"/>
                <a:gd name="connsiteY112" fmla="*/ 856343 h 3249369"/>
                <a:gd name="connsiteX113" fmla="*/ 1509485 w 4215960"/>
                <a:gd name="connsiteY113" fmla="*/ 820057 h 3249369"/>
                <a:gd name="connsiteX114" fmla="*/ 1473200 w 4215960"/>
                <a:gd name="connsiteY114" fmla="*/ 783771 h 3249369"/>
                <a:gd name="connsiteX115" fmla="*/ 1436914 w 4215960"/>
                <a:gd name="connsiteY115" fmla="*/ 718457 h 3249369"/>
                <a:gd name="connsiteX116" fmla="*/ 1357085 w 4215960"/>
                <a:gd name="connsiteY116" fmla="*/ 624114 h 3249369"/>
                <a:gd name="connsiteX117" fmla="*/ 1335314 w 4215960"/>
                <a:gd name="connsiteY117" fmla="*/ 602343 h 3249369"/>
                <a:gd name="connsiteX118" fmla="*/ 1277257 w 4215960"/>
                <a:gd name="connsiteY118" fmla="*/ 529771 h 3249369"/>
                <a:gd name="connsiteX119" fmla="*/ 1219200 w 4215960"/>
                <a:gd name="connsiteY119" fmla="*/ 464457 h 3249369"/>
                <a:gd name="connsiteX120" fmla="*/ 1161143 w 4215960"/>
                <a:gd name="connsiteY120" fmla="*/ 406400 h 3249369"/>
                <a:gd name="connsiteX121" fmla="*/ 1081314 w 4215960"/>
                <a:gd name="connsiteY121" fmla="*/ 362857 h 3249369"/>
                <a:gd name="connsiteX122" fmla="*/ 1052285 w 4215960"/>
                <a:gd name="connsiteY122" fmla="*/ 333828 h 3249369"/>
                <a:gd name="connsiteX123" fmla="*/ 1001485 w 4215960"/>
                <a:gd name="connsiteY123" fmla="*/ 304800 h 3249369"/>
                <a:gd name="connsiteX124" fmla="*/ 979714 w 4215960"/>
                <a:gd name="connsiteY124" fmla="*/ 290285 h 3249369"/>
                <a:gd name="connsiteX125" fmla="*/ 928914 w 4215960"/>
                <a:gd name="connsiteY125" fmla="*/ 246743 h 3249369"/>
                <a:gd name="connsiteX126" fmla="*/ 907143 w 4215960"/>
                <a:gd name="connsiteY126" fmla="*/ 232228 h 3249369"/>
                <a:gd name="connsiteX127" fmla="*/ 885371 w 4215960"/>
                <a:gd name="connsiteY127" fmla="*/ 224971 h 3249369"/>
                <a:gd name="connsiteX128" fmla="*/ 849085 w 4215960"/>
                <a:gd name="connsiteY128" fmla="*/ 188685 h 3249369"/>
                <a:gd name="connsiteX129" fmla="*/ 820057 w 4215960"/>
                <a:gd name="connsiteY129" fmla="*/ 166914 h 3249369"/>
                <a:gd name="connsiteX130" fmla="*/ 812800 w 4215960"/>
                <a:gd name="connsiteY130" fmla="*/ 145143 h 3249369"/>
                <a:gd name="connsiteX131" fmla="*/ 762000 w 4215960"/>
                <a:gd name="connsiteY131" fmla="*/ 116114 h 3249369"/>
                <a:gd name="connsiteX132" fmla="*/ 740228 w 4215960"/>
                <a:gd name="connsiteY132" fmla="*/ 101600 h 3249369"/>
                <a:gd name="connsiteX133" fmla="*/ 703943 w 4215960"/>
                <a:gd name="connsiteY133" fmla="*/ 65314 h 3249369"/>
                <a:gd name="connsiteX134" fmla="*/ 689428 w 4215960"/>
                <a:gd name="connsiteY134" fmla="*/ 50800 h 3249369"/>
                <a:gd name="connsiteX135" fmla="*/ 660400 w 4215960"/>
                <a:gd name="connsiteY135" fmla="*/ 43543 h 3249369"/>
                <a:gd name="connsiteX136" fmla="*/ 638628 w 4215960"/>
                <a:gd name="connsiteY136" fmla="*/ 36285 h 3249369"/>
                <a:gd name="connsiteX137" fmla="*/ 602343 w 4215960"/>
                <a:gd name="connsiteY137" fmla="*/ 0 h 3249369"/>
                <a:gd name="connsiteX0" fmla="*/ 602343 w 4215960"/>
                <a:gd name="connsiteY0" fmla="*/ 0 h 3251935"/>
                <a:gd name="connsiteX1" fmla="*/ 406400 w 4215960"/>
                <a:gd name="connsiteY1" fmla="*/ 7257 h 3251935"/>
                <a:gd name="connsiteX2" fmla="*/ 362857 w 4215960"/>
                <a:gd name="connsiteY2" fmla="*/ 36285 h 3251935"/>
                <a:gd name="connsiteX3" fmla="*/ 312057 w 4215960"/>
                <a:gd name="connsiteY3" fmla="*/ 50800 h 3251935"/>
                <a:gd name="connsiteX4" fmla="*/ 239485 w 4215960"/>
                <a:gd name="connsiteY4" fmla="*/ 101600 h 3251935"/>
                <a:gd name="connsiteX5" fmla="*/ 210457 w 4215960"/>
                <a:gd name="connsiteY5" fmla="*/ 108857 h 3251935"/>
                <a:gd name="connsiteX6" fmla="*/ 159657 w 4215960"/>
                <a:gd name="connsiteY6" fmla="*/ 137885 h 3251935"/>
                <a:gd name="connsiteX7" fmla="*/ 130628 w 4215960"/>
                <a:gd name="connsiteY7" fmla="*/ 166914 h 3251935"/>
                <a:gd name="connsiteX8" fmla="*/ 108857 w 4215960"/>
                <a:gd name="connsiteY8" fmla="*/ 188685 h 3251935"/>
                <a:gd name="connsiteX9" fmla="*/ 94343 w 4215960"/>
                <a:gd name="connsiteY9" fmla="*/ 203200 h 3251935"/>
                <a:gd name="connsiteX10" fmla="*/ 43543 w 4215960"/>
                <a:gd name="connsiteY10" fmla="*/ 283028 h 3251935"/>
                <a:gd name="connsiteX11" fmla="*/ 14514 w 4215960"/>
                <a:gd name="connsiteY11" fmla="*/ 362857 h 3251935"/>
                <a:gd name="connsiteX12" fmla="*/ 0 w 4215960"/>
                <a:gd name="connsiteY12" fmla="*/ 420914 h 3251935"/>
                <a:gd name="connsiteX13" fmla="*/ 7257 w 4215960"/>
                <a:gd name="connsiteY13" fmla="*/ 1393371 h 3251935"/>
                <a:gd name="connsiteX14" fmla="*/ 29028 w 4215960"/>
                <a:gd name="connsiteY14" fmla="*/ 1494971 h 3251935"/>
                <a:gd name="connsiteX15" fmla="*/ 43543 w 4215960"/>
                <a:gd name="connsiteY15" fmla="*/ 1531257 h 3251935"/>
                <a:gd name="connsiteX16" fmla="*/ 58057 w 4215960"/>
                <a:gd name="connsiteY16" fmla="*/ 1596571 h 3251935"/>
                <a:gd name="connsiteX17" fmla="*/ 79828 w 4215960"/>
                <a:gd name="connsiteY17" fmla="*/ 1647371 h 3251935"/>
                <a:gd name="connsiteX18" fmla="*/ 116114 w 4215960"/>
                <a:gd name="connsiteY18" fmla="*/ 1763485 h 3251935"/>
                <a:gd name="connsiteX19" fmla="*/ 137885 w 4215960"/>
                <a:gd name="connsiteY19" fmla="*/ 1828800 h 3251935"/>
                <a:gd name="connsiteX20" fmla="*/ 145143 w 4215960"/>
                <a:gd name="connsiteY20" fmla="*/ 1850571 h 3251935"/>
                <a:gd name="connsiteX21" fmla="*/ 166914 w 4215960"/>
                <a:gd name="connsiteY21" fmla="*/ 1894114 h 3251935"/>
                <a:gd name="connsiteX22" fmla="*/ 188685 w 4215960"/>
                <a:gd name="connsiteY22" fmla="*/ 1944914 h 3251935"/>
                <a:gd name="connsiteX23" fmla="*/ 195943 w 4215960"/>
                <a:gd name="connsiteY23" fmla="*/ 1973943 h 3251935"/>
                <a:gd name="connsiteX24" fmla="*/ 232228 w 4215960"/>
                <a:gd name="connsiteY24" fmla="*/ 2024743 h 3251935"/>
                <a:gd name="connsiteX25" fmla="*/ 254000 w 4215960"/>
                <a:gd name="connsiteY25" fmla="*/ 2082800 h 3251935"/>
                <a:gd name="connsiteX26" fmla="*/ 275771 w 4215960"/>
                <a:gd name="connsiteY26" fmla="*/ 2104571 h 3251935"/>
                <a:gd name="connsiteX27" fmla="*/ 312057 w 4215960"/>
                <a:gd name="connsiteY27" fmla="*/ 2177143 h 3251935"/>
                <a:gd name="connsiteX28" fmla="*/ 348343 w 4215960"/>
                <a:gd name="connsiteY28" fmla="*/ 2227943 h 3251935"/>
                <a:gd name="connsiteX29" fmla="*/ 355600 w 4215960"/>
                <a:gd name="connsiteY29" fmla="*/ 2249714 h 3251935"/>
                <a:gd name="connsiteX30" fmla="*/ 406400 w 4215960"/>
                <a:gd name="connsiteY30" fmla="*/ 2315028 h 3251935"/>
                <a:gd name="connsiteX31" fmla="*/ 435428 w 4215960"/>
                <a:gd name="connsiteY31" fmla="*/ 2380343 h 3251935"/>
                <a:gd name="connsiteX32" fmla="*/ 457200 w 4215960"/>
                <a:gd name="connsiteY32" fmla="*/ 2409371 h 3251935"/>
                <a:gd name="connsiteX33" fmla="*/ 471714 w 4215960"/>
                <a:gd name="connsiteY33" fmla="*/ 2467428 h 3251935"/>
                <a:gd name="connsiteX34" fmla="*/ 478971 w 4215960"/>
                <a:gd name="connsiteY34" fmla="*/ 2489200 h 3251935"/>
                <a:gd name="connsiteX35" fmla="*/ 486228 w 4215960"/>
                <a:gd name="connsiteY35" fmla="*/ 2518228 h 3251935"/>
                <a:gd name="connsiteX36" fmla="*/ 493485 w 4215960"/>
                <a:gd name="connsiteY36" fmla="*/ 2583543 h 3251935"/>
                <a:gd name="connsiteX37" fmla="*/ 515257 w 4215960"/>
                <a:gd name="connsiteY37" fmla="*/ 2641600 h 3251935"/>
                <a:gd name="connsiteX38" fmla="*/ 544285 w 4215960"/>
                <a:gd name="connsiteY38" fmla="*/ 2685143 h 3251935"/>
                <a:gd name="connsiteX39" fmla="*/ 573314 w 4215960"/>
                <a:gd name="connsiteY39" fmla="*/ 2735943 h 3251935"/>
                <a:gd name="connsiteX40" fmla="*/ 602343 w 4215960"/>
                <a:gd name="connsiteY40" fmla="*/ 2757714 h 3251935"/>
                <a:gd name="connsiteX41" fmla="*/ 645885 w 4215960"/>
                <a:gd name="connsiteY41" fmla="*/ 2801257 h 3251935"/>
                <a:gd name="connsiteX42" fmla="*/ 674914 w 4215960"/>
                <a:gd name="connsiteY42" fmla="*/ 2823028 h 3251935"/>
                <a:gd name="connsiteX43" fmla="*/ 711200 w 4215960"/>
                <a:gd name="connsiteY43" fmla="*/ 2866571 h 3251935"/>
                <a:gd name="connsiteX44" fmla="*/ 740228 w 4215960"/>
                <a:gd name="connsiteY44" fmla="*/ 2888343 h 3251935"/>
                <a:gd name="connsiteX45" fmla="*/ 812800 w 4215960"/>
                <a:gd name="connsiteY45" fmla="*/ 2953657 h 3251935"/>
                <a:gd name="connsiteX46" fmla="*/ 849085 w 4215960"/>
                <a:gd name="connsiteY46" fmla="*/ 2997200 h 3251935"/>
                <a:gd name="connsiteX47" fmla="*/ 870857 w 4215960"/>
                <a:gd name="connsiteY47" fmla="*/ 3011714 h 3251935"/>
                <a:gd name="connsiteX48" fmla="*/ 907143 w 4215960"/>
                <a:gd name="connsiteY48" fmla="*/ 3055257 h 3251935"/>
                <a:gd name="connsiteX49" fmla="*/ 936171 w 4215960"/>
                <a:gd name="connsiteY49" fmla="*/ 3077028 h 3251935"/>
                <a:gd name="connsiteX50" fmla="*/ 1030514 w 4215960"/>
                <a:gd name="connsiteY50" fmla="*/ 3120571 h 3251935"/>
                <a:gd name="connsiteX51" fmla="*/ 1480457 w 4215960"/>
                <a:gd name="connsiteY51" fmla="*/ 3106057 h 3251935"/>
                <a:gd name="connsiteX52" fmla="*/ 1531257 w 4215960"/>
                <a:gd name="connsiteY52" fmla="*/ 3091543 h 3251935"/>
                <a:gd name="connsiteX53" fmla="*/ 1618343 w 4215960"/>
                <a:gd name="connsiteY53" fmla="*/ 3084285 h 3251935"/>
                <a:gd name="connsiteX54" fmla="*/ 1698171 w 4215960"/>
                <a:gd name="connsiteY54" fmla="*/ 3069771 h 3251935"/>
                <a:gd name="connsiteX55" fmla="*/ 1756228 w 4215960"/>
                <a:gd name="connsiteY55" fmla="*/ 3062514 h 3251935"/>
                <a:gd name="connsiteX56" fmla="*/ 1785257 w 4215960"/>
                <a:gd name="connsiteY56" fmla="*/ 3048000 h 3251935"/>
                <a:gd name="connsiteX57" fmla="*/ 1850571 w 4215960"/>
                <a:gd name="connsiteY57" fmla="*/ 3026228 h 3251935"/>
                <a:gd name="connsiteX58" fmla="*/ 1886857 w 4215960"/>
                <a:gd name="connsiteY58" fmla="*/ 3011714 h 3251935"/>
                <a:gd name="connsiteX59" fmla="*/ 1988457 w 4215960"/>
                <a:gd name="connsiteY59" fmla="*/ 2997200 h 3251935"/>
                <a:gd name="connsiteX60" fmla="*/ 2017485 w 4215960"/>
                <a:gd name="connsiteY60" fmla="*/ 2989943 h 3251935"/>
                <a:gd name="connsiteX61" fmla="*/ 2053771 w 4215960"/>
                <a:gd name="connsiteY61" fmla="*/ 2982685 h 3251935"/>
                <a:gd name="connsiteX62" fmla="*/ 2140857 w 4215960"/>
                <a:gd name="connsiteY62" fmla="*/ 2968171 h 3251935"/>
                <a:gd name="connsiteX63" fmla="*/ 3235098 w 4215960"/>
                <a:gd name="connsiteY63" fmla="*/ 3228068 h 3251935"/>
                <a:gd name="connsiteX64" fmla="*/ 3597500 w 4215960"/>
                <a:gd name="connsiteY64" fmla="*/ 3238727 h 3251935"/>
                <a:gd name="connsiteX65" fmla="*/ 3541937 w 4215960"/>
                <a:gd name="connsiteY65" fmla="*/ 3214914 h 3251935"/>
                <a:gd name="connsiteX66" fmla="*/ 3540350 w 4215960"/>
                <a:gd name="connsiteY66" fmla="*/ 3205390 h 3251935"/>
                <a:gd name="connsiteX67" fmla="*/ 3527649 w 4215960"/>
                <a:gd name="connsiteY67" fmla="*/ 3167291 h 3251935"/>
                <a:gd name="connsiteX68" fmla="*/ 3533999 w 4215960"/>
                <a:gd name="connsiteY68" fmla="*/ 3119665 h 3251935"/>
                <a:gd name="connsiteX69" fmla="*/ 3545112 w 4215960"/>
                <a:gd name="connsiteY69" fmla="*/ 3064102 h 3251935"/>
                <a:gd name="connsiteX70" fmla="*/ 3507012 w 4215960"/>
                <a:gd name="connsiteY70" fmla="*/ 3033940 h 3251935"/>
                <a:gd name="connsiteX71" fmla="*/ 3540349 w 4215960"/>
                <a:gd name="connsiteY71" fmla="*/ 3024415 h 3251935"/>
                <a:gd name="connsiteX72" fmla="*/ 3518124 w 4215960"/>
                <a:gd name="connsiteY72" fmla="*/ 2987902 h 3251935"/>
                <a:gd name="connsiteX73" fmla="*/ 3556225 w 4215960"/>
                <a:gd name="connsiteY73" fmla="*/ 2983141 h 3251935"/>
                <a:gd name="connsiteX74" fmla="*/ 3562574 w 4215960"/>
                <a:gd name="connsiteY74" fmla="*/ 2949802 h 3251935"/>
                <a:gd name="connsiteX75" fmla="*/ 3624488 w 4215960"/>
                <a:gd name="connsiteY75" fmla="*/ 2959329 h 3251935"/>
                <a:gd name="connsiteX76" fmla="*/ 3657601 w 4215960"/>
                <a:gd name="connsiteY76" fmla="*/ 2974521 h 3251935"/>
                <a:gd name="connsiteX77" fmla="*/ 3623808 w 4215960"/>
                <a:gd name="connsiteY77" fmla="*/ 3015569 h 3251935"/>
                <a:gd name="connsiteX78" fmla="*/ 3662816 w 4215960"/>
                <a:gd name="connsiteY78" fmla="*/ 3123065 h 3251935"/>
                <a:gd name="connsiteX79" fmla="*/ 3715203 w 4215960"/>
                <a:gd name="connsiteY79" fmla="*/ 3154363 h 3251935"/>
                <a:gd name="connsiteX80" fmla="*/ 3767137 w 4215960"/>
                <a:gd name="connsiteY80" fmla="*/ 3112181 h 3251935"/>
                <a:gd name="connsiteX81" fmla="*/ 3852862 w 4215960"/>
                <a:gd name="connsiteY81" fmla="*/ 3063648 h 3251935"/>
                <a:gd name="connsiteX82" fmla="*/ 3835626 w 4215960"/>
                <a:gd name="connsiteY82" fmla="*/ 2974747 h 3251935"/>
                <a:gd name="connsiteX83" fmla="*/ 3912960 w 4215960"/>
                <a:gd name="connsiteY83" fmla="*/ 2842078 h 3251935"/>
                <a:gd name="connsiteX84" fmla="*/ 4205514 w 4215960"/>
                <a:gd name="connsiteY84" fmla="*/ 2508930 h 3251935"/>
                <a:gd name="connsiteX85" fmla="*/ 4124097 w 4215960"/>
                <a:gd name="connsiteY85" fmla="*/ 2499858 h 3251935"/>
                <a:gd name="connsiteX86" fmla="*/ 4128634 w 4215960"/>
                <a:gd name="connsiteY86" fmla="*/ 2408010 h 3251935"/>
                <a:gd name="connsiteX87" fmla="*/ 4079647 w 4215960"/>
                <a:gd name="connsiteY87" fmla="*/ 2382838 h 3251935"/>
                <a:gd name="connsiteX88" fmla="*/ 3995510 w 4215960"/>
                <a:gd name="connsiteY88" fmla="*/ 2414360 h 3251935"/>
                <a:gd name="connsiteX89" fmla="*/ 3958771 w 4215960"/>
                <a:gd name="connsiteY89" fmla="*/ 2378075 h 3251935"/>
                <a:gd name="connsiteX90" fmla="*/ 4003448 w 4215960"/>
                <a:gd name="connsiteY90" fmla="*/ 2355170 h 3251935"/>
                <a:gd name="connsiteX91" fmla="*/ 3874181 w 4215960"/>
                <a:gd name="connsiteY91" fmla="*/ 2141991 h 3251935"/>
                <a:gd name="connsiteX92" fmla="*/ 3889147 w 4215960"/>
                <a:gd name="connsiteY92" fmla="*/ 2111828 h 3251935"/>
                <a:gd name="connsiteX93" fmla="*/ 3865562 w 4215960"/>
                <a:gd name="connsiteY93" fmla="*/ 1996168 h 3251935"/>
                <a:gd name="connsiteX94" fmla="*/ 3706813 w 4215960"/>
                <a:gd name="connsiteY94" fmla="*/ 1985282 h 3251935"/>
                <a:gd name="connsiteX95" fmla="*/ 3673475 w 4215960"/>
                <a:gd name="connsiteY95" fmla="*/ 2034040 h 3251935"/>
                <a:gd name="connsiteX96" fmla="*/ 3584575 w 4215960"/>
                <a:gd name="connsiteY96" fmla="*/ 2048556 h 3251935"/>
                <a:gd name="connsiteX97" fmla="*/ 3590925 w 4215960"/>
                <a:gd name="connsiteY97" fmla="*/ 2026557 h 3251935"/>
                <a:gd name="connsiteX98" fmla="*/ 3537403 w 4215960"/>
                <a:gd name="connsiteY98" fmla="*/ 2010456 h 3251935"/>
                <a:gd name="connsiteX99" fmla="*/ 3512684 w 4215960"/>
                <a:gd name="connsiteY99" fmla="*/ 1845355 h 3251935"/>
                <a:gd name="connsiteX100" fmla="*/ 3232377 w 4215960"/>
                <a:gd name="connsiteY100" fmla="*/ 1778680 h 3251935"/>
                <a:gd name="connsiteX101" fmla="*/ 3096078 w 4215960"/>
                <a:gd name="connsiteY101" fmla="*/ 1821996 h 3251935"/>
                <a:gd name="connsiteX102" fmla="*/ 2964089 w 4215960"/>
                <a:gd name="connsiteY102" fmla="*/ 1814512 h 3251935"/>
                <a:gd name="connsiteX103" fmla="*/ 2831646 w 4215960"/>
                <a:gd name="connsiteY103" fmla="*/ 1703614 h 3251935"/>
                <a:gd name="connsiteX104" fmla="*/ 2618468 w 4215960"/>
                <a:gd name="connsiteY104" fmla="*/ 1400401 h 3251935"/>
                <a:gd name="connsiteX105" fmla="*/ 2220006 w 4215960"/>
                <a:gd name="connsiteY105" fmla="*/ 1260928 h 3251935"/>
                <a:gd name="connsiteX106" fmla="*/ 1821543 w 4215960"/>
                <a:gd name="connsiteY106" fmla="*/ 1284514 h 3251935"/>
                <a:gd name="connsiteX107" fmla="*/ 1799771 w 4215960"/>
                <a:gd name="connsiteY107" fmla="*/ 1211943 h 3251935"/>
                <a:gd name="connsiteX108" fmla="*/ 1756228 w 4215960"/>
                <a:gd name="connsiteY108" fmla="*/ 1139371 h 3251935"/>
                <a:gd name="connsiteX109" fmla="*/ 1625600 w 4215960"/>
                <a:gd name="connsiteY109" fmla="*/ 986971 h 3251935"/>
                <a:gd name="connsiteX110" fmla="*/ 1589314 w 4215960"/>
                <a:gd name="connsiteY110" fmla="*/ 928914 h 3251935"/>
                <a:gd name="connsiteX111" fmla="*/ 1574800 w 4215960"/>
                <a:gd name="connsiteY111" fmla="*/ 892628 h 3251935"/>
                <a:gd name="connsiteX112" fmla="*/ 1538514 w 4215960"/>
                <a:gd name="connsiteY112" fmla="*/ 856343 h 3251935"/>
                <a:gd name="connsiteX113" fmla="*/ 1509485 w 4215960"/>
                <a:gd name="connsiteY113" fmla="*/ 820057 h 3251935"/>
                <a:gd name="connsiteX114" fmla="*/ 1473200 w 4215960"/>
                <a:gd name="connsiteY114" fmla="*/ 783771 h 3251935"/>
                <a:gd name="connsiteX115" fmla="*/ 1436914 w 4215960"/>
                <a:gd name="connsiteY115" fmla="*/ 718457 h 3251935"/>
                <a:gd name="connsiteX116" fmla="*/ 1357085 w 4215960"/>
                <a:gd name="connsiteY116" fmla="*/ 624114 h 3251935"/>
                <a:gd name="connsiteX117" fmla="*/ 1335314 w 4215960"/>
                <a:gd name="connsiteY117" fmla="*/ 602343 h 3251935"/>
                <a:gd name="connsiteX118" fmla="*/ 1277257 w 4215960"/>
                <a:gd name="connsiteY118" fmla="*/ 529771 h 3251935"/>
                <a:gd name="connsiteX119" fmla="*/ 1219200 w 4215960"/>
                <a:gd name="connsiteY119" fmla="*/ 464457 h 3251935"/>
                <a:gd name="connsiteX120" fmla="*/ 1161143 w 4215960"/>
                <a:gd name="connsiteY120" fmla="*/ 406400 h 3251935"/>
                <a:gd name="connsiteX121" fmla="*/ 1081314 w 4215960"/>
                <a:gd name="connsiteY121" fmla="*/ 362857 h 3251935"/>
                <a:gd name="connsiteX122" fmla="*/ 1052285 w 4215960"/>
                <a:gd name="connsiteY122" fmla="*/ 333828 h 3251935"/>
                <a:gd name="connsiteX123" fmla="*/ 1001485 w 4215960"/>
                <a:gd name="connsiteY123" fmla="*/ 304800 h 3251935"/>
                <a:gd name="connsiteX124" fmla="*/ 979714 w 4215960"/>
                <a:gd name="connsiteY124" fmla="*/ 290285 h 3251935"/>
                <a:gd name="connsiteX125" fmla="*/ 928914 w 4215960"/>
                <a:gd name="connsiteY125" fmla="*/ 246743 h 3251935"/>
                <a:gd name="connsiteX126" fmla="*/ 907143 w 4215960"/>
                <a:gd name="connsiteY126" fmla="*/ 232228 h 3251935"/>
                <a:gd name="connsiteX127" fmla="*/ 885371 w 4215960"/>
                <a:gd name="connsiteY127" fmla="*/ 224971 h 3251935"/>
                <a:gd name="connsiteX128" fmla="*/ 849085 w 4215960"/>
                <a:gd name="connsiteY128" fmla="*/ 188685 h 3251935"/>
                <a:gd name="connsiteX129" fmla="*/ 820057 w 4215960"/>
                <a:gd name="connsiteY129" fmla="*/ 166914 h 3251935"/>
                <a:gd name="connsiteX130" fmla="*/ 812800 w 4215960"/>
                <a:gd name="connsiteY130" fmla="*/ 145143 h 3251935"/>
                <a:gd name="connsiteX131" fmla="*/ 762000 w 4215960"/>
                <a:gd name="connsiteY131" fmla="*/ 116114 h 3251935"/>
                <a:gd name="connsiteX132" fmla="*/ 740228 w 4215960"/>
                <a:gd name="connsiteY132" fmla="*/ 101600 h 3251935"/>
                <a:gd name="connsiteX133" fmla="*/ 703943 w 4215960"/>
                <a:gd name="connsiteY133" fmla="*/ 65314 h 3251935"/>
                <a:gd name="connsiteX134" fmla="*/ 689428 w 4215960"/>
                <a:gd name="connsiteY134" fmla="*/ 50800 h 3251935"/>
                <a:gd name="connsiteX135" fmla="*/ 660400 w 4215960"/>
                <a:gd name="connsiteY135" fmla="*/ 43543 h 3251935"/>
                <a:gd name="connsiteX136" fmla="*/ 638628 w 4215960"/>
                <a:gd name="connsiteY136" fmla="*/ 36285 h 3251935"/>
                <a:gd name="connsiteX137" fmla="*/ 602343 w 4215960"/>
                <a:gd name="connsiteY137" fmla="*/ 0 h 3251935"/>
                <a:gd name="connsiteX0" fmla="*/ 602343 w 4215960"/>
                <a:gd name="connsiteY0" fmla="*/ 0 h 3246784"/>
                <a:gd name="connsiteX1" fmla="*/ 406400 w 4215960"/>
                <a:gd name="connsiteY1" fmla="*/ 7257 h 3246784"/>
                <a:gd name="connsiteX2" fmla="*/ 362857 w 4215960"/>
                <a:gd name="connsiteY2" fmla="*/ 36285 h 3246784"/>
                <a:gd name="connsiteX3" fmla="*/ 312057 w 4215960"/>
                <a:gd name="connsiteY3" fmla="*/ 50800 h 3246784"/>
                <a:gd name="connsiteX4" fmla="*/ 239485 w 4215960"/>
                <a:gd name="connsiteY4" fmla="*/ 101600 h 3246784"/>
                <a:gd name="connsiteX5" fmla="*/ 210457 w 4215960"/>
                <a:gd name="connsiteY5" fmla="*/ 108857 h 3246784"/>
                <a:gd name="connsiteX6" fmla="*/ 159657 w 4215960"/>
                <a:gd name="connsiteY6" fmla="*/ 137885 h 3246784"/>
                <a:gd name="connsiteX7" fmla="*/ 130628 w 4215960"/>
                <a:gd name="connsiteY7" fmla="*/ 166914 h 3246784"/>
                <a:gd name="connsiteX8" fmla="*/ 108857 w 4215960"/>
                <a:gd name="connsiteY8" fmla="*/ 188685 h 3246784"/>
                <a:gd name="connsiteX9" fmla="*/ 94343 w 4215960"/>
                <a:gd name="connsiteY9" fmla="*/ 203200 h 3246784"/>
                <a:gd name="connsiteX10" fmla="*/ 43543 w 4215960"/>
                <a:gd name="connsiteY10" fmla="*/ 283028 h 3246784"/>
                <a:gd name="connsiteX11" fmla="*/ 14514 w 4215960"/>
                <a:gd name="connsiteY11" fmla="*/ 362857 h 3246784"/>
                <a:gd name="connsiteX12" fmla="*/ 0 w 4215960"/>
                <a:gd name="connsiteY12" fmla="*/ 420914 h 3246784"/>
                <a:gd name="connsiteX13" fmla="*/ 7257 w 4215960"/>
                <a:gd name="connsiteY13" fmla="*/ 1393371 h 3246784"/>
                <a:gd name="connsiteX14" fmla="*/ 29028 w 4215960"/>
                <a:gd name="connsiteY14" fmla="*/ 1494971 h 3246784"/>
                <a:gd name="connsiteX15" fmla="*/ 43543 w 4215960"/>
                <a:gd name="connsiteY15" fmla="*/ 1531257 h 3246784"/>
                <a:gd name="connsiteX16" fmla="*/ 58057 w 4215960"/>
                <a:gd name="connsiteY16" fmla="*/ 1596571 h 3246784"/>
                <a:gd name="connsiteX17" fmla="*/ 79828 w 4215960"/>
                <a:gd name="connsiteY17" fmla="*/ 1647371 h 3246784"/>
                <a:gd name="connsiteX18" fmla="*/ 116114 w 4215960"/>
                <a:gd name="connsiteY18" fmla="*/ 1763485 h 3246784"/>
                <a:gd name="connsiteX19" fmla="*/ 137885 w 4215960"/>
                <a:gd name="connsiteY19" fmla="*/ 1828800 h 3246784"/>
                <a:gd name="connsiteX20" fmla="*/ 145143 w 4215960"/>
                <a:gd name="connsiteY20" fmla="*/ 1850571 h 3246784"/>
                <a:gd name="connsiteX21" fmla="*/ 166914 w 4215960"/>
                <a:gd name="connsiteY21" fmla="*/ 1894114 h 3246784"/>
                <a:gd name="connsiteX22" fmla="*/ 188685 w 4215960"/>
                <a:gd name="connsiteY22" fmla="*/ 1944914 h 3246784"/>
                <a:gd name="connsiteX23" fmla="*/ 195943 w 4215960"/>
                <a:gd name="connsiteY23" fmla="*/ 1973943 h 3246784"/>
                <a:gd name="connsiteX24" fmla="*/ 232228 w 4215960"/>
                <a:gd name="connsiteY24" fmla="*/ 2024743 h 3246784"/>
                <a:gd name="connsiteX25" fmla="*/ 254000 w 4215960"/>
                <a:gd name="connsiteY25" fmla="*/ 2082800 h 3246784"/>
                <a:gd name="connsiteX26" fmla="*/ 275771 w 4215960"/>
                <a:gd name="connsiteY26" fmla="*/ 2104571 h 3246784"/>
                <a:gd name="connsiteX27" fmla="*/ 312057 w 4215960"/>
                <a:gd name="connsiteY27" fmla="*/ 2177143 h 3246784"/>
                <a:gd name="connsiteX28" fmla="*/ 348343 w 4215960"/>
                <a:gd name="connsiteY28" fmla="*/ 2227943 h 3246784"/>
                <a:gd name="connsiteX29" fmla="*/ 355600 w 4215960"/>
                <a:gd name="connsiteY29" fmla="*/ 2249714 h 3246784"/>
                <a:gd name="connsiteX30" fmla="*/ 406400 w 4215960"/>
                <a:gd name="connsiteY30" fmla="*/ 2315028 h 3246784"/>
                <a:gd name="connsiteX31" fmla="*/ 435428 w 4215960"/>
                <a:gd name="connsiteY31" fmla="*/ 2380343 h 3246784"/>
                <a:gd name="connsiteX32" fmla="*/ 457200 w 4215960"/>
                <a:gd name="connsiteY32" fmla="*/ 2409371 h 3246784"/>
                <a:gd name="connsiteX33" fmla="*/ 471714 w 4215960"/>
                <a:gd name="connsiteY33" fmla="*/ 2467428 h 3246784"/>
                <a:gd name="connsiteX34" fmla="*/ 478971 w 4215960"/>
                <a:gd name="connsiteY34" fmla="*/ 2489200 h 3246784"/>
                <a:gd name="connsiteX35" fmla="*/ 486228 w 4215960"/>
                <a:gd name="connsiteY35" fmla="*/ 2518228 h 3246784"/>
                <a:gd name="connsiteX36" fmla="*/ 493485 w 4215960"/>
                <a:gd name="connsiteY36" fmla="*/ 2583543 h 3246784"/>
                <a:gd name="connsiteX37" fmla="*/ 515257 w 4215960"/>
                <a:gd name="connsiteY37" fmla="*/ 2641600 h 3246784"/>
                <a:gd name="connsiteX38" fmla="*/ 544285 w 4215960"/>
                <a:gd name="connsiteY38" fmla="*/ 2685143 h 3246784"/>
                <a:gd name="connsiteX39" fmla="*/ 573314 w 4215960"/>
                <a:gd name="connsiteY39" fmla="*/ 2735943 h 3246784"/>
                <a:gd name="connsiteX40" fmla="*/ 602343 w 4215960"/>
                <a:gd name="connsiteY40" fmla="*/ 2757714 h 3246784"/>
                <a:gd name="connsiteX41" fmla="*/ 645885 w 4215960"/>
                <a:gd name="connsiteY41" fmla="*/ 2801257 h 3246784"/>
                <a:gd name="connsiteX42" fmla="*/ 674914 w 4215960"/>
                <a:gd name="connsiteY42" fmla="*/ 2823028 h 3246784"/>
                <a:gd name="connsiteX43" fmla="*/ 711200 w 4215960"/>
                <a:gd name="connsiteY43" fmla="*/ 2866571 h 3246784"/>
                <a:gd name="connsiteX44" fmla="*/ 740228 w 4215960"/>
                <a:gd name="connsiteY44" fmla="*/ 2888343 h 3246784"/>
                <a:gd name="connsiteX45" fmla="*/ 812800 w 4215960"/>
                <a:gd name="connsiteY45" fmla="*/ 2953657 h 3246784"/>
                <a:gd name="connsiteX46" fmla="*/ 849085 w 4215960"/>
                <a:gd name="connsiteY46" fmla="*/ 2997200 h 3246784"/>
                <a:gd name="connsiteX47" fmla="*/ 870857 w 4215960"/>
                <a:gd name="connsiteY47" fmla="*/ 3011714 h 3246784"/>
                <a:gd name="connsiteX48" fmla="*/ 907143 w 4215960"/>
                <a:gd name="connsiteY48" fmla="*/ 3055257 h 3246784"/>
                <a:gd name="connsiteX49" fmla="*/ 936171 w 4215960"/>
                <a:gd name="connsiteY49" fmla="*/ 3077028 h 3246784"/>
                <a:gd name="connsiteX50" fmla="*/ 1030514 w 4215960"/>
                <a:gd name="connsiteY50" fmla="*/ 3120571 h 3246784"/>
                <a:gd name="connsiteX51" fmla="*/ 1480457 w 4215960"/>
                <a:gd name="connsiteY51" fmla="*/ 3106057 h 3246784"/>
                <a:gd name="connsiteX52" fmla="*/ 1531257 w 4215960"/>
                <a:gd name="connsiteY52" fmla="*/ 3091543 h 3246784"/>
                <a:gd name="connsiteX53" fmla="*/ 1618343 w 4215960"/>
                <a:gd name="connsiteY53" fmla="*/ 3084285 h 3246784"/>
                <a:gd name="connsiteX54" fmla="*/ 1698171 w 4215960"/>
                <a:gd name="connsiteY54" fmla="*/ 3069771 h 3246784"/>
                <a:gd name="connsiteX55" fmla="*/ 1756228 w 4215960"/>
                <a:gd name="connsiteY55" fmla="*/ 3062514 h 3246784"/>
                <a:gd name="connsiteX56" fmla="*/ 1785257 w 4215960"/>
                <a:gd name="connsiteY56" fmla="*/ 3048000 h 3246784"/>
                <a:gd name="connsiteX57" fmla="*/ 1850571 w 4215960"/>
                <a:gd name="connsiteY57" fmla="*/ 3026228 h 3246784"/>
                <a:gd name="connsiteX58" fmla="*/ 1886857 w 4215960"/>
                <a:gd name="connsiteY58" fmla="*/ 3011714 h 3246784"/>
                <a:gd name="connsiteX59" fmla="*/ 1988457 w 4215960"/>
                <a:gd name="connsiteY59" fmla="*/ 2997200 h 3246784"/>
                <a:gd name="connsiteX60" fmla="*/ 2017485 w 4215960"/>
                <a:gd name="connsiteY60" fmla="*/ 2989943 h 3246784"/>
                <a:gd name="connsiteX61" fmla="*/ 2053771 w 4215960"/>
                <a:gd name="connsiteY61" fmla="*/ 2982685 h 3246784"/>
                <a:gd name="connsiteX62" fmla="*/ 2140857 w 4215960"/>
                <a:gd name="connsiteY62" fmla="*/ 2968171 h 3246784"/>
                <a:gd name="connsiteX63" fmla="*/ 3235098 w 4215960"/>
                <a:gd name="connsiteY63" fmla="*/ 3228068 h 3246784"/>
                <a:gd name="connsiteX64" fmla="*/ 3229200 w 4215960"/>
                <a:gd name="connsiteY64" fmla="*/ 3227614 h 3246784"/>
                <a:gd name="connsiteX65" fmla="*/ 3597500 w 4215960"/>
                <a:gd name="connsiteY65" fmla="*/ 3238727 h 3246784"/>
                <a:gd name="connsiteX66" fmla="*/ 3541937 w 4215960"/>
                <a:gd name="connsiteY66" fmla="*/ 3214914 h 3246784"/>
                <a:gd name="connsiteX67" fmla="*/ 3540350 w 4215960"/>
                <a:gd name="connsiteY67" fmla="*/ 3205390 h 3246784"/>
                <a:gd name="connsiteX68" fmla="*/ 3527649 w 4215960"/>
                <a:gd name="connsiteY68" fmla="*/ 3167291 h 3246784"/>
                <a:gd name="connsiteX69" fmla="*/ 3533999 w 4215960"/>
                <a:gd name="connsiteY69" fmla="*/ 3119665 h 3246784"/>
                <a:gd name="connsiteX70" fmla="*/ 3545112 w 4215960"/>
                <a:gd name="connsiteY70" fmla="*/ 3064102 h 3246784"/>
                <a:gd name="connsiteX71" fmla="*/ 3507012 w 4215960"/>
                <a:gd name="connsiteY71" fmla="*/ 3033940 h 3246784"/>
                <a:gd name="connsiteX72" fmla="*/ 3540349 w 4215960"/>
                <a:gd name="connsiteY72" fmla="*/ 3024415 h 3246784"/>
                <a:gd name="connsiteX73" fmla="*/ 3518124 w 4215960"/>
                <a:gd name="connsiteY73" fmla="*/ 2987902 h 3246784"/>
                <a:gd name="connsiteX74" fmla="*/ 3556225 w 4215960"/>
                <a:gd name="connsiteY74" fmla="*/ 2983141 h 3246784"/>
                <a:gd name="connsiteX75" fmla="*/ 3562574 w 4215960"/>
                <a:gd name="connsiteY75" fmla="*/ 2949802 h 3246784"/>
                <a:gd name="connsiteX76" fmla="*/ 3624488 w 4215960"/>
                <a:gd name="connsiteY76" fmla="*/ 2959329 h 3246784"/>
                <a:gd name="connsiteX77" fmla="*/ 3657601 w 4215960"/>
                <a:gd name="connsiteY77" fmla="*/ 2974521 h 3246784"/>
                <a:gd name="connsiteX78" fmla="*/ 3623808 w 4215960"/>
                <a:gd name="connsiteY78" fmla="*/ 3015569 h 3246784"/>
                <a:gd name="connsiteX79" fmla="*/ 3662816 w 4215960"/>
                <a:gd name="connsiteY79" fmla="*/ 3123065 h 3246784"/>
                <a:gd name="connsiteX80" fmla="*/ 3715203 w 4215960"/>
                <a:gd name="connsiteY80" fmla="*/ 3154363 h 3246784"/>
                <a:gd name="connsiteX81" fmla="*/ 3767137 w 4215960"/>
                <a:gd name="connsiteY81" fmla="*/ 3112181 h 3246784"/>
                <a:gd name="connsiteX82" fmla="*/ 3852862 w 4215960"/>
                <a:gd name="connsiteY82" fmla="*/ 3063648 h 3246784"/>
                <a:gd name="connsiteX83" fmla="*/ 3835626 w 4215960"/>
                <a:gd name="connsiteY83" fmla="*/ 2974747 h 3246784"/>
                <a:gd name="connsiteX84" fmla="*/ 3912960 w 4215960"/>
                <a:gd name="connsiteY84" fmla="*/ 2842078 h 3246784"/>
                <a:gd name="connsiteX85" fmla="*/ 4205514 w 4215960"/>
                <a:gd name="connsiteY85" fmla="*/ 2508930 h 3246784"/>
                <a:gd name="connsiteX86" fmla="*/ 4124097 w 4215960"/>
                <a:gd name="connsiteY86" fmla="*/ 2499858 h 3246784"/>
                <a:gd name="connsiteX87" fmla="*/ 4128634 w 4215960"/>
                <a:gd name="connsiteY87" fmla="*/ 2408010 h 3246784"/>
                <a:gd name="connsiteX88" fmla="*/ 4079647 w 4215960"/>
                <a:gd name="connsiteY88" fmla="*/ 2382838 h 3246784"/>
                <a:gd name="connsiteX89" fmla="*/ 3995510 w 4215960"/>
                <a:gd name="connsiteY89" fmla="*/ 2414360 h 3246784"/>
                <a:gd name="connsiteX90" fmla="*/ 3958771 w 4215960"/>
                <a:gd name="connsiteY90" fmla="*/ 2378075 h 3246784"/>
                <a:gd name="connsiteX91" fmla="*/ 4003448 w 4215960"/>
                <a:gd name="connsiteY91" fmla="*/ 2355170 h 3246784"/>
                <a:gd name="connsiteX92" fmla="*/ 3874181 w 4215960"/>
                <a:gd name="connsiteY92" fmla="*/ 2141991 h 3246784"/>
                <a:gd name="connsiteX93" fmla="*/ 3889147 w 4215960"/>
                <a:gd name="connsiteY93" fmla="*/ 2111828 h 3246784"/>
                <a:gd name="connsiteX94" fmla="*/ 3865562 w 4215960"/>
                <a:gd name="connsiteY94" fmla="*/ 1996168 h 3246784"/>
                <a:gd name="connsiteX95" fmla="*/ 3706813 w 4215960"/>
                <a:gd name="connsiteY95" fmla="*/ 1985282 h 3246784"/>
                <a:gd name="connsiteX96" fmla="*/ 3673475 w 4215960"/>
                <a:gd name="connsiteY96" fmla="*/ 2034040 h 3246784"/>
                <a:gd name="connsiteX97" fmla="*/ 3584575 w 4215960"/>
                <a:gd name="connsiteY97" fmla="*/ 2048556 h 3246784"/>
                <a:gd name="connsiteX98" fmla="*/ 3590925 w 4215960"/>
                <a:gd name="connsiteY98" fmla="*/ 2026557 h 3246784"/>
                <a:gd name="connsiteX99" fmla="*/ 3537403 w 4215960"/>
                <a:gd name="connsiteY99" fmla="*/ 2010456 h 3246784"/>
                <a:gd name="connsiteX100" fmla="*/ 3512684 w 4215960"/>
                <a:gd name="connsiteY100" fmla="*/ 1845355 h 3246784"/>
                <a:gd name="connsiteX101" fmla="*/ 3232377 w 4215960"/>
                <a:gd name="connsiteY101" fmla="*/ 1778680 h 3246784"/>
                <a:gd name="connsiteX102" fmla="*/ 3096078 w 4215960"/>
                <a:gd name="connsiteY102" fmla="*/ 1821996 h 3246784"/>
                <a:gd name="connsiteX103" fmla="*/ 2964089 w 4215960"/>
                <a:gd name="connsiteY103" fmla="*/ 1814512 h 3246784"/>
                <a:gd name="connsiteX104" fmla="*/ 2831646 w 4215960"/>
                <a:gd name="connsiteY104" fmla="*/ 1703614 h 3246784"/>
                <a:gd name="connsiteX105" fmla="*/ 2618468 w 4215960"/>
                <a:gd name="connsiteY105" fmla="*/ 1400401 h 3246784"/>
                <a:gd name="connsiteX106" fmla="*/ 2220006 w 4215960"/>
                <a:gd name="connsiteY106" fmla="*/ 1260928 h 3246784"/>
                <a:gd name="connsiteX107" fmla="*/ 1821543 w 4215960"/>
                <a:gd name="connsiteY107" fmla="*/ 1284514 h 3246784"/>
                <a:gd name="connsiteX108" fmla="*/ 1799771 w 4215960"/>
                <a:gd name="connsiteY108" fmla="*/ 1211943 h 3246784"/>
                <a:gd name="connsiteX109" fmla="*/ 1756228 w 4215960"/>
                <a:gd name="connsiteY109" fmla="*/ 1139371 h 3246784"/>
                <a:gd name="connsiteX110" fmla="*/ 1625600 w 4215960"/>
                <a:gd name="connsiteY110" fmla="*/ 986971 h 3246784"/>
                <a:gd name="connsiteX111" fmla="*/ 1589314 w 4215960"/>
                <a:gd name="connsiteY111" fmla="*/ 928914 h 3246784"/>
                <a:gd name="connsiteX112" fmla="*/ 1574800 w 4215960"/>
                <a:gd name="connsiteY112" fmla="*/ 892628 h 3246784"/>
                <a:gd name="connsiteX113" fmla="*/ 1538514 w 4215960"/>
                <a:gd name="connsiteY113" fmla="*/ 856343 h 3246784"/>
                <a:gd name="connsiteX114" fmla="*/ 1509485 w 4215960"/>
                <a:gd name="connsiteY114" fmla="*/ 820057 h 3246784"/>
                <a:gd name="connsiteX115" fmla="*/ 1473200 w 4215960"/>
                <a:gd name="connsiteY115" fmla="*/ 783771 h 3246784"/>
                <a:gd name="connsiteX116" fmla="*/ 1436914 w 4215960"/>
                <a:gd name="connsiteY116" fmla="*/ 718457 h 3246784"/>
                <a:gd name="connsiteX117" fmla="*/ 1357085 w 4215960"/>
                <a:gd name="connsiteY117" fmla="*/ 624114 h 3246784"/>
                <a:gd name="connsiteX118" fmla="*/ 1335314 w 4215960"/>
                <a:gd name="connsiteY118" fmla="*/ 602343 h 3246784"/>
                <a:gd name="connsiteX119" fmla="*/ 1277257 w 4215960"/>
                <a:gd name="connsiteY119" fmla="*/ 529771 h 3246784"/>
                <a:gd name="connsiteX120" fmla="*/ 1219200 w 4215960"/>
                <a:gd name="connsiteY120" fmla="*/ 464457 h 3246784"/>
                <a:gd name="connsiteX121" fmla="*/ 1161143 w 4215960"/>
                <a:gd name="connsiteY121" fmla="*/ 406400 h 3246784"/>
                <a:gd name="connsiteX122" fmla="*/ 1081314 w 4215960"/>
                <a:gd name="connsiteY122" fmla="*/ 362857 h 3246784"/>
                <a:gd name="connsiteX123" fmla="*/ 1052285 w 4215960"/>
                <a:gd name="connsiteY123" fmla="*/ 333828 h 3246784"/>
                <a:gd name="connsiteX124" fmla="*/ 1001485 w 4215960"/>
                <a:gd name="connsiteY124" fmla="*/ 304800 h 3246784"/>
                <a:gd name="connsiteX125" fmla="*/ 979714 w 4215960"/>
                <a:gd name="connsiteY125" fmla="*/ 290285 h 3246784"/>
                <a:gd name="connsiteX126" fmla="*/ 928914 w 4215960"/>
                <a:gd name="connsiteY126" fmla="*/ 246743 h 3246784"/>
                <a:gd name="connsiteX127" fmla="*/ 907143 w 4215960"/>
                <a:gd name="connsiteY127" fmla="*/ 232228 h 3246784"/>
                <a:gd name="connsiteX128" fmla="*/ 885371 w 4215960"/>
                <a:gd name="connsiteY128" fmla="*/ 224971 h 3246784"/>
                <a:gd name="connsiteX129" fmla="*/ 849085 w 4215960"/>
                <a:gd name="connsiteY129" fmla="*/ 188685 h 3246784"/>
                <a:gd name="connsiteX130" fmla="*/ 820057 w 4215960"/>
                <a:gd name="connsiteY130" fmla="*/ 166914 h 3246784"/>
                <a:gd name="connsiteX131" fmla="*/ 812800 w 4215960"/>
                <a:gd name="connsiteY131" fmla="*/ 145143 h 3246784"/>
                <a:gd name="connsiteX132" fmla="*/ 762000 w 4215960"/>
                <a:gd name="connsiteY132" fmla="*/ 116114 h 3246784"/>
                <a:gd name="connsiteX133" fmla="*/ 740228 w 4215960"/>
                <a:gd name="connsiteY133" fmla="*/ 101600 h 3246784"/>
                <a:gd name="connsiteX134" fmla="*/ 703943 w 4215960"/>
                <a:gd name="connsiteY134" fmla="*/ 65314 h 3246784"/>
                <a:gd name="connsiteX135" fmla="*/ 689428 w 4215960"/>
                <a:gd name="connsiteY135" fmla="*/ 50800 h 3246784"/>
                <a:gd name="connsiteX136" fmla="*/ 660400 w 4215960"/>
                <a:gd name="connsiteY136" fmla="*/ 43543 h 3246784"/>
                <a:gd name="connsiteX137" fmla="*/ 638628 w 4215960"/>
                <a:gd name="connsiteY137" fmla="*/ 36285 h 3246784"/>
                <a:gd name="connsiteX138" fmla="*/ 602343 w 4215960"/>
                <a:gd name="connsiteY138" fmla="*/ 0 h 3246784"/>
                <a:gd name="connsiteX0" fmla="*/ 602343 w 4215960"/>
                <a:gd name="connsiteY0" fmla="*/ 0 h 3283229"/>
                <a:gd name="connsiteX1" fmla="*/ 406400 w 4215960"/>
                <a:gd name="connsiteY1" fmla="*/ 7257 h 3283229"/>
                <a:gd name="connsiteX2" fmla="*/ 362857 w 4215960"/>
                <a:gd name="connsiteY2" fmla="*/ 36285 h 3283229"/>
                <a:gd name="connsiteX3" fmla="*/ 312057 w 4215960"/>
                <a:gd name="connsiteY3" fmla="*/ 50800 h 3283229"/>
                <a:gd name="connsiteX4" fmla="*/ 239485 w 4215960"/>
                <a:gd name="connsiteY4" fmla="*/ 101600 h 3283229"/>
                <a:gd name="connsiteX5" fmla="*/ 210457 w 4215960"/>
                <a:gd name="connsiteY5" fmla="*/ 108857 h 3283229"/>
                <a:gd name="connsiteX6" fmla="*/ 159657 w 4215960"/>
                <a:gd name="connsiteY6" fmla="*/ 137885 h 3283229"/>
                <a:gd name="connsiteX7" fmla="*/ 130628 w 4215960"/>
                <a:gd name="connsiteY7" fmla="*/ 166914 h 3283229"/>
                <a:gd name="connsiteX8" fmla="*/ 108857 w 4215960"/>
                <a:gd name="connsiteY8" fmla="*/ 188685 h 3283229"/>
                <a:gd name="connsiteX9" fmla="*/ 94343 w 4215960"/>
                <a:gd name="connsiteY9" fmla="*/ 203200 h 3283229"/>
                <a:gd name="connsiteX10" fmla="*/ 43543 w 4215960"/>
                <a:gd name="connsiteY10" fmla="*/ 283028 h 3283229"/>
                <a:gd name="connsiteX11" fmla="*/ 14514 w 4215960"/>
                <a:gd name="connsiteY11" fmla="*/ 362857 h 3283229"/>
                <a:gd name="connsiteX12" fmla="*/ 0 w 4215960"/>
                <a:gd name="connsiteY12" fmla="*/ 420914 h 3283229"/>
                <a:gd name="connsiteX13" fmla="*/ 7257 w 4215960"/>
                <a:gd name="connsiteY13" fmla="*/ 1393371 h 3283229"/>
                <a:gd name="connsiteX14" fmla="*/ 29028 w 4215960"/>
                <a:gd name="connsiteY14" fmla="*/ 1494971 h 3283229"/>
                <a:gd name="connsiteX15" fmla="*/ 43543 w 4215960"/>
                <a:gd name="connsiteY15" fmla="*/ 1531257 h 3283229"/>
                <a:gd name="connsiteX16" fmla="*/ 58057 w 4215960"/>
                <a:gd name="connsiteY16" fmla="*/ 1596571 h 3283229"/>
                <a:gd name="connsiteX17" fmla="*/ 79828 w 4215960"/>
                <a:gd name="connsiteY17" fmla="*/ 1647371 h 3283229"/>
                <a:gd name="connsiteX18" fmla="*/ 116114 w 4215960"/>
                <a:gd name="connsiteY18" fmla="*/ 1763485 h 3283229"/>
                <a:gd name="connsiteX19" fmla="*/ 137885 w 4215960"/>
                <a:gd name="connsiteY19" fmla="*/ 1828800 h 3283229"/>
                <a:gd name="connsiteX20" fmla="*/ 145143 w 4215960"/>
                <a:gd name="connsiteY20" fmla="*/ 1850571 h 3283229"/>
                <a:gd name="connsiteX21" fmla="*/ 166914 w 4215960"/>
                <a:gd name="connsiteY21" fmla="*/ 1894114 h 3283229"/>
                <a:gd name="connsiteX22" fmla="*/ 188685 w 4215960"/>
                <a:gd name="connsiteY22" fmla="*/ 1944914 h 3283229"/>
                <a:gd name="connsiteX23" fmla="*/ 195943 w 4215960"/>
                <a:gd name="connsiteY23" fmla="*/ 1973943 h 3283229"/>
                <a:gd name="connsiteX24" fmla="*/ 232228 w 4215960"/>
                <a:gd name="connsiteY24" fmla="*/ 2024743 h 3283229"/>
                <a:gd name="connsiteX25" fmla="*/ 254000 w 4215960"/>
                <a:gd name="connsiteY25" fmla="*/ 2082800 h 3283229"/>
                <a:gd name="connsiteX26" fmla="*/ 275771 w 4215960"/>
                <a:gd name="connsiteY26" fmla="*/ 2104571 h 3283229"/>
                <a:gd name="connsiteX27" fmla="*/ 312057 w 4215960"/>
                <a:gd name="connsiteY27" fmla="*/ 2177143 h 3283229"/>
                <a:gd name="connsiteX28" fmla="*/ 348343 w 4215960"/>
                <a:gd name="connsiteY28" fmla="*/ 2227943 h 3283229"/>
                <a:gd name="connsiteX29" fmla="*/ 355600 w 4215960"/>
                <a:gd name="connsiteY29" fmla="*/ 2249714 h 3283229"/>
                <a:gd name="connsiteX30" fmla="*/ 406400 w 4215960"/>
                <a:gd name="connsiteY30" fmla="*/ 2315028 h 3283229"/>
                <a:gd name="connsiteX31" fmla="*/ 435428 w 4215960"/>
                <a:gd name="connsiteY31" fmla="*/ 2380343 h 3283229"/>
                <a:gd name="connsiteX32" fmla="*/ 457200 w 4215960"/>
                <a:gd name="connsiteY32" fmla="*/ 2409371 h 3283229"/>
                <a:gd name="connsiteX33" fmla="*/ 471714 w 4215960"/>
                <a:gd name="connsiteY33" fmla="*/ 2467428 h 3283229"/>
                <a:gd name="connsiteX34" fmla="*/ 478971 w 4215960"/>
                <a:gd name="connsiteY34" fmla="*/ 2489200 h 3283229"/>
                <a:gd name="connsiteX35" fmla="*/ 486228 w 4215960"/>
                <a:gd name="connsiteY35" fmla="*/ 2518228 h 3283229"/>
                <a:gd name="connsiteX36" fmla="*/ 493485 w 4215960"/>
                <a:gd name="connsiteY36" fmla="*/ 2583543 h 3283229"/>
                <a:gd name="connsiteX37" fmla="*/ 515257 w 4215960"/>
                <a:gd name="connsiteY37" fmla="*/ 2641600 h 3283229"/>
                <a:gd name="connsiteX38" fmla="*/ 544285 w 4215960"/>
                <a:gd name="connsiteY38" fmla="*/ 2685143 h 3283229"/>
                <a:gd name="connsiteX39" fmla="*/ 573314 w 4215960"/>
                <a:gd name="connsiteY39" fmla="*/ 2735943 h 3283229"/>
                <a:gd name="connsiteX40" fmla="*/ 602343 w 4215960"/>
                <a:gd name="connsiteY40" fmla="*/ 2757714 h 3283229"/>
                <a:gd name="connsiteX41" fmla="*/ 645885 w 4215960"/>
                <a:gd name="connsiteY41" fmla="*/ 2801257 h 3283229"/>
                <a:gd name="connsiteX42" fmla="*/ 674914 w 4215960"/>
                <a:gd name="connsiteY42" fmla="*/ 2823028 h 3283229"/>
                <a:gd name="connsiteX43" fmla="*/ 711200 w 4215960"/>
                <a:gd name="connsiteY43" fmla="*/ 2866571 h 3283229"/>
                <a:gd name="connsiteX44" fmla="*/ 740228 w 4215960"/>
                <a:gd name="connsiteY44" fmla="*/ 2888343 h 3283229"/>
                <a:gd name="connsiteX45" fmla="*/ 812800 w 4215960"/>
                <a:gd name="connsiteY45" fmla="*/ 2953657 h 3283229"/>
                <a:gd name="connsiteX46" fmla="*/ 849085 w 4215960"/>
                <a:gd name="connsiteY46" fmla="*/ 2997200 h 3283229"/>
                <a:gd name="connsiteX47" fmla="*/ 870857 w 4215960"/>
                <a:gd name="connsiteY47" fmla="*/ 3011714 h 3283229"/>
                <a:gd name="connsiteX48" fmla="*/ 907143 w 4215960"/>
                <a:gd name="connsiteY48" fmla="*/ 3055257 h 3283229"/>
                <a:gd name="connsiteX49" fmla="*/ 936171 w 4215960"/>
                <a:gd name="connsiteY49" fmla="*/ 3077028 h 3283229"/>
                <a:gd name="connsiteX50" fmla="*/ 1030514 w 4215960"/>
                <a:gd name="connsiteY50" fmla="*/ 3120571 h 3283229"/>
                <a:gd name="connsiteX51" fmla="*/ 1480457 w 4215960"/>
                <a:gd name="connsiteY51" fmla="*/ 3106057 h 3283229"/>
                <a:gd name="connsiteX52" fmla="*/ 1531257 w 4215960"/>
                <a:gd name="connsiteY52" fmla="*/ 3091543 h 3283229"/>
                <a:gd name="connsiteX53" fmla="*/ 1618343 w 4215960"/>
                <a:gd name="connsiteY53" fmla="*/ 3084285 h 3283229"/>
                <a:gd name="connsiteX54" fmla="*/ 1698171 w 4215960"/>
                <a:gd name="connsiteY54" fmla="*/ 3069771 h 3283229"/>
                <a:gd name="connsiteX55" fmla="*/ 1756228 w 4215960"/>
                <a:gd name="connsiteY55" fmla="*/ 3062514 h 3283229"/>
                <a:gd name="connsiteX56" fmla="*/ 1785257 w 4215960"/>
                <a:gd name="connsiteY56" fmla="*/ 3048000 h 3283229"/>
                <a:gd name="connsiteX57" fmla="*/ 1850571 w 4215960"/>
                <a:gd name="connsiteY57" fmla="*/ 3026228 h 3283229"/>
                <a:gd name="connsiteX58" fmla="*/ 1886857 w 4215960"/>
                <a:gd name="connsiteY58" fmla="*/ 3011714 h 3283229"/>
                <a:gd name="connsiteX59" fmla="*/ 1988457 w 4215960"/>
                <a:gd name="connsiteY59" fmla="*/ 2997200 h 3283229"/>
                <a:gd name="connsiteX60" fmla="*/ 2017485 w 4215960"/>
                <a:gd name="connsiteY60" fmla="*/ 2989943 h 3283229"/>
                <a:gd name="connsiteX61" fmla="*/ 2053771 w 4215960"/>
                <a:gd name="connsiteY61" fmla="*/ 2982685 h 3283229"/>
                <a:gd name="connsiteX62" fmla="*/ 2140857 w 4215960"/>
                <a:gd name="connsiteY62" fmla="*/ 2968171 h 3283229"/>
                <a:gd name="connsiteX63" fmla="*/ 3235098 w 4215960"/>
                <a:gd name="connsiteY63" fmla="*/ 3228068 h 3283229"/>
                <a:gd name="connsiteX64" fmla="*/ 3591150 w 4215960"/>
                <a:gd name="connsiteY64" fmla="*/ 3283177 h 3283229"/>
                <a:gd name="connsiteX65" fmla="*/ 3597500 w 4215960"/>
                <a:gd name="connsiteY65" fmla="*/ 3238727 h 3283229"/>
                <a:gd name="connsiteX66" fmla="*/ 3541937 w 4215960"/>
                <a:gd name="connsiteY66" fmla="*/ 3214914 h 3283229"/>
                <a:gd name="connsiteX67" fmla="*/ 3540350 w 4215960"/>
                <a:gd name="connsiteY67" fmla="*/ 3205390 h 3283229"/>
                <a:gd name="connsiteX68" fmla="*/ 3527649 w 4215960"/>
                <a:gd name="connsiteY68" fmla="*/ 3167291 h 3283229"/>
                <a:gd name="connsiteX69" fmla="*/ 3533999 w 4215960"/>
                <a:gd name="connsiteY69" fmla="*/ 3119665 h 3283229"/>
                <a:gd name="connsiteX70" fmla="*/ 3545112 w 4215960"/>
                <a:gd name="connsiteY70" fmla="*/ 3064102 h 3283229"/>
                <a:gd name="connsiteX71" fmla="*/ 3507012 w 4215960"/>
                <a:gd name="connsiteY71" fmla="*/ 3033940 h 3283229"/>
                <a:gd name="connsiteX72" fmla="*/ 3540349 w 4215960"/>
                <a:gd name="connsiteY72" fmla="*/ 3024415 h 3283229"/>
                <a:gd name="connsiteX73" fmla="*/ 3518124 w 4215960"/>
                <a:gd name="connsiteY73" fmla="*/ 2987902 h 3283229"/>
                <a:gd name="connsiteX74" fmla="*/ 3556225 w 4215960"/>
                <a:gd name="connsiteY74" fmla="*/ 2983141 h 3283229"/>
                <a:gd name="connsiteX75" fmla="*/ 3562574 w 4215960"/>
                <a:gd name="connsiteY75" fmla="*/ 2949802 h 3283229"/>
                <a:gd name="connsiteX76" fmla="*/ 3624488 w 4215960"/>
                <a:gd name="connsiteY76" fmla="*/ 2959329 h 3283229"/>
                <a:gd name="connsiteX77" fmla="*/ 3657601 w 4215960"/>
                <a:gd name="connsiteY77" fmla="*/ 2974521 h 3283229"/>
                <a:gd name="connsiteX78" fmla="*/ 3623808 w 4215960"/>
                <a:gd name="connsiteY78" fmla="*/ 3015569 h 3283229"/>
                <a:gd name="connsiteX79" fmla="*/ 3662816 w 4215960"/>
                <a:gd name="connsiteY79" fmla="*/ 3123065 h 3283229"/>
                <a:gd name="connsiteX80" fmla="*/ 3715203 w 4215960"/>
                <a:gd name="connsiteY80" fmla="*/ 3154363 h 3283229"/>
                <a:gd name="connsiteX81" fmla="*/ 3767137 w 4215960"/>
                <a:gd name="connsiteY81" fmla="*/ 3112181 h 3283229"/>
                <a:gd name="connsiteX82" fmla="*/ 3852862 w 4215960"/>
                <a:gd name="connsiteY82" fmla="*/ 3063648 h 3283229"/>
                <a:gd name="connsiteX83" fmla="*/ 3835626 w 4215960"/>
                <a:gd name="connsiteY83" fmla="*/ 2974747 h 3283229"/>
                <a:gd name="connsiteX84" fmla="*/ 3912960 w 4215960"/>
                <a:gd name="connsiteY84" fmla="*/ 2842078 h 3283229"/>
                <a:gd name="connsiteX85" fmla="*/ 4205514 w 4215960"/>
                <a:gd name="connsiteY85" fmla="*/ 2508930 h 3283229"/>
                <a:gd name="connsiteX86" fmla="*/ 4124097 w 4215960"/>
                <a:gd name="connsiteY86" fmla="*/ 2499858 h 3283229"/>
                <a:gd name="connsiteX87" fmla="*/ 4128634 w 4215960"/>
                <a:gd name="connsiteY87" fmla="*/ 2408010 h 3283229"/>
                <a:gd name="connsiteX88" fmla="*/ 4079647 w 4215960"/>
                <a:gd name="connsiteY88" fmla="*/ 2382838 h 3283229"/>
                <a:gd name="connsiteX89" fmla="*/ 3995510 w 4215960"/>
                <a:gd name="connsiteY89" fmla="*/ 2414360 h 3283229"/>
                <a:gd name="connsiteX90" fmla="*/ 3958771 w 4215960"/>
                <a:gd name="connsiteY90" fmla="*/ 2378075 h 3283229"/>
                <a:gd name="connsiteX91" fmla="*/ 4003448 w 4215960"/>
                <a:gd name="connsiteY91" fmla="*/ 2355170 h 3283229"/>
                <a:gd name="connsiteX92" fmla="*/ 3874181 w 4215960"/>
                <a:gd name="connsiteY92" fmla="*/ 2141991 h 3283229"/>
                <a:gd name="connsiteX93" fmla="*/ 3889147 w 4215960"/>
                <a:gd name="connsiteY93" fmla="*/ 2111828 h 3283229"/>
                <a:gd name="connsiteX94" fmla="*/ 3865562 w 4215960"/>
                <a:gd name="connsiteY94" fmla="*/ 1996168 h 3283229"/>
                <a:gd name="connsiteX95" fmla="*/ 3706813 w 4215960"/>
                <a:gd name="connsiteY95" fmla="*/ 1985282 h 3283229"/>
                <a:gd name="connsiteX96" fmla="*/ 3673475 w 4215960"/>
                <a:gd name="connsiteY96" fmla="*/ 2034040 h 3283229"/>
                <a:gd name="connsiteX97" fmla="*/ 3584575 w 4215960"/>
                <a:gd name="connsiteY97" fmla="*/ 2048556 h 3283229"/>
                <a:gd name="connsiteX98" fmla="*/ 3590925 w 4215960"/>
                <a:gd name="connsiteY98" fmla="*/ 2026557 h 3283229"/>
                <a:gd name="connsiteX99" fmla="*/ 3537403 w 4215960"/>
                <a:gd name="connsiteY99" fmla="*/ 2010456 h 3283229"/>
                <a:gd name="connsiteX100" fmla="*/ 3512684 w 4215960"/>
                <a:gd name="connsiteY100" fmla="*/ 1845355 h 3283229"/>
                <a:gd name="connsiteX101" fmla="*/ 3232377 w 4215960"/>
                <a:gd name="connsiteY101" fmla="*/ 1778680 h 3283229"/>
                <a:gd name="connsiteX102" fmla="*/ 3096078 w 4215960"/>
                <a:gd name="connsiteY102" fmla="*/ 1821996 h 3283229"/>
                <a:gd name="connsiteX103" fmla="*/ 2964089 w 4215960"/>
                <a:gd name="connsiteY103" fmla="*/ 1814512 h 3283229"/>
                <a:gd name="connsiteX104" fmla="*/ 2831646 w 4215960"/>
                <a:gd name="connsiteY104" fmla="*/ 1703614 h 3283229"/>
                <a:gd name="connsiteX105" fmla="*/ 2618468 w 4215960"/>
                <a:gd name="connsiteY105" fmla="*/ 1400401 h 3283229"/>
                <a:gd name="connsiteX106" fmla="*/ 2220006 w 4215960"/>
                <a:gd name="connsiteY106" fmla="*/ 1260928 h 3283229"/>
                <a:gd name="connsiteX107" fmla="*/ 1821543 w 4215960"/>
                <a:gd name="connsiteY107" fmla="*/ 1284514 h 3283229"/>
                <a:gd name="connsiteX108" fmla="*/ 1799771 w 4215960"/>
                <a:gd name="connsiteY108" fmla="*/ 1211943 h 3283229"/>
                <a:gd name="connsiteX109" fmla="*/ 1756228 w 4215960"/>
                <a:gd name="connsiteY109" fmla="*/ 1139371 h 3283229"/>
                <a:gd name="connsiteX110" fmla="*/ 1625600 w 4215960"/>
                <a:gd name="connsiteY110" fmla="*/ 986971 h 3283229"/>
                <a:gd name="connsiteX111" fmla="*/ 1589314 w 4215960"/>
                <a:gd name="connsiteY111" fmla="*/ 928914 h 3283229"/>
                <a:gd name="connsiteX112" fmla="*/ 1574800 w 4215960"/>
                <a:gd name="connsiteY112" fmla="*/ 892628 h 3283229"/>
                <a:gd name="connsiteX113" fmla="*/ 1538514 w 4215960"/>
                <a:gd name="connsiteY113" fmla="*/ 856343 h 3283229"/>
                <a:gd name="connsiteX114" fmla="*/ 1509485 w 4215960"/>
                <a:gd name="connsiteY114" fmla="*/ 820057 h 3283229"/>
                <a:gd name="connsiteX115" fmla="*/ 1473200 w 4215960"/>
                <a:gd name="connsiteY115" fmla="*/ 783771 h 3283229"/>
                <a:gd name="connsiteX116" fmla="*/ 1436914 w 4215960"/>
                <a:gd name="connsiteY116" fmla="*/ 718457 h 3283229"/>
                <a:gd name="connsiteX117" fmla="*/ 1357085 w 4215960"/>
                <a:gd name="connsiteY117" fmla="*/ 624114 h 3283229"/>
                <a:gd name="connsiteX118" fmla="*/ 1335314 w 4215960"/>
                <a:gd name="connsiteY118" fmla="*/ 602343 h 3283229"/>
                <a:gd name="connsiteX119" fmla="*/ 1277257 w 4215960"/>
                <a:gd name="connsiteY119" fmla="*/ 529771 h 3283229"/>
                <a:gd name="connsiteX120" fmla="*/ 1219200 w 4215960"/>
                <a:gd name="connsiteY120" fmla="*/ 464457 h 3283229"/>
                <a:gd name="connsiteX121" fmla="*/ 1161143 w 4215960"/>
                <a:gd name="connsiteY121" fmla="*/ 406400 h 3283229"/>
                <a:gd name="connsiteX122" fmla="*/ 1081314 w 4215960"/>
                <a:gd name="connsiteY122" fmla="*/ 362857 h 3283229"/>
                <a:gd name="connsiteX123" fmla="*/ 1052285 w 4215960"/>
                <a:gd name="connsiteY123" fmla="*/ 333828 h 3283229"/>
                <a:gd name="connsiteX124" fmla="*/ 1001485 w 4215960"/>
                <a:gd name="connsiteY124" fmla="*/ 304800 h 3283229"/>
                <a:gd name="connsiteX125" fmla="*/ 979714 w 4215960"/>
                <a:gd name="connsiteY125" fmla="*/ 290285 h 3283229"/>
                <a:gd name="connsiteX126" fmla="*/ 928914 w 4215960"/>
                <a:gd name="connsiteY126" fmla="*/ 246743 h 3283229"/>
                <a:gd name="connsiteX127" fmla="*/ 907143 w 4215960"/>
                <a:gd name="connsiteY127" fmla="*/ 232228 h 3283229"/>
                <a:gd name="connsiteX128" fmla="*/ 885371 w 4215960"/>
                <a:gd name="connsiteY128" fmla="*/ 224971 h 3283229"/>
                <a:gd name="connsiteX129" fmla="*/ 849085 w 4215960"/>
                <a:gd name="connsiteY129" fmla="*/ 188685 h 3283229"/>
                <a:gd name="connsiteX130" fmla="*/ 820057 w 4215960"/>
                <a:gd name="connsiteY130" fmla="*/ 166914 h 3283229"/>
                <a:gd name="connsiteX131" fmla="*/ 812800 w 4215960"/>
                <a:gd name="connsiteY131" fmla="*/ 145143 h 3283229"/>
                <a:gd name="connsiteX132" fmla="*/ 762000 w 4215960"/>
                <a:gd name="connsiteY132" fmla="*/ 116114 h 3283229"/>
                <a:gd name="connsiteX133" fmla="*/ 740228 w 4215960"/>
                <a:gd name="connsiteY133" fmla="*/ 101600 h 3283229"/>
                <a:gd name="connsiteX134" fmla="*/ 703943 w 4215960"/>
                <a:gd name="connsiteY134" fmla="*/ 65314 h 3283229"/>
                <a:gd name="connsiteX135" fmla="*/ 689428 w 4215960"/>
                <a:gd name="connsiteY135" fmla="*/ 50800 h 3283229"/>
                <a:gd name="connsiteX136" fmla="*/ 660400 w 4215960"/>
                <a:gd name="connsiteY136" fmla="*/ 43543 h 3283229"/>
                <a:gd name="connsiteX137" fmla="*/ 638628 w 4215960"/>
                <a:gd name="connsiteY137" fmla="*/ 36285 h 3283229"/>
                <a:gd name="connsiteX138" fmla="*/ 602343 w 4215960"/>
                <a:gd name="connsiteY138" fmla="*/ 0 h 3283229"/>
                <a:gd name="connsiteX0" fmla="*/ 602343 w 4215960"/>
                <a:gd name="connsiteY0" fmla="*/ 0 h 3283233"/>
                <a:gd name="connsiteX1" fmla="*/ 406400 w 4215960"/>
                <a:gd name="connsiteY1" fmla="*/ 7257 h 3283233"/>
                <a:gd name="connsiteX2" fmla="*/ 362857 w 4215960"/>
                <a:gd name="connsiteY2" fmla="*/ 36285 h 3283233"/>
                <a:gd name="connsiteX3" fmla="*/ 312057 w 4215960"/>
                <a:gd name="connsiteY3" fmla="*/ 50800 h 3283233"/>
                <a:gd name="connsiteX4" fmla="*/ 239485 w 4215960"/>
                <a:gd name="connsiteY4" fmla="*/ 101600 h 3283233"/>
                <a:gd name="connsiteX5" fmla="*/ 210457 w 4215960"/>
                <a:gd name="connsiteY5" fmla="*/ 108857 h 3283233"/>
                <a:gd name="connsiteX6" fmla="*/ 159657 w 4215960"/>
                <a:gd name="connsiteY6" fmla="*/ 137885 h 3283233"/>
                <a:gd name="connsiteX7" fmla="*/ 130628 w 4215960"/>
                <a:gd name="connsiteY7" fmla="*/ 166914 h 3283233"/>
                <a:gd name="connsiteX8" fmla="*/ 108857 w 4215960"/>
                <a:gd name="connsiteY8" fmla="*/ 188685 h 3283233"/>
                <a:gd name="connsiteX9" fmla="*/ 94343 w 4215960"/>
                <a:gd name="connsiteY9" fmla="*/ 203200 h 3283233"/>
                <a:gd name="connsiteX10" fmla="*/ 43543 w 4215960"/>
                <a:gd name="connsiteY10" fmla="*/ 283028 h 3283233"/>
                <a:gd name="connsiteX11" fmla="*/ 14514 w 4215960"/>
                <a:gd name="connsiteY11" fmla="*/ 362857 h 3283233"/>
                <a:gd name="connsiteX12" fmla="*/ 0 w 4215960"/>
                <a:gd name="connsiteY12" fmla="*/ 420914 h 3283233"/>
                <a:gd name="connsiteX13" fmla="*/ 7257 w 4215960"/>
                <a:gd name="connsiteY13" fmla="*/ 1393371 h 3283233"/>
                <a:gd name="connsiteX14" fmla="*/ 29028 w 4215960"/>
                <a:gd name="connsiteY14" fmla="*/ 1494971 h 3283233"/>
                <a:gd name="connsiteX15" fmla="*/ 43543 w 4215960"/>
                <a:gd name="connsiteY15" fmla="*/ 1531257 h 3283233"/>
                <a:gd name="connsiteX16" fmla="*/ 58057 w 4215960"/>
                <a:gd name="connsiteY16" fmla="*/ 1596571 h 3283233"/>
                <a:gd name="connsiteX17" fmla="*/ 79828 w 4215960"/>
                <a:gd name="connsiteY17" fmla="*/ 1647371 h 3283233"/>
                <a:gd name="connsiteX18" fmla="*/ 116114 w 4215960"/>
                <a:gd name="connsiteY18" fmla="*/ 1763485 h 3283233"/>
                <a:gd name="connsiteX19" fmla="*/ 137885 w 4215960"/>
                <a:gd name="connsiteY19" fmla="*/ 1828800 h 3283233"/>
                <a:gd name="connsiteX20" fmla="*/ 145143 w 4215960"/>
                <a:gd name="connsiteY20" fmla="*/ 1850571 h 3283233"/>
                <a:gd name="connsiteX21" fmla="*/ 166914 w 4215960"/>
                <a:gd name="connsiteY21" fmla="*/ 1894114 h 3283233"/>
                <a:gd name="connsiteX22" fmla="*/ 188685 w 4215960"/>
                <a:gd name="connsiteY22" fmla="*/ 1944914 h 3283233"/>
                <a:gd name="connsiteX23" fmla="*/ 195943 w 4215960"/>
                <a:gd name="connsiteY23" fmla="*/ 1973943 h 3283233"/>
                <a:gd name="connsiteX24" fmla="*/ 232228 w 4215960"/>
                <a:gd name="connsiteY24" fmla="*/ 2024743 h 3283233"/>
                <a:gd name="connsiteX25" fmla="*/ 254000 w 4215960"/>
                <a:gd name="connsiteY25" fmla="*/ 2082800 h 3283233"/>
                <a:gd name="connsiteX26" fmla="*/ 275771 w 4215960"/>
                <a:gd name="connsiteY26" fmla="*/ 2104571 h 3283233"/>
                <a:gd name="connsiteX27" fmla="*/ 312057 w 4215960"/>
                <a:gd name="connsiteY27" fmla="*/ 2177143 h 3283233"/>
                <a:gd name="connsiteX28" fmla="*/ 348343 w 4215960"/>
                <a:gd name="connsiteY28" fmla="*/ 2227943 h 3283233"/>
                <a:gd name="connsiteX29" fmla="*/ 355600 w 4215960"/>
                <a:gd name="connsiteY29" fmla="*/ 2249714 h 3283233"/>
                <a:gd name="connsiteX30" fmla="*/ 406400 w 4215960"/>
                <a:gd name="connsiteY30" fmla="*/ 2315028 h 3283233"/>
                <a:gd name="connsiteX31" fmla="*/ 435428 w 4215960"/>
                <a:gd name="connsiteY31" fmla="*/ 2380343 h 3283233"/>
                <a:gd name="connsiteX32" fmla="*/ 457200 w 4215960"/>
                <a:gd name="connsiteY32" fmla="*/ 2409371 h 3283233"/>
                <a:gd name="connsiteX33" fmla="*/ 471714 w 4215960"/>
                <a:gd name="connsiteY33" fmla="*/ 2467428 h 3283233"/>
                <a:gd name="connsiteX34" fmla="*/ 478971 w 4215960"/>
                <a:gd name="connsiteY34" fmla="*/ 2489200 h 3283233"/>
                <a:gd name="connsiteX35" fmla="*/ 486228 w 4215960"/>
                <a:gd name="connsiteY35" fmla="*/ 2518228 h 3283233"/>
                <a:gd name="connsiteX36" fmla="*/ 493485 w 4215960"/>
                <a:gd name="connsiteY36" fmla="*/ 2583543 h 3283233"/>
                <a:gd name="connsiteX37" fmla="*/ 515257 w 4215960"/>
                <a:gd name="connsiteY37" fmla="*/ 2641600 h 3283233"/>
                <a:gd name="connsiteX38" fmla="*/ 544285 w 4215960"/>
                <a:gd name="connsiteY38" fmla="*/ 2685143 h 3283233"/>
                <a:gd name="connsiteX39" fmla="*/ 573314 w 4215960"/>
                <a:gd name="connsiteY39" fmla="*/ 2735943 h 3283233"/>
                <a:gd name="connsiteX40" fmla="*/ 602343 w 4215960"/>
                <a:gd name="connsiteY40" fmla="*/ 2757714 h 3283233"/>
                <a:gd name="connsiteX41" fmla="*/ 645885 w 4215960"/>
                <a:gd name="connsiteY41" fmla="*/ 2801257 h 3283233"/>
                <a:gd name="connsiteX42" fmla="*/ 674914 w 4215960"/>
                <a:gd name="connsiteY42" fmla="*/ 2823028 h 3283233"/>
                <a:gd name="connsiteX43" fmla="*/ 711200 w 4215960"/>
                <a:gd name="connsiteY43" fmla="*/ 2866571 h 3283233"/>
                <a:gd name="connsiteX44" fmla="*/ 740228 w 4215960"/>
                <a:gd name="connsiteY44" fmla="*/ 2888343 h 3283233"/>
                <a:gd name="connsiteX45" fmla="*/ 812800 w 4215960"/>
                <a:gd name="connsiteY45" fmla="*/ 2953657 h 3283233"/>
                <a:gd name="connsiteX46" fmla="*/ 849085 w 4215960"/>
                <a:gd name="connsiteY46" fmla="*/ 2997200 h 3283233"/>
                <a:gd name="connsiteX47" fmla="*/ 870857 w 4215960"/>
                <a:gd name="connsiteY47" fmla="*/ 3011714 h 3283233"/>
                <a:gd name="connsiteX48" fmla="*/ 907143 w 4215960"/>
                <a:gd name="connsiteY48" fmla="*/ 3055257 h 3283233"/>
                <a:gd name="connsiteX49" fmla="*/ 936171 w 4215960"/>
                <a:gd name="connsiteY49" fmla="*/ 3077028 h 3283233"/>
                <a:gd name="connsiteX50" fmla="*/ 1030514 w 4215960"/>
                <a:gd name="connsiteY50" fmla="*/ 3120571 h 3283233"/>
                <a:gd name="connsiteX51" fmla="*/ 1480457 w 4215960"/>
                <a:gd name="connsiteY51" fmla="*/ 3106057 h 3283233"/>
                <a:gd name="connsiteX52" fmla="*/ 1531257 w 4215960"/>
                <a:gd name="connsiteY52" fmla="*/ 3091543 h 3283233"/>
                <a:gd name="connsiteX53" fmla="*/ 1618343 w 4215960"/>
                <a:gd name="connsiteY53" fmla="*/ 3084285 h 3283233"/>
                <a:gd name="connsiteX54" fmla="*/ 1698171 w 4215960"/>
                <a:gd name="connsiteY54" fmla="*/ 3069771 h 3283233"/>
                <a:gd name="connsiteX55" fmla="*/ 1756228 w 4215960"/>
                <a:gd name="connsiteY55" fmla="*/ 3062514 h 3283233"/>
                <a:gd name="connsiteX56" fmla="*/ 1785257 w 4215960"/>
                <a:gd name="connsiteY56" fmla="*/ 3048000 h 3283233"/>
                <a:gd name="connsiteX57" fmla="*/ 1850571 w 4215960"/>
                <a:gd name="connsiteY57" fmla="*/ 3026228 h 3283233"/>
                <a:gd name="connsiteX58" fmla="*/ 1886857 w 4215960"/>
                <a:gd name="connsiteY58" fmla="*/ 3011714 h 3283233"/>
                <a:gd name="connsiteX59" fmla="*/ 1988457 w 4215960"/>
                <a:gd name="connsiteY59" fmla="*/ 2997200 h 3283233"/>
                <a:gd name="connsiteX60" fmla="*/ 2017485 w 4215960"/>
                <a:gd name="connsiteY60" fmla="*/ 2989943 h 3283233"/>
                <a:gd name="connsiteX61" fmla="*/ 2053771 w 4215960"/>
                <a:gd name="connsiteY61" fmla="*/ 2982685 h 3283233"/>
                <a:gd name="connsiteX62" fmla="*/ 2140857 w 4215960"/>
                <a:gd name="connsiteY62" fmla="*/ 2968171 h 3283233"/>
                <a:gd name="connsiteX63" fmla="*/ 3235098 w 4215960"/>
                <a:gd name="connsiteY63" fmla="*/ 3228068 h 3283233"/>
                <a:gd name="connsiteX64" fmla="*/ 3233962 w 4215960"/>
                <a:gd name="connsiteY64" fmla="*/ 3227614 h 3283233"/>
                <a:gd name="connsiteX65" fmla="*/ 3591150 w 4215960"/>
                <a:gd name="connsiteY65" fmla="*/ 3283177 h 3283233"/>
                <a:gd name="connsiteX66" fmla="*/ 3597500 w 4215960"/>
                <a:gd name="connsiteY66" fmla="*/ 3238727 h 3283233"/>
                <a:gd name="connsiteX67" fmla="*/ 3541937 w 4215960"/>
                <a:gd name="connsiteY67" fmla="*/ 3214914 h 3283233"/>
                <a:gd name="connsiteX68" fmla="*/ 3540350 w 4215960"/>
                <a:gd name="connsiteY68" fmla="*/ 3205390 h 3283233"/>
                <a:gd name="connsiteX69" fmla="*/ 3527649 w 4215960"/>
                <a:gd name="connsiteY69" fmla="*/ 3167291 h 3283233"/>
                <a:gd name="connsiteX70" fmla="*/ 3533999 w 4215960"/>
                <a:gd name="connsiteY70" fmla="*/ 3119665 h 3283233"/>
                <a:gd name="connsiteX71" fmla="*/ 3545112 w 4215960"/>
                <a:gd name="connsiteY71" fmla="*/ 3064102 h 3283233"/>
                <a:gd name="connsiteX72" fmla="*/ 3507012 w 4215960"/>
                <a:gd name="connsiteY72" fmla="*/ 3033940 h 3283233"/>
                <a:gd name="connsiteX73" fmla="*/ 3540349 w 4215960"/>
                <a:gd name="connsiteY73" fmla="*/ 3024415 h 3283233"/>
                <a:gd name="connsiteX74" fmla="*/ 3518124 w 4215960"/>
                <a:gd name="connsiteY74" fmla="*/ 2987902 h 3283233"/>
                <a:gd name="connsiteX75" fmla="*/ 3556225 w 4215960"/>
                <a:gd name="connsiteY75" fmla="*/ 2983141 h 3283233"/>
                <a:gd name="connsiteX76" fmla="*/ 3562574 w 4215960"/>
                <a:gd name="connsiteY76" fmla="*/ 2949802 h 3283233"/>
                <a:gd name="connsiteX77" fmla="*/ 3624488 w 4215960"/>
                <a:gd name="connsiteY77" fmla="*/ 2959329 h 3283233"/>
                <a:gd name="connsiteX78" fmla="*/ 3657601 w 4215960"/>
                <a:gd name="connsiteY78" fmla="*/ 2974521 h 3283233"/>
                <a:gd name="connsiteX79" fmla="*/ 3623808 w 4215960"/>
                <a:gd name="connsiteY79" fmla="*/ 3015569 h 3283233"/>
                <a:gd name="connsiteX80" fmla="*/ 3662816 w 4215960"/>
                <a:gd name="connsiteY80" fmla="*/ 3123065 h 3283233"/>
                <a:gd name="connsiteX81" fmla="*/ 3715203 w 4215960"/>
                <a:gd name="connsiteY81" fmla="*/ 3154363 h 3283233"/>
                <a:gd name="connsiteX82" fmla="*/ 3767137 w 4215960"/>
                <a:gd name="connsiteY82" fmla="*/ 3112181 h 3283233"/>
                <a:gd name="connsiteX83" fmla="*/ 3852862 w 4215960"/>
                <a:gd name="connsiteY83" fmla="*/ 3063648 h 3283233"/>
                <a:gd name="connsiteX84" fmla="*/ 3835626 w 4215960"/>
                <a:gd name="connsiteY84" fmla="*/ 2974747 h 3283233"/>
                <a:gd name="connsiteX85" fmla="*/ 3912960 w 4215960"/>
                <a:gd name="connsiteY85" fmla="*/ 2842078 h 3283233"/>
                <a:gd name="connsiteX86" fmla="*/ 4205514 w 4215960"/>
                <a:gd name="connsiteY86" fmla="*/ 2508930 h 3283233"/>
                <a:gd name="connsiteX87" fmla="*/ 4124097 w 4215960"/>
                <a:gd name="connsiteY87" fmla="*/ 2499858 h 3283233"/>
                <a:gd name="connsiteX88" fmla="*/ 4128634 w 4215960"/>
                <a:gd name="connsiteY88" fmla="*/ 2408010 h 3283233"/>
                <a:gd name="connsiteX89" fmla="*/ 4079647 w 4215960"/>
                <a:gd name="connsiteY89" fmla="*/ 2382838 h 3283233"/>
                <a:gd name="connsiteX90" fmla="*/ 3995510 w 4215960"/>
                <a:gd name="connsiteY90" fmla="*/ 2414360 h 3283233"/>
                <a:gd name="connsiteX91" fmla="*/ 3958771 w 4215960"/>
                <a:gd name="connsiteY91" fmla="*/ 2378075 h 3283233"/>
                <a:gd name="connsiteX92" fmla="*/ 4003448 w 4215960"/>
                <a:gd name="connsiteY92" fmla="*/ 2355170 h 3283233"/>
                <a:gd name="connsiteX93" fmla="*/ 3874181 w 4215960"/>
                <a:gd name="connsiteY93" fmla="*/ 2141991 h 3283233"/>
                <a:gd name="connsiteX94" fmla="*/ 3889147 w 4215960"/>
                <a:gd name="connsiteY94" fmla="*/ 2111828 h 3283233"/>
                <a:gd name="connsiteX95" fmla="*/ 3865562 w 4215960"/>
                <a:gd name="connsiteY95" fmla="*/ 1996168 h 3283233"/>
                <a:gd name="connsiteX96" fmla="*/ 3706813 w 4215960"/>
                <a:gd name="connsiteY96" fmla="*/ 1985282 h 3283233"/>
                <a:gd name="connsiteX97" fmla="*/ 3673475 w 4215960"/>
                <a:gd name="connsiteY97" fmla="*/ 2034040 h 3283233"/>
                <a:gd name="connsiteX98" fmla="*/ 3584575 w 4215960"/>
                <a:gd name="connsiteY98" fmla="*/ 2048556 h 3283233"/>
                <a:gd name="connsiteX99" fmla="*/ 3590925 w 4215960"/>
                <a:gd name="connsiteY99" fmla="*/ 2026557 h 3283233"/>
                <a:gd name="connsiteX100" fmla="*/ 3537403 w 4215960"/>
                <a:gd name="connsiteY100" fmla="*/ 2010456 h 3283233"/>
                <a:gd name="connsiteX101" fmla="*/ 3512684 w 4215960"/>
                <a:gd name="connsiteY101" fmla="*/ 1845355 h 3283233"/>
                <a:gd name="connsiteX102" fmla="*/ 3232377 w 4215960"/>
                <a:gd name="connsiteY102" fmla="*/ 1778680 h 3283233"/>
                <a:gd name="connsiteX103" fmla="*/ 3096078 w 4215960"/>
                <a:gd name="connsiteY103" fmla="*/ 1821996 h 3283233"/>
                <a:gd name="connsiteX104" fmla="*/ 2964089 w 4215960"/>
                <a:gd name="connsiteY104" fmla="*/ 1814512 h 3283233"/>
                <a:gd name="connsiteX105" fmla="*/ 2831646 w 4215960"/>
                <a:gd name="connsiteY105" fmla="*/ 1703614 h 3283233"/>
                <a:gd name="connsiteX106" fmla="*/ 2618468 w 4215960"/>
                <a:gd name="connsiteY106" fmla="*/ 1400401 h 3283233"/>
                <a:gd name="connsiteX107" fmla="*/ 2220006 w 4215960"/>
                <a:gd name="connsiteY107" fmla="*/ 1260928 h 3283233"/>
                <a:gd name="connsiteX108" fmla="*/ 1821543 w 4215960"/>
                <a:gd name="connsiteY108" fmla="*/ 1284514 h 3283233"/>
                <a:gd name="connsiteX109" fmla="*/ 1799771 w 4215960"/>
                <a:gd name="connsiteY109" fmla="*/ 1211943 h 3283233"/>
                <a:gd name="connsiteX110" fmla="*/ 1756228 w 4215960"/>
                <a:gd name="connsiteY110" fmla="*/ 1139371 h 3283233"/>
                <a:gd name="connsiteX111" fmla="*/ 1625600 w 4215960"/>
                <a:gd name="connsiteY111" fmla="*/ 986971 h 3283233"/>
                <a:gd name="connsiteX112" fmla="*/ 1589314 w 4215960"/>
                <a:gd name="connsiteY112" fmla="*/ 928914 h 3283233"/>
                <a:gd name="connsiteX113" fmla="*/ 1574800 w 4215960"/>
                <a:gd name="connsiteY113" fmla="*/ 892628 h 3283233"/>
                <a:gd name="connsiteX114" fmla="*/ 1538514 w 4215960"/>
                <a:gd name="connsiteY114" fmla="*/ 856343 h 3283233"/>
                <a:gd name="connsiteX115" fmla="*/ 1509485 w 4215960"/>
                <a:gd name="connsiteY115" fmla="*/ 820057 h 3283233"/>
                <a:gd name="connsiteX116" fmla="*/ 1473200 w 4215960"/>
                <a:gd name="connsiteY116" fmla="*/ 783771 h 3283233"/>
                <a:gd name="connsiteX117" fmla="*/ 1436914 w 4215960"/>
                <a:gd name="connsiteY117" fmla="*/ 718457 h 3283233"/>
                <a:gd name="connsiteX118" fmla="*/ 1357085 w 4215960"/>
                <a:gd name="connsiteY118" fmla="*/ 624114 h 3283233"/>
                <a:gd name="connsiteX119" fmla="*/ 1335314 w 4215960"/>
                <a:gd name="connsiteY119" fmla="*/ 602343 h 3283233"/>
                <a:gd name="connsiteX120" fmla="*/ 1277257 w 4215960"/>
                <a:gd name="connsiteY120" fmla="*/ 529771 h 3283233"/>
                <a:gd name="connsiteX121" fmla="*/ 1219200 w 4215960"/>
                <a:gd name="connsiteY121" fmla="*/ 464457 h 3283233"/>
                <a:gd name="connsiteX122" fmla="*/ 1161143 w 4215960"/>
                <a:gd name="connsiteY122" fmla="*/ 406400 h 3283233"/>
                <a:gd name="connsiteX123" fmla="*/ 1081314 w 4215960"/>
                <a:gd name="connsiteY123" fmla="*/ 362857 h 3283233"/>
                <a:gd name="connsiteX124" fmla="*/ 1052285 w 4215960"/>
                <a:gd name="connsiteY124" fmla="*/ 333828 h 3283233"/>
                <a:gd name="connsiteX125" fmla="*/ 1001485 w 4215960"/>
                <a:gd name="connsiteY125" fmla="*/ 304800 h 3283233"/>
                <a:gd name="connsiteX126" fmla="*/ 979714 w 4215960"/>
                <a:gd name="connsiteY126" fmla="*/ 290285 h 3283233"/>
                <a:gd name="connsiteX127" fmla="*/ 928914 w 4215960"/>
                <a:gd name="connsiteY127" fmla="*/ 246743 h 3283233"/>
                <a:gd name="connsiteX128" fmla="*/ 907143 w 4215960"/>
                <a:gd name="connsiteY128" fmla="*/ 232228 h 3283233"/>
                <a:gd name="connsiteX129" fmla="*/ 885371 w 4215960"/>
                <a:gd name="connsiteY129" fmla="*/ 224971 h 3283233"/>
                <a:gd name="connsiteX130" fmla="*/ 849085 w 4215960"/>
                <a:gd name="connsiteY130" fmla="*/ 188685 h 3283233"/>
                <a:gd name="connsiteX131" fmla="*/ 820057 w 4215960"/>
                <a:gd name="connsiteY131" fmla="*/ 166914 h 3283233"/>
                <a:gd name="connsiteX132" fmla="*/ 812800 w 4215960"/>
                <a:gd name="connsiteY132" fmla="*/ 145143 h 3283233"/>
                <a:gd name="connsiteX133" fmla="*/ 762000 w 4215960"/>
                <a:gd name="connsiteY133" fmla="*/ 116114 h 3283233"/>
                <a:gd name="connsiteX134" fmla="*/ 740228 w 4215960"/>
                <a:gd name="connsiteY134" fmla="*/ 101600 h 3283233"/>
                <a:gd name="connsiteX135" fmla="*/ 703943 w 4215960"/>
                <a:gd name="connsiteY135" fmla="*/ 65314 h 3283233"/>
                <a:gd name="connsiteX136" fmla="*/ 689428 w 4215960"/>
                <a:gd name="connsiteY136" fmla="*/ 50800 h 3283233"/>
                <a:gd name="connsiteX137" fmla="*/ 660400 w 4215960"/>
                <a:gd name="connsiteY137" fmla="*/ 43543 h 3283233"/>
                <a:gd name="connsiteX138" fmla="*/ 638628 w 4215960"/>
                <a:gd name="connsiteY138" fmla="*/ 36285 h 3283233"/>
                <a:gd name="connsiteX139" fmla="*/ 602343 w 4215960"/>
                <a:gd name="connsiteY139" fmla="*/ 0 h 3283233"/>
                <a:gd name="connsiteX0" fmla="*/ 602343 w 4215960"/>
                <a:gd name="connsiteY0" fmla="*/ 0 h 3283233"/>
                <a:gd name="connsiteX1" fmla="*/ 406400 w 4215960"/>
                <a:gd name="connsiteY1" fmla="*/ 7257 h 3283233"/>
                <a:gd name="connsiteX2" fmla="*/ 362857 w 4215960"/>
                <a:gd name="connsiteY2" fmla="*/ 36285 h 3283233"/>
                <a:gd name="connsiteX3" fmla="*/ 312057 w 4215960"/>
                <a:gd name="connsiteY3" fmla="*/ 50800 h 3283233"/>
                <a:gd name="connsiteX4" fmla="*/ 239485 w 4215960"/>
                <a:gd name="connsiteY4" fmla="*/ 101600 h 3283233"/>
                <a:gd name="connsiteX5" fmla="*/ 210457 w 4215960"/>
                <a:gd name="connsiteY5" fmla="*/ 108857 h 3283233"/>
                <a:gd name="connsiteX6" fmla="*/ 159657 w 4215960"/>
                <a:gd name="connsiteY6" fmla="*/ 137885 h 3283233"/>
                <a:gd name="connsiteX7" fmla="*/ 130628 w 4215960"/>
                <a:gd name="connsiteY7" fmla="*/ 166914 h 3283233"/>
                <a:gd name="connsiteX8" fmla="*/ 108857 w 4215960"/>
                <a:gd name="connsiteY8" fmla="*/ 188685 h 3283233"/>
                <a:gd name="connsiteX9" fmla="*/ 94343 w 4215960"/>
                <a:gd name="connsiteY9" fmla="*/ 203200 h 3283233"/>
                <a:gd name="connsiteX10" fmla="*/ 43543 w 4215960"/>
                <a:gd name="connsiteY10" fmla="*/ 283028 h 3283233"/>
                <a:gd name="connsiteX11" fmla="*/ 14514 w 4215960"/>
                <a:gd name="connsiteY11" fmla="*/ 362857 h 3283233"/>
                <a:gd name="connsiteX12" fmla="*/ 0 w 4215960"/>
                <a:gd name="connsiteY12" fmla="*/ 420914 h 3283233"/>
                <a:gd name="connsiteX13" fmla="*/ 7257 w 4215960"/>
                <a:gd name="connsiteY13" fmla="*/ 1393371 h 3283233"/>
                <a:gd name="connsiteX14" fmla="*/ 29028 w 4215960"/>
                <a:gd name="connsiteY14" fmla="*/ 1494971 h 3283233"/>
                <a:gd name="connsiteX15" fmla="*/ 43543 w 4215960"/>
                <a:gd name="connsiteY15" fmla="*/ 1531257 h 3283233"/>
                <a:gd name="connsiteX16" fmla="*/ 58057 w 4215960"/>
                <a:gd name="connsiteY16" fmla="*/ 1596571 h 3283233"/>
                <a:gd name="connsiteX17" fmla="*/ 79828 w 4215960"/>
                <a:gd name="connsiteY17" fmla="*/ 1647371 h 3283233"/>
                <a:gd name="connsiteX18" fmla="*/ 116114 w 4215960"/>
                <a:gd name="connsiteY18" fmla="*/ 1763485 h 3283233"/>
                <a:gd name="connsiteX19" fmla="*/ 137885 w 4215960"/>
                <a:gd name="connsiteY19" fmla="*/ 1828800 h 3283233"/>
                <a:gd name="connsiteX20" fmla="*/ 145143 w 4215960"/>
                <a:gd name="connsiteY20" fmla="*/ 1850571 h 3283233"/>
                <a:gd name="connsiteX21" fmla="*/ 166914 w 4215960"/>
                <a:gd name="connsiteY21" fmla="*/ 1894114 h 3283233"/>
                <a:gd name="connsiteX22" fmla="*/ 188685 w 4215960"/>
                <a:gd name="connsiteY22" fmla="*/ 1944914 h 3283233"/>
                <a:gd name="connsiteX23" fmla="*/ 195943 w 4215960"/>
                <a:gd name="connsiteY23" fmla="*/ 1973943 h 3283233"/>
                <a:gd name="connsiteX24" fmla="*/ 232228 w 4215960"/>
                <a:gd name="connsiteY24" fmla="*/ 2024743 h 3283233"/>
                <a:gd name="connsiteX25" fmla="*/ 254000 w 4215960"/>
                <a:gd name="connsiteY25" fmla="*/ 2082800 h 3283233"/>
                <a:gd name="connsiteX26" fmla="*/ 275771 w 4215960"/>
                <a:gd name="connsiteY26" fmla="*/ 2104571 h 3283233"/>
                <a:gd name="connsiteX27" fmla="*/ 312057 w 4215960"/>
                <a:gd name="connsiteY27" fmla="*/ 2177143 h 3283233"/>
                <a:gd name="connsiteX28" fmla="*/ 348343 w 4215960"/>
                <a:gd name="connsiteY28" fmla="*/ 2227943 h 3283233"/>
                <a:gd name="connsiteX29" fmla="*/ 355600 w 4215960"/>
                <a:gd name="connsiteY29" fmla="*/ 2249714 h 3283233"/>
                <a:gd name="connsiteX30" fmla="*/ 406400 w 4215960"/>
                <a:gd name="connsiteY30" fmla="*/ 2315028 h 3283233"/>
                <a:gd name="connsiteX31" fmla="*/ 435428 w 4215960"/>
                <a:gd name="connsiteY31" fmla="*/ 2380343 h 3283233"/>
                <a:gd name="connsiteX32" fmla="*/ 457200 w 4215960"/>
                <a:gd name="connsiteY32" fmla="*/ 2409371 h 3283233"/>
                <a:gd name="connsiteX33" fmla="*/ 471714 w 4215960"/>
                <a:gd name="connsiteY33" fmla="*/ 2467428 h 3283233"/>
                <a:gd name="connsiteX34" fmla="*/ 478971 w 4215960"/>
                <a:gd name="connsiteY34" fmla="*/ 2489200 h 3283233"/>
                <a:gd name="connsiteX35" fmla="*/ 486228 w 4215960"/>
                <a:gd name="connsiteY35" fmla="*/ 2518228 h 3283233"/>
                <a:gd name="connsiteX36" fmla="*/ 493485 w 4215960"/>
                <a:gd name="connsiteY36" fmla="*/ 2583543 h 3283233"/>
                <a:gd name="connsiteX37" fmla="*/ 515257 w 4215960"/>
                <a:gd name="connsiteY37" fmla="*/ 2641600 h 3283233"/>
                <a:gd name="connsiteX38" fmla="*/ 544285 w 4215960"/>
                <a:gd name="connsiteY38" fmla="*/ 2685143 h 3283233"/>
                <a:gd name="connsiteX39" fmla="*/ 573314 w 4215960"/>
                <a:gd name="connsiteY39" fmla="*/ 2735943 h 3283233"/>
                <a:gd name="connsiteX40" fmla="*/ 602343 w 4215960"/>
                <a:gd name="connsiteY40" fmla="*/ 2757714 h 3283233"/>
                <a:gd name="connsiteX41" fmla="*/ 645885 w 4215960"/>
                <a:gd name="connsiteY41" fmla="*/ 2801257 h 3283233"/>
                <a:gd name="connsiteX42" fmla="*/ 674914 w 4215960"/>
                <a:gd name="connsiteY42" fmla="*/ 2823028 h 3283233"/>
                <a:gd name="connsiteX43" fmla="*/ 711200 w 4215960"/>
                <a:gd name="connsiteY43" fmla="*/ 2866571 h 3283233"/>
                <a:gd name="connsiteX44" fmla="*/ 740228 w 4215960"/>
                <a:gd name="connsiteY44" fmla="*/ 2888343 h 3283233"/>
                <a:gd name="connsiteX45" fmla="*/ 812800 w 4215960"/>
                <a:gd name="connsiteY45" fmla="*/ 2953657 h 3283233"/>
                <a:gd name="connsiteX46" fmla="*/ 849085 w 4215960"/>
                <a:gd name="connsiteY46" fmla="*/ 2997200 h 3283233"/>
                <a:gd name="connsiteX47" fmla="*/ 870857 w 4215960"/>
                <a:gd name="connsiteY47" fmla="*/ 3011714 h 3283233"/>
                <a:gd name="connsiteX48" fmla="*/ 907143 w 4215960"/>
                <a:gd name="connsiteY48" fmla="*/ 3055257 h 3283233"/>
                <a:gd name="connsiteX49" fmla="*/ 936171 w 4215960"/>
                <a:gd name="connsiteY49" fmla="*/ 3077028 h 3283233"/>
                <a:gd name="connsiteX50" fmla="*/ 1030514 w 4215960"/>
                <a:gd name="connsiteY50" fmla="*/ 3120571 h 3283233"/>
                <a:gd name="connsiteX51" fmla="*/ 1480457 w 4215960"/>
                <a:gd name="connsiteY51" fmla="*/ 3106057 h 3283233"/>
                <a:gd name="connsiteX52" fmla="*/ 1531257 w 4215960"/>
                <a:gd name="connsiteY52" fmla="*/ 3091543 h 3283233"/>
                <a:gd name="connsiteX53" fmla="*/ 1618343 w 4215960"/>
                <a:gd name="connsiteY53" fmla="*/ 3084285 h 3283233"/>
                <a:gd name="connsiteX54" fmla="*/ 1698171 w 4215960"/>
                <a:gd name="connsiteY54" fmla="*/ 3069771 h 3283233"/>
                <a:gd name="connsiteX55" fmla="*/ 1756228 w 4215960"/>
                <a:gd name="connsiteY55" fmla="*/ 3062514 h 3283233"/>
                <a:gd name="connsiteX56" fmla="*/ 1785257 w 4215960"/>
                <a:gd name="connsiteY56" fmla="*/ 3048000 h 3283233"/>
                <a:gd name="connsiteX57" fmla="*/ 1850571 w 4215960"/>
                <a:gd name="connsiteY57" fmla="*/ 3026228 h 3283233"/>
                <a:gd name="connsiteX58" fmla="*/ 1886857 w 4215960"/>
                <a:gd name="connsiteY58" fmla="*/ 3011714 h 3283233"/>
                <a:gd name="connsiteX59" fmla="*/ 1988457 w 4215960"/>
                <a:gd name="connsiteY59" fmla="*/ 2997200 h 3283233"/>
                <a:gd name="connsiteX60" fmla="*/ 2017485 w 4215960"/>
                <a:gd name="connsiteY60" fmla="*/ 2989943 h 3283233"/>
                <a:gd name="connsiteX61" fmla="*/ 2053771 w 4215960"/>
                <a:gd name="connsiteY61" fmla="*/ 2982685 h 3283233"/>
                <a:gd name="connsiteX62" fmla="*/ 2140857 w 4215960"/>
                <a:gd name="connsiteY62" fmla="*/ 2968171 h 3283233"/>
                <a:gd name="connsiteX63" fmla="*/ 3235098 w 4215960"/>
                <a:gd name="connsiteY63" fmla="*/ 3228068 h 3283233"/>
                <a:gd name="connsiteX64" fmla="*/ 3537175 w 4215960"/>
                <a:gd name="connsiteY64" fmla="*/ 3251426 h 3283233"/>
                <a:gd name="connsiteX65" fmla="*/ 3591150 w 4215960"/>
                <a:gd name="connsiteY65" fmla="*/ 3283177 h 3283233"/>
                <a:gd name="connsiteX66" fmla="*/ 3597500 w 4215960"/>
                <a:gd name="connsiteY66" fmla="*/ 3238727 h 3283233"/>
                <a:gd name="connsiteX67" fmla="*/ 3541937 w 4215960"/>
                <a:gd name="connsiteY67" fmla="*/ 3214914 h 3283233"/>
                <a:gd name="connsiteX68" fmla="*/ 3540350 w 4215960"/>
                <a:gd name="connsiteY68" fmla="*/ 3205390 h 3283233"/>
                <a:gd name="connsiteX69" fmla="*/ 3527649 w 4215960"/>
                <a:gd name="connsiteY69" fmla="*/ 3167291 h 3283233"/>
                <a:gd name="connsiteX70" fmla="*/ 3533999 w 4215960"/>
                <a:gd name="connsiteY70" fmla="*/ 3119665 h 3283233"/>
                <a:gd name="connsiteX71" fmla="*/ 3545112 w 4215960"/>
                <a:gd name="connsiteY71" fmla="*/ 3064102 h 3283233"/>
                <a:gd name="connsiteX72" fmla="*/ 3507012 w 4215960"/>
                <a:gd name="connsiteY72" fmla="*/ 3033940 h 3283233"/>
                <a:gd name="connsiteX73" fmla="*/ 3540349 w 4215960"/>
                <a:gd name="connsiteY73" fmla="*/ 3024415 h 3283233"/>
                <a:gd name="connsiteX74" fmla="*/ 3518124 w 4215960"/>
                <a:gd name="connsiteY74" fmla="*/ 2987902 h 3283233"/>
                <a:gd name="connsiteX75" fmla="*/ 3556225 w 4215960"/>
                <a:gd name="connsiteY75" fmla="*/ 2983141 h 3283233"/>
                <a:gd name="connsiteX76" fmla="*/ 3562574 w 4215960"/>
                <a:gd name="connsiteY76" fmla="*/ 2949802 h 3283233"/>
                <a:gd name="connsiteX77" fmla="*/ 3624488 w 4215960"/>
                <a:gd name="connsiteY77" fmla="*/ 2959329 h 3283233"/>
                <a:gd name="connsiteX78" fmla="*/ 3657601 w 4215960"/>
                <a:gd name="connsiteY78" fmla="*/ 2974521 h 3283233"/>
                <a:gd name="connsiteX79" fmla="*/ 3623808 w 4215960"/>
                <a:gd name="connsiteY79" fmla="*/ 3015569 h 3283233"/>
                <a:gd name="connsiteX80" fmla="*/ 3662816 w 4215960"/>
                <a:gd name="connsiteY80" fmla="*/ 3123065 h 3283233"/>
                <a:gd name="connsiteX81" fmla="*/ 3715203 w 4215960"/>
                <a:gd name="connsiteY81" fmla="*/ 3154363 h 3283233"/>
                <a:gd name="connsiteX82" fmla="*/ 3767137 w 4215960"/>
                <a:gd name="connsiteY82" fmla="*/ 3112181 h 3283233"/>
                <a:gd name="connsiteX83" fmla="*/ 3852862 w 4215960"/>
                <a:gd name="connsiteY83" fmla="*/ 3063648 h 3283233"/>
                <a:gd name="connsiteX84" fmla="*/ 3835626 w 4215960"/>
                <a:gd name="connsiteY84" fmla="*/ 2974747 h 3283233"/>
                <a:gd name="connsiteX85" fmla="*/ 3912960 w 4215960"/>
                <a:gd name="connsiteY85" fmla="*/ 2842078 h 3283233"/>
                <a:gd name="connsiteX86" fmla="*/ 4205514 w 4215960"/>
                <a:gd name="connsiteY86" fmla="*/ 2508930 h 3283233"/>
                <a:gd name="connsiteX87" fmla="*/ 4124097 w 4215960"/>
                <a:gd name="connsiteY87" fmla="*/ 2499858 h 3283233"/>
                <a:gd name="connsiteX88" fmla="*/ 4128634 w 4215960"/>
                <a:gd name="connsiteY88" fmla="*/ 2408010 h 3283233"/>
                <a:gd name="connsiteX89" fmla="*/ 4079647 w 4215960"/>
                <a:gd name="connsiteY89" fmla="*/ 2382838 h 3283233"/>
                <a:gd name="connsiteX90" fmla="*/ 3995510 w 4215960"/>
                <a:gd name="connsiteY90" fmla="*/ 2414360 h 3283233"/>
                <a:gd name="connsiteX91" fmla="*/ 3958771 w 4215960"/>
                <a:gd name="connsiteY91" fmla="*/ 2378075 h 3283233"/>
                <a:gd name="connsiteX92" fmla="*/ 4003448 w 4215960"/>
                <a:gd name="connsiteY92" fmla="*/ 2355170 h 3283233"/>
                <a:gd name="connsiteX93" fmla="*/ 3874181 w 4215960"/>
                <a:gd name="connsiteY93" fmla="*/ 2141991 h 3283233"/>
                <a:gd name="connsiteX94" fmla="*/ 3889147 w 4215960"/>
                <a:gd name="connsiteY94" fmla="*/ 2111828 h 3283233"/>
                <a:gd name="connsiteX95" fmla="*/ 3865562 w 4215960"/>
                <a:gd name="connsiteY95" fmla="*/ 1996168 h 3283233"/>
                <a:gd name="connsiteX96" fmla="*/ 3706813 w 4215960"/>
                <a:gd name="connsiteY96" fmla="*/ 1985282 h 3283233"/>
                <a:gd name="connsiteX97" fmla="*/ 3673475 w 4215960"/>
                <a:gd name="connsiteY97" fmla="*/ 2034040 h 3283233"/>
                <a:gd name="connsiteX98" fmla="*/ 3584575 w 4215960"/>
                <a:gd name="connsiteY98" fmla="*/ 2048556 h 3283233"/>
                <a:gd name="connsiteX99" fmla="*/ 3590925 w 4215960"/>
                <a:gd name="connsiteY99" fmla="*/ 2026557 h 3283233"/>
                <a:gd name="connsiteX100" fmla="*/ 3537403 w 4215960"/>
                <a:gd name="connsiteY100" fmla="*/ 2010456 h 3283233"/>
                <a:gd name="connsiteX101" fmla="*/ 3512684 w 4215960"/>
                <a:gd name="connsiteY101" fmla="*/ 1845355 h 3283233"/>
                <a:gd name="connsiteX102" fmla="*/ 3232377 w 4215960"/>
                <a:gd name="connsiteY102" fmla="*/ 1778680 h 3283233"/>
                <a:gd name="connsiteX103" fmla="*/ 3096078 w 4215960"/>
                <a:gd name="connsiteY103" fmla="*/ 1821996 h 3283233"/>
                <a:gd name="connsiteX104" fmla="*/ 2964089 w 4215960"/>
                <a:gd name="connsiteY104" fmla="*/ 1814512 h 3283233"/>
                <a:gd name="connsiteX105" fmla="*/ 2831646 w 4215960"/>
                <a:gd name="connsiteY105" fmla="*/ 1703614 h 3283233"/>
                <a:gd name="connsiteX106" fmla="*/ 2618468 w 4215960"/>
                <a:gd name="connsiteY106" fmla="*/ 1400401 h 3283233"/>
                <a:gd name="connsiteX107" fmla="*/ 2220006 w 4215960"/>
                <a:gd name="connsiteY107" fmla="*/ 1260928 h 3283233"/>
                <a:gd name="connsiteX108" fmla="*/ 1821543 w 4215960"/>
                <a:gd name="connsiteY108" fmla="*/ 1284514 h 3283233"/>
                <a:gd name="connsiteX109" fmla="*/ 1799771 w 4215960"/>
                <a:gd name="connsiteY109" fmla="*/ 1211943 h 3283233"/>
                <a:gd name="connsiteX110" fmla="*/ 1756228 w 4215960"/>
                <a:gd name="connsiteY110" fmla="*/ 1139371 h 3283233"/>
                <a:gd name="connsiteX111" fmla="*/ 1625600 w 4215960"/>
                <a:gd name="connsiteY111" fmla="*/ 986971 h 3283233"/>
                <a:gd name="connsiteX112" fmla="*/ 1589314 w 4215960"/>
                <a:gd name="connsiteY112" fmla="*/ 928914 h 3283233"/>
                <a:gd name="connsiteX113" fmla="*/ 1574800 w 4215960"/>
                <a:gd name="connsiteY113" fmla="*/ 892628 h 3283233"/>
                <a:gd name="connsiteX114" fmla="*/ 1538514 w 4215960"/>
                <a:gd name="connsiteY114" fmla="*/ 856343 h 3283233"/>
                <a:gd name="connsiteX115" fmla="*/ 1509485 w 4215960"/>
                <a:gd name="connsiteY115" fmla="*/ 820057 h 3283233"/>
                <a:gd name="connsiteX116" fmla="*/ 1473200 w 4215960"/>
                <a:gd name="connsiteY116" fmla="*/ 783771 h 3283233"/>
                <a:gd name="connsiteX117" fmla="*/ 1436914 w 4215960"/>
                <a:gd name="connsiteY117" fmla="*/ 718457 h 3283233"/>
                <a:gd name="connsiteX118" fmla="*/ 1357085 w 4215960"/>
                <a:gd name="connsiteY118" fmla="*/ 624114 h 3283233"/>
                <a:gd name="connsiteX119" fmla="*/ 1335314 w 4215960"/>
                <a:gd name="connsiteY119" fmla="*/ 602343 h 3283233"/>
                <a:gd name="connsiteX120" fmla="*/ 1277257 w 4215960"/>
                <a:gd name="connsiteY120" fmla="*/ 529771 h 3283233"/>
                <a:gd name="connsiteX121" fmla="*/ 1219200 w 4215960"/>
                <a:gd name="connsiteY121" fmla="*/ 464457 h 3283233"/>
                <a:gd name="connsiteX122" fmla="*/ 1161143 w 4215960"/>
                <a:gd name="connsiteY122" fmla="*/ 406400 h 3283233"/>
                <a:gd name="connsiteX123" fmla="*/ 1081314 w 4215960"/>
                <a:gd name="connsiteY123" fmla="*/ 362857 h 3283233"/>
                <a:gd name="connsiteX124" fmla="*/ 1052285 w 4215960"/>
                <a:gd name="connsiteY124" fmla="*/ 333828 h 3283233"/>
                <a:gd name="connsiteX125" fmla="*/ 1001485 w 4215960"/>
                <a:gd name="connsiteY125" fmla="*/ 304800 h 3283233"/>
                <a:gd name="connsiteX126" fmla="*/ 979714 w 4215960"/>
                <a:gd name="connsiteY126" fmla="*/ 290285 h 3283233"/>
                <a:gd name="connsiteX127" fmla="*/ 928914 w 4215960"/>
                <a:gd name="connsiteY127" fmla="*/ 246743 h 3283233"/>
                <a:gd name="connsiteX128" fmla="*/ 907143 w 4215960"/>
                <a:gd name="connsiteY128" fmla="*/ 232228 h 3283233"/>
                <a:gd name="connsiteX129" fmla="*/ 885371 w 4215960"/>
                <a:gd name="connsiteY129" fmla="*/ 224971 h 3283233"/>
                <a:gd name="connsiteX130" fmla="*/ 849085 w 4215960"/>
                <a:gd name="connsiteY130" fmla="*/ 188685 h 3283233"/>
                <a:gd name="connsiteX131" fmla="*/ 820057 w 4215960"/>
                <a:gd name="connsiteY131" fmla="*/ 166914 h 3283233"/>
                <a:gd name="connsiteX132" fmla="*/ 812800 w 4215960"/>
                <a:gd name="connsiteY132" fmla="*/ 145143 h 3283233"/>
                <a:gd name="connsiteX133" fmla="*/ 762000 w 4215960"/>
                <a:gd name="connsiteY133" fmla="*/ 116114 h 3283233"/>
                <a:gd name="connsiteX134" fmla="*/ 740228 w 4215960"/>
                <a:gd name="connsiteY134" fmla="*/ 101600 h 3283233"/>
                <a:gd name="connsiteX135" fmla="*/ 703943 w 4215960"/>
                <a:gd name="connsiteY135" fmla="*/ 65314 h 3283233"/>
                <a:gd name="connsiteX136" fmla="*/ 689428 w 4215960"/>
                <a:gd name="connsiteY136" fmla="*/ 50800 h 3283233"/>
                <a:gd name="connsiteX137" fmla="*/ 660400 w 4215960"/>
                <a:gd name="connsiteY137" fmla="*/ 43543 h 3283233"/>
                <a:gd name="connsiteX138" fmla="*/ 638628 w 4215960"/>
                <a:gd name="connsiteY138" fmla="*/ 36285 h 3283233"/>
                <a:gd name="connsiteX139" fmla="*/ 602343 w 4215960"/>
                <a:gd name="connsiteY139" fmla="*/ 0 h 3283233"/>
                <a:gd name="connsiteX0" fmla="*/ 602343 w 4215960"/>
                <a:gd name="connsiteY0" fmla="*/ 0 h 3283233"/>
                <a:gd name="connsiteX1" fmla="*/ 406400 w 4215960"/>
                <a:gd name="connsiteY1" fmla="*/ 7257 h 3283233"/>
                <a:gd name="connsiteX2" fmla="*/ 362857 w 4215960"/>
                <a:gd name="connsiteY2" fmla="*/ 36285 h 3283233"/>
                <a:gd name="connsiteX3" fmla="*/ 312057 w 4215960"/>
                <a:gd name="connsiteY3" fmla="*/ 50800 h 3283233"/>
                <a:gd name="connsiteX4" fmla="*/ 239485 w 4215960"/>
                <a:gd name="connsiteY4" fmla="*/ 101600 h 3283233"/>
                <a:gd name="connsiteX5" fmla="*/ 210457 w 4215960"/>
                <a:gd name="connsiteY5" fmla="*/ 108857 h 3283233"/>
                <a:gd name="connsiteX6" fmla="*/ 159657 w 4215960"/>
                <a:gd name="connsiteY6" fmla="*/ 137885 h 3283233"/>
                <a:gd name="connsiteX7" fmla="*/ 130628 w 4215960"/>
                <a:gd name="connsiteY7" fmla="*/ 166914 h 3283233"/>
                <a:gd name="connsiteX8" fmla="*/ 108857 w 4215960"/>
                <a:gd name="connsiteY8" fmla="*/ 188685 h 3283233"/>
                <a:gd name="connsiteX9" fmla="*/ 94343 w 4215960"/>
                <a:gd name="connsiteY9" fmla="*/ 203200 h 3283233"/>
                <a:gd name="connsiteX10" fmla="*/ 43543 w 4215960"/>
                <a:gd name="connsiteY10" fmla="*/ 283028 h 3283233"/>
                <a:gd name="connsiteX11" fmla="*/ 14514 w 4215960"/>
                <a:gd name="connsiteY11" fmla="*/ 362857 h 3283233"/>
                <a:gd name="connsiteX12" fmla="*/ 0 w 4215960"/>
                <a:gd name="connsiteY12" fmla="*/ 420914 h 3283233"/>
                <a:gd name="connsiteX13" fmla="*/ 7257 w 4215960"/>
                <a:gd name="connsiteY13" fmla="*/ 1393371 h 3283233"/>
                <a:gd name="connsiteX14" fmla="*/ 29028 w 4215960"/>
                <a:gd name="connsiteY14" fmla="*/ 1494971 h 3283233"/>
                <a:gd name="connsiteX15" fmla="*/ 43543 w 4215960"/>
                <a:gd name="connsiteY15" fmla="*/ 1531257 h 3283233"/>
                <a:gd name="connsiteX16" fmla="*/ 58057 w 4215960"/>
                <a:gd name="connsiteY16" fmla="*/ 1596571 h 3283233"/>
                <a:gd name="connsiteX17" fmla="*/ 79828 w 4215960"/>
                <a:gd name="connsiteY17" fmla="*/ 1647371 h 3283233"/>
                <a:gd name="connsiteX18" fmla="*/ 116114 w 4215960"/>
                <a:gd name="connsiteY18" fmla="*/ 1763485 h 3283233"/>
                <a:gd name="connsiteX19" fmla="*/ 137885 w 4215960"/>
                <a:gd name="connsiteY19" fmla="*/ 1828800 h 3283233"/>
                <a:gd name="connsiteX20" fmla="*/ 145143 w 4215960"/>
                <a:gd name="connsiteY20" fmla="*/ 1850571 h 3283233"/>
                <a:gd name="connsiteX21" fmla="*/ 166914 w 4215960"/>
                <a:gd name="connsiteY21" fmla="*/ 1894114 h 3283233"/>
                <a:gd name="connsiteX22" fmla="*/ 188685 w 4215960"/>
                <a:gd name="connsiteY22" fmla="*/ 1944914 h 3283233"/>
                <a:gd name="connsiteX23" fmla="*/ 195943 w 4215960"/>
                <a:gd name="connsiteY23" fmla="*/ 1973943 h 3283233"/>
                <a:gd name="connsiteX24" fmla="*/ 232228 w 4215960"/>
                <a:gd name="connsiteY24" fmla="*/ 2024743 h 3283233"/>
                <a:gd name="connsiteX25" fmla="*/ 254000 w 4215960"/>
                <a:gd name="connsiteY25" fmla="*/ 2082800 h 3283233"/>
                <a:gd name="connsiteX26" fmla="*/ 275771 w 4215960"/>
                <a:gd name="connsiteY26" fmla="*/ 2104571 h 3283233"/>
                <a:gd name="connsiteX27" fmla="*/ 312057 w 4215960"/>
                <a:gd name="connsiteY27" fmla="*/ 2177143 h 3283233"/>
                <a:gd name="connsiteX28" fmla="*/ 348343 w 4215960"/>
                <a:gd name="connsiteY28" fmla="*/ 2227943 h 3283233"/>
                <a:gd name="connsiteX29" fmla="*/ 355600 w 4215960"/>
                <a:gd name="connsiteY29" fmla="*/ 2249714 h 3283233"/>
                <a:gd name="connsiteX30" fmla="*/ 406400 w 4215960"/>
                <a:gd name="connsiteY30" fmla="*/ 2315028 h 3283233"/>
                <a:gd name="connsiteX31" fmla="*/ 435428 w 4215960"/>
                <a:gd name="connsiteY31" fmla="*/ 2380343 h 3283233"/>
                <a:gd name="connsiteX32" fmla="*/ 457200 w 4215960"/>
                <a:gd name="connsiteY32" fmla="*/ 2409371 h 3283233"/>
                <a:gd name="connsiteX33" fmla="*/ 471714 w 4215960"/>
                <a:gd name="connsiteY33" fmla="*/ 2467428 h 3283233"/>
                <a:gd name="connsiteX34" fmla="*/ 478971 w 4215960"/>
                <a:gd name="connsiteY34" fmla="*/ 2489200 h 3283233"/>
                <a:gd name="connsiteX35" fmla="*/ 486228 w 4215960"/>
                <a:gd name="connsiteY35" fmla="*/ 2518228 h 3283233"/>
                <a:gd name="connsiteX36" fmla="*/ 493485 w 4215960"/>
                <a:gd name="connsiteY36" fmla="*/ 2583543 h 3283233"/>
                <a:gd name="connsiteX37" fmla="*/ 515257 w 4215960"/>
                <a:gd name="connsiteY37" fmla="*/ 2641600 h 3283233"/>
                <a:gd name="connsiteX38" fmla="*/ 544285 w 4215960"/>
                <a:gd name="connsiteY38" fmla="*/ 2685143 h 3283233"/>
                <a:gd name="connsiteX39" fmla="*/ 573314 w 4215960"/>
                <a:gd name="connsiteY39" fmla="*/ 2735943 h 3283233"/>
                <a:gd name="connsiteX40" fmla="*/ 602343 w 4215960"/>
                <a:gd name="connsiteY40" fmla="*/ 2757714 h 3283233"/>
                <a:gd name="connsiteX41" fmla="*/ 645885 w 4215960"/>
                <a:gd name="connsiteY41" fmla="*/ 2801257 h 3283233"/>
                <a:gd name="connsiteX42" fmla="*/ 674914 w 4215960"/>
                <a:gd name="connsiteY42" fmla="*/ 2823028 h 3283233"/>
                <a:gd name="connsiteX43" fmla="*/ 711200 w 4215960"/>
                <a:gd name="connsiteY43" fmla="*/ 2866571 h 3283233"/>
                <a:gd name="connsiteX44" fmla="*/ 740228 w 4215960"/>
                <a:gd name="connsiteY44" fmla="*/ 2888343 h 3283233"/>
                <a:gd name="connsiteX45" fmla="*/ 812800 w 4215960"/>
                <a:gd name="connsiteY45" fmla="*/ 2953657 h 3283233"/>
                <a:gd name="connsiteX46" fmla="*/ 849085 w 4215960"/>
                <a:gd name="connsiteY46" fmla="*/ 2997200 h 3283233"/>
                <a:gd name="connsiteX47" fmla="*/ 870857 w 4215960"/>
                <a:gd name="connsiteY47" fmla="*/ 3011714 h 3283233"/>
                <a:gd name="connsiteX48" fmla="*/ 907143 w 4215960"/>
                <a:gd name="connsiteY48" fmla="*/ 3055257 h 3283233"/>
                <a:gd name="connsiteX49" fmla="*/ 936171 w 4215960"/>
                <a:gd name="connsiteY49" fmla="*/ 3077028 h 3283233"/>
                <a:gd name="connsiteX50" fmla="*/ 1030514 w 4215960"/>
                <a:gd name="connsiteY50" fmla="*/ 3120571 h 3283233"/>
                <a:gd name="connsiteX51" fmla="*/ 1480457 w 4215960"/>
                <a:gd name="connsiteY51" fmla="*/ 3106057 h 3283233"/>
                <a:gd name="connsiteX52" fmla="*/ 1531257 w 4215960"/>
                <a:gd name="connsiteY52" fmla="*/ 3091543 h 3283233"/>
                <a:gd name="connsiteX53" fmla="*/ 1618343 w 4215960"/>
                <a:gd name="connsiteY53" fmla="*/ 3084285 h 3283233"/>
                <a:gd name="connsiteX54" fmla="*/ 1698171 w 4215960"/>
                <a:gd name="connsiteY54" fmla="*/ 3069771 h 3283233"/>
                <a:gd name="connsiteX55" fmla="*/ 1756228 w 4215960"/>
                <a:gd name="connsiteY55" fmla="*/ 3062514 h 3283233"/>
                <a:gd name="connsiteX56" fmla="*/ 1785257 w 4215960"/>
                <a:gd name="connsiteY56" fmla="*/ 3048000 h 3283233"/>
                <a:gd name="connsiteX57" fmla="*/ 1850571 w 4215960"/>
                <a:gd name="connsiteY57" fmla="*/ 3026228 h 3283233"/>
                <a:gd name="connsiteX58" fmla="*/ 1886857 w 4215960"/>
                <a:gd name="connsiteY58" fmla="*/ 3011714 h 3283233"/>
                <a:gd name="connsiteX59" fmla="*/ 1988457 w 4215960"/>
                <a:gd name="connsiteY59" fmla="*/ 2997200 h 3283233"/>
                <a:gd name="connsiteX60" fmla="*/ 2017485 w 4215960"/>
                <a:gd name="connsiteY60" fmla="*/ 2989943 h 3283233"/>
                <a:gd name="connsiteX61" fmla="*/ 2053771 w 4215960"/>
                <a:gd name="connsiteY61" fmla="*/ 2982685 h 3283233"/>
                <a:gd name="connsiteX62" fmla="*/ 2140857 w 4215960"/>
                <a:gd name="connsiteY62" fmla="*/ 2968171 h 3283233"/>
                <a:gd name="connsiteX63" fmla="*/ 3235098 w 4215960"/>
                <a:gd name="connsiteY63" fmla="*/ 3228068 h 3283233"/>
                <a:gd name="connsiteX64" fmla="*/ 3238725 w 4215960"/>
                <a:gd name="connsiteY64" fmla="*/ 3221264 h 3283233"/>
                <a:gd name="connsiteX65" fmla="*/ 3537175 w 4215960"/>
                <a:gd name="connsiteY65" fmla="*/ 3251426 h 3283233"/>
                <a:gd name="connsiteX66" fmla="*/ 3591150 w 4215960"/>
                <a:gd name="connsiteY66" fmla="*/ 3283177 h 3283233"/>
                <a:gd name="connsiteX67" fmla="*/ 3597500 w 4215960"/>
                <a:gd name="connsiteY67" fmla="*/ 3238727 h 3283233"/>
                <a:gd name="connsiteX68" fmla="*/ 3541937 w 4215960"/>
                <a:gd name="connsiteY68" fmla="*/ 3214914 h 3283233"/>
                <a:gd name="connsiteX69" fmla="*/ 3540350 w 4215960"/>
                <a:gd name="connsiteY69" fmla="*/ 3205390 h 3283233"/>
                <a:gd name="connsiteX70" fmla="*/ 3527649 w 4215960"/>
                <a:gd name="connsiteY70" fmla="*/ 3167291 h 3283233"/>
                <a:gd name="connsiteX71" fmla="*/ 3533999 w 4215960"/>
                <a:gd name="connsiteY71" fmla="*/ 3119665 h 3283233"/>
                <a:gd name="connsiteX72" fmla="*/ 3545112 w 4215960"/>
                <a:gd name="connsiteY72" fmla="*/ 3064102 h 3283233"/>
                <a:gd name="connsiteX73" fmla="*/ 3507012 w 4215960"/>
                <a:gd name="connsiteY73" fmla="*/ 3033940 h 3283233"/>
                <a:gd name="connsiteX74" fmla="*/ 3540349 w 4215960"/>
                <a:gd name="connsiteY74" fmla="*/ 3024415 h 3283233"/>
                <a:gd name="connsiteX75" fmla="*/ 3518124 w 4215960"/>
                <a:gd name="connsiteY75" fmla="*/ 2987902 h 3283233"/>
                <a:gd name="connsiteX76" fmla="*/ 3556225 w 4215960"/>
                <a:gd name="connsiteY76" fmla="*/ 2983141 h 3283233"/>
                <a:gd name="connsiteX77" fmla="*/ 3562574 w 4215960"/>
                <a:gd name="connsiteY77" fmla="*/ 2949802 h 3283233"/>
                <a:gd name="connsiteX78" fmla="*/ 3624488 w 4215960"/>
                <a:gd name="connsiteY78" fmla="*/ 2959329 h 3283233"/>
                <a:gd name="connsiteX79" fmla="*/ 3657601 w 4215960"/>
                <a:gd name="connsiteY79" fmla="*/ 2974521 h 3283233"/>
                <a:gd name="connsiteX80" fmla="*/ 3623808 w 4215960"/>
                <a:gd name="connsiteY80" fmla="*/ 3015569 h 3283233"/>
                <a:gd name="connsiteX81" fmla="*/ 3662816 w 4215960"/>
                <a:gd name="connsiteY81" fmla="*/ 3123065 h 3283233"/>
                <a:gd name="connsiteX82" fmla="*/ 3715203 w 4215960"/>
                <a:gd name="connsiteY82" fmla="*/ 3154363 h 3283233"/>
                <a:gd name="connsiteX83" fmla="*/ 3767137 w 4215960"/>
                <a:gd name="connsiteY83" fmla="*/ 3112181 h 3283233"/>
                <a:gd name="connsiteX84" fmla="*/ 3852862 w 4215960"/>
                <a:gd name="connsiteY84" fmla="*/ 3063648 h 3283233"/>
                <a:gd name="connsiteX85" fmla="*/ 3835626 w 4215960"/>
                <a:gd name="connsiteY85" fmla="*/ 2974747 h 3283233"/>
                <a:gd name="connsiteX86" fmla="*/ 3912960 w 4215960"/>
                <a:gd name="connsiteY86" fmla="*/ 2842078 h 3283233"/>
                <a:gd name="connsiteX87" fmla="*/ 4205514 w 4215960"/>
                <a:gd name="connsiteY87" fmla="*/ 2508930 h 3283233"/>
                <a:gd name="connsiteX88" fmla="*/ 4124097 w 4215960"/>
                <a:gd name="connsiteY88" fmla="*/ 2499858 h 3283233"/>
                <a:gd name="connsiteX89" fmla="*/ 4128634 w 4215960"/>
                <a:gd name="connsiteY89" fmla="*/ 2408010 h 3283233"/>
                <a:gd name="connsiteX90" fmla="*/ 4079647 w 4215960"/>
                <a:gd name="connsiteY90" fmla="*/ 2382838 h 3283233"/>
                <a:gd name="connsiteX91" fmla="*/ 3995510 w 4215960"/>
                <a:gd name="connsiteY91" fmla="*/ 2414360 h 3283233"/>
                <a:gd name="connsiteX92" fmla="*/ 3958771 w 4215960"/>
                <a:gd name="connsiteY92" fmla="*/ 2378075 h 3283233"/>
                <a:gd name="connsiteX93" fmla="*/ 4003448 w 4215960"/>
                <a:gd name="connsiteY93" fmla="*/ 2355170 h 3283233"/>
                <a:gd name="connsiteX94" fmla="*/ 3874181 w 4215960"/>
                <a:gd name="connsiteY94" fmla="*/ 2141991 h 3283233"/>
                <a:gd name="connsiteX95" fmla="*/ 3889147 w 4215960"/>
                <a:gd name="connsiteY95" fmla="*/ 2111828 h 3283233"/>
                <a:gd name="connsiteX96" fmla="*/ 3865562 w 4215960"/>
                <a:gd name="connsiteY96" fmla="*/ 1996168 h 3283233"/>
                <a:gd name="connsiteX97" fmla="*/ 3706813 w 4215960"/>
                <a:gd name="connsiteY97" fmla="*/ 1985282 h 3283233"/>
                <a:gd name="connsiteX98" fmla="*/ 3673475 w 4215960"/>
                <a:gd name="connsiteY98" fmla="*/ 2034040 h 3283233"/>
                <a:gd name="connsiteX99" fmla="*/ 3584575 w 4215960"/>
                <a:gd name="connsiteY99" fmla="*/ 2048556 h 3283233"/>
                <a:gd name="connsiteX100" fmla="*/ 3590925 w 4215960"/>
                <a:gd name="connsiteY100" fmla="*/ 2026557 h 3283233"/>
                <a:gd name="connsiteX101" fmla="*/ 3537403 w 4215960"/>
                <a:gd name="connsiteY101" fmla="*/ 2010456 h 3283233"/>
                <a:gd name="connsiteX102" fmla="*/ 3512684 w 4215960"/>
                <a:gd name="connsiteY102" fmla="*/ 1845355 h 3283233"/>
                <a:gd name="connsiteX103" fmla="*/ 3232377 w 4215960"/>
                <a:gd name="connsiteY103" fmla="*/ 1778680 h 3283233"/>
                <a:gd name="connsiteX104" fmla="*/ 3096078 w 4215960"/>
                <a:gd name="connsiteY104" fmla="*/ 1821996 h 3283233"/>
                <a:gd name="connsiteX105" fmla="*/ 2964089 w 4215960"/>
                <a:gd name="connsiteY105" fmla="*/ 1814512 h 3283233"/>
                <a:gd name="connsiteX106" fmla="*/ 2831646 w 4215960"/>
                <a:gd name="connsiteY106" fmla="*/ 1703614 h 3283233"/>
                <a:gd name="connsiteX107" fmla="*/ 2618468 w 4215960"/>
                <a:gd name="connsiteY107" fmla="*/ 1400401 h 3283233"/>
                <a:gd name="connsiteX108" fmla="*/ 2220006 w 4215960"/>
                <a:gd name="connsiteY108" fmla="*/ 1260928 h 3283233"/>
                <a:gd name="connsiteX109" fmla="*/ 1821543 w 4215960"/>
                <a:gd name="connsiteY109" fmla="*/ 1284514 h 3283233"/>
                <a:gd name="connsiteX110" fmla="*/ 1799771 w 4215960"/>
                <a:gd name="connsiteY110" fmla="*/ 1211943 h 3283233"/>
                <a:gd name="connsiteX111" fmla="*/ 1756228 w 4215960"/>
                <a:gd name="connsiteY111" fmla="*/ 1139371 h 3283233"/>
                <a:gd name="connsiteX112" fmla="*/ 1625600 w 4215960"/>
                <a:gd name="connsiteY112" fmla="*/ 986971 h 3283233"/>
                <a:gd name="connsiteX113" fmla="*/ 1589314 w 4215960"/>
                <a:gd name="connsiteY113" fmla="*/ 928914 h 3283233"/>
                <a:gd name="connsiteX114" fmla="*/ 1574800 w 4215960"/>
                <a:gd name="connsiteY114" fmla="*/ 892628 h 3283233"/>
                <a:gd name="connsiteX115" fmla="*/ 1538514 w 4215960"/>
                <a:gd name="connsiteY115" fmla="*/ 856343 h 3283233"/>
                <a:gd name="connsiteX116" fmla="*/ 1509485 w 4215960"/>
                <a:gd name="connsiteY116" fmla="*/ 820057 h 3283233"/>
                <a:gd name="connsiteX117" fmla="*/ 1473200 w 4215960"/>
                <a:gd name="connsiteY117" fmla="*/ 783771 h 3283233"/>
                <a:gd name="connsiteX118" fmla="*/ 1436914 w 4215960"/>
                <a:gd name="connsiteY118" fmla="*/ 718457 h 3283233"/>
                <a:gd name="connsiteX119" fmla="*/ 1357085 w 4215960"/>
                <a:gd name="connsiteY119" fmla="*/ 624114 h 3283233"/>
                <a:gd name="connsiteX120" fmla="*/ 1335314 w 4215960"/>
                <a:gd name="connsiteY120" fmla="*/ 602343 h 3283233"/>
                <a:gd name="connsiteX121" fmla="*/ 1277257 w 4215960"/>
                <a:gd name="connsiteY121" fmla="*/ 529771 h 3283233"/>
                <a:gd name="connsiteX122" fmla="*/ 1219200 w 4215960"/>
                <a:gd name="connsiteY122" fmla="*/ 464457 h 3283233"/>
                <a:gd name="connsiteX123" fmla="*/ 1161143 w 4215960"/>
                <a:gd name="connsiteY123" fmla="*/ 406400 h 3283233"/>
                <a:gd name="connsiteX124" fmla="*/ 1081314 w 4215960"/>
                <a:gd name="connsiteY124" fmla="*/ 362857 h 3283233"/>
                <a:gd name="connsiteX125" fmla="*/ 1052285 w 4215960"/>
                <a:gd name="connsiteY125" fmla="*/ 333828 h 3283233"/>
                <a:gd name="connsiteX126" fmla="*/ 1001485 w 4215960"/>
                <a:gd name="connsiteY126" fmla="*/ 304800 h 3283233"/>
                <a:gd name="connsiteX127" fmla="*/ 979714 w 4215960"/>
                <a:gd name="connsiteY127" fmla="*/ 290285 h 3283233"/>
                <a:gd name="connsiteX128" fmla="*/ 928914 w 4215960"/>
                <a:gd name="connsiteY128" fmla="*/ 246743 h 3283233"/>
                <a:gd name="connsiteX129" fmla="*/ 907143 w 4215960"/>
                <a:gd name="connsiteY129" fmla="*/ 232228 h 3283233"/>
                <a:gd name="connsiteX130" fmla="*/ 885371 w 4215960"/>
                <a:gd name="connsiteY130" fmla="*/ 224971 h 3283233"/>
                <a:gd name="connsiteX131" fmla="*/ 849085 w 4215960"/>
                <a:gd name="connsiteY131" fmla="*/ 188685 h 3283233"/>
                <a:gd name="connsiteX132" fmla="*/ 820057 w 4215960"/>
                <a:gd name="connsiteY132" fmla="*/ 166914 h 3283233"/>
                <a:gd name="connsiteX133" fmla="*/ 812800 w 4215960"/>
                <a:gd name="connsiteY133" fmla="*/ 145143 h 3283233"/>
                <a:gd name="connsiteX134" fmla="*/ 762000 w 4215960"/>
                <a:gd name="connsiteY134" fmla="*/ 116114 h 3283233"/>
                <a:gd name="connsiteX135" fmla="*/ 740228 w 4215960"/>
                <a:gd name="connsiteY135" fmla="*/ 101600 h 3283233"/>
                <a:gd name="connsiteX136" fmla="*/ 703943 w 4215960"/>
                <a:gd name="connsiteY136" fmla="*/ 65314 h 3283233"/>
                <a:gd name="connsiteX137" fmla="*/ 689428 w 4215960"/>
                <a:gd name="connsiteY137" fmla="*/ 50800 h 3283233"/>
                <a:gd name="connsiteX138" fmla="*/ 660400 w 4215960"/>
                <a:gd name="connsiteY138" fmla="*/ 43543 h 3283233"/>
                <a:gd name="connsiteX139" fmla="*/ 638628 w 4215960"/>
                <a:gd name="connsiteY139" fmla="*/ 36285 h 3283233"/>
                <a:gd name="connsiteX140" fmla="*/ 602343 w 4215960"/>
                <a:gd name="connsiteY140" fmla="*/ 0 h 3283233"/>
                <a:gd name="connsiteX0" fmla="*/ 602343 w 4215960"/>
                <a:gd name="connsiteY0" fmla="*/ 0 h 3283233"/>
                <a:gd name="connsiteX1" fmla="*/ 406400 w 4215960"/>
                <a:gd name="connsiteY1" fmla="*/ 7257 h 3283233"/>
                <a:gd name="connsiteX2" fmla="*/ 362857 w 4215960"/>
                <a:gd name="connsiteY2" fmla="*/ 36285 h 3283233"/>
                <a:gd name="connsiteX3" fmla="*/ 312057 w 4215960"/>
                <a:gd name="connsiteY3" fmla="*/ 50800 h 3283233"/>
                <a:gd name="connsiteX4" fmla="*/ 239485 w 4215960"/>
                <a:gd name="connsiteY4" fmla="*/ 101600 h 3283233"/>
                <a:gd name="connsiteX5" fmla="*/ 210457 w 4215960"/>
                <a:gd name="connsiteY5" fmla="*/ 108857 h 3283233"/>
                <a:gd name="connsiteX6" fmla="*/ 159657 w 4215960"/>
                <a:gd name="connsiteY6" fmla="*/ 137885 h 3283233"/>
                <a:gd name="connsiteX7" fmla="*/ 130628 w 4215960"/>
                <a:gd name="connsiteY7" fmla="*/ 166914 h 3283233"/>
                <a:gd name="connsiteX8" fmla="*/ 108857 w 4215960"/>
                <a:gd name="connsiteY8" fmla="*/ 188685 h 3283233"/>
                <a:gd name="connsiteX9" fmla="*/ 94343 w 4215960"/>
                <a:gd name="connsiteY9" fmla="*/ 203200 h 3283233"/>
                <a:gd name="connsiteX10" fmla="*/ 43543 w 4215960"/>
                <a:gd name="connsiteY10" fmla="*/ 283028 h 3283233"/>
                <a:gd name="connsiteX11" fmla="*/ 14514 w 4215960"/>
                <a:gd name="connsiteY11" fmla="*/ 362857 h 3283233"/>
                <a:gd name="connsiteX12" fmla="*/ 0 w 4215960"/>
                <a:gd name="connsiteY12" fmla="*/ 420914 h 3283233"/>
                <a:gd name="connsiteX13" fmla="*/ 7257 w 4215960"/>
                <a:gd name="connsiteY13" fmla="*/ 1393371 h 3283233"/>
                <a:gd name="connsiteX14" fmla="*/ 29028 w 4215960"/>
                <a:gd name="connsiteY14" fmla="*/ 1494971 h 3283233"/>
                <a:gd name="connsiteX15" fmla="*/ 43543 w 4215960"/>
                <a:gd name="connsiteY15" fmla="*/ 1531257 h 3283233"/>
                <a:gd name="connsiteX16" fmla="*/ 58057 w 4215960"/>
                <a:gd name="connsiteY16" fmla="*/ 1596571 h 3283233"/>
                <a:gd name="connsiteX17" fmla="*/ 79828 w 4215960"/>
                <a:gd name="connsiteY17" fmla="*/ 1647371 h 3283233"/>
                <a:gd name="connsiteX18" fmla="*/ 116114 w 4215960"/>
                <a:gd name="connsiteY18" fmla="*/ 1763485 h 3283233"/>
                <a:gd name="connsiteX19" fmla="*/ 137885 w 4215960"/>
                <a:gd name="connsiteY19" fmla="*/ 1828800 h 3283233"/>
                <a:gd name="connsiteX20" fmla="*/ 145143 w 4215960"/>
                <a:gd name="connsiteY20" fmla="*/ 1850571 h 3283233"/>
                <a:gd name="connsiteX21" fmla="*/ 166914 w 4215960"/>
                <a:gd name="connsiteY21" fmla="*/ 1894114 h 3283233"/>
                <a:gd name="connsiteX22" fmla="*/ 188685 w 4215960"/>
                <a:gd name="connsiteY22" fmla="*/ 1944914 h 3283233"/>
                <a:gd name="connsiteX23" fmla="*/ 195943 w 4215960"/>
                <a:gd name="connsiteY23" fmla="*/ 1973943 h 3283233"/>
                <a:gd name="connsiteX24" fmla="*/ 232228 w 4215960"/>
                <a:gd name="connsiteY24" fmla="*/ 2024743 h 3283233"/>
                <a:gd name="connsiteX25" fmla="*/ 254000 w 4215960"/>
                <a:gd name="connsiteY25" fmla="*/ 2082800 h 3283233"/>
                <a:gd name="connsiteX26" fmla="*/ 275771 w 4215960"/>
                <a:gd name="connsiteY26" fmla="*/ 2104571 h 3283233"/>
                <a:gd name="connsiteX27" fmla="*/ 312057 w 4215960"/>
                <a:gd name="connsiteY27" fmla="*/ 2177143 h 3283233"/>
                <a:gd name="connsiteX28" fmla="*/ 348343 w 4215960"/>
                <a:gd name="connsiteY28" fmla="*/ 2227943 h 3283233"/>
                <a:gd name="connsiteX29" fmla="*/ 355600 w 4215960"/>
                <a:gd name="connsiteY29" fmla="*/ 2249714 h 3283233"/>
                <a:gd name="connsiteX30" fmla="*/ 406400 w 4215960"/>
                <a:gd name="connsiteY30" fmla="*/ 2315028 h 3283233"/>
                <a:gd name="connsiteX31" fmla="*/ 435428 w 4215960"/>
                <a:gd name="connsiteY31" fmla="*/ 2380343 h 3283233"/>
                <a:gd name="connsiteX32" fmla="*/ 457200 w 4215960"/>
                <a:gd name="connsiteY32" fmla="*/ 2409371 h 3283233"/>
                <a:gd name="connsiteX33" fmla="*/ 471714 w 4215960"/>
                <a:gd name="connsiteY33" fmla="*/ 2467428 h 3283233"/>
                <a:gd name="connsiteX34" fmla="*/ 478971 w 4215960"/>
                <a:gd name="connsiteY34" fmla="*/ 2489200 h 3283233"/>
                <a:gd name="connsiteX35" fmla="*/ 486228 w 4215960"/>
                <a:gd name="connsiteY35" fmla="*/ 2518228 h 3283233"/>
                <a:gd name="connsiteX36" fmla="*/ 493485 w 4215960"/>
                <a:gd name="connsiteY36" fmla="*/ 2583543 h 3283233"/>
                <a:gd name="connsiteX37" fmla="*/ 515257 w 4215960"/>
                <a:gd name="connsiteY37" fmla="*/ 2641600 h 3283233"/>
                <a:gd name="connsiteX38" fmla="*/ 544285 w 4215960"/>
                <a:gd name="connsiteY38" fmla="*/ 2685143 h 3283233"/>
                <a:gd name="connsiteX39" fmla="*/ 573314 w 4215960"/>
                <a:gd name="connsiteY39" fmla="*/ 2735943 h 3283233"/>
                <a:gd name="connsiteX40" fmla="*/ 602343 w 4215960"/>
                <a:gd name="connsiteY40" fmla="*/ 2757714 h 3283233"/>
                <a:gd name="connsiteX41" fmla="*/ 645885 w 4215960"/>
                <a:gd name="connsiteY41" fmla="*/ 2801257 h 3283233"/>
                <a:gd name="connsiteX42" fmla="*/ 674914 w 4215960"/>
                <a:gd name="connsiteY42" fmla="*/ 2823028 h 3283233"/>
                <a:gd name="connsiteX43" fmla="*/ 711200 w 4215960"/>
                <a:gd name="connsiteY43" fmla="*/ 2866571 h 3283233"/>
                <a:gd name="connsiteX44" fmla="*/ 740228 w 4215960"/>
                <a:gd name="connsiteY44" fmla="*/ 2888343 h 3283233"/>
                <a:gd name="connsiteX45" fmla="*/ 812800 w 4215960"/>
                <a:gd name="connsiteY45" fmla="*/ 2953657 h 3283233"/>
                <a:gd name="connsiteX46" fmla="*/ 849085 w 4215960"/>
                <a:gd name="connsiteY46" fmla="*/ 2997200 h 3283233"/>
                <a:gd name="connsiteX47" fmla="*/ 870857 w 4215960"/>
                <a:gd name="connsiteY47" fmla="*/ 3011714 h 3283233"/>
                <a:gd name="connsiteX48" fmla="*/ 907143 w 4215960"/>
                <a:gd name="connsiteY48" fmla="*/ 3055257 h 3283233"/>
                <a:gd name="connsiteX49" fmla="*/ 936171 w 4215960"/>
                <a:gd name="connsiteY49" fmla="*/ 3077028 h 3283233"/>
                <a:gd name="connsiteX50" fmla="*/ 1030514 w 4215960"/>
                <a:gd name="connsiteY50" fmla="*/ 3120571 h 3283233"/>
                <a:gd name="connsiteX51" fmla="*/ 1480457 w 4215960"/>
                <a:gd name="connsiteY51" fmla="*/ 3106057 h 3283233"/>
                <a:gd name="connsiteX52" fmla="*/ 1531257 w 4215960"/>
                <a:gd name="connsiteY52" fmla="*/ 3091543 h 3283233"/>
                <a:gd name="connsiteX53" fmla="*/ 1618343 w 4215960"/>
                <a:gd name="connsiteY53" fmla="*/ 3084285 h 3283233"/>
                <a:gd name="connsiteX54" fmla="*/ 1698171 w 4215960"/>
                <a:gd name="connsiteY54" fmla="*/ 3069771 h 3283233"/>
                <a:gd name="connsiteX55" fmla="*/ 1756228 w 4215960"/>
                <a:gd name="connsiteY55" fmla="*/ 3062514 h 3283233"/>
                <a:gd name="connsiteX56" fmla="*/ 1785257 w 4215960"/>
                <a:gd name="connsiteY56" fmla="*/ 3048000 h 3283233"/>
                <a:gd name="connsiteX57" fmla="*/ 1850571 w 4215960"/>
                <a:gd name="connsiteY57" fmla="*/ 3026228 h 3283233"/>
                <a:gd name="connsiteX58" fmla="*/ 1886857 w 4215960"/>
                <a:gd name="connsiteY58" fmla="*/ 3011714 h 3283233"/>
                <a:gd name="connsiteX59" fmla="*/ 1988457 w 4215960"/>
                <a:gd name="connsiteY59" fmla="*/ 2997200 h 3283233"/>
                <a:gd name="connsiteX60" fmla="*/ 2017485 w 4215960"/>
                <a:gd name="connsiteY60" fmla="*/ 2989943 h 3283233"/>
                <a:gd name="connsiteX61" fmla="*/ 2053771 w 4215960"/>
                <a:gd name="connsiteY61" fmla="*/ 2982685 h 3283233"/>
                <a:gd name="connsiteX62" fmla="*/ 2140857 w 4215960"/>
                <a:gd name="connsiteY62" fmla="*/ 2968171 h 3283233"/>
                <a:gd name="connsiteX63" fmla="*/ 3235098 w 4215960"/>
                <a:gd name="connsiteY63" fmla="*/ 3228068 h 3283233"/>
                <a:gd name="connsiteX64" fmla="*/ 3516537 w 4215960"/>
                <a:gd name="connsiteY64" fmla="*/ 3273652 h 3283233"/>
                <a:gd name="connsiteX65" fmla="*/ 3537175 w 4215960"/>
                <a:gd name="connsiteY65" fmla="*/ 3251426 h 3283233"/>
                <a:gd name="connsiteX66" fmla="*/ 3591150 w 4215960"/>
                <a:gd name="connsiteY66" fmla="*/ 3283177 h 3283233"/>
                <a:gd name="connsiteX67" fmla="*/ 3597500 w 4215960"/>
                <a:gd name="connsiteY67" fmla="*/ 3238727 h 3283233"/>
                <a:gd name="connsiteX68" fmla="*/ 3541937 w 4215960"/>
                <a:gd name="connsiteY68" fmla="*/ 3214914 h 3283233"/>
                <a:gd name="connsiteX69" fmla="*/ 3540350 w 4215960"/>
                <a:gd name="connsiteY69" fmla="*/ 3205390 h 3283233"/>
                <a:gd name="connsiteX70" fmla="*/ 3527649 w 4215960"/>
                <a:gd name="connsiteY70" fmla="*/ 3167291 h 3283233"/>
                <a:gd name="connsiteX71" fmla="*/ 3533999 w 4215960"/>
                <a:gd name="connsiteY71" fmla="*/ 3119665 h 3283233"/>
                <a:gd name="connsiteX72" fmla="*/ 3545112 w 4215960"/>
                <a:gd name="connsiteY72" fmla="*/ 3064102 h 3283233"/>
                <a:gd name="connsiteX73" fmla="*/ 3507012 w 4215960"/>
                <a:gd name="connsiteY73" fmla="*/ 3033940 h 3283233"/>
                <a:gd name="connsiteX74" fmla="*/ 3540349 w 4215960"/>
                <a:gd name="connsiteY74" fmla="*/ 3024415 h 3283233"/>
                <a:gd name="connsiteX75" fmla="*/ 3518124 w 4215960"/>
                <a:gd name="connsiteY75" fmla="*/ 2987902 h 3283233"/>
                <a:gd name="connsiteX76" fmla="*/ 3556225 w 4215960"/>
                <a:gd name="connsiteY76" fmla="*/ 2983141 h 3283233"/>
                <a:gd name="connsiteX77" fmla="*/ 3562574 w 4215960"/>
                <a:gd name="connsiteY77" fmla="*/ 2949802 h 3283233"/>
                <a:gd name="connsiteX78" fmla="*/ 3624488 w 4215960"/>
                <a:gd name="connsiteY78" fmla="*/ 2959329 h 3283233"/>
                <a:gd name="connsiteX79" fmla="*/ 3657601 w 4215960"/>
                <a:gd name="connsiteY79" fmla="*/ 2974521 h 3283233"/>
                <a:gd name="connsiteX80" fmla="*/ 3623808 w 4215960"/>
                <a:gd name="connsiteY80" fmla="*/ 3015569 h 3283233"/>
                <a:gd name="connsiteX81" fmla="*/ 3662816 w 4215960"/>
                <a:gd name="connsiteY81" fmla="*/ 3123065 h 3283233"/>
                <a:gd name="connsiteX82" fmla="*/ 3715203 w 4215960"/>
                <a:gd name="connsiteY82" fmla="*/ 3154363 h 3283233"/>
                <a:gd name="connsiteX83" fmla="*/ 3767137 w 4215960"/>
                <a:gd name="connsiteY83" fmla="*/ 3112181 h 3283233"/>
                <a:gd name="connsiteX84" fmla="*/ 3852862 w 4215960"/>
                <a:gd name="connsiteY84" fmla="*/ 3063648 h 3283233"/>
                <a:gd name="connsiteX85" fmla="*/ 3835626 w 4215960"/>
                <a:gd name="connsiteY85" fmla="*/ 2974747 h 3283233"/>
                <a:gd name="connsiteX86" fmla="*/ 3912960 w 4215960"/>
                <a:gd name="connsiteY86" fmla="*/ 2842078 h 3283233"/>
                <a:gd name="connsiteX87" fmla="*/ 4205514 w 4215960"/>
                <a:gd name="connsiteY87" fmla="*/ 2508930 h 3283233"/>
                <a:gd name="connsiteX88" fmla="*/ 4124097 w 4215960"/>
                <a:gd name="connsiteY88" fmla="*/ 2499858 h 3283233"/>
                <a:gd name="connsiteX89" fmla="*/ 4128634 w 4215960"/>
                <a:gd name="connsiteY89" fmla="*/ 2408010 h 3283233"/>
                <a:gd name="connsiteX90" fmla="*/ 4079647 w 4215960"/>
                <a:gd name="connsiteY90" fmla="*/ 2382838 h 3283233"/>
                <a:gd name="connsiteX91" fmla="*/ 3995510 w 4215960"/>
                <a:gd name="connsiteY91" fmla="*/ 2414360 h 3283233"/>
                <a:gd name="connsiteX92" fmla="*/ 3958771 w 4215960"/>
                <a:gd name="connsiteY92" fmla="*/ 2378075 h 3283233"/>
                <a:gd name="connsiteX93" fmla="*/ 4003448 w 4215960"/>
                <a:gd name="connsiteY93" fmla="*/ 2355170 h 3283233"/>
                <a:gd name="connsiteX94" fmla="*/ 3874181 w 4215960"/>
                <a:gd name="connsiteY94" fmla="*/ 2141991 h 3283233"/>
                <a:gd name="connsiteX95" fmla="*/ 3889147 w 4215960"/>
                <a:gd name="connsiteY95" fmla="*/ 2111828 h 3283233"/>
                <a:gd name="connsiteX96" fmla="*/ 3865562 w 4215960"/>
                <a:gd name="connsiteY96" fmla="*/ 1996168 h 3283233"/>
                <a:gd name="connsiteX97" fmla="*/ 3706813 w 4215960"/>
                <a:gd name="connsiteY97" fmla="*/ 1985282 h 3283233"/>
                <a:gd name="connsiteX98" fmla="*/ 3673475 w 4215960"/>
                <a:gd name="connsiteY98" fmla="*/ 2034040 h 3283233"/>
                <a:gd name="connsiteX99" fmla="*/ 3584575 w 4215960"/>
                <a:gd name="connsiteY99" fmla="*/ 2048556 h 3283233"/>
                <a:gd name="connsiteX100" fmla="*/ 3590925 w 4215960"/>
                <a:gd name="connsiteY100" fmla="*/ 2026557 h 3283233"/>
                <a:gd name="connsiteX101" fmla="*/ 3537403 w 4215960"/>
                <a:gd name="connsiteY101" fmla="*/ 2010456 h 3283233"/>
                <a:gd name="connsiteX102" fmla="*/ 3512684 w 4215960"/>
                <a:gd name="connsiteY102" fmla="*/ 1845355 h 3283233"/>
                <a:gd name="connsiteX103" fmla="*/ 3232377 w 4215960"/>
                <a:gd name="connsiteY103" fmla="*/ 1778680 h 3283233"/>
                <a:gd name="connsiteX104" fmla="*/ 3096078 w 4215960"/>
                <a:gd name="connsiteY104" fmla="*/ 1821996 h 3283233"/>
                <a:gd name="connsiteX105" fmla="*/ 2964089 w 4215960"/>
                <a:gd name="connsiteY105" fmla="*/ 1814512 h 3283233"/>
                <a:gd name="connsiteX106" fmla="*/ 2831646 w 4215960"/>
                <a:gd name="connsiteY106" fmla="*/ 1703614 h 3283233"/>
                <a:gd name="connsiteX107" fmla="*/ 2618468 w 4215960"/>
                <a:gd name="connsiteY107" fmla="*/ 1400401 h 3283233"/>
                <a:gd name="connsiteX108" fmla="*/ 2220006 w 4215960"/>
                <a:gd name="connsiteY108" fmla="*/ 1260928 h 3283233"/>
                <a:gd name="connsiteX109" fmla="*/ 1821543 w 4215960"/>
                <a:gd name="connsiteY109" fmla="*/ 1284514 h 3283233"/>
                <a:gd name="connsiteX110" fmla="*/ 1799771 w 4215960"/>
                <a:gd name="connsiteY110" fmla="*/ 1211943 h 3283233"/>
                <a:gd name="connsiteX111" fmla="*/ 1756228 w 4215960"/>
                <a:gd name="connsiteY111" fmla="*/ 1139371 h 3283233"/>
                <a:gd name="connsiteX112" fmla="*/ 1625600 w 4215960"/>
                <a:gd name="connsiteY112" fmla="*/ 986971 h 3283233"/>
                <a:gd name="connsiteX113" fmla="*/ 1589314 w 4215960"/>
                <a:gd name="connsiteY113" fmla="*/ 928914 h 3283233"/>
                <a:gd name="connsiteX114" fmla="*/ 1574800 w 4215960"/>
                <a:gd name="connsiteY114" fmla="*/ 892628 h 3283233"/>
                <a:gd name="connsiteX115" fmla="*/ 1538514 w 4215960"/>
                <a:gd name="connsiteY115" fmla="*/ 856343 h 3283233"/>
                <a:gd name="connsiteX116" fmla="*/ 1509485 w 4215960"/>
                <a:gd name="connsiteY116" fmla="*/ 820057 h 3283233"/>
                <a:gd name="connsiteX117" fmla="*/ 1473200 w 4215960"/>
                <a:gd name="connsiteY117" fmla="*/ 783771 h 3283233"/>
                <a:gd name="connsiteX118" fmla="*/ 1436914 w 4215960"/>
                <a:gd name="connsiteY118" fmla="*/ 718457 h 3283233"/>
                <a:gd name="connsiteX119" fmla="*/ 1357085 w 4215960"/>
                <a:gd name="connsiteY119" fmla="*/ 624114 h 3283233"/>
                <a:gd name="connsiteX120" fmla="*/ 1335314 w 4215960"/>
                <a:gd name="connsiteY120" fmla="*/ 602343 h 3283233"/>
                <a:gd name="connsiteX121" fmla="*/ 1277257 w 4215960"/>
                <a:gd name="connsiteY121" fmla="*/ 529771 h 3283233"/>
                <a:gd name="connsiteX122" fmla="*/ 1219200 w 4215960"/>
                <a:gd name="connsiteY122" fmla="*/ 464457 h 3283233"/>
                <a:gd name="connsiteX123" fmla="*/ 1161143 w 4215960"/>
                <a:gd name="connsiteY123" fmla="*/ 406400 h 3283233"/>
                <a:gd name="connsiteX124" fmla="*/ 1081314 w 4215960"/>
                <a:gd name="connsiteY124" fmla="*/ 362857 h 3283233"/>
                <a:gd name="connsiteX125" fmla="*/ 1052285 w 4215960"/>
                <a:gd name="connsiteY125" fmla="*/ 333828 h 3283233"/>
                <a:gd name="connsiteX126" fmla="*/ 1001485 w 4215960"/>
                <a:gd name="connsiteY126" fmla="*/ 304800 h 3283233"/>
                <a:gd name="connsiteX127" fmla="*/ 979714 w 4215960"/>
                <a:gd name="connsiteY127" fmla="*/ 290285 h 3283233"/>
                <a:gd name="connsiteX128" fmla="*/ 928914 w 4215960"/>
                <a:gd name="connsiteY128" fmla="*/ 246743 h 3283233"/>
                <a:gd name="connsiteX129" fmla="*/ 907143 w 4215960"/>
                <a:gd name="connsiteY129" fmla="*/ 232228 h 3283233"/>
                <a:gd name="connsiteX130" fmla="*/ 885371 w 4215960"/>
                <a:gd name="connsiteY130" fmla="*/ 224971 h 3283233"/>
                <a:gd name="connsiteX131" fmla="*/ 849085 w 4215960"/>
                <a:gd name="connsiteY131" fmla="*/ 188685 h 3283233"/>
                <a:gd name="connsiteX132" fmla="*/ 820057 w 4215960"/>
                <a:gd name="connsiteY132" fmla="*/ 166914 h 3283233"/>
                <a:gd name="connsiteX133" fmla="*/ 812800 w 4215960"/>
                <a:gd name="connsiteY133" fmla="*/ 145143 h 3283233"/>
                <a:gd name="connsiteX134" fmla="*/ 762000 w 4215960"/>
                <a:gd name="connsiteY134" fmla="*/ 116114 h 3283233"/>
                <a:gd name="connsiteX135" fmla="*/ 740228 w 4215960"/>
                <a:gd name="connsiteY135" fmla="*/ 101600 h 3283233"/>
                <a:gd name="connsiteX136" fmla="*/ 703943 w 4215960"/>
                <a:gd name="connsiteY136" fmla="*/ 65314 h 3283233"/>
                <a:gd name="connsiteX137" fmla="*/ 689428 w 4215960"/>
                <a:gd name="connsiteY137" fmla="*/ 50800 h 3283233"/>
                <a:gd name="connsiteX138" fmla="*/ 660400 w 4215960"/>
                <a:gd name="connsiteY138" fmla="*/ 43543 h 3283233"/>
                <a:gd name="connsiteX139" fmla="*/ 638628 w 4215960"/>
                <a:gd name="connsiteY139" fmla="*/ 36285 h 3283233"/>
                <a:gd name="connsiteX140" fmla="*/ 602343 w 4215960"/>
                <a:gd name="connsiteY140" fmla="*/ 0 h 3283233"/>
                <a:gd name="connsiteX0" fmla="*/ 602343 w 4215960"/>
                <a:gd name="connsiteY0" fmla="*/ 0 h 3283233"/>
                <a:gd name="connsiteX1" fmla="*/ 406400 w 4215960"/>
                <a:gd name="connsiteY1" fmla="*/ 7257 h 3283233"/>
                <a:gd name="connsiteX2" fmla="*/ 362857 w 4215960"/>
                <a:gd name="connsiteY2" fmla="*/ 36285 h 3283233"/>
                <a:gd name="connsiteX3" fmla="*/ 312057 w 4215960"/>
                <a:gd name="connsiteY3" fmla="*/ 50800 h 3283233"/>
                <a:gd name="connsiteX4" fmla="*/ 239485 w 4215960"/>
                <a:gd name="connsiteY4" fmla="*/ 101600 h 3283233"/>
                <a:gd name="connsiteX5" fmla="*/ 210457 w 4215960"/>
                <a:gd name="connsiteY5" fmla="*/ 108857 h 3283233"/>
                <a:gd name="connsiteX6" fmla="*/ 159657 w 4215960"/>
                <a:gd name="connsiteY6" fmla="*/ 137885 h 3283233"/>
                <a:gd name="connsiteX7" fmla="*/ 130628 w 4215960"/>
                <a:gd name="connsiteY7" fmla="*/ 166914 h 3283233"/>
                <a:gd name="connsiteX8" fmla="*/ 108857 w 4215960"/>
                <a:gd name="connsiteY8" fmla="*/ 188685 h 3283233"/>
                <a:gd name="connsiteX9" fmla="*/ 94343 w 4215960"/>
                <a:gd name="connsiteY9" fmla="*/ 203200 h 3283233"/>
                <a:gd name="connsiteX10" fmla="*/ 43543 w 4215960"/>
                <a:gd name="connsiteY10" fmla="*/ 283028 h 3283233"/>
                <a:gd name="connsiteX11" fmla="*/ 14514 w 4215960"/>
                <a:gd name="connsiteY11" fmla="*/ 362857 h 3283233"/>
                <a:gd name="connsiteX12" fmla="*/ 0 w 4215960"/>
                <a:gd name="connsiteY12" fmla="*/ 420914 h 3283233"/>
                <a:gd name="connsiteX13" fmla="*/ 7257 w 4215960"/>
                <a:gd name="connsiteY13" fmla="*/ 1393371 h 3283233"/>
                <a:gd name="connsiteX14" fmla="*/ 29028 w 4215960"/>
                <a:gd name="connsiteY14" fmla="*/ 1494971 h 3283233"/>
                <a:gd name="connsiteX15" fmla="*/ 43543 w 4215960"/>
                <a:gd name="connsiteY15" fmla="*/ 1531257 h 3283233"/>
                <a:gd name="connsiteX16" fmla="*/ 58057 w 4215960"/>
                <a:gd name="connsiteY16" fmla="*/ 1596571 h 3283233"/>
                <a:gd name="connsiteX17" fmla="*/ 79828 w 4215960"/>
                <a:gd name="connsiteY17" fmla="*/ 1647371 h 3283233"/>
                <a:gd name="connsiteX18" fmla="*/ 116114 w 4215960"/>
                <a:gd name="connsiteY18" fmla="*/ 1763485 h 3283233"/>
                <a:gd name="connsiteX19" fmla="*/ 137885 w 4215960"/>
                <a:gd name="connsiteY19" fmla="*/ 1828800 h 3283233"/>
                <a:gd name="connsiteX20" fmla="*/ 145143 w 4215960"/>
                <a:gd name="connsiteY20" fmla="*/ 1850571 h 3283233"/>
                <a:gd name="connsiteX21" fmla="*/ 166914 w 4215960"/>
                <a:gd name="connsiteY21" fmla="*/ 1894114 h 3283233"/>
                <a:gd name="connsiteX22" fmla="*/ 188685 w 4215960"/>
                <a:gd name="connsiteY22" fmla="*/ 1944914 h 3283233"/>
                <a:gd name="connsiteX23" fmla="*/ 195943 w 4215960"/>
                <a:gd name="connsiteY23" fmla="*/ 1973943 h 3283233"/>
                <a:gd name="connsiteX24" fmla="*/ 232228 w 4215960"/>
                <a:gd name="connsiteY24" fmla="*/ 2024743 h 3283233"/>
                <a:gd name="connsiteX25" fmla="*/ 254000 w 4215960"/>
                <a:gd name="connsiteY25" fmla="*/ 2082800 h 3283233"/>
                <a:gd name="connsiteX26" fmla="*/ 275771 w 4215960"/>
                <a:gd name="connsiteY26" fmla="*/ 2104571 h 3283233"/>
                <a:gd name="connsiteX27" fmla="*/ 312057 w 4215960"/>
                <a:gd name="connsiteY27" fmla="*/ 2177143 h 3283233"/>
                <a:gd name="connsiteX28" fmla="*/ 348343 w 4215960"/>
                <a:gd name="connsiteY28" fmla="*/ 2227943 h 3283233"/>
                <a:gd name="connsiteX29" fmla="*/ 355600 w 4215960"/>
                <a:gd name="connsiteY29" fmla="*/ 2249714 h 3283233"/>
                <a:gd name="connsiteX30" fmla="*/ 406400 w 4215960"/>
                <a:gd name="connsiteY30" fmla="*/ 2315028 h 3283233"/>
                <a:gd name="connsiteX31" fmla="*/ 435428 w 4215960"/>
                <a:gd name="connsiteY31" fmla="*/ 2380343 h 3283233"/>
                <a:gd name="connsiteX32" fmla="*/ 457200 w 4215960"/>
                <a:gd name="connsiteY32" fmla="*/ 2409371 h 3283233"/>
                <a:gd name="connsiteX33" fmla="*/ 471714 w 4215960"/>
                <a:gd name="connsiteY33" fmla="*/ 2467428 h 3283233"/>
                <a:gd name="connsiteX34" fmla="*/ 478971 w 4215960"/>
                <a:gd name="connsiteY34" fmla="*/ 2489200 h 3283233"/>
                <a:gd name="connsiteX35" fmla="*/ 486228 w 4215960"/>
                <a:gd name="connsiteY35" fmla="*/ 2518228 h 3283233"/>
                <a:gd name="connsiteX36" fmla="*/ 493485 w 4215960"/>
                <a:gd name="connsiteY36" fmla="*/ 2583543 h 3283233"/>
                <a:gd name="connsiteX37" fmla="*/ 515257 w 4215960"/>
                <a:gd name="connsiteY37" fmla="*/ 2641600 h 3283233"/>
                <a:gd name="connsiteX38" fmla="*/ 544285 w 4215960"/>
                <a:gd name="connsiteY38" fmla="*/ 2685143 h 3283233"/>
                <a:gd name="connsiteX39" fmla="*/ 573314 w 4215960"/>
                <a:gd name="connsiteY39" fmla="*/ 2735943 h 3283233"/>
                <a:gd name="connsiteX40" fmla="*/ 602343 w 4215960"/>
                <a:gd name="connsiteY40" fmla="*/ 2757714 h 3283233"/>
                <a:gd name="connsiteX41" fmla="*/ 645885 w 4215960"/>
                <a:gd name="connsiteY41" fmla="*/ 2801257 h 3283233"/>
                <a:gd name="connsiteX42" fmla="*/ 674914 w 4215960"/>
                <a:gd name="connsiteY42" fmla="*/ 2823028 h 3283233"/>
                <a:gd name="connsiteX43" fmla="*/ 711200 w 4215960"/>
                <a:gd name="connsiteY43" fmla="*/ 2866571 h 3283233"/>
                <a:gd name="connsiteX44" fmla="*/ 740228 w 4215960"/>
                <a:gd name="connsiteY44" fmla="*/ 2888343 h 3283233"/>
                <a:gd name="connsiteX45" fmla="*/ 812800 w 4215960"/>
                <a:gd name="connsiteY45" fmla="*/ 2953657 h 3283233"/>
                <a:gd name="connsiteX46" fmla="*/ 849085 w 4215960"/>
                <a:gd name="connsiteY46" fmla="*/ 2997200 h 3283233"/>
                <a:gd name="connsiteX47" fmla="*/ 870857 w 4215960"/>
                <a:gd name="connsiteY47" fmla="*/ 3011714 h 3283233"/>
                <a:gd name="connsiteX48" fmla="*/ 907143 w 4215960"/>
                <a:gd name="connsiteY48" fmla="*/ 3055257 h 3283233"/>
                <a:gd name="connsiteX49" fmla="*/ 936171 w 4215960"/>
                <a:gd name="connsiteY49" fmla="*/ 3077028 h 3283233"/>
                <a:gd name="connsiteX50" fmla="*/ 1030514 w 4215960"/>
                <a:gd name="connsiteY50" fmla="*/ 3120571 h 3283233"/>
                <a:gd name="connsiteX51" fmla="*/ 1480457 w 4215960"/>
                <a:gd name="connsiteY51" fmla="*/ 3106057 h 3283233"/>
                <a:gd name="connsiteX52" fmla="*/ 1531257 w 4215960"/>
                <a:gd name="connsiteY52" fmla="*/ 3091543 h 3283233"/>
                <a:gd name="connsiteX53" fmla="*/ 1618343 w 4215960"/>
                <a:gd name="connsiteY53" fmla="*/ 3084285 h 3283233"/>
                <a:gd name="connsiteX54" fmla="*/ 1698171 w 4215960"/>
                <a:gd name="connsiteY54" fmla="*/ 3069771 h 3283233"/>
                <a:gd name="connsiteX55" fmla="*/ 1756228 w 4215960"/>
                <a:gd name="connsiteY55" fmla="*/ 3062514 h 3283233"/>
                <a:gd name="connsiteX56" fmla="*/ 1785257 w 4215960"/>
                <a:gd name="connsiteY56" fmla="*/ 3048000 h 3283233"/>
                <a:gd name="connsiteX57" fmla="*/ 1850571 w 4215960"/>
                <a:gd name="connsiteY57" fmla="*/ 3026228 h 3283233"/>
                <a:gd name="connsiteX58" fmla="*/ 1886857 w 4215960"/>
                <a:gd name="connsiteY58" fmla="*/ 3011714 h 3283233"/>
                <a:gd name="connsiteX59" fmla="*/ 1988457 w 4215960"/>
                <a:gd name="connsiteY59" fmla="*/ 2997200 h 3283233"/>
                <a:gd name="connsiteX60" fmla="*/ 2017485 w 4215960"/>
                <a:gd name="connsiteY60" fmla="*/ 2989943 h 3283233"/>
                <a:gd name="connsiteX61" fmla="*/ 2053771 w 4215960"/>
                <a:gd name="connsiteY61" fmla="*/ 2982685 h 3283233"/>
                <a:gd name="connsiteX62" fmla="*/ 2140857 w 4215960"/>
                <a:gd name="connsiteY62" fmla="*/ 2968171 h 3283233"/>
                <a:gd name="connsiteX63" fmla="*/ 3235098 w 4215960"/>
                <a:gd name="connsiteY63" fmla="*/ 3228068 h 3283233"/>
                <a:gd name="connsiteX64" fmla="*/ 3241900 w 4215960"/>
                <a:gd name="connsiteY64" fmla="*/ 3230789 h 3283233"/>
                <a:gd name="connsiteX65" fmla="*/ 3516537 w 4215960"/>
                <a:gd name="connsiteY65" fmla="*/ 3273652 h 3283233"/>
                <a:gd name="connsiteX66" fmla="*/ 3537175 w 4215960"/>
                <a:gd name="connsiteY66" fmla="*/ 3251426 h 3283233"/>
                <a:gd name="connsiteX67" fmla="*/ 3591150 w 4215960"/>
                <a:gd name="connsiteY67" fmla="*/ 3283177 h 3283233"/>
                <a:gd name="connsiteX68" fmla="*/ 3597500 w 4215960"/>
                <a:gd name="connsiteY68" fmla="*/ 3238727 h 3283233"/>
                <a:gd name="connsiteX69" fmla="*/ 3541937 w 4215960"/>
                <a:gd name="connsiteY69" fmla="*/ 3214914 h 3283233"/>
                <a:gd name="connsiteX70" fmla="*/ 3540350 w 4215960"/>
                <a:gd name="connsiteY70" fmla="*/ 3205390 h 3283233"/>
                <a:gd name="connsiteX71" fmla="*/ 3527649 w 4215960"/>
                <a:gd name="connsiteY71" fmla="*/ 3167291 h 3283233"/>
                <a:gd name="connsiteX72" fmla="*/ 3533999 w 4215960"/>
                <a:gd name="connsiteY72" fmla="*/ 3119665 h 3283233"/>
                <a:gd name="connsiteX73" fmla="*/ 3545112 w 4215960"/>
                <a:gd name="connsiteY73" fmla="*/ 3064102 h 3283233"/>
                <a:gd name="connsiteX74" fmla="*/ 3507012 w 4215960"/>
                <a:gd name="connsiteY74" fmla="*/ 3033940 h 3283233"/>
                <a:gd name="connsiteX75" fmla="*/ 3540349 w 4215960"/>
                <a:gd name="connsiteY75" fmla="*/ 3024415 h 3283233"/>
                <a:gd name="connsiteX76" fmla="*/ 3518124 w 4215960"/>
                <a:gd name="connsiteY76" fmla="*/ 2987902 h 3283233"/>
                <a:gd name="connsiteX77" fmla="*/ 3556225 w 4215960"/>
                <a:gd name="connsiteY77" fmla="*/ 2983141 h 3283233"/>
                <a:gd name="connsiteX78" fmla="*/ 3562574 w 4215960"/>
                <a:gd name="connsiteY78" fmla="*/ 2949802 h 3283233"/>
                <a:gd name="connsiteX79" fmla="*/ 3624488 w 4215960"/>
                <a:gd name="connsiteY79" fmla="*/ 2959329 h 3283233"/>
                <a:gd name="connsiteX80" fmla="*/ 3657601 w 4215960"/>
                <a:gd name="connsiteY80" fmla="*/ 2974521 h 3283233"/>
                <a:gd name="connsiteX81" fmla="*/ 3623808 w 4215960"/>
                <a:gd name="connsiteY81" fmla="*/ 3015569 h 3283233"/>
                <a:gd name="connsiteX82" fmla="*/ 3662816 w 4215960"/>
                <a:gd name="connsiteY82" fmla="*/ 3123065 h 3283233"/>
                <a:gd name="connsiteX83" fmla="*/ 3715203 w 4215960"/>
                <a:gd name="connsiteY83" fmla="*/ 3154363 h 3283233"/>
                <a:gd name="connsiteX84" fmla="*/ 3767137 w 4215960"/>
                <a:gd name="connsiteY84" fmla="*/ 3112181 h 3283233"/>
                <a:gd name="connsiteX85" fmla="*/ 3852862 w 4215960"/>
                <a:gd name="connsiteY85" fmla="*/ 3063648 h 3283233"/>
                <a:gd name="connsiteX86" fmla="*/ 3835626 w 4215960"/>
                <a:gd name="connsiteY86" fmla="*/ 2974747 h 3283233"/>
                <a:gd name="connsiteX87" fmla="*/ 3912960 w 4215960"/>
                <a:gd name="connsiteY87" fmla="*/ 2842078 h 3283233"/>
                <a:gd name="connsiteX88" fmla="*/ 4205514 w 4215960"/>
                <a:gd name="connsiteY88" fmla="*/ 2508930 h 3283233"/>
                <a:gd name="connsiteX89" fmla="*/ 4124097 w 4215960"/>
                <a:gd name="connsiteY89" fmla="*/ 2499858 h 3283233"/>
                <a:gd name="connsiteX90" fmla="*/ 4128634 w 4215960"/>
                <a:gd name="connsiteY90" fmla="*/ 2408010 h 3283233"/>
                <a:gd name="connsiteX91" fmla="*/ 4079647 w 4215960"/>
                <a:gd name="connsiteY91" fmla="*/ 2382838 h 3283233"/>
                <a:gd name="connsiteX92" fmla="*/ 3995510 w 4215960"/>
                <a:gd name="connsiteY92" fmla="*/ 2414360 h 3283233"/>
                <a:gd name="connsiteX93" fmla="*/ 3958771 w 4215960"/>
                <a:gd name="connsiteY93" fmla="*/ 2378075 h 3283233"/>
                <a:gd name="connsiteX94" fmla="*/ 4003448 w 4215960"/>
                <a:gd name="connsiteY94" fmla="*/ 2355170 h 3283233"/>
                <a:gd name="connsiteX95" fmla="*/ 3874181 w 4215960"/>
                <a:gd name="connsiteY95" fmla="*/ 2141991 h 3283233"/>
                <a:gd name="connsiteX96" fmla="*/ 3889147 w 4215960"/>
                <a:gd name="connsiteY96" fmla="*/ 2111828 h 3283233"/>
                <a:gd name="connsiteX97" fmla="*/ 3865562 w 4215960"/>
                <a:gd name="connsiteY97" fmla="*/ 1996168 h 3283233"/>
                <a:gd name="connsiteX98" fmla="*/ 3706813 w 4215960"/>
                <a:gd name="connsiteY98" fmla="*/ 1985282 h 3283233"/>
                <a:gd name="connsiteX99" fmla="*/ 3673475 w 4215960"/>
                <a:gd name="connsiteY99" fmla="*/ 2034040 h 3283233"/>
                <a:gd name="connsiteX100" fmla="*/ 3584575 w 4215960"/>
                <a:gd name="connsiteY100" fmla="*/ 2048556 h 3283233"/>
                <a:gd name="connsiteX101" fmla="*/ 3590925 w 4215960"/>
                <a:gd name="connsiteY101" fmla="*/ 2026557 h 3283233"/>
                <a:gd name="connsiteX102" fmla="*/ 3537403 w 4215960"/>
                <a:gd name="connsiteY102" fmla="*/ 2010456 h 3283233"/>
                <a:gd name="connsiteX103" fmla="*/ 3512684 w 4215960"/>
                <a:gd name="connsiteY103" fmla="*/ 1845355 h 3283233"/>
                <a:gd name="connsiteX104" fmla="*/ 3232377 w 4215960"/>
                <a:gd name="connsiteY104" fmla="*/ 1778680 h 3283233"/>
                <a:gd name="connsiteX105" fmla="*/ 3096078 w 4215960"/>
                <a:gd name="connsiteY105" fmla="*/ 1821996 h 3283233"/>
                <a:gd name="connsiteX106" fmla="*/ 2964089 w 4215960"/>
                <a:gd name="connsiteY106" fmla="*/ 1814512 h 3283233"/>
                <a:gd name="connsiteX107" fmla="*/ 2831646 w 4215960"/>
                <a:gd name="connsiteY107" fmla="*/ 1703614 h 3283233"/>
                <a:gd name="connsiteX108" fmla="*/ 2618468 w 4215960"/>
                <a:gd name="connsiteY108" fmla="*/ 1400401 h 3283233"/>
                <a:gd name="connsiteX109" fmla="*/ 2220006 w 4215960"/>
                <a:gd name="connsiteY109" fmla="*/ 1260928 h 3283233"/>
                <a:gd name="connsiteX110" fmla="*/ 1821543 w 4215960"/>
                <a:gd name="connsiteY110" fmla="*/ 1284514 h 3283233"/>
                <a:gd name="connsiteX111" fmla="*/ 1799771 w 4215960"/>
                <a:gd name="connsiteY111" fmla="*/ 1211943 h 3283233"/>
                <a:gd name="connsiteX112" fmla="*/ 1756228 w 4215960"/>
                <a:gd name="connsiteY112" fmla="*/ 1139371 h 3283233"/>
                <a:gd name="connsiteX113" fmla="*/ 1625600 w 4215960"/>
                <a:gd name="connsiteY113" fmla="*/ 986971 h 3283233"/>
                <a:gd name="connsiteX114" fmla="*/ 1589314 w 4215960"/>
                <a:gd name="connsiteY114" fmla="*/ 928914 h 3283233"/>
                <a:gd name="connsiteX115" fmla="*/ 1574800 w 4215960"/>
                <a:gd name="connsiteY115" fmla="*/ 892628 h 3283233"/>
                <a:gd name="connsiteX116" fmla="*/ 1538514 w 4215960"/>
                <a:gd name="connsiteY116" fmla="*/ 856343 h 3283233"/>
                <a:gd name="connsiteX117" fmla="*/ 1509485 w 4215960"/>
                <a:gd name="connsiteY117" fmla="*/ 820057 h 3283233"/>
                <a:gd name="connsiteX118" fmla="*/ 1473200 w 4215960"/>
                <a:gd name="connsiteY118" fmla="*/ 783771 h 3283233"/>
                <a:gd name="connsiteX119" fmla="*/ 1436914 w 4215960"/>
                <a:gd name="connsiteY119" fmla="*/ 718457 h 3283233"/>
                <a:gd name="connsiteX120" fmla="*/ 1357085 w 4215960"/>
                <a:gd name="connsiteY120" fmla="*/ 624114 h 3283233"/>
                <a:gd name="connsiteX121" fmla="*/ 1335314 w 4215960"/>
                <a:gd name="connsiteY121" fmla="*/ 602343 h 3283233"/>
                <a:gd name="connsiteX122" fmla="*/ 1277257 w 4215960"/>
                <a:gd name="connsiteY122" fmla="*/ 529771 h 3283233"/>
                <a:gd name="connsiteX123" fmla="*/ 1219200 w 4215960"/>
                <a:gd name="connsiteY123" fmla="*/ 464457 h 3283233"/>
                <a:gd name="connsiteX124" fmla="*/ 1161143 w 4215960"/>
                <a:gd name="connsiteY124" fmla="*/ 406400 h 3283233"/>
                <a:gd name="connsiteX125" fmla="*/ 1081314 w 4215960"/>
                <a:gd name="connsiteY125" fmla="*/ 362857 h 3283233"/>
                <a:gd name="connsiteX126" fmla="*/ 1052285 w 4215960"/>
                <a:gd name="connsiteY126" fmla="*/ 333828 h 3283233"/>
                <a:gd name="connsiteX127" fmla="*/ 1001485 w 4215960"/>
                <a:gd name="connsiteY127" fmla="*/ 304800 h 3283233"/>
                <a:gd name="connsiteX128" fmla="*/ 979714 w 4215960"/>
                <a:gd name="connsiteY128" fmla="*/ 290285 h 3283233"/>
                <a:gd name="connsiteX129" fmla="*/ 928914 w 4215960"/>
                <a:gd name="connsiteY129" fmla="*/ 246743 h 3283233"/>
                <a:gd name="connsiteX130" fmla="*/ 907143 w 4215960"/>
                <a:gd name="connsiteY130" fmla="*/ 232228 h 3283233"/>
                <a:gd name="connsiteX131" fmla="*/ 885371 w 4215960"/>
                <a:gd name="connsiteY131" fmla="*/ 224971 h 3283233"/>
                <a:gd name="connsiteX132" fmla="*/ 849085 w 4215960"/>
                <a:gd name="connsiteY132" fmla="*/ 188685 h 3283233"/>
                <a:gd name="connsiteX133" fmla="*/ 820057 w 4215960"/>
                <a:gd name="connsiteY133" fmla="*/ 166914 h 3283233"/>
                <a:gd name="connsiteX134" fmla="*/ 812800 w 4215960"/>
                <a:gd name="connsiteY134" fmla="*/ 145143 h 3283233"/>
                <a:gd name="connsiteX135" fmla="*/ 762000 w 4215960"/>
                <a:gd name="connsiteY135" fmla="*/ 116114 h 3283233"/>
                <a:gd name="connsiteX136" fmla="*/ 740228 w 4215960"/>
                <a:gd name="connsiteY136" fmla="*/ 101600 h 3283233"/>
                <a:gd name="connsiteX137" fmla="*/ 703943 w 4215960"/>
                <a:gd name="connsiteY137" fmla="*/ 65314 h 3283233"/>
                <a:gd name="connsiteX138" fmla="*/ 689428 w 4215960"/>
                <a:gd name="connsiteY138" fmla="*/ 50800 h 3283233"/>
                <a:gd name="connsiteX139" fmla="*/ 660400 w 4215960"/>
                <a:gd name="connsiteY139" fmla="*/ 43543 h 3283233"/>
                <a:gd name="connsiteX140" fmla="*/ 638628 w 4215960"/>
                <a:gd name="connsiteY140" fmla="*/ 36285 h 3283233"/>
                <a:gd name="connsiteX141" fmla="*/ 602343 w 4215960"/>
                <a:gd name="connsiteY141" fmla="*/ 0 h 3283233"/>
                <a:gd name="connsiteX0" fmla="*/ 602343 w 4215960"/>
                <a:gd name="connsiteY0" fmla="*/ 0 h 3300095"/>
                <a:gd name="connsiteX1" fmla="*/ 406400 w 4215960"/>
                <a:gd name="connsiteY1" fmla="*/ 7257 h 3300095"/>
                <a:gd name="connsiteX2" fmla="*/ 362857 w 4215960"/>
                <a:gd name="connsiteY2" fmla="*/ 36285 h 3300095"/>
                <a:gd name="connsiteX3" fmla="*/ 312057 w 4215960"/>
                <a:gd name="connsiteY3" fmla="*/ 50800 h 3300095"/>
                <a:gd name="connsiteX4" fmla="*/ 239485 w 4215960"/>
                <a:gd name="connsiteY4" fmla="*/ 101600 h 3300095"/>
                <a:gd name="connsiteX5" fmla="*/ 210457 w 4215960"/>
                <a:gd name="connsiteY5" fmla="*/ 108857 h 3300095"/>
                <a:gd name="connsiteX6" fmla="*/ 159657 w 4215960"/>
                <a:gd name="connsiteY6" fmla="*/ 137885 h 3300095"/>
                <a:gd name="connsiteX7" fmla="*/ 130628 w 4215960"/>
                <a:gd name="connsiteY7" fmla="*/ 166914 h 3300095"/>
                <a:gd name="connsiteX8" fmla="*/ 108857 w 4215960"/>
                <a:gd name="connsiteY8" fmla="*/ 188685 h 3300095"/>
                <a:gd name="connsiteX9" fmla="*/ 94343 w 4215960"/>
                <a:gd name="connsiteY9" fmla="*/ 203200 h 3300095"/>
                <a:gd name="connsiteX10" fmla="*/ 43543 w 4215960"/>
                <a:gd name="connsiteY10" fmla="*/ 283028 h 3300095"/>
                <a:gd name="connsiteX11" fmla="*/ 14514 w 4215960"/>
                <a:gd name="connsiteY11" fmla="*/ 362857 h 3300095"/>
                <a:gd name="connsiteX12" fmla="*/ 0 w 4215960"/>
                <a:gd name="connsiteY12" fmla="*/ 420914 h 3300095"/>
                <a:gd name="connsiteX13" fmla="*/ 7257 w 4215960"/>
                <a:gd name="connsiteY13" fmla="*/ 1393371 h 3300095"/>
                <a:gd name="connsiteX14" fmla="*/ 29028 w 4215960"/>
                <a:gd name="connsiteY14" fmla="*/ 1494971 h 3300095"/>
                <a:gd name="connsiteX15" fmla="*/ 43543 w 4215960"/>
                <a:gd name="connsiteY15" fmla="*/ 1531257 h 3300095"/>
                <a:gd name="connsiteX16" fmla="*/ 58057 w 4215960"/>
                <a:gd name="connsiteY16" fmla="*/ 1596571 h 3300095"/>
                <a:gd name="connsiteX17" fmla="*/ 79828 w 4215960"/>
                <a:gd name="connsiteY17" fmla="*/ 1647371 h 3300095"/>
                <a:gd name="connsiteX18" fmla="*/ 116114 w 4215960"/>
                <a:gd name="connsiteY18" fmla="*/ 1763485 h 3300095"/>
                <a:gd name="connsiteX19" fmla="*/ 137885 w 4215960"/>
                <a:gd name="connsiteY19" fmla="*/ 1828800 h 3300095"/>
                <a:gd name="connsiteX20" fmla="*/ 145143 w 4215960"/>
                <a:gd name="connsiteY20" fmla="*/ 1850571 h 3300095"/>
                <a:gd name="connsiteX21" fmla="*/ 166914 w 4215960"/>
                <a:gd name="connsiteY21" fmla="*/ 1894114 h 3300095"/>
                <a:gd name="connsiteX22" fmla="*/ 188685 w 4215960"/>
                <a:gd name="connsiteY22" fmla="*/ 1944914 h 3300095"/>
                <a:gd name="connsiteX23" fmla="*/ 195943 w 4215960"/>
                <a:gd name="connsiteY23" fmla="*/ 1973943 h 3300095"/>
                <a:gd name="connsiteX24" fmla="*/ 232228 w 4215960"/>
                <a:gd name="connsiteY24" fmla="*/ 2024743 h 3300095"/>
                <a:gd name="connsiteX25" fmla="*/ 254000 w 4215960"/>
                <a:gd name="connsiteY25" fmla="*/ 2082800 h 3300095"/>
                <a:gd name="connsiteX26" fmla="*/ 275771 w 4215960"/>
                <a:gd name="connsiteY26" fmla="*/ 2104571 h 3300095"/>
                <a:gd name="connsiteX27" fmla="*/ 312057 w 4215960"/>
                <a:gd name="connsiteY27" fmla="*/ 2177143 h 3300095"/>
                <a:gd name="connsiteX28" fmla="*/ 348343 w 4215960"/>
                <a:gd name="connsiteY28" fmla="*/ 2227943 h 3300095"/>
                <a:gd name="connsiteX29" fmla="*/ 355600 w 4215960"/>
                <a:gd name="connsiteY29" fmla="*/ 2249714 h 3300095"/>
                <a:gd name="connsiteX30" fmla="*/ 406400 w 4215960"/>
                <a:gd name="connsiteY30" fmla="*/ 2315028 h 3300095"/>
                <a:gd name="connsiteX31" fmla="*/ 435428 w 4215960"/>
                <a:gd name="connsiteY31" fmla="*/ 2380343 h 3300095"/>
                <a:gd name="connsiteX32" fmla="*/ 457200 w 4215960"/>
                <a:gd name="connsiteY32" fmla="*/ 2409371 h 3300095"/>
                <a:gd name="connsiteX33" fmla="*/ 471714 w 4215960"/>
                <a:gd name="connsiteY33" fmla="*/ 2467428 h 3300095"/>
                <a:gd name="connsiteX34" fmla="*/ 478971 w 4215960"/>
                <a:gd name="connsiteY34" fmla="*/ 2489200 h 3300095"/>
                <a:gd name="connsiteX35" fmla="*/ 486228 w 4215960"/>
                <a:gd name="connsiteY35" fmla="*/ 2518228 h 3300095"/>
                <a:gd name="connsiteX36" fmla="*/ 493485 w 4215960"/>
                <a:gd name="connsiteY36" fmla="*/ 2583543 h 3300095"/>
                <a:gd name="connsiteX37" fmla="*/ 515257 w 4215960"/>
                <a:gd name="connsiteY37" fmla="*/ 2641600 h 3300095"/>
                <a:gd name="connsiteX38" fmla="*/ 544285 w 4215960"/>
                <a:gd name="connsiteY38" fmla="*/ 2685143 h 3300095"/>
                <a:gd name="connsiteX39" fmla="*/ 573314 w 4215960"/>
                <a:gd name="connsiteY39" fmla="*/ 2735943 h 3300095"/>
                <a:gd name="connsiteX40" fmla="*/ 602343 w 4215960"/>
                <a:gd name="connsiteY40" fmla="*/ 2757714 h 3300095"/>
                <a:gd name="connsiteX41" fmla="*/ 645885 w 4215960"/>
                <a:gd name="connsiteY41" fmla="*/ 2801257 h 3300095"/>
                <a:gd name="connsiteX42" fmla="*/ 674914 w 4215960"/>
                <a:gd name="connsiteY42" fmla="*/ 2823028 h 3300095"/>
                <a:gd name="connsiteX43" fmla="*/ 711200 w 4215960"/>
                <a:gd name="connsiteY43" fmla="*/ 2866571 h 3300095"/>
                <a:gd name="connsiteX44" fmla="*/ 740228 w 4215960"/>
                <a:gd name="connsiteY44" fmla="*/ 2888343 h 3300095"/>
                <a:gd name="connsiteX45" fmla="*/ 812800 w 4215960"/>
                <a:gd name="connsiteY45" fmla="*/ 2953657 h 3300095"/>
                <a:gd name="connsiteX46" fmla="*/ 849085 w 4215960"/>
                <a:gd name="connsiteY46" fmla="*/ 2997200 h 3300095"/>
                <a:gd name="connsiteX47" fmla="*/ 870857 w 4215960"/>
                <a:gd name="connsiteY47" fmla="*/ 3011714 h 3300095"/>
                <a:gd name="connsiteX48" fmla="*/ 907143 w 4215960"/>
                <a:gd name="connsiteY48" fmla="*/ 3055257 h 3300095"/>
                <a:gd name="connsiteX49" fmla="*/ 936171 w 4215960"/>
                <a:gd name="connsiteY49" fmla="*/ 3077028 h 3300095"/>
                <a:gd name="connsiteX50" fmla="*/ 1030514 w 4215960"/>
                <a:gd name="connsiteY50" fmla="*/ 3120571 h 3300095"/>
                <a:gd name="connsiteX51" fmla="*/ 1480457 w 4215960"/>
                <a:gd name="connsiteY51" fmla="*/ 3106057 h 3300095"/>
                <a:gd name="connsiteX52" fmla="*/ 1531257 w 4215960"/>
                <a:gd name="connsiteY52" fmla="*/ 3091543 h 3300095"/>
                <a:gd name="connsiteX53" fmla="*/ 1618343 w 4215960"/>
                <a:gd name="connsiteY53" fmla="*/ 3084285 h 3300095"/>
                <a:gd name="connsiteX54" fmla="*/ 1698171 w 4215960"/>
                <a:gd name="connsiteY54" fmla="*/ 3069771 h 3300095"/>
                <a:gd name="connsiteX55" fmla="*/ 1756228 w 4215960"/>
                <a:gd name="connsiteY55" fmla="*/ 3062514 h 3300095"/>
                <a:gd name="connsiteX56" fmla="*/ 1785257 w 4215960"/>
                <a:gd name="connsiteY56" fmla="*/ 3048000 h 3300095"/>
                <a:gd name="connsiteX57" fmla="*/ 1850571 w 4215960"/>
                <a:gd name="connsiteY57" fmla="*/ 3026228 h 3300095"/>
                <a:gd name="connsiteX58" fmla="*/ 1886857 w 4215960"/>
                <a:gd name="connsiteY58" fmla="*/ 3011714 h 3300095"/>
                <a:gd name="connsiteX59" fmla="*/ 1988457 w 4215960"/>
                <a:gd name="connsiteY59" fmla="*/ 2997200 h 3300095"/>
                <a:gd name="connsiteX60" fmla="*/ 2017485 w 4215960"/>
                <a:gd name="connsiteY60" fmla="*/ 2989943 h 3300095"/>
                <a:gd name="connsiteX61" fmla="*/ 2053771 w 4215960"/>
                <a:gd name="connsiteY61" fmla="*/ 2982685 h 3300095"/>
                <a:gd name="connsiteX62" fmla="*/ 2140857 w 4215960"/>
                <a:gd name="connsiteY62" fmla="*/ 2968171 h 3300095"/>
                <a:gd name="connsiteX63" fmla="*/ 3235098 w 4215960"/>
                <a:gd name="connsiteY63" fmla="*/ 3228068 h 3300095"/>
                <a:gd name="connsiteX64" fmla="*/ 3494312 w 4215960"/>
                <a:gd name="connsiteY64" fmla="*/ 3299051 h 3300095"/>
                <a:gd name="connsiteX65" fmla="*/ 3516537 w 4215960"/>
                <a:gd name="connsiteY65" fmla="*/ 3273652 h 3300095"/>
                <a:gd name="connsiteX66" fmla="*/ 3537175 w 4215960"/>
                <a:gd name="connsiteY66" fmla="*/ 3251426 h 3300095"/>
                <a:gd name="connsiteX67" fmla="*/ 3591150 w 4215960"/>
                <a:gd name="connsiteY67" fmla="*/ 3283177 h 3300095"/>
                <a:gd name="connsiteX68" fmla="*/ 3597500 w 4215960"/>
                <a:gd name="connsiteY68" fmla="*/ 3238727 h 3300095"/>
                <a:gd name="connsiteX69" fmla="*/ 3541937 w 4215960"/>
                <a:gd name="connsiteY69" fmla="*/ 3214914 h 3300095"/>
                <a:gd name="connsiteX70" fmla="*/ 3540350 w 4215960"/>
                <a:gd name="connsiteY70" fmla="*/ 3205390 h 3300095"/>
                <a:gd name="connsiteX71" fmla="*/ 3527649 w 4215960"/>
                <a:gd name="connsiteY71" fmla="*/ 3167291 h 3300095"/>
                <a:gd name="connsiteX72" fmla="*/ 3533999 w 4215960"/>
                <a:gd name="connsiteY72" fmla="*/ 3119665 h 3300095"/>
                <a:gd name="connsiteX73" fmla="*/ 3545112 w 4215960"/>
                <a:gd name="connsiteY73" fmla="*/ 3064102 h 3300095"/>
                <a:gd name="connsiteX74" fmla="*/ 3507012 w 4215960"/>
                <a:gd name="connsiteY74" fmla="*/ 3033940 h 3300095"/>
                <a:gd name="connsiteX75" fmla="*/ 3540349 w 4215960"/>
                <a:gd name="connsiteY75" fmla="*/ 3024415 h 3300095"/>
                <a:gd name="connsiteX76" fmla="*/ 3518124 w 4215960"/>
                <a:gd name="connsiteY76" fmla="*/ 2987902 h 3300095"/>
                <a:gd name="connsiteX77" fmla="*/ 3556225 w 4215960"/>
                <a:gd name="connsiteY77" fmla="*/ 2983141 h 3300095"/>
                <a:gd name="connsiteX78" fmla="*/ 3562574 w 4215960"/>
                <a:gd name="connsiteY78" fmla="*/ 2949802 h 3300095"/>
                <a:gd name="connsiteX79" fmla="*/ 3624488 w 4215960"/>
                <a:gd name="connsiteY79" fmla="*/ 2959329 h 3300095"/>
                <a:gd name="connsiteX80" fmla="*/ 3657601 w 4215960"/>
                <a:gd name="connsiteY80" fmla="*/ 2974521 h 3300095"/>
                <a:gd name="connsiteX81" fmla="*/ 3623808 w 4215960"/>
                <a:gd name="connsiteY81" fmla="*/ 3015569 h 3300095"/>
                <a:gd name="connsiteX82" fmla="*/ 3662816 w 4215960"/>
                <a:gd name="connsiteY82" fmla="*/ 3123065 h 3300095"/>
                <a:gd name="connsiteX83" fmla="*/ 3715203 w 4215960"/>
                <a:gd name="connsiteY83" fmla="*/ 3154363 h 3300095"/>
                <a:gd name="connsiteX84" fmla="*/ 3767137 w 4215960"/>
                <a:gd name="connsiteY84" fmla="*/ 3112181 h 3300095"/>
                <a:gd name="connsiteX85" fmla="*/ 3852862 w 4215960"/>
                <a:gd name="connsiteY85" fmla="*/ 3063648 h 3300095"/>
                <a:gd name="connsiteX86" fmla="*/ 3835626 w 4215960"/>
                <a:gd name="connsiteY86" fmla="*/ 2974747 h 3300095"/>
                <a:gd name="connsiteX87" fmla="*/ 3912960 w 4215960"/>
                <a:gd name="connsiteY87" fmla="*/ 2842078 h 3300095"/>
                <a:gd name="connsiteX88" fmla="*/ 4205514 w 4215960"/>
                <a:gd name="connsiteY88" fmla="*/ 2508930 h 3300095"/>
                <a:gd name="connsiteX89" fmla="*/ 4124097 w 4215960"/>
                <a:gd name="connsiteY89" fmla="*/ 2499858 h 3300095"/>
                <a:gd name="connsiteX90" fmla="*/ 4128634 w 4215960"/>
                <a:gd name="connsiteY90" fmla="*/ 2408010 h 3300095"/>
                <a:gd name="connsiteX91" fmla="*/ 4079647 w 4215960"/>
                <a:gd name="connsiteY91" fmla="*/ 2382838 h 3300095"/>
                <a:gd name="connsiteX92" fmla="*/ 3995510 w 4215960"/>
                <a:gd name="connsiteY92" fmla="*/ 2414360 h 3300095"/>
                <a:gd name="connsiteX93" fmla="*/ 3958771 w 4215960"/>
                <a:gd name="connsiteY93" fmla="*/ 2378075 h 3300095"/>
                <a:gd name="connsiteX94" fmla="*/ 4003448 w 4215960"/>
                <a:gd name="connsiteY94" fmla="*/ 2355170 h 3300095"/>
                <a:gd name="connsiteX95" fmla="*/ 3874181 w 4215960"/>
                <a:gd name="connsiteY95" fmla="*/ 2141991 h 3300095"/>
                <a:gd name="connsiteX96" fmla="*/ 3889147 w 4215960"/>
                <a:gd name="connsiteY96" fmla="*/ 2111828 h 3300095"/>
                <a:gd name="connsiteX97" fmla="*/ 3865562 w 4215960"/>
                <a:gd name="connsiteY97" fmla="*/ 1996168 h 3300095"/>
                <a:gd name="connsiteX98" fmla="*/ 3706813 w 4215960"/>
                <a:gd name="connsiteY98" fmla="*/ 1985282 h 3300095"/>
                <a:gd name="connsiteX99" fmla="*/ 3673475 w 4215960"/>
                <a:gd name="connsiteY99" fmla="*/ 2034040 h 3300095"/>
                <a:gd name="connsiteX100" fmla="*/ 3584575 w 4215960"/>
                <a:gd name="connsiteY100" fmla="*/ 2048556 h 3300095"/>
                <a:gd name="connsiteX101" fmla="*/ 3590925 w 4215960"/>
                <a:gd name="connsiteY101" fmla="*/ 2026557 h 3300095"/>
                <a:gd name="connsiteX102" fmla="*/ 3537403 w 4215960"/>
                <a:gd name="connsiteY102" fmla="*/ 2010456 h 3300095"/>
                <a:gd name="connsiteX103" fmla="*/ 3512684 w 4215960"/>
                <a:gd name="connsiteY103" fmla="*/ 1845355 h 3300095"/>
                <a:gd name="connsiteX104" fmla="*/ 3232377 w 4215960"/>
                <a:gd name="connsiteY104" fmla="*/ 1778680 h 3300095"/>
                <a:gd name="connsiteX105" fmla="*/ 3096078 w 4215960"/>
                <a:gd name="connsiteY105" fmla="*/ 1821996 h 3300095"/>
                <a:gd name="connsiteX106" fmla="*/ 2964089 w 4215960"/>
                <a:gd name="connsiteY106" fmla="*/ 1814512 h 3300095"/>
                <a:gd name="connsiteX107" fmla="*/ 2831646 w 4215960"/>
                <a:gd name="connsiteY107" fmla="*/ 1703614 h 3300095"/>
                <a:gd name="connsiteX108" fmla="*/ 2618468 w 4215960"/>
                <a:gd name="connsiteY108" fmla="*/ 1400401 h 3300095"/>
                <a:gd name="connsiteX109" fmla="*/ 2220006 w 4215960"/>
                <a:gd name="connsiteY109" fmla="*/ 1260928 h 3300095"/>
                <a:gd name="connsiteX110" fmla="*/ 1821543 w 4215960"/>
                <a:gd name="connsiteY110" fmla="*/ 1284514 h 3300095"/>
                <a:gd name="connsiteX111" fmla="*/ 1799771 w 4215960"/>
                <a:gd name="connsiteY111" fmla="*/ 1211943 h 3300095"/>
                <a:gd name="connsiteX112" fmla="*/ 1756228 w 4215960"/>
                <a:gd name="connsiteY112" fmla="*/ 1139371 h 3300095"/>
                <a:gd name="connsiteX113" fmla="*/ 1625600 w 4215960"/>
                <a:gd name="connsiteY113" fmla="*/ 986971 h 3300095"/>
                <a:gd name="connsiteX114" fmla="*/ 1589314 w 4215960"/>
                <a:gd name="connsiteY114" fmla="*/ 928914 h 3300095"/>
                <a:gd name="connsiteX115" fmla="*/ 1574800 w 4215960"/>
                <a:gd name="connsiteY115" fmla="*/ 892628 h 3300095"/>
                <a:gd name="connsiteX116" fmla="*/ 1538514 w 4215960"/>
                <a:gd name="connsiteY116" fmla="*/ 856343 h 3300095"/>
                <a:gd name="connsiteX117" fmla="*/ 1509485 w 4215960"/>
                <a:gd name="connsiteY117" fmla="*/ 820057 h 3300095"/>
                <a:gd name="connsiteX118" fmla="*/ 1473200 w 4215960"/>
                <a:gd name="connsiteY118" fmla="*/ 783771 h 3300095"/>
                <a:gd name="connsiteX119" fmla="*/ 1436914 w 4215960"/>
                <a:gd name="connsiteY119" fmla="*/ 718457 h 3300095"/>
                <a:gd name="connsiteX120" fmla="*/ 1357085 w 4215960"/>
                <a:gd name="connsiteY120" fmla="*/ 624114 h 3300095"/>
                <a:gd name="connsiteX121" fmla="*/ 1335314 w 4215960"/>
                <a:gd name="connsiteY121" fmla="*/ 602343 h 3300095"/>
                <a:gd name="connsiteX122" fmla="*/ 1277257 w 4215960"/>
                <a:gd name="connsiteY122" fmla="*/ 529771 h 3300095"/>
                <a:gd name="connsiteX123" fmla="*/ 1219200 w 4215960"/>
                <a:gd name="connsiteY123" fmla="*/ 464457 h 3300095"/>
                <a:gd name="connsiteX124" fmla="*/ 1161143 w 4215960"/>
                <a:gd name="connsiteY124" fmla="*/ 406400 h 3300095"/>
                <a:gd name="connsiteX125" fmla="*/ 1081314 w 4215960"/>
                <a:gd name="connsiteY125" fmla="*/ 362857 h 3300095"/>
                <a:gd name="connsiteX126" fmla="*/ 1052285 w 4215960"/>
                <a:gd name="connsiteY126" fmla="*/ 333828 h 3300095"/>
                <a:gd name="connsiteX127" fmla="*/ 1001485 w 4215960"/>
                <a:gd name="connsiteY127" fmla="*/ 304800 h 3300095"/>
                <a:gd name="connsiteX128" fmla="*/ 979714 w 4215960"/>
                <a:gd name="connsiteY128" fmla="*/ 290285 h 3300095"/>
                <a:gd name="connsiteX129" fmla="*/ 928914 w 4215960"/>
                <a:gd name="connsiteY129" fmla="*/ 246743 h 3300095"/>
                <a:gd name="connsiteX130" fmla="*/ 907143 w 4215960"/>
                <a:gd name="connsiteY130" fmla="*/ 232228 h 3300095"/>
                <a:gd name="connsiteX131" fmla="*/ 885371 w 4215960"/>
                <a:gd name="connsiteY131" fmla="*/ 224971 h 3300095"/>
                <a:gd name="connsiteX132" fmla="*/ 849085 w 4215960"/>
                <a:gd name="connsiteY132" fmla="*/ 188685 h 3300095"/>
                <a:gd name="connsiteX133" fmla="*/ 820057 w 4215960"/>
                <a:gd name="connsiteY133" fmla="*/ 166914 h 3300095"/>
                <a:gd name="connsiteX134" fmla="*/ 812800 w 4215960"/>
                <a:gd name="connsiteY134" fmla="*/ 145143 h 3300095"/>
                <a:gd name="connsiteX135" fmla="*/ 762000 w 4215960"/>
                <a:gd name="connsiteY135" fmla="*/ 116114 h 3300095"/>
                <a:gd name="connsiteX136" fmla="*/ 740228 w 4215960"/>
                <a:gd name="connsiteY136" fmla="*/ 101600 h 3300095"/>
                <a:gd name="connsiteX137" fmla="*/ 703943 w 4215960"/>
                <a:gd name="connsiteY137" fmla="*/ 65314 h 3300095"/>
                <a:gd name="connsiteX138" fmla="*/ 689428 w 4215960"/>
                <a:gd name="connsiteY138" fmla="*/ 50800 h 3300095"/>
                <a:gd name="connsiteX139" fmla="*/ 660400 w 4215960"/>
                <a:gd name="connsiteY139" fmla="*/ 43543 h 3300095"/>
                <a:gd name="connsiteX140" fmla="*/ 638628 w 4215960"/>
                <a:gd name="connsiteY140" fmla="*/ 36285 h 3300095"/>
                <a:gd name="connsiteX141" fmla="*/ 602343 w 4215960"/>
                <a:gd name="connsiteY141" fmla="*/ 0 h 3300095"/>
                <a:gd name="connsiteX0" fmla="*/ 602343 w 4215960"/>
                <a:gd name="connsiteY0" fmla="*/ 0 h 3300052"/>
                <a:gd name="connsiteX1" fmla="*/ 406400 w 4215960"/>
                <a:gd name="connsiteY1" fmla="*/ 7257 h 3300052"/>
                <a:gd name="connsiteX2" fmla="*/ 362857 w 4215960"/>
                <a:gd name="connsiteY2" fmla="*/ 36285 h 3300052"/>
                <a:gd name="connsiteX3" fmla="*/ 312057 w 4215960"/>
                <a:gd name="connsiteY3" fmla="*/ 50800 h 3300052"/>
                <a:gd name="connsiteX4" fmla="*/ 239485 w 4215960"/>
                <a:gd name="connsiteY4" fmla="*/ 101600 h 3300052"/>
                <a:gd name="connsiteX5" fmla="*/ 210457 w 4215960"/>
                <a:gd name="connsiteY5" fmla="*/ 108857 h 3300052"/>
                <a:gd name="connsiteX6" fmla="*/ 159657 w 4215960"/>
                <a:gd name="connsiteY6" fmla="*/ 137885 h 3300052"/>
                <a:gd name="connsiteX7" fmla="*/ 130628 w 4215960"/>
                <a:gd name="connsiteY7" fmla="*/ 166914 h 3300052"/>
                <a:gd name="connsiteX8" fmla="*/ 108857 w 4215960"/>
                <a:gd name="connsiteY8" fmla="*/ 188685 h 3300052"/>
                <a:gd name="connsiteX9" fmla="*/ 94343 w 4215960"/>
                <a:gd name="connsiteY9" fmla="*/ 203200 h 3300052"/>
                <a:gd name="connsiteX10" fmla="*/ 43543 w 4215960"/>
                <a:gd name="connsiteY10" fmla="*/ 283028 h 3300052"/>
                <a:gd name="connsiteX11" fmla="*/ 14514 w 4215960"/>
                <a:gd name="connsiteY11" fmla="*/ 362857 h 3300052"/>
                <a:gd name="connsiteX12" fmla="*/ 0 w 4215960"/>
                <a:gd name="connsiteY12" fmla="*/ 420914 h 3300052"/>
                <a:gd name="connsiteX13" fmla="*/ 7257 w 4215960"/>
                <a:gd name="connsiteY13" fmla="*/ 1393371 h 3300052"/>
                <a:gd name="connsiteX14" fmla="*/ 29028 w 4215960"/>
                <a:gd name="connsiteY14" fmla="*/ 1494971 h 3300052"/>
                <a:gd name="connsiteX15" fmla="*/ 43543 w 4215960"/>
                <a:gd name="connsiteY15" fmla="*/ 1531257 h 3300052"/>
                <a:gd name="connsiteX16" fmla="*/ 58057 w 4215960"/>
                <a:gd name="connsiteY16" fmla="*/ 1596571 h 3300052"/>
                <a:gd name="connsiteX17" fmla="*/ 79828 w 4215960"/>
                <a:gd name="connsiteY17" fmla="*/ 1647371 h 3300052"/>
                <a:gd name="connsiteX18" fmla="*/ 116114 w 4215960"/>
                <a:gd name="connsiteY18" fmla="*/ 1763485 h 3300052"/>
                <a:gd name="connsiteX19" fmla="*/ 137885 w 4215960"/>
                <a:gd name="connsiteY19" fmla="*/ 1828800 h 3300052"/>
                <a:gd name="connsiteX20" fmla="*/ 145143 w 4215960"/>
                <a:gd name="connsiteY20" fmla="*/ 1850571 h 3300052"/>
                <a:gd name="connsiteX21" fmla="*/ 166914 w 4215960"/>
                <a:gd name="connsiteY21" fmla="*/ 1894114 h 3300052"/>
                <a:gd name="connsiteX22" fmla="*/ 188685 w 4215960"/>
                <a:gd name="connsiteY22" fmla="*/ 1944914 h 3300052"/>
                <a:gd name="connsiteX23" fmla="*/ 195943 w 4215960"/>
                <a:gd name="connsiteY23" fmla="*/ 1973943 h 3300052"/>
                <a:gd name="connsiteX24" fmla="*/ 232228 w 4215960"/>
                <a:gd name="connsiteY24" fmla="*/ 2024743 h 3300052"/>
                <a:gd name="connsiteX25" fmla="*/ 254000 w 4215960"/>
                <a:gd name="connsiteY25" fmla="*/ 2082800 h 3300052"/>
                <a:gd name="connsiteX26" fmla="*/ 275771 w 4215960"/>
                <a:gd name="connsiteY26" fmla="*/ 2104571 h 3300052"/>
                <a:gd name="connsiteX27" fmla="*/ 312057 w 4215960"/>
                <a:gd name="connsiteY27" fmla="*/ 2177143 h 3300052"/>
                <a:gd name="connsiteX28" fmla="*/ 348343 w 4215960"/>
                <a:gd name="connsiteY28" fmla="*/ 2227943 h 3300052"/>
                <a:gd name="connsiteX29" fmla="*/ 355600 w 4215960"/>
                <a:gd name="connsiteY29" fmla="*/ 2249714 h 3300052"/>
                <a:gd name="connsiteX30" fmla="*/ 406400 w 4215960"/>
                <a:gd name="connsiteY30" fmla="*/ 2315028 h 3300052"/>
                <a:gd name="connsiteX31" fmla="*/ 435428 w 4215960"/>
                <a:gd name="connsiteY31" fmla="*/ 2380343 h 3300052"/>
                <a:gd name="connsiteX32" fmla="*/ 457200 w 4215960"/>
                <a:gd name="connsiteY32" fmla="*/ 2409371 h 3300052"/>
                <a:gd name="connsiteX33" fmla="*/ 471714 w 4215960"/>
                <a:gd name="connsiteY33" fmla="*/ 2467428 h 3300052"/>
                <a:gd name="connsiteX34" fmla="*/ 478971 w 4215960"/>
                <a:gd name="connsiteY34" fmla="*/ 2489200 h 3300052"/>
                <a:gd name="connsiteX35" fmla="*/ 486228 w 4215960"/>
                <a:gd name="connsiteY35" fmla="*/ 2518228 h 3300052"/>
                <a:gd name="connsiteX36" fmla="*/ 493485 w 4215960"/>
                <a:gd name="connsiteY36" fmla="*/ 2583543 h 3300052"/>
                <a:gd name="connsiteX37" fmla="*/ 515257 w 4215960"/>
                <a:gd name="connsiteY37" fmla="*/ 2641600 h 3300052"/>
                <a:gd name="connsiteX38" fmla="*/ 544285 w 4215960"/>
                <a:gd name="connsiteY38" fmla="*/ 2685143 h 3300052"/>
                <a:gd name="connsiteX39" fmla="*/ 573314 w 4215960"/>
                <a:gd name="connsiteY39" fmla="*/ 2735943 h 3300052"/>
                <a:gd name="connsiteX40" fmla="*/ 602343 w 4215960"/>
                <a:gd name="connsiteY40" fmla="*/ 2757714 h 3300052"/>
                <a:gd name="connsiteX41" fmla="*/ 645885 w 4215960"/>
                <a:gd name="connsiteY41" fmla="*/ 2801257 h 3300052"/>
                <a:gd name="connsiteX42" fmla="*/ 674914 w 4215960"/>
                <a:gd name="connsiteY42" fmla="*/ 2823028 h 3300052"/>
                <a:gd name="connsiteX43" fmla="*/ 711200 w 4215960"/>
                <a:gd name="connsiteY43" fmla="*/ 2866571 h 3300052"/>
                <a:gd name="connsiteX44" fmla="*/ 740228 w 4215960"/>
                <a:gd name="connsiteY44" fmla="*/ 2888343 h 3300052"/>
                <a:gd name="connsiteX45" fmla="*/ 812800 w 4215960"/>
                <a:gd name="connsiteY45" fmla="*/ 2953657 h 3300052"/>
                <a:gd name="connsiteX46" fmla="*/ 849085 w 4215960"/>
                <a:gd name="connsiteY46" fmla="*/ 2997200 h 3300052"/>
                <a:gd name="connsiteX47" fmla="*/ 870857 w 4215960"/>
                <a:gd name="connsiteY47" fmla="*/ 3011714 h 3300052"/>
                <a:gd name="connsiteX48" fmla="*/ 907143 w 4215960"/>
                <a:gd name="connsiteY48" fmla="*/ 3055257 h 3300052"/>
                <a:gd name="connsiteX49" fmla="*/ 936171 w 4215960"/>
                <a:gd name="connsiteY49" fmla="*/ 3077028 h 3300052"/>
                <a:gd name="connsiteX50" fmla="*/ 1030514 w 4215960"/>
                <a:gd name="connsiteY50" fmla="*/ 3120571 h 3300052"/>
                <a:gd name="connsiteX51" fmla="*/ 1480457 w 4215960"/>
                <a:gd name="connsiteY51" fmla="*/ 3106057 h 3300052"/>
                <a:gd name="connsiteX52" fmla="*/ 1531257 w 4215960"/>
                <a:gd name="connsiteY52" fmla="*/ 3091543 h 3300052"/>
                <a:gd name="connsiteX53" fmla="*/ 1618343 w 4215960"/>
                <a:gd name="connsiteY53" fmla="*/ 3084285 h 3300052"/>
                <a:gd name="connsiteX54" fmla="*/ 1698171 w 4215960"/>
                <a:gd name="connsiteY54" fmla="*/ 3069771 h 3300052"/>
                <a:gd name="connsiteX55" fmla="*/ 1756228 w 4215960"/>
                <a:gd name="connsiteY55" fmla="*/ 3062514 h 3300052"/>
                <a:gd name="connsiteX56" fmla="*/ 1785257 w 4215960"/>
                <a:gd name="connsiteY56" fmla="*/ 3048000 h 3300052"/>
                <a:gd name="connsiteX57" fmla="*/ 1850571 w 4215960"/>
                <a:gd name="connsiteY57" fmla="*/ 3026228 h 3300052"/>
                <a:gd name="connsiteX58" fmla="*/ 1886857 w 4215960"/>
                <a:gd name="connsiteY58" fmla="*/ 3011714 h 3300052"/>
                <a:gd name="connsiteX59" fmla="*/ 1988457 w 4215960"/>
                <a:gd name="connsiteY59" fmla="*/ 2997200 h 3300052"/>
                <a:gd name="connsiteX60" fmla="*/ 2017485 w 4215960"/>
                <a:gd name="connsiteY60" fmla="*/ 2989943 h 3300052"/>
                <a:gd name="connsiteX61" fmla="*/ 2053771 w 4215960"/>
                <a:gd name="connsiteY61" fmla="*/ 2982685 h 3300052"/>
                <a:gd name="connsiteX62" fmla="*/ 2140857 w 4215960"/>
                <a:gd name="connsiteY62" fmla="*/ 2968171 h 3300052"/>
                <a:gd name="connsiteX63" fmla="*/ 3235098 w 4215960"/>
                <a:gd name="connsiteY63" fmla="*/ 3228068 h 3300052"/>
                <a:gd name="connsiteX64" fmla="*/ 3235550 w 4215960"/>
                <a:gd name="connsiteY64" fmla="*/ 3229202 h 3300052"/>
                <a:gd name="connsiteX65" fmla="*/ 3494312 w 4215960"/>
                <a:gd name="connsiteY65" fmla="*/ 3299051 h 3300052"/>
                <a:gd name="connsiteX66" fmla="*/ 3516537 w 4215960"/>
                <a:gd name="connsiteY66" fmla="*/ 3273652 h 3300052"/>
                <a:gd name="connsiteX67" fmla="*/ 3537175 w 4215960"/>
                <a:gd name="connsiteY67" fmla="*/ 3251426 h 3300052"/>
                <a:gd name="connsiteX68" fmla="*/ 3591150 w 4215960"/>
                <a:gd name="connsiteY68" fmla="*/ 3283177 h 3300052"/>
                <a:gd name="connsiteX69" fmla="*/ 3597500 w 4215960"/>
                <a:gd name="connsiteY69" fmla="*/ 3238727 h 3300052"/>
                <a:gd name="connsiteX70" fmla="*/ 3541937 w 4215960"/>
                <a:gd name="connsiteY70" fmla="*/ 3214914 h 3300052"/>
                <a:gd name="connsiteX71" fmla="*/ 3540350 w 4215960"/>
                <a:gd name="connsiteY71" fmla="*/ 3205390 h 3300052"/>
                <a:gd name="connsiteX72" fmla="*/ 3527649 w 4215960"/>
                <a:gd name="connsiteY72" fmla="*/ 3167291 h 3300052"/>
                <a:gd name="connsiteX73" fmla="*/ 3533999 w 4215960"/>
                <a:gd name="connsiteY73" fmla="*/ 3119665 h 3300052"/>
                <a:gd name="connsiteX74" fmla="*/ 3545112 w 4215960"/>
                <a:gd name="connsiteY74" fmla="*/ 3064102 h 3300052"/>
                <a:gd name="connsiteX75" fmla="*/ 3507012 w 4215960"/>
                <a:gd name="connsiteY75" fmla="*/ 3033940 h 3300052"/>
                <a:gd name="connsiteX76" fmla="*/ 3540349 w 4215960"/>
                <a:gd name="connsiteY76" fmla="*/ 3024415 h 3300052"/>
                <a:gd name="connsiteX77" fmla="*/ 3518124 w 4215960"/>
                <a:gd name="connsiteY77" fmla="*/ 2987902 h 3300052"/>
                <a:gd name="connsiteX78" fmla="*/ 3556225 w 4215960"/>
                <a:gd name="connsiteY78" fmla="*/ 2983141 h 3300052"/>
                <a:gd name="connsiteX79" fmla="*/ 3562574 w 4215960"/>
                <a:gd name="connsiteY79" fmla="*/ 2949802 h 3300052"/>
                <a:gd name="connsiteX80" fmla="*/ 3624488 w 4215960"/>
                <a:gd name="connsiteY80" fmla="*/ 2959329 h 3300052"/>
                <a:gd name="connsiteX81" fmla="*/ 3657601 w 4215960"/>
                <a:gd name="connsiteY81" fmla="*/ 2974521 h 3300052"/>
                <a:gd name="connsiteX82" fmla="*/ 3623808 w 4215960"/>
                <a:gd name="connsiteY82" fmla="*/ 3015569 h 3300052"/>
                <a:gd name="connsiteX83" fmla="*/ 3662816 w 4215960"/>
                <a:gd name="connsiteY83" fmla="*/ 3123065 h 3300052"/>
                <a:gd name="connsiteX84" fmla="*/ 3715203 w 4215960"/>
                <a:gd name="connsiteY84" fmla="*/ 3154363 h 3300052"/>
                <a:gd name="connsiteX85" fmla="*/ 3767137 w 4215960"/>
                <a:gd name="connsiteY85" fmla="*/ 3112181 h 3300052"/>
                <a:gd name="connsiteX86" fmla="*/ 3852862 w 4215960"/>
                <a:gd name="connsiteY86" fmla="*/ 3063648 h 3300052"/>
                <a:gd name="connsiteX87" fmla="*/ 3835626 w 4215960"/>
                <a:gd name="connsiteY87" fmla="*/ 2974747 h 3300052"/>
                <a:gd name="connsiteX88" fmla="*/ 3912960 w 4215960"/>
                <a:gd name="connsiteY88" fmla="*/ 2842078 h 3300052"/>
                <a:gd name="connsiteX89" fmla="*/ 4205514 w 4215960"/>
                <a:gd name="connsiteY89" fmla="*/ 2508930 h 3300052"/>
                <a:gd name="connsiteX90" fmla="*/ 4124097 w 4215960"/>
                <a:gd name="connsiteY90" fmla="*/ 2499858 h 3300052"/>
                <a:gd name="connsiteX91" fmla="*/ 4128634 w 4215960"/>
                <a:gd name="connsiteY91" fmla="*/ 2408010 h 3300052"/>
                <a:gd name="connsiteX92" fmla="*/ 4079647 w 4215960"/>
                <a:gd name="connsiteY92" fmla="*/ 2382838 h 3300052"/>
                <a:gd name="connsiteX93" fmla="*/ 3995510 w 4215960"/>
                <a:gd name="connsiteY93" fmla="*/ 2414360 h 3300052"/>
                <a:gd name="connsiteX94" fmla="*/ 3958771 w 4215960"/>
                <a:gd name="connsiteY94" fmla="*/ 2378075 h 3300052"/>
                <a:gd name="connsiteX95" fmla="*/ 4003448 w 4215960"/>
                <a:gd name="connsiteY95" fmla="*/ 2355170 h 3300052"/>
                <a:gd name="connsiteX96" fmla="*/ 3874181 w 4215960"/>
                <a:gd name="connsiteY96" fmla="*/ 2141991 h 3300052"/>
                <a:gd name="connsiteX97" fmla="*/ 3889147 w 4215960"/>
                <a:gd name="connsiteY97" fmla="*/ 2111828 h 3300052"/>
                <a:gd name="connsiteX98" fmla="*/ 3865562 w 4215960"/>
                <a:gd name="connsiteY98" fmla="*/ 1996168 h 3300052"/>
                <a:gd name="connsiteX99" fmla="*/ 3706813 w 4215960"/>
                <a:gd name="connsiteY99" fmla="*/ 1985282 h 3300052"/>
                <a:gd name="connsiteX100" fmla="*/ 3673475 w 4215960"/>
                <a:gd name="connsiteY100" fmla="*/ 2034040 h 3300052"/>
                <a:gd name="connsiteX101" fmla="*/ 3584575 w 4215960"/>
                <a:gd name="connsiteY101" fmla="*/ 2048556 h 3300052"/>
                <a:gd name="connsiteX102" fmla="*/ 3590925 w 4215960"/>
                <a:gd name="connsiteY102" fmla="*/ 2026557 h 3300052"/>
                <a:gd name="connsiteX103" fmla="*/ 3537403 w 4215960"/>
                <a:gd name="connsiteY103" fmla="*/ 2010456 h 3300052"/>
                <a:gd name="connsiteX104" fmla="*/ 3512684 w 4215960"/>
                <a:gd name="connsiteY104" fmla="*/ 1845355 h 3300052"/>
                <a:gd name="connsiteX105" fmla="*/ 3232377 w 4215960"/>
                <a:gd name="connsiteY105" fmla="*/ 1778680 h 3300052"/>
                <a:gd name="connsiteX106" fmla="*/ 3096078 w 4215960"/>
                <a:gd name="connsiteY106" fmla="*/ 1821996 h 3300052"/>
                <a:gd name="connsiteX107" fmla="*/ 2964089 w 4215960"/>
                <a:gd name="connsiteY107" fmla="*/ 1814512 h 3300052"/>
                <a:gd name="connsiteX108" fmla="*/ 2831646 w 4215960"/>
                <a:gd name="connsiteY108" fmla="*/ 1703614 h 3300052"/>
                <a:gd name="connsiteX109" fmla="*/ 2618468 w 4215960"/>
                <a:gd name="connsiteY109" fmla="*/ 1400401 h 3300052"/>
                <a:gd name="connsiteX110" fmla="*/ 2220006 w 4215960"/>
                <a:gd name="connsiteY110" fmla="*/ 1260928 h 3300052"/>
                <a:gd name="connsiteX111" fmla="*/ 1821543 w 4215960"/>
                <a:gd name="connsiteY111" fmla="*/ 1284514 h 3300052"/>
                <a:gd name="connsiteX112" fmla="*/ 1799771 w 4215960"/>
                <a:gd name="connsiteY112" fmla="*/ 1211943 h 3300052"/>
                <a:gd name="connsiteX113" fmla="*/ 1756228 w 4215960"/>
                <a:gd name="connsiteY113" fmla="*/ 1139371 h 3300052"/>
                <a:gd name="connsiteX114" fmla="*/ 1625600 w 4215960"/>
                <a:gd name="connsiteY114" fmla="*/ 986971 h 3300052"/>
                <a:gd name="connsiteX115" fmla="*/ 1589314 w 4215960"/>
                <a:gd name="connsiteY115" fmla="*/ 928914 h 3300052"/>
                <a:gd name="connsiteX116" fmla="*/ 1574800 w 4215960"/>
                <a:gd name="connsiteY116" fmla="*/ 892628 h 3300052"/>
                <a:gd name="connsiteX117" fmla="*/ 1538514 w 4215960"/>
                <a:gd name="connsiteY117" fmla="*/ 856343 h 3300052"/>
                <a:gd name="connsiteX118" fmla="*/ 1509485 w 4215960"/>
                <a:gd name="connsiteY118" fmla="*/ 820057 h 3300052"/>
                <a:gd name="connsiteX119" fmla="*/ 1473200 w 4215960"/>
                <a:gd name="connsiteY119" fmla="*/ 783771 h 3300052"/>
                <a:gd name="connsiteX120" fmla="*/ 1436914 w 4215960"/>
                <a:gd name="connsiteY120" fmla="*/ 718457 h 3300052"/>
                <a:gd name="connsiteX121" fmla="*/ 1357085 w 4215960"/>
                <a:gd name="connsiteY121" fmla="*/ 624114 h 3300052"/>
                <a:gd name="connsiteX122" fmla="*/ 1335314 w 4215960"/>
                <a:gd name="connsiteY122" fmla="*/ 602343 h 3300052"/>
                <a:gd name="connsiteX123" fmla="*/ 1277257 w 4215960"/>
                <a:gd name="connsiteY123" fmla="*/ 529771 h 3300052"/>
                <a:gd name="connsiteX124" fmla="*/ 1219200 w 4215960"/>
                <a:gd name="connsiteY124" fmla="*/ 464457 h 3300052"/>
                <a:gd name="connsiteX125" fmla="*/ 1161143 w 4215960"/>
                <a:gd name="connsiteY125" fmla="*/ 406400 h 3300052"/>
                <a:gd name="connsiteX126" fmla="*/ 1081314 w 4215960"/>
                <a:gd name="connsiteY126" fmla="*/ 362857 h 3300052"/>
                <a:gd name="connsiteX127" fmla="*/ 1052285 w 4215960"/>
                <a:gd name="connsiteY127" fmla="*/ 333828 h 3300052"/>
                <a:gd name="connsiteX128" fmla="*/ 1001485 w 4215960"/>
                <a:gd name="connsiteY128" fmla="*/ 304800 h 3300052"/>
                <a:gd name="connsiteX129" fmla="*/ 979714 w 4215960"/>
                <a:gd name="connsiteY129" fmla="*/ 290285 h 3300052"/>
                <a:gd name="connsiteX130" fmla="*/ 928914 w 4215960"/>
                <a:gd name="connsiteY130" fmla="*/ 246743 h 3300052"/>
                <a:gd name="connsiteX131" fmla="*/ 907143 w 4215960"/>
                <a:gd name="connsiteY131" fmla="*/ 232228 h 3300052"/>
                <a:gd name="connsiteX132" fmla="*/ 885371 w 4215960"/>
                <a:gd name="connsiteY132" fmla="*/ 224971 h 3300052"/>
                <a:gd name="connsiteX133" fmla="*/ 849085 w 4215960"/>
                <a:gd name="connsiteY133" fmla="*/ 188685 h 3300052"/>
                <a:gd name="connsiteX134" fmla="*/ 820057 w 4215960"/>
                <a:gd name="connsiteY134" fmla="*/ 166914 h 3300052"/>
                <a:gd name="connsiteX135" fmla="*/ 812800 w 4215960"/>
                <a:gd name="connsiteY135" fmla="*/ 145143 h 3300052"/>
                <a:gd name="connsiteX136" fmla="*/ 762000 w 4215960"/>
                <a:gd name="connsiteY136" fmla="*/ 116114 h 3300052"/>
                <a:gd name="connsiteX137" fmla="*/ 740228 w 4215960"/>
                <a:gd name="connsiteY137" fmla="*/ 101600 h 3300052"/>
                <a:gd name="connsiteX138" fmla="*/ 703943 w 4215960"/>
                <a:gd name="connsiteY138" fmla="*/ 65314 h 3300052"/>
                <a:gd name="connsiteX139" fmla="*/ 689428 w 4215960"/>
                <a:gd name="connsiteY139" fmla="*/ 50800 h 3300052"/>
                <a:gd name="connsiteX140" fmla="*/ 660400 w 4215960"/>
                <a:gd name="connsiteY140" fmla="*/ 43543 h 3300052"/>
                <a:gd name="connsiteX141" fmla="*/ 638628 w 4215960"/>
                <a:gd name="connsiteY141" fmla="*/ 36285 h 3300052"/>
                <a:gd name="connsiteX142" fmla="*/ 602343 w 4215960"/>
                <a:gd name="connsiteY142" fmla="*/ 0 h 3300052"/>
                <a:gd name="connsiteX0" fmla="*/ 602343 w 4215960"/>
                <a:gd name="connsiteY0" fmla="*/ 0 h 3343417"/>
                <a:gd name="connsiteX1" fmla="*/ 406400 w 4215960"/>
                <a:gd name="connsiteY1" fmla="*/ 7257 h 3343417"/>
                <a:gd name="connsiteX2" fmla="*/ 362857 w 4215960"/>
                <a:gd name="connsiteY2" fmla="*/ 36285 h 3343417"/>
                <a:gd name="connsiteX3" fmla="*/ 312057 w 4215960"/>
                <a:gd name="connsiteY3" fmla="*/ 50800 h 3343417"/>
                <a:gd name="connsiteX4" fmla="*/ 239485 w 4215960"/>
                <a:gd name="connsiteY4" fmla="*/ 101600 h 3343417"/>
                <a:gd name="connsiteX5" fmla="*/ 210457 w 4215960"/>
                <a:gd name="connsiteY5" fmla="*/ 108857 h 3343417"/>
                <a:gd name="connsiteX6" fmla="*/ 159657 w 4215960"/>
                <a:gd name="connsiteY6" fmla="*/ 137885 h 3343417"/>
                <a:gd name="connsiteX7" fmla="*/ 130628 w 4215960"/>
                <a:gd name="connsiteY7" fmla="*/ 166914 h 3343417"/>
                <a:gd name="connsiteX8" fmla="*/ 108857 w 4215960"/>
                <a:gd name="connsiteY8" fmla="*/ 188685 h 3343417"/>
                <a:gd name="connsiteX9" fmla="*/ 94343 w 4215960"/>
                <a:gd name="connsiteY9" fmla="*/ 203200 h 3343417"/>
                <a:gd name="connsiteX10" fmla="*/ 43543 w 4215960"/>
                <a:gd name="connsiteY10" fmla="*/ 283028 h 3343417"/>
                <a:gd name="connsiteX11" fmla="*/ 14514 w 4215960"/>
                <a:gd name="connsiteY11" fmla="*/ 362857 h 3343417"/>
                <a:gd name="connsiteX12" fmla="*/ 0 w 4215960"/>
                <a:gd name="connsiteY12" fmla="*/ 420914 h 3343417"/>
                <a:gd name="connsiteX13" fmla="*/ 7257 w 4215960"/>
                <a:gd name="connsiteY13" fmla="*/ 1393371 h 3343417"/>
                <a:gd name="connsiteX14" fmla="*/ 29028 w 4215960"/>
                <a:gd name="connsiteY14" fmla="*/ 1494971 h 3343417"/>
                <a:gd name="connsiteX15" fmla="*/ 43543 w 4215960"/>
                <a:gd name="connsiteY15" fmla="*/ 1531257 h 3343417"/>
                <a:gd name="connsiteX16" fmla="*/ 58057 w 4215960"/>
                <a:gd name="connsiteY16" fmla="*/ 1596571 h 3343417"/>
                <a:gd name="connsiteX17" fmla="*/ 79828 w 4215960"/>
                <a:gd name="connsiteY17" fmla="*/ 1647371 h 3343417"/>
                <a:gd name="connsiteX18" fmla="*/ 116114 w 4215960"/>
                <a:gd name="connsiteY18" fmla="*/ 1763485 h 3343417"/>
                <a:gd name="connsiteX19" fmla="*/ 137885 w 4215960"/>
                <a:gd name="connsiteY19" fmla="*/ 1828800 h 3343417"/>
                <a:gd name="connsiteX20" fmla="*/ 145143 w 4215960"/>
                <a:gd name="connsiteY20" fmla="*/ 1850571 h 3343417"/>
                <a:gd name="connsiteX21" fmla="*/ 166914 w 4215960"/>
                <a:gd name="connsiteY21" fmla="*/ 1894114 h 3343417"/>
                <a:gd name="connsiteX22" fmla="*/ 188685 w 4215960"/>
                <a:gd name="connsiteY22" fmla="*/ 1944914 h 3343417"/>
                <a:gd name="connsiteX23" fmla="*/ 195943 w 4215960"/>
                <a:gd name="connsiteY23" fmla="*/ 1973943 h 3343417"/>
                <a:gd name="connsiteX24" fmla="*/ 232228 w 4215960"/>
                <a:gd name="connsiteY24" fmla="*/ 2024743 h 3343417"/>
                <a:gd name="connsiteX25" fmla="*/ 254000 w 4215960"/>
                <a:gd name="connsiteY25" fmla="*/ 2082800 h 3343417"/>
                <a:gd name="connsiteX26" fmla="*/ 275771 w 4215960"/>
                <a:gd name="connsiteY26" fmla="*/ 2104571 h 3343417"/>
                <a:gd name="connsiteX27" fmla="*/ 312057 w 4215960"/>
                <a:gd name="connsiteY27" fmla="*/ 2177143 h 3343417"/>
                <a:gd name="connsiteX28" fmla="*/ 348343 w 4215960"/>
                <a:gd name="connsiteY28" fmla="*/ 2227943 h 3343417"/>
                <a:gd name="connsiteX29" fmla="*/ 355600 w 4215960"/>
                <a:gd name="connsiteY29" fmla="*/ 2249714 h 3343417"/>
                <a:gd name="connsiteX30" fmla="*/ 406400 w 4215960"/>
                <a:gd name="connsiteY30" fmla="*/ 2315028 h 3343417"/>
                <a:gd name="connsiteX31" fmla="*/ 435428 w 4215960"/>
                <a:gd name="connsiteY31" fmla="*/ 2380343 h 3343417"/>
                <a:gd name="connsiteX32" fmla="*/ 457200 w 4215960"/>
                <a:gd name="connsiteY32" fmla="*/ 2409371 h 3343417"/>
                <a:gd name="connsiteX33" fmla="*/ 471714 w 4215960"/>
                <a:gd name="connsiteY33" fmla="*/ 2467428 h 3343417"/>
                <a:gd name="connsiteX34" fmla="*/ 478971 w 4215960"/>
                <a:gd name="connsiteY34" fmla="*/ 2489200 h 3343417"/>
                <a:gd name="connsiteX35" fmla="*/ 486228 w 4215960"/>
                <a:gd name="connsiteY35" fmla="*/ 2518228 h 3343417"/>
                <a:gd name="connsiteX36" fmla="*/ 493485 w 4215960"/>
                <a:gd name="connsiteY36" fmla="*/ 2583543 h 3343417"/>
                <a:gd name="connsiteX37" fmla="*/ 515257 w 4215960"/>
                <a:gd name="connsiteY37" fmla="*/ 2641600 h 3343417"/>
                <a:gd name="connsiteX38" fmla="*/ 544285 w 4215960"/>
                <a:gd name="connsiteY38" fmla="*/ 2685143 h 3343417"/>
                <a:gd name="connsiteX39" fmla="*/ 573314 w 4215960"/>
                <a:gd name="connsiteY39" fmla="*/ 2735943 h 3343417"/>
                <a:gd name="connsiteX40" fmla="*/ 602343 w 4215960"/>
                <a:gd name="connsiteY40" fmla="*/ 2757714 h 3343417"/>
                <a:gd name="connsiteX41" fmla="*/ 645885 w 4215960"/>
                <a:gd name="connsiteY41" fmla="*/ 2801257 h 3343417"/>
                <a:gd name="connsiteX42" fmla="*/ 674914 w 4215960"/>
                <a:gd name="connsiteY42" fmla="*/ 2823028 h 3343417"/>
                <a:gd name="connsiteX43" fmla="*/ 711200 w 4215960"/>
                <a:gd name="connsiteY43" fmla="*/ 2866571 h 3343417"/>
                <a:gd name="connsiteX44" fmla="*/ 740228 w 4215960"/>
                <a:gd name="connsiteY44" fmla="*/ 2888343 h 3343417"/>
                <a:gd name="connsiteX45" fmla="*/ 812800 w 4215960"/>
                <a:gd name="connsiteY45" fmla="*/ 2953657 h 3343417"/>
                <a:gd name="connsiteX46" fmla="*/ 849085 w 4215960"/>
                <a:gd name="connsiteY46" fmla="*/ 2997200 h 3343417"/>
                <a:gd name="connsiteX47" fmla="*/ 870857 w 4215960"/>
                <a:gd name="connsiteY47" fmla="*/ 3011714 h 3343417"/>
                <a:gd name="connsiteX48" fmla="*/ 907143 w 4215960"/>
                <a:gd name="connsiteY48" fmla="*/ 3055257 h 3343417"/>
                <a:gd name="connsiteX49" fmla="*/ 936171 w 4215960"/>
                <a:gd name="connsiteY49" fmla="*/ 3077028 h 3343417"/>
                <a:gd name="connsiteX50" fmla="*/ 1030514 w 4215960"/>
                <a:gd name="connsiteY50" fmla="*/ 3120571 h 3343417"/>
                <a:gd name="connsiteX51" fmla="*/ 1480457 w 4215960"/>
                <a:gd name="connsiteY51" fmla="*/ 3106057 h 3343417"/>
                <a:gd name="connsiteX52" fmla="*/ 1531257 w 4215960"/>
                <a:gd name="connsiteY52" fmla="*/ 3091543 h 3343417"/>
                <a:gd name="connsiteX53" fmla="*/ 1618343 w 4215960"/>
                <a:gd name="connsiteY53" fmla="*/ 3084285 h 3343417"/>
                <a:gd name="connsiteX54" fmla="*/ 1698171 w 4215960"/>
                <a:gd name="connsiteY54" fmla="*/ 3069771 h 3343417"/>
                <a:gd name="connsiteX55" fmla="*/ 1756228 w 4215960"/>
                <a:gd name="connsiteY55" fmla="*/ 3062514 h 3343417"/>
                <a:gd name="connsiteX56" fmla="*/ 1785257 w 4215960"/>
                <a:gd name="connsiteY56" fmla="*/ 3048000 h 3343417"/>
                <a:gd name="connsiteX57" fmla="*/ 1850571 w 4215960"/>
                <a:gd name="connsiteY57" fmla="*/ 3026228 h 3343417"/>
                <a:gd name="connsiteX58" fmla="*/ 1886857 w 4215960"/>
                <a:gd name="connsiteY58" fmla="*/ 3011714 h 3343417"/>
                <a:gd name="connsiteX59" fmla="*/ 1988457 w 4215960"/>
                <a:gd name="connsiteY59" fmla="*/ 2997200 h 3343417"/>
                <a:gd name="connsiteX60" fmla="*/ 2017485 w 4215960"/>
                <a:gd name="connsiteY60" fmla="*/ 2989943 h 3343417"/>
                <a:gd name="connsiteX61" fmla="*/ 2053771 w 4215960"/>
                <a:gd name="connsiteY61" fmla="*/ 2982685 h 3343417"/>
                <a:gd name="connsiteX62" fmla="*/ 2140857 w 4215960"/>
                <a:gd name="connsiteY62" fmla="*/ 2968171 h 3343417"/>
                <a:gd name="connsiteX63" fmla="*/ 3235098 w 4215960"/>
                <a:gd name="connsiteY63" fmla="*/ 3228068 h 3343417"/>
                <a:gd name="connsiteX64" fmla="*/ 3567338 w 4215960"/>
                <a:gd name="connsiteY64" fmla="*/ 3341914 h 3343417"/>
                <a:gd name="connsiteX65" fmla="*/ 3494312 w 4215960"/>
                <a:gd name="connsiteY65" fmla="*/ 3299051 h 3343417"/>
                <a:gd name="connsiteX66" fmla="*/ 3516537 w 4215960"/>
                <a:gd name="connsiteY66" fmla="*/ 3273652 h 3343417"/>
                <a:gd name="connsiteX67" fmla="*/ 3537175 w 4215960"/>
                <a:gd name="connsiteY67" fmla="*/ 3251426 h 3343417"/>
                <a:gd name="connsiteX68" fmla="*/ 3591150 w 4215960"/>
                <a:gd name="connsiteY68" fmla="*/ 3283177 h 3343417"/>
                <a:gd name="connsiteX69" fmla="*/ 3597500 w 4215960"/>
                <a:gd name="connsiteY69" fmla="*/ 3238727 h 3343417"/>
                <a:gd name="connsiteX70" fmla="*/ 3541937 w 4215960"/>
                <a:gd name="connsiteY70" fmla="*/ 3214914 h 3343417"/>
                <a:gd name="connsiteX71" fmla="*/ 3540350 w 4215960"/>
                <a:gd name="connsiteY71" fmla="*/ 3205390 h 3343417"/>
                <a:gd name="connsiteX72" fmla="*/ 3527649 w 4215960"/>
                <a:gd name="connsiteY72" fmla="*/ 3167291 h 3343417"/>
                <a:gd name="connsiteX73" fmla="*/ 3533999 w 4215960"/>
                <a:gd name="connsiteY73" fmla="*/ 3119665 h 3343417"/>
                <a:gd name="connsiteX74" fmla="*/ 3545112 w 4215960"/>
                <a:gd name="connsiteY74" fmla="*/ 3064102 h 3343417"/>
                <a:gd name="connsiteX75" fmla="*/ 3507012 w 4215960"/>
                <a:gd name="connsiteY75" fmla="*/ 3033940 h 3343417"/>
                <a:gd name="connsiteX76" fmla="*/ 3540349 w 4215960"/>
                <a:gd name="connsiteY76" fmla="*/ 3024415 h 3343417"/>
                <a:gd name="connsiteX77" fmla="*/ 3518124 w 4215960"/>
                <a:gd name="connsiteY77" fmla="*/ 2987902 h 3343417"/>
                <a:gd name="connsiteX78" fmla="*/ 3556225 w 4215960"/>
                <a:gd name="connsiteY78" fmla="*/ 2983141 h 3343417"/>
                <a:gd name="connsiteX79" fmla="*/ 3562574 w 4215960"/>
                <a:gd name="connsiteY79" fmla="*/ 2949802 h 3343417"/>
                <a:gd name="connsiteX80" fmla="*/ 3624488 w 4215960"/>
                <a:gd name="connsiteY80" fmla="*/ 2959329 h 3343417"/>
                <a:gd name="connsiteX81" fmla="*/ 3657601 w 4215960"/>
                <a:gd name="connsiteY81" fmla="*/ 2974521 h 3343417"/>
                <a:gd name="connsiteX82" fmla="*/ 3623808 w 4215960"/>
                <a:gd name="connsiteY82" fmla="*/ 3015569 h 3343417"/>
                <a:gd name="connsiteX83" fmla="*/ 3662816 w 4215960"/>
                <a:gd name="connsiteY83" fmla="*/ 3123065 h 3343417"/>
                <a:gd name="connsiteX84" fmla="*/ 3715203 w 4215960"/>
                <a:gd name="connsiteY84" fmla="*/ 3154363 h 3343417"/>
                <a:gd name="connsiteX85" fmla="*/ 3767137 w 4215960"/>
                <a:gd name="connsiteY85" fmla="*/ 3112181 h 3343417"/>
                <a:gd name="connsiteX86" fmla="*/ 3852862 w 4215960"/>
                <a:gd name="connsiteY86" fmla="*/ 3063648 h 3343417"/>
                <a:gd name="connsiteX87" fmla="*/ 3835626 w 4215960"/>
                <a:gd name="connsiteY87" fmla="*/ 2974747 h 3343417"/>
                <a:gd name="connsiteX88" fmla="*/ 3912960 w 4215960"/>
                <a:gd name="connsiteY88" fmla="*/ 2842078 h 3343417"/>
                <a:gd name="connsiteX89" fmla="*/ 4205514 w 4215960"/>
                <a:gd name="connsiteY89" fmla="*/ 2508930 h 3343417"/>
                <a:gd name="connsiteX90" fmla="*/ 4124097 w 4215960"/>
                <a:gd name="connsiteY90" fmla="*/ 2499858 h 3343417"/>
                <a:gd name="connsiteX91" fmla="*/ 4128634 w 4215960"/>
                <a:gd name="connsiteY91" fmla="*/ 2408010 h 3343417"/>
                <a:gd name="connsiteX92" fmla="*/ 4079647 w 4215960"/>
                <a:gd name="connsiteY92" fmla="*/ 2382838 h 3343417"/>
                <a:gd name="connsiteX93" fmla="*/ 3995510 w 4215960"/>
                <a:gd name="connsiteY93" fmla="*/ 2414360 h 3343417"/>
                <a:gd name="connsiteX94" fmla="*/ 3958771 w 4215960"/>
                <a:gd name="connsiteY94" fmla="*/ 2378075 h 3343417"/>
                <a:gd name="connsiteX95" fmla="*/ 4003448 w 4215960"/>
                <a:gd name="connsiteY95" fmla="*/ 2355170 h 3343417"/>
                <a:gd name="connsiteX96" fmla="*/ 3874181 w 4215960"/>
                <a:gd name="connsiteY96" fmla="*/ 2141991 h 3343417"/>
                <a:gd name="connsiteX97" fmla="*/ 3889147 w 4215960"/>
                <a:gd name="connsiteY97" fmla="*/ 2111828 h 3343417"/>
                <a:gd name="connsiteX98" fmla="*/ 3865562 w 4215960"/>
                <a:gd name="connsiteY98" fmla="*/ 1996168 h 3343417"/>
                <a:gd name="connsiteX99" fmla="*/ 3706813 w 4215960"/>
                <a:gd name="connsiteY99" fmla="*/ 1985282 h 3343417"/>
                <a:gd name="connsiteX100" fmla="*/ 3673475 w 4215960"/>
                <a:gd name="connsiteY100" fmla="*/ 2034040 h 3343417"/>
                <a:gd name="connsiteX101" fmla="*/ 3584575 w 4215960"/>
                <a:gd name="connsiteY101" fmla="*/ 2048556 h 3343417"/>
                <a:gd name="connsiteX102" fmla="*/ 3590925 w 4215960"/>
                <a:gd name="connsiteY102" fmla="*/ 2026557 h 3343417"/>
                <a:gd name="connsiteX103" fmla="*/ 3537403 w 4215960"/>
                <a:gd name="connsiteY103" fmla="*/ 2010456 h 3343417"/>
                <a:gd name="connsiteX104" fmla="*/ 3512684 w 4215960"/>
                <a:gd name="connsiteY104" fmla="*/ 1845355 h 3343417"/>
                <a:gd name="connsiteX105" fmla="*/ 3232377 w 4215960"/>
                <a:gd name="connsiteY105" fmla="*/ 1778680 h 3343417"/>
                <a:gd name="connsiteX106" fmla="*/ 3096078 w 4215960"/>
                <a:gd name="connsiteY106" fmla="*/ 1821996 h 3343417"/>
                <a:gd name="connsiteX107" fmla="*/ 2964089 w 4215960"/>
                <a:gd name="connsiteY107" fmla="*/ 1814512 h 3343417"/>
                <a:gd name="connsiteX108" fmla="*/ 2831646 w 4215960"/>
                <a:gd name="connsiteY108" fmla="*/ 1703614 h 3343417"/>
                <a:gd name="connsiteX109" fmla="*/ 2618468 w 4215960"/>
                <a:gd name="connsiteY109" fmla="*/ 1400401 h 3343417"/>
                <a:gd name="connsiteX110" fmla="*/ 2220006 w 4215960"/>
                <a:gd name="connsiteY110" fmla="*/ 1260928 h 3343417"/>
                <a:gd name="connsiteX111" fmla="*/ 1821543 w 4215960"/>
                <a:gd name="connsiteY111" fmla="*/ 1284514 h 3343417"/>
                <a:gd name="connsiteX112" fmla="*/ 1799771 w 4215960"/>
                <a:gd name="connsiteY112" fmla="*/ 1211943 h 3343417"/>
                <a:gd name="connsiteX113" fmla="*/ 1756228 w 4215960"/>
                <a:gd name="connsiteY113" fmla="*/ 1139371 h 3343417"/>
                <a:gd name="connsiteX114" fmla="*/ 1625600 w 4215960"/>
                <a:gd name="connsiteY114" fmla="*/ 986971 h 3343417"/>
                <a:gd name="connsiteX115" fmla="*/ 1589314 w 4215960"/>
                <a:gd name="connsiteY115" fmla="*/ 928914 h 3343417"/>
                <a:gd name="connsiteX116" fmla="*/ 1574800 w 4215960"/>
                <a:gd name="connsiteY116" fmla="*/ 892628 h 3343417"/>
                <a:gd name="connsiteX117" fmla="*/ 1538514 w 4215960"/>
                <a:gd name="connsiteY117" fmla="*/ 856343 h 3343417"/>
                <a:gd name="connsiteX118" fmla="*/ 1509485 w 4215960"/>
                <a:gd name="connsiteY118" fmla="*/ 820057 h 3343417"/>
                <a:gd name="connsiteX119" fmla="*/ 1473200 w 4215960"/>
                <a:gd name="connsiteY119" fmla="*/ 783771 h 3343417"/>
                <a:gd name="connsiteX120" fmla="*/ 1436914 w 4215960"/>
                <a:gd name="connsiteY120" fmla="*/ 718457 h 3343417"/>
                <a:gd name="connsiteX121" fmla="*/ 1357085 w 4215960"/>
                <a:gd name="connsiteY121" fmla="*/ 624114 h 3343417"/>
                <a:gd name="connsiteX122" fmla="*/ 1335314 w 4215960"/>
                <a:gd name="connsiteY122" fmla="*/ 602343 h 3343417"/>
                <a:gd name="connsiteX123" fmla="*/ 1277257 w 4215960"/>
                <a:gd name="connsiteY123" fmla="*/ 529771 h 3343417"/>
                <a:gd name="connsiteX124" fmla="*/ 1219200 w 4215960"/>
                <a:gd name="connsiteY124" fmla="*/ 464457 h 3343417"/>
                <a:gd name="connsiteX125" fmla="*/ 1161143 w 4215960"/>
                <a:gd name="connsiteY125" fmla="*/ 406400 h 3343417"/>
                <a:gd name="connsiteX126" fmla="*/ 1081314 w 4215960"/>
                <a:gd name="connsiteY126" fmla="*/ 362857 h 3343417"/>
                <a:gd name="connsiteX127" fmla="*/ 1052285 w 4215960"/>
                <a:gd name="connsiteY127" fmla="*/ 333828 h 3343417"/>
                <a:gd name="connsiteX128" fmla="*/ 1001485 w 4215960"/>
                <a:gd name="connsiteY128" fmla="*/ 304800 h 3343417"/>
                <a:gd name="connsiteX129" fmla="*/ 979714 w 4215960"/>
                <a:gd name="connsiteY129" fmla="*/ 290285 h 3343417"/>
                <a:gd name="connsiteX130" fmla="*/ 928914 w 4215960"/>
                <a:gd name="connsiteY130" fmla="*/ 246743 h 3343417"/>
                <a:gd name="connsiteX131" fmla="*/ 907143 w 4215960"/>
                <a:gd name="connsiteY131" fmla="*/ 232228 h 3343417"/>
                <a:gd name="connsiteX132" fmla="*/ 885371 w 4215960"/>
                <a:gd name="connsiteY132" fmla="*/ 224971 h 3343417"/>
                <a:gd name="connsiteX133" fmla="*/ 849085 w 4215960"/>
                <a:gd name="connsiteY133" fmla="*/ 188685 h 3343417"/>
                <a:gd name="connsiteX134" fmla="*/ 820057 w 4215960"/>
                <a:gd name="connsiteY134" fmla="*/ 166914 h 3343417"/>
                <a:gd name="connsiteX135" fmla="*/ 812800 w 4215960"/>
                <a:gd name="connsiteY135" fmla="*/ 145143 h 3343417"/>
                <a:gd name="connsiteX136" fmla="*/ 762000 w 4215960"/>
                <a:gd name="connsiteY136" fmla="*/ 116114 h 3343417"/>
                <a:gd name="connsiteX137" fmla="*/ 740228 w 4215960"/>
                <a:gd name="connsiteY137" fmla="*/ 101600 h 3343417"/>
                <a:gd name="connsiteX138" fmla="*/ 703943 w 4215960"/>
                <a:gd name="connsiteY138" fmla="*/ 65314 h 3343417"/>
                <a:gd name="connsiteX139" fmla="*/ 689428 w 4215960"/>
                <a:gd name="connsiteY139" fmla="*/ 50800 h 3343417"/>
                <a:gd name="connsiteX140" fmla="*/ 660400 w 4215960"/>
                <a:gd name="connsiteY140" fmla="*/ 43543 h 3343417"/>
                <a:gd name="connsiteX141" fmla="*/ 638628 w 4215960"/>
                <a:gd name="connsiteY141" fmla="*/ 36285 h 3343417"/>
                <a:gd name="connsiteX142" fmla="*/ 602343 w 4215960"/>
                <a:gd name="connsiteY142" fmla="*/ 0 h 3343417"/>
                <a:gd name="connsiteX0" fmla="*/ 602343 w 4215960"/>
                <a:gd name="connsiteY0" fmla="*/ 0 h 3343492"/>
                <a:gd name="connsiteX1" fmla="*/ 406400 w 4215960"/>
                <a:gd name="connsiteY1" fmla="*/ 7257 h 3343492"/>
                <a:gd name="connsiteX2" fmla="*/ 362857 w 4215960"/>
                <a:gd name="connsiteY2" fmla="*/ 36285 h 3343492"/>
                <a:gd name="connsiteX3" fmla="*/ 312057 w 4215960"/>
                <a:gd name="connsiteY3" fmla="*/ 50800 h 3343492"/>
                <a:gd name="connsiteX4" fmla="*/ 239485 w 4215960"/>
                <a:gd name="connsiteY4" fmla="*/ 101600 h 3343492"/>
                <a:gd name="connsiteX5" fmla="*/ 210457 w 4215960"/>
                <a:gd name="connsiteY5" fmla="*/ 108857 h 3343492"/>
                <a:gd name="connsiteX6" fmla="*/ 159657 w 4215960"/>
                <a:gd name="connsiteY6" fmla="*/ 137885 h 3343492"/>
                <a:gd name="connsiteX7" fmla="*/ 130628 w 4215960"/>
                <a:gd name="connsiteY7" fmla="*/ 166914 h 3343492"/>
                <a:gd name="connsiteX8" fmla="*/ 108857 w 4215960"/>
                <a:gd name="connsiteY8" fmla="*/ 188685 h 3343492"/>
                <a:gd name="connsiteX9" fmla="*/ 94343 w 4215960"/>
                <a:gd name="connsiteY9" fmla="*/ 203200 h 3343492"/>
                <a:gd name="connsiteX10" fmla="*/ 43543 w 4215960"/>
                <a:gd name="connsiteY10" fmla="*/ 283028 h 3343492"/>
                <a:gd name="connsiteX11" fmla="*/ 14514 w 4215960"/>
                <a:gd name="connsiteY11" fmla="*/ 362857 h 3343492"/>
                <a:gd name="connsiteX12" fmla="*/ 0 w 4215960"/>
                <a:gd name="connsiteY12" fmla="*/ 420914 h 3343492"/>
                <a:gd name="connsiteX13" fmla="*/ 7257 w 4215960"/>
                <a:gd name="connsiteY13" fmla="*/ 1393371 h 3343492"/>
                <a:gd name="connsiteX14" fmla="*/ 29028 w 4215960"/>
                <a:gd name="connsiteY14" fmla="*/ 1494971 h 3343492"/>
                <a:gd name="connsiteX15" fmla="*/ 43543 w 4215960"/>
                <a:gd name="connsiteY15" fmla="*/ 1531257 h 3343492"/>
                <a:gd name="connsiteX16" fmla="*/ 58057 w 4215960"/>
                <a:gd name="connsiteY16" fmla="*/ 1596571 h 3343492"/>
                <a:gd name="connsiteX17" fmla="*/ 79828 w 4215960"/>
                <a:gd name="connsiteY17" fmla="*/ 1647371 h 3343492"/>
                <a:gd name="connsiteX18" fmla="*/ 116114 w 4215960"/>
                <a:gd name="connsiteY18" fmla="*/ 1763485 h 3343492"/>
                <a:gd name="connsiteX19" fmla="*/ 137885 w 4215960"/>
                <a:gd name="connsiteY19" fmla="*/ 1828800 h 3343492"/>
                <a:gd name="connsiteX20" fmla="*/ 145143 w 4215960"/>
                <a:gd name="connsiteY20" fmla="*/ 1850571 h 3343492"/>
                <a:gd name="connsiteX21" fmla="*/ 166914 w 4215960"/>
                <a:gd name="connsiteY21" fmla="*/ 1894114 h 3343492"/>
                <a:gd name="connsiteX22" fmla="*/ 188685 w 4215960"/>
                <a:gd name="connsiteY22" fmla="*/ 1944914 h 3343492"/>
                <a:gd name="connsiteX23" fmla="*/ 195943 w 4215960"/>
                <a:gd name="connsiteY23" fmla="*/ 1973943 h 3343492"/>
                <a:gd name="connsiteX24" fmla="*/ 232228 w 4215960"/>
                <a:gd name="connsiteY24" fmla="*/ 2024743 h 3343492"/>
                <a:gd name="connsiteX25" fmla="*/ 254000 w 4215960"/>
                <a:gd name="connsiteY25" fmla="*/ 2082800 h 3343492"/>
                <a:gd name="connsiteX26" fmla="*/ 275771 w 4215960"/>
                <a:gd name="connsiteY26" fmla="*/ 2104571 h 3343492"/>
                <a:gd name="connsiteX27" fmla="*/ 312057 w 4215960"/>
                <a:gd name="connsiteY27" fmla="*/ 2177143 h 3343492"/>
                <a:gd name="connsiteX28" fmla="*/ 348343 w 4215960"/>
                <a:gd name="connsiteY28" fmla="*/ 2227943 h 3343492"/>
                <a:gd name="connsiteX29" fmla="*/ 355600 w 4215960"/>
                <a:gd name="connsiteY29" fmla="*/ 2249714 h 3343492"/>
                <a:gd name="connsiteX30" fmla="*/ 406400 w 4215960"/>
                <a:gd name="connsiteY30" fmla="*/ 2315028 h 3343492"/>
                <a:gd name="connsiteX31" fmla="*/ 435428 w 4215960"/>
                <a:gd name="connsiteY31" fmla="*/ 2380343 h 3343492"/>
                <a:gd name="connsiteX32" fmla="*/ 457200 w 4215960"/>
                <a:gd name="connsiteY32" fmla="*/ 2409371 h 3343492"/>
                <a:gd name="connsiteX33" fmla="*/ 471714 w 4215960"/>
                <a:gd name="connsiteY33" fmla="*/ 2467428 h 3343492"/>
                <a:gd name="connsiteX34" fmla="*/ 478971 w 4215960"/>
                <a:gd name="connsiteY34" fmla="*/ 2489200 h 3343492"/>
                <a:gd name="connsiteX35" fmla="*/ 486228 w 4215960"/>
                <a:gd name="connsiteY35" fmla="*/ 2518228 h 3343492"/>
                <a:gd name="connsiteX36" fmla="*/ 493485 w 4215960"/>
                <a:gd name="connsiteY36" fmla="*/ 2583543 h 3343492"/>
                <a:gd name="connsiteX37" fmla="*/ 515257 w 4215960"/>
                <a:gd name="connsiteY37" fmla="*/ 2641600 h 3343492"/>
                <a:gd name="connsiteX38" fmla="*/ 544285 w 4215960"/>
                <a:gd name="connsiteY38" fmla="*/ 2685143 h 3343492"/>
                <a:gd name="connsiteX39" fmla="*/ 573314 w 4215960"/>
                <a:gd name="connsiteY39" fmla="*/ 2735943 h 3343492"/>
                <a:gd name="connsiteX40" fmla="*/ 602343 w 4215960"/>
                <a:gd name="connsiteY40" fmla="*/ 2757714 h 3343492"/>
                <a:gd name="connsiteX41" fmla="*/ 645885 w 4215960"/>
                <a:gd name="connsiteY41" fmla="*/ 2801257 h 3343492"/>
                <a:gd name="connsiteX42" fmla="*/ 674914 w 4215960"/>
                <a:gd name="connsiteY42" fmla="*/ 2823028 h 3343492"/>
                <a:gd name="connsiteX43" fmla="*/ 711200 w 4215960"/>
                <a:gd name="connsiteY43" fmla="*/ 2866571 h 3343492"/>
                <a:gd name="connsiteX44" fmla="*/ 740228 w 4215960"/>
                <a:gd name="connsiteY44" fmla="*/ 2888343 h 3343492"/>
                <a:gd name="connsiteX45" fmla="*/ 812800 w 4215960"/>
                <a:gd name="connsiteY45" fmla="*/ 2953657 h 3343492"/>
                <a:gd name="connsiteX46" fmla="*/ 849085 w 4215960"/>
                <a:gd name="connsiteY46" fmla="*/ 2997200 h 3343492"/>
                <a:gd name="connsiteX47" fmla="*/ 870857 w 4215960"/>
                <a:gd name="connsiteY47" fmla="*/ 3011714 h 3343492"/>
                <a:gd name="connsiteX48" fmla="*/ 907143 w 4215960"/>
                <a:gd name="connsiteY48" fmla="*/ 3055257 h 3343492"/>
                <a:gd name="connsiteX49" fmla="*/ 936171 w 4215960"/>
                <a:gd name="connsiteY49" fmla="*/ 3077028 h 3343492"/>
                <a:gd name="connsiteX50" fmla="*/ 1030514 w 4215960"/>
                <a:gd name="connsiteY50" fmla="*/ 3120571 h 3343492"/>
                <a:gd name="connsiteX51" fmla="*/ 1480457 w 4215960"/>
                <a:gd name="connsiteY51" fmla="*/ 3106057 h 3343492"/>
                <a:gd name="connsiteX52" fmla="*/ 1531257 w 4215960"/>
                <a:gd name="connsiteY52" fmla="*/ 3091543 h 3343492"/>
                <a:gd name="connsiteX53" fmla="*/ 1618343 w 4215960"/>
                <a:gd name="connsiteY53" fmla="*/ 3084285 h 3343492"/>
                <a:gd name="connsiteX54" fmla="*/ 1698171 w 4215960"/>
                <a:gd name="connsiteY54" fmla="*/ 3069771 h 3343492"/>
                <a:gd name="connsiteX55" fmla="*/ 1756228 w 4215960"/>
                <a:gd name="connsiteY55" fmla="*/ 3062514 h 3343492"/>
                <a:gd name="connsiteX56" fmla="*/ 1785257 w 4215960"/>
                <a:gd name="connsiteY56" fmla="*/ 3048000 h 3343492"/>
                <a:gd name="connsiteX57" fmla="*/ 1850571 w 4215960"/>
                <a:gd name="connsiteY57" fmla="*/ 3026228 h 3343492"/>
                <a:gd name="connsiteX58" fmla="*/ 1886857 w 4215960"/>
                <a:gd name="connsiteY58" fmla="*/ 3011714 h 3343492"/>
                <a:gd name="connsiteX59" fmla="*/ 1988457 w 4215960"/>
                <a:gd name="connsiteY59" fmla="*/ 2997200 h 3343492"/>
                <a:gd name="connsiteX60" fmla="*/ 2017485 w 4215960"/>
                <a:gd name="connsiteY60" fmla="*/ 2989943 h 3343492"/>
                <a:gd name="connsiteX61" fmla="*/ 2053771 w 4215960"/>
                <a:gd name="connsiteY61" fmla="*/ 2982685 h 3343492"/>
                <a:gd name="connsiteX62" fmla="*/ 2140857 w 4215960"/>
                <a:gd name="connsiteY62" fmla="*/ 2968171 h 3343492"/>
                <a:gd name="connsiteX63" fmla="*/ 3235098 w 4215960"/>
                <a:gd name="connsiteY63" fmla="*/ 3228068 h 3343492"/>
                <a:gd name="connsiteX64" fmla="*/ 3233962 w 4215960"/>
                <a:gd name="connsiteY64" fmla="*/ 3226027 h 3343492"/>
                <a:gd name="connsiteX65" fmla="*/ 3567338 w 4215960"/>
                <a:gd name="connsiteY65" fmla="*/ 3341914 h 3343492"/>
                <a:gd name="connsiteX66" fmla="*/ 3494312 w 4215960"/>
                <a:gd name="connsiteY66" fmla="*/ 3299051 h 3343492"/>
                <a:gd name="connsiteX67" fmla="*/ 3516537 w 4215960"/>
                <a:gd name="connsiteY67" fmla="*/ 3273652 h 3343492"/>
                <a:gd name="connsiteX68" fmla="*/ 3537175 w 4215960"/>
                <a:gd name="connsiteY68" fmla="*/ 3251426 h 3343492"/>
                <a:gd name="connsiteX69" fmla="*/ 3591150 w 4215960"/>
                <a:gd name="connsiteY69" fmla="*/ 3283177 h 3343492"/>
                <a:gd name="connsiteX70" fmla="*/ 3597500 w 4215960"/>
                <a:gd name="connsiteY70" fmla="*/ 3238727 h 3343492"/>
                <a:gd name="connsiteX71" fmla="*/ 3541937 w 4215960"/>
                <a:gd name="connsiteY71" fmla="*/ 3214914 h 3343492"/>
                <a:gd name="connsiteX72" fmla="*/ 3540350 w 4215960"/>
                <a:gd name="connsiteY72" fmla="*/ 3205390 h 3343492"/>
                <a:gd name="connsiteX73" fmla="*/ 3527649 w 4215960"/>
                <a:gd name="connsiteY73" fmla="*/ 3167291 h 3343492"/>
                <a:gd name="connsiteX74" fmla="*/ 3533999 w 4215960"/>
                <a:gd name="connsiteY74" fmla="*/ 3119665 h 3343492"/>
                <a:gd name="connsiteX75" fmla="*/ 3545112 w 4215960"/>
                <a:gd name="connsiteY75" fmla="*/ 3064102 h 3343492"/>
                <a:gd name="connsiteX76" fmla="*/ 3507012 w 4215960"/>
                <a:gd name="connsiteY76" fmla="*/ 3033940 h 3343492"/>
                <a:gd name="connsiteX77" fmla="*/ 3540349 w 4215960"/>
                <a:gd name="connsiteY77" fmla="*/ 3024415 h 3343492"/>
                <a:gd name="connsiteX78" fmla="*/ 3518124 w 4215960"/>
                <a:gd name="connsiteY78" fmla="*/ 2987902 h 3343492"/>
                <a:gd name="connsiteX79" fmla="*/ 3556225 w 4215960"/>
                <a:gd name="connsiteY79" fmla="*/ 2983141 h 3343492"/>
                <a:gd name="connsiteX80" fmla="*/ 3562574 w 4215960"/>
                <a:gd name="connsiteY80" fmla="*/ 2949802 h 3343492"/>
                <a:gd name="connsiteX81" fmla="*/ 3624488 w 4215960"/>
                <a:gd name="connsiteY81" fmla="*/ 2959329 h 3343492"/>
                <a:gd name="connsiteX82" fmla="*/ 3657601 w 4215960"/>
                <a:gd name="connsiteY82" fmla="*/ 2974521 h 3343492"/>
                <a:gd name="connsiteX83" fmla="*/ 3623808 w 4215960"/>
                <a:gd name="connsiteY83" fmla="*/ 3015569 h 3343492"/>
                <a:gd name="connsiteX84" fmla="*/ 3662816 w 4215960"/>
                <a:gd name="connsiteY84" fmla="*/ 3123065 h 3343492"/>
                <a:gd name="connsiteX85" fmla="*/ 3715203 w 4215960"/>
                <a:gd name="connsiteY85" fmla="*/ 3154363 h 3343492"/>
                <a:gd name="connsiteX86" fmla="*/ 3767137 w 4215960"/>
                <a:gd name="connsiteY86" fmla="*/ 3112181 h 3343492"/>
                <a:gd name="connsiteX87" fmla="*/ 3852862 w 4215960"/>
                <a:gd name="connsiteY87" fmla="*/ 3063648 h 3343492"/>
                <a:gd name="connsiteX88" fmla="*/ 3835626 w 4215960"/>
                <a:gd name="connsiteY88" fmla="*/ 2974747 h 3343492"/>
                <a:gd name="connsiteX89" fmla="*/ 3912960 w 4215960"/>
                <a:gd name="connsiteY89" fmla="*/ 2842078 h 3343492"/>
                <a:gd name="connsiteX90" fmla="*/ 4205514 w 4215960"/>
                <a:gd name="connsiteY90" fmla="*/ 2508930 h 3343492"/>
                <a:gd name="connsiteX91" fmla="*/ 4124097 w 4215960"/>
                <a:gd name="connsiteY91" fmla="*/ 2499858 h 3343492"/>
                <a:gd name="connsiteX92" fmla="*/ 4128634 w 4215960"/>
                <a:gd name="connsiteY92" fmla="*/ 2408010 h 3343492"/>
                <a:gd name="connsiteX93" fmla="*/ 4079647 w 4215960"/>
                <a:gd name="connsiteY93" fmla="*/ 2382838 h 3343492"/>
                <a:gd name="connsiteX94" fmla="*/ 3995510 w 4215960"/>
                <a:gd name="connsiteY94" fmla="*/ 2414360 h 3343492"/>
                <a:gd name="connsiteX95" fmla="*/ 3958771 w 4215960"/>
                <a:gd name="connsiteY95" fmla="*/ 2378075 h 3343492"/>
                <a:gd name="connsiteX96" fmla="*/ 4003448 w 4215960"/>
                <a:gd name="connsiteY96" fmla="*/ 2355170 h 3343492"/>
                <a:gd name="connsiteX97" fmla="*/ 3874181 w 4215960"/>
                <a:gd name="connsiteY97" fmla="*/ 2141991 h 3343492"/>
                <a:gd name="connsiteX98" fmla="*/ 3889147 w 4215960"/>
                <a:gd name="connsiteY98" fmla="*/ 2111828 h 3343492"/>
                <a:gd name="connsiteX99" fmla="*/ 3865562 w 4215960"/>
                <a:gd name="connsiteY99" fmla="*/ 1996168 h 3343492"/>
                <a:gd name="connsiteX100" fmla="*/ 3706813 w 4215960"/>
                <a:gd name="connsiteY100" fmla="*/ 1985282 h 3343492"/>
                <a:gd name="connsiteX101" fmla="*/ 3673475 w 4215960"/>
                <a:gd name="connsiteY101" fmla="*/ 2034040 h 3343492"/>
                <a:gd name="connsiteX102" fmla="*/ 3584575 w 4215960"/>
                <a:gd name="connsiteY102" fmla="*/ 2048556 h 3343492"/>
                <a:gd name="connsiteX103" fmla="*/ 3590925 w 4215960"/>
                <a:gd name="connsiteY103" fmla="*/ 2026557 h 3343492"/>
                <a:gd name="connsiteX104" fmla="*/ 3537403 w 4215960"/>
                <a:gd name="connsiteY104" fmla="*/ 2010456 h 3343492"/>
                <a:gd name="connsiteX105" fmla="*/ 3512684 w 4215960"/>
                <a:gd name="connsiteY105" fmla="*/ 1845355 h 3343492"/>
                <a:gd name="connsiteX106" fmla="*/ 3232377 w 4215960"/>
                <a:gd name="connsiteY106" fmla="*/ 1778680 h 3343492"/>
                <a:gd name="connsiteX107" fmla="*/ 3096078 w 4215960"/>
                <a:gd name="connsiteY107" fmla="*/ 1821996 h 3343492"/>
                <a:gd name="connsiteX108" fmla="*/ 2964089 w 4215960"/>
                <a:gd name="connsiteY108" fmla="*/ 1814512 h 3343492"/>
                <a:gd name="connsiteX109" fmla="*/ 2831646 w 4215960"/>
                <a:gd name="connsiteY109" fmla="*/ 1703614 h 3343492"/>
                <a:gd name="connsiteX110" fmla="*/ 2618468 w 4215960"/>
                <a:gd name="connsiteY110" fmla="*/ 1400401 h 3343492"/>
                <a:gd name="connsiteX111" fmla="*/ 2220006 w 4215960"/>
                <a:gd name="connsiteY111" fmla="*/ 1260928 h 3343492"/>
                <a:gd name="connsiteX112" fmla="*/ 1821543 w 4215960"/>
                <a:gd name="connsiteY112" fmla="*/ 1284514 h 3343492"/>
                <a:gd name="connsiteX113" fmla="*/ 1799771 w 4215960"/>
                <a:gd name="connsiteY113" fmla="*/ 1211943 h 3343492"/>
                <a:gd name="connsiteX114" fmla="*/ 1756228 w 4215960"/>
                <a:gd name="connsiteY114" fmla="*/ 1139371 h 3343492"/>
                <a:gd name="connsiteX115" fmla="*/ 1625600 w 4215960"/>
                <a:gd name="connsiteY115" fmla="*/ 986971 h 3343492"/>
                <a:gd name="connsiteX116" fmla="*/ 1589314 w 4215960"/>
                <a:gd name="connsiteY116" fmla="*/ 928914 h 3343492"/>
                <a:gd name="connsiteX117" fmla="*/ 1574800 w 4215960"/>
                <a:gd name="connsiteY117" fmla="*/ 892628 h 3343492"/>
                <a:gd name="connsiteX118" fmla="*/ 1538514 w 4215960"/>
                <a:gd name="connsiteY118" fmla="*/ 856343 h 3343492"/>
                <a:gd name="connsiteX119" fmla="*/ 1509485 w 4215960"/>
                <a:gd name="connsiteY119" fmla="*/ 820057 h 3343492"/>
                <a:gd name="connsiteX120" fmla="*/ 1473200 w 4215960"/>
                <a:gd name="connsiteY120" fmla="*/ 783771 h 3343492"/>
                <a:gd name="connsiteX121" fmla="*/ 1436914 w 4215960"/>
                <a:gd name="connsiteY121" fmla="*/ 718457 h 3343492"/>
                <a:gd name="connsiteX122" fmla="*/ 1357085 w 4215960"/>
                <a:gd name="connsiteY122" fmla="*/ 624114 h 3343492"/>
                <a:gd name="connsiteX123" fmla="*/ 1335314 w 4215960"/>
                <a:gd name="connsiteY123" fmla="*/ 602343 h 3343492"/>
                <a:gd name="connsiteX124" fmla="*/ 1277257 w 4215960"/>
                <a:gd name="connsiteY124" fmla="*/ 529771 h 3343492"/>
                <a:gd name="connsiteX125" fmla="*/ 1219200 w 4215960"/>
                <a:gd name="connsiteY125" fmla="*/ 464457 h 3343492"/>
                <a:gd name="connsiteX126" fmla="*/ 1161143 w 4215960"/>
                <a:gd name="connsiteY126" fmla="*/ 406400 h 3343492"/>
                <a:gd name="connsiteX127" fmla="*/ 1081314 w 4215960"/>
                <a:gd name="connsiteY127" fmla="*/ 362857 h 3343492"/>
                <a:gd name="connsiteX128" fmla="*/ 1052285 w 4215960"/>
                <a:gd name="connsiteY128" fmla="*/ 333828 h 3343492"/>
                <a:gd name="connsiteX129" fmla="*/ 1001485 w 4215960"/>
                <a:gd name="connsiteY129" fmla="*/ 304800 h 3343492"/>
                <a:gd name="connsiteX130" fmla="*/ 979714 w 4215960"/>
                <a:gd name="connsiteY130" fmla="*/ 290285 h 3343492"/>
                <a:gd name="connsiteX131" fmla="*/ 928914 w 4215960"/>
                <a:gd name="connsiteY131" fmla="*/ 246743 h 3343492"/>
                <a:gd name="connsiteX132" fmla="*/ 907143 w 4215960"/>
                <a:gd name="connsiteY132" fmla="*/ 232228 h 3343492"/>
                <a:gd name="connsiteX133" fmla="*/ 885371 w 4215960"/>
                <a:gd name="connsiteY133" fmla="*/ 224971 h 3343492"/>
                <a:gd name="connsiteX134" fmla="*/ 849085 w 4215960"/>
                <a:gd name="connsiteY134" fmla="*/ 188685 h 3343492"/>
                <a:gd name="connsiteX135" fmla="*/ 820057 w 4215960"/>
                <a:gd name="connsiteY135" fmla="*/ 166914 h 3343492"/>
                <a:gd name="connsiteX136" fmla="*/ 812800 w 4215960"/>
                <a:gd name="connsiteY136" fmla="*/ 145143 h 3343492"/>
                <a:gd name="connsiteX137" fmla="*/ 762000 w 4215960"/>
                <a:gd name="connsiteY137" fmla="*/ 116114 h 3343492"/>
                <a:gd name="connsiteX138" fmla="*/ 740228 w 4215960"/>
                <a:gd name="connsiteY138" fmla="*/ 101600 h 3343492"/>
                <a:gd name="connsiteX139" fmla="*/ 703943 w 4215960"/>
                <a:gd name="connsiteY139" fmla="*/ 65314 h 3343492"/>
                <a:gd name="connsiteX140" fmla="*/ 689428 w 4215960"/>
                <a:gd name="connsiteY140" fmla="*/ 50800 h 3343492"/>
                <a:gd name="connsiteX141" fmla="*/ 660400 w 4215960"/>
                <a:gd name="connsiteY141" fmla="*/ 43543 h 3343492"/>
                <a:gd name="connsiteX142" fmla="*/ 638628 w 4215960"/>
                <a:gd name="connsiteY142" fmla="*/ 36285 h 3343492"/>
                <a:gd name="connsiteX143" fmla="*/ 602343 w 4215960"/>
                <a:gd name="connsiteY143" fmla="*/ 0 h 3343492"/>
                <a:gd name="connsiteX0" fmla="*/ 602343 w 4215960"/>
                <a:gd name="connsiteY0" fmla="*/ 0 h 3394041"/>
                <a:gd name="connsiteX1" fmla="*/ 406400 w 4215960"/>
                <a:gd name="connsiteY1" fmla="*/ 7257 h 3394041"/>
                <a:gd name="connsiteX2" fmla="*/ 362857 w 4215960"/>
                <a:gd name="connsiteY2" fmla="*/ 36285 h 3394041"/>
                <a:gd name="connsiteX3" fmla="*/ 312057 w 4215960"/>
                <a:gd name="connsiteY3" fmla="*/ 50800 h 3394041"/>
                <a:gd name="connsiteX4" fmla="*/ 239485 w 4215960"/>
                <a:gd name="connsiteY4" fmla="*/ 101600 h 3394041"/>
                <a:gd name="connsiteX5" fmla="*/ 210457 w 4215960"/>
                <a:gd name="connsiteY5" fmla="*/ 108857 h 3394041"/>
                <a:gd name="connsiteX6" fmla="*/ 159657 w 4215960"/>
                <a:gd name="connsiteY6" fmla="*/ 137885 h 3394041"/>
                <a:gd name="connsiteX7" fmla="*/ 130628 w 4215960"/>
                <a:gd name="connsiteY7" fmla="*/ 166914 h 3394041"/>
                <a:gd name="connsiteX8" fmla="*/ 108857 w 4215960"/>
                <a:gd name="connsiteY8" fmla="*/ 188685 h 3394041"/>
                <a:gd name="connsiteX9" fmla="*/ 94343 w 4215960"/>
                <a:gd name="connsiteY9" fmla="*/ 203200 h 3394041"/>
                <a:gd name="connsiteX10" fmla="*/ 43543 w 4215960"/>
                <a:gd name="connsiteY10" fmla="*/ 283028 h 3394041"/>
                <a:gd name="connsiteX11" fmla="*/ 14514 w 4215960"/>
                <a:gd name="connsiteY11" fmla="*/ 362857 h 3394041"/>
                <a:gd name="connsiteX12" fmla="*/ 0 w 4215960"/>
                <a:gd name="connsiteY12" fmla="*/ 420914 h 3394041"/>
                <a:gd name="connsiteX13" fmla="*/ 7257 w 4215960"/>
                <a:gd name="connsiteY13" fmla="*/ 1393371 h 3394041"/>
                <a:gd name="connsiteX14" fmla="*/ 29028 w 4215960"/>
                <a:gd name="connsiteY14" fmla="*/ 1494971 h 3394041"/>
                <a:gd name="connsiteX15" fmla="*/ 43543 w 4215960"/>
                <a:gd name="connsiteY15" fmla="*/ 1531257 h 3394041"/>
                <a:gd name="connsiteX16" fmla="*/ 58057 w 4215960"/>
                <a:gd name="connsiteY16" fmla="*/ 1596571 h 3394041"/>
                <a:gd name="connsiteX17" fmla="*/ 79828 w 4215960"/>
                <a:gd name="connsiteY17" fmla="*/ 1647371 h 3394041"/>
                <a:gd name="connsiteX18" fmla="*/ 116114 w 4215960"/>
                <a:gd name="connsiteY18" fmla="*/ 1763485 h 3394041"/>
                <a:gd name="connsiteX19" fmla="*/ 137885 w 4215960"/>
                <a:gd name="connsiteY19" fmla="*/ 1828800 h 3394041"/>
                <a:gd name="connsiteX20" fmla="*/ 145143 w 4215960"/>
                <a:gd name="connsiteY20" fmla="*/ 1850571 h 3394041"/>
                <a:gd name="connsiteX21" fmla="*/ 166914 w 4215960"/>
                <a:gd name="connsiteY21" fmla="*/ 1894114 h 3394041"/>
                <a:gd name="connsiteX22" fmla="*/ 188685 w 4215960"/>
                <a:gd name="connsiteY22" fmla="*/ 1944914 h 3394041"/>
                <a:gd name="connsiteX23" fmla="*/ 195943 w 4215960"/>
                <a:gd name="connsiteY23" fmla="*/ 1973943 h 3394041"/>
                <a:gd name="connsiteX24" fmla="*/ 232228 w 4215960"/>
                <a:gd name="connsiteY24" fmla="*/ 2024743 h 3394041"/>
                <a:gd name="connsiteX25" fmla="*/ 254000 w 4215960"/>
                <a:gd name="connsiteY25" fmla="*/ 2082800 h 3394041"/>
                <a:gd name="connsiteX26" fmla="*/ 275771 w 4215960"/>
                <a:gd name="connsiteY26" fmla="*/ 2104571 h 3394041"/>
                <a:gd name="connsiteX27" fmla="*/ 312057 w 4215960"/>
                <a:gd name="connsiteY27" fmla="*/ 2177143 h 3394041"/>
                <a:gd name="connsiteX28" fmla="*/ 348343 w 4215960"/>
                <a:gd name="connsiteY28" fmla="*/ 2227943 h 3394041"/>
                <a:gd name="connsiteX29" fmla="*/ 355600 w 4215960"/>
                <a:gd name="connsiteY29" fmla="*/ 2249714 h 3394041"/>
                <a:gd name="connsiteX30" fmla="*/ 406400 w 4215960"/>
                <a:gd name="connsiteY30" fmla="*/ 2315028 h 3394041"/>
                <a:gd name="connsiteX31" fmla="*/ 435428 w 4215960"/>
                <a:gd name="connsiteY31" fmla="*/ 2380343 h 3394041"/>
                <a:gd name="connsiteX32" fmla="*/ 457200 w 4215960"/>
                <a:gd name="connsiteY32" fmla="*/ 2409371 h 3394041"/>
                <a:gd name="connsiteX33" fmla="*/ 471714 w 4215960"/>
                <a:gd name="connsiteY33" fmla="*/ 2467428 h 3394041"/>
                <a:gd name="connsiteX34" fmla="*/ 478971 w 4215960"/>
                <a:gd name="connsiteY34" fmla="*/ 2489200 h 3394041"/>
                <a:gd name="connsiteX35" fmla="*/ 486228 w 4215960"/>
                <a:gd name="connsiteY35" fmla="*/ 2518228 h 3394041"/>
                <a:gd name="connsiteX36" fmla="*/ 493485 w 4215960"/>
                <a:gd name="connsiteY36" fmla="*/ 2583543 h 3394041"/>
                <a:gd name="connsiteX37" fmla="*/ 515257 w 4215960"/>
                <a:gd name="connsiteY37" fmla="*/ 2641600 h 3394041"/>
                <a:gd name="connsiteX38" fmla="*/ 544285 w 4215960"/>
                <a:gd name="connsiteY38" fmla="*/ 2685143 h 3394041"/>
                <a:gd name="connsiteX39" fmla="*/ 573314 w 4215960"/>
                <a:gd name="connsiteY39" fmla="*/ 2735943 h 3394041"/>
                <a:gd name="connsiteX40" fmla="*/ 602343 w 4215960"/>
                <a:gd name="connsiteY40" fmla="*/ 2757714 h 3394041"/>
                <a:gd name="connsiteX41" fmla="*/ 645885 w 4215960"/>
                <a:gd name="connsiteY41" fmla="*/ 2801257 h 3394041"/>
                <a:gd name="connsiteX42" fmla="*/ 674914 w 4215960"/>
                <a:gd name="connsiteY42" fmla="*/ 2823028 h 3394041"/>
                <a:gd name="connsiteX43" fmla="*/ 711200 w 4215960"/>
                <a:gd name="connsiteY43" fmla="*/ 2866571 h 3394041"/>
                <a:gd name="connsiteX44" fmla="*/ 740228 w 4215960"/>
                <a:gd name="connsiteY44" fmla="*/ 2888343 h 3394041"/>
                <a:gd name="connsiteX45" fmla="*/ 812800 w 4215960"/>
                <a:gd name="connsiteY45" fmla="*/ 2953657 h 3394041"/>
                <a:gd name="connsiteX46" fmla="*/ 849085 w 4215960"/>
                <a:gd name="connsiteY46" fmla="*/ 2997200 h 3394041"/>
                <a:gd name="connsiteX47" fmla="*/ 870857 w 4215960"/>
                <a:gd name="connsiteY47" fmla="*/ 3011714 h 3394041"/>
                <a:gd name="connsiteX48" fmla="*/ 907143 w 4215960"/>
                <a:gd name="connsiteY48" fmla="*/ 3055257 h 3394041"/>
                <a:gd name="connsiteX49" fmla="*/ 936171 w 4215960"/>
                <a:gd name="connsiteY49" fmla="*/ 3077028 h 3394041"/>
                <a:gd name="connsiteX50" fmla="*/ 1030514 w 4215960"/>
                <a:gd name="connsiteY50" fmla="*/ 3120571 h 3394041"/>
                <a:gd name="connsiteX51" fmla="*/ 1480457 w 4215960"/>
                <a:gd name="connsiteY51" fmla="*/ 3106057 h 3394041"/>
                <a:gd name="connsiteX52" fmla="*/ 1531257 w 4215960"/>
                <a:gd name="connsiteY52" fmla="*/ 3091543 h 3394041"/>
                <a:gd name="connsiteX53" fmla="*/ 1618343 w 4215960"/>
                <a:gd name="connsiteY53" fmla="*/ 3084285 h 3394041"/>
                <a:gd name="connsiteX54" fmla="*/ 1698171 w 4215960"/>
                <a:gd name="connsiteY54" fmla="*/ 3069771 h 3394041"/>
                <a:gd name="connsiteX55" fmla="*/ 1756228 w 4215960"/>
                <a:gd name="connsiteY55" fmla="*/ 3062514 h 3394041"/>
                <a:gd name="connsiteX56" fmla="*/ 1785257 w 4215960"/>
                <a:gd name="connsiteY56" fmla="*/ 3048000 h 3394041"/>
                <a:gd name="connsiteX57" fmla="*/ 1850571 w 4215960"/>
                <a:gd name="connsiteY57" fmla="*/ 3026228 h 3394041"/>
                <a:gd name="connsiteX58" fmla="*/ 1886857 w 4215960"/>
                <a:gd name="connsiteY58" fmla="*/ 3011714 h 3394041"/>
                <a:gd name="connsiteX59" fmla="*/ 1988457 w 4215960"/>
                <a:gd name="connsiteY59" fmla="*/ 2997200 h 3394041"/>
                <a:gd name="connsiteX60" fmla="*/ 2017485 w 4215960"/>
                <a:gd name="connsiteY60" fmla="*/ 2989943 h 3394041"/>
                <a:gd name="connsiteX61" fmla="*/ 2053771 w 4215960"/>
                <a:gd name="connsiteY61" fmla="*/ 2982685 h 3394041"/>
                <a:gd name="connsiteX62" fmla="*/ 2140857 w 4215960"/>
                <a:gd name="connsiteY62" fmla="*/ 2968171 h 3394041"/>
                <a:gd name="connsiteX63" fmla="*/ 3235098 w 4215960"/>
                <a:gd name="connsiteY63" fmla="*/ 3228068 h 3394041"/>
                <a:gd name="connsiteX64" fmla="*/ 3645125 w 4215960"/>
                <a:gd name="connsiteY64" fmla="*/ 3391127 h 3394041"/>
                <a:gd name="connsiteX65" fmla="*/ 3567338 w 4215960"/>
                <a:gd name="connsiteY65" fmla="*/ 3341914 h 3394041"/>
                <a:gd name="connsiteX66" fmla="*/ 3494312 w 4215960"/>
                <a:gd name="connsiteY66" fmla="*/ 3299051 h 3394041"/>
                <a:gd name="connsiteX67" fmla="*/ 3516537 w 4215960"/>
                <a:gd name="connsiteY67" fmla="*/ 3273652 h 3394041"/>
                <a:gd name="connsiteX68" fmla="*/ 3537175 w 4215960"/>
                <a:gd name="connsiteY68" fmla="*/ 3251426 h 3394041"/>
                <a:gd name="connsiteX69" fmla="*/ 3591150 w 4215960"/>
                <a:gd name="connsiteY69" fmla="*/ 3283177 h 3394041"/>
                <a:gd name="connsiteX70" fmla="*/ 3597500 w 4215960"/>
                <a:gd name="connsiteY70" fmla="*/ 3238727 h 3394041"/>
                <a:gd name="connsiteX71" fmla="*/ 3541937 w 4215960"/>
                <a:gd name="connsiteY71" fmla="*/ 3214914 h 3394041"/>
                <a:gd name="connsiteX72" fmla="*/ 3540350 w 4215960"/>
                <a:gd name="connsiteY72" fmla="*/ 3205390 h 3394041"/>
                <a:gd name="connsiteX73" fmla="*/ 3527649 w 4215960"/>
                <a:gd name="connsiteY73" fmla="*/ 3167291 h 3394041"/>
                <a:gd name="connsiteX74" fmla="*/ 3533999 w 4215960"/>
                <a:gd name="connsiteY74" fmla="*/ 3119665 h 3394041"/>
                <a:gd name="connsiteX75" fmla="*/ 3545112 w 4215960"/>
                <a:gd name="connsiteY75" fmla="*/ 3064102 h 3394041"/>
                <a:gd name="connsiteX76" fmla="*/ 3507012 w 4215960"/>
                <a:gd name="connsiteY76" fmla="*/ 3033940 h 3394041"/>
                <a:gd name="connsiteX77" fmla="*/ 3540349 w 4215960"/>
                <a:gd name="connsiteY77" fmla="*/ 3024415 h 3394041"/>
                <a:gd name="connsiteX78" fmla="*/ 3518124 w 4215960"/>
                <a:gd name="connsiteY78" fmla="*/ 2987902 h 3394041"/>
                <a:gd name="connsiteX79" fmla="*/ 3556225 w 4215960"/>
                <a:gd name="connsiteY79" fmla="*/ 2983141 h 3394041"/>
                <a:gd name="connsiteX80" fmla="*/ 3562574 w 4215960"/>
                <a:gd name="connsiteY80" fmla="*/ 2949802 h 3394041"/>
                <a:gd name="connsiteX81" fmla="*/ 3624488 w 4215960"/>
                <a:gd name="connsiteY81" fmla="*/ 2959329 h 3394041"/>
                <a:gd name="connsiteX82" fmla="*/ 3657601 w 4215960"/>
                <a:gd name="connsiteY82" fmla="*/ 2974521 h 3394041"/>
                <a:gd name="connsiteX83" fmla="*/ 3623808 w 4215960"/>
                <a:gd name="connsiteY83" fmla="*/ 3015569 h 3394041"/>
                <a:gd name="connsiteX84" fmla="*/ 3662816 w 4215960"/>
                <a:gd name="connsiteY84" fmla="*/ 3123065 h 3394041"/>
                <a:gd name="connsiteX85" fmla="*/ 3715203 w 4215960"/>
                <a:gd name="connsiteY85" fmla="*/ 3154363 h 3394041"/>
                <a:gd name="connsiteX86" fmla="*/ 3767137 w 4215960"/>
                <a:gd name="connsiteY86" fmla="*/ 3112181 h 3394041"/>
                <a:gd name="connsiteX87" fmla="*/ 3852862 w 4215960"/>
                <a:gd name="connsiteY87" fmla="*/ 3063648 h 3394041"/>
                <a:gd name="connsiteX88" fmla="*/ 3835626 w 4215960"/>
                <a:gd name="connsiteY88" fmla="*/ 2974747 h 3394041"/>
                <a:gd name="connsiteX89" fmla="*/ 3912960 w 4215960"/>
                <a:gd name="connsiteY89" fmla="*/ 2842078 h 3394041"/>
                <a:gd name="connsiteX90" fmla="*/ 4205514 w 4215960"/>
                <a:gd name="connsiteY90" fmla="*/ 2508930 h 3394041"/>
                <a:gd name="connsiteX91" fmla="*/ 4124097 w 4215960"/>
                <a:gd name="connsiteY91" fmla="*/ 2499858 h 3394041"/>
                <a:gd name="connsiteX92" fmla="*/ 4128634 w 4215960"/>
                <a:gd name="connsiteY92" fmla="*/ 2408010 h 3394041"/>
                <a:gd name="connsiteX93" fmla="*/ 4079647 w 4215960"/>
                <a:gd name="connsiteY93" fmla="*/ 2382838 h 3394041"/>
                <a:gd name="connsiteX94" fmla="*/ 3995510 w 4215960"/>
                <a:gd name="connsiteY94" fmla="*/ 2414360 h 3394041"/>
                <a:gd name="connsiteX95" fmla="*/ 3958771 w 4215960"/>
                <a:gd name="connsiteY95" fmla="*/ 2378075 h 3394041"/>
                <a:gd name="connsiteX96" fmla="*/ 4003448 w 4215960"/>
                <a:gd name="connsiteY96" fmla="*/ 2355170 h 3394041"/>
                <a:gd name="connsiteX97" fmla="*/ 3874181 w 4215960"/>
                <a:gd name="connsiteY97" fmla="*/ 2141991 h 3394041"/>
                <a:gd name="connsiteX98" fmla="*/ 3889147 w 4215960"/>
                <a:gd name="connsiteY98" fmla="*/ 2111828 h 3394041"/>
                <a:gd name="connsiteX99" fmla="*/ 3865562 w 4215960"/>
                <a:gd name="connsiteY99" fmla="*/ 1996168 h 3394041"/>
                <a:gd name="connsiteX100" fmla="*/ 3706813 w 4215960"/>
                <a:gd name="connsiteY100" fmla="*/ 1985282 h 3394041"/>
                <a:gd name="connsiteX101" fmla="*/ 3673475 w 4215960"/>
                <a:gd name="connsiteY101" fmla="*/ 2034040 h 3394041"/>
                <a:gd name="connsiteX102" fmla="*/ 3584575 w 4215960"/>
                <a:gd name="connsiteY102" fmla="*/ 2048556 h 3394041"/>
                <a:gd name="connsiteX103" fmla="*/ 3590925 w 4215960"/>
                <a:gd name="connsiteY103" fmla="*/ 2026557 h 3394041"/>
                <a:gd name="connsiteX104" fmla="*/ 3537403 w 4215960"/>
                <a:gd name="connsiteY104" fmla="*/ 2010456 h 3394041"/>
                <a:gd name="connsiteX105" fmla="*/ 3512684 w 4215960"/>
                <a:gd name="connsiteY105" fmla="*/ 1845355 h 3394041"/>
                <a:gd name="connsiteX106" fmla="*/ 3232377 w 4215960"/>
                <a:gd name="connsiteY106" fmla="*/ 1778680 h 3394041"/>
                <a:gd name="connsiteX107" fmla="*/ 3096078 w 4215960"/>
                <a:gd name="connsiteY107" fmla="*/ 1821996 h 3394041"/>
                <a:gd name="connsiteX108" fmla="*/ 2964089 w 4215960"/>
                <a:gd name="connsiteY108" fmla="*/ 1814512 h 3394041"/>
                <a:gd name="connsiteX109" fmla="*/ 2831646 w 4215960"/>
                <a:gd name="connsiteY109" fmla="*/ 1703614 h 3394041"/>
                <a:gd name="connsiteX110" fmla="*/ 2618468 w 4215960"/>
                <a:gd name="connsiteY110" fmla="*/ 1400401 h 3394041"/>
                <a:gd name="connsiteX111" fmla="*/ 2220006 w 4215960"/>
                <a:gd name="connsiteY111" fmla="*/ 1260928 h 3394041"/>
                <a:gd name="connsiteX112" fmla="*/ 1821543 w 4215960"/>
                <a:gd name="connsiteY112" fmla="*/ 1284514 h 3394041"/>
                <a:gd name="connsiteX113" fmla="*/ 1799771 w 4215960"/>
                <a:gd name="connsiteY113" fmla="*/ 1211943 h 3394041"/>
                <a:gd name="connsiteX114" fmla="*/ 1756228 w 4215960"/>
                <a:gd name="connsiteY114" fmla="*/ 1139371 h 3394041"/>
                <a:gd name="connsiteX115" fmla="*/ 1625600 w 4215960"/>
                <a:gd name="connsiteY115" fmla="*/ 986971 h 3394041"/>
                <a:gd name="connsiteX116" fmla="*/ 1589314 w 4215960"/>
                <a:gd name="connsiteY116" fmla="*/ 928914 h 3394041"/>
                <a:gd name="connsiteX117" fmla="*/ 1574800 w 4215960"/>
                <a:gd name="connsiteY117" fmla="*/ 892628 h 3394041"/>
                <a:gd name="connsiteX118" fmla="*/ 1538514 w 4215960"/>
                <a:gd name="connsiteY118" fmla="*/ 856343 h 3394041"/>
                <a:gd name="connsiteX119" fmla="*/ 1509485 w 4215960"/>
                <a:gd name="connsiteY119" fmla="*/ 820057 h 3394041"/>
                <a:gd name="connsiteX120" fmla="*/ 1473200 w 4215960"/>
                <a:gd name="connsiteY120" fmla="*/ 783771 h 3394041"/>
                <a:gd name="connsiteX121" fmla="*/ 1436914 w 4215960"/>
                <a:gd name="connsiteY121" fmla="*/ 718457 h 3394041"/>
                <a:gd name="connsiteX122" fmla="*/ 1357085 w 4215960"/>
                <a:gd name="connsiteY122" fmla="*/ 624114 h 3394041"/>
                <a:gd name="connsiteX123" fmla="*/ 1335314 w 4215960"/>
                <a:gd name="connsiteY123" fmla="*/ 602343 h 3394041"/>
                <a:gd name="connsiteX124" fmla="*/ 1277257 w 4215960"/>
                <a:gd name="connsiteY124" fmla="*/ 529771 h 3394041"/>
                <a:gd name="connsiteX125" fmla="*/ 1219200 w 4215960"/>
                <a:gd name="connsiteY125" fmla="*/ 464457 h 3394041"/>
                <a:gd name="connsiteX126" fmla="*/ 1161143 w 4215960"/>
                <a:gd name="connsiteY126" fmla="*/ 406400 h 3394041"/>
                <a:gd name="connsiteX127" fmla="*/ 1081314 w 4215960"/>
                <a:gd name="connsiteY127" fmla="*/ 362857 h 3394041"/>
                <a:gd name="connsiteX128" fmla="*/ 1052285 w 4215960"/>
                <a:gd name="connsiteY128" fmla="*/ 333828 h 3394041"/>
                <a:gd name="connsiteX129" fmla="*/ 1001485 w 4215960"/>
                <a:gd name="connsiteY129" fmla="*/ 304800 h 3394041"/>
                <a:gd name="connsiteX130" fmla="*/ 979714 w 4215960"/>
                <a:gd name="connsiteY130" fmla="*/ 290285 h 3394041"/>
                <a:gd name="connsiteX131" fmla="*/ 928914 w 4215960"/>
                <a:gd name="connsiteY131" fmla="*/ 246743 h 3394041"/>
                <a:gd name="connsiteX132" fmla="*/ 907143 w 4215960"/>
                <a:gd name="connsiteY132" fmla="*/ 232228 h 3394041"/>
                <a:gd name="connsiteX133" fmla="*/ 885371 w 4215960"/>
                <a:gd name="connsiteY133" fmla="*/ 224971 h 3394041"/>
                <a:gd name="connsiteX134" fmla="*/ 849085 w 4215960"/>
                <a:gd name="connsiteY134" fmla="*/ 188685 h 3394041"/>
                <a:gd name="connsiteX135" fmla="*/ 820057 w 4215960"/>
                <a:gd name="connsiteY135" fmla="*/ 166914 h 3394041"/>
                <a:gd name="connsiteX136" fmla="*/ 812800 w 4215960"/>
                <a:gd name="connsiteY136" fmla="*/ 145143 h 3394041"/>
                <a:gd name="connsiteX137" fmla="*/ 762000 w 4215960"/>
                <a:gd name="connsiteY137" fmla="*/ 116114 h 3394041"/>
                <a:gd name="connsiteX138" fmla="*/ 740228 w 4215960"/>
                <a:gd name="connsiteY138" fmla="*/ 101600 h 3394041"/>
                <a:gd name="connsiteX139" fmla="*/ 703943 w 4215960"/>
                <a:gd name="connsiteY139" fmla="*/ 65314 h 3394041"/>
                <a:gd name="connsiteX140" fmla="*/ 689428 w 4215960"/>
                <a:gd name="connsiteY140" fmla="*/ 50800 h 3394041"/>
                <a:gd name="connsiteX141" fmla="*/ 660400 w 4215960"/>
                <a:gd name="connsiteY141" fmla="*/ 43543 h 3394041"/>
                <a:gd name="connsiteX142" fmla="*/ 638628 w 4215960"/>
                <a:gd name="connsiteY142" fmla="*/ 36285 h 3394041"/>
                <a:gd name="connsiteX143" fmla="*/ 602343 w 4215960"/>
                <a:gd name="connsiteY143" fmla="*/ 0 h 3394041"/>
                <a:gd name="connsiteX0" fmla="*/ 602343 w 4215960"/>
                <a:gd name="connsiteY0" fmla="*/ 0 h 3394196"/>
                <a:gd name="connsiteX1" fmla="*/ 406400 w 4215960"/>
                <a:gd name="connsiteY1" fmla="*/ 7257 h 3394196"/>
                <a:gd name="connsiteX2" fmla="*/ 362857 w 4215960"/>
                <a:gd name="connsiteY2" fmla="*/ 36285 h 3394196"/>
                <a:gd name="connsiteX3" fmla="*/ 312057 w 4215960"/>
                <a:gd name="connsiteY3" fmla="*/ 50800 h 3394196"/>
                <a:gd name="connsiteX4" fmla="*/ 239485 w 4215960"/>
                <a:gd name="connsiteY4" fmla="*/ 101600 h 3394196"/>
                <a:gd name="connsiteX5" fmla="*/ 210457 w 4215960"/>
                <a:gd name="connsiteY5" fmla="*/ 108857 h 3394196"/>
                <a:gd name="connsiteX6" fmla="*/ 159657 w 4215960"/>
                <a:gd name="connsiteY6" fmla="*/ 137885 h 3394196"/>
                <a:gd name="connsiteX7" fmla="*/ 130628 w 4215960"/>
                <a:gd name="connsiteY7" fmla="*/ 166914 h 3394196"/>
                <a:gd name="connsiteX8" fmla="*/ 108857 w 4215960"/>
                <a:gd name="connsiteY8" fmla="*/ 188685 h 3394196"/>
                <a:gd name="connsiteX9" fmla="*/ 94343 w 4215960"/>
                <a:gd name="connsiteY9" fmla="*/ 203200 h 3394196"/>
                <a:gd name="connsiteX10" fmla="*/ 43543 w 4215960"/>
                <a:gd name="connsiteY10" fmla="*/ 283028 h 3394196"/>
                <a:gd name="connsiteX11" fmla="*/ 14514 w 4215960"/>
                <a:gd name="connsiteY11" fmla="*/ 362857 h 3394196"/>
                <a:gd name="connsiteX12" fmla="*/ 0 w 4215960"/>
                <a:gd name="connsiteY12" fmla="*/ 420914 h 3394196"/>
                <a:gd name="connsiteX13" fmla="*/ 7257 w 4215960"/>
                <a:gd name="connsiteY13" fmla="*/ 1393371 h 3394196"/>
                <a:gd name="connsiteX14" fmla="*/ 29028 w 4215960"/>
                <a:gd name="connsiteY14" fmla="*/ 1494971 h 3394196"/>
                <a:gd name="connsiteX15" fmla="*/ 43543 w 4215960"/>
                <a:gd name="connsiteY15" fmla="*/ 1531257 h 3394196"/>
                <a:gd name="connsiteX16" fmla="*/ 58057 w 4215960"/>
                <a:gd name="connsiteY16" fmla="*/ 1596571 h 3394196"/>
                <a:gd name="connsiteX17" fmla="*/ 79828 w 4215960"/>
                <a:gd name="connsiteY17" fmla="*/ 1647371 h 3394196"/>
                <a:gd name="connsiteX18" fmla="*/ 116114 w 4215960"/>
                <a:gd name="connsiteY18" fmla="*/ 1763485 h 3394196"/>
                <a:gd name="connsiteX19" fmla="*/ 137885 w 4215960"/>
                <a:gd name="connsiteY19" fmla="*/ 1828800 h 3394196"/>
                <a:gd name="connsiteX20" fmla="*/ 145143 w 4215960"/>
                <a:gd name="connsiteY20" fmla="*/ 1850571 h 3394196"/>
                <a:gd name="connsiteX21" fmla="*/ 166914 w 4215960"/>
                <a:gd name="connsiteY21" fmla="*/ 1894114 h 3394196"/>
                <a:gd name="connsiteX22" fmla="*/ 188685 w 4215960"/>
                <a:gd name="connsiteY22" fmla="*/ 1944914 h 3394196"/>
                <a:gd name="connsiteX23" fmla="*/ 195943 w 4215960"/>
                <a:gd name="connsiteY23" fmla="*/ 1973943 h 3394196"/>
                <a:gd name="connsiteX24" fmla="*/ 232228 w 4215960"/>
                <a:gd name="connsiteY24" fmla="*/ 2024743 h 3394196"/>
                <a:gd name="connsiteX25" fmla="*/ 254000 w 4215960"/>
                <a:gd name="connsiteY25" fmla="*/ 2082800 h 3394196"/>
                <a:gd name="connsiteX26" fmla="*/ 275771 w 4215960"/>
                <a:gd name="connsiteY26" fmla="*/ 2104571 h 3394196"/>
                <a:gd name="connsiteX27" fmla="*/ 312057 w 4215960"/>
                <a:gd name="connsiteY27" fmla="*/ 2177143 h 3394196"/>
                <a:gd name="connsiteX28" fmla="*/ 348343 w 4215960"/>
                <a:gd name="connsiteY28" fmla="*/ 2227943 h 3394196"/>
                <a:gd name="connsiteX29" fmla="*/ 355600 w 4215960"/>
                <a:gd name="connsiteY29" fmla="*/ 2249714 h 3394196"/>
                <a:gd name="connsiteX30" fmla="*/ 406400 w 4215960"/>
                <a:gd name="connsiteY30" fmla="*/ 2315028 h 3394196"/>
                <a:gd name="connsiteX31" fmla="*/ 435428 w 4215960"/>
                <a:gd name="connsiteY31" fmla="*/ 2380343 h 3394196"/>
                <a:gd name="connsiteX32" fmla="*/ 457200 w 4215960"/>
                <a:gd name="connsiteY32" fmla="*/ 2409371 h 3394196"/>
                <a:gd name="connsiteX33" fmla="*/ 471714 w 4215960"/>
                <a:gd name="connsiteY33" fmla="*/ 2467428 h 3394196"/>
                <a:gd name="connsiteX34" fmla="*/ 478971 w 4215960"/>
                <a:gd name="connsiteY34" fmla="*/ 2489200 h 3394196"/>
                <a:gd name="connsiteX35" fmla="*/ 486228 w 4215960"/>
                <a:gd name="connsiteY35" fmla="*/ 2518228 h 3394196"/>
                <a:gd name="connsiteX36" fmla="*/ 493485 w 4215960"/>
                <a:gd name="connsiteY36" fmla="*/ 2583543 h 3394196"/>
                <a:gd name="connsiteX37" fmla="*/ 515257 w 4215960"/>
                <a:gd name="connsiteY37" fmla="*/ 2641600 h 3394196"/>
                <a:gd name="connsiteX38" fmla="*/ 544285 w 4215960"/>
                <a:gd name="connsiteY38" fmla="*/ 2685143 h 3394196"/>
                <a:gd name="connsiteX39" fmla="*/ 573314 w 4215960"/>
                <a:gd name="connsiteY39" fmla="*/ 2735943 h 3394196"/>
                <a:gd name="connsiteX40" fmla="*/ 602343 w 4215960"/>
                <a:gd name="connsiteY40" fmla="*/ 2757714 h 3394196"/>
                <a:gd name="connsiteX41" fmla="*/ 645885 w 4215960"/>
                <a:gd name="connsiteY41" fmla="*/ 2801257 h 3394196"/>
                <a:gd name="connsiteX42" fmla="*/ 674914 w 4215960"/>
                <a:gd name="connsiteY42" fmla="*/ 2823028 h 3394196"/>
                <a:gd name="connsiteX43" fmla="*/ 711200 w 4215960"/>
                <a:gd name="connsiteY43" fmla="*/ 2866571 h 3394196"/>
                <a:gd name="connsiteX44" fmla="*/ 740228 w 4215960"/>
                <a:gd name="connsiteY44" fmla="*/ 2888343 h 3394196"/>
                <a:gd name="connsiteX45" fmla="*/ 812800 w 4215960"/>
                <a:gd name="connsiteY45" fmla="*/ 2953657 h 3394196"/>
                <a:gd name="connsiteX46" fmla="*/ 849085 w 4215960"/>
                <a:gd name="connsiteY46" fmla="*/ 2997200 h 3394196"/>
                <a:gd name="connsiteX47" fmla="*/ 870857 w 4215960"/>
                <a:gd name="connsiteY47" fmla="*/ 3011714 h 3394196"/>
                <a:gd name="connsiteX48" fmla="*/ 907143 w 4215960"/>
                <a:gd name="connsiteY48" fmla="*/ 3055257 h 3394196"/>
                <a:gd name="connsiteX49" fmla="*/ 936171 w 4215960"/>
                <a:gd name="connsiteY49" fmla="*/ 3077028 h 3394196"/>
                <a:gd name="connsiteX50" fmla="*/ 1030514 w 4215960"/>
                <a:gd name="connsiteY50" fmla="*/ 3120571 h 3394196"/>
                <a:gd name="connsiteX51" fmla="*/ 1480457 w 4215960"/>
                <a:gd name="connsiteY51" fmla="*/ 3106057 h 3394196"/>
                <a:gd name="connsiteX52" fmla="*/ 1531257 w 4215960"/>
                <a:gd name="connsiteY52" fmla="*/ 3091543 h 3394196"/>
                <a:gd name="connsiteX53" fmla="*/ 1618343 w 4215960"/>
                <a:gd name="connsiteY53" fmla="*/ 3084285 h 3394196"/>
                <a:gd name="connsiteX54" fmla="*/ 1698171 w 4215960"/>
                <a:gd name="connsiteY54" fmla="*/ 3069771 h 3394196"/>
                <a:gd name="connsiteX55" fmla="*/ 1756228 w 4215960"/>
                <a:gd name="connsiteY55" fmla="*/ 3062514 h 3394196"/>
                <a:gd name="connsiteX56" fmla="*/ 1785257 w 4215960"/>
                <a:gd name="connsiteY56" fmla="*/ 3048000 h 3394196"/>
                <a:gd name="connsiteX57" fmla="*/ 1850571 w 4215960"/>
                <a:gd name="connsiteY57" fmla="*/ 3026228 h 3394196"/>
                <a:gd name="connsiteX58" fmla="*/ 1886857 w 4215960"/>
                <a:gd name="connsiteY58" fmla="*/ 3011714 h 3394196"/>
                <a:gd name="connsiteX59" fmla="*/ 1988457 w 4215960"/>
                <a:gd name="connsiteY59" fmla="*/ 2997200 h 3394196"/>
                <a:gd name="connsiteX60" fmla="*/ 2017485 w 4215960"/>
                <a:gd name="connsiteY60" fmla="*/ 2989943 h 3394196"/>
                <a:gd name="connsiteX61" fmla="*/ 2053771 w 4215960"/>
                <a:gd name="connsiteY61" fmla="*/ 2982685 h 3394196"/>
                <a:gd name="connsiteX62" fmla="*/ 2140857 w 4215960"/>
                <a:gd name="connsiteY62" fmla="*/ 2968171 h 3394196"/>
                <a:gd name="connsiteX63" fmla="*/ 3235098 w 4215960"/>
                <a:gd name="connsiteY63" fmla="*/ 3228068 h 3394196"/>
                <a:gd name="connsiteX64" fmla="*/ 3235550 w 4215960"/>
                <a:gd name="connsiteY64" fmla="*/ 3224438 h 3394196"/>
                <a:gd name="connsiteX65" fmla="*/ 3645125 w 4215960"/>
                <a:gd name="connsiteY65" fmla="*/ 3391127 h 3394196"/>
                <a:gd name="connsiteX66" fmla="*/ 3567338 w 4215960"/>
                <a:gd name="connsiteY66" fmla="*/ 3341914 h 3394196"/>
                <a:gd name="connsiteX67" fmla="*/ 3494312 w 4215960"/>
                <a:gd name="connsiteY67" fmla="*/ 3299051 h 3394196"/>
                <a:gd name="connsiteX68" fmla="*/ 3516537 w 4215960"/>
                <a:gd name="connsiteY68" fmla="*/ 3273652 h 3394196"/>
                <a:gd name="connsiteX69" fmla="*/ 3537175 w 4215960"/>
                <a:gd name="connsiteY69" fmla="*/ 3251426 h 3394196"/>
                <a:gd name="connsiteX70" fmla="*/ 3591150 w 4215960"/>
                <a:gd name="connsiteY70" fmla="*/ 3283177 h 3394196"/>
                <a:gd name="connsiteX71" fmla="*/ 3597500 w 4215960"/>
                <a:gd name="connsiteY71" fmla="*/ 3238727 h 3394196"/>
                <a:gd name="connsiteX72" fmla="*/ 3541937 w 4215960"/>
                <a:gd name="connsiteY72" fmla="*/ 3214914 h 3394196"/>
                <a:gd name="connsiteX73" fmla="*/ 3540350 w 4215960"/>
                <a:gd name="connsiteY73" fmla="*/ 3205390 h 3394196"/>
                <a:gd name="connsiteX74" fmla="*/ 3527649 w 4215960"/>
                <a:gd name="connsiteY74" fmla="*/ 3167291 h 3394196"/>
                <a:gd name="connsiteX75" fmla="*/ 3533999 w 4215960"/>
                <a:gd name="connsiteY75" fmla="*/ 3119665 h 3394196"/>
                <a:gd name="connsiteX76" fmla="*/ 3545112 w 4215960"/>
                <a:gd name="connsiteY76" fmla="*/ 3064102 h 3394196"/>
                <a:gd name="connsiteX77" fmla="*/ 3507012 w 4215960"/>
                <a:gd name="connsiteY77" fmla="*/ 3033940 h 3394196"/>
                <a:gd name="connsiteX78" fmla="*/ 3540349 w 4215960"/>
                <a:gd name="connsiteY78" fmla="*/ 3024415 h 3394196"/>
                <a:gd name="connsiteX79" fmla="*/ 3518124 w 4215960"/>
                <a:gd name="connsiteY79" fmla="*/ 2987902 h 3394196"/>
                <a:gd name="connsiteX80" fmla="*/ 3556225 w 4215960"/>
                <a:gd name="connsiteY80" fmla="*/ 2983141 h 3394196"/>
                <a:gd name="connsiteX81" fmla="*/ 3562574 w 4215960"/>
                <a:gd name="connsiteY81" fmla="*/ 2949802 h 3394196"/>
                <a:gd name="connsiteX82" fmla="*/ 3624488 w 4215960"/>
                <a:gd name="connsiteY82" fmla="*/ 2959329 h 3394196"/>
                <a:gd name="connsiteX83" fmla="*/ 3657601 w 4215960"/>
                <a:gd name="connsiteY83" fmla="*/ 2974521 h 3394196"/>
                <a:gd name="connsiteX84" fmla="*/ 3623808 w 4215960"/>
                <a:gd name="connsiteY84" fmla="*/ 3015569 h 3394196"/>
                <a:gd name="connsiteX85" fmla="*/ 3662816 w 4215960"/>
                <a:gd name="connsiteY85" fmla="*/ 3123065 h 3394196"/>
                <a:gd name="connsiteX86" fmla="*/ 3715203 w 4215960"/>
                <a:gd name="connsiteY86" fmla="*/ 3154363 h 3394196"/>
                <a:gd name="connsiteX87" fmla="*/ 3767137 w 4215960"/>
                <a:gd name="connsiteY87" fmla="*/ 3112181 h 3394196"/>
                <a:gd name="connsiteX88" fmla="*/ 3852862 w 4215960"/>
                <a:gd name="connsiteY88" fmla="*/ 3063648 h 3394196"/>
                <a:gd name="connsiteX89" fmla="*/ 3835626 w 4215960"/>
                <a:gd name="connsiteY89" fmla="*/ 2974747 h 3394196"/>
                <a:gd name="connsiteX90" fmla="*/ 3912960 w 4215960"/>
                <a:gd name="connsiteY90" fmla="*/ 2842078 h 3394196"/>
                <a:gd name="connsiteX91" fmla="*/ 4205514 w 4215960"/>
                <a:gd name="connsiteY91" fmla="*/ 2508930 h 3394196"/>
                <a:gd name="connsiteX92" fmla="*/ 4124097 w 4215960"/>
                <a:gd name="connsiteY92" fmla="*/ 2499858 h 3394196"/>
                <a:gd name="connsiteX93" fmla="*/ 4128634 w 4215960"/>
                <a:gd name="connsiteY93" fmla="*/ 2408010 h 3394196"/>
                <a:gd name="connsiteX94" fmla="*/ 4079647 w 4215960"/>
                <a:gd name="connsiteY94" fmla="*/ 2382838 h 3394196"/>
                <a:gd name="connsiteX95" fmla="*/ 3995510 w 4215960"/>
                <a:gd name="connsiteY95" fmla="*/ 2414360 h 3394196"/>
                <a:gd name="connsiteX96" fmla="*/ 3958771 w 4215960"/>
                <a:gd name="connsiteY96" fmla="*/ 2378075 h 3394196"/>
                <a:gd name="connsiteX97" fmla="*/ 4003448 w 4215960"/>
                <a:gd name="connsiteY97" fmla="*/ 2355170 h 3394196"/>
                <a:gd name="connsiteX98" fmla="*/ 3874181 w 4215960"/>
                <a:gd name="connsiteY98" fmla="*/ 2141991 h 3394196"/>
                <a:gd name="connsiteX99" fmla="*/ 3889147 w 4215960"/>
                <a:gd name="connsiteY99" fmla="*/ 2111828 h 3394196"/>
                <a:gd name="connsiteX100" fmla="*/ 3865562 w 4215960"/>
                <a:gd name="connsiteY100" fmla="*/ 1996168 h 3394196"/>
                <a:gd name="connsiteX101" fmla="*/ 3706813 w 4215960"/>
                <a:gd name="connsiteY101" fmla="*/ 1985282 h 3394196"/>
                <a:gd name="connsiteX102" fmla="*/ 3673475 w 4215960"/>
                <a:gd name="connsiteY102" fmla="*/ 2034040 h 3394196"/>
                <a:gd name="connsiteX103" fmla="*/ 3584575 w 4215960"/>
                <a:gd name="connsiteY103" fmla="*/ 2048556 h 3394196"/>
                <a:gd name="connsiteX104" fmla="*/ 3590925 w 4215960"/>
                <a:gd name="connsiteY104" fmla="*/ 2026557 h 3394196"/>
                <a:gd name="connsiteX105" fmla="*/ 3537403 w 4215960"/>
                <a:gd name="connsiteY105" fmla="*/ 2010456 h 3394196"/>
                <a:gd name="connsiteX106" fmla="*/ 3512684 w 4215960"/>
                <a:gd name="connsiteY106" fmla="*/ 1845355 h 3394196"/>
                <a:gd name="connsiteX107" fmla="*/ 3232377 w 4215960"/>
                <a:gd name="connsiteY107" fmla="*/ 1778680 h 3394196"/>
                <a:gd name="connsiteX108" fmla="*/ 3096078 w 4215960"/>
                <a:gd name="connsiteY108" fmla="*/ 1821996 h 3394196"/>
                <a:gd name="connsiteX109" fmla="*/ 2964089 w 4215960"/>
                <a:gd name="connsiteY109" fmla="*/ 1814512 h 3394196"/>
                <a:gd name="connsiteX110" fmla="*/ 2831646 w 4215960"/>
                <a:gd name="connsiteY110" fmla="*/ 1703614 h 3394196"/>
                <a:gd name="connsiteX111" fmla="*/ 2618468 w 4215960"/>
                <a:gd name="connsiteY111" fmla="*/ 1400401 h 3394196"/>
                <a:gd name="connsiteX112" fmla="*/ 2220006 w 4215960"/>
                <a:gd name="connsiteY112" fmla="*/ 1260928 h 3394196"/>
                <a:gd name="connsiteX113" fmla="*/ 1821543 w 4215960"/>
                <a:gd name="connsiteY113" fmla="*/ 1284514 h 3394196"/>
                <a:gd name="connsiteX114" fmla="*/ 1799771 w 4215960"/>
                <a:gd name="connsiteY114" fmla="*/ 1211943 h 3394196"/>
                <a:gd name="connsiteX115" fmla="*/ 1756228 w 4215960"/>
                <a:gd name="connsiteY115" fmla="*/ 1139371 h 3394196"/>
                <a:gd name="connsiteX116" fmla="*/ 1625600 w 4215960"/>
                <a:gd name="connsiteY116" fmla="*/ 986971 h 3394196"/>
                <a:gd name="connsiteX117" fmla="*/ 1589314 w 4215960"/>
                <a:gd name="connsiteY117" fmla="*/ 928914 h 3394196"/>
                <a:gd name="connsiteX118" fmla="*/ 1574800 w 4215960"/>
                <a:gd name="connsiteY118" fmla="*/ 892628 h 3394196"/>
                <a:gd name="connsiteX119" fmla="*/ 1538514 w 4215960"/>
                <a:gd name="connsiteY119" fmla="*/ 856343 h 3394196"/>
                <a:gd name="connsiteX120" fmla="*/ 1509485 w 4215960"/>
                <a:gd name="connsiteY120" fmla="*/ 820057 h 3394196"/>
                <a:gd name="connsiteX121" fmla="*/ 1473200 w 4215960"/>
                <a:gd name="connsiteY121" fmla="*/ 783771 h 3394196"/>
                <a:gd name="connsiteX122" fmla="*/ 1436914 w 4215960"/>
                <a:gd name="connsiteY122" fmla="*/ 718457 h 3394196"/>
                <a:gd name="connsiteX123" fmla="*/ 1357085 w 4215960"/>
                <a:gd name="connsiteY123" fmla="*/ 624114 h 3394196"/>
                <a:gd name="connsiteX124" fmla="*/ 1335314 w 4215960"/>
                <a:gd name="connsiteY124" fmla="*/ 602343 h 3394196"/>
                <a:gd name="connsiteX125" fmla="*/ 1277257 w 4215960"/>
                <a:gd name="connsiteY125" fmla="*/ 529771 h 3394196"/>
                <a:gd name="connsiteX126" fmla="*/ 1219200 w 4215960"/>
                <a:gd name="connsiteY126" fmla="*/ 464457 h 3394196"/>
                <a:gd name="connsiteX127" fmla="*/ 1161143 w 4215960"/>
                <a:gd name="connsiteY127" fmla="*/ 406400 h 3394196"/>
                <a:gd name="connsiteX128" fmla="*/ 1081314 w 4215960"/>
                <a:gd name="connsiteY128" fmla="*/ 362857 h 3394196"/>
                <a:gd name="connsiteX129" fmla="*/ 1052285 w 4215960"/>
                <a:gd name="connsiteY129" fmla="*/ 333828 h 3394196"/>
                <a:gd name="connsiteX130" fmla="*/ 1001485 w 4215960"/>
                <a:gd name="connsiteY130" fmla="*/ 304800 h 3394196"/>
                <a:gd name="connsiteX131" fmla="*/ 979714 w 4215960"/>
                <a:gd name="connsiteY131" fmla="*/ 290285 h 3394196"/>
                <a:gd name="connsiteX132" fmla="*/ 928914 w 4215960"/>
                <a:gd name="connsiteY132" fmla="*/ 246743 h 3394196"/>
                <a:gd name="connsiteX133" fmla="*/ 907143 w 4215960"/>
                <a:gd name="connsiteY133" fmla="*/ 232228 h 3394196"/>
                <a:gd name="connsiteX134" fmla="*/ 885371 w 4215960"/>
                <a:gd name="connsiteY134" fmla="*/ 224971 h 3394196"/>
                <a:gd name="connsiteX135" fmla="*/ 849085 w 4215960"/>
                <a:gd name="connsiteY135" fmla="*/ 188685 h 3394196"/>
                <a:gd name="connsiteX136" fmla="*/ 820057 w 4215960"/>
                <a:gd name="connsiteY136" fmla="*/ 166914 h 3394196"/>
                <a:gd name="connsiteX137" fmla="*/ 812800 w 4215960"/>
                <a:gd name="connsiteY137" fmla="*/ 145143 h 3394196"/>
                <a:gd name="connsiteX138" fmla="*/ 762000 w 4215960"/>
                <a:gd name="connsiteY138" fmla="*/ 116114 h 3394196"/>
                <a:gd name="connsiteX139" fmla="*/ 740228 w 4215960"/>
                <a:gd name="connsiteY139" fmla="*/ 101600 h 3394196"/>
                <a:gd name="connsiteX140" fmla="*/ 703943 w 4215960"/>
                <a:gd name="connsiteY140" fmla="*/ 65314 h 3394196"/>
                <a:gd name="connsiteX141" fmla="*/ 689428 w 4215960"/>
                <a:gd name="connsiteY141" fmla="*/ 50800 h 3394196"/>
                <a:gd name="connsiteX142" fmla="*/ 660400 w 4215960"/>
                <a:gd name="connsiteY142" fmla="*/ 43543 h 3394196"/>
                <a:gd name="connsiteX143" fmla="*/ 638628 w 4215960"/>
                <a:gd name="connsiteY143" fmla="*/ 36285 h 3394196"/>
                <a:gd name="connsiteX144" fmla="*/ 602343 w 4215960"/>
                <a:gd name="connsiteY144" fmla="*/ 0 h 3394196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235098 w 4215960"/>
                <a:gd name="connsiteY63" fmla="*/ 3228068 h 3465738"/>
                <a:gd name="connsiteX64" fmla="*/ 3575275 w 4215960"/>
                <a:gd name="connsiteY64" fmla="*/ 3465738 h 3465738"/>
                <a:gd name="connsiteX65" fmla="*/ 3645125 w 4215960"/>
                <a:gd name="connsiteY65" fmla="*/ 3391127 h 3465738"/>
                <a:gd name="connsiteX66" fmla="*/ 3567338 w 4215960"/>
                <a:gd name="connsiteY66" fmla="*/ 3341914 h 3465738"/>
                <a:gd name="connsiteX67" fmla="*/ 3494312 w 4215960"/>
                <a:gd name="connsiteY67" fmla="*/ 3299051 h 3465738"/>
                <a:gd name="connsiteX68" fmla="*/ 3516537 w 4215960"/>
                <a:gd name="connsiteY68" fmla="*/ 3273652 h 3465738"/>
                <a:gd name="connsiteX69" fmla="*/ 3537175 w 4215960"/>
                <a:gd name="connsiteY69" fmla="*/ 3251426 h 3465738"/>
                <a:gd name="connsiteX70" fmla="*/ 3591150 w 4215960"/>
                <a:gd name="connsiteY70" fmla="*/ 3283177 h 3465738"/>
                <a:gd name="connsiteX71" fmla="*/ 3597500 w 4215960"/>
                <a:gd name="connsiteY71" fmla="*/ 3238727 h 3465738"/>
                <a:gd name="connsiteX72" fmla="*/ 3541937 w 4215960"/>
                <a:gd name="connsiteY72" fmla="*/ 3214914 h 3465738"/>
                <a:gd name="connsiteX73" fmla="*/ 3540350 w 4215960"/>
                <a:gd name="connsiteY73" fmla="*/ 3205390 h 3465738"/>
                <a:gd name="connsiteX74" fmla="*/ 3527649 w 4215960"/>
                <a:gd name="connsiteY74" fmla="*/ 3167291 h 3465738"/>
                <a:gd name="connsiteX75" fmla="*/ 3533999 w 4215960"/>
                <a:gd name="connsiteY75" fmla="*/ 3119665 h 3465738"/>
                <a:gd name="connsiteX76" fmla="*/ 3545112 w 4215960"/>
                <a:gd name="connsiteY76" fmla="*/ 3064102 h 3465738"/>
                <a:gd name="connsiteX77" fmla="*/ 3507012 w 4215960"/>
                <a:gd name="connsiteY77" fmla="*/ 3033940 h 3465738"/>
                <a:gd name="connsiteX78" fmla="*/ 3540349 w 4215960"/>
                <a:gd name="connsiteY78" fmla="*/ 3024415 h 3465738"/>
                <a:gd name="connsiteX79" fmla="*/ 3518124 w 4215960"/>
                <a:gd name="connsiteY79" fmla="*/ 2987902 h 3465738"/>
                <a:gd name="connsiteX80" fmla="*/ 3556225 w 4215960"/>
                <a:gd name="connsiteY80" fmla="*/ 2983141 h 3465738"/>
                <a:gd name="connsiteX81" fmla="*/ 3562574 w 4215960"/>
                <a:gd name="connsiteY81" fmla="*/ 2949802 h 3465738"/>
                <a:gd name="connsiteX82" fmla="*/ 3624488 w 4215960"/>
                <a:gd name="connsiteY82" fmla="*/ 2959329 h 3465738"/>
                <a:gd name="connsiteX83" fmla="*/ 3657601 w 4215960"/>
                <a:gd name="connsiteY83" fmla="*/ 2974521 h 3465738"/>
                <a:gd name="connsiteX84" fmla="*/ 3623808 w 4215960"/>
                <a:gd name="connsiteY84" fmla="*/ 3015569 h 3465738"/>
                <a:gd name="connsiteX85" fmla="*/ 3662816 w 4215960"/>
                <a:gd name="connsiteY85" fmla="*/ 3123065 h 3465738"/>
                <a:gd name="connsiteX86" fmla="*/ 3715203 w 4215960"/>
                <a:gd name="connsiteY86" fmla="*/ 3154363 h 3465738"/>
                <a:gd name="connsiteX87" fmla="*/ 3767137 w 4215960"/>
                <a:gd name="connsiteY87" fmla="*/ 3112181 h 3465738"/>
                <a:gd name="connsiteX88" fmla="*/ 3852862 w 4215960"/>
                <a:gd name="connsiteY88" fmla="*/ 3063648 h 3465738"/>
                <a:gd name="connsiteX89" fmla="*/ 3835626 w 4215960"/>
                <a:gd name="connsiteY89" fmla="*/ 2974747 h 3465738"/>
                <a:gd name="connsiteX90" fmla="*/ 3912960 w 4215960"/>
                <a:gd name="connsiteY90" fmla="*/ 2842078 h 3465738"/>
                <a:gd name="connsiteX91" fmla="*/ 4205514 w 4215960"/>
                <a:gd name="connsiteY91" fmla="*/ 2508930 h 3465738"/>
                <a:gd name="connsiteX92" fmla="*/ 4124097 w 4215960"/>
                <a:gd name="connsiteY92" fmla="*/ 2499858 h 3465738"/>
                <a:gd name="connsiteX93" fmla="*/ 4128634 w 4215960"/>
                <a:gd name="connsiteY93" fmla="*/ 2408010 h 3465738"/>
                <a:gd name="connsiteX94" fmla="*/ 4079647 w 4215960"/>
                <a:gd name="connsiteY94" fmla="*/ 2382838 h 3465738"/>
                <a:gd name="connsiteX95" fmla="*/ 3995510 w 4215960"/>
                <a:gd name="connsiteY95" fmla="*/ 2414360 h 3465738"/>
                <a:gd name="connsiteX96" fmla="*/ 3958771 w 4215960"/>
                <a:gd name="connsiteY96" fmla="*/ 2378075 h 3465738"/>
                <a:gd name="connsiteX97" fmla="*/ 4003448 w 4215960"/>
                <a:gd name="connsiteY97" fmla="*/ 2355170 h 3465738"/>
                <a:gd name="connsiteX98" fmla="*/ 3874181 w 4215960"/>
                <a:gd name="connsiteY98" fmla="*/ 2141991 h 3465738"/>
                <a:gd name="connsiteX99" fmla="*/ 3889147 w 4215960"/>
                <a:gd name="connsiteY99" fmla="*/ 2111828 h 3465738"/>
                <a:gd name="connsiteX100" fmla="*/ 3865562 w 4215960"/>
                <a:gd name="connsiteY100" fmla="*/ 1996168 h 3465738"/>
                <a:gd name="connsiteX101" fmla="*/ 3706813 w 4215960"/>
                <a:gd name="connsiteY101" fmla="*/ 1985282 h 3465738"/>
                <a:gd name="connsiteX102" fmla="*/ 3673475 w 4215960"/>
                <a:gd name="connsiteY102" fmla="*/ 2034040 h 3465738"/>
                <a:gd name="connsiteX103" fmla="*/ 3584575 w 4215960"/>
                <a:gd name="connsiteY103" fmla="*/ 2048556 h 3465738"/>
                <a:gd name="connsiteX104" fmla="*/ 3590925 w 4215960"/>
                <a:gd name="connsiteY104" fmla="*/ 2026557 h 3465738"/>
                <a:gd name="connsiteX105" fmla="*/ 3537403 w 4215960"/>
                <a:gd name="connsiteY105" fmla="*/ 2010456 h 3465738"/>
                <a:gd name="connsiteX106" fmla="*/ 3512684 w 4215960"/>
                <a:gd name="connsiteY106" fmla="*/ 1845355 h 3465738"/>
                <a:gd name="connsiteX107" fmla="*/ 3232377 w 4215960"/>
                <a:gd name="connsiteY107" fmla="*/ 1778680 h 3465738"/>
                <a:gd name="connsiteX108" fmla="*/ 3096078 w 4215960"/>
                <a:gd name="connsiteY108" fmla="*/ 1821996 h 3465738"/>
                <a:gd name="connsiteX109" fmla="*/ 2964089 w 4215960"/>
                <a:gd name="connsiteY109" fmla="*/ 1814512 h 3465738"/>
                <a:gd name="connsiteX110" fmla="*/ 2831646 w 4215960"/>
                <a:gd name="connsiteY110" fmla="*/ 1703614 h 3465738"/>
                <a:gd name="connsiteX111" fmla="*/ 2618468 w 4215960"/>
                <a:gd name="connsiteY111" fmla="*/ 1400401 h 3465738"/>
                <a:gd name="connsiteX112" fmla="*/ 2220006 w 4215960"/>
                <a:gd name="connsiteY112" fmla="*/ 1260928 h 3465738"/>
                <a:gd name="connsiteX113" fmla="*/ 1821543 w 4215960"/>
                <a:gd name="connsiteY113" fmla="*/ 1284514 h 3465738"/>
                <a:gd name="connsiteX114" fmla="*/ 1799771 w 4215960"/>
                <a:gd name="connsiteY114" fmla="*/ 1211943 h 3465738"/>
                <a:gd name="connsiteX115" fmla="*/ 1756228 w 4215960"/>
                <a:gd name="connsiteY115" fmla="*/ 1139371 h 3465738"/>
                <a:gd name="connsiteX116" fmla="*/ 1625600 w 4215960"/>
                <a:gd name="connsiteY116" fmla="*/ 986971 h 3465738"/>
                <a:gd name="connsiteX117" fmla="*/ 1589314 w 4215960"/>
                <a:gd name="connsiteY117" fmla="*/ 928914 h 3465738"/>
                <a:gd name="connsiteX118" fmla="*/ 1574800 w 4215960"/>
                <a:gd name="connsiteY118" fmla="*/ 892628 h 3465738"/>
                <a:gd name="connsiteX119" fmla="*/ 1538514 w 4215960"/>
                <a:gd name="connsiteY119" fmla="*/ 856343 h 3465738"/>
                <a:gd name="connsiteX120" fmla="*/ 1509485 w 4215960"/>
                <a:gd name="connsiteY120" fmla="*/ 820057 h 3465738"/>
                <a:gd name="connsiteX121" fmla="*/ 1473200 w 4215960"/>
                <a:gd name="connsiteY121" fmla="*/ 783771 h 3465738"/>
                <a:gd name="connsiteX122" fmla="*/ 1436914 w 4215960"/>
                <a:gd name="connsiteY122" fmla="*/ 718457 h 3465738"/>
                <a:gd name="connsiteX123" fmla="*/ 1357085 w 4215960"/>
                <a:gd name="connsiteY123" fmla="*/ 624114 h 3465738"/>
                <a:gd name="connsiteX124" fmla="*/ 1335314 w 4215960"/>
                <a:gd name="connsiteY124" fmla="*/ 602343 h 3465738"/>
                <a:gd name="connsiteX125" fmla="*/ 1277257 w 4215960"/>
                <a:gd name="connsiteY125" fmla="*/ 529771 h 3465738"/>
                <a:gd name="connsiteX126" fmla="*/ 1219200 w 4215960"/>
                <a:gd name="connsiteY126" fmla="*/ 464457 h 3465738"/>
                <a:gd name="connsiteX127" fmla="*/ 1161143 w 4215960"/>
                <a:gd name="connsiteY127" fmla="*/ 406400 h 3465738"/>
                <a:gd name="connsiteX128" fmla="*/ 1081314 w 4215960"/>
                <a:gd name="connsiteY128" fmla="*/ 362857 h 3465738"/>
                <a:gd name="connsiteX129" fmla="*/ 1052285 w 4215960"/>
                <a:gd name="connsiteY129" fmla="*/ 333828 h 3465738"/>
                <a:gd name="connsiteX130" fmla="*/ 1001485 w 4215960"/>
                <a:gd name="connsiteY130" fmla="*/ 304800 h 3465738"/>
                <a:gd name="connsiteX131" fmla="*/ 979714 w 4215960"/>
                <a:gd name="connsiteY131" fmla="*/ 290285 h 3465738"/>
                <a:gd name="connsiteX132" fmla="*/ 928914 w 4215960"/>
                <a:gd name="connsiteY132" fmla="*/ 246743 h 3465738"/>
                <a:gd name="connsiteX133" fmla="*/ 907143 w 4215960"/>
                <a:gd name="connsiteY133" fmla="*/ 232228 h 3465738"/>
                <a:gd name="connsiteX134" fmla="*/ 885371 w 4215960"/>
                <a:gd name="connsiteY134" fmla="*/ 224971 h 3465738"/>
                <a:gd name="connsiteX135" fmla="*/ 849085 w 4215960"/>
                <a:gd name="connsiteY135" fmla="*/ 188685 h 3465738"/>
                <a:gd name="connsiteX136" fmla="*/ 820057 w 4215960"/>
                <a:gd name="connsiteY136" fmla="*/ 166914 h 3465738"/>
                <a:gd name="connsiteX137" fmla="*/ 812800 w 4215960"/>
                <a:gd name="connsiteY137" fmla="*/ 145143 h 3465738"/>
                <a:gd name="connsiteX138" fmla="*/ 762000 w 4215960"/>
                <a:gd name="connsiteY138" fmla="*/ 116114 h 3465738"/>
                <a:gd name="connsiteX139" fmla="*/ 740228 w 4215960"/>
                <a:gd name="connsiteY139" fmla="*/ 101600 h 3465738"/>
                <a:gd name="connsiteX140" fmla="*/ 703943 w 4215960"/>
                <a:gd name="connsiteY140" fmla="*/ 65314 h 3465738"/>
                <a:gd name="connsiteX141" fmla="*/ 689428 w 4215960"/>
                <a:gd name="connsiteY141" fmla="*/ 50800 h 3465738"/>
                <a:gd name="connsiteX142" fmla="*/ 660400 w 4215960"/>
                <a:gd name="connsiteY142" fmla="*/ 43543 h 3465738"/>
                <a:gd name="connsiteX143" fmla="*/ 638628 w 4215960"/>
                <a:gd name="connsiteY143" fmla="*/ 36285 h 3465738"/>
                <a:gd name="connsiteX144" fmla="*/ 602343 w 4215960"/>
                <a:gd name="connsiteY144" fmla="*/ 0 h 3465738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235098 w 4215960"/>
                <a:gd name="connsiteY63" fmla="*/ 3228068 h 3465738"/>
                <a:gd name="connsiteX64" fmla="*/ 3575275 w 4215960"/>
                <a:gd name="connsiteY64" fmla="*/ 3465738 h 3465738"/>
                <a:gd name="connsiteX65" fmla="*/ 3519713 w 4215960"/>
                <a:gd name="connsiteY65" fmla="*/ 3370490 h 3465738"/>
                <a:gd name="connsiteX66" fmla="*/ 3567338 w 4215960"/>
                <a:gd name="connsiteY66" fmla="*/ 3341914 h 3465738"/>
                <a:gd name="connsiteX67" fmla="*/ 3494312 w 4215960"/>
                <a:gd name="connsiteY67" fmla="*/ 3299051 h 3465738"/>
                <a:gd name="connsiteX68" fmla="*/ 3516537 w 4215960"/>
                <a:gd name="connsiteY68" fmla="*/ 3273652 h 3465738"/>
                <a:gd name="connsiteX69" fmla="*/ 3537175 w 4215960"/>
                <a:gd name="connsiteY69" fmla="*/ 3251426 h 3465738"/>
                <a:gd name="connsiteX70" fmla="*/ 3591150 w 4215960"/>
                <a:gd name="connsiteY70" fmla="*/ 3283177 h 3465738"/>
                <a:gd name="connsiteX71" fmla="*/ 3597500 w 4215960"/>
                <a:gd name="connsiteY71" fmla="*/ 3238727 h 3465738"/>
                <a:gd name="connsiteX72" fmla="*/ 3541937 w 4215960"/>
                <a:gd name="connsiteY72" fmla="*/ 3214914 h 3465738"/>
                <a:gd name="connsiteX73" fmla="*/ 3540350 w 4215960"/>
                <a:gd name="connsiteY73" fmla="*/ 3205390 h 3465738"/>
                <a:gd name="connsiteX74" fmla="*/ 3527649 w 4215960"/>
                <a:gd name="connsiteY74" fmla="*/ 3167291 h 3465738"/>
                <a:gd name="connsiteX75" fmla="*/ 3533999 w 4215960"/>
                <a:gd name="connsiteY75" fmla="*/ 3119665 h 3465738"/>
                <a:gd name="connsiteX76" fmla="*/ 3545112 w 4215960"/>
                <a:gd name="connsiteY76" fmla="*/ 3064102 h 3465738"/>
                <a:gd name="connsiteX77" fmla="*/ 3507012 w 4215960"/>
                <a:gd name="connsiteY77" fmla="*/ 3033940 h 3465738"/>
                <a:gd name="connsiteX78" fmla="*/ 3540349 w 4215960"/>
                <a:gd name="connsiteY78" fmla="*/ 3024415 h 3465738"/>
                <a:gd name="connsiteX79" fmla="*/ 3518124 w 4215960"/>
                <a:gd name="connsiteY79" fmla="*/ 2987902 h 3465738"/>
                <a:gd name="connsiteX80" fmla="*/ 3556225 w 4215960"/>
                <a:gd name="connsiteY80" fmla="*/ 2983141 h 3465738"/>
                <a:gd name="connsiteX81" fmla="*/ 3562574 w 4215960"/>
                <a:gd name="connsiteY81" fmla="*/ 2949802 h 3465738"/>
                <a:gd name="connsiteX82" fmla="*/ 3624488 w 4215960"/>
                <a:gd name="connsiteY82" fmla="*/ 2959329 h 3465738"/>
                <a:gd name="connsiteX83" fmla="*/ 3657601 w 4215960"/>
                <a:gd name="connsiteY83" fmla="*/ 2974521 h 3465738"/>
                <a:gd name="connsiteX84" fmla="*/ 3623808 w 4215960"/>
                <a:gd name="connsiteY84" fmla="*/ 3015569 h 3465738"/>
                <a:gd name="connsiteX85" fmla="*/ 3662816 w 4215960"/>
                <a:gd name="connsiteY85" fmla="*/ 3123065 h 3465738"/>
                <a:gd name="connsiteX86" fmla="*/ 3715203 w 4215960"/>
                <a:gd name="connsiteY86" fmla="*/ 3154363 h 3465738"/>
                <a:gd name="connsiteX87" fmla="*/ 3767137 w 4215960"/>
                <a:gd name="connsiteY87" fmla="*/ 3112181 h 3465738"/>
                <a:gd name="connsiteX88" fmla="*/ 3852862 w 4215960"/>
                <a:gd name="connsiteY88" fmla="*/ 3063648 h 3465738"/>
                <a:gd name="connsiteX89" fmla="*/ 3835626 w 4215960"/>
                <a:gd name="connsiteY89" fmla="*/ 2974747 h 3465738"/>
                <a:gd name="connsiteX90" fmla="*/ 3912960 w 4215960"/>
                <a:gd name="connsiteY90" fmla="*/ 2842078 h 3465738"/>
                <a:gd name="connsiteX91" fmla="*/ 4205514 w 4215960"/>
                <a:gd name="connsiteY91" fmla="*/ 2508930 h 3465738"/>
                <a:gd name="connsiteX92" fmla="*/ 4124097 w 4215960"/>
                <a:gd name="connsiteY92" fmla="*/ 2499858 h 3465738"/>
                <a:gd name="connsiteX93" fmla="*/ 4128634 w 4215960"/>
                <a:gd name="connsiteY93" fmla="*/ 2408010 h 3465738"/>
                <a:gd name="connsiteX94" fmla="*/ 4079647 w 4215960"/>
                <a:gd name="connsiteY94" fmla="*/ 2382838 h 3465738"/>
                <a:gd name="connsiteX95" fmla="*/ 3995510 w 4215960"/>
                <a:gd name="connsiteY95" fmla="*/ 2414360 h 3465738"/>
                <a:gd name="connsiteX96" fmla="*/ 3958771 w 4215960"/>
                <a:gd name="connsiteY96" fmla="*/ 2378075 h 3465738"/>
                <a:gd name="connsiteX97" fmla="*/ 4003448 w 4215960"/>
                <a:gd name="connsiteY97" fmla="*/ 2355170 h 3465738"/>
                <a:gd name="connsiteX98" fmla="*/ 3874181 w 4215960"/>
                <a:gd name="connsiteY98" fmla="*/ 2141991 h 3465738"/>
                <a:gd name="connsiteX99" fmla="*/ 3889147 w 4215960"/>
                <a:gd name="connsiteY99" fmla="*/ 2111828 h 3465738"/>
                <a:gd name="connsiteX100" fmla="*/ 3865562 w 4215960"/>
                <a:gd name="connsiteY100" fmla="*/ 1996168 h 3465738"/>
                <a:gd name="connsiteX101" fmla="*/ 3706813 w 4215960"/>
                <a:gd name="connsiteY101" fmla="*/ 1985282 h 3465738"/>
                <a:gd name="connsiteX102" fmla="*/ 3673475 w 4215960"/>
                <a:gd name="connsiteY102" fmla="*/ 2034040 h 3465738"/>
                <a:gd name="connsiteX103" fmla="*/ 3584575 w 4215960"/>
                <a:gd name="connsiteY103" fmla="*/ 2048556 h 3465738"/>
                <a:gd name="connsiteX104" fmla="*/ 3590925 w 4215960"/>
                <a:gd name="connsiteY104" fmla="*/ 2026557 h 3465738"/>
                <a:gd name="connsiteX105" fmla="*/ 3537403 w 4215960"/>
                <a:gd name="connsiteY105" fmla="*/ 2010456 h 3465738"/>
                <a:gd name="connsiteX106" fmla="*/ 3512684 w 4215960"/>
                <a:gd name="connsiteY106" fmla="*/ 1845355 h 3465738"/>
                <a:gd name="connsiteX107" fmla="*/ 3232377 w 4215960"/>
                <a:gd name="connsiteY107" fmla="*/ 1778680 h 3465738"/>
                <a:gd name="connsiteX108" fmla="*/ 3096078 w 4215960"/>
                <a:gd name="connsiteY108" fmla="*/ 1821996 h 3465738"/>
                <a:gd name="connsiteX109" fmla="*/ 2964089 w 4215960"/>
                <a:gd name="connsiteY109" fmla="*/ 1814512 h 3465738"/>
                <a:gd name="connsiteX110" fmla="*/ 2831646 w 4215960"/>
                <a:gd name="connsiteY110" fmla="*/ 1703614 h 3465738"/>
                <a:gd name="connsiteX111" fmla="*/ 2618468 w 4215960"/>
                <a:gd name="connsiteY111" fmla="*/ 1400401 h 3465738"/>
                <a:gd name="connsiteX112" fmla="*/ 2220006 w 4215960"/>
                <a:gd name="connsiteY112" fmla="*/ 1260928 h 3465738"/>
                <a:gd name="connsiteX113" fmla="*/ 1821543 w 4215960"/>
                <a:gd name="connsiteY113" fmla="*/ 1284514 h 3465738"/>
                <a:gd name="connsiteX114" fmla="*/ 1799771 w 4215960"/>
                <a:gd name="connsiteY114" fmla="*/ 1211943 h 3465738"/>
                <a:gd name="connsiteX115" fmla="*/ 1756228 w 4215960"/>
                <a:gd name="connsiteY115" fmla="*/ 1139371 h 3465738"/>
                <a:gd name="connsiteX116" fmla="*/ 1625600 w 4215960"/>
                <a:gd name="connsiteY116" fmla="*/ 986971 h 3465738"/>
                <a:gd name="connsiteX117" fmla="*/ 1589314 w 4215960"/>
                <a:gd name="connsiteY117" fmla="*/ 928914 h 3465738"/>
                <a:gd name="connsiteX118" fmla="*/ 1574800 w 4215960"/>
                <a:gd name="connsiteY118" fmla="*/ 892628 h 3465738"/>
                <a:gd name="connsiteX119" fmla="*/ 1538514 w 4215960"/>
                <a:gd name="connsiteY119" fmla="*/ 856343 h 3465738"/>
                <a:gd name="connsiteX120" fmla="*/ 1509485 w 4215960"/>
                <a:gd name="connsiteY120" fmla="*/ 820057 h 3465738"/>
                <a:gd name="connsiteX121" fmla="*/ 1473200 w 4215960"/>
                <a:gd name="connsiteY121" fmla="*/ 783771 h 3465738"/>
                <a:gd name="connsiteX122" fmla="*/ 1436914 w 4215960"/>
                <a:gd name="connsiteY122" fmla="*/ 718457 h 3465738"/>
                <a:gd name="connsiteX123" fmla="*/ 1357085 w 4215960"/>
                <a:gd name="connsiteY123" fmla="*/ 624114 h 3465738"/>
                <a:gd name="connsiteX124" fmla="*/ 1335314 w 4215960"/>
                <a:gd name="connsiteY124" fmla="*/ 602343 h 3465738"/>
                <a:gd name="connsiteX125" fmla="*/ 1277257 w 4215960"/>
                <a:gd name="connsiteY125" fmla="*/ 529771 h 3465738"/>
                <a:gd name="connsiteX126" fmla="*/ 1219200 w 4215960"/>
                <a:gd name="connsiteY126" fmla="*/ 464457 h 3465738"/>
                <a:gd name="connsiteX127" fmla="*/ 1161143 w 4215960"/>
                <a:gd name="connsiteY127" fmla="*/ 406400 h 3465738"/>
                <a:gd name="connsiteX128" fmla="*/ 1081314 w 4215960"/>
                <a:gd name="connsiteY128" fmla="*/ 362857 h 3465738"/>
                <a:gd name="connsiteX129" fmla="*/ 1052285 w 4215960"/>
                <a:gd name="connsiteY129" fmla="*/ 333828 h 3465738"/>
                <a:gd name="connsiteX130" fmla="*/ 1001485 w 4215960"/>
                <a:gd name="connsiteY130" fmla="*/ 304800 h 3465738"/>
                <a:gd name="connsiteX131" fmla="*/ 979714 w 4215960"/>
                <a:gd name="connsiteY131" fmla="*/ 290285 h 3465738"/>
                <a:gd name="connsiteX132" fmla="*/ 928914 w 4215960"/>
                <a:gd name="connsiteY132" fmla="*/ 246743 h 3465738"/>
                <a:gd name="connsiteX133" fmla="*/ 907143 w 4215960"/>
                <a:gd name="connsiteY133" fmla="*/ 232228 h 3465738"/>
                <a:gd name="connsiteX134" fmla="*/ 885371 w 4215960"/>
                <a:gd name="connsiteY134" fmla="*/ 224971 h 3465738"/>
                <a:gd name="connsiteX135" fmla="*/ 849085 w 4215960"/>
                <a:gd name="connsiteY135" fmla="*/ 188685 h 3465738"/>
                <a:gd name="connsiteX136" fmla="*/ 820057 w 4215960"/>
                <a:gd name="connsiteY136" fmla="*/ 166914 h 3465738"/>
                <a:gd name="connsiteX137" fmla="*/ 812800 w 4215960"/>
                <a:gd name="connsiteY137" fmla="*/ 145143 h 3465738"/>
                <a:gd name="connsiteX138" fmla="*/ 762000 w 4215960"/>
                <a:gd name="connsiteY138" fmla="*/ 116114 h 3465738"/>
                <a:gd name="connsiteX139" fmla="*/ 740228 w 4215960"/>
                <a:gd name="connsiteY139" fmla="*/ 101600 h 3465738"/>
                <a:gd name="connsiteX140" fmla="*/ 703943 w 4215960"/>
                <a:gd name="connsiteY140" fmla="*/ 65314 h 3465738"/>
                <a:gd name="connsiteX141" fmla="*/ 689428 w 4215960"/>
                <a:gd name="connsiteY141" fmla="*/ 50800 h 3465738"/>
                <a:gd name="connsiteX142" fmla="*/ 660400 w 4215960"/>
                <a:gd name="connsiteY142" fmla="*/ 43543 h 3465738"/>
                <a:gd name="connsiteX143" fmla="*/ 638628 w 4215960"/>
                <a:gd name="connsiteY143" fmla="*/ 36285 h 3465738"/>
                <a:gd name="connsiteX144" fmla="*/ 602343 w 4215960"/>
                <a:gd name="connsiteY144" fmla="*/ 0 h 3465738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235098 w 4215960"/>
                <a:gd name="connsiteY63" fmla="*/ 3228068 h 3465738"/>
                <a:gd name="connsiteX64" fmla="*/ 3575275 w 4215960"/>
                <a:gd name="connsiteY64" fmla="*/ 3465738 h 3465738"/>
                <a:gd name="connsiteX65" fmla="*/ 3592738 w 4215960"/>
                <a:gd name="connsiteY65" fmla="*/ 3364140 h 3465738"/>
                <a:gd name="connsiteX66" fmla="*/ 3567338 w 4215960"/>
                <a:gd name="connsiteY66" fmla="*/ 3341914 h 3465738"/>
                <a:gd name="connsiteX67" fmla="*/ 3494312 w 4215960"/>
                <a:gd name="connsiteY67" fmla="*/ 3299051 h 3465738"/>
                <a:gd name="connsiteX68" fmla="*/ 3516537 w 4215960"/>
                <a:gd name="connsiteY68" fmla="*/ 3273652 h 3465738"/>
                <a:gd name="connsiteX69" fmla="*/ 3537175 w 4215960"/>
                <a:gd name="connsiteY69" fmla="*/ 3251426 h 3465738"/>
                <a:gd name="connsiteX70" fmla="*/ 3591150 w 4215960"/>
                <a:gd name="connsiteY70" fmla="*/ 3283177 h 3465738"/>
                <a:gd name="connsiteX71" fmla="*/ 3597500 w 4215960"/>
                <a:gd name="connsiteY71" fmla="*/ 3238727 h 3465738"/>
                <a:gd name="connsiteX72" fmla="*/ 3541937 w 4215960"/>
                <a:gd name="connsiteY72" fmla="*/ 3214914 h 3465738"/>
                <a:gd name="connsiteX73" fmla="*/ 3540350 w 4215960"/>
                <a:gd name="connsiteY73" fmla="*/ 3205390 h 3465738"/>
                <a:gd name="connsiteX74" fmla="*/ 3527649 w 4215960"/>
                <a:gd name="connsiteY74" fmla="*/ 3167291 h 3465738"/>
                <a:gd name="connsiteX75" fmla="*/ 3533999 w 4215960"/>
                <a:gd name="connsiteY75" fmla="*/ 3119665 h 3465738"/>
                <a:gd name="connsiteX76" fmla="*/ 3545112 w 4215960"/>
                <a:gd name="connsiteY76" fmla="*/ 3064102 h 3465738"/>
                <a:gd name="connsiteX77" fmla="*/ 3507012 w 4215960"/>
                <a:gd name="connsiteY77" fmla="*/ 3033940 h 3465738"/>
                <a:gd name="connsiteX78" fmla="*/ 3540349 w 4215960"/>
                <a:gd name="connsiteY78" fmla="*/ 3024415 h 3465738"/>
                <a:gd name="connsiteX79" fmla="*/ 3518124 w 4215960"/>
                <a:gd name="connsiteY79" fmla="*/ 2987902 h 3465738"/>
                <a:gd name="connsiteX80" fmla="*/ 3556225 w 4215960"/>
                <a:gd name="connsiteY80" fmla="*/ 2983141 h 3465738"/>
                <a:gd name="connsiteX81" fmla="*/ 3562574 w 4215960"/>
                <a:gd name="connsiteY81" fmla="*/ 2949802 h 3465738"/>
                <a:gd name="connsiteX82" fmla="*/ 3624488 w 4215960"/>
                <a:gd name="connsiteY82" fmla="*/ 2959329 h 3465738"/>
                <a:gd name="connsiteX83" fmla="*/ 3657601 w 4215960"/>
                <a:gd name="connsiteY83" fmla="*/ 2974521 h 3465738"/>
                <a:gd name="connsiteX84" fmla="*/ 3623808 w 4215960"/>
                <a:gd name="connsiteY84" fmla="*/ 3015569 h 3465738"/>
                <a:gd name="connsiteX85" fmla="*/ 3662816 w 4215960"/>
                <a:gd name="connsiteY85" fmla="*/ 3123065 h 3465738"/>
                <a:gd name="connsiteX86" fmla="*/ 3715203 w 4215960"/>
                <a:gd name="connsiteY86" fmla="*/ 3154363 h 3465738"/>
                <a:gd name="connsiteX87" fmla="*/ 3767137 w 4215960"/>
                <a:gd name="connsiteY87" fmla="*/ 3112181 h 3465738"/>
                <a:gd name="connsiteX88" fmla="*/ 3852862 w 4215960"/>
                <a:gd name="connsiteY88" fmla="*/ 3063648 h 3465738"/>
                <a:gd name="connsiteX89" fmla="*/ 3835626 w 4215960"/>
                <a:gd name="connsiteY89" fmla="*/ 2974747 h 3465738"/>
                <a:gd name="connsiteX90" fmla="*/ 3912960 w 4215960"/>
                <a:gd name="connsiteY90" fmla="*/ 2842078 h 3465738"/>
                <a:gd name="connsiteX91" fmla="*/ 4205514 w 4215960"/>
                <a:gd name="connsiteY91" fmla="*/ 2508930 h 3465738"/>
                <a:gd name="connsiteX92" fmla="*/ 4124097 w 4215960"/>
                <a:gd name="connsiteY92" fmla="*/ 2499858 h 3465738"/>
                <a:gd name="connsiteX93" fmla="*/ 4128634 w 4215960"/>
                <a:gd name="connsiteY93" fmla="*/ 2408010 h 3465738"/>
                <a:gd name="connsiteX94" fmla="*/ 4079647 w 4215960"/>
                <a:gd name="connsiteY94" fmla="*/ 2382838 h 3465738"/>
                <a:gd name="connsiteX95" fmla="*/ 3995510 w 4215960"/>
                <a:gd name="connsiteY95" fmla="*/ 2414360 h 3465738"/>
                <a:gd name="connsiteX96" fmla="*/ 3958771 w 4215960"/>
                <a:gd name="connsiteY96" fmla="*/ 2378075 h 3465738"/>
                <a:gd name="connsiteX97" fmla="*/ 4003448 w 4215960"/>
                <a:gd name="connsiteY97" fmla="*/ 2355170 h 3465738"/>
                <a:gd name="connsiteX98" fmla="*/ 3874181 w 4215960"/>
                <a:gd name="connsiteY98" fmla="*/ 2141991 h 3465738"/>
                <a:gd name="connsiteX99" fmla="*/ 3889147 w 4215960"/>
                <a:gd name="connsiteY99" fmla="*/ 2111828 h 3465738"/>
                <a:gd name="connsiteX100" fmla="*/ 3865562 w 4215960"/>
                <a:gd name="connsiteY100" fmla="*/ 1996168 h 3465738"/>
                <a:gd name="connsiteX101" fmla="*/ 3706813 w 4215960"/>
                <a:gd name="connsiteY101" fmla="*/ 1985282 h 3465738"/>
                <a:gd name="connsiteX102" fmla="*/ 3673475 w 4215960"/>
                <a:gd name="connsiteY102" fmla="*/ 2034040 h 3465738"/>
                <a:gd name="connsiteX103" fmla="*/ 3584575 w 4215960"/>
                <a:gd name="connsiteY103" fmla="*/ 2048556 h 3465738"/>
                <a:gd name="connsiteX104" fmla="*/ 3590925 w 4215960"/>
                <a:gd name="connsiteY104" fmla="*/ 2026557 h 3465738"/>
                <a:gd name="connsiteX105" fmla="*/ 3537403 w 4215960"/>
                <a:gd name="connsiteY105" fmla="*/ 2010456 h 3465738"/>
                <a:gd name="connsiteX106" fmla="*/ 3512684 w 4215960"/>
                <a:gd name="connsiteY106" fmla="*/ 1845355 h 3465738"/>
                <a:gd name="connsiteX107" fmla="*/ 3232377 w 4215960"/>
                <a:gd name="connsiteY107" fmla="*/ 1778680 h 3465738"/>
                <a:gd name="connsiteX108" fmla="*/ 3096078 w 4215960"/>
                <a:gd name="connsiteY108" fmla="*/ 1821996 h 3465738"/>
                <a:gd name="connsiteX109" fmla="*/ 2964089 w 4215960"/>
                <a:gd name="connsiteY109" fmla="*/ 1814512 h 3465738"/>
                <a:gd name="connsiteX110" fmla="*/ 2831646 w 4215960"/>
                <a:gd name="connsiteY110" fmla="*/ 1703614 h 3465738"/>
                <a:gd name="connsiteX111" fmla="*/ 2618468 w 4215960"/>
                <a:gd name="connsiteY111" fmla="*/ 1400401 h 3465738"/>
                <a:gd name="connsiteX112" fmla="*/ 2220006 w 4215960"/>
                <a:gd name="connsiteY112" fmla="*/ 1260928 h 3465738"/>
                <a:gd name="connsiteX113" fmla="*/ 1821543 w 4215960"/>
                <a:gd name="connsiteY113" fmla="*/ 1284514 h 3465738"/>
                <a:gd name="connsiteX114" fmla="*/ 1799771 w 4215960"/>
                <a:gd name="connsiteY114" fmla="*/ 1211943 h 3465738"/>
                <a:gd name="connsiteX115" fmla="*/ 1756228 w 4215960"/>
                <a:gd name="connsiteY115" fmla="*/ 1139371 h 3465738"/>
                <a:gd name="connsiteX116" fmla="*/ 1625600 w 4215960"/>
                <a:gd name="connsiteY116" fmla="*/ 986971 h 3465738"/>
                <a:gd name="connsiteX117" fmla="*/ 1589314 w 4215960"/>
                <a:gd name="connsiteY117" fmla="*/ 928914 h 3465738"/>
                <a:gd name="connsiteX118" fmla="*/ 1574800 w 4215960"/>
                <a:gd name="connsiteY118" fmla="*/ 892628 h 3465738"/>
                <a:gd name="connsiteX119" fmla="*/ 1538514 w 4215960"/>
                <a:gd name="connsiteY119" fmla="*/ 856343 h 3465738"/>
                <a:gd name="connsiteX120" fmla="*/ 1509485 w 4215960"/>
                <a:gd name="connsiteY120" fmla="*/ 820057 h 3465738"/>
                <a:gd name="connsiteX121" fmla="*/ 1473200 w 4215960"/>
                <a:gd name="connsiteY121" fmla="*/ 783771 h 3465738"/>
                <a:gd name="connsiteX122" fmla="*/ 1436914 w 4215960"/>
                <a:gd name="connsiteY122" fmla="*/ 718457 h 3465738"/>
                <a:gd name="connsiteX123" fmla="*/ 1357085 w 4215960"/>
                <a:gd name="connsiteY123" fmla="*/ 624114 h 3465738"/>
                <a:gd name="connsiteX124" fmla="*/ 1335314 w 4215960"/>
                <a:gd name="connsiteY124" fmla="*/ 602343 h 3465738"/>
                <a:gd name="connsiteX125" fmla="*/ 1277257 w 4215960"/>
                <a:gd name="connsiteY125" fmla="*/ 529771 h 3465738"/>
                <a:gd name="connsiteX126" fmla="*/ 1219200 w 4215960"/>
                <a:gd name="connsiteY126" fmla="*/ 464457 h 3465738"/>
                <a:gd name="connsiteX127" fmla="*/ 1161143 w 4215960"/>
                <a:gd name="connsiteY127" fmla="*/ 406400 h 3465738"/>
                <a:gd name="connsiteX128" fmla="*/ 1081314 w 4215960"/>
                <a:gd name="connsiteY128" fmla="*/ 362857 h 3465738"/>
                <a:gd name="connsiteX129" fmla="*/ 1052285 w 4215960"/>
                <a:gd name="connsiteY129" fmla="*/ 333828 h 3465738"/>
                <a:gd name="connsiteX130" fmla="*/ 1001485 w 4215960"/>
                <a:gd name="connsiteY130" fmla="*/ 304800 h 3465738"/>
                <a:gd name="connsiteX131" fmla="*/ 979714 w 4215960"/>
                <a:gd name="connsiteY131" fmla="*/ 290285 h 3465738"/>
                <a:gd name="connsiteX132" fmla="*/ 928914 w 4215960"/>
                <a:gd name="connsiteY132" fmla="*/ 246743 h 3465738"/>
                <a:gd name="connsiteX133" fmla="*/ 907143 w 4215960"/>
                <a:gd name="connsiteY133" fmla="*/ 232228 h 3465738"/>
                <a:gd name="connsiteX134" fmla="*/ 885371 w 4215960"/>
                <a:gd name="connsiteY134" fmla="*/ 224971 h 3465738"/>
                <a:gd name="connsiteX135" fmla="*/ 849085 w 4215960"/>
                <a:gd name="connsiteY135" fmla="*/ 188685 h 3465738"/>
                <a:gd name="connsiteX136" fmla="*/ 820057 w 4215960"/>
                <a:gd name="connsiteY136" fmla="*/ 166914 h 3465738"/>
                <a:gd name="connsiteX137" fmla="*/ 812800 w 4215960"/>
                <a:gd name="connsiteY137" fmla="*/ 145143 h 3465738"/>
                <a:gd name="connsiteX138" fmla="*/ 762000 w 4215960"/>
                <a:gd name="connsiteY138" fmla="*/ 116114 h 3465738"/>
                <a:gd name="connsiteX139" fmla="*/ 740228 w 4215960"/>
                <a:gd name="connsiteY139" fmla="*/ 101600 h 3465738"/>
                <a:gd name="connsiteX140" fmla="*/ 703943 w 4215960"/>
                <a:gd name="connsiteY140" fmla="*/ 65314 h 3465738"/>
                <a:gd name="connsiteX141" fmla="*/ 689428 w 4215960"/>
                <a:gd name="connsiteY141" fmla="*/ 50800 h 3465738"/>
                <a:gd name="connsiteX142" fmla="*/ 660400 w 4215960"/>
                <a:gd name="connsiteY142" fmla="*/ 43543 h 3465738"/>
                <a:gd name="connsiteX143" fmla="*/ 638628 w 4215960"/>
                <a:gd name="connsiteY143" fmla="*/ 36285 h 3465738"/>
                <a:gd name="connsiteX144" fmla="*/ 602343 w 4215960"/>
                <a:gd name="connsiteY144" fmla="*/ 0 h 3465738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390673 w 4215960"/>
                <a:gd name="connsiteY63" fmla="*/ 3318556 h 3465738"/>
                <a:gd name="connsiteX64" fmla="*/ 3575275 w 4215960"/>
                <a:gd name="connsiteY64" fmla="*/ 3465738 h 3465738"/>
                <a:gd name="connsiteX65" fmla="*/ 3592738 w 4215960"/>
                <a:gd name="connsiteY65" fmla="*/ 3364140 h 3465738"/>
                <a:gd name="connsiteX66" fmla="*/ 3567338 w 4215960"/>
                <a:gd name="connsiteY66" fmla="*/ 3341914 h 3465738"/>
                <a:gd name="connsiteX67" fmla="*/ 3494312 w 4215960"/>
                <a:gd name="connsiteY67" fmla="*/ 3299051 h 3465738"/>
                <a:gd name="connsiteX68" fmla="*/ 3516537 w 4215960"/>
                <a:gd name="connsiteY68" fmla="*/ 3273652 h 3465738"/>
                <a:gd name="connsiteX69" fmla="*/ 3537175 w 4215960"/>
                <a:gd name="connsiteY69" fmla="*/ 3251426 h 3465738"/>
                <a:gd name="connsiteX70" fmla="*/ 3591150 w 4215960"/>
                <a:gd name="connsiteY70" fmla="*/ 3283177 h 3465738"/>
                <a:gd name="connsiteX71" fmla="*/ 3597500 w 4215960"/>
                <a:gd name="connsiteY71" fmla="*/ 3238727 h 3465738"/>
                <a:gd name="connsiteX72" fmla="*/ 3541937 w 4215960"/>
                <a:gd name="connsiteY72" fmla="*/ 3214914 h 3465738"/>
                <a:gd name="connsiteX73" fmla="*/ 3540350 w 4215960"/>
                <a:gd name="connsiteY73" fmla="*/ 3205390 h 3465738"/>
                <a:gd name="connsiteX74" fmla="*/ 3527649 w 4215960"/>
                <a:gd name="connsiteY74" fmla="*/ 3167291 h 3465738"/>
                <a:gd name="connsiteX75" fmla="*/ 3533999 w 4215960"/>
                <a:gd name="connsiteY75" fmla="*/ 3119665 h 3465738"/>
                <a:gd name="connsiteX76" fmla="*/ 3545112 w 4215960"/>
                <a:gd name="connsiteY76" fmla="*/ 3064102 h 3465738"/>
                <a:gd name="connsiteX77" fmla="*/ 3507012 w 4215960"/>
                <a:gd name="connsiteY77" fmla="*/ 3033940 h 3465738"/>
                <a:gd name="connsiteX78" fmla="*/ 3540349 w 4215960"/>
                <a:gd name="connsiteY78" fmla="*/ 3024415 h 3465738"/>
                <a:gd name="connsiteX79" fmla="*/ 3518124 w 4215960"/>
                <a:gd name="connsiteY79" fmla="*/ 2987902 h 3465738"/>
                <a:gd name="connsiteX80" fmla="*/ 3556225 w 4215960"/>
                <a:gd name="connsiteY80" fmla="*/ 2983141 h 3465738"/>
                <a:gd name="connsiteX81" fmla="*/ 3562574 w 4215960"/>
                <a:gd name="connsiteY81" fmla="*/ 2949802 h 3465738"/>
                <a:gd name="connsiteX82" fmla="*/ 3624488 w 4215960"/>
                <a:gd name="connsiteY82" fmla="*/ 2959329 h 3465738"/>
                <a:gd name="connsiteX83" fmla="*/ 3657601 w 4215960"/>
                <a:gd name="connsiteY83" fmla="*/ 2974521 h 3465738"/>
                <a:gd name="connsiteX84" fmla="*/ 3623808 w 4215960"/>
                <a:gd name="connsiteY84" fmla="*/ 3015569 h 3465738"/>
                <a:gd name="connsiteX85" fmla="*/ 3662816 w 4215960"/>
                <a:gd name="connsiteY85" fmla="*/ 3123065 h 3465738"/>
                <a:gd name="connsiteX86" fmla="*/ 3715203 w 4215960"/>
                <a:gd name="connsiteY86" fmla="*/ 3154363 h 3465738"/>
                <a:gd name="connsiteX87" fmla="*/ 3767137 w 4215960"/>
                <a:gd name="connsiteY87" fmla="*/ 3112181 h 3465738"/>
                <a:gd name="connsiteX88" fmla="*/ 3852862 w 4215960"/>
                <a:gd name="connsiteY88" fmla="*/ 3063648 h 3465738"/>
                <a:gd name="connsiteX89" fmla="*/ 3835626 w 4215960"/>
                <a:gd name="connsiteY89" fmla="*/ 2974747 h 3465738"/>
                <a:gd name="connsiteX90" fmla="*/ 3912960 w 4215960"/>
                <a:gd name="connsiteY90" fmla="*/ 2842078 h 3465738"/>
                <a:gd name="connsiteX91" fmla="*/ 4205514 w 4215960"/>
                <a:gd name="connsiteY91" fmla="*/ 2508930 h 3465738"/>
                <a:gd name="connsiteX92" fmla="*/ 4124097 w 4215960"/>
                <a:gd name="connsiteY92" fmla="*/ 2499858 h 3465738"/>
                <a:gd name="connsiteX93" fmla="*/ 4128634 w 4215960"/>
                <a:gd name="connsiteY93" fmla="*/ 2408010 h 3465738"/>
                <a:gd name="connsiteX94" fmla="*/ 4079647 w 4215960"/>
                <a:gd name="connsiteY94" fmla="*/ 2382838 h 3465738"/>
                <a:gd name="connsiteX95" fmla="*/ 3995510 w 4215960"/>
                <a:gd name="connsiteY95" fmla="*/ 2414360 h 3465738"/>
                <a:gd name="connsiteX96" fmla="*/ 3958771 w 4215960"/>
                <a:gd name="connsiteY96" fmla="*/ 2378075 h 3465738"/>
                <a:gd name="connsiteX97" fmla="*/ 4003448 w 4215960"/>
                <a:gd name="connsiteY97" fmla="*/ 2355170 h 3465738"/>
                <a:gd name="connsiteX98" fmla="*/ 3874181 w 4215960"/>
                <a:gd name="connsiteY98" fmla="*/ 2141991 h 3465738"/>
                <a:gd name="connsiteX99" fmla="*/ 3889147 w 4215960"/>
                <a:gd name="connsiteY99" fmla="*/ 2111828 h 3465738"/>
                <a:gd name="connsiteX100" fmla="*/ 3865562 w 4215960"/>
                <a:gd name="connsiteY100" fmla="*/ 1996168 h 3465738"/>
                <a:gd name="connsiteX101" fmla="*/ 3706813 w 4215960"/>
                <a:gd name="connsiteY101" fmla="*/ 1985282 h 3465738"/>
                <a:gd name="connsiteX102" fmla="*/ 3673475 w 4215960"/>
                <a:gd name="connsiteY102" fmla="*/ 2034040 h 3465738"/>
                <a:gd name="connsiteX103" fmla="*/ 3584575 w 4215960"/>
                <a:gd name="connsiteY103" fmla="*/ 2048556 h 3465738"/>
                <a:gd name="connsiteX104" fmla="*/ 3590925 w 4215960"/>
                <a:gd name="connsiteY104" fmla="*/ 2026557 h 3465738"/>
                <a:gd name="connsiteX105" fmla="*/ 3537403 w 4215960"/>
                <a:gd name="connsiteY105" fmla="*/ 2010456 h 3465738"/>
                <a:gd name="connsiteX106" fmla="*/ 3512684 w 4215960"/>
                <a:gd name="connsiteY106" fmla="*/ 1845355 h 3465738"/>
                <a:gd name="connsiteX107" fmla="*/ 3232377 w 4215960"/>
                <a:gd name="connsiteY107" fmla="*/ 1778680 h 3465738"/>
                <a:gd name="connsiteX108" fmla="*/ 3096078 w 4215960"/>
                <a:gd name="connsiteY108" fmla="*/ 1821996 h 3465738"/>
                <a:gd name="connsiteX109" fmla="*/ 2964089 w 4215960"/>
                <a:gd name="connsiteY109" fmla="*/ 1814512 h 3465738"/>
                <a:gd name="connsiteX110" fmla="*/ 2831646 w 4215960"/>
                <a:gd name="connsiteY110" fmla="*/ 1703614 h 3465738"/>
                <a:gd name="connsiteX111" fmla="*/ 2618468 w 4215960"/>
                <a:gd name="connsiteY111" fmla="*/ 1400401 h 3465738"/>
                <a:gd name="connsiteX112" fmla="*/ 2220006 w 4215960"/>
                <a:gd name="connsiteY112" fmla="*/ 1260928 h 3465738"/>
                <a:gd name="connsiteX113" fmla="*/ 1821543 w 4215960"/>
                <a:gd name="connsiteY113" fmla="*/ 1284514 h 3465738"/>
                <a:gd name="connsiteX114" fmla="*/ 1799771 w 4215960"/>
                <a:gd name="connsiteY114" fmla="*/ 1211943 h 3465738"/>
                <a:gd name="connsiteX115" fmla="*/ 1756228 w 4215960"/>
                <a:gd name="connsiteY115" fmla="*/ 1139371 h 3465738"/>
                <a:gd name="connsiteX116" fmla="*/ 1625600 w 4215960"/>
                <a:gd name="connsiteY116" fmla="*/ 986971 h 3465738"/>
                <a:gd name="connsiteX117" fmla="*/ 1589314 w 4215960"/>
                <a:gd name="connsiteY117" fmla="*/ 928914 h 3465738"/>
                <a:gd name="connsiteX118" fmla="*/ 1574800 w 4215960"/>
                <a:gd name="connsiteY118" fmla="*/ 892628 h 3465738"/>
                <a:gd name="connsiteX119" fmla="*/ 1538514 w 4215960"/>
                <a:gd name="connsiteY119" fmla="*/ 856343 h 3465738"/>
                <a:gd name="connsiteX120" fmla="*/ 1509485 w 4215960"/>
                <a:gd name="connsiteY120" fmla="*/ 820057 h 3465738"/>
                <a:gd name="connsiteX121" fmla="*/ 1473200 w 4215960"/>
                <a:gd name="connsiteY121" fmla="*/ 783771 h 3465738"/>
                <a:gd name="connsiteX122" fmla="*/ 1436914 w 4215960"/>
                <a:gd name="connsiteY122" fmla="*/ 718457 h 3465738"/>
                <a:gd name="connsiteX123" fmla="*/ 1357085 w 4215960"/>
                <a:gd name="connsiteY123" fmla="*/ 624114 h 3465738"/>
                <a:gd name="connsiteX124" fmla="*/ 1335314 w 4215960"/>
                <a:gd name="connsiteY124" fmla="*/ 602343 h 3465738"/>
                <a:gd name="connsiteX125" fmla="*/ 1277257 w 4215960"/>
                <a:gd name="connsiteY125" fmla="*/ 529771 h 3465738"/>
                <a:gd name="connsiteX126" fmla="*/ 1219200 w 4215960"/>
                <a:gd name="connsiteY126" fmla="*/ 464457 h 3465738"/>
                <a:gd name="connsiteX127" fmla="*/ 1161143 w 4215960"/>
                <a:gd name="connsiteY127" fmla="*/ 406400 h 3465738"/>
                <a:gd name="connsiteX128" fmla="*/ 1081314 w 4215960"/>
                <a:gd name="connsiteY128" fmla="*/ 362857 h 3465738"/>
                <a:gd name="connsiteX129" fmla="*/ 1052285 w 4215960"/>
                <a:gd name="connsiteY129" fmla="*/ 333828 h 3465738"/>
                <a:gd name="connsiteX130" fmla="*/ 1001485 w 4215960"/>
                <a:gd name="connsiteY130" fmla="*/ 304800 h 3465738"/>
                <a:gd name="connsiteX131" fmla="*/ 979714 w 4215960"/>
                <a:gd name="connsiteY131" fmla="*/ 290285 h 3465738"/>
                <a:gd name="connsiteX132" fmla="*/ 928914 w 4215960"/>
                <a:gd name="connsiteY132" fmla="*/ 246743 h 3465738"/>
                <a:gd name="connsiteX133" fmla="*/ 907143 w 4215960"/>
                <a:gd name="connsiteY133" fmla="*/ 232228 h 3465738"/>
                <a:gd name="connsiteX134" fmla="*/ 885371 w 4215960"/>
                <a:gd name="connsiteY134" fmla="*/ 224971 h 3465738"/>
                <a:gd name="connsiteX135" fmla="*/ 849085 w 4215960"/>
                <a:gd name="connsiteY135" fmla="*/ 188685 h 3465738"/>
                <a:gd name="connsiteX136" fmla="*/ 820057 w 4215960"/>
                <a:gd name="connsiteY136" fmla="*/ 166914 h 3465738"/>
                <a:gd name="connsiteX137" fmla="*/ 812800 w 4215960"/>
                <a:gd name="connsiteY137" fmla="*/ 145143 h 3465738"/>
                <a:gd name="connsiteX138" fmla="*/ 762000 w 4215960"/>
                <a:gd name="connsiteY138" fmla="*/ 116114 h 3465738"/>
                <a:gd name="connsiteX139" fmla="*/ 740228 w 4215960"/>
                <a:gd name="connsiteY139" fmla="*/ 101600 h 3465738"/>
                <a:gd name="connsiteX140" fmla="*/ 703943 w 4215960"/>
                <a:gd name="connsiteY140" fmla="*/ 65314 h 3465738"/>
                <a:gd name="connsiteX141" fmla="*/ 689428 w 4215960"/>
                <a:gd name="connsiteY141" fmla="*/ 50800 h 3465738"/>
                <a:gd name="connsiteX142" fmla="*/ 660400 w 4215960"/>
                <a:gd name="connsiteY142" fmla="*/ 43543 h 3465738"/>
                <a:gd name="connsiteX143" fmla="*/ 638628 w 4215960"/>
                <a:gd name="connsiteY143" fmla="*/ 36285 h 3465738"/>
                <a:gd name="connsiteX144" fmla="*/ 602343 w 4215960"/>
                <a:gd name="connsiteY144" fmla="*/ 0 h 3465738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390673 w 4215960"/>
                <a:gd name="connsiteY63" fmla="*/ 3318556 h 3465738"/>
                <a:gd name="connsiteX64" fmla="*/ 3391125 w 4215960"/>
                <a:gd name="connsiteY64" fmla="*/ 3318100 h 3465738"/>
                <a:gd name="connsiteX65" fmla="*/ 3575275 w 4215960"/>
                <a:gd name="connsiteY65" fmla="*/ 3465738 h 3465738"/>
                <a:gd name="connsiteX66" fmla="*/ 3592738 w 4215960"/>
                <a:gd name="connsiteY66" fmla="*/ 3364140 h 3465738"/>
                <a:gd name="connsiteX67" fmla="*/ 3567338 w 4215960"/>
                <a:gd name="connsiteY67" fmla="*/ 3341914 h 3465738"/>
                <a:gd name="connsiteX68" fmla="*/ 3494312 w 4215960"/>
                <a:gd name="connsiteY68" fmla="*/ 3299051 h 3465738"/>
                <a:gd name="connsiteX69" fmla="*/ 3516537 w 4215960"/>
                <a:gd name="connsiteY69" fmla="*/ 3273652 h 3465738"/>
                <a:gd name="connsiteX70" fmla="*/ 3537175 w 4215960"/>
                <a:gd name="connsiteY70" fmla="*/ 3251426 h 3465738"/>
                <a:gd name="connsiteX71" fmla="*/ 3591150 w 4215960"/>
                <a:gd name="connsiteY71" fmla="*/ 3283177 h 3465738"/>
                <a:gd name="connsiteX72" fmla="*/ 3597500 w 4215960"/>
                <a:gd name="connsiteY72" fmla="*/ 3238727 h 3465738"/>
                <a:gd name="connsiteX73" fmla="*/ 3541937 w 4215960"/>
                <a:gd name="connsiteY73" fmla="*/ 3214914 h 3465738"/>
                <a:gd name="connsiteX74" fmla="*/ 3540350 w 4215960"/>
                <a:gd name="connsiteY74" fmla="*/ 3205390 h 3465738"/>
                <a:gd name="connsiteX75" fmla="*/ 3527649 w 4215960"/>
                <a:gd name="connsiteY75" fmla="*/ 3167291 h 3465738"/>
                <a:gd name="connsiteX76" fmla="*/ 3533999 w 4215960"/>
                <a:gd name="connsiteY76" fmla="*/ 3119665 h 3465738"/>
                <a:gd name="connsiteX77" fmla="*/ 3545112 w 4215960"/>
                <a:gd name="connsiteY77" fmla="*/ 3064102 h 3465738"/>
                <a:gd name="connsiteX78" fmla="*/ 3507012 w 4215960"/>
                <a:gd name="connsiteY78" fmla="*/ 3033940 h 3465738"/>
                <a:gd name="connsiteX79" fmla="*/ 3540349 w 4215960"/>
                <a:gd name="connsiteY79" fmla="*/ 3024415 h 3465738"/>
                <a:gd name="connsiteX80" fmla="*/ 3518124 w 4215960"/>
                <a:gd name="connsiteY80" fmla="*/ 2987902 h 3465738"/>
                <a:gd name="connsiteX81" fmla="*/ 3556225 w 4215960"/>
                <a:gd name="connsiteY81" fmla="*/ 2983141 h 3465738"/>
                <a:gd name="connsiteX82" fmla="*/ 3562574 w 4215960"/>
                <a:gd name="connsiteY82" fmla="*/ 2949802 h 3465738"/>
                <a:gd name="connsiteX83" fmla="*/ 3624488 w 4215960"/>
                <a:gd name="connsiteY83" fmla="*/ 2959329 h 3465738"/>
                <a:gd name="connsiteX84" fmla="*/ 3657601 w 4215960"/>
                <a:gd name="connsiteY84" fmla="*/ 2974521 h 3465738"/>
                <a:gd name="connsiteX85" fmla="*/ 3623808 w 4215960"/>
                <a:gd name="connsiteY85" fmla="*/ 3015569 h 3465738"/>
                <a:gd name="connsiteX86" fmla="*/ 3662816 w 4215960"/>
                <a:gd name="connsiteY86" fmla="*/ 3123065 h 3465738"/>
                <a:gd name="connsiteX87" fmla="*/ 3715203 w 4215960"/>
                <a:gd name="connsiteY87" fmla="*/ 3154363 h 3465738"/>
                <a:gd name="connsiteX88" fmla="*/ 3767137 w 4215960"/>
                <a:gd name="connsiteY88" fmla="*/ 3112181 h 3465738"/>
                <a:gd name="connsiteX89" fmla="*/ 3852862 w 4215960"/>
                <a:gd name="connsiteY89" fmla="*/ 3063648 h 3465738"/>
                <a:gd name="connsiteX90" fmla="*/ 3835626 w 4215960"/>
                <a:gd name="connsiteY90" fmla="*/ 2974747 h 3465738"/>
                <a:gd name="connsiteX91" fmla="*/ 3912960 w 4215960"/>
                <a:gd name="connsiteY91" fmla="*/ 2842078 h 3465738"/>
                <a:gd name="connsiteX92" fmla="*/ 4205514 w 4215960"/>
                <a:gd name="connsiteY92" fmla="*/ 2508930 h 3465738"/>
                <a:gd name="connsiteX93" fmla="*/ 4124097 w 4215960"/>
                <a:gd name="connsiteY93" fmla="*/ 2499858 h 3465738"/>
                <a:gd name="connsiteX94" fmla="*/ 4128634 w 4215960"/>
                <a:gd name="connsiteY94" fmla="*/ 2408010 h 3465738"/>
                <a:gd name="connsiteX95" fmla="*/ 4079647 w 4215960"/>
                <a:gd name="connsiteY95" fmla="*/ 2382838 h 3465738"/>
                <a:gd name="connsiteX96" fmla="*/ 3995510 w 4215960"/>
                <a:gd name="connsiteY96" fmla="*/ 2414360 h 3465738"/>
                <a:gd name="connsiteX97" fmla="*/ 3958771 w 4215960"/>
                <a:gd name="connsiteY97" fmla="*/ 2378075 h 3465738"/>
                <a:gd name="connsiteX98" fmla="*/ 4003448 w 4215960"/>
                <a:gd name="connsiteY98" fmla="*/ 2355170 h 3465738"/>
                <a:gd name="connsiteX99" fmla="*/ 3874181 w 4215960"/>
                <a:gd name="connsiteY99" fmla="*/ 2141991 h 3465738"/>
                <a:gd name="connsiteX100" fmla="*/ 3889147 w 4215960"/>
                <a:gd name="connsiteY100" fmla="*/ 2111828 h 3465738"/>
                <a:gd name="connsiteX101" fmla="*/ 3865562 w 4215960"/>
                <a:gd name="connsiteY101" fmla="*/ 1996168 h 3465738"/>
                <a:gd name="connsiteX102" fmla="*/ 3706813 w 4215960"/>
                <a:gd name="connsiteY102" fmla="*/ 1985282 h 3465738"/>
                <a:gd name="connsiteX103" fmla="*/ 3673475 w 4215960"/>
                <a:gd name="connsiteY103" fmla="*/ 2034040 h 3465738"/>
                <a:gd name="connsiteX104" fmla="*/ 3584575 w 4215960"/>
                <a:gd name="connsiteY104" fmla="*/ 2048556 h 3465738"/>
                <a:gd name="connsiteX105" fmla="*/ 3590925 w 4215960"/>
                <a:gd name="connsiteY105" fmla="*/ 2026557 h 3465738"/>
                <a:gd name="connsiteX106" fmla="*/ 3537403 w 4215960"/>
                <a:gd name="connsiteY106" fmla="*/ 2010456 h 3465738"/>
                <a:gd name="connsiteX107" fmla="*/ 3512684 w 4215960"/>
                <a:gd name="connsiteY107" fmla="*/ 1845355 h 3465738"/>
                <a:gd name="connsiteX108" fmla="*/ 3232377 w 4215960"/>
                <a:gd name="connsiteY108" fmla="*/ 1778680 h 3465738"/>
                <a:gd name="connsiteX109" fmla="*/ 3096078 w 4215960"/>
                <a:gd name="connsiteY109" fmla="*/ 1821996 h 3465738"/>
                <a:gd name="connsiteX110" fmla="*/ 2964089 w 4215960"/>
                <a:gd name="connsiteY110" fmla="*/ 1814512 h 3465738"/>
                <a:gd name="connsiteX111" fmla="*/ 2831646 w 4215960"/>
                <a:gd name="connsiteY111" fmla="*/ 1703614 h 3465738"/>
                <a:gd name="connsiteX112" fmla="*/ 2618468 w 4215960"/>
                <a:gd name="connsiteY112" fmla="*/ 1400401 h 3465738"/>
                <a:gd name="connsiteX113" fmla="*/ 2220006 w 4215960"/>
                <a:gd name="connsiteY113" fmla="*/ 1260928 h 3465738"/>
                <a:gd name="connsiteX114" fmla="*/ 1821543 w 4215960"/>
                <a:gd name="connsiteY114" fmla="*/ 1284514 h 3465738"/>
                <a:gd name="connsiteX115" fmla="*/ 1799771 w 4215960"/>
                <a:gd name="connsiteY115" fmla="*/ 1211943 h 3465738"/>
                <a:gd name="connsiteX116" fmla="*/ 1756228 w 4215960"/>
                <a:gd name="connsiteY116" fmla="*/ 1139371 h 3465738"/>
                <a:gd name="connsiteX117" fmla="*/ 1625600 w 4215960"/>
                <a:gd name="connsiteY117" fmla="*/ 986971 h 3465738"/>
                <a:gd name="connsiteX118" fmla="*/ 1589314 w 4215960"/>
                <a:gd name="connsiteY118" fmla="*/ 928914 h 3465738"/>
                <a:gd name="connsiteX119" fmla="*/ 1574800 w 4215960"/>
                <a:gd name="connsiteY119" fmla="*/ 892628 h 3465738"/>
                <a:gd name="connsiteX120" fmla="*/ 1538514 w 4215960"/>
                <a:gd name="connsiteY120" fmla="*/ 856343 h 3465738"/>
                <a:gd name="connsiteX121" fmla="*/ 1509485 w 4215960"/>
                <a:gd name="connsiteY121" fmla="*/ 820057 h 3465738"/>
                <a:gd name="connsiteX122" fmla="*/ 1473200 w 4215960"/>
                <a:gd name="connsiteY122" fmla="*/ 783771 h 3465738"/>
                <a:gd name="connsiteX123" fmla="*/ 1436914 w 4215960"/>
                <a:gd name="connsiteY123" fmla="*/ 718457 h 3465738"/>
                <a:gd name="connsiteX124" fmla="*/ 1357085 w 4215960"/>
                <a:gd name="connsiteY124" fmla="*/ 624114 h 3465738"/>
                <a:gd name="connsiteX125" fmla="*/ 1335314 w 4215960"/>
                <a:gd name="connsiteY125" fmla="*/ 602343 h 3465738"/>
                <a:gd name="connsiteX126" fmla="*/ 1277257 w 4215960"/>
                <a:gd name="connsiteY126" fmla="*/ 529771 h 3465738"/>
                <a:gd name="connsiteX127" fmla="*/ 1219200 w 4215960"/>
                <a:gd name="connsiteY127" fmla="*/ 464457 h 3465738"/>
                <a:gd name="connsiteX128" fmla="*/ 1161143 w 4215960"/>
                <a:gd name="connsiteY128" fmla="*/ 406400 h 3465738"/>
                <a:gd name="connsiteX129" fmla="*/ 1081314 w 4215960"/>
                <a:gd name="connsiteY129" fmla="*/ 362857 h 3465738"/>
                <a:gd name="connsiteX130" fmla="*/ 1052285 w 4215960"/>
                <a:gd name="connsiteY130" fmla="*/ 333828 h 3465738"/>
                <a:gd name="connsiteX131" fmla="*/ 1001485 w 4215960"/>
                <a:gd name="connsiteY131" fmla="*/ 304800 h 3465738"/>
                <a:gd name="connsiteX132" fmla="*/ 979714 w 4215960"/>
                <a:gd name="connsiteY132" fmla="*/ 290285 h 3465738"/>
                <a:gd name="connsiteX133" fmla="*/ 928914 w 4215960"/>
                <a:gd name="connsiteY133" fmla="*/ 246743 h 3465738"/>
                <a:gd name="connsiteX134" fmla="*/ 907143 w 4215960"/>
                <a:gd name="connsiteY134" fmla="*/ 232228 h 3465738"/>
                <a:gd name="connsiteX135" fmla="*/ 885371 w 4215960"/>
                <a:gd name="connsiteY135" fmla="*/ 224971 h 3465738"/>
                <a:gd name="connsiteX136" fmla="*/ 849085 w 4215960"/>
                <a:gd name="connsiteY136" fmla="*/ 188685 h 3465738"/>
                <a:gd name="connsiteX137" fmla="*/ 820057 w 4215960"/>
                <a:gd name="connsiteY137" fmla="*/ 166914 h 3465738"/>
                <a:gd name="connsiteX138" fmla="*/ 812800 w 4215960"/>
                <a:gd name="connsiteY138" fmla="*/ 145143 h 3465738"/>
                <a:gd name="connsiteX139" fmla="*/ 762000 w 4215960"/>
                <a:gd name="connsiteY139" fmla="*/ 116114 h 3465738"/>
                <a:gd name="connsiteX140" fmla="*/ 740228 w 4215960"/>
                <a:gd name="connsiteY140" fmla="*/ 101600 h 3465738"/>
                <a:gd name="connsiteX141" fmla="*/ 703943 w 4215960"/>
                <a:gd name="connsiteY141" fmla="*/ 65314 h 3465738"/>
                <a:gd name="connsiteX142" fmla="*/ 689428 w 4215960"/>
                <a:gd name="connsiteY142" fmla="*/ 50800 h 3465738"/>
                <a:gd name="connsiteX143" fmla="*/ 660400 w 4215960"/>
                <a:gd name="connsiteY143" fmla="*/ 43543 h 3465738"/>
                <a:gd name="connsiteX144" fmla="*/ 638628 w 4215960"/>
                <a:gd name="connsiteY144" fmla="*/ 36285 h 3465738"/>
                <a:gd name="connsiteX145" fmla="*/ 602343 w 4215960"/>
                <a:gd name="connsiteY145" fmla="*/ 0 h 3465738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390673 w 4215960"/>
                <a:gd name="connsiteY63" fmla="*/ 3318556 h 3465738"/>
                <a:gd name="connsiteX64" fmla="*/ 3502250 w 4215960"/>
                <a:gd name="connsiteY64" fmla="*/ 3405413 h 3465738"/>
                <a:gd name="connsiteX65" fmla="*/ 3575275 w 4215960"/>
                <a:gd name="connsiteY65" fmla="*/ 3465738 h 3465738"/>
                <a:gd name="connsiteX66" fmla="*/ 3592738 w 4215960"/>
                <a:gd name="connsiteY66" fmla="*/ 3364140 h 3465738"/>
                <a:gd name="connsiteX67" fmla="*/ 3567338 w 4215960"/>
                <a:gd name="connsiteY67" fmla="*/ 3341914 h 3465738"/>
                <a:gd name="connsiteX68" fmla="*/ 3494312 w 4215960"/>
                <a:gd name="connsiteY68" fmla="*/ 3299051 h 3465738"/>
                <a:gd name="connsiteX69" fmla="*/ 3516537 w 4215960"/>
                <a:gd name="connsiteY69" fmla="*/ 3273652 h 3465738"/>
                <a:gd name="connsiteX70" fmla="*/ 3537175 w 4215960"/>
                <a:gd name="connsiteY70" fmla="*/ 3251426 h 3465738"/>
                <a:gd name="connsiteX71" fmla="*/ 3591150 w 4215960"/>
                <a:gd name="connsiteY71" fmla="*/ 3283177 h 3465738"/>
                <a:gd name="connsiteX72" fmla="*/ 3597500 w 4215960"/>
                <a:gd name="connsiteY72" fmla="*/ 3238727 h 3465738"/>
                <a:gd name="connsiteX73" fmla="*/ 3541937 w 4215960"/>
                <a:gd name="connsiteY73" fmla="*/ 3214914 h 3465738"/>
                <a:gd name="connsiteX74" fmla="*/ 3540350 w 4215960"/>
                <a:gd name="connsiteY74" fmla="*/ 3205390 h 3465738"/>
                <a:gd name="connsiteX75" fmla="*/ 3527649 w 4215960"/>
                <a:gd name="connsiteY75" fmla="*/ 3167291 h 3465738"/>
                <a:gd name="connsiteX76" fmla="*/ 3533999 w 4215960"/>
                <a:gd name="connsiteY76" fmla="*/ 3119665 h 3465738"/>
                <a:gd name="connsiteX77" fmla="*/ 3545112 w 4215960"/>
                <a:gd name="connsiteY77" fmla="*/ 3064102 h 3465738"/>
                <a:gd name="connsiteX78" fmla="*/ 3507012 w 4215960"/>
                <a:gd name="connsiteY78" fmla="*/ 3033940 h 3465738"/>
                <a:gd name="connsiteX79" fmla="*/ 3540349 w 4215960"/>
                <a:gd name="connsiteY79" fmla="*/ 3024415 h 3465738"/>
                <a:gd name="connsiteX80" fmla="*/ 3518124 w 4215960"/>
                <a:gd name="connsiteY80" fmla="*/ 2987902 h 3465738"/>
                <a:gd name="connsiteX81" fmla="*/ 3556225 w 4215960"/>
                <a:gd name="connsiteY81" fmla="*/ 2983141 h 3465738"/>
                <a:gd name="connsiteX82" fmla="*/ 3562574 w 4215960"/>
                <a:gd name="connsiteY82" fmla="*/ 2949802 h 3465738"/>
                <a:gd name="connsiteX83" fmla="*/ 3624488 w 4215960"/>
                <a:gd name="connsiteY83" fmla="*/ 2959329 h 3465738"/>
                <a:gd name="connsiteX84" fmla="*/ 3657601 w 4215960"/>
                <a:gd name="connsiteY84" fmla="*/ 2974521 h 3465738"/>
                <a:gd name="connsiteX85" fmla="*/ 3623808 w 4215960"/>
                <a:gd name="connsiteY85" fmla="*/ 3015569 h 3465738"/>
                <a:gd name="connsiteX86" fmla="*/ 3662816 w 4215960"/>
                <a:gd name="connsiteY86" fmla="*/ 3123065 h 3465738"/>
                <a:gd name="connsiteX87" fmla="*/ 3715203 w 4215960"/>
                <a:gd name="connsiteY87" fmla="*/ 3154363 h 3465738"/>
                <a:gd name="connsiteX88" fmla="*/ 3767137 w 4215960"/>
                <a:gd name="connsiteY88" fmla="*/ 3112181 h 3465738"/>
                <a:gd name="connsiteX89" fmla="*/ 3852862 w 4215960"/>
                <a:gd name="connsiteY89" fmla="*/ 3063648 h 3465738"/>
                <a:gd name="connsiteX90" fmla="*/ 3835626 w 4215960"/>
                <a:gd name="connsiteY90" fmla="*/ 2974747 h 3465738"/>
                <a:gd name="connsiteX91" fmla="*/ 3912960 w 4215960"/>
                <a:gd name="connsiteY91" fmla="*/ 2842078 h 3465738"/>
                <a:gd name="connsiteX92" fmla="*/ 4205514 w 4215960"/>
                <a:gd name="connsiteY92" fmla="*/ 2508930 h 3465738"/>
                <a:gd name="connsiteX93" fmla="*/ 4124097 w 4215960"/>
                <a:gd name="connsiteY93" fmla="*/ 2499858 h 3465738"/>
                <a:gd name="connsiteX94" fmla="*/ 4128634 w 4215960"/>
                <a:gd name="connsiteY94" fmla="*/ 2408010 h 3465738"/>
                <a:gd name="connsiteX95" fmla="*/ 4079647 w 4215960"/>
                <a:gd name="connsiteY95" fmla="*/ 2382838 h 3465738"/>
                <a:gd name="connsiteX96" fmla="*/ 3995510 w 4215960"/>
                <a:gd name="connsiteY96" fmla="*/ 2414360 h 3465738"/>
                <a:gd name="connsiteX97" fmla="*/ 3958771 w 4215960"/>
                <a:gd name="connsiteY97" fmla="*/ 2378075 h 3465738"/>
                <a:gd name="connsiteX98" fmla="*/ 4003448 w 4215960"/>
                <a:gd name="connsiteY98" fmla="*/ 2355170 h 3465738"/>
                <a:gd name="connsiteX99" fmla="*/ 3874181 w 4215960"/>
                <a:gd name="connsiteY99" fmla="*/ 2141991 h 3465738"/>
                <a:gd name="connsiteX100" fmla="*/ 3889147 w 4215960"/>
                <a:gd name="connsiteY100" fmla="*/ 2111828 h 3465738"/>
                <a:gd name="connsiteX101" fmla="*/ 3865562 w 4215960"/>
                <a:gd name="connsiteY101" fmla="*/ 1996168 h 3465738"/>
                <a:gd name="connsiteX102" fmla="*/ 3706813 w 4215960"/>
                <a:gd name="connsiteY102" fmla="*/ 1985282 h 3465738"/>
                <a:gd name="connsiteX103" fmla="*/ 3673475 w 4215960"/>
                <a:gd name="connsiteY103" fmla="*/ 2034040 h 3465738"/>
                <a:gd name="connsiteX104" fmla="*/ 3584575 w 4215960"/>
                <a:gd name="connsiteY104" fmla="*/ 2048556 h 3465738"/>
                <a:gd name="connsiteX105" fmla="*/ 3590925 w 4215960"/>
                <a:gd name="connsiteY105" fmla="*/ 2026557 h 3465738"/>
                <a:gd name="connsiteX106" fmla="*/ 3537403 w 4215960"/>
                <a:gd name="connsiteY106" fmla="*/ 2010456 h 3465738"/>
                <a:gd name="connsiteX107" fmla="*/ 3512684 w 4215960"/>
                <a:gd name="connsiteY107" fmla="*/ 1845355 h 3465738"/>
                <a:gd name="connsiteX108" fmla="*/ 3232377 w 4215960"/>
                <a:gd name="connsiteY108" fmla="*/ 1778680 h 3465738"/>
                <a:gd name="connsiteX109" fmla="*/ 3096078 w 4215960"/>
                <a:gd name="connsiteY109" fmla="*/ 1821996 h 3465738"/>
                <a:gd name="connsiteX110" fmla="*/ 2964089 w 4215960"/>
                <a:gd name="connsiteY110" fmla="*/ 1814512 h 3465738"/>
                <a:gd name="connsiteX111" fmla="*/ 2831646 w 4215960"/>
                <a:gd name="connsiteY111" fmla="*/ 1703614 h 3465738"/>
                <a:gd name="connsiteX112" fmla="*/ 2618468 w 4215960"/>
                <a:gd name="connsiteY112" fmla="*/ 1400401 h 3465738"/>
                <a:gd name="connsiteX113" fmla="*/ 2220006 w 4215960"/>
                <a:gd name="connsiteY113" fmla="*/ 1260928 h 3465738"/>
                <a:gd name="connsiteX114" fmla="*/ 1821543 w 4215960"/>
                <a:gd name="connsiteY114" fmla="*/ 1284514 h 3465738"/>
                <a:gd name="connsiteX115" fmla="*/ 1799771 w 4215960"/>
                <a:gd name="connsiteY115" fmla="*/ 1211943 h 3465738"/>
                <a:gd name="connsiteX116" fmla="*/ 1756228 w 4215960"/>
                <a:gd name="connsiteY116" fmla="*/ 1139371 h 3465738"/>
                <a:gd name="connsiteX117" fmla="*/ 1625600 w 4215960"/>
                <a:gd name="connsiteY117" fmla="*/ 986971 h 3465738"/>
                <a:gd name="connsiteX118" fmla="*/ 1589314 w 4215960"/>
                <a:gd name="connsiteY118" fmla="*/ 928914 h 3465738"/>
                <a:gd name="connsiteX119" fmla="*/ 1574800 w 4215960"/>
                <a:gd name="connsiteY119" fmla="*/ 892628 h 3465738"/>
                <a:gd name="connsiteX120" fmla="*/ 1538514 w 4215960"/>
                <a:gd name="connsiteY120" fmla="*/ 856343 h 3465738"/>
                <a:gd name="connsiteX121" fmla="*/ 1509485 w 4215960"/>
                <a:gd name="connsiteY121" fmla="*/ 820057 h 3465738"/>
                <a:gd name="connsiteX122" fmla="*/ 1473200 w 4215960"/>
                <a:gd name="connsiteY122" fmla="*/ 783771 h 3465738"/>
                <a:gd name="connsiteX123" fmla="*/ 1436914 w 4215960"/>
                <a:gd name="connsiteY123" fmla="*/ 718457 h 3465738"/>
                <a:gd name="connsiteX124" fmla="*/ 1357085 w 4215960"/>
                <a:gd name="connsiteY124" fmla="*/ 624114 h 3465738"/>
                <a:gd name="connsiteX125" fmla="*/ 1335314 w 4215960"/>
                <a:gd name="connsiteY125" fmla="*/ 602343 h 3465738"/>
                <a:gd name="connsiteX126" fmla="*/ 1277257 w 4215960"/>
                <a:gd name="connsiteY126" fmla="*/ 529771 h 3465738"/>
                <a:gd name="connsiteX127" fmla="*/ 1219200 w 4215960"/>
                <a:gd name="connsiteY127" fmla="*/ 464457 h 3465738"/>
                <a:gd name="connsiteX128" fmla="*/ 1161143 w 4215960"/>
                <a:gd name="connsiteY128" fmla="*/ 406400 h 3465738"/>
                <a:gd name="connsiteX129" fmla="*/ 1081314 w 4215960"/>
                <a:gd name="connsiteY129" fmla="*/ 362857 h 3465738"/>
                <a:gd name="connsiteX130" fmla="*/ 1052285 w 4215960"/>
                <a:gd name="connsiteY130" fmla="*/ 333828 h 3465738"/>
                <a:gd name="connsiteX131" fmla="*/ 1001485 w 4215960"/>
                <a:gd name="connsiteY131" fmla="*/ 304800 h 3465738"/>
                <a:gd name="connsiteX132" fmla="*/ 979714 w 4215960"/>
                <a:gd name="connsiteY132" fmla="*/ 290285 h 3465738"/>
                <a:gd name="connsiteX133" fmla="*/ 928914 w 4215960"/>
                <a:gd name="connsiteY133" fmla="*/ 246743 h 3465738"/>
                <a:gd name="connsiteX134" fmla="*/ 907143 w 4215960"/>
                <a:gd name="connsiteY134" fmla="*/ 232228 h 3465738"/>
                <a:gd name="connsiteX135" fmla="*/ 885371 w 4215960"/>
                <a:gd name="connsiteY135" fmla="*/ 224971 h 3465738"/>
                <a:gd name="connsiteX136" fmla="*/ 849085 w 4215960"/>
                <a:gd name="connsiteY136" fmla="*/ 188685 h 3465738"/>
                <a:gd name="connsiteX137" fmla="*/ 820057 w 4215960"/>
                <a:gd name="connsiteY137" fmla="*/ 166914 h 3465738"/>
                <a:gd name="connsiteX138" fmla="*/ 812800 w 4215960"/>
                <a:gd name="connsiteY138" fmla="*/ 145143 h 3465738"/>
                <a:gd name="connsiteX139" fmla="*/ 762000 w 4215960"/>
                <a:gd name="connsiteY139" fmla="*/ 116114 h 3465738"/>
                <a:gd name="connsiteX140" fmla="*/ 740228 w 4215960"/>
                <a:gd name="connsiteY140" fmla="*/ 101600 h 3465738"/>
                <a:gd name="connsiteX141" fmla="*/ 703943 w 4215960"/>
                <a:gd name="connsiteY141" fmla="*/ 65314 h 3465738"/>
                <a:gd name="connsiteX142" fmla="*/ 689428 w 4215960"/>
                <a:gd name="connsiteY142" fmla="*/ 50800 h 3465738"/>
                <a:gd name="connsiteX143" fmla="*/ 660400 w 4215960"/>
                <a:gd name="connsiteY143" fmla="*/ 43543 h 3465738"/>
                <a:gd name="connsiteX144" fmla="*/ 638628 w 4215960"/>
                <a:gd name="connsiteY144" fmla="*/ 36285 h 3465738"/>
                <a:gd name="connsiteX145" fmla="*/ 602343 w 4215960"/>
                <a:gd name="connsiteY145" fmla="*/ 0 h 3465738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390673 w 4215960"/>
                <a:gd name="connsiteY63" fmla="*/ 3318556 h 3465738"/>
                <a:gd name="connsiteX64" fmla="*/ 3491138 w 4215960"/>
                <a:gd name="connsiteY64" fmla="*/ 3408588 h 3465738"/>
                <a:gd name="connsiteX65" fmla="*/ 3575275 w 4215960"/>
                <a:gd name="connsiteY65" fmla="*/ 3465738 h 3465738"/>
                <a:gd name="connsiteX66" fmla="*/ 3592738 w 4215960"/>
                <a:gd name="connsiteY66" fmla="*/ 3364140 h 3465738"/>
                <a:gd name="connsiteX67" fmla="*/ 3567338 w 4215960"/>
                <a:gd name="connsiteY67" fmla="*/ 3341914 h 3465738"/>
                <a:gd name="connsiteX68" fmla="*/ 3494312 w 4215960"/>
                <a:gd name="connsiteY68" fmla="*/ 3299051 h 3465738"/>
                <a:gd name="connsiteX69" fmla="*/ 3516537 w 4215960"/>
                <a:gd name="connsiteY69" fmla="*/ 3273652 h 3465738"/>
                <a:gd name="connsiteX70" fmla="*/ 3537175 w 4215960"/>
                <a:gd name="connsiteY70" fmla="*/ 3251426 h 3465738"/>
                <a:gd name="connsiteX71" fmla="*/ 3591150 w 4215960"/>
                <a:gd name="connsiteY71" fmla="*/ 3283177 h 3465738"/>
                <a:gd name="connsiteX72" fmla="*/ 3597500 w 4215960"/>
                <a:gd name="connsiteY72" fmla="*/ 3238727 h 3465738"/>
                <a:gd name="connsiteX73" fmla="*/ 3541937 w 4215960"/>
                <a:gd name="connsiteY73" fmla="*/ 3214914 h 3465738"/>
                <a:gd name="connsiteX74" fmla="*/ 3540350 w 4215960"/>
                <a:gd name="connsiteY74" fmla="*/ 3205390 h 3465738"/>
                <a:gd name="connsiteX75" fmla="*/ 3527649 w 4215960"/>
                <a:gd name="connsiteY75" fmla="*/ 3167291 h 3465738"/>
                <a:gd name="connsiteX76" fmla="*/ 3533999 w 4215960"/>
                <a:gd name="connsiteY76" fmla="*/ 3119665 h 3465738"/>
                <a:gd name="connsiteX77" fmla="*/ 3545112 w 4215960"/>
                <a:gd name="connsiteY77" fmla="*/ 3064102 h 3465738"/>
                <a:gd name="connsiteX78" fmla="*/ 3507012 w 4215960"/>
                <a:gd name="connsiteY78" fmla="*/ 3033940 h 3465738"/>
                <a:gd name="connsiteX79" fmla="*/ 3540349 w 4215960"/>
                <a:gd name="connsiteY79" fmla="*/ 3024415 h 3465738"/>
                <a:gd name="connsiteX80" fmla="*/ 3518124 w 4215960"/>
                <a:gd name="connsiteY80" fmla="*/ 2987902 h 3465738"/>
                <a:gd name="connsiteX81" fmla="*/ 3556225 w 4215960"/>
                <a:gd name="connsiteY81" fmla="*/ 2983141 h 3465738"/>
                <a:gd name="connsiteX82" fmla="*/ 3562574 w 4215960"/>
                <a:gd name="connsiteY82" fmla="*/ 2949802 h 3465738"/>
                <a:gd name="connsiteX83" fmla="*/ 3624488 w 4215960"/>
                <a:gd name="connsiteY83" fmla="*/ 2959329 h 3465738"/>
                <a:gd name="connsiteX84" fmla="*/ 3657601 w 4215960"/>
                <a:gd name="connsiteY84" fmla="*/ 2974521 h 3465738"/>
                <a:gd name="connsiteX85" fmla="*/ 3623808 w 4215960"/>
                <a:gd name="connsiteY85" fmla="*/ 3015569 h 3465738"/>
                <a:gd name="connsiteX86" fmla="*/ 3662816 w 4215960"/>
                <a:gd name="connsiteY86" fmla="*/ 3123065 h 3465738"/>
                <a:gd name="connsiteX87" fmla="*/ 3715203 w 4215960"/>
                <a:gd name="connsiteY87" fmla="*/ 3154363 h 3465738"/>
                <a:gd name="connsiteX88" fmla="*/ 3767137 w 4215960"/>
                <a:gd name="connsiteY88" fmla="*/ 3112181 h 3465738"/>
                <a:gd name="connsiteX89" fmla="*/ 3852862 w 4215960"/>
                <a:gd name="connsiteY89" fmla="*/ 3063648 h 3465738"/>
                <a:gd name="connsiteX90" fmla="*/ 3835626 w 4215960"/>
                <a:gd name="connsiteY90" fmla="*/ 2974747 h 3465738"/>
                <a:gd name="connsiteX91" fmla="*/ 3912960 w 4215960"/>
                <a:gd name="connsiteY91" fmla="*/ 2842078 h 3465738"/>
                <a:gd name="connsiteX92" fmla="*/ 4205514 w 4215960"/>
                <a:gd name="connsiteY92" fmla="*/ 2508930 h 3465738"/>
                <a:gd name="connsiteX93" fmla="*/ 4124097 w 4215960"/>
                <a:gd name="connsiteY93" fmla="*/ 2499858 h 3465738"/>
                <a:gd name="connsiteX94" fmla="*/ 4128634 w 4215960"/>
                <a:gd name="connsiteY94" fmla="*/ 2408010 h 3465738"/>
                <a:gd name="connsiteX95" fmla="*/ 4079647 w 4215960"/>
                <a:gd name="connsiteY95" fmla="*/ 2382838 h 3465738"/>
                <a:gd name="connsiteX96" fmla="*/ 3995510 w 4215960"/>
                <a:gd name="connsiteY96" fmla="*/ 2414360 h 3465738"/>
                <a:gd name="connsiteX97" fmla="*/ 3958771 w 4215960"/>
                <a:gd name="connsiteY97" fmla="*/ 2378075 h 3465738"/>
                <a:gd name="connsiteX98" fmla="*/ 4003448 w 4215960"/>
                <a:gd name="connsiteY98" fmla="*/ 2355170 h 3465738"/>
                <a:gd name="connsiteX99" fmla="*/ 3874181 w 4215960"/>
                <a:gd name="connsiteY99" fmla="*/ 2141991 h 3465738"/>
                <a:gd name="connsiteX100" fmla="*/ 3889147 w 4215960"/>
                <a:gd name="connsiteY100" fmla="*/ 2111828 h 3465738"/>
                <a:gd name="connsiteX101" fmla="*/ 3865562 w 4215960"/>
                <a:gd name="connsiteY101" fmla="*/ 1996168 h 3465738"/>
                <a:gd name="connsiteX102" fmla="*/ 3706813 w 4215960"/>
                <a:gd name="connsiteY102" fmla="*/ 1985282 h 3465738"/>
                <a:gd name="connsiteX103" fmla="*/ 3673475 w 4215960"/>
                <a:gd name="connsiteY103" fmla="*/ 2034040 h 3465738"/>
                <a:gd name="connsiteX104" fmla="*/ 3584575 w 4215960"/>
                <a:gd name="connsiteY104" fmla="*/ 2048556 h 3465738"/>
                <a:gd name="connsiteX105" fmla="*/ 3590925 w 4215960"/>
                <a:gd name="connsiteY105" fmla="*/ 2026557 h 3465738"/>
                <a:gd name="connsiteX106" fmla="*/ 3537403 w 4215960"/>
                <a:gd name="connsiteY106" fmla="*/ 2010456 h 3465738"/>
                <a:gd name="connsiteX107" fmla="*/ 3512684 w 4215960"/>
                <a:gd name="connsiteY107" fmla="*/ 1845355 h 3465738"/>
                <a:gd name="connsiteX108" fmla="*/ 3232377 w 4215960"/>
                <a:gd name="connsiteY108" fmla="*/ 1778680 h 3465738"/>
                <a:gd name="connsiteX109" fmla="*/ 3096078 w 4215960"/>
                <a:gd name="connsiteY109" fmla="*/ 1821996 h 3465738"/>
                <a:gd name="connsiteX110" fmla="*/ 2964089 w 4215960"/>
                <a:gd name="connsiteY110" fmla="*/ 1814512 h 3465738"/>
                <a:gd name="connsiteX111" fmla="*/ 2831646 w 4215960"/>
                <a:gd name="connsiteY111" fmla="*/ 1703614 h 3465738"/>
                <a:gd name="connsiteX112" fmla="*/ 2618468 w 4215960"/>
                <a:gd name="connsiteY112" fmla="*/ 1400401 h 3465738"/>
                <a:gd name="connsiteX113" fmla="*/ 2220006 w 4215960"/>
                <a:gd name="connsiteY113" fmla="*/ 1260928 h 3465738"/>
                <a:gd name="connsiteX114" fmla="*/ 1821543 w 4215960"/>
                <a:gd name="connsiteY114" fmla="*/ 1284514 h 3465738"/>
                <a:gd name="connsiteX115" fmla="*/ 1799771 w 4215960"/>
                <a:gd name="connsiteY115" fmla="*/ 1211943 h 3465738"/>
                <a:gd name="connsiteX116" fmla="*/ 1756228 w 4215960"/>
                <a:gd name="connsiteY116" fmla="*/ 1139371 h 3465738"/>
                <a:gd name="connsiteX117" fmla="*/ 1625600 w 4215960"/>
                <a:gd name="connsiteY117" fmla="*/ 986971 h 3465738"/>
                <a:gd name="connsiteX118" fmla="*/ 1589314 w 4215960"/>
                <a:gd name="connsiteY118" fmla="*/ 928914 h 3465738"/>
                <a:gd name="connsiteX119" fmla="*/ 1574800 w 4215960"/>
                <a:gd name="connsiteY119" fmla="*/ 892628 h 3465738"/>
                <a:gd name="connsiteX120" fmla="*/ 1538514 w 4215960"/>
                <a:gd name="connsiteY120" fmla="*/ 856343 h 3465738"/>
                <a:gd name="connsiteX121" fmla="*/ 1509485 w 4215960"/>
                <a:gd name="connsiteY121" fmla="*/ 820057 h 3465738"/>
                <a:gd name="connsiteX122" fmla="*/ 1473200 w 4215960"/>
                <a:gd name="connsiteY122" fmla="*/ 783771 h 3465738"/>
                <a:gd name="connsiteX123" fmla="*/ 1436914 w 4215960"/>
                <a:gd name="connsiteY123" fmla="*/ 718457 h 3465738"/>
                <a:gd name="connsiteX124" fmla="*/ 1357085 w 4215960"/>
                <a:gd name="connsiteY124" fmla="*/ 624114 h 3465738"/>
                <a:gd name="connsiteX125" fmla="*/ 1335314 w 4215960"/>
                <a:gd name="connsiteY125" fmla="*/ 602343 h 3465738"/>
                <a:gd name="connsiteX126" fmla="*/ 1277257 w 4215960"/>
                <a:gd name="connsiteY126" fmla="*/ 529771 h 3465738"/>
                <a:gd name="connsiteX127" fmla="*/ 1219200 w 4215960"/>
                <a:gd name="connsiteY127" fmla="*/ 464457 h 3465738"/>
                <a:gd name="connsiteX128" fmla="*/ 1161143 w 4215960"/>
                <a:gd name="connsiteY128" fmla="*/ 406400 h 3465738"/>
                <a:gd name="connsiteX129" fmla="*/ 1081314 w 4215960"/>
                <a:gd name="connsiteY129" fmla="*/ 362857 h 3465738"/>
                <a:gd name="connsiteX130" fmla="*/ 1052285 w 4215960"/>
                <a:gd name="connsiteY130" fmla="*/ 333828 h 3465738"/>
                <a:gd name="connsiteX131" fmla="*/ 1001485 w 4215960"/>
                <a:gd name="connsiteY131" fmla="*/ 304800 h 3465738"/>
                <a:gd name="connsiteX132" fmla="*/ 979714 w 4215960"/>
                <a:gd name="connsiteY132" fmla="*/ 290285 h 3465738"/>
                <a:gd name="connsiteX133" fmla="*/ 928914 w 4215960"/>
                <a:gd name="connsiteY133" fmla="*/ 246743 h 3465738"/>
                <a:gd name="connsiteX134" fmla="*/ 907143 w 4215960"/>
                <a:gd name="connsiteY134" fmla="*/ 232228 h 3465738"/>
                <a:gd name="connsiteX135" fmla="*/ 885371 w 4215960"/>
                <a:gd name="connsiteY135" fmla="*/ 224971 h 3465738"/>
                <a:gd name="connsiteX136" fmla="*/ 849085 w 4215960"/>
                <a:gd name="connsiteY136" fmla="*/ 188685 h 3465738"/>
                <a:gd name="connsiteX137" fmla="*/ 820057 w 4215960"/>
                <a:gd name="connsiteY137" fmla="*/ 166914 h 3465738"/>
                <a:gd name="connsiteX138" fmla="*/ 812800 w 4215960"/>
                <a:gd name="connsiteY138" fmla="*/ 145143 h 3465738"/>
                <a:gd name="connsiteX139" fmla="*/ 762000 w 4215960"/>
                <a:gd name="connsiteY139" fmla="*/ 116114 h 3465738"/>
                <a:gd name="connsiteX140" fmla="*/ 740228 w 4215960"/>
                <a:gd name="connsiteY140" fmla="*/ 101600 h 3465738"/>
                <a:gd name="connsiteX141" fmla="*/ 703943 w 4215960"/>
                <a:gd name="connsiteY141" fmla="*/ 65314 h 3465738"/>
                <a:gd name="connsiteX142" fmla="*/ 689428 w 4215960"/>
                <a:gd name="connsiteY142" fmla="*/ 50800 h 3465738"/>
                <a:gd name="connsiteX143" fmla="*/ 660400 w 4215960"/>
                <a:gd name="connsiteY143" fmla="*/ 43543 h 3465738"/>
                <a:gd name="connsiteX144" fmla="*/ 638628 w 4215960"/>
                <a:gd name="connsiteY144" fmla="*/ 36285 h 3465738"/>
                <a:gd name="connsiteX145" fmla="*/ 602343 w 4215960"/>
                <a:gd name="connsiteY145" fmla="*/ 0 h 3465738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390673 w 4215960"/>
                <a:gd name="connsiteY63" fmla="*/ 3318556 h 3465738"/>
                <a:gd name="connsiteX64" fmla="*/ 3391125 w 4215960"/>
                <a:gd name="connsiteY64" fmla="*/ 3314925 h 3465738"/>
                <a:gd name="connsiteX65" fmla="*/ 3491138 w 4215960"/>
                <a:gd name="connsiteY65" fmla="*/ 3408588 h 3465738"/>
                <a:gd name="connsiteX66" fmla="*/ 3575275 w 4215960"/>
                <a:gd name="connsiteY66" fmla="*/ 3465738 h 3465738"/>
                <a:gd name="connsiteX67" fmla="*/ 3592738 w 4215960"/>
                <a:gd name="connsiteY67" fmla="*/ 3364140 h 3465738"/>
                <a:gd name="connsiteX68" fmla="*/ 3567338 w 4215960"/>
                <a:gd name="connsiteY68" fmla="*/ 3341914 h 3465738"/>
                <a:gd name="connsiteX69" fmla="*/ 3494312 w 4215960"/>
                <a:gd name="connsiteY69" fmla="*/ 3299051 h 3465738"/>
                <a:gd name="connsiteX70" fmla="*/ 3516537 w 4215960"/>
                <a:gd name="connsiteY70" fmla="*/ 3273652 h 3465738"/>
                <a:gd name="connsiteX71" fmla="*/ 3537175 w 4215960"/>
                <a:gd name="connsiteY71" fmla="*/ 3251426 h 3465738"/>
                <a:gd name="connsiteX72" fmla="*/ 3591150 w 4215960"/>
                <a:gd name="connsiteY72" fmla="*/ 3283177 h 3465738"/>
                <a:gd name="connsiteX73" fmla="*/ 3597500 w 4215960"/>
                <a:gd name="connsiteY73" fmla="*/ 3238727 h 3465738"/>
                <a:gd name="connsiteX74" fmla="*/ 3541937 w 4215960"/>
                <a:gd name="connsiteY74" fmla="*/ 3214914 h 3465738"/>
                <a:gd name="connsiteX75" fmla="*/ 3540350 w 4215960"/>
                <a:gd name="connsiteY75" fmla="*/ 3205390 h 3465738"/>
                <a:gd name="connsiteX76" fmla="*/ 3527649 w 4215960"/>
                <a:gd name="connsiteY76" fmla="*/ 3167291 h 3465738"/>
                <a:gd name="connsiteX77" fmla="*/ 3533999 w 4215960"/>
                <a:gd name="connsiteY77" fmla="*/ 3119665 h 3465738"/>
                <a:gd name="connsiteX78" fmla="*/ 3545112 w 4215960"/>
                <a:gd name="connsiteY78" fmla="*/ 3064102 h 3465738"/>
                <a:gd name="connsiteX79" fmla="*/ 3507012 w 4215960"/>
                <a:gd name="connsiteY79" fmla="*/ 3033940 h 3465738"/>
                <a:gd name="connsiteX80" fmla="*/ 3540349 w 4215960"/>
                <a:gd name="connsiteY80" fmla="*/ 3024415 h 3465738"/>
                <a:gd name="connsiteX81" fmla="*/ 3518124 w 4215960"/>
                <a:gd name="connsiteY81" fmla="*/ 2987902 h 3465738"/>
                <a:gd name="connsiteX82" fmla="*/ 3556225 w 4215960"/>
                <a:gd name="connsiteY82" fmla="*/ 2983141 h 3465738"/>
                <a:gd name="connsiteX83" fmla="*/ 3562574 w 4215960"/>
                <a:gd name="connsiteY83" fmla="*/ 2949802 h 3465738"/>
                <a:gd name="connsiteX84" fmla="*/ 3624488 w 4215960"/>
                <a:gd name="connsiteY84" fmla="*/ 2959329 h 3465738"/>
                <a:gd name="connsiteX85" fmla="*/ 3657601 w 4215960"/>
                <a:gd name="connsiteY85" fmla="*/ 2974521 h 3465738"/>
                <a:gd name="connsiteX86" fmla="*/ 3623808 w 4215960"/>
                <a:gd name="connsiteY86" fmla="*/ 3015569 h 3465738"/>
                <a:gd name="connsiteX87" fmla="*/ 3662816 w 4215960"/>
                <a:gd name="connsiteY87" fmla="*/ 3123065 h 3465738"/>
                <a:gd name="connsiteX88" fmla="*/ 3715203 w 4215960"/>
                <a:gd name="connsiteY88" fmla="*/ 3154363 h 3465738"/>
                <a:gd name="connsiteX89" fmla="*/ 3767137 w 4215960"/>
                <a:gd name="connsiteY89" fmla="*/ 3112181 h 3465738"/>
                <a:gd name="connsiteX90" fmla="*/ 3852862 w 4215960"/>
                <a:gd name="connsiteY90" fmla="*/ 3063648 h 3465738"/>
                <a:gd name="connsiteX91" fmla="*/ 3835626 w 4215960"/>
                <a:gd name="connsiteY91" fmla="*/ 2974747 h 3465738"/>
                <a:gd name="connsiteX92" fmla="*/ 3912960 w 4215960"/>
                <a:gd name="connsiteY92" fmla="*/ 2842078 h 3465738"/>
                <a:gd name="connsiteX93" fmla="*/ 4205514 w 4215960"/>
                <a:gd name="connsiteY93" fmla="*/ 2508930 h 3465738"/>
                <a:gd name="connsiteX94" fmla="*/ 4124097 w 4215960"/>
                <a:gd name="connsiteY94" fmla="*/ 2499858 h 3465738"/>
                <a:gd name="connsiteX95" fmla="*/ 4128634 w 4215960"/>
                <a:gd name="connsiteY95" fmla="*/ 2408010 h 3465738"/>
                <a:gd name="connsiteX96" fmla="*/ 4079647 w 4215960"/>
                <a:gd name="connsiteY96" fmla="*/ 2382838 h 3465738"/>
                <a:gd name="connsiteX97" fmla="*/ 3995510 w 4215960"/>
                <a:gd name="connsiteY97" fmla="*/ 2414360 h 3465738"/>
                <a:gd name="connsiteX98" fmla="*/ 3958771 w 4215960"/>
                <a:gd name="connsiteY98" fmla="*/ 2378075 h 3465738"/>
                <a:gd name="connsiteX99" fmla="*/ 4003448 w 4215960"/>
                <a:gd name="connsiteY99" fmla="*/ 2355170 h 3465738"/>
                <a:gd name="connsiteX100" fmla="*/ 3874181 w 4215960"/>
                <a:gd name="connsiteY100" fmla="*/ 2141991 h 3465738"/>
                <a:gd name="connsiteX101" fmla="*/ 3889147 w 4215960"/>
                <a:gd name="connsiteY101" fmla="*/ 2111828 h 3465738"/>
                <a:gd name="connsiteX102" fmla="*/ 3865562 w 4215960"/>
                <a:gd name="connsiteY102" fmla="*/ 1996168 h 3465738"/>
                <a:gd name="connsiteX103" fmla="*/ 3706813 w 4215960"/>
                <a:gd name="connsiteY103" fmla="*/ 1985282 h 3465738"/>
                <a:gd name="connsiteX104" fmla="*/ 3673475 w 4215960"/>
                <a:gd name="connsiteY104" fmla="*/ 2034040 h 3465738"/>
                <a:gd name="connsiteX105" fmla="*/ 3584575 w 4215960"/>
                <a:gd name="connsiteY105" fmla="*/ 2048556 h 3465738"/>
                <a:gd name="connsiteX106" fmla="*/ 3590925 w 4215960"/>
                <a:gd name="connsiteY106" fmla="*/ 2026557 h 3465738"/>
                <a:gd name="connsiteX107" fmla="*/ 3537403 w 4215960"/>
                <a:gd name="connsiteY107" fmla="*/ 2010456 h 3465738"/>
                <a:gd name="connsiteX108" fmla="*/ 3512684 w 4215960"/>
                <a:gd name="connsiteY108" fmla="*/ 1845355 h 3465738"/>
                <a:gd name="connsiteX109" fmla="*/ 3232377 w 4215960"/>
                <a:gd name="connsiteY109" fmla="*/ 1778680 h 3465738"/>
                <a:gd name="connsiteX110" fmla="*/ 3096078 w 4215960"/>
                <a:gd name="connsiteY110" fmla="*/ 1821996 h 3465738"/>
                <a:gd name="connsiteX111" fmla="*/ 2964089 w 4215960"/>
                <a:gd name="connsiteY111" fmla="*/ 1814512 h 3465738"/>
                <a:gd name="connsiteX112" fmla="*/ 2831646 w 4215960"/>
                <a:gd name="connsiteY112" fmla="*/ 1703614 h 3465738"/>
                <a:gd name="connsiteX113" fmla="*/ 2618468 w 4215960"/>
                <a:gd name="connsiteY113" fmla="*/ 1400401 h 3465738"/>
                <a:gd name="connsiteX114" fmla="*/ 2220006 w 4215960"/>
                <a:gd name="connsiteY114" fmla="*/ 1260928 h 3465738"/>
                <a:gd name="connsiteX115" fmla="*/ 1821543 w 4215960"/>
                <a:gd name="connsiteY115" fmla="*/ 1284514 h 3465738"/>
                <a:gd name="connsiteX116" fmla="*/ 1799771 w 4215960"/>
                <a:gd name="connsiteY116" fmla="*/ 1211943 h 3465738"/>
                <a:gd name="connsiteX117" fmla="*/ 1756228 w 4215960"/>
                <a:gd name="connsiteY117" fmla="*/ 1139371 h 3465738"/>
                <a:gd name="connsiteX118" fmla="*/ 1625600 w 4215960"/>
                <a:gd name="connsiteY118" fmla="*/ 986971 h 3465738"/>
                <a:gd name="connsiteX119" fmla="*/ 1589314 w 4215960"/>
                <a:gd name="connsiteY119" fmla="*/ 928914 h 3465738"/>
                <a:gd name="connsiteX120" fmla="*/ 1574800 w 4215960"/>
                <a:gd name="connsiteY120" fmla="*/ 892628 h 3465738"/>
                <a:gd name="connsiteX121" fmla="*/ 1538514 w 4215960"/>
                <a:gd name="connsiteY121" fmla="*/ 856343 h 3465738"/>
                <a:gd name="connsiteX122" fmla="*/ 1509485 w 4215960"/>
                <a:gd name="connsiteY122" fmla="*/ 820057 h 3465738"/>
                <a:gd name="connsiteX123" fmla="*/ 1473200 w 4215960"/>
                <a:gd name="connsiteY123" fmla="*/ 783771 h 3465738"/>
                <a:gd name="connsiteX124" fmla="*/ 1436914 w 4215960"/>
                <a:gd name="connsiteY124" fmla="*/ 718457 h 3465738"/>
                <a:gd name="connsiteX125" fmla="*/ 1357085 w 4215960"/>
                <a:gd name="connsiteY125" fmla="*/ 624114 h 3465738"/>
                <a:gd name="connsiteX126" fmla="*/ 1335314 w 4215960"/>
                <a:gd name="connsiteY126" fmla="*/ 602343 h 3465738"/>
                <a:gd name="connsiteX127" fmla="*/ 1277257 w 4215960"/>
                <a:gd name="connsiteY127" fmla="*/ 529771 h 3465738"/>
                <a:gd name="connsiteX128" fmla="*/ 1219200 w 4215960"/>
                <a:gd name="connsiteY128" fmla="*/ 464457 h 3465738"/>
                <a:gd name="connsiteX129" fmla="*/ 1161143 w 4215960"/>
                <a:gd name="connsiteY129" fmla="*/ 406400 h 3465738"/>
                <a:gd name="connsiteX130" fmla="*/ 1081314 w 4215960"/>
                <a:gd name="connsiteY130" fmla="*/ 362857 h 3465738"/>
                <a:gd name="connsiteX131" fmla="*/ 1052285 w 4215960"/>
                <a:gd name="connsiteY131" fmla="*/ 333828 h 3465738"/>
                <a:gd name="connsiteX132" fmla="*/ 1001485 w 4215960"/>
                <a:gd name="connsiteY132" fmla="*/ 304800 h 3465738"/>
                <a:gd name="connsiteX133" fmla="*/ 979714 w 4215960"/>
                <a:gd name="connsiteY133" fmla="*/ 290285 h 3465738"/>
                <a:gd name="connsiteX134" fmla="*/ 928914 w 4215960"/>
                <a:gd name="connsiteY134" fmla="*/ 246743 h 3465738"/>
                <a:gd name="connsiteX135" fmla="*/ 907143 w 4215960"/>
                <a:gd name="connsiteY135" fmla="*/ 232228 h 3465738"/>
                <a:gd name="connsiteX136" fmla="*/ 885371 w 4215960"/>
                <a:gd name="connsiteY136" fmla="*/ 224971 h 3465738"/>
                <a:gd name="connsiteX137" fmla="*/ 849085 w 4215960"/>
                <a:gd name="connsiteY137" fmla="*/ 188685 h 3465738"/>
                <a:gd name="connsiteX138" fmla="*/ 820057 w 4215960"/>
                <a:gd name="connsiteY138" fmla="*/ 166914 h 3465738"/>
                <a:gd name="connsiteX139" fmla="*/ 812800 w 4215960"/>
                <a:gd name="connsiteY139" fmla="*/ 145143 h 3465738"/>
                <a:gd name="connsiteX140" fmla="*/ 762000 w 4215960"/>
                <a:gd name="connsiteY140" fmla="*/ 116114 h 3465738"/>
                <a:gd name="connsiteX141" fmla="*/ 740228 w 4215960"/>
                <a:gd name="connsiteY141" fmla="*/ 101600 h 3465738"/>
                <a:gd name="connsiteX142" fmla="*/ 703943 w 4215960"/>
                <a:gd name="connsiteY142" fmla="*/ 65314 h 3465738"/>
                <a:gd name="connsiteX143" fmla="*/ 689428 w 4215960"/>
                <a:gd name="connsiteY143" fmla="*/ 50800 h 3465738"/>
                <a:gd name="connsiteX144" fmla="*/ 660400 w 4215960"/>
                <a:gd name="connsiteY144" fmla="*/ 43543 h 3465738"/>
                <a:gd name="connsiteX145" fmla="*/ 638628 w 4215960"/>
                <a:gd name="connsiteY145" fmla="*/ 36285 h 3465738"/>
                <a:gd name="connsiteX146" fmla="*/ 602343 w 4215960"/>
                <a:gd name="connsiteY146" fmla="*/ 0 h 3465738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390673 w 4215960"/>
                <a:gd name="connsiteY63" fmla="*/ 3318556 h 3465738"/>
                <a:gd name="connsiteX64" fmla="*/ 3449863 w 4215960"/>
                <a:gd name="connsiteY64" fmla="*/ 3432400 h 3465738"/>
                <a:gd name="connsiteX65" fmla="*/ 3491138 w 4215960"/>
                <a:gd name="connsiteY65" fmla="*/ 3408588 h 3465738"/>
                <a:gd name="connsiteX66" fmla="*/ 3575275 w 4215960"/>
                <a:gd name="connsiteY66" fmla="*/ 3465738 h 3465738"/>
                <a:gd name="connsiteX67" fmla="*/ 3592738 w 4215960"/>
                <a:gd name="connsiteY67" fmla="*/ 3364140 h 3465738"/>
                <a:gd name="connsiteX68" fmla="*/ 3567338 w 4215960"/>
                <a:gd name="connsiteY68" fmla="*/ 3341914 h 3465738"/>
                <a:gd name="connsiteX69" fmla="*/ 3494312 w 4215960"/>
                <a:gd name="connsiteY69" fmla="*/ 3299051 h 3465738"/>
                <a:gd name="connsiteX70" fmla="*/ 3516537 w 4215960"/>
                <a:gd name="connsiteY70" fmla="*/ 3273652 h 3465738"/>
                <a:gd name="connsiteX71" fmla="*/ 3537175 w 4215960"/>
                <a:gd name="connsiteY71" fmla="*/ 3251426 h 3465738"/>
                <a:gd name="connsiteX72" fmla="*/ 3591150 w 4215960"/>
                <a:gd name="connsiteY72" fmla="*/ 3283177 h 3465738"/>
                <a:gd name="connsiteX73" fmla="*/ 3597500 w 4215960"/>
                <a:gd name="connsiteY73" fmla="*/ 3238727 h 3465738"/>
                <a:gd name="connsiteX74" fmla="*/ 3541937 w 4215960"/>
                <a:gd name="connsiteY74" fmla="*/ 3214914 h 3465738"/>
                <a:gd name="connsiteX75" fmla="*/ 3540350 w 4215960"/>
                <a:gd name="connsiteY75" fmla="*/ 3205390 h 3465738"/>
                <a:gd name="connsiteX76" fmla="*/ 3527649 w 4215960"/>
                <a:gd name="connsiteY76" fmla="*/ 3167291 h 3465738"/>
                <a:gd name="connsiteX77" fmla="*/ 3533999 w 4215960"/>
                <a:gd name="connsiteY77" fmla="*/ 3119665 h 3465738"/>
                <a:gd name="connsiteX78" fmla="*/ 3545112 w 4215960"/>
                <a:gd name="connsiteY78" fmla="*/ 3064102 h 3465738"/>
                <a:gd name="connsiteX79" fmla="*/ 3507012 w 4215960"/>
                <a:gd name="connsiteY79" fmla="*/ 3033940 h 3465738"/>
                <a:gd name="connsiteX80" fmla="*/ 3540349 w 4215960"/>
                <a:gd name="connsiteY80" fmla="*/ 3024415 h 3465738"/>
                <a:gd name="connsiteX81" fmla="*/ 3518124 w 4215960"/>
                <a:gd name="connsiteY81" fmla="*/ 2987902 h 3465738"/>
                <a:gd name="connsiteX82" fmla="*/ 3556225 w 4215960"/>
                <a:gd name="connsiteY82" fmla="*/ 2983141 h 3465738"/>
                <a:gd name="connsiteX83" fmla="*/ 3562574 w 4215960"/>
                <a:gd name="connsiteY83" fmla="*/ 2949802 h 3465738"/>
                <a:gd name="connsiteX84" fmla="*/ 3624488 w 4215960"/>
                <a:gd name="connsiteY84" fmla="*/ 2959329 h 3465738"/>
                <a:gd name="connsiteX85" fmla="*/ 3657601 w 4215960"/>
                <a:gd name="connsiteY85" fmla="*/ 2974521 h 3465738"/>
                <a:gd name="connsiteX86" fmla="*/ 3623808 w 4215960"/>
                <a:gd name="connsiteY86" fmla="*/ 3015569 h 3465738"/>
                <a:gd name="connsiteX87" fmla="*/ 3662816 w 4215960"/>
                <a:gd name="connsiteY87" fmla="*/ 3123065 h 3465738"/>
                <a:gd name="connsiteX88" fmla="*/ 3715203 w 4215960"/>
                <a:gd name="connsiteY88" fmla="*/ 3154363 h 3465738"/>
                <a:gd name="connsiteX89" fmla="*/ 3767137 w 4215960"/>
                <a:gd name="connsiteY89" fmla="*/ 3112181 h 3465738"/>
                <a:gd name="connsiteX90" fmla="*/ 3852862 w 4215960"/>
                <a:gd name="connsiteY90" fmla="*/ 3063648 h 3465738"/>
                <a:gd name="connsiteX91" fmla="*/ 3835626 w 4215960"/>
                <a:gd name="connsiteY91" fmla="*/ 2974747 h 3465738"/>
                <a:gd name="connsiteX92" fmla="*/ 3912960 w 4215960"/>
                <a:gd name="connsiteY92" fmla="*/ 2842078 h 3465738"/>
                <a:gd name="connsiteX93" fmla="*/ 4205514 w 4215960"/>
                <a:gd name="connsiteY93" fmla="*/ 2508930 h 3465738"/>
                <a:gd name="connsiteX94" fmla="*/ 4124097 w 4215960"/>
                <a:gd name="connsiteY94" fmla="*/ 2499858 h 3465738"/>
                <a:gd name="connsiteX95" fmla="*/ 4128634 w 4215960"/>
                <a:gd name="connsiteY95" fmla="*/ 2408010 h 3465738"/>
                <a:gd name="connsiteX96" fmla="*/ 4079647 w 4215960"/>
                <a:gd name="connsiteY96" fmla="*/ 2382838 h 3465738"/>
                <a:gd name="connsiteX97" fmla="*/ 3995510 w 4215960"/>
                <a:gd name="connsiteY97" fmla="*/ 2414360 h 3465738"/>
                <a:gd name="connsiteX98" fmla="*/ 3958771 w 4215960"/>
                <a:gd name="connsiteY98" fmla="*/ 2378075 h 3465738"/>
                <a:gd name="connsiteX99" fmla="*/ 4003448 w 4215960"/>
                <a:gd name="connsiteY99" fmla="*/ 2355170 h 3465738"/>
                <a:gd name="connsiteX100" fmla="*/ 3874181 w 4215960"/>
                <a:gd name="connsiteY100" fmla="*/ 2141991 h 3465738"/>
                <a:gd name="connsiteX101" fmla="*/ 3889147 w 4215960"/>
                <a:gd name="connsiteY101" fmla="*/ 2111828 h 3465738"/>
                <a:gd name="connsiteX102" fmla="*/ 3865562 w 4215960"/>
                <a:gd name="connsiteY102" fmla="*/ 1996168 h 3465738"/>
                <a:gd name="connsiteX103" fmla="*/ 3706813 w 4215960"/>
                <a:gd name="connsiteY103" fmla="*/ 1985282 h 3465738"/>
                <a:gd name="connsiteX104" fmla="*/ 3673475 w 4215960"/>
                <a:gd name="connsiteY104" fmla="*/ 2034040 h 3465738"/>
                <a:gd name="connsiteX105" fmla="*/ 3584575 w 4215960"/>
                <a:gd name="connsiteY105" fmla="*/ 2048556 h 3465738"/>
                <a:gd name="connsiteX106" fmla="*/ 3590925 w 4215960"/>
                <a:gd name="connsiteY106" fmla="*/ 2026557 h 3465738"/>
                <a:gd name="connsiteX107" fmla="*/ 3537403 w 4215960"/>
                <a:gd name="connsiteY107" fmla="*/ 2010456 h 3465738"/>
                <a:gd name="connsiteX108" fmla="*/ 3512684 w 4215960"/>
                <a:gd name="connsiteY108" fmla="*/ 1845355 h 3465738"/>
                <a:gd name="connsiteX109" fmla="*/ 3232377 w 4215960"/>
                <a:gd name="connsiteY109" fmla="*/ 1778680 h 3465738"/>
                <a:gd name="connsiteX110" fmla="*/ 3096078 w 4215960"/>
                <a:gd name="connsiteY110" fmla="*/ 1821996 h 3465738"/>
                <a:gd name="connsiteX111" fmla="*/ 2964089 w 4215960"/>
                <a:gd name="connsiteY111" fmla="*/ 1814512 h 3465738"/>
                <a:gd name="connsiteX112" fmla="*/ 2831646 w 4215960"/>
                <a:gd name="connsiteY112" fmla="*/ 1703614 h 3465738"/>
                <a:gd name="connsiteX113" fmla="*/ 2618468 w 4215960"/>
                <a:gd name="connsiteY113" fmla="*/ 1400401 h 3465738"/>
                <a:gd name="connsiteX114" fmla="*/ 2220006 w 4215960"/>
                <a:gd name="connsiteY114" fmla="*/ 1260928 h 3465738"/>
                <a:gd name="connsiteX115" fmla="*/ 1821543 w 4215960"/>
                <a:gd name="connsiteY115" fmla="*/ 1284514 h 3465738"/>
                <a:gd name="connsiteX116" fmla="*/ 1799771 w 4215960"/>
                <a:gd name="connsiteY116" fmla="*/ 1211943 h 3465738"/>
                <a:gd name="connsiteX117" fmla="*/ 1756228 w 4215960"/>
                <a:gd name="connsiteY117" fmla="*/ 1139371 h 3465738"/>
                <a:gd name="connsiteX118" fmla="*/ 1625600 w 4215960"/>
                <a:gd name="connsiteY118" fmla="*/ 986971 h 3465738"/>
                <a:gd name="connsiteX119" fmla="*/ 1589314 w 4215960"/>
                <a:gd name="connsiteY119" fmla="*/ 928914 h 3465738"/>
                <a:gd name="connsiteX120" fmla="*/ 1574800 w 4215960"/>
                <a:gd name="connsiteY120" fmla="*/ 892628 h 3465738"/>
                <a:gd name="connsiteX121" fmla="*/ 1538514 w 4215960"/>
                <a:gd name="connsiteY121" fmla="*/ 856343 h 3465738"/>
                <a:gd name="connsiteX122" fmla="*/ 1509485 w 4215960"/>
                <a:gd name="connsiteY122" fmla="*/ 820057 h 3465738"/>
                <a:gd name="connsiteX123" fmla="*/ 1473200 w 4215960"/>
                <a:gd name="connsiteY123" fmla="*/ 783771 h 3465738"/>
                <a:gd name="connsiteX124" fmla="*/ 1436914 w 4215960"/>
                <a:gd name="connsiteY124" fmla="*/ 718457 h 3465738"/>
                <a:gd name="connsiteX125" fmla="*/ 1357085 w 4215960"/>
                <a:gd name="connsiteY125" fmla="*/ 624114 h 3465738"/>
                <a:gd name="connsiteX126" fmla="*/ 1335314 w 4215960"/>
                <a:gd name="connsiteY126" fmla="*/ 602343 h 3465738"/>
                <a:gd name="connsiteX127" fmla="*/ 1277257 w 4215960"/>
                <a:gd name="connsiteY127" fmla="*/ 529771 h 3465738"/>
                <a:gd name="connsiteX128" fmla="*/ 1219200 w 4215960"/>
                <a:gd name="connsiteY128" fmla="*/ 464457 h 3465738"/>
                <a:gd name="connsiteX129" fmla="*/ 1161143 w 4215960"/>
                <a:gd name="connsiteY129" fmla="*/ 406400 h 3465738"/>
                <a:gd name="connsiteX130" fmla="*/ 1081314 w 4215960"/>
                <a:gd name="connsiteY130" fmla="*/ 362857 h 3465738"/>
                <a:gd name="connsiteX131" fmla="*/ 1052285 w 4215960"/>
                <a:gd name="connsiteY131" fmla="*/ 333828 h 3465738"/>
                <a:gd name="connsiteX132" fmla="*/ 1001485 w 4215960"/>
                <a:gd name="connsiteY132" fmla="*/ 304800 h 3465738"/>
                <a:gd name="connsiteX133" fmla="*/ 979714 w 4215960"/>
                <a:gd name="connsiteY133" fmla="*/ 290285 h 3465738"/>
                <a:gd name="connsiteX134" fmla="*/ 928914 w 4215960"/>
                <a:gd name="connsiteY134" fmla="*/ 246743 h 3465738"/>
                <a:gd name="connsiteX135" fmla="*/ 907143 w 4215960"/>
                <a:gd name="connsiteY135" fmla="*/ 232228 h 3465738"/>
                <a:gd name="connsiteX136" fmla="*/ 885371 w 4215960"/>
                <a:gd name="connsiteY136" fmla="*/ 224971 h 3465738"/>
                <a:gd name="connsiteX137" fmla="*/ 849085 w 4215960"/>
                <a:gd name="connsiteY137" fmla="*/ 188685 h 3465738"/>
                <a:gd name="connsiteX138" fmla="*/ 820057 w 4215960"/>
                <a:gd name="connsiteY138" fmla="*/ 166914 h 3465738"/>
                <a:gd name="connsiteX139" fmla="*/ 812800 w 4215960"/>
                <a:gd name="connsiteY139" fmla="*/ 145143 h 3465738"/>
                <a:gd name="connsiteX140" fmla="*/ 762000 w 4215960"/>
                <a:gd name="connsiteY140" fmla="*/ 116114 h 3465738"/>
                <a:gd name="connsiteX141" fmla="*/ 740228 w 4215960"/>
                <a:gd name="connsiteY141" fmla="*/ 101600 h 3465738"/>
                <a:gd name="connsiteX142" fmla="*/ 703943 w 4215960"/>
                <a:gd name="connsiteY142" fmla="*/ 65314 h 3465738"/>
                <a:gd name="connsiteX143" fmla="*/ 689428 w 4215960"/>
                <a:gd name="connsiteY143" fmla="*/ 50800 h 3465738"/>
                <a:gd name="connsiteX144" fmla="*/ 660400 w 4215960"/>
                <a:gd name="connsiteY144" fmla="*/ 43543 h 3465738"/>
                <a:gd name="connsiteX145" fmla="*/ 638628 w 4215960"/>
                <a:gd name="connsiteY145" fmla="*/ 36285 h 3465738"/>
                <a:gd name="connsiteX146" fmla="*/ 602343 w 4215960"/>
                <a:gd name="connsiteY146" fmla="*/ 0 h 3465738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390673 w 4215960"/>
                <a:gd name="connsiteY63" fmla="*/ 3318556 h 3465738"/>
                <a:gd name="connsiteX64" fmla="*/ 3391125 w 4215960"/>
                <a:gd name="connsiteY64" fmla="*/ 3321275 h 3465738"/>
                <a:gd name="connsiteX65" fmla="*/ 3449863 w 4215960"/>
                <a:gd name="connsiteY65" fmla="*/ 3432400 h 3465738"/>
                <a:gd name="connsiteX66" fmla="*/ 3491138 w 4215960"/>
                <a:gd name="connsiteY66" fmla="*/ 3408588 h 3465738"/>
                <a:gd name="connsiteX67" fmla="*/ 3575275 w 4215960"/>
                <a:gd name="connsiteY67" fmla="*/ 3465738 h 3465738"/>
                <a:gd name="connsiteX68" fmla="*/ 3592738 w 4215960"/>
                <a:gd name="connsiteY68" fmla="*/ 3364140 h 3465738"/>
                <a:gd name="connsiteX69" fmla="*/ 3567338 w 4215960"/>
                <a:gd name="connsiteY69" fmla="*/ 3341914 h 3465738"/>
                <a:gd name="connsiteX70" fmla="*/ 3494312 w 4215960"/>
                <a:gd name="connsiteY70" fmla="*/ 3299051 h 3465738"/>
                <a:gd name="connsiteX71" fmla="*/ 3516537 w 4215960"/>
                <a:gd name="connsiteY71" fmla="*/ 3273652 h 3465738"/>
                <a:gd name="connsiteX72" fmla="*/ 3537175 w 4215960"/>
                <a:gd name="connsiteY72" fmla="*/ 3251426 h 3465738"/>
                <a:gd name="connsiteX73" fmla="*/ 3591150 w 4215960"/>
                <a:gd name="connsiteY73" fmla="*/ 3283177 h 3465738"/>
                <a:gd name="connsiteX74" fmla="*/ 3597500 w 4215960"/>
                <a:gd name="connsiteY74" fmla="*/ 3238727 h 3465738"/>
                <a:gd name="connsiteX75" fmla="*/ 3541937 w 4215960"/>
                <a:gd name="connsiteY75" fmla="*/ 3214914 h 3465738"/>
                <a:gd name="connsiteX76" fmla="*/ 3540350 w 4215960"/>
                <a:gd name="connsiteY76" fmla="*/ 3205390 h 3465738"/>
                <a:gd name="connsiteX77" fmla="*/ 3527649 w 4215960"/>
                <a:gd name="connsiteY77" fmla="*/ 3167291 h 3465738"/>
                <a:gd name="connsiteX78" fmla="*/ 3533999 w 4215960"/>
                <a:gd name="connsiteY78" fmla="*/ 3119665 h 3465738"/>
                <a:gd name="connsiteX79" fmla="*/ 3545112 w 4215960"/>
                <a:gd name="connsiteY79" fmla="*/ 3064102 h 3465738"/>
                <a:gd name="connsiteX80" fmla="*/ 3507012 w 4215960"/>
                <a:gd name="connsiteY80" fmla="*/ 3033940 h 3465738"/>
                <a:gd name="connsiteX81" fmla="*/ 3540349 w 4215960"/>
                <a:gd name="connsiteY81" fmla="*/ 3024415 h 3465738"/>
                <a:gd name="connsiteX82" fmla="*/ 3518124 w 4215960"/>
                <a:gd name="connsiteY82" fmla="*/ 2987902 h 3465738"/>
                <a:gd name="connsiteX83" fmla="*/ 3556225 w 4215960"/>
                <a:gd name="connsiteY83" fmla="*/ 2983141 h 3465738"/>
                <a:gd name="connsiteX84" fmla="*/ 3562574 w 4215960"/>
                <a:gd name="connsiteY84" fmla="*/ 2949802 h 3465738"/>
                <a:gd name="connsiteX85" fmla="*/ 3624488 w 4215960"/>
                <a:gd name="connsiteY85" fmla="*/ 2959329 h 3465738"/>
                <a:gd name="connsiteX86" fmla="*/ 3657601 w 4215960"/>
                <a:gd name="connsiteY86" fmla="*/ 2974521 h 3465738"/>
                <a:gd name="connsiteX87" fmla="*/ 3623808 w 4215960"/>
                <a:gd name="connsiteY87" fmla="*/ 3015569 h 3465738"/>
                <a:gd name="connsiteX88" fmla="*/ 3662816 w 4215960"/>
                <a:gd name="connsiteY88" fmla="*/ 3123065 h 3465738"/>
                <a:gd name="connsiteX89" fmla="*/ 3715203 w 4215960"/>
                <a:gd name="connsiteY89" fmla="*/ 3154363 h 3465738"/>
                <a:gd name="connsiteX90" fmla="*/ 3767137 w 4215960"/>
                <a:gd name="connsiteY90" fmla="*/ 3112181 h 3465738"/>
                <a:gd name="connsiteX91" fmla="*/ 3852862 w 4215960"/>
                <a:gd name="connsiteY91" fmla="*/ 3063648 h 3465738"/>
                <a:gd name="connsiteX92" fmla="*/ 3835626 w 4215960"/>
                <a:gd name="connsiteY92" fmla="*/ 2974747 h 3465738"/>
                <a:gd name="connsiteX93" fmla="*/ 3912960 w 4215960"/>
                <a:gd name="connsiteY93" fmla="*/ 2842078 h 3465738"/>
                <a:gd name="connsiteX94" fmla="*/ 4205514 w 4215960"/>
                <a:gd name="connsiteY94" fmla="*/ 2508930 h 3465738"/>
                <a:gd name="connsiteX95" fmla="*/ 4124097 w 4215960"/>
                <a:gd name="connsiteY95" fmla="*/ 2499858 h 3465738"/>
                <a:gd name="connsiteX96" fmla="*/ 4128634 w 4215960"/>
                <a:gd name="connsiteY96" fmla="*/ 2408010 h 3465738"/>
                <a:gd name="connsiteX97" fmla="*/ 4079647 w 4215960"/>
                <a:gd name="connsiteY97" fmla="*/ 2382838 h 3465738"/>
                <a:gd name="connsiteX98" fmla="*/ 3995510 w 4215960"/>
                <a:gd name="connsiteY98" fmla="*/ 2414360 h 3465738"/>
                <a:gd name="connsiteX99" fmla="*/ 3958771 w 4215960"/>
                <a:gd name="connsiteY99" fmla="*/ 2378075 h 3465738"/>
                <a:gd name="connsiteX100" fmla="*/ 4003448 w 4215960"/>
                <a:gd name="connsiteY100" fmla="*/ 2355170 h 3465738"/>
                <a:gd name="connsiteX101" fmla="*/ 3874181 w 4215960"/>
                <a:gd name="connsiteY101" fmla="*/ 2141991 h 3465738"/>
                <a:gd name="connsiteX102" fmla="*/ 3889147 w 4215960"/>
                <a:gd name="connsiteY102" fmla="*/ 2111828 h 3465738"/>
                <a:gd name="connsiteX103" fmla="*/ 3865562 w 4215960"/>
                <a:gd name="connsiteY103" fmla="*/ 1996168 h 3465738"/>
                <a:gd name="connsiteX104" fmla="*/ 3706813 w 4215960"/>
                <a:gd name="connsiteY104" fmla="*/ 1985282 h 3465738"/>
                <a:gd name="connsiteX105" fmla="*/ 3673475 w 4215960"/>
                <a:gd name="connsiteY105" fmla="*/ 2034040 h 3465738"/>
                <a:gd name="connsiteX106" fmla="*/ 3584575 w 4215960"/>
                <a:gd name="connsiteY106" fmla="*/ 2048556 h 3465738"/>
                <a:gd name="connsiteX107" fmla="*/ 3590925 w 4215960"/>
                <a:gd name="connsiteY107" fmla="*/ 2026557 h 3465738"/>
                <a:gd name="connsiteX108" fmla="*/ 3537403 w 4215960"/>
                <a:gd name="connsiteY108" fmla="*/ 2010456 h 3465738"/>
                <a:gd name="connsiteX109" fmla="*/ 3512684 w 4215960"/>
                <a:gd name="connsiteY109" fmla="*/ 1845355 h 3465738"/>
                <a:gd name="connsiteX110" fmla="*/ 3232377 w 4215960"/>
                <a:gd name="connsiteY110" fmla="*/ 1778680 h 3465738"/>
                <a:gd name="connsiteX111" fmla="*/ 3096078 w 4215960"/>
                <a:gd name="connsiteY111" fmla="*/ 1821996 h 3465738"/>
                <a:gd name="connsiteX112" fmla="*/ 2964089 w 4215960"/>
                <a:gd name="connsiteY112" fmla="*/ 1814512 h 3465738"/>
                <a:gd name="connsiteX113" fmla="*/ 2831646 w 4215960"/>
                <a:gd name="connsiteY113" fmla="*/ 1703614 h 3465738"/>
                <a:gd name="connsiteX114" fmla="*/ 2618468 w 4215960"/>
                <a:gd name="connsiteY114" fmla="*/ 1400401 h 3465738"/>
                <a:gd name="connsiteX115" fmla="*/ 2220006 w 4215960"/>
                <a:gd name="connsiteY115" fmla="*/ 1260928 h 3465738"/>
                <a:gd name="connsiteX116" fmla="*/ 1821543 w 4215960"/>
                <a:gd name="connsiteY116" fmla="*/ 1284514 h 3465738"/>
                <a:gd name="connsiteX117" fmla="*/ 1799771 w 4215960"/>
                <a:gd name="connsiteY117" fmla="*/ 1211943 h 3465738"/>
                <a:gd name="connsiteX118" fmla="*/ 1756228 w 4215960"/>
                <a:gd name="connsiteY118" fmla="*/ 1139371 h 3465738"/>
                <a:gd name="connsiteX119" fmla="*/ 1625600 w 4215960"/>
                <a:gd name="connsiteY119" fmla="*/ 986971 h 3465738"/>
                <a:gd name="connsiteX120" fmla="*/ 1589314 w 4215960"/>
                <a:gd name="connsiteY120" fmla="*/ 928914 h 3465738"/>
                <a:gd name="connsiteX121" fmla="*/ 1574800 w 4215960"/>
                <a:gd name="connsiteY121" fmla="*/ 892628 h 3465738"/>
                <a:gd name="connsiteX122" fmla="*/ 1538514 w 4215960"/>
                <a:gd name="connsiteY122" fmla="*/ 856343 h 3465738"/>
                <a:gd name="connsiteX123" fmla="*/ 1509485 w 4215960"/>
                <a:gd name="connsiteY123" fmla="*/ 820057 h 3465738"/>
                <a:gd name="connsiteX124" fmla="*/ 1473200 w 4215960"/>
                <a:gd name="connsiteY124" fmla="*/ 783771 h 3465738"/>
                <a:gd name="connsiteX125" fmla="*/ 1436914 w 4215960"/>
                <a:gd name="connsiteY125" fmla="*/ 718457 h 3465738"/>
                <a:gd name="connsiteX126" fmla="*/ 1357085 w 4215960"/>
                <a:gd name="connsiteY126" fmla="*/ 624114 h 3465738"/>
                <a:gd name="connsiteX127" fmla="*/ 1335314 w 4215960"/>
                <a:gd name="connsiteY127" fmla="*/ 602343 h 3465738"/>
                <a:gd name="connsiteX128" fmla="*/ 1277257 w 4215960"/>
                <a:gd name="connsiteY128" fmla="*/ 529771 h 3465738"/>
                <a:gd name="connsiteX129" fmla="*/ 1219200 w 4215960"/>
                <a:gd name="connsiteY129" fmla="*/ 464457 h 3465738"/>
                <a:gd name="connsiteX130" fmla="*/ 1161143 w 4215960"/>
                <a:gd name="connsiteY130" fmla="*/ 406400 h 3465738"/>
                <a:gd name="connsiteX131" fmla="*/ 1081314 w 4215960"/>
                <a:gd name="connsiteY131" fmla="*/ 362857 h 3465738"/>
                <a:gd name="connsiteX132" fmla="*/ 1052285 w 4215960"/>
                <a:gd name="connsiteY132" fmla="*/ 333828 h 3465738"/>
                <a:gd name="connsiteX133" fmla="*/ 1001485 w 4215960"/>
                <a:gd name="connsiteY133" fmla="*/ 304800 h 3465738"/>
                <a:gd name="connsiteX134" fmla="*/ 979714 w 4215960"/>
                <a:gd name="connsiteY134" fmla="*/ 290285 h 3465738"/>
                <a:gd name="connsiteX135" fmla="*/ 928914 w 4215960"/>
                <a:gd name="connsiteY135" fmla="*/ 246743 h 3465738"/>
                <a:gd name="connsiteX136" fmla="*/ 907143 w 4215960"/>
                <a:gd name="connsiteY136" fmla="*/ 232228 h 3465738"/>
                <a:gd name="connsiteX137" fmla="*/ 885371 w 4215960"/>
                <a:gd name="connsiteY137" fmla="*/ 224971 h 3465738"/>
                <a:gd name="connsiteX138" fmla="*/ 849085 w 4215960"/>
                <a:gd name="connsiteY138" fmla="*/ 188685 h 3465738"/>
                <a:gd name="connsiteX139" fmla="*/ 820057 w 4215960"/>
                <a:gd name="connsiteY139" fmla="*/ 166914 h 3465738"/>
                <a:gd name="connsiteX140" fmla="*/ 812800 w 4215960"/>
                <a:gd name="connsiteY140" fmla="*/ 145143 h 3465738"/>
                <a:gd name="connsiteX141" fmla="*/ 762000 w 4215960"/>
                <a:gd name="connsiteY141" fmla="*/ 116114 h 3465738"/>
                <a:gd name="connsiteX142" fmla="*/ 740228 w 4215960"/>
                <a:gd name="connsiteY142" fmla="*/ 101600 h 3465738"/>
                <a:gd name="connsiteX143" fmla="*/ 703943 w 4215960"/>
                <a:gd name="connsiteY143" fmla="*/ 65314 h 3465738"/>
                <a:gd name="connsiteX144" fmla="*/ 689428 w 4215960"/>
                <a:gd name="connsiteY144" fmla="*/ 50800 h 3465738"/>
                <a:gd name="connsiteX145" fmla="*/ 660400 w 4215960"/>
                <a:gd name="connsiteY145" fmla="*/ 43543 h 3465738"/>
                <a:gd name="connsiteX146" fmla="*/ 638628 w 4215960"/>
                <a:gd name="connsiteY146" fmla="*/ 36285 h 3465738"/>
                <a:gd name="connsiteX147" fmla="*/ 602343 w 4215960"/>
                <a:gd name="connsiteY147" fmla="*/ 0 h 3465738"/>
                <a:gd name="connsiteX0" fmla="*/ 602343 w 4215960"/>
                <a:gd name="connsiteY0" fmla="*/ 0 h 3470675"/>
                <a:gd name="connsiteX1" fmla="*/ 406400 w 4215960"/>
                <a:gd name="connsiteY1" fmla="*/ 7257 h 3470675"/>
                <a:gd name="connsiteX2" fmla="*/ 362857 w 4215960"/>
                <a:gd name="connsiteY2" fmla="*/ 36285 h 3470675"/>
                <a:gd name="connsiteX3" fmla="*/ 312057 w 4215960"/>
                <a:gd name="connsiteY3" fmla="*/ 50800 h 3470675"/>
                <a:gd name="connsiteX4" fmla="*/ 239485 w 4215960"/>
                <a:gd name="connsiteY4" fmla="*/ 101600 h 3470675"/>
                <a:gd name="connsiteX5" fmla="*/ 210457 w 4215960"/>
                <a:gd name="connsiteY5" fmla="*/ 108857 h 3470675"/>
                <a:gd name="connsiteX6" fmla="*/ 159657 w 4215960"/>
                <a:gd name="connsiteY6" fmla="*/ 137885 h 3470675"/>
                <a:gd name="connsiteX7" fmla="*/ 130628 w 4215960"/>
                <a:gd name="connsiteY7" fmla="*/ 166914 h 3470675"/>
                <a:gd name="connsiteX8" fmla="*/ 108857 w 4215960"/>
                <a:gd name="connsiteY8" fmla="*/ 188685 h 3470675"/>
                <a:gd name="connsiteX9" fmla="*/ 94343 w 4215960"/>
                <a:gd name="connsiteY9" fmla="*/ 203200 h 3470675"/>
                <a:gd name="connsiteX10" fmla="*/ 43543 w 4215960"/>
                <a:gd name="connsiteY10" fmla="*/ 283028 h 3470675"/>
                <a:gd name="connsiteX11" fmla="*/ 14514 w 4215960"/>
                <a:gd name="connsiteY11" fmla="*/ 362857 h 3470675"/>
                <a:gd name="connsiteX12" fmla="*/ 0 w 4215960"/>
                <a:gd name="connsiteY12" fmla="*/ 420914 h 3470675"/>
                <a:gd name="connsiteX13" fmla="*/ 7257 w 4215960"/>
                <a:gd name="connsiteY13" fmla="*/ 1393371 h 3470675"/>
                <a:gd name="connsiteX14" fmla="*/ 29028 w 4215960"/>
                <a:gd name="connsiteY14" fmla="*/ 1494971 h 3470675"/>
                <a:gd name="connsiteX15" fmla="*/ 43543 w 4215960"/>
                <a:gd name="connsiteY15" fmla="*/ 1531257 h 3470675"/>
                <a:gd name="connsiteX16" fmla="*/ 58057 w 4215960"/>
                <a:gd name="connsiteY16" fmla="*/ 1596571 h 3470675"/>
                <a:gd name="connsiteX17" fmla="*/ 79828 w 4215960"/>
                <a:gd name="connsiteY17" fmla="*/ 1647371 h 3470675"/>
                <a:gd name="connsiteX18" fmla="*/ 116114 w 4215960"/>
                <a:gd name="connsiteY18" fmla="*/ 1763485 h 3470675"/>
                <a:gd name="connsiteX19" fmla="*/ 137885 w 4215960"/>
                <a:gd name="connsiteY19" fmla="*/ 1828800 h 3470675"/>
                <a:gd name="connsiteX20" fmla="*/ 145143 w 4215960"/>
                <a:gd name="connsiteY20" fmla="*/ 1850571 h 3470675"/>
                <a:gd name="connsiteX21" fmla="*/ 166914 w 4215960"/>
                <a:gd name="connsiteY21" fmla="*/ 1894114 h 3470675"/>
                <a:gd name="connsiteX22" fmla="*/ 188685 w 4215960"/>
                <a:gd name="connsiteY22" fmla="*/ 1944914 h 3470675"/>
                <a:gd name="connsiteX23" fmla="*/ 195943 w 4215960"/>
                <a:gd name="connsiteY23" fmla="*/ 1973943 h 3470675"/>
                <a:gd name="connsiteX24" fmla="*/ 232228 w 4215960"/>
                <a:gd name="connsiteY24" fmla="*/ 2024743 h 3470675"/>
                <a:gd name="connsiteX25" fmla="*/ 254000 w 4215960"/>
                <a:gd name="connsiteY25" fmla="*/ 2082800 h 3470675"/>
                <a:gd name="connsiteX26" fmla="*/ 275771 w 4215960"/>
                <a:gd name="connsiteY26" fmla="*/ 2104571 h 3470675"/>
                <a:gd name="connsiteX27" fmla="*/ 312057 w 4215960"/>
                <a:gd name="connsiteY27" fmla="*/ 2177143 h 3470675"/>
                <a:gd name="connsiteX28" fmla="*/ 348343 w 4215960"/>
                <a:gd name="connsiteY28" fmla="*/ 2227943 h 3470675"/>
                <a:gd name="connsiteX29" fmla="*/ 355600 w 4215960"/>
                <a:gd name="connsiteY29" fmla="*/ 2249714 h 3470675"/>
                <a:gd name="connsiteX30" fmla="*/ 406400 w 4215960"/>
                <a:gd name="connsiteY30" fmla="*/ 2315028 h 3470675"/>
                <a:gd name="connsiteX31" fmla="*/ 435428 w 4215960"/>
                <a:gd name="connsiteY31" fmla="*/ 2380343 h 3470675"/>
                <a:gd name="connsiteX32" fmla="*/ 457200 w 4215960"/>
                <a:gd name="connsiteY32" fmla="*/ 2409371 h 3470675"/>
                <a:gd name="connsiteX33" fmla="*/ 471714 w 4215960"/>
                <a:gd name="connsiteY33" fmla="*/ 2467428 h 3470675"/>
                <a:gd name="connsiteX34" fmla="*/ 478971 w 4215960"/>
                <a:gd name="connsiteY34" fmla="*/ 2489200 h 3470675"/>
                <a:gd name="connsiteX35" fmla="*/ 486228 w 4215960"/>
                <a:gd name="connsiteY35" fmla="*/ 2518228 h 3470675"/>
                <a:gd name="connsiteX36" fmla="*/ 493485 w 4215960"/>
                <a:gd name="connsiteY36" fmla="*/ 2583543 h 3470675"/>
                <a:gd name="connsiteX37" fmla="*/ 515257 w 4215960"/>
                <a:gd name="connsiteY37" fmla="*/ 2641600 h 3470675"/>
                <a:gd name="connsiteX38" fmla="*/ 544285 w 4215960"/>
                <a:gd name="connsiteY38" fmla="*/ 2685143 h 3470675"/>
                <a:gd name="connsiteX39" fmla="*/ 573314 w 4215960"/>
                <a:gd name="connsiteY39" fmla="*/ 2735943 h 3470675"/>
                <a:gd name="connsiteX40" fmla="*/ 602343 w 4215960"/>
                <a:gd name="connsiteY40" fmla="*/ 2757714 h 3470675"/>
                <a:gd name="connsiteX41" fmla="*/ 645885 w 4215960"/>
                <a:gd name="connsiteY41" fmla="*/ 2801257 h 3470675"/>
                <a:gd name="connsiteX42" fmla="*/ 674914 w 4215960"/>
                <a:gd name="connsiteY42" fmla="*/ 2823028 h 3470675"/>
                <a:gd name="connsiteX43" fmla="*/ 711200 w 4215960"/>
                <a:gd name="connsiteY43" fmla="*/ 2866571 h 3470675"/>
                <a:gd name="connsiteX44" fmla="*/ 740228 w 4215960"/>
                <a:gd name="connsiteY44" fmla="*/ 2888343 h 3470675"/>
                <a:gd name="connsiteX45" fmla="*/ 812800 w 4215960"/>
                <a:gd name="connsiteY45" fmla="*/ 2953657 h 3470675"/>
                <a:gd name="connsiteX46" fmla="*/ 849085 w 4215960"/>
                <a:gd name="connsiteY46" fmla="*/ 2997200 h 3470675"/>
                <a:gd name="connsiteX47" fmla="*/ 870857 w 4215960"/>
                <a:gd name="connsiteY47" fmla="*/ 3011714 h 3470675"/>
                <a:gd name="connsiteX48" fmla="*/ 907143 w 4215960"/>
                <a:gd name="connsiteY48" fmla="*/ 3055257 h 3470675"/>
                <a:gd name="connsiteX49" fmla="*/ 936171 w 4215960"/>
                <a:gd name="connsiteY49" fmla="*/ 3077028 h 3470675"/>
                <a:gd name="connsiteX50" fmla="*/ 1030514 w 4215960"/>
                <a:gd name="connsiteY50" fmla="*/ 3120571 h 3470675"/>
                <a:gd name="connsiteX51" fmla="*/ 1480457 w 4215960"/>
                <a:gd name="connsiteY51" fmla="*/ 3106057 h 3470675"/>
                <a:gd name="connsiteX52" fmla="*/ 1531257 w 4215960"/>
                <a:gd name="connsiteY52" fmla="*/ 3091543 h 3470675"/>
                <a:gd name="connsiteX53" fmla="*/ 1618343 w 4215960"/>
                <a:gd name="connsiteY53" fmla="*/ 3084285 h 3470675"/>
                <a:gd name="connsiteX54" fmla="*/ 1698171 w 4215960"/>
                <a:gd name="connsiteY54" fmla="*/ 3069771 h 3470675"/>
                <a:gd name="connsiteX55" fmla="*/ 1756228 w 4215960"/>
                <a:gd name="connsiteY55" fmla="*/ 3062514 h 3470675"/>
                <a:gd name="connsiteX56" fmla="*/ 1785257 w 4215960"/>
                <a:gd name="connsiteY56" fmla="*/ 3048000 h 3470675"/>
                <a:gd name="connsiteX57" fmla="*/ 1850571 w 4215960"/>
                <a:gd name="connsiteY57" fmla="*/ 3026228 h 3470675"/>
                <a:gd name="connsiteX58" fmla="*/ 1886857 w 4215960"/>
                <a:gd name="connsiteY58" fmla="*/ 3011714 h 3470675"/>
                <a:gd name="connsiteX59" fmla="*/ 1988457 w 4215960"/>
                <a:gd name="connsiteY59" fmla="*/ 2997200 h 3470675"/>
                <a:gd name="connsiteX60" fmla="*/ 2017485 w 4215960"/>
                <a:gd name="connsiteY60" fmla="*/ 2989943 h 3470675"/>
                <a:gd name="connsiteX61" fmla="*/ 2053771 w 4215960"/>
                <a:gd name="connsiteY61" fmla="*/ 2982685 h 3470675"/>
                <a:gd name="connsiteX62" fmla="*/ 2140857 w 4215960"/>
                <a:gd name="connsiteY62" fmla="*/ 2968171 h 3470675"/>
                <a:gd name="connsiteX63" fmla="*/ 3390673 w 4215960"/>
                <a:gd name="connsiteY63" fmla="*/ 3318556 h 3470675"/>
                <a:gd name="connsiteX64" fmla="*/ 3456212 w 4215960"/>
                <a:gd name="connsiteY64" fmla="*/ 3467325 h 3470675"/>
                <a:gd name="connsiteX65" fmla="*/ 3449863 w 4215960"/>
                <a:gd name="connsiteY65" fmla="*/ 3432400 h 3470675"/>
                <a:gd name="connsiteX66" fmla="*/ 3491138 w 4215960"/>
                <a:gd name="connsiteY66" fmla="*/ 3408588 h 3470675"/>
                <a:gd name="connsiteX67" fmla="*/ 3575275 w 4215960"/>
                <a:gd name="connsiteY67" fmla="*/ 3465738 h 3470675"/>
                <a:gd name="connsiteX68" fmla="*/ 3592738 w 4215960"/>
                <a:gd name="connsiteY68" fmla="*/ 3364140 h 3470675"/>
                <a:gd name="connsiteX69" fmla="*/ 3567338 w 4215960"/>
                <a:gd name="connsiteY69" fmla="*/ 3341914 h 3470675"/>
                <a:gd name="connsiteX70" fmla="*/ 3494312 w 4215960"/>
                <a:gd name="connsiteY70" fmla="*/ 3299051 h 3470675"/>
                <a:gd name="connsiteX71" fmla="*/ 3516537 w 4215960"/>
                <a:gd name="connsiteY71" fmla="*/ 3273652 h 3470675"/>
                <a:gd name="connsiteX72" fmla="*/ 3537175 w 4215960"/>
                <a:gd name="connsiteY72" fmla="*/ 3251426 h 3470675"/>
                <a:gd name="connsiteX73" fmla="*/ 3591150 w 4215960"/>
                <a:gd name="connsiteY73" fmla="*/ 3283177 h 3470675"/>
                <a:gd name="connsiteX74" fmla="*/ 3597500 w 4215960"/>
                <a:gd name="connsiteY74" fmla="*/ 3238727 h 3470675"/>
                <a:gd name="connsiteX75" fmla="*/ 3541937 w 4215960"/>
                <a:gd name="connsiteY75" fmla="*/ 3214914 h 3470675"/>
                <a:gd name="connsiteX76" fmla="*/ 3540350 w 4215960"/>
                <a:gd name="connsiteY76" fmla="*/ 3205390 h 3470675"/>
                <a:gd name="connsiteX77" fmla="*/ 3527649 w 4215960"/>
                <a:gd name="connsiteY77" fmla="*/ 3167291 h 3470675"/>
                <a:gd name="connsiteX78" fmla="*/ 3533999 w 4215960"/>
                <a:gd name="connsiteY78" fmla="*/ 3119665 h 3470675"/>
                <a:gd name="connsiteX79" fmla="*/ 3545112 w 4215960"/>
                <a:gd name="connsiteY79" fmla="*/ 3064102 h 3470675"/>
                <a:gd name="connsiteX80" fmla="*/ 3507012 w 4215960"/>
                <a:gd name="connsiteY80" fmla="*/ 3033940 h 3470675"/>
                <a:gd name="connsiteX81" fmla="*/ 3540349 w 4215960"/>
                <a:gd name="connsiteY81" fmla="*/ 3024415 h 3470675"/>
                <a:gd name="connsiteX82" fmla="*/ 3518124 w 4215960"/>
                <a:gd name="connsiteY82" fmla="*/ 2987902 h 3470675"/>
                <a:gd name="connsiteX83" fmla="*/ 3556225 w 4215960"/>
                <a:gd name="connsiteY83" fmla="*/ 2983141 h 3470675"/>
                <a:gd name="connsiteX84" fmla="*/ 3562574 w 4215960"/>
                <a:gd name="connsiteY84" fmla="*/ 2949802 h 3470675"/>
                <a:gd name="connsiteX85" fmla="*/ 3624488 w 4215960"/>
                <a:gd name="connsiteY85" fmla="*/ 2959329 h 3470675"/>
                <a:gd name="connsiteX86" fmla="*/ 3657601 w 4215960"/>
                <a:gd name="connsiteY86" fmla="*/ 2974521 h 3470675"/>
                <a:gd name="connsiteX87" fmla="*/ 3623808 w 4215960"/>
                <a:gd name="connsiteY87" fmla="*/ 3015569 h 3470675"/>
                <a:gd name="connsiteX88" fmla="*/ 3662816 w 4215960"/>
                <a:gd name="connsiteY88" fmla="*/ 3123065 h 3470675"/>
                <a:gd name="connsiteX89" fmla="*/ 3715203 w 4215960"/>
                <a:gd name="connsiteY89" fmla="*/ 3154363 h 3470675"/>
                <a:gd name="connsiteX90" fmla="*/ 3767137 w 4215960"/>
                <a:gd name="connsiteY90" fmla="*/ 3112181 h 3470675"/>
                <a:gd name="connsiteX91" fmla="*/ 3852862 w 4215960"/>
                <a:gd name="connsiteY91" fmla="*/ 3063648 h 3470675"/>
                <a:gd name="connsiteX92" fmla="*/ 3835626 w 4215960"/>
                <a:gd name="connsiteY92" fmla="*/ 2974747 h 3470675"/>
                <a:gd name="connsiteX93" fmla="*/ 3912960 w 4215960"/>
                <a:gd name="connsiteY93" fmla="*/ 2842078 h 3470675"/>
                <a:gd name="connsiteX94" fmla="*/ 4205514 w 4215960"/>
                <a:gd name="connsiteY94" fmla="*/ 2508930 h 3470675"/>
                <a:gd name="connsiteX95" fmla="*/ 4124097 w 4215960"/>
                <a:gd name="connsiteY95" fmla="*/ 2499858 h 3470675"/>
                <a:gd name="connsiteX96" fmla="*/ 4128634 w 4215960"/>
                <a:gd name="connsiteY96" fmla="*/ 2408010 h 3470675"/>
                <a:gd name="connsiteX97" fmla="*/ 4079647 w 4215960"/>
                <a:gd name="connsiteY97" fmla="*/ 2382838 h 3470675"/>
                <a:gd name="connsiteX98" fmla="*/ 3995510 w 4215960"/>
                <a:gd name="connsiteY98" fmla="*/ 2414360 h 3470675"/>
                <a:gd name="connsiteX99" fmla="*/ 3958771 w 4215960"/>
                <a:gd name="connsiteY99" fmla="*/ 2378075 h 3470675"/>
                <a:gd name="connsiteX100" fmla="*/ 4003448 w 4215960"/>
                <a:gd name="connsiteY100" fmla="*/ 2355170 h 3470675"/>
                <a:gd name="connsiteX101" fmla="*/ 3874181 w 4215960"/>
                <a:gd name="connsiteY101" fmla="*/ 2141991 h 3470675"/>
                <a:gd name="connsiteX102" fmla="*/ 3889147 w 4215960"/>
                <a:gd name="connsiteY102" fmla="*/ 2111828 h 3470675"/>
                <a:gd name="connsiteX103" fmla="*/ 3865562 w 4215960"/>
                <a:gd name="connsiteY103" fmla="*/ 1996168 h 3470675"/>
                <a:gd name="connsiteX104" fmla="*/ 3706813 w 4215960"/>
                <a:gd name="connsiteY104" fmla="*/ 1985282 h 3470675"/>
                <a:gd name="connsiteX105" fmla="*/ 3673475 w 4215960"/>
                <a:gd name="connsiteY105" fmla="*/ 2034040 h 3470675"/>
                <a:gd name="connsiteX106" fmla="*/ 3584575 w 4215960"/>
                <a:gd name="connsiteY106" fmla="*/ 2048556 h 3470675"/>
                <a:gd name="connsiteX107" fmla="*/ 3590925 w 4215960"/>
                <a:gd name="connsiteY107" fmla="*/ 2026557 h 3470675"/>
                <a:gd name="connsiteX108" fmla="*/ 3537403 w 4215960"/>
                <a:gd name="connsiteY108" fmla="*/ 2010456 h 3470675"/>
                <a:gd name="connsiteX109" fmla="*/ 3512684 w 4215960"/>
                <a:gd name="connsiteY109" fmla="*/ 1845355 h 3470675"/>
                <a:gd name="connsiteX110" fmla="*/ 3232377 w 4215960"/>
                <a:gd name="connsiteY110" fmla="*/ 1778680 h 3470675"/>
                <a:gd name="connsiteX111" fmla="*/ 3096078 w 4215960"/>
                <a:gd name="connsiteY111" fmla="*/ 1821996 h 3470675"/>
                <a:gd name="connsiteX112" fmla="*/ 2964089 w 4215960"/>
                <a:gd name="connsiteY112" fmla="*/ 1814512 h 3470675"/>
                <a:gd name="connsiteX113" fmla="*/ 2831646 w 4215960"/>
                <a:gd name="connsiteY113" fmla="*/ 1703614 h 3470675"/>
                <a:gd name="connsiteX114" fmla="*/ 2618468 w 4215960"/>
                <a:gd name="connsiteY114" fmla="*/ 1400401 h 3470675"/>
                <a:gd name="connsiteX115" fmla="*/ 2220006 w 4215960"/>
                <a:gd name="connsiteY115" fmla="*/ 1260928 h 3470675"/>
                <a:gd name="connsiteX116" fmla="*/ 1821543 w 4215960"/>
                <a:gd name="connsiteY116" fmla="*/ 1284514 h 3470675"/>
                <a:gd name="connsiteX117" fmla="*/ 1799771 w 4215960"/>
                <a:gd name="connsiteY117" fmla="*/ 1211943 h 3470675"/>
                <a:gd name="connsiteX118" fmla="*/ 1756228 w 4215960"/>
                <a:gd name="connsiteY118" fmla="*/ 1139371 h 3470675"/>
                <a:gd name="connsiteX119" fmla="*/ 1625600 w 4215960"/>
                <a:gd name="connsiteY119" fmla="*/ 986971 h 3470675"/>
                <a:gd name="connsiteX120" fmla="*/ 1589314 w 4215960"/>
                <a:gd name="connsiteY120" fmla="*/ 928914 h 3470675"/>
                <a:gd name="connsiteX121" fmla="*/ 1574800 w 4215960"/>
                <a:gd name="connsiteY121" fmla="*/ 892628 h 3470675"/>
                <a:gd name="connsiteX122" fmla="*/ 1538514 w 4215960"/>
                <a:gd name="connsiteY122" fmla="*/ 856343 h 3470675"/>
                <a:gd name="connsiteX123" fmla="*/ 1509485 w 4215960"/>
                <a:gd name="connsiteY123" fmla="*/ 820057 h 3470675"/>
                <a:gd name="connsiteX124" fmla="*/ 1473200 w 4215960"/>
                <a:gd name="connsiteY124" fmla="*/ 783771 h 3470675"/>
                <a:gd name="connsiteX125" fmla="*/ 1436914 w 4215960"/>
                <a:gd name="connsiteY125" fmla="*/ 718457 h 3470675"/>
                <a:gd name="connsiteX126" fmla="*/ 1357085 w 4215960"/>
                <a:gd name="connsiteY126" fmla="*/ 624114 h 3470675"/>
                <a:gd name="connsiteX127" fmla="*/ 1335314 w 4215960"/>
                <a:gd name="connsiteY127" fmla="*/ 602343 h 3470675"/>
                <a:gd name="connsiteX128" fmla="*/ 1277257 w 4215960"/>
                <a:gd name="connsiteY128" fmla="*/ 529771 h 3470675"/>
                <a:gd name="connsiteX129" fmla="*/ 1219200 w 4215960"/>
                <a:gd name="connsiteY129" fmla="*/ 464457 h 3470675"/>
                <a:gd name="connsiteX130" fmla="*/ 1161143 w 4215960"/>
                <a:gd name="connsiteY130" fmla="*/ 406400 h 3470675"/>
                <a:gd name="connsiteX131" fmla="*/ 1081314 w 4215960"/>
                <a:gd name="connsiteY131" fmla="*/ 362857 h 3470675"/>
                <a:gd name="connsiteX132" fmla="*/ 1052285 w 4215960"/>
                <a:gd name="connsiteY132" fmla="*/ 333828 h 3470675"/>
                <a:gd name="connsiteX133" fmla="*/ 1001485 w 4215960"/>
                <a:gd name="connsiteY133" fmla="*/ 304800 h 3470675"/>
                <a:gd name="connsiteX134" fmla="*/ 979714 w 4215960"/>
                <a:gd name="connsiteY134" fmla="*/ 290285 h 3470675"/>
                <a:gd name="connsiteX135" fmla="*/ 928914 w 4215960"/>
                <a:gd name="connsiteY135" fmla="*/ 246743 h 3470675"/>
                <a:gd name="connsiteX136" fmla="*/ 907143 w 4215960"/>
                <a:gd name="connsiteY136" fmla="*/ 232228 h 3470675"/>
                <a:gd name="connsiteX137" fmla="*/ 885371 w 4215960"/>
                <a:gd name="connsiteY137" fmla="*/ 224971 h 3470675"/>
                <a:gd name="connsiteX138" fmla="*/ 849085 w 4215960"/>
                <a:gd name="connsiteY138" fmla="*/ 188685 h 3470675"/>
                <a:gd name="connsiteX139" fmla="*/ 820057 w 4215960"/>
                <a:gd name="connsiteY139" fmla="*/ 166914 h 3470675"/>
                <a:gd name="connsiteX140" fmla="*/ 812800 w 4215960"/>
                <a:gd name="connsiteY140" fmla="*/ 145143 h 3470675"/>
                <a:gd name="connsiteX141" fmla="*/ 762000 w 4215960"/>
                <a:gd name="connsiteY141" fmla="*/ 116114 h 3470675"/>
                <a:gd name="connsiteX142" fmla="*/ 740228 w 4215960"/>
                <a:gd name="connsiteY142" fmla="*/ 101600 h 3470675"/>
                <a:gd name="connsiteX143" fmla="*/ 703943 w 4215960"/>
                <a:gd name="connsiteY143" fmla="*/ 65314 h 3470675"/>
                <a:gd name="connsiteX144" fmla="*/ 689428 w 4215960"/>
                <a:gd name="connsiteY144" fmla="*/ 50800 h 3470675"/>
                <a:gd name="connsiteX145" fmla="*/ 660400 w 4215960"/>
                <a:gd name="connsiteY145" fmla="*/ 43543 h 3470675"/>
                <a:gd name="connsiteX146" fmla="*/ 638628 w 4215960"/>
                <a:gd name="connsiteY146" fmla="*/ 36285 h 3470675"/>
                <a:gd name="connsiteX147" fmla="*/ 602343 w 4215960"/>
                <a:gd name="connsiteY147" fmla="*/ 0 h 3470675"/>
                <a:gd name="connsiteX0" fmla="*/ 602343 w 4215960"/>
                <a:gd name="connsiteY0" fmla="*/ 0 h 3470622"/>
                <a:gd name="connsiteX1" fmla="*/ 406400 w 4215960"/>
                <a:gd name="connsiteY1" fmla="*/ 7257 h 3470622"/>
                <a:gd name="connsiteX2" fmla="*/ 362857 w 4215960"/>
                <a:gd name="connsiteY2" fmla="*/ 36285 h 3470622"/>
                <a:gd name="connsiteX3" fmla="*/ 312057 w 4215960"/>
                <a:gd name="connsiteY3" fmla="*/ 50800 h 3470622"/>
                <a:gd name="connsiteX4" fmla="*/ 239485 w 4215960"/>
                <a:gd name="connsiteY4" fmla="*/ 101600 h 3470622"/>
                <a:gd name="connsiteX5" fmla="*/ 210457 w 4215960"/>
                <a:gd name="connsiteY5" fmla="*/ 108857 h 3470622"/>
                <a:gd name="connsiteX6" fmla="*/ 159657 w 4215960"/>
                <a:gd name="connsiteY6" fmla="*/ 137885 h 3470622"/>
                <a:gd name="connsiteX7" fmla="*/ 130628 w 4215960"/>
                <a:gd name="connsiteY7" fmla="*/ 166914 h 3470622"/>
                <a:gd name="connsiteX8" fmla="*/ 108857 w 4215960"/>
                <a:gd name="connsiteY8" fmla="*/ 188685 h 3470622"/>
                <a:gd name="connsiteX9" fmla="*/ 94343 w 4215960"/>
                <a:gd name="connsiteY9" fmla="*/ 203200 h 3470622"/>
                <a:gd name="connsiteX10" fmla="*/ 43543 w 4215960"/>
                <a:gd name="connsiteY10" fmla="*/ 283028 h 3470622"/>
                <a:gd name="connsiteX11" fmla="*/ 14514 w 4215960"/>
                <a:gd name="connsiteY11" fmla="*/ 362857 h 3470622"/>
                <a:gd name="connsiteX12" fmla="*/ 0 w 4215960"/>
                <a:gd name="connsiteY12" fmla="*/ 420914 h 3470622"/>
                <a:gd name="connsiteX13" fmla="*/ 7257 w 4215960"/>
                <a:gd name="connsiteY13" fmla="*/ 1393371 h 3470622"/>
                <a:gd name="connsiteX14" fmla="*/ 29028 w 4215960"/>
                <a:gd name="connsiteY14" fmla="*/ 1494971 h 3470622"/>
                <a:gd name="connsiteX15" fmla="*/ 43543 w 4215960"/>
                <a:gd name="connsiteY15" fmla="*/ 1531257 h 3470622"/>
                <a:gd name="connsiteX16" fmla="*/ 58057 w 4215960"/>
                <a:gd name="connsiteY16" fmla="*/ 1596571 h 3470622"/>
                <a:gd name="connsiteX17" fmla="*/ 79828 w 4215960"/>
                <a:gd name="connsiteY17" fmla="*/ 1647371 h 3470622"/>
                <a:gd name="connsiteX18" fmla="*/ 116114 w 4215960"/>
                <a:gd name="connsiteY18" fmla="*/ 1763485 h 3470622"/>
                <a:gd name="connsiteX19" fmla="*/ 137885 w 4215960"/>
                <a:gd name="connsiteY19" fmla="*/ 1828800 h 3470622"/>
                <a:gd name="connsiteX20" fmla="*/ 145143 w 4215960"/>
                <a:gd name="connsiteY20" fmla="*/ 1850571 h 3470622"/>
                <a:gd name="connsiteX21" fmla="*/ 166914 w 4215960"/>
                <a:gd name="connsiteY21" fmla="*/ 1894114 h 3470622"/>
                <a:gd name="connsiteX22" fmla="*/ 188685 w 4215960"/>
                <a:gd name="connsiteY22" fmla="*/ 1944914 h 3470622"/>
                <a:gd name="connsiteX23" fmla="*/ 195943 w 4215960"/>
                <a:gd name="connsiteY23" fmla="*/ 1973943 h 3470622"/>
                <a:gd name="connsiteX24" fmla="*/ 232228 w 4215960"/>
                <a:gd name="connsiteY24" fmla="*/ 2024743 h 3470622"/>
                <a:gd name="connsiteX25" fmla="*/ 254000 w 4215960"/>
                <a:gd name="connsiteY25" fmla="*/ 2082800 h 3470622"/>
                <a:gd name="connsiteX26" fmla="*/ 275771 w 4215960"/>
                <a:gd name="connsiteY26" fmla="*/ 2104571 h 3470622"/>
                <a:gd name="connsiteX27" fmla="*/ 312057 w 4215960"/>
                <a:gd name="connsiteY27" fmla="*/ 2177143 h 3470622"/>
                <a:gd name="connsiteX28" fmla="*/ 348343 w 4215960"/>
                <a:gd name="connsiteY28" fmla="*/ 2227943 h 3470622"/>
                <a:gd name="connsiteX29" fmla="*/ 355600 w 4215960"/>
                <a:gd name="connsiteY29" fmla="*/ 2249714 h 3470622"/>
                <a:gd name="connsiteX30" fmla="*/ 406400 w 4215960"/>
                <a:gd name="connsiteY30" fmla="*/ 2315028 h 3470622"/>
                <a:gd name="connsiteX31" fmla="*/ 435428 w 4215960"/>
                <a:gd name="connsiteY31" fmla="*/ 2380343 h 3470622"/>
                <a:gd name="connsiteX32" fmla="*/ 457200 w 4215960"/>
                <a:gd name="connsiteY32" fmla="*/ 2409371 h 3470622"/>
                <a:gd name="connsiteX33" fmla="*/ 471714 w 4215960"/>
                <a:gd name="connsiteY33" fmla="*/ 2467428 h 3470622"/>
                <a:gd name="connsiteX34" fmla="*/ 478971 w 4215960"/>
                <a:gd name="connsiteY34" fmla="*/ 2489200 h 3470622"/>
                <a:gd name="connsiteX35" fmla="*/ 486228 w 4215960"/>
                <a:gd name="connsiteY35" fmla="*/ 2518228 h 3470622"/>
                <a:gd name="connsiteX36" fmla="*/ 493485 w 4215960"/>
                <a:gd name="connsiteY36" fmla="*/ 2583543 h 3470622"/>
                <a:gd name="connsiteX37" fmla="*/ 515257 w 4215960"/>
                <a:gd name="connsiteY37" fmla="*/ 2641600 h 3470622"/>
                <a:gd name="connsiteX38" fmla="*/ 544285 w 4215960"/>
                <a:gd name="connsiteY38" fmla="*/ 2685143 h 3470622"/>
                <a:gd name="connsiteX39" fmla="*/ 573314 w 4215960"/>
                <a:gd name="connsiteY39" fmla="*/ 2735943 h 3470622"/>
                <a:gd name="connsiteX40" fmla="*/ 602343 w 4215960"/>
                <a:gd name="connsiteY40" fmla="*/ 2757714 h 3470622"/>
                <a:gd name="connsiteX41" fmla="*/ 645885 w 4215960"/>
                <a:gd name="connsiteY41" fmla="*/ 2801257 h 3470622"/>
                <a:gd name="connsiteX42" fmla="*/ 674914 w 4215960"/>
                <a:gd name="connsiteY42" fmla="*/ 2823028 h 3470622"/>
                <a:gd name="connsiteX43" fmla="*/ 711200 w 4215960"/>
                <a:gd name="connsiteY43" fmla="*/ 2866571 h 3470622"/>
                <a:gd name="connsiteX44" fmla="*/ 740228 w 4215960"/>
                <a:gd name="connsiteY44" fmla="*/ 2888343 h 3470622"/>
                <a:gd name="connsiteX45" fmla="*/ 812800 w 4215960"/>
                <a:gd name="connsiteY45" fmla="*/ 2953657 h 3470622"/>
                <a:gd name="connsiteX46" fmla="*/ 849085 w 4215960"/>
                <a:gd name="connsiteY46" fmla="*/ 2997200 h 3470622"/>
                <a:gd name="connsiteX47" fmla="*/ 870857 w 4215960"/>
                <a:gd name="connsiteY47" fmla="*/ 3011714 h 3470622"/>
                <a:gd name="connsiteX48" fmla="*/ 907143 w 4215960"/>
                <a:gd name="connsiteY48" fmla="*/ 3055257 h 3470622"/>
                <a:gd name="connsiteX49" fmla="*/ 936171 w 4215960"/>
                <a:gd name="connsiteY49" fmla="*/ 3077028 h 3470622"/>
                <a:gd name="connsiteX50" fmla="*/ 1030514 w 4215960"/>
                <a:gd name="connsiteY50" fmla="*/ 3120571 h 3470622"/>
                <a:gd name="connsiteX51" fmla="*/ 1480457 w 4215960"/>
                <a:gd name="connsiteY51" fmla="*/ 3106057 h 3470622"/>
                <a:gd name="connsiteX52" fmla="*/ 1531257 w 4215960"/>
                <a:gd name="connsiteY52" fmla="*/ 3091543 h 3470622"/>
                <a:gd name="connsiteX53" fmla="*/ 1618343 w 4215960"/>
                <a:gd name="connsiteY53" fmla="*/ 3084285 h 3470622"/>
                <a:gd name="connsiteX54" fmla="*/ 1698171 w 4215960"/>
                <a:gd name="connsiteY54" fmla="*/ 3069771 h 3470622"/>
                <a:gd name="connsiteX55" fmla="*/ 1756228 w 4215960"/>
                <a:gd name="connsiteY55" fmla="*/ 3062514 h 3470622"/>
                <a:gd name="connsiteX56" fmla="*/ 1785257 w 4215960"/>
                <a:gd name="connsiteY56" fmla="*/ 3048000 h 3470622"/>
                <a:gd name="connsiteX57" fmla="*/ 1850571 w 4215960"/>
                <a:gd name="connsiteY57" fmla="*/ 3026228 h 3470622"/>
                <a:gd name="connsiteX58" fmla="*/ 1886857 w 4215960"/>
                <a:gd name="connsiteY58" fmla="*/ 3011714 h 3470622"/>
                <a:gd name="connsiteX59" fmla="*/ 1988457 w 4215960"/>
                <a:gd name="connsiteY59" fmla="*/ 2997200 h 3470622"/>
                <a:gd name="connsiteX60" fmla="*/ 2017485 w 4215960"/>
                <a:gd name="connsiteY60" fmla="*/ 2989943 h 3470622"/>
                <a:gd name="connsiteX61" fmla="*/ 2053771 w 4215960"/>
                <a:gd name="connsiteY61" fmla="*/ 2982685 h 3470622"/>
                <a:gd name="connsiteX62" fmla="*/ 2140857 w 4215960"/>
                <a:gd name="connsiteY62" fmla="*/ 2968171 h 3470622"/>
                <a:gd name="connsiteX63" fmla="*/ 3390673 w 4215960"/>
                <a:gd name="connsiteY63" fmla="*/ 3318556 h 3470622"/>
                <a:gd name="connsiteX64" fmla="*/ 3389537 w 4215960"/>
                <a:gd name="connsiteY64" fmla="*/ 3319687 h 3470622"/>
                <a:gd name="connsiteX65" fmla="*/ 3456212 w 4215960"/>
                <a:gd name="connsiteY65" fmla="*/ 3467325 h 3470622"/>
                <a:gd name="connsiteX66" fmla="*/ 3449863 w 4215960"/>
                <a:gd name="connsiteY66" fmla="*/ 3432400 h 3470622"/>
                <a:gd name="connsiteX67" fmla="*/ 3491138 w 4215960"/>
                <a:gd name="connsiteY67" fmla="*/ 3408588 h 3470622"/>
                <a:gd name="connsiteX68" fmla="*/ 3575275 w 4215960"/>
                <a:gd name="connsiteY68" fmla="*/ 3465738 h 3470622"/>
                <a:gd name="connsiteX69" fmla="*/ 3592738 w 4215960"/>
                <a:gd name="connsiteY69" fmla="*/ 3364140 h 3470622"/>
                <a:gd name="connsiteX70" fmla="*/ 3567338 w 4215960"/>
                <a:gd name="connsiteY70" fmla="*/ 3341914 h 3470622"/>
                <a:gd name="connsiteX71" fmla="*/ 3494312 w 4215960"/>
                <a:gd name="connsiteY71" fmla="*/ 3299051 h 3470622"/>
                <a:gd name="connsiteX72" fmla="*/ 3516537 w 4215960"/>
                <a:gd name="connsiteY72" fmla="*/ 3273652 h 3470622"/>
                <a:gd name="connsiteX73" fmla="*/ 3537175 w 4215960"/>
                <a:gd name="connsiteY73" fmla="*/ 3251426 h 3470622"/>
                <a:gd name="connsiteX74" fmla="*/ 3591150 w 4215960"/>
                <a:gd name="connsiteY74" fmla="*/ 3283177 h 3470622"/>
                <a:gd name="connsiteX75" fmla="*/ 3597500 w 4215960"/>
                <a:gd name="connsiteY75" fmla="*/ 3238727 h 3470622"/>
                <a:gd name="connsiteX76" fmla="*/ 3541937 w 4215960"/>
                <a:gd name="connsiteY76" fmla="*/ 3214914 h 3470622"/>
                <a:gd name="connsiteX77" fmla="*/ 3540350 w 4215960"/>
                <a:gd name="connsiteY77" fmla="*/ 3205390 h 3470622"/>
                <a:gd name="connsiteX78" fmla="*/ 3527649 w 4215960"/>
                <a:gd name="connsiteY78" fmla="*/ 3167291 h 3470622"/>
                <a:gd name="connsiteX79" fmla="*/ 3533999 w 4215960"/>
                <a:gd name="connsiteY79" fmla="*/ 3119665 h 3470622"/>
                <a:gd name="connsiteX80" fmla="*/ 3545112 w 4215960"/>
                <a:gd name="connsiteY80" fmla="*/ 3064102 h 3470622"/>
                <a:gd name="connsiteX81" fmla="*/ 3507012 w 4215960"/>
                <a:gd name="connsiteY81" fmla="*/ 3033940 h 3470622"/>
                <a:gd name="connsiteX82" fmla="*/ 3540349 w 4215960"/>
                <a:gd name="connsiteY82" fmla="*/ 3024415 h 3470622"/>
                <a:gd name="connsiteX83" fmla="*/ 3518124 w 4215960"/>
                <a:gd name="connsiteY83" fmla="*/ 2987902 h 3470622"/>
                <a:gd name="connsiteX84" fmla="*/ 3556225 w 4215960"/>
                <a:gd name="connsiteY84" fmla="*/ 2983141 h 3470622"/>
                <a:gd name="connsiteX85" fmla="*/ 3562574 w 4215960"/>
                <a:gd name="connsiteY85" fmla="*/ 2949802 h 3470622"/>
                <a:gd name="connsiteX86" fmla="*/ 3624488 w 4215960"/>
                <a:gd name="connsiteY86" fmla="*/ 2959329 h 3470622"/>
                <a:gd name="connsiteX87" fmla="*/ 3657601 w 4215960"/>
                <a:gd name="connsiteY87" fmla="*/ 2974521 h 3470622"/>
                <a:gd name="connsiteX88" fmla="*/ 3623808 w 4215960"/>
                <a:gd name="connsiteY88" fmla="*/ 3015569 h 3470622"/>
                <a:gd name="connsiteX89" fmla="*/ 3662816 w 4215960"/>
                <a:gd name="connsiteY89" fmla="*/ 3123065 h 3470622"/>
                <a:gd name="connsiteX90" fmla="*/ 3715203 w 4215960"/>
                <a:gd name="connsiteY90" fmla="*/ 3154363 h 3470622"/>
                <a:gd name="connsiteX91" fmla="*/ 3767137 w 4215960"/>
                <a:gd name="connsiteY91" fmla="*/ 3112181 h 3470622"/>
                <a:gd name="connsiteX92" fmla="*/ 3852862 w 4215960"/>
                <a:gd name="connsiteY92" fmla="*/ 3063648 h 3470622"/>
                <a:gd name="connsiteX93" fmla="*/ 3835626 w 4215960"/>
                <a:gd name="connsiteY93" fmla="*/ 2974747 h 3470622"/>
                <a:gd name="connsiteX94" fmla="*/ 3912960 w 4215960"/>
                <a:gd name="connsiteY94" fmla="*/ 2842078 h 3470622"/>
                <a:gd name="connsiteX95" fmla="*/ 4205514 w 4215960"/>
                <a:gd name="connsiteY95" fmla="*/ 2508930 h 3470622"/>
                <a:gd name="connsiteX96" fmla="*/ 4124097 w 4215960"/>
                <a:gd name="connsiteY96" fmla="*/ 2499858 h 3470622"/>
                <a:gd name="connsiteX97" fmla="*/ 4128634 w 4215960"/>
                <a:gd name="connsiteY97" fmla="*/ 2408010 h 3470622"/>
                <a:gd name="connsiteX98" fmla="*/ 4079647 w 4215960"/>
                <a:gd name="connsiteY98" fmla="*/ 2382838 h 3470622"/>
                <a:gd name="connsiteX99" fmla="*/ 3995510 w 4215960"/>
                <a:gd name="connsiteY99" fmla="*/ 2414360 h 3470622"/>
                <a:gd name="connsiteX100" fmla="*/ 3958771 w 4215960"/>
                <a:gd name="connsiteY100" fmla="*/ 2378075 h 3470622"/>
                <a:gd name="connsiteX101" fmla="*/ 4003448 w 4215960"/>
                <a:gd name="connsiteY101" fmla="*/ 2355170 h 3470622"/>
                <a:gd name="connsiteX102" fmla="*/ 3874181 w 4215960"/>
                <a:gd name="connsiteY102" fmla="*/ 2141991 h 3470622"/>
                <a:gd name="connsiteX103" fmla="*/ 3889147 w 4215960"/>
                <a:gd name="connsiteY103" fmla="*/ 2111828 h 3470622"/>
                <a:gd name="connsiteX104" fmla="*/ 3865562 w 4215960"/>
                <a:gd name="connsiteY104" fmla="*/ 1996168 h 3470622"/>
                <a:gd name="connsiteX105" fmla="*/ 3706813 w 4215960"/>
                <a:gd name="connsiteY105" fmla="*/ 1985282 h 3470622"/>
                <a:gd name="connsiteX106" fmla="*/ 3673475 w 4215960"/>
                <a:gd name="connsiteY106" fmla="*/ 2034040 h 3470622"/>
                <a:gd name="connsiteX107" fmla="*/ 3584575 w 4215960"/>
                <a:gd name="connsiteY107" fmla="*/ 2048556 h 3470622"/>
                <a:gd name="connsiteX108" fmla="*/ 3590925 w 4215960"/>
                <a:gd name="connsiteY108" fmla="*/ 2026557 h 3470622"/>
                <a:gd name="connsiteX109" fmla="*/ 3537403 w 4215960"/>
                <a:gd name="connsiteY109" fmla="*/ 2010456 h 3470622"/>
                <a:gd name="connsiteX110" fmla="*/ 3512684 w 4215960"/>
                <a:gd name="connsiteY110" fmla="*/ 1845355 h 3470622"/>
                <a:gd name="connsiteX111" fmla="*/ 3232377 w 4215960"/>
                <a:gd name="connsiteY111" fmla="*/ 1778680 h 3470622"/>
                <a:gd name="connsiteX112" fmla="*/ 3096078 w 4215960"/>
                <a:gd name="connsiteY112" fmla="*/ 1821996 h 3470622"/>
                <a:gd name="connsiteX113" fmla="*/ 2964089 w 4215960"/>
                <a:gd name="connsiteY113" fmla="*/ 1814512 h 3470622"/>
                <a:gd name="connsiteX114" fmla="*/ 2831646 w 4215960"/>
                <a:gd name="connsiteY114" fmla="*/ 1703614 h 3470622"/>
                <a:gd name="connsiteX115" fmla="*/ 2618468 w 4215960"/>
                <a:gd name="connsiteY115" fmla="*/ 1400401 h 3470622"/>
                <a:gd name="connsiteX116" fmla="*/ 2220006 w 4215960"/>
                <a:gd name="connsiteY116" fmla="*/ 1260928 h 3470622"/>
                <a:gd name="connsiteX117" fmla="*/ 1821543 w 4215960"/>
                <a:gd name="connsiteY117" fmla="*/ 1284514 h 3470622"/>
                <a:gd name="connsiteX118" fmla="*/ 1799771 w 4215960"/>
                <a:gd name="connsiteY118" fmla="*/ 1211943 h 3470622"/>
                <a:gd name="connsiteX119" fmla="*/ 1756228 w 4215960"/>
                <a:gd name="connsiteY119" fmla="*/ 1139371 h 3470622"/>
                <a:gd name="connsiteX120" fmla="*/ 1625600 w 4215960"/>
                <a:gd name="connsiteY120" fmla="*/ 986971 h 3470622"/>
                <a:gd name="connsiteX121" fmla="*/ 1589314 w 4215960"/>
                <a:gd name="connsiteY121" fmla="*/ 928914 h 3470622"/>
                <a:gd name="connsiteX122" fmla="*/ 1574800 w 4215960"/>
                <a:gd name="connsiteY122" fmla="*/ 892628 h 3470622"/>
                <a:gd name="connsiteX123" fmla="*/ 1538514 w 4215960"/>
                <a:gd name="connsiteY123" fmla="*/ 856343 h 3470622"/>
                <a:gd name="connsiteX124" fmla="*/ 1509485 w 4215960"/>
                <a:gd name="connsiteY124" fmla="*/ 820057 h 3470622"/>
                <a:gd name="connsiteX125" fmla="*/ 1473200 w 4215960"/>
                <a:gd name="connsiteY125" fmla="*/ 783771 h 3470622"/>
                <a:gd name="connsiteX126" fmla="*/ 1436914 w 4215960"/>
                <a:gd name="connsiteY126" fmla="*/ 718457 h 3470622"/>
                <a:gd name="connsiteX127" fmla="*/ 1357085 w 4215960"/>
                <a:gd name="connsiteY127" fmla="*/ 624114 h 3470622"/>
                <a:gd name="connsiteX128" fmla="*/ 1335314 w 4215960"/>
                <a:gd name="connsiteY128" fmla="*/ 602343 h 3470622"/>
                <a:gd name="connsiteX129" fmla="*/ 1277257 w 4215960"/>
                <a:gd name="connsiteY129" fmla="*/ 529771 h 3470622"/>
                <a:gd name="connsiteX130" fmla="*/ 1219200 w 4215960"/>
                <a:gd name="connsiteY130" fmla="*/ 464457 h 3470622"/>
                <a:gd name="connsiteX131" fmla="*/ 1161143 w 4215960"/>
                <a:gd name="connsiteY131" fmla="*/ 406400 h 3470622"/>
                <a:gd name="connsiteX132" fmla="*/ 1081314 w 4215960"/>
                <a:gd name="connsiteY132" fmla="*/ 362857 h 3470622"/>
                <a:gd name="connsiteX133" fmla="*/ 1052285 w 4215960"/>
                <a:gd name="connsiteY133" fmla="*/ 333828 h 3470622"/>
                <a:gd name="connsiteX134" fmla="*/ 1001485 w 4215960"/>
                <a:gd name="connsiteY134" fmla="*/ 304800 h 3470622"/>
                <a:gd name="connsiteX135" fmla="*/ 979714 w 4215960"/>
                <a:gd name="connsiteY135" fmla="*/ 290285 h 3470622"/>
                <a:gd name="connsiteX136" fmla="*/ 928914 w 4215960"/>
                <a:gd name="connsiteY136" fmla="*/ 246743 h 3470622"/>
                <a:gd name="connsiteX137" fmla="*/ 907143 w 4215960"/>
                <a:gd name="connsiteY137" fmla="*/ 232228 h 3470622"/>
                <a:gd name="connsiteX138" fmla="*/ 885371 w 4215960"/>
                <a:gd name="connsiteY138" fmla="*/ 224971 h 3470622"/>
                <a:gd name="connsiteX139" fmla="*/ 849085 w 4215960"/>
                <a:gd name="connsiteY139" fmla="*/ 188685 h 3470622"/>
                <a:gd name="connsiteX140" fmla="*/ 820057 w 4215960"/>
                <a:gd name="connsiteY140" fmla="*/ 166914 h 3470622"/>
                <a:gd name="connsiteX141" fmla="*/ 812800 w 4215960"/>
                <a:gd name="connsiteY141" fmla="*/ 145143 h 3470622"/>
                <a:gd name="connsiteX142" fmla="*/ 762000 w 4215960"/>
                <a:gd name="connsiteY142" fmla="*/ 116114 h 3470622"/>
                <a:gd name="connsiteX143" fmla="*/ 740228 w 4215960"/>
                <a:gd name="connsiteY143" fmla="*/ 101600 h 3470622"/>
                <a:gd name="connsiteX144" fmla="*/ 703943 w 4215960"/>
                <a:gd name="connsiteY144" fmla="*/ 65314 h 3470622"/>
                <a:gd name="connsiteX145" fmla="*/ 689428 w 4215960"/>
                <a:gd name="connsiteY145" fmla="*/ 50800 h 3470622"/>
                <a:gd name="connsiteX146" fmla="*/ 660400 w 4215960"/>
                <a:gd name="connsiteY146" fmla="*/ 43543 h 3470622"/>
                <a:gd name="connsiteX147" fmla="*/ 638628 w 4215960"/>
                <a:gd name="connsiteY147" fmla="*/ 36285 h 3470622"/>
                <a:gd name="connsiteX148" fmla="*/ 602343 w 4215960"/>
                <a:gd name="connsiteY148" fmla="*/ 0 h 3470622"/>
                <a:gd name="connsiteX0" fmla="*/ 602343 w 4215960"/>
                <a:gd name="connsiteY0" fmla="*/ 0 h 3486449"/>
                <a:gd name="connsiteX1" fmla="*/ 406400 w 4215960"/>
                <a:gd name="connsiteY1" fmla="*/ 7257 h 3486449"/>
                <a:gd name="connsiteX2" fmla="*/ 362857 w 4215960"/>
                <a:gd name="connsiteY2" fmla="*/ 36285 h 3486449"/>
                <a:gd name="connsiteX3" fmla="*/ 312057 w 4215960"/>
                <a:gd name="connsiteY3" fmla="*/ 50800 h 3486449"/>
                <a:gd name="connsiteX4" fmla="*/ 239485 w 4215960"/>
                <a:gd name="connsiteY4" fmla="*/ 101600 h 3486449"/>
                <a:gd name="connsiteX5" fmla="*/ 210457 w 4215960"/>
                <a:gd name="connsiteY5" fmla="*/ 108857 h 3486449"/>
                <a:gd name="connsiteX6" fmla="*/ 159657 w 4215960"/>
                <a:gd name="connsiteY6" fmla="*/ 137885 h 3486449"/>
                <a:gd name="connsiteX7" fmla="*/ 130628 w 4215960"/>
                <a:gd name="connsiteY7" fmla="*/ 166914 h 3486449"/>
                <a:gd name="connsiteX8" fmla="*/ 108857 w 4215960"/>
                <a:gd name="connsiteY8" fmla="*/ 188685 h 3486449"/>
                <a:gd name="connsiteX9" fmla="*/ 94343 w 4215960"/>
                <a:gd name="connsiteY9" fmla="*/ 203200 h 3486449"/>
                <a:gd name="connsiteX10" fmla="*/ 43543 w 4215960"/>
                <a:gd name="connsiteY10" fmla="*/ 283028 h 3486449"/>
                <a:gd name="connsiteX11" fmla="*/ 14514 w 4215960"/>
                <a:gd name="connsiteY11" fmla="*/ 362857 h 3486449"/>
                <a:gd name="connsiteX12" fmla="*/ 0 w 4215960"/>
                <a:gd name="connsiteY12" fmla="*/ 420914 h 3486449"/>
                <a:gd name="connsiteX13" fmla="*/ 7257 w 4215960"/>
                <a:gd name="connsiteY13" fmla="*/ 1393371 h 3486449"/>
                <a:gd name="connsiteX14" fmla="*/ 29028 w 4215960"/>
                <a:gd name="connsiteY14" fmla="*/ 1494971 h 3486449"/>
                <a:gd name="connsiteX15" fmla="*/ 43543 w 4215960"/>
                <a:gd name="connsiteY15" fmla="*/ 1531257 h 3486449"/>
                <a:gd name="connsiteX16" fmla="*/ 58057 w 4215960"/>
                <a:gd name="connsiteY16" fmla="*/ 1596571 h 3486449"/>
                <a:gd name="connsiteX17" fmla="*/ 79828 w 4215960"/>
                <a:gd name="connsiteY17" fmla="*/ 1647371 h 3486449"/>
                <a:gd name="connsiteX18" fmla="*/ 116114 w 4215960"/>
                <a:gd name="connsiteY18" fmla="*/ 1763485 h 3486449"/>
                <a:gd name="connsiteX19" fmla="*/ 137885 w 4215960"/>
                <a:gd name="connsiteY19" fmla="*/ 1828800 h 3486449"/>
                <a:gd name="connsiteX20" fmla="*/ 145143 w 4215960"/>
                <a:gd name="connsiteY20" fmla="*/ 1850571 h 3486449"/>
                <a:gd name="connsiteX21" fmla="*/ 166914 w 4215960"/>
                <a:gd name="connsiteY21" fmla="*/ 1894114 h 3486449"/>
                <a:gd name="connsiteX22" fmla="*/ 188685 w 4215960"/>
                <a:gd name="connsiteY22" fmla="*/ 1944914 h 3486449"/>
                <a:gd name="connsiteX23" fmla="*/ 195943 w 4215960"/>
                <a:gd name="connsiteY23" fmla="*/ 1973943 h 3486449"/>
                <a:gd name="connsiteX24" fmla="*/ 232228 w 4215960"/>
                <a:gd name="connsiteY24" fmla="*/ 2024743 h 3486449"/>
                <a:gd name="connsiteX25" fmla="*/ 254000 w 4215960"/>
                <a:gd name="connsiteY25" fmla="*/ 2082800 h 3486449"/>
                <a:gd name="connsiteX26" fmla="*/ 275771 w 4215960"/>
                <a:gd name="connsiteY26" fmla="*/ 2104571 h 3486449"/>
                <a:gd name="connsiteX27" fmla="*/ 312057 w 4215960"/>
                <a:gd name="connsiteY27" fmla="*/ 2177143 h 3486449"/>
                <a:gd name="connsiteX28" fmla="*/ 348343 w 4215960"/>
                <a:gd name="connsiteY28" fmla="*/ 2227943 h 3486449"/>
                <a:gd name="connsiteX29" fmla="*/ 355600 w 4215960"/>
                <a:gd name="connsiteY29" fmla="*/ 2249714 h 3486449"/>
                <a:gd name="connsiteX30" fmla="*/ 406400 w 4215960"/>
                <a:gd name="connsiteY30" fmla="*/ 2315028 h 3486449"/>
                <a:gd name="connsiteX31" fmla="*/ 435428 w 4215960"/>
                <a:gd name="connsiteY31" fmla="*/ 2380343 h 3486449"/>
                <a:gd name="connsiteX32" fmla="*/ 457200 w 4215960"/>
                <a:gd name="connsiteY32" fmla="*/ 2409371 h 3486449"/>
                <a:gd name="connsiteX33" fmla="*/ 471714 w 4215960"/>
                <a:gd name="connsiteY33" fmla="*/ 2467428 h 3486449"/>
                <a:gd name="connsiteX34" fmla="*/ 478971 w 4215960"/>
                <a:gd name="connsiteY34" fmla="*/ 2489200 h 3486449"/>
                <a:gd name="connsiteX35" fmla="*/ 486228 w 4215960"/>
                <a:gd name="connsiteY35" fmla="*/ 2518228 h 3486449"/>
                <a:gd name="connsiteX36" fmla="*/ 493485 w 4215960"/>
                <a:gd name="connsiteY36" fmla="*/ 2583543 h 3486449"/>
                <a:gd name="connsiteX37" fmla="*/ 515257 w 4215960"/>
                <a:gd name="connsiteY37" fmla="*/ 2641600 h 3486449"/>
                <a:gd name="connsiteX38" fmla="*/ 544285 w 4215960"/>
                <a:gd name="connsiteY38" fmla="*/ 2685143 h 3486449"/>
                <a:gd name="connsiteX39" fmla="*/ 573314 w 4215960"/>
                <a:gd name="connsiteY39" fmla="*/ 2735943 h 3486449"/>
                <a:gd name="connsiteX40" fmla="*/ 602343 w 4215960"/>
                <a:gd name="connsiteY40" fmla="*/ 2757714 h 3486449"/>
                <a:gd name="connsiteX41" fmla="*/ 645885 w 4215960"/>
                <a:gd name="connsiteY41" fmla="*/ 2801257 h 3486449"/>
                <a:gd name="connsiteX42" fmla="*/ 674914 w 4215960"/>
                <a:gd name="connsiteY42" fmla="*/ 2823028 h 3486449"/>
                <a:gd name="connsiteX43" fmla="*/ 711200 w 4215960"/>
                <a:gd name="connsiteY43" fmla="*/ 2866571 h 3486449"/>
                <a:gd name="connsiteX44" fmla="*/ 740228 w 4215960"/>
                <a:gd name="connsiteY44" fmla="*/ 2888343 h 3486449"/>
                <a:gd name="connsiteX45" fmla="*/ 812800 w 4215960"/>
                <a:gd name="connsiteY45" fmla="*/ 2953657 h 3486449"/>
                <a:gd name="connsiteX46" fmla="*/ 849085 w 4215960"/>
                <a:gd name="connsiteY46" fmla="*/ 2997200 h 3486449"/>
                <a:gd name="connsiteX47" fmla="*/ 870857 w 4215960"/>
                <a:gd name="connsiteY47" fmla="*/ 3011714 h 3486449"/>
                <a:gd name="connsiteX48" fmla="*/ 907143 w 4215960"/>
                <a:gd name="connsiteY48" fmla="*/ 3055257 h 3486449"/>
                <a:gd name="connsiteX49" fmla="*/ 936171 w 4215960"/>
                <a:gd name="connsiteY49" fmla="*/ 3077028 h 3486449"/>
                <a:gd name="connsiteX50" fmla="*/ 1030514 w 4215960"/>
                <a:gd name="connsiteY50" fmla="*/ 3120571 h 3486449"/>
                <a:gd name="connsiteX51" fmla="*/ 1480457 w 4215960"/>
                <a:gd name="connsiteY51" fmla="*/ 3106057 h 3486449"/>
                <a:gd name="connsiteX52" fmla="*/ 1531257 w 4215960"/>
                <a:gd name="connsiteY52" fmla="*/ 3091543 h 3486449"/>
                <a:gd name="connsiteX53" fmla="*/ 1618343 w 4215960"/>
                <a:gd name="connsiteY53" fmla="*/ 3084285 h 3486449"/>
                <a:gd name="connsiteX54" fmla="*/ 1698171 w 4215960"/>
                <a:gd name="connsiteY54" fmla="*/ 3069771 h 3486449"/>
                <a:gd name="connsiteX55" fmla="*/ 1756228 w 4215960"/>
                <a:gd name="connsiteY55" fmla="*/ 3062514 h 3486449"/>
                <a:gd name="connsiteX56" fmla="*/ 1785257 w 4215960"/>
                <a:gd name="connsiteY56" fmla="*/ 3048000 h 3486449"/>
                <a:gd name="connsiteX57" fmla="*/ 1850571 w 4215960"/>
                <a:gd name="connsiteY57" fmla="*/ 3026228 h 3486449"/>
                <a:gd name="connsiteX58" fmla="*/ 1886857 w 4215960"/>
                <a:gd name="connsiteY58" fmla="*/ 3011714 h 3486449"/>
                <a:gd name="connsiteX59" fmla="*/ 1988457 w 4215960"/>
                <a:gd name="connsiteY59" fmla="*/ 2997200 h 3486449"/>
                <a:gd name="connsiteX60" fmla="*/ 2017485 w 4215960"/>
                <a:gd name="connsiteY60" fmla="*/ 2989943 h 3486449"/>
                <a:gd name="connsiteX61" fmla="*/ 2053771 w 4215960"/>
                <a:gd name="connsiteY61" fmla="*/ 2982685 h 3486449"/>
                <a:gd name="connsiteX62" fmla="*/ 2140857 w 4215960"/>
                <a:gd name="connsiteY62" fmla="*/ 2968171 h 3486449"/>
                <a:gd name="connsiteX63" fmla="*/ 3390673 w 4215960"/>
                <a:gd name="connsiteY63" fmla="*/ 3318556 h 3486449"/>
                <a:gd name="connsiteX64" fmla="*/ 3424462 w 4215960"/>
                <a:gd name="connsiteY64" fmla="*/ 3480024 h 3486449"/>
                <a:gd name="connsiteX65" fmla="*/ 3456212 w 4215960"/>
                <a:gd name="connsiteY65" fmla="*/ 3467325 h 3486449"/>
                <a:gd name="connsiteX66" fmla="*/ 3449863 w 4215960"/>
                <a:gd name="connsiteY66" fmla="*/ 3432400 h 3486449"/>
                <a:gd name="connsiteX67" fmla="*/ 3491138 w 4215960"/>
                <a:gd name="connsiteY67" fmla="*/ 3408588 h 3486449"/>
                <a:gd name="connsiteX68" fmla="*/ 3575275 w 4215960"/>
                <a:gd name="connsiteY68" fmla="*/ 3465738 h 3486449"/>
                <a:gd name="connsiteX69" fmla="*/ 3592738 w 4215960"/>
                <a:gd name="connsiteY69" fmla="*/ 3364140 h 3486449"/>
                <a:gd name="connsiteX70" fmla="*/ 3567338 w 4215960"/>
                <a:gd name="connsiteY70" fmla="*/ 3341914 h 3486449"/>
                <a:gd name="connsiteX71" fmla="*/ 3494312 w 4215960"/>
                <a:gd name="connsiteY71" fmla="*/ 3299051 h 3486449"/>
                <a:gd name="connsiteX72" fmla="*/ 3516537 w 4215960"/>
                <a:gd name="connsiteY72" fmla="*/ 3273652 h 3486449"/>
                <a:gd name="connsiteX73" fmla="*/ 3537175 w 4215960"/>
                <a:gd name="connsiteY73" fmla="*/ 3251426 h 3486449"/>
                <a:gd name="connsiteX74" fmla="*/ 3591150 w 4215960"/>
                <a:gd name="connsiteY74" fmla="*/ 3283177 h 3486449"/>
                <a:gd name="connsiteX75" fmla="*/ 3597500 w 4215960"/>
                <a:gd name="connsiteY75" fmla="*/ 3238727 h 3486449"/>
                <a:gd name="connsiteX76" fmla="*/ 3541937 w 4215960"/>
                <a:gd name="connsiteY76" fmla="*/ 3214914 h 3486449"/>
                <a:gd name="connsiteX77" fmla="*/ 3540350 w 4215960"/>
                <a:gd name="connsiteY77" fmla="*/ 3205390 h 3486449"/>
                <a:gd name="connsiteX78" fmla="*/ 3527649 w 4215960"/>
                <a:gd name="connsiteY78" fmla="*/ 3167291 h 3486449"/>
                <a:gd name="connsiteX79" fmla="*/ 3533999 w 4215960"/>
                <a:gd name="connsiteY79" fmla="*/ 3119665 h 3486449"/>
                <a:gd name="connsiteX80" fmla="*/ 3545112 w 4215960"/>
                <a:gd name="connsiteY80" fmla="*/ 3064102 h 3486449"/>
                <a:gd name="connsiteX81" fmla="*/ 3507012 w 4215960"/>
                <a:gd name="connsiteY81" fmla="*/ 3033940 h 3486449"/>
                <a:gd name="connsiteX82" fmla="*/ 3540349 w 4215960"/>
                <a:gd name="connsiteY82" fmla="*/ 3024415 h 3486449"/>
                <a:gd name="connsiteX83" fmla="*/ 3518124 w 4215960"/>
                <a:gd name="connsiteY83" fmla="*/ 2987902 h 3486449"/>
                <a:gd name="connsiteX84" fmla="*/ 3556225 w 4215960"/>
                <a:gd name="connsiteY84" fmla="*/ 2983141 h 3486449"/>
                <a:gd name="connsiteX85" fmla="*/ 3562574 w 4215960"/>
                <a:gd name="connsiteY85" fmla="*/ 2949802 h 3486449"/>
                <a:gd name="connsiteX86" fmla="*/ 3624488 w 4215960"/>
                <a:gd name="connsiteY86" fmla="*/ 2959329 h 3486449"/>
                <a:gd name="connsiteX87" fmla="*/ 3657601 w 4215960"/>
                <a:gd name="connsiteY87" fmla="*/ 2974521 h 3486449"/>
                <a:gd name="connsiteX88" fmla="*/ 3623808 w 4215960"/>
                <a:gd name="connsiteY88" fmla="*/ 3015569 h 3486449"/>
                <a:gd name="connsiteX89" fmla="*/ 3662816 w 4215960"/>
                <a:gd name="connsiteY89" fmla="*/ 3123065 h 3486449"/>
                <a:gd name="connsiteX90" fmla="*/ 3715203 w 4215960"/>
                <a:gd name="connsiteY90" fmla="*/ 3154363 h 3486449"/>
                <a:gd name="connsiteX91" fmla="*/ 3767137 w 4215960"/>
                <a:gd name="connsiteY91" fmla="*/ 3112181 h 3486449"/>
                <a:gd name="connsiteX92" fmla="*/ 3852862 w 4215960"/>
                <a:gd name="connsiteY92" fmla="*/ 3063648 h 3486449"/>
                <a:gd name="connsiteX93" fmla="*/ 3835626 w 4215960"/>
                <a:gd name="connsiteY93" fmla="*/ 2974747 h 3486449"/>
                <a:gd name="connsiteX94" fmla="*/ 3912960 w 4215960"/>
                <a:gd name="connsiteY94" fmla="*/ 2842078 h 3486449"/>
                <a:gd name="connsiteX95" fmla="*/ 4205514 w 4215960"/>
                <a:gd name="connsiteY95" fmla="*/ 2508930 h 3486449"/>
                <a:gd name="connsiteX96" fmla="*/ 4124097 w 4215960"/>
                <a:gd name="connsiteY96" fmla="*/ 2499858 h 3486449"/>
                <a:gd name="connsiteX97" fmla="*/ 4128634 w 4215960"/>
                <a:gd name="connsiteY97" fmla="*/ 2408010 h 3486449"/>
                <a:gd name="connsiteX98" fmla="*/ 4079647 w 4215960"/>
                <a:gd name="connsiteY98" fmla="*/ 2382838 h 3486449"/>
                <a:gd name="connsiteX99" fmla="*/ 3995510 w 4215960"/>
                <a:gd name="connsiteY99" fmla="*/ 2414360 h 3486449"/>
                <a:gd name="connsiteX100" fmla="*/ 3958771 w 4215960"/>
                <a:gd name="connsiteY100" fmla="*/ 2378075 h 3486449"/>
                <a:gd name="connsiteX101" fmla="*/ 4003448 w 4215960"/>
                <a:gd name="connsiteY101" fmla="*/ 2355170 h 3486449"/>
                <a:gd name="connsiteX102" fmla="*/ 3874181 w 4215960"/>
                <a:gd name="connsiteY102" fmla="*/ 2141991 h 3486449"/>
                <a:gd name="connsiteX103" fmla="*/ 3889147 w 4215960"/>
                <a:gd name="connsiteY103" fmla="*/ 2111828 h 3486449"/>
                <a:gd name="connsiteX104" fmla="*/ 3865562 w 4215960"/>
                <a:gd name="connsiteY104" fmla="*/ 1996168 h 3486449"/>
                <a:gd name="connsiteX105" fmla="*/ 3706813 w 4215960"/>
                <a:gd name="connsiteY105" fmla="*/ 1985282 h 3486449"/>
                <a:gd name="connsiteX106" fmla="*/ 3673475 w 4215960"/>
                <a:gd name="connsiteY106" fmla="*/ 2034040 h 3486449"/>
                <a:gd name="connsiteX107" fmla="*/ 3584575 w 4215960"/>
                <a:gd name="connsiteY107" fmla="*/ 2048556 h 3486449"/>
                <a:gd name="connsiteX108" fmla="*/ 3590925 w 4215960"/>
                <a:gd name="connsiteY108" fmla="*/ 2026557 h 3486449"/>
                <a:gd name="connsiteX109" fmla="*/ 3537403 w 4215960"/>
                <a:gd name="connsiteY109" fmla="*/ 2010456 h 3486449"/>
                <a:gd name="connsiteX110" fmla="*/ 3512684 w 4215960"/>
                <a:gd name="connsiteY110" fmla="*/ 1845355 h 3486449"/>
                <a:gd name="connsiteX111" fmla="*/ 3232377 w 4215960"/>
                <a:gd name="connsiteY111" fmla="*/ 1778680 h 3486449"/>
                <a:gd name="connsiteX112" fmla="*/ 3096078 w 4215960"/>
                <a:gd name="connsiteY112" fmla="*/ 1821996 h 3486449"/>
                <a:gd name="connsiteX113" fmla="*/ 2964089 w 4215960"/>
                <a:gd name="connsiteY113" fmla="*/ 1814512 h 3486449"/>
                <a:gd name="connsiteX114" fmla="*/ 2831646 w 4215960"/>
                <a:gd name="connsiteY114" fmla="*/ 1703614 h 3486449"/>
                <a:gd name="connsiteX115" fmla="*/ 2618468 w 4215960"/>
                <a:gd name="connsiteY115" fmla="*/ 1400401 h 3486449"/>
                <a:gd name="connsiteX116" fmla="*/ 2220006 w 4215960"/>
                <a:gd name="connsiteY116" fmla="*/ 1260928 h 3486449"/>
                <a:gd name="connsiteX117" fmla="*/ 1821543 w 4215960"/>
                <a:gd name="connsiteY117" fmla="*/ 1284514 h 3486449"/>
                <a:gd name="connsiteX118" fmla="*/ 1799771 w 4215960"/>
                <a:gd name="connsiteY118" fmla="*/ 1211943 h 3486449"/>
                <a:gd name="connsiteX119" fmla="*/ 1756228 w 4215960"/>
                <a:gd name="connsiteY119" fmla="*/ 1139371 h 3486449"/>
                <a:gd name="connsiteX120" fmla="*/ 1625600 w 4215960"/>
                <a:gd name="connsiteY120" fmla="*/ 986971 h 3486449"/>
                <a:gd name="connsiteX121" fmla="*/ 1589314 w 4215960"/>
                <a:gd name="connsiteY121" fmla="*/ 928914 h 3486449"/>
                <a:gd name="connsiteX122" fmla="*/ 1574800 w 4215960"/>
                <a:gd name="connsiteY122" fmla="*/ 892628 h 3486449"/>
                <a:gd name="connsiteX123" fmla="*/ 1538514 w 4215960"/>
                <a:gd name="connsiteY123" fmla="*/ 856343 h 3486449"/>
                <a:gd name="connsiteX124" fmla="*/ 1509485 w 4215960"/>
                <a:gd name="connsiteY124" fmla="*/ 820057 h 3486449"/>
                <a:gd name="connsiteX125" fmla="*/ 1473200 w 4215960"/>
                <a:gd name="connsiteY125" fmla="*/ 783771 h 3486449"/>
                <a:gd name="connsiteX126" fmla="*/ 1436914 w 4215960"/>
                <a:gd name="connsiteY126" fmla="*/ 718457 h 3486449"/>
                <a:gd name="connsiteX127" fmla="*/ 1357085 w 4215960"/>
                <a:gd name="connsiteY127" fmla="*/ 624114 h 3486449"/>
                <a:gd name="connsiteX128" fmla="*/ 1335314 w 4215960"/>
                <a:gd name="connsiteY128" fmla="*/ 602343 h 3486449"/>
                <a:gd name="connsiteX129" fmla="*/ 1277257 w 4215960"/>
                <a:gd name="connsiteY129" fmla="*/ 529771 h 3486449"/>
                <a:gd name="connsiteX130" fmla="*/ 1219200 w 4215960"/>
                <a:gd name="connsiteY130" fmla="*/ 464457 h 3486449"/>
                <a:gd name="connsiteX131" fmla="*/ 1161143 w 4215960"/>
                <a:gd name="connsiteY131" fmla="*/ 406400 h 3486449"/>
                <a:gd name="connsiteX132" fmla="*/ 1081314 w 4215960"/>
                <a:gd name="connsiteY132" fmla="*/ 362857 h 3486449"/>
                <a:gd name="connsiteX133" fmla="*/ 1052285 w 4215960"/>
                <a:gd name="connsiteY133" fmla="*/ 333828 h 3486449"/>
                <a:gd name="connsiteX134" fmla="*/ 1001485 w 4215960"/>
                <a:gd name="connsiteY134" fmla="*/ 304800 h 3486449"/>
                <a:gd name="connsiteX135" fmla="*/ 979714 w 4215960"/>
                <a:gd name="connsiteY135" fmla="*/ 290285 h 3486449"/>
                <a:gd name="connsiteX136" fmla="*/ 928914 w 4215960"/>
                <a:gd name="connsiteY136" fmla="*/ 246743 h 3486449"/>
                <a:gd name="connsiteX137" fmla="*/ 907143 w 4215960"/>
                <a:gd name="connsiteY137" fmla="*/ 232228 h 3486449"/>
                <a:gd name="connsiteX138" fmla="*/ 885371 w 4215960"/>
                <a:gd name="connsiteY138" fmla="*/ 224971 h 3486449"/>
                <a:gd name="connsiteX139" fmla="*/ 849085 w 4215960"/>
                <a:gd name="connsiteY139" fmla="*/ 188685 h 3486449"/>
                <a:gd name="connsiteX140" fmla="*/ 820057 w 4215960"/>
                <a:gd name="connsiteY140" fmla="*/ 166914 h 3486449"/>
                <a:gd name="connsiteX141" fmla="*/ 812800 w 4215960"/>
                <a:gd name="connsiteY141" fmla="*/ 145143 h 3486449"/>
                <a:gd name="connsiteX142" fmla="*/ 762000 w 4215960"/>
                <a:gd name="connsiteY142" fmla="*/ 116114 h 3486449"/>
                <a:gd name="connsiteX143" fmla="*/ 740228 w 4215960"/>
                <a:gd name="connsiteY143" fmla="*/ 101600 h 3486449"/>
                <a:gd name="connsiteX144" fmla="*/ 703943 w 4215960"/>
                <a:gd name="connsiteY144" fmla="*/ 65314 h 3486449"/>
                <a:gd name="connsiteX145" fmla="*/ 689428 w 4215960"/>
                <a:gd name="connsiteY145" fmla="*/ 50800 h 3486449"/>
                <a:gd name="connsiteX146" fmla="*/ 660400 w 4215960"/>
                <a:gd name="connsiteY146" fmla="*/ 43543 h 3486449"/>
                <a:gd name="connsiteX147" fmla="*/ 638628 w 4215960"/>
                <a:gd name="connsiteY147" fmla="*/ 36285 h 3486449"/>
                <a:gd name="connsiteX148" fmla="*/ 602343 w 4215960"/>
                <a:gd name="connsiteY148" fmla="*/ 0 h 3486449"/>
                <a:gd name="connsiteX0" fmla="*/ 602343 w 4215960"/>
                <a:gd name="connsiteY0" fmla="*/ 0 h 3486575"/>
                <a:gd name="connsiteX1" fmla="*/ 406400 w 4215960"/>
                <a:gd name="connsiteY1" fmla="*/ 7257 h 3486575"/>
                <a:gd name="connsiteX2" fmla="*/ 362857 w 4215960"/>
                <a:gd name="connsiteY2" fmla="*/ 36285 h 3486575"/>
                <a:gd name="connsiteX3" fmla="*/ 312057 w 4215960"/>
                <a:gd name="connsiteY3" fmla="*/ 50800 h 3486575"/>
                <a:gd name="connsiteX4" fmla="*/ 239485 w 4215960"/>
                <a:gd name="connsiteY4" fmla="*/ 101600 h 3486575"/>
                <a:gd name="connsiteX5" fmla="*/ 210457 w 4215960"/>
                <a:gd name="connsiteY5" fmla="*/ 108857 h 3486575"/>
                <a:gd name="connsiteX6" fmla="*/ 159657 w 4215960"/>
                <a:gd name="connsiteY6" fmla="*/ 137885 h 3486575"/>
                <a:gd name="connsiteX7" fmla="*/ 130628 w 4215960"/>
                <a:gd name="connsiteY7" fmla="*/ 166914 h 3486575"/>
                <a:gd name="connsiteX8" fmla="*/ 108857 w 4215960"/>
                <a:gd name="connsiteY8" fmla="*/ 188685 h 3486575"/>
                <a:gd name="connsiteX9" fmla="*/ 94343 w 4215960"/>
                <a:gd name="connsiteY9" fmla="*/ 203200 h 3486575"/>
                <a:gd name="connsiteX10" fmla="*/ 43543 w 4215960"/>
                <a:gd name="connsiteY10" fmla="*/ 283028 h 3486575"/>
                <a:gd name="connsiteX11" fmla="*/ 14514 w 4215960"/>
                <a:gd name="connsiteY11" fmla="*/ 362857 h 3486575"/>
                <a:gd name="connsiteX12" fmla="*/ 0 w 4215960"/>
                <a:gd name="connsiteY12" fmla="*/ 420914 h 3486575"/>
                <a:gd name="connsiteX13" fmla="*/ 7257 w 4215960"/>
                <a:gd name="connsiteY13" fmla="*/ 1393371 h 3486575"/>
                <a:gd name="connsiteX14" fmla="*/ 29028 w 4215960"/>
                <a:gd name="connsiteY14" fmla="*/ 1494971 h 3486575"/>
                <a:gd name="connsiteX15" fmla="*/ 43543 w 4215960"/>
                <a:gd name="connsiteY15" fmla="*/ 1531257 h 3486575"/>
                <a:gd name="connsiteX16" fmla="*/ 58057 w 4215960"/>
                <a:gd name="connsiteY16" fmla="*/ 1596571 h 3486575"/>
                <a:gd name="connsiteX17" fmla="*/ 79828 w 4215960"/>
                <a:gd name="connsiteY17" fmla="*/ 1647371 h 3486575"/>
                <a:gd name="connsiteX18" fmla="*/ 116114 w 4215960"/>
                <a:gd name="connsiteY18" fmla="*/ 1763485 h 3486575"/>
                <a:gd name="connsiteX19" fmla="*/ 137885 w 4215960"/>
                <a:gd name="connsiteY19" fmla="*/ 1828800 h 3486575"/>
                <a:gd name="connsiteX20" fmla="*/ 145143 w 4215960"/>
                <a:gd name="connsiteY20" fmla="*/ 1850571 h 3486575"/>
                <a:gd name="connsiteX21" fmla="*/ 166914 w 4215960"/>
                <a:gd name="connsiteY21" fmla="*/ 1894114 h 3486575"/>
                <a:gd name="connsiteX22" fmla="*/ 188685 w 4215960"/>
                <a:gd name="connsiteY22" fmla="*/ 1944914 h 3486575"/>
                <a:gd name="connsiteX23" fmla="*/ 195943 w 4215960"/>
                <a:gd name="connsiteY23" fmla="*/ 1973943 h 3486575"/>
                <a:gd name="connsiteX24" fmla="*/ 232228 w 4215960"/>
                <a:gd name="connsiteY24" fmla="*/ 2024743 h 3486575"/>
                <a:gd name="connsiteX25" fmla="*/ 254000 w 4215960"/>
                <a:gd name="connsiteY25" fmla="*/ 2082800 h 3486575"/>
                <a:gd name="connsiteX26" fmla="*/ 275771 w 4215960"/>
                <a:gd name="connsiteY26" fmla="*/ 2104571 h 3486575"/>
                <a:gd name="connsiteX27" fmla="*/ 312057 w 4215960"/>
                <a:gd name="connsiteY27" fmla="*/ 2177143 h 3486575"/>
                <a:gd name="connsiteX28" fmla="*/ 348343 w 4215960"/>
                <a:gd name="connsiteY28" fmla="*/ 2227943 h 3486575"/>
                <a:gd name="connsiteX29" fmla="*/ 355600 w 4215960"/>
                <a:gd name="connsiteY29" fmla="*/ 2249714 h 3486575"/>
                <a:gd name="connsiteX30" fmla="*/ 406400 w 4215960"/>
                <a:gd name="connsiteY30" fmla="*/ 2315028 h 3486575"/>
                <a:gd name="connsiteX31" fmla="*/ 435428 w 4215960"/>
                <a:gd name="connsiteY31" fmla="*/ 2380343 h 3486575"/>
                <a:gd name="connsiteX32" fmla="*/ 457200 w 4215960"/>
                <a:gd name="connsiteY32" fmla="*/ 2409371 h 3486575"/>
                <a:gd name="connsiteX33" fmla="*/ 471714 w 4215960"/>
                <a:gd name="connsiteY33" fmla="*/ 2467428 h 3486575"/>
                <a:gd name="connsiteX34" fmla="*/ 478971 w 4215960"/>
                <a:gd name="connsiteY34" fmla="*/ 2489200 h 3486575"/>
                <a:gd name="connsiteX35" fmla="*/ 486228 w 4215960"/>
                <a:gd name="connsiteY35" fmla="*/ 2518228 h 3486575"/>
                <a:gd name="connsiteX36" fmla="*/ 493485 w 4215960"/>
                <a:gd name="connsiteY36" fmla="*/ 2583543 h 3486575"/>
                <a:gd name="connsiteX37" fmla="*/ 515257 w 4215960"/>
                <a:gd name="connsiteY37" fmla="*/ 2641600 h 3486575"/>
                <a:gd name="connsiteX38" fmla="*/ 544285 w 4215960"/>
                <a:gd name="connsiteY38" fmla="*/ 2685143 h 3486575"/>
                <a:gd name="connsiteX39" fmla="*/ 573314 w 4215960"/>
                <a:gd name="connsiteY39" fmla="*/ 2735943 h 3486575"/>
                <a:gd name="connsiteX40" fmla="*/ 602343 w 4215960"/>
                <a:gd name="connsiteY40" fmla="*/ 2757714 h 3486575"/>
                <a:gd name="connsiteX41" fmla="*/ 645885 w 4215960"/>
                <a:gd name="connsiteY41" fmla="*/ 2801257 h 3486575"/>
                <a:gd name="connsiteX42" fmla="*/ 674914 w 4215960"/>
                <a:gd name="connsiteY42" fmla="*/ 2823028 h 3486575"/>
                <a:gd name="connsiteX43" fmla="*/ 711200 w 4215960"/>
                <a:gd name="connsiteY43" fmla="*/ 2866571 h 3486575"/>
                <a:gd name="connsiteX44" fmla="*/ 740228 w 4215960"/>
                <a:gd name="connsiteY44" fmla="*/ 2888343 h 3486575"/>
                <a:gd name="connsiteX45" fmla="*/ 812800 w 4215960"/>
                <a:gd name="connsiteY45" fmla="*/ 2953657 h 3486575"/>
                <a:gd name="connsiteX46" fmla="*/ 849085 w 4215960"/>
                <a:gd name="connsiteY46" fmla="*/ 2997200 h 3486575"/>
                <a:gd name="connsiteX47" fmla="*/ 870857 w 4215960"/>
                <a:gd name="connsiteY47" fmla="*/ 3011714 h 3486575"/>
                <a:gd name="connsiteX48" fmla="*/ 907143 w 4215960"/>
                <a:gd name="connsiteY48" fmla="*/ 3055257 h 3486575"/>
                <a:gd name="connsiteX49" fmla="*/ 936171 w 4215960"/>
                <a:gd name="connsiteY49" fmla="*/ 3077028 h 3486575"/>
                <a:gd name="connsiteX50" fmla="*/ 1030514 w 4215960"/>
                <a:gd name="connsiteY50" fmla="*/ 3120571 h 3486575"/>
                <a:gd name="connsiteX51" fmla="*/ 1480457 w 4215960"/>
                <a:gd name="connsiteY51" fmla="*/ 3106057 h 3486575"/>
                <a:gd name="connsiteX52" fmla="*/ 1531257 w 4215960"/>
                <a:gd name="connsiteY52" fmla="*/ 3091543 h 3486575"/>
                <a:gd name="connsiteX53" fmla="*/ 1618343 w 4215960"/>
                <a:gd name="connsiteY53" fmla="*/ 3084285 h 3486575"/>
                <a:gd name="connsiteX54" fmla="*/ 1698171 w 4215960"/>
                <a:gd name="connsiteY54" fmla="*/ 3069771 h 3486575"/>
                <a:gd name="connsiteX55" fmla="*/ 1756228 w 4215960"/>
                <a:gd name="connsiteY55" fmla="*/ 3062514 h 3486575"/>
                <a:gd name="connsiteX56" fmla="*/ 1785257 w 4215960"/>
                <a:gd name="connsiteY56" fmla="*/ 3048000 h 3486575"/>
                <a:gd name="connsiteX57" fmla="*/ 1850571 w 4215960"/>
                <a:gd name="connsiteY57" fmla="*/ 3026228 h 3486575"/>
                <a:gd name="connsiteX58" fmla="*/ 1886857 w 4215960"/>
                <a:gd name="connsiteY58" fmla="*/ 3011714 h 3486575"/>
                <a:gd name="connsiteX59" fmla="*/ 1988457 w 4215960"/>
                <a:gd name="connsiteY59" fmla="*/ 2997200 h 3486575"/>
                <a:gd name="connsiteX60" fmla="*/ 2017485 w 4215960"/>
                <a:gd name="connsiteY60" fmla="*/ 2989943 h 3486575"/>
                <a:gd name="connsiteX61" fmla="*/ 2053771 w 4215960"/>
                <a:gd name="connsiteY61" fmla="*/ 2982685 h 3486575"/>
                <a:gd name="connsiteX62" fmla="*/ 2140857 w 4215960"/>
                <a:gd name="connsiteY62" fmla="*/ 2968171 h 3486575"/>
                <a:gd name="connsiteX63" fmla="*/ 3390673 w 4215960"/>
                <a:gd name="connsiteY63" fmla="*/ 3318556 h 3486575"/>
                <a:gd name="connsiteX64" fmla="*/ 3394300 w 4215960"/>
                <a:gd name="connsiteY64" fmla="*/ 3316512 h 3486575"/>
                <a:gd name="connsiteX65" fmla="*/ 3424462 w 4215960"/>
                <a:gd name="connsiteY65" fmla="*/ 3480024 h 3486575"/>
                <a:gd name="connsiteX66" fmla="*/ 3456212 w 4215960"/>
                <a:gd name="connsiteY66" fmla="*/ 3467325 h 3486575"/>
                <a:gd name="connsiteX67" fmla="*/ 3449863 w 4215960"/>
                <a:gd name="connsiteY67" fmla="*/ 3432400 h 3486575"/>
                <a:gd name="connsiteX68" fmla="*/ 3491138 w 4215960"/>
                <a:gd name="connsiteY68" fmla="*/ 3408588 h 3486575"/>
                <a:gd name="connsiteX69" fmla="*/ 3575275 w 4215960"/>
                <a:gd name="connsiteY69" fmla="*/ 3465738 h 3486575"/>
                <a:gd name="connsiteX70" fmla="*/ 3592738 w 4215960"/>
                <a:gd name="connsiteY70" fmla="*/ 3364140 h 3486575"/>
                <a:gd name="connsiteX71" fmla="*/ 3567338 w 4215960"/>
                <a:gd name="connsiteY71" fmla="*/ 3341914 h 3486575"/>
                <a:gd name="connsiteX72" fmla="*/ 3494312 w 4215960"/>
                <a:gd name="connsiteY72" fmla="*/ 3299051 h 3486575"/>
                <a:gd name="connsiteX73" fmla="*/ 3516537 w 4215960"/>
                <a:gd name="connsiteY73" fmla="*/ 3273652 h 3486575"/>
                <a:gd name="connsiteX74" fmla="*/ 3537175 w 4215960"/>
                <a:gd name="connsiteY74" fmla="*/ 3251426 h 3486575"/>
                <a:gd name="connsiteX75" fmla="*/ 3591150 w 4215960"/>
                <a:gd name="connsiteY75" fmla="*/ 3283177 h 3486575"/>
                <a:gd name="connsiteX76" fmla="*/ 3597500 w 4215960"/>
                <a:gd name="connsiteY76" fmla="*/ 3238727 h 3486575"/>
                <a:gd name="connsiteX77" fmla="*/ 3541937 w 4215960"/>
                <a:gd name="connsiteY77" fmla="*/ 3214914 h 3486575"/>
                <a:gd name="connsiteX78" fmla="*/ 3540350 w 4215960"/>
                <a:gd name="connsiteY78" fmla="*/ 3205390 h 3486575"/>
                <a:gd name="connsiteX79" fmla="*/ 3527649 w 4215960"/>
                <a:gd name="connsiteY79" fmla="*/ 3167291 h 3486575"/>
                <a:gd name="connsiteX80" fmla="*/ 3533999 w 4215960"/>
                <a:gd name="connsiteY80" fmla="*/ 3119665 h 3486575"/>
                <a:gd name="connsiteX81" fmla="*/ 3545112 w 4215960"/>
                <a:gd name="connsiteY81" fmla="*/ 3064102 h 3486575"/>
                <a:gd name="connsiteX82" fmla="*/ 3507012 w 4215960"/>
                <a:gd name="connsiteY82" fmla="*/ 3033940 h 3486575"/>
                <a:gd name="connsiteX83" fmla="*/ 3540349 w 4215960"/>
                <a:gd name="connsiteY83" fmla="*/ 3024415 h 3486575"/>
                <a:gd name="connsiteX84" fmla="*/ 3518124 w 4215960"/>
                <a:gd name="connsiteY84" fmla="*/ 2987902 h 3486575"/>
                <a:gd name="connsiteX85" fmla="*/ 3556225 w 4215960"/>
                <a:gd name="connsiteY85" fmla="*/ 2983141 h 3486575"/>
                <a:gd name="connsiteX86" fmla="*/ 3562574 w 4215960"/>
                <a:gd name="connsiteY86" fmla="*/ 2949802 h 3486575"/>
                <a:gd name="connsiteX87" fmla="*/ 3624488 w 4215960"/>
                <a:gd name="connsiteY87" fmla="*/ 2959329 h 3486575"/>
                <a:gd name="connsiteX88" fmla="*/ 3657601 w 4215960"/>
                <a:gd name="connsiteY88" fmla="*/ 2974521 h 3486575"/>
                <a:gd name="connsiteX89" fmla="*/ 3623808 w 4215960"/>
                <a:gd name="connsiteY89" fmla="*/ 3015569 h 3486575"/>
                <a:gd name="connsiteX90" fmla="*/ 3662816 w 4215960"/>
                <a:gd name="connsiteY90" fmla="*/ 3123065 h 3486575"/>
                <a:gd name="connsiteX91" fmla="*/ 3715203 w 4215960"/>
                <a:gd name="connsiteY91" fmla="*/ 3154363 h 3486575"/>
                <a:gd name="connsiteX92" fmla="*/ 3767137 w 4215960"/>
                <a:gd name="connsiteY92" fmla="*/ 3112181 h 3486575"/>
                <a:gd name="connsiteX93" fmla="*/ 3852862 w 4215960"/>
                <a:gd name="connsiteY93" fmla="*/ 3063648 h 3486575"/>
                <a:gd name="connsiteX94" fmla="*/ 3835626 w 4215960"/>
                <a:gd name="connsiteY94" fmla="*/ 2974747 h 3486575"/>
                <a:gd name="connsiteX95" fmla="*/ 3912960 w 4215960"/>
                <a:gd name="connsiteY95" fmla="*/ 2842078 h 3486575"/>
                <a:gd name="connsiteX96" fmla="*/ 4205514 w 4215960"/>
                <a:gd name="connsiteY96" fmla="*/ 2508930 h 3486575"/>
                <a:gd name="connsiteX97" fmla="*/ 4124097 w 4215960"/>
                <a:gd name="connsiteY97" fmla="*/ 2499858 h 3486575"/>
                <a:gd name="connsiteX98" fmla="*/ 4128634 w 4215960"/>
                <a:gd name="connsiteY98" fmla="*/ 2408010 h 3486575"/>
                <a:gd name="connsiteX99" fmla="*/ 4079647 w 4215960"/>
                <a:gd name="connsiteY99" fmla="*/ 2382838 h 3486575"/>
                <a:gd name="connsiteX100" fmla="*/ 3995510 w 4215960"/>
                <a:gd name="connsiteY100" fmla="*/ 2414360 h 3486575"/>
                <a:gd name="connsiteX101" fmla="*/ 3958771 w 4215960"/>
                <a:gd name="connsiteY101" fmla="*/ 2378075 h 3486575"/>
                <a:gd name="connsiteX102" fmla="*/ 4003448 w 4215960"/>
                <a:gd name="connsiteY102" fmla="*/ 2355170 h 3486575"/>
                <a:gd name="connsiteX103" fmla="*/ 3874181 w 4215960"/>
                <a:gd name="connsiteY103" fmla="*/ 2141991 h 3486575"/>
                <a:gd name="connsiteX104" fmla="*/ 3889147 w 4215960"/>
                <a:gd name="connsiteY104" fmla="*/ 2111828 h 3486575"/>
                <a:gd name="connsiteX105" fmla="*/ 3865562 w 4215960"/>
                <a:gd name="connsiteY105" fmla="*/ 1996168 h 3486575"/>
                <a:gd name="connsiteX106" fmla="*/ 3706813 w 4215960"/>
                <a:gd name="connsiteY106" fmla="*/ 1985282 h 3486575"/>
                <a:gd name="connsiteX107" fmla="*/ 3673475 w 4215960"/>
                <a:gd name="connsiteY107" fmla="*/ 2034040 h 3486575"/>
                <a:gd name="connsiteX108" fmla="*/ 3584575 w 4215960"/>
                <a:gd name="connsiteY108" fmla="*/ 2048556 h 3486575"/>
                <a:gd name="connsiteX109" fmla="*/ 3590925 w 4215960"/>
                <a:gd name="connsiteY109" fmla="*/ 2026557 h 3486575"/>
                <a:gd name="connsiteX110" fmla="*/ 3537403 w 4215960"/>
                <a:gd name="connsiteY110" fmla="*/ 2010456 h 3486575"/>
                <a:gd name="connsiteX111" fmla="*/ 3512684 w 4215960"/>
                <a:gd name="connsiteY111" fmla="*/ 1845355 h 3486575"/>
                <a:gd name="connsiteX112" fmla="*/ 3232377 w 4215960"/>
                <a:gd name="connsiteY112" fmla="*/ 1778680 h 3486575"/>
                <a:gd name="connsiteX113" fmla="*/ 3096078 w 4215960"/>
                <a:gd name="connsiteY113" fmla="*/ 1821996 h 3486575"/>
                <a:gd name="connsiteX114" fmla="*/ 2964089 w 4215960"/>
                <a:gd name="connsiteY114" fmla="*/ 1814512 h 3486575"/>
                <a:gd name="connsiteX115" fmla="*/ 2831646 w 4215960"/>
                <a:gd name="connsiteY115" fmla="*/ 1703614 h 3486575"/>
                <a:gd name="connsiteX116" fmla="*/ 2618468 w 4215960"/>
                <a:gd name="connsiteY116" fmla="*/ 1400401 h 3486575"/>
                <a:gd name="connsiteX117" fmla="*/ 2220006 w 4215960"/>
                <a:gd name="connsiteY117" fmla="*/ 1260928 h 3486575"/>
                <a:gd name="connsiteX118" fmla="*/ 1821543 w 4215960"/>
                <a:gd name="connsiteY118" fmla="*/ 1284514 h 3486575"/>
                <a:gd name="connsiteX119" fmla="*/ 1799771 w 4215960"/>
                <a:gd name="connsiteY119" fmla="*/ 1211943 h 3486575"/>
                <a:gd name="connsiteX120" fmla="*/ 1756228 w 4215960"/>
                <a:gd name="connsiteY120" fmla="*/ 1139371 h 3486575"/>
                <a:gd name="connsiteX121" fmla="*/ 1625600 w 4215960"/>
                <a:gd name="connsiteY121" fmla="*/ 986971 h 3486575"/>
                <a:gd name="connsiteX122" fmla="*/ 1589314 w 4215960"/>
                <a:gd name="connsiteY122" fmla="*/ 928914 h 3486575"/>
                <a:gd name="connsiteX123" fmla="*/ 1574800 w 4215960"/>
                <a:gd name="connsiteY123" fmla="*/ 892628 h 3486575"/>
                <a:gd name="connsiteX124" fmla="*/ 1538514 w 4215960"/>
                <a:gd name="connsiteY124" fmla="*/ 856343 h 3486575"/>
                <a:gd name="connsiteX125" fmla="*/ 1509485 w 4215960"/>
                <a:gd name="connsiteY125" fmla="*/ 820057 h 3486575"/>
                <a:gd name="connsiteX126" fmla="*/ 1473200 w 4215960"/>
                <a:gd name="connsiteY126" fmla="*/ 783771 h 3486575"/>
                <a:gd name="connsiteX127" fmla="*/ 1436914 w 4215960"/>
                <a:gd name="connsiteY127" fmla="*/ 718457 h 3486575"/>
                <a:gd name="connsiteX128" fmla="*/ 1357085 w 4215960"/>
                <a:gd name="connsiteY128" fmla="*/ 624114 h 3486575"/>
                <a:gd name="connsiteX129" fmla="*/ 1335314 w 4215960"/>
                <a:gd name="connsiteY129" fmla="*/ 602343 h 3486575"/>
                <a:gd name="connsiteX130" fmla="*/ 1277257 w 4215960"/>
                <a:gd name="connsiteY130" fmla="*/ 529771 h 3486575"/>
                <a:gd name="connsiteX131" fmla="*/ 1219200 w 4215960"/>
                <a:gd name="connsiteY131" fmla="*/ 464457 h 3486575"/>
                <a:gd name="connsiteX132" fmla="*/ 1161143 w 4215960"/>
                <a:gd name="connsiteY132" fmla="*/ 406400 h 3486575"/>
                <a:gd name="connsiteX133" fmla="*/ 1081314 w 4215960"/>
                <a:gd name="connsiteY133" fmla="*/ 362857 h 3486575"/>
                <a:gd name="connsiteX134" fmla="*/ 1052285 w 4215960"/>
                <a:gd name="connsiteY134" fmla="*/ 333828 h 3486575"/>
                <a:gd name="connsiteX135" fmla="*/ 1001485 w 4215960"/>
                <a:gd name="connsiteY135" fmla="*/ 304800 h 3486575"/>
                <a:gd name="connsiteX136" fmla="*/ 979714 w 4215960"/>
                <a:gd name="connsiteY136" fmla="*/ 290285 h 3486575"/>
                <a:gd name="connsiteX137" fmla="*/ 928914 w 4215960"/>
                <a:gd name="connsiteY137" fmla="*/ 246743 h 3486575"/>
                <a:gd name="connsiteX138" fmla="*/ 907143 w 4215960"/>
                <a:gd name="connsiteY138" fmla="*/ 232228 h 3486575"/>
                <a:gd name="connsiteX139" fmla="*/ 885371 w 4215960"/>
                <a:gd name="connsiteY139" fmla="*/ 224971 h 3486575"/>
                <a:gd name="connsiteX140" fmla="*/ 849085 w 4215960"/>
                <a:gd name="connsiteY140" fmla="*/ 188685 h 3486575"/>
                <a:gd name="connsiteX141" fmla="*/ 820057 w 4215960"/>
                <a:gd name="connsiteY141" fmla="*/ 166914 h 3486575"/>
                <a:gd name="connsiteX142" fmla="*/ 812800 w 4215960"/>
                <a:gd name="connsiteY142" fmla="*/ 145143 h 3486575"/>
                <a:gd name="connsiteX143" fmla="*/ 762000 w 4215960"/>
                <a:gd name="connsiteY143" fmla="*/ 116114 h 3486575"/>
                <a:gd name="connsiteX144" fmla="*/ 740228 w 4215960"/>
                <a:gd name="connsiteY144" fmla="*/ 101600 h 3486575"/>
                <a:gd name="connsiteX145" fmla="*/ 703943 w 4215960"/>
                <a:gd name="connsiteY145" fmla="*/ 65314 h 3486575"/>
                <a:gd name="connsiteX146" fmla="*/ 689428 w 4215960"/>
                <a:gd name="connsiteY146" fmla="*/ 50800 h 3486575"/>
                <a:gd name="connsiteX147" fmla="*/ 660400 w 4215960"/>
                <a:gd name="connsiteY147" fmla="*/ 43543 h 3486575"/>
                <a:gd name="connsiteX148" fmla="*/ 638628 w 4215960"/>
                <a:gd name="connsiteY148" fmla="*/ 36285 h 3486575"/>
                <a:gd name="connsiteX149" fmla="*/ 602343 w 4215960"/>
                <a:gd name="connsiteY149" fmla="*/ 0 h 3486575"/>
                <a:gd name="connsiteX0" fmla="*/ 602343 w 4215960"/>
                <a:gd name="connsiteY0" fmla="*/ 0 h 3486575"/>
                <a:gd name="connsiteX1" fmla="*/ 406400 w 4215960"/>
                <a:gd name="connsiteY1" fmla="*/ 7257 h 3486575"/>
                <a:gd name="connsiteX2" fmla="*/ 362857 w 4215960"/>
                <a:gd name="connsiteY2" fmla="*/ 36285 h 3486575"/>
                <a:gd name="connsiteX3" fmla="*/ 312057 w 4215960"/>
                <a:gd name="connsiteY3" fmla="*/ 50800 h 3486575"/>
                <a:gd name="connsiteX4" fmla="*/ 239485 w 4215960"/>
                <a:gd name="connsiteY4" fmla="*/ 101600 h 3486575"/>
                <a:gd name="connsiteX5" fmla="*/ 210457 w 4215960"/>
                <a:gd name="connsiteY5" fmla="*/ 108857 h 3486575"/>
                <a:gd name="connsiteX6" fmla="*/ 159657 w 4215960"/>
                <a:gd name="connsiteY6" fmla="*/ 137885 h 3486575"/>
                <a:gd name="connsiteX7" fmla="*/ 130628 w 4215960"/>
                <a:gd name="connsiteY7" fmla="*/ 166914 h 3486575"/>
                <a:gd name="connsiteX8" fmla="*/ 108857 w 4215960"/>
                <a:gd name="connsiteY8" fmla="*/ 188685 h 3486575"/>
                <a:gd name="connsiteX9" fmla="*/ 94343 w 4215960"/>
                <a:gd name="connsiteY9" fmla="*/ 203200 h 3486575"/>
                <a:gd name="connsiteX10" fmla="*/ 43543 w 4215960"/>
                <a:gd name="connsiteY10" fmla="*/ 283028 h 3486575"/>
                <a:gd name="connsiteX11" fmla="*/ 14514 w 4215960"/>
                <a:gd name="connsiteY11" fmla="*/ 362857 h 3486575"/>
                <a:gd name="connsiteX12" fmla="*/ 0 w 4215960"/>
                <a:gd name="connsiteY12" fmla="*/ 420914 h 3486575"/>
                <a:gd name="connsiteX13" fmla="*/ 7257 w 4215960"/>
                <a:gd name="connsiteY13" fmla="*/ 1393371 h 3486575"/>
                <a:gd name="connsiteX14" fmla="*/ 29028 w 4215960"/>
                <a:gd name="connsiteY14" fmla="*/ 1494971 h 3486575"/>
                <a:gd name="connsiteX15" fmla="*/ 43543 w 4215960"/>
                <a:gd name="connsiteY15" fmla="*/ 1531257 h 3486575"/>
                <a:gd name="connsiteX16" fmla="*/ 58057 w 4215960"/>
                <a:gd name="connsiteY16" fmla="*/ 1596571 h 3486575"/>
                <a:gd name="connsiteX17" fmla="*/ 79828 w 4215960"/>
                <a:gd name="connsiteY17" fmla="*/ 1647371 h 3486575"/>
                <a:gd name="connsiteX18" fmla="*/ 116114 w 4215960"/>
                <a:gd name="connsiteY18" fmla="*/ 1763485 h 3486575"/>
                <a:gd name="connsiteX19" fmla="*/ 137885 w 4215960"/>
                <a:gd name="connsiteY19" fmla="*/ 1828800 h 3486575"/>
                <a:gd name="connsiteX20" fmla="*/ 145143 w 4215960"/>
                <a:gd name="connsiteY20" fmla="*/ 1850571 h 3486575"/>
                <a:gd name="connsiteX21" fmla="*/ 166914 w 4215960"/>
                <a:gd name="connsiteY21" fmla="*/ 1894114 h 3486575"/>
                <a:gd name="connsiteX22" fmla="*/ 188685 w 4215960"/>
                <a:gd name="connsiteY22" fmla="*/ 1944914 h 3486575"/>
                <a:gd name="connsiteX23" fmla="*/ 195943 w 4215960"/>
                <a:gd name="connsiteY23" fmla="*/ 1973943 h 3486575"/>
                <a:gd name="connsiteX24" fmla="*/ 232228 w 4215960"/>
                <a:gd name="connsiteY24" fmla="*/ 2024743 h 3486575"/>
                <a:gd name="connsiteX25" fmla="*/ 254000 w 4215960"/>
                <a:gd name="connsiteY25" fmla="*/ 2082800 h 3486575"/>
                <a:gd name="connsiteX26" fmla="*/ 275771 w 4215960"/>
                <a:gd name="connsiteY26" fmla="*/ 2104571 h 3486575"/>
                <a:gd name="connsiteX27" fmla="*/ 312057 w 4215960"/>
                <a:gd name="connsiteY27" fmla="*/ 2177143 h 3486575"/>
                <a:gd name="connsiteX28" fmla="*/ 348343 w 4215960"/>
                <a:gd name="connsiteY28" fmla="*/ 2227943 h 3486575"/>
                <a:gd name="connsiteX29" fmla="*/ 355600 w 4215960"/>
                <a:gd name="connsiteY29" fmla="*/ 2249714 h 3486575"/>
                <a:gd name="connsiteX30" fmla="*/ 406400 w 4215960"/>
                <a:gd name="connsiteY30" fmla="*/ 2315028 h 3486575"/>
                <a:gd name="connsiteX31" fmla="*/ 435428 w 4215960"/>
                <a:gd name="connsiteY31" fmla="*/ 2380343 h 3486575"/>
                <a:gd name="connsiteX32" fmla="*/ 457200 w 4215960"/>
                <a:gd name="connsiteY32" fmla="*/ 2409371 h 3486575"/>
                <a:gd name="connsiteX33" fmla="*/ 471714 w 4215960"/>
                <a:gd name="connsiteY33" fmla="*/ 2467428 h 3486575"/>
                <a:gd name="connsiteX34" fmla="*/ 478971 w 4215960"/>
                <a:gd name="connsiteY34" fmla="*/ 2489200 h 3486575"/>
                <a:gd name="connsiteX35" fmla="*/ 486228 w 4215960"/>
                <a:gd name="connsiteY35" fmla="*/ 2518228 h 3486575"/>
                <a:gd name="connsiteX36" fmla="*/ 493485 w 4215960"/>
                <a:gd name="connsiteY36" fmla="*/ 2583543 h 3486575"/>
                <a:gd name="connsiteX37" fmla="*/ 515257 w 4215960"/>
                <a:gd name="connsiteY37" fmla="*/ 2641600 h 3486575"/>
                <a:gd name="connsiteX38" fmla="*/ 544285 w 4215960"/>
                <a:gd name="connsiteY38" fmla="*/ 2685143 h 3486575"/>
                <a:gd name="connsiteX39" fmla="*/ 573314 w 4215960"/>
                <a:gd name="connsiteY39" fmla="*/ 2735943 h 3486575"/>
                <a:gd name="connsiteX40" fmla="*/ 602343 w 4215960"/>
                <a:gd name="connsiteY40" fmla="*/ 2757714 h 3486575"/>
                <a:gd name="connsiteX41" fmla="*/ 645885 w 4215960"/>
                <a:gd name="connsiteY41" fmla="*/ 2801257 h 3486575"/>
                <a:gd name="connsiteX42" fmla="*/ 674914 w 4215960"/>
                <a:gd name="connsiteY42" fmla="*/ 2823028 h 3486575"/>
                <a:gd name="connsiteX43" fmla="*/ 711200 w 4215960"/>
                <a:gd name="connsiteY43" fmla="*/ 2866571 h 3486575"/>
                <a:gd name="connsiteX44" fmla="*/ 740228 w 4215960"/>
                <a:gd name="connsiteY44" fmla="*/ 2888343 h 3486575"/>
                <a:gd name="connsiteX45" fmla="*/ 812800 w 4215960"/>
                <a:gd name="connsiteY45" fmla="*/ 2953657 h 3486575"/>
                <a:gd name="connsiteX46" fmla="*/ 849085 w 4215960"/>
                <a:gd name="connsiteY46" fmla="*/ 2997200 h 3486575"/>
                <a:gd name="connsiteX47" fmla="*/ 870857 w 4215960"/>
                <a:gd name="connsiteY47" fmla="*/ 3011714 h 3486575"/>
                <a:gd name="connsiteX48" fmla="*/ 907143 w 4215960"/>
                <a:gd name="connsiteY48" fmla="*/ 3055257 h 3486575"/>
                <a:gd name="connsiteX49" fmla="*/ 936171 w 4215960"/>
                <a:gd name="connsiteY49" fmla="*/ 3077028 h 3486575"/>
                <a:gd name="connsiteX50" fmla="*/ 1030514 w 4215960"/>
                <a:gd name="connsiteY50" fmla="*/ 3120571 h 3486575"/>
                <a:gd name="connsiteX51" fmla="*/ 1480457 w 4215960"/>
                <a:gd name="connsiteY51" fmla="*/ 3106057 h 3486575"/>
                <a:gd name="connsiteX52" fmla="*/ 1531257 w 4215960"/>
                <a:gd name="connsiteY52" fmla="*/ 3091543 h 3486575"/>
                <a:gd name="connsiteX53" fmla="*/ 1618343 w 4215960"/>
                <a:gd name="connsiteY53" fmla="*/ 3084285 h 3486575"/>
                <a:gd name="connsiteX54" fmla="*/ 1698171 w 4215960"/>
                <a:gd name="connsiteY54" fmla="*/ 3069771 h 3486575"/>
                <a:gd name="connsiteX55" fmla="*/ 1756228 w 4215960"/>
                <a:gd name="connsiteY55" fmla="*/ 3062514 h 3486575"/>
                <a:gd name="connsiteX56" fmla="*/ 1785257 w 4215960"/>
                <a:gd name="connsiteY56" fmla="*/ 3048000 h 3486575"/>
                <a:gd name="connsiteX57" fmla="*/ 1850571 w 4215960"/>
                <a:gd name="connsiteY57" fmla="*/ 3026228 h 3486575"/>
                <a:gd name="connsiteX58" fmla="*/ 1886857 w 4215960"/>
                <a:gd name="connsiteY58" fmla="*/ 3011714 h 3486575"/>
                <a:gd name="connsiteX59" fmla="*/ 1988457 w 4215960"/>
                <a:gd name="connsiteY59" fmla="*/ 2997200 h 3486575"/>
                <a:gd name="connsiteX60" fmla="*/ 2017485 w 4215960"/>
                <a:gd name="connsiteY60" fmla="*/ 2989943 h 3486575"/>
                <a:gd name="connsiteX61" fmla="*/ 2053771 w 4215960"/>
                <a:gd name="connsiteY61" fmla="*/ 2982685 h 3486575"/>
                <a:gd name="connsiteX62" fmla="*/ 2140857 w 4215960"/>
                <a:gd name="connsiteY62" fmla="*/ 2968171 h 3486575"/>
                <a:gd name="connsiteX63" fmla="*/ 3390673 w 4215960"/>
                <a:gd name="connsiteY63" fmla="*/ 3318556 h 3486575"/>
                <a:gd name="connsiteX64" fmla="*/ 3362550 w 4215960"/>
                <a:gd name="connsiteY64" fmla="*/ 3437162 h 3486575"/>
                <a:gd name="connsiteX65" fmla="*/ 3424462 w 4215960"/>
                <a:gd name="connsiteY65" fmla="*/ 3480024 h 3486575"/>
                <a:gd name="connsiteX66" fmla="*/ 3456212 w 4215960"/>
                <a:gd name="connsiteY66" fmla="*/ 3467325 h 3486575"/>
                <a:gd name="connsiteX67" fmla="*/ 3449863 w 4215960"/>
                <a:gd name="connsiteY67" fmla="*/ 3432400 h 3486575"/>
                <a:gd name="connsiteX68" fmla="*/ 3491138 w 4215960"/>
                <a:gd name="connsiteY68" fmla="*/ 3408588 h 3486575"/>
                <a:gd name="connsiteX69" fmla="*/ 3575275 w 4215960"/>
                <a:gd name="connsiteY69" fmla="*/ 3465738 h 3486575"/>
                <a:gd name="connsiteX70" fmla="*/ 3592738 w 4215960"/>
                <a:gd name="connsiteY70" fmla="*/ 3364140 h 3486575"/>
                <a:gd name="connsiteX71" fmla="*/ 3567338 w 4215960"/>
                <a:gd name="connsiteY71" fmla="*/ 3341914 h 3486575"/>
                <a:gd name="connsiteX72" fmla="*/ 3494312 w 4215960"/>
                <a:gd name="connsiteY72" fmla="*/ 3299051 h 3486575"/>
                <a:gd name="connsiteX73" fmla="*/ 3516537 w 4215960"/>
                <a:gd name="connsiteY73" fmla="*/ 3273652 h 3486575"/>
                <a:gd name="connsiteX74" fmla="*/ 3537175 w 4215960"/>
                <a:gd name="connsiteY74" fmla="*/ 3251426 h 3486575"/>
                <a:gd name="connsiteX75" fmla="*/ 3591150 w 4215960"/>
                <a:gd name="connsiteY75" fmla="*/ 3283177 h 3486575"/>
                <a:gd name="connsiteX76" fmla="*/ 3597500 w 4215960"/>
                <a:gd name="connsiteY76" fmla="*/ 3238727 h 3486575"/>
                <a:gd name="connsiteX77" fmla="*/ 3541937 w 4215960"/>
                <a:gd name="connsiteY77" fmla="*/ 3214914 h 3486575"/>
                <a:gd name="connsiteX78" fmla="*/ 3540350 w 4215960"/>
                <a:gd name="connsiteY78" fmla="*/ 3205390 h 3486575"/>
                <a:gd name="connsiteX79" fmla="*/ 3527649 w 4215960"/>
                <a:gd name="connsiteY79" fmla="*/ 3167291 h 3486575"/>
                <a:gd name="connsiteX80" fmla="*/ 3533999 w 4215960"/>
                <a:gd name="connsiteY80" fmla="*/ 3119665 h 3486575"/>
                <a:gd name="connsiteX81" fmla="*/ 3545112 w 4215960"/>
                <a:gd name="connsiteY81" fmla="*/ 3064102 h 3486575"/>
                <a:gd name="connsiteX82" fmla="*/ 3507012 w 4215960"/>
                <a:gd name="connsiteY82" fmla="*/ 3033940 h 3486575"/>
                <a:gd name="connsiteX83" fmla="*/ 3540349 w 4215960"/>
                <a:gd name="connsiteY83" fmla="*/ 3024415 h 3486575"/>
                <a:gd name="connsiteX84" fmla="*/ 3518124 w 4215960"/>
                <a:gd name="connsiteY84" fmla="*/ 2987902 h 3486575"/>
                <a:gd name="connsiteX85" fmla="*/ 3556225 w 4215960"/>
                <a:gd name="connsiteY85" fmla="*/ 2983141 h 3486575"/>
                <a:gd name="connsiteX86" fmla="*/ 3562574 w 4215960"/>
                <a:gd name="connsiteY86" fmla="*/ 2949802 h 3486575"/>
                <a:gd name="connsiteX87" fmla="*/ 3624488 w 4215960"/>
                <a:gd name="connsiteY87" fmla="*/ 2959329 h 3486575"/>
                <a:gd name="connsiteX88" fmla="*/ 3657601 w 4215960"/>
                <a:gd name="connsiteY88" fmla="*/ 2974521 h 3486575"/>
                <a:gd name="connsiteX89" fmla="*/ 3623808 w 4215960"/>
                <a:gd name="connsiteY89" fmla="*/ 3015569 h 3486575"/>
                <a:gd name="connsiteX90" fmla="*/ 3662816 w 4215960"/>
                <a:gd name="connsiteY90" fmla="*/ 3123065 h 3486575"/>
                <a:gd name="connsiteX91" fmla="*/ 3715203 w 4215960"/>
                <a:gd name="connsiteY91" fmla="*/ 3154363 h 3486575"/>
                <a:gd name="connsiteX92" fmla="*/ 3767137 w 4215960"/>
                <a:gd name="connsiteY92" fmla="*/ 3112181 h 3486575"/>
                <a:gd name="connsiteX93" fmla="*/ 3852862 w 4215960"/>
                <a:gd name="connsiteY93" fmla="*/ 3063648 h 3486575"/>
                <a:gd name="connsiteX94" fmla="*/ 3835626 w 4215960"/>
                <a:gd name="connsiteY94" fmla="*/ 2974747 h 3486575"/>
                <a:gd name="connsiteX95" fmla="*/ 3912960 w 4215960"/>
                <a:gd name="connsiteY95" fmla="*/ 2842078 h 3486575"/>
                <a:gd name="connsiteX96" fmla="*/ 4205514 w 4215960"/>
                <a:gd name="connsiteY96" fmla="*/ 2508930 h 3486575"/>
                <a:gd name="connsiteX97" fmla="*/ 4124097 w 4215960"/>
                <a:gd name="connsiteY97" fmla="*/ 2499858 h 3486575"/>
                <a:gd name="connsiteX98" fmla="*/ 4128634 w 4215960"/>
                <a:gd name="connsiteY98" fmla="*/ 2408010 h 3486575"/>
                <a:gd name="connsiteX99" fmla="*/ 4079647 w 4215960"/>
                <a:gd name="connsiteY99" fmla="*/ 2382838 h 3486575"/>
                <a:gd name="connsiteX100" fmla="*/ 3995510 w 4215960"/>
                <a:gd name="connsiteY100" fmla="*/ 2414360 h 3486575"/>
                <a:gd name="connsiteX101" fmla="*/ 3958771 w 4215960"/>
                <a:gd name="connsiteY101" fmla="*/ 2378075 h 3486575"/>
                <a:gd name="connsiteX102" fmla="*/ 4003448 w 4215960"/>
                <a:gd name="connsiteY102" fmla="*/ 2355170 h 3486575"/>
                <a:gd name="connsiteX103" fmla="*/ 3874181 w 4215960"/>
                <a:gd name="connsiteY103" fmla="*/ 2141991 h 3486575"/>
                <a:gd name="connsiteX104" fmla="*/ 3889147 w 4215960"/>
                <a:gd name="connsiteY104" fmla="*/ 2111828 h 3486575"/>
                <a:gd name="connsiteX105" fmla="*/ 3865562 w 4215960"/>
                <a:gd name="connsiteY105" fmla="*/ 1996168 h 3486575"/>
                <a:gd name="connsiteX106" fmla="*/ 3706813 w 4215960"/>
                <a:gd name="connsiteY106" fmla="*/ 1985282 h 3486575"/>
                <a:gd name="connsiteX107" fmla="*/ 3673475 w 4215960"/>
                <a:gd name="connsiteY107" fmla="*/ 2034040 h 3486575"/>
                <a:gd name="connsiteX108" fmla="*/ 3584575 w 4215960"/>
                <a:gd name="connsiteY108" fmla="*/ 2048556 h 3486575"/>
                <a:gd name="connsiteX109" fmla="*/ 3590925 w 4215960"/>
                <a:gd name="connsiteY109" fmla="*/ 2026557 h 3486575"/>
                <a:gd name="connsiteX110" fmla="*/ 3537403 w 4215960"/>
                <a:gd name="connsiteY110" fmla="*/ 2010456 h 3486575"/>
                <a:gd name="connsiteX111" fmla="*/ 3512684 w 4215960"/>
                <a:gd name="connsiteY111" fmla="*/ 1845355 h 3486575"/>
                <a:gd name="connsiteX112" fmla="*/ 3232377 w 4215960"/>
                <a:gd name="connsiteY112" fmla="*/ 1778680 h 3486575"/>
                <a:gd name="connsiteX113" fmla="*/ 3096078 w 4215960"/>
                <a:gd name="connsiteY113" fmla="*/ 1821996 h 3486575"/>
                <a:gd name="connsiteX114" fmla="*/ 2964089 w 4215960"/>
                <a:gd name="connsiteY114" fmla="*/ 1814512 h 3486575"/>
                <a:gd name="connsiteX115" fmla="*/ 2831646 w 4215960"/>
                <a:gd name="connsiteY115" fmla="*/ 1703614 h 3486575"/>
                <a:gd name="connsiteX116" fmla="*/ 2618468 w 4215960"/>
                <a:gd name="connsiteY116" fmla="*/ 1400401 h 3486575"/>
                <a:gd name="connsiteX117" fmla="*/ 2220006 w 4215960"/>
                <a:gd name="connsiteY117" fmla="*/ 1260928 h 3486575"/>
                <a:gd name="connsiteX118" fmla="*/ 1821543 w 4215960"/>
                <a:gd name="connsiteY118" fmla="*/ 1284514 h 3486575"/>
                <a:gd name="connsiteX119" fmla="*/ 1799771 w 4215960"/>
                <a:gd name="connsiteY119" fmla="*/ 1211943 h 3486575"/>
                <a:gd name="connsiteX120" fmla="*/ 1756228 w 4215960"/>
                <a:gd name="connsiteY120" fmla="*/ 1139371 h 3486575"/>
                <a:gd name="connsiteX121" fmla="*/ 1625600 w 4215960"/>
                <a:gd name="connsiteY121" fmla="*/ 986971 h 3486575"/>
                <a:gd name="connsiteX122" fmla="*/ 1589314 w 4215960"/>
                <a:gd name="connsiteY122" fmla="*/ 928914 h 3486575"/>
                <a:gd name="connsiteX123" fmla="*/ 1574800 w 4215960"/>
                <a:gd name="connsiteY123" fmla="*/ 892628 h 3486575"/>
                <a:gd name="connsiteX124" fmla="*/ 1538514 w 4215960"/>
                <a:gd name="connsiteY124" fmla="*/ 856343 h 3486575"/>
                <a:gd name="connsiteX125" fmla="*/ 1509485 w 4215960"/>
                <a:gd name="connsiteY125" fmla="*/ 820057 h 3486575"/>
                <a:gd name="connsiteX126" fmla="*/ 1473200 w 4215960"/>
                <a:gd name="connsiteY126" fmla="*/ 783771 h 3486575"/>
                <a:gd name="connsiteX127" fmla="*/ 1436914 w 4215960"/>
                <a:gd name="connsiteY127" fmla="*/ 718457 h 3486575"/>
                <a:gd name="connsiteX128" fmla="*/ 1357085 w 4215960"/>
                <a:gd name="connsiteY128" fmla="*/ 624114 h 3486575"/>
                <a:gd name="connsiteX129" fmla="*/ 1335314 w 4215960"/>
                <a:gd name="connsiteY129" fmla="*/ 602343 h 3486575"/>
                <a:gd name="connsiteX130" fmla="*/ 1277257 w 4215960"/>
                <a:gd name="connsiteY130" fmla="*/ 529771 h 3486575"/>
                <a:gd name="connsiteX131" fmla="*/ 1219200 w 4215960"/>
                <a:gd name="connsiteY131" fmla="*/ 464457 h 3486575"/>
                <a:gd name="connsiteX132" fmla="*/ 1161143 w 4215960"/>
                <a:gd name="connsiteY132" fmla="*/ 406400 h 3486575"/>
                <a:gd name="connsiteX133" fmla="*/ 1081314 w 4215960"/>
                <a:gd name="connsiteY133" fmla="*/ 362857 h 3486575"/>
                <a:gd name="connsiteX134" fmla="*/ 1052285 w 4215960"/>
                <a:gd name="connsiteY134" fmla="*/ 333828 h 3486575"/>
                <a:gd name="connsiteX135" fmla="*/ 1001485 w 4215960"/>
                <a:gd name="connsiteY135" fmla="*/ 304800 h 3486575"/>
                <a:gd name="connsiteX136" fmla="*/ 979714 w 4215960"/>
                <a:gd name="connsiteY136" fmla="*/ 290285 h 3486575"/>
                <a:gd name="connsiteX137" fmla="*/ 928914 w 4215960"/>
                <a:gd name="connsiteY137" fmla="*/ 246743 h 3486575"/>
                <a:gd name="connsiteX138" fmla="*/ 907143 w 4215960"/>
                <a:gd name="connsiteY138" fmla="*/ 232228 h 3486575"/>
                <a:gd name="connsiteX139" fmla="*/ 885371 w 4215960"/>
                <a:gd name="connsiteY139" fmla="*/ 224971 h 3486575"/>
                <a:gd name="connsiteX140" fmla="*/ 849085 w 4215960"/>
                <a:gd name="connsiteY140" fmla="*/ 188685 h 3486575"/>
                <a:gd name="connsiteX141" fmla="*/ 820057 w 4215960"/>
                <a:gd name="connsiteY141" fmla="*/ 166914 h 3486575"/>
                <a:gd name="connsiteX142" fmla="*/ 812800 w 4215960"/>
                <a:gd name="connsiteY142" fmla="*/ 145143 h 3486575"/>
                <a:gd name="connsiteX143" fmla="*/ 762000 w 4215960"/>
                <a:gd name="connsiteY143" fmla="*/ 116114 h 3486575"/>
                <a:gd name="connsiteX144" fmla="*/ 740228 w 4215960"/>
                <a:gd name="connsiteY144" fmla="*/ 101600 h 3486575"/>
                <a:gd name="connsiteX145" fmla="*/ 703943 w 4215960"/>
                <a:gd name="connsiteY145" fmla="*/ 65314 h 3486575"/>
                <a:gd name="connsiteX146" fmla="*/ 689428 w 4215960"/>
                <a:gd name="connsiteY146" fmla="*/ 50800 h 3486575"/>
                <a:gd name="connsiteX147" fmla="*/ 660400 w 4215960"/>
                <a:gd name="connsiteY147" fmla="*/ 43543 h 3486575"/>
                <a:gd name="connsiteX148" fmla="*/ 638628 w 4215960"/>
                <a:gd name="connsiteY148" fmla="*/ 36285 h 3486575"/>
                <a:gd name="connsiteX149" fmla="*/ 602343 w 4215960"/>
                <a:gd name="connsiteY149" fmla="*/ 0 h 3486575"/>
                <a:gd name="connsiteX0" fmla="*/ 602343 w 4215960"/>
                <a:gd name="connsiteY0" fmla="*/ 0 h 3486575"/>
                <a:gd name="connsiteX1" fmla="*/ 406400 w 4215960"/>
                <a:gd name="connsiteY1" fmla="*/ 7257 h 3486575"/>
                <a:gd name="connsiteX2" fmla="*/ 362857 w 4215960"/>
                <a:gd name="connsiteY2" fmla="*/ 36285 h 3486575"/>
                <a:gd name="connsiteX3" fmla="*/ 312057 w 4215960"/>
                <a:gd name="connsiteY3" fmla="*/ 50800 h 3486575"/>
                <a:gd name="connsiteX4" fmla="*/ 239485 w 4215960"/>
                <a:gd name="connsiteY4" fmla="*/ 101600 h 3486575"/>
                <a:gd name="connsiteX5" fmla="*/ 210457 w 4215960"/>
                <a:gd name="connsiteY5" fmla="*/ 108857 h 3486575"/>
                <a:gd name="connsiteX6" fmla="*/ 159657 w 4215960"/>
                <a:gd name="connsiteY6" fmla="*/ 137885 h 3486575"/>
                <a:gd name="connsiteX7" fmla="*/ 130628 w 4215960"/>
                <a:gd name="connsiteY7" fmla="*/ 166914 h 3486575"/>
                <a:gd name="connsiteX8" fmla="*/ 108857 w 4215960"/>
                <a:gd name="connsiteY8" fmla="*/ 188685 h 3486575"/>
                <a:gd name="connsiteX9" fmla="*/ 94343 w 4215960"/>
                <a:gd name="connsiteY9" fmla="*/ 203200 h 3486575"/>
                <a:gd name="connsiteX10" fmla="*/ 43543 w 4215960"/>
                <a:gd name="connsiteY10" fmla="*/ 283028 h 3486575"/>
                <a:gd name="connsiteX11" fmla="*/ 14514 w 4215960"/>
                <a:gd name="connsiteY11" fmla="*/ 362857 h 3486575"/>
                <a:gd name="connsiteX12" fmla="*/ 0 w 4215960"/>
                <a:gd name="connsiteY12" fmla="*/ 420914 h 3486575"/>
                <a:gd name="connsiteX13" fmla="*/ 7257 w 4215960"/>
                <a:gd name="connsiteY13" fmla="*/ 1393371 h 3486575"/>
                <a:gd name="connsiteX14" fmla="*/ 29028 w 4215960"/>
                <a:gd name="connsiteY14" fmla="*/ 1494971 h 3486575"/>
                <a:gd name="connsiteX15" fmla="*/ 43543 w 4215960"/>
                <a:gd name="connsiteY15" fmla="*/ 1531257 h 3486575"/>
                <a:gd name="connsiteX16" fmla="*/ 58057 w 4215960"/>
                <a:gd name="connsiteY16" fmla="*/ 1596571 h 3486575"/>
                <a:gd name="connsiteX17" fmla="*/ 79828 w 4215960"/>
                <a:gd name="connsiteY17" fmla="*/ 1647371 h 3486575"/>
                <a:gd name="connsiteX18" fmla="*/ 116114 w 4215960"/>
                <a:gd name="connsiteY18" fmla="*/ 1763485 h 3486575"/>
                <a:gd name="connsiteX19" fmla="*/ 137885 w 4215960"/>
                <a:gd name="connsiteY19" fmla="*/ 1828800 h 3486575"/>
                <a:gd name="connsiteX20" fmla="*/ 145143 w 4215960"/>
                <a:gd name="connsiteY20" fmla="*/ 1850571 h 3486575"/>
                <a:gd name="connsiteX21" fmla="*/ 166914 w 4215960"/>
                <a:gd name="connsiteY21" fmla="*/ 1894114 h 3486575"/>
                <a:gd name="connsiteX22" fmla="*/ 188685 w 4215960"/>
                <a:gd name="connsiteY22" fmla="*/ 1944914 h 3486575"/>
                <a:gd name="connsiteX23" fmla="*/ 195943 w 4215960"/>
                <a:gd name="connsiteY23" fmla="*/ 1973943 h 3486575"/>
                <a:gd name="connsiteX24" fmla="*/ 232228 w 4215960"/>
                <a:gd name="connsiteY24" fmla="*/ 2024743 h 3486575"/>
                <a:gd name="connsiteX25" fmla="*/ 254000 w 4215960"/>
                <a:gd name="connsiteY25" fmla="*/ 2082800 h 3486575"/>
                <a:gd name="connsiteX26" fmla="*/ 275771 w 4215960"/>
                <a:gd name="connsiteY26" fmla="*/ 2104571 h 3486575"/>
                <a:gd name="connsiteX27" fmla="*/ 312057 w 4215960"/>
                <a:gd name="connsiteY27" fmla="*/ 2177143 h 3486575"/>
                <a:gd name="connsiteX28" fmla="*/ 348343 w 4215960"/>
                <a:gd name="connsiteY28" fmla="*/ 2227943 h 3486575"/>
                <a:gd name="connsiteX29" fmla="*/ 355600 w 4215960"/>
                <a:gd name="connsiteY29" fmla="*/ 2249714 h 3486575"/>
                <a:gd name="connsiteX30" fmla="*/ 406400 w 4215960"/>
                <a:gd name="connsiteY30" fmla="*/ 2315028 h 3486575"/>
                <a:gd name="connsiteX31" fmla="*/ 435428 w 4215960"/>
                <a:gd name="connsiteY31" fmla="*/ 2380343 h 3486575"/>
                <a:gd name="connsiteX32" fmla="*/ 457200 w 4215960"/>
                <a:gd name="connsiteY32" fmla="*/ 2409371 h 3486575"/>
                <a:gd name="connsiteX33" fmla="*/ 471714 w 4215960"/>
                <a:gd name="connsiteY33" fmla="*/ 2467428 h 3486575"/>
                <a:gd name="connsiteX34" fmla="*/ 478971 w 4215960"/>
                <a:gd name="connsiteY34" fmla="*/ 2489200 h 3486575"/>
                <a:gd name="connsiteX35" fmla="*/ 486228 w 4215960"/>
                <a:gd name="connsiteY35" fmla="*/ 2518228 h 3486575"/>
                <a:gd name="connsiteX36" fmla="*/ 493485 w 4215960"/>
                <a:gd name="connsiteY36" fmla="*/ 2583543 h 3486575"/>
                <a:gd name="connsiteX37" fmla="*/ 515257 w 4215960"/>
                <a:gd name="connsiteY37" fmla="*/ 2641600 h 3486575"/>
                <a:gd name="connsiteX38" fmla="*/ 544285 w 4215960"/>
                <a:gd name="connsiteY38" fmla="*/ 2685143 h 3486575"/>
                <a:gd name="connsiteX39" fmla="*/ 573314 w 4215960"/>
                <a:gd name="connsiteY39" fmla="*/ 2735943 h 3486575"/>
                <a:gd name="connsiteX40" fmla="*/ 602343 w 4215960"/>
                <a:gd name="connsiteY40" fmla="*/ 2757714 h 3486575"/>
                <a:gd name="connsiteX41" fmla="*/ 645885 w 4215960"/>
                <a:gd name="connsiteY41" fmla="*/ 2801257 h 3486575"/>
                <a:gd name="connsiteX42" fmla="*/ 674914 w 4215960"/>
                <a:gd name="connsiteY42" fmla="*/ 2823028 h 3486575"/>
                <a:gd name="connsiteX43" fmla="*/ 711200 w 4215960"/>
                <a:gd name="connsiteY43" fmla="*/ 2866571 h 3486575"/>
                <a:gd name="connsiteX44" fmla="*/ 740228 w 4215960"/>
                <a:gd name="connsiteY44" fmla="*/ 2888343 h 3486575"/>
                <a:gd name="connsiteX45" fmla="*/ 812800 w 4215960"/>
                <a:gd name="connsiteY45" fmla="*/ 2953657 h 3486575"/>
                <a:gd name="connsiteX46" fmla="*/ 849085 w 4215960"/>
                <a:gd name="connsiteY46" fmla="*/ 2997200 h 3486575"/>
                <a:gd name="connsiteX47" fmla="*/ 870857 w 4215960"/>
                <a:gd name="connsiteY47" fmla="*/ 3011714 h 3486575"/>
                <a:gd name="connsiteX48" fmla="*/ 907143 w 4215960"/>
                <a:gd name="connsiteY48" fmla="*/ 3055257 h 3486575"/>
                <a:gd name="connsiteX49" fmla="*/ 936171 w 4215960"/>
                <a:gd name="connsiteY49" fmla="*/ 3077028 h 3486575"/>
                <a:gd name="connsiteX50" fmla="*/ 1030514 w 4215960"/>
                <a:gd name="connsiteY50" fmla="*/ 3120571 h 3486575"/>
                <a:gd name="connsiteX51" fmla="*/ 1480457 w 4215960"/>
                <a:gd name="connsiteY51" fmla="*/ 3106057 h 3486575"/>
                <a:gd name="connsiteX52" fmla="*/ 1531257 w 4215960"/>
                <a:gd name="connsiteY52" fmla="*/ 3091543 h 3486575"/>
                <a:gd name="connsiteX53" fmla="*/ 1618343 w 4215960"/>
                <a:gd name="connsiteY53" fmla="*/ 3084285 h 3486575"/>
                <a:gd name="connsiteX54" fmla="*/ 1698171 w 4215960"/>
                <a:gd name="connsiteY54" fmla="*/ 3069771 h 3486575"/>
                <a:gd name="connsiteX55" fmla="*/ 1756228 w 4215960"/>
                <a:gd name="connsiteY55" fmla="*/ 3062514 h 3486575"/>
                <a:gd name="connsiteX56" fmla="*/ 1785257 w 4215960"/>
                <a:gd name="connsiteY56" fmla="*/ 3048000 h 3486575"/>
                <a:gd name="connsiteX57" fmla="*/ 1850571 w 4215960"/>
                <a:gd name="connsiteY57" fmla="*/ 3026228 h 3486575"/>
                <a:gd name="connsiteX58" fmla="*/ 1886857 w 4215960"/>
                <a:gd name="connsiteY58" fmla="*/ 3011714 h 3486575"/>
                <a:gd name="connsiteX59" fmla="*/ 1988457 w 4215960"/>
                <a:gd name="connsiteY59" fmla="*/ 2997200 h 3486575"/>
                <a:gd name="connsiteX60" fmla="*/ 2017485 w 4215960"/>
                <a:gd name="connsiteY60" fmla="*/ 2989943 h 3486575"/>
                <a:gd name="connsiteX61" fmla="*/ 2053771 w 4215960"/>
                <a:gd name="connsiteY61" fmla="*/ 2982685 h 3486575"/>
                <a:gd name="connsiteX62" fmla="*/ 2140857 w 4215960"/>
                <a:gd name="connsiteY62" fmla="*/ 2968171 h 3486575"/>
                <a:gd name="connsiteX63" fmla="*/ 3390673 w 4215960"/>
                <a:gd name="connsiteY63" fmla="*/ 3318556 h 3486575"/>
                <a:gd name="connsiteX64" fmla="*/ 3392712 w 4215960"/>
                <a:gd name="connsiteY64" fmla="*/ 3316512 h 3486575"/>
                <a:gd name="connsiteX65" fmla="*/ 3362550 w 4215960"/>
                <a:gd name="connsiteY65" fmla="*/ 3437162 h 3486575"/>
                <a:gd name="connsiteX66" fmla="*/ 3424462 w 4215960"/>
                <a:gd name="connsiteY66" fmla="*/ 3480024 h 3486575"/>
                <a:gd name="connsiteX67" fmla="*/ 3456212 w 4215960"/>
                <a:gd name="connsiteY67" fmla="*/ 3467325 h 3486575"/>
                <a:gd name="connsiteX68" fmla="*/ 3449863 w 4215960"/>
                <a:gd name="connsiteY68" fmla="*/ 3432400 h 3486575"/>
                <a:gd name="connsiteX69" fmla="*/ 3491138 w 4215960"/>
                <a:gd name="connsiteY69" fmla="*/ 3408588 h 3486575"/>
                <a:gd name="connsiteX70" fmla="*/ 3575275 w 4215960"/>
                <a:gd name="connsiteY70" fmla="*/ 3465738 h 3486575"/>
                <a:gd name="connsiteX71" fmla="*/ 3592738 w 4215960"/>
                <a:gd name="connsiteY71" fmla="*/ 3364140 h 3486575"/>
                <a:gd name="connsiteX72" fmla="*/ 3567338 w 4215960"/>
                <a:gd name="connsiteY72" fmla="*/ 3341914 h 3486575"/>
                <a:gd name="connsiteX73" fmla="*/ 3494312 w 4215960"/>
                <a:gd name="connsiteY73" fmla="*/ 3299051 h 3486575"/>
                <a:gd name="connsiteX74" fmla="*/ 3516537 w 4215960"/>
                <a:gd name="connsiteY74" fmla="*/ 3273652 h 3486575"/>
                <a:gd name="connsiteX75" fmla="*/ 3537175 w 4215960"/>
                <a:gd name="connsiteY75" fmla="*/ 3251426 h 3486575"/>
                <a:gd name="connsiteX76" fmla="*/ 3591150 w 4215960"/>
                <a:gd name="connsiteY76" fmla="*/ 3283177 h 3486575"/>
                <a:gd name="connsiteX77" fmla="*/ 3597500 w 4215960"/>
                <a:gd name="connsiteY77" fmla="*/ 3238727 h 3486575"/>
                <a:gd name="connsiteX78" fmla="*/ 3541937 w 4215960"/>
                <a:gd name="connsiteY78" fmla="*/ 3214914 h 3486575"/>
                <a:gd name="connsiteX79" fmla="*/ 3540350 w 4215960"/>
                <a:gd name="connsiteY79" fmla="*/ 3205390 h 3486575"/>
                <a:gd name="connsiteX80" fmla="*/ 3527649 w 4215960"/>
                <a:gd name="connsiteY80" fmla="*/ 3167291 h 3486575"/>
                <a:gd name="connsiteX81" fmla="*/ 3533999 w 4215960"/>
                <a:gd name="connsiteY81" fmla="*/ 3119665 h 3486575"/>
                <a:gd name="connsiteX82" fmla="*/ 3545112 w 4215960"/>
                <a:gd name="connsiteY82" fmla="*/ 3064102 h 3486575"/>
                <a:gd name="connsiteX83" fmla="*/ 3507012 w 4215960"/>
                <a:gd name="connsiteY83" fmla="*/ 3033940 h 3486575"/>
                <a:gd name="connsiteX84" fmla="*/ 3540349 w 4215960"/>
                <a:gd name="connsiteY84" fmla="*/ 3024415 h 3486575"/>
                <a:gd name="connsiteX85" fmla="*/ 3518124 w 4215960"/>
                <a:gd name="connsiteY85" fmla="*/ 2987902 h 3486575"/>
                <a:gd name="connsiteX86" fmla="*/ 3556225 w 4215960"/>
                <a:gd name="connsiteY86" fmla="*/ 2983141 h 3486575"/>
                <a:gd name="connsiteX87" fmla="*/ 3562574 w 4215960"/>
                <a:gd name="connsiteY87" fmla="*/ 2949802 h 3486575"/>
                <a:gd name="connsiteX88" fmla="*/ 3624488 w 4215960"/>
                <a:gd name="connsiteY88" fmla="*/ 2959329 h 3486575"/>
                <a:gd name="connsiteX89" fmla="*/ 3657601 w 4215960"/>
                <a:gd name="connsiteY89" fmla="*/ 2974521 h 3486575"/>
                <a:gd name="connsiteX90" fmla="*/ 3623808 w 4215960"/>
                <a:gd name="connsiteY90" fmla="*/ 3015569 h 3486575"/>
                <a:gd name="connsiteX91" fmla="*/ 3662816 w 4215960"/>
                <a:gd name="connsiteY91" fmla="*/ 3123065 h 3486575"/>
                <a:gd name="connsiteX92" fmla="*/ 3715203 w 4215960"/>
                <a:gd name="connsiteY92" fmla="*/ 3154363 h 3486575"/>
                <a:gd name="connsiteX93" fmla="*/ 3767137 w 4215960"/>
                <a:gd name="connsiteY93" fmla="*/ 3112181 h 3486575"/>
                <a:gd name="connsiteX94" fmla="*/ 3852862 w 4215960"/>
                <a:gd name="connsiteY94" fmla="*/ 3063648 h 3486575"/>
                <a:gd name="connsiteX95" fmla="*/ 3835626 w 4215960"/>
                <a:gd name="connsiteY95" fmla="*/ 2974747 h 3486575"/>
                <a:gd name="connsiteX96" fmla="*/ 3912960 w 4215960"/>
                <a:gd name="connsiteY96" fmla="*/ 2842078 h 3486575"/>
                <a:gd name="connsiteX97" fmla="*/ 4205514 w 4215960"/>
                <a:gd name="connsiteY97" fmla="*/ 2508930 h 3486575"/>
                <a:gd name="connsiteX98" fmla="*/ 4124097 w 4215960"/>
                <a:gd name="connsiteY98" fmla="*/ 2499858 h 3486575"/>
                <a:gd name="connsiteX99" fmla="*/ 4128634 w 4215960"/>
                <a:gd name="connsiteY99" fmla="*/ 2408010 h 3486575"/>
                <a:gd name="connsiteX100" fmla="*/ 4079647 w 4215960"/>
                <a:gd name="connsiteY100" fmla="*/ 2382838 h 3486575"/>
                <a:gd name="connsiteX101" fmla="*/ 3995510 w 4215960"/>
                <a:gd name="connsiteY101" fmla="*/ 2414360 h 3486575"/>
                <a:gd name="connsiteX102" fmla="*/ 3958771 w 4215960"/>
                <a:gd name="connsiteY102" fmla="*/ 2378075 h 3486575"/>
                <a:gd name="connsiteX103" fmla="*/ 4003448 w 4215960"/>
                <a:gd name="connsiteY103" fmla="*/ 2355170 h 3486575"/>
                <a:gd name="connsiteX104" fmla="*/ 3874181 w 4215960"/>
                <a:gd name="connsiteY104" fmla="*/ 2141991 h 3486575"/>
                <a:gd name="connsiteX105" fmla="*/ 3889147 w 4215960"/>
                <a:gd name="connsiteY105" fmla="*/ 2111828 h 3486575"/>
                <a:gd name="connsiteX106" fmla="*/ 3865562 w 4215960"/>
                <a:gd name="connsiteY106" fmla="*/ 1996168 h 3486575"/>
                <a:gd name="connsiteX107" fmla="*/ 3706813 w 4215960"/>
                <a:gd name="connsiteY107" fmla="*/ 1985282 h 3486575"/>
                <a:gd name="connsiteX108" fmla="*/ 3673475 w 4215960"/>
                <a:gd name="connsiteY108" fmla="*/ 2034040 h 3486575"/>
                <a:gd name="connsiteX109" fmla="*/ 3584575 w 4215960"/>
                <a:gd name="connsiteY109" fmla="*/ 2048556 h 3486575"/>
                <a:gd name="connsiteX110" fmla="*/ 3590925 w 4215960"/>
                <a:gd name="connsiteY110" fmla="*/ 2026557 h 3486575"/>
                <a:gd name="connsiteX111" fmla="*/ 3537403 w 4215960"/>
                <a:gd name="connsiteY111" fmla="*/ 2010456 h 3486575"/>
                <a:gd name="connsiteX112" fmla="*/ 3512684 w 4215960"/>
                <a:gd name="connsiteY112" fmla="*/ 1845355 h 3486575"/>
                <a:gd name="connsiteX113" fmla="*/ 3232377 w 4215960"/>
                <a:gd name="connsiteY113" fmla="*/ 1778680 h 3486575"/>
                <a:gd name="connsiteX114" fmla="*/ 3096078 w 4215960"/>
                <a:gd name="connsiteY114" fmla="*/ 1821996 h 3486575"/>
                <a:gd name="connsiteX115" fmla="*/ 2964089 w 4215960"/>
                <a:gd name="connsiteY115" fmla="*/ 1814512 h 3486575"/>
                <a:gd name="connsiteX116" fmla="*/ 2831646 w 4215960"/>
                <a:gd name="connsiteY116" fmla="*/ 1703614 h 3486575"/>
                <a:gd name="connsiteX117" fmla="*/ 2618468 w 4215960"/>
                <a:gd name="connsiteY117" fmla="*/ 1400401 h 3486575"/>
                <a:gd name="connsiteX118" fmla="*/ 2220006 w 4215960"/>
                <a:gd name="connsiteY118" fmla="*/ 1260928 h 3486575"/>
                <a:gd name="connsiteX119" fmla="*/ 1821543 w 4215960"/>
                <a:gd name="connsiteY119" fmla="*/ 1284514 h 3486575"/>
                <a:gd name="connsiteX120" fmla="*/ 1799771 w 4215960"/>
                <a:gd name="connsiteY120" fmla="*/ 1211943 h 3486575"/>
                <a:gd name="connsiteX121" fmla="*/ 1756228 w 4215960"/>
                <a:gd name="connsiteY121" fmla="*/ 1139371 h 3486575"/>
                <a:gd name="connsiteX122" fmla="*/ 1625600 w 4215960"/>
                <a:gd name="connsiteY122" fmla="*/ 986971 h 3486575"/>
                <a:gd name="connsiteX123" fmla="*/ 1589314 w 4215960"/>
                <a:gd name="connsiteY123" fmla="*/ 928914 h 3486575"/>
                <a:gd name="connsiteX124" fmla="*/ 1574800 w 4215960"/>
                <a:gd name="connsiteY124" fmla="*/ 892628 h 3486575"/>
                <a:gd name="connsiteX125" fmla="*/ 1538514 w 4215960"/>
                <a:gd name="connsiteY125" fmla="*/ 856343 h 3486575"/>
                <a:gd name="connsiteX126" fmla="*/ 1509485 w 4215960"/>
                <a:gd name="connsiteY126" fmla="*/ 820057 h 3486575"/>
                <a:gd name="connsiteX127" fmla="*/ 1473200 w 4215960"/>
                <a:gd name="connsiteY127" fmla="*/ 783771 h 3486575"/>
                <a:gd name="connsiteX128" fmla="*/ 1436914 w 4215960"/>
                <a:gd name="connsiteY128" fmla="*/ 718457 h 3486575"/>
                <a:gd name="connsiteX129" fmla="*/ 1357085 w 4215960"/>
                <a:gd name="connsiteY129" fmla="*/ 624114 h 3486575"/>
                <a:gd name="connsiteX130" fmla="*/ 1335314 w 4215960"/>
                <a:gd name="connsiteY130" fmla="*/ 602343 h 3486575"/>
                <a:gd name="connsiteX131" fmla="*/ 1277257 w 4215960"/>
                <a:gd name="connsiteY131" fmla="*/ 529771 h 3486575"/>
                <a:gd name="connsiteX132" fmla="*/ 1219200 w 4215960"/>
                <a:gd name="connsiteY132" fmla="*/ 464457 h 3486575"/>
                <a:gd name="connsiteX133" fmla="*/ 1161143 w 4215960"/>
                <a:gd name="connsiteY133" fmla="*/ 406400 h 3486575"/>
                <a:gd name="connsiteX134" fmla="*/ 1081314 w 4215960"/>
                <a:gd name="connsiteY134" fmla="*/ 362857 h 3486575"/>
                <a:gd name="connsiteX135" fmla="*/ 1052285 w 4215960"/>
                <a:gd name="connsiteY135" fmla="*/ 333828 h 3486575"/>
                <a:gd name="connsiteX136" fmla="*/ 1001485 w 4215960"/>
                <a:gd name="connsiteY136" fmla="*/ 304800 h 3486575"/>
                <a:gd name="connsiteX137" fmla="*/ 979714 w 4215960"/>
                <a:gd name="connsiteY137" fmla="*/ 290285 h 3486575"/>
                <a:gd name="connsiteX138" fmla="*/ 928914 w 4215960"/>
                <a:gd name="connsiteY138" fmla="*/ 246743 h 3486575"/>
                <a:gd name="connsiteX139" fmla="*/ 907143 w 4215960"/>
                <a:gd name="connsiteY139" fmla="*/ 232228 h 3486575"/>
                <a:gd name="connsiteX140" fmla="*/ 885371 w 4215960"/>
                <a:gd name="connsiteY140" fmla="*/ 224971 h 3486575"/>
                <a:gd name="connsiteX141" fmla="*/ 849085 w 4215960"/>
                <a:gd name="connsiteY141" fmla="*/ 188685 h 3486575"/>
                <a:gd name="connsiteX142" fmla="*/ 820057 w 4215960"/>
                <a:gd name="connsiteY142" fmla="*/ 166914 h 3486575"/>
                <a:gd name="connsiteX143" fmla="*/ 812800 w 4215960"/>
                <a:gd name="connsiteY143" fmla="*/ 145143 h 3486575"/>
                <a:gd name="connsiteX144" fmla="*/ 762000 w 4215960"/>
                <a:gd name="connsiteY144" fmla="*/ 116114 h 3486575"/>
                <a:gd name="connsiteX145" fmla="*/ 740228 w 4215960"/>
                <a:gd name="connsiteY145" fmla="*/ 101600 h 3486575"/>
                <a:gd name="connsiteX146" fmla="*/ 703943 w 4215960"/>
                <a:gd name="connsiteY146" fmla="*/ 65314 h 3486575"/>
                <a:gd name="connsiteX147" fmla="*/ 689428 w 4215960"/>
                <a:gd name="connsiteY147" fmla="*/ 50800 h 3486575"/>
                <a:gd name="connsiteX148" fmla="*/ 660400 w 4215960"/>
                <a:gd name="connsiteY148" fmla="*/ 43543 h 3486575"/>
                <a:gd name="connsiteX149" fmla="*/ 638628 w 4215960"/>
                <a:gd name="connsiteY149" fmla="*/ 36285 h 3486575"/>
                <a:gd name="connsiteX150" fmla="*/ 602343 w 4215960"/>
                <a:gd name="connsiteY150" fmla="*/ 0 h 3486575"/>
                <a:gd name="connsiteX0" fmla="*/ 602343 w 4215960"/>
                <a:gd name="connsiteY0" fmla="*/ 0 h 3486575"/>
                <a:gd name="connsiteX1" fmla="*/ 406400 w 4215960"/>
                <a:gd name="connsiteY1" fmla="*/ 7257 h 3486575"/>
                <a:gd name="connsiteX2" fmla="*/ 362857 w 4215960"/>
                <a:gd name="connsiteY2" fmla="*/ 36285 h 3486575"/>
                <a:gd name="connsiteX3" fmla="*/ 312057 w 4215960"/>
                <a:gd name="connsiteY3" fmla="*/ 50800 h 3486575"/>
                <a:gd name="connsiteX4" fmla="*/ 239485 w 4215960"/>
                <a:gd name="connsiteY4" fmla="*/ 101600 h 3486575"/>
                <a:gd name="connsiteX5" fmla="*/ 210457 w 4215960"/>
                <a:gd name="connsiteY5" fmla="*/ 108857 h 3486575"/>
                <a:gd name="connsiteX6" fmla="*/ 159657 w 4215960"/>
                <a:gd name="connsiteY6" fmla="*/ 137885 h 3486575"/>
                <a:gd name="connsiteX7" fmla="*/ 130628 w 4215960"/>
                <a:gd name="connsiteY7" fmla="*/ 166914 h 3486575"/>
                <a:gd name="connsiteX8" fmla="*/ 108857 w 4215960"/>
                <a:gd name="connsiteY8" fmla="*/ 188685 h 3486575"/>
                <a:gd name="connsiteX9" fmla="*/ 94343 w 4215960"/>
                <a:gd name="connsiteY9" fmla="*/ 203200 h 3486575"/>
                <a:gd name="connsiteX10" fmla="*/ 43543 w 4215960"/>
                <a:gd name="connsiteY10" fmla="*/ 283028 h 3486575"/>
                <a:gd name="connsiteX11" fmla="*/ 14514 w 4215960"/>
                <a:gd name="connsiteY11" fmla="*/ 362857 h 3486575"/>
                <a:gd name="connsiteX12" fmla="*/ 0 w 4215960"/>
                <a:gd name="connsiteY12" fmla="*/ 420914 h 3486575"/>
                <a:gd name="connsiteX13" fmla="*/ 7257 w 4215960"/>
                <a:gd name="connsiteY13" fmla="*/ 1393371 h 3486575"/>
                <a:gd name="connsiteX14" fmla="*/ 29028 w 4215960"/>
                <a:gd name="connsiteY14" fmla="*/ 1494971 h 3486575"/>
                <a:gd name="connsiteX15" fmla="*/ 43543 w 4215960"/>
                <a:gd name="connsiteY15" fmla="*/ 1531257 h 3486575"/>
                <a:gd name="connsiteX16" fmla="*/ 58057 w 4215960"/>
                <a:gd name="connsiteY16" fmla="*/ 1596571 h 3486575"/>
                <a:gd name="connsiteX17" fmla="*/ 79828 w 4215960"/>
                <a:gd name="connsiteY17" fmla="*/ 1647371 h 3486575"/>
                <a:gd name="connsiteX18" fmla="*/ 116114 w 4215960"/>
                <a:gd name="connsiteY18" fmla="*/ 1763485 h 3486575"/>
                <a:gd name="connsiteX19" fmla="*/ 137885 w 4215960"/>
                <a:gd name="connsiteY19" fmla="*/ 1828800 h 3486575"/>
                <a:gd name="connsiteX20" fmla="*/ 145143 w 4215960"/>
                <a:gd name="connsiteY20" fmla="*/ 1850571 h 3486575"/>
                <a:gd name="connsiteX21" fmla="*/ 166914 w 4215960"/>
                <a:gd name="connsiteY21" fmla="*/ 1894114 h 3486575"/>
                <a:gd name="connsiteX22" fmla="*/ 188685 w 4215960"/>
                <a:gd name="connsiteY22" fmla="*/ 1944914 h 3486575"/>
                <a:gd name="connsiteX23" fmla="*/ 195943 w 4215960"/>
                <a:gd name="connsiteY23" fmla="*/ 1973943 h 3486575"/>
                <a:gd name="connsiteX24" fmla="*/ 232228 w 4215960"/>
                <a:gd name="connsiteY24" fmla="*/ 2024743 h 3486575"/>
                <a:gd name="connsiteX25" fmla="*/ 254000 w 4215960"/>
                <a:gd name="connsiteY25" fmla="*/ 2082800 h 3486575"/>
                <a:gd name="connsiteX26" fmla="*/ 275771 w 4215960"/>
                <a:gd name="connsiteY26" fmla="*/ 2104571 h 3486575"/>
                <a:gd name="connsiteX27" fmla="*/ 312057 w 4215960"/>
                <a:gd name="connsiteY27" fmla="*/ 2177143 h 3486575"/>
                <a:gd name="connsiteX28" fmla="*/ 348343 w 4215960"/>
                <a:gd name="connsiteY28" fmla="*/ 2227943 h 3486575"/>
                <a:gd name="connsiteX29" fmla="*/ 355600 w 4215960"/>
                <a:gd name="connsiteY29" fmla="*/ 2249714 h 3486575"/>
                <a:gd name="connsiteX30" fmla="*/ 406400 w 4215960"/>
                <a:gd name="connsiteY30" fmla="*/ 2315028 h 3486575"/>
                <a:gd name="connsiteX31" fmla="*/ 435428 w 4215960"/>
                <a:gd name="connsiteY31" fmla="*/ 2380343 h 3486575"/>
                <a:gd name="connsiteX32" fmla="*/ 457200 w 4215960"/>
                <a:gd name="connsiteY32" fmla="*/ 2409371 h 3486575"/>
                <a:gd name="connsiteX33" fmla="*/ 471714 w 4215960"/>
                <a:gd name="connsiteY33" fmla="*/ 2467428 h 3486575"/>
                <a:gd name="connsiteX34" fmla="*/ 478971 w 4215960"/>
                <a:gd name="connsiteY34" fmla="*/ 2489200 h 3486575"/>
                <a:gd name="connsiteX35" fmla="*/ 486228 w 4215960"/>
                <a:gd name="connsiteY35" fmla="*/ 2518228 h 3486575"/>
                <a:gd name="connsiteX36" fmla="*/ 493485 w 4215960"/>
                <a:gd name="connsiteY36" fmla="*/ 2583543 h 3486575"/>
                <a:gd name="connsiteX37" fmla="*/ 515257 w 4215960"/>
                <a:gd name="connsiteY37" fmla="*/ 2641600 h 3486575"/>
                <a:gd name="connsiteX38" fmla="*/ 544285 w 4215960"/>
                <a:gd name="connsiteY38" fmla="*/ 2685143 h 3486575"/>
                <a:gd name="connsiteX39" fmla="*/ 573314 w 4215960"/>
                <a:gd name="connsiteY39" fmla="*/ 2735943 h 3486575"/>
                <a:gd name="connsiteX40" fmla="*/ 602343 w 4215960"/>
                <a:gd name="connsiteY40" fmla="*/ 2757714 h 3486575"/>
                <a:gd name="connsiteX41" fmla="*/ 645885 w 4215960"/>
                <a:gd name="connsiteY41" fmla="*/ 2801257 h 3486575"/>
                <a:gd name="connsiteX42" fmla="*/ 674914 w 4215960"/>
                <a:gd name="connsiteY42" fmla="*/ 2823028 h 3486575"/>
                <a:gd name="connsiteX43" fmla="*/ 711200 w 4215960"/>
                <a:gd name="connsiteY43" fmla="*/ 2866571 h 3486575"/>
                <a:gd name="connsiteX44" fmla="*/ 740228 w 4215960"/>
                <a:gd name="connsiteY44" fmla="*/ 2888343 h 3486575"/>
                <a:gd name="connsiteX45" fmla="*/ 812800 w 4215960"/>
                <a:gd name="connsiteY45" fmla="*/ 2953657 h 3486575"/>
                <a:gd name="connsiteX46" fmla="*/ 849085 w 4215960"/>
                <a:gd name="connsiteY46" fmla="*/ 2997200 h 3486575"/>
                <a:gd name="connsiteX47" fmla="*/ 870857 w 4215960"/>
                <a:gd name="connsiteY47" fmla="*/ 3011714 h 3486575"/>
                <a:gd name="connsiteX48" fmla="*/ 907143 w 4215960"/>
                <a:gd name="connsiteY48" fmla="*/ 3055257 h 3486575"/>
                <a:gd name="connsiteX49" fmla="*/ 936171 w 4215960"/>
                <a:gd name="connsiteY49" fmla="*/ 3077028 h 3486575"/>
                <a:gd name="connsiteX50" fmla="*/ 1030514 w 4215960"/>
                <a:gd name="connsiteY50" fmla="*/ 3120571 h 3486575"/>
                <a:gd name="connsiteX51" fmla="*/ 1480457 w 4215960"/>
                <a:gd name="connsiteY51" fmla="*/ 3106057 h 3486575"/>
                <a:gd name="connsiteX52" fmla="*/ 1531257 w 4215960"/>
                <a:gd name="connsiteY52" fmla="*/ 3091543 h 3486575"/>
                <a:gd name="connsiteX53" fmla="*/ 1618343 w 4215960"/>
                <a:gd name="connsiteY53" fmla="*/ 3084285 h 3486575"/>
                <a:gd name="connsiteX54" fmla="*/ 1698171 w 4215960"/>
                <a:gd name="connsiteY54" fmla="*/ 3069771 h 3486575"/>
                <a:gd name="connsiteX55" fmla="*/ 1756228 w 4215960"/>
                <a:gd name="connsiteY55" fmla="*/ 3062514 h 3486575"/>
                <a:gd name="connsiteX56" fmla="*/ 1785257 w 4215960"/>
                <a:gd name="connsiteY56" fmla="*/ 3048000 h 3486575"/>
                <a:gd name="connsiteX57" fmla="*/ 1850571 w 4215960"/>
                <a:gd name="connsiteY57" fmla="*/ 3026228 h 3486575"/>
                <a:gd name="connsiteX58" fmla="*/ 1886857 w 4215960"/>
                <a:gd name="connsiteY58" fmla="*/ 3011714 h 3486575"/>
                <a:gd name="connsiteX59" fmla="*/ 1988457 w 4215960"/>
                <a:gd name="connsiteY59" fmla="*/ 2997200 h 3486575"/>
                <a:gd name="connsiteX60" fmla="*/ 2017485 w 4215960"/>
                <a:gd name="connsiteY60" fmla="*/ 2989943 h 3486575"/>
                <a:gd name="connsiteX61" fmla="*/ 2053771 w 4215960"/>
                <a:gd name="connsiteY61" fmla="*/ 2982685 h 3486575"/>
                <a:gd name="connsiteX62" fmla="*/ 2140857 w 4215960"/>
                <a:gd name="connsiteY62" fmla="*/ 2968171 h 3486575"/>
                <a:gd name="connsiteX63" fmla="*/ 3390673 w 4215960"/>
                <a:gd name="connsiteY63" fmla="*/ 3318556 h 3486575"/>
                <a:gd name="connsiteX64" fmla="*/ 3302225 w 4215960"/>
                <a:gd name="connsiteY64" fmla="*/ 3432400 h 3486575"/>
                <a:gd name="connsiteX65" fmla="*/ 3362550 w 4215960"/>
                <a:gd name="connsiteY65" fmla="*/ 3437162 h 3486575"/>
                <a:gd name="connsiteX66" fmla="*/ 3424462 w 4215960"/>
                <a:gd name="connsiteY66" fmla="*/ 3480024 h 3486575"/>
                <a:gd name="connsiteX67" fmla="*/ 3456212 w 4215960"/>
                <a:gd name="connsiteY67" fmla="*/ 3467325 h 3486575"/>
                <a:gd name="connsiteX68" fmla="*/ 3449863 w 4215960"/>
                <a:gd name="connsiteY68" fmla="*/ 3432400 h 3486575"/>
                <a:gd name="connsiteX69" fmla="*/ 3491138 w 4215960"/>
                <a:gd name="connsiteY69" fmla="*/ 3408588 h 3486575"/>
                <a:gd name="connsiteX70" fmla="*/ 3575275 w 4215960"/>
                <a:gd name="connsiteY70" fmla="*/ 3465738 h 3486575"/>
                <a:gd name="connsiteX71" fmla="*/ 3592738 w 4215960"/>
                <a:gd name="connsiteY71" fmla="*/ 3364140 h 3486575"/>
                <a:gd name="connsiteX72" fmla="*/ 3567338 w 4215960"/>
                <a:gd name="connsiteY72" fmla="*/ 3341914 h 3486575"/>
                <a:gd name="connsiteX73" fmla="*/ 3494312 w 4215960"/>
                <a:gd name="connsiteY73" fmla="*/ 3299051 h 3486575"/>
                <a:gd name="connsiteX74" fmla="*/ 3516537 w 4215960"/>
                <a:gd name="connsiteY74" fmla="*/ 3273652 h 3486575"/>
                <a:gd name="connsiteX75" fmla="*/ 3537175 w 4215960"/>
                <a:gd name="connsiteY75" fmla="*/ 3251426 h 3486575"/>
                <a:gd name="connsiteX76" fmla="*/ 3591150 w 4215960"/>
                <a:gd name="connsiteY76" fmla="*/ 3283177 h 3486575"/>
                <a:gd name="connsiteX77" fmla="*/ 3597500 w 4215960"/>
                <a:gd name="connsiteY77" fmla="*/ 3238727 h 3486575"/>
                <a:gd name="connsiteX78" fmla="*/ 3541937 w 4215960"/>
                <a:gd name="connsiteY78" fmla="*/ 3214914 h 3486575"/>
                <a:gd name="connsiteX79" fmla="*/ 3540350 w 4215960"/>
                <a:gd name="connsiteY79" fmla="*/ 3205390 h 3486575"/>
                <a:gd name="connsiteX80" fmla="*/ 3527649 w 4215960"/>
                <a:gd name="connsiteY80" fmla="*/ 3167291 h 3486575"/>
                <a:gd name="connsiteX81" fmla="*/ 3533999 w 4215960"/>
                <a:gd name="connsiteY81" fmla="*/ 3119665 h 3486575"/>
                <a:gd name="connsiteX82" fmla="*/ 3545112 w 4215960"/>
                <a:gd name="connsiteY82" fmla="*/ 3064102 h 3486575"/>
                <a:gd name="connsiteX83" fmla="*/ 3507012 w 4215960"/>
                <a:gd name="connsiteY83" fmla="*/ 3033940 h 3486575"/>
                <a:gd name="connsiteX84" fmla="*/ 3540349 w 4215960"/>
                <a:gd name="connsiteY84" fmla="*/ 3024415 h 3486575"/>
                <a:gd name="connsiteX85" fmla="*/ 3518124 w 4215960"/>
                <a:gd name="connsiteY85" fmla="*/ 2987902 h 3486575"/>
                <a:gd name="connsiteX86" fmla="*/ 3556225 w 4215960"/>
                <a:gd name="connsiteY86" fmla="*/ 2983141 h 3486575"/>
                <a:gd name="connsiteX87" fmla="*/ 3562574 w 4215960"/>
                <a:gd name="connsiteY87" fmla="*/ 2949802 h 3486575"/>
                <a:gd name="connsiteX88" fmla="*/ 3624488 w 4215960"/>
                <a:gd name="connsiteY88" fmla="*/ 2959329 h 3486575"/>
                <a:gd name="connsiteX89" fmla="*/ 3657601 w 4215960"/>
                <a:gd name="connsiteY89" fmla="*/ 2974521 h 3486575"/>
                <a:gd name="connsiteX90" fmla="*/ 3623808 w 4215960"/>
                <a:gd name="connsiteY90" fmla="*/ 3015569 h 3486575"/>
                <a:gd name="connsiteX91" fmla="*/ 3662816 w 4215960"/>
                <a:gd name="connsiteY91" fmla="*/ 3123065 h 3486575"/>
                <a:gd name="connsiteX92" fmla="*/ 3715203 w 4215960"/>
                <a:gd name="connsiteY92" fmla="*/ 3154363 h 3486575"/>
                <a:gd name="connsiteX93" fmla="*/ 3767137 w 4215960"/>
                <a:gd name="connsiteY93" fmla="*/ 3112181 h 3486575"/>
                <a:gd name="connsiteX94" fmla="*/ 3852862 w 4215960"/>
                <a:gd name="connsiteY94" fmla="*/ 3063648 h 3486575"/>
                <a:gd name="connsiteX95" fmla="*/ 3835626 w 4215960"/>
                <a:gd name="connsiteY95" fmla="*/ 2974747 h 3486575"/>
                <a:gd name="connsiteX96" fmla="*/ 3912960 w 4215960"/>
                <a:gd name="connsiteY96" fmla="*/ 2842078 h 3486575"/>
                <a:gd name="connsiteX97" fmla="*/ 4205514 w 4215960"/>
                <a:gd name="connsiteY97" fmla="*/ 2508930 h 3486575"/>
                <a:gd name="connsiteX98" fmla="*/ 4124097 w 4215960"/>
                <a:gd name="connsiteY98" fmla="*/ 2499858 h 3486575"/>
                <a:gd name="connsiteX99" fmla="*/ 4128634 w 4215960"/>
                <a:gd name="connsiteY99" fmla="*/ 2408010 h 3486575"/>
                <a:gd name="connsiteX100" fmla="*/ 4079647 w 4215960"/>
                <a:gd name="connsiteY100" fmla="*/ 2382838 h 3486575"/>
                <a:gd name="connsiteX101" fmla="*/ 3995510 w 4215960"/>
                <a:gd name="connsiteY101" fmla="*/ 2414360 h 3486575"/>
                <a:gd name="connsiteX102" fmla="*/ 3958771 w 4215960"/>
                <a:gd name="connsiteY102" fmla="*/ 2378075 h 3486575"/>
                <a:gd name="connsiteX103" fmla="*/ 4003448 w 4215960"/>
                <a:gd name="connsiteY103" fmla="*/ 2355170 h 3486575"/>
                <a:gd name="connsiteX104" fmla="*/ 3874181 w 4215960"/>
                <a:gd name="connsiteY104" fmla="*/ 2141991 h 3486575"/>
                <a:gd name="connsiteX105" fmla="*/ 3889147 w 4215960"/>
                <a:gd name="connsiteY105" fmla="*/ 2111828 h 3486575"/>
                <a:gd name="connsiteX106" fmla="*/ 3865562 w 4215960"/>
                <a:gd name="connsiteY106" fmla="*/ 1996168 h 3486575"/>
                <a:gd name="connsiteX107" fmla="*/ 3706813 w 4215960"/>
                <a:gd name="connsiteY107" fmla="*/ 1985282 h 3486575"/>
                <a:gd name="connsiteX108" fmla="*/ 3673475 w 4215960"/>
                <a:gd name="connsiteY108" fmla="*/ 2034040 h 3486575"/>
                <a:gd name="connsiteX109" fmla="*/ 3584575 w 4215960"/>
                <a:gd name="connsiteY109" fmla="*/ 2048556 h 3486575"/>
                <a:gd name="connsiteX110" fmla="*/ 3590925 w 4215960"/>
                <a:gd name="connsiteY110" fmla="*/ 2026557 h 3486575"/>
                <a:gd name="connsiteX111" fmla="*/ 3537403 w 4215960"/>
                <a:gd name="connsiteY111" fmla="*/ 2010456 h 3486575"/>
                <a:gd name="connsiteX112" fmla="*/ 3512684 w 4215960"/>
                <a:gd name="connsiteY112" fmla="*/ 1845355 h 3486575"/>
                <a:gd name="connsiteX113" fmla="*/ 3232377 w 4215960"/>
                <a:gd name="connsiteY113" fmla="*/ 1778680 h 3486575"/>
                <a:gd name="connsiteX114" fmla="*/ 3096078 w 4215960"/>
                <a:gd name="connsiteY114" fmla="*/ 1821996 h 3486575"/>
                <a:gd name="connsiteX115" fmla="*/ 2964089 w 4215960"/>
                <a:gd name="connsiteY115" fmla="*/ 1814512 h 3486575"/>
                <a:gd name="connsiteX116" fmla="*/ 2831646 w 4215960"/>
                <a:gd name="connsiteY116" fmla="*/ 1703614 h 3486575"/>
                <a:gd name="connsiteX117" fmla="*/ 2618468 w 4215960"/>
                <a:gd name="connsiteY117" fmla="*/ 1400401 h 3486575"/>
                <a:gd name="connsiteX118" fmla="*/ 2220006 w 4215960"/>
                <a:gd name="connsiteY118" fmla="*/ 1260928 h 3486575"/>
                <a:gd name="connsiteX119" fmla="*/ 1821543 w 4215960"/>
                <a:gd name="connsiteY119" fmla="*/ 1284514 h 3486575"/>
                <a:gd name="connsiteX120" fmla="*/ 1799771 w 4215960"/>
                <a:gd name="connsiteY120" fmla="*/ 1211943 h 3486575"/>
                <a:gd name="connsiteX121" fmla="*/ 1756228 w 4215960"/>
                <a:gd name="connsiteY121" fmla="*/ 1139371 h 3486575"/>
                <a:gd name="connsiteX122" fmla="*/ 1625600 w 4215960"/>
                <a:gd name="connsiteY122" fmla="*/ 986971 h 3486575"/>
                <a:gd name="connsiteX123" fmla="*/ 1589314 w 4215960"/>
                <a:gd name="connsiteY123" fmla="*/ 928914 h 3486575"/>
                <a:gd name="connsiteX124" fmla="*/ 1574800 w 4215960"/>
                <a:gd name="connsiteY124" fmla="*/ 892628 h 3486575"/>
                <a:gd name="connsiteX125" fmla="*/ 1538514 w 4215960"/>
                <a:gd name="connsiteY125" fmla="*/ 856343 h 3486575"/>
                <a:gd name="connsiteX126" fmla="*/ 1509485 w 4215960"/>
                <a:gd name="connsiteY126" fmla="*/ 820057 h 3486575"/>
                <a:gd name="connsiteX127" fmla="*/ 1473200 w 4215960"/>
                <a:gd name="connsiteY127" fmla="*/ 783771 h 3486575"/>
                <a:gd name="connsiteX128" fmla="*/ 1436914 w 4215960"/>
                <a:gd name="connsiteY128" fmla="*/ 718457 h 3486575"/>
                <a:gd name="connsiteX129" fmla="*/ 1357085 w 4215960"/>
                <a:gd name="connsiteY129" fmla="*/ 624114 h 3486575"/>
                <a:gd name="connsiteX130" fmla="*/ 1335314 w 4215960"/>
                <a:gd name="connsiteY130" fmla="*/ 602343 h 3486575"/>
                <a:gd name="connsiteX131" fmla="*/ 1277257 w 4215960"/>
                <a:gd name="connsiteY131" fmla="*/ 529771 h 3486575"/>
                <a:gd name="connsiteX132" fmla="*/ 1219200 w 4215960"/>
                <a:gd name="connsiteY132" fmla="*/ 464457 h 3486575"/>
                <a:gd name="connsiteX133" fmla="*/ 1161143 w 4215960"/>
                <a:gd name="connsiteY133" fmla="*/ 406400 h 3486575"/>
                <a:gd name="connsiteX134" fmla="*/ 1081314 w 4215960"/>
                <a:gd name="connsiteY134" fmla="*/ 362857 h 3486575"/>
                <a:gd name="connsiteX135" fmla="*/ 1052285 w 4215960"/>
                <a:gd name="connsiteY135" fmla="*/ 333828 h 3486575"/>
                <a:gd name="connsiteX136" fmla="*/ 1001485 w 4215960"/>
                <a:gd name="connsiteY136" fmla="*/ 304800 h 3486575"/>
                <a:gd name="connsiteX137" fmla="*/ 979714 w 4215960"/>
                <a:gd name="connsiteY137" fmla="*/ 290285 h 3486575"/>
                <a:gd name="connsiteX138" fmla="*/ 928914 w 4215960"/>
                <a:gd name="connsiteY138" fmla="*/ 246743 h 3486575"/>
                <a:gd name="connsiteX139" fmla="*/ 907143 w 4215960"/>
                <a:gd name="connsiteY139" fmla="*/ 232228 h 3486575"/>
                <a:gd name="connsiteX140" fmla="*/ 885371 w 4215960"/>
                <a:gd name="connsiteY140" fmla="*/ 224971 h 3486575"/>
                <a:gd name="connsiteX141" fmla="*/ 849085 w 4215960"/>
                <a:gd name="connsiteY141" fmla="*/ 188685 h 3486575"/>
                <a:gd name="connsiteX142" fmla="*/ 820057 w 4215960"/>
                <a:gd name="connsiteY142" fmla="*/ 166914 h 3486575"/>
                <a:gd name="connsiteX143" fmla="*/ 812800 w 4215960"/>
                <a:gd name="connsiteY143" fmla="*/ 145143 h 3486575"/>
                <a:gd name="connsiteX144" fmla="*/ 762000 w 4215960"/>
                <a:gd name="connsiteY144" fmla="*/ 116114 h 3486575"/>
                <a:gd name="connsiteX145" fmla="*/ 740228 w 4215960"/>
                <a:gd name="connsiteY145" fmla="*/ 101600 h 3486575"/>
                <a:gd name="connsiteX146" fmla="*/ 703943 w 4215960"/>
                <a:gd name="connsiteY146" fmla="*/ 65314 h 3486575"/>
                <a:gd name="connsiteX147" fmla="*/ 689428 w 4215960"/>
                <a:gd name="connsiteY147" fmla="*/ 50800 h 3486575"/>
                <a:gd name="connsiteX148" fmla="*/ 660400 w 4215960"/>
                <a:gd name="connsiteY148" fmla="*/ 43543 h 3486575"/>
                <a:gd name="connsiteX149" fmla="*/ 638628 w 4215960"/>
                <a:gd name="connsiteY149" fmla="*/ 36285 h 3486575"/>
                <a:gd name="connsiteX150" fmla="*/ 602343 w 4215960"/>
                <a:gd name="connsiteY150" fmla="*/ 0 h 3486575"/>
                <a:gd name="connsiteX0" fmla="*/ 602343 w 4215960"/>
                <a:gd name="connsiteY0" fmla="*/ 0 h 3486575"/>
                <a:gd name="connsiteX1" fmla="*/ 406400 w 4215960"/>
                <a:gd name="connsiteY1" fmla="*/ 7257 h 3486575"/>
                <a:gd name="connsiteX2" fmla="*/ 362857 w 4215960"/>
                <a:gd name="connsiteY2" fmla="*/ 36285 h 3486575"/>
                <a:gd name="connsiteX3" fmla="*/ 312057 w 4215960"/>
                <a:gd name="connsiteY3" fmla="*/ 50800 h 3486575"/>
                <a:gd name="connsiteX4" fmla="*/ 239485 w 4215960"/>
                <a:gd name="connsiteY4" fmla="*/ 101600 h 3486575"/>
                <a:gd name="connsiteX5" fmla="*/ 210457 w 4215960"/>
                <a:gd name="connsiteY5" fmla="*/ 108857 h 3486575"/>
                <a:gd name="connsiteX6" fmla="*/ 159657 w 4215960"/>
                <a:gd name="connsiteY6" fmla="*/ 137885 h 3486575"/>
                <a:gd name="connsiteX7" fmla="*/ 130628 w 4215960"/>
                <a:gd name="connsiteY7" fmla="*/ 166914 h 3486575"/>
                <a:gd name="connsiteX8" fmla="*/ 108857 w 4215960"/>
                <a:gd name="connsiteY8" fmla="*/ 188685 h 3486575"/>
                <a:gd name="connsiteX9" fmla="*/ 94343 w 4215960"/>
                <a:gd name="connsiteY9" fmla="*/ 203200 h 3486575"/>
                <a:gd name="connsiteX10" fmla="*/ 43543 w 4215960"/>
                <a:gd name="connsiteY10" fmla="*/ 283028 h 3486575"/>
                <a:gd name="connsiteX11" fmla="*/ 14514 w 4215960"/>
                <a:gd name="connsiteY11" fmla="*/ 362857 h 3486575"/>
                <a:gd name="connsiteX12" fmla="*/ 0 w 4215960"/>
                <a:gd name="connsiteY12" fmla="*/ 420914 h 3486575"/>
                <a:gd name="connsiteX13" fmla="*/ 7257 w 4215960"/>
                <a:gd name="connsiteY13" fmla="*/ 1393371 h 3486575"/>
                <a:gd name="connsiteX14" fmla="*/ 29028 w 4215960"/>
                <a:gd name="connsiteY14" fmla="*/ 1494971 h 3486575"/>
                <a:gd name="connsiteX15" fmla="*/ 43543 w 4215960"/>
                <a:gd name="connsiteY15" fmla="*/ 1531257 h 3486575"/>
                <a:gd name="connsiteX16" fmla="*/ 58057 w 4215960"/>
                <a:gd name="connsiteY16" fmla="*/ 1596571 h 3486575"/>
                <a:gd name="connsiteX17" fmla="*/ 79828 w 4215960"/>
                <a:gd name="connsiteY17" fmla="*/ 1647371 h 3486575"/>
                <a:gd name="connsiteX18" fmla="*/ 116114 w 4215960"/>
                <a:gd name="connsiteY18" fmla="*/ 1763485 h 3486575"/>
                <a:gd name="connsiteX19" fmla="*/ 137885 w 4215960"/>
                <a:gd name="connsiteY19" fmla="*/ 1828800 h 3486575"/>
                <a:gd name="connsiteX20" fmla="*/ 145143 w 4215960"/>
                <a:gd name="connsiteY20" fmla="*/ 1850571 h 3486575"/>
                <a:gd name="connsiteX21" fmla="*/ 166914 w 4215960"/>
                <a:gd name="connsiteY21" fmla="*/ 1894114 h 3486575"/>
                <a:gd name="connsiteX22" fmla="*/ 188685 w 4215960"/>
                <a:gd name="connsiteY22" fmla="*/ 1944914 h 3486575"/>
                <a:gd name="connsiteX23" fmla="*/ 195943 w 4215960"/>
                <a:gd name="connsiteY23" fmla="*/ 1973943 h 3486575"/>
                <a:gd name="connsiteX24" fmla="*/ 232228 w 4215960"/>
                <a:gd name="connsiteY24" fmla="*/ 2024743 h 3486575"/>
                <a:gd name="connsiteX25" fmla="*/ 254000 w 4215960"/>
                <a:gd name="connsiteY25" fmla="*/ 2082800 h 3486575"/>
                <a:gd name="connsiteX26" fmla="*/ 275771 w 4215960"/>
                <a:gd name="connsiteY26" fmla="*/ 2104571 h 3486575"/>
                <a:gd name="connsiteX27" fmla="*/ 312057 w 4215960"/>
                <a:gd name="connsiteY27" fmla="*/ 2177143 h 3486575"/>
                <a:gd name="connsiteX28" fmla="*/ 348343 w 4215960"/>
                <a:gd name="connsiteY28" fmla="*/ 2227943 h 3486575"/>
                <a:gd name="connsiteX29" fmla="*/ 355600 w 4215960"/>
                <a:gd name="connsiteY29" fmla="*/ 2249714 h 3486575"/>
                <a:gd name="connsiteX30" fmla="*/ 406400 w 4215960"/>
                <a:gd name="connsiteY30" fmla="*/ 2315028 h 3486575"/>
                <a:gd name="connsiteX31" fmla="*/ 435428 w 4215960"/>
                <a:gd name="connsiteY31" fmla="*/ 2380343 h 3486575"/>
                <a:gd name="connsiteX32" fmla="*/ 457200 w 4215960"/>
                <a:gd name="connsiteY32" fmla="*/ 2409371 h 3486575"/>
                <a:gd name="connsiteX33" fmla="*/ 471714 w 4215960"/>
                <a:gd name="connsiteY33" fmla="*/ 2467428 h 3486575"/>
                <a:gd name="connsiteX34" fmla="*/ 478971 w 4215960"/>
                <a:gd name="connsiteY34" fmla="*/ 2489200 h 3486575"/>
                <a:gd name="connsiteX35" fmla="*/ 486228 w 4215960"/>
                <a:gd name="connsiteY35" fmla="*/ 2518228 h 3486575"/>
                <a:gd name="connsiteX36" fmla="*/ 493485 w 4215960"/>
                <a:gd name="connsiteY36" fmla="*/ 2583543 h 3486575"/>
                <a:gd name="connsiteX37" fmla="*/ 515257 w 4215960"/>
                <a:gd name="connsiteY37" fmla="*/ 2641600 h 3486575"/>
                <a:gd name="connsiteX38" fmla="*/ 544285 w 4215960"/>
                <a:gd name="connsiteY38" fmla="*/ 2685143 h 3486575"/>
                <a:gd name="connsiteX39" fmla="*/ 573314 w 4215960"/>
                <a:gd name="connsiteY39" fmla="*/ 2735943 h 3486575"/>
                <a:gd name="connsiteX40" fmla="*/ 602343 w 4215960"/>
                <a:gd name="connsiteY40" fmla="*/ 2757714 h 3486575"/>
                <a:gd name="connsiteX41" fmla="*/ 645885 w 4215960"/>
                <a:gd name="connsiteY41" fmla="*/ 2801257 h 3486575"/>
                <a:gd name="connsiteX42" fmla="*/ 674914 w 4215960"/>
                <a:gd name="connsiteY42" fmla="*/ 2823028 h 3486575"/>
                <a:gd name="connsiteX43" fmla="*/ 711200 w 4215960"/>
                <a:gd name="connsiteY43" fmla="*/ 2866571 h 3486575"/>
                <a:gd name="connsiteX44" fmla="*/ 740228 w 4215960"/>
                <a:gd name="connsiteY44" fmla="*/ 2888343 h 3486575"/>
                <a:gd name="connsiteX45" fmla="*/ 812800 w 4215960"/>
                <a:gd name="connsiteY45" fmla="*/ 2953657 h 3486575"/>
                <a:gd name="connsiteX46" fmla="*/ 849085 w 4215960"/>
                <a:gd name="connsiteY46" fmla="*/ 2997200 h 3486575"/>
                <a:gd name="connsiteX47" fmla="*/ 870857 w 4215960"/>
                <a:gd name="connsiteY47" fmla="*/ 3011714 h 3486575"/>
                <a:gd name="connsiteX48" fmla="*/ 907143 w 4215960"/>
                <a:gd name="connsiteY48" fmla="*/ 3055257 h 3486575"/>
                <a:gd name="connsiteX49" fmla="*/ 936171 w 4215960"/>
                <a:gd name="connsiteY49" fmla="*/ 3077028 h 3486575"/>
                <a:gd name="connsiteX50" fmla="*/ 1030514 w 4215960"/>
                <a:gd name="connsiteY50" fmla="*/ 3120571 h 3486575"/>
                <a:gd name="connsiteX51" fmla="*/ 1480457 w 4215960"/>
                <a:gd name="connsiteY51" fmla="*/ 3106057 h 3486575"/>
                <a:gd name="connsiteX52" fmla="*/ 1531257 w 4215960"/>
                <a:gd name="connsiteY52" fmla="*/ 3091543 h 3486575"/>
                <a:gd name="connsiteX53" fmla="*/ 1618343 w 4215960"/>
                <a:gd name="connsiteY53" fmla="*/ 3084285 h 3486575"/>
                <a:gd name="connsiteX54" fmla="*/ 1698171 w 4215960"/>
                <a:gd name="connsiteY54" fmla="*/ 3069771 h 3486575"/>
                <a:gd name="connsiteX55" fmla="*/ 1756228 w 4215960"/>
                <a:gd name="connsiteY55" fmla="*/ 3062514 h 3486575"/>
                <a:gd name="connsiteX56" fmla="*/ 1785257 w 4215960"/>
                <a:gd name="connsiteY56" fmla="*/ 3048000 h 3486575"/>
                <a:gd name="connsiteX57" fmla="*/ 1850571 w 4215960"/>
                <a:gd name="connsiteY57" fmla="*/ 3026228 h 3486575"/>
                <a:gd name="connsiteX58" fmla="*/ 1886857 w 4215960"/>
                <a:gd name="connsiteY58" fmla="*/ 3011714 h 3486575"/>
                <a:gd name="connsiteX59" fmla="*/ 1988457 w 4215960"/>
                <a:gd name="connsiteY59" fmla="*/ 2997200 h 3486575"/>
                <a:gd name="connsiteX60" fmla="*/ 2017485 w 4215960"/>
                <a:gd name="connsiteY60" fmla="*/ 2989943 h 3486575"/>
                <a:gd name="connsiteX61" fmla="*/ 2053771 w 4215960"/>
                <a:gd name="connsiteY61" fmla="*/ 2982685 h 3486575"/>
                <a:gd name="connsiteX62" fmla="*/ 2140857 w 4215960"/>
                <a:gd name="connsiteY62" fmla="*/ 2968171 h 3486575"/>
                <a:gd name="connsiteX63" fmla="*/ 3390673 w 4215960"/>
                <a:gd name="connsiteY63" fmla="*/ 3318556 h 3486575"/>
                <a:gd name="connsiteX64" fmla="*/ 3391125 w 4215960"/>
                <a:gd name="connsiteY64" fmla="*/ 3322862 h 3486575"/>
                <a:gd name="connsiteX65" fmla="*/ 3302225 w 4215960"/>
                <a:gd name="connsiteY65" fmla="*/ 3432400 h 3486575"/>
                <a:gd name="connsiteX66" fmla="*/ 3362550 w 4215960"/>
                <a:gd name="connsiteY66" fmla="*/ 3437162 h 3486575"/>
                <a:gd name="connsiteX67" fmla="*/ 3424462 w 4215960"/>
                <a:gd name="connsiteY67" fmla="*/ 3480024 h 3486575"/>
                <a:gd name="connsiteX68" fmla="*/ 3456212 w 4215960"/>
                <a:gd name="connsiteY68" fmla="*/ 3467325 h 3486575"/>
                <a:gd name="connsiteX69" fmla="*/ 3449863 w 4215960"/>
                <a:gd name="connsiteY69" fmla="*/ 3432400 h 3486575"/>
                <a:gd name="connsiteX70" fmla="*/ 3491138 w 4215960"/>
                <a:gd name="connsiteY70" fmla="*/ 3408588 h 3486575"/>
                <a:gd name="connsiteX71" fmla="*/ 3575275 w 4215960"/>
                <a:gd name="connsiteY71" fmla="*/ 3465738 h 3486575"/>
                <a:gd name="connsiteX72" fmla="*/ 3592738 w 4215960"/>
                <a:gd name="connsiteY72" fmla="*/ 3364140 h 3486575"/>
                <a:gd name="connsiteX73" fmla="*/ 3567338 w 4215960"/>
                <a:gd name="connsiteY73" fmla="*/ 3341914 h 3486575"/>
                <a:gd name="connsiteX74" fmla="*/ 3494312 w 4215960"/>
                <a:gd name="connsiteY74" fmla="*/ 3299051 h 3486575"/>
                <a:gd name="connsiteX75" fmla="*/ 3516537 w 4215960"/>
                <a:gd name="connsiteY75" fmla="*/ 3273652 h 3486575"/>
                <a:gd name="connsiteX76" fmla="*/ 3537175 w 4215960"/>
                <a:gd name="connsiteY76" fmla="*/ 3251426 h 3486575"/>
                <a:gd name="connsiteX77" fmla="*/ 3591150 w 4215960"/>
                <a:gd name="connsiteY77" fmla="*/ 3283177 h 3486575"/>
                <a:gd name="connsiteX78" fmla="*/ 3597500 w 4215960"/>
                <a:gd name="connsiteY78" fmla="*/ 3238727 h 3486575"/>
                <a:gd name="connsiteX79" fmla="*/ 3541937 w 4215960"/>
                <a:gd name="connsiteY79" fmla="*/ 3214914 h 3486575"/>
                <a:gd name="connsiteX80" fmla="*/ 3540350 w 4215960"/>
                <a:gd name="connsiteY80" fmla="*/ 3205390 h 3486575"/>
                <a:gd name="connsiteX81" fmla="*/ 3527649 w 4215960"/>
                <a:gd name="connsiteY81" fmla="*/ 3167291 h 3486575"/>
                <a:gd name="connsiteX82" fmla="*/ 3533999 w 4215960"/>
                <a:gd name="connsiteY82" fmla="*/ 3119665 h 3486575"/>
                <a:gd name="connsiteX83" fmla="*/ 3545112 w 4215960"/>
                <a:gd name="connsiteY83" fmla="*/ 3064102 h 3486575"/>
                <a:gd name="connsiteX84" fmla="*/ 3507012 w 4215960"/>
                <a:gd name="connsiteY84" fmla="*/ 3033940 h 3486575"/>
                <a:gd name="connsiteX85" fmla="*/ 3540349 w 4215960"/>
                <a:gd name="connsiteY85" fmla="*/ 3024415 h 3486575"/>
                <a:gd name="connsiteX86" fmla="*/ 3518124 w 4215960"/>
                <a:gd name="connsiteY86" fmla="*/ 2987902 h 3486575"/>
                <a:gd name="connsiteX87" fmla="*/ 3556225 w 4215960"/>
                <a:gd name="connsiteY87" fmla="*/ 2983141 h 3486575"/>
                <a:gd name="connsiteX88" fmla="*/ 3562574 w 4215960"/>
                <a:gd name="connsiteY88" fmla="*/ 2949802 h 3486575"/>
                <a:gd name="connsiteX89" fmla="*/ 3624488 w 4215960"/>
                <a:gd name="connsiteY89" fmla="*/ 2959329 h 3486575"/>
                <a:gd name="connsiteX90" fmla="*/ 3657601 w 4215960"/>
                <a:gd name="connsiteY90" fmla="*/ 2974521 h 3486575"/>
                <a:gd name="connsiteX91" fmla="*/ 3623808 w 4215960"/>
                <a:gd name="connsiteY91" fmla="*/ 3015569 h 3486575"/>
                <a:gd name="connsiteX92" fmla="*/ 3662816 w 4215960"/>
                <a:gd name="connsiteY92" fmla="*/ 3123065 h 3486575"/>
                <a:gd name="connsiteX93" fmla="*/ 3715203 w 4215960"/>
                <a:gd name="connsiteY93" fmla="*/ 3154363 h 3486575"/>
                <a:gd name="connsiteX94" fmla="*/ 3767137 w 4215960"/>
                <a:gd name="connsiteY94" fmla="*/ 3112181 h 3486575"/>
                <a:gd name="connsiteX95" fmla="*/ 3852862 w 4215960"/>
                <a:gd name="connsiteY95" fmla="*/ 3063648 h 3486575"/>
                <a:gd name="connsiteX96" fmla="*/ 3835626 w 4215960"/>
                <a:gd name="connsiteY96" fmla="*/ 2974747 h 3486575"/>
                <a:gd name="connsiteX97" fmla="*/ 3912960 w 4215960"/>
                <a:gd name="connsiteY97" fmla="*/ 2842078 h 3486575"/>
                <a:gd name="connsiteX98" fmla="*/ 4205514 w 4215960"/>
                <a:gd name="connsiteY98" fmla="*/ 2508930 h 3486575"/>
                <a:gd name="connsiteX99" fmla="*/ 4124097 w 4215960"/>
                <a:gd name="connsiteY99" fmla="*/ 2499858 h 3486575"/>
                <a:gd name="connsiteX100" fmla="*/ 4128634 w 4215960"/>
                <a:gd name="connsiteY100" fmla="*/ 2408010 h 3486575"/>
                <a:gd name="connsiteX101" fmla="*/ 4079647 w 4215960"/>
                <a:gd name="connsiteY101" fmla="*/ 2382838 h 3486575"/>
                <a:gd name="connsiteX102" fmla="*/ 3995510 w 4215960"/>
                <a:gd name="connsiteY102" fmla="*/ 2414360 h 3486575"/>
                <a:gd name="connsiteX103" fmla="*/ 3958771 w 4215960"/>
                <a:gd name="connsiteY103" fmla="*/ 2378075 h 3486575"/>
                <a:gd name="connsiteX104" fmla="*/ 4003448 w 4215960"/>
                <a:gd name="connsiteY104" fmla="*/ 2355170 h 3486575"/>
                <a:gd name="connsiteX105" fmla="*/ 3874181 w 4215960"/>
                <a:gd name="connsiteY105" fmla="*/ 2141991 h 3486575"/>
                <a:gd name="connsiteX106" fmla="*/ 3889147 w 4215960"/>
                <a:gd name="connsiteY106" fmla="*/ 2111828 h 3486575"/>
                <a:gd name="connsiteX107" fmla="*/ 3865562 w 4215960"/>
                <a:gd name="connsiteY107" fmla="*/ 1996168 h 3486575"/>
                <a:gd name="connsiteX108" fmla="*/ 3706813 w 4215960"/>
                <a:gd name="connsiteY108" fmla="*/ 1985282 h 3486575"/>
                <a:gd name="connsiteX109" fmla="*/ 3673475 w 4215960"/>
                <a:gd name="connsiteY109" fmla="*/ 2034040 h 3486575"/>
                <a:gd name="connsiteX110" fmla="*/ 3584575 w 4215960"/>
                <a:gd name="connsiteY110" fmla="*/ 2048556 h 3486575"/>
                <a:gd name="connsiteX111" fmla="*/ 3590925 w 4215960"/>
                <a:gd name="connsiteY111" fmla="*/ 2026557 h 3486575"/>
                <a:gd name="connsiteX112" fmla="*/ 3537403 w 4215960"/>
                <a:gd name="connsiteY112" fmla="*/ 2010456 h 3486575"/>
                <a:gd name="connsiteX113" fmla="*/ 3512684 w 4215960"/>
                <a:gd name="connsiteY113" fmla="*/ 1845355 h 3486575"/>
                <a:gd name="connsiteX114" fmla="*/ 3232377 w 4215960"/>
                <a:gd name="connsiteY114" fmla="*/ 1778680 h 3486575"/>
                <a:gd name="connsiteX115" fmla="*/ 3096078 w 4215960"/>
                <a:gd name="connsiteY115" fmla="*/ 1821996 h 3486575"/>
                <a:gd name="connsiteX116" fmla="*/ 2964089 w 4215960"/>
                <a:gd name="connsiteY116" fmla="*/ 1814512 h 3486575"/>
                <a:gd name="connsiteX117" fmla="*/ 2831646 w 4215960"/>
                <a:gd name="connsiteY117" fmla="*/ 1703614 h 3486575"/>
                <a:gd name="connsiteX118" fmla="*/ 2618468 w 4215960"/>
                <a:gd name="connsiteY118" fmla="*/ 1400401 h 3486575"/>
                <a:gd name="connsiteX119" fmla="*/ 2220006 w 4215960"/>
                <a:gd name="connsiteY119" fmla="*/ 1260928 h 3486575"/>
                <a:gd name="connsiteX120" fmla="*/ 1821543 w 4215960"/>
                <a:gd name="connsiteY120" fmla="*/ 1284514 h 3486575"/>
                <a:gd name="connsiteX121" fmla="*/ 1799771 w 4215960"/>
                <a:gd name="connsiteY121" fmla="*/ 1211943 h 3486575"/>
                <a:gd name="connsiteX122" fmla="*/ 1756228 w 4215960"/>
                <a:gd name="connsiteY122" fmla="*/ 1139371 h 3486575"/>
                <a:gd name="connsiteX123" fmla="*/ 1625600 w 4215960"/>
                <a:gd name="connsiteY123" fmla="*/ 986971 h 3486575"/>
                <a:gd name="connsiteX124" fmla="*/ 1589314 w 4215960"/>
                <a:gd name="connsiteY124" fmla="*/ 928914 h 3486575"/>
                <a:gd name="connsiteX125" fmla="*/ 1574800 w 4215960"/>
                <a:gd name="connsiteY125" fmla="*/ 892628 h 3486575"/>
                <a:gd name="connsiteX126" fmla="*/ 1538514 w 4215960"/>
                <a:gd name="connsiteY126" fmla="*/ 856343 h 3486575"/>
                <a:gd name="connsiteX127" fmla="*/ 1509485 w 4215960"/>
                <a:gd name="connsiteY127" fmla="*/ 820057 h 3486575"/>
                <a:gd name="connsiteX128" fmla="*/ 1473200 w 4215960"/>
                <a:gd name="connsiteY128" fmla="*/ 783771 h 3486575"/>
                <a:gd name="connsiteX129" fmla="*/ 1436914 w 4215960"/>
                <a:gd name="connsiteY129" fmla="*/ 718457 h 3486575"/>
                <a:gd name="connsiteX130" fmla="*/ 1357085 w 4215960"/>
                <a:gd name="connsiteY130" fmla="*/ 624114 h 3486575"/>
                <a:gd name="connsiteX131" fmla="*/ 1335314 w 4215960"/>
                <a:gd name="connsiteY131" fmla="*/ 602343 h 3486575"/>
                <a:gd name="connsiteX132" fmla="*/ 1277257 w 4215960"/>
                <a:gd name="connsiteY132" fmla="*/ 529771 h 3486575"/>
                <a:gd name="connsiteX133" fmla="*/ 1219200 w 4215960"/>
                <a:gd name="connsiteY133" fmla="*/ 464457 h 3486575"/>
                <a:gd name="connsiteX134" fmla="*/ 1161143 w 4215960"/>
                <a:gd name="connsiteY134" fmla="*/ 406400 h 3486575"/>
                <a:gd name="connsiteX135" fmla="*/ 1081314 w 4215960"/>
                <a:gd name="connsiteY135" fmla="*/ 362857 h 3486575"/>
                <a:gd name="connsiteX136" fmla="*/ 1052285 w 4215960"/>
                <a:gd name="connsiteY136" fmla="*/ 333828 h 3486575"/>
                <a:gd name="connsiteX137" fmla="*/ 1001485 w 4215960"/>
                <a:gd name="connsiteY137" fmla="*/ 304800 h 3486575"/>
                <a:gd name="connsiteX138" fmla="*/ 979714 w 4215960"/>
                <a:gd name="connsiteY138" fmla="*/ 290285 h 3486575"/>
                <a:gd name="connsiteX139" fmla="*/ 928914 w 4215960"/>
                <a:gd name="connsiteY139" fmla="*/ 246743 h 3486575"/>
                <a:gd name="connsiteX140" fmla="*/ 907143 w 4215960"/>
                <a:gd name="connsiteY140" fmla="*/ 232228 h 3486575"/>
                <a:gd name="connsiteX141" fmla="*/ 885371 w 4215960"/>
                <a:gd name="connsiteY141" fmla="*/ 224971 h 3486575"/>
                <a:gd name="connsiteX142" fmla="*/ 849085 w 4215960"/>
                <a:gd name="connsiteY142" fmla="*/ 188685 h 3486575"/>
                <a:gd name="connsiteX143" fmla="*/ 820057 w 4215960"/>
                <a:gd name="connsiteY143" fmla="*/ 166914 h 3486575"/>
                <a:gd name="connsiteX144" fmla="*/ 812800 w 4215960"/>
                <a:gd name="connsiteY144" fmla="*/ 145143 h 3486575"/>
                <a:gd name="connsiteX145" fmla="*/ 762000 w 4215960"/>
                <a:gd name="connsiteY145" fmla="*/ 116114 h 3486575"/>
                <a:gd name="connsiteX146" fmla="*/ 740228 w 4215960"/>
                <a:gd name="connsiteY146" fmla="*/ 101600 h 3486575"/>
                <a:gd name="connsiteX147" fmla="*/ 703943 w 4215960"/>
                <a:gd name="connsiteY147" fmla="*/ 65314 h 3486575"/>
                <a:gd name="connsiteX148" fmla="*/ 689428 w 4215960"/>
                <a:gd name="connsiteY148" fmla="*/ 50800 h 3486575"/>
                <a:gd name="connsiteX149" fmla="*/ 660400 w 4215960"/>
                <a:gd name="connsiteY149" fmla="*/ 43543 h 3486575"/>
                <a:gd name="connsiteX150" fmla="*/ 638628 w 4215960"/>
                <a:gd name="connsiteY150" fmla="*/ 36285 h 3486575"/>
                <a:gd name="connsiteX151" fmla="*/ 602343 w 4215960"/>
                <a:gd name="connsiteY151" fmla="*/ 0 h 3486575"/>
                <a:gd name="connsiteX0" fmla="*/ 602343 w 4215960"/>
                <a:gd name="connsiteY0" fmla="*/ 0 h 3486575"/>
                <a:gd name="connsiteX1" fmla="*/ 406400 w 4215960"/>
                <a:gd name="connsiteY1" fmla="*/ 7257 h 3486575"/>
                <a:gd name="connsiteX2" fmla="*/ 362857 w 4215960"/>
                <a:gd name="connsiteY2" fmla="*/ 36285 h 3486575"/>
                <a:gd name="connsiteX3" fmla="*/ 312057 w 4215960"/>
                <a:gd name="connsiteY3" fmla="*/ 50800 h 3486575"/>
                <a:gd name="connsiteX4" fmla="*/ 239485 w 4215960"/>
                <a:gd name="connsiteY4" fmla="*/ 101600 h 3486575"/>
                <a:gd name="connsiteX5" fmla="*/ 210457 w 4215960"/>
                <a:gd name="connsiteY5" fmla="*/ 108857 h 3486575"/>
                <a:gd name="connsiteX6" fmla="*/ 159657 w 4215960"/>
                <a:gd name="connsiteY6" fmla="*/ 137885 h 3486575"/>
                <a:gd name="connsiteX7" fmla="*/ 130628 w 4215960"/>
                <a:gd name="connsiteY7" fmla="*/ 166914 h 3486575"/>
                <a:gd name="connsiteX8" fmla="*/ 108857 w 4215960"/>
                <a:gd name="connsiteY8" fmla="*/ 188685 h 3486575"/>
                <a:gd name="connsiteX9" fmla="*/ 94343 w 4215960"/>
                <a:gd name="connsiteY9" fmla="*/ 203200 h 3486575"/>
                <a:gd name="connsiteX10" fmla="*/ 43543 w 4215960"/>
                <a:gd name="connsiteY10" fmla="*/ 283028 h 3486575"/>
                <a:gd name="connsiteX11" fmla="*/ 14514 w 4215960"/>
                <a:gd name="connsiteY11" fmla="*/ 362857 h 3486575"/>
                <a:gd name="connsiteX12" fmla="*/ 0 w 4215960"/>
                <a:gd name="connsiteY12" fmla="*/ 420914 h 3486575"/>
                <a:gd name="connsiteX13" fmla="*/ 7257 w 4215960"/>
                <a:gd name="connsiteY13" fmla="*/ 1393371 h 3486575"/>
                <a:gd name="connsiteX14" fmla="*/ 29028 w 4215960"/>
                <a:gd name="connsiteY14" fmla="*/ 1494971 h 3486575"/>
                <a:gd name="connsiteX15" fmla="*/ 43543 w 4215960"/>
                <a:gd name="connsiteY15" fmla="*/ 1531257 h 3486575"/>
                <a:gd name="connsiteX16" fmla="*/ 58057 w 4215960"/>
                <a:gd name="connsiteY16" fmla="*/ 1596571 h 3486575"/>
                <a:gd name="connsiteX17" fmla="*/ 79828 w 4215960"/>
                <a:gd name="connsiteY17" fmla="*/ 1647371 h 3486575"/>
                <a:gd name="connsiteX18" fmla="*/ 116114 w 4215960"/>
                <a:gd name="connsiteY18" fmla="*/ 1763485 h 3486575"/>
                <a:gd name="connsiteX19" fmla="*/ 137885 w 4215960"/>
                <a:gd name="connsiteY19" fmla="*/ 1828800 h 3486575"/>
                <a:gd name="connsiteX20" fmla="*/ 145143 w 4215960"/>
                <a:gd name="connsiteY20" fmla="*/ 1850571 h 3486575"/>
                <a:gd name="connsiteX21" fmla="*/ 166914 w 4215960"/>
                <a:gd name="connsiteY21" fmla="*/ 1894114 h 3486575"/>
                <a:gd name="connsiteX22" fmla="*/ 188685 w 4215960"/>
                <a:gd name="connsiteY22" fmla="*/ 1944914 h 3486575"/>
                <a:gd name="connsiteX23" fmla="*/ 195943 w 4215960"/>
                <a:gd name="connsiteY23" fmla="*/ 1973943 h 3486575"/>
                <a:gd name="connsiteX24" fmla="*/ 232228 w 4215960"/>
                <a:gd name="connsiteY24" fmla="*/ 2024743 h 3486575"/>
                <a:gd name="connsiteX25" fmla="*/ 254000 w 4215960"/>
                <a:gd name="connsiteY25" fmla="*/ 2082800 h 3486575"/>
                <a:gd name="connsiteX26" fmla="*/ 275771 w 4215960"/>
                <a:gd name="connsiteY26" fmla="*/ 2104571 h 3486575"/>
                <a:gd name="connsiteX27" fmla="*/ 312057 w 4215960"/>
                <a:gd name="connsiteY27" fmla="*/ 2177143 h 3486575"/>
                <a:gd name="connsiteX28" fmla="*/ 348343 w 4215960"/>
                <a:gd name="connsiteY28" fmla="*/ 2227943 h 3486575"/>
                <a:gd name="connsiteX29" fmla="*/ 355600 w 4215960"/>
                <a:gd name="connsiteY29" fmla="*/ 2249714 h 3486575"/>
                <a:gd name="connsiteX30" fmla="*/ 406400 w 4215960"/>
                <a:gd name="connsiteY30" fmla="*/ 2315028 h 3486575"/>
                <a:gd name="connsiteX31" fmla="*/ 435428 w 4215960"/>
                <a:gd name="connsiteY31" fmla="*/ 2380343 h 3486575"/>
                <a:gd name="connsiteX32" fmla="*/ 457200 w 4215960"/>
                <a:gd name="connsiteY32" fmla="*/ 2409371 h 3486575"/>
                <a:gd name="connsiteX33" fmla="*/ 471714 w 4215960"/>
                <a:gd name="connsiteY33" fmla="*/ 2467428 h 3486575"/>
                <a:gd name="connsiteX34" fmla="*/ 478971 w 4215960"/>
                <a:gd name="connsiteY34" fmla="*/ 2489200 h 3486575"/>
                <a:gd name="connsiteX35" fmla="*/ 486228 w 4215960"/>
                <a:gd name="connsiteY35" fmla="*/ 2518228 h 3486575"/>
                <a:gd name="connsiteX36" fmla="*/ 493485 w 4215960"/>
                <a:gd name="connsiteY36" fmla="*/ 2583543 h 3486575"/>
                <a:gd name="connsiteX37" fmla="*/ 515257 w 4215960"/>
                <a:gd name="connsiteY37" fmla="*/ 2641600 h 3486575"/>
                <a:gd name="connsiteX38" fmla="*/ 544285 w 4215960"/>
                <a:gd name="connsiteY38" fmla="*/ 2685143 h 3486575"/>
                <a:gd name="connsiteX39" fmla="*/ 573314 w 4215960"/>
                <a:gd name="connsiteY39" fmla="*/ 2735943 h 3486575"/>
                <a:gd name="connsiteX40" fmla="*/ 602343 w 4215960"/>
                <a:gd name="connsiteY40" fmla="*/ 2757714 h 3486575"/>
                <a:gd name="connsiteX41" fmla="*/ 645885 w 4215960"/>
                <a:gd name="connsiteY41" fmla="*/ 2801257 h 3486575"/>
                <a:gd name="connsiteX42" fmla="*/ 674914 w 4215960"/>
                <a:gd name="connsiteY42" fmla="*/ 2823028 h 3486575"/>
                <a:gd name="connsiteX43" fmla="*/ 711200 w 4215960"/>
                <a:gd name="connsiteY43" fmla="*/ 2866571 h 3486575"/>
                <a:gd name="connsiteX44" fmla="*/ 740228 w 4215960"/>
                <a:gd name="connsiteY44" fmla="*/ 2888343 h 3486575"/>
                <a:gd name="connsiteX45" fmla="*/ 812800 w 4215960"/>
                <a:gd name="connsiteY45" fmla="*/ 2953657 h 3486575"/>
                <a:gd name="connsiteX46" fmla="*/ 849085 w 4215960"/>
                <a:gd name="connsiteY46" fmla="*/ 2997200 h 3486575"/>
                <a:gd name="connsiteX47" fmla="*/ 870857 w 4215960"/>
                <a:gd name="connsiteY47" fmla="*/ 3011714 h 3486575"/>
                <a:gd name="connsiteX48" fmla="*/ 907143 w 4215960"/>
                <a:gd name="connsiteY48" fmla="*/ 3055257 h 3486575"/>
                <a:gd name="connsiteX49" fmla="*/ 936171 w 4215960"/>
                <a:gd name="connsiteY49" fmla="*/ 3077028 h 3486575"/>
                <a:gd name="connsiteX50" fmla="*/ 1030514 w 4215960"/>
                <a:gd name="connsiteY50" fmla="*/ 3120571 h 3486575"/>
                <a:gd name="connsiteX51" fmla="*/ 1480457 w 4215960"/>
                <a:gd name="connsiteY51" fmla="*/ 3106057 h 3486575"/>
                <a:gd name="connsiteX52" fmla="*/ 1531257 w 4215960"/>
                <a:gd name="connsiteY52" fmla="*/ 3091543 h 3486575"/>
                <a:gd name="connsiteX53" fmla="*/ 1618343 w 4215960"/>
                <a:gd name="connsiteY53" fmla="*/ 3084285 h 3486575"/>
                <a:gd name="connsiteX54" fmla="*/ 1698171 w 4215960"/>
                <a:gd name="connsiteY54" fmla="*/ 3069771 h 3486575"/>
                <a:gd name="connsiteX55" fmla="*/ 1756228 w 4215960"/>
                <a:gd name="connsiteY55" fmla="*/ 3062514 h 3486575"/>
                <a:gd name="connsiteX56" fmla="*/ 1785257 w 4215960"/>
                <a:gd name="connsiteY56" fmla="*/ 3048000 h 3486575"/>
                <a:gd name="connsiteX57" fmla="*/ 1850571 w 4215960"/>
                <a:gd name="connsiteY57" fmla="*/ 3026228 h 3486575"/>
                <a:gd name="connsiteX58" fmla="*/ 1886857 w 4215960"/>
                <a:gd name="connsiteY58" fmla="*/ 3011714 h 3486575"/>
                <a:gd name="connsiteX59" fmla="*/ 1988457 w 4215960"/>
                <a:gd name="connsiteY59" fmla="*/ 2997200 h 3486575"/>
                <a:gd name="connsiteX60" fmla="*/ 2017485 w 4215960"/>
                <a:gd name="connsiteY60" fmla="*/ 2989943 h 3486575"/>
                <a:gd name="connsiteX61" fmla="*/ 2053771 w 4215960"/>
                <a:gd name="connsiteY61" fmla="*/ 2982685 h 3486575"/>
                <a:gd name="connsiteX62" fmla="*/ 2140857 w 4215960"/>
                <a:gd name="connsiteY62" fmla="*/ 2968171 h 3486575"/>
                <a:gd name="connsiteX63" fmla="*/ 3390673 w 4215960"/>
                <a:gd name="connsiteY63" fmla="*/ 3318556 h 3486575"/>
                <a:gd name="connsiteX64" fmla="*/ 3308575 w 4215960"/>
                <a:gd name="connsiteY64" fmla="*/ 3481612 h 3486575"/>
                <a:gd name="connsiteX65" fmla="*/ 3302225 w 4215960"/>
                <a:gd name="connsiteY65" fmla="*/ 3432400 h 3486575"/>
                <a:gd name="connsiteX66" fmla="*/ 3362550 w 4215960"/>
                <a:gd name="connsiteY66" fmla="*/ 3437162 h 3486575"/>
                <a:gd name="connsiteX67" fmla="*/ 3424462 w 4215960"/>
                <a:gd name="connsiteY67" fmla="*/ 3480024 h 3486575"/>
                <a:gd name="connsiteX68" fmla="*/ 3456212 w 4215960"/>
                <a:gd name="connsiteY68" fmla="*/ 3467325 h 3486575"/>
                <a:gd name="connsiteX69" fmla="*/ 3449863 w 4215960"/>
                <a:gd name="connsiteY69" fmla="*/ 3432400 h 3486575"/>
                <a:gd name="connsiteX70" fmla="*/ 3491138 w 4215960"/>
                <a:gd name="connsiteY70" fmla="*/ 3408588 h 3486575"/>
                <a:gd name="connsiteX71" fmla="*/ 3575275 w 4215960"/>
                <a:gd name="connsiteY71" fmla="*/ 3465738 h 3486575"/>
                <a:gd name="connsiteX72" fmla="*/ 3592738 w 4215960"/>
                <a:gd name="connsiteY72" fmla="*/ 3364140 h 3486575"/>
                <a:gd name="connsiteX73" fmla="*/ 3567338 w 4215960"/>
                <a:gd name="connsiteY73" fmla="*/ 3341914 h 3486575"/>
                <a:gd name="connsiteX74" fmla="*/ 3494312 w 4215960"/>
                <a:gd name="connsiteY74" fmla="*/ 3299051 h 3486575"/>
                <a:gd name="connsiteX75" fmla="*/ 3516537 w 4215960"/>
                <a:gd name="connsiteY75" fmla="*/ 3273652 h 3486575"/>
                <a:gd name="connsiteX76" fmla="*/ 3537175 w 4215960"/>
                <a:gd name="connsiteY76" fmla="*/ 3251426 h 3486575"/>
                <a:gd name="connsiteX77" fmla="*/ 3591150 w 4215960"/>
                <a:gd name="connsiteY77" fmla="*/ 3283177 h 3486575"/>
                <a:gd name="connsiteX78" fmla="*/ 3597500 w 4215960"/>
                <a:gd name="connsiteY78" fmla="*/ 3238727 h 3486575"/>
                <a:gd name="connsiteX79" fmla="*/ 3541937 w 4215960"/>
                <a:gd name="connsiteY79" fmla="*/ 3214914 h 3486575"/>
                <a:gd name="connsiteX80" fmla="*/ 3540350 w 4215960"/>
                <a:gd name="connsiteY80" fmla="*/ 3205390 h 3486575"/>
                <a:gd name="connsiteX81" fmla="*/ 3527649 w 4215960"/>
                <a:gd name="connsiteY81" fmla="*/ 3167291 h 3486575"/>
                <a:gd name="connsiteX82" fmla="*/ 3533999 w 4215960"/>
                <a:gd name="connsiteY82" fmla="*/ 3119665 h 3486575"/>
                <a:gd name="connsiteX83" fmla="*/ 3545112 w 4215960"/>
                <a:gd name="connsiteY83" fmla="*/ 3064102 h 3486575"/>
                <a:gd name="connsiteX84" fmla="*/ 3507012 w 4215960"/>
                <a:gd name="connsiteY84" fmla="*/ 3033940 h 3486575"/>
                <a:gd name="connsiteX85" fmla="*/ 3540349 w 4215960"/>
                <a:gd name="connsiteY85" fmla="*/ 3024415 h 3486575"/>
                <a:gd name="connsiteX86" fmla="*/ 3518124 w 4215960"/>
                <a:gd name="connsiteY86" fmla="*/ 2987902 h 3486575"/>
                <a:gd name="connsiteX87" fmla="*/ 3556225 w 4215960"/>
                <a:gd name="connsiteY87" fmla="*/ 2983141 h 3486575"/>
                <a:gd name="connsiteX88" fmla="*/ 3562574 w 4215960"/>
                <a:gd name="connsiteY88" fmla="*/ 2949802 h 3486575"/>
                <a:gd name="connsiteX89" fmla="*/ 3624488 w 4215960"/>
                <a:gd name="connsiteY89" fmla="*/ 2959329 h 3486575"/>
                <a:gd name="connsiteX90" fmla="*/ 3657601 w 4215960"/>
                <a:gd name="connsiteY90" fmla="*/ 2974521 h 3486575"/>
                <a:gd name="connsiteX91" fmla="*/ 3623808 w 4215960"/>
                <a:gd name="connsiteY91" fmla="*/ 3015569 h 3486575"/>
                <a:gd name="connsiteX92" fmla="*/ 3662816 w 4215960"/>
                <a:gd name="connsiteY92" fmla="*/ 3123065 h 3486575"/>
                <a:gd name="connsiteX93" fmla="*/ 3715203 w 4215960"/>
                <a:gd name="connsiteY93" fmla="*/ 3154363 h 3486575"/>
                <a:gd name="connsiteX94" fmla="*/ 3767137 w 4215960"/>
                <a:gd name="connsiteY94" fmla="*/ 3112181 h 3486575"/>
                <a:gd name="connsiteX95" fmla="*/ 3852862 w 4215960"/>
                <a:gd name="connsiteY95" fmla="*/ 3063648 h 3486575"/>
                <a:gd name="connsiteX96" fmla="*/ 3835626 w 4215960"/>
                <a:gd name="connsiteY96" fmla="*/ 2974747 h 3486575"/>
                <a:gd name="connsiteX97" fmla="*/ 3912960 w 4215960"/>
                <a:gd name="connsiteY97" fmla="*/ 2842078 h 3486575"/>
                <a:gd name="connsiteX98" fmla="*/ 4205514 w 4215960"/>
                <a:gd name="connsiteY98" fmla="*/ 2508930 h 3486575"/>
                <a:gd name="connsiteX99" fmla="*/ 4124097 w 4215960"/>
                <a:gd name="connsiteY99" fmla="*/ 2499858 h 3486575"/>
                <a:gd name="connsiteX100" fmla="*/ 4128634 w 4215960"/>
                <a:gd name="connsiteY100" fmla="*/ 2408010 h 3486575"/>
                <a:gd name="connsiteX101" fmla="*/ 4079647 w 4215960"/>
                <a:gd name="connsiteY101" fmla="*/ 2382838 h 3486575"/>
                <a:gd name="connsiteX102" fmla="*/ 3995510 w 4215960"/>
                <a:gd name="connsiteY102" fmla="*/ 2414360 h 3486575"/>
                <a:gd name="connsiteX103" fmla="*/ 3958771 w 4215960"/>
                <a:gd name="connsiteY103" fmla="*/ 2378075 h 3486575"/>
                <a:gd name="connsiteX104" fmla="*/ 4003448 w 4215960"/>
                <a:gd name="connsiteY104" fmla="*/ 2355170 h 3486575"/>
                <a:gd name="connsiteX105" fmla="*/ 3874181 w 4215960"/>
                <a:gd name="connsiteY105" fmla="*/ 2141991 h 3486575"/>
                <a:gd name="connsiteX106" fmla="*/ 3889147 w 4215960"/>
                <a:gd name="connsiteY106" fmla="*/ 2111828 h 3486575"/>
                <a:gd name="connsiteX107" fmla="*/ 3865562 w 4215960"/>
                <a:gd name="connsiteY107" fmla="*/ 1996168 h 3486575"/>
                <a:gd name="connsiteX108" fmla="*/ 3706813 w 4215960"/>
                <a:gd name="connsiteY108" fmla="*/ 1985282 h 3486575"/>
                <a:gd name="connsiteX109" fmla="*/ 3673475 w 4215960"/>
                <a:gd name="connsiteY109" fmla="*/ 2034040 h 3486575"/>
                <a:gd name="connsiteX110" fmla="*/ 3584575 w 4215960"/>
                <a:gd name="connsiteY110" fmla="*/ 2048556 h 3486575"/>
                <a:gd name="connsiteX111" fmla="*/ 3590925 w 4215960"/>
                <a:gd name="connsiteY111" fmla="*/ 2026557 h 3486575"/>
                <a:gd name="connsiteX112" fmla="*/ 3537403 w 4215960"/>
                <a:gd name="connsiteY112" fmla="*/ 2010456 h 3486575"/>
                <a:gd name="connsiteX113" fmla="*/ 3512684 w 4215960"/>
                <a:gd name="connsiteY113" fmla="*/ 1845355 h 3486575"/>
                <a:gd name="connsiteX114" fmla="*/ 3232377 w 4215960"/>
                <a:gd name="connsiteY114" fmla="*/ 1778680 h 3486575"/>
                <a:gd name="connsiteX115" fmla="*/ 3096078 w 4215960"/>
                <a:gd name="connsiteY115" fmla="*/ 1821996 h 3486575"/>
                <a:gd name="connsiteX116" fmla="*/ 2964089 w 4215960"/>
                <a:gd name="connsiteY116" fmla="*/ 1814512 h 3486575"/>
                <a:gd name="connsiteX117" fmla="*/ 2831646 w 4215960"/>
                <a:gd name="connsiteY117" fmla="*/ 1703614 h 3486575"/>
                <a:gd name="connsiteX118" fmla="*/ 2618468 w 4215960"/>
                <a:gd name="connsiteY118" fmla="*/ 1400401 h 3486575"/>
                <a:gd name="connsiteX119" fmla="*/ 2220006 w 4215960"/>
                <a:gd name="connsiteY119" fmla="*/ 1260928 h 3486575"/>
                <a:gd name="connsiteX120" fmla="*/ 1821543 w 4215960"/>
                <a:gd name="connsiteY120" fmla="*/ 1284514 h 3486575"/>
                <a:gd name="connsiteX121" fmla="*/ 1799771 w 4215960"/>
                <a:gd name="connsiteY121" fmla="*/ 1211943 h 3486575"/>
                <a:gd name="connsiteX122" fmla="*/ 1756228 w 4215960"/>
                <a:gd name="connsiteY122" fmla="*/ 1139371 h 3486575"/>
                <a:gd name="connsiteX123" fmla="*/ 1625600 w 4215960"/>
                <a:gd name="connsiteY123" fmla="*/ 986971 h 3486575"/>
                <a:gd name="connsiteX124" fmla="*/ 1589314 w 4215960"/>
                <a:gd name="connsiteY124" fmla="*/ 928914 h 3486575"/>
                <a:gd name="connsiteX125" fmla="*/ 1574800 w 4215960"/>
                <a:gd name="connsiteY125" fmla="*/ 892628 h 3486575"/>
                <a:gd name="connsiteX126" fmla="*/ 1538514 w 4215960"/>
                <a:gd name="connsiteY126" fmla="*/ 856343 h 3486575"/>
                <a:gd name="connsiteX127" fmla="*/ 1509485 w 4215960"/>
                <a:gd name="connsiteY127" fmla="*/ 820057 h 3486575"/>
                <a:gd name="connsiteX128" fmla="*/ 1473200 w 4215960"/>
                <a:gd name="connsiteY128" fmla="*/ 783771 h 3486575"/>
                <a:gd name="connsiteX129" fmla="*/ 1436914 w 4215960"/>
                <a:gd name="connsiteY129" fmla="*/ 718457 h 3486575"/>
                <a:gd name="connsiteX130" fmla="*/ 1357085 w 4215960"/>
                <a:gd name="connsiteY130" fmla="*/ 624114 h 3486575"/>
                <a:gd name="connsiteX131" fmla="*/ 1335314 w 4215960"/>
                <a:gd name="connsiteY131" fmla="*/ 602343 h 3486575"/>
                <a:gd name="connsiteX132" fmla="*/ 1277257 w 4215960"/>
                <a:gd name="connsiteY132" fmla="*/ 529771 h 3486575"/>
                <a:gd name="connsiteX133" fmla="*/ 1219200 w 4215960"/>
                <a:gd name="connsiteY133" fmla="*/ 464457 h 3486575"/>
                <a:gd name="connsiteX134" fmla="*/ 1161143 w 4215960"/>
                <a:gd name="connsiteY134" fmla="*/ 406400 h 3486575"/>
                <a:gd name="connsiteX135" fmla="*/ 1081314 w 4215960"/>
                <a:gd name="connsiteY135" fmla="*/ 362857 h 3486575"/>
                <a:gd name="connsiteX136" fmla="*/ 1052285 w 4215960"/>
                <a:gd name="connsiteY136" fmla="*/ 333828 h 3486575"/>
                <a:gd name="connsiteX137" fmla="*/ 1001485 w 4215960"/>
                <a:gd name="connsiteY137" fmla="*/ 304800 h 3486575"/>
                <a:gd name="connsiteX138" fmla="*/ 979714 w 4215960"/>
                <a:gd name="connsiteY138" fmla="*/ 290285 h 3486575"/>
                <a:gd name="connsiteX139" fmla="*/ 928914 w 4215960"/>
                <a:gd name="connsiteY139" fmla="*/ 246743 h 3486575"/>
                <a:gd name="connsiteX140" fmla="*/ 907143 w 4215960"/>
                <a:gd name="connsiteY140" fmla="*/ 232228 h 3486575"/>
                <a:gd name="connsiteX141" fmla="*/ 885371 w 4215960"/>
                <a:gd name="connsiteY141" fmla="*/ 224971 h 3486575"/>
                <a:gd name="connsiteX142" fmla="*/ 849085 w 4215960"/>
                <a:gd name="connsiteY142" fmla="*/ 188685 h 3486575"/>
                <a:gd name="connsiteX143" fmla="*/ 820057 w 4215960"/>
                <a:gd name="connsiteY143" fmla="*/ 166914 h 3486575"/>
                <a:gd name="connsiteX144" fmla="*/ 812800 w 4215960"/>
                <a:gd name="connsiteY144" fmla="*/ 145143 h 3486575"/>
                <a:gd name="connsiteX145" fmla="*/ 762000 w 4215960"/>
                <a:gd name="connsiteY145" fmla="*/ 116114 h 3486575"/>
                <a:gd name="connsiteX146" fmla="*/ 740228 w 4215960"/>
                <a:gd name="connsiteY146" fmla="*/ 101600 h 3486575"/>
                <a:gd name="connsiteX147" fmla="*/ 703943 w 4215960"/>
                <a:gd name="connsiteY147" fmla="*/ 65314 h 3486575"/>
                <a:gd name="connsiteX148" fmla="*/ 689428 w 4215960"/>
                <a:gd name="connsiteY148" fmla="*/ 50800 h 3486575"/>
                <a:gd name="connsiteX149" fmla="*/ 660400 w 4215960"/>
                <a:gd name="connsiteY149" fmla="*/ 43543 h 3486575"/>
                <a:gd name="connsiteX150" fmla="*/ 638628 w 4215960"/>
                <a:gd name="connsiteY150" fmla="*/ 36285 h 3486575"/>
                <a:gd name="connsiteX151" fmla="*/ 602343 w 4215960"/>
                <a:gd name="connsiteY151" fmla="*/ 0 h 3486575"/>
                <a:gd name="connsiteX0" fmla="*/ 602343 w 4215960"/>
                <a:gd name="connsiteY0" fmla="*/ 0 h 3486575"/>
                <a:gd name="connsiteX1" fmla="*/ 406400 w 4215960"/>
                <a:gd name="connsiteY1" fmla="*/ 7257 h 3486575"/>
                <a:gd name="connsiteX2" fmla="*/ 362857 w 4215960"/>
                <a:gd name="connsiteY2" fmla="*/ 36285 h 3486575"/>
                <a:gd name="connsiteX3" fmla="*/ 312057 w 4215960"/>
                <a:gd name="connsiteY3" fmla="*/ 50800 h 3486575"/>
                <a:gd name="connsiteX4" fmla="*/ 239485 w 4215960"/>
                <a:gd name="connsiteY4" fmla="*/ 101600 h 3486575"/>
                <a:gd name="connsiteX5" fmla="*/ 210457 w 4215960"/>
                <a:gd name="connsiteY5" fmla="*/ 108857 h 3486575"/>
                <a:gd name="connsiteX6" fmla="*/ 159657 w 4215960"/>
                <a:gd name="connsiteY6" fmla="*/ 137885 h 3486575"/>
                <a:gd name="connsiteX7" fmla="*/ 130628 w 4215960"/>
                <a:gd name="connsiteY7" fmla="*/ 166914 h 3486575"/>
                <a:gd name="connsiteX8" fmla="*/ 108857 w 4215960"/>
                <a:gd name="connsiteY8" fmla="*/ 188685 h 3486575"/>
                <a:gd name="connsiteX9" fmla="*/ 94343 w 4215960"/>
                <a:gd name="connsiteY9" fmla="*/ 203200 h 3486575"/>
                <a:gd name="connsiteX10" fmla="*/ 43543 w 4215960"/>
                <a:gd name="connsiteY10" fmla="*/ 283028 h 3486575"/>
                <a:gd name="connsiteX11" fmla="*/ 14514 w 4215960"/>
                <a:gd name="connsiteY11" fmla="*/ 362857 h 3486575"/>
                <a:gd name="connsiteX12" fmla="*/ 0 w 4215960"/>
                <a:gd name="connsiteY12" fmla="*/ 420914 h 3486575"/>
                <a:gd name="connsiteX13" fmla="*/ 7257 w 4215960"/>
                <a:gd name="connsiteY13" fmla="*/ 1393371 h 3486575"/>
                <a:gd name="connsiteX14" fmla="*/ 29028 w 4215960"/>
                <a:gd name="connsiteY14" fmla="*/ 1494971 h 3486575"/>
                <a:gd name="connsiteX15" fmla="*/ 43543 w 4215960"/>
                <a:gd name="connsiteY15" fmla="*/ 1531257 h 3486575"/>
                <a:gd name="connsiteX16" fmla="*/ 58057 w 4215960"/>
                <a:gd name="connsiteY16" fmla="*/ 1596571 h 3486575"/>
                <a:gd name="connsiteX17" fmla="*/ 79828 w 4215960"/>
                <a:gd name="connsiteY17" fmla="*/ 1647371 h 3486575"/>
                <a:gd name="connsiteX18" fmla="*/ 116114 w 4215960"/>
                <a:gd name="connsiteY18" fmla="*/ 1763485 h 3486575"/>
                <a:gd name="connsiteX19" fmla="*/ 137885 w 4215960"/>
                <a:gd name="connsiteY19" fmla="*/ 1828800 h 3486575"/>
                <a:gd name="connsiteX20" fmla="*/ 145143 w 4215960"/>
                <a:gd name="connsiteY20" fmla="*/ 1850571 h 3486575"/>
                <a:gd name="connsiteX21" fmla="*/ 166914 w 4215960"/>
                <a:gd name="connsiteY21" fmla="*/ 1894114 h 3486575"/>
                <a:gd name="connsiteX22" fmla="*/ 188685 w 4215960"/>
                <a:gd name="connsiteY22" fmla="*/ 1944914 h 3486575"/>
                <a:gd name="connsiteX23" fmla="*/ 195943 w 4215960"/>
                <a:gd name="connsiteY23" fmla="*/ 1973943 h 3486575"/>
                <a:gd name="connsiteX24" fmla="*/ 232228 w 4215960"/>
                <a:gd name="connsiteY24" fmla="*/ 2024743 h 3486575"/>
                <a:gd name="connsiteX25" fmla="*/ 254000 w 4215960"/>
                <a:gd name="connsiteY25" fmla="*/ 2082800 h 3486575"/>
                <a:gd name="connsiteX26" fmla="*/ 275771 w 4215960"/>
                <a:gd name="connsiteY26" fmla="*/ 2104571 h 3486575"/>
                <a:gd name="connsiteX27" fmla="*/ 312057 w 4215960"/>
                <a:gd name="connsiteY27" fmla="*/ 2177143 h 3486575"/>
                <a:gd name="connsiteX28" fmla="*/ 348343 w 4215960"/>
                <a:gd name="connsiteY28" fmla="*/ 2227943 h 3486575"/>
                <a:gd name="connsiteX29" fmla="*/ 355600 w 4215960"/>
                <a:gd name="connsiteY29" fmla="*/ 2249714 h 3486575"/>
                <a:gd name="connsiteX30" fmla="*/ 406400 w 4215960"/>
                <a:gd name="connsiteY30" fmla="*/ 2315028 h 3486575"/>
                <a:gd name="connsiteX31" fmla="*/ 435428 w 4215960"/>
                <a:gd name="connsiteY31" fmla="*/ 2380343 h 3486575"/>
                <a:gd name="connsiteX32" fmla="*/ 457200 w 4215960"/>
                <a:gd name="connsiteY32" fmla="*/ 2409371 h 3486575"/>
                <a:gd name="connsiteX33" fmla="*/ 471714 w 4215960"/>
                <a:gd name="connsiteY33" fmla="*/ 2467428 h 3486575"/>
                <a:gd name="connsiteX34" fmla="*/ 478971 w 4215960"/>
                <a:gd name="connsiteY34" fmla="*/ 2489200 h 3486575"/>
                <a:gd name="connsiteX35" fmla="*/ 486228 w 4215960"/>
                <a:gd name="connsiteY35" fmla="*/ 2518228 h 3486575"/>
                <a:gd name="connsiteX36" fmla="*/ 493485 w 4215960"/>
                <a:gd name="connsiteY36" fmla="*/ 2583543 h 3486575"/>
                <a:gd name="connsiteX37" fmla="*/ 515257 w 4215960"/>
                <a:gd name="connsiteY37" fmla="*/ 2641600 h 3486575"/>
                <a:gd name="connsiteX38" fmla="*/ 544285 w 4215960"/>
                <a:gd name="connsiteY38" fmla="*/ 2685143 h 3486575"/>
                <a:gd name="connsiteX39" fmla="*/ 573314 w 4215960"/>
                <a:gd name="connsiteY39" fmla="*/ 2735943 h 3486575"/>
                <a:gd name="connsiteX40" fmla="*/ 602343 w 4215960"/>
                <a:gd name="connsiteY40" fmla="*/ 2757714 h 3486575"/>
                <a:gd name="connsiteX41" fmla="*/ 645885 w 4215960"/>
                <a:gd name="connsiteY41" fmla="*/ 2801257 h 3486575"/>
                <a:gd name="connsiteX42" fmla="*/ 674914 w 4215960"/>
                <a:gd name="connsiteY42" fmla="*/ 2823028 h 3486575"/>
                <a:gd name="connsiteX43" fmla="*/ 711200 w 4215960"/>
                <a:gd name="connsiteY43" fmla="*/ 2866571 h 3486575"/>
                <a:gd name="connsiteX44" fmla="*/ 740228 w 4215960"/>
                <a:gd name="connsiteY44" fmla="*/ 2888343 h 3486575"/>
                <a:gd name="connsiteX45" fmla="*/ 812800 w 4215960"/>
                <a:gd name="connsiteY45" fmla="*/ 2953657 h 3486575"/>
                <a:gd name="connsiteX46" fmla="*/ 849085 w 4215960"/>
                <a:gd name="connsiteY46" fmla="*/ 2997200 h 3486575"/>
                <a:gd name="connsiteX47" fmla="*/ 870857 w 4215960"/>
                <a:gd name="connsiteY47" fmla="*/ 3011714 h 3486575"/>
                <a:gd name="connsiteX48" fmla="*/ 907143 w 4215960"/>
                <a:gd name="connsiteY48" fmla="*/ 3055257 h 3486575"/>
                <a:gd name="connsiteX49" fmla="*/ 936171 w 4215960"/>
                <a:gd name="connsiteY49" fmla="*/ 3077028 h 3486575"/>
                <a:gd name="connsiteX50" fmla="*/ 1030514 w 4215960"/>
                <a:gd name="connsiteY50" fmla="*/ 3120571 h 3486575"/>
                <a:gd name="connsiteX51" fmla="*/ 1480457 w 4215960"/>
                <a:gd name="connsiteY51" fmla="*/ 3106057 h 3486575"/>
                <a:gd name="connsiteX52" fmla="*/ 1531257 w 4215960"/>
                <a:gd name="connsiteY52" fmla="*/ 3091543 h 3486575"/>
                <a:gd name="connsiteX53" fmla="*/ 1618343 w 4215960"/>
                <a:gd name="connsiteY53" fmla="*/ 3084285 h 3486575"/>
                <a:gd name="connsiteX54" fmla="*/ 1698171 w 4215960"/>
                <a:gd name="connsiteY54" fmla="*/ 3069771 h 3486575"/>
                <a:gd name="connsiteX55" fmla="*/ 1756228 w 4215960"/>
                <a:gd name="connsiteY55" fmla="*/ 3062514 h 3486575"/>
                <a:gd name="connsiteX56" fmla="*/ 1785257 w 4215960"/>
                <a:gd name="connsiteY56" fmla="*/ 3048000 h 3486575"/>
                <a:gd name="connsiteX57" fmla="*/ 1850571 w 4215960"/>
                <a:gd name="connsiteY57" fmla="*/ 3026228 h 3486575"/>
                <a:gd name="connsiteX58" fmla="*/ 1886857 w 4215960"/>
                <a:gd name="connsiteY58" fmla="*/ 3011714 h 3486575"/>
                <a:gd name="connsiteX59" fmla="*/ 1988457 w 4215960"/>
                <a:gd name="connsiteY59" fmla="*/ 2997200 h 3486575"/>
                <a:gd name="connsiteX60" fmla="*/ 2017485 w 4215960"/>
                <a:gd name="connsiteY60" fmla="*/ 2989943 h 3486575"/>
                <a:gd name="connsiteX61" fmla="*/ 2053771 w 4215960"/>
                <a:gd name="connsiteY61" fmla="*/ 2982685 h 3486575"/>
                <a:gd name="connsiteX62" fmla="*/ 2140857 w 4215960"/>
                <a:gd name="connsiteY62" fmla="*/ 2968171 h 3486575"/>
                <a:gd name="connsiteX63" fmla="*/ 3390673 w 4215960"/>
                <a:gd name="connsiteY63" fmla="*/ 3318556 h 3486575"/>
                <a:gd name="connsiteX64" fmla="*/ 3392712 w 4215960"/>
                <a:gd name="connsiteY64" fmla="*/ 3313337 h 3486575"/>
                <a:gd name="connsiteX65" fmla="*/ 3308575 w 4215960"/>
                <a:gd name="connsiteY65" fmla="*/ 3481612 h 3486575"/>
                <a:gd name="connsiteX66" fmla="*/ 3302225 w 4215960"/>
                <a:gd name="connsiteY66" fmla="*/ 3432400 h 3486575"/>
                <a:gd name="connsiteX67" fmla="*/ 3362550 w 4215960"/>
                <a:gd name="connsiteY67" fmla="*/ 3437162 h 3486575"/>
                <a:gd name="connsiteX68" fmla="*/ 3424462 w 4215960"/>
                <a:gd name="connsiteY68" fmla="*/ 3480024 h 3486575"/>
                <a:gd name="connsiteX69" fmla="*/ 3456212 w 4215960"/>
                <a:gd name="connsiteY69" fmla="*/ 3467325 h 3486575"/>
                <a:gd name="connsiteX70" fmla="*/ 3449863 w 4215960"/>
                <a:gd name="connsiteY70" fmla="*/ 3432400 h 3486575"/>
                <a:gd name="connsiteX71" fmla="*/ 3491138 w 4215960"/>
                <a:gd name="connsiteY71" fmla="*/ 3408588 h 3486575"/>
                <a:gd name="connsiteX72" fmla="*/ 3575275 w 4215960"/>
                <a:gd name="connsiteY72" fmla="*/ 3465738 h 3486575"/>
                <a:gd name="connsiteX73" fmla="*/ 3592738 w 4215960"/>
                <a:gd name="connsiteY73" fmla="*/ 3364140 h 3486575"/>
                <a:gd name="connsiteX74" fmla="*/ 3567338 w 4215960"/>
                <a:gd name="connsiteY74" fmla="*/ 3341914 h 3486575"/>
                <a:gd name="connsiteX75" fmla="*/ 3494312 w 4215960"/>
                <a:gd name="connsiteY75" fmla="*/ 3299051 h 3486575"/>
                <a:gd name="connsiteX76" fmla="*/ 3516537 w 4215960"/>
                <a:gd name="connsiteY76" fmla="*/ 3273652 h 3486575"/>
                <a:gd name="connsiteX77" fmla="*/ 3537175 w 4215960"/>
                <a:gd name="connsiteY77" fmla="*/ 3251426 h 3486575"/>
                <a:gd name="connsiteX78" fmla="*/ 3591150 w 4215960"/>
                <a:gd name="connsiteY78" fmla="*/ 3283177 h 3486575"/>
                <a:gd name="connsiteX79" fmla="*/ 3597500 w 4215960"/>
                <a:gd name="connsiteY79" fmla="*/ 3238727 h 3486575"/>
                <a:gd name="connsiteX80" fmla="*/ 3541937 w 4215960"/>
                <a:gd name="connsiteY80" fmla="*/ 3214914 h 3486575"/>
                <a:gd name="connsiteX81" fmla="*/ 3540350 w 4215960"/>
                <a:gd name="connsiteY81" fmla="*/ 3205390 h 3486575"/>
                <a:gd name="connsiteX82" fmla="*/ 3527649 w 4215960"/>
                <a:gd name="connsiteY82" fmla="*/ 3167291 h 3486575"/>
                <a:gd name="connsiteX83" fmla="*/ 3533999 w 4215960"/>
                <a:gd name="connsiteY83" fmla="*/ 3119665 h 3486575"/>
                <a:gd name="connsiteX84" fmla="*/ 3545112 w 4215960"/>
                <a:gd name="connsiteY84" fmla="*/ 3064102 h 3486575"/>
                <a:gd name="connsiteX85" fmla="*/ 3507012 w 4215960"/>
                <a:gd name="connsiteY85" fmla="*/ 3033940 h 3486575"/>
                <a:gd name="connsiteX86" fmla="*/ 3540349 w 4215960"/>
                <a:gd name="connsiteY86" fmla="*/ 3024415 h 3486575"/>
                <a:gd name="connsiteX87" fmla="*/ 3518124 w 4215960"/>
                <a:gd name="connsiteY87" fmla="*/ 2987902 h 3486575"/>
                <a:gd name="connsiteX88" fmla="*/ 3556225 w 4215960"/>
                <a:gd name="connsiteY88" fmla="*/ 2983141 h 3486575"/>
                <a:gd name="connsiteX89" fmla="*/ 3562574 w 4215960"/>
                <a:gd name="connsiteY89" fmla="*/ 2949802 h 3486575"/>
                <a:gd name="connsiteX90" fmla="*/ 3624488 w 4215960"/>
                <a:gd name="connsiteY90" fmla="*/ 2959329 h 3486575"/>
                <a:gd name="connsiteX91" fmla="*/ 3657601 w 4215960"/>
                <a:gd name="connsiteY91" fmla="*/ 2974521 h 3486575"/>
                <a:gd name="connsiteX92" fmla="*/ 3623808 w 4215960"/>
                <a:gd name="connsiteY92" fmla="*/ 3015569 h 3486575"/>
                <a:gd name="connsiteX93" fmla="*/ 3662816 w 4215960"/>
                <a:gd name="connsiteY93" fmla="*/ 3123065 h 3486575"/>
                <a:gd name="connsiteX94" fmla="*/ 3715203 w 4215960"/>
                <a:gd name="connsiteY94" fmla="*/ 3154363 h 3486575"/>
                <a:gd name="connsiteX95" fmla="*/ 3767137 w 4215960"/>
                <a:gd name="connsiteY95" fmla="*/ 3112181 h 3486575"/>
                <a:gd name="connsiteX96" fmla="*/ 3852862 w 4215960"/>
                <a:gd name="connsiteY96" fmla="*/ 3063648 h 3486575"/>
                <a:gd name="connsiteX97" fmla="*/ 3835626 w 4215960"/>
                <a:gd name="connsiteY97" fmla="*/ 2974747 h 3486575"/>
                <a:gd name="connsiteX98" fmla="*/ 3912960 w 4215960"/>
                <a:gd name="connsiteY98" fmla="*/ 2842078 h 3486575"/>
                <a:gd name="connsiteX99" fmla="*/ 4205514 w 4215960"/>
                <a:gd name="connsiteY99" fmla="*/ 2508930 h 3486575"/>
                <a:gd name="connsiteX100" fmla="*/ 4124097 w 4215960"/>
                <a:gd name="connsiteY100" fmla="*/ 2499858 h 3486575"/>
                <a:gd name="connsiteX101" fmla="*/ 4128634 w 4215960"/>
                <a:gd name="connsiteY101" fmla="*/ 2408010 h 3486575"/>
                <a:gd name="connsiteX102" fmla="*/ 4079647 w 4215960"/>
                <a:gd name="connsiteY102" fmla="*/ 2382838 h 3486575"/>
                <a:gd name="connsiteX103" fmla="*/ 3995510 w 4215960"/>
                <a:gd name="connsiteY103" fmla="*/ 2414360 h 3486575"/>
                <a:gd name="connsiteX104" fmla="*/ 3958771 w 4215960"/>
                <a:gd name="connsiteY104" fmla="*/ 2378075 h 3486575"/>
                <a:gd name="connsiteX105" fmla="*/ 4003448 w 4215960"/>
                <a:gd name="connsiteY105" fmla="*/ 2355170 h 3486575"/>
                <a:gd name="connsiteX106" fmla="*/ 3874181 w 4215960"/>
                <a:gd name="connsiteY106" fmla="*/ 2141991 h 3486575"/>
                <a:gd name="connsiteX107" fmla="*/ 3889147 w 4215960"/>
                <a:gd name="connsiteY107" fmla="*/ 2111828 h 3486575"/>
                <a:gd name="connsiteX108" fmla="*/ 3865562 w 4215960"/>
                <a:gd name="connsiteY108" fmla="*/ 1996168 h 3486575"/>
                <a:gd name="connsiteX109" fmla="*/ 3706813 w 4215960"/>
                <a:gd name="connsiteY109" fmla="*/ 1985282 h 3486575"/>
                <a:gd name="connsiteX110" fmla="*/ 3673475 w 4215960"/>
                <a:gd name="connsiteY110" fmla="*/ 2034040 h 3486575"/>
                <a:gd name="connsiteX111" fmla="*/ 3584575 w 4215960"/>
                <a:gd name="connsiteY111" fmla="*/ 2048556 h 3486575"/>
                <a:gd name="connsiteX112" fmla="*/ 3590925 w 4215960"/>
                <a:gd name="connsiteY112" fmla="*/ 2026557 h 3486575"/>
                <a:gd name="connsiteX113" fmla="*/ 3537403 w 4215960"/>
                <a:gd name="connsiteY113" fmla="*/ 2010456 h 3486575"/>
                <a:gd name="connsiteX114" fmla="*/ 3512684 w 4215960"/>
                <a:gd name="connsiteY114" fmla="*/ 1845355 h 3486575"/>
                <a:gd name="connsiteX115" fmla="*/ 3232377 w 4215960"/>
                <a:gd name="connsiteY115" fmla="*/ 1778680 h 3486575"/>
                <a:gd name="connsiteX116" fmla="*/ 3096078 w 4215960"/>
                <a:gd name="connsiteY116" fmla="*/ 1821996 h 3486575"/>
                <a:gd name="connsiteX117" fmla="*/ 2964089 w 4215960"/>
                <a:gd name="connsiteY117" fmla="*/ 1814512 h 3486575"/>
                <a:gd name="connsiteX118" fmla="*/ 2831646 w 4215960"/>
                <a:gd name="connsiteY118" fmla="*/ 1703614 h 3486575"/>
                <a:gd name="connsiteX119" fmla="*/ 2618468 w 4215960"/>
                <a:gd name="connsiteY119" fmla="*/ 1400401 h 3486575"/>
                <a:gd name="connsiteX120" fmla="*/ 2220006 w 4215960"/>
                <a:gd name="connsiteY120" fmla="*/ 1260928 h 3486575"/>
                <a:gd name="connsiteX121" fmla="*/ 1821543 w 4215960"/>
                <a:gd name="connsiteY121" fmla="*/ 1284514 h 3486575"/>
                <a:gd name="connsiteX122" fmla="*/ 1799771 w 4215960"/>
                <a:gd name="connsiteY122" fmla="*/ 1211943 h 3486575"/>
                <a:gd name="connsiteX123" fmla="*/ 1756228 w 4215960"/>
                <a:gd name="connsiteY123" fmla="*/ 1139371 h 3486575"/>
                <a:gd name="connsiteX124" fmla="*/ 1625600 w 4215960"/>
                <a:gd name="connsiteY124" fmla="*/ 986971 h 3486575"/>
                <a:gd name="connsiteX125" fmla="*/ 1589314 w 4215960"/>
                <a:gd name="connsiteY125" fmla="*/ 928914 h 3486575"/>
                <a:gd name="connsiteX126" fmla="*/ 1574800 w 4215960"/>
                <a:gd name="connsiteY126" fmla="*/ 892628 h 3486575"/>
                <a:gd name="connsiteX127" fmla="*/ 1538514 w 4215960"/>
                <a:gd name="connsiteY127" fmla="*/ 856343 h 3486575"/>
                <a:gd name="connsiteX128" fmla="*/ 1509485 w 4215960"/>
                <a:gd name="connsiteY128" fmla="*/ 820057 h 3486575"/>
                <a:gd name="connsiteX129" fmla="*/ 1473200 w 4215960"/>
                <a:gd name="connsiteY129" fmla="*/ 783771 h 3486575"/>
                <a:gd name="connsiteX130" fmla="*/ 1436914 w 4215960"/>
                <a:gd name="connsiteY130" fmla="*/ 718457 h 3486575"/>
                <a:gd name="connsiteX131" fmla="*/ 1357085 w 4215960"/>
                <a:gd name="connsiteY131" fmla="*/ 624114 h 3486575"/>
                <a:gd name="connsiteX132" fmla="*/ 1335314 w 4215960"/>
                <a:gd name="connsiteY132" fmla="*/ 602343 h 3486575"/>
                <a:gd name="connsiteX133" fmla="*/ 1277257 w 4215960"/>
                <a:gd name="connsiteY133" fmla="*/ 529771 h 3486575"/>
                <a:gd name="connsiteX134" fmla="*/ 1219200 w 4215960"/>
                <a:gd name="connsiteY134" fmla="*/ 464457 h 3486575"/>
                <a:gd name="connsiteX135" fmla="*/ 1161143 w 4215960"/>
                <a:gd name="connsiteY135" fmla="*/ 406400 h 3486575"/>
                <a:gd name="connsiteX136" fmla="*/ 1081314 w 4215960"/>
                <a:gd name="connsiteY136" fmla="*/ 362857 h 3486575"/>
                <a:gd name="connsiteX137" fmla="*/ 1052285 w 4215960"/>
                <a:gd name="connsiteY137" fmla="*/ 333828 h 3486575"/>
                <a:gd name="connsiteX138" fmla="*/ 1001485 w 4215960"/>
                <a:gd name="connsiteY138" fmla="*/ 304800 h 3486575"/>
                <a:gd name="connsiteX139" fmla="*/ 979714 w 4215960"/>
                <a:gd name="connsiteY139" fmla="*/ 290285 h 3486575"/>
                <a:gd name="connsiteX140" fmla="*/ 928914 w 4215960"/>
                <a:gd name="connsiteY140" fmla="*/ 246743 h 3486575"/>
                <a:gd name="connsiteX141" fmla="*/ 907143 w 4215960"/>
                <a:gd name="connsiteY141" fmla="*/ 232228 h 3486575"/>
                <a:gd name="connsiteX142" fmla="*/ 885371 w 4215960"/>
                <a:gd name="connsiteY142" fmla="*/ 224971 h 3486575"/>
                <a:gd name="connsiteX143" fmla="*/ 849085 w 4215960"/>
                <a:gd name="connsiteY143" fmla="*/ 188685 h 3486575"/>
                <a:gd name="connsiteX144" fmla="*/ 820057 w 4215960"/>
                <a:gd name="connsiteY144" fmla="*/ 166914 h 3486575"/>
                <a:gd name="connsiteX145" fmla="*/ 812800 w 4215960"/>
                <a:gd name="connsiteY145" fmla="*/ 145143 h 3486575"/>
                <a:gd name="connsiteX146" fmla="*/ 762000 w 4215960"/>
                <a:gd name="connsiteY146" fmla="*/ 116114 h 3486575"/>
                <a:gd name="connsiteX147" fmla="*/ 740228 w 4215960"/>
                <a:gd name="connsiteY147" fmla="*/ 101600 h 3486575"/>
                <a:gd name="connsiteX148" fmla="*/ 703943 w 4215960"/>
                <a:gd name="connsiteY148" fmla="*/ 65314 h 3486575"/>
                <a:gd name="connsiteX149" fmla="*/ 689428 w 4215960"/>
                <a:gd name="connsiteY149" fmla="*/ 50800 h 3486575"/>
                <a:gd name="connsiteX150" fmla="*/ 660400 w 4215960"/>
                <a:gd name="connsiteY150" fmla="*/ 43543 h 3486575"/>
                <a:gd name="connsiteX151" fmla="*/ 638628 w 4215960"/>
                <a:gd name="connsiteY151" fmla="*/ 36285 h 3486575"/>
                <a:gd name="connsiteX152" fmla="*/ 602343 w 4215960"/>
                <a:gd name="connsiteY152" fmla="*/ 0 h 3486575"/>
                <a:gd name="connsiteX0" fmla="*/ 602343 w 4215960"/>
                <a:gd name="connsiteY0" fmla="*/ 0 h 3486575"/>
                <a:gd name="connsiteX1" fmla="*/ 406400 w 4215960"/>
                <a:gd name="connsiteY1" fmla="*/ 7257 h 3486575"/>
                <a:gd name="connsiteX2" fmla="*/ 362857 w 4215960"/>
                <a:gd name="connsiteY2" fmla="*/ 36285 h 3486575"/>
                <a:gd name="connsiteX3" fmla="*/ 312057 w 4215960"/>
                <a:gd name="connsiteY3" fmla="*/ 50800 h 3486575"/>
                <a:gd name="connsiteX4" fmla="*/ 239485 w 4215960"/>
                <a:gd name="connsiteY4" fmla="*/ 101600 h 3486575"/>
                <a:gd name="connsiteX5" fmla="*/ 210457 w 4215960"/>
                <a:gd name="connsiteY5" fmla="*/ 108857 h 3486575"/>
                <a:gd name="connsiteX6" fmla="*/ 159657 w 4215960"/>
                <a:gd name="connsiteY6" fmla="*/ 137885 h 3486575"/>
                <a:gd name="connsiteX7" fmla="*/ 130628 w 4215960"/>
                <a:gd name="connsiteY7" fmla="*/ 166914 h 3486575"/>
                <a:gd name="connsiteX8" fmla="*/ 108857 w 4215960"/>
                <a:gd name="connsiteY8" fmla="*/ 188685 h 3486575"/>
                <a:gd name="connsiteX9" fmla="*/ 94343 w 4215960"/>
                <a:gd name="connsiteY9" fmla="*/ 203200 h 3486575"/>
                <a:gd name="connsiteX10" fmla="*/ 43543 w 4215960"/>
                <a:gd name="connsiteY10" fmla="*/ 283028 h 3486575"/>
                <a:gd name="connsiteX11" fmla="*/ 14514 w 4215960"/>
                <a:gd name="connsiteY11" fmla="*/ 362857 h 3486575"/>
                <a:gd name="connsiteX12" fmla="*/ 0 w 4215960"/>
                <a:gd name="connsiteY12" fmla="*/ 420914 h 3486575"/>
                <a:gd name="connsiteX13" fmla="*/ 7257 w 4215960"/>
                <a:gd name="connsiteY13" fmla="*/ 1393371 h 3486575"/>
                <a:gd name="connsiteX14" fmla="*/ 29028 w 4215960"/>
                <a:gd name="connsiteY14" fmla="*/ 1494971 h 3486575"/>
                <a:gd name="connsiteX15" fmla="*/ 43543 w 4215960"/>
                <a:gd name="connsiteY15" fmla="*/ 1531257 h 3486575"/>
                <a:gd name="connsiteX16" fmla="*/ 58057 w 4215960"/>
                <a:gd name="connsiteY16" fmla="*/ 1596571 h 3486575"/>
                <a:gd name="connsiteX17" fmla="*/ 79828 w 4215960"/>
                <a:gd name="connsiteY17" fmla="*/ 1647371 h 3486575"/>
                <a:gd name="connsiteX18" fmla="*/ 116114 w 4215960"/>
                <a:gd name="connsiteY18" fmla="*/ 1763485 h 3486575"/>
                <a:gd name="connsiteX19" fmla="*/ 137885 w 4215960"/>
                <a:gd name="connsiteY19" fmla="*/ 1828800 h 3486575"/>
                <a:gd name="connsiteX20" fmla="*/ 145143 w 4215960"/>
                <a:gd name="connsiteY20" fmla="*/ 1850571 h 3486575"/>
                <a:gd name="connsiteX21" fmla="*/ 166914 w 4215960"/>
                <a:gd name="connsiteY21" fmla="*/ 1894114 h 3486575"/>
                <a:gd name="connsiteX22" fmla="*/ 188685 w 4215960"/>
                <a:gd name="connsiteY22" fmla="*/ 1944914 h 3486575"/>
                <a:gd name="connsiteX23" fmla="*/ 195943 w 4215960"/>
                <a:gd name="connsiteY23" fmla="*/ 1973943 h 3486575"/>
                <a:gd name="connsiteX24" fmla="*/ 232228 w 4215960"/>
                <a:gd name="connsiteY24" fmla="*/ 2024743 h 3486575"/>
                <a:gd name="connsiteX25" fmla="*/ 254000 w 4215960"/>
                <a:gd name="connsiteY25" fmla="*/ 2082800 h 3486575"/>
                <a:gd name="connsiteX26" fmla="*/ 275771 w 4215960"/>
                <a:gd name="connsiteY26" fmla="*/ 2104571 h 3486575"/>
                <a:gd name="connsiteX27" fmla="*/ 312057 w 4215960"/>
                <a:gd name="connsiteY27" fmla="*/ 2177143 h 3486575"/>
                <a:gd name="connsiteX28" fmla="*/ 348343 w 4215960"/>
                <a:gd name="connsiteY28" fmla="*/ 2227943 h 3486575"/>
                <a:gd name="connsiteX29" fmla="*/ 355600 w 4215960"/>
                <a:gd name="connsiteY29" fmla="*/ 2249714 h 3486575"/>
                <a:gd name="connsiteX30" fmla="*/ 406400 w 4215960"/>
                <a:gd name="connsiteY30" fmla="*/ 2315028 h 3486575"/>
                <a:gd name="connsiteX31" fmla="*/ 435428 w 4215960"/>
                <a:gd name="connsiteY31" fmla="*/ 2380343 h 3486575"/>
                <a:gd name="connsiteX32" fmla="*/ 457200 w 4215960"/>
                <a:gd name="connsiteY32" fmla="*/ 2409371 h 3486575"/>
                <a:gd name="connsiteX33" fmla="*/ 471714 w 4215960"/>
                <a:gd name="connsiteY33" fmla="*/ 2467428 h 3486575"/>
                <a:gd name="connsiteX34" fmla="*/ 478971 w 4215960"/>
                <a:gd name="connsiteY34" fmla="*/ 2489200 h 3486575"/>
                <a:gd name="connsiteX35" fmla="*/ 486228 w 4215960"/>
                <a:gd name="connsiteY35" fmla="*/ 2518228 h 3486575"/>
                <a:gd name="connsiteX36" fmla="*/ 493485 w 4215960"/>
                <a:gd name="connsiteY36" fmla="*/ 2583543 h 3486575"/>
                <a:gd name="connsiteX37" fmla="*/ 515257 w 4215960"/>
                <a:gd name="connsiteY37" fmla="*/ 2641600 h 3486575"/>
                <a:gd name="connsiteX38" fmla="*/ 544285 w 4215960"/>
                <a:gd name="connsiteY38" fmla="*/ 2685143 h 3486575"/>
                <a:gd name="connsiteX39" fmla="*/ 573314 w 4215960"/>
                <a:gd name="connsiteY39" fmla="*/ 2735943 h 3486575"/>
                <a:gd name="connsiteX40" fmla="*/ 602343 w 4215960"/>
                <a:gd name="connsiteY40" fmla="*/ 2757714 h 3486575"/>
                <a:gd name="connsiteX41" fmla="*/ 645885 w 4215960"/>
                <a:gd name="connsiteY41" fmla="*/ 2801257 h 3486575"/>
                <a:gd name="connsiteX42" fmla="*/ 674914 w 4215960"/>
                <a:gd name="connsiteY42" fmla="*/ 2823028 h 3486575"/>
                <a:gd name="connsiteX43" fmla="*/ 711200 w 4215960"/>
                <a:gd name="connsiteY43" fmla="*/ 2866571 h 3486575"/>
                <a:gd name="connsiteX44" fmla="*/ 740228 w 4215960"/>
                <a:gd name="connsiteY44" fmla="*/ 2888343 h 3486575"/>
                <a:gd name="connsiteX45" fmla="*/ 812800 w 4215960"/>
                <a:gd name="connsiteY45" fmla="*/ 2953657 h 3486575"/>
                <a:gd name="connsiteX46" fmla="*/ 849085 w 4215960"/>
                <a:gd name="connsiteY46" fmla="*/ 2997200 h 3486575"/>
                <a:gd name="connsiteX47" fmla="*/ 870857 w 4215960"/>
                <a:gd name="connsiteY47" fmla="*/ 3011714 h 3486575"/>
                <a:gd name="connsiteX48" fmla="*/ 907143 w 4215960"/>
                <a:gd name="connsiteY48" fmla="*/ 3055257 h 3486575"/>
                <a:gd name="connsiteX49" fmla="*/ 936171 w 4215960"/>
                <a:gd name="connsiteY49" fmla="*/ 3077028 h 3486575"/>
                <a:gd name="connsiteX50" fmla="*/ 1030514 w 4215960"/>
                <a:gd name="connsiteY50" fmla="*/ 3120571 h 3486575"/>
                <a:gd name="connsiteX51" fmla="*/ 1480457 w 4215960"/>
                <a:gd name="connsiteY51" fmla="*/ 3106057 h 3486575"/>
                <a:gd name="connsiteX52" fmla="*/ 1531257 w 4215960"/>
                <a:gd name="connsiteY52" fmla="*/ 3091543 h 3486575"/>
                <a:gd name="connsiteX53" fmla="*/ 1618343 w 4215960"/>
                <a:gd name="connsiteY53" fmla="*/ 3084285 h 3486575"/>
                <a:gd name="connsiteX54" fmla="*/ 1698171 w 4215960"/>
                <a:gd name="connsiteY54" fmla="*/ 3069771 h 3486575"/>
                <a:gd name="connsiteX55" fmla="*/ 1756228 w 4215960"/>
                <a:gd name="connsiteY55" fmla="*/ 3062514 h 3486575"/>
                <a:gd name="connsiteX56" fmla="*/ 1785257 w 4215960"/>
                <a:gd name="connsiteY56" fmla="*/ 3048000 h 3486575"/>
                <a:gd name="connsiteX57" fmla="*/ 1850571 w 4215960"/>
                <a:gd name="connsiteY57" fmla="*/ 3026228 h 3486575"/>
                <a:gd name="connsiteX58" fmla="*/ 1886857 w 4215960"/>
                <a:gd name="connsiteY58" fmla="*/ 3011714 h 3486575"/>
                <a:gd name="connsiteX59" fmla="*/ 1988457 w 4215960"/>
                <a:gd name="connsiteY59" fmla="*/ 2997200 h 3486575"/>
                <a:gd name="connsiteX60" fmla="*/ 2017485 w 4215960"/>
                <a:gd name="connsiteY60" fmla="*/ 2989943 h 3486575"/>
                <a:gd name="connsiteX61" fmla="*/ 2053771 w 4215960"/>
                <a:gd name="connsiteY61" fmla="*/ 2982685 h 3486575"/>
                <a:gd name="connsiteX62" fmla="*/ 2140857 w 4215960"/>
                <a:gd name="connsiteY62" fmla="*/ 2968171 h 3486575"/>
                <a:gd name="connsiteX63" fmla="*/ 3390673 w 4215960"/>
                <a:gd name="connsiteY63" fmla="*/ 3318556 h 3486575"/>
                <a:gd name="connsiteX64" fmla="*/ 3259362 w 4215960"/>
                <a:gd name="connsiteY64" fmla="*/ 3476850 h 3486575"/>
                <a:gd name="connsiteX65" fmla="*/ 3308575 w 4215960"/>
                <a:gd name="connsiteY65" fmla="*/ 3481612 h 3486575"/>
                <a:gd name="connsiteX66" fmla="*/ 3302225 w 4215960"/>
                <a:gd name="connsiteY66" fmla="*/ 3432400 h 3486575"/>
                <a:gd name="connsiteX67" fmla="*/ 3362550 w 4215960"/>
                <a:gd name="connsiteY67" fmla="*/ 3437162 h 3486575"/>
                <a:gd name="connsiteX68" fmla="*/ 3424462 w 4215960"/>
                <a:gd name="connsiteY68" fmla="*/ 3480024 h 3486575"/>
                <a:gd name="connsiteX69" fmla="*/ 3456212 w 4215960"/>
                <a:gd name="connsiteY69" fmla="*/ 3467325 h 3486575"/>
                <a:gd name="connsiteX70" fmla="*/ 3449863 w 4215960"/>
                <a:gd name="connsiteY70" fmla="*/ 3432400 h 3486575"/>
                <a:gd name="connsiteX71" fmla="*/ 3491138 w 4215960"/>
                <a:gd name="connsiteY71" fmla="*/ 3408588 h 3486575"/>
                <a:gd name="connsiteX72" fmla="*/ 3575275 w 4215960"/>
                <a:gd name="connsiteY72" fmla="*/ 3465738 h 3486575"/>
                <a:gd name="connsiteX73" fmla="*/ 3592738 w 4215960"/>
                <a:gd name="connsiteY73" fmla="*/ 3364140 h 3486575"/>
                <a:gd name="connsiteX74" fmla="*/ 3567338 w 4215960"/>
                <a:gd name="connsiteY74" fmla="*/ 3341914 h 3486575"/>
                <a:gd name="connsiteX75" fmla="*/ 3494312 w 4215960"/>
                <a:gd name="connsiteY75" fmla="*/ 3299051 h 3486575"/>
                <a:gd name="connsiteX76" fmla="*/ 3516537 w 4215960"/>
                <a:gd name="connsiteY76" fmla="*/ 3273652 h 3486575"/>
                <a:gd name="connsiteX77" fmla="*/ 3537175 w 4215960"/>
                <a:gd name="connsiteY77" fmla="*/ 3251426 h 3486575"/>
                <a:gd name="connsiteX78" fmla="*/ 3591150 w 4215960"/>
                <a:gd name="connsiteY78" fmla="*/ 3283177 h 3486575"/>
                <a:gd name="connsiteX79" fmla="*/ 3597500 w 4215960"/>
                <a:gd name="connsiteY79" fmla="*/ 3238727 h 3486575"/>
                <a:gd name="connsiteX80" fmla="*/ 3541937 w 4215960"/>
                <a:gd name="connsiteY80" fmla="*/ 3214914 h 3486575"/>
                <a:gd name="connsiteX81" fmla="*/ 3540350 w 4215960"/>
                <a:gd name="connsiteY81" fmla="*/ 3205390 h 3486575"/>
                <a:gd name="connsiteX82" fmla="*/ 3527649 w 4215960"/>
                <a:gd name="connsiteY82" fmla="*/ 3167291 h 3486575"/>
                <a:gd name="connsiteX83" fmla="*/ 3533999 w 4215960"/>
                <a:gd name="connsiteY83" fmla="*/ 3119665 h 3486575"/>
                <a:gd name="connsiteX84" fmla="*/ 3545112 w 4215960"/>
                <a:gd name="connsiteY84" fmla="*/ 3064102 h 3486575"/>
                <a:gd name="connsiteX85" fmla="*/ 3507012 w 4215960"/>
                <a:gd name="connsiteY85" fmla="*/ 3033940 h 3486575"/>
                <a:gd name="connsiteX86" fmla="*/ 3540349 w 4215960"/>
                <a:gd name="connsiteY86" fmla="*/ 3024415 h 3486575"/>
                <a:gd name="connsiteX87" fmla="*/ 3518124 w 4215960"/>
                <a:gd name="connsiteY87" fmla="*/ 2987902 h 3486575"/>
                <a:gd name="connsiteX88" fmla="*/ 3556225 w 4215960"/>
                <a:gd name="connsiteY88" fmla="*/ 2983141 h 3486575"/>
                <a:gd name="connsiteX89" fmla="*/ 3562574 w 4215960"/>
                <a:gd name="connsiteY89" fmla="*/ 2949802 h 3486575"/>
                <a:gd name="connsiteX90" fmla="*/ 3624488 w 4215960"/>
                <a:gd name="connsiteY90" fmla="*/ 2959329 h 3486575"/>
                <a:gd name="connsiteX91" fmla="*/ 3657601 w 4215960"/>
                <a:gd name="connsiteY91" fmla="*/ 2974521 h 3486575"/>
                <a:gd name="connsiteX92" fmla="*/ 3623808 w 4215960"/>
                <a:gd name="connsiteY92" fmla="*/ 3015569 h 3486575"/>
                <a:gd name="connsiteX93" fmla="*/ 3662816 w 4215960"/>
                <a:gd name="connsiteY93" fmla="*/ 3123065 h 3486575"/>
                <a:gd name="connsiteX94" fmla="*/ 3715203 w 4215960"/>
                <a:gd name="connsiteY94" fmla="*/ 3154363 h 3486575"/>
                <a:gd name="connsiteX95" fmla="*/ 3767137 w 4215960"/>
                <a:gd name="connsiteY95" fmla="*/ 3112181 h 3486575"/>
                <a:gd name="connsiteX96" fmla="*/ 3852862 w 4215960"/>
                <a:gd name="connsiteY96" fmla="*/ 3063648 h 3486575"/>
                <a:gd name="connsiteX97" fmla="*/ 3835626 w 4215960"/>
                <a:gd name="connsiteY97" fmla="*/ 2974747 h 3486575"/>
                <a:gd name="connsiteX98" fmla="*/ 3912960 w 4215960"/>
                <a:gd name="connsiteY98" fmla="*/ 2842078 h 3486575"/>
                <a:gd name="connsiteX99" fmla="*/ 4205514 w 4215960"/>
                <a:gd name="connsiteY99" fmla="*/ 2508930 h 3486575"/>
                <a:gd name="connsiteX100" fmla="*/ 4124097 w 4215960"/>
                <a:gd name="connsiteY100" fmla="*/ 2499858 h 3486575"/>
                <a:gd name="connsiteX101" fmla="*/ 4128634 w 4215960"/>
                <a:gd name="connsiteY101" fmla="*/ 2408010 h 3486575"/>
                <a:gd name="connsiteX102" fmla="*/ 4079647 w 4215960"/>
                <a:gd name="connsiteY102" fmla="*/ 2382838 h 3486575"/>
                <a:gd name="connsiteX103" fmla="*/ 3995510 w 4215960"/>
                <a:gd name="connsiteY103" fmla="*/ 2414360 h 3486575"/>
                <a:gd name="connsiteX104" fmla="*/ 3958771 w 4215960"/>
                <a:gd name="connsiteY104" fmla="*/ 2378075 h 3486575"/>
                <a:gd name="connsiteX105" fmla="*/ 4003448 w 4215960"/>
                <a:gd name="connsiteY105" fmla="*/ 2355170 h 3486575"/>
                <a:gd name="connsiteX106" fmla="*/ 3874181 w 4215960"/>
                <a:gd name="connsiteY106" fmla="*/ 2141991 h 3486575"/>
                <a:gd name="connsiteX107" fmla="*/ 3889147 w 4215960"/>
                <a:gd name="connsiteY107" fmla="*/ 2111828 h 3486575"/>
                <a:gd name="connsiteX108" fmla="*/ 3865562 w 4215960"/>
                <a:gd name="connsiteY108" fmla="*/ 1996168 h 3486575"/>
                <a:gd name="connsiteX109" fmla="*/ 3706813 w 4215960"/>
                <a:gd name="connsiteY109" fmla="*/ 1985282 h 3486575"/>
                <a:gd name="connsiteX110" fmla="*/ 3673475 w 4215960"/>
                <a:gd name="connsiteY110" fmla="*/ 2034040 h 3486575"/>
                <a:gd name="connsiteX111" fmla="*/ 3584575 w 4215960"/>
                <a:gd name="connsiteY111" fmla="*/ 2048556 h 3486575"/>
                <a:gd name="connsiteX112" fmla="*/ 3590925 w 4215960"/>
                <a:gd name="connsiteY112" fmla="*/ 2026557 h 3486575"/>
                <a:gd name="connsiteX113" fmla="*/ 3537403 w 4215960"/>
                <a:gd name="connsiteY113" fmla="*/ 2010456 h 3486575"/>
                <a:gd name="connsiteX114" fmla="*/ 3512684 w 4215960"/>
                <a:gd name="connsiteY114" fmla="*/ 1845355 h 3486575"/>
                <a:gd name="connsiteX115" fmla="*/ 3232377 w 4215960"/>
                <a:gd name="connsiteY115" fmla="*/ 1778680 h 3486575"/>
                <a:gd name="connsiteX116" fmla="*/ 3096078 w 4215960"/>
                <a:gd name="connsiteY116" fmla="*/ 1821996 h 3486575"/>
                <a:gd name="connsiteX117" fmla="*/ 2964089 w 4215960"/>
                <a:gd name="connsiteY117" fmla="*/ 1814512 h 3486575"/>
                <a:gd name="connsiteX118" fmla="*/ 2831646 w 4215960"/>
                <a:gd name="connsiteY118" fmla="*/ 1703614 h 3486575"/>
                <a:gd name="connsiteX119" fmla="*/ 2618468 w 4215960"/>
                <a:gd name="connsiteY119" fmla="*/ 1400401 h 3486575"/>
                <a:gd name="connsiteX120" fmla="*/ 2220006 w 4215960"/>
                <a:gd name="connsiteY120" fmla="*/ 1260928 h 3486575"/>
                <a:gd name="connsiteX121" fmla="*/ 1821543 w 4215960"/>
                <a:gd name="connsiteY121" fmla="*/ 1284514 h 3486575"/>
                <a:gd name="connsiteX122" fmla="*/ 1799771 w 4215960"/>
                <a:gd name="connsiteY122" fmla="*/ 1211943 h 3486575"/>
                <a:gd name="connsiteX123" fmla="*/ 1756228 w 4215960"/>
                <a:gd name="connsiteY123" fmla="*/ 1139371 h 3486575"/>
                <a:gd name="connsiteX124" fmla="*/ 1625600 w 4215960"/>
                <a:gd name="connsiteY124" fmla="*/ 986971 h 3486575"/>
                <a:gd name="connsiteX125" fmla="*/ 1589314 w 4215960"/>
                <a:gd name="connsiteY125" fmla="*/ 928914 h 3486575"/>
                <a:gd name="connsiteX126" fmla="*/ 1574800 w 4215960"/>
                <a:gd name="connsiteY126" fmla="*/ 892628 h 3486575"/>
                <a:gd name="connsiteX127" fmla="*/ 1538514 w 4215960"/>
                <a:gd name="connsiteY127" fmla="*/ 856343 h 3486575"/>
                <a:gd name="connsiteX128" fmla="*/ 1509485 w 4215960"/>
                <a:gd name="connsiteY128" fmla="*/ 820057 h 3486575"/>
                <a:gd name="connsiteX129" fmla="*/ 1473200 w 4215960"/>
                <a:gd name="connsiteY129" fmla="*/ 783771 h 3486575"/>
                <a:gd name="connsiteX130" fmla="*/ 1436914 w 4215960"/>
                <a:gd name="connsiteY130" fmla="*/ 718457 h 3486575"/>
                <a:gd name="connsiteX131" fmla="*/ 1357085 w 4215960"/>
                <a:gd name="connsiteY131" fmla="*/ 624114 h 3486575"/>
                <a:gd name="connsiteX132" fmla="*/ 1335314 w 4215960"/>
                <a:gd name="connsiteY132" fmla="*/ 602343 h 3486575"/>
                <a:gd name="connsiteX133" fmla="*/ 1277257 w 4215960"/>
                <a:gd name="connsiteY133" fmla="*/ 529771 h 3486575"/>
                <a:gd name="connsiteX134" fmla="*/ 1219200 w 4215960"/>
                <a:gd name="connsiteY134" fmla="*/ 464457 h 3486575"/>
                <a:gd name="connsiteX135" fmla="*/ 1161143 w 4215960"/>
                <a:gd name="connsiteY135" fmla="*/ 406400 h 3486575"/>
                <a:gd name="connsiteX136" fmla="*/ 1081314 w 4215960"/>
                <a:gd name="connsiteY136" fmla="*/ 362857 h 3486575"/>
                <a:gd name="connsiteX137" fmla="*/ 1052285 w 4215960"/>
                <a:gd name="connsiteY137" fmla="*/ 333828 h 3486575"/>
                <a:gd name="connsiteX138" fmla="*/ 1001485 w 4215960"/>
                <a:gd name="connsiteY138" fmla="*/ 304800 h 3486575"/>
                <a:gd name="connsiteX139" fmla="*/ 979714 w 4215960"/>
                <a:gd name="connsiteY139" fmla="*/ 290285 h 3486575"/>
                <a:gd name="connsiteX140" fmla="*/ 928914 w 4215960"/>
                <a:gd name="connsiteY140" fmla="*/ 246743 h 3486575"/>
                <a:gd name="connsiteX141" fmla="*/ 907143 w 4215960"/>
                <a:gd name="connsiteY141" fmla="*/ 232228 h 3486575"/>
                <a:gd name="connsiteX142" fmla="*/ 885371 w 4215960"/>
                <a:gd name="connsiteY142" fmla="*/ 224971 h 3486575"/>
                <a:gd name="connsiteX143" fmla="*/ 849085 w 4215960"/>
                <a:gd name="connsiteY143" fmla="*/ 188685 h 3486575"/>
                <a:gd name="connsiteX144" fmla="*/ 820057 w 4215960"/>
                <a:gd name="connsiteY144" fmla="*/ 166914 h 3486575"/>
                <a:gd name="connsiteX145" fmla="*/ 812800 w 4215960"/>
                <a:gd name="connsiteY145" fmla="*/ 145143 h 3486575"/>
                <a:gd name="connsiteX146" fmla="*/ 762000 w 4215960"/>
                <a:gd name="connsiteY146" fmla="*/ 116114 h 3486575"/>
                <a:gd name="connsiteX147" fmla="*/ 740228 w 4215960"/>
                <a:gd name="connsiteY147" fmla="*/ 101600 h 3486575"/>
                <a:gd name="connsiteX148" fmla="*/ 703943 w 4215960"/>
                <a:gd name="connsiteY148" fmla="*/ 65314 h 3486575"/>
                <a:gd name="connsiteX149" fmla="*/ 689428 w 4215960"/>
                <a:gd name="connsiteY149" fmla="*/ 50800 h 3486575"/>
                <a:gd name="connsiteX150" fmla="*/ 660400 w 4215960"/>
                <a:gd name="connsiteY150" fmla="*/ 43543 h 3486575"/>
                <a:gd name="connsiteX151" fmla="*/ 638628 w 4215960"/>
                <a:gd name="connsiteY151" fmla="*/ 36285 h 3486575"/>
                <a:gd name="connsiteX152" fmla="*/ 602343 w 4215960"/>
                <a:gd name="connsiteY152" fmla="*/ 0 h 3486575"/>
                <a:gd name="connsiteX0" fmla="*/ 602343 w 4215960"/>
                <a:gd name="connsiteY0" fmla="*/ 0 h 3486649"/>
                <a:gd name="connsiteX1" fmla="*/ 406400 w 4215960"/>
                <a:gd name="connsiteY1" fmla="*/ 7257 h 3486649"/>
                <a:gd name="connsiteX2" fmla="*/ 362857 w 4215960"/>
                <a:gd name="connsiteY2" fmla="*/ 36285 h 3486649"/>
                <a:gd name="connsiteX3" fmla="*/ 312057 w 4215960"/>
                <a:gd name="connsiteY3" fmla="*/ 50800 h 3486649"/>
                <a:gd name="connsiteX4" fmla="*/ 239485 w 4215960"/>
                <a:gd name="connsiteY4" fmla="*/ 101600 h 3486649"/>
                <a:gd name="connsiteX5" fmla="*/ 210457 w 4215960"/>
                <a:gd name="connsiteY5" fmla="*/ 108857 h 3486649"/>
                <a:gd name="connsiteX6" fmla="*/ 159657 w 4215960"/>
                <a:gd name="connsiteY6" fmla="*/ 137885 h 3486649"/>
                <a:gd name="connsiteX7" fmla="*/ 130628 w 4215960"/>
                <a:gd name="connsiteY7" fmla="*/ 166914 h 3486649"/>
                <a:gd name="connsiteX8" fmla="*/ 108857 w 4215960"/>
                <a:gd name="connsiteY8" fmla="*/ 188685 h 3486649"/>
                <a:gd name="connsiteX9" fmla="*/ 94343 w 4215960"/>
                <a:gd name="connsiteY9" fmla="*/ 203200 h 3486649"/>
                <a:gd name="connsiteX10" fmla="*/ 43543 w 4215960"/>
                <a:gd name="connsiteY10" fmla="*/ 283028 h 3486649"/>
                <a:gd name="connsiteX11" fmla="*/ 14514 w 4215960"/>
                <a:gd name="connsiteY11" fmla="*/ 362857 h 3486649"/>
                <a:gd name="connsiteX12" fmla="*/ 0 w 4215960"/>
                <a:gd name="connsiteY12" fmla="*/ 420914 h 3486649"/>
                <a:gd name="connsiteX13" fmla="*/ 7257 w 4215960"/>
                <a:gd name="connsiteY13" fmla="*/ 1393371 h 3486649"/>
                <a:gd name="connsiteX14" fmla="*/ 29028 w 4215960"/>
                <a:gd name="connsiteY14" fmla="*/ 1494971 h 3486649"/>
                <a:gd name="connsiteX15" fmla="*/ 43543 w 4215960"/>
                <a:gd name="connsiteY15" fmla="*/ 1531257 h 3486649"/>
                <a:gd name="connsiteX16" fmla="*/ 58057 w 4215960"/>
                <a:gd name="connsiteY16" fmla="*/ 1596571 h 3486649"/>
                <a:gd name="connsiteX17" fmla="*/ 79828 w 4215960"/>
                <a:gd name="connsiteY17" fmla="*/ 1647371 h 3486649"/>
                <a:gd name="connsiteX18" fmla="*/ 116114 w 4215960"/>
                <a:gd name="connsiteY18" fmla="*/ 1763485 h 3486649"/>
                <a:gd name="connsiteX19" fmla="*/ 137885 w 4215960"/>
                <a:gd name="connsiteY19" fmla="*/ 1828800 h 3486649"/>
                <a:gd name="connsiteX20" fmla="*/ 145143 w 4215960"/>
                <a:gd name="connsiteY20" fmla="*/ 1850571 h 3486649"/>
                <a:gd name="connsiteX21" fmla="*/ 166914 w 4215960"/>
                <a:gd name="connsiteY21" fmla="*/ 1894114 h 3486649"/>
                <a:gd name="connsiteX22" fmla="*/ 188685 w 4215960"/>
                <a:gd name="connsiteY22" fmla="*/ 1944914 h 3486649"/>
                <a:gd name="connsiteX23" fmla="*/ 195943 w 4215960"/>
                <a:gd name="connsiteY23" fmla="*/ 1973943 h 3486649"/>
                <a:gd name="connsiteX24" fmla="*/ 232228 w 4215960"/>
                <a:gd name="connsiteY24" fmla="*/ 2024743 h 3486649"/>
                <a:gd name="connsiteX25" fmla="*/ 254000 w 4215960"/>
                <a:gd name="connsiteY25" fmla="*/ 2082800 h 3486649"/>
                <a:gd name="connsiteX26" fmla="*/ 275771 w 4215960"/>
                <a:gd name="connsiteY26" fmla="*/ 2104571 h 3486649"/>
                <a:gd name="connsiteX27" fmla="*/ 312057 w 4215960"/>
                <a:gd name="connsiteY27" fmla="*/ 2177143 h 3486649"/>
                <a:gd name="connsiteX28" fmla="*/ 348343 w 4215960"/>
                <a:gd name="connsiteY28" fmla="*/ 2227943 h 3486649"/>
                <a:gd name="connsiteX29" fmla="*/ 355600 w 4215960"/>
                <a:gd name="connsiteY29" fmla="*/ 2249714 h 3486649"/>
                <a:gd name="connsiteX30" fmla="*/ 406400 w 4215960"/>
                <a:gd name="connsiteY30" fmla="*/ 2315028 h 3486649"/>
                <a:gd name="connsiteX31" fmla="*/ 435428 w 4215960"/>
                <a:gd name="connsiteY31" fmla="*/ 2380343 h 3486649"/>
                <a:gd name="connsiteX32" fmla="*/ 457200 w 4215960"/>
                <a:gd name="connsiteY32" fmla="*/ 2409371 h 3486649"/>
                <a:gd name="connsiteX33" fmla="*/ 471714 w 4215960"/>
                <a:gd name="connsiteY33" fmla="*/ 2467428 h 3486649"/>
                <a:gd name="connsiteX34" fmla="*/ 478971 w 4215960"/>
                <a:gd name="connsiteY34" fmla="*/ 2489200 h 3486649"/>
                <a:gd name="connsiteX35" fmla="*/ 486228 w 4215960"/>
                <a:gd name="connsiteY35" fmla="*/ 2518228 h 3486649"/>
                <a:gd name="connsiteX36" fmla="*/ 493485 w 4215960"/>
                <a:gd name="connsiteY36" fmla="*/ 2583543 h 3486649"/>
                <a:gd name="connsiteX37" fmla="*/ 515257 w 4215960"/>
                <a:gd name="connsiteY37" fmla="*/ 2641600 h 3486649"/>
                <a:gd name="connsiteX38" fmla="*/ 544285 w 4215960"/>
                <a:gd name="connsiteY38" fmla="*/ 2685143 h 3486649"/>
                <a:gd name="connsiteX39" fmla="*/ 573314 w 4215960"/>
                <a:gd name="connsiteY39" fmla="*/ 2735943 h 3486649"/>
                <a:gd name="connsiteX40" fmla="*/ 602343 w 4215960"/>
                <a:gd name="connsiteY40" fmla="*/ 2757714 h 3486649"/>
                <a:gd name="connsiteX41" fmla="*/ 645885 w 4215960"/>
                <a:gd name="connsiteY41" fmla="*/ 2801257 h 3486649"/>
                <a:gd name="connsiteX42" fmla="*/ 674914 w 4215960"/>
                <a:gd name="connsiteY42" fmla="*/ 2823028 h 3486649"/>
                <a:gd name="connsiteX43" fmla="*/ 711200 w 4215960"/>
                <a:gd name="connsiteY43" fmla="*/ 2866571 h 3486649"/>
                <a:gd name="connsiteX44" fmla="*/ 740228 w 4215960"/>
                <a:gd name="connsiteY44" fmla="*/ 2888343 h 3486649"/>
                <a:gd name="connsiteX45" fmla="*/ 812800 w 4215960"/>
                <a:gd name="connsiteY45" fmla="*/ 2953657 h 3486649"/>
                <a:gd name="connsiteX46" fmla="*/ 849085 w 4215960"/>
                <a:gd name="connsiteY46" fmla="*/ 2997200 h 3486649"/>
                <a:gd name="connsiteX47" fmla="*/ 870857 w 4215960"/>
                <a:gd name="connsiteY47" fmla="*/ 3011714 h 3486649"/>
                <a:gd name="connsiteX48" fmla="*/ 907143 w 4215960"/>
                <a:gd name="connsiteY48" fmla="*/ 3055257 h 3486649"/>
                <a:gd name="connsiteX49" fmla="*/ 936171 w 4215960"/>
                <a:gd name="connsiteY49" fmla="*/ 3077028 h 3486649"/>
                <a:gd name="connsiteX50" fmla="*/ 1030514 w 4215960"/>
                <a:gd name="connsiteY50" fmla="*/ 3120571 h 3486649"/>
                <a:gd name="connsiteX51" fmla="*/ 1480457 w 4215960"/>
                <a:gd name="connsiteY51" fmla="*/ 3106057 h 3486649"/>
                <a:gd name="connsiteX52" fmla="*/ 1531257 w 4215960"/>
                <a:gd name="connsiteY52" fmla="*/ 3091543 h 3486649"/>
                <a:gd name="connsiteX53" fmla="*/ 1618343 w 4215960"/>
                <a:gd name="connsiteY53" fmla="*/ 3084285 h 3486649"/>
                <a:gd name="connsiteX54" fmla="*/ 1698171 w 4215960"/>
                <a:gd name="connsiteY54" fmla="*/ 3069771 h 3486649"/>
                <a:gd name="connsiteX55" fmla="*/ 1756228 w 4215960"/>
                <a:gd name="connsiteY55" fmla="*/ 3062514 h 3486649"/>
                <a:gd name="connsiteX56" fmla="*/ 1785257 w 4215960"/>
                <a:gd name="connsiteY56" fmla="*/ 3048000 h 3486649"/>
                <a:gd name="connsiteX57" fmla="*/ 1850571 w 4215960"/>
                <a:gd name="connsiteY57" fmla="*/ 3026228 h 3486649"/>
                <a:gd name="connsiteX58" fmla="*/ 1886857 w 4215960"/>
                <a:gd name="connsiteY58" fmla="*/ 3011714 h 3486649"/>
                <a:gd name="connsiteX59" fmla="*/ 1988457 w 4215960"/>
                <a:gd name="connsiteY59" fmla="*/ 2997200 h 3486649"/>
                <a:gd name="connsiteX60" fmla="*/ 2017485 w 4215960"/>
                <a:gd name="connsiteY60" fmla="*/ 2989943 h 3486649"/>
                <a:gd name="connsiteX61" fmla="*/ 2053771 w 4215960"/>
                <a:gd name="connsiteY61" fmla="*/ 2982685 h 3486649"/>
                <a:gd name="connsiteX62" fmla="*/ 2140857 w 4215960"/>
                <a:gd name="connsiteY62" fmla="*/ 2968171 h 3486649"/>
                <a:gd name="connsiteX63" fmla="*/ 3390673 w 4215960"/>
                <a:gd name="connsiteY63" fmla="*/ 3318556 h 3486649"/>
                <a:gd name="connsiteX64" fmla="*/ 3394300 w 4215960"/>
                <a:gd name="connsiteY64" fmla="*/ 3313337 h 3486649"/>
                <a:gd name="connsiteX65" fmla="*/ 3259362 w 4215960"/>
                <a:gd name="connsiteY65" fmla="*/ 3476850 h 3486649"/>
                <a:gd name="connsiteX66" fmla="*/ 3308575 w 4215960"/>
                <a:gd name="connsiteY66" fmla="*/ 3481612 h 3486649"/>
                <a:gd name="connsiteX67" fmla="*/ 3302225 w 4215960"/>
                <a:gd name="connsiteY67" fmla="*/ 3432400 h 3486649"/>
                <a:gd name="connsiteX68" fmla="*/ 3362550 w 4215960"/>
                <a:gd name="connsiteY68" fmla="*/ 3437162 h 3486649"/>
                <a:gd name="connsiteX69" fmla="*/ 3424462 w 4215960"/>
                <a:gd name="connsiteY69" fmla="*/ 3480024 h 3486649"/>
                <a:gd name="connsiteX70" fmla="*/ 3456212 w 4215960"/>
                <a:gd name="connsiteY70" fmla="*/ 3467325 h 3486649"/>
                <a:gd name="connsiteX71" fmla="*/ 3449863 w 4215960"/>
                <a:gd name="connsiteY71" fmla="*/ 3432400 h 3486649"/>
                <a:gd name="connsiteX72" fmla="*/ 3491138 w 4215960"/>
                <a:gd name="connsiteY72" fmla="*/ 3408588 h 3486649"/>
                <a:gd name="connsiteX73" fmla="*/ 3575275 w 4215960"/>
                <a:gd name="connsiteY73" fmla="*/ 3465738 h 3486649"/>
                <a:gd name="connsiteX74" fmla="*/ 3592738 w 4215960"/>
                <a:gd name="connsiteY74" fmla="*/ 3364140 h 3486649"/>
                <a:gd name="connsiteX75" fmla="*/ 3567338 w 4215960"/>
                <a:gd name="connsiteY75" fmla="*/ 3341914 h 3486649"/>
                <a:gd name="connsiteX76" fmla="*/ 3494312 w 4215960"/>
                <a:gd name="connsiteY76" fmla="*/ 3299051 h 3486649"/>
                <a:gd name="connsiteX77" fmla="*/ 3516537 w 4215960"/>
                <a:gd name="connsiteY77" fmla="*/ 3273652 h 3486649"/>
                <a:gd name="connsiteX78" fmla="*/ 3537175 w 4215960"/>
                <a:gd name="connsiteY78" fmla="*/ 3251426 h 3486649"/>
                <a:gd name="connsiteX79" fmla="*/ 3591150 w 4215960"/>
                <a:gd name="connsiteY79" fmla="*/ 3283177 h 3486649"/>
                <a:gd name="connsiteX80" fmla="*/ 3597500 w 4215960"/>
                <a:gd name="connsiteY80" fmla="*/ 3238727 h 3486649"/>
                <a:gd name="connsiteX81" fmla="*/ 3541937 w 4215960"/>
                <a:gd name="connsiteY81" fmla="*/ 3214914 h 3486649"/>
                <a:gd name="connsiteX82" fmla="*/ 3540350 w 4215960"/>
                <a:gd name="connsiteY82" fmla="*/ 3205390 h 3486649"/>
                <a:gd name="connsiteX83" fmla="*/ 3527649 w 4215960"/>
                <a:gd name="connsiteY83" fmla="*/ 3167291 h 3486649"/>
                <a:gd name="connsiteX84" fmla="*/ 3533999 w 4215960"/>
                <a:gd name="connsiteY84" fmla="*/ 3119665 h 3486649"/>
                <a:gd name="connsiteX85" fmla="*/ 3545112 w 4215960"/>
                <a:gd name="connsiteY85" fmla="*/ 3064102 h 3486649"/>
                <a:gd name="connsiteX86" fmla="*/ 3507012 w 4215960"/>
                <a:gd name="connsiteY86" fmla="*/ 3033940 h 3486649"/>
                <a:gd name="connsiteX87" fmla="*/ 3540349 w 4215960"/>
                <a:gd name="connsiteY87" fmla="*/ 3024415 h 3486649"/>
                <a:gd name="connsiteX88" fmla="*/ 3518124 w 4215960"/>
                <a:gd name="connsiteY88" fmla="*/ 2987902 h 3486649"/>
                <a:gd name="connsiteX89" fmla="*/ 3556225 w 4215960"/>
                <a:gd name="connsiteY89" fmla="*/ 2983141 h 3486649"/>
                <a:gd name="connsiteX90" fmla="*/ 3562574 w 4215960"/>
                <a:gd name="connsiteY90" fmla="*/ 2949802 h 3486649"/>
                <a:gd name="connsiteX91" fmla="*/ 3624488 w 4215960"/>
                <a:gd name="connsiteY91" fmla="*/ 2959329 h 3486649"/>
                <a:gd name="connsiteX92" fmla="*/ 3657601 w 4215960"/>
                <a:gd name="connsiteY92" fmla="*/ 2974521 h 3486649"/>
                <a:gd name="connsiteX93" fmla="*/ 3623808 w 4215960"/>
                <a:gd name="connsiteY93" fmla="*/ 3015569 h 3486649"/>
                <a:gd name="connsiteX94" fmla="*/ 3662816 w 4215960"/>
                <a:gd name="connsiteY94" fmla="*/ 3123065 h 3486649"/>
                <a:gd name="connsiteX95" fmla="*/ 3715203 w 4215960"/>
                <a:gd name="connsiteY95" fmla="*/ 3154363 h 3486649"/>
                <a:gd name="connsiteX96" fmla="*/ 3767137 w 4215960"/>
                <a:gd name="connsiteY96" fmla="*/ 3112181 h 3486649"/>
                <a:gd name="connsiteX97" fmla="*/ 3852862 w 4215960"/>
                <a:gd name="connsiteY97" fmla="*/ 3063648 h 3486649"/>
                <a:gd name="connsiteX98" fmla="*/ 3835626 w 4215960"/>
                <a:gd name="connsiteY98" fmla="*/ 2974747 h 3486649"/>
                <a:gd name="connsiteX99" fmla="*/ 3912960 w 4215960"/>
                <a:gd name="connsiteY99" fmla="*/ 2842078 h 3486649"/>
                <a:gd name="connsiteX100" fmla="*/ 4205514 w 4215960"/>
                <a:gd name="connsiteY100" fmla="*/ 2508930 h 3486649"/>
                <a:gd name="connsiteX101" fmla="*/ 4124097 w 4215960"/>
                <a:gd name="connsiteY101" fmla="*/ 2499858 h 3486649"/>
                <a:gd name="connsiteX102" fmla="*/ 4128634 w 4215960"/>
                <a:gd name="connsiteY102" fmla="*/ 2408010 h 3486649"/>
                <a:gd name="connsiteX103" fmla="*/ 4079647 w 4215960"/>
                <a:gd name="connsiteY103" fmla="*/ 2382838 h 3486649"/>
                <a:gd name="connsiteX104" fmla="*/ 3995510 w 4215960"/>
                <a:gd name="connsiteY104" fmla="*/ 2414360 h 3486649"/>
                <a:gd name="connsiteX105" fmla="*/ 3958771 w 4215960"/>
                <a:gd name="connsiteY105" fmla="*/ 2378075 h 3486649"/>
                <a:gd name="connsiteX106" fmla="*/ 4003448 w 4215960"/>
                <a:gd name="connsiteY106" fmla="*/ 2355170 h 3486649"/>
                <a:gd name="connsiteX107" fmla="*/ 3874181 w 4215960"/>
                <a:gd name="connsiteY107" fmla="*/ 2141991 h 3486649"/>
                <a:gd name="connsiteX108" fmla="*/ 3889147 w 4215960"/>
                <a:gd name="connsiteY108" fmla="*/ 2111828 h 3486649"/>
                <a:gd name="connsiteX109" fmla="*/ 3865562 w 4215960"/>
                <a:gd name="connsiteY109" fmla="*/ 1996168 h 3486649"/>
                <a:gd name="connsiteX110" fmla="*/ 3706813 w 4215960"/>
                <a:gd name="connsiteY110" fmla="*/ 1985282 h 3486649"/>
                <a:gd name="connsiteX111" fmla="*/ 3673475 w 4215960"/>
                <a:gd name="connsiteY111" fmla="*/ 2034040 h 3486649"/>
                <a:gd name="connsiteX112" fmla="*/ 3584575 w 4215960"/>
                <a:gd name="connsiteY112" fmla="*/ 2048556 h 3486649"/>
                <a:gd name="connsiteX113" fmla="*/ 3590925 w 4215960"/>
                <a:gd name="connsiteY113" fmla="*/ 2026557 h 3486649"/>
                <a:gd name="connsiteX114" fmla="*/ 3537403 w 4215960"/>
                <a:gd name="connsiteY114" fmla="*/ 2010456 h 3486649"/>
                <a:gd name="connsiteX115" fmla="*/ 3512684 w 4215960"/>
                <a:gd name="connsiteY115" fmla="*/ 1845355 h 3486649"/>
                <a:gd name="connsiteX116" fmla="*/ 3232377 w 4215960"/>
                <a:gd name="connsiteY116" fmla="*/ 1778680 h 3486649"/>
                <a:gd name="connsiteX117" fmla="*/ 3096078 w 4215960"/>
                <a:gd name="connsiteY117" fmla="*/ 1821996 h 3486649"/>
                <a:gd name="connsiteX118" fmla="*/ 2964089 w 4215960"/>
                <a:gd name="connsiteY118" fmla="*/ 1814512 h 3486649"/>
                <a:gd name="connsiteX119" fmla="*/ 2831646 w 4215960"/>
                <a:gd name="connsiteY119" fmla="*/ 1703614 h 3486649"/>
                <a:gd name="connsiteX120" fmla="*/ 2618468 w 4215960"/>
                <a:gd name="connsiteY120" fmla="*/ 1400401 h 3486649"/>
                <a:gd name="connsiteX121" fmla="*/ 2220006 w 4215960"/>
                <a:gd name="connsiteY121" fmla="*/ 1260928 h 3486649"/>
                <a:gd name="connsiteX122" fmla="*/ 1821543 w 4215960"/>
                <a:gd name="connsiteY122" fmla="*/ 1284514 h 3486649"/>
                <a:gd name="connsiteX123" fmla="*/ 1799771 w 4215960"/>
                <a:gd name="connsiteY123" fmla="*/ 1211943 h 3486649"/>
                <a:gd name="connsiteX124" fmla="*/ 1756228 w 4215960"/>
                <a:gd name="connsiteY124" fmla="*/ 1139371 h 3486649"/>
                <a:gd name="connsiteX125" fmla="*/ 1625600 w 4215960"/>
                <a:gd name="connsiteY125" fmla="*/ 986971 h 3486649"/>
                <a:gd name="connsiteX126" fmla="*/ 1589314 w 4215960"/>
                <a:gd name="connsiteY126" fmla="*/ 928914 h 3486649"/>
                <a:gd name="connsiteX127" fmla="*/ 1574800 w 4215960"/>
                <a:gd name="connsiteY127" fmla="*/ 892628 h 3486649"/>
                <a:gd name="connsiteX128" fmla="*/ 1538514 w 4215960"/>
                <a:gd name="connsiteY128" fmla="*/ 856343 h 3486649"/>
                <a:gd name="connsiteX129" fmla="*/ 1509485 w 4215960"/>
                <a:gd name="connsiteY129" fmla="*/ 820057 h 3486649"/>
                <a:gd name="connsiteX130" fmla="*/ 1473200 w 4215960"/>
                <a:gd name="connsiteY130" fmla="*/ 783771 h 3486649"/>
                <a:gd name="connsiteX131" fmla="*/ 1436914 w 4215960"/>
                <a:gd name="connsiteY131" fmla="*/ 718457 h 3486649"/>
                <a:gd name="connsiteX132" fmla="*/ 1357085 w 4215960"/>
                <a:gd name="connsiteY132" fmla="*/ 624114 h 3486649"/>
                <a:gd name="connsiteX133" fmla="*/ 1335314 w 4215960"/>
                <a:gd name="connsiteY133" fmla="*/ 602343 h 3486649"/>
                <a:gd name="connsiteX134" fmla="*/ 1277257 w 4215960"/>
                <a:gd name="connsiteY134" fmla="*/ 529771 h 3486649"/>
                <a:gd name="connsiteX135" fmla="*/ 1219200 w 4215960"/>
                <a:gd name="connsiteY135" fmla="*/ 464457 h 3486649"/>
                <a:gd name="connsiteX136" fmla="*/ 1161143 w 4215960"/>
                <a:gd name="connsiteY136" fmla="*/ 406400 h 3486649"/>
                <a:gd name="connsiteX137" fmla="*/ 1081314 w 4215960"/>
                <a:gd name="connsiteY137" fmla="*/ 362857 h 3486649"/>
                <a:gd name="connsiteX138" fmla="*/ 1052285 w 4215960"/>
                <a:gd name="connsiteY138" fmla="*/ 333828 h 3486649"/>
                <a:gd name="connsiteX139" fmla="*/ 1001485 w 4215960"/>
                <a:gd name="connsiteY139" fmla="*/ 304800 h 3486649"/>
                <a:gd name="connsiteX140" fmla="*/ 979714 w 4215960"/>
                <a:gd name="connsiteY140" fmla="*/ 290285 h 3486649"/>
                <a:gd name="connsiteX141" fmla="*/ 928914 w 4215960"/>
                <a:gd name="connsiteY141" fmla="*/ 246743 h 3486649"/>
                <a:gd name="connsiteX142" fmla="*/ 907143 w 4215960"/>
                <a:gd name="connsiteY142" fmla="*/ 232228 h 3486649"/>
                <a:gd name="connsiteX143" fmla="*/ 885371 w 4215960"/>
                <a:gd name="connsiteY143" fmla="*/ 224971 h 3486649"/>
                <a:gd name="connsiteX144" fmla="*/ 849085 w 4215960"/>
                <a:gd name="connsiteY144" fmla="*/ 188685 h 3486649"/>
                <a:gd name="connsiteX145" fmla="*/ 820057 w 4215960"/>
                <a:gd name="connsiteY145" fmla="*/ 166914 h 3486649"/>
                <a:gd name="connsiteX146" fmla="*/ 812800 w 4215960"/>
                <a:gd name="connsiteY146" fmla="*/ 145143 h 3486649"/>
                <a:gd name="connsiteX147" fmla="*/ 762000 w 4215960"/>
                <a:gd name="connsiteY147" fmla="*/ 116114 h 3486649"/>
                <a:gd name="connsiteX148" fmla="*/ 740228 w 4215960"/>
                <a:gd name="connsiteY148" fmla="*/ 101600 h 3486649"/>
                <a:gd name="connsiteX149" fmla="*/ 703943 w 4215960"/>
                <a:gd name="connsiteY149" fmla="*/ 65314 h 3486649"/>
                <a:gd name="connsiteX150" fmla="*/ 689428 w 4215960"/>
                <a:gd name="connsiteY150" fmla="*/ 50800 h 3486649"/>
                <a:gd name="connsiteX151" fmla="*/ 660400 w 4215960"/>
                <a:gd name="connsiteY151" fmla="*/ 43543 h 3486649"/>
                <a:gd name="connsiteX152" fmla="*/ 638628 w 4215960"/>
                <a:gd name="connsiteY152" fmla="*/ 36285 h 3486649"/>
                <a:gd name="connsiteX153" fmla="*/ 602343 w 4215960"/>
                <a:gd name="connsiteY153" fmla="*/ 0 h 3486649"/>
                <a:gd name="connsiteX0" fmla="*/ 602343 w 4215960"/>
                <a:gd name="connsiteY0" fmla="*/ 0 h 3486649"/>
                <a:gd name="connsiteX1" fmla="*/ 406400 w 4215960"/>
                <a:gd name="connsiteY1" fmla="*/ 7257 h 3486649"/>
                <a:gd name="connsiteX2" fmla="*/ 362857 w 4215960"/>
                <a:gd name="connsiteY2" fmla="*/ 36285 h 3486649"/>
                <a:gd name="connsiteX3" fmla="*/ 312057 w 4215960"/>
                <a:gd name="connsiteY3" fmla="*/ 50800 h 3486649"/>
                <a:gd name="connsiteX4" fmla="*/ 239485 w 4215960"/>
                <a:gd name="connsiteY4" fmla="*/ 101600 h 3486649"/>
                <a:gd name="connsiteX5" fmla="*/ 210457 w 4215960"/>
                <a:gd name="connsiteY5" fmla="*/ 108857 h 3486649"/>
                <a:gd name="connsiteX6" fmla="*/ 159657 w 4215960"/>
                <a:gd name="connsiteY6" fmla="*/ 137885 h 3486649"/>
                <a:gd name="connsiteX7" fmla="*/ 130628 w 4215960"/>
                <a:gd name="connsiteY7" fmla="*/ 166914 h 3486649"/>
                <a:gd name="connsiteX8" fmla="*/ 108857 w 4215960"/>
                <a:gd name="connsiteY8" fmla="*/ 188685 h 3486649"/>
                <a:gd name="connsiteX9" fmla="*/ 94343 w 4215960"/>
                <a:gd name="connsiteY9" fmla="*/ 203200 h 3486649"/>
                <a:gd name="connsiteX10" fmla="*/ 43543 w 4215960"/>
                <a:gd name="connsiteY10" fmla="*/ 283028 h 3486649"/>
                <a:gd name="connsiteX11" fmla="*/ 14514 w 4215960"/>
                <a:gd name="connsiteY11" fmla="*/ 362857 h 3486649"/>
                <a:gd name="connsiteX12" fmla="*/ 0 w 4215960"/>
                <a:gd name="connsiteY12" fmla="*/ 420914 h 3486649"/>
                <a:gd name="connsiteX13" fmla="*/ 7257 w 4215960"/>
                <a:gd name="connsiteY13" fmla="*/ 1393371 h 3486649"/>
                <a:gd name="connsiteX14" fmla="*/ 29028 w 4215960"/>
                <a:gd name="connsiteY14" fmla="*/ 1494971 h 3486649"/>
                <a:gd name="connsiteX15" fmla="*/ 43543 w 4215960"/>
                <a:gd name="connsiteY15" fmla="*/ 1531257 h 3486649"/>
                <a:gd name="connsiteX16" fmla="*/ 58057 w 4215960"/>
                <a:gd name="connsiteY16" fmla="*/ 1596571 h 3486649"/>
                <a:gd name="connsiteX17" fmla="*/ 79828 w 4215960"/>
                <a:gd name="connsiteY17" fmla="*/ 1647371 h 3486649"/>
                <a:gd name="connsiteX18" fmla="*/ 116114 w 4215960"/>
                <a:gd name="connsiteY18" fmla="*/ 1763485 h 3486649"/>
                <a:gd name="connsiteX19" fmla="*/ 137885 w 4215960"/>
                <a:gd name="connsiteY19" fmla="*/ 1828800 h 3486649"/>
                <a:gd name="connsiteX20" fmla="*/ 145143 w 4215960"/>
                <a:gd name="connsiteY20" fmla="*/ 1850571 h 3486649"/>
                <a:gd name="connsiteX21" fmla="*/ 166914 w 4215960"/>
                <a:gd name="connsiteY21" fmla="*/ 1894114 h 3486649"/>
                <a:gd name="connsiteX22" fmla="*/ 188685 w 4215960"/>
                <a:gd name="connsiteY22" fmla="*/ 1944914 h 3486649"/>
                <a:gd name="connsiteX23" fmla="*/ 195943 w 4215960"/>
                <a:gd name="connsiteY23" fmla="*/ 1973943 h 3486649"/>
                <a:gd name="connsiteX24" fmla="*/ 232228 w 4215960"/>
                <a:gd name="connsiteY24" fmla="*/ 2024743 h 3486649"/>
                <a:gd name="connsiteX25" fmla="*/ 254000 w 4215960"/>
                <a:gd name="connsiteY25" fmla="*/ 2082800 h 3486649"/>
                <a:gd name="connsiteX26" fmla="*/ 275771 w 4215960"/>
                <a:gd name="connsiteY26" fmla="*/ 2104571 h 3486649"/>
                <a:gd name="connsiteX27" fmla="*/ 312057 w 4215960"/>
                <a:gd name="connsiteY27" fmla="*/ 2177143 h 3486649"/>
                <a:gd name="connsiteX28" fmla="*/ 348343 w 4215960"/>
                <a:gd name="connsiteY28" fmla="*/ 2227943 h 3486649"/>
                <a:gd name="connsiteX29" fmla="*/ 355600 w 4215960"/>
                <a:gd name="connsiteY29" fmla="*/ 2249714 h 3486649"/>
                <a:gd name="connsiteX30" fmla="*/ 406400 w 4215960"/>
                <a:gd name="connsiteY30" fmla="*/ 2315028 h 3486649"/>
                <a:gd name="connsiteX31" fmla="*/ 435428 w 4215960"/>
                <a:gd name="connsiteY31" fmla="*/ 2380343 h 3486649"/>
                <a:gd name="connsiteX32" fmla="*/ 457200 w 4215960"/>
                <a:gd name="connsiteY32" fmla="*/ 2409371 h 3486649"/>
                <a:gd name="connsiteX33" fmla="*/ 471714 w 4215960"/>
                <a:gd name="connsiteY33" fmla="*/ 2467428 h 3486649"/>
                <a:gd name="connsiteX34" fmla="*/ 478971 w 4215960"/>
                <a:gd name="connsiteY34" fmla="*/ 2489200 h 3486649"/>
                <a:gd name="connsiteX35" fmla="*/ 486228 w 4215960"/>
                <a:gd name="connsiteY35" fmla="*/ 2518228 h 3486649"/>
                <a:gd name="connsiteX36" fmla="*/ 493485 w 4215960"/>
                <a:gd name="connsiteY36" fmla="*/ 2583543 h 3486649"/>
                <a:gd name="connsiteX37" fmla="*/ 515257 w 4215960"/>
                <a:gd name="connsiteY37" fmla="*/ 2641600 h 3486649"/>
                <a:gd name="connsiteX38" fmla="*/ 544285 w 4215960"/>
                <a:gd name="connsiteY38" fmla="*/ 2685143 h 3486649"/>
                <a:gd name="connsiteX39" fmla="*/ 573314 w 4215960"/>
                <a:gd name="connsiteY39" fmla="*/ 2735943 h 3486649"/>
                <a:gd name="connsiteX40" fmla="*/ 602343 w 4215960"/>
                <a:gd name="connsiteY40" fmla="*/ 2757714 h 3486649"/>
                <a:gd name="connsiteX41" fmla="*/ 645885 w 4215960"/>
                <a:gd name="connsiteY41" fmla="*/ 2801257 h 3486649"/>
                <a:gd name="connsiteX42" fmla="*/ 674914 w 4215960"/>
                <a:gd name="connsiteY42" fmla="*/ 2823028 h 3486649"/>
                <a:gd name="connsiteX43" fmla="*/ 711200 w 4215960"/>
                <a:gd name="connsiteY43" fmla="*/ 2866571 h 3486649"/>
                <a:gd name="connsiteX44" fmla="*/ 740228 w 4215960"/>
                <a:gd name="connsiteY44" fmla="*/ 2888343 h 3486649"/>
                <a:gd name="connsiteX45" fmla="*/ 812800 w 4215960"/>
                <a:gd name="connsiteY45" fmla="*/ 2953657 h 3486649"/>
                <a:gd name="connsiteX46" fmla="*/ 849085 w 4215960"/>
                <a:gd name="connsiteY46" fmla="*/ 2997200 h 3486649"/>
                <a:gd name="connsiteX47" fmla="*/ 870857 w 4215960"/>
                <a:gd name="connsiteY47" fmla="*/ 3011714 h 3486649"/>
                <a:gd name="connsiteX48" fmla="*/ 907143 w 4215960"/>
                <a:gd name="connsiteY48" fmla="*/ 3055257 h 3486649"/>
                <a:gd name="connsiteX49" fmla="*/ 936171 w 4215960"/>
                <a:gd name="connsiteY49" fmla="*/ 3077028 h 3486649"/>
                <a:gd name="connsiteX50" fmla="*/ 1030514 w 4215960"/>
                <a:gd name="connsiteY50" fmla="*/ 3120571 h 3486649"/>
                <a:gd name="connsiteX51" fmla="*/ 1480457 w 4215960"/>
                <a:gd name="connsiteY51" fmla="*/ 3106057 h 3486649"/>
                <a:gd name="connsiteX52" fmla="*/ 1531257 w 4215960"/>
                <a:gd name="connsiteY52" fmla="*/ 3091543 h 3486649"/>
                <a:gd name="connsiteX53" fmla="*/ 1618343 w 4215960"/>
                <a:gd name="connsiteY53" fmla="*/ 3084285 h 3486649"/>
                <a:gd name="connsiteX54" fmla="*/ 1698171 w 4215960"/>
                <a:gd name="connsiteY54" fmla="*/ 3069771 h 3486649"/>
                <a:gd name="connsiteX55" fmla="*/ 1756228 w 4215960"/>
                <a:gd name="connsiteY55" fmla="*/ 3062514 h 3486649"/>
                <a:gd name="connsiteX56" fmla="*/ 1785257 w 4215960"/>
                <a:gd name="connsiteY56" fmla="*/ 3048000 h 3486649"/>
                <a:gd name="connsiteX57" fmla="*/ 1850571 w 4215960"/>
                <a:gd name="connsiteY57" fmla="*/ 3026228 h 3486649"/>
                <a:gd name="connsiteX58" fmla="*/ 1886857 w 4215960"/>
                <a:gd name="connsiteY58" fmla="*/ 3011714 h 3486649"/>
                <a:gd name="connsiteX59" fmla="*/ 1988457 w 4215960"/>
                <a:gd name="connsiteY59" fmla="*/ 2997200 h 3486649"/>
                <a:gd name="connsiteX60" fmla="*/ 2017485 w 4215960"/>
                <a:gd name="connsiteY60" fmla="*/ 2989943 h 3486649"/>
                <a:gd name="connsiteX61" fmla="*/ 2053771 w 4215960"/>
                <a:gd name="connsiteY61" fmla="*/ 2982685 h 3486649"/>
                <a:gd name="connsiteX62" fmla="*/ 2140857 w 4215960"/>
                <a:gd name="connsiteY62" fmla="*/ 2968171 h 3486649"/>
                <a:gd name="connsiteX63" fmla="*/ 3390673 w 4215960"/>
                <a:gd name="connsiteY63" fmla="*/ 3318556 h 3486649"/>
                <a:gd name="connsiteX64" fmla="*/ 3205387 w 4215960"/>
                <a:gd name="connsiteY64" fmla="*/ 3421287 h 3486649"/>
                <a:gd name="connsiteX65" fmla="*/ 3259362 w 4215960"/>
                <a:gd name="connsiteY65" fmla="*/ 3476850 h 3486649"/>
                <a:gd name="connsiteX66" fmla="*/ 3308575 w 4215960"/>
                <a:gd name="connsiteY66" fmla="*/ 3481612 h 3486649"/>
                <a:gd name="connsiteX67" fmla="*/ 3302225 w 4215960"/>
                <a:gd name="connsiteY67" fmla="*/ 3432400 h 3486649"/>
                <a:gd name="connsiteX68" fmla="*/ 3362550 w 4215960"/>
                <a:gd name="connsiteY68" fmla="*/ 3437162 h 3486649"/>
                <a:gd name="connsiteX69" fmla="*/ 3424462 w 4215960"/>
                <a:gd name="connsiteY69" fmla="*/ 3480024 h 3486649"/>
                <a:gd name="connsiteX70" fmla="*/ 3456212 w 4215960"/>
                <a:gd name="connsiteY70" fmla="*/ 3467325 h 3486649"/>
                <a:gd name="connsiteX71" fmla="*/ 3449863 w 4215960"/>
                <a:gd name="connsiteY71" fmla="*/ 3432400 h 3486649"/>
                <a:gd name="connsiteX72" fmla="*/ 3491138 w 4215960"/>
                <a:gd name="connsiteY72" fmla="*/ 3408588 h 3486649"/>
                <a:gd name="connsiteX73" fmla="*/ 3575275 w 4215960"/>
                <a:gd name="connsiteY73" fmla="*/ 3465738 h 3486649"/>
                <a:gd name="connsiteX74" fmla="*/ 3592738 w 4215960"/>
                <a:gd name="connsiteY74" fmla="*/ 3364140 h 3486649"/>
                <a:gd name="connsiteX75" fmla="*/ 3567338 w 4215960"/>
                <a:gd name="connsiteY75" fmla="*/ 3341914 h 3486649"/>
                <a:gd name="connsiteX76" fmla="*/ 3494312 w 4215960"/>
                <a:gd name="connsiteY76" fmla="*/ 3299051 h 3486649"/>
                <a:gd name="connsiteX77" fmla="*/ 3516537 w 4215960"/>
                <a:gd name="connsiteY77" fmla="*/ 3273652 h 3486649"/>
                <a:gd name="connsiteX78" fmla="*/ 3537175 w 4215960"/>
                <a:gd name="connsiteY78" fmla="*/ 3251426 h 3486649"/>
                <a:gd name="connsiteX79" fmla="*/ 3591150 w 4215960"/>
                <a:gd name="connsiteY79" fmla="*/ 3283177 h 3486649"/>
                <a:gd name="connsiteX80" fmla="*/ 3597500 w 4215960"/>
                <a:gd name="connsiteY80" fmla="*/ 3238727 h 3486649"/>
                <a:gd name="connsiteX81" fmla="*/ 3541937 w 4215960"/>
                <a:gd name="connsiteY81" fmla="*/ 3214914 h 3486649"/>
                <a:gd name="connsiteX82" fmla="*/ 3540350 w 4215960"/>
                <a:gd name="connsiteY82" fmla="*/ 3205390 h 3486649"/>
                <a:gd name="connsiteX83" fmla="*/ 3527649 w 4215960"/>
                <a:gd name="connsiteY83" fmla="*/ 3167291 h 3486649"/>
                <a:gd name="connsiteX84" fmla="*/ 3533999 w 4215960"/>
                <a:gd name="connsiteY84" fmla="*/ 3119665 h 3486649"/>
                <a:gd name="connsiteX85" fmla="*/ 3545112 w 4215960"/>
                <a:gd name="connsiteY85" fmla="*/ 3064102 h 3486649"/>
                <a:gd name="connsiteX86" fmla="*/ 3507012 w 4215960"/>
                <a:gd name="connsiteY86" fmla="*/ 3033940 h 3486649"/>
                <a:gd name="connsiteX87" fmla="*/ 3540349 w 4215960"/>
                <a:gd name="connsiteY87" fmla="*/ 3024415 h 3486649"/>
                <a:gd name="connsiteX88" fmla="*/ 3518124 w 4215960"/>
                <a:gd name="connsiteY88" fmla="*/ 2987902 h 3486649"/>
                <a:gd name="connsiteX89" fmla="*/ 3556225 w 4215960"/>
                <a:gd name="connsiteY89" fmla="*/ 2983141 h 3486649"/>
                <a:gd name="connsiteX90" fmla="*/ 3562574 w 4215960"/>
                <a:gd name="connsiteY90" fmla="*/ 2949802 h 3486649"/>
                <a:gd name="connsiteX91" fmla="*/ 3624488 w 4215960"/>
                <a:gd name="connsiteY91" fmla="*/ 2959329 h 3486649"/>
                <a:gd name="connsiteX92" fmla="*/ 3657601 w 4215960"/>
                <a:gd name="connsiteY92" fmla="*/ 2974521 h 3486649"/>
                <a:gd name="connsiteX93" fmla="*/ 3623808 w 4215960"/>
                <a:gd name="connsiteY93" fmla="*/ 3015569 h 3486649"/>
                <a:gd name="connsiteX94" fmla="*/ 3662816 w 4215960"/>
                <a:gd name="connsiteY94" fmla="*/ 3123065 h 3486649"/>
                <a:gd name="connsiteX95" fmla="*/ 3715203 w 4215960"/>
                <a:gd name="connsiteY95" fmla="*/ 3154363 h 3486649"/>
                <a:gd name="connsiteX96" fmla="*/ 3767137 w 4215960"/>
                <a:gd name="connsiteY96" fmla="*/ 3112181 h 3486649"/>
                <a:gd name="connsiteX97" fmla="*/ 3852862 w 4215960"/>
                <a:gd name="connsiteY97" fmla="*/ 3063648 h 3486649"/>
                <a:gd name="connsiteX98" fmla="*/ 3835626 w 4215960"/>
                <a:gd name="connsiteY98" fmla="*/ 2974747 h 3486649"/>
                <a:gd name="connsiteX99" fmla="*/ 3912960 w 4215960"/>
                <a:gd name="connsiteY99" fmla="*/ 2842078 h 3486649"/>
                <a:gd name="connsiteX100" fmla="*/ 4205514 w 4215960"/>
                <a:gd name="connsiteY100" fmla="*/ 2508930 h 3486649"/>
                <a:gd name="connsiteX101" fmla="*/ 4124097 w 4215960"/>
                <a:gd name="connsiteY101" fmla="*/ 2499858 h 3486649"/>
                <a:gd name="connsiteX102" fmla="*/ 4128634 w 4215960"/>
                <a:gd name="connsiteY102" fmla="*/ 2408010 h 3486649"/>
                <a:gd name="connsiteX103" fmla="*/ 4079647 w 4215960"/>
                <a:gd name="connsiteY103" fmla="*/ 2382838 h 3486649"/>
                <a:gd name="connsiteX104" fmla="*/ 3995510 w 4215960"/>
                <a:gd name="connsiteY104" fmla="*/ 2414360 h 3486649"/>
                <a:gd name="connsiteX105" fmla="*/ 3958771 w 4215960"/>
                <a:gd name="connsiteY105" fmla="*/ 2378075 h 3486649"/>
                <a:gd name="connsiteX106" fmla="*/ 4003448 w 4215960"/>
                <a:gd name="connsiteY106" fmla="*/ 2355170 h 3486649"/>
                <a:gd name="connsiteX107" fmla="*/ 3874181 w 4215960"/>
                <a:gd name="connsiteY107" fmla="*/ 2141991 h 3486649"/>
                <a:gd name="connsiteX108" fmla="*/ 3889147 w 4215960"/>
                <a:gd name="connsiteY108" fmla="*/ 2111828 h 3486649"/>
                <a:gd name="connsiteX109" fmla="*/ 3865562 w 4215960"/>
                <a:gd name="connsiteY109" fmla="*/ 1996168 h 3486649"/>
                <a:gd name="connsiteX110" fmla="*/ 3706813 w 4215960"/>
                <a:gd name="connsiteY110" fmla="*/ 1985282 h 3486649"/>
                <a:gd name="connsiteX111" fmla="*/ 3673475 w 4215960"/>
                <a:gd name="connsiteY111" fmla="*/ 2034040 h 3486649"/>
                <a:gd name="connsiteX112" fmla="*/ 3584575 w 4215960"/>
                <a:gd name="connsiteY112" fmla="*/ 2048556 h 3486649"/>
                <a:gd name="connsiteX113" fmla="*/ 3590925 w 4215960"/>
                <a:gd name="connsiteY113" fmla="*/ 2026557 h 3486649"/>
                <a:gd name="connsiteX114" fmla="*/ 3537403 w 4215960"/>
                <a:gd name="connsiteY114" fmla="*/ 2010456 h 3486649"/>
                <a:gd name="connsiteX115" fmla="*/ 3512684 w 4215960"/>
                <a:gd name="connsiteY115" fmla="*/ 1845355 h 3486649"/>
                <a:gd name="connsiteX116" fmla="*/ 3232377 w 4215960"/>
                <a:gd name="connsiteY116" fmla="*/ 1778680 h 3486649"/>
                <a:gd name="connsiteX117" fmla="*/ 3096078 w 4215960"/>
                <a:gd name="connsiteY117" fmla="*/ 1821996 h 3486649"/>
                <a:gd name="connsiteX118" fmla="*/ 2964089 w 4215960"/>
                <a:gd name="connsiteY118" fmla="*/ 1814512 h 3486649"/>
                <a:gd name="connsiteX119" fmla="*/ 2831646 w 4215960"/>
                <a:gd name="connsiteY119" fmla="*/ 1703614 h 3486649"/>
                <a:gd name="connsiteX120" fmla="*/ 2618468 w 4215960"/>
                <a:gd name="connsiteY120" fmla="*/ 1400401 h 3486649"/>
                <a:gd name="connsiteX121" fmla="*/ 2220006 w 4215960"/>
                <a:gd name="connsiteY121" fmla="*/ 1260928 h 3486649"/>
                <a:gd name="connsiteX122" fmla="*/ 1821543 w 4215960"/>
                <a:gd name="connsiteY122" fmla="*/ 1284514 h 3486649"/>
                <a:gd name="connsiteX123" fmla="*/ 1799771 w 4215960"/>
                <a:gd name="connsiteY123" fmla="*/ 1211943 h 3486649"/>
                <a:gd name="connsiteX124" fmla="*/ 1756228 w 4215960"/>
                <a:gd name="connsiteY124" fmla="*/ 1139371 h 3486649"/>
                <a:gd name="connsiteX125" fmla="*/ 1625600 w 4215960"/>
                <a:gd name="connsiteY125" fmla="*/ 986971 h 3486649"/>
                <a:gd name="connsiteX126" fmla="*/ 1589314 w 4215960"/>
                <a:gd name="connsiteY126" fmla="*/ 928914 h 3486649"/>
                <a:gd name="connsiteX127" fmla="*/ 1574800 w 4215960"/>
                <a:gd name="connsiteY127" fmla="*/ 892628 h 3486649"/>
                <a:gd name="connsiteX128" fmla="*/ 1538514 w 4215960"/>
                <a:gd name="connsiteY128" fmla="*/ 856343 h 3486649"/>
                <a:gd name="connsiteX129" fmla="*/ 1509485 w 4215960"/>
                <a:gd name="connsiteY129" fmla="*/ 820057 h 3486649"/>
                <a:gd name="connsiteX130" fmla="*/ 1473200 w 4215960"/>
                <a:gd name="connsiteY130" fmla="*/ 783771 h 3486649"/>
                <a:gd name="connsiteX131" fmla="*/ 1436914 w 4215960"/>
                <a:gd name="connsiteY131" fmla="*/ 718457 h 3486649"/>
                <a:gd name="connsiteX132" fmla="*/ 1357085 w 4215960"/>
                <a:gd name="connsiteY132" fmla="*/ 624114 h 3486649"/>
                <a:gd name="connsiteX133" fmla="*/ 1335314 w 4215960"/>
                <a:gd name="connsiteY133" fmla="*/ 602343 h 3486649"/>
                <a:gd name="connsiteX134" fmla="*/ 1277257 w 4215960"/>
                <a:gd name="connsiteY134" fmla="*/ 529771 h 3486649"/>
                <a:gd name="connsiteX135" fmla="*/ 1219200 w 4215960"/>
                <a:gd name="connsiteY135" fmla="*/ 464457 h 3486649"/>
                <a:gd name="connsiteX136" fmla="*/ 1161143 w 4215960"/>
                <a:gd name="connsiteY136" fmla="*/ 406400 h 3486649"/>
                <a:gd name="connsiteX137" fmla="*/ 1081314 w 4215960"/>
                <a:gd name="connsiteY137" fmla="*/ 362857 h 3486649"/>
                <a:gd name="connsiteX138" fmla="*/ 1052285 w 4215960"/>
                <a:gd name="connsiteY138" fmla="*/ 333828 h 3486649"/>
                <a:gd name="connsiteX139" fmla="*/ 1001485 w 4215960"/>
                <a:gd name="connsiteY139" fmla="*/ 304800 h 3486649"/>
                <a:gd name="connsiteX140" fmla="*/ 979714 w 4215960"/>
                <a:gd name="connsiteY140" fmla="*/ 290285 h 3486649"/>
                <a:gd name="connsiteX141" fmla="*/ 928914 w 4215960"/>
                <a:gd name="connsiteY141" fmla="*/ 246743 h 3486649"/>
                <a:gd name="connsiteX142" fmla="*/ 907143 w 4215960"/>
                <a:gd name="connsiteY142" fmla="*/ 232228 h 3486649"/>
                <a:gd name="connsiteX143" fmla="*/ 885371 w 4215960"/>
                <a:gd name="connsiteY143" fmla="*/ 224971 h 3486649"/>
                <a:gd name="connsiteX144" fmla="*/ 849085 w 4215960"/>
                <a:gd name="connsiteY144" fmla="*/ 188685 h 3486649"/>
                <a:gd name="connsiteX145" fmla="*/ 820057 w 4215960"/>
                <a:gd name="connsiteY145" fmla="*/ 166914 h 3486649"/>
                <a:gd name="connsiteX146" fmla="*/ 812800 w 4215960"/>
                <a:gd name="connsiteY146" fmla="*/ 145143 h 3486649"/>
                <a:gd name="connsiteX147" fmla="*/ 762000 w 4215960"/>
                <a:gd name="connsiteY147" fmla="*/ 116114 h 3486649"/>
                <a:gd name="connsiteX148" fmla="*/ 740228 w 4215960"/>
                <a:gd name="connsiteY148" fmla="*/ 101600 h 3486649"/>
                <a:gd name="connsiteX149" fmla="*/ 703943 w 4215960"/>
                <a:gd name="connsiteY149" fmla="*/ 65314 h 3486649"/>
                <a:gd name="connsiteX150" fmla="*/ 689428 w 4215960"/>
                <a:gd name="connsiteY150" fmla="*/ 50800 h 3486649"/>
                <a:gd name="connsiteX151" fmla="*/ 660400 w 4215960"/>
                <a:gd name="connsiteY151" fmla="*/ 43543 h 3486649"/>
                <a:gd name="connsiteX152" fmla="*/ 638628 w 4215960"/>
                <a:gd name="connsiteY152" fmla="*/ 36285 h 3486649"/>
                <a:gd name="connsiteX153" fmla="*/ 602343 w 4215960"/>
                <a:gd name="connsiteY153" fmla="*/ 0 h 3486649"/>
                <a:gd name="connsiteX0" fmla="*/ 602343 w 4215960"/>
                <a:gd name="connsiteY0" fmla="*/ 0 h 3486649"/>
                <a:gd name="connsiteX1" fmla="*/ 406400 w 4215960"/>
                <a:gd name="connsiteY1" fmla="*/ 7257 h 3486649"/>
                <a:gd name="connsiteX2" fmla="*/ 362857 w 4215960"/>
                <a:gd name="connsiteY2" fmla="*/ 36285 h 3486649"/>
                <a:gd name="connsiteX3" fmla="*/ 312057 w 4215960"/>
                <a:gd name="connsiteY3" fmla="*/ 50800 h 3486649"/>
                <a:gd name="connsiteX4" fmla="*/ 239485 w 4215960"/>
                <a:gd name="connsiteY4" fmla="*/ 101600 h 3486649"/>
                <a:gd name="connsiteX5" fmla="*/ 210457 w 4215960"/>
                <a:gd name="connsiteY5" fmla="*/ 108857 h 3486649"/>
                <a:gd name="connsiteX6" fmla="*/ 159657 w 4215960"/>
                <a:gd name="connsiteY6" fmla="*/ 137885 h 3486649"/>
                <a:gd name="connsiteX7" fmla="*/ 130628 w 4215960"/>
                <a:gd name="connsiteY7" fmla="*/ 166914 h 3486649"/>
                <a:gd name="connsiteX8" fmla="*/ 108857 w 4215960"/>
                <a:gd name="connsiteY8" fmla="*/ 188685 h 3486649"/>
                <a:gd name="connsiteX9" fmla="*/ 94343 w 4215960"/>
                <a:gd name="connsiteY9" fmla="*/ 203200 h 3486649"/>
                <a:gd name="connsiteX10" fmla="*/ 43543 w 4215960"/>
                <a:gd name="connsiteY10" fmla="*/ 283028 h 3486649"/>
                <a:gd name="connsiteX11" fmla="*/ 14514 w 4215960"/>
                <a:gd name="connsiteY11" fmla="*/ 362857 h 3486649"/>
                <a:gd name="connsiteX12" fmla="*/ 0 w 4215960"/>
                <a:gd name="connsiteY12" fmla="*/ 420914 h 3486649"/>
                <a:gd name="connsiteX13" fmla="*/ 7257 w 4215960"/>
                <a:gd name="connsiteY13" fmla="*/ 1393371 h 3486649"/>
                <a:gd name="connsiteX14" fmla="*/ 29028 w 4215960"/>
                <a:gd name="connsiteY14" fmla="*/ 1494971 h 3486649"/>
                <a:gd name="connsiteX15" fmla="*/ 43543 w 4215960"/>
                <a:gd name="connsiteY15" fmla="*/ 1531257 h 3486649"/>
                <a:gd name="connsiteX16" fmla="*/ 58057 w 4215960"/>
                <a:gd name="connsiteY16" fmla="*/ 1596571 h 3486649"/>
                <a:gd name="connsiteX17" fmla="*/ 79828 w 4215960"/>
                <a:gd name="connsiteY17" fmla="*/ 1647371 h 3486649"/>
                <a:gd name="connsiteX18" fmla="*/ 116114 w 4215960"/>
                <a:gd name="connsiteY18" fmla="*/ 1763485 h 3486649"/>
                <a:gd name="connsiteX19" fmla="*/ 137885 w 4215960"/>
                <a:gd name="connsiteY19" fmla="*/ 1828800 h 3486649"/>
                <a:gd name="connsiteX20" fmla="*/ 145143 w 4215960"/>
                <a:gd name="connsiteY20" fmla="*/ 1850571 h 3486649"/>
                <a:gd name="connsiteX21" fmla="*/ 166914 w 4215960"/>
                <a:gd name="connsiteY21" fmla="*/ 1894114 h 3486649"/>
                <a:gd name="connsiteX22" fmla="*/ 188685 w 4215960"/>
                <a:gd name="connsiteY22" fmla="*/ 1944914 h 3486649"/>
                <a:gd name="connsiteX23" fmla="*/ 195943 w 4215960"/>
                <a:gd name="connsiteY23" fmla="*/ 1973943 h 3486649"/>
                <a:gd name="connsiteX24" fmla="*/ 232228 w 4215960"/>
                <a:gd name="connsiteY24" fmla="*/ 2024743 h 3486649"/>
                <a:gd name="connsiteX25" fmla="*/ 254000 w 4215960"/>
                <a:gd name="connsiteY25" fmla="*/ 2082800 h 3486649"/>
                <a:gd name="connsiteX26" fmla="*/ 275771 w 4215960"/>
                <a:gd name="connsiteY26" fmla="*/ 2104571 h 3486649"/>
                <a:gd name="connsiteX27" fmla="*/ 312057 w 4215960"/>
                <a:gd name="connsiteY27" fmla="*/ 2177143 h 3486649"/>
                <a:gd name="connsiteX28" fmla="*/ 348343 w 4215960"/>
                <a:gd name="connsiteY28" fmla="*/ 2227943 h 3486649"/>
                <a:gd name="connsiteX29" fmla="*/ 355600 w 4215960"/>
                <a:gd name="connsiteY29" fmla="*/ 2249714 h 3486649"/>
                <a:gd name="connsiteX30" fmla="*/ 406400 w 4215960"/>
                <a:gd name="connsiteY30" fmla="*/ 2315028 h 3486649"/>
                <a:gd name="connsiteX31" fmla="*/ 435428 w 4215960"/>
                <a:gd name="connsiteY31" fmla="*/ 2380343 h 3486649"/>
                <a:gd name="connsiteX32" fmla="*/ 457200 w 4215960"/>
                <a:gd name="connsiteY32" fmla="*/ 2409371 h 3486649"/>
                <a:gd name="connsiteX33" fmla="*/ 471714 w 4215960"/>
                <a:gd name="connsiteY33" fmla="*/ 2467428 h 3486649"/>
                <a:gd name="connsiteX34" fmla="*/ 478971 w 4215960"/>
                <a:gd name="connsiteY34" fmla="*/ 2489200 h 3486649"/>
                <a:gd name="connsiteX35" fmla="*/ 486228 w 4215960"/>
                <a:gd name="connsiteY35" fmla="*/ 2518228 h 3486649"/>
                <a:gd name="connsiteX36" fmla="*/ 493485 w 4215960"/>
                <a:gd name="connsiteY36" fmla="*/ 2583543 h 3486649"/>
                <a:gd name="connsiteX37" fmla="*/ 515257 w 4215960"/>
                <a:gd name="connsiteY37" fmla="*/ 2641600 h 3486649"/>
                <a:gd name="connsiteX38" fmla="*/ 544285 w 4215960"/>
                <a:gd name="connsiteY38" fmla="*/ 2685143 h 3486649"/>
                <a:gd name="connsiteX39" fmla="*/ 573314 w 4215960"/>
                <a:gd name="connsiteY39" fmla="*/ 2735943 h 3486649"/>
                <a:gd name="connsiteX40" fmla="*/ 602343 w 4215960"/>
                <a:gd name="connsiteY40" fmla="*/ 2757714 h 3486649"/>
                <a:gd name="connsiteX41" fmla="*/ 645885 w 4215960"/>
                <a:gd name="connsiteY41" fmla="*/ 2801257 h 3486649"/>
                <a:gd name="connsiteX42" fmla="*/ 674914 w 4215960"/>
                <a:gd name="connsiteY42" fmla="*/ 2823028 h 3486649"/>
                <a:gd name="connsiteX43" fmla="*/ 711200 w 4215960"/>
                <a:gd name="connsiteY43" fmla="*/ 2866571 h 3486649"/>
                <a:gd name="connsiteX44" fmla="*/ 740228 w 4215960"/>
                <a:gd name="connsiteY44" fmla="*/ 2888343 h 3486649"/>
                <a:gd name="connsiteX45" fmla="*/ 812800 w 4215960"/>
                <a:gd name="connsiteY45" fmla="*/ 2953657 h 3486649"/>
                <a:gd name="connsiteX46" fmla="*/ 849085 w 4215960"/>
                <a:gd name="connsiteY46" fmla="*/ 2997200 h 3486649"/>
                <a:gd name="connsiteX47" fmla="*/ 870857 w 4215960"/>
                <a:gd name="connsiteY47" fmla="*/ 3011714 h 3486649"/>
                <a:gd name="connsiteX48" fmla="*/ 907143 w 4215960"/>
                <a:gd name="connsiteY48" fmla="*/ 3055257 h 3486649"/>
                <a:gd name="connsiteX49" fmla="*/ 936171 w 4215960"/>
                <a:gd name="connsiteY49" fmla="*/ 3077028 h 3486649"/>
                <a:gd name="connsiteX50" fmla="*/ 1030514 w 4215960"/>
                <a:gd name="connsiteY50" fmla="*/ 3120571 h 3486649"/>
                <a:gd name="connsiteX51" fmla="*/ 1480457 w 4215960"/>
                <a:gd name="connsiteY51" fmla="*/ 3106057 h 3486649"/>
                <a:gd name="connsiteX52" fmla="*/ 1531257 w 4215960"/>
                <a:gd name="connsiteY52" fmla="*/ 3091543 h 3486649"/>
                <a:gd name="connsiteX53" fmla="*/ 1618343 w 4215960"/>
                <a:gd name="connsiteY53" fmla="*/ 3084285 h 3486649"/>
                <a:gd name="connsiteX54" fmla="*/ 1698171 w 4215960"/>
                <a:gd name="connsiteY54" fmla="*/ 3069771 h 3486649"/>
                <a:gd name="connsiteX55" fmla="*/ 1756228 w 4215960"/>
                <a:gd name="connsiteY55" fmla="*/ 3062514 h 3486649"/>
                <a:gd name="connsiteX56" fmla="*/ 1785257 w 4215960"/>
                <a:gd name="connsiteY56" fmla="*/ 3048000 h 3486649"/>
                <a:gd name="connsiteX57" fmla="*/ 1850571 w 4215960"/>
                <a:gd name="connsiteY57" fmla="*/ 3026228 h 3486649"/>
                <a:gd name="connsiteX58" fmla="*/ 1886857 w 4215960"/>
                <a:gd name="connsiteY58" fmla="*/ 3011714 h 3486649"/>
                <a:gd name="connsiteX59" fmla="*/ 1988457 w 4215960"/>
                <a:gd name="connsiteY59" fmla="*/ 2997200 h 3486649"/>
                <a:gd name="connsiteX60" fmla="*/ 2017485 w 4215960"/>
                <a:gd name="connsiteY60" fmla="*/ 2989943 h 3486649"/>
                <a:gd name="connsiteX61" fmla="*/ 2053771 w 4215960"/>
                <a:gd name="connsiteY61" fmla="*/ 2982685 h 3486649"/>
                <a:gd name="connsiteX62" fmla="*/ 2140857 w 4215960"/>
                <a:gd name="connsiteY62" fmla="*/ 2968171 h 3486649"/>
                <a:gd name="connsiteX63" fmla="*/ 3352573 w 4215960"/>
                <a:gd name="connsiteY63" fmla="*/ 3213781 h 3486649"/>
                <a:gd name="connsiteX64" fmla="*/ 3205387 w 4215960"/>
                <a:gd name="connsiteY64" fmla="*/ 3421287 h 3486649"/>
                <a:gd name="connsiteX65" fmla="*/ 3259362 w 4215960"/>
                <a:gd name="connsiteY65" fmla="*/ 3476850 h 3486649"/>
                <a:gd name="connsiteX66" fmla="*/ 3308575 w 4215960"/>
                <a:gd name="connsiteY66" fmla="*/ 3481612 h 3486649"/>
                <a:gd name="connsiteX67" fmla="*/ 3302225 w 4215960"/>
                <a:gd name="connsiteY67" fmla="*/ 3432400 h 3486649"/>
                <a:gd name="connsiteX68" fmla="*/ 3362550 w 4215960"/>
                <a:gd name="connsiteY68" fmla="*/ 3437162 h 3486649"/>
                <a:gd name="connsiteX69" fmla="*/ 3424462 w 4215960"/>
                <a:gd name="connsiteY69" fmla="*/ 3480024 h 3486649"/>
                <a:gd name="connsiteX70" fmla="*/ 3456212 w 4215960"/>
                <a:gd name="connsiteY70" fmla="*/ 3467325 h 3486649"/>
                <a:gd name="connsiteX71" fmla="*/ 3449863 w 4215960"/>
                <a:gd name="connsiteY71" fmla="*/ 3432400 h 3486649"/>
                <a:gd name="connsiteX72" fmla="*/ 3491138 w 4215960"/>
                <a:gd name="connsiteY72" fmla="*/ 3408588 h 3486649"/>
                <a:gd name="connsiteX73" fmla="*/ 3575275 w 4215960"/>
                <a:gd name="connsiteY73" fmla="*/ 3465738 h 3486649"/>
                <a:gd name="connsiteX74" fmla="*/ 3592738 w 4215960"/>
                <a:gd name="connsiteY74" fmla="*/ 3364140 h 3486649"/>
                <a:gd name="connsiteX75" fmla="*/ 3567338 w 4215960"/>
                <a:gd name="connsiteY75" fmla="*/ 3341914 h 3486649"/>
                <a:gd name="connsiteX76" fmla="*/ 3494312 w 4215960"/>
                <a:gd name="connsiteY76" fmla="*/ 3299051 h 3486649"/>
                <a:gd name="connsiteX77" fmla="*/ 3516537 w 4215960"/>
                <a:gd name="connsiteY77" fmla="*/ 3273652 h 3486649"/>
                <a:gd name="connsiteX78" fmla="*/ 3537175 w 4215960"/>
                <a:gd name="connsiteY78" fmla="*/ 3251426 h 3486649"/>
                <a:gd name="connsiteX79" fmla="*/ 3591150 w 4215960"/>
                <a:gd name="connsiteY79" fmla="*/ 3283177 h 3486649"/>
                <a:gd name="connsiteX80" fmla="*/ 3597500 w 4215960"/>
                <a:gd name="connsiteY80" fmla="*/ 3238727 h 3486649"/>
                <a:gd name="connsiteX81" fmla="*/ 3541937 w 4215960"/>
                <a:gd name="connsiteY81" fmla="*/ 3214914 h 3486649"/>
                <a:gd name="connsiteX82" fmla="*/ 3540350 w 4215960"/>
                <a:gd name="connsiteY82" fmla="*/ 3205390 h 3486649"/>
                <a:gd name="connsiteX83" fmla="*/ 3527649 w 4215960"/>
                <a:gd name="connsiteY83" fmla="*/ 3167291 h 3486649"/>
                <a:gd name="connsiteX84" fmla="*/ 3533999 w 4215960"/>
                <a:gd name="connsiteY84" fmla="*/ 3119665 h 3486649"/>
                <a:gd name="connsiteX85" fmla="*/ 3545112 w 4215960"/>
                <a:gd name="connsiteY85" fmla="*/ 3064102 h 3486649"/>
                <a:gd name="connsiteX86" fmla="*/ 3507012 w 4215960"/>
                <a:gd name="connsiteY86" fmla="*/ 3033940 h 3486649"/>
                <a:gd name="connsiteX87" fmla="*/ 3540349 w 4215960"/>
                <a:gd name="connsiteY87" fmla="*/ 3024415 h 3486649"/>
                <a:gd name="connsiteX88" fmla="*/ 3518124 w 4215960"/>
                <a:gd name="connsiteY88" fmla="*/ 2987902 h 3486649"/>
                <a:gd name="connsiteX89" fmla="*/ 3556225 w 4215960"/>
                <a:gd name="connsiteY89" fmla="*/ 2983141 h 3486649"/>
                <a:gd name="connsiteX90" fmla="*/ 3562574 w 4215960"/>
                <a:gd name="connsiteY90" fmla="*/ 2949802 h 3486649"/>
                <a:gd name="connsiteX91" fmla="*/ 3624488 w 4215960"/>
                <a:gd name="connsiteY91" fmla="*/ 2959329 h 3486649"/>
                <a:gd name="connsiteX92" fmla="*/ 3657601 w 4215960"/>
                <a:gd name="connsiteY92" fmla="*/ 2974521 h 3486649"/>
                <a:gd name="connsiteX93" fmla="*/ 3623808 w 4215960"/>
                <a:gd name="connsiteY93" fmla="*/ 3015569 h 3486649"/>
                <a:gd name="connsiteX94" fmla="*/ 3662816 w 4215960"/>
                <a:gd name="connsiteY94" fmla="*/ 3123065 h 3486649"/>
                <a:gd name="connsiteX95" fmla="*/ 3715203 w 4215960"/>
                <a:gd name="connsiteY95" fmla="*/ 3154363 h 3486649"/>
                <a:gd name="connsiteX96" fmla="*/ 3767137 w 4215960"/>
                <a:gd name="connsiteY96" fmla="*/ 3112181 h 3486649"/>
                <a:gd name="connsiteX97" fmla="*/ 3852862 w 4215960"/>
                <a:gd name="connsiteY97" fmla="*/ 3063648 h 3486649"/>
                <a:gd name="connsiteX98" fmla="*/ 3835626 w 4215960"/>
                <a:gd name="connsiteY98" fmla="*/ 2974747 h 3486649"/>
                <a:gd name="connsiteX99" fmla="*/ 3912960 w 4215960"/>
                <a:gd name="connsiteY99" fmla="*/ 2842078 h 3486649"/>
                <a:gd name="connsiteX100" fmla="*/ 4205514 w 4215960"/>
                <a:gd name="connsiteY100" fmla="*/ 2508930 h 3486649"/>
                <a:gd name="connsiteX101" fmla="*/ 4124097 w 4215960"/>
                <a:gd name="connsiteY101" fmla="*/ 2499858 h 3486649"/>
                <a:gd name="connsiteX102" fmla="*/ 4128634 w 4215960"/>
                <a:gd name="connsiteY102" fmla="*/ 2408010 h 3486649"/>
                <a:gd name="connsiteX103" fmla="*/ 4079647 w 4215960"/>
                <a:gd name="connsiteY103" fmla="*/ 2382838 h 3486649"/>
                <a:gd name="connsiteX104" fmla="*/ 3995510 w 4215960"/>
                <a:gd name="connsiteY104" fmla="*/ 2414360 h 3486649"/>
                <a:gd name="connsiteX105" fmla="*/ 3958771 w 4215960"/>
                <a:gd name="connsiteY105" fmla="*/ 2378075 h 3486649"/>
                <a:gd name="connsiteX106" fmla="*/ 4003448 w 4215960"/>
                <a:gd name="connsiteY106" fmla="*/ 2355170 h 3486649"/>
                <a:gd name="connsiteX107" fmla="*/ 3874181 w 4215960"/>
                <a:gd name="connsiteY107" fmla="*/ 2141991 h 3486649"/>
                <a:gd name="connsiteX108" fmla="*/ 3889147 w 4215960"/>
                <a:gd name="connsiteY108" fmla="*/ 2111828 h 3486649"/>
                <a:gd name="connsiteX109" fmla="*/ 3865562 w 4215960"/>
                <a:gd name="connsiteY109" fmla="*/ 1996168 h 3486649"/>
                <a:gd name="connsiteX110" fmla="*/ 3706813 w 4215960"/>
                <a:gd name="connsiteY110" fmla="*/ 1985282 h 3486649"/>
                <a:gd name="connsiteX111" fmla="*/ 3673475 w 4215960"/>
                <a:gd name="connsiteY111" fmla="*/ 2034040 h 3486649"/>
                <a:gd name="connsiteX112" fmla="*/ 3584575 w 4215960"/>
                <a:gd name="connsiteY112" fmla="*/ 2048556 h 3486649"/>
                <a:gd name="connsiteX113" fmla="*/ 3590925 w 4215960"/>
                <a:gd name="connsiteY113" fmla="*/ 2026557 h 3486649"/>
                <a:gd name="connsiteX114" fmla="*/ 3537403 w 4215960"/>
                <a:gd name="connsiteY114" fmla="*/ 2010456 h 3486649"/>
                <a:gd name="connsiteX115" fmla="*/ 3512684 w 4215960"/>
                <a:gd name="connsiteY115" fmla="*/ 1845355 h 3486649"/>
                <a:gd name="connsiteX116" fmla="*/ 3232377 w 4215960"/>
                <a:gd name="connsiteY116" fmla="*/ 1778680 h 3486649"/>
                <a:gd name="connsiteX117" fmla="*/ 3096078 w 4215960"/>
                <a:gd name="connsiteY117" fmla="*/ 1821996 h 3486649"/>
                <a:gd name="connsiteX118" fmla="*/ 2964089 w 4215960"/>
                <a:gd name="connsiteY118" fmla="*/ 1814512 h 3486649"/>
                <a:gd name="connsiteX119" fmla="*/ 2831646 w 4215960"/>
                <a:gd name="connsiteY119" fmla="*/ 1703614 h 3486649"/>
                <a:gd name="connsiteX120" fmla="*/ 2618468 w 4215960"/>
                <a:gd name="connsiteY120" fmla="*/ 1400401 h 3486649"/>
                <a:gd name="connsiteX121" fmla="*/ 2220006 w 4215960"/>
                <a:gd name="connsiteY121" fmla="*/ 1260928 h 3486649"/>
                <a:gd name="connsiteX122" fmla="*/ 1821543 w 4215960"/>
                <a:gd name="connsiteY122" fmla="*/ 1284514 h 3486649"/>
                <a:gd name="connsiteX123" fmla="*/ 1799771 w 4215960"/>
                <a:gd name="connsiteY123" fmla="*/ 1211943 h 3486649"/>
                <a:gd name="connsiteX124" fmla="*/ 1756228 w 4215960"/>
                <a:gd name="connsiteY124" fmla="*/ 1139371 h 3486649"/>
                <a:gd name="connsiteX125" fmla="*/ 1625600 w 4215960"/>
                <a:gd name="connsiteY125" fmla="*/ 986971 h 3486649"/>
                <a:gd name="connsiteX126" fmla="*/ 1589314 w 4215960"/>
                <a:gd name="connsiteY126" fmla="*/ 928914 h 3486649"/>
                <a:gd name="connsiteX127" fmla="*/ 1574800 w 4215960"/>
                <a:gd name="connsiteY127" fmla="*/ 892628 h 3486649"/>
                <a:gd name="connsiteX128" fmla="*/ 1538514 w 4215960"/>
                <a:gd name="connsiteY128" fmla="*/ 856343 h 3486649"/>
                <a:gd name="connsiteX129" fmla="*/ 1509485 w 4215960"/>
                <a:gd name="connsiteY129" fmla="*/ 820057 h 3486649"/>
                <a:gd name="connsiteX130" fmla="*/ 1473200 w 4215960"/>
                <a:gd name="connsiteY130" fmla="*/ 783771 h 3486649"/>
                <a:gd name="connsiteX131" fmla="*/ 1436914 w 4215960"/>
                <a:gd name="connsiteY131" fmla="*/ 718457 h 3486649"/>
                <a:gd name="connsiteX132" fmla="*/ 1357085 w 4215960"/>
                <a:gd name="connsiteY132" fmla="*/ 624114 h 3486649"/>
                <a:gd name="connsiteX133" fmla="*/ 1335314 w 4215960"/>
                <a:gd name="connsiteY133" fmla="*/ 602343 h 3486649"/>
                <a:gd name="connsiteX134" fmla="*/ 1277257 w 4215960"/>
                <a:gd name="connsiteY134" fmla="*/ 529771 h 3486649"/>
                <a:gd name="connsiteX135" fmla="*/ 1219200 w 4215960"/>
                <a:gd name="connsiteY135" fmla="*/ 464457 h 3486649"/>
                <a:gd name="connsiteX136" fmla="*/ 1161143 w 4215960"/>
                <a:gd name="connsiteY136" fmla="*/ 406400 h 3486649"/>
                <a:gd name="connsiteX137" fmla="*/ 1081314 w 4215960"/>
                <a:gd name="connsiteY137" fmla="*/ 362857 h 3486649"/>
                <a:gd name="connsiteX138" fmla="*/ 1052285 w 4215960"/>
                <a:gd name="connsiteY138" fmla="*/ 333828 h 3486649"/>
                <a:gd name="connsiteX139" fmla="*/ 1001485 w 4215960"/>
                <a:gd name="connsiteY139" fmla="*/ 304800 h 3486649"/>
                <a:gd name="connsiteX140" fmla="*/ 979714 w 4215960"/>
                <a:gd name="connsiteY140" fmla="*/ 290285 h 3486649"/>
                <a:gd name="connsiteX141" fmla="*/ 928914 w 4215960"/>
                <a:gd name="connsiteY141" fmla="*/ 246743 h 3486649"/>
                <a:gd name="connsiteX142" fmla="*/ 907143 w 4215960"/>
                <a:gd name="connsiteY142" fmla="*/ 232228 h 3486649"/>
                <a:gd name="connsiteX143" fmla="*/ 885371 w 4215960"/>
                <a:gd name="connsiteY143" fmla="*/ 224971 h 3486649"/>
                <a:gd name="connsiteX144" fmla="*/ 849085 w 4215960"/>
                <a:gd name="connsiteY144" fmla="*/ 188685 h 3486649"/>
                <a:gd name="connsiteX145" fmla="*/ 820057 w 4215960"/>
                <a:gd name="connsiteY145" fmla="*/ 166914 h 3486649"/>
                <a:gd name="connsiteX146" fmla="*/ 812800 w 4215960"/>
                <a:gd name="connsiteY146" fmla="*/ 145143 h 3486649"/>
                <a:gd name="connsiteX147" fmla="*/ 762000 w 4215960"/>
                <a:gd name="connsiteY147" fmla="*/ 116114 h 3486649"/>
                <a:gd name="connsiteX148" fmla="*/ 740228 w 4215960"/>
                <a:gd name="connsiteY148" fmla="*/ 101600 h 3486649"/>
                <a:gd name="connsiteX149" fmla="*/ 703943 w 4215960"/>
                <a:gd name="connsiteY149" fmla="*/ 65314 h 3486649"/>
                <a:gd name="connsiteX150" fmla="*/ 689428 w 4215960"/>
                <a:gd name="connsiteY150" fmla="*/ 50800 h 3486649"/>
                <a:gd name="connsiteX151" fmla="*/ 660400 w 4215960"/>
                <a:gd name="connsiteY151" fmla="*/ 43543 h 3486649"/>
                <a:gd name="connsiteX152" fmla="*/ 638628 w 4215960"/>
                <a:gd name="connsiteY152" fmla="*/ 36285 h 3486649"/>
                <a:gd name="connsiteX153" fmla="*/ 602343 w 4215960"/>
                <a:gd name="connsiteY153" fmla="*/ 0 h 3486649"/>
                <a:gd name="connsiteX0" fmla="*/ 602343 w 4215960"/>
                <a:gd name="connsiteY0" fmla="*/ 0 h 3486649"/>
                <a:gd name="connsiteX1" fmla="*/ 406400 w 4215960"/>
                <a:gd name="connsiteY1" fmla="*/ 7257 h 3486649"/>
                <a:gd name="connsiteX2" fmla="*/ 362857 w 4215960"/>
                <a:gd name="connsiteY2" fmla="*/ 36285 h 3486649"/>
                <a:gd name="connsiteX3" fmla="*/ 312057 w 4215960"/>
                <a:gd name="connsiteY3" fmla="*/ 50800 h 3486649"/>
                <a:gd name="connsiteX4" fmla="*/ 239485 w 4215960"/>
                <a:gd name="connsiteY4" fmla="*/ 101600 h 3486649"/>
                <a:gd name="connsiteX5" fmla="*/ 210457 w 4215960"/>
                <a:gd name="connsiteY5" fmla="*/ 108857 h 3486649"/>
                <a:gd name="connsiteX6" fmla="*/ 159657 w 4215960"/>
                <a:gd name="connsiteY6" fmla="*/ 137885 h 3486649"/>
                <a:gd name="connsiteX7" fmla="*/ 130628 w 4215960"/>
                <a:gd name="connsiteY7" fmla="*/ 166914 h 3486649"/>
                <a:gd name="connsiteX8" fmla="*/ 108857 w 4215960"/>
                <a:gd name="connsiteY8" fmla="*/ 188685 h 3486649"/>
                <a:gd name="connsiteX9" fmla="*/ 94343 w 4215960"/>
                <a:gd name="connsiteY9" fmla="*/ 203200 h 3486649"/>
                <a:gd name="connsiteX10" fmla="*/ 43543 w 4215960"/>
                <a:gd name="connsiteY10" fmla="*/ 283028 h 3486649"/>
                <a:gd name="connsiteX11" fmla="*/ 14514 w 4215960"/>
                <a:gd name="connsiteY11" fmla="*/ 362857 h 3486649"/>
                <a:gd name="connsiteX12" fmla="*/ 0 w 4215960"/>
                <a:gd name="connsiteY12" fmla="*/ 420914 h 3486649"/>
                <a:gd name="connsiteX13" fmla="*/ 7257 w 4215960"/>
                <a:gd name="connsiteY13" fmla="*/ 1393371 h 3486649"/>
                <a:gd name="connsiteX14" fmla="*/ 29028 w 4215960"/>
                <a:gd name="connsiteY14" fmla="*/ 1494971 h 3486649"/>
                <a:gd name="connsiteX15" fmla="*/ 43543 w 4215960"/>
                <a:gd name="connsiteY15" fmla="*/ 1531257 h 3486649"/>
                <a:gd name="connsiteX16" fmla="*/ 58057 w 4215960"/>
                <a:gd name="connsiteY16" fmla="*/ 1596571 h 3486649"/>
                <a:gd name="connsiteX17" fmla="*/ 79828 w 4215960"/>
                <a:gd name="connsiteY17" fmla="*/ 1647371 h 3486649"/>
                <a:gd name="connsiteX18" fmla="*/ 116114 w 4215960"/>
                <a:gd name="connsiteY18" fmla="*/ 1763485 h 3486649"/>
                <a:gd name="connsiteX19" fmla="*/ 137885 w 4215960"/>
                <a:gd name="connsiteY19" fmla="*/ 1828800 h 3486649"/>
                <a:gd name="connsiteX20" fmla="*/ 145143 w 4215960"/>
                <a:gd name="connsiteY20" fmla="*/ 1850571 h 3486649"/>
                <a:gd name="connsiteX21" fmla="*/ 166914 w 4215960"/>
                <a:gd name="connsiteY21" fmla="*/ 1894114 h 3486649"/>
                <a:gd name="connsiteX22" fmla="*/ 188685 w 4215960"/>
                <a:gd name="connsiteY22" fmla="*/ 1944914 h 3486649"/>
                <a:gd name="connsiteX23" fmla="*/ 195943 w 4215960"/>
                <a:gd name="connsiteY23" fmla="*/ 1973943 h 3486649"/>
                <a:gd name="connsiteX24" fmla="*/ 232228 w 4215960"/>
                <a:gd name="connsiteY24" fmla="*/ 2024743 h 3486649"/>
                <a:gd name="connsiteX25" fmla="*/ 254000 w 4215960"/>
                <a:gd name="connsiteY25" fmla="*/ 2082800 h 3486649"/>
                <a:gd name="connsiteX26" fmla="*/ 275771 w 4215960"/>
                <a:gd name="connsiteY26" fmla="*/ 2104571 h 3486649"/>
                <a:gd name="connsiteX27" fmla="*/ 312057 w 4215960"/>
                <a:gd name="connsiteY27" fmla="*/ 2177143 h 3486649"/>
                <a:gd name="connsiteX28" fmla="*/ 348343 w 4215960"/>
                <a:gd name="connsiteY28" fmla="*/ 2227943 h 3486649"/>
                <a:gd name="connsiteX29" fmla="*/ 355600 w 4215960"/>
                <a:gd name="connsiteY29" fmla="*/ 2249714 h 3486649"/>
                <a:gd name="connsiteX30" fmla="*/ 406400 w 4215960"/>
                <a:gd name="connsiteY30" fmla="*/ 2315028 h 3486649"/>
                <a:gd name="connsiteX31" fmla="*/ 435428 w 4215960"/>
                <a:gd name="connsiteY31" fmla="*/ 2380343 h 3486649"/>
                <a:gd name="connsiteX32" fmla="*/ 457200 w 4215960"/>
                <a:gd name="connsiteY32" fmla="*/ 2409371 h 3486649"/>
                <a:gd name="connsiteX33" fmla="*/ 471714 w 4215960"/>
                <a:gd name="connsiteY33" fmla="*/ 2467428 h 3486649"/>
                <a:gd name="connsiteX34" fmla="*/ 478971 w 4215960"/>
                <a:gd name="connsiteY34" fmla="*/ 2489200 h 3486649"/>
                <a:gd name="connsiteX35" fmla="*/ 486228 w 4215960"/>
                <a:gd name="connsiteY35" fmla="*/ 2518228 h 3486649"/>
                <a:gd name="connsiteX36" fmla="*/ 493485 w 4215960"/>
                <a:gd name="connsiteY36" fmla="*/ 2583543 h 3486649"/>
                <a:gd name="connsiteX37" fmla="*/ 515257 w 4215960"/>
                <a:gd name="connsiteY37" fmla="*/ 2641600 h 3486649"/>
                <a:gd name="connsiteX38" fmla="*/ 544285 w 4215960"/>
                <a:gd name="connsiteY38" fmla="*/ 2685143 h 3486649"/>
                <a:gd name="connsiteX39" fmla="*/ 573314 w 4215960"/>
                <a:gd name="connsiteY39" fmla="*/ 2735943 h 3486649"/>
                <a:gd name="connsiteX40" fmla="*/ 602343 w 4215960"/>
                <a:gd name="connsiteY40" fmla="*/ 2757714 h 3486649"/>
                <a:gd name="connsiteX41" fmla="*/ 645885 w 4215960"/>
                <a:gd name="connsiteY41" fmla="*/ 2801257 h 3486649"/>
                <a:gd name="connsiteX42" fmla="*/ 674914 w 4215960"/>
                <a:gd name="connsiteY42" fmla="*/ 2823028 h 3486649"/>
                <a:gd name="connsiteX43" fmla="*/ 711200 w 4215960"/>
                <a:gd name="connsiteY43" fmla="*/ 2866571 h 3486649"/>
                <a:gd name="connsiteX44" fmla="*/ 740228 w 4215960"/>
                <a:gd name="connsiteY44" fmla="*/ 2888343 h 3486649"/>
                <a:gd name="connsiteX45" fmla="*/ 812800 w 4215960"/>
                <a:gd name="connsiteY45" fmla="*/ 2953657 h 3486649"/>
                <a:gd name="connsiteX46" fmla="*/ 849085 w 4215960"/>
                <a:gd name="connsiteY46" fmla="*/ 2997200 h 3486649"/>
                <a:gd name="connsiteX47" fmla="*/ 870857 w 4215960"/>
                <a:gd name="connsiteY47" fmla="*/ 3011714 h 3486649"/>
                <a:gd name="connsiteX48" fmla="*/ 907143 w 4215960"/>
                <a:gd name="connsiteY48" fmla="*/ 3055257 h 3486649"/>
                <a:gd name="connsiteX49" fmla="*/ 936171 w 4215960"/>
                <a:gd name="connsiteY49" fmla="*/ 3077028 h 3486649"/>
                <a:gd name="connsiteX50" fmla="*/ 1030514 w 4215960"/>
                <a:gd name="connsiteY50" fmla="*/ 3120571 h 3486649"/>
                <a:gd name="connsiteX51" fmla="*/ 1480457 w 4215960"/>
                <a:gd name="connsiteY51" fmla="*/ 3106057 h 3486649"/>
                <a:gd name="connsiteX52" fmla="*/ 1531257 w 4215960"/>
                <a:gd name="connsiteY52" fmla="*/ 3091543 h 3486649"/>
                <a:gd name="connsiteX53" fmla="*/ 1618343 w 4215960"/>
                <a:gd name="connsiteY53" fmla="*/ 3084285 h 3486649"/>
                <a:gd name="connsiteX54" fmla="*/ 1698171 w 4215960"/>
                <a:gd name="connsiteY54" fmla="*/ 3069771 h 3486649"/>
                <a:gd name="connsiteX55" fmla="*/ 1756228 w 4215960"/>
                <a:gd name="connsiteY55" fmla="*/ 3062514 h 3486649"/>
                <a:gd name="connsiteX56" fmla="*/ 1785257 w 4215960"/>
                <a:gd name="connsiteY56" fmla="*/ 3048000 h 3486649"/>
                <a:gd name="connsiteX57" fmla="*/ 1850571 w 4215960"/>
                <a:gd name="connsiteY57" fmla="*/ 3026228 h 3486649"/>
                <a:gd name="connsiteX58" fmla="*/ 1886857 w 4215960"/>
                <a:gd name="connsiteY58" fmla="*/ 3011714 h 3486649"/>
                <a:gd name="connsiteX59" fmla="*/ 1988457 w 4215960"/>
                <a:gd name="connsiteY59" fmla="*/ 2997200 h 3486649"/>
                <a:gd name="connsiteX60" fmla="*/ 2017485 w 4215960"/>
                <a:gd name="connsiteY60" fmla="*/ 2989943 h 3486649"/>
                <a:gd name="connsiteX61" fmla="*/ 2053771 w 4215960"/>
                <a:gd name="connsiteY61" fmla="*/ 2982685 h 3486649"/>
                <a:gd name="connsiteX62" fmla="*/ 2140857 w 4215960"/>
                <a:gd name="connsiteY62" fmla="*/ 2968171 h 3486649"/>
                <a:gd name="connsiteX63" fmla="*/ 3052535 w 4215960"/>
                <a:gd name="connsiteY63" fmla="*/ 3328081 h 3486649"/>
                <a:gd name="connsiteX64" fmla="*/ 3205387 w 4215960"/>
                <a:gd name="connsiteY64" fmla="*/ 3421287 h 3486649"/>
                <a:gd name="connsiteX65" fmla="*/ 3259362 w 4215960"/>
                <a:gd name="connsiteY65" fmla="*/ 3476850 h 3486649"/>
                <a:gd name="connsiteX66" fmla="*/ 3308575 w 4215960"/>
                <a:gd name="connsiteY66" fmla="*/ 3481612 h 3486649"/>
                <a:gd name="connsiteX67" fmla="*/ 3302225 w 4215960"/>
                <a:gd name="connsiteY67" fmla="*/ 3432400 h 3486649"/>
                <a:gd name="connsiteX68" fmla="*/ 3362550 w 4215960"/>
                <a:gd name="connsiteY68" fmla="*/ 3437162 h 3486649"/>
                <a:gd name="connsiteX69" fmla="*/ 3424462 w 4215960"/>
                <a:gd name="connsiteY69" fmla="*/ 3480024 h 3486649"/>
                <a:gd name="connsiteX70" fmla="*/ 3456212 w 4215960"/>
                <a:gd name="connsiteY70" fmla="*/ 3467325 h 3486649"/>
                <a:gd name="connsiteX71" fmla="*/ 3449863 w 4215960"/>
                <a:gd name="connsiteY71" fmla="*/ 3432400 h 3486649"/>
                <a:gd name="connsiteX72" fmla="*/ 3491138 w 4215960"/>
                <a:gd name="connsiteY72" fmla="*/ 3408588 h 3486649"/>
                <a:gd name="connsiteX73" fmla="*/ 3575275 w 4215960"/>
                <a:gd name="connsiteY73" fmla="*/ 3465738 h 3486649"/>
                <a:gd name="connsiteX74" fmla="*/ 3592738 w 4215960"/>
                <a:gd name="connsiteY74" fmla="*/ 3364140 h 3486649"/>
                <a:gd name="connsiteX75" fmla="*/ 3567338 w 4215960"/>
                <a:gd name="connsiteY75" fmla="*/ 3341914 h 3486649"/>
                <a:gd name="connsiteX76" fmla="*/ 3494312 w 4215960"/>
                <a:gd name="connsiteY76" fmla="*/ 3299051 h 3486649"/>
                <a:gd name="connsiteX77" fmla="*/ 3516537 w 4215960"/>
                <a:gd name="connsiteY77" fmla="*/ 3273652 h 3486649"/>
                <a:gd name="connsiteX78" fmla="*/ 3537175 w 4215960"/>
                <a:gd name="connsiteY78" fmla="*/ 3251426 h 3486649"/>
                <a:gd name="connsiteX79" fmla="*/ 3591150 w 4215960"/>
                <a:gd name="connsiteY79" fmla="*/ 3283177 h 3486649"/>
                <a:gd name="connsiteX80" fmla="*/ 3597500 w 4215960"/>
                <a:gd name="connsiteY80" fmla="*/ 3238727 h 3486649"/>
                <a:gd name="connsiteX81" fmla="*/ 3541937 w 4215960"/>
                <a:gd name="connsiteY81" fmla="*/ 3214914 h 3486649"/>
                <a:gd name="connsiteX82" fmla="*/ 3540350 w 4215960"/>
                <a:gd name="connsiteY82" fmla="*/ 3205390 h 3486649"/>
                <a:gd name="connsiteX83" fmla="*/ 3527649 w 4215960"/>
                <a:gd name="connsiteY83" fmla="*/ 3167291 h 3486649"/>
                <a:gd name="connsiteX84" fmla="*/ 3533999 w 4215960"/>
                <a:gd name="connsiteY84" fmla="*/ 3119665 h 3486649"/>
                <a:gd name="connsiteX85" fmla="*/ 3545112 w 4215960"/>
                <a:gd name="connsiteY85" fmla="*/ 3064102 h 3486649"/>
                <a:gd name="connsiteX86" fmla="*/ 3507012 w 4215960"/>
                <a:gd name="connsiteY86" fmla="*/ 3033940 h 3486649"/>
                <a:gd name="connsiteX87" fmla="*/ 3540349 w 4215960"/>
                <a:gd name="connsiteY87" fmla="*/ 3024415 h 3486649"/>
                <a:gd name="connsiteX88" fmla="*/ 3518124 w 4215960"/>
                <a:gd name="connsiteY88" fmla="*/ 2987902 h 3486649"/>
                <a:gd name="connsiteX89" fmla="*/ 3556225 w 4215960"/>
                <a:gd name="connsiteY89" fmla="*/ 2983141 h 3486649"/>
                <a:gd name="connsiteX90" fmla="*/ 3562574 w 4215960"/>
                <a:gd name="connsiteY90" fmla="*/ 2949802 h 3486649"/>
                <a:gd name="connsiteX91" fmla="*/ 3624488 w 4215960"/>
                <a:gd name="connsiteY91" fmla="*/ 2959329 h 3486649"/>
                <a:gd name="connsiteX92" fmla="*/ 3657601 w 4215960"/>
                <a:gd name="connsiteY92" fmla="*/ 2974521 h 3486649"/>
                <a:gd name="connsiteX93" fmla="*/ 3623808 w 4215960"/>
                <a:gd name="connsiteY93" fmla="*/ 3015569 h 3486649"/>
                <a:gd name="connsiteX94" fmla="*/ 3662816 w 4215960"/>
                <a:gd name="connsiteY94" fmla="*/ 3123065 h 3486649"/>
                <a:gd name="connsiteX95" fmla="*/ 3715203 w 4215960"/>
                <a:gd name="connsiteY95" fmla="*/ 3154363 h 3486649"/>
                <a:gd name="connsiteX96" fmla="*/ 3767137 w 4215960"/>
                <a:gd name="connsiteY96" fmla="*/ 3112181 h 3486649"/>
                <a:gd name="connsiteX97" fmla="*/ 3852862 w 4215960"/>
                <a:gd name="connsiteY97" fmla="*/ 3063648 h 3486649"/>
                <a:gd name="connsiteX98" fmla="*/ 3835626 w 4215960"/>
                <a:gd name="connsiteY98" fmla="*/ 2974747 h 3486649"/>
                <a:gd name="connsiteX99" fmla="*/ 3912960 w 4215960"/>
                <a:gd name="connsiteY99" fmla="*/ 2842078 h 3486649"/>
                <a:gd name="connsiteX100" fmla="*/ 4205514 w 4215960"/>
                <a:gd name="connsiteY100" fmla="*/ 2508930 h 3486649"/>
                <a:gd name="connsiteX101" fmla="*/ 4124097 w 4215960"/>
                <a:gd name="connsiteY101" fmla="*/ 2499858 h 3486649"/>
                <a:gd name="connsiteX102" fmla="*/ 4128634 w 4215960"/>
                <a:gd name="connsiteY102" fmla="*/ 2408010 h 3486649"/>
                <a:gd name="connsiteX103" fmla="*/ 4079647 w 4215960"/>
                <a:gd name="connsiteY103" fmla="*/ 2382838 h 3486649"/>
                <a:gd name="connsiteX104" fmla="*/ 3995510 w 4215960"/>
                <a:gd name="connsiteY104" fmla="*/ 2414360 h 3486649"/>
                <a:gd name="connsiteX105" fmla="*/ 3958771 w 4215960"/>
                <a:gd name="connsiteY105" fmla="*/ 2378075 h 3486649"/>
                <a:gd name="connsiteX106" fmla="*/ 4003448 w 4215960"/>
                <a:gd name="connsiteY106" fmla="*/ 2355170 h 3486649"/>
                <a:gd name="connsiteX107" fmla="*/ 3874181 w 4215960"/>
                <a:gd name="connsiteY107" fmla="*/ 2141991 h 3486649"/>
                <a:gd name="connsiteX108" fmla="*/ 3889147 w 4215960"/>
                <a:gd name="connsiteY108" fmla="*/ 2111828 h 3486649"/>
                <a:gd name="connsiteX109" fmla="*/ 3865562 w 4215960"/>
                <a:gd name="connsiteY109" fmla="*/ 1996168 h 3486649"/>
                <a:gd name="connsiteX110" fmla="*/ 3706813 w 4215960"/>
                <a:gd name="connsiteY110" fmla="*/ 1985282 h 3486649"/>
                <a:gd name="connsiteX111" fmla="*/ 3673475 w 4215960"/>
                <a:gd name="connsiteY111" fmla="*/ 2034040 h 3486649"/>
                <a:gd name="connsiteX112" fmla="*/ 3584575 w 4215960"/>
                <a:gd name="connsiteY112" fmla="*/ 2048556 h 3486649"/>
                <a:gd name="connsiteX113" fmla="*/ 3590925 w 4215960"/>
                <a:gd name="connsiteY113" fmla="*/ 2026557 h 3486649"/>
                <a:gd name="connsiteX114" fmla="*/ 3537403 w 4215960"/>
                <a:gd name="connsiteY114" fmla="*/ 2010456 h 3486649"/>
                <a:gd name="connsiteX115" fmla="*/ 3512684 w 4215960"/>
                <a:gd name="connsiteY115" fmla="*/ 1845355 h 3486649"/>
                <a:gd name="connsiteX116" fmla="*/ 3232377 w 4215960"/>
                <a:gd name="connsiteY116" fmla="*/ 1778680 h 3486649"/>
                <a:gd name="connsiteX117" fmla="*/ 3096078 w 4215960"/>
                <a:gd name="connsiteY117" fmla="*/ 1821996 h 3486649"/>
                <a:gd name="connsiteX118" fmla="*/ 2964089 w 4215960"/>
                <a:gd name="connsiteY118" fmla="*/ 1814512 h 3486649"/>
                <a:gd name="connsiteX119" fmla="*/ 2831646 w 4215960"/>
                <a:gd name="connsiteY119" fmla="*/ 1703614 h 3486649"/>
                <a:gd name="connsiteX120" fmla="*/ 2618468 w 4215960"/>
                <a:gd name="connsiteY120" fmla="*/ 1400401 h 3486649"/>
                <a:gd name="connsiteX121" fmla="*/ 2220006 w 4215960"/>
                <a:gd name="connsiteY121" fmla="*/ 1260928 h 3486649"/>
                <a:gd name="connsiteX122" fmla="*/ 1821543 w 4215960"/>
                <a:gd name="connsiteY122" fmla="*/ 1284514 h 3486649"/>
                <a:gd name="connsiteX123" fmla="*/ 1799771 w 4215960"/>
                <a:gd name="connsiteY123" fmla="*/ 1211943 h 3486649"/>
                <a:gd name="connsiteX124" fmla="*/ 1756228 w 4215960"/>
                <a:gd name="connsiteY124" fmla="*/ 1139371 h 3486649"/>
                <a:gd name="connsiteX125" fmla="*/ 1625600 w 4215960"/>
                <a:gd name="connsiteY125" fmla="*/ 986971 h 3486649"/>
                <a:gd name="connsiteX126" fmla="*/ 1589314 w 4215960"/>
                <a:gd name="connsiteY126" fmla="*/ 928914 h 3486649"/>
                <a:gd name="connsiteX127" fmla="*/ 1574800 w 4215960"/>
                <a:gd name="connsiteY127" fmla="*/ 892628 h 3486649"/>
                <a:gd name="connsiteX128" fmla="*/ 1538514 w 4215960"/>
                <a:gd name="connsiteY128" fmla="*/ 856343 h 3486649"/>
                <a:gd name="connsiteX129" fmla="*/ 1509485 w 4215960"/>
                <a:gd name="connsiteY129" fmla="*/ 820057 h 3486649"/>
                <a:gd name="connsiteX130" fmla="*/ 1473200 w 4215960"/>
                <a:gd name="connsiteY130" fmla="*/ 783771 h 3486649"/>
                <a:gd name="connsiteX131" fmla="*/ 1436914 w 4215960"/>
                <a:gd name="connsiteY131" fmla="*/ 718457 h 3486649"/>
                <a:gd name="connsiteX132" fmla="*/ 1357085 w 4215960"/>
                <a:gd name="connsiteY132" fmla="*/ 624114 h 3486649"/>
                <a:gd name="connsiteX133" fmla="*/ 1335314 w 4215960"/>
                <a:gd name="connsiteY133" fmla="*/ 602343 h 3486649"/>
                <a:gd name="connsiteX134" fmla="*/ 1277257 w 4215960"/>
                <a:gd name="connsiteY134" fmla="*/ 529771 h 3486649"/>
                <a:gd name="connsiteX135" fmla="*/ 1219200 w 4215960"/>
                <a:gd name="connsiteY135" fmla="*/ 464457 h 3486649"/>
                <a:gd name="connsiteX136" fmla="*/ 1161143 w 4215960"/>
                <a:gd name="connsiteY136" fmla="*/ 406400 h 3486649"/>
                <a:gd name="connsiteX137" fmla="*/ 1081314 w 4215960"/>
                <a:gd name="connsiteY137" fmla="*/ 362857 h 3486649"/>
                <a:gd name="connsiteX138" fmla="*/ 1052285 w 4215960"/>
                <a:gd name="connsiteY138" fmla="*/ 333828 h 3486649"/>
                <a:gd name="connsiteX139" fmla="*/ 1001485 w 4215960"/>
                <a:gd name="connsiteY139" fmla="*/ 304800 h 3486649"/>
                <a:gd name="connsiteX140" fmla="*/ 979714 w 4215960"/>
                <a:gd name="connsiteY140" fmla="*/ 290285 h 3486649"/>
                <a:gd name="connsiteX141" fmla="*/ 928914 w 4215960"/>
                <a:gd name="connsiteY141" fmla="*/ 246743 h 3486649"/>
                <a:gd name="connsiteX142" fmla="*/ 907143 w 4215960"/>
                <a:gd name="connsiteY142" fmla="*/ 232228 h 3486649"/>
                <a:gd name="connsiteX143" fmla="*/ 885371 w 4215960"/>
                <a:gd name="connsiteY143" fmla="*/ 224971 h 3486649"/>
                <a:gd name="connsiteX144" fmla="*/ 849085 w 4215960"/>
                <a:gd name="connsiteY144" fmla="*/ 188685 h 3486649"/>
                <a:gd name="connsiteX145" fmla="*/ 820057 w 4215960"/>
                <a:gd name="connsiteY145" fmla="*/ 166914 h 3486649"/>
                <a:gd name="connsiteX146" fmla="*/ 812800 w 4215960"/>
                <a:gd name="connsiteY146" fmla="*/ 145143 h 3486649"/>
                <a:gd name="connsiteX147" fmla="*/ 762000 w 4215960"/>
                <a:gd name="connsiteY147" fmla="*/ 116114 h 3486649"/>
                <a:gd name="connsiteX148" fmla="*/ 740228 w 4215960"/>
                <a:gd name="connsiteY148" fmla="*/ 101600 h 3486649"/>
                <a:gd name="connsiteX149" fmla="*/ 703943 w 4215960"/>
                <a:gd name="connsiteY149" fmla="*/ 65314 h 3486649"/>
                <a:gd name="connsiteX150" fmla="*/ 689428 w 4215960"/>
                <a:gd name="connsiteY150" fmla="*/ 50800 h 3486649"/>
                <a:gd name="connsiteX151" fmla="*/ 660400 w 4215960"/>
                <a:gd name="connsiteY151" fmla="*/ 43543 h 3486649"/>
                <a:gd name="connsiteX152" fmla="*/ 638628 w 4215960"/>
                <a:gd name="connsiteY152" fmla="*/ 36285 h 3486649"/>
                <a:gd name="connsiteX153" fmla="*/ 602343 w 4215960"/>
                <a:gd name="connsiteY153" fmla="*/ 0 h 3486649"/>
                <a:gd name="connsiteX0" fmla="*/ 602343 w 4215960"/>
                <a:gd name="connsiteY0" fmla="*/ 0 h 3486649"/>
                <a:gd name="connsiteX1" fmla="*/ 406400 w 4215960"/>
                <a:gd name="connsiteY1" fmla="*/ 7257 h 3486649"/>
                <a:gd name="connsiteX2" fmla="*/ 362857 w 4215960"/>
                <a:gd name="connsiteY2" fmla="*/ 36285 h 3486649"/>
                <a:gd name="connsiteX3" fmla="*/ 312057 w 4215960"/>
                <a:gd name="connsiteY3" fmla="*/ 50800 h 3486649"/>
                <a:gd name="connsiteX4" fmla="*/ 239485 w 4215960"/>
                <a:gd name="connsiteY4" fmla="*/ 101600 h 3486649"/>
                <a:gd name="connsiteX5" fmla="*/ 210457 w 4215960"/>
                <a:gd name="connsiteY5" fmla="*/ 108857 h 3486649"/>
                <a:gd name="connsiteX6" fmla="*/ 159657 w 4215960"/>
                <a:gd name="connsiteY6" fmla="*/ 137885 h 3486649"/>
                <a:gd name="connsiteX7" fmla="*/ 130628 w 4215960"/>
                <a:gd name="connsiteY7" fmla="*/ 166914 h 3486649"/>
                <a:gd name="connsiteX8" fmla="*/ 108857 w 4215960"/>
                <a:gd name="connsiteY8" fmla="*/ 188685 h 3486649"/>
                <a:gd name="connsiteX9" fmla="*/ 94343 w 4215960"/>
                <a:gd name="connsiteY9" fmla="*/ 203200 h 3486649"/>
                <a:gd name="connsiteX10" fmla="*/ 43543 w 4215960"/>
                <a:gd name="connsiteY10" fmla="*/ 283028 h 3486649"/>
                <a:gd name="connsiteX11" fmla="*/ 14514 w 4215960"/>
                <a:gd name="connsiteY11" fmla="*/ 362857 h 3486649"/>
                <a:gd name="connsiteX12" fmla="*/ 0 w 4215960"/>
                <a:gd name="connsiteY12" fmla="*/ 420914 h 3486649"/>
                <a:gd name="connsiteX13" fmla="*/ 7257 w 4215960"/>
                <a:gd name="connsiteY13" fmla="*/ 1393371 h 3486649"/>
                <a:gd name="connsiteX14" fmla="*/ 29028 w 4215960"/>
                <a:gd name="connsiteY14" fmla="*/ 1494971 h 3486649"/>
                <a:gd name="connsiteX15" fmla="*/ 43543 w 4215960"/>
                <a:gd name="connsiteY15" fmla="*/ 1531257 h 3486649"/>
                <a:gd name="connsiteX16" fmla="*/ 58057 w 4215960"/>
                <a:gd name="connsiteY16" fmla="*/ 1596571 h 3486649"/>
                <a:gd name="connsiteX17" fmla="*/ 79828 w 4215960"/>
                <a:gd name="connsiteY17" fmla="*/ 1647371 h 3486649"/>
                <a:gd name="connsiteX18" fmla="*/ 116114 w 4215960"/>
                <a:gd name="connsiteY18" fmla="*/ 1763485 h 3486649"/>
                <a:gd name="connsiteX19" fmla="*/ 137885 w 4215960"/>
                <a:gd name="connsiteY19" fmla="*/ 1828800 h 3486649"/>
                <a:gd name="connsiteX20" fmla="*/ 145143 w 4215960"/>
                <a:gd name="connsiteY20" fmla="*/ 1850571 h 3486649"/>
                <a:gd name="connsiteX21" fmla="*/ 166914 w 4215960"/>
                <a:gd name="connsiteY21" fmla="*/ 1894114 h 3486649"/>
                <a:gd name="connsiteX22" fmla="*/ 188685 w 4215960"/>
                <a:gd name="connsiteY22" fmla="*/ 1944914 h 3486649"/>
                <a:gd name="connsiteX23" fmla="*/ 195943 w 4215960"/>
                <a:gd name="connsiteY23" fmla="*/ 1973943 h 3486649"/>
                <a:gd name="connsiteX24" fmla="*/ 232228 w 4215960"/>
                <a:gd name="connsiteY24" fmla="*/ 2024743 h 3486649"/>
                <a:gd name="connsiteX25" fmla="*/ 254000 w 4215960"/>
                <a:gd name="connsiteY25" fmla="*/ 2082800 h 3486649"/>
                <a:gd name="connsiteX26" fmla="*/ 275771 w 4215960"/>
                <a:gd name="connsiteY26" fmla="*/ 2104571 h 3486649"/>
                <a:gd name="connsiteX27" fmla="*/ 312057 w 4215960"/>
                <a:gd name="connsiteY27" fmla="*/ 2177143 h 3486649"/>
                <a:gd name="connsiteX28" fmla="*/ 348343 w 4215960"/>
                <a:gd name="connsiteY28" fmla="*/ 2227943 h 3486649"/>
                <a:gd name="connsiteX29" fmla="*/ 355600 w 4215960"/>
                <a:gd name="connsiteY29" fmla="*/ 2249714 h 3486649"/>
                <a:gd name="connsiteX30" fmla="*/ 406400 w 4215960"/>
                <a:gd name="connsiteY30" fmla="*/ 2315028 h 3486649"/>
                <a:gd name="connsiteX31" fmla="*/ 435428 w 4215960"/>
                <a:gd name="connsiteY31" fmla="*/ 2380343 h 3486649"/>
                <a:gd name="connsiteX32" fmla="*/ 457200 w 4215960"/>
                <a:gd name="connsiteY32" fmla="*/ 2409371 h 3486649"/>
                <a:gd name="connsiteX33" fmla="*/ 471714 w 4215960"/>
                <a:gd name="connsiteY33" fmla="*/ 2467428 h 3486649"/>
                <a:gd name="connsiteX34" fmla="*/ 478971 w 4215960"/>
                <a:gd name="connsiteY34" fmla="*/ 2489200 h 3486649"/>
                <a:gd name="connsiteX35" fmla="*/ 486228 w 4215960"/>
                <a:gd name="connsiteY35" fmla="*/ 2518228 h 3486649"/>
                <a:gd name="connsiteX36" fmla="*/ 493485 w 4215960"/>
                <a:gd name="connsiteY36" fmla="*/ 2583543 h 3486649"/>
                <a:gd name="connsiteX37" fmla="*/ 515257 w 4215960"/>
                <a:gd name="connsiteY37" fmla="*/ 2641600 h 3486649"/>
                <a:gd name="connsiteX38" fmla="*/ 544285 w 4215960"/>
                <a:gd name="connsiteY38" fmla="*/ 2685143 h 3486649"/>
                <a:gd name="connsiteX39" fmla="*/ 573314 w 4215960"/>
                <a:gd name="connsiteY39" fmla="*/ 2735943 h 3486649"/>
                <a:gd name="connsiteX40" fmla="*/ 602343 w 4215960"/>
                <a:gd name="connsiteY40" fmla="*/ 2757714 h 3486649"/>
                <a:gd name="connsiteX41" fmla="*/ 645885 w 4215960"/>
                <a:gd name="connsiteY41" fmla="*/ 2801257 h 3486649"/>
                <a:gd name="connsiteX42" fmla="*/ 674914 w 4215960"/>
                <a:gd name="connsiteY42" fmla="*/ 2823028 h 3486649"/>
                <a:gd name="connsiteX43" fmla="*/ 711200 w 4215960"/>
                <a:gd name="connsiteY43" fmla="*/ 2866571 h 3486649"/>
                <a:gd name="connsiteX44" fmla="*/ 740228 w 4215960"/>
                <a:gd name="connsiteY44" fmla="*/ 2888343 h 3486649"/>
                <a:gd name="connsiteX45" fmla="*/ 812800 w 4215960"/>
                <a:gd name="connsiteY45" fmla="*/ 2953657 h 3486649"/>
                <a:gd name="connsiteX46" fmla="*/ 849085 w 4215960"/>
                <a:gd name="connsiteY46" fmla="*/ 2997200 h 3486649"/>
                <a:gd name="connsiteX47" fmla="*/ 870857 w 4215960"/>
                <a:gd name="connsiteY47" fmla="*/ 3011714 h 3486649"/>
                <a:gd name="connsiteX48" fmla="*/ 907143 w 4215960"/>
                <a:gd name="connsiteY48" fmla="*/ 3055257 h 3486649"/>
                <a:gd name="connsiteX49" fmla="*/ 936171 w 4215960"/>
                <a:gd name="connsiteY49" fmla="*/ 3077028 h 3486649"/>
                <a:gd name="connsiteX50" fmla="*/ 1030514 w 4215960"/>
                <a:gd name="connsiteY50" fmla="*/ 3120571 h 3486649"/>
                <a:gd name="connsiteX51" fmla="*/ 1480457 w 4215960"/>
                <a:gd name="connsiteY51" fmla="*/ 3106057 h 3486649"/>
                <a:gd name="connsiteX52" fmla="*/ 1531257 w 4215960"/>
                <a:gd name="connsiteY52" fmla="*/ 3091543 h 3486649"/>
                <a:gd name="connsiteX53" fmla="*/ 1618343 w 4215960"/>
                <a:gd name="connsiteY53" fmla="*/ 3084285 h 3486649"/>
                <a:gd name="connsiteX54" fmla="*/ 1698171 w 4215960"/>
                <a:gd name="connsiteY54" fmla="*/ 3069771 h 3486649"/>
                <a:gd name="connsiteX55" fmla="*/ 1756228 w 4215960"/>
                <a:gd name="connsiteY55" fmla="*/ 3062514 h 3486649"/>
                <a:gd name="connsiteX56" fmla="*/ 1785257 w 4215960"/>
                <a:gd name="connsiteY56" fmla="*/ 3048000 h 3486649"/>
                <a:gd name="connsiteX57" fmla="*/ 1850571 w 4215960"/>
                <a:gd name="connsiteY57" fmla="*/ 3026228 h 3486649"/>
                <a:gd name="connsiteX58" fmla="*/ 1886857 w 4215960"/>
                <a:gd name="connsiteY58" fmla="*/ 3011714 h 3486649"/>
                <a:gd name="connsiteX59" fmla="*/ 1988457 w 4215960"/>
                <a:gd name="connsiteY59" fmla="*/ 2997200 h 3486649"/>
                <a:gd name="connsiteX60" fmla="*/ 2017485 w 4215960"/>
                <a:gd name="connsiteY60" fmla="*/ 2989943 h 3486649"/>
                <a:gd name="connsiteX61" fmla="*/ 2053771 w 4215960"/>
                <a:gd name="connsiteY61" fmla="*/ 2982685 h 3486649"/>
                <a:gd name="connsiteX62" fmla="*/ 2140857 w 4215960"/>
                <a:gd name="connsiteY62" fmla="*/ 2968171 h 3486649"/>
                <a:gd name="connsiteX63" fmla="*/ 3052535 w 4215960"/>
                <a:gd name="connsiteY63" fmla="*/ 3328081 h 3486649"/>
                <a:gd name="connsiteX64" fmla="*/ 3054575 w 4215960"/>
                <a:gd name="connsiteY64" fmla="*/ 3322862 h 3486649"/>
                <a:gd name="connsiteX65" fmla="*/ 3205387 w 4215960"/>
                <a:gd name="connsiteY65" fmla="*/ 3421287 h 3486649"/>
                <a:gd name="connsiteX66" fmla="*/ 3259362 w 4215960"/>
                <a:gd name="connsiteY66" fmla="*/ 3476850 h 3486649"/>
                <a:gd name="connsiteX67" fmla="*/ 3308575 w 4215960"/>
                <a:gd name="connsiteY67" fmla="*/ 3481612 h 3486649"/>
                <a:gd name="connsiteX68" fmla="*/ 3302225 w 4215960"/>
                <a:gd name="connsiteY68" fmla="*/ 3432400 h 3486649"/>
                <a:gd name="connsiteX69" fmla="*/ 3362550 w 4215960"/>
                <a:gd name="connsiteY69" fmla="*/ 3437162 h 3486649"/>
                <a:gd name="connsiteX70" fmla="*/ 3424462 w 4215960"/>
                <a:gd name="connsiteY70" fmla="*/ 3480024 h 3486649"/>
                <a:gd name="connsiteX71" fmla="*/ 3456212 w 4215960"/>
                <a:gd name="connsiteY71" fmla="*/ 3467325 h 3486649"/>
                <a:gd name="connsiteX72" fmla="*/ 3449863 w 4215960"/>
                <a:gd name="connsiteY72" fmla="*/ 3432400 h 3486649"/>
                <a:gd name="connsiteX73" fmla="*/ 3491138 w 4215960"/>
                <a:gd name="connsiteY73" fmla="*/ 3408588 h 3486649"/>
                <a:gd name="connsiteX74" fmla="*/ 3575275 w 4215960"/>
                <a:gd name="connsiteY74" fmla="*/ 3465738 h 3486649"/>
                <a:gd name="connsiteX75" fmla="*/ 3592738 w 4215960"/>
                <a:gd name="connsiteY75" fmla="*/ 3364140 h 3486649"/>
                <a:gd name="connsiteX76" fmla="*/ 3567338 w 4215960"/>
                <a:gd name="connsiteY76" fmla="*/ 3341914 h 3486649"/>
                <a:gd name="connsiteX77" fmla="*/ 3494312 w 4215960"/>
                <a:gd name="connsiteY77" fmla="*/ 3299051 h 3486649"/>
                <a:gd name="connsiteX78" fmla="*/ 3516537 w 4215960"/>
                <a:gd name="connsiteY78" fmla="*/ 3273652 h 3486649"/>
                <a:gd name="connsiteX79" fmla="*/ 3537175 w 4215960"/>
                <a:gd name="connsiteY79" fmla="*/ 3251426 h 3486649"/>
                <a:gd name="connsiteX80" fmla="*/ 3591150 w 4215960"/>
                <a:gd name="connsiteY80" fmla="*/ 3283177 h 3486649"/>
                <a:gd name="connsiteX81" fmla="*/ 3597500 w 4215960"/>
                <a:gd name="connsiteY81" fmla="*/ 3238727 h 3486649"/>
                <a:gd name="connsiteX82" fmla="*/ 3541937 w 4215960"/>
                <a:gd name="connsiteY82" fmla="*/ 3214914 h 3486649"/>
                <a:gd name="connsiteX83" fmla="*/ 3540350 w 4215960"/>
                <a:gd name="connsiteY83" fmla="*/ 3205390 h 3486649"/>
                <a:gd name="connsiteX84" fmla="*/ 3527649 w 4215960"/>
                <a:gd name="connsiteY84" fmla="*/ 3167291 h 3486649"/>
                <a:gd name="connsiteX85" fmla="*/ 3533999 w 4215960"/>
                <a:gd name="connsiteY85" fmla="*/ 3119665 h 3486649"/>
                <a:gd name="connsiteX86" fmla="*/ 3545112 w 4215960"/>
                <a:gd name="connsiteY86" fmla="*/ 3064102 h 3486649"/>
                <a:gd name="connsiteX87" fmla="*/ 3507012 w 4215960"/>
                <a:gd name="connsiteY87" fmla="*/ 3033940 h 3486649"/>
                <a:gd name="connsiteX88" fmla="*/ 3540349 w 4215960"/>
                <a:gd name="connsiteY88" fmla="*/ 3024415 h 3486649"/>
                <a:gd name="connsiteX89" fmla="*/ 3518124 w 4215960"/>
                <a:gd name="connsiteY89" fmla="*/ 2987902 h 3486649"/>
                <a:gd name="connsiteX90" fmla="*/ 3556225 w 4215960"/>
                <a:gd name="connsiteY90" fmla="*/ 2983141 h 3486649"/>
                <a:gd name="connsiteX91" fmla="*/ 3562574 w 4215960"/>
                <a:gd name="connsiteY91" fmla="*/ 2949802 h 3486649"/>
                <a:gd name="connsiteX92" fmla="*/ 3624488 w 4215960"/>
                <a:gd name="connsiteY92" fmla="*/ 2959329 h 3486649"/>
                <a:gd name="connsiteX93" fmla="*/ 3657601 w 4215960"/>
                <a:gd name="connsiteY93" fmla="*/ 2974521 h 3486649"/>
                <a:gd name="connsiteX94" fmla="*/ 3623808 w 4215960"/>
                <a:gd name="connsiteY94" fmla="*/ 3015569 h 3486649"/>
                <a:gd name="connsiteX95" fmla="*/ 3662816 w 4215960"/>
                <a:gd name="connsiteY95" fmla="*/ 3123065 h 3486649"/>
                <a:gd name="connsiteX96" fmla="*/ 3715203 w 4215960"/>
                <a:gd name="connsiteY96" fmla="*/ 3154363 h 3486649"/>
                <a:gd name="connsiteX97" fmla="*/ 3767137 w 4215960"/>
                <a:gd name="connsiteY97" fmla="*/ 3112181 h 3486649"/>
                <a:gd name="connsiteX98" fmla="*/ 3852862 w 4215960"/>
                <a:gd name="connsiteY98" fmla="*/ 3063648 h 3486649"/>
                <a:gd name="connsiteX99" fmla="*/ 3835626 w 4215960"/>
                <a:gd name="connsiteY99" fmla="*/ 2974747 h 3486649"/>
                <a:gd name="connsiteX100" fmla="*/ 3912960 w 4215960"/>
                <a:gd name="connsiteY100" fmla="*/ 2842078 h 3486649"/>
                <a:gd name="connsiteX101" fmla="*/ 4205514 w 4215960"/>
                <a:gd name="connsiteY101" fmla="*/ 2508930 h 3486649"/>
                <a:gd name="connsiteX102" fmla="*/ 4124097 w 4215960"/>
                <a:gd name="connsiteY102" fmla="*/ 2499858 h 3486649"/>
                <a:gd name="connsiteX103" fmla="*/ 4128634 w 4215960"/>
                <a:gd name="connsiteY103" fmla="*/ 2408010 h 3486649"/>
                <a:gd name="connsiteX104" fmla="*/ 4079647 w 4215960"/>
                <a:gd name="connsiteY104" fmla="*/ 2382838 h 3486649"/>
                <a:gd name="connsiteX105" fmla="*/ 3995510 w 4215960"/>
                <a:gd name="connsiteY105" fmla="*/ 2414360 h 3486649"/>
                <a:gd name="connsiteX106" fmla="*/ 3958771 w 4215960"/>
                <a:gd name="connsiteY106" fmla="*/ 2378075 h 3486649"/>
                <a:gd name="connsiteX107" fmla="*/ 4003448 w 4215960"/>
                <a:gd name="connsiteY107" fmla="*/ 2355170 h 3486649"/>
                <a:gd name="connsiteX108" fmla="*/ 3874181 w 4215960"/>
                <a:gd name="connsiteY108" fmla="*/ 2141991 h 3486649"/>
                <a:gd name="connsiteX109" fmla="*/ 3889147 w 4215960"/>
                <a:gd name="connsiteY109" fmla="*/ 2111828 h 3486649"/>
                <a:gd name="connsiteX110" fmla="*/ 3865562 w 4215960"/>
                <a:gd name="connsiteY110" fmla="*/ 1996168 h 3486649"/>
                <a:gd name="connsiteX111" fmla="*/ 3706813 w 4215960"/>
                <a:gd name="connsiteY111" fmla="*/ 1985282 h 3486649"/>
                <a:gd name="connsiteX112" fmla="*/ 3673475 w 4215960"/>
                <a:gd name="connsiteY112" fmla="*/ 2034040 h 3486649"/>
                <a:gd name="connsiteX113" fmla="*/ 3584575 w 4215960"/>
                <a:gd name="connsiteY113" fmla="*/ 2048556 h 3486649"/>
                <a:gd name="connsiteX114" fmla="*/ 3590925 w 4215960"/>
                <a:gd name="connsiteY114" fmla="*/ 2026557 h 3486649"/>
                <a:gd name="connsiteX115" fmla="*/ 3537403 w 4215960"/>
                <a:gd name="connsiteY115" fmla="*/ 2010456 h 3486649"/>
                <a:gd name="connsiteX116" fmla="*/ 3512684 w 4215960"/>
                <a:gd name="connsiteY116" fmla="*/ 1845355 h 3486649"/>
                <a:gd name="connsiteX117" fmla="*/ 3232377 w 4215960"/>
                <a:gd name="connsiteY117" fmla="*/ 1778680 h 3486649"/>
                <a:gd name="connsiteX118" fmla="*/ 3096078 w 4215960"/>
                <a:gd name="connsiteY118" fmla="*/ 1821996 h 3486649"/>
                <a:gd name="connsiteX119" fmla="*/ 2964089 w 4215960"/>
                <a:gd name="connsiteY119" fmla="*/ 1814512 h 3486649"/>
                <a:gd name="connsiteX120" fmla="*/ 2831646 w 4215960"/>
                <a:gd name="connsiteY120" fmla="*/ 1703614 h 3486649"/>
                <a:gd name="connsiteX121" fmla="*/ 2618468 w 4215960"/>
                <a:gd name="connsiteY121" fmla="*/ 1400401 h 3486649"/>
                <a:gd name="connsiteX122" fmla="*/ 2220006 w 4215960"/>
                <a:gd name="connsiteY122" fmla="*/ 1260928 h 3486649"/>
                <a:gd name="connsiteX123" fmla="*/ 1821543 w 4215960"/>
                <a:gd name="connsiteY123" fmla="*/ 1284514 h 3486649"/>
                <a:gd name="connsiteX124" fmla="*/ 1799771 w 4215960"/>
                <a:gd name="connsiteY124" fmla="*/ 1211943 h 3486649"/>
                <a:gd name="connsiteX125" fmla="*/ 1756228 w 4215960"/>
                <a:gd name="connsiteY125" fmla="*/ 1139371 h 3486649"/>
                <a:gd name="connsiteX126" fmla="*/ 1625600 w 4215960"/>
                <a:gd name="connsiteY126" fmla="*/ 986971 h 3486649"/>
                <a:gd name="connsiteX127" fmla="*/ 1589314 w 4215960"/>
                <a:gd name="connsiteY127" fmla="*/ 928914 h 3486649"/>
                <a:gd name="connsiteX128" fmla="*/ 1574800 w 4215960"/>
                <a:gd name="connsiteY128" fmla="*/ 892628 h 3486649"/>
                <a:gd name="connsiteX129" fmla="*/ 1538514 w 4215960"/>
                <a:gd name="connsiteY129" fmla="*/ 856343 h 3486649"/>
                <a:gd name="connsiteX130" fmla="*/ 1509485 w 4215960"/>
                <a:gd name="connsiteY130" fmla="*/ 820057 h 3486649"/>
                <a:gd name="connsiteX131" fmla="*/ 1473200 w 4215960"/>
                <a:gd name="connsiteY131" fmla="*/ 783771 h 3486649"/>
                <a:gd name="connsiteX132" fmla="*/ 1436914 w 4215960"/>
                <a:gd name="connsiteY132" fmla="*/ 718457 h 3486649"/>
                <a:gd name="connsiteX133" fmla="*/ 1357085 w 4215960"/>
                <a:gd name="connsiteY133" fmla="*/ 624114 h 3486649"/>
                <a:gd name="connsiteX134" fmla="*/ 1335314 w 4215960"/>
                <a:gd name="connsiteY134" fmla="*/ 602343 h 3486649"/>
                <a:gd name="connsiteX135" fmla="*/ 1277257 w 4215960"/>
                <a:gd name="connsiteY135" fmla="*/ 529771 h 3486649"/>
                <a:gd name="connsiteX136" fmla="*/ 1219200 w 4215960"/>
                <a:gd name="connsiteY136" fmla="*/ 464457 h 3486649"/>
                <a:gd name="connsiteX137" fmla="*/ 1161143 w 4215960"/>
                <a:gd name="connsiteY137" fmla="*/ 406400 h 3486649"/>
                <a:gd name="connsiteX138" fmla="*/ 1081314 w 4215960"/>
                <a:gd name="connsiteY138" fmla="*/ 362857 h 3486649"/>
                <a:gd name="connsiteX139" fmla="*/ 1052285 w 4215960"/>
                <a:gd name="connsiteY139" fmla="*/ 333828 h 3486649"/>
                <a:gd name="connsiteX140" fmla="*/ 1001485 w 4215960"/>
                <a:gd name="connsiteY140" fmla="*/ 304800 h 3486649"/>
                <a:gd name="connsiteX141" fmla="*/ 979714 w 4215960"/>
                <a:gd name="connsiteY141" fmla="*/ 290285 h 3486649"/>
                <a:gd name="connsiteX142" fmla="*/ 928914 w 4215960"/>
                <a:gd name="connsiteY142" fmla="*/ 246743 h 3486649"/>
                <a:gd name="connsiteX143" fmla="*/ 907143 w 4215960"/>
                <a:gd name="connsiteY143" fmla="*/ 232228 h 3486649"/>
                <a:gd name="connsiteX144" fmla="*/ 885371 w 4215960"/>
                <a:gd name="connsiteY144" fmla="*/ 224971 h 3486649"/>
                <a:gd name="connsiteX145" fmla="*/ 849085 w 4215960"/>
                <a:gd name="connsiteY145" fmla="*/ 188685 h 3486649"/>
                <a:gd name="connsiteX146" fmla="*/ 820057 w 4215960"/>
                <a:gd name="connsiteY146" fmla="*/ 166914 h 3486649"/>
                <a:gd name="connsiteX147" fmla="*/ 812800 w 4215960"/>
                <a:gd name="connsiteY147" fmla="*/ 145143 h 3486649"/>
                <a:gd name="connsiteX148" fmla="*/ 762000 w 4215960"/>
                <a:gd name="connsiteY148" fmla="*/ 116114 h 3486649"/>
                <a:gd name="connsiteX149" fmla="*/ 740228 w 4215960"/>
                <a:gd name="connsiteY149" fmla="*/ 101600 h 3486649"/>
                <a:gd name="connsiteX150" fmla="*/ 703943 w 4215960"/>
                <a:gd name="connsiteY150" fmla="*/ 65314 h 3486649"/>
                <a:gd name="connsiteX151" fmla="*/ 689428 w 4215960"/>
                <a:gd name="connsiteY151" fmla="*/ 50800 h 3486649"/>
                <a:gd name="connsiteX152" fmla="*/ 660400 w 4215960"/>
                <a:gd name="connsiteY152" fmla="*/ 43543 h 3486649"/>
                <a:gd name="connsiteX153" fmla="*/ 638628 w 4215960"/>
                <a:gd name="connsiteY153" fmla="*/ 36285 h 3486649"/>
                <a:gd name="connsiteX154" fmla="*/ 602343 w 4215960"/>
                <a:gd name="connsiteY154" fmla="*/ 0 h 3486649"/>
                <a:gd name="connsiteX0" fmla="*/ 602343 w 4215960"/>
                <a:gd name="connsiteY0" fmla="*/ 0 h 3491066"/>
                <a:gd name="connsiteX1" fmla="*/ 406400 w 4215960"/>
                <a:gd name="connsiteY1" fmla="*/ 7257 h 3491066"/>
                <a:gd name="connsiteX2" fmla="*/ 362857 w 4215960"/>
                <a:gd name="connsiteY2" fmla="*/ 36285 h 3491066"/>
                <a:gd name="connsiteX3" fmla="*/ 312057 w 4215960"/>
                <a:gd name="connsiteY3" fmla="*/ 50800 h 3491066"/>
                <a:gd name="connsiteX4" fmla="*/ 239485 w 4215960"/>
                <a:gd name="connsiteY4" fmla="*/ 101600 h 3491066"/>
                <a:gd name="connsiteX5" fmla="*/ 210457 w 4215960"/>
                <a:gd name="connsiteY5" fmla="*/ 108857 h 3491066"/>
                <a:gd name="connsiteX6" fmla="*/ 159657 w 4215960"/>
                <a:gd name="connsiteY6" fmla="*/ 137885 h 3491066"/>
                <a:gd name="connsiteX7" fmla="*/ 130628 w 4215960"/>
                <a:gd name="connsiteY7" fmla="*/ 166914 h 3491066"/>
                <a:gd name="connsiteX8" fmla="*/ 108857 w 4215960"/>
                <a:gd name="connsiteY8" fmla="*/ 188685 h 3491066"/>
                <a:gd name="connsiteX9" fmla="*/ 94343 w 4215960"/>
                <a:gd name="connsiteY9" fmla="*/ 203200 h 3491066"/>
                <a:gd name="connsiteX10" fmla="*/ 43543 w 4215960"/>
                <a:gd name="connsiteY10" fmla="*/ 283028 h 3491066"/>
                <a:gd name="connsiteX11" fmla="*/ 14514 w 4215960"/>
                <a:gd name="connsiteY11" fmla="*/ 362857 h 3491066"/>
                <a:gd name="connsiteX12" fmla="*/ 0 w 4215960"/>
                <a:gd name="connsiteY12" fmla="*/ 420914 h 3491066"/>
                <a:gd name="connsiteX13" fmla="*/ 7257 w 4215960"/>
                <a:gd name="connsiteY13" fmla="*/ 1393371 h 3491066"/>
                <a:gd name="connsiteX14" fmla="*/ 29028 w 4215960"/>
                <a:gd name="connsiteY14" fmla="*/ 1494971 h 3491066"/>
                <a:gd name="connsiteX15" fmla="*/ 43543 w 4215960"/>
                <a:gd name="connsiteY15" fmla="*/ 1531257 h 3491066"/>
                <a:gd name="connsiteX16" fmla="*/ 58057 w 4215960"/>
                <a:gd name="connsiteY16" fmla="*/ 1596571 h 3491066"/>
                <a:gd name="connsiteX17" fmla="*/ 79828 w 4215960"/>
                <a:gd name="connsiteY17" fmla="*/ 1647371 h 3491066"/>
                <a:gd name="connsiteX18" fmla="*/ 116114 w 4215960"/>
                <a:gd name="connsiteY18" fmla="*/ 1763485 h 3491066"/>
                <a:gd name="connsiteX19" fmla="*/ 137885 w 4215960"/>
                <a:gd name="connsiteY19" fmla="*/ 1828800 h 3491066"/>
                <a:gd name="connsiteX20" fmla="*/ 145143 w 4215960"/>
                <a:gd name="connsiteY20" fmla="*/ 1850571 h 3491066"/>
                <a:gd name="connsiteX21" fmla="*/ 166914 w 4215960"/>
                <a:gd name="connsiteY21" fmla="*/ 1894114 h 3491066"/>
                <a:gd name="connsiteX22" fmla="*/ 188685 w 4215960"/>
                <a:gd name="connsiteY22" fmla="*/ 1944914 h 3491066"/>
                <a:gd name="connsiteX23" fmla="*/ 195943 w 4215960"/>
                <a:gd name="connsiteY23" fmla="*/ 1973943 h 3491066"/>
                <a:gd name="connsiteX24" fmla="*/ 232228 w 4215960"/>
                <a:gd name="connsiteY24" fmla="*/ 2024743 h 3491066"/>
                <a:gd name="connsiteX25" fmla="*/ 254000 w 4215960"/>
                <a:gd name="connsiteY25" fmla="*/ 2082800 h 3491066"/>
                <a:gd name="connsiteX26" fmla="*/ 275771 w 4215960"/>
                <a:gd name="connsiteY26" fmla="*/ 2104571 h 3491066"/>
                <a:gd name="connsiteX27" fmla="*/ 312057 w 4215960"/>
                <a:gd name="connsiteY27" fmla="*/ 2177143 h 3491066"/>
                <a:gd name="connsiteX28" fmla="*/ 348343 w 4215960"/>
                <a:gd name="connsiteY28" fmla="*/ 2227943 h 3491066"/>
                <a:gd name="connsiteX29" fmla="*/ 355600 w 4215960"/>
                <a:gd name="connsiteY29" fmla="*/ 2249714 h 3491066"/>
                <a:gd name="connsiteX30" fmla="*/ 406400 w 4215960"/>
                <a:gd name="connsiteY30" fmla="*/ 2315028 h 3491066"/>
                <a:gd name="connsiteX31" fmla="*/ 435428 w 4215960"/>
                <a:gd name="connsiteY31" fmla="*/ 2380343 h 3491066"/>
                <a:gd name="connsiteX32" fmla="*/ 457200 w 4215960"/>
                <a:gd name="connsiteY32" fmla="*/ 2409371 h 3491066"/>
                <a:gd name="connsiteX33" fmla="*/ 471714 w 4215960"/>
                <a:gd name="connsiteY33" fmla="*/ 2467428 h 3491066"/>
                <a:gd name="connsiteX34" fmla="*/ 478971 w 4215960"/>
                <a:gd name="connsiteY34" fmla="*/ 2489200 h 3491066"/>
                <a:gd name="connsiteX35" fmla="*/ 486228 w 4215960"/>
                <a:gd name="connsiteY35" fmla="*/ 2518228 h 3491066"/>
                <a:gd name="connsiteX36" fmla="*/ 493485 w 4215960"/>
                <a:gd name="connsiteY36" fmla="*/ 2583543 h 3491066"/>
                <a:gd name="connsiteX37" fmla="*/ 515257 w 4215960"/>
                <a:gd name="connsiteY37" fmla="*/ 2641600 h 3491066"/>
                <a:gd name="connsiteX38" fmla="*/ 544285 w 4215960"/>
                <a:gd name="connsiteY38" fmla="*/ 2685143 h 3491066"/>
                <a:gd name="connsiteX39" fmla="*/ 573314 w 4215960"/>
                <a:gd name="connsiteY39" fmla="*/ 2735943 h 3491066"/>
                <a:gd name="connsiteX40" fmla="*/ 602343 w 4215960"/>
                <a:gd name="connsiteY40" fmla="*/ 2757714 h 3491066"/>
                <a:gd name="connsiteX41" fmla="*/ 645885 w 4215960"/>
                <a:gd name="connsiteY41" fmla="*/ 2801257 h 3491066"/>
                <a:gd name="connsiteX42" fmla="*/ 674914 w 4215960"/>
                <a:gd name="connsiteY42" fmla="*/ 2823028 h 3491066"/>
                <a:gd name="connsiteX43" fmla="*/ 711200 w 4215960"/>
                <a:gd name="connsiteY43" fmla="*/ 2866571 h 3491066"/>
                <a:gd name="connsiteX44" fmla="*/ 740228 w 4215960"/>
                <a:gd name="connsiteY44" fmla="*/ 2888343 h 3491066"/>
                <a:gd name="connsiteX45" fmla="*/ 812800 w 4215960"/>
                <a:gd name="connsiteY45" fmla="*/ 2953657 h 3491066"/>
                <a:gd name="connsiteX46" fmla="*/ 849085 w 4215960"/>
                <a:gd name="connsiteY46" fmla="*/ 2997200 h 3491066"/>
                <a:gd name="connsiteX47" fmla="*/ 870857 w 4215960"/>
                <a:gd name="connsiteY47" fmla="*/ 3011714 h 3491066"/>
                <a:gd name="connsiteX48" fmla="*/ 907143 w 4215960"/>
                <a:gd name="connsiteY48" fmla="*/ 3055257 h 3491066"/>
                <a:gd name="connsiteX49" fmla="*/ 936171 w 4215960"/>
                <a:gd name="connsiteY49" fmla="*/ 3077028 h 3491066"/>
                <a:gd name="connsiteX50" fmla="*/ 1030514 w 4215960"/>
                <a:gd name="connsiteY50" fmla="*/ 3120571 h 3491066"/>
                <a:gd name="connsiteX51" fmla="*/ 1480457 w 4215960"/>
                <a:gd name="connsiteY51" fmla="*/ 3106057 h 3491066"/>
                <a:gd name="connsiteX52" fmla="*/ 1531257 w 4215960"/>
                <a:gd name="connsiteY52" fmla="*/ 3091543 h 3491066"/>
                <a:gd name="connsiteX53" fmla="*/ 1618343 w 4215960"/>
                <a:gd name="connsiteY53" fmla="*/ 3084285 h 3491066"/>
                <a:gd name="connsiteX54" fmla="*/ 1698171 w 4215960"/>
                <a:gd name="connsiteY54" fmla="*/ 3069771 h 3491066"/>
                <a:gd name="connsiteX55" fmla="*/ 1756228 w 4215960"/>
                <a:gd name="connsiteY55" fmla="*/ 3062514 h 3491066"/>
                <a:gd name="connsiteX56" fmla="*/ 1785257 w 4215960"/>
                <a:gd name="connsiteY56" fmla="*/ 3048000 h 3491066"/>
                <a:gd name="connsiteX57" fmla="*/ 1850571 w 4215960"/>
                <a:gd name="connsiteY57" fmla="*/ 3026228 h 3491066"/>
                <a:gd name="connsiteX58" fmla="*/ 1886857 w 4215960"/>
                <a:gd name="connsiteY58" fmla="*/ 3011714 h 3491066"/>
                <a:gd name="connsiteX59" fmla="*/ 1988457 w 4215960"/>
                <a:gd name="connsiteY59" fmla="*/ 2997200 h 3491066"/>
                <a:gd name="connsiteX60" fmla="*/ 2017485 w 4215960"/>
                <a:gd name="connsiteY60" fmla="*/ 2989943 h 3491066"/>
                <a:gd name="connsiteX61" fmla="*/ 2053771 w 4215960"/>
                <a:gd name="connsiteY61" fmla="*/ 2982685 h 3491066"/>
                <a:gd name="connsiteX62" fmla="*/ 2140857 w 4215960"/>
                <a:gd name="connsiteY62" fmla="*/ 2968171 h 3491066"/>
                <a:gd name="connsiteX63" fmla="*/ 3052535 w 4215960"/>
                <a:gd name="connsiteY63" fmla="*/ 3328081 h 3491066"/>
                <a:gd name="connsiteX64" fmla="*/ 3208563 w 4215960"/>
                <a:gd name="connsiteY64" fmla="*/ 3489549 h 3491066"/>
                <a:gd name="connsiteX65" fmla="*/ 3205387 w 4215960"/>
                <a:gd name="connsiteY65" fmla="*/ 3421287 h 3491066"/>
                <a:gd name="connsiteX66" fmla="*/ 3259362 w 4215960"/>
                <a:gd name="connsiteY66" fmla="*/ 3476850 h 3491066"/>
                <a:gd name="connsiteX67" fmla="*/ 3308575 w 4215960"/>
                <a:gd name="connsiteY67" fmla="*/ 3481612 h 3491066"/>
                <a:gd name="connsiteX68" fmla="*/ 3302225 w 4215960"/>
                <a:gd name="connsiteY68" fmla="*/ 3432400 h 3491066"/>
                <a:gd name="connsiteX69" fmla="*/ 3362550 w 4215960"/>
                <a:gd name="connsiteY69" fmla="*/ 3437162 h 3491066"/>
                <a:gd name="connsiteX70" fmla="*/ 3424462 w 4215960"/>
                <a:gd name="connsiteY70" fmla="*/ 3480024 h 3491066"/>
                <a:gd name="connsiteX71" fmla="*/ 3456212 w 4215960"/>
                <a:gd name="connsiteY71" fmla="*/ 3467325 h 3491066"/>
                <a:gd name="connsiteX72" fmla="*/ 3449863 w 4215960"/>
                <a:gd name="connsiteY72" fmla="*/ 3432400 h 3491066"/>
                <a:gd name="connsiteX73" fmla="*/ 3491138 w 4215960"/>
                <a:gd name="connsiteY73" fmla="*/ 3408588 h 3491066"/>
                <a:gd name="connsiteX74" fmla="*/ 3575275 w 4215960"/>
                <a:gd name="connsiteY74" fmla="*/ 3465738 h 3491066"/>
                <a:gd name="connsiteX75" fmla="*/ 3592738 w 4215960"/>
                <a:gd name="connsiteY75" fmla="*/ 3364140 h 3491066"/>
                <a:gd name="connsiteX76" fmla="*/ 3567338 w 4215960"/>
                <a:gd name="connsiteY76" fmla="*/ 3341914 h 3491066"/>
                <a:gd name="connsiteX77" fmla="*/ 3494312 w 4215960"/>
                <a:gd name="connsiteY77" fmla="*/ 3299051 h 3491066"/>
                <a:gd name="connsiteX78" fmla="*/ 3516537 w 4215960"/>
                <a:gd name="connsiteY78" fmla="*/ 3273652 h 3491066"/>
                <a:gd name="connsiteX79" fmla="*/ 3537175 w 4215960"/>
                <a:gd name="connsiteY79" fmla="*/ 3251426 h 3491066"/>
                <a:gd name="connsiteX80" fmla="*/ 3591150 w 4215960"/>
                <a:gd name="connsiteY80" fmla="*/ 3283177 h 3491066"/>
                <a:gd name="connsiteX81" fmla="*/ 3597500 w 4215960"/>
                <a:gd name="connsiteY81" fmla="*/ 3238727 h 3491066"/>
                <a:gd name="connsiteX82" fmla="*/ 3541937 w 4215960"/>
                <a:gd name="connsiteY82" fmla="*/ 3214914 h 3491066"/>
                <a:gd name="connsiteX83" fmla="*/ 3540350 w 4215960"/>
                <a:gd name="connsiteY83" fmla="*/ 3205390 h 3491066"/>
                <a:gd name="connsiteX84" fmla="*/ 3527649 w 4215960"/>
                <a:gd name="connsiteY84" fmla="*/ 3167291 h 3491066"/>
                <a:gd name="connsiteX85" fmla="*/ 3533999 w 4215960"/>
                <a:gd name="connsiteY85" fmla="*/ 3119665 h 3491066"/>
                <a:gd name="connsiteX86" fmla="*/ 3545112 w 4215960"/>
                <a:gd name="connsiteY86" fmla="*/ 3064102 h 3491066"/>
                <a:gd name="connsiteX87" fmla="*/ 3507012 w 4215960"/>
                <a:gd name="connsiteY87" fmla="*/ 3033940 h 3491066"/>
                <a:gd name="connsiteX88" fmla="*/ 3540349 w 4215960"/>
                <a:gd name="connsiteY88" fmla="*/ 3024415 h 3491066"/>
                <a:gd name="connsiteX89" fmla="*/ 3518124 w 4215960"/>
                <a:gd name="connsiteY89" fmla="*/ 2987902 h 3491066"/>
                <a:gd name="connsiteX90" fmla="*/ 3556225 w 4215960"/>
                <a:gd name="connsiteY90" fmla="*/ 2983141 h 3491066"/>
                <a:gd name="connsiteX91" fmla="*/ 3562574 w 4215960"/>
                <a:gd name="connsiteY91" fmla="*/ 2949802 h 3491066"/>
                <a:gd name="connsiteX92" fmla="*/ 3624488 w 4215960"/>
                <a:gd name="connsiteY92" fmla="*/ 2959329 h 3491066"/>
                <a:gd name="connsiteX93" fmla="*/ 3657601 w 4215960"/>
                <a:gd name="connsiteY93" fmla="*/ 2974521 h 3491066"/>
                <a:gd name="connsiteX94" fmla="*/ 3623808 w 4215960"/>
                <a:gd name="connsiteY94" fmla="*/ 3015569 h 3491066"/>
                <a:gd name="connsiteX95" fmla="*/ 3662816 w 4215960"/>
                <a:gd name="connsiteY95" fmla="*/ 3123065 h 3491066"/>
                <a:gd name="connsiteX96" fmla="*/ 3715203 w 4215960"/>
                <a:gd name="connsiteY96" fmla="*/ 3154363 h 3491066"/>
                <a:gd name="connsiteX97" fmla="*/ 3767137 w 4215960"/>
                <a:gd name="connsiteY97" fmla="*/ 3112181 h 3491066"/>
                <a:gd name="connsiteX98" fmla="*/ 3852862 w 4215960"/>
                <a:gd name="connsiteY98" fmla="*/ 3063648 h 3491066"/>
                <a:gd name="connsiteX99" fmla="*/ 3835626 w 4215960"/>
                <a:gd name="connsiteY99" fmla="*/ 2974747 h 3491066"/>
                <a:gd name="connsiteX100" fmla="*/ 3912960 w 4215960"/>
                <a:gd name="connsiteY100" fmla="*/ 2842078 h 3491066"/>
                <a:gd name="connsiteX101" fmla="*/ 4205514 w 4215960"/>
                <a:gd name="connsiteY101" fmla="*/ 2508930 h 3491066"/>
                <a:gd name="connsiteX102" fmla="*/ 4124097 w 4215960"/>
                <a:gd name="connsiteY102" fmla="*/ 2499858 h 3491066"/>
                <a:gd name="connsiteX103" fmla="*/ 4128634 w 4215960"/>
                <a:gd name="connsiteY103" fmla="*/ 2408010 h 3491066"/>
                <a:gd name="connsiteX104" fmla="*/ 4079647 w 4215960"/>
                <a:gd name="connsiteY104" fmla="*/ 2382838 h 3491066"/>
                <a:gd name="connsiteX105" fmla="*/ 3995510 w 4215960"/>
                <a:gd name="connsiteY105" fmla="*/ 2414360 h 3491066"/>
                <a:gd name="connsiteX106" fmla="*/ 3958771 w 4215960"/>
                <a:gd name="connsiteY106" fmla="*/ 2378075 h 3491066"/>
                <a:gd name="connsiteX107" fmla="*/ 4003448 w 4215960"/>
                <a:gd name="connsiteY107" fmla="*/ 2355170 h 3491066"/>
                <a:gd name="connsiteX108" fmla="*/ 3874181 w 4215960"/>
                <a:gd name="connsiteY108" fmla="*/ 2141991 h 3491066"/>
                <a:gd name="connsiteX109" fmla="*/ 3889147 w 4215960"/>
                <a:gd name="connsiteY109" fmla="*/ 2111828 h 3491066"/>
                <a:gd name="connsiteX110" fmla="*/ 3865562 w 4215960"/>
                <a:gd name="connsiteY110" fmla="*/ 1996168 h 3491066"/>
                <a:gd name="connsiteX111" fmla="*/ 3706813 w 4215960"/>
                <a:gd name="connsiteY111" fmla="*/ 1985282 h 3491066"/>
                <a:gd name="connsiteX112" fmla="*/ 3673475 w 4215960"/>
                <a:gd name="connsiteY112" fmla="*/ 2034040 h 3491066"/>
                <a:gd name="connsiteX113" fmla="*/ 3584575 w 4215960"/>
                <a:gd name="connsiteY113" fmla="*/ 2048556 h 3491066"/>
                <a:gd name="connsiteX114" fmla="*/ 3590925 w 4215960"/>
                <a:gd name="connsiteY114" fmla="*/ 2026557 h 3491066"/>
                <a:gd name="connsiteX115" fmla="*/ 3537403 w 4215960"/>
                <a:gd name="connsiteY115" fmla="*/ 2010456 h 3491066"/>
                <a:gd name="connsiteX116" fmla="*/ 3512684 w 4215960"/>
                <a:gd name="connsiteY116" fmla="*/ 1845355 h 3491066"/>
                <a:gd name="connsiteX117" fmla="*/ 3232377 w 4215960"/>
                <a:gd name="connsiteY117" fmla="*/ 1778680 h 3491066"/>
                <a:gd name="connsiteX118" fmla="*/ 3096078 w 4215960"/>
                <a:gd name="connsiteY118" fmla="*/ 1821996 h 3491066"/>
                <a:gd name="connsiteX119" fmla="*/ 2964089 w 4215960"/>
                <a:gd name="connsiteY119" fmla="*/ 1814512 h 3491066"/>
                <a:gd name="connsiteX120" fmla="*/ 2831646 w 4215960"/>
                <a:gd name="connsiteY120" fmla="*/ 1703614 h 3491066"/>
                <a:gd name="connsiteX121" fmla="*/ 2618468 w 4215960"/>
                <a:gd name="connsiteY121" fmla="*/ 1400401 h 3491066"/>
                <a:gd name="connsiteX122" fmla="*/ 2220006 w 4215960"/>
                <a:gd name="connsiteY122" fmla="*/ 1260928 h 3491066"/>
                <a:gd name="connsiteX123" fmla="*/ 1821543 w 4215960"/>
                <a:gd name="connsiteY123" fmla="*/ 1284514 h 3491066"/>
                <a:gd name="connsiteX124" fmla="*/ 1799771 w 4215960"/>
                <a:gd name="connsiteY124" fmla="*/ 1211943 h 3491066"/>
                <a:gd name="connsiteX125" fmla="*/ 1756228 w 4215960"/>
                <a:gd name="connsiteY125" fmla="*/ 1139371 h 3491066"/>
                <a:gd name="connsiteX126" fmla="*/ 1625600 w 4215960"/>
                <a:gd name="connsiteY126" fmla="*/ 986971 h 3491066"/>
                <a:gd name="connsiteX127" fmla="*/ 1589314 w 4215960"/>
                <a:gd name="connsiteY127" fmla="*/ 928914 h 3491066"/>
                <a:gd name="connsiteX128" fmla="*/ 1574800 w 4215960"/>
                <a:gd name="connsiteY128" fmla="*/ 892628 h 3491066"/>
                <a:gd name="connsiteX129" fmla="*/ 1538514 w 4215960"/>
                <a:gd name="connsiteY129" fmla="*/ 856343 h 3491066"/>
                <a:gd name="connsiteX130" fmla="*/ 1509485 w 4215960"/>
                <a:gd name="connsiteY130" fmla="*/ 820057 h 3491066"/>
                <a:gd name="connsiteX131" fmla="*/ 1473200 w 4215960"/>
                <a:gd name="connsiteY131" fmla="*/ 783771 h 3491066"/>
                <a:gd name="connsiteX132" fmla="*/ 1436914 w 4215960"/>
                <a:gd name="connsiteY132" fmla="*/ 718457 h 3491066"/>
                <a:gd name="connsiteX133" fmla="*/ 1357085 w 4215960"/>
                <a:gd name="connsiteY133" fmla="*/ 624114 h 3491066"/>
                <a:gd name="connsiteX134" fmla="*/ 1335314 w 4215960"/>
                <a:gd name="connsiteY134" fmla="*/ 602343 h 3491066"/>
                <a:gd name="connsiteX135" fmla="*/ 1277257 w 4215960"/>
                <a:gd name="connsiteY135" fmla="*/ 529771 h 3491066"/>
                <a:gd name="connsiteX136" fmla="*/ 1219200 w 4215960"/>
                <a:gd name="connsiteY136" fmla="*/ 464457 h 3491066"/>
                <a:gd name="connsiteX137" fmla="*/ 1161143 w 4215960"/>
                <a:gd name="connsiteY137" fmla="*/ 406400 h 3491066"/>
                <a:gd name="connsiteX138" fmla="*/ 1081314 w 4215960"/>
                <a:gd name="connsiteY138" fmla="*/ 362857 h 3491066"/>
                <a:gd name="connsiteX139" fmla="*/ 1052285 w 4215960"/>
                <a:gd name="connsiteY139" fmla="*/ 333828 h 3491066"/>
                <a:gd name="connsiteX140" fmla="*/ 1001485 w 4215960"/>
                <a:gd name="connsiteY140" fmla="*/ 304800 h 3491066"/>
                <a:gd name="connsiteX141" fmla="*/ 979714 w 4215960"/>
                <a:gd name="connsiteY141" fmla="*/ 290285 h 3491066"/>
                <a:gd name="connsiteX142" fmla="*/ 928914 w 4215960"/>
                <a:gd name="connsiteY142" fmla="*/ 246743 h 3491066"/>
                <a:gd name="connsiteX143" fmla="*/ 907143 w 4215960"/>
                <a:gd name="connsiteY143" fmla="*/ 232228 h 3491066"/>
                <a:gd name="connsiteX144" fmla="*/ 885371 w 4215960"/>
                <a:gd name="connsiteY144" fmla="*/ 224971 h 3491066"/>
                <a:gd name="connsiteX145" fmla="*/ 849085 w 4215960"/>
                <a:gd name="connsiteY145" fmla="*/ 188685 h 3491066"/>
                <a:gd name="connsiteX146" fmla="*/ 820057 w 4215960"/>
                <a:gd name="connsiteY146" fmla="*/ 166914 h 3491066"/>
                <a:gd name="connsiteX147" fmla="*/ 812800 w 4215960"/>
                <a:gd name="connsiteY147" fmla="*/ 145143 h 3491066"/>
                <a:gd name="connsiteX148" fmla="*/ 762000 w 4215960"/>
                <a:gd name="connsiteY148" fmla="*/ 116114 h 3491066"/>
                <a:gd name="connsiteX149" fmla="*/ 740228 w 4215960"/>
                <a:gd name="connsiteY149" fmla="*/ 101600 h 3491066"/>
                <a:gd name="connsiteX150" fmla="*/ 703943 w 4215960"/>
                <a:gd name="connsiteY150" fmla="*/ 65314 h 3491066"/>
                <a:gd name="connsiteX151" fmla="*/ 689428 w 4215960"/>
                <a:gd name="connsiteY151" fmla="*/ 50800 h 3491066"/>
                <a:gd name="connsiteX152" fmla="*/ 660400 w 4215960"/>
                <a:gd name="connsiteY152" fmla="*/ 43543 h 3491066"/>
                <a:gd name="connsiteX153" fmla="*/ 638628 w 4215960"/>
                <a:gd name="connsiteY153" fmla="*/ 36285 h 3491066"/>
                <a:gd name="connsiteX154" fmla="*/ 602343 w 4215960"/>
                <a:gd name="connsiteY154" fmla="*/ 0 h 3491066"/>
                <a:gd name="connsiteX0" fmla="*/ 602343 w 4215960"/>
                <a:gd name="connsiteY0" fmla="*/ 0 h 3491033"/>
                <a:gd name="connsiteX1" fmla="*/ 406400 w 4215960"/>
                <a:gd name="connsiteY1" fmla="*/ 7257 h 3491033"/>
                <a:gd name="connsiteX2" fmla="*/ 362857 w 4215960"/>
                <a:gd name="connsiteY2" fmla="*/ 36285 h 3491033"/>
                <a:gd name="connsiteX3" fmla="*/ 312057 w 4215960"/>
                <a:gd name="connsiteY3" fmla="*/ 50800 h 3491033"/>
                <a:gd name="connsiteX4" fmla="*/ 239485 w 4215960"/>
                <a:gd name="connsiteY4" fmla="*/ 101600 h 3491033"/>
                <a:gd name="connsiteX5" fmla="*/ 210457 w 4215960"/>
                <a:gd name="connsiteY5" fmla="*/ 108857 h 3491033"/>
                <a:gd name="connsiteX6" fmla="*/ 159657 w 4215960"/>
                <a:gd name="connsiteY6" fmla="*/ 137885 h 3491033"/>
                <a:gd name="connsiteX7" fmla="*/ 130628 w 4215960"/>
                <a:gd name="connsiteY7" fmla="*/ 166914 h 3491033"/>
                <a:gd name="connsiteX8" fmla="*/ 108857 w 4215960"/>
                <a:gd name="connsiteY8" fmla="*/ 188685 h 3491033"/>
                <a:gd name="connsiteX9" fmla="*/ 94343 w 4215960"/>
                <a:gd name="connsiteY9" fmla="*/ 203200 h 3491033"/>
                <a:gd name="connsiteX10" fmla="*/ 43543 w 4215960"/>
                <a:gd name="connsiteY10" fmla="*/ 283028 h 3491033"/>
                <a:gd name="connsiteX11" fmla="*/ 14514 w 4215960"/>
                <a:gd name="connsiteY11" fmla="*/ 362857 h 3491033"/>
                <a:gd name="connsiteX12" fmla="*/ 0 w 4215960"/>
                <a:gd name="connsiteY12" fmla="*/ 420914 h 3491033"/>
                <a:gd name="connsiteX13" fmla="*/ 7257 w 4215960"/>
                <a:gd name="connsiteY13" fmla="*/ 1393371 h 3491033"/>
                <a:gd name="connsiteX14" fmla="*/ 29028 w 4215960"/>
                <a:gd name="connsiteY14" fmla="*/ 1494971 h 3491033"/>
                <a:gd name="connsiteX15" fmla="*/ 43543 w 4215960"/>
                <a:gd name="connsiteY15" fmla="*/ 1531257 h 3491033"/>
                <a:gd name="connsiteX16" fmla="*/ 58057 w 4215960"/>
                <a:gd name="connsiteY16" fmla="*/ 1596571 h 3491033"/>
                <a:gd name="connsiteX17" fmla="*/ 79828 w 4215960"/>
                <a:gd name="connsiteY17" fmla="*/ 1647371 h 3491033"/>
                <a:gd name="connsiteX18" fmla="*/ 116114 w 4215960"/>
                <a:gd name="connsiteY18" fmla="*/ 1763485 h 3491033"/>
                <a:gd name="connsiteX19" fmla="*/ 137885 w 4215960"/>
                <a:gd name="connsiteY19" fmla="*/ 1828800 h 3491033"/>
                <a:gd name="connsiteX20" fmla="*/ 145143 w 4215960"/>
                <a:gd name="connsiteY20" fmla="*/ 1850571 h 3491033"/>
                <a:gd name="connsiteX21" fmla="*/ 166914 w 4215960"/>
                <a:gd name="connsiteY21" fmla="*/ 1894114 h 3491033"/>
                <a:gd name="connsiteX22" fmla="*/ 188685 w 4215960"/>
                <a:gd name="connsiteY22" fmla="*/ 1944914 h 3491033"/>
                <a:gd name="connsiteX23" fmla="*/ 195943 w 4215960"/>
                <a:gd name="connsiteY23" fmla="*/ 1973943 h 3491033"/>
                <a:gd name="connsiteX24" fmla="*/ 232228 w 4215960"/>
                <a:gd name="connsiteY24" fmla="*/ 2024743 h 3491033"/>
                <a:gd name="connsiteX25" fmla="*/ 254000 w 4215960"/>
                <a:gd name="connsiteY25" fmla="*/ 2082800 h 3491033"/>
                <a:gd name="connsiteX26" fmla="*/ 275771 w 4215960"/>
                <a:gd name="connsiteY26" fmla="*/ 2104571 h 3491033"/>
                <a:gd name="connsiteX27" fmla="*/ 312057 w 4215960"/>
                <a:gd name="connsiteY27" fmla="*/ 2177143 h 3491033"/>
                <a:gd name="connsiteX28" fmla="*/ 348343 w 4215960"/>
                <a:gd name="connsiteY28" fmla="*/ 2227943 h 3491033"/>
                <a:gd name="connsiteX29" fmla="*/ 355600 w 4215960"/>
                <a:gd name="connsiteY29" fmla="*/ 2249714 h 3491033"/>
                <a:gd name="connsiteX30" fmla="*/ 406400 w 4215960"/>
                <a:gd name="connsiteY30" fmla="*/ 2315028 h 3491033"/>
                <a:gd name="connsiteX31" fmla="*/ 435428 w 4215960"/>
                <a:gd name="connsiteY31" fmla="*/ 2380343 h 3491033"/>
                <a:gd name="connsiteX32" fmla="*/ 457200 w 4215960"/>
                <a:gd name="connsiteY32" fmla="*/ 2409371 h 3491033"/>
                <a:gd name="connsiteX33" fmla="*/ 471714 w 4215960"/>
                <a:gd name="connsiteY33" fmla="*/ 2467428 h 3491033"/>
                <a:gd name="connsiteX34" fmla="*/ 478971 w 4215960"/>
                <a:gd name="connsiteY34" fmla="*/ 2489200 h 3491033"/>
                <a:gd name="connsiteX35" fmla="*/ 486228 w 4215960"/>
                <a:gd name="connsiteY35" fmla="*/ 2518228 h 3491033"/>
                <a:gd name="connsiteX36" fmla="*/ 493485 w 4215960"/>
                <a:gd name="connsiteY36" fmla="*/ 2583543 h 3491033"/>
                <a:gd name="connsiteX37" fmla="*/ 515257 w 4215960"/>
                <a:gd name="connsiteY37" fmla="*/ 2641600 h 3491033"/>
                <a:gd name="connsiteX38" fmla="*/ 544285 w 4215960"/>
                <a:gd name="connsiteY38" fmla="*/ 2685143 h 3491033"/>
                <a:gd name="connsiteX39" fmla="*/ 573314 w 4215960"/>
                <a:gd name="connsiteY39" fmla="*/ 2735943 h 3491033"/>
                <a:gd name="connsiteX40" fmla="*/ 602343 w 4215960"/>
                <a:gd name="connsiteY40" fmla="*/ 2757714 h 3491033"/>
                <a:gd name="connsiteX41" fmla="*/ 645885 w 4215960"/>
                <a:gd name="connsiteY41" fmla="*/ 2801257 h 3491033"/>
                <a:gd name="connsiteX42" fmla="*/ 674914 w 4215960"/>
                <a:gd name="connsiteY42" fmla="*/ 2823028 h 3491033"/>
                <a:gd name="connsiteX43" fmla="*/ 711200 w 4215960"/>
                <a:gd name="connsiteY43" fmla="*/ 2866571 h 3491033"/>
                <a:gd name="connsiteX44" fmla="*/ 740228 w 4215960"/>
                <a:gd name="connsiteY44" fmla="*/ 2888343 h 3491033"/>
                <a:gd name="connsiteX45" fmla="*/ 812800 w 4215960"/>
                <a:gd name="connsiteY45" fmla="*/ 2953657 h 3491033"/>
                <a:gd name="connsiteX46" fmla="*/ 849085 w 4215960"/>
                <a:gd name="connsiteY46" fmla="*/ 2997200 h 3491033"/>
                <a:gd name="connsiteX47" fmla="*/ 870857 w 4215960"/>
                <a:gd name="connsiteY47" fmla="*/ 3011714 h 3491033"/>
                <a:gd name="connsiteX48" fmla="*/ 907143 w 4215960"/>
                <a:gd name="connsiteY48" fmla="*/ 3055257 h 3491033"/>
                <a:gd name="connsiteX49" fmla="*/ 936171 w 4215960"/>
                <a:gd name="connsiteY49" fmla="*/ 3077028 h 3491033"/>
                <a:gd name="connsiteX50" fmla="*/ 1030514 w 4215960"/>
                <a:gd name="connsiteY50" fmla="*/ 3120571 h 3491033"/>
                <a:gd name="connsiteX51" fmla="*/ 1480457 w 4215960"/>
                <a:gd name="connsiteY51" fmla="*/ 3106057 h 3491033"/>
                <a:gd name="connsiteX52" fmla="*/ 1531257 w 4215960"/>
                <a:gd name="connsiteY52" fmla="*/ 3091543 h 3491033"/>
                <a:gd name="connsiteX53" fmla="*/ 1618343 w 4215960"/>
                <a:gd name="connsiteY53" fmla="*/ 3084285 h 3491033"/>
                <a:gd name="connsiteX54" fmla="*/ 1698171 w 4215960"/>
                <a:gd name="connsiteY54" fmla="*/ 3069771 h 3491033"/>
                <a:gd name="connsiteX55" fmla="*/ 1756228 w 4215960"/>
                <a:gd name="connsiteY55" fmla="*/ 3062514 h 3491033"/>
                <a:gd name="connsiteX56" fmla="*/ 1785257 w 4215960"/>
                <a:gd name="connsiteY56" fmla="*/ 3048000 h 3491033"/>
                <a:gd name="connsiteX57" fmla="*/ 1850571 w 4215960"/>
                <a:gd name="connsiteY57" fmla="*/ 3026228 h 3491033"/>
                <a:gd name="connsiteX58" fmla="*/ 1886857 w 4215960"/>
                <a:gd name="connsiteY58" fmla="*/ 3011714 h 3491033"/>
                <a:gd name="connsiteX59" fmla="*/ 1988457 w 4215960"/>
                <a:gd name="connsiteY59" fmla="*/ 2997200 h 3491033"/>
                <a:gd name="connsiteX60" fmla="*/ 2017485 w 4215960"/>
                <a:gd name="connsiteY60" fmla="*/ 2989943 h 3491033"/>
                <a:gd name="connsiteX61" fmla="*/ 2053771 w 4215960"/>
                <a:gd name="connsiteY61" fmla="*/ 2982685 h 3491033"/>
                <a:gd name="connsiteX62" fmla="*/ 2140857 w 4215960"/>
                <a:gd name="connsiteY62" fmla="*/ 2968171 h 3491033"/>
                <a:gd name="connsiteX63" fmla="*/ 3052535 w 4215960"/>
                <a:gd name="connsiteY63" fmla="*/ 3328081 h 3491033"/>
                <a:gd name="connsiteX64" fmla="*/ 3054575 w 4215960"/>
                <a:gd name="connsiteY64" fmla="*/ 3329211 h 3491033"/>
                <a:gd name="connsiteX65" fmla="*/ 3208563 w 4215960"/>
                <a:gd name="connsiteY65" fmla="*/ 3489549 h 3491033"/>
                <a:gd name="connsiteX66" fmla="*/ 3205387 w 4215960"/>
                <a:gd name="connsiteY66" fmla="*/ 3421287 h 3491033"/>
                <a:gd name="connsiteX67" fmla="*/ 3259362 w 4215960"/>
                <a:gd name="connsiteY67" fmla="*/ 3476850 h 3491033"/>
                <a:gd name="connsiteX68" fmla="*/ 3308575 w 4215960"/>
                <a:gd name="connsiteY68" fmla="*/ 3481612 h 3491033"/>
                <a:gd name="connsiteX69" fmla="*/ 3302225 w 4215960"/>
                <a:gd name="connsiteY69" fmla="*/ 3432400 h 3491033"/>
                <a:gd name="connsiteX70" fmla="*/ 3362550 w 4215960"/>
                <a:gd name="connsiteY70" fmla="*/ 3437162 h 3491033"/>
                <a:gd name="connsiteX71" fmla="*/ 3424462 w 4215960"/>
                <a:gd name="connsiteY71" fmla="*/ 3480024 h 3491033"/>
                <a:gd name="connsiteX72" fmla="*/ 3456212 w 4215960"/>
                <a:gd name="connsiteY72" fmla="*/ 3467325 h 3491033"/>
                <a:gd name="connsiteX73" fmla="*/ 3449863 w 4215960"/>
                <a:gd name="connsiteY73" fmla="*/ 3432400 h 3491033"/>
                <a:gd name="connsiteX74" fmla="*/ 3491138 w 4215960"/>
                <a:gd name="connsiteY74" fmla="*/ 3408588 h 3491033"/>
                <a:gd name="connsiteX75" fmla="*/ 3575275 w 4215960"/>
                <a:gd name="connsiteY75" fmla="*/ 3465738 h 3491033"/>
                <a:gd name="connsiteX76" fmla="*/ 3592738 w 4215960"/>
                <a:gd name="connsiteY76" fmla="*/ 3364140 h 3491033"/>
                <a:gd name="connsiteX77" fmla="*/ 3567338 w 4215960"/>
                <a:gd name="connsiteY77" fmla="*/ 3341914 h 3491033"/>
                <a:gd name="connsiteX78" fmla="*/ 3494312 w 4215960"/>
                <a:gd name="connsiteY78" fmla="*/ 3299051 h 3491033"/>
                <a:gd name="connsiteX79" fmla="*/ 3516537 w 4215960"/>
                <a:gd name="connsiteY79" fmla="*/ 3273652 h 3491033"/>
                <a:gd name="connsiteX80" fmla="*/ 3537175 w 4215960"/>
                <a:gd name="connsiteY80" fmla="*/ 3251426 h 3491033"/>
                <a:gd name="connsiteX81" fmla="*/ 3591150 w 4215960"/>
                <a:gd name="connsiteY81" fmla="*/ 3283177 h 3491033"/>
                <a:gd name="connsiteX82" fmla="*/ 3597500 w 4215960"/>
                <a:gd name="connsiteY82" fmla="*/ 3238727 h 3491033"/>
                <a:gd name="connsiteX83" fmla="*/ 3541937 w 4215960"/>
                <a:gd name="connsiteY83" fmla="*/ 3214914 h 3491033"/>
                <a:gd name="connsiteX84" fmla="*/ 3540350 w 4215960"/>
                <a:gd name="connsiteY84" fmla="*/ 3205390 h 3491033"/>
                <a:gd name="connsiteX85" fmla="*/ 3527649 w 4215960"/>
                <a:gd name="connsiteY85" fmla="*/ 3167291 h 3491033"/>
                <a:gd name="connsiteX86" fmla="*/ 3533999 w 4215960"/>
                <a:gd name="connsiteY86" fmla="*/ 3119665 h 3491033"/>
                <a:gd name="connsiteX87" fmla="*/ 3545112 w 4215960"/>
                <a:gd name="connsiteY87" fmla="*/ 3064102 h 3491033"/>
                <a:gd name="connsiteX88" fmla="*/ 3507012 w 4215960"/>
                <a:gd name="connsiteY88" fmla="*/ 3033940 h 3491033"/>
                <a:gd name="connsiteX89" fmla="*/ 3540349 w 4215960"/>
                <a:gd name="connsiteY89" fmla="*/ 3024415 h 3491033"/>
                <a:gd name="connsiteX90" fmla="*/ 3518124 w 4215960"/>
                <a:gd name="connsiteY90" fmla="*/ 2987902 h 3491033"/>
                <a:gd name="connsiteX91" fmla="*/ 3556225 w 4215960"/>
                <a:gd name="connsiteY91" fmla="*/ 2983141 h 3491033"/>
                <a:gd name="connsiteX92" fmla="*/ 3562574 w 4215960"/>
                <a:gd name="connsiteY92" fmla="*/ 2949802 h 3491033"/>
                <a:gd name="connsiteX93" fmla="*/ 3624488 w 4215960"/>
                <a:gd name="connsiteY93" fmla="*/ 2959329 h 3491033"/>
                <a:gd name="connsiteX94" fmla="*/ 3657601 w 4215960"/>
                <a:gd name="connsiteY94" fmla="*/ 2974521 h 3491033"/>
                <a:gd name="connsiteX95" fmla="*/ 3623808 w 4215960"/>
                <a:gd name="connsiteY95" fmla="*/ 3015569 h 3491033"/>
                <a:gd name="connsiteX96" fmla="*/ 3662816 w 4215960"/>
                <a:gd name="connsiteY96" fmla="*/ 3123065 h 3491033"/>
                <a:gd name="connsiteX97" fmla="*/ 3715203 w 4215960"/>
                <a:gd name="connsiteY97" fmla="*/ 3154363 h 3491033"/>
                <a:gd name="connsiteX98" fmla="*/ 3767137 w 4215960"/>
                <a:gd name="connsiteY98" fmla="*/ 3112181 h 3491033"/>
                <a:gd name="connsiteX99" fmla="*/ 3852862 w 4215960"/>
                <a:gd name="connsiteY99" fmla="*/ 3063648 h 3491033"/>
                <a:gd name="connsiteX100" fmla="*/ 3835626 w 4215960"/>
                <a:gd name="connsiteY100" fmla="*/ 2974747 h 3491033"/>
                <a:gd name="connsiteX101" fmla="*/ 3912960 w 4215960"/>
                <a:gd name="connsiteY101" fmla="*/ 2842078 h 3491033"/>
                <a:gd name="connsiteX102" fmla="*/ 4205514 w 4215960"/>
                <a:gd name="connsiteY102" fmla="*/ 2508930 h 3491033"/>
                <a:gd name="connsiteX103" fmla="*/ 4124097 w 4215960"/>
                <a:gd name="connsiteY103" fmla="*/ 2499858 h 3491033"/>
                <a:gd name="connsiteX104" fmla="*/ 4128634 w 4215960"/>
                <a:gd name="connsiteY104" fmla="*/ 2408010 h 3491033"/>
                <a:gd name="connsiteX105" fmla="*/ 4079647 w 4215960"/>
                <a:gd name="connsiteY105" fmla="*/ 2382838 h 3491033"/>
                <a:gd name="connsiteX106" fmla="*/ 3995510 w 4215960"/>
                <a:gd name="connsiteY106" fmla="*/ 2414360 h 3491033"/>
                <a:gd name="connsiteX107" fmla="*/ 3958771 w 4215960"/>
                <a:gd name="connsiteY107" fmla="*/ 2378075 h 3491033"/>
                <a:gd name="connsiteX108" fmla="*/ 4003448 w 4215960"/>
                <a:gd name="connsiteY108" fmla="*/ 2355170 h 3491033"/>
                <a:gd name="connsiteX109" fmla="*/ 3874181 w 4215960"/>
                <a:gd name="connsiteY109" fmla="*/ 2141991 h 3491033"/>
                <a:gd name="connsiteX110" fmla="*/ 3889147 w 4215960"/>
                <a:gd name="connsiteY110" fmla="*/ 2111828 h 3491033"/>
                <a:gd name="connsiteX111" fmla="*/ 3865562 w 4215960"/>
                <a:gd name="connsiteY111" fmla="*/ 1996168 h 3491033"/>
                <a:gd name="connsiteX112" fmla="*/ 3706813 w 4215960"/>
                <a:gd name="connsiteY112" fmla="*/ 1985282 h 3491033"/>
                <a:gd name="connsiteX113" fmla="*/ 3673475 w 4215960"/>
                <a:gd name="connsiteY113" fmla="*/ 2034040 h 3491033"/>
                <a:gd name="connsiteX114" fmla="*/ 3584575 w 4215960"/>
                <a:gd name="connsiteY114" fmla="*/ 2048556 h 3491033"/>
                <a:gd name="connsiteX115" fmla="*/ 3590925 w 4215960"/>
                <a:gd name="connsiteY115" fmla="*/ 2026557 h 3491033"/>
                <a:gd name="connsiteX116" fmla="*/ 3537403 w 4215960"/>
                <a:gd name="connsiteY116" fmla="*/ 2010456 h 3491033"/>
                <a:gd name="connsiteX117" fmla="*/ 3512684 w 4215960"/>
                <a:gd name="connsiteY117" fmla="*/ 1845355 h 3491033"/>
                <a:gd name="connsiteX118" fmla="*/ 3232377 w 4215960"/>
                <a:gd name="connsiteY118" fmla="*/ 1778680 h 3491033"/>
                <a:gd name="connsiteX119" fmla="*/ 3096078 w 4215960"/>
                <a:gd name="connsiteY119" fmla="*/ 1821996 h 3491033"/>
                <a:gd name="connsiteX120" fmla="*/ 2964089 w 4215960"/>
                <a:gd name="connsiteY120" fmla="*/ 1814512 h 3491033"/>
                <a:gd name="connsiteX121" fmla="*/ 2831646 w 4215960"/>
                <a:gd name="connsiteY121" fmla="*/ 1703614 h 3491033"/>
                <a:gd name="connsiteX122" fmla="*/ 2618468 w 4215960"/>
                <a:gd name="connsiteY122" fmla="*/ 1400401 h 3491033"/>
                <a:gd name="connsiteX123" fmla="*/ 2220006 w 4215960"/>
                <a:gd name="connsiteY123" fmla="*/ 1260928 h 3491033"/>
                <a:gd name="connsiteX124" fmla="*/ 1821543 w 4215960"/>
                <a:gd name="connsiteY124" fmla="*/ 1284514 h 3491033"/>
                <a:gd name="connsiteX125" fmla="*/ 1799771 w 4215960"/>
                <a:gd name="connsiteY125" fmla="*/ 1211943 h 3491033"/>
                <a:gd name="connsiteX126" fmla="*/ 1756228 w 4215960"/>
                <a:gd name="connsiteY126" fmla="*/ 1139371 h 3491033"/>
                <a:gd name="connsiteX127" fmla="*/ 1625600 w 4215960"/>
                <a:gd name="connsiteY127" fmla="*/ 986971 h 3491033"/>
                <a:gd name="connsiteX128" fmla="*/ 1589314 w 4215960"/>
                <a:gd name="connsiteY128" fmla="*/ 928914 h 3491033"/>
                <a:gd name="connsiteX129" fmla="*/ 1574800 w 4215960"/>
                <a:gd name="connsiteY129" fmla="*/ 892628 h 3491033"/>
                <a:gd name="connsiteX130" fmla="*/ 1538514 w 4215960"/>
                <a:gd name="connsiteY130" fmla="*/ 856343 h 3491033"/>
                <a:gd name="connsiteX131" fmla="*/ 1509485 w 4215960"/>
                <a:gd name="connsiteY131" fmla="*/ 820057 h 3491033"/>
                <a:gd name="connsiteX132" fmla="*/ 1473200 w 4215960"/>
                <a:gd name="connsiteY132" fmla="*/ 783771 h 3491033"/>
                <a:gd name="connsiteX133" fmla="*/ 1436914 w 4215960"/>
                <a:gd name="connsiteY133" fmla="*/ 718457 h 3491033"/>
                <a:gd name="connsiteX134" fmla="*/ 1357085 w 4215960"/>
                <a:gd name="connsiteY134" fmla="*/ 624114 h 3491033"/>
                <a:gd name="connsiteX135" fmla="*/ 1335314 w 4215960"/>
                <a:gd name="connsiteY135" fmla="*/ 602343 h 3491033"/>
                <a:gd name="connsiteX136" fmla="*/ 1277257 w 4215960"/>
                <a:gd name="connsiteY136" fmla="*/ 529771 h 3491033"/>
                <a:gd name="connsiteX137" fmla="*/ 1219200 w 4215960"/>
                <a:gd name="connsiteY137" fmla="*/ 464457 h 3491033"/>
                <a:gd name="connsiteX138" fmla="*/ 1161143 w 4215960"/>
                <a:gd name="connsiteY138" fmla="*/ 406400 h 3491033"/>
                <a:gd name="connsiteX139" fmla="*/ 1081314 w 4215960"/>
                <a:gd name="connsiteY139" fmla="*/ 362857 h 3491033"/>
                <a:gd name="connsiteX140" fmla="*/ 1052285 w 4215960"/>
                <a:gd name="connsiteY140" fmla="*/ 333828 h 3491033"/>
                <a:gd name="connsiteX141" fmla="*/ 1001485 w 4215960"/>
                <a:gd name="connsiteY141" fmla="*/ 304800 h 3491033"/>
                <a:gd name="connsiteX142" fmla="*/ 979714 w 4215960"/>
                <a:gd name="connsiteY142" fmla="*/ 290285 h 3491033"/>
                <a:gd name="connsiteX143" fmla="*/ 928914 w 4215960"/>
                <a:gd name="connsiteY143" fmla="*/ 246743 h 3491033"/>
                <a:gd name="connsiteX144" fmla="*/ 907143 w 4215960"/>
                <a:gd name="connsiteY144" fmla="*/ 232228 h 3491033"/>
                <a:gd name="connsiteX145" fmla="*/ 885371 w 4215960"/>
                <a:gd name="connsiteY145" fmla="*/ 224971 h 3491033"/>
                <a:gd name="connsiteX146" fmla="*/ 849085 w 4215960"/>
                <a:gd name="connsiteY146" fmla="*/ 188685 h 3491033"/>
                <a:gd name="connsiteX147" fmla="*/ 820057 w 4215960"/>
                <a:gd name="connsiteY147" fmla="*/ 166914 h 3491033"/>
                <a:gd name="connsiteX148" fmla="*/ 812800 w 4215960"/>
                <a:gd name="connsiteY148" fmla="*/ 145143 h 3491033"/>
                <a:gd name="connsiteX149" fmla="*/ 762000 w 4215960"/>
                <a:gd name="connsiteY149" fmla="*/ 116114 h 3491033"/>
                <a:gd name="connsiteX150" fmla="*/ 740228 w 4215960"/>
                <a:gd name="connsiteY150" fmla="*/ 101600 h 3491033"/>
                <a:gd name="connsiteX151" fmla="*/ 703943 w 4215960"/>
                <a:gd name="connsiteY151" fmla="*/ 65314 h 3491033"/>
                <a:gd name="connsiteX152" fmla="*/ 689428 w 4215960"/>
                <a:gd name="connsiteY152" fmla="*/ 50800 h 3491033"/>
                <a:gd name="connsiteX153" fmla="*/ 660400 w 4215960"/>
                <a:gd name="connsiteY153" fmla="*/ 43543 h 3491033"/>
                <a:gd name="connsiteX154" fmla="*/ 638628 w 4215960"/>
                <a:gd name="connsiteY154" fmla="*/ 36285 h 3491033"/>
                <a:gd name="connsiteX155" fmla="*/ 602343 w 4215960"/>
                <a:gd name="connsiteY155" fmla="*/ 0 h 3491033"/>
                <a:gd name="connsiteX0" fmla="*/ 602343 w 4215960"/>
                <a:gd name="connsiteY0" fmla="*/ 0 h 3560519"/>
                <a:gd name="connsiteX1" fmla="*/ 406400 w 4215960"/>
                <a:gd name="connsiteY1" fmla="*/ 7257 h 3560519"/>
                <a:gd name="connsiteX2" fmla="*/ 362857 w 4215960"/>
                <a:gd name="connsiteY2" fmla="*/ 36285 h 3560519"/>
                <a:gd name="connsiteX3" fmla="*/ 312057 w 4215960"/>
                <a:gd name="connsiteY3" fmla="*/ 50800 h 3560519"/>
                <a:gd name="connsiteX4" fmla="*/ 239485 w 4215960"/>
                <a:gd name="connsiteY4" fmla="*/ 101600 h 3560519"/>
                <a:gd name="connsiteX5" fmla="*/ 210457 w 4215960"/>
                <a:gd name="connsiteY5" fmla="*/ 108857 h 3560519"/>
                <a:gd name="connsiteX6" fmla="*/ 159657 w 4215960"/>
                <a:gd name="connsiteY6" fmla="*/ 137885 h 3560519"/>
                <a:gd name="connsiteX7" fmla="*/ 130628 w 4215960"/>
                <a:gd name="connsiteY7" fmla="*/ 166914 h 3560519"/>
                <a:gd name="connsiteX8" fmla="*/ 108857 w 4215960"/>
                <a:gd name="connsiteY8" fmla="*/ 188685 h 3560519"/>
                <a:gd name="connsiteX9" fmla="*/ 94343 w 4215960"/>
                <a:gd name="connsiteY9" fmla="*/ 203200 h 3560519"/>
                <a:gd name="connsiteX10" fmla="*/ 43543 w 4215960"/>
                <a:gd name="connsiteY10" fmla="*/ 283028 h 3560519"/>
                <a:gd name="connsiteX11" fmla="*/ 14514 w 4215960"/>
                <a:gd name="connsiteY11" fmla="*/ 362857 h 3560519"/>
                <a:gd name="connsiteX12" fmla="*/ 0 w 4215960"/>
                <a:gd name="connsiteY12" fmla="*/ 420914 h 3560519"/>
                <a:gd name="connsiteX13" fmla="*/ 7257 w 4215960"/>
                <a:gd name="connsiteY13" fmla="*/ 1393371 h 3560519"/>
                <a:gd name="connsiteX14" fmla="*/ 29028 w 4215960"/>
                <a:gd name="connsiteY14" fmla="*/ 1494971 h 3560519"/>
                <a:gd name="connsiteX15" fmla="*/ 43543 w 4215960"/>
                <a:gd name="connsiteY15" fmla="*/ 1531257 h 3560519"/>
                <a:gd name="connsiteX16" fmla="*/ 58057 w 4215960"/>
                <a:gd name="connsiteY16" fmla="*/ 1596571 h 3560519"/>
                <a:gd name="connsiteX17" fmla="*/ 79828 w 4215960"/>
                <a:gd name="connsiteY17" fmla="*/ 1647371 h 3560519"/>
                <a:gd name="connsiteX18" fmla="*/ 116114 w 4215960"/>
                <a:gd name="connsiteY18" fmla="*/ 1763485 h 3560519"/>
                <a:gd name="connsiteX19" fmla="*/ 137885 w 4215960"/>
                <a:gd name="connsiteY19" fmla="*/ 1828800 h 3560519"/>
                <a:gd name="connsiteX20" fmla="*/ 145143 w 4215960"/>
                <a:gd name="connsiteY20" fmla="*/ 1850571 h 3560519"/>
                <a:gd name="connsiteX21" fmla="*/ 166914 w 4215960"/>
                <a:gd name="connsiteY21" fmla="*/ 1894114 h 3560519"/>
                <a:gd name="connsiteX22" fmla="*/ 188685 w 4215960"/>
                <a:gd name="connsiteY22" fmla="*/ 1944914 h 3560519"/>
                <a:gd name="connsiteX23" fmla="*/ 195943 w 4215960"/>
                <a:gd name="connsiteY23" fmla="*/ 1973943 h 3560519"/>
                <a:gd name="connsiteX24" fmla="*/ 232228 w 4215960"/>
                <a:gd name="connsiteY24" fmla="*/ 2024743 h 3560519"/>
                <a:gd name="connsiteX25" fmla="*/ 254000 w 4215960"/>
                <a:gd name="connsiteY25" fmla="*/ 2082800 h 3560519"/>
                <a:gd name="connsiteX26" fmla="*/ 275771 w 4215960"/>
                <a:gd name="connsiteY26" fmla="*/ 2104571 h 3560519"/>
                <a:gd name="connsiteX27" fmla="*/ 312057 w 4215960"/>
                <a:gd name="connsiteY27" fmla="*/ 2177143 h 3560519"/>
                <a:gd name="connsiteX28" fmla="*/ 348343 w 4215960"/>
                <a:gd name="connsiteY28" fmla="*/ 2227943 h 3560519"/>
                <a:gd name="connsiteX29" fmla="*/ 355600 w 4215960"/>
                <a:gd name="connsiteY29" fmla="*/ 2249714 h 3560519"/>
                <a:gd name="connsiteX30" fmla="*/ 406400 w 4215960"/>
                <a:gd name="connsiteY30" fmla="*/ 2315028 h 3560519"/>
                <a:gd name="connsiteX31" fmla="*/ 435428 w 4215960"/>
                <a:gd name="connsiteY31" fmla="*/ 2380343 h 3560519"/>
                <a:gd name="connsiteX32" fmla="*/ 457200 w 4215960"/>
                <a:gd name="connsiteY32" fmla="*/ 2409371 h 3560519"/>
                <a:gd name="connsiteX33" fmla="*/ 471714 w 4215960"/>
                <a:gd name="connsiteY33" fmla="*/ 2467428 h 3560519"/>
                <a:gd name="connsiteX34" fmla="*/ 478971 w 4215960"/>
                <a:gd name="connsiteY34" fmla="*/ 2489200 h 3560519"/>
                <a:gd name="connsiteX35" fmla="*/ 486228 w 4215960"/>
                <a:gd name="connsiteY35" fmla="*/ 2518228 h 3560519"/>
                <a:gd name="connsiteX36" fmla="*/ 493485 w 4215960"/>
                <a:gd name="connsiteY36" fmla="*/ 2583543 h 3560519"/>
                <a:gd name="connsiteX37" fmla="*/ 515257 w 4215960"/>
                <a:gd name="connsiteY37" fmla="*/ 2641600 h 3560519"/>
                <a:gd name="connsiteX38" fmla="*/ 544285 w 4215960"/>
                <a:gd name="connsiteY38" fmla="*/ 2685143 h 3560519"/>
                <a:gd name="connsiteX39" fmla="*/ 573314 w 4215960"/>
                <a:gd name="connsiteY39" fmla="*/ 2735943 h 3560519"/>
                <a:gd name="connsiteX40" fmla="*/ 602343 w 4215960"/>
                <a:gd name="connsiteY40" fmla="*/ 2757714 h 3560519"/>
                <a:gd name="connsiteX41" fmla="*/ 645885 w 4215960"/>
                <a:gd name="connsiteY41" fmla="*/ 2801257 h 3560519"/>
                <a:gd name="connsiteX42" fmla="*/ 674914 w 4215960"/>
                <a:gd name="connsiteY42" fmla="*/ 2823028 h 3560519"/>
                <a:gd name="connsiteX43" fmla="*/ 711200 w 4215960"/>
                <a:gd name="connsiteY43" fmla="*/ 2866571 h 3560519"/>
                <a:gd name="connsiteX44" fmla="*/ 740228 w 4215960"/>
                <a:gd name="connsiteY44" fmla="*/ 2888343 h 3560519"/>
                <a:gd name="connsiteX45" fmla="*/ 812800 w 4215960"/>
                <a:gd name="connsiteY45" fmla="*/ 2953657 h 3560519"/>
                <a:gd name="connsiteX46" fmla="*/ 849085 w 4215960"/>
                <a:gd name="connsiteY46" fmla="*/ 2997200 h 3560519"/>
                <a:gd name="connsiteX47" fmla="*/ 870857 w 4215960"/>
                <a:gd name="connsiteY47" fmla="*/ 3011714 h 3560519"/>
                <a:gd name="connsiteX48" fmla="*/ 907143 w 4215960"/>
                <a:gd name="connsiteY48" fmla="*/ 3055257 h 3560519"/>
                <a:gd name="connsiteX49" fmla="*/ 936171 w 4215960"/>
                <a:gd name="connsiteY49" fmla="*/ 3077028 h 3560519"/>
                <a:gd name="connsiteX50" fmla="*/ 1030514 w 4215960"/>
                <a:gd name="connsiteY50" fmla="*/ 3120571 h 3560519"/>
                <a:gd name="connsiteX51" fmla="*/ 1480457 w 4215960"/>
                <a:gd name="connsiteY51" fmla="*/ 3106057 h 3560519"/>
                <a:gd name="connsiteX52" fmla="*/ 1531257 w 4215960"/>
                <a:gd name="connsiteY52" fmla="*/ 3091543 h 3560519"/>
                <a:gd name="connsiteX53" fmla="*/ 1618343 w 4215960"/>
                <a:gd name="connsiteY53" fmla="*/ 3084285 h 3560519"/>
                <a:gd name="connsiteX54" fmla="*/ 1698171 w 4215960"/>
                <a:gd name="connsiteY54" fmla="*/ 3069771 h 3560519"/>
                <a:gd name="connsiteX55" fmla="*/ 1756228 w 4215960"/>
                <a:gd name="connsiteY55" fmla="*/ 3062514 h 3560519"/>
                <a:gd name="connsiteX56" fmla="*/ 1785257 w 4215960"/>
                <a:gd name="connsiteY56" fmla="*/ 3048000 h 3560519"/>
                <a:gd name="connsiteX57" fmla="*/ 1850571 w 4215960"/>
                <a:gd name="connsiteY57" fmla="*/ 3026228 h 3560519"/>
                <a:gd name="connsiteX58" fmla="*/ 1886857 w 4215960"/>
                <a:gd name="connsiteY58" fmla="*/ 3011714 h 3560519"/>
                <a:gd name="connsiteX59" fmla="*/ 1988457 w 4215960"/>
                <a:gd name="connsiteY59" fmla="*/ 2997200 h 3560519"/>
                <a:gd name="connsiteX60" fmla="*/ 2017485 w 4215960"/>
                <a:gd name="connsiteY60" fmla="*/ 2989943 h 3560519"/>
                <a:gd name="connsiteX61" fmla="*/ 2053771 w 4215960"/>
                <a:gd name="connsiteY61" fmla="*/ 2982685 h 3560519"/>
                <a:gd name="connsiteX62" fmla="*/ 2140857 w 4215960"/>
                <a:gd name="connsiteY62" fmla="*/ 2968171 h 3560519"/>
                <a:gd name="connsiteX63" fmla="*/ 3052535 w 4215960"/>
                <a:gd name="connsiteY63" fmla="*/ 3328081 h 3560519"/>
                <a:gd name="connsiteX64" fmla="*/ 3268887 w 4215960"/>
                <a:gd name="connsiteY64" fmla="*/ 3556224 h 3560519"/>
                <a:gd name="connsiteX65" fmla="*/ 3208563 w 4215960"/>
                <a:gd name="connsiteY65" fmla="*/ 3489549 h 3560519"/>
                <a:gd name="connsiteX66" fmla="*/ 3205387 w 4215960"/>
                <a:gd name="connsiteY66" fmla="*/ 3421287 h 3560519"/>
                <a:gd name="connsiteX67" fmla="*/ 3259362 w 4215960"/>
                <a:gd name="connsiteY67" fmla="*/ 3476850 h 3560519"/>
                <a:gd name="connsiteX68" fmla="*/ 3308575 w 4215960"/>
                <a:gd name="connsiteY68" fmla="*/ 3481612 h 3560519"/>
                <a:gd name="connsiteX69" fmla="*/ 3302225 w 4215960"/>
                <a:gd name="connsiteY69" fmla="*/ 3432400 h 3560519"/>
                <a:gd name="connsiteX70" fmla="*/ 3362550 w 4215960"/>
                <a:gd name="connsiteY70" fmla="*/ 3437162 h 3560519"/>
                <a:gd name="connsiteX71" fmla="*/ 3424462 w 4215960"/>
                <a:gd name="connsiteY71" fmla="*/ 3480024 h 3560519"/>
                <a:gd name="connsiteX72" fmla="*/ 3456212 w 4215960"/>
                <a:gd name="connsiteY72" fmla="*/ 3467325 h 3560519"/>
                <a:gd name="connsiteX73" fmla="*/ 3449863 w 4215960"/>
                <a:gd name="connsiteY73" fmla="*/ 3432400 h 3560519"/>
                <a:gd name="connsiteX74" fmla="*/ 3491138 w 4215960"/>
                <a:gd name="connsiteY74" fmla="*/ 3408588 h 3560519"/>
                <a:gd name="connsiteX75" fmla="*/ 3575275 w 4215960"/>
                <a:gd name="connsiteY75" fmla="*/ 3465738 h 3560519"/>
                <a:gd name="connsiteX76" fmla="*/ 3592738 w 4215960"/>
                <a:gd name="connsiteY76" fmla="*/ 3364140 h 3560519"/>
                <a:gd name="connsiteX77" fmla="*/ 3567338 w 4215960"/>
                <a:gd name="connsiteY77" fmla="*/ 3341914 h 3560519"/>
                <a:gd name="connsiteX78" fmla="*/ 3494312 w 4215960"/>
                <a:gd name="connsiteY78" fmla="*/ 3299051 h 3560519"/>
                <a:gd name="connsiteX79" fmla="*/ 3516537 w 4215960"/>
                <a:gd name="connsiteY79" fmla="*/ 3273652 h 3560519"/>
                <a:gd name="connsiteX80" fmla="*/ 3537175 w 4215960"/>
                <a:gd name="connsiteY80" fmla="*/ 3251426 h 3560519"/>
                <a:gd name="connsiteX81" fmla="*/ 3591150 w 4215960"/>
                <a:gd name="connsiteY81" fmla="*/ 3283177 h 3560519"/>
                <a:gd name="connsiteX82" fmla="*/ 3597500 w 4215960"/>
                <a:gd name="connsiteY82" fmla="*/ 3238727 h 3560519"/>
                <a:gd name="connsiteX83" fmla="*/ 3541937 w 4215960"/>
                <a:gd name="connsiteY83" fmla="*/ 3214914 h 3560519"/>
                <a:gd name="connsiteX84" fmla="*/ 3540350 w 4215960"/>
                <a:gd name="connsiteY84" fmla="*/ 3205390 h 3560519"/>
                <a:gd name="connsiteX85" fmla="*/ 3527649 w 4215960"/>
                <a:gd name="connsiteY85" fmla="*/ 3167291 h 3560519"/>
                <a:gd name="connsiteX86" fmla="*/ 3533999 w 4215960"/>
                <a:gd name="connsiteY86" fmla="*/ 3119665 h 3560519"/>
                <a:gd name="connsiteX87" fmla="*/ 3545112 w 4215960"/>
                <a:gd name="connsiteY87" fmla="*/ 3064102 h 3560519"/>
                <a:gd name="connsiteX88" fmla="*/ 3507012 w 4215960"/>
                <a:gd name="connsiteY88" fmla="*/ 3033940 h 3560519"/>
                <a:gd name="connsiteX89" fmla="*/ 3540349 w 4215960"/>
                <a:gd name="connsiteY89" fmla="*/ 3024415 h 3560519"/>
                <a:gd name="connsiteX90" fmla="*/ 3518124 w 4215960"/>
                <a:gd name="connsiteY90" fmla="*/ 2987902 h 3560519"/>
                <a:gd name="connsiteX91" fmla="*/ 3556225 w 4215960"/>
                <a:gd name="connsiteY91" fmla="*/ 2983141 h 3560519"/>
                <a:gd name="connsiteX92" fmla="*/ 3562574 w 4215960"/>
                <a:gd name="connsiteY92" fmla="*/ 2949802 h 3560519"/>
                <a:gd name="connsiteX93" fmla="*/ 3624488 w 4215960"/>
                <a:gd name="connsiteY93" fmla="*/ 2959329 h 3560519"/>
                <a:gd name="connsiteX94" fmla="*/ 3657601 w 4215960"/>
                <a:gd name="connsiteY94" fmla="*/ 2974521 h 3560519"/>
                <a:gd name="connsiteX95" fmla="*/ 3623808 w 4215960"/>
                <a:gd name="connsiteY95" fmla="*/ 3015569 h 3560519"/>
                <a:gd name="connsiteX96" fmla="*/ 3662816 w 4215960"/>
                <a:gd name="connsiteY96" fmla="*/ 3123065 h 3560519"/>
                <a:gd name="connsiteX97" fmla="*/ 3715203 w 4215960"/>
                <a:gd name="connsiteY97" fmla="*/ 3154363 h 3560519"/>
                <a:gd name="connsiteX98" fmla="*/ 3767137 w 4215960"/>
                <a:gd name="connsiteY98" fmla="*/ 3112181 h 3560519"/>
                <a:gd name="connsiteX99" fmla="*/ 3852862 w 4215960"/>
                <a:gd name="connsiteY99" fmla="*/ 3063648 h 3560519"/>
                <a:gd name="connsiteX100" fmla="*/ 3835626 w 4215960"/>
                <a:gd name="connsiteY100" fmla="*/ 2974747 h 3560519"/>
                <a:gd name="connsiteX101" fmla="*/ 3912960 w 4215960"/>
                <a:gd name="connsiteY101" fmla="*/ 2842078 h 3560519"/>
                <a:gd name="connsiteX102" fmla="*/ 4205514 w 4215960"/>
                <a:gd name="connsiteY102" fmla="*/ 2508930 h 3560519"/>
                <a:gd name="connsiteX103" fmla="*/ 4124097 w 4215960"/>
                <a:gd name="connsiteY103" fmla="*/ 2499858 h 3560519"/>
                <a:gd name="connsiteX104" fmla="*/ 4128634 w 4215960"/>
                <a:gd name="connsiteY104" fmla="*/ 2408010 h 3560519"/>
                <a:gd name="connsiteX105" fmla="*/ 4079647 w 4215960"/>
                <a:gd name="connsiteY105" fmla="*/ 2382838 h 3560519"/>
                <a:gd name="connsiteX106" fmla="*/ 3995510 w 4215960"/>
                <a:gd name="connsiteY106" fmla="*/ 2414360 h 3560519"/>
                <a:gd name="connsiteX107" fmla="*/ 3958771 w 4215960"/>
                <a:gd name="connsiteY107" fmla="*/ 2378075 h 3560519"/>
                <a:gd name="connsiteX108" fmla="*/ 4003448 w 4215960"/>
                <a:gd name="connsiteY108" fmla="*/ 2355170 h 3560519"/>
                <a:gd name="connsiteX109" fmla="*/ 3874181 w 4215960"/>
                <a:gd name="connsiteY109" fmla="*/ 2141991 h 3560519"/>
                <a:gd name="connsiteX110" fmla="*/ 3889147 w 4215960"/>
                <a:gd name="connsiteY110" fmla="*/ 2111828 h 3560519"/>
                <a:gd name="connsiteX111" fmla="*/ 3865562 w 4215960"/>
                <a:gd name="connsiteY111" fmla="*/ 1996168 h 3560519"/>
                <a:gd name="connsiteX112" fmla="*/ 3706813 w 4215960"/>
                <a:gd name="connsiteY112" fmla="*/ 1985282 h 3560519"/>
                <a:gd name="connsiteX113" fmla="*/ 3673475 w 4215960"/>
                <a:gd name="connsiteY113" fmla="*/ 2034040 h 3560519"/>
                <a:gd name="connsiteX114" fmla="*/ 3584575 w 4215960"/>
                <a:gd name="connsiteY114" fmla="*/ 2048556 h 3560519"/>
                <a:gd name="connsiteX115" fmla="*/ 3590925 w 4215960"/>
                <a:gd name="connsiteY115" fmla="*/ 2026557 h 3560519"/>
                <a:gd name="connsiteX116" fmla="*/ 3537403 w 4215960"/>
                <a:gd name="connsiteY116" fmla="*/ 2010456 h 3560519"/>
                <a:gd name="connsiteX117" fmla="*/ 3512684 w 4215960"/>
                <a:gd name="connsiteY117" fmla="*/ 1845355 h 3560519"/>
                <a:gd name="connsiteX118" fmla="*/ 3232377 w 4215960"/>
                <a:gd name="connsiteY118" fmla="*/ 1778680 h 3560519"/>
                <a:gd name="connsiteX119" fmla="*/ 3096078 w 4215960"/>
                <a:gd name="connsiteY119" fmla="*/ 1821996 h 3560519"/>
                <a:gd name="connsiteX120" fmla="*/ 2964089 w 4215960"/>
                <a:gd name="connsiteY120" fmla="*/ 1814512 h 3560519"/>
                <a:gd name="connsiteX121" fmla="*/ 2831646 w 4215960"/>
                <a:gd name="connsiteY121" fmla="*/ 1703614 h 3560519"/>
                <a:gd name="connsiteX122" fmla="*/ 2618468 w 4215960"/>
                <a:gd name="connsiteY122" fmla="*/ 1400401 h 3560519"/>
                <a:gd name="connsiteX123" fmla="*/ 2220006 w 4215960"/>
                <a:gd name="connsiteY123" fmla="*/ 1260928 h 3560519"/>
                <a:gd name="connsiteX124" fmla="*/ 1821543 w 4215960"/>
                <a:gd name="connsiteY124" fmla="*/ 1284514 h 3560519"/>
                <a:gd name="connsiteX125" fmla="*/ 1799771 w 4215960"/>
                <a:gd name="connsiteY125" fmla="*/ 1211943 h 3560519"/>
                <a:gd name="connsiteX126" fmla="*/ 1756228 w 4215960"/>
                <a:gd name="connsiteY126" fmla="*/ 1139371 h 3560519"/>
                <a:gd name="connsiteX127" fmla="*/ 1625600 w 4215960"/>
                <a:gd name="connsiteY127" fmla="*/ 986971 h 3560519"/>
                <a:gd name="connsiteX128" fmla="*/ 1589314 w 4215960"/>
                <a:gd name="connsiteY128" fmla="*/ 928914 h 3560519"/>
                <a:gd name="connsiteX129" fmla="*/ 1574800 w 4215960"/>
                <a:gd name="connsiteY129" fmla="*/ 892628 h 3560519"/>
                <a:gd name="connsiteX130" fmla="*/ 1538514 w 4215960"/>
                <a:gd name="connsiteY130" fmla="*/ 856343 h 3560519"/>
                <a:gd name="connsiteX131" fmla="*/ 1509485 w 4215960"/>
                <a:gd name="connsiteY131" fmla="*/ 820057 h 3560519"/>
                <a:gd name="connsiteX132" fmla="*/ 1473200 w 4215960"/>
                <a:gd name="connsiteY132" fmla="*/ 783771 h 3560519"/>
                <a:gd name="connsiteX133" fmla="*/ 1436914 w 4215960"/>
                <a:gd name="connsiteY133" fmla="*/ 718457 h 3560519"/>
                <a:gd name="connsiteX134" fmla="*/ 1357085 w 4215960"/>
                <a:gd name="connsiteY134" fmla="*/ 624114 h 3560519"/>
                <a:gd name="connsiteX135" fmla="*/ 1335314 w 4215960"/>
                <a:gd name="connsiteY135" fmla="*/ 602343 h 3560519"/>
                <a:gd name="connsiteX136" fmla="*/ 1277257 w 4215960"/>
                <a:gd name="connsiteY136" fmla="*/ 529771 h 3560519"/>
                <a:gd name="connsiteX137" fmla="*/ 1219200 w 4215960"/>
                <a:gd name="connsiteY137" fmla="*/ 464457 h 3560519"/>
                <a:gd name="connsiteX138" fmla="*/ 1161143 w 4215960"/>
                <a:gd name="connsiteY138" fmla="*/ 406400 h 3560519"/>
                <a:gd name="connsiteX139" fmla="*/ 1081314 w 4215960"/>
                <a:gd name="connsiteY139" fmla="*/ 362857 h 3560519"/>
                <a:gd name="connsiteX140" fmla="*/ 1052285 w 4215960"/>
                <a:gd name="connsiteY140" fmla="*/ 333828 h 3560519"/>
                <a:gd name="connsiteX141" fmla="*/ 1001485 w 4215960"/>
                <a:gd name="connsiteY141" fmla="*/ 304800 h 3560519"/>
                <a:gd name="connsiteX142" fmla="*/ 979714 w 4215960"/>
                <a:gd name="connsiteY142" fmla="*/ 290285 h 3560519"/>
                <a:gd name="connsiteX143" fmla="*/ 928914 w 4215960"/>
                <a:gd name="connsiteY143" fmla="*/ 246743 h 3560519"/>
                <a:gd name="connsiteX144" fmla="*/ 907143 w 4215960"/>
                <a:gd name="connsiteY144" fmla="*/ 232228 h 3560519"/>
                <a:gd name="connsiteX145" fmla="*/ 885371 w 4215960"/>
                <a:gd name="connsiteY145" fmla="*/ 224971 h 3560519"/>
                <a:gd name="connsiteX146" fmla="*/ 849085 w 4215960"/>
                <a:gd name="connsiteY146" fmla="*/ 188685 h 3560519"/>
                <a:gd name="connsiteX147" fmla="*/ 820057 w 4215960"/>
                <a:gd name="connsiteY147" fmla="*/ 166914 h 3560519"/>
                <a:gd name="connsiteX148" fmla="*/ 812800 w 4215960"/>
                <a:gd name="connsiteY148" fmla="*/ 145143 h 3560519"/>
                <a:gd name="connsiteX149" fmla="*/ 762000 w 4215960"/>
                <a:gd name="connsiteY149" fmla="*/ 116114 h 3560519"/>
                <a:gd name="connsiteX150" fmla="*/ 740228 w 4215960"/>
                <a:gd name="connsiteY150" fmla="*/ 101600 h 3560519"/>
                <a:gd name="connsiteX151" fmla="*/ 703943 w 4215960"/>
                <a:gd name="connsiteY151" fmla="*/ 65314 h 3560519"/>
                <a:gd name="connsiteX152" fmla="*/ 689428 w 4215960"/>
                <a:gd name="connsiteY152" fmla="*/ 50800 h 3560519"/>
                <a:gd name="connsiteX153" fmla="*/ 660400 w 4215960"/>
                <a:gd name="connsiteY153" fmla="*/ 43543 h 3560519"/>
                <a:gd name="connsiteX154" fmla="*/ 638628 w 4215960"/>
                <a:gd name="connsiteY154" fmla="*/ 36285 h 3560519"/>
                <a:gd name="connsiteX155" fmla="*/ 602343 w 4215960"/>
                <a:gd name="connsiteY155" fmla="*/ 0 h 3560519"/>
                <a:gd name="connsiteX0" fmla="*/ 602343 w 4215960"/>
                <a:gd name="connsiteY0" fmla="*/ 0 h 3560519"/>
                <a:gd name="connsiteX1" fmla="*/ 406400 w 4215960"/>
                <a:gd name="connsiteY1" fmla="*/ 7257 h 3560519"/>
                <a:gd name="connsiteX2" fmla="*/ 362857 w 4215960"/>
                <a:gd name="connsiteY2" fmla="*/ 36285 h 3560519"/>
                <a:gd name="connsiteX3" fmla="*/ 312057 w 4215960"/>
                <a:gd name="connsiteY3" fmla="*/ 50800 h 3560519"/>
                <a:gd name="connsiteX4" fmla="*/ 239485 w 4215960"/>
                <a:gd name="connsiteY4" fmla="*/ 101600 h 3560519"/>
                <a:gd name="connsiteX5" fmla="*/ 210457 w 4215960"/>
                <a:gd name="connsiteY5" fmla="*/ 108857 h 3560519"/>
                <a:gd name="connsiteX6" fmla="*/ 159657 w 4215960"/>
                <a:gd name="connsiteY6" fmla="*/ 137885 h 3560519"/>
                <a:gd name="connsiteX7" fmla="*/ 130628 w 4215960"/>
                <a:gd name="connsiteY7" fmla="*/ 166914 h 3560519"/>
                <a:gd name="connsiteX8" fmla="*/ 108857 w 4215960"/>
                <a:gd name="connsiteY8" fmla="*/ 188685 h 3560519"/>
                <a:gd name="connsiteX9" fmla="*/ 94343 w 4215960"/>
                <a:gd name="connsiteY9" fmla="*/ 203200 h 3560519"/>
                <a:gd name="connsiteX10" fmla="*/ 43543 w 4215960"/>
                <a:gd name="connsiteY10" fmla="*/ 283028 h 3560519"/>
                <a:gd name="connsiteX11" fmla="*/ 14514 w 4215960"/>
                <a:gd name="connsiteY11" fmla="*/ 362857 h 3560519"/>
                <a:gd name="connsiteX12" fmla="*/ 0 w 4215960"/>
                <a:gd name="connsiteY12" fmla="*/ 420914 h 3560519"/>
                <a:gd name="connsiteX13" fmla="*/ 7257 w 4215960"/>
                <a:gd name="connsiteY13" fmla="*/ 1393371 h 3560519"/>
                <a:gd name="connsiteX14" fmla="*/ 29028 w 4215960"/>
                <a:gd name="connsiteY14" fmla="*/ 1494971 h 3560519"/>
                <a:gd name="connsiteX15" fmla="*/ 43543 w 4215960"/>
                <a:gd name="connsiteY15" fmla="*/ 1531257 h 3560519"/>
                <a:gd name="connsiteX16" fmla="*/ 58057 w 4215960"/>
                <a:gd name="connsiteY16" fmla="*/ 1596571 h 3560519"/>
                <a:gd name="connsiteX17" fmla="*/ 79828 w 4215960"/>
                <a:gd name="connsiteY17" fmla="*/ 1647371 h 3560519"/>
                <a:gd name="connsiteX18" fmla="*/ 116114 w 4215960"/>
                <a:gd name="connsiteY18" fmla="*/ 1763485 h 3560519"/>
                <a:gd name="connsiteX19" fmla="*/ 137885 w 4215960"/>
                <a:gd name="connsiteY19" fmla="*/ 1828800 h 3560519"/>
                <a:gd name="connsiteX20" fmla="*/ 145143 w 4215960"/>
                <a:gd name="connsiteY20" fmla="*/ 1850571 h 3560519"/>
                <a:gd name="connsiteX21" fmla="*/ 166914 w 4215960"/>
                <a:gd name="connsiteY21" fmla="*/ 1894114 h 3560519"/>
                <a:gd name="connsiteX22" fmla="*/ 188685 w 4215960"/>
                <a:gd name="connsiteY22" fmla="*/ 1944914 h 3560519"/>
                <a:gd name="connsiteX23" fmla="*/ 195943 w 4215960"/>
                <a:gd name="connsiteY23" fmla="*/ 1973943 h 3560519"/>
                <a:gd name="connsiteX24" fmla="*/ 232228 w 4215960"/>
                <a:gd name="connsiteY24" fmla="*/ 2024743 h 3560519"/>
                <a:gd name="connsiteX25" fmla="*/ 254000 w 4215960"/>
                <a:gd name="connsiteY25" fmla="*/ 2082800 h 3560519"/>
                <a:gd name="connsiteX26" fmla="*/ 275771 w 4215960"/>
                <a:gd name="connsiteY26" fmla="*/ 2104571 h 3560519"/>
                <a:gd name="connsiteX27" fmla="*/ 312057 w 4215960"/>
                <a:gd name="connsiteY27" fmla="*/ 2177143 h 3560519"/>
                <a:gd name="connsiteX28" fmla="*/ 348343 w 4215960"/>
                <a:gd name="connsiteY28" fmla="*/ 2227943 h 3560519"/>
                <a:gd name="connsiteX29" fmla="*/ 355600 w 4215960"/>
                <a:gd name="connsiteY29" fmla="*/ 2249714 h 3560519"/>
                <a:gd name="connsiteX30" fmla="*/ 406400 w 4215960"/>
                <a:gd name="connsiteY30" fmla="*/ 2315028 h 3560519"/>
                <a:gd name="connsiteX31" fmla="*/ 435428 w 4215960"/>
                <a:gd name="connsiteY31" fmla="*/ 2380343 h 3560519"/>
                <a:gd name="connsiteX32" fmla="*/ 457200 w 4215960"/>
                <a:gd name="connsiteY32" fmla="*/ 2409371 h 3560519"/>
                <a:gd name="connsiteX33" fmla="*/ 471714 w 4215960"/>
                <a:gd name="connsiteY33" fmla="*/ 2467428 h 3560519"/>
                <a:gd name="connsiteX34" fmla="*/ 478971 w 4215960"/>
                <a:gd name="connsiteY34" fmla="*/ 2489200 h 3560519"/>
                <a:gd name="connsiteX35" fmla="*/ 486228 w 4215960"/>
                <a:gd name="connsiteY35" fmla="*/ 2518228 h 3560519"/>
                <a:gd name="connsiteX36" fmla="*/ 493485 w 4215960"/>
                <a:gd name="connsiteY36" fmla="*/ 2583543 h 3560519"/>
                <a:gd name="connsiteX37" fmla="*/ 515257 w 4215960"/>
                <a:gd name="connsiteY37" fmla="*/ 2641600 h 3560519"/>
                <a:gd name="connsiteX38" fmla="*/ 544285 w 4215960"/>
                <a:gd name="connsiteY38" fmla="*/ 2685143 h 3560519"/>
                <a:gd name="connsiteX39" fmla="*/ 573314 w 4215960"/>
                <a:gd name="connsiteY39" fmla="*/ 2735943 h 3560519"/>
                <a:gd name="connsiteX40" fmla="*/ 602343 w 4215960"/>
                <a:gd name="connsiteY40" fmla="*/ 2757714 h 3560519"/>
                <a:gd name="connsiteX41" fmla="*/ 645885 w 4215960"/>
                <a:gd name="connsiteY41" fmla="*/ 2801257 h 3560519"/>
                <a:gd name="connsiteX42" fmla="*/ 674914 w 4215960"/>
                <a:gd name="connsiteY42" fmla="*/ 2823028 h 3560519"/>
                <a:gd name="connsiteX43" fmla="*/ 711200 w 4215960"/>
                <a:gd name="connsiteY43" fmla="*/ 2866571 h 3560519"/>
                <a:gd name="connsiteX44" fmla="*/ 740228 w 4215960"/>
                <a:gd name="connsiteY44" fmla="*/ 2888343 h 3560519"/>
                <a:gd name="connsiteX45" fmla="*/ 812800 w 4215960"/>
                <a:gd name="connsiteY45" fmla="*/ 2953657 h 3560519"/>
                <a:gd name="connsiteX46" fmla="*/ 849085 w 4215960"/>
                <a:gd name="connsiteY46" fmla="*/ 2997200 h 3560519"/>
                <a:gd name="connsiteX47" fmla="*/ 870857 w 4215960"/>
                <a:gd name="connsiteY47" fmla="*/ 3011714 h 3560519"/>
                <a:gd name="connsiteX48" fmla="*/ 907143 w 4215960"/>
                <a:gd name="connsiteY48" fmla="*/ 3055257 h 3560519"/>
                <a:gd name="connsiteX49" fmla="*/ 936171 w 4215960"/>
                <a:gd name="connsiteY49" fmla="*/ 3077028 h 3560519"/>
                <a:gd name="connsiteX50" fmla="*/ 1030514 w 4215960"/>
                <a:gd name="connsiteY50" fmla="*/ 3120571 h 3560519"/>
                <a:gd name="connsiteX51" fmla="*/ 1480457 w 4215960"/>
                <a:gd name="connsiteY51" fmla="*/ 3106057 h 3560519"/>
                <a:gd name="connsiteX52" fmla="*/ 1531257 w 4215960"/>
                <a:gd name="connsiteY52" fmla="*/ 3091543 h 3560519"/>
                <a:gd name="connsiteX53" fmla="*/ 1618343 w 4215960"/>
                <a:gd name="connsiteY53" fmla="*/ 3084285 h 3560519"/>
                <a:gd name="connsiteX54" fmla="*/ 1698171 w 4215960"/>
                <a:gd name="connsiteY54" fmla="*/ 3069771 h 3560519"/>
                <a:gd name="connsiteX55" fmla="*/ 1756228 w 4215960"/>
                <a:gd name="connsiteY55" fmla="*/ 3062514 h 3560519"/>
                <a:gd name="connsiteX56" fmla="*/ 1785257 w 4215960"/>
                <a:gd name="connsiteY56" fmla="*/ 3048000 h 3560519"/>
                <a:gd name="connsiteX57" fmla="*/ 1850571 w 4215960"/>
                <a:gd name="connsiteY57" fmla="*/ 3026228 h 3560519"/>
                <a:gd name="connsiteX58" fmla="*/ 1886857 w 4215960"/>
                <a:gd name="connsiteY58" fmla="*/ 3011714 h 3560519"/>
                <a:gd name="connsiteX59" fmla="*/ 1988457 w 4215960"/>
                <a:gd name="connsiteY59" fmla="*/ 2997200 h 3560519"/>
                <a:gd name="connsiteX60" fmla="*/ 2017485 w 4215960"/>
                <a:gd name="connsiteY60" fmla="*/ 2989943 h 3560519"/>
                <a:gd name="connsiteX61" fmla="*/ 2053771 w 4215960"/>
                <a:gd name="connsiteY61" fmla="*/ 2982685 h 3560519"/>
                <a:gd name="connsiteX62" fmla="*/ 2140857 w 4215960"/>
                <a:gd name="connsiteY62" fmla="*/ 2968171 h 3560519"/>
                <a:gd name="connsiteX63" fmla="*/ 3052535 w 4215960"/>
                <a:gd name="connsiteY63" fmla="*/ 3328081 h 3560519"/>
                <a:gd name="connsiteX64" fmla="*/ 3268887 w 4215960"/>
                <a:gd name="connsiteY64" fmla="*/ 3556224 h 3560519"/>
                <a:gd name="connsiteX65" fmla="*/ 3208563 w 4215960"/>
                <a:gd name="connsiteY65" fmla="*/ 3489549 h 3560519"/>
                <a:gd name="connsiteX66" fmla="*/ 3205387 w 4215960"/>
                <a:gd name="connsiteY66" fmla="*/ 3421287 h 3560519"/>
                <a:gd name="connsiteX67" fmla="*/ 3259362 w 4215960"/>
                <a:gd name="connsiteY67" fmla="*/ 3476850 h 3560519"/>
                <a:gd name="connsiteX68" fmla="*/ 3308575 w 4215960"/>
                <a:gd name="connsiteY68" fmla="*/ 3481612 h 3560519"/>
                <a:gd name="connsiteX69" fmla="*/ 3302225 w 4215960"/>
                <a:gd name="connsiteY69" fmla="*/ 3432400 h 3560519"/>
                <a:gd name="connsiteX70" fmla="*/ 3362550 w 4215960"/>
                <a:gd name="connsiteY70" fmla="*/ 3437162 h 3560519"/>
                <a:gd name="connsiteX71" fmla="*/ 3424462 w 4215960"/>
                <a:gd name="connsiteY71" fmla="*/ 3480024 h 3560519"/>
                <a:gd name="connsiteX72" fmla="*/ 3456212 w 4215960"/>
                <a:gd name="connsiteY72" fmla="*/ 3467325 h 3560519"/>
                <a:gd name="connsiteX73" fmla="*/ 3449863 w 4215960"/>
                <a:gd name="connsiteY73" fmla="*/ 3432400 h 3560519"/>
                <a:gd name="connsiteX74" fmla="*/ 3491138 w 4215960"/>
                <a:gd name="connsiteY74" fmla="*/ 3408588 h 3560519"/>
                <a:gd name="connsiteX75" fmla="*/ 3575275 w 4215960"/>
                <a:gd name="connsiteY75" fmla="*/ 3465738 h 3560519"/>
                <a:gd name="connsiteX76" fmla="*/ 3592738 w 4215960"/>
                <a:gd name="connsiteY76" fmla="*/ 3364140 h 3560519"/>
                <a:gd name="connsiteX77" fmla="*/ 3567338 w 4215960"/>
                <a:gd name="connsiteY77" fmla="*/ 3341914 h 3560519"/>
                <a:gd name="connsiteX78" fmla="*/ 3494312 w 4215960"/>
                <a:gd name="connsiteY78" fmla="*/ 3299051 h 3560519"/>
                <a:gd name="connsiteX79" fmla="*/ 3516537 w 4215960"/>
                <a:gd name="connsiteY79" fmla="*/ 3273652 h 3560519"/>
                <a:gd name="connsiteX80" fmla="*/ 3537175 w 4215960"/>
                <a:gd name="connsiteY80" fmla="*/ 3251426 h 3560519"/>
                <a:gd name="connsiteX81" fmla="*/ 3591150 w 4215960"/>
                <a:gd name="connsiteY81" fmla="*/ 3283177 h 3560519"/>
                <a:gd name="connsiteX82" fmla="*/ 3597500 w 4215960"/>
                <a:gd name="connsiteY82" fmla="*/ 3238727 h 3560519"/>
                <a:gd name="connsiteX83" fmla="*/ 3541937 w 4215960"/>
                <a:gd name="connsiteY83" fmla="*/ 3214914 h 3560519"/>
                <a:gd name="connsiteX84" fmla="*/ 3540350 w 4215960"/>
                <a:gd name="connsiteY84" fmla="*/ 3205390 h 3560519"/>
                <a:gd name="connsiteX85" fmla="*/ 3527649 w 4215960"/>
                <a:gd name="connsiteY85" fmla="*/ 3167291 h 3560519"/>
                <a:gd name="connsiteX86" fmla="*/ 3533999 w 4215960"/>
                <a:gd name="connsiteY86" fmla="*/ 3119665 h 3560519"/>
                <a:gd name="connsiteX87" fmla="*/ 3545112 w 4215960"/>
                <a:gd name="connsiteY87" fmla="*/ 3064102 h 3560519"/>
                <a:gd name="connsiteX88" fmla="*/ 3507012 w 4215960"/>
                <a:gd name="connsiteY88" fmla="*/ 3033940 h 3560519"/>
                <a:gd name="connsiteX89" fmla="*/ 3540349 w 4215960"/>
                <a:gd name="connsiteY89" fmla="*/ 3024415 h 3560519"/>
                <a:gd name="connsiteX90" fmla="*/ 3518124 w 4215960"/>
                <a:gd name="connsiteY90" fmla="*/ 2987902 h 3560519"/>
                <a:gd name="connsiteX91" fmla="*/ 3556225 w 4215960"/>
                <a:gd name="connsiteY91" fmla="*/ 2983141 h 3560519"/>
                <a:gd name="connsiteX92" fmla="*/ 3562574 w 4215960"/>
                <a:gd name="connsiteY92" fmla="*/ 2949802 h 3560519"/>
                <a:gd name="connsiteX93" fmla="*/ 3624488 w 4215960"/>
                <a:gd name="connsiteY93" fmla="*/ 2959329 h 3560519"/>
                <a:gd name="connsiteX94" fmla="*/ 3657601 w 4215960"/>
                <a:gd name="connsiteY94" fmla="*/ 2974521 h 3560519"/>
                <a:gd name="connsiteX95" fmla="*/ 3623808 w 4215960"/>
                <a:gd name="connsiteY95" fmla="*/ 3015569 h 3560519"/>
                <a:gd name="connsiteX96" fmla="*/ 3662816 w 4215960"/>
                <a:gd name="connsiteY96" fmla="*/ 3123065 h 3560519"/>
                <a:gd name="connsiteX97" fmla="*/ 3715203 w 4215960"/>
                <a:gd name="connsiteY97" fmla="*/ 3154363 h 3560519"/>
                <a:gd name="connsiteX98" fmla="*/ 3767137 w 4215960"/>
                <a:gd name="connsiteY98" fmla="*/ 3112181 h 3560519"/>
                <a:gd name="connsiteX99" fmla="*/ 3852862 w 4215960"/>
                <a:gd name="connsiteY99" fmla="*/ 3063648 h 3560519"/>
                <a:gd name="connsiteX100" fmla="*/ 3835626 w 4215960"/>
                <a:gd name="connsiteY100" fmla="*/ 2974747 h 3560519"/>
                <a:gd name="connsiteX101" fmla="*/ 3912960 w 4215960"/>
                <a:gd name="connsiteY101" fmla="*/ 2842078 h 3560519"/>
                <a:gd name="connsiteX102" fmla="*/ 4205514 w 4215960"/>
                <a:gd name="connsiteY102" fmla="*/ 2508930 h 3560519"/>
                <a:gd name="connsiteX103" fmla="*/ 4124097 w 4215960"/>
                <a:gd name="connsiteY103" fmla="*/ 2499858 h 3560519"/>
                <a:gd name="connsiteX104" fmla="*/ 4128634 w 4215960"/>
                <a:gd name="connsiteY104" fmla="*/ 2408010 h 3560519"/>
                <a:gd name="connsiteX105" fmla="*/ 4079647 w 4215960"/>
                <a:gd name="connsiteY105" fmla="*/ 2382838 h 3560519"/>
                <a:gd name="connsiteX106" fmla="*/ 3995510 w 4215960"/>
                <a:gd name="connsiteY106" fmla="*/ 2414360 h 3560519"/>
                <a:gd name="connsiteX107" fmla="*/ 3958771 w 4215960"/>
                <a:gd name="connsiteY107" fmla="*/ 2378075 h 3560519"/>
                <a:gd name="connsiteX108" fmla="*/ 4003448 w 4215960"/>
                <a:gd name="connsiteY108" fmla="*/ 2355170 h 3560519"/>
                <a:gd name="connsiteX109" fmla="*/ 3874181 w 4215960"/>
                <a:gd name="connsiteY109" fmla="*/ 2141991 h 3560519"/>
                <a:gd name="connsiteX110" fmla="*/ 3889147 w 4215960"/>
                <a:gd name="connsiteY110" fmla="*/ 2111828 h 3560519"/>
                <a:gd name="connsiteX111" fmla="*/ 3865562 w 4215960"/>
                <a:gd name="connsiteY111" fmla="*/ 1996168 h 3560519"/>
                <a:gd name="connsiteX112" fmla="*/ 3706813 w 4215960"/>
                <a:gd name="connsiteY112" fmla="*/ 1985282 h 3560519"/>
                <a:gd name="connsiteX113" fmla="*/ 3673475 w 4215960"/>
                <a:gd name="connsiteY113" fmla="*/ 2034040 h 3560519"/>
                <a:gd name="connsiteX114" fmla="*/ 3584575 w 4215960"/>
                <a:gd name="connsiteY114" fmla="*/ 2048556 h 3560519"/>
                <a:gd name="connsiteX115" fmla="*/ 3590925 w 4215960"/>
                <a:gd name="connsiteY115" fmla="*/ 2026557 h 3560519"/>
                <a:gd name="connsiteX116" fmla="*/ 3537403 w 4215960"/>
                <a:gd name="connsiteY116" fmla="*/ 2010456 h 3560519"/>
                <a:gd name="connsiteX117" fmla="*/ 3512684 w 4215960"/>
                <a:gd name="connsiteY117" fmla="*/ 1845355 h 3560519"/>
                <a:gd name="connsiteX118" fmla="*/ 3232377 w 4215960"/>
                <a:gd name="connsiteY118" fmla="*/ 1778680 h 3560519"/>
                <a:gd name="connsiteX119" fmla="*/ 3096078 w 4215960"/>
                <a:gd name="connsiteY119" fmla="*/ 1821996 h 3560519"/>
                <a:gd name="connsiteX120" fmla="*/ 2964089 w 4215960"/>
                <a:gd name="connsiteY120" fmla="*/ 1814512 h 3560519"/>
                <a:gd name="connsiteX121" fmla="*/ 2831646 w 4215960"/>
                <a:gd name="connsiteY121" fmla="*/ 1703614 h 3560519"/>
                <a:gd name="connsiteX122" fmla="*/ 2618468 w 4215960"/>
                <a:gd name="connsiteY122" fmla="*/ 1400401 h 3560519"/>
                <a:gd name="connsiteX123" fmla="*/ 2220006 w 4215960"/>
                <a:gd name="connsiteY123" fmla="*/ 1260928 h 3560519"/>
                <a:gd name="connsiteX124" fmla="*/ 1821543 w 4215960"/>
                <a:gd name="connsiteY124" fmla="*/ 1284514 h 3560519"/>
                <a:gd name="connsiteX125" fmla="*/ 1799771 w 4215960"/>
                <a:gd name="connsiteY125" fmla="*/ 1211943 h 3560519"/>
                <a:gd name="connsiteX126" fmla="*/ 1756228 w 4215960"/>
                <a:gd name="connsiteY126" fmla="*/ 1139371 h 3560519"/>
                <a:gd name="connsiteX127" fmla="*/ 1625600 w 4215960"/>
                <a:gd name="connsiteY127" fmla="*/ 986971 h 3560519"/>
                <a:gd name="connsiteX128" fmla="*/ 1589314 w 4215960"/>
                <a:gd name="connsiteY128" fmla="*/ 928914 h 3560519"/>
                <a:gd name="connsiteX129" fmla="*/ 1574800 w 4215960"/>
                <a:gd name="connsiteY129" fmla="*/ 892628 h 3560519"/>
                <a:gd name="connsiteX130" fmla="*/ 1538514 w 4215960"/>
                <a:gd name="connsiteY130" fmla="*/ 856343 h 3560519"/>
                <a:gd name="connsiteX131" fmla="*/ 1509485 w 4215960"/>
                <a:gd name="connsiteY131" fmla="*/ 820057 h 3560519"/>
                <a:gd name="connsiteX132" fmla="*/ 1473200 w 4215960"/>
                <a:gd name="connsiteY132" fmla="*/ 783771 h 3560519"/>
                <a:gd name="connsiteX133" fmla="*/ 1436914 w 4215960"/>
                <a:gd name="connsiteY133" fmla="*/ 718457 h 3560519"/>
                <a:gd name="connsiteX134" fmla="*/ 1357085 w 4215960"/>
                <a:gd name="connsiteY134" fmla="*/ 624114 h 3560519"/>
                <a:gd name="connsiteX135" fmla="*/ 1335314 w 4215960"/>
                <a:gd name="connsiteY135" fmla="*/ 602343 h 3560519"/>
                <a:gd name="connsiteX136" fmla="*/ 1277257 w 4215960"/>
                <a:gd name="connsiteY136" fmla="*/ 529771 h 3560519"/>
                <a:gd name="connsiteX137" fmla="*/ 1219200 w 4215960"/>
                <a:gd name="connsiteY137" fmla="*/ 464457 h 3560519"/>
                <a:gd name="connsiteX138" fmla="*/ 1161143 w 4215960"/>
                <a:gd name="connsiteY138" fmla="*/ 406400 h 3560519"/>
                <a:gd name="connsiteX139" fmla="*/ 1081314 w 4215960"/>
                <a:gd name="connsiteY139" fmla="*/ 362857 h 3560519"/>
                <a:gd name="connsiteX140" fmla="*/ 1052285 w 4215960"/>
                <a:gd name="connsiteY140" fmla="*/ 333828 h 3560519"/>
                <a:gd name="connsiteX141" fmla="*/ 1001485 w 4215960"/>
                <a:gd name="connsiteY141" fmla="*/ 304800 h 3560519"/>
                <a:gd name="connsiteX142" fmla="*/ 979714 w 4215960"/>
                <a:gd name="connsiteY142" fmla="*/ 290285 h 3560519"/>
                <a:gd name="connsiteX143" fmla="*/ 928914 w 4215960"/>
                <a:gd name="connsiteY143" fmla="*/ 246743 h 3560519"/>
                <a:gd name="connsiteX144" fmla="*/ 907143 w 4215960"/>
                <a:gd name="connsiteY144" fmla="*/ 232228 h 3560519"/>
                <a:gd name="connsiteX145" fmla="*/ 885371 w 4215960"/>
                <a:gd name="connsiteY145" fmla="*/ 224971 h 3560519"/>
                <a:gd name="connsiteX146" fmla="*/ 849085 w 4215960"/>
                <a:gd name="connsiteY146" fmla="*/ 188685 h 3560519"/>
                <a:gd name="connsiteX147" fmla="*/ 820057 w 4215960"/>
                <a:gd name="connsiteY147" fmla="*/ 166914 h 3560519"/>
                <a:gd name="connsiteX148" fmla="*/ 812800 w 4215960"/>
                <a:gd name="connsiteY148" fmla="*/ 145143 h 3560519"/>
                <a:gd name="connsiteX149" fmla="*/ 762000 w 4215960"/>
                <a:gd name="connsiteY149" fmla="*/ 116114 h 3560519"/>
                <a:gd name="connsiteX150" fmla="*/ 740228 w 4215960"/>
                <a:gd name="connsiteY150" fmla="*/ 101600 h 3560519"/>
                <a:gd name="connsiteX151" fmla="*/ 703943 w 4215960"/>
                <a:gd name="connsiteY151" fmla="*/ 65314 h 3560519"/>
                <a:gd name="connsiteX152" fmla="*/ 689428 w 4215960"/>
                <a:gd name="connsiteY152" fmla="*/ 50800 h 3560519"/>
                <a:gd name="connsiteX153" fmla="*/ 660400 w 4215960"/>
                <a:gd name="connsiteY153" fmla="*/ 43543 h 3560519"/>
                <a:gd name="connsiteX154" fmla="*/ 638628 w 4215960"/>
                <a:gd name="connsiteY154" fmla="*/ 36285 h 3560519"/>
                <a:gd name="connsiteX155" fmla="*/ 602343 w 4215960"/>
                <a:gd name="connsiteY155" fmla="*/ 0 h 3560519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140857 w 4215960"/>
                <a:gd name="connsiteY62" fmla="*/ 2968171 h 3560196"/>
                <a:gd name="connsiteX63" fmla="*/ 3052535 w 4215960"/>
                <a:gd name="connsiteY63" fmla="*/ 3328081 h 3560196"/>
                <a:gd name="connsiteX64" fmla="*/ 3049812 w 4215960"/>
                <a:gd name="connsiteY64" fmla="*/ 3335562 h 3560196"/>
                <a:gd name="connsiteX65" fmla="*/ 3268887 w 4215960"/>
                <a:gd name="connsiteY65" fmla="*/ 3556224 h 3560196"/>
                <a:gd name="connsiteX66" fmla="*/ 3208563 w 4215960"/>
                <a:gd name="connsiteY66" fmla="*/ 3489549 h 3560196"/>
                <a:gd name="connsiteX67" fmla="*/ 3205387 w 4215960"/>
                <a:gd name="connsiteY67" fmla="*/ 3421287 h 3560196"/>
                <a:gd name="connsiteX68" fmla="*/ 3259362 w 4215960"/>
                <a:gd name="connsiteY68" fmla="*/ 3476850 h 3560196"/>
                <a:gd name="connsiteX69" fmla="*/ 3308575 w 4215960"/>
                <a:gd name="connsiteY69" fmla="*/ 3481612 h 3560196"/>
                <a:gd name="connsiteX70" fmla="*/ 3302225 w 4215960"/>
                <a:gd name="connsiteY70" fmla="*/ 3432400 h 3560196"/>
                <a:gd name="connsiteX71" fmla="*/ 3362550 w 4215960"/>
                <a:gd name="connsiteY71" fmla="*/ 3437162 h 3560196"/>
                <a:gd name="connsiteX72" fmla="*/ 3424462 w 4215960"/>
                <a:gd name="connsiteY72" fmla="*/ 3480024 h 3560196"/>
                <a:gd name="connsiteX73" fmla="*/ 3456212 w 4215960"/>
                <a:gd name="connsiteY73" fmla="*/ 3467325 h 3560196"/>
                <a:gd name="connsiteX74" fmla="*/ 3449863 w 4215960"/>
                <a:gd name="connsiteY74" fmla="*/ 3432400 h 3560196"/>
                <a:gd name="connsiteX75" fmla="*/ 3491138 w 4215960"/>
                <a:gd name="connsiteY75" fmla="*/ 3408588 h 3560196"/>
                <a:gd name="connsiteX76" fmla="*/ 3575275 w 4215960"/>
                <a:gd name="connsiteY76" fmla="*/ 3465738 h 3560196"/>
                <a:gd name="connsiteX77" fmla="*/ 3592738 w 4215960"/>
                <a:gd name="connsiteY77" fmla="*/ 3364140 h 3560196"/>
                <a:gd name="connsiteX78" fmla="*/ 3567338 w 4215960"/>
                <a:gd name="connsiteY78" fmla="*/ 3341914 h 3560196"/>
                <a:gd name="connsiteX79" fmla="*/ 3494312 w 4215960"/>
                <a:gd name="connsiteY79" fmla="*/ 3299051 h 3560196"/>
                <a:gd name="connsiteX80" fmla="*/ 3516537 w 4215960"/>
                <a:gd name="connsiteY80" fmla="*/ 3273652 h 3560196"/>
                <a:gd name="connsiteX81" fmla="*/ 3537175 w 4215960"/>
                <a:gd name="connsiteY81" fmla="*/ 3251426 h 3560196"/>
                <a:gd name="connsiteX82" fmla="*/ 3591150 w 4215960"/>
                <a:gd name="connsiteY82" fmla="*/ 3283177 h 3560196"/>
                <a:gd name="connsiteX83" fmla="*/ 3597500 w 4215960"/>
                <a:gd name="connsiteY83" fmla="*/ 3238727 h 3560196"/>
                <a:gd name="connsiteX84" fmla="*/ 3541937 w 4215960"/>
                <a:gd name="connsiteY84" fmla="*/ 3214914 h 3560196"/>
                <a:gd name="connsiteX85" fmla="*/ 3540350 w 4215960"/>
                <a:gd name="connsiteY85" fmla="*/ 3205390 h 3560196"/>
                <a:gd name="connsiteX86" fmla="*/ 3527649 w 4215960"/>
                <a:gd name="connsiteY86" fmla="*/ 3167291 h 3560196"/>
                <a:gd name="connsiteX87" fmla="*/ 3533999 w 4215960"/>
                <a:gd name="connsiteY87" fmla="*/ 3119665 h 3560196"/>
                <a:gd name="connsiteX88" fmla="*/ 3545112 w 4215960"/>
                <a:gd name="connsiteY88" fmla="*/ 3064102 h 3560196"/>
                <a:gd name="connsiteX89" fmla="*/ 3507012 w 4215960"/>
                <a:gd name="connsiteY89" fmla="*/ 3033940 h 3560196"/>
                <a:gd name="connsiteX90" fmla="*/ 3540349 w 4215960"/>
                <a:gd name="connsiteY90" fmla="*/ 3024415 h 3560196"/>
                <a:gd name="connsiteX91" fmla="*/ 3518124 w 4215960"/>
                <a:gd name="connsiteY91" fmla="*/ 2987902 h 3560196"/>
                <a:gd name="connsiteX92" fmla="*/ 3556225 w 4215960"/>
                <a:gd name="connsiteY92" fmla="*/ 2983141 h 3560196"/>
                <a:gd name="connsiteX93" fmla="*/ 3562574 w 4215960"/>
                <a:gd name="connsiteY93" fmla="*/ 2949802 h 3560196"/>
                <a:gd name="connsiteX94" fmla="*/ 3624488 w 4215960"/>
                <a:gd name="connsiteY94" fmla="*/ 2959329 h 3560196"/>
                <a:gd name="connsiteX95" fmla="*/ 3657601 w 4215960"/>
                <a:gd name="connsiteY95" fmla="*/ 2974521 h 3560196"/>
                <a:gd name="connsiteX96" fmla="*/ 3623808 w 4215960"/>
                <a:gd name="connsiteY96" fmla="*/ 3015569 h 3560196"/>
                <a:gd name="connsiteX97" fmla="*/ 3662816 w 4215960"/>
                <a:gd name="connsiteY97" fmla="*/ 3123065 h 3560196"/>
                <a:gd name="connsiteX98" fmla="*/ 3715203 w 4215960"/>
                <a:gd name="connsiteY98" fmla="*/ 3154363 h 3560196"/>
                <a:gd name="connsiteX99" fmla="*/ 3767137 w 4215960"/>
                <a:gd name="connsiteY99" fmla="*/ 3112181 h 3560196"/>
                <a:gd name="connsiteX100" fmla="*/ 3852862 w 4215960"/>
                <a:gd name="connsiteY100" fmla="*/ 3063648 h 3560196"/>
                <a:gd name="connsiteX101" fmla="*/ 3835626 w 4215960"/>
                <a:gd name="connsiteY101" fmla="*/ 2974747 h 3560196"/>
                <a:gd name="connsiteX102" fmla="*/ 3912960 w 4215960"/>
                <a:gd name="connsiteY102" fmla="*/ 2842078 h 3560196"/>
                <a:gd name="connsiteX103" fmla="*/ 4205514 w 4215960"/>
                <a:gd name="connsiteY103" fmla="*/ 2508930 h 3560196"/>
                <a:gd name="connsiteX104" fmla="*/ 4124097 w 4215960"/>
                <a:gd name="connsiteY104" fmla="*/ 2499858 h 3560196"/>
                <a:gd name="connsiteX105" fmla="*/ 4128634 w 4215960"/>
                <a:gd name="connsiteY105" fmla="*/ 2408010 h 3560196"/>
                <a:gd name="connsiteX106" fmla="*/ 4079647 w 4215960"/>
                <a:gd name="connsiteY106" fmla="*/ 2382838 h 3560196"/>
                <a:gd name="connsiteX107" fmla="*/ 3995510 w 4215960"/>
                <a:gd name="connsiteY107" fmla="*/ 2414360 h 3560196"/>
                <a:gd name="connsiteX108" fmla="*/ 3958771 w 4215960"/>
                <a:gd name="connsiteY108" fmla="*/ 2378075 h 3560196"/>
                <a:gd name="connsiteX109" fmla="*/ 4003448 w 4215960"/>
                <a:gd name="connsiteY109" fmla="*/ 2355170 h 3560196"/>
                <a:gd name="connsiteX110" fmla="*/ 3874181 w 4215960"/>
                <a:gd name="connsiteY110" fmla="*/ 2141991 h 3560196"/>
                <a:gd name="connsiteX111" fmla="*/ 3889147 w 4215960"/>
                <a:gd name="connsiteY111" fmla="*/ 2111828 h 3560196"/>
                <a:gd name="connsiteX112" fmla="*/ 3865562 w 4215960"/>
                <a:gd name="connsiteY112" fmla="*/ 1996168 h 3560196"/>
                <a:gd name="connsiteX113" fmla="*/ 3706813 w 4215960"/>
                <a:gd name="connsiteY113" fmla="*/ 1985282 h 3560196"/>
                <a:gd name="connsiteX114" fmla="*/ 3673475 w 4215960"/>
                <a:gd name="connsiteY114" fmla="*/ 2034040 h 3560196"/>
                <a:gd name="connsiteX115" fmla="*/ 3584575 w 4215960"/>
                <a:gd name="connsiteY115" fmla="*/ 2048556 h 3560196"/>
                <a:gd name="connsiteX116" fmla="*/ 3590925 w 4215960"/>
                <a:gd name="connsiteY116" fmla="*/ 2026557 h 3560196"/>
                <a:gd name="connsiteX117" fmla="*/ 3537403 w 4215960"/>
                <a:gd name="connsiteY117" fmla="*/ 2010456 h 3560196"/>
                <a:gd name="connsiteX118" fmla="*/ 3512684 w 4215960"/>
                <a:gd name="connsiteY118" fmla="*/ 1845355 h 3560196"/>
                <a:gd name="connsiteX119" fmla="*/ 3232377 w 4215960"/>
                <a:gd name="connsiteY119" fmla="*/ 1778680 h 3560196"/>
                <a:gd name="connsiteX120" fmla="*/ 3096078 w 4215960"/>
                <a:gd name="connsiteY120" fmla="*/ 1821996 h 3560196"/>
                <a:gd name="connsiteX121" fmla="*/ 2964089 w 4215960"/>
                <a:gd name="connsiteY121" fmla="*/ 1814512 h 3560196"/>
                <a:gd name="connsiteX122" fmla="*/ 2831646 w 4215960"/>
                <a:gd name="connsiteY122" fmla="*/ 1703614 h 3560196"/>
                <a:gd name="connsiteX123" fmla="*/ 2618468 w 4215960"/>
                <a:gd name="connsiteY123" fmla="*/ 1400401 h 3560196"/>
                <a:gd name="connsiteX124" fmla="*/ 2220006 w 4215960"/>
                <a:gd name="connsiteY124" fmla="*/ 1260928 h 3560196"/>
                <a:gd name="connsiteX125" fmla="*/ 1821543 w 4215960"/>
                <a:gd name="connsiteY125" fmla="*/ 1284514 h 3560196"/>
                <a:gd name="connsiteX126" fmla="*/ 1799771 w 4215960"/>
                <a:gd name="connsiteY126" fmla="*/ 1211943 h 3560196"/>
                <a:gd name="connsiteX127" fmla="*/ 1756228 w 4215960"/>
                <a:gd name="connsiteY127" fmla="*/ 1139371 h 3560196"/>
                <a:gd name="connsiteX128" fmla="*/ 1625600 w 4215960"/>
                <a:gd name="connsiteY128" fmla="*/ 986971 h 3560196"/>
                <a:gd name="connsiteX129" fmla="*/ 1589314 w 4215960"/>
                <a:gd name="connsiteY129" fmla="*/ 928914 h 3560196"/>
                <a:gd name="connsiteX130" fmla="*/ 1574800 w 4215960"/>
                <a:gd name="connsiteY130" fmla="*/ 892628 h 3560196"/>
                <a:gd name="connsiteX131" fmla="*/ 1538514 w 4215960"/>
                <a:gd name="connsiteY131" fmla="*/ 856343 h 3560196"/>
                <a:gd name="connsiteX132" fmla="*/ 1509485 w 4215960"/>
                <a:gd name="connsiteY132" fmla="*/ 820057 h 3560196"/>
                <a:gd name="connsiteX133" fmla="*/ 1473200 w 4215960"/>
                <a:gd name="connsiteY133" fmla="*/ 783771 h 3560196"/>
                <a:gd name="connsiteX134" fmla="*/ 1436914 w 4215960"/>
                <a:gd name="connsiteY134" fmla="*/ 718457 h 3560196"/>
                <a:gd name="connsiteX135" fmla="*/ 1357085 w 4215960"/>
                <a:gd name="connsiteY135" fmla="*/ 624114 h 3560196"/>
                <a:gd name="connsiteX136" fmla="*/ 1335314 w 4215960"/>
                <a:gd name="connsiteY136" fmla="*/ 602343 h 3560196"/>
                <a:gd name="connsiteX137" fmla="*/ 1277257 w 4215960"/>
                <a:gd name="connsiteY137" fmla="*/ 529771 h 3560196"/>
                <a:gd name="connsiteX138" fmla="*/ 1219200 w 4215960"/>
                <a:gd name="connsiteY138" fmla="*/ 464457 h 3560196"/>
                <a:gd name="connsiteX139" fmla="*/ 1161143 w 4215960"/>
                <a:gd name="connsiteY139" fmla="*/ 406400 h 3560196"/>
                <a:gd name="connsiteX140" fmla="*/ 1081314 w 4215960"/>
                <a:gd name="connsiteY140" fmla="*/ 362857 h 3560196"/>
                <a:gd name="connsiteX141" fmla="*/ 1052285 w 4215960"/>
                <a:gd name="connsiteY141" fmla="*/ 333828 h 3560196"/>
                <a:gd name="connsiteX142" fmla="*/ 1001485 w 4215960"/>
                <a:gd name="connsiteY142" fmla="*/ 304800 h 3560196"/>
                <a:gd name="connsiteX143" fmla="*/ 979714 w 4215960"/>
                <a:gd name="connsiteY143" fmla="*/ 290285 h 3560196"/>
                <a:gd name="connsiteX144" fmla="*/ 928914 w 4215960"/>
                <a:gd name="connsiteY144" fmla="*/ 246743 h 3560196"/>
                <a:gd name="connsiteX145" fmla="*/ 907143 w 4215960"/>
                <a:gd name="connsiteY145" fmla="*/ 232228 h 3560196"/>
                <a:gd name="connsiteX146" fmla="*/ 885371 w 4215960"/>
                <a:gd name="connsiteY146" fmla="*/ 224971 h 3560196"/>
                <a:gd name="connsiteX147" fmla="*/ 849085 w 4215960"/>
                <a:gd name="connsiteY147" fmla="*/ 188685 h 3560196"/>
                <a:gd name="connsiteX148" fmla="*/ 820057 w 4215960"/>
                <a:gd name="connsiteY148" fmla="*/ 166914 h 3560196"/>
                <a:gd name="connsiteX149" fmla="*/ 812800 w 4215960"/>
                <a:gd name="connsiteY149" fmla="*/ 145143 h 3560196"/>
                <a:gd name="connsiteX150" fmla="*/ 762000 w 4215960"/>
                <a:gd name="connsiteY150" fmla="*/ 116114 h 3560196"/>
                <a:gd name="connsiteX151" fmla="*/ 740228 w 4215960"/>
                <a:gd name="connsiteY151" fmla="*/ 101600 h 3560196"/>
                <a:gd name="connsiteX152" fmla="*/ 703943 w 4215960"/>
                <a:gd name="connsiteY152" fmla="*/ 65314 h 3560196"/>
                <a:gd name="connsiteX153" fmla="*/ 689428 w 4215960"/>
                <a:gd name="connsiteY153" fmla="*/ 50800 h 3560196"/>
                <a:gd name="connsiteX154" fmla="*/ 660400 w 4215960"/>
                <a:gd name="connsiteY154" fmla="*/ 43543 h 3560196"/>
                <a:gd name="connsiteX155" fmla="*/ 638628 w 4215960"/>
                <a:gd name="connsiteY155" fmla="*/ 36285 h 3560196"/>
                <a:gd name="connsiteX156" fmla="*/ 602343 w 4215960"/>
                <a:gd name="connsiteY156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140857 w 4215960"/>
                <a:gd name="connsiteY62" fmla="*/ 2968171 h 3560196"/>
                <a:gd name="connsiteX63" fmla="*/ 3052535 w 4215960"/>
                <a:gd name="connsiteY63" fmla="*/ 3328081 h 3560196"/>
                <a:gd name="connsiteX64" fmla="*/ 3160937 w 4215960"/>
                <a:gd name="connsiteY64" fmla="*/ 3537175 h 3560196"/>
                <a:gd name="connsiteX65" fmla="*/ 3268887 w 4215960"/>
                <a:gd name="connsiteY65" fmla="*/ 3556224 h 3560196"/>
                <a:gd name="connsiteX66" fmla="*/ 3208563 w 4215960"/>
                <a:gd name="connsiteY66" fmla="*/ 3489549 h 3560196"/>
                <a:gd name="connsiteX67" fmla="*/ 3205387 w 4215960"/>
                <a:gd name="connsiteY67" fmla="*/ 3421287 h 3560196"/>
                <a:gd name="connsiteX68" fmla="*/ 3259362 w 4215960"/>
                <a:gd name="connsiteY68" fmla="*/ 3476850 h 3560196"/>
                <a:gd name="connsiteX69" fmla="*/ 3308575 w 4215960"/>
                <a:gd name="connsiteY69" fmla="*/ 3481612 h 3560196"/>
                <a:gd name="connsiteX70" fmla="*/ 3302225 w 4215960"/>
                <a:gd name="connsiteY70" fmla="*/ 3432400 h 3560196"/>
                <a:gd name="connsiteX71" fmla="*/ 3362550 w 4215960"/>
                <a:gd name="connsiteY71" fmla="*/ 3437162 h 3560196"/>
                <a:gd name="connsiteX72" fmla="*/ 3424462 w 4215960"/>
                <a:gd name="connsiteY72" fmla="*/ 3480024 h 3560196"/>
                <a:gd name="connsiteX73" fmla="*/ 3456212 w 4215960"/>
                <a:gd name="connsiteY73" fmla="*/ 3467325 h 3560196"/>
                <a:gd name="connsiteX74" fmla="*/ 3449863 w 4215960"/>
                <a:gd name="connsiteY74" fmla="*/ 3432400 h 3560196"/>
                <a:gd name="connsiteX75" fmla="*/ 3491138 w 4215960"/>
                <a:gd name="connsiteY75" fmla="*/ 3408588 h 3560196"/>
                <a:gd name="connsiteX76" fmla="*/ 3575275 w 4215960"/>
                <a:gd name="connsiteY76" fmla="*/ 3465738 h 3560196"/>
                <a:gd name="connsiteX77" fmla="*/ 3592738 w 4215960"/>
                <a:gd name="connsiteY77" fmla="*/ 3364140 h 3560196"/>
                <a:gd name="connsiteX78" fmla="*/ 3567338 w 4215960"/>
                <a:gd name="connsiteY78" fmla="*/ 3341914 h 3560196"/>
                <a:gd name="connsiteX79" fmla="*/ 3494312 w 4215960"/>
                <a:gd name="connsiteY79" fmla="*/ 3299051 h 3560196"/>
                <a:gd name="connsiteX80" fmla="*/ 3516537 w 4215960"/>
                <a:gd name="connsiteY80" fmla="*/ 3273652 h 3560196"/>
                <a:gd name="connsiteX81" fmla="*/ 3537175 w 4215960"/>
                <a:gd name="connsiteY81" fmla="*/ 3251426 h 3560196"/>
                <a:gd name="connsiteX82" fmla="*/ 3591150 w 4215960"/>
                <a:gd name="connsiteY82" fmla="*/ 3283177 h 3560196"/>
                <a:gd name="connsiteX83" fmla="*/ 3597500 w 4215960"/>
                <a:gd name="connsiteY83" fmla="*/ 3238727 h 3560196"/>
                <a:gd name="connsiteX84" fmla="*/ 3541937 w 4215960"/>
                <a:gd name="connsiteY84" fmla="*/ 3214914 h 3560196"/>
                <a:gd name="connsiteX85" fmla="*/ 3540350 w 4215960"/>
                <a:gd name="connsiteY85" fmla="*/ 3205390 h 3560196"/>
                <a:gd name="connsiteX86" fmla="*/ 3527649 w 4215960"/>
                <a:gd name="connsiteY86" fmla="*/ 3167291 h 3560196"/>
                <a:gd name="connsiteX87" fmla="*/ 3533999 w 4215960"/>
                <a:gd name="connsiteY87" fmla="*/ 3119665 h 3560196"/>
                <a:gd name="connsiteX88" fmla="*/ 3545112 w 4215960"/>
                <a:gd name="connsiteY88" fmla="*/ 3064102 h 3560196"/>
                <a:gd name="connsiteX89" fmla="*/ 3507012 w 4215960"/>
                <a:gd name="connsiteY89" fmla="*/ 3033940 h 3560196"/>
                <a:gd name="connsiteX90" fmla="*/ 3540349 w 4215960"/>
                <a:gd name="connsiteY90" fmla="*/ 3024415 h 3560196"/>
                <a:gd name="connsiteX91" fmla="*/ 3518124 w 4215960"/>
                <a:gd name="connsiteY91" fmla="*/ 2987902 h 3560196"/>
                <a:gd name="connsiteX92" fmla="*/ 3556225 w 4215960"/>
                <a:gd name="connsiteY92" fmla="*/ 2983141 h 3560196"/>
                <a:gd name="connsiteX93" fmla="*/ 3562574 w 4215960"/>
                <a:gd name="connsiteY93" fmla="*/ 2949802 h 3560196"/>
                <a:gd name="connsiteX94" fmla="*/ 3624488 w 4215960"/>
                <a:gd name="connsiteY94" fmla="*/ 2959329 h 3560196"/>
                <a:gd name="connsiteX95" fmla="*/ 3657601 w 4215960"/>
                <a:gd name="connsiteY95" fmla="*/ 2974521 h 3560196"/>
                <a:gd name="connsiteX96" fmla="*/ 3623808 w 4215960"/>
                <a:gd name="connsiteY96" fmla="*/ 3015569 h 3560196"/>
                <a:gd name="connsiteX97" fmla="*/ 3662816 w 4215960"/>
                <a:gd name="connsiteY97" fmla="*/ 3123065 h 3560196"/>
                <a:gd name="connsiteX98" fmla="*/ 3715203 w 4215960"/>
                <a:gd name="connsiteY98" fmla="*/ 3154363 h 3560196"/>
                <a:gd name="connsiteX99" fmla="*/ 3767137 w 4215960"/>
                <a:gd name="connsiteY99" fmla="*/ 3112181 h 3560196"/>
                <a:gd name="connsiteX100" fmla="*/ 3852862 w 4215960"/>
                <a:gd name="connsiteY100" fmla="*/ 3063648 h 3560196"/>
                <a:gd name="connsiteX101" fmla="*/ 3835626 w 4215960"/>
                <a:gd name="connsiteY101" fmla="*/ 2974747 h 3560196"/>
                <a:gd name="connsiteX102" fmla="*/ 3912960 w 4215960"/>
                <a:gd name="connsiteY102" fmla="*/ 2842078 h 3560196"/>
                <a:gd name="connsiteX103" fmla="*/ 4205514 w 4215960"/>
                <a:gd name="connsiteY103" fmla="*/ 2508930 h 3560196"/>
                <a:gd name="connsiteX104" fmla="*/ 4124097 w 4215960"/>
                <a:gd name="connsiteY104" fmla="*/ 2499858 h 3560196"/>
                <a:gd name="connsiteX105" fmla="*/ 4128634 w 4215960"/>
                <a:gd name="connsiteY105" fmla="*/ 2408010 h 3560196"/>
                <a:gd name="connsiteX106" fmla="*/ 4079647 w 4215960"/>
                <a:gd name="connsiteY106" fmla="*/ 2382838 h 3560196"/>
                <a:gd name="connsiteX107" fmla="*/ 3995510 w 4215960"/>
                <a:gd name="connsiteY107" fmla="*/ 2414360 h 3560196"/>
                <a:gd name="connsiteX108" fmla="*/ 3958771 w 4215960"/>
                <a:gd name="connsiteY108" fmla="*/ 2378075 h 3560196"/>
                <a:gd name="connsiteX109" fmla="*/ 4003448 w 4215960"/>
                <a:gd name="connsiteY109" fmla="*/ 2355170 h 3560196"/>
                <a:gd name="connsiteX110" fmla="*/ 3874181 w 4215960"/>
                <a:gd name="connsiteY110" fmla="*/ 2141991 h 3560196"/>
                <a:gd name="connsiteX111" fmla="*/ 3889147 w 4215960"/>
                <a:gd name="connsiteY111" fmla="*/ 2111828 h 3560196"/>
                <a:gd name="connsiteX112" fmla="*/ 3865562 w 4215960"/>
                <a:gd name="connsiteY112" fmla="*/ 1996168 h 3560196"/>
                <a:gd name="connsiteX113" fmla="*/ 3706813 w 4215960"/>
                <a:gd name="connsiteY113" fmla="*/ 1985282 h 3560196"/>
                <a:gd name="connsiteX114" fmla="*/ 3673475 w 4215960"/>
                <a:gd name="connsiteY114" fmla="*/ 2034040 h 3560196"/>
                <a:gd name="connsiteX115" fmla="*/ 3584575 w 4215960"/>
                <a:gd name="connsiteY115" fmla="*/ 2048556 h 3560196"/>
                <a:gd name="connsiteX116" fmla="*/ 3590925 w 4215960"/>
                <a:gd name="connsiteY116" fmla="*/ 2026557 h 3560196"/>
                <a:gd name="connsiteX117" fmla="*/ 3537403 w 4215960"/>
                <a:gd name="connsiteY117" fmla="*/ 2010456 h 3560196"/>
                <a:gd name="connsiteX118" fmla="*/ 3512684 w 4215960"/>
                <a:gd name="connsiteY118" fmla="*/ 1845355 h 3560196"/>
                <a:gd name="connsiteX119" fmla="*/ 3232377 w 4215960"/>
                <a:gd name="connsiteY119" fmla="*/ 1778680 h 3560196"/>
                <a:gd name="connsiteX120" fmla="*/ 3096078 w 4215960"/>
                <a:gd name="connsiteY120" fmla="*/ 1821996 h 3560196"/>
                <a:gd name="connsiteX121" fmla="*/ 2964089 w 4215960"/>
                <a:gd name="connsiteY121" fmla="*/ 1814512 h 3560196"/>
                <a:gd name="connsiteX122" fmla="*/ 2831646 w 4215960"/>
                <a:gd name="connsiteY122" fmla="*/ 1703614 h 3560196"/>
                <a:gd name="connsiteX123" fmla="*/ 2618468 w 4215960"/>
                <a:gd name="connsiteY123" fmla="*/ 1400401 h 3560196"/>
                <a:gd name="connsiteX124" fmla="*/ 2220006 w 4215960"/>
                <a:gd name="connsiteY124" fmla="*/ 1260928 h 3560196"/>
                <a:gd name="connsiteX125" fmla="*/ 1821543 w 4215960"/>
                <a:gd name="connsiteY125" fmla="*/ 1284514 h 3560196"/>
                <a:gd name="connsiteX126" fmla="*/ 1799771 w 4215960"/>
                <a:gd name="connsiteY126" fmla="*/ 1211943 h 3560196"/>
                <a:gd name="connsiteX127" fmla="*/ 1756228 w 4215960"/>
                <a:gd name="connsiteY127" fmla="*/ 1139371 h 3560196"/>
                <a:gd name="connsiteX128" fmla="*/ 1625600 w 4215960"/>
                <a:gd name="connsiteY128" fmla="*/ 986971 h 3560196"/>
                <a:gd name="connsiteX129" fmla="*/ 1589314 w 4215960"/>
                <a:gd name="connsiteY129" fmla="*/ 928914 h 3560196"/>
                <a:gd name="connsiteX130" fmla="*/ 1574800 w 4215960"/>
                <a:gd name="connsiteY130" fmla="*/ 892628 h 3560196"/>
                <a:gd name="connsiteX131" fmla="*/ 1538514 w 4215960"/>
                <a:gd name="connsiteY131" fmla="*/ 856343 h 3560196"/>
                <a:gd name="connsiteX132" fmla="*/ 1509485 w 4215960"/>
                <a:gd name="connsiteY132" fmla="*/ 820057 h 3560196"/>
                <a:gd name="connsiteX133" fmla="*/ 1473200 w 4215960"/>
                <a:gd name="connsiteY133" fmla="*/ 783771 h 3560196"/>
                <a:gd name="connsiteX134" fmla="*/ 1436914 w 4215960"/>
                <a:gd name="connsiteY134" fmla="*/ 718457 h 3560196"/>
                <a:gd name="connsiteX135" fmla="*/ 1357085 w 4215960"/>
                <a:gd name="connsiteY135" fmla="*/ 624114 h 3560196"/>
                <a:gd name="connsiteX136" fmla="*/ 1335314 w 4215960"/>
                <a:gd name="connsiteY136" fmla="*/ 602343 h 3560196"/>
                <a:gd name="connsiteX137" fmla="*/ 1277257 w 4215960"/>
                <a:gd name="connsiteY137" fmla="*/ 529771 h 3560196"/>
                <a:gd name="connsiteX138" fmla="*/ 1219200 w 4215960"/>
                <a:gd name="connsiteY138" fmla="*/ 464457 h 3560196"/>
                <a:gd name="connsiteX139" fmla="*/ 1161143 w 4215960"/>
                <a:gd name="connsiteY139" fmla="*/ 406400 h 3560196"/>
                <a:gd name="connsiteX140" fmla="*/ 1081314 w 4215960"/>
                <a:gd name="connsiteY140" fmla="*/ 362857 h 3560196"/>
                <a:gd name="connsiteX141" fmla="*/ 1052285 w 4215960"/>
                <a:gd name="connsiteY141" fmla="*/ 333828 h 3560196"/>
                <a:gd name="connsiteX142" fmla="*/ 1001485 w 4215960"/>
                <a:gd name="connsiteY142" fmla="*/ 304800 h 3560196"/>
                <a:gd name="connsiteX143" fmla="*/ 979714 w 4215960"/>
                <a:gd name="connsiteY143" fmla="*/ 290285 h 3560196"/>
                <a:gd name="connsiteX144" fmla="*/ 928914 w 4215960"/>
                <a:gd name="connsiteY144" fmla="*/ 246743 h 3560196"/>
                <a:gd name="connsiteX145" fmla="*/ 907143 w 4215960"/>
                <a:gd name="connsiteY145" fmla="*/ 232228 h 3560196"/>
                <a:gd name="connsiteX146" fmla="*/ 885371 w 4215960"/>
                <a:gd name="connsiteY146" fmla="*/ 224971 h 3560196"/>
                <a:gd name="connsiteX147" fmla="*/ 849085 w 4215960"/>
                <a:gd name="connsiteY147" fmla="*/ 188685 h 3560196"/>
                <a:gd name="connsiteX148" fmla="*/ 820057 w 4215960"/>
                <a:gd name="connsiteY148" fmla="*/ 166914 h 3560196"/>
                <a:gd name="connsiteX149" fmla="*/ 812800 w 4215960"/>
                <a:gd name="connsiteY149" fmla="*/ 145143 h 3560196"/>
                <a:gd name="connsiteX150" fmla="*/ 762000 w 4215960"/>
                <a:gd name="connsiteY150" fmla="*/ 116114 h 3560196"/>
                <a:gd name="connsiteX151" fmla="*/ 740228 w 4215960"/>
                <a:gd name="connsiteY151" fmla="*/ 101600 h 3560196"/>
                <a:gd name="connsiteX152" fmla="*/ 703943 w 4215960"/>
                <a:gd name="connsiteY152" fmla="*/ 65314 h 3560196"/>
                <a:gd name="connsiteX153" fmla="*/ 689428 w 4215960"/>
                <a:gd name="connsiteY153" fmla="*/ 50800 h 3560196"/>
                <a:gd name="connsiteX154" fmla="*/ 660400 w 4215960"/>
                <a:gd name="connsiteY154" fmla="*/ 43543 h 3560196"/>
                <a:gd name="connsiteX155" fmla="*/ 638628 w 4215960"/>
                <a:gd name="connsiteY155" fmla="*/ 36285 h 3560196"/>
                <a:gd name="connsiteX156" fmla="*/ 602343 w 4215960"/>
                <a:gd name="connsiteY156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140857 w 4215960"/>
                <a:gd name="connsiteY62" fmla="*/ 2968171 h 3560196"/>
                <a:gd name="connsiteX63" fmla="*/ 3052535 w 4215960"/>
                <a:gd name="connsiteY63" fmla="*/ 3328081 h 3560196"/>
                <a:gd name="connsiteX64" fmla="*/ 3046637 w 4215960"/>
                <a:gd name="connsiteY64" fmla="*/ 3330800 h 3560196"/>
                <a:gd name="connsiteX65" fmla="*/ 3160937 w 4215960"/>
                <a:gd name="connsiteY65" fmla="*/ 3537175 h 3560196"/>
                <a:gd name="connsiteX66" fmla="*/ 3268887 w 4215960"/>
                <a:gd name="connsiteY66" fmla="*/ 3556224 h 3560196"/>
                <a:gd name="connsiteX67" fmla="*/ 3208563 w 4215960"/>
                <a:gd name="connsiteY67" fmla="*/ 3489549 h 3560196"/>
                <a:gd name="connsiteX68" fmla="*/ 3205387 w 4215960"/>
                <a:gd name="connsiteY68" fmla="*/ 3421287 h 3560196"/>
                <a:gd name="connsiteX69" fmla="*/ 3259362 w 4215960"/>
                <a:gd name="connsiteY69" fmla="*/ 3476850 h 3560196"/>
                <a:gd name="connsiteX70" fmla="*/ 3308575 w 4215960"/>
                <a:gd name="connsiteY70" fmla="*/ 3481612 h 3560196"/>
                <a:gd name="connsiteX71" fmla="*/ 3302225 w 4215960"/>
                <a:gd name="connsiteY71" fmla="*/ 3432400 h 3560196"/>
                <a:gd name="connsiteX72" fmla="*/ 3362550 w 4215960"/>
                <a:gd name="connsiteY72" fmla="*/ 3437162 h 3560196"/>
                <a:gd name="connsiteX73" fmla="*/ 3424462 w 4215960"/>
                <a:gd name="connsiteY73" fmla="*/ 3480024 h 3560196"/>
                <a:gd name="connsiteX74" fmla="*/ 3456212 w 4215960"/>
                <a:gd name="connsiteY74" fmla="*/ 3467325 h 3560196"/>
                <a:gd name="connsiteX75" fmla="*/ 3449863 w 4215960"/>
                <a:gd name="connsiteY75" fmla="*/ 3432400 h 3560196"/>
                <a:gd name="connsiteX76" fmla="*/ 3491138 w 4215960"/>
                <a:gd name="connsiteY76" fmla="*/ 3408588 h 3560196"/>
                <a:gd name="connsiteX77" fmla="*/ 3575275 w 4215960"/>
                <a:gd name="connsiteY77" fmla="*/ 3465738 h 3560196"/>
                <a:gd name="connsiteX78" fmla="*/ 3592738 w 4215960"/>
                <a:gd name="connsiteY78" fmla="*/ 3364140 h 3560196"/>
                <a:gd name="connsiteX79" fmla="*/ 3567338 w 4215960"/>
                <a:gd name="connsiteY79" fmla="*/ 3341914 h 3560196"/>
                <a:gd name="connsiteX80" fmla="*/ 3494312 w 4215960"/>
                <a:gd name="connsiteY80" fmla="*/ 3299051 h 3560196"/>
                <a:gd name="connsiteX81" fmla="*/ 3516537 w 4215960"/>
                <a:gd name="connsiteY81" fmla="*/ 3273652 h 3560196"/>
                <a:gd name="connsiteX82" fmla="*/ 3537175 w 4215960"/>
                <a:gd name="connsiteY82" fmla="*/ 3251426 h 3560196"/>
                <a:gd name="connsiteX83" fmla="*/ 3591150 w 4215960"/>
                <a:gd name="connsiteY83" fmla="*/ 3283177 h 3560196"/>
                <a:gd name="connsiteX84" fmla="*/ 3597500 w 4215960"/>
                <a:gd name="connsiteY84" fmla="*/ 3238727 h 3560196"/>
                <a:gd name="connsiteX85" fmla="*/ 3541937 w 4215960"/>
                <a:gd name="connsiteY85" fmla="*/ 3214914 h 3560196"/>
                <a:gd name="connsiteX86" fmla="*/ 3540350 w 4215960"/>
                <a:gd name="connsiteY86" fmla="*/ 3205390 h 3560196"/>
                <a:gd name="connsiteX87" fmla="*/ 3527649 w 4215960"/>
                <a:gd name="connsiteY87" fmla="*/ 3167291 h 3560196"/>
                <a:gd name="connsiteX88" fmla="*/ 3533999 w 4215960"/>
                <a:gd name="connsiteY88" fmla="*/ 3119665 h 3560196"/>
                <a:gd name="connsiteX89" fmla="*/ 3545112 w 4215960"/>
                <a:gd name="connsiteY89" fmla="*/ 3064102 h 3560196"/>
                <a:gd name="connsiteX90" fmla="*/ 3507012 w 4215960"/>
                <a:gd name="connsiteY90" fmla="*/ 3033940 h 3560196"/>
                <a:gd name="connsiteX91" fmla="*/ 3540349 w 4215960"/>
                <a:gd name="connsiteY91" fmla="*/ 3024415 h 3560196"/>
                <a:gd name="connsiteX92" fmla="*/ 3518124 w 4215960"/>
                <a:gd name="connsiteY92" fmla="*/ 2987902 h 3560196"/>
                <a:gd name="connsiteX93" fmla="*/ 3556225 w 4215960"/>
                <a:gd name="connsiteY93" fmla="*/ 2983141 h 3560196"/>
                <a:gd name="connsiteX94" fmla="*/ 3562574 w 4215960"/>
                <a:gd name="connsiteY94" fmla="*/ 2949802 h 3560196"/>
                <a:gd name="connsiteX95" fmla="*/ 3624488 w 4215960"/>
                <a:gd name="connsiteY95" fmla="*/ 2959329 h 3560196"/>
                <a:gd name="connsiteX96" fmla="*/ 3657601 w 4215960"/>
                <a:gd name="connsiteY96" fmla="*/ 2974521 h 3560196"/>
                <a:gd name="connsiteX97" fmla="*/ 3623808 w 4215960"/>
                <a:gd name="connsiteY97" fmla="*/ 3015569 h 3560196"/>
                <a:gd name="connsiteX98" fmla="*/ 3662816 w 4215960"/>
                <a:gd name="connsiteY98" fmla="*/ 3123065 h 3560196"/>
                <a:gd name="connsiteX99" fmla="*/ 3715203 w 4215960"/>
                <a:gd name="connsiteY99" fmla="*/ 3154363 h 3560196"/>
                <a:gd name="connsiteX100" fmla="*/ 3767137 w 4215960"/>
                <a:gd name="connsiteY100" fmla="*/ 3112181 h 3560196"/>
                <a:gd name="connsiteX101" fmla="*/ 3852862 w 4215960"/>
                <a:gd name="connsiteY101" fmla="*/ 3063648 h 3560196"/>
                <a:gd name="connsiteX102" fmla="*/ 3835626 w 4215960"/>
                <a:gd name="connsiteY102" fmla="*/ 2974747 h 3560196"/>
                <a:gd name="connsiteX103" fmla="*/ 3912960 w 4215960"/>
                <a:gd name="connsiteY103" fmla="*/ 2842078 h 3560196"/>
                <a:gd name="connsiteX104" fmla="*/ 4205514 w 4215960"/>
                <a:gd name="connsiteY104" fmla="*/ 2508930 h 3560196"/>
                <a:gd name="connsiteX105" fmla="*/ 4124097 w 4215960"/>
                <a:gd name="connsiteY105" fmla="*/ 2499858 h 3560196"/>
                <a:gd name="connsiteX106" fmla="*/ 4128634 w 4215960"/>
                <a:gd name="connsiteY106" fmla="*/ 2408010 h 3560196"/>
                <a:gd name="connsiteX107" fmla="*/ 4079647 w 4215960"/>
                <a:gd name="connsiteY107" fmla="*/ 2382838 h 3560196"/>
                <a:gd name="connsiteX108" fmla="*/ 3995510 w 4215960"/>
                <a:gd name="connsiteY108" fmla="*/ 2414360 h 3560196"/>
                <a:gd name="connsiteX109" fmla="*/ 3958771 w 4215960"/>
                <a:gd name="connsiteY109" fmla="*/ 2378075 h 3560196"/>
                <a:gd name="connsiteX110" fmla="*/ 4003448 w 4215960"/>
                <a:gd name="connsiteY110" fmla="*/ 2355170 h 3560196"/>
                <a:gd name="connsiteX111" fmla="*/ 3874181 w 4215960"/>
                <a:gd name="connsiteY111" fmla="*/ 2141991 h 3560196"/>
                <a:gd name="connsiteX112" fmla="*/ 3889147 w 4215960"/>
                <a:gd name="connsiteY112" fmla="*/ 2111828 h 3560196"/>
                <a:gd name="connsiteX113" fmla="*/ 3865562 w 4215960"/>
                <a:gd name="connsiteY113" fmla="*/ 1996168 h 3560196"/>
                <a:gd name="connsiteX114" fmla="*/ 3706813 w 4215960"/>
                <a:gd name="connsiteY114" fmla="*/ 1985282 h 3560196"/>
                <a:gd name="connsiteX115" fmla="*/ 3673475 w 4215960"/>
                <a:gd name="connsiteY115" fmla="*/ 2034040 h 3560196"/>
                <a:gd name="connsiteX116" fmla="*/ 3584575 w 4215960"/>
                <a:gd name="connsiteY116" fmla="*/ 2048556 h 3560196"/>
                <a:gd name="connsiteX117" fmla="*/ 3590925 w 4215960"/>
                <a:gd name="connsiteY117" fmla="*/ 2026557 h 3560196"/>
                <a:gd name="connsiteX118" fmla="*/ 3537403 w 4215960"/>
                <a:gd name="connsiteY118" fmla="*/ 2010456 h 3560196"/>
                <a:gd name="connsiteX119" fmla="*/ 3512684 w 4215960"/>
                <a:gd name="connsiteY119" fmla="*/ 1845355 h 3560196"/>
                <a:gd name="connsiteX120" fmla="*/ 3232377 w 4215960"/>
                <a:gd name="connsiteY120" fmla="*/ 1778680 h 3560196"/>
                <a:gd name="connsiteX121" fmla="*/ 3096078 w 4215960"/>
                <a:gd name="connsiteY121" fmla="*/ 1821996 h 3560196"/>
                <a:gd name="connsiteX122" fmla="*/ 2964089 w 4215960"/>
                <a:gd name="connsiteY122" fmla="*/ 1814512 h 3560196"/>
                <a:gd name="connsiteX123" fmla="*/ 2831646 w 4215960"/>
                <a:gd name="connsiteY123" fmla="*/ 1703614 h 3560196"/>
                <a:gd name="connsiteX124" fmla="*/ 2618468 w 4215960"/>
                <a:gd name="connsiteY124" fmla="*/ 1400401 h 3560196"/>
                <a:gd name="connsiteX125" fmla="*/ 2220006 w 4215960"/>
                <a:gd name="connsiteY125" fmla="*/ 1260928 h 3560196"/>
                <a:gd name="connsiteX126" fmla="*/ 1821543 w 4215960"/>
                <a:gd name="connsiteY126" fmla="*/ 1284514 h 3560196"/>
                <a:gd name="connsiteX127" fmla="*/ 1799771 w 4215960"/>
                <a:gd name="connsiteY127" fmla="*/ 1211943 h 3560196"/>
                <a:gd name="connsiteX128" fmla="*/ 1756228 w 4215960"/>
                <a:gd name="connsiteY128" fmla="*/ 1139371 h 3560196"/>
                <a:gd name="connsiteX129" fmla="*/ 1625600 w 4215960"/>
                <a:gd name="connsiteY129" fmla="*/ 986971 h 3560196"/>
                <a:gd name="connsiteX130" fmla="*/ 1589314 w 4215960"/>
                <a:gd name="connsiteY130" fmla="*/ 928914 h 3560196"/>
                <a:gd name="connsiteX131" fmla="*/ 1574800 w 4215960"/>
                <a:gd name="connsiteY131" fmla="*/ 892628 h 3560196"/>
                <a:gd name="connsiteX132" fmla="*/ 1538514 w 4215960"/>
                <a:gd name="connsiteY132" fmla="*/ 856343 h 3560196"/>
                <a:gd name="connsiteX133" fmla="*/ 1509485 w 4215960"/>
                <a:gd name="connsiteY133" fmla="*/ 820057 h 3560196"/>
                <a:gd name="connsiteX134" fmla="*/ 1473200 w 4215960"/>
                <a:gd name="connsiteY134" fmla="*/ 783771 h 3560196"/>
                <a:gd name="connsiteX135" fmla="*/ 1436914 w 4215960"/>
                <a:gd name="connsiteY135" fmla="*/ 718457 h 3560196"/>
                <a:gd name="connsiteX136" fmla="*/ 1357085 w 4215960"/>
                <a:gd name="connsiteY136" fmla="*/ 624114 h 3560196"/>
                <a:gd name="connsiteX137" fmla="*/ 1335314 w 4215960"/>
                <a:gd name="connsiteY137" fmla="*/ 602343 h 3560196"/>
                <a:gd name="connsiteX138" fmla="*/ 1277257 w 4215960"/>
                <a:gd name="connsiteY138" fmla="*/ 529771 h 3560196"/>
                <a:gd name="connsiteX139" fmla="*/ 1219200 w 4215960"/>
                <a:gd name="connsiteY139" fmla="*/ 464457 h 3560196"/>
                <a:gd name="connsiteX140" fmla="*/ 1161143 w 4215960"/>
                <a:gd name="connsiteY140" fmla="*/ 406400 h 3560196"/>
                <a:gd name="connsiteX141" fmla="*/ 1081314 w 4215960"/>
                <a:gd name="connsiteY141" fmla="*/ 362857 h 3560196"/>
                <a:gd name="connsiteX142" fmla="*/ 1052285 w 4215960"/>
                <a:gd name="connsiteY142" fmla="*/ 333828 h 3560196"/>
                <a:gd name="connsiteX143" fmla="*/ 1001485 w 4215960"/>
                <a:gd name="connsiteY143" fmla="*/ 304800 h 3560196"/>
                <a:gd name="connsiteX144" fmla="*/ 979714 w 4215960"/>
                <a:gd name="connsiteY144" fmla="*/ 290285 h 3560196"/>
                <a:gd name="connsiteX145" fmla="*/ 928914 w 4215960"/>
                <a:gd name="connsiteY145" fmla="*/ 246743 h 3560196"/>
                <a:gd name="connsiteX146" fmla="*/ 907143 w 4215960"/>
                <a:gd name="connsiteY146" fmla="*/ 232228 h 3560196"/>
                <a:gd name="connsiteX147" fmla="*/ 885371 w 4215960"/>
                <a:gd name="connsiteY147" fmla="*/ 224971 h 3560196"/>
                <a:gd name="connsiteX148" fmla="*/ 849085 w 4215960"/>
                <a:gd name="connsiteY148" fmla="*/ 188685 h 3560196"/>
                <a:gd name="connsiteX149" fmla="*/ 820057 w 4215960"/>
                <a:gd name="connsiteY149" fmla="*/ 166914 h 3560196"/>
                <a:gd name="connsiteX150" fmla="*/ 812800 w 4215960"/>
                <a:gd name="connsiteY150" fmla="*/ 145143 h 3560196"/>
                <a:gd name="connsiteX151" fmla="*/ 762000 w 4215960"/>
                <a:gd name="connsiteY151" fmla="*/ 116114 h 3560196"/>
                <a:gd name="connsiteX152" fmla="*/ 740228 w 4215960"/>
                <a:gd name="connsiteY152" fmla="*/ 101600 h 3560196"/>
                <a:gd name="connsiteX153" fmla="*/ 703943 w 4215960"/>
                <a:gd name="connsiteY153" fmla="*/ 65314 h 3560196"/>
                <a:gd name="connsiteX154" fmla="*/ 689428 w 4215960"/>
                <a:gd name="connsiteY154" fmla="*/ 50800 h 3560196"/>
                <a:gd name="connsiteX155" fmla="*/ 660400 w 4215960"/>
                <a:gd name="connsiteY155" fmla="*/ 43543 h 3560196"/>
                <a:gd name="connsiteX156" fmla="*/ 638628 w 4215960"/>
                <a:gd name="connsiteY156" fmla="*/ 36285 h 3560196"/>
                <a:gd name="connsiteX157" fmla="*/ 602343 w 4215960"/>
                <a:gd name="connsiteY157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140857 w 4215960"/>
                <a:gd name="connsiteY62" fmla="*/ 2968171 h 3560196"/>
                <a:gd name="connsiteX63" fmla="*/ 3052535 w 4215960"/>
                <a:gd name="connsiteY63" fmla="*/ 3328081 h 3560196"/>
                <a:gd name="connsiteX64" fmla="*/ 3184749 w 4215960"/>
                <a:gd name="connsiteY64" fmla="*/ 3475263 h 3560196"/>
                <a:gd name="connsiteX65" fmla="*/ 3160937 w 4215960"/>
                <a:gd name="connsiteY65" fmla="*/ 3537175 h 3560196"/>
                <a:gd name="connsiteX66" fmla="*/ 3268887 w 4215960"/>
                <a:gd name="connsiteY66" fmla="*/ 3556224 h 3560196"/>
                <a:gd name="connsiteX67" fmla="*/ 3208563 w 4215960"/>
                <a:gd name="connsiteY67" fmla="*/ 3489549 h 3560196"/>
                <a:gd name="connsiteX68" fmla="*/ 3205387 w 4215960"/>
                <a:gd name="connsiteY68" fmla="*/ 3421287 h 3560196"/>
                <a:gd name="connsiteX69" fmla="*/ 3259362 w 4215960"/>
                <a:gd name="connsiteY69" fmla="*/ 3476850 h 3560196"/>
                <a:gd name="connsiteX70" fmla="*/ 3308575 w 4215960"/>
                <a:gd name="connsiteY70" fmla="*/ 3481612 h 3560196"/>
                <a:gd name="connsiteX71" fmla="*/ 3302225 w 4215960"/>
                <a:gd name="connsiteY71" fmla="*/ 3432400 h 3560196"/>
                <a:gd name="connsiteX72" fmla="*/ 3362550 w 4215960"/>
                <a:gd name="connsiteY72" fmla="*/ 3437162 h 3560196"/>
                <a:gd name="connsiteX73" fmla="*/ 3424462 w 4215960"/>
                <a:gd name="connsiteY73" fmla="*/ 3480024 h 3560196"/>
                <a:gd name="connsiteX74" fmla="*/ 3456212 w 4215960"/>
                <a:gd name="connsiteY74" fmla="*/ 3467325 h 3560196"/>
                <a:gd name="connsiteX75" fmla="*/ 3449863 w 4215960"/>
                <a:gd name="connsiteY75" fmla="*/ 3432400 h 3560196"/>
                <a:gd name="connsiteX76" fmla="*/ 3491138 w 4215960"/>
                <a:gd name="connsiteY76" fmla="*/ 3408588 h 3560196"/>
                <a:gd name="connsiteX77" fmla="*/ 3575275 w 4215960"/>
                <a:gd name="connsiteY77" fmla="*/ 3465738 h 3560196"/>
                <a:gd name="connsiteX78" fmla="*/ 3592738 w 4215960"/>
                <a:gd name="connsiteY78" fmla="*/ 3364140 h 3560196"/>
                <a:gd name="connsiteX79" fmla="*/ 3567338 w 4215960"/>
                <a:gd name="connsiteY79" fmla="*/ 3341914 h 3560196"/>
                <a:gd name="connsiteX80" fmla="*/ 3494312 w 4215960"/>
                <a:gd name="connsiteY80" fmla="*/ 3299051 h 3560196"/>
                <a:gd name="connsiteX81" fmla="*/ 3516537 w 4215960"/>
                <a:gd name="connsiteY81" fmla="*/ 3273652 h 3560196"/>
                <a:gd name="connsiteX82" fmla="*/ 3537175 w 4215960"/>
                <a:gd name="connsiteY82" fmla="*/ 3251426 h 3560196"/>
                <a:gd name="connsiteX83" fmla="*/ 3591150 w 4215960"/>
                <a:gd name="connsiteY83" fmla="*/ 3283177 h 3560196"/>
                <a:gd name="connsiteX84" fmla="*/ 3597500 w 4215960"/>
                <a:gd name="connsiteY84" fmla="*/ 3238727 h 3560196"/>
                <a:gd name="connsiteX85" fmla="*/ 3541937 w 4215960"/>
                <a:gd name="connsiteY85" fmla="*/ 3214914 h 3560196"/>
                <a:gd name="connsiteX86" fmla="*/ 3540350 w 4215960"/>
                <a:gd name="connsiteY86" fmla="*/ 3205390 h 3560196"/>
                <a:gd name="connsiteX87" fmla="*/ 3527649 w 4215960"/>
                <a:gd name="connsiteY87" fmla="*/ 3167291 h 3560196"/>
                <a:gd name="connsiteX88" fmla="*/ 3533999 w 4215960"/>
                <a:gd name="connsiteY88" fmla="*/ 3119665 h 3560196"/>
                <a:gd name="connsiteX89" fmla="*/ 3545112 w 4215960"/>
                <a:gd name="connsiteY89" fmla="*/ 3064102 h 3560196"/>
                <a:gd name="connsiteX90" fmla="*/ 3507012 w 4215960"/>
                <a:gd name="connsiteY90" fmla="*/ 3033940 h 3560196"/>
                <a:gd name="connsiteX91" fmla="*/ 3540349 w 4215960"/>
                <a:gd name="connsiteY91" fmla="*/ 3024415 h 3560196"/>
                <a:gd name="connsiteX92" fmla="*/ 3518124 w 4215960"/>
                <a:gd name="connsiteY92" fmla="*/ 2987902 h 3560196"/>
                <a:gd name="connsiteX93" fmla="*/ 3556225 w 4215960"/>
                <a:gd name="connsiteY93" fmla="*/ 2983141 h 3560196"/>
                <a:gd name="connsiteX94" fmla="*/ 3562574 w 4215960"/>
                <a:gd name="connsiteY94" fmla="*/ 2949802 h 3560196"/>
                <a:gd name="connsiteX95" fmla="*/ 3624488 w 4215960"/>
                <a:gd name="connsiteY95" fmla="*/ 2959329 h 3560196"/>
                <a:gd name="connsiteX96" fmla="*/ 3657601 w 4215960"/>
                <a:gd name="connsiteY96" fmla="*/ 2974521 h 3560196"/>
                <a:gd name="connsiteX97" fmla="*/ 3623808 w 4215960"/>
                <a:gd name="connsiteY97" fmla="*/ 3015569 h 3560196"/>
                <a:gd name="connsiteX98" fmla="*/ 3662816 w 4215960"/>
                <a:gd name="connsiteY98" fmla="*/ 3123065 h 3560196"/>
                <a:gd name="connsiteX99" fmla="*/ 3715203 w 4215960"/>
                <a:gd name="connsiteY99" fmla="*/ 3154363 h 3560196"/>
                <a:gd name="connsiteX100" fmla="*/ 3767137 w 4215960"/>
                <a:gd name="connsiteY100" fmla="*/ 3112181 h 3560196"/>
                <a:gd name="connsiteX101" fmla="*/ 3852862 w 4215960"/>
                <a:gd name="connsiteY101" fmla="*/ 3063648 h 3560196"/>
                <a:gd name="connsiteX102" fmla="*/ 3835626 w 4215960"/>
                <a:gd name="connsiteY102" fmla="*/ 2974747 h 3560196"/>
                <a:gd name="connsiteX103" fmla="*/ 3912960 w 4215960"/>
                <a:gd name="connsiteY103" fmla="*/ 2842078 h 3560196"/>
                <a:gd name="connsiteX104" fmla="*/ 4205514 w 4215960"/>
                <a:gd name="connsiteY104" fmla="*/ 2508930 h 3560196"/>
                <a:gd name="connsiteX105" fmla="*/ 4124097 w 4215960"/>
                <a:gd name="connsiteY105" fmla="*/ 2499858 h 3560196"/>
                <a:gd name="connsiteX106" fmla="*/ 4128634 w 4215960"/>
                <a:gd name="connsiteY106" fmla="*/ 2408010 h 3560196"/>
                <a:gd name="connsiteX107" fmla="*/ 4079647 w 4215960"/>
                <a:gd name="connsiteY107" fmla="*/ 2382838 h 3560196"/>
                <a:gd name="connsiteX108" fmla="*/ 3995510 w 4215960"/>
                <a:gd name="connsiteY108" fmla="*/ 2414360 h 3560196"/>
                <a:gd name="connsiteX109" fmla="*/ 3958771 w 4215960"/>
                <a:gd name="connsiteY109" fmla="*/ 2378075 h 3560196"/>
                <a:gd name="connsiteX110" fmla="*/ 4003448 w 4215960"/>
                <a:gd name="connsiteY110" fmla="*/ 2355170 h 3560196"/>
                <a:gd name="connsiteX111" fmla="*/ 3874181 w 4215960"/>
                <a:gd name="connsiteY111" fmla="*/ 2141991 h 3560196"/>
                <a:gd name="connsiteX112" fmla="*/ 3889147 w 4215960"/>
                <a:gd name="connsiteY112" fmla="*/ 2111828 h 3560196"/>
                <a:gd name="connsiteX113" fmla="*/ 3865562 w 4215960"/>
                <a:gd name="connsiteY113" fmla="*/ 1996168 h 3560196"/>
                <a:gd name="connsiteX114" fmla="*/ 3706813 w 4215960"/>
                <a:gd name="connsiteY114" fmla="*/ 1985282 h 3560196"/>
                <a:gd name="connsiteX115" fmla="*/ 3673475 w 4215960"/>
                <a:gd name="connsiteY115" fmla="*/ 2034040 h 3560196"/>
                <a:gd name="connsiteX116" fmla="*/ 3584575 w 4215960"/>
                <a:gd name="connsiteY116" fmla="*/ 2048556 h 3560196"/>
                <a:gd name="connsiteX117" fmla="*/ 3590925 w 4215960"/>
                <a:gd name="connsiteY117" fmla="*/ 2026557 h 3560196"/>
                <a:gd name="connsiteX118" fmla="*/ 3537403 w 4215960"/>
                <a:gd name="connsiteY118" fmla="*/ 2010456 h 3560196"/>
                <a:gd name="connsiteX119" fmla="*/ 3512684 w 4215960"/>
                <a:gd name="connsiteY119" fmla="*/ 1845355 h 3560196"/>
                <a:gd name="connsiteX120" fmla="*/ 3232377 w 4215960"/>
                <a:gd name="connsiteY120" fmla="*/ 1778680 h 3560196"/>
                <a:gd name="connsiteX121" fmla="*/ 3096078 w 4215960"/>
                <a:gd name="connsiteY121" fmla="*/ 1821996 h 3560196"/>
                <a:gd name="connsiteX122" fmla="*/ 2964089 w 4215960"/>
                <a:gd name="connsiteY122" fmla="*/ 1814512 h 3560196"/>
                <a:gd name="connsiteX123" fmla="*/ 2831646 w 4215960"/>
                <a:gd name="connsiteY123" fmla="*/ 1703614 h 3560196"/>
                <a:gd name="connsiteX124" fmla="*/ 2618468 w 4215960"/>
                <a:gd name="connsiteY124" fmla="*/ 1400401 h 3560196"/>
                <a:gd name="connsiteX125" fmla="*/ 2220006 w 4215960"/>
                <a:gd name="connsiteY125" fmla="*/ 1260928 h 3560196"/>
                <a:gd name="connsiteX126" fmla="*/ 1821543 w 4215960"/>
                <a:gd name="connsiteY126" fmla="*/ 1284514 h 3560196"/>
                <a:gd name="connsiteX127" fmla="*/ 1799771 w 4215960"/>
                <a:gd name="connsiteY127" fmla="*/ 1211943 h 3560196"/>
                <a:gd name="connsiteX128" fmla="*/ 1756228 w 4215960"/>
                <a:gd name="connsiteY128" fmla="*/ 1139371 h 3560196"/>
                <a:gd name="connsiteX129" fmla="*/ 1625600 w 4215960"/>
                <a:gd name="connsiteY129" fmla="*/ 986971 h 3560196"/>
                <a:gd name="connsiteX130" fmla="*/ 1589314 w 4215960"/>
                <a:gd name="connsiteY130" fmla="*/ 928914 h 3560196"/>
                <a:gd name="connsiteX131" fmla="*/ 1574800 w 4215960"/>
                <a:gd name="connsiteY131" fmla="*/ 892628 h 3560196"/>
                <a:gd name="connsiteX132" fmla="*/ 1538514 w 4215960"/>
                <a:gd name="connsiteY132" fmla="*/ 856343 h 3560196"/>
                <a:gd name="connsiteX133" fmla="*/ 1509485 w 4215960"/>
                <a:gd name="connsiteY133" fmla="*/ 820057 h 3560196"/>
                <a:gd name="connsiteX134" fmla="*/ 1473200 w 4215960"/>
                <a:gd name="connsiteY134" fmla="*/ 783771 h 3560196"/>
                <a:gd name="connsiteX135" fmla="*/ 1436914 w 4215960"/>
                <a:gd name="connsiteY135" fmla="*/ 718457 h 3560196"/>
                <a:gd name="connsiteX136" fmla="*/ 1357085 w 4215960"/>
                <a:gd name="connsiteY136" fmla="*/ 624114 h 3560196"/>
                <a:gd name="connsiteX137" fmla="*/ 1335314 w 4215960"/>
                <a:gd name="connsiteY137" fmla="*/ 602343 h 3560196"/>
                <a:gd name="connsiteX138" fmla="*/ 1277257 w 4215960"/>
                <a:gd name="connsiteY138" fmla="*/ 529771 h 3560196"/>
                <a:gd name="connsiteX139" fmla="*/ 1219200 w 4215960"/>
                <a:gd name="connsiteY139" fmla="*/ 464457 h 3560196"/>
                <a:gd name="connsiteX140" fmla="*/ 1161143 w 4215960"/>
                <a:gd name="connsiteY140" fmla="*/ 406400 h 3560196"/>
                <a:gd name="connsiteX141" fmla="*/ 1081314 w 4215960"/>
                <a:gd name="connsiteY141" fmla="*/ 362857 h 3560196"/>
                <a:gd name="connsiteX142" fmla="*/ 1052285 w 4215960"/>
                <a:gd name="connsiteY142" fmla="*/ 333828 h 3560196"/>
                <a:gd name="connsiteX143" fmla="*/ 1001485 w 4215960"/>
                <a:gd name="connsiteY143" fmla="*/ 304800 h 3560196"/>
                <a:gd name="connsiteX144" fmla="*/ 979714 w 4215960"/>
                <a:gd name="connsiteY144" fmla="*/ 290285 h 3560196"/>
                <a:gd name="connsiteX145" fmla="*/ 928914 w 4215960"/>
                <a:gd name="connsiteY145" fmla="*/ 246743 h 3560196"/>
                <a:gd name="connsiteX146" fmla="*/ 907143 w 4215960"/>
                <a:gd name="connsiteY146" fmla="*/ 232228 h 3560196"/>
                <a:gd name="connsiteX147" fmla="*/ 885371 w 4215960"/>
                <a:gd name="connsiteY147" fmla="*/ 224971 h 3560196"/>
                <a:gd name="connsiteX148" fmla="*/ 849085 w 4215960"/>
                <a:gd name="connsiteY148" fmla="*/ 188685 h 3560196"/>
                <a:gd name="connsiteX149" fmla="*/ 820057 w 4215960"/>
                <a:gd name="connsiteY149" fmla="*/ 166914 h 3560196"/>
                <a:gd name="connsiteX150" fmla="*/ 812800 w 4215960"/>
                <a:gd name="connsiteY150" fmla="*/ 145143 h 3560196"/>
                <a:gd name="connsiteX151" fmla="*/ 762000 w 4215960"/>
                <a:gd name="connsiteY151" fmla="*/ 116114 h 3560196"/>
                <a:gd name="connsiteX152" fmla="*/ 740228 w 4215960"/>
                <a:gd name="connsiteY152" fmla="*/ 101600 h 3560196"/>
                <a:gd name="connsiteX153" fmla="*/ 703943 w 4215960"/>
                <a:gd name="connsiteY153" fmla="*/ 65314 h 3560196"/>
                <a:gd name="connsiteX154" fmla="*/ 689428 w 4215960"/>
                <a:gd name="connsiteY154" fmla="*/ 50800 h 3560196"/>
                <a:gd name="connsiteX155" fmla="*/ 660400 w 4215960"/>
                <a:gd name="connsiteY155" fmla="*/ 43543 h 3560196"/>
                <a:gd name="connsiteX156" fmla="*/ 638628 w 4215960"/>
                <a:gd name="connsiteY156" fmla="*/ 36285 h 3560196"/>
                <a:gd name="connsiteX157" fmla="*/ 602343 w 4215960"/>
                <a:gd name="connsiteY157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140857 w 4215960"/>
                <a:gd name="connsiteY62" fmla="*/ 2968171 h 3560196"/>
                <a:gd name="connsiteX63" fmla="*/ 3052535 w 4215960"/>
                <a:gd name="connsiteY63" fmla="*/ 3328081 h 3560196"/>
                <a:gd name="connsiteX64" fmla="*/ 3140299 w 4215960"/>
                <a:gd name="connsiteY64" fmla="*/ 3478438 h 3560196"/>
                <a:gd name="connsiteX65" fmla="*/ 3160937 w 4215960"/>
                <a:gd name="connsiteY65" fmla="*/ 3537175 h 3560196"/>
                <a:gd name="connsiteX66" fmla="*/ 3268887 w 4215960"/>
                <a:gd name="connsiteY66" fmla="*/ 3556224 h 3560196"/>
                <a:gd name="connsiteX67" fmla="*/ 3208563 w 4215960"/>
                <a:gd name="connsiteY67" fmla="*/ 3489549 h 3560196"/>
                <a:gd name="connsiteX68" fmla="*/ 3205387 w 4215960"/>
                <a:gd name="connsiteY68" fmla="*/ 3421287 h 3560196"/>
                <a:gd name="connsiteX69" fmla="*/ 3259362 w 4215960"/>
                <a:gd name="connsiteY69" fmla="*/ 3476850 h 3560196"/>
                <a:gd name="connsiteX70" fmla="*/ 3308575 w 4215960"/>
                <a:gd name="connsiteY70" fmla="*/ 3481612 h 3560196"/>
                <a:gd name="connsiteX71" fmla="*/ 3302225 w 4215960"/>
                <a:gd name="connsiteY71" fmla="*/ 3432400 h 3560196"/>
                <a:gd name="connsiteX72" fmla="*/ 3362550 w 4215960"/>
                <a:gd name="connsiteY72" fmla="*/ 3437162 h 3560196"/>
                <a:gd name="connsiteX73" fmla="*/ 3424462 w 4215960"/>
                <a:gd name="connsiteY73" fmla="*/ 3480024 h 3560196"/>
                <a:gd name="connsiteX74" fmla="*/ 3456212 w 4215960"/>
                <a:gd name="connsiteY74" fmla="*/ 3467325 h 3560196"/>
                <a:gd name="connsiteX75" fmla="*/ 3449863 w 4215960"/>
                <a:gd name="connsiteY75" fmla="*/ 3432400 h 3560196"/>
                <a:gd name="connsiteX76" fmla="*/ 3491138 w 4215960"/>
                <a:gd name="connsiteY76" fmla="*/ 3408588 h 3560196"/>
                <a:gd name="connsiteX77" fmla="*/ 3575275 w 4215960"/>
                <a:gd name="connsiteY77" fmla="*/ 3465738 h 3560196"/>
                <a:gd name="connsiteX78" fmla="*/ 3592738 w 4215960"/>
                <a:gd name="connsiteY78" fmla="*/ 3364140 h 3560196"/>
                <a:gd name="connsiteX79" fmla="*/ 3567338 w 4215960"/>
                <a:gd name="connsiteY79" fmla="*/ 3341914 h 3560196"/>
                <a:gd name="connsiteX80" fmla="*/ 3494312 w 4215960"/>
                <a:gd name="connsiteY80" fmla="*/ 3299051 h 3560196"/>
                <a:gd name="connsiteX81" fmla="*/ 3516537 w 4215960"/>
                <a:gd name="connsiteY81" fmla="*/ 3273652 h 3560196"/>
                <a:gd name="connsiteX82" fmla="*/ 3537175 w 4215960"/>
                <a:gd name="connsiteY82" fmla="*/ 3251426 h 3560196"/>
                <a:gd name="connsiteX83" fmla="*/ 3591150 w 4215960"/>
                <a:gd name="connsiteY83" fmla="*/ 3283177 h 3560196"/>
                <a:gd name="connsiteX84" fmla="*/ 3597500 w 4215960"/>
                <a:gd name="connsiteY84" fmla="*/ 3238727 h 3560196"/>
                <a:gd name="connsiteX85" fmla="*/ 3541937 w 4215960"/>
                <a:gd name="connsiteY85" fmla="*/ 3214914 h 3560196"/>
                <a:gd name="connsiteX86" fmla="*/ 3540350 w 4215960"/>
                <a:gd name="connsiteY86" fmla="*/ 3205390 h 3560196"/>
                <a:gd name="connsiteX87" fmla="*/ 3527649 w 4215960"/>
                <a:gd name="connsiteY87" fmla="*/ 3167291 h 3560196"/>
                <a:gd name="connsiteX88" fmla="*/ 3533999 w 4215960"/>
                <a:gd name="connsiteY88" fmla="*/ 3119665 h 3560196"/>
                <a:gd name="connsiteX89" fmla="*/ 3545112 w 4215960"/>
                <a:gd name="connsiteY89" fmla="*/ 3064102 h 3560196"/>
                <a:gd name="connsiteX90" fmla="*/ 3507012 w 4215960"/>
                <a:gd name="connsiteY90" fmla="*/ 3033940 h 3560196"/>
                <a:gd name="connsiteX91" fmla="*/ 3540349 w 4215960"/>
                <a:gd name="connsiteY91" fmla="*/ 3024415 h 3560196"/>
                <a:gd name="connsiteX92" fmla="*/ 3518124 w 4215960"/>
                <a:gd name="connsiteY92" fmla="*/ 2987902 h 3560196"/>
                <a:gd name="connsiteX93" fmla="*/ 3556225 w 4215960"/>
                <a:gd name="connsiteY93" fmla="*/ 2983141 h 3560196"/>
                <a:gd name="connsiteX94" fmla="*/ 3562574 w 4215960"/>
                <a:gd name="connsiteY94" fmla="*/ 2949802 h 3560196"/>
                <a:gd name="connsiteX95" fmla="*/ 3624488 w 4215960"/>
                <a:gd name="connsiteY95" fmla="*/ 2959329 h 3560196"/>
                <a:gd name="connsiteX96" fmla="*/ 3657601 w 4215960"/>
                <a:gd name="connsiteY96" fmla="*/ 2974521 h 3560196"/>
                <a:gd name="connsiteX97" fmla="*/ 3623808 w 4215960"/>
                <a:gd name="connsiteY97" fmla="*/ 3015569 h 3560196"/>
                <a:gd name="connsiteX98" fmla="*/ 3662816 w 4215960"/>
                <a:gd name="connsiteY98" fmla="*/ 3123065 h 3560196"/>
                <a:gd name="connsiteX99" fmla="*/ 3715203 w 4215960"/>
                <a:gd name="connsiteY99" fmla="*/ 3154363 h 3560196"/>
                <a:gd name="connsiteX100" fmla="*/ 3767137 w 4215960"/>
                <a:gd name="connsiteY100" fmla="*/ 3112181 h 3560196"/>
                <a:gd name="connsiteX101" fmla="*/ 3852862 w 4215960"/>
                <a:gd name="connsiteY101" fmla="*/ 3063648 h 3560196"/>
                <a:gd name="connsiteX102" fmla="*/ 3835626 w 4215960"/>
                <a:gd name="connsiteY102" fmla="*/ 2974747 h 3560196"/>
                <a:gd name="connsiteX103" fmla="*/ 3912960 w 4215960"/>
                <a:gd name="connsiteY103" fmla="*/ 2842078 h 3560196"/>
                <a:gd name="connsiteX104" fmla="*/ 4205514 w 4215960"/>
                <a:gd name="connsiteY104" fmla="*/ 2508930 h 3560196"/>
                <a:gd name="connsiteX105" fmla="*/ 4124097 w 4215960"/>
                <a:gd name="connsiteY105" fmla="*/ 2499858 h 3560196"/>
                <a:gd name="connsiteX106" fmla="*/ 4128634 w 4215960"/>
                <a:gd name="connsiteY106" fmla="*/ 2408010 h 3560196"/>
                <a:gd name="connsiteX107" fmla="*/ 4079647 w 4215960"/>
                <a:gd name="connsiteY107" fmla="*/ 2382838 h 3560196"/>
                <a:gd name="connsiteX108" fmla="*/ 3995510 w 4215960"/>
                <a:gd name="connsiteY108" fmla="*/ 2414360 h 3560196"/>
                <a:gd name="connsiteX109" fmla="*/ 3958771 w 4215960"/>
                <a:gd name="connsiteY109" fmla="*/ 2378075 h 3560196"/>
                <a:gd name="connsiteX110" fmla="*/ 4003448 w 4215960"/>
                <a:gd name="connsiteY110" fmla="*/ 2355170 h 3560196"/>
                <a:gd name="connsiteX111" fmla="*/ 3874181 w 4215960"/>
                <a:gd name="connsiteY111" fmla="*/ 2141991 h 3560196"/>
                <a:gd name="connsiteX112" fmla="*/ 3889147 w 4215960"/>
                <a:gd name="connsiteY112" fmla="*/ 2111828 h 3560196"/>
                <a:gd name="connsiteX113" fmla="*/ 3865562 w 4215960"/>
                <a:gd name="connsiteY113" fmla="*/ 1996168 h 3560196"/>
                <a:gd name="connsiteX114" fmla="*/ 3706813 w 4215960"/>
                <a:gd name="connsiteY114" fmla="*/ 1985282 h 3560196"/>
                <a:gd name="connsiteX115" fmla="*/ 3673475 w 4215960"/>
                <a:gd name="connsiteY115" fmla="*/ 2034040 h 3560196"/>
                <a:gd name="connsiteX116" fmla="*/ 3584575 w 4215960"/>
                <a:gd name="connsiteY116" fmla="*/ 2048556 h 3560196"/>
                <a:gd name="connsiteX117" fmla="*/ 3590925 w 4215960"/>
                <a:gd name="connsiteY117" fmla="*/ 2026557 h 3560196"/>
                <a:gd name="connsiteX118" fmla="*/ 3537403 w 4215960"/>
                <a:gd name="connsiteY118" fmla="*/ 2010456 h 3560196"/>
                <a:gd name="connsiteX119" fmla="*/ 3512684 w 4215960"/>
                <a:gd name="connsiteY119" fmla="*/ 1845355 h 3560196"/>
                <a:gd name="connsiteX120" fmla="*/ 3232377 w 4215960"/>
                <a:gd name="connsiteY120" fmla="*/ 1778680 h 3560196"/>
                <a:gd name="connsiteX121" fmla="*/ 3096078 w 4215960"/>
                <a:gd name="connsiteY121" fmla="*/ 1821996 h 3560196"/>
                <a:gd name="connsiteX122" fmla="*/ 2964089 w 4215960"/>
                <a:gd name="connsiteY122" fmla="*/ 1814512 h 3560196"/>
                <a:gd name="connsiteX123" fmla="*/ 2831646 w 4215960"/>
                <a:gd name="connsiteY123" fmla="*/ 1703614 h 3560196"/>
                <a:gd name="connsiteX124" fmla="*/ 2618468 w 4215960"/>
                <a:gd name="connsiteY124" fmla="*/ 1400401 h 3560196"/>
                <a:gd name="connsiteX125" fmla="*/ 2220006 w 4215960"/>
                <a:gd name="connsiteY125" fmla="*/ 1260928 h 3560196"/>
                <a:gd name="connsiteX126" fmla="*/ 1821543 w 4215960"/>
                <a:gd name="connsiteY126" fmla="*/ 1284514 h 3560196"/>
                <a:gd name="connsiteX127" fmla="*/ 1799771 w 4215960"/>
                <a:gd name="connsiteY127" fmla="*/ 1211943 h 3560196"/>
                <a:gd name="connsiteX128" fmla="*/ 1756228 w 4215960"/>
                <a:gd name="connsiteY128" fmla="*/ 1139371 h 3560196"/>
                <a:gd name="connsiteX129" fmla="*/ 1625600 w 4215960"/>
                <a:gd name="connsiteY129" fmla="*/ 986971 h 3560196"/>
                <a:gd name="connsiteX130" fmla="*/ 1589314 w 4215960"/>
                <a:gd name="connsiteY130" fmla="*/ 928914 h 3560196"/>
                <a:gd name="connsiteX131" fmla="*/ 1574800 w 4215960"/>
                <a:gd name="connsiteY131" fmla="*/ 892628 h 3560196"/>
                <a:gd name="connsiteX132" fmla="*/ 1538514 w 4215960"/>
                <a:gd name="connsiteY132" fmla="*/ 856343 h 3560196"/>
                <a:gd name="connsiteX133" fmla="*/ 1509485 w 4215960"/>
                <a:gd name="connsiteY133" fmla="*/ 820057 h 3560196"/>
                <a:gd name="connsiteX134" fmla="*/ 1473200 w 4215960"/>
                <a:gd name="connsiteY134" fmla="*/ 783771 h 3560196"/>
                <a:gd name="connsiteX135" fmla="*/ 1436914 w 4215960"/>
                <a:gd name="connsiteY135" fmla="*/ 718457 h 3560196"/>
                <a:gd name="connsiteX136" fmla="*/ 1357085 w 4215960"/>
                <a:gd name="connsiteY136" fmla="*/ 624114 h 3560196"/>
                <a:gd name="connsiteX137" fmla="*/ 1335314 w 4215960"/>
                <a:gd name="connsiteY137" fmla="*/ 602343 h 3560196"/>
                <a:gd name="connsiteX138" fmla="*/ 1277257 w 4215960"/>
                <a:gd name="connsiteY138" fmla="*/ 529771 h 3560196"/>
                <a:gd name="connsiteX139" fmla="*/ 1219200 w 4215960"/>
                <a:gd name="connsiteY139" fmla="*/ 464457 h 3560196"/>
                <a:gd name="connsiteX140" fmla="*/ 1161143 w 4215960"/>
                <a:gd name="connsiteY140" fmla="*/ 406400 h 3560196"/>
                <a:gd name="connsiteX141" fmla="*/ 1081314 w 4215960"/>
                <a:gd name="connsiteY141" fmla="*/ 362857 h 3560196"/>
                <a:gd name="connsiteX142" fmla="*/ 1052285 w 4215960"/>
                <a:gd name="connsiteY142" fmla="*/ 333828 h 3560196"/>
                <a:gd name="connsiteX143" fmla="*/ 1001485 w 4215960"/>
                <a:gd name="connsiteY143" fmla="*/ 304800 h 3560196"/>
                <a:gd name="connsiteX144" fmla="*/ 979714 w 4215960"/>
                <a:gd name="connsiteY144" fmla="*/ 290285 h 3560196"/>
                <a:gd name="connsiteX145" fmla="*/ 928914 w 4215960"/>
                <a:gd name="connsiteY145" fmla="*/ 246743 h 3560196"/>
                <a:gd name="connsiteX146" fmla="*/ 907143 w 4215960"/>
                <a:gd name="connsiteY146" fmla="*/ 232228 h 3560196"/>
                <a:gd name="connsiteX147" fmla="*/ 885371 w 4215960"/>
                <a:gd name="connsiteY147" fmla="*/ 224971 h 3560196"/>
                <a:gd name="connsiteX148" fmla="*/ 849085 w 4215960"/>
                <a:gd name="connsiteY148" fmla="*/ 188685 h 3560196"/>
                <a:gd name="connsiteX149" fmla="*/ 820057 w 4215960"/>
                <a:gd name="connsiteY149" fmla="*/ 166914 h 3560196"/>
                <a:gd name="connsiteX150" fmla="*/ 812800 w 4215960"/>
                <a:gd name="connsiteY150" fmla="*/ 145143 h 3560196"/>
                <a:gd name="connsiteX151" fmla="*/ 762000 w 4215960"/>
                <a:gd name="connsiteY151" fmla="*/ 116114 h 3560196"/>
                <a:gd name="connsiteX152" fmla="*/ 740228 w 4215960"/>
                <a:gd name="connsiteY152" fmla="*/ 101600 h 3560196"/>
                <a:gd name="connsiteX153" fmla="*/ 703943 w 4215960"/>
                <a:gd name="connsiteY153" fmla="*/ 65314 h 3560196"/>
                <a:gd name="connsiteX154" fmla="*/ 689428 w 4215960"/>
                <a:gd name="connsiteY154" fmla="*/ 50800 h 3560196"/>
                <a:gd name="connsiteX155" fmla="*/ 660400 w 4215960"/>
                <a:gd name="connsiteY155" fmla="*/ 43543 h 3560196"/>
                <a:gd name="connsiteX156" fmla="*/ 638628 w 4215960"/>
                <a:gd name="connsiteY156" fmla="*/ 36285 h 3560196"/>
                <a:gd name="connsiteX157" fmla="*/ 602343 w 4215960"/>
                <a:gd name="connsiteY157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140857 w 4215960"/>
                <a:gd name="connsiteY62" fmla="*/ 2968171 h 3560196"/>
                <a:gd name="connsiteX63" fmla="*/ 3052535 w 4215960"/>
                <a:gd name="connsiteY63" fmla="*/ 3328081 h 3560196"/>
                <a:gd name="connsiteX64" fmla="*/ 3052987 w 4215960"/>
                <a:gd name="connsiteY64" fmla="*/ 3319687 h 3560196"/>
                <a:gd name="connsiteX65" fmla="*/ 3140299 w 4215960"/>
                <a:gd name="connsiteY65" fmla="*/ 3478438 h 3560196"/>
                <a:gd name="connsiteX66" fmla="*/ 3160937 w 4215960"/>
                <a:gd name="connsiteY66" fmla="*/ 3537175 h 3560196"/>
                <a:gd name="connsiteX67" fmla="*/ 3268887 w 4215960"/>
                <a:gd name="connsiteY67" fmla="*/ 3556224 h 3560196"/>
                <a:gd name="connsiteX68" fmla="*/ 3208563 w 4215960"/>
                <a:gd name="connsiteY68" fmla="*/ 3489549 h 3560196"/>
                <a:gd name="connsiteX69" fmla="*/ 3205387 w 4215960"/>
                <a:gd name="connsiteY69" fmla="*/ 3421287 h 3560196"/>
                <a:gd name="connsiteX70" fmla="*/ 3259362 w 4215960"/>
                <a:gd name="connsiteY70" fmla="*/ 3476850 h 3560196"/>
                <a:gd name="connsiteX71" fmla="*/ 3308575 w 4215960"/>
                <a:gd name="connsiteY71" fmla="*/ 3481612 h 3560196"/>
                <a:gd name="connsiteX72" fmla="*/ 3302225 w 4215960"/>
                <a:gd name="connsiteY72" fmla="*/ 3432400 h 3560196"/>
                <a:gd name="connsiteX73" fmla="*/ 3362550 w 4215960"/>
                <a:gd name="connsiteY73" fmla="*/ 3437162 h 3560196"/>
                <a:gd name="connsiteX74" fmla="*/ 3424462 w 4215960"/>
                <a:gd name="connsiteY74" fmla="*/ 3480024 h 3560196"/>
                <a:gd name="connsiteX75" fmla="*/ 3456212 w 4215960"/>
                <a:gd name="connsiteY75" fmla="*/ 3467325 h 3560196"/>
                <a:gd name="connsiteX76" fmla="*/ 3449863 w 4215960"/>
                <a:gd name="connsiteY76" fmla="*/ 3432400 h 3560196"/>
                <a:gd name="connsiteX77" fmla="*/ 3491138 w 4215960"/>
                <a:gd name="connsiteY77" fmla="*/ 3408588 h 3560196"/>
                <a:gd name="connsiteX78" fmla="*/ 3575275 w 4215960"/>
                <a:gd name="connsiteY78" fmla="*/ 3465738 h 3560196"/>
                <a:gd name="connsiteX79" fmla="*/ 3592738 w 4215960"/>
                <a:gd name="connsiteY79" fmla="*/ 3364140 h 3560196"/>
                <a:gd name="connsiteX80" fmla="*/ 3567338 w 4215960"/>
                <a:gd name="connsiteY80" fmla="*/ 3341914 h 3560196"/>
                <a:gd name="connsiteX81" fmla="*/ 3494312 w 4215960"/>
                <a:gd name="connsiteY81" fmla="*/ 3299051 h 3560196"/>
                <a:gd name="connsiteX82" fmla="*/ 3516537 w 4215960"/>
                <a:gd name="connsiteY82" fmla="*/ 3273652 h 3560196"/>
                <a:gd name="connsiteX83" fmla="*/ 3537175 w 4215960"/>
                <a:gd name="connsiteY83" fmla="*/ 3251426 h 3560196"/>
                <a:gd name="connsiteX84" fmla="*/ 3591150 w 4215960"/>
                <a:gd name="connsiteY84" fmla="*/ 3283177 h 3560196"/>
                <a:gd name="connsiteX85" fmla="*/ 3597500 w 4215960"/>
                <a:gd name="connsiteY85" fmla="*/ 3238727 h 3560196"/>
                <a:gd name="connsiteX86" fmla="*/ 3541937 w 4215960"/>
                <a:gd name="connsiteY86" fmla="*/ 3214914 h 3560196"/>
                <a:gd name="connsiteX87" fmla="*/ 3540350 w 4215960"/>
                <a:gd name="connsiteY87" fmla="*/ 3205390 h 3560196"/>
                <a:gd name="connsiteX88" fmla="*/ 3527649 w 4215960"/>
                <a:gd name="connsiteY88" fmla="*/ 3167291 h 3560196"/>
                <a:gd name="connsiteX89" fmla="*/ 3533999 w 4215960"/>
                <a:gd name="connsiteY89" fmla="*/ 3119665 h 3560196"/>
                <a:gd name="connsiteX90" fmla="*/ 3545112 w 4215960"/>
                <a:gd name="connsiteY90" fmla="*/ 3064102 h 3560196"/>
                <a:gd name="connsiteX91" fmla="*/ 3507012 w 4215960"/>
                <a:gd name="connsiteY91" fmla="*/ 3033940 h 3560196"/>
                <a:gd name="connsiteX92" fmla="*/ 3540349 w 4215960"/>
                <a:gd name="connsiteY92" fmla="*/ 3024415 h 3560196"/>
                <a:gd name="connsiteX93" fmla="*/ 3518124 w 4215960"/>
                <a:gd name="connsiteY93" fmla="*/ 2987902 h 3560196"/>
                <a:gd name="connsiteX94" fmla="*/ 3556225 w 4215960"/>
                <a:gd name="connsiteY94" fmla="*/ 2983141 h 3560196"/>
                <a:gd name="connsiteX95" fmla="*/ 3562574 w 4215960"/>
                <a:gd name="connsiteY95" fmla="*/ 2949802 h 3560196"/>
                <a:gd name="connsiteX96" fmla="*/ 3624488 w 4215960"/>
                <a:gd name="connsiteY96" fmla="*/ 2959329 h 3560196"/>
                <a:gd name="connsiteX97" fmla="*/ 3657601 w 4215960"/>
                <a:gd name="connsiteY97" fmla="*/ 2974521 h 3560196"/>
                <a:gd name="connsiteX98" fmla="*/ 3623808 w 4215960"/>
                <a:gd name="connsiteY98" fmla="*/ 3015569 h 3560196"/>
                <a:gd name="connsiteX99" fmla="*/ 3662816 w 4215960"/>
                <a:gd name="connsiteY99" fmla="*/ 3123065 h 3560196"/>
                <a:gd name="connsiteX100" fmla="*/ 3715203 w 4215960"/>
                <a:gd name="connsiteY100" fmla="*/ 3154363 h 3560196"/>
                <a:gd name="connsiteX101" fmla="*/ 3767137 w 4215960"/>
                <a:gd name="connsiteY101" fmla="*/ 3112181 h 3560196"/>
                <a:gd name="connsiteX102" fmla="*/ 3852862 w 4215960"/>
                <a:gd name="connsiteY102" fmla="*/ 3063648 h 3560196"/>
                <a:gd name="connsiteX103" fmla="*/ 3835626 w 4215960"/>
                <a:gd name="connsiteY103" fmla="*/ 2974747 h 3560196"/>
                <a:gd name="connsiteX104" fmla="*/ 3912960 w 4215960"/>
                <a:gd name="connsiteY104" fmla="*/ 2842078 h 3560196"/>
                <a:gd name="connsiteX105" fmla="*/ 4205514 w 4215960"/>
                <a:gd name="connsiteY105" fmla="*/ 2508930 h 3560196"/>
                <a:gd name="connsiteX106" fmla="*/ 4124097 w 4215960"/>
                <a:gd name="connsiteY106" fmla="*/ 2499858 h 3560196"/>
                <a:gd name="connsiteX107" fmla="*/ 4128634 w 4215960"/>
                <a:gd name="connsiteY107" fmla="*/ 2408010 h 3560196"/>
                <a:gd name="connsiteX108" fmla="*/ 4079647 w 4215960"/>
                <a:gd name="connsiteY108" fmla="*/ 2382838 h 3560196"/>
                <a:gd name="connsiteX109" fmla="*/ 3995510 w 4215960"/>
                <a:gd name="connsiteY109" fmla="*/ 2414360 h 3560196"/>
                <a:gd name="connsiteX110" fmla="*/ 3958771 w 4215960"/>
                <a:gd name="connsiteY110" fmla="*/ 2378075 h 3560196"/>
                <a:gd name="connsiteX111" fmla="*/ 4003448 w 4215960"/>
                <a:gd name="connsiteY111" fmla="*/ 2355170 h 3560196"/>
                <a:gd name="connsiteX112" fmla="*/ 3874181 w 4215960"/>
                <a:gd name="connsiteY112" fmla="*/ 2141991 h 3560196"/>
                <a:gd name="connsiteX113" fmla="*/ 3889147 w 4215960"/>
                <a:gd name="connsiteY113" fmla="*/ 2111828 h 3560196"/>
                <a:gd name="connsiteX114" fmla="*/ 3865562 w 4215960"/>
                <a:gd name="connsiteY114" fmla="*/ 1996168 h 3560196"/>
                <a:gd name="connsiteX115" fmla="*/ 3706813 w 4215960"/>
                <a:gd name="connsiteY115" fmla="*/ 1985282 h 3560196"/>
                <a:gd name="connsiteX116" fmla="*/ 3673475 w 4215960"/>
                <a:gd name="connsiteY116" fmla="*/ 2034040 h 3560196"/>
                <a:gd name="connsiteX117" fmla="*/ 3584575 w 4215960"/>
                <a:gd name="connsiteY117" fmla="*/ 2048556 h 3560196"/>
                <a:gd name="connsiteX118" fmla="*/ 3590925 w 4215960"/>
                <a:gd name="connsiteY118" fmla="*/ 2026557 h 3560196"/>
                <a:gd name="connsiteX119" fmla="*/ 3537403 w 4215960"/>
                <a:gd name="connsiteY119" fmla="*/ 2010456 h 3560196"/>
                <a:gd name="connsiteX120" fmla="*/ 3512684 w 4215960"/>
                <a:gd name="connsiteY120" fmla="*/ 1845355 h 3560196"/>
                <a:gd name="connsiteX121" fmla="*/ 3232377 w 4215960"/>
                <a:gd name="connsiteY121" fmla="*/ 1778680 h 3560196"/>
                <a:gd name="connsiteX122" fmla="*/ 3096078 w 4215960"/>
                <a:gd name="connsiteY122" fmla="*/ 1821996 h 3560196"/>
                <a:gd name="connsiteX123" fmla="*/ 2964089 w 4215960"/>
                <a:gd name="connsiteY123" fmla="*/ 1814512 h 3560196"/>
                <a:gd name="connsiteX124" fmla="*/ 2831646 w 4215960"/>
                <a:gd name="connsiteY124" fmla="*/ 1703614 h 3560196"/>
                <a:gd name="connsiteX125" fmla="*/ 2618468 w 4215960"/>
                <a:gd name="connsiteY125" fmla="*/ 1400401 h 3560196"/>
                <a:gd name="connsiteX126" fmla="*/ 2220006 w 4215960"/>
                <a:gd name="connsiteY126" fmla="*/ 1260928 h 3560196"/>
                <a:gd name="connsiteX127" fmla="*/ 1821543 w 4215960"/>
                <a:gd name="connsiteY127" fmla="*/ 1284514 h 3560196"/>
                <a:gd name="connsiteX128" fmla="*/ 1799771 w 4215960"/>
                <a:gd name="connsiteY128" fmla="*/ 1211943 h 3560196"/>
                <a:gd name="connsiteX129" fmla="*/ 1756228 w 4215960"/>
                <a:gd name="connsiteY129" fmla="*/ 1139371 h 3560196"/>
                <a:gd name="connsiteX130" fmla="*/ 1625600 w 4215960"/>
                <a:gd name="connsiteY130" fmla="*/ 986971 h 3560196"/>
                <a:gd name="connsiteX131" fmla="*/ 1589314 w 4215960"/>
                <a:gd name="connsiteY131" fmla="*/ 928914 h 3560196"/>
                <a:gd name="connsiteX132" fmla="*/ 1574800 w 4215960"/>
                <a:gd name="connsiteY132" fmla="*/ 892628 h 3560196"/>
                <a:gd name="connsiteX133" fmla="*/ 1538514 w 4215960"/>
                <a:gd name="connsiteY133" fmla="*/ 856343 h 3560196"/>
                <a:gd name="connsiteX134" fmla="*/ 1509485 w 4215960"/>
                <a:gd name="connsiteY134" fmla="*/ 820057 h 3560196"/>
                <a:gd name="connsiteX135" fmla="*/ 1473200 w 4215960"/>
                <a:gd name="connsiteY135" fmla="*/ 783771 h 3560196"/>
                <a:gd name="connsiteX136" fmla="*/ 1436914 w 4215960"/>
                <a:gd name="connsiteY136" fmla="*/ 718457 h 3560196"/>
                <a:gd name="connsiteX137" fmla="*/ 1357085 w 4215960"/>
                <a:gd name="connsiteY137" fmla="*/ 624114 h 3560196"/>
                <a:gd name="connsiteX138" fmla="*/ 1335314 w 4215960"/>
                <a:gd name="connsiteY138" fmla="*/ 602343 h 3560196"/>
                <a:gd name="connsiteX139" fmla="*/ 1277257 w 4215960"/>
                <a:gd name="connsiteY139" fmla="*/ 529771 h 3560196"/>
                <a:gd name="connsiteX140" fmla="*/ 1219200 w 4215960"/>
                <a:gd name="connsiteY140" fmla="*/ 464457 h 3560196"/>
                <a:gd name="connsiteX141" fmla="*/ 1161143 w 4215960"/>
                <a:gd name="connsiteY141" fmla="*/ 406400 h 3560196"/>
                <a:gd name="connsiteX142" fmla="*/ 1081314 w 4215960"/>
                <a:gd name="connsiteY142" fmla="*/ 362857 h 3560196"/>
                <a:gd name="connsiteX143" fmla="*/ 1052285 w 4215960"/>
                <a:gd name="connsiteY143" fmla="*/ 333828 h 3560196"/>
                <a:gd name="connsiteX144" fmla="*/ 1001485 w 4215960"/>
                <a:gd name="connsiteY144" fmla="*/ 304800 h 3560196"/>
                <a:gd name="connsiteX145" fmla="*/ 979714 w 4215960"/>
                <a:gd name="connsiteY145" fmla="*/ 290285 h 3560196"/>
                <a:gd name="connsiteX146" fmla="*/ 928914 w 4215960"/>
                <a:gd name="connsiteY146" fmla="*/ 246743 h 3560196"/>
                <a:gd name="connsiteX147" fmla="*/ 907143 w 4215960"/>
                <a:gd name="connsiteY147" fmla="*/ 232228 h 3560196"/>
                <a:gd name="connsiteX148" fmla="*/ 885371 w 4215960"/>
                <a:gd name="connsiteY148" fmla="*/ 224971 h 3560196"/>
                <a:gd name="connsiteX149" fmla="*/ 849085 w 4215960"/>
                <a:gd name="connsiteY149" fmla="*/ 188685 h 3560196"/>
                <a:gd name="connsiteX150" fmla="*/ 820057 w 4215960"/>
                <a:gd name="connsiteY150" fmla="*/ 166914 h 3560196"/>
                <a:gd name="connsiteX151" fmla="*/ 812800 w 4215960"/>
                <a:gd name="connsiteY151" fmla="*/ 145143 h 3560196"/>
                <a:gd name="connsiteX152" fmla="*/ 762000 w 4215960"/>
                <a:gd name="connsiteY152" fmla="*/ 116114 h 3560196"/>
                <a:gd name="connsiteX153" fmla="*/ 740228 w 4215960"/>
                <a:gd name="connsiteY153" fmla="*/ 101600 h 3560196"/>
                <a:gd name="connsiteX154" fmla="*/ 703943 w 4215960"/>
                <a:gd name="connsiteY154" fmla="*/ 65314 h 3560196"/>
                <a:gd name="connsiteX155" fmla="*/ 689428 w 4215960"/>
                <a:gd name="connsiteY155" fmla="*/ 50800 h 3560196"/>
                <a:gd name="connsiteX156" fmla="*/ 660400 w 4215960"/>
                <a:gd name="connsiteY156" fmla="*/ 43543 h 3560196"/>
                <a:gd name="connsiteX157" fmla="*/ 638628 w 4215960"/>
                <a:gd name="connsiteY157" fmla="*/ 36285 h 3560196"/>
                <a:gd name="connsiteX158" fmla="*/ 602343 w 4215960"/>
                <a:gd name="connsiteY158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140857 w 4215960"/>
                <a:gd name="connsiteY62" fmla="*/ 2968171 h 3560196"/>
                <a:gd name="connsiteX63" fmla="*/ 3052535 w 4215960"/>
                <a:gd name="connsiteY63" fmla="*/ 3328081 h 3560196"/>
                <a:gd name="connsiteX64" fmla="*/ 3087912 w 4215960"/>
                <a:gd name="connsiteY64" fmla="*/ 3413349 h 3560196"/>
                <a:gd name="connsiteX65" fmla="*/ 3140299 w 4215960"/>
                <a:gd name="connsiteY65" fmla="*/ 3478438 h 3560196"/>
                <a:gd name="connsiteX66" fmla="*/ 3160937 w 4215960"/>
                <a:gd name="connsiteY66" fmla="*/ 3537175 h 3560196"/>
                <a:gd name="connsiteX67" fmla="*/ 3268887 w 4215960"/>
                <a:gd name="connsiteY67" fmla="*/ 3556224 h 3560196"/>
                <a:gd name="connsiteX68" fmla="*/ 3208563 w 4215960"/>
                <a:gd name="connsiteY68" fmla="*/ 3489549 h 3560196"/>
                <a:gd name="connsiteX69" fmla="*/ 3205387 w 4215960"/>
                <a:gd name="connsiteY69" fmla="*/ 3421287 h 3560196"/>
                <a:gd name="connsiteX70" fmla="*/ 3259362 w 4215960"/>
                <a:gd name="connsiteY70" fmla="*/ 3476850 h 3560196"/>
                <a:gd name="connsiteX71" fmla="*/ 3308575 w 4215960"/>
                <a:gd name="connsiteY71" fmla="*/ 3481612 h 3560196"/>
                <a:gd name="connsiteX72" fmla="*/ 3302225 w 4215960"/>
                <a:gd name="connsiteY72" fmla="*/ 3432400 h 3560196"/>
                <a:gd name="connsiteX73" fmla="*/ 3362550 w 4215960"/>
                <a:gd name="connsiteY73" fmla="*/ 3437162 h 3560196"/>
                <a:gd name="connsiteX74" fmla="*/ 3424462 w 4215960"/>
                <a:gd name="connsiteY74" fmla="*/ 3480024 h 3560196"/>
                <a:gd name="connsiteX75" fmla="*/ 3456212 w 4215960"/>
                <a:gd name="connsiteY75" fmla="*/ 3467325 h 3560196"/>
                <a:gd name="connsiteX76" fmla="*/ 3449863 w 4215960"/>
                <a:gd name="connsiteY76" fmla="*/ 3432400 h 3560196"/>
                <a:gd name="connsiteX77" fmla="*/ 3491138 w 4215960"/>
                <a:gd name="connsiteY77" fmla="*/ 3408588 h 3560196"/>
                <a:gd name="connsiteX78" fmla="*/ 3575275 w 4215960"/>
                <a:gd name="connsiteY78" fmla="*/ 3465738 h 3560196"/>
                <a:gd name="connsiteX79" fmla="*/ 3592738 w 4215960"/>
                <a:gd name="connsiteY79" fmla="*/ 3364140 h 3560196"/>
                <a:gd name="connsiteX80" fmla="*/ 3567338 w 4215960"/>
                <a:gd name="connsiteY80" fmla="*/ 3341914 h 3560196"/>
                <a:gd name="connsiteX81" fmla="*/ 3494312 w 4215960"/>
                <a:gd name="connsiteY81" fmla="*/ 3299051 h 3560196"/>
                <a:gd name="connsiteX82" fmla="*/ 3516537 w 4215960"/>
                <a:gd name="connsiteY82" fmla="*/ 3273652 h 3560196"/>
                <a:gd name="connsiteX83" fmla="*/ 3537175 w 4215960"/>
                <a:gd name="connsiteY83" fmla="*/ 3251426 h 3560196"/>
                <a:gd name="connsiteX84" fmla="*/ 3591150 w 4215960"/>
                <a:gd name="connsiteY84" fmla="*/ 3283177 h 3560196"/>
                <a:gd name="connsiteX85" fmla="*/ 3597500 w 4215960"/>
                <a:gd name="connsiteY85" fmla="*/ 3238727 h 3560196"/>
                <a:gd name="connsiteX86" fmla="*/ 3541937 w 4215960"/>
                <a:gd name="connsiteY86" fmla="*/ 3214914 h 3560196"/>
                <a:gd name="connsiteX87" fmla="*/ 3540350 w 4215960"/>
                <a:gd name="connsiteY87" fmla="*/ 3205390 h 3560196"/>
                <a:gd name="connsiteX88" fmla="*/ 3527649 w 4215960"/>
                <a:gd name="connsiteY88" fmla="*/ 3167291 h 3560196"/>
                <a:gd name="connsiteX89" fmla="*/ 3533999 w 4215960"/>
                <a:gd name="connsiteY89" fmla="*/ 3119665 h 3560196"/>
                <a:gd name="connsiteX90" fmla="*/ 3545112 w 4215960"/>
                <a:gd name="connsiteY90" fmla="*/ 3064102 h 3560196"/>
                <a:gd name="connsiteX91" fmla="*/ 3507012 w 4215960"/>
                <a:gd name="connsiteY91" fmla="*/ 3033940 h 3560196"/>
                <a:gd name="connsiteX92" fmla="*/ 3540349 w 4215960"/>
                <a:gd name="connsiteY92" fmla="*/ 3024415 h 3560196"/>
                <a:gd name="connsiteX93" fmla="*/ 3518124 w 4215960"/>
                <a:gd name="connsiteY93" fmla="*/ 2987902 h 3560196"/>
                <a:gd name="connsiteX94" fmla="*/ 3556225 w 4215960"/>
                <a:gd name="connsiteY94" fmla="*/ 2983141 h 3560196"/>
                <a:gd name="connsiteX95" fmla="*/ 3562574 w 4215960"/>
                <a:gd name="connsiteY95" fmla="*/ 2949802 h 3560196"/>
                <a:gd name="connsiteX96" fmla="*/ 3624488 w 4215960"/>
                <a:gd name="connsiteY96" fmla="*/ 2959329 h 3560196"/>
                <a:gd name="connsiteX97" fmla="*/ 3657601 w 4215960"/>
                <a:gd name="connsiteY97" fmla="*/ 2974521 h 3560196"/>
                <a:gd name="connsiteX98" fmla="*/ 3623808 w 4215960"/>
                <a:gd name="connsiteY98" fmla="*/ 3015569 h 3560196"/>
                <a:gd name="connsiteX99" fmla="*/ 3662816 w 4215960"/>
                <a:gd name="connsiteY99" fmla="*/ 3123065 h 3560196"/>
                <a:gd name="connsiteX100" fmla="*/ 3715203 w 4215960"/>
                <a:gd name="connsiteY100" fmla="*/ 3154363 h 3560196"/>
                <a:gd name="connsiteX101" fmla="*/ 3767137 w 4215960"/>
                <a:gd name="connsiteY101" fmla="*/ 3112181 h 3560196"/>
                <a:gd name="connsiteX102" fmla="*/ 3852862 w 4215960"/>
                <a:gd name="connsiteY102" fmla="*/ 3063648 h 3560196"/>
                <a:gd name="connsiteX103" fmla="*/ 3835626 w 4215960"/>
                <a:gd name="connsiteY103" fmla="*/ 2974747 h 3560196"/>
                <a:gd name="connsiteX104" fmla="*/ 3912960 w 4215960"/>
                <a:gd name="connsiteY104" fmla="*/ 2842078 h 3560196"/>
                <a:gd name="connsiteX105" fmla="*/ 4205514 w 4215960"/>
                <a:gd name="connsiteY105" fmla="*/ 2508930 h 3560196"/>
                <a:gd name="connsiteX106" fmla="*/ 4124097 w 4215960"/>
                <a:gd name="connsiteY106" fmla="*/ 2499858 h 3560196"/>
                <a:gd name="connsiteX107" fmla="*/ 4128634 w 4215960"/>
                <a:gd name="connsiteY107" fmla="*/ 2408010 h 3560196"/>
                <a:gd name="connsiteX108" fmla="*/ 4079647 w 4215960"/>
                <a:gd name="connsiteY108" fmla="*/ 2382838 h 3560196"/>
                <a:gd name="connsiteX109" fmla="*/ 3995510 w 4215960"/>
                <a:gd name="connsiteY109" fmla="*/ 2414360 h 3560196"/>
                <a:gd name="connsiteX110" fmla="*/ 3958771 w 4215960"/>
                <a:gd name="connsiteY110" fmla="*/ 2378075 h 3560196"/>
                <a:gd name="connsiteX111" fmla="*/ 4003448 w 4215960"/>
                <a:gd name="connsiteY111" fmla="*/ 2355170 h 3560196"/>
                <a:gd name="connsiteX112" fmla="*/ 3874181 w 4215960"/>
                <a:gd name="connsiteY112" fmla="*/ 2141991 h 3560196"/>
                <a:gd name="connsiteX113" fmla="*/ 3889147 w 4215960"/>
                <a:gd name="connsiteY113" fmla="*/ 2111828 h 3560196"/>
                <a:gd name="connsiteX114" fmla="*/ 3865562 w 4215960"/>
                <a:gd name="connsiteY114" fmla="*/ 1996168 h 3560196"/>
                <a:gd name="connsiteX115" fmla="*/ 3706813 w 4215960"/>
                <a:gd name="connsiteY115" fmla="*/ 1985282 h 3560196"/>
                <a:gd name="connsiteX116" fmla="*/ 3673475 w 4215960"/>
                <a:gd name="connsiteY116" fmla="*/ 2034040 h 3560196"/>
                <a:gd name="connsiteX117" fmla="*/ 3584575 w 4215960"/>
                <a:gd name="connsiteY117" fmla="*/ 2048556 h 3560196"/>
                <a:gd name="connsiteX118" fmla="*/ 3590925 w 4215960"/>
                <a:gd name="connsiteY118" fmla="*/ 2026557 h 3560196"/>
                <a:gd name="connsiteX119" fmla="*/ 3537403 w 4215960"/>
                <a:gd name="connsiteY119" fmla="*/ 2010456 h 3560196"/>
                <a:gd name="connsiteX120" fmla="*/ 3512684 w 4215960"/>
                <a:gd name="connsiteY120" fmla="*/ 1845355 h 3560196"/>
                <a:gd name="connsiteX121" fmla="*/ 3232377 w 4215960"/>
                <a:gd name="connsiteY121" fmla="*/ 1778680 h 3560196"/>
                <a:gd name="connsiteX122" fmla="*/ 3096078 w 4215960"/>
                <a:gd name="connsiteY122" fmla="*/ 1821996 h 3560196"/>
                <a:gd name="connsiteX123" fmla="*/ 2964089 w 4215960"/>
                <a:gd name="connsiteY123" fmla="*/ 1814512 h 3560196"/>
                <a:gd name="connsiteX124" fmla="*/ 2831646 w 4215960"/>
                <a:gd name="connsiteY124" fmla="*/ 1703614 h 3560196"/>
                <a:gd name="connsiteX125" fmla="*/ 2618468 w 4215960"/>
                <a:gd name="connsiteY125" fmla="*/ 1400401 h 3560196"/>
                <a:gd name="connsiteX126" fmla="*/ 2220006 w 4215960"/>
                <a:gd name="connsiteY126" fmla="*/ 1260928 h 3560196"/>
                <a:gd name="connsiteX127" fmla="*/ 1821543 w 4215960"/>
                <a:gd name="connsiteY127" fmla="*/ 1284514 h 3560196"/>
                <a:gd name="connsiteX128" fmla="*/ 1799771 w 4215960"/>
                <a:gd name="connsiteY128" fmla="*/ 1211943 h 3560196"/>
                <a:gd name="connsiteX129" fmla="*/ 1756228 w 4215960"/>
                <a:gd name="connsiteY129" fmla="*/ 1139371 h 3560196"/>
                <a:gd name="connsiteX130" fmla="*/ 1625600 w 4215960"/>
                <a:gd name="connsiteY130" fmla="*/ 986971 h 3560196"/>
                <a:gd name="connsiteX131" fmla="*/ 1589314 w 4215960"/>
                <a:gd name="connsiteY131" fmla="*/ 928914 h 3560196"/>
                <a:gd name="connsiteX132" fmla="*/ 1574800 w 4215960"/>
                <a:gd name="connsiteY132" fmla="*/ 892628 h 3560196"/>
                <a:gd name="connsiteX133" fmla="*/ 1538514 w 4215960"/>
                <a:gd name="connsiteY133" fmla="*/ 856343 h 3560196"/>
                <a:gd name="connsiteX134" fmla="*/ 1509485 w 4215960"/>
                <a:gd name="connsiteY134" fmla="*/ 820057 h 3560196"/>
                <a:gd name="connsiteX135" fmla="*/ 1473200 w 4215960"/>
                <a:gd name="connsiteY135" fmla="*/ 783771 h 3560196"/>
                <a:gd name="connsiteX136" fmla="*/ 1436914 w 4215960"/>
                <a:gd name="connsiteY136" fmla="*/ 718457 h 3560196"/>
                <a:gd name="connsiteX137" fmla="*/ 1357085 w 4215960"/>
                <a:gd name="connsiteY137" fmla="*/ 624114 h 3560196"/>
                <a:gd name="connsiteX138" fmla="*/ 1335314 w 4215960"/>
                <a:gd name="connsiteY138" fmla="*/ 602343 h 3560196"/>
                <a:gd name="connsiteX139" fmla="*/ 1277257 w 4215960"/>
                <a:gd name="connsiteY139" fmla="*/ 529771 h 3560196"/>
                <a:gd name="connsiteX140" fmla="*/ 1219200 w 4215960"/>
                <a:gd name="connsiteY140" fmla="*/ 464457 h 3560196"/>
                <a:gd name="connsiteX141" fmla="*/ 1161143 w 4215960"/>
                <a:gd name="connsiteY141" fmla="*/ 406400 h 3560196"/>
                <a:gd name="connsiteX142" fmla="*/ 1081314 w 4215960"/>
                <a:gd name="connsiteY142" fmla="*/ 362857 h 3560196"/>
                <a:gd name="connsiteX143" fmla="*/ 1052285 w 4215960"/>
                <a:gd name="connsiteY143" fmla="*/ 333828 h 3560196"/>
                <a:gd name="connsiteX144" fmla="*/ 1001485 w 4215960"/>
                <a:gd name="connsiteY144" fmla="*/ 304800 h 3560196"/>
                <a:gd name="connsiteX145" fmla="*/ 979714 w 4215960"/>
                <a:gd name="connsiteY145" fmla="*/ 290285 h 3560196"/>
                <a:gd name="connsiteX146" fmla="*/ 928914 w 4215960"/>
                <a:gd name="connsiteY146" fmla="*/ 246743 h 3560196"/>
                <a:gd name="connsiteX147" fmla="*/ 907143 w 4215960"/>
                <a:gd name="connsiteY147" fmla="*/ 232228 h 3560196"/>
                <a:gd name="connsiteX148" fmla="*/ 885371 w 4215960"/>
                <a:gd name="connsiteY148" fmla="*/ 224971 h 3560196"/>
                <a:gd name="connsiteX149" fmla="*/ 849085 w 4215960"/>
                <a:gd name="connsiteY149" fmla="*/ 188685 h 3560196"/>
                <a:gd name="connsiteX150" fmla="*/ 820057 w 4215960"/>
                <a:gd name="connsiteY150" fmla="*/ 166914 h 3560196"/>
                <a:gd name="connsiteX151" fmla="*/ 812800 w 4215960"/>
                <a:gd name="connsiteY151" fmla="*/ 145143 h 3560196"/>
                <a:gd name="connsiteX152" fmla="*/ 762000 w 4215960"/>
                <a:gd name="connsiteY152" fmla="*/ 116114 h 3560196"/>
                <a:gd name="connsiteX153" fmla="*/ 740228 w 4215960"/>
                <a:gd name="connsiteY153" fmla="*/ 101600 h 3560196"/>
                <a:gd name="connsiteX154" fmla="*/ 703943 w 4215960"/>
                <a:gd name="connsiteY154" fmla="*/ 65314 h 3560196"/>
                <a:gd name="connsiteX155" fmla="*/ 689428 w 4215960"/>
                <a:gd name="connsiteY155" fmla="*/ 50800 h 3560196"/>
                <a:gd name="connsiteX156" fmla="*/ 660400 w 4215960"/>
                <a:gd name="connsiteY156" fmla="*/ 43543 h 3560196"/>
                <a:gd name="connsiteX157" fmla="*/ 638628 w 4215960"/>
                <a:gd name="connsiteY157" fmla="*/ 36285 h 3560196"/>
                <a:gd name="connsiteX158" fmla="*/ 602343 w 4215960"/>
                <a:gd name="connsiteY158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140857 w 4215960"/>
                <a:gd name="connsiteY62" fmla="*/ 2968171 h 3560196"/>
                <a:gd name="connsiteX63" fmla="*/ 3052535 w 4215960"/>
                <a:gd name="connsiteY63" fmla="*/ 3426506 h 3560196"/>
                <a:gd name="connsiteX64" fmla="*/ 3087912 w 4215960"/>
                <a:gd name="connsiteY64" fmla="*/ 3413349 h 3560196"/>
                <a:gd name="connsiteX65" fmla="*/ 3140299 w 4215960"/>
                <a:gd name="connsiteY65" fmla="*/ 3478438 h 3560196"/>
                <a:gd name="connsiteX66" fmla="*/ 3160937 w 4215960"/>
                <a:gd name="connsiteY66" fmla="*/ 3537175 h 3560196"/>
                <a:gd name="connsiteX67" fmla="*/ 3268887 w 4215960"/>
                <a:gd name="connsiteY67" fmla="*/ 3556224 h 3560196"/>
                <a:gd name="connsiteX68" fmla="*/ 3208563 w 4215960"/>
                <a:gd name="connsiteY68" fmla="*/ 3489549 h 3560196"/>
                <a:gd name="connsiteX69" fmla="*/ 3205387 w 4215960"/>
                <a:gd name="connsiteY69" fmla="*/ 3421287 h 3560196"/>
                <a:gd name="connsiteX70" fmla="*/ 3259362 w 4215960"/>
                <a:gd name="connsiteY70" fmla="*/ 3476850 h 3560196"/>
                <a:gd name="connsiteX71" fmla="*/ 3308575 w 4215960"/>
                <a:gd name="connsiteY71" fmla="*/ 3481612 h 3560196"/>
                <a:gd name="connsiteX72" fmla="*/ 3302225 w 4215960"/>
                <a:gd name="connsiteY72" fmla="*/ 3432400 h 3560196"/>
                <a:gd name="connsiteX73" fmla="*/ 3362550 w 4215960"/>
                <a:gd name="connsiteY73" fmla="*/ 3437162 h 3560196"/>
                <a:gd name="connsiteX74" fmla="*/ 3424462 w 4215960"/>
                <a:gd name="connsiteY74" fmla="*/ 3480024 h 3560196"/>
                <a:gd name="connsiteX75" fmla="*/ 3456212 w 4215960"/>
                <a:gd name="connsiteY75" fmla="*/ 3467325 h 3560196"/>
                <a:gd name="connsiteX76" fmla="*/ 3449863 w 4215960"/>
                <a:gd name="connsiteY76" fmla="*/ 3432400 h 3560196"/>
                <a:gd name="connsiteX77" fmla="*/ 3491138 w 4215960"/>
                <a:gd name="connsiteY77" fmla="*/ 3408588 h 3560196"/>
                <a:gd name="connsiteX78" fmla="*/ 3575275 w 4215960"/>
                <a:gd name="connsiteY78" fmla="*/ 3465738 h 3560196"/>
                <a:gd name="connsiteX79" fmla="*/ 3592738 w 4215960"/>
                <a:gd name="connsiteY79" fmla="*/ 3364140 h 3560196"/>
                <a:gd name="connsiteX80" fmla="*/ 3567338 w 4215960"/>
                <a:gd name="connsiteY80" fmla="*/ 3341914 h 3560196"/>
                <a:gd name="connsiteX81" fmla="*/ 3494312 w 4215960"/>
                <a:gd name="connsiteY81" fmla="*/ 3299051 h 3560196"/>
                <a:gd name="connsiteX82" fmla="*/ 3516537 w 4215960"/>
                <a:gd name="connsiteY82" fmla="*/ 3273652 h 3560196"/>
                <a:gd name="connsiteX83" fmla="*/ 3537175 w 4215960"/>
                <a:gd name="connsiteY83" fmla="*/ 3251426 h 3560196"/>
                <a:gd name="connsiteX84" fmla="*/ 3591150 w 4215960"/>
                <a:gd name="connsiteY84" fmla="*/ 3283177 h 3560196"/>
                <a:gd name="connsiteX85" fmla="*/ 3597500 w 4215960"/>
                <a:gd name="connsiteY85" fmla="*/ 3238727 h 3560196"/>
                <a:gd name="connsiteX86" fmla="*/ 3541937 w 4215960"/>
                <a:gd name="connsiteY86" fmla="*/ 3214914 h 3560196"/>
                <a:gd name="connsiteX87" fmla="*/ 3540350 w 4215960"/>
                <a:gd name="connsiteY87" fmla="*/ 3205390 h 3560196"/>
                <a:gd name="connsiteX88" fmla="*/ 3527649 w 4215960"/>
                <a:gd name="connsiteY88" fmla="*/ 3167291 h 3560196"/>
                <a:gd name="connsiteX89" fmla="*/ 3533999 w 4215960"/>
                <a:gd name="connsiteY89" fmla="*/ 3119665 h 3560196"/>
                <a:gd name="connsiteX90" fmla="*/ 3545112 w 4215960"/>
                <a:gd name="connsiteY90" fmla="*/ 3064102 h 3560196"/>
                <a:gd name="connsiteX91" fmla="*/ 3507012 w 4215960"/>
                <a:gd name="connsiteY91" fmla="*/ 3033940 h 3560196"/>
                <a:gd name="connsiteX92" fmla="*/ 3540349 w 4215960"/>
                <a:gd name="connsiteY92" fmla="*/ 3024415 h 3560196"/>
                <a:gd name="connsiteX93" fmla="*/ 3518124 w 4215960"/>
                <a:gd name="connsiteY93" fmla="*/ 2987902 h 3560196"/>
                <a:gd name="connsiteX94" fmla="*/ 3556225 w 4215960"/>
                <a:gd name="connsiteY94" fmla="*/ 2983141 h 3560196"/>
                <a:gd name="connsiteX95" fmla="*/ 3562574 w 4215960"/>
                <a:gd name="connsiteY95" fmla="*/ 2949802 h 3560196"/>
                <a:gd name="connsiteX96" fmla="*/ 3624488 w 4215960"/>
                <a:gd name="connsiteY96" fmla="*/ 2959329 h 3560196"/>
                <a:gd name="connsiteX97" fmla="*/ 3657601 w 4215960"/>
                <a:gd name="connsiteY97" fmla="*/ 2974521 h 3560196"/>
                <a:gd name="connsiteX98" fmla="*/ 3623808 w 4215960"/>
                <a:gd name="connsiteY98" fmla="*/ 3015569 h 3560196"/>
                <a:gd name="connsiteX99" fmla="*/ 3662816 w 4215960"/>
                <a:gd name="connsiteY99" fmla="*/ 3123065 h 3560196"/>
                <a:gd name="connsiteX100" fmla="*/ 3715203 w 4215960"/>
                <a:gd name="connsiteY100" fmla="*/ 3154363 h 3560196"/>
                <a:gd name="connsiteX101" fmla="*/ 3767137 w 4215960"/>
                <a:gd name="connsiteY101" fmla="*/ 3112181 h 3560196"/>
                <a:gd name="connsiteX102" fmla="*/ 3852862 w 4215960"/>
                <a:gd name="connsiteY102" fmla="*/ 3063648 h 3560196"/>
                <a:gd name="connsiteX103" fmla="*/ 3835626 w 4215960"/>
                <a:gd name="connsiteY103" fmla="*/ 2974747 h 3560196"/>
                <a:gd name="connsiteX104" fmla="*/ 3912960 w 4215960"/>
                <a:gd name="connsiteY104" fmla="*/ 2842078 h 3560196"/>
                <a:gd name="connsiteX105" fmla="*/ 4205514 w 4215960"/>
                <a:gd name="connsiteY105" fmla="*/ 2508930 h 3560196"/>
                <a:gd name="connsiteX106" fmla="*/ 4124097 w 4215960"/>
                <a:gd name="connsiteY106" fmla="*/ 2499858 h 3560196"/>
                <a:gd name="connsiteX107" fmla="*/ 4128634 w 4215960"/>
                <a:gd name="connsiteY107" fmla="*/ 2408010 h 3560196"/>
                <a:gd name="connsiteX108" fmla="*/ 4079647 w 4215960"/>
                <a:gd name="connsiteY108" fmla="*/ 2382838 h 3560196"/>
                <a:gd name="connsiteX109" fmla="*/ 3995510 w 4215960"/>
                <a:gd name="connsiteY109" fmla="*/ 2414360 h 3560196"/>
                <a:gd name="connsiteX110" fmla="*/ 3958771 w 4215960"/>
                <a:gd name="connsiteY110" fmla="*/ 2378075 h 3560196"/>
                <a:gd name="connsiteX111" fmla="*/ 4003448 w 4215960"/>
                <a:gd name="connsiteY111" fmla="*/ 2355170 h 3560196"/>
                <a:gd name="connsiteX112" fmla="*/ 3874181 w 4215960"/>
                <a:gd name="connsiteY112" fmla="*/ 2141991 h 3560196"/>
                <a:gd name="connsiteX113" fmla="*/ 3889147 w 4215960"/>
                <a:gd name="connsiteY113" fmla="*/ 2111828 h 3560196"/>
                <a:gd name="connsiteX114" fmla="*/ 3865562 w 4215960"/>
                <a:gd name="connsiteY114" fmla="*/ 1996168 h 3560196"/>
                <a:gd name="connsiteX115" fmla="*/ 3706813 w 4215960"/>
                <a:gd name="connsiteY115" fmla="*/ 1985282 h 3560196"/>
                <a:gd name="connsiteX116" fmla="*/ 3673475 w 4215960"/>
                <a:gd name="connsiteY116" fmla="*/ 2034040 h 3560196"/>
                <a:gd name="connsiteX117" fmla="*/ 3584575 w 4215960"/>
                <a:gd name="connsiteY117" fmla="*/ 2048556 h 3560196"/>
                <a:gd name="connsiteX118" fmla="*/ 3590925 w 4215960"/>
                <a:gd name="connsiteY118" fmla="*/ 2026557 h 3560196"/>
                <a:gd name="connsiteX119" fmla="*/ 3537403 w 4215960"/>
                <a:gd name="connsiteY119" fmla="*/ 2010456 h 3560196"/>
                <a:gd name="connsiteX120" fmla="*/ 3512684 w 4215960"/>
                <a:gd name="connsiteY120" fmla="*/ 1845355 h 3560196"/>
                <a:gd name="connsiteX121" fmla="*/ 3232377 w 4215960"/>
                <a:gd name="connsiteY121" fmla="*/ 1778680 h 3560196"/>
                <a:gd name="connsiteX122" fmla="*/ 3096078 w 4215960"/>
                <a:gd name="connsiteY122" fmla="*/ 1821996 h 3560196"/>
                <a:gd name="connsiteX123" fmla="*/ 2964089 w 4215960"/>
                <a:gd name="connsiteY123" fmla="*/ 1814512 h 3560196"/>
                <a:gd name="connsiteX124" fmla="*/ 2831646 w 4215960"/>
                <a:gd name="connsiteY124" fmla="*/ 1703614 h 3560196"/>
                <a:gd name="connsiteX125" fmla="*/ 2618468 w 4215960"/>
                <a:gd name="connsiteY125" fmla="*/ 1400401 h 3560196"/>
                <a:gd name="connsiteX126" fmla="*/ 2220006 w 4215960"/>
                <a:gd name="connsiteY126" fmla="*/ 1260928 h 3560196"/>
                <a:gd name="connsiteX127" fmla="*/ 1821543 w 4215960"/>
                <a:gd name="connsiteY127" fmla="*/ 1284514 h 3560196"/>
                <a:gd name="connsiteX128" fmla="*/ 1799771 w 4215960"/>
                <a:gd name="connsiteY128" fmla="*/ 1211943 h 3560196"/>
                <a:gd name="connsiteX129" fmla="*/ 1756228 w 4215960"/>
                <a:gd name="connsiteY129" fmla="*/ 1139371 h 3560196"/>
                <a:gd name="connsiteX130" fmla="*/ 1625600 w 4215960"/>
                <a:gd name="connsiteY130" fmla="*/ 986971 h 3560196"/>
                <a:gd name="connsiteX131" fmla="*/ 1589314 w 4215960"/>
                <a:gd name="connsiteY131" fmla="*/ 928914 h 3560196"/>
                <a:gd name="connsiteX132" fmla="*/ 1574800 w 4215960"/>
                <a:gd name="connsiteY132" fmla="*/ 892628 h 3560196"/>
                <a:gd name="connsiteX133" fmla="*/ 1538514 w 4215960"/>
                <a:gd name="connsiteY133" fmla="*/ 856343 h 3560196"/>
                <a:gd name="connsiteX134" fmla="*/ 1509485 w 4215960"/>
                <a:gd name="connsiteY134" fmla="*/ 820057 h 3560196"/>
                <a:gd name="connsiteX135" fmla="*/ 1473200 w 4215960"/>
                <a:gd name="connsiteY135" fmla="*/ 783771 h 3560196"/>
                <a:gd name="connsiteX136" fmla="*/ 1436914 w 4215960"/>
                <a:gd name="connsiteY136" fmla="*/ 718457 h 3560196"/>
                <a:gd name="connsiteX137" fmla="*/ 1357085 w 4215960"/>
                <a:gd name="connsiteY137" fmla="*/ 624114 h 3560196"/>
                <a:gd name="connsiteX138" fmla="*/ 1335314 w 4215960"/>
                <a:gd name="connsiteY138" fmla="*/ 602343 h 3560196"/>
                <a:gd name="connsiteX139" fmla="*/ 1277257 w 4215960"/>
                <a:gd name="connsiteY139" fmla="*/ 529771 h 3560196"/>
                <a:gd name="connsiteX140" fmla="*/ 1219200 w 4215960"/>
                <a:gd name="connsiteY140" fmla="*/ 464457 h 3560196"/>
                <a:gd name="connsiteX141" fmla="*/ 1161143 w 4215960"/>
                <a:gd name="connsiteY141" fmla="*/ 406400 h 3560196"/>
                <a:gd name="connsiteX142" fmla="*/ 1081314 w 4215960"/>
                <a:gd name="connsiteY142" fmla="*/ 362857 h 3560196"/>
                <a:gd name="connsiteX143" fmla="*/ 1052285 w 4215960"/>
                <a:gd name="connsiteY143" fmla="*/ 333828 h 3560196"/>
                <a:gd name="connsiteX144" fmla="*/ 1001485 w 4215960"/>
                <a:gd name="connsiteY144" fmla="*/ 304800 h 3560196"/>
                <a:gd name="connsiteX145" fmla="*/ 979714 w 4215960"/>
                <a:gd name="connsiteY145" fmla="*/ 290285 h 3560196"/>
                <a:gd name="connsiteX146" fmla="*/ 928914 w 4215960"/>
                <a:gd name="connsiteY146" fmla="*/ 246743 h 3560196"/>
                <a:gd name="connsiteX147" fmla="*/ 907143 w 4215960"/>
                <a:gd name="connsiteY147" fmla="*/ 232228 h 3560196"/>
                <a:gd name="connsiteX148" fmla="*/ 885371 w 4215960"/>
                <a:gd name="connsiteY148" fmla="*/ 224971 h 3560196"/>
                <a:gd name="connsiteX149" fmla="*/ 849085 w 4215960"/>
                <a:gd name="connsiteY149" fmla="*/ 188685 h 3560196"/>
                <a:gd name="connsiteX150" fmla="*/ 820057 w 4215960"/>
                <a:gd name="connsiteY150" fmla="*/ 166914 h 3560196"/>
                <a:gd name="connsiteX151" fmla="*/ 812800 w 4215960"/>
                <a:gd name="connsiteY151" fmla="*/ 145143 h 3560196"/>
                <a:gd name="connsiteX152" fmla="*/ 762000 w 4215960"/>
                <a:gd name="connsiteY152" fmla="*/ 116114 h 3560196"/>
                <a:gd name="connsiteX153" fmla="*/ 740228 w 4215960"/>
                <a:gd name="connsiteY153" fmla="*/ 101600 h 3560196"/>
                <a:gd name="connsiteX154" fmla="*/ 703943 w 4215960"/>
                <a:gd name="connsiteY154" fmla="*/ 65314 h 3560196"/>
                <a:gd name="connsiteX155" fmla="*/ 689428 w 4215960"/>
                <a:gd name="connsiteY155" fmla="*/ 50800 h 3560196"/>
                <a:gd name="connsiteX156" fmla="*/ 660400 w 4215960"/>
                <a:gd name="connsiteY156" fmla="*/ 43543 h 3560196"/>
                <a:gd name="connsiteX157" fmla="*/ 638628 w 4215960"/>
                <a:gd name="connsiteY157" fmla="*/ 36285 h 3560196"/>
                <a:gd name="connsiteX158" fmla="*/ 602343 w 4215960"/>
                <a:gd name="connsiteY158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931432 w 4215960"/>
                <a:gd name="connsiteY62" fmla="*/ 3290433 h 3560196"/>
                <a:gd name="connsiteX63" fmla="*/ 3052535 w 4215960"/>
                <a:gd name="connsiteY63" fmla="*/ 3426506 h 3560196"/>
                <a:gd name="connsiteX64" fmla="*/ 3087912 w 4215960"/>
                <a:gd name="connsiteY64" fmla="*/ 3413349 h 3560196"/>
                <a:gd name="connsiteX65" fmla="*/ 3140299 w 4215960"/>
                <a:gd name="connsiteY65" fmla="*/ 3478438 h 3560196"/>
                <a:gd name="connsiteX66" fmla="*/ 3160937 w 4215960"/>
                <a:gd name="connsiteY66" fmla="*/ 3537175 h 3560196"/>
                <a:gd name="connsiteX67" fmla="*/ 3268887 w 4215960"/>
                <a:gd name="connsiteY67" fmla="*/ 3556224 h 3560196"/>
                <a:gd name="connsiteX68" fmla="*/ 3208563 w 4215960"/>
                <a:gd name="connsiteY68" fmla="*/ 3489549 h 3560196"/>
                <a:gd name="connsiteX69" fmla="*/ 3205387 w 4215960"/>
                <a:gd name="connsiteY69" fmla="*/ 3421287 h 3560196"/>
                <a:gd name="connsiteX70" fmla="*/ 3259362 w 4215960"/>
                <a:gd name="connsiteY70" fmla="*/ 3476850 h 3560196"/>
                <a:gd name="connsiteX71" fmla="*/ 3308575 w 4215960"/>
                <a:gd name="connsiteY71" fmla="*/ 3481612 h 3560196"/>
                <a:gd name="connsiteX72" fmla="*/ 3302225 w 4215960"/>
                <a:gd name="connsiteY72" fmla="*/ 3432400 h 3560196"/>
                <a:gd name="connsiteX73" fmla="*/ 3362550 w 4215960"/>
                <a:gd name="connsiteY73" fmla="*/ 3437162 h 3560196"/>
                <a:gd name="connsiteX74" fmla="*/ 3424462 w 4215960"/>
                <a:gd name="connsiteY74" fmla="*/ 3480024 h 3560196"/>
                <a:gd name="connsiteX75" fmla="*/ 3456212 w 4215960"/>
                <a:gd name="connsiteY75" fmla="*/ 3467325 h 3560196"/>
                <a:gd name="connsiteX76" fmla="*/ 3449863 w 4215960"/>
                <a:gd name="connsiteY76" fmla="*/ 3432400 h 3560196"/>
                <a:gd name="connsiteX77" fmla="*/ 3491138 w 4215960"/>
                <a:gd name="connsiteY77" fmla="*/ 3408588 h 3560196"/>
                <a:gd name="connsiteX78" fmla="*/ 3575275 w 4215960"/>
                <a:gd name="connsiteY78" fmla="*/ 3465738 h 3560196"/>
                <a:gd name="connsiteX79" fmla="*/ 3592738 w 4215960"/>
                <a:gd name="connsiteY79" fmla="*/ 3364140 h 3560196"/>
                <a:gd name="connsiteX80" fmla="*/ 3567338 w 4215960"/>
                <a:gd name="connsiteY80" fmla="*/ 3341914 h 3560196"/>
                <a:gd name="connsiteX81" fmla="*/ 3494312 w 4215960"/>
                <a:gd name="connsiteY81" fmla="*/ 3299051 h 3560196"/>
                <a:gd name="connsiteX82" fmla="*/ 3516537 w 4215960"/>
                <a:gd name="connsiteY82" fmla="*/ 3273652 h 3560196"/>
                <a:gd name="connsiteX83" fmla="*/ 3537175 w 4215960"/>
                <a:gd name="connsiteY83" fmla="*/ 3251426 h 3560196"/>
                <a:gd name="connsiteX84" fmla="*/ 3591150 w 4215960"/>
                <a:gd name="connsiteY84" fmla="*/ 3283177 h 3560196"/>
                <a:gd name="connsiteX85" fmla="*/ 3597500 w 4215960"/>
                <a:gd name="connsiteY85" fmla="*/ 3238727 h 3560196"/>
                <a:gd name="connsiteX86" fmla="*/ 3541937 w 4215960"/>
                <a:gd name="connsiteY86" fmla="*/ 3214914 h 3560196"/>
                <a:gd name="connsiteX87" fmla="*/ 3540350 w 4215960"/>
                <a:gd name="connsiteY87" fmla="*/ 3205390 h 3560196"/>
                <a:gd name="connsiteX88" fmla="*/ 3527649 w 4215960"/>
                <a:gd name="connsiteY88" fmla="*/ 3167291 h 3560196"/>
                <a:gd name="connsiteX89" fmla="*/ 3533999 w 4215960"/>
                <a:gd name="connsiteY89" fmla="*/ 3119665 h 3560196"/>
                <a:gd name="connsiteX90" fmla="*/ 3545112 w 4215960"/>
                <a:gd name="connsiteY90" fmla="*/ 3064102 h 3560196"/>
                <a:gd name="connsiteX91" fmla="*/ 3507012 w 4215960"/>
                <a:gd name="connsiteY91" fmla="*/ 3033940 h 3560196"/>
                <a:gd name="connsiteX92" fmla="*/ 3540349 w 4215960"/>
                <a:gd name="connsiteY92" fmla="*/ 3024415 h 3560196"/>
                <a:gd name="connsiteX93" fmla="*/ 3518124 w 4215960"/>
                <a:gd name="connsiteY93" fmla="*/ 2987902 h 3560196"/>
                <a:gd name="connsiteX94" fmla="*/ 3556225 w 4215960"/>
                <a:gd name="connsiteY94" fmla="*/ 2983141 h 3560196"/>
                <a:gd name="connsiteX95" fmla="*/ 3562574 w 4215960"/>
                <a:gd name="connsiteY95" fmla="*/ 2949802 h 3560196"/>
                <a:gd name="connsiteX96" fmla="*/ 3624488 w 4215960"/>
                <a:gd name="connsiteY96" fmla="*/ 2959329 h 3560196"/>
                <a:gd name="connsiteX97" fmla="*/ 3657601 w 4215960"/>
                <a:gd name="connsiteY97" fmla="*/ 2974521 h 3560196"/>
                <a:gd name="connsiteX98" fmla="*/ 3623808 w 4215960"/>
                <a:gd name="connsiteY98" fmla="*/ 3015569 h 3560196"/>
                <a:gd name="connsiteX99" fmla="*/ 3662816 w 4215960"/>
                <a:gd name="connsiteY99" fmla="*/ 3123065 h 3560196"/>
                <a:gd name="connsiteX100" fmla="*/ 3715203 w 4215960"/>
                <a:gd name="connsiteY100" fmla="*/ 3154363 h 3560196"/>
                <a:gd name="connsiteX101" fmla="*/ 3767137 w 4215960"/>
                <a:gd name="connsiteY101" fmla="*/ 3112181 h 3560196"/>
                <a:gd name="connsiteX102" fmla="*/ 3852862 w 4215960"/>
                <a:gd name="connsiteY102" fmla="*/ 3063648 h 3560196"/>
                <a:gd name="connsiteX103" fmla="*/ 3835626 w 4215960"/>
                <a:gd name="connsiteY103" fmla="*/ 2974747 h 3560196"/>
                <a:gd name="connsiteX104" fmla="*/ 3912960 w 4215960"/>
                <a:gd name="connsiteY104" fmla="*/ 2842078 h 3560196"/>
                <a:gd name="connsiteX105" fmla="*/ 4205514 w 4215960"/>
                <a:gd name="connsiteY105" fmla="*/ 2508930 h 3560196"/>
                <a:gd name="connsiteX106" fmla="*/ 4124097 w 4215960"/>
                <a:gd name="connsiteY106" fmla="*/ 2499858 h 3560196"/>
                <a:gd name="connsiteX107" fmla="*/ 4128634 w 4215960"/>
                <a:gd name="connsiteY107" fmla="*/ 2408010 h 3560196"/>
                <a:gd name="connsiteX108" fmla="*/ 4079647 w 4215960"/>
                <a:gd name="connsiteY108" fmla="*/ 2382838 h 3560196"/>
                <a:gd name="connsiteX109" fmla="*/ 3995510 w 4215960"/>
                <a:gd name="connsiteY109" fmla="*/ 2414360 h 3560196"/>
                <a:gd name="connsiteX110" fmla="*/ 3958771 w 4215960"/>
                <a:gd name="connsiteY110" fmla="*/ 2378075 h 3560196"/>
                <a:gd name="connsiteX111" fmla="*/ 4003448 w 4215960"/>
                <a:gd name="connsiteY111" fmla="*/ 2355170 h 3560196"/>
                <a:gd name="connsiteX112" fmla="*/ 3874181 w 4215960"/>
                <a:gd name="connsiteY112" fmla="*/ 2141991 h 3560196"/>
                <a:gd name="connsiteX113" fmla="*/ 3889147 w 4215960"/>
                <a:gd name="connsiteY113" fmla="*/ 2111828 h 3560196"/>
                <a:gd name="connsiteX114" fmla="*/ 3865562 w 4215960"/>
                <a:gd name="connsiteY114" fmla="*/ 1996168 h 3560196"/>
                <a:gd name="connsiteX115" fmla="*/ 3706813 w 4215960"/>
                <a:gd name="connsiteY115" fmla="*/ 1985282 h 3560196"/>
                <a:gd name="connsiteX116" fmla="*/ 3673475 w 4215960"/>
                <a:gd name="connsiteY116" fmla="*/ 2034040 h 3560196"/>
                <a:gd name="connsiteX117" fmla="*/ 3584575 w 4215960"/>
                <a:gd name="connsiteY117" fmla="*/ 2048556 h 3560196"/>
                <a:gd name="connsiteX118" fmla="*/ 3590925 w 4215960"/>
                <a:gd name="connsiteY118" fmla="*/ 2026557 h 3560196"/>
                <a:gd name="connsiteX119" fmla="*/ 3537403 w 4215960"/>
                <a:gd name="connsiteY119" fmla="*/ 2010456 h 3560196"/>
                <a:gd name="connsiteX120" fmla="*/ 3512684 w 4215960"/>
                <a:gd name="connsiteY120" fmla="*/ 1845355 h 3560196"/>
                <a:gd name="connsiteX121" fmla="*/ 3232377 w 4215960"/>
                <a:gd name="connsiteY121" fmla="*/ 1778680 h 3560196"/>
                <a:gd name="connsiteX122" fmla="*/ 3096078 w 4215960"/>
                <a:gd name="connsiteY122" fmla="*/ 1821996 h 3560196"/>
                <a:gd name="connsiteX123" fmla="*/ 2964089 w 4215960"/>
                <a:gd name="connsiteY123" fmla="*/ 1814512 h 3560196"/>
                <a:gd name="connsiteX124" fmla="*/ 2831646 w 4215960"/>
                <a:gd name="connsiteY124" fmla="*/ 1703614 h 3560196"/>
                <a:gd name="connsiteX125" fmla="*/ 2618468 w 4215960"/>
                <a:gd name="connsiteY125" fmla="*/ 1400401 h 3560196"/>
                <a:gd name="connsiteX126" fmla="*/ 2220006 w 4215960"/>
                <a:gd name="connsiteY126" fmla="*/ 1260928 h 3560196"/>
                <a:gd name="connsiteX127" fmla="*/ 1821543 w 4215960"/>
                <a:gd name="connsiteY127" fmla="*/ 1284514 h 3560196"/>
                <a:gd name="connsiteX128" fmla="*/ 1799771 w 4215960"/>
                <a:gd name="connsiteY128" fmla="*/ 1211943 h 3560196"/>
                <a:gd name="connsiteX129" fmla="*/ 1756228 w 4215960"/>
                <a:gd name="connsiteY129" fmla="*/ 1139371 h 3560196"/>
                <a:gd name="connsiteX130" fmla="*/ 1625600 w 4215960"/>
                <a:gd name="connsiteY130" fmla="*/ 986971 h 3560196"/>
                <a:gd name="connsiteX131" fmla="*/ 1589314 w 4215960"/>
                <a:gd name="connsiteY131" fmla="*/ 928914 h 3560196"/>
                <a:gd name="connsiteX132" fmla="*/ 1574800 w 4215960"/>
                <a:gd name="connsiteY132" fmla="*/ 892628 h 3560196"/>
                <a:gd name="connsiteX133" fmla="*/ 1538514 w 4215960"/>
                <a:gd name="connsiteY133" fmla="*/ 856343 h 3560196"/>
                <a:gd name="connsiteX134" fmla="*/ 1509485 w 4215960"/>
                <a:gd name="connsiteY134" fmla="*/ 820057 h 3560196"/>
                <a:gd name="connsiteX135" fmla="*/ 1473200 w 4215960"/>
                <a:gd name="connsiteY135" fmla="*/ 783771 h 3560196"/>
                <a:gd name="connsiteX136" fmla="*/ 1436914 w 4215960"/>
                <a:gd name="connsiteY136" fmla="*/ 718457 h 3560196"/>
                <a:gd name="connsiteX137" fmla="*/ 1357085 w 4215960"/>
                <a:gd name="connsiteY137" fmla="*/ 624114 h 3560196"/>
                <a:gd name="connsiteX138" fmla="*/ 1335314 w 4215960"/>
                <a:gd name="connsiteY138" fmla="*/ 602343 h 3560196"/>
                <a:gd name="connsiteX139" fmla="*/ 1277257 w 4215960"/>
                <a:gd name="connsiteY139" fmla="*/ 529771 h 3560196"/>
                <a:gd name="connsiteX140" fmla="*/ 1219200 w 4215960"/>
                <a:gd name="connsiteY140" fmla="*/ 464457 h 3560196"/>
                <a:gd name="connsiteX141" fmla="*/ 1161143 w 4215960"/>
                <a:gd name="connsiteY141" fmla="*/ 406400 h 3560196"/>
                <a:gd name="connsiteX142" fmla="*/ 1081314 w 4215960"/>
                <a:gd name="connsiteY142" fmla="*/ 362857 h 3560196"/>
                <a:gd name="connsiteX143" fmla="*/ 1052285 w 4215960"/>
                <a:gd name="connsiteY143" fmla="*/ 333828 h 3560196"/>
                <a:gd name="connsiteX144" fmla="*/ 1001485 w 4215960"/>
                <a:gd name="connsiteY144" fmla="*/ 304800 h 3560196"/>
                <a:gd name="connsiteX145" fmla="*/ 979714 w 4215960"/>
                <a:gd name="connsiteY145" fmla="*/ 290285 h 3560196"/>
                <a:gd name="connsiteX146" fmla="*/ 928914 w 4215960"/>
                <a:gd name="connsiteY146" fmla="*/ 246743 h 3560196"/>
                <a:gd name="connsiteX147" fmla="*/ 907143 w 4215960"/>
                <a:gd name="connsiteY147" fmla="*/ 232228 h 3560196"/>
                <a:gd name="connsiteX148" fmla="*/ 885371 w 4215960"/>
                <a:gd name="connsiteY148" fmla="*/ 224971 h 3560196"/>
                <a:gd name="connsiteX149" fmla="*/ 849085 w 4215960"/>
                <a:gd name="connsiteY149" fmla="*/ 188685 h 3560196"/>
                <a:gd name="connsiteX150" fmla="*/ 820057 w 4215960"/>
                <a:gd name="connsiteY150" fmla="*/ 166914 h 3560196"/>
                <a:gd name="connsiteX151" fmla="*/ 812800 w 4215960"/>
                <a:gd name="connsiteY151" fmla="*/ 145143 h 3560196"/>
                <a:gd name="connsiteX152" fmla="*/ 762000 w 4215960"/>
                <a:gd name="connsiteY152" fmla="*/ 116114 h 3560196"/>
                <a:gd name="connsiteX153" fmla="*/ 740228 w 4215960"/>
                <a:gd name="connsiteY153" fmla="*/ 101600 h 3560196"/>
                <a:gd name="connsiteX154" fmla="*/ 703943 w 4215960"/>
                <a:gd name="connsiteY154" fmla="*/ 65314 h 3560196"/>
                <a:gd name="connsiteX155" fmla="*/ 689428 w 4215960"/>
                <a:gd name="connsiteY155" fmla="*/ 50800 h 3560196"/>
                <a:gd name="connsiteX156" fmla="*/ 660400 w 4215960"/>
                <a:gd name="connsiteY156" fmla="*/ 43543 h 3560196"/>
                <a:gd name="connsiteX157" fmla="*/ 638628 w 4215960"/>
                <a:gd name="connsiteY157" fmla="*/ 36285 h 3560196"/>
                <a:gd name="connsiteX158" fmla="*/ 602343 w 4215960"/>
                <a:gd name="connsiteY158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931432 w 4215960"/>
                <a:gd name="connsiteY62" fmla="*/ 3341233 h 3560196"/>
                <a:gd name="connsiteX63" fmla="*/ 3052535 w 4215960"/>
                <a:gd name="connsiteY63" fmla="*/ 3426506 h 3560196"/>
                <a:gd name="connsiteX64" fmla="*/ 3087912 w 4215960"/>
                <a:gd name="connsiteY64" fmla="*/ 3413349 h 3560196"/>
                <a:gd name="connsiteX65" fmla="*/ 3140299 w 4215960"/>
                <a:gd name="connsiteY65" fmla="*/ 3478438 h 3560196"/>
                <a:gd name="connsiteX66" fmla="*/ 3160937 w 4215960"/>
                <a:gd name="connsiteY66" fmla="*/ 3537175 h 3560196"/>
                <a:gd name="connsiteX67" fmla="*/ 3268887 w 4215960"/>
                <a:gd name="connsiteY67" fmla="*/ 3556224 h 3560196"/>
                <a:gd name="connsiteX68" fmla="*/ 3208563 w 4215960"/>
                <a:gd name="connsiteY68" fmla="*/ 3489549 h 3560196"/>
                <a:gd name="connsiteX69" fmla="*/ 3205387 w 4215960"/>
                <a:gd name="connsiteY69" fmla="*/ 3421287 h 3560196"/>
                <a:gd name="connsiteX70" fmla="*/ 3259362 w 4215960"/>
                <a:gd name="connsiteY70" fmla="*/ 3476850 h 3560196"/>
                <a:gd name="connsiteX71" fmla="*/ 3308575 w 4215960"/>
                <a:gd name="connsiteY71" fmla="*/ 3481612 h 3560196"/>
                <a:gd name="connsiteX72" fmla="*/ 3302225 w 4215960"/>
                <a:gd name="connsiteY72" fmla="*/ 3432400 h 3560196"/>
                <a:gd name="connsiteX73" fmla="*/ 3362550 w 4215960"/>
                <a:gd name="connsiteY73" fmla="*/ 3437162 h 3560196"/>
                <a:gd name="connsiteX74" fmla="*/ 3424462 w 4215960"/>
                <a:gd name="connsiteY74" fmla="*/ 3480024 h 3560196"/>
                <a:gd name="connsiteX75" fmla="*/ 3456212 w 4215960"/>
                <a:gd name="connsiteY75" fmla="*/ 3467325 h 3560196"/>
                <a:gd name="connsiteX76" fmla="*/ 3449863 w 4215960"/>
                <a:gd name="connsiteY76" fmla="*/ 3432400 h 3560196"/>
                <a:gd name="connsiteX77" fmla="*/ 3491138 w 4215960"/>
                <a:gd name="connsiteY77" fmla="*/ 3408588 h 3560196"/>
                <a:gd name="connsiteX78" fmla="*/ 3575275 w 4215960"/>
                <a:gd name="connsiteY78" fmla="*/ 3465738 h 3560196"/>
                <a:gd name="connsiteX79" fmla="*/ 3592738 w 4215960"/>
                <a:gd name="connsiteY79" fmla="*/ 3364140 h 3560196"/>
                <a:gd name="connsiteX80" fmla="*/ 3567338 w 4215960"/>
                <a:gd name="connsiteY80" fmla="*/ 3341914 h 3560196"/>
                <a:gd name="connsiteX81" fmla="*/ 3494312 w 4215960"/>
                <a:gd name="connsiteY81" fmla="*/ 3299051 h 3560196"/>
                <a:gd name="connsiteX82" fmla="*/ 3516537 w 4215960"/>
                <a:gd name="connsiteY82" fmla="*/ 3273652 h 3560196"/>
                <a:gd name="connsiteX83" fmla="*/ 3537175 w 4215960"/>
                <a:gd name="connsiteY83" fmla="*/ 3251426 h 3560196"/>
                <a:gd name="connsiteX84" fmla="*/ 3591150 w 4215960"/>
                <a:gd name="connsiteY84" fmla="*/ 3283177 h 3560196"/>
                <a:gd name="connsiteX85" fmla="*/ 3597500 w 4215960"/>
                <a:gd name="connsiteY85" fmla="*/ 3238727 h 3560196"/>
                <a:gd name="connsiteX86" fmla="*/ 3541937 w 4215960"/>
                <a:gd name="connsiteY86" fmla="*/ 3214914 h 3560196"/>
                <a:gd name="connsiteX87" fmla="*/ 3540350 w 4215960"/>
                <a:gd name="connsiteY87" fmla="*/ 3205390 h 3560196"/>
                <a:gd name="connsiteX88" fmla="*/ 3527649 w 4215960"/>
                <a:gd name="connsiteY88" fmla="*/ 3167291 h 3560196"/>
                <a:gd name="connsiteX89" fmla="*/ 3533999 w 4215960"/>
                <a:gd name="connsiteY89" fmla="*/ 3119665 h 3560196"/>
                <a:gd name="connsiteX90" fmla="*/ 3545112 w 4215960"/>
                <a:gd name="connsiteY90" fmla="*/ 3064102 h 3560196"/>
                <a:gd name="connsiteX91" fmla="*/ 3507012 w 4215960"/>
                <a:gd name="connsiteY91" fmla="*/ 3033940 h 3560196"/>
                <a:gd name="connsiteX92" fmla="*/ 3540349 w 4215960"/>
                <a:gd name="connsiteY92" fmla="*/ 3024415 h 3560196"/>
                <a:gd name="connsiteX93" fmla="*/ 3518124 w 4215960"/>
                <a:gd name="connsiteY93" fmla="*/ 2987902 h 3560196"/>
                <a:gd name="connsiteX94" fmla="*/ 3556225 w 4215960"/>
                <a:gd name="connsiteY94" fmla="*/ 2983141 h 3560196"/>
                <a:gd name="connsiteX95" fmla="*/ 3562574 w 4215960"/>
                <a:gd name="connsiteY95" fmla="*/ 2949802 h 3560196"/>
                <a:gd name="connsiteX96" fmla="*/ 3624488 w 4215960"/>
                <a:gd name="connsiteY96" fmla="*/ 2959329 h 3560196"/>
                <a:gd name="connsiteX97" fmla="*/ 3657601 w 4215960"/>
                <a:gd name="connsiteY97" fmla="*/ 2974521 h 3560196"/>
                <a:gd name="connsiteX98" fmla="*/ 3623808 w 4215960"/>
                <a:gd name="connsiteY98" fmla="*/ 3015569 h 3560196"/>
                <a:gd name="connsiteX99" fmla="*/ 3662816 w 4215960"/>
                <a:gd name="connsiteY99" fmla="*/ 3123065 h 3560196"/>
                <a:gd name="connsiteX100" fmla="*/ 3715203 w 4215960"/>
                <a:gd name="connsiteY100" fmla="*/ 3154363 h 3560196"/>
                <a:gd name="connsiteX101" fmla="*/ 3767137 w 4215960"/>
                <a:gd name="connsiteY101" fmla="*/ 3112181 h 3560196"/>
                <a:gd name="connsiteX102" fmla="*/ 3852862 w 4215960"/>
                <a:gd name="connsiteY102" fmla="*/ 3063648 h 3560196"/>
                <a:gd name="connsiteX103" fmla="*/ 3835626 w 4215960"/>
                <a:gd name="connsiteY103" fmla="*/ 2974747 h 3560196"/>
                <a:gd name="connsiteX104" fmla="*/ 3912960 w 4215960"/>
                <a:gd name="connsiteY104" fmla="*/ 2842078 h 3560196"/>
                <a:gd name="connsiteX105" fmla="*/ 4205514 w 4215960"/>
                <a:gd name="connsiteY105" fmla="*/ 2508930 h 3560196"/>
                <a:gd name="connsiteX106" fmla="*/ 4124097 w 4215960"/>
                <a:gd name="connsiteY106" fmla="*/ 2499858 h 3560196"/>
                <a:gd name="connsiteX107" fmla="*/ 4128634 w 4215960"/>
                <a:gd name="connsiteY107" fmla="*/ 2408010 h 3560196"/>
                <a:gd name="connsiteX108" fmla="*/ 4079647 w 4215960"/>
                <a:gd name="connsiteY108" fmla="*/ 2382838 h 3560196"/>
                <a:gd name="connsiteX109" fmla="*/ 3995510 w 4215960"/>
                <a:gd name="connsiteY109" fmla="*/ 2414360 h 3560196"/>
                <a:gd name="connsiteX110" fmla="*/ 3958771 w 4215960"/>
                <a:gd name="connsiteY110" fmla="*/ 2378075 h 3560196"/>
                <a:gd name="connsiteX111" fmla="*/ 4003448 w 4215960"/>
                <a:gd name="connsiteY111" fmla="*/ 2355170 h 3560196"/>
                <a:gd name="connsiteX112" fmla="*/ 3874181 w 4215960"/>
                <a:gd name="connsiteY112" fmla="*/ 2141991 h 3560196"/>
                <a:gd name="connsiteX113" fmla="*/ 3889147 w 4215960"/>
                <a:gd name="connsiteY113" fmla="*/ 2111828 h 3560196"/>
                <a:gd name="connsiteX114" fmla="*/ 3865562 w 4215960"/>
                <a:gd name="connsiteY114" fmla="*/ 1996168 h 3560196"/>
                <a:gd name="connsiteX115" fmla="*/ 3706813 w 4215960"/>
                <a:gd name="connsiteY115" fmla="*/ 1985282 h 3560196"/>
                <a:gd name="connsiteX116" fmla="*/ 3673475 w 4215960"/>
                <a:gd name="connsiteY116" fmla="*/ 2034040 h 3560196"/>
                <a:gd name="connsiteX117" fmla="*/ 3584575 w 4215960"/>
                <a:gd name="connsiteY117" fmla="*/ 2048556 h 3560196"/>
                <a:gd name="connsiteX118" fmla="*/ 3590925 w 4215960"/>
                <a:gd name="connsiteY118" fmla="*/ 2026557 h 3560196"/>
                <a:gd name="connsiteX119" fmla="*/ 3537403 w 4215960"/>
                <a:gd name="connsiteY119" fmla="*/ 2010456 h 3560196"/>
                <a:gd name="connsiteX120" fmla="*/ 3512684 w 4215960"/>
                <a:gd name="connsiteY120" fmla="*/ 1845355 h 3560196"/>
                <a:gd name="connsiteX121" fmla="*/ 3232377 w 4215960"/>
                <a:gd name="connsiteY121" fmla="*/ 1778680 h 3560196"/>
                <a:gd name="connsiteX122" fmla="*/ 3096078 w 4215960"/>
                <a:gd name="connsiteY122" fmla="*/ 1821996 h 3560196"/>
                <a:gd name="connsiteX123" fmla="*/ 2964089 w 4215960"/>
                <a:gd name="connsiteY123" fmla="*/ 1814512 h 3560196"/>
                <a:gd name="connsiteX124" fmla="*/ 2831646 w 4215960"/>
                <a:gd name="connsiteY124" fmla="*/ 1703614 h 3560196"/>
                <a:gd name="connsiteX125" fmla="*/ 2618468 w 4215960"/>
                <a:gd name="connsiteY125" fmla="*/ 1400401 h 3560196"/>
                <a:gd name="connsiteX126" fmla="*/ 2220006 w 4215960"/>
                <a:gd name="connsiteY126" fmla="*/ 1260928 h 3560196"/>
                <a:gd name="connsiteX127" fmla="*/ 1821543 w 4215960"/>
                <a:gd name="connsiteY127" fmla="*/ 1284514 h 3560196"/>
                <a:gd name="connsiteX128" fmla="*/ 1799771 w 4215960"/>
                <a:gd name="connsiteY128" fmla="*/ 1211943 h 3560196"/>
                <a:gd name="connsiteX129" fmla="*/ 1756228 w 4215960"/>
                <a:gd name="connsiteY129" fmla="*/ 1139371 h 3560196"/>
                <a:gd name="connsiteX130" fmla="*/ 1625600 w 4215960"/>
                <a:gd name="connsiteY130" fmla="*/ 986971 h 3560196"/>
                <a:gd name="connsiteX131" fmla="*/ 1589314 w 4215960"/>
                <a:gd name="connsiteY131" fmla="*/ 928914 h 3560196"/>
                <a:gd name="connsiteX132" fmla="*/ 1574800 w 4215960"/>
                <a:gd name="connsiteY132" fmla="*/ 892628 h 3560196"/>
                <a:gd name="connsiteX133" fmla="*/ 1538514 w 4215960"/>
                <a:gd name="connsiteY133" fmla="*/ 856343 h 3560196"/>
                <a:gd name="connsiteX134" fmla="*/ 1509485 w 4215960"/>
                <a:gd name="connsiteY134" fmla="*/ 820057 h 3560196"/>
                <a:gd name="connsiteX135" fmla="*/ 1473200 w 4215960"/>
                <a:gd name="connsiteY135" fmla="*/ 783771 h 3560196"/>
                <a:gd name="connsiteX136" fmla="*/ 1436914 w 4215960"/>
                <a:gd name="connsiteY136" fmla="*/ 718457 h 3560196"/>
                <a:gd name="connsiteX137" fmla="*/ 1357085 w 4215960"/>
                <a:gd name="connsiteY137" fmla="*/ 624114 h 3560196"/>
                <a:gd name="connsiteX138" fmla="*/ 1335314 w 4215960"/>
                <a:gd name="connsiteY138" fmla="*/ 602343 h 3560196"/>
                <a:gd name="connsiteX139" fmla="*/ 1277257 w 4215960"/>
                <a:gd name="connsiteY139" fmla="*/ 529771 h 3560196"/>
                <a:gd name="connsiteX140" fmla="*/ 1219200 w 4215960"/>
                <a:gd name="connsiteY140" fmla="*/ 464457 h 3560196"/>
                <a:gd name="connsiteX141" fmla="*/ 1161143 w 4215960"/>
                <a:gd name="connsiteY141" fmla="*/ 406400 h 3560196"/>
                <a:gd name="connsiteX142" fmla="*/ 1081314 w 4215960"/>
                <a:gd name="connsiteY142" fmla="*/ 362857 h 3560196"/>
                <a:gd name="connsiteX143" fmla="*/ 1052285 w 4215960"/>
                <a:gd name="connsiteY143" fmla="*/ 333828 h 3560196"/>
                <a:gd name="connsiteX144" fmla="*/ 1001485 w 4215960"/>
                <a:gd name="connsiteY144" fmla="*/ 304800 h 3560196"/>
                <a:gd name="connsiteX145" fmla="*/ 979714 w 4215960"/>
                <a:gd name="connsiteY145" fmla="*/ 290285 h 3560196"/>
                <a:gd name="connsiteX146" fmla="*/ 928914 w 4215960"/>
                <a:gd name="connsiteY146" fmla="*/ 246743 h 3560196"/>
                <a:gd name="connsiteX147" fmla="*/ 907143 w 4215960"/>
                <a:gd name="connsiteY147" fmla="*/ 232228 h 3560196"/>
                <a:gd name="connsiteX148" fmla="*/ 885371 w 4215960"/>
                <a:gd name="connsiteY148" fmla="*/ 224971 h 3560196"/>
                <a:gd name="connsiteX149" fmla="*/ 849085 w 4215960"/>
                <a:gd name="connsiteY149" fmla="*/ 188685 h 3560196"/>
                <a:gd name="connsiteX150" fmla="*/ 820057 w 4215960"/>
                <a:gd name="connsiteY150" fmla="*/ 166914 h 3560196"/>
                <a:gd name="connsiteX151" fmla="*/ 812800 w 4215960"/>
                <a:gd name="connsiteY151" fmla="*/ 145143 h 3560196"/>
                <a:gd name="connsiteX152" fmla="*/ 762000 w 4215960"/>
                <a:gd name="connsiteY152" fmla="*/ 116114 h 3560196"/>
                <a:gd name="connsiteX153" fmla="*/ 740228 w 4215960"/>
                <a:gd name="connsiteY153" fmla="*/ 101600 h 3560196"/>
                <a:gd name="connsiteX154" fmla="*/ 703943 w 4215960"/>
                <a:gd name="connsiteY154" fmla="*/ 65314 h 3560196"/>
                <a:gd name="connsiteX155" fmla="*/ 689428 w 4215960"/>
                <a:gd name="connsiteY155" fmla="*/ 50800 h 3560196"/>
                <a:gd name="connsiteX156" fmla="*/ 660400 w 4215960"/>
                <a:gd name="connsiteY156" fmla="*/ 43543 h 3560196"/>
                <a:gd name="connsiteX157" fmla="*/ 638628 w 4215960"/>
                <a:gd name="connsiteY157" fmla="*/ 36285 h 3560196"/>
                <a:gd name="connsiteX158" fmla="*/ 602343 w 4215960"/>
                <a:gd name="connsiteY158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931432 w 4215960"/>
                <a:gd name="connsiteY62" fmla="*/ 3341233 h 3560196"/>
                <a:gd name="connsiteX63" fmla="*/ 3052535 w 4215960"/>
                <a:gd name="connsiteY63" fmla="*/ 3426506 h 3560196"/>
                <a:gd name="connsiteX64" fmla="*/ 3087912 w 4215960"/>
                <a:gd name="connsiteY64" fmla="*/ 3413349 h 3560196"/>
                <a:gd name="connsiteX65" fmla="*/ 3140299 w 4215960"/>
                <a:gd name="connsiteY65" fmla="*/ 3478438 h 3560196"/>
                <a:gd name="connsiteX66" fmla="*/ 3160937 w 4215960"/>
                <a:gd name="connsiteY66" fmla="*/ 3537175 h 3560196"/>
                <a:gd name="connsiteX67" fmla="*/ 3268887 w 4215960"/>
                <a:gd name="connsiteY67" fmla="*/ 3556224 h 3560196"/>
                <a:gd name="connsiteX68" fmla="*/ 3208563 w 4215960"/>
                <a:gd name="connsiteY68" fmla="*/ 3489549 h 3560196"/>
                <a:gd name="connsiteX69" fmla="*/ 3205387 w 4215960"/>
                <a:gd name="connsiteY69" fmla="*/ 3421287 h 3560196"/>
                <a:gd name="connsiteX70" fmla="*/ 3259362 w 4215960"/>
                <a:gd name="connsiteY70" fmla="*/ 3476850 h 3560196"/>
                <a:gd name="connsiteX71" fmla="*/ 3308575 w 4215960"/>
                <a:gd name="connsiteY71" fmla="*/ 3481612 h 3560196"/>
                <a:gd name="connsiteX72" fmla="*/ 3302225 w 4215960"/>
                <a:gd name="connsiteY72" fmla="*/ 3432400 h 3560196"/>
                <a:gd name="connsiteX73" fmla="*/ 3362550 w 4215960"/>
                <a:gd name="connsiteY73" fmla="*/ 3437162 h 3560196"/>
                <a:gd name="connsiteX74" fmla="*/ 3424462 w 4215960"/>
                <a:gd name="connsiteY74" fmla="*/ 3480024 h 3560196"/>
                <a:gd name="connsiteX75" fmla="*/ 3456212 w 4215960"/>
                <a:gd name="connsiteY75" fmla="*/ 3467325 h 3560196"/>
                <a:gd name="connsiteX76" fmla="*/ 3449863 w 4215960"/>
                <a:gd name="connsiteY76" fmla="*/ 3432400 h 3560196"/>
                <a:gd name="connsiteX77" fmla="*/ 3491138 w 4215960"/>
                <a:gd name="connsiteY77" fmla="*/ 3408588 h 3560196"/>
                <a:gd name="connsiteX78" fmla="*/ 3575275 w 4215960"/>
                <a:gd name="connsiteY78" fmla="*/ 3465738 h 3560196"/>
                <a:gd name="connsiteX79" fmla="*/ 3592738 w 4215960"/>
                <a:gd name="connsiteY79" fmla="*/ 3364140 h 3560196"/>
                <a:gd name="connsiteX80" fmla="*/ 3567338 w 4215960"/>
                <a:gd name="connsiteY80" fmla="*/ 3341914 h 3560196"/>
                <a:gd name="connsiteX81" fmla="*/ 3494312 w 4215960"/>
                <a:gd name="connsiteY81" fmla="*/ 3299051 h 3560196"/>
                <a:gd name="connsiteX82" fmla="*/ 3516537 w 4215960"/>
                <a:gd name="connsiteY82" fmla="*/ 3273652 h 3560196"/>
                <a:gd name="connsiteX83" fmla="*/ 3537175 w 4215960"/>
                <a:gd name="connsiteY83" fmla="*/ 3251426 h 3560196"/>
                <a:gd name="connsiteX84" fmla="*/ 3591150 w 4215960"/>
                <a:gd name="connsiteY84" fmla="*/ 3283177 h 3560196"/>
                <a:gd name="connsiteX85" fmla="*/ 3597500 w 4215960"/>
                <a:gd name="connsiteY85" fmla="*/ 3238727 h 3560196"/>
                <a:gd name="connsiteX86" fmla="*/ 3541937 w 4215960"/>
                <a:gd name="connsiteY86" fmla="*/ 3214914 h 3560196"/>
                <a:gd name="connsiteX87" fmla="*/ 3540350 w 4215960"/>
                <a:gd name="connsiteY87" fmla="*/ 3205390 h 3560196"/>
                <a:gd name="connsiteX88" fmla="*/ 3527649 w 4215960"/>
                <a:gd name="connsiteY88" fmla="*/ 3167291 h 3560196"/>
                <a:gd name="connsiteX89" fmla="*/ 3533999 w 4215960"/>
                <a:gd name="connsiteY89" fmla="*/ 3119665 h 3560196"/>
                <a:gd name="connsiteX90" fmla="*/ 3545112 w 4215960"/>
                <a:gd name="connsiteY90" fmla="*/ 3064102 h 3560196"/>
                <a:gd name="connsiteX91" fmla="*/ 3507012 w 4215960"/>
                <a:gd name="connsiteY91" fmla="*/ 3033940 h 3560196"/>
                <a:gd name="connsiteX92" fmla="*/ 3540349 w 4215960"/>
                <a:gd name="connsiteY92" fmla="*/ 3024415 h 3560196"/>
                <a:gd name="connsiteX93" fmla="*/ 3518124 w 4215960"/>
                <a:gd name="connsiteY93" fmla="*/ 2987902 h 3560196"/>
                <a:gd name="connsiteX94" fmla="*/ 3556225 w 4215960"/>
                <a:gd name="connsiteY94" fmla="*/ 2983141 h 3560196"/>
                <a:gd name="connsiteX95" fmla="*/ 3562574 w 4215960"/>
                <a:gd name="connsiteY95" fmla="*/ 2949802 h 3560196"/>
                <a:gd name="connsiteX96" fmla="*/ 3624488 w 4215960"/>
                <a:gd name="connsiteY96" fmla="*/ 2959329 h 3560196"/>
                <a:gd name="connsiteX97" fmla="*/ 3657601 w 4215960"/>
                <a:gd name="connsiteY97" fmla="*/ 2974521 h 3560196"/>
                <a:gd name="connsiteX98" fmla="*/ 3623808 w 4215960"/>
                <a:gd name="connsiteY98" fmla="*/ 3015569 h 3560196"/>
                <a:gd name="connsiteX99" fmla="*/ 3662816 w 4215960"/>
                <a:gd name="connsiteY99" fmla="*/ 3123065 h 3560196"/>
                <a:gd name="connsiteX100" fmla="*/ 3715203 w 4215960"/>
                <a:gd name="connsiteY100" fmla="*/ 3154363 h 3560196"/>
                <a:gd name="connsiteX101" fmla="*/ 3767137 w 4215960"/>
                <a:gd name="connsiteY101" fmla="*/ 3112181 h 3560196"/>
                <a:gd name="connsiteX102" fmla="*/ 3852862 w 4215960"/>
                <a:gd name="connsiteY102" fmla="*/ 3063648 h 3560196"/>
                <a:gd name="connsiteX103" fmla="*/ 3835626 w 4215960"/>
                <a:gd name="connsiteY103" fmla="*/ 2974747 h 3560196"/>
                <a:gd name="connsiteX104" fmla="*/ 3912960 w 4215960"/>
                <a:gd name="connsiteY104" fmla="*/ 2842078 h 3560196"/>
                <a:gd name="connsiteX105" fmla="*/ 4205514 w 4215960"/>
                <a:gd name="connsiteY105" fmla="*/ 2508930 h 3560196"/>
                <a:gd name="connsiteX106" fmla="*/ 4124097 w 4215960"/>
                <a:gd name="connsiteY106" fmla="*/ 2499858 h 3560196"/>
                <a:gd name="connsiteX107" fmla="*/ 4128634 w 4215960"/>
                <a:gd name="connsiteY107" fmla="*/ 2408010 h 3560196"/>
                <a:gd name="connsiteX108" fmla="*/ 4079647 w 4215960"/>
                <a:gd name="connsiteY108" fmla="*/ 2382838 h 3560196"/>
                <a:gd name="connsiteX109" fmla="*/ 3995510 w 4215960"/>
                <a:gd name="connsiteY109" fmla="*/ 2414360 h 3560196"/>
                <a:gd name="connsiteX110" fmla="*/ 3958771 w 4215960"/>
                <a:gd name="connsiteY110" fmla="*/ 2378075 h 3560196"/>
                <a:gd name="connsiteX111" fmla="*/ 4003448 w 4215960"/>
                <a:gd name="connsiteY111" fmla="*/ 2355170 h 3560196"/>
                <a:gd name="connsiteX112" fmla="*/ 3874181 w 4215960"/>
                <a:gd name="connsiteY112" fmla="*/ 2141991 h 3560196"/>
                <a:gd name="connsiteX113" fmla="*/ 3889147 w 4215960"/>
                <a:gd name="connsiteY113" fmla="*/ 2111828 h 3560196"/>
                <a:gd name="connsiteX114" fmla="*/ 3865562 w 4215960"/>
                <a:gd name="connsiteY114" fmla="*/ 1996168 h 3560196"/>
                <a:gd name="connsiteX115" fmla="*/ 3706813 w 4215960"/>
                <a:gd name="connsiteY115" fmla="*/ 1985282 h 3560196"/>
                <a:gd name="connsiteX116" fmla="*/ 3673475 w 4215960"/>
                <a:gd name="connsiteY116" fmla="*/ 2034040 h 3560196"/>
                <a:gd name="connsiteX117" fmla="*/ 3584575 w 4215960"/>
                <a:gd name="connsiteY117" fmla="*/ 2048556 h 3560196"/>
                <a:gd name="connsiteX118" fmla="*/ 3590925 w 4215960"/>
                <a:gd name="connsiteY118" fmla="*/ 2026557 h 3560196"/>
                <a:gd name="connsiteX119" fmla="*/ 3537403 w 4215960"/>
                <a:gd name="connsiteY119" fmla="*/ 2010456 h 3560196"/>
                <a:gd name="connsiteX120" fmla="*/ 3512684 w 4215960"/>
                <a:gd name="connsiteY120" fmla="*/ 1845355 h 3560196"/>
                <a:gd name="connsiteX121" fmla="*/ 3232377 w 4215960"/>
                <a:gd name="connsiteY121" fmla="*/ 1778680 h 3560196"/>
                <a:gd name="connsiteX122" fmla="*/ 3096078 w 4215960"/>
                <a:gd name="connsiteY122" fmla="*/ 1821996 h 3560196"/>
                <a:gd name="connsiteX123" fmla="*/ 2964089 w 4215960"/>
                <a:gd name="connsiteY123" fmla="*/ 1814512 h 3560196"/>
                <a:gd name="connsiteX124" fmla="*/ 2831646 w 4215960"/>
                <a:gd name="connsiteY124" fmla="*/ 1703614 h 3560196"/>
                <a:gd name="connsiteX125" fmla="*/ 2618468 w 4215960"/>
                <a:gd name="connsiteY125" fmla="*/ 1400401 h 3560196"/>
                <a:gd name="connsiteX126" fmla="*/ 2220006 w 4215960"/>
                <a:gd name="connsiteY126" fmla="*/ 1260928 h 3560196"/>
                <a:gd name="connsiteX127" fmla="*/ 1821543 w 4215960"/>
                <a:gd name="connsiteY127" fmla="*/ 1284514 h 3560196"/>
                <a:gd name="connsiteX128" fmla="*/ 1799771 w 4215960"/>
                <a:gd name="connsiteY128" fmla="*/ 1211943 h 3560196"/>
                <a:gd name="connsiteX129" fmla="*/ 1756228 w 4215960"/>
                <a:gd name="connsiteY129" fmla="*/ 1139371 h 3560196"/>
                <a:gd name="connsiteX130" fmla="*/ 1625600 w 4215960"/>
                <a:gd name="connsiteY130" fmla="*/ 986971 h 3560196"/>
                <a:gd name="connsiteX131" fmla="*/ 1589314 w 4215960"/>
                <a:gd name="connsiteY131" fmla="*/ 928914 h 3560196"/>
                <a:gd name="connsiteX132" fmla="*/ 1574800 w 4215960"/>
                <a:gd name="connsiteY132" fmla="*/ 892628 h 3560196"/>
                <a:gd name="connsiteX133" fmla="*/ 1538514 w 4215960"/>
                <a:gd name="connsiteY133" fmla="*/ 856343 h 3560196"/>
                <a:gd name="connsiteX134" fmla="*/ 1509485 w 4215960"/>
                <a:gd name="connsiteY134" fmla="*/ 820057 h 3560196"/>
                <a:gd name="connsiteX135" fmla="*/ 1473200 w 4215960"/>
                <a:gd name="connsiteY135" fmla="*/ 783771 h 3560196"/>
                <a:gd name="connsiteX136" fmla="*/ 1436914 w 4215960"/>
                <a:gd name="connsiteY136" fmla="*/ 718457 h 3560196"/>
                <a:gd name="connsiteX137" fmla="*/ 1357085 w 4215960"/>
                <a:gd name="connsiteY137" fmla="*/ 624114 h 3560196"/>
                <a:gd name="connsiteX138" fmla="*/ 1335314 w 4215960"/>
                <a:gd name="connsiteY138" fmla="*/ 602343 h 3560196"/>
                <a:gd name="connsiteX139" fmla="*/ 1277257 w 4215960"/>
                <a:gd name="connsiteY139" fmla="*/ 529771 h 3560196"/>
                <a:gd name="connsiteX140" fmla="*/ 1219200 w 4215960"/>
                <a:gd name="connsiteY140" fmla="*/ 464457 h 3560196"/>
                <a:gd name="connsiteX141" fmla="*/ 1161143 w 4215960"/>
                <a:gd name="connsiteY141" fmla="*/ 406400 h 3560196"/>
                <a:gd name="connsiteX142" fmla="*/ 1081314 w 4215960"/>
                <a:gd name="connsiteY142" fmla="*/ 362857 h 3560196"/>
                <a:gd name="connsiteX143" fmla="*/ 1052285 w 4215960"/>
                <a:gd name="connsiteY143" fmla="*/ 333828 h 3560196"/>
                <a:gd name="connsiteX144" fmla="*/ 1001485 w 4215960"/>
                <a:gd name="connsiteY144" fmla="*/ 304800 h 3560196"/>
                <a:gd name="connsiteX145" fmla="*/ 979714 w 4215960"/>
                <a:gd name="connsiteY145" fmla="*/ 290285 h 3560196"/>
                <a:gd name="connsiteX146" fmla="*/ 928914 w 4215960"/>
                <a:gd name="connsiteY146" fmla="*/ 246743 h 3560196"/>
                <a:gd name="connsiteX147" fmla="*/ 907143 w 4215960"/>
                <a:gd name="connsiteY147" fmla="*/ 232228 h 3560196"/>
                <a:gd name="connsiteX148" fmla="*/ 885371 w 4215960"/>
                <a:gd name="connsiteY148" fmla="*/ 224971 h 3560196"/>
                <a:gd name="connsiteX149" fmla="*/ 849085 w 4215960"/>
                <a:gd name="connsiteY149" fmla="*/ 188685 h 3560196"/>
                <a:gd name="connsiteX150" fmla="*/ 820057 w 4215960"/>
                <a:gd name="connsiteY150" fmla="*/ 166914 h 3560196"/>
                <a:gd name="connsiteX151" fmla="*/ 812800 w 4215960"/>
                <a:gd name="connsiteY151" fmla="*/ 145143 h 3560196"/>
                <a:gd name="connsiteX152" fmla="*/ 762000 w 4215960"/>
                <a:gd name="connsiteY152" fmla="*/ 116114 h 3560196"/>
                <a:gd name="connsiteX153" fmla="*/ 740228 w 4215960"/>
                <a:gd name="connsiteY153" fmla="*/ 101600 h 3560196"/>
                <a:gd name="connsiteX154" fmla="*/ 703943 w 4215960"/>
                <a:gd name="connsiteY154" fmla="*/ 65314 h 3560196"/>
                <a:gd name="connsiteX155" fmla="*/ 689428 w 4215960"/>
                <a:gd name="connsiteY155" fmla="*/ 50800 h 3560196"/>
                <a:gd name="connsiteX156" fmla="*/ 660400 w 4215960"/>
                <a:gd name="connsiteY156" fmla="*/ 43543 h 3560196"/>
                <a:gd name="connsiteX157" fmla="*/ 638628 w 4215960"/>
                <a:gd name="connsiteY157" fmla="*/ 36285 h 3560196"/>
                <a:gd name="connsiteX158" fmla="*/ 602343 w 4215960"/>
                <a:gd name="connsiteY158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638650 w 4215960"/>
                <a:gd name="connsiteY62" fmla="*/ 3332387 h 3560196"/>
                <a:gd name="connsiteX63" fmla="*/ 2931432 w 4215960"/>
                <a:gd name="connsiteY63" fmla="*/ 3341233 h 3560196"/>
                <a:gd name="connsiteX64" fmla="*/ 3052535 w 4215960"/>
                <a:gd name="connsiteY64" fmla="*/ 3426506 h 3560196"/>
                <a:gd name="connsiteX65" fmla="*/ 3087912 w 4215960"/>
                <a:gd name="connsiteY65" fmla="*/ 3413349 h 3560196"/>
                <a:gd name="connsiteX66" fmla="*/ 3140299 w 4215960"/>
                <a:gd name="connsiteY66" fmla="*/ 3478438 h 3560196"/>
                <a:gd name="connsiteX67" fmla="*/ 3160937 w 4215960"/>
                <a:gd name="connsiteY67" fmla="*/ 3537175 h 3560196"/>
                <a:gd name="connsiteX68" fmla="*/ 3268887 w 4215960"/>
                <a:gd name="connsiteY68" fmla="*/ 3556224 h 3560196"/>
                <a:gd name="connsiteX69" fmla="*/ 3208563 w 4215960"/>
                <a:gd name="connsiteY69" fmla="*/ 3489549 h 3560196"/>
                <a:gd name="connsiteX70" fmla="*/ 3205387 w 4215960"/>
                <a:gd name="connsiteY70" fmla="*/ 3421287 h 3560196"/>
                <a:gd name="connsiteX71" fmla="*/ 3259362 w 4215960"/>
                <a:gd name="connsiteY71" fmla="*/ 3476850 h 3560196"/>
                <a:gd name="connsiteX72" fmla="*/ 3308575 w 4215960"/>
                <a:gd name="connsiteY72" fmla="*/ 3481612 h 3560196"/>
                <a:gd name="connsiteX73" fmla="*/ 3302225 w 4215960"/>
                <a:gd name="connsiteY73" fmla="*/ 3432400 h 3560196"/>
                <a:gd name="connsiteX74" fmla="*/ 3362550 w 4215960"/>
                <a:gd name="connsiteY74" fmla="*/ 3437162 h 3560196"/>
                <a:gd name="connsiteX75" fmla="*/ 3424462 w 4215960"/>
                <a:gd name="connsiteY75" fmla="*/ 3480024 h 3560196"/>
                <a:gd name="connsiteX76" fmla="*/ 3456212 w 4215960"/>
                <a:gd name="connsiteY76" fmla="*/ 3467325 h 3560196"/>
                <a:gd name="connsiteX77" fmla="*/ 3449863 w 4215960"/>
                <a:gd name="connsiteY77" fmla="*/ 3432400 h 3560196"/>
                <a:gd name="connsiteX78" fmla="*/ 3491138 w 4215960"/>
                <a:gd name="connsiteY78" fmla="*/ 3408588 h 3560196"/>
                <a:gd name="connsiteX79" fmla="*/ 3575275 w 4215960"/>
                <a:gd name="connsiteY79" fmla="*/ 3465738 h 3560196"/>
                <a:gd name="connsiteX80" fmla="*/ 3592738 w 4215960"/>
                <a:gd name="connsiteY80" fmla="*/ 3364140 h 3560196"/>
                <a:gd name="connsiteX81" fmla="*/ 3567338 w 4215960"/>
                <a:gd name="connsiteY81" fmla="*/ 3341914 h 3560196"/>
                <a:gd name="connsiteX82" fmla="*/ 3494312 w 4215960"/>
                <a:gd name="connsiteY82" fmla="*/ 3299051 h 3560196"/>
                <a:gd name="connsiteX83" fmla="*/ 3516537 w 4215960"/>
                <a:gd name="connsiteY83" fmla="*/ 3273652 h 3560196"/>
                <a:gd name="connsiteX84" fmla="*/ 3537175 w 4215960"/>
                <a:gd name="connsiteY84" fmla="*/ 3251426 h 3560196"/>
                <a:gd name="connsiteX85" fmla="*/ 3591150 w 4215960"/>
                <a:gd name="connsiteY85" fmla="*/ 3283177 h 3560196"/>
                <a:gd name="connsiteX86" fmla="*/ 3597500 w 4215960"/>
                <a:gd name="connsiteY86" fmla="*/ 3238727 h 3560196"/>
                <a:gd name="connsiteX87" fmla="*/ 3541937 w 4215960"/>
                <a:gd name="connsiteY87" fmla="*/ 3214914 h 3560196"/>
                <a:gd name="connsiteX88" fmla="*/ 3540350 w 4215960"/>
                <a:gd name="connsiteY88" fmla="*/ 3205390 h 3560196"/>
                <a:gd name="connsiteX89" fmla="*/ 3527649 w 4215960"/>
                <a:gd name="connsiteY89" fmla="*/ 3167291 h 3560196"/>
                <a:gd name="connsiteX90" fmla="*/ 3533999 w 4215960"/>
                <a:gd name="connsiteY90" fmla="*/ 3119665 h 3560196"/>
                <a:gd name="connsiteX91" fmla="*/ 3545112 w 4215960"/>
                <a:gd name="connsiteY91" fmla="*/ 3064102 h 3560196"/>
                <a:gd name="connsiteX92" fmla="*/ 3507012 w 4215960"/>
                <a:gd name="connsiteY92" fmla="*/ 3033940 h 3560196"/>
                <a:gd name="connsiteX93" fmla="*/ 3540349 w 4215960"/>
                <a:gd name="connsiteY93" fmla="*/ 3024415 h 3560196"/>
                <a:gd name="connsiteX94" fmla="*/ 3518124 w 4215960"/>
                <a:gd name="connsiteY94" fmla="*/ 2987902 h 3560196"/>
                <a:gd name="connsiteX95" fmla="*/ 3556225 w 4215960"/>
                <a:gd name="connsiteY95" fmla="*/ 2983141 h 3560196"/>
                <a:gd name="connsiteX96" fmla="*/ 3562574 w 4215960"/>
                <a:gd name="connsiteY96" fmla="*/ 2949802 h 3560196"/>
                <a:gd name="connsiteX97" fmla="*/ 3624488 w 4215960"/>
                <a:gd name="connsiteY97" fmla="*/ 2959329 h 3560196"/>
                <a:gd name="connsiteX98" fmla="*/ 3657601 w 4215960"/>
                <a:gd name="connsiteY98" fmla="*/ 2974521 h 3560196"/>
                <a:gd name="connsiteX99" fmla="*/ 3623808 w 4215960"/>
                <a:gd name="connsiteY99" fmla="*/ 3015569 h 3560196"/>
                <a:gd name="connsiteX100" fmla="*/ 3662816 w 4215960"/>
                <a:gd name="connsiteY100" fmla="*/ 3123065 h 3560196"/>
                <a:gd name="connsiteX101" fmla="*/ 3715203 w 4215960"/>
                <a:gd name="connsiteY101" fmla="*/ 3154363 h 3560196"/>
                <a:gd name="connsiteX102" fmla="*/ 3767137 w 4215960"/>
                <a:gd name="connsiteY102" fmla="*/ 3112181 h 3560196"/>
                <a:gd name="connsiteX103" fmla="*/ 3852862 w 4215960"/>
                <a:gd name="connsiteY103" fmla="*/ 3063648 h 3560196"/>
                <a:gd name="connsiteX104" fmla="*/ 3835626 w 4215960"/>
                <a:gd name="connsiteY104" fmla="*/ 2974747 h 3560196"/>
                <a:gd name="connsiteX105" fmla="*/ 3912960 w 4215960"/>
                <a:gd name="connsiteY105" fmla="*/ 2842078 h 3560196"/>
                <a:gd name="connsiteX106" fmla="*/ 4205514 w 4215960"/>
                <a:gd name="connsiteY106" fmla="*/ 2508930 h 3560196"/>
                <a:gd name="connsiteX107" fmla="*/ 4124097 w 4215960"/>
                <a:gd name="connsiteY107" fmla="*/ 2499858 h 3560196"/>
                <a:gd name="connsiteX108" fmla="*/ 4128634 w 4215960"/>
                <a:gd name="connsiteY108" fmla="*/ 2408010 h 3560196"/>
                <a:gd name="connsiteX109" fmla="*/ 4079647 w 4215960"/>
                <a:gd name="connsiteY109" fmla="*/ 2382838 h 3560196"/>
                <a:gd name="connsiteX110" fmla="*/ 3995510 w 4215960"/>
                <a:gd name="connsiteY110" fmla="*/ 2414360 h 3560196"/>
                <a:gd name="connsiteX111" fmla="*/ 3958771 w 4215960"/>
                <a:gd name="connsiteY111" fmla="*/ 2378075 h 3560196"/>
                <a:gd name="connsiteX112" fmla="*/ 4003448 w 4215960"/>
                <a:gd name="connsiteY112" fmla="*/ 2355170 h 3560196"/>
                <a:gd name="connsiteX113" fmla="*/ 3874181 w 4215960"/>
                <a:gd name="connsiteY113" fmla="*/ 2141991 h 3560196"/>
                <a:gd name="connsiteX114" fmla="*/ 3889147 w 4215960"/>
                <a:gd name="connsiteY114" fmla="*/ 2111828 h 3560196"/>
                <a:gd name="connsiteX115" fmla="*/ 3865562 w 4215960"/>
                <a:gd name="connsiteY115" fmla="*/ 1996168 h 3560196"/>
                <a:gd name="connsiteX116" fmla="*/ 3706813 w 4215960"/>
                <a:gd name="connsiteY116" fmla="*/ 1985282 h 3560196"/>
                <a:gd name="connsiteX117" fmla="*/ 3673475 w 4215960"/>
                <a:gd name="connsiteY117" fmla="*/ 2034040 h 3560196"/>
                <a:gd name="connsiteX118" fmla="*/ 3584575 w 4215960"/>
                <a:gd name="connsiteY118" fmla="*/ 2048556 h 3560196"/>
                <a:gd name="connsiteX119" fmla="*/ 3590925 w 4215960"/>
                <a:gd name="connsiteY119" fmla="*/ 2026557 h 3560196"/>
                <a:gd name="connsiteX120" fmla="*/ 3537403 w 4215960"/>
                <a:gd name="connsiteY120" fmla="*/ 2010456 h 3560196"/>
                <a:gd name="connsiteX121" fmla="*/ 3512684 w 4215960"/>
                <a:gd name="connsiteY121" fmla="*/ 1845355 h 3560196"/>
                <a:gd name="connsiteX122" fmla="*/ 3232377 w 4215960"/>
                <a:gd name="connsiteY122" fmla="*/ 1778680 h 3560196"/>
                <a:gd name="connsiteX123" fmla="*/ 3096078 w 4215960"/>
                <a:gd name="connsiteY123" fmla="*/ 1821996 h 3560196"/>
                <a:gd name="connsiteX124" fmla="*/ 2964089 w 4215960"/>
                <a:gd name="connsiteY124" fmla="*/ 1814512 h 3560196"/>
                <a:gd name="connsiteX125" fmla="*/ 2831646 w 4215960"/>
                <a:gd name="connsiteY125" fmla="*/ 1703614 h 3560196"/>
                <a:gd name="connsiteX126" fmla="*/ 2618468 w 4215960"/>
                <a:gd name="connsiteY126" fmla="*/ 1400401 h 3560196"/>
                <a:gd name="connsiteX127" fmla="*/ 2220006 w 4215960"/>
                <a:gd name="connsiteY127" fmla="*/ 1260928 h 3560196"/>
                <a:gd name="connsiteX128" fmla="*/ 1821543 w 4215960"/>
                <a:gd name="connsiteY128" fmla="*/ 1284514 h 3560196"/>
                <a:gd name="connsiteX129" fmla="*/ 1799771 w 4215960"/>
                <a:gd name="connsiteY129" fmla="*/ 1211943 h 3560196"/>
                <a:gd name="connsiteX130" fmla="*/ 1756228 w 4215960"/>
                <a:gd name="connsiteY130" fmla="*/ 1139371 h 3560196"/>
                <a:gd name="connsiteX131" fmla="*/ 1625600 w 4215960"/>
                <a:gd name="connsiteY131" fmla="*/ 986971 h 3560196"/>
                <a:gd name="connsiteX132" fmla="*/ 1589314 w 4215960"/>
                <a:gd name="connsiteY132" fmla="*/ 928914 h 3560196"/>
                <a:gd name="connsiteX133" fmla="*/ 1574800 w 4215960"/>
                <a:gd name="connsiteY133" fmla="*/ 892628 h 3560196"/>
                <a:gd name="connsiteX134" fmla="*/ 1538514 w 4215960"/>
                <a:gd name="connsiteY134" fmla="*/ 856343 h 3560196"/>
                <a:gd name="connsiteX135" fmla="*/ 1509485 w 4215960"/>
                <a:gd name="connsiteY135" fmla="*/ 820057 h 3560196"/>
                <a:gd name="connsiteX136" fmla="*/ 1473200 w 4215960"/>
                <a:gd name="connsiteY136" fmla="*/ 783771 h 3560196"/>
                <a:gd name="connsiteX137" fmla="*/ 1436914 w 4215960"/>
                <a:gd name="connsiteY137" fmla="*/ 718457 h 3560196"/>
                <a:gd name="connsiteX138" fmla="*/ 1357085 w 4215960"/>
                <a:gd name="connsiteY138" fmla="*/ 624114 h 3560196"/>
                <a:gd name="connsiteX139" fmla="*/ 1335314 w 4215960"/>
                <a:gd name="connsiteY139" fmla="*/ 602343 h 3560196"/>
                <a:gd name="connsiteX140" fmla="*/ 1277257 w 4215960"/>
                <a:gd name="connsiteY140" fmla="*/ 529771 h 3560196"/>
                <a:gd name="connsiteX141" fmla="*/ 1219200 w 4215960"/>
                <a:gd name="connsiteY141" fmla="*/ 464457 h 3560196"/>
                <a:gd name="connsiteX142" fmla="*/ 1161143 w 4215960"/>
                <a:gd name="connsiteY142" fmla="*/ 406400 h 3560196"/>
                <a:gd name="connsiteX143" fmla="*/ 1081314 w 4215960"/>
                <a:gd name="connsiteY143" fmla="*/ 362857 h 3560196"/>
                <a:gd name="connsiteX144" fmla="*/ 1052285 w 4215960"/>
                <a:gd name="connsiteY144" fmla="*/ 333828 h 3560196"/>
                <a:gd name="connsiteX145" fmla="*/ 1001485 w 4215960"/>
                <a:gd name="connsiteY145" fmla="*/ 304800 h 3560196"/>
                <a:gd name="connsiteX146" fmla="*/ 979714 w 4215960"/>
                <a:gd name="connsiteY146" fmla="*/ 290285 h 3560196"/>
                <a:gd name="connsiteX147" fmla="*/ 928914 w 4215960"/>
                <a:gd name="connsiteY147" fmla="*/ 246743 h 3560196"/>
                <a:gd name="connsiteX148" fmla="*/ 907143 w 4215960"/>
                <a:gd name="connsiteY148" fmla="*/ 232228 h 3560196"/>
                <a:gd name="connsiteX149" fmla="*/ 885371 w 4215960"/>
                <a:gd name="connsiteY149" fmla="*/ 224971 h 3560196"/>
                <a:gd name="connsiteX150" fmla="*/ 849085 w 4215960"/>
                <a:gd name="connsiteY150" fmla="*/ 188685 h 3560196"/>
                <a:gd name="connsiteX151" fmla="*/ 820057 w 4215960"/>
                <a:gd name="connsiteY151" fmla="*/ 166914 h 3560196"/>
                <a:gd name="connsiteX152" fmla="*/ 812800 w 4215960"/>
                <a:gd name="connsiteY152" fmla="*/ 145143 h 3560196"/>
                <a:gd name="connsiteX153" fmla="*/ 762000 w 4215960"/>
                <a:gd name="connsiteY153" fmla="*/ 116114 h 3560196"/>
                <a:gd name="connsiteX154" fmla="*/ 740228 w 4215960"/>
                <a:gd name="connsiteY154" fmla="*/ 101600 h 3560196"/>
                <a:gd name="connsiteX155" fmla="*/ 703943 w 4215960"/>
                <a:gd name="connsiteY155" fmla="*/ 65314 h 3560196"/>
                <a:gd name="connsiteX156" fmla="*/ 689428 w 4215960"/>
                <a:gd name="connsiteY156" fmla="*/ 50800 h 3560196"/>
                <a:gd name="connsiteX157" fmla="*/ 660400 w 4215960"/>
                <a:gd name="connsiteY157" fmla="*/ 43543 h 3560196"/>
                <a:gd name="connsiteX158" fmla="*/ 638628 w 4215960"/>
                <a:gd name="connsiteY158" fmla="*/ 36285 h 3560196"/>
                <a:gd name="connsiteX159" fmla="*/ 602343 w 4215960"/>
                <a:gd name="connsiteY159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910113 w 4215960"/>
                <a:gd name="connsiteY62" fmla="*/ 3357787 h 3560196"/>
                <a:gd name="connsiteX63" fmla="*/ 2931432 w 4215960"/>
                <a:gd name="connsiteY63" fmla="*/ 3341233 h 3560196"/>
                <a:gd name="connsiteX64" fmla="*/ 3052535 w 4215960"/>
                <a:gd name="connsiteY64" fmla="*/ 3426506 h 3560196"/>
                <a:gd name="connsiteX65" fmla="*/ 3087912 w 4215960"/>
                <a:gd name="connsiteY65" fmla="*/ 3413349 h 3560196"/>
                <a:gd name="connsiteX66" fmla="*/ 3140299 w 4215960"/>
                <a:gd name="connsiteY66" fmla="*/ 3478438 h 3560196"/>
                <a:gd name="connsiteX67" fmla="*/ 3160937 w 4215960"/>
                <a:gd name="connsiteY67" fmla="*/ 3537175 h 3560196"/>
                <a:gd name="connsiteX68" fmla="*/ 3268887 w 4215960"/>
                <a:gd name="connsiteY68" fmla="*/ 3556224 h 3560196"/>
                <a:gd name="connsiteX69" fmla="*/ 3208563 w 4215960"/>
                <a:gd name="connsiteY69" fmla="*/ 3489549 h 3560196"/>
                <a:gd name="connsiteX70" fmla="*/ 3205387 w 4215960"/>
                <a:gd name="connsiteY70" fmla="*/ 3421287 h 3560196"/>
                <a:gd name="connsiteX71" fmla="*/ 3259362 w 4215960"/>
                <a:gd name="connsiteY71" fmla="*/ 3476850 h 3560196"/>
                <a:gd name="connsiteX72" fmla="*/ 3308575 w 4215960"/>
                <a:gd name="connsiteY72" fmla="*/ 3481612 h 3560196"/>
                <a:gd name="connsiteX73" fmla="*/ 3302225 w 4215960"/>
                <a:gd name="connsiteY73" fmla="*/ 3432400 h 3560196"/>
                <a:gd name="connsiteX74" fmla="*/ 3362550 w 4215960"/>
                <a:gd name="connsiteY74" fmla="*/ 3437162 h 3560196"/>
                <a:gd name="connsiteX75" fmla="*/ 3424462 w 4215960"/>
                <a:gd name="connsiteY75" fmla="*/ 3480024 h 3560196"/>
                <a:gd name="connsiteX76" fmla="*/ 3456212 w 4215960"/>
                <a:gd name="connsiteY76" fmla="*/ 3467325 h 3560196"/>
                <a:gd name="connsiteX77" fmla="*/ 3449863 w 4215960"/>
                <a:gd name="connsiteY77" fmla="*/ 3432400 h 3560196"/>
                <a:gd name="connsiteX78" fmla="*/ 3491138 w 4215960"/>
                <a:gd name="connsiteY78" fmla="*/ 3408588 h 3560196"/>
                <a:gd name="connsiteX79" fmla="*/ 3575275 w 4215960"/>
                <a:gd name="connsiteY79" fmla="*/ 3465738 h 3560196"/>
                <a:gd name="connsiteX80" fmla="*/ 3592738 w 4215960"/>
                <a:gd name="connsiteY80" fmla="*/ 3364140 h 3560196"/>
                <a:gd name="connsiteX81" fmla="*/ 3567338 w 4215960"/>
                <a:gd name="connsiteY81" fmla="*/ 3341914 h 3560196"/>
                <a:gd name="connsiteX82" fmla="*/ 3494312 w 4215960"/>
                <a:gd name="connsiteY82" fmla="*/ 3299051 h 3560196"/>
                <a:gd name="connsiteX83" fmla="*/ 3516537 w 4215960"/>
                <a:gd name="connsiteY83" fmla="*/ 3273652 h 3560196"/>
                <a:gd name="connsiteX84" fmla="*/ 3537175 w 4215960"/>
                <a:gd name="connsiteY84" fmla="*/ 3251426 h 3560196"/>
                <a:gd name="connsiteX85" fmla="*/ 3591150 w 4215960"/>
                <a:gd name="connsiteY85" fmla="*/ 3283177 h 3560196"/>
                <a:gd name="connsiteX86" fmla="*/ 3597500 w 4215960"/>
                <a:gd name="connsiteY86" fmla="*/ 3238727 h 3560196"/>
                <a:gd name="connsiteX87" fmla="*/ 3541937 w 4215960"/>
                <a:gd name="connsiteY87" fmla="*/ 3214914 h 3560196"/>
                <a:gd name="connsiteX88" fmla="*/ 3540350 w 4215960"/>
                <a:gd name="connsiteY88" fmla="*/ 3205390 h 3560196"/>
                <a:gd name="connsiteX89" fmla="*/ 3527649 w 4215960"/>
                <a:gd name="connsiteY89" fmla="*/ 3167291 h 3560196"/>
                <a:gd name="connsiteX90" fmla="*/ 3533999 w 4215960"/>
                <a:gd name="connsiteY90" fmla="*/ 3119665 h 3560196"/>
                <a:gd name="connsiteX91" fmla="*/ 3545112 w 4215960"/>
                <a:gd name="connsiteY91" fmla="*/ 3064102 h 3560196"/>
                <a:gd name="connsiteX92" fmla="*/ 3507012 w 4215960"/>
                <a:gd name="connsiteY92" fmla="*/ 3033940 h 3560196"/>
                <a:gd name="connsiteX93" fmla="*/ 3540349 w 4215960"/>
                <a:gd name="connsiteY93" fmla="*/ 3024415 h 3560196"/>
                <a:gd name="connsiteX94" fmla="*/ 3518124 w 4215960"/>
                <a:gd name="connsiteY94" fmla="*/ 2987902 h 3560196"/>
                <a:gd name="connsiteX95" fmla="*/ 3556225 w 4215960"/>
                <a:gd name="connsiteY95" fmla="*/ 2983141 h 3560196"/>
                <a:gd name="connsiteX96" fmla="*/ 3562574 w 4215960"/>
                <a:gd name="connsiteY96" fmla="*/ 2949802 h 3560196"/>
                <a:gd name="connsiteX97" fmla="*/ 3624488 w 4215960"/>
                <a:gd name="connsiteY97" fmla="*/ 2959329 h 3560196"/>
                <a:gd name="connsiteX98" fmla="*/ 3657601 w 4215960"/>
                <a:gd name="connsiteY98" fmla="*/ 2974521 h 3560196"/>
                <a:gd name="connsiteX99" fmla="*/ 3623808 w 4215960"/>
                <a:gd name="connsiteY99" fmla="*/ 3015569 h 3560196"/>
                <a:gd name="connsiteX100" fmla="*/ 3662816 w 4215960"/>
                <a:gd name="connsiteY100" fmla="*/ 3123065 h 3560196"/>
                <a:gd name="connsiteX101" fmla="*/ 3715203 w 4215960"/>
                <a:gd name="connsiteY101" fmla="*/ 3154363 h 3560196"/>
                <a:gd name="connsiteX102" fmla="*/ 3767137 w 4215960"/>
                <a:gd name="connsiteY102" fmla="*/ 3112181 h 3560196"/>
                <a:gd name="connsiteX103" fmla="*/ 3852862 w 4215960"/>
                <a:gd name="connsiteY103" fmla="*/ 3063648 h 3560196"/>
                <a:gd name="connsiteX104" fmla="*/ 3835626 w 4215960"/>
                <a:gd name="connsiteY104" fmla="*/ 2974747 h 3560196"/>
                <a:gd name="connsiteX105" fmla="*/ 3912960 w 4215960"/>
                <a:gd name="connsiteY105" fmla="*/ 2842078 h 3560196"/>
                <a:gd name="connsiteX106" fmla="*/ 4205514 w 4215960"/>
                <a:gd name="connsiteY106" fmla="*/ 2508930 h 3560196"/>
                <a:gd name="connsiteX107" fmla="*/ 4124097 w 4215960"/>
                <a:gd name="connsiteY107" fmla="*/ 2499858 h 3560196"/>
                <a:gd name="connsiteX108" fmla="*/ 4128634 w 4215960"/>
                <a:gd name="connsiteY108" fmla="*/ 2408010 h 3560196"/>
                <a:gd name="connsiteX109" fmla="*/ 4079647 w 4215960"/>
                <a:gd name="connsiteY109" fmla="*/ 2382838 h 3560196"/>
                <a:gd name="connsiteX110" fmla="*/ 3995510 w 4215960"/>
                <a:gd name="connsiteY110" fmla="*/ 2414360 h 3560196"/>
                <a:gd name="connsiteX111" fmla="*/ 3958771 w 4215960"/>
                <a:gd name="connsiteY111" fmla="*/ 2378075 h 3560196"/>
                <a:gd name="connsiteX112" fmla="*/ 4003448 w 4215960"/>
                <a:gd name="connsiteY112" fmla="*/ 2355170 h 3560196"/>
                <a:gd name="connsiteX113" fmla="*/ 3874181 w 4215960"/>
                <a:gd name="connsiteY113" fmla="*/ 2141991 h 3560196"/>
                <a:gd name="connsiteX114" fmla="*/ 3889147 w 4215960"/>
                <a:gd name="connsiteY114" fmla="*/ 2111828 h 3560196"/>
                <a:gd name="connsiteX115" fmla="*/ 3865562 w 4215960"/>
                <a:gd name="connsiteY115" fmla="*/ 1996168 h 3560196"/>
                <a:gd name="connsiteX116" fmla="*/ 3706813 w 4215960"/>
                <a:gd name="connsiteY116" fmla="*/ 1985282 h 3560196"/>
                <a:gd name="connsiteX117" fmla="*/ 3673475 w 4215960"/>
                <a:gd name="connsiteY117" fmla="*/ 2034040 h 3560196"/>
                <a:gd name="connsiteX118" fmla="*/ 3584575 w 4215960"/>
                <a:gd name="connsiteY118" fmla="*/ 2048556 h 3560196"/>
                <a:gd name="connsiteX119" fmla="*/ 3590925 w 4215960"/>
                <a:gd name="connsiteY119" fmla="*/ 2026557 h 3560196"/>
                <a:gd name="connsiteX120" fmla="*/ 3537403 w 4215960"/>
                <a:gd name="connsiteY120" fmla="*/ 2010456 h 3560196"/>
                <a:gd name="connsiteX121" fmla="*/ 3512684 w 4215960"/>
                <a:gd name="connsiteY121" fmla="*/ 1845355 h 3560196"/>
                <a:gd name="connsiteX122" fmla="*/ 3232377 w 4215960"/>
                <a:gd name="connsiteY122" fmla="*/ 1778680 h 3560196"/>
                <a:gd name="connsiteX123" fmla="*/ 3096078 w 4215960"/>
                <a:gd name="connsiteY123" fmla="*/ 1821996 h 3560196"/>
                <a:gd name="connsiteX124" fmla="*/ 2964089 w 4215960"/>
                <a:gd name="connsiteY124" fmla="*/ 1814512 h 3560196"/>
                <a:gd name="connsiteX125" fmla="*/ 2831646 w 4215960"/>
                <a:gd name="connsiteY125" fmla="*/ 1703614 h 3560196"/>
                <a:gd name="connsiteX126" fmla="*/ 2618468 w 4215960"/>
                <a:gd name="connsiteY126" fmla="*/ 1400401 h 3560196"/>
                <a:gd name="connsiteX127" fmla="*/ 2220006 w 4215960"/>
                <a:gd name="connsiteY127" fmla="*/ 1260928 h 3560196"/>
                <a:gd name="connsiteX128" fmla="*/ 1821543 w 4215960"/>
                <a:gd name="connsiteY128" fmla="*/ 1284514 h 3560196"/>
                <a:gd name="connsiteX129" fmla="*/ 1799771 w 4215960"/>
                <a:gd name="connsiteY129" fmla="*/ 1211943 h 3560196"/>
                <a:gd name="connsiteX130" fmla="*/ 1756228 w 4215960"/>
                <a:gd name="connsiteY130" fmla="*/ 1139371 h 3560196"/>
                <a:gd name="connsiteX131" fmla="*/ 1625600 w 4215960"/>
                <a:gd name="connsiteY131" fmla="*/ 986971 h 3560196"/>
                <a:gd name="connsiteX132" fmla="*/ 1589314 w 4215960"/>
                <a:gd name="connsiteY132" fmla="*/ 928914 h 3560196"/>
                <a:gd name="connsiteX133" fmla="*/ 1574800 w 4215960"/>
                <a:gd name="connsiteY133" fmla="*/ 892628 h 3560196"/>
                <a:gd name="connsiteX134" fmla="*/ 1538514 w 4215960"/>
                <a:gd name="connsiteY134" fmla="*/ 856343 h 3560196"/>
                <a:gd name="connsiteX135" fmla="*/ 1509485 w 4215960"/>
                <a:gd name="connsiteY135" fmla="*/ 820057 h 3560196"/>
                <a:gd name="connsiteX136" fmla="*/ 1473200 w 4215960"/>
                <a:gd name="connsiteY136" fmla="*/ 783771 h 3560196"/>
                <a:gd name="connsiteX137" fmla="*/ 1436914 w 4215960"/>
                <a:gd name="connsiteY137" fmla="*/ 718457 h 3560196"/>
                <a:gd name="connsiteX138" fmla="*/ 1357085 w 4215960"/>
                <a:gd name="connsiteY138" fmla="*/ 624114 h 3560196"/>
                <a:gd name="connsiteX139" fmla="*/ 1335314 w 4215960"/>
                <a:gd name="connsiteY139" fmla="*/ 602343 h 3560196"/>
                <a:gd name="connsiteX140" fmla="*/ 1277257 w 4215960"/>
                <a:gd name="connsiteY140" fmla="*/ 529771 h 3560196"/>
                <a:gd name="connsiteX141" fmla="*/ 1219200 w 4215960"/>
                <a:gd name="connsiteY141" fmla="*/ 464457 h 3560196"/>
                <a:gd name="connsiteX142" fmla="*/ 1161143 w 4215960"/>
                <a:gd name="connsiteY142" fmla="*/ 406400 h 3560196"/>
                <a:gd name="connsiteX143" fmla="*/ 1081314 w 4215960"/>
                <a:gd name="connsiteY143" fmla="*/ 362857 h 3560196"/>
                <a:gd name="connsiteX144" fmla="*/ 1052285 w 4215960"/>
                <a:gd name="connsiteY144" fmla="*/ 333828 h 3560196"/>
                <a:gd name="connsiteX145" fmla="*/ 1001485 w 4215960"/>
                <a:gd name="connsiteY145" fmla="*/ 304800 h 3560196"/>
                <a:gd name="connsiteX146" fmla="*/ 979714 w 4215960"/>
                <a:gd name="connsiteY146" fmla="*/ 290285 h 3560196"/>
                <a:gd name="connsiteX147" fmla="*/ 928914 w 4215960"/>
                <a:gd name="connsiteY147" fmla="*/ 246743 h 3560196"/>
                <a:gd name="connsiteX148" fmla="*/ 907143 w 4215960"/>
                <a:gd name="connsiteY148" fmla="*/ 232228 h 3560196"/>
                <a:gd name="connsiteX149" fmla="*/ 885371 w 4215960"/>
                <a:gd name="connsiteY149" fmla="*/ 224971 h 3560196"/>
                <a:gd name="connsiteX150" fmla="*/ 849085 w 4215960"/>
                <a:gd name="connsiteY150" fmla="*/ 188685 h 3560196"/>
                <a:gd name="connsiteX151" fmla="*/ 820057 w 4215960"/>
                <a:gd name="connsiteY151" fmla="*/ 166914 h 3560196"/>
                <a:gd name="connsiteX152" fmla="*/ 812800 w 4215960"/>
                <a:gd name="connsiteY152" fmla="*/ 145143 h 3560196"/>
                <a:gd name="connsiteX153" fmla="*/ 762000 w 4215960"/>
                <a:gd name="connsiteY153" fmla="*/ 116114 h 3560196"/>
                <a:gd name="connsiteX154" fmla="*/ 740228 w 4215960"/>
                <a:gd name="connsiteY154" fmla="*/ 101600 h 3560196"/>
                <a:gd name="connsiteX155" fmla="*/ 703943 w 4215960"/>
                <a:gd name="connsiteY155" fmla="*/ 65314 h 3560196"/>
                <a:gd name="connsiteX156" fmla="*/ 689428 w 4215960"/>
                <a:gd name="connsiteY156" fmla="*/ 50800 h 3560196"/>
                <a:gd name="connsiteX157" fmla="*/ 660400 w 4215960"/>
                <a:gd name="connsiteY157" fmla="*/ 43543 h 3560196"/>
                <a:gd name="connsiteX158" fmla="*/ 638628 w 4215960"/>
                <a:gd name="connsiteY158" fmla="*/ 36285 h 3560196"/>
                <a:gd name="connsiteX159" fmla="*/ 602343 w 4215960"/>
                <a:gd name="connsiteY159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641825 w 4215960"/>
                <a:gd name="connsiteY62" fmla="*/ 3340325 h 3560196"/>
                <a:gd name="connsiteX63" fmla="*/ 2910113 w 4215960"/>
                <a:gd name="connsiteY63" fmla="*/ 3357787 h 3560196"/>
                <a:gd name="connsiteX64" fmla="*/ 2931432 w 4215960"/>
                <a:gd name="connsiteY64" fmla="*/ 3341233 h 3560196"/>
                <a:gd name="connsiteX65" fmla="*/ 3052535 w 4215960"/>
                <a:gd name="connsiteY65" fmla="*/ 3426506 h 3560196"/>
                <a:gd name="connsiteX66" fmla="*/ 3087912 w 4215960"/>
                <a:gd name="connsiteY66" fmla="*/ 3413349 h 3560196"/>
                <a:gd name="connsiteX67" fmla="*/ 3140299 w 4215960"/>
                <a:gd name="connsiteY67" fmla="*/ 3478438 h 3560196"/>
                <a:gd name="connsiteX68" fmla="*/ 3160937 w 4215960"/>
                <a:gd name="connsiteY68" fmla="*/ 3537175 h 3560196"/>
                <a:gd name="connsiteX69" fmla="*/ 3268887 w 4215960"/>
                <a:gd name="connsiteY69" fmla="*/ 3556224 h 3560196"/>
                <a:gd name="connsiteX70" fmla="*/ 3208563 w 4215960"/>
                <a:gd name="connsiteY70" fmla="*/ 3489549 h 3560196"/>
                <a:gd name="connsiteX71" fmla="*/ 3205387 w 4215960"/>
                <a:gd name="connsiteY71" fmla="*/ 3421287 h 3560196"/>
                <a:gd name="connsiteX72" fmla="*/ 3259362 w 4215960"/>
                <a:gd name="connsiteY72" fmla="*/ 3476850 h 3560196"/>
                <a:gd name="connsiteX73" fmla="*/ 3308575 w 4215960"/>
                <a:gd name="connsiteY73" fmla="*/ 3481612 h 3560196"/>
                <a:gd name="connsiteX74" fmla="*/ 3302225 w 4215960"/>
                <a:gd name="connsiteY74" fmla="*/ 3432400 h 3560196"/>
                <a:gd name="connsiteX75" fmla="*/ 3362550 w 4215960"/>
                <a:gd name="connsiteY75" fmla="*/ 3437162 h 3560196"/>
                <a:gd name="connsiteX76" fmla="*/ 3424462 w 4215960"/>
                <a:gd name="connsiteY76" fmla="*/ 3480024 h 3560196"/>
                <a:gd name="connsiteX77" fmla="*/ 3456212 w 4215960"/>
                <a:gd name="connsiteY77" fmla="*/ 3467325 h 3560196"/>
                <a:gd name="connsiteX78" fmla="*/ 3449863 w 4215960"/>
                <a:gd name="connsiteY78" fmla="*/ 3432400 h 3560196"/>
                <a:gd name="connsiteX79" fmla="*/ 3491138 w 4215960"/>
                <a:gd name="connsiteY79" fmla="*/ 3408588 h 3560196"/>
                <a:gd name="connsiteX80" fmla="*/ 3575275 w 4215960"/>
                <a:gd name="connsiteY80" fmla="*/ 3465738 h 3560196"/>
                <a:gd name="connsiteX81" fmla="*/ 3592738 w 4215960"/>
                <a:gd name="connsiteY81" fmla="*/ 3364140 h 3560196"/>
                <a:gd name="connsiteX82" fmla="*/ 3567338 w 4215960"/>
                <a:gd name="connsiteY82" fmla="*/ 3341914 h 3560196"/>
                <a:gd name="connsiteX83" fmla="*/ 3494312 w 4215960"/>
                <a:gd name="connsiteY83" fmla="*/ 3299051 h 3560196"/>
                <a:gd name="connsiteX84" fmla="*/ 3516537 w 4215960"/>
                <a:gd name="connsiteY84" fmla="*/ 3273652 h 3560196"/>
                <a:gd name="connsiteX85" fmla="*/ 3537175 w 4215960"/>
                <a:gd name="connsiteY85" fmla="*/ 3251426 h 3560196"/>
                <a:gd name="connsiteX86" fmla="*/ 3591150 w 4215960"/>
                <a:gd name="connsiteY86" fmla="*/ 3283177 h 3560196"/>
                <a:gd name="connsiteX87" fmla="*/ 3597500 w 4215960"/>
                <a:gd name="connsiteY87" fmla="*/ 3238727 h 3560196"/>
                <a:gd name="connsiteX88" fmla="*/ 3541937 w 4215960"/>
                <a:gd name="connsiteY88" fmla="*/ 3214914 h 3560196"/>
                <a:gd name="connsiteX89" fmla="*/ 3540350 w 4215960"/>
                <a:gd name="connsiteY89" fmla="*/ 3205390 h 3560196"/>
                <a:gd name="connsiteX90" fmla="*/ 3527649 w 4215960"/>
                <a:gd name="connsiteY90" fmla="*/ 3167291 h 3560196"/>
                <a:gd name="connsiteX91" fmla="*/ 3533999 w 4215960"/>
                <a:gd name="connsiteY91" fmla="*/ 3119665 h 3560196"/>
                <a:gd name="connsiteX92" fmla="*/ 3545112 w 4215960"/>
                <a:gd name="connsiteY92" fmla="*/ 3064102 h 3560196"/>
                <a:gd name="connsiteX93" fmla="*/ 3507012 w 4215960"/>
                <a:gd name="connsiteY93" fmla="*/ 3033940 h 3560196"/>
                <a:gd name="connsiteX94" fmla="*/ 3540349 w 4215960"/>
                <a:gd name="connsiteY94" fmla="*/ 3024415 h 3560196"/>
                <a:gd name="connsiteX95" fmla="*/ 3518124 w 4215960"/>
                <a:gd name="connsiteY95" fmla="*/ 2987902 h 3560196"/>
                <a:gd name="connsiteX96" fmla="*/ 3556225 w 4215960"/>
                <a:gd name="connsiteY96" fmla="*/ 2983141 h 3560196"/>
                <a:gd name="connsiteX97" fmla="*/ 3562574 w 4215960"/>
                <a:gd name="connsiteY97" fmla="*/ 2949802 h 3560196"/>
                <a:gd name="connsiteX98" fmla="*/ 3624488 w 4215960"/>
                <a:gd name="connsiteY98" fmla="*/ 2959329 h 3560196"/>
                <a:gd name="connsiteX99" fmla="*/ 3657601 w 4215960"/>
                <a:gd name="connsiteY99" fmla="*/ 2974521 h 3560196"/>
                <a:gd name="connsiteX100" fmla="*/ 3623808 w 4215960"/>
                <a:gd name="connsiteY100" fmla="*/ 3015569 h 3560196"/>
                <a:gd name="connsiteX101" fmla="*/ 3662816 w 4215960"/>
                <a:gd name="connsiteY101" fmla="*/ 3123065 h 3560196"/>
                <a:gd name="connsiteX102" fmla="*/ 3715203 w 4215960"/>
                <a:gd name="connsiteY102" fmla="*/ 3154363 h 3560196"/>
                <a:gd name="connsiteX103" fmla="*/ 3767137 w 4215960"/>
                <a:gd name="connsiteY103" fmla="*/ 3112181 h 3560196"/>
                <a:gd name="connsiteX104" fmla="*/ 3852862 w 4215960"/>
                <a:gd name="connsiteY104" fmla="*/ 3063648 h 3560196"/>
                <a:gd name="connsiteX105" fmla="*/ 3835626 w 4215960"/>
                <a:gd name="connsiteY105" fmla="*/ 2974747 h 3560196"/>
                <a:gd name="connsiteX106" fmla="*/ 3912960 w 4215960"/>
                <a:gd name="connsiteY106" fmla="*/ 2842078 h 3560196"/>
                <a:gd name="connsiteX107" fmla="*/ 4205514 w 4215960"/>
                <a:gd name="connsiteY107" fmla="*/ 2508930 h 3560196"/>
                <a:gd name="connsiteX108" fmla="*/ 4124097 w 4215960"/>
                <a:gd name="connsiteY108" fmla="*/ 2499858 h 3560196"/>
                <a:gd name="connsiteX109" fmla="*/ 4128634 w 4215960"/>
                <a:gd name="connsiteY109" fmla="*/ 2408010 h 3560196"/>
                <a:gd name="connsiteX110" fmla="*/ 4079647 w 4215960"/>
                <a:gd name="connsiteY110" fmla="*/ 2382838 h 3560196"/>
                <a:gd name="connsiteX111" fmla="*/ 3995510 w 4215960"/>
                <a:gd name="connsiteY111" fmla="*/ 2414360 h 3560196"/>
                <a:gd name="connsiteX112" fmla="*/ 3958771 w 4215960"/>
                <a:gd name="connsiteY112" fmla="*/ 2378075 h 3560196"/>
                <a:gd name="connsiteX113" fmla="*/ 4003448 w 4215960"/>
                <a:gd name="connsiteY113" fmla="*/ 2355170 h 3560196"/>
                <a:gd name="connsiteX114" fmla="*/ 3874181 w 4215960"/>
                <a:gd name="connsiteY114" fmla="*/ 2141991 h 3560196"/>
                <a:gd name="connsiteX115" fmla="*/ 3889147 w 4215960"/>
                <a:gd name="connsiteY115" fmla="*/ 2111828 h 3560196"/>
                <a:gd name="connsiteX116" fmla="*/ 3865562 w 4215960"/>
                <a:gd name="connsiteY116" fmla="*/ 1996168 h 3560196"/>
                <a:gd name="connsiteX117" fmla="*/ 3706813 w 4215960"/>
                <a:gd name="connsiteY117" fmla="*/ 1985282 h 3560196"/>
                <a:gd name="connsiteX118" fmla="*/ 3673475 w 4215960"/>
                <a:gd name="connsiteY118" fmla="*/ 2034040 h 3560196"/>
                <a:gd name="connsiteX119" fmla="*/ 3584575 w 4215960"/>
                <a:gd name="connsiteY119" fmla="*/ 2048556 h 3560196"/>
                <a:gd name="connsiteX120" fmla="*/ 3590925 w 4215960"/>
                <a:gd name="connsiteY120" fmla="*/ 2026557 h 3560196"/>
                <a:gd name="connsiteX121" fmla="*/ 3537403 w 4215960"/>
                <a:gd name="connsiteY121" fmla="*/ 2010456 h 3560196"/>
                <a:gd name="connsiteX122" fmla="*/ 3512684 w 4215960"/>
                <a:gd name="connsiteY122" fmla="*/ 1845355 h 3560196"/>
                <a:gd name="connsiteX123" fmla="*/ 3232377 w 4215960"/>
                <a:gd name="connsiteY123" fmla="*/ 1778680 h 3560196"/>
                <a:gd name="connsiteX124" fmla="*/ 3096078 w 4215960"/>
                <a:gd name="connsiteY124" fmla="*/ 1821996 h 3560196"/>
                <a:gd name="connsiteX125" fmla="*/ 2964089 w 4215960"/>
                <a:gd name="connsiteY125" fmla="*/ 1814512 h 3560196"/>
                <a:gd name="connsiteX126" fmla="*/ 2831646 w 4215960"/>
                <a:gd name="connsiteY126" fmla="*/ 1703614 h 3560196"/>
                <a:gd name="connsiteX127" fmla="*/ 2618468 w 4215960"/>
                <a:gd name="connsiteY127" fmla="*/ 1400401 h 3560196"/>
                <a:gd name="connsiteX128" fmla="*/ 2220006 w 4215960"/>
                <a:gd name="connsiteY128" fmla="*/ 1260928 h 3560196"/>
                <a:gd name="connsiteX129" fmla="*/ 1821543 w 4215960"/>
                <a:gd name="connsiteY129" fmla="*/ 1284514 h 3560196"/>
                <a:gd name="connsiteX130" fmla="*/ 1799771 w 4215960"/>
                <a:gd name="connsiteY130" fmla="*/ 1211943 h 3560196"/>
                <a:gd name="connsiteX131" fmla="*/ 1756228 w 4215960"/>
                <a:gd name="connsiteY131" fmla="*/ 1139371 h 3560196"/>
                <a:gd name="connsiteX132" fmla="*/ 1625600 w 4215960"/>
                <a:gd name="connsiteY132" fmla="*/ 986971 h 3560196"/>
                <a:gd name="connsiteX133" fmla="*/ 1589314 w 4215960"/>
                <a:gd name="connsiteY133" fmla="*/ 928914 h 3560196"/>
                <a:gd name="connsiteX134" fmla="*/ 1574800 w 4215960"/>
                <a:gd name="connsiteY134" fmla="*/ 892628 h 3560196"/>
                <a:gd name="connsiteX135" fmla="*/ 1538514 w 4215960"/>
                <a:gd name="connsiteY135" fmla="*/ 856343 h 3560196"/>
                <a:gd name="connsiteX136" fmla="*/ 1509485 w 4215960"/>
                <a:gd name="connsiteY136" fmla="*/ 820057 h 3560196"/>
                <a:gd name="connsiteX137" fmla="*/ 1473200 w 4215960"/>
                <a:gd name="connsiteY137" fmla="*/ 783771 h 3560196"/>
                <a:gd name="connsiteX138" fmla="*/ 1436914 w 4215960"/>
                <a:gd name="connsiteY138" fmla="*/ 718457 h 3560196"/>
                <a:gd name="connsiteX139" fmla="*/ 1357085 w 4215960"/>
                <a:gd name="connsiteY139" fmla="*/ 624114 h 3560196"/>
                <a:gd name="connsiteX140" fmla="*/ 1335314 w 4215960"/>
                <a:gd name="connsiteY140" fmla="*/ 602343 h 3560196"/>
                <a:gd name="connsiteX141" fmla="*/ 1277257 w 4215960"/>
                <a:gd name="connsiteY141" fmla="*/ 529771 h 3560196"/>
                <a:gd name="connsiteX142" fmla="*/ 1219200 w 4215960"/>
                <a:gd name="connsiteY142" fmla="*/ 464457 h 3560196"/>
                <a:gd name="connsiteX143" fmla="*/ 1161143 w 4215960"/>
                <a:gd name="connsiteY143" fmla="*/ 406400 h 3560196"/>
                <a:gd name="connsiteX144" fmla="*/ 1081314 w 4215960"/>
                <a:gd name="connsiteY144" fmla="*/ 362857 h 3560196"/>
                <a:gd name="connsiteX145" fmla="*/ 1052285 w 4215960"/>
                <a:gd name="connsiteY145" fmla="*/ 333828 h 3560196"/>
                <a:gd name="connsiteX146" fmla="*/ 1001485 w 4215960"/>
                <a:gd name="connsiteY146" fmla="*/ 304800 h 3560196"/>
                <a:gd name="connsiteX147" fmla="*/ 979714 w 4215960"/>
                <a:gd name="connsiteY147" fmla="*/ 290285 h 3560196"/>
                <a:gd name="connsiteX148" fmla="*/ 928914 w 4215960"/>
                <a:gd name="connsiteY148" fmla="*/ 246743 h 3560196"/>
                <a:gd name="connsiteX149" fmla="*/ 907143 w 4215960"/>
                <a:gd name="connsiteY149" fmla="*/ 232228 h 3560196"/>
                <a:gd name="connsiteX150" fmla="*/ 885371 w 4215960"/>
                <a:gd name="connsiteY150" fmla="*/ 224971 h 3560196"/>
                <a:gd name="connsiteX151" fmla="*/ 849085 w 4215960"/>
                <a:gd name="connsiteY151" fmla="*/ 188685 h 3560196"/>
                <a:gd name="connsiteX152" fmla="*/ 820057 w 4215960"/>
                <a:gd name="connsiteY152" fmla="*/ 166914 h 3560196"/>
                <a:gd name="connsiteX153" fmla="*/ 812800 w 4215960"/>
                <a:gd name="connsiteY153" fmla="*/ 145143 h 3560196"/>
                <a:gd name="connsiteX154" fmla="*/ 762000 w 4215960"/>
                <a:gd name="connsiteY154" fmla="*/ 116114 h 3560196"/>
                <a:gd name="connsiteX155" fmla="*/ 740228 w 4215960"/>
                <a:gd name="connsiteY155" fmla="*/ 101600 h 3560196"/>
                <a:gd name="connsiteX156" fmla="*/ 703943 w 4215960"/>
                <a:gd name="connsiteY156" fmla="*/ 65314 h 3560196"/>
                <a:gd name="connsiteX157" fmla="*/ 689428 w 4215960"/>
                <a:gd name="connsiteY157" fmla="*/ 50800 h 3560196"/>
                <a:gd name="connsiteX158" fmla="*/ 660400 w 4215960"/>
                <a:gd name="connsiteY158" fmla="*/ 43543 h 3560196"/>
                <a:gd name="connsiteX159" fmla="*/ 638628 w 4215960"/>
                <a:gd name="connsiteY159" fmla="*/ 36285 h 3560196"/>
                <a:gd name="connsiteX160" fmla="*/ 602343 w 4215960"/>
                <a:gd name="connsiteY160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930750 w 4215960"/>
                <a:gd name="connsiteY62" fmla="*/ 3391125 h 3560196"/>
                <a:gd name="connsiteX63" fmla="*/ 2910113 w 4215960"/>
                <a:gd name="connsiteY63" fmla="*/ 3357787 h 3560196"/>
                <a:gd name="connsiteX64" fmla="*/ 2931432 w 4215960"/>
                <a:gd name="connsiteY64" fmla="*/ 3341233 h 3560196"/>
                <a:gd name="connsiteX65" fmla="*/ 3052535 w 4215960"/>
                <a:gd name="connsiteY65" fmla="*/ 3426506 h 3560196"/>
                <a:gd name="connsiteX66" fmla="*/ 3087912 w 4215960"/>
                <a:gd name="connsiteY66" fmla="*/ 3413349 h 3560196"/>
                <a:gd name="connsiteX67" fmla="*/ 3140299 w 4215960"/>
                <a:gd name="connsiteY67" fmla="*/ 3478438 h 3560196"/>
                <a:gd name="connsiteX68" fmla="*/ 3160937 w 4215960"/>
                <a:gd name="connsiteY68" fmla="*/ 3537175 h 3560196"/>
                <a:gd name="connsiteX69" fmla="*/ 3268887 w 4215960"/>
                <a:gd name="connsiteY69" fmla="*/ 3556224 h 3560196"/>
                <a:gd name="connsiteX70" fmla="*/ 3208563 w 4215960"/>
                <a:gd name="connsiteY70" fmla="*/ 3489549 h 3560196"/>
                <a:gd name="connsiteX71" fmla="*/ 3205387 w 4215960"/>
                <a:gd name="connsiteY71" fmla="*/ 3421287 h 3560196"/>
                <a:gd name="connsiteX72" fmla="*/ 3259362 w 4215960"/>
                <a:gd name="connsiteY72" fmla="*/ 3476850 h 3560196"/>
                <a:gd name="connsiteX73" fmla="*/ 3308575 w 4215960"/>
                <a:gd name="connsiteY73" fmla="*/ 3481612 h 3560196"/>
                <a:gd name="connsiteX74" fmla="*/ 3302225 w 4215960"/>
                <a:gd name="connsiteY74" fmla="*/ 3432400 h 3560196"/>
                <a:gd name="connsiteX75" fmla="*/ 3362550 w 4215960"/>
                <a:gd name="connsiteY75" fmla="*/ 3437162 h 3560196"/>
                <a:gd name="connsiteX76" fmla="*/ 3424462 w 4215960"/>
                <a:gd name="connsiteY76" fmla="*/ 3480024 h 3560196"/>
                <a:gd name="connsiteX77" fmla="*/ 3456212 w 4215960"/>
                <a:gd name="connsiteY77" fmla="*/ 3467325 h 3560196"/>
                <a:gd name="connsiteX78" fmla="*/ 3449863 w 4215960"/>
                <a:gd name="connsiteY78" fmla="*/ 3432400 h 3560196"/>
                <a:gd name="connsiteX79" fmla="*/ 3491138 w 4215960"/>
                <a:gd name="connsiteY79" fmla="*/ 3408588 h 3560196"/>
                <a:gd name="connsiteX80" fmla="*/ 3575275 w 4215960"/>
                <a:gd name="connsiteY80" fmla="*/ 3465738 h 3560196"/>
                <a:gd name="connsiteX81" fmla="*/ 3592738 w 4215960"/>
                <a:gd name="connsiteY81" fmla="*/ 3364140 h 3560196"/>
                <a:gd name="connsiteX82" fmla="*/ 3567338 w 4215960"/>
                <a:gd name="connsiteY82" fmla="*/ 3341914 h 3560196"/>
                <a:gd name="connsiteX83" fmla="*/ 3494312 w 4215960"/>
                <a:gd name="connsiteY83" fmla="*/ 3299051 h 3560196"/>
                <a:gd name="connsiteX84" fmla="*/ 3516537 w 4215960"/>
                <a:gd name="connsiteY84" fmla="*/ 3273652 h 3560196"/>
                <a:gd name="connsiteX85" fmla="*/ 3537175 w 4215960"/>
                <a:gd name="connsiteY85" fmla="*/ 3251426 h 3560196"/>
                <a:gd name="connsiteX86" fmla="*/ 3591150 w 4215960"/>
                <a:gd name="connsiteY86" fmla="*/ 3283177 h 3560196"/>
                <a:gd name="connsiteX87" fmla="*/ 3597500 w 4215960"/>
                <a:gd name="connsiteY87" fmla="*/ 3238727 h 3560196"/>
                <a:gd name="connsiteX88" fmla="*/ 3541937 w 4215960"/>
                <a:gd name="connsiteY88" fmla="*/ 3214914 h 3560196"/>
                <a:gd name="connsiteX89" fmla="*/ 3540350 w 4215960"/>
                <a:gd name="connsiteY89" fmla="*/ 3205390 h 3560196"/>
                <a:gd name="connsiteX90" fmla="*/ 3527649 w 4215960"/>
                <a:gd name="connsiteY90" fmla="*/ 3167291 h 3560196"/>
                <a:gd name="connsiteX91" fmla="*/ 3533999 w 4215960"/>
                <a:gd name="connsiteY91" fmla="*/ 3119665 h 3560196"/>
                <a:gd name="connsiteX92" fmla="*/ 3545112 w 4215960"/>
                <a:gd name="connsiteY92" fmla="*/ 3064102 h 3560196"/>
                <a:gd name="connsiteX93" fmla="*/ 3507012 w 4215960"/>
                <a:gd name="connsiteY93" fmla="*/ 3033940 h 3560196"/>
                <a:gd name="connsiteX94" fmla="*/ 3540349 w 4215960"/>
                <a:gd name="connsiteY94" fmla="*/ 3024415 h 3560196"/>
                <a:gd name="connsiteX95" fmla="*/ 3518124 w 4215960"/>
                <a:gd name="connsiteY95" fmla="*/ 2987902 h 3560196"/>
                <a:gd name="connsiteX96" fmla="*/ 3556225 w 4215960"/>
                <a:gd name="connsiteY96" fmla="*/ 2983141 h 3560196"/>
                <a:gd name="connsiteX97" fmla="*/ 3562574 w 4215960"/>
                <a:gd name="connsiteY97" fmla="*/ 2949802 h 3560196"/>
                <a:gd name="connsiteX98" fmla="*/ 3624488 w 4215960"/>
                <a:gd name="connsiteY98" fmla="*/ 2959329 h 3560196"/>
                <a:gd name="connsiteX99" fmla="*/ 3657601 w 4215960"/>
                <a:gd name="connsiteY99" fmla="*/ 2974521 h 3560196"/>
                <a:gd name="connsiteX100" fmla="*/ 3623808 w 4215960"/>
                <a:gd name="connsiteY100" fmla="*/ 3015569 h 3560196"/>
                <a:gd name="connsiteX101" fmla="*/ 3662816 w 4215960"/>
                <a:gd name="connsiteY101" fmla="*/ 3123065 h 3560196"/>
                <a:gd name="connsiteX102" fmla="*/ 3715203 w 4215960"/>
                <a:gd name="connsiteY102" fmla="*/ 3154363 h 3560196"/>
                <a:gd name="connsiteX103" fmla="*/ 3767137 w 4215960"/>
                <a:gd name="connsiteY103" fmla="*/ 3112181 h 3560196"/>
                <a:gd name="connsiteX104" fmla="*/ 3852862 w 4215960"/>
                <a:gd name="connsiteY104" fmla="*/ 3063648 h 3560196"/>
                <a:gd name="connsiteX105" fmla="*/ 3835626 w 4215960"/>
                <a:gd name="connsiteY105" fmla="*/ 2974747 h 3560196"/>
                <a:gd name="connsiteX106" fmla="*/ 3912960 w 4215960"/>
                <a:gd name="connsiteY106" fmla="*/ 2842078 h 3560196"/>
                <a:gd name="connsiteX107" fmla="*/ 4205514 w 4215960"/>
                <a:gd name="connsiteY107" fmla="*/ 2508930 h 3560196"/>
                <a:gd name="connsiteX108" fmla="*/ 4124097 w 4215960"/>
                <a:gd name="connsiteY108" fmla="*/ 2499858 h 3560196"/>
                <a:gd name="connsiteX109" fmla="*/ 4128634 w 4215960"/>
                <a:gd name="connsiteY109" fmla="*/ 2408010 h 3560196"/>
                <a:gd name="connsiteX110" fmla="*/ 4079647 w 4215960"/>
                <a:gd name="connsiteY110" fmla="*/ 2382838 h 3560196"/>
                <a:gd name="connsiteX111" fmla="*/ 3995510 w 4215960"/>
                <a:gd name="connsiteY111" fmla="*/ 2414360 h 3560196"/>
                <a:gd name="connsiteX112" fmla="*/ 3958771 w 4215960"/>
                <a:gd name="connsiteY112" fmla="*/ 2378075 h 3560196"/>
                <a:gd name="connsiteX113" fmla="*/ 4003448 w 4215960"/>
                <a:gd name="connsiteY113" fmla="*/ 2355170 h 3560196"/>
                <a:gd name="connsiteX114" fmla="*/ 3874181 w 4215960"/>
                <a:gd name="connsiteY114" fmla="*/ 2141991 h 3560196"/>
                <a:gd name="connsiteX115" fmla="*/ 3889147 w 4215960"/>
                <a:gd name="connsiteY115" fmla="*/ 2111828 h 3560196"/>
                <a:gd name="connsiteX116" fmla="*/ 3865562 w 4215960"/>
                <a:gd name="connsiteY116" fmla="*/ 1996168 h 3560196"/>
                <a:gd name="connsiteX117" fmla="*/ 3706813 w 4215960"/>
                <a:gd name="connsiteY117" fmla="*/ 1985282 h 3560196"/>
                <a:gd name="connsiteX118" fmla="*/ 3673475 w 4215960"/>
                <a:gd name="connsiteY118" fmla="*/ 2034040 h 3560196"/>
                <a:gd name="connsiteX119" fmla="*/ 3584575 w 4215960"/>
                <a:gd name="connsiteY119" fmla="*/ 2048556 h 3560196"/>
                <a:gd name="connsiteX120" fmla="*/ 3590925 w 4215960"/>
                <a:gd name="connsiteY120" fmla="*/ 2026557 h 3560196"/>
                <a:gd name="connsiteX121" fmla="*/ 3537403 w 4215960"/>
                <a:gd name="connsiteY121" fmla="*/ 2010456 h 3560196"/>
                <a:gd name="connsiteX122" fmla="*/ 3512684 w 4215960"/>
                <a:gd name="connsiteY122" fmla="*/ 1845355 h 3560196"/>
                <a:gd name="connsiteX123" fmla="*/ 3232377 w 4215960"/>
                <a:gd name="connsiteY123" fmla="*/ 1778680 h 3560196"/>
                <a:gd name="connsiteX124" fmla="*/ 3096078 w 4215960"/>
                <a:gd name="connsiteY124" fmla="*/ 1821996 h 3560196"/>
                <a:gd name="connsiteX125" fmla="*/ 2964089 w 4215960"/>
                <a:gd name="connsiteY125" fmla="*/ 1814512 h 3560196"/>
                <a:gd name="connsiteX126" fmla="*/ 2831646 w 4215960"/>
                <a:gd name="connsiteY126" fmla="*/ 1703614 h 3560196"/>
                <a:gd name="connsiteX127" fmla="*/ 2618468 w 4215960"/>
                <a:gd name="connsiteY127" fmla="*/ 1400401 h 3560196"/>
                <a:gd name="connsiteX128" fmla="*/ 2220006 w 4215960"/>
                <a:gd name="connsiteY128" fmla="*/ 1260928 h 3560196"/>
                <a:gd name="connsiteX129" fmla="*/ 1821543 w 4215960"/>
                <a:gd name="connsiteY129" fmla="*/ 1284514 h 3560196"/>
                <a:gd name="connsiteX130" fmla="*/ 1799771 w 4215960"/>
                <a:gd name="connsiteY130" fmla="*/ 1211943 h 3560196"/>
                <a:gd name="connsiteX131" fmla="*/ 1756228 w 4215960"/>
                <a:gd name="connsiteY131" fmla="*/ 1139371 h 3560196"/>
                <a:gd name="connsiteX132" fmla="*/ 1625600 w 4215960"/>
                <a:gd name="connsiteY132" fmla="*/ 986971 h 3560196"/>
                <a:gd name="connsiteX133" fmla="*/ 1589314 w 4215960"/>
                <a:gd name="connsiteY133" fmla="*/ 928914 h 3560196"/>
                <a:gd name="connsiteX134" fmla="*/ 1574800 w 4215960"/>
                <a:gd name="connsiteY134" fmla="*/ 892628 h 3560196"/>
                <a:gd name="connsiteX135" fmla="*/ 1538514 w 4215960"/>
                <a:gd name="connsiteY135" fmla="*/ 856343 h 3560196"/>
                <a:gd name="connsiteX136" fmla="*/ 1509485 w 4215960"/>
                <a:gd name="connsiteY136" fmla="*/ 820057 h 3560196"/>
                <a:gd name="connsiteX137" fmla="*/ 1473200 w 4215960"/>
                <a:gd name="connsiteY137" fmla="*/ 783771 h 3560196"/>
                <a:gd name="connsiteX138" fmla="*/ 1436914 w 4215960"/>
                <a:gd name="connsiteY138" fmla="*/ 718457 h 3560196"/>
                <a:gd name="connsiteX139" fmla="*/ 1357085 w 4215960"/>
                <a:gd name="connsiteY139" fmla="*/ 624114 h 3560196"/>
                <a:gd name="connsiteX140" fmla="*/ 1335314 w 4215960"/>
                <a:gd name="connsiteY140" fmla="*/ 602343 h 3560196"/>
                <a:gd name="connsiteX141" fmla="*/ 1277257 w 4215960"/>
                <a:gd name="connsiteY141" fmla="*/ 529771 h 3560196"/>
                <a:gd name="connsiteX142" fmla="*/ 1219200 w 4215960"/>
                <a:gd name="connsiteY142" fmla="*/ 464457 h 3560196"/>
                <a:gd name="connsiteX143" fmla="*/ 1161143 w 4215960"/>
                <a:gd name="connsiteY143" fmla="*/ 406400 h 3560196"/>
                <a:gd name="connsiteX144" fmla="*/ 1081314 w 4215960"/>
                <a:gd name="connsiteY144" fmla="*/ 362857 h 3560196"/>
                <a:gd name="connsiteX145" fmla="*/ 1052285 w 4215960"/>
                <a:gd name="connsiteY145" fmla="*/ 333828 h 3560196"/>
                <a:gd name="connsiteX146" fmla="*/ 1001485 w 4215960"/>
                <a:gd name="connsiteY146" fmla="*/ 304800 h 3560196"/>
                <a:gd name="connsiteX147" fmla="*/ 979714 w 4215960"/>
                <a:gd name="connsiteY147" fmla="*/ 290285 h 3560196"/>
                <a:gd name="connsiteX148" fmla="*/ 928914 w 4215960"/>
                <a:gd name="connsiteY148" fmla="*/ 246743 h 3560196"/>
                <a:gd name="connsiteX149" fmla="*/ 907143 w 4215960"/>
                <a:gd name="connsiteY149" fmla="*/ 232228 h 3560196"/>
                <a:gd name="connsiteX150" fmla="*/ 885371 w 4215960"/>
                <a:gd name="connsiteY150" fmla="*/ 224971 h 3560196"/>
                <a:gd name="connsiteX151" fmla="*/ 849085 w 4215960"/>
                <a:gd name="connsiteY151" fmla="*/ 188685 h 3560196"/>
                <a:gd name="connsiteX152" fmla="*/ 820057 w 4215960"/>
                <a:gd name="connsiteY152" fmla="*/ 166914 h 3560196"/>
                <a:gd name="connsiteX153" fmla="*/ 812800 w 4215960"/>
                <a:gd name="connsiteY153" fmla="*/ 145143 h 3560196"/>
                <a:gd name="connsiteX154" fmla="*/ 762000 w 4215960"/>
                <a:gd name="connsiteY154" fmla="*/ 116114 h 3560196"/>
                <a:gd name="connsiteX155" fmla="*/ 740228 w 4215960"/>
                <a:gd name="connsiteY155" fmla="*/ 101600 h 3560196"/>
                <a:gd name="connsiteX156" fmla="*/ 703943 w 4215960"/>
                <a:gd name="connsiteY156" fmla="*/ 65314 h 3560196"/>
                <a:gd name="connsiteX157" fmla="*/ 689428 w 4215960"/>
                <a:gd name="connsiteY157" fmla="*/ 50800 h 3560196"/>
                <a:gd name="connsiteX158" fmla="*/ 660400 w 4215960"/>
                <a:gd name="connsiteY158" fmla="*/ 43543 h 3560196"/>
                <a:gd name="connsiteX159" fmla="*/ 638628 w 4215960"/>
                <a:gd name="connsiteY159" fmla="*/ 36285 h 3560196"/>
                <a:gd name="connsiteX160" fmla="*/ 602343 w 4215960"/>
                <a:gd name="connsiteY160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645000 w 4215960"/>
                <a:gd name="connsiteY62" fmla="*/ 3333975 h 3560196"/>
                <a:gd name="connsiteX63" fmla="*/ 2930750 w 4215960"/>
                <a:gd name="connsiteY63" fmla="*/ 3391125 h 3560196"/>
                <a:gd name="connsiteX64" fmla="*/ 2910113 w 4215960"/>
                <a:gd name="connsiteY64" fmla="*/ 3357787 h 3560196"/>
                <a:gd name="connsiteX65" fmla="*/ 2931432 w 4215960"/>
                <a:gd name="connsiteY65" fmla="*/ 3341233 h 3560196"/>
                <a:gd name="connsiteX66" fmla="*/ 3052535 w 4215960"/>
                <a:gd name="connsiteY66" fmla="*/ 3426506 h 3560196"/>
                <a:gd name="connsiteX67" fmla="*/ 3087912 w 4215960"/>
                <a:gd name="connsiteY67" fmla="*/ 3413349 h 3560196"/>
                <a:gd name="connsiteX68" fmla="*/ 3140299 w 4215960"/>
                <a:gd name="connsiteY68" fmla="*/ 3478438 h 3560196"/>
                <a:gd name="connsiteX69" fmla="*/ 3160937 w 4215960"/>
                <a:gd name="connsiteY69" fmla="*/ 3537175 h 3560196"/>
                <a:gd name="connsiteX70" fmla="*/ 3268887 w 4215960"/>
                <a:gd name="connsiteY70" fmla="*/ 3556224 h 3560196"/>
                <a:gd name="connsiteX71" fmla="*/ 3208563 w 4215960"/>
                <a:gd name="connsiteY71" fmla="*/ 3489549 h 3560196"/>
                <a:gd name="connsiteX72" fmla="*/ 3205387 w 4215960"/>
                <a:gd name="connsiteY72" fmla="*/ 3421287 h 3560196"/>
                <a:gd name="connsiteX73" fmla="*/ 3259362 w 4215960"/>
                <a:gd name="connsiteY73" fmla="*/ 3476850 h 3560196"/>
                <a:gd name="connsiteX74" fmla="*/ 3308575 w 4215960"/>
                <a:gd name="connsiteY74" fmla="*/ 3481612 h 3560196"/>
                <a:gd name="connsiteX75" fmla="*/ 3302225 w 4215960"/>
                <a:gd name="connsiteY75" fmla="*/ 3432400 h 3560196"/>
                <a:gd name="connsiteX76" fmla="*/ 3362550 w 4215960"/>
                <a:gd name="connsiteY76" fmla="*/ 3437162 h 3560196"/>
                <a:gd name="connsiteX77" fmla="*/ 3424462 w 4215960"/>
                <a:gd name="connsiteY77" fmla="*/ 3480024 h 3560196"/>
                <a:gd name="connsiteX78" fmla="*/ 3456212 w 4215960"/>
                <a:gd name="connsiteY78" fmla="*/ 3467325 h 3560196"/>
                <a:gd name="connsiteX79" fmla="*/ 3449863 w 4215960"/>
                <a:gd name="connsiteY79" fmla="*/ 3432400 h 3560196"/>
                <a:gd name="connsiteX80" fmla="*/ 3491138 w 4215960"/>
                <a:gd name="connsiteY80" fmla="*/ 3408588 h 3560196"/>
                <a:gd name="connsiteX81" fmla="*/ 3575275 w 4215960"/>
                <a:gd name="connsiteY81" fmla="*/ 3465738 h 3560196"/>
                <a:gd name="connsiteX82" fmla="*/ 3592738 w 4215960"/>
                <a:gd name="connsiteY82" fmla="*/ 3364140 h 3560196"/>
                <a:gd name="connsiteX83" fmla="*/ 3567338 w 4215960"/>
                <a:gd name="connsiteY83" fmla="*/ 3341914 h 3560196"/>
                <a:gd name="connsiteX84" fmla="*/ 3494312 w 4215960"/>
                <a:gd name="connsiteY84" fmla="*/ 3299051 h 3560196"/>
                <a:gd name="connsiteX85" fmla="*/ 3516537 w 4215960"/>
                <a:gd name="connsiteY85" fmla="*/ 3273652 h 3560196"/>
                <a:gd name="connsiteX86" fmla="*/ 3537175 w 4215960"/>
                <a:gd name="connsiteY86" fmla="*/ 3251426 h 3560196"/>
                <a:gd name="connsiteX87" fmla="*/ 3591150 w 4215960"/>
                <a:gd name="connsiteY87" fmla="*/ 3283177 h 3560196"/>
                <a:gd name="connsiteX88" fmla="*/ 3597500 w 4215960"/>
                <a:gd name="connsiteY88" fmla="*/ 3238727 h 3560196"/>
                <a:gd name="connsiteX89" fmla="*/ 3541937 w 4215960"/>
                <a:gd name="connsiteY89" fmla="*/ 3214914 h 3560196"/>
                <a:gd name="connsiteX90" fmla="*/ 3540350 w 4215960"/>
                <a:gd name="connsiteY90" fmla="*/ 3205390 h 3560196"/>
                <a:gd name="connsiteX91" fmla="*/ 3527649 w 4215960"/>
                <a:gd name="connsiteY91" fmla="*/ 3167291 h 3560196"/>
                <a:gd name="connsiteX92" fmla="*/ 3533999 w 4215960"/>
                <a:gd name="connsiteY92" fmla="*/ 3119665 h 3560196"/>
                <a:gd name="connsiteX93" fmla="*/ 3545112 w 4215960"/>
                <a:gd name="connsiteY93" fmla="*/ 3064102 h 3560196"/>
                <a:gd name="connsiteX94" fmla="*/ 3507012 w 4215960"/>
                <a:gd name="connsiteY94" fmla="*/ 3033940 h 3560196"/>
                <a:gd name="connsiteX95" fmla="*/ 3540349 w 4215960"/>
                <a:gd name="connsiteY95" fmla="*/ 3024415 h 3560196"/>
                <a:gd name="connsiteX96" fmla="*/ 3518124 w 4215960"/>
                <a:gd name="connsiteY96" fmla="*/ 2987902 h 3560196"/>
                <a:gd name="connsiteX97" fmla="*/ 3556225 w 4215960"/>
                <a:gd name="connsiteY97" fmla="*/ 2983141 h 3560196"/>
                <a:gd name="connsiteX98" fmla="*/ 3562574 w 4215960"/>
                <a:gd name="connsiteY98" fmla="*/ 2949802 h 3560196"/>
                <a:gd name="connsiteX99" fmla="*/ 3624488 w 4215960"/>
                <a:gd name="connsiteY99" fmla="*/ 2959329 h 3560196"/>
                <a:gd name="connsiteX100" fmla="*/ 3657601 w 4215960"/>
                <a:gd name="connsiteY100" fmla="*/ 2974521 h 3560196"/>
                <a:gd name="connsiteX101" fmla="*/ 3623808 w 4215960"/>
                <a:gd name="connsiteY101" fmla="*/ 3015569 h 3560196"/>
                <a:gd name="connsiteX102" fmla="*/ 3662816 w 4215960"/>
                <a:gd name="connsiteY102" fmla="*/ 3123065 h 3560196"/>
                <a:gd name="connsiteX103" fmla="*/ 3715203 w 4215960"/>
                <a:gd name="connsiteY103" fmla="*/ 3154363 h 3560196"/>
                <a:gd name="connsiteX104" fmla="*/ 3767137 w 4215960"/>
                <a:gd name="connsiteY104" fmla="*/ 3112181 h 3560196"/>
                <a:gd name="connsiteX105" fmla="*/ 3852862 w 4215960"/>
                <a:gd name="connsiteY105" fmla="*/ 3063648 h 3560196"/>
                <a:gd name="connsiteX106" fmla="*/ 3835626 w 4215960"/>
                <a:gd name="connsiteY106" fmla="*/ 2974747 h 3560196"/>
                <a:gd name="connsiteX107" fmla="*/ 3912960 w 4215960"/>
                <a:gd name="connsiteY107" fmla="*/ 2842078 h 3560196"/>
                <a:gd name="connsiteX108" fmla="*/ 4205514 w 4215960"/>
                <a:gd name="connsiteY108" fmla="*/ 2508930 h 3560196"/>
                <a:gd name="connsiteX109" fmla="*/ 4124097 w 4215960"/>
                <a:gd name="connsiteY109" fmla="*/ 2499858 h 3560196"/>
                <a:gd name="connsiteX110" fmla="*/ 4128634 w 4215960"/>
                <a:gd name="connsiteY110" fmla="*/ 2408010 h 3560196"/>
                <a:gd name="connsiteX111" fmla="*/ 4079647 w 4215960"/>
                <a:gd name="connsiteY111" fmla="*/ 2382838 h 3560196"/>
                <a:gd name="connsiteX112" fmla="*/ 3995510 w 4215960"/>
                <a:gd name="connsiteY112" fmla="*/ 2414360 h 3560196"/>
                <a:gd name="connsiteX113" fmla="*/ 3958771 w 4215960"/>
                <a:gd name="connsiteY113" fmla="*/ 2378075 h 3560196"/>
                <a:gd name="connsiteX114" fmla="*/ 4003448 w 4215960"/>
                <a:gd name="connsiteY114" fmla="*/ 2355170 h 3560196"/>
                <a:gd name="connsiteX115" fmla="*/ 3874181 w 4215960"/>
                <a:gd name="connsiteY115" fmla="*/ 2141991 h 3560196"/>
                <a:gd name="connsiteX116" fmla="*/ 3889147 w 4215960"/>
                <a:gd name="connsiteY116" fmla="*/ 2111828 h 3560196"/>
                <a:gd name="connsiteX117" fmla="*/ 3865562 w 4215960"/>
                <a:gd name="connsiteY117" fmla="*/ 1996168 h 3560196"/>
                <a:gd name="connsiteX118" fmla="*/ 3706813 w 4215960"/>
                <a:gd name="connsiteY118" fmla="*/ 1985282 h 3560196"/>
                <a:gd name="connsiteX119" fmla="*/ 3673475 w 4215960"/>
                <a:gd name="connsiteY119" fmla="*/ 2034040 h 3560196"/>
                <a:gd name="connsiteX120" fmla="*/ 3584575 w 4215960"/>
                <a:gd name="connsiteY120" fmla="*/ 2048556 h 3560196"/>
                <a:gd name="connsiteX121" fmla="*/ 3590925 w 4215960"/>
                <a:gd name="connsiteY121" fmla="*/ 2026557 h 3560196"/>
                <a:gd name="connsiteX122" fmla="*/ 3537403 w 4215960"/>
                <a:gd name="connsiteY122" fmla="*/ 2010456 h 3560196"/>
                <a:gd name="connsiteX123" fmla="*/ 3512684 w 4215960"/>
                <a:gd name="connsiteY123" fmla="*/ 1845355 h 3560196"/>
                <a:gd name="connsiteX124" fmla="*/ 3232377 w 4215960"/>
                <a:gd name="connsiteY124" fmla="*/ 1778680 h 3560196"/>
                <a:gd name="connsiteX125" fmla="*/ 3096078 w 4215960"/>
                <a:gd name="connsiteY125" fmla="*/ 1821996 h 3560196"/>
                <a:gd name="connsiteX126" fmla="*/ 2964089 w 4215960"/>
                <a:gd name="connsiteY126" fmla="*/ 1814512 h 3560196"/>
                <a:gd name="connsiteX127" fmla="*/ 2831646 w 4215960"/>
                <a:gd name="connsiteY127" fmla="*/ 1703614 h 3560196"/>
                <a:gd name="connsiteX128" fmla="*/ 2618468 w 4215960"/>
                <a:gd name="connsiteY128" fmla="*/ 1400401 h 3560196"/>
                <a:gd name="connsiteX129" fmla="*/ 2220006 w 4215960"/>
                <a:gd name="connsiteY129" fmla="*/ 1260928 h 3560196"/>
                <a:gd name="connsiteX130" fmla="*/ 1821543 w 4215960"/>
                <a:gd name="connsiteY130" fmla="*/ 1284514 h 3560196"/>
                <a:gd name="connsiteX131" fmla="*/ 1799771 w 4215960"/>
                <a:gd name="connsiteY131" fmla="*/ 1211943 h 3560196"/>
                <a:gd name="connsiteX132" fmla="*/ 1756228 w 4215960"/>
                <a:gd name="connsiteY132" fmla="*/ 1139371 h 3560196"/>
                <a:gd name="connsiteX133" fmla="*/ 1625600 w 4215960"/>
                <a:gd name="connsiteY133" fmla="*/ 986971 h 3560196"/>
                <a:gd name="connsiteX134" fmla="*/ 1589314 w 4215960"/>
                <a:gd name="connsiteY134" fmla="*/ 928914 h 3560196"/>
                <a:gd name="connsiteX135" fmla="*/ 1574800 w 4215960"/>
                <a:gd name="connsiteY135" fmla="*/ 892628 h 3560196"/>
                <a:gd name="connsiteX136" fmla="*/ 1538514 w 4215960"/>
                <a:gd name="connsiteY136" fmla="*/ 856343 h 3560196"/>
                <a:gd name="connsiteX137" fmla="*/ 1509485 w 4215960"/>
                <a:gd name="connsiteY137" fmla="*/ 820057 h 3560196"/>
                <a:gd name="connsiteX138" fmla="*/ 1473200 w 4215960"/>
                <a:gd name="connsiteY138" fmla="*/ 783771 h 3560196"/>
                <a:gd name="connsiteX139" fmla="*/ 1436914 w 4215960"/>
                <a:gd name="connsiteY139" fmla="*/ 718457 h 3560196"/>
                <a:gd name="connsiteX140" fmla="*/ 1357085 w 4215960"/>
                <a:gd name="connsiteY140" fmla="*/ 624114 h 3560196"/>
                <a:gd name="connsiteX141" fmla="*/ 1335314 w 4215960"/>
                <a:gd name="connsiteY141" fmla="*/ 602343 h 3560196"/>
                <a:gd name="connsiteX142" fmla="*/ 1277257 w 4215960"/>
                <a:gd name="connsiteY142" fmla="*/ 529771 h 3560196"/>
                <a:gd name="connsiteX143" fmla="*/ 1219200 w 4215960"/>
                <a:gd name="connsiteY143" fmla="*/ 464457 h 3560196"/>
                <a:gd name="connsiteX144" fmla="*/ 1161143 w 4215960"/>
                <a:gd name="connsiteY144" fmla="*/ 406400 h 3560196"/>
                <a:gd name="connsiteX145" fmla="*/ 1081314 w 4215960"/>
                <a:gd name="connsiteY145" fmla="*/ 362857 h 3560196"/>
                <a:gd name="connsiteX146" fmla="*/ 1052285 w 4215960"/>
                <a:gd name="connsiteY146" fmla="*/ 333828 h 3560196"/>
                <a:gd name="connsiteX147" fmla="*/ 1001485 w 4215960"/>
                <a:gd name="connsiteY147" fmla="*/ 304800 h 3560196"/>
                <a:gd name="connsiteX148" fmla="*/ 979714 w 4215960"/>
                <a:gd name="connsiteY148" fmla="*/ 290285 h 3560196"/>
                <a:gd name="connsiteX149" fmla="*/ 928914 w 4215960"/>
                <a:gd name="connsiteY149" fmla="*/ 246743 h 3560196"/>
                <a:gd name="connsiteX150" fmla="*/ 907143 w 4215960"/>
                <a:gd name="connsiteY150" fmla="*/ 232228 h 3560196"/>
                <a:gd name="connsiteX151" fmla="*/ 885371 w 4215960"/>
                <a:gd name="connsiteY151" fmla="*/ 224971 h 3560196"/>
                <a:gd name="connsiteX152" fmla="*/ 849085 w 4215960"/>
                <a:gd name="connsiteY152" fmla="*/ 188685 h 3560196"/>
                <a:gd name="connsiteX153" fmla="*/ 820057 w 4215960"/>
                <a:gd name="connsiteY153" fmla="*/ 166914 h 3560196"/>
                <a:gd name="connsiteX154" fmla="*/ 812800 w 4215960"/>
                <a:gd name="connsiteY154" fmla="*/ 145143 h 3560196"/>
                <a:gd name="connsiteX155" fmla="*/ 762000 w 4215960"/>
                <a:gd name="connsiteY155" fmla="*/ 116114 h 3560196"/>
                <a:gd name="connsiteX156" fmla="*/ 740228 w 4215960"/>
                <a:gd name="connsiteY156" fmla="*/ 101600 h 3560196"/>
                <a:gd name="connsiteX157" fmla="*/ 703943 w 4215960"/>
                <a:gd name="connsiteY157" fmla="*/ 65314 h 3560196"/>
                <a:gd name="connsiteX158" fmla="*/ 689428 w 4215960"/>
                <a:gd name="connsiteY158" fmla="*/ 50800 h 3560196"/>
                <a:gd name="connsiteX159" fmla="*/ 660400 w 4215960"/>
                <a:gd name="connsiteY159" fmla="*/ 43543 h 3560196"/>
                <a:gd name="connsiteX160" fmla="*/ 638628 w 4215960"/>
                <a:gd name="connsiteY160" fmla="*/ 36285 h 3560196"/>
                <a:gd name="connsiteX161" fmla="*/ 602343 w 4215960"/>
                <a:gd name="connsiteY161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878362 w 4215960"/>
                <a:gd name="connsiteY62" fmla="*/ 3381600 h 3560196"/>
                <a:gd name="connsiteX63" fmla="*/ 2930750 w 4215960"/>
                <a:gd name="connsiteY63" fmla="*/ 3391125 h 3560196"/>
                <a:gd name="connsiteX64" fmla="*/ 2910113 w 4215960"/>
                <a:gd name="connsiteY64" fmla="*/ 3357787 h 3560196"/>
                <a:gd name="connsiteX65" fmla="*/ 2931432 w 4215960"/>
                <a:gd name="connsiteY65" fmla="*/ 3341233 h 3560196"/>
                <a:gd name="connsiteX66" fmla="*/ 3052535 w 4215960"/>
                <a:gd name="connsiteY66" fmla="*/ 3426506 h 3560196"/>
                <a:gd name="connsiteX67" fmla="*/ 3087912 w 4215960"/>
                <a:gd name="connsiteY67" fmla="*/ 3413349 h 3560196"/>
                <a:gd name="connsiteX68" fmla="*/ 3140299 w 4215960"/>
                <a:gd name="connsiteY68" fmla="*/ 3478438 h 3560196"/>
                <a:gd name="connsiteX69" fmla="*/ 3160937 w 4215960"/>
                <a:gd name="connsiteY69" fmla="*/ 3537175 h 3560196"/>
                <a:gd name="connsiteX70" fmla="*/ 3268887 w 4215960"/>
                <a:gd name="connsiteY70" fmla="*/ 3556224 h 3560196"/>
                <a:gd name="connsiteX71" fmla="*/ 3208563 w 4215960"/>
                <a:gd name="connsiteY71" fmla="*/ 3489549 h 3560196"/>
                <a:gd name="connsiteX72" fmla="*/ 3205387 w 4215960"/>
                <a:gd name="connsiteY72" fmla="*/ 3421287 h 3560196"/>
                <a:gd name="connsiteX73" fmla="*/ 3259362 w 4215960"/>
                <a:gd name="connsiteY73" fmla="*/ 3476850 h 3560196"/>
                <a:gd name="connsiteX74" fmla="*/ 3308575 w 4215960"/>
                <a:gd name="connsiteY74" fmla="*/ 3481612 h 3560196"/>
                <a:gd name="connsiteX75" fmla="*/ 3302225 w 4215960"/>
                <a:gd name="connsiteY75" fmla="*/ 3432400 h 3560196"/>
                <a:gd name="connsiteX76" fmla="*/ 3362550 w 4215960"/>
                <a:gd name="connsiteY76" fmla="*/ 3437162 h 3560196"/>
                <a:gd name="connsiteX77" fmla="*/ 3424462 w 4215960"/>
                <a:gd name="connsiteY77" fmla="*/ 3480024 h 3560196"/>
                <a:gd name="connsiteX78" fmla="*/ 3456212 w 4215960"/>
                <a:gd name="connsiteY78" fmla="*/ 3467325 h 3560196"/>
                <a:gd name="connsiteX79" fmla="*/ 3449863 w 4215960"/>
                <a:gd name="connsiteY79" fmla="*/ 3432400 h 3560196"/>
                <a:gd name="connsiteX80" fmla="*/ 3491138 w 4215960"/>
                <a:gd name="connsiteY80" fmla="*/ 3408588 h 3560196"/>
                <a:gd name="connsiteX81" fmla="*/ 3575275 w 4215960"/>
                <a:gd name="connsiteY81" fmla="*/ 3465738 h 3560196"/>
                <a:gd name="connsiteX82" fmla="*/ 3592738 w 4215960"/>
                <a:gd name="connsiteY82" fmla="*/ 3364140 h 3560196"/>
                <a:gd name="connsiteX83" fmla="*/ 3567338 w 4215960"/>
                <a:gd name="connsiteY83" fmla="*/ 3341914 h 3560196"/>
                <a:gd name="connsiteX84" fmla="*/ 3494312 w 4215960"/>
                <a:gd name="connsiteY84" fmla="*/ 3299051 h 3560196"/>
                <a:gd name="connsiteX85" fmla="*/ 3516537 w 4215960"/>
                <a:gd name="connsiteY85" fmla="*/ 3273652 h 3560196"/>
                <a:gd name="connsiteX86" fmla="*/ 3537175 w 4215960"/>
                <a:gd name="connsiteY86" fmla="*/ 3251426 h 3560196"/>
                <a:gd name="connsiteX87" fmla="*/ 3591150 w 4215960"/>
                <a:gd name="connsiteY87" fmla="*/ 3283177 h 3560196"/>
                <a:gd name="connsiteX88" fmla="*/ 3597500 w 4215960"/>
                <a:gd name="connsiteY88" fmla="*/ 3238727 h 3560196"/>
                <a:gd name="connsiteX89" fmla="*/ 3541937 w 4215960"/>
                <a:gd name="connsiteY89" fmla="*/ 3214914 h 3560196"/>
                <a:gd name="connsiteX90" fmla="*/ 3540350 w 4215960"/>
                <a:gd name="connsiteY90" fmla="*/ 3205390 h 3560196"/>
                <a:gd name="connsiteX91" fmla="*/ 3527649 w 4215960"/>
                <a:gd name="connsiteY91" fmla="*/ 3167291 h 3560196"/>
                <a:gd name="connsiteX92" fmla="*/ 3533999 w 4215960"/>
                <a:gd name="connsiteY92" fmla="*/ 3119665 h 3560196"/>
                <a:gd name="connsiteX93" fmla="*/ 3545112 w 4215960"/>
                <a:gd name="connsiteY93" fmla="*/ 3064102 h 3560196"/>
                <a:gd name="connsiteX94" fmla="*/ 3507012 w 4215960"/>
                <a:gd name="connsiteY94" fmla="*/ 3033940 h 3560196"/>
                <a:gd name="connsiteX95" fmla="*/ 3540349 w 4215960"/>
                <a:gd name="connsiteY95" fmla="*/ 3024415 h 3560196"/>
                <a:gd name="connsiteX96" fmla="*/ 3518124 w 4215960"/>
                <a:gd name="connsiteY96" fmla="*/ 2987902 h 3560196"/>
                <a:gd name="connsiteX97" fmla="*/ 3556225 w 4215960"/>
                <a:gd name="connsiteY97" fmla="*/ 2983141 h 3560196"/>
                <a:gd name="connsiteX98" fmla="*/ 3562574 w 4215960"/>
                <a:gd name="connsiteY98" fmla="*/ 2949802 h 3560196"/>
                <a:gd name="connsiteX99" fmla="*/ 3624488 w 4215960"/>
                <a:gd name="connsiteY99" fmla="*/ 2959329 h 3560196"/>
                <a:gd name="connsiteX100" fmla="*/ 3657601 w 4215960"/>
                <a:gd name="connsiteY100" fmla="*/ 2974521 h 3560196"/>
                <a:gd name="connsiteX101" fmla="*/ 3623808 w 4215960"/>
                <a:gd name="connsiteY101" fmla="*/ 3015569 h 3560196"/>
                <a:gd name="connsiteX102" fmla="*/ 3662816 w 4215960"/>
                <a:gd name="connsiteY102" fmla="*/ 3123065 h 3560196"/>
                <a:gd name="connsiteX103" fmla="*/ 3715203 w 4215960"/>
                <a:gd name="connsiteY103" fmla="*/ 3154363 h 3560196"/>
                <a:gd name="connsiteX104" fmla="*/ 3767137 w 4215960"/>
                <a:gd name="connsiteY104" fmla="*/ 3112181 h 3560196"/>
                <a:gd name="connsiteX105" fmla="*/ 3852862 w 4215960"/>
                <a:gd name="connsiteY105" fmla="*/ 3063648 h 3560196"/>
                <a:gd name="connsiteX106" fmla="*/ 3835626 w 4215960"/>
                <a:gd name="connsiteY106" fmla="*/ 2974747 h 3560196"/>
                <a:gd name="connsiteX107" fmla="*/ 3912960 w 4215960"/>
                <a:gd name="connsiteY107" fmla="*/ 2842078 h 3560196"/>
                <a:gd name="connsiteX108" fmla="*/ 4205514 w 4215960"/>
                <a:gd name="connsiteY108" fmla="*/ 2508930 h 3560196"/>
                <a:gd name="connsiteX109" fmla="*/ 4124097 w 4215960"/>
                <a:gd name="connsiteY109" fmla="*/ 2499858 h 3560196"/>
                <a:gd name="connsiteX110" fmla="*/ 4128634 w 4215960"/>
                <a:gd name="connsiteY110" fmla="*/ 2408010 h 3560196"/>
                <a:gd name="connsiteX111" fmla="*/ 4079647 w 4215960"/>
                <a:gd name="connsiteY111" fmla="*/ 2382838 h 3560196"/>
                <a:gd name="connsiteX112" fmla="*/ 3995510 w 4215960"/>
                <a:gd name="connsiteY112" fmla="*/ 2414360 h 3560196"/>
                <a:gd name="connsiteX113" fmla="*/ 3958771 w 4215960"/>
                <a:gd name="connsiteY113" fmla="*/ 2378075 h 3560196"/>
                <a:gd name="connsiteX114" fmla="*/ 4003448 w 4215960"/>
                <a:gd name="connsiteY114" fmla="*/ 2355170 h 3560196"/>
                <a:gd name="connsiteX115" fmla="*/ 3874181 w 4215960"/>
                <a:gd name="connsiteY115" fmla="*/ 2141991 h 3560196"/>
                <a:gd name="connsiteX116" fmla="*/ 3889147 w 4215960"/>
                <a:gd name="connsiteY116" fmla="*/ 2111828 h 3560196"/>
                <a:gd name="connsiteX117" fmla="*/ 3865562 w 4215960"/>
                <a:gd name="connsiteY117" fmla="*/ 1996168 h 3560196"/>
                <a:gd name="connsiteX118" fmla="*/ 3706813 w 4215960"/>
                <a:gd name="connsiteY118" fmla="*/ 1985282 h 3560196"/>
                <a:gd name="connsiteX119" fmla="*/ 3673475 w 4215960"/>
                <a:gd name="connsiteY119" fmla="*/ 2034040 h 3560196"/>
                <a:gd name="connsiteX120" fmla="*/ 3584575 w 4215960"/>
                <a:gd name="connsiteY120" fmla="*/ 2048556 h 3560196"/>
                <a:gd name="connsiteX121" fmla="*/ 3590925 w 4215960"/>
                <a:gd name="connsiteY121" fmla="*/ 2026557 h 3560196"/>
                <a:gd name="connsiteX122" fmla="*/ 3537403 w 4215960"/>
                <a:gd name="connsiteY122" fmla="*/ 2010456 h 3560196"/>
                <a:gd name="connsiteX123" fmla="*/ 3512684 w 4215960"/>
                <a:gd name="connsiteY123" fmla="*/ 1845355 h 3560196"/>
                <a:gd name="connsiteX124" fmla="*/ 3232377 w 4215960"/>
                <a:gd name="connsiteY124" fmla="*/ 1778680 h 3560196"/>
                <a:gd name="connsiteX125" fmla="*/ 3096078 w 4215960"/>
                <a:gd name="connsiteY125" fmla="*/ 1821996 h 3560196"/>
                <a:gd name="connsiteX126" fmla="*/ 2964089 w 4215960"/>
                <a:gd name="connsiteY126" fmla="*/ 1814512 h 3560196"/>
                <a:gd name="connsiteX127" fmla="*/ 2831646 w 4215960"/>
                <a:gd name="connsiteY127" fmla="*/ 1703614 h 3560196"/>
                <a:gd name="connsiteX128" fmla="*/ 2618468 w 4215960"/>
                <a:gd name="connsiteY128" fmla="*/ 1400401 h 3560196"/>
                <a:gd name="connsiteX129" fmla="*/ 2220006 w 4215960"/>
                <a:gd name="connsiteY129" fmla="*/ 1260928 h 3560196"/>
                <a:gd name="connsiteX130" fmla="*/ 1821543 w 4215960"/>
                <a:gd name="connsiteY130" fmla="*/ 1284514 h 3560196"/>
                <a:gd name="connsiteX131" fmla="*/ 1799771 w 4215960"/>
                <a:gd name="connsiteY131" fmla="*/ 1211943 h 3560196"/>
                <a:gd name="connsiteX132" fmla="*/ 1756228 w 4215960"/>
                <a:gd name="connsiteY132" fmla="*/ 1139371 h 3560196"/>
                <a:gd name="connsiteX133" fmla="*/ 1625600 w 4215960"/>
                <a:gd name="connsiteY133" fmla="*/ 986971 h 3560196"/>
                <a:gd name="connsiteX134" fmla="*/ 1589314 w 4215960"/>
                <a:gd name="connsiteY134" fmla="*/ 928914 h 3560196"/>
                <a:gd name="connsiteX135" fmla="*/ 1574800 w 4215960"/>
                <a:gd name="connsiteY135" fmla="*/ 892628 h 3560196"/>
                <a:gd name="connsiteX136" fmla="*/ 1538514 w 4215960"/>
                <a:gd name="connsiteY136" fmla="*/ 856343 h 3560196"/>
                <a:gd name="connsiteX137" fmla="*/ 1509485 w 4215960"/>
                <a:gd name="connsiteY137" fmla="*/ 820057 h 3560196"/>
                <a:gd name="connsiteX138" fmla="*/ 1473200 w 4215960"/>
                <a:gd name="connsiteY138" fmla="*/ 783771 h 3560196"/>
                <a:gd name="connsiteX139" fmla="*/ 1436914 w 4215960"/>
                <a:gd name="connsiteY139" fmla="*/ 718457 h 3560196"/>
                <a:gd name="connsiteX140" fmla="*/ 1357085 w 4215960"/>
                <a:gd name="connsiteY140" fmla="*/ 624114 h 3560196"/>
                <a:gd name="connsiteX141" fmla="*/ 1335314 w 4215960"/>
                <a:gd name="connsiteY141" fmla="*/ 602343 h 3560196"/>
                <a:gd name="connsiteX142" fmla="*/ 1277257 w 4215960"/>
                <a:gd name="connsiteY142" fmla="*/ 529771 h 3560196"/>
                <a:gd name="connsiteX143" fmla="*/ 1219200 w 4215960"/>
                <a:gd name="connsiteY143" fmla="*/ 464457 h 3560196"/>
                <a:gd name="connsiteX144" fmla="*/ 1161143 w 4215960"/>
                <a:gd name="connsiteY144" fmla="*/ 406400 h 3560196"/>
                <a:gd name="connsiteX145" fmla="*/ 1081314 w 4215960"/>
                <a:gd name="connsiteY145" fmla="*/ 362857 h 3560196"/>
                <a:gd name="connsiteX146" fmla="*/ 1052285 w 4215960"/>
                <a:gd name="connsiteY146" fmla="*/ 333828 h 3560196"/>
                <a:gd name="connsiteX147" fmla="*/ 1001485 w 4215960"/>
                <a:gd name="connsiteY147" fmla="*/ 304800 h 3560196"/>
                <a:gd name="connsiteX148" fmla="*/ 979714 w 4215960"/>
                <a:gd name="connsiteY148" fmla="*/ 290285 h 3560196"/>
                <a:gd name="connsiteX149" fmla="*/ 928914 w 4215960"/>
                <a:gd name="connsiteY149" fmla="*/ 246743 h 3560196"/>
                <a:gd name="connsiteX150" fmla="*/ 907143 w 4215960"/>
                <a:gd name="connsiteY150" fmla="*/ 232228 h 3560196"/>
                <a:gd name="connsiteX151" fmla="*/ 885371 w 4215960"/>
                <a:gd name="connsiteY151" fmla="*/ 224971 h 3560196"/>
                <a:gd name="connsiteX152" fmla="*/ 849085 w 4215960"/>
                <a:gd name="connsiteY152" fmla="*/ 188685 h 3560196"/>
                <a:gd name="connsiteX153" fmla="*/ 820057 w 4215960"/>
                <a:gd name="connsiteY153" fmla="*/ 166914 h 3560196"/>
                <a:gd name="connsiteX154" fmla="*/ 812800 w 4215960"/>
                <a:gd name="connsiteY154" fmla="*/ 145143 h 3560196"/>
                <a:gd name="connsiteX155" fmla="*/ 762000 w 4215960"/>
                <a:gd name="connsiteY155" fmla="*/ 116114 h 3560196"/>
                <a:gd name="connsiteX156" fmla="*/ 740228 w 4215960"/>
                <a:gd name="connsiteY156" fmla="*/ 101600 h 3560196"/>
                <a:gd name="connsiteX157" fmla="*/ 703943 w 4215960"/>
                <a:gd name="connsiteY157" fmla="*/ 65314 h 3560196"/>
                <a:gd name="connsiteX158" fmla="*/ 689428 w 4215960"/>
                <a:gd name="connsiteY158" fmla="*/ 50800 h 3560196"/>
                <a:gd name="connsiteX159" fmla="*/ 660400 w 4215960"/>
                <a:gd name="connsiteY159" fmla="*/ 43543 h 3560196"/>
                <a:gd name="connsiteX160" fmla="*/ 638628 w 4215960"/>
                <a:gd name="connsiteY160" fmla="*/ 36285 h 3560196"/>
                <a:gd name="connsiteX161" fmla="*/ 602343 w 4215960"/>
                <a:gd name="connsiteY161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641825 w 4215960"/>
                <a:gd name="connsiteY62" fmla="*/ 3335562 h 3560196"/>
                <a:gd name="connsiteX63" fmla="*/ 2878362 w 4215960"/>
                <a:gd name="connsiteY63" fmla="*/ 3381600 h 3560196"/>
                <a:gd name="connsiteX64" fmla="*/ 2930750 w 4215960"/>
                <a:gd name="connsiteY64" fmla="*/ 3391125 h 3560196"/>
                <a:gd name="connsiteX65" fmla="*/ 2910113 w 4215960"/>
                <a:gd name="connsiteY65" fmla="*/ 3357787 h 3560196"/>
                <a:gd name="connsiteX66" fmla="*/ 2931432 w 4215960"/>
                <a:gd name="connsiteY66" fmla="*/ 3341233 h 3560196"/>
                <a:gd name="connsiteX67" fmla="*/ 3052535 w 4215960"/>
                <a:gd name="connsiteY67" fmla="*/ 3426506 h 3560196"/>
                <a:gd name="connsiteX68" fmla="*/ 3087912 w 4215960"/>
                <a:gd name="connsiteY68" fmla="*/ 3413349 h 3560196"/>
                <a:gd name="connsiteX69" fmla="*/ 3140299 w 4215960"/>
                <a:gd name="connsiteY69" fmla="*/ 3478438 h 3560196"/>
                <a:gd name="connsiteX70" fmla="*/ 3160937 w 4215960"/>
                <a:gd name="connsiteY70" fmla="*/ 3537175 h 3560196"/>
                <a:gd name="connsiteX71" fmla="*/ 3268887 w 4215960"/>
                <a:gd name="connsiteY71" fmla="*/ 3556224 h 3560196"/>
                <a:gd name="connsiteX72" fmla="*/ 3208563 w 4215960"/>
                <a:gd name="connsiteY72" fmla="*/ 3489549 h 3560196"/>
                <a:gd name="connsiteX73" fmla="*/ 3205387 w 4215960"/>
                <a:gd name="connsiteY73" fmla="*/ 3421287 h 3560196"/>
                <a:gd name="connsiteX74" fmla="*/ 3259362 w 4215960"/>
                <a:gd name="connsiteY74" fmla="*/ 3476850 h 3560196"/>
                <a:gd name="connsiteX75" fmla="*/ 3308575 w 4215960"/>
                <a:gd name="connsiteY75" fmla="*/ 3481612 h 3560196"/>
                <a:gd name="connsiteX76" fmla="*/ 3302225 w 4215960"/>
                <a:gd name="connsiteY76" fmla="*/ 3432400 h 3560196"/>
                <a:gd name="connsiteX77" fmla="*/ 3362550 w 4215960"/>
                <a:gd name="connsiteY77" fmla="*/ 3437162 h 3560196"/>
                <a:gd name="connsiteX78" fmla="*/ 3424462 w 4215960"/>
                <a:gd name="connsiteY78" fmla="*/ 3480024 h 3560196"/>
                <a:gd name="connsiteX79" fmla="*/ 3456212 w 4215960"/>
                <a:gd name="connsiteY79" fmla="*/ 3467325 h 3560196"/>
                <a:gd name="connsiteX80" fmla="*/ 3449863 w 4215960"/>
                <a:gd name="connsiteY80" fmla="*/ 3432400 h 3560196"/>
                <a:gd name="connsiteX81" fmla="*/ 3491138 w 4215960"/>
                <a:gd name="connsiteY81" fmla="*/ 3408588 h 3560196"/>
                <a:gd name="connsiteX82" fmla="*/ 3575275 w 4215960"/>
                <a:gd name="connsiteY82" fmla="*/ 3465738 h 3560196"/>
                <a:gd name="connsiteX83" fmla="*/ 3592738 w 4215960"/>
                <a:gd name="connsiteY83" fmla="*/ 3364140 h 3560196"/>
                <a:gd name="connsiteX84" fmla="*/ 3567338 w 4215960"/>
                <a:gd name="connsiteY84" fmla="*/ 3341914 h 3560196"/>
                <a:gd name="connsiteX85" fmla="*/ 3494312 w 4215960"/>
                <a:gd name="connsiteY85" fmla="*/ 3299051 h 3560196"/>
                <a:gd name="connsiteX86" fmla="*/ 3516537 w 4215960"/>
                <a:gd name="connsiteY86" fmla="*/ 3273652 h 3560196"/>
                <a:gd name="connsiteX87" fmla="*/ 3537175 w 4215960"/>
                <a:gd name="connsiteY87" fmla="*/ 3251426 h 3560196"/>
                <a:gd name="connsiteX88" fmla="*/ 3591150 w 4215960"/>
                <a:gd name="connsiteY88" fmla="*/ 3283177 h 3560196"/>
                <a:gd name="connsiteX89" fmla="*/ 3597500 w 4215960"/>
                <a:gd name="connsiteY89" fmla="*/ 3238727 h 3560196"/>
                <a:gd name="connsiteX90" fmla="*/ 3541937 w 4215960"/>
                <a:gd name="connsiteY90" fmla="*/ 3214914 h 3560196"/>
                <a:gd name="connsiteX91" fmla="*/ 3540350 w 4215960"/>
                <a:gd name="connsiteY91" fmla="*/ 3205390 h 3560196"/>
                <a:gd name="connsiteX92" fmla="*/ 3527649 w 4215960"/>
                <a:gd name="connsiteY92" fmla="*/ 3167291 h 3560196"/>
                <a:gd name="connsiteX93" fmla="*/ 3533999 w 4215960"/>
                <a:gd name="connsiteY93" fmla="*/ 3119665 h 3560196"/>
                <a:gd name="connsiteX94" fmla="*/ 3545112 w 4215960"/>
                <a:gd name="connsiteY94" fmla="*/ 3064102 h 3560196"/>
                <a:gd name="connsiteX95" fmla="*/ 3507012 w 4215960"/>
                <a:gd name="connsiteY95" fmla="*/ 3033940 h 3560196"/>
                <a:gd name="connsiteX96" fmla="*/ 3540349 w 4215960"/>
                <a:gd name="connsiteY96" fmla="*/ 3024415 h 3560196"/>
                <a:gd name="connsiteX97" fmla="*/ 3518124 w 4215960"/>
                <a:gd name="connsiteY97" fmla="*/ 2987902 h 3560196"/>
                <a:gd name="connsiteX98" fmla="*/ 3556225 w 4215960"/>
                <a:gd name="connsiteY98" fmla="*/ 2983141 h 3560196"/>
                <a:gd name="connsiteX99" fmla="*/ 3562574 w 4215960"/>
                <a:gd name="connsiteY99" fmla="*/ 2949802 h 3560196"/>
                <a:gd name="connsiteX100" fmla="*/ 3624488 w 4215960"/>
                <a:gd name="connsiteY100" fmla="*/ 2959329 h 3560196"/>
                <a:gd name="connsiteX101" fmla="*/ 3657601 w 4215960"/>
                <a:gd name="connsiteY101" fmla="*/ 2974521 h 3560196"/>
                <a:gd name="connsiteX102" fmla="*/ 3623808 w 4215960"/>
                <a:gd name="connsiteY102" fmla="*/ 3015569 h 3560196"/>
                <a:gd name="connsiteX103" fmla="*/ 3662816 w 4215960"/>
                <a:gd name="connsiteY103" fmla="*/ 3123065 h 3560196"/>
                <a:gd name="connsiteX104" fmla="*/ 3715203 w 4215960"/>
                <a:gd name="connsiteY104" fmla="*/ 3154363 h 3560196"/>
                <a:gd name="connsiteX105" fmla="*/ 3767137 w 4215960"/>
                <a:gd name="connsiteY105" fmla="*/ 3112181 h 3560196"/>
                <a:gd name="connsiteX106" fmla="*/ 3852862 w 4215960"/>
                <a:gd name="connsiteY106" fmla="*/ 3063648 h 3560196"/>
                <a:gd name="connsiteX107" fmla="*/ 3835626 w 4215960"/>
                <a:gd name="connsiteY107" fmla="*/ 2974747 h 3560196"/>
                <a:gd name="connsiteX108" fmla="*/ 3912960 w 4215960"/>
                <a:gd name="connsiteY108" fmla="*/ 2842078 h 3560196"/>
                <a:gd name="connsiteX109" fmla="*/ 4205514 w 4215960"/>
                <a:gd name="connsiteY109" fmla="*/ 2508930 h 3560196"/>
                <a:gd name="connsiteX110" fmla="*/ 4124097 w 4215960"/>
                <a:gd name="connsiteY110" fmla="*/ 2499858 h 3560196"/>
                <a:gd name="connsiteX111" fmla="*/ 4128634 w 4215960"/>
                <a:gd name="connsiteY111" fmla="*/ 2408010 h 3560196"/>
                <a:gd name="connsiteX112" fmla="*/ 4079647 w 4215960"/>
                <a:gd name="connsiteY112" fmla="*/ 2382838 h 3560196"/>
                <a:gd name="connsiteX113" fmla="*/ 3995510 w 4215960"/>
                <a:gd name="connsiteY113" fmla="*/ 2414360 h 3560196"/>
                <a:gd name="connsiteX114" fmla="*/ 3958771 w 4215960"/>
                <a:gd name="connsiteY114" fmla="*/ 2378075 h 3560196"/>
                <a:gd name="connsiteX115" fmla="*/ 4003448 w 4215960"/>
                <a:gd name="connsiteY115" fmla="*/ 2355170 h 3560196"/>
                <a:gd name="connsiteX116" fmla="*/ 3874181 w 4215960"/>
                <a:gd name="connsiteY116" fmla="*/ 2141991 h 3560196"/>
                <a:gd name="connsiteX117" fmla="*/ 3889147 w 4215960"/>
                <a:gd name="connsiteY117" fmla="*/ 2111828 h 3560196"/>
                <a:gd name="connsiteX118" fmla="*/ 3865562 w 4215960"/>
                <a:gd name="connsiteY118" fmla="*/ 1996168 h 3560196"/>
                <a:gd name="connsiteX119" fmla="*/ 3706813 w 4215960"/>
                <a:gd name="connsiteY119" fmla="*/ 1985282 h 3560196"/>
                <a:gd name="connsiteX120" fmla="*/ 3673475 w 4215960"/>
                <a:gd name="connsiteY120" fmla="*/ 2034040 h 3560196"/>
                <a:gd name="connsiteX121" fmla="*/ 3584575 w 4215960"/>
                <a:gd name="connsiteY121" fmla="*/ 2048556 h 3560196"/>
                <a:gd name="connsiteX122" fmla="*/ 3590925 w 4215960"/>
                <a:gd name="connsiteY122" fmla="*/ 2026557 h 3560196"/>
                <a:gd name="connsiteX123" fmla="*/ 3537403 w 4215960"/>
                <a:gd name="connsiteY123" fmla="*/ 2010456 h 3560196"/>
                <a:gd name="connsiteX124" fmla="*/ 3512684 w 4215960"/>
                <a:gd name="connsiteY124" fmla="*/ 1845355 h 3560196"/>
                <a:gd name="connsiteX125" fmla="*/ 3232377 w 4215960"/>
                <a:gd name="connsiteY125" fmla="*/ 1778680 h 3560196"/>
                <a:gd name="connsiteX126" fmla="*/ 3096078 w 4215960"/>
                <a:gd name="connsiteY126" fmla="*/ 1821996 h 3560196"/>
                <a:gd name="connsiteX127" fmla="*/ 2964089 w 4215960"/>
                <a:gd name="connsiteY127" fmla="*/ 1814512 h 3560196"/>
                <a:gd name="connsiteX128" fmla="*/ 2831646 w 4215960"/>
                <a:gd name="connsiteY128" fmla="*/ 1703614 h 3560196"/>
                <a:gd name="connsiteX129" fmla="*/ 2618468 w 4215960"/>
                <a:gd name="connsiteY129" fmla="*/ 1400401 h 3560196"/>
                <a:gd name="connsiteX130" fmla="*/ 2220006 w 4215960"/>
                <a:gd name="connsiteY130" fmla="*/ 1260928 h 3560196"/>
                <a:gd name="connsiteX131" fmla="*/ 1821543 w 4215960"/>
                <a:gd name="connsiteY131" fmla="*/ 1284514 h 3560196"/>
                <a:gd name="connsiteX132" fmla="*/ 1799771 w 4215960"/>
                <a:gd name="connsiteY132" fmla="*/ 1211943 h 3560196"/>
                <a:gd name="connsiteX133" fmla="*/ 1756228 w 4215960"/>
                <a:gd name="connsiteY133" fmla="*/ 1139371 h 3560196"/>
                <a:gd name="connsiteX134" fmla="*/ 1625600 w 4215960"/>
                <a:gd name="connsiteY134" fmla="*/ 986971 h 3560196"/>
                <a:gd name="connsiteX135" fmla="*/ 1589314 w 4215960"/>
                <a:gd name="connsiteY135" fmla="*/ 928914 h 3560196"/>
                <a:gd name="connsiteX136" fmla="*/ 1574800 w 4215960"/>
                <a:gd name="connsiteY136" fmla="*/ 892628 h 3560196"/>
                <a:gd name="connsiteX137" fmla="*/ 1538514 w 4215960"/>
                <a:gd name="connsiteY137" fmla="*/ 856343 h 3560196"/>
                <a:gd name="connsiteX138" fmla="*/ 1509485 w 4215960"/>
                <a:gd name="connsiteY138" fmla="*/ 820057 h 3560196"/>
                <a:gd name="connsiteX139" fmla="*/ 1473200 w 4215960"/>
                <a:gd name="connsiteY139" fmla="*/ 783771 h 3560196"/>
                <a:gd name="connsiteX140" fmla="*/ 1436914 w 4215960"/>
                <a:gd name="connsiteY140" fmla="*/ 718457 h 3560196"/>
                <a:gd name="connsiteX141" fmla="*/ 1357085 w 4215960"/>
                <a:gd name="connsiteY141" fmla="*/ 624114 h 3560196"/>
                <a:gd name="connsiteX142" fmla="*/ 1335314 w 4215960"/>
                <a:gd name="connsiteY142" fmla="*/ 602343 h 3560196"/>
                <a:gd name="connsiteX143" fmla="*/ 1277257 w 4215960"/>
                <a:gd name="connsiteY143" fmla="*/ 529771 h 3560196"/>
                <a:gd name="connsiteX144" fmla="*/ 1219200 w 4215960"/>
                <a:gd name="connsiteY144" fmla="*/ 464457 h 3560196"/>
                <a:gd name="connsiteX145" fmla="*/ 1161143 w 4215960"/>
                <a:gd name="connsiteY145" fmla="*/ 406400 h 3560196"/>
                <a:gd name="connsiteX146" fmla="*/ 1081314 w 4215960"/>
                <a:gd name="connsiteY146" fmla="*/ 362857 h 3560196"/>
                <a:gd name="connsiteX147" fmla="*/ 1052285 w 4215960"/>
                <a:gd name="connsiteY147" fmla="*/ 333828 h 3560196"/>
                <a:gd name="connsiteX148" fmla="*/ 1001485 w 4215960"/>
                <a:gd name="connsiteY148" fmla="*/ 304800 h 3560196"/>
                <a:gd name="connsiteX149" fmla="*/ 979714 w 4215960"/>
                <a:gd name="connsiteY149" fmla="*/ 290285 h 3560196"/>
                <a:gd name="connsiteX150" fmla="*/ 928914 w 4215960"/>
                <a:gd name="connsiteY150" fmla="*/ 246743 h 3560196"/>
                <a:gd name="connsiteX151" fmla="*/ 907143 w 4215960"/>
                <a:gd name="connsiteY151" fmla="*/ 232228 h 3560196"/>
                <a:gd name="connsiteX152" fmla="*/ 885371 w 4215960"/>
                <a:gd name="connsiteY152" fmla="*/ 224971 h 3560196"/>
                <a:gd name="connsiteX153" fmla="*/ 849085 w 4215960"/>
                <a:gd name="connsiteY153" fmla="*/ 188685 h 3560196"/>
                <a:gd name="connsiteX154" fmla="*/ 820057 w 4215960"/>
                <a:gd name="connsiteY154" fmla="*/ 166914 h 3560196"/>
                <a:gd name="connsiteX155" fmla="*/ 812800 w 4215960"/>
                <a:gd name="connsiteY155" fmla="*/ 145143 h 3560196"/>
                <a:gd name="connsiteX156" fmla="*/ 762000 w 4215960"/>
                <a:gd name="connsiteY156" fmla="*/ 116114 h 3560196"/>
                <a:gd name="connsiteX157" fmla="*/ 740228 w 4215960"/>
                <a:gd name="connsiteY157" fmla="*/ 101600 h 3560196"/>
                <a:gd name="connsiteX158" fmla="*/ 703943 w 4215960"/>
                <a:gd name="connsiteY158" fmla="*/ 65314 h 3560196"/>
                <a:gd name="connsiteX159" fmla="*/ 689428 w 4215960"/>
                <a:gd name="connsiteY159" fmla="*/ 50800 h 3560196"/>
                <a:gd name="connsiteX160" fmla="*/ 660400 w 4215960"/>
                <a:gd name="connsiteY160" fmla="*/ 43543 h 3560196"/>
                <a:gd name="connsiteX161" fmla="*/ 638628 w 4215960"/>
                <a:gd name="connsiteY161" fmla="*/ 36285 h 3560196"/>
                <a:gd name="connsiteX162" fmla="*/ 602343 w 4215960"/>
                <a:gd name="connsiteY162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897413 w 4215960"/>
                <a:gd name="connsiteY62" fmla="*/ 3422874 h 3560196"/>
                <a:gd name="connsiteX63" fmla="*/ 2878362 w 4215960"/>
                <a:gd name="connsiteY63" fmla="*/ 3381600 h 3560196"/>
                <a:gd name="connsiteX64" fmla="*/ 2930750 w 4215960"/>
                <a:gd name="connsiteY64" fmla="*/ 3391125 h 3560196"/>
                <a:gd name="connsiteX65" fmla="*/ 2910113 w 4215960"/>
                <a:gd name="connsiteY65" fmla="*/ 3357787 h 3560196"/>
                <a:gd name="connsiteX66" fmla="*/ 2931432 w 4215960"/>
                <a:gd name="connsiteY66" fmla="*/ 3341233 h 3560196"/>
                <a:gd name="connsiteX67" fmla="*/ 3052535 w 4215960"/>
                <a:gd name="connsiteY67" fmla="*/ 3426506 h 3560196"/>
                <a:gd name="connsiteX68" fmla="*/ 3087912 w 4215960"/>
                <a:gd name="connsiteY68" fmla="*/ 3413349 h 3560196"/>
                <a:gd name="connsiteX69" fmla="*/ 3140299 w 4215960"/>
                <a:gd name="connsiteY69" fmla="*/ 3478438 h 3560196"/>
                <a:gd name="connsiteX70" fmla="*/ 3160937 w 4215960"/>
                <a:gd name="connsiteY70" fmla="*/ 3537175 h 3560196"/>
                <a:gd name="connsiteX71" fmla="*/ 3268887 w 4215960"/>
                <a:gd name="connsiteY71" fmla="*/ 3556224 h 3560196"/>
                <a:gd name="connsiteX72" fmla="*/ 3208563 w 4215960"/>
                <a:gd name="connsiteY72" fmla="*/ 3489549 h 3560196"/>
                <a:gd name="connsiteX73" fmla="*/ 3205387 w 4215960"/>
                <a:gd name="connsiteY73" fmla="*/ 3421287 h 3560196"/>
                <a:gd name="connsiteX74" fmla="*/ 3259362 w 4215960"/>
                <a:gd name="connsiteY74" fmla="*/ 3476850 h 3560196"/>
                <a:gd name="connsiteX75" fmla="*/ 3308575 w 4215960"/>
                <a:gd name="connsiteY75" fmla="*/ 3481612 h 3560196"/>
                <a:gd name="connsiteX76" fmla="*/ 3302225 w 4215960"/>
                <a:gd name="connsiteY76" fmla="*/ 3432400 h 3560196"/>
                <a:gd name="connsiteX77" fmla="*/ 3362550 w 4215960"/>
                <a:gd name="connsiteY77" fmla="*/ 3437162 h 3560196"/>
                <a:gd name="connsiteX78" fmla="*/ 3424462 w 4215960"/>
                <a:gd name="connsiteY78" fmla="*/ 3480024 h 3560196"/>
                <a:gd name="connsiteX79" fmla="*/ 3456212 w 4215960"/>
                <a:gd name="connsiteY79" fmla="*/ 3467325 h 3560196"/>
                <a:gd name="connsiteX80" fmla="*/ 3449863 w 4215960"/>
                <a:gd name="connsiteY80" fmla="*/ 3432400 h 3560196"/>
                <a:gd name="connsiteX81" fmla="*/ 3491138 w 4215960"/>
                <a:gd name="connsiteY81" fmla="*/ 3408588 h 3560196"/>
                <a:gd name="connsiteX82" fmla="*/ 3575275 w 4215960"/>
                <a:gd name="connsiteY82" fmla="*/ 3465738 h 3560196"/>
                <a:gd name="connsiteX83" fmla="*/ 3592738 w 4215960"/>
                <a:gd name="connsiteY83" fmla="*/ 3364140 h 3560196"/>
                <a:gd name="connsiteX84" fmla="*/ 3567338 w 4215960"/>
                <a:gd name="connsiteY84" fmla="*/ 3341914 h 3560196"/>
                <a:gd name="connsiteX85" fmla="*/ 3494312 w 4215960"/>
                <a:gd name="connsiteY85" fmla="*/ 3299051 h 3560196"/>
                <a:gd name="connsiteX86" fmla="*/ 3516537 w 4215960"/>
                <a:gd name="connsiteY86" fmla="*/ 3273652 h 3560196"/>
                <a:gd name="connsiteX87" fmla="*/ 3537175 w 4215960"/>
                <a:gd name="connsiteY87" fmla="*/ 3251426 h 3560196"/>
                <a:gd name="connsiteX88" fmla="*/ 3591150 w 4215960"/>
                <a:gd name="connsiteY88" fmla="*/ 3283177 h 3560196"/>
                <a:gd name="connsiteX89" fmla="*/ 3597500 w 4215960"/>
                <a:gd name="connsiteY89" fmla="*/ 3238727 h 3560196"/>
                <a:gd name="connsiteX90" fmla="*/ 3541937 w 4215960"/>
                <a:gd name="connsiteY90" fmla="*/ 3214914 h 3560196"/>
                <a:gd name="connsiteX91" fmla="*/ 3540350 w 4215960"/>
                <a:gd name="connsiteY91" fmla="*/ 3205390 h 3560196"/>
                <a:gd name="connsiteX92" fmla="*/ 3527649 w 4215960"/>
                <a:gd name="connsiteY92" fmla="*/ 3167291 h 3560196"/>
                <a:gd name="connsiteX93" fmla="*/ 3533999 w 4215960"/>
                <a:gd name="connsiteY93" fmla="*/ 3119665 h 3560196"/>
                <a:gd name="connsiteX94" fmla="*/ 3545112 w 4215960"/>
                <a:gd name="connsiteY94" fmla="*/ 3064102 h 3560196"/>
                <a:gd name="connsiteX95" fmla="*/ 3507012 w 4215960"/>
                <a:gd name="connsiteY95" fmla="*/ 3033940 h 3560196"/>
                <a:gd name="connsiteX96" fmla="*/ 3540349 w 4215960"/>
                <a:gd name="connsiteY96" fmla="*/ 3024415 h 3560196"/>
                <a:gd name="connsiteX97" fmla="*/ 3518124 w 4215960"/>
                <a:gd name="connsiteY97" fmla="*/ 2987902 h 3560196"/>
                <a:gd name="connsiteX98" fmla="*/ 3556225 w 4215960"/>
                <a:gd name="connsiteY98" fmla="*/ 2983141 h 3560196"/>
                <a:gd name="connsiteX99" fmla="*/ 3562574 w 4215960"/>
                <a:gd name="connsiteY99" fmla="*/ 2949802 h 3560196"/>
                <a:gd name="connsiteX100" fmla="*/ 3624488 w 4215960"/>
                <a:gd name="connsiteY100" fmla="*/ 2959329 h 3560196"/>
                <a:gd name="connsiteX101" fmla="*/ 3657601 w 4215960"/>
                <a:gd name="connsiteY101" fmla="*/ 2974521 h 3560196"/>
                <a:gd name="connsiteX102" fmla="*/ 3623808 w 4215960"/>
                <a:gd name="connsiteY102" fmla="*/ 3015569 h 3560196"/>
                <a:gd name="connsiteX103" fmla="*/ 3662816 w 4215960"/>
                <a:gd name="connsiteY103" fmla="*/ 3123065 h 3560196"/>
                <a:gd name="connsiteX104" fmla="*/ 3715203 w 4215960"/>
                <a:gd name="connsiteY104" fmla="*/ 3154363 h 3560196"/>
                <a:gd name="connsiteX105" fmla="*/ 3767137 w 4215960"/>
                <a:gd name="connsiteY105" fmla="*/ 3112181 h 3560196"/>
                <a:gd name="connsiteX106" fmla="*/ 3852862 w 4215960"/>
                <a:gd name="connsiteY106" fmla="*/ 3063648 h 3560196"/>
                <a:gd name="connsiteX107" fmla="*/ 3835626 w 4215960"/>
                <a:gd name="connsiteY107" fmla="*/ 2974747 h 3560196"/>
                <a:gd name="connsiteX108" fmla="*/ 3912960 w 4215960"/>
                <a:gd name="connsiteY108" fmla="*/ 2842078 h 3560196"/>
                <a:gd name="connsiteX109" fmla="*/ 4205514 w 4215960"/>
                <a:gd name="connsiteY109" fmla="*/ 2508930 h 3560196"/>
                <a:gd name="connsiteX110" fmla="*/ 4124097 w 4215960"/>
                <a:gd name="connsiteY110" fmla="*/ 2499858 h 3560196"/>
                <a:gd name="connsiteX111" fmla="*/ 4128634 w 4215960"/>
                <a:gd name="connsiteY111" fmla="*/ 2408010 h 3560196"/>
                <a:gd name="connsiteX112" fmla="*/ 4079647 w 4215960"/>
                <a:gd name="connsiteY112" fmla="*/ 2382838 h 3560196"/>
                <a:gd name="connsiteX113" fmla="*/ 3995510 w 4215960"/>
                <a:gd name="connsiteY113" fmla="*/ 2414360 h 3560196"/>
                <a:gd name="connsiteX114" fmla="*/ 3958771 w 4215960"/>
                <a:gd name="connsiteY114" fmla="*/ 2378075 h 3560196"/>
                <a:gd name="connsiteX115" fmla="*/ 4003448 w 4215960"/>
                <a:gd name="connsiteY115" fmla="*/ 2355170 h 3560196"/>
                <a:gd name="connsiteX116" fmla="*/ 3874181 w 4215960"/>
                <a:gd name="connsiteY116" fmla="*/ 2141991 h 3560196"/>
                <a:gd name="connsiteX117" fmla="*/ 3889147 w 4215960"/>
                <a:gd name="connsiteY117" fmla="*/ 2111828 h 3560196"/>
                <a:gd name="connsiteX118" fmla="*/ 3865562 w 4215960"/>
                <a:gd name="connsiteY118" fmla="*/ 1996168 h 3560196"/>
                <a:gd name="connsiteX119" fmla="*/ 3706813 w 4215960"/>
                <a:gd name="connsiteY119" fmla="*/ 1985282 h 3560196"/>
                <a:gd name="connsiteX120" fmla="*/ 3673475 w 4215960"/>
                <a:gd name="connsiteY120" fmla="*/ 2034040 h 3560196"/>
                <a:gd name="connsiteX121" fmla="*/ 3584575 w 4215960"/>
                <a:gd name="connsiteY121" fmla="*/ 2048556 h 3560196"/>
                <a:gd name="connsiteX122" fmla="*/ 3590925 w 4215960"/>
                <a:gd name="connsiteY122" fmla="*/ 2026557 h 3560196"/>
                <a:gd name="connsiteX123" fmla="*/ 3537403 w 4215960"/>
                <a:gd name="connsiteY123" fmla="*/ 2010456 h 3560196"/>
                <a:gd name="connsiteX124" fmla="*/ 3512684 w 4215960"/>
                <a:gd name="connsiteY124" fmla="*/ 1845355 h 3560196"/>
                <a:gd name="connsiteX125" fmla="*/ 3232377 w 4215960"/>
                <a:gd name="connsiteY125" fmla="*/ 1778680 h 3560196"/>
                <a:gd name="connsiteX126" fmla="*/ 3096078 w 4215960"/>
                <a:gd name="connsiteY126" fmla="*/ 1821996 h 3560196"/>
                <a:gd name="connsiteX127" fmla="*/ 2964089 w 4215960"/>
                <a:gd name="connsiteY127" fmla="*/ 1814512 h 3560196"/>
                <a:gd name="connsiteX128" fmla="*/ 2831646 w 4215960"/>
                <a:gd name="connsiteY128" fmla="*/ 1703614 h 3560196"/>
                <a:gd name="connsiteX129" fmla="*/ 2618468 w 4215960"/>
                <a:gd name="connsiteY129" fmla="*/ 1400401 h 3560196"/>
                <a:gd name="connsiteX130" fmla="*/ 2220006 w 4215960"/>
                <a:gd name="connsiteY130" fmla="*/ 1260928 h 3560196"/>
                <a:gd name="connsiteX131" fmla="*/ 1821543 w 4215960"/>
                <a:gd name="connsiteY131" fmla="*/ 1284514 h 3560196"/>
                <a:gd name="connsiteX132" fmla="*/ 1799771 w 4215960"/>
                <a:gd name="connsiteY132" fmla="*/ 1211943 h 3560196"/>
                <a:gd name="connsiteX133" fmla="*/ 1756228 w 4215960"/>
                <a:gd name="connsiteY133" fmla="*/ 1139371 h 3560196"/>
                <a:gd name="connsiteX134" fmla="*/ 1625600 w 4215960"/>
                <a:gd name="connsiteY134" fmla="*/ 986971 h 3560196"/>
                <a:gd name="connsiteX135" fmla="*/ 1589314 w 4215960"/>
                <a:gd name="connsiteY135" fmla="*/ 928914 h 3560196"/>
                <a:gd name="connsiteX136" fmla="*/ 1574800 w 4215960"/>
                <a:gd name="connsiteY136" fmla="*/ 892628 h 3560196"/>
                <a:gd name="connsiteX137" fmla="*/ 1538514 w 4215960"/>
                <a:gd name="connsiteY137" fmla="*/ 856343 h 3560196"/>
                <a:gd name="connsiteX138" fmla="*/ 1509485 w 4215960"/>
                <a:gd name="connsiteY138" fmla="*/ 820057 h 3560196"/>
                <a:gd name="connsiteX139" fmla="*/ 1473200 w 4215960"/>
                <a:gd name="connsiteY139" fmla="*/ 783771 h 3560196"/>
                <a:gd name="connsiteX140" fmla="*/ 1436914 w 4215960"/>
                <a:gd name="connsiteY140" fmla="*/ 718457 h 3560196"/>
                <a:gd name="connsiteX141" fmla="*/ 1357085 w 4215960"/>
                <a:gd name="connsiteY141" fmla="*/ 624114 h 3560196"/>
                <a:gd name="connsiteX142" fmla="*/ 1335314 w 4215960"/>
                <a:gd name="connsiteY142" fmla="*/ 602343 h 3560196"/>
                <a:gd name="connsiteX143" fmla="*/ 1277257 w 4215960"/>
                <a:gd name="connsiteY143" fmla="*/ 529771 h 3560196"/>
                <a:gd name="connsiteX144" fmla="*/ 1219200 w 4215960"/>
                <a:gd name="connsiteY144" fmla="*/ 464457 h 3560196"/>
                <a:gd name="connsiteX145" fmla="*/ 1161143 w 4215960"/>
                <a:gd name="connsiteY145" fmla="*/ 406400 h 3560196"/>
                <a:gd name="connsiteX146" fmla="*/ 1081314 w 4215960"/>
                <a:gd name="connsiteY146" fmla="*/ 362857 h 3560196"/>
                <a:gd name="connsiteX147" fmla="*/ 1052285 w 4215960"/>
                <a:gd name="connsiteY147" fmla="*/ 333828 h 3560196"/>
                <a:gd name="connsiteX148" fmla="*/ 1001485 w 4215960"/>
                <a:gd name="connsiteY148" fmla="*/ 304800 h 3560196"/>
                <a:gd name="connsiteX149" fmla="*/ 979714 w 4215960"/>
                <a:gd name="connsiteY149" fmla="*/ 290285 h 3560196"/>
                <a:gd name="connsiteX150" fmla="*/ 928914 w 4215960"/>
                <a:gd name="connsiteY150" fmla="*/ 246743 h 3560196"/>
                <a:gd name="connsiteX151" fmla="*/ 907143 w 4215960"/>
                <a:gd name="connsiteY151" fmla="*/ 232228 h 3560196"/>
                <a:gd name="connsiteX152" fmla="*/ 885371 w 4215960"/>
                <a:gd name="connsiteY152" fmla="*/ 224971 h 3560196"/>
                <a:gd name="connsiteX153" fmla="*/ 849085 w 4215960"/>
                <a:gd name="connsiteY153" fmla="*/ 188685 h 3560196"/>
                <a:gd name="connsiteX154" fmla="*/ 820057 w 4215960"/>
                <a:gd name="connsiteY154" fmla="*/ 166914 h 3560196"/>
                <a:gd name="connsiteX155" fmla="*/ 812800 w 4215960"/>
                <a:gd name="connsiteY155" fmla="*/ 145143 h 3560196"/>
                <a:gd name="connsiteX156" fmla="*/ 762000 w 4215960"/>
                <a:gd name="connsiteY156" fmla="*/ 116114 h 3560196"/>
                <a:gd name="connsiteX157" fmla="*/ 740228 w 4215960"/>
                <a:gd name="connsiteY157" fmla="*/ 101600 h 3560196"/>
                <a:gd name="connsiteX158" fmla="*/ 703943 w 4215960"/>
                <a:gd name="connsiteY158" fmla="*/ 65314 h 3560196"/>
                <a:gd name="connsiteX159" fmla="*/ 689428 w 4215960"/>
                <a:gd name="connsiteY159" fmla="*/ 50800 h 3560196"/>
                <a:gd name="connsiteX160" fmla="*/ 660400 w 4215960"/>
                <a:gd name="connsiteY160" fmla="*/ 43543 h 3560196"/>
                <a:gd name="connsiteX161" fmla="*/ 638628 w 4215960"/>
                <a:gd name="connsiteY161" fmla="*/ 36285 h 3560196"/>
                <a:gd name="connsiteX162" fmla="*/ 602343 w 4215960"/>
                <a:gd name="connsiteY162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641825 w 4215960"/>
                <a:gd name="connsiteY62" fmla="*/ 3335562 h 3560196"/>
                <a:gd name="connsiteX63" fmla="*/ 2897413 w 4215960"/>
                <a:gd name="connsiteY63" fmla="*/ 3422874 h 3560196"/>
                <a:gd name="connsiteX64" fmla="*/ 2878362 w 4215960"/>
                <a:gd name="connsiteY64" fmla="*/ 3381600 h 3560196"/>
                <a:gd name="connsiteX65" fmla="*/ 2930750 w 4215960"/>
                <a:gd name="connsiteY65" fmla="*/ 3391125 h 3560196"/>
                <a:gd name="connsiteX66" fmla="*/ 2910113 w 4215960"/>
                <a:gd name="connsiteY66" fmla="*/ 3357787 h 3560196"/>
                <a:gd name="connsiteX67" fmla="*/ 2931432 w 4215960"/>
                <a:gd name="connsiteY67" fmla="*/ 3341233 h 3560196"/>
                <a:gd name="connsiteX68" fmla="*/ 3052535 w 4215960"/>
                <a:gd name="connsiteY68" fmla="*/ 3426506 h 3560196"/>
                <a:gd name="connsiteX69" fmla="*/ 3087912 w 4215960"/>
                <a:gd name="connsiteY69" fmla="*/ 3413349 h 3560196"/>
                <a:gd name="connsiteX70" fmla="*/ 3140299 w 4215960"/>
                <a:gd name="connsiteY70" fmla="*/ 3478438 h 3560196"/>
                <a:gd name="connsiteX71" fmla="*/ 3160937 w 4215960"/>
                <a:gd name="connsiteY71" fmla="*/ 3537175 h 3560196"/>
                <a:gd name="connsiteX72" fmla="*/ 3268887 w 4215960"/>
                <a:gd name="connsiteY72" fmla="*/ 3556224 h 3560196"/>
                <a:gd name="connsiteX73" fmla="*/ 3208563 w 4215960"/>
                <a:gd name="connsiteY73" fmla="*/ 3489549 h 3560196"/>
                <a:gd name="connsiteX74" fmla="*/ 3205387 w 4215960"/>
                <a:gd name="connsiteY74" fmla="*/ 3421287 h 3560196"/>
                <a:gd name="connsiteX75" fmla="*/ 3259362 w 4215960"/>
                <a:gd name="connsiteY75" fmla="*/ 3476850 h 3560196"/>
                <a:gd name="connsiteX76" fmla="*/ 3308575 w 4215960"/>
                <a:gd name="connsiteY76" fmla="*/ 3481612 h 3560196"/>
                <a:gd name="connsiteX77" fmla="*/ 3302225 w 4215960"/>
                <a:gd name="connsiteY77" fmla="*/ 3432400 h 3560196"/>
                <a:gd name="connsiteX78" fmla="*/ 3362550 w 4215960"/>
                <a:gd name="connsiteY78" fmla="*/ 3437162 h 3560196"/>
                <a:gd name="connsiteX79" fmla="*/ 3424462 w 4215960"/>
                <a:gd name="connsiteY79" fmla="*/ 3480024 h 3560196"/>
                <a:gd name="connsiteX80" fmla="*/ 3456212 w 4215960"/>
                <a:gd name="connsiteY80" fmla="*/ 3467325 h 3560196"/>
                <a:gd name="connsiteX81" fmla="*/ 3449863 w 4215960"/>
                <a:gd name="connsiteY81" fmla="*/ 3432400 h 3560196"/>
                <a:gd name="connsiteX82" fmla="*/ 3491138 w 4215960"/>
                <a:gd name="connsiteY82" fmla="*/ 3408588 h 3560196"/>
                <a:gd name="connsiteX83" fmla="*/ 3575275 w 4215960"/>
                <a:gd name="connsiteY83" fmla="*/ 3465738 h 3560196"/>
                <a:gd name="connsiteX84" fmla="*/ 3592738 w 4215960"/>
                <a:gd name="connsiteY84" fmla="*/ 3364140 h 3560196"/>
                <a:gd name="connsiteX85" fmla="*/ 3567338 w 4215960"/>
                <a:gd name="connsiteY85" fmla="*/ 3341914 h 3560196"/>
                <a:gd name="connsiteX86" fmla="*/ 3494312 w 4215960"/>
                <a:gd name="connsiteY86" fmla="*/ 3299051 h 3560196"/>
                <a:gd name="connsiteX87" fmla="*/ 3516537 w 4215960"/>
                <a:gd name="connsiteY87" fmla="*/ 3273652 h 3560196"/>
                <a:gd name="connsiteX88" fmla="*/ 3537175 w 4215960"/>
                <a:gd name="connsiteY88" fmla="*/ 3251426 h 3560196"/>
                <a:gd name="connsiteX89" fmla="*/ 3591150 w 4215960"/>
                <a:gd name="connsiteY89" fmla="*/ 3283177 h 3560196"/>
                <a:gd name="connsiteX90" fmla="*/ 3597500 w 4215960"/>
                <a:gd name="connsiteY90" fmla="*/ 3238727 h 3560196"/>
                <a:gd name="connsiteX91" fmla="*/ 3541937 w 4215960"/>
                <a:gd name="connsiteY91" fmla="*/ 3214914 h 3560196"/>
                <a:gd name="connsiteX92" fmla="*/ 3540350 w 4215960"/>
                <a:gd name="connsiteY92" fmla="*/ 3205390 h 3560196"/>
                <a:gd name="connsiteX93" fmla="*/ 3527649 w 4215960"/>
                <a:gd name="connsiteY93" fmla="*/ 3167291 h 3560196"/>
                <a:gd name="connsiteX94" fmla="*/ 3533999 w 4215960"/>
                <a:gd name="connsiteY94" fmla="*/ 3119665 h 3560196"/>
                <a:gd name="connsiteX95" fmla="*/ 3545112 w 4215960"/>
                <a:gd name="connsiteY95" fmla="*/ 3064102 h 3560196"/>
                <a:gd name="connsiteX96" fmla="*/ 3507012 w 4215960"/>
                <a:gd name="connsiteY96" fmla="*/ 3033940 h 3560196"/>
                <a:gd name="connsiteX97" fmla="*/ 3540349 w 4215960"/>
                <a:gd name="connsiteY97" fmla="*/ 3024415 h 3560196"/>
                <a:gd name="connsiteX98" fmla="*/ 3518124 w 4215960"/>
                <a:gd name="connsiteY98" fmla="*/ 2987902 h 3560196"/>
                <a:gd name="connsiteX99" fmla="*/ 3556225 w 4215960"/>
                <a:gd name="connsiteY99" fmla="*/ 2983141 h 3560196"/>
                <a:gd name="connsiteX100" fmla="*/ 3562574 w 4215960"/>
                <a:gd name="connsiteY100" fmla="*/ 2949802 h 3560196"/>
                <a:gd name="connsiteX101" fmla="*/ 3624488 w 4215960"/>
                <a:gd name="connsiteY101" fmla="*/ 2959329 h 3560196"/>
                <a:gd name="connsiteX102" fmla="*/ 3657601 w 4215960"/>
                <a:gd name="connsiteY102" fmla="*/ 2974521 h 3560196"/>
                <a:gd name="connsiteX103" fmla="*/ 3623808 w 4215960"/>
                <a:gd name="connsiteY103" fmla="*/ 3015569 h 3560196"/>
                <a:gd name="connsiteX104" fmla="*/ 3662816 w 4215960"/>
                <a:gd name="connsiteY104" fmla="*/ 3123065 h 3560196"/>
                <a:gd name="connsiteX105" fmla="*/ 3715203 w 4215960"/>
                <a:gd name="connsiteY105" fmla="*/ 3154363 h 3560196"/>
                <a:gd name="connsiteX106" fmla="*/ 3767137 w 4215960"/>
                <a:gd name="connsiteY106" fmla="*/ 3112181 h 3560196"/>
                <a:gd name="connsiteX107" fmla="*/ 3852862 w 4215960"/>
                <a:gd name="connsiteY107" fmla="*/ 3063648 h 3560196"/>
                <a:gd name="connsiteX108" fmla="*/ 3835626 w 4215960"/>
                <a:gd name="connsiteY108" fmla="*/ 2974747 h 3560196"/>
                <a:gd name="connsiteX109" fmla="*/ 3912960 w 4215960"/>
                <a:gd name="connsiteY109" fmla="*/ 2842078 h 3560196"/>
                <a:gd name="connsiteX110" fmla="*/ 4205514 w 4215960"/>
                <a:gd name="connsiteY110" fmla="*/ 2508930 h 3560196"/>
                <a:gd name="connsiteX111" fmla="*/ 4124097 w 4215960"/>
                <a:gd name="connsiteY111" fmla="*/ 2499858 h 3560196"/>
                <a:gd name="connsiteX112" fmla="*/ 4128634 w 4215960"/>
                <a:gd name="connsiteY112" fmla="*/ 2408010 h 3560196"/>
                <a:gd name="connsiteX113" fmla="*/ 4079647 w 4215960"/>
                <a:gd name="connsiteY113" fmla="*/ 2382838 h 3560196"/>
                <a:gd name="connsiteX114" fmla="*/ 3995510 w 4215960"/>
                <a:gd name="connsiteY114" fmla="*/ 2414360 h 3560196"/>
                <a:gd name="connsiteX115" fmla="*/ 3958771 w 4215960"/>
                <a:gd name="connsiteY115" fmla="*/ 2378075 h 3560196"/>
                <a:gd name="connsiteX116" fmla="*/ 4003448 w 4215960"/>
                <a:gd name="connsiteY116" fmla="*/ 2355170 h 3560196"/>
                <a:gd name="connsiteX117" fmla="*/ 3874181 w 4215960"/>
                <a:gd name="connsiteY117" fmla="*/ 2141991 h 3560196"/>
                <a:gd name="connsiteX118" fmla="*/ 3889147 w 4215960"/>
                <a:gd name="connsiteY118" fmla="*/ 2111828 h 3560196"/>
                <a:gd name="connsiteX119" fmla="*/ 3865562 w 4215960"/>
                <a:gd name="connsiteY119" fmla="*/ 1996168 h 3560196"/>
                <a:gd name="connsiteX120" fmla="*/ 3706813 w 4215960"/>
                <a:gd name="connsiteY120" fmla="*/ 1985282 h 3560196"/>
                <a:gd name="connsiteX121" fmla="*/ 3673475 w 4215960"/>
                <a:gd name="connsiteY121" fmla="*/ 2034040 h 3560196"/>
                <a:gd name="connsiteX122" fmla="*/ 3584575 w 4215960"/>
                <a:gd name="connsiteY122" fmla="*/ 2048556 h 3560196"/>
                <a:gd name="connsiteX123" fmla="*/ 3590925 w 4215960"/>
                <a:gd name="connsiteY123" fmla="*/ 2026557 h 3560196"/>
                <a:gd name="connsiteX124" fmla="*/ 3537403 w 4215960"/>
                <a:gd name="connsiteY124" fmla="*/ 2010456 h 3560196"/>
                <a:gd name="connsiteX125" fmla="*/ 3512684 w 4215960"/>
                <a:gd name="connsiteY125" fmla="*/ 1845355 h 3560196"/>
                <a:gd name="connsiteX126" fmla="*/ 3232377 w 4215960"/>
                <a:gd name="connsiteY126" fmla="*/ 1778680 h 3560196"/>
                <a:gd name="connsiteX127" fmla="*/ 3096078 w 4215960"/>
                <a:gd name="connsiteY127" fmla="*/ 1821996 h 3560196"/>
                <a:gd name="connsiteX128" fmla="*/ 2964089 w 4215960"/>
                <a:gd name="connsiteY128" fmla="*/ 1814512 h 3560196"/>
                <a:gd name="connsiteX129" fmla="*/ 2831646 w 4215960"/>
                <a:gd name="connsiteY129" fmla="*/ 1703614 h 3560196"/>
                <a:gd name="connsiteX130" fmla="*/ 2618468 w 4215960"/>
                <a:gd name="connsiteY130" fmla="*/ 1400401 h 3560196"/>
                <a:gd name="connsiteX131" fmla="*/ 2220006 w 4215960"/>
                <a:gd name="connsiteY131" fmla="*/ 1260928 h 3560196"/>
                <a:gd name="connsiteX132" fmla="*/ 1821543 w 4215960"/>
                <a:gd name="connsiteY132" fmla="*/ 1284514 h 3560196"/>
                <a:gd name="connsiteX133" fmla="*/ 1799771 w 4215960"/>
                <a:gd name="connsiteY133" fmla="*/ 1211943 h 3560196"/>
                <a:gd name="connsiteX134" fmla="*/ 1756228 w 4215960"/>
                <a:gd name="connsiteY134" fmla="*/ 1139371 h 3560196"/>
                <a:gd name="connsiteX135" fmla="*/ 1625600 w 4215960"/>
                <a:gd name="connsiteY135" fmla="*/ 986971 h 3560196"/>
                <a:gd name="connsiteX136" fmla="*/ 1589314 w 4215960"/>
                <a:gd name="connsiteY136" fmla="*/ 928914 h 3560196"/>
                <a:gd name="connsiteX137" fmla="*/ 1574800 w 4215960"/>
                <a:gd name="connsiteY137" fmla="*/ 892628 h 3560196"/>
                <a:gd name="connsiteX138" fmla="*/ 1538514 w 4215960"/>
                <a:gd name="connsiteY138" fmla="*/ 856343 h 3560196"/>
                <a:gd name="connsiteX139" fmla="*/ 1509485 w 4215960"/>
                <a:gd name="connsiteY139" fmla="*/ 820057 h 3560196"/>
                <a:gd name="connsiteX140" fmla="*/ 1473200 w 4215960"/>
                <a:gd name="connsiteY140" fmla="*/ 783771 h 3560196"/>
                <a:gd name="connsiteX141" fmla="*/ 1436914 w 4215960"/>
                <a:gd name="connsiteY141" fmla="*/ 718457 h 3560196"/>
                <a:gd name="connsiteX142" fmla="*/ 1357085 w 4215960"/>
                <a:gd name="connsiteY142" fmla="*/ 624114 h 3560196"/>
                <a:gd name="connsiteX143" fmla="*/ 1335314 w 4215960"/>
                <a:gd name="connsiteY143" fmla="*/ 602343 h 3560196"/>
                <a:gd name="connsiteX144" fmla="*/ 1277257 w 4215960"/>
                <a:gd name="connsiteY144" fmla="*/ 529771 h 3560196"/>
                <a:gd name="connsiteX145" fmla="*/ 1219200 w 4215960"/>
                <a:gd name="connsiteY145" fmla="*/ 464457 h 3560196"/>
                <a:gd name="connsiteX146" fmla="*/ 1161143 w 4215960"/>
                <a:gd name="connsiteY146" fmla="*/ 406400 h 3560196"/>
                <a:gd name="connsiteX147" fmla="*/ 1081314 w 4215960"/>
                <a:gd name="connsiteY147" fmla="*/ 362857 h 3560196"/>
                <a:gd name="connsiteX148" fmla="*/ 1052285 w 4215960"/>
                <a:gd name="connsiteY148" fmla="*/ 333828 h 3560196"/>
                <a:gd name="connsiteX149" fmla="*/ 1001485 w 4215960"/>
                <a:gd name="connsiteY149" fmla="*/ 304800 h 3560196"/>
                <a:gd name="connsiteX150" fmla="*/ 979714 w 4215960"/>
                <a:gd name="connsiteY150" fmla="*/ 290285 h 3560196"/>
                <a:gd name="connsiteX151" fmla="*/ 928914 w 4215960"/>
                <a:gd name="connsiteY151" fmla="*/ 246743 h 3560196"/>
                <a:gd name="connsiteX152" fmla="*/ 907143 w 4215960"/>
                <a:gd name="connsiteY152" fmla="*/ 232228 h 3560196"/>
                <a:gd name="connsiteX153" fmla="*/ 885371 w 4215960"/>
                <a:gd name="connsiteY153" fmla="*/ 224971 h 3560196"/>
                <a:gd name="connsiteX154" fmla="*/ 849085 w 4215960"/>
                <a:gd name="connsiteY154" fmla="*/ 188685 h 3560196"/>
                <a:gd name="connsiteX155" fmla="*/ 820057 w 4215960"/>
                <a:gd name="connsiteY155" fmla="*/ 166914 h 3560196"/>
                <a:gd name="connsiteX156" fmla="*/ 812800 w 4215960"/>
                <a:gd name="connsiteY156" fmla="*/ 145143 h 3560196"/>
                <a:gd name="connsiteX157" fmla="*/ 762000 w 4215960"/>
                <a:gd name="connsiteY157" fmla="*/ 116114 h 3560196"/>
                <a:gd name="connsiteX158" fmla="*/ 740228 w 4215960"/>
                <a:gd name="connsiteY158" fmla="*/ 101600 h 3560196"/>
                <a:gd name="connsiteX159" fmla="*/ 703943 w 4215960"/>
                <a:gd name="connsiteY159" fmla="*/ 65314 h 3560196"/>
                <a:gd name="connsiteX160" fmla="*/ 689428 w 4215960"/>
                <a:gd name="connsiteY160" fmla="*/ 50800 h 3560196"/>
                <a:gd name="connsiteX161" fmla="*/ 660400 w 4215960"/>
                <a:gd name="connsiteY161" fmla="*/ 43543 h 3560196"/>
                <a:gd name="connsiteX162" fmla="*/ 638628 w 4215960"/>
                <a:gd name="connsiteY162" fmla="*/ 36285 h 3560196"/>
                <a:gd name="connsiteX163" fmla="*/ 602343 w 4215960"/>
                <a:gd name="connsiteY163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854550 w 4215960"/>
                <a:gd name="connsiteY62" fmla="*/ 3438750 h 3560196"/>
                <a:gd name="connsiteX63" fmla="*/ 2897413 w 4215960"/>
                <a:gd name="connsiteY63" fmla="*/ 3422874 h 3560196"/>
                <a:gd name="connsiteX64" fmla="*/ 2878362 w 4215960"/>
                <a:gd name="connsiteY64" fmla="*/ 3381600 h 3560196"/>
                <a:gd name="connsiteX65" fmla="*/ 2930750 w 4215960"/>
                <a:gd name="connsiteY65" fmla="*/ 3391125 h 3560196"/>
                <a:gd name="connsiteX66" fmla="*/ 2910113 w 4215960"/>
                <a:gd name="connsiteY66" fmla="*/ 3357787 h 3560196"/>
                <a:gd name="connsiteX67" fmla="*/ 2931432 w 4215960"/>
                <a:gd name="connsiteY67" fmla="*/ 3341233 h 3560196"/>
                <a:gd name="connsiteX68" fmla="*/ 3052535 w 4215960"/>
                <a:gd name="connsiteY68" fmla="*/ 3426506 h 3560196"/>
                <a:gd name="connsiteX69" fmla="*/ 3087912 w 4215960"/>
                <a:gd name="connsiteY69" fmla="*/ 3413349 h 3560196"/>
                <a:gd name="connsiteX70" fmla="*/ 3140299 w 4215960"/>
                <a:gd name="connsiteY70" fmla="*/ 3478438 h 3560196"/>
                <a:gd name="connsiteX71" fmla="*/ 3160937 w 4215960"/>
                <a:gd name="connsiteY71" fmla="*/ 3537175 h 3560196"/>
                <a:gd name="connsiteX72" fmla="*/ 3268887 w 4215960"/>
                <a:gd name="connsiteY72" fmla="*/ 3556224 h 3560196"/>
                <a:gd name="connsiteX73" fmla="*/ 3208563 w 4215960"/>
                <a:gd name="connsiteY73" fmla="*/ 3489549 h 3560196"/>
                <a:gd name="connsiteX74" fmla="*/ 3205387 w 4215960"/>
                <a:gd name="connsiteY74" fmla="*/ 3421287 h 3560196"/>
                <a:gd name="connsiteX75" fmla="*/ 3259362 w 4215960"/>
                <a:gd name="connsiteY75" fmla="*/ 3476850 h 3560196"/>
                <a:gd name="connsiteX76" fmla="*/ 3308575 w 4215960"/>
                <a:gd name="connsiteY76" fmla="*/ 3481612 h 3560196"/>
                <a:gd name="connsiteX77" fmla="*/ 3302225 w 4215960"/>
                <a:gd name="connsiteY77" fmla="*/ 3432400 h 3560196"/>
                <a:gd name="connsiteX78" fmla="*/ 3362550 w 4215960"/>
                <a:gd name="connsiteY78" fmla="*/ 3437162 h 3560196"/>
                <a:gd name="connsiteX79" fmla="*/ 3424462 w 4215960"/>
                <a:gd name="connsiteY79" fmla="*/ 3480024 h 3560196"/>
                <a:gd name="connsiteX80" fmla="*/ 3456212 w 4215960"/>
                <a:gd name="connsiteY80" fmla="*/ 3467325 h 3560196"/>
                <a:gd name="connsiteX81" fmla="*/ 3449863 w 4215960"/>
                <a:gd name="connsiteY81" fmla="*/ 3432400 h 3560196"/>
                <a:gd name="connsiteX82" fmla="*/ 3491138 w 4215960"/>
                <a:gd name="connsiteY82" fmla="*/ 3408588 h 3560196"/>
                <a:gd name="connsiteX83" fmla="*/ 3575275 w 4215960"/>
                <a:gd name="connsiteY83" fmla="*/ 3465738 h 3560196"/>
                <a:gd name="connsiteX84" fmla="*/ 3592738 w 4215960"/>
                <a:gd name="connsiteY84" fmla="*/ 3364140 h 3560196"/>
                <a:gd name="connsiteX85" fmla="*/ 3567338 w 4215960"/>
                <a:gd name="connsiteY85" fmla="*/ 3341914 h 3560196"/>
                <a:gd name="connsiteX86" fmla="*/ 3494312 w 4215960"/>
                <a:gd name="connsiteY86" fmla="*/ 3299051 h 3560196"/>
                <a:gd name="connsiteX87" fmla="*/ 3516537 w 4215960"/>
                <a:gd name="connsiteY87" fmla="*/ 3273652 h 3560196"/>
                <a:gd name="connsiteX88" fmla="*/ 3537175 w 4215960"/>
                <a:gd name="connsiteY88" fmla="*/ 3251426 h 3560196"/>
                <a:gd name="connsiteX89" fmla="*/ 3591150 w 4215960"/>
                <a:gd name="connsiteY89" fmla="*/ 3283177 h 3560196"/>
                <a:gd name="connsiteX90" fmla="*/ 3597500 w 4215960"/>
                <a:gd name="connsiteY90" fmla="*/ 3238727 h 3560196"/>
                <a:gd name="connsiteX91" fmla="*/ 3541937 w 4215960"/>
                <a:gd name="connsiteY91" fmla="*/ 3214914 h 3560196"/>
                <a:gd name="connsiteX92" fmla="*/ 3540350 w 4215960"/>
                <a:gd name="connsiteY92" fmla="*/ 3205390 h 3560196"/>
                <a:gd name="connsiteX93" fmla="*/ 3527649 w 4215960"/>
                <a:gd name="connsiteY93" fmla="*/ 3167291 h 3560196"/>
                <a:gd name="connsiteX94" fmla="*/ 3533999 w 4215960"/>
                <a:gd name="connsiteY94" fmla="*/ 3119665 h 3560196"/>
                <a:gd name="connsiteX95" fmla="*/ 3545112 w 4215960"/>
                <a:gd name="connsiteY95" fmla="*/ 3064102 h 3560196"/>
                <a:gd name="connsiteX96" fmla="*/ 3507012 w 4215960"/>
                <a:gd name="connsiteY96" fmla="*/ 3033940 h 3560196"/>
                <a:gd name="connsiteX97" fmla="*/ 3540349 w 4215960"/>
                <a:gd name="connsiteY97" fmla="*/ 3024415 h 3560196"/>
                <a:gd name="connsiteX98" fmla="*/ 3518124 w 4215960"/>
                <a:gd name="connsiteY98" fmla="*/ 2987902 h 3560196"/>
                <a:gd name="connsiteX99" fmla="*/ 3556225 w 4215960"/>
                <a:gd name="connsiteY99" fmla="*/ 2983141 h 3560196"/>
                <a:gd name="connsiteX100" fmla="*/ 3562574 w 4215960"/>
                <a:gd name="connsiteY100" fmla="*/ 2949802 h 3560196"/>
                <a:gd name="connsiteX101" fmla="*/ 3624488 w 4215960"/>
                <a:gd name="connsiteY101" fmla="*/ 2959329 h 3560196"/>
                <a:gd name="connsiteX102" fmla="*/ 3657601 w 4215960"/>
                <a:gd name="connsiteY102" fmla="*/ 2974521 h 3560196"/>
                <a:gd name="connsiteX103" fmla="*/ 3623808 w 4215960"/>
                <a:gd name="connsiteY103" fmla="*/ 3015569 h 3560196"/>
                <a:gd name="connsiteX104" fmla="*/ 3662816 w 4215960"/>
                <a:gd name="connsiteY104" fmla="*/ 3123065 h 3560196"/>
                <a:gd name="connsiteX105" fmla="*/ 3715203 w 4215960"/>
                <a:gd name="connsiteY105" fmla="*/ 3154363 h 3560196"/>
                <a:gd name="connsiteX106" fmla="*/ 3767137 w 4215960"/>
                <a:gd name="connsiteY106" fmla="*/ 3112181 h 3560196"/>
                <a:gd name="connsiteX107" fmla="*/ 3852862 w 4215960"/>
                <a:gd name="connsiteY107" fmla="*/ 3063648 h 3560196"/>
                <a:gd name="connsiteX108" fmla="*/ 3835626 w 4215960"/>
                <a:gd name="connsiteY108" fmla="*/ 2974747 h 3560196"/>
                <a:gd name="connsiteX109" fmla="*/ 3912960 w 4215960"/>
                <a:gd name="connsiteY109" fmla="*/ 2842078 h 3560196"/>
                <a:gd name="connsiteX110" fmla="*/ 4205514 w 4215960"/>
                <a:gd name="connsiteY110" fmla="*/ 2508930 h 3560196"/>
                <a:gd name="connsiteX111" fmla="*/ 4124097 w 4215960"/>
                <a:gd name="connsiteY111" fmla="*/ 2499858 h 3560196"/>
                <a:gd name="connsiteX112" fmla="*/ 4128634 w 4215960"/>
                <a:gd name="connsiteY112" fmla="*/ 2408010 h 3560196"/>
                <a:gd name="connsiteX113" fmla="*/ 4079647 w 4215960"/>
                <a:gd name="connsiteY113" fmla="*/ 2382838 h 3560196"/>
                <a:gd name="connsiteX114" fmla="*/ 3995510 w 4215960"/>
                <a:gd name="connsiteY114" fmla="*/ 2414360 h 3560196"/>
                <a:gd name="connsiteX115" fmla="*/ 3958771 w 4215960"/>
                <a:gd name="connsiteY115" fmla="*/ 2378075 h 3560196"/>
                <a:gd name="connsiteX116" fmla="*/ 4003448 w 4215960"/>
                <a:gd name="connsiteY116" fmla="*/ 2355170 h 3560196"/>
                <a:gd name="connsiteX117" fmla="*/ 3874181 w 4215960"/>
                <a:gd name="connsiteY117" fmla="*/ 2141991 h 3560196"/>
                <a:gd name="connsiteX118" fmla="*/ 3889147 w 4215960"/>
                <a:gd name="connsiteY118" fmla="*/ 2111828 h 3560196"/>
                <a:gd name="connsiteX119" fmla="*/ 3865562 w 4215960"/>
                <a:gd name="connsiteY119" fmla="*/ 1996168 h 3560196"/>
                <a:gd name="connsiteX120" fmla="*/ 3706813 w 4215960"/>
                <a:gd name="connsiteY120" fmla="*/ 1985282 h 3560196"/>
                <a:gd name="connsiteX121" fmla="*/ 3673475 w 4215960"/>
                <a:gd name="connsiteY121" fmla="*/ 2034040 h 3560196"/>
                <a:gd name="connsiteX122" fmla="*/ 3584575 w 4215960"/>
                <a:gd name="connsiteY122" fmla="*/ 2048556 h 3560196"/>
                <a:gd name="connsiteX123" fmla="*/ 3590925 w 4215960"/>
                <a:gd name="connsiteY123" fmla="*/ 2026557 h 3560196"/>
                <a:gd name="connsiteX124" fmla="*/ 3537403 w 4215960"/>
                <a:gd name="connsiteY124" fmla="*/ 2010456 h 3560196"/>
                <a:gd name="connsiteX125" fmla="*/ 3512684 w 4215960"/>
                <a:gd name="connsiteY125" fmla="*/ 1845355 h 3560196"/>
                <a:gd name="connsiteX126" fmla="*/ 3232377 w 4215960"/>
                <a:gd name="connsiteY126" fmla="*/ 1778680 h 3560196"/>
                <a:gd name="connsiteX127" fmla="*/ 3096078 w 4215960"/>
                <a:gd name="connsiteY127" fmla="*/ 1821996 h 3560196"/>
                <a:gd name="connsiteX128" fmla="*/ 2964089 w 4215960"/>
                <a:gd name="connsiteY128" fmla="*/ 1814512 h 3560196"/>
                <a:gd name="connsiteX129" fmla="*/ 2831646 w 4215960"/>
                <a:gd name="connsiteY129" fmla="*/ 1703614 h 3560196"/>
                <a:gd name="connsiteX130" fmla="*/ 2618468 w 4215960"/>
                <a:gd name="connsiteY130" fmla="*/ 1400401 h 3560196"/>
                <a:gd name="connsiteX131" fmla="*/ 2220006 w 4215960"/>
                <a:gd name="connsiteY131" fmla="*/ 1260928 h 3560196"/>
                <a:gd name="connsiteX132" fmla="*/ 1821543 w 4215960"/>
                <a:gd name="connsiteY132" fmla="*/ 1284514 h 3560196"/>
                <a:gd name="connsiteX133" fmla="*/ 1799771 w 4215960"/>
                <a:gd name="connsiteY133" fmla="*/ 1211943 h 3560196"/>
                <a:gd name="connsiteX134" fmla="*/ 1756228 w 4215960"/>
                <a:gd name="connsiteY134" fmla="*/ 1139371 h 3560196"/>
                <a:gd name="connsiteX135" fmla="*/ 1625600 w 4215960"/>
                <a:gd name="connsiteY135" fmla="*/ 986971 h 3560196"/>
                <a:gd name="connsiteX136" fmla="*/ 1589314 w 4215960"/>
                <a:gd name="connsiteY136" fmla="*/ 928914 h 3560196"/>
                <a:gd name="connsiteX137" fmla="*/ 1574800 w 4215960"/>
                <a:gd name="connsiteY137" fmla="*/ 892628 h 3560196"/>
                <a:gd name="connsiteX138" fmla="*/ 1538514 w 4215960"/>
                <a:gd name="connsiteY138" fmla="*/ 856343 h 3560196"/>
                <a:gd name="connsiteX139" fmla="*/ 1509485 w 4215960"/>
                <a:gd name="connsiteY139" fmla="*/ 820057 h 3560196"/>
                <a:gd name="connsiteX140" fmla="*/ 1473200 w 4215960"/>
                <a:gd name="connsiteY140" fmla="*/ 783771 h 3560196"/>
                <a:gd name="connsiteX141" fmla="*/ 1436914 w 4215960"/>
                <a:gd name="connsiteY141" fmla="*/ 718457 h 3560196"/>
                <a:gd name="connsiteX142" fmla="*/ 1357085 w 4215960"/>
                <a:gd name="connsiteY142" fmla="*/ 624114 h 3560196"/>
                <a:gd name="connsiteX143" fmla="*/ 1335314 w 4215960"/>
                <a:gd name="connsiteY143" fmla="*/ 602343 h 3560196"/>
                <a:gd name="connsiteX144" fmla="*/ 1277257 w 4215960"/>
                <a:gd name="connsiteY144" fmla="*/ 529771 h 3560196"/>
                <a:gd name="connsiteX145" fmla="*/ 1219200 w 4215960"/>
                <a:gd name="connsiteY145" fmla="*/ 464457 h 3560196"/>
                <a:gd name="connsiteX146" fmla="*/ 1161143 w 4215960"/>
                <a:gd name="connsiteY146" fmla="*/ 406400 h 3560196"/>
                <a:gd name="connsiteX147" fmla="*/ 1081314 w 4215960"/>
                <a:gd name="connsiteY147" fmla="*/ 362857 h 3560196"/>
                <a:gd name="connsiteX148" fmla="*/ 1052285 w 4215960"/>
                <a:gd name="connsiteY148" fmla="*/ 333828 h 3560196"/>
                <a:gd name="connsiteX149" fmla="*/ 1001485 w 4215960"/>
                <a:gd name="connsiteY149" fmla="*/ 304800 h 3560196"/>
                <a:gd name="connsiteX150" fmla="*/ 979714 w 4215960"/>
                <a:gd name="connsiteY150" fmla="*/ 290285 h 3560196"/>
                <a:gd name="connsiteX151" fmla="*/ 928914 w 4215960"/>
                <a:gd name="connsiteY151" fmla="*/ 246743 h 3560196"/>
                <a:gd name="connsiteX152" fmla="*/ 907143 w 4215960"/>
                <a:gd name="connsiteY152" fmla="*/ 232228 h 3560196"/>
                <a:gd name="connsiteX153" fmla="*/ 885371 w 4215960"/>
                <a:gd name="connsiteY153" fmla="*/ 224971 h 3560196"/>
                <a:gd name="connsiteX154" fmla="*/ 849085 w 4215960"/>
                <a:gd name="connsiteY154" fmla="*/ 188685 h 3560196"/>
                <a:gd name="connsiteX155" fmla="*/ 820057 w 4215960"/>
                <a:gd name="connsiteY155" fmla="*/ 166914 h 3560196"/>
                <a:gd name="connsiteX156" fmla="*/ 812800 w 4215960"/>
                <a:gd name="connsiteY156" fmla="*/ 145143 h 3560196"/>
                <a:gd name="connsiteX157" fmla="*/ 762000 w 4215960"/>
                <a:gd name="connsiteY157" fmla="*/ 116114 h 3560196"/>
                <a:gd name="connsiteX158" fmla="*/ 740228 w 4215960"/>
                <a:gd name="connsiteY158" fmla="*/ 101600 h 3560196"/>
                <a:gd name="connsiteX159" fmla="*/ 703943 w 4215960"/>
                <a:gd name="connsiteY159" fmla="*/ 65314 h 3560196"/>
                <a:gd name="connsiteX160" fmla="*/ 689428 w 4215960"/>
                <a:gd name="connsiteY160" fmla="*/ 50800 h 3560196"/>
                <a:gd name="connsiteX161" fmla="*/ 660400 w 4215960"/>
                <a:gd name="connsiteY161" fmla="*/ 43543 h 3560196"/>
                <a:gd name="connsiteX162" fmla="*/ 638628 w 4215960"/>
                <a:gd name="connsiteY162" fmla="*/ 36285 h 3560196"/>
                <a:gd name="connsiteX163" fmla="*/ 602343 w 4215960"/>
                <a:gd name="connsiteY163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643412 w 4215960"/>
                <a:gd name="connsiteY62" fmla="*/ 3340325 h 3560196"/>
                <a:gd name="connsiteX63" fmla="*/ 2854550 w 4215960"/>
                <a:gd name="connsiteY63" fmla="*/ 3438750 h 3560196"/>
                <a:gd name="connsiteX64" fmla="*/ 2897413 w 4215960"/>
                <a:gd name="connsiteY64" fmla="*/ 3422874 h 3560196"/>
                <a:gd name="connsiteX65" fmla="*/ 2878362 w 4215960"/>
                <a:gd name="connsiteY65" fmla="*/ 3381600 h 3560196"/>
                <a:gd name="connsiteX66" fmla="*/ 2930750 w 4215960"/>
                <a:gd name="connsiteY66" fmla="*/ 3391125 h 3560196"/>
                <a:gd name="connsiteX67" fmla="*/ 2910113 w 4215960"/>
                <a:gd name="connsiteY67" fmla="*/ 3357787 h 3560196"/>
                <a:gd name="connsiteX68" fmla="*/ 2931432 w 4215960"/>
                <a:gd name="connsiteY68" fmla="*/ 3341233 h 3560196"/>
                <a:gd name="connsiteX69" fmla="*/ 3052535 w 4215960"/>
                <a:gd name="connsiteY69" fmla="*/ 3426506 h 3560196"/>
                <a:gd name="connsiteX70" fmla="*/ 3087912 w 4215960"/>
                <a:gd name="connsiteY70" fmla="*/ 3413349 h 3560196"/>
                <a:gd name="connsiteX71" fmla="*/ 3140299 w 4215960"/>
                <a:gd name="connsiteY71" fmla="*/ 3478438 h 3560196"/>
                <a:gd name="connsiteX72" fmla="*/ 3160937 w 4215960"/>
                <a:gd name="connsiteY72" fmla="*/ 3537175 h 3560196"/>
                <a:gd name="connsiteX73" fmla="*/ 3268887 w 4215960"/>
                <a:gd name="connsiteY73" fmla="*/ 3556224 h 3560196"/>
                <a:gd name="connsiteX74" fmla="*/ 3208563 w 4215960"/>
                <a:gd name="connsiteY74" fmla="*/ 3489549 h 3560196"/>
                <a:gd name="connsiteX75" fmla="*/ 3205387 w 4215960"/>
                <a:gd name="connsiteY75" fmla="*/ 3421287 h 3560196"/>
                <a:gd name="connsiteX76" fmla="*/ 3259362 w 4215960"/>
                <a:gd name="connsiteY76" fmla="*/ 3476850 h 3560196"/>
                <a:gd name="connsiteX77" fmla="*/ 3308575 w 4215960"/>
                <a:gd name="connsiteY77" fmla="*/ 3481612 h 3560196"/>
                <a:gd name="connsiteX78" fmla="*/ 3302225 w 4215960"/>
                <a:gd name="connsiteY78" fmla="*/ 3432400 h 3560196"/>
                <a:gd name="connsiteX79" fmla="*/ 3362550 w 4215960"/>
                <a:gd name="connsiteY79" fmla="*/ 3437162 h 3560196"/>
                <a:gd name="connsiteX80" fmla="*/ 3424462 w 4215960"/>
                <a:gd name="connsiteY80" fmla="*/ 3480024 h 3560196"/>
                <a:gd name="connsiteX81" fmla="*/ 3456212 w 4215960"/>
                <a:gd name="connsiteY81" fmla="*/ 3467325 h 3560196"/>
                <a:gd name="connsiteX82" fmla="*/ 3449863 w 4215960"/>
                <a:gd name="connsiteY82" fmla="*/ 3432400 h 3560196"/>
                <a:gd name="connsiteX83" fmla="*/ 3491138 w 4215960"/>
                <a:gd name="connsiteY83" fmla="*/ 3408588 h 3560196"/>
                <a:gd name="connsiteX84" fmla="*/ 3575275 w 4215960"/>
                <a:gd name="connsiteY84" fmla="*/ 3465738 h 3560196"/>
                <a:gd name="connsiteX85" fmla="*/ 3592738 w 4215960"/>
                <a:gd name="connsiteY85" fmla="*/ 3364140 h 3560196"/>
                <a:gd name="connsiteX86" fmla="*/ 3567338 w 4215960"/>
                <a:gd name="connsiteY86" fmla="*/ 3341914 h 3560196"/>
                <a:gd name="connsiteX87" fmla="*/ 3494312 w 4215960"/>
                <a:gd name="connsiteY87" fmla="*/ 3299051 h 3560196"/>
                <a:gd name="connsiteX88" fmla="*/ 3516537 w 4215960"/>
                <a:gd name="connsiteY88" fmla="*/ 3273652 h 3560196"/>
                <a:gd name="connsiteX89" fmla="*/ 3537175 w 4215960"/>
                <a:gd name="connsiteY89" fmla="*/ 3251426 h 3560196"/>
                <a:gd name="connsiteX90" fmla="*/ 3591150 w 4215960"/>
                <a:gd name="connsiteY90" fmla="*/ 3283177 h 3560196"/>
                <a:gd name="connsiteX91" fmla="*/ 3597500 w 4215960"/>
                <a:gd name="connsiteY91" fmla="*/ 3238727 h 3560196"/>
                <a:gd name="connsiteX92" fmla="*/ 3541937 w 4215960"/>
                <a:gd name="connsiteY92" fmla="*/ 3214914 h 3560196"/>
                <a:gd name="connsiteX93" fmla="*/ 3540350 w 4215960"/>
                <a:gd name="connsiteY93" fmla="*/ 3205390 h 3560196"/>
                <a:gd name="connsiteX94" fmla="*/ 3527649 w 4215960"/>
                <a:gd name="connsiteY94" fmla="*/ 3167291 h 3560196"/>
                <a:gd name="connsiteX95" fmla="*/ 3533999 w 4215960"/>
                <a:gd name="connsiteY95" fmla="*/ 3119665 h 3560196"/>
                <a:gd name="connsiteX96" fmla="*/ 3545112 w 4215960"/>
                <a:gd name="connsiteY96" fmla="*/ 3064102 h 3560196"/>
                <a:gd name="connsiteX97" fmla="*/ 3507012 w 4215960"/>
                <a:gd name="connsiteY97" fmla="*/ 3033940 h 3560196"/>
                <a:gd name="connsiteX98" fmla="*/ 3540349 w 4215960"/>
                <a:gd name="connsiteY98" fmla="*/ 3024415 h 3560196"/>
                <a:gd name="connsiteX99" fmla="*/ 3518124 w 4215960"/>
                <a:gd name="connsiteY99" fmla="*/ 2987902 h 3560196"/>
                <a:gd name="connsiteX100" fmla="*/ 3556225 w 4215960"/>
                <a:gd name="connsiteY100" fmla="*/ 2983141 h 3560196"/>
                <a:gd name="connsiteX101" fmla="*/ 3562574 w 4215960"/>
                <a:gd name="connsiteY101" fmla="*/ 2949802 h 3560196"/>
                <a:gd name="connsiteX102" fmla="*/ 3624488 w 4215960"/>
                <a:gd name="connsiteY102" fmla="*/ 2959329 h 3560196"/>
                <a:gd name="connsiteX103" fmla="*/ 3657601 w 4215960"/>
                <a:gd name="connsiteY103" fmla="*/ 2974521 h 3560196"/>
                <a:gd name="connsiteX104" fmla="*/ 3623808 w 4215960"/>
                <a:gd name="connsiteY104" fmla="*/ 3015569 h 3560196"/>
                <a:gd name="connsiteX105" fmla="*/ 3662816 w 4215960"/>
                <a:gd name="connsiteY105" fmla="*/ 3123065 h 3560196"/>
                <a:gd name="connsiteX106" fmla="*/ 3715203 w 4215960"/>
                <a:gd name="connsiteY106" fmla="*/ 3154363 h 3560196"/>
                <a:gd name="connsiteX107" fmla="*/ 3767137 w 4215960"/>
                <a:gd name="connsiteY107" fmla="*/ 3112181 h 3560196"/>
                <a:gd name="connsiteX108" fmla="*/ 3852862 w 4215960"/>
                <a:gd name="connsiteY108" fmla="*/ 3063648 h 3560196"/>
                <a:gd name="connsiteX109" fmla="*/ 3835626 w 4215960"/>
                <a:gd name="connsiteY109" fmla="*/ 2974747 h 3560196"/>
                <a:gd name="connsiteX110" fmla="*/ 3912960 w 4215960"/>
                <a:gd name="connsiteY110" fmla="*/ 2842078 h 3560196"/>
                <a:gd name="connsiteX111" fmla="*/ 4205514 w 4215960"/>
                <a:gd name="connsiteY111" fmla="*/ 2508930 h 3560196"/>
                <a:gd name="connsiteX112" fmla="*/ 4124097 w 4215960"/>
                <a:gd name="connsiteY112" fmla="*/ 2499858 h 3560196"/>
                <a:gd name="connsiteX113" fmla="*/ 4128634 w 4215960"/>
                <a:gd name="connsiteY113" fmla="*/ 2408010 h 3560196"/>
                <a:gd name="connsiteX114" fmla="*/ 4079647 w 4215960"/>
                <a:gd name="connsiteY114" fmla="*/ 2382838 h 3560196"/>
                <a:gd name="connsiteX115" fmla="*/ 3995510 w 4215960"/>
                <a:gd name="connsiteY115" fmla="*/ 2414360 h 3560196"/>
                <a:gd name="connsiteX116" fmla="*/ 3958771 w 4215960"/>
                <a:gd name="connsiteY116" fmla="*/ 2378075 h 3560196"/>
                <a:gd name="connsiteX117" fmla="*/ 4003448 w 4215960"/>
                <a:gd name="connsiteY117" fmla="*/ 2355170 h 3560196"/>
                <a:gd name="connsiteX118" fmla="*/ 3874181 w 4215960"/>
                <a:gd name="connsiteY118" fmla="*/ 2141991 h 3560196"/>
                <a:gd name="connsiteX119" fmla="*/ 3889147 w 4215960"/>
                <a:gd name="connsiteY119" fmla="*/ 2111828 h 3560196"/>
                <a:gd name="connsiteX120" fmla="*/ 3865562 w 4215960"/>
                <a:gd name="connsiteY120" fmla="*/ 1996168 h 3560196"/>
                <a:gd name="connsiteX121" fmla="*/ 3706813 w 4215960"/>
                <a:gd name="connsiteY121" fmla="*/ 1985282 h 3560196"/>
                <a:gd name="connsiteX122" fmla="*/ 3673475 w 4215960"/>
                <a:gd name="connsiteY122" fmla="*/ 2034040 h 3560196"/>
                <a:gd name="connsiteX123" fmla="*/ 3584575 w 4215960"/>
                <a:gd name="connsiteY123" fmla="*/ 2048556 h 3560196"/>
                <a:gd name="connsiteX124" fmla="*/ 3590925 w 4215960"/>
                <a:gd name="connsiteY124" fmla="*/ 2026557 h 3560196"/>
                <a:gd name="connsiteX125" fmla="*/ 3537403 w 4215960"/>
                <a:gd name="connsiteY125" fmla="*/ 2010456 h 3560196"/>
                <a:gd name="connsiteX126" fmla="*/ 3512684 w 4215960"/>
                <a:gd name="connsiteY126" fmla="*/ 1845355 h 3560196"/>
                <a:gd name="connsiteX127" fmla="*/ 3232377 w 4215960"/>
                <a:gd name="connsiteY127" fmla="*/ 1778680 h 3560196"/>
                <a:gd name="connsiteX128" fmla="*/ 3096078 w 4215960"/>
                <a:gd name="connsiteY128" fmla="*/ 1821996 h 3560196"/>
                <a:gd name="connsiteX129" fmla="*/ 2964089 w 4215960"/>
                <a:gd name="connsiteY129" fmla="*/ 1814512 h 3560196"/>
                <a:gd name="connsiteX130" fmla="*/ 2831646 w 4215960"/>
                <a:gd name="connsiteY130" fmla="*/ 1703614 h 3560196"/>
                <a:gd name="connsiteX131" fmla="*/ 2618468 w 4215960"/>
                <a:gd name="connsiteY131" fmla="*/ 1400401 h 3560196"/>
                <a:gd name="connsiteX132" fmla="*/ 2220006 w 4215960"/>
                <a:gd name="connsiteY132" fmla="*/ 1260928 h 3560196"/>
                <a:gd name="connsiteX133" fmla="*/ 1821543 w 4215960"/>
                <a:gd name="connsiteY133" fmla="*/ 1284514 h 3560196"/>
                <a:gd name="connsiteX134" fmla="*/ 1799771 w 4215960"/>
                <a:gd name="connsiteY134" fmla="*/ 1211943 h 3560196"/>
                <a:gd name="connsiteX135" fmla="*/ 1756228 w 4215960"/>
                <a:gd name="connsiteY135" fmla="*/ 1139371 h 3560196"/>
                <a:gd name="connsiteX136" fmla="*/ 1625600 w 4215960"/>
                <a:gd name="connsiteY136" fmla="*/ 986971 h 3560196"/>
                <a:gd name="connsiteX137" fmla="*/ 1589314 w 4215960"/>
                <a:gd name="connsiteY137" fmla="*/ 928914 h 3560196"/>
                <a:gd name="connsiteX138" fmla="*/ 1574800 w 4215960"/>
                <a:gd name="connsiteY138" fmla="*/ 892628 h 3560196"/>
                <a:gd name="connsiteX139" fmla="*/ 1538514 w 4215960"/>
                <a:gd name="connsiteY139" fmla="*/ 856343 h 3560196"/>
                <a:gd name="connsiteX140" fmla="*/ 1509485 w 4215960"/>
                <a:gd name="connsiteY140" fmla="*/ 820057 h 3560196"/>
                <a:gd name="connsiteX141" fmla="*/ 1473200 w 4215960"/>
                <a:gd name="connsiteY141" fmla="*/ 783771 h 3560196"/>
                <a:gd name="connsiteX142" fmla="*/ 1436914 w 4215960"/>
                <a:gd name="connsiteY142" fmla="*/ 718457 h 3560196"/>
                <a:gd name="connsiteX143" fmla="*/ 1357085 w 4215960"/>
                <a:gd name="connsiteY143" fmla="*/ 624114 h 3560196"/>
                <a:gd name="connsiteX144" fmla="*/ 1335314 w 4215960"/>
                <a:gd name="connsiteY144" fmla="*/ 602343 h 3560196"/>
                <a:gd name="connsiteX145" fmla="*/ 1277257 w 4215960"/>
                <a:gd name="connsiteY145" fmla="*/ 529771 h 3560196"/>
                <a:gd name="connsiteX146" fmla="*/ 1219200 w 4215960"/>
                <a:gd name="connsiteY146" fmla="*/ 464457 h 3560196"/>
                <a:gd name="connsiteX147" fmla="*/ 1161143 w 4215960"/>
                <a:gd name="connsiteY147" fmla="*/ 406400 h 3560196"/>
                <a:gd name="connsiteX148" fmla="*/ 1081314 w 4215960"/>
                <a:gd name="connsiteY148" fmla="*/ 362857 h 3560196"/>
                <a:gd name="connsiteX149" fmla="*/ 1052285 w 4215960"/>
                <a:gd name="connsiteY149" fmla="*/ 333828 h 3560196"/>
                <a:gd name="connsiteX150" fmla="*/ 1001485 w 4215960"/>
                <a:gd name="connsiteY150" fmla="*/ 304800 h 3560196"/>
                <a:gd name="connsiteX151" fmla="*/ 979714 w 4215960"/>
                <a:gd name="connsiteY151" fmla="*/ 290285 h 3560196"/>
                <a:gd name="connsiteX152" fmla="*/ 928914 w 4215960"/>
                <a:gd name="connsiteY152" fmla="*/ 246743 h 3560196"/>
                <a:gd name="connsiteX153" fmla="*/ 907143 w 4215960"/>
                <a:gd name="connsiteY153" fmla="*/ 232228 h 3560196"/>
                <a:gd name="connsiteX154" fmla="*/ 885371 w 4215960"/>
                <a:gd name="connsiteY154" fmla="*/ 224971 h 3560196"/>
                <a:gd name="connsiteX155" fmla="*/ 849085 w 4215960"/>
                <a:gd name="connsiteY155" fmla="*/ 188685 h 3560196"/>
                <a:gd name="connsiteX156" fmla="*/ 820057 w 4215960"/>
                <a:gd name="connsiteY156" fmla="*/ 166914 h 3560196"/>
                <a:gd name="connsiteX157" fmla="*/ 812800 w 4215960"/>
                <a:gd name="connsiteY157" fmla="*/ 145143 h 3560196"/>
                <a:gd name="connsiteX158" fmla="*/ 762000 w 4215960"/>
                <a:gd name="connsiteY158" fmla="*/ 116114 h 3560196"/>
                <a:gd name="connsiteX159" fmla="*/ 740228 w 4215960"/>
                <a:gd name="connsiteY159" fmla="*/ 101600 h 3560196"/>
                <a:gd name="connsiteX160" fmla="*/ 703943 w 4215960"/>
                <a:gd name="connsiteY160" fmla="*/ 65314 h 3560196"/>
                <a:gd name="connsiteX161" fmla="*/ 689428 w 4215960"/>
                <a:gd name="connsiteY161" fmla="*/ 50800 h 3560196"/>
                <a:gd name="connsiteX162" fmla="*/ 660400 w 4215960"/>
                <a:gd name="connsiteY162" fmla="*/ 43543 h 3560196"/>
                <a:gd name="connsiteX163" fmla="*/ 638628 w 4215960"/>
                <a:gd name="connsiteY163" fmla="*/ 36285 h 3560196"/>
                <a:gd name="connsiteX164" fmla="*/ 602343 w 4215960"/>
                <a:gd name="connsiteY164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897412 w 4215960"/>
                <a:gd name="connsiteY62" fmla="*/ 3507013 h 3560196"/>
                <a:gd name="connsiteX63" fmla="*/ 2854550 w 4215960"/>
                <a:gd name="connsiteY63" fmla="*/ 3438750 h 3560196"/>
                <a:gd name="connsiteX64" fmla="*/ 2897413 w 4215960"/>
                <a:gd name="connsiteY64" fmla="*/ 3422874 h 3560196"/>
                <a:gd name="connsiteX65" fmla="*/ 2878362 w 4215960"/>
                <a:gd name="connsiteY65" fmla="*/ 3381600 h 3560196"/>
                <a:gd name="connsiteX66" fmla="*/ 2930750 w 4215960"/>
                <a:gd name="connsiteY66" fmla="*/ 3391125 h 3560196"/>
                <a:gd name="connsiteX67" fmla="*/ 2910113 w 4215960"/>
                <a:gd name="connsiteY67" fmla="*/ 3357787 h 3560196"/>
                <a:gd name="connsiteX68" fmla="*/ 2931432 w 4215960"/>
                <a:gd name="connsiteY68" fmla="*/ 3341233 h 3560196"/>
                <a:gd name="connsiteX69" fmla="*/ 3052535 w 4215960"/>
                <a:gd name="connsiteY69" fmla="*/ 3426506 h 3560196"/>
                <a:gd name="connsiteX70" fmla="*/ 3087912 w 4215960"/>
                <a:gd name="connsiteY70" fmla="*/ 3413349 h 3560196"/>
                <a:gd name="connsiteX71" fmla="*/ 3140299 w 4215960"/>
                <a:gd name="connsiteY71" fmla="*/ 3478438 h 3560196"/>
                <a:gd name="connsiteX72" fmla="*/ 3160937 w 4215960"/>
                <a:gd name="connsiteY72" fmla="*/ 3537175 h 3560196"/>
                <a:gd name="connsiteX73" fmla="*/ 3268887 w 4215960"/>
                <a:gd name="connsiteY73" fmla="*/ 3556224 h 3560196"/>
                <a:gd name="connsiteX74" fmla="*/ 3208563 w 4215960"/>
                <a:gd name="connsiteY74" fmla="*/ 3489549 h 3560196"/>
                <a:gd name="connsiteX75" fmla="*/ 3205387 w 4215960"/>
                <a:gd name="connsiteY75" fmla="*/ 3421287 h 3560196"/>
                <a:gd name="connsiteX76" fmla="*/ 3259362 w 4215960"/>
                <a:gd name="connsiteY76" fmla="*/ 3476850 h 3560196"/>
                <a:gd name="connsiteX77" fmla="*/ 3308575 w 4215960"/>
                <a:gd name="connsiteY77" fmla="*/ 3481612 h 3560196"/>
                <a:gd name="connsiteX78" fmla="*/ 3302225 w 4215960"/>
                <a:gd name="connsiteY78" fmla="*/ 3432400 h 3560196"/>
                <a:gd name="connsiteX79" fmla="*/ 3362550 w 4215960"/>
                <a:gd name="connsiteY79" fmla="*/ 3437162 h 3560196"/>
                <a:gd name="connsiteX80" fmla="*/ 3424462 w 4215960"/>
                <a:gd name="connsiteY80" fmla="*/ 3480024 h 3560196"/>
                <a:gd name="connsiteX81" fmla="*/ 3456212 w 4215960"/>
                <a:gd name="connsiteY81" fmla="*/ 3467325 h 3560196"/>
                <a:gd name="connsiteX82" fmla="*/ 3449863 w 4215960"/>
                <a:gd name="connsiteY82" fmla="*/ 3432400 h 3560196"/>
                <a:gd name="connsiteX83" fmla="*/ 3491138 w 4215960"/>
                <a:gd name="connsiteY83" fmla="*/ 3408588 h 3560196"/>
                <a:gd name="connsiteX84" fmla="*/ 3575275 w 4215960"/>
                <a:gd name="connsiteY84" fmla="*/ 3465738 h 3560196"/>
                <a:gd name="connsiteX85" fmla="*/ 3592738 w 4215960"/>
                <a:gd name="connsiteY85" fmla="*/ 3364140 h 3560196"/>
                <a:gd name="connsiteX86" fmla="*/ 3567338 w 4215960"/>
                <a:gd name="connsiteY86" fmla="*/ 3341914 h 3560196"/>
                <a:gd name="connsiteX87" fmla="*/ 3494312 w 4215960"/>
                <a:gd name="connsiteY87" fmla="*/ 3299051 h 3560196"/>
                <a:gd name="connsiteX88" fmla="*/ 3516537 w 4215960"/>
                <a:gd name="connsiteY88" fmla="*/ 3273652 h 3560196"/>
                <a:gd name="connsiteX89" fmla="*/ 3537175 w 4215960"/>
                <a:gd name="connsiteY89" fmla="*/ 3251426 h 3560196"/>
                <a:gd name="connsiteX90" fmla="*/ 3591150 w 4215960"/>
                <a:gd name="connsiteY90" fmla="*/ 3283177 h 3560196"/>
                <a:gd name="connsiteX91" fmla="*/ 3597500 w 4215960"/>
                <a:gd name="connsiteY91" fmla="*/ 3238727 h 3560196"/>
                <a:gd name="connsiteX92" fmla="*/ 3541937 w 4215960"/>
                <a:gd name="connsiteY92" fmla="*/ 3214914 h 3560196"/>
                <a:gd name="connsiteX93" fmla="*/ 3540350 w 4215960"/>
                <a:gd name="connsiteY93" fmla="*/ 3205390 h 3560196"/>
                <a:gd name="connsiteX94" fmla="*/ 3527649 w 4215960"/>
                <a:gd name="connsiteY94" fmla="*/ 3167291 h 3560196"/>
                <a:gd name="connsiteX95" fmla="*/ 3533999 w 4215960"/>
                <a:gd name="connsiteY95" fmla="*/ 3119665 h 3560196"/>
                <a:gd name="connsiteX96" fmla="*/ 3545112 w 4215960"/>
                <a:gd name="connsiteY96" fmla="*/ 3064102 h 3560196"/>
                <a:gd name="connsiteX97" fmla="*/ 3507012 w 4215960"/>
                <a:gd name="connsiteY97" fmla="*/ 3033940 h 3560196"/>
                <a:gd name="connsiteX98" fmla="*/ 3540349 w 4215960"/>
                <a:gd name="connsiteY98" fmla="*/ 3024415 h 3560196"/>
                <a:gd name="connsiteX99" fmla="*/ 3518124 w 4215960"/>
                <a:gd name="connsiteY99" fmla="*/ 2987902 h 3560196"/>
                <a:gd name="connsiteX100" fmla="*/ 3556225 w 4215960"/>
                <a:gd name="connsiteY100" fmla="*/ 2983141 h 3560196"/>
                <a:gd name="connsiteX101" fmla="*/ 3562574 w 4215960"/>
                <a:gd name="connsiteY101" fmla="*/ 2949802 h 3560196"/>
                <a:gd name="connsiteX102" fmla="*/ 3624488 w 4215960"/>
                <a:gd name="connsiteY102" fmla="*/ 2959329 h 3560196"/>
                <a:gd name="connsiteX103" fmla="*/ 3657601 w 4215960"/>
                <a:gd name="connsiteY103" fmla="*/ 2974521 h 3560196"/>
                <a:gd name="connsiteX104" fmla="*/ 3623808 w 4215960"/>
                <a:gd name="connsiteY104" fmla="*/ 3015569 h 3560196"/>
                <a:gd name="connsiteX105" fmla="*/ 3662816 w 4215960"/>
                <a:gd name="connsiteY105" fmla="*/ 3123065 h 3560196"/>
                <a:gd name="connsiteX106" fmla="*/ 3715203 w 4215960"/>
                <a:gd name="connsiteY106" fmla="*/ 3154363 h 3560196"/>
                <a:gd name="connsiteX107" fmla="*/ 3767137 w 4215960"/>
                <a:gd name="connsiteY107" fmla="*/ 3112181 h 3560196"/>
                <a:gd name="connsiteX108" fmla="*/ 3852862 w 4215960"/>
                <a:gd name="connsiteY108" fmla="*/ 3063648 h 3560196"/>
                <a:gd name="connsiteX109" fmla="*/ 3835626 w 4215960"/>
                <a:gd name="connsiteY109" fmla="*/ 2974747 h 3560196"/>
                <a:gd name="connsiteX110" fmla="*/ 3912960 w 4215960"/>
                <a:gd name="connsiteY110" fmla="*/ 2842078 h 3560196"/>
                <a:gd name="connsiteX111" fmla="*/ 4205514 w 4215960"/>
                <a:gd name="connsiteY111" fmla="*/ 2508930 h 3560196"/>
                <a:gd name="connsiteX112" fmla="*/ 4124097 w 4215960"/>
                <a:gd name="connsiteY112" fmla="*/ 2499858 h 3560196"/>
                <a:gd name="connsiteX113" fmla="*/ 4128634 w 4215960"/>
                <a:gd name="connsiteY113" fmla="*/ 2408010 h 3560196"/>
                <a:gd name="connsiteX114" fmla="*/ 4079647 w 4215960"/>
                <a:gd name="connsiteY114" fmla="*/ 2382838 h 3560196"/>
                <a:gd name="connsiteX115" fmla="*/ 3995510 w 4215960"/>
                <a:gd name="connsiteY115" fmla="*/ 2414360 h 3560196"/>
                <a:gd name="connsiteX116" fmla="*/ 3958771 w 4215960"/>
                <a:gd name="connsiteY116" fmla="*/ 2378075 h 3560196"/>
                <a:gd name="connsiteX117" fmla="*/ 4003448 w 4215960"/>
                <a:gd name="connsiteY117" fmla="*/ 2355170 h 3560196"/>
                <a:gd name="connsiteX118" fmla="*/ 3874181 w 4215960"/>
                <a:gd name="connsiteY118" fmla="*/ 2141991 h 3560196"/>
                <a:gd name="connsiteX119" fmla="*/ 3889147 w 4215960"/>
                <a:gd name="connsiteY119" fmla="*/ 2111828 h 3560196"/>
                <a:gd name="connsiteX120" fmla="*/ 3865562 w 4215960"/>
                <a:gd name="connsiteY120" fmla="*/ 1996168 h 3560196"/>
                <a:gd name="connsiteX121" fmla="*/ 3706813 w 4215960"/>
                <a:gd name="connsiteY121" fmla="*/ 1985282 h 3560196"/>
                <a:gd name="connsiteX122" fmla="*/ 3673475 w 4215960"/>
                <a:gd name="connsiteY122" fmla="*/ 2034040 h 3560196"/>
                <a:gd name="connsiteX123" fmla="*/ 3584575 w 4215960"/>
                <a:gd name="connsiteY123" fmla="*/ 2048556 h 3560196"/>
                <a:gd name="connsiteX124" fmla="*/ 3590925 w 4215960"/>
                <a:gd name="connsiteY124" fmla="*/ 2026557 h 3560196"/>
                <a:gd name="connsiteX125" fmla="*/ 3537403 w 4215960"/>
                <a:gd name="connsiteY125" fmla="*/ 2010456 h 3560196"/>
                <a:gd name="connsiteX126" fmla="*/ 3512684 w 4215960"/>
                <a:gd name="connsiteY126" fmla="*/ 1845355 h 3560196"/>
                <a:gd name="connsiteX127" fmla="*/ 3232377 w 4215960"/>
                <a:gd name="connsiteY127" fmla="*/ 1778680 h 3560196"/>
                <a:gd name="connsiteX128" fmla="*/ 3096078 w 4215960"/>
                <a:gd name="connsiteY128" fmla="*/ 1821996 h 3560196"/>
                <a:gd name="connsiteX129" fmla="*/ 2964089 w 4215960"/>
                <a:gd name="connsiteY129" fmla="*/ 1814512 h 3560196"/>
                <a:gd name="connsiteX130" fmla="*/ 2831646 w 4215960"/>
                <a:gd name="connsiteY130" fmla="*/ 1703614 h 3560196"/>
                <a:gd name="connsiteX131" fmla="*/ 2618468 w 4215960"/>
                <a:gd name="connsiteY131" fmla="*/ 1400401 h 3560196"/>
                <a:gd name="connsiteX132" fmla="*/ 2220006 w 4215960"/>
                <a:gd name="connsiteY132" fmla="*/ 1260928 h 3560196"/>
                <a:gd name="connsiteX133" fmla="*/ 1821543 w 4215960"/>
                <a:gd name="connsiteY133" fmla="*/ 1284514 h 3560196"/>
                <a:gd name="connsiteX134" fmla="*/ 1799771 w 4215960"/>
                <a:gd name="connsiteY134" fmla="*/ 1211943 h 3560196"/>
                <a:gd name="connsiteX135" fmla="*/ 1756228 w 4215960"/>
                <a:gd name="connsiteY135" fmla="*/ 1139371 h 3560196"/>
                <a:gd name="connsiteX136" fmla="*/ 1625600 w 4215960"/>
                <a:gd name="connsiteY136" fmla="*/ 986971 h 3560196"/>
                <a:gd name="connsiteX137" fmla="*/ 1589314 w 4215960"/>
                <a:gd name="connsiteY137" fmla="*/ 928914 h 3560196"/>
                <a:gd name="connsiteX138" fmla="*/ 1574800 w 4215960"/>
                <a:gd name="connsiteY138" fmla="*/ 892628 h 3560196"/>
                <a:gd name="connsiteX139" fmla="*/ 1538514 w 4215960"/>
                <a:gd name="connsiteY139" fmla="*/ 856343 h 3560196"/>
                <a:gd name="connsiteX140" fmla="*/ 1509485 w 4215960"/>
                <a:gd name="connsiteY140" fmla="*/ 820057 h 3560196"/>
                <a:gd name="connsiteX141" fmla="*/ 1473200 w 4215960"/>
                <a:gd name="connsiteY141" fmla="*/ 783771 h 3560196"/>
                <a:gd name="connsiteX142" fmla="*/ 1436914 w 4215960"/>
                <a:gd name="connsiteY142" fmla="*/ 718457 h 3560196"/>
                <a:gd name="connsiteX143" fmla="*/ 1357085 w 4215960"/>
                <a:gd name="connsiteY143" fmla="*/ 624114 h 3560196"/>
                <a:gd name="connsiteX144" fmla="*/ 1335314 w 4215960"/>
                <a:gd name="connsiteY144" fmla="*/ 602343 h 3560196"/>
                <a:gd name="connsiteX145" fmla="*/ 1277257 w 4215960"/>
                <a:gd name="connsiteY145" fmla="*/ 529771 h 3560196"/>
                <a:gd name="connsiteX146" fmla="*/ 1219200 w 4215960"/>
                <a:gd name="connsiteY146" fmla="*/ 464457 h 3560196"/>
                <a:gd name="connsiteX147" fmla="*/ 1161143 w 4215960"/>
                <a:gd name="connsiteY147" fmla="*/ 406400 h 3560196"/>
                <a:gd name="connsiteX148" fmla="*/ 1081314 w 4215960"/>
                <a:gd name="connsiteY148" fmla="*/ 362857 h 3560196"/>
                <a:gd name="connsiteX149" fmla="*/ 1052285 w 4215960"/>
                <a:gd name="connsiteY149" fmla="*/ 333828 h 3560196"/>
                <a:gd name="connsiteX150" fmla="*/ 1001485 w 4215960"/>
                <a:gd name="connsiteY150" fmla="*/ 304800 h 3560196"/>
                <a:gd name="connsiteX151" fmla="*/ 979714 w 4215960"/>
                <a:gd name="connsiteY151" fmla="*/ 290285 h 3560196"/>
                <a:gd name="connsiteX152" fmla="*/ 928914 w 4215960"/>
                <a:gd name="connsiteY152" fmla="*/ 246743 h 3560196"/>
                <a:gd name="connsiteX153" fmla="*/ 907143 w 4215960"/>
                <a:gd name="connsiteY153" fmla="*/ 232228 h 3560196"/>
                <a:gd name="connsiteX154" fmla="*/ 885371 w 4215960"/>
                <a:gd name="connsiteY154" fmla="*/ 224971 h 3560196"/>
                <a:gd name="connsiteX155" fmla="*/ 849085 w 4215960"/>
                <a:gd name="connsiteY155" fmla="*/ 188685 h 3560196"/>
                <a:gd name="connsiteX156" fmla="*/ 820057 w 4215960"/>
                <a:gd name="connsiteY156" fmla="*/ 166914 h 3560196"/>
                <a:gd name="connsiteX157" fmla="*/ 812800 w 4215960"/>
                <a:gd name="connsiteY157" fmla="*/ 145143 h 3560196"/>
                <a:gd name="connsiteX158" fmla="*/ 762000 w 4215960"/>
                <a:gd name="connsiteY158" fmla="*/ 116114 h 3560196"/>
                <a:gd name="connsiteX159" fmla="*/ 740228 w 4215960"/>
                <a:gd name="connsiteY159" fmla="*/ 101600 h 3560196"/>
                <a:gd name="connsiteX160" fmla="*/ 703943 w 4215960"/>
                <a:gd name="connsiteY160" fmla="*/ 65314 h 3560196"/>
                <a:gd name="connsiteX161" fmla="*/ 689428 w 4215960"/>
                <a:gd name="connsiteY161" fmla="*/ 50800 h 3560196"/>
                <a:gd name="connsiteX162" fmla="*/ 660400 w 4215960"/>
                <a:gd name="connsiteY162" fmla="*/ 43543 h 3560196"/>
                <a:gd name="connsiteX163" fmla="*/ 638628 w 4215960"/>
                <a:gd name="connsiteY163" fmla="*/ 36285 h 3560196"/>
                <a:gd name="connsiteX164" fmla="*/ 602343 w 4215960"/>
                <a:gd name="connsiteY164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641825 w 4215960"/>
                <a:gd name="connsiteY62" fmla="*/ 3340325 h 3560196"/>
                <a:gd name="connsiteX63" fmla="*/ 2897412 w 4215960"/>
                <a:gd name="connsiteY63" fmla="*/ 3507013 h 3560196"/>
                <a:gd name="connsiteX64" fmla="*/ 2854550 w 4215960"/>
                <a:gd name="connsiteY64" fmla="*/ 3438750 h 3560196"/>
                <a:gd name="connsiteX65" fmla="*/ 2897413 w 4215960"/>
                <a:gd name="connsiteY65" fmla="*/ 3422874 h 3560196"/>
                <a:gd name="connsiteX66" fmla="*/ 2878362 w 4215960"/>
                <a:gd name="connsiteY66" fmla="*/ 3381600 h 3560196"/>
                <a:gd name="connsiteX67" fmla="*/ 2930750 w 4215960"/>
                <a:gd name="connsiteY67" fmla="*/ 3391125 h 3560196"/>
                <a:gd name="connsiteX68" fmla="*/ 2910113 w 4215960"/>
                <a:gd name="connsiteY68" fmla="*/ 3357787 h 3560196"/>
                <a:gd name="connsiteX69" fmla="*/ 2931432 w 4215960"/>
                <a:gd name="connsiteY69" fmla="*/ 3341233 h 3560196"/>
                <a:gd name="connsiteX70" fmla="*/ 3052535 w 4215960"/>
                <a:gd name="connsiteY70" fmla="*/ 3426506 h 3560196"/>
                <a:gd name="connsiteX71" fmla="*/ 3087912 w 4215960"/>
                <a:gd name="connsiteY71" fmla="*/ 3413349 h 3560196"/>
                <a:gd name="connsiteX72" fmla="*/ 3140299 w 4215960"/>
                <a:gd name="connsiteY72" fmla="*/ 3478438 h 3560196"/>
                <a:gd name="connsiteX73" fmla="*/ 3160937 w 4215960"/>
                <a:gd name="connsiteY73" fmla="*/ 3537175 h 3560196"/>
                <a:gd name="connsiteX74" fmla="*/ 3268887 w 4215960"/>
                <a:gd name="connsiteY74" fmla="*/ 3556224 h 3560196"/>
                <a:gd name="connsiteX75" fmla="*/ 3208563 w 4215960"/>
                <a:gd name="connsiteY75" fmla="*/ 3489549 h 3560196"/>
                <a:gd name="connsiteX76" fmla="*/ 3205387 w 4215960"/>
                <a:gd name="connsiteY76" fmla="*/ 3421287 h 3560196"/>
                <a:gd name="connsiteX77" fmla="*/ 3259362 w 4215960"/>
                <a:gd name="connsiteY77" fmla="*/ 3476850 h 3560196"/>
                <a:gd name="connsiteX78" fmla="*/ 3308575 w 4215960"/>
                <a:gd name="connsiteY78" fmla="*/ 3481612 h 3560196"/>
                <a:gd name="connsiteX79" fmla="*/ 3302225 w 4215960"/>
                <a:gd name="connsiteY79" fmla="*/ 3432400 h 3560196"/>
                <a:gd name="connsiteX80" fmla="*/ 3362550 w 4215960"/>
                <a:gd name="connsiteY80" fmla="*/ 3437162 h 3560196"/>
                <a:gd name="connsiteX81" fmla="*/ 3424462 w 4215960"/>
                <a:gd name="connsiteY81" fmla="*/ 3480024 h 3560196"/>
                <a:gd name="connsiteX82" fmla="*/ 3456212 w 4215960"/>
                <a:gd name="connsiteY82" fmla="*/ 3467325 h 3560196"/>
                <a:gd name="connsiteX83" fmla="*/ 3449863 w 4215960"/>
                <a:gd name="connsiteY83" fmla="*/ 3432400 h 3560196"/>
                <a:gd name="connsiteX84" fmla="*/ 3491138 w 4215960"/>
                <a:gd name="connsiteY84" fmla="*/ 3408588 h 3560196"/>
                <a:gd name="connsiteX85" fmla="*/ 3575275 w 4215960"/>
                <a:gd name="connsiteY85" fmla="*/ 3465738 h 3560196"/>
                <a:gd name="connsiteX86" fmla="*/ 3592738 w 4215960"/>
                <a:gd name="connsiteY86" fmla="*/ 3364140 h 3560196"/>
                <a:gd name="connsiteX87" fmla="*/ 3567338 w 4215960"/>
                <a:gd name="connsiteY87" fmla="*/ 3341914 h 3560196"/>
                <a:gd name="connsiteX88" fmla="*/ 3494312 w 4215960"/>
                <a:gd name="connsiteY88" fmla="*/ 3299051 h 3560196"/>
                <a:gd name="connsiteX89" fmla="*/ 3516537 w 4215960"/>
                <a:gd name="connsiteY89" fmla="*/ 3273652 h 3560196"/>
                <a:gd name="connsiteX90" fmla="*/ 3537175 w 4215960"/>
                <a:gd name="connsiteY90" fmla="*/ 3251426 h 3560196"/>
                <a:gd name="connsiteX91" fmla="*/ 3591150 w 4215960"/>
                <a:gd name="connsiteY91" fmla="*/ 3283177 h 3560196"/>
                <a:gd name="connsiteX92" fmla="*/ 3597500 w 4215960"/>
                <a:gd name="connsiteY92" fmla="*/ 3238727 h 3560196"/>
                <a:gd name="connsiteX93" fmla="*/ 3541937 w 4215960"/>
                <a:gd name="connsiteY93" fmla="*/ 3214914 h 3560196"/>
                <a:gd name="connsiteX94" fmla="*/ 3540350 w 4215960"/>
                <a:gd name="connsiteY94" fmla="*/ 3205390 h 3560196"/>
                <a:gd name="connsiteX95" fmla="*/ 3527649 w 4215960"/>
                <a:gd name="connsiteY95" fmla="*/ 3167291 h 3560196"/>
                <a:gd name="connsiteX96" fmla="*/ 3533999 w 4215960"/>
                <a:gd name="connsiteY96" fmla="*/ 3119665 h 3560196"/>
                <a:gd name="connsiteX97" fmla="*/ 3545112 w 4215960"/>
                <a:gd name="connsiteY97" fmla="*/ 3064102 h 3560196"/>
                <a:gd name="connsiteX98" fmla="*/ 3507012 w 4215960"/>
                <a:gd name="connsiteY98" fmla="*/ 3033940 h 3560196"/>
                <a:gd name="connsiteX99" fmla="*/ 3540349 w 4215960"/>
                <a:gd name="connsiteY99" fmla="*/ 3024415 h 3560196"/>
                <a:gd name="connsiteX100" fmla="*/ 3518124 w 4215960"/>
                <a:gd name="connsiteY100" fmla="*/ 2987902 h 3560196"/>
                <a:gd name="connsiteX101" fmla="*/ 3556225 w 4215960"/>
                <a:gd name="connsiteY101" fmla="*/ 2983141 h 3560196"/>
                <a:gd name="connsiteX102" fmla="*/ 3562574 w 4215960"/>
                <a:gd name="connsiteY102" fmla="*/ 2949802 h 3560196"/>
                <a:gd name="connsiteX103" fmla="*/ 3624488 w 4215960"/>
                <a:gd name="connsiteY103" fmla="*/ 2959329 h 3560196"/>
                <a:gd name="connsiteX104" fmla="*/ 3657601 w 4215960"/>
                <a:gd name="connsiteY104" fmla="*/ 2974521 h 3560196"/>
                <a:gd name="connsiteX105" fmla="*/ 3623808 w 4215960"/>
                <a:gd name="connsiteY105" fmla="*/ 3015569 h 3560196"/>
                <a:gd name="connsiteX106" fmla="*/ 3662816 w 4215960"/>
                <a:gd name="connsiteY106" fmla="*/ 3123065 h 3560196"/>
                <a:gd name="connsiteX107" fmla="*/ 3715203 w 4215960"/>
                <a:gd name="connsiteY107" fmla="*/ 3154363 h 3560196"/>
                <a:gd name="connsiteX108" fmla="*/ 3767137 w 4215960"/>
                <a:gd name="connsiteY108" fmla="*/ 3112181 h 3560196"/>
                <a:gd name="connsiteX109" fmla="*/ 3852862 w 4215960"/>
                <a:gd name="connsiteY109" fmla="*/ 3063648 h 3560196"/>
                <a:gd name="connsiteX110" fmla="*/ 3835626 w 4215960"/>
                <a:gd name="connsiteY110" fmla="*/ 2974747 h 3560196"/>
                <a:gd name="connsiteX111" fmla="*/ 3912960 w 4215960"/>
                <a:gd name="connsiteY111" fmla="*/ 2842078 h 3560196"/>
                <a:gd name="connsiteX112" fmla="*/ 4205514 w 4215960"/>
                <a:gd name="connsiteY112" fmla="*/ 2508930 h 3560196"/>
                <a:gd name="connsiteX113" fmla="*/ 4124097 w 4215960"/>
                <a:gd name="connsiteY113" fmla="*/ 2499858 h 3560196"/>
                <a:gd name="connsiteX114" fmla="*/ 4128634 w 4215960"/>
                <a:gd name="connsiteY114" fmla="*/ 2408010 h 3560196"/>
                <a:gd name="connsiteX115" fmla="*/ 4079647 w 4215960"/>
                <a:gd name="connsiteY115" fmla="*/ 2382838 h 3560196"/>
                <a:gd name="connsiteX116" fmla="*/ 3995510 w 4215960"/>
                <a:gd name="connsiteY116" fmla="*/ 2414360 h 3560196"/>
                <a:gd name="connsiteX117" fmla="*/ 3958771 w 4215960"/>
                <a:gd name="connsiteY117" fmla="*/ 2378075 h 3560196"/>
                <a:gd name="connsiteX118" fmla="*/ 4003448 w 4215960"/>
                <a:gd name="connsiteY118" fmla="*/ 2355170 h 3560196"/>
                <a:gd name="connsiteX119" fmla="*/ 3874181 w 4215960"/>
                <a:gd name="connsiteY119" fmla="*/ 2141991 h 3560196"/>
                <a:gd name="connsiteX120" fmla="*/ 3889147 w 4215960"/>
                <a:gd name="connsiteY120" fmla="*/ 2111828 h 3560196"/>
                <a:gd name="connsiteX121" fmla="*/ 3865562 w 4215960"/>
                <a:gd name="connsiteY121" fmla="*/ 1996168 h 3560196"/>
                <a:gd name="connsiteX122" fmla="*/ 3706813 w 4215960"/>
                <a:gd name="connsiteY122" fmla="*/ 1985282 h 3560196"/>
                <a:gd name="connsiteX123" fmla="*/ 3673475 w 4215960"/>
                <a:gd name="connsiteY123" fmla="*/ 2034040 h 3560196"/>
                <a:gd name="connsiteX124" fmla="*/ 3584575 w 4215960"/>
                <a:gd name="connsiteY124" fmla="*/ 2048556 h 3560196"/>
                <a:gd name="connsiteX125" fmla="*/ 3590925 w 4215960"/>
                <a:gd name="connsiteY125" fmla="*/ 2026557 h 3560196"/>
                <a:gd name="connsiteX126" fmla="*/ 3537403 w 4215960"/>
                <a:gd name="connsiteY126" fmla="*/ 2010456 h 3560196"/>
                <a:gd name="connsiteX127" fmla="*/ 3512684 w 4215960"/>
                <a:gd name="connsiteY127" fmla="*/ 1845355 h 3560196"/>
                <a:gd name="connsiteX128" fmla="*/ 3232377 w 4215960"/>
                <a:gd name="connsiteY128" fmla="*/ 1778680 h 3560196"/>
                <a:gd name="connsiteX129" fmla="*/ 3096078 w 4215960"/>
                <a:gd name="connsiteY129" fmla="*/ 1821996 h 3560196"/>
                <a:gd name="connsiteX130" fmla="*/ 2964089 w 4215960"/>
                <a:gd name="connsiteY130" fmla="*/ 1814512 h 3560196"/>
                <a:gd name="connsiteX131" fmla="*/ 2831646 w 4215960"/>
                <a:gd name="connsiteY131" fmla="*/ 1703614 h 3560196"/>
                <a:gd name="connsiteX132" fmla="*/ 2618468 w 4215960"/>
                <a:gd name="connsiteY132" fmla="*/ 1400401 h 3560196"/>
                <a:gd name="connsiteX133" fmla="*/ 2220006 w 4215960"/>
                <a:gd name="connsiteY133" fmla="*/ 1260928 h 3560196"/>
                <a:gd name="connsiteX134" fmla="*/ 1821543 w 4215960"/>
                <a:gd name="connsiteY134" fmla="*/ 1284514 h 3560196"/>
                <a:gd name="connsiteX135" fmla="*/ 1799771 w 4215960"/>
                <a:gd name="connsiteY135" fmla="*/ 1211943 h 3560196"/>
                <a:gd name="connsiteX136" fmla="*/ 1756228 w 4215960"/>
                <a:gd name="connsiteY136" fmla="*/ 1139371 h 3560196"/>
                <a:gd name="connsiteX137" fmla="*/ 1625600 w 4215960"/>
                <a:gd name="connsiteY137" fmla="*/ 986971 h 3560196"/>
                <a:gd name="connsiteX138" fmla="*/ 1589314 w 4215960"/>
                <a:gd name="connsiteY138" fmla="*/ 928914 h 3560196"/>
                <a:gd name="connsiteX139" fmla="*/ 1574800 w 4215960"/>
                <a:gd name="connsiteY139" fmla="*/ 892628 h 3560196"/>
                <a:gd name="connsiteX140" fmla="*/ 1538514 w 4215960"/>
                <a:gd name="connsiteY140" fmla="*/ 856343 h 3560196"/>
                <a:gd name="connsiteX141" fmla="*/ 1509485 w 4215960"/>
                <a:gd name="connsiteY141" fmla="*/ 820057 h 3560196"/>
                <a:gd name="connsiteX142" fmla="*/ 1473200 w 4215960"/>
                <a:gd name="connsiteY142" fmla="*/ 783771 h 3560196"/>
                <a:gd name="connsiteX143" fmla="*/ 1436914 w 4215960"/>
                <a:gd name="connsiteY143" fmla="*/ 718457 h 3560196"/>
                <a:gd name="connsiteX144" fmla="*/ 1357085 w 4215960"/>
                <a:gd name="connsiteY144" fmla="*/ 624114 h 3560196"/>
                <a:gd name="connsiteX145" fmla="*/ 1335314 w 4215960"/>
                <a:gd name="connsiteY145" fmla="*/ 602343 h 3560196"/>
                <a:gd name="connsiteX146" fmla="*/ 1277257 w 4215960"/>
                <a:gd name="connsiteY146" fmla="*/ 529771 h 3560196"/>
                <a:gd name="connsiteX147" fmla="*/ 1219200 w 4215960"/>
                <a:gd name="connsiteY147" fmla="*/ 464457 h 3560196"/>
                <a:gd name="connsiteX148" fmla="*/ 1161143 w 4215960"/>
                <a:gd name="connsiteY148" fmla="*/ 406400 h 3560196"/>
                <a:gd name="connsiteX149" fmla="*/ 1081314 w 4215960"/>
                <a:gd name="connsiteY149" fmla="*/ 362857 h 3560196"/>
                <a:gd name="connsiteX150" fmla="*/ 1052285 w 4215960"/>
                <a:gd name="connsiteY150" fmla="*/ 333828 h 3560196"/>
                <a:gd name="connsiteX151" fmla="*/ 1001485 w 4215960"/>
                <a:gd name="connsiteY151" fmla="*/ 304800 h 3560196"/>
                <a:gd name="connsiteX152" fmla="*/ 979714 w 4215960"/>
                <a:gd name="connsiteY152" fmla="*/ 290285 h 3560196"/>
                <a:gd name="connsiteX153" fmla="*/ 928914 w 4215960"/>
                <a:gd name="connsiteY153" fmla="*/ 246743 h 3560196"/>
                <a:gd name="connsiteX154" fmla="*/ 907143 w 4215960"/>
                <a:gd name="connsiteY154" fmla="*/ 232228 h 3560196"/>
                <a:gd name="connsiteX155" fmla="*/ 885371 w 4215960"/>
                <a:gd name="connsiteY155" fmla="*/ 224971 h 3560196"/>
                <a:gd name="connsiteX156" fmla="*/ 849085 w 4215960"/>
                <a:gd name="connsiteY156" fmla="*/ 188685 h 3560196"/>
                <a:gd name="connsiteX157" fmla="*/ 820057 w 4215960"/>
                <a:gd name="connsiteY157" fmla="*/ 166914 h 3560196"/>
                <a:gd name="connsiteX158" fmla="*/ 812800 w 4215960"/>
                <a:gd name="connsiteY158" fmla="*/ 145143 h 3560196"/>
                <a:gd name="connsiteX159" fmla="*/ 762000 w 4215960"/>
                <a:gd name="connsiteY159" fmla="*/ 116114 h 3560196"/>
                <a:gd name="connsiteX160" fmla="*/ 740228 w 4215960"/>
                <a:gd name="connsiteY160" fmla="*/ 101600 h 3560196"/>
                <a:gd name="connsiteX161" fmla="*/ 703943 w 4215960"/>
                <a:gd name="connsiteY161" fmla="*/ 65314 h 3560196"/>
                <a:gd name="connsiteX162" fmla="*/ 689428 w 4215960"/>
                <a:gd name="connsiteY162" fmla="*/ 50800 h 3560196"/>
                <a:gd name="connsiteX163" fmla="*/ 660400 w 4215960"/>
                <a:gd name="connsiteY163" fmla="*/ 43543 h 3560196"/>
                <a:gd name="connsiteX164" fmla="*/ 638628 w 4215960"/>
                <a:gd name="connsiteY164" fmla="*/ 36285 h 3560196"/>
                <a:gd name="connsiteX165" fmla="*/ 602343 w 4215960"/>
                <a:gd name="connsiteY165" fmla="*/ 0 h 3560196"/>
                <a:gd name="connsiteX0" fmla="*/ 602343 w 4215960"/>
                <a:gd name="connsiteY0" fmla="*/ 0 h 3604524"/>
                <a:gd name="connsiteX1" fmla="*/ 406400 w 4215960"/>
                <a:gd name="connsiteY1" fmla="*/ 7257 h 3604524"/>
                <a:gd name="connsiteX2" fmla="*/ 362857 w 4215960"/>
                <a:gd name="connsiteY2" fmla="*/ 36285 h 3604524"/>
                <a:gd name="connsiteX3" fmla="*/ 312057 w 4215960"/>
                <a:gd name="connsiteY3" fmla="*/ 50800 h 3604524"/>
                <a:gd name="connsiteX4" fmla="*/ 239485 w 4215960"/>
                <a:gd name="connsiteY4" fmla="*/ 101600 h 3604524"/>
                <a:gd name="connsiteX5" fmla="*/ 210457 w 4215960"/>
                <a:gd name="connsiteY5" fmla="*/ 108857 h 3604524"/>
                <a:gd name="connsiteX6" fmla="*/ 159657 w 4215960"/>
                <a:gd name="connsiteY6" fmla="*/ 137885 h 3604524"/>
                <a:gd name="connsiteX7" fmla="*/ 130628 w 4215960"/>
                <a:gd name="connsiteY7" fmla="*/ 166914 h 3604524"/>
                <a:gd name="connsiteX8" fmla="*/ 108857 w 4215960"/>
                <a:gd name="connsiteY8" fmla="*/ 188685 h 3604524"/>
                <a:gd name="connsiteX9" fmla="*/ 94343 w 4215960"/>
                <a:gd name="connsiteY9" fmla="*/ 203200 h 3604524"/>
                <a:gd name="connsiteX10" fmla="*/ 43543 w 4215960"/>
                <a:gd name="connsiteY10" fmla="*/ 283028 h 3604524"/>
                <a:gd name="connsiteX11" fmla="*/ 14514 w 4215960"/>
                <a:gd name="connsiteY11" fmla="*/ 362857 h 3604524"/>
                <a:gd name="connsiteX12" fmla="*/ 0 w 4215960"/>
                <a:gd name="connsiteY12" fmla="*/ 420914 h 3604524"/>
                <a:gd name="connsiteX13" fmla="*/ 7257 w 4215960"/>
                <a:gd name="connsiteY13" fmla="*/ 1393371 h 3604524"/>
                <a:gd name="connsiteX14" fmla="*/ 29028 w 4215960"/>
                <a:gd name="connsiteY14" fmla="*/ 1494971 h 3604524"/>
                <a:gd name="connsiteX15" fmla="*/ 43543 w 4215960"/>
                <a:gd name="connsiteY15" fmla="*/ 1531257 h 3604524"/>
                <a:gd name="connsiteX16" fmla="*/ 58057 w 4215960"/>
                <a:gd name="connsiteY16" fmla="*/ 1596571 h 3604524"/>
                <a:gd name="connsiteX17" fmla="*/ 79828 w 4215960"/>
                <a:gd name="connsiteY17" fmla="*/ 1647371 h 3604524"/>
                <a:gd name="connsiteX18" fmla="*/ 116114 w 4215960"/>
                <a:gd name="connsiteY18" fmla="*/ 1763485 h 3604524"/>
                <a:gd name="connsiteX19" fmla="*/ 137885 w 4215960"/>
                <a:gd name="connsiteY19" fmla="*/ 1828800 h 3604524"/>
                <a:gd name="connsiteX20" fmla="*/ 145143 w 4215960"/>
                <a:gd name="connsiteY20" fmla="*/ 1850571 h 3604524"/>
                <a:gd name="connsiteX21" fmla="*/ 166914 w 4215960"/>
                <a:gd name="connsiteY21" fmla="*/ 1894114 h 3604524"/>
                <a:gd name="connsiteX22" fmla="*/ 188685 w 4215960"/>
                <a:gd name="connsiteY22" fmla="*/ 1944914 h 3604524"/>
                <a:gd name="connsiteX23" fmla="*/ 195943 w 4215960"/>
                <a:gd name="connsiteY23" fmla="*/ 1973943 h 3604524"/>
                <a:gd name="connsiteX24" fmla="*/ 232228 w 4215960"/>
                <a:gd name="connsiteY24" fmla="*/ 2024743 h 3604524"/>
                <a:gd name="connsiteX25" fmla="*/ 254000 w 4215960"/>
                <a:gd name="connsiteY25" fmla="*/ 2082800 h 3604524"/>
                <a:gd name="connsiteX26" fmla="*/ 275771 w 4215960"/>
                <a:gd name="connsiteY26" fmla="*/ 2104571 h 3604524"/>
                <a:gd name="connsiteX27" fmla="*/ 312057 w 4215960"/>
                <a:gd name="connsiteY27" fmla="*/ 2177143 h 3604524"/>
                <a:gd name="connsiteX28" fmla="*/ 348343 w 4215960"/>
                <a:gd name="connsiteY28" fmla="*/ 2227943 h 3604524"/>
                <a:gd name="connsiteX29" fmla="*/ 355600 w 4215960"/>
                <a:gd name="connsiteY29" fmla="*/ 2249714 h 3604524"/>
                <a:gd name="connsiteX30" fmla="*/ 406400 w 4215960"/>
                <a:gd name="connsiteY30" fmla="*/ 2315028 h 3604524"/>
                <a:gd name="connsiteX31" fmla="*/ 435428 w 4215960"/>
                <a:gd name="connsiteY31" fmla="*/ 2380343 h 3604524"/>
                <a:gd name="connsiteX32" fmla="*/ 457200 w 4215960"/>
                <a:gd name="connsiteY32" fmla="*/ 2409371 h 3604524"/>
                <a:gd name="connsiteX33" fmla="*/ 471714 w 4215960"/>
                <a:gd name="connsiteY33" fmla="*/ 2467428 h 3604524"/>
                <a:gd name="connsiteX34" fmla="*/ 478971 w 4215960"/>
                <a:gd name="connsiteY34" fmla="*/ 2489200 h 3604524"/>
                <a:gd name="connsiteX35" fmla="*/ 486228 w 4215960"/>
                <a:gd name="connsiteY35" fmla="*/ 2518228 h 3604524"/>
                <a:gd name="connsiteX36" fmla="*/ 493485 w 4215960"/>
                <a:gd name="connsiteY36" fmla="*/ 2583543 h 3604524"/>
                <a:gd name="connsiteX37" fmla="*/ 515257 w 4215960"/>
                <a:gd name="connsiteY37" fmla="*/ 2641600 h 3604524"/>
                <a:gd name="connsiteX38" fmla="*/ 544285 w 4215960"/>
                <a:gd name="connsiteY38" fmla="*/ 2685143 h 3604524"/>
                <a:gd name="connsiteX39" fmla="*/ 573314 w 4215960"/>
                <a:gd name="connsiteY39" fmla="*/ 2735943 h 3604524"/>
                <a:gd name="connsiteX40" fmla="*/ 602343 w 4215960"/>
                <a:gd name="connsiteY40" fmla="*/ 2757714 h 3604524"/>
                <a:gd name="connsiteX41" fmla="*/ 645885 w 4215960"/>
                <a:gd name="connsiteY41" fmla="*/ 2801257 h 3604524"/>
                <a:gd name="connsiteX42" fmla="*/ 674914 w 4215960"/>
                <a:gd name="connsiteY42" fmla="*/ 2823028 h 3604524"/>
                <a:gd name="connsiteX43" fmla="*/ 711200 w 4215960"/>
                <a:gd name="connsiteY43" fmla="*/ 2866571 h 3604524"/>
                <a:gd name="connsiteX44" fmla="*/ 740228 w 4215960"/>
                <a:gd name="connsiteY44" fmla="*/ 2888343 h 3604524"/>
                <a:gd name="connsiteX45" fmla="*/ 812800 w 4215960"/>
                <a:gd name="connsiteY45" fmla="*/ 2953657 h 3604524"/>
                <a:gd name="connsiteX46" fmla="*/ 849085 w 4215960"/>
                <a:gd name="connsiteY46" fmla="*/ 2997200 h 3604524"/>
                <a:gd name="connsiteX47" fmla="*/ 870857 w 4215960"/>
                <a:gd name="connsiteY47" fmla="*/ 3011714 h 3604524"/>
                <a:gd name="connsiteX48" fmla="*/ 907143 w 4215960"/>
                <a:gd name="connsiteY48" fmla="*/ 3055257 h 3604524"/>
                <a:gd name="connsiteX49" fmla="*/ 936171 w 4215960"/>
                <a:gd name="connsiteY49" fmla="*/ 3077028 h 3604524"/>
                <a:gd name="connsiteX50" fmla="*/ 1030514 w 4215960"/>
                <a:gd name="connsiteY50" fmla="*/ 3120571 h 3604524"/>
                <a:gd name="connsiteX51" fmla="*/ 1480457 w 4215960"/>
                <a:gd name="connsiteY51" fmla="*/ 3106057 h 3604524"/>
                <a:gd name="connsiteX52" fmla="*/ 1531257 w 4215960"/>
                <a:gd name="connsiteY52" fmla="*/ 3091543 h 3604524"/>
                <a:gd name="connsiteX53" fmla="*/ 1618343 w 4215960"/>
                <a:gd name="connsiteY53" fmla="*/ 3084285 h 3604524"/>
                <a:gd name="connsiteX54" fmla="*/ 1698171 w 4215960"/>
                <a:gd name="connsiteY54" fmla="*/ 3069771 h 3604524"/>
                <a:gd name="connsiteX55" fmla="*/ 1756228 w 4215960"/>
                <a:gd name="connsiteY55" fmla="*/ 3062514 h 3604524"/>
                <a:gd name="connsiteX56" fmla="*/ 1785257 w 4215960"/>
                <a:gd name="connsiteY56" fmla="*/ 3048000 h 3604524"/>
                <a:gd name="connsiteX57" fmla="*/ 1850571 w 4215960"/>
                <a:gd name="connsiteY57" fmla="*/ 3026228 h 3604524"/>
                <a:gd name="connsiteX58" fmla="*/ 1886857 w 4215960"/>
                <a:gd name="connsiteY58" fmla="*/ 3011714 h 3604524"/>
                <a:gd name="connsiteX59" fmla="*/ 1988457 w 4215960"/>
                <a:gd name="connsiteY59" fmla="*/ 2997200 h 3604524"/>
                <a:gd name="connsiteX60" fmla="*/ 2017485 w 4215960"/>
                <a:gd name="connsiteY60" fmla="*/ 2989943 h 3604524"/>
                <a:gd name="connsiteX61" fmla="*/ 2637971 w 4215960"/>
                <a:gd name="connsiteY61" fmla="*/ 3336697 h 3604524"/>
                <a:gd name="connsiteX62" fmla="*/ 2941863 w 4215960"/>
                <a:gd name="connsiteY62" fmla="*/ 3600675 h 3604524"/>
                <a:gd name="connsiteX63" fmla="*/ 2897412 w 4215960"/>
                <a:gd name="connsiteY63" fmla="*/ 3507013 h 3604524"/>
                <a:gd name="connsiteX64" fmla="*/ 2854550 w 4215960"/>
                <a:gd name="connsiteY64" fmla="*/ 3438750 h 3604524"/>
                <a:gd name="connsiteX65" fmla="*/ 2897413 w 4215960"/>
                <a:gd name="connsiteY65" fmla="*/ 3422874 h 3604524"/>
                <a:gd name="connsiteX66" fmla="*/ 2878362 w 4215960"/>
                <a:gd name="connsiteY66" fmla="*/ 3381600 h 3604524"/>
                <a:gd name="connsiteX67" fmla="*/ 2930750 w 4215960"/>
                <a:gd name="connsiteY67" fmla="*/ 3391125 h 3604524"/>
                <a:gd name="connsiteX68" fmla="*/ 2910113 w 4215960"/>
                <a:gd name="connsiteY68" fmla="*/ 3357787 h 3604524"/>
                <a:gd name="connsiteX69" fmla="*/ 2931432 w 4215960"/>
                <a:gd name="connsiteY69" fmla="*/ 3341233 h 3604524"/>
                <a:gd name="connsiteX70" fmla="*/ 3052535 w 4215960"/>
                <a:gd name="connsiteY70" fmla="*/ 3426506 h 3604524"/>
                <a:gd name="connsiteX71" fmla="*/ 3087912 w 4215960"/>
                <a:gd name="connsiteY71" fmla="*/ 3413349 h 3604524"/>
                <a:gd name="connsiteX72" fmla="*/ 3140299 w 4215960"/>
                <a:gd name="connsiteY72" fmla="*/ 3478438 h 3604524"/>
                <a:gd name="connsiteX73" fmla="*/ 3160937 w 4215960"/>
                <a:gd name="connsiteY73" fmla="*/ 3537175 h 3604524"/>
                <a:gd name="connsiteX74" fmla="*/ 3268887 w 4215960"/>
                <a:gd name="connsiteY74" fmla="*/ 3556224 h 3604524"/>
                <a:gd name="connsiteX75" fmla="*/ 3208563 w 4215960"/>
                <a:gd name="connsiteY75" fmla="*/ 3489549 h 3604524"/>
                <a:gd name="connsiteX76" fmla="*/ 3205387 w 4215960"/>
                <a:gd name="connsiteY76" fmla="*/ 3421287 h 3604524"/>
                <a:gd name="connsiteX77" fmla="*/ 3259362 w 4215960"/>
                <a:gd name="connsiteY77" fmla="*/ 3476850 h 3604524"/>
                <a:gd name="connsiteX78" fmla="*/ 3308575 w 4215960"/>
                <a:gd name="connsiteY78" fmla="*/ 3481612 h 3604524"/>
                <a:gd name="connsiteX79" fmla="*/ 3302225 w 4215960"/>
                <a:gd name="connsiteY79" fmla="*/ 3432400 h 3604524"/>
                <a:gd name="connsiteX80" fmla="*/ 3362550 w 4215960"/>
                <a:gd name="connsiteY80" fmla="*/ 3437162 h 3604524"/>
                <a:gd name="connsiteX81" fmla="*/ 3424462 w 4215960"/>
                <a:gd name="connsiteY81" fmla="*/ 3480024 h 3604524"/>
                <a:gd name="connsiteX82" fmla="*/ 3456212 w 4215960"/>
                <a:gd name="connsiteY82" fmla="*/ 3467325 h 3604524"/>
                <a:gd name="connsiteX83" fmla="*/ 3449863 w 4215960"/>
                <a:gd name="connsiteY83" fmla="*/ 3432400 h 3604524"/>
                <a:gd name="connsiteX84" fmla="*/ 3491138 w 4215960"/>
                <a:gd name="connsiteY84" fmla="*/ 3408588 h 3604524"/>
                <a:gd name="connsiteX85" fmla="*/ 3575275 w 4215960"/>
                <a:gd name="connsiteY85" fmla="*/ 3465738 h 3604524"/>
                <a:gd name="connsiteX86" fmla="*/ 3592738 w 4215960"/>
                <a:gd name="connsiteY86" fmla="*/ 3364140 h 3604524"/>
                <a:gd name="connsiteX87" fmla="*/ 3567338 w 4215960"/>
                <a:gd name="connsiteY87" fmla="*/ 3341914 h 3604524"/>
                <a:gd name="connsiteX88" fmla="*/ 3494312 w 4215960"/>
                <a:gd name="connsiteY88" fmla="*/ 3299051 h 3604524"/>
                <a:gd name="connsiteX89" fmla="*/ 3516537 w 4215960"/>
                <a:gd name="connsiteY89" fmla="*/ 3273652 h 3604524"/>
                <a:gd name="connsiteX90" fmla="*/ 3537175 w 4215960"/>
                <a:gd name="connsiteY90" fmla="*/ 3251426 h 3604524"/>
                <a:gd name="connsiteX91" fmla="*/ 3591150 w 4215960"/>
                <a:gd name="connsiteY91" fmla="*/ 3283177 h 3604524"/>
                <a:gd name="connsiteX92" fmla="*/ 3597500 w 4215960"/>
                <a:gd name="connsiteY92" fmla="*/ 3238727 h 3604524"/>
                <a:gd name="connsiteX93" fmla="*/ 3541937 w 4215960"/>
                <a:gd name="connsiteY93" fmla="*/ 3214914 h 3604524"/>
                <a:gd name="connsiteX94" fmla="*/ 3540350 w 4215960"/>
                <a:gd name="connsiteY94" fmla="*/ 3205390 h 3604524"/>
                <a:gd name="connsiteX95" fmla="*/ 3527649 w 4215960"/>
                <a:gd name="connsiteY95" fmla="*/ 3167291 h 3604524"/>
                <a:gd name="connsiteX96" fmla="*/ 3533999 w 4215960"/>
                <a:gd name="connsiteY96" fmla="*/ 3119665 h 3604524"/>
                <a:gd name="connsiteX97" fmla="*/ 3545112 w 4215960"/>
                <a:gd name="connsiteY97" fmla="*/ 3064102 h 3604524"/>
                <a:gd name="connsiteX98" fmla="*/ 3507012 w 4215960"/>
                <a:gd name="connsiteY98" fmla="*/ 3033940 h 3604524"/>
                <a:gd name="connsiteX99" fmla="*/ 3540349 w 4215960"/>
                <a:gd name="connsiteY99" fmla="*/ 3024415 h 3604524"/>
                <a:gd name="connsiteX100" fmla="*/ 3518124 w 4215960"/>
                <a:gd name="connsiteY100" fmla="*/ 2987902 h 3604524"/>
                <a:gd name="connsiteX101" fmla="*/ 3556225 w 4215960"/>
                <a:gd name="connsiteY101" fmla="*/ 2983141 h 3604524"/>
                <a:gd name="connsiteX102" fmla="*/ 3562574 w 4215960"/>
                <a:gd name="connsiteY102" fmla="*/ 2949802 h 3604524"/>
                <a:gd name="connsiteX103" fmla="*/ 3624488 w 4215960"/>
                <a:gd name="connsiteY103" fmla="*/ 2959329 h 3604524"/>
                <a:gd name="connsiteX104" fmla="*/ 3657601 w 4215960"/>
                <a:gd name="connsiteY104" fmla="*/ 2974521 h 3604524"/>
                <a:gd name="connsiteX105" fmla="*/ 3623808 w 4215960"/>
                <a:gd name="connsiteY105" fmla="*/ 3015569 h 3604524"/>
                <a:gd name="connsiteX106" fmla="*/ 3662816 w 4215960"/>
                <a:gd name="connsiteY106" fmla="*/ 3123065 h 3604524"/>
                <a:gd name="connsiteX107" fmla="*/ 3715203 w 4215960"/>
                <a:gd name="connsiteY107" fmla="*/ 3154363 h 3604524"/>
                <a:gd name="connsiteX108" fmla="*/ 3767137 w 4215960"/>
                <a:gd name="connsiteY108" fmla="*/ 3112181 h 3604524"/>
                <a:gd name="connsiteX109" fmla="*/ 3852862 w 4215960"/>
                <a:gd name="connsiteY109" fmla="*/ 3063648 h 3604524"/>
                <a:gd name="connsiteX110" fmla="*/ 3835626 w 4215960"/>
                <a:gd name="connsiteY110" fmla="*/ 2974747 h 3604524"/>
                <a:gd name="connsiteX111" fmla="*/ 3912960 w 4215960"/>
                <a:gd name="connsiteY111" fmla="*/ 2842078 h 3604524"/>
                <a:gd name="connsiteX112" fmla="*/ 4205514 w 4215960"/>
                <a:gd name="connsiteY112" fmla="*/ 2508930 h 3604524"/>
                <a:gd name="connsiteX113" fmla="*/ 4124097 w 4215960"/>
                <a:gd name="connsiteY113" fmla="*/ 2499858 h 3604524"/>
                <a:gd name="connsiteX114" fmla="*/ 4128634 w 4215960"/>
                <a:gd name="connsiteY114" fmla="*/ 2408010 h 3604524"/>
                <a:gd name="connsiteX115" fmla="*/ 4079647 w 4215960"/>
                <a:gd name="connsiteY115" fmla="*/ 2382838 h 3604524"/>
                <a:gd name="connsiteX116" fmla="*/ 3995510 w 4215960"/>
                <a:gd name="connsiteY116" fmla="*/ 2414360 h 3604524"/>
                <a:gd name="connsiteX117" fmla="*/ 3958771 w 4215960"/>
                <a:gd name="connsiteY117" fmla="*/ 2378075 h 3604524"/>
                <a:gd name="connsiteX118" fmla="*/ 4003448 w 4215960"/>
                <a:gd name="connsiteY118" fmla="*/ 2355170 h 3604524"/>
                <a:gd name="connsiteX119" fmla="*/ 3874181 w 4215960"/>
                <a:gd name="connsiteY119" fmla="*/ 2141991 h 3604524"/>
                <a:gd name="connsiteX120" fmla="*/ 3889147 w 4215960"/>
                <a:gd name="connsiteY120" fmla="*/ 2111828 h 3604524"/>
                <a:gd name="connsiteX121" fmla="*/ 3865562 w 4215960"/>
                <a:gd name="connsiteY121" fmla="*/ 1996168 h 3604524"/>
                <a:gd name="connsiteX122" fmla="*/ 3706813 w 4215960"/>
                <a:gd name="connsiteY122" fmla="*/ 1985282 h 3604524"/>
                <a:gd name="connsiteX123" fmla="*/ 3673475 w 4215960"/>
                <a:gd name="connsiteY123" fmla="*/ 2034040 h 3604524"/>
                <a:gd name="connsiteX124" fmla="*/ 3584575 w 4215960"/>
                <a:gd name="connsiteY124" fmla="*/ 2048556 h 3604524"/>
                <a:gd name="connsiteX125" fmla="*/ 3590925 w 4215960"/>
                <a:gd name="connsiteY125" fmla="*/ 2026557 h 3604524"/>
                <a:gd name="connsiteX126" fmla="*/ 3537403 w 4215960"/>
                <a:gd name="connsiteY126" fmla="*/ 2010456 h 3604524"/>
                <a:gd name="connsiteX127" fmla="*/ 3512684 w 4215960"/>
                <a:gd name="connsiteY127" fmla="*/ 1845355 h 3604524"/>
                <a:gd name="connsiteX128" fmla="*/ 3232377 w 4215960"/>
                <a:gd name="connsiteY128" fmla="*/ 1778680 h 3604524"/>
                <a:gd name="connsiteX129" fmla="*/ 3096078 w 4215960"/>
                <a:gd name="connsiteY129" fmla="*/ 1821996 h 3604524"/>
                <a:gd name="connsiteX130" fmla="*/ 2964089 w 4215960"/>
                <a:gd name="connsiteY130" fmla="*/ 1814512 h 3604524"/>
                <a:gd name="connsiteX131" fmla="*/ 2831646 w 4215960"/>
                <a:gd name="connsiteY131" fmla="*/ 1703614 h 3604524"/>
                <a:gd name="connsiteX132" fmla="*/ 2618468 w 4215960"/>
                <a:gd name="connsiteY132" fmla="*/ 1400401 h 3604524"/>
                <a:gd name="connsiteX133" fmla="*/ 2220006 w 4215960"/>
                <a:gd name="connsiteY133" fmla="*/ 1260928 h 3604524"/>
                <a:gd name="connsiteX134" fmla="*/ 1821543 w 4215960"/>
                <a:gd name="connsiteY134" fmla="*/ 1284514 h 3604524"/>
                <a:gd name="connsiteX135" fmla="*/ 1799771 w 4215960"/>
                <a:gd name="connsiteY135" fmla="*/ 1211943 h 3604524"/>
                <a:gd name="connsiteX136" fmla="*/ 1756228 w 4215960"/>
                <a:gd name="connsiteY136" fmla="*/ 1139371 h 3604524"/>
                <a:gd name="connsiteX137" fmla="*/ 1625600 w 4215960"/>
                <a:gd name="connsiteY137" fmla="*/ 986971 h 3604524"/>
                <a:gd name="connsiteX138" fmla="*/ 1589314 w 4215960"/>
                <a:gd name="connsiteY138" fmla="*/ 928914 h 3604524"/>
                <a:gd name="connsiteX139" fmla="*/ 1574800 w 4215960"/>
                <a:gd name="connsiteY139" fmla="*/ 892628 h 3604524"/>
                <a:gd name="connsiteX140" fmla="*/ 1538514 w 4215960"/>
                <a:gd name="connsiteY140" fmla="*/ 856343 h 3604524"/>
                <a:gd name="connsiteX141" fmla="*/ 1509485 w 4215960"/>
                <a:gd name="connsiteY141" fmla="*/ 820057 h 3604524"/>
                <a:gd name="connsiteX142" fmla="*/ 1473200 w 4215960"/>
                <a:gd name="connsiteY142" fmla="*/ 783771 h 3604524"/>
                <a:gd name="connsiteX143" fmla="*/ 1436914 w 4215960"/>
                <a:gd name="connsiteY143" fmla="*/ 718457 h 3604524"/>
                <a:gd name="connsiteX144" fmla="*/ 1357085 w 4215960"/>
                <a:gd name="connsiteY144" fmla="*/ 624114 h 3604524"/>
                <a:gd name="connsiteX145" fmla="*/ 1335314 w 4215960"/>
                <a:gd name="connsiteY145" fmla="*/ 602343 h 3604524"/>
                <a:gd name="connsiteX146" fmla="*/ 1277257 w 4215960"/>
                <a:gd name="connsiteY146" fmla="*/ 529771 h 3604524"/>
                <a:gd name="connsiteX147" fmla="*/ 1219200 w 4215960"/>
                <a:gd name="connsiteY147" fmla="*/ 464457 h 3604524"/>
                <a:gd name="connsiteX148" fmla="*/ 1161143 w 4215960"/>
                <a:gd name="connsiteY148" fmla="*/ 406400 h 3604524"/>
                <a:gd name="connsiteX149" fmla="*/ 1081314 w 4215960"/>
                <a:gd name="connsiteY149" fmla="*/ 362857 h 3604524"/>
                <a:gd name="connsiteX150" fmla="*/ 1052285 w 4215960"/>
                <a:gd name="connsiteY150" fmla="*/ 333828 h 3604524"/>
                <a:gd name="connsiteX151" fmla="*/ 1001485 w 4215960"/>
                <a:gd name="connsiteY151" fmla="*/ 304800 h 3604524"/>
                <a:gd name="connsiteX152" fmla="*/ 979714 w 4215960"/>
                <a:gd name="connsiteY152" fmla="*/ 290285 h 3604524"/>
                <a:gd name="connsiteX153" fmla="*/ 928914 w 4215960"/>
                <a:gd name="connsiteY153" fmla="*/ 246743 h 3604524"/>
                <a:gd name="connsiteX154" fmla="*/ 907143 w 4215960"/>
                <a:gd name="connsiteY154" fmla="*/ 232228 h 3604524"/>
                <a:gd name="connsiteX155" fmla="*/ 885371 w 4215960"/>
                <a:gd name="connsiteY155" fmla="*/ 224971 h 3604524"/>
                <a:gd name="connsiteX156" fmla="*/ 849085 w 4215960"/>
                <a:gd name="connsiteY156" fmla="*/ 188685 h 3604524"/>
                <a:gd name="connsiteX157" fmla="*/ 820057 w 4215960"/>
                <a:gd name="connsiteY157" fmla="*/ 166914 h 3604524"/>
                <a:gd name="connsiteX158" fmla="*/ 812800 w 4215960"/>
                <a:gd name="connsiteY158" fmla="*/ 145143 h 3604524"/>
                <a:gd name="connsiteX159" fmla="*/ 762000 w 4215960"/>
                <a:gd name="connsiteY159" fmla="*/ 116114 h 3604524"/>
                <a:gd name="connsiteX160" fmla="*/ 740228 w 4215960"/>
                <a:gd name="connsiteY160" fmla="*/ 101600 h 3604524"/>
                <a:gd name="connsiteX161" fmla="*/ 703943 w 4215960"/>
                <a:gd name="connsiteY161" fmla="*/ 65314 h 3604524"/>
                <a:gd name="connsiteX162" fmla="*/ 689428 w 4215960"/>
                <a:gd name="connsiteY162" fmla="*/ 50800 h 3604524"/>
                <a:gd name="connsiteX163" fmla="*/ 660400 w 4215960"/>
                <a:gd name="connsiteY163" fmla="*/ 43543 h 3604524"/>
                <a:gd name="connsiteX164" fmla="*/ 638628 w 4215960"/>
                <a:gd name="connsiteY164" fmla="*/ 36285 h 3604524"/>
                <a:gd name="connsiteX165" fmla="*/ 602343 w 4215960"/>
                <a:gd name="connsiteY165" fmla="*/ 0 h 3604524"/>
                <a:gd name="connsiteX0" fmla="*/ 602343 w 4215960"/>
                <a:gd name="connsiteY0" fmla="*/ 0 h 3604386"/>
                <a:gd name="connsiteX1" fmla="*/ 406400 w 4215960"/>
                <a:gd name="connsiteY1" fmla="*/ 7257 h 3604386"/>
                <a:gd name="connsiteX2" fmla="*/ 362857 w 4215960"/>
                <a:gd name="connsiteY2" fmla="*/ 36285 h 3604386"/>
                <a:gd name="connsiteX3" fmla="*/ 312057 w 4215960"/>
                <a:gd name="connsiteY3" fmla="*/ 50800 h 3604386"/>
                <a:gd name="connsiteX4" fmla="*/ 239485 w 4215960"/>
                <a:gd name="connsiteY4" fmla="*/ 101600 h 3604386"/>
                <a:gd name="connsiteX5" fmla="*/ 210457 w 4215960"/>
                <a:gd name="connsiteY5" fmla="*/ 108857 h 3604386"/>
                <a:gd name="connsiteX6" fmla="*/ 159657 w 4215960"/>
                <a:gd name="connsiteY6" fmla="*/ 137885 h 3604386"/>
                <a:gd name="connsiteX7" fmla="*/ 130628 w 4215960"/>
                <a:gd name="connsiteY7" fmla="*/ 166914 h 3604386"/>
                <a:gd name="connsiteX8" fmla="*/ 108857 w 4215960"/>
                <a:gd name="connsiteY8" fmla="*/ 188685 h 3604386"/>
                <a:gd name="connsiteX9" fmla="*/ 94343 w 4215960"/>
                <a:gd name="connsiteY9" fmla="*/ 203200 h 3604386"/>
                <a:gd name="connsiteX10" fmla="*/ 43543 w 4215960"/>
                <a:gd name="connsiteY10" fmla="*/ 283028 h 3604386"/>
                <a:gd name="connsiteX11" fmla="*/ 14514 w 4215960"/>
                <a:gd name="connsiteY11" fmla="*/ 362857 h 3604386"/>
                <a:gd name="connsiteX12" fmla="*/ 0 w 4215960"/>
                <a:gd name="connsiteY12" fmla="*/ 420914 h 3604386"/>
                <a:gd name="connsiteX13" fmla="*/ 7257 w 4215960"/>
                <a:gd name="connsiteY13" fmla="*/ 1393371 h 3604386"/>
                <a:gd name="connsiteX14" fmla="*/ 29028 w 4215960"/>
                <a:gd name="connsiteY14" fmla="*/ 1494971 h 3604386"/>
                <a:gd name="connsiteX15" fmla="*/ 43543 w 4215960"/>
                <a:gd name="connsiteY15" fmla="*/ 1531257 h 3604386"/>
                <a:gd name="connsiteX16" fmla="*/ 58057 w 4215960"/>
                <a:gd name="connsiteY16" fmla="*/ 1596571 h 3604386"/>
                <a:gd name="connsiteX17" fmla="*/ 79828 w 4215960"/>
                <a:gd name="connsiteY17" fmla="*/ 1647371 h 3604386"/>
                <a:gd name="connsiteX18" fmla="*/ 116114 w 4215960"/>
                <a:gd name="connsiteY18" fmla="*/ 1763485 h 3604386"/>
                <a:gd name="connsiteX19" fmla="*/ 137885 w 4215960"/>
                <a:gd name="connsiteY19" fmla="*/ 1828800 h 3604386"/>
                <a:gd name="connsiteX20" fmla="*/ 145143 w 4215960"/>
                <a:gd name="connsiteY20" fmla="*/ 1850571 h 3604386"/>
                <a:gd name="connsiteX21" fmla="*/ 166914 w 4215960"/>
                <a:gd name="connsiteY21" fmla="*/ 1894114 h 3604386"/>
                <a:gd name="connsiteX22" fmla="*/ 188685 w 4215960"/>
                <a:gd name="connsiteY22" fmla="*/ 1944914 h 3604386"/>
                <a:gd name="connsiteX23" fmla="*/ 195943 w 4215960"/>
                <a:gd name="connsiteY23" fmla="*/ 1973943 h 3604386"/>
                <a:gd name="connsiteX24" fmla="*/ 232228 w 4215960"/>
                <a:gd name="connsiteY24" fmla="*/ 2024743 h 3604386"/>
                <a:gd name="connsiteX25" fmla="*/ 254000 w 4215960"/>
                <a:gd name="connsiteY25" fmla="*/ 2082800 h 3604386"/>
                <a:gd name="connsiteX26" fmla="*/ 275771 w 4215960"/>
                <a:gd name="connsiteY26" fmla="*/ 2104571 h 3604386"/>
                <a:gd name="connsiteX27" fmla="*/ 312057 w 4215960"/>
                <a:gd name="connsiteY27" fmla="*/ 2177143 h 3604386"/>
                <a:gd name="connsiteX28" fmla="*/ 348343 w 4215960"/>
                <a:gd name="connsiteY28" fmla="*/ 2227943 h 3604386"/>
                <a:gd name="connsiteX29" fmla="*/ 355600 w 4215960"/>
                <a:gd name="connsiteY29" fmla="*/ 2249714 h 3604386"/>
                <a:gd name="connsiteX30" fmla="*/ 406400 w 4215960"/>
                <a:gd name="connsiteY30" fmla="*/ 2315028 h 3604386"/>
                <a:gd name="connsiteX31" fmla="*/ 435428 w 4215960"/>
                <a:gd name="connsiteY31" fmla="*/ 2380343 h 3604386"/>
                <a:gd name="connsiteX32" fmla="*/ 457200 w 4215960"/>
                <a:gd name="connsiteY32" fmla="*/ 2409371 h 3604386"/>
                <a:gd name="connsiteX33" fmla="*/ 471714 w 4215960"/>
                <a:gd name="connsiteY33" fmla="*/ 2467428 h 3604386"/>
                <a:gd name="connsiteX34" fmla="*/ 478971 w 4215960"/>
                <a:gd name="connsiteY34" fmla="*/ 2489200 h 3604386"/>
                <a:gd name="connsiteX35" fmla="*/ 486228 w 4215960"/>
                <a:gd name="connsiteY35" fmla="*/ 2518228 h 3604386"/>
                <a:gd name="connsiteX36" fmla="*/ 493485 w 4215960"/>
                <a:gd name="connsiteY36" fmla="*/ 2583543 h 3604386"/>
                <a:gd name="connsiteX37" fmla="*/ 515257 w 4215960"/>
                <a:gd name="connsiteY37" fmla="*/ 2641600 h 3604386"/>
                <a:gd name="connsiteX38" fmla="*/ 544285 w 4215960"/>
                <a:gd name="connsiteY38" fmla="*/ 2685143 h 3604386"/>
                <a:gd name="connsiteX39" fmla="*/ 573314 w 4215960"/>
                <a:gd name="connsiteY39" fmla="*/ 2735943 h 3604386"/>
                <a:gd name="connsiteX40" fmla="*/ 602343 w 4215960"/>
                <a:gd name="connsiteY40" fmla="*/ 2757714 h 3604386"/>
                <a:gd name="connsiteX41" fmla="*/ 645885 w 4215960"/>
                <a:gd name="connsiteY41" fmla="*/ 2801257 h 3604386"/>
                <a:gd name="connsiteX42" fmla="*/ 674914 w 4215960"/>
                <a:gd name="connsiteY42" fmla="*/ 2823028 h 3604386"/>
                <a:gd name="connsiteX43" fmla="*/ 711200 w 4215960"/>
                <a:gd name="connsiteY43" fmla="*/ 2866571 h 3604386"/>
                <a:gd name="connsiteX44" fmla="*/ 740228 w 4215960"/>
                <a:gd name="connsiteY44" fmla="*/ 2888343 h 3604386"/>
                <a:gd name="connsiteX45" fmla="*/ 812800 w 4215960"/>
                <a:gd name="connsiteY45" fmla="*/ 2953657 h 3604386"/>
                <a:gd name="connsiteX46" fmla="*/ 849085 w 4215960"/>
                <a:gd name="connsiteY46" fmla="*/ 2997200 h 3604386"/>
                <a:gd name="connsiteX47" fmla="*/ 870857 w 4215960"/>
                <a:gd name="connsiteY47" fmla="*/ 3011714 h 3604386"/>
                <a:gd name="connsiteX48" fmla="*/ 907143 w 4215960"/>
                <a:gd name="connsiteY48" fmla="*/ 3055257 h 3604386"/>
                <a:gd name="connsiteX49" fmla="*/ 936171 w 4215960"/>
                <a:gd name="connsiteY49" fmla="*/ 3077028 h 3604386"/>
                <a:gd name="connsiteX50" fmla="*/ 1030514 w 4215960"/>
                <a:gd name="connsiteY50" fmla="*/ 3120571 h 3604386"/>
                <a:gd name="connsiteX51" fmla="*/ 1480457 w 4215960"/>
                <a:gd name="connsiteY51" fmla="*/ 3106057 h 3604386"/>
                <a:gd name="connsiteX52" fmla="*/ 1531257 w 4215960"/>
                <a:gd name="connsiteY52" fmla="*/ 3091543 h 3604386"/>
                <a:gd name="connsiteX53" fmla="*/ 1618343 w 4215960"/>
                <a:gd name="connsiteY53" fmla="*/ 3084285 h 3604386"/>
                <a:gd name="connsiteX54" fmla="*/ 1698171 w 4215960"/>
                <a:gd name="connsiteY54" fmla="*/ 3069771 h 3604386"/>
                <a:gd name="connsiteX55" fmla="*/ 1756228 w 4215960"/>
                <a:gd name="connsiteY55" fmla="*/ 3062514 h 3604386"/>
                <a:gd name="connsiteX56" fmla="*/ 1785257 w 4215960"/>
                <a:gd name="connsiteY56" fmla="*/ 3048000 h 3604386"/>
                <a:gd name="connsiteX57" fmla="*/ 1850571 w 4215960"/>
                <a:gd name="connsiteY57" fmla="*/ 3026228 h 3604386"/>
                <a:gd name="connsiteX58" fmla="*/ 1886857 w 4215960"/>
                <a:gd name="connsiteY58" fmla="*/ 3011714 h 3604386"/>
                <a:gd name="connsiteX59" fmla="*/ 1988457 w 4215960"/>
                <a:gd name="connsiteY59" fmla="*/ 2997200 h 3604386"/>
                <a:gd name="connsiteX60" fmla="*/ 2017485 w 4215960"/>
                <a:gd name="connsiteY60" fmla="*/ 2989943 h 3604386"/>
                <a:gd name="connsiteX61" fmla="*/ 2637971 w 4215960"/>
                <a:gd name="connsiteY61" fmla="*/ 3336697 h 3604386"/>
                <a:gd name="connsiteX62" fmla="*/ 2635475 w 4215960"/>
                <a:gd name="connsiteY62" fmla="*/ 3340325 h 3604386"/>
                <a:gd name="connsiteX63" fmla="*/ 2941863 w 4215960"/>
                <a:gd name="connsiteY63" fmla="*/ 3600675 h 3604386"/>
                <a:gd name="connsiteX64" fmla="*/ 2897412 w 4215960"/>
                <a:gd name="connsiteY64" fmla="*/ 3507013 h 3604386"/>
                <a:gd name="connsiteX65" fmla="*/ 2854550 w 4215960"/>
                <a:gd name="connsiteY65" fmla="*/ 3438750 h 3604386"/>
                <a:gd name="connsiteX66" fmla="*/ 2897413 w 4215960"/>
                <a:gd name="connsiteY66" fmla="*/ 3422874 h 3604386"/>
                <a:gd name="connsiteX67" fmla="*/ 2878362 w 4215960"/>
                <a:gd name="connsiteY67" fmla="*/ 3381600 h 3604386"/>
                <a:gd name="connsiteX68" fmla="*/ 2930750 w 4215960"/>
                <a:gd name="connsiteY68" fmla="*/ 3391125 h 3604386"/>
                <a:gd name="connsiteX69" fmla="*/ 2910113 w 4215960"/>
                <a:gd name="connsiteY69" fmla="*/ 3357787 h 3604386"/>
                <a:gd name="connsiteX70" fmla="*/ 2931432 w 4215960"/>
                <a:gd name="connsiteY70" fmla="*/ 3341233 h 3604386"/>
                <a:gd name="connsiteX71" fmla="*/ 3052535 w 4215960"/>
                <a:gd name="connsiteY71" fmla="*/ 3426506 h 3604386"/>
                <a:gd name="connsiteX72" fmla="*/ 3087912 w 4215960"/>
                <a:gd name="connsiteY72" fmla="*/ 3413349 h 3604386"/>
                <a:gd name="connsiteX73" fmla="*/ 3140299 w 4215960"/>
                <a:gd name="connsiteY73" fmla="*/ 3478438 h 3604386"/>
                <a:gd name="connsiteX74" fmla="*/ 3160937 w 4215960"/>
                <a:gd name="connsiteY74" fmla="*/ 3537175 h 3604386"/>
                <a:gd name="connsiteX75" fmla="*/ 3268887 w 4215960"/>
                <a:gd name="connsiteY75" fmla="*/ 3556224 h 3604386"/>
                <a:gd name="connsiteX76" fmla="*/ 3208563 w 4215960"/>
                <a:gd name="connsiteY76" fmla="*/ 3489549 h 3604386"/>
                <a:gd name="connsiteX77" fmla="*/ 3205387 w 4215960"/>
                <a:gd name="connsiteY77" fmla="*/ 3421287 h 3604386"/>
                <a:gd name="connsiteX78" fmla="*/ 3259362 w 4215960"/>
                <a:gd name="connsiteY78" fmla="*/ 3476850 h 3604386"/>
                <a:gd name="connsiteX79" fmla="*/ 3308575 w 4215960"/>
                <a:gd name="connsiteY79" fmla="*/ 3481612 h 3604386"/>
                <a:gd name="connsiteX80" fmla="*/ 3302225 w 4215960"/>
                <a:gd name="connsiteY80" fmla="*/ 3432400 h 3604386"/>
                <a:gd name="connsiteX81" fmla="*/ 3362550 w 4215960"/>
                <a:gd name="connsiteY81" fmla="*/ 3437162 h 3604386"/>
                <a:gd name="connsiteX82" fmla="*/ 3424462 w 4215960"/>
                <a:gd name="connsiteY82" fmla="*/ 3480024 h 3604386"/>
                <a:gd name="connsiteX83" fmla="*/ 3456212 w 4215960"/>
                <a:gd name="connsiteY83" fmla="*/ 3467325 h 3604386"/>
                <a:gd name="connsiteX84" fmla="*/ 3449863 w 4215960"/>
                <a:gd name="connsiteY84" fmla="*/ 3432400 h 3604386"/>
                <a:gd name="connsiteX85" fmla="*/ 3491138 w 4215960"/>
                <a:gd name="connsiteY85" fmla="*/ 3408588 h 3604386"/>
                <a:gd name="connsiteX86" fmla="*/ 3575275 w 4215960"/>
                <a:gd name="connsiteY86" fmla="*/ 3465738 h 3604386"/>
                <a:gd name="connsiteX87" fmla="*/ 3592738 w 4215960"/>
                <a:gd name="connsiteY87" fmla="*/ 3364140 h 3604386"/>
                <a:gd name="connsiteX88" fmla="*/ 3567338 w 4215960"/>
                <a:gd name="connsiteY88" fmla="*/ 3341914 h 3604386"/>
                <a:gd name="connsiteX89" fmla="*/ 3494312 w 4215960"/>
                <a:gd name="connsiteY89" fmla="*/ 3299051 h 3604386"/>
                <a:gd name="connsiteX90" fmla="*/ 3516537 w 4215960"/>
                <a:gd name="connsiteY90" fmla="*/ 3273652 h 3604386"/>
                <a:gd name="connsiteX91" fmla="*/ 3537175 w 4215960"/>
                <a:gd name="connsiteY91" fmla="*/ 3251426 h 3604386"/>
                <a:gd name="connsiteX92" fmla="*/ 3591150 w 4215960"/>
                <a:gd name="connsiteY92" fmla="*/ 3283177 h 3604386"/>
                <a:gd name="connsiteX93" fmla="*/ 3597500 w 4215960"/>
                <a:gd name="connsiteY93" fmla="*/ 3238727 h 3604386"/>
                <a:gd name="connsiteX94" fmla="*/ 3541937 w 4215960"/>
                <a:gd name="connsiteY94" fmla="*/ 3214914 h 3604386"/>
                <a:gd name="connsiteX95" fmla="*/ 3540350 w 4215960"/>
                <a:gd name="connsiteY95" fmla="*/ 3205390 h 3604386"/>
                <a:gd name="connsiteX96" fmla="*/ 3527649 w 4215960"/>
                <a:gd name="connsiteY96" fmla="*/ 3167291 h 3604386"/>
                <a:gd name="connsiteX97" fmla="*/ 3533999 w 4215960"/>
                <a:gd name="connsiteY97" fmla="*/ 3119665 h 3604386"/>
                <a:gd name="connsiteX98" fmla="*/ 3545112 w 4215960"/>
                <a:gd name="connsiteY98" fmla="*/ 3064102 h 3604386"/>
                <a:gd name="connsiteX99" fmla="*/ 3507012 w 4215960"/>
                <a:gd name="connsiteY99" fmla="*/ 3033940 h 3604386"/>
                <a:gd name="connsiteX100" fmla="*/ 3540349 w 4215960"/>
                <a:gd name="connsiteY100" fmla="*/ 3024415 h 3604386"/>
                <a:gd name="connsiteX101" fmla="*/ 3518124 w 4215960"/>
                <a:gd name="connsiteY101" fmla="*/ 2987902 h 3604386"/>
                <a:gd name="connsiteX102" fmla="*/ 3556225 w 4215960"/>
                <a:gd name="connsiteY102" fmla="*/ 2983141 h 3604386"/>
                <a:gd name="connsiteX103" fmla="*/ 3562574 w 4215960"/>
                <a:gd name="connsiteY103" fmla="*/ 2949802 h 3604386"/>
                <a:gd name="connsiteX104" fmla="*/ 3624488 w 4215960"/>
                <a:gd name="connsiteY104" fmla="*/ 2959329 h 3604386"/>
                <a:gd name="connsiteX105" fmla="*/ 3657601 w 4215960"/>
                <a:gd name="connsiteY105" fmla="*/ 2974521 h 3604386"/>
                <a:gd name="connsiteX106" fmla="*/ 3623808 w 4215960"/>
                <a:gd name="connsiteY106" fmla="*/ 3015569 h 3604386"/>
                <a:gd name="connsiteX107" fmla="*/ 3662816 w 4215960"/>
                <a:gd name="connsiteY107" fmla="*/ 3123065 h 3604386"/>
                <a:gd name="connsiteX108" fmla="*/ 3715203 w 4215960"/>
                <a:gd name="connsiteY108" fmla="*/ 3154363 h 3604386"/>
                <a:gd name="connsiteX109" fmla="*/ 3767137 w 4215960"/>
                <a:gd name="connsiteY109" fmla="*/ 3112181 h 3604386"/>
                <a:gd name="connsiteX110" fmla="*/ 3852862 w 4215960"/>
                <a:gd name="connsiteY110" fmla="*/ 3063648 h 3604386"/>
                <a:gd name="connsiteX111" fmla="*/ 3835626 w 4215960"/>
                <a:gd name="connsiteY111" fmla="*/ 2974747 h 3604386"/>
                <a:gd name="connsiteX112" fmla="*/ 3912960 w 4215960"/>
                <a:gd name="connsiteY112" fmla="*/ 2842078 h 3604386"/>
                <a:gd name="connsiteX113" fmla="*/ 4205514 w 4215960"/>
                <a:gd name="connsiteY113" fmla="*/ 2508930 h 3604386"/>
                <a:gd name="connsiteX114" fmla="*/ 4124097 w 4215960"/>
                <a:gd name="connsiteY114" fmla="*/ 2499858 h 3604386"/>
                <a:gd name="connsiteX115" fmla="*/ 4128634 w 4215960"/>
                <a:gd name="connsiteY115" fmla="*/ 2408010 h 3604386"/>
                <a:gd name="connsiteX116" fmla="*/ 4079647 w 4215960"/>
                <a:gd name="connsiteY116" fmla="*/ 2382838 h 3604386"/>
                <a:gd name="connsiteX117" fmla="*/ 3995510 w 4215960"/>
                <a:gd name="connsiteY117" fmla="*/ 2414360 h 3604386"/>
                <a:gd name="connsiteX118" fmla="*/ 3958771 w 4215960"/>
                <a:gd name="connsiteY118" fmla="*/ 2378075 h 3604386"/>
                <a:gd name="connsiteX119" fmla="*/ 4003448 w 4215960"/>
                <a:gd name="connsiteY119" fmla="*/ 2355170 h 3604386"/>
                <a:gd name="connsiteX120" fmla="*/ 3874181 w 4215960"/>
                <a:gd name="connsiteY120" fmla="*/ 2141991 h 3604386"/>
                <a:gd name="connsiteX121" fmla="*/ 3889147 w 4215960"/>
                <a:gd name="connsiteY121" fmla="*/ 2111828 h 3604386"/>
                <a:gd name="connsiteX122" fmla="*/ 3865562 w 4215960"/>
                <a:gd name="connsiteY122" fmla="*/ 1996168 h 3604386"/>
                <a:gd name="connsiteX123" fmla="*/ 3706813 w 4215960"/>
                <a:gd name="connsiteY123" fmla="*/ 1985282 h 3604386"/>
                <a:gd name="connsiteX124" fmla="*/ 3673475 w 4215960"/>
                <a:gd name="connsiteY124" fmla="*/ 2034040 h 3604386"/>
                <a:gd name="connsiteX125" fmla="*/ 3584575 w 4215960"/>
                <a:gd name="connsiteY125" fmla="*/ 2048556 h 3604386"/>
                <a:gd name="connsiteX126" fmla="*/ 3590925 w 4215960"/>
                <a:gd name="connsiteY126" fmla="*/ 2026557 h 3604386"/>
                <a:gd name="connsiteX127" fmla="*/ 3537403 w 4215960"/>
                <a:gd name="connsiteY127" fmla="*/ 2010456 h 3604386"/>
                <a:gd name="connsiteX128" fmla="*/ 3512684 w 4215960"/>
                <a:gd name="connsiteY128" fmla="*/ 1845355 h 3604386"/>
                <a:gd name="connsiteX129" fmla="*/ 3232377 w 4215960"/>
                <a:gd name="connsiteY129" fmla="*/ 1778680 h 3604386"/>
                <a:gd name="connsiteX130" fmla="*/ 3096078 w 4215960"/>
                <a:gd name="connsiteY130" fmla="*/ 1821996 h 3604386"/>
                <a:gd name="connsiteX131" fmla="*/ 2964089 w 4215960"/>
                <a:gd name="connsiteY131" fmla="*/ 1814512 h 3604386"/>
                <a:gd name="connsiteX132" fmla="*/ 2831646 w 4215960"/>
                <a:gd name="connsiteY132" fmla="*/ 1703614 h 3604386"/>
                <a:gd name="connsiteX133" fmla="*/ 2618468 w 4215960"/>
                <a:gd name="connsiteY133" fmla="*/ 1400401 h 3604386"/>
                <a:gd name="connsiteX134" fmla="*/ 2220006 w 4215960"/>
                <a:gd name="connsiteY134" fmla="*/ 1260928 h 3604386"/>
                <a:gd name="connsiteX135" fmla="*/ 1821543 w 4215960"/>
                <a:gd name="connsiteY135" fmla="*/ 1284514 h 3604386"/>
                <a:gd name="connsiteX136" fmla="*/ 1799771 w 4215960"/>
                <a:gd name="connsiteY136" fmla="*/ 1211943 h 3604386"/>
                <a:gd name="connsiteX137" fmla="*/ 1756228 w 4215960"/>
                <a:gd name="connsiteY137" fmla="*/ 1139371 h 3604386"/>
                <a:gd name="connsiteX138" fmla="*/ 1625600 w 4215960"/>
                <a:gd name="connsiteY138" fmla="*/ 986971 h 3604386"/>
                <a:gd name="connsiteX139" fmla="*/ 1589314 w 4215960"/>
                <a:gd name="connsiteY139" fmla="*/ 928914 h 3604386"/>
                <a:gd name="connsiteX140" fmla="*/ 1574800 w 4215960"/>
                <a:gd name="connsiteY140" fmla="*/ 892628 h 3604386"/>
                <a:gd name="connsiteX141" fmla="*/ 1538514 w 4215960"/>
                <a:gd name="connsiteY141" fmla="*/ 856343 h 3604386"/>
                <a:gd name="connsiteX142" fmla="*/ 1509485 w 4215960"/>
                <a:gd name="connsiteY142" fmla="*/ 820057 h 3604386"/>
                <a:gd name="connsiteX143" fmla="*/ 1473200 w 4215960"/>
                <a:gd name="connsiteY143" fmla="*/ 783771 h 3604386"/>
                <a:gd name="connsiteX144" fmla="*/ 1436914 w 4215960"/>
                <a:gd name="connsiteY144" fmla="*/ 718457 h 3604386"/>
                <a:gd name="connsiteX145" fmla="*/ 1357085 w 4215960"/>
                <a:gd name="connsiteY145" fmla="*/ 624114 h 3604386"/>
                <a:gd name="connsiteX146" fmla="*/ 1335314 w 4215960"/>
                <a:gd name="connsiteY146" fmla="*/ 602343 h 3604386"/>
                <a:gd name="connsiteX147" fmla="*/ 1277257 w 4215960"/>
                <a:gd name="connsiteY147" fmla="*/ 529771 h 3604386"/>
                <a:gd name="connsiteX148" fmla="*/ 1219200 w 4215960"/>
                <a:gd name="connsiteY148" fmla="*/ 464457 h 3604386"/>
                <a:gd name="connsiteX149" fmla="*/ 1161143 w 4215960"/>
                <a:gd name="connsiteY149" fmla="*/ 406400 h 3604386"/>
                <a:gd name="connsiteX150" fmla="*/ 1081314 w 4215960"/>
                <a:gd name="connsiteY150" fmla="*/ 362857 h 3604386"/>
                <a:gd name="connsiteX151" fmla="*/ 1052285 w 4215960"/>
                <a:gd name="connsiteY151" fmla="*/ 333828 h 3604386"/>
                <a:gd name="connsiteX152" fmla="*/ 1001485 w 4215960"/>
                <a:gd name="connsiteY152" fmla="*/ 304800 h 3604386"/>
                <a:gd name="connsiteX153" fmla="*/ 979714 w 4215960"/>
                <a:gd name="connsiteY153" fmla="*/ 290285 h 3604386"/>
                <a:gd name="connsiteX154" fmla="*/ 928914 w 4215960"/>
                <a:gd name="connsiteY154" fmla="*/ 246743 h 3604386"/>
                <a:gd name="connsiteX155" fmla="*/ 907143 w 4215960"/>
                <a:gd name="connsiteY155" fmla="*/ 232228 h 3604386"/>
                <a:gd name="connsiteX156" fmla="*/ 885371 w 4215960"/>
                <a:gd name="connsiteY156" fmla="*/ 224971 h 3604386"/>
                <a:gd name="connsiteX157" fmla="*/ 849085 w 4215960"/>
                <a:gd name="connsiteY157" fmla="*/ 188685 h 3604386"/>
                <a:gd name="connsiteX158" fmla="*/ 820057 w 4215960"/>
                <a:gd name="connsiteY158" fmla="*/ 166914 h 3604386"/>
                <a:gd name="connsiteX159" fmla="*/ 812800 w 4215960"/>
                <a:gd name="connsiteY159" fmla="*/ 145143 h 3604386"/>
                <a:gd name="connsiteX160" fmla="*/ 762000 w 4215960"/>
                <a:gd name="connsiteY160" fmla="*/ 116114 h 3604386"/>
                <a:gd name="connsiteX161" fmla="*/ 740228 w 4215960"/>
                <a:gd name="connsiteY161" fmla="*/ 101600 h 3604386"/>
                <a:gd name="connsiteX162" fmla="*/ 703943 w 4215960"/>
                <a:gd name="connsiteY162" fmla="*/ 65314 h 3604386"/>
                <a:gd name="connsiteX163" fmla="*/ 689428 w 4215960"/>
                <a:gd name="connsiteY163" fmla="*/ 50800 h 3604386"/>
                <a:gd name="connsiteX164" fmla="*/ 660400 w 4215960"/>
                <a:gd name="connsiteY164" fmla="*/ 43543 h 3604386"/>
                <a:gd name="connsiteX165" fmla="*/ 638628 w 4215960"/>
                <a:gd name="connsiteY165" fmla="*/ 36285 h 3604386"/>
                <a:gd name="connsiteX166" fmla="*/ 602343 w 4215960"/>
                <a:gd name="connsiteY166" fmla="*/ 0 h 3604386"/>
                <a:gd name="connsiteX0" fmla="*/ 602343 w 4215960"/>
                <a:gd name="connsiteY0" fmla="*/ 0 h 3612657"/>
                <a:gd name="connsiteX1" fmla="*/ 406400 w 4215960"/>
                <a:gd name="connsiteY1" fmla="*/ 7257 h 3612657"/>
                <a:gd name="connsiteX2" fmla="*/ 362857 w 4215960"/>
                <a:gd name="connsiteY2" fmla="*/ 36285 h 3612657"/>
                <a:gd name="connsiteX3" fmla="*/ 312057 w 4215960"/>
                <a:gd name="connsiteY3" fmla="*/ 50800 h 3612657"/>
                <a:gd name="connsiteX4" fmla="*/ 239485 w 4215960"/>
                <a:gd name="connsiteY4" fmla="*/ 101600 h 3612657"/>
                <a:gd name="connsiteX5" fmla="*/ 210457 w 4215960"/>
                <a:gd name="connsiteY5" fmla="*/ 108857 h 3612657"/>
                <a:gd name="connsiteX6" fmla="*/ 159657 w 4215960"/>
                <a:gd name="connsiteY6" fmla="*/ 137885 h 3612657"/>
                <a:gd name="connsiteX7" fmla="*/ 130628 w 4215960"/>
                <a:gd name="connsiteY7" fmla="*/ 166914 h 3612657"/>
                <a:gd name="connsiteX8" fmla="*/ 108857 w 4215960"/>
                <a:gd name="connsiteY8" fmla="*/ 188685 h 3612657"/>
                <a:gd name="connsiteX9" fmla="*/ 94343 w 4215960"/>
                <a:gd name="connsiteY9" fmla="*/ 203200 h 3612657"/>
                <a:gd name="connsiteX10" fmla="*/ 43543 w 4215960"/>
                <a:gd name="connsiteY10" fmla="*/ 283028 h 3612657"/>
                <a:gd name="connsiteX11" fmla="*/ 14514 w 4215960"/>
                <a:gd name="connsiteY11" fmla="*/ 362857 h 3612657"/>
                <a:gd name="connsiteX12" fmla="*/ 0 w 4215960"/>
                <a:gd name="connsiteY12" fmla="*/ 420914 h 3612657"/>
                <a:gd name="connsiteX13" fmla="*/ 7257 w 4215960"/>
                <a:gd name="connsiteY13" fmla="*/ 1393371 h 3612657"/>
                <a:gd name="connsiteX14" fmla="*/ 29028 w 4215960"/>
                <a:gd name="connsiteY14" fmla="*/ 1494971 h 3612657"/>
                <a:gd name="connsiteX15" fmla="*/ 43543 w 4215960"/>
                <a:gd name="connsiteY15" fmla="*/ 1531257 h 3612657"/>
                <a:gd name="connsiteX16" fmla="*/ 58057 w 4215960"/>
                <a:gd name="connsiteY16" fmla="*/ 1596571 h 3612657"/>
                <a:gd name="connsiteX17" fmla="*/ 79828 w 4215960"/>
                <a:gd name="connsiteY17" fmla="*/ 1647371 h 3612657"/>
                <a:gd name="connsiteX18" fmla="*/ 116114 w 4215960"/>
                <a:gd name="connsiteY18" fmla="*/ 1763485 h 3612657"/>
                <a:gd name="connsiteX19" fmla="*/ 137885 w 4215960"/>
                <a:gd name="connsiteY19" fmla="*/ 1828800 h 3612657"/>
                <a:gd name="connsiteX20" fmla="*/ 145143 w 4215960"/>
                <a:gd name="connsiteY20" fmla="*/ 1850571 h 3612657"/>
                <a:gd name="connsiteX21" fmla="*/ 166914 w 4215960"/>
                <a:gd name="connsiteY21" fmla="*/ 1894114 h 3612657"/>
                <a:gd name="connsiteX22" fmla="*/ 188685 w 4215960"/>
                <a:gd name="connsiteY22" fmla="*/ 1944914 h 3612657"/>
                <a:gd name="connsiteX23" fmla="*/ 195943 w 4215960"/>
                <a:gd name="connsiteY23" fmla="*/ 1973943 h 3612657"/>
                <a:gd name="connsiteX24" fmla="*/ 232228 w 4215960"/>
                <a:gd name="connsiteY24" fmla="*/ 2024743 h 3612657"/>
                <a:gd name="connsiteX25" fmla="*/ 254000 w 4215960"/>
                <a:gd name="connsiteY25" fmla="*/ 2082800 h 3612657"/>
                <a:gd name="connsiteX26" fmla="*/ 275771 w 4215960"/>
                <a:gd name="connsiteY26" fmla="*/ 2104571 h 3612657"/>
                <a:gd name="connsiteX27" fmla="*/ 312057 w 4215960"/>
                <a:gd name="connsiteY27" fmla="*/ 2177143 h 3612657"/>
                <a:gd name="connsiteX28" fmla="*/ 348343 w 4215960"/>
                <a:gd name="connsiteY28" fmla="*/ 2227943 h 3612657"/>
                <a:gd name="connsiteX29" fmla="*/ 355600 w 4215960"/>
                <a:gd name="connsiteY29" fmla="*/ 2249714 h 3612657"/>
                <a:gd name="connsiteX30" fmla="*/ 406400 w 4215960"/>
                <a:gd name="connsiteY30" fmla="*/ 2315028 h 3612657"/>
                <a:gd name="connsiteX31" fmla="*/ 435428 w 4215960"/>
                <a:gd name="connsiteY31" fmla="*/ 2380343 h 3612657"/>
                <a:gd name="connsiteX32" fmla="*/ 457200 w 4215960"/>
                <a:gd name="connsiteY32" fmla="*/ 2409371 h 3612657"/>
                <a:gd name="connsiteX33" fmla="*/ 471714 w 4215960"/>
                <a:gd name="connsiteY33" fmla="*/ 2467428 h 3612657"/>
                <a:gd name="connsiteX34" fmla="*/ 478971 w 4215960"/>
                <a:gd name="connsiteY34" fmla="*/ 2489200 h 3612657"/>
                <a:gd name="connsiteX35" fmla="*/ 486228 w 4215960"/>
                <a:gd name="connsiteY35" fmla="*/ 2518228 h 3612657"/>
                <a:gd name="connsiteX36" fmla="*/ 493485 w 4215960"/>
                <a:gd name="connsiteY36" fmla="*/ 2583543 h 3612657"/>
                <a:gd name="connsiteX37" fmla="*/ 515257 w 4215960"/>
                <a:gd name="connsiteY37" fmla="*/ 2641600 h 3612657"/>
                <a:gd name="connsiteX38" fmla="*/ 544285 w 4215960"/>
                <a:gd name="connsiteY38" fmla="*/ 2685143 h 3612657"/>
                <a:gd name="connsiteX39" fmla="*/ 573314 w 4215960"/>
                <a:gd name="connsiteY39" fmla="*/ 2735943 h 3612657"/>
                <a:gd name="connsiteX40" fmla="*/ 602343 w 4215960"/>
                <a:gd name="connsiteY40" fmla="*/ 2757714 h 3612657"/>
                <a:gd name="connsiteX41" fmla="*/ 645885 w 4215960"/>
                <a:gd name="connsiteY41" fmla="*/ 2801257 h 3612657"/>
                <a:gd name="connsiteX42" fmla="*/ 674914 w 4215960"/>
                <a:gd name="connsiteY42" fmla="*/ 2823028 h 3612657"/>
                <a:gd name="connsiteX43" fmla="*/ 711200 w 4215960"/>
                <a:gd name="connsiteY43" fmla="*/ 2866571 h 3612657"/>
                <a:gd name="connsiteX44" fmla="*/ 740228 w 4215960"/>
                <a:gd name="connsiteY44" fmla="*/ 2888343 h 3612657"/>
                <a:gd name="connsiteX45" fmla="*/ 812800 w 4215960"/>
                <a:gd name="connsiteY45" fmla="*/ 2953657 h 3612657"/>
                <a:gd name="connsiteX46" fmla="*/ 849085 w 4215960"/>
                <a:gd name="connsiteY46" fmla="*/ 2997200 h 3612657"/>
                <a:gd name="connsiteX47" fmla="*/ 870857 w 4215960"/>
                <a:gd name="connsiteY47" fmla="*/ 3011714 h 3612657"/>
                <a:gd name="connsiteX48" fmla="*/ 907143 w 4215960"/>
                <a:gd name="connsiteY48" fmla="*/ 3055257 h 3612657"/>
                <a:gd name="connsiteX49" fmla="*/ 936171 w 4215960"/>
                <a:gd name="connsiteY49" fmla="*/ 3077028 h 3612657"/>
                <a:gd name="connsiteX50" fmla="*/ 1030514 w 4215960"/>
                <a:gd name="connsiteY50" fmla="*/ 3120571 h 3612657"/>
                <a:gd name="connsiteX51" fmla="*/ 1480457 w 4215960"/>
                <a:gd name="connsiteY51" fmla="*/ 3106057 h 3612657"/>
                <a:gd name="connsiteX52" fmla="*/ 1531257 w 4215960"/>
                <a:gd name="connsiteY52" fmla="*/ 3091543 h 3612657"/>
                <a:gd name="connsiteX53" fmla="*/ 1618343 w 4215960"/>
                <a:gd name="connsiteY53" fmla="*/ 3084285 h 3612657"/>
                <a:gd name="connsiteX54" fmla="*/ 1698171 w 4215960"/>
                <a:gd name="connsiteY54" fmla="*/ 3069771 h 3612657"/>
                <a:gd name="connsiteX55" fmla="*/ 1756228 w 4215960"/>
                <a:gd name="connsiteY55" fmla="*/ 3062514 h 3612657"/>
                <a:gd name="connsiteX56" fmla="*/ 1785257 w 4215960"/>
                <a:gd name="connsiteY56" fmla="*/ 3048000 h 3612657"/>
                <a:gd name="connsiteX57" fmla="*/ 1850571 w 4215960"/>
                <a:gd name="connsiteY57" fmla="*/ 3026228 h 3612657"/>
                <a:gd name="connsiteX58" fmla="*/ 1886857 w 4215960"/>
                <a:gd name="connsiteY58" fmla="*/ 3011714 h 3612657"/>
                <a:gd name="connsiteX59" fmla="*/ 1988457 w 4215960"/>
                <a:gd name="connsiteY59" fmla="*/ 2997200 h 3612657"/>
                <a:gd name="connsiteX60" fmla="*/ 2017485 w 4215960"/>
                <a:gd name="connsiteY60" fmla="*/ 2989943 h 3612657"/>
                <a:gd name="connsiteX61" fmla="*/ 2637971 w 4215960"/>
                <a:gd name="connsiteY61" fmla="*/ 3336697 h 3612657"/>
                <a:gd name="connsiteX62" fmla="*/ 2892650 w 4215960"/>
                <a:gd name="connsiteY62" fmla="*/ 3597500 h 3612657"/>
                <a:gd name="connsiteX63" fmla="*/ 2941863 w 4215960"/>
                <a:gd name="connsiteY63" fmla="*/ 3600675 h 3612657"/>
                <a:gd name="connsiteX64" fmla="*/ 2897412 w 4215960"/>
                <a:gd name="connsiteY64" fmla="*/ 3507013 h 3612657"/>
                <a:gd name="connsiteX65" fmla="*/ 2854550 w 4215960"/>
                <a:gd name="connsiteY65" fmla="*/ 3438750 h 3612657"/>
                <a:gd name="connsiteX66" fmla="*/ 2897413 w 4215960"/>
                <a:gd name="connsiteY66" fmla="*/ 3422874 h 3612657"/>
                <a:gd name="connsiteX67" fmla="*/ 2878362 w 4215960"/>
                <a:gd name="connsiteY67" fmla="*/ 3381600 h 3612657"/>
                <a:gd name="connsiteX68" fmla="*/ 2930750 w 4215960"/>
                <a:gd name="connsiteY68" fmla="*/ 3391125 h 3612657"/>
                <a:gd name="connsiteX69" fmla="*/ 2910113 w 4215960"/>
                <a:gd name="connsiteY69" fmla="*/ 3357787 h 3612657"/>
                <a:gd name="connsiteX70" fmla="*/ 2931432 w 4215960"/>
                <a:gd name="connsiteY70" fmla="*/ 3341233 h 3612657"/>
                <a:gd name="connsiteX71" fmla="*/ 3052535 w 4215960"/>
                <a:gd name="connsiteY71" fmla="*/ 3426506 h 3612657"/>
                <a:gd name="connsiteX72" fmla="*/ 3087912 w 4215960"/>
                <a:gd name="connsiteY72" fmla="*/ 3413349 h 3612657"/>
                <a:gd name="connsiteX73" fmla="*/ 3140299 w 4215960"/>
                <a:gd name="connsiteY73" fmla="*/ 3478438 h 3612657"/>
                <a:gd name="connsiteX74" fmla="*/ 3160937 w 4215960"/>
                <a:gd name="connsiteY74" fmla="*/ 3537175 h 3612657"/>
                <a:gd name="connsiteX75" fmla="*/ 3268887 w 4215960"/>
                <a:gd name="connsiteY75" fmla="*/ 3556224 h 3612657"/>
                <a:gd name="connsiteX76" fmla="*/ 3208563 w 4215960"/>
                <a:gd name="connsiteY76" fmla="*/ 3489549 h 3612657"/>
                <a:gd name="connsiteX77" fmla="*/ 3205387 w 4215960"/>
                <a:gd name="connsiteY77" fmla="*/ 3421287 h 3612657"/>
                <a:gd name="connsiteX78" fmla="*/ 3259362 w 4215960"/>
                <a:gd name="connsiteY78" fmla="*/ 3476850 h 3612657"/>
                <a:gd name="connsiteX79" fmla="*/ 3308575 w 4215960"/>
                <a:gd name="connsiteY79" fmla="*/ 3481612 h 3612657"/>
                <a:gd name="connsiteX80" fmla="*/ 3302225 w 4215960"/>
                <a:gd name="connsiteY80" fmla="*/ 3432400 h 3612657"/>
                <a:gd name="connsiteX81" fmla="*/ 3362550 w 4215960"/>
                <a:gd name="connsiteY81" fmla="*/ 3437162 h 3612657"/>
                <a:gd name="connsiteX82" fmla="*/ 3424462 w 4215960"/>
                <a:gd name="connsiteY82" fmla="*/ 3480024 h 3612657"/>
                <a:gd name="connsiteX83" fmla="*/ 3456212 w 4215960"/>
                <a:gd name="connsiteY83" fmla="*/ 3467325 h 3612657"/>
                <a:gd name="connsiteX84" fmla="*/ 3449863 w 4215960"/>
                <a:gd name="connsiteY84" fmla="*/ 3432400 h 3612657"/>
                <a:gd name="connsiteX85" fmla="*/ 3491138 w 4215960"/>
                <a:gd name="connsiteY85" fmla="*/ 3408588 h 3612657"/>
                <a:gd name="connsiteX86" fmla="*/ 3575275 w 4215960"/>
                <a:gd name="connsiteY86" fmla="*/ 3465738 h 3612657"/>
                <a:gd name="connsiteX87" fmla="*/ 3592738 w 4215960"/>
                <a:gd name="connsiteY87" fmla="*/ 3364140 h 3612657"/>
                <a:gd name="connsiteX88" fmla="*/ 3567338 w 4215960"/>
                <a:gd name="connsiteY88" fmla="*/ 3341914 h 3612657"/>
                <a:gd name="connsiteX89" fmla="*/ 3494312 w 4215960"/>
                <a:gd name="connsiteY89" fmla="*/ 3299051 h 3612657"/>
                <a:gd name="connsiteX90" fmla="*/ 3516537 w 4215960"/>
                <a:gd name="connsiteY90" fmla="*/ 3273652 h 3612657"/>
                <a:gd name="connsiteX91" fmla="*/ 3537175 w 4215960"/>
                <a:gd name="connsiteY91" fmla="*/ 3251426 h 3612657"/>
                <a:gd name="connsiteX92" fmla="*/ 3591150 w 4215960"/>
                <a:gd name="connsiteY92" fmla="*/ 3283177 h 3612657"/>
                <a:gd name="connsiteX93" fmla="*/ 3597500 w 4215960"/>
                <a:gd name="connsiteY93" fmla="*/ 3238727 h 3612657"/>
                <a:gd name="connsiteX94" fmla="*/ 3541937 w 4215960"/>
                <a:gd name="connsiteY94" fmla="*/ 3214914 h 3612657"/>
                <a:gd name="connsiteX95" fmla="*/ 3540350 w 4215960"/>
                <a:gd name="connsiteY95" fmla="*/ 3205390 h 3612657"/>
                <a:gd name="connsiteX96" fmla="*/ 3527649 w 4215960"/>
                <a:gd name="connsiteY96" fmla="*/ 3167291 h 3612657"/>
                <a:gd name="connsiteX97" fmla="*/ 3533999 w 4215960"/>
                <a:gd name="connsiteY97" fmla="*/ 3119665 h 3612657"/>
                <a:gd name="connsiteX98" fmla="*/ 3545112 w 4215960"/>
                <a:gd name="connsiteY98" fmla="*/ 3064102 h 3612657"/>
                <a:gd name="connsiteX99" fmla="*/ 3507012 w 4215960"/>
                <a:gd name="connsiteY99" fmla="*/ 3033940 h 3612657"/>
                <a:gd name="connsiteX100" fmla="*/ 3540349 w 4215960"/>
                <a:gd name="connsiteY100" fmla="*/ 3024415 h 3612657"/>
                <a:gd name="connsiteX101" fmla="*/ 3518124 w 4215960"/>
                <a:gd name="connsiteY101" fmla="*/ 2987902 h 3612657"/>
                <a:gd name="connsiteX102" fmla="*/ 3556225 w 4215960"/>
                <a:gd name="connsiteY102" fmla="*/ 2983141 h 3612657"/>
                <a:gd name="connsiteX103" fmla="*/ 3562574 w 4215960"/>
                <a:gd name="connsiteY103" fmla="*/ 2949802 h 3612657"/>
                <a:gd name="connsiteX104" fmla="*/ 3624488 w 4215960"/>
                <a:gd name="connsiteY104" fmla="*/ 2959329 h 3612657"/>
                <a:gd name="connsiteX105" fmla="*/ 3657601 w 4215960"/>
                <a:gd name="connsiteY105" fmla="*/ 2974521 h 3612657"/>
                <a:gd name="connsiteX106" fmla="*/ 3623808 w 4215960"/>
                <a:gd name="connsiteY106" fmla="*/ 3015569 h 3612657"/>
                <a:gd name="connsiteX107" fmla="*/ 3662816 w 4215960"/>
                <a:gd name="connsiteY107" fmla="*/ 3123065 h 3612657"/>
                <a:gd name="connsiteX108" fmla="*/ 3715203 w 4215960"/>
                <a:gd name="connsiteY108" fmla="*/ 3154363 h 3612657"/>
                <a:gd name="connsiteX109" fmla="*/ 3767137 w 4215960"/>
                <a:gd name="connsiteY109" fmla="*/ 3112181 h 3612657"/>
                <a:gd name="connsiteX110" fmla="*/ 3852862 w 4215960"/>
                <a:gd name="connsiteY110" fmla="*/ 3063648 h 3612657"/>
                <a:gd name="connsiteX111" fmla="*/ 3835626 w 4215960"/>
                <a:gd name="connsiteY111" fmla="*/ 2974747 h 3612657"/>
                <a:gd name="connsiteX112" fmla="*/ 3912960 w 4215960"/>
                <a:gd name="connsiteY112" fmla="*/ 2842078 h 3612657"/>
                <a:gd name="connsiteX113" fmla="*/ 4205514 w 4215960"/>
                <a:gd name="connsiteY113" fmla="*/ 2508930 h 3612657"/>
                <a:gd name="connsiteX114" fmla="*/ 4124097 w 4215960"/>
                <a:gd name="connsiteY114" fmla="*/ 2499858 h 3612657"/>
                <a:gd name="connsiteX115" fmla="*/ 4128634 w 4215960"/>
                <a:gd name="connsiteY115" fmla="*/ 2408010 h 3612657"/>
                <a:gd name="connsiteX116" fmla="*/ 4079647 w 4215960"/>
                <a:gd name="connsiteY116" fmla="*/ 2382838 h 3612657"/>
                <a:gd name="connsiteX117" fmla="*/ 3995510 w 4215960"/>
                <a:gd name="connsiteY117" fmla="*/ 2414360 h 3612657"/>
                <a:gd name="connsiteX118" fmla="*/ 3958771 w 4215960"/>
                <a:gd name="connsiteY118" fmla="*/ 2378075 h 3612657"/>
                <a:gd name="connsiteX119" fmla="*/ 4003448 w 4215960"/>
                <a:gd name="connsiteY119" fmla="*/ 2355170 h 3612657"/>
                <a:gd name="connsiteX120" fmla="*/ 3874181 w 4215960"/>
                <a:gd name="connsiteY120" fmla="*/ 2141991 h 3612657"/>
                <a:gd name="connsiteX121" fmla="*/ 3889147 w 4215960"/>
                <a:gd name="connsiteY121" fmla="*/ 2111828 h 3612657"/>
                <a:gd name="connsiteX122" fmla="*/ 3865562 w 4215960"/>
                <a:gd name="connsiteY122" fmla="*/ 1996168 h 3612657"/>
                <a:gd name="connsiteX123" fmla="*/ 3706813 w 4215960"/>
                <a:gd name="connsiteY123" fmla="*/ 1985282 h 3612657"/>
                <a:gd name="connsiteX124" fmla="*/ 3673475 w 4215960"/>
                <a:gd name="connsiteY124" fmla="*/ 2034040 h 3612657"/>
                <a:gd name="connsiteX125" fmla="*/ 3584575 w 4215960"/>
                <a:gd name="connsiteY125" fmla="*/ 2048556 h 3612657"/>
                <a:gd name="connsiteX126" fmla="*/ 3590925 w 4215960"/>
                <a:gd name="connsiteY126" fmla="*/ 2026557 h 3612657"/>
                <a:gd name="connsiteX127" fmla="*/ 3537403 w 4215960"/>
                <a:gd name="connsiteY127" fmla="*/ 2010456 h 3612657"/>
                <a:gd name="connsiteX128" fmla="*/ 3512684 w 4215960"/>
                <a:gd name="connsiteY128" fmla="*/ 1845355 h 3612657"/>
                <a:gd name="connsiteX129" fmla="*/ 3232377 w 4215960"/>
                <a:gd name="connsiteY129" fmla="*/ 1778680 h 3612657"/>
                <a:gd name="connsiteX130" fmla="*/ 3096078 w 4215960"/>
                <a:gd name="connsiteY130" fmla="*/ 1821996 h 3612657"/>
                <a:gd name="connsiteX131" fmla="*/ 2964089 w 4215960"/>
                <a:gd name="connsiteY131" fmla="*/ 1814512 h 3612657"/>
                <a:gd name="connsiteX132" fmla="*/ 2831646 w 4215960"/>
                <a:gd name="connsiteY132" fmla="*/ 1703614 h 3612657"/>
                <a:gd name="connsiteX133" fmla="*/ 2618468 w 4215960"/>
                <a:gd name="connsiteY133" fmla="*/ 1400401 h 3612657"/>
                <a:gd name="connsiteX134" fmla="*/ 2220006 w 4215960"/>
                <a:gd name="connsiteY134" fmla="*/ 1260928 h 3612657"/>
                <a:gd name="connsiteX135" fmla="*/ 1821543 w 4215960"/>
                <a:gd name="connsiteY135" fmla="*/ 1284514 h 3612657"/>
                <a:gd name="connsiteX136" fmla="*/ 1799771 w 4215960"/>
                <a:gd name="connsiteY136" fmla="*/ 1211943 h 3612657"/>
                <a:gd name="connsiteX137" fmla="*/ 1756228 w 4215960"/>
                <a:gd name="connsiteY137" fmla="*/ 1139371 h 3612657"/>
                <a:gd name="connsiteX138" fmla="*/ 1625600 w 4215960"/>
                <a:gd name="connsiteY138" fmla="*/ 986971 h 3612657"/>
                <a:gd name="connsiteX139" fmla="*/ 1589314 w 4215960"/>
                <a:gd name="connsiteY139" fmla="*/ 928914 h 3612657"/>
                <a:gd name="connsiteX140" fmla="*/ 1574800 w 4215960"/>
                <a:gd name="connsiteY140" fmla="*/ 892628 h 3612657"/>
                <a:gd name="connsiteX141" fmla="*/ 1538514 w 4215960"/>
                <a:gd name="connsiteY141" fmla="*/ 856343 h 3612657"/>
                <a:gd name="connsiteX142" fmla="*/ 1509485 w 4215960"/>
                <a:gd name="connsiteY142" fmla="*/ 820057 h 3612657"/>
                <a:gd name="connsiteX143" fmla="*/ 1473200 w 4215960"/>
                <a:gd name="connsiteY143" fmla="*/ 783771 h 3612657"/>
                <a:gd name="connsiteX144" fmla="*/ 1436914 w 4215960"/>
                <a:gd name="connsiteY144" fmla="*/ 718457 h 3612657"/>
                <a:gd name="connsiteX145" fmla="*/ 1357085 w 4215960"/>
                <a:gd name="connsiteY145" fmla="*/ 624114 h 3612657"/>
                <a:gd name="connsiteX146" fmla="*/ 1335314 w 4215960"/>
                <a:gd name="connsiteY146" fmla="*/ 602343 h 3612657"/>
                <a:gd name="connsiteX147" fmla="*/ 1277257 w 4215960"/>
                <a:gd name="connsiteY147" fmla="*/ 529771 h 3612657"/>
                <a:gd name="connsiteX148" fmla="*/ 1219200 w 4215960"/>
                <a:gd name="connsiteY148" fmla="*/ 464457 h 3612657"/>
                <a:gd name="connsiteX149" fmla="*/ 1161143 w 4215960"/>
                <a:gd name="connsiteY149" fmla="*/ 406400 h 3612657"/>
                <a:gd name="connsiteX150" fmla="*/ 1081314 w 4215960"/>
                <a:gd name="connsiteY150" fmla="*/ 362857 h 3612657"/>
                <a:gd name="connsiteX151" fmla="*/ 1052285 w 4215960"/>
                <a:gd name="connsiteY151" fmla="*/ 333828 h 3612657"/>
                <a:gd name="connsiteX152" fmla="*/ 1001485 w 4215960"/>
                <a:gd name="connsiteY152" fmla="*/ 304800 h 3612657"/>
                <a:gd name="connsiteX153" fmla="*/ 979714 w 4215960"/>
                <a:gd name="connsiteY153" fmla="*/ 290285 h 3612657"/>
                <a:gd name="connsiteX154" fmla="*/ 928914 w 4215960"/>
                <a:gd name="connsiteY154" fmla="*/ 246743 h 3612657"/>
                <a:gd name="connsiteX155" fmla="*/ 907143 w 4215960"/>
                <a:gd name="connsiteY155" fmla="*/ 232228 h 3612657"/>
                <a:gd name="connsiteX156" fmla="*/ 885371 w 4215960"/>
                <a:gd name="connsiteY156" fmla="*/ 224971 h 3612657"/>
                <a:gd name="connsiteX157" fmla="*/ 849085 w 4215960"/>
                <a:gd name="connsiteY157" fmla="*/ 188685 h 3612657"/>
                <a:gd name="connsiteX158" fmla="*/ 820057 w 4215960"/>
                <a:gd name="connsiteY158" fmla="*/ 166914 h 3612657"/>
                <a:gd name="connsiteX159" fmla="*/ 812800 w 4215960"/>
                <a:gd name="connsiteY159" fmla="*/ 145143 h 3612657"/>
                <a:gd name="connsiteX160" fmla="*/ 762000 w 4215960"/>
                <a:gd name="connsiteY160" fmla="*/ 116114 h 3612657"/>
                <a:gd name="connsiteX161" fmla="*/ 740228 w 4215960"/>
                <a:gd name="connsiteY161" fmla="*/ 101600 h 3612657"/>
                <a:gd name="connsiteX162" fmla="*/ 703943 w 4215960"/>
                <a:gd name="connsiteY162" fmla="*/ 65314 h 3612657"/>
                <a:gd name="connsiteX163" fmla="*/ 689428 w 4215960"/>
                <a:gd name="connsiteY163" fmla="*/ 50800 h 3612657"/>
                <a:gd name="connsiteX164" fmla="*/ 660400 w 4215960"/>
                <a:gd name="connsiteY164" fmla="*/ 43543 h 3612657"/>
                <a:gd name="connsiteX165" fmla="*/ 638628 w 4215960"/>
                <a:gd name="connsiteY165" fmla="*/ 36285 h 3612657"/>
                <a:gd name="connsiteX166" fmla="*/ 602343 w 4215960"/>
                <a:gd name="connsiteY166" fmla="*/ 0 h 3612657"/>
                <a:gd name="connsiteX0" fmla="*/ 602343 w 4215960"/>
                <a:gd name="connsiteY0" fmla="*/ 0 h 3612657"/>
                <a:gd name="connsiteX1" fmla="*/ 406400 w 4215960"/>
                <a:gd name="connsiteY1" fmla="*/ 7257 h 3612657"/>
                <a:gd name="connsiteX2" fmla="*/ 362857 w 4215960"/>
                <a:gd name="connsiteY2" fmla="*/ 36285 h 3612657"/>
                <a:gd name="connsiteX3" fmla="*/ 312057 w 4215960"/>
                <a:gd name="connsiteY3" fmla="*/ 50800 h 3612657"/>
                <a:gd name="connsiteX4" fmla="*/ 239485 w 4215960"/>
                <a:gd name="connsiteY4" fmla="*/ 101600 h 3612657"/>
                <a:gd name="connsiteX5" fmla="*/ 210457 w 4215960"/>
                <a:gd name="connsiteY5" fmla="*/ 108857 h 3612657"/>
                <a:gd name="connsiteX6" fmla="*/ 159657 w 4215960"/>
                <a:gd name="connsiteY6" fmla="*/ 137885 h 3612657"/>
                <a:gd name="connsiteX7" fmla="*/ 130628 w 4215960"/>
                <a:gd name="connsiteY7" fmla="*/ 166914 h 3612657"/>
                <a:gd name="connsiteX8" fmla="*/ 108857 w 4215960"/>
                <a:gd name="connsiteY8" fmla="*/ 188685 h 3612657"/>
                <a:gd name="connsiteX9" fmla="*/ 94343 w 4215960"/>
                <a:gd name="connsiteY9" fmla="*/ 203200 h 3612657"/>
                <a:gd name="connsiteX10" fmla="*/ 43543 w 4215960"/>
                <a:gd name="connsiteY10" fmla="*/ 283028 h 3612657"/>
                <a:gd name="connsiteX11" fmla="*/ 14514 w 4215960"/>
                <a:gd name="connsiteY11" fmla="*/ 362857 h 3612657"/>
                <a:gd name="connsiteX12" fmla="*/ 0 w 4215960"/>
                <a:gd name="connsiteY12" fmla="*/ 420914 h 3612657"/>
                <a:gd name="connsiteX13" fmla="*/ 7257 w 4215960"/>
                <a:gd name="connsiteY13" fmla="*/ 1393371 h 3612657"/>
                <a:gd name="connsiteX14" fmla="*/ 29028 w 4215960"/>
                <a:gd name="connsiteY14" fmla="*/ 1494971 h 3612657"/>
                <a:gd name="connsiteX15" fmla="*/ 43543 w 4215960"/>
                <a:gd name="connsiteY15" fmla="*/ 1531257 h 3612657"/>
                <a:gd name="connsiteX16" fmla="*/ 58057 w 4215960"/>
                <a:gd name="connsiteY16" fmla="*/ 1596571 h 3612657"/>
                <a:gd name="connsiteX17" fmla="*/ 79828 w 4215960"/>
                <a:gd name="connsiteY17" fmla="*/ 1647371 h 3612657"/>
                <a:gd name="connsiteX18" fmla="*/ 116114 w 4215960"/>
                <a:gd name="connsiteY18" fmla="*/ 1763485 h 3612657"/>
                <a:gd name="connsiteX19" fmla="*/ 137885 w 4215960"/>
                <a:gd name="connsiteY19" fmla="*/ 1828800 h 3612657"/>
                <a:gd name="connsiteX20" fmla="*/ 145143 w 4215960"/>
                <a:gd name="connsiteY20" fmla="*/ 1850571 h 3612657"/>
                <a:gd name="connsiteX21" fmla="*/ 166914 w 4215960"/>
                <a:gd name="connsiteY21" fmla="*/ 1894114 h 3612657"/>
                <a:gd name="connsiteX22" fmla="*/ 188685 w 4215960"/>
                <a:gd name="connsiteY22" fmla="*/ 1944914 h 3612657"/>
                <a:gd name="connsiteX23" fmla="*/ 195943 w 4215960"/>
                <a:gd name="connsiteY23" fmla="*/ 1973943 h 3612657"/>
                <a:gd name="connsiteX24" fmla="*/ 232228 w 4215960"/>
                <a:gd name="connsiteY24" fmla="*/ 2024743 h 3612657"/>
                <a:gd name="connsiteX25" fmla="*/ 254000 w 4215960"/>
                <a:gd name="connsiteY25" fmla="*/ 2082800 h 3612657"/>
                <a:gd name="connsiteX26" fmla="*/ 275771 w 4215960"/>
                <a:gd name="connsiteY26" fmla="*/ 2104571 h 3612657"/>
                <a:gd name="connsiteX27" fmla="*/ 312057 w 4215960"/>
                <a:gd name="connsiteY27" fmla="*/ 2177143 h 3612657"/>
                <a:gd name="connsiteX28" fmla="*/ 348343 w 4215960"/>
                <a:gd name="connsiteY28" fmla="*/ 2227943 h 3612657"/>
                <a:gd name="connsiteX29" fmla="*/ 355600 w 4215960"/>
                <a:gd name="connsiteY29" fmla="*/ 2249714 h 3612657"/>
                <a:gd name="connsiteX30" fmla="*/ 406400 w 4215960"/>
                <a:gd name="connsiteY30" fmla="*/ 2315028 h 3612657"/>
                <a:gd name="connsiteX31" fmla="*/ 435428 w 4215960"/>
                <a:gd name="connsiteY31" fmla="*/ 2380343 h 3612657"/>
                <a:gd name="connsiteX32" fmla="*/ 457200 w 4215960"/>
                <a:gd name="connsiteY32" fmla="*/ 2409371 h 3612657"/>
                <a:gd name="connsiteX33" fmla="*/ 471714 w 4215960"/>
                <a:gd name="connsiteY33" fmla="*/ 2467428 h 3612657"/>
                <a:gd name="connsiteX34" fmla="*/ 478971 w 4215960"/>
                <a:gd name="connsiteY34" fmla="*/ 2489200 h 3612657"/>
                <a:gd name="connsiteX35" fmla="*/ 486228 w 4215960"/>
                <a:gd name="connsiteY35" fmla="*/ 2518228 h 3612657"/>
                <a:gd name="connsiteX36" fmla="*/ 493485 w 4215960"/>
                <a:gd name="connsiteY36" fmla="*/ 2583543 h 3612657"/>
                <a:gd name="connsiteX37" fmla="*/ 515257 w 4215960"/>
                <a:gd name="connsiteY37" fmla="*/ 2641600 h 3612657"/>
                <a:gd name="connsiteX38" fmla="*/ 544285 w 4215960"/>
                <a:gd name="connsiteY38" fmla="*/ 2685143 h 3612657"/>
                <a:gd name="connsiteX39" fmla="*/ 573314 w 4215960"/>
                <a:gd name="connsiteY39" fmla="*/ 2735943 h 3612657"/>
                <a:gd name="connsiteX40" fmla="*/ 602343 w 4215960"/>
                <a:gd name="connsiteY40" fmla="*/ 2757714 h 3612657"/>
                <a:gd name="connsiteX41" fmla="*/ 645885 w 4215960"/>
                <a:gd name="connsiteY41" fmla="*/ 2801257 h 3612657"/>
                <a:gd name="connsiteX42" fmla="*/ 674914 w 4215960"/>
                <a:gd name="connsiteY42" fmla="*/ 2823028 h 3612657"/>
                <a:gd name="connsiteX43" fmla="*/ 711200 w 4215960"/>
                <a:gd name="connsiteY43" fmla="*/ 2866571 h 3612657"/>
                <a:gd name="connsiteX44" fmla="*/ 740228 w 4215960"/>
                <a:gd name="connsiteY44" fmla="*/ 2888343 h 3612657"/>
                <a:gd name="connsiteX45" fmla="*/ 812800 w 4215960"/>
                <a:gd name="connsiteY45" fmla="*/ 2953657 h 3612657"/>
                <a:gd name="connsiteX46" fmla="*/ 849085 w 4215960"/>
                <a:gd name="connsiteY46" fmla="*/ 2997200 h 3612657"/>
                <a:gd name="connsiteX47" fmla="*/ 870857 w 4215960"/>
                <a:gd name="connsiteY47" fmla="*/ 3011714 h 3612657"/>
                <a:gd name="connsiteX48" fmla="*/ 907143 w 4215960"/>
                <a:gd name="connsiteY48" fmla="*/ 3055257 h 3612657"/>
                <a:gd name="connsiteX49" fmla="*/ 936171 w 4215960"/>
                <a:gd name="connsiteY49" fmla="*/ 3077028 h 3612657"/>
                <a:gd name="connsiteX50" fmla="*/ 1030514 w 4215960"/>
                <a:gd name="connsiteY50" fmla="*/ 3120571 h 3612657"/>
                <a:gd name="connsiteX51" fmla="*/ 1480457 w 4215960"/>
                <a:gd name="connsiteY51" fmla="*/ 3106057 h 3612657"/>
                <a:gd name="connsiteX52" fmla="*/ 1531257 w 4215960"/>
                <a:gd name="connsiteY52" fmla="*/ 3091543 h 3612657"/>
                <a:gd name="connsiteX53" fmla="*/ 1618343 w 4215960"/>
                <a:gd name="connsiteY53" fmla="*/ 3084285 h 3612657"/>
                <a:gd name="connsiteX54" fmla="*/ 1698171 w 4215960"/>
                <a:gd name="connsiteY54" fmla="*/ 3069771 h 3612657"/>
                <a:gd name="connsiteX55" fmla="*/ 1756228 w 4215960"/>
                <a:gd name="connsiteY55" fmla="*/ 3062514 h 3612657"/>
                <a:gd name="connsiteX56" fmla="*/ 1785257 w 4215960"/>
                <a:gd name="connsiteY56" fmla="*/ 3048000 h 3612657"/>
                <a:gd name="connsiteX57" fmla="*/ 1850571 w 4215960"/>
                <a:gd name="connsiteY57" fmla="*/ 3026228 h 3612657"/>
                <a:gd name="connsiteX58" fmla="*/ 1886857 w 4215960"/>
                <a:gd name="connsiteY58" fmla="*/ 3011714 h 3612657"/>
                <a:gd name="connsiteX59" fmla="*/ 1988457 w 4215960"/>
                <a:gd name="connsiteY59" fmla="*/ 2997200 h 3612657"/>
                <a:gd name="connsiteX60" fmla="*/ 2017485 w 4215960"/>
                <a:gd name="connsiteY60" fmla="*/ 2989943 h 3612657"/>
                <a:gd name="connsiteX61" fmla="*/ 2637971 w 4215960"/>
                <a:gd name="connsiteY61" fmla="*/ 3336697 h 3612657"/>
                <a:gd name="connsiteX62" fmla="*/ 2892650 w 4215960"/>
                <a:gd name="connsiteY62" fmla="*/ 3597500 h 3612657"/>
                <a:gd name="connsiteX63" fmla="*/ 2941863 w 4215960"/>
                <a:gd name="connsiteY63" fmla="*/ 3600675 h 3612657"/>
                <a:gd name="connsiteX64" fmla="*/ 2897412 w 4215960"/>
                <a:gd name="connsiteY64" fmla="*/ 3507013 h 3612657"/>
                <a:gd name="connsiteX65" fmla="*/ 2854550 w 4215960"/>
                <a:gd name="connsiteY65" fmla="*/ 3438750 h 3612657"/>
                <a:gd name="connsiteX66" fmla="*/ 2897413 w 4215960"/>
                <a:gd name="connsiteY66" fmla="*/ 3422874 h 3612657"/>
                <a:gd name="connsiteX67" fmla="*/ 2878362 w 4215960"/>
                <a:gd name="connsiteY67" fmla="*/ 3381600 h 3612657"/>
                <a:gd name="connsiteX68" fmla="*/ 2930750 w 4215960"/>
                <a:gd name="connsiteY68" fmla="*/ 3391125 h 3612657"/>
                <a:gd name="connsiteX69" fmla="*/ 2910113 w 4215960"/>
                <a:gd name="connsiteY69" fmla="*/ 3357787 h 3612657"/>
                <a:gd name="connsiteX70" fmla="*/ 2931432 w 4215960"/>
                <a:gd name="connsiteY70" fmla="*/ 3341233 h 3612657"/>
                <a:gd name="connsiteX71" fmla="*/ 3052535 w 4215960"/>
                <a:gd name="connsiteY71" fmla="*/ 3426506 h 3612657"/>
                <a:gd name="connsiteX72" fmla="*/ 3087912 w 4215960"/>
                <a:gd name="connsiteY72" fmla="*/ 3413349 h 3612657"/>
                <a:gd name="connsiteX73" fmla="*/ 3140299 w 4215960"/>
                <a:gd name="connsiteY73" fmla="*/ 3478438 h 3612657"/>
                <a:gd name="connsiteX74" fmla="*/ 3160937 w 4215960"/>
                <a:gd name="connsiteY74" fmla="*/ 3537175 h 3612657"/>
                <a:gd name="connsiteX75" fmla="*/ 3268887 w 4215960"/>
                <a:gd name="connsiteY75" fmla="*/ 3556224 h 3612657"/>
                <a:gd name="connsiteX76" fmla="*/ 3208563 w 4215960"/>
                <a:gd name="connsiteY76" fmla="*/ 3489549 h 3612657"/>
                <a:gd name="connsiteX77" fmla="*/ 3205387 w 4215960"/>
                <a:gd name="connsiteY77" fmla="*/ 3421287 h 3612657"/>
                <a:gd name="connsiteX78" fmla="*/ 3259362 w 4215960"/>
                <a:gd name="connsiteY78" fmla="*/ 3476850 h 3612657"/>
                <a:gd name="connsiteX79" fmla="*/ 3308575 w 4215960"/>
                <a:gd name="connsiteY79" fmla="*/ 3481612 h 3612657"/>
                <a:gd name="connsiteX80" fmla="*/ 3302225 w 4215960"/>
                <a:gd name="connsiteY80" fmla="*/ 3432400 h 3612657"/>
                <a:gd name="connsiteX81" fmla="*/ 3362550 w 4215960"/>
                <a:gd name="connsiteY81" fmla="*/ 3437162 h 3612657"/>
                <a:gd name="connsiteX82" fmla="*/ 3424462 w 4215960"/>
                <a:gd name="connsiteY82" fmla="*/ 3480024 h 3612657"/>
                <a:gd name="connsiteX83" fmla="*/ 3456212 w 4215960"/>
                <a:gd name="connsiteY83" fmla="*/ 3467325 h 3612657"/>
                <a:gd name="connsiteX84" fmla="*/ 3449863 w 4215960"/>
                <a:gd name="connsiteY84" fmla="*/ 3432400 h 3612657"/>
                <a:gd name="connsiteX85" fmla="*/ 3491138 w 4215960"/>
                <a:gd name="connsiteY85" fmla="*/ 3408588 h 3612657"/>
                <a:gd name="connsiteX86" fmla="*/ 3575275 w 4215960"/>
                <a:gd name="connsiteY86" fmla="*/ 3465738 h 3612657"/>
                <a:gd name="connsiteX87" fmla="*/ 3592738 w 4215960"/>
                <a:gd name="connsiteY87" fmla="*/ 3364140 h 3612657"/>
                <a:gd name="connsiteX88" fmla="*/ 3567338 w 4215960"/>
                <a:gd name="connsiteY88" fmla="*/ 3341914 h 3612657"/>
                <a:gd name="connsiteX89" fmla="*/ 3494312 w 4215960"/>
                <a:gd name="connsiteY89" fmla="*/ 3299051 h 3612657"/>
                <a:gd name="connsiteX90" fmla="*/ 3516537 w 4215960"/>
                <a:gd name="connsiteY90" fmla="*/ 3273652 h 3612657"/>
                <a:gd name="connsiteX91" fmla="*/ 3537175 w 4215960"/>
                <a:gd name="connsiteY91" fmla="*/ 3251426 h 3612657"/>
                <a:gd name="connsiteX92" fmla="*/ 3591150 w 4215960"/>
                <a:gd name="connsiteY92" fmla="*/ 3283177 h 3612657"/>
                <a:gd name="connsiteX93" fmla="*/ 3597500 w 4215960"/>
                <a:gd name="connsiteY93" fmla="*/ 3238727 h 3612657"/>
                <a:gd name="connsiteX94" fmla="*/ 3541937 w 4215960"/>
                <a:gd name="connsiteY94" fmla="*/ 3214914 h 3612657"/>
                <a:gd name="connsiteX95" fmla="*/ 3540350 w 4215960"/>
                <a:gd name="connsiteY95" fmla="*/ 3205390 h 3612657"/>
                <a:gd name="connsiteX96" fmla="*/ 3527649 w 4215960"/>
                <a:gd name="connsiteY96" fmla="*/ 3167291 h 3612657"/>
                <a:gd name="connsiteX97" fmla="*/ 3533999 w 4215960"/>
                <a:gd name="connsiteY97" fmla="*/ 3119665 h 3612657"/>
                <a:gd name="connsiteX98" fmla="*/ 3545112 w 4215960"/>
                <a:gd name="connsiteY98" fmla="*/ 3064102 h 3612657"/>
                <a:gd name="connsiteX99" fmla="*/ 3507012 w 4215960"/>
                <a:gd name="connsiteY99" fmla="*/ 3033940 h 3612657"/>
                <a:gd name="connsiteX100" fmla="*/ 3540349 w 4215960"/>
                <a:gd name="connsiteY100" fmla="*/ 3024415 h 3612657"/>
                <a:gd name="connsiteX101" fmla="*/ 3518124 w 4215960"/>
                <a:gd name="connsiteY101" fmla="*/ 2987902 h 3612657"/>
                <a:gd name="connsiteX102" fmla="*/ 3556225 w 4215960"/>
                <a:gd name="connsiteY102" fmla="*/ 2983141 h 3612657"/>
                <a:gd name="connsiteX103" fmla="*/ 3562574 w 4215960"/>
                <a:gd name="connsiteY103" fmla="*/ 2949802 h 3612657"/>
                <a:gd name="connsiteX104" fmla="*/ 3624488 w 4215960"/>
                <a:gd name="connsiteY104" fmla="*/ 2959329 h 3612657"/>
                <a:gd name="connsiteX105" fmla="*/ 3657601 w 4215960"/>
                <a:gd name="connsiteY105" fmla="*/ 2974521 h 3612657"/>
                <a:gd name="connsiteX106" fmla="*/ 3623808 w 4215960"/>
                <a:gd name="connsiteY106" fmla="*/ 3015569 h 3612657"/>
                <a:gd name="connsiteX107" fmla="*/ 3662816 w 4215960"/>
                <a:gd name="connsiteY107" fmla="*/ 3123065 h 3612657"/>
                <a:gd name="connsiteX108" fmla="*/ 3715203 w 4215960"/>
                <a:gd name="connsiteY108" fmla="*/ 3154363 h 3612657"/>
                <a:gd name="connsiteX109" fmla="*/ 3767137 w 4215960"/>
                <a:gd name="connsiteY109" fmla="*/ 3112181 h 3612657"/>
                <a:gd name="connsiteX110" fmla="*/ 3852862 w 4215960"/>
                <a:gd name="connsiteY110" fmla="*/ 3063648 h 3612657"/>
                <a:gd name="connsiteX111" fmla="*/ 3835626 w 4215960"/>
                <a:gd name="connsiteY111" fmla="*/ 2974747 h 3612657"/>
                <a:gd name="connsiteX112" fmla="*/ 3912960 w 4215960"/>
                <a:gd name="connsiteY112" fmla="*/ 2842078 h 3612657"/>
                <a:gd name="connsiteX113" fmla="*/ 4205514 w 4215960"/>
                <a:gd name="connsiteY113" fmla="*/ 2508930 h 3612657"/>
                <a:gd name="connsiteX114" fmla="*/ 4124097 w 4215960"/>
                <a:gd name="connsiteY114" fmla="*/ 2499858 h 3612657"/>
                <a:gd name="connsiteX115" fmla="*/ 4128634 w 4215960"/>
                <a:gd name="connsiteY115" fmla="*/ 2408010 h 3612657"/>
                <a:gd name="connsiteX116" fmla="*/ 4079647 w 4215960"/>
                <a:gd name="connsiteY116" fmla="*/ 2382838 h 3612657"/>
                <a:gd name="connsiteX117" fmla="*/ 3995510 w 4215960"/>
                <a:gd name="connsiteY117" fmla="*/ 2414360 h 3612657"/>
                <a:gd name="connsiteX118" fmla="*/ 3958771 w 4215960"/>
                <a:gd name="connsiteY118" fmla="*/ 2378075 h 3612657"/>
                <a:gd name="connsiteX119" fmla="*/ 4003448 w 4215960"/>
                <a:gd name="connsiteY119" fmla="*/ 2355170 h 3612657"/>
                <a:gd name="connsiteX120" fmla="*/ 3874181 w 4215960"/>
                <a:gd name="connsiteY120" fmla="*/ 2141991 h 3612657"/>
                <a:gd name="connsiteX121" fmla="*/ 3889147 w 4215960"/>
                <a:gd name="connsiteY121" fmla="*/ 2111828 h 3612657"/>
                <a:gd name="connsiteX122" fmla="*/ 3865562 w 4215960"/>
                <a:gd name="connsiteY122" fmla="*/ 1996168 h 3612657"/>
                <a:gd name="connsiteX123" fmla="*/ 3706813 w 4215960"/>
                <a:gd name="connsiteY123" fmla="*/ 1985282 h 3612657"/>
                <a:gd name="connsiteX124" fmla="*/ 3673475 w 4215960"/>
                <a:gd name="connsiteY124" fmla="*/ 2034040 h 3612657"/>
                <a:gd name="connsiteX125" fmla="*/ 3584575 w 4215960"/>
                <a:gd name="connsiteY125" fmla="*/ 2048556 h 3612657"/>
                <a:gd name="connsiteX126" fmla="*/ 3590925 w 4215960"/>
                <a:gd name="connsiteY126" fmla="*/ 2026557 h 3612657"/>
                <a:gd name="connsiteX127" fmla="*/ 3537403 w 4215960"/>
                <a:gd name="connsiteY127" fmla="*/ 2010456 h 3612657"/>
                <a:gd name="connsiteX128" fmla="*/ 3512684 w 4215960"/>
                <a:gd name="connsiteY128" fmla="*/ 1845355 h 3612657"/>
                <a:gd name="connsiteX129" fmla="*/ 3232377 w 4215960"/>
                <a:gd name="connsiteY129" fmla="*/ 1778680 h 3612657"/>
                <a:gd name="connsiteX130" fmla="*/ 3096078 w 4215960"/>
                <a:gd name="connsiteY130" fmla="*/ 1821996 h 3612657"/>
                <a:gd name="connsiteX131" fmla="*/ 2964089 w 4215960"/>
                <a:gd name="connsiteY131" fmla="*/ 1814512 h 3612657"/>
                <a:gd name="connsiteX132" fmla="*/ 2831646 w 4215960"/>
                <a:gd name="connsiteY132" fmla="*/ 1703614 h 3612657"/>
                <a:gd name="connsiteX133" fmla="*/ 2618468 w 4215960"/>
                <a:gd name="connsiteY133" fmla="*/ 1400401 h 3612657"/>
                <a:gd name="connsiteX134" fmla="*/ 2220006 w 4215960"/>
                <a:gd name="connsiteY134" fmla="*/ 1260928 h 3612657"/>
                <a:gd name="connsiteX135" fmla="*/ 1821543 w 4215960"/>
                <a:gd name="connsiteY135" fmla="*/ 1284514 h 3612657"/>
                <a:gd name="connsiteX136" fmla="*/ 1799771 w 4215960"/>
                <a:gd name="connsiteY136" fmla="*/ 1211943 h 3612657"/>
                <a:gd name="connsiteX137" fmla="*/ 1756228 w 4215960"/>
                <a:gd name="connsiteY137" fmla="*/ 1139371 h 3612657"/>
                <a:gd name="connsiteX138" fmla="*/ 1625600 w 4215960"/>
                <a:gd name="connsiteY138" fmla="*/ 986971 h 3612657"/>
                <a:gd name="connsiteX139" fmla="*/ 1589314 w 4215960"/>
                <a:gd name="connsiteY139" fmla="*/ 928914 h 3612657"/>
                <a:gd name="connsiteX140" fmla="*/ 1574800 w 4215960"/>
                <a:gd name="connsiteY140" fmla="*/ 892628 h 3612657"/>
                <a:gd name="connsiteX141" fmla="*/ 1538514 w 4215960"/>
                <a:gd name="connsiteY141" fmla="*/ 856343 h 3612657"/>
                <a:gd name="connsiteX142" fmla="*/ 1509485 w 4215960"/>
                <a:gd name="connsiteY142" fmla="*/ 820057 h 3612657"/>
                <a:gd name="connsiteX143" fmla="*/ 1473200 w 4215960"/>
                <a:gd name="connsiteY143" fmla="*/ 783771 h 3612657"/>
                <a:gd name="connsiteX144" fmla="*/ 1436914 w 4215960"/>
                <a:gd name="connsiteY144" fmla="*/ 718457 h 3612657"/>
                <a:gd name="connsiteX145" fmla="*/ 1357085 w 4215960"/>
                <a:gd name="connsiteY145" fmla="*/ 624114 h 3612657"/>
                <a:gd name="connsiteX146" fmla="*/ 1335314 w 4215960"/>
                <a:gd name="connsiteY146" fmla="*/ 602343 h 3612657"/>
                <a:gd name="connsiteX147" fmla="*/ 1277257 w 4215960"/>
                <a:gd name="connsiteY147" fmla="*/ 529771 h 3612657"/>
                <a:gd name="connsiteX148" fmla="*/ 1219200 w 4215960"/>
                <a:gd name="connsiteY148" fmla="*/ 464457 h 3612657"/>
                <a:gd name="connsiteX149" fmla="*/ 1161143 w 4215960"/>
                <a:gd name="connsiteY149" fmla="*/ 406400 h 3612657"/>
                <a:gd name="connsiteX150" fmla="*/ 1081314 w 4215960"/>
                <a:gd name="connsiteY150" fmla="*/ 362857 h 3612657"/>
                <a:gd name="connsiteX151" fmla="*/ 1052285 w 4215960"/>
                <a:gd name="connsiteY151" fmla="*/ 333828 h 3612657"/>
                <a:gd name="connsiteX152" fmla="*/ 1001485 w 4215960"/>
                <a:gd name="connsiteY152" fmla="*/ 304800 h 3612657"/>
                <a:gd name="connsiteX153" fmla="*/ 979714 w 4215960"/>
                <a:gd name="connsiteY153" fmla="*/ 290285 h 3612657"/>
                <a:gd name="connsiteX154" fmla="*/ 928914 w 4215960"/>
                <a:gd name="connsiteY154" fmla="*/ 246743 h 3612657"/>
                <a:gd name="connsiteX155" fmla="*/ 907143 w 4215960"/>
                <a:gd name="connsiteY155" fmla="*/ 232228 h 3612657"/>
                <a:gd name="connsiteX156" fmla="*/ 885371 w 4215960"/>
                <a:gd name="connsiteY156" fmla="*/ 224971 h 3612657"/>
                <a:gd name="connsiteX157" fmla="*/ 849085 w 4215960"/>
                <a:gd name="connsiteY157" fmla="*/ 188685 h 3612657"/>
                <a:gd name="connsiteX158" fmla="*/ 820057 w 4215960"/>
                <a:gd name="connsiteY158" fmla="*/ 166914 h 3612657"/>
                <a:gd name="connsiteX159" fmla="*/ 812800 w 4215960"/>
                <a:gd name="connsiteY159" fmla="*/ 145143 h 3612657"/>
                <a:gd name="connsiteX160" fmla="*/ 762000 w 4215960"/>
                <a:gd name="connsiteY160" fmla="*/ 116114 h 3612657"/>
                <a:gd name="connsiteX161" fmla="*/ 740228 w 4215960"/>
                <a:gd name="connsiteY161" fmla="*/ 101600 h 3612657"/>
                <a:gd name="connsiteX162" fmla="*/ 703943 w 4215960"/>
                <a:gd name="connsiteY162" fmla="*/ 65314 h 3612657"/>
                <a:gd name="connsiteX163" fmla="*/ 689428 w 4215960"/>
                <a:gd name="connsiteY163" fmla="*/ 50800 h 3612657"/>
                <a:gd name="connsiteX164" fmla="*/ 660400 w 4215960"/>
                <a:gd name="connsiteY164" fmla="*/ 43543 h 3612657"/>
                <a:gd name="connsiteX165" fmla="*/ 638628 w 4215960"/>
                <a:gd name="connsiteY165" fmla="*/ 36285 h 3612657"/>
                <a:gd name="connsiteX166" fmla="*/ 602343 w 4215960"/>
                <a:gd name="connsiteY166" fmla="*/ 0 h 3612657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640237 w 4215960"/>
                <a:gd name="connsiteY62" fmla="*/ 3341912 h 3612288"/>
                <a:gd name="connsiteX63" fmla="*/ 2892650 w 4215960"/>
                <a:gd name="connsiteY63" fmla="*/ 3597500 h 3612288"/>
                <a:gd name="connsiteX64" fmla="*/ 2941863 w 4215960"/>
                <a:gd name="connsiteY64" fmla="*/ 3600675 h 3612288"/>
                <a:gd name="connsiteX65" fmla="*/ 2897412 w 4215960"/>
                <a:gd name="connsiteY65" fmla="*/ 3507013 h 3612288"/>
                <a:gd name="connsiteX66" fmla="*/ 2854550 w 4215960"/>
                <a:gd name="connsiteY66" fmla="*/ 3438750 h 3612288"/>
                <a:gd name="connsiteX67" fmla="*/ 2897413 w 4215960"/>
                <a:gd name="connsiteY67" fmla="*/ 3422874 h 3612288"/>
                <a:gd name="connsiteX68" fmla="*/ 2878362 w 4215960"/>
                <a:gd name="connsiteY68" fmla="*/ 3381600 h 3612288"/>
                <a:gd name="connsiteX69" fmla="*/ 2930750 w 4215960"/>
                <a:gd name="connsiteY69" fmla="*/ 3391125 h 3612288"/>
                <a:gd name="connsiteX70" fmla="*/ 2910113 w 4215960"/>
                <a:gd name="connsiteY70" fmla="*/ 3357787 h 3612288"/>
                <a:gd name="connsiteX71" fmla="*/ 2931432 w 4215960"/>
                <a:gd name="connsiteY71" fmla="*/ 3341233 h 3612288"/>
                <a:gd name="connsiteX72" fmla="*/ 3052535 w 4215960"/>
                <a:gd name="connsiteY72" fmla="*/ 3426506 h 3612288"/>
                <a:gd name="connsiteX73" fmla="*/ 3087912 w 4215960"/>
                <a:gd name="connsiteY73" fmla="*/ 3413349 h 3612288"/>
                <a:gd name="connsiteX74" fmla="*/ 3140299 w 4215960"/>
                <a:gd name="connsiteY74" fmla="*/ 3478438 h 3612288"/>
                <a:gd name="connsiteX75" fmla="*/ 3160937 w 4215960"/>
                <a:gd name="connsiteY75" fmla="*/ 3537175 h 3612288"/>
                <a:gd name="connsiteX76" fmla="*/ 3268887 w 4215960"/>
                <a:gd name="connsiteY76" fmla="*/ 3556224 h 3612288"/>
                <a:gd name="connsiteX77" fmla="*/ 3208563 w 4215960"/>
                <a:gd name="connsiteY77" fmla="*/ 3489549 h 3612288"/>
                <a:gd name="connsiteX78" fmla="*/ 3205387 w 4215960"/>
                <a:gd name="connsiteY78" fmla="*/ 3421287 h 3612288"/>
                <a:gd name="connsiteX79" fmla="*/ 3259362 w 4215960"/>
                <a:gd name="connsiteY79" fmla="*/ 3476850 h 3612288"/>
                <a:gd name="connsiteX80" fmla="*/ 3308575 w 4215960"/>
                <a:gd name="connsiteY80" fmla="*/ 3481612 h 3612288"/>
                <a:gd name="connsiteX81" fmla="*/ 3302225 w 4215960"/>
                <a:gd name="connsiteY81" fmla="*/ 3432400 h 3612288"/>
                <a:gd name="connsiteX82" fmla="*/ 3362550 w 4215960"/>
                <a:gd name="connsiteY82" fmla="*/ 3437162 h 3612288"/>
                <a:gd name="connsiteX83" fmla="*/ 3424462 w 4215960"/>
                <a:gd name="connsiteY83" fmla="*/ 3480024 h 3612288"/>
                <a:gd name="connsiteX84" fmla="*/ 3456212 w 4215960"/>
                <a:gd name="connsiteY84" fmla="*/ 3467325 h 3612288"/>
                <a:gd name="connsiteX85" fmla="*/ 3449863 w 4215960"/>
                <a:gd name="connsiteY85" fmla="*/ 3432400 h 3612288"/>
                <a:gd name="connsiteX86" fmla="*/ 3491138 w 4215960"/>
                <a:gd name="connsiteY86" fmla="*/ 3408588 h 3612288"/>
                <a:gd name="connsiteX87" fmla="*/ 3575275 w 4215960"/>
                <a:gd name="connsiteY87" fmla="*/ 3465738 h 3612288"/>
                <a:gd name="connsiteX88" fmla="*/ 3592738 w 4215960"/>
                <a:gd name="connsiteY88" fmla="*/ 3364140 h 3612288"/>
                <a:gd name="connsiteX89" fmla="*/ 3567338 w 4215960"/>
                <a:gd name="connsiteY89" fmla="*/ 3341914 h 3612288"/>
                <a:gd name="connsiteX90" fmla="*/ 3494312 w 4215960"/>
                <a:gd name="connsiteY90" fmla="*/ 3299051 h 3612288"/>
                <a:gd name="connsiteX91" fmla="*/ 3516537 w 4215960"/>
                <a:gd name="connsiteY91" fmla="*/ 3273652 h 3612288"/>
                <a:gd name="connsiteX92" fmla="*/ 3537175 w 4215960"/>
                <a:gd name="connsiteY92" fmla="*/ 3251426 h 3612288"/>
                <a:gd name="connsiteX93" fmla="*/ 3591150 w 4215960"/>
                <a:gd name="connsiteY93" fmla="*/ 3283177 h 3612288"/>
                <a:gd name="connsiteX94" fmla="*/ 3597500 w 4215960"/>
                <a:gd name="connsiteY94" fmla="*/ 3238727 h 3612288"/>
                <a:gd name="connsiteX95" fmla="*/ 3541937 w 4215960"/>
                <a:gd name="connsiteY95" fmla="*/ 3214914 h 3612288"/>
                <a:gd name="connsiteX96" fmla="*/ 3540350 w 4215960"/>
                <a:gd name="connsiteY96" fmla="*/ 3205390 h 3612288"/>
                <a:gd name="connsiteX97" fmla="*/ 3527649 w 4215960"/>
                <a:gd name="connsiteY97" fmla="*/ 3167291 h 3612288"/>
                <a:gd name="connsiteX98" fmla="*/ 3533999 w 4215960"/>
                <a:gd name="connsiteY98" fmla="*/ 3119665 h 3612288"/>
                <a:gd name="connsiteX99" fmla="*/ 3545112 w 4215960"/>
                <a:gd name="connsiteY99" fmla="*/ 3064102 h 3612288"/>
                <a:gd name="connsiteX100" fmla="*/ 3507012 w 4215960"/>
                <a:gd name="connsiteY100" fmla="*/ 3033940 h 3612288"/>
                <a:gd name="connsiteX101" fmla="*/ 3540349 w 4215960"/>
                <a:gd name="connsiteY101" fmla="*/ 3024415 h 3612288"/>
                <a:gd name="connsiteX102" fmla="*/ 3518124 w 4215960"/>
                <a:gd name="connsiteY102" fmla="*/ 2987902 h 3612288"/>
                <a:gd name="connsiteX103" fmla="*/ 3556225 w 4215960"/>
                <a:gd name="connsiteY103" fmla="*/ 2983141 h 3612288"/>
                <a:gd name="connsiteX104" fmla="*/ 3562574 w 4215960"/>
                <a:gd name="connsiteY104" fmla="*/ 2949802 h 3612288"/>
                <a:gd name="connsiteX105" fmla="*/ 3624488 w 4215960"/>
                <a:gd name="connsiteY105" fmla="*/ 2959329 h 3612288"/>
                <a:gd name="connsiteX106" fmla="*/ 3657601 w 4215960"/>
                <a:gd name="connsiteY106" fmla="*/ 2974521 h 3612288"/>
                <a:gd name="connsiteX107" fmla="*/ 3623808 w 4215960"/>
                <a:gd name="connsiteY107" fmla="*/ 3015569 h 3612288"/>
                <a:gd name="connsiteX108" fmla="*/ 3662816 w 4215960"/>
                <a:gd name="connsiteY108" fmla="*/ 3123065 h 3612288"/>
                <a:gd name="connsiteX109" fmla="*/ 3715203 w 4215960"/>
                <a:gd name="connsiteY109" fmla="*/ 3154363 h 3612288"/>
                <a:gd name="connsiteX110" fmla="*/ 3767137 w 4215960"/>
                <a:gd name="connsiteY110" fmla="*/ 3112181 h 3612288"/>
                <a:gd name="connsiteX111" fmla="*/ 3852862 w 4215960"/>
                <a:gd name="connsiteY111" fmla="*/ 3063648 h 3612288"/>
                <a:gd name="connsiteX112" fmla="*/ 3835626 w 4215960"/>
                <a:gd name="connsiteY112" fmla="*/ 2974747 h 3612288"/>
                <a:gd name="connsiteX113" fmla="*/ 3912960 w 4215960"/>
                <a:gd name="connsiteY113" fmla="*/ 2842078 h 3612288"/>
                <a:gd name="connsiteX114" fmla="*/ 4205514 w 4215960"/>
                <a:gd name="connsiteY114" fmla="*/ 2508930 h 3612288"/>
                <a:gd name="connsiteX115" fmla="*/ 4124097 w 4215960"/>
                <a:gd name="connsiteY115" fmla="*/ 2499858 h 3612288"/>
                <a:gd name="connsiteX116" fmla="*/ 4128634 w 4215960"/>
                <a:gd name="connsiteY116" fmla="*/ 2408010 h 3612288"/>
                <a:gd name="connsiteX117" fmla="*/ 4079647 w 4215960"/>
                <a:gd name="connsiteY117" fmla="*/ 2382838 h 3612288"/>
                <a:gd name="connsiteX118" fmla="*/ 3995510 w 4215960"/>
                <a:gd name="connsiteY118" fmla="*/ 2414360 h 3612288"/>
                <a:gd name="connsiteX119" fmla="*/ 3958771 w 4215960"/>
                <a:gd name="connsiteY119" fmla="*/ 2378075 h 3612288"/>
                <a:gd name="connsiteX120" fmla="*/ 4003448 w 4215960"/>
                <a:gd name="connsiteY120" fmla="*/ 2355170 h 3612288"/>
                <a:gd name="connsiteX121" fmla="*/ 3874181 w 4215960"/>
                <a:gd name="connsiteY121" fmla="*/ 2141991 h 3612288"/>
                <a:gd name="connsiteX122" fmla="*/ 3889147 w 4215960"/>
                <a:gd name="connsiteY122" fmla="*/ 2111828 h 3612288"/>
                <a:gd name="connsiteX123" fmla="*/ 3865562 w 4215960"/>
                <a:gd name="connsiteY123" fmla="*/ 1996168 h 3612288"/>
                <a:gd name="connsiteX124" fmla="*/ 3706813 w 4215960"/>
                <a:gd name="connsiteY124" fmla="*/ 1985282 h 3612288"/>
                <a:gd name="connsiteX125" fmla="*/ 3673475 w 4215960"/>
                <a:gd name="connsiteY125" fmla="*/ 2034040 h 3612288"/>
                <a:gd name="connsiteX126" fmla="*/ 3584575 w 4215960"/>
                <a:gd name="connsiteY126" fmla="*/ 2048556 h 3612288"/>
                <a:gd name="connsiteX127" fmla="*/ 3590925 w 4215960"/>
                <a:gd name="connsiteY127" fmla="*/ 2026557 h 3612288"/>
                <a:gd name="connsiteX128" fmla="*/ 3537403 w 4215960"/>
                <a:gd name="connsiteY128" fmla="*/ 2010456 h 3612288"/>
                <a:gd name="connsiteX129" fmla="*/ 3512684 w 4215960"/>
                <a:gd name="connsiteY129" fmla="*/ 1845355 h 3612288"/>
                <a:gd name="connsiteX130" fmla="*/ 3232377 w 4215960"/>
                <a:gd name="connsiteY130" fmla="*/ 1778680 h 3612288"/>
                <a:gd name="connsiteX131" fmla="*/ 3096078 w 4215960"/>
                <a:gd name="connsiteY131" fmla="*/ 1821996 h 3612288"/>
                <a:gd name="connsiteX132" fmla="*/ 2964089 w 4215960"/>
                <a:gd name="connsiteY132" fmla="*/ 1814512 h 3612288"/>
                <a:gd name="connsiteX133" fmla="*/ 2831646 w 4215960"/>
                <a:gd name="connsiteY133" fmla="*/ 1703614 h 3612288"/>
                <a:gd name="connsiteX134" fmla="*/ 2618468 w 4215960"/>
                <a:gd name="connsiteY134" fmla="*/ 1400401 h 3612288"/>
                <a:gd name="connsiteX135" fmla="*/ 2220006 w 4215960"/>
                <a:gd name="connsiteY135" fmla="*/ 1260928 h 3612288"/>
                <a:gd name="connsiteX136" fmla="*/ 1821543 w 4215960"/>
                <a:gd name="connsiteY136" fmla="*/ 1284514 h 3612288"/>
                <a:gd name="connsiteX137" fmla="*/ 1799771 w 4215960"/>
                <a:gd name="connsiteY137" fmla="*/ 1211943 h 3612288"/>
                <a:gd name="connsiteX138" fmla="*/ 1756228 w 4215960"/>
                <a:gd name="connsiteY138" fmla="*/ 1139371 h 3612288"/>
                <a:gd name="connsiteX139" fmla="*/ 1625600 w 4215960"/>
                <a:gd name="connsiteY139" fmla="*/ 986971 h 3612288"/>
                <a:gd name="connsiteX140" fmla="*/ 1589314 w 4215960"/>
                <a:gd name="connsiteY140" fmla="*/ 928914 h 3612288"/>
                <a:gd name="connsiteX141" fmla="*/ 1574800 w 4215960"/>
                <a:gd name="connsiteY141" fmla="*/ 892628 h 3612288"/>
                <a:gd name="connsiteX142" fmla="*/ 1538514 w 4215960"/>
                <a:gd name="connsiteY142" fmla="*/ 856343 h 3612288"/>
                <a:gd name="connsiteX143" fmla="*/ 1509485 w 4215960"/>
                <a:gd name="connsiteY143" fmla="*/ 820057 h 3612288"/>
                <a:gd name="connsiteX144" fmla="*/ 1473200 w 4215960"/>
                <a:gd name="connsiteY144" fmla="*/ 783771 h 3612288"/>
                <a:gd name="connsiteX145" fmla="*/ 1436914 w 4215960"/>
                <a:gd name="connsiteY145" fmla="*/ 718457 h 3612288"/>
                <a:gd name="connsiteX146" fmla="*/ 1357085 w 4215960"/>
                <a:gd name="connsiteY146" fmla="*/ 624114 h 3612288"/>
                <a:gd name="connsiteX147" fmla="*/ 1335314 w 4215960"/>
                <a:gd name="connsiteY147" fmla="*/ 602343 h 3612288"/>
                <a:gd name="connsiteX148" fmla="*/ 1277257 w 4215960"/>
                <a:gd name="connsiteY148" fmla="*/ 529771 h 3612288"/>
                <a:gd name="connsiteX149" fmla="*/ 1219200 w 4215960"/>
                <a:gd name="connsiteY149" fmla="*/ 464457 h 3612288"/>
                <a:gd name="connsiteX150" fmla="*/ 1161143 w 4215960"/>
                <a:gd name="connsiteY150" fmla="*/ 406400 h 3612288"/>
                <a:gd name="connsiteX151" fmla="*/ 1081314 w 4215960"/>
                <a:gd name="connsiteY151" fmla="*/ 362857 h 3612288"/>
                <a:gd name="connsiteX152" fmla="*/ 1052285 w 4215960"/>
                <a:gd name="connsiteY152" fmla="*/ 333828 h 3612288"/>
                <a:gd name="connsiteX153" fmla="*/ 1001485 w 4215960"/>
                <a:gd name="connsiteY153" fmla="*/ 304800 h 3612288"/>
                <a:gd name="connsiteX154" fmla="*/ 979714 w 4215960"/>
                <a:gd name="connsiteY154" fmla="*/ 290285 h 3612288"/>
                <a:gd name="connsiteX155" fmla="*/ 928914 w 4215960"/>
                <a:gd name="connsiteY155" fmla="*/ 246743 h 3612288"/>
                <a:gd name="connsiteX156" fmla="*/ 907143 w 4215960"/>
                <a:gd name="connsiteY156" fmla="*/ 232228 h 3612288"/>
                <a:gd name="connsiteX157" fmla="*/ 885371 w 4215960"/>
                <a:gd name="connsiteY157" fmla="*/ 224971 h 3612288"/>
                <a:gd name="connsiteX158" fmla="*/ 849085 w 4215960"/>
                <a:gd name="connsiteY158" fmla="*/ 188685 h 3612288"/>
                <a:gd name="connsiteX159" fmla="*/ 820057 w 4215960"/>
                <a:gd name="connsiteY159" fmla="*/ 166914 h 3612288"/>
                <a:gd name="connsiteX160" fmla="*/ 812800 w 4215960"/>
                <a:gd name="connsiteY160" fmla="*/ 145143 h 3612288"/>
                <a:gd name="connsiteX161" fmla="*/ 762000 w 4215960"/>
                <a:gd name="connsiteY161" fmla="*/ 116114 h 3612288"/>
                <a:gd name="connsiteX162" fmla="*/ 740228 w 4215960"/>
                <a:gd name="connsiteY162" fmla="*/ 101600 h 3612288"/>
                <a:gd name="connsiteX163" fmla="*/ 703943 w 4215960"/>
                <a:gd name="connsiteY163" fmla="*/ 65314 h 3612288"/>
                <a:gd name="connsiteX164" fmla="*/ 689428 w 4215960"/>
                <a:gd name="connsiteY164" fmla="*/ 50800 h 3612288"/>
                <a:gd name="connsiteX165" fmla="*/ 660400 w 4215960"/>
                <a:gd name="connsiteY165" fmla="*/ 43543 h 3612288"/>
                <a:gd name="connsiteX166" fmla="*/ 638628 w 4215960"/>
                <a:gd name="connsiteY166" fmla="*/ 36285 h 3612288"/>
                <a:gd name="connsiteX167" fmla="*/ 602343 w 4215960"/>
                <a:gd name="connsiteY167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862487 w 4215960"/>
                <a:gd name="connsiteY62" fmla="*/ 3543524 h 3612288"/>
                <a:gd name="connsiteX63" fmla="*/ 2892650 w 4215960"/>
                <a:gd name="connsiteY63" fmla="*/ 3597500 h 3612288"/>
                <a:gd name="connsiteX64" fmla="*/ 2941863 w 4215960"/>
                <a:gd name="connsiteY64" fmla="*/ 3600675 h 3612288"/>
                <a:gd name="connsiteX65" fmla="*/ 2897412 w 4215960"/>
                <a:gd name="connsiteY65" fmla="*/ 3507013 h 3612288"/>
                <a:gd name="connsiteX66" fmla="*/ 2854550 w 4215960"/>
                <a:gd name="connsiteY66" fmla="*/ 3438750 h 3612288"/>
                <a:gd name="connsiteX67" fmla="*/ 2897413 w 4215960"/>
                <a:gd name="connsiteY67" fmla="*/ 3422874 h 3612288"/>
                <a:gd name="connsiteX68" fmla="*/ 2878362 w 4215960"/>
                <a:gd name="connsiteY68" fmla="*/ 3381600 h 3612288"/>
                <a:gd name="connsiteX69" fmla="*/ 2930750 w 4215960"/>
                <a:gd name="connsiteY69" fmla="*/ 3391125 h 3612288"/>
                <a:gd name="connsiteX70" fmla="*/ 2910113 w 4215960"/>
                <a:gd name="connsiteY70" fmla="*/ 3357787 h 3612288"/>
                <a:gd name="connsiteX71" fmla="*/ 2931432 w 4215960"/>
                <a:gd name="connsiteY71" fmla="*/ 3341233 h 3612288"/>
                <a:gd name="connsiteX72" fmla="*/ 3052535 w 4215960"/>
                <a:gd name="connsiteY72" fmla="*/ 3426506 h 3612288"/>
                <a:gd name="connsiteX73" fmla="*/ 3087912 w 4215960"/>
                <a:gd name="connsiteY73" fmla="*/ 3413349 h 3612288"/>
                <a:gd name="connsiteX74" fmla="*/ 3140299 w 4215960"/>
                <a:gd name="connsiteY74" fmla="*/ 3478438 h 3612288"/>
                <a:gd name="connsiteX75" fmla="*/ 3160937 w 4215960"/>
                <a:gd name="connsiteY75" fmla="*/ 3537175 h 3612288"/>
                <a:gd name="connsiteX76" fmla="*/ 3268887 w 4215960"/>
                <a:gd name="connsiteY76" fmla="*/ 3556224 h 3612288"/>
                <a:gd name="connsiteX77" fmla="*/ 3208563 w 4215960"/>
                <a:gd name="connsiteY77" fmla="*/ 3489549 h 3612288"/>
                <a:gd name="connsiteX78" fmla="*/ 3205387 w 4215960"/>
                <a:gd name="connsiteY78" fmla="*/ 3421287 h 3612288"/>
                <a:gd name="connsiteX79" fmla="*/ 3259362 w 4215960"/>
                <a:gd name="connsiteY79" fmla="*/ 3476850 h 3612288"/>
                <a:gd name="connsiteX80" fmla="*/ 3308575 w 4215960"/>
                <a:gd name="connsiteY80" fmla="*/ 3481612 h 3612288"/>
                <a:gd name="connsiteX81" fmla="*/ 3302225 w 4215960"/>
                <a:gd name="connsiteY81" fmla="*/ 3432400 h 3612288"/>
                <a:gd name="connsiteX82" fmla="*/ 3362550 w 4215960"/>
                <a:gd name="connsiteY82" fmla="*/ 3437162 h 3612288"/>
                <a:gd name="connsiteX83" fmla="*/ 3424462 w 4215960"/>
                <a:gd name="connsiteY83" fmla="*/ 3480024 h 3612288"/>
                <a:gd name="connsiteX84" fmla="*/ 3456212 w 4215960"/>
                <a:gd name="connsiteY84" fmla="*/ 3467325 h 3612288"/>
                <a:gd name="connsiteX85" fmla="*/ 3449863 w 4215960"/>
                <a:gd name="connsiteY85" fmla="*/ 3432400 h 3612288"/>
                <a:gd name="connsiteX86" fmla="*/ 3491138 w 4215960"/>
                <a:gd name="connsiteY86" fmla="*/ 3408588 h 3612288"/>
                <a:gd name="connsiteX87" fmla="*/ 3575275 w 4215960"/>
                <a:gd name="connsiteY87" fmla="*/ 3465738 h 3612288"/>
                <a:gd name="connsiteX88" fmla="*/ 3592738 w 4215960"/>
                <a:gd name="connsiteY88" fmla="*/ 3364140 h 3612288"/>
                <a:gd name="connsiteX89" fmla="*/ 3567338 w 4215960"/>
                <a:gd name="connsiteY89" fmla="*/ 3341914 h 3612288"/>
                <a:gd name="connsiteX90" fmla="*/ 3494312 w 4215960"/>
                <a:gd name="connsiteY90" fmla="*/ 3299051 h 3612288"/>
                <a:gd name="connsiteX91" fmla="*/ 3516537 w 4215960"/>
                <a:gd name="connsiteY91" fmla="*/ 3273652 h 3612288"/>
                <a:gd name="connsiteX92" fmla="*/ 3537175 w 4215960"/>
                <a:gd name="connsiteY92" fmla="*/ 3251426 h 3612288"/>
                <a:gd name="connsiteX93" fmla="*/ 3591150 w 4215960"/>
                <a:gd name="connsiteY93" fmla="*/ 3283177 h 3612288"/>
                <a:gd name="connsiteX94" fmla="*/ 3597500 w 4215960"/>
                <a:gd name="connsiteY94" fmla="*/ 3238727 h 3612288"/>
                <a:gd name="connsiteX95" fmla="*/ 3541937 w 4215960"/>
                <a:gd name="connsiteY95" fmla="*/ 3214914 h 3612288"/>
                <a:gd name="connsiteX96" fmla="*/ 3540350 w 4215960"/>
                <a:gd name="connsiteY96" fmla="*/ 3205390 h 3612288"/>
                <a:gd name="connsiteX97" fmla="*/ 3527649 w 4215960"/>
                <a:gd name="connsiteY97" fmla="*/ 3167291 h 3612288"/>
                <a:gd name="connsiteX98" fmla="*/ 3533999 w 4215960"/>
                <a:gd name="connsiteY98" fmla="*/ 3119665 h 3612288"/>
                <a:gd name="connsiteX99" fmla="*/ 3545112 w 4215960"/>
                <a:gd name="connsiteY99" fmla="*/ 3064102 h 3612288"/>
                <a:gd name="connsiteX100" fmla="*/ 3507012 w 4215960"/>
                <a:gd name="connsiteY100" fmla="*/ 3033940 h 3612288"/>
                <a:gd name="connsiteX101" fmla="*/ 3540349 w 4215960"/>
                <a:gd name="connsiteY101" fmla="*/ 3024415 h 3612288"/>
                <a:gd name="connsiteX102" fmla="*/ 3518124 w 4215960"/>
                <a:gd name="connsiteY102" fmla="*/ 2987902 h 3612288"/>
                <a:gd name="connsiteX103" fmla="*/ 3556225 w 4215960"/>
                <a:gd name="connsiteY103" fmla="*/ 2983141 h 3612288"/>
                <a:gd name="connsiteX104" fmla="*/ 3562574 w 4215960"/>
                <a:gd name="connsiteY104" fmla="*/ 2949802 h 3612288"/>
                <a:gd name="connsiteX105" fmla="*/ 3624488 w 4215960"/>
                <a:gd name="connsiteY105" fmla="*/ 2959329 h 3612288"/>
                <a:gd name="connsiteX106" fmla="*/ 3657601 w 4215960"/>
                <a:gd name="connsiteY106" fmla="*/ 2974521 h 3612288"/>
                <a:gd name="connsiteX107" fmla="*/ 3623808 w 4215960"/>
                <a:gd name="connsiteY107" fmla="*/ 3015569 h 3612288"/>
                <a:gd name="connsiteX108" fmla="*/ 3662816 w 4215960"/>
                <a:gd name="connsiteY108" fmla="*/ 3123065 h 3612288"/>
                <a:gd name="connsiteX109" fmla="*/ 3715203 w 4215960"/>
                <a:gd name="connsiteY109" fmla="*/ 3154363 h 3612288"/>
                <a:gd name="connsiteX110" fmla="*/ 3767137 w 4215960"/>
                <a:gd name="connsiteY110" fmla="*/ 3112181 h 3612288"/>
                <a:gd name="connsiteX111" fmla="*/ 3852862 w 4215960"/>
                <a:gd name="connsiteY111" fmla="*/ 3063648 h 3612288"/>
                <a:gd name="connsiteX112" fmla="*/ 3835626 w 4215960"/>
                <a:gd name="connsiteY112" fmla="*/ 2974747 h 3612288"/>
                <a:gd name="connsiteX113" fmla="*/ 3912960 w 4215960"/>
                <a:gd name="connsiteY113" fmla="*/ 2842078 h 3612288"/>
                <a:gd name="connsiteX114" fmla="*/ 4205514 w 4215960"/>
                <a:gd name="connsiteY114" fmla="*/ 2508930 h 3612288"/>
                <a:gd name="connsiteX115" fmla="*/ 4124097 w 4215960"/>
                <a:gd name="connsiteY115" fmla="*/ 2499858 h 3612288"/>
                <a:gd name="connsiteX116" fmla="*/ 4128634 w 4215960"/>
                <a:gd name="connsiteY116" fmla="*/ 2408010 h 3612288"/>
                <a:gd name="connsiteX117" fmla="*/ 4079647 w 4215960"/>
                <a:gd name="connsiteY117" fmla="*/ 2382838 h 3612288"/>
                <a:gd name="connsiteX118" fmla="*/ 3995510 w 4215960"/>
                <a:gd name="connsiteY118" fmla="*/ 2414360 h 3612288"/>
                <a:gd name="connsiteX119" fmla="*/ 3958771 w 4215960"/>
                <a:gd name="connsiteY119" fmla="*/ 2378075 h 3612288"/>
                <a:gd name="connsiteX120" fmla="*/ 4003448 w 4215960"/>
                <a:gd name="connsiteY120" fmla="*/ 2355170 h 3612288"/>
                <a:gd name="connsiteX121" fmla="*/ 3874181 w 4215960"/>
                <a:gd name="connsiteY121" fmla="*/ 2141991 h 3612288"/>
                <a:gd name="connsiteX122" fmla="*/ 3889147 w 4215960"/>
                <a:gd name="connsiteY122" fmla="*/ 2111828 h 3612288"/>
                <a:gd name="connsiteX123" fmla="*/ 3865562 w 4215960"/>
                <a:gd name="connsiteY123" fmla="*/ 1996168 h 3612288"/>
                <a:gd name="connsiteX124" fmla="*/ 3706813 w 4215960"/>
                <a:gd name="connsiteY124" fmla="*/ 1985282 h 3612288"/>
                <a:gd name="connsiteX125" fmla="*/ 3673475 w 4215960"/>
                <a:gd name="connsiteY125" fmla="*/ 2034040 h 3612288"/>
                <a:gd name="connsiteX126" fmla="*/ 3584575 w 4215960"/>
                <a:gd name="connsiteY126" fmla="*/ 2048556 h 3612288"/>
                <a:gd name="connsiteX127" fmla="*/ 3590925 w 4215960"/>
                <a:gd name="connsiteY127" fmla="*/ 2026557 h 3612288"/>
                <a:gd name="connsiteX128" fmla="*/ 3537403 w 4215960"/>
                <a:gd name="connsiteY128" fmla="*/ 2010456 h 3612288"/>
                <a:gd name="connsiteX129" fmla="*/ 3512684 w 4215960"/>
                <a:gd name="connsiteY129" fmla="*/ 1845355 h 3612288"/>
                <a:gd name="connsiteX130" fmla="*/ 3232377 w 4215960"/>
                <a:gd name="connsiteY130" fmla="*/ 1778680 h 3612288"/>
                <a:gd name="connsiteX131" fmla="*/ 3096078 w 4215960"/>
                <a:gd name="connsiteY131" fmla="*/ 1821996 h 3612288"/>
                <a:gd name="connsiteX132" fmla="*/ 2964089 w 4215960"/>
                <a:gd name="connsiteY132" fmla="*/ 1814512 h 3612288"/>
                <a:gd name="connsiteX133" fmla="*/ 2831646 w 4215960"/>
                <a:gd name="connsiteY133" fmla="*/ 1703614 h 3612288"/>
                <a:gd name="connsiteX134" fmla="*/ 2618468 w 4215960"/>
                <a:gd name="connsiteY134" fmla="*/ 1400401 h 3612288"/>
                <a:gd name="connsiteX135" fmla="*/ 2220006 w 4215960"/>
                <a:gd name="connsiteY135" fmla="*/ 1260928 h 3612288"/>
                <a:gd name="connsiteX136" fmla="*/ 1821543 w 4215960"/>
                <a:gd name="connsiteY136" fmla="*/ 1284514 h 3612288"/>
                <a:gd name="connsiteX137" fmla="*/ 1799771 w 4215960"/>
                <a:gd name="connsiteY137" fmla="*/ 1211943 h 3612288"/>
                <a:gd name="connsiteX138" fmla="*/ 1756228 w 4215960"/>
                <a:gd name="connsiteY138" fmla="*/ 1139371 h 3612288"/>
                <a:gd name="connsiteX139" fmla="*/ 1625600 w 4215960"/>
                <a:gd name="connsiteY139" fmla="*/ 986971 h 3612288"/>
                <a:gd name="connsiteX140" fmla="*/ 1589314 w 4215960"/>
                <a:gd name="connsiteY140" fmla="*/ 928914 h 3612288"/>
                <a:gd name="connsiteX141" fmla="*/ 1574800 w 4215960"/>
                <a:gd name="connsiteY141" fmla="*/ 892628 h 3612288"/>
                <a:gd name="connsiteX142" fmla="*/ 1538514 w 4215960"/>
                <a:gd name="connsiteY142" fmla="*/ 856343 h 3612288"/>
                <a:gd name="connsiteX143" fmla="*/ 1509485 w 4215960"/>
                <a:gd name="connsiteY143" fmla="*/ 820057 h 3612288"/>
                <a:gd name="connsiteX144" fmla="*/ 1473200 w 4215960"/>
                <a:gd name="connsiteY144" fmla="*/ 783771 h 3612288"/>
                <a:gd name="connsiteX145" fmla="*/ 1436914 w 4215960"/>
                <a:gd name="connsiteY145" fmla="*/ 718457 h 3612288"/>
                <a:gd name="connsiteX146" fmla="*/ 1357085 w 4215960"/>
                <a:gd name="connsiteY146" fmla="*/ 624114 h 3612288"/>
                <a:gd name="connsiteX147" fmla="*/ 1335314 w 4215960"/>
                <a:gd name="connsiteY147" fmla="*/ 602343 h 3612288"/>
                <a:gd name="connsiteX148" fmla="*/ 1277257 w 4215960"/>
                <a:gd name="connsiteY148" fmla="*/ 529771 h 3612288"/>
                <a:gd name="connsiteX149" fmla="*/ 1219200 w 4215960"/>
                <a:gd name="connsiteY149" fmla="*/ 464457 h 3612288"/>
                <a:gd name="connsiteX150" fmla="*/ 1161143 w 4215960"/>
                <a:gd name="connsiteY150" fmla="*/ 406400 h 3612288"/>
                <a:gd name="connsiteX151" fmla="*/ 1081314 w 4215960"/>
                <a:gd name="connsiteY151" fmla="*/ 362857 h 3612288"/>
                <a:gd name="connsiteX152" fmla="*/ 1052285 w 4215960"/>
                <a:gd name="connsiteY152" fmla="*/ 333828 h 3612288"/>
                <a:gd name="connsiteX153" fmla="*/ 1001485 w 4215960"/>
                <a:gd name="connsiteY153" fmla="*/ 304800 h 3612288"/>
                <a:gd name="connsiteX154" fmla="*/ 979714 w 4215960"/>
                <a:gd name="connsiteY154" fmla="*/ 290285 h 3612288"/>
                <a:gd name="connsiteX155" fmla="*/ 928914 w 4215960"/>
                <a:gd name="connsiteY155" fmla="*/ 246743 h 3612288"/>
                <a:gd name="connsiteX156" fmla="*/ 907143 w 4215960"/>
                <a:gd name="connsiteY156" fmla="*/ 232228 h 3612288"/>
                <a:gd name="connsiteX157" fmla="*/ 885371 w 4215960"/>
                <a:gd name="connsiteY157" fmla="*/ 224971 h 3612288"/>
                <a:gd name="connsiteX158" fmla="*/ 849085 w 4215960"/>
                <a:gd name="connsiteY158" fmla="*/ 188685 h 3612288"/>
                <a:gd name="connsiteX159" fmla="*/ 820057 w 4215960"/>
                <a:gd name="connsiteY159" fmla="*/ 166914 h 3612288"/>
                <a:gd name="connsiteX160" fmla="*/ 812800 w 4215960"/>
                <a:gd name="connsiteY160" fmla="*/ 145143 h 3612288"/>
                <a:gd name="connsiteX161" fmla="*/ 762000 w 4215960"/>
                <a:gd name="connsiteY161" fmla="*/ 116114 h 3612288"/>
                <a:gd name="connsiteX162" fmla="*/ 740228 w 4215960"/>
                <a:gd name="connsiteY162" fmla="*/ 101600 h 3612288"/>
                <a:gd name="connsiteX163" fmla="*/ 703943 w 4215960"/>
                <a:gd name="connsiteY163" fmla="*/ 65314 h 3612288"/>
                <a:gd name="connsiteX164" fmla="*/ 689428 w 4215960"/>
                <a:gd name="connsiteY164" fmla="*/ 50800 h 3612288"/>
                <a:gd name="connsiteX165" fmla="*/ 660400 w 4215960"/>
                <a:gd name="connsiteY165" fmla="*/ 43543 h 3612288"/>
                <a:gd name="connsiteX166" fmla="*/ 638628 w 4215960"/>
                <a:gd name="connsiteY166" fmla="*/ 36285 h 3612288"/>
                <a:gd name="connsiteX167" fmla="*/ 602343 w 4215960"/>
                <a:gd name="connsiteY167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841850 w 4215960"/>
                <a:gd name="connsiteY62" fmla="*/ 3524474 h 3612288"/>
                <a:gd name="connsiteX63" fmla="*/ 2892650 w 4215960"/>
                <a:gd name="connsiteY63" fmla="*/ 3597500 h 3612288"/>
                <a:gd name="connsiteX64" fmla="*/ 2941863 w 4215960"/>
                <a:gd name="connsiteY64" fmla="*/ 3600675 h 3612288"/>
                <a:gd name="connsiteX65" fmla="*/ 2897412 w 4215960"/>
                <a:gd name="connsiteY65" fmla="*/ 3507013 h 3612288"/>
                <a:gd name="connsiteX66" fmla="*/ 2854550 w 4215960"/>
                <a:gd name="connsiteY66" fmla="*/ 3438750 h 3612288"/>
                <a:gd name="connsiteX67" fmla="*/ 2897413 w 4215960"/>
                <a:gd name="connsiteY67" fmla="*/ 3422874 h 3612288"/>
                <a:gd name="connsiteX68" fmla="*/ 2878362 w 4215960"/>
                <a:gd name="connsiteY68" fmla="*/ 3381600 h 3612288"/>
                <a:gd name="connsiteX69" fmla="*/ 2930750 w 4215960"/>
                <a:gd name="connsiteY69" fmla="*/ 3391125 h 3612288"/>
                <a:gd name="connsiteX70" fmla="*/ 2910113 w 4215960"/>
                <a:gd name="connsiteY70" fmla="*/ 3357787 h 3612288"/>
                <a:gd name="connsiteX71" fmla="*/ 2931432 w 4215960"/>
                <a:gd name="connsiteY71" fmla="*/ 3341233 h 3612288"/>
                <a:gd name="connsiteX72" fmla="*/ 3052535 w 4215960"/>
                <a:gd name="connsiteY72" fmla="*/ 3426506 h 3612288"/>
                <a:gd name="connsiteX73" fmla="*/ 3087912 w 4215960"/>
                <a:gd name="connsiteY73" fmla="*/ 3413349 h 3612288"/>
                <a:gd name="connsiteX74" fmla="*/ 3140299 w 4215960"/>
                <a:gd name="connsiteY74" fmla="*/ 3478438 h 3612288"/>
                <a:gd name="connsiteX75" fmla="*/ 3160937 w 4215960"/>
                <a:gd name="connsiteY75" fmla="*/ 3537175 h 3612288"/>
                <a:gd name="connsiteX76" fmla="*/ 3268887 w 4215960"/>
                <a:gd name="connsiteY76" fmla="*/ 3556224 h 3612288"/>
                <a:gd name="connsiteX77" fmla="*/ 3208563 w 4215960"/>
                <a:gd name="connsiteY77" fmla="*/ 3489549 h 3612288"/>
                <a:gd name="connsiteX78" fmla="*/ 3205387 w 4215960"/>
                <a:gd name="connsiteY78" fmla="*/ 3421287 h 3612288"/>
                <a:gd name="connsiteX79" fmla="*/ 3259362 w 4215960"/>
                <a:gd name="connsiteY79" fmla="*/ 3476850 h 3612288"/>
                <a:gd name="connsiteX80" fmla="*/ 3308575 w 4215960"/>
                <a:gd name="connsiteY80" fmla="*/ 3481612 h 3612288"/>
                <a:gd name="connsiteX81" fmla="*/ 3302225 w 4215960"/>
                <a:gd name="connsiteY81" fmla="*/ 3432400 h 3612288"/>
                <a:gd name="connsiteX82" fmla="*/ 3362550 w 4215960"/>
                <a:gd name="connsiteY82" fmla="*/ 3437162 h 3612288"/>
                <a:gd name="connsiteX83" fmla="*/ 3424462 w 4215960"/>
                <a:gd name="connsiteY83" fmla="*/ 3480024 h 3612288"/>
                <a:gd name="connsiteX84" fmla="*/ 3456212 w 4215960"/>
                <a:gd name="connsiteY84" fmla="*/ 3467325 h 3612288"/>
                <a:gd name="connsiteX85" fmla="*/ 3449863 w 4215960"/>
                <a:gd name="connsiteY85" fmla="*/ 3432400 h 3612288"/>
                <a:gd name="connsiteX86" fmla="*/ 3491138 w 4215960"/>
                <a:gd name="connsiteY86" fmla="*/ 3408588 h 3612288"/>
                <a:gd name="connsiteX87" fmla="*/ 3575275 w 4215960"/>
                <a:gd name="connsiteY87" fmla="*/ 3465738 h 3612288"/>
                <a:gd name="connsiteX88" fmla="*/ 3592738 w 4215960"/>
                <a:gd name="connsiteY88" fmla="*/ 3364140 h 3612288"/>
                <a:gd name="connsiteX89" fmla="*/ 3567338 w 4215960"/>
                <a:gd name="connsiteY89" fmla="*/ 3341914 h 3612288"/>
                <a:gd name="connsiteX90" fmla="*/ 3494312 w 4215960"/>
                <a:gd name="connsiteY90" fmla="*/ 3299051 h 3612288"/>
                <a:gd name="connsiteX91" fmla="*/ 3516537 w 4215960"/>
                <a:gd name="connsiteY91" fmla="*/ 3273652 h 3612288"/>
                <a:gd name="connsiteX92" fmla="*/ 3537175 w 4215960"/>
                <a:gd name="connsiteY92" fmla="*/ 3251426 h 3612288"/>
                <a:gd name="connsiteX93" fmla="*/ 3591150 w 4215960"/>
                <a:gd name="connsiteY93" fmla="*/ 3283177 h 3612288"/>
                <a:gd name="connsiteX94" fmla="*/ 3597500 w 4215960"/>
                <a:gd name="connsiteY94" fmla="*/ 3238727 h 3612288"/>
                <a:gd name="connsiteX95" fmla="*/ 3541937 w 4215960"/>
                <a:gd name="connsiteY95" fmla="*/ 3214914 h 3612288"/>
                <a:gd name="connsiteX96" fmla="*/ 3540350 w 4215960"/>
                <a:gd name="connsiteY96" fmla="*/ 3205390 h 3612288"/>
                <a:gd name="connsiteX97" fmla="*/ 3527649 w 4215960"/>
                <a:gd name="connsiteY97" fmla="*/ 3167291 h 3612288"/>
                <a:gd name="connsiteX98" fmla="*/ 3533999 w 4215960"/>
                <a:gd name="connsiteY98" fmla="*/ 3119665 h 3612288"/>
                <a:gd name="connsiteX99" fmla="*/ 3545112 w 4215960"/>
                <a:gd name="connsiteY99" fmla="*/ 3064102 h 3612288"/>
                <a:gd name="connsiteX100" fmla="*/ 3507012 w 4215960"/>
                <a:gd name="connsiteY100" fmla="*/ 3033940 h 3612288"/>
                <a:gd name="connsiteX101" fmla="*/ 3540349 w 4215960"/>
                <a:gd name="connsiteY101" fmla="*/ 3024415 h 3612288"/>
                <a:gd name="connsiteX102" fmla="*/ 3518124 w 4215960"/>
                <a:gd name="connsiteY102" fmla="*/ 2987902 h 3612288"/>
                <a:gd name="connsiteX103" fmla="*/ 3556225 w 4215960"/>
                <a:gd name="connsiteY103" fmla="*/ 2983141 h 3612288"/>
                <a:gd name="connsiteX104" fmla="*/ 3562574 w 4215960"/>
                <a:gd name="connsiteY104" fmla="*/ 2949802 h 3612288"/>
                <a:gd name="connsiteX105" fmla="*/ 3624488 w 4215960"/>
                <a:gd name="connsiteY105" fmla="*/ 2959329 h 3612288"/>
                <a:gd name="connsiteX106" fmla="*/ 3657601 w 4215960"/>
                <a:gd name="connsiteY106" fmla="*/ 2974521 h 3612288"/>
                <a:gd name="connsiteX107" fmla="*/ 3623808 w 4215960"/>
                <a:gd name="connsiteY107" fmla="*/ 3015569 h 3612288"/>
                <a:gd name="connsiteX108" fmla="*/ 3662816 w 4215960"/>
                <a:gd name="connsiteY108" fmla="*/ 3123065 h 3612288"/>
                <a:gd name="connsiteX109" fmla="*/ 3715203 w 4215960"/>
                <a:gd name="connsiteY109" fmla="*/ 3154363 h 3612288"/>
                <a:gd name="connsiteX110" fmla="*/ 3767137 w 4215960"/>
                <a:gd name="connsiteY110" fmla="*/ 3112181 h 3612288"/>
                <a:gd name="connsiteX111" fmla="*/ 3852862 w 4215960"/>
                <a:gd name="connsiteY111" fmla="*/ 3063648 h 3612288"/>
                <a:gd name="connsiteX112" fmla="*/ 3835626 w 4215960"/>
                <a:gd name="connsiteY112" fmla="*/ 2974747 h 3612288"/>
                <a:gd name="connsiteX113" fmla="*/ 3912960 w 4215960"/>
                <a:gd name="connsiteY113" fmla="*/ 2842078 h 3612288"/>
                <a:gd name="connsiteX114" fmla="*/ 4205514 w 4215960"/>
                <a:gd name="connsiteY114" fmla="*/ 2508930 h 3612288"/>
                <a:gd name="connsiteX115" fmla="*/ 4124097 w 4215960"/>
                <a:gd name="connsiteY115" fmla="*/ 2499858 h 3612288"/>
                <a:gd name="connsiteX116" fmla="*/ 4128634 w 4215960"/>
                <a:gd name="connsiteY116" fmla="*/ 2408010 h 3612288"/>
                <a:gd name="connsiteX117" fmla="*/ 4079647 w 4215960"/>
                <a:gd name="connsiteY117" fmla="*/ 2382838 h 3612288"/>
                <a:gd name="connsiteX118" fmla="*/ 3995510 w 4215960"/>
                <a:gd name="connsiteY118" fmla="*/ 2414360 h 3612288"/>
                <a:gd name="connsiteX119" fmla="*/ 3958771 w 4215960"/>
                <a:gd name="connsiteY119" fmla="*/ 2378075 h 3612288"/>
                <a:gd name="connsiteX120" fmla="*/ 4003448 w 4215960"/>
                <a:gd name="connsiteY120" fmla="*/ 2355170 h 3612288"/>
                <a:gd name="connsiteX121" fmla="*/ 3874181 w 4215960"/>
                <a:gd name="connsiteY121" fmla="*/ 2141991 h 3612288"/>
                <a:gd name="connsiteX122" fmla="*/ 3889147 w 4215960"/>
                <a:gd name="connsiteY122" fmla="*/ 2111828 h 3612288"/>
                <a:gd name="connsiteX123" fmla="*/ 3865562 w 4215960"/>
                <a:gd name="connsiteY123" fmla="*/ 1996168 h 3612288"/>
                <a:gd name="connsiteX124" fmla="*/ 3706813 w 4215960"/>
                <a:gd name="connsiteY124" fmla="*/ 1985282 h 3612288"/>
                <a:gd name="connsiteX125" fmla="*/ 3673475 w 4215960"/>
                <a:gd name="connsiteY125" fmla="*/ 2034040 h 3612288"/>
                <a:gd name="connsiteX126" fmla="*/ 3584575 w 4215960"/>
                <a:gd name="connsiteY126" fmla="*/ 2048556 h 3612288"/>
                <a:gd name="connsiteX127" fmla="*/ 3590925 w 4215960"/>
                <a:gd name="connsiteY127" fmla="*/ 2026557 h 3612288"/>
                <a:gd name="connsiteX128" fmla="*/ 3537403 w 4215960"/>
                <a:gd name="connsiteY128" fmla="*/ 2010456 h 3612288"/>
                <a:gd name="connsiteX129" fmla="*/ 3512684 w 4215960"/>
                <a:gd name="connsiteY129" fmla="*/ 1845355 h 3612288"/>
                <a:gd name="connsiteX130" fmla="*/ 3232377 w 4215960"/>
                <a:gd name="connsiteY130" fmla="*/ 1778680 h 3612288"/>
                <a:gd name="connsiteX131" fmla="*/ 3096078 w 4215960"/>
                <a:gd name="connsiteY131" fmla="*/ 1821996 h 3612288"/>
                <a:gd name="connsiteX132" fmla="*/ 2964089 w 4215960"/>
                <a:gd name="connsiteY132" fmla="*/ 1814512 h 3612288"/>
                <a:gd name="connsiteX133" fmla="*/ 2831646 w 4215960"/>
                <a:gd name="connsiteY133" fmla="*/ 1703614 h 3612288"/>
                <a:gd name="connsiteX134" fmla="*/ 2618468 w 4215960"/>
                <a:gd name="connsiteY134" fmla="*/ 1400401 h 3612288"/>
                <a:gd name="connsiteX135" fmla="*/ 2220006 w 4215960"/>
                <a:gd name="connsiteY135" fmla="*/ 1260928 h 3612288"/>
                <a:gd name="connsiteX136" fmla="*/ 1821543 w 4215960"/>
                <a:gd name="connsiteY136" fmla="*/ 1284514 h 3612288"/>
                <a:gd name="connsiteX137" fmla="*/ 1799771 w 4215960"/>
                <a:gd name="connsiteY137" fmla="*/ 1211943 h 3612288"/>
                <a:gd name="connsiteX138" fmla="*/ 1756228 w 4215960"/>
                <a:gd name="connsiteY138" fmla="*/ 1139371 h 3612288"/>
                <a:gd name="connsiteX139" fmla="*/ 1625600 w 4215960"/>
                <a:gd name="connsiteY139" fmla="*/ 986971 h 3612288"/>
                <a:gd name="connsiteX140" fmla="*/ 1589314 w 4215960"/>
                <a:gd name="connsiteY140" fmla="*/ 928914 h 3612288"/>
                <a:gd name="connsiteX141" fmla="*/ 1574800 w 4215960"/>
                <a:gd name="connsiteY141" fmla="*/ 892628 h 3612288"/>
                <a:gd name="connsiteX142" fmla="*/ 1538514 w 4215960"/>
                <a:gd name="connsiteY142" fmla="*/ 856343 h 3612288"/>
                <a:gd name="connsiteX143" fmla="*/ 1509485 w 4215960"/>
                <a:gd name="connsiteY143" fmla="*/ 820057 h 3612288"/>
                <a:gd name="connsiteX144" fmla="*/ 1473200 w 4215960"/>
                <a:gd name="connsiteY144" fmla="*/ 783771 h 3612288"/>
                <a:gd name="connsiteX145" fmla="*/ 1436914 w 4215960"/>
                <a:gd name="connsiteY145" fmla="*/ 718457 h 3612288"/>
                <a:gd name="connsiteX146" fmla="*/ 1357085 w 4215960"/>
                <a:gd name="connsiteY146" fmla="*/ 624114 h 3612288"/>
                <a:gd name="connsiteX147" fmla="*/ 1335314 w 4215960"/>
                <a:gd name="connsiteY147" fmla="*/ 602343 h 3612288"/>
                <a:gd name="connsiteX148" fmla="*/ 1277257 w 4215960"/>
                <a:gd name="connsiteY148" fmla="*/ 529771 h 3612288"/>
                <a:gd name="connsiteX149" fmla="*/ 1219200 w 4215960"/>
                <a:gd name="connsiteY149" fmla="*/ 464457 h 3612288"/>
                <a:gd name="connsiteX150" fmla="*/ 1161143 w 4215960"/>
                <a:gd name="connsiteY150" fmla="*/ 406400 h 3612288"/>
                <a:gd name="connsiteX151" fmla="*/ 1081314 w 4215960"/>
                <a:gd name="connsiteY151" fmla="*/ 362857 h 3612288"/>
                <a:gd name="connsiteX152" fmla="*/ 1052285 w 4215960"/>
                <a:gd name="connsiteY152" fmla="*/ 333828 h 3612288"/>
                <a:gd name="connsiteX153" fmla="*/ 1001485 w 4215960"/>
                <a:gd name="connsiteY153" fmla="*/ 304800 h 3612288"/>
                <a:gd name="connsiteX154" fmla="*/ 979714 w 4215960"/>
                <a:gd name="connsiteY154" fmla="*/ 290285 h 3612288"/>
                <a:gd name="connsiteX155" fmla="*/ 928914 w 4215960"/>
                <a:gd name="connsiteY155" fmla="*/ 246743 h 3612288"/>
                <a:gd name="connsiteX156" fmla="*/ 907143 w 4215960"/>
                <a:gd name="connsiteY156" fmla="*/ 232228 h 3612288"/>
                <a:gd name="connsiteX157" fmla="*/ 885371 w 4215960"/>
                <a:gd name="connsiteY157" fmla="*/ 224971 h 3612288"/>
                <a:gd name="connsiteX158" fmla="*/ 849085 w 4215960"/>
                <a:gd name="connsiteY158" fmla="*/ 188685 h 3612288"/>
                <a:gd name="connsiteX159" fmla="*/ 820057 w 4215960"/>
                <a:gd name="connsiteY159" fmla="*/ 166914 h 3612288"/>
                <a:gd name="connsiteX160" fmla="*/ 812800 w 4215960"/>
                <a:gd name="connsiteY160" fmla="*/ 145143 h 3612288"/>
                <a:gd name="connsiteX161" fmla="*/ 762000 w 4215960"/>
                <a:gd name="connsiteY161" fmla="*/ 116114 h 3612288"/>
                <a:gd name="connsiteX162" fmla="*/ 740228 w 4215960"/>
                <a:gd name="connsiteY162" fmla="*/ 101600 h 3612288"/>
                <a:gd name="connsiteX163" fmla="*/ 703943 w 4215960"/>
                <a:gd name="connsiteY163" fmla="*/ 65314 h 3612288"/>
                <a:gd name="connsiteX164" fmla="*/ 689428 w 4215960"/>
                <a:gd name="connsiteY164" fmla="*/ 50800 h 3612288"/>
                <a:gd name="connsiteX165" fmla="*/ 660400 w 4215960"/>
                <a:gd name="connsiteY165" fmla="*/ 43543 h 3612288"/>
                <a:gd name="connsiteX166" fmla="*/ 638628 w 4215960"/>
                <a:gd name="connsiteY166" fmla="*/ 36285 h 3612288"/>
                <a:gd name="connsiteX167" fmla="*/ 602343 w 4215960"/>
                <a:gd name="connsiteY167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640237 w 4215960"/>
                <a:gd name="connsiteY62" fmla="*/ 3335562 h 3612288"/>
                <a:gd name="connsiteX63" fmla="*/ 2841850 w 4215960"/>
                <a:gd name="connsiteY63" fmla="*/ 3524474 h 3612288"/>
                <a:gd name="connsiteX64" fmla="*/ 2892650 w 4215960"/>
                <a:gd name="connsiteY64" fmla="*/ 3597500 h 3612288"/>
                <a:gd name="connsiteX65" fmla="*/ 2941863 w 4215960"/>
                <a:gd name="connsiteY65" fmla="*/ 3600675 h 3612288"/>
                <a:gd name="connsiteX66" fmla="*/ 2897412 w 4215960"/>
                <a:gd name="connsiteY66" fmla="*/ 3507013 h 3612288"/>
                <a:gd name="connsiteX67" fmla="*/ 2854550 w 4215960"/>
                <a:gd name="connsiteY67" fmla="*/ 3438750 h 3612288"/>
                <a:gd name="connsiteX68" fmla="*/ 2897413 w 4215960"/>
                <a:gd name="connsiteY68" fmla="*/ 3422874 h 3612288"/>
                <a:gd name="connsiteX69" fmla="*/ 2878362 w 4215960"/>
                <a:gd name="connsiteY69" fmla="*/ 3381600 h 3612288"/>
                <a:gd name="connsiteX70" fmla="*/ 2930750 w 4215960"/>
                <a:gd name="connsiteY70" fmla="*/ 3391125 h 3612288"/>
                <a:gd name="connsiteX71" fmla="*/ 2910113 w 4215960"/>
                <a:gd name="connsiteY71" fmla="*/ 3357787 h 3612288"/>
                <a:gd name="connsiteX72" fmla="*/ 2931432 w 4215960"/>
                <a:gd name="connsiteY72" fmla="*/ 3341233 h 3612288"/>
                <a:gd name="connsiteX73" fmla="*/ 3052535 w 4215960"/>
                <a:gd name="connsiteY73" fmla="*/ 3426506 h 3612288"/>
                <a:gd name="connsiteX74" fmla="*/ 3087912 w 4215960"/>
                <a:gd name="connsiteY74" fmla="*/ 3413349 h 3612288"/>
                <a:gd name="connsiteX75" fmla="*/ 3140299 w 4215960"/>
                <a:gd name="connsiteY75" fmla="*/ 3478438 h 3612288"/>
                <a:gd name="connsiteX76" fmla="*/ 3160937 w 4215960"/>
                <a:gd name="connsiteY76" fmla="*/ 3537175 h 3612288"/>
                <a:gd name="connsiteX77" fmla="*/ 3268887 w 4215960"/>
                <a:gd name="connsiteY77" fmla="*/ 3556224 h 3612288"/>
                <a:gd name="connsiteX78" fmla="*/ 3208563 w 4215960"/>
                <a:gd name="connsiteY78" fmla="*/ 3489549 h 3612288"/>
                <a:gd name="connsiteX79" fmla="*/ 3205387 w 4215960"/>
                <a:gd name="connsiteY79" fmla="*/ 3421287 h 3612288"/>
                <a:gd name="connsiteX80" fmla="*/ 3259362 w 4215960"/>
                <a:gd name="connsiteY80" fmla="*/ 3476850 h 3612288"/>
                <a:gd name="connsiteX81" fmla="*/ 3308575 w 4215960"/>
                <a:gd name="connsiteY81" fmla="*/ 3481612 h 3612288"/>
                <a:gd name="connsiteX82" fmla="*/ 3302225 w 4215960"/>
                <a:gd name="connsiteY82" fmla="*/ 3432400 h 3612288"/>
                <a:gd name="connsiteX83" fmla="*/ 3362550 w 4215960"/>
                <a:gd name="connsiteY83" fmla="*/ 3437162 h 3612288"/>
                <a:gd name="connsiteX84" fmla="*/ 3424462 w 4215960"/>
                <a:gd name="connsiteY84" fmla="*/ 3480024 h 3612288"/>
                <a:gd name="connsiteX85" fmla="*/ 3456212 w 4215960"/>
                <a:gd name="connsiteY85" fmla="*/ 3467325 h 3612288"/>
                <a:gd name="connsiteX86" fmla="*/ 3449863 w 4215960"/>
                <a:gd name="connsiteY86" fmla="*/ 3432400 h 3612288"/>
                <a:gd name="connsiteX87" fmla="*/ 3491138 w 4215960"/>
                <a:gd name="connsiteY87" fmla="*/ 3408588 h 3612288"/>
                <a:gd name="connsiteX88" fmla="*/ 3575275 w 4215960"/>
                <a:gd name="connsiteY88" fmla="*/ 3465738 h 3612288"/>
                <a:gd name="connsiteX89" fmla="*/ 3592738 w 4215960"/>
                <a:gd name="connsiteY89" fmla="*/ 3364140 h 3612288"/>
                <a:gd name="connsiteX90" fmla="*/ 3567338 w 4215960"/>
                <a:gd name="connsiteY90" fmla="*/ 3341914 h 3612288"/>
                <a:gd name="connsiteX91" fmla="*/ 3494312 w 4215960"/>
                <a:gd name="connsiteY91" fmla="*/ 3299051 h 3612288"/>
                <a:gd name="connsiteX92" fmla="*/ 3516537 w 4215960"/>
                <a:gd name="connsiteY92" fmla="*/ 3273652 h 3612288"/>
                <a:gd name="connsiteX93" fmla="*/ 3537175 w 4215960"/>
                <a:gd name="connsiteY93" fmla="*/ 3251426 h 3612288"/>
                <a:gd name="connsiteX94" fmla="*/ 3591150 w 4215960"/>
                <a:gd name="connsiteY94" fmla="*/ 3283177 h 3612288"/>
                <a:gd name="connsiteX95" fmla="*/ 3597500 w 4215960"/>
                <a:gd name="connsiteY95" fmla="*/ 3238727 h 3612288"/>
                <a:gd name="connsiteX96" fmla="*/ 3541937 w 4215960"/>
                <a:gd name="connsiteY96" fmla="*/ 3214914 h 3612288"/>
                <a:gd name="connsiteX97" fmla="*/ 3540350 w 4215960"/>
                <a:gd name="connsiteY97" fmla="*/ 3205390 h 3612288"/>
                <a:gd name="connsiteX98" fmla="*/ 3527649 w 4215960"/>
                <a:gd name="connsiteY98" fmla="*/ 3167291 h 3612288"/>
                <a:gd name="connsiteX99" fmla="*/ 3533999 w 4215960"/>
                <a:gd name="connsiteY99" fmla="*/ 3119665 h 3612288"/>
                <a:gd name="connsiteX100" fmla="*/ 3545112 w 4215960"/>
                <a:gd name="connsiteY100" fmla="*/ 3064102 h 3612288"/>
                <a:gd name="connsiteX101" fmla="*/ 3507012 w 4215960"/>
                <a:gd name="connsiteY101" fmla="*/ 3033940 h 3612288"/>
                <a:gd name="connsiteX102" fmla="*/ 3540349 w 4215960"/>
                <a:gd name="connsiteY102" fmla="*/ 3024415 h 3612288"/>
                <a:gd name="connsiteX103" fmla="*/ 3518124 w 4215960"/>
                <a:gd name="connsiteY103" fmla="*/ 2987902 h 3612288"/>
                <a:gd name="connsiteX104" fmla="*/ 3556225 w 4215960"/>
                <a:gd name="connsiteY104" fmla="*/ 2983141 h 3612288"/>
                <a:gd name="connsiteX105" fmla="*/ 3562574 w 4215960"/>
                <a:gd name="connsiteY105" fmla="*/ 2949802 h 3612288"/>
                <a:gd name="connsiteX106" fmla="*/ 3624488 w 4215960"/>
                <a:gd name="connsiteY106" fmla="*/ 2959329 h 3612288"/>
                <a:gd name="connsiteX107" fmla="*/ 3657601 w 4215960"/>
                <a:gd name="connsiteY107" fmla="*/ 2974521 h 3612288"/>
                <a:gd name="connsiteX108" fmla="*/ 3623808 w 4215960"/>
                <a:gd name="connsiteY108" fmla="*/ 3015569 h 3612288"/>
                <a:gd name="connsiteX109" fmla="*/ 3662816 w 4215960"/>
                <a:gd name="connsiteY109" fmla="*/ 3123065 h 3612288"/>
                <a:gd name="connsiteX110" fmla="*/ 3715203 w 4215960"/>
                <a:gd name="connsiteY110" fmla="*/ 3154363 h 3612288"/>
                <a:gd name="connsiteX111" fmla="*/ 3767137 w 4215960"/>
                <a:gd name="connsiteY111" fmla="*/ 3112181 h 3612288"/>
                <a:gd name="connsiteX112" fmla="*/ 3852862 w 4215960"/>
                <a:gd name="connsiteY112" fmla="*/ 3063648 h 3612288"/>
                <a:gd name="connsiteX113" fmla="*/ 3835626 w 4215960"/>
                <a:gd name="connsiteY113" fmla="*/ 2974747 h 3612288"/>
                <a:gd name="connsiteX114" fmla="*/ 3912960 w 4215960"/>
                <a:gd name="connsiteY114" fmla="*/ 2842078 h 3612288"/>
                <a:gd name="connsiteX115" fmla="*/ 4205514 w 4215960"/>
                <a:gd name="connsiteY115" fmla="*/ 2508930 h 3612288"/>
                <a:gd name="connsiteX116" fmla="*/ 4124097 w 4215960"/>
                <a:gd name="connsiteY116" fmla="*/ 2499858 h 3612288"/>
                <a:gd name="connsiteX117" fmla="*/ 4128634 w 4215960"/>
                <a:gd name="connsiteY117" fmla="*/ 2408010 h 3612288"/>
                <a:gd name="connsiteX118" fmla="*/ 4079647 w 4215960"/>
                <a:gd name="connsiteY118" fmla="*/ 2382838 h 3612288"/>
                <a:gd name="connsiteX119" fmla="*/ 3995510 w 4215960"/>
                <a:gd name="connsiteY119" fmla="*/ 2414360 h 3612288"/>
                <a:gd name="connsiteX120" fmla="*/ 3958771 w 4215960"/>
                <a:gd name="connsiteY120" fmla="*/ 2378075 h 3612288"/>
                <a:gd name="connsiteX121" fmla="*/ 4003448 w 4215960"/>
                <a:gd name="connsiteY121" fmla="*/ 2355170 h 3612288"/>
                <a:gd name="connsiteX122" fmla="*/ 3874181 w 4215960"/>
                <a:gd name="connsiteY122" fmla="*/ 2141991 h 3612288"/>
                <a:gd name="connsiteX123" fmla="*/ 3889147 w 4215960"/>
                <a:gd name="connsiteY123" fmla="*/ 2111828 h 3612288"/>
                <a:gd name="connsiteX124" fmla="*/ 3865562 w 4215960"/>
                <a:gd name="connsiteY124" fmla="*/ 1996168 h 3612288"/>
                <a:gd name="connsiteX125" fmla="*/ 3706813 w 4215960"/>
                <a:gd name="connsiteY125" fmla="*/ 1985282 h 3612288"/>
                <a:gd name="connsiteX126" fmla="*/ 3673475 w 4215960"/>
                <a:gd name="connsiteY126" fmla="*/ 2034040 h 3612288"/>
                <a:gd name="connsiteX127" fmla="*/ 3584575 w 4215960"/>
                <a:gd name="connsiteY127" fmla="*/ 2048556 h 3612288"/>
                <a:gd name="connsiteX128" fmla="*/ 3590925 w 4215960"/>
                <a:gd name="connsiteY128" fmla="*/ 2026557 h 3612288"/>
                <a:gd name="connsiteX129" fmla="*/ 3537403 w 4215960"/>
                <a:gd name="connsiteY129" fmla="*/ 2010456 h 3612288"/>
                <a:gd name="connsiteX130" fmla="*/ 3512684 w 4215960"/>
                <a:gd name="connsiteY130" fmla="*/ 1845355 h 3612288"/>
                <a:gd name="connsiteX131" fmla="*/ 3232377 w 4215960"/>
                <a:gd name="connsiteY131" fmla="*/ 1778680 h 3612288"/>
                <a:gd name="connsiteX132" fmla="*/ 3096078 w 4215960"/>
                <a:gd name="connsiteY132" fmla="*/ 1821996 h 3612288"/>
                <a:gd name="connsiteX133" fmla="*/ 2964089 w 4215960"/>
                <a:gd name="connsiteY133" fmla="*/ 1814512 h 3612288"/>
                <a:gd name="connsiteX134" fmla="*/ 2831646 w 4215960"/>
                <a:gd name="connsiteY134" fmla="*/ 1703614 h 3612288"/>
                <a:gd name="connsiteX135" fmla="*/ 2618468 w 4215960"/>
                <a:gd name="connsiteY135" fmla="*/ 1400401 h 3612288"/>
                <a:gd name="connsiteX136" fmla="*/ 2220006 w 4215960"/>
                <a:gd name="connsiteY136" fmla="*/ 1260928 h 3612288"/>
                <a:gd name="connsiteX137" fmla="*/ 1821543 w 4215960"/>
                <a:gd name="connsiteY137" fmla="*/ 1284514 h 3612288"/>
                <a:gd name="connsiteX138" fmla="*/ 1799771 w 4215960"/>
                <a:gd name="connsiteY138" fmla="*/ 1211943 h 3612288"/>
                <a:gd name="connsiteX139" fmla="*/ 1756228 w 4215960"/>
                <a:gd name="connsiteY139" fmla="*/ 1139371 h 3612288"/>
                <a:gd name="connsiteX140" fmla="*/ 1625600 w 4215960"/>
                <a:gd name="connsiteY140" fmla="*/ 986971 h 3612288"/>
                <a:gd name="connsiteX141" fmla="*/ 1589314 w 4215960"/>
                <a:gd name="connsiteY141" fmla="*/ 928914 h 3612288"/>
                <a:gd name="connsiteX142" fmla="*/ 1574800 w 4215960"/>
                <a:gd name="connsiteY142" fmla="*/ 892628 h 3612288"/>
                <a:gd name="connsiteX143" fmla="*/ 1538514 w 4215960"/>
                <a:gd name="connsiteY143" fmla="*/ 856343 h 3612288"/>
                <a:gd name="connsiteX144" fmla="*/ 1509485 w 4215960"/>
                <a:gd name="connsiteY144" fmla="*/ 820057 h 3612288"/>
                <a:gd name="connsiteX145" fmla="*/ 1473200 w 4215960"/>
                <a:gd name="connsiteY145" fmla="*/ 783771 h 3612288"/>
                <a:gd name="connsiteX146" fmla="*/ 1436914 w 4215960"/>
                <a:gd name="connsiteY146" fmla="*/ 718457 h 3612288"/>
                <a:gd name="connsiteX147" fmla="*/ 1357085 w 4215960"/>
                <a:gd name="connsiteY147" fmla="*/ 624114 h 3612288"/>
                <a:gd name="connsiteX148" fmla="*/ 1335314 w 4215960"/>
                <a:gd name="connsiteY148" fmla="*/ 602343 h 3612288"/>
                <a:gd name="connsiteX149" fmla="*/ 1277257 w 4215960"/>
                <a:gd name="connsiteY149" fmla="*/ 529771 h 3612288"/>
                <a:gd name="connsiteX150" fmla="*/ 1219200 w 4215960"/>
                <a:gd name="connsiteY150" fmla="*/ 464457 h 3612288"/>
                <a:gd name="connsiteX151" fmla="*/ 1161143 w 4215960"/>
                <a:gd name="connsiteY151" fmla="*/ 406400 h 3612288"/>
                <a:gd name="connsiteX152" fmla="*/ 1081314 w 4215960"/>
                <a:gd name="connsiteY152" fmla="*/ 362857 h 3612288"/>
                <a:gd name="connsiteX153" fmla="*/ 1052285 w 4215960"/>
                <a:gd name="connsiteY153" fmla="*/ 333828 h 3612288"/>
                <a:gd name="connsiteX154" fmla="*/ 1001485 w 4215960"/>
                <a:gd name="connsiteY154" fmla="*/ 304800 h 3612288"/>
                <a:gd name="connsiteX155" fmla="*/ 979714 w 4215960"/>
                <a:gd name="connsiteY155" fmla="*/ 290285 h 3612288"/>
                <a:gd name="connsiteX156" fmla="*/ 928914 w 4215960"/>
                <a:gd name="connsiteY156" fmla="*/ 246743 h 3612288"/>
                <a:gd name="connsiteX157" fmla="*/ 907143 w 4215960"/>
                <a:gd name="connsiteY157" fmla="*/ 232228 h 3612288"/>
                <a:gd name="connsiteX158" fmla="*/ 885371 w 4215960"/>
                <a:gd name="connsiteY158" fmla="*/ 224971 h 3612288"/>
                <a:gd name="connsiteX159" fmla="*/ 849085 w 4215960"/>
                <a:gd name="connsiteY159" fmla="*/ 188685 h 3612288"/>
                <a:gd name="connsiteX160" fmla="*/ 820057 w 4215960"/>
                <a:gd name="connsiteY160" fmla="*/ 166914 h 3612288"/>
                <a:gd name="connsiteX161" fmla="*/ 812800 w 4215960"/>
                <a:gd name="connsiteY161" fmla="*/ 145143 h 3612288"/>
                <a:gd name="connsiteX162" fmla="*/ 762000 w 4215960"/>
                <a:gd name="connsiteY162" fmla="*/ 116114 h 3612288"/>
                <a:gd name="connsiteX163" fmla="*/ 740228 w 4215960"/>
                <a:gd name="connsiteY163" fmla="*/ 101600 h 3612288"/>
                <a:gd name="connsiteX164" fmla="*/ 703943 w 4215960"/>
                <a:gd name="connsiteY164" fmla="*/ 65314 h 3612288"/>
                <a:gd name="connsiteX165" fmla="*/ 689428 w 4215960"/>
                <a:gd name="connsiteY165" fmla="*/ 50800 h 3612288"/>
                <a:gd name="connsiteX166" fmla="*/ 660400 w 4215960"/>
                <a:gd name="connsiteY166" fmla="*/ 43543 h 3612288"/>
                <a:gd name="connsiteX167" fmla="*/ 638628 w 4215960"/>
                <a:gd name="connsiteY167" fmla="*/ 36285 h 3612288"/>
                <a:gd name="connsiteX168" fmla="*/ 602343 w 4215960"/>
                <a:gd name="connsiteY168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95812 w 4215960"/>
                <a:gd name="connsiteY62" fmla="*/ 3551462 h 3612288"/>
                <a:gd name="connsiteX63" fmla="*/ 2841850 w 4215960"/>
                <a:gd name="connsiteY63" fmla="*/ 3524474 h 3612288"/>
                <a:gd name="connsiteX64" fmla="*/ 2892650 w 4215960"/>
                <a:gd name="connsiteY64" fmla="*/ 3597500 h 3612288"/>
                <a:gd name="connsiteX65" fmla="*/ 2941863 w 4215960"/>
                <a:gd name="connsiteY65" fmla="*/ 3600675 h 3612288"/>
                <a:gd name="connsiteX66" fmla="*/ 2897412 w 4215960"/>
                <a:gd name="connsiteY66" fmla="*/ 3507013 h 3612288"/>
                <a:gd name="connsiteX67" fmla="*/ 2854550 w 4215960"/>
                <a:gd name="connsiteY67" fmla="*/ 3438750 h 3612288"/>
                <a:gd name="connsiteX68" fmla="*/ 2897413 w 4215960"/>
                <a:gd name="connsiteY68" fmla="*/ 3422874 h 3612288"/>
                <a:gd name="connsiteX69" fmla="*/ 2878362 w 4215960"/>
                <a:gd name="connsiteY69" fmla="*/ 3381600 h 3612288"/>
                <a:gd name="connsiteX70" fmla="*/ 2930750 w 4215960"/>
                <a:gd name="connsiteY70" fmla="*/ 3391125 h 3612288"/>
                <a:gd name="connsiteX71" fmla="*/ 2910113 w 4215960"/>
                <a:gd name="connsiteY71" fmla="*/ 3357787 h 3612288"/>
                <a:gd name="connsiteX72" fmla="*/ 2931432 w 4215960"/>
                <a:gd name="connsiteY72" fmla="*/ 3341233 h 3612288"/>
                <a:gd name="connsiteX73" fmla="*/ 3052535 w 4215960"/>
                <a:gd name="connsiteY73" fmla="*/ 3426506 h 3612288"/>
                <a:gd name="connsiteX74" fmla="*/ 3087912 w 4215960"/>
                <a:gd name="connsiteY74" fmla="*/ 3413349 h 3612288"/>
                <a:gd name="connsiteX75" fmla="*/ 3140299 w 4215960"/>
                <a:gd name="connsiteY75" fmla="*/ 3478438 h 3612288"/>
                <a:gd name="connsiteX76" fmla="*/ 3160937 w 4215960"/>
                <a:gd name="connsiteY76" fmla="*/ 3537175 h 3612288"/>
                <a:gd name="connsiteX77" fmla="*/ 3268887 w 4215960"/>
                <a:gd name="connsiteY77" fmla="*/ 3556224 h 3612288"/>
                <a:gd name="connsiteX78" fmla="*/ 3208563 w 4215960"/>
                <a:gd name="connsiteY78" fmla="*/ 3489549 h 3612288"/>
                <a:gd name="connsiteX79" fmla="*/ 3205387 w 4215960"/>
                <a:gd name="connsiteY79" fmla="*/ 3421287 h 3612288"/>
                <a:gd name="connsiteX80" fmla="*/ 3259362 w 4215960"/>
                <a:gd name="connsiteY80" fmla="*/ 3476850 h 3612288"/>
                <a:gd name="connsiteX81" fmla="*/ 3308575 w 4215960"/>
                <a:gd name="connsiteY81" fmla="*/ 3481612 h 3612288"/>
                <a:gd name="connsiteX82" fmla="*/ 3302225 w 4215960"/>
                <a:gd name="connsiteY82" fmla="*/ 3432400 h 3612288"/>
                <a:gd name="connsiteX83" fmla="*/ 3362550 w 4215960"/>
                <a:gd name="connsiteY83" fmla="*/ 3437162 h 3612288"/>
                <a:gd name="connsiteX84" fmla="*/ 3424462 w 4215960"/>
                <a:gd name="connsiteY84" fmla="*/ 3480024 h 3612288"/>
                <a:gd name="connsiteX85" fmla="*/ 3456212 w 4215960"/>
                <a:gd name="connsiteY85" fmla="*/ 3467325 h 3612288"/>
                <a:gd name="connsiteX86" fmla="*/ 3449863 w 4215960"/>
                <a:gd name="connsiteY86" fmla="*/ 3432400 h 3612288"/>
                <a:gd name="connsiteX87" fmla="*/ 3491138 w 4215960"/>
                <a:gd name="connsiteY87" fmla="*/ 3408588 h 3612288"/>
                <a:gd name="connsiteX88" fmla="*/ 3575275 w 4215960"/>
                <a:gd name="connsiteY88" fmla="*/ 3465738 h 3612288"/>
                <a:gd name="connsiteX89" fmla="*/ 3592738 w 4215960"/>
                <a:gd name="connsiteY89" fmla="*/ 3364140 h 3612288"/>
                <a:gd name="connsiteX90" fmla="*/ 3567338 w 4215960"/>
                <a:gd name="connsiteY90" fmla="*/ 3341914 h 3612288"/>
                <a:gd name="connsiteX91" fmla="*/ 3494312 w 4215960"/>
                <a:gd name="connsiteY91" fmla="*/ 3299051 h 3612288"/>
                <a:gd name="connsiteX92" fmla="*/ 3516537 w 4215960"/>
                <a:gd name="connsiteY92" fmla="*/ 3273652 h 3612288"/>
                <a:gd name="connsiteX93" fmla="*/ 3537175 w 4215960"/>
                <a:gd name="connsiteY93" fmla="*/ 3251426 h 3612288"/>
                <a:gd name="connsiteX94" fmla="*/ 3591150 w 4215960"/>
                <a:gd name="connsiteY94" fmla="*/ 3283177 h 3612288"/>
                <a:gd name="connsiteX95" fmla="*/ 3597500 w 4215960"/>
                <a:gd name="connsiteY95" fmla="*/ 3238727 h 3612288"/>
                <a:gd name="connsiteX96" fmla="*/ 3541937 w 4215960"/>
                <a:gd name="connsiteY96" fmla="*/ 3214914 h 3612288"/>
                <a:gd name="connsiteX97" fmla="*/ 3540350 w 4215960"/>
                <a:gd name="connsiteY97" fmla="*/ 3205390 h 3612288"/>
                <a:gd name="connsiteX98" fmla="*/ 3527649 w 4215960"/>
                <a:gd name="connsiteY98" fmla="*/ 3167291 h 3612288"/>
                <a:gd name="connsiteX99" fmla="*/ 3533999 w 4215960"/>
                <a:gd name="connsiteY99" fmla="*/ 3119665 h 3612288"/>
                <a:gd name="connsiteX100" fmla="*/ 3545112 w 4215960"/>
                <a:gd name="connsiteY100" fmla="*/ 3064102 h 3612288"/>
                <a:gd name="connsiteX101" fmla="*/ 3507012 w 4215960"/>
                <a:gd name="connsiteY101" fmla="*/ 3033940 h 3612288"/>
                <a:gd name="connsiteX102" fmla="*/ 3540349 w 4215960"/>
                <a:gd name="connsiteY102" fmla="*/ 3024415 h 3612288"/>
                <a:gd name="connsiteX103" fmla="*/ 3518124 w 4215960"/>
                <a:gd name="connsiteY103" fmla="*/ 2987902 h 3612288"/>
                <a:gd name="connsiteX104" fmla="*/ 3556225 w 4215960"/>
                <a:gd name="connsiteY104" fmla="*/ 2983141 h 3612288"/>
                <a:gd name="connsiteX105" fmla="*/ 3562574 w 4215960"/>
                <a:gd name="connsiteY105" fmla="*/ 2949802 h 3612288"/>
                <a:gd name="connsiteX106" fmla="*/ 3624488 w 4215960"/>
                <a:gd name="connsiteY106" fmla="*/ 2959329 h 3612288"/>
                <a:gd name="connsiteX107" fmla="*/ 3657601 w 4215960"/>
                <a:gd name="connsiteY107" fmla="*/ 2974521 h 3612288"/>
                <a:gd name="connsiteX108" fmla="*/ 3623808 w 4215960"/>
                <a:gd name="connsiteY108" fmla="*/ 3015569 h 3612288"/>
                <a:gd name="connsiteX109" fmla="*/ 3662816 w 4215960"/>
                <a:gd name="connsiteY109" fmla="*/ 3123065 h 3612288"/>
                <a:gd name="connsiteX110" fmla="*/ 3715203 w 4215960"/>
                <a:gd name="connsiteY110" fmla="*/ 3154363 h 3612288"/>
                <a:gd name="connsiteX111" fmla="*/ 3767137 w 4215960"/>
                <a:gd name="connsiteY111" fmla="*/ 3112181 h 3612288"/>
                <a:gd name="connsiteX112" fmla="*/ 3852862 w 4215960"/>
                <a:gd name="connsiteY112" fmla="*/ 3063648 h 3612288"/>
                <a:gd name="connsiteX113" fmla="*/ 3835626 w 4215960"/>
                <a:gd name="connsiteY113" fmla="*/ 2974747 h 3612288"/>
                <a:gd name="connsiteX114" fmla="*/ 3912960 w 4215960"/>
                <a:gd name="connsiteY114" fmla="*/ 2842078 h 3612288"/>
                <a:gd name="connsiteX115" fmla="*/ 4205514 w 4215960"/>
                <a:gd name="connsiteY115" fmla="*/ 2508930 h 3612288"/>
                <a:gd name="connsiteX116" fmla="*/ 4124097 w 4215960"/>
                <a:gd name="connsiteY116" fmla="*/ 2499858 h 3612288"/>
                <a:gd name="connsiteX117" fmla="*/ 4128634 w 4215960"/>
                <a:gd name="connsiteY117" fmla="*/ 2408010 h 3612288"/>
                <a:gd name="connsiteX118" fmla="*/ 4079647 w 4215960"/>
                <a:gd name="connsiteY118" fmla="*/ 2382838 h 3612288"/>
                <a:gd name="connsiteX119" fmla="*/ 3995510 w 4215960"/>
                <a:gd name="connsiteY119" fmla="*/ 2414360 h 3612288"/>
                <a:gd name="connsiteX120" fmla="*/ 3958771 w 4215960"/>
                <a:gd name="connsiteY120" fmla="*/ 2378075 h 3612288"/>
                <a:gd name="connsiteX121" fmla="*/ 4003448 w 4215960"/>
                <a:gd name="connsiteY121" fmla="*/ 2355170 h 3612288"/>
                <a:gd name="connsiteX122" fmla="*/ 3874181 w 4215960"/>
                <a:gd name="connsiteY122" fmla="*/ 2141991 h 3612288"/>
                <a:gd name="connsiteX123" fmla="*/ 3889147 w 4215960"/>
                <a:gd name="connsiteY123" fmla="*/ 2111828 h 3612288"/>
                <a:gd name="connsiteX124" fmla="*/ 3865562 w 4215960"/>
                <a:gd name="connsiteY124" fmla="*/ 1996168 h 3612288"/>
                <a:gd name="connsiteX125" fmla="*/ 3706813 w 4215960"/>
                <a:gd name="connsiteY125" fmla="*/ 1985282 h 3612288"/>
                <a:gd name="connsiteX126" fmla="*/ 3673475 w 4215960"/>
                <a:gd name="connsiteY126" fmla="*/ 2034040 h 3612288"/>
                <a:gd name="connsiteX127" fmla="*/ 3584575 w 4215960"/>
                <a:gd name="connsiteY127" fmla="*/ 2048556 h 3612288"/>
                <a:gd name="connsiteX128" fmla="*/ 3590925 w 4215960"/>
                <a:gd name="connsiteY128" fmla="*/ 2026557 h 3612288"/>
                <a:gd name="connsiteX129" fmla="*/ 3537403 w 4215960"/>
                <a:gd name="connsiteY129" fmla="*/ 2010456 h 3612288"/>
                <a:gd name="connsiteX130" fmla="*/ 3512684 w 4215960"/>
                <a:gd name="connsiteY130" fmla="*/ 1845355 h 3612288"/>
                <a:gd name="connsiteX131" fmla="*/ 3232377 w 4215960"/>
                <a:gd name="connsiteY131" fmla="*/ 1778680 h 3612288"/>
                <a:gd name="connsiteX132" fmla="*/ 3096078 w 4215960"/>
                <a:gd name="connsiteY132" fmla="*/ 1821996 h 3612288"/>
                <a:gd name="connsiteX133" fmla="*/ 2964089 w 4215960"/>
                <a:gd name="connsiteY133" fmla="*/ 1814512 h 3612288"/>
                <a:gd name="connsiteX134" fmla="*/ 2831646 w 4215960"/>
                <a:gd name="connsiteY134" fmla="*/ 1703614 h 3612288"/>
                <a:gd name="connsiteX135" fmla="*/ 2618468 w 4215960"/>
                <a:gd name="connsiteY135" fmla="*/ 1400401 h 3612288"/>
                <a:gd name="connsiteX136" fmla="*/ 2220006 w 4215960"/>
                <a:gd name="connsiteY136" fmla="*/ 1260928 h 3612288"/>
                <a:gd name="connsiteX137" fmla="*/ 1821543 w 4215960"/>
                <a:gd name="connsiteY137" fmla="*/ 1284514 h 3612288"/>
                <a:gd name="connsiteX138" fmla="*/ 1799771 w 4215960"/>
                <a:gd name="connsiteY138" fmla="*/ 1211943 h 3612288"/>
                <a:gd name="connsiteX139" fmla="*/ 1756228 w 4215960"/>
                <a:gd name="connsiteY139" fmla="*/ 1139371 h 3612288"/>
                <a:gd name="connsiteX140" fmla="*/ 1625600 w 4215960"/>
                <a:gd name="connsiteY140" fmla="*/ 986971 h 3612288"/>
                <a:gd name="connsiteX141" fmla="*/ 1589314 w 4215960"/>
                <a:gd name="connsiteY141" fmla="*/ 928914 h 3612288"/>
                <a:gd name="connsiteX142" fmla="*/ 1574800 w 4215960"/>
                <a:gd name="connsiteY142" fmla="*/ 892628 h 3612288"/>
                <a:gd name="connsiteX143" fmla="*/ 1538514 w 4215960"/>
                <a:gd name="connsiteY143" fmla="*/ 856343 h 3612288"/>
                <a:gd name="connsiteX144" fmla="*/ 1509485 w 4215960"/>
                <a:gd name="connsiteY144" fmla="*/ 820057 h 3612288"/>
                <a:gd name="connsiteX145" fmla="*/ 1473200 w 4215960"/>
                <a:gd name="connsiteY145" fmla="*/ 783771 h 3612288"/>
                <a:gd name="connsiteX146" fmla="*/ 1436914 w 4215960"/>
                <a:gd name="connsiteY146" fmla="*/ 718457 h 3612288"/>
                <a:gd name="connsiteX147" fmla="*/ 1357085 w 4215960"/>
                <a:gd name="connsiteY147" fmla="*/ 624114 h 3612288"/>
                <a:gd name="connsiteX148" fmla="*/ 1335314 w 4215960"/>
                <a:gd name="connsiteY148" fmla="*/ 602343 h 3612288"/>
                <a:gd name="connsiteX149" fmla="*/ 1277257 w 4215960"/>
                <a:gd name="connsiteY149" fmla="*/ 529771 h 3612288"/>
                <a:gd name="connsiteX150" fmla="*/ 1219200 w 4215960"/>
                <a:gd name="connsiteY150" fmla="*/ 464457 h 3612288"/>
                <a:gd name="connsiteX151" fmla="*/ 1161143 w 4215960"/>
                <a:gd name="connsiteY151" fmla="*/ 406400 h 3612288"/>
                <a:gd name="connsiteX152" fmla="*/ 1081314 w 4215960"/>
                <a:gd name="connsiteY152" fmla="*/ 362857 h 3612288"/>
                <a:gd name="connsiteX153" fmla="*/ 1052285 w 4215960"/>
                <a:gd name="connsiteY153" fmla="*/ 333828 h 3612288"/>
                <a:gd name="connsiteX154" fmla="*/ 1001485 w 4215960"/>
                <a:gd name="connsiteY154" fmla="*/ 304800 h 3612288"/>
                <a:gd name="connsiteX155" fmla="*/ 979714 w 4215960"/>
                <a:gd name="connsiteY155" fmla="*/ 290285 h 3612288"/>
                <a:gd name="connsiteX156" fmla="*/ 928914 w 4215960"/>
                <a:gd name="connsiteY156" fmla="*/ 246743 h 3612288"/>
                <a:gd name="connsiteX157" fmla="*/ 907143 w 4215960"/>
                <a:gd name="connsiteY157" fmla="*/ 232228 h 3612288"/>
                <a:gd name="connsiteX158" fmla="*/ 885371 w 4215960"/>
                <a:gd name="connsiteY158" fmla="*/ 224971 h 3612288"/>
                <a:gd name="connsiteX159" fmla="*/ 849085 w 4215960"/>
                <a:gd name="connsiteY159" fmla="*/ 188685 h 3612288"/>
                <a:gd name="connsiteX160" fmla="*/ 820057 w 4215960"/>
                <a:gd name="connsiteY160" fmla="*/ 166914 h 3612288"/>
                <a:gd name="connsiteX161" fmla="*/ 812800 w 4215960"/>
                <a:gd name="connsiteY161" fmla="*/ 145143 h 3612288"/>
                <a:gd name="connsiteX162" fmla="*/ 762000 w 4215960"/>
                <a:gd name="connsiteY162" fmla="*/ 116114 h 3612288"/>
                <a:gd name="connsiteX163" fmla="*/ 740228 w 4215960"/>
                <a:gd name="connsiteY163" fmla="*/ 101600 h 3612288"/>
                <a:gd name="connsiteX164" fmla="*/ 703943 w 4215960"/>
                <a:gd name="connsiteY164" fmla="*/ 65314 h 3612288"/>
                <a:gd name="connsiteX165" fmla="*/ 689428 w 4215960"/>
                <a:gd name="connsiteY165" fmla="*/ 50800 h 3612288"/>
                <a:gd name="connsiteX166" fmla="*/ 660400 w 4215960"/>
                <a:gd name="connsiteY166" fmla="*/ 43543 h 3612288"/>
                <a:gd name="connsiteX167" fmla="*/ 638628 w 4215960"/>
                <a:gd name="connsiteY167" fmla="*/ 36285 h 3612288"/>
                <a:gd name="connsiteX168" fmla="*/ 602343 w 4215960"/>
                <a:gd name="connsiteY168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633887 w 4215960"/>
                <a:gd name="connsiteY62" fmla="*/ 3340325 h 3612288"/>
                <a:gd name="connsiteX63" fmla="*/ 2795812 w 4215960"/>
                <a:gd name="connsiteY63" fmla="*/ 3551462 h 3612288"/>
                <a:gd name="connsiteX64" fmla="*/ 2841850 w 4215960"/>
                <a:gd name="connsiteY64" fmla="*/ 3524474 h 3612288"/>
                <a:gd name="connsiteX65" fmla="*/ 2892650 w 4215960"/>
                <a:gd name="connsiteY65" fmla="*/ 3597500 h 3612288"/>
                <a:gd name="connsiteX66" fmla="*/ 2941863 w 4215960"/>
                <a:gd name="connsiteY66" fmla="*/ 3600675 h 3612288"/>
                <a:gd name="connsiteX67" fmla="*/ 2897412 w 4215960"/>
                <a:gd name="connsiteY67" fmla="*/ 3507013 h 3612288"/>
                <a:gd name="connsiteX68" fmla="*/ 2854550 w 4215960"/>
                <a:gd name="connsiteY68" fmla="*/ 3438750 h 3612288"/>
                <a:gd name="connsiteX69" fmla="*/ 2897413 w 4215960"/>
                <a:gd name="connsiteY69" fmla="*/ 3422874 h 3612288"/>
                <a:gd name="connsiteX70" fmla="*/ 2878362 w 4215960"/>
                <a:gd name="connsiteY70" fmla="*/ 3381600 h 3612288"/>
                <a:gd name="connsiteX71" fmla="*/ 2930750 w 4215960"/>
                <a:gd name="connsiteY71" fmla="*/ 3391125 h 3612288"/>
                <a:gd name="connsiteX72" fmla="*/ 2910113 w 4215960"/>
                <a:gd name="connsiteY72" fmla="*/ 3357787 h 3612288"/>
                <a:gd name="connsiteX73" fmla="*/ 2931432 w 4215960"/>
                <a:gd name="connsiteY73" fmla="*/ 3341233 h 3612288"/>
                <a:gd name="connsiteX74" fmla="*/ 3052535 w 4215960"/>
                <a:gd name="connsiteY74" fmla="*/ 3426506 h 3612288"/>
                <a:gd name="connsiteX75" fmla="*/ 3087912 w 4215960"/>
                <a:gd name="connsiteY75" fmla="*/ 3413349 h 3612288"/>
                <a:gd name="connsiteX76" fmla="*/ 3140299 w 4215960"/>
                <a:gd name="connsiteY76" fmla="*/ 3478438 h 3612288"/>
                <a:gd name="connsiteX77" fmla="*/ 3160937 w 4215960"/>
                <a:gd name="connsiteY77" fmla="*/ 3537175 h 3612288"/>
                <a:gd name="connsiteX78" fmla="*/ 3268887 w 4215960"/>
                <a:gd name="connsiteY78" fmla="*/ 3556224 h 3612288"/>
                <a:gd name="connsiteX79" fmla="*/ 3208563 w 4215960"/>
                <a:gd name="connsiteY79" fmla="*/ 3489549 h 3612288"/>
                <a:gd name="connsiteX80" fmla="*/ 3205387 w 4215960"/>
                <a:gd name="connsiteY80" fmla="*/ 3421287 h 3612288"/>
                <a:gd name="connsiteX81" fmla="*/ 3259362 w 4215960"/>
                <a:gd name="connsiteY81" fmla="*/ 3476850 h 3612288"/>
                <a:gd name="connsiteX82" fmla="*/ 3308575 w 4215960"/>
                <a:gd name="connsiteY82" fmla="*/ 3481612 h 3612288"/>
                <a:gd name="connsiteX83" fmla="*/ 3302225 w 4215960"/>
                <a:gd name="connsiteY83" fmla="*/ 3432400 h 3612288"/>
                <a:gd name="connsiteX84" fmla="*/ 3362550 w 4215960"/>
                <a:gd name="connsiteY84" fmla="*/ 3437162 h 3612288"/>
                <a:gd name="connsiteX85" fmla="*/ 3424462 w 4215960"/>
                <a:gd name="connsiteY85" fmla="*/ 3480024 h 3612288"/>
                <a:gd name="connsiteX86" fmla="*/ 3456212 w 4215960"/>
                <a:gd name="connsiteY86" fmla="*/ 3467325 h 3612288"/>
                <a:gd name="connsiteX87" fmla="*/ 3449863 w 4215960"/>
                <a:gd name="connsiteY87" fmla="*/ 3432400 h 3612288"/>
                <a:gd name="connsiteX88" fmla="*/ 3491138 w 4215960"/>
                <a:gd name="connsiteY88" fmla="*/ 3408588 h 3612288"/>
                <a:gd name="connsiteX89" fmla="*/ 3575275 w 4215960"/>
                <a:gd name="connsiteY89" fmla="*/ 3465738 h 3612288"/>
                <a:gd name="connsiteX90" fmla="*/ 3592738 w 4215960"/>
                <a:gd name="connsiteY90" fmla="*/ 3364140 h 3612288"/>
                <a:gd name="connsiteX91" fmla="*/ 3567338 w 4215960"/>
                <a:gd name="connsiteY91" fmla="*/ 3341914 h 3612288"/>
                <a:gd name="connsiteX92" fmla="*/ 3494312 w 4215960"/>
                <a:gd name="connsiteY92" fmla="*/ 3299051 h 3612288"/>
                <a:gd name="connsiteX93" fmla="*/ 3516537 w 4215960"/>
                <a:gd name="connsiteY93" fmla="*/ 3273652 h 3612288"/>
                <a:gd name="connsiteX94" fmla="*/ 3537175 w 4215960"/>
                <a:gd name="connsiteY94" fmla="*/ 3251426 h 3612288"/>
                <a:gd name="connsiteX95" fmla="*/ 3591150 w 4215960"/>
                <a:gd name="connsiteY95" fmla="*/ 3283177 h 3612288"/>
                <a:gd name="connsiteX96" fmla="*/ 3597500 w 4215960"/>
                <a:gd name="connsiteY96" fmla="*/ 3238727 h 3612288"/>
                <a:gd name="connsiteX97" fmla="*/ 3541937 w 4215960"/>
                <a:gd name="connsiteY97" fmla="*/ 3214914 h 3612288"/>
                <a:gd name="connsiteX98" fmla="*/ 3540350 w 4215960"/>
                <a:gd name="connsiteY98" fmla="*/ 3205390 h 3612288"/>
                <a:gd name="connsiteX99" fmla="*/ 3527649 w 4215960"/>
                <a:gd name="connsiteY99" fmla="*/ 3167291 h 3612288"/>
                <a:gd name="connsiteX100" fmla="*/ 3533999 w 4215960"/>
                <a:gd name="connsiteY100" fmla="*/ 3119665 h 3612288"/>
                <a:gd name="connsiteX101" fmla="*/ 3545112 w 4215960"/>
                <a:gd name="connsiteY101" fmla="*/ 3064102 h 3612288"/>
                <a:gd name="connsiteX102" fmla="*/ 3507012 w 4215960"/>
                <a:gd name="connsiteY102" fmla="*/ 3033940 h 3612288"/>
                <a:gd name="connsiteX103" fmla="*/ 3540349 w 4215960"/>
                <a:gd name="connsiteY103" fmla="*/ 3024415 h 3612288"/>
                <a:gd name="connsiteX104" fmla="*/ 3518124 w 4215960"/>
                <a:gd name="connsiteY104" fmla="*/ 2987902 h 3612288"/>
                <a:gd name="connsiteX105" fmla="*/ 3556225 w 4215960"/>
                <a:gd name="connsiteY105" fmla="*/ 2983141 h 3612288"/>
                <a:gd name="connsiteX106" fmla="*/ 3562574 w 4215960"/>
                <a:gd name="connsiteY106" fmla="*/ 2949802 h 3612288"/>
                <a:gd name="connsiteX107" fmla="*/ 3624488 w 4215960"/>
                <a:gd name="connsiteY107" fmla="*/ 2959329 h 3612288"/>
                <a:gd name="connsiteX108" fmla="*/ 3657601 w 4215960"/>
                <a:gd name="connsiteY108" fmla="*/ 2974521 h 3612288"/>
                <a:gd name="connsiteX109" fmla="*/ 3623808 w 4215960"/>
                <a:gd name="connsiteY109" fmla="*/ 3015569 h 3612288"/>
                <a:gd name="connsiteX110" fmla="*/ 3662816 w 4215960"/>
                <a:gd name="connsiteY110" fmla="*/ 3123065 h 3612288"/>
                <a:gd name="connsiteX111" fmla="*/ 3715203 w 4215960"/>
                <a:gd name="connsiteY111" fmla="*/ 3154363 h 3612288"/>
                <a:gd name="connsiteX112" fmla="*/ 3767137 w 4215960"/>
                <a:gd name="connsiteY112" fmla="*/ 3112181 h 3612288"/>
                <a:gd name="connsiteX113" fmla="*/ 3852862 w 4215960"/>
                <a:gd name="connsiteY113" fmla="*/ 3063648 h 3612288"/>
                <a:gd name="connsiteX114" fmla="*/ 3835626 w 4215960"/>
                <a:gd name="connsiteY114" fmla="*/ 2974747 h 3612288"/>
                <a:gd name="connsiteX115" fmla="*/ 3912960 w 4215960"/>
                <a:gd name="connsiteY115" fmla="*/ 2842078 h 3612288"/>
                <a:gd name="connsiteX116" fmla="*/ 4205514 w 4215960"/>
                <a:gd name="connsiteY116" fmla="*/ 2508930 h 3612288"/>
                <a:gd name="connsiteX117" fmla="*/ 4124097 w 4215960"/>
                <a:gd name="connsiteY117" fmla="*/ 2499858 h 3612288"/>
                <a:gd name="connsiteX118" fmla="*/ 4128634 w 4215960"/>
                <a:gd name="connsiteY118" fmla="*/ 2408010 h 3612288"/>
                <a:gd name="connsiteX119" fmla="*/ 4079647 w 4215960"/>
                <a:gd name="connsiteY119" fmla="*/ 2382838 h 3612288"/>
                <a:gd name="connsiteX120" fmla="*/ 3995510 w 4215960"/>
                <a:gd name="connsiteY120" fmla="*/ 2414360 h 3612288"/>
                <a:gd name="connsiteX121" fmla="*/ 3958771 w 4215960"/>
                <a:gd name="connsiteY121" fmla="*/ 2378075 h 3612288"/>
                <a:gd name="connsiteX122" fmla="*/ 4003448 w 4215960"/>
                <a:gd name="connsiteY122" fmla="*/ 2355170 h 3612288"/>
                <a:gd name="connsiteX123" fmla="*/ 3874181 w 4215960"/>
                <a:gd name="connsiteY123" fmla="*/ 2141991 h 3612288"/>
                <a:gd name="connsiteX124" fmla="*/ 3889147 w 4215960"/>
                <a:gd name="connsiteY124" fmla="*/ 2111828 h 3612288"/>
                <a:gd name="connsiteX125" fmla="*/ 3865562 w 4215960"/>
                <a:gd name="connsiteY125" fmla="*/ 1996168 h 3612288"/>
                <a:gd name="connsiteX126" fmla="*/ 3706813 w 4215960"/>
                <a:gd name="connsiteY126" fmla="*/ 1985282 h 3612288"/>
                <a:gd name="connsiteX127" fmla="*/ 3673475 w 4215960"/>
                <a:gd name="connsiteY127" fmla="*/ 2034040 h 3612288"/>
                <a:gd name="connsiteX128" fmla="*/ 3584575 w 4215960"/>
                <a:gd name="connsiteY128" fmla="*/ 2048556 h 3612288"/>
                <a:gd name="connsiteX129" fmla="*/ 3590925 w 4215960"/>
                <a:gd name="connsiteY129" fmla="*/ 2026557 h 3612288"/>
                <a:gd name="connsiteX130" fmla="*/ 3537403 w 4215960"/>
                <a:gd name="connsiteY130" fmla="*/ 2010456 h 3612288"/>
                <a:gd name="connsiteX131" fmla="*/ 3512684 w 4215960"/>
                <a:gd name="connsiteY131" fmla="*/ 1845355 h 3612288"/>
                <a:gd name="connsiteX132" fmla="*/ 3232377 w 4215960"/>
                <a:gd name="connsiteY132" fmla="*/ 1778680 h 3612288"/>
                <a:gd name="connsiteX133" fmla="*/ 3096078 w 4215960"/>
                <a:gd name="connsiteY133" fmla="*/ 1821996 h 3612288"/>
                <a:gd name="connsiteX134" fmla="*/ 2964089 w 4215960"/>
                <a:gd name="connsiteY134" fmla="*/ 1814512 h 3612288"/>
                <a:gd name="connsiteX135" fmla="*/ 2831646 w 4215960"/>
                <a:gd name="connsiteY135" fmla="*/ 1703614 h 3612288"/>
                <a:gd name="connsiteX136" fmla="*/ 2618468 w 4215960"/>
                <a:gd name="connsiteY136" fmla="*/ 1400401 h 3612288"/>
                <a:gd name="connsiteX137" fmla="*/ 2220006 w 4215960"/>
                <a:gd name="connsiteY137" fmla="*/ 1260928 h 3612288"/>
                <a:gd name="connsiteX138" fmla="*/ 1821543 w 4215960"/>
                <a:gd name="connsiteY138" fmla="*/ 1284514 h 3612288"/>
                <a:gd name="connsiteX139" fmla="*/ 1799771 w 4215960"/>
                <a:gd name="connsiteY139" fmla="*/ 1211943 h 3612288"/>
                <a:gd name="connsiteX140" fmla="*/ 1756228 w 4215960"/>
                <a:gd name="connsiteY140" fmla="*/ 1139371 h 3612288"/>
                <a:gd name="connsiteX141" fmla="*/ 1625600 w 4215960"/>
                <a:gd name="connsiteY141" fmla="*/ 986971 h 3612288"/>
                <a:gd name="connsiteX142" fmla="*/ 1589314 w 4215960"/>
                <a:gd name="connsiteY142" fmla="*/ 928914 h 3612288"/>
                <a:gd name="connsiteX143" fmla="*/ 1574800 w 4215960"/>
                <a:gd name="connsiteY143" fmla="*/ 892628 h 3612288"/>
                <a:gd name="connsiteX144" fmla="*/ 1538514 w 4215960"/>
                <a:gd name="connsiteY144" fmla="*/ 856343 h 3612288"/>
                <a:gd name="connsiteX145" fmla="*/ 1509485 w 4215960"/>
                <a:gd name="connsiteY145" fmla="*/ 820057 h 3612288"/>
                <a:gd name="connsiteX146" fmla="*/ 1473200 w 4215960"/>
                <a:gd name="connsiteY146" fmla="*/ 783771 h 3612288"/>
                <a:gd name="connsiteX147" fmla="*/ 1436914 w 4215960"/>
                <a:gd name="connsiteY147" fmla="*/ 718457 h 3612288"/>
                <a:gd name="connsiteX148" fmla="*/ 1357085 w 4215960"/>
                <a:gd name="connsiteY148" fmla="*/ 624114 h 3612288"/>
                <a:gd name="connsiteX149" fmla="*/ 1335314 w 4215960"/>
                <a:gd name="connsiteY149" fmla="*/ 602343 h 3612288"/>
                <a:gd name="connsiteX150" fmla="*/ 1277257 w 4215960"/>
                <a:gd name="connsiteY150" fmla="*/ 529771 h 3612288"/>
                <a:gd name="connsiteX151" fmla="*/ 1219200 w 4215960"/>
                <a:gd name="connsiteY151" fmla="*/ 464457 h 3612288"/>
                <a:gd name="connsiteX152" fmla="*/ 1161143 w 4215960"/>
                <a:gd name="connsiteY152" fmla="*/ 406400 h 3612288"/>
                <a:gd name="connsiteX153" fmla="*/ 1081314 w 4215960"/>
                <a:gd name="connsiteY153" fmla="*/ 362857 h 3612288"/>
                <a:gd name="connsiteX154" fmla="*/ 1052285 w 4215960"/>
                <a:gd name="connsiteY154" fmla="*/ 333828 h 3612288"/>
                <a:gd name="connsiteX155" fmla="*/ 1001485 w 4215960"/>
                <a:gd name="connsiteY155" fmla="*/ 304800 h 3612288"/>
                <a:gd name="connsiteX156" fmla="*/ 979714 w 4215960"/>
                <a:gd name="connsiteY156" fmla="*/ 290285 h 3612288"/>
                <a:gd name="connsiteX157" fmla="*/ 928914 w 4215960"/>
                <a:gd name="connsiteY157" fmla="*/ 246743 h 3612288"/>
                <a:gd name="connsiteX158" fmla="*/ 907143 w 4215960"/>
                <a:gd name="connsiteY158" fmla="*/ 232228 h 3612288"/>
                <a:gd name="connsiteX159" fmla="*/ 885371 w 4215960"/>
                <a:gd name="connsiteY159" fmla="*/ 224971 h 3612288"/>
                <a:gd name="connsiteX160" fmla="*/ 849085 w 4215960"/>
                <a:gd name="connsiteY160" fmla="*/ 188685 h 3612288"/>
                <a:gd name="connsiteX161" fmla="*/ 820057 w 4215960"/>
                <a:gd name="connsiteY161" fmla="*/ 166914 h 3612288"/>
                <a:gd name="connsiteX162" fmla="*/ 812800 w 4215960"/>
                <a:gd name="connsiteY162" fmla="*/ 145143 h 3612288"/>
                <a:gd name="connsiteX163" fmla="*/ 762000 w 4215960"/>
                <a:gd name="connsiteY163" fmla="*/ 116114 h 3612288"/>
                <a:gd name="connsiteX164" fmla="*/ 740228 w 4215960"/>
                <a:gd name="connsiteY164" fmla="*/ 101600 h 3612288"/>
                <a:gd name="connsiteX165" fmla="*/ 703943 w 4215960"/>
                <a:gd name="connsiteY165" fmla="*/ 65314 h 3612288"/>
                <a:gd name="connsiteX166" fmla="*/ 689428 w 4215960"/>
                <a:gd name="connsiteY166" fmla="*/ 50800 h 3612288"/>
                <a:gd name="connsiteX167" fmla="*/ 660400 w 4215960"/>
                <a:gd name="connsiteY167" fmla="*/ 43543 h 3612288"/>
                <a:gd name="connsiteX168" fmla="*/ 638628 w 4215960"/>
                <a:gd name="connsiteY168" fmla="*/ 36285 h 3612288"/>
                <a:gd name="connsiteX169" fmla="*/ 602343 w 4215960"/>
                <a:gd name="connsiteY169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84700 w 4215960"/>
                <a:gd name="connsiteY62" fmla="*/ 3581625 h 3612288"/>
                <a:gd name="connsiteX63" fmla="*/ 2795812 w 4215960"/>
                <a:gd name="connsiteY63" fmla="*/ 3551462 h 3612288"/>
                <a:gd name="connsiteX64" fmla="*/ 2841850 w 4215960"/>
                <a:gd name="connsiteY64" fmla="*/ 3524474 h 3612288"/>
                <a:gd name="connsiteX65" fmla="*/ 2892650 w 4215960"/>
                <a:gd name="connsiteY65" fmla="*/ 3597500 h 3612288"/>
                <a:gd name="connsiteX66" fmla="*/ 2941863 w 4215960"/>
                <a:gd name="connsiteY66" fmla="*/ 3600675 h 3612288"/>
                <a:gd name="connsiteX67" fmla="*/ 2897412 w 4215960"/>
                <a:gd name="connsiteY67" fmla="*/ 3507013 h 3612288"/>
                <a:gd name="connsiteX68" fmla="*/ 2854550 w 4215960"/>
                <a:gd name="connsiteY68" fmla="*/ 3438750 h 3612288"/>
                <a:gd name="connsiteX69" fmla="*/ 2897413 w 4215960"/>
                <a:gd name="connsiteY69" fmla="*/ 3422874 h 3612288"/>
                <a:gd name="connsiteX70" fmla="*/ 2878362 w 4215960"/>
                <a:gd name="connsiteY70" fmla="*/ 3381600 h 3612288"/>
                <a:gd name="connsiteX71" fmla="*/ 2930750 w 4215960"/>
                <a:gd name="connsiteY71" fmla="*/ 3391125 h 3612288"/>
                <a:gd name="connsiteX72" fmla="*/ 2910113 w 4215960"/>
                <a:gd name="connsiteY72" fmla="*/ 3357787 h 3612288"/>
                <a:gd name="connsiteX73" fmla="*/ 2931432 w 4215960"/>
                <a:gd name="connsiteY73" fmla="*/ 3341233 h 3612288"/>
                <a:gd name="connsiteX74" fmla="*/ 3052535 w 4215960"/>
                <a:gd name="connsiteY74" fmla="*/ 3426506 h 3612288"/>
                <a:gd name="connsiteX75" fmla="*/ 3087912 w 4215960"/>
                <a:gd name="connsiteY75" fmla="*/ 3413349 h 3612288"/>
                <a:gd name="connsiteX76" fmla="*/ 3140299 w 4215960"/>
                <a:gd name="connsiteY76" fmla="*/ 3478438 h 3612288"/>
                <a:gd name="connsiteX77" fmla="*/ 3160937 w 4215960"/>
                <a:gd name="connsiteY77" fmla="*/ 3537175 h 3612288"/>
                <a:gd name="connsiteX78" fmla="*/ 3268887 w 4215960"/>
                <a:gd name="connsiteY78" fmla="*/ 3556224 h 3612288"/>
                <a:gd name="connsiteX79" fmla="*/ 3208563 w 4215960"/>
                <a:gd name="connsiteY79" fmla="*/ 3489549 h 3612288"/>
                <a:gd name="connsiteX80" fmla="*/ 3205387 w 4215960"/>
                <a:gd name="connsiteY80" fmla="*/ 3421287 h 3612288"/>
                <a:gd name="connsiteX81" fmla="*/ 3259362 w 4215960"/>
                <a:gd name="connsiteY81" fmla="*/ 3476850 h 3612288"/>
                <a:gd name="connsiteX82" fmla="*/ 3308575 w 4215960"/>
                <a:gd name="connsiteY82" fmla="*/ 3481612 h 3612288"/>
                <a:gd name="connsiteX83" fmla="*/ 3302225 w 4215960"/>
                <a:gd name="connsiteY83" fmla="*/ 3432400 h 3612288"/>
                <a:gd name="connsiteX84" fmla="*/ 3362550 w 4215960"/>
                <a:gd name="connsiteY84" fmla="*/ 3437162 h 3612288"/>
                <a:gd name="connsiteX85" fmla="*/ 3424462 w 4215960"/>
                <a:gd name="connsiteY85" fmla="*/ 3480024 h 3612288"/>
                <a:gd name="connsiteX86" fmla="*/ 3456212 w 4215960"/>
                <a:gd name="connsiteY86" fmla="*/ 3467325 h 3612288"/>
                <a:gd name="connsiteX87" fmla="*/ 3449863 w 4215960"/>
                <a:gd name="connsiteY87" fmla="*/ 3432400 h 3612288"/>
                <a:gd name="connsiteX88" fmla="*/ 3491138 w 4215960"/>
                <a:gd name="connsiteY88" fmla="*/ 3408588 h 3612288"/>
                <a:gd name="connsiteX89" fmla="*/ 3575275 w 4215960"/>
                <a:gd name="connsiteY89" fmla="*/ 3465738 h 3612288"/>
                <a:gd name="connsiteX90" fmla="*/ 3592738 w 4215960"/>
                <a:gd name="connsiteY90" fmla="*/ 3364140 h 3612288"/>
                <a:gd name="connsiteX91" fmla="*/ 3567338 w 4215960"/>
                <a:gd name="connsiteY91" fmla="*/ 3341914 h 3612288"/>
                <a:gd name="connsiteX92" fmla="*/ 3494312 w 4215960"/>
                <a:gd name="connsiteY92" fmla="*/ 3299051 h 3612288"/>
                <a:gd name="connsiteX93" fmla="*/ 3516537 w 4215960"/>
                <a:gd name="connsiteY93" fmla="*/ 3273652 h 3612288"/>
                <a:gd name="connsiteX94" fmla="*/ 3537175 w 4215960"/>
                <a:gd name="connsiteY94" fmla="*/ 3251426 h 3612288"/>
                <a:gd name="connsiteX95" fmla="*/ 3591150 w 4215960"/>
                <a:gd name="connsiteY95" fmla="*/ 3283177 h 3612288"/>
                <a:gd name="connsiteX96" fmla="*/ 3597500 w 4215960"/>
                <a:gd name="connsiteY96" fmla="*/ 3238727 h 3612288"/>
                <a:gd name="connsiteX97" fmla="*/ 3541937 w 4215960"/>
                <a:gd name="connsiteY97" fmla="*/ 3214914 h 3612288"/>
                <a:gd name="connsiteX98" fmla="*/ 3540350 w 4215960"/>
                <a:gd name="connsiteY98" fmla="*/ 3205390 h 3612288"/>
                <a:gd name="connsiteX99" fmla="*/ 3527649 w 4215960"/>
                <a:gd name="connsiteY99" fmla="*/ 3167291 h 3612288"/>
                <a:gd name="connsiteX100" fmla="*/ 3533999 w 4215960"/>
                <a:gd name="connsiteY100" fmla="*/ 3119665 h 3612288"/>
                <a:gd name="connsiteX101" fmla="*/ 3545112 w 4215960"/>
                <a:gd name="connsiteY101" fmla="*/ 3064102 h 3612288"/>
                <a:gd name="connsiteX102" fmla="*/ 3507012 w 4215960"/>
                <a:gd name="connsiteY102" fmla="*/ 3033940 h 3612288"/>
                <a:gd name="connsiteX103" fmla="*/ 3540349 w 4215960"/>
                <a:gd name="connsiteY103" fmla="*/ 3024415 h 3612288"/>
                <a:gd name="connsiteX104" fmla="*/ 3518124 w 4215960"/>
                <a:gd name="connsiteY104" fmla="*/ 2987902 h 3612288"/>
                <a:gd name="connsiteX105" fmla="*/ 3556225 w 4215960"/>
                <a:gd name="connsiteY105" fmla="*/ 2983141 h 3612288"/>
                <a:gd name="connsiteX106" fmla="*/ 3562574 w 4215960"/>
                <a:gd name="connsiteY106" fmla="*/ 2949802 h 3612288"/>
                <a:gd name="connsiteX107" fmla="*/ 3624488 w 4215960"/>
                <a:gd name="connsiteY107" fmla="*/ 2959329 h 3612288"/>
                <a:gd name="connsiteX108" fmla="*/ 3657601 w 4215960"/>
                <a:gd name="connsiteY108" fmla="*/ 2974521 h 3612288"/>
                <a:gd name="connsiteX109" fmla="*/ 3623808 w 4215960"/>
                <a:gd name="connsiteY109" fmla="*/ 3015569 h 3612288"/>
                <a:gd name="connsiteX110" fmla="*/ 3662816 w 4215960"/>
                <a:gd name="connsiteY110" fmla="*/ 3123065 h 3612288"/>
                <a:gd name="connsiteX111" fmla="*/ 3715203 w 4215960"/>
                <a:gd name="connsiteY111" fmla="*/ 3154363 h 3612288"/>
                <a:gd name="connsiteX112" fmla="*/ 3767137 w 4215960"/>
                <a:gd name="connsiteY112" fmla="*/ 3112181 h 3612288"/>
                <a:gd name="connsiteX113" fmla="*/ 3852862 w 4215960"/>
                <a:gd name="connsiteY113" fmla="*/ 3063648 h 3612288"/>
                <a:gd name="connsiteX114" fmla="*/ 3835626 w 4215960"/>
                <a:gd name="connsiteY114" fmla="*/ 2974747 h 3612288"/>
                <a:gd name="connsiteX115" fmla="*/ 3912960 w 4215960"/>
                <a:gd name="connsiteY115" fmla="*/ 2842078 h 3612288"/>
                <a:gd name="connsiteX116" fmla="*/ 4205514 w 4215960"/>
                <a:gd name="connsiteY116" fmla="*/ 2508930 h 3612288"/>
                <a:gd name="connsiteX117" fmla="*/ 4124097 w 4215960"/>
                <a:gd name="connsiteY117" fmla="*/ 2499858 h 3612288"/>
                <a:gd name="connsiteX118" fmla="*/ 4128634 w 4215960"/>
                <a:gd name="connsiteY118" fmla="*/ 2408010 h 3612288"/>
                <a:gd name="connsiteX119" fmla="*/ 4079647 w 4215960"/>
                <a:gd name="connsiteY119" fmla="*/ 2382838 h 3612288"/>
                <a:gd name="connsiteX120" fmla="*/ 3995510 w 4215960"/>
                <a:gd name="connsiteY120" fmla="*/ 2414360 h 3612288"/>
                <a:gd name="connsiteX121" fmla="*/ 3958771 w 4215960"/>
                <a:gd name="connsiteY121" fmla="*/ 2378075 h 3612288"/>
                <a:gd name="connsiteX122" fmla="*/ 4003448 w 4215960"/>
                <a:gd name="connsiteY122" fmla="*/ 2355170 h 3612288"/>
                <a:gd name="connsiteX123" fmla="*/ 3874181 w 4215960"/>
                <a:gd name="connsiteY123" fmla="*/ 2141991 h 3612288"/>
                <a:gd name="connsiteX124" fmla="*/ 3889147 w 4215960"/>
                <a:gd name="connsiteY124" fmla="*/ 2111828 h 3612288"/>
                <a:gd name="connsiteX125" fmla="*/ 3865562 w 4215960"/>
                <a:gd name="connsiteY125" fmla="*/ 1996168 h 3612288"/>
                <a:gd name="connsiteX126" fmla="*/ 3706813 w 4215960"/>
                <a:gd name="connsiteY126" fmla="*/ 1985282 h 3612288"/>
                <a:gd name="connsiteX127" fmla="*/ 3673475 w 4215960"/>
                <a:gd name="connsiteY127" fmla="*/ 2034040 h 3612288"/>
                <a:gd name="connsiteX128" fmla="*/ 3584575 w 4215960"/>
                <a:gd name="connsiteY128" fmla="*/ 2048556 h 3612288"/>
                <a:gd name="connsiteX129" fmla="*/ 3590925 w 4215960"/>
                <a:gd name="connsiteY129" fmla="*/ 2026557 h 3612288"/>
                <a:gd name="connsiteX130" fmla="*/ 3537403 w 4215960"/>
                <a:gd name="connsiteY130" fmla="*/ 2010456 h 3612288"/>
                <a:gd name="connsiteX131" fmla="*/ 3512684 w 4215960"/>
                <a:gd name="connsiteY131" fmla="*/ 1845355 h 3612288"/>
                <a:gd name="connsiteX132" fmla="*/ 3232377 w 4215960"/>
                <a:gd name="connsiteY132" fmla="*/ 1778680 h 3612288"/>
                <a:gd name="connsiteX133" fmla="*/ 3096078 w 4215960"/>
                <a:gd name="connsiteY133" fmla="*/ 1821996 h 3612288"/>
                <a:gd name="connsiteX134" fmla="*/ 2964089 w 4215960"/>
                <a:gd name="connsiteY134" fmla="*/ 1814512 h 3612288"/>
                <a:gd name="connsiteX135" fmla="*/ 2831646 w 4215960"/>
                <a:gd name="connsiteY135" fmla="*/ 1703614 h 3612288"/>
                <a:gd name="connsiteX136" fmla="*/ 2618468 w 4215960"/>
                <a:gd name="connsiteY136" fmla="*/ 1400401 h 3612288"/>
                <a:gd name="connsiteX137" fmla="*/ 2220006 w 4215960"/>
                <a:gd name="connsiteY137" fmla="*/ 1260928 h 3612288"/>
                <a:gd name="connsiteX138" fmla="*/ 1821543 w 4215960"/>
                <a:gd name="connsiteY138" fmla="*/ 1284514 h 3612288"/>
                <a:gd name="connsiteX139" fmla="*/ 1799771 w 4215960"/>
                <a:gd name="connsiteY139" fmla="*/ 1211943 h 3612288"/>
                <a:gd name="connsiteX140" fmla="*/ 1756228 w 4215960"/>
                <a:gd name="connsiteY140" fmla="*/ 1139371 h 3612288"/>
                <a:gd name="connsiteX141" fmla="*/ 1625600 w 4215960"/>
                <a:gd name="connsiteY141" fmla="*/ 986971 h 3612288"/>
                <a:gd name="connsiteX142" fmla="*/ 1589314 w 4215960"/>
                <a:gd name="connsiteY142" fmla="*/ 928914 h 3612288"/>
                <a:gd name="connsiteX143" fmla="*/ 1574800 w 4215960"/>
                <a:gd name="connsiteY143" fmla="*/ 892628 h 3612288"/>
                <a:gd name="connsiteX144" fmla="*/ 1538514 w 4215960"/>
                <a:gd name="connsiteY144" fmla="*/ 856343 h 3612288"/>
                <a:gd name="connsiteX145" fmla="*/ 1509485 w 4215960"/>
                <a:gd name="connsiteY145" fmla="*/ 820057 h 3612288"/>
                <a:gd name="connsiteX146" fmla="*/ 1473200 w 4215960"/>
                <a:gd name="connsiteY146" fmla="*/ 783771 h 3612288"/>
                <a:gd name="connsiteX147" fmla="*/ 1436914 w 4215960"/>
                <a:gd name="connsiteY147" fmla="*/ 718457 h 3612288"/>
                <a:gd name="connsiteX148" fmla="*/ 1357085 w 4215960"/>
                <a:gd name="connsiteY148" fmla="*/ 624114 h 3612288"/>
                <a:gd name="connsiteX149" fmla="*/ 1335314 w 4215960"/>
                <a:gd name="connsiteY149" fmla="*/ 602343 h 3612288"/>
                <a:gd name="connsiteX150" fmla="*/ 1277257 w 4215960"/>
                <a:gd name="connsiteY150" fmla="*/ 529771 h 3612288"/>
                <a:gd name="connsiteX151" fmla="*/ 1219200 w 4215960"/>
                <a:gd name="connsiteY151" fmla="*/ 464457 h 3612288"/>
                <a:gd name="connsiteX152" fmla="*/ 1161143 w 4215960"/>
                <a:gd name="connsiteY152" fmla="*/ 406400 h 3612288"/>
                <a:gd name="connsiteX153" fmla="*/ 1081314 w 4215960"/>
                <a:gd name="connsiteY153" fmla="*/ 362857 h 3612288"/>
                <a:gd name="connsiteX154" fmla="*/ 1052285 w 4215960"/>
                <a:gd name="connsiteY154" fmla="*/ 333828 h 3612288"/>
                <a:gd name="connsiteX155" fmla="*/ 1001485 w 4215960"/>
                <a:gd name="connsiteY155" fmla="*/ 304800 h 3612288"/>
                <a:gd name="connsiteX156" fmla="*/ 979714 w 4215960"/>
                <a:gd name="connsiteY156" fmla="*/ 290285 h 3612288"/>
                <a:gd name="connsiteX157" fmla="*/ 928914 w 4215960"/>
                <a:gd name="connsiteY157" fmla="*/ 246743 h 3612288"/>
                <a:gd name="connsiteX158" fmla="*/ 907143 w 4215960"/>
                <a:gd name="connsiteY158" fmla="*/ 232228 h 3612288"/>
                <a:gd name="connsiteX159" fmla="*/ 885371 w 4215960"/>
                <a:gd name="connsiteY159" fmla="*/ 224971 h 3612288"/>
                <a:gd name="connsiteX160" fmla="*/ 849085 w 4215960"/>
                <a:gd name="connsiteY160" fmla="*/ 188685 h 3612288"/>
                <a:gd name="connsiteX161" fmla="*/ 820057 w 4215960"/>
                <a:gd name="connsiteY161" fmla="*/ 166914 h 3612288"/>
                <a:gd name="connsiteX162" fmla="*/ 812800 w 4215960"/>
                <a:gd name="connsiteY162" fmla="*/ 145143 h 3612288"/>
                <a:gd name="connsiteX163" fmla="*/ 762000 w 4215960"/>
                <a:gd name="connsiteY163" fmla="*/ 116114 h 3612288"/>
                <a:gd name="connsiteX164" fmla="*/ 740228 w 4215960"/>
                <a:gd name="connsiteY164" fmla="*/ 101600 h 3612288"/>
                <a:gd name="connsiteX165" fmla="*/ 703943 w 4215960"/>
                <a:gd name="connsiteY165" fmla="*/ 65314 h 3612288"/>
                <a:gd name="connsiteX166" fmla="*/ 689428 w 4215960"/>
                <a:gd name="connsiteY166" fmla="*/ 50800 h 3612288"/>
                <a:gd name="connsiteX167" fmla="*/ 660400 w 4215960"/>
                <a:gd name="connsiteY167" fmla="*/ 43543 h 3612288"/>
                <a:gd name="connsiteX168" fmla="*/ 638628 w 4215960"/>
                <a:gd name="connsiteY168" fmla="*/ 36285 h 3612288"/>
                <a:gd name="connsiteX169" fmla="*/ 602343 w 4215960"/>
                <a:gd name="connsiteY169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641825 w 4215960"/>
                <a:gd name="connsiteY62" fmla="*/ 3335562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821543 w 4215960"/>
                <a:gd name="connsiteY139" fmla="*/ 1284514 h 3612288"/>
                <a:gd name="connsiteX140" fmla="*/ 1799771 w 4215960"/>
                <a:gd name="connsiteY140" fmla="*/ 1211943 h 3612288"/>
                <a:gd name="connsiteX141" fmla="*/ 1756228 w 4215960"/>
                <a:gd name="connsiteY141" fmla="*/ 1139371 h 3612288"/>
                <a:gd name="connsiteX142" fmla="*/ 1625600 w 4215960"/>
                <a:gd name="connsiteY142" fmla="*/ 986971 h 3612288"/>
                <a:gd name="connsiteX143" fmla="*/ 1589314 w 4215960"/>
                <a:gd name="connsiteY143" fmla="*/ 928914 h 3612288"/>
                <a:gd name="connsiteX144" fmla="*/ 1574800 w 4215960"/>
                <a:gd name="connsiteY144" fmla="*/ 892628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821543 w 4215960"/>
                <a:gd name="connsiteY139" fmla="*/ 1284514 h 3612288"/>
                <a:gd name="connsiteX140" fmla="*/ 1799771 w 4215960"/>
                <a:gd name="connsiteY140" fmla="*/ 1211943 h 3612288"/>
                <a:gd name="connsiteX141" fmla="*/ 1756228 w 4215960"/>
                <a:gd name="connsiteY141" fmla="*/ 1139371 h 3612288"/>
                <a:gd name="connsiteX142" fmla="*/ 1625600 w 4215960"/>
                <a:gd name="connsiteY142" fmla="*/ 986971 h 3612288"/>
                <a:gd name="connsiteX143" fmla="*/ 1589314 w 4215960"/>
                <a:gd name="connsiteY143" fmla="*/ 928914 h 3612288"/>
                <a:gd name="connsiteX144" fmla="*/ 1574800 w 4215960"/>
                <a:gd name="connsiteY144" fmla="*/ 892628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821543 w 4215960"/>
                <a:gd name="connsiteY139" fmla="*/ 1284514 h 3612288"/>
                <a:gd name="connsiteX140" fmla="*/ 1799771 w 4215960"/>
                <a:gd name="connsiteY140" fmla="*/ 1211943 h 3612288"/>
                <a:gd name="connsiteX141" fmla="*/ 1756228 w 4215960"/>
                <a:gd name="connsiteY141" fmla="*/ 1139371 h 3612288"/>
                <a:gd name="connsiteX142" fmla="*/ 1625600 w 4215960"/>
                <a:gd name="connsiteY142" fmla="*/ 986971 h 3612288"/>
                <a:gd name="connsiteX143" fmla="*/ 1589314 w 4215960"/>
                <a:gd name="connsiteY143" fmla="*/ 928914 h 3612288"/>
                <a:gd name="connsiteX144" fmla="*/ 1574800 w 4215960"/>
                <a:gd name="connsiteY144" fmla="*/ 892628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821543 w 4215960"/>
                <a:gd name="connsiteY139" fmla="*/ 1284514 h 3612288"/>
                <a:gd name="connsiteX140" fmla="*/ 1799771 w 4215960"/>
                <a:gd name="connsiteY140" fmla="*/ 1211943 h 3612288"/>
                <a:gd name="connsiteX141" fmla="*/ 1756228 w 4215960"/>
                <a:gd name="connsiteY141" fmla="*/ 1139371 h 3612288"/>
                <a:gd name="connsiteX142" fmla="*/ 1625600 w 4215960"/>
                <a:gd name="connsiteY142" fmla="*/ 986971 h 3612288"/>
                <a:gd name="connsiteX143" fmla="*/ 1589314 w 4215960"/>
                <a:gd name="connsiteY143" fmla="*/ 928914 h 3612288"/>
                <a:gd name="connsiteX144" fmla="*/ 1574800 w 4215960"/>
                <a:gd name="connsiteY144" fmla="*/ 892628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1799771 w 4215960"/>
                <a:gd name="connsiteY140" fmla="*/ 1211943 h 3612288"/>
                <a:gd name="connsiteX141" fmla="*/ 1756228 w 4215960"/>
                <a:gd name="connsiteY141" fmla="*/ 1139371 h 3612288"/>
                <a:gd name="connsiteX142" fmla="*/ 1625600 w 4215960"/>
                <a:gd name="connsiteY142" fmla="*/ 986971 h 3612288"/>
                <a:gd name="connsiteX143" fmla="*/ 1589314 w 4215960"/>
                <a:gd name="connsiteY143" fmla="*/ 928914 h 3612288"/>
                <a:gd name="connsiteX144" fmla="*/ 1574800 w 4215960"/>
                <a:gd name="connsiteY144" fmla="*/ 892628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1756228 w 4215960"/>
                <a:gd name="connsiteY141" fmla="*/ 1139371 h 3612288"/>
                <a:gd name="connsiteX142" fmla="*/ 1625600 w 4215960"/>
                <a:gd name="connsiteY142" fmla="*/ 986971 h 3612288"/>
                <a:gd name="connsiteX143" fmla="*/ 1589314 w 4215960"/>
                <a:gd name="connsiteY143" fmla="*/ 928914 h 3612288"/>
                <a:gd name="connsiteX144" fmla="*/ 1574800 w 4215960"/>
                <a:gd name="connsiteY144" fmla="*/ 892628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1625600 w 4215960"/>
                <a:gd name="connsiteY142" fmla="*/ 986971 h 3612288"/>
                <a:gd name="connsiteX143" fmla="*/ 1589314 w 4215960"/>
                <a:gd name="connsiteY143" fmla="*/ 928914 h 3612288"/>
                <a:gd name="connsiteX144" fmla="*/ 1574800 w 4215960"/>
                <a:gd name="connsiteY144" fmla="*/ 892628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1589314 w 4215960"/>
                <a:gd name="connsiteY143" fmla="*/ 928914 h 3612288"/>
                <a:gd name="connsiteX144" fmla="*/ 1574800 w 4215960"/>
                <a:gd name="connsiteY144" fmla="*/ 892628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1574800 w 4215960"/>
                <a:gd name="connsiteY144" fmla="*/ 892628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15923 w 4215960"/>
                <a:gd name="connsiteY149" fmla="*/ 906689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08881 w 4215960"/>
                <a:gd name="connsiteY153" fmla="*/ 803275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2047648 w 4215960"/>
                <a:gd name="connsiteY156" fmla="*/ 490537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2047648 w 4215960"/>
                <a:gd name="connsiteY156" fmla="*/ 490537 h 3612288"/>
                <a:gd name="connsiteX157" fmla="*/ 2062389 w 4215960"/>
                <a:gd name="connsiteY157" fmla="*/ 3664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2047648 w 4215960"/>
                <a:gd name="connsiteY156" fmla="*/ 490537 h 3612288"/>
                <a:gd name="connsiteX157" fmla="*/ 2062389 w 4215960"/>
                <a:gd name="connsiteY157" fmla="*/ 366485 h 3612288"/>
                <a:gd name="connsiteX158" fmla="*/ 2157639 w 4215960"/>
                <a:gd name="connsiteY158" fmla="*/ 292780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2047648 w 4215960"/>
                <a:gd name="connsiteY156" fmla="*/ 490537 h 3612288"/>
                <a:gd name="connsiteX157" fmla="*/ 2062389 w 4215960"/>
                <a:gd name="connsiteY157" fmla="*/ 366485 h 3612288"/>
                <a:gd name="connsiteX158" fmla="*/ 2157639 w 4215960"/>
                <a:gd name="connsiteY158" fmla="*/ 292780 h 3612288"/>
                <a:gd name="connsiteX159" fmla="*/ 2262868 w 4215960"/>
                <a:gd name="connsiteY159" fmla="*/ 2703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2047648 w 4215960"/>
                <a:gd name="connsiteY156" fmla="*/ 490537 h 3612288"/>
                <a:gd name="connsiteX157" fmla="*/ 2062389 w 4215960"/>
                <a:gd name="connsiteY157" fmla="*/ 366485 h 3612288"/>
                <a:gd name="connsiteX158" fmla="*/ 2157639 w 4215960"/>
                <a:gd name="connsiteY158" fmla="*/ 292780 h 3612288"/>
                <a:gd name="connsiteX159" fmla="*/ 2262868 w 4215960"/>
                <a:gd name="connsiteY159" fmla="*/ 270328 h 3612288"/>
                <a:gd name="connsiteX160" fmla="*/ 2199821 w 4215960"/>
                <a:gd name="connsiteY160" fmla="*/ 18052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2047648 w 4215960"/>
                <a:gd name="connsiteY156" fmla="*/ 490537 h 3612288"/>
                <a:gd name="connsiteX157" fmla="*/ 2062389 w 4215960"/>
                <a:gd name="connsiteY157" fmla="*/ 366485 h 3612288"/>
                <a:gd name="connsiteX158" fmla="*/ 2157639 w 4215960"/>
                <a:gd name="connsiteY158" fmla="*/ 292780 h 3612288"/>
                <a:gd name="connsiteX159" fmla="*/ 2262868 w 4215960"/>
                <a:gd name="connsiteY159" fmla="*/ 270328 h 3612288"/>
                <a:gd name="connsiteX160" fmla="*/ 2199821 w 4215960"/>
                <a:gd name="connsiteY160" fmla="*/ 180521 h 3612288"/>
                <a:gd name="connsiteX161" fmla="*/ 2174647 w 4215960"/>
                <a:gd name="connsiteY161" fmla="*/ 241073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2047648 w 4215960"/>
                <a:gd name="connsiteY156" fmla="*/ 490537 h 3612288"/>
                <a:gd name="connsiteX157" fmla="*/ 2062389 w 4215960"/>
                <a:gd name="connsiteY157" fmla="*/ 366485 h 3612288"/>
                <a:gd name="connsiteX158" fmla="*/ 2157639 w 4215960"/>
                <a:gd name="connsiteY158" fmla="*/ 292780 h 3612288"/>
                <a:gd name="connsiteX159" fmla="*/ 2262868 w 4215960"/>
                <a:gd name="connsiteY159" fmla="*/ 270328 h 3612288"/>
                <a:gd name="connsiteX160" fmla="*/ 2199821 w 4215960"/>
                <a:gd name="connsiteY160" fmla="*/ 180521 h 3612288"/>
                <a:gd name="connsiteX161" fmla="*/ 2182585 w 4215960"/>
                <a:gd name="connsiteY161" fmla="*/ 225198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2047648 w 4215960"/>
                <a:gd name="connsiteY156" fmla="*/ 490537 h 3612288"/>
                <a:gd name="connsiteX157" fmla="*/ 2062389 w 4215960"/>
                <a:gd name="connsiteY157" fmla="*/ 366485 h 3612288"/>
                <a:gd name="connsiteX158" fmla="*/ 2157639 w 4215960"/>
                <a:gd name="connsiteY158" fmla="*/ 292780 h 3612288"/>
                <a:gd name="connsiteX159" fmla="*/ 2262868 w 4215960"/>
                <a:gd name="connsiteY159" fmla="*/ 270328 h 3612288"/>
                <a:gd name="connsiteX160" fmla="*/ 2199821 w 4215960"/>
                <a:gd name="connsiteY160" fmla="*/ 180521 h 3612288"/>
                <a:gd name="connsiteX161" fmla="*/ 2182585 w 4215960"/>
                <a:gd name="connsiteY161" fmla="*/ 225198 h 3612288"/>
                <a:gd name="connsiteX162" fmla="*/ 2139270 w 4215960"/>
                <a:gd name="connsiteY162" fmla="*/ 178027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2047648 w 4215960"/>
                <a:gd name="connsiteY156" fmla="*/ 490537 h 3612288"/>
                <a:gd name="connsiteX157" fmla="*/ 2062389 w 4215960"/>
                <a:gd name="connsiteY157" fmla="*/ 366485 h 3612288"/>
                <a:gd name="connsiteX158" fmla="*/ 2157639 w 4215960"/>
                <a:gd name="connsiteY158" fmla="*/ 292780 h 3612288"/>
                <a:gd name="connsiteX159" fmla="*/ 2262868 w 4215960"/>
                <a:gd name="connsiteY159" fmla="*/ 270328 h 3612288"/>
                <a:gd name="connsiteX160" fmla="*/ 2199821 w 4215960"/>
                <a:gd name="connsiteY160" fmla="*/ 180521 h 3612288"/>
                <a:gd name="connsiteX161" fmla="*/ 2182585 w 4215960"/>
                <a:gd name="connsiteY161" fmla="*/ 225198 h 3612288"/>
                <a:gd name="connsiteX162" fmla="*/ 2139270 w 4215960"/>
                <a:gd name="connsiteY162" fmla="*/ 178027 h 3612288"/>
                <a:gd name="connsiteX163" fmla="*/ 2160588 w 4215960"/>
                <a:gd name="connsiteY163" fmla="*/ 92755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4559 h 3616847"/>
                <a:gd name="connsiteX1" fmla="*/ 406400 w 4215960"/>
                <a:gd name="connsiteY1" fmla="*/ 11816 h 3616847"/>
                <a:gd name="connsiteX2" fmla="*/ 362857 w 4215960"/>
                <a:gd name="connsiteY2" fmla="*/ 40844 h 3616847"/>
                <a:gd name="connsiteX3" fmla="*/ 312057 w 4215960"/>
                <a:gd name="connsiteY3" fmla="*/ 55359 h 3616847"/>
                <a:gd name="connsiteX4" fmla="*/ 239485 w 4215960"/>
                <a:gd name="connsiteY4" fmla="*/ 106159 h 3616847"/>
                <a:gd name="connsiteX5" fmla="*/ 210457 w 4215960"/>
                <a:gd name="connsiteY5" fmla="*/ 113416 h 3616847"/>
                <a:gd name="connsiteX6" fmla="*/ 159657 w 4215960"/>
                <a:gd name="connsiteY6" fmla="*/ 142444 h 3616847"/>
                <a:gd name="connsiteX7" fmla="*/ 130628 w 4215960"/>
                <a:gd name="connsiteY7" fmla="*/ 171473 h 3616847"/>
                <a:gd name="connsiteX8" fmla="*/ 108857 w 4215960"/>
                <a:gd name="connsiteY8" fmla="*/ 193244 h 3616847"/>
                <a:gd name="connsiteX9" fmla="*/ 94343 w 4215960"/>
                <a:gd name="connsiteY9" fmla="*/ 207759 h 3616847"/>
                <a:gd name="connsiteX10" fmla="*/ 43543 w 4215960"/>
                <a:gd name="connsiteY10" fmla="*/ 287587 h 3616847"/>
                <a:gd name="connsiteX11" fmla="*/ 14514 w 4215960"/>
                <a:gd name="connsiteY11" fmla="*/ 367416 h 3616847"/>
                <a:gd name="connsiteX12" fmla="*/ 0 w 4215960"/>
                <a:gd name="connsiteY12" fmla="*/ 425473 h 3616847"/>
                <a:gd name="connsiteX13" fmla="*/ 7257 w 4215960"/>
                <a:gd name="connsiteY13" fmla="*/ 1397930 h 3616847"/>
                <a:gd name="connsiteX14" fmla="*/ 29028 w 4215960"/>
                <a:gd name="connsiteY14" fmla="*/ 1499530 h 3616847"/>
                <a:gd name="connsiteX15" fmla="*/ 43543 w 4215960"/>
                <a:gd name="connsiteY15" fmla="*/ 1535816 h 3616847"/>
                <a:gd name="connsiteX16" fmla="*/ 58057 w 4215960"/>
                <a:gd name="connsiteY16" fmla="*/ 1601130 h 3616847"/>
                <a:gd name="connsiteX17" fmla="*/ 79828 w 4215960"/>
                <a:gd name="connsiteY17" fmla="*/ 1651930 h 3616847"/>
                <a:gd name="connsiteX18" fmla="*/ 116114 w 4215960"/>
                <a:gd name="connsiteY18" fmla="*/ 1768044 h 3616847"/>
                <a:gd name="connsiteX19" fmla="*/ 137885 w 4215960"/>
                <a:gd name="connsiteY19" fmla="*/ 1833359 h 3616847"/>
                <a:gd name="connsiteX20" fmla="*/ 145143 w 4215960"/>
                <a:gd name="connsiteY20" fmla="*/ 1855130 h 3616847"/>
                <a:gd name="connsiteX21" fmla="*/ 166914 w 4215960"/>
                <a:gd name="connsiteY21" fmla="*/ 1898673 h 3616847"/>
                <a:gd name="connsiteX22" fmla="*/ 188685 w 4215960"/>
                <a:gd name="connsiteY22" fmla="*/ 1949473 h 3616847"/>
                <a:gd name="connsiteX23" fmla="*/ 195943 w 4215960"/>
                <a:gd name="connsiteY23" fmla="*/ 1978502 h 3616847"/>
                <a:gd name="connsiteX24" fmla="*/ 232228 w 4215960"/>
                <a:gd name="connsiteY24" fmla="*/ 2029302 h 3616847"/>
                <a:gd name="connsiteX25" fmla="*/ 254000 w 4215960"/>
                <a:gd name="connsiteY25" fmla="*/ 2087359 h 3616847"/>
                <a:gd name="connsiteX26" fmla="*/ 275771 w 4215960"/>
                <a:gd name="connsiteY26" fmla="*/ 2109130 h 3616847"/>
                <a:gd name="connsiteX27" fmla="*/ 312057 w 4215960"/>
                <a:gd name="connsiteY27" fmla="*/ 2181702 h 3616847"/>
                <a:gd name="connsiteX28" fmla="*/ 348343 w 4215960"/>
                <a:gd name="connsiteY28" fmla="*/ 2232502 h 3616847"/>
                <a:gd name="connsiteX29" fmla="*/ 355600 w 4215960"/>
                <a:gd name="connsiteY29" fmla="*/ 2254273 h 3616847"/>
                <a:gd name="connsiteX30" fmla="*/ 406400 w 4215960"/>
                <a:gd name="connsiteY30" fmla="*/ 2319587 h 3616847"/>
                <a:gd name="connsiteX31" fmla="*/ 435428 w 4215960"/>
                <a:gd name="connsiteY31" fmla="*/ 2384902 h 3616847"/>
                <a:gd name="connsiteX32" fmla="*/ 457200 w 4215960"/>
                <a:gd name="connsiteY32" fmla="*/ 2413930 h 3616847"/>
                <a:gd name="connsiteX33" fmla="*/ 471714 w 4215960"/>
                <a:gd name="connsiteY33" fmla="*/ 2471987 h 3616847"/>
                <a:gd name="connsiteX34" fmla="*/ 478971 w 4215960"/>
                <a:gd name="connsiteY34" fmla="*/ 2493759 h 3616847"/>
                <a:gd name="connsiteX35" fmla="*/ 486228 w 4215960"/>
                <a:gd name="connsiteY35" fmla="*/ 2522787 h 3616847"/>
                <a:gd name="connsiteX36" fmla="*/ 493485 w 4215960"/>
                <a:gd name="connsiteY36" fmla="*/ 2588102 h 3616847"/>
                <a:gd name="connsiteX37" fmla="*/ 515257 w 4215960"/>
                <a:gd name="connsiteY37" fmla="*/ 2646159 h 3616847"/>
                <a:gd name="connsiteX38" fmla="*/ 544285 w 4215960"/>
                <a:gd name="connsiteY38" fmla="*/ 2689702 h 3616847"/>
                <a:gd name="connsiteX39" fmla="*/ 573314 w 4215960"/>
                <a:gd name="connsiteY39" fmla="*/ 2740502 h 3616847"/>
                <a:gd name="connsiteX40" fmla="*/ 602343 w 4215960"/>
                <a:gd name="connsiteY40" fmla="*/ 2762273 h 3616847"/>
                <a:gd name="connsiteX41" fmla="*/ 645885 w 4215960"/>
                <a:gd name="connsiteY41" fmla="*/ 2805816 h 3616847"/>
                <a:gd name="connsiteX42" fmla="*/ 674914 w 4215960"/>
                <a:gd name="connsiteY42" fmla="*/ 2827587 h 3616847"/>
                <a:gd name="connsiteX43" fmla="*/ 711200 w 4215960"/>
                <a:gd name="connsiteY43" fmla="*/ 2871130 h 3616847"/>
                <a:gd name="connsiteX44" fmla="*/ 740228 w 4215960"/>
                <a:gd name="connsiteY44" fmla="*/ 2892902 h 3616847"/>
                <a:gd name="connsiteX45" fmla="*/ 812800 w 4215960"/>
                <a:gd name="connsiteY45" fmla="*/ 2958216 h 3616847"/>
                <a:gd name="connsiteX46" fmla="*/ 849085 w 4215960"/>
                <a:gd name="connsiteY46" fmla="*/ 3001759 h 3616847"/>
                <a:gd name="connsiteX47" fmla="*/ 870857 w 4215960"/>
                <a:gd name="connsiteY47" fmla="*/ 3016273 h 3616847"/>
                <a:gd name="connsiteX48" fmla="*/ 907143 w 4215960"/>
                <a:gd name="connsiteY48" fmla="*/ 3059816 h 3616847"/>
                <a:gd name="connsiteX49" fmla="*/ 936171 w 4215960"/>
                <a:gd name="connsiteY49" fmla="*/ 3081587 h 3616847"/>
                <a:gd name="connsiteX50" fmla="*/ 1030514 w 4215960"/>
                <a:gd name="connsiteY50" fmla="*/ 3125130 h 3616847"/>
                <a:gd name="connsiteX51" fmla="*/ 1480457 w 4215960"/>
                <a:gd name="connsiteY51" fmla="*/ 3110616 h 3616847"/>
                <a:gd name="connsiteX52" fmla="*/ 1531257 w 4215960"/>
                <a:gd name="connsiteY52" fmla="*/ 3096102 h 3616847"/>
                <a:gd name="connsiteX53" fmla="*/ 1618343 w 4215960"/>
                <a:gd name="connsiteY53" fmla="*/ 3088844 h 3616847"/>
                <a:gd name="connsiteX54" fmla="*/ 1698171 w 4215960"/>
                <a:gd name="connsiteY54" fmla="*/ 3074330 h 3616847"/>
                <a:gd name="connsiteX55" fmla="*/ 1756228 w 4215960"/>
                <a:gd name="connsiteY55" fmla="*/ 3067073 h 3616847"/>
                <a:gd name="connsiteX56" fmla="*/ 1785257 w 4215960"/>
                <a:gd name="connsiteY56" fmla="*/ 3052559 h 3616847"/>
                <a:gd name="connsiteX57" fmla="*/ 1850571 w 4215960"/>
                <a:gd name="connsiteY57" fmla="*/ 3030787 h 3616847"/>
                <a:gd name="connsiteX58" fmla="*/ 1886857 w 4215960"/>
                <a:gd name="connsiteY58" fmla="*/ 3016273 h 3616847"/>
                <a:gd name="connsiteX59" fmla="*/ 1988457 w 4215960"/>
                <a:gd name="connsiteY59" fmla="*/ 3001759 h 3616847"/>
                <a:gd name="connsiteX60" fmla="*/ 2017485 w 4215960"/>
                <a:gd name="connsiteY60" fmla="*/ 2994502 h 3616847"/>
                <a:gd name="connsiteX61" fmla="*/ 2637971 w 4215960"/>
                <a:gd name="connsiteY61" fmla="*/ 3341256 h 3616847"/>
                <a:gd name="connsiteX62" fmla="*/ 2724375 w 4215960"/>
                <a:gd name="connsiteY62" fmla="*/ 3527446 h 3616847"/>
                <a:gd name="connsiteX63" fmla="*/ 2784700 w 4215960"/>
                <a:gd name="connsiteY63" fmla="*/ 3586184 h 3616847"/>
                <a:gd name="connsiteX64" fmla="*/ 2795812 w 4215960"/>
                <a:gd name="connsiteY64" fmla="*/ 3556021 h 3616847"/>
                <a:gd name="connsiteX65" fmla="*/ 2841850 w 4215960"/>
                <a:gd name="connsiteY65" fmla="*/ 3529033 h 3616847"/>
                <a:gd name="connsiteX66" fmla="*/ 2892650 w 4215960"/>
                <a:gd name="connsiteY66" fmla="*/ 3602059 h 3616847"/>
                <a:gd name="connsiteX67" fmla="*/ 2941863 w 4215960"/>
                <a:gd name="connsiteY67" fmla="*/ 3605234 h 3616847"/>
                <a:gd name="connsiteX68" fmla="*/ 2897412 w 4215960"/>
                <a:gd name="connsiteY68" fmla="*/ 3511572 h 3616847"/>
                <a:gd name="connsiteX69" fmla="*/ 2854550 w 4215960"/>
                <a:gd name="connsiteY69" fmla="*/ 3443309 h 3616847"/>
                <a:gd name="connsiteX70" fmla="*/ 2897413 w 4215960"/>
                <a:gd name="connsiteY70" fmla="*/ 3427433 h 3616847"/>
                <a:gd name="connsiteX71" fmla="*/ 2878362 w 4215960"/>
                <a:gd name="connsiteY71" fmla="*/ 3386159 h 3616847"/>
                <a:gd name="connsiteX72" fmla="*/ 2930750 w 4215960"/>
                <a:gd name="connsiteY72" fmla="*/ 3395684 h 3616847"/>
                <a:gd name="connsiteX73" fmla="*/ 2910113 w 4215960"/>
                <a:gd name="connsiteY73" fmla="*/ 3362346 h 3616847"/>
                <a:gd name="connsiteX74" fmla="*/ 2931432 w 4215960"/>
                <a:gd name="connsiteY74" fmla="*/ 3345792 h 3616847"/>
                <a:gd name="connsiteX75" fmla="*/ 3052535 w 4215960"/>
                <a:gd name="connsiteY75" fmla="*/ 3431065 h 3616847"/>
                <a:gd name="connsiteX76" fmla="*/ 3087912 w 4215960"/>
                <a:gd name="connsiteY76" fmla="*/ 3417908 h 3616847"/>
                <a:gd name="connsiteX77" fmla="*/ 3140299 w 4215960"/>
                <a:gd name="connsiteY77" fmla="*/ 3482997 h 3616847"/>
                <a:gd name="connsiteX78" fmla="*/ 3160937 w 4215960"/>
                <a:gd name="connsiteY78" fmla="*/ 3541734 h 3616847"/>
                <a:gd name="connsiteX79" fmla="*/ 3268887 w 4215960"/>
                <a:gd name="connsiteY79" fmla="*/ 3560783 h 3616847"/>
                <a:gd name="connsiteX80" fmla="*/ 3208563 w 4215960"/>
                <a:gd name="connsiteY80" fmla="*/ 3494108 h 3616847"/>
                <a:gd name="connsiteX81" fmla="*/ 3205387 w 4215960"/>
                <a:gd name="connsiteY81" fmla="*/ 3425846 h 3616847"/>
                <a:gd name="connsiteX82" fmla="*/ 3259362 w 4215960"/>
                <a:gd name="connsiteY82" fmla="*/ 3481409 h 3616847"/>
                <a:gd name="connsiteX83" fmla="*/ 3308575 w 4215960"/>
                <a:gd name="connsiteY83" fmla="*/ 3486171 h 3616847"/>
                <a:gd name="connsiteX84" fmla="*/ 3302225 w 4215960"/>
                <a:gd name="connsiteY84" fmla="*/ 3436959 h 3616847"/>
                <a:gd name="connsiteX85" fmla="*/ 3362550 w 4215960"/>
                <a:gd name="connsiteY85" fmla="*/ 3441721 h 3616847"/>
                <a:gd name="connsiteX86" fmla="*/ 3424462 w 4215960"/>
                <a:gd name="connsiteY86" fmla="*/ 3484583 h 3616847"/>
                <a:gd name="connsiteX87" fmla="*/ 3456212 w 4215960"/>
                <a:gd name="connsiteY87" fmla="*/ 3471884 h 3616847"/>
                <a:gd name="connsiteX88" fmla="*/ 3449863 w 4215960"/>
                <a:gd name="connsiteY88" fmla="*/ 3436959 h 3616847"/>
                <a:gd name="connsiteX89" fmla="*/ 3491138 w 4215960"/>
                <a:gd name="connsiteY89" fmla="*/ 3413147 h 3616847"/>
                <a:gd name="connsiteX90" fmla="*/ 3575275 w 4215960"/>
                <a:gd name="connsiteY90" fmla="*/ 3470297 h 3616847"/>
                <a:gd name="connsiteX91" fmla="*/ 3592738 w 4215960"/>
                <a:gd name="connsiteY91" fmla="*/ 3368699 h 3616847"/>
                <a:gd name="connsiteX92" fmla="*/ 3567338 w 4215960"/>
                <a:gd name="connsiteY92" fmla="*/ 3346473 h 3616847"/>
                <a:gd name="connsiteX93" fmla="*/ 3494312 w 4215960"/>
                <a:gd name="connsiteY93" fmla="*/ 3303610 h 3616847"/>
                <a:gd name="connsiteX94" fmla="*/ 3516537 w 4215960"/>
                <a:gd name="connsiteY94" fmla="*/ 3278211 h 3616847"/>
                <a:gd name="connsiteX95" fmla="*/ 3537175 w 4215960"/>
                <a:gd name="connsiteY95" fmla="*/ 3255985 h 3616847"/>
                <a:gd name="connsiteX96" fmla="*/ 3591150 w 4215960"/>
                <a:gd name="connsiteY96" fmla="*/ 3287736 h 3616847"/>
                <a:gd name="connsiteX97" fmla="*/ 3597500 w 4215960"/>
                <a:gd name="connsiteY97" fmla="*/ 3243286 h 3616847"/>
                <a:gd name="connsiteX98" fmla="*/ 3541937 w 4215960"/>
                <a:gd name="connsiteY98" fmla="*/ 3219473 h 3616847"/>
                <a:gd name="connsiteX99" fmla="*/ 3540350 w 4215960"/>
                <a:gd name="connsiteY99" fmla="*/ 3209949 h 3616847"/>
                <a:gd name="connsiteX100" fmla="*/ 3527649 w 4215960"/>
                <a:gd name="connsiteY100" fmla="*/ 3171850 h 3616847"/>
                <a:gd name="connsiteX101" fmla="*/ 3533999 w 4215960"/>
                <a:gd name="connsiteY101" fmla="*/ 3124224 h 3616847"/>
                <a:gd name="connsiteX102" fmla="*/ 3545112 w 4215960"/>
                <a:gd name="connsiteY102" fmla="*/ 3068661 h 3616847"/>
                <a:gd name="connsiteX103" fmla="*/ 3507012 w 4215960"/>
                <a:gd name="connsiteY103" fmla="*/ 3038499 h 3616847"/>
                <a:gd name="connsiteX104" fmla="*/ 3540349 w 4215960"/>
                <a:gd name="connsiteY104" fmla="*/ 3028974 h 3616847"/>
                <a:gd name="connsiteX105" fmla="*/ 3518124 w 4215960"/>
                <a:gd name="connsiteY105" fmla="*/ 2992461 h 3616847"/>
                <a:gd name="connsiteX106" fmla="*/ 3556225 w 4215960"/>
                <a:gd name="connsiteY106" fmla="*/ 2987700 h 3616847"/>
                <a:gd name="connsiteX107" fmla="*/ 3562574 w 4215960"/>
                <a:gd name="connsiteY107" fmla="*/ 2954361 h 3616847"/>
                <a:gd name="connsiteX108" fmla="*/ 3624488 w 4215960"/>
                <a:gd name="connsiteY108" fmla="*/ 2963888 h 3616847"/>
                <a:gd name="connsiteX109" fmla="*/ 3657601 w 4215960"/>
                <a:gd name="connsiteY109" fmla="*/ 2979080 h 3616847"/>
                <a:gd name="connsiteX110" fmla="*/ 3623808 w 4215960"/>
                <a:gd name="connsiteY110" fmla="*/ 3020128 h 3616847"/>
                <a:gd name="connsiteX111" fmla="*/ 3662816 w 4215960"/>
                <a:gd name="connsiteY111" fmla="*/ 3127624 h 3616847"/>
                <a:gd name="connsiteX112" fmla="*/ 3715203 w 4215960"/>
                <a:gd name="connsiteY112" fmla="*/ 3158922 h 3616847"/>
                <a:gd name="connsiteX113" fmla="*/ 3767137 w 4215960"/>
                <a:gd name="connsiteY113" fmla="*/ 3116740 h 3616847"/>
                <a:gd name="connsiteX114" fmla="*/ 3852862 w 4215960"/>
                <a:gd name="connsiteY114" fmla="*/ 3068207 h 3616847"/>
                <a:gd name="connsiteX115" fmla="*/ 3835626 w 4215960"/>
                <a:gd name="connsiteY115" fmla="*/ 2979306 h 3616847"/>
                <a:gd name="connsiteX116" fmla="*/ 3912960 w 4215960"/>
                <a:gd name="connsiteY116" fmla="*/ 2846637 h 3616847"/>
                <a:gd name="connsiteX117" fmla="*/ 4205514 w 4215960"/>
                <a:gd name="connsiteY117" fmla="*/ 2513489 h 3616847"/>
                <a:gd name="connsiteX118" fmla="*/ 4124097 w 4215960"/>
                <a:gd name="connsiteY118" fmla="*/ 2504417 h 3616847"/>
                <a:gd name="connsiteX119" fmla="*/ 4128634 w 4215960"/>
                <a:gd name="connsiteY119" fmla="*/ 2412569 h 3616847"/>
                <a:gd name="connsiteX120" fmla="*/ 4079647 w 4215960"/>
                <a:gd name="connsiteY120" fmla="*/ 2387397 h 3616847"/>
                <a:gd name="connsiteX121" fmla="*/ 3995510 w 4215960"/>
                <a:gd name="connsiteY121" fmla="*/ 2418919 h 3616847"/>
                <a:gd name="connsiteX122" fmla="*/ 3958771 w 4215960"/>
                <a:gd name="connsiteY122" fmla="*/ 2382634 h 3616847"/>
                <a:gd name="connsiteX123" fmla="*/ 4003448 w 4215960"/>
                <a:gd name="connsiteY123" fmla="*/ 2359729 h 3616847"/>
                <a:gd name="connsiteX124" fmla="*/ 3874181 w 4215960"/>
                <a:gd name="connsiteY124" fmla="*/ 2146550 h 3616847"/>
                <a:gd name="connsiteX125" fmla="*/ 3889147 w 4215960"/>
                <a:gd name="connsiteY125" fmla="*/ 2116387 h 3616847"/>
                <a:gd name="connsiteX126" fmla="*/ 3865562 w 4215960"/>
                <a:gd name="connsiteY126" fmla="*/ 2000727 h 3616847"/>
                <a:gd name="connsiteX127" fmla="*/ 3706813 w 4215960"/>
                <a:gd name="connsiteY127" fmla="*/ 1989841 h 3616847"/>
                <a:gd name="connsiteX128" fmla="*/ 3673475 w 4215960"/>
                <a:gd name="connsiteY128" fmla="*/ 2038599 h 3616847"/>
                <a:gd name="connsiteX129" fmla="*/ 3584575 w 4215960"/>
                <a:gd name="connsiteY129" fmla="*/ 2053115 h 3616847"/>
                <a:gd name="connsiteX130" fmla="*/ 3590925 w 4215960"/>
                <a:gd name="connsiteY130" fmla="*/ 2031116 h 3616847"/>
                <a:gd name="connsiteX131" fmla="*/ 3537403 w 4215960"/>
                <a:gd name="connsiteY131" fmla="*/ 2015015 h 3616847"/>
                <a:gd name="connsiteX132" fmla="*/ 3512684 w 4215960"/>
                <a:gd name="connsiteY132" fmla="*/ 1849914 h 3616847"/>
                <a:gd name="connsiteX133" fmla="*/ 3232377 w 4215960"/>
                <a:gd name="connsiteY133" fmla="*/ 1783239 h 3616847"/>
                <a:gd name="connsiteX134" fmla="*/ 3096078 w 4215960"/>
                <a:gd name="connsiteY134" fmla="*/ 1826555 h 3616847"/>
                <a:gd name="connsiteX135" fmla="*/ 2964089 w 4215960"/>
                <a:gd name="connsiteY135" fmla="*/ 1819071 h 3616847"/>
                <a:gd name="connsiteX136" fmla="*/ 2831646 w 4215960"/>
                <a:gd name="connsiteY136" fmla="*/ 1708173 h 3616847"/>
                <a:gd name="connsiteX137" fmla="*/ 2618468 w 4215960"/>
                <a:gd name="connsiteY137" fmla="*/ 1404960 h 3616847"/>
                <a:gd name="connsiteX138" fmla="*/ 2220006 w 4215960"/>
                <a:gd name="connsiteY138" fmla="*/ 1265487 h 3616847"/>
                <a:gd name="connsiteX139" fmla="*/ 1983468 w 4215960"/>
                <a:gd name="connsiteY139" fmla="*/ 952523 h 3616847"/>
                <a:gd name="connsiteX140" fmla="*/ 2017259 w 4215960"/>
                <a:gd name="connsiteY140" fmla="*/ 927577 h 3616847"/>
                <a:gd name="connsiteX141" fmla="*/ 2076903 w 4215960"/>
                <a:gd name="connsiteY141" fmla="*/ 1010580 h 3616847"/>
                <a:gd name="connsiteX142" fmla="*/ 2097087 w 4215960"/>
                <a:gd name="connsiteY142" fmla="*/ 993117 h 3616847"/>
                <a:gd name="connsiteX143" fmla="*/ 2140177 w 4215960"/>
                <a:gd name="connsiteY143" fmla="*/ 1023961 h 3616847"/>
                <a:gd name="connsiteX144" fmla="*/ 2228850 w 4215960"/>
                <a:gd name="connsiteY144" fmla="*/ 970212 h 3616847"/>
                <a:gd name="connsiteX145" fmla="*/ 2244952 w 4215960"/>
                <a:gd name="connsiteY145" fmla="*/ 949802 h 3616847"/>
                <a:gd name="connsiteX146" fmla="*/ 2303235 w 4215960"/>
                <a:gd name="connsiteY146" fmla="*/ 950028 h 3616847"/>
                <a:gd name="connsiteX147" fmla="*/ 2319338 w 4215960"/>
                <a:gd name="connsiteY147" fmla="*/ 916918 h 3616847"/>
                <a:gd name="connsiteX148" fmla="*/ 2300514 w 4215960"/>
                <a:gd name="connsiteY148" fmla="*/ 891291 h 3616847"/>
                <a:gd name="connsiteX149" fmla="*/ 2233386 w 4215960"/>
                <a:gd name="connsiteY149" fmla="*/ 911248 h 3616847"/>
                <a:gd name="connsiteX150" fmla="*/ 2211614 w 4215960"/>
                <a:gd name="connsiteY150" fmla="*/ 857727 h 3616847"/>
                <a:gd name="connsiteX151" fmla="*/ 2232932 w 4215960"/>
                <a:gd name="connsiteY151" fmla="*/ 828017 h 3616847"/>
                <a:gd name="connsiteX152" fmla="*/ 2176462 w 4215960"/>
                <a:gd name="connsiteY152" fmla="*/ 724603 h 3616847"/>
                <a:gd name="connsiteX153" fmla="*/ 2127931 w 4215960"/>
                <a:gd name="connsiteY153" fmla="*/ 763384 h 3616847"/>
                <a:gd name="connsiteX154" fmla="*/ 2038576 w 4215960"/>
                <a:gd name="connsiteY154" fmla="*/ 708728 h 3616847"/>
                <a:gd name="connsiteX155" fmla="*/ 2090510 w 4215960"/>
                <a:gd name="connsiteY155" fmla="*/ 616199 h 3616847"/>
                <a:gd name="connsiteX156" fmla="*/ 2047648 w 4215960"/>
                <a:gd name="connsiteY156" fmla="*/ 495096 h 3616847"/>
                <a:gd name="connsiteX157" fmla="*/ 2062389 w 4215960"/>
                <a:gd name="connsiteY157" fmla="*/ 371044 h 3616847"/>
                <a:gd name="connsiteX158" fmla="*/ 2157639 w 4215960"/>
                <a:gd name="connsiteY158" fmla="*/ 297339 h 3616847"/>
                <a:gd name="connsiteX159" fmla="*/ 2262868 w 4215960"/>
                <a:gd name="connsiteY159" fmla="*/ 274887 h 3616847"/>
                <a:gd name="connsiteX160" fmla="*/ 2199821 w 4215960"/>
                <a:gd name="connsiteY160" fmla="*/ 185080 h 3616847"/>
                <a:gd name="connsiteX161" fmla="*/ 2182585 w 4215960"/>
                <a:gd name="connsiteY161" fmla="*/ 229757 h 3616847"/>
                <a:gd name="connsiteX162" fmla="*/ 2139270 w 4215960"/>
                <a:gd name="connsiteY162" fmla="*/ 182586 h 3616847"/>
                <a:gd name="connsiteX163" fmla="*/ 2160588 w 4215960"/>
                <a:gd name="connsiteY163" fmla="*/ 97314 h 3616847"/>
                <a:gd name="connsiteX164" fmla="*/ 2233612 w 4215960"/>
                <a:gd name="connsiteY164" fmla="*/ 23 h 3616847"/>
                <a:gd name="connsiteX165" fmla="*/ 740228 w 4215960"/>
                <a:gd name="connsiteY165" fmla="*/ 106159 h 3616847"/>
                <a:gd name="connsiteX166" fmla="*/ 703943 w 4215960"/>
                <a:gd name="connsiteY166" fmla="*/ 69873 h 3616847"/>
                <a:gd name="connsiteX167" fmla="*/ 689428 w 4215960"/>
                <a:gd name="connsiteY167" fmla="*/ 55359 h 3616847"/>
                <a:gd name="connsiteX168" fmla="*/ 660400 w 4215960"/>
                <a:gd name="connsiteY168" fmla="*/ 48102 h 3616847"/>
                <a:gd name="connsiteX169" fmla="*/ 638628 w 4215960"/>
                <a:gd name="connsiteY169" fmla="*/ 40844 h 3616847"/>
                <a:gd name="connsiteX170" fmla="*/ 602343 w 4215960"/>
                <a:gd name="connsiteY170" fmla="*/ 4559 h 3616847"/>
                <a:gd name="connsiteX0" fmla="*/ 602343 w 4215960"/>
                <a:gd name="connsiteY0" fmla="*/ 116036 h 3728324"/>
                <a:gd name="connsiteX1" fmla="*/ 406400 w 4215960"/>
                <a:gd name="connsiteY1" fmla="*/ 123293 h 3728324"/>
                <a:gd name="connsiteX2" fmla="*/ 362857 w 4215960"/>
                <a:gd name="connsiteY2" fmla="*/ 152321 h 3728324"/>
                <a:gd name="connsiteX3" fmla="*/ 312057 w 4215960"/>
                <a:gd name="connsiteY3" fmla="*/ 166836 h 3728324"/>
                <a:gd name="connsiteX4" fmla="*/ 239485 w 4215960"/>
                <a:gd name="connsiteY4" fmla="*/ 217636 h 3728324"/>
                <a:gd name="connsiteX5" fmla="*/ 210457 w 4215960"/>
                <a:gd name="connsiteY5" fmla="*/ 224893 h 3728324"/>
                <a:gd name="connsiteX6" fmla="*/ 159657 w 4215960"/>
                <a:gd name="connsiteY6" fmla="*/ 253921 h 3728324"/>
                <a:gd name="connsiteX7" fmla="*/ 130628 w 4215960"/>
                <a:gd name="connsiteY7" fmla="*/ 282950 h 3728324"/>
                <a:gd name="connsiteX8" fmla="*/ 108857 w 4215960"/>
                <a:gd name="connsiteY8" fmla="*/ 304721 h 3728324"/>
                <a:gd name="connsiteX9" fmla="*/ 94343 w 4215960"/>
                <a:gd name="connsiteY9" fmla="*/ 319236 h 3728324"/>
                <a:gd name="connsiteX10" fmla="*/ 43543 w 4215960"/>
                <a:gd name="connsiteY10" fmla="*/ 399064 h 3728324"/>
                <a:gd name="connsiteX11" fmla="*/ 14514 w 4215960"/>
                <a:gd name="connsiteY11" fmla="*/ 478893 h 3728324"/>
                <a:gd name="connsiteX12" fmla="*/ 0 w 4215960"/>
                <a:gd name="connsiteY12" fmla="*/ 536950 h 3728324"/>
                <a:gd name="connsiteX13" fmla="*/ 7257 w 4215960"/>
                <a:gd name="connsiteY13" fmla="*/ 1509407 h 3728324"/>
                <a:gd name="connsiteX14" fmla="*/ 29028 w 4215960"/>
                <a:gd name="connsiteY14" fmla="*/ 1611007 h 3728324"/>
                <a:gd name="connsiteX15" fmla="*/ 43543 w 4215960"/>
                <a:gd name="connsiteY15" fmla="*/ 1647293 h 3728324"/>
                <a:gd name="connsiteX16" fmla="*/ 58057 w 4215960"/>
                <a:gd name="connsiteY16" fmla="*/ 1712607 h 3728324"/>
                <a:gd name="connsiteX17" fmla="*/ 79828 w 4215960"/>
                <a:gd name="connsiteY17" fmla="*/ 1763407 h 3728324"/>
                <a:gd name="connsiteX18" fmla="*/ 116114 w 4215960"/>
                <a:gd name="connsiteY18" fmla="*/ 1879521 h 3728324"/>
                <a:gd name="connsiteX19" fmla="*/ 137885 w 4215960"/>
                <a:gd name="connsiteY19" fmla="*/ 1944836 h 3728324"/>
                <a:gd name="connsiteX20" fmla="*/ 145143 w 4215960"/>
                <a:gd name="connsiteY20" fmla="*/ 1966607 h 3728324"/>
                <a:gd name="connsiteX21" fmla="*/ 166914 w 4215960"/>
                <a:gd name="connsiteY21" fmla="*/ 2010150 h 3728324"/>
                <a:gd name="connsiteX22" fmla="*/ 188685 w 4215960"/>
                <a:gd name="connsiteY22" fmla="*/ 2060950 h 3728324"/>
                <a:gd name="connsiteX23" fmla="*/ 195943 w 4215960"/>
                <a:gd name="connsiteY23" fmla="*/ 2089979 h 3728324"/>
                <a:gd name="connsiteX24" fmla="*/ 232228 w 4215960"/>
                <a:gd name="connsiteY24" fmla="*/ 2140779 h 3728324"/>
                <a:gd name="connsiteX25" fmla="*/ 254000 w 4215960"/>
                <a:gd name="connsiteY25" fmla="*/ 2198836 h 3728324"/>
                <a:gd name="connsiteX26" fmla="*/ 275771 w 4215960"/>
                <a:gd name="connsiteY26" fmla="*/ 2220607 h 3728324"/>
                <a:gd name="connsiteX27" fmla="*/ 312057 w 4215960"/>
                <a:gd name="connsiteY27" fmla="*/ 2293179 h 3728324"/>
                <a:gd name="connsiteX28" fmla="*/ 348343 w 4215960"/>
                <a:gd name="connsiteY28" fmla="*/ 2343979 h 3728324"/>
                <a:gd name="connsiteX29" fmla="*/ 355600 w 4215960"/>
                <a:gd name="connsiteY29" fmla="*/ 2365750 h 3728324"/>
                <a:gd name="connsiteX30" fmla="*/ 406400 w 4215960"/>
                <a:gd name="connsiteY30" fmla="*/ 2431064 h 3728324"/>
                <a:gd name="connsiteX31" fmla="*/ 435428 w 4215960"/>
                <a:gd name="connsiteY31" fmla="*/ 2496379 h 3728324"/>
                <a:gd name="connsiteX32" fmla="*/ 457200 w 4215960"/>
                <a:gd name="connsiteY32" fmla="*/ 2525407 h 3728324"/>
                <a:gd name="connsiteX33" fmla="*/ 471714 w 4215960"/>
                <a:gd name="connsiteY33" fmla="*/ 2583464 h 3728324"/>
                <a:gd name="connsiteX34" fmla="*/ 478971 w 4215960"/>
                <a:gd name="connsiteY34" fmla="*/ 2605236 h 3728324"/>
                <a:gd name="connsiteX35" fmla="*/ 486228 w 4215960"/>
                <a:gd name="connsiteY35" fmla="*/ 2634264 h 3728324"/>
                <a:gd name="connsiteX36" fmla="*/ 493485 w 4215960"/>
                <a:gd name="connsiteY36" fmla="*/ 2699579 h 3728324"/>
                <a:gd name="connsiteX37" fmla="*/ 515257 w 4215960"/>
                <a:gd name="connsiteY37" fmla="*/ 2757636 h 3728324"/>
                <a:gd name="connsiteX38" fmla="*/ 544285 w 4215960"/>
                <a:gd name="connsiteY38" fmla="*/ 2801179 h 3728324"/>
                <a:gd name="connsiteX39" fmla="*/ 573314 w 4215960"/>
                <a:gd name="connsiteY39" fmla="*/ 2851979 h 3728324"/>
                <a:gd name="connsiteX40" fmla="*/ 602343 w 4215960"/>
                <a:gd name="connsiteY40" fmla="*/ 2873750 h 3728324"/>
                <a:gd name="connsiteX41" fmla="*/ 645885 w 4215960"/>
                <a:gd name="connsiteY41" fmla="*/ 2917293 h 3728324"/>
                <a:gd name="connsiteX42" fmla="*/ 674914 w 4215960"/>
                <a:gd name="connsiteY42" fmla="*/ 2939064 h 3728324"/>
                <a:gd name="connsiteX43" fmla="*/ 711200 w 4215960"/>
                <a:gd name="connsiteY43" fmla="*/ 2982607 h 3728324"/>
                <a:gd name="connsiteX44" fmla="*/ 740228 w 4215960"/>
                <a:gd name="connsiteY44" fmla="*/ 3004379 h 3728324"/>
                <a:gd name="connsiteX45" fmla="*/ 812800 w 4215960"/>
                <a:gd name="connsiteY45" fmla="*/ 3069693 h 3728324"/>
                <a:gd name="connsiteX46" fmla="*/ 849085 w 4215960"/>
                <a:gd name="connsiteY46" fmla="*/ 3113236 h 3728324"/>
                <a:gd name="connsiteX47" fmla="*/ 870857 w 4215960"/>
                <a:gd name="connsiteY47" fmla="*/ 3127750 h 3728324"/>
                <a:gd name="connsiteX48" fmla="*/ 907143 w 4215960"/>
                <a:gd name="connsiteY48" fmla="*/ 3171293 h 3728324"/>
                <a:gd name="connsiteX49" fmla="*/ 936171 w 4215960"/>
                <a:gd name="connsiteY49" fmla="*/ 3193064 h 3728324"/>
                <a:gd name="connsiteX50" fmla="*/ 1030514 w 4215960"/>
                <a:gd name="connsiteY50" fmla="*/ 3236607 h 3728324"/>
                <a:gd name="connsiteX51" fmla="*/ 1480457 w 4215960"/>
                <a:gd name="connsiteY51" fmla="*/ 3222093 h 3728324"/>
                <a:gd name="connsiteX52" fmla="*/ 1531257 w 4215960"/>
                <a:gd name="connsiteY52" fmla="*/ 3207579 h 3728324"/>
                <a:gd name="connsiteX53" fmla="*/ 1618343 w 4215960"/>
                <a:gd name="connsiteY53" fmla="*/ 3200321 h 3728324"/>
                <a:gd name="connsiteX54" fmla="*/ 1698171 w 4215960"/>
                <a:gd name="connsiteY54" fmla="*/ 3185807 h 3728324"/>
                <a:gd name="connsiteX55" fmla="*/ 1756228 w 4215960"/>
                <a:gd name="connsiteY55" fmla="*/ 3178550 h 3728324"/>
                <a:gd name="connsiteX56" fmla="*/ 1785257 w 4215960"/>
                <a:gd name="connsiteY56" fmla="*/ 3164036 h 3728324"/>
                <a:gd name="connsiteX57" fmla="*/ 1850571 w 4215960"/>
                <a:gd name="connsiteY57" fmla="*/ 3142264 h 3728324"/>
                <a:gd name="connsiteX58" fmla="*/ 1886857 w 4215960"/>
                <a:gd name="connsiteY58" fmla="*/ 3127750 h 3728324"/>
                <a:gd name="connsiteX59" fmla="*/ 1988457 w 4215960"/>
                <a:gd name="connsiteY59" fmla="*/ 3113236 h 3728324"/>
                <a:gd name="connsiteX60" fmla="*/ 2017485 w 4215960"/>
                <a:gd name="connsiteY60" fmla="*/ 3105979 h 3728324"/>
                <a:gd name="connsiteX61" fmla="*/ 2637971 w 4215960"/>
                <a:gd name="connsiteY61" fmla="*/ 3452733 h 3728324"/>
                <a:gd name="connsiteX62" fmla="*/ 2724375 w 4215960"/>
                <a:gd name="connsiteY62" fmla="*/ 3638923 h 3728324"/>
                <a:gd name="connsiteX63" fmla="*/ 2784700 w 4215960"/>
                <a:gd name="connsiteY63" fmla="*/ 3697661 h 3728324"/>
                <a:gd name="connsiteX64" fmla="*/ 2795812 w 4215960"/>
                <a:gd name="connsiteY64" fmla="*/ 3667498 h 3728324"/>
                <a:gd name="connsiteX65" fmla="*/ 2841850 w 4215960"/>
                <a:gd name="connsiteY65" fmla="*/ 3640510 h 3728324"/>
                <a:gd name="connsiteX66" fmla="*/ 2892650 w 4215960"/>
                <a:gd name="connsiteY66" fmla="*/ 3713536 h 3728324"/>
                <a:gd name="connsiteX67" fmla="*/ 2941863 w 4215960"/>
                <a:gd name="connsiteY67" fmla="*/ 3716711 h 3728324"/>
                <a:gd name="connsiteX68" fmla="*/ 2897412 w 4215960"/>
                <a:gd name="connsiteY68" fmla="*/ 3623049 h 3728324"/>
                <a:gd name="connsiteX69" fmla="*/ 2854550 w 4215960"/>
                <a:gd name="connsiteY69" fmla="*/ 3554786 h 3728324"/>
                <a:gd name="connsiteX70" fmla="*/ 2897413 w 4215960"/>
                <a:gd name="connsiteY70" fmla="*/ 3538910 h 3728324"/>
                <a:gd name="connsiteX71" fmla="*/ 2878362 w 4215960"/>
                <a:gd name="connsiteY71" fmla="*/ 3497636 h 3728324"/>
                <a:gd name="connsiteX72" fmla="*/ 2930750 w 4215960"/>
                <a:gd name="connsiteY72" fmla="*/ 3507161 h 3728324"/>
                <a:gd name="connsiteX73" fmla="*/ 2910113 w 4215960"/>
                <a:gd name="connsiteY73" fmla="*/ 3473823 h 3728324"/>
                <a:gd name="connsiteX74" fmla="*/ 2931432 w 4215960"/>
                <a:gd name="connsiteY74" fmla="*/ 3457269 h 3728324"/>
                <a:gd name="connsiteX75" fmla="*/ 3052535 w 4215960"/>
                <a:gd name="connsiteY75" fmla="*/ 3542542 h 3728324"/>
                <a:gd name="connsiteX76" fmla="*/ 3087912 w 4215960"/>
                <a:gd name="connsiteY76" fmla="*/ 3529385 h 3728324"/>
                <a:gd name="connsiteX77" fmla="*/ 3140299 w 4215960"/>
                <a:gd name="connsiteY77" fmla="*/ 3594474 h 3728324"/>
                <a:gd name="connsiteX78" fmla="*/ 3160937 w 4215960"/>
                <a:gd name="connsiteY78" fmla="*/ 3653211 h 3728324"/>
                <a:gd name="connsiteX79" fmla="*/ 3268887 w 4215960"/>
                <a:gd name="connsiteY79" fmla="*/ 3672260 h 3728324"/>
                <a:gd name="connsiteX80" fmla="*/ 3208563 w 4215960"/>
                <a:gd name="connsiteY80" fmla="*/ 3605585 h 3728324"/>
                <a:gd name="connsiteX81" fmla="*/ 3205387 w 4215960"/>
                <a:gd name="connsiteY81" fmla="*/ 3537323 h 3728324"/>
                <a:gd name="connsiteX82" fmla="*/ 3259362 w 4215960"/>
                <a:gd name="connsiteY82" fmla="*/ 3592886 h 3728324"/>
                <a:gd name="connsiteX83" fmla="*/ 3308575 w 4215960"/>
                <a:gd name="connsiteY83" fmla="*/ 3597648 h 3728324"/>
                <a:gd name="connsiteX84" fmla="*/ 3302225 w 4215960"/>
                <a:gd name="connsiteY84" fmla="*/ 3548436 h 3728324"/>
                <a:gd name="connsiteX85" fmla="*/ 3362550 w 4215960"/>
                <a:gd name="connsiteY85" fmla="*/ 3553198 h 3728324"/>
                <a:gd name="connsiteX86" fmla="*/ 3424462 w 4215960"/>
                <a:gd name="connsiteY86" fmla="*/ 3596060 h 3728324"/>
                <a:gd name="connsiteX87" fmla="*/ 3456212 w 4215960"/>
                <a:gd name="connsiteY87" fmla="*/ 3583361 h 3728324"/>
                <a:gd name="connsiteX88" fmla="*/ 3449863 w 4215960"/>
                <a:gd name="connsiteY88" fmla="*/ 3548436 h 3728324"/>
                <a:gd name="connsiteX89" fmla="*/ 3491138 w 4215960"/>
                <a:gd name="connsiteY89" fmla="*/ 3524624 h 3728324"/>
                <a:gd name="connsiteX90" fmla="*/ 3575275 w 4215960"/>
                <a:gd name="connsiteY90" fmla="*/ 3581774 h 3728324"/>
                <a:gd name="connsiteX91" fmla="*/ 3592738 w 4215960"/>
                <a:gd name="connsiteY91" fmla="*/ 3480176 h 3728324"/>
                <a:gd name="connsiteX92" fmla="*/ 3567338 w 4215960"/>
                <a:gd name="connsiteY92" fmla="*/ 3457950 h 3728324"/>
                <a:gd name="connsiteX93" fmla="*/ 3494312 w 4215960"/>
                <a:gd name="connsiteY93" fmla="*/ 3415087 h 3728324"/>
                <a:gd name="connsiteX94" fmla="*/ 3516537 w 4215960"/>
                <a:gd name="connsiteY94" fmla="*/ 3389688 h 3728324"/>
                <a:gd name="connsiteX95" fmla="*/ 3537175 w 4215960"/>
                <a:gd name="connsiteY95" fmla="*/ 3367462 h 3728324"/>
                <a:gd name="connsiteX96" fmla="*/ 3591150 w 4215960"/>
                <a:gd name="connsiteY96" fmla="*/ 3399213 h 3728324"/>
                <a:gd name="connsiteX97" fmla="*/ 3597500 w 4215960"/>
                <a:gd name="connsiteY97" fmla="*/ 3354763 h 3728324"/>
                <a:gd name="connsiteX98" fmla="*/ 3541937 w 4215960"/>
                <a:gd name="connsiteY98" fmla="*/ 3330950 h 3728324"/>
                <a:gd name="connsiteX99" fmla="*/ 3540350 w 4215960"/>
                <a:gd name="connsiteY99" fmla="*/ 3321426 h 3728324"/>
                <a:gd name="connsiteX100" fmla="*/ 3527649 w 4215960"/>
                <a:gd name="connsiteY100" fmla="*/ 3283327 h 3728324"/>
                <a:gd name="connsiteX101" fmla="*/ 3533999 w 4215960"/>
                <a:gd name="connsiteY101" fmla="*/ 3235701 h 3728324"/>
                <a:gd name="connsiteX102" fmla="*/ 3545112 w 4215960"/>
                <a:gd name="connsiteY102" fmla="*/ 3180138 h 3728324"/>
                <a:gd name="connsiteX103" fmla="*/ 3507012 w 4215960"/>
                <a:gd name="connsiteY103" fmla="*/ 3149976 h 3728324"/>
                <a:gd name="connsiteX104" fmla="*/ 3540349 w 4215960"/>
                <a:gd name="connsiteY104" fmla="*/ 3140451 h 3728324"/>
                <a:gd name="connsiteX105" fmla="*/ 3518124 w 4215960"/>
                <a:gd name="connsiteY105" fmla="*/ 3103938 h 3728324"/>
                <a:gd name="connsiteX106" fmla="*/ 3556225 w 4215960"/>
                <a:gd name="connsiteY106" fmla="*/ 3099177 h 3728324"/>
                <a:gd name="connsiteX107" fmla="*/ 3562574 w 4215960"/>
                <a:gd name="connsiteY107" fmla="*/ 3065838 h 3728324"/>
                <a:gd name="connsiteX108" fmla="*/ 3624488 w 4215960"/>
                <a:gd name="connsiteY108" fmla="*/ 3075365 h 3728324"/>
                <a:gd name="connsiteX109" fmla="*/ 3657601 w 4215960"/>
                <a:gd name="connsiteY109" fmla="*/ 3090557 h 3728324"/>
                <a:gd name="connsiteX110" fmla="*/ 3623808 w 4215960"/>
                <a:gd name="connsiteY110" fmla="*/ 3131605 h 3728324"/>
                <a:gd name="connsiteX111" fmla="*/ 3662816 w 4215960"/>
                <a:gd name="connsiteY111" fmla="*/ 3239101 h 3728324"/>
                <a:gd name="connsiteX112" fmla="*/ 3715203 w 4215960"/>
                <a:gd name="connsiteY112" fmla="*/ 3270399 h 3728324"/>
                <a:gd name="connsiteX113" fmla="*/ 3767137 w 4215960"/>
                <a:gd name="connsiteY113" fmla="*/ 3228217 h 3728324"/>
                <a:gd name="connsiteX114" fmla="*/ 3852862 w 4215960"/>
                <a:gd name="connsiteY114" fmla="*/ 3179684 h 3728324"/>
                <a:gd name="connsiteX115" fmla="*/ 3835626 w 4215960"/>
                <a:gd name="connsiteY115" fmla="*/ 3090783 h 3728324"/>
                <a:gd name="connsiteX116" fmla="*/ 3912960 w 4215960"/>
                <a:gd name="connsiteY116" fmla="*/ 2958114 h 3728324"/>
                <a:gd name="connsiteX117" fmla="*/ 4205514 w 4215960"/>
                <a:gd name="connsiteY117" fmla="*/ 2624966 h 3728324"/>
                <a:gd name="connsiteX118" fmla="*/ 4124097 w 4215960"/>
                <a:gd name="connsiteY118" fmla="*/ 2615894 h 3728324"/>
                <a:gd name="connsiteX119" fmla="*/ 4128634 w 4215960"/>
                <a:gd name="connsiteY119" fmla="*/ 2524046 h 3728324"/>
                <a:gd name="connsiteX120" fmla="*/ 4079647 w 4215960"/>
                <a:gd name="connsiteY120" fmla="*/ 2498874 h 3728324"/>
                <a:gd name="connsiteX121" fmla="*/ 3995510 w 4215960"/>
                <a:gd name="connsiteY121" fmla="*/ 2530396 h 3728324"/>
                <a:gd name="connsiteX122" fmla="*/ 3958771 w 4215960"/>
                <a:gd name="connsiteY122" fmla="*/ 2494111 h 3728324"/>
                <a:gd name="connsiteX123" fmla="*/ 4003448 w 4215960"/>
                <a:gd name="connsiteY123" fmla="*/ 2471206 h 3728324"/>
                <a:gd name="connsiteX124" fmla="*/ 3874181 w 4215960"/>
                <a:gd name="connsiteY124" fmla="*/ 2258027 h 3728324"/>
                <a:gd name="connsiteX125" fmla="*/ 3889147 w 4215960"/>
                <a:gd name="connsiteY125" fmla="*/ 2227864 h 3728324"/>
                <a:gd name="connsiteX126" fmla="*/ 3865562 w 4215960"/>
                <a:gd name="connsiteY126" fmla="*/ 2112204 h 3728324"/>
                <a:gd name="connsiteX127" fmla="*/ 3706813 w 4215960"/>
                <a:gd name="connsiteY127" fmla="*/ 2101318 h 3728324"/>
                <a:gd name="connsiteX128" fmla="*/ 3673475 w 4215960"/>
                <a:gd name="connsiteY128" fmla="*/ 2150076 h 3728324"/>
                <a:gd name="connsiteX129" fmla="*/ 3584575 w 4215960"/>
                <a:gd name="connsiteY129" fmla="*/ 2164592 h 3728324"/>
                <a:gd name="connsiteX130" fmla="*/ 3590925 w 4215960"/>
                <a:gd name="connsiteY130" fmla="*/ 2142593 h 3728324"/>
                <a:gd name="connsiteX131" fmla="*/ 3537403 w 4215960"/>
                <a:gd name="connsiteY131" fmla="*/ 2126492 h 3728324"/>
                <a:gd name="connsiteX132" fmla="*/ 3512684 w 4215960"/>
                <a:gd name="connsiteY132" fmla="*/ 1961391 h 3728324"/>
                <a:gd name="connsiteX133" fmla="*/ 3232377 w 4215960"/>
                <a:gd name="connsiteY133" fmla="*/ 1894716 h 3728324"/>
                <a:gd name="connsiteX134" fmla="*/ 3096078 w 4215960"/>
                <a:gd name="connsiteY134" fmla="*/ 1938032 h 3728324"/>
                <a:gd name="connsiteX135" fmla="*/ 2964089 w 4215960"/>
                <a:gd name="connsiteY135" fmla="*/ 1930548 h 3728324"/>
                <a:gd name="connsiteX136" fmla="*/ 2831646 w 4215960"/>
                <a:gd name="connsiteY136" fmla="*/ 1819650 h 3728324"/>
                <a:gd name="connsiteX137" fmla="*/ 2618468 w 4215960"/>
                <a:gd name="connsiteY137" fmla="*/ 1516437 h 3728324"/>
                <a:gd name="connsiteX138" fmla="*/ 2220006 w 4215960"/>
                <a:gd name="connsiteY138" fmla="*/ 1376964 h 3728324"/>
                <a:gd name="connsiteX139" fmla="*/ 1983468 w 4215960"/>
                <a:gd name="connsiteY139" fmla="*/ 1064000 h 3728324"/>
                <a:gd name="connsiteX140" fmla="*/ 2017259 w 4215960"/>
                <a:gd name="connsiteY140" fmla="*/ 1039054 h 3728324"/>
                <a:gd name="connsiteX141" fmla="*/ 2076903 w 4215960"/>
                <a:gd name="connsiteY141" fmla="*/ 1122057 h 3728324"/>
                <a:gd name="connsiteX142" fmla="*/ 2097087 w 4215960"/>
                <a:gd name="connsiteY142" fmla="*/ 1104594 h 3728324"/>
                <a:gd name="connsiteX143" fmla="*/ 2140177 w 4215960"/>
                <a:gd name="connsiteY143" fmla="*/ 1135438 h 3728324"/>
                <a:gd name="connsiteX144" fmla="*/ 2228850 w 4215960"/>
                <a:gd name="connsiteY144" fmla="*/ 1081689 h 3728324"/>
                <a:gd name="connsiteX145" fmla="*/ 2244952 w 4215960"/>
                <a:gd name="connsiteY145" fmla="*/ 1061279 h 3728324"/>
                <a:gd name="connsiteX146" fmla="*/ 2303235 w 4215960"/>
                <a:gd name="connsiteY146" fmla="*/ 1061505 h 3728324"/>
                <a:gd name="connsiteX147" fmla="*/ 2319338 w 4215960"/>
                <a:gd name="connsiteY147" fmla="*/ 1028395 h 3728324"/>
                <a:gd name="connsiteX148" fmla="*/ 2300514 w 4215960"/>
                <a:gd name="connsiteY148" fmla="*/ 1002768 h 3728324"/>
                <a:gd name="connsiteX149" fmla="*/ 2233386 w 4215960"/>
                <a:gd name="connsiteY149" fmla="*/ 1022725 h 3728324"/>
                <a:gd name="connsiteX150" fmla="*/ 2211614 w 4215960"/>
                <a:gd name="connsiteY150" fmla="*/ 969204 h 3728324"/>
                <a:gd name="connsiteX151" fmla="*/ 2232932 w 4215960"/>
                <a:gd name="connsiteY151" fmla="*/ 939494 h 3728324"/>
                <a:gd name="connsiteX152" fmla="*/ 2176462 w 4215960"/>
                <a:gd name="connsiteY152" fmla="*/ 836080 h 3728324"/>
                <a:gd name="connsiteX153" fmla="*/ 2127931 w 4215960"/>
                <a:gd name="connsiteY153" fmla="*/ 874861 h 3728324"/>
                <a:gd name="connsiteX154" fmla="*/ 2038576 w 4215960"/>
                <a:gd name="connsiteY154" fmla="*/ 820205 h 3728324"/>
                <a:gd name="connsiteX155" fmla="*/ 2090510 w 4215960"/>
                <a:gd name="connsiteY155" fmla="*/ 727676 h 3728324"/>
                <a:gd name="connsiteX156" fmla="*/ 2047648 w 4215960"/>
                <a:gd name="connsiteY156" fmla="*/ 606573 h 3728324"/>
                <a:gd name="connsiteX157" fmla="*/ 2062389 w 4215960"/>
                <a:gd name="connsiteY157" fmla="*/ 482521 h 3728324"/>
                <a:gd name="connsiteX158" fmla="*/ 2157639 w 4215960"/>
                <a:gd name="connsiteY158" fmla="*/ 408816 h 3728324"/>
                <a:gd name="connsiteX159" fmla="*/ 2262868 w 4215960"/>
                <a:gd name="connsiteY159" fmla="*/ 386364 h 3728324"/>
                <a:gd name="connsiteX160" fmla="*/ 2199821 w 4215960"/>
                <a:gd name="connsiteY160" fmla="*/ 296557 h 3728324"/>
                <a:gd name="connsiteX161" fmla="*/ 2182585 w 4215960"/>
                <a:gd name="connsiteY161" fmla="*/ 341234 h 3728324"/>
                <a:gd name="connsiteX162" fmla="*/ 2139270 w 4215960"/>
                <a:gd name="connsiteY162" fmla="*/ 294063 h 3728324"/>
                <a:gd name="connsiteX163" fmla="*/ 2160588 w 4215960"/>
                <a:gd name="connsiteY163" fmla="*/ 208791 h 3728324"/>
                <a:gd name="connsiteX164" fmla="*/ 2233612 w 4215960"/>
                <a:gd name="connsiteY164" fmla="*/ 111500 h 3728324"/>
                <a:gd name="connsiteX165" fmla="*/ 2216603 w 4215960"/>
                <a:gd name="connsiteY165" fmla="*/ 4911 h 3728324"/>
                <a:gd name="connsiteX166" fmla="*/ 703943 w 4215960"/>
                <a:gd name="connsiteY166" fmla="*/ 181350 h 3728324"/>
                <a:gd name="connsiteX167" fmla="*/ 689428 w 4215960"/>
                <a:gd name="connsiteY167" fmla="*/ 166836 h 3728324"/>
                <a:gd name="connsiteX168" fmla="*/ 660400 w 4215960"/>
                <a:gd name="connsiteY168" fmla="*/ 159579 h 3728324"/>
                <a:gd name="connsiteX169" fmla="*/ 638628 w 4215960"/>
                <a:gd name="connsiteY169" fmla="*/ 152321 h 3728324"/>
                <a:gd name="connsiteX170" fmla="*/ 602343 w 4215960"/>
                <a:gd name="connsiteY170" fmla="*/ 116036 h 3728324"/>
                <a:gd name="connsiteX0" fmla="*/ 602343 w 4215960"/>
                <a:gd name="connsiteY0" fmla="*/ 120835 h 3733123"/>
                <a:gd name="connsiteX1" fmla="*/ 406400 w 4215960"/>
                <a:gd name="connsiteY1" fmla="*/ 128092 h 3733123"/>
                <a:gd name="connsiteX2" fmla="*/ 362857 w 4215960"/>
                <a:gd name="connsiteY2" fmla="*/ 157120 h 3733123"/>
                <a:gd name="connsiteX3" fmla="*/ 312057 w 4215960"/>
                <a:gd name="connsiteY3" fmla="*/ 171635 h 3733123"/>
                <a:gd name="connsiteX4" fmla="*/ 239485 w 4215960"/>
                <a:gd name="connsiteY4" fmla="*/ 222435 h 3733123"/>
                <a:gd name="connsiteX5" fmla="*/ 210457 w 4215960"/>
                <a:gd name="connsiteY5" fmla="*/ 229692 h 3733123"/>
                <a:gd name="connsiteX6" fmla="*/ 159657 w 4215960"/>
                <a:gd name="connsiteY6" fmla="*/ 258720 h 3733123"/>
                <a:gd name="connsiteX7" fmla="*/ 130628 w 4215960"/>
                <a:gd name="connsiteY7" fmla="*/ 287749 h 3733123"/>
                <a:gd name="connsiteX8" fmla="*/ 108857 w 4215960"/>
                <a:gd name="connsiteY8" fmla="*/ 309520 h 3733123"/>
                <a:gd name="connsiteX9" fmla="*/ 94343 w 4215960"/>
                <a:gd name="connsiteY9" fmla="*/ 324035 h 3733123"/>
                <a:gd name="connsiteX10" fmla="*/ 43543 w 4215960"/>
                <a:gd name="connsiteY10" fmla="*/ 403863 h 3733123"/>
                <a:gd name="connsiteX11" fmla="*/ 14514 w 4215960"/>
                <a:gd name="connsiteY11" fmla="*/ 483692 h 3733123"/>
                <a:gd name="connsiteX12" fmla="*/ 0 w 4215960"/>
                <a:gd name="connsiteY12" fmla="*/ 541749 h 3733123"/>
                <a:gd name="connsiteX13" fmla="*/ 7257 w 4215960"/>
                <a:gd name="connsiteY13" fmla="*/ 1514206 h 3733123"/>
                <a:gd name="connsiteX14" fmla="*/ 29028 w 4215960"/>
                <a:gd name="connsiteY14" fmla="*/ 1615806 h 3733123"/>
                <a:gd name="connsiteX15" fmla="*/ 43543 w 4215960"/>
                <a:gd name="connsiteY15" fmla="*/ 1652092 h 3733123"/>
                <a:gd name="connsiteX16" fmla="*/ 58057 w 4215960"/>
                <a:gd name="connsiteY16" fmla="*/ 1717406 h 3733123"/>
                <a:gd name="connsiteX17" fmla="*/ 79828 w 4215960"/>
                <a:gd name="connsiteY17" fmla="*/ 1768206 h 3733123"/>
                <a:gd name="connsiteX18" fmla="*/ 116114 w 4215960"/>
                <a:gd name="connsiteY18" fmla="*/ 1884320 h 3733123"/>
                <a:gd name="connsiteX19" fmla="*/ 137885 w 4215960"/>
                <a:gd name="connsiteY19" fmla="*/ 1949635 h 3733123"/>
                <a:gd name="connsiteX20" fmla="*/ 145143 w 4215960"/>
                <a:gd name="connsiteY20" fmla="*/ 1971406 h 3733123"/>
                <a:gd name="connsiteX21" fmla="*/ 166914 w 4215960"/>
                <a:gd name="connsiteY21" fmla="*/ 2014949 h 3733123"/>
                <a:gd name="connsiteX22" fmla="*/ 188685 w 4215960"/>
                <a:gd name="connsiteY22" fmla="*/ 2065749 h 3733123"/>
                <a:gd name="connsiteX23" fmla="*/ 195943 w 4215960"/>
                <a:gd name="connsiteY23" fmla="*/ 2094778 h 3733123"/>
                <a:gd name="connsiteX24" fmla="*/ 232228 w 4215960"/>
                <a:gd name="connsiteY24" fmla="*/ 2145578 h 3733123"/>
                <a:gd name="connsiteX25" fmla="*/ 254000 w 4215960"/>
                <a:gd name="connsiteY25" fmla="*/ 2203635 h 3733123"/>
                <a:gd name="connsiteX26" fmla="*/ 275771 w 4215960"/>
                <a:gd name="connsiteY26" fmla="*/ 2225406 h 3733123"/>
                <a:gd name="connsiteX27" fmla="*/ 312057 w 4215960"/>
                <a:gd name="connsiteY27" fmla="*/ 2297978 h 3733123"/>
                <a:gd name="connsiteX28" fmla="*/ 348343 w 4215960"/>
                <a:gd name="connsiteY28" fmla="*/ 2348778 h 3733123"/>
                <a:gd name="connsiteX29" fmla="*/ 355600 w 4215960"/>
                <a:gd name="connsiteY29" fmla="*/ 2370549 h 3733123"/>
                <a:gd name="connsiteX30" fmla="*/ 406400 w 4215960"/>
                <a:gd name="connsiteY30" fmla="*/ 2435863 h 3733123"/>
                <a:gd name="connsiteX31" fmla="*/ 435428 w 4215960"/>
                <a:gd name="connsiteY31" fmla="*/ 2501178 h 3733123"/>
                <a:gd name="connsiteX32" fmla="*/ 457200 w 4215960"/>
                <a:gd name="connsiteY32" fmla="*/ 2530206 h 3733123"/>
                <a:gd name="connsiteX33" fmla="*/ 471714 w 4215960"/>
                <a:gd name="connsiteY33" fmla="*/ 2588263 h 3733123"/>
                <a:gd name="connsiteX34" fmla="*/ 478971 w 4215960"/>
                <a:gd name="connsiteY34" fmla="*/ 2610035 h 3733123"/>
                <a:gd name="connsiteX35" fmla="*/ 486228 w 4215960"/>
                <a:gd name="connsiteY35" fmla="*/ 2639063 h 3733123"/>
                <a:gd name="connsiteX36" fmla="*/ 493485 w 4215960"/>
                <a:gd name="connsiteY36" fmla="*/ 2704378 h 3733123"/>
                <a:gd name="connsiteX37" fmla="*/ 515257 w 4215960"/>
                <a:gd name="connsiteY37" fmla="*/ 2762435 h 3733123"/>
                <a:gd name="connsiteX38" fmla="*/ 544285 w 4215960"/>
                <a:gd name="connsiteY38" fmla="*/ 2805978 h 3733123"/>
                <a:gd name="connsiteX39" fmla="*/ 573314 w 4215960"/>
                <a:gd name="connsiteY39" fmla="*/ 2856778 h 3733123"/>
                <a:gd name="connsiteX40" fmla="*/ 602343 w 4215960"/>
                <a:gd name="connsiteY40" fmla="*/ 2878549 h 3733123"/>
                <a:gd name="connsiteX41" fmla="*/ 645885 w 4215960"/>
                <a:gd name="connsiteY41" fmla="*/ 2922092 h 3733123"/>
                <a:gd name="connsiteX42" fmla="*/ 674914 w 4215960"/>
                <a:gd name="connsiteY42" fmla="*/ 2943863 h 3733123"/>
                <a:gd name="connsiteX43" fmla="*/ 711200 w 4215960"/>
                <a:gd name="connsiteY43" fmla="*/ 2987406 h 3733123"/>
                <a:gd name="connsiteX44" fmla="*/ 740228 w 4215960"/>
                <a:gd name="connsiteY44" fmla="*/ 3009178 h 3733123"/>
                <a:gd name="connsiteX45" fmla="*/ 812800 w 4215960"/>
                <a:gd name="connsiteY45" fmla="*/ 3074492 h 3733123"/>
                <a:gd name="connsiteX46" fmla="*/ 849085 w 4215960"/>
                <a:gd name="connsiteY46" fmla="*/ 3118035 h 3733123"/>
                <a:gd name="connsiteX47" fmla="*/ 870857 w 4215960"/>
                <a:gd name="connsiteY47" fmla="*/ 3132549 h 3733123"/>
                <a:gd name="connsiteX48" fmla="*/ 907143 w 4215960"/>
                <a:gd name="connsiteY48" fmla="*/ 3176092 h 3733123"/>
                <a:gd name="connsiteX49" fmla="*/ 936171 w 4215960"/>
                <a:gd name="connsiteY49" fmla="*/ 3197863 h 3733123"/>
                <a:gd name="connsiteX50" fmla="*/ 1030514 w 4215960"/>
                <a:gd name="connsiteY50" fmla="*/ 3241406 h 3733123"/>
                <a:gd name="connsiteX51" fmla="*/ 1480457 w 4215960"/>
                <a:gd name="connsiteY51" fmla="*/ 3226892 h 3733123"/>
                <a:gd name="connsiteX52" fmla="*/ 1531257 w 4215960"/>
                <a:gd name="connsiteY52" fmla="*/ 3212378 h 3733123"/>
                <a:gd name="connsiteX53" fmla="*/ 1618343 w 4215960"/>
                <a:gd name="connsiteY53" fmla="*/ 3205120 h 3733123"/>
                <a:gd name="connsiteX54" fmla="*/ 1698171 w 4215960"/>
                <a:gd name="connsiteY54" fmla="*/ 3190606 h 3733123"/>
                <a:gd name="connsiteX55" fmla="*/ 1756228 w 4215960"/>
                <a:gd name="connsiteY55" fmla="*/ 3183349 h 3733123"/>
                <a:gd name="connsiteX56" fmla="*/ 1785257 w 4215960"/>
                <a:gd name="connsiteY56" fmla="*/ 3168835 h 3733123"/>
                <a:gd name="connsiteX57" fmla="*/ 1850571 w 4215960"/>
                <a:gd name="connsiteY57" fmla="*/ 3147063 h 3733123"/>
                <a:gd name="connsiteX58" fmla="*/ 1886857 w 4215960"/>
                <a:gd name="connsiteY58" fmla="*/ 3132549 h 3733123"/>
                <a:gd name="connsiteX59" fmla="*/ 1988457 w 4215960"/>
                <a:gd name="connsiteY59" fmla="*/ 3118035 h 3733123"/>
                <a:gd name="connsiteX60" fmla="*/ 2017485 w 4215960"/>
                <a:gd name="connsiteY60" fmla="*/ 3110778 h 3733123"/>
                <a:gd name="connsiteX61" fmla="*/ 2637971 w 4215960"/>
                <a:gd name="connsiteY61" fmla="*/ 3457532 h 3733123"/>
                <a:gd name="connsiteX62" fmla="*/ 2724375 w 4215960"/>
                <a:gd name="connsiteY62" fmla="*/ 3643722 h 3733123"/>
                <a:gd name="connsiteX63" fmla="*/ 2784700 w 4215960"/>
                <a:gd name="connsiteY63" fmla="*/ 3702460 h 3733123"/>
                <a:gd name="connsiteX64" fmla="*/ 2795812 w 4215960"/>
                <a:gd name="connsiteY64" fmla="*/ 3672297 h 3733123"/>
                <a:gd name="connsiteX65" fmla="*/ 2841850 w 4215960"/>
                <a:gd name="connsiteY65" fmla="*/ 3645309 h 3733123"/>
                <a:gd name="connsiteX66" fmla="*/ 2892650 w 4215960"/>
                <a:gd name="connsiteY66" fmla="*/ 3718335 h 3733123"/>
                <a:gd name="connsiteX67" fmla="*/ 2941863 w 4215960"/>
                <a:gd name="connsiteY67" fmla="*/ 3721510 h 3733123"/>
                <a:gd name="connsiteX68" fmla="*/ 2897412 w 4215960"/>
                <a:gd name="connsiteY68" fmla="*/ 3627848 h 3733123"/>
                <a:gd name="connsiteX69" fmla="*/ 2854550 w 4215960"/>
                <a:gd name="connsiteY69" fmla="*/ 3559585 h 3733123"/>
                <a:gd name="connsiteX70" fmla="*/ 2897413 w 4215960"/>
                <a:gd name="connsiteY70" fmla="*/ 3543709 h 3733123"/>
                <a:gd name="connsiteX71" fmla="*/ 2878362 w 4215960"/>
                <a:gd name="connsiteY71" fmla="*/ 3502435 h 3733123"/>
                <a:gd name="connsiteX72" fmla="*/ 2930750 w 4215960"/>
                <a:gd name="connsiteY72" fmla="*/ 3511960 h 3733123"/>
                <a:gd name="connsiteX73" fmla="*/ 2910113 w 4215960"/>
                <a:gd name="connsiteY73" fmla="*/ 3478622 h 3733123"/>
                <a:gd name="connsiteX74" fmla="*/ 2931432 w 4215960"/>
                <a:gd name="connsiteY74" fmla="*/ 3462068 h 3733123"/>
                <a:gd name="connsiteX75" fmla="*/ 3052535 w 4215960"/>
                <a:gd name="connsiteY75" fmla="*/ 3547341 h 3733123"/>
                <a:gd name="connsiteX76" fmla="*/ 3087912 w 4215960"/>
                <a:gd name="connsiteY76" fmla="*/ 3534184 h 3733123"/>
                <a:gd name="connsiteX77" fmla="*/ 3140299 w 4215960"/>
                <a:gd name="connsiteY77" fmla="*/ 3599273 h 3733123"/>
                <a:gd name="connsiteX78" fmla="*/ 3160937 w 4215960"/>
                <a:gd name="connsiteY78" fmla="*/ 3658010 h 3733123"/>
                <a:gd name="connsiteX79" fmla="*/ 3268887 w 4215960"/>
                <a:gd name="connsiteY79" fmla="*/ 3677059 h 3733123"/>
                <a:gd name="connsiteX80" fmla="*/ 3208563 w 4215960"/>
                <a:gd name="connsiteY80" fmla="*/ 3610384 h 3733123"/>
                <a:gd name="connsiteX81" fmla="*/ 3205387 w 4215960"/>
                <a:gd name="connsiteY81" fmla="*/ 3542122 h 3733123"/>
                <a:gd name="connsiteX82" fmla="*/ 3259362 w 4215960"/>
                <a:gd name="connsiteY82" fmla="*/ 3597685 h 3733123"/>
                <a:gd name="connsiteX83" fmla="*/ 3308575 w 4215960"/>
                <a:gd name="connsiteY83" fmla="*/ 3602447 h 3733123"/>
                <a:gd name="connsiteX84" fmla="*/ 3302225 w 4215960"/>
                <a:gd name="connsiteY84" fmla="*/ 3553235 h 3733123"/>
                <a:gd name="connsiteX85" fmla="*/ 3362550 w 4215960"/>
                <a:gd name="connsiteY85" fmla="*/ 3557997 h 3733123"/>
                <a:gd name="connsiteX86" fmla="*/ 3424462 w 4215960"/>
                <a:gd name="connsiteY86" fmla="*/ 3600859 h 3733123"/>
                <a:gd name="connsiteX87" fmla="*/ 3456212 w 4215960"/>
                <a:gd name="connsiteY87" fmla="*/ 3588160 h 3733123"/>
                <a:gd name="connsiteX88" fmla="*/ 3449863 w 4215960"/>
                <a:gd name="connsiteY88" fmla="*/ 3553235 h 3733123"/>
                <a:gd name="connsiteX89" fmla="*/ 3491138 w 4215960"/>
                <a:gd name="connsiteY89" fmla="*/ 3529423 h 3733123"/>
                <a:gd name="connsiteX90" fmla="*/ 3575275 w 4215960"/>
                <a:gd name="connsiteY90" fmla="*/ 3586573 h 3733123"/>
                <a:gd name="connsiteX91" fmla="*/ 3592738 w 4215960"/>
                <a:gd name="connsiteY91" fmla="*/ 3484975 h 3733123"/>
                <a:gd name="connsiteX92" fmla="*/ 3567338 w 4215960"/>
                <a:gd name="connsiteY92" fmla="*/ 3462749 h 3733123"/>
                <a:gd name="connsiteX93" fmla="*/ 3494312 w 4215960"/>
                <a:gd name="connsiteY93" fmla="*/ 3419886 h 3733123"/>
                <a:gd name="connsiteX94" fmla="*/ 3516537 w 4215960"/>
                <a:gd name="connsiteY94" fmla="*/ 3394487 h 3733123"/>
                <a:gd name="connsiteX95" fmla="*/ 3537175 w 4215960"/>
                <a:gd name="connsiteY95" fmla="*/ 3372261 h 3733123"/>
                <a:gd name="connsiteX96" fmla="*/ 3591150 w 4215960"/>
                <a:gd name="connsiteY96" fmla="*/ 3404012 h 3733123"/>
                <a:gd name="connsiteX97" fmla="*/ 3597500 w 4215960"/>
                <a:gd name="connsiteY97" fmla="*/ 3359562 h 3733123"/>
                <a:gd name="connsiteX98" fmla="*/ 3541937 w 4215960"/>
                <a:gd name="connsiteY98" fmla="*/ 3335749 h 3733123"/>
                <a:gd name="connsiteX99" fmla="*/ 3540350 w 4215960"/>
                <a:gd name="connsiteY99" fmla="*/ 3326225 h 3733123"/>
                <a:gd name="connsiteX100" fmla="*/ 3527649 w 4215960"/>
                <a:gd name="connsiteY100" fmla="*/ 3288126 h 3733123"/>
                <a:gd name="connsiteX101" fmla="*/ 3533999 w 4215960"/>
                <a:gd name="connsiteY101" fmla="*/ 3240500 h 3733123"/>
                <a:gd name="connsiteX102" fmla="*/ 3545112 w 4215960"/>
                <a:gd name="connsiteY102" fmla="*/ 3184937 h 3733123"/>
                <a:gd name="connsiteX103" fmla="*/ 3507012 w 4215960"/>
                <a:gd name="connsiteY103" fmla="*/ 3154775 h 3733123"/>
                <a:gd name="connsiteX104" fmla="*/ 3540349 w 4215960"/>
                <a:gd name="connsiteY104" fmla="*/ 3145250 h 3733123"/>
                <a:gd name="connsiteX105" fmla="*/ 3518124 w 4215960"/>
                <a:gd name="connsiteY105" fmla="*/ 3108737 h 3733123"/>
                <a:gd name="connsiteX106" fmla="*/ 3556225 w 4215960"/>
                <a:gd name="connsiteY106" fmla="*/ 3103976 h 3733123"/>
                <a:gd name="connsiteX107" fmla="*/ 3562574 w 4215960"/>
                <a:gd name="connsiteY107" fmla="*/ 3070637 h 3733123"/>
                <a:gd name="connsiteX108" fmla="*/ 3624488 w 4215960"/>
                <a:gd name="connsiteY108" fmla="*/ 3080164 h 3733123"/>
                <a:gd name="connsiteX109" fmla="*/ 3657601 w 4215960"/>
                <a:gd name="connsiteY109" fmla="*/ 3095356 h 3733123"/>
                <a:gd name="connsiteX110" fmla="*/ 3623808 w 4215960"/>
                <a:gd name="connsiteY110" fmla="*/ 3136404 h 3733123"/>
                <a:gd name="connsiteX111" fmla="*/ 3662816 w 4215960"/>
                <a:gd name="connsiteY111" fmla="*/ 3243900 h 3733123"/>
                <a:gd name="connsiteX112" fmla="*/ 3715203 w 4215960"/>
                <a:gd name="connsiteY112" fmla="*/ 3275198 h 3733123"/>
                <a:gd name="connsiteX113" fmla="*/ 3767137 w 4215960"/>
                <a:gd name="connsiteY113" fmla="*/ 3233016 h 3733123"/>
                <a:gd name="connsiteX114" fmla="*/ 3852862 w 4215960"/>
                <a:gd name="connsiteY114" fmla="*/ 3184483 h 3733123"/>
                <a:gd name="connsiteX115" fmla="*/ 3835626 w 4215960"/>
                <a:gd name="connsiteY115" fmla="*/ 3095582 h 3733123"/>
                <a:gd name="connsiteX116" fmla="*/ 3912960 w 4215960"/>
                <a:gd name="connsiteY116" fmla="*/ 2962913 h 3733123"/>
                <a:gd name="connsiteX117" fmla="*/ 4205514 w 4215960"/>
                <a:gd name="connsiteY117" fmla="*/ 2629765 h 3733123"/>
                <a:gd name="connsiteX118" fmla="*/ 4124097 w 4215960"/>
                <a:gd name="connsiteY118" fmla="*/ 2620693 h 3733123"/>
                <a:gd name="connsiteX119" fmla="*/ 4128634 w 4215960"/>
                <a:gd name="connsiteY119" fmla="*/ 2528845 h 3733123"/>
                <a:gd name="connsiteX120" fmla="*/ 4079647 w 4215960"/>
                <a:gd name="connsiteY120" fmla="*/ 2503673 h 3733123"/>
                <a:gd name="connsiteX121" fmla="*/ 3995510 w 4215960"/>
                <a:gd name="connsiteY121" fmla="*/ 2535195 h 3733123"/>
                <a:gd name="connsiteX122" fmla="*/ 3958771 w 4215960"/>
                <a:gd name="connsiteY122" fmla="*/ 2498910 h 3733123"/>
                <a:gd name="connsiteX123" fmla="*/ 4003448 w 4215960"/>
                <a:gd name="connsiteY123" fmla="*/ 2476005 h 3733123"/>
                <a:gd name="connsiteX124" fmla="*/ 3874181 w 4215960"/>
                <a:gd name="connsiteY124" fmla="*/ 2262826 h 3733123"/>
                <a:gd name="connsiteX125" fmla="*/ 3889147 w 4215960"/>
                <a:gd name="connsiteY125" fmla="*/ 2232663 h 3733123"/>
                <a:gd name="connsiteX126" fmla="*/ 3865562 w 4215960"/>
                <a:gd name="connsiteY126" fmla="*/ 2117003 h 3733123"/>
                <a:gd name="connsiteX127" fmla="*/ 3706813 w 4215960"/>
                <a:gd name="connsiteY127" fmla="*/ 2106117 h 3733123"/>
                <a:gd name="connsiteX128" fmla="*/ 3673475 w 4215960"/>
                <a:gd name="connsiteY128" fmla="*/ 2154875 h 3733123"/>
                <a:gd name="connsiteX129" fmla="*/ 3584575 w 4215960"/>
                <a:gd name="connsiteY129" fmla="*/ 2169391 h 3733123"/>
                <a:gd name="connsiteX130" fmla="*/ 3590925 w 4215960"/>
                <a:gd name="connsiteY130" fmla="*/ 2147392 h 3733123"/>
                <a:gd name="connsiteX131" fmla="*/ 3537403 w 4215960"/>
                <a:gd name="connsiteY131" fmla="*/ 2131291 h 3733123"/>
                <a:gd name="connsiteX132" fmla="*/ 3512684 w 4215960"/>
                <a:gd name="connsiteY132" fmla="*/ 1966190 h 3733123"/>
                <a:gd name="connsiteX133" fmla="*/ 3232377 w 4215960"/>
                <a:gd name="connsiteY133" fmla="*/ 1899515 h 3733123"/>
                <a:gd name="connsiteX134" fmla="*/ 3096078 w 4215960"/>
                <a:gd name="connsiteY134" fmla="*/ 1942831 h 3733123"/>
                <a:gd name="connsiteX135" fmla="*/ 2964089 w 4215960"/>
                <a:gd name="connsiteY135" fmla="*/ 1935347 h 3733123"/>
                <a:gd name="connsiteX136" fmla="*/ 2831646 w 4215960"/>
                <a:gd name="connsiteY136" fmla="*/ 1824449 h 3733123"/>
                <a:gd name="connsiteX137" fmla="*/ 2618468 w 4215960"/>
                <a:gd name="connsiteY137" fmla="*/ 1521236 h 3733123"/>
                <a:gd name="connsiteX138" fmla="*/ 2220006 w 4215960"/>
                <a:gd name="connsiteY138" fmla="*/ 1381763 h 3733123"/>
                <a:gd name="connsiteX139" fmla="*/ 1983468 w 4215960"/>
                <a:gd name="connsiteY139" fmla="*/ 1068799 h 3733123"/>
                <a:gd name="connsiteX140" fmla="*/ 2017259 w 4215960"/>
                <a:gd name="connsiteY140" fmla="*/ 1043853 h 3733123"/>
                <a:gd name="connsiteX141" fmla="*/ 2076903 w 4215960"/>
                <a:gd name="connsiteY141" fmla="*/ 1126856 h 3733123"/>
                <a:gd name="connsiteX142" fmla="*/ 2097087 w 4215960"/>
                <a:gd name="connsiteY142" fmla="*/ 1109393 h 3733123"/>
                <a:gd name="connsiteX143" fmla="*/ 2140177 w 4215960"/>
                <a:gd name="connsiteY143" fmla="*/ 1140237 h 3733123"/>
                <a:gd name="connsiteX144" fmla="*/ 2228850 w 4215960"/>
                <a:gd name="connsiteY144" fmla="*/ 1086488 h 3733123"/>
                <a:gd name="connsiteX145" fmla="*/ 2244952 w 4215960"/>
                <a:gd name="connsiteY145" fmla="*/ 1066078 h 3733123"/>
                <a:gd name="connsiteX146" fmla="*/ 2303235 w 4215960"/>
                <a:gd name="connsiteY146" fmla="*/ 1066304 h 3733123"/>
                <a:gd name="connsiteX147" fmla="*/ 2319338 w 4215960"/>
                <a:gd name="connsiteY147" fmla="*/ 1033194 h 3733123"/>
                <a:gd name="connsiteX148" fmla="*/ 2300514 w 4215960"/>
                <a:gd name="connsiteY148" fmla="*/ 1007567 h 3733123"/>
                <a:gd name="connsiteX149" fmla="*/ 2233386 w 4215960"/>
                <a:gd name="connsiteY149" fmla="*/ 1027524 h 3733123"/>
                <a:gd name="connsiteX150" fmla="*/ 2211614 w 4215960"/>
                <a:gd name="connsiteY150" fmla="*/ 974003 h 3733123"/>
                <a:gd name="connsiteX151" fmla="*/ 2232932 w 4215960"/>
                <a:gd name="connsiteY151" fmla="*/ 944293 h 3733123"/>
                <a:gd name="connsiteX152" fmla="*/ 2176462 w 4215960"/>
                <a:gd name="connsiteY152" fmla="*/ 840879 h 3733123"/>
                <a:gd name="connsiteX153" fmla="*/ 2127931 w 4215960"/>
                <a:gd name="connsiteY153" fmla="*/ 879660 h 3733123"/>
                <a:gd name="connsiteX154" fmla="*/ 2038576 w 4215960"/>
                <a:gd name="connsiteY154" fmla="*/ 825004 h 3733123"/>
                <a:gd name="connsiteX155" fmla="*/ 2090510 w 4215960"/>
                <a:gd name="connsiteY155" fmla="*/ 732475 h 3733123"/>
                <a:gd name="connsiteX156" fmla="*/ 2047648 w 4215960"/>
                <a:gd name="connsiteY156" fmla="*/ 611372 h 3733123"/>
                <a:gd name="connsiteX157" fmla="*/ 2062389 w 4215960"/>
                <a:gd name="connsiteY157" fmla="*/ 487320 h 3733123"/>
                <a:gd name="connsiteX158" fmla="*/ 2157639 w 4215960"/>
                <a:gd name="connsiteY158" fmla="*/ 413615 h 3733123"/>
                <a:gd name="connsiteX159" fmla="*/ 2262868 w 4215960"/>
                <a:gd name="connsiteY159" fmla="*/ 391163 h 3733123"/>
                <a:gd name="connsiteX160" fmla="*/ 2199821 w 4215960"/>
                <a:gd name="connsiteY160" fmla="*/ 301356 h 3733123"/>
                <a:gd name="connsiteX161" fmla="*/ 2182585 w 4215960"/>
                <a:gd name="connsiteY161" fmla="*/ 346033 h 3733123"/>
                <a:gd name="connsiteX162" fmla="*/ 2139270 w 4215960"/>
                <a:gd name="connsiteY162" fmla="*/ 298862 h 3733123"/>
                <a:gd name="connsiteX163" fmla="*/ 2160588 w 4215960"/>
                <a:gd name="connsiteY163" fmla="*/ 213590 h 3733123"/>
                <a:gd name="connsiteX164" fmla="*/ 2233612 w 4215960"/>
                <a:gd name="connsiteY164" fmla="*/ 116299 h 3733123"/>
                <a:gd name="connsiteX165" fmla="*/ 2216603 w 4215960"/>
                <a:gd name="connsiteY165" fmla="*/ 9710 h 3733123"/>
                <a:gd name="connsiteX166" fmla="*/ 2142218 w 4215960"/>
                <a:gd name="connsiteY166" fmla="*/ 79786 h 3733123"/>
                <a:gd name="connsiteX167" fmla="*/ 689428 w 4215960"/>
                <a:gd name="connsiteY167" fmla="*/ 171635 h 3733123"/>
                <a:gd name="connsiteX168" fmla="*/ 660400 w 4215960"/>
                <a:gd name="connsiteY168" fmla="*/ 164378 h 3733123"/>
                <a:gd name="connsiteX169" fmla="*/ 638628 w 4215960"/>
                <a:gd name="connsiteY169" fmla="*/ 157120 h 3733123"/>
                <a:gd name="connsiteX170" fmla="*/ 602343 w 4215960"/>
                <a:gd name="connsiteY170" fmla="*/ 120835 h 3733123"/>
                <a:gd name="connsiteX0" fmla="*/ 602343 w 4215960"/>
                <a:gd name="connsiteY0" fmla="*/ 131593 h 3743881"/>
                <a:gd name="connsiteX1" fmla="*/ 406400 w 4215960"/>
                <a:gd name="connsiteY1" fmla="*/ 138850 h 3743881"/>
                <a:gd name="connsiteX2" fmla="*/ 362857 w 4215960"/>
                <a:gd name="connsiteY2" fmla="*/ 167878 h 3743881"/>
                <a:gd name="connsiteX3" fmla="*/ 312057 w 4215960"/>
                <a:gd name="connsiteY3" fmla="*/ 182393 h 3743881"/>
                <a:gd name="connsiteX4" fmla="*/ 239485 w 4215960"/>
                <a:gd name="connsiteY4" fmla="*/ 233193 h 3743881"/>
                <a:gd name="connsiteX5" fmla="*/ 210457 w 4215960"/>
                <a:gd name="connsiteY5" fmla="*/ 240450 h 3743881"/>
                <a:gd name="connsiteX6" fmla="*/ 159657 w 4215960"/>
                <a:gd name="connsiteY6" fmla="*/ 269478 h 3743881"/>
                <a:gd name="connsiteX7" fmla="*/ 130628 w 4215960"/>
                <a:gd name="connsiteY7" fmla="*/ 298507 h 3743881"/>
                <a:gd name="connsiteX8" fmla="*/ 108857 w 4215960"/>
                <a:gd name="connsiteY8" fmla="*/ 320278 h 3743881"/>
                <a:gd name="connsiteX9" fmla="*/ 94343 w 4215960"/>
                <a:gd name="connsiteY9" fmla="*/ 334793 h 3743881"/>
                <a:gd name="connsiteX10" fmla="*/ 43543 w 4215960"/>
                <a:gd name="connsiteY10" fmla="*/ 414621 h 3743881"/>
                <a:gd name="connsiteX11" fmla="*/ 14514 w 4215960"/>
                <a:gd name="connsiteY11" fmla="*/ 494450 h 3743881"/>
                <a:gd name="connsiteX12" fmla="*/ 0 w 4215960"/>
                <a:gd name="connsiteY12" fmla="*/ 552507 h 3743881"/>
                <a:gd name="connsiteX13" fmla="*/ 7257 w 4215960"/>
                <a:gd name="connsiteY13" fmla="*/ 1524964 h 3743881"/>
                <a:gd name="connsiteX14" fmla="*/ 29028 w 4215960"/>
                <a:gd name="connsiteY14" fmla="*/ 1626564 h 3743881"/>
                <a:gd name="connsiteX15" fmla="*/ 43543 w 4215960"/>
                <a:gd name="connsiteY15" fmla="*/ 1662850 h 3743881"/>
                <a:gd name="connsiteX16" fmla="*/ 58057 w 4215960"/>
                <a:gd name="connsiteY16" fmla="*/ 1728164 h 3743881"/>
                <a:gd name="connsiteX17" fmla="*/ 79828 w 4215960"/>
                <a:gd name="connsiteY17" fmla="*/ 1778964 h 3743881"/>
                <a:gd name="connsiteX18" fmla="*/ 116114 w 4215960"/>
                <a:gd name="connsiteY18" fmla="*/ 1895078 h 3743881"/>
                <a:gd name="connsiteX19" fmla="*/ 137885 w 4215960"/>
                <a:gd name="connsiteY19" fmla="*/ 1960393 h 3743881"/>
                <a:gd name="connsiteX20" fmla="*/ 145143 w 4215960"/>
                <a:gd name="connsiteY20" fmla="*/ 1982164 h 3743881"/>
                <a:gd name="connsiteX21" fmla="*/ 166914 w 4215960"/>
                <a:gd name="connsiteY21" fmla="*/ 2025707 h 3743881"/>
                <a:gd name="connsiteX22" fmla="*/ 188685 w 4215960"/>
                <a:gd name="connsiteY22" fmla="*/ 2076507 h 3743881"/>
                <a:gd name="connsiteX23" fmla="*/ 195943 w 4215960"/>
                <a:gd name="connsiteY23" fmla="*/ 2105536 h 3743881"/>
                <a:gd name="connsiteX24" fmla="*/ 232228 w 4215960"/>
                <a:gd name="connsiteY24" fmla="*/ 2156336 h 3743881"/>
                <a:gd name="connsiteX25" fmla="*/ 254000 w 4215960"/>
                <a:gd name="connsiteY25" fmla="*/ 2214393 h 3743881"/>
                <a:gd name="connsiteX26" fmla="*/ 275771 w 4215960"/>
                <a:gd name="connsiteY26" fmla="*/ 2236164 h 3743881"/>
                <a:gd name="connsiteX27" fmla="*/ 312057 w 4215960"/>
                <a:gd name="connsiteY27" fmla="*/ 2308736 h 3743881"/>
                <a:gd name="connsiteX28" fmla="*/ 348343 w 4215960"/>
                <a:gd name="connsiteY28" fmla="*/ 2359536 h 3743881"/>
                <a:gd name="connsiteX29" fmla="*/ 355600 w 4215960"/>
                <a:gd name="connsiteY29" fmla="*/ 2381307 h 3743881"/>
                <a:gd name="connsiteX30" fmla="*/ 406400 w 4215960"/>
                <a:gd name="connsiteY30" fmla="*/ 2446621 h 3743881"/>
                <a:gd name="connsiteX31" fmla="*/ 435428 w 4215960"/>
                <a:gd name="connsiteY31" fmla="*/ 2511936 h 3743881"/>
                <a:gd name="connsiteX32" fmla="*/ 457200 w 4215960"/>
                <a:gd name="connsiteY32" fmla="*/ 2540964 h 3743881"/>
                <a:gd name="connsiteX33" fmla="*/ 471714 w 4215960"/>
                <a:gd name="connsiteY33" fmla="*/ 2599021 h 3743881"/>
                <a:gd name="connsiteX34" fmla="*/ 478971 w 4215960"/>
                <a:gd name="connsiteY34" fmla="*/ 2620793 h 3743881"/>
                <a:gd name="connsiteX35" fmla="*/ 486228 w 4215960"/>
                <a:gd name="connsiteY35" fmla="*/ 2649821 h 3743881"/>
                <a:gd name="connsiteX36" fmla="*/ 493485 w 4215960"/>
                <a:gd name="connsiteY36" fmla="*/ 2715136 h 3743881"/>
                <a:gd name="connsiteX37" fmla="*/ 515257 w 4215960"/>
                <a:gd name="connsiteY37" fmla="*/ 2773193 h 3743881"/>
                <a:gd name="connsiteX38" fmla="*/ 544285 w 4215960"/>
                <a:gd name="connsiteY38" fmla="*/ 2816736 h 3743881"/>
                <a:gd name="connsiteX39" fmla="*/ 573314 w 4215960"/>
                <a:gd name="connsiteY39" fmla="*/ 2867536 h 3743881"/>
                <a:gd name="connsiteX40" fmla="*/ 602343 w 4215960"/>
                <a:gd name="connsiteY40" fmla="*/ 2889307 h 3743881"/>
                <a:gd name="connsiteX41" fmla="*/ 645885 w 4215960"/>
                <a:gd name="connsiteY41" fmla="*/ 2932850 h 3743881"/>
                <a:gd name="connsiteX42" fmla="*/ 674914 w 4215960"/>
                <a:gd name="connsiteY42" fmla="*/ 2954621 h 3743881"/>
                <a:gd name="connsiteX43" fmla="*/ 711200 w 4215960"/>
                <a:gd name="connsiteY43" fmla="*/ 2998164 h 3743881"/>
                <a:gd name="connsiteX44" fmla="*/ 740228 w 4215960"/>
                <a:gd name="connsiteY44" fmla="*/ 3019936 h 3743881"/>
                <a:gd name="connsiteX45" fmla="*/ 812800 w 4215960"/>
                <a:gd name="connsiteY45" fmla="*/ 3085250 h 3743881"/>
                <a:gd name="connsiteX46" fmla="*/ 849085 w 4215960"/>
                <a:gd name="connsiteY46" fmla="*/ 3128793 h 3743881"/>
                <a:gd name="connsiteX47" fmla="*/ 870857 w 4215960"/>
                <a:gd name="connsiteY47" fmla="*/ 3143307 h 3743881"/>
                <a:gd name="connsiteX48" fmla="*/ 907143 w 4215960"/>
                <a:gd name="connsiteY48" fmla="*/ 3186850 h 3743881"/>
                <a:gd name="connsiteX49" fmla="*/ 936171 w 4215960"/>
                <a:gd name="connsiteY49" fmla="*/ 3208621 h 3743881"/>
                <a:gd name="connsiteX50" fmla="*/ 1030514 w 4215960"/>
                <a:gd name="connsiteY50" fmla="*/ 3252164 h 3743881"/>
                <a:gd name="connsiteX51" fmla="*/ 1480457 w 4215960"/>
                <a:gd name="connsiteY51" fmla="*/ 3237650 h 3743881"/>
                <a:gd name="connsiteX52" fmla="*/ 1531257 w 4215960"/>
                <a:gd name="connsiteY52" fmla="*/ 3223136 h 3743881"/>
                <a:gd name="connsiteX53" fmla="*/ 1618343 w 4215960"/>
                <a:gd name="connsiteY53" fmla="*/ 3215878 h 3743881"/>
                <a:gd name="connsiteX54" fmla="*/ 1698171 w 4215960"/>
                <a:gd name="connsiteY54" fmla="*/ 3201364 h 3743881"/>
                <a:gd name="connsiteX55" fmla="*/ 1756228 w 4215960"/>
                <a:gd name="connsiteY55" fmla="*/ 3194107 h 3743881"/>
                <a:gd name="connsiteX56" fmla="*/ 1785257 w 4215960"/>
                <a:gd name="connsiteY56" fmla="*/ 3179593 h 3743881"/>
                <a:gd name="connsiteX57" fmla="*/ 1850571 w 4215960"/>
                <a:gd name="connsiteY57" fmla="*/ 3157821 h 3743881"/>
                <a:gd name="connsiteX58" fmla="*/ 1886857 w 4215960"/>
                <a:gd name="connsiteY58" fmla="*/ 3143307 h 3743881"/>
                <a:gd name="connsiteX59" fmla="*/ 1988457 w 4215960"/>
                <a:gd name="connsiteY59" fmla="*/ 3128793 h 3743881"/>
                <a:gd name="connsiteX60" fmla="*/ 2017485 w 4215960"/>
                <a:gd name="connsiteY60" fmla="*/ 3121536 h 3743881"/>
                <a:gd name="connsiteX61" fmla="*/ 2637971 w 4215960"/>
                <a:gd name="connsiteY61" fmla="*/ 3468290 h 3743881"/>
                <a:gd name="connsiteX62" fmla="*/ 2724375 w 4215960"/>
                <a:gd name="connsiteY62" fmla="*/ 3654480 h 3743881"/>
                <a:gd name="connsiteX63" fmla="*/ 2784700 w 4215960"/>
                <a:gd name="connsiteY63" fmla="*/ 3713218 h 3743881"/>
                <a:gd name="connsiteX64" fmla="*/ 2795812 w 4215960"/>
                <a:gd name="connsiteY64" fmla="*/ 3683055 h 3743881"/>
                <a:gd name="connsiteX65" fmla="*/ 2841850 w 4215960"/>
                <a:gd name="connsiteY65" fmla="*/ 3656067 h 3743881"/>
                <a:gd name="connsiteX66" fmla="*/ 2892650 w 4215960"/>
                <a:gd name="connsiteY66" fmla="*/ 3729093 h 3743881"/>
                <a:gd name="connsiteX67" fmla="*/ 2941863 w 4215960"/>
                <a:gd name="connsiteY67" fmla="*/ 3732268 h 3743881"/>
                <a:gd name="connsiteX68" fmla="*/ 2897412 w 4215960"/>
                <a:gd name="connsiteY68" fmla="*/ 3638606 h 3743881"/>
                <a:gd name="connsiteX69" fmla="*/ 2854550 w 4215960"/>
                <a:gd name="connsiteY69" fmla="*/ 3570343 h 3743881"/>
                <a:gd name="connsiteX70" fmla="*/ 2897413 w 4215960"/>
                <a:gd name="connsiteY70" fmla="*/ 3554467 h 3743881"/>
                <a:gd name="connsiteX71" fmla="*/ 2878362 w 4215960"/>
                <a:gd name="connsiteY71" fmla="*/ 3513193 h 3743881"/>
                <a:gd name="connsiteX72" fmla="*/ 2930750 w 4215960"/>
                <a:gd name="connsiteY72" fmla="*/ 3522718 h 3743881"/>
                <a:gd name="connsiteX73" fmla="*/ 2910113 w 4215960"/>
                <a:gd name="connsiteY73" fmla="*/ 3489380 h 3743881"/>
                <a:gd name="connsiteX74" fmla="*/ 2931432 w 4215960"/>
                <a:gd name="connsiteY74" fmla="*/ 3472826 h 3743881"/>
                <a:gd name="connsiteX75" fmla="*/ 3052535 w 4215960"/>
                <a:gd name="connsiteY75" fmla="*/ 3558099 h 3743881"/>
                <a:gd name="connsiteX76" fmla="*/ 3087912 w 4215960"/>
                <a:gd name="connsiteY76" fmla="*/ 3544942 h 3743881"/>
                <a:gd name="connsiteX77" fmla="*/ 3140299 w 4215960"/>
                <a:gd name="connsiteY77" fmla="*/ 3610031 h 3743881"/>
                <a:gd name="connsiteX78" fmla="*/ 3160937 w 4215960"/>
                <a:gd name="connsiteY78" fmla="*/ 3668768 h 3743881"/>
                <a:gd name="connsiteX79" fmla="*/ 3268887 w 4215960"/>
                <a:gd name="connsiteY79" fmla="*/ 3687817 h 3743881"/>
                <a:gd name="connsiteX80" fmla="*/ 3208563 w 4215960"/>
                <a:gd name="connsiteY80" fmla="*/ 3621142 h 3743881"/>
                <a:gd name="connsiteX81" fmla="*/ 3205387 w 4215960"/>
                <a:gd name="connsiteY81" fmla="*/ 3552880 h 3743881"/>
                <a:gd name="connsiteX82" fmla="*/ 3259362 w 4215960"/>
                <a:gd name="connsiteY82" fmla="*/ 3608443 h 3743881"/>
                <a:gd name="connsiteX83" fmla="*/ 3308575 w 4215960"/>
                <a:gd name="connsiteY83" fmla="*/ 3613205 h 3743881"/>
                <a:gd name="connsiteX84" fmla="*/ 3302225 w 4215960"/>
                <a:gd name="connsiteY84" fmla="*/ 3563993 h 3743881"/>
                <a:gd name="connsiteX85" fmla="*/ 3362550 w 4215960"/>
                <a:gd name="connsiteY85" fmla="*/ 3568755 h 3743881"/>
                <a:gd name="connsiteX86" fmla="*/ 3424462 w 4215960"/>
                <a:gd name="connsiteY86" fmla="*/ 3611617 h 3743881"/>
                <a:gd name="connsiteX87" fmla="*/ 3456212 w 4215960"/>
                <a:gd name="connsiteY87" fmla="*/ 3598918 h 3743881"/>
                <a:gd name="connsiteX88" fmla="*/ 3449863 w 4215960"/>
                <a:gd name="connsiteY88" fmla="*/ 3563993 h 3743881"/>
                <a:gd name="connsiteX89" fmla="*/ 3491138 w 4215960"/>
                <a:gd name="connsiteY89" fmla="*/ 3540181 h 3743881"/>
                <a:gd name="connsiteX90" fmla="*/ 3575275 w 4215960"/>
                <a:gd name="connsiteY90" fmla="*/ 3597331 h 3743881"/>
                <a:gd name="connsiteX91" fmla="*/ 3592738 w 4215960"/>
                <a:gd name="connsiteY91" fmla="*/ 3495733 h 3743881"/>
                <a:gd name="connsiteX92" fmla="*/ 3567338 w 4215960"/>
                <a:gd name="connsiteY92" fmla="*/ 3473507 h 3743881"/>
                <a:gd name="connsiteX93" fmla="*/ 3494312 w 4215960"/>
                <a:gd name="connsiteY93" fmla="*/ 3430644 h 3743881"/>
                <a:gd name="connsiteX94" fmla="*/ 3516537 w 4215960"/>
                <a:gd name="connsiteY94" fmla="*/ 3405245 h 3743881"/>
                <a:gd name="connsiteX95" fmla="*/ 3537175 w 4215960"/>
                <a:gd name="connsiteY95" fmla="*/ 3383019 h 3743881"/>
                <a:gd name="connsiteX96" fmla="*/ 3591150 w 4215960"/>
                <a:gd name="connsiteY96" fmla="*/ 3414770 h 3743881"/>
                <a:gd name="connsiteX97" fmla="*/ 3597500 w 4215960"/>
                <a:gd name="connsiteY97" fmla="*/ 3370320 h 3743881"/>
                <a:gd name="connsiteX98" fmla="*/ 3541937 w 4215960"/>
                <a:gd name="connsiteY98" fmla="*/ 3346507 h 3743881"/>
                <a:gd name="connsiteX99" fmla="*/ 3540350 w 4215960"/>
                <a:gd name="connsiteY99" fmla="*/ 3336983 h 3743881"/>
                <a:gd name="connsiteX100" fmla="*/ 3527649 w 4215960"/>
                <a:gd name="connsiteY100" fmla="*/ 3298884 h 3743881"/>
                <a:gd name="connsiteX101" fmla="*/ 3533999 w 4215960"/>
                <a:gd name="connsiteY101" fmla="*/ 3251258 h 3743881"/>
                <a:gd name="connsiteX102" fmla="*/ 3545112 w 4215960"/>
                <a:gd name="connsiteY102" fmla="*/ 3195695 h 3743881"/>
                <a:gd name="connsiteX103" fmla="*/ 3507012 w 4215960"/>
                <a:gd name="connsiteY103" fmla="*/ 3165533 h 3743881"/>
                <a:gd name="connsiteX104" fmla="*/ 3540349 w 4215960"/>
                <a:gd name="connsiteY104" fmla="*/ 3156008 h 3743881"/>
                <a:gd name="connsiteX105" fmla="*/ 3518124 w 4215960"/>
                <a:gd name="connsiteY105" fmla="*/ 3119495 h 3743881"/>
                <a:gd name="connsiteX106" fmla="*/ 3556225 w 4215960"/>
                <a:gd name="connsiteY106" fmla="*/ 3114734 h 3743881"/>
                <a:gd name="connsiteX107" fmla="*/ 3562574 w 4215960"/>
                <a:gd name="connsiteY107" fmla="*/ 3081395 h 3743881"/>
                <a:gd name="connsiteX108" fmla="*/ 3624488 w 4215960"/>
                <a:gd name="connsiteY108" fmla="*/ 3090922 h 3743881"/>
                <a:gd name="connsiteX109" fmla="*/ 3657601 w 4215960"/>
                <a:gd name="connsiteY109" fmla="*/ 3106114 h 3743881"/>
                <a:gd name="connsiteX110" fmla="*/ 3623808 w 4215960"/>
                <a:gd name="connsiteY110" fmla="*/ 3147162 h 3743881"/>
                <a:gd name="connsiteX111" fmla="*/ 3662816 w 4215960"/>
                <a:gd name="connsiteY111" fmla="*/ 3254658 h 3743881"/>
                <a:gd name="connsiteX112" fmla="*/ 3715203 w 4215960"/>
                <a:gd name="connsiteY112" fmla="*/ 3285956 h 3743881"/>
                <a:gd name="connsiteX113" fmla="*/ 3767137 w 4215960"/>
                <a:gd name="connsiteY113" fmla="*/ 3243774 h 3743881"/>
                <a:gd name="connsiteX114" fmla="*/ 3852862 w 4215960"/>
                <a:gd name="connsiteY114" fmla="*/ 3195241 h 3743881"/>
                <a:gd name="connsiteX115" fmla="*/ 3835626 w 4215960"/>
                <a:gd name="connsiteY115" fmla="*/ 3106340 h 3743881"/>
                <a:gd name="connsiteX116" fmla="*/ 3912960 w 4215960"/>
                <a:gd name="connsiteY116" fmla="*/ 2973671 h 3743881"/>
                <a:gd name="connsiteX117" fmla="*/ 4205514 w 4215960"/>
                <a:gd name="connsiteY117" fmla="*/ 2640523 h 3743881"/>
                <a:gd name="connsiteX118" fmla="*/ 4124097 w 4215960"/>
                <a:gd name="connsiteY118" fmla="*/ 2631451 h 3743881"/>
                <a:gd name="connsiteX119" fmla="*/ 4128634 w 4215960"/>
                <a:gd name="connsiteY119" fmla="*/ 2539603 h 3743881"/>
                <a:gd name="connsiteX120" fmla="*/ 4079647 w 4215960"/>
                <a:gd name="connsiteY120" fmla="*/ 2514431 h 3743881"/>
                <a:gd name="connsiteX121" fmla="*/ 3995510 w 4215960"/>
                <a:gd name="connsiteY121" fmla="*/ 2545953 h 3743881"/>
                <a:gd name="connsiteX122" fmla="*/ 3958771 w 4215960"/>
                <a:gd name="connsiteY122" fmla="*/ 2509668 h 3743881"/>
                <a:gd name="connsiteX123" fmla="*/ 4003448 w 4215960"/>
                <a:gd name="connsiteY123" fmla="*/ 2486763 h 3743881"/>
                <a:gd name="connsiteX124" fmla="*/ 3874181 w 4215960"/>
                <a:gd name="connsiteY124" fmla="*/ 2273584 h 3743881"/>
                <a:gd name="connsiteX125" fmla="*/ 3889147 w 4215960"/>
                <a:gd name="connsiteY125" fmla="*/ 2243421 h 3743881"/>
                <a:gd name="connsiteX126" fmla="*/ 3865562 w 4215960"/>
                <a:gd name="connsiteY126" fmla="*/ 2127761 h 3743881"/>
                <a:gd name="connsiteX127" fmla="*/ 3706813 w 4215960"/>
                <a:gd name="connsiteY127" fmla="*/ 2116875 h 3743881"/>
                <a:gd name="connsiteX128" fmla="*/ 3673475 w 4215960"/>
                <a:gd name="connsiteY128" fmla="*/ 2165633 h 3743881"/>
                <a:gd name="connsiteX129" fmla="*/ 3584575 w 4215960"/>
                <a:gd name="connsiteY129" fmla="*/ 2180149 h 3743881"/>
                <a:gd name="connsiteX130" fmla="*/ 3590925 w 4215960"/>
                <a:gd name="connsiteY130" fmla="*/ 2158150 h 3743881"/>
                <a:gd name="connsiteX131" fmla="*/ 3537403 w 4215960"/>
                <a:gd name="connsiteY131" fmla="*/ 2142049 h 3743881"/>
                <a:gd name="connsiteX132" fmla="*/ 3512684 w 4215960"/>
                <a:gd name="connsiteY132" fmla="*/ 1976948 h 3743881"/>
                <a:gd name="connsiteX133" fmla="*/ 3232377 w 4215960"/>
                <a:gd name="connsiteY133" fmla="*/ 1910273 h 3743881"/>
                <a:gd name="connsiteX134" fmla="*/ 3096078 w 4215960"/>
                <a:gd name="connsiteY134" fmla="*/ 1953589 h 3743881"/>
                <a:gd name="connsiteX135" fmla="*/ 2964089 w 4215960"/>
                <a:gd name="connsiteY135" fmla="*/ 1946105 h 3743881"/>
                <a:gd name="connsiteX136" fmla="*/ 2831646 w 4215960"/>
                <a:gd name="connsiteY136" fmla="*/ 1835207 h 3743881"/>
                <a:gd name="connsiteX137" fmla="*/ 2618468 w 4215960"/>
                <a:gd name="connsiteY137" fmla="*/ 1531994 h 3743881"/>
                <a:gd name="connsiteX138" fmla="*/ 2220006 w 4215960"/>
                <a:gd name="connsiteY138" fmla="*/ 1392521 h 3743881"/>
                <a:gd name="connsiteX139" fmla="*/ 1983468 w 4215960"/>
                <a:gd name="connsiteY139" fmla="*/ 1079557 h 3743881"/>
                <a:gd name="connsiteX140" fmla="*/ 2017259 w 4215960"/>
                <a:gd name="connsiteY140" fmla="*/ 1054611 h 3743881"/>
                <a:gd name="connsiteX141" fmla="*/ 2076903 w 4215960"/>
                <a:gd name="connsiteY141" fmla="*/ 1137614 h 3743881"/>
                <a:gd name="connsiteX142" fmla="*/ 2097087 w 4215960"/>
                <a:gd name="connsiteY142" fmla="*/ 1120151 h 3743881"/>
                <a:gd name="connsiteX143" fmla="*/ 2140177 w 4215960"/>
                <a:gd name="connsiteY143" fmla="*/ 1150995 h 3743881"/>
                <a:gd name="connsiteX144" fmla="*/ 2228850 w 4215960"/>
                <a:gd name="connsiteY144" fmla="*/ 1097246 h 3743881"/>
                <a:gd name="connsiteX145" fmla="*/ 2244952 w 4215960"/>
                <a:gd name="connsiteY145" fmla="*/ 1076836 h 3743881"/>
                <a:gd name="connsiteX146" fmla="*/ 2303235 w 4215960"/>
                <a:gd name="connsiteY146" fmla="*/ 1077062 h 3743881"/>
                <a:gd name="connsiteX147" fmla="*/ 2319338 w 4215960"/>
                <a:gd name="connsiteY147" fmla="*/ 1043952 h 3743881"/>
                <a:gd name="connsiteX148" fmla="*/ 2300514 w 4215960"/>
                <a:gd name="connsiteY148" fmla="*/ 1018325 h 3743881"/>
                <a:gd name="connsiteX149" fmla="*/ 2233386 w 4215960"/>
                <a:gd name="connsiteY149" fmla="*/ 1038282 h 3743881"/>
                <a:gd name="connsiteX150" fmla="*/ 2211614 w 4215960"/>
                <a:gd name="connsiteY150" fmla="*/ 984761 h 3743881"/>
                <a:gd name="connsiteX151" fmla="*/ 2232932 w 4215960"/>
                <a:gd name="connsiteY151" fmla="*/ 955051 h 3743881"/>
                <a:gd name="connsiteX152" fmla="*/ 2176462 w 4215960"/>
                <a:gd name="connsiteY152" fmla="*/ 851637 h 3743881"/>
                <a:gd name="connsiteX153" fmla="*/ 2127931 w 4215960"/>
                <a:gd name="connsiteY153" fmla="*/ 890418 h 3743881"/>
                <a:gd name="connsiteX154" fmla="*/ 2038576 w 4215960"/>
                <a:gd name="connsiteY154" fmla="*/ 835762 h 3743881"/>
                <a:gd name="connsiteX155" fmla="*/ 2090510 w 4215960"/>
                <a:gd name="connsiteY155" fmla="*/ 743233 h 3743881"/>
                <a:gd name="connsiteX156" fmla="*/ 2047648 w 4215960"/>
                <a:gd name="connsiteY156" fmla="*/ 622130 h 3743881"/>
                <a:gd name="connsiteX157" fmla="*/ 2062389 w 4215960"/>
                <a:gd name="connsiteY157" fmla="*/ 498078 h 3743881"/>
                <a:gd name="connsiteX158" fmla="*/ 2157639 w 4215960"/>
                <a:gd name="connsiteY158" fmla="*/ 424373 h 3743881"/>
                <a:gd name="connsiteX159" fmla="*/ 2262868 w 4215960"/>
                <a:gd name="connsiteY159" fmla="*/ 401921 h 3743881"/>
                <a:gd name="connsiteX160" fmla="*/ 2199821 w 4215960"/>
                <a:gd name="connsiteY160" fmla="*/ 312114 h 3743881"/>
                <a:gd name="connsiteX161" fmla="*/ 2182585 w 4215960"/>
                <a:gd name="connsiteY161" fmla="*/ 356791 h 3743881"/>
                <a:gd name="connsiteX162" fmla="*/ 2139270 w 4215960"/>
                <a:gd name="connsiteY162" fmla="*/ 309620 h 3743881"/>
                <a:gd name="connsiteX163" fmla="*/ 2160588 w 4215960"/>
                <a:gd name="connsiteY163" fmla="*/ 224348 h 3743881"/>
                <a:gd name="connsiteX164" fmla="*/ 2233612 w 4215960"/>
                <a:gd name="connsiteY164" fmla="*/ 127057 h 3743881"/>
                <a:gd name="connsiteX165" fmla="*/ 2216603 w 4215960"/>
                <a:gd name="connsiteY165" fmla="*/ 20468 h 3743881"/>
                <a:gd name="connsiteX166" fmla="*/ 2045381 w 4215960"/>
                <a:gd name="connsiteY166" fmla="*/ 30219 h 3743881"/>
                <a:gd name="connsiteX167" fmla="*/ 689428 w 4215960"/>
                <a:gd name="connsiteY167" fmla="*/ 182393 h 3743881"/>
                <a:gd name="connsiteX168" fmla="*/ 660400 w 4215960"/>
                <a:gd name="connsiteY168" fmla="*/ 175136 h 3743881"/>
                <a:gd name="connsiteX169" fmla="*/ 638628 w 4215960"/>
                <a:gd name="connsiteY169" fmla="*/ 167878 h 3743881"/>
                <a:gd name="connsiteX170" fmla="*/ 602343 w 4215960"/>
                <a:gd name="connsiteY170" fmla="*/ 131593 h 3743881"/>
                <a:gd name="connsiteX0" fmla="*/ 602343 w 4215960"/>
                <a:gd name="connsiteY0" fmla="*/ 128363 h 3740651"/>
                <a:gd name="connsiteX1" fmla="*/ 406400 w 4215960"/>
                <a:gd name="connsiteY1" fmla="*/ 135620 h 3740651"/>
                <a:gd name="connsiteX2" fmla="*/ 362857 w 4215960"/>
                <a:gd name="connsiteY2" fmla="*/ 164648 h 3740651"/>
                <a:gd name="connsiteX3" fmla="*/ 312057 w 4215960"/>
                <a:gd name="connsiteY3" fmla="*/ 179163 h 3740651"/>
                <a:gd name="connsiteX4" fmla="*/ 239485 w 4215960"/>
                <a:gd name="connsiteY4" fmla="*/ 229963 h 3740651"/>
                <a:gd name="connsiteX5" fmla="*/ 210457 w 4215960"/>
                <a:gd name="connsiteY5" fmla="*/ 237220 h 3740651"/>
                <a:gd name="connsiteX6" fmla="*/ 159657 w 4215960"/>
                <a:gd name="connsiteY6" fmla="*/ 266248 h 3740651"/>
                <a:gd name="connsiteX7" fmla="*/ 130628 w 4215960"/>
                <a:gd name="connsiteY7" fmla="*/ 295277 h 3740651"/>
                <a:gd name="connsiteX8" fmla="*/ 108857 w 4215960"/>
                <a:gd name="connsiteY8" fmla="*/ 317048 h 3740651"/>
                <a:gd name="connsiteX9" fmla="*/ 94343 w 4215960"/>
                <a:gd name="connsiteY9" fmla="*/ 331563 h 3740651"/>
                <a:gd name="connsiteX10" fmla="*/ 43543 w 4215960"/>
                <a:gd name="connsiteY10" fmla="*/ 411391 h 3740651"/>
                <a:gd name="connsiteX11" fmla="*/ 14514 w 4215960"/>
                <a:gd name="connsiteY11" fmla="*/ 491220 h 3740651"/>
                <a:gd name="connsiteX12" fmla="*/ 0 w 4215960"/>
                <a:gd name="connsiteY12" fmla="*/ 549277 h 3740651"/>
                <a:gd name="connsiteX13" fmla="*/ 7257 w 4215960"/>
                <a:gd name="connsiteY13" fmla="*/ 1521734 h 3740651"/>
                <a:gd name="connsiteX14" fmla="*/ 29028 w 4215960"/>
                <a:gd name="connsiteY14" fmla="*/ 1623334 h 3740651"/>
                <a:gd name="connsiteX15" fmla="*/ 43543 w 4215960"/>
                <a:gd name="connsiteY15" fmla="*/ 1659620 h 3740651"/>
                <a:gd name="connsiteX16" fmla="*/ 58057 w 4215960"/>
                <a:gd name="connsiteY16" fmla="*/ 1724934 h 3740651"/>
                <a:gd name="connsiteX17" fmla="*/ 79828 w 4215960"/>
                <a:gd name="connsiteY17" fmla="*/ 1775734 h 3740651"/>
                <a:gd name="connsiteX18" fmla="*/ 116114 w 4215960"/>
                <a:gd name="connsiteY18" fmla="*/ 1891848 h 3740651"/>
                <a:gd name="connsiteX19" fmla="*/ 137885 w 4215960"/>
                <a:gd name="connsiteY19" fmla="*/ 1957163 h 3740651"/>
                <a:gd name="connsiteX20" fmla="*/ 145143 w 4215960"/>
                <a:gd name="connsiteY20" fmla="*/ 1978934 h 3740651"/>
                <a:gd name="connsiteX21" fmla="*/ 166914 w 4215960"/>
                <a:gd name="connsiteY21" fmla="*/ 2022477 h 3740651"/>
                <a:gd name="connsiteX22" fmla="*/ 188685 w 4215960"/>
                <a:gd name="connsiteY22" fmla="*/ 2073277 h 3740651"/>
                <a:gd name="connsiteX23" fmla="*/ 195943 w 4215960"/>
                <a:gd name="connsiteY23" fmla="*/ 2102306 h 3740651"/>
                <a:gd name="connsiteX24" fmla="*/ 232228 w 4215960"/>
                <a:gd name="connsiteY24" fmla="*/ 2153106 h 3740651"/>
                <a:gd name="connsiteX25" fmla="*/ 254000 w 4215960"/>
                <a:gd name="connsiteY25" fmla="*/ 2211163 h 3740651"/>
                <a:gd name="connsiteX26" fmla="*/ 275771 w 4215960"/>
                <a:gd name="connsiteY26" fmla="*/ 2232934 h 3740651"/>
                <a:gd name="connsiteX27" fmla="*/ 312057 w 4215960"/>
                <a:gd name="connsiteY27" fmla="*/ 2305506 h 3740651"/>
                <a:gd name="connsiteX28" fmla="*/ 348343 w 4215960"/>
                <a:gd name="connsiteY28" fmla="*/ 2356306 h 3740651"/>
                <a:gd name="connsiteX29" fmla="*/ 355600 w 4215960"/>
                <a:gd name="connsiteY29" fmla="*/ 2378077 h 3740651"/>
                <a:gd name="connsiteX30" fmla="*/ 406400 w 4215960"/>
                <a:gd name="connsiteY30" fmla="*/ 2443391 h 3740651"/>
                <a:gd name="connsiteX31" fmla="*/ 435428 w 4215960"/>
                <a:gd name="connsiteY31" fmla="*/ 2508706 h 3740651"/>
                <a:gd name="connsiteX32" fmla="*/ 457200 w 4215960"/>
                <a:gd name="connsiteY32" fmla="*/ 2537734 h 3740651"/>
                <a:gd name="connsiteX33" fmla="*/ 471714 w 4215960"/>
                <a:gd name="connsiteY33" fmla="*/ 2595791 h 3740651"/>
                <a:gd name="connsiteX34" fmla="*/ 478971 w 4215960"/>
                <a:gd name="connsiteY34" fmla="*/ 2617563 h 3740651"/>
                <a:gd name="connsiteX35" fmla="*/ 486228 w 4215960"/>
                <a:gd name="connsiteY35" fmla="*/ 2646591 h 3740651"/>
                <a:gd name="connsiteX36" fmla="*/ 493485 w 4215960"/>
                <a:gd name="connsiteY36" fmla="*/ 2711906 h 3740651"/>
                <a:gd name="connsiteX37" fmla="*/ 515257 w 4215960"/>
                <a:gd name="connsiteY37" fmla="*/ 2769963 h 3740651"/>
                <a:gd name="connsiteX38" fmla="*/ 544285 w 4215960"/>
                <a:gd name="connsiteY38" fmla="*/ 2813506 h 3740651"/>
                <a:gd name="connsiteX39" fmla="*/ 573314 w 4215960"/>
                <a:gd name="connsiteY39" fmla="*/ 2864306 h 3740651"/>
                <a:gd name="connsiteX40" fmla="*/ 602343 w 4215960"/>
                <a:gd name="connsiteY40" fmla="*/ 2886077 h 3740651"/>
                <a:gd name="connsiteX41" fmla="*/ 645885 w 4215960"/>
                <a:gd name="connsiteY41" fmla="*/ 2929620 h 3740651"/>
                <a:gd name="connsiteX42" fmla="*/ 674914 w 4215960"/>
                <a:gd name="connsiteY42" fmla="*/ 2951391 h 3740651"/>
                <a:gd name="connsiteX43" fmla="*/ 711200 w 4215960"/>
                <a:gd name="connsiteY43" fmla="*/ 2994934 h 3740651"/>
                <a:gd name="connsiteX44" fmla="*/ 740228 w 4215960"/>
                <a:gd name="connsiteY44" fmla="*/ 3016706 h 3740651"/>
                <a:gd name="connsiteX45" fmla="*/ 812800 w 4215960"/>
                <a:gd name="connsiteY45" fmla="*/ 3082020 h 3740651"/>
                <a:gd name="connsiteX46" fmla="*/ 849085 w 4215960"/>
                <a:gd name="connsiteY46" fmla="*/ 3125563 h 3740651"/>
                <a:gd name="connsiteX47" fmla="*/ 870857 w 4215960"/>
                <a:gd name="connsiteY47" fmla="*/ 3140077 h 3740651"/>
                <a:gd name="connsiteX48" fmla="*/ 907143 w 4215960"/>
                <a:gd name="connsiteY48" fmla="*/ 3183620 h 3740651"/>
                <a:gd name="connsiteX49" fmla="*/ 936171 w 4215960"/>
                <a:gd name="connsiteY49" fmla="*/ 3205391 h 3740651"/>
                <a:gd name="connsiteX50" fmla="*/ 1030514 w 4215960"/>
                <a:gd name="connsiteY50" fmla="*/ 3248934 h 3740651"/>
                <a:gd name="connsiteX51" fmla="*/ 1480457 w 4215960"/>
                <a:gd name="connsiteY51" fmla="*/ 3234420 h 3740651"/>
                <a:gd name="connsiteX52" fmla="*/ 1531257 w 4215960"/>
                <a:gd name="connsiteY52" fmla="*/ 3219906 h 3740651"/>
                <a:gd name="connsiteX53" fmla="*/ 1618343 w 4215960"/>
                <a:gd name="connsiteY53" fmla="*/ 3212648 h 3740651"/>
                <a:gd name="connsiteX54" fmla="*/ 1698171 w 4215960"/>
                <a:gd name="connsiteY54" fmla="*/ 3198134 h 3740651"/>
                <a:gd name="connsiteX55" fmla="*/ 1756228 w 4215960"/>
                <a:gd name="connsiteY55" fmla="*/ 3190877 h 3740651"/>
                <a:gd name="connsiteX56" fmla="*/ 1785257 w 4215960"/>
                <a:gd name="connsiteY56" fmla="*/ 3176363 h 3740651"/>
                <a:gd name="connsiteX57" fmla="*/ 1850571 w 4215960"/>
                <a:gd name="connsiteY57" fmla="*/ 3154591 h 3740651"/>
                <a:gd name="connsiteX58" fmla="*/ 1886857 w 4215960"/>
                <a:gd name="connsiteY58" fmla="*/ 3140077 h 3740651"/>
                <a:gd name="connsiteX59" fmla="*/ 1988457 w 4215960"/>
                <a:gd name="connsiteY59" fmla="*/ 3125563 h 3740651"/>
                <a:gd name="connsiteX60" fmla="*/ 2017485 w 4215960"/>
                <a:gd name="connsiteY60" fmla="*/ 3118306 h 3740651"/>
                <a:gd name="connsiteX61" fmla="*/ 2637971 w 4215960"/>
                <a:gd name="connsiteY61" fmla="*/ 3465060 h 3740651"/>
                <a:gd name="connsiteX62" fmla="*/ 2724375 w 4215960"/>
                <a:gd name="connsiteY62" fmla="*/ 3651250 h 3740651"/>
                <a:gd name="connsiteX63" fmla="*/ 2784700 w 4215960"/>
                <a:gd name="connsiteY63" fmla="*/ 3709988 h 3740651"/>
                <a:gd name="connsiteX64" fmla="*/ 2795812 w 4215960"/>
                <a:gd name="connsiteY64" fmla="*/ 3679825 h 3740651"/>
                <a:gd name="connsiteX65" fmla="*/ 2841850 w 4215960"/>
                <a:gd name="connsiteY65" fmla="*/ 3652837 h 3740651"/>
                <a:gd name="connsiteX66" fmla="*/ 2892650 w 4215960"/>
                <a:gd name="connsiteY66" fmla="*/ 3725863 h 3740651"/>
                <a:gd name="connsiteX67" fmla="*/ 2941863 w 4215960"/>
                <a:gd name="connsiteY67" fmla="*/ 3729038 h 3740651"/>
                <a:gd name="connsiteX68" fmla="*/ 2897412 w 4215960"/>
                <a:gd name="connsiteY68" fmla="*/ 3635376 h 3740651"/>
                <a:gd name="connsiteX69" fmla="*/ 2854550 w 4215960"/>
                <a:gd name="connsiteY69" fmla="*/ 3567113 h 3740651"/>
                <a:gd name="connsiteX70" fmla="*/ 2897413 w 4215960"/>
                <a:gd name="connsiteY70" fmla="*/ 3551237 h 3740651"/>
                <a:gd name="connsiteX71" fmla="*/ 2878362 w 4215960"/>
                <a:gd name="connsiteY71" fmla="*/ 3509963 h 3740651"/>
                <a:gd name="connsiteX72" fmla="*/ 2930750 w 4215960"/>
                <a:gd name="connsiteY72" fmla="*/ 3519488 h 3740651"/>
                <a:gd name="connsiteX73" fmla="*/ 2910113 w 4215960"/>
                <a:gd name="connsiteY73" fmla="*/ 3486150 h 3740651"/>
                <a:gd name="connsiteX74" fmla="*/ 2931432 w 4215960"/>
                <a:gd name="connsiteY74" fmla="*/ 3469596 h 3740651"/>
                <a:gd name="connsiteX75" fmla="*/ 3052535 w 4215960"/>
                <a:gd name="connsiteY75" fmla="*/ 3554869 h 3740651"/>
                <a:gd name="connsiteX76" fmla="*/ 3087912 w 4215960"/>
                <a:gd name="connsiteY76" fmla="*/ 3541712 h 3740651"/>
                <a:gd name="connsiteX77" fmla="*/ 3140299 w 4215960"/>
                <a:gd name="connsiteY77" fmla="*/ 3606801 h 3740651"/>
                <a:gd name="connsiteX78" fmla="*/ 3160937 w 4215960"/>
                <a:gd name="connsiteY78" fmla="*/ 3665538 h 3740651"/>
                <a:gd name="connsiteX79" fmla="*/ 3268887 w 4215960"/>
                <a:gd name="connsiteY79" fmla="*/ 3684587 h 3740651"/>
                <a:gd name="connsiteX80" fmla="*/ 3208563 w 4215960"/>
                <a:gd name="connsiteY80" fmla="*/ 3617912 h 3740651"/>
                <a:gd name="connsiteX81" fmla="*/ 3205387 w 4215960"/>
                <a:gd name="connsiteY81" fmla="*/ 3549650 h 3740651"/>
                <a:gd name="connsiteX82" fmla="*/ 3259362 w 4215960"/>
                <a:gd name="connsiteY82" fmla="*/ 3605213 h 3740651"/>
                <a:gd name="connsiteX83" fmla="*/ 3308575 w 4215960"/>
                <a:gd name="connsiteY83" fmla="*/ 3609975 h 3740651"/>
                <a:gd name="connsiteX84" fmla="*/ 3302225 w 4215960"/>
                <a:gd name="connsiteY84" fmla="*/ 3560763 h 3740651"/>
                <a:gd name="connsiteX85" fmla="*/ 3362550 w 4215960"/>
                <a:gd name="connsiteY85" fmla="*/ 3565525 h 3740651"/>
                <a:gd name="connsiteX86" fmla="*/ 3424462 w 4215960"/>
                <a:gd name="connsiteY86" fmla="*/ 3608387 h 3740651"/>
                <a:gd name="connsiteX87" fmla="*/ 3456212 w 4215960"/>
                <a:gd name="connsiteY87" fmla="*/ 3595688 h 3740651"/>
                <a:gd name="connsiteX88" fmla="*/ 3449863 w 4215960"/>
                <a:gd name="connsiteY88" fmla="*/ 3560763 h 3740651"/>
                <a:gd name="connsiteX89" fmla="*/ 3491138 w 4215960"/>
                <a:gd name="connsiteY89" fmla="*/ 3536951 h 3740651"/>
                <a:gd name="connsiteX90" fmla="*/ 3575275 w 4215960"/>
                <a:gd name="connsiteY90" fmla="*/ 3594101 h 3740651"/>
                <a:gd name="connsiteX91" fmla="*/ 3592738 w 4215960"/>
                <a:gd name="connsiteY91" fmla="*/ 3492503 h 3740651"/>
                <a:gd name="connsiteX92" fmla="*/ 3567338 w 4215960"/>
                <a:gd name="connsiteY92" fmla="*/ 3470277 h 3740651"/>
                <a:gd name="connsiteX93" fmla="*/ 3494312 w 4215960"/>
                <a:gd name="connsiteY93" fmla="*/ 3427414 h 3740651"/>
                <a:gd name="connsiteX94" fmla="*/ 3516537 w 4215960"/>
                <a:gd name="connsiteY94" fmla="*/ 3402015 h 3740651"/>
                <a:gd name="connsiteX95" fmla="*/ 3537175 w 4215960"/>
                <a:gd name="connsiteY95" fmla="*/ 3379789 h 3740651"/>
                <a:gd name="connsiteX96" fmla="*/ 3591150 w 4215960"/>
                <a:gd name="connsiteY96" fmla="*/ 3411540 h 3740651"/>
                <a:gd name="connsiteX97" fmla="*/ 3597500 w 4215960"/>
                <a:gd name="connsiteY97" fmla="*/ 3367090 h 3740651"/>
                <a:gd name="connsiteX98" fmla="*/ 3541937 w 4215960"/>
                <a:gd name="connsiteY98" fmla="*/ 3343277 h 3740651"/>
                <a:gd name="connsiteX99" fmla="*/ 3540350 w 4215960"/>
                <a:gd name="connsiteY99" fmla="*/ 3333753 h 3740651"/>
                <a:gd name="connsiteX100" fmla="*/ 3527649 w 4215960"/>
                <a:gd name="connsiteY100" fmla="*/ 3295654 h 3740651"/>
                <a:gd name="connsiteX101" fmla="*/ 3533999 w 4215960"/>
                <a:gd name="connsiteY101" fmla="*/ 3248028 h 3740651"/>
                <a:gd name="connsiteX102" fmla="*/ 3545112 w 4215960"/>
                <a:gd name="connsiteY102" fmla="*/ 3192465 h 3740651"/>
                <a:gd name="connsiteX103" fmla="*/ 3507012 w 4215960"/>
                <a:gd name="connsiteY103" fmla="*/ 3162303 h 3740651"/>
                <a:gd name="connsiteX104" fmla="*/ 3540349 w 4215960"/>
                <a:gd name="connsiteY104" fmla="*/ 3152778 h 3740651"/>
                <a:gd name="connsiteX105" fmla="*/ 3518124 w 4215960"/>
                <a:gd name="connsiteY105" fmla="*/ 3116265 h 3740651"/>
                <a:gd name="connsiteX106" fmla="*/ 3556225 w 4215960"/>
                <a:gd name="connsiteY106" fmla="*/ 3111504 h 3740651"/>
                <a:gd name="connsiteX107" fmla="*/ 3562574 w 4215960"/>
                <a:gd name="connsiteY107" fmla="*/ 3078165 h 3740651"/>
                <a:gd name="connsiteX108" fmla="*/ 3624488 w 4215960"/>
                <a:gd name="connsiteY108" fmla="*/ 3087692 h 3740651"/>
                <a:gd name="connsiteX109" fmla="*/ 3657601 w 4215960"/>
                <a:gd name="connsiteY109" fmla="*/ 3102884 h 3740651"/>
                <a:gd name="connsiteX110" fmla="*/ 3623808 w 4215960"/>
                <a:gd name="connsiteY110" fmla="*/ 3143932 h 3740651"/>
                <a:gd name="connsiteX111" fmla="*/ 3662816 w 4215960"/>
                <a:gd name="connsiteY111" fmla="*/ 3251428 h 3740651"/>
                <a:gd name="connsiteX112" fmla="*/ 3715203 w 4215960"/>
                <a:gd name="connsiteY112" fmla="*/ 3282726 h 3740651"/>
                <a:gd name="connsiteX113" fmla="*/ 3767137 w 4215960"/>
                <a:gd name="connsiteY113" fmla="*/ 3240544 h 3740651"/>
                <a:gd name="connsiteX114" fmla="*/ 3852862 w 4215960"/>
                <a:gd name="connsiteY114" fmla="*/ 3192011 h 3740651"/>
                <a:gd name="connsiteX115" fmla="*/ 3835626 w 4215960"/>
                <a:gd name="connsiteY115" fmla="*/ 3103110 h 3740651"/>
                <a:gd name="connsiteX116" fmla="*/ 3912960 w 4215960"/>
                <a:gd name="connsiteY116" fmla="*/ 2970441 h 3740651"/>
                <a:gd name="connsiteX117" fmla="*/ 4205514 w 4215960"/>
                <a:gd name="connsiteY117" fmla="*/ 2637293 h 3740651"/>
                <a:gd name="connsiteX118" fmla="*/ 4124097 w 4215960"/>
                <a:gd name="connsiteY118" fmla="*/ 2628221 h 3740651"/>
                <a:gd name="connsiteX119" fmla="*/ 4128634 w 4215960"/>
                <a:gd name="connsiteY119" fmla="*/ 2536373 h 3740651"/>
                <a:gd name="connsiteX120" fmla="*/ 4079647 w 4215960"/>
                <a:gd name="connsiteY120" fmla="*/ 2511201 h 3740651"/>
                <a:gd name="connsiteX121" fmla="*/ 3995510 w 4215960"/>
                <a:gd name="connsiteY121" fmla="*/ 2542723 h 3740651"/>
                <a:gd name="connsiteX122" fmla="*/ 3958771 w 4215960"/>
                <a:gd name="connsiteY122" fmla="*/ 2506438 h 3740651"/>
                <a:gd name="connsiteX123" fmla="*/ 4003448 w 4215960"/>
                <a:gd name="connsiteY123" fmla="*/ 2483533 h 3740651"/>
                <a:gd name="connsiteX124" fmla="*/ 3874181 w 4215960"/>
                <a:gd name="connsiteY124" fmla="*/ 2270354 h 3740651"/>
                <a:gd name="connsiteX125" fmla="*/ 3889147 w 4215960"/>
                <a:gd name="connsiteY125" fmla="*/ 2240191 h 3740651"/>
                <a:gd name="connsiteX126" fmla="*/ 3865562 w 4215960"/>
                <a:gd name="connsiteY126" fmla="*/ 2124531 h 3740651"/>
                <a:gd name="connsiteX127" fmla="*/ 3706813 w 4215960"/>
                <a:gd name="connsiteY127" fmla="*/ 2113645 h 3740651"/>
                <a:gd name="connsiteX128" fmla="*/ 3673475 w 4215960"/>
                <a:gd name="connsiteY128" fmla="*/ 2162403 h 3740651"/>
                <a:gd name="connsiteX129" fmla="*/ 3584575 w 4215960"/>
                <a:gd name="connsiteY129" fmla="*/ 2176919 h 3740651"/>
                <a:gd name="connsiteX130" fmla="*/ 3590925 w 4215960"/>
                <a:gd name="connsiteY130" fmla="*/ 2154920 h 3740651"/>
                <a:gd name="connsiteX131" fmla="*/ 3537403 w 4215960"/>
                <a:gd name="connsiteY131" fmla="*/ 2138819 h 3740651"/>
                <a:gd name="connsiteX132" fmla="*/ 3512684 w 4215960"/>
                <a:gd name="connsiteY132" fmla="*/ 1973718 h 3740651"/>
                <a:gd name="connsiteX133" fmla="*/ 3232377 w 4215960"/>
                <a:gd name="connsiteY133" fmla="*/ 1907043 h 3740651"/>
                <a:gd name="connsiteX134" fmla="*/ 3096078 w 4215960"/>
                <a:gd name="connsiteY134" fmla="*/ 1950359 h 3740651"/>
                <a:gd name="connsiteX135" fmla="*/ 2964089 w 4215960"/>
                <a:gd name="connsiteY135" fmla="*/ 1942875 h 3740651"/>
                <a:gd name="connsiteX136" fmla="*/ 2831646 w 4215960"/>
                <a:gd name="connsiteY136" fmla="*/ 1831977 h 3740651"/>
                <a:gd name="connsiteX137" fmla="*/ 2618468 w 4215960"/>
                <a:gd name="connsiteY137" fmla="*/ 1528764 h 3740651"/>
                <a:gd name="connsiteX138" fmla="*/ 2220006 w 4215960"/>
                <a:gd name="connsiteY138" fmla="*/ 1389291 h 3740651"/>
                <a:gd name="connsiteX139" fmla="*/ 1983468 w 4215960"/>
                <a:gd name="connsiteY139" fmla="*/ 1076327 h 3740651"/>
                <a:gd name="connsiteX140" fmla="*/ 2017259 w 4215960"/>
                <a:gd name="connsiteY140" fmla="*/ 1051381 h 3740651"/>
                <a:gd name="connsiteX141" fmla="*/ 2076903 w 4215960"/>
                <a:gd name="connsiteY141" fmla="*/ 1134384 h 3740651"/>
                <a:gd name="connsiteX142" fmla="*/ 2097087 w 4215960"/>
                <a:gd name="connsiteY142" fmla="*/ 1116921 h 3740651"/>
                <a:gd name="connsiteX143" fmla="*/ 2140177 w 4215960"/>
                <a:gd name="connsiteY143" fmla="*/ 1147765 h 3740651"/>
                <a:gd name="connsiteX144" fmla="*/ 2228850 w 4215960"/>
                <a:gd name="connsiteY144" fmla="*/ 1094016 h 3740651"/>
                <a:gd name="connsiteX145" fmla="*/ 2244952 w 4215960"/>
                <a:gd name="connsiteY145" fmla="*/ 1073606 h 3740651"/>
                <a:gd name="connsiteX146" fmla="*/ 2303235 w 4215960"/>
                <a:gd name="connsiteY146" fmla="*/ 1073832 h 3740651"/>
                <a:gd name="connsiteX147" fmla="*/ 2319338 w 4215960"/>
                <a:gd name="connsiteY147" fmla="*/ 1040722 h 3740651"/>
                <a:gd name="connsiteX148" fmla="*/ 2300514 w 4215960"/>
                <a:gd name="connsiteY148" fmla="*/ 1015095 h 3740651"/>
                <a:gd name="connsiteX149" fmla="*/ 2233386 w 4215960"/>
                <a:gd name="connsiteY149" fmla="*/ 1035052 h 3740651"/>
                <a:gd name="connsiteX150" fmla="*/ 2211614 w 4215960"/>
                <a:gd name="connsiteY150" fmla="*/ 981531 h 3740651"/>
                <a:gd name="connsiteX151" fmla="*/ 2232932 w 4215960"/>
                <a:gd name="connsiteY151" fmla="*/ 951821 h 3740651"/>
                <a:gd name="connsiteX152" fmla="*/ 2176462 w 4215960"/>
                <a:gd name="connsiteY152" fmla="*/ 848407 h 3740651"/>
                <a:gd name="connsiteX153" fmla="*/ 2127931 w 4215960"/>
                <a:gd name="connsiteY153" fmla="*/ 887188 h 3740651"/>
                <a:gd name="connsiteX154" fmla="*/ 2038576 w 4215960"/>
                <a:gd name="connsiteY154" fmla="*/ 832532 h 3740651"/>
                <a:gd name="connsiteX155" fmla="*/ 2090510 w 4215960"/>
                <a:gd name="connsiteY155" fmla="*/ 740003 h 3740651"/>
                <a:gd name="connsiteX156" fmla="*/ 2047648 w 4215960"/>
                <a:gd name="connsiteY156" fmla="*/ 618900 h 3740651"/>
                <a:gd name="connsiteX157" fmla="*/ 2062389 w 4215960"/>
                <a:gd name="connsiteY157" fmla="*/ 494848 h 3740651"/>
                <a:gd name="connsiteX158" fmla="*/ 2157639 w 4215960"/>
                <a:gd name="connsiteY158" fmla="*/ 421143 h 3740651"/>
                <a:gd name="connsiteX159" fmla="*/ 2262868 w 4215960"/>
                <a:gd name="connsiteY159" fmla="*/ 398691 h 3740651"/>
                <a:gd name="connsiteX160" fmla="*/ 2199821 w 4215960"/>
                <a:gd name="connsiteY160" fmla="*/ 308884 h 3740651"/>
                <a:gd name="connsiteX161" fmla="*/ 2182585 w 4215960"/>
                <a:gd name="connsiteY161" fmla="*/ 353561 h 3740651"/>
                <a:gd name="connsiteX162" fmla="*/ 2139270 w 4215960"/>
                <a:gd name="connsiteY162" fmla="*/ 306390 h 3740651"/>
                <a:gd name="connsiteX163" fmla="*/ 2160588 w 4215960"/>
                <a:gd name="connsiteY163" fmla="*/ 221118 h 3740651"/>
                <a:gd name="connsiteX164" fmla="*/ 2233612 w 4215960"/>
                <a:gd name="connsiteY164" fmla="*/ 123827 h 3740651"/>
                <a:gd name="connsiteX165" fmla="*/ 2216603 w 4215960"/>
                <a:gd name="connsiteY165" fmla="*/ 17238 h 3740651"/>
                <a:gd name="connsiteX166" fmla="*/ 2045381 w 4215960"/>
                <a:gd name="connsiteY166" fmla="*/ 26989 h 3740651"/>
                <a:gd name="connsiteX167" fmla="*/ 2068966 w 4215960"/>
                <a:gd name="connsiteY167" fmla="*/ 102963 h 3740651"/>
                <a:gd name="connsiteX168" fmla="*/ 660400 w 4215960"/>
                <a:gd name="connsiteY168" fmla="*/ 171906 h 3740651"/>
                <a:gd name="connsiteX169" fmla="*/ 638628 w 4215960"/>
                <a:gd name="connsiteY169" fmla="*/ 164648 h 3740651"/>
                <a:gd name="connsiteX170" fmla="*/ 602343 w 4215960"/>
                <a:gd name="connsiteY170" fmla="*/ 128363 h 3740651"/>
                <a:gd name="connsiteX0" fmla="*/ 602343 w 4215960"/>
                <a:gd name="connsiteY0" fmla="*/ 127162 h 3739450"/>
                <a:gd name="connsiteX1" fmla="*/ 406400 w 4215960"/>
                <a:gd name="connsiteY1" fmla="*/ 134419 h 3739450"/>
                <a:gd name="connsiteX2" fmla="*/ 362857 w 4215960"/>
                <a:gd name="connsiteY2" fmla="*/ 163447 h 3739450"/>
                <a:gd name="connsiteX3" fmla="*/ 312057 w 4215960"/>
                <a:gd name="connsiteY3" fmla="*/ 177962 h 3739450"/>
                <a:gd name="connsiteX4" fmla="*/ 239485 w 4215960"/>
                <a:gd name="connsiteY4" fmla="*/ 228762 h 3739450"/>
                <a:gd name="connsiteX5" fmla="*/ 210457 w 4215960"/>
                <a:gd name="connsiteY5" fmla="*/ 236019 h 3739450"/>
                <a:gd name="connsiteX6" fmla="*/ 159657 w 4215960"/>
                <a:gd name="connsiteY6" fmla="*/ 265047 h 3739450"/>
                <a:gd name="connsiteX7" fmla="*/ 130628 w 4215960"/>
                <a:gd name="connsiteY7" fmla="*/ 294076 h 3739450"/>
                <a:gd name="connsiteX8" fmla="*/ 108857 w 4215960"/>
                <a:gd name="connsiteY8" fmla="*/ 315847 h 3739450"/>
                <a:gd name="connsiteX9" fmla="*/ 94343 w 4215960"/>
                <a:gd name="connsiteY9" fmla="*/ 330362 h 3739450"/>
                <a:gd name="connsiteX10" fmla="*/ 43543 w 4215960"/>
                <a:gd name="connsiteY10" fmla="*/ 410190 h 3739450"/>
                <a:gd name="connsiteX11" fmla="*/ 14514 w 4215960"/>
                <a:gd name="connsiteY11" fmla="*/ 490019 h 3739450"/>
                <a:gd name="connsiteX12" fmla="*/ 0 w 4215960"/>
                <a:gd name="connsiteY12" fmla="*/ 548076 h 3739450"/>
                <a:gd name="connsiteX13" fmla="*/ 7257 w 4215960"/>
                <a:gd name="connsiteY13" fmla="*/ 1520533 h 3739450"/>
                <a:gd name="connsiteX14" fmla="*/ 29028 w 4215960"/>
                <a:gd name="connsiteY14" fmla="*/ 1622133 h 3739450"/>
                <a:gd name="connsiteX15" fmla="*/ 43543 w 4215960"/>
                <a:gd name="connsiteY15" fmla="*/ 1658419 h 3739450"/>
                <a:gd name="connsiteX16" fmla="*/ 58057 w 4215960"/>
                <a:gd name="connsiteY16" fmla="*/ 1723733 h 3739450"/>
                <a:gd name="connsiteX17" fmla="*/ 79828 w 4215960"/>
                <a:gd name="connsiteY17" fmla="*/ 1774533 h 3739450"/>
                <a:gd name="connsiteX18" fmla="*/ 116114 w 4215960"/>
                <a:gd name="connsiteY18" fmla="*/ 1890647 h 3739450"/>
                <a:gd name="connsiteX19" fmla="*/ 137885 w 4215960"/>
                <a:gd name="connsiteY19" fmla="*/ 1955962 h 3739450"/>
                <a:gd name="connsiteX20" fmla="*/ 145143 w 4215960"/>
                <a:gd name="connsiteY20" fmla="*/ 1977733 h 3739450"/>
                <a:gd name="connsiteX21" fmla="*/ 166914 w 4215960"/>
                <a:gd name="connsiteY21" fmla="*/ 2021276 h 3739450"/>
                <a:gd name="connsiteX22" fmla="*/ 188685 w 4215960"/>
                <a:gd name="connsiteY22" fmla="*/ 2072076 h 3739450"/>
                <a:gd name="connsiteX23" fmla="*/ 195943 w 4215960"/>
                <a:gd name="connsiteY23" fmla="*/ 2101105 h 3739450"/>
                <a:gd name="connsiteX24" fmla="*/ 232228 w 4215960"/>
                <a:gd name="connsiteY24" fmla="*/ 2151905 h 3739450"/>
                <a:gd name="connsiteX25" fmla="*/ 254000 w 4215960"/>
                <a:gd name="connsiteY25" fmla="*/ 2209962 h 3739450"/>
                <a:gd name="connsiteX26" fmla="*/ 275771 w 4215960"/>
                <a:gd name="connsiteY26" fmla="*/ 2231733 h 3739450"/>
                <a:gd name="connsiteX27" fmla="*/ 312057 w 4215960"/>
                <a:gd name="connsiteY27" fmla="*/ 2304305 h 3739450"/>
                <a:gd name="connsiteX28" fmla="*/ 348343 w 4215960"/>
                <a:gd name="connsiteY28" fmla="*/ 2355105 h 3739450"/>
                <a:gd name="connsiteX29" fmla="*/ 355600 w 4215960"/>
                <a:gd name="connsiteY29" fmla="*/ 2376876 h 3739450"/>
                <a:gd name="connsiteX30" fmla="*/ 406400 w 4215960"/>
                <a:gd name="connsiteY30" fmla="*/ 2442190 h 3739450"/>
                <a:gd name="connsiteX31" fmla="*/ 435428 w 4215960"/>
                <a:gd name="connsiteY31" fmla="*/ 2507505 h 3739450"/>
                <a:gd name="connsiteX32" fmla="*/ 457200 w 4215960"/>
                <a:gd name="connsiteY32" fmla="*/ 2536533 h 3739450"/>
                <a:gd name="connsiteX33" fmla="*/ 471714 w 4215960"/>
                <a:gd name="connsiteY33" fmla="*/ 2594590 h 3739450"/>
                <a:gd name="connsiteX34" fmla="*/ 478971 w 4215960"/>
                <a:gd name="connsiteY34" fmla="*/ 2616362 h 3739450"/>
                <a:gd name="connsiteX35" fmla="*/ 486228 w 4215960"/>
                <a:gd name="connsiteY35" fmla="*/ 2645390 h 3739450"/>
                <a:gd name="connsiteX36" fmla="*/ 493485 w 4215960"/>
                <a:gd name="connsiteY36" fmla="*/ 2710705 h 3739450"/>
                <a:gd name="connsiteX37" fmla="*/ 515257 w 4215960"/>
                <a:gd name="connsiteY37" fmla="*/ 2768762 h 3739450"/>
                <a:gd name="connsiteX38" fmla="*/ 544285 w 4215960"/>
                <a:gd name="connsiteY38" fmla="*/ 2812305 h 3739450"/>
                <a:gd name="connsiteX39" fmla="*/ 573314 w 4215960"/>
                <a:gd name="connsiteY39" fmla="*/ 2863105 h 3739450"/>
                <a:gd name="connsiteX40" fmla="*/ 602343 w 4215960"/>
                <a:gd name="connsiteY40" fmla="*/ 2884876 h 3739450"/>
                <a:gd name="connsiteX41" fmla="*/ 645885 w 4215960"/>
                <a:gd name="connsiteY41" fmla="*/ 2928419 h 3739450"/>
                <a:gd name="connsiteX42" fmla="*/ 674914 w 4215960"/>
                <a:gd name="connsiteY42" fmla="*/ 2950190 h 3739450"/>
                <a:gd name="connsiteX43" fmla="*/ 711200 w 4215960"/>
                <a:gd name="connsiteY43" fmla="*/ 2993733 h 3739450"/>
                <a:gd name="connsiteX44" fmla="*/ 740228 w 4215960"/>
                <a:gd name="connsiteY44" fmla="*/ 3015505 h 3739450"/>
                <a:gd name="connsiteX45" fmla="*/ 812800 w 4215960"/>
                <a:gd name="connsiteY45" fmla="*/ 3080819 h 3739450"/>
                <a:gd name="connsiteX46" fmla="*/ 849085 w 4215960"/>
                <a:gd name="connsiteY46" fmla="*/ 3124362 h 3739450"/>
                <a:gd name="connsiteX47" fmla="*/ 870857 w 4215960"/>
                <a:gd name="connsiteY47" fmla="*/ 3138876 h 3739450"/>
                <a:gd name="connsiteX48" fmla="*/ 907143 w 4215960"/>
                <a:gd name="connsiteY48" fmla="*/ 3182419 h 3739450"/>
                <a:gd name="connsiteX49" fmla="*/ 936171 w 4215960"/>
                <a:gd name="connsiteY49" fmla="*/ 3204190 h 3739450"/>
                <a:gd name="connsiteX50" fmla="*/ 1030514 w 4215960"/>
                <a:gd name="connsiteY50" fmla="*/ 3247733 h 3739450"/>
                <a:gd name="connsiteX51" fmla="*/ 1480457 w 4215960"/>
                <a:gd name="connsiteY51" fmla="*/ 3233219 h 3739450"/>
                <a:gd name="connsiteX52" fmla="*/ 1531257 w 4215960"/>
                <a:gd name="connsiteY52" fmla="*/ 3218705 h 3739450"/>
                <a:gd name="connsiteX53" fmla="*/ 1618343 w 4215960"/>
                <a:gd name="connsiteY53" fmla="*/ 3211447 h 3739450"/>
                <a:gd name="connsiteX54" fmla="*/ 1698171 w 4215960"/>
                <a:gd name="connsiteY54" fmla="*/ 3196933 h 3739450"/>
                <a:gd name="connsiteX55" fmla="*/ 1756228 w 4215960"/>
                <a:gd name="connsiteY55" fmla="*/ 3189676 h 3739450"/>
                <a:gd name="connsiteX56" fmla="*/ 1785257 w 4215960"/>
                <a:gd name="connsiteY56" fmla="*/ 3175162 h 3739450"/>
                <a:gd name="connsiteX57" fmla="*/ 1850571 w 4215960"/>
                <a:gd name="connsiteY57" fmla="*/ 3153390 h 3739450"/>
                <a:gd name="connsiteX58" fmla="*/ 1886857 w 4215960"/>
                <a:gd name="connsiteY58" fmla="*/ 3138876 h 3739450"/>
                <a:gd name="connsiteX59" fmla="*/ 1988457 w 4215960"/>
                <a:gd name="connsiteY59" fmla="*/ 3124362 h 3739450"/>
                <a:gd name="connsiteX60" fmla="*/ 2017485 w 4215960"/>
                <a:gd name="connsiteY60" fmla="*/ 3117105 h 3739450"/>
                <a:gd name="connsiteX61" fmla="*/ 2637971 w 4215960"/>
                <a:gd name="connsiteY61" fmla="*/ 3463859 h 3739450"/>
                <a:gd name="connsiteX62" fmla="*/ 2724375 w 4215960"/>
                <a:gd name="connsiteY62" fmla="*/ 3650049 h 3739450"/>
                <a:gd name="connsiteX63" fmla="*/ 2784700 w 4215960"/>
                <a:gd name="connsiteY63" fmla="*/ 3708787 h 3739450"/>
                <a:gd name="connsiteX64" fmla="*/ 2795812 w 4215960"/>
                <a:gd name="connsiteY64" fmla="*/ 3678624 h 3739450"/>
                <a:gd name="connsiteX65" fmla="*/ 2841850 w 4215960"/>
                <a:gd name="connsiteY65" fmla="*/ 3651636 h 3739450"/>
                <a:gd name="connsiteX66" fmla="*/ 2892650 w 4215960"/>
                <a:gd name="connsiteY66" fmla="*/ 3724662 h 3739450"/>
                <a:gd name="connsiteX67" fmla="*/ 2941863 w 4215960"/>
                <a:gd name="connsiteY67" fmla="*/ 3727837 h 3739450"/>
                <a:gd name="connsiteX68" fmla="*/ 2897412 w 4215960"/>
                <a:gd name="connsiteY68" fmla="*/ 3634175 h 3739450"/>
                <a:gd name="connsiteX69" fmla="*/ 2854550 w 4215960"/>
                <a:gd name="connsiteY69" fmla="*/ 3565912 h 3739450"/>
                <a:gd name="connsiteX70" fmla="*/ 2897413 w 4215960"/>
                <a:gd name="connsiteY70" fmla="*/ 3550036 h 3739450"/>
                <a:gd name="connsiteX71" fmla="*/ 2878362 w 4215960"/>
                <a:gd name="connsiteY71" fmla="*/ 3508762 h 3739450"/>
                <a:gd name="connsiteX72" fmla="*/ 2930750 w 4215960"/>
                <a:gd name="connsiteY72" fmla="*/ 3518287 h 3739450"/>
                <a:gd name="connsiteX73" fmla="*/ 2910113 w 4215960"/>
                <a:gd name="connsiteY73" fmla="*/ 3484949 h 3739450"/>
                <a:gd name="connsiteX74" fmla="*/ 2931432 w 4215960"/>
                <a:gd name="connsiteY74" fmla="*/ 3468395 h 3739450"/>
                <a:gd name="connsiteX75" fmla="*/ 3052535 w 4215960"/>
                <a:gd name="connsiteY75" fmla="*/ 3553668 h 3739450"/>
                <a:gd name="connsiteX76" fmla="*/ 3087912 w 4215960"/>
                <a:gd name="connsiteY76" fmla="*/ 3540511 h 3739450"/>
                <a:gd name="connsiteX77" fmla="*/ 3140299 w 4215960"/>
                <a:gd name="connsiteY77" fmla="*/ 3605600 h 3739450"/>
                <a:gd name="connsiteX78" fmla="*/ 3160937 w 4215960"/>
                <a:gd name="connsiteY78" fmla="*/ 3664337 h 3739450"/>
                <a:gd name="connsiteX79" fmla="*/ 3268887 w 4215960"/>
                <a:gd name="connsiteY79" fmla="*/ 3683386 h 3739450"/>
                <a:gd name="connsiteX80" fmla="*/ 3208563 w 4215960"/>
                <a:gd name="connsiteY80" fmla="*/ 3616711 h 3739450"/>
                <a:gd name="connsiteX81" fmla="*/ 3205387 w 4215960"/>
                <a:gd name="connsiteY81" fmla="*/ 3548449 h 3739450"/>
                <a:gd name="connsiteX82" fmla="*/ 3259362 w 4215960"/>
                <a:gd name="connsiteY82" fmla="*/ 3604012 h 3739450"/>
                <a:gd name="connsiteX83" fmla="*/ 3308575 w 4215960"/>
                <a:gd name="connsiteY83" fmla="*/ 3608774 h 3739450"/>
                <a:gd name="connsiteX84" fmla="*/ 3302225 w 4215960"/>
                <a:gd name="connsiteY84" fmla="*/ 3559562 h 3739450"/>
                <a:gd name="connsiteX85" fmla="*/ 3362550 w 4215960"/>
                <a:gd name="connsiteY85" fmla="*/ 3564324 h 3739450"/>
                <a:gd name="connsiteX86" fmla="*/ 3424462 w 4215960"/>
                <a:gd name="connsiteY86" fmla="*/ 3607186 h 3739450"/>
                <a:gd name="connsiteX87" fmla="*/ 3456212 w 4215960"/>
                <a:gd name="connsiteY87" fmla="*/ 3594487 h 3739450"/>
                <a:gd name="connsiteX88" fmla="*/ 3449863 w 4215960"/>
                <a:gd name="connsiteY88" fmla="*/ 3559562 h 3739450"/>
                <a:gd name="connsiteX89" fmla="*/ 3491138 w 4215960"/>
                <a:gd name="connsiteY89" fmla="*/ 3535750 h 3739450"/>
                <a:gd name="connsiteX90" fmla="*/ 3575275 w 4215960"/>
                <a:gd name="connsiteY90" fmla="*/ 3592900 h 3739450"/>
                <a:gd name="connsiteX91" fmla="*/ 3592738 w 4215960"/>
                <a:gd name="connsiteY91" fmla="*/ 3491302 h 3739450"/>
                <a:gd name="connsiteX92" fmla="*/ 3567338 w 4215960"/>
                <a:gd name="connsiteY92" fmla="*/ 3469076 h 3739450"/>
                <a:gd name="connsiteX93" fmla="*/ 3494312 w 4215960"/>
                <a:gd name="connsiteY93" fmla="*/ 3426213 h 3739450"/>
                <a:gd name="connsiteX94" fmla="*/ 3516537 w 4215960"/>
                <a:gd name="connsiteY94" fmla="*/ 3400814 h 3739450"/>
                <a:gd name="connsiteX95" fmla="*/ 3537175 w 4215960"/>
                <a:gd name="connsiteY95" fmla="*/ 3378588 h 3739450"/>
                <a:gd name="connsiteX96" fmla="*/ 3591150 w 4215960"/>
                <a:gd name="connsiteY96" fmla="*/ 3410339 h 3739450"/>
                <a:gd name="connsiteX97" fmla="*/ 3597500 w 4215960"/>
                <a:gd name="connsiteY97" fmla="*/ 3365889 h 3739450"/>
                <a:gd name="connsiteX98" fmla="*/ 3541937 w 4215960"/>
                <a:gd name="connsiteY98" fmla="*/ 3342076 h 3739450"/>
                <a:gd name="connsiteX99" fmla="*/ 3540350 w 4215960"/>
                <a:gd name="connsiteY99" fmla="*/ 3332552 h 3739450"/>
                <a:gd name="connsiteX100" fmla="*/ 3527649 w 4215960"/>
                <a:gd name="connsiteY100" fmla="*/ 3294453 h 3739450"/>
                <a:gd name="connsiteX101" fmla="*/ 3533999 w 4215960"/>
                <a:gd name="connsiteY101" fmla="*/ 3246827 h 3739450"/>
                <a:gd name="connsiteX102" fmla="*/ 3545112 w 4215960"/>
                <a:gd name="connsiteY102" fmla="*/ 3191264 h 3739450"/>
                <a:gd name="connsiteX103" fmla="*/ 3507012 w 4215960"/>
                <a:gd name="connsiteY103" fmla="*/ 3161102 h 3739450"/>
                <a:gd name="connsiteX104" fmla="*/ 3540349 w 4215960"/>
                <a:gd name="connsiteY104" fmla="*/ 3151577 h 3739450"/>
                <a:gd name="connsiteX105" fmla="*/ 3518124 w 4215960"/>
                <a:gd name="connsiteY105" fmla="*/ 3115064 h 3739450"/>
                <a:gd name="connsiteX106" fmla="*/ 3556225 w 4215960"/>
                <a:gd name="connsiteY106" fmla="*/ 3110303 h 3739450"/>
                <a:gd name="connsiteX107" fmla="*/ 3562574 w 4215960"/>
                <a:gd name="connsiteY107" fmla="*/ 3076964 h 3739450"/>
                <a:gd name="connsiteX108" fmla="*/ 3624488 w 4215960"/>
                <a:gd name="connsiteY108" fmla="*/ 3086491 h 3739450"/>
                <a:gd name="connsiteX109" fmla="*/ 3657601 w 4215960"/>
                <a:gd name="connsiteY109" fmla="*/ 3101683 h 3739450"/>
                <a:gd name="connsiteX110" fmla="*/ 3623808 w 4215960"/>
                <a:gd name="connsiteY110" fmla="*/ 3142731 h 3739450"/>
                <a:gd name="connsiteX111" fmla="*/ 3662816 w 4215960"/>
                <a:gd name="connsiteY111" fmla="*/ 3250227 h 3739450"/>
                <a:gd name="connsiteX112" fmla="*/ 3715203 w 4215960"/>
                <a:gd name="connsiteY112" fmla="*/ 3281525 h 3739450"/>
                <a:gd name="connsiteX113" fmla="*/ 3767137 w 4215960"/>
                <a:gd name="connsiteY113" fmla="*/ 3239343 h 3739450"/>
                <a:gd name="connsiteX114" fmla="*/ 3852862 w 4215960"/>
                <a:gd name="connsiteY114" fmla="*/ 3190810 h 3739450"/>
                <a:gd name="connsiteX115" fmla="*/ 3835626 w 4215960"/>
                <a:gd name="connsiteY115" fmla="*/ 3101909 h 3739450"/>
                <a:gd name="connsiteX116" fmla="*/ 3912960 w 4215960"/>
                <a:gd name="connsiteY116" fmla="*/ 2969240 h 3739450"/>
                <a:gd name="connsiteX117" fmla="*/ 4205514 w 4215960"/>
                <a:gd name="connsiteY117" fmla="*/ 2636092 h 3739450"/>
                <a:gd name="connsiteX118" fmla="*/ 4124097 w 4215960"/>
                <a:gd name="connsiteY118" fmla="*/ 2627020 h 3739450"/>
                <a:gd name="connsiteX119" fmla="*/ 4128634 w 4215960"/>
                <a:gd name="connsiteY119" fmla="*/ 2535172 h 3739450"/>
                <a:gd name="connsiteX120" fmla="*/ 4079647 w 4215960"/>
                <a:gd name="connsiteY120" fmla="*/ 2510000 h 3739450"/>
                <a:gd name="connsiteX121" fmla="*/ 3995510 w 4215960"/>
                <a:gd name="connsiteY121" fmla="*/ 2541522 h 3739450"/>
                <a:gd name="connsiteX122" fmla="*/ 3958771 w 4215960"/>
                <a:gd name="connsiteY122" fmla="*/ 2505237 h 3739450"/>
                <a:gd name="connsiteX123" fmla="*/ 4003448 w 4215960"/>
                <a:gd name="connsiteY123" fmla="*/ 2482332 h 3739450"/>
                <a:gd name="connsiteX124" fmla="*/ 3874181 w 4215960"/>
                <a:gd name="connsiteY124" fmla="*/ 2269153 h 3739450"/>
                <a:gd name="connsiteX125" fmla="*/ 3889147 w 4215960"/>
                <a:gd name="connsiteY125" fmla="*/ 2238990 h 3739450"/>
                <a:gd name="connsiteX126" fmla="*/ 3865562 w 4215960"/>
                <a:gd name="connsiteY126" fmla="*/ 2123330 h 3739450"/>
                <a:gd name="connsiteX127" fmla="*/ 3706813 w 4215960"/>
                <a:gd name="connsiteY127" fmla="*/ 2112444 h 3739450"/>
                <a:gd name="connsiteX128" fmla="*/ 3673475 w 4215960"/>
                <a:gd name="connsiteY128" fmla="*/ 2161202 h 3739450"/>
                <a:gd name="connsiteX129" fmla="*/ 3584575 w 4215960"/>
                <a:gd name="connsiteY129" fmla="*/ 2175718 h 3739450"/>
                <a:gd name="connsiteX130" fmla="*/ 3590925 w 4215960"/>
                <a:gd name="connsiteY130" fmla="*/ 2153719 h 3739450"/>
                <a:gd name="connsiteX131" fmla="*/ 3537403 w 4215960"/>
                <a:gd name="connsiteY131" fmla="*/ 2137618 h 3739450"/>
                <a:gd name="connsiteX132" fmla="*/ 3512684 w 4215960"/>
                <a:gd name="connsiteY132" fmla="*/ 1972517 h 3739450"/>
                <a:gd name="connsiteX133" fmla="*/ 3232377 w 4215960"/>
                <a:gd name="connsiteY133" fmla="*/ 1905842 h 3739450"/>
                <a:gd name="connsiteX134" fmla="*/ 3096078 w 4215960"/>
                <a:gd name="connsiteY134" fmla="*/ 1949158 h 3739450"/>
                <a:gd name="connsiteX135" fmla="*/ 2964089 w 4215960"/>
                <a:gd name="connsiteY135" fmla="*/ 1941674 h 3739450"/>
                <a:gd name="connsiteX136" fmla="*/ 2831646 w 4215960"/>
                <a:gd name="connsiteY136" fmla="*/ 1830776 h 3739450"/>
                <a:gd name="connsiteX137" fmla="*/ 2618468 w 4215960"/>
                <a:gd name="connsiteY137" fmla="*/ 1527563 h 3739450"/>
                <a:gd name="connsiteX138" fmla="*/ 2220006 w 4215960"/>
                <a:gd name="connsiteY138" fmla="*/ 1388090 h 3739450"/>
                <a:gd name="connsiteX139" fmla="*/ 1983468 w 4215960"/>
                <a:gd name="connsiteY139" fmla="*/ 1075126 h 3739450"/>
                <a:gd name="connsiteX140" fmla="*/ 2017259 w 4215960"/>
                <a:gd name="connsiteY140" fmla="*/ 1050180 h 3739450"/>
                <a:gd name="connsiteX141" fmla="*/ 2076903 w 4215960"/>
                <a:gd name="connsiteY141" fmla="*/ 1133183 h 3739450"/>
                <a:gd name="connsiteX142" fmla="*/ 2097087 w 4215960"/>
                <a:gd name="connsiteY142" fmla="*/ 1115720 h 3739450"/>
                <a:gd name="connsiteX143" fmla="*/ 2140177 w 4215960"/>
                <a:gd name="connsiteY143" fmla="*/ 1146564 h 3739450"/>
                <a:gd name="connsiteX144" fmla="*/ 2228850 w 4215960"/>
                <a:gd name="connsiteY144" fmla="*/ 1092815 h 3739450"/>
                <a:gd name="connsiteX145" fmla="*/ 2244952 w 4215960"/>
                <a:gd name="connsiteY145" fmla="*/ 1072405 h 3739450"/>
                <a:gd name="connsiteX146" fmla="*/ 2303235 w 4215960"/>
                <a:gd name="connsiteY146" fmla="*/ 1072631 h 3739450"/>
                <a:gd name="connsiteX147" fmla="*/ 2319338 w 4215960"/>
                <a:gd name="connsiteY147" fmla="*/ 1039521 h 3739450"/>
                <a:gd name="connsiteX148" fmla="*/ 2300514 w 4215960"/>
                <a:gd name="connsiteY148" fmla="*/ 1013894 h 3739450"/>
                <a:gd name="connsiteX149" fmla="*/ 2233386 w 4215960"/>
                <a:gd name="connsiteY149" fmla="*/ 1033851 h 3739450"/>
                <a:gd name="connsiteX150" fmla="*/ 2211614 w 4215960"/>
                <a:gd name="connsiteY150" fmla="*/ 980330 h 3739450"/>
                <a:gd name="connsiteX151" fmla="*/ 2232932 w 4215960"/>
                <a:gd name="connsiteY151" fmla="*/ 950620 h 3739450"/>
                <a:gd name="connsiteX152" fmla="*/ 2176462 w 4215960"/>
                <a:gd name="connsiteY152" fmla="*/ 847206 h 3739450"/>
                <a:gd name="connsiteX153" fmla="*/ 2127931 w 4215960"/>
                <a:gd name="connsiteY153" fmla="*/ 885987 h 3739450"/>
                <a:gd name="connsiteX154" fmla="*/ 2038576 w 4215960"/>
                <a:gd name="connsiteY154" fmla="*/ 831331 h 3739450"/>
                <a:gd name="connsiteX155" fmla="*/ 2090510 w 4215960"/>
                <a:gd name="connsiteY155" fmla="*/ 738802 h 3739450"/>
                <a:gd name="connsiteX156" fmla="*/ 2047648 w 4215960"/>
                <a:gd name="connsiteY156" fmla="*/ 617699 h 3739450"/>
                <a:gd name="connsiteX157" fmla="*/ 2062389 w 4215960"/>
                <a:gd name="connsiteY157" fmla="*/ 493647 h 3739450"/>
                <a:gd name="connsiteX158" fmla="*/ 2157639 w 4215960"/>
                <a:gd name="connsiteY158" fmla="*/ 419942 h 3739450"/>
                <a:gd name="connsiteX159" fmla="*/ 2262868 w 4215960"/>
                <a:gd name="connsiteY159" fmla="*/ 397490 h 3739450"/>
                <a:gd name="connsiteX160" fmla="*/ 2199821 w 4215960"/>
                <a:gd name="connsiteY160" fmla="*/ 307683 h 3739450"/>
                <a:gd name="connsiteX161" fmla="*/ 2182585 w 4215960"/>
                <a:gd name="connsiteY161" fmla="*/ 352360 h 3739450"/>
                <a:gd name="connsiteX162" fmla="*/ 2139270 w 4215960"/>
                <a:gd name="connsiteY162" fmla="*/ 305189 h 3739450"/>
                <a:gd name="connsiteX163" fmla="*/ 2160588 w 4215960"/>
                <a:gd name="connsiteY163" fmla="*/ 219917 h 3739450"/>
                <a:gd name="connsiteX164" fmla="*/ 2233612 w 4215960"/>
                <a:gd name="connsiteY164" fmla="*/ 122626 h 3739450"/>
                <a:gd name="connsiteX165" fmla="*/ 2216603 w 4215960"/>
                <a:gd name="connsiteY165" fmla="*/ 16037 h 3739450"/>
                <a:gd name="connsiteX166" fmla="*/ 2045381 w 4215960"/>
                <a:gd name="connsiteY166" fmla="*/ 25788 h 3739450"/>
                <a:gd name="connsiteX167" fmla="*/ 2026103 w 4215960"/>
                <a:gd name="connsiteY167" fmla="*/ 68425 h 3739450"/>
                <a:gd name="connsiteX168" fmla="*/ 660400 w 4215960"/>
                <a:gd name="connsiteY168" fmla="*/ 170705 h 3739450"/>
                <a:gd name="connsiteX169" fmla="*/ 638628 w 4215960"/>
                <a:gd name="connsiteY169" fmla="*/ 163447 h 3739450"/>
                <a:gd name="connsiteX170" fmla="*/ 602343 w 4215960"/>
                <a:gd name="connsiteY170" fmla="*/ 127162 h 3739450"/>
                <a:gd name="connsiteX0" fmla="*/ 602343 w 4215960"/>
                <a:gd name="connsiteY0" fmla="*/ 127162 h 3739450"/>
                <a:gd name="connsiteX1" fmla="*/ 406400 w 4215960"/>
                <a:gd name="connsiteY1" fmla="*/ 134419 h 3739450"/>
                <a:gd name="connsiteX2" fmla="*/ 362857 w 4215960"/>
                <a:gd name="connsiteY2" fmla="*/ 163447 h 3739450"/>
                <a:gd name="connsiteX3" fmla="*/ 312057 w 4215960"/>
                <a:gd name="connsiteY3" fmla="*/ 177962 h 3739450"/>
                <a:gd name="connsiteX4" fmla="*/ 239485 w 4215960"/>
                <a:gd name="connsiteY4" fmla="*/ 228762 h 3739450"/>
                <a:gd name="connsiteX5" fmla="*/ 210457 w 4215960"/>
                <a:gd name="connsiteY5" fmla="*/ 236019 h 3739450"/>
                <a:gd name="connsiteX6" fmla="*/ 159657 w 4215960"/>
                <a:gd name="connsiteY6" fmla="*/ 265047 h 3739450"/>
                <a:gd name="connsiteX7" fmla="*/ 130628 w 4215960"/>
                <a:gd name="connsiteY7" fmla="*/ 294076 h 3739450"/>
                <a:gd name="connsiteX8" fmla="*/ 108857 w 4215960"/>
                <a:gd name="connsiteY8" fmla="*/ 315847 h 3739450"/>
                <a:gd name="connsiteX9" fmla="*/ 94343 w 4215960"/>
                <a:gd name="connsiteY9" fmla="*/ 330362 h 3739450"/>
                <a:gd name="connsiteX10" fmla="*/ 43543 w 4215960"/>
                <a:gd name="connsiteY10" fmla="*/ 410190 h 3739450"/>
                <a:gd name="connsiteX11" fmla="*/ 14514 w 4215960"/>
                <a:gd name="connsiteY11" fmla="*/ 490019 h 3739450"/>
                <a:gd name="connsiteX12" fmla="*/ 0 w 4215960"/>
                <a:gd name="connsiteY12" fmla="*/ 548076 h 3739450"/>
                <a:gd name="connsiteX13" fmla="*/ 7257 w 4215960"/>
                <a:gd name="connsiteY13" fmla="*/ 1520533 h 3739450"/>
                <a:gd name="connsiteX14" fmla="*/ 29028 w 4215960"/>
                <a:gd name="connsiteY14" fmla="*/ 1622133 h 3739450"/>
                <a:gd name="connsiteX15" fmla="*/ 43543 w 4215960"/>
                <a:gd name="connsiteY15" fmla="*/ 1658419 h 3739450"/>
                <a:gd name="connsiteX16" fmla="*/ 58057 w 4215960"/>
                <a:gd name="connsiteY16" fmla="*/ 1723733 h 3739450"/>
                <a:gd name="connsiteX17" fmla="*/ 79828 w 4215960"/>
                <a:gd name="connsiteY17" fmla="*/ 1774533 h 3739450"/>
                <a:gd name="connsiteX18" fmla="*/ 116114 w 4215960"/>
                <a:gd name="connsiteY18" fmla="*/ 1890647 h 3739450"/>
                <a:gd name="connsiteX19" fmla="*/ 137885 w 4215960"/>
                <a:gd name="connsiteY19" fmla="*/ 1955962 h 3739450"/>
                <a:gd name="connsiteX20" fmla="*/ 145143 w 4215960"/>
                <a:gd name="connsiteY20" fmla="*/ 1977733 h 3739450"/>
                <a:gd name="connsiteX21" fmla="*/ 166914 w 4215960"/>
                <a:gd name="connsiteY21" fmla="*/ 2021276 h 3739450"/>
                <a:gd name="connsiteX22" fmla="*/ 188685 w 4215960"/>
                <a:gd name="connsiteY22" fmla="*/ 2072076 h 3739450"/>
                <a:gd name="connsiteX23" fmla="*/ 195943 w 4215960"/>
                <a:gd name="connsiteY23" fmla="*/ 2101105 h 3739450"/>
                <a:gd name="connsiteX24" fmla="*/ 232228 w 4215960"/>
                <a:gd name="connsiteY24" fmla="*/ 2151905 h 3739450"/>
                <a:gd name="connsiteX25" fmla="*/ 254000 w 4215960"/>
                <a:gd name="connsiteY25" fmla="*/ 2209962 h 3739450"/>
                <a:gd name="connsiteX26" fmla="*/ 275771 w 4215960"/>
                <a:gd name="connsiteY26" fmla="*/ 2231733 h 3739450"/>
                <a:gd name="connsiteX27" fmla="*/ 312057 w 4215960"/>
                <a:gd name="connsiteY27" fmla="*/ 2304305 h 3739450"/>
                <a:gd name="connsiteX28" fmla="*/ 348343 w 4215960"/>
                <a:gd name="connsiteY28" fmla="*/ 2355105 h 3739450"/>
                <a:gd name="connsiteX29" fmla="*/ 355600 w 4215960"/>
                <a:gd name="connsiteY29" fmla="*/ 2376876 h 3739450"/>
                <a:gd name="connsiteX30" fmla="*/ 406400 w 4215960"/>
                <a:gd name="connsiteY30" fmla="*/ 2442190 h 3739450"/>
                <a:gd name="connsiteX31" fmla="*/ 435428 w 4215960"/>
                <a:gd name="connsiteY31" fmla="*/ 2507505 h 3739450"/>
                <a:gd name="connsiteX32" fmla="*/ 457200 w 4215960"/>
                <a:gd name="connsiteY32" fmla="*/ 2536533 h 3739450"/>
                <a:gd name="connsiteX33" fmla="*/ 471714 w 4215960"/>
                <a:gd name="connsiteY33" fmla="*/ 2594590 h 3739450"/>
                <a:gd name="connsiteX34" fmla="*/ 478971 w 4215960"/>
                <a:gd name="connsiteY34" fmla="*/ 2616362 h 3739450"/>
                <a:gd name="connsiteX35" fmla="*/ 486228 w 4215960"/>
                <a:gd name="connsiteY35" fmla="*/ 2645390 h 3739450"/>
                <a:gd name="connsiteX36" fmla="*/ 493485 w 4215960"/>
                <a:gd name="connsiteY36" fmla="*/ 2710705 h 3739450"/>
                <a:gd name="connsiteX37" fmla="*/ 515257 w 4215960"/>
                <a:gd name="connsiteY37" fmla="*/ 2768762 h 3739450"/>
                <a:gd name="connsiteX38" fmla="*/ 544285 w 4215960"/>
                <a:gd name="connsiteY38" fmla="*/ 2812305 h 3739450"/>
                <a:gd name="connsiteX39" fmla="*/ 573314 w 4215960"/>
                <a:gd name="connsiteY39" fmla="*/ 2863105 h 3739450"/>
                <a:gd name="connsiteX40" fmla="*/ 602343 w 4215960"/>
                <a:gd name="connsiteY40" fmla="*/ 2884876 h 3739450"/>
                <a:gd name="connsiteX41" fmla="*/ 645885 w 4215960"/>
                <a:gd name="connsiteY41" fmla="*/ 2928419 h 3739450"/>
                <a:gd name="connsiteX42" fmla="*/ 674914 w 4215960"/>
                <a:gd name="connsiteY42" fmla="*/ 2950190 h 3739450"/>
                <a:gd name="connsiteX43" fmla="*/ 711200 w 4215960"/>
                <a:gd name="connsiteY43" fmla="*/ 2993733 h 3739450"/>
                <a:gd name="connsiteX44" fmla="*/ 740228 w 4215960"/>
                <a:gd name="connsiteY44" fmla="*/ 3015505 h 3739450"/>
                <a:gd name="connsiteX45" fmla="*/ 812800 w 4215960"/>
                <a:gd name="connsiteY45" fmla="*/ 3080819 h 3739450"/>
                <a:gd name="connsiteX46" fmla="*/ 849085 w 4215960"/>
                <a:gd name="connsiteY46" fmla="*/ 3124362 h 3739450"/>
                <a:gd name="connsiteX47" fmla="*/ 870857 w 4215960"/>
                <a:gd name="connsiteY47" fmla="*/ 3138876 h 3739450"/>
                <a:gd name="connsiteX48" fmla="*/ 907143 w 4215960"/>
                <a:gd name="connsiteY48" fmla="*/ 3182419 h 3739450"/>
                <a:gd name="connsiteX49" fmla="*/ 936171 w 4215960"/>
                <a:gd name="connsiteY49" fmla="*/ 3204190 h 3739450"/>
                <a:gd name="connsiteX50" fmla="*/ 1030514 w 4215960"/>
                <a:gd name="connsiteY50" fmla="*/ 3247733 h 3739450"/>
                <a:gd name="connsiteX51" fmla="*/ 1480457 w 4215960"/>
                <a:gd name="connsiteY51" fmla="*/ 3233219 h 3739450"/>
                <a:gd name="connsiteX52" fmla="*/ 1531257 w 4215960"/>
                <a:gd name="connsiteY52" fmla="*/ 3218705 h 3739450"/>
                <a:gd name="connsiteX53" fmla="*/ 1618343 w 4215960"/>
                <a:gd name="connsiteY53" fmla="*/ 3211447 h 3739450"/>
                <a:gd name="connsiteX54" fmla="*/ 1698171 w 4215960"/>
                <a:gd name="connsiteY54" fmla="*/ 3196933 h 3739450"/>
                <a:gd name="connsiteX55" fmla="*/ 1756228 w 4215960"/>
                <a:gd name="connsiteY55" fmla="*/ 3189676 h 3739450"/>
                <a:gd name="connsiteX56" fmla="*/ 1785257 w 4215960"/>
                <a:gd name="connsiteY56" fmla="*/ 3175162 h 3739450"/>
                <a:gd name="connsiteX57" fmla="*/ 1850571 w 4215960"/>
                <a:gd name="connsiteY57" fmla="*/ 3153390 h 3739450"/>
                <a:gd name="connsiteX58" fmla="*/ 1886857 w 4215960"/>
                <a:gd name="connsiteY58" fmla="*/ 3138876 h 3739450"/>
                <a:gd name="connsiteX59" fmla="*/ 1988457 w 4215960"/>
                <a:gd name="connsiteY59" fmla="*/ 3124362 h 3739450"/>
                <a:gd name="connsiteX60" fmla="*/ 2017485 w 4215960"/>
                <a:gd name="connsiteY60" fmla="*/ 3117105 h 3739450"/>
                <a:gd name="connsiteX61" fmla="*/ 2637971 w 4215960"/>
                <a:gd name="connsiteY61" fmla="*/ 3463859 h 3739450"/>
                <a:gd name="connsiteX62" fmla="*/ 2724375 w 4215960"/>
                <a:gd name="connsiteY62" fmla="*/ 3650049 h 3739450"/>
                <a:gd name="connsiteX63" fmla="*/ 2784700 w 4215960"/>
                <a:gd name="connsiteY63" fmla="*/ 3708787 h 3739450"/>
                <a:gd name="connsiteX64" fmla="*/ 2795812 w 4215960"/>
                <a:gd name="connsiteY64" fmla="*/ 3678624 h 3739450"/>
                <a:gd name="connsiteX65" fmla="*/ 2841850 w 4215960"/>
                <a:gd name="connsiteY65" fmla="*/ 3651636 h 3739450"/>
                <a:gd name="connsiteX66" fmla="*/ 2892650 w 4215960"/>
                <a:gd name="connsiteY66" fmla="*/ 3724662 h 3739450"/>
                <a:gd name="connsiteX67" fmla="*/ 2941863 w 4215960"/>
                <a:gd name="connsiteY67" fmla="*/ 3727837 h 3739450"/>
                <a:gd name="connsiteX68" fmla="*/ 2897412 w 4215960"/>
                <a:gd name="connsiteY68" fmla="*/ 3634175 h 3739450"/>
                <a:gd name="connsiteX69" fmla="*/ 2854550 w 4215960"/>
                <a:gd name="connsiteY69" fmla="*/ 3565912 h 3739450"/>
                <a:gd name="connsiteX70" fmla="*/ 2897413 w 4215960"/>
                <a:gd name="connsiteY70" fmla="*/ 3550036 h 3739450"/>
                <a:gd name="connsiteX71" fmla="*/ 2878362 w 4215960"/>
                <a:gd name="connsiteY71" fmla="*/ 3508762 h 3739450"/>
                <a:gd name="connsiteX72" fmla="*/ 2930750 w 4215960"/>
                <a:gd name="connsiteY72" fmla="*/ 3518287 h 3739450"/>
                <a:gd name="connsiteX73" fmla="*/ 2910113 w 4215960"/>
                <a:gd name="connsiteY73" fmla="*/ 3484949 h 3739450"/>
                <a:gd name="connsiteX74" fmla="*/ 2931432 w 4215960"/>
                <a:gd name="connsiteY74" fmla="*/ 3468395 h 3739450"/>
                <a:gd name="connsiteX75" fmla="*/ 3052535 w 4215960"/>
                <a:gd name="connsiteY75" fmla="*/ 3553668 h 3739450"/>
                <a:gd name="connsiteX76" fmla="*/ 3087912 w 4215960"/>
                <a:gd name="connsiteY76" fmla="*/ 3540511 h 3739450"/>
                <a:gd name="connsiteX77" fmla="*/ 3140299 w 4215960"/>
                <a:gd name="connsiteY77" fmla="*/ 3605600 h 3739450"/>
                <a:gd name="connsiteX78" fmla="*/ 3160937 w 4215960"/>
                <a:gd name="connsiteY78" fmla="*/ 3664337 h 3739450"/>
                <a:gd name="connsiteX79" fmla="*/ 3268887 w 4215960"/>
                <a:gd name="connsiteY79" fmla="*/ 3683386 h 3739450"/>
                <a:gd name="connsiteX80" fmla="*/ 3208563 w 4215960"/>
                <a:gd name="connsiteY80" fmla="*/ 3616711 h 3739450"/>
                <a:gd name="connsiteX81" fmla="*/ 3205387 w 4215960"/>
                <a:gd name="connsiteY81" fmla="*/ 3548449 h 3739450"/>
                <a:gd name="connsiteX82" fmla="*/ 3259362 w 4215960"/>
                <a:gd name="connsiteY82" fmla="*/ 3604012 h 3739450"/>
                <a:gd name="connsiteX83" fmla="*/ 3308575 w 4215960"/>
                <a:gd name="connsiteY83" fmla="*/ 3608774 h 3739450"/>
                <a:gd name="connsiteX84" fmla="*/ 3302225 w 4215960"/>
                <a:gd name="connsiteY84" fmla="*/ 3559562 h 3739450"/>
                <a:gd name="connsiteX85" fmla="*/ 3362550 w 4215960"/>
                <a:gd name="connsiteY85" fmla="*/ 3564324 h 3739450"/>
                <a:gd name="connsiteX86" fmla="*/ 3424462 w 4215960"/>
                <a:gd name="connsiteY86" fmla="*/ 3607186 h 3739450"/>
                <a:gd name="connsiteX87" fmla="*/ 3456212 w 4215960"/>
                <a:gd name="connsiteY87" fmla="*/ 3594487 h 3739450"/>
                <a:gd name="connsiteX88" fmla="*/ 3449863 w 4215960"/>
                <a:gd name="connsiteY88" fmla="*/ 3559562 h 3739450"/>
                <a:gd name="connsiteX89" fmla="*/ 3491138 w 4215960"/>
                <a:gd name="connsiteY89" fmla="*/ 3535750 h 3739450"/>
                <a:gd name="connsiteX90" fmla="*/ 3575275 w 4215960"/>
                <a:gd name="connsiteY90" fmla="*/ 3592900 h 3739450"/>
                <a:gd name="connsiteX91" fmla="*/ 3592738 w 4215960"/>
                <a:gd name="connsiteY91" fmla="*/ 3491302 h 3739450"/>
                <a:gd name="connsiteX92" fmla="*/ 3567338 w 4215960"/>
                <a:gd name="connsiteY92" fmla="*/ 3469076 h 3739450"/>
                <a:gd name="connsiteX93" fmla="*/ 3494312 w 4215960"/>
                <a:gd name="connsiteY93" fmla="*/ 3426213 h 3739450"/>
                <a:gd name="connsiteX94" fmla="*/ 3516537 w 4215960"/>
                <a:gd name="connsiteY94" fmla="*/ 3400814 h 3739450"/>
                <a:gd name="connsiteX95" fmla="*/ 3537175 w 4215960"/>
                <a:gd name="connsiteY95" fmla="*/ 3378588 h 3739450"/>
                <a:gd name="connsiteX96" fmla="*/ 3591150 w 4215960"/>
                <a:gd name="connsiteY96" fmla="*/ 3410339 h 3739450"/>
                <a:gd name="connsiteX97" fmla="*/ 3597500 w 4215960"/>
                <a:gd name="connsiteY97" fmla="*/ 3365889 h 3739450"/>
                <a:gd name="connsiteX98" fmla="*/ 3541937 w 4215960"/>
                <a:gd name="connsiteY98" fmla="*/ 3342076 h 3739450"/>
                <a:gd name="connsiteX99" fmla="*/ 3540350 w 4215960"/>
                <a:gd name="connsiteY99" fmla="*/ 3332552 h 3739450"/>
                <a:gd name="connsiteX100" fmla="*/ 3527649 w 4215960"/>
                <a:gd name="connsiteY100" fmla="*/ 3294453 h 3739450"/>
                <a:gd name="connsiteX101" fmla="*/ 3533999 w 4215960"/>
                <a:gd name="connsiteY101" fmla="*/ 3246827 h 3739450"/>
                <a:gd name="connsiteX102" fmla="*/ 3545112 w 4215960"/>
                <a:gd name="connsiteY102" fmla="*/ 3191264 h 3739450"/>
                <a:gd name="connsiteX103" fmla="*/ 3507012 w 4215960"/>
                <a:gd name="connsiteY103" fmla="*/ 3161102 h 3739450"/>
                <a:gd name="connsiteX104" fmla="*/ 3540349 w 4215960"/>
                <a:gd name="connsiteY104" fmla="*/ 3151577 h 3739450"/>
                <a:gd name="connsiteX105" fmla="*/ 3518124 w 4215960"/>
                <a:gd name="connsiteY105" fmla="*/ 3115064 h 3739450"/>
                <a:gd name="connsiteX106" fmla="*/ 3556225 w 4215960"/>
                <a:gd name="connsiteY106" fmla="*/ 3110303 h 3739450"/>
                <a:gd name="connsiteX107" fmla="*/ 3562574 w 4215960"/>
                <a:gd name="connsiteY107" fmla="*/ 3076964 h 3739450"/>
                <a:gd name="connsiteX108" fmla="*/ 3624488 w 4215960"/>
                <a:gd name="connsiteY108" fmla="*/ 3086491 h 3739450"/>
                <a:gd name="connsiteX109" fmla="*/ 3657601 w 4215960"/>
                <a:gd name="connsiteY109" fmla="*/ 3101683 h 3739450"/>
                <a:gd name="connsiteX110" fmla="*/ 3623808 w 4215960"/>
                <a:gd name="connsiteY110" fmla="*/ 3142731 h 3739450"/>
                <a:gd name="connsiteX111" fmla="*/ 3662816 w 4215960"/>
                <a:gd name="connsiteY111" fmla="*/ 3250227 h 3739450"/>
                <a:gd name="connsiteX112" fmla="*/ 3715203 w 4215960"/>
                <a:gd name="connsiteY112" fmla="*/ 3281525 h 3739450"/>
                <a:gd name="connsiteX113" fmla="*/ 3767137 w 4215960"/>
                <a:gd name="connsiteY113" fmla="*/ 3239343 h 3739450"/>
                <a:gd name="connsiteX114" fmla="*/ 3852862 w 4215960"/>
                <a:gd name="connsiteY114" fmla="*/ 3190810 h 3739450"/>
                <a:gd name="connsiteX115" fmla="*/ 3835626 w 4215960"/>
                <a:gd name="connsiteY115" fmla="*/ 3101909 h 3739450"/>
                <a:gd name="connsiteX116" fmla="*/ 3912960 w 4215960"/>
                <a:gd name="connsiteY116" fmla="*/ 2969240 h 3739450"/>
                <a:gd name="connsiteX117" fmla="*/ 4205514 w 4215960"/>
                <a:gd name="connsiteY117" fmla="*/ 2636092 h 3739450"/>
                <a:gd name="connsiteX118" fmla="*/ 4124097 w 4215960"/>
                <a:gd name="connsiteY118" fmla="*/ 2627020 h 3739450"/>
                <a:gd name="connsiteX119" fmla="*/ 4128634 w 4215960"/>
                <a:gd name="connsiteY119" fmla="*/ 2535172 h 3739450"/>
                <a:gd name="connsiteX120" fmla="*/ 4079647 w 4215960"/>
                <a:gd name="connsiteY120" fmla="*/ 2510000 h 3739450"/>
                <a:gd name="connsiteX121" fmla="*/ 3995510 w 4215960"/>
                <a:gd name="connsiteY121" fmla="*/ 2541522 h 3739450"/>
                <a:gd name="connsiteX122" fmla="*/ 3958771 w 4215960"/>
                <a:gd name="connsiteY122" fmla="*/ 2505237 h 3739450"/>
                <a:gd name="connsiteX123" fmla="*/ 4003448 w 4215960"/>
                <a:gd name="connsiteY123" fmla="*/ 2482332 h 3739450"/>
                <a:gd name="connsiteX124" fmla="*/ 3874181 w 4215960"/>
                <a:gd name="connsiteY124" fmla="*/ 2269153 h 3739450"/>
                <a:gd name="connsiteX125" fmla="*/ 3889147 w 4215960"/>
                <a:gd name="connsiteY125" fmla="*/ 2238990 h 3739450"/>
                <a:gd name="connsiteX126" fmla="*/ 3865562 w 4215960"/>
                <a:gd name="connsiteY126" fmla="*/ 2123330 h 3739450"/>
                <a:gd name="connsiteX127" fmla="*/ 3706813 w 4215960"/>
                <a:gd name="connsiteY127" fmla="*/ 2112444 h 3739450"/>
                <a:gd name="connsiteX128" fmla="*/ 3673475 w 4215960"/>
                <a:gd name="connsiteY128" fmla="*/ 2161202 h 3739450"/>
                <a:gd name="connsiteX129" fmla="*/ 3584575 w 4215960"/>
                <a:gd name="connsiteY129" fmla="*/ 2175718 h 3739450"/>
                <a:gd name="connsiteX130" fmla="*/ 3590925 w 4215960"/>
                <a:gd name="connsiteY130" fmla="*/ 2153719 h 3739450"/>
                <a:gd name="connsiteX131" fmla="*/ 3537403 w 4215960"/>
                <a:gd name="connsiteY131" fmla="*/ 2137618 h 3739450"/>
                <a:gd name="connsiteX132" fmla="*/ 3512684 w 4215960"/>
                <a:gd name="connsiteY132" fmla="*/ 1972517 h 3739450"/>
                <a:gd name="connsiteX133" fmla="*/ 3232377 w 4215960"/>
                <a:gd name="connsiteY133" fmla="*/ 1905842 h 3739450"/>
                <a:gd name="connsiteX134" fmla="*/ 3096078 w 4215960"/>
                <a:gd name="connsiteY134" fmla="*/ 1949158 h 3739450"/>
                <a:gd name="connsiteX135" fmla="*/ 2964089 w 4215960"/>
                <a:gd name="connsiteY135" fmla="*/ 1941674 h 3739450"/>
                <a:gd name="connsiteX136" fmla="*/ 2831646 w 4215960"/>
                <a:gd name="connsiteY136" fmla="*/ 1830776 h 3739450"/>
                <a:gd name="connsiteX137" fmla="*/ 2618468 w 4215960"/>
                <a:gd name="connsiteY137" fmla="*/ 1527563 h 3739450"/>
                <a:gd name="connsiteX138" fmla="*/ 2220006 w 4215960"/>
                <a:gd name="connsiteY138" fmla="*/ 1388090 h 3739450"/>
                <a:gd name="connsiteX139" fmla="*/ 1983468 w 4215960"/>
                <a:gd name="connsiteY139" fmla="*/ 1075126 h 3739450"/>
                <a:gd name="connsiteX140" fmla="*/ 2017259 w 4215960"/>
                <a:gd name="connsiteY140" fmla="*/ 1050180 h 3739450"/>
                <a:gd name="connsiteX141" fmla="*/ 2076903 w 4215960"/>
                <a:gd name="connsiteY141" fmla="*/ 1133183 h 3739450"/>
                <a:gd name="connsiteX142" fmla="*/ 2097087 w 4215960"/>
                <a:gd name="connsiteY142" fmla="*/ 1115720 h 3739450"/>
                <a:gd name="connsiteX143" fmla="*/ 2140177 w 4215960"/>
                <a:gd name="connsiteY143" fmla="*/ 1146564 h 3739450"/>
                <a:gd name="connsiteX144" fmla="*/ 2228850 w 4215960"/>
                <a:gd name="connsiteY144" fmla="*/ 1092815 h 3739450"/>
                <a:gd name="connsiteX145" fmla="*/ 2244952 w 4215960"/>
                <a:gd name="connsiteY145" fmla="*/ 1072405 h 3739450"/>
                <a:gd name="connsiteX146" fmla="*/ 2303235 w 4215960"/>
                <a:gd name="connsiteY146" fmla="*/ 1072631 h 3739450"/>
                <a:gd name="connsiteX147" fmla="*/ 2319338 w 4215960"/>
                <a:gd name="connsiteY147" fmla="*/ 1039521 h 3739450"/>
                <a:gd name="connsiteX148" fmla="*/ 2300514 w 4215960"/>
                <a:gd name="connsiteY148" fmla="*/ 1013894 h 3739450"/>
                <a:gd name="connsiteX149" fmla="*/ 2233386 w 4215960"/>
                <a:gd name="connsiteY149" fmla="*/ 1033851 h 3739450"/>
                <a:gd name="connsiteX150" fmla="*/ 2211614 w 4215960"/>
                <a:gd name="connsiteY150" fmla="*/ 980330 h 3739450"/>
                <a:gd name="connsiteX151" fmla="*/ 2232932 w 4215960"/>
                <a:gd name="connsiteY151" fmla="*/ 950620 h 3739450"/>
                <a:gd name="connsiteX152" fmla="*/ 2176462 w 4215960"/>
                <a:gd name="connsiteY152" fmla="*/ 847206 h 3739450"/>
                <a:gd name="connsiteX153" fmla="*/ 2127931 w 4215960"/>
                <a:gd name="connsiteY153" fmla="*/ 885987 h 3739450"/>
                <a:gd name="connsiteX154" fmla="*/ 2038576 w 4215960"/>
                <a:gd name="connsiteY154" fmla="*/ 831331 h 3739450"/>
                <a:gd name="connsiteX155" fmla="*/ 2090510 w 4215960"/>
                <a:gd name="connsiteY155" fmla="*/ 738802 h 3739450"/>
                <a:gd name="connsiteX156" fmla="*/ 2047648 w 4215960"/>
                <a:gd name="connsiteY156" fmla="*/ 617699 h 3739450"/>
                <a:gd name="connsiteX157" fmla="*/ 2062389 w 4215960"/>
                <a:gd name="connsiteY157" fmla="*/ 493647 h 3739450"/>
                <a:gd name="connsiteX158" fmla="*/ 2157639 w 4215960"/>
                <a:gd name="connsiteY158" fmla="*/ 419942 h 3739450"/>
                <a:gd name="connsiteX159" fmla="*/ 2262868 w 4215960"/>
                <a:gd name="connsiteY159" fmla="*/ 397490 h 3739450"/>
                <a:gd name="connsiteX160" fmla="*/ 2199821 w 4215960"/>
                <a:gd name="connsiteY160" fmla="*/ 307683 h 3739450"/>
                <a:gd name="connsiteX161" fmla="*/ 2182585 w 4215960"/>
                <a:gd name="connsiteY161" fmla="*/ 352360 h 3739450"/>
                <a:gd name="connsiteX162" fmla="*/ 2139270 w 4215960"/>
                <a:gd name="connsiteY162" fmla="*/ 305189 h 3739450"/>
                <a:gd name="connsiteX163" fmla="*/ 2160588 w 4215960"/>
                <a:gd name="connsiteY163" fmla="*/ 219917 h 3739450"/>
                <a:gd name="connsiteX164" fmla="*/ 2233612 w 4215960"/>
                <a:gd name="connsiteY164" fmla="*/ 122626 h 3739450"/>
                <a:gd name="connsiteX165" fmla="*/ 2216603 w 4215960"/>
                <a:gd name="connsiteY165" fmla="*/ 16037 h 3739450"/>
                <a:gd name="connsiteX166" fmla="*/ 2045381 w 4215960"/>
                <a:gd name="connsiteY166" fmla="*/ 25788 h 3739450"/>
                <a:gd name="connsiteX167" fmla="*/ 2026103 w 4215960"/>
                <a:gd name="connsiteY167" fmla="*/ 68425 h 3739450"/>
                <a:gd name="connsiteX168" fmla="*/ 1993900 w 4215960"/>
                <a:gd name="connsiteY168" fmla="*/ 842 h 3739450"/>
                <a:gd name="connsiteX169" fmla="*/ 638628 w 4215960"/>
                <a:gd name="connsiteY169" fmla="*/ 163447 h 3739450"/>
                <a:gd name="connsiteX170" fmla="*/ 602343 w 4215960"/>
                <a:gd name="connsiteY170" fmla="*/ 127162 h 3739450"/>
                <a:gd name="connsiteX0" fmla="*/ 602343 w 4215960"/>
                <a:gd name="connsiteY0" fmla="*/ 127162 h 3739450"/>
                <a:gd name="connsiteX1" fmla="*/ 406400 w 4215960"/>
                <a:gd name="connsiteY1" fmla="*/ 134419 h 3739450"/>
                <a:gd name="connsiteX2" fmla="*/ 362857 w 4215960"/>
                <a:gd name="connsiteY2" fmla="*/ 163447 h 3739450"/>
                <a:gd name="connsiteX3" fmla="*/ 312057 w 4215960"/>
                <a:gd name="connsiteY3" fmla="*/ 177962 h 3739450"/>
                <a:gd name="connsiteX4" fmla="*/ 239485 w 4215960"/>
                <a:gd name="connsiteY4" fmla="*/ 228762 h 3739450"/>
                <a:gd name="connsiteX5" fmla="*/ 210457 w 4215960"/>
                <a:gd name="connsiteY5" fmla="*/ 236019 h 3739450"/>
                <a:gd name="connsiteX6" fmla="*/ 159657 w 4215960"/>
                <a:gd name="connsiteY6" fmla="*/ 265047 h 3739450"/>
                <a:gd name="connsiteX7" fmla="*/ 130628 w 4215960"/>
                <a:gd name="connsiteY7" fmla="*/ 294076 h 3739450"/>
                <a:gd name="connsiteX8" fmla="*/ 108857 w 4215960"/>
                <a:gd name="connsiteY8" fmla="*/ 315847 h 3739450"/>
                <a:gd name="connsiteX9" fmla="*/ 94343 w 4215960"/>
                <a:gd name="connsiteY9" fmla="*/ 330362 h 3739450"/>
                <a:gd name="connsiteX10" fmla="*/ 43543 w 4215960"/>
                <a:gd name="connsiteY10" fmla="*/ 410190 h 3739450"/>
                <a:gd name="connsiteX11" fmla="*/ 14514 w 4215960"/>
                <a:gd name="connsiteY11" fmla="*/ 490019 h 3739450"/>
                <a:gd name="connsiteX12" fmla="*/ 0 w 4215960"/>
                <a:gd name="connsiteY12" fmla="*/ 548076 h 3739450"/>
                <a:gd name="connsiteX13" fmla="*/ 7257 w 4215960"/>
                <a:gd name="connsiteY13" fmla="*/ 1520533 h 3739450"/>
                <a:gd name="connsiteX14" fmla="*/ 29028 w 4215960"/>
                <a:gd name="connsiteY14" fmla="*/ 1622133 h 3739450"/>
                <a:gd name="connsiteX15" fmla="*/ 43543 w 4215960"/>
                <a:gd name="connsiteY15" fmla="*/ 1658419 h 3739450"/>
                <a:gd name="connsiteX16" fmla="*/ 58057 w 4215960"/>
                <a:gd name="connsiteY16" fmla="*/ 1723733 h 3739450"/>
                <a:gd name="connsiteX17" fmla="*/ 79828 w 4215960"/>
                <a:gd name="connsiteY17" fmla="*/ 1774533 h 3739450"/>
                <a:gd name="connsiteX18" fmla="*/ 116114 w 4215960"/>
                <a:gd name="connsiteY18" fmla="*/ 1890647 h 3739450"/>
                <a:gd name="connsiteX19" fmla="*/ 137885 w 4215960"/>
                <a:gd name="connsiteY19" fmla="*/ 1955962 h 3739450"/>
                <a:gd name="connsiteX20" fmla="*/ 145143 w 4215960"/>
                <a:gd name="connsiteY20" fmla="*/ 1977733 h 3739450"/>
                <a:gd name="connsiteX21" fmla="*/ 166914 w 4215960"/>
                <a:gd name="connsiteY21" fmla="*/ 2021276 h 3739450"/>
                <a:gd name="connsiteX22" fmla="*/ 188685 w 4215960"/>
                <a:gd name="connsiteY22" fmla="*/ 2072076 h 3739450"/>
                <a:gd name="connsiteX23" fmla="*/ 195943 w 4215960"/>
                <a:gd name="connsiteY23" fmla="*/ 2101105 h 3739450"/>
                <a:gd name="connsiteX24" fmla="*/ 232228 w 4215960"/>
                <a:gd name="connsiteY24" fmla="*/ 2151905 h 3739450"/>
                <a:gd name="connsiteX25" fmla="*/ 254000 w 4215960"/>
                <a:gd name="connsiteY25" fmla="*/ 2209962 h 3739450"/>
                <a:gd name="connsiteX26" fmla="*/ 275771 w 4215960"/>
                <a:gd name="connsiteY26" fmla="*/ 2231733 h 3739450"/>
                <a:gd name="connsiteX27" fmla="*/ 312057 w 4215960"/>
                <a:gd name="connsiteY27" fmla="*/ 2304305 h 3739450"/>
                <a:gd name="connsiteX28" fmla="*/ 348343 w 4215960"/>
                <a:gd name="connsiteY28" fmla="*/ 2355105 h 3739450"/>
                <a:gd name="connsiteX29" fmla="*/ 355600 w 4215960"/>
                <a:gd name="connsiteY29" fmla="*/ 2376876 h 3739450"/>
                <a:gd name="connsiteX30" fmla="*/ 406400 w 4215960"/>
                <a:gd name="connsiteY30" fmla="*/ 2442190 h 3739450"/>
                <a:gd name="connsiteX31" fmla="*/ 435428 w 4215960"/>
                <a:gd name="connsiteY31" fmla="*/ 2507505 h 3739450"/>
                <a:gd name="connsiteX32" fmla="*/ 457200 w 4215960"/>
                <a:gd name="connsiteY32" fmla="*/ 2536533 h 3739450"/>
                <a:gd name="connsiteX33" fmla="*/ 471714 w 4215960"/>
                <a:gd name="connsiteY33" fmla="*/ 2594590 h 3739450"/>
                <a:gd name="connsiteX34" fmla="*/ 478971 w 4215960"/>
                <a:gd name="connsiteY34" fmla="*/ 2616362 h 3739450"/>
                <a:gd name="connsiteX35" fmla="*/ 486228 w 4215960"/>
                <a:gd name="connsiteY35" fmla="*/ 2645390 h 3739450"/>
                <a:gd name="connsiteX36" fmla="*/ 493485 w 4215960"/>
                <a:gd name="connsiteY36" fmla="*/ 2710705 h 3739450"/>
                <a:gd name="connsiteX37" fmla="*/ 515257 w 4215960"/>
                <a:gd name="connsiteY37" fmla="*/ 2768762 h 3739450"/>
                <a:gd name="connsiteX38" fmla="*/ 544285 w 4215960"/>
                <a:gd name="connsiteY38" fmla="*/ 2812305 h 3739450"/>
                <a:gd name="connsiteX39" fmla="*/ 573314 w 4215960"/>
                <a:gd name="connsiteY39" fmla="*/ 2863105 h 3739450"/>
                <a:gd name="connsiteX40" fmla="*/ 602343 w 4215960"/>
                <a:gd name="connsiteY40" fmla="*/ 2884876 h 3739450"/>
                <a:gd name="connsiteX41" fmla="*/ 645885 w 4215960"/>
                <a:gd name="connsiteY41" fmla="*/ 2928419 h 3739450"/>
                <a:gd name="connsiteX42" fmla="*/ 674914 w 4215960"/>
                <a:gd name="connsiteY42" fmla="*/ 2950190 h 3739450"/>
                <a:gd name="connsiteX43" fmla="*/ 711200 w 4215960"/>
                <a:gd name="connsiteY43" fmla="*/ 2993733 h 3739450"/>
                <a:gd name="connsiteX44" fmla="*/ 740228 w 4215960"/>
                <a:gd name="connsiteY44" fmla="*/ 3015505 h 3739450"/>
                <a:gd name="connsiteX45" fmla="*/ 812800 w 4215960"/>
                <a:gd name="connsiteY45" fmla="*/ 3080819 h 3739450"/>
                <a:gd name="connsiteX46" fmla="*/ 849085 w 4215960"/>
                <a:gd name="connsiteY46" fmla="*/ 3124362 h 3739450"/>
                <a:gd name="connsiteX47" fmla="*/ 870857 w 4215960"/>
                <a:gd name="connsiteY47" fmla="*/ 3138876 h 3739450"/>
                <a:gd name="connsiteX48" fmla="*/ 907143 w 4215960"/>
                <a:gd name="connsiteY48" fmla="*/ 3182419 h 3739450"/>
                <a:gd name="connsiteX49" fmla="*/ 936171 w 4215960"/>
                <a:gd name="connsiteY49" fmla="*/ 3204190 h 3739450"/>
                <a:gd name="connsiteX50" fmla="*/ 1030514 w 4215960"/>
                <a:gd name="connsiteY50" fmla="*/ 3247733 h 3739450"/>
                <a:gd name="connsiteX51" fmla="*/ 1480457 w 4215960"/>
                <a:gd name="connsiteY51" fmla="*/ 3233219 h 3739450"/>
                <a:gd name="connsiteX52" fmla="*/ 1531257 w 4215960"/>
                <a:gd name="connsiteY52" fmla="*/ 3218705 h 3739450"/>
                <a:gd name="connsiteX53" fmla="*/ 1618343 w 4215960"/>
                <a:gd name="connsiteY53" fmla="*/ 3211447 h 3739450"/>
                <a:gd name="connsiteX54" fmla="*/ 1698171 w 4215960"/>
                <a:gd name="connsiteY54" fmla="*/ 3196933 h 3739450"/>
                <a:gd name="connsiteX55" fmla="*/ 1756228 w 4215960"/>
                <a:gd name="connsiteY55" fmla="*/ 3189676 h 3739450"/>
                <a:gd name="connsiteX56" fmla="*/ 1785257 w 4215960"/>
                <a:gd name="connsiteY56" fmla="*/ 3175162 h 3739450"/>
                <a:gd name="connsiteX57" fmla="*/ 1850571 w 4215960"/>
                <a:gd name="connsiteY57" fmla="*/ 3153390 h 3739450"/>
                <a:gd name="connsiteX58" fmla="*/ 1886857 w 4215960"/>
                <a:gd name="connsiteY58" fmla="*/ 3138876 h 3739450"/>
                <a:gd name="connsiteX59" fmla="*/ 1988457 w 4215960"/>
                <a:gd name="connsiteY59" fmla="*/ 3124362 h 3739450"/>
                <a:gd name="connsiteX60" fmla="*/ 2017485 w 4215960"/>
                <a:gd name="connsiteY60" fmla="*/ 3117105 h 3739450"/>
                <a:gd name="connsiteX61" fmla="*/ 2637971 w 4215960"/>
                <a:gd name="connsiteY61" fmla="*/ 3463859 h 3739450"/>
                <a:gd name="connsiteX62" fmla="*/ 2724375 w 4215960"/>
                <a:gd name="connsiteY62" fmla="*/ 3650049 h 3739450"/>
                <a:gd name="connsiteX63" fmla="*/ 2784700 w 4215960"/>
                <a:gd name="connsiteY63" fmla="*/ 3708787 h 3739450"/>
                <a:gd name="connsiteX64" fmla="*/ 2795812 w 4215960"/>
                <a:gd name="connsiteY64" fmla="*/ 3678624 h 3739450"/>
                <a:gd name="connsiteX65" fmla="*/ 2841850 w 4215960"/>
                <a:gd name="connsiteY65" fmla="*/ 3651636 h 3739450"/>
                <a:gd name="connsiteX66" fmla="*/ 2892650 w 4215960"/>
                <a:gd name="connsiteY66" fmla="*/ 3724662 h 3739450"/>
                <a:gd name="connsiteX67" fmla="*/ 2941863 w 4215960"/>
                <a:gd name="connsiteY67" fmla="*/ 3727837 h 3739450"/>
                <a:gd name="connsiteX68" fmla="*/ 2897412 w 4215960"/>
                <a:gd name="connsiteY68" fmla="*/ 3634175 h 3739450"/>
                <a:gd name="connsiteX69" fmla="*/ 2854550 w 4215960"/>
                <a:gd name="connsiteY69" fmla="*/ 3565912 h 3739450"/>
                <a:gd name="connsiteX70" fmla="*/ 2897413 w 4215960"/>
                <a:gd name="connsiteY70" fmla="*/ 3550036 h 3739450"/>
                <a:gd name="connsiteX71" fmla="*/ 2878362 w 4215960"/>
                <a:gd name="connsiteY71" fmla="*/ 3508762 h 3739450"/>
                <a:gd name="connsiteX72" fmla="*/ 2930750 w 4215960"/>
                <a:gd name="connsiteY72" fmla="*/ 3518287 h 3739450"/>
                <a:gd name="connsiteX73" fmla="*/ 2910113 w 4215960"/>
                <a:gd name="connsiteY73" fmla="*/ 3484949 h 3739450"/>
                <a:gd name="connsiteX74" fmla="*/ 2931432 w 4215960"/>
                <a:gd name="connsiteY74" fmla="*/ 3468395 h 3739450"/>
                <a:gd name="connsiteX75" fmla="*/ 3052535 w 4215960"/>
                <a:gd name="connsiteY75" fmla="*/ 3553668 h 3739450"/>
                <a:gd name="connsiteX76" fmla="*/ 3087912 w 4215960"/>
                <a:gd name="connsiteY76" fmla="*/ 3540511 h 3739450"/>
                <a:gd name="connsiteX77" fmla="*/ 3140299 w 4215960"/>
                <a:gd name="connsiteY77" fmla="*/ 3605600 h 3739450"/>
                <a:gd name="connsiteX78" fmla="*/ 3160937 w 4215960"/>
                <a:gd name="connsiteY78" fmla="*/ 3664337 h 3739450"/>
                <a:gd name="connsiteX79" fmla="*/ 3268887 w 4215960"/>
                <a:gd name="connsiteY79" fmla="*/ 3683386 h 3739450"/>
                <a:gd name="connsiteX80" fmla="*/ 3208563 w 4215960"/>
                <a:gd name="connsiteY80" fmla="*/ 3616711 h 3739450"/>
                <a:gd name="connsiteX81" fmla="*/ 3205387 w 4215960"/>
                <a:gd name="connsiteY81" fmla="*/ 3548449 h 3739450"/>
                <a:gd name="connsiteX82" fmla="*/ 3259362 w 4215960"/>
                <a:gd name="connsiteY82" fmla="*/ 3604012 h 3739450"/>
                <a:gd name="connsiteX83" fmla="*/ 3308575 w 4215960"/>
                <a:gd name="connsiteY83" fmla="*/ 3608774 h 3739450"/>
                <a:gd name="connsiteX84" fmla="*/ 3302225 w 4215960"/>
                <a:gd name="connsiteY84" fmla="*/ 3559562 h 3739450"/>
                <a:gd name="connsiteX85" fmla="*/ 3362550 w 4215960"/>
                <a:gd name="connsiteY85" fmla="*/ 3564324 h 3739450"/>
                <a:gd name="connsiteX86" fmla="*/ 3424462 w 4215960"/>
                <a:gd name="connsiteY86" fmla="*/ 3607186 h 3739450"/>
                <a:gd name="connsiteX87" fmla="*/ 3456212 w 4215960"/>
                <a:gd name="connsiteY87" fmla="*/ 3594487 h 3739450"/>
                <a:gd name="connsiteX88" fmla="*/ 3449863 w 4215960"/>
                <a:gd name="connsiteY88" fmla="*/ 3559562 h 3739450"/>
                <a:gd name="connsiteX89" fmla="*/ 3491138 w 4215960"/>
                <a:gd name="connsiteY89" fmla="*/ 3535750 h 3739450"/>
                <a:gd name="connsiteX90" fmla="*/ 3575275 w 4215960"/>
                <a:gd name="connsiteY90" fmla="*/ 3592900 h 3739450"/>
                <a:gd name="connsiteX91" fmla="*/ 3592738 w 4215960"/>
                <a:gd name="connsiteY91" fmla="*/ 3491302 h 3739450"/>
                <a:gd name="connsiteX92" fmla="*/ 3567338 w 4215960"/>
                <a:gd name="connsiteY92" fmla="*/ 3469076 h 3739450"/>
                <a:gd name="connsiteX93" fmla="*/ 3494312 w 4215960"/>
                <a:gd name="connsiteY93" fmla="*/ 3426213 h 3739450"/>
                <a:gd name="connsiteX94" fmla="*/ 3516537 w 4215960"/>
                <a:gd name="connsiteY94" fmla="*/ 3400814 h 3739450"/>
                <a:gd name="connsiteX95" fmla="*/ 3537175 w 4215960"/>
                <a:gd name="connsiteY95" fmla="*/ 3378588 h 3739450"/>
                <a:gd name="connsiteX96" fmla="*/ 3591150 w 4215960"/>
                <a:gd name="connsiteY96" fmla="*/ 3410339 h 3739450"/>
                <a:gd name="connsiteX97" fmla="*/ 3597500 w 4215960"/>
                <a:gd name="connsiteY97" fmla="*/ 3365889 h 3739450"/>
                <a:gd name="connsiteX98" fmla="*/ 3541937 w 4215960"/>
                <a:gd name="connsiteY98" fmla="*/ 3342076 h 3739450"/>
                <a:gd name="connsiteX99" fmla="*/ 3540350 w 4215960"/>
                <a:gd name="connsiteY99" fmla="*/ 3332552 h 3739450"/>
                <a:gd name="connsiteX100" fmla="*/ 3527649 w 4215960"/>
                <a:gd name="connsiteY100" fmla="*/ 3294453 h 3739450"/>
                <a:gd name="connsiteX101" fmla="*/ 3533999 w 4215960"/>
                <a:gd name="connsiteY101" fmla="*/ 3246827 h 3739450"/>
                <a:gd name="connsiteX102" fmla="*/ 3545112 w 4215960"/>
                <a:gd name="connsiteY102" fmla="*/ 3191264 h 3739450"/>
                <a:gd name="connsiteX103" fmla="*/ 3507012 w 4215960"/>
                <a:gd name="connsiteY103" fmla="*/ 3161102 h 3739450"/>
                <a:gd name="connsiteX104" fmla="*/ 3540349 w 4215960"/>
                <a:gd name="connsiteY104" fmla="*/ 3151577 h 3739450"/>
                <a:gd name="connsiteX105" fmla="*/ 3518124 w 4215960"/>
                <a:gd name="connsiteY105" fmla="*/ 3115064 h 3739450"/>
                <a:gd name="connsiteX106" fmla="*/ 3556225 w 4215960"/>
                <a:gd name="connsiteY106" fmla="*/ 3110303 h 3739450"/>
                <a:gd name="connsiteX107" fmla="*/ 3562574 w 4215960"/>
                <a:gd name="connsiteY107" fmla="*/ 3076964 h 3739450"/>
                <a:gd name="connsiteX108" fmla="*/ 3624488 w 4215960"/>
                <a:gd name="connsiteY108" fmla="*/ 3086491 h 3739450"/>
                <a:gd name="connsiteX109" fmla="*/ 3657601 w 4215960"/>
                <a:gd name="connsiteY109" fmla="*/ 3101683 h 3739450"/>
                <a:gd name="connsiteX110" fmla="*/ 3623808 w 4215960"/>
                <a:gd name="connsiteY110" fmla="*/ 3142731 h 3739450"/>
                <a:gd name="connsiteX111" fmla="*/ 3662816 w 4215960"/>
                <a:gd name="connsiteY111" fmla="*/ 3250227 h 3739450"/>
                <a:gd name="connsiteX112" fmla="*/ 3715203 w 4215960"/>
                <a:gd name="connsiteY112" fmla="*/ 3281525 h 3739450"/>
                <a:gd name="connsiteX113" fmla="*/ 3767137 w 4215960"/>
                <a:gd name="connsiteY113" fmla="*/ 3239343 h 3739450"/>
                <a:gd name="connsiteX114" fmla="*/ 3852862 w 4215960"/>
                <a:gd name="connsiteY114" fmla="*/ 3190810 h 3739450"/>
                <a:gd name="connsiteX115" fmla="*/ 3835626 w 4215960"/>
                <a:gd name="connsiteY115" fmla="*/ 3101909 h 3739450"/>
                <a:gd name="connsiteX116" fmla="*/ 3912960 w 4215960"/>
                <a:gd name="connsiteY116" fmla="*/ 2969240 h 3739450"/>
                <a:gd name="connsiteX117" fmla="*/ 4205514 w 4215960"/>
                <a:gd name="connsiteY117" fmla="*/ 2636092 h 3739450"/>
                <a:gd name="connsiteX118" fmla="*/ 4124097 w 4215960"/>
                <a:gd name="connsiteY118" fmla="*/ 2627020 h 3739450"/>
                <a:gd name="connsiteX119" fmla="*/ 4128634 w 4215960"/>
                <a:gd name="connsiteY119" fmla="*/ 2535172 h 3739450"/>
                <a:gd name="connsiteX120" fmla="*/ 4079647 w 4215960"/>
                <a:gd name="connsiteY120" fmla="*/ 2510000 h 3739450"/>
                <a:gd name="connsiteX121" fmla="*/ 3995510 w 4215960"/>
                <a:gd name="connsiteY121" fmla="*/ 2541522 h 3739450"/>
                <a:gd name="connsiteX122" fmla="*/ 3958771 w 4215960"/>
                <a:gd name="connsiteY122" fmla="*/ 2505237 h 3739450"/>
                <a:gd name="connsiteX123" fmla="*/ 4003448 w 4215960"/>
                <a:gd name="connsiteY123" fmla="*/ 2482332 h 3739450"/>
                <a:gd name="connsiteX124" fmla="*/ 3874181 w 4215960"/>
                <a:gd name="connsiteY124" fmla="*/ 2269153 h 3739450"/>
                <a:gd name="connsiteX125" fmla="*/ 3889147 w 4215960"/>
                <a:gd name="connsiteY125" fmla="*/ 2238990 h 3739450"/>
                <a:gd name="connsiteX126" fmla="*/ 3865562 w 4215960"/>
                <a:gd name="connsiteY126" fmla="*/ 2123330 h 3739450"/>
                <a:gd name="connsiteX127" fmla="*/ 3706813 w 4215960"/>
                <a:gd name="connsiteY127" fmla="*/ 2112444 h 3739450"/>
                <a:gd name="connsiteX128" fmla="*/ 3673475 w 4215960"/>
                <a:gd name="connsiteY128" fmla="*/ 2161202 h 3739450"/>
                <a:gd name="connsiteX129" fmla="*/ 3584575 w 4215960"/>
                <a:gd name="connsiteY129" fmla="*/ 2175718 h 3739450"/>
                <a:gd name="connsiteX130" fmla="*/ 3590925 w 4215960"/>
                <a:gd name="connsiteY130" fmla="*/ 2153719 h 3739450"/>
                <a:gd name="connsiteX131" fmla="*/ 3537403 w 4215960"/>
                <a:gd name="connsiteY131" fmla="*/ 2137618 h 3739450"/>
                <a:gd name="connsiteX132" fmla="*/ 3512684 w 4215960"/>
                <a:gd name="connsiteY132" fmla="*/ 1972517 h 3739450"/>
                <a:gd name="connsiteX133" fmla="*/ 3232377 w 4215960"/>
                <a:gd name="connsiteY133" fmla="*/ 1905842 h 3739450"/>
                <a:gd name="connsiteX134" fmla="*/ 3096078 w 4215960"/>
                <a:gd name="connsiteY134" fmla="*/ 1949158 h 3739450"/>
                <a:gd name="connsiteX135" fmla="*/ 2964089 w 4215960"/>
                <a:gd name="connsiteY135" fmla="*/ 1941674 h 3739450"/>
                <a:gd name="connsiteX136" fmla="*/ 2831646 w 4215960"/>
                <a:gd name="connsiteY136" fmla="*/ 1830776 h 3739450"/>
                <a:gd name="connsiteX137" fmla="*/ 2618468 w 4215960"/>
                <a:gd name="connsiteY137" fmla="*/ 1527563 h 3739450"/>
                <a:gd name="connsiteX138" fmla="*/ 2220006 w 4215960"/>
                <a:gd name="connsiteY138" fmla="*/ 1388090 h 3739450"/>
                <a:gd name="connsiteX139" fmla="*/ 1983468 w 4215960"/>
                <a:gd name="connsiteY139" fmla="*/ 1075126 h 3739450"/>
                <a:gd name="connsiteX140" fmla="*/ 2017259 w 4215960"/>
                <a:gd name="connsiteY140" fmla="*/ 1050180 h 3739450"/>
                <a:gd name="connsiteX141" fmla="*/ 2076903 w 4215960"/>
                <a:gd name="connsiteY141" fmla="*/ 1133183 h 3739450"/>
                <a:gd name="connsiteX142" fmla="*/ 2097087 w 4215960"/>
                <a:gd name="connsiteY142" fmla="*/ 1115720 h 3739450"/>
                <a:gd name="connsiteX143" fmla="*/ 2140177 w 4215960"/>
                <a:gd name="connsiteY143" fmla="*/ 1146564 h 3739450"/>
                <a:gd name="connsiteX144" fmla="*/ 2228850 w 4215960"/>
                <a:gd name="connsiteY144" fmla="*/ 1092815 h 3739450"/>
                <a:gd name="connsiteX145" fmla="*/ 2244952 w 4215960"/>
                <a:gd name="connsiteY145" fmla="*/ 1072405 h 3739450"/>
                <a:gd name="connsiteX146" fmla="*/ 2303235 w 4215960"/>
                <a:gd name="connsiteY146" fmla="*/ 1072631 h 3739450"/>
                <a:gd name="connsiteX147" fmla="*/ 2319338 w 4215960"/>
                <a:gd name="connsiteY147" fmla="*/ 1039521 h 3739450"/>
                <a:gd name="connsiteX148" fmla="*/ 2300514 w 4215960"/>
                <a:gd name="connsiteY148" fmla="*/ 1013894 h 3739450"/>
                <a:gd name="connsiteX149" fmla="*/ 2233386 w 4215960"/>
                <a:gd name="connsiteY149" fmla="*/ 1033851 h 3739450"/>
                <a:gd name="connsiteX150" fmla="*/ 2211614 w 4215960"/>
                <a:gd name="connsiteY150" fmla="*/ 980330 h 3739450"/>
                <a:gd name="connsiteX151" fmla="*/ 2232932 w 4215960"/>
                <a:gd name="connsiteY151" fmla="*/ 950620 h 3739450"/>
                <a:gd name="connsiteX152" fmla="*/ 2176462 w 4215960"/>
                <a:gd name="connsiteY152" fmla="*/ 847206 h 3739450"/>
                <a:gd name="connsiteX153" fmla="*/ 2127931 w 4215960"/>
                <a:gd name="connsiteY153" fmla="*/ 885987 h 3739450"/>
                <a:gd name="connsiteX154" fmla="*/ 2038576 w 4215960"/>
                <a:gd name="connsiteY154" fmla="*/ 831331 h 3739450"/>
                <a:gd name="connsiteX155" fmla="*/ 2090510 w 4215960"/>
                <a:gd name="connsiteY155" fmla="*/ 738802 h 3739450"/>
                <a:gd name="connsiteX156" fmla="*/ 2047648 w 4215960"/>
                <a:gd name="connsiteY156" fmla="*/ 617699 h 3739450"/>
                <a:gd name="connsiteX157" fmla="*/ 2062389 w 4215960"/>
                <a:gd name="connsiteY157" fmla="*/ 493647 h 3739450"/>
                <a:gd name="connsiteX158" fmla="*/ 2157639 w 4215960"/>
                <a:gd name="connsiteY158" fmla="*/ 419942 h 3739450"/>
                <a:gd name="connsiteX159" fmla="*/ 2262868 w 4215960"/>
                <a:gd name="connsiteY159" fmla="*/ 397490 h 3739450"/>
                <a:gd name="connsiteX160" fmla="*/ 2199821 w 4215960"/>
                <a:gd name="connsiteY160" fmla="*/ 307683 h 3739450"/>
                <a:gd name="connsiteX161" fmla="*/ 2182585 w 4215960"/>
                <a:gd name="connsiteY161" fmla="*/ 352360 h 3739450"/>
                <a:gd name="connsiteX162" fmla="*/ 2139270 w 4215960"/>
                <a:gd name="connsiteY162" fmla="*/ 305189 h 3739450"/>
                <a:gd name="connsiteX163" fmla="*/ 2160588 w 4215960"/>
                <a:gd name="connsiteY163" fmla="*/ 219917 h 3739450"/>
                <a:gd name="connsiteX164" fmla="*/ 2233612 w 4215960"/>
                <a:gd name="connsiteY164" fmla="*/ 122626 h 3739450"/>
                <a:gd name="connsiteX165" fmla="*/ 2216603 w 4215960"/>
                <a:gd name="connsiteY165" fmla="*/ 16037 h 3739450"/>
                <a:gd name="connsiteX166" fmla="*/ 2045381 w 4215960"/>
                <a:gd name="connsiteY166" fmla="*/ 25788 h 3739450"/>
                <a:gd name="connsiteX167" fmla="*/ 2026103 w 4215960"/>
                <a:gd name="connsiteY167" fmla="*/ 68425 h 3739450"/>
                <a:gd name="connsiteX168" fmla="*/ 1993900 w 4215960"/>
                <a:gd name="connsiteY168" fmla="*/ 842 h 3739450"/>
                <a:gd name="connsiteX169" fmla="*/ 1937203 w 4215960"/>
                <a:gd name="connsiteY169" fmla="*/ 77722 h 3739450"/>
                <a:gd name="connsiteX170" fmla="*/ 602343 w 4215960"/>
                <a:gd name="connsiteY170" fmla="*/ 127162 h 3739450"/>
                <a:gd name="connsiteX0" fmla="*/ 602343 w 4215960"/>
                <a:gd name="connsiteY0" fmla="*/ 127162 h 3739450"/>
                <a:gd name="connsiteX1" fmla="*/ 406400 w 4215960"/>
                <a:gd name="connsiteY1" fmla="*/ 134419 h 3739450"/>
                <a:gd name="connsiteX2" fmla="*/ 362857 w 4215960"/>
                <a:gd name="connsiteY2" fmla="*/ 163447 h 3739450"/>
                <a:gd name="connsiteX3" fmla="*/ 312057 w 4215960"/>
                <a:gd name="connsiteY3" fmla="*/ 177962 h 3739450"/>
                <a:gd name="connsiteX4" fmla="*/ 239485 w 4215960"/>
                <a:gd name="connsiteY4" fmla="*/ 228762 h 3739450"/>
                <a:gd name="connsiteX5" fmla="*/ 210457 w 4215960"/>
                <a:gd name="connsiteY5" fmla="*/ 236019 h 3739450"/>
                <a:gd name="connsiteX6" fmla="*/ 159657 w 4215960"/>
                <a:gd name="connsiteY6" fmla="*/ 265047 h 3739450"/>
                <a:gd name="connsiteX7" fmla="*/ 130628 w 4215960"/>
                <a:gd name="connsiteY7" fmla="*/ 294076 h 3739450"/>
                <a:gd name="connsiteX8" fmla="*/ 108857 w 4215960"/>
                <a:gd name="connsiteY8" fmla="*/ 315847 h 3739450"/>
                <a:gd name="connsiteX9" fmla="*/ 94343 w 4215960"/>
                <a:gd name="connsiteY9" fmla="*/ 330362 h 3739450"/>
                <a:gd name="connsiteX10" fmla="*/ 43543 w 4215960"/>
                <a:gd name="connsiteY10" fmla="*/ 410190 h 3739450"/>
                <a:gd name="connsiteX11" fmla="*/ 14514 w 4215960"/>
                <a:gd name="connsiteY11" fmla="*/ 490019 h 3739450"/>
                <a:gd name="connsiteX12" fmla="*/ 0 w 4215960"/>
                <a:gd name="connsiteY12" fmla="*/ 548076 h 3739450"/>
                <a:gd name="connsiteX13" fmla="*/ 7257 w 4215960"/>
                <a:gd name="connsiteY13" fmla="*/ 1520533 h 3739450"/>
                <a:gd name="connsiteX14" fmla="*/ 29028 w 4215960"/>
                <a:gd name="connsiteY14" fmla="*/ 1622133 h 3739450"/>
                <a:gd name="connsiteX15" fmla="*/ 43543 w 4215960"/>
                <a:gd name="connsiteY15" fmla="*/ 1658419 h 3739450"/>
                <a:gd name="connsiteX16" fmla="*/ 58057 w 4215960"/>
                <a:gd name="connsiteY16" fmla="*/ 1723733 h 3739450"/>
                <a:gd name="connsiteX17" fmla="*/ 79828 w 4215960"/>
                <a:gd name="connsiteY17" fmla="*/ 1774533 h 3739450"/>
                <a:gd name="connsiteX18" fmla="*/ 116114 w 4215960"/>
                <a:gd name="connsiteY18" fmla="*/ 1890647 h 3739450"/>
                <a:gd name="connsiteX19" fmla="*/ 137885 w 4215960"/>
                <a:gd name="connsiteY19" fmla="*/ 1955962 h 3739450"/>
                <a:gd name="connsiteX20" fmla="*/ 145143 w 4215960"/>
                <a:gd name="connsiteY20" fmla="*/ 1977733 h 3739450"/>
                <a:gd name="connsiteX21" fmla="*/ 166914 w 4215960"/>
                <a:gd name="connsiteY21" fmla="*/ 2021276 h 3739450"/>
                <a:gd name="connsiteX22" fmla="*/ 188685 w 4215960"/>
                <a:gd name="connsiteY22" fmla="*/ 2072076 h 3739450"/>
                <a:gd name="connsiteX23" fmla="*/ 195943 w 4215960"/>
                <a:gd name="connsiteY23" fmla="*/ 2101105 h 3739450"/>
                <a:gd name="connsiteX24" fmla="*/ 232228 w 4215960"/>
                <a:gd name="connsiteY24" fmla="*/ 2151905 h 3739450"/>
                <a:gd name="connsiteX25" fmla="*/ 254000 w 4215960"/>
                <a:gd name="connsiteY25" fmla="*/ 2209962 h 3739450"/>
                <a:gd name="connsiteX26" fmla="*/ 275771 w 4215960"/>
                <a:gd name="connsiteY26" fmla="*/ 2231733 h 3739450"/>
                <a:gd name="connsiteX27" fmla="*/ 312057 w 4215960"/>
                <a:gd name="connsiteY27" fmla="*/ 2304305 h 3739450"/>
                <a:gd name="connsiteX28" fmla="*/ 348343 w 4215960"/>
                <a:gd name="connsiteY28" fmla="*/ 2355105 h 3739450"/>
                <a:gd name="connsiteX29" fmla="*/ 355600 w 4215960"/>
                <a:gd name="connsiteY29" fmla="*/ 2376876 h 3739450"/>
                <a:gd name="connsiteX30" fmla="*/ 406400 w 4215960"/>
                <a:gd name="connsiteY30" fmla="*/ 2442190 h 3739450"/>
                <a:gd name="connsiteX31" fmla="*/ 435428 w 4215960"/>
                <a:gd name="connsiteY31" fmla="*/ 2507505 h 3739450"/>
                <a:gd name="connsiteX32" fmla="*/ 457200 w 4215960"/>
                <a:gd name="connsiteY32" fmla="*/ 2536533 h 3739450"/>
                <a:gd name="connsiteX33" fmla="*/ 471714 w 4215960"/>
                <a:gd name="connsiteY33" fmla="*/ 2594590 h 3739450"/>
                <a:gd name="connsiteX34" fmla="*/ 478971 w 4215960"/>
                <a:gd name="connsiteY34" fmla="*/ 2616362 h 3739450"/>
                <a:gd name="connsiteX35" fmla="*/ 486228 w 4215960"/>
                <a:gd name="connsiteY35" fmla="*/ 2645390 h 3739450"/>
                <a:gd name="connsiteX36" fmla="*/ 493485 w 4215960"/>
                <a:gd name="connsiteY36" fmla="*/ 2710705 h 3739450"/>
                <a:gd name="connsiteX37" fmla="*/ 515257 w 4215960"/>
                <a:gd name="connsiteY37" fmla="*/ 2768762 h 3739450"/>
                <a:gd name="connsiteX38" fmla="*/ 544285 w 4215960"/>
                <a:gd name="connsiteY38" fmla="*/ 2812305 h 3739450"/>
                <a:gd name="connsiteX39" fmla="*/ 573314 w 4215960"/>
                <a:gd name="connsiteY39" fmla="*/ 2863105 h 3739450"/>
                <a:gd name="connsiteX40" fmla="*/ 602343 w 4215960"/>
                <a:gd name="connsiteY40" fmla="*/ 2884876 h 3739450"/>
                <a:gd name="connsiteX41" fmla="*/ 645885 w 4215960"/>
                <a:gd name="connsiteY41" fmla="*/ 2928419 h 3739450"/>
                <a:gd name="connsiteX42" fmla="*/ 674914 w 4215960"/>
                <a:gd name="connsiteY42" fmla="*/ 2950190 h 3739450"/>
                <a:gd name="connsiteX43" fmla="*/ 711200 w 4215960"/>
                <a:gd name="connsiteY43" fmla="*/ 2993733 h 3739450"/>
                <a:gd name="connsiteX44" fmla="*/ 740228 w 4215960"/>
                <a:gd name="connsiteY44" fmla="*/ 3015505 h 3739450"/>
                <a:gd name="connsiteX45" fmla="*/ 812800 w 4215960"/>
                <a:gd name="connsiteY45" fmla="*/ 3080819 h 3739450"/>
                <a:gd name="connsiteX46" fmla="*/ 849085 w 4215960"/>
                <a:gd name="connsiteY46" fmla="*/ 3124362 h 3739450"/>
                <a:gd name="connsiteX47" fmla="*/ 870857 w 4215960"/>
                <a:gd name="connsiteY47" fmla="*/ 3138876 h 3739450"/>
                <a:gd name="connsiteX48" fmla="*/ 907143 w 4215960"/>
                <a:gd name="connsiteY48" fmla="*/ 3182419 h 3739450"/>
                <a:gd name="connsiteX49" fmla="*/ 936171 w 4215960"/>
                <a:gd name="connsiteY49" fmla="*/ 3204190 h 3739450"/>
                <a:gd name="connsiteX50" fmla="*/ 1030514 w 4215960"/>
                <a:gd name="connsiteY50" fmla="*/ 3247733 h 3739450"/>
                <a:gd name="connsiteX51" fmla="*/ 1480457 w 4215960"/>
                <a:gd name="connsiteY51" fmla="*/ 3233219 h 3739450"/>
                <a:gd name="connsiteX52" fmla="*/ 1531257 w 4215960"/>
                <a:gd name="connsiteY52" fmla="*/ 3218705 h 3739450"/>
                <a:gd name="connsiteX53" fmla="*/ 1618343 w 4215960"/>
                <a:gd name="connsiteY53" fmla="*/ 3211447 h 3739450"/>
                <a:gd name="connsiteX54" fmla="*/ 1698171 w 4215960"/>
                <a:gd name="connsiteY54" fmla="*/ 3196933 h 3739450"/>
                <a:gd name="connsiteX55" fmla="*/ 1756228 w 4215960"/>
                <a:gd name="connsiteY55" fmla="*/ 3189676 h 3739450"/>
                <a:gd name="connsiteX56" fmla="*/ 1785257 w 4215960"/>
                <a:gd name="connsiteY56" fmla="*/ 3175162 h 3739450"/>
                <a:gd name="connsiteX57" fmla="*/ 1850571 w 4215960"/>
                <a:gd name="connsiteY57" fmla="*/ 3153390 h 3739450"/>
                <a:gd name="connsiteX58" fmla="*/ 1886857 w 4215960"/>
                <a:gd name="connsiteY58" fmla="*/ 3138876 h 3739450"/>
                <a:gd name="connsiteX59" fmla="*/ 1988457 w 4215960"/>
                <a:gd name="connsiteY59" fmla="*/ 3124362 h 3739450"/>
                <a:gd name="connsiteX60" fmla="*/ 2017485 w 4215960"/>
                <a:gd name="connsiteY60" fmla="*/ 3117105 h 3739450"/>
                <a:gd name="connsiteX61" fmla="*/ 2637971 w 4215960"/>
                <a:gd name="connsiteY61" fmla="*/ 3463859 h 3739450"/>
                <a:gd name="connsiteX62" fmla="*/ 2724375 w 4215960"/>
                <a:gd name="connsiteY62" fmla="*/ 3650049 h 3739450"/>
                <a:gd name="connsiteX63" fmla="*/ 2784700 w 4215960"/>
                <a:gd name="connsiteY63" fmla="*/ 3708787 h 3739450"/>
                <a:gd name="connsiteX64" fmla="*/ 2795812 w 4215960"/>
                <a:gd name="connsiteY64" fmla="*/ 3678624 h 3739450"/>
                <a:gd name="connsiteX65" fmla="*/ 2841850 w 4215960"/>
                <a:gd name="connsiteY65" fmla="*/ 3651636 h 3739450"/>
                <a:gd name="connsiteX66" fmla="*/ 2892650 w 4215960"/>
                <a:gd name="connsiteY66" fmla="*/ 3724662 h 3739450"/>
                <a:gd name="connsiteX67" fmla="*/ 2941863 w 4215960"/>
                <a:gd name="connsiteY67" fmla="*/ 3727837 h 3739450"/>
                <a:gd name="connsiteX68" fmla="*/ 2897412 w 4215960"/>
                <a:gd name="connsiteY68" fmla="*/ 3634175 h 3739450"/>
                <a:gd name="connsiteX69" fmla="*/ 2854550 w 4215960"/>
                <a:gd name="connsiteY69" fmla="*/ 3565912 h 3739450"/>
                <a:gd name="connsiteX70" fmla="*/ 2897413 w 4215960"/>
                <a:gd name="connsiteY70" fmla="*/ 3550036 h 3739450"/>
                <a:gd name="connsiteX71" fmla="*/ 2878362 w 4215960"/>
                <a:gd name="connsiteY71" fmla="*/ 3508762 h 3739450"/>
                <a:gd name="connsiteX72" fmla="*/ 2930750 w 4215960"/>
                <a:gd name="connsiteY72" fmla="*/ 3518287 h 3739450"/>
                <a:gd name="connsiteX73" fmla="*/ 2910113 w 4215960"/>
                <a:gd name="connsiteY73" fmla="*/ 3484949 h 3739450"/>
                <a:gd name="connsiteX74" fmla="*/ 2931432 w 4215960"/>
                <a:gd name="connsiteY74" fmla="*/ 3468395 h 3739450"/>
                <a:gd name="connsiteX75" fmla="*/ 3052535 w 4215960"/>
                <a:gd name="connsiteY75" fmla="*/ 3553668 h 3739450"/>
                <a:gd name="connsiteX76" fmla="*/ 3087912 w 4215960"/>
                <a:gd name="connsiteY76" fmla="*/ 3540511 h 3739450"/>
                <a:gd name="connsiteX77" fmla="*/ 3140299 w 4215960"/>
                <a:gd name="connsiteY77" fmla="*/ 3605600 h 3739450"/>
                <a:gd name="connsiteX78" fmla="*/ 3160937 w 4215960"/>
                <a:gd name="connsiteY78" fmla="*/ 3664337 h 3739450"/>
                <a:gd name="connsiteX79" fmla="*/ 3268887 w 4215960"/>
                <a:gd name="connsiteY79" fmla="*/ 3683386 h 3739450"/>
                <a:gd name="connsiteX80" fmla="*/ 3208563 w 4215960"/>
                <a:gd name="connsiteY80" fmla="*/ 3616711 h 3739450"/>
                <a:gd name="connsiteX81" fmla="*/ 3205387 w 4215960"/>
                <a:gd name="connsiteY81" fmla="*/ 3548449 h 3739450"/>
                <a:gd name="connsiteX82" fmla="*/ 3259362 w 4215960"/>
                <a:gd name="connsiteY82" fmla="*/ 3604012 h 3739450"/>
                <a:gd name="connsiteX83" fmla="*/ 3308575 w 4215960"/>
                <a:gd name="connsiteY83" fmla="*/ 3608774 h 3739450"/>
                <a:gd name="connsiteX84" fmla="*/ 3302225 w 4215960"/>
                <a:gd name="connsiteY84" fmla="*/ 3559562 h 3739450"/>
                <a:gd name="connsiteX85" fmla="*/ 3362550 w 4215960"/>
                <a:gd name="connsiteY85" fmla="*/ 3564324 h 3739450"/>
                <a:gd name="connsiteX86" fmla="*/ 3424462 w 4215960"/>
                <a:gd name="connsiteY86" fmla="*/ 3607186 h 3739450"/>
                <a:gd name="connsiteX87" fmla="*/ 3456212 w 4215960"/>
                <a:gd name="connsiteY87" fmla="*/ 3594487 h 3739450"/>
                <a:gd name="connsiteX88" fmla="*/ 3449863 w 4215960"/>
                <a:gd name="connsiteY88" fmla="*/ 3559562 h 3739450"/>
                <a:gd name="connsiteX89" fmla="*/ 3491138 w 4215960"/>
                <a:gd name="connsiteY89" fmla="*/ 3535750 h 3739450"/>
                <a:gd name="connsiteX90" fmla="*/ 3575275 w 4215960"/>
                <a:gd name="connsiteY90" fmla="*/ 3592900 h 3739450"/>
                <a:gd name="connsiteX91" fmla="*/ 3592738 w 4215960"/>
                <a:gd name="connsiteY91" fmla="*/ 3491302 h 3739450"/>
                <a:gd name="connsiteX92" fmla="*/ 3567338 w 4215960"/>
                <a:gd name="connsiteY92" fmla="*/ 3469076 h 3739450"/>
                <a:gd name="connsiteX93" fmla="*/ 3494312 w 4215960"/>
                <a:gd name="connsiteY93" fmla="*/ 3426213 h 3739450"/>
                <a:gd name="connsiteX94" fmla="*/ 3516537 w 4215960"/>
                <a:gd name="connsiteY94" fmla="*/ 3400814 h 3739450"/>
                <a:gd name="connsiteX95" fmla="*/ 3537175 w 4215960"/>
                <a:gd name="connsiteY95" fmla="*/ 3378588 h 3739450"/>
                <a:gd name="connsiteX96" fmla="*/ 3591150 w 4215960"/>
                <a:gd name="connsiteY96" fmla="*/ 3410339 h 3739450"/>
                <a:gd name="connsiteX97" fmla="*/ 3597500 w 4215960"/>
                <a:gd name="connsiteY97" fmla="*/ 3365889 h 3739450"/>
                <a:gd name="connsiteX98" fmla="*/ 3541937 w 4215960"/>
                <a:gd name="connsiteY98" fmla="*/ 3342076 h 3739450"/>
                <a:gd name="connsiteX99" fmla="*/ 3540350 w 4215960"/>
                <a:gd name="connsiteY99" fmla="*/ 3332552 h 3739450"/>
                <a:gd name="connsiteX100" fmla="*/ 3527649 w 4215960"/>
                <a:gd name="connsiteY100" fmla="*/ 3294453 h 3739450"/>
                <a:gd name="connsiteX101" fmla="*/ 3533999 w 4215960"/>
                <a:gd name="connsiteY101" fmla="*/ 3246827 h 3739450"/>
                <a:gd name="connsiteX102" fmla="*/ 3545112 w 4215960"/>
                <a:gd name="connsiteY102" fmla="*/ 3191264 h 3739450"/>
                <a:gd name="connsiteX103" fmla="*/ 3507012 w 4215960"/>
                <a:gd name="connsiteY103" fmla="*/ 3161102 h 3739450"/>
                <a:gd name="connsiteX104" fmla="*/ 3540349 w 4215960"/>
                <a:gd name="connsiteY104" fmla="*/ 3151577 h 3739450"/>
                <a:gd name="connsiteX105" fmla="*/ 3518124 w 4215960"/>
                <a:gd name="connsiteY105" fmla="*/ 3115064 h 3739450"/>
                <a:gd name="connsiteX106" fmla="*/ 3556225 w 4215960"/>
                <a:gd name="connsiteY106" fmla="*/ 3110303 h 3739450"/>
                <a:gd name="connsiteX107" fmla="*/ 3562574 w 4215960"/>
                <a:gd name="connsiteY107" fmla="*/ 3076964 h 3739450"/>
                <a:gd name="connsiteX108" fmla="*/ 3624488 w 4215960"/>
                <a:gd name="connsiteY108" fmla="*/ 3086491 h 3739450"/>
                <a:gd name="connsiteX109" fmla="*/ 3657601 w 4215960"/>
                <a:gd name="connsiteY109" fmla="*/ 3101683 h 3739450"/>
                <a:gd name="connsiteX110" fmla="*/ 3623808 w 4215960"/>
                <a:gd name="connsiteY110" fmla="*/ 3142731 h 3739450"/>
                <a:gd name="connsiteX111" fmla="*/ 3662816 w 4215960"/>
                <a:gd name="connsiteY111" fmla="*/ 3250227 h 3739450"/>
                <a:gd name="connsiteX112" fmla="*/ 3715203 w 4215960"/>
                <a:gd name="connsiteY112" fmla="*/ 3281525 h 3739450"/>
                <a:gd name="connsiteX113" fmla="*/ 3767137 w 4215960"/>
                <a:gd name="connsiteY113" fmla="*/ 3239343 h 3739450"/>
                <a:gd name="connsiteX114" fmla="*/ 3852862 w 4215960"/>
                <a:gd name="connsiteY114" fmla="*/ 3190810 h 3739450"/>
                <a:gd name="connsiteX115" fmla="*/ 3835626 w 4215960"/>
                <a:gd name="connsiteY115" fmla="*/ 3101909 h 3739450"/>
                <a:gd name="connsiteX116" fmla="*/ 3912960 w 4215960"/>
                <a:gd name="connsiteY116" fmla="*/ 2969240 h 3739450"/>
                <a:gd name="connsiteX117" fmla="*/ 4205514 w 4215960"/>
                <a:gd name="connsiteY117" fmla="*/ 2636092 h 3739450"/>
                <a:gd name="connsiteX118" fmla="*/ 4124097 w 4215960"/>
                <a:gd name="connsiteY118" fmla="*/ 2627020 h 3739450"/>
                <a:gd name="connsiteX119" fmla="*/ 4128634 w 4215960"/>
                <a:gd name="connsiteY119" fmla="*/ 2535172 h 3739450"/>
                <a:gd name="connsiteX120" fmla="*/ 4079647 w 4215960"/>
                <a:gd name="connsiteY120" fmla="*/ 2510000 h 3739450"/>
                <a:gd name="connsiteX121" fmla="*/ 3995510 w 4215960"/>
                <a:gd name="connsiteY121" fmla="*/ 2541522 h 3739450"/>
                <a:gd name="connsiteX122" fmla="*/ 3958771 w 4215960"/>
                <a:gd name="connsiteY122" fmla="*/ 2505237 h 3739450"/>
                <a:gd name="connsiteX123" fmla="*/ 4003448 w 4215960"/>
                <a:gd name="connsiteY123" fmla="*/ 2482332 h 3739450"/>
                <a:gd name="connsiteX124" fmla="*/ 3874181 w 4215960"/>
                <a:gd name="connsiteY124" fmla="*/ 2269153 h 3739450"/>
                <a:gd name="connsiteX125" fmla="*/ 3889147 w 4215960"/>
                <a:gd name="connsiteY125" fmla="*/ 2238990 h 3739450"/>
                <a:gd name="connsiteX126" fmla="*/ 3865562 w 4215960"/>
                <a:gd name="connsiteY126" fmla="*/ 2123330 h 3739450"/>
                <a:gd name="connsiteX127" fmla="*/ 3706813 w 4215960"/>
                <a:gd name="connsiteY127" fmla="*/ 2112444 h 3739450"/>
                <a:gd name="connsiteX128" fmla="*/ 3673475 w 4215960"/>
                <a:gd name="connsiteY128" fmla="*/ 2161202 h 3739450"/>
                <a:gd name="connsiteX129" fmla="*/ 3584575 w 4215960"/>
                <a:gd name="connsiteY129" fmla="*/ 2175718 h 3739450"/>
                <a:gd name="connsiteX130" fmla="*/ 3590925 w 4215960"/>
                <a:gd name="connsiteY130" fmla="*/ 2153719 h 3739450"/>
                <a:gd name="connsiteX131" fmla="*/ 3537403 w 4215960"/>
                <a:gd name="connsiteY131" fmla="*/ 2137618 h 3739450"/>
                <a:gd name="connsiteX132" fmla="*/ 3512684 w 4215960"/>
                <a:gd name="connsiteY132" fmla="*/ 1972517 h 3739450"/>
                <a:gd name="connsiteX133" fmla="*/ 3232377 w 4215960"/>
                <a:gd name="connsiteY133" fmla="*/ 1905842 h 3739450"/>
                <a:gd name="connsiteX134" fmla="*/ 3096078 w 4215960"/>
                <a:gd name="connsiteY134" fmla="*/ 1949158 h 3739450"/>
                <a:gd name="connsiteX135" fmla="*/ 2964089 w 4215960"/>
                <a:gd name="connsiteY135" fmla="*/ 1941674 h 3739450"/>
                <a:gd name="connsiteX136" fmla="*/ 2831646 w 4215960"/>
                <a:gd name="connsiteY136" fmla="*/ 1830776 h 3739450"/>
                <a:gd name="connsiteX137" fmla="*/ 2618468 w 4215960"/>
                <a:gd name="connsiteY137" fmla="*/ 1527563 h 3739450"/>
                <a:gd name="connsiteX138" fmla="*/ 2220006 w 4215960"/>
                <a:gd name="connsiteY138" fmla="*/ 1388090 h 3739450"/>
                <a:gd name="connsiteX139" fmla="*/ 1983468 w 4215960"/>
                <a:gd name="connsiteY139" fmla="*/ 1075126 h 3739450"/>
                <a:gd name="connsiteX140" fmla="*/ 2017259 w 4215960"/>
                <a:gd name="connsiteY140" fmla="*/ 1050180 h 3739450"/>
                <a:gd name="connsiteX141" fmla="*/ 2076903 w 4215960"/>
                <a:gd name="connsiteY141" fmla="*/ 1133183 h 3739450"/>
                <a:gd name="connsiteX142" fmla="*/ 2097087 w 4215960"/>
                <a:gd name="connsiteY142" fmla="*/ 1115720 h 3739450"/>
                <a:gd name="connsiteX143" fmla="*/ 2140177 w 4215960"/>
                <a:gd name="connsiteY143" fmla="*/ 1146564 h 3739450"/>
                <a:gd name="connsiteX144" fmla="*/ 2228850 w 4215960"/>
                <a:gd name="connsiteY144" fmla="*/ 1092815 h 3739450"/>
                <a:gd name="connsiteX145" fmla="*/ 2244952 w 4215960"/>
                <a:gd name="connsiteY145" fmla="*/ 1072405 h 3739450"/>
                <a:gd name="connsiteX146" fmla="*/ 2303235 w 4215960"/>
                <a:gd name="connsiteY146" fmla="*/ 1072631 h 3739450"/>
                <a:gd name="connsiteX147" fmla="*/ 2319338 w 4215960"/>
                <a:gd name="connsiteY147" fmla="*/ 1039521 h 3739450"/>
                <a:gd name="connsiteX148" fmla="*/ 2300514 w 4215960"/>
                <a:gd name="connsiteY148" fmla="*/ 1013894 h 3739450"/>
                <a:gd name="connsiteX149" fmla="*/ 2233386 w 4215960"/>
                <a:gd name="connsiteY149" fmla="*/ 1033851 h 3739450"/>
                <a:gd name="connsiteX150" fmla="*/ 2211614 w 4215960"/>
                <a:gd name="connsiteY150" fmla="*/ 980330 h 3739450"/>
                <a:gd name="connsiteX151" fmla="*/ 2232932 w 4215960"/>
                <a:gd name="connsiteY151" fmla="*/ 950620 h 3739450"/>
                <a:gd name="connsiteX152" fmla="*/ 2176462 w 4215960"/>
                <a:gd name="connsiteY152" fmla="*/ 847206 h 3739450"/>
                <a:gd name="connsiteX153" fmla="*/ 2127931 w 4215960"/>
                <a:gd name="connsiteY153" fmla="*/ 885987 h 3739450"/>
                <a:gd name="connsiteX154" fmla="*/ 2038576 w 4215960"/>
                <a:gd name="connsiteY154" fmla="*/ 831331 h 3739450"/>
                <a:gd name="connsiteX155" fmla="*/ 2090510 w 4215960"/>
                <a:gd name="connsiteY155" fmla="*/ 738802 h 3739450"/>
                <a:gd name="connsiteX156" fmla="*/ 2047648 w 4215960"/>
                <a:gd name="connsiteY156" fmla="*/ 617699 h 3739450"/>
                <a:gd name="connsiteX157" fmla="*/ 2062389 w 4215960"/>
                <a:gd name="connsiteY157" fmla="*/ 493647 h 3739450"/>
                <a:gd name="connsiteX158" fmla="*/ 2157639 w 4215960"/>
                <a:gd name="connsiteY158" fmla="*/ 419942 h 3739450"/>
                <a:gd name="connsiteX159" fmla="*/ 2262868 w 4215960"/>
                <a:gd name="connsiteY159" fmla="*/ 397490 h 3739450"/>
                <a:gd name="connsiteX160" fmla="*/ 2199821 w 4215960"/>
                <a:gd name="connsiteY160" fmla="*/ 307683 h 3739450"/>
                <a:gd name="connsiteX161" fmla="*/ 2182585 w 4215960"/>
                <a:gd name="connsiteY161" fmla="*/ 352360 h 3739450"/>
                <a:gd name="connsiteX162" fmla="*/ 2139270 w 4215960"/>
                <a:gd name="connsiteY162" fmla="*/ 305189 h 3739450"/>
                <a:gd name="connsiteX163" fmla="*/ 2160588 w 4215960"/>
                <a:gd name="connsiteY163" fmla="*/ 219917 h 3739450"/>
                <a:gd name="connsiteX164" fmla="*/ 2233612 w 4215960"/>
                <a:gd name="connsiteY164" fmla="*/ 122626 h 3739450"/>
                <a:gd name="connsiteX165" fmla="*/ 2216603 w 4215960"/>
                <a:gd name="connsiteY165" fmla="*/ 16037 h 3739450"/>
                <a:gd name="connsiteX166" fmla="*/ 2045381 w 4215960"/>
                <a:gd name="connsiteY166" fmla="*/ 25788 h 3739450"/>
                <a:gd name="connsiteX167" fmla="*/ 2026103 w 4215960"/>
                <a:gd name="connsiteY167" fmla="*/ 68425 h 3739450"/>
                <a:gd name="connsiteX168" fmla="*/ 1993900 w 4215960"/>
                <a:gd name="connsiteY168" fmla="*/ 842 h 3739450"/>
                <a:gd name="connsiteX169" fmla="*/ 1775278 w 4215960"/>
                <a:gd name="connsiteY169" fmla="*/ 76135 h 3739450"/>
                <a:gd name="connsiteX170" fmla="*/ 602343 w 4215960"/>
                <a:gd name="connsiteY170" fmla="*/ 127162 h 3739450"/>
                <a:gd name="connsiteX0" fmla="*/ 602343 w 4215960"/>
                <a:gd name="connsiteY0" fmla="*/ 127162 h 3739450"/>
                <a:gd name="connsiteX1" fmla="*/ 406400 w 4215960"/>
                <a:gd name="connsiteY1" fmla="*/ 134419 h 3739450"/>
                <a:gd name="connsiteX2" fmla="*/ 362857 w 4215960"/>
                <a:gd name="connsiteY2" fmla="*/ 163447 h 3739450"/>
                <a:gd name="connsiteX3" fmla="*/ 312057 w 4215960"/>
                <a:gd name="connsiteY3" fmla="*/ 177962 h 3739450"/>
                <a:gd name="connsiteX4" fmla="*/ 239485 w 4215960"/>
                <a:gd name="connsiteY4" fmla="*/ 228762 h 3739450"/>
                <a:gd name="connsiteX5" fmla="*/ 210457 w 4215960"/>
                <a:gd name="connsiteY5" fmla="*/ 236019 h 3739450"/>
                <a:gd name="connsiteX6" fmla="*/ 159657 w 4215960"/>
                <a:gd name="connsiteY6" fmla="*/ 265047 h 3739450"/>
                <a:gd name="connsiteX7" fmla="*/ 130628 w 4215960"/>
                <a:gd name="connsiteY7" fmla="*/ 294076 h 3739450"/>
                <a:gd name="connsiteX8" fmla="*/ 108857 w 4215960"/>
                <a:gd name="connsiteY8" fmla="*/ 315847 h 3739450"/>
                <a:gd name="connsiteX9" fmla="*/ 94343 w 4215960"/>
                <a:gd name="connsiteY9" fmla="*/ 330362 h 3739450"/>
                <a:gd name="connsiteX10" fmla="*/ 43543 w 4215960"/>
                <a:gd name="connsiteY10" fmla="*/ 410190 h 3739450"/>
                <a:gd name="connsiteX11" fmla="*/ 14514 w 4215960"/>
                <a:gd name="connsiteY11" fmla="*/ 490019 h 3739450"/>
                <a:gd name="connsiteX12" fmla="*/ 0 w 4215960"/>
                <a:gd name="connsiteY12" fmla="*/ 548076 h 3739450"/>
                <a:gd name="connsiteX13" fmla="*/ 7257 w 4215960"/>
                <a:gd name="connsiteY13" fmla="*/ 1520533 h 3739450"/>
                <a:gd name="connsiteX14" fmla="*/ 29028 w 4215960"/>
                <a:gd name="connsiteY14" fmla="*/ 1622133 h 3739450"/>
                <a:gd name="connsiteX15" fmla="*/ 43543 w 4215960"/>
                <a:gd name="connsiteY15" fmla="*/ 1658419 h 3739450"/>
                <a:gd name="connsiteX16" fmla="*/ 58057 w 4215960"/>
                <a:gd name="connsiteY16" fmla="*/ 1723733 h 3739450"/>
                <a:gd name="connsiteX17" fmla="*/ 79828 w 4215960"/>
                <a:gd name="connsiteY17" fmla="*/ 1774533 h 3739450"/>
                <a:gd name="connsiteX18" fmla="*/ 116114 w 4215960"/>
                <a:gd name="connsiteY18" fmla="*/ 1890647 h 3739450"/>
                <a:gd name="connsiteX19" fmla="*/ 137885 w 4215960"/>
                <a:gd name="connsiteY19" fmla="*/ 1955962 h 3739450"/>
                <a:gd name="connsiteX20" fmla="*/ 145143 w 4215960"/>
                <a:gd name="connsiteY20" fmla="*/ 1977733 h 3739450"/>
                <a:gd name="connsiteX21" fmla="*/ 166914 w 4215960"/>
                <a:gd name="connsiteY21" fmla="*/ 2021276 h 3739450"/>
                <a:gd name="connsiteX22" fmla="*/ 188685 w 4215960"/>
                <a:gd name="connsiteY22" fmla="*/ 2072076 h 3739450"/>
                <a:gd name="connsiteX23" fmla="*/ 195943 w 4215960"/>
                <a:gd name="connsiteY23" fmla="*/ 2101105 h 3739450"/>
                <a:gd name="connsiteX24" fmla="*/ 232228 w 4215960"/>
                <a:gd name="connsiteY24" fmla="*/ 2151905 h 3739450"/>
                <a:gd name="connsiteX25" fmla="*/ 254000 w 4215960"/>
                <a:gd name="connsiteY25" fmla="*/ 2209962 h 3739450"/>
                <a:gd name="connsiteX26" fmla="*/ 275771 w 4215960"/>
                <a:gd name="connsiteY26" fmla="*/ 2231733 h 3739450"/>
                <a:gd name="connsiteX27" fmla="*/ 312057 w 4215960"/>
                <a:gd name="connsiteY27" fmla="*/ 2304305 h 3739450"/>
                <a:gd name="connsiteX28" fmla="*/ 348343 w 4215960"/>
                <a:gd name="connsiteY28" fmla="*/ 2355105 h 3739450"/>
                <a:gd name="connsiteX29" fmla="*/ 355600 w 4215960"/>
                <a:gd name="connsiteY29" fmla="*/ 2376876 h 3739450"/>
                <a:gd name="connsiteX30" fmla="*/ 406400 w 4215960"/>
                <a:gd name="connsiteY30" fmla="*/ 2442190 h 3739450"/>
                <a:gd name="connsiteX31" fmla="*/ 435428 w 4215960"/>
                <a:gd name="connsiteY31" fmla="*/ 2507505 h 3739450"/>
                <a:gd name="connsiteX32" fmla="*/ 457200 w 4215960"/>
                <a:gd name="connsiteY32" fmla="*/ 2536533 h 3739450"/>
                <a:gd name="connsiteX33" fmla="*/ 471714 w 4215960"/>
                <a:gd name="connsiteY33" fmla="*/ 2594590 h 3739450"/>
                <a:gd name="connsiteX34" fmla="*/ 478971 w 4215960"/>
                <a:gd name="connsiteY34" fmla="*/ 2616362 h 3739450"/>
                <a:gd name="connsiteX35" fmla="*/ 486228 w 4215960"/>
                <a:gd name="connsiteY35" fmla="*/ 2645390 h 3739450"/>
                <a:gd name="connsiteX36" fmla="*/ 493485 w 4215960"/>
                <a:gd name="connsiteY36" fmla="*/ 2710705 h 3739450"/>
                <a:gd name="connsiteX37" fmla="*/ 515257 w 4215960"/>
                <a:gd name="connsiteY37" fmla="*/ 2768762 h 3739450"/>
                <a:gd name="connsiteX38" fmla="*/ 544285 w 4215960"/>
                <a:gd name="connsiteY38" fmla="*/ 2812305 h 3739450"/>
                <a:gd name="connsiteX39" fmla="*/ 573314 w 4215960"/>
                <a:gd name="connsiteY39" fmla="*/ 2863105 h 3739450"/>
                <a:gd name="connsiteX40" fmla="*/ 602343 w 4215960"/>
                <a:gd name="connsiteY40" fmla="*/ 2884876 h 3739450"/>
                <a:gd name="connsiteX41" fmla="*/ 645885 w 4215960"/>
                <a:gd name="connsiteY41" fmla="*/ 2928419 h 3739450"/>
                <a:gd name="connsiteX42" fmla="*/ 674914 w 4215960"/>
                <a:gd name="connsiteY42" fmla="*/ 2950190 h 3739450"/>
                <a:gd name="connsiteX43" fmla="*/ 711200 w 4215960"/>
                <a:gd name="connsiteY43" fmla="*/ 2993733 h 3739450"/>
                <a:gd name="connsiteX44" fmla="*/ 740228 w 4215960"/>
                <a:gd name="connsiteY44" fmla="*/ 3015505 h 3739450"/>
                <a:gd name="connsiteX45" fmla="*/ 812800 w 4215960"/>
                <a:gd name="connsiteY45" fmla="*/ 3080819 h 3739450"/>
                <a:gd name="connsiteX46" fmla="*/ 849085 w 4215960"/>
                <a:gd name="connsiteY46" fmla="*/ 3124362 h 3739450"/>
                <a:gd name="connsiteX47" fmla="*/ 870857 w 4215960"/>
                <a:gd name="connsiteY47" fmla="*/ 3138876 h 3739450"/>
                <a:gd name="connsiteX48" fmla="*/ 907143 w 4215960"/>
                <a:gd name="connsiteY48" fmla="*/ 3182419 h 3739450"/>
                <a:gd name="connsiteX49" fmla="*/ 936171 w 4215960"/>
                <a:gd name="connsiteY49" fmla="*/ 3204190 h 3739450"/>
                <a:gd name="connsiteX50" fmla="*/ 1030514 w 4215960"/>
                <a:gd name="connsiteY50" fmla="*/ 3247733 h 3739450"/>
                <a:gd name="connsiteX51" fmla="*/ 1480457 w 4215960"/>
                <a:gd name="connsiteY51" fmla="*/ 3233219 h 3739450"/>
                <a:gd name="connsiteX52" fmla="*/ 1531257 w 4215960"/>
                <a:gd name="connsiteY52" fmla="*/ 3218705 h 3739450"/>
                <a:gd name="connsiteX53" fmla="*/ 1618343 w 4215960"/>
                <a:gd name="connsiteY53" fmla="*/ 3211447 h 3739450"/>
                <a:gd name="connsiteX54" fmla="*/ 1698171 w 4215960"/>
                <a:gd name="connsiteY54" fmla="*/ 3196933 h 3739450"/>
                <a:gd name="connsiteX55" fmla="*/ 1756228 w 4215960"/>
                <a:gd name="connsiteY55" fmla="*/ 3189676 h 3739450"/>
                <a:gd name="connsiteX56" fmla="*/ 1785257 w 4215960"/>
                <a:gd name="connsiteY56" fmla="*/ 3175162 h 3739450"/>
                <a:gd name="connsiteX57" fmla="*/ 1850571 w 4215960"/>
                <a:gd name="connsiteY57" fmla="*/ 3153390 h 3739450"/>
                <a:gd name="connsiteX58" fmla="*/ 1886857 w 4215960"/>
                <a:gd name="connsiteY58" fmla="*/ 3138876 h 3739450"/>
                <a:gd name="connsiteX59" fmla="*/ 1988457 w 4215960"/>
                <a:gd name="connsiteY59" fmla="*/ 3124362 h 3739450"/>
                <a:gd name="connsiteX60" fmla="*/ 2017485 w 4215960"/>
                <a:gd name="connsiteY60" fmla="*/ 3117105 h 3739450"/>
                <a:gd name="connsiteX61" fmla="*/ 2637971 w 4215960"/>
                <a:gd name="connsiteY61" fmla="*/ 3463859 h 3739450"/>
                <a:gd name="connsiteX62" fmla="*/ 2724375 w 4215960"/>
                <a:gd name="connsiteY62" fmla="*/ 3650049 h 3739450"/>
                <a:gd name="connsiteX63" fmla="*/ 2784700 w 4215960"/>
                <a:gd name="connsiteY63" fmla="*/ 3708787 h 3739450"/>
                <a:gd name="connsiteX64" fmla="*/ 2795812 w 4215960"/>
                <a:gd name="connsiteY64" fmla="*/ 3678624 h 3739450"/>
                <a:gd name="connsiteX65" fmla="*/ 2841850 w 4215960"/>
                <a:gd name="connsiteY65" fmla="*/ 3651636 h 3739450"/>
                <a:gd name="connsiteX66" fmla="*/ 2892650 w 4215960"/>
                <a:gd name="connsiteY66" fmla="*/ 3724662 h 3739450"/>
                <a:gd name="connsiteX67" fmla="*/ 2941863 w 4215960"/>
                <a:gd name="connsiteY67" fmla="*/ 3727837 h 3739450"/>
                <a:gd name="connsiteX68" fmla="*/ 2897412 w 4215960"/>
                <a:gd name="connsiteY68" fmla="*/ 3634175 h 3739450"/>
                <a:gd name="connsiteX69" fmla="*/ 2854550 w 4215960"/>
                <a:gd name="connsiteY69" fmla="*/ 3565912 h 3739450"/>
                <a:gd name="connsiteX70" fmla="*/ 2897413 w 4215960"/>
                <a:gd name="connsiteY70" fmla="*/ 3550036 h 3739450"/>
                <a:gd name="connsiteX71" fmla="*/ 2878362 w 4215960"/>
                <a:gd name="connsiteY71" fmla="*/ 3508762 h 3739450"/>
                <a:gd name="connsiteX72" fmla="*/ 2930750 w 4215960"/>
                <a:gd name="connsiteY72" fmla="*/ 3518287 h 3739450"/>
                <a:gd name="connsiteX73" fmla="*/ 2910113 w 4215960"/>
                <a:gd name="connsiteY73" fmla="*/ 3484949 h 3739450"/>
                <a:gd name="connsiteX74" fmla="*/ 2931432 w 4215960"/>
                <a:gd name="connsiteY74" fmla="*/ 3468395 h 3739450"/>
                <a:gd name="connsiteX75" fmla="*/ 3052535 w 4215960"/>
                <a:gd name="connsiteY75" fmla="*/ 3553668 h 3739450"/>
                <a:gd name="connsiteX76" fmla="*/ 3087912 w 4215960"/>
                <a:gd name="connsiteY76" fmla="*/ 3540511 h 3739450"/>
                <a:gd name="connsiteX77" fmla="*/ 3140299 w 4215960"/>
                <a:gd name="connsiteY77" fmla="*/ 3605600 h 3739450"/>
                <a:gd name="connsiteX78" fmla="*/ 3160937 w 4215960"/>
                <a:gd name="connsiteY78" fmla="*/ 3664337 h 3739450"/>
                <a:gd name="connsiteX79" fmla="*/ 3268887 w 4215960"/>
                <a:gd name="connsiteY79" fmla="*/ 3683386 h 3739450"/>
                <a:gd name="connsiteX80" fmla="*/ 3208563 w 4215960"/>
                <a:gd name="connsiteY80" fmla="*/ 3616711 h 3739450"/>
                <a:gd name="connsiteX81" fmla="*/ 3205387 w 4215960"/>
                <a:gd name="connsiteY81" fmla="*/ 3548449 h 3739450"/>
                <a:gd name="connsiteX82" fmla="*/ 3259362 w 4215960"/>
                <a:gd name="connsiteY82" fmla="*/ 3604012 h 3739450"/>
                <a:gd name="connsiteX83" fmla="*/ 3308575 w 4215960"/>
                <a:gd name="connsiteY83" fmla="*/ 3608774 h 3739450"/>
                <a:gd name="connsiteX84" fmla="*/ 3302225 w 4215960"/>
                <a:gd name="connsiteY84" fmla="*/ 3559562 h 3739450"/>
                <a:gd name="connsiteX85" fmla="*/ 3362550 w 4215960"/>
                <a:gd name="connsiteY85" fmla="*/ 3564324 h 3739450"/>
                <a:gd name="connsiteX86" fmla="*/ 3424462 w 4215960"/>
                <a:gd name="connsiteY86" fmla="*/ 3607186 h 3739450"/>
                <a:gd name="connsiteX87" fmla="*/ 3456212 w 4215960"/>
                <a:gd name="connsiteY87" fmla="*/ 3594487 h 3739450"/>
                <a:gd name="connsiteX88" fmla="*/ 3449863 w 4215960"/>
                <a:gd name="connsiteY88" fmla="*/ 3559562 h 3739450"/>
                <a:gd name="connsiteX89" fmla="*/ 3491138 w 4215960"/>
                <a:gd name="connsiteY89" fmla="*/ 3535750 h 3739450"/>
                <a:gd name="connsiteX90" fmla="*/ 3575275 w 4215960"/>
                <a:gd name="connsiteY90" fmla="*/ 3592900 h 3739450"/>
                <a:gd name="connsiteX91" fmla="*/ 3592738 w 4215960"/>
                <a:gd name="connsiteY91" fmla="*/ 3491302 h 3739450"/>
                <a:gd name="connsiteX92" fmla="*/ 3567338 w 4215960"/>
                <a:gd name="connsiteY92" fmla="*/ 3469076 h 3739450"/>
                <a:gd name="connsiteX93" fmla="*/ 3494312 w 4215960"/>
                <a:gd name="connsiteY93" fmla="*/ 3426213 h 3739450"/>
                <a:gd name="connsiteX94" fmla="*/ 3516537 w 4215960"/>
                <a:gd name="connsiteY94" fmla="*/ 3400814 h 3739450"/>
                <a:gd name="connsiteX95" fmla="*/ 3537175 w 4215960"/>
                <a:gd name="connsiteY95" fmla="*/ 3378588 h 3739450"/>
                <a:gd name="connsiteX96" fmla="*/ 3591150 w 4215960"/>
                <a:gd name="connsiteY96" fmla="*/ 3410339 h 3739450"/>
                <a:gd name="connsiteX97" fmla="*/ 3597500 w 4215960"/>
                <a:gd name="connsiteY97" fmla="*/ 3365889 h 3739450"/>
                <a:gd name="connsiteX98" fmla="*/ 3541937 w 4215960"/>
                <a:gd name="connsiteY98" fmla="*/ 3342076 h 3739450"/>
                <a:gd name="connsiteX99" fmla="*/ 3540350 w 4215960"/>
                <a:gd name="connsiteY99" fmla="*/ 3332552 h 3739450"/>
                <a:gd name="connsiteX100" fmla="*/ 3527649 w 4215960"/>
                <a:gd name="connsiteY100" fmla="*/ 3294453 h 3739450"/>
                <a:gd name="connsiteX101" fmla="*/ 3533999 w 4215960"/>
                <a:gd name="connsiteY101" fmla="*/ 3246827 h 3739450"/>
                <a:gd name="connsiteX102" fmla="*/ 3545112 w 4215960"/>
                <a:gd name="connsiteY102" fmla="*/ 3191264 h 3739450"/>
                <a:gd name="connsiteX103" fmla="*/ 3507012 w 4215960"/>
                <a:gd name="connsiteY103" fmla="*/ 3161102 h 3739450"/>
                <a:gd name="connsiteX104" fmla="*/ 3540349 w 4215960"/>
                <a:gd name="connsiteY104" fmla="*/ 3151577 h 3739450"/>
                <a:gd name="connsiteX105" fmla="*/ 3518124 w 4215960"/>
                <a:gd name="connsiteY105" fmla="*/ 3115064 h 3739450"/>
                <a:gd name="connsiteX106" fmla="*/ 3556225 w 4215960"/>
                <a:gd name="connsiteY106" fmla="*/ 3110303 h 3739450"/>
                <a:gd name="connsiteX107" fmla="*/ 3562574 w 4215960"/>
                <a:gd name="connsiteY107" fmla="*/ 3076964 h 3739450"/>
                <a:gd name="connsiteX108" fmla="*/ 3624488 w 4215960"/>
                <a:gd name="connsiteY108" fmla="*/ 3086491 h 3739450"/>
                <a:gd name="connsiteX109" fmla="*/ 3657601 w 4215960"/>
                <a:gd name="connsiteY109" fmla="*/ 3101683 h 3739450"/>
                <a:gd name="connsiteX110" fmla="*/ 3623808 w 4215960"/>
                <a:gd name="connsiteY110" fmla="*/ 3142731 h 3739450"/>
                <a:gd name="connsiteX111" fmla="*/ 3662816 w 4215960"/>
                <a:gd name="connsiteY111" fmla="*/ 3250227 h 3739450"/>
                <a:gd name="connsiteX112" fmla="*/ 3715203 w 4215960"/>
                <a:gd name="connsiteY112" fmla="*/ 3281525 h 3739450"/>
                <a:gd name="connsiteX113" fmla="*/ 3767137 w 4215960"/>
                <a:gd name="connsiteY113" fmla="*/ 3239343 h 3739450"/>
                <a:gd name="connsiteX114" fmla="*/ 3852862 w 4215960"/>
                <a:gd name="connsiteY114" fmla="*/ 3190810 h 3739450"/>
                <a:gd name="connsiteX115" fmla="*/ 3835626 w 4215960"/>
                <a:gd name="connsiteY115" fmla="*/ 3101909 h 3739450"/>
                <a:gd name="connsiteX116" fmla="*/ 3912960 w 4215960"/>
                <a:gd name="connsiteY116" fmla="*/ 2969240 h 3739450"/>
                <a:gd name="connsiteX117" fmla="*/ 4205514 w 4215960"/>
                <a:gd name="connsiteY117" fmla="*/ 2636092 h 3739450"/>
                <a:gd name="connsiteX118" fmla="*/ 4124097 w 4215960"/>
                <a:gd name="connsiteY118" fmla="*/ 2627020 h 3739450"/>
                <a:gd name="connsiteX119" fmla="*/ 4128634 w 4215960"/>
                <a:gd name="connsiteY119" fmla="*/ 2535172 h 3739450"/>
                <a:gd name="connsiteX120" fmla="*/ 4079647 w 4215960"/>
                <a:gd name="connsiteY120" fmla="*/ 2510000 h 3739450"/>
                <a:gd name="connsiteX121" fmla="*/ 3995510 w 4215960"/>
                <a:gd name="connsiteY121" fmla="*/ 2541522 h 3739450"/>
                <a:gd name="connsiteX122" fmla="*/ 3958771 w 4215960"/>
                <a:gd name="connsiteY122" fmla="*/ 2505237 h 3739450"/>
                <a:gd name="connsiteX123" fmla="*/ 4003448 w 4215960"/>
                <a:gd name="connsiteY123" fmla="*/ 2482332 h 3739450"/>
                <a:gd name="connsiteX124" fmla="*/ 3874181 w 4215960"/>
                <a:gd name="connsiteY124" fmla="*/ 2269153 h 3739450"/>
                <a:gd name="connsiteX125" fmla="*/ 3889147 w 4215960"/>
                <a:gd name="connsiteY125" fmla="*/ 2238990 h 3739450"/>
                <a:gd name="connsiteX126" fmla="*/ 3865562 w 4215960"/>
                <a:gd name="connsiteY126" fmla="*/ 2123330 h 3739450"/>
                <a:gd name="connsiteX127" fmla="*/ 3706813 w 4215960"/>
                <a:gd name="connsiteY127" fmla="*/ 2112444 h 3739450"/>
                <a:gd name="connsiteX128" fmla="*/ 3673475 w 4215960"/>
                <a:gd name="connsiteY128" fmla="*/ 2161202 h 3739450"/>
                <a:gd name="connsiteX129" fmla="*/ 3584575 w 4215960"/>
                <a:gd name="connsiteY129" fmla="*/ 2175718 h 3739450"/>
                <a:gd name="connsiteX130" fmla="*/ 3590925 w 4215960"/>
                <a:gd name="connsiteY130" fmla="*/ 2153719 h 3739450"/>
                <a:gd name="connsiteX131" fmla="*/ 3537403 w 4215960"/>
                <a:gd name="connsiteY131" fmla="*/ 2137618 h 3739450"/>
                <a:gd name="connsiteX132" fmla="*/ 3512684 w 4215960"/>
                <a:gd name="connsiteY132" fmla="*/ 1972517 h 3739450"/>
                <a:gd name="connsiteX133" fmla="*/ 3232377 w 4215960"/>
                <a:gd name="connsiteY133" fmla="*/ 1905842 h 3739450"/>
                <a:gd name="connsiteX134" fmla="*/ 3096078 w 4215960"/>
                <a:gd name="connsiteY134" fmla="*/ 1949158 h 3739450"/>
                <a:gd name="connsiteX135" fmla="*/ 2964089 w 4215960"/>
                <a:gd name="connsiteY135" fmla="*/ 1941674 h 3739450"/>
                <a:gd name="connsiteX136" fmla="*/ 2831646 w 4215960"/>
                <a:gd name="connsiteY136" fmla="*/ 1830776 h 3739450"/>
                <a:gd name="connsiteX137" fmla="*/ 2618468 w 4215960"/>
                <a:gd name="connsiteY137" fmla="*/ 1527563 h 3739450"/>
                <a:gd name="connsiteX138" fmla="*/ 2220006 w 4215960"/>
                <a:gd name="connsiteY138" fmla="*/ 1388090 h 3739450"/>
                <a:gd name="connsiteX139" fmla="*/ 1983468 w 4215960"/>
                <a:gd name="connsiteY139" fmla="*/ 1075126 h 3739450"/>
                <a:gd name="connsiteX140" fmla="*/ 2017259 w 4215960"/>
                <a:gd name="connsiteY140" fmla="*/ 1050180 h 3739450"/>
                <a:gd name="connsiteX141" fmla="*/ 2076903 w 4215960"/>
                <a:gd name="connsiteY141" fmla="*/ 1133183 h 3739450"/>
                <a:gd name="connsiteX142" fmla="*/ 2097087 w 4215960"/>
                <a:gd name="connsiteY142" fmla="*/ 1115720 h 3739450"/>
                <a:gd name="connsiteX143" fmla="*/ 2140177 w 4215960"/>
                <a:gd name="connsiteY143" fmla="*/ 1146564 h 3739450"/>
                <a:gd name="connsiteX144" fmla="*/ 2228850 w 4215960"/>
                <a:gd name="connsiteY144" fmla="*/ 1092815 h 3739450"/>
                <a:gd name="connsiteX145" fmla="*/ 2244952 w 4215960"/>
                <a:gd name="connsiteY145" fmla="*/ 1072405 h 3739450"/>
                <a:gd name="connsiteX146" fmla="*/ 2303235 w 4215960"/>
                <a:gd name="connsiteY146" fmla="*/ 1072631 h 3739450"/>
                <a:gd name="connsiteX147" fmla="*/ 2319338 w 4215960"/>
                <a:gd name="connsiteY147" fmla="*/ 1039521 h 3739450"/>
                <a:gd name="connsiteX148" fmla="*/ 2300514 w 4215960"/>
                <a:gd name="connsiteY148" fmla="*/ 1013894 h 3739450"/>
                <a:gd name="connsiteX149" fmla="*/ 2233386 w 4215960"/>
                <a:gd name="connsiteY149" fmla="*/ 1033851 h 3739450"/>
                <a:gd name="connsiteX150" fmla="*/ 2211614 w 4215960"/>
                <a:gd name="connsiteY150" fmla="*/ 980330 h 3739450"/>
                <a:gd name="connsiteX151" fmla="*/ 2232932 w 4215960"/>
                <a:gd name="connsiteY151" fmla="*/ 950620 h 3739450"/>
                <a:gd name="connsiteX152" fmla="*/ 2176462 w 4215960"/>
                <a:gd name="connsiteY152" fmla="*/ 847206 h 3739450"/>
                <a:gd name="connsiteX153" fmla="*/ 2127931 w 4215960"/>
                <a:gd name="connsiteY153" fmla="*/ 885987 h 3739450"/>
                <a:gd name="connsiteX154" fmla="*/ 2038576 w 4215960"/>
                <a:gd name="connsiteY154" fmla="*/ 831331 h 3739450"/>
                <a:gd name="connsiteX155" fmla="*/ 2090510 w 4215960"/>
                <a:gd name="connsiteY155" fmla="*/ 738802 h 3739450"/>
                <a:gd name="connsiteX156" fmla="*/ 2047648 w 4215960"/>
                <a:gd name="connsiteY156" fmla="*/ 617699 h 3739450"/>
                <a:gd name="connsiteX157" fmla="*/ 2062389 w 4215960"/>
                <a:gd name="connsiteY157" fmla="*/ 493647 h 3739450"/>
                <a:gd name="connsiteX158" fmla="*/ 2157639 w 4215960"/>
                <a:gd name="connsiteY158" fmla="*/ 419942 h 3739450"/>
                <a:gd name="connsiteX159" fmla="*/ 2262868 w 4215960"/>
                <a:gd name="connsiteY159" fmla="*/ 397490 h 3739450"/>
                <a:gd name="connsiteX160" fmla="*/ 2199821 w 4215960"/>
                <a:gd name="connsiteY160" fmla="*/ 307683 h 3739450"/>
                <a:gd name="connsiteX161" fmla="*/ 2182585 w 4215960"/>
                <a:gd name="connsiteY161" fmla="*/ 352360 h 3739450"/>
                <a:gd name="connsiteX162" fmla="*/ 2139270 w 4215960"/>
                <a:gd name="connsiteY162" fmla="*/ 305189 h 3739450"/>
                <a:gd name="connsiteX163" fmla="*/ 2160588 w 4215960"/>
                <a:gd name="connsiteY163" fmla="*/ 219917 h 3739450"/>
                <a:gd name="connsiteX164" fmla="*/ 2233612 w 4215960"/>
                <a:gd name="connsiteY164" fmla="*/ 122626 h 3739450"/>
                <a:gd name="connsiteX165" fmla="*/ 2216603 w 4215960"/>
                <a:gd name="connsiteY165" fmla="*/ 16037 h 3739450"/>
                <a:gd name="connsiteX166" fmla="*/ 2045381 w 4215960"/>
                <a:gd name="connsiteY166" fmla="*/ 25788 h 3739450"/>
                <a:gd name="connsiteX167" fmla="*/ 2026103 w 4215960"/>
                <a:gd name="connsiteY167" fmla="*/ 68425 h 3739450"/>
                <a:gd name="connsiteX168" fmla="*/ 1993900 w 4215960"/>
                <a:gd name="connsiteY168" fmla="*/ 842 h 3739450"/>
                <a:gd name="connsiteX169" fmla="*/ 1964190 w 4215960"/>
                <a:gd name="connsiteY169" fmla="*/ 41210 h 3739450"/>
                <a:gd name="connsiteX170" fmla="*/ 602343 w 4215960"/>
                <a:gd name="connsiteY170" fmla="*/ 127162 h 3739450"/>
                <a:gd name="connsiteX0" fmla="*/ 1856468 w 4215960"/>
                <a:gd name="connsiteY0" fmla="*/ 136687 h 3739450"/>
                <a:gd name="connsiteX1" fmla="*/ 406400 w 4215960"/>
                <a:gd name="connsiteY1" fmla="*/ 134419 h 3739450"/>
                <a:gd name="connsiteX2" fmla="*/ 362857 w 4215960"/>
                <a:gd name="connsiteY2" fmla="*/ 163447 h 3739450"/>
                <a:gd name="connsiteX3" fmla="*/ 312057 w 4215960"/>
                <a:gd name="connsiteY3" fmla="*/ 177962 h 3739450"/>
                <a:gd name="connsiteX4" fmla="*/ 239485 w 4215960"/>
                <a:gd name="connsiteY4" fmla="*/ 228762 h 3739450"/>
                <a:gd name="connsiteX5" fmla="*/ 210457 w 4215960"/>
                <a:gd name="connsiteY5" fmla="*/ 236019 h 3739450"/>
                <a:gd name="connsiteX6" fmla="*/ 159657 w 4215960"/>
                <a:gd name="connsiteY6" fmla="*/ 265047 h 3739450"/>
                <a:gd name="connsiteX7" fmla="*/ 130628 w 4215960"/>
                <a:gd name="connsiteY7" fmla="*/ 294076 h 3739450"/>
                <a:gd name="connsiteX8" fmla="*/ 108857 w 4215960"/>
                <a:gd name="connsiteY8" fmla="*/ 315847 h 3739450"/>
                <a:gd name="connsiteX9" fmla="*/ 94343 w 4215960"/>
                <a:gd name="connsiteY9" fmla="*/ 330362 h 3739450"/>
                <a:gd name="connsiteX10" fmla="*/ 43543 w 4215960"/>
                <a:gd name="connsiteY10" fmla="*/ 410190 h 3739450"/>
                <a:gd name="connsiteX11" fmla="*/ 14514 w 4215960"/>
                <a:gd name="connsiteY11" fmla="*/ 490019 h 3739450"/>
                <a:gd name="connsiteX12" fmla="*/ 0 w 4215960"/>
                <a:gd name="connsiteY12" fmla="*/ 548076 h 3739450"/>
                <a:gd name="connsiteX13" fmla="*/ 7257 w 4215960"/>
                <a:gd name="connsiteY13" fmla="*/ 1520533 h 3739450"/>
                <a:gd name="connsiteX14" fmla="*/ 29028 w 4215960"/>
                <a:gd name="connsiteY14" fmla="*/ 1622133 h 3739450"/>
                <a:gd name="connsiteX15" fmla="*/ 43543 w 4215960"/>
                <a:gd name="connsiteY15" fmla="*/ 1658419 h 3739450"/>
                <a:gd name="connsiteX16" fmla="*/ 58057 w 4215960"/>
                <a:gd name="connsiteY16" fmla="*/ 1723733 h 3739450"/>
                <a:gd name="connsiteX17" fmla="*/ 79828 w 4215960"/>
                <a:gd name="connsiteY17" fmla="*/ 1774533 h 3739450"/>
                <a:gd name="connsiteX18" fmla="*/ 116114 w 4215960"/>
                <a:gd name="connsiteY18" fmla="*/ 1890647 h 3739450"/>
                <a:gd name="connsiteX19" fmla="*/ 137885 w 4215960"/>
                <a:gd name="connsiteY19" fmla="*/ 1955962 h 3739450"/>
                <a:gd name="connsiteX20" fmla="*/ 145143 w 4215960"/>
                <a:gd name="connsiteY20" fmla="*/ 1977733 h 3739450"/>
                <a:gd name="connsiteX21" fmla="*/ 166914 w 4215960"/>
                <a:gd name="connsiteY21" fmla="*/ 2021276 h 3739450"/>
                <a:gd name="connsiteX22" fmla="*/ 188685 w 4215960"/>
                <a:gd name="connsiteY22" fmla="*/ 2072076 h 3739450"/>
                <a:gd name="connsiteX23" fmla="*/ 195943 w 4215960"/>
                <a:gd name="connsiteY23" fmla="*/ 2101105 h 3739450"/>
                <a:gd name="connsiteX24" fmla="*/ 232228 w 4215960"/>
                <a:gd name="connsiteY24" fmla="*/ 2151905 h 3739450"/>
                <a:gd name="connsiteX25" fmla="*/ 254000 w 4215960"/>
                <a:gd name="connsiteY25" fmla="*/ 2209962 h 3739450"/>
                <a:gd name="connsiteX26" fmla="*/ 275771 w 4215960"/>
                <a:gd name="connsiteY26" fmla="*/ 2231733 h 3739450"/>
                <a:gd name="connsiteX27" fmla="*/ 312057 w 4215960"/>
                <a:gd name="connsiteY27" fmla="*/ 2304305 h 3739450"/>
                <a:gd name="connsiteX28" fmla="*/ 348343 w 4215960"/>
                <a:gd name="connsiteY28" fmla="*/ 2355105 h 3739450"/>
                <a:gd name="connsiteX29" fmla="*/ 355600 w 4215960"/>
                <a:gd name="connsiteY29" fmla="*/ 2376876 h 3739450"/>
                <a:gd name="connsiteX30" fmla="*/ 406400 w 4215960"/>
                <a:gd name="connsiteY30" fmla="*/ 2442190 h 3739450"/>
                <a:gd name="connsiteX31" fmla="*/ 435428 w 4215960"/>
                <a:gd name="connsiteY31" fmla="*/ 2507505 h 3739450"/>
                <a:gd name="connsiteX32" fmla="*/ 457200 w 4215960"/>
                <a:gd name="connsiteY32" fmla="*/ 2536533 h 3739450"/>
                <a:gd name="connsiteX33" fmla="*/ 471714 w 4215960"/>
                <a:gd name="connsiteY33" fmla="*/ 2594590 h 3739450"/>
                <a:gd name="connsiteX34" fmla="*/ 478971 w 4215960"/>
                <a:gd name="connsiteY34" fmla="*/ 2616362 h 3739450"/>
                <a:gd name="connsiteX35" fmla="*/ 486228 w 4215960"/>
                <a:gd name="connsiteY35" fmla="*/ 2645390 h 3739450"/>
                <a:gd name="connsiteX36" fmla="*/ 493485 w 4215960"/>
                <a:gd name="connsiteY36" fmla="*/ 2710705 h 3739450"/>
                <a:gd name="connsiteX37" fmla="*/ 515257 w 4215960"/>
                <a:gd name="connsiteY37" fmla="*/ 2768762 h 3739450"/>
                <a:gd name="connsiteX38" fmla="*/ 544285 w 4215960"/>
                <a:gd name="connsiteY38" fmla="*/ 2812305 h 3739450"/>
                <a:gd name="connsiteX39" fmla="*/ 573314 w 4215960"/>
                <a:gd name="connsiteY39" fmla="*/ 2863105 h 3739450"/>
                <a:gd name="connsiteX40" fmla="*/ 602343 w 4215960"/>
                <a:gd name="connsiteY40" fmla="*/ 2884876 h 3739450"/>
                <a:gd name="connsiteX41" fmla="*/ 645885 w 4215960"/>
                <a:gd name="connsiteY41" fmla="*/ 2928419 h 3739450"/>
                <a:gd name="connsiteX42" fmla="*/ 674914 w 4215960"/>
                <a:gd name="connsiteY42" fmla="*/ 2950190 h 3739450"/>
                <a:gd name="connsiteX43" fmla="*/ 711200 w 4215960"/>
                <a:gd name="connsiteY43" fmla="*/ 2993733 h 3739450"/>
                <a:gd name="connsiteX44" fmla="*/ 740228 w 4215960"/>
                <a:gd name="connsiteY44" fmla="*/ 3015505 h 3739450"/>
                <a:gd name="connsiteX45" fmla="*/ 812800 w 4215960"/>
                <a:gd name="connsiteY45" fmla="*/ 3080819 h 3739450"/>
                <a:gd name="connsiteX46" fmla="*/ 849085 w 4215960"/>
                <a:gd name="connsiteY46" fmla="*/ 3124362 h 3739450"/>
                <a:gd name="connsiteX47" fmla="*/ 870857 w 4215960"/>
                <a:gd name="connsiteY47" fmla="*/ 3138876 h 3739450"/>
                <a:gd name="connsiteX48" fmla="*/ 907143 w 4215960"/>
                <a:gd name="connsiteY48" fmla="*/ 3182419 h 3739450"/>
                <a:gd name="connsiteX49" fmla="*/ 936171 w 4215960"/>
                <a:gd name="connsiteY49" fmla="*/ 3204190 h 3739450"/>
                <a:gd name="connsiteX50" fmla="*/ 1030514 w 4215960"/>
                <a:gd name="connsiteY50" fmla="*/ 3247733 h 3739450"/>
                <a:gd name="connsiteX51" fmla="*/ 1480457 w 4215960"/>
                <a:gd name="connsiteY51" fmla="*/ 3233219 h 3739450"/>
                <a:gd name="connsiteX52" fmla="*/ 1531257 w 4215960"/>
                <a:gd name="connsiteY52" fmla="*/ 3218705 h 3739450"/>
                <a:gd name="connsiteX53" fmla="*/ 1618343 w 4215960"/>
                <a:gd name="connsiteY53" fmla="*/ 3211447 h 3739450"/>
                <a:gd name="connsiteX54" fmla="*/ 1698171 w 4215960"/>
                <a:gd name="connsiteY54" fmla="*/ 3196933 h 3739450"/>
                <a:gd name="connsiteX55" fmla="*/ 1756228 w 4215960"/>
                <a:gd name="connsiteY55" fmla="*/ 3189676 h 3739450"/>
                <a:gd name="connsiteX56" fmla="*/ 1785257 w 4215960"/>
                <a:gd name="connsiteY56" fmla="*/ 3175162 h 3739450"/>
                <a:gd name="connsiteX57" fmla="*/ 1850571 w 4215960"/>
                <a:gd name="connsiteY57" fmla="*/ 3153390 h 3739450"/>
                <a:gd name="connsiteX58" fmla="*/ 1886857 w 4215960"/>
                <a:gd name="connsiteY58" fmla="*/ 3138876 h 3739450"/>
                <a:gd name="connsiteX59" fmla="*/ 1988457 w 4215960"/>
                <a:gd name="connsiteY59" fmla="*/ 3124362 h 3739450"/>
                <a:gd name="connsiteX60" fmla="*/ 2017485 w 4215960"/>
                <a:gd name="connsiteY60" fmla="*/ 3117105 h 3739450"/>
                <a:gd name="connsiteX61" fmla="*/ 2637971 w 4215960"/>
                <a:gd name="connsiteY61" fmla="*/ 3463859 h 3739450"/>
                <a:gd name="connsiteX62" fmla="*/ 2724375 w 4215960"/>
                <a:gd name="connsiteY62" fmla="*/ 3650049 h 3739450"/>
                <a:gd name="connsiteX63" fmla="*/ 2784700 w 4215960"/>
                <a:gd name="connsiteY63" fmla="*/ 3708787 h 3739450"/>
                <a:gd name="connsiteX64" fmla="*/ 2795812 w 4215960"/>
                <a:gd name="connsiteY64" fmla="*/ 3678624 h 3739450"/>
                <a:gd name="connsiteX65" fmla="*/ 2841850 w 4215960"/>
                <a:gd name="connsiteY65" fmla="*/ 3651636 h 3739450"/>
                <a:gd name="connsiteX66" fmla="*/ 2892650 w 4215960"/>
                <a:gd name="connsiteY66" fmla="*/ 3724662 h 3739450"/>
                <a:gd name="connsiteX67" fmla="*/ 2941863 w 4215960"/>
                <a:gd name="connsiteY67" fmla="*/ 3727837 h 3739450"/>
                <a:gd name="connsiteX68" fmla="*/ 2897412 w 4215960"/>
                <a:gd name="connsiteY68" fmla="*/ 3634175 h 3739450"/>
                <a:gd name="connsiteX69" fmla="*/ 2854550 w 4215960"/>
                <a:gd name="connsiteY69" fmla="*/ 3565912 h 3739450"/>
                <a:gd name="connsiteX70" fmla="*/ 2897413 w 4215960"/>
                <a:gd name="connsiteY70" fmla="*/ 3550036 h 3739450"/>
                <a:gd name="connsiteX71" fmla="*/ 2878362 w 4215960"/>
                <a:gd name="connsiteY71" fmla="*/ 3508762 h 3739450"/>
                <a:gd name="connsiteX72" fmla="*/ 2930750 w 4215960"/>
                <a:gd name="connsiteY72" fmla="*/ 3518287 h 3739450"/>
                <a:gd name="connsiteX73" fmla="*/ 2910113 w 4215960"/>
                <a:gd name="connsiteY73" fmla="*/ 3484949 h 3739450"/>
                <a:gd name="connsiteX74" fmla="*/ 2931432 w 4215960"/>
                <a:gd name="connsiteY74" fmla="*/ 3468395 h 3739450"/>
                <a:gd name="connsiteX75" fmla="*/ 3052535 w 4215960"/>
                <a:gd name="connsiteY75" fmla="*/ 3553668 h 3739450"/>
                <a:gd name="connsiteX76" fmla="*/ 3087912 w 4215960"/>
                <a:gd name="connsiteY76" fmla="*/ 3540511 h 3739450"/>
                <a:gd name="connsiteX77" fmla="*/ 3140299 w 4215960"/>
                <a:gd name="connsiteY77" fmla="*/ 3605600 h 3739450"/>
                <a:gd name="connsiteX78" fmla="*/ 3160937 w 4215960"/>
                <a:gd name="connsiteY78" fmla="*/ 3664337 h 3739450"/>
                <a:gd name="connsiteX79" fmla="*/ 3268887 w 4215960"/>
                <a:gd name="connsiteY79" fmla="*/ 3683386 h 3739450"/>
                <a:gd name="connsiteX80" fmla="*/ 3208563 w 4215960"/>
                <a:gd name="connsiteY80" fmla="*/ 3616711 h 3739450"/>
                <a:gd name="connsiteX81" fmla="*/ 3205387 w 4215960"/>
                <a:gd name="connsiteY81" fmla="*/ 3548449 h 3739450"/>
                <a:gd name="connsiteX82" fmla="*/ 3259362 w 4215960"/>
                <a:gd name="connsiteY82" fmla="*/ 3604012 h 3739450"/>
                <a:gd name="connsiteX83" fmla="*/ 3308575 w 4215960"/>
                <a:gd name="connsiteY83" fmla="*/ 3608774 h 3739450"/>
                <a:gd name="connsiteX84" fmla="*/ 3302225 w 4215960"/>
                <a:gd name="connsiteY84" fmla="*/ 3559562 h 3739450"/>
                <a:gd name="connsiteX85" fmla="*/ 3362550 w 4215960"/>
                <a:gd name="connsiteY85" fmla="*/ 3564324 h 3739450"/>
                <a:gd name="connsiteX86" fmla="*/ 3424462 w 4215960"/>
                <a:gd name="connsiteY86" fmla="*/ 3607186 h 3739450"/>
                <a:gd name="connsiteX87" fmla="*/ 3456212 w 4215960"/>
                <a:gd name="connsiteY87" fmla="*/ 3594487 h 3739450"/>
                <a:gd name="connsiteX88" fmla="*/ 3449863 w 4215960"/>
                <a:gd name="connsiteY88" fmla="*/ 3559562 h 3739450"/>
                <a:gd name="connsiteX89" fmla="*/ 3491138 w 4215960"/>
                <a:gd name="connsiteY89" fmla="*/ 3535750 h 3739450"/>
                <a:gd name="connsiteX90" fmla="*/ 3575275 w 4215960"/>
                <a:gd name="connsiteY90" fmla="*/ 3592900 h 3739450"/>
                <a:gd name="connsiteX91" fmla="*/ 3592738 w 4215960"/>
                <a:gd name="connsiteY91" fmla="*/ 3491302 h 3739450"/>
                <a:gd name="connsiteX92" fmla="*/ 3567338 w 4215960"/>
                <a:gd name="connsiteY92" fmla="*/ 3469076 h 3739450"/>
                <a:gd name="connsiteX93" fmla="*/ 3494312 w 4215960"/>
                <a:gd name="connsiteY93" fmla="*/ 3426213 h 3739450"/>
                <a:gd name="connsiteX94" fmla="*/ 3516537 w 4215960"/>
                <a:gd name="connsiteY94" fmla="*/ 3400814 h 3739450"/>
                <a:gd name="connsiteX95" fmla="*/ 3537175 w 4215960"/>
                <a:gd name="connsiteY95" fmla="*/ 3378588 h 3739450"/>
                <a:gd name="connsiteX96" fmla="*/ 3591150 w 4215960"/>
                <a:gd name="connsiteY96" fmla="*/ 3410339 h 3739450"/>
                <a:gd name="connsiteX97" fmla="*/ 3597500 w 4215960"/>
                <a:gd name="connsiteY97" fmla="*/ 3365889 h 3739450"/>
                <a:gd name="connsiteX98" fmla="*/ 3541937 w 4215960"/>
                <a:gd name="connsiteY98" fmla="*/ 3342076 h 3739450"/>
                <a:gd name="connsiteX99" fmla="*/ 3540350 w 4215960"/>
                <a:gd name="connsiteY99" fmla="*/ 3332552 h 3739450"/>
                <a:gd name="connsiteX100" fmla="*/ 3527649 w 4215960"/>
                <a:gd name="connsiteY100" fmla="*/ 3294453 h 3739450"/>
                <a:gd name="connsiteX101" fmla="*/ 3533999 w 4215960"/>
                <a:gd name="connsiteY101" fmla="*/ 3246827 h 3739450"/>
                <a:gd name="connsiteX102" fmla="*/ 3545112 w 4215960"/>
                <a:gd name="connsiteY102" fmla="*/ 3191264 h 3739450"/>
                <a:gd name="connsiteX103" fmla="*/ 3507012 w 4215960"/>
                <a:gd name="connsiteY103" fmla="*/ 3161102 h 3739450"/>
                <a:gd name="connsiteX104" fmla="*/ 3540349 w 4215960"/>
                <a:gd name="connsiteY104" fmla="*/ 3151577 h 3739450"/>
                <a:gd name="connsiteX105" fmla="*/ 3518124 w 4215960"/>
                <a:gd name="connsiteY105" fmla="*/ 3115064 h 3739450"/>
                <a:gd name="connsiteX106" fmla="*/ 3556225 w 4215960"/>
                <a:gd name="connsiteY106" fmla="*/ 3110303 h 3739450"/>
                <a:gd name="connsiteX107" fmla="*/ 3562574 w 4215960"/>
                <a:gd name="connsiteY107" fmla="*/ 3076964 h 3739450"/>
                <a:gd name="connsiteX108" fmla="*/ 3624488 w 4215960"/>
                <a:gd name="connsiteY108" fmla="*/ 3086491 h 3739450"/>
                <a:gd name="connsiteX109" fmla="*/ 3657601 w 4215960"/>
                <a:gd name="connsiteY109" fmla="*/ 3101683 h 3739450"/>
                <a:gd name="connsiteX110" fmla="*/ 3623808 w 4215960"/>
                <a:gd name="connsiteY110" fmla="*/ 3142731 h 3739450"/>
                <a:gd name="connsiteX111" fmla="*/ 3662816 w 4215960"/>
                <a:gd name="connsiteY111" fmla="*/ 3250227 h 3739450"/>
                <a:gd name="connsiteX112" fmla="*/ 3715203 w 4215960"/>
                <a:gd name="connsiteY112" fmla="*/ 3281525 h 3739450"/>
                <a:gd name="connsiteX113" fmla="*/ 3767137 w 4215960"/>
                <a:gd name="connsiteY113" fmla="*/ 3239343 h 3739450"/>
                <a:gd name="connsiteX114" fmla="*/ 3852862 w 4215960"/>
                <a:gd name="connsiteY114" fmla="*/ 3190810 h 3739450"/>
                <a:gd name="connsiteX115" fmla="*/ 3835626 w 4215960"/>
                <a:gd name="connsiteY115" fmla="*/ 3101909 h 3739450"/>
                <a:gd name="connsiteX116" fmla="*/ 3912960 w 4215960"/>
                <a:gd name="connsiteY116" fmla="*/ 2969240 h 3739450"/>
                <a:gd name="connsiteX117" fmla="*/ 4205514 w 4215960"/>
                <a:gd name="connsiteY117" fmla="*/ 2636092 h 3739450"/>
                <a:gd name="connsiteX118" fmla="*/ 4124097 w 4215960"/>
                <a:gd name="connsiteY118" fmla="*/ 2627020 h 3739450"/>
                <a:gd name="connsiteX119" fmla="*/ 4128634 w 4215960"/>
                <a:gd name="connsiteY119" fmla="*/ 2535172 h 3739450"/>
                <a:gd name="connsiteX120" fmla="*/ 4079647 w 4215960"/>
                <a:gd name="connsiteY120" fmla="*/ 2510000 h 3739450"/>
                <a:gd name="connsiteX121" fmla="*/ 3995510 w 4215960"/>
                <a:gd name="connsiteY121" fmla="*/ 2541522 h 3739450"/>
                <a:gd name="connsiteX122" fmla="*/ 3958771 w 4215960"/>
                <a:gd name="connsiteY122" fmla="*/ 2505237 h 3739450"/>
                <a:gd name="connsiteX123" fmla="*/ 4003448 w 4215960"/>
                <a:gd name="connsiteY123" fmla="*/ 2482332 h 3739450"/>
                <a:gd name="connsiteX124" fmla="*/ 3874181 w 4215960"/>
                <a:gd name="connsiteY124" fmla="*/ 2269153 h 3739450"/>
                <a:gd name="connsiteX125" fmla="*/ 3889147 w 4215960"/>
                <a:gd name="connsiteY125" fmla="*/ 2238990 h 3739450"/>
                <a:gd name="connsiteX126" fmla="*/ 3865562 w 4215960"/>
                <a:gd name="connsiteY126" fmla="*/ 2123330 h 3739450"/>
                <a:gd name="connsiteX127" fmla="*/ 3706813 w 4215960"/>
                <a:gd name="connsiteY127" fmla="*/ 2112444 h 3739450"/>
                <a:gd name="connsiteX128" fmla="*/ 3673475 w 4215960"/>
                <a:gd name="connsiteY128" fmla="*/ 2161202 h 3739450"/>
                <a:gd name="connsiteX129" fmla="*/ 3584575 w 4215960"/>
                <a:gd name="connsiteY129" fmla="*/ 2175718 h 3739450"/>
                <a:gd name="connsiteX130" fmla="*/ 3590925 w 4215960"/>
                <a:gd name="connsiteY130" fmla="*/ 2153719 h 3739450"/>
                <a:gd name="connsiteX131" fmla="*/ 3537403 w 4215960"/>
                <a:gd name="connsiteY131" fmla="*/ 2137618 h 3739450"/>
                <a:gd name="connsiteX132" fmla="*/ 3512684 w 4215960"/>
                <a:gd name="connsiteY132" fmla="*/ 1972517 h 3739450"/>
                <a:gd name="connsiteX133" fmla="*/ 3232377 w 4215960"/>
                <a:gd name="connsiteY133" fmla="*/ 1905842 h 3739450"/>
                <a:gd name="connsiteX134" fmla="*/ 3096078 w 4215960"/>
                <a:gd name="connsiteY134" fmla="*/ 1949158 h 3739450"/>
                <a:gd name="connsiteX135" fmla="*/ 2964089 w 4215960"/>
                <a:gd name="connsiteY135" fmla="*/ 1941674 h 3739450"/>
                <a:gd name="connsiteX136" fmla="*/ 2831646 w 4215960"/>
                <a:gd name="connsiteY136" fmla="*/ 1830776 h 3739450"/>
                <a:gd name="connsiteX137" fmla="*/ 2618468 w 4215960"/>
                <a:gd name="connsiteY137" fmla="*/ 1527563 h 3739450"/>
                <a:gd name="connsiteX138" fmla="*/ 2220006 w 4215960"/>
                <a:gd name="connsiteY138" fmla="*/ 1388090 h 3739450"/>
                <a:gd name="connsiteX139" fmla="*/ 1983468 w 4215960"/>
                <a:gd name="connsiteY139" fmla="*/ 1075126 h 3739450"/>
                <a:gd name="connsiteX140" fmla="*/ 2017259 w 4215960"/>
                <a:gd name="connsiteY140" fmla="*/ 1050180 h 3739450"/>
                <a:gd name="connsiteX141" fmla="*/ 2076903 w 4215960"/>
                <a:gd name="connsiteY141" fmla="*/ 1133183 h 3739450"/>
                <a:gd name="connsiteX142" fmla="*/ 2097087 w 4215960"/>
                <a:gd name="connsiteY142" fmla="*/ 1115720 h 3739450"/>
                <a:gd name="connsiteX143" fmla="*/ 2140177 w 4215960"/>
                <a:gd name="connsiteY143" fmla="*/ 1146564 h 3739450"/>
                <a:gd name="connsiteX144" fmla="*/ 2228850 w 4215960"/>
                <a:gd name="connsiteY144" fmla="*/ 1092815 h 3739450"/>
                <a:gd name="connsiteX145" fmla="*/ 2244952 w 4215960"/>
                <a:gd name="connsiteY145" fmla="*/ 1072405 h 3739450"/>
                <a:gd name="connsiteX146" fmla="*/ 2303235 w 4215960"/>
                <a:gd name="connsiteY146" fmla="*/ 1072631 h 3739450"/>
                <a:gd name="connsiteX147" fmla="*/ 2319338 w 4215960"/>
                <a:gd name="connsiteY147" fmla="*/ 1039521 h 3739450"/>
                <a:gd name="connsiteX148" fmla="*/ 2300514 w 4215960"/>
                <a:gd name="connsiteY148" fmla="*/ 1013894 h 3739450"/>
                <a:gd name="connsiteX149" fmla="*/ 2233386 w 4215960"/>
                <a:gd name="connsiteY149" fmla="*/ 1033851 h 3739450"/>
                <a:gd name="connsiteX150" fmla="*/ 2211614 w 4215960"/>
                <a:gd name="connsiteY150" fmla="*/ 980330 h 3739450"/>
                <a:gd name="connsiteX151" fmla="*/ 2232932 w 4215960"/>
                <a:gd name="connsiteY151" fmla="*/ 950620 h 3739450"/>
                <a:gd name="connsiteX152" fmla="*/ 2176462 w 4215960"/>
                <a:gd name="connsiteY152" fmla="*/ 847206 h 3739450"/>
                <a:gd name="connsiteX153" fmla="*/ 2127931 w 4215960"/>
                <a:gd name="connsiteY153" fmla="*/ 885987 h 3739450"/>
                <a:gd name="connsiteX154" fmla="*/ 2038576 w 4215960"/>
                <a:gd name="connsiteY154" fmla="*/ 831331 h 3739450"/>
                <a:gd name="connsiteX155" fmla="*/ 2090510 w 4215960"/>
                <a:gd name="connsiteY155" fmla="*/ 738802 h 3739450"/>
                <a:gd name="connsiteX156" fmla="*/ 2047648 w 4215960"/>
                <a:gd name="connsiteY156" fmla="*/ 617699 h 3739450"/>
                <a:gd name="connsiteX157" fmla="*/ 2062389 w 4215960"/>
                <a:gd name="connsiteY157" fmla="*/ 493647 h 3739450"/>
                <a:gd name="connsiteX158" fmla="*/ 2157639 w 4215960"/>
                <a:gd name="connsiteY158" fmla="*/ 419942 h 3739450"/>
                <a:gd name="connsiteX159" fmla="*/ 2262868 w 4215960"/>
                <a:gd name="connsiteY159" fmla="*/ 397490 h 3739450"/>
                <a:gd name="connsiteX160" fmla="*/ 2199821 w 4215960"/>
                <a:gd name="connsiteY160" fmla="*/ 307683 h 3739450"/>
                <a:gd name="connsiteX161" fmla="*/ 2182585 w 4215960"/>
                <a:gd name="connsiteY161" fmla="*/ 352360 h 3739450"/>
                <a:gd name="connsiteX162" fmla="*/ 2139270 w 4215960"/>
                <a:gd name="connsiteY162" fmla="*/ 305189 h 3739450"/>
                <a:gd name="connsiteX163" fmla="*/ 2160588 w 4215960"/>
                <a:gd name="connsiteY163" fmla="*/ 219917 h 3739450"/>
                <a:gd name="connsiteX164" fmla="*/ 2233612 w 4215960"/>
                <a:gd name="connsiteY164" fmla="*/ 122626 h 3739450"/>
                <a:gd name="connsiteX165" fmla="*/ 2216603 w 4215960"/>
                <a:gd name="connsiteY165" fmla="*/ 16037 h 3739450"/>
                <a:gd name="connsiteX166" fmla="*/ 2045381 w 4215960"/>
                <a:gd name="connsiteY166" fmla="*/ 25788 h 3739450"/>
                <a:gd name="connsiteX167" fmla="*/ 2026103 w 4215960"/>
                <a:gd name="connsiteY167" fmla="*/ 68425 h 3739450"/>
                <a:gd name="connsiteX168" fmla="*/ 1993900 w 4215960"/>
                <a:gd name="connsiteY168" fmla="*/ 842 h 3739450"/>
                <a:gd name="connsiteX169" fmla="*/ 1964190 w 4215960"/>
                <a:gd name="connsiteY169" fmla="*/ 41210 h 3739450"/>
                <a:gd name="connsiteX170" fmla="*/ 1856468 w 4215960"/>
                <a:gd name="connsiteY170" fmla="*/ 136687 h 3739450"/>
                <a:gd name="connsiteX0" fmla="*/ 1778681 w 4215960"/>
                <a:gd name="connsiteY0" fmla="*/ 74774 h 3739450"/>
                <a:gd name="connsiteX1" fmla="*/ 406400 w 4215960"/>
                <a:gd name="connsiteY1" fmla="*/ 134419 h 3739450"/>
                <a:gd name="connsiteX2" fmla="*/ 362857 w 4215960"/>
                <a:gd name="connsiteY2" fmla="*/ 163447 h 3739450"/>
                <a:gd name="connsiteX3" fmla="*/ 312057 w 4215960"/>
                <a:gd name="connsiteY3" fmla="*/ 177962 h 3739450"/>
                <a:gd name="connsiteX4" fmla="*/ 239485 w 4215960"/>
                <a:gd name="connsiteY4" fmla="*/ 228762 h 3739450"/>
                <a:gd name="connsiteX5" fmla="*/ 210457 w 4215960"/>
                <a:gd name="connsiteY5" fmla="*/ 236019 h 3739450"/>
                <a:gd name="connsiteX6" fmla="*/ 159657 w 4215960"/>
                <a:gd name="connsiteY6" fmla="*/ 265047 h 3739450"/>
                <a:gd name="connsiteX7" fmla="*/ 130628 w 4215960"/>
                <a:gd name="connsiteY7" fmla="*/ 294076 h 3739450"/>
                <a:gd name="connsiteX8" fmla="*/ 108857 w 4215960"/>
                <a:gd name="connsiteY8" fmla="*/ 315847 h 3739450"/>
                <a:gd name="connsiteX9" fmla="*/ 94343 w 4215960"/>
                <a:gd name="connsiteY9" fmla="*/ 330362 h 3739450"/>
                <a:gd name="connsiteX10" fmla="*/ 43543 w 4215960"/>
                <a:gd name="connsiteY10" fmla="*/ 410190 h 3739450"/>
                <a:gd name="connsiteX11" fmla="*/ 14514 w 4215960"/>
                <a:gd name="connsiteY11" fmla="*/ 490019 h 3739450"/>
                <a:gd name="connsiteX12" fmla="*/ 0 w 4215960"/>
                <a:gd name="connsiteY12" fmla="*/ 548076 h 3739450"/>
                <a:gd name="connsiteX13" fmla="*/ 7257 w 4215960"/>
                <a:gd name="connsiteY13" fmla="*/ 1520533 h 3739450"/>
                <a:gd name="connsiteX14" fmla="*/ 29028 w 4215960"/>
                <a:gd name="connsiteY14" fmla="*/ 1622133 h 3739450"/>
                <a:gd name="connsiteX15" fmla="*/ 43543 w 4215960"/>
                <a:gd name="connsiteY15" fmla="*/ 1658419 h 3739450"/>
                <a:gd name="connsiteX16" fmla="*/ 58057 w 4215960"/>
                <a:gd name="connsiteY16" fmla="*/ 1723733 h 3739450"/>
                <a:gd name="connsiteX17" fmla="*/ 79828 w 4215960"/>
                <a:gd name="connsiteY17" fmla="*/ 1774533 h 3739450"/>
                <a:gd name="connsiteX18" fmla="*/ 116114 w 4215960"/>
                <a:gd name="connsiteY18" fmla="*/ 1890647 h 3739450"/>
                <a:gd name="connsiteX19" fmla="*/ 137885 w 4215960"/>
                <a:gd name="connsiteY19" fmla="*/ 1955962 h 3739450"/>
                <a:gd name="connsiteX20" fmla="*/ 145143 w 4215960"/>
                <a:gd name="connsiteY20" fmla="*/ 1977733 h 3739450"/>
                <a:gd name="connsiteX21" fmla="*/ 166914 w 4215960"/>
                <a:gd name="connsiteY21" fmla="*/ 2021276 h 3739450"/>
                <a:gd name="connsiteX22" fmla="*/ 188685 w 4215960"/>
                <a:gd name="connsiteY22" fmla="*/ 2072076 h 3739450"/>
                <a:gd name="connsiteX23" fmla="*/ 195943 w 4215960"/>
                <a:gd name="connsiteY23" fmla="*/ 2101105 h 3739450"/>
                <a:gd name="connsiteX24" fmla="*/ 232228 w 4215960"/>
                <a:gd name="connsiteY24" fmla="*/ 2151905 h 3739450"/>
                <a:gd name="connsiteX25" fmla="*/ 254000 w 4215960"/>
                <a:gd name="connsiteY25" fmla="*/ 2209962 h 3739450"/>
                <a:gd name="connsiteX26" fmla="*/ 275771 w 4215960"/>
                <a:gd name="connsiteY26" fmla="*/ 2231733 h 3739450"/>
                <a:gd name="connsiteX27" fmla="*/ 312057 w 4215960"/>
                <a:gd name="connsiteY27" fmla="*/ 2304305 h 3739450"/>
                <a:gd name="connsiteX28" fmla="*/ 348343 w 4215960"/>
                <a:gd name="connsiteY28" fmla="*/ 2355105 h 3739450"/>
                <a:gd name="connsiteX29" fmla="*/ 355600 w 4215960"/>
                <a:gd name="connsiteY29" fmla="*/ 2376876 h 3739450"/>
                <a:gd name="connsiteX30" fmla="*/ 406400 w 4215960"/>
                <a:gd name="connsiteY30" fmla="*/ 2442190 h 3739450"/>
                <a:gd name="connsiteX31" fmla="*/ 435428 w 4215960"/>
                <a:gd name="connsiteY31" fmla="*/ 2507505 h 3739450"/>
                <a:gd name="connsiteX32" fmla="*/ 457200 w 4215960"/>
                <a:gd name="connsiteY32" fmla="*/ 2536533 h 3739450"/>
                <a:gd name="connsiteX33" fmla="*/ 471714 w 4215960"/>
                <a:gd name="connsiteY33" fmla="*/ 2594590 h 3739450"/>
                <a:gd name="connsiteX34" fmla="*/ 478971 w 4215960"/>
                <a:gd name="connsiteY34" fmla="*/ 2616362 h 3739450"/>
                <a:gd name="connsiteX35" fmla="*/ 486228 w 4215960"/>
                <a:gd name="connsiteY35" fmla="*/ 2645390 h 3739450"/>
                <a:gd name="connsiteX36" fmla="*/ 493485 w 4215960"/>
                <a:gd name="connsiteY36" fmla="*/ 2710705 h 3739450"/>
                <a:gd name="connsiteX37" fmla="*/ 515257 w 4215960"/>
                <a:gd name="connsiteY37" fmla="*/ 2768762 h 3739450"/>
                <a:gd name="connsiteX38" fmla="*/ 544285 w 4215960"/>
                <a:gd name="connsiteY38" fmla="*/ 2812305 h 3739450"/>
                <a:gd name="connsiteX39" fmla="*/ 573314 w 4215960"/>
                <a:gd name="connsiteY39" fmla="*/ 2863105 h 3739450"/>
                <a:gd name="connsiteX40" fmla="*/ 602343 w 4215960"/>
                <a:gd name="connsiteY40" fmla="*/ 2884876 h 3739450"/>
                <a:gd name="connsiteX41" fmla="*/ 645885 w 4215960"/>
                <a:gd name="connsiteY41" fmla="*/ 2928419 h 3739450"/>
                <a:gd name="connsiteX42" fmla="*/ 674914 w 4215960"/>
                <a:gd name="connsiteY42" fmla="*/ 2950190 h 3739450"/>
                <a:gd name="connsiteX43" fmla="*/ 711200 w 4215960"/>
                <a:gd name="connsiteY43" fmla="*/ 2993733 h 3739450"/>
                <a:gd name="connsiteX44" fmla="*/ 740228 w 4215960"/>
                <a:gd name="connsiteY44" fmla="*/ 3015505 h 3739450"/>
                <a:gd name="connsiteX45" fmla="*/ 812800 w 4215960"/>
                <a:gd name="connsiteY45" fmla="*/ 3080819 h 3739450"/>
                <a:gd name="connsiteX46" fmla="*/ 849085 w 4215960"/>
                <a:gd name="connsiteY46" fmla="*/ 3124362 h 3739450"/>
                <a:gd name="connsiteX47" fmla="*/ 870857 w 4215960"/>
                <a:gd name="connsiteY47" fmla="*/ 3138876 h 3739450"/>
                <a:gd name="connsiteX48" fmla="*/ 907143 w 4215960"/>
                <a:gd name="connsiteY48" fmla="*/ 3182419 h 3739450"/>
                <a:gd name="connsiteX49" fmla="*/ 936171 w 4215960"/>
                <a:gd name="connsiteY49" fmla="*/ 3204190 h 3739450"/>
                <a:gd name="connsiteX50" fmla="*/ 1030514 w 4215960"/>
                <a:gd name="connsiteY50" fmla="*/ 3247733 h 3739450"/>
                <a:gd name="connsiteX51" fmla="*/ 1480457 w 4215960"/>
                <a:gd name="connsiteY51" fmla="*/ 3233219 h 3739450"/>
                <a:gd name="connsiteX52" fmla="*/ 1531257 w 4215960"/>
                <a:gd name="connsiteY52" fmla="*/ 3218705 h 3739450"/>
                <a:gd name="connsiteX53" fmla="*/ 1618343 w 4215960"/>
                <a:gd name="connsiteY53" fmla="*/ 3211447 h 3739450"/>
                <a:gd name="connsiteX54" fmla="*/ 1698171 w 4215960"/>
                <a:gd name="connsiteY54" fmla="*/ 3196933 h 3739450"/>
                <a:gd name="connsiteX55" fmla="*/ 1756228 w 4215960"/>
                <a:gd name="connsiteY55" fmla="*/ 3189676 h 3739450"/>
                <a:gd name="connsiteX56" fmla="*/ 1785257 w 4215960"/>
                <a:gd name="connsiteY56" fmla="*/ 3175162 h 3739450"/>
                <a:gd name="connsiteX57" fmla="*/ 1850571 w 4215960"/>
                <a:gd name="connsiteY57" fmla="*/ 3153390 h 3739450"/>
                <a:gd name="connsiteX58" fmla="*/ 1886857 w 4215960"/>
                <a:gd name="connsiteY58" fmla="*/ 3138876 h 3739450"/>
                <a:gd name="connsiteX59" fmla="*/ 1988457 w 4215960"/>
                <a:gd name="connsiteY59" fmla="*/ 3124362 h 3739450"/>
                <a:gd name="connsiteX60" fmla="*/ 2017485 w 4215960"/>
                <a:gd name="connsiteY60" fmla="*/ 3117105 h 3739450"/>
                <a:gd name="connsiteX61" fmla="*/ 2637971 w 4215960"/>
                <a:gd name="connsiteY61" fmla="*/ 3463859 h 3739450"/>
                <a:gd name="connsiteX62" fmla="*/ 2724375 w 4215960"/>
                <a:gd name="connsiteY62" fmla="*/ 3650049 h 3739450"/>
                <a:gd name="connsiteX63" fmla="*/ 2784700 w 4215960"/>
                <a:gd name="connsiteY63" fmla="*/ 3708787 h 3739450"/>
                <a:gd name="connsiteX64" fmla="*/ 2795812 w 4215960"/>
                <a:gd name="connsiteY64" fmla="*/ 3678624 h 3739450"/>
                <a:gd name="connsiteX65" fmla="*/ 2841850 w 4215960"/>
                <a:gd name="connsiteY65" fmla="*/ 3651636 h 3739450"/>
                <a:gd name="connsiteX66" fmla="*/ 2892650 w 4215960"/>
                <a:gd name="connsiteY66" fmla="*/ 3724662 h 3739450"/>
                <a:gd name="connsiteX67" fmla="*/ 2941863 w 4215960"/>
                <a:gd name="connsiteY67" fmla="*/ 3727837 h 3739450"/>
                <a:gd name="connsiteX68" fmla="*/ 2897412 w 4215960"/>
                <a:gd name="connsiteY68" fmla="*/ 3634175 h 3739450"/>
                <a:gd name="connsiteX69" fmla="*/ 2854550 w 4215960"/>
                <a:gd name="connsiteY69" fmla="*/ 3565912 h 3739450"/>
                <a:gd name="connsiteX70" fmla="*/ 2897413 w 4215960"/>
                <a:gd name="connsiteY70" fmla="*/ 3550036 h 3739450"/>
                <a:gd name="connsiteX71" fmla="*/ 2878362 w 4215960"/>
                <a:gd name="connsiteY71" fmla="*/ 3508762 h 3739450"/>
                <a:gd name="connsiteX72" fmla="*/ 2930750 w 4215960"/>
                <a:gd name="connsiteY72" fmla="*/ 3518287 h 3739450"/>
                <a:gd name="connsiteX73" fmla="*/ 2910113 w 4215960"/>
                <a:gd name="connsiteY73" fmla="*/ 3484949 h 3739450"/>
                <a:gd name="connsiteX74" fmla="*/ 2931432 w 4215960"/>
                <a:gd name="connsiteY74" fmla="*/ 3468395 h 3739450"/>
                <a:gd name="connsiteX75" fmla="*/ 3052535 w 4215960"/>
                <a:gd name="connsiteY75" fmla="*/ 3553668 h 3739450"/>
                <a:gd name="connsiteX76" fmla="*/ 3087912 w 4215960"/>
                <a:gd name="connsiteY76" fmla="*/ 3540511 h 3739450"/>
                <a:gd name="connsiteX77" fmla="*/ 3140299 w 4215960"/>
                <a:gd name="connsiteY77" fmla="*/ 3605600 h 3739450"/>
                <a:gd name="connsiteX78" fmla="*/ 3160937 w 4215960"/>
                <a:gd name="connsiteY78" fmla="*/ 3664337 h 3739450"/>
                <a:gd name="connsiteX79" fmla="*/ 3268887 w 4215960"/>
                <a:gd name="connsiteY79" fmla="*/ 3683386 h 3739450"/>
                <a:gd name="connsiteX80" fmla="*/ 3208563 w 4215960"/>
                <a:gd name="connsiteY80" fmla="*/ 3616711 h 3739450"/>
                <a:gd name="connsiteX81" fmla="*/ 3205387 w 4215960"/>
                <a:gd name="connsiteY81" fmla="*/ 3548449 h 3739450"/>
                <a:gd name="connsiteX82" fmla="*/ 3259362 w 4215960"/>
                <a:gd name="connsiteY82" fmla="*/ 3604012 h 3739450"/>
                <a:gd name="connsiteX83" fmla="*/ 3308575 w 4215960"/>
                <a:gd name="connsiteY83" fmla="*/ 3608774 h 3739450"/>
                <a:gd name="connsiteX84" fmla="*/ 3302225 w 4215960"/>
                <a:gd name="connsiteY84" fmla="*/ 3559562 h 3739450"/>
                <a:gd name="connsiteX85" fmla="*/ 3362550 w 4215960"/>
                <a:gd name="connsiteY85" fmla="*/ 3564324 h 3739450"/>
                <a:gd name="connsiteX86" fmla="*/ 3424462 w 4215960"/>
                <a:gd name="connsiteY86" fmla="*/ 3607186 h 3739450"/>
                <a:gd name="connsiteX87" fmla="*/ 3456212 w 4215960"/>
                <a:gd name="connsiteY87" fmla="*/ 3594487 h 3739450"/>
                <a:gd name="connsiteX88" fmla="*/ 3449863 w 4215960"/>
                <a:gd name="connsiteY88" fmla="*/ 3559562 h 3739450"/>
                <a:gd name="connsiteX89" fmla="*/ 3491138 w 4215960"/>
                <a:gd name="connsiteY89" fmla="*/ 3535750 h 3739450"/>
                <a:gd name="connsiteX90" fmla="*/ 3575275 w 4215960"/>
                <a:gd name="connsiteY90" fmla="*/ 3592900 h 3739450"/>
                <a:gd name="connsiteX91" fmla="*/ 3592738 w 4215960"/>
                <a:gd name="connsiteY91" fmla="*/ 3491302 h 3739450"/>
                <a:gd name="connsiteX92" fmla="*/ 3567338 w 4215960"/>
                <a:gd name="connsiteY92" fmla="*/ 3469076 h 3739450"/>
                <a:gd name="connsiteX93" fmla="*/ 3494312 w 4215960"/>
                <a:gd name="connsiteY93" fmla="*/ 3426213 h 3739450"/>
                <a:gd name="connsiteX94" fmla="*/ 3516537 w 4215960"/>
                <a:gd name="connsiteY94" fmla="*/ 3400814 h 3739450"/>
                <a:gd name="connsiteX95" fmla="*/ 3537175 w 4215960"/>
                <a:gd name="connsiteY95" fmla="*/ 3378588 h 3739450"/>
                <a:gd name="connsiteX96" fmla="*/ 3591150 w 4215960"/>
                <a:gd name="connsiteY96" fmla="*/ 3410339 h 3739450"/>
                <a:gd name="connsiteX97" fmla="*/ 3597500 w 4215960"/>
                <a:gd name="connsiteY97" fmla="*/ 3365889 h 3739450"/>
                <a:gd name="connsiteX98" fmla="*/ 3541937 w 4215960"/>
                <a:gd name="connsiteY98" fmla="*/ 3342076 h 3739450"/>
                <a:gd name="connsiteX99" fmla="*/ 3540350 w 4215960"/>
                <a:gd name="connsiteY99" fmla="*/ 3332552 h 3739450"/>
                <a:gd name="connsiteX100" fmla="*/ 3527649 w 4215960"/>
                <a:gd name="connsiteY100" fmla="*/ 3294453 h 3739450"/>
                <a:gd name="connsiteX101" fmla="*/ 3533999 w 4215960"/>
                <a:gd name="connsiteY101" fmla="*/ 3246827 h 3739450"/>
                <a:gd name="connsiteX102" fmla="*/ 3545112 w 4215960"/>
                <a:gd name="connsiteY102" fmla="*/ 3191264 h 3739450"/>
                <a:gd name="connsiteX103" fmla="*/ 3507012 w 4215960"/>
                <a:gd name="connsiteY103" fmla="*/ 3161102 h 3739450"/>
                <a:gd name="connsiteX104" fmla="*/ 3540349 w 4215960"/>
                <a:gd name="connsiteY104" fmla="*/ 3151577 h 3739450"/>
                <a:gd name="connsiteX105" fmla="*/ 3518124 w 4215960"/>
                <a:gd name="connsiteY105" fmla="*/ 3115064 h 3739450"/>
                <a:gd name="connsiteX106" fmla="*/ 3556225 w 4215960"/>
                <a:gd name="connsiteY106" fmla="*/ 3110303 h 3739450"/>
                <a:gd name="connsiteX107" fmla="*/ 3562574 w 4215960"/>
                <a:gd name="connsiteY107" fmla="*/ 3076964 h 3739450"/>
                <a:gd name="connsiteX108" fmla="*/ 3624488 w 4215960"/>
                <a:gd name="connsiteY108" fmla="*/ 3086491 h 3739450"/>
                <a:gd name="connsiteX109" fmla="*/ 3657601 w 4215960"/>
                <a:gd name="connsiteY109" fmla="*/ 3101683 h 3739450"/>
                <a:gd name="connsiteX110" fmla="*/ 3623808 w 4215960"/>
                <a:gd name="connsiteY110" fmla="*/ 3142731 h 3739450"/>
                <a:gd name="connsiteX111" fmla="*/ 3662816 w 4215960"/>
                <a:gd name="connsiteY111" fmla="*/ 3250227 h 3739450"/>
                <a:gd name="connsiteX112" fmla="*/ 3715203 w 4215960"/>
                <a:gd name="connsiteY112" fmla="*/ 3281525 h 3739450"/>
                <a:gd name="connsiteX113" fmla="*/ 3767137 w 4215960"/>
                <a:gd name="connsiteY113" fmla="*/ 3239343 h 3739450"/>
                <a:gd name="connsiteX114" fmla="*/ 3852862 w 4215960"/>
                <a:gd name="connsiteY114" fmla="*/ 3190810 h 3739450"/>
                <a:gd name="connsiteX115" fmla="*/ 3835626 w 4215960"/>
                <a:gd name="connsiteY115" fmla="*/ 3101909 h 3739450"/>
                <a:gd name="connsiteX116" fmla="*/ 3912960 w 4215960"/>
                <a:gd name="connsiteY116" fmla="*/ 2969240 h 3739450"/>
                <a:gd name="connsiteX117" fmla="*/ 4205514 w 4215960"/>
                <a:gd name="connsiteY117" fmla="*/ 2636092 h 3739450"/>
                <a:gd name="connsiteX118" fmla="*/ 4124097 w 4215960"/>
                <a:gd name="connsiteY118" fmla="*/ 2627020 h 3739450"/>
                <a:gd name="connsiteX119" fmla="*/ 4128634 w 4215960"/>
                <a:gd name="connsiteY119" fmla="*/ 2535172 h 3739450"/>
                <a:gd name="connsiteX120" fmla="*/ 4079647 w 4215960"/>
                <a:gd name="connsiteY120" fmla="*/ 2510000 h 3739450"/>
                <a:gd name="connsiteX121" fmla="*/ 3995510 w 4215960"/>
                <a:gd name="connsiteY121" fmla="*/ 2541522 h 3739450"/>
                <a:gd name="connsiteX122" fmla="*/ 3958771 w 4215960"/>
                <a:gd name="connsiteY122" fmla="*/ 2505237 h 3739450"/>
                <a:gd name="connsiteX123" fmla="*/ 4003448 w 4215960"/>
                <a:gd name="connsiteY123" fmla="*/ 2482332 h 3739450"/>
                <a:gd name="connsiteX124" fmla="*/ 3874181 w 4215960"/>
                <a:gd name="connsiteY124" fmla="*/ 2269153 h 3739450"/>
                <a:gd name="connsiteX125" fmla="*/ 3889147 w 4215960"/>
                <a:gd name="connsiteY125" fmla="*/ 2238990 h 3739450"/>
                <a:gd name="connsiteX126" fmla="*/ 3865562 w 4215960"/>
                <a:gd name="connsiteY126" fmla="*/ 2123330 h 3739450"/>
                <a:gd name="connsiteX127" fmla="*/ 3706813 w 4215960"/>
                <a:gd name="connsiteY127" fmla="*/ 2112444 h 3739450"/>
                <a:gd name="connsiteX128" fmla="*/ 3673475 w 4215960"/>
                <a:gd name="connsiteY128" fmla="*/ 2161202 h 3739450"/>
                <a:gd name="connsiteX129" fmla="*/ 3584575 w 4215960"/>
                <a:gd name="connsiteY129" fmla="*/ 2175718 h 3739450"/>
                <a:gd name="connsiteX130" fmla="*/ 3590925 w 4215960"/>
                <a:gd name="connsiteY130" fmla="*/ 2153719 h 3739450"/>
                <a:gd name="connsiteX131" fmla="*/ 3537403 w 4215960"/>
                <a:gd name="connsiteY131" fmla="*/ 2137618 h 3739450"/>
                <a:gd name="connsiteX132" fmla="*/ 3512684 w 4215960"/>
                <a:gd name="connsiteY132" fmla="*/ 1972517 h 3739450"/>
                <a:gd name="connsiteX133" fmla="*/ 3232377 w 4215960"/>
                <a:gd name="connsiteY133" fmla="*/ 1905842 h 3739450"/>
                <a:gd name="connsiteX134" fmla="*/ 3096078 w 4215960"/>
                <a:gd name="connsiteY134" fmla="*/ 1949158 h 3739450"/>
                <a:gd name="connsiteX135" fmla="*/ 2964089 w 4215960"/>
                <a:gd name="connsiteY135" fmla="*/ 1941674 h 3739450"/>
                <a:gd name="connsiteX136" fmla="*/ 2831646 w 4215960"/>
                <a:gd name="connsiteY136" fmla="*/ 1830776 h 3739450"/>
                <a:gd name="connsiteX137" fmla="*/ 2618468 w 4215960"/>
                <a:gd name="connsiteY137" fmla="*/ 1527563 h 3739450"/>
                <a:gd name="connsiteX138" fmla="*/ 2220006 w 4215960"/>
                <a:gd name="connsiteY138" fmla="*/ 1388090 h 3739450"/>
                <a:gd name="connsiteX139" fmla="*/ 1983468 w 4215960"/>
                <a:gd name="connsiteY139" fmla="*/ 1075126 h 3739450"/>
                <a:gd name="connsiteX140" fmla="*/ 2017259 w 4215960"/>
                <a:gd name="connsiteY140" fmla="*/ 1050180 h 3739450"/>
                <a:gd name="connsiteX141" fmla="*/ 2076903 w 4215960"/>
                <a:gd name="connsiteY141" fmla="*/ 1133183 h 3739450"/>
                <a:gd name="connsiteX142" fmla="*/ 2097087 w 4215960"/>
                <a:gd name="connsiteY142" fmla="*/ 1115720 h 3739450"/>
                <a:gd name="connsiteX143" fmla="*/ 2140177 w 4215960"/>
                <a:gd name="connsiteY143" fmla="*/ 1146564 h 3739450"/>
                <a:gd name="connsiteX144" fmla="*/ 2228850 w 4215960"/>
                <a:gd name="connsiteY144" fmla="*/ 1092815 h 3739450"/>
                <a:gd name="connsiteX145" fmla="*/ 2244952 w 4215960"/>
                <a:gd name="connsiteY145" fmla="*/ 1072405 h 3739450"/>
                <a:gd name="connsiteX146" fmla="*/ 2303235 w 4215960"/>
                <a:gd name="connsiteY146" fmla="*/ 1072631 h 3739450"/>
                <a:gd name="connsiteX147" fmla="*/ 2319338 w 4215960"/>
                <a:gd name="connsiteY147" fmla="*/ 1039521 h 3739450"/>
                <a:gd name="connsiteX148" fmla="*/ 2300514 w 4215960"/>
                <a:gd name="connsiteY148" fmla="*/ 1013894 h 3739450"/>
                <a:gd name="connsiteX149" fmla="*/ 2233386 w 4215960"/>
                <a:gd name="connsiteY149" fmla="*/ 1033851 h 3739450"/>
                <a:gd name="connsiteX150" fmla="*/ 2211614 w 4215960"/>
                <a:gd name="connsiteY150" fmla="*/ 980330 h 3739450"/>
                <a:gd name="connsiteX151" fmla="*/ 2232932 w 4215960"/>
                <a:gd name="connsiteY151" fmla="*/ 950620 h 3739450"/>
                <a:gd name="connsiteX152" fmla="*/ 2176462 w 4215960"/>
                <a:gd name="connsiteY152" fmla="*/ 847206 h 3739450"/>
                <a:gd name="connsiteX153" fmla="*/ 2127931 w 4215960"/>
                <a:gd name="connsiteY153" fmla="*/ 885987 h 3739450"/>
                <a:gd name="connsiteX154" fmla="*/ 2038576 w 4215960"/>
                <a:gd name="connsiteY154" fmla="*/ 831331 h 3739450"/>
                <a:gd name="connsiteX155" fmla="*/ 2090510 w 4215960"/>
                <a:gd name="connsiteY155" fmla="*/ 738802 h 3739450"/>
                <a:gd name="connsiteX156" fmla="*/ 2047648 w 4215960"/>
                <a:gd name="connsiteY156" fmla="*/ 617699 h 3739450"/>
                <a:gd name="connsiteX157" fmla="*/ 2062389 w 4215960"/>
                <a:gd name="connsiteY157" fmla="*/ 493647 h 3739450"/>
                <a:gd name="connsiteX158" fmla="*/ 2157639 w 4215960"/>
                <a:gd name="connsiteY158" fmla="*/ 419942 h 3739450"/>
                <a:gd name="connsiteX159" fmla="*/ 2262868 w 4215960"/>
                <a:gd name="connsiteY159" fmla="*/ 397490 h 3739450"/>
                <a:gd name="connsiteX160" fmla="*/ 2199821 w 4215960"/>
                <a:gd name="connsiteY160" fmla="*/ 307683 h 3739450"/>
                <a:gd name="connsiteX161" fmla="*/ 2182585 w 4215960"/>
                <a:gd name="connsiteY161" fmla="*/ 352360 h 3739450"/>
                <a:gd name="connsiteX162" fmla="*/ 2139270 w 4215960"/>
                <a:gd name="connsiteY162" fmla="*/ 305189 h 3739450"/>
                <a:gd name="connsiteX163" fmla="*/ 2160588 w 4215960"/>
                <a:gd name="connsiteY163" fmla="*/ 219917 h 3739450"/>
                <a:gd name="connsiteX164" fmla="*/ 2233612 w 4215960"/>
                <a:gd name="connsiteY164" fmla="*/ 122626 h 3739450"/>
                <a:gd name="connsiteX165" fmla="*/ 2216603 w 4215960"/>
                <a:gd name="connsiteY165" fmla="*/ 16037 h 3739450"/>
                <a:gd name="connsiteX166" fmla="*/ 2045381 w 4215960"/>
                <a:gd name="connsiteY166" fmla="*/ 25788 h 3739450"/>
                <a:gd name="connsiteX167" fmla="*/ 2026103 w 4215960"/>
                <a:gd name="connsiteY167" fmla="*/ 68425 h 3739450"/>
                <a:gd name="connsiteX168" fmla="*/ 1993900 w 4215960"/>
                <a:gd name="connsiteY168" fmla="*/ 842 h 3739450"/>
                <a:gd name="connsiteX169" fmla="*/ 1964190 w 4215960"/>
                <a:gd name="connsiteY169" fmla="*/ 41210 h 3739450"/>
                <a:gd name="connsiteX170" fmla="*/ 1778681 w 4215960"/>
                <a:gd name="connsiteY170" fmla="*/ 74774 h 3739450"/>
                <a:gd name="connsiteX0" fmla="*/ 1778681 w 4215960"/>
                <a:gd name="connsiteY0" fmla="*/ 110218 h 3774894"/>
                <a:gd name="connsiteX1" fmla="*/ 958850 w 4215960"/>
                <a:gd name="connsiteY1" fmla="*/ 0 h 3774894"/>
                <a:gd name="connsiteX2" fmla="*/ 362857 w 4215960"/>
                <a:gd name="connsiteY2" fmla="*/ 198891 h 3774894"/>
                <a:gd name="connsiteX3" fmla="*/ 312057 w 4215960"/>
                <a:gd name="connsiteY3" fmla="*/ 213406 h 3774894"/>
                <a:gd name="connsiteX4" fmla="*/ 239485 w 4215960"/>
                <a:gd name="connsiteY4" fmla="*/ 264206 h 3774894"/>
                <a:gd name="connsiteX5" fmla="*/ 210457 w 4215960"/>
                <a:gd name="connsiteY5" fmla="*/ 271463 h 3774894"/>
                <a:gd name="connsiteX6" fmla="*/ 159657 w 4215960"/>
                <a:gd name="connsiteY6" fmla="*/ 300491 h 3774894"/>
                <a:gd name="connsiteX7" fmla="*/ 130628 w 4215960"/>
                <a:gd name="connsiteY7" fmla="*/ 329520 h 3774894"/>
                <a:gd name="connsiteX8" fmla="*/ 108857 w 4215960"/>
                <a:gd name="connsiteY8" fmla="*/ 351291 h 3774894"/>
                <a:gd name="connsiteX9" fmla="*/ 94343 w 4215960"/>
                <a:gd name="connsiteY9" fmla="*/ 365806 h 3774894"/>
                <a:gd name="connsiteX10" fmla="*/ 43543 w 4215960"/>
                <a:gd name="connsiteY10" fmla="*/ 445634 h 3774894"/>
                <a:gd name="connsiteX11" fmla="*/ 14514 w 4215960"/>
                <a:gd name="connsiteY11" fmla="*/ 525463 h 3774894"/>
                <a:gd name="connsiteX12" fmla="*/ 0 w 4215960"/>
                <a:gd name="connsiteY12" fmla="*/ 583520 h 3774894"/>
                <a:gd name="connsiteX13" fmla="*/ 7257 w 4215960"/>
                <a:gd name="connsiteY13" fmla="*/ 1555977 h 3774894"/>
                <a:gd name="connsiteX14" fmla="*/ 29028 w 4215960"/>
                <a:gd name="connsiteY14" fmla="*/ 1657577 h 3774894"/>
                <a:gd name="connsiteX15" fmla="*/ 43543 w 4215960"/>
                <a:gd name="connsiteY15" fmla="*/ 1693863 h 3774894"/>
                <a:gd name="connsiteX16" fmla="*/ 58057 w 4215960"/>
                <a:gd name="connsiteY16" fmla="*/ 1759177 h 3774894"/>
                <a:gd name="connsiteX17" fmla="*/ 79828 w 4215960"/>
                <a:gd name="connsiteY17" fmla="*/ 1809977 h 3774894"/>
                <a:gd name="connsiteX18" fmla="*/ 116114 w 4215960"/>
                <a:gd name="connsiteY18" fmla="*/ 1926091 h 3774894"/>
                <a:gd name="connsiteX19" fmla="*/ 137885 w 4215960"/>
                <a:gd name="connsiteY19" fmla="*/ 1991406 h 3774894"/>
                <a:gd name="connsiteX20" fmla="*/ 145143 w 4215960"/>
                <a:gd name="connsiteY20" fmla="*/ 2013177 h 3774894"/>
                <a:gd name="connsiteX21" fmla="*/ 166914 w 4215960"/>
                <a:gd name="connsiteY21" fmla="*/ 2056720 h 3774894"/>
                <a:gd name="connsiteX22" fmla="*/ 188685 w 4215960"/>
                <a:gd name="connsiteY22" fmla="*/ 2107520 h 3774894"/>
                <a:gd name="connsiteX23" fmla="*/ 195943 w 4215960"/>
                <a:gd name="connsiteY23" fmla="*/ 2136549 h 3774894"/>
                <a:gd name="connsiteX24" fmla="*/ 232228 w 4215960"/>
                <a:gd name="connsiteY24" fmla="*/ 2187349 h 3774894"/>
                <a:gd name="connsiteX25" fmla="*/ 254000 w 4215960"/>
                <a:gd name="connsiteY25" fmla="*/ 2245406 h 3774894"/>
                <a:gd name="connsiteX26" fmla="*/ 275771 w 4215960"/>
                <a:gd name="connsiteY26" fmla="*/ 2267177 h 3774894"/>
                <a:gd name="connsiteX27" fmla="*/ 312057 w 4215960"/>
                <a:gd name="connsiteY27" fmla="*/ 2339749 h 3774894"/>
                <a:gd name="connsiteX28" fmla="*/ 348343 w 4215960"/>
                <a:gd name="connsiteY28" fmla="*/ 2390549 h 3774894"/>
                <a:gd name="connsiteX29" fmla="*/ 355600 w 4215960"/>
                <a:gd name="connsiteY29" fmla="*/ 2412320 h 3774894"/>
                <a:gd name="connsiteX30" fmla="*/ 406400 w 4215960"/>
                <a:gd name="connsiteY30" fmla="*/ 2477634 h 3774894"/>
                <a:gd name="connsiteX31" fmla="*/ 435428 w 4215960"/>
                <a:gd name="connsiteY31" fmla="*/ 2542949 h 3774894"/>
                <a:gd name="connsiteX32" fmla="*/ 457200 w 4215960"/>
                <a:gd name="connsiteY32" fmla="*/ 2571977 h 3774894"/>
                <a:gd name="connsiteX33" fmla="*/ 471714 w 4215960"/>
                <a:gd name="connsiteY33" fmla="*/ 2630034 h 3774894"/>
                <a:gd name="connsiteX34" fmla="*/ 478971 w 4215960"/>
                <a:gd name="connsiteY34" fmla="*/ 2651806 h 3774894"/>
                <a:gd name="connsiteX35" fmla="*/ 486228 w 4215960"/>
                <a:gd name="connsiteY35" fmla="*/ 2680834 h 3774894"/>
                <a:gd name="connsiteX36" fmla="*/ 493485 w 4215960"/>
                <a:gd name="connsiteY36" fmla="*/ 2746149 h 3774894"/>
                <a:gd name="connsiteX37" fmla="*/ 515257 w 4215960"/>
                <a:gd name="connsiteY37" fmla="*/ 2804206 h 3774894"/>
                <a:gd name="connsiteX38" fmla="*/ 544285 w 4215960"/>
                <a:gd name="connsiteY38" fmla="*/ 2847749 h 3774894"/>
                <a:gd name="connsiteX39" fmla="*/ 573314 w 4215960"/>
                <a:gd name="connsiteY39" fmla="*/ 2898549 h 3774894"/>
                <a:gd name="connsiteX40" fmla="*/ 602343 w 4215960"/>
                <a:gd name="connsiteY40" fmla="*/ 2920320 h 3774894"/>
                <a:gd name="connsiteX41" fmla="*/ 645885 w 4215960"/>
                <a:gd name="connsiteY41" fmla="*/ 2963863 h 3774894"/>
                <a:gd name="connsiteX42" fmla="*/ 674914 w 4215960"/>
                <a:gd name="connsiteY42" fmla="*/ 2985634 h 3774894"/>
                <a:gd name="connsiteX43" fmla="*/ 711200 w 4215960"/>
                <a:gd name="connsiteY43" fmla="*/ 3029177 h 3774894"/>
                <a:gd name="connsiteX44" fmla="*/ 740228 w 4215960"/>
                <a:gd name="connsiteY44" fmla="*/ 3050949 h 3774894"/>
                <a:gd name="connsiteX45" fmla="*/ 812800 w 4215960"/>
                <a:gd name="connsiteY45" fmla="*/ 3116263 h 3774894"/>
                <a:gd name="connsiteX46" fmla="*/ 849085 w 4215960"/>
                <a:gd name="connsiteY46" fmla="*/ 3159806 h 3774894"/>
                <a:gd name="connsiteX47" fmla="*/ 870857 w 4215960"/>
                <a:gd name="connsiteY47" fmla="*/ 3174320 h 3774894"/>
                <a:gd name="connsiteX48" fmla="*/ 907143 w 4215960"/>
                <a:gd name="connsiteY48" fmla="*/ 3217863 h 3774894"/>
                <a:gd name="connsiteX49" fmla="*/ 936171 w 4215960"/>
                <a:gd name="connsiteY49" fmla="*/ 3239634 h 3774894"/>
                <a:gd name="connsiteX50" fmla="*/ 1030514 w 4215960"/>
                <a:gd name="connsiteY50" fmla="*/ 3283177 h 3774894"/>
                <a:gd name="connsiteX51" fmla="*/ 1480457 w 4215960"/>
                <a:gd name="connsiteY51" fmla="*/ 3268663 h 3774894"/>
                <a:gd name="connsiteX52" fmla="*/ 1531257 w 4215960"/>
                <a:gd name="connsiteY52" fmla="*/ 3254149 h 3774894"/>
                <a:gd name="connsiteX53" fmla="*/ 1618343 w 4215960"/>
                <a:gd name="connsiteY53" fmla="*/ 3246891 h 3774894"/>
                <a:gd name="connsiteX54" fmla="*/ 1698171 w 4215960"/>
                <a:gd name="connsiteY54" fmla="*/ 3232377 h 3774894"/>
                <a:gd name="connsiteX55" fmla="*/ 1756228 w 4215960"/>
                <a:gd name="connsiteY55" fmla="*/ 3225120 h 3774894"/>
                <a:gd name="connsiteX56" fmla="*/ 1785257 w 4215960"/>
                <a:gd name="connsiteY56" fmla="*/ 3210606 h 3774894"/>
                <a:gd name="connsiteX57" fmla="*/ 1850571 w 4215960"/>
                <a:gd name="connsiteY57" fmla="*/ 3188834 h 3774894"/>
                <a:gd name="connsiteX58" fmla="*/ 1886857 w 4215960"/>
                <a:gd name="connsiteY58" fmla="*/ 3174320 h 3774894"/>
                <a:gd name="connsiteX59" fmla="*/ 1988457 w 4215960"/>
                <a:gd name="connsiteY59" fmla="*/ 3159806 h 3774894"/>
                <a:gd name="connsiteX60" fmla="*/ 2017485 w 4215960"/>
                <a:gd name="connsiteY60" fmla="*/ 3152549 h 3774894"/>
                <a:gd name="connsiteX61" fmla="*/ 2637971 w 4215960"/>
                <a:gd name="connsiteY61" fmla="*/ 3499303 h 3774894"/>
                <a:gd name="connsiteX62" fmla="*/ 2724375 w 4215960"/>
                <a:gd name="connsiteY62" fmla="*/ 3685493 h 3774894"/>
                <a:gd name="connsiteX63" fmla="*/ 2784700 w 4215960"/>
                <a:gd name="connsiteY63" fmla="*/ 3744231 h 3774894"/>
                <a:gd name="connsiteX64" fmla="*/ 2795812 w 4215960"/>
                <a:gd name="connsiteY64" fmla="*/ 3714068 h 3774894"/>
                <a:gd name="connsiteX65" fmla="*/ 2841850 w 4215960"/>
                <a:gd name="connsiteY65" fmla="*/ 3687080 h 3774894"/>
                <a:gd name="connsiteX66" fmla="*/ 2892650 w 4215960"/>
                <a:gd name="connsiteY66" fmla="*/ 3760106 h 3774894"/>
                <a:gd name="connsiteX67" fmla="*/ 2941863 w 4215960"/>
                <a:gd name="connsiteY67" fmla="*/ 3763281 h 3774894"/>
                <a:gd name="connsiteX68" fmla="*/ 2897412 w 4215960"/>
                <a:gd name="connsiteY68" fmla="*/ 3669619 h 3774894"/>
                <a:gd name="connsiteX69" fmla="*/ 2854550 w 4215960"/>
                <a:gd name="connsiteY69" fmla="*/ 3601356 h 3774894"/>
                <a:gd name="connsiteX70" fmla="*/ 2897413 w 4215960"/>
                <a:gd name="connsiteY70" fmla="*/ 3585480 h 3774894"/>
                <a:gd name="connsiteX71" fmla="*/ 2878362 w 4215960"/>
                <a:gd name="connsiteY71" fmla="*/ 3544206 h 3774894"/>
                <a:gd name="connsiteX72" fmla="*/ 2930750 w 4215960"/>
                <a:gd name="connsiteY72" fmla="*/ 3553731 h 3774894"/>
                <a:gd name="connsiteX73" fmla="*/ 2910113 w 4215960"/>
                <a:gd name="connsiteY73" fmla="*/ 3520393 h 3774894"/>
                <a:gd name="connsiteX74" fmla="*/ 2931432 w 4215960"/>
                <a:gd name="connsiteY74" fmla="*/ 3503839 h 3774894"/>
                <a:gd name="connsiteX75" fmla="*/ 3052535 w 4215960"/>
                <a:gd name="connsiteY75" fmla="*/ 3589112 h 3774894"/>
                <a:gd name="connsiteX76" fmla="*/ 3087912 w 4215960"/>
                <a:gd name="connsiteY76" fmla="*/ 3575955 h 3774894"/>
                <a:gd name="connsiteX77" fmla="*/ 3140299 w 4215960"/>
                <a:gd name="connsiteY77" fmla="*/ 3641044 h 3774894"/>
                <a:gd name="connsiteX78" fmla="*/ 3160937 w 4215960"/>
                <a:gd name="connsiteY78" fmla="*/ 3699781 h 3774894"/>
                <a:gd name="connsiteX79" fmla="*/ 3268887 w 4215960"/>
                <a:gd name="connsiteY79" fmla="*/ 3718830 h 3774894"/>
                <a:gd name="connsiteX80" fmla="*/ 3208563 w 4215960"/>
                <a:gd name="connsiteY80" fmla="*/ 3652155 h 3774894"/>
                <a:gd name="connsiteX81" fmla="*/ 3205387 w 4215960"/>
                <a:gd name="connsiteY81" fmla="*/ 3583893 h 3774894"/>
                <a:gd name="connsiteX82" fmla="*/ 3259362 w 4215960"/>
                <a:gd name="connsiteY82" fmla="*/ 3639456 h 3774894"/>
                <a:gd name="connsiteX83" fmla="*/ 3308575 w 4215960"/>
                <a:gd name="connsiteY83" fmla="*/ 3644218 h 3774894"/>
                <a:gd name="connsiteX84" fmla="*/ 3302225 w 4215960"/>
                <a:gd name="connsiteY84" fmla="*/ 3595006 h 3774894"/>
                <a:gd name="connsiteX85" fmla="*/ 3362550 w 4215960"/>
                <a:gd name="connsiteY85" fmla="*/ 3599768 h 3774894"/>
                <a:gd name="connsiteX86" fmla="*/ 3424462 w 4215960"/>
                <a:gd name="connsiteY86" fmla="*/ 3642630 h 3774894"/>
                <a:gd name="connsiteX87" fmla="*/ 3456212 w 4215960"/>
                <a:gd name="connsiteY87" fmla="*/ 3629931 h 3774894"/>
                <a:gd name="connsiteX88" fmla="*/ 3449863 w 4215960"/>
                <a:gd name="connsiteY88" fmla="*/ 3595006 h 3774894"/>
                <a:gd name="connsiteX89" fmla="*/ 3491138 w 4215960"/>
                <a:gd name="connsiteY89" fmla="*/ 3571194 h 3774894"/>
                <a:gd name="connsiteX90" fmla="*/ 3575275 w 4215960"/>
                <a:gd name="connsiteY90" fmla="*/ 3628344 h 3774894"/>
                <a:gd name="connsiteX91" fmla="*/ 3592738 w 4215960"/>
                <a:gd name="connsiteY91" fmla="*/ 3526746 h 3774894"/>
                <a:gd name="connsiteX92" fmla="*/ 3567338 w 4215960"/>
                <a:gd name="connsiteY92" fmla="*/ 3504520 h 3774894"/>
                <a:gd name="connsiteX93" fmla="*/ 3494312 w 4215960"/>
                <a:gd name="connsiteY93" fmla="*/ 3461657 h 3774894"/>
                <a:gd name="connsiteX94" fmla="*/ 3516537 w 4215960"/>
                <a:gd name="connsiteY94" fmla="*/ 3436258 h 3774894"/>
                <a:gd name="connsiteX95" fmla="*/ 3537175 w 4215960"/>
                <a:gd name="connsiteY95" fmla="*/ 3414032 h 3774894"/>
                <a:gd name="connsiteX96" fmla="*/ 3591150 w 4215960"/>
                <a:gd name="connsiteY96" fmla="*/ 3445783 h 3774894"/>
                <a:gd name="connsiteX97" fmla="*/ 3597500 w 4215960"/>
                <a:gd name="connsiteY97" fmla="*/ 3401333 h 3774894"/>
                <a:gd name="connsiteX98" fmla="*/ 3541937 w 4215960"/>
                <a:gd name="connsiteY98" fmla="*/ 3377520 h 3774894"/>
                <a:gd name="connsiteX99" fmla="*/ 3540350 w 4215960"/>
                <a:gd name="connsiteY99" fmla="*/ 3367996 h 3774894"/>
                <a:gd name="connsiteX100" fmla="*/ 3527649 w 4215960"/>
                <a:gd name="connsiteY100" fmla="*/ 3329897 h 3774894"/>
                <a:gd name="connsiteX101" fmla="*/ 3533999 w 4215960"/>
                <a:gd name="connsiteY101" fmla="*/ 3282271 h 3774894"/>
                <a:gd name="connsiteX102" fmla="*/ 3545112 w 4215960"/>
                <a:gd name="connsiteY102" fmla="*/ 3226708 h 3774894"/>
                <a:gd name="connsiteX103" fmla="*/ 3507012 w 4215960"/>
                <a:gd name="connsiteY103" fmla="*/ 3196546 h 3774894"/>
                <a:gd name="connsiteX104" fmla="*/ 3540349 w 4215960"/>
                <a:gd name="connsiteY104" fmla="*/ 3187021 h 3774894"/>
                <a:gd name="connsiteX105" fmla="*/ 3518124 w 4215960"/>
                <a:gd name="connsiteY105" fmla="*/ 3150508 h 3774894"/>
                <a:gd name="connsiteX106" fmla="*/ 3556225 w 4215960"/>
                <a:gd name="connsiteY106" fmla="*/ 3145747 h 3774894"/>
                <a:gd name="connsiteX107" fmla="*/ 3562574 w 4215960"/>
                <a:gd name="connsiteY107" fmla="*/ 3112408 h 3774894"/>
                <a:gd name="connsiteX108" fmla="*/ 3624488 w 4215960"/>
                <a:gd name="connsiteY108" fmla="*/ 3121935 h 3774894"/>
                <a:gd name="connsiteX109" fmla="*/ 3657601 w 4215960"/>
                <a:gd name="connsiteY109" fmla="*/ 3137127 h 3774894"/>
                <a:gd name="connsiteX110" fmla="*/ 3623808 w 4215960"/>
                <a:gd name="connsiteY110" fmla="*/ 3178175 h 3774894"/>
                <a:gd name="connsiteX111" fmla="*/ 3662816 w 4215960"/>
                <a:gd name="connsiteY111" fmla="*/ 3285671 h 3774894"/>
                <a:gd name="connsiteX112" fmla="*/ 3715203 w 4215960"/>
                <a:gd name="connsiteY112" fmla="*/ 3316969 h 3774894"/>
                <a:gd name="connsiteX113" fmla="*/ 3767137 w 4215960"/>
                <a:gd name="connsiteY113" fmla="*/ 3274787 h 3774894"/>
                <a:gd name="connsiteX114" fmla="*/ 3852862 w 4215960"/>
                <a:gd name="connsiteY114" fmla="*/ 3226254 h 3774894"/>
                <a:gd name="connsiteX115" fmla="*/ 3835626 w 4215960"/>
                <a:gd name="connsiteY115" fmla="*/ 3137353 h 3774894"/>
                <a:gd name="connsiteX116" fmla="*/ 3912960 w 4215960"/>
                <a:gd name="connsiteY116" fmla="*/ 3004684 h 3774894"/>
                <a:gd name="connsiteX117" fmla="*/ 4205514 w 4215960"/>
                <a:gd name="connsiteY117" fmla="*/ 2671536 h 3774894"/>
                <a:gd name="connsiteX118" fmla="*/ 4124097 w 4215960"/>
                <a:gd name="connsiteY118" fmla="*/ 2662464 h 3774894"/>
                <a:gd name="connsiteX119" fmla="*/ 4128634 w 4215960"/>
                <a:gd name="connsiteY119" fmla="*/ 2570616 h 3774894"/>
                <a:gd name="connsiteX120" fmla="*/ 4079647 w 4215960"/>
                <a:gd name="connsiteY120" fmla="*/ 2545444 h 3774894"/>
                <a:gd name="connsiteX121" fmla="*/ 3995510 w 4215960"/>
                <a:gd name="connsiteY121" fmla="*/ 2576966 h 3774894"/>
                <a:gd name="connsiteX122" fmla="*/ 3958771 w 4215960"/>
                <a:gd name="connsiteY122" fmla="*/ 2540681 h 3774894"/>
                <a:gd name="connsiteX123" fmla="*/ 4003448 w 4215960"/>
                <a:gd name="connsiteY123" fmla="*/ 2517776 h 3774894"/>
                <a:gd name="connsiteX124" fmla="*/ 3874181 w 4215960"/>
                <a:gd name="connsiteY124" fmla="*/ 2304597 h 3774894"/>
                <a:gd name="connsiteX125" fmla="*/ 3889147 w 4215960"/>
                <a:gd name="connsiteY125" fmla="*/ 2274434 h 3774894"/>
                <a:gd name="connsiteX126" fmla="*/ 3865562 w 4215960"/>
                <a:gd name="connsiteY126" fmla="*/ 2158774 h 3774894"/>
                <a:gd name="connsiteX127" fmla="*/ 3706813 w 4215960"/>
                <a:gd name="connsiteY127" fmla="*/ 2147888 h 3774894"/>
                <a:gd name="connsiteX128" fmla="*/ 3673475 w 4215960"/>
                <a:gd name="connsiteY128" fmla="*/ 2196646 h 3774894"/>
                <a:gd name="connsiteX129" fmla="*/ 3584575 w 4215960"/>
                <a:gd name="connsiteY129" fmla="*/ 2211162 h 3774894"/>
                <a:gd name="connsiteX130" fmla="*/ 3590925 w 4215960"/>
                <a:gd name="connsiteY130" fmla="*/ 2189163 h 3774894"/>
                <a:gd name="connsiteX131" fmla="*/ 3537403 w 4215960"/>
                <a:gd name="connsiteY131" fmla="*/ 2173062 h 3774894"/>
                <a:gd name="connsiteX132" fmla="*/ 3512684 w 4215960"/>
                <a:gd name="connsiteY132" fmla="*/ 2007961 h 3774894"/>
                <a:gd name="connsiteX133" fmla="*/ 3232377 w 4215960"/>
                <a:gd name="connsiteY133" fmla="*/ 1941286 h 3774894"/>
                <a:gd name="connsiteX134" fmla="*/ 3096078 w 4215960"/>
                <a:gd name="connsiteY134" fmla="*/ 1984602 h 3774894"/>
                <a:gd name="connsiteX135" fmla="*/ 2964089 w 4215960"/>
                <a:gd name="connsiteY135" fmla="*/ 1977118 h 3774894"/>
                <a:gd name="connsiteX136" fmla="*/ 2831646 w 4215960"/>
                <a:gd name="connsiteY136" fmla="*/ 1866220 h 3774894"/>
                <a:gd name="connsiteX137" fmla="*/ 2618468 w 4215960"/>
                <a:gd name="connsiteY137" fmla="*/ 1563007 h 3774894"/>
                <a:gd name="connsiteX138" fmla="*/ 2220006 w 4215960"/>
                <a:gd name="connsiteY138" fmla="*/ 1423534 h 3774894"/>
                <a:gd name="connsiteX139" fmla="*/ 1983468 w 4215960"/>
                <a:gd name="connsiteY139" fmla="*/ 1110570 h 3774894"/>
                <a:gd name="connsiteX140" fmla="*/ 2017259 w 4215960"/>
                <a:gd name="connsiteY140" fmla="*/ 1085624 h 3774894"/>
                <a:gd name="connsiteX141" fmla="*/ 2076903 w 4215960"/>
                <a:gd name="connsiteY141" fmla="*/ 1168627 h 3774894"/>
                <a:gd name="connsiteX142" fmla="*/ 2097087 w 4215960"/>
                <a:gd name="connsiteY142" fmla="*/ 1151164 h 3774894"/>
                <a:gd name="connsiteX143" fmla="*/ 2140177 w 4215960"/>
                <a:gd name="connsiteY143" fmla="*/ 1182008 h 3774894"/>
                <a:gd name="connsiteX144" fmla="*/ 2228850 w 4215960"/>
                <a:gd name="connsiteY144" fmla="*/ 1128259 h 3774894"/>
                <a:gd name="connsiteX145" fmla="*/ 2244952 w 4215960"/>
                <a:gd name="connsiteY145" fmla="*/ 1107849 h 3774894"/>
                <a:gd name="connsiteX146" fmla="*/ 2303235 w 4215960"/>
                <a:gd name="connsiteY146" fmla="*/ 1108075 h 3774894"/>
                <a:gd name="connsiteX147" fmla="*/ 2319338 w 4215960"/>
                <a:gd name="connsiteY147" fmla="*/ 1074965 h 3774894"/>
                <a:gd name="connsiteX148" fmla="*/ 2300514 w 4215960"/>
                <a:gd name="connsiteY148" fmla="*/ 1049338 h 3774894"/>
                <a:gd name="connsiteX149" fmla="*/ 2233386 w 4215960"/>
                <a:gd name="connsiteY149" fmla="*/ 1069295 h 3774894"/>
                <a:gd name="connsiteX150" fmla="*/ 2211614 w 4215960"/>
                <a:gd name="connsiteY150" fmla="*/ 1015774 h 3774894"/>
                <a:gd name="connsiteX151" fmla="*/ 2232932 w 4215960"/>
                <a:gd name="connsiteY151" fmla="*/ 986064 h 3774894"/>
                <a:gd name="connsiteX152" fmla="*/ 2176462 w 4215960"/>
                <a:gd name="connsiteY152" fmla="*/ 882650 h 3774894"/>
                <a:gd name="connsiteX153" fmla="*/ 2127931 w 4215960"/>
                <a:gd name="connsiteY153" fmla="*/ 921431 h 3774894"/>
                <a:gd name="connsiteX154" fmla="*/ 2038576 w 4215960"/>
                <a:gd name="connsiteY154" fmla="*/ 866775 h 3774894"/>
                <a:gd name="connsiteX155" fmla="*/ 2090510 w 4215960"/>
                <a:gd name="connsiteY155" fmla="*/ 774246 h 3774894"/>
                <a:gd name="connsiteX156" fmla="*/ 2047648 w 4215960"/>
                <a:gd name="connsiteY156" fmla="*/ 653143 h 3774894"/>
                <a:gd name="connsiteX157" fmla="*/ 2062389 w 4215960"/>
                <a:gd name="connsiteY157" fmla="*/ 529091 h 3774894"/>
                <a:gd name="connsiteX158" fmla="*/ 2157639 w 4215960"/>
                <a:gd name="connsiteY158" fmla="*/ 455386 h 3774894"/>
                <a:gd name="connsiteX159" fmla="*/ 2262868 w 4215960"/>
                <a:gd name="connsiteY159" fmla="*/ 432934 h 3774894"/>
                <a:gd name="connsiteX160" fmla="*/ 2199821 w 4215960"/>
                <a:gd name="connsiteY160" fmla="*/ 343127 h 3774894"/>
                <a:gd name="connsiteX161" fmla="*/ 2182585 w 4215960"/>
                <a:gd name="connsiteY161" fmla="*/ 387804 h 3774894"/>
                <a:gd name="connsiteX162" fmla="*/ 2139270 w 4215960"/>
                <a:gd name="connsiteY162" fmla="*/ 340633 h 3774894"/>
                <a:gd name="connsiteX163" fmla="*/ 2160588 w 4215960"/>
                <a:gd name="connsiteY163" fmla="*/ 255361 h 3774894"/>
                <a:gd name="connsiteX164" fmla="*/ 2233612 w 4215960"/>
                <a:gd name="connsiteY164" fmla="*/ 158070 h 3774894"/>
                <a:gd name="connsiteX165" fmla="*/ 2216603 w 4215960"/>
                <a:gd name="connsiteY165" fmla="*/ 51481 h 3774894"/>
                <a:gd name="connsiteX166" fmla="*/ 2045381 w 4215960"/>
                <a:gd name="connsiteY166" fmla="*/ 61232 h 3774894"/>
                <a:gd name="connsiteX167" fmla="*/ 2026103 w 4215960"/>
                <a:gd name="connsiteY167" fmla="*/ 103869 h 3774894"/>
                <a:gd name="connsiteX168" fmla="*/ 1993900 w 4215960"/>
                <a:gd name="connsiteY168" fmla="*/ 36286 h 3774894"/>
                <a:gd name="connsiteX169" fmla="*/ 1964190 w 4215960"/>
                <a:gd name="connsiteY169" fmla="*/ 76654 h 3774894"/>
                <a:gd name="connsiteX170" fmla="*/ 1778681 w 4215960"/>
                <a:gd name="connsiteY170" fmla="*/ 110218 h 3774894"/>
                <a:gd name="connsiteX0" fmla="*/ 1778681 w 4215960"/>
                <a:gd name="connsiteY0" fmla="*/ 131428 h 3796104"/>
                <a:gd name="connsiteX1" fmla="*/ 958850 w 4215960"/>
                <a:gd name="connsiteY1" fmla="*/ 21210 h 3796104"/>
                <a:gd name="connsiteX2" fmla="*/ 955900 w 4215960"/>
                <a:gd name="connsiteY2" fmla="*/ 18942 h 3796104"/>
                <a:gd name="connsiteX3" fmla="*/ 362857 w 4215960"/>
                <a:gd name="connsiteY3" fmla="*/ 220101 h 3796104"/>
                <a:gd name="connsiteX4" fmla="*/ 312057 w 4215960"/>
                <a:gd name="connsiteY4" fmla="*/ 234616 h 3796104"/>
                <a:gd name="connsiteX5" fmla="*/ 239485 w 4215960"/>
                <a:gd name="connsiteY5" fmla="*/ 285416 h 3796104"/>
                <a:gd name="connsiteX6" fmla="*/ 210457 w 4215960"/>
                <a:gd name="connsiteY6" fmla="*/ 292673 h 3796104"/>
                <a:gd name="connsiteX7" fmla="*/ 159657 w 4215960"/>
                <a:gd name="connsiteY7" fmla="*/ 321701 h 3796104"/>
                <a:gd name="connsiteX8" fmla="*/ 130628 w 4215960"/>
                <a:gd name="connsiteY8" fmla="*/ 350730 h 3796104"/>
                <a:gd name="connsiteX9" fmla="*/ 108857 w 4215960"/>
                <a:gd name="connsiteY9" fmla="*/ 372501 h 3796104"/>
                <a:gd name="connsiteX10" fmla="*/ 94343 w 4215960"/>
                <a:gd name="connsiteY10" fmla="*/ 387016 h 3796104"/>
                <a:gd name="connsiteX11" fmla="*/ 43543 w 4215960"/>
                <a:gd name="connsiteY11" fmla="*/ 466844 h 3796104"/>
                <a:gd name="connsiteX12" fmla="*/ 14514 w 4215960"/>
                <a:gd name="connsiteY12" fmla="*/ 546673 h 3796104"/>
                <a:gd name="connsiteX13" fmla="*/ 0 w 4215960"/>
                <a:gd name="connsiteY13" fmla="*/ 604730 h 3796104"/>
                <a:gd name="connsiteX14" fmla="*/ 7257 w 4215960"/>
                <a:gd name="connsiteY14" fmla="*/ 1577187 h 3796104"/>
                <a:gd name="connsiteX15" fmla="*/ 29028 w 4215960"/>
                <a:gd name="connsiteY15" fmla="*/ 1678787 h 3796104"/>
                <a:gd name="connsiteX16" fmla="*/ 43543 w 4215960"/>
                <a:gd name="connsiteY16" fmla="*/ 1715073 h 3796104"/>
                <a:gd name="connsiteX17" fmla="*/ 58057 w 4215960"/>
                <a:gd name="connsiteY17" fmla="*/ 1780387 h 3796104"/>
                <a:gd name="connsiteX18" fmla="*/ 79828 w 4215960"/>
                <a:gd name="connsiteY18" fmla="*/ 1831187 h 3796104"/>
                <a:gd name="connsiteX19" fmla="*/ 116114 w 4215960"/>
                <a:gd name="connsiteY19" fmla="*/ 1947301 h 3796104"/>
                <a:gd name="connsiteX20" fmla="*/ 137885 w 4215960"/>
                <a:gd name="connsiteY20" fmla="*/ 2012616 h 3796104"/>
                <a:gd name="connsiteX21" fmla="*/ 145143 w 4215960"/>
                <a:gd name="connsiteY21" fmla="*/ 2034387 h 3796104"/>
                <a:gd name="connsiteX22" fmla="*/ 166914 w 4215960"/>
                <a:gd name="connsiteY22" fmla="*/ 2077930 h 3796104"/>
                <a:gd name="connsiteX23" fmla="*/ 188685 w 4215960"/>
                <a:gd name="connsiteY23" fmla="*/ 2128730 h 3796104"/>
                <a:gd name="connsiteX24" fmla="*/ 195943 w 4215960"/>
                <a:gd name="connsiteY24" fmla="*/ 2157759 h 3796104"/>
                <a:gd name="connsiteX25" fmla="*/ 232228 w 4215960"/>
                <a:gd name="connsiteY25" fmla="*/ 2208559 h 3796104"/>
                <a:gd name="connsiteX26" fmla="*/ 254000 w 4215960"/>
                <a:gd name="connsiteY26" fmla="*/ 2266616 h 3796104"/>
                <a:gd name="connsiteX27" fmla="*/ 275771 w 4215960"/>
                <a:gd name="connsiteY27" fmla="*/ 2288387 h 3796104"/>
                <a:gd name="connsiteX28" fmla="*/ 312057 w 4215960"/>
                <a:gd name="connsiteY28" fmla="*/ 2360959 h 3796104"/>
                <a:gd name="connsiteX29" fmla="*/ 348343 w 4215960"/>
                <a:gd name="connsiteY29" fmla="*/ 2411759 h 3796104"/>
                <a:gd name="connsiteX30" fmla="*/ 355600 w 4215960"/>
                <a:gd name="connsiteY30" fmla="*/ 2433530 h 3796104"/>
                <a:gd name="connsiteX31" fmla="*/ 406400 w 4215960"/>
                <a:gd name="connsiteY31" fmla="*/ 2498844 h 3796104"/>
                <a:gd name="connsiteX32" fmla="*/ 435428 w 4215960"/>
                <a:gd name="connsiteY32" fmla="*/ 2564159 h 3796104"/>
                <a:gd name="connsiteX33" fmla="*/ 457200 w 4215960"/>
                <a:gd name="connsiteY33" fmla="*/ 2593187 h 3796104"/>
                <a:gd name="connsiteX34" fmla="*/ 471714 w 4215960"/>
                <a:gd name="connsiteY34" fmla="*/ 2651244 h 3796104"/>
                <a:gd name="connsiteX35" fmla="*/ 478971 w 4215960"/>
                <a:gd name="connsiteY35" fmla="*/ 2673016 h 3796104"/>
                <a:gd name="connsiteX36" fmla="*/ 486228 w 4215960"/>
                <a:gd name="connsiteY36" fmla="*/ 2702044 h 3796104"/>
                <a:gd name="connsiteX37" fmla="*/ 493485 w 4215960"/>
                <a:gd name="connsiteY37" fmla="*/ 2767359 h 3796104"/>
                <a:gd name="connsiteX38" fmla="*/ 515257 w 4215960"/>
                <a:gd name="connsiteY38" fmla="*/ 2825416 h 3796104"/>
                <a:gd name="connsiteX39" fmla="*/ 544285 w 4215960"/>
                <a:gd name="connsiteY39" fmla="*/ 2868959 h 3796104"/>
                <a:gd name="connsiteX40" fmla="*/ 573314 w 4215960"/>
                <a:gd name="connsiteY40" fmla="*/ 2919759 h 3796104"/>
                <a:gd name="connsiteX41" fmla="*/ 602343 w 4215960"/>
                <a:gd name="connsiteY41" fmla="*/ 2941530 h 3796104"/>
                <a:gd name="connsiteX42" fmla="*/ 645885 w 4215960"/>
                <a:gd name="connsiteY42" fmla="*/ 2985073 h 3796104"/>
                <a:gd name="connsiteX43" fmla="*/ 674914 w 4215960"/>
                <a:gd name="connsiteY43" fmla="*/ 3006844 h 3796104"/>
                <a:gd name="connsiteX44" fmla="*/ 711200 w 4215960"/>
                <a:gd name="connsiteY44" fmla="*/ 3050387 h 3796104"/>
                <a:gd name="connsiteX45" fmla="*/ 740228 w 4215960"/>
                <a:gd name="connsiteY45" fmla="*/ 3072159 h 3796104"/>
                <a:gd name="connsiteX46" fmla="*/ 812800 w 4215960"/>
                <a:gd name="connsiteY46" fmla="*/ 3137473 h 3796104"/>
                <a:gd name="connsiteX47" fmla="*/ 849085 w 4215960"/>
                <a:gd name="connsiteY47" fmla="*/ 3181016 h 3796104"/>
                <a:gd name="connsiteX48" fmla="*/ 870857 w 4215960"/>
                <a:gd name="connsiteY48" fmla="*/ 3195530 h 3796104"/>
                <a:gd name="connsiteX49" fmla="*/ 907143 w 4215960"/>
                <a:gd name="connsiteY49" fmla="*/ 3239073 h 3796104"/>
                <a:gd name="connsiteX50" fmla="*/ 936171 w 4215960"/>
                <a:gd name="connsiteY50" fmla="*/ 3260844 h 3796104"/>
                <a:gd name="connsiteX51" fmla="*/ 1030514 w 4215960"/>
                <a:gd name="connsiteY51" fmla="*/ 3304387 h 3796104"/>
                <a:gd name="connsiteX52" fmla="*/ 1480457 w 4215960"/>
                <a:gd name="connsiteY52" fmla="*/ 3289873 h 3796104"/>
                <a:gd name="connsiteX53" fmla="*/ 1531257 w 4215960"/>
                <a:gd name="connsiteY53" fmla="*/ 3275359 h 3796104"/>
                <a:gd name="connsiteX54" fmla="*/ 1618343 w 4215960"/>
                <a:gd name="connsiteY54" fmla="*/ 3268101 h 3796104"/>
                <a:gd name="connsiteX55" fmla="*/ 1698171 w 4215960"/>
                <a:gd name="connsiteY55" fmla="*/ 3253587 h 3796104"/>
                <a:gd name="connsiteX56" fmla="*/ 1756228 w 4215960"/>
                <a:gd name="connsiteY56" fmla="*/ 3246330 h 3796104"/>
                <a:gd name="connsiteX57" fmla="*/ 1785257 w 4215960"/>
                <a:gd name="connsiteY57" fmla="*/ 3231816 h 3796104"/>
                <a:gd name="connsiteX58" fmla="*/ 1850571 w 4215960"/>
                <a:gd name="connsiteY58" fmla="*/ 3210044 h 3796104"/>
                <a:gd name="connsiteX59" fmla="*/ 1886857 w 4215960"/>
                <a:gd name="connsiteY59" fmla="*/ 3195530 h 3796104"/>
                <a:gd name="connsiteX60" fmla="*/ 1988457 w 4215960"/>
                <a:gd name="connsiteY60" fmla="*/ 3181016 h 3796104"/>
                <a:gd name="connsiteX61" fmla="*/ 2017485 w 4215960"/>
                <a:gd name="connsiteY61" fmla="*/ 3173759 h 3796104"/>
                <a:gd name="connsiteX62" fmla="*/ 2637971 w 4215960"/>
                <a:gd name="connsiteY62" fmla="*/ 3520513 h 3796104"/>
                <a:gd name="connsiteX63" fmla="*/ 2724375 w 4215960"/>
                <a:gd name="connsiteY63" fmla="*/ 3706703 h 3796104"/>
                <a:gd name="connsiteX64" fmla="*/ 2784700 w 4215960"/>
                <a:gd name="connsiteY64" fmla="*/ 3765441 h 3796104"/>
                <a:gd name="connsiteX65" fmla="*/ 2795812 w 4215960"/>
                <a:gd name="connsiteY65" fmla="*/ 3735278 h 3796104"/>
                <a:gd name="connsiteX66" fmla="*/ 2841850 w 4215960"/>
                <a:gd name="connsiteY66" fmla="*/ 3708290 h 3796104"/>
                <a:gd name="connsiteX67" fmla="*/ 2892650 w 4215960"/>
                <a:gd name="connsiteY67" fmla="*/ 3781316 h 3796104"/>
                <a:gd name="connsiteX68" fmla="*/ 2941863 w 4215960"/>
                <a:gd name="connsiteY68" fmla="*/ 3784491 h 3796104"/>
                <a:gd name="connsiteX69" fmla="*/ 2897412 w 4215960"/>
                <a:gd name="connsiteY69" fmla="*/ 3690829 h 3796104"/>
                <a:gd name="connsiteX70" fmla="*/ 2854550 w 4215960"/>
                <a:gd name="connsiteY70" fmla="*/ 3622566 h 3796104"/>
                <a:gd name="connsiteX71" fmla="*/ 2897413 w 4215960"/>
                <a:gd name="connsiteY71" fmla="*/ 3606690 h 3796104"/>
                <a:gd name="connsiteX72" fmla="*/ 2878362 w 4215960"/>
                <a:gd name="connsiteY72" fmla="*/ 3565416 h 3796104"/>
                <a:gd name="connsiteX73" fmla="*/ 2930750 w 4215960"/>
                <a:gd name="connsiteY73" fmla="*/ 3574941 h 3796104"/>
                <a:gd name="connsiteX74" fmla="*/ 2910113 w 4215960"/>
                <a:gd name="connsiteY74" fmla="*/ 3541603 h 3796104"/>
                <a:gd name="connsiteX75" fmla="*/ 2931432 w 4215960"/>
                <a:gd name="connsiteY75" fmla="*/ 3525049 h 3796104"/>
                <a:gd name="connsiteX76" fmla="*/ 3052535 w 4215960"/>
                <a:gd name="connsiteY76" fmla="*/ 3610322 h 3796104"/>
                <a:gd name="connsiteX77" fmla="*/ 3087912 w 4215960"/>
                <a:gd name="connsiteY77" fmla="*/ 3597165 h 3796104"/>
                <a:gd name="connsiteX78" fmla="*/ 3140299 w 4215960"/>
                <a:gd name="connsiteY78" fmla="*/ 3662254 h 3796104"/>
                <a:gd name="connsiteX79" fmla="*/ 3160937 w 4215960"/>
                <a:gd name="connsiteY79" fmla="*/ 3720991 h 3796104"/>
                <a:gd name="connsiteX80" fmla="*/ 3268887 w 4215960"/>
                <a:gd name="connsiteY80" fmla="*/ 3740040 h 3796104"/>
                <a:gd name="connsiteX81" fmla="*/ 3208563 w 4215960"/>
                <a:gd name="connsiteY81" fmla="*/ 3673365 h 3796104"/>
                <a:gd name="connsiteX82" fmla="*/ 3205387 w 4215960"/>
                <a:gd name="connsiteY82" fmla="*/ 3605103 h 3796104"/>
                <a:gd name="connsiteX83" fmla="*/ 3259362 w 4215960"/>
                <a:gd name="connsiteY83" fmla="*/ 3660666 h 3796104"/>
                <a:gd name="connsiteX84" fmla="*/ 3308575 w 4215960"/>
                <a:gd name="connsiteY84" fmla="*/ 3665428 h 3796104"/>
                <a:gd name="connsiteX85" fmla="*/ 3302225 w 4215960"/>
                <a:gd name="connsiteY85" fmla="*/ 3616216 h 3796104"/>
                <a:gd name="connsiteX86" fmla="*/ 3362550 w 4215960"/>
                <a:gd name="connsiteY86" fmla="*/ 3620978 h 3796104"/>
                <a:gd name="connsiteX87" fmla="*/ 3424462 w 4215960"/>
                <a:gd name="connsiteY87" fmla="*/ 3663840 h 3796104"/>
                <a:gd name="connsiteX88" fmla="*/ 3456212 w 4215960"/>
                <a:gd name="connsiteY88" fmla="*/ 3651141 h 3796104"/>
                <a:gd name="connsiteX89" fmla="*/ 3449863 w 4215960"/>
                <a:gd name="connsiteY89" fmla="*/ 3616216 h 3796104"/>
                <a:gd name="connsiteX90" fmla="*/ 3491138 w 4215960"/>
                <a:gd name="connsiteY90" fmla="*/ 3592404 h 3796104"/>
                <a:gd name="connsiteX91" fmla="*/ 3575275 w 4215960"/>
                <a:gd name="connsiteY91" fmla="*/ 3649554 h 3796104"/>
                <a:gd name="connsiteX92" fmla="*/ 3592738 w 4215960"/>
                <a:gd name="connsiteY92" fmla="*/ 3547956 h 3796104"/>
                <a:gd name="connsiteX93" fmla="*/ 3567338 w 4215960"/>
                <a:gd name="connsiteY93" fmla="*/ 3525730 h 3796104"/>
                <a:gd name="connsiteX94" fmla="*/ 3494312 w 4215960"/>
                <a:gd name="connsiteY94" fmla="*/ 3482867 h 3796104"/>
                <a:gd name="connsiteX95" fmla="*/ 3516537 w 4215960"/>
                <a:gd name="connsiteY95" fmla="*/ 3457468 h 3796104"/>
                <a:gd name="connsiteX96" fmla="*/ 3537175 w 4215960"/>
                <a:gd name="connsiteY96" fmla="*/ 3435242 h 3796104"/>
                <a:gd name="connsiteX97" fmla="*/ 3591150 w 4215960"/>
                <a:gd name="connsiteY97" fmla="*/ 3466993 h 3796104"/>
                <a:gd name="connsiteX98" fmla="*/ 3597500 w 4215960"/>
                <a:gd name="connsiteY98" fmla="*/ 3422543 h 3796104"/>
                <a:gd name="connsiteX99" fmla="*/ 3541937 w 4215960"/>
                <a:gd name="connsiteY99" fmla="*/ 3398730 h 3796104"/>
                <a:gd name="connsiteX100" fmla="*/ 3540350 w 4215960"/>
                <a:gd name="connsiteY100" fmla="*/ 3389206 h 3796104"/>
                <a:gd name="connsiteX101" fmla="*/ 3527649 w 4215960"/>
                <a:gd name="connsiteY101" fmla="*/ 3351107 h 3796104"/>
                <a:gd name="connsiteX102" fmla="*/ 3533999 w 4215960"/>
                <a:gd name="connsiteY102" fmla="*/ 3303481 h 3796104"/>
                <a:gd name="connsiteX103" fmla="*/ 3545112 w 4215960"/>
                <a:gd name="connsiteY103" fmla="*/ 3247918 h 3796104"/>
                <a:gd name="connsiteX104" fmla="*/ 3507012 w 4215960"/>
                <a:gd name="connsiteY104" fmla="*/ 3217756 h 3796104"/>
                <a:gd name="connsiteX105" fmla="*/ 3540349 w 4215960"/>
                <a:gd name="connsiteY105" fmla="*/ 3208231 h 3796104"/>
                <a:gd name="connsiteX106" fmla="*/ 3518124 w 4215960"/>
                <a:gd name="connsiteY106" fmla="*/ 3171718 h 3796104"/>
                <a:gd name="connsiteX107" fmla="*/ 3556225 w 4215960"/>
                <a:gd name="connsiteY107" fmla="*/ 3166957 h 3796104"/>
                <a:gd name="connsiteX108" fmla="*/ 3562574 w 4215960"/>
                <a:gd name="connsiteY108" fmla="*/ 3133618 h 3796104"/>
                <a:gd name="connsiteX109" fmla="*/ 3624488 w 4215960"/>
                <a:gd name="connsiteY109" fmla="*/ 3143145 h 3796104"/>
                <a:gd name="connsiteX110" fmla="*/ 3657601 w 4215960"/>
                <a:gd name="connsiteY110" fmla="*/ 3158337 h 3796104"/>
                <a:gd name="connsiteX111" fmla="*/ 3623808 w 4215960"/>
                <a:gd name="connsiteY111" fmla="*/ 3199385 h 3796104"/>
                <a:gd name="connsiteX112" fmla="*/ 3662816 w 4215960"/>
                <a:gd name="connsiteY112" fmla="*/ 3306881 h 3796104"/>
                <a:gd name="connsiteX113" fmla="*/ 3715203 w 4215960"/>
                <a:gd name="connsiteY113" fmla="*/ 3338179 h 3796104"/>
                <a:gd name="connsiteX114" fmla="*/ 3767137 w 4215960"/>
                <a:gd name="connsiteY114" fmla="*/ 3295997 h 3796104"/>
                <a:gd name="connsiteX115" fmla="*/ 3852862 w 4215960"/>
                <a:gd name="connsiteY115" fmla="*/ 3247464 h 3796104"/>
                <a:gd name="connsiteX116" fmla="*/ 3835626 w 4215960"/>
                <a:gd name="connsiteY116" fmla="*/ 3158563 h 3796104"/>
                <a:gd name="connsiteX117" fmla="*/ 3912960 w 4215960"/>
                <a:gd name="connsiteY117" fmla="*/ 3025894 h 3796104"/>
                <a:gd name="connsiteX118" fmla="*/ 4205514 w 4215960"/>
                <a:gd name="connsiteY118" fmla="*/ 2692746 h 3796104"/>
                <a:gd name="connsiteX119" fmla="*/ 4124097 w 4215960"/>
                <a:gd name="connsiteY119" fmla="*/ 2683674 h 3796104"/>
                <a:gd name="connsiteX120" fmla="*/ 4128634 w 4215960"/>
                <a:gd name="connsiteY120" fmla="*/ 2591826 h 3796104"/>
                <a:gd name="connsiteX121" fmla="*/ 4079647 w 4215960"/>
                <a:gd name="connsiteY121" fmla="*/ 2566654 h 3796104"/>
                <a:gd name="connsiteX122" fmla="*/ 3995510 w 4215960"/>
                <a:gd name="connsiteY122" fmla="*/ 2598176 h 3796104"/>
                <a:gd name="connsiteX123" fmla="*/ 3958771 w 4215960"/>
                <a:gd name="connsiteY123" fmla="*/ 2561891 h 3796104"/>
                <a:gd name="connsiteX124" fmla="*/ 4003448 w 4215960"/>
                <a:gd name="connsiteY124" fmla="*/ 2538986 h 3796104"/>
                <a:gd name="connsiteX125" fmla="*/ 3874181 w 4215960"/>
                <a:gd name="connsiteY125" fmla="*/ 2325807 h 3796104"/>
                <a:gd name="connsiteX126" fmla="*/ 3889147 w 4215960"/>
                <a:gd name="connsiteY126" fmla="*/ 2295644 h 3796104"/>
                <a:gd name="connsiteX127" fmla="*/ 3865562 w 4215960"/>
                <a:gd name="connsiteY127" fmla="*/ 2179984 h 3796104"/>
                <a:gd name="connsiteX128" fmla="*/ 3706813 w 4215960"/>
                <a:gd name="connsiteY128" fmla="*/ 2169098 h 3796104"/>
                <a:gd name="connsiteX129" fmla="*/ 3673475 w 4215960"/>
                <a:gd name="connsiteY129" fmla="*/ 2217856 h 3796104"/>
                <a:gd name="connsiteX130" fmla="*/ 3584575 w 4215960"/>
                <a:gd name="connsiteY130" fmla="*/ 2232372 h 3796104"/>
                <a:gd name="connsiteX131" fmla="*/ 3590925 w 4215960"/>
                <a:gd name="connsiteY131" fmla="*/ 2210373 h 3796104"/>
                <a:gd name="connsiteX132" fmla="*/ 3537403 w 4215960"/>
                <a:gd name="connsiteY132" fmla="*/ 2194272 h 3796104"/>
                <a:gd name="connsiteX133" fmla="*/ 3512684 w 4215960"/>
                <a:gd name="connsiteY133" fmla="*/ 2029171 h 3796104"/>
                <a:gd name="connsiteX134" fmla="*/ 3232377 w 4215960"/>
                <a:gd name="connsiteY134" fmla="*/ 1962496 h 3796104"/>
                <a:gd name="connsiteX135" fmla="*/ 3096078 w 4215960"/>
                <a:gd name="connsiteY135" fmla="*/ 2005812 h 3796104"/>
                <a:gd name="connsiteX136" fmla="*/ 2964089 w 4215960"/>
                <a:gd name="connsiteY136" fmla="*/ 1998328 h 3796104"/>
                <a:gd name="connsiteX137" fmla="*/ 2831646 w 4215960"/>
                <a:gd name="connsiteY137" fmla="*/ 1887430 h 3796104"/>
                <a:gd name="connsiteX138" fmla="*/ 2618468 w 4215960"/>
                <a:gd name="connsiteY138" fmla="*/ 1584217 h 3796104"/>
                <a:gd name="connsiteX139" fmla="*/ 2220006 w 4215960"/>
                <a:gd name="connsiteY139" fmla="*/ 1444744 h 3796104"/>
                <a:gd name="connsiteX140" fmla="*/ 1983468 w 4215960"/>
                <a:gd name="connsiteY140" fmla="*/ 1131780 h 3796104"/>
                <a:gd name="connsiteX141" fmla="*/ 2017259 w 4215960"/>
                <a:gd name="connsiteY141" fmla="*/ 1106834 h 3796104"/>
                <a:gd name="connsiteX142" fmla="*/ 2076903 w 4215960"/>
                <a:gd name="connsiteY142" fmla="*/ 1189837 h 3796104"/>
                <a:gd name="connsiteX143" fmla="*/ 2097087 w 4215960"/>
                <a:gd name="connsiteY143" fmla="*/ 1172374 h 3796104"/>
                <a:gd name="connsiteX144" fmla="*/ 2140177 w 4215960"/>
                <a:gd name="connsiteY144" fmla="*/ 1203218 h 3796104"/>
                <a:gd name="connsiteX145" fmla="*/ 2228850 w 4215960"/>
                <a:gd name="connsiteY145" fmla="*/ 1149469 h 3796104"/>
                <a:gd name="connsiteX146" fmla="*/ 2244952 w 4215960"/>
                <a:gd name="connsiteY146" fmla="*/ 1129059 h 3796104"/>
                <a:gd name="connsiteX147" fmla="*/ 2303235 w 4215960"/>
                <a:gd name="connsiteY147" fmla="*/ 1129285 h 3796104"/>
                <a:gd name="connsiteX148" fmla="*/ 2319338 w 4215960"/>
                <a:gd name="connsiteY148" fmla="*/ 1096175 h 3796104"/>
                <a:gd name="connsiteX149" fmla="*/ 2300514 w 4215960"/>
                <a:gd name="connsiteY149" fmla="*/ 1070548 h 3796104"/>
                <a:gd name="connsiteX150" fmla="*/ 2233386 w 4215960"/>
                <a:gd name="connsiteY150" fmla="*/ 1090505 h 3796104"/>
                <a:gd name="connsiteX151" fmla="*/ 2211614 w 4215960"/>
                <a:gd name="connsiteY151" fmla="*/ 1036984 h 3796104"/>
                <a:gd name="connsiteX152" fmla="*/ 2232932 w 4215960"/>
                <a:gd name="connsiteY152" fmla="*/ 1007274 h 3796104"/>
                <a:gd name="connsiteX153" fmla="*/ 2176462 w 4215960"/>
                <a:gd name="connsiteY153" fmla="*/ 903860 h 3796104"/>
                <a:gd name="connsiteX154" fmla="*/ 2127931 w 4215960"/>
                <a:gd name="connsiteY154" fmla="*/ 942641 h 3796104"/>
                <a:gd name="connsiteX155" fmla="*/ 2038576 w 4215960"/>
                <a:gd name="connsiteY155" fmla="*/ 887985 h 3796104"/>
                <a:gd name="connsiteX156" fmla="*/ 2090510 w 4215960"/>
                <a:gd name="connsiteY156" fmla="*/ 795456 h 3796104"/>
                <a:gd name="connsiteX157" fmla="*/ 2047648 w 4215960"/>
                <a:gd name="connsiteY157" fmla="*/ 674353 h 3796104"/>
                <a:gd name="connsiteX158" fmla="*/ 2062389 w 4215960"/>
                <a:gd name="connsiteY158" fmla="*/ 550301 h 3796104"/>
                <a:gd name="connsiteX159" fmla="*/ 2157639 w 4215960"/>
                <a:gd name="connsiteY159" fmla="*/ 476596 h 3796104"/>
                <a:gd name="connsiteX160" fmla="*/ 2262868 w 4215960"/>
                <a:gd name="connsiteY160" fmla="*/ 454144 h 3796104"/>
                <a:gd name="connsiteX161" fmla="*/ 2199821 w 4215960"/>
                <a:gd name="connsiteY161" fmla="*/ 364337 h 3796104"/>
                <a:gd name="connsiteX162" fmla="*/ 2182585 w 4215960"/>
                <a:gd name="connsiteY162" fmla="*/ 409014 h 3796104"/>
                <a:gd name="connsiteX163" fmla="*/ 2139270 w 4215960"/>
                <a:gd name="connsiteY163" fmla="*/ 361843 h 3796104"/>
                <a:gd name="connsiteX164" fmla="*/ 2160588 w 4215960"/>
                <a:gd name="connsiteY164" fmla="*/ 276571 h 3796104"/>
                <a:gd name="connsiteX165" fmla="*/ 2233612 w 4215960"/>
                <a:gd name="connsiteY165" fmla="*/ 179280 h 3796104"/>
                <a:gd name="connsiteX166" fmla="*/ 2216603 w 4215960"/>
                <a:gd name="connsiteY166" fmla="*/ 72691 h 3796104"/>
                <a:gd name="connsiteX167" fmla="*/ 2045381 w 4215960"/>
                <a:gd name="connsiteY167" fmla="*/ 82442 h 3796104"/>
                <a:gd name="connsiteX168" fmla="*/ 2026103 w 4215960"/>
                <a:gd name="connsiteY168" fmla="*/ 125079 h 3796104"/>
                <a:gd name="connsiteX169" fmla="*/ 1993900 w 4215960"/>
                <a:gd name="connsiteY169" fmla="*/ 57496 h 3796104"/>
                <a:gd name="connsiteX170" fmla="*/ 1964190 w 4215960"/>
                <a:gd name="connsiteY170" fmla="*/ 97864 h 3796104"/>
                <a:gd name="connsiteX171" fmla="*/ 1778681 w 4215960"/>
                <a:gd name="connsiteY171" fmla="*/ 131428 h 3796104"/>
                <a:gd name="connsiteX0" fmla="*/ 1778681 w 4215960"/>
                <a:gd name="connsiteY0" fmla="*/ 131428 h 3796104"/>
                <a:gd name="connsiteX1" fmla="*/ 958850 w 4215960"/>
                <a:gd name="connsiteY1" fmla="*/ 21210 h 3796104"/>
                <a:gd name="connsiteX2" fmla="*/ 955900 w 4215960"/>
                <a:gd name="connsiteY2" fmla="*/ 18942 h 3796104"/>
                <a:gd name="connsiteX3" fmla="*/ 868587 w 4215960"/>
                <a:gd name="connsiteY3" fmla="*/ 18942 h 3796104"/>
                <a:gd name="connsiteX4" fmla="*/ 362857 w 4215960"/>
                <a:gd name="connsiteY4" fmla="*/ 220101 h 3796104"/>
                <a:gd name="connsiteX5" fmla="*/ 312057 w 4215960"/>
                <a:gd name="connsiteY5" fmla="*/ 234616 h 3796104"/>
                <a:gd name="connsiteX6" fmla="*/ 239485 w 4215960"/>
                <a:gd name="connsiteY6" fmla="*/ 285416 h 3796104"/>
                <a:gd name="connsiteX7" fmla="*/ 210457 w 4215960"/>
                <a:gd name="connsiteY7" fmla="*/ 292673 h 3796104"/>
                <a:gd name="connsiteX8" fmla="*/ 159657 w 4215960"/>
                <a:gd name="connsiteY8" fmla="*/ 321701 h 3796104"/>
                <a:gd name="connsiteX9" fmla="*/ 130628 w 4215960"/>
                <a:gd name="connsiteY9" fmla="*/ 350730 h 3796104"/>
                <a:gd name="connsiteX10" fmla="*/ 108857 w 4215960"/>
                <a:gd name="connsiteY10" fmla="*/ 372501 h 3796104"/>
                <a:gd name="connsiteX11" fmla="*/ 94343 w 4215960"/>
                <a:gd name="connsiteY11" fmla="*/ 387016 h 3796104"/>
                <a:gd name="connsiteX12" fmla="*/ 43543 w 4215960"/>
                <a:gd name="connsiteY12" fmla="*/ 466844 h 3796104"/>
                <a:gd name="connsiteX13" fmla="*/ 14514 w 4215960"/>
                <a:gd name="connsiteY13" fmla="*/ 546673 h 3796104"/>
                <a:gd name="connsiteX14" fmla="*/ 0 w 4215960"/>
                <a:gd name="connsiteY14" fmla="*/ 604730 h 3796104"/>
                <a:gd name="connsiteX15" fmla="*/ 7257 w 4215960"/>
                <a:gd name="connsiteY15" fmla="*/ 1577187 h 3796104"/>
                <a:gd name="connsiteX16" fmla="*/ 29028 w 4215960"/>
                <a:gd name="connsiteY16" fmla="*/ 1678787 h 3796104"/>
                <a:gd name="connsiteX17" fmla="*/ 43543 w 4215960"/>
                <a:gd name="connsiteY17" fmla="*/ 1715073 h 3796104"/>
                <a:gd name="connsiteX18" fmla="*/ 58057 w 4215960"/>
                <a:gd name="connsiteY18" fmla="*/ 1780387 h 3796104"/>
                <a:gd name="connsiteX19" fmla="*/ 79828 w 4215960"/>
                <a:gd name="connsiteY19" fmla="*/ 1831187 h 3796104"/>
                <a:gd name="connsiteX20" fmla="*/ 116114 w 4215960"/>
                <a:gd name="connsiteY20" fmla="*/ 1947301 h 3796104"/>
                <a:gd name="connsiteX21" fmla="*/ 137885 w 4215960"/>
                <a:gd name="connsiteY21" fmla="*/ 2012616 h 3796104"/>
                <a:gd name="connsiteX22" fmla="*/ 145143 w 4215960"/>
                <a:gd name="connsiteY22" fmla="*/ 2034387 h 3796104"/>
                <a:gd name="connsiteX23" fmla="*/ 166914 w 4215960"/>
                <a:gd name="connsiteY23" fmla="*/ 2077930 h 3796104"/>
                <a:gd name="connsiteX24" fmla="*/ 188685 w 4215960"/>
                <a:gd name="connsiteY24" fmla="*/ 2128730 h 3796104"/>
                <a:gd name="connsiteX25" fmla="*/ 195943 w 4215960"/>
                <a:gd name="connsiteY25" fmla="*/ 2157759 h 3796104"/>
                <a:gd name="connsiteX26" fmla="*/ 232228 w 4215960"/>
                <a:gd name="connsiteY26" fmla="*/ 2208559 h 3796104"/>
                <a:gd name="connsiteX27" fmla="*/ 254000 w 4215960"/>
                <a:gd name="connsiteY27" fmla="*/ 2266616 h 3796104"/>
                <a:gd name="connsiteX28" fmla="*/ 275771 w 4215960"/>
                <a:gd name="connsiteY28" fmla="*/ 2288387 h 3796104"/>
                <a:gd name="connsiteX29" fmla="*/ 312057 w 4215960"/>
                <a:gd name="connsiteY29" fmla="*/ 2360959 h 3796104"/>
                <a:gd name="connsiteX30" fmla="*/ 348343 w 4215960"/>
                <a:gd name="connsiteY30" fmla="*/ 2411759 h 3796104"/>
                <a:gd name="connsiteX31" fmla="*/ 355600 w 4215960"/>
                <a:gd name="connsiteY31" fmla="*/ 2433530 h 3796104"/>
                <a:gd name="connsiteX32" fmla="*/ 406400 w 4215960"/>
                <a:gd name="connsiteY32" fmla="*/ 2498844 h 3796104"/>
                <a:gd name="connsiteX33" fmla="*/ 435428 w 4215960"/>
                <a:gd name="connsiteY33" fmla="*/ 2564159 h 3796104"/>
                <a:gd name="connsiteX34" fmla="*/ 457200 w 4215960"/>
                <a:gd name="connsiteY34" fmla="*/ 2593187 h 3796104"/>
                <a:gd name="connsiteX35" fmla="*/ 471714 w 4215960"/>
                <a:gd name="connsiteY35" fmla="*/ 2651244 h 3796104"/>
                <a:gd name="connsiteX36" fmla="*/ 478971 w 4215960"/>
                <a:gd name="connsiteY36" fmla="*/ 2673016 h 3796104"/>
                <a:gd name="connsiteX37" fmla="*/ 486228 w 4215960"/>
                <a:gd name="connsiteY37" fmla="*/ 2702044 h 3796104"/>
                <a:gd name="connsiteX38" fmla="*/ 493485 w 4215960"/>
                <a:gd name="connsiteY38" fmla="*/ 2767359 h 3796104"/>
                <a:gd name="connsiteX39" fmla="*/ 515257 w 4215960"/>
                <a:gd name="connsiteY39" fmla="*/ 2825416 h 3796104"/>
                <a:gd name="connsiteX40" fmla="*/ 544285 w 4215960"/>
                <a:gd name="connsiteY40" fmla="*/ 2868959 h 3796104"/>
                <a:gd name="connsiteX41" fmla="*/ 573314 w 4215960"/>
                <a:gd name="connsiteY41" fmla="*/ 2919759 h 3796104"/>
                <a:gd name="connsiteX42" fmla="*/ 602343 w 4215960"/>
                <a:gd name="connsiteY42" fmla="*/ 2941530 h 3796104"/>
                <a:gd name="connsiteX43" fmla="*/ 645885 w 4215960"/>
                <a:gd name="connsiteY43" fmla="*/ 2985073 h 3796104"/>
                <a:gd name="connsiteX44" fmla="*/ 674914 w 4215960"/>
                <a:gd name="connsiteY44" fmla="*/ 3006844 h 3796104"/>
                <a:gd name="connsiteX45" fmla="*/ 711200 w 4215960"/>
                <a:gd name="connsiteY45" fmla="*/ 3050387 h 3796104"/>
                <a:gd name="connsiteX46" fmla="*/ 740228 w 4215960"/>
                <a:gd name="connsiteY46" fmla="*/ 3072159 h 3796104"/>
                <a:gd name="connsiteX47" fmla="*/ 812800 w 4215960"/>
                <a:gd name="connsiteY47" fmla="*/ 3137473 h 3796104"/>
                <a:gd name="connsiteX48" fmla="*/ 849085 w 4215960"/>
                <a:gd name="connsiteY48" fmla="*/ 3181016 h 3796104"/>
                <a:gd name="connsiteX49" fmla="*/ 870857 w 4215960"/>
                <a:gd name="connsiteY49" fmla="*/ 3195530 h 3796104"/>
                <a:gd name="connsiteX50" fmla="*/ 907143 w 4215960"/>
                <a:gd name="connsiteY50" fmla="*/ 3239073 h 3796104"/>
                <a:gd name="connsiteX51" fmla="*/ 936171 w 4215960"/>
                <a:gd name="connsiteY51" fmla="*/ 3260844 h 3796104"/>
                <a:gd name="connsiteX52" fmla="*/ 1030514 w 4215960"/>
                <a:gd name="connsiteY52" fmla="*/ 3304387 h 3796104"/>
                <a:gd name="connsiteX53" fmla="*/ 1480457 w 4215960"/>
                <a:gd name="connsiteY53" fmla="*/ 3289873 h 3796104"/>
                <a:gd name="connsiteX54" fmla="*/ 1531257 w 4215960"/>
                <a:gd name="connsiteY54" fmla="*/ 3275359 h 3796104"/>
                <a:gd name="connsiteX55" fmla="*/ 1618343 w 4215960"/>
                <a:gd name="connsiteY55" fmla="*/ 3268101 h 3796104"/>
                <a:gd name="connsiteX56" fmla="*/ 1698171 w 4215960"/>
                <a:gd name="connsiteY56" fmla="*/ 3253587 h 3796104"/>
                <a:gd name="connsiteX57" fmla="*/ 1756228 w 4215960"/>
                <a:gd name="connsiteY57" fmla="*/ 3246330 h 3796104"/>
                <a:gd name="connsiteX58" fmla="*/ 1785257 w 4215960"/>
                <a:gd name="connsiteY58" fmla="*/ 3231816 h 3796104"/>
                <a:gd name="connsiteX59" fmla="*/ 1850571 w 4215960"/>
                <a:gd name="connsiteY59" fmla="*/ 3210044 h 3796104"/>
                <a:gd name="connsiteX60" fmla="*/ 1886857 w 4215960"/>
                <a:gd name="connsiteY60" fmla="*/ 3195530 h 3796104"/>
                <a:gd name="connsiteX61" fmla="*/ 1988457 w 4215960"/>
                <a:gd name="connsiteY61" fmla="*/ 3181016 h 3796104"/>
                <a:gd name="connsiteX62" fmla="*/ 2017485 w 4215960"/>
                <a:gd name="connsiteY62" fmla="*/ 3173759 h 3796104"/>
                <a:gd name="connsiteX63" fmla="*/ 2637971 w 4215960"/>
                <a:gd name="connsiteY63" fmla="*/ 3520513 h 3796104"/>
                <a:gd name="connsiteX64" fmla="*/ 2724375 w 4215960"/>
                <a:gd name="connsiteY64" fmla="*/ 3706703 h 3796104"/>
                <a:gd name="connsiteX65" fmla="*/ 2784700 w 4215960"/>
                <a:gd name="connsiteY65" fmla="*/ 3765441 h 3796104"/>
                <a:gd name="connsiteX66" fmla="*/ 2795812 w 4215960"/>
                <a:gd name="connsiteY66" fmla="*/ 3735278 h 3796104"/>
                <a:gd name="connsiteX67" fmla="*/ 2841850 w 4215960"/>
                <a:gd name="connsiteY67" fmla="*/ 3708290 h 3796104"/>
                <a:gd name="connsiteX68" fmla="*/ 2892650 w 4215960"/>
                <a:gd name="connsiteY68" fmla="*/ 3781316 h 3796104"/>
                <a:gd name="connsiteX69" fmla="*/ 2941863 w 4215960"/>
                <a:gd name="connsiteY69" fmla="*/ 3784491 h 3796104"/>
                <a:gd name="connsiteX70" fmla="*/ 2897412 w 4215960"/>
                <a:gd name="connsiteY70" fmla="*/ 3690829 h 3796104"/>
                <a:gd name="connsiteX71" fmla="*/ 2854550 w 4215960"/>
                <a:gd name="connsiteY71" fmla="*/ 3622566 h 3796104"/>
                <a:gd name="connsiteX72" fmla="*/ 2897413 w 4215960"/>
                <a:gd name="connsiteY72" fmla="*/ 3606690 h 3796104"/>
                <a:gd name="connsiteX73" fmla="*/ 2878362 w 4215960"/>
                <a:gd name="connsiteY73" fmla="*/ 3565416 h 3796104"/>
                <a:gd name="connsiteX74" fmla="*/ 2930750 w 4215960"/>
                <a:gd name="connsiteY74" fmla="*/ 3574941 h 3796104"/>
                <a:gd name="connsiteX75" fmla="*/ 2910113 w 4215960"/>
                <a:gd name="connsiteY75" fmla="*/ 3541603 h 3796104"/>
                <a:gd name="connsiteX76" fmla="*/ 2931432 w 4215960"/>
                <a:gd name="connsiteY76" fmla="*/ 3525049 h 3796104"/>
                <a:gd name="connsiteX77" fmla="*/ 3052535 w 4215960"/>
                <a:gd name="connsiteY77" fmla="*/ 3610322 h 3796104"/>
                <a:gd name="connsiteX78" fmla="*/ 3087912 w 4215960"/>
                <a:gd name="connsiteY78" fmla="*/ 3597165 h 3796104"/>
                <a:gd name="connsiteX79" fmla="*/ 3140299 w 4215960"/>
                <a:gd name="connsiteY79" fmla="*/ 3662254 h 3796104"/>
                <a:gd name="connsiteX80" fmla="*/ 3160937 w 4215960"/>
                <a:gd name="connsiteY80" fmla="*/ 3720991 h 3796104"/>
                <a:gd name="connsiteX81" fmla="*/ 3268887 w 4215960"/>
                <a:gd name="connsiteY81" fmla="*/ 3740040 h 3796104"/>
                <a:gd name="connsiteX82" fmla="*/ 3208563 w 4215960"/>
                <a:gd name="connsiteY82" fmla="*/ 3673365 h 3796104"/>
                <a:gd name="connsiteX83" fmla="*/ 3205387 w 4215960"/>
                <a:gd name="connsiteY83" fmla="*/ 3605103 h 3796104"/>
                <a:gd name="connsiteX84" fmla="*/ 3259362 w 4215960"/>
                <a:gd name="connsiteY84" fmla="*/ 3660666 h 3796104"/>
                <a:gd name="connsiteX85" fmla="*/ 3308575 w 4215960"/>
                <a:gd name="connsiteY85" fmla="*/ 3665428 h 3796104"/>
                <a:gd name="connsiteX86" fmla="*/ 3302225 w 4215960"/>
                <a:gd name="connsiteY86" fmla="*/ 3616216 h 3796104"/>
                <a:gd name="connsiteX87" fmla="*/ 3362550 w 4215960"/>
                <a:gd name="connsiteY87" fmla="*/ 3620978 h 3796104"/>
                <a:gd name="connsiteX88" fmla="*/ 3424462 w 4215960"/>
                <a:gd name="connsiteY88" fmla="*/ 3663840 h 3796104"/>
                <a:gd name="connsiteX89" fmla="*/ 3456212 w 4215960"/>
                <a:gd name="connsiteY89" fmla="*/ 3651141 h 3796104"/>
                <a:gd name="connsiteX90" fmla="*/ 3449863 w 4215960"/>
                <a:gd name="connsiteY90" fmla="*/ 3616216 h 3796104"/>
                <a:gd name="connsiteX91" fmla="*/ 3491138 w 4215960"/>
                <a:gd name="connsiteY91" fmla="*/ 3592404 h 3796104"/>
                <a:gd name="connsiteX92" fmla="*/ 3575275 w 4215960"/>
                <a:gd name="connsiteY92" fmla="*/ 3649554 h 3796104"/>
                <a:gd name="connsiteX93" fmla="*/ 3592738 w 4215960"/>
                <a:gd name="connsiteY93" fmla="*/ 3547956 h 3796104"/>
                <a:gd name="connsiteX94" fmla="*/ 3567338 w 4215960"/>
                <a:gd name="connsiteY94" fmla="*/ 3525730 h 3796104"/>
                <a:gd name="connsiteX95" fmla="*/ 3494312 w 4215960"/>
                <a:gd name="connsiteY95" fmla="*/ 3482867 h 3796104"/>
                <a:gd name="connsiteX96" fmla="*/ 3516537 w 4215960"/>
                <a:gd name="connsiteY96" fmla="*/ 3457468 h 3796104"/>
                <a:gd name="connsiteX97" fmla="*/ 3537175 w 4215960"/>
                <a:gd name="connsiteY97" fmla="*/ 3435242 h 3796104"/>
                <a:gd name="connsiteX98" fmla="*/ 3591150 w 4215960"/>
                <a:gd name="connsiteY98" fmla="*/ 3466993 h 3796104"/>
                <a:gd name="connsiteX99" fmla="*/ 3597500 w 4215960"/>
                <a:gd name="connsiteY99" fmla="*/ 3422543 h 3796104"/>
                <a:gd name="connsiteX100" fmla="*/ 3541937 w 4215960"/>
                <a:gd name="connsiteY100" fmla="*/ 3398730 h 3796104"/>
                <a:gd name="connsiteX101" fmla="*/ 3540350 w 4215960"/>
                <a:gd name="connsiteY101" fmla="*/ 3389206 h 3796104"/>
                <a:gd name="connsiteX102" fmla="*/ 3527649 w 4215960"/>
                <a:gd name="connsiteY102" fmla="*/ 3351107 h 3796104"/>
                <a:gd name="connsiteX103" fmla="*/ 3533999 w 4215960"/>
                <a:gd name="connsiteY103" fmla="*/ 3303481 h 3796104"/>
                <a:gd name="connsiteX104" fmla="*/ 3545112 w 4215960"/>
                <a:gd name="connsiteY104" fmla="*/ 3247918 h 3796104"/>
                <a:gd name="connsiteX105" fmla="*/ 3507012 w 4215960"/>
                <a:gd name="connsiteY105" fmla="*/ 3217756 h 3796104"/>
                <a:gd name="connsiteX106" fmla="*/ 3540349 w 4215960"/>
                <a:gd name="connsiteY106" fmla="*/ 3208231 h 3796104"/>
                <a:gd name="connsiteX107" fmla="*/ 3518124 w 4215960"/>
                <a:gd name="connsiteY107" fmla="*/ 3171718 h 3796104"/>
                <a:gd name="connsiteX108" fmla="*/ 3556225 w 4215960"/>
                <a:gd name="connsiteY108" fmla="*/ 3166957 h 3796104"/>
                <a:gd name="connsiteX109" fmla="*/ 3562574 w 4215960"/>
                <a:gd name="connsiteY109" fmla="*/ 3133618 h 3796104"/>
                <a:gd name="connsiteX110" fmla="*/ 3624488 w 4215960"/>
                <a:gd name="connsiteY110" fmla="*/ 3143145 h 3796104"/>
                <a:gd name="connsiteX111" fmla="*/ 3657601 w 4215960"/>
                <a:gd name="connsiteY111" fmla="*/ 3158337 h 3796104"/>
                <a:gd name="connsiteX112" fmla="*/ 3623808 w 4215960"/>
                <a:gd name="connsiteY112" fmla="*/ 3199385 h 3796104"/>
                <a:gd name="connsiteX113" fmla="*/ 3662816 w 4215960"/>
                <a:gd name="connsiteY113" fmla="*/ 3306881 h 3796104"/>
                <a:gd name="connsiteX114" fmla="*/ 3715203 w 4215960"/>
                <a:gd name="connsiteY114" fmla="*/ 3338179 h 3796104"/>
                <a:gd name="connsiteX115" fmla="*/ 3767137 w 4215960"/>
                <a:gd name="connsiteY115" fmla="*/ 3295997 h 3796104"/>
                <a:gd name="connsiteX116" fmla="*/ 3852862 w 4215960"/>
                <a:gd name="connsiteY116" fmla="*/ 3247464 h 3796104"/>
                <a:gd name="connsiteX117" fmla="*/ 3835626 w 4215960"/>
                <a:gd name="connsiteY117" fmla="*/ 3158563 h 3796104"/>
                <a:gd name="connsiteX118" fmla="*/ 3912960 w 4215960"/>
                <a:gd name="connsiteY118" fmla="*/ 3025894 h 3796104"/>
                <a:gd name="connsiteX119" fmla="*/ 4205514 w 4215960"/>
                <a:gd name="connsiteY119" fmla="*/ 2692746 h 3796104"/>
                <a:gd name="connsiteX120" fmla="*/ 4124097 w 4215960"/>
                <a:gd name="connsiteY120" fmla="*/ 2683674 h 3796104"/>
                <a:gd name="connsiteX121" fmla="*/ 4128634 w 4215960"/>
                <a:gd name="connsiteY121" fmla="*/ 2591826 h 3796104"/>
                <a:gd name="connsiteX122" fmla="*/ 4079647 w 4215960"/>
                <a:gd name="connsiteY122" fmla="*/ 2566654 h 3796104"/>
                <a:gd name="connsiteX123" fmla="*/ 3995510 w 4215960"/>
                <a:gd name="connsiteY123" fmla="*/ 2598176 h 3796104"/>
                <a:gd name="connsiteX124" fmla="*/ 3958771 w 4215960"/>
                <a:gd name="connsiteY124" fmla="*/ 2561891 h 3796104"/>
                <a:gd name="connsiteX125" fmla="*/ 4003448 w 4215960"/>
                <a:gd name="connsiteY125" fmla="*/ 2538986 h 3796104"/>
                <a:gd name="connsiteX126" fmla="*/ 3874181 w 4215960"/>
                <a:gd name="connsiteY126" fmla="*/ 2325807 h 3796104"/>
                <a:gd name="connsiteX127" fmla="*/ 3889147 w 4215960"/>
                <a:gd name="connsiteY127" fmla="*/ 2295644 h 3796104"/>
                <a:gd name="connsiteX128" fmla="*/ 3865562 w 4215960"/>
                <a:gd name="connsiteY128" fmla="*/ 2179984 h 3796104"/>
                <a:gd name="connsiteX129" fmla="*/ 3706813 w 4215960"/>
                <a:gd name="connsiteY129" fmla="*/ 2169098 h 3796104"/>
                <a:gd name="connsiteX130" fmla="*/ 3673475 w 4215960"/>
                <a:gd name="connsiteY130" fmla="*/ 2217856 h 3796104"/>
                <a:gd name="connsiteX131" fmla="*/ 3584575 w 4215960"/>
                <a:gd name="connsiteY131" fmla="*/ 2232372 h 3796104"/>
                <a:gd name="connsiteX132" fmla="*/ 3590925 w 4215960"/>
                <a:gd name="connsiteY132" fmla="*/ 2210373 h 3796104"/>
                <a:gd name="connsiteX133" fmla="*/ 3537403 w 4215960"/>
                <a:gd name="connsiteY133" fmla="*/ 2194272 h 3796104"/>
                <a:gd name="connsiteX134" fmla="*/ 3512684 w 4215960"/>
                <a:gd name="connsiteY134" fmla="*/ 2029171 h 3796104"/>
                <a:gd name="connsiteX135" fmla="*/ 3232377 w 4215960"/>
                <a:gd name="connsiteY135" fmla="*/ 1962496 h 3796104"/>
                <a:gd name="connsiteX136" fmla="*/ 3096078 w 4215960"/>
                <a:gd name="connsiteY136" fmla="*/ 2005812 h 3796104"/>
                <a:gd name="connsiteX137" fmla="*/ 2964089 w 4215960"/>
                <a:gd name="connsiteY137" fmla="*/ 1998328 h 3796104"/>
                <a:gd name="connsiteX138" fmla="*/ 2831646 w 4215960"/>
                <a:gd name="connsiteY138" fmla="*/ 1887430 h 3796104"/>
                <a:gd name="connsiteX139" fmla="*/ 2618468 w 4215960"/>
                <a:gd name="connsiteY139" fmla="*/ 1584217 h 3796104"/>
                <a:gd name="connsiteX140" fmla="*/ 2220006 w 4215960"/>
                <a:gd name="connsiteY140" fmla="*/ 1444744 h 3796104"/>
                <a:gd name="connsiteX141" fmla="*/ 1983468 w 4215960"/>
                <a:gd name="connsiteY141" fmla="*/ 1131780 h 3796104"/>
                <a:gd name="connsiteX142" fmla="*/ 2017259 w 4215960"/>
                <a:gd name="connsiteY142" fmla="*/ 1106834 h 3796104"/>
                <a:gd name="connsiteX143" fmla="*/ 2076903 w 4215960"/>
                <a:gd name="connsiteY143" fmla="*/ 1189837 h 3796104"/>
                <a:gd name="connsiteX144" fmla="*/ 2097087 w 4215960"/>
                <a:gd name="connsiteY144" fmla="*/ 1172374 h 3796104"/>
                <a:gd name="connsiteX145" fmla="*/ 2140177 w 4215960"/>
                <a:gd name="connsiteY145" fmla="*/ 1203218 h 3796104"/>
                <a:gd name="connsiteX146" fmla="*/ 2228850 w 4215960"/>
                <a:gd name="connsiteY146" fmla="*/ 1149469 h 3796104"/>
                <a:gd name="connsiteX147" fmla="*/ 2244952 w 4215960"/>
                <a:gd name="connsiteY147" fmla="*/ 1129059 h 3796104"/>
                <a:gd name="connsiteX148" fmla="*/ 2303235 w 4215960"/>
                <a:gd name="connsiteY148" fmla="*/ 1129285 h 3796104"/>
                <a:gd name="connsiteX149" fmla="*/ 2319338 w 4215960"/>
                <a:gd name="connsiteY149" fmla="*/ 1096175 h 3796104"/>
                <a:gd name="connsiteX150" fmla="*/ 2300514 w 4215960"/>
                <a:gd name="connsiteY150" fmla="*/ 1070548 h 3796104"/>
                <a:gd name="connsiteX151" fmla="*/ 2233386 w 4215960"/>
                <a:gd name="connsiteY151" fmla="*/ 1090505 h 3796104"/>
                <a:gd name="connsiteX152" fmla="*/ 2211614 w 4215960"/>
                <a:gd name="connsiteY152" fmla="*/ 1036984 h 3796104"/>
                <a:gd name="connsiteX153" fmla="*/ 2232932 w 4215960"/>
                <a:gd name="connsiteY153" fmla="*/ 1007274 h 3796104"/>
                <a:gd name="connsiteX154" fmla="*/ 2176462 w 4215960"/>
                <a:gd name="connsiteY154" fmla="*/ 903860 h 3796104"/>
                <a:gd name="connsiteX155" fmla="*/ 2127931 w 4215960"/>
                <a:gd name="connsiteY155" fmla="*/ 942641 h 3796104"/>
                <a:gd name="connsiteX156" fmla="*/ 2038576 w 4215960"/>
                <a:gd name="connsiteY156" fmla="*/ 887985 h 3796104"/>
                <a:gd name="connsiteX157" fmla="*/ 2090510 w 4215960"/>
                <a:gd name="connsiteY157" fmla="*/ 795456 h 3796104"/>
                <a:gd name="connsiteX158" fmla="*/ 2047648 w 4215960"/>
                <a:gd name="connsiteY158" fmla="*/ 674353 h 3796104"/>
                <a:gd name="connsiteX159" fmla="*/ 2062389 w 4215960"/>
                <a:gd name="connsiteY159" fmla="*/ 550301 h 3796104"/>
                <a:gd name="connsiteX160" fmla="*/ 2157639 w 4215960"/>
                <a:gd name="connsiteY160" fmla="*/ 476596 h 3796104"/>
                <a:gd name="connsiteX161" fmla="*/ 2262868 w 4215960"/>
                <a:gd name="connsiteY161" fmla="*/ 454144 h 3796104"/>
                <a:gd name="connsiteX162" fmla="*/ 2199821 w 4215960"/>
                <a:gd name="connsiteY162" fmla="*/ 364337 h 3796104"/>
                <a:gd name="connsiteX163" fmla="*/ 2182585 w 4215960"/>
                <a:gd name="connsiteY163" fmla="*/ 409014 h 3796104"/>
                <a:gd name="connsiteX164" fmla="*/ 2139270 w 4215960"/>
                <a:gd name="connsiteY164" fmla="*/ 361843 h 3796104"/>
                <a:gd name="connsiteX165" fmla="*/ 2160588 w 4215960"/>
                <a:gd name="connsiteY165" fmla="*/ 276571 h 3796104"/>
                <a:gd name="connsiteX166" fmla="*/ 2233612 w 4215960"/>
                <a:gd name="connsiteY166" fmla="*/ 179280 h 3796104"/>
                <a:gd name="connsiteX167" fmla="*/ 2216603 w 4215960"/>
                <a:gd name="connsiteY167" fmla="*/ 72691 h 3796104"/>
                <a:gd name="connsiteX168" fmla="*/ 2045381 w 4215960"/>
                <a:gd name="connsiteY168" fmla="*/ 82442 h 3796104"/>
                <a:gd name="connsiteX169" fmla="*/ 2026103 w 4215960"/>
                <a:gd name="connsiteY169" fmla="*/ 125079 h 3796104"/>
                <a:gd name="connsiteX170" fmla="*/ 1993900 w 4215960"/>
                <a:gd name="connsiteY170" fmla="*/ 57496 h 3796104"/>
                <a:gd name="connsiteX171" fmla="*/ 1964190 w 4215960"/>
                <a:gd name="connsiteY171" fmla="*/ 97864 h 3796104"/>
                <a:gd name="connsiteX172" fmla="*/ 1778681 w 4215960"/>
                <a:gd name="connsiteY172" fmla="*/ 131428 h 3796104"/>
                <a:gd name="connsiteX0" fmla="*/ 1778681 w 4215960"/>
                <a:gd name="connsiteY0" fmla="*/ 157665 h 3822341"/>
                <a:gd name="connsiteX1" fmla="*/ 958850 w 4215960"/>
                <a:gd name="connsiteY1" fmla="*/ 47447 h 3822341"/>
                <a:gd name="connsiteX2" fmla="*/ 1135287 w 4215960"/>
                <a:gd name="connsiteY2" fmla="*/ 11842 h 3822341"/>
                <a:gd name="connsiteX3" fmla="*/ 868587 w 4215960"/>
                <a:gd name="connsiteY3" fmla="*/ 45179 h 3822341"/>
                <a:gd name="connsiteX4" fmla="*/ 362857 w 4215960"/>
                <a:gd name="connsiteY4" fmla="*/ 246338 h 3822341"/>
                <a:gd name="connsiteX5" fmla="*/ 312057 w 4215960"/>
                <a:gd name="connsiteY5" fmla="*/ 260853 h 3822341"/>
                <a:gd name="connsiteX6" fmla="*/ 239485 w 4215960"/>
                <a:gd name="connsiteY6" fmla="*/ 311653 h 3822341"/>
                <a:gd name="connsiteX7" fmla="*/ 210457 w 4215960"/>
                <a:gd name="connsiteY7" fmla="*/ 318910 h 3822341"/>
                <a:gd name="connsiteX8" fmla="*/ 159657 w 4215960"/>
                <a:gd name="connsiteY8" fmla="*/ 347938 h 3822341"/>
                <a:gd name="connsiteX9" fmla="*/ 130628 w 4215960"/>
                <a:gd name="connsiteY9" fmla="*/ 376967 h 3822341"/>
                <a:gd name="connsiteX10" fmla="*/ 108857 w 4215960"/>
                <a:gd name="connsiteY10" fmla="*/ 398738 h 3822341"/>
                <a:gd name="connsiteX11" fmla="*/ 94343 w 4215960"/>
                <a:gd name="connsiteY11" fmla="*/ 413253 h 3822341"/>
                <a:gd name="connsiteX12" fmla="*/ 43543 w 4215960"/>
                <a:gd name="connsiteY12" fmla="*/ 493081 h 3822341"/>
                <a:gd name="connsiteX13" fmla="*/ 14514 w 4215960"/>
                <a:gd name="connsiteY13" fmla="*/ 572910 h 3822341"/>
                <a:gd name="connsiteX14" fmla="*/ 0 w 4215960"/>
                <a:gd name="connsiteY14" fmla="*/ 630967 h 3822341"/>
                <a:gd name="connsiteX15" fmla="*/ 7257 w 4215960"/>
                <a:gd name="connsiteY15" fmla="*/ 1603424 h 3822341"/>
                <a:gd name="connsiteX16" fmla="*/ 29028 w 4215960"/>
                <a:gd name="connsiteY16" fmla="*/ 1705024 h 3822341"/>
                <a:gd name="connsiteX17" fmla="*/ 43543 w 4215960"/>
                <a:gd name="connsiteY17" fmla="*/ 1741310 h 3822341"/>
                <a:gd name="connsiteX18" fmla="*/ 58057 w 4215960"/>
                <a:gd name="connsiteY18" fmla="*/ 1806624 h 3822341"/>
                <a:gd name="connsiteX19" fmla="*/ 79828 w 4215960"/>
                <a:gd name="connsiteY19" fmla="*/ 1857424 h 3822341"/>
                <a:gd name="connsiteX20" fmla="*/ 116114 w 4215960"/>
                <a:gd name="connsiteY20" fmla="*/ 1973538 h 3822341"/>
                <a:gd name="connsiteX21" fmla="*/ 137885 w 4215960"/>
                <a:gd name="connsiteY21" fmla="*/ 2038853 h 3822341"/>
                <a:gd name="connsiteX22" fmla="*/ 145143 w 4215960"/>
                <a:gd name="connsiteY22" fmla="*/ 2060624 h 3822341"/>
                <a:gd name="connsiteX23" fmla="*/ 166914 w 4215960"/>
                <a:gd name="connsiteY23" fmla="*/ 2104167 h 3822341"/>
                <a:gd name="connsiteX24" fmla="*/ 188685 w 4215960"/>
                <a:gd name="connsiteY24" fmla="*/ 2154967 h 3822341"/>
                <a:gd name="connsiteX25" fmla="*/ 195943 w 4215960"/>
                <a:gd name="connsiteY25" fmla="*/ 2183996 h 3822341"/>
                <a:gd name="connsiteX26" fmla="*/ 232228 w 4215960"/>
                <a:gd name="connsiteY26" fmla="*/ 2234796 h 3822341"/>
                <a:gd name="connsiteX27" fmla="*/ 254000 w 4215960"/>
                <a:gd name="connsiteY27" fmla="*/ 2292853 h 3822341"/>
                <a:gd name="connsiteX28" fmla="*/ 275771 w 4215960"/>
                <a:gd name="connsiteY28" fmla="*/ 2314624 h 3822341"/>
                <a:gd name="connsiteX29" fmla="*/ 312057 w 4215960"/>
                <a:gd name="connsiteY29" fmla="*/ 2387196 h 3822341"/>
                <a:gd name="connsiteX30" fmla="*/ 348343 w 4215960"/>
                <a:gd name="connsiteY30" fmla="*/ 2437996 h 3822341"/>
                <a:gd name="connsiteX31" fmla="*/ 355600 w 4215960"/>
                <a:gd name="connsiteY31" fmla="*/ 2459767 h 3822341"/>
                <a:gd name="connsiteX32" fmla="*/ 406400 w 4215960"/>
                <a:gd name="connsiteY32" fmla="*/ 2525081 h 3822341"/>
                <a:gd name="connsiteX33" fmla="*/ 435428 w 4215960"/>
                <a:gd name="connsiteY33" fmla="*/ 2590396 h 3822341"/>
                <a:gd name="connsiteX34" fmla="*/ 457200 w 4215960"/>
                <a:gd name="connsiteY34" fmla="*/ 2619424 h 3822341"/>
                <a:gd name="connsiteX35" fmla="*/ 471714 w 4215960"/>
                <a:gd name="connsiteY35" fmla="*/ 2677481 h 3822341"/>
                <a:gd name="connsiteX36" fmla="*/ 478971 w 4215960"/>
                <a:gd name="connsiteY36" fmla="*/ 2699253 h 3822341"/>
                <a:gd name="connsiteX37" fmla="*/ 486228 w 4215960"/>
                <a:gd name="connsiteY37" fmla="*/ 2728281 h 3822341"/>
                <a:gd name="connsiteX38" fmla="*/ 493485 w 4215960"/>
                <a:gd name="connsiteY38" fmla="*/ 2793596 h 3822341"/>
                <a:gd name="connsiteX39" fmla="*/ 515257 w 4215960"/>
                <a:gd name="connsiteY39" fmla="*/ 2851653 h 3822341"/>
                <a:gd name="connsiteX40" fmla="*/ 544285 w 4215960"/>
                <a:gd name="connsiteY40" fmla="*/ 2895196 h 3822341"/>
                <a:gd name="connsiteX41" fmla="*/ 573314 w 4215960"/>
                <a:gd name="connsiteY41" fmla="*/ 2945996 h 3822341"/>
                <a:gd name="connsiteX42" fmla="*/ 602343 w 4215960"/>
                <a:gd name="connsiteY42" fmla="*/ 2967767 h 3822341"/>
                <a:gd name="connsiteX43" fmla="*/ 645885 w 4215960"/>
                <a:gd name="connsiteY43" fmla="*/ 3011310 h 3822341"/>
                <a:gd name="connsiteX44" fmla="*/ 674914 w 4215960"/>
                <a:gd name="connsiteY44" fmla="*/ 3033081 h 3822341"/>
                <a:gd name="connsiteX45" fmla="*/ 711200 w 4215960"/>
                <a:gd name="connsiteY45" fmla="*/ 3076624 h 3822341"/>
                <a:gd name="connsiteX46" fmla="*/ 740228 w 4215960"/>
                <a:gd name="connsiteY46" fmla="*/ 3098396 h 3822341"/>
                <a:gd name="connsiteX47" fmla="*/ 812800 w 4215960"/>
                <a:gd name="connsiteY47" fmla="*/ 3163710 h 3822341"/>
                <a:gd name="connsiteX48" fmla="*/ 849085 w 4215960"/>
                <a:gd name="connsiteY48" fmla="*/ 3207253 h 3822341"/>
                <a:gd name="connsiteX49" fmla="*/ 870857 w 4215960"/>
                <a:gd name="connsiteY49" fmla="*/ 3221767 h 3822341"/>
                <a:gd name="connsiteX50" fmla="*/ 907143 w 4215960"/>
                <a:gd name="connsiteY50" fmla="*/ 3265310 h 3822341"/>
                <a:gd name="connsiteX51" fmla="*/ 936171 w 4215960"/>
                <a:gd name="connsiteY51" fmla="*/ 3287081 h 3822341"/>
                <a:gd name="connsiteX52" fmla="*/ 1030514 w 4215960"/>
                <a:gd name="connsiteY52" fmla="*/ 3330624 h 3822341"/>
                <a:gd name="connsiteX53" fmla="*/ 1480457 w 4215960"/>
                <a:gd name="connsiteY53" fmla="*/ 3316110 h 3822341"/>
                <a:gd name="connsiteX54" fmla="*/ 1531257 w 4215960"/>
                <a:gd name="connsiteY54" fmla="*/ 3301596 h 3822341"/>
                <a:gd name="connsiteX55" fmla="*/ 1618343 w 4215960"/>
                <a:gd name="connsiteY55" fmla="*/ 3294338 h 3822341"/>
                <a:gd name="connsiteX56" fmla="*/ 1698171 w 4215960"/>
                <a:gd name="connsiteY56" fmla="*/ 3279824 h 3822341"/>
                <a:gd name="connsiteX57" fmla="*/ 1756228 w 4215960"/>
                <a:gd name="connsiteY57" fmla="*/ 3272567 h 3822341"/>
                <a:gd name="connsiteX58" fmla="*/ 1785257 w 4215960"/>
                <a:gd name="connsiteY58" fmla="*/ 3258053 h 3822341"/>
                <a:gd name="connsiteX59" fmla="*/ 1850571 w 4215960"/>
                <a:gd name="connsiteY59" fmla="*/ 3236281 h 3822341"/>
                <a:gd name="connsiteX60" fmla="*/ 1886857 w 4215960"/>
                <a:gd name="connsiteY60" fmla="*/ 3221767 h 3822341"/>
                <a:gd name="connsiteX61" fmla="*/ 1988457 w 4215960"/>
                <a:gd name="connsiteY61" fmla="*/ 3207253 h 3822341"/>
                <a:gd name="connsiteX62" fmla="*/ 2017485 w 4215960"/>
                <a:gd name="connsiteY62" fmla="*/ 3199996 h 3822341"/>
                <a:gd name="connsiteX63" fmla="*/ 2637971 w 4215960"/>
                <a:gd name="connsiteY63" fmla="*/ 3546750 h 3822341"/>
                <a:gd name="connsiteX64" fmla="*/ 2724375 w 4215960"/>
                <a:gd name="connsiteY64" fmla="*/ 3732940 h 3822341"/>
                <a:gd name="connsiteX65" fmla="*/ 2784700 w 4215960"/>
                <a:gd name="connsiteY65" fmla="*/ 3791678 h 3822341"/>
                <a:gd name="connsiteX66" fmla="*/ 2795812 w 4215960"/>
                <a:gd name="connsiteY66" fmla="*/ 3761515 h 3822341"/>
                <a:gd name="connsiteX67" fmla="*/ 2841850 w 4215960"/>
                <a:gd name="connsiteY67" fmla="*/ 3734527 h 3822341"/>
                <a:gd name="connsiteX68" fmla="*/ 2892650 w 4215960"/>
                <a:gd name="connsiteY68" fmla="*/ 3807553 h 3822341"/>
                <a:gd name="connsiteX69" fmla="*/ 2941863 w 4215960"/>
                <a:gd name="connsiteY69" fmla="*/ 3810728 h 3822341"/>
                <a:gd name="connsiteX70" fmla="*/ 2897412 w 4215960"/>
                <a:gd name="connsiteY70" fmla="*/ 3717066 h 3822341"/>
                <a:gd name="connsiteX71" fmla="*/ 2854550 w 4215960"/>
                <a:gd name="connsiteY71" fmla="*/ 3648803 h 3822341"/>
                <a:gd name="connsiteX72" fmla="*/ 2897413 w 4215960"/>
                <a:gd name="connsiteY72" fmla="*/ 3632927 h 3822341"/>
                <a:gd name="connsiteX73" fmla="*/ 2878362 w 4215960"/>
                <a:gd name="connsiteY73" fmla="*/ 3591653 h 3822341"/>
                <a:gd name="connsiteX74" fmla="*/ 2930750 w 4215960"/>
                <a:gd name="connsiteY74" fmla="*/ 3601178 h 3822341"/>
                <a:gd name="connsiteX75" fmla="*/ 2910113 w 4215960"/>
                <a:gd name="connsiteY75" fmla="*/ 3567840 h 3822341"/>
                <a:gd name="connsiteX76" fmla="*/ 2931432 w 4215960"/>
                <a:gd name="connsiteY76" fmla="*/ 3551286 h 3822341"/>
                <a:gd name="connsiteX77" fmla="*/ 3052535 w 4215960"/>
                <a:gd name="connsiteY77" fmla="*/ 3636559 h 3822341"/>
                <a:gd name="connsiteX78" fmla="*/ 3087912 w 4215960"/>
                <a:gd name="connsiteY78" fmla="*/ 3623402 h 3822341"/>
                <a:gd name="connsiteX79" fmla="*/ 3140299 w 4215960"/>
                <a:gd name="connsiteY79" fmla="*/ 3688491 h 3822341"/>
                <a:gd name="connsiteX80" fmla="*/ 3160937 w 4215960"/>
                <a:gd name="connsiteY80" fmla="*/ 3747228 h 3822341"/>
                <a:gd name="connsiteX81" fmla="*/ 3268887 w 4215960"/>
                <a:gd name="connsiteY81" fmla="*/ 3766277 h 3822341"/>
                <a:gd name="connsiteX82" fmla="*/ 3208563 w 4215960"/>
                <a:gd name="connsiteY82" fmla="*/ 3699602 h 3822341"/>
                <a:gd name="connsiteX83" fmla="*/ 3205387 w 4215960"/>
                <a:gd name="connsiteY83" fmla="*/ 3631340 h 3822341"/>
                <a:gd name="connsiteX84" fmla="*/ 3259362 w 4215960"/>
                <a:gd name="connsiteY84" fmla="*/ 3686903 h 3822341"/>
                <a:gd name="connsiteX85" fmla="*/ 3308575 w 4215960"/>
                <a:gd name="connsiteY85" fmla="*/ 3691665 h 3822341"/>
                <a:gd name="connsiteX86" fmla="*/ 3302225 w 4215960"/>
                <a:gd name="connsiteY86" fmla="*/ 3642453 h 3822341"/>
                <a:gd name="connsiteX87" fmla="*/ 3362550 w 4215960"/>
                <a:gd name="connsiteY87" fmla="*/ 3647215 h 3822341"/>
                <a:gd name="connsiteX88" fmla="*/ 3424462 w 4215960"/>
                <a:gd name="connsiteY88" fmla="*/ 3690077 h 3822341"/>
                <a:gd name="connsiteX89" fmla="*/ 3456212 w 4215960"/>
                <a:gd name="connsiteY89" fmla="*/ 3677378 h 3822341"/>
                <a:gd name="connsiteX90" fmla="*/ 3449863 w 4215960"/>
                <a:gd name="connsiteY90" fmla="*/ 3642453 h 3822341"/>
                <a:gd name="connsiteX91" fmla="*/ 3491138 w 4215960"/>
                <a:gd name="connsiteY91" fmla="*/ 3618641 h 3822341"/>
                <a:gd name="connsiteX92" fmla="*/ 3575275 w 4215960"/>
                <a:gd name="connsiteY92" fmla="*/ 3675791 h 3822341"/>
                <a:gd name="connsiteX93" fmla="*/ 3592738 w 4215960"/>
                <a:gd name="connsiteY93" fmla="*/ 3574193 h 3822341"/>
                <a:gd name="connsiteX94" fmla="*/ 3567338 w 4215960"/>
                <a:gd name="connsiteY94" fmla="*/ 3551967 h 3822341"/>
                <a:gd name="connsiteX95" fmla="*/ 3494312 w 4215960"/>
                <a:gd name="connsiteY95" fmla="*/ 3509104 h 3822341"/>
                <a:gd name="connsiteX96" fmla="*/ 3516537 w 4215960"/>
                <a:gd name="connsiteY96" fmla="*/ 3483705 h 3822341"/>
                <a:gd name="connsiteX97" fmla="*/ 3537175 w 4215960"/>
                <a:gd name="connsiteY97" fmla="*/ 3461479 h 3822341"/>
                <a:gd name="connsiteX98" fmla="*/ 3591150 w 4215960"/>
                <a:gd name="connsiteY98" fmla="*/ 3493230 h 3822341"/>
                <a:gd name="connsiteX99" fmla="*/ 3597500 w 4215960"/>
                <a:gd name="connsiteY99" fmla="*/ 3448780 h 3822341"/>
                <a:gd name="connsiteX100" fmla="*/ 3541937 w 4215960"/>
                <a:gd name="connsiteY100" fmla="*/ 3424967 h 3822341"/>
                <a:gd name="connsiteX101" fmla="*/ 3540350 w 4215960"/>
                <a:gd name="connsiteY101" fmla="*/ 3415443 h 3822341"/>
                <a:gd name="connsiteX102" fmla="*/ 3527649 w 4215960"/>
                <a:gd name="connsiteY102" fmla="*/ 3377344 h 3822341"/>
                <a:gd name="connsiteX103" fmla="*/ 3533999 w 4215960"/>
                <a:gd name="connsiteY103" fmla="*/ 3329718 h 3822341"/>
                <a:gd name="connsiteX104" fmla="*/ 3545112 w 4215960"/>
                <a:gd name="connsiteY104" fmla="*/ 3274155 h 3822341"/>
                <a:gd name="connsiteX105" fmla="*/ 3507012 w 4215960"/>
                <a:gd name="connsiteY105" fmla="*/ 3243993 h 3822341"/>
                <a:gd name="connsiteX106" fmla="*/ 3540349 w 4215960"/>
                <a:gd name="connsiteY106" fmla="*/ 3234468 h 3822341"/>
                <a:gd name="connsiteX107" fmla="*/ 3518124 w 4215960"/>
                <a:gd name="connsiteY107" fmla="*/ 3197955 h 3822341"/>
                <a:gd name="connsiteX108" fmla="*/ 3556225 w 4215960"/>
                <a:gd name="connsiteY108" fmla="*/ 3193194 h 3822341"/>
                <a:gd name="connsiteX109" fmla="*/ 3562574 w 4215960"/>
                <a:gd name="connsiteY109" fmla="*/ 3159855 h 3822341"/>
                <a:gd name="connsiteX110" fmla="*/ 3624488 w 4215960"/>
                <a:gd name="connsiteY110" fmla="*/ 3169382 h 3822341"/>
                <a:gd name="connsiteX111" fmla="*/ 3657601 w 4215960"/>
                <a:gd name="connsiteY111" fmla="*/ 3184574 h 3822341"/>
                <a:gd name="connsiteX112" fmla="*/ 3623808 w 4215960"/>
                <a:gd name="connsiteY112" fmla="*/ 3225622 h 3822341"/>
                <a:gd name="connsiteX113" fmla="*/ 3662816 w 4215960"/>
                <a:gd name="connsiteY113" fmla="*/ 3333118 h 3822341"/>
                <a:gd name="connsiteX114" fmla="*/ 3715203 w 4215960"/>
                <a:gd name="connsiteY114" fmla="*/ 3364416 h 3822341"/>
                <a:gd name="connsiteX115" fmla="*/ 3767137 w 4215960"/>
                <a:gd name="connsiteY115" fmla="*/ 3322234 h 3822341"/>
                <a:gd name="connsiteX116" fmla="*/ 3852862 w 4215960"/>
                <a:gd name="connsiteY116" fmla="*/ 3273701 h 3822341"/>
                <a:gd name="connsiteX117" fmla="*/ 3835626 w 4215960"/>
                <a:gd name="connsiteY117" fmla="*/ 3184800 h 3822341"/>
                <a:gd name="connsiteX118" fmla="*/ 3912960 w 4215960"/>
                <a:gd name="connsiteY118" fmla="*/ 3052131 h 3822341"/>
                <a:gd name="connsiteX119" fmla="*/ 4205514 w 4215960"/>
                <a:gd name="connsiteY119" fmla="*/ 2718983 h 3822341"/>
                <a:gd name="connsiteX120" fmla="*/ 4124097 w 4215960"/>
                <a:gd name="connsiteY120" fmla="*/ 2709911 h 3822341"/>
                <a:gd name="connsiteX121" fmla="*/ 4128634 w 4215960"/>
                <a:gd name="connsiteY121" fmla="*/ 2618063 h 3822341"/>
                <a:gd name="connsiteX122" fmla="*/ 4079647 w 4215960"/>
                <a:gd name="connsiteY122" fmla="*/ 2592891 h 3822341"/>
                <a:gd name="connsiteX123" fmla="*/ 3995510 w 4215960"/>
                <a:gd name="connsiteY123" fmla="*/ 2624413 h 3822341"/>
                <a:gd name="connsiteX124" fmla="*/ 3958771 w 4215960"/>
                <a:gd name="connsiteY124" fmla="*/ 2588128 h 3822341"/>
                <a:gd name="connsiteX125" fmla="*/ 4003448 w 4215960"/>
                <a:gd name="connsiteY125" fmla="*/ 2565223 h 3822341"/>
                <a:gd name="connsiteX126" fmla="*/ 3874181 w 4215960"/>
                <a:gd name="connsiteY126" fmla="*/ 2352044 h 3822341"/>
                <a:gd name="connsiteX127" fmla="*/ 3889147 w 4215960"/>
                <a:gd name="connsiteY127" fmla="*/ 2321881 h 3822341"/>
                <a:gd name="connsiteX128" fmla="*/ 3865562 w 4215960"/>
                <a:gd name="connsiteY128" fmla="*/ 2206221 h 3822341"/>
                <a:gd name="connsiteX129" fmla="*/ 3706813 w 4215960"/>
                <a:gd name="connsiteY129" fmla="*/ 2195335 h 3822341"/>
                <a:gd name="connsiteX130" fmla="*/ 3673475 w 4215960"/>
                <a:gd name="connsiteY130" fmla="*/ 2244093 h 3822341"/>
                <a:gd name="connsiteX131" fmla="*/ 3584575 w 4215960"/>
                <a:gd name="connsiteY131" fmla="*/ 2258609 h 3822341"/>
                <a:gd name="connsiteX132" fmla="*/ 3590925 w 4215960"/>
                <a:gd name="connsiteY132" fmla="*/ 2236610 h 3822341"/>
                <a:gd name="connsiteX133" fmla="*/ 3537403 w 4215960"/>
                <a:gd name="connsiteY133" fmla="*/ 2220509 h 3822341"/>
                <a:gd name="connsiteX134" fmla="*/ 3512684 w 4215960"/>
                <a:gd name="connsiteY134" fmla="*/ 2055408 h 3822341"/>
                <a:gd name="connsiteX135" fmla="*/ 3232377 w 4215960"/>
                <a:gd name="connsiteY135" fmla="*/ 1988733 h 3822341"/>
                <a:gd name="connsiteX136" fmla="*/ 3096078 w 4215960"/>
                <a:gd name="connsiteY136" fmla="*/ 2032049 h 3822341"/>
                <a:gd name="connsiteX137" fmla="*/ 2964089 w 4215960"/>
                <a:gd name="connsiteY137" fmla="*/ 2024565 h 3822341"/>
                <a:gd name="connsiteX138" fmla="*/ 2831646 w 4215960"/>
                <a:gd name="connsiteY138" fmla="*/ 1913667 h 3822341"/>
                <a:gd name="connsiteX139" fmla="*/ 2618468 w 4215960"/>
                <a:gd name="connsiteY139" fmla="*/ 1610454 h 3822341"/>
                <a:gd name="connsiteX140" fmla="*/ 2220006 w 4215960"/>
                <a:gd name="connsiteY140" fmla="*/ 1470981 h 3822341"/>
                <a:gd name="connsiteX141" fmla="*/ 1983468 w 4215960"/>
                <a:gd name="connsiteY141" fmla="*/ 1158017 h 3822341"/>
                <a:gd name="connsiteX142" fmla="*/ 2017259 w 4215960"/>
                <a:gd name="connsiteY142" fmla="*/ 1133071 h 3822341"/>
                <a:gd name="connsiteX143" fmla="*/ 2076903 w 4215960"/>
                <a:gd name="connsiteY143" fmla="*/ 1216074 h 3822341"/>
                <a:gd name="connsiteX144" fmla="*/ 2097087 w 4215960"/>
                <a:gd name="connsiteY144" fmla="*/ 1198611 h 3822341"/>
                <a:gd name="connsiteX145" fmla="*/ 2140177 w 4215960"/>
                <a:gd name="connsiteY145" fmla="*/ 1229455 h 3822341"/>
                <a:gd name="connsiteX146" fmla="*/ 2228850 w 4215960"/>
                <a:gd name="connsiteY146" fmla="*/ 1175706 h 3822341"/>
                <a:gd name="connsiteX147" fmla="*/ 2244952 w 4215960"/>
                <a:gd name="connsiteY147" fmla="*/ 1155296 h 3822341"/>
                <a:gd name="connsiteX148" fmla="*/ 2303235 w 4215960"/>
                <a:gd name="connsiteY148" fmla="*/ 1155522 h 3822341"/>
                <a:gd name="connsiteX149" fmla="*/ 2319338 w 4215960"/>
                <a:gd name="connsiteY149" fmla="*/ 1122412 h 3822341"/>
                <a:gd name="connsiteX150" fmla="*/ 2300514 w 4215960"/>
                <a:gd name="connsiteY150" fmla="*/ 1096785 h 3822341"/>
                <a:gd name="connsiteX151" fmla="*/ 2233386 w 4215960"/>
                <a:gd name="connsiteY151" fmla="*/ 1116742 h 3822341"/>
                <a:gd name="connsiteX152" fmla="*/ 2211614 w 4215960"/>
                <a:gd name="connsiteY152" fmla="*/ 1063221 h 3822341"/>
                <a:gd name="connsiteX153" fmla="*/ 2232932 w 4215960"/>
                <a:gd name="connsiteY153" fmla="*/ 1033511 h 3822341"/>
                <a:gd name="connsiteX154" fmla="*/ 2176462 w 4215960"/>
                <a:gd name="connsiteY154" fmla="*/ 930097 h 3822341"/>
                <a:gd name="connsiteX155" fmla="*/ 2127931 w 4215960"/>
                <a:gd name="connsiteY155" fmla="*/ 968878 h 3822341"/>
                <a:gd name="connsiteX156" fmla="*/ 2038576 w 4215960"/>
                <a:gd name="connsiteY156" fmla="*/ 914222 h 3822341"/>
                <a:gd name="connsiteX157" fmla="*/ 2090510 w 4215960"/>
                <a:gd name="connsiteY157" fmla="*/ 821693 h 3822341"/>
                <a:gd name="connsiteX158" fmla="*/ 2047648 w 4215960"/>
                <a:gd name="connsiteY158" fmla="*/ 700590 h 3822341"/>
                <a:gd name="connsiteX159" fmla="*/ 2062389 w 4215960"/>
                <a:gd name="connsiteY159" fmla="*/ 576538 h 3822341"/>
                <a:gd name="connsiteX160" fmla="*/ 2157639 w 4215960"/>
                <a:gd name="connsiteY160" fmla="*/ 502833 h 3822341"/>
                <a:gd name="connsiteX161" fmla="*/ 2262868 w 4215960"/>
                <a:gd name="connsiteY161" fmla="*/ 480381 h 3822341"/>
                <a:gd name="connsiteX162" fmla="*/ 2199821 w 4215960"/>
                <a:gd name="connsiteY162" fmla="*/ 390574 h 3822341"/>
                <a:gd name="connsiteX163" fmla="*/ 2182585 w 4215960"/>
                <a:gd name="connsiteY163" fmla="*/ 435251 h 3822341"/>
                <a:gd name="connsiteX164" fmla="*/ 2139270 w 4215960"/>
                <a:gd name="connsiteY164" fmla="*/ 388080 h 3822341"/>
                <a:gd name="connsiteX165" fmla="*/ 2160588 w 4215960"/>
                <a:gd name="connsiteY165" fmla="*/ 302808 h 3822341"/>
                <a:gd name="connsiteX166" fmla="*/ 2233612 w 4215960"/>
                <a:gd name="connsiteY166" fmla="*/ 205517 h 3822341"/>
                <a:gd name="connsiteX167" fmla="*/ 2216603 w 4215960"/>
                <a:gd name="connsiteY167" fmla="*/ 98928 h 3822341"/>
                <a:gd name="connsiteX168" fmla="*/ 2045381 w 4215960"/>
                <a:gd name="connsiteY168" fmla="*/ 108679 h 3822341"/>
                <a:gd name="connsiteX169" fmla="*/ 2026103 w 4215960"/>
                <a:gd name="connsiteY169" fmla="*/ 151316 h 3822341"/>
                <a:gd name="connsiteX170" fmla="*/ 1993900 w 4215960"/>
                <a:gd name="connsiteY170" fmla="*/ 83733 h 3822341"/>
                <a:gd name="connsiteX171" fmla="*/ 1964190 w 4215960"/>
                <a:gd name="connsiteY171" fmla="*/ 124101 h 3822341"/>
                <a:gd name="connsiteX172" fmla="*/ 1778681 w 4215960"/>
                <a:gd name="connsiteY172" fmla="*/ 157665 h 3822341"/>
                <a:gd name="connsiteX0" fmla="*/ 1778681 w 4215960"/>
                <a:gd name="connsiteY0" fmla="*/ 173755 h 3838431"/>
                <a:gd name="connsiteX1" fmla="*/ 1452562 w 4215960"/>
                <a:gd name="connsiteY1" fmla="*/ 15912 h 3838431"/>
                <a:gd name="connsiteX2" fmla="*/ 1135287 w 4215960"/>
                <a:gd name="connsiteY2" fmla="*/ 27932 h 3838431"/>
                <a:gd name="connsiteX3" fmla="*/ 868587 w 4215960"/>
                <a:gd name="connsiteY3" fmla="*/ 61269 h 3838431"/>
                <a:gd name="connsiteX4" fmla="*/ 362857 w 4215960"/>
                <a:gd name="connsiteY4" fmla="*/ 262428 h 3838431"/>
                <a:gd name="connsiteX5" fmla="*/ 312057 w 4215960"/>
                <a:gd name="connsiteY5" fmla="*/ 276943 h 3838431"/>
                <a:gd name="connsiteX6" fmla="*/ 239485 w 4215960"/>
                <a:gd name="connsiteY6" fmla="*/ 327743 h 3838431"/>
                <a:gd name="connsiteX7" fmla="*/ 210457 w 4215960"/>
                <a:gd name="connsiteY7" fmla="*/ 335000 h 3838431"/>
                <a:gd name="connsiteX8" fmla="*/ 159657 w 4215960"/>
                <a:gd name="connsiteY8" fmla="*/ 364028 h 3838431"/>
                <a:gd name="connsiteX9" fmla="*/ 130628 w 4215960"/>
                <a:gd name="connsiteY9" fmla="*/ 393057 h 3838431"/>
                <a:gd name="connsiteX10" fmla="*/ 108857 w 4215960"/>
                <a:gd name="connsiteY10" fmla="*/ 414828 h 3838431"/>
                <a:gd name="connsiteX11" fmla="*/ 94343 w 4215960"/>
                <a:gd name="connsiteY11" fmla="*/ 429343 h 3838431"/>
                <a:gd name="connsiteX12" fmla="*/ 43543 w 4215960"/>
                <a:gd name="connsiteY12" fmla="*/ 509171 h 3838431"/>
                <a:gd name="connsiteX13" fmla="*/ 14514 w 4215960"/>
                <a:gd name="connsiteY13" fmla="*/ 589000 h 3838431"/>
                <a:gd name="connsiteX14" fmla="*/ 0 w 4215960"/>
                <a:gd name="connsiteY14" fmla="*/ 647057 h 3838431"/>
                <a:gd name="connsiteX15" fmla="*/ 7257 w 4215960"/>
                <a:gd name="connsiteY15" fmla="*/ 1619514 h 3838431"/>
                <a:gd name="connsiteX16" fmla="*/ 29028 w 4215960"/>
                <a:gd name="connsiteY16" fmla="*/ 1721114 h 3838431"/>
                <a:gd name="connsiteX17" fmla="*/ 43543 w 4215960"/>
                <a:gd name="connsiteY17" fmla="*/ 1757400 h 3838431"/>
                <a:gd name="connsiteX18" fmla="*/ 58057 w 4215960"/>
                <a:gd name="connsiteY18" fmla="*/ 1822714 h 3838431"/>
                <a:gd name="connsiteX19" fmla="*/ 79828 w 4215960"/>
                <a:gd name="connsiteY19" fmla="*/ 1873514 h 3838431"/>
                <a:gd name="connsiteX20" fmla="*/ 116114 w 4215960"/>
                <a:gd name="connsiteY20" fmla="*/ 1989628 h 3838431"/>
                <a:gd name="connsiteX21" fmla="*/ 137885 w 4215960"/>
                <a:gd name="connsiteY21" fmla="*/ 2054943 h 3838431"/>
                <a:gd name="connsiteX22" fmla="*/ 145143 w 4215960"/>
                <a:gd name="connsiteY22" fmla="*/ 2076714 h 3838431"/>
                <a:gd name="connsiteX23" fmla="*/ 166914 w 4215960"/>
                <a:gd name="connsiteY23" fmla="*/ 2120257 h 3838431"/>
                <a:gd name="connsiteX24" fmla="*/ 188685 w 4215960"/>
                <a:gd name="connsiteY24" fmla="*/ 2171057 h 3838431"/>
                <a:gd name="connsiteX25" fmla="*/ 195943 w 4215960"/>
                <a:gd name="connsiteY25" fmla="*/ 2200086 h 3838431"/>
                <a:gd name="connsiteX26" fmla="*/ 232228 w 4215960"/>
                <a:gd name="connsiteY26" fmla="*/ 2250886 h 3838431"/>
                <a:gd name="connsiteX27" fmla="*/ 254000 w 4215960"/>
                <a:gd name="connsiteY27" fmla="*/ 2308943 h 3838431"/>
                <a:gd name="connsiteX28" fmla="*/ 275771 w 4215960"/>
                <a:gd name="connsiteY28" fmla="*/ 2330714 h 3838431"/>
                <a:gd name="connsiteX29" fmla="*/ 312057 w 4215960"/>
                <a:gd name="connsiteY29" fmla="*/ 2403286 h 3838431"/>
                <a:gd name="connsiteX30" fmla="*/ 348343 w 4215960"/>
                <a:gd name="connsiteY30" fmla="*/ 2454086 h 3838431"/>
                <a:gd name="connsiteX31" fmla="*/ 355600 w 4215960"/>
                <a:gd name="connsiteY31" fmla="*/ 2475857 h 3838431"/>
                <a:gd name="connsiteX32" fmla="*/ 406400 w 4215960"/>
                <a:gd name="connsiteY32" fmla="*/ 2541171 h 3838431"/>
                <a:gd name="connsiteX33" fmla="*/ 435428 w 4215960"/>
                <a:gd name="connsiteY33" fmla="*/ 2606486 h 3838431"/>
                <a:gd name="connsiteX34" fmla="*/ 457200 w 4215960"/>
                <a:gd name="connsiteY34" fmla="*/ 2635514 h 3838431"/>
                <a:gd name="connsiteX35" fmla="*/ 471714 w 4215960"/>
                <a:gd name="connsiteY35" fmla="*/ 2693571 h 3838431"/>
                <a:gd name="connsiteX36" fmla="*/ 478971 w 4215960"/>
                <a:gd name="connsiteY36" fmla="*/ 2715343 h 3838431"/>
                <a:gd name="connsiteX37" fmla="*/ 486228 w 4215960"/>
                <a:gd name="connsiteY37" fmla="*/ 2744371 h 3838431"/>
                <a:gd name="connsiteX38" fmla="*/ 493485 w 4215960"/>
                <a:gd name="connsiteY38" fmla="*/ 2809686 h 3838431"/>
                <a:gd name="connsiteX39" fmla="*/ 515257 w 4215960"/>
                <a:gd name="connsiteY39" fmla="*/ 2867743 h 3838431"/>
                <a:gd name="connsiteX40" fmla="*/ 544285 w 4215960"/>
                <a:gd name="connsiteY40" fmla="*/ 2911286 h 3838431"/>
                <a:gd name="connsiteX41" fmla="*/ 573314 w 4215960"/>
                <a:gd name="connsiteY41" fmla="*/ 2962086 h 3838431"/>
                <a:gd name="connsiteX42" fmla="*/ 602343 w 4215960"/>
                <a:gd name="connsiteY42" fmla="*/ 2983857 h 3838431"/>
                <a:gd name="connsiteX43" fmla="*/ 645885 w 4215960"/>
                <a:gd name="connsiteY43" fmla="*/ 3027400 h 3838431"/>
                <a:gd name="connsiteX44" fmla="*/ 674914 w 4215960"/>
                <a:gd name="connsiteY44" fmla="*/ 3049171 h 3838431"/>
                <a:gd name="connsiteX45" fmla="*/ 711200 w 4215960"/>
                <a:gd name="connsiteY45" fmla="*/ 3092714 h 3838431"/>
                <a:gd name="connsiteX46" fmla="*/ 740228 w 4215960"/>
                <a:gd name="connsiteY46" fmla="*/ 3114486 h 3838431"/>
                <a:gd name="connsiteX47" fmla="*/ 812800 w 4215960"/>
                <a:gd name="connsiteY47" fmla="*/ 3179800 h 3838431"/>
                <a:gd name="connsiteX48" fmla="*/ 849085 w 4215960"/>
                <a:gd name="connsiteY48" fmla="*/ 3223343 h 3838431"/>
                <a:gd name="connsiteX49" fmla="*/ 870857 w 4215960"/>
                <a:gd name="connsiteY49" fmla="*/ 3237857 h 3838431"/>
                <a:gd name="connsiteX50" fmla="*/ 907143 w 4215960"/>
                <a:gd name="connsiteY50" fmla="*/ 3281400 h 3838431"/>
                <a:gd name="connsiteX51" fmla="*/ 936171 w 4215960"/>
                <a:gd name="connsiteY51" fmla="*/ 3303171 h 3838431"/>
                <a:gd name="connsiteX52" fmla="*/ 1030514 w 4215960"/>
                <a:gd name="connsiteY52" fmla="*/ 3346714 h 3838431"/>
                <a:gd name="connsiteX53" fmla="*/ 1480457 w 4215960"/>
                <a:gd name="connsiteY53" fmla="*/ 3332200 h 3838431"/>
                <a:gd name="connsiteX54" fmla="*/ 1531257 w 4215960"/>
                <a:gd name="connsiteY54" fmla="*/ 3317686 h 3838431"/>
                <a:gd name="connsiteX55" fmla="*/ 1618343 w 4215960"/>
                <a:gd name="connsiteY55" fmla="*/ 3310428 h 3838431"/>
                <a:gd name="connsiteX56" fmla="*/ 1698171 w 4215960"/>
                <a:gd name="connsiteY56" fmla="*/ 3295914 h 3838431"/>
                <a:gd name="connsiteX57" fmla="*/ 1756228 w 4215960"/>
                <a:gd name="connsiteY57" fmla="*/ 3288657 h 3838431"/>
                <a:gd name="connsiteX58" fmla="*/ 1785257 w 4215960"/>
                <a:gd name="connsiteY58" fmla="*/ 3274143 h 3838431"/>
                <a:gd name="connsiteX59" fmla="*/ 1850571 w 4215960"/>
                <a:gd name="connsiteY59" fmla="*/ 3252371 h 3838431"/>
                <a:gd name="connsiteX60" fmla="*/ 1886857 w 4215960"/>
                <a:gd name="connsiteY60" fmla="*/ 3237857 h 3838431"/>
                <a:gd name="connsiteX61" fmla="*/ 1988457 w 4215960"/>
                <a:gd name="connsiteY61" fmla="*/ 3223343 h 3838431"/>
                <a:gd name="connsiteX62" fmla="*/ 2017485 w 4215960"/>
                <a:gd name="connsiteY62" fmla="*/ 3216086 h 3838431"/>
                <a:gd name="connsiteX63" fmla="*/ 2637971 w 4215960"/>
                <a:gd name="connsiteY63" fmla="*/ 3562840 h 3838431"/>
                <a:gd name="connsiteX64" fmla="*/ 2724375 w 4215960"/>
                <a:gd name="connsiteY64" fmla="*/ 3749030 h 3838431"/>
                <a:gd name="connsiteX65" fmla="*/ 2784700 w 4215960"/>
                <a:gd name="connsiteY65" fmla="*/ 3807768 h 3838431"/>
                <a:gd name="connsiteX66" fmla="*/ 2795812 w 4215960"/>
                <a:gd name="connsiteY66" fmla="*/ 3777605 h 3838431"/>
                <a:gd name="connsiteX67" fmla="*/ 2841850 w 4215960"/>
                <a:gd name="connsiteY67" fmla="*/ 3750617 h 3838431"/>
                <a:gd name="connsiteX68" fmla="*/ 2892650 w 4215960"/>
                <a:gd name="connsiteY68" fmla="*/ 3823643 h 3838431"/>
                <a:gd name="connsiteX69" fmla="*/ 2941863 w 4215960"/>
                <a:gd name="connsiteY69" fmla="*/ 3826818 h 3838431"/>
                <a:gd name="connsiteX70" fmla="*/ 2897412 w 4215960"/>
                <a:gd name="connsiteY70" fmla="*/ 3733156 h 3838431"/>
                <a:gd name="connsiteX71" fmla="*/ 2854550 w 4215960"/>
                <a:gd name="connsiteY71" fmla="*/ 3664893 h 3838431"/>
                <a:gd name="connsiteX72" fmla="*/ 2897413 w 4215960"/>
                <a:gd name="connsiteY72" fmla="*/ 3649017 h 3838431"/>
                <a:gd name="connsiteX73" fmla="*/ 2878362 w 4215960"/>
                <a:gd name="connsiteY73" fmla="*/ 3607743 h 3838431"/>
                <a:gd name="connsiteX74" fmla="*/ 2930750 w 4215960"/>
                <a:gd name="connsiteY74" fmla="*/ 3617268 h 3838431"/>
                <a:gd name="connsiteX75" fmla="*/ 2910113 w 4215960"/>
                <a:gd name="connsiteY75" fmla="*/ 3583930 h 3838431"/>
                <a:gd name="connsiteX76" fmla="*/ 2931432 w 4215960"/>
                <a:gd name="connsiteY76" fmla="*/ 3567376 h 3838431"/>
                <a:gd name="connsiteX77" fmla="*/ 3052535 w 4215960"/>
                <a:gd name="connsiteY77" fmla="*/ 3652649 h 3838431"/>
                <a:gd name="connsiteX78" fmla="*/ 3087912 w 4215960"/>
                <a:gd name="connsiteY78" fmla="*/ 3639492 h 3838431"/>
                <a:gd name="connsiteX79" fmla="*/ 3140299 w 4215960"/>
                <a:gd name="connsiteY79" fmla="*/ 3704581 h 3838431"/>
                <a:gd name="connsiteX80" fmla="*/ 3160937 w 4215960"/>
                <a:gd name="connsiteY80" fmla="*/ 3763318 h 3838431"/>
                <a:gd name="connsiteX81" fmla="*/ 3268887 w 4215960"/>
                <a:gd name="connsiteY81" fmla="*/ 3782367 h 3838431"/>
                <a:gd name="connsiteX82" fmla="*/ 3208563 w 4215960"/>
                <a:gd name="connsiteY82" fmla="*/ 3715692 h 3838431"/>
                <a:gd name="connsiteX83" fmla="*/ 3205387 w 4215960"/>
                <a:gd name="connsiteY83" fmla="*/ 3647430 h 3838431"/>
                <a:gd name="connsiteX84" fmla="*/ 3259362 w 4215960"/>
                <a:gd name="connsiteY84" fmla="*/ 3702993 h 3838431"/>
                <a:gd name="connsiteX85" fmla="*/ 3308575 w 4215960"/>
                <a:gd name="connsiteY85" fmla="*/ 3707755 h 3838431"/>
                <a:gd name="connsiteX86" fmla="*/ 3302225 w 4215960"/>
                <a:gd name="connsiteY86" fmla="*/ 3658543 h 3838431"/>
                <a:gd name="connsiteX87" fmla="*/ 3362550 w 4215960"/>
                <a:gd name="connsiteY87" fmla="*/ 3663305 h 3838431"/>
                <a:gd name="connsiteX88" fmla="*/ 3424462 w 4215960"/>
                <a:gd name="connsiteY88" fmla="*/ 3706167 h 3838431"/>
                <a:gd name="connsiteX89" fmla="*/ 3456212 w 4215960"/>
                <a:gd name="connsiteY89" fmla="*/ 3693468 h 3838431"/>
                <a:gd name="connsiteX90" fmla="*/ 3449863 w 4215960"/>
                <a:gd name="connsiteY90" fmla="*/ 3658543 h 3838431"/>
                <a:gd name="connsiteX91" fmla="*/ 3491138 w 4215960"/>
                <a:gd name="connsiteY91" fmla="*/ 3634731 h 3838431"/>
                <a:gd name="connsiteX92" fmla="*/ 3575275 w 4215960"/>
                <a:gd name="connsiteY92" fmla="*/ 3691881 h 3838431"/>
                <a:gd name="connsiteX93" fmla="*/ 3592738 w 4215960"/>
                <a:gd name="connsiteY93" fmla="*/ 3590283 h 3838431"/>
                <a:gd name="connsiteX94" fmla="*/ 3567338 w 4215960"/>
                <a:gd name="connsiteY94" fmla="*/ 3568057 h 3838431"/>
                <a:gd name="connsiteX95" fmla="*/ 3494312 w 4215960"/>
                <a:gd name="connsiteY95" fmla="*/ 3525194 h 3838431"/>
                <a:gd name="connsiteX96" fmla="*/ 3516537 w 4215960"/>
                <a:gd name="connsiteY96" fmla="*/ 3499795 h 3838431"/>
                <a:gd name="connsiteX97" fmla="*/ 3537175 w 4215960"/>
                <a:gd name="connsiteY97" fmla="*/ 3477569 h 3838431"/>
                <a:gd name="connsiteX98" fmla="*/ 3591150 w 4215960"/>
                <a:gd name="connsiteY98" fmla="*/ 3509320 h 3838431"/>
                <a:gd name="connsiteX99" fmla="*/ 3597500 w 4215960"/>
                <a:gd name="connsiteY99" fmla="*/ 3464870 h 3838431"/>
                <a:gd name="connsiteX100" fmla="*/ 3541937 w 4215960"/>
                <a:gd name="connsiteY100" fmla="*/ 3441057 h 3838431"/>
                <a:gd name="connsiteX101" fmla="*/ 3540350 w 4215960"/>
                <a:gd name="connsiteY101" fmla="*/ 3431533 h 3838431"/>
                <a:gd name="connsiteX102" fmla="*/ 3527649 w 4215960"/>
                <a:gd name="connsiteY102" fmla="*/ 3393434 h 3838431"/>
                <a:gd name="connsiteX103" fmla="*/ 3533999 w 4215960"/>
                <a:gd name="connsiteY103" fmla="*/ 3345808 h 3838431"/>
                <a:gd name="connsiteX104" fmla="*/ 3545112 w 4215960"/>
                <a:gd name="connsiteY104" fmla="*/ 3290245 h 3838431"/>
                <a:gd name="connsiteX105" fmla="*/ 3507012 w 4215960"/>
                <a:gd name="connsiteY105" fmla="*/ 3260083 h 3838431"/>
                <a:gd name="connsiteX106" fmla="*/ 3540349 w 4215960"/>
                <a:gd name="connsiteY106" fmla="*/ 3250558 h 3838431"/>
                <a:gd name="connsiteX107" fmla="*/ 3518124 w 4215960"/>
                <a:gd name="connsiteY107" fmla="*/ 3214045 h 3838431"/>
                <a:gd name="connsiteX108" fmla="*/ 3556225 w 4215960"/>
                <a:gd name="connsiteY108" fmla="*/ 3209284 h 3838431"/>
                <a:gd name="connsiteX109" fmla="*/ 3562574 w 4215960"/>
                <a:gd name="connsiteY109" fmla="*/ 3175945 h 3838431"/>
                <a:gd name="connsiteX110" fmla="*/ 3624488 w 4215960"/>
                <a:gd name="connsiteY110" fmla="*/ 3185472 h 3838431"/>
                <a:gd name="connsiteX111" fmla="*/ 3657601 w 4215960"/>
                <a:gd name="connsiteY111" fmla="*/ 3200664 h 3838431"/>
                <a:gd name="connsiteX112" fmla="*/ 3623808 w 4215960"/>
                <a:gd name="connsiteY112" fmla="*/ 3241712 h 3838431"/>
                <a:gd name="connsiteX113" fmla="*/ 3662816 w 4215960"/>
                <a:gd name="connsiteY113" fmla="*/ 3349208 h 3838431"/>
                <a:gd name="connsiteX114" fmla="*/ 3715203 w 4215960"/>
                <a:gd name="connsiteY114" fmla="*/ 3380506 h 3838431"/>
                <a:gd name="connsiteX115" fmla="*/ 3767137 w 4215960"/>
                <a:gd name="connsiteY115" fmla="*/ 3338324 h 3838431"/>
                <a:gd name="connsiteX116" fmla="*/ 3852862 w 4215960"/>
                <a:gd name="connsiteY116" fmla="*/ 3289791 h 3838431"/>
                <a:gd name="connsiteX117" fmla="*/ 3835626 w 4215960"/>
                <a:gd name="connsiteY117" fmla="*/ 3200890 h 3838431"/>
                <a:gd name="connsiteX118" fmla="*/ 3912960 w 4215960"/>
                <a:gd name="connsiteY118" fmla="*/ 3068221 h 3838431"/>
                <a:gd name="connsiteX119" fmla="*/ 4205514 w 4215960"/>
                <a:gd name="connsiteY119" fmla="*/ 2735073 h 3838431"/>
                <a:gd name="connsiteX120" fmla="*/ 4124097 w 4215960"/>
                <a:gd name="connsiteY120" fmla="*/ 2726001 h 3838431"/>
                <a:gd name="connsiteX121" fmla="*/ 4128634 w 4215960"/>
                <a:gd name="connsiteY121" fmla="*/ 2634153 h 3838431"/>
                <a:gd name="connsiteX122" fmla="*/ 4079647 w 4215960"/>
                <a:gd name="connsiteY122" fmla="*/ 2608981 h 3838431"/>
                <a:gd name="connsiteX123" fmla="*/ 3995510 w 4215960"/>
                <a:gd name="connsiteY123" fmla="*/ 2640503 h 3838431"/>
                <a:gd name="connsiteX124" fmla="*/ 3958771 w 4215960"/>
                <a:gd name="connsiteY124" fmla="*/ 2604218 h 3838431"/>
                <a:gd name="connsiteX125" fmla="*/ 4003448 w 4215960"/>
                <a:gd name="connsiteY125" fmla="*/ 2581313 h 3838431"/>
                <a:gd name="connsiteX126" fmla="*/ 3874181 w 4215960"/>
                <a:gd name="connsiteY126" fmla="*/ 2368134 h 3838431"/>
                <a:gd name="connsiteX127" fmla="*/ 3889147 w 4215960"/>
                <a:gd name="connsiteY127" fmla="*/ 2337971 h 3838431"/>
                <a:gd name="connsiteX128" fmla="*/ 3865562 w 4215960"/>
                <a:gd name="connsiteY128" fmla="*/ 2222311 h 3838431"/>
                <a:gd name="connsiteX129" fmla="*/ 3706813 w 4215960"/>
                <a:gd name="connsiteY129" fmla="*/ 2211425 h 3838431"/>
                <a:gd name="connsiteX130" fmla="*/ 3673475 w 4215960"/>
                <a:gd name="connsiteY130" fmla="*/ 2260183 h 3838431"/>
                <a:gd name="connsiteX131" fmla="*/ 3584575 w 4215960"/>
                <a:gd name="connsiteY131" fmla="*/ 2274699 h 3838431"/>
                <a:gd name="connsiteX132" fmla="*/ 3590925 w 4215960"/>
                <a:gd name="connsiteY132" fmla="*/ 2252700 h 3838431"/>
                <a:gd name="connsiteX133" fmla="*/ 3537403 w 4215960"/>
                <a:gd name="connsiteY133" fmla="*/ 2236599 h 3838431"/>
                <a:gd name="connsiteX134" fmla="*/ 3512684 w 4215960"/>
                <a:gd name="connsiteY134" fmla="*/ 2071498 h 3838431"/>
                <a:gd name="connsiteX135" fmla="*/ 3232377 w 4215960"/>
                <a:gd name="connsiteY135" fmla="*/ 2004823 h 3838431"/>
                <a:gd name="connsiteX136" fmla="*/ 3096078 w 4215960"/>
                <a:gd name="connsiteY136" fmla="*/ 2048139 h 3838431"/>
                <a:gd name="connsiteX137" fmla="*/ 2964089 w 4215960"/>
                <a:gd name="connsiteY137" fmla="*/ 2040655 h 3838431"/>
                <a:gd name="connsiteX138" fmla="*/ 2831646 w 4215960"/>
                <a:gd name="connsiteY138" fmla="*/ 1929757 h 3838431"/>
                <a:gd name="connsiteX139" fmla="*/ 2618468 w 4215960"/>
                <a:gd name="connsiteY139" fmla="*/ 1626544 h 3838431"/>
                <a:gd name="connsiteX140" fmla="*/ 2220006 w 4215960"/>
                <a:gd name="connsiteY140" fmla="*/ 1487071 h 3838431"/>
                <a:gd name="connsiteX141" fmla="*/ 1983468 w 4215960"/>
                <a:gd name="connsiteY141" fmla="*/ 1174107 h 3838431"/>
                <a:gd name="connsiteX142" fmla="*/ 2017259 w 4215960"/>
                <a:gd name="connsiteY142" fmla="*/ 1149161 h 3838431"/>
                <a:gd name="connsiteX143" fmla="*/ 2076903 w 4215960"/>
                <a:gd name="connsiteY143" fmla="*/ 1232164 h 3838431"/>
                <a:gd name="connsiteX144" fmla="*/ 2097087 w 4215960"/>
                <a:gd name="connsiteY144" fmla="*/ 1214701 h 3838431"/>
                <a:gd name="connsiteX145" fmla="*/ 2140177 w 4215960"/>
                <a:gd name="connsiteY145" fmla="*/ 1245545 h 3838431"/>
                <a:gd name="connsiteX146" fmla="*/ 2228850 w 4215960"/>
                <a:gd name="connsiteY146" fmla="*/ 1191796 h 3838431"/>
                <a:gd name="connsiteX147" fmla="*/ 2244952 w 4215960"/>
                <a:gd name="connsiteY147" fmla="*/ 1171386 h 3838431"/>
                <a:gd name="connsiteX148" fmla="*/ 2303235 w 4215960"/>
                <a:gd name="connsiteY148" fmla="*/ 1171612 h 3838431"/>
                <a:gd name="connsiteX149" fmla="*/ 2319338 w 4215960"/>
                <a:gd name="connsiteY149" fmla="*/ 1138502 h 3838431"/>
                <a:gd name="connsiteX150" fmla="*/ 2300514 w 4215960"/>
                <a:gd name="connsiteY150" fmla="*/ 1112875 h 3838431"/>
                <a:gd name="connsiteX151" fmla="*/ 2233386 w 4215960"/>
                <a:gd name="connsiteY151" fmla="*/ 1132832 h 3838431"/>
                <a:gd name="connsiteX152" fmla="*/ 2211614 w 4215960"/>
                <a:gd name="connsiteY152" fmla="*/ 1079311 h 3838431"/>
                <a:gd name="connsiteX153" fmla="*/ 2232932 w 4215960"/>
                <a:gd name="connsiteY153" fmla="*/ 1049601 h 3838431"/>
                <a:gd name="connsiteX154" fmla="*/ 2176462 w 4215960"/>
                <a:gd name="connsiteY154" fmla="*/ 946187 h 3838431"/>
                <a:gd name="connsiteX155" fmla="*/ 2127931 w 4215960"/>
                <a:gd name="connsiteY155" fmla="*/ 984968 h 3838431"/>
                <a:gd name="connsiteX156" fmla="*/ 2038576 w 4215960"/>
                <a:gd name="connsiteY156" fmla="*/ 930312 h 3838431"/>
                <a:gd name="connsiteX157" fmla="*/ 2090510 w 4215960"/>
                <a:gd name="connsiteY157" fmla="*/ 837783 h 3838431"/>
                <a:gd name="connsiteX158" fmla="*/ 2047648 w 4215960"/>
                <a:gd name="connsiteY158" fmla="*/ 716680 h 3838431"/>
                <a:gd name="connsiteX159" fmla="*/ 2062389 w 4215960"/>
                <a:gd name="connsiteY159" fmla="*/ 592628 h 3838431"/>
                <a:gd name="connsiteX160" fmla="*/ 2157639 w 4215960"/>
                <a:gd name="connsiteY160" fmla="*/ 518923 h 3838431"/>
                <a:gd name="connsiteX161" fmla="*/ 2262868 w 4215960"/>
                <a:gd name="connsiteY161" fmla="*/ 496471 h 3838431"/>
                <a:gd name="connsiteX162" fmla="*/ 2199821 w 4215960"/>
                <a:gd name="connsiteY162" fmla="*/ 406664 h 3838431"/>
                <a:gd name="connsiteX163" fmla="*/ 2182585 w 4215960"/>
                <a:gd name="connsiteY163" fmla="*/ 451341 h 3838431"/>
                <a:gd name="connsiteX164" fmla="*/ 2139270 w 4215960"/>
                <a:gd name="connsiteY164" fmla="*/ 404170 h 3838431"/>
                <a:gd name="connsiteX165" fmla="*/ 2160588 w 4215960"/>
                <a:gd name="connsiteY165" fmla="*/ 318898 h 3838431"/>
                <a:gd name="connsiteX166" fmla="*/ 2233612 w 4215960"/>
                <a:gd name="connsiteY166" fmla="*/ 221607 h 3838431"/>
                <a:gd name="connsiteX167" fmla="*/ 2216603 w 4215960"/>
                <a:gd name="connsiteY167" fmla="*/ 115018 h 3838431"/>
                <a:gd name="connsiteX168" fmla="*/ 2045381 w 4215960"/>
                <a:gd name="connsiteY168" fmla="*/ 124769 h 3838431"/>
                <a:gd name="connsiteX169" fmla="*/ 2026103 w 4215960"/>
                <a:gd name="connsiteY169" fmla="*/ 167406 h 3838431"/>
                <a:gd name="connsiteX170" fmla="*/ 1993900 w 4215960"/>
                <a:gd name="connsiteY170" fmla="*/ 99823 h 3838431"/>
                <a:gd name="connsiteX171" fmla="*/ 1964190 w 4215960"/>
                <a:gd name="connsiteY171" fmla="*/ 140191 h 3838431"/>
                <a:gd name="connsiteX172" fmla="*/ 1778681 w 4215960"/>
                <a:gd name="connsiteY172" fmla="*/ 173755 h 3838431"/>
                <a:gd name="connsiteX0" fmla="*/ 1778681 w 4215960"/>
                <a:gd name="connsiteY0" fmla="*/ 168656 h 3833332"/>
                <a:gd name="connsiteX1" fmla="*/ 1452562 w 4215960"/>
                <a:gd name="connsiteY1" fmla="*/ 10813 h 3833332"/>
                <a:gd name="connsiteX2" fmla="*/ 1455962 w 4215960"/>
                <a:gd name="connsiteY2" fmla="*/ 14896 h 3833332"/>
                <a:gd name="connsiteX3" fmla="*/ 1135287 w 4215960"/>
                <a:gd name="connsiteY3" fmla="*/ 22833 h 3833332"/>
                <a:gd name="connsiteX4" fmla="*/ 868587 w 4215960"/>
                <a:gd name="connsiteY4" fmla="*/ 56170 h 3833332"/>
                <a:gd name="connsiteX5" fmla="*/ 362857 w 4215960"/>
                <a:gd name="connsiteY5" fmla="*/ 257329 h 3833332"/>
                <a:gd name="connsiteX6" fmla="*/ 312057 w 4215960"/>
                <a:gd name="connsiteY6" fmla="*/ 271844 h 3833332"/>
                <a:gd name="connsiteX7" fmla="*/ 239485 w 4215960"/>
                <a:gd name="connsiteY7" fmla="*/ 322644 h 3833332"/>
                <a:gd name="connsiteX8" fmla="*/ 210457 w 4215960"/>
                <a:gd name="connsiteY8" fmla="*/ 329901 h 3833332"/>
                <a:gd name="connsiteX9" fmla="*/ 159657 w 4215960"/>
                <a:gd name="connsiteY9" fmla="*/ 358929 h 3833332"/>
                <a:gd name="connsiteX10" fmla="*/ 130628 w 4215960"/>
                <a:gd name="connsiteY10" fmla="*/ 387958 h 3833332"/>
                <a:gd name="connsiteX11" fmla="*/ 108857 w 4215960"/>
                <a:gd name="connsiteY11" fmla="*/ 409729 h 3833332"/>
                <a:gd name="connsiteX12" fmla="*/ 94343 w 4215960"/>
                <a:gd name="connsiteY12" fmla="*/ 424244 h 3833332"/>
                <a:gd name="connsiteX13" fmla="*/ 43543 w 4215960"/>
                <a:gd name="connsiteY13" fmla="*/ 504072 h 3833332"/>
                <a:gd name="connsiteX14" fmla="*/ 14514 w 4215960"/>
                <a:gd name="connsiteY14" fmla="*/ 583901 h 3833332"/>
                <a:gd name="connsiteX15" fmla="*/ 0 w 4215960"/>
                <a:gd name="connsiteY15" fmla="*/ 641958 h 3833332"/>
                <a:gd name="connsiteX16" fmla="*/ 7257 w 4215960"/>
                <a:gd name="connsiteY16" fmla="*/ 1614415 h 3833332"/>
                <a:gd name="connsiteX17" fmla="*/ 29028 w 4215960"/>
                <a:gd name="connsiteY17" fmla="*/ 1716015 h 3833332"/>
                <a:gd name="connsiteX18" fmla="*/ 43543 w 4215960"/>
                <a:gd name="connsiteY18" fmla="*/ 1752301 h 3833332"/>
                <a:gd name="connsiteX19" fmla="*/ 58057 w 4215960"/>
                <a:gd name="connsiteY19" fmla="*/ 1817615 h 3833332"/>
                <a:gd name="connsiteX20" fmla="*/ 79828 w 4215960"/>
                <a:gd name="connsiteY20" fmla="*/ 1868415 h 3833332"/>
                <a:gd name="connsiteX21" fmla="*/ 116114 w 4215960"/>
                <a:gd name="connsiteY21" fmla="*/ 1984529 h 3833332"/>
                <a:gd name="connsiteX22" fmla="*/ 137885 w 4215960"/>
                <a:gd name="connsiteY22" fmla="*/ 2049844 h 3833332"/>
                <a:gd name="connsiteX23" fmla="*/ 145143 w 4215960"/>
                <a:gd name="connsiteY23" fmla="*/ 2071615 h 3833332"/>
                <a:gd name="connsiteX24" fmla="*/ 166914 w 4215960"/>
                <a:gd name="connsiteY24" fmla="*/ 2115158 h 3833332"/>
                <a:gd name="connsiteX25" fmla="*/ 188685 w 4215960"/>
                <a:gd name="connsiteY25" fmla="*/ 2165958 h 3833332"/>
                <a:gd name="connsiteX26" fmla="*/ 195943 w 4215960"/>
                <a:gd name="connsiteY26" fmla="*/ 2194987 h 3833332"/>
                <a:gd name="connsiteX27" fmla="*/ 232228 w 4215960"/>
                <a:gd name="connsiteY27" fmla="*/ 2245787 h 3833332"/>
                <a:gd name="connsiteX28" fmla="*/ 254000 w 4215960"/>
                <a:gd name="connsiteY28" fmla="*/ 2303844 h 3833332"/>
                <a:gd name="connsiteX29" fmla="*/ 275771 w 4215960"/>
                <a:gd name="connsiteY29" fmla="*/ 2325615 h 3833332"/>
                <a:gd name="connsiteX30" fmla="*/ 312057 w 4215960"/>
                <a:gd name="connsiteY30" fmla="*/ 2398187 h 3833332"/>
                <a:gd name="connsiteX31" fmla="*/ 348343 w 4215960"/>
                <a:gd name="connsiteY31" fmla="*/ 2448987 h 3833332"/>
                <a:gd name="connsiteX32" fmla="*/ 355600 w 4215960"/>
                <a:gd name="connsiteY32" fmla="*/ 2470758 h 3833332"/>
                <a:gd name="connsiteX33" fmla="*/ 406400 w 4215960"/>
                <a:gd name="connsiteY33" fmla="*/ 2536072 h 3833332"/>
                <a:gd name="connsiteX34" fmla="*/ 435428 w 4215960"/>
                <a:gd name="connsiteY34" fmla="*/ 2601387 h 3833332"/>
                <a:gd name="connsiteX35" fmla="*/ 457200 w 4215960"/>
                <a:gd name="connsiteY35" fmla="*/ 2630415 h 3833332"/>
                <a:gd name="connsiteX36" fmla="*/ 471714 w 4215960"/>
                <a:gd name="connsiteY36" fmla="*/ 2688472 h 3833332"/>
                <a:gd name="connsiteX37" fmla="*/ 478971 w 4215960"/>
                <a:gd name="connsiteY37" fmla="*/ 2710244 h 3833332"/>
                <a:gd name="connsiteX38" fmla="*/ 486228 w 4215960"/>
                <a:gd name="connsiteY38" fmla="*/ 2739272 h 3833332"/>
                <a:gd name="connsiteX39" fmla="*/ 493485 w 4215960"/>
                <a:gd name="connsiteY39" fmla="*/ 2804587 h 3833332"/>
                <a:gd name="connsiteX40" fmla="*/ 515257 w 4215960"/>
                <a:gd name="connsiteY40" fmla="*/ 2862644 h 3833332"/>
                <a:gd name="connsiteX41" fmla="*/ 544285 w 4215960"/>
                <a:gd name="connsiteY41" fmla="*/ 2906187 h 3833332"/>
                <a:gd name="connsiteX42" fmla="*/ 573314 w 4215960"/>
                <a:gd name="connsiteY42" fmla="*/ 2956987 h 3833332"/>
                <a:gd name="connsiteX43" fmla="*/ 602343 w 4215960"/>
                <a:gd name="connsiteY43" fmla="*/ 2978758 h 3833332"/>
                <a:gd name="connsiteX44" fmla="*/ 645885 w 4215960"/>
                <a:gd name="connsiteY44" fmla="*/ 3022301 h 3833332"/>
                <a:gd name="connsiteX45" fmla="*/ 674914 w 4215960"/>
                <a:gd name="connsiteY45" fmla="*/ 3044072 h 3833332"/>
                <a:gd name="connsiteX46" fmla="*/ 711200 w 4215960"/>
                <a:gd name="connsiteY46" fmla="*/ 3087615 h 3833332"/>
                <a:gd name="connsiteX47" fmla="*/ 740228 w 4215960"/>
                <a:gd name="connsiteY47" fmla="*/ 3109387 h 3833332"/>
                <a:gd name="connsiteX48" fmla="*/ 812800 w 4215960"/>
                <a:gd name="connsiteY48" fmla="*/ 3174701 h 3833332"/>
                <a:gd name="connsiteX49" fmla="*/ 849085 w 4215960"/>
                <a:gd name="connsiteY49" fmla="*/ 3218244 h 3833332"/>
                <a:gd name="connsiteX50" fmla="*/ 870857 w 4215960"/>
                <a:gd name="connsiteY50" fmla="*/ 3232758 h 3833332"/>
                <a:gd name="connsiteX51" fmla="*/ 907143 w 4215960"/>
                <a:gd name="connsiteY51" fmla="*/ 3276301 h 3833332"/>
                <a:gd name="connsiteX52" fmla="*/ 936171 w 4215960"/>
                <a:gd name="connsiteY52" fmla="*/ 3298072 h 3833332"/>
                <a:gd name="connsiteX53" fmla="*/ 1030514 w 4215960"/>
                <a:gd name="connsiteY53" fmla="*/ 3341615 h 3833332"/>
                <a:gd name="connsiteX54" fmla="*/ 1480457 w 4215960"/>
                <a:gd name="connsiteY54" fmla="*/ 3327101 h 3833332"/>
                <a:gd name="connsiteX55" fmla="*/ 1531257 w 4215960"/>
                <a:gd name="connsiteY55" fmla="*/ 3312587 h 3833332"/>
                <a:gd name="connsiteX56" fmla="*/ 1618343 w 4215960"/>
                <a:gd name="connsiteY56" fmla="*/ 3305329 h 3833332"/>
                <a:gd name="connsiteX57" fmla="*/ 1698171 w 4215960"/>
                <a:gd name="connsiteY57" fmla="*/ 3290815 h 3833332"/>
                <a:gd name="connsiteX58" fmla="*/ 1756228 w 4215960"/>
                <a:gd name="connsiteY58" fmla="*/ 3283558 h 3833332"/>
                <a:gd name="connsiteX59" fmla="*/ 1785257 w 4215960"/>
                <a:gd name="connsiteY59" fmla="*/ 3269044 h 3833332"/>
                <a:gd name="connsiteX60" fmla="*/ 1850571 w 4215960"/>
                <a:gd name="connsiteY60" fmla="*/ 3247272 h 3833332"/>
                <a:gd name="connsiteX61" fmla="*/ 1886857 w 4215960"/>
                <a:gd name="connsiteY61" fmla="*/ 3232758 h 3833332"/>
                <a:gd name="connsiteX62" fmla="*/ 1988457 w 4215960"/>
                <a:gd name="connsiteY62" fmla="*/ 3218244 h 3833332"/>
                <a:gd name="connsiteX63" fmla="*/ 2017485 w 4215960"/>
                <a:gd name="connsiteY63" fmla="*/ 3210987 h 3833332"/>
                <a:gd name="connsiteX64" fmla="*/ 2637971 w 4215960"/>
                <a:gd name="connsiteY64" fmla="*/ 3557741 h 3833332"/>
                <a:gd name="connsiteX65" fmla="*/ 2724375 w 4215960"/>
                <a:gd name="connsiteY65" fmla="*/ 3743931 h 3833332"/>
                <a:gd name="connsiteX66" fmla="*/ 2784700 w 4215960"/>
                <a:gd name="connsiteY66" fmla="*/ 3802669 h 3833332"/>
                <a:gd name="connsiteX67" fmla="*/ 2795812 w 4215960"/>
                <a:gd name="connsiteY67" fmla="*/ 3772506 h 3833332"/>
                <a:gd name="connsiteX68" fmla="*/ 2841850 w 4215960"/>
                <a:gd name="connsiteY68" fmla="*/ 3745518 h 3833332"/>
                <a:gd name="connsiteX69" fmla="*/ 2892650 w 4215960"/>
                <a:gd name="connsiteY69" fmla="*/ 3818544 h 3833332"/>
                <a:gd name="connsiteX70" fmla="*/ 2941863 w 4215960"/>
                <a:gd name="connsiteY70" fmla="*/ 3821719 h 3833332"/>
                <a:gd name="connsiteX71" fmla="*/ 2897412 w 4215960"/>
                <a:gd name="connsiteY71" fmla="*/ 3728057 h 3833332"/>
                <a:gd name="connsiteX72" fmla="*/ 2854550 w 4215960"/>
                <a:gd name="connsiteY72" fmla="*/ 3659794 h 3833332"/>
                <a:gd name="connsiteX73" fmla="*/ 2897413 w 4215960"/>
                <a:gd name="connsiteY73" fmla="*/ 3643918 h 3833332"/>
                <a:gd name="connsiteX74" fmla="*/ 2878362 w 4215960"/>
                <a:gd name="connsiteY74" fmla="*/ 3602644 h 3833332"/>
                <a:gd name="connsiteX75" fmla="*/ 2930750 w 4215960"/>
                <a:gd name="connsiteY75" fmla="*/ 3612169 h 3833332"/>
                <a:gd name="connsiteX76" fmla="*/ 2910113 w 4215960"/>
                <a:gd name="connsiteY76" fmla="*/ 3578831 h 3833332"/>
                <a:gd name="connsiteX77" fmla="*/ 2931432 w 4215960"/>
                <a:gd name="connsiteY77" fmla="*/ 3562277 h 3833332"/>
                <a:gd name="connsiteX78" fmla="*/ 3052535 w 4215960"/>
                <a:gd name="connsiteY78" fmla="*/ 3647550 h 3833332"/>
                <a:gd name="connsiteX79" fmla="*/ 3087912 w 4215960"/>
                <a:gd name="connsiteY79" fmla="*/ 3634393 h 3833332"/>
                <a:gd name="connsiteX80" fmla="*/ 3140299 w 4215960"/>
                <a:gd name="connsiteY80" fmla="*/ 3699482 h 3833332"/>
                <a:gd name="connsiteX81" fmla="*/ 3160937 w 4215960"/>
                <a:gd name="connsiteY81" fmla="*/ 3758219 h 3833332"/>
                <a:gd name="connsiteX82" fmla="*/ 3268887 w 4215960"/>
                <a:gd name="connsiteY82" fmla="*/ 3777268 h 3833332"/>
                <a:gd name="connsiteX83" fmla="*/ 3208563 w 4215960"/>
                <a:gd name="connsiteY83" fmla="*/ 3710593 h 3833332"/>
                <a:gd name="connsiteX84" fmla="*/ 3205387 w 4215960"/>
                <a:gd name="connsiteY84" fmla="*/ 3642331 h 3833332"/>
                <a:gd name="connsiteX85" fmla="*/ 3259362 w 4215960"/>
                <a:gd name="connsiteY85" fmla="*/ 3697894 h 3833332"/>
                <a:gd name="connsiteX86" fmla="*/ 3308575 w 4215960"/>
                <a:gd name="connsiteY86" fmla="*/ 3702656 h 3833332"/>
                <a:gd name="connsiteX87" fmla="*/ 3302225 w 4215960"/>
                <a:gd name="connsiteY87" fmla="*/ 3653444 h 3833332"/>
                <a:gd name="connsiteX88" fmla="*/ 3362550 w 4215960"/>
                <a:gd name="connsiteY88" fmla="*/ 3658206 h 3833332"/>
                <a:gd name="connsiteX89" fmla="*/ 3424462 w 4215960"/>
                <a:gd name="connsiteY89" fmla="*/ 3701068 h 3833332"/>
                <a:gd name="connsiteX90" fmla="*/ 3456212 w 4215960"/>
                <a:gd name="connsiteY90" fmla="*/ 3688369 h 3833332"/>
                <a:gd name="connsiteX91" fmla="*/ 3449863 w 4215960"/>
                <a:gd name="connsiteY91" fmla="*/ 3653444 h 3833332"/>
                <a:gd name="connsiteX92" fmla="*/ 3491138 w 4215960"/>
                <a:gd name="connsiteY92" fmla="*/ 3629632 h 3833332"/>
                <a:gd name="connsiteX93" fmla="*/ 3575275 w 4215960"/>
                <a:gd name="connsiteY93" fmla="*/ 3686782 h 3833332"/>
                <a:gd name="connsiteX94" fmla="*/ 3592738 w 4215960"/>
                <a:gd name="connsiteY94" fmla="*/ 3585184 h 3833332"/>
                <a:gd name="connsiteX95" fmla="*/ 3567338 w 4215960"/>
                <a:gd name="connsiteY95" fmla="*/ 3562958 h 3833332"/>
                <a:gd name="connsiteX96" fmla="*/ 3494312 w 4215960"/>
                <a:gd name="connsiteY96" fmla="*/ 3520095 h 3833332"/>
                <a:gd name="connsiteX97" fmla="*/ 3516537 w 4215960"/>
                <a:gd name="connsiteY97" fmla="*/ 3494696 h 3833332"/>
                <a:gd name="connsiteX98" fmla="*/ 3537175 w 4215960"/>
                <a:gd name="connsiteY98" fmla="*/ 3472470 h 3833332"/>
                <a:gd name="connsiteX99" fmla="*/ 3591150 w 4215960"/>
                <a:gd name="connsiteY99" fmla="*/ 3504221 h 3833332"/>
                <a:gd name="connsiteX100" fmla="*/ 3597500 w 4215960"/>
                <a:gd name="connsiteY100" fmla="*/ 3459771 h 3833332"/>
                <a:gd name="connsiteX101" fmla="*/ 3541937 w 4215960"/>
                <a:gd name="connsiteY101" fmla="*/ 3435958 h 3833332"/>
                <a:gd name="connsiteX102" fmla="*/ 3540350 w 4215960"/>
                <a:gd name="connsiteY102" fmla="*/ 3426434 h 3833332"/>
                <a:gd name="connsiteX103" fmla="*/ 3527649 w 4215960"/>
                <a:gd name="connsiteY103" fmla="*/ 3388335 h 3833332"/>
                <a:gd name="connsiteX104" fmla="*/ 3533999 w 4215960"/>
                <a:gd name="connsiteY104" fmla="*/ 3340709 h 3833332"/>
                <a:gd name="connsiteX105" fmla="*/ 3545112 w 4215960"/>
                <a:gd name="connsiteY105" fmla="*/ 3285146 h 3833332"/>
                <a:gd name="connsiteX106" fmla="*/ 3507012 w 4215960"/>
                <a:gd name="connsiteY106" fmla="*/ 3254984 h 3833332"/>
                <a:gd name="connsiteX107" fmla="*/ 3540349 w 4215960"/>
                <a:gd name="connsiteY107" fmla="*/ 3245459 h 3833332"/>
                <a:gd name="connsiteX108" fmla="*/ 3518124 w 4215960"/>
                <a:gd name="connsiteY108" fmla="*/ 3208946 h 3833332"/>
                <a:gd name="connsiteX109" fmla="*/ 3556225 w 4215960"/>
                <a:gd name="connsiteY109" fmla="*/ 3204185 h 3833332"/>
                <a:gd name="connsiteX110" fmla="*/ 3562574 w 4215960"/>
                <a:gd name="connsiteY110" fmla="*/ 3170846 h 3833332"/>
                <a:gd name="connsiteX111" fmla="*/ 3624488 w 4215960"/>
                <a:gd name="connsiteY111" fmla="*/ 3180373 h 3833332"/>
                <a:gd name="connsiteX112" fmla="*/ 3657601 w 4215960"/>
                <a:gd name="connsiteY112" fmla="*/ 3195565 h 3833332"/>
                <a:gd name="connsiteX113" fmla="*/ 3623808 w 4215960"/>
                <a:gd name="connsiteY113" fmla="*/ 3236613 h 3833332"/>
                <a:gd name="connsiteX114" fmla="*/ 3662816 w 4215960"/>
                <a:gd name="connsiteY114" fmla="*/ 3344109 h 3833332"/>
                <a:gd name="connsiteX115" fmla="*/ 3715203 w 4215960"/>
                <a:gd name="connsiteY115" fmla="*/ 3375407 h 3833332"/>
                <a:gd name="connsiteX116" fmla="*/ 3767137 w 4215960"/>
                <a:gd name="connsiteY116" fmla="*/ 3333225 h 3833332"/>
                <a:gd name="connsiteX117" fmla="*/ 3852862 w 4215960"/>
                <a:gd name="connsiteY117" fmla="*/ 3284692 h 3833332"/>
                <a:gd name="connsiteX118" fmla="*/ 3835626 w 4215960"/>
                <a:gd name="connsiteY118" fmla="*/ 3195791 h 3833332"/>
                <a:gd name="connsiteX119" fmla="*/ 3912960 w 4215960"/>
                <a:gd name="connsiteY119" fmla="*/ 3063122 h 3833332"/>
                <a:gd name="connsiteX120" fmla="*/ 4205514 w 4215960"/>
                <a:gd name="connsiteY120" fmla="*/ 2729974 h 3833332"/>
                <a:gd name="connsiteX121" fmla="*/ 4124097 w 4215960"/>
                <a:gd name="connsiteY121" fmla="*/ 2720902 h 3833332"/>
                <a:gd name="connsiteX122" fmla="*/ 4128634 w 4215960"/>
                <a:gd name="connsiteY122" fmla="*/ 2629054 h 3833332"/>
                <a:gd name="connsiteX123" fmla="*/ 4079647 w 4215960"/>
                <a:gd name="connsiteY123" fmla="*/ 2603882 h 3833332"/>
                <a:gd name="connsiteX124" fmla="*/ 3995510 w 4215960"/>
                <a:gd name="connsiteY124" fmla="*/ 2635404 h 3833332"/>
                <a:gd name="connsiteX125" fmla="*/ 3958771 w 4215960"/>
                <a:gd name="connsiteY125" fmla="*/ 2599119 h 3833332"/>
                <a:gd name="connsiteX126" fmla="*/ 4003448 w 4215960"/>
                <a:gd name="connsiteY126" fmla="*/ 2576214 h 3833332"/>
                <a:gd name="connsiteX127" fmla="*/ 3874181 w 4215960"/>
                <a:gd name="connsiteY127" fmla="*/ 2363035 h 3833332"/>
                <a:gd name="connsiteX128" fmla="*/ 3889147 w 4215960"/>
                <a:gd name="connsiteY128" fmla="*/ 2332872 h 3833332"/>
                <a:gd name="connsiteX129" fmla="*/ 3865562 w 4215960"/>
                <a:gd name="connsiteY129" fmla="*/ 2217212 h 3833332"/>
                <a:gd name="connsiteX130" fmla="*/ 3706813 w 4215960"/>
                <a:gd name="connsiteY130" fmla="*/ 2206326 h 3833332"/>
                <a:gd name="connsiteX131" fmla="*/ 3673475 w 4215960"/>
                <a:gd name="connsiteY131" fmla="*/ 2255084 h 3833332"/>
                <a:gd name="connsiteX132" fmla="*/ 3584575 w 4215960"/>
                <a:gd name="connsiteY132" fmla="*/ 2269600 h 3833332"/>
                <a:gd name="connsiteX133" fmla="*/ 3590925 w 4215960"/>
                <a:gd name="connsiteY133" fmla="*/ 2247601 h 3833332"/>
                <a:gd name="connsiteX134" fmla="*/ 3537403 w 4215960"/>
                <a:gd name="connsiteY134" fmla="*/ 2231500 h 3833332"/>
                <a:gd name="connsiteX135" fmla="*/ 3512684 w 4215960"/>
                <a:gd name="connsiteY135" fmla="*/ 2066399 h 3833332"/>
                <a:gd name="connsiteX136" fmla="*/ 3232377 w 4215960"/>
                <a:gd name="connsiteY136" fmla="*/ 1999724 h 3833332"/>
                <a:gd name="connsiteX137" fmla="*/ 3096078 w 4215960"/>
                <a:gd name="connsiteY137" fmla="*/ 2043040 h 3833332"/>
                <a:gd name="connsiteX138" fmla="*/ 2964089 w 4215960"/>
                <a:gd name="connsiteY138" fmla="*/ 2035556 h 3833332"/>
                <a:gd name="connsiteX139" fmla="*/ 2831646 w 4215960"/>
                <a:gd name="connsiteY139" fmla="*/ 1924658 h 3833332"/>
                <a:gd name="connsiteX140" fmla="*/ 2618468 w 4215960"/>
                <a:gd name="connsiteY140" fmla="*/ 1621445 h 3833332"/>
                <a:gd name="connsiteX141" fmla="*/ 2220006 w 4215960"/>
                <a:gd name="connsiteY141" fmla="*/ 1481972 h 3833332"/>
                <a:gd name="connsiteX142" fmla="*/ 1983468 w 4215960"/>
                <a:gd name="connsiteY142" fmla="*/ 1169008 h 3833332"/>
                <a:gd name="connsiteX143" fmla="*/ 2017259 w 4215960"/>
                <a:gd name="connsiteY143" fmla="*/ 1144062 h 3833332"/>
                <a:gd name="connsiteX144" fmla="*/ 2076903 w 4215960"/>
                <a:gd name="connsiteY144" fmla="*/ 1227065 h 3833332"/>
                <a:gd name="connsiteX145" fmla="*/ 2097087 w 4215960"/>
                <a:gd name="connsiteY145" fmla="*/ 1209602 h 3833332"/>
                <a:gd name="connsiteX146" fmla="*/ 2140177 w 4215960"/>
                <a:gd name="connsiteY146" fmla="*/ 1240446 h 3833332"/>
                <a:gd name="connsiteX147" fmla="*/ 2228850 w 4215960"/>
                <a:gd name="connsiteY147" fmla="*/ 1186697 h 3833332"/>
                <a:gd name="connsiteX148" fmla="*/ 2244952 w 4215960"/>
                <a:gd name="connsiteY148" fmla="*/ 1166287 h 3833332"/>
                <a:gd name="connsiteX149" fmla="*/ 2303235 w 4215960"/>
                <a:gd name="connsiteY149" fmla="*/ 1166513 h 3833332"/>
                <a:gd name="connsiteX150" fmla="*/ 2319338 w 4215960"/>
                <a:gd name="connsiteY150" fmla="*/ 1133403 h 3833332"/>
                <a:gd name="connsiteX151" fmla="*/ 2300514 w 4215960"/>
                <a:gd name="connsiteY151" fmla="*/ 1107776 h 3833332"/>
                <a:gd name="connsiteX152" fmla="*/ 2233386 w 4215960"/>
                <a:gd name="connsiteY152" fmla="*/ 1127733 h 3833332"/>
                <a:gd name="connsiteX153" fmla="*/ 2211614 w 4215960"/>
                <a:gd name="connsiteY153" fmla="*/ 1074212 h 3833332"/>
                <a:gd name="connsiteX154" fmla="*/ 2232932 w 4215960"/>
                <a:gd name="connsiteY154" fmla="*/ 1044502 h 3833332"/>
                <a:gd name="connsiteX155" fmla="*/ 2176462 w 4215960"/>
                <a:gd name="connsiteY155" fmla="*/ 941088 h 3833332"/>
                <a:gd name="connsiteX156" fmla="*/ 2127931 w 4215960"/>
                <a:gd name="connsiteY156" fmla="*/ 979869 h 3833332"/>
                <a:gd name="connsiteX157" fmla="*/ 2038576 w 4215960"/>
                <a:gd name="connsiteY157" fmla="*/ 925213 h 3833332"/>
                <a:gd name="connsiteX158" fmla="*/ 2090510 w 4215960"/>
                <a:gd name="connsiteY158" fmla="*/ 832684 h 3833332"/>
                <a:gd name="connsiteX159" fmla="*/ 2047648 w 4215960"/>
                <a:gd name="connsiteY159" fmla="*/ 711581 h 3833332"/>
                <a:gd name="connsiteX160" fmla="*/ 2062389 w 4215960"/>
                <a:gd name="connsiteY160" fmla="*/ 587529 h 3833332"/>
                <a:gd name="connsiteX161" fmla="*/ 2157639 w 4215960"/>
                <a:gd name="connsiteY161" fmla="*/ 513824 h 3833332"/>
                <a:gd name="connsiteX162" fmla="*/ 2262868 w 4215960"/>
                <a:gd name="connsiteY162" fmla="*/ 491372 h 3833332"/>
                <a:gd name="connsiteX163" fmla="*/ 2199821 w 4215960"/>
                <a:gd name="connsiteY163" fmla="*/ 401565 h 3833332"/>
                <a:gd name="connsiteX164" fmla="*/ 2182585 w 4215960"/>
                <a:gd name="connsiteY164" fmla="*/ 446242 h 3833332"/>
                <a:gd name="connsiteX165" fmla="*/ 2139270 w 4215960"/>
                <a:gd name="connsiteY165" fmla="*/ 399071 h 3833332"/>
                <a:gd name="connsiteX166" fmla="*/ 2160588 w 4215960"/>
                <a:gd name="connsiteY166" fmla="*/ 313799 h 3833332"/>
                <a:gd name="connsiteX167" fmla="*/ 2233612 w 4215960"/>
                <a:gd name="connsiteY167" fmla="*/ 216508 h 3833332"/>
                <a:gd name="connsiteX168" fmla="*/ 2216603 w 4215960"/>
                <a:gd name="connsiteY168" fmla="*/ 109919 h 3833332"/>
                <a:gd name="connsiteX169" fmla="*/ 2045381 w 4215960"/>
                <a:gd name="connsiteY169" fmla="*/ 119670 h 3833332"/>
                <a:gd name="connsiteX170" fmla="*/ 2026103 w 4215960"/>
                <a:gd name="connsiteY170" fmla="*/ 162307 h 3833332"/>
                <a:gd name="connsiteX171" fmla="*/ 1993900 w 4215960"/>
                <a:gd name="connsiteY171" fmla="*/ 94724 h 3833332"/>
                <a:gd name="connsiteX172" fmla="*/ 1964190 w 4215960"/>
                <a:gd name="connsiteY172" fmla="*/ 135092 h 3833332"/>
                <a:gd name="connsiteX173" fmla="*/ 1778681 w 4215960"/>
                <a:gd name="connsiteY173" fmla="*/ 168656 h 3833332"/>
                <a:gd name="connsiteX0" fmla="*/ 1778681 w 4215960"/>
                <a:gd name="connsiteY0" fmla="*/ 307777 h 3972453"/>
                <a:gd name="connsiteX1" fmla="*/ 1452562 w 4215960"/>
                <a:gd name="connsiteY1" fmla="*/ 149934 h 3972453"/>
                <a:gd name="connsiteX2" fmla="*/ 1492474 w 4215960"/>
                <a:gd name="connsiteY2" fmla="*/ 29 h 3972453"/>
                <a:gd name="connsiteX3" fmla="*/ 1135287 w 4215960"/>
                <a:gd name="connsiteY3" fmla="*/ 161954 h 3972453"/>
                <a:gd name="connsiteX4" fmla="*/ 868587 w 4215960"/>
                <a:gd name="connsiteY4" fmla="*/ 195291 h 3972453"/>
                <a:gd name="connsiteX5" fmla="*/ 362857 w 4215960"/>
                <a:gd name="connsiteY5" fmla="*/ 396450 h 3972453"/>
                <a:gd name="connsiteX6" fmla="*/ 312057 w 4215960"/>
                <a:gd name="connsiteY6" fmla="*/ 410965 h 3972453"/>
                <a:gd name="connsiteX7" fmla="*/ 239485 w 4215960"/>
                <a:gd name="connsiteY7" fmla="*/ 461765 h 3972453"/>
                <a:gd name="connsiteX8" fmla="*/ 210457 w 4215960"/>
                <a:gd name="connsiteY8" fmla="*/ 469022 h 3972453"/>
                <a:gd name="connsiteX9" fmla="*/ 159657 w 4215960"/>
                <a:gd name="connsiteY9" fmla="*/ 498050 h 3972453"/>
                <a:gd name="connsiteX10" fmla="*/ 130628 w 4215960"/>
                <a:gd name="connsiteY10" fmla="*/ 527079 h 3972453"/>
                <a:gd name="connsiteX11" fmla="*/ 108857 w 4215960"/>
                <a:gd name="connsiteY11" fmla="*/ 548850 h 3972453"/>
                <a:gd name="connsiteX12" fmla="*/ 94343 w 4215960"/>
                <a:gd name="connsiteY12" fmla="*/ 563365 h 3972453"/>
                <a:gd name="connsiteX13" fmla="*/ 43543 w 4215960"/>
                <a:gd name="connsiteY13" fmla="*/ 643193 h 3972453"/>
                <a:gd name="connsiteX14" fmla="*/ 14514 w 4215960"/>
                <a:gd name="connsiteY14" fmla="*/ 723022 h 3972453"/>
                <a:gd name="connsiteX15" fmla="*/ 0 w 4215960"/>
                <a:gd name="connsiteY15" fmla="*/ 781079 h 3972453"/>
                <a:gd name="connsiteX16" fmla="*/ 7257 w 4215960"/>
                <a:gd name="connsiteY16" fmla="*/ 1753536 h 3972453"/>
                <a:gd name="connsiteX17" fmla="*/ 29028 w 4215960"/>
                <a:gd name="connsiteY17" fmla="*/ 1855136 h 3972453"/>
                <a:gd name="connsiteX18" fmla="*/ 43543 w 4215960"/>
                <a:gd name="connsiteY18" fmla="*/ 1891422 h 3972453"/>
                <a:gd name="connsiteX19" fmla="*/ 58057 w 4215960"/>
                <a:gd name="connsiteY19" fmla="*/ 1956736 h 3972453"/>
                <a:gd name="connsiteX20" fmla="*/ 79828 w 4215960"/>
                <a:gd name="connsiteY20" fmla="*/ 2007536 h 3972453"/>
                <a:gd name="connsiteX21" fmla="*/ 116114 w 4215960"/>
                <a:gd name="connsiteY21" fmla="*/ 2123650 h 3972453"/>
                <a:gd name="connsiteX22" fmla="*/ 137885 w 4215960"/>
                <a:gd name="connsiteY22" fmla="*/ 2188965 h 3972453"/>
                <a:gd name="connsiteX23" fmla="*/ 145143 w 4215960"/>
                <a:gd name="connsiteY23" fmla="*/ 2210736 h 3972453"/>
                <a:gd name="connsiteX24" fmla="*/ 166914 w 4215960"/>
                <a:gd name="connsiteY24" fmla="*/ 2254279 h 3972453"/>
                <a:gd name="connsiteX25" fmla="*/ 188685 w 4215960"/>
                <a:gd name="connsiteY25" fmla="*/ 2305079 h 3972453"/>
                <a:gd name="connsiteX26" fmla="*/ 195943 w 4215960"/>
                <a:gd name="connsiteY26" fmla="*/ 2334108 h 3972453"/>
                <a:gd name="connsiteX27" fmla="*/ 232228 w 4215960"/>
                <a:gd name="connsiteY27" fmla="*/ 2384908 h 3972453"/>
                <a:gd name="connsiteX28" fmla="*/ 254000 w 4215960"/>
                <a:gd name="connsiteY28" fmla="*/ 2442965 h 3972453"/>
                <a:gd name="connsiteX29" fmla="*/ 275771 w 4215960"/>
                <a:gd name="connsiteY29" fmla="*/ 2464736 h 3972453"/>
                <a:gd name="connsiteX30" fmla="*/ 312057 w 4215960"/>
                <a:gd name="connsiteY30" fmla="*/ 2537308 h 3972453"/>
                <a:gd name="connsiteX31" fmla="*/ 348343 w 4215960"/>
                <a:gd name="connsiteY31" fmla="*/ 2588108 h 3972453"/>
                <a:gd name="connsiteX32" fmla="*/ 355600 w 4215960"/>
                <a:gd name="connsiteY32" fmla="*/ 2609879 h 3972453"/>
                <a:gd name="connsiteX33" fmla="*/ 406400 w 4215960"/>
                <a:gd name="connsiteY33" fmla="*/ 2675193 h 3972453"/>
                <a:gd name="connsiteX34" fmla="*/ 435428 w 4215960"/>
                <a:gd name="connsiteY34" fmla="*/ 2740508 h 3972453"/>
                <a:gd name="connsiteX35" fmla="*/ 457200 w 4215960"/>
                <a:gd name="connsiteY35" fmla="*/ 2769536 h 3972453"/>
                <a:gd name="connsiteX36" fmla="*/ 471714 w 4215960"/>
                <a:gd name="connsiteY36" fmla="*/ 2827593 h 3972453"/>
                <a:gd name="connsiteX37" fmla="*/ 478971 w 4215960"/>
                <a:gd name="connsiteY37" fmla="*/ 2849365 h 3972453"/>
                <a:gd name="connsiteX38" fmla="*/ 486228 w 4215960"/>
                <a:gd name="connsiteY38" fmla="*/ 2878393 h 3972453"/>
                <a:gd name="connsiteX39" fmla="*/ 493485 w 4215960"/>
                <a:gd name="connsiteY39" fmla="*/ 2943708 h 3972453"/>
                <a:gd name="connsiteX40" fmla="*/ 515257 w 4215960"/>
                <a:gd name="connsiteY40" fmla="*/ 3001765 h 3972453"/>
                <a:gd name="connsiteX41" fmla="*/ 544285 w 4215960"/>
                <a:gd name="connsiteY41" fmla="*/ 3045308 h 3972453"/>
                <a:gd name="connsiteX42" fmla="*/ 573314 w 4215960"/>
                <a:gd name="connsiteY42" fmla="*/ 3096108 h 3972453"/>
                <a:gd name="connsiteX43" fmla="*/ 602343 w 4215960"/>
                <a:gd name="connsiteY43" fmla="*/ 3117879 h 3972453"/>
                <a:gd name="connsiteX44" fmla="*/ 645885 w 4215960"/>
                <a:gd name="connsiteY44" fmla="*/ 3161422 h 3972453"/>
                <a:gd name="connsiteX45" fmla="*/ 674914 w 4215960"/>
                <a:gd name="connsiteY45" fmla="*/ 3183193 h 3972453"/>
                <a:gd name="connsiteX46" fmla="*/ 711200 w 4215960"/>
                <a:gd name="connsiteY46" fmla="*/ 3226736 h 3972453"/>
                <a:gd name="connsiteX47" fmla="*/ 740228 w 4215960"/>
                <a:gd name="connsiteY47" fmla="*/ 3248508 h 3972453"/>
                <a:gd name="connsiteX48" fmla="*/ 812800 w 4215960"/>
                <a:gd name="connsiteY48" fmla="*/ 3313822 h 3972453"/>
                <a:gd name="connsiteX49" fmla="*/ 849085 w 4215960"/>
                <a:gd name="connsiteY49" fmla="*/ 3357365 h 3972453"/>
                <a:gd name="connsiteX50" fmla="*/ 870857 w 4215960"/>
                <a:gd name="connsiteY50" fmla="*/ 3371879 h 3972453"/>
                <a:gd name="connsiteX51" fmla="*/ 907143 w 4215960"/>
                <a:gd name="connsiteY51" fmla="*/ 3415422 h 3972453"/>
                <a:gd name="connsiteX52" fmla="*/ 936171 w 4215960"/>
                <a:gd name="connsiteY52" fmla="*/ 3437193 h 3972453"/>
                <a:gd name="connsiteX53" fmla="*/ 1030514 w 4215960"/>
                <a:gd name="connsiteY53" fmla="*/ 3480736 h 3972453"/>
                <a:gd name="connsiteX54" fmla="*/ 1480457 w 4215960"/>
                <a:gd name="connsiteY54" fmla="*/ 3466222 h 3972453"/>
                <a:gd name="connsiteX55" fmla="*/ 1531257 w 4215960"/>
                <a:gd name="connsiteY55" fmla="*/ 3451708 h 3972453"/>
                <a:gd name="connsiteX56" fmla="*/ 1618343 w 4215960"/>
                <a:gd name="connsiteY56" fmla="*/ 3444450 h 3972453"/>
                <a:gd name="connsiteX57" fmla="*/ 1698171 w 4215960"/>
                <a:gd name="connsiteY57" fmla="*/ 3429936 h 3972453"/>
                <a:gd name="connsiteX58" fmla="*/ 1756228 w 4215960"/>
                <a:gd name="connsiteY58" fmla="*/ 3422679 h 3972453"/>
                <a:gd name="connsiteX59" fmla="*/ 1785257 w 4215960"/>
                <a:gd name="connsiteY59" fmla="*/ 3408165 h 3972453"/>
                <a:gd name="connsiteX60" fmla="*/ 1850571 w 4215960"/>
                <a:gd name="connsiteY60" fmla="*/ 3386393 h 3972453"/>
                <a:gd name="connsiteX61" fmla="*/ 1886857 w 4215960"/>
                <a:gd name="connsiteY61" fmla="*/ 3371879 h 3972453"/>
                <a:gd name="connsiteX62" fmla="*/ 1988457 w 4215960"/>
                <a:gd name="connsiteY62" fmla="*/ 3357365 h 3972453"/>
                <a:gd name="connsiteX63" fmla="*/ 2017485 w 4215960"/>
                <a:gd name="connsiteY63" fmla="*/ 3350108 h 3972453"/>
                <a:gd name="connsiteX64" fmla="*/ 2637971 w 4215960"/>
                <a:gd name="connsiteY64" fmla="*/ 3696862 h 3972453"/>
                <a:gd name="connsiteX65" fmla="*/ 2724375 w 4215960"/>
                <a:gd name="connsiteY65" fmla="*/ 3883052 h 3972453"/>
                <a:gd name="connsiteX66" fmla="*/ 2784700 w 4215960"/>
                <a:gd name="connsiteY66" fmla="*/ 3941790 h 3972453"/>
                <a:gd name="connsiteX67" fmla="*/ 2795812 w 4215960"/>
                <a:gd name="connsiteY67" fmla="*/ 3911627 h 3972453"/>
                <a:gd name="connsiteX68" fmla="*/ 2841850 w 4215960"/>
                <a:gd name="connsiteY68" fmla="*/ 3884639 h 3972453"/>
                <a:gd name="connsiteX69" fmla="*/ 2892650 w 4215960"/>
                <a:gd name="connsiteY69" fmla="*/ 3957665 h 3972453"/>
                <a:gd name="connsiteX70" fmla="*/ 2941863 w 4215960"/>
                <a:gd name="connsiteY70" fmla="*/ 3960840 h 3972453"/>
                <a:gd name="connsiteX71" fmla="*/ 2897412 w 4215960"/>
                <a:gd name="connsiteY71" fmla="*/ 3867178 h 3972453"/>
                <a:gd name="connsiteX72" fmla="*/ 2854550 w 4215960"/>
                <a:gd name="connsiteY72" fmla="*/ 3798915 h 3972453"/>
                <a:gd name="connsiteX73" fmla="*/ 2897413 w 4215960"/>
                <a:gd name="connsiteY73" fmla="*/ 3783039 h 3972453"/>
                <a:gd name="connsiteX74" fmla="*/ 2878362 w 4215960"/>
                <a:gd name="connsiteY74" fmla="*/ 3741765 h 3972453"/>
                <a:gd name="connsiteX75" fmla="*/ 2930750 w 4215960"/>
                <a:gd name="connsiteY75" fmla="*/ 3751290 h 3972453"/>
                <a:gd name="connsiteX76" fmla="*/ 2910113 w 4215960"/>
                <a:gd name="connsiteY76" fmla="*/ 3717952 h 3972453"/>
                <a:gd name="connsiteX77" fmla="*/ 2931432 w 4215960"/>
                <a:gd name="connsiteY77" fmla="*/ 3701398 h 3972453"/>
                <a:gd name="connsiteX78" fmla="*/ 3052535 w 4215960"/>
                <a:gd name="connsiteY78" fmla="*/ 3786671 h 3972453"/>
                <a:gd name="connsiteX79" fmla="*/ 3087912 w 4215960"/>
                <a:gd name="connsiteY79" fmla="*/ 3773514 h 3972453"/>
                <a:gd name="connsiteX80" fmla="*/ 3140299 w 4215960"/>
                <a:gd name="connsiteY80" fmla="*/ 3838603 h 3972453"/>
                <a:gd name="connsiteX81" fmla="*/ 3160937 w 4215960"/>
                <a:gd name="connsiteY81" fmla="*/ 3897340 h 3972453"/>
                <a:gd name="connsiteX82" fmla="*/ 3268887 w 4215960"/>
                <a:gd name="connsiteY82" fmla="*/ 3916389 h 3972453"/>
                <a:gd name="connsiteX83" fmla="*/ 3208563 w 4215960"/>
                <a:gd name="connsiteY83" fmla="*/ 3849714 h 3972453"/>
                <a:gd name="connsiteX84" fmla="*/ 3205387 w 4215960"/>
                <a:gd name="connsiteY84" fmla="*/ 3781452 h 3972453"/>
                <a:gd name="connsiteX85" fmla="*/ 3259362 w 4215960"/>
                <a:gd name="connsiteY85" fmla="*/ 3837015 h 3972453"/>
                <a:gd name="connsiteX86" fmla="*/ 3308575 w 4215960"/>
                <a:gd name="connsiteY86" fmla="*/ 3841777 h 3972453"/>
                <a:gd name="connsiteX87" fmla="*/ 3302225 w 4215960"/>
                <a:gd name="connsiteY87" fmla="*/ 3792565 h 3972453"/>
                <a:gd name="connsiteX88" fmla="*/ 3362550 w 4215960"/>
                <a:gd name="connsiteY88" fmla="*/ 3797327 h 3972453"/>
                <a:gd name="connsiteX89" fmla="*/ 3424462 w 4215960"/>
                <a:gd name="connsiteY89" fmla="*/ 3840189 h 3972453"/>
                <a:gd name="connsiteX90" fmla="*/ 3456212 w 4215960"/>
                <a:gd name="connsiteY90" fmla="*/ 3827490 h 3972453"/>
                <a:gd name="connsiteX91" fmla="*/ 3449863 w 4215960"/>
                <a:gd name="connsiteY91" fmla="*/ 3792565 h 3972453"/>
                <a:gd name="connsiteX92" fmla="*/ 3491138 w 4215960"/>
                <a:gd name="connsiteY92" fmla="*/ 3768753 h 3972453"/>
                <a:gd name="connsiteX93" fmla="*/ 3575275 w 4215960"/>
                <a:gd name="connsiteY93" fmla="*/ 3825903 h 3972453"/>
                <a:gd name="connsiteX94" fmla="*/ 3592738 w 4215960"/>
                <a:gd name="connsiteY94" fmla="*/ 3724305 h 3972453"/>
                <a:gd name="connsiteX95" fmla="*/ 3567338 w 4215960"/>
                <a:gd name="connsiteY95" fmla="*/ 3702079 h 3972453"/>
                <a:gd name="connsiteX96" fmla="*/ 3494312 w 4215960"/>
                <a:gd name="connsiteY96" fmla="*/ 3659216 h 3972453"/>
                <a:gd name="connsiteX97" fmla="*/ 3516537 w 4215960"/>
                <a:gd name="connsiteY97" fmla="*/ 3633817 h 3972453"/>
                <a:gd name="connsiteX98" fmla="*/ 3537175 w 4215960"/>
                <a:gd name="connsiteY98" fmla="*/ 3611591 h 3972453"/>
                <a:gd name="connsiteX99" fmla="*/ 3591150 w 4215960"/>
                <a:gd name="connsiteY99" fmla="*/ 3643342 h 3972453"/>
                <a:gd name="connsiteX100" fmla="*/ 3597500 w 4215960"/>
                <a:gd name="connsiteY100" fmla="*/ 3598892 h 3972453"/>
                <a:gd name="connsiteX101" fmla="*/ 3541937 w 4215960"/>
                <a:gd name="connsiteY101" fmla="*/ 3575079 h 3972453"/>
                <a:gd name="connsiteX102" fmla="*/ 3540350 w 4215960"/>
                <a:gd name="connsiteY102" fmla="*/ 3565555 h 3972453"/>
                <a:gd name="connsiteX103" fmla="*/ 3527649 w 4215960"/>
                <a:gd name="connsiteY103" fmla="*/ 3527456 h 3972453"/>
                <a:gd name="connsiteX104" fmla="*/ 3533999 w 4215960"/>
                <a:gd name="connsiteY104" fmla="*/ 3479830 h 3972453"/>
                <a:gd name="connsiteX105" fmla="*/ 3545112 w 4215960"/>
                <a:gd name="connsiteY105" fmla="*/ 3424267 h 3972453"/>
                <a:gd name="connsiteX106" fmla="*/ 3507012 w 4215960"/>
                <a:gd name="connsiteY106" fmla="*/ 3394105 h 3972453"/>
                <a:gd name="connsiteX107" fmla="*/ 3540349 w 4215960"/>
                <a:gd name="connsiteY107" fmla="*/ 3384580 h 3972453"/>
                <a:gd name="connsiteX108" fmla="*/ 3518124 w 4215960"/>
                <a:gd name="connsiteY108" fmla="*/ 3348067 h 3972453"/>
                <a:gd name="connsiteX109" fmla="*/ 3556225 w 4215960"/>
                <a:gd name="connsiteY109" fmla="*/ 3343306 h 3972453"/>
                <a:gd name="connsiteX110" fmla="*/ 3562574 w 4215960"/>
                <a:gd name="connsiteY110" fmla="*/ 3309967 h 3972453"/>
                <a:gd name="connsiteX111" fmla="*/ 3624488 w 4215960"/>
                <a:gd name="connsiteY111" fmla="*/ 3319494 h 3972453"/>
                <a:gd name="connsiteX112" fmla="*/ 3657601 w 4215960"/>
                <a:gd name="connsiteY112" fmla="*/ 3334686 h 3972453"/>
                <a:gd name="connsiteX113" fmla="*/ 3623808 w 4215960"/>
                <a:gd name="connsiteY113" fmla="*/ 3375734 h 3972453"/>
                <a:gd name="connsiteX114" fmla="*/ 3662816 w 4215960"/>
                <a:gd name="connsiteY114" fmla="*/ 3483230 h 3972453"/>
                <a:gd name="connsiteX115" fmla="*/ 3715203 w 4215960"/>
                <a:gd name="connsiteY115" fmla="*/ 3514528 h 3972453"/>
                <a:gd name="connsiteX116" fmla="*/ 3767137 w 4215960"/>
                <a:gd name="connsiteY116" fmla="*/ 3472346 h 3972453"/>
                <a:gd name="connsiteX117" fmla="*/ 3852862 w 4215960"/>
                <a:gd name="connsiteY117" fmla="*/ 3423813 h 3972453"/>
                <a:gd name="connsiteX118" fmla="*/ 3835626 w 4215960"/>
                <a:gd name="connsiteY118" fmla="*/ 3334912 h 3972453"/>
                <a:gd name="connsiteX119" fmla="*/ 3912960 w 4215960"/>
                <a:gd name="connsiteY119" fmla="*/ 3202243 h 3972453"/>
                <a:gd name="connsiteX120" fmla="*/ 4205514 w 4215960"/>
                <a:gd name="connsiteY120" fmla="*/ 2869095 h 3972453"/>
                <a:gd name="connsiteX121" fmla="*/ 4124097 w 4215960"/>
                <a:gd name="connsiteY121" fmla="*/ 2860023 h 3972453"/>
                <a:gd name="connsiteX122" fmla="*/ 4128634 w 4215960"/>
                <a:gd name="connsiteY122" fmla="*/ 2768175 h 3972453"/>
                <a:gd name="connsiteX123" fmla="*/ 4079647 w 4215960"/>
                <a:gd name="connsiteY123" fmla="*/ 2743003 h 3972453"/>
                <a:gd name="connsiteX124" fmla="*/ 3995510 w 4215960"/>
                <a:gd name="connsiteY124" fmla="*/ 2774525 h 3972453"/>
                <a:gd name="connsiteX125" fmla="*/ 3958771 w 4215960"/>
                <a:gd name="connsiteY125" fmla="*/ 2738240 h 3972453"/>
                <a:gd name="connsiteX126" fmla="*/ 4003448 w 4215960"/>
                <a:gd name="connsiteY126" fmla="*/ 2715335 h 3972453"/>
                <a:gd name="connsiteX127" fmla="*/ 3874181 w 4215960"/>
                <a:gd name="connsiteY127" fmla="*/ 2502156 h 3972453"/>
                <a:gd name="connsiteX128" fmla="*/ 3889147 w 4215960"/>
                <a:gd name="connsiteY128" fmla="*/ 2471993 h 3972453"/>
                <a:gd name="connsiteX129" fmla="*/ 3865562 w 4215960"/>
                <a:gd name="connsiteY129" fmla="*/ 2356333 h 3972453"/>
                <a:gd name="connsiteX130" fmla="*/ 3706813 w 4215960"/>
                <a:gd name="connsiteY130" fmla="*/ 2345447 h 3972453"/>
                <a:gd name="connsiteX131" fmla="*/ 3673475 w 4215960"/>
                <a:gd name="connsiteY131" fmla="*/ 2394205 h 3972453"/>
                <a:gd name="connsiteX132" fmla="*/ 3584575 w 4215960"/>
                <a:gd name="connsiteY132" fmla="*/ 2408721 h 3972453"/>
                <a:gd name="connsiteX133" fmla="*/ 3590925 w 4215960"/>
                <a:gd name="connsiteY133" fmla="*/ 2386722 h 3972453"/>
                <a:gd name="connsiteX134" fmla="*/ 3537403 w 4215960"/>
                <a:gd name="connsiteY134" fmla="*/ 2370621 h 3972453"/>
                <a:gd name="connsiteX135" fmla="*/ 3512684 w 4215960"/>
                <a:gd name="connsiteY135" fmla="*/ 2205520 h 3972453"/>
                <a:gd name="connsiteX136" fmla="*/ 3232377 w 4215960"/>
                <a:gd name="connsiteY136" fmla="*/ 2138845 h 3972453"/>
                <a:gd name="connsiteX137" fmla="*/ 3096078 w 4215960"/>
                <a:gd name="connsiteY137" fmla="*/ 2182161 h 3972453"/>
                <a:gd name="connsiteX138" fmla="*/ 2964089 w 4215960"/>
                <a:gd name="connsiteY138" fmla="*/ 2174677 h 3972453"/>
                <a:gd name="connsiteX139" fmla="*/ 2831646 w 4215960"/>
                <a:gd name="connsiteY139" fmla="*/ 2063779 h 3972453"/>
                <a:gd name="connsiteX140" fmla="*/ 2618468 w 4215960"/>
                <a:gd name="connsiteY140" fmla="*/ 1760566 h 3972453"/>
                <a:gd name="connsiteX141" fmla="*/ 2220006 w 4215960"/>
                <a:gd name="connsiteY141" fmla="*/ 1621093 h 3972453"/>
                <a:gd name="connsiteX142" fmla="*/ 1983468 w 4215960"/>
                <a:gd name="connsiteY142" fmla="*/ 1308129 h 3972453"/>
                <a:gd name="connsiteX143" fmla="*/ 2017259 w 4215960"/>
                <a:gd name="connsiteY143" fmla="*/ 1283183 h 3972453"/>
                <a:gd name="connsiteX144" fmla="*/ 2076903 w 4215960"/>
                <a:gd name="connsiteY144" fmla="*/ 1366186 h 3972453"/>
                <a:gd name="connsiteX145" fmla="*/ 2097087 w 4215960"/>
                <a:gd name="connsiteY145" fmla="*/ 1348723 h 3972453"/>
                <a:gd name="connsiteX146" fmla="*/ 2140177 w 4215960"/>
                <a:gd name="connsiteY146" fmla="*/ 1379567 h 3972453"/>
                <a:gd name="connsiteX147" fmla="*/ 2228850 w 4215960"/>
                <a:gd name="connsiteY147" fmla="*/ 1325818 h 3972453"/>
                <a:gd name="connsiteX148" fmla="*/ 2244952 w 4215960"/>
                <a:gd name="connsiteY148" fmla="*/ 1305408 h 3972453"/>
                <a:gd name="connsiteX149" fmla="*/ 2303235 w 4215960"/>
                <a:gd name="connsiteY149" fmla="*/ 1305634 h 3972453"/>
                <a:gd name="connsiteX150" fmla="*/ 2319338 w 4215960"/>
                <a:gd name="connsiteY150" fmla="*/ 1272524 h 3972453"/>
                <a:gd name="connsiteX151" fmla="*/ 2300514 w 4215960"/>
                <a:gd name="connsiteY151" fmla="*/ 1246897 h 3972453"/>
                <a:gd name="connsiteX152" fmla="*/ 2233386 w 4215960"/>
                <a:gd name="connsiteY152" fmla="*/ 1266854 h 3972453"/>
                <a:gd name="connsiteX153" fmla="*/ 2211614 w 4215960"/>
                <a:gd name="connsiteY153" fmla="*/ 1213333 h 3972453"/>
                <a:gd name="connsiteX154" fmla="*/ 2232932 w 4215960"/>
                <a:gd name="connsiteY154" fmla="*/ 1183623 h 3972453"/>
                <a:gd name="connsiteX155" fmla="*/ 2176462 w 4215960"/>
                <a:gd name="connsiteY155" fmla="*/ 1080209 h 3972453"/>
                <a:gd name="connsiteX156" fmla="*/ 2127931 w 4215960"/>
                <a:gd name="connsiteY156" fmla="*/ 1118990 h 3972453"/>
                <a:gd name="connsiteX157" fmla="*/ 2038576 w 4215960"/>
                <a:gd name="connsiteY157" fmla="*/ 1064334 h 3972453"/>
                <a:gd name="connsiteX158" fmla="*/ 2090510 w 4215960"/>
                <a:gd name="connsiteY158" fmla="*/ 971805 h 3972453"/>
                <a:gd name="connsiteX159" fmla="*/ 2047648 w 4215960"/>
                <a:gd name="connsiteY159" fmla="*/ 850702 h 3972453"/>
                <a:gd name="connsiteX160" fmla="*/ 2062389 w 4215960"/>
                <a:gd name="connsiteY160" fmla="*/ 726650 h 3972453"/>
                <a:gd name="connsiteX161" fmla="*/ 2157639 w 4215960"/>
                <a:gd name="connsiteY161" fmla="*/ 652945 h 3972453"/>
                <a:gd name="connsiteX162" fmla="*/ 2262868 w 4215960"/>
                <a:gd name="connsiteY162" fmla="*/ 630493 h 3972453"/>
                <a:gd name="connsiteX163" fmla="*/ 2199821 w 4215960"/>
                <a:gd name="connsiteY163" fmla="*/ 540686 h 3972453"/>
                <a:gd name="connsiteX164" fmla="*/ 2182585 w 4215960"/>
                <a:gd name="connsiteY164" fmla="*/ 585363 h 3972453"/>
                <a:gd name="connsiteX165" fmla="*/ 2139270 w 4215960"/>
                <a:gd name="connsiteY165" fmla="*/ 538192 h 3972453"/>
                <a:gd name="connsiteX166" fmla="*/ 2160588 w 4215960"/>
                <a:gd name="connsiteY166" fmla="*/ 452920 h 3972453"/>
                <a:gd name="connsiteX167" fmla="*/ 2233612 w 4215960"/>
                <a:gd name="connsiteY167" fmla="*/ 355629 h 3972453"/>
                <a:gd name="connsiteX168" fmla="*/ 2216603 w 4215960"/>
                <a:gd name="connsiteY168" fmla="*/ 249040 h 3972453"/>
                <a:gd name="connsiteX169" fmla="*/ 2045381 w 4215960"/>
                <a:gd name="connsiteY169" fmla="*/ 258791 h 3972453"/>
                <a:gd name="connsiteX170" fmla="*/ 2026103 w 4215960"/>
                <a:gd name="connsiteY170" fmla="*/ 301428 h 3972453"/>
                <a:gd name="connsiteX171" fmla="*/ 1993900 w 4215960"/>
                <a:gd name="connsiteY171" fmla="*/ 233845 h 3972453"/>
                <a:gd name="connsiteX172" fmla="*/ 1964190 w 4215960"/>
                <a:gd name="connsiteY172" fmla="*/ 274213 h 3972453"/>
                <a:gd name="connsiteX173" fmla="*/ 1778681 w 4215960"/>
                <a:gd name="connsiteY173" fmla="*/ 307777 h 3972453"/>
                <a:gd name="connsiteX0" fmla="*/ 1778681 w 4215960"/>
                <a:gd name="connsiteY0" fmla="*/ 329131 h 3993807"/>
                <a:gd name="connsiteX1" fmla="*/ 1452562 w 4215960"/>
                <a:gd name="connsiteY1" fmla="*/ 171288 h 3993807"/>
                <a:gd name="connsiteX2" fmla="*/ 1492474 w 4215960"/>
                <a:gd name="connsiteY2" fmla="*/ 21383 h 3993807"/>
                <a:gd name="connsiteX3" fmla="*/ 1487712 w 4215960"/>
                <a:gd name="connsiteY3" fmla="*/ 18208 h 3993807"/>
                <a:gd name="connsiteX4" fmla="*/ 1135287 w 4215960"/>
                <a:gd name="connsiteY4" fmla="*/ 183308 h 3993807"/>
                <a:gd name="connsiteX5" fmla="*/ 868587 w 4215960"/>
                <a:gd name="connsiteY5" fmla="*/ 216645 h 3993807"/>
                <a:gd name="connsiteX6" fmla="*/ 362857 w 4215960"/>
                <a:gd name="connsiteY6" fmla="*/ 417804 h 3993807"/>
                <a:gd name="connsiteX7" fmla="*/ 312057 w 4215960"/>
                <a:gd name="connsiteY7" fmla="*/ 432319 h 3993807"/>
                <a:gd name="connsiteX8" fmla="*/ 239485 w 4215960"/>
                <a:gd name="connsiteY8" fmla="*/ 483119 h 3993807"/>
                <a:gd name="connsiteX9" fmla="*/ 210457 w 4215960"/>
                <a:gd name="connsiteY9" fmla="*/ 490376 h 3993807"/>
                <a:gd name="connsiteX10" fmla="*/ 159657 w 4215960"/>
                <a:gd name="connsiteY10" fmla="*/ 519404 h 3993807"/>
                <a:gd name="connsiteX11" fmla="*/ 130628 w 4215960"/>
                <a:gd name="connsiteY11" fmla="*/ 548433 h 3993807"/>
                <a:gd name="connsiteX12" fmla="*/ 108857 w 4215960"/>
                <a:gd name="connsiteY12" fmla="*/ 570204 h 3993807"/>
                <a:gd name="connsiteX13" fmla="*/ 94343 w 4215960"/>
                <a:gd name="connsiteY13" fmla="*/ 584719 h 3993807"/>
                <a:gd name="connsiteX14" fmla="*/ 43543 w 4215960"/>
                <a:gd name="connsiteY14" fmla="*/ 664547 h 3993807"/>
                <a:gd name="connsiteX15" fmla="*/ 14514 w 4215960"/>
                <a:gd name="connsiteY15" fmla="*/ 744376 h 3993807"/>
                <a:gd name="connsiteX16" fmla="*/ 0 w 4215960"/>
                <a:gd name="connsiteY16" fmla="*/ 802433 h 3993807"/>
                <a:gd name="connsiteX17" fmla="*/ 7257 w 4215960"/>
                <a:gd name="connsiteY17" fmla="*/ 1774890 h 3993807"/>
                <a:gd name="connsiteX18" fmla="*/ 29028 w 4215960"/>
                <a:gd name="connsiteY18" fmla="*/ 1876490 h 3993807"/>
                <a:gd name="connsiteX19" fmla="*/ 43543 w 4215960"/>
                <a:gd name="connsiteY19" fmla="*/ 1912776 h 3993807"/>
                <a:gd name="connsiteX20" fmla="*/ 58057 w 4215960"/>
                <a:gd name="connsiteY20" fmla="*/ 1978090 h 3993807"/>
                <a:gd name="connsiteX21" fmla="*/ 79828 w 4215960"/>
                <a:gd name="connsiteY21" fmla="*/ 2028890 h 3993807"/>
                <a:gd name="connsiteX22" fmla="*/ 116114 w 4215960"/>
                <a:gd name="connsiteY22" fmla="*/ 2145004 h 3993807"/>
                <a:gd name="connsiteX23" fmla="*/ 137885 w 4215960"/>
                <a:gd name="connsiteY23" fmla="*/ 2210319 h 3993807"/>
                <a:gd name="connsiteX24" fmla="*/ 145143 w 4215960"/>
                <a:gd name="connsiteY24" fmla="*/ 2232090 h 3993807"/>
                <a:gd name="connsiteX25" fmla="*/ 166914 w 4215960"/>
                <a:gd name="connsiteY25" fmla="*/ 2275633 h 3993807"/>
                <a:gd name="connsiteX26" fmla="*/ 188685 w 4215960"/>
                <a:gd name="connsiteY26" fmla="*/ 2326433 h 3993807"/>
                <a:gd name="connsiteX27" fmla="*/ 195943 w 4215960"/>
                <a:gd name="connsiteY27" fmla="*/ 2355462 h 3993807"/>
                <a:gd name="connsiteX28" fmla="*/ 232228 w 4215960"/>
                <a:gd name="connsiteY28" fmla="*/ 2406262 h 3993807"/>
                <a:gd name="connsiteX29" fmla="*/ 254000 w 4215960"/>
                <a:gd name="connsiteY29" fmla="*/ 2464319 h 3993807"/>
                <a:gd name="connsiteX30" fmla="*/ 275771 w 4215960"/>
                <a:gd name="connsiteY30" fmla="*/ 2486090 h 3993807"/>
                <a:gd name="connsiteX31" fmla="*/ 312057 w 4215960"/>
                <a:gd name="connsiteY31" fmla="*/ 2558662 h 3993807"/>
                <a:gd name="connsiteX32" fmla="*/ 348343 w 4215960"/>
                <a:gd name="connsiteY32" fmla="*/ 2609462 h 3993807"/>
                <a:gd name="connsiteX33" fmla="*/ 355600 w 4215960"/>
                <a:gd name="connsiteY33" fmla="*/ 2631233 h 3993807"/>
                <a:gd name="connsiteX34" fmla="*/ 406400 w 4215960"/>
                <a:gd name="connsiteY34" fmla="*/ 2696547 h 3993807"/>
                <a:gd name="connsiteX35" fmla="*/ 435428 w 4215960"/>
                <a:gd name="connsiteY35" fmla="*/ 2761862 h 3993807"/>
                <a:gd name="connsiteX36" fmla="*/ 457200 w 4215960"/>
                <a:gd name="connsiteY36" fmla="*/ 2790890 h 3993807"/>
                <a:gd name="connsiteX37" fmla="*/ 471714 w 4215960"/>
                <a:gd name="connsiteY37" fmla="*/ 2848947 h 3993807"/>
                <a:gd name="connsiteX38" fmla="*/ 478971 w 4215960"/>
                <a:gd name="connsiteY38" fmla="*/ 2870719 h 3993807"/>
                <a:gd name="connsiteX39" fmla="*/ 486228 w 4215960"/>
                <a:gd name="connsiteY39" fmla="*/ 2899747 h 3993807"/>
                <a:gd name="connsiteX40" fmla="*/ 493485 w 4215960"/>
                <a:gd name="connsiteY40" fmla="*/ 2965062 h 3993807"/>
                <a:gd name="connsiteX41" fmla="*/ 515257 w 4215960"/>
                <a:gd name="connsiteY41" fmla="*/ 3023119 h 3993807"/>
                <a:gd name="connsiteX42" fmla="*/ 544285 w 4215960"/>
                <a:gd name="connsiteY42" fmla="*/ 3066662 h 3993807"/>
                <a:gd name="connsiteX43" fmla="*/ 573314 w 4215960"/>
                <a:gd name="connsiteY43" fmla="*/ 3117462 h 3993807"/>
                <a:gd name="connsiteX44" fmla="*/ 602343 w 4215960"/>
                <a:gd name="connsiteY44" fmla="*/ 3139233 h 3993807"/>
                <a:gd name="connsiteX45" fmla="*/ 645885 w 4215960"/>
                <a:gd name="connsiteY45" fmla="*/ 3182776 h 3993807"/>
                <a:gd name="connsiteX46" fmla="*/ 674914 w 4215960"/>
                <a:gd name="connsiteY46" fmla="*/ 3204547 h 3993807"/>
                <a:gd name="connsiteX47" fmla="*/ 711200 w 4215960"/>
                <a:gd name="connsiteY47" fmla="*/ 3248090 h 3993807"/>
                <a:gd name="connsiteX48" fmla="*/ 740228 w 4215960"/>
                <a:gd name="connsiteY48" fmla="*/ 3269862 h 3993807"/>
                <a:gd name="connsiteX49" fmla="*/ 812800 w 4215960"/>
                <a:gd name="connsiteY49" fmla="*/ 3335176 h 3993807"/>
                <a:gd name="connsiteX50" fmla="*/ 849085 w 4215960"/>
                <a:gd name="connsiteY50" fmla="*/ 3378719 h 3993807"/>
                <a:gd name="connsiteX51" fmla="*/ 870857 w 4215960"/>
                <a:gd name="connsiteY51" fmla="*/ 3393233 h 3993807"/>
                <a:gd name="connsiteX52" fmla="*/ 907143 w 4215960"/>
                <a:gd name="connsiteY52" fmla="*/ 3436776 h 3993807"/>
                <a:gd name="connsiteX53" fmla="*/ 936171 w 4215960"/>
                <a:gd name="connsiteY53" fmla="*/ 3458547 h 3993807"/>
                <a:gd name="connsiteX54" fmla="*/ 1030514 w 4215960"/>
                <a:gd name="connsiteY54" fmla="*/ 3502090 h 3993807"/>
                <a:gd name="connsiteX55" fmla="*/ 1480457 w 4215960"/>
                <a:gd name="connsiteY55" fmla="*/ 3487576 h 3993807"/>
                <a:gd name="connsiteX56" fmla="*/ 1531257 w 4215960"/>
                <a:gd name="connsiteY56" fmla="*/ 3473062 h 3993807"/>
                <a:gd name="connsiteX57" fmla="*/ 1618343 w 4215960"/>
                <a:gd name="connsiteY57" fmla="*/ 3465804 h 3993807"/>
                <a:gd name="connsiteX58" fmla="*/ 1698171 w 4215960"/>
                <a:gd name="connsiteY58" fmla="*/ 3451290 h 3993807"/>
                <a:gd name="connsiteX59" fmla="*/ 1756228 w 4215960"/>
                <a:gd name="connsiteY59" fmla="*/ 3444033 h 3993807"/>
                <a:gd name="connsiteX60" fmla="*/ 1785257 w 4215960"/>
                <a:gd name="connsiteY60" fmla="*/ 3429519 h 3993807"/>
                <a:gd name="connsiteX61" fmla="*/ 1850571 w 4215960"/>
                <a:gd name="connsiteY61" fmla="*/ 3407747 h 3993807"/>
                <a:gd name="connsiteX62" fmla="*/ 1886857 w 4215960"/>
                <a:gd name="connsiteY62" fmla="*/ 3393233 h 3993807"/>
                <a:gd name="connsiteX63" fmla="*/ 1988457 w 4215960"/>
                <a:gd name="connsiteY63" fmla="*/ 3378719 h 3993807"/>
                <a:gd name="connsiteX64" fmla="*/ 2017485 w 4215960"/>
                <a:gd name="connsiteY64" fmla="*/ 3371462 h 3993807"/>
                <a:gd name="connsiteX65" fmla="*/ 2637971 w 4215960"/>
                <a:gd name="connsiteY65" fmla="*/ 3718216 h 3993807"/>
                <a:gd name="connsiteX66" fmla="*/ 2724375 w 4215960"/>
                <a:gd name="connsiteY66" fmla="*/ 3904406 h 3993807"/>
                <a:gd name="connsiteX67" fmla="*/ 2784700 w 4215960"/>
                <a:gd name="connsiteY67" fmla="*/ 3963144 h 3993807"/>
                <a:gd name="connsiteX68" fmla="*/ 2795812 w 4215960"/>
                <a:gd name="connsiteY68" fmla="*/ 3932981 h 3993807"/>
                <a:gd name="connsiteX69" fmla="*/ 2841850 w 4215960"/>
                <a:gd name="connsiteY69" fmla="*/ 3905993 h 3993807"/>
                <a:gd name="connsiteX70" fmla="*/ 2892650 w 4215960"/>
                <a:gd name="connsiteY70" fmla="*/ 3979019 h 3993807"/>
                <a:gd name="connsiteX71" fmla="*/ 2941863 w 4215960"/>
                <a:gd name="connsiteY71" fmla="*/ 3982194 h 3993807"/>
                <a:gd name="connsiteX72" fmla="*/ 2897412 w 4215960"/>
                <a:gd name="connsiteY72" fmla="*/ 3888532 h 3993807"/>
                <a:gd name="connsiteX73" fmla="*/ 2854550 w 4215960"/>
                <a:gd name="connsiteY73" fmla="*/ 3820269 h 3993807"/>
                <a:gd name="connsiteX74" fmla="*/ 2897413 w 4215960"/>
                <a:gd name="connsiteY74" fmla="*/ 3804393 h 3993807"/>
                <a:gd name="connsiteX75" fmla="*/ 2878362 w 4215960"/>
                <a:gd name="connsiteY75" fmla="*/ 3763119 h 3993807"/>
                <a:gd name="connsiteX76" fmla="*/ 2930750 w 4215960"/>
                <a:gd name="connsiteY76" fmla="*/ 3772644 h 3993807"/>
                <a:gd name="connsiteX77" fmla="*/ 2910113 w 4215960"/>
                <a:gd name="connsiteY77" fmla="*/ 3739306 h 3993807"/>
                <a:gd name="connsiteX78" fmla="*/ 2931432 w 4215960"/>
                <a:gd name="connsiteY78" fmla="*/ 3722752 h 3993807"/>
                <a:gd name="connsiteX79" fmla="*/ 3052535 w 4215960"/>
                <a:gd name="connsiteY79" fmla="*/ 3808025 h 3993807"/>
                <a:gd name="connsiteX80" fmla="*/ 3087912 w 4215960"/>
                <a:gd name="connsiteY80" fmla="*/ 3794868 h 3993807"/>
                <a:gd name="connsiteX81" fmla="*/ 3140299 w 4215960"/>
                <a:gd name="connsiteY81" fmla="*/ 3859957 h 3993807"/>
                <a:gd name="connsiteX82" fmla="*/ 3160937 w 4215960"/>
                <a:gd name="connsiteY82" fmla="*/ 3918694 h 3993807"/>
                <a:gd name="connsiteX83" fmla="*/ 3268887 w 4215960"/>
                <a:gd name="connsiteY83" fmla="*/ 3937743 h 3993807"/>
                <a:gd name="connsiteX84" fmla="*/ 3208563 w 4215960"/>
                <a:gd name="connsiteY84" fmla="*/ 3871068 h 3993807"/>
                <a:gd name="connsiteX85" fmla="*/ 3205387 w 4215960"/>
                <a:gd name="connsiteY85" fmla="*/ 3802806 h 3993807"/>
                <a:gd name="connsiteX86" fmla="*/ 3259362 w 4215960"/>
                <a:gd name="connsiteY86" fmla="*/ 3858369 h 3993807"/>
                <a:gd name="connsiteX87" fmla="*/ 3308575 w 4215960"/>
                <a:gd name="connsiteY87" fmla="*/ 3863131 h 3993807"/>
                <a:gd name="connsiteX88" fmla="*/ 3302225 w 4215960"/>
                <a:gd name="connsiteY88" fmla="*/ 3813919 h 3993807"/>
                <a:gd name="connsiteX89" fmla="*/ 3362550 w 4215960"/>
                <a:gd name="connsiteY89" fmla="*/ 3818681 h 3993807"/>
                <a:gd name="connsiteX90" fmla="*/ 3424462 w 4215960"/>
                <a:gd name="connsiteY90" fmla="*/ 3861543 h 3993807"/>
                <a:gd name="connsiteX91" fmla="*/ 3456212 w 4215960"/>
                <a:gd name="connsiteY91" fmla="*/ 3848844 h 3993807"/>
                <a:gd name="connsiteX92" fmla="*/ 3449863 w 4215960"/>
                <a:gd name="connsiteY92" fmla="*/ 3813919 h 3993807"/>
                <a:gd name="connsiteX93" fmla="*/ 3491138 w 4215960"/>
                <a:gd name="connsiteY93" fmla="*/ 3790107 h 3993807"/>
                <a:gd name="connsiteX94" fmla="*/ 3575275 w 4215960"/>
                <a:gd name="connsiteY94" fmla="*/ 3847257 h 3993807"/>
                <a:gd name="connsiteX95" fmla="*/ 3592738 w 4215960"/>
                <a:gd name="connsiteY95" fmla="*/ 3745659 h 3993807"/>
                <a:gd name="connsiteX96" fmla="*/ 3567338 w 4215960"/>
                <a:gd name="connsiteY96" fmla="*/ 3723433 h 3993807"/>
                <a:gd name="connsiteX97" fmla="*/ 3494312 w 4215960"/>
                <a:gd name="connsiteY97" fmla="*/ 3680570 h 3993807"/>
                <a:gd name="connsiteX98" fmla="*/ 3516537 w 4215960"/>
                <a:gd name="connsiteY98" fmla="*/ 3655171 h 3993807"/>
                <a:gd name="connsiteX99" fmla="*/ 3537175 w 4215960"/>
                <a:gd name="connsiteY99" fmla="*/ 3632945 h 3993807"/>
                <a:gd name="connsiteX100" fmla="*/ 3591150 w 4215960"/>
                <a:gd name="connsiteY100" fmla="*/ 3664696 h 3993807"/>
                <a:gd name="connsiteX101" fmla="*/ 3597500 w 4215960"/>
                <a:gd name="connsiteY101" fmla="*/ 3620246 h 3993807"/>
                <a:gd name="connsiteX102" fmla="*/ 3541937 w 4215960"/>
                <a:gd name="connsiteY102" fmla="*/ 3596433 h 3993807"/>
                <a:gd name="connsiteX103" fmla="*/ 3540350 w 4215960"/>
                <a:gd name="connsiteY103" fmla="*/ 3586909 h 3993807"/>
                <a:gd name="connsiteX104" fmla="*/ 3527649 w 4215960"/>
                <a:gd name="connsiteY104" fmla="*/ 3548810 h 3993807"/>
                <a:gd name="connsiteX105" fmla="*/ 3533999 w 4215960"/>
                <a:gd name="connsiteY105" fmla="*/ 3501184 h 3993807"/>
                <a:gd name="connsiteX106" fmla="*/ 3545112 w 4215960"/>
                <a:gd name="connsiteY106" fmla="*/ 3445621 h 3993807"/>
                <a:gd name="connsiteX107" fmla="*/ 3507012 w 4215960"/>
                <a:gd name="connsiteY107" fmla="*/ 3415459 h 3993807"/>
                <a:gd name="connsiteX108" fmla="*/ 3540349 w 4215960"/>
                <a:gd name="connsiteY108" fmla="*/ 3405934 h 3993807"/>
                <a:gd name="connsiteX109" fmla="*/ 3518124 w 4215960"/>
                <a:gd name="connsiteY109" fmla="*/ 3369421 h 3993807"/>
                <a:gd name="connsiteX110" fmla="*/ 3556225 w 4215960"/>
                <a:gd name="connsiteY110" fmla="*/ 3364660 h 3993807"/>
                <a:gd name="connsiteX111" fmla="*/ 3562574 w 4215960"/>
                <a:gd name="connsiteY111" fmla="*/ 3331321 h 3993807"/>
                <a:gd name="connsiteX112" fmla="*/ 3624488 w 4215960"/>
                <a:gd name="connsiteY112" fmla="*/ 3340848 h 3993807"/>
                <a:gd name="connsiteX113" fmla="*/ 3657601 w 4215960"/>
                <a:gd name="connsiteY113" fmla="*/ 3356040 h 3993807"/>
                <a:gd name="connsiteX114" fmla="*/ 3623808 w 4215960"/>
                <a:gd name="connsiteY114" fmla="*/ 3397088 h 3993807"/>
                <a:gd name="connsiteX115" fmla="*/ 3662816 w 4215960"/>
                <a:gd name="connsiteY115" fmla="*/ 3504584 h 3993807"/>
                <a:gd name="connsiteX116" fmla="*/ 3715203 w 4215960"/>
                <a:gd name="connsiteY116" fmla="*/ 3535882 h 3993807"/>
                <a:gd name="connsiteX117" fmla="*/ 3767137 w 4215960"/>
                <a:gd name="connsiteY117" fmla="*/ 3493700 h 3993807"/>
                <a:gd name="connsiteX118" fmla="*/ 3852862 w 4215960"/>
                <a:gd name="connsiteY118" fmla="*/ 3445167 h 3993807"/>
                <a:gd name="connsiteX119" fmla="*/ 3835626 w 4215960"/>
                <a:gd name="connsiteY119" fmla="*/ 3356266 h 3993807"/>
                <a:gd name="connsiteX120" fmla="*/ 3912960 w 4215960"/>
                <a:gd name="connsiteY120" fmla="*/ 3223597 h 3993807"/>
                <a:gd name="connsiteX121" fmla="*/ 4205514 w 4215960"/>
                <a:gd name="connsiteY121" fmla="*/ 2890449 h 3993807"/>
                <a:gd name="connsiteX122" fmla="*/ 4124097 w 4215960"/>
                <a:gd name="connsiteY122" fmla="*/ 2881377 h 3993807"/>
                <a:gd name="connsiteX123" fmla="*/ 4128634 w 4215960"/>
                <a:gd name="connsiteY123" fmla="*/ 2789529 h 3993807"/>
                <a:gd name="connsiteX124" fmla="*/ 4079647 w 4215960"/>
                <a:gd name="connsiteY124" fmla="*/ 2764357 h 3993807"/>
                <a:gd name="connsiteX125" fmla="*/ 3995510 w 4215960"/>
                <a:gd name="connsiteY125" fmla="*/ 2795879 h 3993807"/>
                <a:gd name="connsiteX126" fmla="*/ 3958771 w 4215960"/>
                <a:gd name="connsiteY126" fmla="*/ 2759594 h 3993807"/>
                <a:gd name="connsiteX127" fmla="*/ 4003448 w 4215960"/>
                <a:gd name="connsiteY127" fmla="*/ 2736689 h 3993807"/>
                <a:gd name="connsiteX128" fmla="*/ 3874181 w 4215960"/>
                <a:gd name="connsiteY128" fmla="*/ 2523510 h 3993807"/>
                <a:gd name="connsiteX129" fmla="*/ 3889147 w 4215960"/>
                <a:gd name="connsiteY129" fmla="*/ 2493347 h 3993807"/>
                <a:gd name="connsiteX130" fmla="*/ 3865562 w 4215960"/>
                <a:gd name="connsiteY130" fmla="*/ 2377687 h 3993807"/>
                <a:gd name="connsiteX131" fmla="*/ 3706813 w 4215960"/>
                <a:gd name="connsiteY131" fmla="*/ 2366801 h 3993807"/>
                <a:gd name="connsiteX132" fmla="*/ 3673475 w 4215960"/>
                <a:gd name="connsiteY132" fmla="*/ 2415559 h 3993807"/>
                <a:gd name="connsiteX133" fmla="*/ 3584575 w 4215960"/>
                <a:gd name="connsiteY133" fmla="*/ 2430075 h 3993807"/>
                <a:gd name="connsiteX134" fmla="*/ 3590925 w 4215960"/>
                <a:gd name="connsiteY134" fmla="*/ 2408076 h 3993807"/>
                <a:gd name="connsiteX135" fmla="*/ 3537403 w 4215960"/>
                <a:gd name="connsiteY135" fmla="*/ 2391975 h 3993807"/>
                <a:gd name="connsiteX136" fmla="*/ 3512684 w 4215960"/>
                <a:gd name="connsiteY136" fmla="*/ 2226874 h 3993807"/>
                <a:gd name="connsiteX137" fmla="*/ 3232377 w 4215960"/>
                <a:gd name="connsiteY137" fmla="*/ 2160199 h 3993807"/>
                <a:gd name="connsiteX138" fmla="*/ 3096078 w 4215960"/>
                <a:gd name="connsiteY138" fmla="*/ 2203515 h 3993807"/>
                <a:gd name="connsiteX139" fmla="*/ 2964089 w 4215960"/>
                <a:gd name="connsiteY139" fmla="*/ 2196031 h 3993807"/>
                <a:gd name="connsiteX140" fmla="*/ 2831646 w 4215960"/>
                <a:gd name="connsiteY140" fmla="*/ 2085133 h 3993807"/>
                <a:gd name="connsiteX141" fmla="*/ 2618468 w 4215960"/>
                <a:gd name="connsiteY141" fmla="*/ 1781920 h 3993807"/>
                <a:gd name="connsiteX142" fmla="*/ 2220006 w 4215960"/>
                <a:gd name="connsiteY142" fmla="*/ 1642447 h 3993807"/>
                <a:gd name="connsiteX143" fmla="*/ 1983468 w 4215960"/>
                <a:gd name="connsiteY143" fmla="*/ 1329483 h 3993807"/>
                <a:gd name="connsiteX144" fmla="*/ 2017259 w 4215960"/>
                <a:gd name="connsiteY144" fmla="*/ 1304537 h 3993807"/>
                <a:gd name="connsiteX145" fmla="*/ 2076903 w 4215960"/>
                <a:gd name="connsiteY145" fmla="*/ 1387540 h 3993807"/>
                <a:gd name="connsiteX146" fmla="*/ 2097087 w 4215960"/>
                <a:gd name="connsiteY146" fmla="*/ 1370077 h 3993807"/>
                <a:gd name="connsiteX147" fmla="*/ 2140177 w 4215960"/>
                <a:gd name="connsiteY147" fmla="*/ 1400921 h 3993807"/>
                <a:gd name="connsiteX148" fmla="*/ 2228850 w 4215960"/>
                <a:gd name="connsiteY148" fmla="*/ 1347172 h 3993807"/>
                <a:gd name="connsiteX149" fmla="*/ 2244952 w 4215960"/>
                <a:gd name="connsiteY149" fmla="*/ 1326762 h 3993807"/>
                <a:gd name="connsiteX150" fmla="*/ 2303235 w 4215960"/>
                <a:gd name="connsiteY150" fmla="*/ 1326988 h 3993807"/>
                <a:gd name="connsiteX151" fmla="*/ 2319338 w 4215960"/>
                <a:gd name="connsiteY151" fmla="*/ 1293878 h 3993807"/>
                <a:gd name="connsiteX152" fmla="*/ 2300514 w 4215960"/>
                <a:gd name="connsiteY152" fmla="*/ 1268251 h 3993807"/>
                <a:gd name="connsiteX153" fmla="*/ 2233386 w 4215960"/>
                <a:gd name="connsiteY153" fmla="*/ 1288208 h 3993807"/>
                <a:gd name="connsiteX154" fmla="*/ 2211614 w 4215960"/>
                <a:gd name="connsiteY154" fmla="*/ 1234687 h 3993807"/>
                <a:gd name="connsiteX155" fmla="*/ 2232932 w 4215960"/>
                <a:gd name="connsiteY155" fmla="*/ 1204977 h 3993807"/>
                <a:gd name="connsiteX156" fmla="*/ 2176462 w 4215960"/>
                <a:gd name="connsiteY156" fmla="*/ 1101563 h 3993807"/>
                <a:gd name="connsiteX157" fmla="*/ 2127931 w 4215960"/>
                <a:gd name="connsiteY157" fmla="*/ 1140344 h 3993807"/>
                <a:gd name="connsiteX158" fmla="*/ 2038576 w 4215960"/>
                <a:gd name="connsiteY158" fmla="*/ 1085688 h 3993807"/>
                <a:gd name="connsiteX159" fmla="*/ 2090510 w 4215960"/>
                <a:gd name="connsiteY159" fmla="*/ 993159 h 3993807"/>
                <a:gd name="connsiteX160" fmla="*/ 2047648 w 4215960"/>
                <a:gd name="connsiteY160" fmla="*/ 872056 h 3993807"/>
                <a:gd name="connsiteX161" fmla="*/ 2062389 w 4215960"/>
                <a:gd name="connsiteY161" fmla="*/ 748004 h 3993807"/>
                <a:gd name="connsiteX162" fmla="*/ 2157639 w 4215960"/>
                <a:gd name="connsiteY162" fmla="*/ 674299 h 3993807"/>
                <a:gd name="connsiteX163" fmla="*/ 2262868 w 4215960"/>
                <a:gd name="connsiteY163" fmla="*/ 651847 h 3993807"/>
                <a:gd name="connsiteX164" fmla="*/ 2199821 w 4215960"/>
                <a:gd name="connsiteY164" fmla="*/ 562040 h 3993807"/>
                <a:gd name="connsiteX165" fmla="*/ 2182585 w 4215960"/>
                <a:gd name="connsiteY165" fmla="*/ 606717 h 3993807"/>
                <a:gd name="connsiteX166" fmla="*/ 2139270 w 4215960"/>
                <a:gd name="connsiteY166" fmla="*/ 559546 h 3993807"/>
                <a:gd name="connsiteX167" fmla="*/ 2160588 w 4215960"/>
                <a:gd name="connsiteY167" fmla="*/ 474274 h 3993807"/>
                <a:gd name="connsiteX168" fmla="*/ 2233612 w 4215960"/>
                <a:gd name="connsiteY168" fmla="*/ 376983 h 3993807"/>
                <a:gd name="connsiteX169" fmla="*/ 2216603 w 4215960"/>
                <a:gd name="connsiteY169" fmla="*/ 270394 h 3993807"/>
                <a:gd name="connsiteX170" fmla="*/ 2045381 w 4215960"/>
                <a:gd name="connsiteY170" fmla="*/ 280145 h 3993807"/>
                <a:gd name="connsiteX171" fmla="*/ 2026103 w 4215960"/>
                <a:gd name="connsiteY171" fmla="*/ 322782 h 3993807"/>
                <a:gd name="connsiteX172" fmla="*/ 1993900 w 4215960"/>
                <a:gd name="connsiteY172" fmla="*/ 255199 h 3993807"/>
                <a:gd name="connsiteX173" fmla="*/ 1964190 w 4215960"/>
                <a:gd name="connsiteY173" fmla="*/ 295567 h 3993807"/>
                <a:gd name="connsiteX174" fmla="*/ 1778681 w 4215960"/>
                <a:gd name="connsiteY174" fmla="*/ 329131 h 3993807"/>
                <a:gd name="connsiteX0" fmla="*/ 1778681 w 4215960"/>
                <a:gd name="connsiteY0" fmla="*/ 332929 h 3997605"/>
                <a:gd name="connsiteX1" fmla="*/ 1452562 w 4215960"/>
                <a:gd name="connsiteY1" fmla="*/ 175086 h 3997605"/>
                <a:gd name="connsiteX2" fmla="*/ 1492474 w 4215960"/>
                <a:gd name="connsiteY2" fmla="*/ 25181 h 3997605"/>
                <a:gd name="connsiteX3" fmla="*/ 1438500 w 4215960"/>
                <a:gd name="connsiteY3" fmla="*/ 15656 h 3997605"/>
                <a:gd name="connsiteX4" fmla="*/ 1135287 w 4215960"/>
                <a:gd name="connsiteY4" fmla="*/ 187106 h 3997605"/>
                <a:gd name="connsiteX5" fmla="*/ 868587 w 4215960"/>
                <a:gd name="connsiteY5" fmla="*/ 220443 h 3997605"/>
                <a:gd name="connsiteX6" fmla="*/ 362857 w 4215960"/>
                <a:gd name="connsiteY6" fmla="*/ 421602 h 3997605"/>
                <a:gd name="connsiteX7" fmla="*/ 312057 w 4215960"/>
                <a:gd name="connsiteY7" fmla="*/ 436117 h 3997605"/>
                <a:gd name="connsiteX8" fmla="*/ 239485 w 4215960"/>
                <a:gd name="connsiteY8" fmla="*/ 486917 h 3997605"/>
                <a:gd name="connsiteX9" fmla="*/ 210457 w 4215960"/>
                <a:gd name="connsiteY9" fmla="*/ 494174 h 3997605"/>
                <a:gd name="connsiteX10" fmla="*/ 159657 w 4215960"/>
                <a:gd name="connsiteY10" fmla="*/ 523202 h 3997605"/>
                <a:gd name="connsiteX11" fmla="*/ 130628 w 4215960"/>
                <a:gd name="connsiteY11" fmla="*/ 552231 h 3997605"/>
                <a:gd name="connsiteX12" fmla="*/ 108857 w 4215960"/>
                <a:gd name="connsiteY12" fmla="*/ 574002 h 3997605"/>
                <a:gd name="connsiteX13" fmla="*/ 94343 w 4215960"/>
                <a:gd name="connsiteY13" fmla="*/ 588517 h 3997605"/>
                <a:gd name="connsiteX14" fmla="*/ 43543 w 4215960"/>
                <a:gd name="connsiteY14" fmla="*/ 668345 h 3997605"/>
                <a:gd name="connsiteX15" fmla="*/ 14514 w 4215960"/>
                <a:gd name="connsiteY15" fmla="*/ 748174 h 3997605"/>
                <a:gd name="connsiteX16" fmla="*/ 0 w 4215960"/>
                <a:gd name="connsiteY16" fmla="*/ 806231 h 3997605"/>
                <a:gd name="connsiteX17" fmla="*/ 7257 w 4215960"/>
                <a:gd name="connsiteY17" fmla="*/ 1778688 h 3997605"/>
                <a:gd name="connsiteX18" fmla="*/ 29028 w 4215960"/>
                <a:gd name="connsiteY18" fmla="*/ 1880288 h 3997605"/>
                <a:gd name="connsiteX19" fmla="*/ 43543 w 4215960"/>
                <a:gd name="connsiteY19" fmla="*/ 1916574 h 3997605"/>
                <a:gd name="connsiteX20" fmla="*/ 58057 w 4215960"/>
                <a:gd name="connsiteY20" fmla="*/ 1981888 h 3997605"/>
                <a:gd name="connsiteX21" fmla="*/ 79828 w 4215960"/>
                <a:gd name="connsiteY21" fmla="*/ 2032688 h 3997605"/>
                <a:gd name="connsiteX22" fmla="*/ 116114 w 4215960"/>
                <a:gd name="connsiteY22" fmla="*/ 2148802 h 3997605"/>
                <a:gd name="connsiteX23" fmla="*/ 137885 w 4215960"/>
                <a:gd name="connsiteY23" fmla="*/ 2214117 h 3997605"/>
                <a:gd name="connsiteX24" fmla="*/ 145143 w 4215960"/>
                <a:gd name="connsiteY24" fmla="*/ 2235888 h 3997605"/>
                <a:gd name="connsiteX25" fmla="*/ 166914 w 4215960"/>
                <a:gd name="connsiteY25" fmla="*/ 2279431 h 3997605"/>
                <a:gd name="connsiteX26" fmla="*/ 188685 w 4215960"/>
                <a:gd name="connsiteY26" fmla="*/ 2330231 h 3997605"/>
                <a:gd name="connsiteX27" fmla="*/ 195943 w 4215960"/>
                <a:gd name="connsiteY27" fmla="*/ 2359260 h 3997605"/>
                <a:gd name="connsiteX28" fmla="*/ 232228 w 4215960"/>
                <a:gd name="connsiteY28" fmla="*/ 2410060 h 3997605"/>
                <a:gd name="connsiteX29" fmla="*/ 254000 w 4215960"/>
                <a:gd name="connsiteY29" fmla="*/ 2468117 h 3997605"/>
                <a:gd name="connsiteX30" fmla="*/ 275771 w 4215960"/>
                <a:gd name="connsiteY30" fmla="*/ 2489888 h 3997605"/>
                <a:gd name="connsiteX31" fmla="*/ 312057 w 4215960"/>
                <a:gd name="connsiteY31" fmla="*/ 2562460 h 3997605"/>
                <a:gd name="connsiteX32" fmla="*/ 348343 w 4215960"/>
                <a:gd name="connsiteY32" fmla="*/ 2613260 h 3997605"/>
                <a:gd name="connsiteX33" fmla="*/ 355600 w 4215960"/>
                <a:gd name="connsiteY33" fmla="*/ 2635031 h 3997605"/>
                <a:gd name="connsiteX34" fmla="*/ 406400 w 4215960"/>
                <a:gd name="connsiteY34" fmla="*/ 2700345 h 3997605"/>
                <a:gd name="connsiteX35" fmla="*/ 435428 w 4215960"/>
                <a:gd name="connsiteY35" fmla="*/ 2765660 h 3997605"/>
                <a:gd name="connsiteX36" fmla="*/ 457200 w 4215960"/>
                <a:gd name="connsiteY36" fmla="*/ 2794688 h 3997605"/>
                <a:gd name="connsiteX37" fmla="*/ 471714 w 4215960"/>
                <a:gd name="connsiteY37" fmla="*/ 2852745 h 3997605"/>
                <a:gd name="connsiteX38" fmla="*/ 478971 w 4215960"/>
                <a:gd name="connsiteY38" fmla="*/ 2874517 h 3997605"/>
                <a:gd name="connsiteX39" fmla="*/ 486228 w 4215960"/>
                <a:gd name="connsiteY39" fmla="*/ 2903545 h 3997605"/>
                <a:gd name="connsiteX40" fmla="*/ 493485 w 4215960"/>
                <a:gd name="connsiteY40" fmla="*/ 2968860 h 3997605"/>
                <a:gd name="connsiteX41" fmla="*/ 515257 w 4215960"/>
                <a:gd name="connsiteY41" fmla="*/ 3026917 h 3997605"/>
                <a:gd name="connsiteX42" fmla="*/ 544285 w 4215960"/>
                <a:gd name="connsiteY42" fmla="*/ 3070460 h 3997605"/>
                <a:gd name="connsiteX43" fmla="*/ 573314 w 4215960"/>
                <a:gd name="connsiteY43" fmla="*/ 3121260 h 3997605"/>
                <a:gd name="connsiteX44" fmla="*/ 602343 w 4215960"/>
                <a:gd name="connsiteY44" fmla="*/ 3143031 h 3997605"/>
                <a:gd name="connsiteX45" fmla="*/ 645885 w 4215960"/>
                <a:gd name="connsiteY45" fmla="*/ 3186574 h 3997605"/>
                <a:gd name="connsiteX46" fmla="*/ 674914 w 4215960"/>
                <a:gd name="connsiteY46" fmla="*/ 3208345 h 3997605"/>
                <a:gd name="connsiteX47" fmla="*/ 711200 w 4215960"/>
                <a:gd name="connsiteY47" fmla="*/ 3251888 h 3997605"/>
                <a:gd name="connsiteX48" fmla="*/ 740228 w 4215960"/>
                <a:gd name="connsiteY48" fmla="*/ 3273660 h 3997605"/>
                <a:gd name="connsiteX49" fmla="*/ 812800 w 4215960"/>
                <a:gd name="connsiteY49" fmla="*/ 3338974 h 3997605"/>
                <a:gd name="connsiteX50" fmla="*/ 849085 w 4215960"/>
                <a:gd name="connsiteY50" fmla="*/ 3382517 h 3997605"/>
                <a:gd name="connsiteX51" fmla="*/ 870857 w 4215960"/>
                <a:gd name="connsiteY51" fmla="*/ 3397031 h 3997605"/>
                <a:gd name="connsiteX52" fmla="*/ 907143 w 4215960"/>
                <a:gd name="connsiteY52" fmla="*/ 3440574 h 3997605"/>
                <a:gd name="connsiteX53" fmla="*/ 936171 w 4215960"/>
                <a:gd name="connsiteY53" fmla="*/ 3462345 h 3997605"/>
                <a:gd name="connsiteX54" fmla="*/ 1030514 w 4215960"/>
                <a:gd name="connsiteY54" fmla="*/ 3505888 h 3997605"/>
                <a:gd name="connsiteX55" fmla="*/ 1480457 w 4215960"/>
                <a:gd name="connsiteY55" fmla="*/ 3491374 h 3997605"/>
                <a:gd name="connsiteX56" fmla="*/ 1531257 w 4215960"/>
                <a:gd name="connsiteY56" fmla="*/ 3476860 h 3997605"/>
                <a:gd name="connsiteX57" fmla="*/ 1618343 w 4215960"/>
                <a:gd name="connsiteY57" fmla="*/ 3469602 h 3997605"/>
                <a:gd name="connsiteX58" fmla="*/ 1698171 w 4215960"/>
                <a:gd name="connsiteY58" fmla="*/ 3455088 h 3997605"/>
                <a:gd name="connsiteX59" fmla="*/ 1756228 w 4215960"/>
                <a:gd name="connsiteY59" fmla="*/ 3447831 h 3997605"/>
                <a:gd name="connsiteX60" fmla="*/ 1785257 w 4215960"/>
                <a:gd name="connsiteY60" fmla="*/ 3433317 h 3997605"/>
                <a:gd name="connsiteX61" fmla="*/ 1850571 w 4215960"/>
                <a:gd name="connsiteY61" fmla="*/ 3411545 h 3997605"/>
                <a:gd name="connsiteX62" fmla="*/ 1886857 w 4215960"/>
                <a:gd name="connsiteY62" fmla="*/ 3397031 h 3997605"/>
                <a:gd name="connsiteX63" fmla="*/ 1988457 w 4215960"/>
                <a:gd name="connsiteY63" fmla="*/ 3382517 h 3997605"/>
                <a:gd name="connsiteX64" fmla="*/ 2017485 w 4215960"/>
                <a:gd name="connsiteY64" fmla="*/ 3375260 h 3997605"/>
                <a:gd name="connsiteX65" fmla="*/ 2637971 w 4215960"/>
                <a:gd name="connsiteY65" fmla="*/ 3722014 h 3997605"/>
                <a:gd name="connsiteX66" fmla="*/ 2724375 w 4215960"/>
                <a:gd name="connsiteY66" fmla="*/ 3908204 h 3997605"/>
                <a:gd name="connsiteX67" fmla="*/ 2784700 w 4215960"/>
                <a:gd name="connsiteY67" fmla="*/ 3966942 h 3997605"/>
                <a:gd name="connsiteX68" fmla="*/ 2795812 w 4215960"/>
                <a:gd name="connsiteY68" fmla="*/ 3936779 h 3997605"/>
                <a:gd name="connsiteX69" fmla="*/ 2841850 w 4215960"/>
                <a:gd name="connsiteY69" fmla="*/ 3909791 h 3997605"/>
                <a:gd name="connsiteX70" fmla="*/ 2892650 w 4215960"/>
                <a:gd name="connsiteY70" fmla="*/ 3982817 h 3997605"/>
                <a:gd name="connsiteX71" fmla="*/ 2941863 w 4215960"/>
                <a:gd name="connsiteY71" fmla="*/ 3985992 h 3997605"/>
                <a:gd name="connsiteX72" fmla="*/ 2897412 w 4215960"/>
                <a:gd name="connsiteY72" fmla="*/ 3892330 h 3997605"/>
                <a:gd name="connsiteX73" fmla="*/ 2854550 w 4215960"/>
                <a:gd name="connsiteY73" fmla="*/ 3824067 h 3997605"/>
                <a:gd name="connsiteX74" fmla="*/ 2897413 w 4215960"/>
                <a:gd name="connsiteY74" fmla="*/ 3808191 h 3997605"/>
                <a:gd name="connsiteX75" fmla="*/ 2878362 w 4215960"/>
                <a:gd name="connsiteY75" fmla="*/ 3766917 h 3997605"/>
                <a:gd name="connsiteX76" fmla="*/ 2930750 w 4215960"/>
                <a:gd name="connsiteY76" fmla="*/ 3776442 h 3997605"/>
                <a:gd name="connsiteX77" fmla="*/ 2910113 w 4215960"/>
                <a:gd name="connsiteY77" fmla="*/ 3743104 h 3997605"/>
                <a:gd name="connsiteX78" fmla="*/ 2931432 w 4215960"/>
                <a:gd name="connsiteY78" fmla="*/ 3726550 h 3997605"/>
                <a:gd name="connsiteX79" fmla="*/ 3052535 w 4215960"/>
                <a:gd name="connsiteY79" fmla="*/ 3811823 h 3997605"/>
                <a:gd name="connsiteX80" fmla="*/ 3087912 w 4215960"/>
                <a:gd name="connsiteY80" fmla="*/ 3798666 h 3997605"/>
                <a:gd name="connsiteX81" fmla="*/ 3140299 w 4215960"/>
                <a:gd name="connsiteY81" fmla="*/ 3863755 h 3997605"/>
                <a:gd name="connsiteX82" fmla="*/ 3160937 w 4215960"/>
                <a:gd name="connsiteY82" fmla="*/ 3922492 h 3997605"/>
                <a:gd name="connsiteX83" fmla="*/ 3268887 w 4215960"/>
                <a:gd name="connsiteY83" fmla="*/ 3941541 h 3997605"/>
                <a:gd name="connsiteX84" fmla="*/ 3208563 w 4215960"/>
                <a:gd name="connsiteY84" fmla="*/ 3874866 h 3997605"/>
                <a:gd name="connsiteX85" fmla="*/ 3205387 w 4215960"/>
                <a:gd name="connsiteY85" fmla="*/ 3806604 h 3997605"/>
                <a:gd name="connsiteX86" fmla="*/ 3259362 w 4215960"/>
                <a:gd name="connsiteY86" fmla="*/ 3862167 h 3997605"/>
                <a:gd name="connsiteX87" fmla="*/ 3308575 w 4215960"/>
                <a:gd name="connsiteY87" fmla="*/ 3866929 h 3997605"/>
                <a:gd name="connsiteX88" fmla="*/ 3302225 w 4215960"/>
                <a:gd name="connsiteY88" fmla="*/ 3817717 h 3997605"/>
                <a:gd name="connsiteX89" fmla="*/ 3362550 w 4215960"/>
                <a:gd name="connsiteY89" fmla="*/ 3822479 h 3997605"/>
                <a:gd name="connsiteX90" fmla="*/ 3424462 w 4215960"/>
                <a:gd name="connsiteY90" fmla="*/ 3865341 h 3997605"/>
                <a:gd name="connsiteX91" fmla="*/ 3456212 w 4215960"/>
                <a:gd name="connsiteY91" fmla="*/ 3852642 h 3997605"/>
                <a:gd name="connsiteX92" fmla="*/ 3449863 w 4215960"/>
                <a:gd name="connsiteY92" fmla="*/ 3817717 h 3997605"/>
                <a:gd name="connsiteX93" fmla="*/ 3491138 w 4215960"/>
                <a:gd name="connsiteY93" fmla="*/ 3793905 h 3997605"/>
                <a:gd name="connsiteX94" fmla="*/ 3575275 w 4215960"/>
                <a:gd name="connsiteY94" fmla="*/ 3851055 h 3997605"/>
                <a:gd name="connsiteX95" fmla="*/ 3592738 w 4215960"/>
                <a:gd name="connsiteY95" fmla="*/ 3749457 h 3997605"/>
                <a:gd name="connsiteX96" fmla="*/ 3567338 w 4215960"/>
                <a:gd name="connsiteY96" fmla="*/ 3727231 h 3997605"/>
                <a:gd name="connsiteX97" fmla="*/ 3494312 w 4215960"/>
                <a:gd name="connsiteY97" fmla="*/ 3684368 h 3997605"/>
                <a:gd name="connsiteX98" fmla="*/ 3516537 w 4215960"/>
                <a:gd name="connsiteY98" fmla="*/ 3658969 h 3997605"/>
                <a:gd name="connsiteX99" fmla="*/ 3537175 w 4215960"/>
                <a:gd name="connsiteY99" fmla="*/ 3636743 h 3997605"/>
                <a:gd name="connsiteX100" fmla="*/ 3591150 w 4215960"/>
                <a:gd name="connsiteY100" fmla="*/ 3668494 h 3997605"/>
                <a:gd name="connsiteX101" fmla="*/ 3597500 w 4215960"/>
                <a:gd name="connsiteY101" fmla="*/ 3624044 h 3997605"/>
                <a:gd name="connsiteX102" fmla="*/ 3541937 w 4215960"/>
                <a:gd name="connsiteY102" fmla="*/ 3600231 h 3997605"/>
                <a:gd name="connsiteX103" fmla="*/ 3540350 w 4215960"/>
                <a:gd name="connsiteY103" fmla="*/ 3590707 h 3997605"/>
                <a:gd name="connsiteX104" fmla="*/ 3527649 w 4215960"/>
                <a:gd name="connsiteY104" fmla="*/ 3552608 h 3997605"/>
                <a:gd name="connsiteX105" fmla="*/ 3533999 w 4215960"/>
                <a:gd name="connsiteY105" fmla="*/ 3504982 h 3997605"/>
                <a:gd name="connsiteX106" fmla="*/ 3545112 w 4215960"/>
                <a:gd name="connsiteY106" fmla="*/ 3449419 h 3997605"/>
                <a:gd name="connsiteX107" fmla="*/ 3507012 w 4215960"/>
                <a:gd name="connsiteY107" fmla="*/ 3419257 h 3997605"/>
                <a:gd name="connsiteX108" fmla="*/ 3540349 w 4215960"/>
                <a:gd name="connsiteY108" fmla="*/ 3409732 h 3997605"/>
                <a:gd name="connsiteX109" fmla="*/ 3518124 w 4215960"/>
                <a:gd name="connsiteY109" fmla="*/ 3373219 h 3997605"/>
                <a:gd name="connsiteX110" fmla="*/ 3556225 w 4215960"/>
                <a:gd name="connsiteY110" fmla="*/ 3368458 h 3997605"/>
                <a:gd name="connsiteX111" fmla="*/ 3562574 w 4215960"/>
                <a:gd name="connsiteY111" fmla="*/ 3335119 h 3997605"/>
                <a:gd name="connsiteX112" fmla="*/ 3624488 w 4215960"/>
                <a:gd name="connsiteY112" fmla="*/ 3344646 h 3997605"/>
                <a:gd name="connsiteX113" fmla="*/ 3657601 w 4215960"/>
                <a:gd name="connsiteY113" fmla="*/ 3359838 h 3997605"/>
                <a:gd name="connsiteX114" fmla="*/ 3623808 w 4215960"/>
                <a:gd name="connsiteY114" fmla="*/ 3400886 h 3997605"/>
                <a:gd name="connsiteX115" fmla="*/ 3662816 w 4215960"/>
                <a:gd name="connsiteY115" fmla="*/ 3508382 h 3997605"/>
                <a:gd name="connsiteX116" fmla="*/ 3715203 w 4215960"/>
                <a:gd name="connsiteY116" fmla="*/ 3539680 h 3997605"/>
                <a:gd name="connsiteX117" fmla="*/ 3767137 w 4215960"/>
                <a:gd name="connsiteY117" fmla="*/ 3497498 h 3997605"/>
                <a:gd name="connsiteX118" fmla="*/ 3852862 w 4215960"/>
                <a:gd name="connsiteY118" fmla="*/ 3448965 h 3997605"/>
                <a:gd name="connsiteX119" fmla="*/ 3835626 w 4215960"/>
                <a:gd name="connsiteY119" fmla="*/ 3360064 h 3997605"/>
                <a:gd name="connsiteX120" fmla="*/ 3912960 w 4215960"/>
                <a:gd name="connsiteY120" fmla="*/ 3227395 h 3997605"/>
                <a:gd name="connsiteX121" fmla="*/ 4205514 w 4215960"/>
                <a:gd name="connsiteY121" fmla="*/ 2894247 h 3997605"/>
                <a:gd name="connsiteX122" fmla="*/ 4124097 w 4215960"/>
                <a:gd name="connsiteY122" fmla="*/ 2885175 h 3997605"/>
                <a:gd name="connsiteX123" fmla="*/ 4128634 w 4215960"/>
                <a:gd name="connsiteY123" fmla="*/ 2793327 h 3997605"/>
                <a:gd name="connsiteX124" fmla="*/ 4079647 w 4215960"/>
                <a:gd name="connsiteY124" fmla="*/ 2768155 h 3997605"/>
                <a:gd name="connsiteX125" fmla="*/ 3995510 w 4215960"/>
                <a:gd name="connsiteY125" fmla="*/ 2799677 h 3997605"/>
                <a:gd name="connsiteX126" fmla="*/ 3958771 w 4215960"/>
                <a:gd name="connsiteY126" fmla="*/ 2763392 h 3997605"/>
                <a:gd name="connsiteX127" fmla="*/ 4003448 w 4215960"/>
                <a:gd name="connsiteY127" fmla="*/ 2740487 h 3997605"/>
                <a:gd name="connsiteX128" fmla="*/ 3874181 w 4215960"/>
                <a:gd name="connsiteY128" fmla="*/ 2527308 h 3997605"/>
                <a:gd name="connsiteX129" fmla="*/ 3889147 w 4215960"/>
                <a:gd name="connsiteY129" fmla="*/ 2497145 h 3997605"/>
                <a:gd name="connsiteX130" fmla="*/ 3865562 w 4215960"/>
                <a:gd name="connsiteY130" fmla="*/ 2381485 h 3997605"/>
                <a:gd name="connsiteX131" fmla="*/ 3706813 w 4215960"/>
                <a:gd name="connsiteY131" fmla="*/ 2370599 h 3997605"/>
                <a:gd name="connsiteX132" fmla="*/ 3673475 w 4215960"/>
                <a:gd name="connsiteY132" fmla="*/ 2419357 h 3997605"/>
                <a:gd name="connsiteX133" fmla="*/ 3584575 w 4215960"/>
                <a:gd name="connsiteY133" fmla="*/ 2433873 h 3997605"/>
                <a:gd name="connsiteX134" fmla="*/ 3590925 w 4215960"/>
                <a:gd name="connsiteY134" fmla="*/ 2411874 h 3997605"/>
                <a:gd name="connsiteX135" fmla="*/ 3537403 w 4215960"/>
                <a:gd name="connsiteY135" fmla="*/ 2395773 h 3997605"/>
                <a:gd name="connsiteX136" fmla="*/ 3512684 w 4215960"/>
                <a:gd name="connsiteY136" fmla="*/ 2230672 h 3997605"/>
                <a:gd name="connsiteX137" fmla="*/ 3232377 w 4215960"/>
                <a:gd name="connsiteY137" fmla="*/ 2163997 h 3997605"/>
                <a:gd name="connsiteX138" fmla="*/ 3096078 w 4215960"/>
                <a:gd name="connsiteY138" fmla="*/ 2207313 h 3997605"/>
                <a:gd name="connsiteX139" fmla="*/ 2964089 w 4215960"/>
                <a:gd name="connsiteY139" fmla="*/ 2199829 h 3997605"/>
                <a:gd name="connsiteX140" fmla="*/ 2831646 w 4215960"/>
                <a:gd name="connsiteY140" fmla="*/ 2088931 h 3997605"/>
                <a:gd name="connsiteX141" fmla="*/ 2618468 w 4215960"/>
                <a:gd name="connsiteY141" fmla="*/ 1785718 h 3997605"/>
                <a:gd name="connsiteX142" fmla="*/ 2220006 w 4215960"/>
                <a:gd name="connsiteY142" fmla="*/ 1646245 h 3997605"/>
                <a:gd name="connsiteX143" fmla="*/ 1983468 w 4215960"/>
                <a:gd name="connsiteY143" fmla="*/ 1333281 h 3997605"/>
                <a:gd name="connsiteX144" fmla="*/ 2017259 w 4215960"/>
                <a:gd name="connsiteY144" fmla="*/ 1308335 h 3997605"/>
                <a:gd name="connsiteX145" fmla="*/ 2076903 w 4215960"/>
                <a:gd name="connsiteY145" fmla="*/ 1391338 h 3997605"/>
                <a:gd name="connsiteX146" fmla="*/ 2097087 w 4215960"/>
                <a:gd name="connsiteY146" fmla="*/ 1373875 h 3997605"/>
                <a:gd name="connsiteX147" fmla="*/ 2140177 w 4215960"/>
                <a:gd name="connsiteY147" fmla="*/ 1404719 h 3997605"/>
                <a:gd name="connsiteX148" fmla="*/ 2228850 w 4215960"/>
                <a:gd name="connsiteY148" fmla="*/ 1350970 h 3997605"/>
                <a:gd name="connsiteX149" fmla="*/ 2244952 w 4215960"/>
                <a:gd name="connsiteY149" fmla="*/ 1330560 h 3997605"/>
                <a:gd name="connsiteX150" fmla="*/ 2303235 w 4215960"/>
                <a:gd name="connsiteY150" fmla="*/ 1330786 h 3997605"/>
                <a:gd name="connsiteX151" fmla="*/ 2319338 w 4215960"/>
                <a:gd name="connsiteY151" fmla="*/ 1297676 h 3997605"/>
                <a:gd name="connsiteX152" fmla="*/ 2300514 w 4215960"/>
                <a:gd name="connsiteY152" fmla="*/ 1272049 h 3997605"/>
                <a:gd name="connsiteX153" fmla="*/ 2233386 w 4215960"/>
                <a:gd name="connsiteY153" fmla="*/ 1292006 h 3997605"/>
                <a:gd name="connsiteX154" fmla="*/ 2211614 w 4215960"/>
                <a:gd name="connsiteY154" fmla="*/ 1238485 h 3997605"/>
                <a:gd name="connsiteX155" fmla="*/ 2232932 w 4215960"/>
                <a:gd name="connsiteY155" fmla="*/ 1208775 h 3997605"/>
                <a:gd name="connsiteX156" fmla="*/ 2176462 w 4215960"/>
                <a:gd name="connsiteY156" fmla="*/ 1105361 h 3997605"/>
                <a:gd name="connsiteX157" fmla="*/ 2127931 w 4215960"/>
                <a:gd name="connsiteY157" fmla="*/ 1144142 h 3997605"/>
                <a:gd name="connsiteX158" fmla="*/ 2038576 w 4215960"/>
                <a:gd name="connsiteY158" fmla="*/ 1089486 h 3997605"/>
                <a:gd name="connsiteX159" fmla="*/ 2090510 w 4215960"/>
                <a:gd name="connsiteY159" fmla="*/ 996957 h 3997605"/>
                <a:gd name="connsiteX160" fmla="*/ 2047648 w 4215960"/>
                <a:gd name="connsiteY160" fmla="*/ 875854 h 3997605"/>
                <a:gd name="connsiteX161" fmla="*/ 2062389 w 4215960"/>
                <a:gd name="connsiteY161" fmla="*/ 751802 h 3997605"/>
                <a:gd name="connsiteX162" fmla="*/ 2157639 w 4215960"/>
                <a:gd name="connsiteY162" fmla="*/ 678097 h 3997605"/>
                <a:gd name="connsiteX163" fmla="*/ 2262868 w 4215960"/>
                <a:gd name="connsiteY163" fmla="*/ 655645 h 3997605"/>
                <a:gd name="connsiteX164" fmla="*/ 2199821 w 4215960"/>
                <a:gd name="connsiteY164" fmla="*/ 565838 h 3997605"/>
                <a:gd name="connsiteX165" fmla="*/ 2182585 w 4215960"/>
                <a:gd name="connsiteY165" fmla="*/ 610515 h 3997605"/>
                <a:gd name="connsiteX166" fmla="*/ 2139270 w 4215960"/>
                <a:gd name="connsiteY166" fmla="*/ 563344 h 3997605"/>
                <a:gd name="connsiteX167" fmla="*/ 2160588 w 4215960"/>
                <a:gd name="connsiteY167" fmla="*/ 478072 h 3997605"/>
                <a:gd name="connsiteX168" fmla="*/ 2233612 w 4215960"/>
                <a:gd name="connsiteY168" fmla="*/ 380781 h 3997605"/>
                <a:gd name="connsiteX169" fmla="*/ 2216603 w 4215960"/>
                <a:gd name="connsiteY169" fmla="*/ 274192 h 3997605"/>
                <a:gd name="connsiteX170" fmla="*/ 2045381 w 4215960"/>
                <a:gd name="connsiteY170" fmla="*/ 283943 h 3997605"/>
                <a:gd name="connsiteX171" fmla="*/ 2026103 w 4215960"/>
                <a:gd name="connsiteY171" fmla="*/ 326580 h 3997605"/>
                <a:gd name="connsiteX172" fmla="*/ 1993900 w 4215960"/>
                <a:gd name="connsiteY172" fmla="*/ 258997 h 3997605"/>
                <a:gd name="connsiteX173" fmla="*/ 1964190 w 4215960"/>
                <a:gd name="connsiteY173" fmla="*/ 299365 h 3997605"/>
                <a:gd name="connsiteX174" fmla="*/ 1778681 w 4215960"/>
                <a:gd name="connsiteY174" fmla="*/ 332929 h 3997605"/>
                <a:gd name="connsiteX0" fmla="*/ 1778681 w 4215960"/>
                <a:gd name="connsiteY0" fmla="*/ 329127 h 3993803"/>
                <a:gd name="connsiteX1" fmla="*/ 1452562 w 4215960"/>
                <a:gd name="connsiteY1" fmla="*/ 171284 h 3993803"/>
                <a:gd name="connsiteX2" fmla="*/ 1492474 w 4215960"/>
                <a:gd name="connsiteY2" fmla="*/ 21379 h 3993803"/>
                <a:gd name="connsiteX3" fmla="*/ 1438500 w 4215960"/>
                <a:gd name="connsiteY3" fmla="*/ 11854 h 3993803"/>
                <a:gd name="connsiteX4" fmla="*/ 1435325 w 4215960"/>
                <a:gd name="connsiteY4" fmla="*/ 13442 h 3993803"/>
                <a:gd name="connsiteX5" fmla="*/ 1135287 w 4215960"/>
                <a:gd name="connsiteY5" fmla="*/ 183304 h 3993803"/>
                <a:gd name="connsiteX6" fmla="*/ 868587 w 4215960"/>
                <a:gd name="connsiteY6" fmla="*/ 216641 h 3993803"/>
                <a:gd name="connsiteX7" fmla="*/ 362857 w 4215960"/>
                <a:gd name="connsiteY7" fmla="*/ 417800 h 3993803"/>
                <a:gd name="connsiteX8" fmla="*/ 312057 w 4215960"/>
                <a:gd name="connsiteY8" fmla="*/ 432315 h 3993803"/>
                <a:gd name="connsiteX9" fmla="*/ 239485 w 4215960"/>
                <a:gd name="connsiteY9" fmla="*/ 483115 h 3993803"/>
                <a:gd name="connsiteX10" fmla="*/ 210457 w 4215960"/>
                <a:gd name="connsiteY10" fmla="*/ 490372 h 3993803"/>
                <a:gd name="connsiteX11" fmla="*/ 159657 w 4215960"/>
                <a:gd name="connsiteY11" fmla="*/ 519400 h 3993803"/>
                <a:gd name="connsiteX12" fmla="*/ 130628 w 4215960"/>
                <a:gd name="connsiteY12" fmla="*/ 548429 h 3993803"/>
                <a:gd name="connsiteX13" fmla="*/ 108857 w 4215960"/>
                <a:gd name="connsiteY13" fmla="*/ 570200 h 3993803"/>
                <a:gd name="connsiteX14" fmla="*/ 94343 w 4215960"/>
                <a:gd name="connsiteY14" fmla="*/ 584715 h 3993803"/>
                <a:gd name="connsiteX15" fmla="*/ 43543 w 4215960"/>
                <a:gd name="connsiteY15" fmla="*/ 664543 h 3993803"/>
                <a:gd name="connsiteX16" fmla="*/ 14514 w 4215960"/>
                <a:gd name="connsiteY16" fmla="*/ 744372 h 3993803"/>
                <a:gd name="connsiteX17" fmla="*/ 0 w 4215960"/>
                <a:gd name="connsiteY17" fmla="*/ 802429 h 3993803"/>
                <a:gd name="connsiteX18" fmla="*/ 7257 w 4215960"/>
                <a:gd name="connsiteY18" fmla="*/ 1774886 h 3993803"/>
                <a:gd name="connsiteX19" fmla="*/ 29028 w 4215960"/>
                <a:gd name="connsiteY19" fmla="*/ 1876486 h 3993803"/>
                <a:gd name="connsiteX20" fmla="*/ 43543 w 4215960"/>
                <a:gd name="connsiteY20" fmla="*/ 1912772 h 3993803"/>
                <a:gd name="connsiteX21" fmla="*/ 58057 w 4215960"/>
                <a:gd name="connsiteY21" fmla="*/ 1978086 h 3993803"/>
                <a:gd name="connsiteX22" fmla="*/ 79828 w 4215960"/>
                <a:gd name="connsiteY22" fmla="*/ 2028886 h 3993803"/>
                <a:gd name="connsiteX23" fmla="*/ 116114 w 4215960"/>
                <a:gd name="connsiteY23" fmla="*/ 2145000 h 3993803"/>
                <a:gd name="connsiteX24" fmla="*/ 137885 w 4215960"/>
                <a:gd name="connsiteY24" fmla="*/ 2210315 h 3993803"/>
                <a:gd name="connsiteX25" fmla="*/ 145143 w 4215960"/>
                <a:gd name="connsiteY25" fmla="*/ 2232086 h 3993803"/>
                <a:gd name="connsiteX26" fmla="*/ 166914 w 4215960"/>
                <a:gd name="connsiteY26" fmla="*/ 2275629 h 3993803"/>
                <a:gd name="connsiteX27" fmla="*/ 188685 w 4215960"/>
                <a:gd name="connsiteY27" fmla="*/ 2326429 h 3993803"/>
                <a:gd name="connsiteX28" fmla="*/ 195943 w 4215960"/>
                <a:gd name="connsiteY28" fmla="*/ 2355458 h 3993803"/>
                <a:gd name="connsiteX29" fmla="*/ 232228 w 4215960"/>
                <a:gd name="connsiteY29" fmla="*/ 2406258 h 3993803"/>
                <a:gd name="connsiteX30" fmla="*/ 254000 w 4215960"/>
                <a:gd name="connsiteY30" fmla="*/ 2464315 h 3993803"/>
                <a:gd name="connsiteX31" fmla="*/ 275771 w 4215960"/>
                <a:gd name="connsiteY31" fmla="*/ 2486086 h 3993803"/>
                <a:gd name="connsiteX32" fmla="*/ 312057 w 4215960"/>
                <a:gd name="connsiteY32" fmla="*/ 2558658 h 3993803"/>
                <a:gd name="connsiteX33" fmla="*/ 348343 w 4215960"/>
                <a:gd name="connsiteY33" fmla="*/ 2609458 h 3993803"/>
                <a:gd name="connsiteX34" fmla="*/ 355600 w 4215960"/>
                <a:gd name="connsiteY34" fmla="*/ 2631229 h 3993803"/>
                <a:gd name="connsiteX35" fmla="*/ 406400 w 4215960"/>
                <a:gd name="connsiteY35" fmla="*/ 2696543 h 3993803"/>
                <a:gd name="connsiteX36" fmla="*/ 435428 w 4215960"/>
                <a:gd name="connsiteY36" fmla="*/ 2761858 h 3993803"/>
                <a:gd name="connsiteX37" fmla="*/ 457200 w 4215960"/>
                <a:gd name="connsiteY37" fmla="*/ 2790886 h 3993803"/>
                <a:gd name="connsiteX38" fmla="*/ 471714 w 4215960"/>
                <a:gd name="connsiteY38" fmla="*/ 2848943 h 3993803"/>
                <a:gd name="connsiteX39" fmla="*/ 478971 w 4215960"/>
                <a:gd name="connsiteY39" fmla="*/ 2870715 h 3993803"/>
                <a:gd name="connsiteX40" fmla="*/ 486228 w 4215960"/>
                <a:gd name="connsiteY40" fmla="*/ 2899743 h 3993803"/>
                <a:gd name="connsiteX41" fmla="*/ 493485 w 4215960"/>
                <a:gd name="connsiteY41" fmla="*/ 2965058 h 3993803"/>
                <a:gd name="connsiteX42" fmla="*/ 515257 w 4215960"/>
                <a:gd name="connsiteY42" fmla="*/ 3023115 h 3993803"/>
                <a:gd name="connsiteX43" fmla="*/ 544285 w 4215960"/>
                <a:gd name="connsiteY43" fmla="*/ 3066658 h 3993803"/>
                <a:gd name="connsiteX44" fmla="*/ 573314 w 4215960"/>
                <a:gd name="connsiteY44" fmla="*/ 3117458 h 3993803"/>
                <a:gd name="connsiteX45" fmla="*/ 602343 w 4215960"/>
                <a:gd name="connsiteY45" fmla="*/ 3139229 h 3993803"/>
                <a:gd name="connsiteX46" fmla="*/ 645885 w 4215960"/>
                <a:gd name="connsiteY46" fmla="*/ 3182772 h 3993803"/>
                <a:gd name="connsiteX47" fmla="*/ 674914 w 4215960"/>
                <a:gd name="connsiteY47" fmla="*/ 3204543 h 3993803"/>
                <a:gd name="connsiteX48" fmla="*/ 711200 w 4215960"/>
                <a:gd name="connsiteY48" fmla="*/ 3248086 h 3993803"/>
                <a:gd name="connsiteX49" fmla="*/ 740228 w 4215960"/>
                <a:gd name="connsiteY49" fmla="*/ 3269858 h 3993803"/>
                <a:gd name="connsiteX50" fmla="*/ 812800 w 4215960"/>
                <a:gd name="connsiteY50" fmla="*/ 3335172 h 3993803"/>
                <a:gd name="connsiteX51" fmla="*/ 849085 w 4215960"/>
                <a:gd name="connsiteY51" fmla="*/ 3378715 h 3993803"/>
                <a:gd name="connsiteX52" fmla="*/ 870857 w 4215960"/>
                <a:gd name="connsiteY52" fmla="*/ 3393229 h 3993803"/>
                <a:gd name="connsiteX53" fmla="*/ 907143 w 4215960"/>
                <a:gd name="connsiteY53" fmla="*/ 3436772 h 3993803"/>
                <a:gd name="connsiteX54" fmla="*/ 936171 w 4215960"/>
                <a:gd name="connsiteY54" fmla="*/ 3458543 h 3993803"/>
                <a:gd name="connsiteX55" fmla="*/ 1030514 w 4215960"/>
                <a:gd name="connsiteY55" fmla="*/ 3502086 h 3993803"/>
                <a:gd name="connsiteX56" fmla="*/ 1480457 w 4215960"/>
                <a:gd name="connsiteY56" fmla="*/ 3487572 h 3993803"/>
                <a:gd name="connsiteX57" fmla="*/ 1531257 w 4215960"/>
                <a:gd name="connsiteY57" fmla="*/ 3473058 h 3993803"/>
                <a:gd name="connsiteX58" fmla="*/ 1618343 w 4215960"/>
                <a:gd name="connsiteY58" fmla="*/ 3465800 h 3993803"/>
                <a:gd name="connsiteX59" fmla="*/ 1698171 w 4215960"/>
                <a:gd name="connsiteY59" fmla="*/ 3451286 h 3993803"/>
                <a:gd name="connsiteX60" fmla="*/ 1756228 w 4215960"/>
                <a:gd name="connsiteY60" fmla="*/ 3444029 h 3993803"/>
                <a:gd name="connsiteX61" fmla="*/ 1785257 w 4215960"/>
                <a:gd name="connsiteY61" fmla="*/ 3429515 h 3993803"/>
                <a:gd name="connsiteX62" fmla="*/ 1850571 w 4215960"/>
                <a:gd name="connsiteY62" fmla="*/ 3407743 h 3993803"/>
                <a:gd name="connsiteX63" fmla="*/ 1886857 w 4215960"/>
                <a:gd name="connsiteY63" fmla="*/ 3393229 h 3993803"/>
                <a:gd name="connsiteX64" fmla="*/ 1988457 w 4215960"/>
                <a:gd name="connsiteY64" fmla="*/ 3378715 h 3993803"/>
                <a:gd name="connsiteX65" fmla="*/ 2017485 w 4215960"/>
                <a:gd name="connsiteY65" fmla="*/ 3371458 h 3993803"/>
                <a:gd name="connsiteX66" fmla="*/ 2637971 w 4215960"/>
                <a:gd name="connsiteY66" fmla="*/ 3718212 h 3993803"/>
                <a:gd name="connsiteX67" fmla="*/ 2724375 w 4215960"/>
                <a:gd name="connsiteY67" fmla="*/ 3904402 h 3993803"/>
                <a:gd name="connsiteX68" fmla="*/ 2784700 w 4215960"/>
                <a:gd name="connsiteY68" fmla="*/ 3963140 h 3993803"/>
                <a:gd name="connsiteX69" fmla="*/ 2795812 w 4215960"/>
                <a:gd name="connsiteY69" fmla="*/ 3932977 h 3993803"/>
                <a:gd name="connsiteX70" fmla="*/ 2841850 w 4215960"/>
                <a:gd name="connsiteY70" fmla="*/ 3905989 h 3993803"/>
                <a:gd name="connsiteX71" fmla="*/ 2892650 w 4215960"/>
                <a:gd name="connsiteY71" fmla="*/ 3979015 h 3993803"/>
                <a:gd name="connsiteX72" fmla="*/ 2941863 w 4215960"/>
                <a:gd name="connsiteY72" fmla="*/ 3982190 h 3993803"/>
                <a:gd name="connsiteX73" fmla="*/ 2897412 w 4215960"/>
                <a:gd name="connsiteY73" fmla="*/ 3888528 h 3993803"/>
                <a:gd name="connsiteX74" fmla="*/ 2854550 w 4215960"/>
                <a:gd name="connsiteY74" fmla="*/ 3820265 h 3993803"/>
                <a:gd name="connsiteX75" fmla="*/ 2897413 w 4215960"/>
                <a:gd name="connsiteY75" fmla="*/ 3804389 h 3993803"/>
                <a:gd name="connsiteX76" fmla="*/ 2878362 w 4215960"/>
                <a:gd name="connsiteY76" fmla="*/ 3763115 h 3993803"/>
                <a:gd name="connsiteX77" fmla="*/ 2930750 w 4215960"/>
                <a:gd name="connsiteY77" fmla="*/ 3772640 h 3993803"/>
                <a:gd name="connsiteX78" fmla="*/ 2910113 w 4215960"/>
                <a:gd name="connsiteY78" fmla="*/ 3739302 h 3993803"/>
                <a:gd name="connsiteX79" fmla="*/ 2931432 w 4215960"/>
                <a:gd name="connsiteY79" fmla="*/ 3722748 h 3993803"/>
                <a:gd name="connsiteX80" fmla="*/ 3052535 w 4215960"/>
                <a:gd name="connsiteY80" fmla="*/ 3808021 h 3993803"/>
                <a:gd name="connsiteX81" fmla="*/ 3087912 w 4215960"/>
                <a:gd name="connsiteY81" fmla="*/ 3794864 h 3993803"/>
                <a:gd name="connsiteX82" fmla="*/ 3140299 w 4215960"/>
                <a:gd name="connsiteY82" fmla="*/ 3859953 h 3993803"/>
                <a:gd name="connsiteX83" fmla="*/ 3160937 w 4215960"/>
                <a:gd name="connsiteY83" fmla="*/ 3918690 h 3993803"/>
                <a:gd name="connsiteX84" fmla="*/ 3268887 w 4215960"/>
                <a:gd name="connsiteY84" fmla="*/ 3937739 h 3993803"/>
                <a:gd name="connsiteX85" fmla="*/ 3208563 w 4215960"/>
                <a:gd name="connsiteY85" fmla="*/ 3871064 h 3993803"/>
                <a:gd name="connsiteX86" fmla="*/ 3205387 w 4215960"/>
                <a:gd name="connsiteY86" fmla="*/ 3802802 h 3993803"/>
                <a:gd name="connsiteX87" fmla="*/ 3259362 w 4215960"/>
                <a:gd name="connsiteY87" fmla="*/ 3858365 h 3993803"/>
                <a:gd name="connsiteX88" fmla="*/ 3308575 w 4215960"/>
                <a:gd name="connsiteY88" fmla="*/ 3863127 h 3993803"/>
                <a:gd name="connsiteX89" fmla="*/ 3302225 w 4215960"/>
                <a:gd name="connsiteY89" fmla="*/ 3813915 h 3993803"/>
                <a:gd name="connsiteX90" fmla="*/ 3362550 w 4215960"/>
                <a:gd name="connsiteY90" fmla="*/ 3818677 h 3993803"/>
                <a:gd name="connsiteX91" fmla="*/ 3424462 w 4215960"/>
                <a:gd name="connsiteY91" fmla="*/ 3861539 h 3993803"/>
                <a:gd name="connsiteX92" fmla="*/ 3456212 w 4215960"/>
                <a:gd name="connsiteY92" fmla="*/ 3848840 h 3993803"/>
                <a:gd name="connsiteX93" fmla="*/ 3449863 w 4215960"/>
                <a:gd name="connsiteY93" fmla="*/ 3813915 h 3993803"/>
                <a:gd name="connsiteX94" fmla="*/ 3491138 w 4215960"/>
                <a:gd name="connsiteY94" fmla="*/ 3790103 h 3993803"/>
                <a:gd name="connsiteX95" fmla="*/ 3575275 w 4215960"/>
                <a:gd name="connsiteY95" fmla="*/ 3847253 h 3993803"/>
                <a:gd name="connsiteX96" fmla="*/ 3592738 w 4215960"/>
                <a:gd name="connsiteY96" fmla="*/ 3745655 h 3993803"/>
                <a:gd name="connsiteX97" fmla="*/ 3567338 w 4215960"/>
                <a:gd name="connsiteY97" fmla="*/ 3723429 h 3993803"/>
                <a:gd name="connsiteX98" fmla="*/ 3494312 w 4215960"/>
                <a:gd name="connsiteY98" fmla="*/ 3680566 h 3993803"/>
                <a:gd name="connsiteX99" fmla="*/ 3516537 w 4215960"/>
                <a:gd name="connsiteY99" fmla="*/ 3655167 h 3993803"/>
                <a:gd name="connsiteX100" fmla="*/ 3537175 w 4215960"/>
                <a:gd name="connsiteY100" fmla="*/ 3632941 h 3993803"/>
                <a:gd name="connsiteX101" fmla="*/ 3591150 w 4215960"/>
                <a:gd name="connsiteY101" fmla="*/ 3664692 h 3993803"/>
                <a:gd name="connsiteX102" fmla="*/ 3597500 w 4215960"/>
                <a:gd name="connsiteY102" fmla="*/ 3620242 h 3993803"/>
                <a:gd name="connsiteX103" fmla="*/ 3541937 w 4215960"/>
                <a:gd name="connsiteY103" fmla="*/ 3596429 h 3993803"/>
                <a:gd name="connsiteX104" fmla="*/ 3540350 w 4215960"/>
                <a:gd name="connsiteY104" fmla="*/ 3586905 h 3993803"/>
                <a:gd name="connsiteX105" fmla="*/ 3527649 w 4215960"/>
                <a:gd name="connsiteY105" fmla="*/ 3548806 h 3993803"/>
                <a:gd name="connsiteX106" fmla="*/ 3533999 w 4215960"/>
                <a:gd name="connsiteY106" fmla="*/ 3501180 h 3993803"/>
                <a:gd name="connsiteX107" fmla="*/ 3545112 w 4215960"/>
                <a:gd name="connsiteY107" fmla="*/ 3445617 h 3993803"/>
                <a:gd name="connsiteX108" fmla="*/ 3507012 w 4215960"/>
                <a:gd name="connsiteY108" fmla="*/ 3415455 h 3993803"/>
                <a:gd name="connsiteX109" fmla="*/ 3540349 w 4215960"/>
                <a:gd name="connsiteY109" fmla="*/ 3405930 h 3993803"/>
                <a:gd name="connsiteX110" fmla="*/ 3518124 w 4215960"/>
                <a:gd name="connsiteY110" fmla="*/ 3369417 h 3993803"/>
                <a:gd name="connsiteX111" fmla="*/ 3556225 w 4215960"/>
                <a:gd name="connsiteY111" fmla="*/ 3364656 h 3993803"/>
                <a:gd name="connsiteX112" fmla="*/ 3562574 w 4215960"/>
                <a:gd name="connsiteY112" fmla="*/ 3331317 h 3993803"/>
                <a:gd name="connsiteX113" fmla="*/ 3624488 w 4215960"/>
                <a:gd name="connsiteY113" fmla="*/ 3340844 h 3993803"/>
                <a:gd name="connsiteX114" fmla="*/ 3657601 w 4215960"/>
                <a:gd name="connsiteY114" fmla="*/ 3356036 h 3993803"/>
                <a:gd name="connsiteX115" fmla="*/ 3623808 w 4215960"/>
                <a:gd name="connsiteY115" fmla="*/ 3397084 h 3993803"/>
                <a:gd name="connsiteX116" fmla="*/ 3662816 w 4215960"/>
                <a:gd name="connsiteY116" fmla="*/ 3504580 h 3993803"/>
                <a:gd name="connsiteX117" fmla="*/ 3715203 w 4215960"/>
                <a:gd name="connsiteY117" fmla="*/ 3535878 h 3993803"/>
                <a:gd name="connsiteX118" fmla="*/ 3767137 w 4215960"/>
                <a:gd name="connsiteY118" fmla="*/ 3493696 h 3993803"/>
                <a:gd name="connsiteX119" fmla="*/ 3852862 w 4215960"/>
                <a:gd name="connsiteY119" fmla="*/ 3445163 h 3993803"/>
                <a:gd name="connsiteX120" fmla="*/ 3835626 w 4215960"/>
                <a:gd name="connsiteY120" fmla="*/ 3356262 h 3993803"/>
                <a:gd name="connsiteX121" fmla="*/ 3912960 w 4215960"/>
                <a:gd name="connsiteY121" fmla="*/ 3223593 h 3993803"/>
                <a:gd name="connsiteX122" fmla="*/ 4205514 w 4215960"/>
                <a:gd name="connsiteY122" fmla="*/ 2890445 h 3993803"/>
                <a:gd name="connsiteX123" fmla="*/ 4124097 w 4215960"/>
                <a:gd name="connsiteY123" fmla="*/ 2881373 h 3993803"/>
                <a:gd name="connsiteX124" fmla="*/ 4128634 w 4215960"/>
                <a:gd name="connsiteY124" fmla="*/ 2789525 h 3993803"/>
                <a:gd name="connsiteX125" fmla="*/ 4079647 w 4215960"/>
                <a:gd name="connsiteY125" fmla="*/ 2764353 h 3993803"/>
                <a:gd name="connsiteX126" fmla="*/ 3995510 w 4215960"/>
                <a:gd name="connsiteY126" fmla="*/ 2795875 h 3993803"/>
                <a:gd name="connsiteX127" fmla="*/ 3958771 w 4215960"/>
                <a:gd name="connsiteY127" fmla="*/ 2759590 h 3993803"/>
                <a:gd name="connsiteX128" fmla="*/ 4003448 w 4215960"/>
                <a:gd name="connsiteY128" fmla="*/ 2736685 h 3993803"/>
                <a:gd name="connsiteX129" fmla="*/ 3874181 w 4215960"/>
                <a:gd name="connsiteY129" fmla="*/ 2523506 h 3993803"/>
                <a:gd name="connsiteX130" fmla="*/ 3889147 w 4215960"/>
                <a:gd name="connsiteY130" fmla="*/ 2493343 h 3993803"/>
                <a:gd name="connsiteX131" fmla="*/ 3865562 w 4215960"/>
                <a:gd name="connsiteY131" fmla="*/ 2377683 h 3993803"/>
                <a:gd name="connsiteX132" fmla="*/ 3706813 w 4215960"/>
                <a:gd name="connsiteY132" fmla="*/ 2366797 h 3993803"/>
                <a:gd name="connsiteX133" fmla="*/ 3673475 w 4215960"/>
                <a:gd name="connsiteY133" fmla="*/ 2415555 h 3993803"/>
                <a:gd name="connsiteX134" fmla="*/ 3584575 w 4215960"/>
                <a:gd name="connsiteY134" fmla="*/ 2430071 h 3993803"/>
                <a:gd name="connsiteX135" fmla="*/ 3590925 w 4215960"/>
                <a:gd name="connsiteY135" fmla="*/ 2408072 h 3993803"/>
                <a:gd name="connsiteX136" fmla="*/ 3537403 w 4215960"/>
                <a:gd name="connsiteY136" fmla="*/ 2391971 h 3993803"/>
                <a:gd name="connsiteX137" fmla="*/ 3512684 w 4215960"/>
                <a:gd name="connsiteY137" fmla="*/ 2226870 h 3993803"/>
                <a:gd name="connsiteX138" fmla="*/ 3232377 w 4215960"/>
                <a:gd name="connsiteY138" fmla="*/ 2160195 h 3993803"/>
                <a:gd name="connsiteX139" fmla="*/ 3096078 w 4215960"/>
                <a:gd name="connsiteY139" fmla="*/ 2203511 h 3993803"/>
                <a:gd name="connsiteX140" fmla="*/ 2964089 w 4215960"/>
                <a:gd name="connsiteY140" fmla="*/ 2196027 h 3993803"/>
                <a:gd name="connsiteX141" fmla="*/ 2831646 w 4215960"/>
                <a:gd name="connsiteY141" fmla="*/ 2085129 h 3993803"/>
                <a:gd name="connsiteX142" fmla="*/ 2618468 w 4215960"/>
                <a:gd name="connsiteY142" fmla="*/ 1781916 h 3993803"/>
                <a:gd name="connsiteX143" fmla="*/ 2220006 w 4215960"/>
                <a:gd name="connsiteY143" fmla="*/ 1642443 h 3993803"/>
                <a:gd name="connsiteX144" fmla="*/ 1983468 w 4215960"/>
                <a:gd name="connsiteY144" fmla="*/ 1329479 h 3993803"/>
                <a:gd name="connsiteX145" fmla="*/ 2017259 w 4215960"/>
                <a:gd name="connsiteY145" fmla="*/ 1304533 h 3993803"/>
                <a:gd name="connsiteX146" fmla="*/ 2076903 w 4215960"/>
                <a:gd name="connsiteY146" fmla="*/ 1387536 h 3993803"/>
                <a:gd name="connsiteX147" fmla="*/ 2097087 w 4215960"/>
                <a:gd name="connsiteY147" fmla="*/ 1370073 h 3993803"/>
                <a:gd name="connsiteX148" fmla="*/ 2140177 w 4215960"/>
                <a:gd name="connsiteY148" fmla="*/ 1400917 h 3993803"/>
                <a:gd name="connsiteX149" fmla="*/ 2228850 w 4215960"/>
                <a:gd name="connsiteY149" fmla="*/ 1347168 h 3993803"/>
                <a:gd name="connsiteX150" fmla="*/ 2244952 w 4215960"/>
                <a:gd name="connsiteY150" fmla="*/ 1326758 h 3993803"/>
                <a:gd name="connsiteX151" fmla="*/ 2303235 w 4215960"/>
                <a:gd name="connsiteY151" fmla="*/ 1326984 h 3993803"/>
                <a:gd name="connsiteX152" fmla="*/ 2319338 w 4215960"/>
                <a:gd name="connsiteY152" fmla="*/ 1293874 h 3993803"/>
                <a:gd name="connsiteX153" fmla="*/ 2300514 w 4215960"/>
                <a:gd name="connsiteY153" fmla="*/ 1268247 h 3993803"/>
                <a:gd name="connsiteX154" fmla="*/ 2233386 w 4215960"/>
                <a:gd name="connsiteY154" fmla="*/ 1288204 h 3993803"/>
                <a:gd name="connsiteX155" fmla="*/ 2211614 w 4215960"/>
                <a:gd name="connsiteY155" fmla="*/ 1234683 h 3993803"/>
                <a:gd name="connsiteX156" fmla="*/ 2232932 w 4215960"/>
                <a:gd name="connsiteY156" fmla="*/ 1204973 h 3993803"/>
                <a:gd name="connsiteX157" fmla="*/ 2176462 w 4215960"/>
                <a:gd name="connsiteY157" fmla="*/ 1101559 h 3993803"/>
                <a:gd name="connsiteX158" fmla="*/ 2127931 w 4215960"/>
                <a:gd name="connsiteY158" fmla="*/ 1140340 h 3993803"/>
                <a:gd name="connsiteX159" fmla="*/ 2038576 w 4215960"/>
                <a:gd name="connsiteY159" fmla="*/ 1085684 h 3993803"/>
                <a:gd name="connsiteX160" fmla="*/ 2090510 w 4215960"/>
                <a:gd name="connsiteY160" fmla="*/ 993155 h 3993803"/>
                <a:gd name="connsiteX161" fmla="*/ 2047648 w 4215960"/>
                <a:gd name="connsiteY161" fmla="*/ 872052 h 3993803"/>
                <a:gd name="connsiteX162" fmla="*/ 2062389 w 4215960"/>
                <a:gd name="connsiteY162" fmla="*/ 748000 h 3993803"/>
                <a:gd name="connsiteX163" fmla="*/ 2157639 w 4215960"/>
                <a:gd name="connsiteY163" fmla="*/ 674295 h 3993803"/>
                <a:gd name="connsiteX164" fmla="*/ 2262868 w 4215960"/>
                <a:gd name="connsiteY164" fmla="*/ 651843 h 3993803"/>
                <a:gd name="connsiteX165" fmla="*/ 2199821 w 4215960"/>
                <a:gd name="connsiteY165" fmla="*/ 562036 h 3993803"/>
                <a:gd name="connsiteX166" fmla="*/ 2182585 w 4215960"/>
                <a:gd name="connsiteY166" fmla="*/ 606713 h 3993803"/>
                <a:gd name="connsiteX167" fmla="*/ 2139270 w 4215960"/>
                <a:gd name="connsiteY167" fmla="*/ 559542 h 3993803"/>
                <a:gd name="connsiteX168" fmla="*/ 2160588 w 4215960"/>
                <a:gd name="connsiteY168" fmla="*/ 474270 h 3993803"/>
                <a:gd name="connsiteX169" fmla="*/ 2233612 w 4215960"/>
                <a:gd name="connsiteY169" fmla="*/ 376979 h 3993803"/>
                <a:gd name="connsiteX170" fmla="*/ 2216603 w 4215960"/>
                <a:gd name="connsiteY170" fmla="*/ 270390 h 3993803"/>
                <a:gd name="connsiteX171" fmla="*/ 2045381 w 4215960"/>
                <a:gd name="connsiteY171" fmla="*/ 280141 h 3993803"/>
                <a:gd name="connsiteX172" fmla="*/ 2026103 w 4215960"/>
                <a:gd name="connsiteY172" fmla="*/ 322778 h 3993803"/>
                <a:gd name="connsiteX173" fmla="*/ 1993900 w 4215960"/>
                <a:gd name="connsiteY173" fmla="*/ 255195 h 3993803"/>
                <a:gd name="connsiteX174" fmla="*/ 1964190 w 4215960"/>
                <a:gd name="connsiteY174" fmla="*/ 295563 h 3993803"/>
                <a:gd name="connsiteX175" fmla="*/ 1778681 w 4215960"/>
                <a:gd name="connsiteY175" fmla="*/ 329127 h 3993803"/>
                <a:gd name="connsiteX0" fmla="*/ 1778681 w 4215960"/>
                <a:gd name="connsiteY0" fmla="*/ 353976 h 4018652"/>
                <a:gd name="connsiteX1" fmla="*/ 1452562 w 4215960"/>
                <a:gd name="connsiteY1" fmla="*/ 196133 h 4018652"/>
                <a:gd name="connsiteX2" fmla="*/ 1492474 w 4215960"/>
                <a:gd name="connsiteY2" fmla="*/ 46228 h 4018652"/>
                <a:gd name="connsiteX3" fmla="*/ 1438500 w 4215960"/>
                <a:gd name="connsiteY3" fmla="*/ 36703 h 4018652"/>
                <a:gd name="connsiteX4" fmla="*/ 1435325 w 4215960"/>
                <a:gd name="connsiteY4" fmla="*/ 8129 h 4018652"/>
                <a:gd name="connsiteX5" fmla="*/ 1135287 w 4215960"/>
                <a:gd name="connsiteY5" fmla="*/ 208153 h 4018652"/>
                <a:gd name="connsiteX6" fmla="*/ 868587 w 4215960"/>
                <a:gd name="connsiteY6" fmla="*/ 241490 h 4018652"/>
                <a:gd name="connsiteX7" fmla="*/ 362857 w 4215960"/>
                <a:gd name="connsiteY7" fmla="*/ 442649 h 4018652"/>
                <a:gd name="connsiteX8" fmla="*/ 312057 w 4215960"/>
                <a:gd name="connsiteY8" fmla="*/ 457164 h 4018652"/>
                <a:gd name="connsiteX9" fmla="*/ 239485 w 4215960"/>
                <a:gd name="connsiteY9" fmla="*/ 507964 h 4018652"/>
                <a:gd name="connsiteX10" fmla="*/ 210457 w 4215960"/>
                <a:gd name="connsiteY10" fmla="*/ 515221 h 4018652"/>
                <a:gd name="connsiteX11" fmla="*/ 159657 w 4215960"/>
                <a:gd name="connsiteY11" fmla="*/ 544249 h 4018652"/>
                <a:gd name="connsiteX12" fmla="*/ 130628 w 4215960"/>
                <a:gd name="connsiteY12" fmla="*/ 573278 h 4018652"/>
                <a:gd name="connsiteX13" fmla="*/ 108857 w 4215960"/>
                <a:gd name="connsiteY13" fmla="*/ 595049 h 4018652"/>
                <a:gd name="connsiteX14" fmla="*/ 94343 w 4215960"/>
                <a:gd name="connsiteY14" fmla="*/ 609564 h 4018652"/>
                <a:gd name="connsiteX15" fmla="*/ 43543 w 4215960"/>
                <a:gd name="connsiteY15" fmla="*/ 689392 h 4018652"/>
                <a:gd name="connsiteX16" fmla="*/ 14514 w 4215960"/>
                <a:gd name="connsiteY16" fmla="*/ 769221 h 4018652"/>
                <a:gd name="connsiteX17" fmla="*/ 0 w 4215960"/>
                <a:gd name="connsiteY17" fmla="*/ 827278 h 4018652"/>
                <a:gd name="connsiteX18" fmla="*/ 7257 w 4215960"/>
                <a:gd name="connsiteY18" fmla="*/ 1799735 h 4018652"/>
                <a:gd name="connsiteX19" fmla="*/ 29028 w 4215960"/>
                <a:gd name="connsiteY19" fmla="*/ 1901335 h 4018652"/>
                <a:gd name="connsiteX20" fmla="*/ 43543 w 4215960"/>
                <a:gd name="connsiteY20" fmla="*/ 1937621 h 4018652"/>
                <a:gd name="connsiteX21" fmla="*/ 58057 w 4215960"/>
                <a:gd name="connsiteY21" fmla="*/ 2002935 h 4018652"/>
                <a:gd name="connsiteX22" fmla="*/ 79828 w 4215960"/>
                <a:gd name="connsiteY22" fmla="*/ 2053735 h 4018652"/>
                <a:gd name="connsiteX23" fmla="*/ 116114 w 4215960"/>
                <a:gd name="connsiteY23" fmla="*/ 2169849 h 4018652"/>
                <a:gd name="connsiteX24" fmla="*/ 137885 w 4215960"/>
                <a:gd name="connsiteY24" fmla="*/ 2235164 h 4018652"/>
                <a:gd name="connsiteX25" fmla="*/ 145143 w 4215960"/>
                <a:gd name="connsiteY25" fmla="*/ 2256935 h 4018652"/>
                <a:gd name="connsiteX26" fmla="*/ 166914 w 4215960"/>
                <a:gd name="connsiteY26" fmla="*/ 2300478 h 4018652"/>
                <a:gd name="connsiteX27" fmla="*/ 188685 w 4215960"/>
                <a:gd name="connsiteY27" fmla="*/ 2351278 h 4018652"/>
                <a:gd name="connsiteX28" fmla="*/ 195943 w 4215960"/>
                <a:gd name="connsiteY28" fmla="*/ 2380307 h 4018652"/>
                <a:gd name="connsiteX29" fmla="*/ 232228 w 4215960"/>
                <a:gd name="connsiteY29" fmla="*/ 2431107 h 4018652"/>
                <a:gd name="connsiteX30" fmla="*/ 254000 w 4215960"/>
                <a:gd name="connsiteY30" fmla="*/ 2489164 h 4018652"/>
                <a:gd name="connsiteX31" fmla="*/ 275771 w 4215960"/>
                <a:gd name="connsiteY31" fmla="*/ 2510935 h 4018652"/>
                <a:gd name="connsiteX32" fmla="*/ 312057 w 4215960"/>
                <a:gd name="connsiteY32" fmla="*/ 2583507 h 4018652"/>
                <a:gd name="connsiteX33" fmla="*/ 348343 w 4215960"/>
                <a:gd name="connsiteY33" fmla="*/ 2634307 h 4018652"/>
                <a:gd name="connsiteX34" fmla="*/ 355600 w 4215960"/>
                <a:gd name="connsiteY34" fmla="*/ 2656078 h 4018652"/>
                <a:gd name="connsiteX35" fmla="*/ 406400 w 4215960"/>
                <a:gd name="connsiteY35" fmla="*/ 2721392 h 4018652"/>
                <a:gd name="connsiteX36" fmla="*/ 435428 w 4215960"/>
                <a:gd name="connsiteY36" fmla="*/ 2786707 h 4018652"/>
                <a:gd name="connsiteX37" fmla="*/ 457200 w 4215960"/>
                <a:gd name="connsiteY37" fmla="*/ 2815735 h 4018652"/>
                <a:gd name="connsiteX38" fmla="*/ 471714 w 4215960"/>
                <a:gd name="connsiteY38" fmla="*/ 2873792 h 4018652"/>
                <a:gd name="connsiteX39" fmla="*/ 478971 w 4215960"/>
                <a:gd name="connsiteY39" fmla="*/ 2895564 h 4018652"/>
                <a:gd name="connsiteX40" fmla="*/ 486228 w 4215960"/>
                <a:gd name="connsiteY40" fmla="*/ 2924592 h 4018652"/>
                <a:gd name="connsiteX41" fmla="*/ 493485 w 4215960"/>
                <a:gd name="connsiteY41" fmla="*/ 2989907 h 4018652"/>
                <a:gd name="connsiteX42" fmla="*/ 515257 w 4215960"/>
                <a:gd name="connsiteY42" fmla="*/ 3047964 h 4018652"/>
                <a:gd name="connsiteX43" fmla="*/ 544285 w 4215960"/>
                <a:gd name="connsiteY43" fmla="*/ 3091507 h 4018652"/>
                <a:gd name="connsiteX44" fmla="*/ 573314 w 4215960"/>
                <a:gd name="connsiteY44" fmla="*/ 3142307 h 4018652"/>
                <a:gd name="connsiteX45" fmla="*/ 602343 w 4215960"/>
                <a:gd name="connsiteY45" fmla="*/ 3164078 h 4018652"/>
                <a:gd name="connsiteX46" fmla="*/ 645885 w 4215960"/>
                <a:gd name="connsiteY46" fmla="*/ 3207621 h 4018652"/>
                <a:gd name="connsiteX47" fmla="*/ 674914 w 4215960"/>
                <a:gd name="connsiteY47" fmla="*/ 3229392 h 4018652"/>
                <a:gd name="connsiteX48" fmla="*/ 711200 w 4215960"/>
                <a:gd name="connsiteY48" fmla="*/ 3272935 h 4018652"/>
                <a:gd name="connsiteX49" fmla="*/ 740228 w 4215960"/>
                <a:gd name="connsiteY49" fmla="*/ 3294707 h 4018652"/>
                <a:gd name="connsiteX50" fmla="*/ 812800 w 4215960"/>
                <a:gd name="connsiteY50" fmla="*/ 3360021 h 4018652"/>
                <a:gd name="connsiteX51" fmla="*/ 849085 w 4215960"/>
                <a:gd name="connsiteY51" fmla="*/ 3403564 h 4018652"/>
                <a:gd name="connsiteX52" fmla="*/ 870857 w 4215960"/>
                <a:gd name="connsiteY52" fmla="*/ 3418078 h 4018652"/>
                <a:gd name="connsiteX53" fmla="*/ 907143 w 4215960"/>
                <a:gd name="connsiteY53" fmla="*/ 3461621 h 4018652"/>
                <a:gd name="connsiteX54" fmla="*/ 936171 w 4215960"/>
                <a:gd name="connsiteY54" fmla="*/ 3483392 h 4018652"/>
                <a:gd name="connsiteX55" fmla="*/ 1030514 w 4215960"/>
                <a:gd name="connsiteY55" fmla="*/ 3526935 h 4018652"/>
                <a:gd name="connsiteX56" fmla="*/ 1480457 w 4215960"/>
                <a:gd name="connsiteY56" fmla="*/ 3512421 h 4018652"/>
                <a:gd name="connsiteX57" fmla="*/ 1531257 w 4215960"/>
                <a:gd name="connsiteY57" fmla="*/ 3497907 h 4018652"/>
                <a:gd name="connsiteX58" fmla="*/ 1618343 w 4215960"/>
                <a:gd name="connsiteY58" fmla="*/ 3490649 h 4018652"/>
                <a:gd name="connsiteX59" fmla="*/ 1698171 w 4215960"/>
                <a:gd name="connsiteY59" fmla="*/ 3476135 h 4018652"/>
                <a:gd name="connsiteX60" fmla="*/ 1756228 w 4215960"/>
                <a:gd name="connsiteY60" fmla="*/ 3468878 h 4018652"/>
                <a:gd name="connsiteX61" fmla="*/ 1785257 w 4215960"/>
                <a:gd name="connsiteY61" fmla="*/ 3454364 h 4018652"/>
                <a:gd name="connsiteX62" fmla="*/ 1850571 w 4215960"/>
                <a:gd name="connsiteY62" fmla="*/ 3432592 h 4018652"/>
                <a:gd name="connsiteX63" fmla="*/ 1886857 w 4215960"/>
                <a:gd name="connsiteY63" fmla="*/ 3418078 h 4018652"/>
                <a:gd name="connsiteX64" fmla="*/ 1988457 w 4215960"/>
                <a:gd name="connsiteY64" fmla="*/ 3403564 h 4018652"/>
                <a:gd name="connsiteX65" fmla="*/ 2017485 w 4215960"/>
                <a:gd name="connsiteY65" fmla="*/ 3396307 h 4018652"/>
                <a:gd name="connsiteX66" fmla="*/ 2637971 w 4215960"/>
                <a:gd name="connsiteY66" fmla="*/ 3743061 h 4018652"/>
                <a:gd name="connsiteX67" fmla="*/ 2724375 w 4215960"/>
                <a:gd name="connsiteY67" fmla="*/ 3929251 h 4018652"/>
                <a:gd name="connsiteX68" fmla="*/ 2784700 w 4215960"/>
                <a:gd name="connsiteY68" fmla="*/ 3987989 h 4018652"/>
                <a:gd name="connsiteX69" fmla="*/ 2795812 w 4215960"/>
                <a:gd name="connsiteY69" fmla="*/ 3957826 h 4018652"/>
                <a:gd name="connsiteX70" fmla="*/ 2841850 w 4215960"/>
                <a:gd name="connsiteY70" fmla="*/ 3930838 h 4018652"/>
                <a:gd name="connsiteX71" fmla="*/ 2892650 w 4215960"/>
                <a:gd name="connsiteY71" fmla="*/ 4003864 h 4018652"/>
                <a:gd name="connsiteX72" fmla="*/ 2941863 w 4215960"/>
                <a:gd name="connsiteY72" fmla="*/ 4007039 h 4018652"/>
                <a:gd name="connsiteX73" fmla="*/ 2897412 w 4215960"/>
                <a:gd name="connsiteY73" fmla="*/ 3913377 h 4018652"/>
                <a:gd name="connsiteX74" fmla="*/ 2854550 w 4215960"/>
                <a:gd name="connsiteY74" fmla="*/ 3845114 h 4018652"/>
                <a:gd name="connsiteX75" fmla="*/ 2897413 w 4215960"/>
                <a:gd name="connsiteY75" fmla="*/ 3829238 h 4018652"/>
                <a:gd name="connsiteX76" fmla="*/ 2878362 w 4215960"/>
                <a:gd name="connsiteY76" fmla="*/ 3787964 h 4018652"/>
                <a:gd name="connsiteX77" fmla="*/ 2930750 w 4215960"/>
                <a:gd name="connsiteY77" fmla="*/ 3797489 h 4018652"/>
                <a:gd name="connsiteX78" fmla="*/ 2910113 w 4215960"/>
                <a:gd name="connsiteY78" fmla="*/ 3764151 h 4018652"/>
                <a:gd name="connsiteX79" fmla="*/ 2931432 w 4215960"/>
                <a:gd name="connsiteY79" fmla="*/ 3747597 h 4018652"/>
                <a:gd name="connsiteX80" fmla="*/ 3052535 w 4215960"/>
                <a:gd name="connsiteY80" fmla="*/ 3832870 h 4018652"/>
                <a:gd name="connsiteX81" fmla="*/ 3087912 w 4215960"/>
                <a:gd name="connsiteY81" fmla="*/ 3819713 h 4018652"/>
                <a:gd name="connsiteX82" fmla="*/ 3140299 w 4215960"/>
                <a:gd name="connsiteY82" fmla="*/ 3884802 h 4018652"/>
                <a:gd name="connsiteX83" fmla="*/ 3160937 w 4215960"/>
                <a:gd name="connsiteY83" fmla="*/ 3943539 h 4018652"/>
                <a:gd name="connsiteX84" fmla="*/ 3268887 w 4215960"/>
                <a:gd name="connsiteY84" fmla="*/ 3962588 h 4018652"/>
                <a:gd name="connsiteX85" fmla="*/ 3208563 w 4215960"/>
                <a:gd name="connsiteY85" fmla="*/ 3895913 h 4018652"/>
                <a:gd name="connsiteX86" fmla="*/ 3205387 w 4215960"/>
                <a:gd name="connsiteY86" fmla="*/ 3827651 h 4018652"/>
                <a:gd name="connsiteX87" fmla="*/ 3259362 w 4215960"/>
                <a:gd name="connsiteY87" fmla="*/ 3883214 h 4018652"/>
                <a:gd name="connsiteX88" fmla="*/ 3308575 w 4215960"/>
                <a:gd name="connsiteY88" fmla="*/ 3887976 h 4018652"/>
                <a:gd name="connsiteX89" fmla="*/ 3302225 w 4215960"/>
                <a:gd name="connsiteY89" fmla="*/ 3838764 h 4018652"/>
                <a:gd name="connsiteX90" fmla="*/ 3362550 w 4215960"/>
                <a:gd name="connsiteY90" fmla="*/ 3843526 h 4018652"/>
                <a:gd name="connsiteX91" fmla="*/ 3424462 w 4215960"/>
                <a:gd name="connsiteY91" fmla="*/ 3886388 h 4018652"/>
                <a:gd name="connsiteX92" fmla="*/ 3456212 w 4215960"/>
                <a:gd name="connsiteY92" fmla="*/ 3873689 h 4018652"/>
                <a:gd name="connsiteX93" fmla="*/ 3449863 w 4215960"/>
                <a:gd name="connsiteY93" fmla="*/ 3838764 h 4018652"/>
                <a:gd name="connsiteX94" fmla="*/ 3491138 w 4215960"/>
                <a:gd name="connsiteY94" fmla="*/ 3814952 h 4018652"/>
                <a:gd name="connsiteX95" fmla="*/ 3575275 w 4215960"/>
                <a:gd name="connsiteY95" fmla="*/ 3872102 h 4018652"/>
                <a:gd name="connsiteX96" fmla="*/ 3592738 w 4215960"/>
                <a:gd name="connsiteY96" fmla="*/ 3770504 h 4018652"/>
                <a:gd name="connsiteX97" fmla="*/ 3567338 w 4215960"/>
                <a:gd name="connsiteY97" fmla="*/ 3748278 h 4018652"/>
                <a:gd name="connsiteX98" fmla="*/ 3494312 w 4215960"/>
                <a:gd name="connsiteY98" fmla="*/ 3705415 h 4018652"/>
                <a:gd name="connsiteX99" fmla="*/ 3516537 w 4215960"/>
                <a:gd name="connsiteY99" fmla="*/ 3680016 h 4018652"/>
                <a:gd name="connsiteX100" fmla="*/ 3537175 w 4215960"/>
                <a:gd name="connsiteY100" fmla="*/ 3657790 h 4018652"/>
                <a:gd name="connsiteX101" fmla="*/ 3591150 w 4215960"/>
                <a:gd name="connsiteY101" fmla="*/ 3689541 h 4018652"/>
                <a:gd name="connsiteX102" fmla="*/ 3597500 w 4215960"/>
                <a:gd name="connsiteY102" fmla="*/ 3645091 h 4018652"/>
                <a:gd name="connsiteX103" fmla="*/ 3541937 w 4215960"/>
                <a:gd name="connsiteY103" fmla="*/ 3621278 h 4018652"/>
                <a:gd name="connsiteX104" fmla="*/ 3540350 w 4215960"/>
                <a:gd name="connsiteY104" fmla="*/ 3611754 h 4018652"/>
                <a:gd name="connsiteX105" fmla="*/ 3527649 w 4215960"/>
                <a:gd name="connsiteY105" fmla="*/ 3573655 h 4018652"/>
                <a:gd name="connsiteX106" fmla="*/ 3533999 w 4215960"/>
                <a:gd name="connsiteY106" fmla="*/ 3526029 h 4018652"/>
                <a:gd name="connsiteX107" fmla="*/ 3545112 w 4215960"/>
                <a:gd name="connsiteY107" fmla="*/ 3470466 h 4018652"/>
                <a:gd name="connsiteX108" fmla="*/ 3507012 w 4215960"/>
                <a:gd name="connsiteY108" fmla="*/ 3440304 h 4018652"/>
                <a:gd name="connsiteX109" fmla="*/ 3540349 w 4215960"/>
                <a:gd name="connsiteY109" fmla="*/ 3430779 h 4018652"/>
                <a:gd name="connsiteX110" fmla="*/ 3518124 w 4215960"/>
                <a:gd name="connsiteY110" fmla="*/ 3394266 h 4018652"/>
                <a:gd name="connsiteX111" fmla="*/ 3556225 w 4215960"/>
                <a:gd name="connsiteY111" fmla="*/ 3389505 h 4018652"/>
                <a:gd name="connsiteX112" fmla="*/ 3562574 w 4215960"/>
                <a:gd name="connsiteY112" fmla="*/ 3356166 h 4018652"/>
                <a:gd name="connsiteX113" fmla="*/ 3624488 w 4215960"/>
                <a:gd name="connsiteY113" fmla="*/ 3365693 h 4018652"/>
                <a:gd name="connsiteX114" fmla="*/ 3657601 w 4215960"/>
                <a:gd name="connsiteY114" fmla="*/ 3380885 h 4018652"/>
                <a:gd name="connsiteX115" fmla="*/ 3623808 w 4215960"/>
                <a:gd name="connsiteY115" fmla="*/ 3421933 h 4018652"/>
                <a:gd name="connsiteX116" fmla="*/ 3662816 w 4215960"/>
                <a:gd name="connsiteY116" fmla="*/ 3529429 h 4018652"/>
                <a:gd name="connsiteX117" fmla="*/ 3715203 w 4215960"/>
                <a:gd name="connsiteY117" fmla="*/ 3560727 h 4018652"/>
                <a:gd name="connsiteX118" fmla="*/ 3767137 w 4215960"/>
                <a:gd name="connsiteY118" fmla="*/ 3518545 h 4018652"/>
                <a:gd name="connsiteX119" fmla="*/ 3852862 w 4215960"/>
                <a:gd name="connsiteY119" fmla="*/ 3470012 h 4018652"/>
                <a:gd name="connsiteX120" fmla="*/ 3835626 w 4215960"/>
                <a:gd name="connsiteY120" fmla="*/ 3381111 h 4018652"/>
                <a:gd name="connsiteX121" fmla="*/ 3912960 w 4215960"/>
                <a:gd name="connsiteY121" fmla="*/ 3248442 h 4018652"/>
                <a:gd name="connsiteX122" fmla="*/ 4205514 w 4215960"/>
                <a:gd name="connsiteY122" fmla="*/ 2915294 h 4018652"/>
                <a:gd name="connsiteX123" fmla="*/ 4124097 w 4215960"/>
                <a:gd name="connsiteY123" fmla="*/ 2906222 h 4018652"/>
                <a:gd name="connsiteX124" fmla="*/ 4128634 w 4215960"/>
                <a:gd name="connsiteY124" fmla="*/ 2814374 h 4018652"/>
                <a:gd name="connsiteX125" fmla="*/ 4079647 w 4215960"/>
                <a:gd name="connsiteY125" fmla="*/ 2789202 h 4018652"/>
                <a:gd name="connsiteX126" fmla="*/ 3995510 w 4215960"/>
                <a:gd name="connsiteY126" fmla="*/ 2820724 h 4018652"/>
                <a:gd name="connsiteX127" fmla="*/ 3958771 w 4215960"/>
                <a:gd name="connsiteY127" fmla="*/ 2784439 h 4018652"/>
                <a:gd name="connsiteX128" fmla="*/ 4003448 w 4215960"/>
                <a:gd name="connsiteY128" fmla="*/ 2761534 h 4018652"/>
                <a:gd name="connsiteX129" fmla="*/ 3874181 w 4215960"/>
                <a:gd name="connsiteY129" fmla="*/ 2548355 h 4018652"/>
                <a:gd name="connsiteX130" fmla="*/ 3889147 w 4215960"/>
                <a:gd name="connsiteY130" fmla="*/ 2518192 h 4018652"/>
                <a:gd name="connsiteX131" fmla="*/ 3865562 w 4215960"/>
                <a:gd name="connsiteY131" fmla="*/ 2402532 h 4018652"/>
                <a:gd name="connsiteX132" fmla="*/ 3706813 w 4215960"/>
                <a:gd name="connsiteY132" fmla="*/ 2391646 h 4018652"/>
                <a:gd name="connsiteX133" fmla="*/ 3673475 w 4215960"/>
                <a:gd name="connsiteY133" fmla="*/ 2440404 h 4018652"/>
                <a:gd name="connsiteX134" fmla="*/ 3584575 w 4215960"/>
                <a:gd name="connsiteY134" fmla="*/ 2454920 h 4018652"/>
                <a:gd name="connsiteX135" fmla="*/ 3590925 w 4215960"/>
                <a:gd name="connsiteY135" fmla="*/ 2432921 h 4018652"/>
                <a:gd name="connsiteX136" fmla="*/ 3537403 w 4215960"/>
                <a:gd name="connsiteY136" fmla="*/ 2416820 h 4018652"/>
                <a:gd name="connsiteX137" fmla="*/ 3512684 w 4215960"/>
                <a:gd name="connsiteY137" fmla="*/ 2251719 h 4018652"/>
                <a:gd name="connsiteX138" fmla="*/ 3232377 w 4215960"/>
                <a:gd name="connsiteY138" fmla="*/ 2185044 h 4018652"/>
                <a:gd name="connsiteX139" fmla="*/ 3096078 w 4215960"/>
                <a:gd name="connsiteY139" fmla="*/ 2228360 h 4018652"/>
                <a:gd name="connsiteX140" fmla="*/ 2964089 w 4215960"/>
                <a:gd name="connsiteY140" fmla="*/ 2220876 h 4018652"/>
                <a:gd name="connsiteX141" fmla="*/ 2831646 w 4215960"/>
                <a:gd name="connsiteY141" fmla="*/ 2109978 h 4018652"/>
                <a:gd name="connsiteX142" fmla="*/ 2618468 w 4215960"/>
                <a:gd name="connsiteY142" fmla="*/ 1806765 h 4018652"/>
                <a:gd name="connsiteX143" fmla="*/ 2220006 w 4215960"/>
                <a:gd name="connsiteY143" fmla="*/ 1667292 h 4018652"/>
                <a:gd name="connsiteX144" fmla="*/ 1983468 w 4215960"/>
                <a:gd name="connsiteY144" fmla="*/ 1354328 h 4018652"/>
                <a:gd name="connsiteX145" fmla="*/ 2017259 w 4215960"/>
                <a:gd name="connsiteY145" fmla="*/ 1329382 h 4018652"/>
                <a:gd name="connsiteX146" fmla="*/ 2076903 w 4215960"/>
                <a:gd name="connsiteY146" fmla="*/ 1412385 h 4018652"/>
                <a:gd name="connsiteX147" fmla="*/ 2097087 w 4215960"/>
                <a:gd name="connsiteY147" fmla="*/ 1394922 h 4018652"/>
                <a:gd name="connsiteX148" fmla="*/ 2140177 w 4215960"/>
                <a:gd name="connsiteY148" fmla="*/ 1425766 h 4018652"/>
                <a:gd name="connsiteX149" fmla="*/ 2228850 w 4215960"/>
                <a:gd name="connsiteY149" fmla="*/ 1372017 h 4018652"/>
                <a:gd name="connsiteX150" fmla="*/ 2244952 w 4215960"/>
                <a:gd name="connsiteY150" fmla="*/ 1351607 h 4018652"/>
                <a:gd name="connsiteX151" fmla="*/ 2303235 w 4215960"/>
                <a:gd name="connsiteY151" fmla="*/ 1351833 h 4018652"/>
                <a:gd name="connsiteX152" fmla="*/ 2319338 w 4215960"/>
                <a:gd name="connsiteY152" fmla="*/ 1318723 h 4018652"/>
                <a:gd name="connsiteX153" fmla="*/ 2300514 w 4215960"/>
                <a:gd name="connsiteY153" fmla="*/ 1293096 h 4018652"/>
                <a:gd name="connsiteX154" fmla="*/ 2233386 w 4215960"/>
                <a:gd name="connsiteY154" fmla="*/ 1313053 h 4018652"/>
                <a:gd name="connsiteX155" fmla="*/ 2211614 w 4215960"/>
                <a:gd name="connsiteY155" fmla="*/ 1259532 h 4018652"/>
                <a:gd name="connsiteX156" fmla="*/ 2232932 w 4215960"/>
                <a:gd name="connsiteY156" fmla="*/ 1229822 h 4018652"/>
                <a:gd name="connsiteX157" fmla="*/ 2176462 w 4215960"/>
                <a:gd name="connsiteY157" fmla="*/ 1126408 h 4018652"/>
                <a:gd name="connsiteX158" fmla="*/ 2127931 w 4215960"/>
                <a:gd name="connsiteY158" fmla="*/ 1165189 h 4018652"/>
                <a:gd name="connsiteX159" fmla="*/ 2038576 w 4215960"/>
                <a:gd name="connsiteY159" fmla="*/ 1110533 h 4018652"/>
                <a:gd name="connsiteX160" fmla="*/ 2090510 w 4215960"/>
                <a:gd name="connsiteY160" fmla="*/ 1018004 h 4018652"/>
                <a:gd name="connsiteX161" fmla="*/ 2047648 w 4215960"/>
                <a:gd name="connsiteY161" fmla="*/ 896901 h 4018652"/>
                <a:gd name="connsiteX162" fmla="*/ 2062389 w 4215960"/>
                <a:gd name="connsiteY162" fmla="*/ 772849 h 4018652"/>
                <a:gd name="connsiteX163" fmla="*/ 2157639 w 4215960"/>
                <a:gd name="connsiteY163" fmla="*/ 699144 h 4018652"/>
                <a:gd name="connsiteX164" fmla="*/ 2262868 w 4215960"/>
                <a:gd name="connsiteY164" fmla="*/ 676692 h 4018652"/>
                <a:gd name="connsiteX165" fmla="*/ 2199821 w 4215960"/>
                <a:gd name="connsiteY165" fmla="*/ 586885 h 4018652"/>
                <a:gd name="connsiteX166" fmla="*/ 2182585 w 4215960"/>
                <a:gd name="connsiteY166" fmla="*/ 631562 h 4018652"/>
                <a:gd name="connsiteX167" fmla="*/ 2139270 w 4215960"/>
                <a:gd name="connsiteY167" fmla="*/ 584391 h 4018652"/>
                <a:gd name="connsiteX168" fmla="*/ 2160588 w 4215960"/>
                <a:gd name="connsiteY168" fmla="*/ 499119 h 4018652"/>
                <a:gd name="connsiteX169" fmla="*/ 2233612 w 4215960"/>
                <a:gd name="connsiteY169" fmla="*/ 401828 h 4018652"/>
                <a:gd name="connsiteX170" fmla="*/ 2216603 w 4215960"/>
                <a:gd name="connsiteY170" fmla="*/ 295239 h 4018652"/>
                <a:gd name="connsiteX171" fmla="*/ 2045381 w 4215960"/>
                <a:gd name="connsiteY171" fmla="*/ 304990 h 4018652"/>
                <a:gd name="connsiteX172" fmla="*/ 2026103 w 4215960"/>
                <a:gd name="connsiteY172" fmla="*/ 347627 h 4018652"/>
                <a:gd name="connsiteX173" fmla="*/ 1993900 w 4215960"/>
                <a:gd name="connsiteY173" fmla="*/ 280044 h 4018652"/>
                <a:gd name="connsiteX174" fmla="*/ 1964190 w 4215960"/>
                <a:gd name="connsiteY174" fmla="*/ 320412 h 4018652"/>
                <a:gd name="connsiteX175" fmla="*/ 1778681 w 4215960"/>
                <a:gd name="connsiteY175" fmla="*/ 353976 h 4018652"/>
                <a:gd name="connsiteX0" fmla="*/ 1778681 w 4215960"/>
                <a:gd name="connsiteY0" fmla="*/ 365427 h 4030103"/>
                <a:gd name="connsiteX1" fmla="*/ 1452562 w 4215960"/>
                <a:gd name="connsiteY1" fmla="*/ 207584 h 4030103"/>
                <a:gd name="connsiteX2" fmla="*/ 1492474 w 4215960"/>
                <a:gd name="connsiteY2" fmla="*/ 57679 h 4030103"/>
                <a:gd name="connsiteX3" fmla="*/ 1438500 w 4215960"/>
                <a:gd name="connsiteY3" fmla="*/ 48154 h 4030103"/>
                <a:gd name="connsiteX4" fmla="*/ 1435325 w 4215960"/>
                <a:gd name="connsiteY4" fmla="*/ 19580 h 4030103"/>
                <a:gd name="connsiteX5" fmla="*/ 1438500 w 4215960"/>
                <a:gd name="connsiteY5" fmla="*/ 14817 h 4030103"/>
                <a:gd name="connsiteX6" fmla="*/ 1135287 w 4215960"/>
                <a:gd name="connsiteY6" fmla="*/ 219604 h 4030103"/>
                <a:gd name="connsiteX7" fmla="*/ 868587 w 4215960"/>
                <a:gd name="connsiteY7" fmla="*/ 252941 h 4030103"/>
                <a:gd name="connsiteX8" fmla="*/ 362857 w 4215960"/>
                <a:gd name="connsiteY8" fmla="*/ 454100 h 4030103"/>
                <a:gd name="connsiteX9" fmla="*/ 312057 w 4215960"/>
                <a:gd name="connsiteY9" fmla="*/ 468615 h 4030103"/>
                <a:gd name="connsiteX10" fmla="*/ 239485 w 4215960"/>
                <a:gd name="connsiteY10" fmla="*/ 519415 h 4030103"/>
                <a:gd name="connsiteX11" fmla="*/ 210457 w 4215960"/>
                <a:gd name="connsiteY11" fmla="*/ 526672 h 4030103"/>
                <a:gd name="connsiteX12" fmla="*/ 159657 w 4215960"/>
                <a:gd name="connsiteY12" fmla="*/ 555700 h 4030103"/>
                <a:gd name="connsiteX13" fmla="*/ 130628 w 4215960"/>
                <a:gd name="connsiteY13" fmla="*/ 584729 h 4030103"/>
                <a:gd name="connsiteX14" fmla="*/ 108857 w 4215960"/>
                <a:gd name="connsiteY14" fmla="*/ 606500 h 4030103"/>
                <a:gd name="connsiteX15" fmla="*/ 94343 w 4215960"/>
                <a:gd name="connsiteY15" fmla="*/ 621015 h 4030103"/>
                <a:gd name="connsiteX16" fmla="*/ 43543 w 4215960"/>
                <a:gd name="connsiteY16" fmla="*/ 700843 h 4030103"/>
                <a:gd name="connsiteX17" fmla="*/ 14514 w 4215960"/>
                <a:gd name="connsiteY17" fmla="*/ 780672 h 4030103"/>
                <a:gd name="connsiteX18" fmla="*/ 0 w 4215960"/>
                <a:gd name="connsiteY18" fmla="*/ 838729 h 4030103"/>
                <a:gd name="connsiteX19" fmla="*/ 7257 w 4215960"/>
                <a:gd name="connsiteY19" fmla="*/ 1811186 h 4030103"/>
                <a:gd name="connsiteX20" fmla="*/ 29028 w 4215960"/>
                <a:gd name="connsiteY20" fmla="*/ 1912786 h 4030103"/>
                <a:gd name="connsiteX21" fmla="*/ 43543 w 4215960"/>
                <a:gd name="connsiteY21" fmla="*/ 1949072 h 4030103"/>
                <a:gd name="connsiteX22" fmla="*/ 58057 w 4215960"/>
                <a:gd name="connsiteY22" fmla="*/ 2014386 h 4030103"/>
                <a:gd name="connsiteX23" fmla="*/ 79828 w 4215960"/>
                <a:gd name="connsiteY23" fmla="*/ 2065186 h 4030103"/>
                <a:gd name="connsiteX24" fmla="*/ 116114 w 4215960"/>
                <a:gd name="connsiteY24" fmla="*/ 2181300 h 4030103"/>
                <a:gd name="connsiteX25" fmla="*/ 137885 w 4215960"/>
                <a:gd name="connsiteY25" fmla="*/ 2246615 h 4030103"/>
                <a:gd name="connsiteX26" fmla="*/ 145143 w 4215960"/>
                <a:gd name="connsiteY26" fmla="*/ 2268386 h 4030103"/>
                <a:gd name="connsiteX27" fmla="*/ 166914 w 4215960"/>
                <a:gd name="connsiteY27" fmla="*/ 2311929 h 4030103"/>
                <a:gd name="connsiteX28" fmla="*/ 188685 w 4215960"/>
                <a:gd name="connsiteY28" fmla="*/ 2362729 h 4030103"/>
                <a:gd name="connsiteX29" fmla="*/ 195943 w 4215960"/>
                <a:gd name="connsiteY29" fmla="*/ 2391758 h 4030103"/>
                <a:gd name="connsiteX30" fmla="*/ 232228 w 4215960"/>
                <a:gd name="connsiteY30" fmla="*/ 2442558 h 4030103"/>
                <a:gd name="connsiteX31" fmla="*/ 254000 w 4215960"/>
                <a:gd name="connsiteY31" fmla="*/ 2500615 h 4030103"/>
                <a:gd name="connsiteX32" fmla="*/ 275771 w 4215960"/>
                <a:gd name="connsiteY32" fmla="*/ 2522386 h 4030103"/>
                <a:gd name="connsiteX33" fmla="*/ 312057 w 4215960"/>
                <a:gd name="connsiteY33" fmla="*/ 2594958 h 4030103"/>
                <a:gd name="connsiteX34" fmla="*/ 348343 w 4215960"/>
                <a:gd name="connsiteY34" fmla="*/ 2645758 h 4030103"/>
                <a:gd name="connsiteX35" fmla="*/ 355600 w 4215960"/>
                <a:gd name="connsiteY35" fmla="*/ 2667529 h 4030103"/>
                <a:gd name="connsiteX36" fmla="*/ 406400 w 4215960"/>
                <a:gd name="connsiteY36" fmla="*/ 2732843 h 4030103"/>
                <a:gd name="connsiteX37" fmla="*/ 435428 w 4215960"/>
                <a:gd name="connsiteY37" fmla="*/ 2798158 h 4030103"/>
                <a:gd name="connsiteX38" fmla="*/ 457200 w 4215960"/>
                <a:gd name="connsiteY38" fmla="*/ 2827186 h 4030103"/>
                <a:gd name="connsiteX39" fmla="*/ 471714 w 4215960"/>
                <a:gd name="connsiteY39" fmla="*/ 2885243 h 4030103"/>
                <a:gd name="connsiteX40" fmla="*/ 478971 w 4215960"/>
                <a:gd name="connsiteY40" fmla="*/ 2907015 h 4030103"/>
                <a:gd name="connsiteX41" fmla="*/ 486228 w 4215960"/>
                <a:gd name="connsiteY41" fmla="*/ 2936043 h 4030103"/>
                <a:gd name="connsiteX42" fmla="*/ 493485 w 4215960"/>
                <a:gd name="connsiteY42" fmla="*/ 3001358 h 4030103"/>
                <a:gd name="connsiteX43" fmla="*/ 515257 w 4215960"/>
                <a:gd name="connsiteY43" fmla="*/ 3059415 h 4030103"/>
                <a:gd name="connsiteX44" fmla="*/ 544285 w 4215960"/>
                <a:gd name="connsiteY44" fmla="*/ 3102958 h 4030103"/>
                <a:gd name="connsiteX45" fmla="*/ 573314 w 4215960"/>
                <a:gd name="connsiteY45" fmla="*/ 3153758 h 4030103"/>
                <a:gd name="connsiteX46" fmla="*/ 602343 w 4215960"/>
                <a:gd name="connsiteY46" fmla="*/ 3175529 h 4030103"/>
                <a:gd name="connsiteX47" fmla="*/ 645885 w 4215960"/>
                <a:gd name="connsiteY47" fmla="*/ 3219072 h 4030103"/>
                <a:gd name="connsiteX48" fmla="*/ 674914 w 4215960"/>
                <a:gd name="connsiteY48" fmla="*/ 3240843 h 4030103"/>
                <a:gd name="connsiteX49" fmla="*/ 711200 w 4215960"/>
                <a:gd name="connsiteY49" fmla="*/ 3284386 h 4030103"/>
                <a:gd name="connsiteX50" fmla="*/ 740228 w 4215960"/>
                <a:gd name="connsiteY50" fmla="*/ 3306158 h 4030103"/>
                <a:gd name="connsiteX51" fmla="*/ 812800 w 4215960"/>
                <a:gd name="connsiteY51" fmla="*/ 3371472 h 4030103"/>
                <a:gd name="connsiteX52" fmla="*/ 849085 w 4215960"/>
                <a:gd name="connsiteY52" fmla="*/ 3415015 h 4030103"/>
                <a:gd name="connsiteX53" fmla="*/ 870857 w 4215960"/>
                <a:gd name="connsiteY53" fmla="*/ 3429529 h 4030103"/>
                <a:gd name="connsiteX54" fmla="*/ 907143 w 4215960"/>
                <a:gd name="connsiteY54" fmla="*/ 3473072 h 4030103"/>
                <a:gd name="connsiteX55" fmla="*/ 936171 w 4215960"/>
                <a:gd name="connsiteY55" fmla="*/ 3494843 h 4030103"/>
                <a:gd name="connsiteX56" fmla="*/ 1030514 w 4215960"/>
                <a:gd name="connsiteY56" fmla="*/ 3538386 h 4030103"/>
                <a:gd name="connsiteX57" fmla="*/ 1480457 w 4215960"/>
                <a:gd name="connsiteY57" fmla="*/ 3523872 h 4030103"/>
                <a:gd name="connsiteX58" fmla="*/ 1531257 w 4215960"/>
                <a:gd name="connsiteY58" fmla="*/ 3509358 h 4030103"/>
                <a:gd name="connsiteX59" fmla="*/ 1618343 w 4215960"/>
                <a:gd name="connsiteY59" fmla="*/ 3502100 h 4030103"/>
                <a:gd name="connsiteX60" fmla="*/ 1698171 w 4215960"/>
                <a:gd name="connsiteY60" fmla="*/ 3487586 h 4030103"/>
                <a:gd name="connsiteX61" fmla="*/ 1756228 w 4215960"/>
                <a:gd name="connsiteY61" fmla="*/ 3480329 h 4030103"/>
                <a:gd name="connsiteX62" fmla="*/ 1785257 w 4215960"/>
                <a:gd name="connsiteY62" fmla="*/ 3465815 h 4030103"/>
                <a:gd name="connsiteX63" fmla="*/ 1850571 w 4215960"/>
                <a:gd name="connsiteY63" fmla="*/ 3444043 h 4030103"/>
                <a:gd name="connsiteX64" fmla="*/ 1886857 w 4215960"/>
                <a:gd name="connsiteY64" fmla="*/ 3429529 h 4030103"/>
                <a:gd name="connsiteX65" fmla="*/ 1988457 w 4215960"/>
                <a:gd name="connsiteY65" fmla="*/ 3415015 h 4030103"/>
                <a:gd name="connsiteX66" fmla="*/ 2017485 w 4215960"/>
                <a:gd name="connsiteY66" fmla="*/ 3407758 h 4030103"/>
                <a:gd name="connsiteX67" fmla="*/ 2637971 w 4215960"/>
                <a:gd name="connsiteY67" fmla="*/ 3754512 h 4030103"/>
                <a:gd name="connsiteX68" fmla="*/ 2724375 w 4215960"/>
                <a:gd name="connsiteY68" fmla="*/ 3940702 h 4030103"/>
                <a:gd name="connsiteX69" fmla="*/ 2784700 w 4215960"/>
                <a:gd name="connsiteY69" fmla="*/ 3999440 h 4030103"/>
                <a:gd name="connsiteX70" fmla="*/ 2795812 w 4215960"/>
                <a:gd name="connsiteY70" fmla="*/ 3969277 h 4030103"/>
                <a:gd name="connsiteX71" fmla="*/ 2841850 w 4215960"/>
                <a:gd name="connsiteY71" fmla="*/ 3942289 h 4030103"/>
                <a:gd name="connsiteX72" fmla="*/ 2892650 w 4215960"/>
                <a:gd name="connsiteY72" fmla="*/ 4015315 h 4030103"/>
                <a:gd name="connsiteX73" fmla="*/ 2941863 w 4215960"/>
                <a:gd name="connsiteY73" fmla="*/ 4018490 h 4030103"/>
                <a:gd name="connsiteX74" fmla="*/ 2897412 w 4215960"/>
                <a:gd name="connsiteY74" fmla="*/ 3924828 h 4030103"/>
                <a:gd name="connsiteX75" fmla="*/ 2854550 w 4215960"/>
                <a:gd name="connsiteY75" fmla="*/ 3856565 h 4030103"/>
                <a:gd name="connsiteX76" fmla="*/ 2897413 w 4215960"/>
                <a:gd name="connsiteY76" fmla="*/ 3840689 h 4030103"/>
                <a:gd name="connsiteX77" fmla="*/ 2878362 w 4215960"/>
                <a:gd name="connsiteY77" fmla="*/ 3799415 h 4030103"/>
                <a:gd name="connsiteX78" fmla="*/ 2930750 w 4215960"/>
                <a:gd name="connsiteY78" fmla="*/ 3808940 h 4030103"/>
                <a:gd name="connsiteX79" fmla="*/ 2910113 w 4215960"/>
                <a:gd name="connsiteY79" fmla="*/ 3775602 h 4030103"/>
                <a:gd name="connsiteX80" fmla="*/ 2931432 w 4215960"/>
                <a:gd name="connsiteY80" fmla="*/ 3759048 h 4030103"/>
                <a:gd name="connsiteX81" fmla="*/ 3052535 w 4215960"/>
                <a:gd name="connsiteY81" fmla="*/ 3844321 h 4030103"/>
                <a:gd name="connsiteX82" fmla="*/ 3087912 w 4215960"/>
                <a:gd name="connsiteY82" fmla="*/ 3831164 h 4030103"/>
                <a:gd name="connsiteX83" fmla="*/ 3140299 w 4215960"/>
                <a:gd name="connsiteY83" fmla="*/ 3896253 h 4030103"/>
                <a:gd name="connsiteX84" fmla="*/ 3160937 w 4215960"/>
                <a:gd name="connsiteY84" fmla="*/ 3954990 h 4030103"/>
                <a:gd name="connsiteX85" fmla="*/ 3268887 w 4215960"/>
                <a:gd name="connsiteY85" fmla="*/ 3974039 h 4030103"/>
                <a:gd name="connsiteX86" fmla="*/ 3208563 w 4215960"/>
                <a:gd name="connsiteY86" fmla="*/ 3907364 h 4030103"/>
                <a:gd name="connsiteX87" fmla="*/ 3205387 w 4215960"/>
                <a:gd name="connsiteY87" fmla="*/ 3839102 h 4030103"/>
                <a:gd name="connsiteX88" fmla="*/ 3259362 w 4215960"/>
                <a:gd name="connsiteY88" fmla="*/ 3894665 h 4030103"/>
                <a:gd name="connsiteX89" fmla="*/ 3308575 w 4215960"/>
                <a:gd name="connsiteY89" fmla="*/ 3899427 h 4030103"/>
                <a:gd name="connsiteX90" fmla="*/ 3302225 w 4215960"/>
                <a:gd name="connsiteY90" fmla="*/ 3850215 h 4030103"/>
                <a:gd name="connsiteX91" fmla="*/ 3362550 w 4215960"/>
                <a:gd name="connsiteY91" fmla="*/ 3854977 h 4030103"/>
                <a:gd name="connsiteX92" fmla="*/ 3424462 w 4215960"/>
                <a:gd name="connsiteY92" fmla="*/ 3897839 h 4030103"/>
                <a:gd name="connsiteX93" fmla="*/ 3456212 w 4215960"/>
                <a:gd name="connsiteY93" fmla="*/ 3885140 h 4030103"/>
                <a:gd name="connsiteX94" fmla="*/ 3449863 w 4215960"/>
                <a:gd name="connsiteY94" fmla="*/ 3850215 h 4030103"/>
                <a:gd name="connsiteX95" fmla="*/ 3491138 w 4215960"/>
                <a:gd name="connsiteY95" fmla="*/ 3826403 h 4030103"/>
                <a:gd name="connsiteX96" fmla="*/ 3575275 w 4215960"/>
                <a:gd name="connsiteY96" fmla="*/ 3883553 h 4030103"/>
                <a:gd name="connsiteX97" fmla="*/ 3592738 w 4215960"/>
                <a:gd name="connsiteY97" fmla="*/ 3781955 h 4030103"/>
                <a:gd name="connsiteX98" fmla="*/ 3567338 w 4215960"/>
                <a:gd name="connsiteY98" fmla="*/ 3759729 h 4030103"/>
                <a:gd name="connsiteX99" fmla="*/ 3494312 w 4215960"/>
                <a:gd name="connsiteY99" fmla="*/ 3716866 h 4030103"/>
                <a:gd name="connsiteX100" fmla="*/ 3516537 w 4215960"/>
                <a:gd name="connsiteY100" fmla="*/ 3691467 h 4030103"/>
                <a:gd name="connsiteX101" fmla="*/ 3537175 w 4215960"/>
                <a:gd name="connsiteY101" fmla="*/ 3669241 h 4030103"/>
                <a:gd name="connsiteX102" fmla="*/ 3591150 w 4215960"/>
                <a:gd name="connsiteY102" fmla="*/ 3700992 h 4030103"/>
                <a:gd name="connsiteX103" fmla="*/ 3597500 w 4215960"/>
                <a:gd name="connsiteY103" fmla="*/ 3656542 h 4030103"/>
                <a:gd name="connsiteX104" fmla="*/ 3541937 w 4215960"/>
                <a:gd name="connsiteY104" fmla="*/ 3632729 h 4030103"/>
                <a:gd name="connsiteX105" fmla="*/ 3540350 w 4215960"/>
                <a:gd name="connsiteY105" fmla="*/ 3623205 h 4030103"/>
                <a:gd name="connsiteX106" fmla="*/ 3527649 w 4215960"/>
                <a:gd name="connsiteY106" fmla="*/ 3585106 h 4030103"/>
                <a:gd name="connsiteX107" fmla="*/ 3533999 w 4215960"/>
                <a:gd name="connsiteY107" fmla="*/ 3537480 h 4030103"/>
                <a:gd name="connsiteX108" fmla="*/ 3545112 w 4215960"/>
                <a:gd name="connsiteY108" fmla="*/ 3481917 h 4030103"/>
                <a:gd name="connsiteX109" fmla="*/ 3507012 w 4215960"/>
                <a:gd name="connsiteY109" fmla="*/ 3451755 h 4030103"/>
                <a:gd name="connsiteX110" fmla="*/ 3540349 w 4215960"/>
                <a:gd name="connsiteY110" fmla="*/ 3442230 h 4030103"/>
                <a:gd name="connsiteX111" fmla="*/ 3518124 w 4215960"/>
                <a:gd name="connsiteY111" fmla="*/ 3405717 h 4030103"/>
                <a:gd name="connsiteX112" fmla="*/ 3556225 w 4215960"/>
                <a:gd name="connsiteY112" fmla="*/ 3400956 h 4030103"/>
                <a:gd name="connsiteX113" fmla="*/ 3562574 w 4215960"/>
                <a:gd name="connsiteY113" fmla="*/ 3367617 h 4030103"/>
                <a:gd name="connsiteX114" fmla="*/ 3624488 w 4215960"/>
                <a:gd name="connsiteY114" fmla="*/ 3377144 h 4030103"/>
                <a:gd name="connsiteX115" fmla="*/ 3657601 w 4215960"/>
                <a:gd name="connsiteY115" fmla="*/ 3392336 h 4030103"/>
                <a:gd name="connsiteX116" fmla="*/ 3623808 w 4215960"/>
                <a:gd name="connsiteY116" fmla="*/ 3433384 h 4030103"/>
                <a:gd name="connsiteX117" fmla="*/ 3662816 w 4215960"/>
                <a:gd name="connsiteY117" fmla="*/ 3540880 h 4030103"/>
                <a:gd name="connsiteX118" fmla="*/ 3715203 w 4215960"/>
                <a:gd name="connsiteY118" fmla="*/ 3572178 h 4030103"/>
                <a:gd name="connsiteX119" fmla="*/ 3767137 w 4215960"/>
                <a:gd name="connsiteY119" fmla="*/ 3529996 h 4030103"/>
                <a:gd name="connsiteX120" fmla="*/ 3852862 w 4215960"/>
                <a:gd name="connsiteY120" fmla="*/ 3481463 h 4030103"/>
                <a:gd name="connsiteX121" fmla="*/ 3835626 w 4215960"/>
                <a:gd name="connsiteY121" fmla="*/ 3392562 h 4030103"/>
                <a:gd name="connsiteX122" fmla="*/ 3912960 w 4215960"/>
                <a:gd name="connsiteY122" fmla="*/ 3259893 h 4030103"/>
                <a:gd name="connsiteX123" fmla="*/ 4205514 w 4215960"/>
                <a:gd name="connsiteY123" fmla="*/ 2926745 h 4030103"/>
                <a:gd name="connsiteX124" fmla="*/ 4124097 w 4215960"/>
                <a:gd name="connsiteY124" fmla="*/ 2917673 h 4030103"/>
                <a:gd name="connsiteX125" fmla="*/ 4128634 w 4215960"/>
                <a:gd name="connsiteY125" fmla="*/ 2825825 h 4030103"/>
                <a:gd name="connsiteX126" fmla="*/ 4079647 w 4215960"/>
                <a:gd name="connsiteY126" fmla="*/ 2800653 h 4030103"/>
                <a:gd name="connsiteX127" fmla="*/ 3995510 w 4215960"/>
                <a:gd name="connsiteY127" fmla="*/ 2832175 h 4030103"/>
                <a:gd name="connsiteX128" fmla="*/ 3958771 w 4215960"/>
                <a:gd name="connsiteY128" fmla="*/ 2795890 h 4030103"/>
                <a:gd name="connsiteX129" fmla="*/ 4003448 w 4215960"/>
                <a:gd name="connsiteY129" fmla="*/ 2772985 h 4030103"/>
                <a:gd name="connsiteX130" fmla="*/ 3874181 w 4215960"/>
                <a:gd name="connsiteY130" fmla="*/ 2559806 h 4030103"/>
                <a:gd name="connsiteX131" fmla="*/ 3889147 w 4215960"/>
                <a:gd name="connsiteY131" fmla="*/ 2529643 h 4030103"/>
                <a:gd name="connsiteX132" fmla="*/ 3865562 w 4215960"/>
                <a:gd name="connsiteY132" fmla="*/ 2413983 h 4030103"/>
                <a:gd name="connsiteX133" fmla="*/ 3706813 w 4215960"/>
                <a:gd name="connsiteY133" fmla="*/ 2403097 h 4030103"/>
                <a:gd name="connsiteX134" fmla="*/ 3673475 w 4215960"/>
                <a:gd name="connsiteY134" fmla="*/ 2451855 h 4030103"/>
                <a:gd name="connsiteX135" fmla="*/ 3584575 w 4215960"/>
                <a:gd name="connsiteY135" fmla="*/ 2466371 h 4030103"/>
                <a:gd name="connsiteX136" fmla="*/ 3590925 w 4215960"/>
                <a:gd name="connsiteY136" fmla="*/ 2444372 h 4030103"/>
                <a:gd name="connsiteX137" fmla="*/ 3537403 w 4215960"/>
                <a:gd name="connsiteY137" fmla="*/ 2428271 h 4030103"/>
                <a:gd name="connsiteX138" fmla="*/ 3512684 w 4215960"/>
                <a:gd name="connsiteY138" fmla="*/ 2263170 h 4030103"/>
                <a:gd name="connsiteX139" fmla="*/ 3232377 w 4215960"/>
                <a:gd name="connsiteY139" fmla="*/ 2196495 h 4030103"/>
                <a:gd name="connsiteX140" fmla="*/ 3096078 w 4215960"/>
                <a:gd name="connsiteY140" fmla="*/ 2239811 h 4030103"/>
                <a:gd name="connsiteX141" fmla="*/ 2964089 w 4215960"/>
                <a:gd name="connsiteY141" fmla="*/ 2232327 h 4030103"/>
                <a:gd name="connsiteX142" fmla="*/ 2831646 w 4215960"/>
                <a:gd name="connsiteY142" fmla="*/ 2121429 h 4030103"/>
                <a:gd name="connsiteX143" fmla="*/ 2618468 w 4215960"/>
                <a:gd name="connsiteY143" fmla="*/ 1818216 h 4030103"/>
                <a:gd name="connsiteX144" fmla="*/ 2220006 w 4215960"/>
                <a:gd name="connsiteY144" fmla="*/ 1678743 h 4030103"/>
                <a:gd name="connsiteX145" fmla="*/ 1983468 w 4215960"/>
                <a:gd name="connsiteY145" fmla="*/ 1365779 h 4030103"/>
                <a:gd name="connsiteX146" fmla="*/ 2017259 w 4215960"/>
                <a:gd name="connsiteY146" fmla="*/ 1340833 h 4030103"/>
                <a:gd name="connsiteX147" fmla="*/ 2076903 w 4215960"/>
                <a:gd name="connsiteY147" fmla="*/ 1423836 h 4030103"/>
                <a:gd name="connsiteX148" fmla="*/ 2097087 w 4215960"/>
                <a:gd name="connsiteY148" fmla="*/ 1406373 h 4030103"/>
                <a:gd name="connsiteX149" fmla="*/ 2140177 w 4215960"/>
                <a:gd name="connsiteY149" fmla="*/ 1437217 h 4030103"/>
                <a:gd name="connsiteX150" fmla="*/ 2228850 w 4215960"/>
                <a:gd name="connsiteY150" fmla="*/ 1383468 h 4030103"/>
                <a:gd name="connsiteX151" fmla="*/ 2244952 w 4215960"/>
                <a:gd name="connsiteY151" fmla="*/ 1363058 h 4030103"/>
                <a:gd name="connsiteX152" fmla="*/ 2303235 w 4215960"/>
                <a:gd name="connsiteY152" fmla="*/ 1363284 h 4030103"/>
                <a:gd name="connsiteX153" fmla="*/ 2319338 w 4215960"/>
                <a:gd name="connsiteY153" fmla="*/ 1330174 h 4030103"/>
                <a:gd name="connsiteX154" fmla="*/ 2300514 w 4215960"/>
                <a:gd name="connsiteY154" fmla="*/ 1304547 h 4030103"/>
                <a:gd name="connsiteX155" fmla="*/ 2233386 w 4215960"/>
                <a:gd name="connsiteY155" fmla="*/ 1324504 h 4030103"/>
                <a:gd name="connsiteX156" fmla="*/ 2211614 w 4215960"/>
                <a:gd name="connsiteY156" fmla="*/ 1270983 h 4030103"/>
                <a:gd name="connsiteX157" fmla="*/ 2232932 w 4215960"/>
                <a:gd name="connsiteY157" fmla="*/ 1241273 h 4030103"/>
                <a:gd name="connsiteX158" fmla="*/ 2176462 w 4215960"/>
                <a:gd name="connsiteY158" fmla="*/ 1137859 h 4030103"/>
                <a:gd name="connsiteX159" fmla="*/ 2127931 w 4215960"/>
                <a:gd name="connsiteY159" fmla="*/ 1176640 h 4030103"/>
                <a:gd name="connsiteX160" fmla="*/ 2038576 w 4215960"/>
                <a:gd name="connsiteY160" fmla="*/ 1121984 h 4030103"/>
                <a:gd name="connsiteX161" fmla="*/ 2090510 w 4215960"/>
                <a:gd name="connsiteY161" fmla="*/ 1029455 h 4030103"/>
                <a:gd name="connsiteX162" fmla="*/ 2047648 w 4215960"/>
                <a:gd name="connsiteY162" fmla="*/ 908352 h 4030103"/>
                <a:gd name="connsiteX163" fmla="*/ 2062389 w 4215960"/>
                <a:gd name="connsiteY163" fmla="*/ 784300 h 4030103"/>
                <a:gd name="connsiteX164" fmla="*/ 2157639 w 4215960"/>
                <a:gd name="connsiteY164" fmla="*/ 710595 h 4030103"/>
                <a:gd name="connsiteX165" fmla="*/ 2262868 w 4215960"/>
                <a:gd name="connsiteY165" fmla="*/ 688143 h 4030103"/>
                <a:gd name="connsiteX166" fmla="*/ 2199821 w 4215960"/>
                <a:gd name="connsiteY166" fmla="*/ 598336 h 4030103"/>
                <a:gd name="connsiteX167" fmla="*/ 2182585 w 4215960"/>
                <a:gd name="connsiteY167" fmla="*/ 643013 h 4030103"/>
                <a:gd name="connsiteX168" fmla="*/ 2139270 w 4215960"/>
                <a:gd name="connsiteY168" fmla="*/ 595842 h 4030103"/>
                <a:gd name="connsiteX169" fmla="*/ 2160588 w 4215960"/>
                <a:gd name="connsiteY169" fmla="*/ 510570 h 4030103"/>
                <a:gd name="connsiteX170" fmla="*/ 2233612 w 4215960"/>
                <a:gd name="connsiteY170" fmla="*/ 413279 h 4030103"/>
                <a:gd name="connsiteX171" fmla="*/ 2216603 w 4215960"/>
                <a:gd name="connsiteY171" fmla="*/ 306690 h 4030103"/>
                <a:gd name="connsiteX172" fmla="*/ 2045381 w 4215960"/>
                <a:gd name="connsiteY172" fmla="*/ 316441 h 4030103"/>
                <a:gd name="connsiteX173" fmla="*/ 2026103 w 4215960"/>
                <a:gd name="connsiteY173" fmla="*/ 359078 h 4030103"/>
                <a:gd name="connsiteX174" fmla="*/ 1993900 w 4215960"/>
                <a:gd name="connsiteY174" fmla="*/ 291495 h 4030103"/>
                <a:gd name="connsiteX175" fmla="*/ 1964190 w 4215960"/>
                <a:gd name="connsiteY175" fmla="*/ 331863 h 4030103"/>
                <a:gd name="connsiteX176" fmla="*/ 1778681 w 4215960"/>
                <a:gd name="connsiteY176" fmla="*/ 365427 h 4030103"/>
                <a:gd name="connsiteX0" fmla="*/ 1778681 w 4215960"/>
                <a:gd name="connsiteY0" fmla="*/ 356780 h 4021456"/>
                <a:gd name="connsiteX1" fmla="*/ 1452562 w 4215960"/>
                <a:gd name="connsiteY1" fmla="*/ 198937 h 4021456"/>
                <a:gd name="connsiteX2" fmla="*/ 1492474 w 4215960"/>
                <a:gd name="connsiteY2" fmla="*/ 49032 h 4021456"/>
                <a:gd name="connsiteX3" fmla="*/ 1438500 w 4215960"/>
                <a:gd name="connsiteY3" fmla="*/ 39507 h 4021456"/>
                <a:gd name="connsiteX4" fmla="*/ 1435325 w 4215960"/>
                <a:gd name="connsiteY4" fmla="*/ 10933 h 4021456"/>
                <a:gd name="connsiteX5" fmla="*/ 1479775 w 4215960"/>
                <a:gd name="connsiteY5" fmla="*/ 18870 h 4021456"/>
                <a:gd name="connsiteX6" fmla="*/ 1135287 w 4215960"/>
                <a:gd name="connsiteY6" fmla="*/ 210957 h 4021456"/>
                <a:gd name="connsiteX7" fmla="*/ 868587 w 4215960"/>
                <a:gd name="connsiteY7" fmla="*/ 244294 h 4021456"/>
                <a:gd name="connsiteX8" fmla="*/ 362857 w 4215960"/>
                <a:gd name="connsiteY8" fmla="*/ 445453 h 4021456"/>
                <a:gd name="connsiteX9" fmla="*/ 312057 w 4215960"/>
                <a:gd name="connsiteY9" fmla="*/ 459968 h 4021456"/>
                <a:gd name="connsiteX10" fmla="*/ 239485 w 4215960"/>
                <a:gd name="connsiteY10" fmla="*/ 510768 h 4021456"/>
                <a:gd name="connsiteX11" fmla="*/ 210457 w 4215960"/>
                <a:gd name="connsiteY11" fmla="*/ 518025 h 4021456"/>
                <a:gd name="connsiteX12" fmla="*/ 159657 w 4215960"/>
                <a:gd name="connsiteY12" fmla="*/ 547053 h 4021456"/>
                <a:gd name="connsiteX13" fmla="*/ 130628 w 4215960"/>
                <a:gd name="connsiteY13" fmla="*/ 576082 h 4021456"/>
                <a:gd name="connsiteX14" fmla="*/ 108857 w 4215960"/>
                <a:gd name="connsiteY14" fmla="*/ 597853 h 4021456"/>
                <a:gd name="connsiteX15" fmla="*/ 94343 w 4215960"/>
                <a:gd name="connsiteY15" fmla="*/ 612368 h 4021456"/>
                <a:gd name="connsiteX16" fmla="*/ 43543 w 4215960"/>
                <a:gd name="connsiteY16" fmla="*/ 692196 h 4021456"/>
                <a:gd name="connsiteX17" fmla="*/ 14514 w 4215960"/>
                <a:gd name="connsiteY17" fmla="*/ 772025 h 4021456"/>
                <a:gd name="connsiteX18" fmla="*/ 0 w 4215960"/>
                <a:gd name="connsiteY18" fmla="*/ 830082 h 4021456"/>
                <a:gd name="connsiteX19" fmla="*/ 7257 w 4215960"/>
                <a:gd name="connsiteY19" fmla="*/ 1802539 h 4021456"/>
                <a:gd name="connsiteX20" fmla="*/ 29028 w 4215960"/>
                <a:gd name="connsiteY20" fmla="*/ 1904139 h 4021456"/>
                <a:gd name="connsiteX21" fmla="*/ 43543 w 4215960"/>
                <a:gd name="connsiteY21" fmla="*/ 1940425 h 4021456"/>
                <a:gd name="connsiteX22" fmla="*/ 58057 w 4215960"/>
                <a:gd name="connsiteY22" fmla="*/ 2005739 h 4021456"/>
                <a:gd name="connsiteX23" fmla="*/ 79828 w 4215960"/>
                <a:gd name="connsiteY23" fmla="*/ 2056539 h 4021456"/>
                <a:gd name="connsiteX24" fmla="*/ 116114 w 4215960"/>
                <a:gd name="connsiteY24" fmla="*/ 2172653 h 4021456"/>
                <a:gd name="connsiteX25" fmla="*/ 137885 w 4215960"/>
                <a:gd name="connsiteY25" fmla="*/ 2237968 h 4021456"/>
                <a:gd name="connsiteX26" fmla="*/ 145143 w 4215960"/>
                <a:gd name="connsiteY26" fmla="*/ 2259739 h 4021456"/>
                <a:gd name="connsiteX27" fmla="*/ 166914 w 4215960"/>
                <a:gd name="connsiteY27" fmla="*/ 2303282 h 4021456"/>
                <a:gd name="connsiteX28" fmla="*/ 188685 w 4215960"/>
                <a:gd name="connsiteY28" fmla="*/ 2354082 h 4021456"/>
                <a:gd name="connsiteX29" fmla="*/ 195943 w 4215960"/>
                <a:gd name="connsiteY29" fmla="*/ 2383111 h 4021456"/>
                <a:gd name="connsiteX30" fmla="*/ 232228 w 4215960"/>
                <a:gd name="connsiteY30" fmla="*/ 2433911 h 4021456"/>
                <a:gd name="connsiteX31" fmla="*/ 254000 w 4215960"/>
                <a:gd name="connsiteY31" fmla="*/ 2491968 h 4021456"/>
                <a:gd name="connsiteX32" fmla="*/ 275771 w 4215960"/>
                <a:gd name="connsiteY32" fmla="*/ 2513739 h 4021456"/>
                <a:gd name="connsiteX33" fmla="*/ 312057 w 4215960"/>
                <a:gd name="connsiteY33" fmla="*/ 2586311 h 4021456"/>
                <a:gd name="connsiteX34" fmla="*/ 348343 w 4215960"/>
                <a:gd name="connsiteY34" fmla="*/ 2637111 h 4021456"/>
                <a:gd name="connsiteX35" fmla="*/ 355600 w 4215960"/>
                <a:gd name="connsiteY35" fmla="*/ 2658882 h 4021456"/>
                <a:gd name="connsiteX36" fmla="*/ 406400 w 4215960"/>
                <a:gd name="connsiteY36" fmla="*/ 2724196 h 4021456"/>
                <a:gd name="connsiteX37" fmla="*/ 435428 w 4215960"/>
                <a:gd name="connsiteY37" fmla="*/ 2789511 h 4021456"/>
                <a:gd name="connsiteX38" fmla="*/ 457200 w 4215960"/>
                <a:gd name="connsiteY38" fmla="*/ 2818539 h 4021456"/>
                <a:gd name="connsiteX39" fmla="*/ 471714 w 4215960"/>
                <a:gd name="connsiteY39" fmla="*/ 2876596 h 4021456"/>
                <a:gd name="connsiteX40" fmla="*/ 478971 w 4215960"/>
                <a:gd name="connsiteY40" fmla="*/ 2898368 h 4021456"/>
                <a:gd name="connsiteX41" fmla="*/ 486228 w 4215960"/>
                <a:gd name="connsiteY41" fmla="*/ 2927396 h 4021456"/>
                <a:gd name="connsiteX42" fmla="*/ 493485 w 4215960"/>
                <a:gd name="connsiteY42" fmla="*/ 2992711 h 4021456"/>
                <a:gd name="connsiteX43" fmla="*/ 515257 w 4215960"/>
                <a:gd name="connsiteY43" fmla="*/ 3050768 h 4021456"/>
                <a:gd name="connsiteX44" fmla="*/ 544285 w 4215960"/>
                <a:gd name="connsiteY44" fmla="*/ 3094311 h 4021456"/>
                <a:gd name="connsiteX45" fmla="*/ 573314 w 4215960"/>
                <a:gd name="connsiteY45" fmla="*/ 3145111 h 4021456"/>
                <a:gd name="connsiteX46" fmla="*/ 602343 w 4215960"/>
                <a:gd name="connsiteY46" fmla="*/ 3166882 h 4021456"/>
                <a:gd name="connsiteX47" fmla="*/ 645885 w 4215960"/>
                <a:gd name="connsiteY47" fmla="*/ 3210425 h 4021456"/>
                <a:gd name="connsiteX48" fmla="*/ 674914 w 4215960"/>
                <a:gd name="connsiteY48" fmla="*/ 3232196 h 4021456"/>
                <a:gd name="connsiteX49" fmla="*/ 711200 w 4215960"/>
                <a:gd name="connsiteY49" fmla="*/ 3275739 h 4021456"/>
                <a:gd name="connsiteX50" fmla="*/ 740228 w 4215960"/>
                <a:gd name="connsiteY50" fmla="*/ 3297511 h 4021456"/>
                <a:gd name="connsiteX51" fmla="*/ 812800 w 4215960"/>
                <a:gd name="connsiteY51" fmla="*/ 3362825 h 4021456"/>
                <a:gd name="connsiteX52" fmla="*/ 849085 w 4215960"/>
                <a:gd name="connsiteY52" fmla="*/ 3406368 h 4021456"/>
                <a:gd name="connsiteX53" fmla="*/ 870857 w 4215960"/>
                <a:gd name="connsiteY53" fmla="*/ 3420882 h 4021456"/>
                <a:gd name="connsiteX54" fmla="*/ 907143 w 4215960"/>
                <a:gd name="connsiteY54" fmla="*/ 3464425 h 4021456"/>
                <a:gd name="connsiteX55" fmla="*/ 936171 w 4215960"/>
                <a:gd name="connsiteY55" fmla="*/ 3486196 h 4021456"/>
                <a:gd name="connsiteX56" fmla="*/ 1030514 w 4215960"/>
                <a:gd name="connsiteY56" fmla="*/ 3529739 h 4021456"/>
                <a:gd name="connsiteX57" fmla="*/ 1480457 w 4215960"/>
                <a:gd name="connsiteY57" fmla="*/ 3515225 h 4021456"/>
                <a:gd name="connsiteX58" fmla="*/ 1531257 w 4215960"/>
                <a:gd name="connsiteY58" fmla="*/ 3500711 h 4021456"/>
                <a:gd name="connsiteX59" fmla="*/ 1618343 w 4215960"/>
                <a:gd name="connsiteY59" fmla="*/ 3493453 h 4021456"/>
                <a:gd name="connsiteX60" fmla="*/ 1698171 w 4215960"/>
                <a:gd name="connsiteY60" fmla="*/ 3478939 h 4021456"/>
                <a:gd name="connsiteX61" fmla="*/ 1756228 w 4215960"/>
                <a:gd name="connsiteY61" fmla="*/ 3471682 h 4021456"/>
                <a:gd name="connsiteX62" fmla="*/ 1785257 w 4215960"/>
                <a:gd name="connsiteY62" fmla="*/ 3457168 h 4021456"/>
                <a:gd name="connsiteX63" fmla="*/ 1850571 w 4215960"/>
                <a:gd name="connsiteY63" fmla="*/ 3435396 h 4021456"/>
                <a:gd name="connsiteX64" fmla="*/ 1886857 w 4215960"/>
                <a:gd name="connsiteY64" fmla="*/ 3420882 h 4021456"/>
                <a:gd name="connsiteX65" fmla="*/ 1988457 w 4215960"/>
                <a:gd name="connsiteY65" fmla="*/ 3406368 h 4021456"/>
                <a:gd name="connsiteX66" fmla="*/ 2017485 w 4215960"/>
                <a:gd name="connsiteY66" fmla="*/ 3399111 h 4021456"/>
                <a:gd name="connsiteX67" fmla="*/ 2637971 w 4215960"/>
                <a:gd name="connsiteY67" fmla="*/ 3745865 h 4021456"/>
                <a:gd name="connsiteX68" fmla="*/ 2724375 w 4215960"/>
                <a:gd name="connsiteY68" fmla="*/ 3932055 h 4021456"/>
                <a:gd name="connsiteX69" fmla="*/ 2784700 w 4215960"/>
                <a:gd name="connsiteY69" fmla="*/ 3990793 h 4021456"/>
                <a:gd name="connsiteX70" fmla="*/ 2795812 w 4215960"/>
                <a:gd name="connsiteY70" fmla="*/ 3960630 h 4021456"/>
                <a:gd name="connsiteX71" fmla="*/ 2841850 w 4215960"/>
                <a:gd name="connsiteY71" fmla="*/ 3933642 h 4021456"/>
                <a:gd name="connsiteX72" fmla="*/ 2892650 w 4215960"/>
                <a:gd name="connsiteY72" fmla="*/ 4006668 h 4021456"/>
                <a:gd name="connsiteX73" fmla="*/ 2941863 w 4215960"/>
                <a:gd name="connsiteY73" fmla="*/ 4009843 h 4021456"/>
                <a:gd name="connsiteX74" fmla="*/ 2897412 w 4215960"/>
                <a:gd name="connsiteY74" fmla="*/ 3916181 h 4021456"/>
                <a:gd name="connsiteX75" fmla="*/ 2854550 w 4215960"/>
                <a:gd name="connsiteY75" fmla="*/ 3847918 h 4021456"/>
                <a:gd name="connsiteX76" fmla="*/ 2897413 w 4215960"/>
                <a:gd name="connsiteY76" fmla="*/ 3832042 h 4021456"/>
                <a:gd name="connsiteX77" fmla="*/ 2878362 w 4215960"/>
                <a:gd name="connsiteY77" fmla="*/ 3790768 h 4021456"/>
                <a:gd name="connsiteX78" fmla="*/ 2930750 w 4215960"/>
                <a:gd name="connsiteY78" fmla="*/ 3800293 h 4021456"/>
                <a:gd name="connsiteX79" fmla="*/ 2910113 w 4215960"/>
                <a:gd name="connsiteY79" fmla="*/ 3766955 h 4021456"/>
                <a:gd name="connsiteX80" fmla="*/ 2931432 w 4215960"/>
                <a:gd name="connsiteY80" fmla="*/ 3750401 h 4021456"/>
                <a:gd name="connsiteX81" fmla="*/ 3052535 w 4215960"/>
                <a:gd name="connsiteY81" fmla="*/ 3835674 h 4021456"/>
                <a:gd name="connsiteX82" fmla="*/ 3087912 w 4215960"/>
                <a:gd name="connsiteY82" fmla="*/ 3822517 h 4021456"/>
                <a:gd name="connsiteX83" fmla="*/ 3140299 w 4215960"/>
                <a:gd name="connsiteY83" fmla="*/ 3887606 h 4021456"/>
                <a:gd name="connsiteX84" fmla="*/ 3160937 w 4215960"/>
                <a:gd name="connsiteY84" fmla="*/ 3946343 h 4021456"/>
                <a:gd name="connsiteX85" fmla="*/ 3268887 w 4215960"/>
                <a:gd name="connsiteY85" fmla="*/ 3965392 h 4021456"/>
                <a:gd name="connsiteX86" fmla="*/ 3208563 w 4215960"/>
                <a:gd name="connsiteY86" fmla="*/ 3898717 h 4021456"/>
                <a:gd name="connsiteX87" fmla="*/ 3205387 w 4215960"/>
                <a:gd name="connsiteY87" fmla="*/ 3830455 h 4021456"/>
                <a:gd name="connsiteX88" fmla="*/ 3259362 w 4215960"/>
                <a:gd name="connsiteY88" fmla="*/ 3886018 h 4021456"/>
                <a:gd name="connsiteX89" fmla="*/ 3308575 w 4215960"/>
                <a:gd name="connsiteY89" fmla="*/ 3890780 h 4021456"/>
                <a:gd name="connsiteX90" fmla="*/ 3302225 w 4215960"/>
                <a:gd name="connsiteY90" fmla="*/ 3841568 h 4021456"/>
                <a:gd name="connsiteX91" fmla="*/ 3362550 w 4215960"/>
                <a:gd name="connsiteY91" fmla="*/ 3846330 h 4021456"/>
                <a:gd name="connsiteX92" fmla="*/ 3424462 w 4215960"/>
                <a:gd name="connsiteY92" fmla="*/ 3889192 h 4021456"/>
                <a:gd name="connsiteX93" fmla="*/ 3456212 w 4215960"/>
                <a:gd name="connsiteY93" fmla="*/ 3876493 h 4021456"/>
                <a:gd name="connsiteX94" fmla="*/ 3449863 w 4215960"/>
                <a:gd name="connsiteY94" fmla="*/ 3841568 h 4021456"/>
                <a:gd name="connsiteX95" fmla="*/ 3491138 w 4215960"/>
                <a:gd name="connsiteY95" fmla="*/ 3817756 h 4021456"/>
                <a:gd name="connsiteX96" fmla="*/ 3575275 w 4215960"/>
                <a:gd name="connsiteY96" fmla="*/ 3874906 h 4021456"/>
                <a:gd name="connsiteX97" fmla="*/ 3592738 w 4215960"/>
                <a:gd name="connsiteY97" fmla="*/ 3773308 h 4021456"/>
                <a:gd name="connsiteX98" fmla="*/ 3567338 w 4215960"/>
                <a:gd name="connsiteY98" fmla="*/ 3751082 h 4021456"/>
                <a:gd name="connsiteX99" fmla="*/ 3494312 w 4215960"/>
                <a:gd name="connsiteY99" fmla="*/ 3708219 h 4021456"/>
                <a:gd name="connsiteX100" fmla="*/ 3516537 w 4215960"/>
                <a:gd name="connsiteY100" fmla="*/ 3682820 h 4021456"/>
                <a:gd name="connsiteX101" fmla="*/ 3537175 w 4215960"/>
                <a:gd name="connsiteY101" fmla="*/ 3660594 h 4021456"/>
                <a:gd name="connsiteX102" fmla="*/ 3591150 w 4215960"/>
                <a:gd name="connsiteY102" fmla="*/ 3692345 h 4021456"/>
                <a:gd name="connsiteX103" fmla="*/ 3597500 w 4215960"/>
                <a:gd name="connsiteY103" fmla="*/ 3647895 h 4021456"/>
                <a:gd name="connsiteX104" fmla="*/ 3541937 w 4215960"/>
                <a:gd name="connsiteY104" fmla="*/ 3624082 h 4021456"/>
                <a:gd name="connsiteX105" fmla="*/ 3540350 w 4215960"/>
                <a:gd name="connsiteY105" fmla="*/ 3614558 h 4021456"/>
                <a:gd name="connsiteX106" fmla="*/ 3527649 w 4215960"/>
                <a:gd name="connsiteY106" fmla="*/ 3576459 h 4021456"/>
                <a:gd name="connsiteX107" fmla="*/ 3533999 w 4215960"/>
                <a:gd name="connsiteY107" fmla="*/ 3528833 h 4021456"/>
                <a:gd name="connsiteX108" fmla="*/ 3545112 w 4215960"/>
                <a:gd name="connsiteY108" fmla="*/ 3473270 h 4021456"/>
                <a:gd name="connsiteX109" fmla="*/ 3507012 w 4215960"/>
                <a:gd name="connsiteY109" fmla="*/ 3443108 h 4021456"/>
                <a:gd name="connsiteX110" fmla="*/ 3540349 w 4215960"/>
                <a:gd name="connsiteY110" fmla="*/ 3433583 h 4021456"/>
                <a:gd name="connsiteX111" fmla="*/ 3518124 w 4215960"/>
                <a:gd name="connsiteY111" fmla="*/ 3397070 h 4021456"/>
                <a:gd name="connsiteX112" fmla="*/ 3556225 w 4215960"/>
                <a:gd name="connsiteY112" fmla="*/ 3392309 h 4021456"/>
                <a:gd name="connsiteX113" fmla="*/ 3562574 w 4215960"/>
                <a:gd name="connsiteY113" fmla="*/ 3358970 h 4021456"/>
                <a:gd name="connsiteX114" fmla="*/ 3624488 w 4215960"/>
                <a:gd name="connsiteY114" fmla="*/ 3368497 h 4021456"/>
                <a:gd name="connsiteX115" fmla="*/ 3657601 w 4215960"/>
                <a:gd name="connsiteY115" fmla="*/ 3383689 h 4021456"/>
                <a:gd name="connsiteX116" fmla="*/ 3623808 w 4215960"/>
                <a:gd name="connsiteY116" fmla="*/ 3424737 h 4021456"/>
                <a:gd name="connsiteX117" fmla="*/ 3662816 w 4215960"/>
                <a:gd name="connsiteY117" fmla="*/ 3532233 h 4021456"/>
                <a:gd name="connsiteX118" fmla="*/ 3715203 w 4215960"/>
                <a:gd name="connsiteY118" fmla="*/ 3563531 h 4021456"/>
                <a:gd name="connsiteX119" fmla="*/ 3767137 w 4215960"/>
                <a:gd name="connsiteY119" fmla="*/ 3521349 h 4021456"/>
                <a:gd name="connsiteX120" fmla="*/ 3852862 w 4215960"/>
                <a:gd name="connsiteY120" fmla="*/ 3472816 h 4021456"/>
                <a:gd name="connsiteX121" fmla="*/ 3835626 w 4215960"/>
                <a:gd name="connsiteY121" fmla="*/ 3383915 h 4021456"/>
                <a:gd name="connsiteX122" fmla="*/ 3912960 w 4215960"/>
                <a:gd name="connsiteY122" fmla="*/ 3251246 h 4021456"/>
                <a:gd name="connsiteX123" fmla="*/ 4205514 w 4215960"/>
                <a:gd name="connsiteY123" fmla="*/ 2918098 h 4021456"/>
                <a:gd name="connsiteX124" fmla="*/ 4124097 w 4215960"/>
                <a:gd name="connsiteY124" fmla="*/ 2909026 h 4021456"/>
                <a:gd name="connsiteX125" fmla="*/ 4128634 w 4215960"/>
                <a:gd name="connsiteY125" fmla="*/ 2817178 h 4021456"/>
                <a:gd name="connsiteX126" fmla="*/ 4079647 w 4215960"/>
                <a:gd name="connsiteY126" fmla="*/ 2792006 h 4021456"/>
                <a:gd name="connsiteX127" fmla="*/ 3995510 w 4215960"/>
                <a:gd name="connsiteY127" fmla="*/ 2823528 h 4021456"/>
                <a:gd name="connsiteX128" fmla="*/ 3958771 w 4215960"/>
                <a:gd name="connsiteY128" fmla="*/ 2787243 h 4021456"/>
                <a:gd name="connsiteX129" fmla="*/ 4003448 w 4215960"/>
                <a:gd name="connsiteY129" fmla="*/ 2764338 h 4021456"/>
                <a:gd name="connsiteX130" fmla="*/ 3874181 w 4215960"/>
                <a:gd name="connsiteY130" fmla="*/ 2551159 h 4021456"/>
                <a:gd name="connsiteX131" fmla="*/ 3889147 w 4215960"/>
                <a:gd name="connsiteY131" fmla="*/ 2520996 h 4021456"/>
                <a:gd name="connsiteX132" fmla="*/ 3865562 w 4215960"/>
                <a:gd name="connsiteY132" fmla="*/ 2405336 h 4021456"/>
                <a:gd name="connsiteX133" fmla="*/ 3706813 w 4215960"/>
                <a:gd name="connsiteY133" fmla="*/ 2394450 h 4021456"/>
                <a:gd name="connsiteX134" fmla="*/ 3673475 w 4215960"/>
                <a:gd name="connsiteY134" fmla="*/ 2443208 h 4021456"/>
                <a:gd name="connsiteX135" fmla="*/ 3584575 w 4215960"/>
                <a:gd name="connsiteY135" fmla="*/ 2457724 h 4021456"/>
                <a:gd name="connsiteX136" fmla="*/ 3590925 w 4215960"/>
                <a:gd name="connsiteY136" fmla="*/ 2435725 h 4021456"/>
                <a:gd name="connsiteX137" fmla="*/ 3537403 w 4215960"/>
                <a:gd name="connsiteY137" fmla="*/ 2419624 h 4021456"/>
                <a:gd name="connsiteX138" fmla="*/ 3512684 w 4215960"/>
                <a:gd name="connsiteY138" fmla="*/ 2254523 h 4021456"/>
                <a:gd name="connsiteX139" fmla="*/ 3232377 w 4215960"/>
                <a:gd name="connsiteY139" fmla="*/ 2187848 h 4021456"/>
                <a:gd name="connsiteX140" fmla="*/ 3096078 w 4215960"/>
                <a:gd name="connsiteY140" fmla="*/ 2231164 h 4021456"/>
                <a:gd name="connsiteX141" fmla="*/ 2964089 w 4215960"/>
                <a:gd name="connsiteY141" fmla="*/ 2223680 h 4021456"/>
                <a:gd name="connsiteX142" fmla="*/ 2831646 w 4215960"/>
                <a:gd name="connsiteY142" fmla="*/ 2112782 h 4021456"/>
                <a:gd name="connsiteX143" fmla="*/ 2618468 w 4215960"/>
                <a:gd name="connsiteY143" fmla="*/ 1809569 h 4021456"/>
                <a:gd name="connsiteX144" fmla="*/ 2220006 w 4215960"/>
                <a:gd name="connsiteY144" fmla="*/ 1670096 h 4021456"/>
                <a:gd name="connsiteX145" fmla="*/ 1983468 w 4215960"/>
                <a:gd name="connsiteY145" fmla="*/ 1357132 h 4021456"/>
                <a:gd name="connsiteX146" fmla="*/ 2017259 w 4215960"/>
                <a:gd name="connsiteY146" fmla="*/ 1332186 h 4021456"/>
                <a:gd name="connsiteX147" fmla="*/ 2076903 w 4215960"/>
                <a:gd name="connsiteY147" fmla="*/ 1415189 h 4021456"/>
                <a:gd name="connsiteX148" fmla="*/ 2097087 w 4215960"/>
                <a:gd name="connsiteY148" fmla="*/ 1397726 h 4021456"/>
                <a:gd name="connsiteX149" fmla="*/ 2140177 w 4215960"/>
                <a:gd name="connsiteY149" fmla="*/ 1428570 h 4021456"/>
                <a:gd name="connsiteX150" fmla="*/ 2228850 w 4215960"/>
                <a:gd name="connsiteY150" fmla="*/ 1374821 h 4021456"/>
                <a:gd name="connsiteX151" fmla="*/ 2244952 w 4215960"/>
                <a:gd name="connsiteY151" fmla="*/ 1354411 h 4021456"/>
                <a:gd name="connsiteX152" fmla="*/ 2303235 w 4215960"/>
                <a:gd name="connsiteY152" fmla="*/ 1354637 h 4021456"/>
                <a:gd name="connsiteX153" fmla="*/ 2319338 w 4215960"/>
                <a:gd name="connsiteY153" fmla="*/ 1321527 h 4021456"/>
                <a:gd name="connsiteX154" fmla="*/ 2300514 w 4215960"/>
                <a:gd name="connsiteY154" fmla="*/ 1295900 h 4021456"/>
                <a:gd name="connsiteX155" fmla="*/ 2233386 w 4215960"/>
                <a:gd name="connsiteY155" fmla="*/ 1315857 h 4021456"/>
                <a:gd name="connsiteX156" fmla="*/ 2211614 w 4215960"/>
                <a:gd name="connsiteY156" fmla="*/ 1262336 h 4021456"/>
                <a:gd name="connsiteX157" fmla="*/ 2232932 w 4215960"/>
                <a:gd name="connsiteY157" fmla="*/ 1232626 h 4021456"/>
                <a:gd name="connsiteX158" fmla="*/ 2176462 w 4215960"/>
                <a:gd name="connsiteY158" fmla="*/ 1129212 h 4021456"/>
                <a:gd name="connsiteX159" fmla="*/ 2127931 w 4215960"/>
                <a:gd name="connsiteY159" fmla="*/ 1167993 h 4021456"/>
                <a:gd name="connsiteX160" fmla="*/ 2038576 w 4215960"/>
                <a:gd name="connsiteY160" fmla="*/ 1113337 h 4021456"/>
                <a:gd name="connsiteX161" fmla="*/ 2090510 w 4215960"/>
                <a:gd name="connsiteY161" fmla="*/ 1020808 h 4021456"/>
                <a:gd name="connsiteX162" fmla="*/ 2047648 w 4215960"/>
                <a:gd name="connsiteY162" fmla="*/ 899705 h 4021456"/>
                <a:gd name="connsiteX163" fmla="*/ 2062389 w 4215960"/>
                <a:gd name="connsiteY163" fmla="*/ 775653 h 4021456"/>
                <a:gd name="connsiteX164" fmla="*/ 2157639 w 4215960"/>
                <a:gd name="connsiteY164" fmla="*/ 701948 h 4021456"/>
                <a:gd name="connsiteX165" fmla="*/ 2262868 w 4215960"/>
                <a:gd name="connsiteY165" fmla="*/ 679496 h 4021456"/>
                <a:gd name="connsiteX166" fmla="*/ 2199821 w 4215960"/>
                <a:gd name="connsiteY166" fmla="*/ 589689 h 4021456"/>
                <a:gd name="connsiteX167" fmla="*/ 2182585 w 4215960"/>
                <a:gd name="connsiteY167" fmla="*/ 634366 h 4021456"/>
                <a:gd name="connsiteX168" fmla="*/ 2139270 w 4215960"/>
                <a:gd name="connsiteY168" fmla="*/ 587195 h 4021456"/>
                <a:gd name="connsiteX169" fmla="*/ 2160588 w 4215960"/>
                <a:gd name="connsiteY169" fmla="*/ 501923 h 4021456"/>
                <a:gd name="connsiteX170" fmla="*/ 2233612 w 4215960"/>
                <a:gd name="connsiteY170" fmla="*/ 404632 h 4021456"/>
                <a:gd name="connsiteX171" fmla="*/ 2216603 w 4215960"/>
                <a:gd name="connsiteY171" fmla="*/ 298043 h 4021456"/>
                <a:gd name="connsiteX172" fmla="*/ 2045381 w 4215960"/>
                <a:gd name="connsiteY172" fmla="*/ 307794 h 4021456"/>
                <a:gd name="connsiteX173" fmla="*/ 2026103 w 4215960"/>
                <a:gd name="connsiteY173" fmla="*/ 350431 h 4021456"/>
                <a:gd name="connsiteX174" fmla="*/ 1993900 w 4215960"/>
                <a:gd name="connsiteY174" fmla="*/ 282848 h 4021456"/>
                <a:gd name="connsiteX175" fmla="*/ 1964190 w 4215960"/>
                <a:gd name="connsiteY175" fmla="*/ 323216 h 4021456"/>
                <a:gd name="connsiteX176" fmla="*/ 1778681 w 4215960"/>
                <a:gd name="connsiteY176" fmla="*/ 356780 h 4021456"/>
                <a:gd name="connsiteX0" fmla="*/ 1778681 w 4215960"/>
                <a:gd name="connsiteY0" fmla="*/ 350611 h 4015287"/>
                <a:gd name="connsiteX1" fmla="*/ 1452562 w 4215960"/>
                <a:gd name="connsiteY1" fmla="*/ 192768 h 4015287"/>
                <a:gd name="connsiteX2" fmla="*/ 1492474 w 4215960"/>
                <a:gd name="connsiteY2" fmla="*/ 42863 h 4015287"/>
                <a:gd name="connsiteX3" fmla="*/ 1438500 w 4215960"/>
                <a:gd name="connsiteY3" fmla="*/ 33338 h 4015287"/>
                <a:gd name="connsiteX4" fmla="*/ 1435325 w 4215960"/>
                <a:gd name="connsiteY4" fmla="*/ 4764 h 4015287"/>
                <a:gd name="connsiteX5" fmla="*/ 1479775 w 4215960"/>
                <a:gd name="connsiteY5" fmla="*/ 12701 h 4015287"/>
                <a:gd name="connsiteX6" fmla="*/ 1484537 w 4215960"/>
                <a:gd name="connsiteY6" fmla="*/ 14288 h 4015287"/>
                <a:gd name="connsiteX7" fmla="*/ 1135287 w 4215960"/>
                <a:gd name="connsiteY7" fmla="*/ 204788 h 4015287"/>
                <a:gd name="connsiteX8" fmla="*/ 868587 w 4215960"/>
                <a:gd name="connsiteY8" fmla="*/ 238125 h 4015287"/>
                <a:gd name="connsiteX9" fmla="*/ 362857 w 4215960"/>
                <a:gd name="connsiteY9" fmla="*/ 439284 h 4015287"/>
                <a:gd name="connsiteX10" fmla="*/ 312057 w 4215960"/>
                <a:gd name="connsiteY10" fmla="*/ 453799 h 4015287"/>
                <a:gd name="connsiteX11" fmla="*/ 239485 w 4215960"/>
                <a:gd name="connsiteY11" fmla="*/ 504599 h 4015287"/>
                <a:gd name="connsiteX12" fmla="*/ 210457 w 4215960"/>
                <a:gd name="connsiteY12" fmla="*/ 511856 h 4015287"/>
                <a:gd name="connsiteX13" fmla="*/ 159657 w 4215960"/>
                <a:gd name="connsiteY13" fmla="*/ 540884 h 4015287"/>
                <a:gd name="connsiteX14" fmla="*/ 130628 w 4215960"/>
                <a:gd name="connsiteY14" fmla="*/ 569913 h 4015287"/>
                <a:gd name="connsiteX15" fmla="*/ 108857 w 4215960"/>
                <a:gd name="connsiteY15" fmla="*/ 591684 h 4015287"/>
                <a:gd name="connsiteX16" fmla="*/ 94343 w 4215960"/>
                <a:gd name="connsiteY16" fmla="*/ 606199 h 4015287"/>
                <a:gd name="connsiteX17" fmla="*/ 43543 w 4215960"/>
                <a:gd name="connsiteY17" fmla="*/ 686027 h 4015287"/>
                <a:gd name="connsiteX18" fmla="*/ 14514 w 4215960"/>
                <a:gd name="connsiteY18" fmla="*/ 765856 h 4015287"/>
                <a:gd name="connsiteX19" fmla="*/ 0 w 4215960"/>
                <a:gd name="connsiteY19" fmla="*/ 823913 h 4015287"/>
                <a:gd name="connsiteX20" fmla="*/ 7257 w 4215960"/>
                <a:gd name="connsiteY20" fmla="*/ 1796370 h 4015287"/>
                <a:gd name="connsiteX21" fmla="*/ 29028 w 4215960"/>
                <a:gd name="connsiteY21" fmla="*/ 1897970 h 4015287"/>
                <a:gd name="connsiteX22" fmla="*/ 43543 w 4215960"/>
                <a:gd name="connsiteY22" fmla="*/ 1934256 h 4015287"/>
                <a:gd name="connsiteX23" fmla="*/ 58057 w 4215960"/>
                <a:gd name="connsiteY23" fmla="*/ 1999570 h 4015287"/>
                <a:gd name="connsiteX24" fmla="*/ 79828 w 4215960"/>
                <a:gd name="connsiteY24" fmla="*/ 2050370 h 4015287"/>
                <a:gd name="connsiteX25" fmla="*/ 116114 w 4215960"/>
                <a:gd name="connsiteY25" fmla="*/ 2166484 h 4015287"/>
                <a:gd name="connsiteX26" fmla="*/ 137885 w 4215960"/>
                <a:gd name="connsiteY26" fmla="*/ 2231799 h 4015287"/>
                <a:gd name="connsiteX27" fmla="*/ 145143 w 4215960"/>
                <a:gd name="connsiteY27" fmla="*/ 2253570 h 4015287"/>
                <a:gd name="connsiteX28" fmla="*/ 166914 w 4215960"/>
                <a:gd name="connsiteY28" fmla="*/ 2297113 h 4015287"/>
                <a:gd name="connsiteX29" fmla="*/ 188685 w 4215960"/>
                <a:gd name="connsiteY29" fmla="*/ 2347913 h 4015287"/>
                <a:gd name="connsiteX30" fmla="*/ 195943 w 4215960"/>
                <a:gd name="connsiteY30" fmla="*/ 2376942 h 4015287"/>
                <a:gd name="connsiteX31" fmla="*/ 232228 w 4215960"/>
                <a:gd name="connsiteY31" fmla="*/ 2427742 h 4015287"/>
                <a:gd name="connsiteX32" fmla="*/ 254000 w 4215960"/>
                <a:gd name="connsiteY32" fmla="*/ 2485799 h 4015287"/>
                <a:gd name="connsiteX33" fmla="*/ 275771 w 4215960"/>
                <a:gd name="connsiteY33" fmla="*/ 2507570 h 4015287"/>
                <a:gd name="connsiteX34" fmla="*/ 312057 w 4215960"/>
                <a:gd name="connsiteY34" fmla="*/ 2580142 h 4015287"/>
                <a:gd name="connsiteX35" fmla="*/ 348343 w 4215960"/>
                <a:gd name="connsiteY35" fmla="*/ 2630942 h 4015287"/>
                <a:gd name="connsiteX36" fmla="*/ 355600 w 4215960"/>
                <a:gd name="connsiteY36" fmla="*/ 2652713 h 4015287"/>
                <a:gd name="connsiteX37" fmla="*/ 406400 w 4215960"/>
                <a:gd name="connsiteY37" fmla="*/ 2718027 h 4015287"/>
                <a:gd name="connsiteX38" fmla="*/ 435428 w 4215960"/>
                <a:gd name="connsiteY38" fmla="*/ 2783342 h 4015287"/>
                <a:gd name="connsiteX39" fmla="*/ 457200 w 4215960"/>
                <a:gd name="connsiteY39" fmla="*/ 2812370 h 4015287"/>
                <a:gd name="connsiteX40" fmla="*/ 471714 w 4215960"/>
                <a:gd name="connsiteY40" fmla="*/ 2870427 h 4015287"/>
                <a:gd name="connsiteX41" fmla="*/ 478971 w 4215960"/>
                <a:gd name="connsiteY41" fmla="*/ 2892199 h 4015287"/>
                <a:gd name="connsiteX42" fmla="*/ 486228 w 4215960"/>
                <a:gd name="connsiteY42" fmla="*/ 2921227 h 4015287"/>
                <a:gd name="connsiteX43" fmla="*/ 493485 w 4215960"/>
                <a:gd name="connsiteY43" fmla="*/ 2986542 h 4015287"/>
                <a:gd name="connsiteX44" fmla="*/ 515257 w 4215960"/>
                <a:gd name="connsiteY44" fmla="*/ 3044599 h 4015287"/>
                <a:gd name="connsiteX45" fmla="*/ 544285 w 4215960"/>
                <a:gd name="connsiteY45" fmla="*/ 3088142 h 4015287"/>
                <a:gd name="connsiteX46" fmla="*/ 573314 w 4215960"/>
                <a:gd name="connsiteY46" fmla="*/ 3138942 h 4015287"/>
                <a:gd name="connsiteX47" fmla="*/ 602343 w 4215960"/>
                <a:gd name="connsiteY47" fmla="*/ 3160713 h 4015287"/>
                <a:gd name="connsiteX48" fmla="*/ 645885 w 4215960"/>
                <a:gd name="connsiteY48" fmla="*/ 3204256 h 4015287"/>
                <a:gd name="connsiteX49" fmla="*/ 674914 w 4215960"/>
                <a:gd name="connsiteY49" fmla="*/ 3226027 h 4015287"/>
                <a:gd name="connsiteX50" fmla="*/ 711200 w 4215960"/>
                <a:gd name="connsiteY50" fmla="*/ 3269570 h 4015287"/>
                <a:gd name="connsiteX51" fmla="*/ 740228 w 4215960"/>
                <a:gd name="connsiteY51" fmla="*/ 3291342 h 4015287"/>
                <a:gd name="connsiteX52" fmla="*/ 812800 w 4215960"/>
                <a:gd name="connsiteY52" fmla="*/ 3356656 h 4015287"/>
                <a:gd name="connsiteX53" fmla="*/ 849085 w 4215960"/>
                <a:gd name="connsiteY53" fmla="*/ 3400199 h 4015287"/>
                <a:gd name="connsiteX54" fmla="*/ 870857 w 4215960"/>
                <a:gd name="connsiteY54" fmla="*/ 3414713 h 4015287"/>
                <a:gd name="connsiteX55" fmla="*/ 907143 w 4215960"/>
                <a:gd name="connsiteY55" fmla="*/ 3458256 h 4015287"/>
                <a:gd name="connsiteX56" fmla="*/ 936171 w 4215960"/>
                <a:gd name="connsiteY56" fmla="*/ 3480027 h 4015287"/>
                <a:gd name="connsiteX57" fmla="*/ 1030514 w 4215960"/>
                <a:gd name="connsiteY57" fmla="*/ 3523570 h 4015287"/>
                <a:gd name="connsiteX58" fmla="*/ 1480457 w 4215960"/>
                <a:gd name="connsiteY58" fmla="*/ 3509056 h 4015287"/>
                <a:gd name="connsiteX59" fmla="*/ 1531257 w 4215960"/>
                <a:gd name="connsiteY59" fmla="*/ 3494542 h 4015287"/>
                <a:gd name="connsiteX60" fmla="*/ 1618343 w 4215960"/>
                <a:gd name="connsiteY60" fmla="*/ 3487284 h 4015287"/>
                <a:gd name="connsiteX61" fmla="*/ 1698171 w 4215960"/>
                <a:gd name="connsiteY61" fmla="*/ 3472770 h 4015287"/>
                <a:gd name="connsiteX62" fmla="*/ 1756228 w 4215960"/>
                <a:gd name="connsiteY62" fmla="*/ 3465513 h 4015287"/>
                <a:gd name="connsiteX63" fmla="*/ 1785257 w 4215960"/>
                <a:gd name="connsiteY63" fmla="*/ 3450999 h 4015287"/>
                <a:gd name="connsiteX64" fmla="*/ 1850571 w 4215960"/>
                <a:gd name="connsiteY64" fmla="*/ 3429227 h 4015287"/>
                <a:gd name="connsiteX65" fmla="*/ 1886857 w 4215960"/>
                <a:gd name="connsiteY65" fmla="*/ 3414713 h 4015287"/>
                <a:gd name="connsiteX66" fmla="*/ 1988457 w 4215960"/>
                <a:gd name="connsiteY66" fmla="*/ 3400199 h 4015287"/>
                <a:gd name="connsiteX67" fmla="*/ 2017485 w 4215960"/>
                <a:gd name="connsiteY67" fmla="*/ 3392942 h 4015287"/>
                <a:gd name="connsiteX68" fmla="*/ 2637971 w 4215960"/>
                <a:gd name="connsiteY68" fmla="*/ 3739696 h 4015287"/>
                <a:gd name="connsiteX69" fmla="*/ 2724375 w 4215960"/>
                <a:gd name="connsiteY69" fmla="*/ 3925886 h 4015287"/>
                <a:gd name="connsiteX70" fmla="*/ 2784700 w 4215960"/>
                <a:gd name="connsiteY70" fmla="*/ 3984624 h 4015287"/>
                <a:gd name="connsiteX71" fmla="*/ 2795812 w 4215960"/>
                <a:gd name="connsiteY71" fmla="*/ 3954461 h 4015287"/>
                <a:gd name="connsiteX72" fmla="*/ 2841850 w 4215960"/>
                <a:gd name="connsiteY72" fmla="*/ 3927473 h 4015287"/>
                <a:gd name="connsiteX73" fmla="*/ 2892650 w 4215960"/>
                <a:gd name="connsiteY73" fmla="*/ 4000499 h 4015287"/>
                <a:gd name="connsiteX74" fmla="*/ 2941863 w 4215960"/>
                <a:gd name="connsiteY74" fmla="*/ 4003674 h 4015287"/>
                <a:gd name="connsiteX75" fmla="*/ 2897412 w 4215960"/>
                <a:gd name="connsiteY75" fmla="*/ 3910012 h 4015287"/>
                <a:gd name="connsiteX76" fmla="*/ 2854550 w 4215960"/>
                <a:gd name="connsiteY76" fmla="*/ 3841749 h 4015287"/>
                <a:gd name="connsiteX77" fmla="*/ 2897413 w 4215960"/>
                <a:gd name="connsiteY77" fmla="*/ 3825873 h 4015287"/>
                <a:gd name="connsiteX78" fmla="*/ 2878362 w 4215960"/>
                <a:gd name="connsiteY78" fmla="*/ 3784599 h 4015287"/>
                <a:gd name="connsiteX79" fmla="*/ 2930750 w 4215960"/>
                <a:gd name="connsiteY79" fmla="*/ 3794124 h 4015287"/>
                <a:gd name="connsiteX80" fmla="*/ 2910113 w 4215960"/>
                <a:gd name="connsiteY80" fmla="*/ 3760786 h 4015287"/>
                <a:gd name="connsiteX81" fmla="*/ 2931432 w 4215960"/>
                <a:gd name="connsiteY81" fmla="*/ 3744232 h 4015287"/>
                <a:gd name="connsiteX82" fmla="*/ 3052535 w 4215960"/>
                <a:gd name="connsiteY82" fmla="*/ 3829505 h 4015287"/>
                <a:gd name="connsiteX83" fmla="*/ 3087912 w 4215960"/>
                <a:gd name="connsiteY83" fmla="*/ 3816348 h 4015287"/>
                <a:gd name="connsiteX84" fmla="*/ 3140299 w 4215960"/>
                <a:gd name="connsiteY84" fmla="*/ 3881437 h 4015287"/>
                <a:gd name="connsiteX85" fmla="*/ 3160937 w 4215960"/>
                <a:gd name="connsiteY85" fmla="*/ 3940174 h 4015287"/>
                <a:gd name="connsiteX86" fmla="*/ 3268887 w 4215960"/>
                <a:gd name="connsiteY86" fmla="*/ 3959223 h 4015287"/>
                <a:gd name="connsiteX87" fmla="*/ 3208563 w 4215960"/>
                <a:gd name="connsiteY87" fmla="*/ 3892548 h 4015287"/>
                <a:gd name="connsiteX88" fmla="*/ 3205387 w 4215960"/>
                <a:gd name="connsiteY88" fmla="*/ 3824286 h 4015287"/>
                <a:gd name="connsiteX89" fmla="*/ 3259362 w 4215960"/>
                <a:gd name="connsiteY89" fmla="*/ 3879849 h 4015287"/>
                <a:gd name="connsiteX90" fmla="*/ 3308575 w 4215960"/>
                <a:gd name="connsiteY90" fmla="*/ 3884611 h 4015287"/>
                <a:gd name="connsiteX91" fmla="*/ 3302225 w 4215960"/>
                <a:gd name="connsiteY91" fmla="*/ 3835399 h 4015287"/>
                <a:gd name="connsiteX92" fmla="*/ 3362550 w 4215960"/>
                <a:gd name="connsiteY92" fmla="*/ 3840161 h 4015287"/>
                <a:gd name="connsiteX93" fmla="*/ 3424462 w 4215960"/>
                <a:gd name="connsiteY93" fmla="*/ 3883023 h 4015287"/>
                <a:gd name="connsiteX94" fmla="*/ 3456212 w 4215960"/>
                <a:gd name="connsiteY94" fmla="*/ 3870324 h 4015287"/>
                <a:gd name="connsiteX95" fmla="*/ 3449863 w 4215960"/>
                <a:gd name="connsiteY95" fmla="*/ 3835399 h 4015287"/>
                <a:gd name="connsiteX96" fmla="*/ 3491138 w 4215960"/>
                <a:gd name="connsiteY96" fmla="*/ 3811587 h 4015287"/>
                <a:gd name="connsiteX97" fmla="*/ 3575275 w 4215960"/>
                <a:gd name="connsiteY97" fmla="*/ 3868737 h 4015287"/>
                <a:gd name="connsiteX98" fmla="*/ 3592738 w 4215960"/>
                <a:gd name="connsiteY98" fmla="*/ 3767139 h 4015287"/>
                <a:gd name="connsiteX99" fmla="*/ 3567338 w 4215960"/>
                <a:gd name="connsiteY99" fmla="*/ 3744913 h 4015287"/>
                <a:gd name="connsiteX100" fmla="*/ 3494312 w 4215960"/>
                <a:gd name="connsiteY100" fmla="*/ 3702050 h 4015287"/>
                <a:gd name="connsiteX101" fmla="*/ 3516537 w 4215960"/>
                <a:gd name="connsiteY101" fmla="*/ 3676651 h 4015287"/>
                <a:gd name="connsiteX102" fmla="*/ 3537175 w 4215960"/>
                <a:gd name="connsiteY102" fmla="*/ 3654425 h 4015287"/>
                <a:gd name="connsiteX103" fmla="*/ 3591150 w 4215960"/>
                <a:gd name="connsiteY103" fmla="*/ 3686176 h 4015287"/>
                <a:gd name="connsiteX104" fmla="*/ 3597500 w 4215960"/>
                <a:gd name="connsiteY104" fmla="*/ 3641726 h 4015287"/>
                <a:gd name="connsiteX105" fmla="*/ 3541937 w 4215960"/>
                <a:gd name="connsiteY105" fmla="*/ 3617913 h 4015287"/>
                <a:gd name="connsiteX106" fmla="*/ 3540350 w 4215960"/>
                <a:gd name="connsiteY106" fmla="*/ 3608389 h 4015287"/>
                <a:gd name="connsiteX107" fmla="*/ 3527649 w 4215960"/>
                <a:gd name="connsiteY107" fmla="*/ 3570290 h 4015287"/>
                <a:gd name="connsiteX108" fmla="*/ 3533999 w 4215960"/>
                <a:gd name="connsiteY108" fmla="*/ 3522664 h 4015287"/>
                <a:gd name="connsiteX109" fmla="*/ 3545112 w 4215960"/>
                <a:gd name="connsiteY109" fmla="*/ 3467101 h 4015287"/>
                <a:gd name="connsiteX110" fmla="*/ 3507012 w 4215960"/>
                <a:gd name="connsiteY110" fmla="*/ 3436939 h 4015287"/>
                <a:gd name="connsiteX111" fmla="*/ 3540349 w 4215960"/>
                <a:gd name="connsiteY111" fmla="*/ 3427414 h 4015287"/>
                <a:gd name="connsiteX112" fmla="*/ 3518124 w 4215960"/>
                <a:gd name="connsiteY112" fmla="*/ 3390901 h 4015287"/>
                <a:gd name="connsiteX113" fmla="*/ 3556225 w 4215960"/>
                <a:gd name="connsiteY113" fmla="*/ 3386140 h 4015287"/>
                <a:gd name="connsiteX114" fmla="*/ 3562574 w 4215960"/>
                <a:gd name="connsiteY114" fmla="*/ 3352801 h 4015287"/>
                <a:gd name="connsiteX115" fmla="*/ 3624488 w 4215960"/>
                <a:gd name="connsiteY115" fmla="*/ 3362328 h 4015287"/>
                <a:gd name="connsiteX116" fmla="*/ 3657601 w 4215960"/>
                <a:gd name="connsiteY116" fmla="*/ 3377520 h 4015287"/>
                <a:gd name="connsiteX117" fmla="*/ 3623808 w 4215960"/>
                <a:gd name="connsiteY117" fmla="*/ 3418568 h 4015287"/>
                <a:gd name="connsiteX118" fmla="*/ 3662816 w 4215960"/>
                <a:gd name="connsiteY118" fmla="*/ 3526064 h 4015287"/>
                <a:gd name="connsiteX119" fmla="*/ 3715203 w 4215960"/>
                <a:gd name="connsiteY119" fmla="*/ 3557362 h 4015287"/>
                <a:gd name="connsiteX120" fmla="*/ 3767137 w 4215960"/>
                <a:gd name="connsiteY120" fmla="*/ 3515180 h 4015287"/>
                <a:gd name="connsiteX121" fmla="*/ 3852862 w 4215960"/>
                <a:gd name="connsiteY121" fmla="*/ 3466647 h 4015287"/>
                <a:gd name="connsiteX122" fmla="*/ 3835626 w 4215960"/>
                <a:gd name="connsiteY122" fmla="*/ 3377746 h 4015287"/>
                <a:gd name="connsiteX123" fmla="*/ 3912960 w 4215960"/>
                <a:gd name="connsiteY123" fmla="*/ 3245077 h 4015287"/>
                <a:gd name="connsiteX124" fmla="*/ 4205514 w 4215960"/>
                <a:gd name="connsiteY124" fmla="*/ 2911929 h 4015287"/>
                <a:gd name="connsiteX125" fmla="*/ 4124097 w 4215960"/>
                <a:gd name="connsiteY125" fmla="*/ 2902857 h 4015287"/>
                <a:gd name="connsiteX126" fmla="*/ 4128634 w 4215960"/>
                <a:gd name="connsiteY126" fmla="*/ 2811009 h 4015287"/>
                <a:gd name="connsiteX127" fmla="*/ 4079647 w 4215960"/>
                <a:gd name="connsiteY127" fmla="*/ 2785837 h 4015287"/>
                <a:gd name="connsiteX128" fmla="*/ 3995510 w 4215960"/>
                <a:gd name="connsiteY128" fmla="*/ 2817359 h 4015287"/>
                <a:gd name="connsiteX129" fmla="*/ 3958771 w 4215960"/>
                <a:gd name="connsiteY129" fmla="*/ 2781074 h 4015287"/>
                <a:gd name="connsiteX130" fmla="*/ 4003448 w 4215960"/>
                <a:gd name="connsiteY130" fmla="*/ 2758169 h 4015287"/>
                <a:gd name="connsiteX131" fmla="*/ 3874181 w 4215960"/>
                <a:gd name="connsiteY131" fmla="*/ 2544990 h 4015287"/>
                <a:gd name="connsiteX132" fmla="*/ 3889147 w 4215960"/>
                <a:gd name="connsiteY132" fmla="*/ 2514827 h 4015287"/>
                <a:gd name="connsiteX133" fmla="*/ 3865562 w 4215960"/>
                <a:gd name="connsiteY133" fmla="*/ 2399167 h 4015287"/>
                <a:gd name="connsiteX134" fmla="*/ 3706813 w 4215960"/>
                <a:gd name="connsiteY134" fmla="*/ 2388281 h 4015287"/>
                <a:gd name="connsiteX135" fmla="*/ 3673475 w 4215960"/>
                <a:gd name="connsiteY135" fmla="*/ 2437039 h 4015287"/>
                <a:gd name="connsiteX136" fmla="*/ 3584575 w 4215960"/>
                <a:gd name="connsiteY136" fmla="*/ 2451555 h 4015287"/>
                <a:gd name="connsiteX137" fmla="*/ 3590925 w 4215960"/>
                <a:gd name="connsiteY137" fmla="*/ 2429556 h 4015287"/>
                <a:gd name="connsiteX138" fmla="*/ 3537403 w 4215960"/>
                <a:gd name="connsiteY138" fmla="*/ 2413455 h 4015287"/>
                <a:gd name="connsiteX139" fmla="*/ 3512684 w 4215960"/>
                <a:gd name="connsiteY139" fmla="*/ 2248354 h 4015287"/>
                <a:gd name="connsiteX140" fmla="*/ 3232377 w 4215960"/>
                <a:gd name="connsiteY140" fmla="*/ 2181679 h 4015287"/>
                <a:gd name="connsiteX141" fmla="*/ 3096078 w 4215960"/>
                <a:gd name="connsiteY141" fmla="*/ 2224995 h 4015287"/>
                <a:gd name="connsiteX142" fmla="*/ 2964089 w 4215960"/>
                <a:gd name="connsiteY142" fmla="*/ 2217511 h 4015287"/>
                <a:gd name="connsiteX143" fmla="*/ 2831646 w 4215960"/>
                <a:gd name="connsiteY143" fmla="*/ 2106613 h 4015287"/>
                <a:gd name="connsiteX144" fmla="*/ 2618468 w 4215960"/>
                <a:gd name="connsiteY144" fmla="*/ 1803400 h 4015287"/>
                <a:gd name="connsiteX145" fmla="*/ 2220006 w 4215960"/>
                <a:gd name="connsiteY145" fmla="*/ 1663927 h 4015287"/>
                <a:gd name="connsiteX146" fmla="*/ 1983468 w 4215960"/>
                <a:gd name="connsiteY146" fmla="*/ 1350963 h 4015287"/>
                <a:gd name="connsiteX147" fmla="*/ 2017259 w 4215960"/>
                <a:gd name="connsiteY147" fmla="*/ 1326017 h 4015287"/>
                <a:gd name="connsiteX148" fmla="*/ 2076903 w 4215960"/>
                <a:gd name="connsiteY148" fmla="*/ 1409020 h 4015287"/>
                <a:gd name="connsiteX149" fmla="*/ 2097087 w 4215960"/>
                <a:gd name="connsiteY149" fmla="*/ 1391557 h 4015287"/>
                <a:gd name="connsiteX150" fmla="*/ 2140177 w 4215960"/>
                <a:gd name="connsiteY150" fmla="*/ 1422401 h 4015287"/>
                <a:gd name="connsiteX151" fmla="*/ 2228850 w 4215960"/>
                <a:gd name="connsiteY151" fmla="*/ 1368652 h 4015287"/>
                <a:gd name="connsiteX152" fmla="*/ 2244952 w 4215960"/>
                <a:gd name="connsiteY152" fmla="*/ 1348242 h 4015287"/>
                <a:gd name="connsiteX153" fmla="*/ 2303235 w 4215960"/>
                <a:gd name="connsiteY153" fmla="*/ 1348468 h 4015287"/>
                <a:gd name="connsiteX154" fmla="*/ 2319338 w 4215960"/>
                <a:gd name="connsiteY154" fmla="*/ 1315358 h 4015287"/>
                <a:gd name="connsiteX155" fmla="*/ 2300514 w 4215960"/>
                <a:gd name="connsiteY155" fmla="*/ 1289731 h 4015287"/>
                <a:gd name="connsiteX156" fmla="*/ 2233386 w 4215960"/>
                <a:gd name="connsiteY156" fmla="*/ 1309688 h 4015287"/>
                <a:gd name="connsiteX157" fmla="*/ 2211614 w 4215960"/>
                <a:gd name="connsiteY157" fmla="*/ 1256167 h 4015287"/>
                <a:gd name="connsiteX158" fmla="*/ 2232932 w 4215960"/>
                <a:gd name="connsiteY158" fmla="*/ 1226457 h 4015287"/>
                <a:gd name="connsiteX159" fmla="*/ 2176462 w 4215960"/>
                <a:gd name="connsiteY159" fmla="*/ 1123043 h 4015287"/>
                <a:gd name="connsiteX160" fmla="*/ 2127931 w 4215960"/>
                <a:gd name="connsiteY160" fmla="*/ 1161824 h 4015287"/>
                <a:gd name="connsiteX161" fmla="*/ 2038576 w 4215960"/>
                <a:gd name="connsiteY161" fmla="*/ 1107168 h 4015287"/>
                <a:gd name="connsiteX162" fmla="*/ 2090510 w 4215960"/>
                <a:gd name="connsiteY162" fmla="*/ 1014639 h 4015287"/>
                <a:gd name="connsiteX163" fmla="*/ 2047648 w 4215960"/>
                <a:gd name="connsiteY163" fmla="*/ 893536 h 4015287"/>
                <a:gd name="connsiteX164" fmla="*/ 2062389 w 4215960"/>
                <a:gd name="connsiteY164" fmla="*/ 769484 h 4015287"/>
                <a:gd name="connsiteX165" fmla="*/ 2157639 w 4215960"/>
                <a:gd name="connsiteY165" fmla="*/ 695779 h 4015287"/>
                <a:gd name="connsiteX166" fmla="*/ 2262868 w 4215960"/>
                <a:gd name="connsiteY166" fmla="*/ 673327 h 4015287"/>
                <a:gd name="connsiteX167" fmla="*/ 2199821 w 4215960"/>
                <a:gd name="connsiteY167" fmla="*/ 583520 h 4015287"/>
                <a:gd name="connsiteX168" fmla="*/ 2182585 w 4215960"/>
                <a:gd name="connsiteY168" fmla="*/ 628197 h 4015287"/>
                <a:gd name="connsiteX169" fmla="*/ 2139270 w 4215960"/>
                <a:gd name="connsiteY169" fmla="*/ 581026 h 4015287"/>
                <a:gd name="connsiteX170" fmla="*/ 2160588 w 4215960"/>
                <a:gd name="connsiteY170" fmla="*/ 495754 h 4015287"/>
                <a:gd name="connsiteX171" fmla="*/ 2233612 w 4215960"/>
                <a:gd name="connsiteY171" fmla="*/ 398463 h 4015287"/>
                <a:gd name="connsiteX172" fmla="*/ 2216603 w 4215960"/>
                <a:gd name="connsiteY172" fmla="*/ 291874 h 4015287"/>
                <a:gd name="connsiteX173" fmla="*/ 2045381 w 4215960"/>
                <a:gd name="connsiteY173" fmla="*/ 301625 h 4015287"/>
                <a:gd name="connsiteX174" fmla="*/ 2026103 w 4215960"/>
                <a:gd name="connsiteY174" fmla="*/ 344262 h 4015287"/>
                <a:gd name="connsiteX175" fmla="*/ 1993900 w 4215960"/>
                <a:gd name="connsiteY175" fmla="*/ 276679 h 4015287"/>
                <a:gd name="connsiteX176" fmla="*/ 1964190 w 4215960"/>
                <a:gd name="connsiteY176" fmla="*/ 317047 h 4015287"/>
                <a:gd name="connsiteX177" fmla="*/ 1778681 w 4215960"/>
                <a:gd name="connsiteY177" fmla="*/ 350611 h 4015287"/>
                <a:gd name="connsiteX0" fmla="*/ 1778681 w 4215960"/>
                <a:gd name="connsiteY0" fmla="*/ 430620 h 4095296"/>
                <a:gd name="connsiteX1" fmla="*/ 1452562 w 4215960"/>
                <a:gd name="connsiteY1" fmla="*/ 272777 h 4095296"/>
                <a:gd name="connsiteX2" fmla="*/ 1492474 w 4215960"/>
                <a:gd name="connsiteY2" fmla="*/ 122872 h 4095296"/>
                <a:gd name="connsiteX3" fmla="*/ 1438500 w 4215960"/>
                <a:gd name="connsiteY3" fmla="*/ 113347 h 4095296"/>
                <a:gd name="connsiteX4" fmla="*/ 1435325 w 4215960"/>
                <a:gd name="connsiteY4" fmla="*/ 84773 h 4095296"/>
                <a:gd name="connsiteX5" fmla="*/ 1479775 w 4215960"/>
                <a:gd name="connsiteY5" fmla="*/ 92710 h 4095296"/>
                <a:gd name="connsiteX6" fmla="*/ 1422625 w 4215960"/>
                <a:gd name="connsiteY6" fmla="*/ 5397 h 4095296"/>
                <a:gd name="connsiteX7" fmla="*/ 1135287 w 4215960"/>
                <a:gd name="connsiteY7" fmla="*/ 284797 h 4095296"/>
                <a:gd name="connsiteX8" fmla="*/ 868587 w 4215960"/>
                <a:gd name="connsiteY8" fmla="*/ 318134 h 4095296"/>
                <a:gd name="connsiteX9" fmla="*/ 362857 w 4215960"/>
                <a:gd name="connsiteY9" fmla="*/ 519293 h 4095296"/>
                <a:gd name="connsiteX10" fmla="*/ 312057 w 4215960"/>
                <a:gd name="connsiteY10" fmla="*/ 533808 h 4095296"/>
                <a:gd name="connsiteX11" fmla="*/ 239485 w 4215960"/>
                <a:gd name="connsiteY11" fmla="*/ 584608 h 4095296"/>
                <a:gd name="connsiteX12" fmla="*/ 210457 w 4215960"/>
                <a:gd name="connsiteY12" fmla="*/ 591865 h 4095296"/>
                <a:gd name="connsiteX13" fmla="*/ 159657 w 4215960"/>
                <a:gd name="connsiteY13" fmla="*/ 620893 h 4095296"/>
                <a:gd name="connsiteX14" fmla="*/ 130628 w 4215960"/>
                <a:gd name="connsiteY14" fmla="*/ 649922 h 4095296"/>
                <a:gd name="connsiteX15" fmla="*/ 108857 w 4215960"/>
                <a:gd name="connsiteY15" fmla="*/ 671693 h 4095296"/>
                <a:gd name="connsiteX16" fmla="*/ 94343 w 4215960"/>
                <a:gd name="connsiteY16" fmla="*/ 686208 h 4095296"/>
                <a:gd name="connsiteX17" fmla="*/ 43543 w 4215960"/>
                <a:gd name="connsiteY17" fmla="*/ 766036 h 4095296"/>
                <a:gd name="connsiteX18" fmla="*/ 14514 w 4215960"/>
                <a:gd name="connsiteY18" fmla="*/ 845865 h 4095296"/>
                <a:gd name="connsiteX19" fmla="*/ 0 w 4215960"/>
                <a:gd name="connsiteY19" fmla="*/ 903922 h 4095296"/>
                <a:gd name="connsiteX20" fmla="*/ 7257 w 4215960"/>
                <a:gd name="connsiteY20" fmla="*/ 1876379 h 4095296"/>
                <a:gd name="connsiteX21" fmla="*/ 29028 w 4215960"/>
                <a:gd name="connsiteY21" fmla="*/ 1977979 h 4095296"/>
                <a:gd name="connsiteX22" fmla="*/ 43543 w 4215960"/>
                <a:gd name="connsiteY22" fmla="*/ 2014265 h 4095296"/>
                <a:gd name="connsiteX23" fmla="*/ 58057 w 4215960"/>
                <a:gd name="connsiteY23" fmla="*/ 2079579 h 4095296"/>
                <a:gd name="connsiteX24" fmla="*/ 79828 w 4215960"/>
                <a:gd name="connsiteY24" fmla="*/ 2130379 h 4095296"/>
                <a:gd name="connsiteX25" fmla="*/ 116114 w 4215960"/>
                <a:gd name="connsiteY25" fmla="*/ 2246493 h 4095296"/>
                <a:gd name="connsiteX26" fmla="*/ 137885 w 4215960"/>
                <a:gd name="connsiteY26" fmla="*/ 2311808 h 4095296"/>
                <a:gd name="connsiteX27" fmla="*/ 145143 w 4215960"/>
                <a:gd name="connsiteY27" fmla="*/ 2333579 h 4095296"/>
                <a:gd name="connsiteX28" fmla="*/ 166914 w 4215960"/>
                <a:gd name="connsiteY28" fmla="*/ 2377122 h 4095296"/>
                <a:gd name="connsiteX29" fmla="*/ 188685 w 4215960"/>
                <a:gd name="connsiteY29" fmla="*/ 2427922 h 4095296"/>
                <a:gd name="connsiteX30" fmla="*/ 195943 w 4215960"/>
                <a:gd name="connsiteY30" fmla="*/ 2456951 h 4095296"/>
                <a:gd name="connsiteX31" fmla="*/ 232228 w 4215960"/>
                <a:gd name="connsiteY31" fmla="*/ 2507751 h 4095296"/>
                <a:gd name="connsiteX32" fmla="*/ 254000 w 4215960"/>
                <a:gd name="connsiteY32" fmla="*/ 2565808 h 4095296"/>
                <a:gd name="connsiteX33" fmla="*/ 275771 w 4215960"/>
                <a:gd name="connsiteY33" fmla="*/ 2587579 h 4095296"/>
                <a:gd name="connsiteX34" fmla="*/ 312057 w 4215960"/>
                <a:gd name="connsiteY34" fmla="*/ 2660151 h 4095296"/>
                <a:gd name="connsiteX35" fmla="*/ 348343 w 4215960"/>
                <a:gd name="connsiteY35" fmla="*/ 2710951 h 4095296"/>
                <a:gd name="connsiteX36" fmla="*/ 355600 w 4215960"/>
                <a:gd name="connsiteY36" fmla="*/ 2732722 h 4095296"/>
                <a:gd name="connsiteX37" fmla="*/ 406400 w 4215960"/>
                <a:gd name="connsiteY37" fmla="*/ 2798036 h 4095296"/>
                <a:gd name="connsiteX38" fmla="*/ 435428 w 4215960"/>
                <a:gd name="connsiteY38" fmla="*/ 2863351 h 4095296"/>
                <a:gd name="connsiteX39" fmla="*/ 457200 w 4215960"/>
                <a:gd name="connsiteY39" fmla="*/ 2892379 h 4095296"/>
                <a:gd name="connsiteX40" fmla="*/ 471714 w 4215960"/>
                <a:gd name="connsiteY40" fmla="*/ 2950436 h 4095296"/>
                <a:gd name="connsiteX41" fmla="*/ 478971 w 4215960"/>
                <a:gd name="connsiteY41" fmla="*/ 2972208 h 4095296"/>
                <a:gd name="connsiteX42" fmla="*/ 486228 w 4215960"/>
                <a:gd name="connsiteY42" fmla="*/ 3001236 h 4095296"/>
                <a:gd name="connsiteX43" fmla="*/ 493485 w 4215960"/>
                <a:gd name="connsiteY43" fmla="*/ 3066551 h 4095296"/>
                <a:gd name="connsiteX44" fmla="*/ 515257 w 4215960"/>
                <a:gd name="connsiteY44" fmla="*/ 3124608 h 4095296"/>
                <a:gd name="connsiteX45" fmla="*/ 544285 w 4215960"/>
                <a:gd name="connsiteY45" fmla="*/ 3168151 h 4095296"/>
                <a:gd name="connsiteX46" fmla="*/ 573314 w 4215960"/>
                <a:gd name="connsiteY46" fmla="*/ 3218951 h 4095296"/>
                <a:gd name="connsiteX47" fmla="*/ 602343 w 4215960"/>
                <a:gd name="connsiteY47" fmla="*/ 3240722 h 4095296"/>
                <a:gd name="connsiteX48" fmla="*/ 645885 w 4215960"/>
                <a:gd name="connsiteY48" fmla="*/ 3284265 h 4095296"/>
                <a:gd name="connsiteX49" fmla="*/ 674914 w 4215960"/>
                <a:gd name="connsiteY49" fmla="*/ 3306036 h 4095296"/>
                <a:gd name="connsiteX50" fmla="*/ 711200 w 4215960"/>
                <a:gd name="connsiteY50" fmla="*/ 3349579 h 4095296"/>
                <a:gd name="connsiteX51" fmla="*/ 740228 w 4215960"/>
                <a:gd name="connsiteY51" fmla="*/ 3371351 h 4095296"/>
                <a:gd name="connsiteX52" fmla="*/ 812800 w 4215960"/>
                <a:gd name="connsiteY52" fmla="*/ 3436665 h 4095296"/>
                <a:gd name="connsiteX53" fmla="*/ 849085 w 4215960"/>
                <a:gd name="connsiteY53" fmla="*/ 3480208 h 4095296"/>
                <a:gd name="connsiteX54" fmla="*/ 870857 w 4215960"/>
                <a:gd name="connsiteY54" fmla="*/ 3494722 h 4095296"/>
                <a:gd name="connsiteX55" fmla="*/ 907143 w 4215960"/>
                <a:gd name="connsiteY55" fmla="*/ 3538265 h 4095296"/>
                <a:gd name="connsiteX56" fmla="*/ 936171 w 4215960"/>
                <a:gd name="connsiteY56" fmla="*/ 3560036 h 4095296"/>
                <a:gd name="connsiteX57" fmla="*/ 1030514 w 4215960"/>
                <a:gd name="connsiteY57" fmla="*/ 3603579 h 4095296"/>
                <a:gd name="connsiteX58" fmla="*/ 1480457 w 4215960"/>
                <a:gd name="connsiteY58" fmla="*/ 3589065 h 4095296"/>
                <a:gd name="connsiteX59" fmla="*/ 1531257 w 4215960"/>
                <a:gd name="connsiteY59" fmla="*/ 3574551 h 4095296"/>
                <a:gd name="connsiteX60" fmla="*/ 1618343 w 4215960"/>
                <a:gd name="connsiteY60" fmla="*/ 3567293 h 4095296"/>
                <a:gd name="connsiteX61" fmla="*/ 1698171 w 4215960"/>
                <a:gd name="connsiteY61" fmla="*/ 3552779 h 4095296"/>
                <a:gd name="connsiteX62" fmla="*/ 1756228 w 4215960"/>
                <a:gd name="connsiteY62" fmla="*/ 3545522 h 4095296"/>
                <a:gd name="connsiteX63" fmla="*/ 1785257 w 4215960"/>
                <a:gd name="connsiteY63" fmla="*/ 3531008 h 4095296"/>
                <a:gd name="connsiteX64" fmla="*/ 1850571 w 4215960"/>
                <a:gd name="connsiteY64" fmla="*/ 3509236 h 4095296"/>
                <a:gd name="connsiteX65" fmla="*/ 1886857 w 4215960"/>
                <a:gd name="connsiteY65" fmla="*/ 3494722 h 4095296"/>
                <a:gd name="connsiteX66" fmla="*/ 1988457 w 4215960"/>
                <a:gd name="connsiteY66" fmla="*/ 3480208 h 4095296"/>
                <a:gd name="connsiteX67" fmla="*/ 2017485 w 4215960"/>
                <a:gd name="connsiteY67" fmla="*/ 3472951 h 4095296"/>
                <a:gd name="connsiteX68" fmla="*/ 2637971 w 4215960"/>
                <a:gd name="connsiteY68" fmla="*/ 3819705 h 4095296"/>
                <a:gd name="connsiteX69" fmla="*/ 2724375 w 4215960"/>
                <a:gd name="connsiteY69" fmla="*/ 4005895 h 4095296"/>
                <a:gd name="connsiteX70" fmla="*/ 2784700 w 4215960"/>
                <a:gd name="connsiteY70" fmla="*/ 4064633 h 4095296"/>
                <a:gd name="connsiteX71" fmla="*/ 2795812 w 4215960"/>
                <a:gd name="connsiteY71" fmla="*/ 4034470 h 4095296"/>
                <a:gd name="connsiteX72" fmla="*/ 2841850 w 4215960"/>
                <a:gd name="connsiteY72" fmla="*/ 4007482 h 4095296"/>
                <a:gd name="connsiteX73" fmla="*/ 2892650 w 4215960"/>
                <a:gd name="connsiteY73" fmla="*/ 4080508 h 4095296"/>
                <a:gd name="connsiteX74" fmla="*/ 2941863 w 4215960"/>
                <a:gd name="connsiteY74" fmla="*/ 4083683 h 4095296"/>
                <a:gd name="connsiteX75" fmla="*/ 2897412 w 4215960"/>
                <a:gd name="connsiteY75" fmla="*/ 3990021 h 4095296"/>
                <a:gd name="connsiteX76" fmla="*/ 2854550 w 4215960"/>
                <a:gd name="connsiteY76" fmla="*/ 3921758 h 4095296"/>
                <a:gd name="connsiteX77" fmla="*/ 2897413 w 4215960"/>
                <a:gd name="connsiteY77" fmla="*/ 3905882 h 4095296"/>
                <a:gd name="connsiteX78" fmla="*/ 2878362 w 4215960"/>
                <a:gd name="connsiteY78" fmla="*/ 3864608 h 4095296"/>
                <a:gd name="connsiteX79" fmla="*/ 2930750 w 4215960"/>
                <a:gd name="connsiteY79" fmla="*/ 3874133 h 4095296"/>
                <a:gd name="connsiteX80" fmla="*/ 2910113 w 4215960"/>
                <a:gd name="connsiteY80" fmla="*/ 3840795 h 4095296"/>
                <a:gd name="connsiteX81" fmla="*/ 2931432 w 4215960"/>
                <a:gd name="connsiteY81" fmla="*/ 3824241 h 4095296"/>
                <a:gd name="connsiteX82" fmla="*/ 3052535 w 4215960"/>
                <a:gd name="connsiteY82" fmla="*/ 3909514 h 4095296"/>
                <a:gd name="connsiteX83" fmla="*/ 3087912 w 4215960"/>
                <a:gd name="connsiteY83" fmla="*/ 3896357 h 4095296"/>
                <a:gd name="connsiteX84" fmla="*/ 3140299 w 4215960"/>
                <a:gd name="connsiteY84" fmla="*/ 3961446 h 4095296"/>
                <a:gd name="connsiteX85" fmla="*/ 3160937 w 4215960"/>
                <a:gd name="connsiteY85" fmla="*/ 4020183 h 4095296"/>
                <a:gd name="connsiteX86" fmla="*/ 3268887 w 4215960"/>
                <a:gd name="connsiteY86" fmla="*/ 4039232 h 4095296"/>
                <a:gd name="connsiteX87" fmla="*/ 3208563 w 4215960"/>
                <a:gd name="connsiteY87" fmla="*/ 3972557 h 4095296"/>
                <a:gd name="connsiteX88" fmla="*/ 3205387 w 4215960"/>
                <a:gd name="connsiteY88" fmla="*/ 3904295 h 4095296"/>
                <a:gd name="connsiteX89" fmla="*/ 3259362 w 4215960"/>
                <a:gd name="connsiteY89" fmla="*/ 3959858 h 4095296"/>
                <a:gd name="connsiteX90" fmla="*/ 3308575 w 4215960"/>
                <a:gd name="connsiteY90" fmla="*/ 3964620 h 4095296"/>
                <a:gd name="connsiteX91" fmla="*/ 3302225 w 4215960"/>
                <a:gd name="connsiteY91" fmla="*/ 3915408 h 4095296"/>
                <a:gd name="connsiteX92" fmla="*/ 3362550 w 4215960"/>
                <a:gd name="connsiteY92" fmla="*/ 3920170 h 4095296"/>
                <a:gd name="connsiteX93" fmla="*/ 3424462 w 4215960"/>
                <a:gd name="connsiteY93" fmla="*/ 3963032 h 4095296"/>
                <a:gd name="connsiteX94" fmla="*/ 3456212 w 4215960"/>
                <a:gd name="connsiteY94" fmla="*/ 3950333 h 4095296"/>
                <a:gd name="connsiteX95" fmla="*/ 3449863 w 4215960"/>
                <a:gd name="connsiteY95" fmla="*/ 3915408 h 4095296"/>
                <a:gd name="connsiteX96" fmla="*/ 3491138 w 4215960"/>
                <a:gd name="connsiteY96" fmla="*/ 3891596 h 4095296"/>
                <a:gd name="connsiteX97" fmla="*/ 3575275 w 4215960"/>
                <a:gd name="connsiteY97" fmla="*/ 3948746 h 4095296"/>
                <a:gd name="connsiteX98" fmla="*/ 3592738 w 4215960"/>
                <a:gd name="connsiteY98" fmla="*/ 3847148 h 4095296"/>
                <a:gd name="connsiteX99" fmla="*/ 3567338 w 4215960"/>
                <a:gd name="connsiteY99" fmla="*/ 3824922 h 4095296"/>
                <a:gd name="connsiteX100" fmla="*/ 3494312 w 4215960"/>
                <a:gd name="connsiteY100" fmla="*/ 3782059 h 4095296"/>
                <a:gd name="connsiteX101" fmla="*/ 3516537 w 4215960"/>
                <a:gd name="connsiteY101" fmla="*/ 3756660 h 4095296"/>
                <a:gd name="connsiteX102" fmla="*/ 3537175 w 4215960"/>
                <a:gd name="connsiteY102" fmla="*/ 3734434 h 4095296"/>
                <a:gd name="connsiteX103" fmla="*/ 3591150 w 4215960"/>
                <a:gd name="connsiteY103" fmla="*/ 3766185 h 4095296"/>
                <a:gd name="connsiteX104" fmla="*/ 3597500 w 4215960"/>
                <a:gd name="connsiteY104" fmla="*/ 3721735 h 4095296"/>
                <a:gd name="connsiteX105" fmla="*/ 3541937 w 4215960"/>
                <a:gd name="connsiteY105" fmla="*/ 3697922 h 4095296"/>
                <a:gd name="connsiteX106" fmla="*/ 3540350 w 4215960"/>
                <a:gd name="connsiteY106" fmla="*/ 3688398 h 4095296"/>
                <a:gd name="connsiteX107" fmla="*/ 3527649 w 4215960"/>
                <a:gd name="connsiteY107" fmla="*/ 3650299 h 4095296"/>
                <a:gd name="connsiteX108" fmla="*/ 3533999 w 4215960"/>
                <a:gd name="connsiteY108" fmla="*/ 3602673 h 4095296"/>
                <a:gd name="connsiteX109" fmla="*/ 3545112 w 4215960"/>
                <a:gd name="connsiteY109" fmla="*/ 3547110 h 4095296"/>
                <a:gd name="connsiteX110" fmla="*/ 3507012 w 4215960"/>
                <a:gd name="connsiteY110" fmla="*/ 3516948 h 4095296"/>
                <a:gd name="connsiteX111" fmla="*/ 3540349 w 4215960"/>
                <a:gd name="connsiteY111" fmla="*/ 3507423 h 4095296"/>
                <a:gd name="connsiteX112" fmla="*/ 3518124 w 4215960"/>
                <a:gd name="connsiteY112" fmla="*/ 3470910 h 4095296"/>
                <a:gd name="connsiteX113" fmla="*/ 3556225 w 4215960"/>
                <a:gd name="connsiteY113" fmla="*/ 3466149 h 4095296"/>
                <a:gd name="connsiteX114" fmla="*/ 3562574 w 4215960"/>
                <a:gd name="connsiteY114" fmla="*/ 3432810 h 4095296"/>
                <a:gd name="connsiteX115" fmla="*/ 3624488 w 4215960"/>
                <a:gd name="connsiteY115" fmla="*/ 3442337 h 4095296"/>
                <a:gd name="connsiteX116" fmla="*/ 3657601 w 4215960"/>
                <a:gd name="connsiteY116" fmla="*/ 3457529 h 4095296"/>
                <a:gd name="connsiteX117" fmla="*/ 3623808 w 4215960"/>
                <a:gd name="connsiteY117" fmla="*/ 3498577 h 4095296"/>
                <a:gd name="connsiteX118" fmla="*/ 3662816 w 4215960"/>
                <a:gd name="connsiteY118" fmla="*/ 3606073 h 4095296"/>
                <a:gd name="connsiteX119" fmla="*/ 3715203 w 4215960"/>
                <a:gd name="connsiteY119" fmla="*/ 3637371 h 4095296"/>
                <a:gd name="connsiteX120" fmla="*/ 3767137 w 4215960"/>
                <a:gd name="connsiteY120" fmla="*/ 3595189 h 4095296"/>
                <a:gd name="connsiteX121" fmla="*/ 3852862 w 4215960"/>
                <a:gd name="connsiteY121" fmla="*/ 3546656 h 4095296"/>
                <a:gd name="connsiteX122" fmla="*/ 3835626 w 4215960"/>
                <a:gd name="connsiteY122" fmla="*/ 3457755 h 4095296"/>
                <a:gd name="connsiteX123" fmla="*/ 3912960 w 4215960"/>
                <a:gd name="connsiteY123" fmla="*/ 3325086 h 4095296"/>
                <a:gd name="connsiteX124" fmla="*/ 4205514 w 4215960"/>
                <a:gd name="connsiteY124" fmla="*/ 2991938 h 4095296"/>
                <a:gd name="connsiteX125" fmla="*/ 4124097 w 4215960"/>
                <a:gd name="connsiteY125" fmla="*/ 2982866 h 4095296"/>
                <a:gd name="connsiteX126" fmla="*/ 4128634 w 4215960"/>
                <a:gd name="connsiteY126" fmla="*/ 2891018 h 4095296"/>
                <a:gd name="connsiteX127" fmla="*/ 4079647 w 4215960"/>
                <a:gd name="connsiteY127" fmla="*/ 2865846 h 4095296"/>
                <a:gd name="connsiteX128" fmla="*/ 3995510 w 4215960"/>
                <a:gd name="connsiteY128" fmla="*/ 2897368 h 4095296"/>
                <a:gd name="connsiteX129" fmla="*/ 3958771 w 4215960"/>
                <a:gd name="connsiteY129" fmla="*/ 2861083 h 4095296"/>
                <a:gd name="connsiteX130" fmla="*/ 4003448 w 4215960"/>
                <a:gd name="connsiteY130" fmla="*/ 2838178 h 4095296"/>
                <a:gd name="connsiteX131" fmla="*/ 3874181 w 4215960"/>
                <a:gd name="connsiteY131" fmla="*/ 2624999 h 4095296"/>
                <a:gd name="connsiteX132" fmla="*/ 3889147 w 4215960"/>
                <a:gd name="connsiteY132" fmla="*/ 2594836 h 4095296"/>
                <a:gd name="connsiteX133" fmla="*/ 3865562 w 4215960"/>
                <a:gd name="connsiteY133" fmla="*/ 2479176 h 4095296"/>
                <a:gd name="connsiteX134" fmla="*/ 3706813 w 4215960"/>
                <a:gd name="connsiteY134" fmla="*/ 2468290 h 4095296"/>
                <a:gd name="connsiteX135" fmla="*/ 3673475 w 4215960"/>
                <a:gd name="connsiteY135" fmla="*/ 2517048 h 4095296"/>
                <a:gd name="connsiteX136" fmla="*/ 3584575 w 4215960"/>
                <a:gd name="connsiteY136" fmla="*/ 2531564 h 4095296"/>
                <a:gd name="connsiteX137" fmla="*/ 3590925 w 4215960"/>
                <a:gd name="connsiteY137" fmla="*/ 2509565 h 4095296"/>
                <a:gd name="connsiteX138" fmla="*/ 3537403 w 4215960"/>
                <a:gd name="connsiteY138" fmla="*/ 2493464 h 4095296"/>
                <a:gd name="connsiteX139" fmla="*/ 3512684 w 4215960"/>
                <a:gd name="connsiteY139" fmla="*/ 2328363 h 4095296"/>
                <a:gd name="connsiteX140" fmla="*/ 3232377 w 4215960"/>
                <a:gd name="connsiteY140" fmla="*/ 2261688 h 4095296"/>
                <a:gd name="connsiteX141" fmla="*/ 3096078 w 4215960"/>
                <a:gd name="connsiteY141" fmla="*/ 2305004 h 4095296"/>
                <a:gd name="connsiteX142" fmla="*/ 2964089 w 4215960"/>
                <a:gd name="connsiteY142" fmla="*/ 2297520 h 4095296"/>
                <a:gd name="connsiteX143" fmla="*/ 2831646 w 4215960"/>
                <a:gd name="connsiteY143" fmla="*/ 2186622 h 4095296"/>
                <a:gd name="connsiteX144" fmla="*/ 2618468 w 4215960"/>
                <a:gd name="connsiteY144" fmla="*/ 1883409 h 4095296"/>
                <a:gd name="connsiteX145" fmla="*/ 2220006 w 4215960"/>
                <a:gd name="connsiteY145" fmla="*/ 1743936 h 4095296"/>
                <a:gd name="connsiteX146" fmla="*/ 1983468 w 4215960"/>
                <a:gd name="connsiteY146" fmla="*/ 1430972 h 4095296"/>
                <a:gd name="connsiteX147" fmla="*/ 2017259 w 4215960"/>
                <a:gd name="connsiteY147" fmla="*/ 1406026 h 4095296"/>
                <a:gd name="connsiteX148" fmla="*/ 2076903 w 4215960"/>
                <a:gd name="connsiteY148" fmla="*/ 1489029 h 4095296"/>
                <a:gd name="connsiteX149" fmla="*/ 2097087 w 4215960"/>
                <a:gd name="connsiteY149" fmla="*/ 1471566 h 4095296"/>
                <a:gd name="connsiteX150" fmla="*/ 2140177 w 4215960"/>
                <a:gd name="connsiteY150" fmla="*/ 1502410 h 4095296"/>
                <a:gd name="connsiteX151" fmla="*/ 2228850 w 4215960"/>
                <a:gd name="connsiteY151" fmla="*/ 1448661 h 4095296"/>
                <a:gd name="connsiteX152" fmla="*/ 2244952 w 4215960"/>
                <a:gd name="connsiteY152" fmla="*/ 1428251 h 4095296"/>
                <a:gd name="connsiteX153" fmla="*/ 2303235 w 4215960"/>
                <a:gd name="connsiteY153" fmla="*/ 1428477 h 4095296"/>
                <a:gd name="connsiteX154" fmla="*/ 2319338 w 4215960"/>
                <a:gd name="connsiteY154" fmla="*/ 1395367 h 4095296"/>
                <a:gd name="connsiteX155" fmla="*/ 2300514 w 4215960"/>
                <a:gd name="connsiteY155" fmla="*/ 1369740 h 4095296"/>
                <a:gd name="connsiteX156" fmla="*/ 2233386 w 4215960"/>
                <a:gd name="connsiteY156" fmla="*/ 1389697 h 4095296"/>
                <a:gd name="connsiteX157" fmla="*/ 2211614 w 4215960"/>
                <a:gd name="connsiteY157" fmla="*/ 1336176 h 4095296"/>
                <a:gd name="connsiteX158" fmla="*/ 2232932 w 4215960"/>
                <a:gd name="connsiteY158" fmla="*/ 1306466 h 4095296"/>
                <a:gd name="connsiteX159" fmla="*/ 2176462 w 4215960"/>
                <a:gd name="connsiteY159" fmla="*/ 1203052 h 4095296"/>
                <a:gd name="connsiteX160" fmla="*/ 2127931 w 4215960"/>
                <a:gd name="connsiteY160" fmla="*/ 1241833 h 4095296"/>
                <a:gd name="connsiteX161" fmla="*/ 2038576 w 4215960"/>
                <a:gd name="connsiteY161" fmla="*/ 1187177 h 4095296"/>
                <a:gd name="connsiteX162" fmla="*/ 2090510 w 4215960"/>
                <a:gd name="connsiteY162" fmla="*/ 1094648 h 4095296"/>
                <a:gd name="connsiteX163" fmla="*/ 2047648 w 4215960"/>
                <a:gd name="connsiteY163" fmla="*/ 973545 h 4095296"/>
                <a:gd name="connsiteX164" fmla="*/ 2062389 w 4215960"/>
                <a:gd name="connsiteY164" fmla="*/ 849493 h 4095296"/>
                <a:gd name="connsiteX165" fmla="*/ 2157639 w 4215960"/>
                <a:gd name="connsiteY165" fmla="*/ 775788 h 4095296"/>
                <a:gd name="connsiteX166" fmla="*/ 2262868 w 4215960"/>
                <a:gd name="connsiteY166" fmla="*/ 753336 h 4095296"/>
                <a:gd name="connsiteX167" fmla="*/ 2199821 w 4215960"/>
                <a:gd name="connsiteY167" fmla="*/ 663529 h 4095296"/>
                <a:gd name="connsiteX168" fmla="*/ 2182585 w 4215960"/>
                <a:gd name="connsiteY168" fmla="*/ 708206 h 4095296"/>
                <a:gd name="connsiteX169" fmla="*/ 2139270 w 4215960"/>
                <a:gd name="connsiteY169" fmla="*/ 661035 h 4095296"/>
                <a:gd name="connsiteX170" fmla="*/ 2160588 w 4215960"/>
                <a:gd name="connsiteY170" fmla="*/ 575763 h 4095296"/>
                <a:gd name="connsiteX171" fmla="*/ 2233612 w 4215960"/>
                <a:gd name="connsiteY171" fmla="*/ 478472 h 4095296"/>
                <a:gd name="connsiteX172" fmla="*/ 2216603 w 4215960"/>
                <a:gd name="connsiteY172" fmla="*/ 371883 h 4095296"/>
                <a:gd name="connsiteX173" fmla="*/ 2045381 w 4215960"/>
                <a:gd name="connsiteY173" fmla="*/ 381634 h 4095296"/>
                <a:gd name="connsiteX174" fmla="*/ 2026103 w 4215960"/>
                <a:gd name="connsiteY174" fmla="*/ 424271 h 4095296"/>
                <a:gd name="connsiteX175" fmla="*/ 1993900 w 4215960"/>
                <a:gd name="connsiteY175" fmla="*/ 356688 h 4095296"/>
                <a:gd name="connsiteX176" fmla="*/ 1964190 w 4215960"/>
                <a:gd name="connsiteY176" fmla="*/ 397056 h 4095296"/>
                <a:gd name="connsiteX177" fmla="*/ 1778681 w 4215960"/>
                <a:gd name="connsiteY177" fmla="*/ 430620 h 4095296"/>
                <a:gd name="connsiteX0" fmla="*/ 1778681 w 4215960"/>
                <a:gd name="connsiteY0" fmla="*/ 449546 h 4114222"/>
                <a:gd name="connsiteX1" fmla="*/ 1452562 w 4215960"/>
                <a:gd name="connsiteY1" fmla="*/ 291703 h 4114222"/>
                <a:gd name="connsiteX2" fmla="*/ 1492474 w 4215960"/>
                <a:gd name="connsiteY2" fmla="*/ 141798 h 4114222"/>
                <a:gd name="connsiteX3" fmla="*/ 1438500 w 4215960"/>
                <a:gd name="connsiteY3" fmla="*/ 132273 h 4114222"/>
                <a:gd name="connsiteX4" fmla="*/ 1435325 w 4215960"/>
                <a:gd name="connsiteY4" fmla="*/ 103699 h 4114222"/>
                <a:gd name="connsiteX5" fmla="*/ 1479775 w 4215960"/>
                <a:gd name="connsiteY5" fmla="*/ 111636 h 4114222"/>
                <a:gd name="connsiteX6" fmla="*/ 1422625 w 4215960"/>
                <a:gd name="connsiteY6" fmla="*/ 24323 h 4114222"/>
                <a:gd name="connsiteX7" fmla="*/ 1425800 w 4215960"/>
                <a:gd name="connsiteY7" fmla="*/ 24323 h 4114222"/>
                <a:gd name="connsiteX8" fmla="*/ 1135287 w 4215960"/>
                <a:gd name="connsiteY8" fmla="*/ 303723 h 4114222"/>
                <a:gd name="connsiteX9" fmla="*/ 868587 w 4215960"/>
                <a:gd name="connsiteY9" fmla="*/ 337060 h 4114222"/>
                <a:gd name="connsiteX10" fmla="*/ 362857 w 4215960"/>
                <a:gd name="connsiteY10" fmla="*/ 538219 h 4114222"/>
                <a:gd name="connsiteX11" fmla="*/ 312057 w 4215960"/>
                <a:gd name="connsiteY11" fmla="*/ 552734 h 4114222"/>
                <a:gd name="connsiteX12" fmla="*/ 239485 w 4215960"/>
                <a:gd name="connsiteY12" fmla="*/ 603534 h 4114222"/>
                <a:gd name="connsiteX13" fmla="*/ 210457 w 4215960"/>
                <a:gd name="connsiteY13" fmla="*/ 610791 h 4114222"/>
                <a:gd name="connsiteX14" fmla="*/ 159657 w 4215960"/>
                <a:gd name="connsiteY14" fmla="*/ 639819 h 4114222"/>
                <a:gd name="connsiteX15" fmla="*/ 130628 w 4215960"/>
                <a:gd name="connsiteY15" fmla="*/ 668848 h 4114222"/>
                <a:gd name="connsiteX16" fmla="*/ 108857 w 4215960"/>
                <a:gd name="connsiteY16" fmla="*/ 690619 h 4114222"/>
                <a:gd name="connsiteX17" fmla="*/ 94343 w 4215960"/>
                <a:gd name="connsiteY17" fmla="*/ 705134 h 4114222"/>
                <a:gd name="connsiteX18" fmla="*/ 43543 w 4215960"/>
                <a:gd name="connsiteY18" fmla="*/ 784962 h 4114222"/>
                <a:gd name="connsiteX19" fmla="*/ 14514 w 4215960"/>
                <a:gd name="connsiteY19" fmla="*/ 864791 h 4114222"/>
                <a:gd name="connsiteX20" fmla="*/ 0 w 4215960"/>
                <a:gd name="connsiteY20" fmla="*/ 922848 h 4114222"/>
                <a:gd name="connsiteX21" fmla="*/ 7257 w 4215960"/>
                <a:gd name="connsiteY21" fmla="*/ 1895305 h 4114222"/>
                <a:gd name="connsiteX22" fmla="*/ 29028 w 4215960"/>
                <a:gd name="connsiteY22" fmla="*/ 1996905 h 4114222"/>
                <a:gd name="connsiteX23" fmla="*/ 43543 w 4215960"/>
                <a:gd name="connsiteY23" fmla="*/ 2033191 h 4114222"/>
                <a:gd name="connsiteX24" fmla="*/ 58057 w 4215960"/>
                <a:gd name="connsiteY24" fmla="*/ 2098505 h 4114222"/>
                <a:gd name="connsiteX25" fmla="*/ 79828 w 4215960"/>
                <a:gd name="connsiteY25" fmla="*/ 2149305 h 4114222"/>
                <a:gd name="connsiteX26" fmla="*/ 116114 w 4215960"/>
                <a:gd name="connsiteY26" fmla="*/ 2265419 h 4114222"/>
                <a:gd name="connsiteX27" fmla="*/ 137885 w 4215960"/>
                <a:gd name="connsiteY27" fmla="*/ 2330734 h 4114222"/>
                <a:gd name="connsiteX28" fmla="*/ 145143 w 4215960"/>
                <a:gd name="connsiteY28" fmla="*/ 2352505 h 4114222"/>
                <a:gd name="connsiteX29" fmla="*/ 166914 w 4215960"/>
                <a:gd name="connsiteY29" fmla="*/ 2396048 h 4114222"/>
                <a:gd name="connsiteX30" fmla="*/ 188685 w 4215960"/>
                <a:gd name="connsiteY30" fmla="*/ 2446848 h 4114222"/>
                <a:gd name="connsiteX31" fmla="*/ 195943 w 4215960"/>
                <a:gd name="connsiteY31" fmla="*/ 2475877 h 4114222"/>
                <a:gd name="connsiteX32" fmla="*/ 232228 w 4215960"/>
                <a:gd name="connsiteY32" fmla="*/ 2526677 h 4114222"/>
                <a:gd name="connsiteX33" fmla="*/ 254000 w 4215960"/>
                <a:gd name="connsiteY33" fmla="*/ 2584734 h 4114222"/>
                <a:gd name="connsiteX34" fmla="*/ 275771 w 4215960"/>
                <a:gd name="connsiteY34" fmla="*/ 2606505 h 4114222"/>
                <a:gd name="connsiteX35" fmla="*/ 312057 w 4215960"/>
                <a:gd name="connsiteY35" fmla="*/ 2679077 h 4114222"/>
                <a:gd name="connsiteX36" fmla="*/ 348343 w 4215960"/>
                <a:gd name="connsiteY36" fmla="*/ 2729877 h 4114222"/>
                <a:gd name="connsiteX37" fmla="*/ 355600 w 4215960"/>
                <a:gd name="connsiteY37" fmla="*/ 2751648 h 4114222"/>
                <a:gd name="connsiteX38" fmla="*/ 406400 w 4215960"/>
                <a:gd name="connsiteY38" fmla="*/ 2816962 h 4114222"/>
                <a:gd name="connsiteX39" fmla="*/ 435428 w 4215960"/>
                <a:gd name="connsiteY39" fmla="*/ 2882277 h 4114222"/>
                <a:gd name="connsiteX40" fmla="*/ 457200 w 4215960"/>
                <a:gd name="connsiteY40" fmla="*/ 2911305 h 4114222"/>
                <a:gd name="connsiteX41" fmla="*/ 471714 w 4215960"/>
                <a:gd name="connsiteY41" fmla="*/ 2969362 h 4114222"/>
                <a:gd name="connsiteX42" fmla="*/ 478971 w 4215960"/>
                <a:gd name="connsiteY42" fmla="*/ 2991134 h 4114222"/>
                <a:gd name="connsiteX43" fmla="*/ 486228 w 4215960"/>
                <a:gd name="connsiteY43" fmla="*/ 3020162 h 4114222"/>
                <a:gd name="connsiteX44" fmla="*/ 493485 w 4215960"/>
                <a:gd name="connsiteY44" fmla="*/ 3085477 h 4114222"/>
                <a:gd name="connsiteX45" fmla="*/ 515257 w 4215960"/>
                <a:gd name="connsiteY45" fmla="*/ 3143534 h 4114222"/>
                <a:gd name="connsiteX46" fmla="*/ 544285 w 4215960"/>
                <a:gd name="connsiteY46" fmla="*/ 3187077 h 4114222"/>
                <a:gd name="connsiteX47" fmla="*/ 573314 w 4215960"/>
                <a:gd name="connsiteY47" fmla="*/ 3237877 h 4114222"/>
                <a:gd name="connsiteX48" fmla="*/ 602343 w 4215960"/>
                <a:gd name="connsiteY48" fmla="*/ 3259648 h 4114222"/>
                <a:gd name="connsiteX49" fmla="*/ 645885 w 4215960"/>
                <a:gd name="connsiteY49" fmla="*/ 3303191 h 4114222"/>
                <a:gd name="connsiteX50" fmla="*/ 674914 w 4215960"/>
                <a:gd name="connsiteY50" fmla="*/ 3324962 h 4114222"/>
                <a:gd name="connsiteX51" fmla="*/ 711200 w 4215960"/>
                <a:gd name="connsiteY51" fmla="*/ 3368505 h 4114222"/>
                <a:gd name="connsiteX52" fmla="*/ 740228 w 4215960"/>
                <a:gd name="connsiteY52" fmla="*/ 3390277 h 4114222"/>
                <a:gd name="connsiteX53" fmla="*/ 812800 w 4215960"/>
                <a:gd name="connsiteY53" fmla="*/ 3455591 h 4114222"/>
                <a:gd name="connsiteX54" fmla="*/ 849085 w 4215960"/>
                <a:gd name="connsiteY54" fmla="*/ 3499134 h 4114222"/>
                <a:gd name="connsiteX55" fmla="*/ 870857 w 4215960"/>
                <a:gd name="connsiteY55" fmla="*/ 3513648 h 4114222"/>
                <a:gd name="connsiteX56" fmla="*/ 907143 w 4215960"/>
                <a:gd name="connsiteY56" fmla="*/ 3557191 h 4114222"/>
                <a:gd name="connsiteX57" fmla="*/ 936171 w 4215960"/>
                <a:gd name="connsiteY57" fmla="*/ 3578962 h 4114222"/>
                <a:gd name="connsiteX58" fmla="*/ 1030514 w 4215960"/>
                <a:gd name="connsiteY58" fmla="*/ 3622505 h 4114222"/>
                <a:gd name="connsiteX59" fmla="*/ 1480457 w 4215960"/>
                <a:gd name="connsiteY59" fmla="*/ 3607991 h 4114222"/>
                <a:gd name="connsiteX60" fmla="*/ 1531257 w 4215960"/>
                <a:gd name="connsiteY60" fmla="*/ 3593477 h 4114222"/>
                <a:gd name="connsiteX61" fmla="*/ 1618343 w 4215960"/>
                <a:gd name="connsiteY61" fmla="*/ 3586219 h 4114222"/>
                <a:gd name="connsiteX62" fmla="*/ 1698171 w 4215960"/>
                <a:gd name="connsiteY62" fmla="*/ 3571705 h 4114222"/>
                <a:gd name="connsiteX63" fmla="*/ 1756228 w 4215960"/>
                <a:gd name="connsiteY63" fmla="*/ 3564448 h 4114222"/>
                <a:gd name="connsiteX64" fmla="*/ 1785257 w 4215960"/>
                <a:gd name="connsiteY64" fmla="*/ 3549934 h 4114222"/>
                <a:gd name="connsiteX65" fmla="*/ 1850571 w 4215960"/>
                <a:gd name="connsiteY65" fmla="*/ 3528162 h 4114222"/>
                <a:gd name="connsiteX66" fmla="*/ 1886857 w 4215960"/>
                <a:gd name="connsiteY66" fmla="*/ 3513648 h 4114222"/>
                <a:gd name="connsiteX67" fmla="*/ 1988457 w 4215960"/>
                <a:gd name="connsiteY67" fmla="*/ 3499134 h 4114222"/>
                <a:gd name="connsiteX68" fmla="*/ 2017485 w 4215960"/>
                <a:gd name="connsiteY68" fmla="*/ 3491877 h 4114222"/>
                <a:gd name="connsiteX69" fmla="*/ 2637971 w 4215960"/>
                <a:gd name="connsiteY69" fmla="*/ 3838631 h 4114222"/>
                <a:gd name="connsiteX70" fmla="*/ 2724375 w 4215960"/>
                <a:gd name="connsiteY70" fmla="*/ 4024821 h 4114222"/>
                <a:gd name="connsiteX71" fmla="*/ 2784700 w 4215960"/>
                <a:gd name="connsiteY71" fmla="*/ 4083559 h 4114222"/>
                <a:gd name="connsiteX72" fmla="*/ 2795812 w 4215960"/>
                <a:gd name="connsiteY72" fmla="*/ 4053396 h 4114222"/>
                <a:gd name="connsiteX73" fmla="*/ 2841850 w 4215960"/>
                <a:gd name="connsiteY73" fmla="*/ 4026408 h 4114222"/>
                <a:gd name="connsiteX74" fmla="*/ 2892650 w 4215960"/>
                <a:gd name="connsiteY74" fmla="*/ 4099434 h 4114222"/>
                <a:gd name="connsiteX75" fmla="*/ 2941863 w 4215960"/>
                <a:gd name="connsiteY75" fmla="*/ 4102609 h 4114222"/>
                <a:gd name="connsiteX76" fmla="*/ 2897412 w 4215960"/>
                <a:gd name="connsiteY76" fmla="*/ 4008947 h 4114222"/>
                <a:gd name="connsiteX77" fmla="*/ 2854550 w 4215960"/>
                <a:gd name="connsiteY77" fmla="*/ 3940684 h 4114222"/>
                <a:gd name="connsiteX78" fmla="*/ 2897413 w 4215960"/>
                <a:gd name="connsiteY78" fmla="*/ 3924808 h 4114222"/>
                <a:gd name="connsiteX79" fmla="*/ 2878362 w 4215960"/>
                <a:gd name="connsiteY79" fmla="*/ 3883534 h 4114222"/>
                <a:gd name="connsiteX80" fmla="*/ 2930750 w 4215960"/>
                <a:gd name="connsiteY80" fmla="*/ 3893059 h 4114222"/>
                <a:gd name="connsiteX81" fmla="*/ 2910113 w 4215960"/>
                <a:gd name="connsiteY81" fmla="*/ 3859721 h 4114222"/>
                <a:gd name="connsiteX82" fmla="*/ 2931432 w 4215960"/>
                <a:gd name="connsiteY82" fmla="*/ 3843167 h 4114222"/>
                <a:gd name="connsiteX83" fmla="*/ 3052535 w 4215960"/>
                <a:gd name="connsiteY83" fmla="*/ 3928440 h 4114222"/>
                <a:gd name="connsiteX84" fmla="*/ 3087912 w 4215960"/>
                <a:gd name="connsiteY84" fmla="*/ 3915283 h 4114222"/>
                <a:gd name="connsiteX85" fmla="*/ 3140299 w 4215960"/>
                <a:gd name="connsiteY85" fmla="*/ 3980372 h 4114222"/>
                <a:gd name="connsiteX86" fmla="*/ 3160937 w 4215960"/>
                <a:gd name="connsiteY86" fmla="*/ 4039109 h 4114222"/>
                <a:gd name="connsiteX87" fmla="*/ 3268887 w 4215960"/>
                <a:gd name="connsiteY87" fmla="*/ 4058158 h 4114222"/>
                <a:gd name="connsiteX88" fmla="*/ 3208563 w 4215960"/>
                <a:gd name="connsiteY88" fmla="*/ 3991483 h 4114222"/>
                <a:gd name="connsiteX89" fmla="*/ 3205387 w 4215960"/>
                <a:gd name="connsiteY89" fmla="*/ 3923221 h 4114222"/>
                <a:gd name="connsiteX90" fmla="*/ 3259362 w 4215960"/>
                <a:gd name="connsiteY90" fmla="*/ 3978784 h 4114222"/>
                <a:gd name="connsiteX91" fmla="*/ 3308575 w 4215960"/>
                <a:gd name="connsiteY91" fmla="*/ 3983546 h 4114222"/>
                <a:gd name="connsiteX92" fmla="*/ 3302225 w 4215960"/>
                <a:gd name="connsiteY92" fmla="*/ 3934334 h 4114222"/>
                <a:gd name="connsiteX93" fmla="*/ 3362550 w 4215960"/>
                <a:gd name="connsiteY93" fmla="*/ 3939096 h 4114222"/>
                <a:gd name="connsiteX94" fmla="*/ 3424462 w 4215960"/>
                <a:gd name="connsiteY94" fmla="*/ 3981958 h 4114222"/>
                <a:gd name="connsiteX95" fmla="*/ 3456212 w 4215960"/>
                <a:gd name="connsiteY95" fmla="*/ 3969259 h 4114222"/>
                <a:gd name="connsiteX96" fmla="*/ 3449863 w 4215960"/>
                <a:gd name="connsiteY96" fmla="*/ 3934334 h 4114222"/>
                <a:gd name="connsiteX97" fmla="*/ 3491138 w 4215960"/>
                <a:gd name="connsiteY97" fmla="*/ 3910522 h 4114222"/>
                <a:gd name="connsiteX98" fmla="*/ 3575275 w 4215960"/>
                <a:gd name="connsiteY98" fmla="*/ 3967672 h 4114222"/>
                <a:gd name="connsiteX99" fmla="*/ 3592738 w 4215960"/>
                <a:gd name="connsiteY99" fmla="*/ 3866074 h 4114222"/>
                <a:gd name="connsiteX100" fmla="*/ 3567338 w 4215960"/>
                <a:gd name="connsiteY100" fmla="*/ 3843848 h 4114222"/>
                <a:gd name="connsiteX101" fmla="*/ 3494312 w 4215960"/>
                <a:gd name="connsiteY101" fmla="*/ 3800985 h 4114222"/>
                <a:gd name="connsiteX102" fmla="*/ 3516537 w 4215960"/>
                <a:gd name="connsiteY102" fmla="*/ 3775586 h 4114222"/>
                <a:gd name="connsiteX103" fmla="*/ 3537175 w 4215960"/>
                <a:gd name="connsiteY103" fmla="*/ 3753360 h 4114222"/>
                <a:gd name="connsiteX104" fmla="*/ 3591150 w 4215960"/>
                <a:gd name="connsiteY104" fmla="*/ 3785111 h 4114222"/>
                <a:gd name="connsiteX105" fmla="*/ 3597500 w 4215960"/>
                <a:gd name="connsiteY105" fmla="*/ 3740661 h 4114222"/>
                <a:gd name="connsiteX106" fmla="*/ 3541937 w 4215960"/>
                <a:gd name="connsiteY106" fmla="*/ 3716848 h 4114222"/>
                <a:gd name="connsiteX107" fmla="*/ 3540350 w 4215960"/>
                <a:gd name="connsiteY107" fmla="*/ 3707324 h 4114222"/>
                <a:gd name="connsiteX108" fmla="*/ 3527649 w 4215960"/>
                <a:gd name="connsiteY108" fmla="*/ 3669225 h 4114222"/>
                <a:gd name="connsiteX109" fmla="*/ 3533999 w 4215960"/>
                <a:gd name="connsiteY109" fmla="*/ 3621599 h 4114222"/>
                <a:gd name="connsiteX110" fmla="*/ 3545112 w 4215960"/>
                <a:gd name="connsiteY110" fmla="*/ 3566036 h 4114222"/>
                <a:gd name="connsiteX111" fmla="*/ 3507012 w 4215960"/>
                <a:gd name="connsiteY111" fmla="*/ 3535874 h 4114222"/>
                <a:gd name="connsiteX112" fmla="*/ 3540349 w 4215960"/>
                <a:gd name="connsiteY112" fmla="*/ 3526349 h 4114222"/>
                <a:gd name="connsiteX113" fmla="*/ 3518124 w 4215960"/>
                <a:gd name="connsiteY113" fmla="*/ 3489836 h 4114222"/>
                <a:gd name="connsiteX114" fmla="*/ 3556225 w 4215960"/>
                <a:gd name="connsiteY114" fmla="*/ 3485075 h 4114222"/>
                <a:gd name="connsiteX115" fmla="*/ 3562574 w 4215960"/>
                <a:gd name="connsiteY115" fmla="*/ 3451736 h 4114222"/>
                <a:gd name="connsiteX116" fmla="*/ 3624488 w 4215960"/>
                <a:gd name="connsiteY116" fmla="*/ 3461263 h 4114222"/>
                <a:gd name="connsiteX117" fmla="*/ 3657601 w 4215960"/>
                <a:gd name="connsiteY117" fmla="*/ 3476455 h 4114222"/>
                <a:gd name="connsiteX118" fmla="*/ 3623808 w 4215960"/>
                <a:gd name="connsiteY118" fmla="*/ 3517503 h 4114222"/>
                <a:gd name="connsiteX119" fmla="*/ 3662816 w 4215960"/>
                <a:gd name="connsiteY119" fmla="*/ 3624999 h 4114222"/>
                <a:gd name="connsiteX120" fmla="*/ 3715203 w 4215960"/>
                <a:gd name="connsiteY120" fmla="*/ 3656297 h 4114222"/>
                <a:gd name="connsiteX121" fmla="*/ 3767137 w 4215960"/>
                <a:gd name="connsiteY121" fmla="*/ 3614115 h 4114222"/>
                <a:gd name="connsiteX122" fmla="*/ 3852862 w 4215960"/>
                <a:gd name="connsiteY122" fmla="*/ 3565582 h 4114222"/>
                <a:gd name="connsiteX123" fmla="*/ 3835626 w 4215960"/>
                <a:gd name="connsiteY123" fmla="*/ 3476681 h 4114222"/>
                <a:gd name="connsiteX124" fmla="*/ 3912960 w 4215960"/>
                <a:gd name="connsiteY124" fmla="*/ 3344012 h 4114222"/>
                <a:gd name="connsiteX125" fmla="*/ 4205514 w 4215960"/>
                <a:gd name="connsiteY125" fmla="*/ 3010864 h 4114222"/>
                <a:gd name="connsiteX126" fmla="*/ 4124097 w 4215960"/>
                <a:gd name="connsiteY126" fmla="*/ 3001792 h 4114222"/>
                <a:gd name="connsiteX127" fmla="*/ 4128634 w 4215960"/>
                <a:gd name="connsiteY127" fmla="*/ 2909944 h 4114222"/>
                <a:gd name="connsiteX128" fmla="*/ 4079647 w 4215960"/>
                <a:gd name="connsiteY128" fmla="*/ 2884772 h 4114222"/>
                <a:gd name="connsiteX129" fmla="*/ 3995510 w 4215960"/>
                <a:gd name="connsiteY129" fmla="*/ 2916294 h 4114222"/>
                <a:gd name="connsiteX130" fmla="*/ 3958771 w 4215960"/>
                <a:gd name="connsiteY130" fmla="*/ 2880009 h 4114222"/>
                <a:gd name="connsiteX131" fmla="*/ 4003448 w 4215960"/>
                <a:gd name="connsiteY131" fmla="*/ 2857104 h 4114222"/>
                <a:gd name="connsiteX132" fmla="*/ 3874181 w 4215960"/>
                <a:gd name="connsiteY132" fmla="*/ 2643925 h 4114222"/>
                <a:gd name="connsiteX133" fmla="*/ 3889147 w 4215960"/>
                <a:gd name="connsiteY133" fmla="*/ 2613762 h 4114222"/>
                <a:gd name="connsiteX134" fmla="*/ 3865562 w 4215960"/>
                <a:gd name="connsiteY134" fmla="*/ 2498102 h 4114222"/>
                <a:gd name="connsiteX135" fmla="*/ 3706813 w 4215960"/>
                <a:gd name="connsiteY135" fmla="*/ 2487216 h 4114222"/>
                <a:gd name="connsiteX136" fmla="*/ 3673475 w 4215960"/>
                <a:gd name="connsiteY136" fmla="*/ 2535974 h 4114222"/>
                <a:gd name="connsiteX137" fmla="*/ 3584575 w 4215960"/>
                <a:gd name="connsiteY137" fmla="*/ 2550490 h 4114222"/>
                <a:gd name="connsiteX138" fmla="*/ 3590925 w 4215960"/>
                <a:gd name="connsiteY138" fmla="*/ 2528491 h 4114222"/>
                <a:gd name="connsiteX139" fmla="*/ 3537403 w 4215960"/>
                <a:gd name="connsiteY139" fmla="*/ 2512390 h 4114222"/>
                <a:gd name="connsiteX140" fmla="*/ 3512684 w 4215960"/>
                <a:gd name="connsiteY140" fmla="*/ 2347289 h 4114222"/>
                <a:gd name="connsiteX141" fmla="*/ 3232377 w 4215960"/>
                <a:gd name="connsiteY141" fmla="*/ 2280614 h 4114222"/>
                <a:gd name="connsiteX142" fmla="*/ 3096078 w 4215960"/>
                <a:gd name="connsiteY142" fmla="*/ 2323930 h 4114222"/>
                <a:gd name="connsiteX143" fmla="*/ 2964089 w 4215960"/>
                <a:gd name="connsiteY143" fmla="*/ 2316446 h 4114222"/>
                <a:gd name="connsiteX144" fmla="*/ 2831646 w 4215960"/>
                <a:gd name="connsiteY144" fmla="*/ 2205548 h 4114222"/>
                <a:gd name="connsiteX145" fmla="*/ 2618468 w 4215960"/>
                <a:gd name="connsiteY145" fmla="*/ 1902335 h 4114222"/>
                <a:gd name="connsiteX146" fmla="*/ 2220006 w 4215960"/>
                <a:gd name="connsiteY146" fmla="*/ 1762862 h 4114222"/>
                <a:gd name="connsiteX147" fmla="*/ 1983468 w 4215960"/>
                <a:gd name="connsiteY147" fmla="*/ 1449898 h 4114222"/>
                <a:gd name="connsiteX148" fmla="*/ 2017259 w 4215960"/>
                <a:gd name="connsiteY148" fmla="*/ 1424952 h 4114222"/>
                <a:gd name="connsiteX149" fmla="*/ 2076903 w 4215960"/>
                <a:gd name="connsiteY149" fmla="*/ 1507955 h 4114222"/>
                <a:gd name="connsiteX150" fmla="*/ 2097087 w 4215960"/>
                <a:gd name="connsiteY150" fmla="*/ 1490492 h 4114222"/>
                <a:gd name="connsiteX151" fmla="*/ 2140177 w 4215960"/>
                <a:gd name="connsiteY151" fmla="*/ 1521336 h 4114222"/>
                <a:gd name="connsiteX152" fmla="*/ 2228850 w 4215960"/>
                <a:gd name="connsiteY152" fmla="*/ 1467587 h 4114222"/>
                <a:gd name="connsiteX153" fmla="*/ 2244952 w 4215960"/>
                <a:gd name="connsiteY153" fmla="*/ 1447177 h 4114222"/>
                <a:gd name="connsiteX154" fmla="*/ 2303235 w 4215960"/>
                <a:gd name="connsiteY154" fmla="*/ 1447403 h 4114222"/>
                <a:gd name="connsiteX155" fmla="*/ 2319338 w 4215960"/>
                <a:gd name="connsiteY155" fmla="*/ 1414293 h 4114222"/>
                <a:gd name="connsiteX156" fmla="*/ 2300514 w 4215960"/>
                <a:gd name="connsiteY156" fmla="*/ 1388666 h 4114222"/>
                <a:gd name="connsiteX157" fmla="*/ 2233386 w 4215960"/>
                <a:gd name="connsiteY157" fmla="*/ 1408623 h 4114222"/>
                <a:gd name="connsiteX158" fmla="*/ 2211614 w 4215960"/>
                <a:gd name="connsiteY158" fmla="*/ 1355102 h 4114222"/>
                <a:gd name="connsiteX159" fmla="*/ 2232932 w 4215960"/>
                <a:gd name="connsiteY159" fmla="*/ 1325392 h 4114222"/>
                <a:gd name="connsiteX160" fmla="*/ 2176462 w 4215960"/>
                <a:gd name="connsiteY160" fmla="*/ 1221978 h 4114222"/>
                <a:gd name="connsiteX161" fmla="*/ 2127931 w 4215960"/>
                <a:gd name="connsiteY161" fmla="*/ 1260759 h 4114222"/>
                <a:gd name="connsiteX162" fmla="*/ 2038576 w 4215960"/>
                <a:gd name="connsiteY162" fmla="*/ 1206103 h 4114222"/>
                <a:gd name="connsiteX163" fmla="*/ 2090510 w 4215960"/>
                <a:gd name="connsiteY163" fmla="*/ 1113574 h 4114222"/>
                <a:gd name="connsiteX164" fmla="*/ 2047648 w 4215960"/>
                <a:gd name="connsiteY164" fmla="*/ 992471 h 4114222"/>
                <a:gd name="connsiteX165" fmla="*/ 2062389 w 4215960"/>
                <a:gd name="connsiteY165" fmla="*/ 868419 h 4114222"/>
                <a:gd name="connsiteX166" fmla="*/ 2157639 w 4215960"/>
                <a:gd name="connsiteY166" fmla="*/ 794714 h 4114222"/>
                <a:gd name="connsiteX167" fmla="*/ 2262868 w 4215960"/>
                <a:gd name="connsiteY167" fmla="*/ 772262 h 4114222"/>
                <a:gd name="connsiteX168" fmla="*/ 2199821 w 4215960"/>
                <a:gd name="connsiteY168" fmla="*/ 682455 h 4114222"/>
                <a:gd name="connsiteX169" fmla="*/ 2182585 w 4215960"/>
                <a:gd name="connsiteY169" fmla="*/ 727132 h 4114222"/>
                <a:gd name="connsiteX170" fmla="*/ 2139270 w 4215960"/>
                <a:gd name="connsiteY170" fmla="*/ 679961 h 4114222"/>
                <a:gd name="connsiteX171" fmla="*/ 2160588 w 4215960"/>
                <a:gd name="connsiteY171" fmla="*/ 594689 h 4114222"/>
                <a:gd name="connsiteX172" fmla="*/ 2233612 w 4215960"/>
                <a:gd name="connsiteY172" fmla="*/ 497398 h 4114222"/>
                <a:gd name="connsiteX173" fmla="*/ 2216603 w 4215960"/>
                <a:gd name="connsiteY173" fmla="*/ 390809 h 4114222"/>
                <a:gd name="connsiteX174" fmla="*/ 2045381 w 4215960"/>
                <a:gd name="connsiteY174" fmla="*/ 400560 h 4114222"/>
                <a:gd name="connsiteX175" fmla="*/ 2026103 w 4215960"/>
                <a:gd name="connsiteY175" fmla="*/ 443197 h 4114222"/>
                <a:gd name="connsiteX176" fmla="*/ 1993900 w 4215960"/>
                <a:gd name="connsiteY176" fmla="*/ 375614 h 4114222"/>
                <a:gd name="connsiteX177" fmla="*/ 1964190 w 4215960"/>
                <a:gd name="connsiteY177" fmla="*/ 415982 h 4114222"/>
                <a:gd name="connsiteX178" fmla="*/ 1778681 w 4215960"/>
                <a:gd name="connsiteY178" fmla="*/ 449546 h 4114222"/>
                <a:gd name="connsiteX0" fmla="*/ 1778681 w 4215960"/>
                <a:gd name="connsiteY0" fmla="*/ 431872 h 4096548"/>
                <a:gd name="connsiteX1" fmla="*/ 1452562 w 4215960"/>
                <a:gd name="connsiteY1" fmla="*/ 274029 h 4096548"/>
                <a:gd name="connsiteX2" fmla="*/ 1492474 w 4215960"/>
                <a:gd name="connsiteY2" fmla="*/ 124124 h 4096548"/>
                <a:gd name="connsiteX3" fmla="*/ 1438500 w 4215960"/>
                <a:gd name="connsiteY3" fmla="*/ 114599 h 4096548"/>
                <a:gd name="connsiteX4" fmla="*/ 1435325 w 4215960"/>
                <a:gd name="connsiteY4" fmla="*/ 86025 h 4096548"/>
                <a:gd name="connsiteX5" fmla="*/ 1479775 w 4215960"/>
                <a:gd name="connsiteY5" fmla="*/ 93962 h 4096548"/>
                <a:gd name="connsiteX6" fmla="*/ 1422625 w 4215960"/>
                <a:gd name="connsiteY6" fmla="*/ 6649 h 4096548"/>
                <a:gd name="connsiteX7" fmla="*/ 1433737 w 4215960"/>
                <a:gd name="connsiteY7" fmla="*/ 46337 h 4096548"/>
                <a:gd name="connsiteX8" fmla="*/ 1135287 w 4215960"/>
                <a:gd name="connsiteY8" fmla="*/ 286049 h 4096548"/>
                <a:gd name="connsiteX9" fmla="*/ 868587 w 4215960"/>
                <a:gd name="connsiteY9" fmla="*/ 319386 h 4096548"/>
                <a:gd name="connsiteX10" fmla="*/ 362857 w 4215960"/>
                <a:gd name="connsiteY10" fmla="*/ 520545 h 4096548"/>
                <a:gd name="connsiteX11" fmla="*/ 312057 w 4215960"/>
                <a:gd name="connsiteY11" fmla="*/ 535060 h 4096548"/>
                <a:gd name="connsiteX12" fmla="*/ 239485 w 4215960"/>
                <a:gd name="connsiteY12" fmla="*/ 585860 h 4096548"/>
                <a:gd name="connsiteX13" fmla="*/ 210457 w 4215960"/>
                <a:gd name="connsiteY13" fmla="*/ 593117 h 4096548"/>
                <a:gd name="connsiteX14" fmla="*/ 159657 w 4215960"/>
                <a:gd name="connsiteY14" fmla="*/ 622145 h 4096548"/>
                <a:gd name="connsiteX15" fmla="*/ 130628 w 4215960"/>
                <a:gd name="connsiteY15" fmla="*/ 651174 h 4096548"/>
                <a:gd name="connsiteX16" fmla="*/ 108857 w 4215960"/>
                <a:gd name="connsiteY16" fmla="*/ 672945 h 4096548"/>
                <a:gd name="connsiteX17" fmla="*/ 94343 w 4215960"/>
                <a:gd name="connsiteY17" fmla="*/ 687460 h 4096548"/>
                <a:gd name="connsiteX18" fmla="*/ 43543 w 4215960"/>
                <a:gd name="connsiteY18" fmla="*/ 767288 h 4096548"/>
                <a:gd name="connsiteX19" fmla="*/ 14514 w 4215960"/>
                <a:gd name="connsiteY19" fmla="*/ 847117 h 4096548"/>
                <a:gd name="connsiteX20" fmla="*/ 0 w 4215960"/>
                <a:gd name="connsiteY20" fmla="*/ 905174 h 4096548"/>
                <a:gd name="connsiteX21" fmla="*/ 7257 w 4215960"/>
                <a:gd name="connsiteY21" fmla="*/ 1877631 h 4096548"/>
                <a:gd name="connsiteX22" fmla="*/ 29028 w 4215960"/>
                <a:gd name="connsiteY22" fmla="*/ 1979231 h 4096548"/>
                <a:gd name="connsiteX23" fmla="*/ 43543 w 4215960"/>
                <a:gd name="connsiteY23" fmla="*/ 2015517 h 4096548"/>
                <a:gd name="connsiteX24" fmla="*/ 58057 w 4215960"/>
                <a:gd name="connsiteY24" fmla="*/ 2080831 h 4096548"/>
                <a:gd name="connsiteX25" fmla="*/ 79828 w 4215960"/>
                <a:gd name="connsiteY25" fmla="*/ 2131631 h 4096548"/>
                <a:gd name="connsiteX26" fmla="*/ 116114 w 4215960"/>
                <a:gd name="connsiteY26" fmla="*/ 2247745 h 4096548"/>
                <a:gd name="connsiteX27" fmla="*/ 137885 w 4215960"/>
                <a:gd name="connsiteY27" fmla="*/ 2313060 h 4096548"/>
                <a:gd name="connsiteX28" fmla="*/ 145143 w 4215960"/>
                <a:gd name="connsiteY28" fmla="*/ 2334831 h 4096548"/>
                <a:gd name="connsiteX29" fmla="*/ 166914 w 4215960"/>
                <a:gd name="connsiteY29" fmla="*/ 2378374 h 4096548"/>
                <a:gd name="connsiteX30" fmla="*/ 188685 w 4215960"/>
                <a:gd name="connsiteY30" fmla="*/ 2429174 h 4096548"/>
                <a:gd name="connsiteX31" fmla="*/ 195943 w 4215960"/>
                <a:gd name="connsiteY31" fmla="*/ 2458203 h 4096548"/>
                <a:gd name="connsiteX32" fmla="*/ 232228 w 4215960"/>
                <a:gd name="connsiteY32" fmla="*/ 2509003 h 4096548"/>
                <a:gd name="connsiteX33" fmla="*/ 254000 w 4215960"/>
                <a:gd name="connsiteY33" fmla="*/ 2567060 h 4096548"/>
                <a:gd name="connsiteX34" fmla="*/ 275771 w 4215960"/>
                <a:gd name="connsiteY34" fmla="*/ 2588831 h 4096548"/>
                <a:gd name="connsiteX35" fmla="*/ 312057 w 4215960"/>
                <a:gd name="connsiteY35" fmla="*/ 2661403 h 4096548"/>
                <a:gd name="connsiteX36" fmla="*/ 348343 w 4215960"/>
                <a:gd name="connsiteY36" fmla="*/ 2712203 h 4096548"/>
                <a:gd name="connsiteX37" fmla="*/ 355600 w 4215960"/>
                <a:gd name="connsiteY37" fmla="*/ 2733974 h 4096548"/>
                <a:gd name="connsiteX38" fmla="*/ 406400 w 4215960"/>
                <a:gd name="connsiteY38" fmla="*/ 2799288 h 4096548"/>
                <a:gd name="connsiteX39" fmla="*/ 435428 w 4215960"/>
                <a:gd name="connsiteY39" fmla="*/ 2864603 h 4096548"/>
                <a:gd name="connsiteX40" fmla="*/ 457200 w 4215960"/>
                <a:gd name="connsiteY40" fmla="*/ 2893631 h 4096548"/>
                <a:gd name="connsiteX41" fmla="*/ 471714 w 4215960"/>
                <a:gd name="connsiteY41" fmla="*/ 2951688 h 4096548"/>
                <a:gd name="connsiteX42" fmla="*/ 478971 w 4215960"/>
                <a:gd name="connsiteY42" fmla="*/ 2973460 h 4096548"/>
                <a:gd name="connsiteX43" fmla="*/ 486228 w 4215960"/>
                <a:gd name="connsiteY43" fmla="*/ 3002488 h 4096548"/>
                <a:gd name="connsiteX44" fmla="*/ 493485 w 4215960"/>
                <a:gd name="connsiteY44" fmla="*/ 3067803 h 4096548"/>
                <a:gd name="connsiteX45" fmla="*/ 515257 w 4215960"/>
                <a:gd name="connsiteY45" fmla="*/ 3125860 h 4096548"/>
                <a:gd name="connsiteX46" fmla="*/ 544285 w 4215960"/>
                <a:gd name="connsiteY46" fmla="*/ 3169403 h 4096548"/>
                <a:gd name="connsiteX47" fmla="*/ 573314 w 4215960"/>
                <a:gd name="connsiteY47" fmla="*/ 3220203 h 4096548"/>
                <a:gd name="connsiteX48" fmla="*/ 602343 w 4215960"/>
                <a:gd name="connsiteY48" fmla="*/ 3241974 h 4096548"/>
                <a:gd name="connsiteX49" fmla="*/ 645885 w 4215960"/>
                <a:gd name="connsiteY49" fmla="*/ 3285517 h 4096548"/>
                <a:gd name="connsiteX50" fmla="*/ 674914 w 4215960"/>
                <a:gd name="connsiteY50" fmla="*/ 3307288 h 4096548"/>
                <a:gd name="connsiteX51" fmla="*/ 711200 w 4215960"/>
                <a:gd name="connsiteY51" fmla="*/ 3350831 h 4096548"/>
                <a:gd name="connsiteX52" fmla="*/ 740228 w 4215960"/>
                <a:gd name="connsiteY52" fmla="*/ 3372603 h 4096548"/>
                <a:gd name="connsiteX53" fmla="*/ 812800 w 4215960"/>
                <a:gd name="connsiteY53" fmla="*/ 3437917 h 4096548"/>
                <a:gd name="connsiteX54" fmla="*/ 849085 w 4215960"/>
                <a:gd name="connsiteY54" fmla="*/ 3481460 h 4096548"/>
                <a:gd name="connsiteX55" fmla="*/ 870857 w 4215960"/>
                <a:gd name="connsiteY55" fmla="*/ 3495974 h 4096548"/>
                <a:gd name="connsiteX56" fmla="*/ 907143 w 4215960"/>
                <a:gd name="connsiteY56" fmla="*/ 3539517 h 4096548"/>
                <a:gd name="connsiteX57" fmla="*/ 936171 w 4215960"/>
                <a:gd name="connsiteY57" fmla="*/ 3561288 h 4096548"/>
                <a:gd name="connsiteX58" fmla="*/ 1030514 w 4215960"/>
                <a:gd name="connsiteY58" fmla="*/ 3604831 h 4096548"/>
                <a:gd name="connsiteX59" fmla="*/ 1480457 w 4215960"/>
                <a:gd name="connsiteY59" fmla="*/ 3590317 h 4096548"/>
                <a:gd name="connsiteX60" fmla="*/ 1531257 w 4215960"/>
                <a:gd name="connsiteY60" fmla="*/ 3575803 h 4096548"/>
                <a:gd name="connsiteX61" fmla="*/ 1618343 w 4215960"/>
                <a:gd name="connsiteY61" fmla="*/ 3568545 h 4096548"/>
                <a:gd name="connsiteX62" fmla="*/ 1698171 w 4215960"/>
                <a:gd name="connsiteY62" fmla="*/ 3554031 h 4096548"/>
                <a:gd name="connsiteX63" fmla="*/ 1756228 w 4215960"/>
                <a:gd name="connsiteY63" fmla="*/ 3546774 h 4096548"/>
                <a:gd name="connsiteX64" fmla="*/ 1785257 w 4215960"/>
                <a:gd name="connsiteY64" fmla="*/ 3532260 h 4096548"/>
                <a:gd name="connsiteX65" fmla="*/ 1850571 w 4215960"/>
                <a:gd name="connsiteY65" fmla="*/ 3510488 h 4096548"/>
                <a:gd name="connsiteX66" fmla="*/ 1886857 w 4215960"/>
                <a:gd name="connsiteY66" fmla="*/ 3495974 h 4096548"/>
                <a:gd name="connsiteX67" fmla="*/ 1988457 w 4215960"/>
                <a:gd name="connsiteY67" fmla="*/ 3481460 h 4096548"/>
                <a:gd name="connsiteX68" fmla="*/ 2017485 w 4215960"/>
                <a:gd name="connsiteY68" fmla="*/ 3474203 h 4096548"/>
                <a:gd name="connsiteX69" fmla="*/ 2637971 w 4215960"/>
                <a:gd name="connsiteY69" fmla="*/ 3820957 h 4096548"/>
                <a:gd name="connsiteX70" fmla="*/ 2724375 w 4215960"/>
                <a:gd name="connsiteY70" fmla="*/ 4007147 h 4096548"/>
                <a:gd name="connsiteX71" fmla="*/ 2784700 w 4215960"/>
                <a:gd name="connsiteY71" fmla="*/ 4065885 h 4096548"/>
                <a:gd name="connsiteX72" fmla="*/ 2795812 w 4215960"/>
                <a:gd name="connsiteY72" fmla="*/ 4035722 h 4096548"/>
                <a:gd name="connsiteX73" fmla="*/ 2841850 w 4215960"/>
                <a:gd name="connsiteY73" fmla="*/ 4008734 h 4096548"/>
                <a:gd name="connsiteX74" fmla="*/ 2892650 w 4215960"/>
                <a:gd name="connsiteY74" fmla="*/ 4081760 h 4096548"/>
                <a:gd name="connsiteX75" fmla="*/ 2941863 w 4215960"/>
                <a:gd name="connsiteY75" fmla="*/ 4084935 h 4096548"/>
                <a:gd name="connsiteX76" fmla="*/ 2897412 w 4215960"/>
                <a:gd name="connsiteY76" fmla="*/ 3991273 h 4096548"/>
                <a:gd name="connsiteX77" fmla="*/ 2854550 w 4215960"/>
                <a:gd name="connsiteY77" fmla="*/ 3923010 h 4096548"/>
                <a:gd name="connsiteX78" fmla="*/ 2897413 w 4215960"/>
                <a:gd name="connsiteY78" fmla="*/ 3907134 h 4096548"/>
                <a:gd name="connsiteX79" fmla="*/ 2878362 w 4215960"/>
                <a:gd name="connsiteY79" fmla="*/ 3865860 h 4096548"/>
                <a:gd name="connsiteX80" fmla="*/ 2930750 w 4215960"/>
                <a:gd name="connsiteY80" fmla="*/ 3875385 h 4096548"/>
                <a:gd name="connsiteX81" fmla="*/ 2910113 w 4215960"/>
                <a:gd name="connsiteY81" fmla="*/ 3842047 h 4096548"/>
                <a:gd name="connsiteX82" fmla="*/ 2931432 w 4215960"/>
                <a:gd name="connsiteY82" fmla="*/ 3825493 h 4096548"/>
                <a:gd name="connsiteX83" fmla="*/ 3052535 w 4215960"/>
                <a:gd name="connsiteY83" fmla="*/ 3910766 h 4096548"/>
                <a:gd name="connsiteX84" fmla="*/ 3087912 w 4215960"/>
                <a:gd name="connsiteY84" fmla="*/ 3897609 h 4096548"/>
                <a:gd name="connsiteX85" fmla="*/ 3140299 w 4215960"/>
                <a:gd name="connsiteY85" fmla="*/ 3962698 h 4096548"/>
                <a:gd name="connsiteX86" fmla="*/ 3160937 w 4215960"/>
                <a:gd name="connsiteY86" fmla="*/ 4021435 h 4096548"/>
                <a:gd name="connsiteX87" fmla="*/ 3268887 w 4215960"/>
                <a:gd name="connsiteY87" fmla="*/ 4040484 h 4096548"/>
                <a:gd name="connsiteX88" fmla="*/ 3208563 w 4215960"/>
                <a:gd name="connsiteY88" fmla="*/ 3973809 h 4096548"/>
                <a:gd name="connsiteX89" fmla="*/ 3205387 w 4215960"/>
                <a:gd name="connsiteY89" fmla="*/ 3905547 h 4096548"/>
                <a:gd name="connsiteX90" fmla="*/ 3259362 w 4215960"/>
                <a:gd name="connsiteY90" fmla="*/ 3961110 h 4096548"/>
                <a:gd name="connsiteX91" fmla="*/ 3308575 w 4215960"/>
                <a:gd name="connsiteY91" fmla="*/ 3965872 h 4096548"/>
                <a:gd name="connsiteX92" fmla="*/ 3302225 w 4215960"/>
                <a:gd name="connsiteY92" fmla="*/ 3916660 h 4096548"/>
                <a:gd name="connsiteX93" fmla="*/ 3362550 w 4215960"/>
                <a:gd name="connsiteY93" fmla="*/ 3921422 h 4096548"/>
                <a:gd name="connsiteX94" fmla="*/ 3424462 w 4215960"/>
                <a:gd name="connsiteY94" fmla="*/ 3964284 h 4096548"/>
                <a:gd name="connsiteX95" fmla="*/ 3456212 w 4215960"/>
                <a:gd name="connsiteY95" fmla="*/ 3951585 h 4096548"/>
                <a:gd name="connsiteX96" fmla="*/ 3449863 w 4215960"/>
                <a:gd name="connsiteY96" fmla="*/ 3916660 h 4096548"/>
                <a:gd name="connsiteX97" fmla="*/ 3491138 w 4215960"/>
                <a:gd name="connsiteY97" fmla="*/ 3892848 h 4096548"/>
                <a:gd name="connsiteX98" fmla="*/ 3575275 w 4215960"/>
                <a:gd name="connsiteY98" fmla="*/ 3949998 h 4096548"/>
                <a:gd name="connsiteX99" fmla="*/ 3592738 w 4215960"/>
                <a:gd name="connsiteY99" fmla="*/ 3848400 h 4096548"/>
                <a:gd name="connsiteX100" fmla="*/ 3567338 w 4215960"/>
                <a:gd name="connsiteY100" fmla="*/ 3826174 h 4096548"/>
                <a:gd name="connsiteX101" fmla="*/ 3494312 w 4215960"/>
                <a:gd name="connsiteY101" fmla="*/ 3783311 h 4096548"/>
                <a:gd name="connsiteX102" fmla="*/ 3516537 w 4215960"/>
                <a:gd name="connsiteY102" fmla="*/ 3757912 h 4096548"/>
                <a:gd name="connsiteX103" fmla="*/ 3537175 w 4215960"/>
                <a:gd name="connsiteY103" fmla="*/ 3735686 h 4096548"/>
                <a:gd name="connsiteX104" fmla="*/ 3591150 w 4215960"/>
                <a:gd name="connsiteY104" fmla="*/ 3767437 h 4096548"/>
                <a:gd name="connsiteX105" fmla="*/ 3597500 w 4215960"/>
                <a:gd name="connsiteY105" fmla="*/ 3722987 h 4096548"/>
                <a:gd name="connsiteX106" fmla="*/ 3541937 w 4215960"/>
                <a:gd name="connsiteY106" fmla="*/ 3699174 h 4096548"/>
                <a:gd name="connsiteX107" fmla="*/ 3540350 w 4215960"/>
                <a:gd name="connsiteY107" fmla="*/ 3689650 h 4096548"/>
                <a:gd name="connsiteX108" fmla="*/ 3527649 w 4215960"/>
                <a:gd name="connsiteY108" fmla="*/ 3651551 h 4096548"/>
                <a:gd name="connsiteX109" fmla="*/ 3533999 w 4215960"/>
                <a:gd name="connsiteY109" fmla="*/ 3603925 h 4096548"/>
                <a:gd name="connsiteX110" fmla="*/ 3545112 w 4215960"/>
                <a:gd name="connsiteY110" fmla="*/ 3548362 h 4096548"/>
                <a:gd name="connsiteX111" fmla="*/ 3507012 w 4215960"/>
                <a:gd name="connsiteY111" fmla="*/ 3518200 h 4096548"/>
                <a:gd name="connsiteX112" fmla="*/ 3540349 w 4215960"/>
                <a:gd name="connsiteY112" fmla="*/ 3508675 h 4096548"/>
                <a:gd name="connsiteX113" fmla="*/ 3518124 w 4215960"/>
                <a:gd name="connsiteY113" fmla="*/ 3472162 h 4096548"/>
                <a:gd name="connsiteX114" fmla="*/ 3556225 w 4215960"/>
                <a:gd name="connsiteY114" fmla="*/ 3467401 h 4096548"/>
                <a:gd name="connsiteX115" fmla="*/ 3562574 w 4215960"/>
                <a:gd name="connsiteY115" fmla="*/ 3434062 h 4096548"/>
                <a:gd name="connsiteX116" fmla="*/ 3624488 w 4215960"/>
                <a:gd name="connsiteY116" fmla="*/ 3443589 h 4096548"/>
                <a:gd name="connsiteX117" fmla="*/ 3657601 w 4215960"/>
                <a:gd name="connsiteY117" fmla="*/ 3458781 h 4096548"/>
                <a:gd name="connsiteX118" fmla="*/ 3623808 w 4215960"/>
                <a:gd name="connsiteY118" fmla="*/ 3499829 h 4096548"/>
                <a:gd name="connsiteX119" fmla="*/ 3662816 w 4215960"/>
                <a:gd name="connsiteY119" fmla="*/ 3607325 h 4096548"/>
                <a:gd name="connsiteX120" fmla="*/ 3715203 w 4215960"/>
                <a:gd name="connsiteY120" fmla="*/ 3638623 h 4096548"/>
                <a:gd name="connsiteX121" fmla="*/ 3767137 w 4215960"/>
                <a:gd name="connsiteY121" fmla="*/ 3596441 h 4096548"/>
                <a:gd name="connsiteX122" fmla="*/ 3852862 w 4215960"/>
                <a:gd name="connsiteY122" fmla="*/ 3547908 h 4096548"/>
                <a:gd name="connsiteX123" fmla="*/ 3835626 w 4215960"/>
                <a:gd name="connsiteY123" fmla="*/ 3459007 h 4096548"/>
                <a:gd name="connsiteX124" fmla="*/ 3912960 w 4215960"/>
                <a:gd name="connsiteY124" fmla="*/ 3326338 h 4096548"/>
                <a:gd name="connsiteX125" fmla="*/ 4205514 w 4215960"/>
                <a:gd name="connsiteY125" fmla="*/ 2993190 h 4096548"/>
                <a:gd name="connsiteX126" fmla="*/ 4124097 w 4215960"/>
                <a:gd name="connsiteY126" fmla="*/ 2984118 h 4096548"/>
                <a:gd name="connsiteX127" fmla="*/ 4128634 w 4215960"/>
                <a:gd name="connsiteY127" fmla="*/ 2892270 h 4096548"/>
                <a:gd name="connsiteX128" fmla="*/ 4079647 w 4215960"/>
                <a:gd name="connsiteY128" fmla="*/ 2867098 h 4096548"/>
                <a:gd name="connsiteX129" fmla="*/ 3995510 w 4215960"/>
                <a:gd name="connsiteY129" fmla="*/ 2898620 h 4096548"/>
                <a:gd name="connsiteX130" fmla="*/ 3958771 w 4215960"/>
                <a:gd name="connsiteY130" fmla="*/ 2862335 h 4096548"/>
                <a:gd name="connsiteX131" fmla="*/ 4003448 w 4215960"/>
                <a:gd name="connsiteY131" fmla="*/ 2839430 h 4096548"/>
                <a:gd name="connsiteX132" fmla="*/ 3874181 w 4215960"/>
                <a:gd name="connsiteY132" fmla="*/ 2626251 h 4096548"/>
                <a:gd name="connsiteX133" fmla="*/ 3889147 w 4215960"/>
                <a:gd name="connsiteY133" fmla="*/ 2596088 h 4096548"/>
                <a:gd name="connsiteX134" fmla="*/ 3865562 w 4215960"/>
                <a:gd name="connsiteY134" fmla="*/ 2480428 h 4096548"/>
                <a:gd name="connsiteX135" fmla="*/ 3706813 w 4215960"/>
                <a:gd name="connsiteY135" fmla="*/ 2469542 h 4096548"/>
                <a:gd name="connsiteX136" fmla="*/ 3673475 w 4215960"/>
                <a:gd name="connsiteY136" fmla="*/ 2518300 h 4096548"/>
                <a:gd name="connsiteX137" fmla="*/ 3584575 w 4215960"/>
                <a:gd name="connsiteY137" fmla="*/ 2532816 h 4096548"/>
                <a:gd name="connsiteX138" fmla="*/ 3590925 w 4215960"/>
                <a:gd name="connsiteY138" fmla="*/ 2510817 h 4096548"/>
                <a:gd name="connsiteX139" fmla="*/ 3537403 w 4215960"/>
                <a:gd name="connsiteY139" fmla="*/ 2494716 h 4096548"/>
                <a:gd name="connsiteX140" fmla="*/ 3512684 w 4215960"/>
                <a:gd name="connsiteY140" fmla="*/ 2329615 h 4096548"/>
                <a:gd name="connsiteX141" fmla="*/ 3232377 w 4215960"/>
                <a:gd name="connsiteY141" fmla="*/ 2262940 h 4096548"/>
                <a:gd name="connsiteX142" fmla="*/ 3096078 w 4215960"/>
                <a:gd name="connsiteY142" fmla="*/ 2306256 h 4096548"/>
                <a:gd name="connsiteX143" fmla="*/ 2964089 w 4215960"/>
                <a:gd name="connsiteY143" fmla="*/ 2298772 h 4096548"/>
                <a:gd name="connsiteX144" fmla="*/ 2831646 w 4215960"/>
                <a:gd name="connsiteY144" fmla="*/ 2187874 h 4096548"/>
                <a:gd name="connsiteX145" fmla="*/ 2618468 w 4215960"/>
                <a:gd name="connsiteY145" fmla="*/ 1884661 h 4096548"/>
                <a:gd name="connsiteX146" fmla="*/ 2220006 w 4215960"/>
                <a:gd name="connsiteY146" fmla="*/ 1745188 h 4096548"/>
                <a:gd name="connsiteX147" fmla="*/ 1983468 w 4215960"/>
                <a:gd name="connsiteY147" fmla="*/ 1432224 h 4096548"/>
                <a:gd name="connsiteX148" fmla="*/ 2017259 w 4215960"/>
                <a:gd name="connsiteY148" fmla="*/ 1407278 h 4096548"/>
                <a:gd name="connsiteX149" fmla="*/ 2076903 w 4215960"/>
                <a:gd name="connsiteY149" fmla="*/ 1490281 h 4096548"/>
                <a:gd name="connsiteX150" fmla="*/ 2097087 w 4215960"/>
                <a:gd name="connsiteY150" fmla="*/ 1472818 h 4096548"/>
                <a:gd name="connsiteX151" fmla="*/ 2140177 w 4215960"/>
                <a:gd name="connsiteY151" fmla="*/ 1503662 h 4096548"/>
                <a:gd name="connsiteX152" fmla="*/ 2228850 w 4215960"/>
                <a:gd name="connsiteY152" fmla="*/ 1449913 h 4096548"/>
                <a:gd name="connsiteX153" fmla="*/ 2244952 w 4215960"/>
                <a:gd name="connsiteY153" fmla="*/ 1429503 h 4096548"/>
                <a:gd name="connsiteX154" fmla="*/ 2303235 w 4215960"/>
                <a:gd name="connsiteY154" fmla="*/ 1429729 h 4096548"/>
                <a:gd name="connsiteX155" fmla="*/ 2319338 w 4215960"/>
                <a:gd name="connsiteY155" fmla="*/ 1396619 h 4096548"/>
                <a:gd name="connsiteX156" fmla="*/ 2300514 w 4215960"/>
                <a:gd name="connsiteY156" fmla="*/ 1370992 h 4096548"/>
                <a:gd name="connsiteX157" fmla="*/ 2233386 w 4215960"/>
                <a:gd name="connsiteY157" fmla="*/ 1390949 h 4096548"/>
                <a:gd name="connsiteX158" fmla="*/ 2211614 w 4215960"/>
                <a:gd name="connsiteY158" fmla="*/ 1337428 h 4096548"/>
                <a:gd name="connsiteX159" fmla="*/ 2232932 w 4215960"/>
                <a:gd name="connsiteY159" fmla="*/ 1307718 h 4096548"/>
                <a:gd name="connsiteX160" fmla="*/ 2176462 w 4215960"/>
                <a:gd name="connsiteY160" fmla="*/ 1204304 h 4096548"/>
                <a:gd name="connsiteX161" fmla="*/ 2127931 w 4215960"/>
                <a:gd name="connsiteY161" fmla="*/ 1243085 h 4096548"/>
                <a:gd name="connsiteX162" fmla="*/ 2038576 w 4215960"/>
                <a:gd name="connsiteY162" fmla="*/ 1188429 h 4096548"/>
                <a:gd name="connsiteX163" fmla="*/ 2090510 w 4215960"/>
                <a:gd name="connsiteY163" fmla="*/ 1095900 h 4096548"/>
                <a:gd name="connsiteX164" fmla="*/ 2047648 w 4215960"/>
                <a:gd name="connsiteY164" fmla="*/ 974797 h 4096548"/>
                <a:gd name="connsiteX165" fmla="*/ 2062389 w 4215960"/>
                <a:gd name="connsiteY165" fmla="*/ 850745 h 4096548"/>
                <a:gd name="connsiteX166" fmla="*/ 2157639 w 4215960"/>
                <a:gd name="connsiteY166" fmla="*/ 777040 h 4096548"/>
                <a:gd name="connsiteX167" fmla="*/ 2262868 w 4215960"/>
                <a:gd name="connsiteY167" fmla="*/ 754588 h 4096548"/>
                <a:gd name="connsiteX168" fmla="*/ 2199821 w 4215960"/>
                <a:gd name="connsiteY168" fmla="*/ 664781 h 4096548"/>
                <a:gd name="connsiteX169" fmla="*/ 2182585 w 4215960"/>
                <a:gd name="connsiteY169" fmla="*/ 709458 h 4096548"/>
                <a:gd name="connsiteX170" fmla="*/ 2139270 w 4215960"/>
                <a:gd name="connsiteY170" fmla="*/ 662287 h 4096548"/>
                <a:gd name="connsiteX171" fmla="*/ 2160588 w 4215960"/>
                <a:gd name="connsiteY171" fmla="*/ 577015 h 4096548"/>
                <a:gd name="connsiteX172" fmla="*/ 2233612 w 4215960"/>
                <a:gd name="connsiteY172" fmla="*/ 479724 h 4096548"/>
                <a:gd name="connsiteX173" fmla="*/ 2216603 w 4215960"/>
                <a:gd name="connsiteY173" fmla="*/ 373135 h 4096548"/>
                <a:gd name="connsiteX174" fmla="*/ 2045381 w 4215960"/>
                <a:gd name="connsiteY174" fmla="*/ 382886 h 4096548"/>
                <a:gd name="connsiteX175" fmla="*/ 2026103 w 4215960"/>
                <a:gd name="connsiteY175" fmla="*/ 425523 h 4096548"/>
                <a:gd name="connsiteX176" fmla="*/ 1993900 w 4215960"/>
                <a:gd name="connsiteY176" fmla="*/ 357940 h 4096548"/>
                <a:gd name="connsiteX177" fmla="*/ 1964190 w 4215960"/>
                <a:gd name="connsiteY177" fmla="*/ 398308 h 4096548"/>
                <a:gd name="connsiteX178" fmla="*/ 1778681 w 4215960"/>
                <a:gd name="connsiteY178" fmla="*/ 431872 h 4096548"/>
                <a:gd name="connsiteX0" fmla="*/ 1778681 w 4215960"/>
                <a:gd name="connsiteY0" fmla="*/ 427950 h 4092626"/>
                <a:gd name="connsiteX1" fmla="*/ 1452562 w 4215960"/>
                <a:gd name="connsiteY1" fmla="*/ 270107 h 4092626"/>
                <a:gd name="connsiteX2" fmla="*/ 1492474 w 4215960"/>
                <a:gd name="connsiteY2" fmla="*/ 120202 h 4092626"/>
                <a:gd name="connsiteX3" fmla="*/ 1438500 w 4215960"/>
                <a:gd name="connsiteY3" fmla="*/ 110677 h 4092626"/>
                <a:gd name="connsiteX4" fmla="*/ 1435325 w 4215960"/>
                <a:gd name="connsiteY4" fmla="*/ 82103 h 4092626"/>
                <a:gd name="connsiteX5" fmla="*/ 1479775 w 4215960"/>
                <a:gd name="connsiteY5" fmla="*/ 90040 h 4092626"/>
                <a:gd name="connsiteX6" fmla="*/ 1422625 w 4215960"/>
                <a:gd name="connsiteY6" fmla="*/ 2727 h 4092626"/>
                <a:gd name="connsiteX7" fmla="*/ 1433737 w 4215960"/>
                <a:gd name="connsiteY7" fmla="*/ 42415 h 4092626"/>
                <a:gd name="connsiteX8" fmla="*/ 1427387 w 4215960"/>
                <a:gd name="connsiteY8" fmla="*/ 39240 h 4092626"/>
                <a:gd name="connsiteX9" fmla="*/ 1135287 w 4215960"/>
                <a:gd name="connsiteY9" fmla="*/ 282127 h 4092626"/>
                <a:gd name="connsiteX10" fmla="*/ 868587 w 4215960"/>
                <a:gd name="connsiteY10" fmla="*/ 315464 h 4092626"/>
                <a:gd name="connsiteX11" fmla="*/ 362857 w 4215960"/>
                <a:gd name="connsiteY11" fmla="*/ 516623 h 4092626"/>
                <a:gd name="connsiteX12" fmla="*/ 312057 w 4215960"/>
                <a:gd name="connsiteY12" fmla="*/ 531138 h 4092626"/>
                <a:gd name="connsiteX13" fmla="*/ 239485 w 4215960"/>
                <a:gd name="connsiteY13" fmla="*/ 581938 h 4092626"/>
                <a:gd name="connsiteX14" fmla="*/ 210457 w 4215960"/>
                <a:gd name="connsiteY14" fmla="*/ 589195 h 4092626"/>
                <a:gd name="connsiteX15" fmla="*/ 159657 w 4215960"/>
                <a:gd name="connsiteY15" fmla="*/ 618223 h 4092626"/>
                <a:gd name="connsiteX16" fmla="*/ 130628 w 4215960"/>
                <a:gd name="connsiteY16" fmla="*/ 647252 h 4092626"/>
                <a:gd name="connsiteX17" fmla="*/ 108857 w 4215960"/>
                <a:gd name="connsiteY17" fmla="*/ 669023 h 4092626"/>
                <a:gd name="connsiteX18" fmla="*/ 94343 w 4215960"/>
                <a:gd name="connsiteY18" fmla="*/ 683538 h 4092626"/>
                <a:gd name="connsiteX19" fmla="*/ 43543 w 4215960"/>
                <a:gd name="connsiteY19" fmla="*/ 763366 h 4092626"/>
                <a:gd name="connsiteX20" fmla="*/ 14514 w 4215960"/>
                <a:gd name="connsiteY20" fmla="*/ 843195 h 4092626"/>
                <a:gd name="connsiteX21" fmla="*/ 0 w 4215960"/>
                <a:gd name="connsiteY21" fmla="*/ 901252 h 4092626"/>
                <a:gd name="connsiteX22" fmla="*/ 7257 w 4215960"/>
                <a:gd name="connsiteY22" fmla="*/ 1873709 h 4092626"/>
                <a:gd name="connsiteX23" fmla="*/ 29028 w 4215960"/>
                <a:gd name="connsiteY23" fmla="*/ 1975309 h 4092626"/>
                <a:gd name="connsiteX24" fmla="*/ 43543 w 4215960"/>
                <a:gd name="connsiteY24" fmla="*/ 2011595 h 4092626"/>
                <a:gd name="connsiteX25" fmla="*/ 58057 w 4215960"/>
                <a:gd name="connsiteY25" fmla="*/ 2076909 h 4092626"/>
                <a:gd name="connsiteX26" fmla="*/ 79828 w 4215960"/>
                <a:gd name="connsiteY26" fmla="*/ 2127709 h 4092626"/>
                <a:gd name="connsiteX27" fmla="*/ 116114 w 4215960"/>
                <a:gd name="connsiteY27" fmla="*/ 2243823 h 4092626"/>
                <a:gd name="connsiteX28" fmla="*/ 137885 w 4215960"/>
                <a:gd name="connsiteY28" fmla="*/ 2309138 h 4092626"/>
                <a:gd name="connsiteX29" fmla="*/ 145143 w 4215960"/>
                <a:gd name="connsiteY29" fmla="*/ 2330909 h 4092626"/>
                <a:gd name="connsiteX30" fmla="*/ 166914 w 4215960"/>
                <a:gd name="connsiteY30" fmla="*/ 2374452 h 4092626"/>
                <a:gd name="connsiteX31" fmla="*/ 188685 w 4215960"/>
                <a:gd name="connsiteY31" fmla="*/ 2425252 h 4092626"/>
                <a:gd name="connsiteX32" fmla="*/ 195943 w 4215960"/>
                <a:gd name="connsiteY32" fmla="*/ 2454281 h 4092626"/>
                <a:gd name="connsiteX33" fmla="*/ 232228 w 4215960"/>
                <a:gd name="connsiteY33" fmla="*/ 2505081 h 4092626"/>
                <a:gd name="connsiteX34" fmla="*/ 254000 w 4215960"/>
                <a:gd name="connsiteY34" fmla="*/ 2563138 h 4092626"/>
                <a:gd name="connsiteX35" fmla="*/ 275771 w 4215960"/>
                <a:gd name="connsiteY35" fmla="*/ 2584909 h 4092626"/>
                <a:gd name="connsiteX36" fmla="*/ 312057 w 4215960"/>
                <a:gd name="connsiteY36" fmla="*/ 2657481 h 4092626"/>
                <a:gd name="connsiteX37" fmla="*/ 348343 w 4215960"/>
                <a:gd name="connsiteY37" fmla="*/ 2708281 h 4092626"/>
                <a:gd name="connsiteX38" fmla="*/ 355600 w 4215960"/>
                <a:gd name="connsiteY38" fmla="*/ 2730052 h 4092626"/>
                <a:gd name="connsiteX39" fmla="*/ 406400 w 4215960"/>
                <a:gd name="connsiteY39" fmla="*/ 2795366 h 4092626"/>
                <a:gd name="connsiteX40" fmla="*/ 435428 w 4215960"/>
                <a:gd name="connsiteY40" fmla="*/ 2860681 h 4092626"/>
                <a:gd name="connsiteX41" fmla="*/ 457200 w 4215960"/>
                <a:gd name="connsiteY41" fmla="*/ 2889709 h 4092626"/>
                <a:gd name="connsiteX42" fmla="*/ 471714 w 4215960"/>
                <a:gd name="connsiteY42" fmla="*/ 2947766 h 4092626"/>
                <a:gd name="connsiteX43" fmla="*/ 478971 w 4215960"/>
                <a:gd name="connsiteY43" fmla="*/ 2969538 h 4092626"/>
                <a:gd name="connsiteX44" fmla="*/ 486228 w 4215960"/>
                <a:gd name="connsiteY44" fmla="*/ 2998566 h 4092626"/>
                <a:gd name="connsiteX45" fmla="*/ 493485 w 4215960"/>
                <a:gd name="connsiteY45" fmla="*/ 3063881 h 4092626"/>
                <a:gd name="connsiteX46" fmla="*/ 515257 w 4215960"/>
                <a:gd name="connsiteY46" fmla="*/ 3121938 h 4092626"/>
                <a:gd name="connsiteX47" fmla="*/ 544285 w 4215960"/>
                <a:gd name="connsiteY47" fmla="*/ 3165481 h 4092626"/>
                <a:gd name="connsiteX48" fmla="*/ 573314 w 4215960"/>
                <a:gd name="connsiteY48" fmla="*/ 3216281 h 4092626"/>
                <a:gd name="connsiteX49" fmla="*/ 602343 w 4215960"/>
                <a:gd name="connsiteY49" fmla="*/ 3238052 h 4092626"/>
                <a:gd name="connsiteX50" fmla="*/ 645885 w 4215960"/>
                <a:gd name="connsiteY50" fmla="*/ 3281595 h 4092626"/>
                <a:gd name="connsiteX51" fmla="*/ 674914 w 4215960"/>
                <a:gd name="connsiteY51" fmla="*/ 3303366 h 4092626"/>
                <a:gd name="connsiteX52" fmla="*/ 711200 w 4215960"/>
                <a:gd name="connsiteY52" fmla="*/ 3346909 h 4092626"/>
                <a:gd name="connsiteX53" fmla="*/ 740228 w 4215960"/>
                <a:gd name="connsiteY53" fmla="*/ 3368681 h 4092626"/>
                <a:gd name="connsiteX54" fmla="*/ 812800 w 4215960"/>
                <a:gd name="connsiteY54" fmla="*/ 3433995 h 4092626"/>
                <a:gd name="connsiteX55" fmla="*/ 849085 w 4215960"/>
                <a:gd name="connsiteY55" fmla="*/ 3477538 h 4092626"/>
                <a:gd name="connsiteX56" fmla="*/ 870857 w 4215960"/>
                <a:gd name="connsiteY56" fmla="*/ 3492052 h 4092626"/>
                <a:gd name="connsiteX57" fmla="*/ 907143 w 4215960"/>
                <a:gd name="connsiteY57" fmla="*/ 3535595 h 4092626"/>
                <a:gd name="connsiteX58" fmla="*/ 936171 w 4215960"/>
                <a:gd name="connsiteY58" fmla="*/ 3557366 h 4092626"/>
                <a:gd name="connsiteX59" fmla="*/ 1030514 w 4215960"/>
                <a:gd name="connsiteY59" fmla="*/ 3600909 h 4092626"/>
                <a:gd name="connsiteX60" fmla="*/ 1480457 w 4215960"/>
                <a:gd name="connsiteY60" fmla="*/ 3586395 h 4092626"/>
                <a:gd name="connsiteX61" fmla="*/ 1531257 w 4215960"/>
                <a:gd name="connsiteY61" fmla="*/ 3571881 h 4092626"/>
                <a:gd name="connsiteX62" fmla="*/ 1618343 w 4215960"/>
                <a:gd name="connsiteY62" fmla="*/ 3564623 h 4092626"/>
                <a:gd name="connsiteX63" fmla="*/ 1698171 w 4215960"/>
                <a:gd name="connsiteY63" fmla="*/ 3550109 h 4092626"/>
                <a:gd name="connsiteX64" fmla="*/ 1756228 w 4215960"/>
                <a:gd name="connsiteY64" fmla="*/ 3542852 h 4092626"/>
                <a:gd name="connsiteX65" fmla="*/ 1785257 w 4215960"/>
                <a:gd name="connsiteY65" fmla="*/ 3528338 h 4092626"/>
                <a:gd name="connsiteX66" fmla="*/ 1850571 w 4215960"/>
                <a:gd name="connsiteY66" fmla="*/ 3506566 h 4092626"/>
                <a:gd name="connsiteX67" fmla="*/ 1886857 w 4215960"/>
                <a:gd name="connsiteY67" fmla="*/ 3492052 h 4092626"/>
                <a:gd name="connsiteX68" fmla="*/ 1988457 w 4215960"/>
                <a:gd name="connsiteY68" fmla="*/ 3477538 h 4092626"/>
                <a:gd name="connsiteX69" fmla="*/ 2017485 w 4215960"/>
                <a:gd name="connsiteY69" fmla="*/ 3470281 h 4092626"/>
                <a:gd name="connsiteX70" fmla="*/ 2637971 w 4215960"/>
                <a:gd name="connsiteY70" fmla="*/ 3817035 h 4092626"/>
                <a:gd name="connsiteX71" fmla="*/ 2724375 w 4215960"/>
                <a:gd name="connsiteY71" fmla="*/ 4003225 h 4092626"/>
                <a:gd name="connsiteX72" fmla="*/ 2784700 w 4215960"/>
                <a:gd name="connsiteY72" fmla="*/ 4061963 h 4092626"/>
                <a:gd name="connsiteX73" fmla="*/ 2795812 w 4215960"/>
                <a:gd name="connsiteY73" fmla="*/ 4031800 h 4092626"/>
                <a:gd name="connsiteX74" fmla="*/ 2841850 w 4215960"/>
                <a:gd name="connsiteY74" fmla="*/ 4004812 h 4092626"/>
                <a:gd name="connsiteX75" fmla="*/ 2892650 w 4215960"/>
                <a:gd name="connsiteY75" fmla="*/ 4077838 h 4092626"/>
                <a:gd name="connsiteX76" fmla="*/ 2941863 w 4215960"/>
                <a:gd name="connsiteY76" fmla="*/ 4081013 h 4092626"/>
                <a:gd name="connsiteX77" fmla="*/ 2897412 w 4215960"/>
                <a:gd name="connsiteY77" fmla="*/ 3987351 h 4092626"/>
                <a:gd name="connsiteX78" fmla="*/ 2854550 w 4215960"/>
                <a:gd name="connsiteY78" fmla="*/ 3919088 h 4092626"/>
                <a:gd name="connsiteX79" fmla="*/ 2897413 w 4215960"/>
                <a:gd name="connsiteY79" fmla="*/ 3903212 h 4092626"/>
                <a:gd name="connsiteX80" fmla="*/ 2878362 w 4215960"/>
                <a:gd name="connsiteY80" fmla="*/ 3861938 h 4092626"/>
                <a:gd name="connsiteX81" fmla="*/ 2930750 w 4215960"/>
                <a:gd name="connsiteY81" fmla="*/ 3871463 h 4092626"/>
                <a:gd name="connsiteX82" fmla="*/ 2910113 w 4215960"/>
                <a:gd name="connsiteY82" fmla="*/ 3838125 h 4092626"/>
                <a:gd name="connsiteX83" fmla="*/ 2931432 w 4215960"/>
                <a:gd name="connsiteY83" fmla="*/ 3821571 h 4092626"/>
                <a:gd name="connsiteX84" fmla="*/ 3052535 w 4215960"/>
                <a:gd name="connsiteY84" fmla="*/ 3906844 h 4092626"/>
                <a:gd name="connsiteX85" fmla="*/ 3087912 w 4215960"/>
                <a:gd name="connsiteY85" fmla="*/ 3893687 h 4092626"/>
                <a:gd name="connsiteX86" fmla="*/ 3140299 w 4215960"/>
                <a:gd name="connsiteY86" fmla="*/ 3958776 h 4092626"/>
                <a:gd name="connsiteX87" fmla="*/ 3160937 w 4215960"/>
                <a:gd name="connsiteY87" fmla="*/ 4017513 h 4092626"/>
                <a:gd name="connsiteX88" fmla="*/ 3268887 w 4215960"/>
                <a:gd name="connsiteY88" fmla="*/ 4036562 h 4092626"/>
                <a:gd name="connsiteX89" fmla="*/ 3208563 w 4215960"/>
                <a:gd name="connsiteY89" fmla="*/ 3969887 h 4092626"/>
                <a:gd name="connsiteX90" fmla="*/ 3205387 w 4215960"/>
                <a:gd name="connsiteY90" fmla="*/ 3901625 h 4092626"/>
                <a:gd name="connsiteX91" fmla="*/ 3259362 w 4215960"/>
                <a:gd name="connsiteY91" fmla="*/ 3957188 h 4092626"/>
                <a:gd name="connsiteX92" fmla="*/ 3308575 w 4215960"/>
                <a:gd name="connsiteY92" fmla="*/ 3961950 h 4092626"/>
                <a:gd name="connsiteX93" fmla="*/ 3302225 w 4215960"/>
                <a:gd name="connsiteY93" fmla="*/ 3912738 h 4092626"/>
                <a:gd name="connsiteX94" fmla="*/ 3362550 w 4215960"/>
                <a:gd name="connsiteY94" fmla="*/ 3917500 h 4092626"/>
                <a:gd name="connsiteX95" fmla="*/ 3424462 w 4215960"/>
                <a:gd name="connsiteY95" fmla="*/ 3960362 h 4092626"/>
                <a:gd name="connsiteX96" fmla="*/ 3456212 w 4215960"/>
                <a:gd name="connsiteY96" fmla="*/ 3947663 h 4092626"/>
                <a:gd name="connsiteX97" fmla="*/ 3449863 w 4215960"/>
                <a:gd name="connsiteY97" fmla="*/ 3912738 h 4092626"/>
                <a:gd name="connsiteX98" fmla="*/ 3491138 w 4215960"/>
                <a:gd name="connsiteY98" fmla="*/ 3888926 h 4092626"/>
                <a:gd name="connsiteX99" fmla="*/ 3575275 w 4215960"/>
                <a:gd name="connsiteY99" fmla="*/ 3946076 h 4092626"/>
                <a:gd name="connsiteX100" fmla="*/ 3592738 w 4215960"/>
                <a:gd name="connsiteY100" fmla="*/ 3844478 h 4092626"/>
                <a:gd name="connsiteX101" fmla="*/ 3567338 w 4215960"/>
                <a:gd name="connsiteY101" fmla="*/ 3822252 h 4092626"/>
                <a:gd name="connsiteX102" fmla="*/ 3494312 w 4215960"/>
                <a:gd name="connsiteY102" fmla="*/ 3779389 h 4092626"/>
                <a:gd name="connsiteX103" fmla="*/ 3516537 w 4215960"/>
                <a:gd name="connsiteY103" fmla="*/ 3753990 h 4092626"/>
                <a:gd name="connsiteX104" fmla="*/ 3537175 w 4215960"/>
                <a:gd name="connsiteY104" fmla="*/ 3731764 h 4092626"/>
                <a:gd name="connsiteX105" fmla="*/ 3591150 w 4215960"/>
                <a:gd name="connsiteY105" fmla="*/ 3763515 h 4092626"/>
                <a:gd name="connsiteX106" fmla="*/ 3597500 w 4215960"/>
                <a:gd name="connsiteY106" fmla="*/ 3719065 h 4092626"/>
                <a:gd name="connsiteX107" fmla="*/ 3541937 w 4215960"/>
                <a:gd name="connsiteY107" fmla="*/ 3695252 h 4092626"/>
                <a:gd name="connsiteX108" fmla="*/ 3540350 w 4215960"/>
                <a:gd name="connsiteY108" fmla="*/ 3685728 h 4092626"/>
                <a:gd name="connsiteX109" fmla="*/ 3527649 w 4215960"/>
                <a:gd name="connsiteY109" fmla="*/ 3647629 h 4092626"/>
                <a:gd name="connsiteX110" fmla="*/ 3533999 w 4215960"/>
                <a:gd name="connsiteY110" fmla="*/ 3600003 h 4092626"/>
                <a:gd name="connsiteX111" fmla="*/ 3545112 w 4215960"/>
                <a:gd name="connsiteY111" fmla="*/ 3544440 h 4092626"/>
                <a:gd name="connsiteX112" fmla="*/ 3507012 w 4215960"/>
                <a:gd name="connsiteY112" fmla="*/ 3514278 h 4092626"/>
                <a:gd name="connsiteX113" fmla="*/ 3540349 w 4215960"/>
                <a:gd name="connsiteY113" fmla="*/ 3504753 h 4092626"/>
                <a:gd name="connsiteX114" fmla="*/ 3518124 w 4215960"/>
                <a:gd name="connsiteY114" fmla="*/ 3468240 h 4092626"/>
                <a:gd name="connsiteX115" fmla="*/ 3556225 w 4215960"/>
                <a:gd name="connsiteY115" fmla="*/ 3463479 h 4092626"/>
                <a:gd name="connsiteX116" fmla="*/ 3562574 w 4215960"/>
                <a:gd name="connsiteY116" fmla="*/ 3430140 h 4092626"/>
                <a:gd name="connsiteX117" fmla="*/ 3624488 w 4215960"/>
                <a:gd name="connsiteY117" fmla="*/ 3439667 h 4092626"/>
                <a:gd name="connsiteX118" fmla="*/ 3657601 w 4215960"/>
                <a:gd name="connsiteY118" fmla="*/ 3454859 h 4092626"/>
                <a:gd name="connsiteX119" fmla="*/ 3623808 w 4215960"/>
                <a:gd name="connsiteY119" fmla="*/ 3495907 h 4092626"/>
                <a:gd name="connsiteX120" fmla="*/ 3662816 w 4215960"/>
                <a:gd name="connsiteY120" fmla="*/ 3603403 h 4092626"/>
                <a:gd name="connsiteX121" fmla="*/ 3715203 w 4215960"/>
                <a:gd name="connsiteY121" fmla="*/ 3634701 h 4092626"/>
                <a:gd name="connsiteX122" fmla="*/ 3767137 w 4215960"/>
                <a:gd name="connsiteY122" fmla="*/ 3592519 h 4092626"/>
                <a:gd name="connsiteX123" fmla="*/ 3852862 w 4215960"/>
                <a:gd name="connsiteY123" fmla="*/ 3543986 h 4092626"/>
                <a:gd name="connsiteX124" fmla="*/ 3835626 w 4215960"/>
                <a:gd name="connsiteY124" fmla="*/ 3455085 h 4092626"/>
                <a:gd name="connsiteX125" fmla="*/ 3912960 w 4215960"/>
                <a:gd name="connsiteY125" fmla="*/ 3322416 h 4092626"/>
                <a:gd name="connsiteX126" fmla="*/ 4205514 w 4215960"/>
                <a:gd name="connsiteY126" fmla="*/ 2989268 h 4092626"/>
                <a:gd name="connsiteX127" fmla="*/ 4124097 w 4215960"/>
                <a:gd name="connsiteY127" fmla="*/ 2980196 h 4092626"/>
                <a:gd name="connsiteX128" fmla="*/ 4128634 w 4215960"/>
                <a:gd name="connsiteY128" fmla="*/ 2888348 h 4092626"/>
                <a:gd name="connsiteX129" fmla="*/ 4079647 w 4215960"/>
                <a:gd name="connsiteY129" fmla="*/ 2863176 h 4092626"/>
                <a:gd name="connsiteX130" fmla="*/ 3995510 w 4215960"/>
                <a:gd name="connsiteY130" fmla="*/ 2894698 h 4092626"/>
                <a:gd name="connsiteX131" fmla="*/ 3958771 w 4215960"/>
                <a:gd name="connsiteY131" fmla="*/ 2858413 h 4092626"/>
                <a:gd name="connsiteX132" fmla="*/ 4003448 w 4215960"/>
                <a:gd name="connsiteY132" fmla="*/ 2835508 h 4092626"/>
                <a:gd name="connsiteX133" fmla="*/ 3874181 w 4215960"/>
                <a:gd name="connsiteY133" fmla="*/ 2622329 h 4092626"/>
                <a:gd name="connsiteX134" fmla="*/ 3889147 w 4215960"/>
                <a:gd name="connsiteY134" fmla="*/ 2592166 h 4092626"/>
                <a:gd name="connsiteX135" fmla="*/ 3865562 w 4215960"/>
                <a:gd name="connsiteY135" fmla="*/ 2476506 h 4092626"/>
                <a:gd name="connsiteX136" fmla="*/ 3706813 w 4215960"/>
                <a:gd name="connsiteY136" fmla="*/ 2465620 h 4092626"/>
                <a:gd name="connsiteX137" fmla="*/ 3673475 w 4215960"/>
                <a:gd name="connsiteY137" fmla="*/ 2514378 h 4092626"/>
                <a:gd name="connsiteX138" fmla="*/ 3584575 w 4215960"/>
                <a:gd name="connsiteY138" fmla="*/ 2528894 h 4092626"/>
                <a:gd name="connsiteX139" fmla="*/ 3590925 w 4215960"/>
                <a:gd name="connsiteY139" fmla="*/ 2506895 h 4092626"/>
                <a:gd name="connsiteX140" fmla="*/ 3537403 w 4215960"/>
                <a:gd name="connsiteY140" fmla="*/ 2490794 h 4092626"/>
                <a:gd name="connsiteX141" fmla="*/ 3512684 w 4215960"/>
                <a:gd name="connsiteY141" fmla="*/ 2325693 h 4092626"/>
                <a:gd name="connsiteX142" fmla="*/ 3232377 w 4215960"/>
                <a:gd name="connsiteY142" fmla="*/ 2259018 h 4092626"/>
                <a:gd name="connsiteX143" fmla="*/ 3096078 w 4215960"/>
                <a:gd name="connsiteY143" fmla="*/ 2302334 h 4092626"/>
                <a:gd name="connsiteX144" fmla="*/ 2964089 w 4215960"/>
                <a:gd name="connsiteY144" fmla="*/ 2294850 h 4092626"/>
                <a:gd name="connsiteX145" fmla="*/ 2831646 w 4215960"/>
                <a:gd name="connsiteY145" fmla="*/ 2183952 h 4092626"/>
                <a:gd name="connsiteX146" fmla="*/ 2618468 w 4215960"/>
                <a:gd name="connsiteY146" fmla="*/ 1880739 h 4092626"/>
                <a:gd name="connsiteX147" fmla="*/ 2220006 w 4215960"/>
                <a:gd name="connsiteY147" fmla="*/ 1741266 h 4092626"/>
                <a:gd name="connsiteX148" fmla="*/ 1983468 w 4215960"/>
                <a:gd name="connsiteY148" fmla="*/ 1428302 h 4092626"/>
                <a:gd name="connsiteX149" fmla="*/ 2017259 w 4215960"/>
                <a:gd name="connsiteY149" fmla="*/ 1403356 h 4092626"/>
                <a:gd name="connsiteX150" fmla="*/ 2076903 w 4215960"/>
                <a:gd name="connsiteY150" fmla="*/ 1486359 h 4092626"/>
                <a:gd name="connsiteX151" fmla="*/ 2097087 w 4215960"/>
                <a:gd name="connsiteY151" fmla="*/ 1468896 h 4092626"/>
                <a:gd name="connsiteX152" fmla="*/ 2140177 w 4215960"/>
                <a:gd name="connsiteY152" fmla="*/ 1499740 h 4092626"/>
                <a:gd name="connsiteX153" fmla="*/ 2228850 w 4215960"/>
                <a:gd name="connsiteY153" fmla="*/ 1445991 h 4092626"/>
                <a:gd name="connsiteX154" fmla="*/ 2244952 w 4215960"/>
                <a:gd name="connsiteY154" fmla="*/ 1425581 h 4092626"/>
                <a:gd name="connsiteX155" fmla="*/ 2303235 w 4215960"/>
                <a:gd name="connsiteY155" fmla="*/ 1425807 h 4092626"/>
                <a:gd name="connsiteX156" fmla="*/ 2319338 w 4215960"/>
                <a:gd name="connsiteY156" fmla="*/ 1392697 h 4092626"/>
                <a:gd name="connsiteX157" fmla="*/ 2300514 w 4215960"/>
                <a:gd name="connsiteY157" fmla="*/ 1367070 h 4092626"/>
                <a:gd name="connsiteX158" fmla="*/ 2233386 w 4215960"/>
                <a:gd name="connsiteY158" fmla="*/ 1387027 h 4092626"/>
                <a:gd name="connsiteX159" fmla="*/ 2211614 w 4215960"/>
                <a:gd name="connsiteY159" fmla="*/ 1333506 h 4092626"/>
                <a:gd name="connsiteX160" fmla="*/ 2232932 w 4215960"/>
                <a:gd name="connsiteY160" fmla="*/ 1303796 h 4092626"/>
                <a:gd name="connsiteX161" fmla="*/ 2176462 w 4215960"/>
                <a:gd name="connsiteY161" fmla="*/ 1200382 h 4092626"/>
                <a:gd name="connsiteX162" fmla="*/ 2127931 w 4215960"/>
                <a:gd name="connsiteY162" fmla="*/ 1239163 h 4092626"/>
                <a:gd name="connsiteX163" fmla="*/ 2038576 w 4215960"/>
                <a:gd name="connsiteY163" fmla="*/ 1184507 h 4092626"/>
                <a:gd name="connsiteX164" fmla="*/ 2090510 w 4215960"/>
                <a:gd name="connsiteY164" fmla="*/ 1091978 h 4092626"/>
                <a:gd name="connsiteX165" fmla="*/ 2047648 w 4215960"/>
                <a:gd name="connsiteY165" fmla="*/ 970875 h 4092626"/>
                <a:gd name="connsiteX166" fmla="*/ 2062389 w 4215960"/>
                <a:gd name="connsiteY166" fmla="*/ 846823 h 4092626"/>
                <a:gd name="connsiteX167" fmla="*/ 2157639 w 4215960"/>
                <a:gd name="connsiteY167" fmla="*/ 773118 h 4092626"/>
                <a:gd name="connsiteX168" fmla="*/ 2262868 w 4215960"/>
                <a:gd name="connsiteY168" fmla="*/ 750666 h 4092626"/>
                <a:gd name="connsiteX169" fmla="*/ 2199821 w 4215960"/>
                <a:gd name="connsiteY169" fmla="*/ 660859 h 4092626"/>
                <a:gd name="connsiteX170" fmla="*/ 2182585 w 4215960"/>
                <a:gd name="connsiteY170" fmla="*/ 705536 h 4092626"/>
                <a:gd name="connsiteX171" fmla="*/ 2139270 w 4215960"/>
                <a:gd name="connsiteY171" fmla="*/ 658365 h 4092626"/>
                <a:gd name="connsiteX172" fmla="*/ 2160588 w 4215960"/>
                <a:gd name="connsiteY172" fmla="*/ 573093 h 4092626"/>
                <a:gd name="connsiteX173" fmla="*/ 2233612 w 4215960"/>
                <a:gd name="connsiteY173" fmla="*/ 475802 h 4092626"/>
                <a:gd name="connsiteX174" fmla="*/ 2216603 w 4215960"/>
                <a:gd name="connsiteY174" fmla="*/ 369213 h 4092626"/>
                <a:gd name="connsiteX175" fmla="*/ 2045381 w 4215960"/>
                <a:gd name="connsiteY175" fmla="*/ 378964 h 4092626"/>
                <a:gd name="connsiteX176" fmla="*/ 2026103 w 4215960"/>
                <a:gd name="connsiteY176" fmla="*/ 421601 h 4092626"/>
                <a:gd name="connsiteX177" fmla="*/ 1993900 w 4215960"/>
                <a:gd name="connsiteY177" fmla="*/ 354018 h 4092626"/>
                <a:gd name="connsiteX178" fmla="*/ 1964190 w 4215960"/>
                <a:gd name="connsiteY178" fmla="*/ 394386 h 4092626"/>
                <a:gd name="connsiteX179" fmla="*/ 1778681 w 4215960"/>
                <a:gd name="connsiteY179" fmla="*/ 427950 h 4092626"/>
                <a:gd name="connsiteX0" fmla="*/ 1778681 w 4215960"/>
                <a:gd name="connsiteY0" fmla="*/ 431585 h 4096261"/>
                <a:gd name="connsiteX1" fmla="*/ 1452562 w 4215960"/>
                <a:gd name="connsiteY1" fmla="*/ 273742 h 4096261"/>
                <a:gd name="connsiteX2" fmla="*/ 1492474 w 4215960"/>
                <a:gd name="connsiteY2" fmla="*/ 123837 h 4096261"/>
                <a:gd name="connsiteX3" fmla="*/ 1438500 w 4215960"/>
                <a:gd name="connsiteY3" fmla="*/ 114312 h 4096261"/>
                <a:gd name="connsiteX4" fmla="*/ 1435325 w 4215960"/>
                <a:gd name="connsiteY4" fmla="*/ 85738 h 4096261"/>
                <a:gd name="connsiteX5" fmla="*/ 1479775 w 4215960"/>
                <a:gd name="connsiteY5" fmla="*/ 93675 h 4096261"/>
                <a:gd name="connsiteX6" fmla="*/ 1422625 w 4215960"/>
                <a:gd name="connsiteY6" fmla="*/ 6362 h 4096261"/>
                <a:gd name="connsiteX7" fmla="*/ 1433737 w 4215960"/>
                <a:gd name="connsiteY7" fmla="*/ 46050 h 4096261"/>
                <a:gd name="connsiteX8" fmla="*/ 1381349 w 4215960"/>
                <a:gd name="connsiteY8" fmla="*/ 11125 h 4096261"/>
                <a:gd name="connsiteX9" fmla="*/ 1135287 w 4215960"/>
                <a:gd name="connsiteY9" fmla="*/ 285762 h 4096261"/>
                <a:gd name="connsiteX10" fmla="*/ 868587 w 4215960"/>
                <a:gd name="connsiteY10" fmla="*/ 319099 h 4096261"/>
                <a:gd name="connsiteX11" fmla="*/ 362857 w 4215960"/>
                <a:gd name="connsiteY11" fmla="*/ 520258 h 4096261"/>
                <a:gd name="connsiteX12" fmla="*/ 312057 w 4215960"/>
                <a:gd name="connsiteY12" fmla="*/ 534773 h 4096261"/>
                <a:gd name="connsiteX13" fmla="*/ 239485 w 4215960"/>
                <a:gd name="connsiteY13" fmla="*/ 585573 h 4096261"/>
                <a:gd name="connsiteX14" fmla="*/ 210457 w 4215960"/>
                <a:gd name="connsiteY14" fmla="*/ 592830 h 4096261"/>
                <a:gd name="connsiteX15" fmla="*/ 159657 w 4215960"/>
                <a:gd name="connsiteY15" fmla="*/ 621858 h 4096261"/>
                <a:gd name="connsiteX16" fmla="*/ 130628 w 4215960"/>
                <a:gd name="connsiteY16" fmla="*/ 650887 h 4096261"/>
                <a:gd name="connsiteX17" fmla="*/ 108857 w 4215960"/>
                <a:gd name="connsiteY17" fmla="*/ 672658 h 4096261"/>
                <a:gd name="connsiteX18" fmla="*/ 94343 w 4215960"/>
                <a:gd name="connsiteY18" fmla="*/ 687173 h 4096261"/>
                <a:gd name="connsiteX19" fmla="*/ 43543 w 4215960"/>
                <a:gd name="connsiteY19" fmla="*/ 767001 h 4096261"/>
                <a:gd name="connsiteX20" fmla="*/ 14514 w 4215960"/>
                <a:gd name="connsiteY20" fmla="*/ 846830 h 4096261"/>
                <a:gd name="connsiteX21" fmla="*/ 0 w 4215960"/>
                <a:gd name="connsiteY21" fmla="*/ 904887 h 4096261"/>
                <a:gd name="connsiteX22" fmla="*/ 7257 w 4215960"/>
                <a:gd name="connsiteY22" fmla="*/ 1877344 h 4096261"/>
                <a:gd name="connsiteX23" fmla="*/ 29028 w 4215960"/>
                <a:gd name="connsiteY23" fmla="*/ 1978944 h 4096261"/>
                <a:gd name="connsiteX24" fmla="*/ 43543 w 4215960"/>
                <a:gd name="connsiteY24" fmla="*/ 2015230 h 4096261"/>
                <a:gd name="connsiteX25" fmla="*/ 58057 w 4215960"/>
                <a:gd name="connsiteY25" fmla="*/ 2080544 h 4096261"/>
                <a:gd name="connsiteX26" fmla="*/ 79828 w 4215960"/>
                <a:gd name="connsiteY26" fmla="*/ 2131344 h 4096261"/>
                <a:gd name="connsiteX27" fmla="*/ 116114 w 4215960"/>
                <a:gd name="connsiteY27" fmla="*/ 2247458 h 4096261"/>
                <a:gd name="connsiteX28" fmla="*/ 137885 w 4215960"/>
                <a:gd name="connsiteY28" fmla="*/ 2312773 h 4096261"/>
                <a:gd name="connsiteX29" fmla="*/ 145143 w 4215960"/>
                <a:gd name="connsiteY29" fmla="*/ 2334544 h 4096261"/>
                <a:gd name="connsiteX30" fmla="*/ 166914 w 4215960"/>
                <a:gd name="connsiteY30" fmla="*/ 2378087 h 4096261"/>
                <a:gd name="connsiteX31" fmla="*/ 188685 w 4215960"/>
                <a:gd name="connsiteY31" fmla="*/ 2428887 h 4096261"/>
                <a:gd name="connsiteX32" fmla="*/ 195943 w 4215960"/>
                <a:gd name="connsiteY32" fmla="*/ 2457916 h 4096261"/>
                <a:gd name="connsiteX33" fmla="*/ 232228 w 4215960"/>
                <a:gd name="connsiteY33" fmla="*/ 2508716 h 4096261"/>
                <a:gd name="connsiteX34" fmla="*/ 254000 w 4215960"/>
                <a:gd name="connsiteY34" fmla="*/ 2566773 h 4096261"/>
                <a:gd name="connsiteX35" fmla="*/ 275771 w 4215960"/>
                <a:gd name="connsiteY35" fmla="*/ 2588544 h 4096261"/>
                <a:gd name="connsiteX36" fmla="*/ 312057 w 4215960"/>
                <a:gd name="connsiteY36" fmla="*/ 2661116 h 4096261"/>
                <a:gd name="connsiteX37" fmla="*/ 348343 w 4215960"/>
                <a:gd name="connsiteY37" fmla="*/ 2711916 h 4096261"/>
                <a:gd name="connsiteX38" fmla="*/ 355600 w 4215960"/>
                <a:gd name="connsiteY38" fmla="*/ 2733687 h 4096261"/>
                <a:gd name="connsiteX39" fmla="*/ 406400 w 4215960"/>
                <a:gd name="connsiteY39" fmla="*/ 2799001 h 4096261"/>
                <a:gd name="connsiteX40" fmla="*/ 435428 w 4215960"/>
                <a:gd name="connsiteY40" fmla="*/ 2864316 h 4096261"/>
                <a:gd name="connsiteX41" fmla="*/ 457200 w 4215960"/>
                <a:gd name="connsiteY41" fmla="*/ 2893344 h 4096261"/>
                <a:gd name="connsiteX42" fmla="*/ 471714 w 4215960"/>
                <a:gd name="connsiteY42" fmla="*/ 2951401 h 4096261"/>
                <a:gd name="connsiteX43" fmla="*/ 478971 w 4215960"/>
                <a:gd name="connsiteY43" fmla="*/ 2973173 h 4096261"/>
                <a:gd name="connsiteX44" fmla="*/ 486228 w 4215960"/>
                <a:gd name="connsiteY44" fmla="*/ 3002201 h 4096261"/>
                <a:gd name="connsiteX45" fmla="*/ 493485 w 4215960"/>
                <a:gd name="connsiteY45" fmla="*/ 3067516 h 4096261"/>
                <a:gd name="connsiteX46" fmla="*/ 515257 w 4215960"/>
                <a:gd name="connsiteY46" fmla="*/ 3125573 h 4096261"/>
                <a:gd name="connsiteX47" fmla="*/ 544285 w 4215960"/>
                <a:gd name="connsiteY47" fmla="*/ 3169116 h 4096261"/>
                <a:gd name="connsiteX48" fmla="*/ 573314 w 4215960"/>
                <a:gd name="connsiteY48" fmla="*/ 3219916 h 4096261"/>
                <a:gd name="connsiteX49" fmla="*/ 602343 w 4215960"/>
                <a:gd name="connsiteY49" fmla="*/ 3241687 h 4096261"/>
                <a:gd name="connsiteX50" fmla="*/ 645885 w 4215960"/>
                <a:gd name="connsiteY50" fmla="*/ 3285230 h 4096261"/>
                <a:gd name="connsiteX51" fmla="*/ 674914 w 4215960"/>
                <a:gd name="connsiteY51" fmla="*/ 3307001 h 4096261"/>
                <a:gd name="connsiteX52" fmla="*/ 711200 w 4215960"/>
                <a:gd name="connsiteY52" fmla="*/ 3350544 h 4096261"/>
                <a:gd name="connsiteX53" fmla="*/ 740228 w 4215960"/>
                <a:gd name="connsiteY53" fmla="*/ 3372316 h 4096261"/>
                <a:gd name="connsiteX54" fmla="*/ 812800 w 4215960"/>
                <a:gd name="connsiteY54" fmla="*/ 3437630 h 4096261"/>
                <a:gd name="connsiteX55" fmla="*/ 849085 w 4215960"/>
                <a:gd name="connsiteY55" fmla="*/ 3481173 h 4096261"/>
                <a:gd name="connsiteX56" fmla="*/ 870857 w 4215960"/>
                <a:gd name="connsiteY56" fmla="*/ 3495687 h 4096261"/>
                <a:gd name="connsiteX57" fmla="*/ 907143 w 4215960"/>
                <a:gd name="connsiteY57" fmla="*/ 3539230 h 4096261"/>
                <a:gd name="connsiteX58" fmla="*/ 936171 w 4215960"/>
                <a:gd name="connsiteY58" fmla="*/ 3561001 h 4096261"/>
                <a:gd name="connsiteX59" fmla="*/ 1030514 w 4215960"/>
                <a:gd name="connsiteY59" fmla="*/ 3604544 h 4096261"/>
                <a:gd name="connsiteX60" fmla="*/ 1480457 w 4215960"/>
                <a:gd name="connsiteY60" fmla="*/ 3590030 h 4096261"/>
                <a:gd name="connsiteX61" fmla="*/ 1531257 w 4215960"/>
                <a:gd name="connsiteY61" fmla="*/ 3575516 h 4096261"/>
                <a:gd name="connsiteX62" fmla="*/ 1618343 w 4215960"/>
                <a:gd name="connsiteY62" fmla="*/ 3568258 h 4096261"/>
                <a:gd name="connsiteX63" fmla="*/ 1698171 w 4215960"/>
                <a:gd name="connsiteY63" fmla="*/ 3553744 h 4096261"/>
                <a:gd name="connsiteX64" fmla="*/ 1756228 w 4215960"/>
                <a:gd name="connsiteY64" fmla="*/ 3546487 h 4096261"/>
                <a:gd name="connsiteX65" fmla="*/ 1785257 w 4215960"/>
                <a:gd name="connsiteY65" fmla="*/ 3531973 h 4096261"/>
                <a:gd name="connsiteX66" fmla="*/ 1850571 w 4215960"/>
                <a:gd name="connsiteY66" fmla="*/ 3510201 h 4096261"/>
                <a:gd name="connsiteX67" fmla="*/ 1886857 w 4215960"/>
                <a:gd name="connsiteY67" fmla="*/ 3495687 h 4096261"/>
                <a:gd name="connsiteX68" fmla="*/ 1988457 w 4215960"/>
                <a:gd name="connsiteY68" fmla="*/ 3481173 h 4096261"/>
                <a:gd name="connsiteX69" fmla="*/ 2017485 w 4215960"/>
                <a:gd name="connsiteY69" fmla="*/ 3473916 h 4096261"/>
                <a:gd name="connsiteX70" fmla="*/ 2637971 w 4215960"/>
                <a:gd name="connsiteY70" fmla="*/ 3820670 h 4096261"/>
                <a:gd name="connsiteX71" fmla="*/ 2724375 w 4215960"/>
                <a:gd name="connsiteY71" fmla="*/ 4006860 h 4096261"/>
                <a:gd name="connsiteX72" fmla="*/ 2784700 w 4215960"/>
                <a:gd name="connsiteY72" fmla="*/ 4065598 h 4096261"/>
                <a:gd name="connsiteX73" fmla="*/ 2795812 w 4215960"/>
                <a:gd name="connsiteY73" fmla="*/ 4035435 h 4096261"/>
                <a:gd name="connsiteX74" fmla="*/ 2841850 w 4215960"/>
                <a:gd name="connsiteY74" fmla="*/ 4008447 h 4096261"/>
                <a:gd name="connsiteX75" fmla="*/ 2892650 w 4215960"/>
                <a:gd name="connsiteY75" fmla="*/ 4081473 h 4096261"/>
                <a:gd name="connsiteX76" fmla="*/ 2941863 w 4215960"/>
                <a:gd name="connsiteY76" fmla="*/ 4084648 h 4096261"/>
                <a:gd name="connsiteX77" fmla="*/ 2897412 w 4215960"/>
                <a:gd name="connsiteY77" fmla="*/ 3990986 h 4096261"/>
                <a:gd name="connsiteX78" fmla="*/ 2854550 w 4215960"/>
                <a:gd name="connsiteY78" fmla="*/ 3922723 h 4096261"/>
                <a:gd name="connsiteX79" fmla="*/ 2897413 w 4215960"/>
                <a:gd name="connsiteY79" fmla="*/ 3906847 h 4096261"/>
                <a:gd name="connsiteX80" fmla="*/ 2878362 w 4215960"/>
                <a:gd name="connsiteY80" fmla="*/ 3865573 h 4096261"/>
                <a:gd name="connsiteX81" fmla="*/ 2930750 w 4215960"/>
                <a:gd name="connsiteY81" fmla="*/ 3875098 h 4096261"/>
                <a:gd name="connsiteX82" fmla="*/ 2910113 w 4215960"/>
                <a:gd name="connsiteY82" fmla="*/ 3841760 h 4096261"/>
                <a:gd name="connsiteX83" fmla="*/ 2931432 w 4215960"/>
                <a:gd name="connsiteY83" fmla="*/ 3825206 h 4096261"/>
                <a:gd name="connsiteX84" fmla="*/ 3052535 w 4215960"/>
                <a:gd name="connsiteY84" fmla="*/ 3910479 h 4096261"/>
                <a:gd name="connsiteX85" fmla="*/ 3087912 w 4215960"/>
                <a:gd name="connsiteY85" fmla="*/ 3897322 h 4096261"/>
                <a:gd name="connsiteX86" fmla="*/ 3140299 w 4215960"/>
                <a:gd name="connsiteY86" fmla="*/ 3962411 h 4096261"/>
                <a:gd name="connsiteX87" fmla="*/ 3160937 w 4215960"/>
                <a:gd name="connsiteY87" fmla="*/ 4021148 h 4096261"/>
                <a:gd name="connsiteX88" fmla="*/ 3268887 w 4215960"/>
                <a:gd name="connsiteY88" fmla="*/ 4040197 h 4096261"/>
                <a:gd name="connsiteX89" fmla="*/ 3208563 w 4215960"/>
                <a:gd name="connsiteY89" fmla="*/ 3973522 h 4096261"/>
                <a:gd name="connsiteX90" fmla="*/ 3205387 w 4215960"/>
                <a:gd name="connsiteY90" fmla="*/ 3905260 h 4096261"/>
                <a:gd name="connsiteX91" fmla="*/ 3259362 w 4215960"/>
                <a:gd name="connsiteY91" fmla="*/ 3960823 h 4096261"/>
                <a:gd name="connsiteX92" fmla="*/ 3308575 w 4215960"/>
                <a:gd name="connsiteY92" fmla="*/ 3965585 h 4096261"/>
                <a:gd name="connsiteX93" fmla="*/ 3302225 w 4215960"/>
                <a:gd name="connsiteY93" fmla="*/ 3916373 h 4096261"/>
                <a:gd name="connsiteX94" fmla="*/ 3362550 w 4215960"/>
                <a:gd name="connsiteY94" fmla="*/ 3921135 h 4096261"/>
                <a:gd name="connsiteX95" fmla="*/ 3424462 w 4215960"/>
                <a:gd name="connsiteY95" fmla="*/ 3963997 h 4096261"/>
                <a:gd name="connsiteX96" fmla="*/ 3456212 w 4215960"/>
                <a:gd name="connsiteY96" fmla="*/ 3951298 h 4096261"/>
                <a:gd name="connsiteX97" fmla="*/ 3449863 w 4215960"/>
                <a:gd name="connsiteY97" fmla="*/ 3916373 h 4096261"/>
                <a:gd name="connsiteX98" fmla="*/ 3491138 w 4215960"/>
                <a:gd name="connsiteY98" fmla="*/ 3892561 h 4096261"/>
                <a:gd name="connsiteX99" fmla="*/ 3575275 w 4215960"/>
                <a:gd name="connsiteY99" fmla="*/ 3949711 h 4096261"/>
                <a:gd name="connsiteX100" fmla="*/ 3592738 w 4215960"/>
                <a:gd name="connsiteY100" fmla="*/ 3848113 h 4096261"/>
                <a:gd name="connsiteX101" fmla="*/ 3567338 w 4215960"/>
                <a:gd name="connsiteY101" fmla="*/ 3825887 h 4096261"/>
                <a:gd name="connsiteX102" fmla="*/ 3494312 w 4215960"/>
                <a:gd name="connsiteY102" fmla="*/ 3783024 h 4096261"/>
                <a:gd name="connsiteX103" fmla="*/ 3516537 w 4215960"/>
                <a:gd name="connsiteY103" fmla="*/ 3757625 h 4096261"/>
                <a:gd name="connsiteX104" fmla="*/ 3537175 w 4215960"/>
                <a:gd name="connsiteY104" fmla="*/ 3735399 h 4096261"/>
                <a:gd name="connsiteX105" fmla="*/ 3591150 w 4215960"/>
                <a:gd name="connsiteY105" fmla="*/ 3767150 h 4096261"/>
                <a:gd name="connsiteX106" fmla="*/ 3597500 w 4215960"/>
                <a:gd name="connsiteY106" fmla="*/ 3722700 h 4096261"/>
                <a:gd name="connsiteX107" fmla="*/ 3541937 w 4215960"/>
                <a:gd name="connsiteY107" fmla="*/ 3698887 h 4096261"/>
                <a:gd name="connsiteX108" fmla="*/ 3540350 w 4215960"/>
                <a:gd name="connsiteY108" fmla="*/ 3689363 h 4096261"/>
                <a:gd name="connsiteX109" fmla="*/ 3527649 w 4215960"/>
                <a:gd name="connsiteY109" fmla="*/ 3651264 h 4096261"/>
                <a:gd name="connsiteX110" fmla="*/ 3533999 w 4215960"/>
                <a:gd name="connsiteY110" fmla="*/ 3603638 h 4096261"/>
                <a:gd name="connsiteX111" fmla="*/ 3545112 w 4215960"/>
                <a:gd name="connsiteY111" fmla="*/ 3548075 h 4096261"/>
                <a:gd name="connsiteX112" fmla="*/ 3507012 w 4215960"/>
                <a:gd name="connsiteY112" fmla="*/ 3517913 h 4096261"/>
                <a:gd name="connsiteX113" fmla="*/ 3540349 w 4215960"/>
                <a:gd name="connsiteY113" fmla="*/ 3508388 h 4096261"/>
                <a:gd name="connsiteX114" fmla="*/ 3518124 w 4215960"/>
                <a:gd name="connsiteY114" fmla="*/ 3471875 h 4096261"/>
                <a:gd name="connsiteX115" fmla="*/ 3556225 w 4215960"/>
                <a:gd name="connsiteY115" fmla="*/ 3467114 h 4096261"/>
                <a:gd name="connsiteX116" fmla="*/ 3562574 w 4215960"/>
                <a:gd name="connsiteY116" fmla="*/ 3433775 h 4096261"/>
                <a:gd name="connsiteX117" fmla="*/ 3624488 w 4215960"/>
                <a:gd name="connsiteY117" fmla="*/ 3443302 h 4096261"/>
                <a:gd name="connsiteX118" fmla="*/ 3657601 w 4215960"/>
                <a:gd name="connsiteY118" fmla="*/ 3458494 h 4096261"/>
                <a:gd name="connsiteX119" fmla="*/ 3623808 w 4215960"/>
                <a:gd name="connsiteY119" fmla="*/ 3499542 h 4096261"/>
                <a:gd name="connsiteX120" fmla="*/ 3662816 w 4215960"/>
                <a:gd name="connsiteY120" fmla="*/ 3607038 h 4096261"/>
                <a:gd name="connsiteX121" fmla="*/ 3715203 w 4215960"/>
                <a:gd name="connsiteY121" fmla="*/ 3638336 h 4096261"/>
                <a:gd name="connsiteX122" fmla="*/ 3767137 w 4215960"/>
                <a:gd name="connsiteY122" fmla="*/ 3596154 h 4096261"/>
                <a:gd name="connsiteX123" fmla="*/ 3852862 w 4215960"/>
                <a:gd name="connsiteY123" fmla="*/ 3547621 h 4096261"/>
                <a:gd name="connsiteX124" fmla="*/ 3835626 w 4215960"/>
                <a:gd name="connsiteY124" fmla="*/ 3458720 h 4096261"/>
                <a:gd name="connsiteX125" fmla="*/ 3912960 w 4215960"/>
                <a:gd name="connsiteY125" fmla="*/ 3326051 h 4096261"/>
                <a:gd name="connsiteX126" fmla="*/ 4205514 w 4215960"/>
                <a:gd name="connsiteY126" fmla="*/ 2992903 h 4096261"/>
                <a:gd name="connsiteX127" fmla="*/ 4124097 w 4215960"/>
                <a:gd name="connsiteY127" fmla="*/ 2983831 h 4096261"/>
                <a:gd name="connsiteX128" fmla="*/ 4128634 w 4215960"/>
                <a:gd name="connsiteY128" fmla="*/ 2891983 h 4096261"/>
                <a:gd name="connsiteX129" fmla="*/ 4079647 w 4215960"/>
                <a:gd name="connsiteY129" fmla="*/ 2866811 h 4096261"/>
                <a:gd name="connsiteX130" fmla="*/ 3995510 w 4215960"/>
                <a:gd name="connsiteY130" fmla="*/ 2898333 h 4096261"/>
                <a:gd name="connsiteX131" fmla="*/ 3958771 w 4215960"/>
                <a:gd name="connsiteY131" fmla="*/ 2862048 h 4096261"/>
                <a:gd name="connsiteX132" fmla="*/ 4003448 w 4215960"/>
                <a:gd name="connsiteY132" fmla="*/ 2839143 h 4096261"/>
                <a:gd name="connsiteX133" fmla="*/ 3874181 w 4215960"/>
                <a:gd name="connsiteY133" fmla="*/ 2625964 h 4096261"/>
                <a:gd name="connsiteX134" fmla="*/ 3889147 w 4215960"/>
                <a:gd name="connsiteY134" fmla="*/ 2595801 h 4096261"/>
                <a:gd name="connsiteX135" fmla="*/ 3865562 w 4215960"/>
                <a:gd name="connsiteY135" fmla="*/ 2480141 h 4096261"/>
                <a:gd name="connsiteX136" fmla="*/ 3706813 w 4215960"/>
                <a:gd name="connsiteY136" fmla="*/ 2469255 h 4096261"/>
                <a:gd name="connsiteX137" fmla="*/ 3673475 w 4215960"/>
                <a:gd name="connsiteY137" fmla="*/ 2518013 h 4096261"/>
                <a:gd name="connsiteX138" fmla="*/ 3584575 w 4215960"/>
                <a:gd name="connsiteY138" fmla="*/ 2532529 h 4096261"/>
                <a:gd name="connsiteX139" fmla="*/ 3590925 w 4215960"/>
                <a:gd name="connsiteY139" fmla="*/ 2510530 h 4096261"/>
                <a:gd name="connsiteX140" fmla="*/ 3537403 w 4215960"/>
                <a:gd name="connsiteY140" fmla="*/ 2494429 h 4096261"/>
                <a:gd name="connsiteX141" fmla="*/ 3512684 w 4215960"/>
                <a:gd name="connsiteY141" fmla="*/ 2329328 h 4096261"/>
                <a:gd name="connsiteX142" fmla="*/ 3232377 w 4215960"/>
                <a:gd name="connsiteY142" fmla="*/ 2262653 h 4096261"/>
                <a:gd name="connsiteX143" fmla="*/ 3096078 w 4215960"/>
                <a:gd name="connsiteY143" fmla="*/ 2305969 h 4096261"/>
                <a:gd name="connsiteX144" fmla="*/ 2964089 w 4215960"/>
                <a:gd name="connsiteY144" fmla="*/ 2298485 h 4096261"/>
                <a:gd name="connsiteX145" fmla="*/ 2831646 w 4215960"/>
                <a:gd name="connsiteY145" fmla="*/ 2187587 h 4096261"/>
                <a:gd name="connsiteX146" fmla="*/ 2618468 w 4215960"/>
                <a:gd name="connsiteY146" fmla="*/ 1884374 h 4096261"/>
                <a:gd name="connsiteX147" fmla="*/ 2220006 w 4215960"/>
                <a:gd name="connsiteY147" fmla="*/ 1744901 h 4096261"/>
                <a:gd name="connsiteX148" fmla="*/ 1983468 w 4215960"/>
                <a:gd name="connsiteY148" fmla="*/ 1431937 h 4096261"/>
                <a:gd name="connsiteX149" fmla="*/ 2017259 w 4215960"/>
                <a:gd name="connsiteY149" fmla="*/ 1406991 h 4096261"/>
                <a:gd name="connsiteX150" fmla="*/ 2076903 w 4215960"/>
                <a:gd name="connsiteY150" fmla="*/ 1489994 h 4096261"/>
                <a:gd name="connsiteX151" fmla="*/ 2097087 w 4215960"/>
                <a:gd name="connsiteY151" fmla="*/ 1472531 h 4096261"/>
                <a:gd name="connsiteX152" fmla="*/ 2140177 w 4215960"/>
                <a:gd name="connsiteY152" fmla="*/ 1503375 h 4096261"/>
                <a:gd name="connsiteX153" fmla="*/ 2228850 w 4215960"/>
                <a:gd name="connsiteY153" fmla="*/ 1449626 h 4096261"/>
                <a:gd name="connsiteX154" fmla="*/ 2244952 w 4215960"/>
                <a:gd name="connsiteY154" fmla="*/ 1429216 h 4096261"/>
                <a:gd name="connsiteX155" fmla="*/ 2303235 w 4215960"/>
                <a:gd name="connsiteY155" fmla="*/ 1429442 h 4096261"/>
                <a:gd name="connsiteX156" fmla="*/ 2319338 w 4215960"/>
                <a:gd name="connsiteY156" fmla="*/ 1396332 h 4096261"/>
                <a:gd name="connsiteX157" fmla="*/ 2300514 w 4215960"/>
                <a:gd name="connsiteY157" fmla="*/ 1370705 h 4096261"/>
                <a:gd name="connsiteX158" fmla="*/ 2233386 w 4215960"/>
                <a:gd name="connsiteY158" fmla="*/ 1390662 h 4096261"/>
                <a:gd name="connsiteX159" fmla="*/ 2211614 w 4215960"/>
                <a:gd name="connsiteY159" fmla="*/ 1337141 h 4096261"/>
                <a:gd name="connsiteX160" fmla="*/ 2232932 w 4215960"/>
                <a:gd name="connsiteY160" fmla="*/ 1307431 h 4096261"/>
                <a:gd name="connsiteX161" fmla="*/ 2176462 w 4215960"/>
                <a:gd name="connsiteY161" fmla="*/ 1204017 h 4096261"/>
                <a:gd name="connsiteX162" fmla="*/ 2127931 w 4215960"/>
                <a:gd name="connsiteY162" fmla="*/ 1242798 h 4096261"/>
                <a:gd name="connsiteX163" fmla="*/ 2038576 w 4215960"/>
                <a:gd name="connsiteY163" fmla="*/ 1188142 h 4096261"/>
                <a:gd name="connsiteX164" fmla="*/ 2090510 w 4215960"/>
                <a:gd name="connsiteY164" fmla="*/ 1095613 h 4096261"/>
                <a:gd name="connsiteX165" fmla="*/ 2047648 w 4215960"/>
                <a:gd name="connsiteY165" fmla="*/ 974510 h 4096261"/>
                <a:gd name="connsiteX166" fmla="*/ 2062389 w 4215960"/>
                <a:gd name="connsiteY166" fmla="*/ 850458 h 4096261"/>
                <a:gd name="connsiteX167" fmla="*/ 2157639 w 4215960"/>
                <a:gd name="connsiteY167" fmla="*/ 776753 h 4096261"/>
                <a:gd name="connsiteX168" fmla="*/ 2262868 w 4215960"/>
                <a:gd name="connsiteY168" fmla="*/ 754301 h 4096261"/>
                <a:gd name="connsiteX169" fmla="*/ 2199821 w 4215960"/>
                <a:gd name="connsiteY169" fmla="*/ 664494 h 4096261"/>
                <a:gd name="connsiteX170" fmla="*/ 2182585 w 4215960"/>
                <a:gd name="connsiteY170" fmla="*/ 709171 h 4096261"/>
                <a:gd name="connsiteX171" fmla="*/ 2139270 w 4215960"/>
                <a:gd name="connsiteY171" fmla="*/ 662000 h 4096261"/>
                <a:gd name="connsiteX172" fmla="*/ 2160588 w 4215960"/>
                <a:gd name="connsiteY172" fmla="*/ 576728 h 4096261"/>
                <a:gd name="connsiteX173" fmla="*/ 2233612 w 4215960"/>
                <a:gd name="connsiteY173" fmla="*/ 479437 h 4096261"/>
                <a:gd name="connsiteX174" fmla="*/ 2216603 w 4215960"/>
                <a:gd name="connsiteY174" fmla="*/ 372848 h 4096261"/>
                <a:gd name="connsiteX175" fmla="*/ 2045381 w 4215960"/>
                <a:gd name="connsiteY175" fmla="*/ 382599 h 4096261"/>
                <a:gd name="connsiteX176" fmla="*/ 2026103 w 4215960"/>
                <a:gd name="connsiteY176" fmla="*/ 425236 h 4096261"/>
                <a:gd name="connsiteX177" fmla="*/ 1993900 w 4215960"/>
                <a:gd name="connsiteY177" fmla="*/ 357653 h 4096261"/>
                <a:gd name="connsiteX178" fmla="*/ 1964190 w 4215960"/>
                <a:gd name="connsiteY178" fmla="*/ 398021 h 4096261"/>
                <a:gd name="connsiteX179" fmla="*/ 1778681 w 4215960"/>
                <a:gd name="connsiteY179" fmla="*/ 431585 h 4096261"/>
                <a:gd name="connsiteX0" fmla="*/ 1778681 w 4215960"/>
                <a:gd name="connsiteY0" fmla="*/ 438646 h 4103322"/>
                <a:gd name="connsiteX1" fmla="*/ 1452562 w 4215960"/>
                <a:gd name="connsiteY1" fmla="*/ 280803 h 4103322"/>
                <a:gd name="connsiteX2" fmla="*/ 1492474 w 4215960"/>
                <a:gd name="connsiteY2" fmla="*/ 130898 h 4103322"/>
                <a:gd name="connsiteX3" fmla="*/ 1438500 w 4215960"/>
                <a:gd name="connsiteY3" fmla="*/ 121373 h 4103322"/>
                <a:gd name="connsiteX4" fmla="*/ 1435325 w 4215960"/>
                <a:gd name="connsiteY4" fmla="*/ 92799 h 4103322"/>
                <a:gd name="connsiteX5" fmla="*/ 1479775 w 4215960"/>
                <a:gd name="connsiteY5" fmla="*/ 100736 h 4103322"/>
                <a:gd name="connsiteX6" fmla="*/ 1422625 w 4215960"/>
                <a:gd name="connsiteY6" fmla="*/ 13423 h 4103322"/>
                <a:gd name="connsiteX7" fmla="*/ 1433737 w 4215960"/>
                <a:gd name="connsiteY7" fmla="*/ 53111 h 4103322"/>
                <a:gd name="connsiteX8" fmla="*/ 1381349 w 4215960"/>
                <a:gd name="connsiteY8" fmla="*/ 18186 h 4103322"/>
                <a:gd name="connsiteX9" fmla="*/ 1386112 w 4215960"/>
                <a:gd name="connsiteY9" fmla="*/ 22949 h 4103322"/>
                <a:gd name="connsiteX10" fmla="*/ 1135287 w 4215960"/>
                <a:gd name="connsiteY10" fmla="*/ 292823 h 4103322"/>
                <a:gd name="connsiteX11" fmla="*/ 868587 w 4215960"/>
                <a:gd name="connsiteY11" fmla="*/ 326160 h 4103322"/>
                <a:gd name="connsiteX12" fmla="*/ 362857 w 4215960"/>
                <a:gd name="connsiteY12" fmla="*/ 527319 h 4103322"/>
                <a:gd name="connsiteX13" fmla="*/ 312057 w 4215960"/>
                <a:gd name="connsiteY13" fmla="*/ 541834 h 4103322"/>
                <a:gd name="connsiteX14" fmla="*/ 239485 w 4215960"/>
                <a:gd name="connsiteY14" fmla="*/ 592634 h 4103322"/>
                <a:gd name="connsiteX15" fmla="*/ 210457 w 4215960"/>
                <a:gd name="connsiteY15" fmla="*/ 599891 h 4103322"/>
                <a:gd name="connsiteX16" fmla="*/ 159657 w 4215960"/>
                <a:gd name="connsiteY16" fmla="*/ 628919 h 4103322"/>
                <a:gd name="connsiteX17" fmla="*/ 130628 w 4215960"/>
                <a:gd name="connsiteY17" fmla="*/ 657948 h 4103322"/>
                <a:gd name="connsiteX18" fmla="*/ 108857 w 4215960"/>
                <a:gd name="connsiteY18" fmla="*/ 679719 h 4103322"/>
                <a:gd name="connsiteX19" fmla="*/ 94343 w 4215960"/>
                <a:gd name="connsiteY19" fmla="*/ 694234 h 4103322"/>
                <a:gd name="connsiteX20" fmla="*/ 43543 w 4215960"/>
                <a:gd name="connsiteY20" fmla="*/ 774062 h 4103322"/>
                <a:gd name="connsiteX21" fmla="*/ 14514 w 4215960"/>
                <a:gd name="connsiteY21" fmla="*/ 853891 h 4103322"/>
                <a:gd name="connsiteX22" fmla="*/ 0 w 4215960"/>
                <a:gd name="connsiteY22" fmla="*/ 911948 h 4103322"/>
                <a:gd name="connsiteX23" fmla="*/ 7257 w 4215960"/>
                <a:gd name="connsiteY23" fmla="*/ 1884405 h 4103322"/>
                <a:gd name="connsiteX24" fmla="*/ 29028 w 4215960"/>
                <a:gd name="connsiteY24" fmla="*/ 1986005 h 4103322"/>
                <a:gd name="connsiteX25" fmla="*/ 43543 w 4215960"/>
                <a:gd name="connsiteY25" fmla="*/ 2022291 h 4103322"/>
                <a:gd name="connsiteX26" fmla="*/ 58057 w 4215960"/>
                <a:gd name="connsiteY26" fmla="*/ 2087605 h 4103322"/>
                <a:gd name="connsiteX27" fmla="*/ 79828 w 4215960"/>
                <a:gd name="connsiteY27" fmla="*/ 2138405 h 4103322"/>
                <a:gd name="connsiteX28" fmla="*/ 116114 w 4215960"/>
                <a:gd name="connsiteY28" fmla="*/ 2254519 h 4103322"/>
                <a:gd name="connsiteX29" fmla="*/ 137885 w 4215960"/>
                <a:gd name="connsiteY29" fmla="*/ 2319834 h 4103322"/>
                <a:gd name="connsiteX30" fmla="*/ 145143 w 4215960"/>
                <a:gd name="connsiteY30" fmla="*/ 2341605 h 4103322"/>
                <a:gd name="connsiteX31" fmla="*/ 166914 w 4215960"/>
                <a:gd name="connsiteY31" fmla="*/ 2385148 h 4103322"/>
                <a:gd name="connsiteX32" fmla="*/ 188685 w 4215960"/>
                <a:gd name="connsiteY32" fmla="*/ 2435948 h 4103322"/>
                <a:gd name="connsiteX33" fmla="*/ 195943 w 4215960"/>
                <a:gd name="connsiteY33" fmla="*/ 2464977 h 4103322"/>
                <a:gd name="connsiteX34" fmla="*/ 232228 w 4215960"/>
                <a:gd name="connsiteY34" fmla="*/ 2515777 h 4103322"/>
                <a:gd name="connsiteX35" fmla="*/ 254000 w 4215960"/>
                <a:gd name="connsiteY35" fmla="*/ 2573834 h 4103322"/>
                <a:gd name="connsiteX36" fmla="*/ 275771 w 4215960"/>
                <a:gd name="connsiteY36" fmla="*/ 2595605 h 4103322"/>
                <a:gd name="connsiteX37" fmla="*/ 312057 w 4215960"/>
                <a:gd name="connsiteY37" fmla="*/ 2668177 h 4103322"/>
                <a:gd name="connsiteX38" fmla="*/ 348343 w 4215960"/>
                <a:gd name="connsiteY38" fmla="*/ 2718977 h 4103322"/>
                <a:gd name="connsiteX39" fmla="*/ 355600 w 4215960"/>
                <a:gd name="connsiteY39" fmla="*/ 2740748 h 4103322"/>
                <a:gd name="connsiteX40" fmla="*/ 406400 w 4215960"/>
                <a:gd name="connsiteY40" fmla="*/ 2806062 h 4103322"/>
                <a:gd name="connsiteX41" fmla="*/ 435428 w 4215960"/>
                <a:gd name="connsiteY41" fmla="*/ 2871377 h 4103322"/>
                <a:gd name="connsiteX42" fmla="*/ 457200 w 4215960"/>
                <a:gd name="connsiteY42" fmla="*/ 2900405 h 4103322"/>
                <a:gd name="connsiteX43" fmla="*/ 471714 w 4215960"/>
                <a:gd name="connsiteY43" fmla="*/ 2958462 h 4103322"/>
                <a:gd name="connsiteX44" fmla="*/ 478971 w 4215960"/>
                <a:gd name="connsiteY44" fmla="*/ 2980234 h 4103322"/>
                <a:gd name="connsiteX45" fmla="*/ 486228 w 4215960"/>
                <a:gd name="connsiteY45" fmla="*/ 3009262 h 4103322"/>
                <a:gd name="connsiteX46" fmla="*/ 493485 w 4215960"/>
                <a:gd name="connsiteY46" fmla="*/ 3074577 h 4103322"/>
                <a:gd name="connsiteX47" fmla="*/ 515257 w 4215960"/>
                <a:gd name="connsiteY47" fmla="*/ 3132634 h 4103322"/>
                <a:gd name="connsiteX48" fmla="*/ 544285 w 4215960"/>
                <a:gd name="connsiteY48" fmla="*/ 3176177 h 4103322"/>
                <a:gd name="connsiteX49" fmla="*/ 573314 w 4215960"/>
                <a:gd name="connsiteY49" fmla="*/ 3226977 h 4103322"/>
                <a:gd name="connsiteX50" fmla="*/ 602343 w 4215960"/>
                <a:gd name="connsiteY50" fmla="*/ 3248748 h 4103322"/>
                <a:gd name="connsiteX51" fmla="*/ 645885 w 4215960"/>
                <a:gd name="connsiteY51" fmla="*/ 3292291 h 4103322"/>
                <a:gd name="connsiteX52" fmla="*/ 674914 w 4215960"/>
                <a:gd name="connsiteY52" fmla="*/ 3314062 h 4103322"/>
                <a:gd name="connsiteX53" fmla="*/ 711200 w 4215960"/>
                <a:gd name="connsiteY53" fmla="*/ 3357605 h 4103322"/>
                <a:gd name="connsiteX54" fmla="*/ 740228 w 4215960"/>
                <a:gd name="connsiteY54" fmla="*/ 3379377 h 4103322"/>
                <a:gd name="connsiteX55" fmla="*/ 812800 w 4215960"/>
                <a:gd name="connsiteY55" fmla="*/ 3444691 h 4103322"/>
                <a:gd name="connsiteX56" fmla="*/ 849085 w 4215960"/>
                <a:gd name="connsiteY56" fmla="*/ 3488234 h 4103322"/>
                <a:gd name="connsiteX57" fmla="*/ 870857 w 4215960"/>
                <a:gd name="connsiteY57" fmla="*/ 3502748 h 4103322"/>
                <a:gd name="connsiteX58" fmla="*/ 907143 w 4215960"/>
                <a:gd name="connsiteY58" fmla="*/ 3546291 h 4103322"/>
                <a:gd name="connsiteX59" fmla="*/ 936171 w 4215960"/>
                <a:gd name="connsiteY59" fmla="*/ 3568062 h 4103322"/>
                <a:gd name="connsiteX60" fmla="*/ 1030514 w 4215960"/>
                <a:gd name="connsiteY60" fmla="*/ 3611605 h 4103322"/>
                <a:gd name="connsiteX61" fmla="*/ 1480457 w 4215960"/>
                <a:gd name="connsiteY61" fmla="*/ 3597091 h 4103322"/>
                <a:gd name="connsiteX62" fmla="*/ 1531257 w 4215960"/>
                <a:gd name="connsiteY62" fmla="*/ 3582577 h 4103322"/>
                <a:gd name="connsiteX63" fmla="*/ 1618343 w 4215960"/>
                <a:gd name="connsiteY63" fmla="*/ 3575319 h 4103322"/>
                <a:gd name="connsiteX64" fmla="*/ 1698171 w 4215960"/>
                <a:gd name="connsiteY64" fmla="*/ 3560805 h 4103322"/>
                <a:gd name="connsiteX65" fmla="*/ 1756228 w 4215960"/>
                <a:gd name="connsiteY65" fmla="*/ 3553548 h 4103322"/>
                <a:gd name="connsiteX66" fmla="*/ 1785257 w 4215960"/>
                <a:gd name="connsiteY66" fmla="*/ 3539034 h 4103322"/>
                <a:gd name="connsiteX67" fmla="*/ 1850571 w 4215960"/>
                <a:gd name="connsiteY67" fmla="*/ 3517262 h 4103322"/>
                <a:gd name="connsiteX68" fmla="*/ 1886857 w 4215960"/>
                <a:gd name="connsiteY68" fmla="*/ 3502748 h 4103322"/>
                <a:gd name="connsiteX69" fmla="*/ 1988457 w 4215960"/>
                <a:gd name="connsiteY69" fmla="*/ 3488234 h 4103322"/>
                <a:gd name="connsiteX70" fmla="*/ 2017485 w 4215960"/>
                <a:gd name="connsiteY70" fmla="*/ 3480977 h 4103322"/>
                <a:gd name="connsiteX71" fmla="*/ 2637971 w 4215960"/>
                <a:gd name="connsiteY71" fmla="*/ 3827731 h 4103322"/>
                <a:gd name="connsiteX72" fmla="*/ 2724375 w 4215960"/>
                <a:gd name="connsiteY72" fmla="*/ 4013921 h 4103322"/>
                <a:gd name="connsiteX73" fmla="*/ 2784700 w 4215960"/>
                <a:gd name="connsiteY73" fmla="*/ 4072659 h 4103322"/>
                <a:gd name="connsiteX74" fmla="*/ 2795812 w 4215960"/>
                <a:gd name="connsiteY74" fmla="*/ 4042496 h 4103322"/>
                <a:gd name="connsiteX75" fmla="*/ 2841850 w 4215960"/>
                <a:gd name="connsiteY75" fmla="*/ 4015508 h 4103322"/>
                <a:gd name="connsiteX76" fmla="*/ 2892650 w 4215960"/>
                <a:gd name="connsiteY76" fmla="*/ 4088534 h 4103322"/>
                <a:gd name="connsiteX77" fmla="*/ 2941863 w 4215960"/>
                <a:gd name="connsiteY77" fmla="*/ 4091709 h 4103322"/>
                <a:gd name="connsiteX78" fmla="*/ 2897412 w 4215960"/>
                <a:gd name="connsiteY78" fmla="*/ 3998047 h 4103322"/>
                <a:gd name="connsiteX79" fmla="*/ 2854550 w 4215960"/>
                <a:gd name="connsiteY79" fmla="*/ 3929784 h 4103322"/>
                <a:gd name="connsiteX80" fmla="*/ 2897413 w 4215960"/>
                <a:gd name="connsiteY80" fmla="*/ 3913908 h 4103322"/>
                <a:gd name="connsiteX81" fmla="*/ 2878362 w 4215960"/>
                <a:gd name="connsiteY81" fmla="*/ 3872634 h 4103322"/>
                <a:gd name="connsiteX82" fmla="*/ 2930750 w 4215960"/>
                <a:gd name="connsiteY82" fmla="*/ 3882159 h 4103322"/>
                <a:gd name="connsiteX83" fmla="*/ 2910113 w 4215960"/>
                <a:gd name="connsiteY83" fmla="*/ 3848821 h 4103322"/>
                <a:gd name="connsiteX84" fmla="*/ 2931432 w 4215960"/>
                <a:gd name="connsiteY84" fmla="*/ 3832267 h 4103322"/>
                <a:gd name="connsiteX85" fmla="*/ 3052535 w 4215960"/>
                <a:gd name="connsiteY85" fmla="*/ 3917540 h 4103322"/>
                <a:gd name="connsiteX86" fmla="*/ 3087912 w 4215960"/>
                <a:gd name="connsiteY86" fmla="*/ 3904383 h 4103322"/>
                <a:gd name="connsiteX87" fmla="*/ 3140299 w 4215960"/>
                <a:gd name="connsiteY87" fmla="*/ 3969472 h 4103322"/>
                <a:gd name="connsiteX88" fmla="*/ 3160937 w 4215960"/>
                <a:gd name="connsiteY88" fmla="*/ 4028209 h 4103322"/>
                <a:gd name="connsiteX89" fmla="*/ 3268887 w 4215960"/>
                <a:gd name="connsiteY89" fmla="*/ 4047258 h 4103322"/>
                <a:gd name="connsiteX90" fmla="*/ 3208563 w 4215960"/>
                <a:gd name="connsiteY90" fmla="*/ 3980583 h 4103322"/>
                <a:gd name="connsiteX91" fmla="*/ 3205387 w 4215960"/>
                <a:gd name="connsiteY91" fmla="*/ 3912321 h 4103322"/>
                <a:gd name="connsiteX92" fmla="*/ 3259362 w 4215960"/>
                <a:gd name="connsiteY92" fmla="*/ 3967884 h 4103322"/>
                <a:gd name="connsiteX93" fmla="*/ 3308575 w 4215960"/>
                <a:gd name="connsiteY93" fmla="*/ 3972646 h 4103322"/>
                <a:gd name="connsiteX94" fmla="*/ 3302225 w 4215960"/>
                <a:gd name="connsiteY94" fmla="*/ 3923434 h 4103322"/>
                <a:gd name="connsiteX95" fmla="*/ 3362550 w 4215960"/>
                <a:gd name="connsiteY95" fmla="*/ 3928196 h 4103322"/>
                <a:gd name="connsiteX96" fmla="*/ 3424462 w 4215960"/>
                <a:gd name="connsiteY96" fmla="*/ 3971058 h 4103322"/>
                <a:gd name="connsiteX97" fmla="*/ 3456212 w 4215960"/>
                <a:gd name="connsiteY97" fmla="*/ 3958359 h 4103322"/>
                <a:gd name="connsiteX98" fmla="*/ 3449863 w 4215960"/>
                <a:gd name="connsiteY98" fmla="*/ 3923434 h 4103322"/>
                <a:gd name="connsiteX99" fmla="*/ 3491138 w 4215960"/>
                <a:gd name="connsiteY99" fmla="*/ 3899622 h 4103322"/>
                <a:gd name="connsiteX100" fmla="*/ 3575275 w 4215960"/>
                <a:gd name="connsiteY100" fmla="*/ 3956772 h 4103322"/>
                <a:gd name="connsiteX101" fmla="*/ 3592738 w 4215960"/>
                <a:gd name="connsiteY101" fmla="*/ 3855174 h 4103322"/>
                <a:gd name="connsiteX102" fmla="*/ 3567338 w 4215960"/>
                <a:gd name="connsiteY102" fmla="*/ 3832948 h 4103322"/>
                <a:gd name="connsiteX103" fmla="*/ 3494312 w 4215960"/>
                <a:gd name="connsiteY103" fmla="*/ 3790085 h 4103322"/>
                <a:gd name="connsiteX104" fmla="*/ 3516537 w 4215960"/>
                <a:gd name="connsiteY104" fmla="*/ 3764686 h 4103322"/>
                <a:gd name="connsiteX105" fmla="*/ 3537175 w 4215960"/>
                <a:gd name="connsiteY105" fmla="*/ 3742460 h 4103322"/>
                <a:gd name="connsiteX106" fmla="*/ 3591150 w 4215960"/>
                <a:gd name="connsiteY106" fmla="*/ 3774211 h 4103322"/>
                <a:gd name="connsiteX107" fmla="*/ 3597500 w 4215960"/>
                <a:gd name="connsiteY107" fmla="*/ 3729761 h 4103322"/>
                <a:gd name="connsiteX108" fmla="*/ 3541937 w 4215960"/>
                <a:gd name="connsiteY108" fmla="*/ 3705948 h 4103322"/>
                <a:gd name="connsiteX109" fmla="*/ 3540350 w 4215960"/>
                <a:gd name="connsiteY109" fmla="*/ 3696424 h 4103322"/>
                <a:gd name="connsiteX110" fmla="*/ 3527649 w 4215960"/>
                <a:gd name="connsiteY110" fmla="*/ 3658325 h 4103322"/>
                <a:gd name="connsiteX111" fmla="*/ 3533999 w 4215960"/>
                <a:gd name="connsiteY111" fmla="*/ 3610699 h 4103322"/>
                <a:gd name="connsiteX112" fmla="*/ 3545112 w 4215960"/>
                <a:gd name="connsiteY112" fmla="*/ 3555136 h 4103322"/>
                <a:gd name="connsiteX113" fmla="*/ 3507012 w 4215960"/>
                <a:gd name="connsiteY113" fmla="*/ 3524974 h 4103322"/>
                <a:gd name="connsiteX114" fmla="*/ 3540349 w 4215960"/>
                <a:gd name="connsiteY114" fmla="*/ 3515449 h 4103322"/>
                <a:gd name="connsiteX115" fmla="*/ 3518124 w 4215960"/>
                <a:gd name="connsiteY115" fmla="*/ 3478936 h 4103322"/>
                <a:gd name="connsiteX116" fmla="*/ 3556225 w 4215960"/>
                <a:gd name="connsiteY116" fmla="*/ 3474175 h 4103322"/>
                <a:gd name="connsiteX117" fmla="*/ 3562574 w 4215960"/>
                <a:gd name="connsiteY117" fmla="*/ 3440836 h 4103322"/>
                <a:gd name="connsiteX118" fmla="*/ 3624488 w 4215960"/>
                <a:gd name="connsiteY118" fmla="*/ 3450363 h 4103322"/>
                <a:gd name="connsiteX119" fmla="*/ 3657601 w 4215960"/>
                <a:gd name="connsiteY119" fmla="*/ 3465555 h 4103322"/>
                <a:gd name="connsiteX120" fmla="*/ 3623808 w 4215960"/>
                <a:gd name="connsiteY120" fmla="*/ 3506603 h 4103322"/>
                <a:gd name="connsiteX121" fmla="*/ 3662816 w 4215960"/>
                <a:gd name="connsiteY121" fmla="*/ 3614099 h 4103322"/>
                <a:gd name="connsiteX122" fmla="*/ 3715203 w 4215960"/>
                <a:gd name="connsiteY122" fmla="*/ 3645397 h 4103322"/>
                <a:gd name="connsiteX123" fmla="*/ 3767137 w 4215960"/>
                <a:gd name="connsiteY123" fmla="*/ 3603215 h 4103322"/>
                <a:gd name="connsiteX124" fmla="*/ 3852862 w 4215960"/>
                <a:gd name="connsiteY124" fmla="*/ 3554682 h 4103322"/>
                <a:gd name="connsiteX125" fmla="*/ 3835626 w 4215960"/>
                <a:gd name="connsiteY125" fmla="*/ 3465781 h 4103322"/>
                <a:gd name="connsiteX126" fmla="*/ 3912960 w 4215960"/>
                <a:gd name="connsiteY126" fmla="*/ 3333112 h 4103322"/>
                <a:gd name="connsiteX127" fmla="*/ 4205514 w 4215960"/>
                <a:gd name="connsiteY127" fmla="*/ 2999964 h 4103322"/>
                <a:gd name="connsiteX128" fmla="*/ 4124097 w 4215960"/>
                <a:gd name="connsiteY128" fmla="*/ 2990892 h 4103322"/>
                <a:gd name="connsiteX129" fmla="*/ 4128634 w 4215960"/>
                <a:gd name="connsiteY129" fmla="*/ 2899044 h 4103322"/>
                <a:gd name="connsiteX130" fmla="*/ 4079647 w 4215960"/>
                <a:gd name="connsiteY130" fmla="*/ 2873872 h 4103322"/>
                <a:gd name="connsiteX131" fmla="*/ 3995510 w 4215960"/>
                <a:gd name="connsiteY131" fmla="*/ 2905394 h 4103322"/>
                <a:gd name="connsiteX132" fmla="*/ 3958771 w 4215960"/>
                <a:gd name="connsiteY132" fmla="*/ 2869109 h 4103322"/>
                <a:gd name="connsiteX133" fmla="*/ 4003448 w 4215960"/>
                <a:gd name="connsiteY133" fmla="*/ 2846204 h 4103322"/>
                <a:gd name="connsiteX134" fmla="*/ 3874181 w 4215960"/>
                <a:gd name="connsiteY134" fmla="*/ 2633025 h 4103322"/>
                <a:gd name="connsiteX135" fmla="*/ 3889147 w 4215960"/>
                <a:gd name="connsiteY135" fmla="*/ 2602862 h 4103322"/>
                <a:gd name="connsiteX136" fmla="*/ 3865562 w 4215960"/>
                <a:gd name="connsiteY136" fmla="*/ 2487202 h 4103322"/>
                <a:gd name="connsiteX137" fmla="*/ 3706813 w 4215960"/>
                <a:gd name="connsiteY137" fmla="*/ 2476316 h 4103322"/>
                <a:gd name="connsiteX138" fmla="*/ 3673475 w 4215960"/>
                <a:gd name="connsiteY138" fmla="*/ 2525074 h 4103322"/>
                <a:gd name="connsiteX139" fmla="*/ 3584575 w 4215960"/>
                <a:gd name="connsiteY139" fmla="*/ 2539590 h 4103322"/>
                <a:gd name="connsiteX140" fmla="*/ 3590925 w 4215960"/>
                <a:gd name="connsiteY140" fmla="*/ 2517591 h 4103322"/>
                <a:gd name="connsiteX141" fmla="*/ 3537403 w 4215960"/>
                <a:gd name="connsiteY141" fmla="*/ 2501490 h 4103322"/>
                <a:gd name="connsiteX142" fmla="*/ 3512684 w 4215960"/>
                <a:gd name="connsiteY142" fmla="*/ 2336389 h 4103322"/>
                <a:gd name="connsiteX143" fmla="*/ 3232377 w 4215960"/>
                <a:gd name="connsiteY143" fmla="*/ 2269714 h 4103322"/>
                <a:gd name="connsiteX144" fmla="*/ 3096078 w 4215960"/>
                <a:gd name="connsiteY144" fmla="*/ 2313030 h 4103322"/>
                <a:gd name="connsiteX145" fmla="*/ 2964089 w 4215960"/>
                <a:gd name="connsiteY145" fmla="*/ 2305546 h 4103322"/>
                <a:gd name="connsiteX146" fmla="*/ 2831646 w 4215960"/>
                <a:gd name="connsiteY146" fmla="*/ 2194648 h 4103322"/>
                <a:gd name="connsiteX147" fmla="*/ 2618468 w 4215960"/>
                <a:gd name="connsiteY147" fmla="*/ 1891435 h 4103322"/>
                <a:gd name="connsiteX148" fmla="*/ 2220006 w 4215960"/>
                <a:gd name="connsiteY148" fmla="*/ 1751962 h 4103322"/>
                <a:gd name="connsiteX149" fmla="*/ 1983468 w 4215960"/>
                <a:gd name="connsiteY149" fmla="*/ 1438998 h 4103322"/>
                <a:gd name="connsiteX150" fmla="*/ 2017259 w 4215960"/>
                <a:gd name="connsiteY150" fmla="*/ 1414052 h 4103322"/>
                <a:gd name="connsiteX151" fmla="*/ 2076903 w 4215960"/>
                <a:gd name="connsiteY151" fmla="*/ 1497055 h 4103322"/>
                <a:gd name="connsiteX152" fmla="*/ 2097087 w 4215960"/>
                <a:gd name="connsiteY152" fmla="*/ 1479592 h 4103322"/>
                <a:gd name="connsiteX153" fmla="*/ 2140177 w 4215960"/>
                <a:gd name="connsiteY153" fmla="*/ 1510436 h 4103322"/>
                <a:gd name="connsiteX154" fmla="*/ 2228850 w 4215960"/>
                <a:gd name="connsiteY154" fmla="*/ 1456687 h 4103322"/>
                <a:gd name="connsiteX155" fmla="*/ 2244952 w 4215960"/>
                <a:gd name="connsiteY155" fmla="*/ 1436277 h 4103322"/>
                <a:gd name="connsiteX156" fmla="*/ 2303235 w 4215960"/>
                <a:gd name="connsiteY156" fmla="*/ 1436503 h 4103322"/>
                <a:gd name="connsiteX157" fmla="*/ 2319338 w 4215960"/>
                <a:gd name="connsiteY157" fmla="*/ 1403393 h 4103322"/>
                <a:gd name="connsiteX158" fmla="*/ 2300514 w 4215960"/>
                <a:gd name="connsiteY158" fmla="*/ 1377766 h 4103322"/>
                <a:gd name="connsiteX159" fmla="*/ 2233386 w 4215960"/>
                <a:gd name="connsiteY159" fmla="*/ 1397723 h 4103322"/>
                <a:gd name="connsiteX160" fmla="*/ 2211614 w 4215960"/>
                <a:gd name="connsiteY160" fmla="*/ 1344202 h 4103322"/>
                <a:gd name="connsiteX161" fmla="*/ 2232932 w 4215960"/>
                <a:gd name="connsiteY161" fmla="*/ 1314492 h 4103322"/>
                <a:gd name="connsiteX162" fmla="*/ 2176462 w 4215960"/>
                <a:gd name="connsiteY162" fmla="*/ 1211078 h 4103322"/>
                <a:gd name="connsiteX163" fmla="*/ 2127931 w 4215960"/>
                <a:gd name="connsiteY163" fmla="*/ 1249859 h 4103322"/>
                <a:gd name="connsiteX164" fmla="*/ 2038576 w 4215960"/>
                <a:gd name="connsiteY164" fmla="*/ 1195203 h 4103322"/>
                <a:gd name="connsiteX165" fmla="*/ 2090510 w 4215960"/>
                <a:gd name="connsiteY165" fmla="*/ 1102674 h 4103322"/>
                <a:gd name="connsiteX166" fmla="*/ 2047648 w 4215960"/>
                <a:gd name="connsiteY166" fmla="*/ 981571 h 4103322"/>
                <a:gd name="connsiteX167" fmla="*/ 2062389 w 4215960"/>
                <a:gd name="connsiteY167" fmla="*/ 857519 h 4103322"/>
                <a:gd name="connsiteX168" fmla="*/ 2157639 w 4215960"/>
                <a:gd name="connsiteY168" fmla="*/ 783814 h 4103322"/>
                <a:gd name="connsiteX169" fmla="*/ 2262868 w 4215960"/>
                <a:gd name="connsiteY169" fmla="*/ 761362 h 4103322"/>
                <a:gd name="connsiteX170" fmla="*/ 2199821 w 4215960"/>
                <a:gd name="connsiteY170" fmla="*/ 671555 h 4103322"/>
                <a:gd name="connsiteX171" fmla="*/ 2182585 w 4215960"/>
                <a:gd name="connsiteY171" fmla="*/ 716232 h 4103322"/>
                <a:gd name="connsiteX172" fmla="*/ 2139270 w 4215960"/>
                <a:gd name="connsiteY172" fmla="*/ 669061 h 4103322"/>
                <a:gd name="connsiteX173" fmla="*/ 2160588 w 4215960"/>
                <a:gd name="connsiteY173" fmla="*/ 583789 h 4103322"/>
                <a:gd name="connsiteX174" fmla="*/ 2233612 w 4215960"/>
                <a:gd name="connsiteY174" fmla="*/ 486498 h 4103322"/>
                <a:gd name="connsiteX175" fmla="*/ 2216603 w 4215960"/>
                <a:gd name="connsiteY175" fmla="*/ 379909 h 4103322"/>
                <a:gd name="connsiteX176" fmla="*/ 2045381 w 4215960"/>
                <a:gd name="connsiteY176" fmla="*/ 389660 h 4103322"/>
                <a:gd name="connsiteX177" fmla="*/ 2026103 w 4215960"/>
                <a:gd name="connsiteY177" fmla="*/ 432297 h 4103322"/>
                <a:gd name="connsiteX178" fmla="*/ 1993900 w 4215960"/>
                <a:gd name="connsiteY178" fmla="*/ 364714 h 4103322"/>
                <a:gd name="connsiteX179" fmla="*/ 1964190 w 4215960"/>
                <a:gd name="connsiteY179" fmla="*/ 405082 h 4103322"/>
                <a:gd name="connsiteX180" fmla="*/ 1778681 w 4215960"/>
                <a:gd name="connsiteY180" fmla="*/ 438646 h 4103322"/>
                <a:gd name="connsiteX0" fmla="*/ 1778681 w 4215960"/>
                <a:gd name="connsiteY0" fmla="*/ 468661 h 4133337"/>
                <a:gd name="connsiteX1" fmla="*/ 1452562 w 4215960"/>
                <a:gd name="connsiteY1" fmla="*/ 310818 h 4133337"/>
                <a:gd name="connsiteX2" fmla="*/ 1492474 w 4215960"/>
                <a:gd name="connsiteY2" fmla="*/ 160913 h 4133337"/>
                <a:gd name="connsiteX3" fmla="*/ 1438500 w 4215960"/>
                <a:gd name="connsiteY3" fmla="*/ 151388 h 4133337"/>
                <a:gd name="connsiteX4" fmla="*/ 1435325 w 4215960"/>
                <a:gd name="connsiteY4" fmla="*/ 122814 h 4133337"/>
                <a:gd name="connsiteX5" fmla="*/ 1479775 w 4215960"/>
                <a:gd name="connsiteY5" fmla="*/ 130751 h 4133337"/>
                <a:gd name="connsiteX6" fmla="*/ 1422625 w 4215960"/>
                <a:gd name="connsiteY6" fmla="*/ 43438 h 4133337"/>
                <a:gd name="connsiteX7" fmla="*/ 1433737 w 4215960"/>
                <a:gd name="connsiteY7" fmla="*/ 83126 h 4133337"/>
                <a:gd name="connsiteX8" fmla="*/ 1381349 w 4215960"/>
                <a:gd name="connsiteY8" fmla="*/ 48201 h 4133337"/>
                <a:gd name="connsiteX9" fmla="*/ 1401987 w 4215960"/>
                <a:gd name="connsiteY9" fmla="*/ 14864 h 4133337"/>
                <a:gd name="connsiteX10" fmla="*/ 1135287 w 4215960"/>
                <a:gd name="connsiteY10" fmla="*/ 322838 h 4133337"/>
                <a:gd name="connsiteX11" fmla="*/ 868587 w 4215960"/>
                <a:gd name="connsiteY11" fmla="*/ 356175 h 4133337"/>
                <a:gd name="connsiteX12" fmla="*/ 362857 w 4215960"/>
                <a:gd name="connsiteY12" fmla="*/ 557334 h 4133337"/>
                <a:gd name="connsiteX13" fmla="*/ 312057 w 4215960"/>
                <a:gd name="connsiteY13" fmla="*/ 571849 h 4133337"/>
                <a:gd name="connsiteX14" fmla="*/ 239485 w 4215960"/>
                <a:gd name="connsiteY14" fmla="*/ 622649 h 4133337"/>
                <a:gd name="connsiteX15" fmla="*/ 210457 w 4215960"/>
                <a:gd name="connsiteY15" fmla="*/ 629906 h 4133337"/>
                <a:gd name="connsiteX16" fmla="*/ 159657 w 4215960"/>
                <a:gd name="connsiteY16" fmla="*/ 658934 h 4133337"/>
                <a:gd name="connsiteX17" fmla="*/ 130628 w 4215960"/>
                <a:gd name="connsiteY17" fmla="*/ 687963 h 4133337"/>
                <a:gd name="connsiteX18" fmla="*/ 108857 w 4215960"/>
                <a:gd name="connsiteY18" fmla="*/ 709734 h 4133337"/>
                <a:gd name="connsiteX19" fmla="*/ 94343 w 4215960"/>
                <a:gd name="connsiteY19" fmla="*/ 724249 h 4133337"/>
                <a:gd name="connsiteX20" fmla="*/ 43543 w 4215960"/>
                <a:gd name="connsiteY20" fmla="*/ 804077 h 4133337"/>
                <a:gd name="connsiteX21" fmla="*/ 14514 w 4215960"/>
                <a:gd name="connsiteY21" fmla="*/ 883906 h 4133337"/>
                <a:gd name="connsiteX22" fmla="*/ 0 w 4215960"/>
                <a:gd name="connsiteY22" fmla="*/ 941963 h 4133337"/>
                <a:gd name="connsiteX23" fmla="*/ 7257 w 4215960"/>
                <a:gd name="connsiteY23" fmla="*/ 1914420 h 4133337"/>
                <a:gd name="connsiteX24" fmla="*/ 29028 w 4215960"/>
                <a:gd name="connsiteY24" fmla="*/ 2016020 h 4133337"/>
                <a:gd name="connsiteX25" fmla="*/ 43543 w 4215960"/>
                <a:gd name="connsiteY25" fmla="*/ 2052306 h 4133337"/>
                <a:gd name="connsiteX26" fmla="*/ 58057 w 4215960"/>
                <a:gd name="connsiteY26" fmla="*/ 2117620 h 4133337"/>
                <a:gd name="connsiteX27" fmla="*/ 79828 w 4215960"/>
                <a:gd name="connsiteY27" fmla="*/ 2168420 h 4133337"/>
                <a:gd name="connsiteX28" fmla="*/ 116114 w 4215960"/>
                <a:gd name="connsiteY28" fmla="*/ 2284534 h 4133337"/>
                <a:gd name="connsiteX29" fmla="*/ 137885 w 4215960"/>
                <a:gd name="connsiteY29" fmla="*/ 2349849 h 4133337"/>
                <a:gd name="connsiteX30" fmla="*/ 145143 w 4215960"/>
                <a:gd name="connsiteY30" fmla="*/ 2371620 h 4133337"/>
                <a:gd name="connsiteX31" fmla="*/ 166914 w 4215960"/>
                <a:gd name="connsiteY31" fmla="*/ 2415163 h 4133337"/>
                <a:gd name="connsiteX32" fmla="*/ 188685 w 4215960"/>
                <a:gd name="connsiteY32" fmla="*/ 2465963 h 4133337"/>
                <a:gd name="connsiteX33" fmla="*/ 195943 w 4215960"/>
                <a:gd name="connsiteY33" fmla="*/ 2494992 h 4133337"/>
                <a:gd name="connsiteX34" fmla="*/ 232228 w 4215960"/>
                <a:gd name="connsiteY34" fmla="*/ 2545792 h 4133337"/>
                <a:gd name="connsiteX35" fmla="*/ 254000 w 4215960"/>
                <a:gd name="connsiteY35" fmla="*/ 2603849 h 4133337"/>
                <a:gd name="connsiteX36" fmla="*/ 275771 w 4215960"/>
                <a:gd name="connsiteY36" fmla="*/ 2625620 h 4133337"/>
                <a:gd name="connsiteX37" fmla="*/ 312057 w 4215960"/>
                <a:gd name="connsiteY37" fmla="*/ 2698192 h 4133337"/>
                <a:gd name="connsiteX38" fmla="*/ 348343 w 4215960"/>
                <a:gd name="connsiteY38" fmla="*/ 2748992 h 4133337"/>
                <a:gd name="connsiteX39" fmla="*/ 355600 w 4215960"/>
                <a:gd name="connsiteY39" fmla="*/ 2770763 h 4133337"/>
                <a:gd name="connsiteX40" fmla="*/ 406400 w 4215960"/>
                <a:gd name="connsiteY40" fmla="*/ 2836077 h 4133337"/>
                <a:gd name="connsiteX41" fmla="*/ 435428 w 4215960"/>
                <a:gd name="connsiteY41" fmla="*/ 2901392 h 4133337"/>
                <a:gd name="connsiteX42" fmla="*/ 457200 w 4215960"/>
                <a:gd name="connsiteY42" fmla="*/ 2930420 h 4133337"/>
                <a:gd name="connsiteX43" fmla="*/ 471714 w 4215960"/>
                <a:gd name="connsiteY43" fmla="*/ 2988477 h 4133337"/>
                <a:gd name="connsiteX44" fmla="*/ 478971 w 4215960"/>
                <a:gd name="connsiteY44" fmla="*/ 3010249 h 4133337"/>
                <a:gd name="connsiteX45" fmla="*/ 486228 w 4215960"/>
                <a:gd name="connsiteY45" fmla="*/ 3039277 h 4133337"/>
                <a:gd name="connsiteX46" fmla="*/ 493485 w 4215960"/>
                <a:gd name="connsiteY46" fmla="*/ 3104592 h 4133337"/>
                <a:gd name="connsiteX47" fmla="*/ 515257 w 4215960"/>
                <a:gd name="connsiteY47" fmla="*/ 3162649 h 4133337"/>
                <a:gd name="connsiteX48" fmla="*/ 544285 w 4215960"/>
                <a:gd name="connsiteY48" fmla="*/ 3206192 h 4133337"/>
                <a:gd name="connsiteX49" fmla="*/ 573314 w 4215960"/>
                <a:gd name="connsiteY49" fmla="*/ 3256992 h 4133337"/>
                <a:gd name="connsiteX50" fmla="*/ 602343 w 4215960"/>
                <a:gd name="connsiteY50" fmla="*/ 3278763 h 4133337"/>
                <a:gd name="connsiteX51" fmla="*/ 645885 w 4215960"/>
                <a:gd name="connsiteY51" fmla="*/ 3322306 h 4133337"/>
                <a:gd name="connsiteX52" fmla="*/ 674914 w 4215960"/>
                <a:gd name="connsiteY52" fmla="*/ 3344077 h 4133337"/>
                <a:gd name="connsiteX53" fmla="*/ 711200 w 4215960"/>
                <a:gd name="connsiteY53" fmla="*/ 3387620 h 4133337"/>
                <a:gd name="connsiteX54" fmla="*/ 740228 w 4215960"/>
                <a:gd name="connsiteY54" fmla="*/ 3409392 h 4133337"/>
                <a:gd name="connsiteX55" fmla="*/ 812800 w 4215960"/>
                <a:gd name="connsiteY55" fmla="*/ 3474706 h 4133337"/>
                <a:gd name="connsiteX56" fmla="*/ 849085 w 4215960"/>
                <a:gd name="connsiteY56" fmla="*/ 3518249 h 4133337"/>
                <a:gd name="connsiteX57" fmla="*/ 870857 w 4215960"/>
                <a:gd name="connsiteY57" fmla="*/ 3532763 h 4133337"/>
                <a:gd name="connsiteX58" fmla="*/ 907143 w 4215960"/>
                <a:gd name="connsiteY58" fmla="*/ 3576306 h 4133337"/>
                <a:gd name="connsiteX59" fmla="*/ 936171 w 4215960"/>
                <a:gd name="connsiteY59" fmla="*/ 3598077 h 4133337"/>
                <a:gd name="connsiteX60" fmla="*/ 1030514 w 4215960"/>
                <a:gd name="connsiteY60" fmla="*/ 3641620 h 4133337"/>
                <a:gd name="connsiteX61" fmla="*/ 1480457 w 4215960"/>
                <a:gd name="connsiteY61" fmla="*/ 3627106 h 4133337"/>
                <a:gd name="connsiteX62" fmla="*/ 1531257 w 4215960"/>
                <a:gd name="connsiteY62" fmla="*/ 3612592 h 4133337"/>
                <a:gd name="connsiteX63" fmla="*/ 1618343 w 4215960"/>
                <a:gd name="connsiteY63" fmla="*/ 3605334 h 4133337"/>
                <a:gd name="connsiteX64" fmla="*/ 1698171 w 4215960"/>
                <a:gd name="connsiteY64" fmla="*/ 3590820 h 4133337"/>
                <a:gd name="connsiteX65" fmla="*/ 1756228 w 4215960"/>
                <a:gd name="connsiteY65" fmla="*/ 3583563 h 4133337"/>
                <a:gd name="connsiteX66" fmla="*/ 1785257 w 4215960"/>
                <a:gd name="connsiteY66" fmla="*/ 3569049 h 4133337"/>
                <a:gd name="connsiteX67" fmla="*/ 1850571 w 4215960"/>
                <a:gd name="connsiteY67" fmla="*/ 3547277 h 4133337"/>
                <a:gd name="connsiteX68" fmla="*/ 1886857 w 4215960"/>
                <a:gd name="connsiteY68" fmla="*/ 3532763 h 4133337"/>
                <a:gd name="connsiteX69" fmla="*/ 1988457 w 4215960"/>
                <a:gd name="connsiteY69" fmla="*/ 3518249 h 4133337"/>
                <a:gd name="connsiteX70" fmla="*/ 2017485 w 4215960"/>
                <a:gd name="connsiteY70" fmla="*/ 3510992 h 4133337"/>
                <a:gd name="connsiteX71" fmla="*/ 2637971 w 4215960"/>
                <a:gd name="connsiteY71" fmla="*/ 3857746 h 4133337"/>
                <a:gd name="connsiteX72" fmla="*/ 2724375 w 4215960"/>
                <a:gd name="connsiteY72" fmla="*/ 4043936 h 4133337"/>
                <a:gd name="connsiteX73" fmla="*/ 2784700 w 4215960"/>
                <a:gd name="connsiteY73" fmla="*/ 4102674 h 4133337"/>
                <a:gd name="connsiteX74" fmla="*/ 2795812 w 4215960"/>
                <a:gd name="connsiteY74" fmla="*/ 4072511 h 4133337"/>
                <a:gd name="connsiteX75" fmla="*/ 2841850 w 4215960"/>
                <a:gd name="connsiteY75" fmla="*/ 4045523 h 4133337"/>
                <a:gd name="connsiteX76" fmla="*/ 2892650 w 4215960"/>
                <a:gd name="connsiteY76" fmla="*/ 4118549 h 4133337"/>
                <a:gd name="connsiteX77" fmla="*/ 2941863 w 4215960"/>
                <a:gd name="connsiteY77" fmla="*/ 4121724 h 4133337"/>
                <a:gd name="connsiteX78" fmla="*/ 2897412 w 4215960"/>
                <a:gd name="connsiteY78" fmla="*/ 4028062 h 4133337"/>
                <a:gd name="connsiteX79" fmla="*/ 2854550 w 4215960"/>
                <a:gd name="connsiteY79" fmla="*/ 3959799 h 4133337"/>
                <a:gd name="connsiteX80" fmla="*/ 2897413 w 4215960"/>
                <a:gd name="connsiteY80" fmla="*/ 3943923 h 4133337"/>
                <a:gd name="connsiteX81" fmla="*/ 2878362 w 4215960"/>
                <a:gd name="connsiteY81" fmla="*/ 3902649 h 4133337"/>
                <a:gd name="connsiteX82" fmla="*/ 2930750 w 4215960"/>
                <a:gd name="connsiteY82" fmla="*/ 3912174 h 4133337"/>
                <a:gd name="connsiteX83" fmla="*/ 2910113 w 4215960"/>
                <a:gd name="connsiteY83" fmla="*/ 3878836 h 4133337"/>
                <a:gd name="connsiteX84" fmla="*/ 2931432 w 4215960"/>
                <a:gd name="connsiteY84" fmla="*/ 3862282 h 4133337"/>
                <a:gd name="connsiteX85" fmla="*/ 3052535 w 4215960"/>
                <a:gd name="connsiteY85" fmla="*/ 3947555 h 4133337"/>
                <a:gd name="connsiteX86" fmla="*/ 3087912 w 4215960"/>
                <a:gd name="connsiteY86" fmla="*/ 3934398 h 4133337"/>
                <a:gd name="connsiteX87" fmla="*/ 3140299 w 4215960"/>
                <a:gd name="connsiteY87" fmla="*/ 3999487 h 4133337"/>
                <a:gd name="connsiteX88" fmla="*/ 3160937 w 4215960"/>
                <a:gd name="connsiteY88" fmla="*/ 4058224 h 4133337"/>
                <a:gd name="connsiteX89" fmla="*/ 3268887 w 4215960"/>
                <a:gd name="connsiteY89" fmla="*/ 4077273 h 4133337"/>
                <a:gd name="connsiteX90" fmla="*/ 3208563 w 4215960"/>
                <a:gd name="connsiteY90" fmla="*/ 4010598 h 4133337"/>
                <a:gd name="connsiteX91" fmla="*/ 3205387 w 4215960"/>
                <a:gd name="connsiteY91" fmla="*/ 3942336 h 4133337"/>
                <a:gd name="connsiteX92" fmla="*/ 3259362 w 4215960"/>
                <a:gd name="connsiteY92" fmla="*/ 3997899 h 4133337"/>
                <a:gd name="connsiteX93" fmla="*/ 3308575 w 4215960"/>
                <a:gd name="connsiteY93" fmla="*/ 4002661 h 4133337"/>
                <a:gd name="connsiteX94" fmla="*/ 3302225 w 4215960"/>
                <a:gd name="connsiteY94" fmla="*/ 3953449 h 4133337"/>
                <a:gd name="connsiteX95" fmla="*/ 3362550 w 4215960"/>
                <a:gd name="connsiteY95" fmla="*/ 3958211 h 4133337"/>
                <a:gd name="connsiteX96" fmla="*/ 3424462 w 4215960"/>
                <a:gd name="connsiteY96" fmla="*/ 4001073 h 4133337"/>
                <a:gd name="connsiteX97" fmla="*/ 3456212 w 4215960"/>
                <a:gd name="connsiteY97" fmla="*/ 3988374 h 4133337"/>
                <a:gd name="connsiteX98" fmla="*/ 3449863 w 4215960"/>
                <a:gd name="connsiteY98" fmla="*/ 3953449 h 4133337"/>
                <a:gd name="connsiteX99" fmla="*/ 3491138 w 4215960"/>
                <a:gd name="connsiteY99" fmla="*/ 3929637 h 4133337"/>
                <a:gd name="connsiteX100" fmla="*/ 3575275 w 4215960"/>
                <a:gd name="connsiteY100" fmla="*/ 3986787 h 4133337"/>
                <a:gd name="connsiteX101" fmla="*/ 3592738 w 4215960"/>
                <a:gd name="connsiteY101" fmla="*/ 3885189 h 4133337"/>
                <a:gd name="connsiteX102" fmla="*/ 3567338 w 4215960"/>
                <a:gd name="connsiteY102" fmla="*/ 3862963 h 4133337"/>
                <a:gd name="connsiteX103" fmla="*/ 3494312 w 4215960"/>
                <a:gd name="connsiteY103" fmla="*/ 3820100 h 4133337"/>
                <a:gd name="connsiteX104" fmla="*/ 3516537 w 4215960"/>
                <a:gd name="connsiteY104" fmla="*/ 3794701 h 4133337"/>
                <a:gd name="connsiteX105" fmla="*/ 3537175 w 4215960"/>
                <a:gd name="connsiteY105" fmla="*/ 3772475 h 4133337"/>
                <a:gd name="connsiteX106" fmla="*/ 3591150 w 4215960"/>
                <a:gd name="connsiteY106" fmla="*/ 3804226 h 4133337"/>
                <a:gd name="connsiteX107" fmla="*/ 3597500 w 4215960"/>
                <a:gd name="connsiteY107" fmla="*/ 3759776 h 4133337"/>
                <a:gd name="connsiteX108" fmla="*/ 3541937 w 4215960"/>
                <a:gd name="connsiteY108" fmla="*/ 3735963 h 4133337"/>
                <a:gd name="connsiteX109" fmla="*/ 3540350 w 4215960"/>
                <a:gd name="connsiteY109" fmla="*/ 3726439 h 4133337"/>
                <a:gd name="connsiteX110" fmla="*/ 3527649 w 4215960"/>
                <a:gd name="connsiteY110" fmla="*/ 3688340 h 4133337"/>
                <a:gd name="connsiteX111" fmla="*/ 3533999 w 4215960"/>
                <a:gd name="connsiteY111" fmla="*/ 3640714 h 4133337"/>
                <a:gd name="connsiteX112" fmla="*/ 3545112 w 4215960"/>
                <a:gd name="connsiteY112" fmla="*/ 3585151 h 4133337"/>
                <a:gd name="connsiteX113" fmla="*/ 3507012 w 4215960"/>
                <a:gd name="connsiteY113" fmla="*/ 3554989 h 4133337"/>
                <a:gd name="connsiteX114" fmla="*/ 3540349 w 4215960"/>
                <a:gd name="connsiteY114" fmla="*/ 3545464 h 4133337"/>
                <a:gd name="connsiteX115" fmla="*/ 3518124 w 4215960"/>
                <a:gd name="connsiteY115" fmla="*/ 3508951 h 4133337"/>
                <a:gd name="connsiteX116" fmla="*/ 3556225 w 4215960"/>
                <a:gd name="connsiteY116" fmla="*/ 3504190 h 4133337"/>
                <a:gd name="connsiteX117" fmla="*/ 3562574 w 4215960"/>
                <a:gd name="connsiteY117" fmla="*/ 3470851 h 4133337"/>
                <a:gd name="connsiteX118" fmla="*/ 3624488 w 4215960"/>
                <a:gd name="connsiteY118" fmla="*/ 3480378 h 4133337"/>
                <a:gd name="connsiteX119" fmla="*/ 3657601 w 4215960"/>
                <a:gd name="connsiteY119" fmla="*/ 3495570 h 4133337"/>
                <a:gd name="connsiteX120" fmla="*/ 3623808 w 4215960"/>
                <a:gd name="connsiteY120" fmla="*/ 3536618 h 4133337"/>
                <a:gd name="connsiteX121" fmla="*/ 3662816 w 4215960"/>
                <a:gd name="connsiteY121" fmla="*/ 3644114 h 4133337"/>
                <a:gd name="connsiteX122" fmla="*/ 3715203 w 4215960"/>
                <a:gd name="connsiteY122" fmla="*/ 3675412 h 4133337"/>
                <a:gd name="connsiteX123" fmla="*/ 3767137 w 4215960"/>
                <a:gd name="connsiteY123" fmla="*/ 3633230 h 4133337"/>
                <a:gd name="connsiteX124" fmla="*/ 3852862 w 4215960"/>
                <a:gd name="connsiteY124" fmla="*/ 3584697 h 4133337"/>
                <a:gd name="connsiteX125" fmla="*/ 3835626 w 4215960"/>
                <a:gd name="connsiteY125" fmla="*/ 3495796 h 4133337"/>
                <a:gd name="connsiteX126" fmla="*/ 3912960 w 4215960"/>
                <a:gd name="connsiteY126" fmla="*/ 3363127 h 4133337"/>
                <a:gd name="connsiteX127" fmla="*/ 4205514 w 4215960"/>
                <a:gd name="connsiteY127" fmla="*/ 3029979 h 4133337"/>
                <a:gd name="connsiteX128" fmla="*/ 4124097 w 4215960"/>
                <a:gd name="connsiteY128" fmla="*/ 3020907 h 4133337"/>
                <a:gd name="connsiteX129" fmla="*/ 4128634 w 4215960"/>
                <a:gd name="connsiteY129" fmla="*/ 2929059 h 4133337"/>
                <a:gd name="connsiteX130" fmla="*/ 4079647 w 4215960"/>
                <a:gd name="connsiteY130" fmla="*/ 2903887 h 4133337"/>
                <a:gd name="connsiteX131" fmla="*/ 3995510 w 4215960"/>
                <a:gd name="connsiteY131" fmla="*/ 2935409 h 4133337"/>
                <a:gd name="connsiteX132" fmla="*/ 3958771 w 4215960"/>
                <a:gd name="connsiteY132" fmla="*/ 2899124 h 4133337"/>
                <a:gd name="connsiteX133" fmla="*/ 4003448 w 4215960"/>
                <a:gd name="connsiteY133" fmla="*/ 2876219 h 4133337"/>
                <a:gd name="connsiteX134" fmla="*/ 3874181 w 4215960"/>
                <a:gd name="connsiteY134" fmla="*/ 2663040 h 4133337"/>
                <a:gd name="connsiteX135" fmla="*/ 3889147 w 4215960"/>
                <a:gd name="connsiteY135" fmla="*/ 2632877 h 4133337"/>
                <a:gd name="connsiteX136" fmla="*/ 3865562 w 4215960"/>
                <a:gd name="connsiteY136" fmla="*/ 2517217 h 4133337"/>
                <a:gd name="connsiteX137" fmla="*/ 3706813 w 4215960"/>
                <a:gd name="connsiteY137" fmla="*/ 2506331 h 4133337"/>
                <a:gd name="connsiteX138" fmla="*/ 3673475 w 4215960"/>
                <a:gd name="connsiteY138" fmla="*/ 2555089 h 4133337"/>
                <a:gd name="connsiteX139" fmla="*/ 3584575 w 4215960"/>
                <a:gd name="connsiteY139" fmla="*/ 2569605 h 4133337"/>
                <a:gd name="connsiteX140" fmla="*/ 3590925 w 4215960"/>
                <a:gd name="connsiteY140" fmla="*/ 2547606 h 4133337"/>
                <a:gd name="connsiteX141" fmla="*/ 3537403 w 4215960"/>
                <a:gd name="connsiteY141" fmla="*/ 2531505 h 4133337"/>
                <a:gd name="connsiteX142" fmla="*/ 3512684 w 4215960"/>
                <a:gd name="connsiteY142" fmla="*/ 2366404 h 4133337"/>
                <a:gd name="connsiteX143" fmla="*/ 3232377 w 4215960"/>
                <a:gd name="connsiteY143" fmla="*/ 2299729 h 4133337"/>
                <a:gd name="connsiteX144" fmla="*/ 3096078 w 4215960"/>
                <a:gd name="connsiteY144" fmla="*/ 2343045 h 4133337"/>
                <a:gd name="connsiteX145" fmla="*/ 2964089 w 4215960"/>
                <a:gd name="connsiteY145" fmla="*/ 2335561 h 4133337"/>
                <a:gd name="connsiteX146" fmla="*/ 2831646 w 4215960"/>
                <a:gd name="connsiteY146" fmla="*/ 2224663 h 4133337"/>
                <a:gd name="connsiteX147" fmla="*/ 2618468 w 4215960"/>
                <a:gd name="connsiteY147" fmla="*/ 1921450 h 4133337"/>
                <a:gd name="connsiteX148" fmla="*/ 2220006 w 4215960"/>
                <a:gd name="connsiteY148" fmla="*/ 1781977 h 4133337"/>
                <a:gd name="connsiteX149" fmla="*/ 1983468 w 4215960"/>
                <a:gd name="connsiteY149" fmla="*/ 1469013 h 4133337"/>
                <a:gd name="connsiteX150" fmla="*/ 2017259 w 4215960"/>
                <a:gd name="connsiteY150" fmla="*/ 1444067 h 4133337"/>
                <a:gd name="connsiteX151" fmla="*/ 2076903 w 4215960"/>
                <a:gd name="connsiteY151" fmla="*/ 1527070 h 4133337"/>
                <a:gd name="connsiteX152" fmla="*/ 2097087 w 4215960"/>
                <a:gd name="connsiteY152" fmla="*/ 1509607 h 4133337"/>
                <a:gd name="connsiteX153" fmla="*/ 2140177 w 4215960"/>
                <a:gd name="connsiteY153" fmla="*/ 1540451 h 4133337"/>
                <a:gd name="connsiteX154" fmla="*/ 2228850 w 4215960"/>
                <a:gd name="connsiteY154" fmla="*/ 1486702 h 4133337"/>
                <a:gd name="connsiteX155" fmla="*/ 2244952 w 4215960"/>
                <a:gd name="connsiteY155" fmla="*/ 1466292 h 4133337"/>
                <a:gd name="connsiteX156" fmla="*/ 2303235 w 4215960"/>
                <a:gd name="connsiteY156" fmla="*/ 1466518 h 4133337"/>
                <a:gd name="connsiteX157" fmla="*/ 2319338 w 4215960"/>
                <a:gd name="connsiteY157" fmla="*/ 1433408 h 4133337"/>
                <a:gd name="connsiteX158" fmla="*/ 2300514 w 4215960"/>
                <a:gd name="connsiteY158" fmla="*/ 1407781 h 4133337"/>
                <a:gd name="connsiteX159" fmla="*/ 2233386 w 4215960"/>
                <a:gd name="connsiteY159" fmla="*/ 1427738 h 4133337"/>
                <a:gd name="connsiteX160" fmla="*/ 2211614 w 4215960"/>
                <a:gd name="connsiteY160" fmla="*/ 1374217 h 4133337"/>
                <a:gd name="connsiteX161" fmla="*/ 2232932 w 4215960"/>
                <a:gd name="connsiteY161" fmla="*/ 1344507 h 4133337"/>
                <a:gd name="connsiteX162" fmla="*/ 2176462 w 4215960"/>
                <a:gd name="connsiteY162" fmla="*/ 1241093 h 4133337"/>
                <a:gd name="connsiteX163" fmla="*/ 2127931 w 4215960"/>
                <a:gd name="connsiteY163" fmla="*/ 1279874 h 4133337"/>
                <a:gd name="connsiteX164" fmla="*/ 2038576 w 4215960"/>
                <a:gd name="connsiteY164" fmla="*/ 1225218 h 4133337"/>
                <a:gd name="connsiteX165" fmla="*/ 2090510 w 4215960"/>
                <a:gd name="connsiteY165" fmla="*/ 1132689 h 4133337"/>
                <a:gd name="connsiteX166" fmla="*/ 2047648 w 4215960"/>
                <a:gd name="connsiteY166" fmla="*/ 1011586 h 4133337"/>
                <a:gd name="connsiteX167" fmla="*/ 2062389 w 4215960"/>
                <a:gd name="connsiteY167" fmla="*/ 887534 h 4133337"/>
                <a:gd name="connsiteX168" fmla="*/ 2157639 w 4215960"/>
                <a:gd name="connsiteY168" fmla="*/ 813829 h 4133337"/>
                <a:gd name="connsiteX169" fmla="*/ 2262868 w 4215960"/>
                <a:gd name="connsiteY169" fmla="*/ 791377 h 4133337"/>
                <a:gd name="connsiteX170" fmla="*/ 2199821 w 4215960"/>
                <a:gd name="connsiteY170" fmla="*/ 701570 h 4133337"/>
                <a:gd name="connsiteX171" fmla="*/ 2182585 w 4215960"/>
                <a:gd name="connsiteY171" fmla="*/ 746247 h 4133337"/>
                <a:gd name="connsiteX172" fmla="*/ 2139270 w 4215960"/>
                <a:gd name="connsiteY172" fmla="*/ 699076 h 4133337"/>
                <a:gd name="connsiteX173" fmla="*/ 2160588 w 4215960"/>
                <a:gd name="connsiteY173" fmla="*/ 613804 h 4133337"/>
                <a:gd name="connsiteX174" fmla="*/ 2233612 w 4215960"/>
                <a:gd name="connsiteY174" fmla="*/ 516513 h 4133337"/>
                <a:gd name="connsiteX175" fmla="*/ 2216603 w 4215960"/>
                <a:gd name="connsiteY175" fmla="*/ 409924 h 4133337"/>
                <a:gd name="connsiteX176" fmla="*/ 2045381 w 4215960"/>
                <a:gd name="connsiteY176" fmla="*/ 419675 h 4133337"/>
                <a:gd name="connsiteX177" fmla="*/ 2026103 w 4215960"/>
                <a:gd name="connsiteY177" fmla="*/ 462312 h 4133337"/>
                <a:gd name="connsiteX178" fmla="*/ 1993900 w 4215960"/>
                <a:gd name="connsiteY178" fmla="*/ 394729 h 4133337"/>
                <a:gd name="connsiteX179" fmla="*/ 1964190 w 4215960"/>
                <a:gd name="connsiteY179" fmla="*/ 435097 h 4133337"/>
                <a:gd name="connsiteX180" fmla="*/ 1778681 w 4215960"/>
                <a:gd name="connsiteY180" fmla="*/ 468661 h 4133337"/>
                <a:gd name="connsiteX0" fmla="*/ 1778681 w 4215960"/>
                <a:gd name="connsiteY0" fmla="*/ 480318 h 4144994"/>
                <a:gd name="connsiteX1" fmla="*/ 1452562 w 4215960"/>
                <a:gd name="connsiteY1" fmla="*/ 322475 h 4144994"/>
                <a:gd name="connsiteX2" fmla="*/ 1492474 w 4215960"/>
                <a:gd name="connsiteY2" fmla="*/ 172570 h 4144994"/>
                <a:gd name="connsiteX3" fmla="*/ 1438500 w 4215960"/>
                <a:gd name="connsiteY3" fmla="*/ 163045 h 4144994"/>
                <a:gd name="connsiteX4" fmla="*/ 1435325 w 4215960"/>
                <a:gd name="connsiteY4" fmla="*/ 134471 h 4144994"/>
                <a:gd name="connsiteX5" fmla="*/ 1479775 w 4215960"/>
                <a:gd name="connsiteY5" fmla="*/ 142408 h 4144994"/>
                <a:gd name="connsiteX6" fmla="*/ 1422625 w 4215960"/>
                <a:gd name="connsiteY6" fmla="*/ 55095 h 4144994"/>
                <a:gd name="connsiteX7" fmla="*/ 1433737 w 4215960"/>
                <a:gd name="connsiteY7" fmla="*/ 94783 h 4144994"/>
                <a:gd name="connsiteX8" fmla="*/ 1381349 w 4215960"/>
                <a:gd name="connsiteY8" fmla="*/ 59858 h 4144994"/>
                <a:gd name="connsiteX9" fmla="*/ 1401987 w 4215960"/>
                <a:gd name="connsiteY9" fmla="*/ 26521 h 4144994"/>
                <a:gd name="connsiteX10" fmla="*/ 1400400 w 4215960"/>
                <a:gd name="connsiteY10" fmla="*/ 23347 h 4144994"/>
                <a:gd name="connsiteX11" fmla="*/ 1135287 w 4215960"/>
                <a:gd name="connsiteY11" fmla="*/ 334495 h 4144994"/>
                <a:gd name="connsiteX12" fmla="*/ 868587 w 4215960"/>
                <a:gd name="connsiteY12" fmla="*/ 367832 h 4144994"/>
                <a:gd name="connsiteX13" fmla="*/ 362857 w 4215960"/>
                <a:gd name="connsiteY13" fmla="*/ 568991 h 4144994"/>
                <a:gd name="connsiteX14" fmla="*/ 312057 w 4215960"/>
                <a:gd name="connsiteY14" fmla="*/ 583506 h 4144994"/>
                <a:gd name="connsiteX15" fmla="*/ 239485 w 4215960"/>
                <a:gd name="connsiteY15" fmla="*/ 634306 h 4144994"/>
                <a:gd name="connsiteX16" fmla="*/ 210457 w 4215960"/>
                <a:gd name="connsiteY16" fmla="*/ 641563 h 4144994"/>
                <a:gd name="connsiteX17" fmla="*/ 159657 w 4215960"/>
                <a:gd name="connsiteY17" fmla="*/ 670591 h 4144994"/>
                <a:gd name="connsiteX18" fmla="*/ 130628 w 4215960"/>
                <a:gd name="connsiteY18" fmla="*/ 699620 h 4144994"/>
                <a:gd name="connsiteX19" fmla="*/ 108857 w 4215960"/>
                <a:gd name="connsiteY19" fmla="*/ 721391 h 4144994"/>
                <a:gd name="connsiteX20" fmla="*/ 94343 w 4215960"/>
                <a:gd name="connsiteY20" fmla="*/ 735906 h 4144994"/>
                <a:gd name="connsiteX21" fmla="*/ 43543 w 4215960"/>
                <a:gd name="connsiteY21" fmla="*/ 815734 h 4144994"/>
                <a:gd name="connsiteX22" fmla="*/ 14514 w 4215960"/>
                <a:gd name="connsiteY22" fmla="*/ 895563 h 4144994"/>
                <a:gd name="connsiteX23" fmla="*/ 0 w 4215960"/>
                <a:gd name="connsiteY23" fmla="*/ 953620 h 4144994"/>
                <a:gd name="connsiteX24" fmla="*/ 7257 w 4215960"/>
                <a:gd name="connsiteY24" fmla="*/ 1926077 h 4144994"/>
                <a:gd name="connsiteX25" fmla="*/ 29028 w 4215960"/>
                <a:gd name="connsiteY25" fmla="*/ 2027677 h 4144994"/>
                <a:gd name="connsiteX26" fmla="*/ 43543 w 4215960"/>
                <a:gd name="connsiteY26" fmla="*/ 2063963 h 4144994"/>
                <a:gd name="connsiteX27" fmla="*/ 58057 w 4215960"/>
                <a:gd name="connsiteY27" fmla="*/ 2129277 h 4144994"/>
                <a:gd name="connsiteX28" fmla="*/ 79828 w 4215960"/>
                <a:gd name="connsiteY28" fmla="*/ 2180077 h 4144994"/>
                <a:gd name="connsiteX29" fmla="*/ 116114 w 4215960"/>
                <a:gd name="connsiteY29" fmla="*/ 2296191 h 4144994"/>
                <a:gd name="connsiteX30" fmla="*/ 137885 w 4215960"/>
                <a:gd name="connsiteY30" fmla="*/ 2361506 h 4144994"/>
                <a:gd name="connsiteX31" fmla="*/ 145143 w 4215960"/>
                <a:gd name="connsiteY31" fmla="*/ 2383277 h 4144994"/>
                <a:gd name="connsiteX32" fmla="*/ 166914 w 4215960"/>
                <a:gd name="connsiteY32" fmla="*/ 2426820 h 4144994"/>
                <a:gd name="connsiteX33" fmla="*/ 188685 w 4215960"/>
                <a:gd name="connsiteY33" fmla="*/ 2477620 h 4144994"/>
                <a:gd name="connsiteX34" fmla="*/ 195943 w 4215960"/>
                <a:gd name="connsiteY34" fmla="*/ 2506649 h 4144994"/>
                <a:gd name="connsiteX35" fmla="*/ 232228 w 4215960"/>
                <a:gd name="connsiteY35" fmla="*/ 2557449 h 4144994"/>
                <a:gd name="connsiteX36" fmla="*/ 254000 w 4215960"/>
                <a:gd name="connsiteY36" fmla="*/ 2615506 h 4144994"/>
                <a:gd name="connsiteX37" fmla="*/ 275771 w 4215960"/>
                <a:gd name="connsiteY37" fmla="*/ 2637277 h 4144994"/>
                <a:gd name="connsiteX38" fmla="*/ 312057 w 4215960"/>
                <a:gd name="connsiteY38" fmla="*/ 2709849 h 4144994"/>
                <a:gd name="connsiteX39" fmla="*/ 348343 w 4215960"/>
                <a:gd name="connsiteY39" fmla="*/ 2760649 h 4144994"/>
                <a:gd name="connsiteX40" fmla="*/ 355600 w 4215960"/>
                <a:gd name="connsiteY40" fmla="*/ 2782420 h 4144994"/>
                <a:gd name="connsiteX41" fmla="*/ 406400 w 4215960"/>
                <a:gd name="connsiteY41" fmla="*/ 2847734 h 4144994"/>
                <a:gd name="connsiteX42" fmla="*/ 435428 w 4215960"/>
                <a:gd name="connsiteY42" fmla="*/ 2913049 h 4144994"/>
                <a:gd name="connsiteX43" fmla="*/ 457200 w 4215960"/>
                <a:gd name="connsiteY43" fmla="*/ 2942077 h 4144994"/>
                <a:gd name="connsiteX44" fmla="*/ 471714 w 4215960"/>
                <a:gd name="connsiteY44" fmla="*/ 3000134 h 4144994"/>
                <a:gd name="connsiteX45" fmla="*/ 478971 w 4215960"/>
                <a:gd name="connsiteY45" fmla="*/ 3021906 h 4144994"/>
                <a:gd name="connsiteX46" fmla="*/ 486228 w 4215960"/>
                <a:gd name="connsiteY46" fmla="*/ 3050934 h 4144994"/>
                <a:gd name="connsiteX47" fmla="*/ 493485 w 4215960"/>
                <a:gd name="connsiteY47" fmla="*/ 3116249 h 4144994"/>
                <a:gd name="connsiteX48" fmla="*/ 515257 w 4215960"/>
                <a:gd name="connsiteY48" fmla="*/ 3174306 h 4144994"/>
                <a:gd name="connsiteX49" fmla="*/ 544285 w 4215960"/>
                <a:gd name="connsiteY49" fmla="*/ 3217849 h 4144994"/>
                <a:gd name="connsiteX50" fmla="*/ 573314 w 4215960"/>
                <a:gd name="connsiteY50" fmla="*/ 3268649 h 4144994"/>
                <a:gd name="connsiteX51" fmla="*/ 602343 w 4215960"/>
                <a:gd name="connsiteY51" fmla="*/ 3290420 h 4144994"/>
                <a:gd name="connsiteX52" fmla="*/ 645885 w 4215960"/>
                <a:gd name="connsiteY52" fmla="*/ 3333963 h 4144994"/>
                <a:gd name="connsiteX53" fmla="*/ 674914 w 4215960"/>
                <a:gd name="connsiteY53" fmla="*/ 3355734 h 4144994"/>
                <a:gd name="connsiteX54" fmla="*/ 711200 w 4215960"/>
                <a:gd name="connsiteY54" fmla="*/ 3399277 h 4144994"/>
                <a:gd name="connsiteX55" fmla="*/ 740228 w 4215960"/>
                <a:gd name="connsiteY55" fmla="*/ 3421049 h 4144994"/>
                <a:gd name="connsiteX56" fmla="*/ 812800 w 4215960"/>
                <a:gd name="connsiteY56" fmla="*/ 3486363 h 4144994"/>
                <a:gd name="connsiteX57" fmla="*/ 849085 w 4215960"/>
                <a:gd name="connsiteY57" fmla="*/ 3529906 h 4144994"/>
                <a:gd name="connsiteX58" fmla="*/ 870857 w 4215960"/>
                <a:gd name="connsiteY58" fmla="*/ 3544420 h 4144994"/>
                <a:gd name="connsiteX59" fmla="*/ 907143 w 4215960"/>
                <a:gd name="connsiteY59" fmla="*/ 3587963 h 4144994"/>
                <a:gd name="connsiteX60" fmla="*/ 936171 w 4215960"/>
                <a:gd name="connsiteY60" fmla="*/ 3609734 h 4144994"/>
                <a:gd name="connsiteX61" fmla="*/ 1030514 w 4215960"/>
                <a:gd name="connsiteY61" fmla="*/ 3653277 h 4144994"/>
                <a:gd name="connsiteX62" fmla="*/ 1480457 w 4215960"/>
                <a:gd name="connsiteY62" fmla="*/ 3638763 h 4144994"/>
                <a:gd name="connsiteX63" fmla="*/ 1531257 w 4215960"/>
                <a:gd name="connsiteY63" fmla="*/ 3624249 h 4144994"/>
                <a:gd name="connsiteX64" fmla="*/ 1618343 w 4215960"/>
                <a:gd name="connsiteY64" fmla="*/ 3616991 h 4144994"/>
                <a:gd name="connsiteX65" fmla="*/ 1698171 w 4215960"/>
                <a:gd name="connsiteY65" fmla="*/ 3602477 h 4144994"/>
                <a:gd name="connsiteX66" fmla="*/ 1756228 w 4215960"/>
                <a:gd name="connsiteY66" fmla="*/ 3595220 h 4144994"/>
                <a:gd name="connsiteX67" fmla="*/ 1785257 w 4215960"/>
                <a:gd name="connsiteY67" fmla="*/ 3580706 h 4144994"/>
                <a:gd name="connsiteX68" fmla="*/ 1850571 w 4215960"/>
                <a:gd name="connsiteY68" fmla="*/ 3558934 h 4144994"/>
                <a:gd name="connsiteX69" fmla="*/ 1886857 w 4215960"/>
                <a:gd name="connsiteY69" fmla="*/ 3544420 h 4144994"/>
                <a:gd name="connsiteX70" fmla="*/ 1988457 w 4215960"/>
                <a:gd name="connsiteY70" fmla="*/ 3529906 h 4144994"/>
                <a:gd name="connsiteX71" fmla="*/ 2017485 w 4215960"/>
                <a:gd name="connsiteY71" fmla="*/ 3522649 h 4144994"/>
                <a:gd name="connsiteX72" fmla="*/ 2637971 w 4215960"/>
                <a:gd name="connsiteY72" fmla="*/ 3869403 h 4144994"/>
                <a:gd name="connsiteX73" fmla="*/ 2724375 w 4215960"/>
                <a:gd name="connsiteY73" fmla="*/ 4055593 h 4144994"/>
                <a:gd name="connsiteX74" fmla="*/ 2784700 w 4215960"/>
                <a:gd name="connsiteY74" fmla="*/ 4114331 h 4144994"/>
                <a:gd name="connsiteX75" fmla="*/ 2795812 w 4215960"/>
                <a:gd name="connsiteY75" fmla="*/ 4084168 h 4144994"/>
                <a:gd name="connsiteX76" fmla="*/ 2841850 w 4215960"/>
                <a:gd name="connsiteY76" fmla="*/ 4057180 h 4144994"/>
                <a:gd name="connsiteX77" fmla="*/ 2892650 w 4215960"/>
                <a:gd name="connsiteY77" fmla="*/ 4130206 h 4144994"/>
                <a:gd name="connsiteX78" fmla="*/ 2941863 w 4215960"/>
                <a:gd name="connsiteY78" fmla="*/ 4133381 h 4144994"/>
                <a:gd name="connsiteX79" fmla="*/ 2897412 w 4215960"/>
                <a:gd name="connsiteY79" fmla="*/ 4039719 h 4144994"/>
                <a:gd name="connsiteX80" fmla="*/ 2854550 w 4215960"/>
                <a:gd name="connsiteY80" fmla="*/ 3971456 h 4144994"/>
                <a:gd name="connsiteX81" fmla="*/ 2897413 w 4215960"/>
                <a:gd name="connsiteY81" fmla="*/ 3955580 h 4144994"/>
                <a:gd name="connsiteX82" fmla="*/ 2878362 w 4215960"/>
                <a:gd name="connsiteY82" fmla="*/ 3914306 h 4144994"/>
                <a:gd name="connsiteX83" fmla="*/ 2930750 w 4215960"/>
                <a:gd name="connsiteY83" fmla="*/ 3923831 h 4144994"/>
                <a:gd name="connsiteX84" fmla="*/ 2910113 w 4215960"/>
                <a:gd name="connsiteY84" fmla="*/ 3890493 h 4144994"/>
                <a:gd name="connsiteX85" fmla="*/ 2931432 w 4215960"/>
                <a:gd name="connsiteY85" fmla="*/ 3873939 h 4144994"/>
                <a:gd name="connsiteX86" fmla="*/ 3052535 w 4215960"/>
                <a:gd name="connsiteY86" fmla="*/ 3959212 h 4144994"/>
                <a:gd name="connsiteX87" fmla="*/ 3087912 w 4215960"/>
                <a:gd name="connsiteY87" fmla="*/ 3946055 h 4144994"/>
                <a:gd name="connsiteX88" fmla="*/ 3140299 w 4215960"/>
                <a:gd name="connsiteY88" fmla="*/ 4011144 h 4144994"/>
                <a:gd name="connsiteX89" fmla="*/ 3160937 w 4215960"/>
                <a:gd name="connsiteY89" fmla="*/ 4069881 h 4144994"/>
                <a:gd name="connsiteX90" fmla="*/ 3268887 w 4215960"/>
                <a:gd name="connsiteY90" fmla="*/ 4088930 h 4144994"/>
                <a:gd name="connsiteX91" fmla="*/ 3208563 w 4215960"/>
                <a:gd name="connsiteY91" fmla="*/ 4022255 h 4144994"/>
                <a:gd name="connsiteX92" fmla="*/ 3205387 w 4215960"/>
                <a:gd name="connsiteY92" fmla="*/ 3953993 h 4144994"/>
                <a:gd name="connsiteX93" fmla="*/ 3259362 w 4215960"/>
                <a:gd name="connsiteY93" fmla="*/ 4009556 h 4144994"/>
                <a:gd name="connsiteX94" fmla="*/ 3308575 w 4215960"/>
                <a:gd name="connsiteY94" fmla="*/ 4014318 h 4144994"/>
                <a:gd name="connsiteX95" fmla="*/ 3302225 w 4215960"/>
                <a:gd name="connsiteY95" fmla="*/ 3965106 h 4144994"/>
                <a:gd name="connsiteX96" fmla="*/ 3362550 w 4215960"/>
                <a:gd name="connsiteY96" fmla="*/ 3969868 h 4144994"/>
                <a:gd name="connsiteX97" fmla="*/ 3424462 w 4215960"/>
                <a:gd name="connsiteY97" fmla="*/ 4012730 h 4144994"/>
                <a:gd name="connsiteX98" fmla="*/ 3456212 w 4215960"/>
                <a:gd name="connsiteY98" fmla="*/ 4000031 h 4144994"/>
                <a:gd name="connsiteX99" fmla="*/ 3449863 w 4215960"/>
                <a:gd name="connsiteY99" fmla="*/ 3965106 h 4144994"/>
                <a:gd name="connsiteX100" fmla="*/ 3491138 w 4215960"/>
                <a:gd name="connsiteY100" fmla="*/ 3941294 h 4144994"/>
                <a:gd name="connsiteX101" fmla="*/ 3575275 w 4215960"/>
                <a:gd name="connsiteY101" fmla="*/ 3998444 h 4144994"/>
                <a:gd name="connsiteX102" fmla="*/ 3592738 w 4215960"/>
                <a:gd name="connsiteY102" fmla="*/ 3896846 h 4144994"/>
                <a:gd name="connsiteX103" fmla="*/ 3567338 w 4215960"/>
                <a:gd name="connsiteY103" fmla="*/ 3874620 h 4144994"/>
                <a:gd name="connsiteX104" fmla="*/ 3494312 w 4215960"/>
                <a:gd name="connsiteY104" fmla="*/ 3831757 h 4144994"/>
                <a:gd name="connsiteX105" fmla="*/ 3516537 w 4215960"/>
                <a:gd name="connsiteY105" fmla="*/ 3806358 h 4144994"/>
                <a:gd name="connsiteX106" fmla="*/ 3537175 w 4215960"/>
                <a:gd name="connsiteY106" fmla="*/ 3784132 h 4144994"/>
                <a:gd name="connsiteX107" fmla="*/ 3591150 w 4215960"/>
                <a:gd name="connsiteY107" fmla="*/ 3815883 h 4144994"/>
                <a:gd name="connsiteX108" fmla="*/ 3597500 w 4215960"/>
                <a:gd name="connsiteY108" fmla="*/ 3771433 h 4144994"/>
                <a:gd name="connsiteX109" fmla="*/ 3541937 w 4215960"/>
                <a:gd name="connsiteY109" fmla="*/ 3747620 h 4144994"/>
                <a:gd name="connsiteX110" fmla="*/ 3540350 w 4215960"/>
                <a:gd name="connsiteY110" fmla="*/ 3738096 h 4144994"/>
                <a:gd name="connsiteX111" fmla="*/ 3527649 w 4215960"/>
                <a:gd name="connsiteY111" fmla="*/ 3699997 h 4144994"/>
                <a:gd name="connsiteX112" fmla="*/ 3533999 w 4215960"/>
                <a:gd name="connsiteY112" fmla="*/ 3652371 h 4144994"/>
                <a:gd name="connsiteX113" fmla="*/ 3545112 w 4215960"/>
                <a:gd name="connsiteY113" fmla="*/ 3596808 h 4144994"/>
                <a:gd name="connsiteX114" fmla="*/ 3507012 w 4215960"/>
                <a:gd name="connsiteY114" fmla="*/ 3566646 h 4144994"/>
                <a:gd name="connsiteX115" fmla="*/ 3540349 w 4215960"/>
                <a:gd name="connsiteY115" fmla="*/ 3557121 h 4144994"/>
                <a:gd name="connsiteX116" fmla="*/ 3518124 w 4215960"/>
                <a:gd name="connsiteY116" fmla="*/ 3520608 h 4144994"/>
                <a:gd name="connsiteX117" fmla="*/ 3556225 w 4215960"/>
                <a:gd name="connsiteY117" fmla="*/ 3515847 h 4144994"/>
                <a:gd name="connsiteX118" fmla="*/ 3562574 w 4215960"/>
                <a:gd name="connsiteY118" fmla="*/ 3482508 h 4144994"/>
                <a:gd name="connsiteX119" fmla="*/ 3624488 w 4215960"/>
                <a:gd name="connsiteY119" fmla="*/ 3492035 h 4144994"/>
                <a:gd name="connsiteX120" fmla="*/ 3657601 w 4215960"/>
                <a:gd name="connsiteY120" fmla="*/ 3507227 h 4144994"/>
                <a:gd name="connsiteX121" fmla="*/ 3623808 w 4215960"/>
                <a:gd name="connsiteY121" fmla="*/ 3548275 h 4144994"/>
                <a:gd name="connsiteX122" fmla="*/ 3662816 w 4215960"/>
                <a:gd name="connsiteY122" fmla="*/ 3655771 h 4144994"/>
                <a:gd name="connsiteX123" fmla="*/ 3715203 w 4215960"/>
                <a:gd name="connsiteY123" fmla="*/ 3687069 h 4144994"/>
                <a:gd name="connsiteX124" fmla="*/ 3767137 w 4215960"/>
                <a:gd name="connsiteY124" fmla="*/ 3644887 h 4144994"/>
                <a:gd name="connsiteX125" fmla="*/ 3852862 w 4215960"/>
                <a:gd name="connsiteY125" fmla="*/ 3596354 h 4144994"/>
                <a:gd name="connsiteX126" fmla="*/ 3835626 w 4215960"/>
                <a:gd name="connsiteY126" fmla="*/ 3507453 h 4144994"/>
                <a:gd name="connsiteX127" fmla="*/ 3912960 w 4215960"/>
                <a:gd name="connsiteY127" fmla="*/ 3374784 h 4144994"/>
                <a:gd name="connsiteX128" fmla="*/ 4205514 w 4215960"/>
                <a:gd name="connsiteY128" fmla="*/ 3041636 h 4144994"/>
                <a:gd name="connsiteX129" fmla="*/ 4124097 w 4215960"/>
                <a:gd name="connsiteY129" fmla="*/ 3032564 h 4144994"/>
                <a:gd name="connsiteX130" fmla="*/ 4128634 w 4215960"/>
                <a:gd name="connsiteY130" fmla="*/ 2940716 h 4144994"/>
                <a:gd name="connsiteX131" fmla="*/ 4079647 w 4215960"/>
                <a:gd name="connsiteY131" fmla="*/ 2915544 h 4144994"/>
                <a:gd name="connsiteX132" fmla="*/ 3995510 w 4215960"/>
                <a:gd name="connsiteY132" fmla="*/ 2947066 h 4144994"/>
                <a:gd name="connsiteX133" fmla="*/ 3958771 w 4215960"/>
                <a:gd name="connsiteY133" fmla="*/ 2910781 h 4144994"/>
                <a:gd name="connsiteX134" fmla="*/ 4003448 w 4215960"/>
                <a:gd name="connsiteY134" fmla="*/ 2887876 h 4144994"/>
                <a:gd name="connsiteX135" fmla="*/ 3874181 w 4215960"/>
                <a:gd name="connsiteY135" fmla="*/ 2674697 h 4144994"/>
                <a:gd name="connsiteX136" fmla="*/ 3889147 w 4215960"/>
                <a:gd name="connsiteY136" fmla="*/ 2644534 h 4144994"/>
                <a:gd name="connsiteX137" fmla="*/ 3865562 w 4215960"/>
                <a:gd name="connsiteY137" fmla="*/ 2528874 h 4144994"/>
                <a:gd name="connsiteX138" fmla="*/ 3706813 w 4215960"/>
                <a:gd name="connsiteY138" fmla="*/ 2517988 h 4144994"/>
                <a:gd name="connsiteX139" fmla="*/ 3673475 w 4215960"/>
                <a:gd name="connsiteY139" fmla="*/ 2566746 h 4144994"/>
                <a:gd name="connsiteX140" fmla="*/ 3584575 w 4215960"/>
                <a:gd name="connsiteY140" fmla="*/ 2581262 h 4144994"/>
                <a:gd name="connsiteX141" fmla="*/ 3590925 w 4215960"/>
                <a:gd name="connsiteY141" fmla="*/ 2559263 h 4144994"/>
                <a:gd name="connsiteX142" fmla="*/ 3537403 w 4215960"/>
                <a:gd name="connsiteY142" fmla="*/ 2543162 h 4144994"/>
                <a:gd name="connsiteX143" fmla="*/ 3512684 w 4215960"/>
                <a:gd name="connsiteY143" fmla="*/ 2378061 h 4144994"/>
                <a:gd name="connsiteX144" fmla="*/ 3232377 w 4215960"/>
                <a:gd name="connsiteY144" fmla="*/ 2311386 h 4144994"/>
                <a:gd name="connsiteX145" fmla="*/ 3096078 w 4215960"/>
                <a:gd name="connsiteY145" fmla="*/ 2354702 h 4144994"/>
                <a:gd name="connsiteX146" fmla="*/ 2964089 w 4215960"/>
                <a:gd name="connsiteY146" fmla="*/ 2347218 h 4144994"/>
                <a:gd name="connsiteX147" fmla="*/ 2831646 w 4215960"/>
                <a:gd name="connsiteY147" fmla="*/ 2236320 h 4144994"/>
                <a:gd name="connsiteX148" fmla="*/ 2618468 w 4215960"/>
                <a:gd name="connsiteY148" fmla="*/ 1933107 h 4144994"/>
                <a:gd name="connsiteX149" fmla="*/ 2220006 w 4215960"/>
                <a:gd name="connsiteY149" fmla="*/ 1793634 h 4144994"/>
                <a:gd name="connsiteX150" fmla="*/ 1983468 w 4215960"/>
                <a:gd name="connsiteY150" fmla="*/ 1480670 h 4144994"/>
                <a:gd name="connsiteX151" fmla="*/ 2017259 w 4215960"/>
                <a:gd name="connsiteY151" fmla="*/ 1455724 h 4144994"/>
                <a:gd name="connsiteX152" fmla="*/ 2076903 w 4215960"/>
                <a:gd name="connsiteY152" fmla="*/ 1538727 h 4144994"/>
                <a:gd name="connsiteX153" fmla="*/ 2097087 w 4215960"/>
                <a:gd name="connsiteY153" fmla="*/ 1521264 h 4144994"/>
                <a:gd name="connsiteX154" fmla="*/ 2140177 w 4215960"/>
                <a:gd name="connsiteY154" fmla="*/ 1552108 h 4144994"/>
                <a:gd name="connsiteX155" fmla="*/ 2228850 w 4215960"/>
                <a:gd name="connsiteY155" fmla="*/ 1498359 h 4144994"/>
                <a:gd name="connsiteX156" fmla="*/ 2244952 w 4215960"/>
                <a:gd name="connsiteY156" fmla="*/ 1477949 h 4144994"/>
                <a:gd name="connsiteX157" fmla="*/ 2303235 w 4215960"/>
                <a:gd name="connsiteY157" fmla="*/ 1478175 h 4144994"/>
                <a:gd name="connsiteX158" fmla="*/ 2319338 w 4215960"/>
                <a:gd name="connsiteY158" fmla="*/ 1445065 h 4144994"/>
                <a:gd name="connsiteX159" fmla="*/ 2300514 w 4215960"/>
                <a:gd name="connsiteY159" fmla="*/ 1419438 h 4144994"/>
                <a:gd name="connsiteX160" fmla="*/ 2233386 w 4215960"/>
                <a:gd name="connsiteY160" fmla="*/ 1439395 h 4144994"/>
                <a:gd name="connsiteX161" fmla="*/ 2211614 w 4215960"/>
                <a:gd name="connsiteY161" fmla="*/ 1385874 h 4144994"/>
                <a:gd name="connsiteX162" fmla="*/ 2232932 w 4215960"/>
                <a:gd name="connsiteY162" fmla="*/ 1356164 h 4144994"/>
                <a:gd name="connsiteX163" fmla="*/ 2176462 w 4215960"/>
                <a:gd name="connsiteY163" fmla="*/ 1252750 h 4144994"/>
                <a:gd name="connsiteX164" fmla="*/ 2127931 w 4215960"/>
                <a:gd name="connsiteY164" fmla="*/ 1291531 h 4144994"/>
                <a:gd name="connsiteX165" fmla="*/ 2038576 w 4215960"/>
                <a:gd name="connsiteY165" fmla="*/ 1236875 h 4144994"/>
                <a:gd name="connsiteX166" fmla="*/ 2090510 w 4215960"/>
                <a:gd name="connsiteY166" fmla="*/ 1144346 h 4144994"/>
                <a:gd name="connsiteX167" fmla="*/ 2047648 w 4215960"/>
                <a:gd name="connsiteY167" fmla="*/ 1023243 h 4144994"/>
                <a:gd name="connsiteX168" fmla="*/ 2062389 w 4215960"/>
                <a:gd name="connsiteY168" fmla="*/ 899191 h 4144994"/>
                <a:gd name="connsiteX169" fmla="*/ 2157639 w 4215960"/>
                <a:gd name="connsiteY169" fmla="*/ 825486 h 4144994"/>
                <a:gd name="connsiteX170" fmla="*/ 2262868 w 4215960"/>
                <a:gd name="connsiteY170" fmla="*/ 803034 h 4144994"/>
                <a:gd name="connsiteX171" fmla="*/ 2199821 w 4215960"/>
                <a:gd name="connsiteY171" fmla="*/ 713227 h 4144994"/>
                <a:gd name="connsiteX172" fmla="*/ 2182585 w 4215960"/>
                <a:gd name="connsiteY172" fmla="*/ 757904 h 4144994"/>
                <a:gd name="connsiteX173" fmla="*/ 2139270 w 4215960"/>
                <a:gd name="connsiteY173" fmla="*/ 710733 h 4144994"/>
                <a:gd name="connsiteX174" fmla="*/ 2160588 w 4215960"/>
                <a:gd name="connsiteY174" fmla="*/ 625461 h 4144994"/>
                <a:gd name="connsiteX175" fmla="*/ 2233612 w 4215960"/>
                <a:gd name="connsiteY175" fmla="*/ 528170 h 4144994"/>
                <a:gd name="connsiteX176" fmla="*/ 2216603 w 4215960"/>
                <a:gd name="connsiteY176" fmla="*/ 421581 h 4144994"/>
                <a:gd name="connsiteX177" fmla="*/ 2045381 w 4215960"/>
                <a:gd name="connsiteY177" fmla="*/ 431332 h 4144994"/>
                <a:gd name="connsiteX178" fmla="*/ 2026103 w 4215960"/>
                <a:gd name="connsiteY178" fmla="*/ 473969 h 4144994"/>
                <a:gd name="connsiteX179" fmla="*/ 1993900 w 4215960"/>
                <a:gd name="connsiteY179" fmla="*/ 406386 h 4144994"/>
                <a:gd name="connsiteX180" fmla="*/ 1964190 w 4215960"/>
                <a:gd name="connsiteY180" fmla="*/ 446754 h 4144994"/>
                <a:gd name="connsiteX181" fmla="*/ 1778681 w 4215960"/>
                <a:gd name="connsiteY181" fmla="*/ 480318 h 4144994"/>
                <a:gd name="connsiteX0" fmla="*/ 1778681 w 4215960"/>
                <a:gd name="connsiteY0" fmla="*/ 529583 h 4194259"/>
                <a:gd name="connsiteX1" fmla="*/ 1452562 w 4215960"/>
                <a:gd name="connsiteY1" fmla="*/ 371740 h 4194259"/>
                <a:gd name="connsiteX2" fmla="*/ 1492474 w 4215960"/>
                <a:gd name="connsiteY2" fmla="*/ 221835 h 4194259"/>
                <a:gd name="connsiteX3" fmla="*/ 1438500 w 4215960"/>
                <a:gd name="connsiteY3" fmla="*/ 212310 h 4194259"/>
                <a:gd name="connsiteX4" fmla="*/ 1435325 w 4215960"/>
                <a:gd name="connsiteY4" fmla="*/ 183736 h 4194259"/>
                <a:gd name="connsiteX5" fmla="*/ 1479775 w 4215960"/>
                <a:gd name="connsiteY5" fmla="*/ 191673 h 4194259"/>
                <a:gd name="connsiteX6" fmla="*/ 1422625 w 4215960"/>
                <a:gd name="connsiteY6" fmla="*/ 104360 h 4194259"/>
                <a:gd name="connsiteX7" fmla="*/ 1433737 w 4215960"/>
                <a:gd name="connsiteY7" fmla="*/ 144048 h 4194259"/>
                <a:gd name="connsiteX8" fmla="*/ 1381349 w 4215960"/>
                <a:gd name="connsiteY8" fmla="*/ 109123 h 4194259"/>
                <a:gd name="connsiteX9" fmla="*/ 1401987 w 4215960"/>
                <a:gd name="connsiteY9" fmla="*/ 75786 h 4194259"/>
                <a:gd name="connsiteX10" fmla="*/ 1367062 w 4215960"/>
                <a:gd name="connsiteY10" fmla="*/ 13875 h 4194259"/>
                <a:gd name="connsiteX11" fmla="*/ 1135287 w 4215960"/>
                <a:gd name="connsiteY11" fmla="*/ 383760 h 4194259"/>
                <a:gd name="connsiteX12" fmla="*/ 868587 w 4215960"/>
                <a:gd name="connsiteY12" fmla="*/ 417097 h 4194259"/>
                <a:gd name="connsiteX13" fmla="*/ 362857 w 4215960"/>
                <a:gd name="connsiteY13" fmla="*/ 618256 h 4194259"/>
                <a:gd name="connsiteX14" fmla="*/ 312057 w 4215960"/>
                <a:gd name="connsiteY14" fmla="*/ 632771 h 4194259"/>
                <a:gd name="connsiteX15" fmla="*/ 239485 w 4215960"/>
                <a:gd name="connsiteY15" fmla="*/ 683571 h 4194259"/>
                <a:gd name="connsiteX16" fmla="*/ 210457 w 4215960"/>
                <a:gd name="connsiteY16" fmla="*/ 690828 h 4194259"/>
                <a:gd name="connsiteX17" fmla="*/ 159657 w 4215960"/>
                <a:gd name="connsiteY17" fmla="*/ 719856 h 4194259"/>
                <a:gd name="connsiteX18" fmla="*/ 130628 w 4215960"/>
                <a:gd name="connsiteY18" fmla="*/ 748885 h 4194259"/>
                <a:gd name="connsiteX19" fmla="*/ 108857 w 4215960"/>
                <a:gd name="connsiteY19" fmla="*/ 770656 h 4194259"/>
                <a:gd name="connsiteX20" fmla="*/ 94343 w 4215960"/>
                <a:gd name="connsiteY20" fmla="*/ 785171 h 4194259"/>
                <a:gd name="connsiteX21" fmla="*/ 43543 w 4215960"/>
                <a:gd name="connsiteY21" fmla="*/ 864999 h 4194259"/>
                <a:gd name="connsiteX22" fmla="*/ 14514 w 4215960"/>
                <a:gd name="connsiteY22" fmla="*/ 944828 h 4194259"/>
                <a:gd name="connsiteX23" fmla="*/ 0 w 4215960"/>
                <a:gd name="connsiteY23" fmla="*/ 1002885 h 4194259"/>
                <a:gd name="connsiteX24" fmla="*/ 7257 w 4215960"/>
                <a:gd name="connsiteY24" fmla="*/ 1975342 h 4194259"/>
                <a:gd name="connsiteX25" fmla="*/ 29028 w 4215960"/>
                <a:gd name="connsiteY25" fmla="*/ 2076942 h 4194259"/>
                <a:gd name="connsiteX26" fmla="*/ 43543 w 4215960"/>
                <a:gd name="connsiteY26" fmla="*/ 2113228 h 4194259"/>
                <a:gd name="connsiteX27" fmla="*/ 58057 w 4215960"/>
                <a:gd name="connsiteY27" fmla="*/ 2178542 h 4194259"/>
                <a:gd name="connsiteX28" fmla="*/ 79828 w 4215960"/>
                <a:gd name="connsiteY28" fmla="*/ 2229342 h 4194259"/>
                <a:gd name="connsiteX29" fmla="*/ 116114 w 4215960"/>
                <a:gd name="connsiteY29" fmla="*/ 2345456 h 4194259"/>
                <a:gd name="connsiteX30" fmla="*/ 137885 w 4215960"/>
                <a:gd name="connsiteY30" fmla="*/ 2410771 h 4194259"/>
                <a:gd name="connsiteX31" fmla="*/ 145143 w 4215960"/>
                <a:gd name="connsiteY31" fmla="*/ 2432542 h 4194259"/>
                <a:gd name="connsiteX32" fmla="*/ 166914 w 4215960"/>
                <a:gd name="connsiteY32" fmla="*/ 2476085 h 4194259"/>
                <a:gd name="connsiteX33" fmla="*/ 188685 w 4215960"/>
                <a:gd name="connsiteY33" fmla="*/ 2526885 h 4194259"/>
                <a:gd name="connsiteX34" fmla="*/ 195943 w 4215960"/>
                <a:gd name="connsiteY34" fmla="*/ 2555914 h 4194259"/>
                <a:gd name="connsiteX35" fmla="*/ 232228 w 4215960"/>
                <a:gd name="connsiteY35" fmla="*/ 2606714 h 4194259"/>
                <a:gd name="connsiteX36" fmla="*/ 254000 w 4215960"/>
                <a:gd name="connsiteY36" fmla="*/ 2664771 h 4194259"/>
                <a:gd name="connsiteX37" fmla="*/ 275771 w 4215960"/>
                <a:gd name="connsiteY37" fmla="*/ 2686542 h 4194259"/>
                <a:gd name="connsiteX38" fmla="*/ 312057 w 4215960"/>
                <a:gd name="connsiteY38" fmla="*/ 2759114 h 4194259"/>
                <a:gd name="connsiteX39" fmla="*/ 348343 w 4215960"/>
                <a:gd name="connsiteY39" fmla="*/ 2809914 h 4194259"/>
                <a:gd name="connsiteX40" fmla="*/ 355600 w 4215960"/>
                <a:gd name="connsiteY40" fmla="*/ 2831685 h 4194259"/>
                <a:gd name="connsiteX41" fmla="*/ 406400 w 4215960"/>
                <a:gd name="connsiteY41" fmla="*/ 2896999 h 4194259"/>
                <a:gd name="connsiteX42" fmla="*/ 435428 w 4215960"/>
                <a:gd name="connsiteY42" fmla="*/ 2962314 h 4194259"/>
                <a:gd name="connsiteX43" fmla="*/ 457200 w 4215960"/>
                <a:gd name="connsiteY43" fmla="*/ 2991342 h 4194259"/>
                <a:gd name="connsiteX44" fmla="*/ 471714 w 4215960"/>
                <a:gd name="connsiteY44" fmla="*/ 3049399 h 4194259"/>
                <a:gd name="connsiteX45" fmla="*/ 478971 w 4215960"/>
                <a:gd name="connsiteY45" fmla="*/ 3071171 h 4194259"/>
                <a:gd name="connsiteX46" fmla="*/ 486228 w 4215960"/>
                <a:gd name="connsiteY46" fmla="*/ 3100199 h 4194259"/>
                <a:gd name="connsiteX47" fmla="*/ 493485 w 4215960"/>
                <a:gd name="connsiteY47" fmla="*/ 3165514 h 4194259"/>
                <a:gd name="connsiteX48" fmla="*/ 515257 w 4215960"/>
                <a:gd name="connsiteY48" fmla="*/ 3223571 h 4194259"/>
                <a:gd name="connsiteX49" fmla="*/ 544285 w 4215960"/>
                <a:gd name="connsiteY49" fmla="*/ 3267114 h 4194259"/>
                <a:gd name="connsiteX50" fmla="*/ 573314 w 4215960"/>
                <a:gd name="connsiteY50" fmla="*/ 3317914 h 4194259"/>
                <a:gd name="connsiteX51" fmla="*/ 602343 w 4215960"/>
                <a:gd name="connsiteY51" fmla="*/ 3339685 h 4194259"/>
                <a:gd name="connsiteX52" fmla="*/ 645885 w 4215960"/>
                <a:gd name="connsiteY52" fmla="*/ 3383228 h 4194259"/>
                <a:gd name="connsiteX53" fmla="*/ 674914 w 4215960"/>
                <a:gd name="connsiteY53" fmla="*/ 3404999 h 4194259"/>
                <a:gd name="connsiteX54" fmla="*/ 711200 w 4215960"/>
                <a:gd name="connsiteY54" fmla="*/ 3448542 h 4194259"/>
                <a:gd name="connsiteX55" fmla="*/ 740228 w 4215960"/>
                <a:gd name="connsiteY55" fmla="*/ 3470314 h 4194259"/>
                <a:gd name="connsiteX56" fmla="*/ 812800 w 4215960"/>
                <a:gd name="connsiteY56" fmla="*/ 3535628 h 4194259"/>
                <a:gd name="connsiteX57" fmla="*/ 849085 w 4215960"/>
                <a:gd name="connsiteY57" fmla="*/ 3579171 h 4194259"/>
                <a:gd name="connsiteX58" fmla="*/ 870857 w 4215960"/>
                <a:gd name="connsiteY58" fmla="*/ 3593685 h 4194259"/>
                <a:gd name="connsiteX59" fmla="*/ 907143 w 4215960"/>
                <a:gd name="connsiteY59" fmla="*/ 3637228 h 4194259"/>
                <a:gd name="connsiteX60" fmla="*/ 936171 w 4215960"/>
                <a:gd name="connsiteY60" fmla="*/ 3658999 h 4194259"/>
                <a:gd name="connsiteX61" fmla="*/ 1030514 w 4215960"/>
                <a:gd name="connsiteY61" fmla="*/ 3702542 h 4194259"/>
                <a:gd name="connsiteX62" fmla="*/ 1480457 w 4215960"/>
                <a:gd name="connsiteY62" fmla="*/ 3688028 h 4194259"/>
                <a:gd name="connsiteX63" fmla="*/ 1531257 w 4215960"/>
                <a:gd name="connsiteY63" fmla="*/ 3673514 h 4194259"/>
                <a:gd name="connsiteX64" fmla="*/ 1618343 w 4215960"/>
                <a:gd name="connsiteY64" fmla="*/ 3666256 h 4194259"/>
                <a:gd name="connsiteX65" fmla="*/ 1698171 w 4215960"/>
                <a:gd name="connsiteY65" fmla="*/ 3651742 h 4194259"/>
                <a:gd name="connsiteX66" fmla="*/ 1756228 w 4215960"/>
                <a:gd name="connsiteY66" fmla="*/ 3644485 h 4194259"/>
                <a:gd name="connsiteX67" fmla="*/ 1785257 w 4215960"/>
                <a:gd name="connsiteY67" fmla="*/ 3629971 h 4194259"/>
                <a:gd name="connsiteX68" fmla="*/ 1850571 w 4215960"/>
                <a:gd name="connsiteY68" fmla="*/ 3608199 h 4194259"/>
                <a:gd name="connsiteX69" fmla="*/ 1886857 w 4215960"/>
                <a:gd name="connsiteY69" fmla="*/ 3593685 h 4194259"/>
                <a:gd name="connsiteX70" fmla="*/ 1988457 w 4215960"/>
                <a:gd name="connsiteY70" fmla="*/ 3579171 h 4194259"/>
                <a:gd name="connsiteX71" fmla="*/ 2017485 w 4215960"/>
                <a:gd name="connsiteY71" fmla="*/ 3571914 h 4194259"/>
                <a:gd name="connsiteX72" fmla="*/ 2637971 w 4215960"/>
                <a:gd name="connsiteY72" fmla="*/ 3918668 h 4194259"/>
                <a:gd name="connsiteX73" fmla="*/ 2724375 w 4215960"/>
                <a:gd name="connsiteY73" fmla="*/ 4104858 h 4194259"/>
                <a:gd name="connsiteX74" fmla="*/ 2784700 w 4215960"/>
                <a:gd name="connsiteY74" fmla="*/ 4163596 h 4194259"/>
                <a:gd name="connsiteX75" fmla="*/ 2795812 w 4215960"/>
                <a:gd name="connsiteY75" fmla="*/ 4133433 h 4194259"/>
                <a:gd name="connsiteX76" fmla="*/ 2841850 w 4215960"/>
                <a:gd name="connsiteY76" fmla="*/ 4106445 h 4194259"/>
                <a:gd name="connsiteX77" fmla="*/ 2892650 w 4215960"/>
                <a:gd name="connsiteY77" fmla="*/ 4179471 h 4194259"/>
                <a:gd name="connsiteX78" fmla="*/ 2941863 w 4215960"/>
                <a:gd name="connsiteY78" fmla="*/ 4182646 h 4194259"/>
                <a:gd name="connsiteX79" fmla="*/ 2897412 w 4215960"/>
                <a:gd name="connsiteY79" fmla="*/ 4088984 h 4194259"/>
                <a:gd name="connsiteX80" fmla="*/ 2854550 w 4215960"/>
                <a:gd name="connsiteY80" fmla="*/ 4020721 h 4194259"/>
                <a:gd name="connsiteX81" fmla="*/ 2897413 w 4215960"/>
                <a:gd name="connsiteY81" fmla="*/ 4004845 h 4194259"/>
                <a:gd name="connsiteX82" fmla="*/ 2878362 w 4215960"/>
                <a:gd name="connsiteY82" fmla="*/ 3963571 h 4194259"/>
                <a:gd name="connsiteX83" fmla="*/ 2930750 w 4215960"/>
                <a:gd name="connsiteY83" fmla="*/ 3973096 h 4194259"/>
                <a:gd name="connsiteX84" fmla="*/ 2910113 w 4215960"/>
                <a:gd name="connsiteY84" fmla="*/ 3939758 h 4194259"/>
                <a:gd name="connsiteX85" fmla="*/ 2931432 w 4215960"/>
                <a:gd name="connsiteY85" fmla="*/ 3923204 h 4194259"/>
                <a:gd name="connsiteX86" fmla="*/ 3052535 w 4215960"/>
                <a:gd name="connsiteY86" fmla="*/ 4008477 h 4194259"/>
                <a:gd name="connsiteX87" fmla="*/ 3087912 w 4215960"/>
                <a:gd name="connsiteY87" fmla="*/ 3995320 h 4194259"/>
                <a:gd name="connsiteX88" fmla="*/ 3140299 w 4215960"/>
                <a:gd name="connsiteY88" fmla="*/ 4060409 h 4194259"/>
                <a:gd name="connsiteX89" fmla="*/ 3160937 w 4215960"/>
                <a:gd name="connsiteY89" fmla="*/ 4119146 h 4194259"/>
                <a:gd name="connsiteX90" fmla="*/ 3268887 w 4215960"/>
                <a:gd name="connsiteY90" fmla="*/ 4138195 h 4194259"/>
                <a:gd name="connsiteX91" fmla="*/ 3208563 w 4215960"/>
                <a:gd name="connsiteY91" fmla="*/ 4071520 h 4194259"/>
                <a:gd name="connsiteX92" fmla="*/ 3205387 w 4215960"/>
                <a:gd name="connsiteY92" fmla="*/ 4003258 h 4194259"/>
                <a:gd name="connsiteX93" fmla="*/ 3259362 w 4215960"/>
                <a:gd name="connsiteY93" fmla="*/ 4058821 h 4194259"/>
                <a:gd name="connsiteX94" fmla="*/ 3308575 w 4215960"/>
                <a:gd name="connsiteY94" fmla="*/ 4063583 h 4194259"/>
                <a:gd name="connsiteX95" fmla="*/ 3302225 w 4215960"/>
                <a:gd name="connsiteY95" fmla="*/ 4014371 h 4194259"/>
                <a:gd name="connsiteX96" fmla="*/ 3362550 w 4215960"/>
                <a:gd name="connsiteY96" fmla="*/ 4019133 h 4194259"/>
                <a:gd name="connsiteX97" fmla="*/ 3424462 w 4215960"/>
                <a:gd name="connsiteY97" fmla="*/ 4061995 h 4194259"/>
                <a:gd name="connsiteX98" fmla="*/ 3456212 w 4215960"/>
                <a:gd name="connsiteY98" fmla="*/ 4049296 h 4194259"/>
                <a:gd name="connsiteX99" fmla="*/ 3449863 w 4215960"/>
                <a:gd name="connsiteY99" fmla="*/ 4014371 h 4194259"/>
                <a:gd name="connsiteX100" fmla="*/ 3491138 w 4215960"/>
                <a:gd name="connsiteY100" fmla="*/ 3990559 h 4194259"/>
                <a:gd name="connsiteX101" fmla="*/ 3575275 w 4215960"/>
                <a:gd name="connsiteY101" fmla="*/ 4047709 h 4194259"/>
                <a:gd name="connsiteX102" fmla="*/ 3592738 w 4215960"/>
                <a:gd name="connsiteY102" fmla="*/ 3946111 h 4194259"/>
                <a:gd name="connsiteX103" fmla="*/ 3567338 w 4215960"/>
                <a:gd name="connsiteY103" fmla="*/ 3923885 h 4194259"/>
                <a:gd name="connsiteX104" fmla="*/ 3494312 w 4215960"/>
                <a:gd name="connsiteY104" fmla="*/ 3881022 h 4194259"/>
                <a:gd name="connsiteX105" fmla="*/ 3516537 w 4215960"/>
                <a:gd name="connsiteY105" fmla="*/ 3855623 h 4194259"/>
                <a:gd name="connsiteX106" fmla="*/ 3537175 w 4215960"/>
                <a:gd name="connsiteY106" fmla="*/ 3833397 h 4194259"/>
                <a:gd name="connsiteX107" fmla="*/ 3591150 w 4215960"/>
                <a:gd name="connsiteY107" fmla="*/ 3865148 h 4194259"/>
                <a:gd name="connsiteX108" fmla="*/ 3597500 w 4215960"/>
                <a:gd name="connsiteY108" fmla="*/ 3820698 h 4194259"/>
                <a:gd name="connsiteX109" fmla="*/ 3541937 w 4215960"/>
                <a:gd name="connsiteY109" fmla="*/ 3796885 h 4194259"/>
                <a:gd name="connsiteX110" fmla="*/ 3540350 w 4215960"/>
                <a:gd name="connsiteY110" fmla="*/ 3787361 h 4194259"/>
                <a:gd name="connsiteX111" fmla="*/ 3527649 w 4215960"/>
                <a:gd name="connsiteY111" fmla="*/ 3749262 h 4194259"/>
                <a:gd name="connsiteX112" fmla="*/ 3533999 w 4215960"/>
                <a:gd name="connsiteY112" fmla="*/ 3701636 h 4194259"/>
                <a:gd name="connsiteX113" fmla="*/ 3545112 w 4215960"/>
                <a:gd name="connsiteY113" fmla="*/ 3646073 h 4194259"/>
                <a:gd name="connsiteX114" fmla="*/ 3507012 w 4215960"/>
                <a:gd name="connsiteY114" fmla="*/ 3615911 h 4194259"/>
                <a:gd name="connsiteX115" fmla="*/ 3540349 w 4215960"/>
                <a:gd name="connsiteY115" fmla="*/ 3606386 h 4194259"/>
                <a:gd name="connsiteX116" fmla="*/ 3518124 w 4215960"/>
                <a:gd name="connsiteY116" fmla="*/ 3569873 h 4194259"/>
                <a:gd name="connsiteX117" fmla="*/ 3556225 w 4215960"/>
                <a:gd name="connsiteY117" fmla="*/ 3565112 h 4194259"/>
                <a:gd name="connsiteX118" fmla="*/ 3562574 w 4215960"/>
                <a:gd name="connsiteY118" fmla="*/ 3531773 h 4194259"/>
                <a:gd name="connsiteX119" fmla="*/ 3624488 w 4215960"/>
                <a:gd name="connsiteY119" fmla="*/ 3541300 h 4194259"/>
                <a:gd name="connsiteX120" fmla="*/ 3657601 w 4215960"/>
                <a:gd name="connsiteY120" fmla="*/ 3556492 h 4194259"/>
                <a:gd name="connsiteX121" fmla="*/ 3623808 w 4215960"/>
                <a:gd name="connsiteY121" fmla="*/ 3597540 h 4194259"/>
                <a:gd name="connsiteX122" fmla="*/ 3662816 w 4215960"/>
                <a:gd name="connsiteY122" fmla="*/ 3705036 h 4194259"/>
                <a:gd name="connsiteX123" fmla="*/ 3715203 w 4215960"/>
                <a:gd name="connsiteY123" fmla="*/ 3736334 h 4194259"/>
                <a:gd name="connsiteX124" fmla="*/ 3767137 w 4215960"/>
                <a:gd name="connsiteY124" fmla="*/ 3694152 h 4194259"/>
                <a:gd name="connsiteX125" fmla="*/ 3852862 w 4215960"/>
                <a:gd name="connsiteY125" fmla="*/ 3645619 h 4194259"/>
                <a:gd name="connsiteX126" fmla="*/ 3835626 w 4215960"/>
                <a:gd name="connsiteY126" fmla="*/ 3556718 h 4194259"/>
                <a:gd name="connsiteX127" fmla="*/ 3912960 w 4215960"/>
                <a:gd name="connsiteY127" fmla="*/ 3424049 h 4194259"/>
                <a:gd name="connsiteX128" fmla="*/ 4205514 w 4215960"/>
                <a:gd name="connsiteY128" fmla="*/ 3090901 h 4194259"/>
                <a:gd name="connsiteX129" fmla="*/ 4124097 w 4215960"/>
                <a:gd name="connsiteY129" fmla="*/ 3081829 h 4194259"/>
                <a:gd name="connsiteX130" fmla="*/ 4128634 w 4215960"/>
                <a:gd name="connsiteY130" fmla="*/ 2989981 h 4194259"/>
                <a:gd name="connsiteX131" fmla="*/ 4079647 w 4215960"/>
                <a:gd name="connsiteY131" fmla="*/ 2964809 h 4194259"/>
                <a:gd name="connsiteX132" fmla="*/ 3995510 w 4215960"/>
                <a:gd name="connsiteY132" fmla="*/ 2996331 h 4194259"/>
                <a:gd name="connsiteX133" fmla="*/ 3958771 w 4215960"/>
                <a:gd name="connsiteY133" fmla="*/ 2960046 h 4194259"/>
                <a:gd name="connsiteX134" fmla="*/ 4003448 w 4215960"/>
                <a:gd name="connsiteY134" fmla="*/ 2937141 h 4194259"/>
                <a:gd name="connsiteX135" fmla="*/ 3874181 w 4215960"/>
                <a:gd name="connsiteY135" fmla="*/ 2723962 h 4194259"/>
                <a:gd name="connsiteX136" fmla="*/ 3889147 w 4215960"/>
                <a:gd name="connsiteY136" fmla="*/ 2693799 h 4194259"/>
                <a:gd name="connsiteX137" fmla="*/ 3865562 w 4215960"/>
                <a:gd name="connsiteY137" fmla="*/ 2578139 h 4194259"/>
                <a:gd name="connsiteX138" fmla="*/ 3706813 w 4215960"/>
                <a:gd name="connsiteY138" fmla="*/ 2567253 h 4194259"/>
                <a:gd name="connsiteX139" fmla="*/ 3673475 w 4215960"/>
                <a:gd name="connsiteY139" fmla="*/ 2616011 h 4194259"/>
                <a:gd name="connsiteX140" fmla="*/ 3584575 w 4215960"/>
                <a:gd name="connsiteY140" fmla="*/ 2630527 h 4194259"/>
                <a:gd name="connsiteX141" fmla="*/ 3590925 w 4215960"/>
                <a:gd name="connsiteY141" fmla="*/ 2608528 h 4194259"/>
                <a:gd name="connsiteX142" fmla="*/ 3537403 w 4215960"/>
                <a:gd name="connsiteY142" fmla="*/ 2592427 h 4194259"/>
                <a:gd name="connsiteX143" fmla="*/ 3512684 w 4215960"/>
                <a:gd name="connsiteY143" fmla="*/ 2427326 h 4194259"/>
                <a:gd name="connsiteX144" fmla="*/ 3232377 w 4215960"/>
                <a:gd name="connsiteY144" fmla="*/ 2360651 h 4194259"/>
                <a:gd name="connsiteX145" fmla="*/ 3096078 w 4215960"/>
                <a:gd name="connsiteY145" fmla="*/ 2403967 h 4194259"/>
                <a:gd name="connsiteX146" fmla="*/ 2964089 w 4215960"/>
                <a:gd name="connsiteY146" fmla="*/ 2396483 h 4194259"/>
                <a:gd name="connsiteX147" fmla="*/ 2831646 w 4215960"/>
                <a:gd name="connsiteY147" fmla="*/ 2285585 h 4194259"/>
                <a:gd name="connsiteX148" fmla="*/ 2618468 w 4215960"/>
                <a:gd name="connsiteY148" fmla="*/ 1982372 h 4194259"/>
                <a:gd name="connsiteX149" fmla="*/ 2220006 w 4215960"/>
                <a:gd name="connsiteY149" fmla="*/ 1842899 h 4194259"/>
                <a:gd name="connsiteX150" fmla="*/ 1983468 w 4215960"/>
                <a:gd name="connsiteY150" fmla="*/ 1529935 h 4194259"/>
                <a:gd name="connsiteX151" fmla="*/ 2017259 w 4215960"/>
                <a:gd name="connsiteY151" fmla="*/ 1504989 h 4194259"/>
                <a:gd name="connsiteX152" fmla="*/ 2076903 w 4215960"/>
                <a:gd name="connsiteY152" fmla="*/ 1587992 h 4194259"/>
                <a:gd name="connsiteX153" fmla="*/ 2097087 w 4215960"/>
                <a:gd name="connsiteY153" fmla="*/ 1570529 h 4194259"/>
                <a:gd name="connsiteX154" fmla="*/ 2140177 w 4215960"/>
                <a:gd name="connsiteY154" fmla="*/ 1601373 h 4194259"/>
                <a:gd name="connsiteX155" fmla="*/ 2228850 w 4215960"/>
                <a:gd name="connsiteY155" fmla="*/ 1547624 h 4194259"/>
                <a:gd name="connsiteX156" fmla="*/ 2244952 w 4215960"/>
                <a:gd name="connsiteY156" fmla="*/ 1527214 h 4194259"/>
                <a:gd name="connsiteX157" fmla="*/ 2303235 w 4215960"/>
                <a:gd name="connsiteY157" fmla="*/ 1527440 h 4194259"/>
                <a:gd name="connsiteX158" fmla="*/ 2319338 w 4215960"/>
                <a:gd name="connsiteY158" fmla="*/ 1494330 h 4194259"/>
                <a:gd name="connsiteX159" fmla="*/ 2300514 w 4215960"/>
                <a:gd name="connsiteY159" fmla="*/ 1468703 h 4194259"/>
                <a:gd name="connsiteX160" fmla="*/ 2233386 w 4215960"/>
                <a:gd name="connsiteY160" fmla="*/ 1488660 h 4194259"/>
                <a:gd name="connsiteX161" fmla="*/ 2211614 w 4215960"/>
                <a:gd name="connsiteY161" fmla="*/ 1435139 h 4194259"/>
                <a:gd name="connsiteX162" fmla="*/ 2232932 w 4215960"/>
                <a:gd name="connsiteY162" fmla="*/ 1405429 h 4194259"/>
                <a:gd name="connsiteX163" fmla="*/ 2176462 w 4215960"/>
                <a:gd name="connsiteY163" fmla="*/ 1302015 h 4194259"/>
                <a:gd name="connsiteX164" fmla="*/ 2127931 w 4215960"/>
                <a:gd name="connsiteY164" fmla="*/ 1340796 h 4194259"/>
                <a:gd name="connsiteX165" fmla="*/ 2038576 w 4215960"/>
                <a:gd name="connsiteY165" fmla="*/ 1286140 h 4194259"/>
                <a:gd name="connsiteX166" fmla="*/ 2090510 w 4215960"/>
                <a:gd name="connsiteY166" fmla="*/ 1193611 h 4194259"/>
                <a:gd name="connsiteX167" fmla="*/ 2047648 w 4215960"/>
                <a:gd name="connsiteY167" fmla="*/ 1072508 h 4194259"/>
                <a:gd name="connsiteX168" fmla="*/ 2062389 w 4215960"/>
                <a:gd name="connsiteY168" fmla="*/ 948456 h 4194259"/>
                <a:gd name="connsiteX169" fmla="*/ 2157639 w 4215960"/>
                <a:gd name="connsiteY169" fmla="*/ 874751 h 4194259"/>
                <a:gd name="connsiteX170" fmla="*/ 2262868 w 4215960"/>
                <a:gd name="connsiteY170" fmla="*/ 852299 h 4194259"/>
                <a:gd name="connsiteX171" fmla="*/ 2199821 w 4215960"/>
                <a:gd name="connsiteY171" fmla="*/ 762492 h 4194259"/>
                <a:gd name="connsiteX172" fmla="*/ 2182585 w 4215960"/>
                <a:gd name="connsiteY172" fmla="*/ 807169 h 4194259"/>
                <a:gd name="connsiteX173" fmla="*/ 2139270 w 4215960"/>
                <a:gd name="connsiteY173" fmla="*/ 759998 h 4194259"/>
                <a:gd name="connsiteX174" fmla="*/ 2160588 w 4215960"/>
                <a:gd name="connsiteY174" fmla="*/ 674726 h 4194259"/>
                <a:gd name="connsiteX175" fmla="*/ 2233612 w 4215960"/>
                <a:gd name="connsiteY175" fmla="*/ 577435 h 4194259"/>
                <a:gd name="connsiteX176" fmla="*/ 2216603 w 4215960"/>
                <a:gd name="connsiteY176" fmla="*/ 470846 h 4194259"/>
                <a:gd name="connsiteX177" fmla="*/ 2045381 w 4215960"/>
                <a:gd name="connsiteY177" fmla="*/ 480597 h 4194259"/>
                <a:gd name="connsiteX178" fmla="*/ 2026103 w 4215960"/>
                <a:gd name="connsiteY178" fmla="*/ 523234 h 4194259"/>
                <a:gd name="connsiteX179" fmla="*/ 1993900 w 4215960"/>
                <a:gd name="connsiteY179" fmla="*/ 455651 h 4194259"/>
                <a:gd name="connsiteX180" fmla="*/ 1964190 w 4215960"/>
                <a:gd name="connsiteY180" fmla="*/ 496019 h 4194259"/>
                <a:gd name="connsiteX181" fmla="*/ 1778681 w 4215960"/>
                <a:gd name="connsiteY181" fmla="*/ 529583 h 4194259"/>
                <a:gd name="connsiteX0" fmla="*/ 1778681 w 4215960"/>
                <a:gd name="connsiteY0" fmla="*/ 545546 h 4210222"/>
                <a:gd name="connsiteX1" fmla="*/ 1452562 w 4215960"/>
                <a:gd name="connsiteY1" fmla="*/ 387703 h 4210222"/>
                <a:gd name="connsiteX2" fmla="*/ 1492474 w 4215960"/>
                <a:gd name="connsiteY2" fmla="*/ 237798 h 4210222"/>
                <a:gd name="connsiteX3" fmla="*/ 1438500 w 4215960"/>
                <a:gd name="connsiteY3" fmla="*/ 228273 h 4210222"/>
                <a:gd name="connsiteX4" fmla="*/ 1435325 w 4215960"/>
                <a:gd name="connsiteY4" fmla="*/ 199699 h 4210222"/>
                <a:gd name="connsiteX5" fmla="*/ 1479775 w 4215960"/>
                <a:gd name="connsiteY5" fmla="*/ 207636 h 4210222"/>
                <a:gd name="connsiteX6" fmla="*/ 1422625 w 4215960"/>
                <a:gd name="connsiteY6" fmla="*/ 120323 h 4210222"/>
                <a:gd name="connsiteX7" fmla="*/ 1433737 w 4215960"/>
                <a:gd name="connsiteY7" fmla="*/ 160011 h 4210222"/>
                <a:gd name="connsiteX8" fmla="*/ 1381349 w 4215960"/>
                <a:gd name="connsiteY8" fmla="*/ 125086 h 4210222"/>
                <a:gd name="connsiteX9" fmla="*/ 1401987 w 4215960"/>
                <a:gd name="connsiteY9" fmla="*/ 91749 h 4210222"/>
                <a:gd name="connsiteX10" fmla="*/ 1367062 w 4215960"/>
                <a:gd name="connsiteY10" fmla="*/ 29838 h 4210222"/>
                <a:gd name="connsiteX11" fmla="*/ 1357537 w 4215960"/>
                <a:gd name="connsiteY11" fmla="*/ 29839 h 4210222"/>
                <a:gd name="connsiteX12" fmla="*/ 1135287 w 4215960"/>
                <a:gd name="connsiteY12" fmla="*/ 399723 h 4210222"/>
                <a:gd name="connsiteX13" fmla="*/ 868587 w 4215960"/>
                <a:gd name="connsiteY13" fmla="*/ 433060 h 4210222"/>
                <a:gd name="connsiteX14" fmla="*/ 362857 w 4215960"/>
                <a:gd name="connsiteY14" fmla="*/ 634219 h 4210222"/>
                <a:gd name="connsiteX15" fmla="*/ 312057 w 4215960"/>
                <a:gd name="connsiteY15" fmla="*/ 648734 h 4210222"/>
                <a:gd name="connsiteX16" fmla="*/ 239485 w 4215960"/>
                <a:gd name="connsiteY16" fmla="*/ 699534 h 4210222"/>
                <a:gd name="connsiteX17" fmla="*/ 210457 w 4215960"/>
                <a:gd name="connsiteY17" fmla="*/ 706791 h 4210222"/>
                <a:gd name="connsiteX18" fmla="*/ 159657 w 4215960"/>
                <a:gd name="connsiteY18" fmla="*/ 735819 h 4210222"/>
                <a:gd name="connsiteX19" fmla="*/ 130628 w 4215960"/>
                <a:gd name="connsiteY19" fmla="*/ 764848 h 4210222"/>
                <a:gd name="connsiteX20" fmla="*/ 108857 w 4215960"/>
                <a:gd name="connsiteY20" fmla="*/ 786619 h 4210222"/>
                <a:gd name="connsiteX21" fmla="*/ 94343 w 4215960"/>
                <a:gd name="connsiteY21" fmla="*/ 801134 h 4210222"/>
                <a:gd name="connsiteX22" fmla="*/ 43543 w 4215960"/>
                <a:gd name="connsiteY22" fmla="*/ 880962 h 4210222"/>
                <a:gd name="connsiteX23" fmla="*/ 14514 w 4215960"/>
                <a:gd name="connsiteY23" fmla="*/ 960791 h 4210222"/>
                <a:gd name="connsiteX24" fmla="*/ 0 w 4215960"/>
                <a:gd name="connsiteY24" fmla="*/ 1018848 h 4210222"/>
                <a:gd name="connsiteX25" fmla="*/ 7257 w 4215960"/>
                <a:gd name="connsiteY25" fmla="*/ 1991305 h 4210222"/>
                <a:gd name="connsiteX26" fmla="*/ 29028 w 4215960"/>
                <a:gd name="connsiteY26" fmla="*/ 2092905 h 4210222"/>
                <a:gd name="connsiteX27" fmla="*/ 43543 w 4215960"/>
                <a:gd name="connsiteY27" fmla="*/ 2129191 h 4210222"/>
                <a:gd name="connsiteX28" fmla="*/ 58057 w 4215960"/>
                <a:gd name="connsiteY28" fmla="*/ 2194505 h 4210222"/>
                <a:gd name="connsiteX29" fmla="*/ 79828 w 4215960"/>
                <a:gd name="connsiteY29" fmla="*/ 2245305 h 4210222"/>
                <a:gd name="connsiteX30" fmla="*/ 116114 w 4215960"/>
                <a:gd name="connsiteY30" fmla="*/ 2361419 h 4210222"/>
                <a:gd name="connsiteX31" fmla="*/ 137885 w 4215960"/>
                <a:gd name="connsiteY31" fmla="*/ 2426734 h 4210222"/>
                <a:gd name="connsiteX32" fmla="*/ 145143 w 4215960"/>
                <a:gd name="connsiteY32" fmla="*/ 2448505 h 4210222"/>
                <a:gd name="connsiteX33" fmla="*/ 166914 w 4215960"/>
                <a:gd name="connsiteY33" fmla="*/ 2492048 h 4210222"/>
                <a:gd name="connsiteX34" fmla="*/ 188685 w 4215960"/>
                <a:gd name="connsiteY34" fmla="*/ 2542848 h 4210222"/>
                <a:gd name="connsiteX35" fmla="*/ 195943 w 4215960"/>
                <a:gd name="connsiteY35" fmla="*/ 2571877 h 4210222"/>
                <a:gd name="connsiteX36" fmla="*/ 232228 w 4215960"/>
                <a:gd name="connsiteY36" fmla="*/ 2622677 h 4210222"/>
                <a:gd name="connsiteX37" fmla="*/ 254000 w 4215960"/>
                <a:gd name="connsiteY37" fmla="*/ 2680734 h 4210222"/>
                <a:gd name="connsiteX38" fmla="*/ 275771 w 4215960"/>
                <a:gd name="connsiteY38" fmla="*/ 2702505 h 4210222"/>
                <a:gd name="connsiteX39" fmla="*/ 312057 w 4215960"/>
                <a:gd name="connsiteY39" fmla="*/ 2775077 h 4210222"/>
                <a:gd name="connsiteX40" fmla="*/ 348343 w 4215960"/>
                <a:gd name="connsiteY40" fmla="*/ 2825877 h 4210222"/>
                <a:gd name="connsiteX41" fmla="*/ 355600 w 4215960"/>
                <a:gd name="connsiteY41" fmla="*/ 2847648 h 4210222"/>
                <a:gd name="connsiteX42" fmla="*/ 406400 w 4215960"/>
                <a:gd name="connsiteY42" fmla="*/ 2912962 h 4210222"/>
                <a:gd name="connsiteX43" fmla="*/ 435428 w 4215960"/>
                <a:gd name="connsiteY43" fmla="*/ 2978277 h 4210222"/>
                <a:gd name="connsiteX44" fmla="*/ 457200 w 4215960"/>
                <a:gd name="connsiteY44" fmla="*/ 3007305 h 4210222"/>
                <a:gd name="connsiteX45" fmla="*/ 471714 w 4215960"/>
                <a:gd name="connsiteY45" fmla="*/ 3065362 h 4210222"/>
                <a:gd name="connsiteX46" fmla="*/ 478971 w 4215960"/>
                <a:gd name="connsiteY46" fmla="*/ 3087134 h 4210222"/>
                <a:gd name="connsiteX47" fmla="*/ 486228 w 4215960"/>
                <a:gd name="connsiteY47" fmla="*/ 3116162 h 4210222"/>
                <a:gd name="connsiteX48" fmla="*/ 493485 w 4215960"/>
                <a:gd name="connsiteY48" fmla="*/ 3181477 h 4210222"/>
                <a:gd name="connsiteX49" fmla="*/ 515257 w 4215960"/>
                <a:gd name="connsiteY49" fmla="*/ 3239534 h 4210222"/>
                <a:gd name="connsiteX50" fmla="*/ 544285 w 4215960"/>
                <a:gd name="connsiteY50" fmla="*/ 3283077 h 4210222"/>
                <a:gd name="connsiteX51" fmla="*/ 573314 w 4215960"/>
                <a:gd name="connsiteY51" fmla="*/ 3333877 h 4210222"/>
                <a:gd name="connsiteX52" fmla="*/ 602343 w 4215960"/>
                <a:gd name="connsiteY52" fmla="*/ 3355648 h 4210222"/>
                <a:gd name="connsiteX53" fmla="*/ 645885 w 4215960"/>
                <a:gd name="connsiteY53" fmla="*/ 3399191 h 4210222"/>
                <a:gd name="connsiteX54" fmla="*/ 674914 w 4215960"/>
                <a:gd name="connsiteY54" fmla="*/ 3420962 h 4210222"/>
                <a:gd name="connsiteX55" fmla="*/ 711200 w 4215960"/>
                <a:gd name="connsiteY55" fmla="*/ 3464505 h 4210222"/>
                <a:gd name="connsiteX56" fmla="*/ 740228 w 4215960"/>
                <a:gd name="connsiteY56" fmla="*/ 3486277 h 4210222"/>
                <a:gd name="connsiteX57" fmla="*/ 812800 w 4215960"/>
                <a:gd name="connsiteY57" fmla="*/ 3551591 h 4210222"/>
                <a:gd name="connsiteX58" fmla="*/ 849085 w 4215960"/>
                <a:gd name="connsiteY58" fmla="*/ 3595134 h 4210222"/>
                <a:gd name="connsiteX59" fmla="*/ 870857 w 4215960"/>
                <a:gd name="connsiteY59" fmla="*/ 3609648 h 4210222"/>
                <a:gd name="connsiteX60" fmla="*/ 907143 w 4215960"/>
                <a:gd name="connsiteY60" fmla="*/ 3653191 h 4210222"/>
                <a:gd name="connsiteX61" fmla="*/ 936171 w 4215960"/>
                <a:gd name="connsiteY61" fmla="*/ 3674962 h 4210222"/>
                <a:gd name="connsiteX62" fmla="*/ 1030514 w 4215960"/>
                <a:gd name="connsiteY62" fmla="*/ 3718505 h 4210222"/>
                <a:gd name="connsiteX63" fmla="*/ 1480457 w 4215960"/>
                <a:gd name="connsiteY63" fmla="*/ 3703991 h 4210222"/>
                <a:gd name="connsiteX64" fmla="*/ 1531257 w 4215960"/>
                <a:gd name="connsiteY64" fmla="*/ 3689477 h 4210222"/>
                <a:gd name="connsiteX65" fmla="*/ 1618343 w 4215960"/>
                <a:gd name="connsiteY65" fmla="*/ 3682219 h 4210222"/>
                <a:gd name="connsiteX66" fmla="*/ 1698171 w 4215960"/>
                <a:gd name="connsiteY66" fmla="*/ 3667705 h 4210222"/>
                <a:gd name="connsiteX67" fmla="*/ 1756228 w 4215960"/>
                <a:gd name="connsiteY67" fmla="*/ 3660448 h 4210222"/>
                <a:gd name="connsiteX68" fmla="*/ 1785257 w 4215960"/>
                <a:gd name="connsiteY68" fmla="*/ 3645934 h 4210222"/>
                <a:gd name="connsiteX69" fmla="*/ 1850571 w 4215960"/>
                <a:gd name="connsiteY69" fmla="*/ 3624162 h 4210222"/>
                <a:gd name="connsiteX70" fmla="*/ 1886857 w 4215960"/>
                <a:gd name="connsiteY70" fmla="*/ 3609648 h 4210222"/>
                <a:gd name="connsiteX71" fmla="*/ 1988457 w 4215960"/>
                <a:gd name="connsiteY71" fmla="*/ 3595134 h 4210222"/>
                <a:gd name="connsiteX72" fmla="*/ 2017485 w 4215960"/>
                <a:gd name="connsiteY72" fmla="*/ 3587877 h 4210222"/>
                <a:gd name="connsiteX73" fmla="*/ 2637971 w 4215960"/>
                <a:gd name="connsiteY73" fmla="*/ 3934631 h 4210222"/>
                <a:gd name="connsiteX74" fmla="*/ 2724375 w 4215960"/>
                <a:gd name="connsiteY74" fmla="*/ 4120821 h 4210222"/>
                <a:gd name="connsiteX75" fmla="*/ 2784700 w 4215960"/>
                <a:gd name="connsiteY75" fmla="*/ 4179559 h 4210222"/>
                <a:gd name="connsiteX76" fmla="*/ 2795812 w 4215960"/>
                <a:gd name="connsiteY76" fmla="*/ 4149396 h 4210222"/>
                <a:gd name="connsiteX77" fmla="*/ 2841850 w 4215960"/>
                <a:gd name="connsiteY77" fmla="*/ 4122408 h 4210222"/>
                <a:gd name="connsiteX78" fmla="*/ 2892650 w 4215960"/>
                <a:gd name="connsiteY78" fmla="*/ 4195434 h 4210222"/>
                <a:gd name="connsiteX79" fmla="*/ 2941863 w 4215960"/>
                <a:gd name="connsiteY79" fmla="*/ 4198609 h 4210222"/>
                <a:gd name="connsiteX80" fmla="*/ 2897412 w 4215960"/>
                <a:gd name="connsiteY80" fmla="*/ 4104947 h 4210222"/>
                <a:gd name="connsiteX81" fmla="*/ 2854550 w 4215960"/>
                <a:gd name="connsiteY81" fmla="*/ 4036684 h 4210222"/>
                <a:gd name="connsiteX82" fmla="*/ 2897413 w 4215960"/>
                <a:gd name="connsiteY82" fmla="*/ 4020808 h 4210222"/>
                <a:gd name="connsiteX83" fmla="*/ 2878362 w 4215960"/>
                <a:gd name="connsiteY83" fmla="*/ 3979534 h 4210222"/>
                <a:gd name="connsiteX84" fmla="*/ 2930750 w 4215960"/>
                <a:gd name="connsiteY84" fmla="*/ 3989059 h 4210222"/>
                <a:gd name="connsiteX85" fmla="*/ 2910113 w 4215960"/>
                <a:gd name="connsiteY85" fmla="*/ 3955721 h 4210222"/>
                <a:gd name="connsiteX86" fmla="*/ 2931432 w 4215960"/>
                <a:gd name="connsiteY86" fmla="*/ 3939167 h 4210222"/>
                <a:gd name="connsiteX87" fmla="*/ 3052535 w 4215960"/>
                <a:gd name="connsiteY87" fmla="*/ 4024440 h 4210222"/>
                <a:gd name="connsiteX88" fmla="*/ 3087912 w 4215960"/>
                <a:gd name="connsiteY88" fmla="*/ 4011283 h 4210222"/>
                <a:gd name="connsiteX89" fmla="*/ 3140299 w 4215960"/>
                <a:gd name="connsiteY89" fmla="*/ 4076372 h 4210222"/>
                <a:gd name="connsiteX90" fmla="*/ 3160937 w 4215960"/>
                <a:gd name="connsiteY90" fmla="*/ 4135109 h 4210222"/>
                <a:gd name="connsiteX91" fmla="*/ 3268887 w 4215960"/>
                <a:gd name="connsiteY91" fmla="*/ 4154158 h 4210222"/>
                <a:gd name="connsiteX92" fmla="*/ 3208563 w 4215960"/>
                <a:gd name="connsiteY92" fmla="*/ 4087483 h 4210222"/>
                <a:gd name="connsiteX93" fmla="*/ 3205387 w 4215960"/>
                <a:gd name="connsiteY93" fmla="*/ 4019221 h 4210222"/>
                <a:gd name="connsiteX94" fmla="*/ 3259362 w 4215960"/>
                <a:gd name="connsiteY94" fmla="*/ 4074784 h 4210222"/>
                <a:gd name="connsiteX95" fmla="*/ 3308575 w 4215960"/>
                <a:gd name="connsiteY95" fmla="*/ 4079546 h 4210222"/>
                <a:gd name="connsiteX96" fmla="*/ 3302225 w 4215960"/>
                <a:gd name="connsiteY96" fmla="*/ 4030334 h 4210222"/>
                <a:gd name="connsiteX97" fmla="*/ 3362550 w 4215960"/>
                <a:gd name="connsiteY97" fmla="*/ 4035096 h 4210222"/>
                <a:gd name="connsiteX98" fmla="*/ 3424462 w 4215960"/>
                <a:gd name="connsiteY98" fmla="*/ 4077958 h 4210222"/>
                <a:gd name="connsiteX99" fmla="*/ 3456212 w 4215960"/>
                <a:gd name="connsiteY99" fmla="*/ 4065259 h 4210222"/>
                <a:gd name="connsiteX100" fmla="*/ 3449863 w 4215960"/>
                <a:gd name="connsiteY100" fmla="*/ 4030334 h 4210222"/>
                <a:gd name="connsiteX101" fmla="*/ 3491138 w 4215960"/>
                <a:gd name="connsiteY101" fmla="*/ 4006522 h 4210222"/>
                <a:gd name="connsiteX102" fmla="*/ 3575275 w 4215960"/>
                <a:gd name="connsiteY102" fmla="*/ 4063672 h 4210222"/>
                <a:gd name="connsiteX103" fmla="*/ 3592738 w 4215960"/>
                <a:gd name="connsiteY103" fmla="*/ 3962074 h 4210222"/>
                <a:gd name="connsiteX104" fmla="*/ 3567338 w 4215960"/>
                <a:gd name="connsiteY104" fmla="*/ 3939848 h 4210222"/>
                <a:gd name="connsiteX105" fmla="*/ 3494312 w 4215960"/>
                <a:gd name="connsiteY105" fmla="*/ 3896985 h 4210222"/>
                <a:gd name="connsiteX106" fmla="*/ 3516537 w 4215960"/>
                <a:gd name="connsiteY106" fmla="*/ 3871586 h 4210222"/>
                <a:gd name="connsiteX107" fmla="*/ 3537175 w 4215960"/>
                <a:gd name="connsiteY107" fmla="*/ 3849360 h 4210222"/>
                <a:gd name="connsiteX108" fmla="*/ 3591150 w 4215960"/>
                <a:gd name="connsiteY108" fmla="*/ 3881111 h 4210222"/>
                <a:gd name="connsiteX109" fmla="*/ 3597500 w 4215960"/>
                <a:gd name="connsiteY109" fmla="*/ 3836661 h 4210222"/>
                <a:gd name="connsiteX110" fmla="*/ 3541937 w 4215960"/>
                <a:gd name="connsiteY110" fmla="*/ 3812848 h 4210222"/>
                <a:gd name="connsiteX111" fmla="*/ 3540350 w 4215960"/>
                <a:gd name="connsiteY111" fmla="*/ 3803324 h 4210222"/>
                <a:gd name="connsiteX112" fmla="*/ 3527649 w 4215960"/>
                <a:gd name="connsiteY112" fmla="*/ 3765225 h 4210222"/>
                <a:gd name="connsiteX113" fmla="*/ 3533999 w 4215960"/>
                <a:gd name="connsiteY113" fmla="*/ 3717599 h 4210222"/>
                <a:gd name="connsiteX114" fmla="*/ 3545112 w 4215960"/>
                <a:gd name="connsiteY114" fmla="*/ 3662036 h 4210222"/>
                <a:gd name="connsiteX115" fmla="*/ 3507012 w 4215960"/>
                <a:gd name="connsiteY115" fmla="*/ 3631874 h 4210222"/>
                <a:gd name="connsiteX116" fmla="*/ 3540349 w 4215960"/>
                <a:gd name="connsiteY116" fmla="*/ 3622349 h 4210222"/>
                <a:gd name="connsiteX117" fmla="*/ 3518124 w 4215960"/>
                <a:gd name="connsiteY117" fmla="*/ 3585836 h 4210222"/>
                <a:gd name="connsiteX118" fmla="*/ 3556225 w 4215960"/>
                <a:gd name="connsiteY118" fmla="*/ 3581075 h 4210222"/>
                <a:gd name="connsiteX119" fmla="*/ 3562574 w 4215960"/>
                <a:gd name="connsiteY119" fmla="*/ 3547736 h 4210222"/>
                <a:gd name="connsiteX120" fmla="*/ 3624488 w 4215960"/>
                <a:gd name="connsiteY120" fmla="*/ 3557263 h 4210222"/>
                <a:gd name="connsiteX121" fmla="*/ 3657601 w 4215960"/>
                <a:gd name="connsiteY121" fmla="*/ 3572455 h 4210222"/>
                <a:gd name="connsiteX122" fmla="*/ 3623808 w 4215960"/>
                <a:gd name="connsiteY122" fmla="*/ 3613503 h 4210222"/>
                <a:gd name="connsiteX123" fmla="*/ 3662816 w 4215960"/>
                <a:gd name="connsiteY123" fmla="*/ 3720999 h 4210222"/>
                <a:gd name="connsiteX124" fmla="*/ 3715203 w 4215960"/>
                <a:gd name="connsiteY124" fmla="*/ 3752297 h 4210222"/>
                <a:gd name="connsiteX125" fmla="*/ 3767137 w 4215960"/>
                <a:gd name="connsiteY125" fmla="*/ 3710115 h 4210222"/>
                <a:gd name="connsiteX126" fmla="*/ 3852862 w 4215960"/>
                <a:gd name="connsiteY126" fmla="*/ 3661582 h 4210222"/>
                <a:gd name="connsiteX127" fmla="*/ 3835626 w 4215960"/>
                <a:gd name="connsiteY127" fmla="*/ 3572681 h 4210222"/>
                <a:gd name="connsiteX128" fmla="*/ 3912960 w 4215960"/>
                <a:gd name="connsiteY128" fmla="*/ 3440012 h 4210222"/>
                <a:gd name="connsiteX129" fmla="*/ 4205514 w 4215960"/>
                <a:gd name="connsiteY129" fmla="*/ 3106864 h 4210222"/>
                <a:gd name="connsiteX130" fmla="*/ 4124097 w 4215960"/>
                <a:gd name="connsiteY130" fmla="*/ 3097792 h 4210222"/>
                <a:gd name="connsiteX131" fmla="*/ 4128634 w 4215960"/>
                <a:gd name="connsiteY131" fmla="*/ 3005944 h 4210222"/>
                <a:gd name="connsiteX132" fmla="*/ 4079647 w 4215960"/>
                <a:gd name="connsiteY132" fmla="*/ 2980772 h 4210222"/>
                <a:gd name="connsiteX133" fmla="*/ 3995510 w 4215960"/>
                <a:gd name="connsiteY133" fmla="*/ 3012294 h 4210222"/>
                <a:gd name="connsiteX134" fmla="*/ 3958771 w 4215960"/>
                <a:gd name="connsiteY134" fmla="*/ 2976009 h 4210222"/>
                <a:gd name="connsiteX135" fmla="*/ 4003448 w 4215960"/>
                <a:gd name="connsiteY135" fmla="*/ 2953104 h 4210222"/>
                <a:gd name="connsiteX136" fmla="*/ 3874181 w 4215960"/>
                <a:gd name="connsiteY136" fmla="*/ 2739925 h 4210222"/>
                <a:gd name="connsiteX137" fmla="*/ 3889147 w 4215960"/>
                <a:gd name="connsiteY137" fmla="*/ 2709762 h 4210222"/>
                <a:gd name="connsiteX138" fmla="*/ 3865562 w 4215960"/>
                <a:gd name="connsiteY138" fmla="*/ 2594102 h 4210222"/>
                <a:gd name="connsiteX139" fmla="*/ 3706813 w 4215960"/>
                <a:gd name="connsiteY139" fmla="*/ 2583216 h 4210222"/>
                <a:gd name="connsiteX140" fmla="*/ 3673475 w 4215960"/>
                <a:gd name="connsiteY140" fmla="*/ 2631974 h 4210222"/>
                <a:gd name="connsiteX141" fmla="*/ 3584575 w 4215960"/>
                <a:gd name="connsiteY141" fmla="*/ 2646490 h 4210222"/>
                <a:gd name="connsiteX142" fmla="*/ 3590925 w 4215960"/>
                <a:gd name="connsiteY142" fmla="*/ 2624491 h 4210222"/>
                <a:gd name="connsiteX143" fmla="*/ 3537403 w 4215960"/>
                <a:gd name="connsiteY143" fmla="*/ 2608390 h 4210222"/>
                <a:gd name="connsiteX144" fmla="*/ 3512684 w 4215960"/>
                <a:gd name="connsiteY144" fmla="*/ 2443289 h 4210222"/>
                <a:gd name="connsiteX145" fmla="*/ 3232377 w 4215960"/>
                <a:gd name="connsiteY145" fmla="*/ 2376614 h 4210222"/>
                <a:gd name="connsiteX146" fmla="*/ 3096078 w 4215960"/>
                <a:gd name="connsiteY146" fmla="*/ 2419930 h 4210222"/>
                <a:gd name="connsiteX147" fmla="*/ 2964089 w 4215960"/>
                <a:gd name="connsiteY147" fmla="*/ 2412446 h 4210222"/>
                <a:gd name="connsiteX148" fmla="*/ 2831646 w 4215960"/>
                <a:gd name="connsiteY148" fmla="*/ 2301548 h 4210222"/>
                <a:gd name="connsiteX149" fmla="*/ 2618468 w 4215960"/>
                <a:gd name="connsiteY149" fmla="*/ 1998335 h 4210222"/>
                <a:gd name="connsiteX150" fmla="*/ 2220006 w 4215960"/>
                <a:gd name="connsiteY150" fmla="*/ 1858862 h 4210222"/>
                <a:gd name="connsiteX151" fmla="*/ 1983468 w 4215960"/>
                <a:gd name="connsiteY151" fmla="*/ 1545898 h 4210222"/>
                <a:gd name="connsiteX152" fmla="*/ 2017259 w 4215960"/>
                <a:gd name="connsiteY152" fmla="*/ 1520952 h 4210222"/>
                <a:gd name="connsiteX153" fmla="*/ 2076903 w 4215960"/>
                <a:gd name="connsiteY153" fmla="*/ 1603955 h 4210222"/>
                <a:gd name="connsiteX154" fmla="*/ 2097087 w 4215960"/>
                <a:gd name="connsiteY154" fmla="*/ 1586492 h 4210222"/>
                <a:gd name="connsiteX155" fmla="*/ 2140177 w 4215960"/>
                <a:gd name="connsiteY155" fmla="*/ 1617336 h 4210222"/>
                <a:gd name="connsiteX156" fmla="*/ 2228850 w 4215960"/>
                <a:gd name="connsiteY156" fmla="*/ 1563587 h 4210222"/>
                <a:gd name="connsiteX157" fmla="*/ 2244952 w 4215960"/>
                <a:gd name="connsiteY157" fmla="*/ 1543177 h 4210222"/>
                <a:gd name="connsiteX158" fmla="*/ 2303235 w 4215960"/>
                <a:gd name="connsiteY158" fmla="*/ 1543403 h 4210222"/>
                <a:gd name="connsiteX159" fmla="*/ 2319338 w 4215960"/>
                <a:gd name="connsiteY159" fmla="*/ 1510293 h 4210222"/>
                <a:gd name="connsiteX160" fmla="*/ 2300514 w 4215960"/>
                <a:gd name="connsiteY160" fmla="*/ 1484666 h 4210222"/>
                <a:gd name="connsiteX161" fmla="*/ 2233386 w 4215960"/>
                <a:gd name="connsiteY161" fmla="*/ 1504623 h 4210222"/>
                <a:gd name="connsiteX162" fmla="*/ 2211614 w 4215960"/>
                <a:gd name="connsiteY162" fmla="*/ 1451102 h 4210222"/>
                <a:gd name="connsiteX163" fmla="*/ 2232932 w 4215960"/>
                <a:gd name="connsiteY163" fmla="*/ 1421392 h 4210222"/>
                <a:gd name="connsiteX164" fmla="*/ 2176462 w 4215960"/>
                <a:gd name="connsiteY164" fmla="*/ 1317978 h 4210222"/>
                <a:gd name="connsiteX165" fmla="*/ 2127931 w 4215960"/>
                <a:gd name="connsiteY165" fmla="*/ 1356759 h 4210222"/>
                <a:gd name="connsiteX166" fmla="*/ 2038576 w 4215960"/>
                <a:gd name="connsiteY166" fmla="*/ 1302103 h 4210222"/>
                <a:gd name="connsiteX167" fmla="*/ 2090510 w 4215960"/>
                <a:gd name="connsiteY167" fmla="*/ 1209574 h 4210222"/>
                <a:gd name="connsiteX168" fmla="*/ 2047648 w 4215960"/>
                <a:gd name="connsiteY168" fmla="*/ 1088471 h 4210222"/>
                <a:gd name="connsiteX169" fmla="*/ 2062389 w 4215960"/>
                <a:gd name="connsiteY169" fmla="*/ 964419 h 4210222"/>
                <a:gd name="connsiteX170" fmla="*/ 2157639 w 4215960"/>
                <a:gd name="connsiteY170" fmla="*/ 890714 h 4210222"/>
                <a:gd name="connsiteX171" fmla="*/ 2262868 w 4215960"/>
                <a:gd name="connsiteY171" fmla="*/ 868262 h 4210222"/>
                <a:gd name="connsiteX172" fmla="*/ 2199821 w 4215960"/>
                <a:gd name="connsiteY172" fmla="*/ 778455 h 4210222"/>
                <a:gd name="connsiteX173" fmla="*/ 2182585 w 4215960"/>
                <a:gd name="connsiteY173" fmla="*/ 823132 h 4210222"/>
                <a:gd name="connsiteX174" fmla="*/ 2139270 w 4215960"/>
                <a:gd name="connsiteY174" fmla="*/ 775961 h 4210222"/>
                <a:gd name="connsiteX175" fmla="*/ 2160588 w 4215960"/>
                <a:gd name="connsiteY175" fmla="*/ 690689 h 4210222"/>
                <a:gd name="connsiteX176" fmla="*/ 2233612 w 4215960"/>
                <a:gd name="connsiteY176" fmla="*/ 593398 h 4210222"/>
                <a:gd name="connsiteX177" fmla="*/ 2216603 w 4215960"/>
                <a:gd name="connsiteY177" fmla="*/ 486809 h 4210222"/>
                <a:gd name="connsiteX178" fmla="*/ 2045381 w 4215960"/>
                <a:gd name="connsiteY178" fmla="*/ 496560 h 4210222"/>
                <a:gd name="connsiteX179" fmla="*/ 2026103 w 4215960"/>
                <a:gd name="connsiteY179" fmla="*/ 539197 h 4210222"/>
                <a:gd name="connsiteX180" fmla="*/ 1993900 w 4215960"/>
                <a:gd name="connsiteY180" fmla="*/ 471614 h 4210222"/>
                <a:gd name="connsiteX181" fmla="*/ 1964190 w 4215960"/>
                <a:gd name="connsiteY181" fmla="*/ 511982 h 4210222"/>
                <a:gd name="connsiteX182" fmla="*/ 1778681 w 4215960"/>
                <a:gd name="connsiteY182" fmla="*/ 545546 h 4210222"/>
                <a:gd name="connsiteX0" fmla="*/ 1778681 w 4215960"/>
                <a:gd name="connsiteY0" fmla="*/ 544441 h 4209117"/>
                <a:gd name="connsiteX1" fmla="*/ 1452562 w 4215960"/>
                <a:gd name="connsiteY1" fmla="*/ 386598 h 4209117"/>
                <a:gd name="connsiteX2" fmla="*/ 1492474 w 4215960"/>
                <a:gd name="connsiteY2" fmla="*/ 236693 h 4209117"/>
                <a:gd name="connsiteX3" fmla="*/ 1438500 w 4215960"/>
                <a:gd name="connsiteY3" fmla="*/ 227168 h 4209117"/>
                <a:gd name="connsiteX4" fmla="*/ 1435325 w 4215960"/>
                <a:gd name="connsiteY4" fmla="*/ 198594 h 4209117"/>
                <a:gd name="connsiteX5" fmla="*/ 1479775 w 4215960"/>
                <a:gd name="connsiteY5" fmla="*/ 206531 h 4209117"/>
                <a:gd name="connsiteX6" fmla="*/ 1422625 w 4215960"/>
                <a:gd name="connsiteY6" fmla="*/ 119218 h 4209117"/>
                <a:gd name="connsiteX7" fmla="*/ 1433737 w 4215960"/>
                <a:gd name="connsiteY7" fmla="*/ 158906 h 4209117"/>
                <a:gd name="connsiteX8" fmla="*/ 1381349 w 4215960"/>
                <a:gd name="connsiteY8" fmla="*/ 123981 h 4209117"/>
                <a:gd name="connsiteX9" fmla="*/ 1401987 w 4215960"/>
                <a:gd name="connsiteY9" fmla="*/ 90644 h 4209117"/>
                <a:gd name="connsiteX10" fmla="*/ 1367062 w 4215960"/>
                <a:gd name="connsiteY10" fmla="*/ 28733 h 4209117"/>
                <a:gd name="connsiteX11" fmla="*/ 1400399 w 4215960"/>
                <a:gd name="connsiteY11" fmla="*/ 30322 h 4209117"/>
                <a:gd name="connsiteX12" fmla="*/ 1135287 w 4215960"/>
                <a:gd name="connsiteY12" fmla="*/ 398618 h 4209117"/>
                <a:gd name="connsiteX13" fmla="*/ 868587 w 4215960"/>
                <a:gd name="connsiteY13" fmla="*/ 431955 h 4209117"/>
                <a:gd name="connsiteX14" fmla="*/ 362857 w 4215960"/>
                <a:gd name="connsiteY14" fmla="*/ 633114 h 4209117"/>
                <a:gd name="connsiteX15" fmla="*/ 312057 w 4215960"/>
                <a:gd name="connsiteY15" fmla="*/ 647629 h 4209117"/>
                <a:gd name="connsiteX16" fmla="*/ 239485 w 4215960"/>
                <a:gd name="connsiteY16" fmla="*/ 698429 h 4209117"/>
                <a:gd name="connsiteX17" fmla="*/ 210457 w 4215960"/>
                <a:gd name="connsiteY17" fmla="*/ 705686 h 4209117"/>
                <a:gd name="connsiteX18" fmla="*/ 159657 w 4215960"/>
                <a:gd name="connsiteY18" fmla="*/ 734714 h 4209117"/>
                <a:gd name="connsiteX19" fmla="*/ 130628 w 4215960"/>
                <a:gd name="connsiteY19" fmla="*/ 763743 h 4209117"/>
                <a:gd name="connsiteX20" fmla="*/ 108857 w 4215960"/>
                <a:gd name="connsiteY20" fmla="*/ 785514 h 4209117"/>
                <a:gd name="connsiteX21" fmla="*/ 94343 w 4215960"/>
                <a:gd name="connsiteY21" fmla="*/ 800029 h 4209117"/>
                <a:gd name="connsiteX22" fmla="*/ 43543 w 4215960"/>
                <a:gd name="connsiteY22" fmla="*/ 879857 h 4209117"/>
                <a:gd name="connsiteX23" fmla="*/ 14514 w 4215960"/>
                <a:gd name="connsiteY23" fmla="*/ 959686 h 4209117"/>
                <a:gd name="connsiteX24" fmla="*/ 0 w 4215960"/>
                <a:gd name="connsiteY24" fmla="*/ 1017743 h 4209117"/>
                <a:gd name="connsiteX25" fmla="*/ 7257 w 4215960"/>
                <a:gd name="connsiteY25" fmla="*/ 1990200 h 4209117"/>
                <a:gd name="connsiteX26" fmla="*/ 29028 w 4215960"/>
                <a:gd name="connsiteY26" fmla="*/ 2091800 h 4209117"/>
                <a:gd name="connsiteX27" fmla="*/ 43543 w 4215960"/>
                <a:gd name="connsiteY27" fmla="*/ 2128086 h 4209117"/>
                <a:gd name="connsiteX28" fmla="*/ 58057 w 4215960"/>
                <a:gd name="connsiteY28" fmla="*/ 2193400 h 4209117"/>
                <a:gd name="connsiteX29" fmla="*/ 79828 w 4215960"/>
                <a:gd name="connsiteY29" fmla="*/ 2244200 h 4209117"/>
                <a:gd name="connsiteX30" fmla="*/ 116114 w 4215960"/>
                <a:gd name="connsiteY30" fmla="*/ 2360314 h 4209117"/>
                <a:gd name="connsiteX31" fmla="*/ 137885 w 4215960"/>
                <a:gd name="connsiteY31" fmla="*/ 2425629 h 4209117"/>
                <a:gd name="connsiteX32" fmla="*/ 145143 w 4215960"/>
                <a:gd name="connsiteY32" fmla="*/ 2447400 h 4209117"/>
                <a:gd name="connsiteX33" fmla="*/ 166914 w 4215960"/>
                <a:gd name="connsiteY33" fmla="*/ 2490943 h 4209117"/>
                <a:gd name="connsiteX34" fmla="*/ 188685 w 4215960"/>
                <a:gd name="connsiteY34" fmla="*/ 2541743 h 4209117"/>
                <a:gd name="connsiteX35" fmla="*/ 195943 w 4215960"/>
                <a:gd name="connsiteY35" fmla="*/ 2570772 h 4209117"/>
                <a:gd name="connsiteX36" fmla="*/ 232228 w 4215960"/>
                <a:gd name="connsiteY36" fmla="*/ 2621572 h 4209117"/>
                <a:gd name="connsiteX37" fmla="*/ 254000 w 4215960"/>
                <a:gd name="connsiteY37" fmla="*/ 2679629 h 4209117"/>
                <a:gd name="connsiteX38" fmla="*/ 275771 w 4215960"/>
                <a:gd name="connsiteY38" fmla="*/ 2701400 h 4209117"/>
                <a:gd name="connsiteX39" fmla="*/ 312057 w 4215960"/>
                <a:gd name="connsiteY39" fmla="*/ 2773972 h 4209117"/>
                <a:gd name="connsiteX40" fmla="*/ 348343 w 4215960"/>
                <a:gd name="connsiteY40" fmla="*/ 2824772 h 4209117"/>
                <a:gd name="connsiteX41" fmla="*/ 355600 w 4215960"/>
                <a:gd name="connsiteY41" fmla="*/ 2846543 h 4209117"/>
                <a:gd name="connsiteX42" fmla="*/ 406400 w 4215960"/>
                <a:gd name="connsiteY42" fmla="*/ 2911857 h 4209117"/>
                <a:gd name="connsiteX43" fmla="*/ 435428 w 4215960"/>
                <a:gd name="connsiteY43" fmla="*/ 2977172 h 4209117"/>
                <a:gd name="connsiteX44" fmla="*/ 457200 w 4215960"/>
                <a:gd name="connsiteY44" fmla="*/ 3006200 h 4209117"/>
                <a:gd name="connsiteX45" fmla="*/ 471714 w 4215960"/>
                <a:gd name="connsiteY45" fmla="*/ 3064257 h 4209117"/>
                <a:gd name="connsiteX46" fmla="*/ 478971 w 4215960"/>
                <a:gd name="connsiteY46" fmla="*/ 3086029 h 4209117"/>
                <a:gd name="connsiteX47" fmla="*/ 486228 w 4215960"/>
                <a:gd name="connsiteY47" fmla="*/ 3115057 h 4209117"/>
                <a:gd name="connsiteX48" fmla="*/ 493485 w 4215960"/>
                <a:gd name="connsiteY48" fmla="*/ 3180372 h 4209117"/>
                <a:gd name="connsiteX49" fmla="*/ 515257 w 4215960"/>
                <a:gd name="connsiteY49" fmla="*/ 3238429 h 4209117"/>
                <a:gd name="connsiteX50" fmla="*/ 544285 w 4215960"/>
                <a:gd name="connsiteY50" fmla="*/ 3281972 h 4209117"/>
                <a:gd name="connsiteX51" fmla="*/ 573314 w 4215960"/>
                <a:gd name="connsiteY51" fmla="*/ 3332772 h 4209117"/>
                <a:gd name="connsiteX52" fmla="*/ 602343 w 4215960"/>
                <a:gd name="connsiteY52" fmla="*/ 3354543 h 4209117"/>
                <a:gd name="connsiteX53" fmla="*/ 645885 w 4215960"/>
                <a:gd name="connsiteY53" fmla="*/ 3398086 h 4209117"/>
                <a:gd name="connsiteX54" fmla="*/ 674914 w 4215960"/>
                <a:gd name="connsiteY54" fmla="*/ 3419857 h 4209117"/>
                <a:gd name="connsiteX55" fmla="*/ 711200 w 4215960"/>
                <a:gd name="connsiteY55" fmla="*/ 3463400 h 4209117"/>
                <a:gd name="connsiteX56" fmla="*/ 740228 w 4215960"/>
                <a:gd name="connsiteY56" fmla="*/ 3485172 h 4209117"/>
                <a:gd name="connsiteX57" fmla="*/ 812800 w 4215960"/>
                <a:gd name="connsiteY57" fmla="*/ 3550486 h 4209117"/>
                <a:gd name="connsiteX58" fmla="*/ 849085 w 4215960"/>
                <a:gd name="connsiteY58" fmla="*/ 3594029 h 4209117"/>
                <a:gd name="connsiteX59" fmla="*/ 870857 w 4215960"/>
                <a:gd name="connsiteY59" fmla="*/ 3608543 h 4209117"/>
                <a:gd name="connsiteX60" fmla="*/ 907143 w 4215960"/>
                <a:gd name="connsiteY60" fmla="*/ 3652086 h 4209117"/>
                <a:gd name="connsiteX61" fmla="*/ 936171 w 4215960"/>
                <a:gd name="connsiteY61" fmla="*/ 3673857 h 4209117"/>
                <a:gd name="connsiteX62" fmla="*/ 1030514 w 4215960"/>
                <a:gd name="connsiteY62" fmla="*/ 3717400 h 4209117"/>
                <a:gd name="connsiteX63" fmla="*/ 1480457 w 4215960"/>
                <a:gd name="connsiteY63" fmla="*/ 3702886 h 4209117"/>
                <a:gd name="connsiteX64" fmla="*/ 1531257 w 4215960"/>
                <a:gd name="connsiteY64" fmla="*/ 3688372 h 4209117"/>
                <a:gd name="connsiteX65" fmla="*/ 1618343 w 4215960"/>
                <a:gd name="connsiteY65" fmla="*/ 3681114 h 4209117"/>
                <a:gd name="connsiteX66" fmla="*/ 1698171 w 4215960"/>
                <a:gd name="connsiteY66" fmla="*/ 3666600 h 4209117"/>
                <a:gd name="connsiteX67" fmla="*/ 1756228 w 4215960"/>
                <a:gd name="connsiteY67" fmla="*/ 3659343 h 4209117"/>
                <a:gd name="connsiteX68" fmla="*/ 1785257 w 4215960"/>
                <a:gd name="connsiteY68" fmla="*/ 3644829 h 4209117"/>
                <a:gd name="connsiteX69" fmla="*/ 1850571 w 4215960"/>
                <a:gd name="connsiteY69" fmla="*/ 3623057 h 4209117"/>
                <a:gd name="connsiteX70" fmla="*/ 1886857 w 4215960"/>
                <a:gd name="connsiteY70" fmla="*/ 3608543 h 4209117"/>
                <a:gd name="connsiteX71" fmla="*/ 1988457 w 4215960"/>
                <a:gd name="connsiteY71" fmla="*/ 3594029 h 4209117"/>
                <a:gd name="connsiteX72" fmla="*/ 2017485 w 4215960"/>
                <a:gd name="connsiteY72" fmla="*/ 3586772 h 4209117"/>
                <a:gd name="connsiteX73" fmla="*/ 2637971 w 4215960"/>
                <a:gd name="connsiteY73" fmla="*/ 3933526 h 4209117"/>
                <a:gd name="connsiteX74" fmla="*/ 2724375 w 4215960"/>
                <a:gd name="connsiteY74" fmla="*/ 4119716 h 4209117"/>
                <a:gd name="connsiteX75" fmla="*/ 2784700 w 4215960"/>
                <a:gd name="connsiteY75" fmla="*/ 4178454 h 4209117"/>
                <a:gd name="connsiteX76" fmla="*/ 2795812 w 4215960"/>
                <a:gd name="connsiteY76" fmla="*/ 4148291 h 4209117"/>
                <a:gd name="connsiteX77" fmla="*/ 2841850 w 4215960"/>
                <a:gd name="connsiteY77" fmla="*/ 4121303 h 4209117"/>
                <a:gd name="connsiteX78" fmla="*/ 2892650 w 4215960"/>
                <a:gd name="connsiteY78" fmla="*/ 4194329 h 4209117"/>
                <a:gd name="connsiteX79" fmla="*/ 2941863 w 4215960"/>
                <a:gd name="connsiteY79" fmla="*/ 4197504 h 4209117"/>
                <a:gd name="connsiteX80" fmla="*/ 2897412 w 4215960"/>
                <a:gd name="connsiteY80" fmla="*/ 4103842 h 4209117"/>
                <a:gd name="connsiteX81" fmla="*/ 2854550 w 4215960"/>
                <a:gd name="connsiteY81" fmla="*/ 4035579 h 4209117"/>
                <a:gd name="connsiteX82" fmla="*/ 2897413 w 4215960"/>
                <a:gd name="connsiteY82" fmla="*/ 4019703 h 4209117"/>
                <a:gd name="connsiteX83" fmla="*/ 2878362 w 4215960"/>
                <a:gd name="connsiteY83" fmla="*/ 3978429 h 4209117"/>
                <a:gd name="connsiteX84" fmla="*/ 2930750 w 4215960"/>
                <a:gd name="connsiteY84" fmla="*/ 3987954 h 4209117"/>
                <a:gd name="connsiteX85" fmla="*/ 2910113 w 4215960"/>
                <a:gd name="connsiteY85" fmla="*/ 3954616 h 4209117"/>
                <a:gd name="connsiteX86" fmla="*/ 2931432 w 4215960"/>
                <a:gd name="connsiteY86" fmla="*/ 3938062 h 4209117"/>
                <a:gd name="connsiteX87" fmla="*/ 3052535 w 4215960"/>
                <a:gd name="connsiteY87" fmla="*/ 4023335 h 4209117"/>
                <a:gd name="connsiteX88" fmla="*/ 3087912 w 4215960"/>
                <a:gd name="connsiteY88" fmla="*/ 4010178 h 4209117"/>
                <a:gd name="connsiteX89" fmla="*/ 3140299 w 4215960"/>
                <a:gd name="connsiteY89" fmla="*/ 4075267 h 4209117"/>
                <a:gd name="connsiteX90" fmla="*/ 3160937 w 4215960"/>
                <a:gd name="connsiteY90" fmla="*/ 4134004 h 4209117"/>
                <a:gd name="connsiteX91" fmla="*/ 3268887 w 4215960"/>
                <a:gd name="connsiteY91" fmla="*/ 4153053 h 4209117"/>
                <a:gd name="connsiteX92" fmla="*/ 3208563 w 4215960"/>
                <a:gd name="connsiteY92" fmla="*/ 4086378 h 4209117"/>
                <a:gd name="connsiteX93" fmla="*/ 3205387 w 4215960"/>
                <a:gd name="connsiteY93" fmla="*/ 4018116 h 4209117"/>
                <a:gd name="connsiteX94" fmla="*/ 3259362 w 4215960"/>
                <a:gd name="connsiteY94" fmla="*/ 4073679 h 4209117"/>
                <a:gd name="connsiteX95" fmla="*/ 3308575 w 4215960"/>
                <a:gd name="connsiteY95" fmla="*/ 4078441 h 4209117"/>
                <a:gd name="connsiteX96" fmla="*/ 3302225 w 4215960"/>
                <a:gd name="connsiteY96" fmla="*/ 4029229 h 4209117"/>
                <a:gd name="connsiteX97" fmla="*/ 3362550 w 4215960"/>
                <a:gd name="connsiteY97" fmla="*/ 4033991 h 4209117"/>
                <a:gd name="connsiteX98" fmla="*/ 3424462 w 4215960"/>
                <a:gd name="connsiteY98" fmla="*/ 4076853 h 4209117"/>
                <a:gd name="connsiteX99" fmla="*/ 3456212 w 4215960"/>
                <a:gd name="connsiteY99" fmla="*/ 4064154 h 4209117"/>
                <a:gd name="connsiteX100" fmla="*/ 3449863 w 4215960"/>
                <a:gd name="connsiteY100" fmla="*/ 4029229 h 4209117"/>
                <a:gd name="connsiteX101" fmla="*/ 3491138 w 4215960"/>
                <a:gd name="connsiteY101" fmla="*/ 4005417 h 4209117"/>
                <a:gd name="connsiteX102" fmla="*/ 3575275 w 4215960"/>
                <a:gd name="connsiteY102" fmla="*/ 4062567 h 4209117"/>
                <a:gd name="connsiteX103" fmla="*/ 3592738 w 4215960"/>
                <a:gd name="connsiteY103" fmla="*/ 3960969 h 4209117"/>
                <a:gd name="connsiteX104" fmla="*/ 3567338 w 4215960"/>
                <a:gd name="connsiteY104" fmla="*/ 3938743 h 4209117"/>
                <a:gd name="connsiteX105" fmla="*/ 3494312 w 4215960"/>
                <a:gd name="connsiteY105" fmla="*/ 3895880 h 4209117"/>
                <a:gd name="connsiteX106" fmla="*/ 3516537 w 4215960"/>
                <a:gd name="connsiteY106" fmla="*/ 3870481 h 4209117"/>
                <a:gd name="connsiteX107" fmla="*/ 3537175 w 4215960"/>
                <a:gd name="connsiteY107" fmla="*/ 3848255 h 4209117"/>
                <a:gd name="connsiteX108" fmla="*/ 3591150 w 4215960"/>
                <a:gd name="connsiteY108" fmla="*/ 3880006 h 4209117"/>
                <a:gd name="connsiteX109" fmla="*/ 3597500 w 4215960"/>
                <a:gd name="connsiteY109" fmla="*/ 3835556 h 4209117"/>
                <a:gd name="connsiteX110" fmla="*/ 3541937 w 4215960"/>
                <a:gd name="connsiteY110" fmla="*/ 3811743 h 4209117"/>
                <a:gd name="connsiteX111" fmla="*/ 3540350 w 4215960"/>
                <a:gd name="connsiteY111" fmla="*/ 3802219 h 4209117"/>
                <a:gd name="connsiteX112" fmla="*/ 3527649 w 4215960"/>
                <a:gd name="connsiteY112" fmla="*/ 3764120 h 4209117"/>
                <a:gd name="connsiteX113" fmla="*/ 3533999 w 4215960"/>
                <a:gd name="connsiteY113" fmla="*/ 3716494 h 4209117"/>
                <a:gd name="connsiteX114" fmla="*/ 3545112 w 4215960"/>
                <a:gd name="connsiteY114" fmla="*/ 3660931 h 4209117"/>
                <a:gd name="connsiteX115" fmla="*/ 3507012 w 4215960"/>
                <a:gd name="connsiteY115" fmla="*/ 3630769 h 4209117"/>
                <a:gd name="connsiteX116" fmla="*/ 3540349 w 4215960"/>
                <a:gd name="connsiteY116" fmla="*/ 3621244 h 4209117"/>
                <a:gd name="connsiteX117" fmla="*/ 3518124 w 4215960"/>
                <a:gd name="connsiteY117" fmla="*/ 3584731 h 4209117"/>
                <a:gd name="connsiteX118" fmla="*/ 3556225 w 4215960"/>
                <a:gd name="connsiteY118" fmla="*/ 3579970 h 4209117"/>
                <a:gd name="connsiteX119" fmla="*/ 3562574 w 4215960"/>
                <a:gd name="connsiteY119" fmla="*/ 3546631 h 4209117"/>
                <a:gd name="connsiteX120" fmla="*/ 3624488 w 4215960"/>
                <a:gd name="connsiteY120" fmla="*/ 3556158 h 4209117"/>
                <a:gd name="connsiteX121" fmla="*/ 3657601 w 4215960"/>
                <a:gd name="connsiteY121" fmla="*/ 3571350 h 4209117"/>
                <a:gd name="connsiteX122" fmla="*/ 3623808 w 4215960"/>
                <a:gd name="connsiteY122" fmla="*/ 3612398 h 4209117"/>
                <a:gd name="connsiteX123" fmla="*/ 3662816 w 4215960"/>
                <a:gd name="connsiteY123" fmla="*/ 3719894 h 4209117"/>
                <a:gd name="connsiteX124" fmla="*/ 3715203 w 4215960"/>
                <a:gd name="connsiteY124" fmla="*/ 3751192 h 4209117"/>
                <a:gd name="connsiteX125" fmla="*/ 3767137 w 4215960"/>
                <a:gd name="connsiteY125" fmla="*/ 3709010 h 4209117"/>
                <a:gd name="connsiteX126" fmla="*/ 3852862 w 4215960"/>
                <a:gd name="connsiteY126" fmla="*/ 3660477 h 4209117"/>
                <a:gd name="connsiteX127" fmla="*/ 3835626 w 4215960"/>
                <a:gd name="connsiteY127" fmla="*/ 3571576 h 4209117"/>
                <a:gd name="connsiteX128" fmla="*/ 3912960 w 4215960"/>
                <a:gd name="connsiteY128" fmla="*/ 3438907 h 4209117"/>
                <a:gd name="connsiteX129" fmla="*/ 4205514 w 4215960"/>
                <a:gd name="connsiteY129" fmla="*/ 3105759 h 4209117"/>
                <a:gd name="connsiteX130" fmla="*/ 4124097 w 4215960"/>
                <a:gd name="connsiteY130" fmla="*/ 3096687 h 4209117"/>
                <a:gd name="connsiteX131" fmla="*/ 4128634 w 4215960"/>
                <a:gd name="connsiteY131" fmla="*/ 3004839 h 4209117"/>
                <a:gd name="connsiteX132" fmla="*/ 4079647 w 4215960"/>
                <a:gd name="connsiteY132" fmla="*/ 2979667 h 4209117"/>
                <a:gd name="connsiteX133" fmla="*/ 3995510 w 4215960"/>
                <a:gd name="connsiteY133" fmla="*/ 3011189 h 4209117"/>
                <a:gd name="connsiteX134" fmla="*/ 3958771 w 4215960"/>
                <a:gd name="connsiteY134" fmla="*/ 2974904 h 4209117"/>
                <a:gd name="connsiteX135" fmla="*/ 4003448 w 4215960"/>
                <a:gd name="connsiteY135" fmla="*/ 2951999 h 4209117"/>
                <a:gd name="connsiteX136" fmla="*/ 3874181 w 4215960"/>
                <a:gd name="connsiteY136" fmla="*/ 2738820 h 4209117"/>
                <a:gd name="connsiteX137" fmla="*/ 3889147 w 4215960"/>
                <a:gd name="connsiteY137" fmla="*/ 2708657 h 4209117"/>
                <a:gd name="connsiteX138" fmla="*/ 3865562 w 4215960"/>
                <a:gd name="connsiteY138" fmla="*/ 2592997 h 4209117"/>
                <a:gd name="connsiteX139" fmla="*/ 3706813 w 4215960"/>
                <a:gd name="connsiteY139" fmla="*/ 2582111 h 4209117"/>
                <a:gd name="connsiteX140" fmla="*/ 3673475 w 4215960"/>
                <a:gd name="connsiteY140" fmla="*/ 2630869 h 4209117"/>
                <a:gd name="connsiteX141" fmla="*/ 3584575 w 4215960"/>
                <a:gd name="connsiteY141" fmla="*/ 2645385 h 4209117"/>
                <a:gd name="connsiteX142" fmla="*/ 3590925 w 4215960"/>
                <a:gd name="connsiteY142" fmla="*/ 2623386 h 4209117"/>
                <a:gd name="connsiteX143" fmla="*/ 3537403 w 4215960"/>
                <a:gd name="connsiteY143" fmla="*/ 2607285 h 4209117"/>
                <a:gd name="connsiteX144" fmla="*/ 3512684 w 4215960"/>
                <a:gd name="connsiteY144" fmla="*/ 2442184 h 4209117"/>
                <a:gd name="connsiteX145" fmla="*/ 3232377 w 4215960"/>
                <a:gd name="connsiteY145" fmla="*/ 2375509 h 4209117"/>
                <a:gd name="connsiteX146" fmla="*/ 3096078 w 4215960"/>
                <a:gd name="connsiteY146" fmla="*/ 2418825 h 4209117"/>
                <a:gd name="connsiteX147" fmla="*/ 2964089 w 4215960"/>
                <a:gd name="connsiteY147" fmla="*/ 2411341 h 4209117"/>
                <a:gd name="connsiteX148" fmla="*/ 2831646 w 4215960"/>
                <a:gd name="connsiteY148" fmla="*/ 2300443 h 4209117"/>
                <a:gd name="connsiteX149" fmla="*/ 2618468 w 4215960"/>
                <a:gd name="connsiteY149" fmla="*/ 1997230 h 4209117"/>
                <a:gd name="connsiteX150" fmla="*/ 2220006 w 4215960"/>
                <a:gd name="connsiteY150" fmla="*/ 1857757 h 4209117"/>
                <a:gd name="connsiteX151" fmla="*/ 1983468 w 4215960"/>
                <a:gd name="connsiteY151" fmla="*/ 1544793 h 4209117"/>
                <a:gd name="connsiteX152" fmla="*/ 2017259 w 4215960"/>
                <a:gd name="connsiteY152" fmla="*/ 1519847 h 4209117"/>
                <a:gd name="connsiteX153" fmla="*/ 2076903 w 4215960"/>
                <a:gd name="connsiteY153" fmla="*/ 1602850 h 4209117"/>
                <a:gd name="connsiteX154" fmla="*/ 2097087 w 4215960"/>
                <a:gd name="connsiteY154" fmla="*/ 1585387 h 4209117"/>
                <a:gd name="connsiteX155" fmla="*/ 2140177 w 4215960"/>
                <a:gd name="connsiteY155" fmla="*/ 1616231 h 4209117"/>
                <a:gd name="connsiteX156" fmla="*/ 2228850 w 4215960"/>
                <a:gd name="connsiteY156" fmla="*/ 1562482 h 4209117"/>
                <a:gd name="connsiteX157" fmla="*/ 2244952 w 4215960"/>
                <a:gd name="connsiteY157" fmla="*/ 1542072 h 4209117"/>
                <a:gd name="connsiteX158" fmla="*/ 2303235 w 4215960"/>
                <a:gd name="connsiteY158" fmla="*/ 1542298 h 4209117"/>
                <a:gd name="connsiteX159" fmla="*/ 2319338 w 4215960"/>
                <a:gd name="connsiteY159" fmla="*/ 1509188 h 4209117"/>
                <a:gd name="connsiteX160" fmla="*/ 2300514 w 4215960"/>
                <a:gd name="connsiteY160" fmla="*/ 1483561 h 4209117"/>
                <a:gd name="connsiteX161" fmla="*/ 2233386 w 4215960"/>
                <a:gd name="connsiteY161" fmla="*/ 1503518 h 4209117"/>
                <a:gd name="connsiteX162" fmla="*/ 2211614 w 4215960"/>
                <a:gd name="connsiteY162" fmla="*/ 1449997 h 4209117"/>
                <a:gd name="connsiteX163" fmla="*/ 2232932 w 4215960"/>
                <a:gd name="connsiteY163" fmla="*/ 1420287 h 4209117"/>
                <a:gd name="connsiteX164" fmla="*/ 2176462 w 4215960"/>
                <a:gd name="connsiteY164" fmla="*/ 1316873 h 4209117"/>
                <a:gd name="connsiteX165" fmla="*/ 2127931 w 4215960"/>
                <a:gd name="connsiteY165" fmla="*/ 1355654 h 4209117"/>
                <a:gd name="connsiteX166" fmla="*/ 2038576 w 4215960"/>
                <a:gd name="connsiteY166" fmla="*/ 1300998 h 4209117"/>
                <a:gd name="connsiteX167" fmla="*/ 2090510 w 4215960"/>
                <a:gd name="connsiteY167" fmla="*/ 1208469 h 4209117"/>
                <a:gd name="connsiteX168" fmla="*/ 2047648 w 4215960"/>
                <a:gd name="connsiteY168" fmla="*/ 1087366 h 4209117"/>
                <a:gd name="connsiteX169" fmla="*/ 2062389 w 4215960"/>
                <a:gd name="connsiteY169" fmla="*/ 963314 h 4209117"/>
                <a:gd name="connsiteX170" fmla="*/ 2157639 w 4215960"/>
                <a:gd name="connsiteY170" fmla="*/ 889609 h 4209117"/>
                <a:gd name="connsiteX171" fmla="*/ 2262868 w 4215960"/>
                <a:gd name="connsiteY171" fmla="*/ 867157 h 4209117"/>
                <a:gd name="connsiteX172" fmla="*/ 2199821 w 4215960"/>
                <a:gd name="connsiteY172" fmla="*/ 777350 h 4209117"/>
                <a:gd name="connsiteX173" fmla="*/ 2182585 w 4215960"/>
                <a:gd name="connsiteY173" fmla="*/ 822027 h 4209117"/>
                <a:gd name="connsiteX174" fmla="*/ 2139270 w 4215960"/>
                <a:gd name="connsiteY174" fmla="*/ 774856 h 4209117"/>
                <a:gd name="connsiteX175" fmla="*/ 2160588 w 4215960"/>
                <a:gd name="connsiteY175" fmla="*/ 689584 h 4209117"/>
                <a:gd name="connsiteX176" fmla="*/ 2233612 w 4215960"/>
                <a:gd name="connsiteY176" fmla="*/ 592293 h 4209117"/>
                <a:gd name="connsiteX177" fmla="*/ 2216603 w 4215960"/>
                <a:gd name="connsiteY177" fmla="*/ 485704 h 4209117"/>
                <a:gd name="connsiteX178" fmla="*/ 2045381 w 4215960"/>
                <a:gd name="connsiteY178" fmla="*/ 495455 h 4209117"/>
                <a:gd name="connsiteX179" fmla="*/ 2026103 w 4215960"/>
                <a:gd name="connsiteY179" fmla="*/ 538092 h 4209117"/>
                <a:gd name="connsiteX180" fmla="*/ 1993900 w 4215960"/>
                <a:gd name="connsiteY180" fmla="*/ 470509 h 4209117"/>
                <a:gd name="connsiteX181" fmla="*/ 1964190 w 4215960"/>
                <a:gd name="connsiteY181" fmla="*/ 510877 h 4209117"/>
                <a:gd name="connsiteX182" fmla="*/ 1778681 w 4215960"/>
                <a:gd name="connsiteY182" fmla="*/ 544441 h 4209117"/>
                <a:gd name="connsiteX0" fmla="*/ 1778681 w 4215960"/>
                <a:gd name="connsiteY0" fmla="*/ 542583 h 4207259"/>
                <a:gd name="connsiteX1" fmla="*/ 1452562 w 4215960"/>
                <a:gd name="connsiteY1" fmla="*/ 384740 h 4207259"/>
                <a:gd name="connsiteX2" fmla="*/ 1492474 w 4215960"/>
                <a:gd name="connsiteY2" fmla="*/ 234835 h 4207259"/>
                <a:gd name="connsiteX3" fmla="*/ 1438500 w 4215960"/>
                <a:gd name="connsiteY3" fmla="*/ 225310 h 4207259"/>
                <a:gd name="connsiteX4" fmla="*/ 1435325 w 4215960"/>
                <a:gd name="connsiteY4" fmla="*/ 196736 h 4207259"/>
                <a:gd name="connsiteX5" fmla="*/ 1479775 w 4215960"/>
                <a:gd name="connsiteY5" fmla="*/ 204673 h 4207259"/>
                <a:gd name="connsiteX6" fmla="*/ 1422625 w 4215960"/>
                <a:gd name="connsiteY6" fmla="*/ 117360 h 4207259"/>
                <a:gd name="connsiteX7" fmla="*/ 1433737 w 4215960"/>
                <a:gd name="connsiteY7" fmla="*/ 157048 h 4207259"/>
                <a:gd name="connsiteX8" fmla="*/ 1381349 w 4215960"/>
                <a:gd name="connsiteY8" fmla="*/ 122123 h 4207259"/>
                <a:gd name="connsiteX9" fmla="*/ 1401987 w 4215960"/>
                <a:gd name="connsiteY9" fmla="*/ 88786 h 4207259"/>
                <a:gd name="connsiteX10" fmla="*/ 1367062 w 4215960"/>
                <a:gd name="connsiteY10" fmla="*/ 26875 h 4207259"/>
                <a:gd name="connsiteX11" fmla="*/ 1400399 w 4215960"/>
                <a:gd name="connsiteY11" fmla="*/ 28464 h 4207259"/>
                <a:gd name="connsiteX12" fmla="*/ 1405162 w 4215960"/>
                <a:gd name="connsiteY12" fmla="*/ 26876 h 4207259"/>
                <a:gd name="connsiteX13" fmla="*/ 1135287 w 4215960"/>
                <a:gd name="connsiteY13" fmla="*/ 396760 h 4207259"/>
                <a:gd name="connsiteX14" fmla="*/ 868587 w 4215960"/>
                <a:gd name="connsiteY14" fmla="*/ 430097 h 4207259"/>
                <a:gd name="connsiteX15" fmla="*/ 362857 w 4215960"/>
                <a:gd name="connsiteY15" fmla="*/ 631256 h 4207259"/>
                <a:gd name="connsiteX16" fmla="*/ 312057 w 4215960"/>
                <a:gd name="connsiteY16" fmla="*/ 645771 h 4207259"/>
                <a:gd name="connsiteX17" fmla="*/ 239485 w 4215960"/>
                <a:gd name="connsiteY17" fmla="*/ 696571 h 4207259"/>
                <a:gd name="connsiteX18" fmla="*/ 210457 w 4215960"/>
                <a:gd name="connsiteY18" fmla="*/ 703828 h 4207259"/>
                <a:gd name="connsiteX19" fmla="*/ 159657 w 4215960"/>
                <a:gd name="connsiteY19" fmla="*/ 732856 h 4207259"/>
                <a:gd name="connsiteX20" fmla="*/ 130628 w 4215960"/>
                <a:gd name="connsiteY20" fmla="*/ 761885 h 4207259"/>
                <a:gd name="connsiteX21" fmla="*/ 108857 w 4215960"/>
                <a:gd name="connsiteY21" fmla="*/ 783656 h 4207259"/>
                <a:gd name="connsiteX22" fmla="*/ 94343 w 4215960"/>
                <a:gd name="connsiteY22" fmla="*/ 798171 h 4207259"/>
                <a:gd name="connsiteX23" fmla="*/ 43543 w 4215960"/>
                <a:gd name="connsiteY23" fmla="*/ 877999 h 4207259"/>
                <a:gd name="connsiteX24" fmla="*/ 14514 w 4215960"/>
                <a:gd name="connsiteY24" fmla="*/ 957828 h 4207259"/>
                <a:gd name="connsiteX25" fmla="*/ 0 w 4215960"/>
                <a:gd name="connsiteY25" fmla="*/ 1015885 h 4207259"/>
                <a:gd name="connsiteX26" fmla="*/ 7257 w 4215960"/>
                <a:gd name="connsiteY26" fmla="*/ 1988342 h 4207259"/>
                <a:gd name="connsiteX27" fmla="*/ 29028 w 4215960"/>
                <a:gd name="connsiteY27" fmla="*/ 2089942 h 4207259"/>
                <a:gd name="connsiteX28" fmla="*/ 43543 w 4215960"/>
                <a:gd name="connsiteY28" fmla="*/ 2126228 h 4207259"/>
                <a:gd name="connsiteX29" fmla="*/ 58057 w 4215960"/>
                <a:gd name="connsiteY29" fmla="*/ 2191542 h 4207259"/>
                <a:gd name="connsiteX30" fmla="*/ 79828 w 4215960"/>
                <a:gd name="connsiteY30" fmla="*/ 2242342 h 4207259"/>
                <a:gd name="connsiteX31" fmla="*/ 116114 w 4215960"/>
                <a:gd name="connsiteY31" fmla="*/ 2358456 h 4207259"/>
                <a:gd name="connsiteX32" fmla="*/ 137885 w 4215960"/>
                <a:gd name="connsiteY32" fmla="*/ 2423771 h 4207259"/>
                <a:gd name="connsiteX33" fmla="*/ 145143 w 4215960"/>
                <a:gd name="connsiteY33" fmla="*/ 2445542 h 4207259"/>
                <a:gd name="connsiteX34" fmla="*/ 166914 w 4215960"/>
                <a:gd name="connsiteY34" fmla="*/ 2489085 h 4207259"/>
                <a:gd name="connsiteX35" fmla="*/ 188685 w 4215960"/>
                <a:gd name="connsiteY35" fmla="*/ 2539885 h 4207259"/>
                <a:gd name="connsiteX36" fmla="*/ 195943 w 4215960"/>
                <a:gd name="connsiteY36" fmla="*/ 2568914 h 4207259"/>
                <a:gd name="connsiteX37" fmla="*/ 232228 w 4215960"/>
                <a:gd name="connsiteY37" fmla="*/ 2619714 h 4207259"/>
                <a:gd name="connsiteX38" fmla="*/ 254000 w 4215960"/>
                <a:gd name="connsiteY38" fmla="*/ 2677771 h 4207259"/>
                <a:gd name="connsiteX39" fmla="*/ 275771 w 4215960"/>
                <a:gd name="connsiteY39" fmla="*/ 2699542 h 4207259"/>
                <a:gd name="connsiteX40" fmla="*/ 312057 w 4215960"/>
                <a:gd name="connsiteY40" fmla="*/ 2772114 h 4207259"/>
                <a:gd name="connsiteX41" fmla="*/ 348343 w 4215960"/>
                <a:gd name="connsiteY41" fmla="*/ 2822914 h 4207259"/>
                <a:gd name="connsiteX42" fmla="*/ 355600 w 4215960"/>
                <a:gd name="connsiteY42" fmla="*/ 2844685 h 4207259"/>
                <a:gd name="connsiteX43" fmla="*/ 406400 w 4215960"/>
                <a:gd name="connsiteY43" fmla="*/ 2909999 h 4207259"/>
                <a:gd name="connsiteX44" fmla="*/ 435428 w 4215960"/>
                <a:gd name="connsiteY44" fmla="*/ 2975314 h 4207259"/>
                <a:gd name="connsiteX45" fmla="*/ 457200 w 4215960"/>
                <a:gd name="connsiteY45" fmla="*/ 3004342 h 4207259"/>
                <a:gd name="connsiteX46" fmla="*/ 471714 w 4215960"/>
                <a:gd name="connsiteY46" fmla="*/ 3062399 h 4207259"/>
                <a:gd name="connsiteX47" fmla="*/ 478971 w 4215960"/>
                <a:gd name="connsiteY47" fmla="*/ 3084171 h 4207259"/>
                <a:gd name="connsiteX48" fmla="*/ 486228 w 4215960"/>
                <a:gd name="connsiteY48" fmla="*/ 3113199 h 4207259"/>
                <a:gd name="connsiteX49" fmla="*/ 493485 w 4215960"/>
                <a:gd name="connsiteY49" fmla="*/ 3178514 h 4207259"/>
                <a:gd name="connsiteX50" fmla="*/ 515257 w 4215960"/>
                <a:gd name="connsiteY50" fmla="*/ 3236571 h 4207259"/>
                <a:gd name="connsiteX51" fmla="*/ 544285 w 4215960"/>
                <a:gd name="connsiteY51" fmla="*/ 3280114 h 4207259"/>
                <a:gd name="connsiteX52" fmla="*/ 573314 w 4215960"/>
                <a:gd name="connsiteY52" fmla="*/ 3330914 h 4207259"/>
                <a:gd name="connsiteX53" fmla="*/ 602343 w 4215960"/>
                <a:gd name="connsiteY53" fmla="*/ 3352685 h 4207259"/>
                <a:gd name="connsiteX54" fmla="*/ 645885 w 4215960"/>
                <a:gd name="connsiteY54" fmla="*/ 3396228 h 4207259"/>
                <a:gd name="connsiteX55" fmla="*/ 674914 w 4215960"/>
                <a:gd name="connsiteY55" fmla="*/ 3417999 h 4207259"/>
                <a:gd name="connsiteX56" fmla="*/ 711200 w 4215960"/>
                <a:gd name="connsiteY56" fmla="*/ 3461542 h 4207259"/>
                <a:gd name="connsiteX57" fmla="*/ 740228 w 4215960"/>
                <a:gd name="connsiteY57" fmla="*/ 3483314 h 4207259"/>
                <a:gd name="connsiteX58" fmla="*/ 812800 w 4215960"/>
                <a:gd name="connsiteY58" fmla="*/ 3548628 h 4207259"/>
                <a:gd name="connsiteX59" fmla="*/ 849085 w 4215960"/>
                <a:gd name="connsiteY59" fmla="*/ 3592171 h 4207259"/>
                <a:gd name="connsiteX60" fmla="*/ 870857 w 4215960"/>
                <a:gd name="connsiteY60" fmla="*/ 3606685 h 4207259"/>
                <a:gd name="connsiteX61" fmla="*/ 907143 w 4215960"/>
                <a:gd name="connsiteY61" fmla="*/ 3650228 h 4207259"/>
                <a:gd name="connsiteX62" fmla="*/ 936171 w 4215960"/>
                <a:gd name="connsiteY62" fmla="*/ 3671999 h 4207259"/>
                <a:gd name="connsiteX63" fmla="*/ 1030514 w 4215960"/>
                <a:gd name="connsiteY63" fmla="*/ 3715542 h 4207259"/>
                <a:gd name="connsiteX64" fmla="*/ 1480457 w 4215960"/>
                <a:gd name="connsiteY64" fmla="*/ 3701028 h 4207259"/>
                <a:gd name="connsiteX65" fmla="*/ 1531257 w 4215960"/>
                <a:gd name="connsiteY65" fmla="*/ 3686514 h 4207259"/>
                <a:gd name="connsiteX66" fmla="*/ 1618343 w 4215960"/>
                <a:gd name="connsiteY66" fmla="*/ 3679256 h 4207259"/>
                <a:gd name="connsiteX67" fmla="*/ 1698171 w 4215960"/>
                <a:gd name="connsiteY67" fmla="*/ 3664742 h 4207259"/>
                <a:gd name="connsiteX68" fmla="*/ 1756228 w 4215960"/>
                <a:gd name="connsiteY68" fmla="*/ 3657485 h 4207259"/>
                <a:gd name="connsiteX69" fmla="*/ 1785257 w 4215960"/>
                <a:gd name="connsiteY69" fmla="*/ 3642971 h 4207259"/>
                <a:gd name="connsiteX70" fmla="*/ 1850571 w 4215960"/>
                <a:gd name="connsiteY70" fmla="*/ 3621199 h 4207259"/>
                <a:gd name="connsiteX71" fmla="*/ 1886857 w 4215960"/>
                <a:gd name="connsiteY71" fmla="*/ 3606685 h 4207259"/>
                <a:gd name="connsiteX72" fmla="*/ 1988457 w 4215960"/>
                <a:gd name="connsiteY72" fmla="*/ 3592171 h 4207259"/>
                <a:gd name="connsiteX73" fmla="*/ 2017485 w 4215960"/>
                <a:gd name="connsiteY73" fmla="*/ 3584914 h 4207259"/>
                <a:gd name="connsiteX74" fmla="*/ 2637971 w 4215960"/>
                <a:gd name="connsiteY74" fmla="*/ 3931668 h 4207259"/>
                <a:gd name="connsiteX75" fmla="*/ 2724375 w 4215960"/>
                <a:gd name="connsiteY75" fmla="*/ 4117858 h 4207259"/>
                <a:gd name="connsiteX76" fmla="*/ 2784700 w 4215960"/>
                <a:gd name="connsiteY76" fmla="*/ 4176596 h 4207259"/>
                <a:gd name="connsiteX77" fmla="*/ 2795812 w 4215960"/>
                <a:gd name="connsiteY77" fmla="*/ 4146433 h 4207259"/>
                <a:gd name="connsiteX78" fmla="*/ 2841850 w 4215960"/>
                <a:gd name="connsiteY78" fmla="*/ 4119445 h 4207259"/>
                <a:gd name="connsiteX79" fmla="*/ 2892650 w 4215960"/>
                <a:gd name="connsiteY79" fmla="*/ 4192471 h 4207259"/>
                <a:gd name="connsiteX80" fmla="*/ 2941863 w 4215960"/>
                <a:gd name="connsiteY80" fmla="*/ 4195646 h 4207259"/>
                <a:gd name="connsiteX81" fmla="*/ 2897412 w 4215960"/>
                <a:gd name="connsiteY81" fmla="*/ 4101984 h 4207259"/>
                <a:gd name="connsiteX82" fmla="*/ 2854550 w 4215960"/>
                <a:gd name="connsiteY82" fmla="*/ 4033721 h 4207259"/>
                <a:gd name="connsiteX83" fmla="*/ 2897413 w 4215960"/>
                <a:gd name="connsiteY83" fmla="*/ 4017845 h 4207259"/>
                <a:gd name="connsiteX84" fmla="*/ 2878362 w 4215960"/>
                <a:gd name="connsiteY84" fmla="*/ 3976571 h 4207259"/>
                <a:gd name="connsiteX85" fmla="*/ 2930750 w 4215960"/>
                <a:gd name="connsiteY85" fmla="*/ 3986096 h 4207259"/>
                <a:gd name="connsiteX86" fmla="*/ 2910113 w 4215960"/>
                <a:gd name="connsiteY86" fmla="*/ 3952758 h 4207259"/>
                <a:gd name="connsiteX87" fmla="*/ 2931432 w 4215960"/>
                <a:gd name="connsiteY87" fmla="*/ 3936204 h 4207259"/>
                <a:gd name="connsiteX88" fmla="*/ 3052535 w 4215960"/>
                <a:gd name="connsiteY88" fmla="*/ 4021477 h 4207259"/>
                <a:gd name="connsiteX89" fmla="*/ 3087912 w 4215960"/>
                <a:gd name="connsiteY89" fmla="*/ 4008320 h 4207259"/>
                <a:gd name="connsiteX90" fmla="*/ 3140299 w 4215960"/>
                <a:gd name="connsiteY90" fmla="*/ 4073409 h 4207259"/>
                <a:gd name="connsiteX91" fmla="*/ 3160937 w 4215960"/>
                <a:gd name="connsiteY91" fmla="*/ 4132146 h 4207259"/>
                <a:gd name="connsiteX92" fmla="*/ 3268887 w 4215960"/>
                <a:gd name="connsiteY92" fmla="*/ 4151195 h 4207259"/>
                <a:gd name="connsiteX93" fmla="*/ 3208563 w 4215960"/>
                <a:gd name="connsiteY93" fmla="*/ 4084520 h 4207259"/>
                <a:gd name="connsiteX94" fmla="*/ 3205387 w 4215960"/>
                <a:gd name="connsiteY94" fmla="*/ 4016258 h 4207259"/>
                <a:gd name="connsiteX95" fmla="*/ 3259362 w 4215960"/>
                <a:gd name="connsiteY95" fmla="*/ 4071821 h 4207259"/>
                <a:gd name="connsiteX96" fmla="*/ 3308575 w 4215960"/>
                <a:gd name="connsiteY96" fmla="*/ 4076583 h 4207259"/>
                <a:gd name="connsiteX97" fmla="*/ 3302225 w 4215960"/>
                <a:gd name="connsiteY97" fmla="*/ 4027371 h 4207259"/>
                <a:gd name="connsiteX98" fmla="*/ 3362550 w 4215960"/>
                <a:gd name="connsiteY98" fmla="*/ 4032133 h 4207259"/>
                <a:gd name="connsiteX99" fmla="*/ 3424462 w 4215960"/>
                <a:gd name="connsiteY99" fmla="*/ 4074995 h 4207259"/>
                <a:gd name="connsiteX100" fmla="*/ 3456212 w 4215960"/>
                <a:gd name="connsiteY100" fmla="*/ 4062296 h 4207259"/>
                <a:gd name="connsiteX101" fmla="*/ 3449863 w 4215960"/>
                <a:gd name="connsiteY101" fmla="*/ 4027371 h 4207259"/>
                <a:gd name="connsiteX102" fmla="*/ 3491138 w 4215960"/>
                <a:gd name="connsiteY102" fmla="*/ 4003559 h 4207259"/>
                <a:gd name="connsiteX103" fmla="*/ 3575275 w 4215960"/>
                <a:gd name="connsiteY103" fmla="*/ 4060709 h 4207259"/>
                <a:gd name="connsiteX104" fmla="*/ 3592738 w 4215960"/>
                <a:gd name="connsiteY104" fmla="*/ 3959111 h 4207259"/>
                <a:gd name="connsiteX105" fmla="*/ 3567338 w 4215960"/>
                <a:gd name="connsiteY105" fmla="*/ 3936885 h 4207259"/>
                <a:gd name="connsiteX106" fmla="*/ 3494312 w 4215960"/>
                <a:gd name="connsiteY106" fmla="*/ 3894022 h 4207259"/>
                <a:gd name="connsiteX107" fmla="*/ 3516537 w 4215960"/>
                <a:gd name="connsiteY107" fmla="*/ 3868623 h 4207259"/>
                <a:gd name="connsiteX108" fmla="*/ 3537175 w 4215960"/>
                <a:gd name="connsiteY108" fmla="*/ 3846397 h 4207259"/>
                <a:gd name="connsiteX109" fmla="*/ 3591150 w 4215960"/>
                <a:gd name="connsiteY109" fmla="*/ 3878148 h 4207259"/>
                <a:gd name="connsiteX110" fmla="*/ 3597500 w 4215960"/>
                <a:gd name="connsiteY110" fmla="*/ 3833698 h 4207259"/>
                <a:gd name="connsiteX111" fmla="*/ 3541937 w 4215960"/>
                <a:gd name="connsiteY111" fmla="*/ 3809885 h 4207259"/>
                <a:gd name="connsiteX112" fmla="*/ 3540350 w 4215960"/>
                <a:gd name="connsiteY112" fmla="*/ 3800361 h 4207259"/>
                <a:gd name="connsiteX113" fmla="*/ 3527649 w 4215960"/>
                <a:gd name="connsiteY113" fmla="*/ 3762262 h 4207259"/>
                <a:gd name="connsiteX114" fmla="*/ 3533999 w 4215960"/>
                <a:gd name="connsiteY114" fmla="*/ 3714636 h 4207259"/>
                <a:gd name="connsiteX115" fmla="*/ 3545112 w 4215960"/>
                <a:gd name="connsiteY115" fmla="*/ 3659073 h 4207259"/>
                <a:gd name="connsiteX116" fmla="*/ 3507012 w 4215960"/>
                <a:gd name="connsiteY116" fmla="*/ 3628911 h 4207259"/>
                <a:gd name="connsiteX117" fmla="*/ 3540349 w 4215960"/>
                <a:gd name="connsiteY117" fmla="*/ 3619386 h 4207259"/>
                <a:gd name="connsiteX118" fmla="*/ 3518124 w 4215960"/>
                <a:gd name="connsiteY118" fmla="*/ 3582873 h 4207259"/>
                <a:gd name="connsiteX119" fmla="*/ 3556225 w 4215960"/>
                <a:gd name="connsiteY119" fmla="*/ 3578112 h 4207259"/>
                <a:gd name="connsiteX120" fmla="*/ 3562574 w 4215960"/>
                <a:gd name="connsiteY120" fmla="*/ 3544773 h 4207259"/>
                <a:gd name="connsiteX121" fmla="*/ 3624488 w 4215960"/>
                <a:gd name="connsiteY121" fmla="*/ 3554300 h 4207259"/>
                <a:gd name="connsiteX122" fmla="*/ 3657601 w 4215960"/>
                <a:gd name="connsiteY122" fmla="*/ 3569492 h 4207259"/>
                <a:gd name="connsiteX123" fmla="*/ 3623808 w 4215960"/>
                <a:gd name="connsiteY123" fmla="*/ 3610540 h 4207259"/>
                <a:gd name="connsiteX124" fmla="*/ 3662816 w 4215960"/>
                <a:gd name="connsiteY124" fmla="*/ 3718036 h 4207259"/>
                <a:gd name="connsiteX125" fmla="*/ 3715203 w 4215960"/>
                <a:gd name="connsiteY125" fmla="*/ 3749334 h 4207259"/>
                <a:gd name="connsiteX126" fmla="*/ 3767137 w 4215960"/>
                <a:gd name="connsiteY126" fmla="*/ 3707152 h 4207259"/>
                <a:gd name="connsiteX127" fmla="*/ 3852862 w 4215960"/>
                <a:gd name="connsiteY127" fmla="*/ 3658619 h 4207259"/>
                <a:gd name="connsiteX128" fmla="*/ 3835626 w 4215960"/>
                <a:gd name="connsiteY128" fmla="*/ 3569718 h 4207259"/>
                <a:gd name="connsiteX129" fmla="*/ 3912960 w 4215960"/>
                <a:gd name="connsiteY129" fmla="*/ 3437049 h 4207259"/>
                <a:gd name="connsiteX130" fmla="*/ 4205514 w 4215960"/>
                <a:gd name="connsiteY130" fmla="*/ 3103901 h 4207259"/>
                <a:gd name="connsiteX131" fmla="*/ 4124097 w 4215960"/>
                <a:gd name="connsiteY131" fmla="*/ 3094829 h 4207259"/>
                <a:gd name="connsiteX132" fmla="*/ 4128634 w 4215960"/>
                <a:gd name="connsiteY132" fmla="*/ 3002981 h 4207259"/>
                <a:gd name="connsiteX133" fmla="*/ 4079647 w 4215960"/>
                <a:gd name="connsiteY133" fmla="*/ 2977809 h 4207259"/>
                <a:gd name="connsiteX134" fmla="*/ 3995510 w 4215960"/>
                <a:gd name="connsiteY134" fmla="*/ 3009331 h 4207259"/>
                <a:gd name="connsiteX135" fmla="*/ 3958771 w 4215960"/>
                <a:gd name="connsiteY135" fmla="*/ 2973046 h 4207259"/>
                <a:gd name="connsiteX136" fmla="*/ 4003448 w 4215960"/>
                <a:gd name="connsiteY136" fmla="*/ 2950141 h 4207259"/>
                <a:gd name="connsiteX137" fmla="*/ 3874181 w 4215960"/>
                <a:gd name="connsiteY137" fmla="*/ 2736962 h 4207259"/>
                <a:gd name="connsiteX138" fmla="*/ 3889147 w 4215960"/>
                <a:gd name="connsiteY138" fmla="*/ 2706799 h 4207259"/>
                <a:gd name="connsiteX139" fmla="*/ 3865562 w 4215960"/>
                <a:gd name="connsiteY139" fmla="*/ 2591139 h 4207259"/>
                <a:gd name="connsiteX140" fmla="*/ 3706813 w 4215960"/>
                <a:gd name="connsiteY140" fmla="*/ 2580253 h 4207259"/>
                <a:gd name="connsiteX141" fmla="*/ 3673475 w 4215960"/>
                <a:gd name="connsiteY141" fmla="*/ 2629011 h 4207259"/>
                <a:gd name="connsiteX142" fmla="*/ 3584575 w 4215960"/>
                <a:gd name="connsiteY142" fmla="*/ 2643527 h 4207259"/>
                <a:gd name="connsiteX143" fmla="*/ 3590925 w 4215960"/>
                <a:gd name="connsiteY143" fmla="*/ 2621528 h 4207259"/>
                <a:gd name="connsiteX144" fmla="*/ 3537403 w 4215960"/>
                <a:gd name="connsiteY144" fmla="*/ 2605427 h 4207259"/>
                <a:gd name="connsiteX145" fmla="*/ 3512684 w 4215960"/>
                <a:gd name="connsiteY145" fmla="*/ 2440326 h 4207259"/>
                <a:gd name="connsiteX146" fmla="*/ 3232377 w 4215960"/>
                <a:gd name="connsiteY146" fmla="*/ 2373651 h 4207259"/>
                <a:gd name="connsiteX147" fmla="*/ 3096078 w 4215960"/>
                <a:gd name="connsiteY147" fmla="*/ 2416967 h 4207259"/>
                <a:gd name="connsiteX148" fmla="*/ 2964089 w 4215960"/>
                <a:gd name="connsiteY148" fmla="*/ 2409483 h 4207259"/>
                <a:gd name="connsiteX149" fmla="*/ 2831646 w 4215960"/>
                <a:gd name="connsiteY149" fmla="*/ 2298585 h 4207259"/>
                <a:gd name="connsiteX150" fmla="*/ 2618468 w 4215960"/>
                <a:gd name="connsiteY150" fmla="*/ 1995372 h 4207259"/>
                <a:gd name="connsiteX151" fmla="*/ 2220006 w 4215960"/>
                <a:gd name="connsiteY151" fmla="*/ 1855899 h 4207259"/>
                <a:gd name="connsiteX152" fmla="*/ 1983468 w 4215960"/>
                <a:gd name="connsiteY152" fmla="*/ 1542935 h 4207259"/>
                <a:gd name="connsiteX153" fmla="*/ 2017259 w 4215960"/>
                <a:gd name="connsiteY153" fmla="*/ 1517989 h 4207259"/>
                <a:gd name="connsiteX154" fmla="*/ 2076903 w 4215960"/>
                <a:gd name="connsiteY154" fmla="*/ 1600992 h 4207259"/>
                <a:gd name="connsiteX155" fmla="*/ 2097087 w 4215960"/>
                <a:gd name="connsiteY155" fmla="*/ 1583529 h 4207259"/>
                <a:gd name="connsiteX156" fmla="*/ 2140177 w 4215960"/>
                <a:gd name="connsiteY156" fmla="*/ 1614373 h 4207259"/>
                <a:gd name="connsiteX157" fmla="*/ 2228850 w 4215960"/>
                <a:gd name="connsiteY157" fmla="*/ 1560624 h 4207259"/>
                <a:gd name="connsiteX158" fmla="*/ 2244952 w 4215960"/>
                <a:gd name="connsiteY158" fmla="*/ 1540214 h 4207259"/>
                <a:gd name="connsiteX159" fmla="*/ 2303235 w 4215960"/>
                <a:gd name="connsiteY159" fmla="*/ 1540440 h 4207259"/>
                <a:gd name="connsiteX160" fmla="*/ 2319338 w 4215960"/>
                <a:gd name="connsiteY160" fmla="*/ 1507330 h 4207259"/>
                <a:gd name="connsiteX161" fmla="*/ 2300514 w 4215960"/>
                <a:gd name="connsiteY161" fmla="*/ 1481703 h 4207259"/>
                <a:gd name="connsiteX162" fmla="*/ 2233386 w 4215960"/>
                <a:gd name="connsiteY162" fmla="*/ 1501660 h 4207259"/>
                <a:gd name="connsiteX163" fmla="*/ 2211614 w 4215960"/>
                <a:gd name="connsiteY163" fmla="*/ 1448139 h 4207259"/>
                <a:gd name="connsiteX164" fmla="*/ 2232932 w 4215960"/>
                <a:gd name="connsiteY164" fmla="*/ 1418429 h 4207259"/>
                <a:gd name="connsiteX165" fmla="*/ 2176462 w 4215960"/>
                <a:gd name="connsiteY165" fmla="*/ 1315015 h 4207259"/>
                <a:gd name="connsiteX166" fmla="*/ 2127931 w 4215960"/>
                <a:gd name="connsiteY166" fmla="*/ 1353796 h 4207259"/>
                <a:gd name="connsiteX167" fmla="*/ 2038576 w 4215960"/>
                <a:gd name="connsiteY167" fmla="*/ 1299140 h 4207259"/>
                <a:gd name="connsiteX168" fmla="*/ 2090510 w 4215960"/>
                <a:gd name="connsiteY168" fmla="*/ 1206611 h 4207259"/>
                <a:gd name="connsiteX169" fmla="*/ 2047648 w 4215960"/>
                <a:gd name="connsiteY169" fmla="*/ 1085508 h 4207259"/>
                <a:gd name="connsiteX170" fmla="*/ 2062389 w 4215960"/>
                <a:gd name="connsiteY170" fmla="*/ 961456 h 4207259"/>
                <a:gd name="connsiteX171" fmla="*/ 2157639 w 4215960"/>
                <a:gd name="connsiteY171" fmla="*/ 887751 h 4207259"/>
                <a:gd name="connsiteX172" fmla="*/ 2262868 w 4215960"/>
                <a:gd name="connsiteY172" fmla="*/ 865299 h 4207259"/>
                <a:gd name="connsiteX173" fmla="*/ 2199821 w 4215960"/>
                <a:gd name="connsiteY173" fmla="*/ 775492 h 4207259"/>
                <a:gd name="connsiteX174" fmla="*/ 2182585 w 4215960"/>
                <a:gd name="connsiteY174" fmla="*/ 820169 h 4207259"/>
                <a:gd name="connsiteX175" fmla="*/ 2139270 w 4215960"/>
                <a:gd name="connsiteY175" fmla="*/ 772998 h 4207259"/>
                <a:gd name="connsiteX176" fmla="*/ 2160588 w 4215960"/>
                <a:gd name="connsiteY176" fmla="*/ 687726 h 4207259"/>
                <a:gd name="connsiteX177" fmla="*/ 2233612 w 4215960"/>
                <a:gd name="connsiteY177" fmla="*/ 590435 h 4207259"/>
                <a:gd name="connsiteX178" fmla="*/ 2216603 w 4215960"/>
                <a:gd name="connsiteY178" fmla="*/ 483846 h 4207259"/>
                <a:gd name="connsiteX179" fmla="*/ 2045381 w 4215960"/>
                <a:gd name="connsiteY179" fmla="*/ 493597 h 4207259"/>
                <a:gd name="connsiteX180" fmla="*/ 2026103 w 4215960"/>
                <a:gd name="connsiteY180" fmla="*/ 536234 h 4207259"/>
                <a:gd name="connsiteX181" fmla="*/ 1993900 w 4215960"/>
                <a:gd name="connsiteY181" fmla="*/ 468651 h 4207259"/>
                <a:gd name="connsiteX182" fmla="*/ 1964190 w 4215960"/>
                <a:gd name="connsiteY182" fmla="*/ 509019 h 4207259"/>
                <a:gd name="connsiteX183" fmla="*/ 1778681 w 4215960"/>
                <a:gd name="connsiteY183" fmla="*/ 542583 h 4207259"/>
                <a:gd name="connsiteX0" fmla="*/ 1778681 w 4215960"/>
                <a:gd name="connsiteY0" fmla="*/ 622158 h 4286834"/>
                <a:gd name="connsiteX1" fmla="*/ 1452562 w 4215960"/>
                <a:gd name="connsiteY1" fmla="*/ 464315 h 4286834"/>
                <a:gd name="connsiteX2" fmla="*/ 1492474 w 4215960"/>
                <a:gd name="connsiteY2" fmla="*/ 314410 h 4286834"/>
                <a:gd name="connsiteX3" fmla="*/ 1438500 w 4215960"/>
                <a:gd name="connsiteY3" fmla="*/ 304885 h 4286834"/>
                <a:gd name="connsiteX4" fmla="*/ 1435325 w 4215960"/>
                <a:gd name="connsiteY4" fmla="*/ 276311 h 4286834"/>
                <a:gd name="connsiteX5" fmla="*/ 1479775 w 4215960"/>
                <a:gd name="connsiteY5" fmla="*/ 284248 h 4286834"/>
                <a:gd name="connsiteX6" fmla="*/ 1422625 w 4215960"/>
                <a:gd name="connsiteY6" fmla="*/ 196935 h 4286834"/>
                <a:gd name="connsiteX7" fmla="*/ 1433737 w 4215960"/>
                <a:gd name="connsiteY7" fmla="*/ 236623 h 4286834"/>
                <a:gd name="connsiteX8" fmla="*/ 1381349 w 4215960"/>
                <a:gd name="connsiteY8" fmla="*/ 201698 h 4286834"/>
                <a:gd name="connsiteX9" fmla="*/ 1401987 w 4215960"/>
                <a:gd name="connsiteY9" fmla="*/ 168361 h 4286834"/>
                <a:gd name="connsiteX10" fmla="*/ 1367062 w 4215960"/>
                <a:gd name="connsiteY10" fmla="*/ 106450 h 4286834"/>
                <a:gd name="connsiteX11" fmla="*/ 1400399 w 4215960"/>
                <a:gd name="connsiteY11" fmla="*/ 108039 h 4286834"/>
                <a:gd name="connsiteX12" fmla="*/ 1357537 w 4215960"/>
                <a:gd name="connsiteY12" fmla="*/ 14376 h 4286834"/>
                <a:gd name="connsiteX13" fmla="*/ 1135287 w 4215960"/>
                <a:gd name="connsiteY13" fmla="*/ 476335 h 4286834"/>
                <a:gd name="connsiteX14" fmla="*/ 868587 w 4215960"/>
                <a:gd name="connsiteY14" fmla="*/ 509672 h 4286834"/>
                <a:gd name="connsiteX15" fmla="*/ 362857 w 4215960"/>
                <a:gd name="connsiteY15" fmla="*/ 710831 h 4286834"/>
                <a:gd name="connsiteX16" fmla="*/ 312057 w 4215960"/>
                <a:gd name="connsiteY16" fmla="*/ 725346 h 4286834"/>
                <a:gd name="connsiteX17" fmla="*/ 239485 w 4215960"/>
                <a:gd name="connsiteY17" fmla="*/ 776146 h 4286834"/>
                <a:gd name="connsiteX18" fmla="*/ 210457 w 4215960"/>
                <a:gd name="connsiteY18" fmla="*/ 783403 h 4286834"/>
                <a:gd name="connsiteX19" fmla="*/ 159657 w 4215960"/>
                <a:gd name="connsiteY19" fmla="*/ 812431 h 4286834"/>
                <a:gd name="connsiteX20" fmla="*/ 130628 w 4215960"/>
                <a:gd name="connsiteY20" fmla="*/ 841460 h 4286834"/>
                <a:gd name="connsiteX21" fmla="*/ 108857 w 4215960"/>
                <a:gd name="connsiteY21" fmla="*/ 863231 h 4286834"/>
                <a:gd name="connsiteX22" fmla="*/ 94343 w 4215960"/>
                <a:gd name="connsiteY22" fmla="*/ 877746 h 4286834"/>
                <a:gd name="connsiteX23" fmla="*/ 43543 w 4215960"/>
                <a:gd name="connsiteY23" fmla="*/ 957574 h 4286834"/>
                <a:gd name="connsiteX24" fmla="*/ 14514 w 4215960"/>
                <a:gd name="connsiteY24" fmla="*/ 1037403 h 4286834"/>
                <a:gd name="connsiteX25" fmla="*/ 0 w 4215960"/>
                <a:gd name="connsiteY25" fmla="*/ 1095460 h 4286834"/>
                <a:gd name="connsiteX26" fmla="*/ 7257 w 4215960"/>
                <a:gd name="connsiteY26" fmla="*/ 2067917 h 4286834"/>
                <a:gd name="connsiteX27" fmla="*/ 29028 w 4215960"/>
                <a:gd name="connsiteY27" fmla="*/ 2169517 h 4286834"/>
                <a:gd name="connsiteX28" fmla="*/ 43543 w 4215960"/>
                <a:gd name="connsiteY28" fmla="*/ 2205803 h 4286834"/>
                <a:gd name="connsiteX29" fmla="*/ 58057 w 4215960"/>
                <a:gd name="connsiteY29" fmla="*/ 2271117 h 4286834"/>
                <a:gd name="connsiteX30" fmla="*/ 79828 w 4215960"/>
                <a:gd name="connsiteY30" fmla="*/ 2321917 h 4286834"/>
                <a:gd name="connsiteX31" fmla="*/ 116114 w 4215960"/>
                <a:gd name="connsiteY31" fmla="*/ 2438031 h 4286834"/>
                <a:gd name="connsiteX32" fmla="*/ 137885 w 4215960"/>
                <a:gd name="connsiteY32" fmla="*/ 2503346 h 4286834"/>
                <a:gd name="connsiteX33" fmla="*/ 145143 w 4215960"/>
                <a:gd name="connsiteY33" fmla="*/ 2525117 h 4286834"/>
                <a:gd name="connsiteX34" fmla="*/ 166914 w 4215960"/>
                <a:gd name="connsiteY34" fmla="*/ 2568660 h 4286834"/>
                <a:gd name="connsiteX35" fmla="*/ 188685 w 4215960"/>
                <a:gd name="connsiteY35" fmla="*/ 2619460 h 4286834"/>
                <a:gd name="connsiteX36" fmla="*/ 195943 w 4215960"/>
                <a:gd name="connsiteY36" fmla="*/ 2648489 h 4286834"/>
                <a:gd name="connsiteX37" fmla="*/ 232228 w 4215960"/>
                <a:gd name="connsiteY37" fmla="*/ 2699289 h 4286834"/>
                <a:gd name="connsiteX38" fmla="*/ 254000 w 4215960"/>
                <a:gd name="connsiteY38" fmla="*/ 2757346 h 4286834"/>
                <a:gd name="connsiteX39" fmla="*/ 275771 w 4215960"/>
                <a:gd name="connsiteY39" fmla="*/ 2779117 h 4286834"/>
                <a:gd name="connsiteX40" fmla="*/ 312057 w 4215960"/>
                <a:gd name="connsiteY40" fmla="*/ 2851689 h 4286834"/>
                <a:gd name="connsiteX41" fmla="*/ 348343 w 4215960"/>
                <a:gd name="connsiteY41" fmla="*/ 2902489 h 4286834"/>
                <a:gd name="connsiteX42" fmla="*/ 355600 w 4215960"/>
                <a:gd name="connsiteY42" fmla="*/ 2924260 h 4286834"/>
                <a:gd name="connsiteX43" fmla="*/ 406400 w 4215960"/>
                <a:gd name="connsiteY43" fmla="*/ 2989574 h 4286834"/>
                <a:gd name="connsiteX44" fmla="*/ 435428 w 4215960"/>
                <a:gd name="connsiteY44" fmla="*/ 3054889 h 4286834"/>
                <a:gd name="connsiteX45" fmla="*/ 457200 w 4215960"/>
                <a:gd name="connsiteY45" fmla="*/ 3083917 h 4286834"/>
                <a:gd name="connsiteX46" fmla="*/ 471714 w 4215960"/>
                <a:gd name="connsiteY46" fmla="*/ 3141974 h 4286834"/>
                <a:gd name="connsiteX47" fmla="*/ 478971 w 4215960"/>
                <a:gd name="connsiteY47" fmla="*/ 3163746 h 4286834"/>
                <a:gd name="connsiteX48" fmla="*/ 486228 w 4215960"/>
                <a:gd name="connsiteY48" fmla="*/ 3192774 h 4286834"/>
                <a:gd name="connsiteX49" fmla="*/ 493485 w 4215960"/>
                <a:gd name="connsiteY49" fmla="*/ 3258089 h 4286834"/>
                <a:gd name="connsiteX50" fmla="*/ 515257 w 4215960"/>
                <a:gd name="connsiteY50" fmla="*/ 3316146 h 4286834"/>
                <a:gd name="connsiteX51" fmla="*/ 544285 w 4215960"/>
                <a:gd name="connsiteY51" fmla="*/ 3359689 h 4286834"/>
                <a:gd name="connsiteX52" fmla="*/ 573314 w 4215960"/>
                <a:gd name="connsiteY52" fmla="*/ 3410489 h 4286834"/>
                <a:gd name="connsiteX53" fmla="*/ 602343 w 4215960"/>
                <a:gd name="connsiteY53" fmla="*/ 3432260 h 4286834"/>
                <a:gd name="connsiteX54" fmla="*/ 645885 w 4215960"/>
                <a:gd name="connsiteY54" fmla="*/ 3475803 h 4286834"/>
                <a:gd name="connsiteX55" fmla="*/ 674914 w 4215960"/>
                <a:gd name="connsiteY55" fmla="*/ 3497574 h 4286834"/>
                <a:gd name="connsiteX56" fmla="*/ 711200 w 4215960"/>
                <a:gd name="connsiteY56" fmla="*/ 3541117 h 4286834"/>
                <a:gd name="connsiteX57" fmla="*/ 740228 w 4215960"/>
                <a:gd name="connsiteY57" fmla="*/ 3562889 h 4286834"/>
                <a:gd name="connsiteX58" fmla="*/ 812800 w 4215960"/>
                <a:gd name="connsiteY58" fmla="*/ 3628203 h 4286834"/>
                <a:gd name="connsiteX59" fmla="*/ 849085 w 4215960"/>
                <a:gd name="connsiteY59" fmla="*/ 3671746 h 4286834"/>
                <a:gd name="connsiteX60" fmla="*/ 870857 w 4215960"/>
                <a:gd name="connsiteY60" fmla="*/ 3686260 h 4286834"/>
                <a:gd name="connsiteX61" fmla="*/ 907143 w 4215960"/>
                <a:gd name="connsiteY61" fmla="*/ 3729803 h 4286834"/>
                <a:gd name="connsiteX62" fmla="*/ 936171 w 4215960"/>
                <a:gd name="connsiteY62" fmla="*/ 3751574 h 4286834"/>
                <a:gd name="connsiteX63" fmla="*/ 1030514 w 4215960"/>
                <a:gd name="connsiteY63" fmla="*/ 3795117 h 4286834"/>
                <a:gd name="connsiteX64" fmla="*/ 1480457 w 4215960"/>
                <a:gd name="connsiteY64" fmla="*/ 3780603 h 4286834"/>
                <a:gd name="connsiteX65" fmla="*/ 1531257 w 4215960"/>
                <a:gd name="connsiteY65" fmla="*/ 3766089 h 4286834"/>
                <a:gd name="connsiteX66" fmla="*/ 1618343 w 4215960"/>
                <a:gd name="connsiteY66" fmla="*/ 3758831 h 4286834"/>
                <a:gd name="connsiteX67" fmla="*/ 1698171 w 4215960"/>
                <a:gd name="connsiteY67" fmla="*/ 3744317 h 4286834"/>
                <a:gd name="connsiteX68" fmla="*/ 1756228 w 4215960"/>
                <a:gd name="connsiteY68" fmla="*/ 3737060 h 4286834"/>
                <a:gd name="connsiteX69" fmla="*/ 1785257 w 4215960"/>
                <a:gd name="connsiteY69" fmla="*/ 3722546 h 4286834"/>
                <a:gd name="connsiteX70" fmla="*/ 1850571 w 4215960"/>
                <a:gd name="connsiteY70" fmla="*/ 3700774 h 4286834"/>
                <a:gd name="connsiteX71" fmla="*/ 1886857 w 4215960"/>
                <a:gd name="connsiteY71" fmla="*/ 3686260 h 4286834"/>
                <a:gd name="connsiteX72" fmla="*/ 1988457 w 4215960"/>
                <a:gd name="connsiteY72" fmla="*/ 3671746 h 4286834"/>
                <a:gd name="connsiteX73" fmla="*/ 2017485 w 4215960"/>
                <a:gd name="connsiteY73" fmla="*/ 3664489 h 4286834"/>
                <a:gd name="connsiteX74" fmla="*/ 2637971 w 4215960"/>
                <a:gd name="connsiteY74" fmla="*/ 4011243 h 4286834"/>
                <a:gd name="connsiteX75" fmla="*/ 2724375 w 4215960"/>
                <a:gd name="connsiteY75" fmla="*/ 4197433 h 4286834"/>
                <a:gd name="connsiteX76" fmla="*/ 2784700 w 4215960"/>
                <a:gd name="connsiteY76" fmla="*/ 4256171 h 4286834"/>
                <a:gd name="connsiteX77" fmla="*/ 2795812 w 4215960"/>
                <a:gd name="connsiteY77" fmla="*/ 4226008 h 4286834"/>
                <a:gd name="connsiteX78" fmla="*/ 2841850 w 4215960"/>
                <a:gd name="connsiteY78" fmla="*/ 4199020 h 4286834"/>
                <a:gd name="connsiteX79" fmla="*/ 2892650 w 4215960"/>
                <a:gd name="connsiteY79" fmla="*/ 4272046 h 4286834"/>
                <a:gd name="connsiteX80" fmla="*/ 2941863 w 4215960"/>
                <a:gd name="connsiteY80" fmla="*/ 4275221 h 4286834"/>
                <a:gd name="connsiteX81" fmla="*/ 2897412 w 4215960"/>
                <a:gd name="connsiteY81" fmla="*/ 4181559 h 4286834"/>
                <a:gd name="connsiteX82" fmla="*/ 2854550 w 4215960"/>
                <a:gd name="connsiteY82" fmla="*/ 4113296 h 4286834"/>
                <a:gd name="connsiteX83" fmla="*/ 2897413 w 4215960"/>
                <a:gd name="connsiteY83" fmla="*/ 4097420 h 4286834"/>
                <a:gd name="connsiteX84" fmla="*/ 2878362 w 4215960"/>
                <a:gd name="connsiteY84" fmla="*/ 4056146 h 4286834"/>
                <a:gd name="connsiteX85" fmla="*/ 2930750 w 4215960"/>
                <a:gd name="connsiteY85" fmla="*/ 4065671 h 4286834"/>
                <a:gd name="connsiteX86" fmla="*/ 2910113 w 4215960"/>
                <a:gd name="connsiteY86" fmla="*/ 4032333 h 4286834"/>
                <a:gd name="connsiteX87" fmla="*/ 2931432 w 4215960"/>
                <a:gd name="connsiteY87" fmla="*/ 4015779 h 4286834"/>
                <a:gd name="connsiteX88" fmla="*/ 3052535 w 4215960"/>
                <a:gd name="connsiteY88" fmla="*/ 4101052 h 4286834"/>
                <a:gd name="connsiteX89" fmla="*/ 3087912 w 4215960"/>
                <a:gd name="connsiteY89" fmla="*/ 4087895 h 4286834"/>
                <a:gd name="connsiteX90" fmla="*/ 3140299 w 4215960"/>
                <a:gd name="connsiteY90" fmla="*/ 4152984 h 4286834"/>
                <a:gd name="connsiteX91" fmla="*/ 3160937 w 4215960"/>
                <a:gd name="connsiteY91" fmla="*/ 4211721 h 4286834"/>
                <a:gd name="connsiteX92" fmla="*/ 3268887 w 4215960"/>
                <a:gd name="connsiteY92" fmla="*/ 4230770 h 4286834"/>
                <a:gd name="connsiteX93" fmla="*/ 3208563 w 4215960"/>
                <a:gd name="connsiteY93" fmla="*/ 4164095 h 4286834"/>
                <a:gd name="connsiteX94" fmla="*/ 3205387 w 4215960"/>
                <a:gd name="connsiteY94" fmla="*/ 4095833 h 4286834"/>
                <a:gd name="connsiteX95" fmla="*/ 3259362 w 4215960"/>
                <a:gd name="connsiteY95" fmla="*/ 4151396 h 4286834"/>
                <a:gd name="connsiteX96" fmla="*/ 3308575 w 4215960"/>
                <a:gd name="connsiteY96" fmla="*/ 4156158 h 4286834"/>
                <a:gd name="connsiteX97" fmla="*/ 3302225 w 4215960"/>
                <a:gd name="connsiteY97" fmla="*/ 4106946 h 4286834"/>
                <a:gd name="connsiteX98" fmla="*/ 3362550 w 4215960"/>
                <a:gd name="connsiteY98" fmla="*/ 4111708 h 4286834"/>
                <a:gd name="connsiteX99" fmla="*/ 3424462 w 4215960"/>
                <a:gd name="connsiteY99" fmla="*/ 4154570 h 4286834"/>
                <a:gd name="connsiteX100" fmla="*/ 3456212 w 4215960"/>
                <a:gd name="connsiteY100" fmla="*/ 4141871 h 4286834"/>
                <a:gd name="connsiteX101" fmla="*/ 3449863 w 4215960"/>
                <a:gd name="connsiteY101" fmla="*/ 4106946 h 4286834"/>
                <a:gd name="connsiteX102" fmla="*/ 3491138 w 4215960"/>
                <a:gd name="connsiteY102" fmla="*/ 4083134 h 4286834"/>
                <a:gd name="connsiteX103" fmla="*/ 3575275 w 4215960"/>
                <a:gd name="connsiteY103" fmla="*/ 4140284 h 4286834"/>
                <a:gd name="connsiteX104" fmla="*/ 3592738 w 4215960"/>
                <a:gd name="connsiteY104" fmla="*/ 4038686 h 4286834"/>
                <a:gd name="connsiteX105" fmla="*/ 3567338 w 4215960"/>
                <a:gd name="connsiteY105" fmla="*/ 4016460 h 4286834"/>
                <a:gd name="connsiteX106" fmla="*/ 3494312 w 4215960"/>
                <a:gd name="connsiteY106" fmla="*/ 3973597 h 4286834"/>
                <a:gd name="connsiteX107" fmla="*/ 3516537 w 4215960"/>
                <a:gd name="connsiteY107" fmla="*/ 3948198 h 4286834"/>
                <a:gd name="connsiteX108" fmla="*/ 3537175 w 4215960"/>
                <a:gd name="connsiteY108" fmla="*/ 3925972 h 4286834"/>
                <a:gd name="connsiteX109" fmla="*/ 3591150 w 4215960"/>
                <a:gd name="connsiteY109" fmla="*/ 3957723 h 4286834"/>
                <a:gd name="connsiteX110" fmla="*/ 3597500 w 4215960"/>
                <a:gd name="connsiteY110" fmla="*/ 3913273 h 4286834"/>
                <a:gd name="connsiteX111" fmla="*/ 3541937 w 4215960"/>
                <a:gd name="connsiteY111" fmla="*/ 3889460 h 4286834"/>
                <a:gd name="connsiteX112" fmla="*/ 3540350 w 4215960"/>
                <a:gd name="connsiteY112" fmla="*/ 3879936 h 4286834"/>
                <a:gd name="connsiteX113" fmla="*/ 3527649 w 4215960"/>
                <a:gd name="connsiteY113" fmla="*/ 3841837 h 4286834"/>
                <a:gd name="connsiteX114" fmla="*/ 3533999 w 4215960"/>
                <a:gd name="connsiteY114" fmla="*/ 3794211 h 4286834"/>
                <a:gd name="connsiteX115" fmla="*/ 3545112 w 4215960"/>
                <a:gd name="connsiteY115" fmla="*/ 3738648 h 4286834"/>
                <a:gd name="connsiteX116" fmla="*/ 3507012 w 4215960"/>
                <a:gd name="connsiteY116" fmla="*/ 3708486 h 4286834"/>
                <a:gd name="connsiteX117" fmla="*/ 3540349 w 4215960"/>
                <a:gd name="connsiteY117" fmla="*/ 3698961 h 4286834"/>
                <a:gd name="connsiteX118" fmla="*/ 3518124 w 4215960"/>
                <a:gd name="connsiteY118" fmla="*/ 3662448 h 4286834"/>
                <a:gd name="connsiteX119" fmla="*/ 3556225 w 4215960"/>
                <a:gd name="connsiteY119" fmla="*/ 3657687 h 4286834"/>
                <a:gd name="connsiteX120" fmla="*/ 3562574 w 4215960"/>
                <a:gd name="connsiteY120" fmla="*/ 3624348 h 4286834"/>
                <a:gd name="connsiteX121" fmla="*/ 3624488 w 4215960"/>
                <a:gd name="connsiteY121" fmla="*/ 3633875 h 4286834"/>
                <a:gd name="connsiteX122" fmla="*/ 3657601 w 4215960"/>
                <a:gd name="connsiteY122" fmla="*/ 3649067 h 4286834"/>
                <a:gd name="connsiteX123" fmla="*/ 3623808 w 4215960"/>
                <a:gd name="connsiteY123" fmla="*/ 3690115 h 4286834"/>
                <a:gd name="connsiteX124" fmla="*/ 3662816 w 4215960"/>
                <a:gd name="connsiteY124" fmla="*/ 3797611 h 4286834"/>
                <a:gd name="connsiteX125" fmla="*/ 3715203 w 4215960"/>
                <a:gd name="connsiteY125" fmla="*/ 3828909 h 4286834"/>
                <a:gd name="connsiteX126" fmla="*/ 3767137 w 4215960"/>
                <a:gd name="connsiteY126" fmla="*/ 3786727 h 4286834"/>
                <a:gd name="connsiteX127" fmla="*/ 3852862 w 4215960"/>
                <a:gd name="connsiteY127" fmla="*/ 3738194 h 4286834"/>
                <a:gd name="connsiteX128" fmla="*/ 3835626 w 4215960"/>
                <a:gd name="connsiteY128" fmla="*/ 3649293 h 4286834"/>
                <a:gd name="connsiteX129" fmla="*/ 3912960 w 4215960"/>
                <a:gd name="connsiteY129" fmla="*/ 3516624 h 4286834"/>
                <a:gd name="connsiteX130" fmla="*/ 4205514 w 4215960"/>
                <a:gd name="connsiteY130" fmla="*/ 3183476 h 4286834"/>
                <a:gd name="connsiteX131" fmla="*/ 4124097 w 4215960"/>
                <a:gd name="connsiteY131" fmla="*/ 3174404 h 4286834"/>
                <a:gd name="connsiteX132" fmla="*/ 4128634 w 4215960"/>
                <a:gd name="connsiteY132" fmla="*/ 3082556 h 4286834"/>
                <a:gd name="connsiteX133" fmla="*/ 4079647 w 4215960"/>
                <a:gd name="connsiteY133" fmla="*/ 3057384 h 4286834"/>
                <a:gd name="connsiteX134" fmla="*/ 3995510 w 4215960"/>
                <a:gd name="connsiteY134" fmla="*/ 3088906 h 4286834"/>
                <a:gd name="connsiteX135" fmla="*/ 3958771 w 4215960"/>
                <a:gd name="connsiteY135" fmla="*/ 3052621 h 4286834"/>
                <a:gd name="connsiteX136" fmla="*/ 4003448 w 4215960"/>
                <a:gd name="connsiteY136" fmla="*/ 3029716 h 4286834"/>
                <a:gd name="connsiteX137" fmla="*/ 3874181 w 4215960"/>
                <a:gd name="connsiteY137" fmla="*/ 2816537 h 4286834"/>
                <a:gd name="connsiteX138" fmla="*/ 3889147 w 4215960"/>
                <a:gd name="connsiteY138" fmla="*/ 2786374 h 4286834"/>
                <a:gd name="connsiteX139" fmla="*/ 3865562 w 4215960"/>
                <a:gd name="connsiteY139" fmla="*/ 2670714 h 4286834"/>
                <a:gd name="connsiteX140" fmla="*/ 3706813 w 4215960"/>
                <a:gd name="connsiteY140" fmla="*/ 2659828 h 4286834"/>
                <a:gd name="connsiteX141" fmla="*/ 3673475 w 4215960"/>
                <a:gd name="connsiteY141" fmla="*/ 2708586 h 4286834"/>
                <a:gd name="connsiteX142" fmla="*/ 3584575 w 4215960"/>
                <a:gd name="connsiteY142" fmla="*/ 2723102 h 4286834"/>
                <a:gd name="connsiteX143" fmla="*/ 3590925 w 4215960"/>
                <a:gd name="connsiteY143" fmla="*/ 2701103 h 4286834"/>
                <a:gd name="connsiteX144" fmla="*/ 3537403 w 4215960"/>
                <a:gd name="connsiteY144" fmla="*/ 2685002 h 4286834"/>
                <a:gd name="connsiteX145" fmla="*/ 3512684 w 4215960"/>
                <a:gd name="connsiteY145" fmla="*/ 2519901 h 4286834"/>
                <a:gd name="connsiteX146" fmla="*/ 3232377 w 4215960"/>
                <a:gd name="connsiteY146" fmla="*/ 2453226 h 4286834"/>
                <a:gd name="connsiteX147" fmla="*/ 3096078 w 4215960"/>
                <a:gd name="connsiteY147" fmla="*/ 2496542 h 4286834"/>
                <a:gd name="connsiteX148" fmla="*/ 2964089 w 4215960"/>
                <a:gd name="connsiteY148" fmla="*/ 2489058 h 4286834"/>
                <a:gd name="connsiteX149" fmla="*/ 2831646 w 4215960"/>
                <a:gd name="connsiteY149" fmla="*/ 2378160 h 4286834"/>
                <a:gd name="connsiteX150" fmla="*/ 2618468 w 4215960"/>
                <a:gd name="connsiteY150" fmla="*/ 2074947 h 4286834"/>
                <a:gd name="connsiteX151" fmla="*/ 2220006 w 4215960"/>
                <a:gd name="connsiteY151" fmla="*/ 1935474 h 4286834"/>
                <a:gd name="connsiteX152" fmla="*/ 1983468 w 4215960"/>
                <a:gd name="connsiteY152" fmla="*/ 1622510 h 4286834"/>
                <a:gd name="connsiteX153" fmla="*/ 2017259 w 4215960"/>
                <a:gd name="connsiteY153" fmla="*/ 1597564 h 4286834"/>
                <a:gd name="connsiteX154" fmla="*/ 2076903 w 4215960"/>
                <a:gd name="connsiteY154" fmla="*/ 1680567 h 4286834"/>
                <a:gd name="connsiteX155" fmla="*/ 2097087 w 4215960"/>
                <a:gd name="connsiteY155" fmla="*/ 1663104 h 4286834"/>
                <a:gd name="connsiteX156" fmla="*/ 2140177 w 4215960"/>
                <a:gd name="connsiteY156" fmla="*/ 1693948 h 4286834"/>
                <a:gd name="connsiteX157" fmla="*/ 2228850 w 4215960"/>
                <a:gd name="connsiteY157" fmla="*/ 1640199 h 4286834"/>
                <a:gd name="connsiteX158" fmla="*/ 2244952 w 4215960"/>
                <a:gd name="connsiteY158" fmla="*/ 1619789 h 4286834"/>
                <a:gd name="connsiteX159" fmla="*/ 2303235 w 4215960"/>
                <a:gd name="connsiteY159" fmla="*/ 1620015 h 4286834"/>
                <a:gd name="connsiteX160" fmla="*/ 2319338 w 4215960"/>
                <a:gd name="connsiteY160" fmla="*/ 1586905 h 4286834"/>
                <a:gd name="connsiteX161" fmla="*/ 2300514 w 4215960"/>
                <a:gd name="connsiteY161" fmla="*/ 1561278 h 4286834"/>
                <a:gd name="connsiteX162" fmla="*/ 2233386 w 4215960"/>
                <a:gd name="connsiteY162" fmla="*/ 1581235 h 4286834"/>
                <a:gd name="connsiteX163" fmla="*/ 2211614 w 4215960"/>
                <a:gd name="connsiteY163" fmla="*/ 1527714 h 4286834"/>
                <a:gd name="connsiteX164" fmla="*/ 2232932 w 4215960"/>
                <a:gd name="connsiteY164" fmla="*/ 1498004 h 4286834"/>
                <a:gd name="connsiteX165" fmla="*/ 2176462 w 4215960"/>
                <a:gd name="connsiteY165" fmla="*/ 1394590 h 4286834"/>
                <a:gd name="connsiteX166" fmla="*/ 2127931 w 4215960"/>
                <a:gd name="connsiteY166" fmla="*/ 1433371 h 4286834"/>
                <a:gd name="connsiteX167" fmla="*/ 2038576 w 4215960"/>
                <a:gd name="connsiteY167" fmla="*/ 1378715 h 4286834"/>
                <a:gd name="connsiteX168" fmla="*/ 2090510 w 4215960"/>
                <a:gd name="connsiteY168" fmla="*/ 1286186 h 4286834"/>
                <a:gd name="connsiteX169" fmla="*/ 2047648 w 4215960"/>
                <a:gd name="connsiteY169" fmla="*/ 1165083 h 4286834"/>
                <a:gd name="connsiteX170" fmla="*/ 2062389 w 4215960"/>
                <a:gd name="connsiteY170" fmla="*/ 1041031 h 4286834"/>
                <a:gd name="connsiteX171" fmla="*/ 2157639 w 4215960"/>
                <a:gd name="connsiteY171" fmla="*/ 967326 h 4286834"/>
                <a:gd name="connsiteX172" fmla="*/ 2262868 w 4215960"/>
                <a:gd name="connsiteY172" fmla="*/ 944874 h 4286834"/>
                <a:gd name="connsiteX173" fmla="*/ 2199821 w 4215960"/>
                <a:gd name="connsiteY173" fmla="*/ 855067 h 4286834"/>
                <a:gd name="connsiteX174" fmla="*/ 2182585 w 4215960"/>
                <a:gd name="connsiteY174" fmla="*/ 899744 h 4286834"/>
                <a:gd name="connsiteX175" fmla="*/ 2139270 w 4215960"/>
                <a:gd name="connsiteY175" fmla="*/ 852573 h 4286834"/>
                <a:gd name="connsiteX176" fmla="*/ 2160588 w 4215960"/>
                <a:gd name="connsiteY176" fmla="*/ 767301 h 4286834"/>
                <a:gd name="connsiteX177" fmla="*/ 2233612 w 4215960"/>
                <a:gd name="connsiteY177" fmla="*/ 670010 h 4286834"/>
                <a:gd name="connsiteX178" fmla="*/ 2216603 w 4215960"/>
                <a:gd name="connsiteY178" fmla="*/ 563421 h 4286834"/>
                <a:gd name="connsiteX179" fmla="*/ 2045381 w 4215960"/>
                <a:gd name="connsiteY179" fmla="*/ 573172 h 4286834"/>
                <a:gd name="connsiteX180" fmla="*/ 2026103 w 4215960"/>
                <a:gd name="connsiteY180" fmla="*/ 615809 h 4286834"/>
                <a:gd name="connsiteX181" fmla="*/ 1993900 w 4215960"/>
                <a:gd name="connsiteY181" fmla="*/ 548226 h 4286834"/>
                <a:gd name="connsiteX182" fmla="*/ 1964190 w 4215960"/>
                <a:gd name="connsiteY182" fmla="*/ 588594 h 4286834"/>
                <a:gd name="connsiteX183" fmla="*/ 1778681 w 4215960"/>
                <a:gd name="connsiteY183" fmla="*/ 622158 h 4286834"/>
                <a:gd name="connsiteX0" fmla="*/ 1778681 w 4215960"/>
                <a:gd name="connsiteY0" fmla="*/ 648094 h 4312770"/>
                <a:gd name="connsiteX1" fmla="*/ 1452562 w 4215960"/>
                <a:gd name="connsiteY1" fmla="*/ 490251 h 4312770"/>
                <a:gd name="connsiteX2" fmla="*/ 1492474 w 4215960"/>
                <a:gd name="connsiteY2" fmla="*/ 340346 h 4312770"/>
                <a:gd name="connsiteX3" fmla="*/ 1438500 w 4215960"/>
                <a:gd name="connsiteY3" fmla="*/ 330821 h 4312770"/>
                <a:gd name="connsiteX4" fmla="*/ 1435325 w 4215960"/>
                <a:gd name="connsiteY4" fmla="*/ 302247 h 4312770"/>
                <a:gd name="connsiteX5" fmla="*/ 1479775 w 4215960"/>
                <a:gd name="connsiteY5" fmla="*/ 310184 h 4312770"/>
                <a:gd name="connsiteX6" fmla="*/ 1422625 w 4215960"/>
                <a:gd name="connsiteY6" fmla="*/ 222871 h 4312770"/>
                <a:gd name="connsiteX7" fmla="*/ 1433737 w 4215960"/>
                <a:gd name="connsiteY7" fmla="*/ 262559 h 4312770"/>
                <a:gd name="connsiteX8" fmla="*/ 1381349 w 4215960"/>
                <a:gd name="connsiteY8" fmla="*/ 227634 h 4312770"/>
                <a:gd name="connsiteX9" fmla="*/ 1401987 w 4215960"/>
                <a:gd name="connsiteY9" fmla="*/ 194297 h 4312770"/>
                <a:gd name="connsiteX10" fmla="*/ 1367062 w 4215960"/>
                <a:gd name="connsiteY10" fmla="*/ 132386 h 4312770"/>
                <a:gd name="connsiteX11" fmla="*/ 1400399 w 4215960"/>
                <a:gd name="connsiteY11" fmla="*/ 133975 h 4312770"/>
                <a:gd name="connsiteX12" fmla="*/ 1357537 w 4215960"/>
                <a:gd name="connsiteY12" fmla="*/ 40312 h 4312770"/>
                <a:gd name="connsiteX13" fmla="*/ 1359125 w 4215960"/>
                <a:gd name="connsiteY13" fmla="*/ 37137 h 4312770"/>
                <a:gd name="connsiteX14" fmla="*/ 1135287 w 4215960"/>
                <a:gd name="connsiteY14" fmla="*/ 502271 h 4312770"/>
                <a:gd name="connsiteX15" fmla="*/ 868587 w 4215960"/>
                <a:gd name="connsiteY15" fmla="*/ 535608 h 4312770"/>
                <a:gd name="connsiteX16" fmla="*/ 362857 w 4215960"/>
                <a:gd name="connsiteY16" fmla="*/ 736767 h 4312770"/>
                <a:gd name="connsiteX17" fmla="*/ 312057 w 4215960"/>
                <a:gd name="connsiteY17" fmla="*/ 751282 h 4312770"/>
                <a:gd name="connsiteX18" fmla="*/ 239485 w 4215960"/>
                <a:gd name="connsiteY18" fmla="*/ 802082 h 4312770"/>
                <a:gd name="connsiteX19" fmla="*/ 210457 w 4215960"/>
                <a:gd name="connsiteY19" fmla="*/ 809339 h 4312770"/>
                <a:gd name="connsiteX20" fmla="*/ 159657 w 4215960"/>
                <a:gd name="connsiteY20" fmla="*/ 838367 h 4312770"/>
                <a:gd name="connsiteX21" fmla="*/ 130628 w 4215960"/>
                <a:gd name="connsiteY21" fmla="*/ 867396 h 4312770"/>
                <a:gd name="connsiteX22" fmla="*/ 108857 w 4215960"/>
                <a:gd name="connsiteY22" fmla="*/ 889167 h 4312770"/>
                <a:gd name="connsiteX23" fmla="*/ 94343 w 4215960"/>
                <a:gd name="connsiteY23" fmla="*/ 903682 h 4312770"/>
                <a:gd name="connsiteX24" fmla="*/ 43543 w 4215960"/>
                <a:gd name="connsiteY24" fmla="*/ 983510 h 4312770"/>
                <a:gd name="connsiteX25" fmla="*/ 14514 w 4215960"/>
                <a:gd name="connsiteY25" fmla="*/ 1063339 h 4312770"/>
                <a:gd name="connsiteX26" fmla="*/ 0 w 4215960"/>
                <a:gd name="connsiteY26" fmla="*/ 1121396 h 4312770"/>
                <a:gd name="connsiteX27" fmla="*/ 7257 w 4215960"/>
                <a:gd name="connsiteY27" fmla="*/ 2093853 h 4312770"/>
                <a:gd name="connsiteX28" fmla="*/ 29028 w 4215960"/>
                <a:gd name="connsiteY28" fmla="*/ 2195453 h 4312770"/>
                <a:gd name="connsiteX29" fmla="*/ 43543 w 4215960"/>
                <a:gd name="connsiteY29" fmla="*/ 2231739 h 4312770"/>
                <a:gd name="connsiteX30" fmla="*/ 58057 w 4215960"/>
                <a:gd name="connsiteY30" fmla="*/ 2297053 h 4312770"/>
                <a:gd name="connsiteX31" fmla="*/ 79828 w 4215960"/>
                <a:gd name="connsiteY31" fmla="*/ 2347853 h 4312770"/>
                <a:gd name="connsiteX32" fmla="*/ 116114 w 4215960"/>
                <a:gd name="connsiteY32" fmla="*/ 2463967 h 4312770"/>
                <a:gd name="connsiteX33" fmla="*/ 137885 w 4215960"/>
                <a:gd name="connsiteY33" fmla="*/ 2529282 h 4312770"/>
                <a:gd name="connsiteX34" fmla="*/ 145143 w 4215960"/>
                <a:gd name="connsiteY34" fmla="*/ 2551053 h 4312770"/>
                <a:gd name="connsiteX35" fmla="*/ 166914 w 4215960"/>
                <a:gd name="connsiteY35" fmla="*/ 2594596 h 4312770"/>
                <a:gd name="connsiteX36" fmla="*/ 188685 w 4215960"/>
                <a:gd name="connsiteY36" fmla="*/ 2645396 h 4312770"/>
                <a:gd name="connsiteX37" fmla="*/ 195943 w 4215960"/>
                <a:gd name="connsiteY37" fmla="*/ 2674425 h 4312770"/>
                <a:gd name="connsiteX38" fmla="*/ 232228 w 4215960"/>
                <a:gd name="connsiteY38" fmla="*/ 2725225 h 4312770"/>
                <a:gd name="connsiteX39" fmla="*/ 254000 w 4215960"/>
                <a:gd name="connsiteY39" fmla="*/ 2783282 h 4312770"/>
                <a:gd name="connsiteX40" fmla="*/ 275771 w 4215960"/>
                <a:gd name="connsiteY40" fmla="*/ 2805053 h 4312770"/>
                <a:gd name="connsiteX41" fmla="*/ 312057 w 4215960"/>
                <a:gd name="connsiteY41" fmla="*/ 2877625 h 4312770"/>
                <a:gd name="connsiteX42" fmla="*/ 348343 w 4215960"/>
                <a:gd name="connsiteY42" fmla="*/ 2928425 h 4312770"/>
                <a:gd name="connsiteX43" fmla="*/ 355600 w 4215960"/>
                <a:gd name="connsiteY43" fmla="*/ 2950196 h 4312770"/>
                <a:gd name="connsiteX44" fmla="*/ 406400 w 4215960"/>
                <a:gd name="connsiteY44" fmla="*/ 3015510 h 4312770"/>
                <a:gd name="connsiteX45" fmla="*/ 435428 w 4215960"/>
                <a:gd name="connsiteY45" fmla="*/ 3080825 h 4312770"/>
                <a:gd name="connsiteX46" fmla="*/ 457200 w 4215960"/>
                <a:gd name="connsiteY46" fmla="*/ 3109853 h 4312770"/>
                <a:gd name="connsiteX47" fmla="*/ 471714 w 4215960"/>
                <a:gd name="connsiteY47" fmla="*/ 3167910 h 4312770"/>
                <a:gd name="connsiteX48" fmla="*/ 478971 w 4215960"/>
                <a:gd name="connsiteY48" fmla="*/ 3189682 h 4312770"/>
                <a:gd name="connsiteX49" fmla="*/ 486228 w 4215960"/>
                <a:gd name="connsiteY49" fmla="*/ 3218710 h 4312770"/>
                <a:gd name="connsiteX50" fmla="*/ 493485 w 4215960"/>
                <a:gd name="connsiteY50" fmla="*/ 3284025 h 4312770"/>
                <a:gd name="connsiteX51" fmla="*/ 515257 w 4215960"/>
                <a:gd name="connsiteY51" fmla="*/ 3342082 h 4312770"/>
                <a:gd name="connsiteX52" fmla="*/ 544285 w 4215960"/>
                <a:gd name="connsiteY52" fmla="*/ 3385625 h 4312770"/>
                <a:gd name="connsiteX53" fmla="*/ 573314 w 4215960"/>
                <a:gd name="connsiteY53" fmla="*/ 3436425 h 4312770"/>
                <a:gd name="connsiteX54" fmla="*/ 602343 w 4215960"/>
                <a:gd name="connsiteY54" fmla="*/ 3458196 h 4312770"/>
                <a:gd name="connsiteX55" fmla="*/ 645885 w 4215960"/>
                <a:gd name="connsiteY55" fmla="*/ 3501739 h 4312770"/>
                <a:gd name="connsiteX56" fmla="*/ 674914 w 4215960"/>
                <a:gd name="connsiteY56" fmla="*/ 3523510 h 4312770"/>
                <a:gd name="connsiteX57" fmla="*/ 711200 w 4215960"/>
                <a:gd name="connsiteY57" fmla="*/ 3567053 h 4312770"/>
                <a:gd name="connsiteX58" fmla="*/ 740228 w 4215960"/>
                <a:gd name="connsiteY58" fmla="*/ 3588825 h 4312770"/>
                <a:gd name="connsiteX59" fmla="*/ 812800 w 4215960"/>
                <a:gd name="connsiteY59" fmla="*/ 3654139 h 4312770"/>
                <a:gd name="connsiteX60" fmla="*/ 849085 w 4215960"/>
                <a:gd name="connsiteY60" fmla="*/ 3697682 h 4312770"/>
                <a:gd name="connsiteX61" fmla="*/ 870857 w 4215960"/>
                <a:gd name="connsiteY61" fmla="*/ 3712196 h 4312770"/>
                <a:gd name="connsiteX62" fmla="*/ 907143 w 4215960"/>
                <a:gd name="connsiteY62" fmla="*/ 3755739 h 4312770"/>
                <a:gd name="connsiteX63" fmla="*/ 936171 w 4215960"/>
                <a:gd name="connsiteY63" fmla="*/ 3777510 h 4312770"/>
                <a:gd name="connsiteX64" fmla="*/ 1030514 w 4215960"/>
                <a:gd name="connsiteY64" fmla="*/ 3821053 h 4312770"/>
                <a:gd name="connsiteX65" fmla="*/ 1480457 w 4215960"/>
                <a:gd name="connsiteY65" fmla="*/ 3806539 h 4312770"/>
                <a:gd name="connsiteX66" fmla="*/ 1531257 w 4215960"/>
                <a:gd name="connsiteY66" fmla="*/ 3792025 h 4312770"/>
                <a:gd name="connsiteX67" fmla="*/ 1618343 w 4215960"/>
                <a:gd name="connsiteY67" fmla="*/ 3784767 h 4312770"/>
                <a:gd name="connsiteX68" fmla="*/ 1698171 w 4215960"/>
                <a:gd name="connsiteY68" fmla="*/ 3770253 h 4312770"/>
                <a:gd name="connsiteX69" fmla="*/ 1756228 w 4215960"/>
                <a:gd name="connsiteY69" fmla="*/ 3762996 h 4312770"/>
                <a:gd name="connsiteX70" fmla="*/ 1785257 w 4215960"/>
                <a:gd name="connsiteY70" fmla="*/ 3748482 h 4312770"/>
                <a:gd name="connsiteX71" fmla="*/ 1850571 w 4215960"/>
                <a:gd name="connsiteY71" fmla="*/ 3726710 h 4312770"/>
                <a:gd name="connsiteX72" fmla="*/ 1886857 w 4215960"/>
                <a:gd name="connsiteY72" fmla="*/ 3712196 h 4312770"/>
                <a:gd name="connsiteX73" fmla="*/ 1988457 w 4215960"/>
                <a:gd name="connsiteY73" fmla="*/ 3697682 h 4312770"/>
                <a:gd name="connsiteX74" fmla="*/ 2017485 w 4215960"/>
                <a:gd name="connsiteY74" fmla="*/ 3690425 h 4312770"/>
                <a:gd name="connsiteX75" fmla="*/ 2637971 w 4215960"/>
                <a:gd name="connsiteY75" fmla="*/ 4037179 h 4312770"/>
                <a:gd name="connsiteX76" fmla="*/ 2724375 w 4215960"/>
                <a:gd name="connsiteY76" fmla="*/ 4223369 h 4312770"/>
                <a:gd name="connsiteX77" fmla="*/ 2784700 w 4215960"/>
                <a:gd name="connsiteY77" fmla="*/ 4282107 h 4312770"/>
                <a:gd name="connsiteX78" fmla="*/ 2795812 w 4215960"/>
                <a:gd name="connsiteY78" fmla="*/ 4251944 h 4312770"/>
                <a:gd name="connsiteX79" fmla="*/ 2841850 w 4215960"/>
                <a:gd name="connsiteY79" fmla="*/ 4224956 h 4312770"/>
                <a:gd name="connsiteX80" fmla="*/ 2892650 w 4215960"/>
                <a:gd name="connsiteY80" fmla="*/ 4297982 h 4312770"/>
                <a:gd name="connsiteX81" fmla="*/ 2941863 w 4215960"/>
                <a:gd name="connsiteY81" fmla="*/ 4301157 h 4312770"/>
                <a:gd name="connsiteX82" fmla="*/ 2897412 w 4215960"/>
                <a:gd name="connsiteY82" fmla="*/ 4207495 h 4312770"/>
                <a:gd name="connsiteX83" fmla="*/ 2854550 w 4215960"/>
                <a:gd name="connsiteY83" fmla="*/ 4139232 h 4312770"/>
                <a:gd name="connsiteX84" fmla="*/ 2897413 w 4215960"/>
                <a:gd name="connsiteY84" fmla="*/ 4123356 h 4312770"/>
                <a:gd name="connsiteX85" fmla="*/ 2878362 w 4215960"/>
                <a:gd name="connsiteY85" fmla="*/ 4082082 h 4312770"/>
                <a:gd name="connsiteX86" fmla="*/ 2930750 w 4215960"/>
                <a:gd name="connsiteY86" fmla="*/ 4091607 h 4312770"/>
                <a:gd name="connsiteX87" fmla="*/ 2910113 w 4215960"/>
                <a:gd name="connsiteY87" fmla="*/ 4058269 h 4312770"/>
                <a:gd name="connsiteX88" fmla="*/ 2931432 w 4215960"/>
                <a:gd name="connsiteY88" fmla="*/ 4041715 h 4312770"/>
                <a:gd name="connsiteX89" fmla="*/ 3052535 w 4215960"/>
                <a:gd name="connsiteY89" fmla="*/ 4126988 h 4312770"/>
                <a:gd name="connsiteX90" fmla="*/ 3087912 w 4215960"/>
                <a:gd name="connsiteY90" fmla="*/ 4113831 h 4312770"/>
                <a:gd name="connsiteX91" fmla="*/ 3140299 w 4215960"/>
                <a:gd name="connsiteY91" fmla="*/ 4178920 h 4312770"/>
                <a:gd name="connsiteX92" fmla="*/ 3160937 w 4215960"/>
                <a:gd name="connsiteY92" fmla="*/ 4237657 h 4312770"/>
                <a:gd name="connsiteX93" fmla="*/ 3268887 w 4215960"/>
                <a:gd name="connsiteY93" fmla="*/ 4256706 h 4312770"/>
                <a:gd name="connsiteX94" fmla="*/ 3208563 w 4215960"/>
                <a:gd name="connsiteY94" fmla="*/ 4190031 h 4312770"/>
                <a:gd name="connsiteX95" fmla="*/ 3205387 w 4215960"/>
                <a:gd name="connsiteY95" fmla="*/ 4121769 h 4312770"/>
                <a:gd name="connsiteX96" fmla="*/ 3259362 w 4215960"/>
                <a:gd name="connsiteY96" fmla="*/ 4177332 h 4312770"/>
                <a:gd name="connsiteX97" fmla="*/ 3308575 w 4215960"/>
                <a:gd name="connsiteY97" fmla="*/ 4182094 h 4312770"/>
                <a:gd name="connsiteX98" fmla="*/ 3302225 w 4215960"/>
                <a:gd name="connsiteY98" fmla="*/ 4132882 h 4312770"/>
                <a:gd name="connsiteX99" fmla="*/ 3362550 w 4215960"/>
                <a:gd name="connsiteY99" fmla="*/ 4137644 h 4312770"/>
                <a:gd name="connsiteX100" fmla="*/ 3424462 w 4215960"/>
                <a:gd name="connsiteY100" fmla="*/ 4180506 h 4312770"/>
                <a:gd name="connsiteX101" fmla="*/ 3456212 w 4215960"/>
                <a:gd name="connsiteY101" fmla="*/ 4167807 h 4312770"/>
                <a:gd name="connsiteX102" fmla="*/ 3449863 w 4215960"/>
                <a:gd name="connsiteY102" fmla="*/ 4132882 h 4312770"/>
                <a:gd name="connsiteX103" fmla="*/ 3491138 w 4215960"/>
                <a:gd name="connsiteY103" fmla="*/ 4109070 h 4312770"/>
                <a:gd name="connsiteX104" fmla="*/ 3575275 w 4215960"/>
                <a:gd name="connsiteY104" fmla="*/ 4166220 h 4312770"/>
                <a:gd name="connsiteX105" fmla="*/ 3592738 w 4215960"/>
                <a:gd name="connsiteY105" fmla="*/ 4064622 h 4312770"/>
                <a:gd name="connsiteX106" fmla="*/ 3567338 w 4215960"/>
                <a:gd name="connsiteY106" fmla="*/ 4042396 h 4312770"/>
                <a:gd name="connsiteX107" fmla="*/ 3494312 w 4215960"/>
                <a:gd name="connsiteY107" fmla="*/ 3999533 h 4312770"/>
                <a:gd name="connsiteX108" fmla="*/ 3516537 w 4215960"/>
                <a:gd name="connsiteY108" fmla="*/ 3974134 h 4312770"/>
                <a:gd name="connsiteX109" fmla="*/ 3537175 w 4215960"/>
                <a:gd name="connsiteY109" fmla="*/ 3951908 h 4312770"/>
                <a:gd name="connsiteX110" fmla="*/ 3591150 w 4215960"/>
                <a:gd name="connsiteY110" fmla="*/ 3983659 h 4312770"/>
                <a:gd name="connsiteX111" fmla="*/ 3597500 w 4215960"/>
                <a:gd name="connsiteY111" fmla="*/ 3939209 h 4312770"/>
                <a:gd name="connsiteX112" fmla="*/ 3541937 w 4215960"/>
                <a:gd name="connsiteY112" fmla="*/ 3915396 h 4312770"/>
                <a:gd name="connsiteX113" fmla="*/ 3540350 w 4215960"/>
                <a:gd name="connsiteY113" fmla="*/ 3905872 h 4312770"/>
                <a:gd name="connsiteX114" fmla="*/ 3527649 w 4215960"/>
                <a:gd name="connsiteY114" fmla="*/ 3867773 h 4312770"/>
                <a:gd name="connsiteX115" fmla="*/ 3533999 w 4215960"/>
                <a:gd name="connsiteY115" fmla="*/ 3820147 h 4312770"/>
                <a:gd name="connsiteX116" fmla="*/ 3545112 w 4215960"/>
                <a:gd name="connsiteY116" fmla="*/ 3764584 h 4312770"/>
                <a:gd name="connsiteX117" fmla="*/ 3507012 w 4215960"/>
                <a:gd name="connsiteY117" fmla="*/ 3734422 h 4312770"/>
                <a:gd name="connsiteX118" fmla="*/ 3540349 w 4215960"/>
                <a:gd name="connsiteY118" fmla="*/ 3724897 h 4312770"/>
                <a:gd name="connsiteX119" fmla="*/ 3518124 w 4215960"/>
                <a:gd name="connsiteY119" fmla="*/ 3688384 h 4312770"/>
                <a:gd name="connsiteX120" fmla="*/ 3556225 w 4215960"/>
                <a:gd name="connsiteY120" fmla="*/ 3683623 h 4312770"/>
                <a:gd name="connsiteX121" fmla="*/ 3562574 w 4215960"/>
                <a:gd name="connsiteY121" fmla="*/ 3650284 h 4312770"/>
                <a:gd name="connsiteX122" fmla="*/ 3624488 w 4215960"/>
                <a:gd name="connsiteY122" fmla="*/ 3659811 h 4312770"/>
                <a:gd name="connsiteX123" fmla="*/ 3657601 w 4215960"/>
                <a:gd name="connsiteY123" fmla="*/ 3675003 h 4312770"/>
                <a:gd name="connsiteX124" fmla="*/ 3623808 w 4215960"/>
                <a:gd name="connsiteY124" fmla="*/ 3716051 h 4312770"/>
                <a:gd name="connsiteX125" fmla="*/ 3662816 w 4215960"/>
                <a:gd name="connsiteY125" fmla="*/ 3823547 h 4312770"/>
                <a:gd name="connsiteX126" fmla="*/ 3715203 w 4215960"/>
                <a:gd name="connsiteY126" fmla="*/ 3854845 h 4312770"/>
                <a:gd name="connsiteX127" fmla="*/ 3767137 w 4215960"/>
                <a:gd name="connsiteY127" fmla="*/ 3812663 h 4312770"/>
                <a:gd name="connsiteX128" fmla="*/ 3852862 w 4215960"/>
                <a:gd name="connsiteY128" fmla="*/ 3764130 h 4312770"/>
                <a:gd name="connsiteX129" fmla="*/ 3835626 w 4215960"/>
                <a:gd name="connsiteY129" fmla="*/ 3675229 h 4312770"/>
                <a:gd name="connsiteX130" fmla="*/ 3912960 w 4215960"/>
                <a:gd name="connsiteY130" fmla="*/ 3542560 h 4312770"/>
                <a:gd name="connsiteX131" fmla="*/ 4205514 w 4215960"/>
                <a:gd name="connsiteY131" fmla="*/ 3209412 h 4312770"/>
                <a:gd name="connsiteX132" fmla="*/ 4124097 w 4215960"/>
                <a:gd name="connsiteY132" fmla="*/ 3200340 h 4312770"/>
                <a:gd name="connsiteX133" fmla="*/ 4128634 w 4215960"/>
                <a:gd name="connsiteY133" fmla="*/ 3108492 h 4312770"/>
                <a:gd name="connsiteX134" fmla="*/ 4079647 w 4215960"/>
                <a:gd name="connsiteY134" fmla="*/ 3083320 h 4312770"/>
                <a:gd name="connsiteX135" fmla="*/ 3995510 w 4215960"/>
                <a:gd name="connsiteY135" fmla="*/ 3114842 h 4312770"/>
                <a:gd name="connsiteX136" fmla="*/ 3958771 w 4215960"/>
                <a:gd name="connsiteY136" fmla="*/ 3078557 h 4312770"/>
                <a:gd name="connsiteX137" fmla="*/ 4003448 w 4215960"/>
                <a:gd name="connsiteY137" fmla="*/ 3055652 h 4312770"/>
                <a:gd name="connsiteX138" fmla="*/ 3874181 w 4215960"/>
                <a:gd name="connsiteY138" fmla="*/ 2842473 h 4312770"/>
                <a:gd name="connsiteX139" fmla="*/ 3889147 w 4215960"/>
                <a:gd name="connsiteY139" fmla="*/ 2812310 h 4312770"/>
                <a:gd name="connsiteX140" fmla="*/ 3865562 w 4215960"/>
                <a:gd name="connsiteY140" fmla="*/ 2696650 h 4312770"/>
                <a:gd name="connsiteX141" fmla="*/ 3706813 w 4215960"/>
                <a:gd name="connsiteY141" fmla="*/ 2685764 h 4312770"/>
                <a:gd name="connsiteX142" fmla="*/ 3673475 w 4215960"/>
                <a:gd name="connsiteY142" fmla="*/ 2734522 h 4312770"/>
                <a:gd name="connsiteX143" fmla="*/ 3584575 w 4215960"/>
                <a:gd name="connsiteY143" fmla="*/ 2749038 h 4312770"/>
                <a:gd name="connsiteX144" fmla="*/ 3590925 w 4215960"/>
                <a:gd name="connsiteY144" fmla="*/ 2727039 h 4312770"/>
                <a:gd name="connsiteX145" fmla="*/ 3537403 w 4215960"/>
                <a:gd name="connsiteY145" fmla="*/ 2710938 h 4312770"/>
                <a:gd name="connsiteX146" fmla="*/ 3512684 w 4215960"/>
                <a:gd name="connsiteY146" fmla="*/ 2545837 h 4312770"/>
                <a:gd name="connsiteX147" fmla="*/ 3232377 w 4215960"/>
                <a:gd name="connsiteY147" fmla="*/ 2479162 h 4312770"/>
                <a:gd name="connsiteX148" fmla="*/ 3096078 w 4215960"/>
                <a:gd name="connsiteY148" fmla="*/ 2522478 h 4312770"/>
                <a:gd name="connsiteX149" fmla="*/ 2964089 w 4215960"/>
                <a:gd name="connsiteY149" fmla="*/ 2514994 h 4312770"/>
                <a:gd name="connsiteX150" fmla="*/ 2831646 w 4215960"/>
                <a:gd name="connsiteY150" fmla="*/ 2404096 h 4312770"/>
                <a:gd name="connsiteX151" fmla="*/ 2618468 w 4215960"/>
                <a:gd name="connsiteY151" fmla="*/ 2100883 h 4312770"/>
                <a:gd name="connsiteX152" fmla="*/ 2220006 w 4215960"/>
                <a:gd name="connsiteY152" fmla="*/ 1961410 h 4312770"/>
                <a:gd name="connsiteX153" fmla="*/ 1983468 w 4215960"/>
                <a:gd name="connsiteY153" fmla="*/ 1648446 h 4312770"/>
                <a:gd name="connsiteX154" fmla="*/ 2017259 w 4215960"/>
                <a:gd name="connsiteY154" fmla="*/ 1623500 h 4312770"/>
                <a:gd name="connsiteX155" fmla="*/ 2076903 w 4215960"/>
                <a:gd name="connsiteY155" fmla="*/ 1706503 h 4312770"/>
                <a:gd name="connsiteX156" fmla="*/ 2097087 w 4215960"/>
                <a:gd name="connsiteY156" fmla="*/ 1689040 h 4312770"/>
                <a:gd name="connsiteX157" fmla="*/ 2140177 w 4215960"/>
                <a:gd name="connsiteY157" fmla="*/ 1719884 h 4312770"/>
                <a:gd name="connsiteX158" fmla="*/ 2228850 w 4215960"/>
                <a:gd name="connsiteY158" fmla="*/ 1666135 h 4312770"/>
                <a:gd name="connsiteX159" fmla="*/ 2244952 w 4215960"/>
                <a:gd name="connsiteY159" fmla="*/ 1645725 h 4312770"/>
                <a:gd name="connsiteX160" fmla="*/ 2303235 w 4215960"/>
                <a:gd name="connsiteY160" fmla="*/ 1645951 h 4312770"/>
                <a:gd name="connsiteX161" fmla="*/ 2319338 w 4215960"/>
                <a:gd name="connsiteY161" fmla="*/ 1612841 h 4312770"/>
                <a:gd name="connsiteX162" fmla="*/ 2300514 w 4215960"/>
                <a:gd name="connsiteY162" fmla="*/ 1587214 h 4312770"/>
                <a:gd name="connsiteX163" fmla="*/ 2233386 w 4215960"/>
                <a:gd name="connsiteY163" fmla="*/ 1607171 h 4312770"/>
                <a:gd name="connsiteX164" fmla="*/ 2211614 w 4215960"/>
                <a:gd name="connsiteY164" fmla="*/ 1553650 h 4312770"/>
                <a:gd name="connsiteX165" fmla="*/ 2232932 w 4215960"/>
                <a:gd name="connsiteY165" fmla="*/ 1523940 h 4312770"/>
                <a:gd name="connsiteX166" fmla="*/ 2176462 w 4215960"/>
                <a:gd name="connsiteY166" fmla="*/ 1420526 h 4312770"/>
                <a:gd name="connsiteX167" fmla="*/ 2127931 w 4215960"/>
                <a:gd name="connsiteY167" fmla="*/ 1459307 h 4312770"/>
                <a:gd name="connsiteX168" fmla="*/ 2038576 w 4215960"/>
                <a:gd name="connsiteY168" fmla="*/ 1404651 h 4312770"/>
                <a:gd name="connsiteX169" fmla="*/ 2090510 w 4215960"/>
                <a:gd name="connsiteY169" fmla="*/ 1312122 h 4312770"/>
                <a:gd name="connsiteX170" fmla="*/ 2047648 w 4215960"/>
                <a:gd name="connsiteY170" fmla="*/ 1191019 h 4312770"/>
                <a:gd name="connsiteX171" fmla="*/ 2062389 w 4215960"/>
                <a:gd name="connsiteY171" fmla="*/ 1066967 h 4312770"/>
                <a:gd name="connsiteX172" fmla="*/ 2157639 w 4215960"/>
                <a:gd name="connsiteY172" fmla="*/ 993262 h 4312770"/>
                <a:gd name="connsiteX173" fmla="*/ 2262868 w 4215960"/>
                <a:gd name="connsiteY173" fmla="*/ 970810 h 4312770"/>
                <a:gd name="connsiteX174" fmla="*/ 2199821 w 4215960"/>
                <a:gd name="connsiteY174" fmla="*/ 881003 h 4312770"/>
                <a:gd name="connsiteX175" fmla="*/ 2182585 w 4215960"/>
                <a:gd name="connsiteY175" fmla="*/ 925680 h 4312770"/>
                <a:gd name="connsiteX176" fmla="*/ 2139270 w 4215960"/>
                <a:gd name="connsiteY176" fmla="*/ 878509 h 4312770"/>
                <a:gd name="connsiteX177" fmla="*/ 2160588 w 4215960"/>
                <a:gd name="connsiteY177" fmla="*/ 793237 h 4312770"/>
                <a:gd name="connsiteX178" fmla="*/ 2233612 w 4215960"/>
                <a:gd name="connsiteY178" fmla="*/ 695946 h 4312770"/>
                <a:gd name="connsiteX179" fmla="*/ 2216603 w 4215960"/>
                <a:gd name="connsiteY179" fmla="*/ 589357 h 4312770"/>
                <a:gd name="connsiteX180" fmla="*/ 2045381 w 4215960"/>
                <a:gd name="connsiteY180" fmla="*/ 599108 h 4312770"/>
                <a:gd name="connsiteX181" fmla="*/ 2026103 w 4215960"/>
                <a:gd name="connsiteY181" fmla="*/ 641745 h 4312770"/>
                <a:gd name="connsiteX182" fmla="*/ 1993900 w 4215960"/>
                <a:gd name="connsiteY182" fmla="*/ 574162 h 4312770"/>
                <a:gd name="connsiteX183" fmla="*/ 1964190 w 4215960"/>
                <a:gd name="connsiteY183" fmla="*/ 614530 h 4312770"/>
                <a:gd name="connsiteX184" fmla="*/ 1778681 w 4215960"/>
                <a:gd name="connsiteY184" fmla="*/ 648094 h 4312770"/>
                <a:gd name="connsiteX0" fmla="*/ 1778681 w 4215960"/>
                <a:gd name="connsiteY0" fmla="*/ 646981 h 4311657"/>
                <a:gd name="connsiteX1" fmla="*/ 1452562 w 4215960"/>
                <a:gd name="connsiteY1" fmla="*/ 489138 h 4311657"/>
                <a:gd name="connsiteX2" fmla="*/ 1492474 w 4215960"/>
                <a:gd name="connsiteY2" fmla="*/ 339233 h 4311657"/>
                <a:gd name="connsiteX3" fmla="*/ 1438500 w 4215960"/>
                <a:gd name="connsiteY3" fmla="*/ 329708 h 4311657"/>
                <a:gd name="connsiteX4" fmla="*/ 1435325 w 4215960"/>
                <a:gd name="connsiteY4" fmla="*/ 301134 h 4311657"/>
                <a:gd name="connsiteX5" fmla="*/ 1479775 w 4215960"/>
                <a:gd name="connsiteY5" fmla="*/ 309071 h 4311657"/>
                <a:gd name="connsiteX6" fmla="*/ 1422625 w 4215960"/>
                <a:gd name="connsiteY6" fmla="*/ 221758 h 4311657"/>
                <a:gd name="connsiteX7" fmla="*/ 1433737 w 4215960"/>
                <a:gd name="connsiteY7" fmla="*/ 261446 h 4311657"/>
                <a:gd name="connsiteX8" fmla="*/ 1381349 w 4215960"/>
                <a:gd name="connsiteY8" fmla="*/ 226521 h 4311657"/>
                <a:gd name="connsiteX9" fmla="*/ 1401987 w 4215960"/>
                <a:gd name="connsiteY9" fmla="*/ 193184 h 4311657"/>
                <a:gd name="connsiteX10" fmla="*/ 1367062 w 4215960"/>
                <a:gd name="connsiteY10" fmla="*/ 131273 h 4311657"/>
                <a:gd name="connsiteX11" fmla="*/ 1400399 w 4215960"/>
                <a:gd name="connsiteY11" fmla="*/ 132862 h 4311657"/>
                <a:gd name="connsiteX12" fmla="*/ 1357537 w 4215960"/>
                <a:gd name="connsiteY12" fmla="*/ 39199 h 4311657"/>
                <a:gd name="connsiteX13" fmla="*/ 1332138 w 4215960"/>
                <a:gd name="connsiteY13" fmla="*/ 37611 h 4311657"/>
                <a:gd name="connsiteX14" fmla="*/ 1135287 w 4215960"/>
                <a:gd name="connsiteY14" fmla="*/ 501158 h 4311657"/>
                <a:gd name="connsiteX15" fmla="*/ 868587 w 4215960"/>
                <a:gd name="connsiteY15" fmla="*/ 534495 h 4311657"/>
                <a:gd name="connsiteX16" fmla="*/ 362857 w 4215960"/>
                <a:gd name="connsiteY16" fmla="*/ 735654 h 4311657"/>
                <a:gd name="connsiteX17" fmla="*/ 312057 w 4215960"/>
                <a:gd name="connsiteY17" fmla="*/ 750169 h 4311657"/>
                <a:gd name="connsiteX18" fmla="*/ 239485 w 4215960"/>
                <a:gd name="connsiteY18" fmla="*/ 800969 h 4311657"/>
                <a:gd name="connsiteX19" fmla="*/ 210457 w 4215960"/>
                <a:gd name="connsiteY19" fmla="*/ 808226 h 4311657"/>
                <a:gd name="connsiteX20" fmla="*/ 159657 w 4215960"/>
                <a:gd name="connsiteY20" fmla="*/ 837254 h 4311657"/>
                <a:gd name="connsiteX21" fmla="*/ 130628 w 4215960"/>
                <a:gd name="connsiteY21" fmla="*/ 866283 h 4311657"/>
                <a:gd name="connsiteX22" fmla="*/ 108857 w 4215960"/>
                <a:gd name="connsiteY22" fmla="*/ 888054 h 4311657"/>
                <a:gd name="connsiteX23" fmla="*/ 94343 w 4215960"/>
                <a:gd name="connsiteY23" fmla="*/ 902569 h 4311657"/>
                <a:gd name="connsiteX24" fmla="*/ 43543 w 4215960"/>
                <a:gd name="connsiteY24" fmla="*/ 982397 h 4311657"/>
                <a:gd name="connsiteX25" fmla="*/ 14514 w 4215960"/>
                <a:gd name="connsiteY25" fmla="*/ 1062226 h 4311657"/>
                <a:gd name="connsiteX26" fmla="*/ 0 w 4215960"/>
                <a:gd name="connsiteY26" fmla="*/ 1120283 h 4311657"/>
                <a:gd name="connsiteX27" fmla="*/ 7257 w 4215960"/>
                <a:gd name="connsiteY27" fmla="*/ 2092740 h 4311657"/>
                <a:gd name="connsiteX28" fmla="*/ 29028 w 4215960"/>
                <a:gd name="connsiteY28" fmla="*/ 2194340 h 4311657"/>
                <a:gd name="connsiteX29" fmla="*/ 43543 w 4215960"/>
                <a:gd name="connsiteY29" fmla="*/ 2230626 h 4311657"/>
                <a:gd name="connsiteX30" fmla="*/ 58057 w 4215960"/>
                <a:gd name="connsiteY30" fmla="*/ 2295940 h 4311657"/>
                <a:gd name="connsiteX31" fmla="*/ 79828 w 4215960"/>
                <a:gd name="connsiteY31" fmla="*/ 2346740 h 4311657"/>
                <a:gd name="connsiteX32" fmla="*/ 116114 w 4215960"/>
                <a:gd name="connsiteY32" fmla="*/ 2462854 h 4311657"/>
                <a:gd name="connsiteX33" fmla="*/ 137885 w 4215960"/>
                <a:gd name="connsiteY33" fmla="*/ 2528169 h 4311657"/>
                <a:gd name="connsiteX34" fmla="*/ 145143 w 4215960"/>
                <a:gd name="connsiteY34" fmla="*/ 2549940 h 4311657"/>
                <a:gd name="connsiteX35" fmla="*/ 166914 w 4215960"/>
                <a:gd name="connsiteY35" fmla="*/ 2593483 h 4311657"/>
                <a:gd name="connsiteX36" fmla="*/ 188685 w 4215960"/>
                <a:gd name="connsiteY36" fmla="*/ 2644283 h 4311657"/>
                <a:gd name="connsiteX37" fmla="*/ 195943 w 4215960"/>
                <a:gd name="connsiteY37" fmla="*/ 2673312 h 4311657"/>
                <a:gd name="connsiteX38" fmla="*/ 232228 w 4215960"/>
                <a:gd name="connsiteY38" fmla="*/ 2724112 h 4311657"/>
                <a:gd name="connsiteX39" fmla="*/ 254000 w 4215960"/>
                <a:gd name="connsiteY39" fmla="*/ 2782169 h 4311657"/>
                <a:gd name="connsiteX40" fmla="*/ 275771 w 4215960"/>
                <a:gd name="connsiteY40" fmla="*/ 2803940 h 4311657"/>
                <a:gd name="connsiteX41" fmla="*/ 312057 w 4215960"/>
                <a:gd name="connsiteY41" fmla="*/ 2876512 h 4311657"/>
                <a:gd name="connsiteX42" fmla="*/ 348343 w 4215960"/>
                <a:gd name="connsiteY42" fmla="*/ 2927312 h 4311657"/>
                <a:gd name="connsiteX43" fmla="*/ 355600 w 4215960"/>
                <a:gd name="connsiteY43" fmla="*/ 2949083 h 4311657"/>
                <a:gd name="connsiteX44" fmla="*/ 406400 w 4215960"/>
                <a:gd name="connsiteY44" fmla="*/ 3014397 h 4311657"/>
                <a:gd name="connsiteX45" fmla="*/ 435428 w 4215960"/>
                <a:gd name="connsiteY45" fmla="*/ 3079712 h 4311657"/>
                <a:gd name="connsiteX46" fmla="*/ 457200 w 4215960"/>
                <a:gd name="connsiteY46" fmla="*/ 3108740 h 4311657"/>
                <a:gd name="connsiteX47" fmla="*/ 471714 w 4215960"/>
                <a:gd name="connsiteY47" fmla="*/ 3166797 h 4311657"/>
                <a:gd name="connsiteX48" fmla="*/ 478971 w 4215960"/>
                <a:gd name="connsiteY48" fmla="*/ 3188569 h 4311657"/>
                <a:gd name="connsiteX49" fmla="*/ 486228 w 4215960"/>
                <a:gd name="connsiteY49" fmla="*/ 3217597 h 4311657"/>
                <a:gd name="connsiteX50" fmla="*/ 493485 w 4215960"/>
                <a:gd name="connsiteY50" fmla="*/ 3282912 h 4311657"/>
                <a:gd name="connsiteX51" fmla="*/ 515257 w 4215960"/>
                <a:gd name="connsiteY51" fmla="*/ 3340969 h 4311657"/>
                <a:gd name="connsiteX52" fmla="*/ 544285 w 4215960"/>
                <a:gd name="connsiteY52" fmla="*/ 3384512 h 4311657"/>
                <a:gd name="connsiteX53" fmla="*/ 573314 w 4215960"/>
                <a:gd name="connsiteY53" fmla="*/ 3435312 h 4311657"/>
                <a:gd name="connsiteX54" fmla="*/ 602343 w 4215960"/>
                <a:gd name="connsiteY54" fmla="*/ 3457083 h 4311657"/>
                <a:gd name="connsiteX55" fmla="*/ 645885 w 4215960"/>
                <a:gd name="connsiteY55" fmla="*/ 3500626 h 4311657"/>
                <a:gd name="connsiteX56" fmla="*/ 674914 w 4215960"/>
                <a:gd name="connsiteY56" fmla="*/ 3522397 h 4311657"/>
                <a:gd name="connsiteX57" fmla="*/ 711200 w 4215960"/>
                <a:gd name="connsiteY57" fmla="*/ 3565940 h 4311657"/>
                <a:gd name="connsiteX58" fmla="*/ 740228 w 4215960"/>
                <a:gd name="connsiteY58" fmla="*/ 3587712 h 4311657"/>
                <a:gd name="connsiteX59" fmla="*/ 812800 w 4215960"/>
                <a:gd name="connsiteY59" fmla="*/ 3653026 h 4311657"/>
                <a:gd name="connsiteX60" fmla="*/ 849085 w 4215960"/>
                <a:gd name="connsiteY60" fmla="*/ 3696569 h 4311657"/>
                <a:gd name="connsiteX61" fmla="*/ 870857 w 4215960"/>
                <a:gd name="connsiteY61" fmla="*/ 3711083 h 4311657"/>
                <a:gd name="connsiteX62" fmla="*/ 907143 w 4215960"/>
                <a:gd name="connsiteY62" fmla="*/ 3754626 h 4311657"/>
                <a:gd name="connsiteX63" fmla="*/ 936171 w 4215960"/>
                <a:gd name="connsiteY63" fmla="*/ 3776397 h 4311657"/>
                <a:gd name="connsiteX64" fmla="*/ 1030514 w 4215960"/>
                <a:gd name="connsiteY64" fmla="*/ 3819940 h 4311657"/>
                <a:gd name="connsiteX65" fmla="*/ 1480457 w 4215960"/>
                <a:gd name="connsiteY65" fmla="*/ 3805426 h 4311657"/>
                <a:gd name="connsiteX66" fmla="*/ 1531257 w 4215960"/>
                <a:gd name="connsiteY66" fmla="*/ 3790912 h 4311657"/>
                <a:gd name="connsiteX67" fmla="*/ 1618343 w 4215960"/>
                <a:gd name="connsiteY67" fmla="*/ 3783654 h 4311657"/>
                <a:gd name="connsiteX68" fmla="*/ 1698171 w 4215960"/>
                <a:gd name="connsiteY68" fmla="*/ 3769140 h 4311657"/>
                <a:gd name="connsiteX69" fmla="*/ 1756228 w 4215960"/>
                <a:gd name="connsiteY69" fmla="*/ 3761883 h 4311657"/>
                <a:gd name="connsiteX70" fmla="*/ 1785257 w 4215960"/>
                <a:gd name="connsiteY70" fmla="*/ 3747369 h 4311657"/>
                <a:gd name="connsiteX71" fmla="*/ 1850571 w 4215960"/>
                <a:gd name="connsiteY71" fmla="*/ 3725597 h 4311657"/>
                <a:gd name="connsiteX72" fmla="*/ 1886857 w 4215960"/>
                <a:gd name="connsiteY72" fmla="*/ 3711083 h 4311657"/>
                <a:gd name="connsiteX73" fmla="*/ 1988457 w 4215960"/>
                <a:gd name="connsiteY73" fmla="*/ 3696569 h 4311657"/>
                <a:gd name="connsiteX74" fmla="*/ 2017485 w 4215960"/>
                <a:gd name="connsiteY74" fmla="*/ 3689312 h 4311657"/>
                <a:gd name="connsiteX75" fmla="*/ 2637971 w 4215960"/>
                <a:gd name="connsiteY75" fmla="*/ 4036066 h 4311657"/>
                <a:gd name="connsiteX76" fmla="*/ 2724375 w 4215960"/>
                <a:gd name="connsiteY76" fmla="*/ 4222256 h 4311657"/>
                <a:gd name="connsiteX77" fmla="*/ 2784700 w 4215960"/>
                <a:gd name="connsiteY77" fmla="*/ 4280994 h 4311657"/>
                <a:gd name="connsiteX78" fmla="*/ 2795812 w 4215960"/>
                <a:gd name="connsiteY78" fmla="*/ 4250831 h 4311657"/>
                <a:gd name="connsiteX79" fmla="*/ 2841850 w 4215960"/>
                <a:gd name="connsiteY79" fmla="*/ 4223843 h 4311657"/>
                <a:gd name="connsiteX80" fmla="*/ 2892650 w 4215960"/>
                <a:gd name="connsiteY80" fmla="*/ 4296869 h 4311657"/>
                <a:gd name="connsiteX81" fmla="*/ 2941863 w 4215960"/>
                <a:gd name="connsiteY81" fmla="*/ 4300044 h 4311657"/>
                <a:gd name="connsiteX82" fmla="*/ 2897412 w 4215960"/>
                <a:gd name="connsiteY82" fmla="*/ 4206382 h 4311657"/>
                <a:gd name="connsiteX83" fmla="*/ 2854550 w 4215960"/>
                <a:gd name="connsiteY83" fmla="*/ 4138119 h 4311657"/>
                <a:gd name="connsiteX84" fmla="*/ 2897413 w 4215960"/>
                <a:gd name="connsiteY84" fmla="*/ 4122243 h 4311657"/>
                <a:gd name="connsiteX85" fmla="*/ 2878362 w 4215960"/>
                <a:gd name="connsiteY85" fmla="*/ 4080969 h 4311657"/>
                <a:gd name="connsiteX86" fmla="*/ 2930750 w 4215960"/>
                <a:gd name="connsiteY86" fmla="*/ 4090494 h 4311657"/>
                <a:gd name="connsiteX87" fmla="*/ 2910113 w 4215960"/>
                <a:gd name="connsiteY87" fmla="*/ 4057156 h 4311657"/>
                <a:gd name="connsiteX88" fmla="*/ 2931432 w 4215960"/>
                <a:gd name="connsiteY88" fmla="*/ 4040602 h 4311657"/>
                <a:gd name="connsiteX89" fmla="*/ 3052535 w 4215960"/>
                <a:gd name="connsiteY89" fmla="*/ 4125875 h 4311657"/>
                <a:gd name="connsiteX90" fmla="*/ 3087912 w 4215960"/>
                <a:gd name="connsiteY90" fmla="*/ 4112718 h 4311657"/>
                <a:gd name="connsiteX91" fmla="*/ 3140299 w 4215960"/>
                <a:gd name="connsiteY91" fmla="*/ 4177807 h 4311657"/>
                <a:gd name="connsiteX92" fmla="*/ 3160937 w 4215960"/>
                <a:gd name="connsiteY92" fmla="*/ 4236544 h 4311657"/>
                <a:gd name="connsiteX93" fmla="*/ 3268887 w 4215960"/>
                <a:gd name="connsiteY93" fmla="*/ 4255593 h 4311657"/>
                <a:gd name="connsiteX94" fmla="*/ 3208563 w 4215960"/>
                <a:gd name="connsiteY94" fmla="*/ 4188918 h 4311657"/>
                <a:gd name="connsiteX95" fmla="*/ 3205387 w 4215960"/>
                <a:gd name="connsiteY95" fmla="*/ 4120656 h 4311657"/>
                <a:gd name="connsiteX96" fmla="*/ 3259362 w 4215960"/>
                <a:gd name="connsiteY96" fmla="*/ 4176219 h 4311657"/>
                <a:gd name="connsiteX97" fmla="*/ 3308575 w 4215960"/>
                <a:gd name="connsiteY97" fmla="*/ 4180981 h 4311657"/>
                <a:gd name="connsiteX98" fmla="*/ 3302225 w 4215960"/>
                <a:gd name="connsiteY98" fmla="*/ 4131769 h 4311657"/>
                <a:gd name="connsiteX99" fmla="*/ 3362550 w 4215960"/>
                <a:gd name="connsiteY99" fmla="*/ 4136531 h 4311657"/>
                <a:gd name="connsiteX100" fmla="*/ 3424462 w 4215960"/>
                <a:gd name="connsiteY100" fmla="*/ 4179393 h 4311657"/>
                <a:gd name="connsiteX101" fmla="*/ 3456212 w 4215960"/>
                <a:gd name="connsiteY101" fmla="*/ 4166694 h 4311657"/>
                <a:gd name="connsiteX102" fmla="*/ 3449863 w 4215960"/>
                <a:gd name="connsiteY102" fmla="*/ 4131769 h 4311657"/>
                <a:gd name="connsiteX103" fmla="*/ 3491138 w 4215960"/>
                <a:gd name="connsiteY103" fmla="*/ 4107957 h 4311657"/>
                <a:gd name="connsiteX104" fmla="*/ 3575275 w 4215960"/>
                <a:gd name="connsiteY104" fmla="*/ 4165107 h 4311657"/>
                <a:gd name="connsiteX105" fmla="*/ 3592738 w 4215960"/>
                <a:gd name="connsiteY105" fmla="*/ 4063509 h 4311657"/>
                <a:gd name="connsiteX106" fmla="*/ 3567338 w 4215960"/>
                <a:gd name="connsiteY106" fmla="*/ 4041283 h 4311657"/>
                <a:gd name="connsiteX107" fmla="*/ 3494312 w 4215960"/>
                <a:gd name="connsiteY107" fmla="*/ 3998420 h 4311657"/>
                <a:gd name="connsiteX108" fmla="*/ 3516537 w 4215960"/>
                <a:gd name="connsiteY108" fmla="*/ 3973021 h 4311657"/>
                <a:gd name="connsiteX109" fmla="*/ 3537175 w 4215960"/>
                <a:gd name="connsiteY109" fmla="*/ 3950795 h 4311657"/>
                <a:gd name="connsiteX110" fmla="*/ 3591150 w 4215960"/>
                <a:gd name="connsiteY110" fmla="*/ 3982546 h 4311657"/>
                <a:gd name="connsiteX111" fmla="*/ 3597500 w 4215960"/>
                <a:gd name="connsiteY111" fmla="*/ 3938096 h 4311657"/>
                <a:gd name="connsiteX112" fmla="*/ 3541937 w 4215960"/>
                <a:gd name="connsiteY112" fmla="*/ 3914283 h 4311657"/>
                <a:gd name="connsiteX113" fmla="*/ 3540350 w 4215960"/>
                <a:gd name="connsiteY113" fmla="*/ 3904759 h 4311657"/>
                <a:gd name="connsiteX114" fmla="*/ 3527649 w 4215960"/>
                <a:gd name="connsiteY114" fmla="*/ 3866660 h 4311657"/>
                <a:gd name="connsiteX115" fmla="*/ 3533999 w 4215960"/>
                <a:gd name="connsiteY115" fmla="*/ 3819034 h 4311657"/>
                <a:gd name="connsiteX116" fmla="*/ 3545112 w 4215960"/>
                <a:gd name="connsiteY116" fmla="*/ 3763471 h 4311657"/>
                <a:gd name="connsiteX117" fmla="*/ 3507012 w 4215960"/>
                <a:gd name="connsiteY117" fmla="*/ 3733309 h 4311657"/>
                <a:gd name="connsiteX118" fmla="*/ 3540349 w 4215960"/>
                <a:gd name="connsiteY118" fmla="*/ 3723784 h 4311657"/>
                <a:gd name="connsiteX119" fmla="*/ 3518124 w 4215960"/>
                <a:gd name="connsiteY119" fmla="*/ 3687271 h 4311657"/>
                <a:gd name="connsiteX120" fmla="*/ 3556225 w 4215960"/>
                <a:gd name="connsiteY120" fmla="*/ 3682510 h 4311657"/>
                <a:gd name="connsiteX121" fmla="*/ 3562574 w 4215960"/>
                <a:gd name="connsiteY121" fmla="*/ 3649171 h 4311657"/>
                <a:gd name="connsiteX122" fmla="*/ 3624488 w 4215960"/>
                <a:gd name="connsiteY122" fmla="*/ 3658698 h 4311657"/>
                <a:gd name="connsiteX123" fmla="*/ 3657601 w 4215960"/>
                <a:gd name="connsiteY123" fmla="*/ 3673890 h 4311657"/>
                <a:gd name="connsiteX124" fmla="*/ 3623808 w 4215960"/>
                <a:gd name="connsiteY124" fmla="*/ 3714938 h 4311657"/>
                <a:gd name="connsiteX125" fmla="*/ 3662816 w 4215960"/>
                <a:gd name="connsiteY125" fmla="*/ 3822434 h 4311657"/>
                <a:gd name="connsiteX126" fmla="*/ 3715203 w 4215960"/>
                <a:gd name="connsiteY126" fmla="*/ 3853732 h 4311657"/>
                <a:gd name="connsiteX127" fmla="*/ 3767137 w 4215960"/>
                <a:gd name="connsiteY127" fmla="*/ 3811550 h 4311657"/>
                <a:gd name="connsiteX128" fmla="*/ 3852862 w 4215960"/>
                <a:gd name="connsiteY128" fmla="*/ 3763017 h 4311657"/>
                <a:gd name="connsiteX129" fmla="*/ 3835626 w 4215960"/>
                <a:gd name="connsiteY129" fmla="*/ 3674116 h 4311657"/>
                <a:gd name="connsiteX130" fmla="*/ 3912960 w 4215960"/>
                <a:gd name="connsiteY130" fmla="*/ 3541447 h 4311657"/>
                <a:gd name="connsiteX131" fmla="*/ 4205514 w 4215960"/>
                <a:gd name="connsiteY131" fmla="*/ 3208299 h 4311657"/>
                <a:gd name="connsiteX132" fmla="*/ 4124097 w 4215960"/>
                <a:gd name="connsiteY132" fmla="*/ 3199227 h 4311657"/>
                <a:gd name="connsiteX133" fmla="*/ 4128634 w 4215960"/>
                <a:gd name="connsiteY133" fmla="*/ 3107379 h 4311657"/>
                <a:gd name="connsiteX134" fmla="*/ 4079647 w 4215960"/>
                <a:gd name="connsiteY134" fmla="*/ 3082207 h 4311657"/>
                <a:gd name="connsiteX135" fmla="*/ 3995510 w 4215960"/>
                <a:gd name="connsiteY135" fmla="*/ 3113729 h 4311657"/>
                <a:gd name="connsiteX136" fmla="*/ 3958771 w 4215960"/>
                <a:gd name="connsiteY136" fmla="*/ 3077444 h 4311657"/>
                <a:gd name="connsiteX137" fmla="*/ 4003448 w 4215960"/>
                <a:gd name="connsiteY137" fmla="*/ 3054539 h 4311657"/>
                <a:gd name="connsiteX138" fmla="*/ 3874181 w 4215960"/>
                <a:gd name="connsiteY138" fmla="*/ 2841360 h 4311657"/>
                <a:gd name="connsiteX139" fmla="*/ 3889147 w 4215960"/>
                <a:gd name="connsiteY139" fmla="*/ 2811197 h 4311657"/>
                <a:gd name="connsiteX140" fmla="*/ 3865562 w 4215960"/>
                <a:gd name="connsiteY140" fmla="*/ 2695537 h 4311657"/>
                <a:gd name="connsiteX141" fmla="*/ 3706813 w 4215960"/>
                <a:gd name="connsiteY141" fmla="*/ 2684651 h 4311657"/>
                <a:gd name="connsiteX142" fmla="*/ 3673475 w 4215960"/>
                <a:gd name="connsiteY142" fmla="*/ 2733409 h 4311657"/>
                <a:gd name="connsiteX143" fmla="*/ 3584575 w 4215960"/>
                <a:gd name="connsiteY143" fmla="*/ 2747925 h 4311657"/>
                <a:gd name="connsiteX144" fmla="*/ 3590925 w 4215960"/>
                <a:gd name="connsiteY144" fmla="*/ 2725926 h 4311657"/>
                <a:gd name="connsiteX145" fmla="*/ 3537403 w 4215960"/>
                <a:gd name="connsiteY145" fmla="*/ 2709825 h 4311657"/>
                <a:gd name="connsiteX146" fmla="*/ 3512684 w 4215960"/>
                <a:gd name="connsiteY146" fmla="*/ 2544724 h 4311657"/>
                <a:gd name="connsiteX147" fmla="*/ 3232377 w 4215960"/>
                <a:gd name="connsiteY147" fmla="*/ 2478049 h 4311657"/>
                <a:gd name="connsiteX148" fmla="*/ 3096078 w 4215960"/>
                <a:gd name="connsiteY148" fmla="*/ 2521365 h 4311657"/>
                <a:gd name="connsiteX149" fmla="*/ 2964089 w 4215960"/>
                <a:gd name="connsiteY149" fmla="*/ 2513881 h 4311657"/>
                <a:gd name="connsiteX150" fmla="*/ 2831646 w 4215960"/>
                <a:gd name="connsiteY150" fmla="*/ 2402983 h 4311657"/>
                <a:gd name="connsiteX151" fmla="*/ 2618468 w 4215960"/>
                <a:gd name="connsiteY151" fmla="*/ 2099770 h 4311657"/>
                <a:gd name="connsiteX152" fmla="*/ 2220006 w 4215960"/>
                <a:gd name="connsiteY152" fmla="*/ 1960297 h 4311657"/>
                <a:gd name="connsiteX153" fmla="*/ 1983468 w 4215960"/>
                <a:gd name="connsiteY153" fmla="*/ 1647333 h 4311657"/>
                <a:gd name="connsiteX154" fmla="*/ 2017259 w 4215960"/>
                <a:gd name="connsiteY154" fmla="*/ 1622387 h 4311657"/>
                <a:gd name="connsiteX155" fmla="*/ 2076903 w 4215960"/>
                <a:gd name="connsiteY155" fmla="*/ 1705390 h 4311657"/>
                <a:gd name="connsiteX156" fmla="*/ 2097087 w 4215960"/>
                <a:gd name="connsiteY156" fmla="*/ 1687927 h 4311657"/>
                <a:gd name="connsiteX157" fmla="*/ 2140177 w 4215960"/>
                <a:gd name="connsiteY157" fmla="*/ 1718771 h 4311657"/>
                <a:gd name="connsiteX158" fmla="*/ 2228850 w 4215960"/>
                <a:gd name="connsiteY158" fmla="*/ 1665022 h 4311657"/>
                <a:gd name="connsiteX159" fmla="*/ 2244952 w 4215960"/>
                <a:gd name="connsiteY159" fmla="*/ 1644612 h 4311657"/>
                <a:gd name="connsiteX160" fmla="*/ 2303235 w 4215960"/>
                <a:gd name="connsiteY160" fmla="*/ 1644838 h 4311657"/>
                <a:gd name="connsiteX161" fmla="*/ 2319338 w 4215960"/>
                <a:gd name="connsiteY161" fmla="*/ 1611728 h 4311657"/>
                <a:gd name="connsiteX162" fmla="*/ 2300514 w 4215960"/>
                <a:gd name="connsiteY162" fmla="*/ 1586101 h 4311657"/>
                <a:gd name="connsiteX163" fmla="*/ 2233386 w 4215960"/>
                <a:gd name="connsiteY163" fmla="*/ 1606058 h 4311657"/>
                <a:gd name="connsiteX164" fmla="*/ 2211614 w 4215960"/>
                <a:gd name="connsiteY164" fmla="*/ 1552537 h 4311657"/>
                <a:gd name="connsiteX165" fmla="*/ 2232932 w 4215960"/>
                <a:gd name="connsiteY165" fmla="*/ 1522827 h 4311657"/>
                <a:gd name="connsiteX166" fmla="*/ 2176462 w 4215960"/>
                <a:gd name="connsiteY166" fmla="*/ 1419413 h 4311657"/>
                <a:gd name="connsiteX167" fmla="*/ 2127931 w 4215960"/>
                <a:gd name="connsiteY167" fmla="*/ 1458194 h 4311657"/>
                <a:gd name="connsiteX168" fmla="*/ 2038576 w 4215960"/>
                <a:gd name="connsiteY168" fmla="*/ 1403538 h 4311657"/>
                <a:gd name="connsiteX169" fmla="*/ 2090510 w 4215960"/>
                <a:gd name="connsiteY169" fmla="*/ 1311009 h 4311657"/>
                <a:gd name="connsiteX170" fmla="*/ 2047648 w 4215960"/>
                <a:gd name="connsiteY170" fmla="*/ 1189906 h 4311657"/>
                <a:gd name="connsiteX171" fmla="*/ 2062389 w 4215960"/>
                <a:gd name="connsiteY171" fmla="*/ 1065854 h 4311657"/>
                <a:gd name="connsiteX172" fmla="*/ 2157639 w 4215960"/>
                <a:gd name="connsiteY172" fmla="*/ 992149 h 4311657"/>
                <a:gd name="connsiteX173" fmla="*/ 2262868 w 4215960"/>
                <a:gd name="connsiteY173" fmla="*/ 969697 h 4311657"/>
                <a:gd name="connsiteX174" fmla="*/ 2199821 w 4215960"/>
                <a:gd name="connsiteY174" fmla="*/ 879890 h 4311657"/>
                <a:gd name="connsiteX175" fmla="*/ 2182585 w 4215960"/>
                <a:gd name="connsiteY175" fmla="*/ 924567 h 4311657"/>
                <a:gd name="connsiteX176" fmla="*/ 2139270 w 4215960"/>
                <a:gd name="connsiteY176" fmla="*/ 877396 h 4311657"/>
                <a:gd name="connsiteX177" fmla="*/ 2160588 w 4215960"/>
                <a:gd name="connsiteY177" fmla="*/ 792124 h 4311657"/>
                <a:gd name="connsiteX178" fmla="*/ 2233612 w 4215960"/>
                <a:gd name="connsiteY178" fmla="*/ 694833 h 4311657"/>
                <a:gd name="connsiteX179" fmla="*/ 2216603 w 4215960"/>
                <a:gd name="connsiteY179" fmla="*/ 588244 h 4311657"/>
                <a:gd name="connsiteX180" fmla="*/ 2045381 w 4215960"/>
                <a:gd name="connsiteY180" fmla="*/ 597995 h 4311657"/>
                <a:gd name="connsiteX181" fmla="*/ 2026103 w 4215960"/>
                <a:gd name="connsiteY181" fmla="*/ 640632 h 4311657"/>
                <a:gd name="connsiteX182" fmla="*/ 1993900 w 4215960"/>
                <a:gd name="connsiteY182" fmla="*/ 573049 h 4311657"/>
                <a:gd name="connsiteX183" fmla="*/ 1964190 w 4215960"/>
                <a:gd name="connsiteY183" fmla="*/ 613417 h 4311657"/>
                <a:gd name="connsiteX184" fmla="*/ 1778681 w 4215960"/>
                <a:gd name="connsiteY184" fmla="*/ 646981 h 4311657"/>
                <a:gd name="connsiteX0" fmla="*/ 1778681 w 4215960"/>
                <a:gd name="connsiteY0" fmla="*/ 651293 h 4315969"/>
                <a:gd name="connsiteX1" fmla="*/ 1452562 w 4215960"/>
                <a:gd name="connsiteY1" fmla="*/ 493450 h 4315969"/>
                <a:gd name="connsiteX2" fmla="*/ 1492474 w 4215960"/>
                <a:gd name="connsiteY2" fmla="*/ 343545 h 4315969"/>
                <a:gd name="connsiteX3" fmla="*/ 1438500 w 4215960"/>
                <a:gd name="connsiteY3" fmla="*/ 334020 h 4315969"/>
                <a:gd name="connsiteX4" fmla="*/ 1435325 w 4215960"/>
                <a:gd name="connsiteY4" fmla="*/ 305446 h 4315969"/>
                <a:gd name="connsiteX5" fmla="*/ 1479775 w 4215960"/>
                <a:gd name="connsiteY5" fmla="*/ 313383 h 4315969"/>
                <a:gd name="connsiteX6" fmla="*/ 1422625 w 4215960"/>
                <a:gd name="connsiteY6" fmla="*/ 226070 h 4315969"/>
                <a:gd name="connsiteX7" fmla="*/ 1433737 w 4215960"/>
                <a:gd name="connsiteY7" fmla="*/ 265758 h 4315969"/>
                <a:gd name="connsiteX8" fmla="*/ 1381349 w 4215960"/>
                <a:gd name="connsiteY8" fmla="*/ 230833 h 4315969"/>
                <a:gd name="connsiteX9" fmla="*/ 1401987 w 4215960"/>
                <a:gd name="connsiteY9" fmla="*/ 197496 h 4315969"/>
                <a:gd name="connsiteX10" fmla="*/ 1367062 w 4215960"/>
                <a:gd name="connsiteY10" fmla="*/ 135585 h 4315969"/>
                <a:gd name="connsiteX11" fmla="*/ 1400399 w 4215960"/>
                <a:gd name="connsiteY11" fmla="*/ 137174 h 4315969"/>
                <a:gd name="connsiteX12" fmla="*/ 1357537 w 4215960"/>
                <a:gd name="connsiteY12" fmla="*/ 43511 h 4315969"/>
                <a:gd name="connsiteX13" fmla="*/ 1332138 w 4215960"/>
                <a:gd name="connsiteY13" fmla="*/ 41923 h 4315969"/>
                <a:gd name="connsiteX14" fmla="*/ 1324200 w 4215960"/>
                <a:gd name="connsiteY14" fmla="*/ 32398 h 4315969"/>
                <a:gd name="connsiteX15" fmla="*/ 1135287 w 4215960"/>
                <a:gd name="connsiteY15" fmla="*/ 505470 h 4315969"/>
                <a:gd name="connsiteX16" fmla="*/ 868587 w 4215960"/>
                <a:gd name="connsiteY16" fmla="*/ 538807 h 4315969"/>
                <a:gd name="connsiteX17" fmla="*/ 362857 w 4215960"/>
                <a:gd name="connsiteY17" fmla="*/ 739966 h 4315969"/>
                <a:gd name="connsiteX18" fmla="*/ 312057 w 4215960"/>
                <a:gd name="connsiteY18" fmla="*/ 754481 h 4315969"/>
                <a:gd name="connsiteX19" fmla="*/ 239485 w 4215960"/>
                <a:gd name="connsiteY19" fmla="*/ 805281 h 4315969"/>
                <a:gd name="connsiteX20" fmla="*/ 210457 w 4215960"/>
                <a:gd name="connsiteY20" fmla="*/ 812538 h 4315969"/>
                <a:gd name="connsiteX21" fmla="*/ 159657 w 4215960"/>
                <a:gd name="connsiteY21" fmla="*/ 841566 h 4315969"/>
                <a:gd name="connsiteX22" fmla="*/ 130628 w 4215960"/>
                <a:gd name="connsiteY22" fmla="*/ 870595 h 4315969"/>
                <a:gd name="connsiteX23" fmla="*/ 108857 w 4215960"/>
                <a:gd name="connsiteY23" fmla="*/ 892366 h 4315969"/>
                <a:gd name="connsiteX24" fmla="*/ 94343 w 4215960"/>
                <a:gd name="connsiteY24" fmla="*/ 906881 h 4315969"/>
                <a:gd name="connsiteX25" fmla="*/ 43543 w 4215960"/>
                <a:gd name="connsiteY25" fmla="*/ 986709 h 4315969"/>
                <a:gd name="connsiteX26" fmla="*/ 14514 w 4215960"/>
                <a:gd name="connsiteY26" fmla="*/ 1066538 h 4315969"/>
                <a:gd name="connsiteX27" fmla="*/ 0 w 4215960"/>
                <a:gd name="connsiteY27" fmla="*/ 1124595 h 4315969"/>
                <a:gd name="connsiteX28" fmla="*/ 7257 w 4215960"/>
                <a:gd name="connsiteY28" fmla="*/ 2097052 h 4315969"/>
                <a:gd name="connsiteX29" fmla="*/ 29028 w 4215960"/>
                <a:gd name="connsiteY29" fmla="*/ 2198652 h 4315969"/>
                <a:gd name="connsiteX30" fmla="*/ 43543 w 4215960"/>
                <a:gd name="connsiteY30" fmla="*/ 2234938 h 4315969"/>
                <a:gd name="connsiteX31" fmla="*/ 58057 w 4215960"/>
                <a:gd name="connsiteY31" fmla="*/ 2300252 h 4315969"/>
                <a:gd name="connsiteX32" fmla="*/ 79828 w 4215960"/>
                <a:gd name="connsiteY32" fmla="*/ 2351052 h 4315969"/>
                <a:gd name="connsiteX33" fmla="*/ 116114 w 4215960"/>
                <a:gd name="connsiteY33" fmla="*/ 2467166 h 4315969"/>
                <a:gd name="connsiteX34" fmla="*/ 137885 w 4215960"/>
                <a:gd name="connsiteY34" fmla="*/ 2532481 h 4315969"/>
                <a:gd name="connsiteX35" fmla="*/ 145143 w 4215960"/>
                <a:gd name="connsiteY35" fmla="*/ 2554252 h 4315969"/>
                <a:gd name="connsiteX36" fmla="*/ 166914 w 4215960"/>
                <a:gd name="connsiteY36" fmla="*/ 2597795 h 4315969"/>
                <a:gd name="connsiteX37" fmla="*/ 188685 w 4215960"/>
                <a:gd name="connsiteY37" fmla="*/ 2648595 h 4315969"/>
                <a:gd name="connsiteX38" fmla="*/ 195943 w 4215960"/>
                <a:gd name="connsiteY38" fmla="*/ 2677624 h 4315969"/>
                <a:gd name="connsiteX39" fmla="*/ 232228 w 4215960"/>
                <a:gd name="connsiteY39" fmla="*/ 2728424 h 4315969"/>
                <a:gd name="connsiteX40" fmla="*/ 254000 w 4215960"/>
                <a:gd name="connsiteY40" fmla="*/ 2786481 h 4315969"/>
                <a:gd name="connsiteX41" fmla="*/ 275771 w 4215960"/>
                <a:gd name="connsiteY41" fmla="*/ 2808252 h 4315969"/>
                <a:gd name="connsiteX42" fmla="*/ 312057 w 4215960"/>
                <a:gd name="connsiteY42" fmla="*/ 2880824 h 4315969"/>
                <a:gd name="connsiteX43" fmla="*/ 348343 w 4215960"/>
                <a:gd name="connsiteY43" fmla="*/ 2931624 h 4315969"/>
                <a:gd name="connsiteX44" fmla="*/ 355600 w 4215960"/>
                <a:gd name="connsiteY44" fmla="*/ 2953395 h 4315969"/>
                <a:gd name="connsiteX45" fmla="*/ 406400 w 4215960"/>
                <a:gd name="connsiteY45" fmla="*/ 3018709 h 4315969"/>
                <a:gd name="connsiteX46" fmla="*/ 435428 w 4215960"/>
                <a:gd name="connsiteY46" fmla="*/ 3084024 h 4315969"/>
                <a:gd name="connsiteX47" fmla="*/ 457200 w 4215960"/>
                <a:gd name="connsiteY47" fmla="*/ 3113052 h 4315969"/>
                <a:gd name="connsiteX48" fmla="*/ 471714 w 4215960"/>
                <a:gd name="connsiteY48" fmla="*/ 3171109 h 4315969"/>
                <a:gd name="connsiteX49" fmla="*/ 478971 w 4215960"/>
                <a:gd name="connsiteY49" fmla="*/ 3192881 h 4315969"/>
                <a:gd name="connsiteX50" fmla="*/ 486228 w 4215960"/>
                <a:gd name="connsiteY50" fmla="*/ 3221909 h 4315969"/>
                <a:gd name="connsiteX51" fmla="*/ 493485 w 4215960"/>
                <a:gd name="connsiteY51" fmla="*/ 3287224 h 4315969"/>
                <a:gd name="connsiteX52" fmla="*/ 515257 w 4215960"/>
                <a:gd name="connsiteY52" fmla="*/ 3345281 h 4315969"/>
                <a:gd name="connsiteX53" fmla="*/ 544285 w 4215960"/>
                <a:gd name="connsiteY53" fmla="*/ 3388824 h 4315969"/>
                <a:gd name="connsiteX54" fmla="*/ 573314 w 4215960"/>
                <a:gd name="connsiteY54" fmla="*/ 3439624 h 4315969"/>
                <a:gd name="connsiteX55" fmla="*/ 602343 w 4215960"/>
                <a:gd name="connsiteY55" fmla="*/ 3461395 h 4315969"/>
                <a:gd name="connsiteX56" fmla="*/ 645885 w 4215960"/>
                <a:gd name="connsiteY56" fmla="*/ 3504938 h 4315969"/>
                <a:gd name="connsiteX57" fmla="*/ 674914 w 4215960"/>
                <a:gd name="connsiteY57" fmla="*/ 3526709 h 4315969"/>
                <a:gd name="connsiteX58" fmla="*/ 711200 w 4215960"/>
                <a:gd name="connsiteY58" fmla="*/ 3570252 h 4315969"/>
                <a:gd name="connsiteX59" fmla="*/ 740228 w 4215960"/>
                <a:gd name="connsiteY59" fmla="*/ 3592024 h 4315969"/>
                <a:gd name="connsiteX60" fmla="*/ 812800 w 4215960"/>
                <a:gd name="connsiteY60" fmla="*/ 3657338 h 4315969"/>
                <a:gd name="connsiteX61" fmla="*/ 849085 w 4215960"/>
                <a:gd name="connsiteY61" fmla="*/ 3700881 h 4315969"/>
                <a:gd name="connsiteX62" fmla="*/ 870857 w 4215960"/>
                <a:gd name="connsiteY62" fmla="*/ 3715395 h 4315969"/>
                <a:gd name="connsiteX63" fmla="*/ 907143 w 4215960"/>
                <a:gd name="connsiteY63" fmla="*/ 3758938 h 4315969"/>
                <a:gd name="connsiteX64" fmla="*/ 936171 w 4215960"/>
                <a:gd name="connsiteY64" fmla="*/ 3780709 h 4315969"/>
                <a:gd name="connsiteX65" fmla="*/ 1030514 w 4215960"/>
                <a:gd name="connsiteY65" fmla="*/ 3824252 h 4315969"/>
                <a:gd name="connsiteX66" fmla="*/ 1480457 w 4215960"/>
                <a:gd name="connsiteY66" fmla="*/ 3809738 h 4315969"/>
                <a:gd name="connsiteX67" fmla="*/ 1531257 w 4215960"/>
                <a:gd name="connsiteY67" fmla="*/ 3795224 h 4315969"/>
                <a:gd name="connsiteX68" fmla="*/ 1618343 w 4215960"/>
                <a:gd name="connsiteY68" fmla="*/ 3787966 h 4315969"/>
                <a:gd name="connsiteX69" fmla="*/ 1698171 w 4215960"/>
                <a:gd name="connsiteY69" fmla="*/ 3773452 h 4315969"/>
                <a:gd name="connsiteX70" fmla="*/ 1756228 w 4215960"/>
                <a:gd name="connsiteY70" fmla="*/ 3766195 h 4315969"/>
                <a:gd name="connsiteX71" fmla="*/ 1785257 w 4215960"/>
                <a:gd name="connsiteY71" fmla="*/ 3751681 h 4315969"/>
                <a:gd name="connsiteX72" fmla="*/ 1850571 w 4215960"/>
                <a:gd name="connsiteY72" fmla="*/ 3729909 h 4315969"/>
                <a:gd name="connsiteX73" fmla="*/ 1886857 w 4215960"/>
                <a:gd name="connsiteY73" fmla="*/ 3715395 h 4315969"/>
                <a:gd name="connsiteX74" fmla="*/ 1988457 w 4215960"/>
                <a:gd name="connsiteY74" fmla="*/ 3700881 h 4315969"/>
                <a:gd name="connsiteX75" fmla="*/ 2017485 w 4215960"/>
                <a:gd name="connsiteY75" fmla="*/ 3693624 h 4315969"/>
                <a:gd name="connsiteX76" fmla="*/ 2637971 w 4215960"/>
                <a:gd name="connsiteY76" fmla="*/ 4040378 h 4315969"/>
                <a:gd name="connsiteX77" fmla="*/ 2724375 w 4215960"/>
                <a:gd name="connsiteY77" fmla="*/ 4226568 h 4315969"/>
                <a:gd name="connsiteX78" fmla="*/ 2784700 w 4215960"/>
                <a:gd name="connsiteY78" fmla="*/ 4285306 h 4315969"/>
                <a:gd name="connsiteX79" fmla="*/ 2795812 w 4215960"/>
                <a:gd name="connsiteY79" fmla="*/ 4255143 h 4315969"/>
                <a:gd name="connsiteX80" fmla="*/ 2841850 w 4215960"/>
                <a:gd name="connsiteY80" fmla="*/ 4228155 h 4315969"/>
                <a:gd name="connsiteX81" fmla="*/ 2892650 w 4215960"/>
                <a:gd name="connsiteY81" fmla="*/ 4301181 h 4315969"/>
                <a:gd name="connsiteX82" fmla="*/ 2941863 w 4215960"/>
                <a:gd name="connsiteY82" fmla="*/ 4304356 h 4315969"/>
                <a:gd name="connsiteX83" fmla="*/ 2897412 w 4215960"/>
                <a:gd name="connsiteY83" fmla="*/ 4210694 h 4315969"/>
                <a:gd name="connsiteX84" fmla="*/ 2854550 w 4215960"/>
                <a:gd name="connsiteY84" fmla="*/ 4142431 h 4315969"/>
                <a:gd name="connsiteX85" fmla="*/ 2897413 w 4215960"/>
                <a:gd name="connsiteY85" fmla="*/ 4126555 h 4315969"/>
                <a:gd name="connsiteX86" fmla="*/ 2878362 w 4215960"/>
                <a:gd name="connsiteY86" fmla="*/ 4085281 h 4315969"/>
                <a:gd name="connsiteX87" fmla="*/ 2930750 w 4215960"/>
                <a:gd name="connsiteY87" fmla="*/ 4094806 h 4315969"/>
                <a:gd name="connsiteX88" fmla="*/ 2910113 w 4215960"/>
                <a:gd name="connsiteY88" fmla="*/ 4061468 h 4315969"/>
                <a:gd name="connsiteX89" fmla="*/ 2931432 w 4215960"/>
                <a:gd name="connsiteY89" fmla="*/ 4044914 h 4315969"/>
                <a:gd name="connsiteX90" fmla="*/ 3052535 w 4215960"/>
                <a:gd name="connsiteY90" fmla="*/ 4130187 h 4315969"/>
                <a:gd name="connsiteX91" fmla="*/ 3087912 w 4215960"/>
                <a:gd name="connsiteY91" fmla="*/ 4117030 h 4315969"/>
                <a:gd name="connsiteX92" fmla="*/ 3140299 w 4215960"/>
                <a:gd name="connsiteY92" fmla="*/ 4182119 h 4315969"/>
                <a:gd name="connsiteX93" fmla="*/ 3160937 w 4215960"/>
                <a:gd name="connsiteY93" fmla="*/ 4240856 h 4315969"/>
                <a:gd name="connsiteX94" fmla="*/ 3268887 w 4215960"/>
                <a:gd name="connsiteY94" fmla="*/ 4259905 h 4315969"/>
                <a:gd name="connsiteX95" fmla="*/ 3208563 w 4215960"/>
                <a:gd name="connsiteY95" fmla="*/ 4193230 h 4315969"/>
                <a:gd name="connsiteX96" fmla="*/ 3205387 w 4215960"/>
                <a:gd name="connsiteY96" fmla="*/ 4124968 h 4315969"/>
                <a:gd name="connsiteX97" fmla="*/ 3259362 w 4215960"/>
                <a:gd name="connsiteY97" fmla="*/ 4180531 h 4315969"/>
                <a:gd name="connsiteX98" fmla="*/ 3308575 w 4215960"/>
                <a:gd name="connsiteY98" fmla="*/ 4185293 h 4315969"/>
                <a:gd name="connsiteX99" fmla="*/ 3302225 w 4215960"/>
                <a:gd name="connsiteY99" fmla="*/ 4136081 h 4315969"/>
                <a:gd name="connsiteX100" fmla="*/ 3362550 w 4215960"/>
                <a:gd name="connsiteY100" fmla="*/ 4140843 h 4315969"/>
                <a:gd name="connsiteX101" fmla="*/ 3424462 w 4215960"/>
                <a:gd name="connsiteY101" fmla="*/ 4183705 h 4315969"/>
                <a:gd name="connsiteX102" fmla="*/ 3456212 w 4215960"/>
                <a:gd name="connsiteY102" fmla="*/ 4171006 h 4315969"/>
                <a:gd name="connsiteX103" fmla="*/ 3449863 w 4215960"/>
                <a:gd name="connsiteY103" fmla="*/ 4136081 h 4315969"/>
                <a:gd name="connsiteX104" fmla="*/ 3491138 w 4215960"/>
                <a:gd name="connsiteY104" fmla="*/ 4112269 h 4315969"/>
                <a:gd name="connsiteX105" fmla="*/ 3575275 w 4215960"/>
                <a:gd name="connsiteY105" fmla="*/ 4169419 h 4315969"/>
                <a:gd name="connsiteX106" fmla="*/ 3592738 w 4215960"/>
                <a:gd name="connsiteY106" fmla="*/ 4067821 h 4315969"/>
                <a:gd name="connsiteX107" fmla="*/ 3567338 w 4215960"/>
                <a:gd name="connsiteY107" fmla="*/ 4045595 h 4315969"/>
                <a:gd name="connsiteX108" fmla="*/ 3494312 w 4215960"/>
                <a:gd name="connsiteY108" fmla="*/ 4002732 h 4315969"/>
                <a:gd name="connsiteX109" fmla="*/ 3516537 w 4215960"/>
                <a:gd name="connsiteY109" fmla="*/ 3977333 h 4315969"/>
                <a:gd name="connsiteX110" fmla="*/ 3537175 w 4215960"/>
                <a:gd name="connsiteY110" fmla="*/ 3955107 h 4315969"/>
                <a:gd name="connsiteX111" fmla="*/ 3591150 w 4215960"/>
                <a:gd name="connsiteY111" fmla="*/ 3986858 h 4315969"/>
                <a:gd name="connsiteX112" fmla="*/ 3597500 w 4215960"/>
                <a:gd name="connsiteY112" fmla="*/ 3942408 h 4315969"/>
                <a:gd name="connsiteX113" fmla="*/ 3541937 w 4215960"/>
                <a:gd name="connsiteY113" fmla="*/ 3918595 h 4315969"/>
                <a:gd name="connsiteX114" fmla="*/ 3540350 w 4215960"/>
                <a:gd name="connsiteY114" fmla="*/ 3909071 h 4315969"/>
                <a:gd name="connsiteX115" fmla="*/ 3527649 w 4215960"/>
                <a:gd name="connsiteY115" fmla="*/ 3870972 h 4315969"/>
                <a:gd name="connsiteX116" fmla="*/ 3533999 w 4215960"/>
                <a:gd name="connsiteY116" fmla="*/ 3823346 h 4315969"/>
                <a:gd name="connsiteX117" fmla="*/ 3545112 w 4215960"/>
                <a:gd name="connsiteY117" fmla="*/ 3767783 h 4315969"/>
                <a:gd name="connsiteX118" fmla="*/ 3507012 w 4215960"/>
                <a:gd name="connsiteY118" fmla="*/ 3737621 h 4315969"/>
                <a:gd name="connsiteX119" fmla="*/ 3540349 w 4215960"/>
                <a:gd name="connsiteY119" fmla="*/ 3728096 h 4315969"/>
                <a:gd name="connsiteX120" fmla="*/ 3518124 w 4215960"/>
                <a:gd name="connsiteY120" fmla="*/ 3691583 h 4315969"/>
                <a:gd name="connsiteX121" fmla="*/ 3556225 w 4215960"/>
                <a:gd name="connsiteY121" fmla="*/ 3686822 h 4315969"/>
                <a:gd name="connsiteX122" fmla="*/ 3562574 w 4215960"/>
                <a:gd name="connsiteY122" fmla="*/ 3653483 h 4315969"/>
                <a:gd name="connsiteX123" fmla="*/ 3624488 w 4215960"/>
                <a:gd name="connsiteY123" fmla="*/ 3663010 h 4315969"/>
                <a:gd name="connsiteX124" fmla="*/ 3657601 w 4215960"/>
                <a:gd name="connsiteY124" fmla="*/ 3678202 h 4315969"/>
                <a:gd name="connsiteX125" fmla="*/ 3623808 w 4215960"/>
                <a:gd name="connsiteY125" fmla="*/ 3719250 h 4315969"/>
                <a:gd name="connsiteX126" fmla="*/ 3662816 w 4215960"/>
                <a:gd name="connsiteY126" fmla="*/ 3826746 h 4315969"/>
                <a:gd name="connsiteX127" fmla="*/ 3715203 w 4215960"/>
                <a:gd name="connsiteY127" fmla="*/ 3858044 h 4315969"/>
                <a:gd name="connsiteX128" fmla="*/ 3767137 w 4215960"/>
                <a:gd name="connsiteY128" fmla="*/ 3815862 h 4315969"/>
                <a:gd name="connsiteX129" fmla="*/ 3852862 w 4215960"/>
                <a:gd name="connsiteY129" fmla="*/ 3767329 h 4315969"/>
                <a:gd name="connsiteX130" fmla="*/ 3835626 w 4215960"/>
                <a:gd name="connsiteY130" fmla="*/ 3678428 h 4315969"/>
                <a:gd name="connsiteX131" fmla="*/ 3912960 w 4215960"/>
                <a:gd name="connsiteY131" fmla="*/ 3545759 h 4315969"/>
                <a:gd name="connsiteX132" fmla="*/ 4205514 w 4215960"/>
                <a:gd name="connsiteY132" fmla="*/ 3212611 h 4315969"/>
                <a:gd name="connsiteX133" fmla="*/ 4124097 w 4215960"/>
                <a:gd name="connsiteY133" fmla="*/ 3203539 h 4315969"/>
                <a:gd name="connsiteX134" fmla="*/ 4128634 w 4215960"/>
                <a:gd name="connsiteY134" fmla="*/ 3111691 h 4315969"/>
                <a:gd name="connsiteX135" fmla="*/ 4079647 w 4215960"/>
                <a:gd name="connsiteY135" fmla="*/ 3086519 h 4315969"/>
                <a:gd name="connsiteX136" fmla="*/ 3995510 w 4215960"/>
                <a:gd name="connsiteY136" fmla="*/ 3118041 h 4315969"/>
                <a:gd name="connsiteX137" fmla="*/ 3958771 w 4215960"/>
                <a:gd name="connsiteY137" fmla="*/ 3081756 h 4315969"/>
                <a:gd name="connsiteX138" fmla="*/ 4003448 w 4215960"/>
                <a:gd name="connsiteY138" fmla="*/ 3058851 h 4315969"/>
                <a:gd name="connsiteX139" fmla="*/ 3874181 w 4215960"/>
                <a:gd name="connsiteY139" fmla="*/ 2845672 h 4315969"/>
                <a:gd name="connsiteX140" fmla="*/ 3889147 w 4215960"/>
                <a:gd name="connsiteY140" fmla="*/ 2815509 h 4315969"/>
                <a:gd name="connsiteX141" fmla="*/ 3865562 w 4215960"/>
                <a:gd name="connsiteY141" fmla="*/ 2699849 h 4315969"/>
                <a:gd name="connsiteX142" fmla="*/ 3706813 w 4215960"/>
                <a:gd name="connsiteY142" fmla="*/ 2688963 h 4315969"/>
                <a:gd name="connsiteX143" fmla="*/ 3673475 w 4215960"/>
                <a:gd name="connsiteY143" fmla="*/ 2737721 h 4315969"/>
                <a:gd name="connsiteX144" fmla="*/ 3584575 w 4215960"/>
                <a:gd name="connsiteY144" fmla="*/ 2752237 h 4315969"/>
                <a:gd name="connsiteX145" fmla="*/ 3590925 w 4215960"/>
                <a:gd name="connsiteY145" fmla="*/ 2730238 h 4315969"/>
                <a:gd name="connsiteX146" fmla="*/ 3537403 w 4215960"/>
                <a:gd name="connsiteY146" fmla="*/ 2714137 h 4315969"/>
                <a:gd name="connsiteX147" fmla="*/ 3512684 w 4215960"/>
                <a:gd name="connsiteY147" fmla="*/ 2549036 h 4315969"/>
                <a:gd name="connsiteX148" fmla="*/ 3232377 w 4215960"/>
                <a:gd name="connsiteY148" fmla="*/ 2482361 h 4315969"/>
                <a:gd name="connsiteX149" fmla="*/ 3096078 w 4215960"/>
                <a:gd name="connsiteY149" fmla="*/ 2525677 h 4315969"/>
                <a:gd name="connsiteX150" fmla="*/ 2964089 w 4215960"/>
                <a:gd name="connsiteY150" fmla="*/ 2518193 h 4315969"/>
                <a:gd name="connsiteX151" fmla="*/ 2831646 w 4215960"/>
                <a:gd name="connsiteY151" fmla="*/ 2407295 h 4315969"/>
                <a:gd name="connsiteX152" fmla="*/ 2618468 w 4215960"/>
                <a:gd name="connsiteY152" fmla="*/ 2104082 h 4315969"/>
                <a:gd name="connsiteX153" fmla="*/ 2220006 w 4215960"/>
                <a:gd name="connsiteY153" fmla="*/ 1964609 h 4315969"/>
                <a:gd name="connsiteX154" fmla="*/ 1983468 w 4215960"/>
                <a:gd name="connsiteY154" fmla="*/ 1651645 h 4315969"/>
                <a:gd name="connsiteX155" fmla="*/ 2017259 w 4215960"/>
                <a:gd name="connsiteY155" fmla="*/ 1626699 h 4315969"/>
                <a:gd name="connsiteX156" fmla="*/ 2076903 w 4215960"/>
                <a:gd name="connsiteY156" fmla="*/ 1709702 h 4315969"/>
                <a:gd name="connsiteX157" fmla="*/ 2097087 w 4215960"/>
                <a:gd name="connsiteY157" fmla="*/ 1692239 h 4315969"/>
                <a:gd name="connsiteX158" fmla="*/ 2140177 w 4215960"/>
                <a:gd name="connsiteY158" fmla="*/ 1723083 h 4315969"/>
                <a:gd name="connsiteX159" fmla="*/ 2228850 w 4215960"/>
                <a:gd name="connsiteY159" fmla="*/ 1669334 h 4315969"/>
                <a:gd name="connsiteX160" fmla="*/ 2244952 w 4215960"/>
                <a:gd name="connsiteY160" fmla="*/ 1648924 h 4315969"/>
                <a:gd name="connsiteX161" fmla="*/ 2303235 w 4215960"/>
                <a:gd name="connsiteY161" fmla="*/ 1649150 h 4315969"/>
                <a:gd name="connsiteX162" fmla="*/ 2319338 w 4215960"/>
                <a:gd name="connsiteY162" fmla="*/ 1616040 h 4315969"/>
                <a:gd name="connsiteX163" fmla="*/ 2300514 w 4215960"/>
                <a:gd name="connsiteY163" fmla="*/ 1590413 h 4315969"/>
                <a:gd name="connsiteX164" fmla="*/ 2233386 w 4215960"/>
                <a:gd name="connsiteY164" fmla="*/ 1610370 h 4315969"/>
                <a:gd name="connsiteX165" fmla="*/ 2211614 w 4215960"/>
                <a:gd name="connsiteY165" fmla="*/ 1556849 h 4315969"/>
                <a:gd name="connsiteX166" fmla="*/ 2232932 w 4215960"/>
                <a:gd name="connsiteY166" fmla="*/ 1527139 h 4315969"/>
                <a:gd name="connsiteX167" fmla="*/ 2176462 w 4215960"/>
                <a:gd name="connsiteY167" fmla="*/ 1423725 h 4315969"/>
                <a:gd name="connsiteX168" fmla="*/ 2127931 w 4215960"/>
                <a:gd name="connsiteY168" fmla="*/ 1462506 h 4315969"/>
                <a:gd name="connsiteX169" fmla="*/ 2038576 w 4215960"/>
                <a:gd name="connsiteY169" fmla="*/ 1407850 h 4315969"/>
                <a:gd name="connsiteX170" fmla="*/ 2090510 w 4215960"/>
                <a:gd name="connsiteY170" fmla="*/ 1315321 h 4315969"/>
                <a:gd name="connsiteX171" fmla="*/ 2047648 w 4215960"/>
                <a:gd name="connsiteY171" fmla="*/ 1194218 h 4315969"/>
                <a:gd name="connsiteX172" fmla="*/ 2062389 w 4215960"/>
                <a:gd name="connsiteY172" fmla="*/ 1070166 h 4315969"/>
                <a:gd name="connsiteX173" fmla="*/ 2157639 w 4215960"/>
                <a:gd name="connsiteY173" fmla="*/ 996461 h 4315969"/>
                <a:gd name="connsiteX174" fmla="*/ 2262868 w 4215960"/>
                <a:gd name="connsiteY174" fmla="*/ 974009 h 4315969"/>
                <a:gd name="connsiteX175" fmla="*/ 2199821 w 4215960"/>
                <a:gd name="connsiteY175" fmla="*/ 884202 h 4315969"/>
                <a:gd name="connsiteX176" fmla="*/ 2182585 w 4215960"/>
                <a:gd name="connsiteY176" fmla="*/ 928879 h 4315969"/>
                <a:gd name="connsiteX177" fmla="*/ 2139270 w 4215960"/>
                <a:gd name="connsiteY177" fmla="*/ 881708 h 4315969"/>
                <a:gd name="connsiteX178" fmla="*/ 2160588 w 4215960"/>
                <a:gd name="connsiteY178" fmla="*/ 796436 h 4315969"/>
                <a:gd name="connsiteX179" fmla="*/ 2233612 w 4215960"/>
                <a:gd name="connsiteY179" fmla="*/ 699145 h 4315969"/>
                <a:gd name="connsiteX180" fmla="*/ 2216603 w 4215960"/>
                <a:gd name="connsiteY180" fmla="*/ 592556 h 4315969"/>
                <a:gd name="connsiteX181" fmla="*/ 2045381 w 4215960"/>
                <a:gd name="connsiteY181" fmla="*/ 602307 h 4315969"/>
                <a:gd name="connsiteX182" fmla="*/ 2026103 w 4215960"/>
                <a:gd name="connsiteY182" fmla="*/ 644944 h 4315969"/>
                <a:gd name="connsiteX183" fmla="*/ 1993900 w 4215960"/>
                <a:gd name="connsiteY183" fmla="*/ 577361 h 4315969"/>
                <a:gd name="connsiteX184" fmla="*/ 1964190 w 4215960"/>
                <a:gd name="connsiteY184" fmla="*/ 617729 h 4315969"/>
                <a:gd name="connsiteX185" fmla="*/ 1778681 w 4215960"/>
                <a:gd name="connsiteY185" fmla="*/ 651293 h 4315969"/>
                <a:gd name="connsiteX0" fmla="*/ 1778681 w 4215960"/>
                <a:gd name="connsiteY0" fmla="*/ 682455 h 4347131"/>
                <a:gd name="connsiteX1" fmla="*/ 1452562 w 4215960"/>
                <a:gd name="connsiteY1" fmla="*/ 524612 h 4347131"/>
                <a:gd name="connsiteX2" fmla="*/ 1492474 w 4215960"/>
                <a:gd name="connsiteY2" fmla="*/ 374707 h 4347131"/>
                <a:gd name="connsiteX3" fmla="*/ 1438500 w 4215960"/>
                <a:gd name="connsiteY3" fmla="*/ 365182 h 4347131"/>
                <a:gd name="connsiteX4" fmla="*/ 1435325 w 4215960"/>
                <a:gd name="connsiteY4" fmla="*/ 336608 h 4347131"/>
                <a:gd name="connsiteX5" fmla="*/ 1479775 w 4215960"/>
                <a:gd name="connsiteY5" fmla="*/ 344545 h 4347131"/>
                <a:gd name="connsiteX6" fmla="*/ 1422625 w 4215960"/>
                <a:gd name="connsiteY6" fmla="*/ 257232 h 4347131"/>
                <a:gd name="connsiteX7" fmla="*/ 1433737 w 4215960"/>
                <a:gd name="connsiteY7" fmla="*/ 296920 h 4347131"/>
                <a:gd name="connsiteX8" fmla="*/ 1381349 w 4215960"/>
                <a:gd name="connsiteY8" fmla="*/ 261995 h 4347131"/>
                <a:gd name="connsiteX9" fmla="*/ 1401987 w 4215960"/>
                <a:gd name="connsiteY9" fmla="*/ 228658 h 4347131"/>
                <a:gd name="connsiteX10" fmla="*/ 1367062 w 4215960"/>
                <a:gd name="connsiteY10" fmla="*/ 166747 h 4347131"/>
                <a:gd name="connsiteX11" fmla="*/ 1400399 w 4215960"/>
                <a:gd name="connsiteY11" fmla="*/ 168336 h 4347131"/>
                <a:gd name="connsiteX12" fmla="*/ 1357537 w 4215960"/>
                <a:gd name="connsiteY12" fmla="*/ 74673 h 4347131"/>
                <a:gd name="connsiteX13" fmla="*/ 1332138 w 4215960"/>
                <a:gd name="connsiteY13" fmla="*/ 73085 h 4347131"/>
                <a:gd name="connsiteX14" fmla="*/ 1321025 w 4215960"/>
                <a:gd name="connsiteY14" fmla="*/ 25460 h 4347131"/>
                <a:gd name="connsiteX15" fmla="*/ 1135287 w 4215960"/>
                <a:gd name="connsiteY15" fmla="*/ 536632 h 4347131"/>
                <a:gd name="connsiteX16" fmla="*/ 868587 w 4215960"/>
                <a:gd name="connsiteY16" fmla="*/ 569969 h 4347131"/>
                <a:gd name="connsiteX17" fmla="*/ 362857 w 4215960"/>
                <a:gd name="connsiteY17" fmla="*/ 771128 h 4347131"/>
                <a:gd name="connsiteX18" fmla="*/ 312057 w 4215960"/>
                <a:gd name="connsiteY18" fmla="*/ 785643 h 4347131"/>
                <a:gd name="connsiteX19" fmla="*/ 239485 w 4215960"/>
                <a:gd name="connsiteY19" fmla="*/ 836443 h 4347131"/>
                <a:gd name="connsiteX20" fmla="*/ 210457 w 4215960"/>
                <a:gd name="connsiteY20" fmla="*/ 843700 h 4347131"/>
                <a:gd name="connsiteX21" fmla="*/ 159657 w 4215960"/>
                <a:gd name="connsiteY21" fmla="*/ 872728 h 4347131"/>
                <a:gd name="connsiteX22" fmla="*/ 130628 w 4215960"/>
                <a:gd name="connsiteY22" fmla="*/ 901757 h 4347131"/>
                <a:gd name="connsiteX23" fmla="*/ 108857 w 4215960"/>
                <a:gd name="connsiteY23" fmla="*/ 923528 h 4347131"/>
                <a:gd name="connsiteX24" fmla="*/ 94343 w 4215960"/>
                <a:gd name="connsiteY24" fmla="*/ 938043 h 4347131"/>
                <a:gd name="connsiteX25" fmla="*/ 43543 w 4215960"/>
                <a:gd name="connsiteY25" fmla="*/ 1017871 h 4347131"/>
                <a:gd name="connsiteX26" fmla="*/ 14514 w 4215960"/>
                <a:gd name="connsiteY26" fmla="*/ 1097700 h 4347131"/>
                <a:gd name="connsiteX27" fmla="*/ 0 w 4215960"/>
                <a:gd name="connsiteY27" fmla="*/ 1155757 h 4347131"/>
                <a:gd name="connsiteX28" fmla="*/ 7257 w 4215960"/>
                <a:gd name="connsiteY28" fmla="*/ 2128214 h 4347131"/>
                <a:gd name="connsiteX29" fmla="*/ 29028 w 4215960"/>
                <a:gd name="connsiteY29" fmla="*/ 2229814 h 4347131"/>
                <a:gd name="connsiteX30" fmla="*/ 43543 w 4215960"/>
                <a:gd name="connsiteY30" fmla="*/ 2266100 h 4347131"/>
                <a:gd name="connsiteX31" fmla="*/ 58057 w 4215960"/>
                <a:gd name="connsiteY31" fmla="*/ 2331414 h 4347131"/>
                <a:gd name="connsiteX32" fmla="*/ 79828 w 4215960"/>
                <a:gd name="connsiteY32" fmla="*/ 2382214 h 4347131"/>
                <a:gd name="connsiteX33" fmla="*/ 116114 w 4215960"/>
                <a:gd name="connsiteY33" fmla="*/ 2498328 h 4347131"/>
                <a:gd name="connsiteX34" fmla="*/ 137885 w 4215960"/>
                <a:gd name="connsiteY34" fmla="*/ 2563643 h 4347131"/>
                <a:gd name="connsiteX35" fmla="*/ 145143 w 4215960"/>
                <a:gd name="connsiteY35" fmla="*/ 2585414 h 4347131"/>
                <a:gd name="connsiteX36" fmla="*/ 166914 w 4215960"/>
                <a:gd name="connsiteY36" fmla="*/ 2628957 h 4347131"/>
                <a:gd name="connsiteX37" fmla="*/ 188685 w 4215960"/>
                <a:gd name="connsiteY37" fmla="*/ 2679757 h 4347131"/>
                <a:gd name="connsiteX38" fmla="*/ 195943 w 4215960"/>
                <a:gd name="connsiteY38" fmla="*/ 2708786 h 4347131"/>
                <a:gd name="connsiteX39" fmla="*/ 232228 w 4215960"/>
                <a:gd name="connsiteY39" fmla="*/ 2759586 h 4347131"/>
                <a:gd name="connsiteX40" fmla="*/ 254000 w 4215960"/>
                <a:gd name="connsiteY40" fmla="*/ 2817643 h 4347131"/>
                <a:gd name="connsiteX41" fmla="*/ 275771 w 4215960"/>
                <a:gd name="connsiteY41" fmla="*/ 2839414 h 4347131"/>
                <a:gd name="connsiteX42" fmla="*/ 312057 w 4215960"/>
                <a:gd name="connsiteY42" fmla="*/ 2911986 h 4347131"/>
                <a:gd name="connsiteX43" fmla="*/ 348343 w 4215960"/>
                <a:gd name="connsiteY43" fmla="*/ 2962786 h 4347131"/>
                <a:gd name="connsiteX44" fmla="*/ 355600 w 4215960"/>
                <a:gd name="connsiteY44" fmla="*/ 2984557 h 4347131"/>
                <a:gd name="connsiteX45" fmla="*/ 406400 w 4215960"/>
                <a:gd name="connsiteY45" fmla="*/ 3049871 h 4347131"/>
                <a:gd name="connsiteX46" fmla="*/ 435428 w 4215960"/>
                <a:gd name="connsiteY46" fmla="*/ 3115186 h 4347131"/>
                <a:gd name="connsiteX47" fmla="*/ 457200 w 4215960"/>
                <a:gd name="connsiteY47" fmla="*/ 3144214 h 4347131"/>
                <a:gd name="connsiteX48" fmla="*/ 471714 w 4215960"/>
                <a:gd name="connsiteY48" fmla="*/ 3202271 h 4347131"/>
                <a:gd name="connsiteX49" fmla="*/ 478971 w 4215960"/>
                <a:gd name="connsiteY49" fmla="*/ 3224043 h 4347131"/>
                <a:gd name="connsiteX50" fmla="*/ 486228 w 4215960"/>
                <a:gd name="connsiteY50" fmla="*/ 3253071 h 4347131"/>
                <a:gd name="connsiteX51" fmla="*/ 493485 w 4215960"/>
                <a:gd name="connsiteY51" fmla="*/ 3318386 h 4347131"/>
                <a:gd name="connsiteX52" fmla="*/ 515257 w 4215960"/>
                <a:gd name="connsiteY52" fmla="*/ 3376443 h 4347131"/>
                <a:gd name="connsiteX53" fmla="*/ 544285 w 4215960"/>
                <a:gd name="connsiteY53" fmla="*/ 3419986 h 4347131"/>
                <a:gd name="connsiteX54" fmla="*/ 573314 w 4215960"/>
                <a:gd name="connsiteY54" fmla="*/ 3470786 h 4347131"/>
                <a:gd name="connsiteX55" fmla="*/ 602343 w 4215960"/>
                <a:gd name="connsiteY55" fmla="*/ 3492557 h 4347131"/>
                <a:gd name="connsiteX56" fmla="*/ 645885 w 4215960"/>
                <a:gd name="connsiteY56" fmla="*/ 3536100 h 4347131"/>
                <a:gd name="connsiteX57" fmla="*/ 674914 w 4215960"/>
                <a:gd name="connsiteY57" fmla="*/ 3557871 h 4347131"/>
                <a:gd name="connsiteX58" fmla="*/ 711200 w 4215960"/>
                <a:gd name="connsiteY58" fmla="*/ 3601414 h 4347131"/>
                <a:gd name="connsiteX59" fmla="*/ 740228 w 4215960"/>
                <a:gd name="connsiteY59" fmla="*/ 3623186 h 4347131"/>
                <a:gd name="connsiteX60" fmla="*/ 812800 w 4215960"/>
                <a:gd name="connsiteY60" fmla="*/ 3688500 h 4347131"/>
                <a:gd name="connsiteX61" fmla="*/ 849085 w 4215960"/>
                <a:gd name="connsiteY61" fmla="*/ 3732043 h 4347131"/>
                <a:gd name="connsiteX62" fmla="*/ 870857 w 4215960"/>
                <a:gd name="connsiteY62" fmla="*/ 3746557 h 4347131"/>
                <a:gd name="connsiteX63" fmla="*/ 907143 w 4215960"/>
                <a:gd name="connsiteY63" fmla="*/ 3790100 h 4347131"/>
                <a:gd name="connsiteX64" fmla="*/ 936171 w 4215960"/>
                <a:gd name="connsiteY64" fmla="*/ 3811871 h 4347131"/>
                <a:gd name="connsiteX65" fmla="*/ 1030514 w 4215960"/>
                <a:gd name="connsiteY65" fmla="*/ 3855414 h 4347131"/>
                <a:gd name="connsiteX66" fmla="*/ 1480457 w 4215960"/>
                <a:gd name="connsiteY66" fmla="*/ 3840900 h 4347131"/>
                <a:gd name="connsiteX67" fmla="*/ 1531257 w 4215960"/>
                <a:gd name="connsiteY67" fmla="*/ 3826386 h 4347131"/>
                <a:gd name="connsiteX68" fmla="*/ 1618343 w 4215960"/>
                <a:gd name="connsiteY68" fmla="*/ 3819128 h 4347131"/>
                <a:gd name="connsiteX69" fmla="*/ 1698171 w 4215960"/>
                <a:gd name="connsiteY69" fmla="*/ 3804614 h 4347131"/>
                <a:gd name="connsiteX70" fmla="*/ 1756228 w 4215960"/>
                <a:gd name="connsiteY70" fmla="*/ 3797357 h 4347131"/>
                <a:gd name="connsiteX71" fmla="*/ 1785257 w 4215960"/>
                <a:gd name="connsiteY71" fmla="*/ 3782843 h 4347131"/>
                <a:gd name="connsiteX72" fmla="*/ 1850571 w 4215960"/>
                <a:gd name="connsiteY72" fmla="*/ 3761071 h 4347131"/>
                <a:gd name="connsiteX73" fmla="*/ 1886857 w 4215960"/>
                <a:gd name="connsiteY73" fmla="*/ 3746557 h 4347131"/>
                <a:gd name="connsiteX74" fmla="*/ 1988457 w 4215960"/>
                <a:gd name="connsiteY74" fmla="*/ 3732043 h 4347131"/>
                <a:gd name="connsiteX75" fmla="*/ 2017485 w 4215960"/>
                <a:gd name="connsiteY75" fmla="*/ 3724786 h 4347131"/>
                <a:gd name="connsiteX76" fmla="*/ 2637971 w 4215960"/>
                <a:gd name="connsiteY76" fmla="*/ 4071540 h 4347131"/>
                <a:gd name="connsiteX77" fmla="*/ 2724375 w 4215960"/>
                <a:gd name="connsiteY77" fmla="*/ 4257730 h 4347131"/>
                <a:gd name="connsiteX78" fmla="*/ 2784700 w 4215960"/>
                <a:gd name="connsiteY78" fmla="*/ 4316468 h 4347131"/>
                <a:gd name="connsiteX79" fmla="*/ 2795812 w 4215960"/>
                <a:gd name="connsiteY79" fmla="*/ 4286305 h 4347131"/>
                <a:gd name="connsiteX80" fmla="*/ 2841850 w 4215960"/>
                <a:gd name="connsiteY80" fmla="*/ 4259317 h 4347131"/>
                <a:gd name="connsiteX81" fmla="*/ 2892650 w 4215960"/>
                <a:gd name="connsiteY81" fmla="*/ 4332343 h 4347131"/>
                <a:gd name="connsiteX82" fmla="*/ 2941863 w 4215960"/>
                <a:gd name="connsiteY82" fmla="*/ 4335518 h 4347131"/>
                <a:gd name="connsiteX83" fmla="*/ 2897412 w 4215960"/>
                <a:gd name="connsiteY83" fmla="*/ 4241856 h 4347131"/>
                <a:gd name="connsiteX84" fmla="*/ 2854550 w 4215960"/>
                <a:gd name="connsiteY84" fmla="*/ 4173593 h 4347131"/>
                <a:gd name="connsiteX85" fmla="*/ 2897413 w 4215960"/>
                <a:gd name="connsiteY85" fmla="*/ 4157717 h 4347131"/>
                <a:gd name="connsiteX86" fmla="*/ 2878362 w 4215960"/>
                <a:gd name="connsiteY86" fmla="*/ 4116443 h 4347131"/>
                <a:gd name="connsiteX87" fmla="*/ 2930750 w 4215960"/>
                <a:gd name="connsiteY87" fmla="*/ 4125968 h 4347131"/>
                <a:gd name="connsiteX88" fmla="*/ 2910113 w 4215960"/>
                <a:gd name="connsiteY88" fmla="*/ 4092630 h 4347131"/>
                <a:gd name="connsiteX89" fmla="*/ 2931432 w 4215960"/>
                <a:gd name="connsiteY89" fmla="*/ 4076076 h 4347131"/>
                <a:gd name="connsiteX90" fmla="*/ 3052535 w 4215960"/>
                <a:gd name="connsiteY90" fmla="*/ 4161349 h 4347131"/>
                <a:gd name="connsiteX91" fmla="*/ 3087912 w 4215960"/>
                <a:gd name="connsiteY91" fmla="*/ 4148192 h 4347131"/>
                <a:gd name="connsiteX92" fmla="*/ 3140299 w 4215960"/>
                <a:gd name="connsiteY92" fmla="*/ 4213281 h 4347131"/>
                <a:gd name="connsiteX93" fmla="*/ 3160937 w 4215960"/>
                <a:gd name="connsiteY93" fmla="*/ 4272018 h 4347131"/>
                <a:gd name="connsiteX94" fmla="*/ 3268887 w 4215960"/>
                <a:gd name="connsiteY94" fmla="*/ 4291067 h 4347131"/>
                <a:gd name="connsiteX95" fmla="*/ 3208563 w 4215960"/>
                <a:gd name="connsiteY95" fmla="*/ 4224392 h 4347131"/>
                <a:gd name="connsiteX96" fmla="*/ 3205387 w 4215960"/>
                <a:gd name="connsiteY96" fmla="*/ 4156130 h 4347131"/>
                <a:gd name="connsiteX97" fmla="*/ 3259362 w 4215960"/>
                <a:gd name="connsiteY97" fmla="*/ 4211693 h 4347131"/>
                <a:gd name="connsiteX98" fmla="*/ 3308575 w 4215960"/>
                <a:gd name="connsiteY98" fmla="*/ 4216455 h 4347131"/>
                <a:gd name="connsiteX99" fmla="*/ 3302225 w 4215960"/>
                <a:gd name="connsiteY99" fmla="*/ 4167243 h 4347131"/>
                <a:gd name="connsiteX100" fmla="*/ 3362550 w 4215960"/>
                <a:gd name="connsiteY100" fmla="*/ 4172005 h 4347131"/>
                <a:gd name="connsiteX101" fmla="*/ 3424462 w 4215960"/>
                <a:gd name="connsiteY101" fmla="*/ 4214867 h 4347131"/>
                <a:gd name="connsiteX102" fmla="*/ 3456212 w 4215960"/>
                <a:gd name="connsiteY102" fmla="*/ 4202168 h 4347131"/>
                <a:gd name="connsiteX103" fmla="*/ 3449863 w 4215960"/>
                <a:gd name="connsiteY103" fmla="*/ 4167243 h 4347131"/>
                <a:gd name="connsiteX104" fmla="*/ 3491138 w 4215960"/>
                <a:gd name="connsiteY104" fmla="*/ 4143431 h 4347131"/>
                <a:gd name="connsiteX105" fmla="*/ 3575275 w 4215960"/>
                <a:gd name="connsiteY105" fmla="*/ 4200581 h 4347131"/>
                <a:gd name="connsiteX106" fmla="*/ 3592738 w 4215960"/>
                <a:gd name="connsiteY106" fmla="*/ 4098983 h 4347131"/>
                <a:gd name="connsiteX107" fmla="*/ 3567338 w 4215960"/>
                <a:gd name="connsiteY107" fmla="*/ 4076757 h 4347131"/>
                <a:gd name="connsiteX108" fmla="*/ 3494312 w 4215960"/>
                <a:gd name="connsiteY108" fmla="*/ 4033894 h 4347131"/>
                <a:gd name="connsiteX109" fmla="*/ 3516537 w 4215960"/>
                <a:gd name="connsiteY109" fmla="*/ 4008495 h 4347131"/>
                <a:gd name="connsiteX110" fmla="*/ 3537175 w 4215960"/>
                <a:gd name="connsiteY110" fmla="*/ 3986269 h 4347131"/>
                <a:gd name="connsiteX111" fmla="*/ 3591150 w 4215960"/>
                <a:gd name="connsiteY111" fmla="*/ 4018020 h 4347131"/>
                <a:gd name="connsiteX112" fmla="*/ 3597500 w 4215960"/>
                <a:gd name="connsiteY112" fmla="*/ 3973570 h 4347131"/>
                <a:gd name="connsiteX113" fmla="*/ 3541937 w 4215960"/>
                <a:gd name="connsiteY113" fmla="*/ 3949757 h 4347131"/>
                <a:gd name="connsiteX114" fmla="*/ 3540350 w 4215960"/>
                <a:gd name="connsiteY114" fmla="*/ 3940233 h 4347131"/>
                <a:gd name="connsiteX115" fmla="*/ 3527649 w 4215960"/>
                <a:gd name="connsiteY115" fmla="*/ 3902134 h 4347131"/>
                <a:gd name="connsiteX116" fmla="*/ 3533999 w 4215960"/>
                <a:gd name="connsiteY116" fmla="*/ 3854508 h 4347131"/>
                <a:gd name="connsiteX117" fmla="*/ 3545112 w 4215960"/>
                <a:gd name="connsiteY117" fmla="*/ 3798945 h 4347131"/>
                <a:gd name="connsiteX118" fmla="*/ 3507012 w 4215960"/>
                <a:gd name="connsiteY118" fmla="*/ 3768783 h 4347131"/>
                <a:gd name="connsiteX119" fmla="*/ 3540349 w 4215960"/>
                <a:gd name="connsiteY119" fmla="*/ 3759258 h 4347131"/>
                <a:gd name="connsiteX120" fmla="*/ 3518124 w 4215960"/>
                <a:gd name="connsiteY120" fmla="*/ 3722745 h 4347131"/>
                <a:gd name="connsiteX121" fmla="*/ 3556225 w 4215960"/>
                <a:gd name="connsiteY121" fmla="*/ 3717984 h 4347131"/>
                <a:gd name="connsiteX122" fmla="*/ 3562574 w 4215960"/>
                <a:gd name="connsiteY122" fmla="*/ 3684645 h 4347131"/>
                <a:gd name="connsiteX123" fmla="*/ 3624488 w 4215960"/>
                <a:gd name="connsiteY123" fmla="*/ 3694172 h 4347131"/>
                <a:gd name="connsiteX124" fmla="*/ 3657601 w 4215960"/>
                <a:gd name="connsiteY124" fmla="*/ 3709364 h 4347131"/>
                <a:gd name="connsiteX125" fmla="*/ 3623808 w 4215960"/>
                <a:gd name="connsiteY125" fmla="*/ 3750412 h 4347131"/>
                <a:gd name="connsiteX126" fmla="*/ 3662816 w 4215960"/>
                <a:gd name="connsiteY126" fmla="*/ 3857908 h 4347131"/>
                <a:gd name="connsiteX127" fmla="*/ 3715203 w 4215960"/>
                <a:gd name="connsiteY127" fmla="*/ 3889206 h 4347131"/>
                <a:gd name="connsiteX128" fmla="*/ 3767137 w 4215960"/>
                <a:gd name="connsiteY128" fmla="*/ 3847024 h 4347131"/>
                <a:gd name="connsiteX129" fmla="*/ 3852862 w 4215960"/>
                <a:gd name="connsiteY129" fmla="*/ 3798491 h 4347131"/>
                <a:gd name="connsiteX130" fmla="*/ 3835626 w 4215960"/>
                <a:gd name="connsiteY130" fmla="*/ 3709590 h 4347131"/>
                <a:gd name="connsiteX131" fmla="*/ 3912960 w 4215960"/>
                <a:gd name="connsiteY131" fmla="*/ 3576921 h 4347131"/>
                <a:gd name="connsiteX132" fmla="*/ 4205514 w 4215960"/>
                <a:gd name="connsiteY132" fmla="*/ 3243773 h 4347131"/>
                <a:gd name="connsiteX133" fmla="*/ 4124097 w 4215960"/>
                <a:gd name="connsiteY133" fmla="*/ 3234701 h 4347131"/>
                <a:gd name="connsiteX134" fmla="*/ 4128634 w 4215960"/>
                <a:gd name="connsiteY134" fmla="*/ 3142853 h 4347131"/>
                <a:gd name="connsiteX135" fmla="*/ 4079647 w 4215960"/>
                <a:gd name="connsiteY135" fmla="*/ 3117681 h 4347131"/>
                <a:gd name="connsiteX136" fmla="*/ 3995510 w 4215960"/>
                <a:gd name="connsiteY136" fmla="*/ 3149203 h 4347131"/>
                <a:gd name="connsiteX137" fmla="*/ 3958771 w 4215960"/>
                <a:gd name="connsiteY137" fmla="*/ 3112918 h 4347131"/>
                <a:gd name="connsiteX138" fmla="*/ 4003448 w 4215960"/>
                <a:gd name="connsiteY138" fmla="*/ 3090013 h 4347131"/>
                <a:gd name="connsiteX139" fmla="*/ 3874181 w 4215960"/>
                <a:gd name="connsiteY139" fmla="*/ 2876834 h 4347131"/>
                <a:gd name="connsiteX140" fmla="*/ 3889147 w 4215960"/>
                <a:gd name="connsiteY140" fmla="*/ 2846671 h 4347131"/>
                <a:gd name="connsiteX141" fmla="*/ 3865562 w 4215960"/>
                <a:gd name="connsiteY141" fmla="*/ 2731011 h 4347131"/>
                <a:gd name="connsiteX142" fmla="*/ 3706813 w 4215960"/>
                <a:gd name="connsiteY142" fmla="*/ 2720125 h 4347131"/>
                <a:gd name="connsiteX143" fmla="*/ 3673475 w 4215960"/>
                <a:gd name="connsiteY143" fmla="*/ 2768883 h 4347131"/>
                <a:gd name="connsiteX144" fmla="*/ 3584575 w 4215960"/>
                <a:gd name="connsiteY144" fmla="*/ 2783399 h 4347131"/>
                <a:gd name="connsiteX145" fmla="*/ 3590925 w 4215960"/>
                <a:gd name="connsiteY145" fmla="*/ 2761400 h 4347131"/>
                <a:gd name="connsiteX146" fmla="*/ 3537403 w 4215960"/>
                <a:gd name="connsiteY146" fmla="*/ 2745299 h 4347131"/>
                <a:gd name="connsiteX147" fmla="*/ 3512684 w 4215960"/>
                <a:gd name="connsiteY147" fmla="*/ 2580198 h 4347131"/>
                <a:gd name="connsiteX148" fmla="*/ 3232377 w 4215960"/>
                <a:gd name="connsiteY148" fmla="*/ 2513523 h 4347131"/>
                <a:gd name="connsiteX149" fmla="*/ 3096078 w 4215960"/>
                <a:gd name="connsiteY149" fmla="*/ 2556839 h 4347131"/>
                <a:gd name="connsiteX150" fmla="*/ 2964089 w 4215960"/>
                <a:gd name="connsiteY150" fmla="*/ 2549355 h 4347131"/>
                <a:gd name="connsiteX151" fmla="*/ 2831646 w 4215960"/>
                <a:gd name="connsiteY151" fmla="*/ 2438457 h 4347131"/>
                <a:gd name="connsiteX152" fmla="*/ 2618468 w 4215960"/>
                <a:gd name="connsiteY152" fmla="*/ 2135244 h 4347131"/>
                <a:gd name="connsiteX153" fmla="*/ 2220006 w 4215960"/>
                <a:gd name="connsiteY153" fmla="*/ 1995771 h 4347131"/>
                <a:gd name="connsiteX154" fmla="*/ 1983468 w 4215960"/>
                <a:gd name="connsiteY154" fmla="*/ 1682807 h 4347131"/>
                <a:gd name="connsiteX155" fmla="*/ 2017259 w 4215960"/>
                <a:gd name="connsiteY155" fmla="*/ 1657861 h 4347131"/>
                <a:gd name="connsiteX156" fmla="*/ 2076903 w 4215960"/>
                <a:gd name="connsiteY156" fmla="*/ 1740864 h 4347131"/>
                <a:gd name="connsiteX157" fmla="*/ 2097087 w 4215960"/>
                <a:gd name="connsiteY157" fmla="*/ 1723401 h 4347131"/>
                <a:gd name="connsiteX158" fmla="*/ 2140177 w 4215960"/>
                <a:gd name="connsiteY158" fmla="*/ 1754245 h 4347131"/>
                <a:gd name="connsiteX159" fmla="*/ 2228850 w 4215960"/>
                <a:gd name="connsiteY159" fmla="*/ 1700496 h 4347131"/>
                <a:gd name="connsiteX160" fmla="*/ 2244952 w 4215960"/>
                <a:gd name="connsiteY160" fmla="*/ 1680086 h 4347131"/>
                <a:gd name="connsiteX161" fmla="*/ 2303235 w 4215960"/>
                <a:gd name="connsiteY161" fmla="*/ 1680312 h 4347131"/>
                <a:gd name="connsiteX162" fmla="*/ 2319338 w 4215960"/>
                <a:gd name="connsiteY162" fmla="*/ 1647202 h 4347131"/>
                <a:gd name="connsiteX163" fmla="*/ 2300514 w 4215960"/>
                <a:gd name="connsiteY163" fmla="*/ 1621575 h 4347131"/>
                <a:gd name="connsiteX164" fmla="*/ 2233386 w 4215960"/>
                <a:gd name="connsiteY164" fmla="*/ 1641532 h 4347131"/>
                <a:gd name="connsiteX165" fmla="*/ 2211614 w 4215960"/>
                <a:gd name="connsiteY165" fmla="*/ 1588011 h 4347131"/>
                <a:gd name="connsiteX166" fmla="*/ 2232932 w 4215960"/>
                <a:gd name="connsiteY166" fmla="*/ 1558301 h 4347131"/>
                <a:gd name="connsiteX167" fmla="*/ 2176462 w 4215960"/>
                <a:gd name="connsiteY167" fmla="*/ 1454887 h 4347131"/>
                <a:gd name="connsiteX168" fmla="*/ 2127931 w 4215960"/>
                <a:gd name="connsiteY168" fmla="*/ 1493668 h 4347131"/>
                <a:gd name="connsiteX169" fmla="*/ 2038576 w 4215960"/>
                <a:gd name="connsiteY169" fmla="*/ 1439012 h 4347131"/>
                <a:gd name="connsiteX170" fmla="*/ 2090510 w 4215960"/>
                <a:gd name="connsiteY170" fmla="*/ 1346483 h 4347131"/>
                <a:gd name="connsiteX171" fmla="*/ 2047648 w 4215960"/>
                <a:gd name="connsiteY171" fmla="*/ 1225380 h 4347131"/>
                <a:gd name="connsiteX172" fmla="*/ 2062389 w 4215960"/>
                <a:gd name="connsiteY172" fmla="*/ 1101328 h 4347131"/>
                <a:gd name="connsiteX173" fmla="*/ 2157639 w 4215960"/>
                <a:gd name="connsiteY173" fmla="*/ 1027623 h 4347131"/>
                <a:gd name="connsiteX174" fmla="*/ 2262868 w 4215960"/>
                <a:gd name="connsiteY174" fmla="*/ 1005171 h 4347131"/>
                <a:gd name="connsiteX175" fmla="*/ 2199821 w 4215960"/>
                <a:gd name="connsiteY175" fmla="*/ 915364 h 4347131"/>
                <a:gd name="connsiteX176" fmla="*/ 2182585 w 4215960"/>
                <a:gd name="connsiteY176" fmla="*/ 960041 h 4347131"/>
                <a:gd name="connsiteX177" fmla="*/ 2139270 w 4215960"/>
                <a:gd name="connsiteY177" fmla="*/ 912870 h 4347131"/>
                <a:gd name="connsiteX178" fmla="*/ 2160588 w 4215960"/>
                <a:gd name="connsiteY178" fmla="*/ 827598 h 4347131"/>
                <a:gd name="connsiteX179" fmla="*/ 2233612 w 4215960"/>
                <a:gd name="connsiteY179" fmla="*/ 730307 h 4347131"/>
                <a:gd name="connsiteX180" fmla="*/ 2216603 w 4215960"/>
                <a:gd name="connsiteY180" fmla="*/ 623718 h 4347131"/>
                <a:gd name="connsiteX181" fmla="*/ 2045381 w 4215960"/>
                <a:gd name="connsiteY181" fmla="*/ 633469 h 4347131"/>
                <a:gd name="connsiteX182" fmla="*/ 2026103 w 4215960"/>
                <a:gd name="connsiteY182" fmla="*/ 676106 h 4347131"/>
                <a:gd name="connsiteX183" fmla="*/ 1993900 w 4215960"/>
                <a:gd name="connsiteY183" fmla="*/ 608523 h 4347131"/>
                <a:gd name="connsiteX184" fmla="*/ 1964190 w 4215960"/>
                <a:gd name="connsiteY184" fmla="*/ 648891 h 4347131"/>
                <a:gd name="connsiteX185" fmla="*/ 1778681 w 4215960"/>
                <a:gd name="connsiteY185" fmla="*/ 682455 h 4347131"/>
                <a:gd name="connsiteX0" fmla="*/ 1778681 w 4215960"/>
                <a:gd name="connsiteY0" fmla="*/ 697894 h 4362570"/>
                <a:gd name="connsiteX1" fmla="*/ 1452562 w 4215960"/>
                <a:gd name="connsiteY1" fmla="*/ 540051 h 4362570"/>
                <a:gd name="connsiteX2" fmla="*/ 1492474 w 4215960"/>
                <a:gd name="connsiteY2" fmla="*/ 390146 h 4362570"/>
                <a:gd name="connsiteX3" fmla="*/ 1438500 w 4215960"/>
                <a:gd name="connsiteY3" fmla="*/ 380621 h 4362570"/>
                <a:gd name="connsiteX4" fmla="*/ 1435325 w 4215960"/>
                <a:gd name="connsiteY4" fmla="*/ 352047 h 4362570"/>
                <a:gd name="connsiteX5" fmla="*/ 1479775 w 4215960"/>
                <a:gd name="connsiteY5" fmla="*/ 359984 h 4362570"/>
                <a:gd name="connsiteX6" fmla="*/ 1422625 w 4215960"/>
                <a:gd name="connsiteY6" fmla="*/ 272671 h 4362570"/>
                <a:gd name="connsiteX7" fmla="*/ 1433737 w 4215960"/>
                <a:gd name="connsiteY7" fmla="*/ 312359 h 4362570"/>
                <a:gd name="connsiteX8" fmla="*/ 1381349 w 4215960"/>
                <a:gd name="connsiteY8" fmla="*/ 277434 h 4362570"/>
                <a:gd name="connsiteX9" fmla="*/ 1401987 w 4215960"/>
                <a:gd name="connsiteY9" fmla="*/ 244097 h 4362570"/>
                <a:gd name="connsiteX10" fmla="*/ 1367062 w 4215960"/>
                <a:gd name="connsiteY10" fmla="*/ 182186 h 4362570"/>
                <a:gd name="connsiteX11" fmla="*/ 1400399 w 4215960"/>
                <a:gd name="connsiteY11" fmla="*/ 183775 h 4362570"/>
                <a:gd name="connsiteX12" fmla="*/ 1357537 w 4215960"/>
                <a:gd name="connsiteY12" fmla="*/ 90112 h 4362570"/>
                <a:gd name="connsiteX13" fmla="*/ 1332138 w 4215960"/>
                <a:gd name="connsiteY13" fmla="*/ 88524 h 4362570"/>
                <a:gd name="connsiteX14" fmla="*/ 1321025 w 4215960"/>
                <a:gd name="connsiteY14" fmla="*/ 40899 h 4362570"/>
                <a:gd name="connsiteX15" fmla="*/ 1313087 w 4215960"/>
                <a:gd name="connsiteY15" fmla="*/ 39312 h 4362570"/>
                <a:gd name="connsiteX16" fmla="*/ 1135287 w 4215960"/>
                <a:gd name="connsiteY16" fmla="*/ 552071 h 4362570"/>
                <a:gd name="connsiteX17" fmla="*/ 868587 w 4215960"/>
                <a:gd name="connsiteY17" fmla="*/ 585408 h 4362570"/>
                <a:gd name="connsiteX18" fmla="*/ 362857 w 4215960"/>
                <a:gd name="connsiteY18" fmla="*/ 786567 h 4362570"/>
                <a:gd name="connsiteX19" fmla="*/ 312057 w 4215960"/>
                <a:gd name="connsiteY19" fmla="*/ 801082 h 4362570"/>
                <a:gd name="connsiteX20" fmla="*/ 239485 w 4215960"/>
                <a:gd name="connsiteY20" fmla="*/ 851882 h 4362570"/>
                <a:gd name="connsiteX21" fmla="*/ 210457 w 4215960"/>
                <a:gd name="connsiteY21" fmla="*/ 859139 h 4362570"/>
                <a:gd name="connsiteX22" fmla="*/ 159657 w 4215960"/>
                <a:gd name="connsiteY22" fmla="*/ 888167 h 4362570"/>
                <a:gd name="connsiteX23" fmla="*/ 130628 w 4215960"/>
                <a:gd name="connsiteY23" fmla="*/ 917196 h 4362570"/>
                <a:gd name="connsiteX24" fmla="*/ 108857 w 4215960"/>
                <a:gd name="connsiteY24" fmla="*/ 938967 h 4362570"/>
                <a:gd name="connsiteX25" fmla="*/ 94343 w 4215960"/>
                <a:gd name="connsiteY25" fmla="*/ 953482 h 4362570"/>
                <a:gd name="connsiteX26" fmla="*/ 43543 w 4215960"/>
                <a:gd name="connsiteY26" fmla="*/ 1033310 h 4362570"/>
                <a:gd name="connsiteX27" fmla="*/ 14514 w 4215960"/>
                <a:gd name="connsiteY27" fmla="*/ 1113139 h 4362570"/>
                <a:gd name="connsiteX28" fmla="*/ 0 w 4215960"/>
                <a:gd name="connsiteY28" fmla="*/ 1171196 h 4362570"/>
                <a:gd name="connsiteX29" fmla="*/ 7257 w 4215960"/>
                <a:gd name="connsiteY29" fmla="*/ 2143653 h 4362570"/>
                <a:gd name="connsiteX30" fmla="*/ 29028 w 4215960"/>
                <a:gd name="connsiteY30" fmla="*/ 2245253 h 4362570"/>
                <a:gd name="connsiteX31" fmla="*/ 43543 w 4215960"/>
                <a:gd name="connsiteY31" fmla="*/ 2281539 h 4362570"/>
                <a:gd name="connsiteX32" fmla="*/ 58057 w 4215960"/>
                <a:gd name="connsiteY32" fmla="*/ 2346853 h 4362570"/>
                <a:gd name="connsiteX33" fmla="*/ 79828 w 4215960"/>
                <a:gd name="connsiteY33" fmla="*/ 2397653 h 4362570"/>
                <a:gd name="connsiteX34" fmla="*/ 116114 w 4215960"/>
                <a:gd name="connsiteY34" fmla="*/ 2513767 h 4362570"/>
                <a:gd name="connsiteX35" fmla="*/ 137885 w 4215960"/>
                <a:gd name="connsiteY35" fmla="*/ 2579082 h 4362570"/>
                <a:gd name="connsiteX36" fmla="*/ 145143 w 4215960"/>
                <a:gd name="connsiteY36" fmla="*/ 2600853 h 4362570"/>
                <a:gd name="connsiteX37" fmla="*/ 166914 w 4215960"/>
                <a:gd name="connsiteY37" fmla="*/ 2644396 h 4362570"/>
                <a:gd name="connsiteX38" fmla="*/ 188685 w 4215960"/>
                <a:gd name="connsiteY38" fmla="*/ 2695196 h 4362570"/>
                <a:gd name="connsiteX39" fmla="*/ 195943 w 4215960"/>
                <a:gd name="connsiteY39" fmla="*/ 2724225 h 4362570"/>
                <a:gd name="connsiteX40" fmla="*/ 232228 w 4215960"/>
                <a:gd name="connsiteY40" fmla="*/ 2775025 h 4362570"/>
                <a:gd name="connsiteX41" fmla="*/ 254000 w 4215960"/>
                <a:gd name="connsiteY41" fmla="*/ 2833082 h 4362570"/>
                <a:gd name="connsiteX42" fmla="*/ 275771 w 4215960"/>
                <a:gd name="connsiteY42" fmla="*/ 2854853 h 4362570"/>
                <a:gd name="connsiteX43" fmla="*/ 312057 w 4215960"/>
                <a:gd name="connsiteY43" fmla="*/ 2927425 h 4362570"/>
                <a:gd name="connsiteX44" fmla="*/ 348343 w 4215960"/>
                <a:gd name="connsiteY44" fmla="*/ 2978225 h 4362570"/>
                <a:gd name="connsiteX45" fmla="*/ 355600 w 4215960"/>
                <a:gd name="connsiteY45" fmla="*/ 2999996 h 4362570"/>
                <a:gd name="connsiteX46" fmla="*/ 406400 w 4215960"/>
                <a:gd name="connsiteY46" fmla="*/ 3065310 h 4362570"/>
                <a:gd name="connsiteX47" fmla="*/ 435428 w 4215960"/>
                <a:gd name="connsiteY47" fmla="*/ 3130625 h 4362570"/>
                <a:gd name="connsiteX48" fmla="*/ 457200 w 4215960"/>
                <a:gd name="connsiteY48" fmla="*/ 3159653 h 4362570"/>
                <a:gd name="connsiteX49" fmla="*/ 471714 w 4215960"/>
                <a:gd name="connsiteY49" fmla="*/ 3217710 h 4362570"/>
                <a:gd name="connsiteX50" fmla="*/ 478971 w 4215960"/>
                <a:gd name="connsiteY50" fmla="*/ 3239482 h 4362570"/>
                <a:gd name="connsiteX51" fmla="*/ 486228 w 4215960"/>
                <a:gd name="connsiteY51" fmla="*/ 3268510 h 4362570"/>
                <a:gd name="connsiteX52" fmla="*/ 493485 w 4215960"/>
                <a:gd name="connsiteY52" fmla="*/ 3333825 h 4362570"/>
                <a:gd name="connsiteX53" fmla="*/ 515257 w 4215960"/>
                <a:gd name="connsiteY53" fmla="*/ 3391882 h 4362570"/>
                <a:gd name="connsiteX54" fmla="*/ 544285 w 4215960"/>
                <a:gd name="connsiteY54" fmla="*/ 3435425 h 4362570"/>
                <a:gd name="connsiteX55" fmla="*/ 573314 w 4215960"/>
                <a:gd name="connsiteY55" fmla="*/ 3486225 h 4362570"/>
                <a:gd name="connsiteX56" fmla="*/ 602343 w 4215960"/>
                <a:gd name="connsiteY56" fmla="*/ 3507996 h 4362570"/>
                <a:gd name="connsiteX57" fmla="*/ 645885 w 4215960"/>
                <a:gd name="connsiteY57" fmla="*/ 3551539 h 4362570"/>
                <a:gd name="connsiteX58" fmla="*/ 674914 w 4215960"/>
                <a:gd name="connsiteY58" fmla="*/ 3573310 h 4362570"/>
                <a:gd name="connsiteX59" fmla="*/ 711200 w 4215960"/>
                <a:gd name="connsiteY59" fmla="*/ 3616853 h 4362570"/>
                <a:gd name="connsiteX60" fmla="*/ 740228 w 4215960"/>
                <a:gd name="connsiteY60" fmla="*/ 3638625 h 4362570"/>
                <a:gd name="connsiteX61" fmla="*/ 812800 w 4215960"/>
                <a:gd name="connsiteY61" fmla="*/ 3703939 h 4362570"/>
                <a:gd name="connsiteX62" fmla="*/ 849085 w 4215960"/>
                <a:gd name="connsiteY62" fmla="*/ 3747482 h 4362570"/>
                <a:gd name="connsiteX63" fmla="*/ 870857 w 4215960"/>
                <a:gd name="connsiteY63" fmla="*/ 3761996 h 4362570"/>
                <a:gd name="connsiteX64" fmla="*/ 907143 w 4215960"/>
                <a:gd name="connsiteY64" fmla="*/ 3805539 h 4362570"/>
                <a:gd name="connsiteX65" fmla="*/ 936171 w 4215960"/>
                <a:gd name="connsiteY65" fmla="*/ 3827310 h 4362570"/>
                <a:gd name="connsiteX66" fmla="*/ 1030514 w 4215960"/>
                <a:gd name="connsiteY66" fmla="*/ 3870853 h 4362570"/>
                <a:gd name="connsiteX67" fmla="*/ 1480457 w 4215960"/>
                <a:gd name="connsiteY67" fmla="*/ 3856339 h 4362570"/>
                <a:gd name="connsiteX68" fmla="*/ 1531257 w 4215960"/>
                <a:gd name="connsiteY68" fmla="*/ 3841825 h 4362570"/>
                <a:gd name="connsiteX69" fmla="*/ 1618343 w 4215960"/>
                <a:gd name="connsiteY69" fmla="*/ 3834567 h 4362570"/>
                <a:gd name="connsiteX70" fmla="*/ 1698171 w 4215960"/>
                <a:gd name="connsiteY70" fmla="*/ 3820053 h 4362570"/>
                <a:gd name="connsiteX71" fmla="*/ 1756228 w 4215960"/>
                <a:gd name="connsiteY71" fmla="*/ 3812796 h 4362570"/>
                <a:gd name="connsiteX72" fmla="*/ 1785257 w 4215960"/>
                <a:gd name="connsiteY72" fmla="*/ 3798282 h 4362570"/>
                <a:gd name="connsiteX73" fmla="*/ 1850571 w 4215960"/>
                <a:gd name="connsiteY73" fmla="*/ 3776510 h 4362570"/>
                <a:gd name="connsiteX74" fmla="*/ 1886857 w 4215960"/>
                <a:gd name="connsiteY74" fmla="*/ 3761996 h 4362570"/>
                <a:gd name="connsiteX75" fmla="*/ 1988457 w 4215960"/>
                <a:gd name="connsiteY75" fmla="*/ 3747482 h 4362570"/>
                <a:gd name="connsiteX76" fmla="*/ 2017485 w 4215960"/>
                <a:gd name="connsiteY76" fmla="*/ 3740225 h 4362570"/>
                <a:gd name="connsiteX77" fmla="*/ 2637971 w 4215960"/>
                <a:gd name="connsiteY77" fmla="*/ 4086979 h 4362570"/>
                <a:gd name="connsiteX78" fmla="*/ 2724375 w 4215960"/>
                <a:gd name="connsiteY78" fmla="*/ 4273169 h 4362570"/>
                <a:gd name="connsiteX79" fmla="*/ 2784700 w 4215960"/>
                <a:gd name="connsiteY79" fmla="*/ 4331907 h 4362570"/>
                <a:gd name="connsiteX80" fmla="*/ 2795812 w 4215960"/>
                <a:gd name="connsiteY80" fmla="*/ 4301744 h 4362570"/>
                <a:gd name="connsiteX81" fmla="*/ 2841850 w 4215960"/>
                <a:gd name="connsiteY81" fmla="*/ 4274756 h 4362570"/>
                <a:gd name="connsiteX82" fmla="*/ 2892650 w 4215960"/>
                <a:gd name="connsiteY82" fmla="*/ 4347782 h 4362570"/>
                <a:gd name="connsiteX83" fmla="*/ 2941863 w 4215960"/>
                <a:gd name="connsiteY83" fmla="*/ 4350957 h 4362570"/>
                <a:gd name="connsiteX84" fmla="*/ 2897412 w 4215960"/>
                <a:gd name="connsiteY84" fmla="*/ 4257295 h 4362570"/>
                <a:gd name="connsiteX85" fmla="*/ 2854550 w 4215960"/>
                <a:gd name="connsiteY85" fmla="*/ 4189032 h 4362570"/>
                <a:gd name="connsiteX86" fmla="*/ 2897413 w 4215960"/>
                <a:gd name="connsiteY86" fmla="*/ 4173156 h 4362570"/>
                <a:gd name="connsiteX87" fmla="*/ 2878362 w 4215960"/>
                <a:gd name="connsiteY87" fmla="*/ 4131882 h 4362570"/>
                <a:gd name="connsiteX88" fmla="*/ 2930750 w 4215960"/>
                <a:gd name="connsiteY88" fmla="*/ 4141407 h 4362570"/>
                <a:gd name="connsiteX89" fmla="*/ 2910113 w 4215960"/>
                <a:gd name="connsiteY89" fmla="*/ 4108069 h 4362570"/>
                <a:gd name="connsiteX90" fmla="*/ 2931432 w 4215960"/>
                <a:gd name="connsiteY90" fmla="*/ 4091515 h 4362570"/>
                <a:gd name="connsiteX91" fmla="*/ 3052535 w 4215960"/>
                <a:gd name="connsiteY91" fmla="*/ 4176788 h 4362570"/>
                <a:gd name="connsiteX92" fmla="*/ 3087912 w 4215960"/>
                <a:gd name="connsiteY92" fmla="*/ 4163631 h 4362570"/>
                <a:gd name="connsiteX93" fmla="*/ 3140299 w 4215960"/>
                <a:gd name="connsiteY93" fmla="*/ 4228720 h 4362570"/>
                <a:gd name="connsiteX94" fmla="*/ 3160937 w 4215960"/>
                <a:gd name="connsiteY94" fmla="*/ 4287457 h 4362570"/>
                <a:gd name="connsiteX95" fmla="*/ 3268887 w 4215960"/>
                <a:gd name="connsiteY95" fmla="*/ 4306506 h 4362570"/>
                <a:gd name="connsiteX96" fmla="*/ 3208563 w 4215960"/>
                <a:gd name="connsiteY96" fmla="*/ 4239831 h 4362570"/>
                <a:gd name="connsiteX97" fmla="*/ 3205387 w 4215960"/>
                <a:gd name="connsiteY97" fmla="*/ 4171569 h 4362570"/>
                <a:gd name="connsiteX98" fmla="*/ 3259362 w 4215960"/>
                <a:gd name="connsiteY98" fmla="*/ 4227132 h 4362570"/>
                <a:gd name="connsiteX99" fmla="*/ 3308575 w 4215960"/>
                <a:gd name="connsiteY99" fmla="*/ 4231894 h 4362570"/>
                <a:gd name="connsiteX100" fmla="*/ 3302225 w 4215960"/>
                <a:gd name="connsiteY100" fmla="*/ 4182682 h 4362570"/>
                <a:gd name="connsiteX101" fmla="*/ 3362550 w 4215960"/>
                <a:gd name="connsiteY101" fmla="*/ 4187444 h 4362570"/>
                <a:gd name="connsiteX102" fmla="*/ 3424462 w 4215960"/>
                <a:gd name="connsiteY102" fmla="*/ 4230306 h 4362570"/>
                <a:gd name="connsiteX103" fmla="*/ 3456212 w 4215960"/>
                <a:gd name="connsiteY103" fmla="*/ 4217607 h 4362570"/>
                <a:gd name="connsiteX104" fmla="*/ 3449863 w 4215960"/>
                <a:gd name="connsiteY104" fmla="*/ 4182682 h 4362570"/>
                <a:gd name="connsiteX105" fmla="*/ 3491138 w 4215960"/>
                <a:gd name="connsiteY105" fmla="*/ 4158870 h 4362570"/>
                <a:gd name="connsiteX106" fmla="*/ 3575275 w 4215960"/>
                <a:gd name="connsiteY106" fmla="*/ 4216020 h 4362570"/>
                <a:gd name="connsiteX107" fmla="*/ 3592738 w 4215960"/>
                <a:gd name="connsiteY107" fmla="*/ 4114422 h 4362570"/>
                <a:gd name="connsiteX108" fmla="*/ 3567338 w 4215960"/>
                <a:gd name="connsiteY108" fmla="*/ 4092196 h 4362570"/>
                <a:gd name="connsiteX109" fmla="*/ 3494312 w 4215960"/>
                <a:gd name="connsiteY109" fmla="*/ 4049333 h 4362570"/>
                <a:gd name="connsiteX110" fmla="*/ 3516537 w 4215960"/>
                <a:gd name="connsiteY110" fmla="*/ 4023934 h 4362570"/>
                <a:gd name="connsiteX111" fmla="*/ 3537175 w 4215960"/>
                <a:gd name="connsiteY111" fmla="*/ 4001708 h 4362570"/>
                <a:gd name="connsiteX112" fmla="*/ 3591150 w 4215960"/>
                <a:gd name="connsiteY112" fmla="*/ 4033459 h 4362570"/>
                <a:gd name="connsiteX113" fmla="*/ 3597500 w 4215960"/>
                <a:gd name="connsiteY113" fmla="*/ 3989009 h 4362570"/>
                <a:gd name="connsiteX114" fmla="*/ 3541937 w 4215960"/>
                <a:gd name="connsiteY114" fmla="*/ 3965196 h 4362570"/>
                <a:gd name="connsiteX115" fmla="*/ 3540350 w 4215960"/>
                <a:gd name="connsiteY115" fmla="*/ 3955672 h 4362570"/>
                <a:gd name="connsiteX116" fmla="*/ 3527649 w 4215960"/>
                <a:gd name="connsiteY116" fmla="*/ 3917573 h 4362570"/>
                <a:gd name="connsiteX117" fmla="*/ 3533999 w 4215960"/>
                <a:gd name="connsiteY117" fmla="*/ 3869947 h 4362570"/>
                <a:gd name="connsiteX118" fmla="*/ 3545112 w 4215960"/>
                <a:gd name="connsiteY118" fmla="*/ 3814384 h 4362570"/>
                <a:gd name="connsiteX119" fmla="*/ 3507012 w 4215960"/>
                <a:gd name="connsiteY119" fmla="*/ 3784222 h 4362570"/>
                <a:gd name="connsiteX120" fmla="*/ 3540349 w 4215960"/>
                <a:gd name="connsiteY120" fmla="*/ 3774697 h 4362570"/>
                <a:gd name="connsiteX121" fmla="*/ 3518124 w 4215960"/>
                <a:gd name="connsiteY121" fmla="*/ 3738184 h 4362570"/>
                <a:gd name="connsiteX122" fmla="*/ 3556225 w 4215960"/>
                <a:gd name="connsiteY122" fmla="*/ 3733423 h 4362570"/>
                <a:gd name="connsiteX123" fmla="*/ 3562574 w 4215960"/>
                <a:gd name="connsiteY123" fmla="*/ 3700084 h 4362570"/>
                <a:gd name="connsiteX124" fmla="*/ 3624488 w 4215960"/>
                <a:gd name="connsiteY124" fmla="*/ 3709611 h 4362570"/>
                <a:gd name="connsiteX125" fmla="*/ 3657601 w 4215960"/>
                <a:gd name="connsiteY125" fmla="*/ 3724803 h 4362570"/>
                <a:gd name="connsiteX126" fmla="*/ 3623808 w 4215960"/>
                <a:gd name="connsiteY126" fmla="*/ 3765851 h 4362570"/>
                <a:gd name="connsiteX127" fmla="*/ 3662816 w 4215960"/>
                <a:gd name="connsiteY127" fmla="*/ 3873347 h 4362570"/>
                <a:gd name="connsiteX128" fmla="*/ 3715203 w 4215960"/>
                <a:gd name="connsiteY128" fmla="*/ 3904645 h 4362570"/>
                <a:gd name="connsiteX129" fmla="*/ 3767137 w 4215960"/>
                <a:gd name="connsiteY129" fmla="*/ 3862463 h 4362570"/>
                <a:gd name="connsiteX130" fmla="*/ 3852862 w 4215960"/>
                <a:gd name="connsiteY130" fmla="*/ 3813930 h 4362570"/>
                <a:gd name="connsiteX131" fmla="*/ 3835626 w 4215960"/>
                <a:gd name="connsiteY131" fmla="*/ 3725029 h 4362570"/>
                <a:gd name="connsiteX132" fmla="*/ 3912960 w 4215960"/>
                <a:gd name="connsiteY132" fmla="*/ 3592360 h 4362570"/>
                <a:gd name="connsiteX133" fmla="*/ 4205514 w 4215960"/>
                <a:gd name="connsiteY133" fmla="*/ 3259212 h 4362570"/>
                <a:gd name="connsiteX134" fmla="*/ 4124097 w 4215960"/>
                <a:gd name="connsiteY134" fmla="*/ 3250140 h 4362570"/>
                <a:gd name="connsiteX135" fmla="*/ 4128634 w 4215960"/>
                <a:gd name="connsiteY135" fmla="*/ 3158292 h 4362570"/>
                <a:gd name="connsiteX136" fmla="*/ 4079647 w 4215960"/>
                <a:gd name="connsiteY136" fmla="*/ 3133120 h 4362570"/>
                <a:gd name="connsiteX137" fmla="*/ 3995510 w 4215960"/>
                <a:gd name="connsiteY137" fmla="*/ 3164642 h 4362570"/>
                <a:gd name="connsiteX138" fmla="*/ 3958771 w 4215960"/>
                <a:gd name="connsiteY138" fmla="*/ 3128357 h 4362570"/>
                <a:gd name="connsiteX139" fmla="*/ 4003448 w 4215960"/>
                <a:gd name="connsiteY139" fmla="*/ 3105452 h 4362570"/>
                <a:gd name="connsiteX140" fmla="*/ 3874181 w 4215960"/>
                <a:gd name="connsiteY140" fmla="*/ 2892273 h 4362570"/>
                <a:gd name="connsiteX141" fmla="*/ 3889147 w 4215960"/>
                <a:gd name="connsiteY141" fmla="*/ 2862110 h 4362570"/>
                <a:gd name="connsiteX142" fmla="*/ 3865562 w 4215960"/>
                <a:gd name="connsiteY142" fmla="*/ 2746450 h 4362570"/>
                <a:gd name="connsiteX143" fmla="*/ 3706813 w 4215960"/>
                <a:gd name="connsiteY143" fmla="*/ 2735564 h 4362570"/>
                <a:gd name="connsiteX144" fmla="*/ 3673475 w 4215960"/>
                <a:gd name="connsiteY144" fmla="*/ 2784322 h 4362570"/>
                <a:gd name="connsiteX145" fmla="*/ 3584575 w 4215960"/>
                <a:gd name="connsiteY145" fmla="*/ 2798838 h 4362570"/>
                <a:gd name="connsiteX146" fmla="*/ 3590925 w 4215960"/>
                <a:gd name="connsiteY146" fmla="*/ 2776839 h 4362570"/>
                <a:gd name="connsiteX147" fmla="*/ 3537403 w 4215960"/>
                <a:gd name="connsiteY147" fmla="*/ 2760738 h 4362570"/>
                <a:gd name="connsiteX148" fmla="*/ 3512684 w 4215960"/>
                <a:gd name="connsiteY148" fmla="*/ 2595637 h 4362570"/>
                <a:gd name="connsiteX149" fmla="*/ 3232377 w 4215960"/>
                <a:gd name="connsiteY149" fmla="*/ 2528962 h 4362570"/>
                <a:gd name="connsiteX150" fmla="*/ 3096078 w 4215960"/>
                <a:gd name="connsiteY150" fmla="*/ 2572278 h 4362570"/>
                <a:gd name="connsiteX151" fmla="*/ 2964089 w 4215960"/>
                <a:gd name="connsiteY151" fmla="*/ 2564794 h 4362570"/>
                <a:gd name="connsiteX152" fmla="*/ 2831646 w 4215960"/>
                <a:gd name="connsiteY152" fmla="*/ 2453896 h 4362570"/>
                <a:gd name="connsiteX153" fmla="*/ 2618468 w 4215960"/>
                <a:gd name="connsiteY153" fmla="*/ 2150683 h 4362570"/>
                <a:gd name="connsiteX154" fmla="*/ 2220006 w 4215960"/>
                <a:gd name="connsiteY154" fmla="*/ 2011210 h 4362570"/>
                <a:gd name="connsiteX155" fmla="*/ 1983468 w 4215960"/>
                <a:gd name="connsiteY155" fmla="*/ 1698246 h 4362570"/>
                <a:gd name="connsiteX156" fmla="*/ 2017259 w 4215960"/>
                <a:gd name="connsiteY156" fmla="*/ 1673300 h 4362570"/>
                <a:gd name="connsiteX157" fmla="*/ 2076903 w 4215960"/>
                <a:gd name="connsiteY157" fmla="*/ 1756303 h 4362570"/>
                <a:gd name="connsiteX158" fmla="*/ 2097087 w 4215960"/>
                <a:gd name="connsiteY158" fmla="*/ 1738840 h 4362570"/>
                <a:gd name="connsiteX159" fmla="*/ 2140177 w 4215960"/>
                <a:gd name="connsiteY159" fmla="*/ 1769684 h 4362570"/>
                <a:gd name="connsiteX160" fmla="*/ 2228850 w 4215960"/>
                <a:gd name="connsiteY160" fmla="*/ 1715935 h 4362570"/>
                <a:gd name="connsiteX161" fmla="*/ 2244952 w 4215960"/>
                <a:gd name="connsiteY161" fmla="*/ 1695525 h 4362570"/>
                <a:gd name="connsiteX162" fmla="*/ 2303235 w 4215960"/>
                <a:gd name="connsiteY162" fmla="*/ 1695751 h 4362570"/>
                <a:gd name="connsiteX163" fmla="*/ 2319338 w 4215960"/>
                <a:gd name="connsiteY163" fmla="*/ 1662641 h 4362570"/>
                <a:gd name="connsiteX164" fmla="*/ 2300514 w 4215960"/>
                <a:gd name="connsiteY164" fmla="*/ 1637014 h 4362570"/>
                <a:gd name="connsiteX165" fmla="*/ 2233386 w 4215960"/>
                <a:gd name="connsiteY165" fmla="*/ 1656971 h 4362570"/>
                <a:gd name="connsiteX166" fmla="*/ 2211614 w 4215960"/>
                <a:gd name="connsiteY166" fmla="*/ 1603450 h 4362570"/>
                <a:gd name="connsiteX167" fmla="*/ 2232932 w 4215960"/>
                <a:gd name="connsiteY167" fmla="*/ 1573740 h 4362570"/>
                <a:gd name="connsiteX168" fmla="*/ 2176462 w 4215960"/>
                <a:gd name="connsiteY168" fmla="*/ 1470326 h 4362570"/>
                <a:gd name="connsiteX169" fmla="*/ 2127931 w 4215960"/>
                <a:gd name="connsiteY169" fmla="*/ 1509107 h 4362570"/>
                <a:gd name="connsiteX170" fmla="*/ 2038576 w 4215960"/>
                <a:gd name="connsiteY170" fmla="*/ 1454451 h 4362570"/>
                <a:gd name="connsiteX171" fmla="*/ 2090510 w 4215960"/>
                <a:gd name="connsiteY171" fmla="*/ 1361922 h 4362570"/>
                <a:gd name="connsiteX172" fmla="*/ 2047648 w 4215960"/>
                <a:gd name="connsiteY172" fmla="*/ 1240819 h 4362570"/>
                <a:gd name="connsiteX173" fmla="*/ 2062389 w 4215960"/>
                <a:gd name="connsiteY173" fmla="*/ 1116767 h 4362570"/>
                <a:gd name="connsiteX174" fmla="*/ 2157639 w 4215960"/>
                <a:gd name="connsiteY174" fmla="*/ 1043062 h 4362570"/>
                <a:gd name="connsiteX175" fmla="*/ 2262868 w 4215960"/>
                <a:gd name="connsiteY175" fmla="*/ 1020610 h 4362570"/>
                <a:gd name="connsiteX176" fmla="*/ 2199821 w 4215960"/>
                <a:gd name="connsiteY176" fmla="*/ 930803 h 4362570"/>
                <a:gd name="connsiteX177" fmla="*/ 2182585 w 4215960"/>
                <a:gd name="connsiteY177" fmla="*/ 975480 h 4362570"/>
                <a:gd name="connsiteX178" fmla="*/ 2139270 w 4215960"/>
                <a:gd name="connsiteY178" fmla="*/ 928309 h 4362570"/>
                <a:gd name="connsiteX179" fmla="*/ 2160588 w 4215960"/>
                <a:gd name="connsiteY179" fmla="*/ 843037 h 4362570"/>
                <a:gd name="connsiteX180" fmla="*/ 2233612 w 4215960"/>
                <a:gd name="connsiteY180" fmla="*/ 745746 h 4362570"/>
                <a:gd name="connsiteX181" fmla="*/ 2216603 w 4215960"/>
                <a:gd name="connsiteY181" fmla="*/ 639157 h 4362570"/>
                <a:gd name="connsiteX182" fmla="*/ 2045381 w 4215960"/>
                <a:gd name="connsiteY182" fmla="*/ 648908 h 4362570"/>
                <a:gd name="connsiteX183" fmla="*/ 2026103 w 4215960"/>
                <a:gd name="connsiteY183" fmla="*/ 691545 h 4362570"/>
                <a:gd name="connsiteX184" fmla="*/ 1993900 w 4215960"/>
                <a:gd name="connsiteY184" fmla="*/ 623962 h 4362570"/>
                <a:gd name="connsiteX185" fmla="*/ 1964190 w 4215960"/>
                <a:gd name="connsiteY185" fmla="*/ 664330 h 4362570"/>
                <a:gd name="connsiteX186" fmla="*/ 1778681 w 4215960"/>
                <a:gd name="connsiteY186" fmla="*/ 697894 h 4362570"/>
                <a:gd name="connsiteX0" fmla="*/ 1778681 w 4215960"/>
                <a:gd name="connsiteY0" fmla="*/ 709819 h 4374495"/>
                <a:gd name="connsiteX1" fmla="*/ 1452562 w 4215960"/>
                <a:gd name="connsiteY1" fmla="*/ 551976 h 4374495"/>
                <a:gd name="connsiteX2" fmla="*/ 1492474 w 4215960"/>
                <a:gd name="connsiteY2" fmla="*/ 402071 h 4374495"/>
                <a:gd name="connsiteX3" fmla="*/ 1438500 w 4215960"/>
                <a:gd name="connsiteY3" fmla="*/ 392546 h 4374495"/>
                <a:gd name="connsiteX4" fmla="*/ 1435325 w 4215960"/>
                <a:gd name="connsiteY4" fmla="*/ 363972 h 4374495"/>
                <a:gd name="connsiteX5" fmla="*/ 1479775 w 4215960"/>
                <a:gd name="connsiteY5" fmla="*/ 371909 h 4374495"/>
                <a:gd name="connsiteX6" fmla="*/ 1422625 w 4215960"/>
                <a:gd name="connsiteY6" fmla="*/ 284596 h 4374495"/>
                <a:gd name="connsiteX7" fmla="*/ 1433737 w 4215960"/>
                <a:gd name="connsiteY7" fmla="*/ 324284 h 4374495"/>
                <a:gd name="connsiteX8" fmla="*/ 1381349 w 4215960"/>
                <a:gd name="connsiteY8" fmla="*/ 289359 h 4374495"/>
                <a:gd name="connsiteX9" fmla="*/ 1401987 w 4215960"/>
                <a:gd name="connsiteY9" fmla="*/ 256022 h 4374495"/>
                <a:gd name="connsiteX10" fmla="*/ 1367062 w 4215960"/>
                <a:gd name="connsiteY10" fmla="*/ 194111 h 4374495"/>
                <a:gd name="connsiteX11" fmla="*/ 1400399 w 4215960"/>
                <a:gd name="connsiteY11" fmla="*/ 195700 h 4374495"/>
                <a:gd name="connsiteX12" fmla="*/ 1357537 w 4215960"/>
                <a:gd name="connsiteY12" fmla="*/ 102037 h 4374495"/>
                <a:gd name="connsiteX13" fmla="*/ 1332138 w 4215960"/>
                <a:gd name="connsiteY13" fmla="*/ 100449 h 4374495"/>
                <a:gd name="connsiteX14" fmla="*/ 1321025 w 4215960"/>
                <a:gd name="connsiteY14" fmla="*/ 52824 h 4374495"/>
                <a:gd name="connsiteX15" fmla="*/ 1352774 w 4215960"/>
                <a:gd name="connsiteY15" fmla="*/ 35362 h 4374495"/>
                <a:gd name="connsiteX16" fmla="*/ 1135287 w 4215960"/>
                <a:gd name="connsiteY16" fmla="*/ 563996 h 4374495"/>
                <a:gd name="connsiteX17" fmla="*/ 868587 w 4215960"/>
                <a:gd name="connsiteY17" fmla="*/ 597333 h 4374495"/>
                <a:gd name="connsiteX18" fmla="*/ 362857 w 4215960"/>
                <a:gd name="connsiteY18" fmla="*/ 798492 h 4374495"/>
                <a:gd name="connsiteX19" fmla="*/ 312057 w 4215960"/>
                <a:gd name="connsiteY19" fmla="*/ 813007 h 4374495"/>
                <a:gd name="connsiteX20" fmla="*/ 239485 w 4215960"/>
                <a:gd name="connsiteY20" fmla="*/ 863807 h 4374495"/>
                <a:gd name="connsiteX21" fmla="*/ 210457 w 4215960"/>
                <a:gd name="connsiteY21" fmla="*/ 871064 h 4374495"/>
                <a:gd name="connsiteX22" fmla="*/ 159657 w 4215960"/>
                <a:gd name="connsiteY22" fmla="*/ 900092 h 4374495"/>
                <a:gd name="connsiteX23" fmla="*/ 130628 w 4215960"/>
                <a:gd name="connsiteY23" fmla="*/ 929121 h 4374495"/>
                <a:gd name="connsiteX24" fmla="*/ 108857 w 4215960"/>
                <a:gd name="connsiteY24" fmla="*/ 950892 h 4374495"/>
                <a:gd name="connsiteX25" fmla="*/ 94343 w 4215960"/>
                <a:gd name="connsiteY25" fmla="*/ 965407 h 4374495"/>
                <a:gd name="connsiteX26" fmla="*/ 43543 w 4215960"/>
                <a:gd name="connsiteY26" fmla="*/ 1045235 h 4374495"/>
                <a:gd name="connsiteX27" fmla="*/ 14514 w 4215960"/>
                <a:gd name="connsiteY27" fmla="*/ 1125064 h 4374495"/>
                <a:gd name="connsiteX28" fmla="*/ 0 w 4215960"/>
                <a:gd name="connsiteY28" fmla="*/ 1183121 h 4374495"/>
                <a:gd name="connsiteX29" fmla="*/ 7257 w 4215960"/>
                <a:gd name="connsiteY29" fmla="*/ 2155578 h 4374495"/>
                <a:gd name="connsiteX30" fmla="*/ 29028 w 4215960"/>
                <a:gd name="connsiteY30" fmla="*/ 2257178 h 4374495"/>
                <a:gd name="connsiteX31" fmla="*/ 43543 w 4215960"/>
                <a:gd name="connsiteY31" fmla="*/ 2293464 h 4374495"/>
                <a:gd name="connsiteX32" fmla="*/ 58057 w 4215960"/>
                <a:gd name="connsiteY32" fmla="*/ 2358778 h 4374495"/>
                <a:gd name="connsiteX33" fmla="*/ 79828 w 4215960"/>
                <a:gd name="connsiteY33" fmla="*/ 2409578 h 4374495"/>
                <a:gd name="connsiteX34" fmla="*/ 116114 w 4215960"/>
                <a:gd name="connsiteY34" fmla="*/ 2525692 h 4374495"/>
                <a:gd name="connsiteX35" fmla="*/ 137885 w 4215960"/>
                <a:gd name="connsiteY35" fmla="*/ 2591007 h 4374495"/>
                <a:gd name="connsiteX36" fmla="*/ 145143 w 4215960"/>
                <a:gd name="connsiteY36" fmla="*/ 2612778 h 4374495"/>
                <a:gd name="connsiteX37" fmla="*/ 166914 w 4215960"/>
                <a:gd name="connsiteY37" fmla="*/ 2656321 h 4374495"/>
                <a:gd name="connsiteX38" fmla="*/ 188685 w 4215960"/>
                <a:gd name="connsiteY38" fmla="*/ 2707121 h 4374495"/>
                <a:gd name="connsiteX39" fmla="*/ 195943 w 4215960"/>
                <a:gd name="connsiteY39" fmla="*/ 2736150 h 4374495"/>
                <a:gd name="connsiteX40" fmla="*/ 232228 w 4215960"/>
                <a:gd name="connsiteY40" fmla="*/ 2786950 h 4374495"/>
                <a:gd name="connsiteX41" fmla="*/ 254000 w 4215960"/>
                <a:gd name="connsiteY41" fmla="*/ 2845007 h 4374495"/>
                <a:gd name="connsiteX42" fmla="*/ 275771 w 4215960"/>
                <a:gd name="connsiteY42" fmla="*/ 2866778 h 4374495"/>
                <a:gd name="connsiteX43" fmla="*/ 312057 w 4215960"/>
                <a:gd name="connsiteY43" fmla="*/ 2939350 h 4374495"/>
                <a:gd name="connsiteX44" fmla="*/ 348343 w 4215960"/>
                <a:gd name="connsiteY44" fmla="*/ 2990150 h 4374495"/>
                <a:gd name="connsiteX45" fmla="*/ 355600 w 4215960"/>
                <a:gd name="connsiteY45" fmla="*/ 3011921 h 4374495"/>
                <a:gd name="connsiteX46" fmla="*/ 406400 w 4215960"/>
                <a:gd name="connsiteY46" fmla="*/ 3077235 h 4374495"/>
                <a:gd name="connsiteX47" fmla="*/ 435428 w 4215960"/>
                <a:gd name="connsiteY47" fmla="*/ 3142550 h 4374495"/>
                <a:gd name="connsiteX48" fmla="*/ 457200 w 4215960"/>
                <a:gd name="connsiteY48" fmla="*/ 3171578 h 4374495"/>
                <a:gd name="connsiteX49" fmla="*/ 471714 w 4215960"/>
                <a:gd name="connsiteY49" fmla="*/ 3229635 h 4374495"/>
                <a:gd name="connsiteX50" fmla="*/ 478971 w 4215960"/>
                <a:gd name="connsiteY50" fmla="*/ 3251407 h 4374495"/>
                <a:gd name="connsiteX51" fmla="*/ 486228 w 4215960"/>
                <a:gd name="connsiteY51" fmla="*/ 3280435 h 4374495"/>
                <a:gd name="connsiteX52" fmla="*/ 493485 w 4215960"/>
                <a:gd name="connsiteY52" fmla="*/ 3345750 h 4374495"/>
                <a:gd name="connsiteX53" fmla="*/ 515257 w 4215960"/>
                <a:gd name="connsiteY53" fmla="*/ 3403807 h 4374495"/>
                <a:gd name="connsiteX54" fmla="*/ 544285 w 4215960"/>
                <a:gd name="connsiteY54" fmla="*/ 3447350 h 4374495"/>
                <a:gd name="connsiteX55" fmla="*/ 573314 w 4215960"/>
                <a:gd name="connsiteY55" fmla="*/ 3498150 h 4374495"/>
                <a:gd name="connsiteX56" fmla="*/ 602343 w 4215960"/>
                <a:gd name="connsiteY56" fmla="*/ 3519921 h 4374495"/>
                <a:gd name="connsiteX57" fmla="*/ 645885 w 4215960"/>
                <a:gd name="connsiteY57" fmla="*/ 3563464 h 4374495"/>
                <a:gd name="connsiteX58" fmla="*/ 674914 w 4215960"/>
                <a:gd name="connsiteY58" fmla="*/ 3585235 h 4374495"/>
                <a:gd name="connsiteX59" fmla="*/ 711200 w 4215960"/>
                <a:gd name="connsiteY59" fmla="*/ 3628778 h 4374495"/>
                <a:gd name="connsiteX60" fmla="*/ 740228 w 4215960"/>
                <a:gd name="connsiteY60" fmla="*/ 3650550 h 4374495"/>
                <a:gd name="connsiteX61" fmla="*/ 812800 w 4215960"/>
                <a:gd name="connsiteY61" fmla="*/ 3715864 h 4374495"/>
                <a:gd name="connsiteX62" fmla="*/ 849085 w 4215960"/>
                <a:gd name="connsiteY62" fmla="*/ 3759407 h 4374495"/>
                <a:gd name="connsiteX63" fmla="*/ 870857 w 4215960"/>
                <a:gd name="connsiteY63" fmla="*/ 3773921 h 4374495"/>
                <a:gd name="connsiteX64" fmla="*/ 907143 w 4215960"/>
                <a:gd name="connsiteY64" fmla="*/ 3817464 h 4374495"/>
                <a:gd name="connsiteX65" fmla="*/ 936171 w 4215960"/>
                <a:gd name="connsiteY65" fmla="*/ 3839235 h 4374495"/>
                <a:gd name="connsiteX66" fmla="*/ 1030514 w 4215960"/>
                <a:gd name="connsiteY66" fmla="*/ 3882778 h 4374495"/>
                <a:gd name="connsiteX67" fmla="*/ 1480457 w 4215960"/>
                <a:gd name="connsiteY67" fmla="*/ 3868264 h 4374495"/>
                <a:gd name="connsiteX68" fmla="*/ 1531257 w 4215960"/>
                <a:gd name="connsiteY68" fmla="*/ 3853750 h 4374495"/>
                <a:gd name="connsiteX69" fmla="*/ 1618343 w 4215960"/>
                <a:gd name="connsiteY69" fmla="*/ 3846492 h 4374495"/>
                <a:gd name="connsiteX70" fmla="*/ 1698171 w 4215960"/>
                <a:gd name="connsiteY70" fmla="*/ 3831978 h 4374495"/>
                <a:gd name="connsiteX71" fmla="*/ 1756228 w 4215960"/>
                <a:gd name="connsiteY71" fmla="*/ 3824721 h 4374495"/>
                <a:gd name="connsiteX72" fmla="*/ 1785257 w 4215960"/>
                <a:gd name="connsiteY72" fmla="*/ 3810207 h 4374495"/>
                <a:gd name="connsiteX73" fmla="*/ 1850571 w 4215960"/>
                <a:gd name="connsiteY73" fmla="*/ 3788435 h 4374495"/>
                <a:gd name="connsiteX74" fmla="*/ 1886857 w 4215960"/>
                <a:gd name="connsiteY74" fmla="*/ 3773921 h 4374495"/>
                <a:gd name="connsiteX75" fmla="*/ 1988457 w 4215960"/>
                <a:gd name="connsiteY75" fmla="*/ 3759407 h 4374495"/>
                <a:gd name="connsiteX76" fmla="*/ 2017485 w 4215960"/>
                <a:gd name="connsiteY76" fmla="*/ 3752150 h 4374495"/>
                <a:gd name="connsiteX77" fmla="*/ 2637971 w 4215960"/>
                <a:gd name="connsiteY77" fmla="*/ 4098904 h 4374495"/>
                <a:gd name="connsiteX78" fmla="*/ 2724375 w 4215960"/>
                <a:gd name="connsiteY78" fmla="*/ 4285094 h 4374495"/>
                <a:gd name="connsiteX79" fmla="*/ 2784700 w 4215960"/>
                <a:gd name="connsiteY79" fmla="*/ 4343832 h 4374495"/>
                <a:gd name="connsiteX80" fmla="*/ 2795812 w 4215960"/>
                <a:gd name="connsiteY80" fmla="*/ 4313669 h 4374495"/>
                <a:gd name="connsiteX81" fmla="*/ 2841850 w 4215960"/>
                <a:gd name="connsiteY81" fmla="*/ 4286681 h 4374495"/>
                <a:gd name="connsiteX82" fmla="*/ 2892650 w 4215960"/>
                <a:gd name="connsiteY82" fmla="*/ 4359707 h 4374495"/>
                <a:gd name="connsiteX83" fmla="*/ 2941863 w 4215960"/>
                <a:gd name="connsiteY83" fmla="*/ 4362882 h 4374495"/>
                <a:gd name="connsiteX84" fmla="*/ 2897412 w 4215960"/>
                <a:gd name="connsiteY84" fmla="*/ 4269220 h 4374495"/>
                <a:gd name="connsiteX85" fmla="*/ 2854550 w 4215960"/>
                <a:gd name="connsiteY85" fmla="*/ 4200957 h 4374495"/>
                <a:gd name="connsiteX86" fmla="*/ 2897413 w 4215960"/>
                <a:gd name="connsiteY86" fmla="*/ 4185081 h 4374495"/>
                <a:gd name="connsiteX87" fmla="*/ 2878362 w 4215960"/>
                <a:gd name="connsiteY87" fmla="*/ 4143807 h 4374495"/>
                <a:gd name="connsiteX88" fmla="*/ 2930750 w 4215960"/>
                <a:gd name="connsiteY88" fmla="*/ 4153332 h 4374495"/>
                <a:gd name="connsiteX89" fmla="*/ 2910113 w 4215960"/>
                <a:gd name="connsiteY89" fmla="*/ 4119994 h 4374495"/>
                <a:gd name="connsiteX90" fmla="*/ 2931432 w 4215960"/>
                <a:gd name="connsiteY90" fmla="*/ 4103440 h 4374495"/>
                <a:gd name="connsiteX91" fmla="*/ 3052535 w 4215960"/>
                <a:gd name="connsiteY91" fmla="*/ 4188713 h 4374495"/>
                <a:gd name="connsiteX92" fmla="*/ 3087912 w 4215960"/>
                <a:gd name="connsiteY92" fmla="*/ 4175556 h 4374495"/>
                <a:gd name="connsiteX93" fmla="*/ 3140299 w 4215960"/>
                <a:gd name="connsiteY93" fmla="*/ 4240645 h 4374495"/>
                <a:gd name="connsiteX94" fmla="*/ 3160937 w 4215960"/>
                <a:gd name="connsiteY94" fmla="*/ 4299382 h 4374495"/>
                <a:gd name="connsiteX95" fmla="*/ 3268887 w 4215960"/>
                <a:gd name="connsiteY95" fmla="*/ 4318431 h 4374495"/>
                <a:gd name="connsiteX96" fmla="*/ 3208563 w 4215960"/>
                <a:gd name="connsiteY96" fmla="*/ 4251756 h 4374495"/>
                <a:gd name="connsiteX97" fmla="*/ 3205387 w 4215960"/>
                <a:gd name="connsiteY97" fmla="*/ 4183494 h 4374495"/>
                <a:gd name="connsiteX98" fmla="*/ 3259362 w 4215960"/>
                <a:gd name="connsiteY98" fmla="*/ 4239057 h 4374495"/>
                <a:gd name="connsiteX99" fmla="*/ 3308575 w 4215960"/>
                <a:gd name="connsiteY99" fmla="*/ 4243819 h 4374495"/>
                <a:gd name="connsiteX100" fmla="*/ 3302225 w 4215960"/>
                <a:gd name="connsiteY100" fmla="*/ 4194607 h 4374495"/>
                <a:gd name="connsiteX101" fmla="*/ 3362550 w 4215960"/>
                <a:gd name="connsiteY101" fmla="*/ 4199369 h 4374495"/>
                <a:gd name="connsiteX102" fmla="*/ 3424462 w 4215960"/>
                <a:gd name="connsiteY102" fmla="*/ 4242231 h 4374495"/>
                <a:gd name="connsiteX103" fmla="*/ 3456212 w 4215960"/>
                <a:gd name="connsiteY103" fmla="*/ 4229532 h 4374495"/>
                <a:gd name="connsiteX104" fmla="*/ 3449863 w 4215960"/>
                <a:gd name="connsiteY104" fmla="*/ 4194607 h 4374495"/>
                <a:gd name="connsiteX105" fmla="*/ 3491138 w 4215960"/>
                <a:gd name="connsiteY105" fmla="*/ 4170795 h 4374495"/>
                <a:gd name="connsiteX106" fmla="*/ 3575275 w 4215960"/>
                <a:gd name="connsiteY106" fmla="*/ 4227945 h 4374495"/>
                <a:gd name="connsiteX107" fmla="*/ 3592738 w 4215960"/>
                <a:gd name="connsiteY107" fmla="*/ 4126347 h 4374495"/>
                <a:gd name="connsiteX108" fmla="*/ 3567338 w 4215960"/>
                <a:gd name="connsiteY108" fmla="*/ 4104121 h 4374495"/>
                <a:gd name="connsiteX109" fmla="*/ 3494312 w 4215960"/>
                <a:gd name="connsiteY109" fmla="*/ 4061258 h 4374495"/>
                <a:gd name="connsiteX110" fmla="*/ 3516537 w 4215960"/>
                <a:gd name="connsiteY110" fmla="*/ 4035859 h 4374495"/>
                <a:gd name="connsiteX111" fmla="*/ 3537175 w 4215960"/>
                <a:gd name="connsiteY111" fmla="*/ 4013633 h 4374495"/>
                <a:gd name="connsiteX112" fmla="*/ 3591150 w 4215960"/>
                <a:gd name="connsiteY112" fmla="*/ 4045384 h 4374495"/>
                <a:gd name="connsiteX113" fmla="*/ 3597500 w 4215960"/>
                <a:gd name="connsiteY113" fmla="*/ 4000934 h 4374495"/>
                <a:gd name="connsiteX114" fmla="*/ 3541937 w 4215960"/>
                <a:gd name="connsiteY114" fmla="*/ 3977121 h 4374495"/>
                <a:gd name="connsiteX115" fmla="*/ 3540350 w 4215960"/>
                <a:gd name="connsiteY115" fmla="*/ 3967597 h 4374495"/>
                <a:gd name="connsiteX116" fmla="*/ 3527649 w 4215960"/>
                <a:gd name="connsiteY116" fmla="*/ 3929498 h 4374495"/>
                <a:gd name="connsiteX117" fmla="*/ 3533999 w 4215960"/>
                <a:gd name="connsiteY117" fmla="*/ 3881872 h 4374495"/>
                <a:gd name="connsiteX118" fmla="*/ 3545112 w 4215960"/>
                <a:gd name="connsiteY118" fmla="*/ 3826309 h 4374495"/>
                <a:gd name="connsiteX119" fmla="*/ 3507012 w 4215960"/>
                <a:gd name="connsiteY119" fmla="*/ 3796147 h 4374495"/>
                <a:gd name="connsiteX120" fmla="*/ 3540349 w 4215960"/>
                <a:gd name="connsiteY120" fmla="*/ 3786622 h 4374495"/>
                <a:gd name="connsiteX121" fmla="*/ 3518124 w 4215960"/>
                <a:gd name="connsiteY121" fmla="*/ 3750109 h 4374495"/>
                <a:gd name="connsiteX122" fmla="*/ 3556225 w 4215960"/>
                <a:gd name="connsiteY122" fmla="*/ 3745348 h 4374495"/>
                <a:gd name="connsiteX123" fmla="*/ 3562574 w 4215960"/>
                <a:gd name="connsiteY123" fmla="*/ 3712009 h 4374495"/>
                <a:gd name="connsiteX124" fmla="*/ 3624488 w 4215960"/>
                <a:gd name="connsiteY124" fmla="*/ 3721536 h 4374495"/>
                <a:gd name="connsiteX125" fmla="*/ 3657601 w 4215960"/>
                <a:gd name="connsiteY125" fmla="*/ 3736728 h 4374495"/>
                <a:gd name="connsiteX126" fmla="*/ 3623808 w 4215960"/>
                <a:gd name="connsiteY126" fmla="*/ 3777776 h 4374495"/>
                <a:gd name="connsiteX127" fmla="*/ 3662816 w 4215960"/>
                <a:gd name="connsiteY127" fmla="*/ 3885272 h 4374495"/>
                <a:gd name="connsiteX128" fmla="*/ 3715203 w 4215960"/>
                <a:gd name="connsiteY128" fmla="*/ 3916570 h 4374495"/>
                <a:gd name="connsiteX129" fmla="*/ 3767137 w 4215960"/>
                <a:gd name="connsiteY129" fmla="*/ 3874388 h 4374495"/>
                <a:gd name="connsiteX130" fmla="*/ 3852862 w 4215960"/>
                <a:gd name="connsiteY130" fmla="*/ 3825855 h 4374495"/>
                <a:gd name="connsiteX131" fmla="*/ 3835626 w 4215960"/>
                <a:gd name="connsiteY131" fmla="*/ 3736954 h 4374495"/>
                <a:gd name="connsiteX132" fmla="*/ 3912960 w 4215960"/>
                <a:gd name="connsiteY132" fmla="*/ 3604285 h 4374495"/>
                <a:gd name="connsiteX133" fmla="*/ 4205514 w 4215960"/>
                <a:gd name="connsiteY133" fmla="*/ 3271137 h 4374495"/>
                <a:gd name="connsiteX134" fmla="*/ 4124097 w 4215960"/>
                <a:gd name="connsiteY134" fmla="*/ 3262065 h 4374495"/>
                <a:gd name="connsiteX135" fmla="*/ 4128634 w 4215960"/>
                <a:gd name="connsiteY135" fmla="*/ 3170217 h 4374495"/>
                <a:gd name="connsiteX136" fmla="*/ 4079647 w 4215960"/>
                <a:gd name="connsiteY136" fmla="*/ 3145045 h 4374495"/>
                <a:gd name="connsiteX137" fmla="*/ 3995510 w 4215960"/>
                <a:gd name="connsiteY137" fmla="*/ 3176567 h 4374495"/>
                <a:gd name="connsiteX138" fmla="*/ 3958771 w 4215960"/>
                <a:gd name="connsiteY138" fmla="*/ 3140282 h 4374495"/>
                <a:gd name="connsiteX139" fmla="*/ 4003448 w 4215960"/>
                <a:gd name="connsiteY139" fmla="*/ 3117377 h 4374495"/>
                <a:gd name="connsiteX140" fmla="*/ 3874181 w 4215960"/>
                <a:gd name="connsiteY140" fmla="*/ 2904198 h 4374495"/>
                <a:gd name="connsiteX141" fmla="*/ 3889147 w 4215960"/>
                <a:gd name="connsiteY141" fmla="*/ 2874035 h 4374495"/>
                <a:gd name="connsiteX142" fmla="*/ 3865562 w 4215960"/>
                <a:gd name="connsiteY142" fmla="*/ 2758375 h 4374495"/>
                <a:gd name="connsiteX143" fmla="*/ 3706813 w 4215960"/>
                <a:gd name="connsiteY143" fmla="*/ 2747489 h 4374495"/>
                <a:gd name="connsiteX144" fmla="*/ 3673475 w 4215960"/>
                <a:gd name="connsiteY144" fmla="*/ 2796247 h 4374495"/>
                <a:gd name="connsiteX145" fmla="*/ 3584575 w 4215960"/>
                <a:gd name="connsiteY145" fmla="*/ 2810763 h 4374495"/>
                <a:gd name="connsiteX146" fmla="*/ 3590925 w 4215960"/>
                <a:gd name="connsiteY146" fmla="*/ 2788764 h 4374495"/>
                <a:gd name="connsiteX147" fmla="*/ 3537403 w 4215960"/>
                <a:gd name="connsiteY147" fmla="*/ 2772663 h 4374495"/>
                <a:gd name="connsiteX148" fmla="*/ 3512684 w 4215960"/>
                <a:gd name="connsiteY148" fmla="*/ 2607562 h 4374495"/>
                <a:gd name="connsiteX149" fmla="*/ 3232377 w 4215960"/>
                <a:gd name="connsiteY149" fmla="*/ 2540887 h 4374495"/>
                <a:gd name="connsiteX150" fmla="*/ 3096078 w 4215960"/>
                <a:gd name="connsiteY150" fmla="*/ 2584203 h 4374495"/>
                <a:gd name="connsiteX151" fmla="*/ 2964089 w 4215960"/>
                <a:gd name="connsiteY151" fmla="*/ 2576719 h 4374495"/>
                <a:gd name="connsiteX152" fmla="*/ 2831646 w 4215960"/>
                <a:gd name="connsiteY152" fmla="*/ 2465821 h 4374495"/>
                <a:gd name="connsiteX153" fmla="*/ 2618468 w 4215960"/>
                <a:gd name="connsiteY153" fmla="*/ 2162608 h 4374495"/>
                <a:gd name="connsiteX154" fmla="*/ 2220006 w 4215960"/>
                <a:gd name="connsiteY154" fmla="*/ 2023135 h 4374495"/>
                <a:gd name="connsiteX155" fmla="*/ 1983468 w 4215960"/>
                <a:gd name="connsiteY155" fmla="*/ 1710171 h 4374495"/>
                <a:gd name="connsiteX156" fmla="*/ 2017259 w 4215960"/>
                <a:gd name="connsiteY156" fmla="*/ 1685225 h 4374495"/>
                <a:gd name="connsiteX157" fmla="*/ 2076903 w 4215960"/>
                <a:gd name="connsiteY157" fmla="*/ 1768228 h 4374495"/>
                <a:gd name="connsiteX158" fmla="*/ 2097087 w 4215960"/>
                <a:gd name="connsiteY158" fmla="*/ 1750765 h 4374495"/>
                <a:gd name="connsiteX159" fmla="*/ 2140177 w 4215960"/>
                <a:gd name="connsiteY159" fmla="*/ 1781609 h 4374495"/>
                <a:gd name="connsiteX160" fmla="*/ 2228850 w 4215960"/>
                <a:gd name="connsiteY160" fmla="*/ 1727860 h 4374495"/>
                <a:gd name="connsiteX161" fmla="*/ 2244952 w 4215960"/>
                <a:gd name="connsiteY161" fmla="*/ 1707450 h 4374495"/>
                <a:gd name="connsiteX162" fmla="*/ 2303235 w 4215960"/>
                <a:gd name="connsiteY162" fmla="*/ 1707676 h 4374495"/>
                <a:gd name="connsiteX163" fmla="*/ 2319338 w 4215960"/>
                <a:gd name="connsiteY163" fmla="*/ 1674566 h 4374495"/>
                <a:gd name="connsiteX164" fmla="*/ 2300514 w 4215960"/>
                <a:gd name="connsiteY164" fmla="*/ 1648939 h 4374495"/>
                <a:gd name="connsiteX165" fmla="*/ 2233386 w 4215960"/>
                <a:gd name="connsiteY165" fmla="*/ 1668896 h 4374495"/>
                <a:gd name="connsiteX166" fmla="*/ 2211614 w 4215960"/>
                <a:gd name="connsiteY166" fmla="*/ 1615375 h 4374495"/>
                <a:gd name="connsiteX167" fmla="*/ 2232932 w 4215960"/>
                <a:gd name="connsiteY167" fmla="*/ 1585665 h 4374495"/>
                <a:gd name="connsiteX168" fmla="*/ 2176462 w 4215960"/>
                <a:gd name="connsiteY168" fmla="*/ 1482251 h 4374495"/>
                <a:gd name="connsiteX169" fmla="*/ 2127931 w 4215960"/>
                <a:gd name="connsiteY169" fmla="*/ 1521032 h 4374495"/>
                <a:gd name="connsiteX170" fmla="*/ 2038576 w 4215960"/>
                <a:gd name="connsiteY170" fmla="*/ 1466376 h 4374495"/>
                <a:gd name="connsiteX171" fmla="*/ 2090510 w 4215960"/>
                <a:gd name="connsiteY171" fmla="*/ 1373847 h 4374495"/>
                <a:gd name="connsiteX172" fmla="*/ 2047648 w 4215960"/>
                <a:gd name="connsiteY172" fmla="*/ 1252744 h 4374495"/>
                <a:gd name="connsiteX173" fmla="*/ 2062389 w 4215960"/>
                <a:gd name="connsiteY173" fmla="*/ 1128692 h 4374495"/>
                <a:gd name="connsiteX174" fmla="*/ 2157639 w 4215960"/>
                <a:gd name="connsiteY174" fmla="*/ 1054987 h 4374495"/>
                <a:gd name="connsiteX175" fmla="*/ 2262868 w 4215960"/>
                <a:gd name="connsiteY175" fmla="*/ 1032535 h 4374495"/>
                <a:gd name="connsiteX176" fmla="*/ 2199821 w 4215960"/>
                <a:gd name="connsiteY176" fmla="*/ 942728 h 4374495"/>
                <a:gd name="connsiteX177" fmla="*/ 2182585 w 4215960"/>
                <a:gd name="connsiteY177" fmla="*/ 987405 h 4374495"/>
                <a:gd name="connsiteX178" fmla="*/ 2139270 w 4215960"/>
                <a:gd name="connsiteY178" fmla="*/ 940234 h 4374495"/>
                <a:gd name="connsiteX179" fmla="*/ 2160588 w 4215960"/>
                <a:gd name="connsiteY179" fmla="*/ 854962 h 4374495"/>
                <a:gd name="connsiteX180" fmla="*/ 2233612 w 4215960"/>
                <a:gd name="connsiteY180" fmla="*/ 757671 h 4374495"/>
                <a:gd name="connsiteX181" fmla="*/ 2216603 w 4215960"/>
                <a:gd name="connsiteY181" fmla="*/ 651082 h 4374495"/>
                <a:gd name="connsiteX182" fmla="*/ 2045381 w 4215960"/>
                <a:gd name="connsiteY182" fmla="*/ 660833 h 4374495"/>
                <a:gd name="connsiteX183" fmla="*/ 2026103 w 4215960"/>
                <a:gd name="connsiteY183" fmla="*/ 703470 h 4374495"/>
                <a:gd name="connsiteX184" fmla="*/ 1993900 w 4215960"/>
                <a:gd name="connsiteY184" fmla="*/ 635887 h 4374495"/>
                <a:gd name="connsiteX185" fmla="*/ 1964190 w 4215960"/>
                <a:gd name="connsiteY185" fmla="*/ 676255 h 4374495"/>
                <a:gd name="connsiteX186" fmla="*/ 1778681 w 4215960"/>
                <a:gd name="connsiteY186" fmla="*/ 709819 h 4374495"/>
                <a:gd name="connsiteX0" fmla="*/ 1778681 w 4215960"/>
                <a:gd name="connsiteY0" fmla="*/ 713048 h 4377724"/>
                <a:gd name="connsiteX1" fmla="*/ 1452562 w 4215960"/>
                <a:gd name="connsiteY1" fmla="*/ 555205 h 4377724"/>
                <a:gd name="connsiteX2" fmla="*/ 1492474 w 4215960"/>
                <a:gd name="connsiteY2" fmla="*/ 405300 h 4377724"/>
                <a:gd name="connsiteX3" fmla="*/ 1438500 w 4215960"/>
                <a:gd name="connsiteY3" fmla="*/ 395775 h 4377724"/>
                <a:gd name="connsiteX4" fmla="*/ 1435325 w 4215960"/>
                <a:gd name="connsiteY4" fmla="*/ 367201 h 4377724"/>
                <a:gd name="connsiteX5" fmla="*/ 1479775 w 4215960"/>
                <a:gd name="connsiteY5" fmla="*/ 375138 h 4377724"/>
                <a:gd name="connsiteX6" fmla="*/ 1422625 w 4215960"/>
                <a:gd name="connsiteY6" fmla="*/ 287825 h 4377724"/>
                <a:gd name="connsiteX7" fmla="*/ 1433737 w 4215960"/>
                <a:gd name="connsiteY7" fmla="*/ 327513 h 4377724"/>
                <a:gd name="connsiteX8" fmla="*/ 1381349 w 4215960"/>
                <a:gd name="connsiteY8" fmla="*/ 292588 h 4377724"/>
                <a:gd name="connsiteX9" fmla="*/ 1401987 w 4215960"/>
                <a:gd name="connsiteY9" fmla="*/ 259251 h 4377724"/>
                <a:gd name="connsiteX10" fmla="*/ 1367062 w 4215960"/>
                <a:gd name="connsiteY10" fmla="*/ 197340 h 4377724"/>
                <a:gd name="connsiteX11" fmla="*/ 1400399 w 4215960"/>
                <a:gd name="connsiteY11" fmla="*/ 198929 h 4377724"/>
                <a:gd name="connsiteX12" fmla="*/ 1357537 w 4215960"/>
                <a:gd name="connsiteY12" fmla="*/ 105266 h 4377724"/>
                <a:gd name="connsiteX13" fmla="*/ 1332138 w 4215960"/>
                <a:gd name="connsiteY13" fmla="*/ 103678 h 4377724"/>
                <a:gd name="connsiteX14" fmla="*/ 1321025 w 4215960"/>
                <a:gd name="connsiteY14" fmla="*/ 56053 h 4377724"/>
                <a:gd name="connsiteX15" fmla="*/ 1352774 w 4215960"/>
                <a:gd name="connsiteY15" fmla="*/ 38591 h 4377724"/>
                <a:gd name="connsiteX16" fmla="*/ 1354362 w 4215960"/>
                <a:gd name="connsiteY16" fmla="*/ 40179 h 4377724"/>
                <a:gd name="connsiteX17" fmla="*/ 1135287 w 4215960"/>
                <a:gd name="connsiteY17" fmla="*/ 567225 h 4377724"/>
                <a:gd name="connsiteX18" fmla="*/ 868587 w 4215960"/>
                <a:gd name="connsiteY18" fmla="*/ 600562 h 4377724"/>
                <a:gd name="connsiteX19" fmla="*/ 362857 w 4215960"/>
                <a:gd name="connsiteY19" fmla="*/ 801721 h 4377724"/>
                <a:gd name="connsiteX20" fmla="*/ 312057 w 4215960"/>
                <a:gd name="connsiteY20" fmla="*/ 816236 h 4377724"/>
                <a:gd name="connsiteX21" fmla="*/ 239485 w 4215960"/>
                <a:gd name="connsiteY21" fmla="*/ 867036 h 4377724"/>
                <a:gd name="connsiteX22" fmla="*/ 210457 w 4215960"/>
                <a:gd name="connsiteY22" fmla="*/ 874293 h 4377724"/>
                <a:gd name="connsiteX23" fmla="*/ 159657 w 4215960"/>
                <a:gd name="connsiteY23" fmla="*/ 903321 h 4377724"/>
                <a:gd name="connsiteX24" fmla="*/ 130628 w 4215960"/>
                <a:gd name="connsiteY24" fmla="*/ 932350 h 4377724"/>
                <a:gd name="connsiteX25" fmla="*/ 108857 w 4215960"/>
                <a:gd name="connsiteY25" fmla="*/ 954121 h 4377724"/>
                <a:gd name="connsiteX26" fmla="*/ 94343 w 4215960"/>
                <a:gd name="connsiteY26" fmla="*/ 968636 h 4377724"/>
                <a:gd name="connsiteX27" fmla="*/ 43543 w 4215960"/>
                <a:gd name="connsiteY27" fmla="*/ 1048464 h 4377724"/>
                <a:gd name="connsiteX28" fmla="*/ 14514 w 4215960"/>
                <a:gd name="connsiteY28" fmla="*/ 1128293 h 4377724"/>
                <a:gd name="connsiteX29" fmla="*/ 0 w 4215960"/>
                <a:gd name="connsiteY29" fmla="*/ 1186350 h 4377724"/>
                <a:gd name="connsiteX30" fmla="*/ 7257 w 4215960"/>
                <a:gd name="connsiteY30" fmla="*/ 2158807 h 4377724"/>
                <a:gd name="connsiteX31" fmla="*/ 29028 w 4215960"/>
                <a:gd name="connsiteY31" fmla="*/ 2260407 h 4377724"/>
                <a:gd name="connsiteX32" fmla="*/ 43543 w 4215960"/>
                <a:gd name="connsiteY32" fmla="*/ 2296693 h 4377724"/>
                <a:gd name="connsiteX33" fmla="*/ 58057 w 4215960"/>
                <a:gd name="connsiteY33" fmla="*/ 2362007 h 4377724"/>
                <a:gd name="connsiteX34" fmla="*/ 79828 w 4215960"/>
                <a:gd name="connsiteY34" fmla="*/ 2412807 h 4377724"/>
                <a:gd name="connsiteX35" fmla="*/ 116114 w 4215960"/>
                <a:gd name="connsiteY35" fmla="*/ 2528921 h 4377724"/>
                <a:gd name="connsiteX36" fmla="*/ 137885 w 4215960"/>
                <a:gd name="connsiteY36" fmla="*/ 2594236 h 4377724"/>
                <a:gd name="connsiteX37" fmla="*/ 145143 w 4215960"/>
                <a:gd name="connsiteY37" fmla="*/ 2616007 h 4377724"/>
                <a:gd name="connsiteX38" fmla="*/ 166914 w 4215960"/>
                <a:gd name="connsiteY38" fmla="*/ 2659550 h 4377724"/>
                <a:gd name="connsiteX39" fmla="*/ 188685 w 4215960"/>
                <a:gd name="connsiteY39" fmla="*/ 2710350 h 4377724"/>
                <a:gd name="connsiteX40" fmla="*/ 195943 w 4215960"/>
                <a:gd name="connsiteY40" fmla="*/ 2739379 h 4377724"/>
                <a:gd name="connsiteX41" fmla="*/ 232228 w 4215960"/>
                <a:gd name="connsiteY41" fmla="*/ 2790179 h 4377724"/>
                <a:gd name="connsiteX42" fmla="*/ 254000 w 4215960"/>
                <a:gd name="connsiteY42" fmla="*/ 2848236 h 4377724"/>
                <a:gd name="connsiteX43" fmla="*/ 275771 w 4215960"/>
                <a:gd name="connsiteY43" fmla="*/ 2870007 h 4377724"/>
                <a:gd name="connsiteX44" fmla="*/ 312057 w 4215960"/>
                <a:gd name="connsiteY44" fmla="*/ 2942579 h 4377724"/>
                <a:gd name="connsiteX45" fmla="*/ 348343 w 4215960"/>
                <a:gd name="connsiteY45" fmla="*/ 2993379 h 4377724"/>
                <a:gd name="connsiteX46" fmla="*/ 355600 w 4215960"/>
                <a:gd name="connsiteY46" fmla="*/ 3015150 h 4377724"/>
                <a:gd name="connsiteX47" fmla="*/ 406400 w 4215960"/>
                <a:gd name="connsiteY47" fmla="*/ 3080464 h 4377724"/>
                <a:gd name="connsiteX48" fmla="*/ 435428 w 4215960"/>
                <a:gd name="connsiteY48" fmla="*/ 3145779 h 4377724"/>
                <a:gd name="connsiteX49" fmla="*/ 457200 w 4215960"/>
                <a:gd name="connsiteY49" fmla="*/ 3174807 h 4377724"/>
                <a:gd name="connsiteX50" fmla="*/ 471714 w 4215960"/>
                <a:gd name="connsiteY50" fmla="*/ 3232864 h 4377724"/>
                <a:gd name="connsiteX51" fmla="*/ 478971 w 4215960"/>
                <a:gd name="connsiteY51" fmla="*/ 3254636 h 4377724"/>
                <a:gd name="connsiteX52" fmla="*/ 486228 w 4215960"/>
                <a:gd name="connsiteY52" fmla="*/ 3283664 h 4377724"/>
                <a:gd name="connsiteX53" fmla="*/ 493485 w 4215960"/>
                <a:gd name="connsiteY53" fmla="*/ 3348979 h 4377724"/>
                <a:gd name="connsiteX54" fmla="*/ 515257 w 4215960"/>
                <a:gd name="connsiteY54" fmla="*/ 3407036 h 4377724"/>
                <a:gd name="connsiteX55" fmla="*/ 544285 w 4215960"/>
                <a:gd name="connsiteY55" fmla="*/ 3450579 h 4377724"/>
                <a:gd name="connsiteX56" fmla="*/ 573314 w 4215960"/>
                <a:gd name="connsiteY56" fmla="*/ 3501379 h 4377724"/>
                <a:gd name="connsiteX57" fmla="*/ 602343 w 4215960"/>
                <a:gd name="connsiteY57" fmla="*/ 3523150 h 4377724"/>
                <a:gd name="connsiteX58" fmla="*/ 645885 w 4215960"/>
                <a:gd name="connsiteY58" fmla="*/ 3566693 h 4377724"/>
                <a:gd name="connsiteX59" fmla="*/ 674914 w 4215960"/>
                <a:gd name="connsiteY59" fmla="*/ 3588464 h 4377724"/>
                <a:gd name="connsiteX60" fmla="*/ 711200 w 4215960"/>
                <a:gd name="connsiteY60" fmla="*/ 3632007 h 4377724"/>
                <a:gd name="connsiteX61" fmla="*/ 740228 w 4215960"/>
                <a:gd name="connsiteY61" fmla="*/ 3653779 h 4377724"/>
                <a:gd name="connsiteX62" fmla="*/ 812800 w 4215960"/>
                <a:gd name="connsiteY62" fmla="*/ 3719093 h 4377724"/>
                <a:gd name="connsiteX63" fmla="*/ 849085 w 4215960"/>
                <a:gd name="connsiteY63" fmla="*/ 3762636 h 4377724"/>
                <a:gd name="connsiteX64" fmla="*/ 870857 w 4215960"/>
                <a:gd name="connsiteY64" fmla="*/ 3777150 h 4377724"/>
                <a:gd name="connsiteX65" fmla="*/ 907143 w 4215960"/>
                <a:gd name="connsiteY65" fmla="*/ 3820693 h 4377724"/>
                <a:gd name="connsiteX66" fmla="*/ 936171 w 4215960"/>
                <a:gd name="connsiteY66" fmla="*/ 3842464 h 4377724"/>
                <a:gd name="connsiteX67" fmla="*/ 1030514 w 4215960"/>
                <a:gd name="connsiteY67" fmla="*/ 3886007 h 4377724"/>
                <a:gd name="connsiteX68" fmla="*/ 1480457 w 4215960"/>
                <a:gd name="connsiteY68" fmla="*/ 3871493 h 4377724"/>
                <a:gd name="connsiteX69" fmla="*/ 1531257 w 4215960"/>
                <a:gd name="connsiteY69" fmla="*/ 3856979 h 4377724"/>
                <a:gd name="connsiteX70" fmla="*/ 1618343 w 4215960"/>
                <a:gd name="connsiteY70" fmla="*/ 3849721 h 4377724"/>
                <a:gd name="connsiteX71" fmla="*/ 1698171 w 4215960"/>
                <a:gd name="connsiteY71" fmla="*/ 3835207 h 4377724"/>
                <a:gd name="connsiteX72" fmla="*/ 1756228 w 4215960"/>
                <a:gd name="connsiteY72" fmla="*/ 3827950 h 4377724"/>
                <a:gd name="connsiteX73" fmla="*/ 1785257 w 4215960"/>
                <a:gd name="connsiteY73" fmla="*/ 3813436 h 4377724"/>
                <a:gd name="connsiteX74" fmla="*/ 1850571 w 4215960"/>
                <a:gd name="connsiteY74" fmla="*/ 3791664 h 4377724"/>
                <a:gd name="connsiteX75" fmla="*/ 1886857 w 4215960"/>
                <a:gd name="connsiteY75" fmla="*/ 3777150 h 4377724"/>
                <a:gd name="connsiteX76" fmla="*/ 1988457 w 4215960"/>
                <a:gd name="connsiteY76" fmla="*/ 3762636 h 4377724"/>
                <a:gd name="connsiteX77" fmla="*/ 2017485 w 4215960"/>
                <a:gd name="connsiteY77" fmla="*/ 3755379 h 4377724"/>
                <a:gd name="connsiteX78" fmla="*/ 2637971 w 4215960"/>
                <a:gd name="connsiteY78" fmla="*/ 4102133 h 4377724"/>
                <a:gd name="connsiteX79" fmla="*/ 2724375 w 4215960"/>
                <a:gd name="connsiteY79" fmla="*/ 4288323 h 4377724"/>
                <a:gd name="connsiteX80" fmla="*/ 2784700 w 4215960"/>
                <a:gd name="connsiteY80" fmla="*/ 4347061 h 4377724"/>
                <a:gd name="connsiteX81" fmla="*/ 2795812 w 4215960"/>
                <a:gd name="connsiteY81" fmla="*/ 4316898 h 4377724"/>
                <a:gd name="connsiteX82" fmla="*/ 2841850 w 4215960"/>
                <a:gd name="connsiteY82" fmla="*/ 4289910 h 4377724"/>
                <a:gd name="connsiteX83" fmla="*/ 2892650 w 4215960"/>
                <a:gd name="connsiteY83" fmla="*/ 4362936 h 4377724"/>
                <a:gd name="connsiteX84" fmla="*/ 2941863 w 4215960"/>
                <a:gd name="connsiteY84" fmla="*/ 4366111 h 4377724"/>
                <a:gd name="connsiteX85" fmla="*/ 2897412 w 4215960"/>
                <a:gd name="connsiteY85" fmla="*/ 4272449 h 4377724"/>
                <a:gd name="connsiteX86" fmla="*/ 2854550 w 4215960"/>
                <a:gd name="connsiteY86" fmla="*/ 4204186 h 4377724"/>
                <a:gd name="connsiteX87" fmla="*/ 2897413 w 4215960"/>
                <a:gd name="connsiteY87" fmla="*/ 4188310 h 4377724"/>
                <a:gd name="connsiteX88" fmla="*/ 2878362 w 4215960"/>
                <a:gd name="connsiteY88" fmla="*/ 4147036 h 4377724"/>
                <a:gd name="connsiteX89" fmla="*/ 2930750 w 4215960"/>
                <a:gd name="connsiteY89" fmla="*/ 4156561 h 4377724"/>
                <a:gd name="connsiteX90" fmla="*/ 2910113 w 4215960"/>
                <a:gd name="connsiteY90" fmla="*/ 4123223 h 4377724"/>
                <a:gd name="connsiteX91" fmla="*/ 2931432 w 4215960"/>
                <a:gd name="connsiteY91" fmla="*/ 4106669 h 4377724"/>
                <a:gd name="connsiteX92" fmla="*/ 3052535 w 4215960"/>
                <a:gd name="connsiteY92" fmla="*/ 4191942 h 4377724"/>
                <a:gd name="connsiteX93" fmla="*/ 3087912 w 4215960"/>
                <a:gd name="connsiteY93" fmla="*/ 4178785 h 4377724"/>
                <a:gd name="connsiteX94" fmla="*/ 3140299 w 4215960"/>
                <a:gd name="connsiteY94" fmla="*/ 4243874 h 4377724"/>
                <a:gd name="connsiteX95" fmla="*/ 3160937 w 4215960"/>
                <a:gd name="connsiteY95" fmla="*/ 4302611 h 4377724"/>
                <a:gd name="connsiteX96" fmla="*/ 3268887 w 4215960"/>
                <a:gd name="connsiteY96" fmla="*/ 4321660 h 4377724"/>
                <a:gd name="connsiteX97" fmla="*/ 3208563 w 4215960"/>
                <a:gd name="connsiteY97" fmla="*/ 4254985 h 4377724"/>
                <a:gd name="connsiteX98" fmla="*/ 3205387 w 4215960"/>
                <a:gd name="connsiteY98" fmla="*/ 4186723 h 4377724"/>
                <a:gd name="connsiteX99" fmla="*/ 3259362 w 4215960"/>
                <a:gd name="connsiteY99" fmla="*/ 4242286 h 4377724"/>
                <a:gd name="connsiteX100" fmla="*/ 3308575 w 4215960"/>
                <a:gd name="connsiteY100" fmla="*/ 4247048 h 4377724"/>
                <a:gd name="connsiteX101" fmla="*/ 3302225 w 4215960"/>
                <a:gd name="connsiteY101" fmla="*/ 4197836 h 4377724"/>
                <a:gd name="connsiteX102" fmla="*/ 3362550 w 4215960"/>
                <a:gd name="connsiteY102" fmla="*/ 4202598 h 4377724"/>
                <a:gd name="connsiteX103" fmla="*/ 3424462 w 4215960"/>
                <a:gd name="connsiteY103" fmla="*/ 4245460 h 4377724"/>
                <a:gd name="connsiteX104" fmla="*/ 3456212 w 4215960"/>
                <a:gd name="connsiteY104" fmla="*/ 4232761 h 4377724"/>
                <a:gd name="connsiteX105" fmla="*/ 3449863 w 4215960"/>
                <a:gd name="connsiteY105" fmla="*/ 4197836 h 4377724"/>
                <a:gd name="connsiteX106" fmla="*/ 3491138 w 4215960"/>
                <a:gd name="connsiteY106" fmla="*/ 4174024 h 4377724"/>
                <a:gd name="connsiteX107" fmla="*/ 3575275 w 4215960"/>
                <a:gd name="connsiteY107" fmla="*/ 4231174 h 4377724"/>
                <a:gd name="connsiteX108" fmla="*/ 3592738 w 4215960"/>
                <a:gd name="connsiteY108" fmla="*/ 4129576 h 4377724"/>
                <a:gd name="connsiteX109" fmla="*/ 3567338 w 4215960"/>
                <a:gd name="connsiteY109" fmla="*/ 4107350 h 4377724"/>
                <a:gd name="connsiteX110" fmla="*/ 3494312 w 4215960"/>
                <a:gd name="connsiteY110" fmla="*/ 4064487 h 4377724"/>
                <a:gd name="connsiteX111" fmla="*/ 3516537 w 4215960"/>
                <a:gd name="connsiteY111" fmla="*/ 4039088 h 4377724"/>
                <a:gd name="connsiteX112" fmla="*/ 3537175 w 4215960"/>
                <a:gd name="connsiteY112" fmla="*/ 4016862 h 4377724"/>
                <a:gd name="connsiteX113" fmla="*/ 3591150 w 4215960"/>
                <a:gd name="connsiteY113" fmla="*/ 4048613 h 4377724"/>
                <a:gd name="connsiteX114" fmla="*/ 3597500 w 4215960"/>
                <a:gd name="connsiteY114" fmla="*/ 4004163 h 4377724"/>
                <a:gd name="connsiteX115" fmla="*/ 3541937 w 4215960"/>
                <a:gd name="connsiteY115" fmla="*/ 3980350 h 4377724"/>
                <a:gd name="connsiteX116" fmla="*/ 3540350 w 4215960"/>
                <a:gd name="connsiteY116" fmla="*/ 3970826 h 4377724"/>
                <a:gd name="connsiteX117" fmla="*/ 3527649 w 4215960"/>
                <a:gd name="connsiteY117" fmla="*/ 3932727 h 4377724"/>
                <a:gd name="connsiteX118" fmla="*/ 3533999 w 4215960"/>
                <a:gd name="connsiteY118" fmla="*/ 3885101 h 4377724"/>
                <a:gd name="connsiteX119" fmla="*/ 3545112 w 4215960"/>
                <a:gd name="connsiteY119" fmla="*/ 3829538 h 4377724"/>
                <a:gd name="connsiteX120" fmla="*/ 3507012 w 4215960"/>
                <a:gd name="connsiteY120" fmla="*/ 3799376 h 4377724"/>
                <a:gd name="connsiteX121" fmla="*/ 3540349 w 4215960"/>
                <a:gd name="connsiteY121" fmla="*/ 3789851 h 4377724"/>
                <a:gd name="connsiteX122" fmla="*/ 3518124 w 4215960"/>
                <a:gd name="connsiteY122" fmla="*/ 3753338 h 4377724"/>
                <a:gd name="connsiteX123" fmla="*/ 3556225 w 4215960"/>
                <a:gd name="connsiteY123" fmla="*/ 3748577 h 4377724"/>
                <a:gd name="connsiteX124" fmla="*/ 3562574 w 4215960"/>
                <a:gd name="connsiteY124" fmla="*/ 3715238 h 4377724"/>
                <a:gd name="connsiteX125" fmla="*/ 3624488 w 4215960"/>
                <a:gd name="connsiteY125" fmla="*/ 3724765 h 4377724"/>
                <a:gd name="connsiteX126" fmla="*/ 3657601 w 4215960"/>
                <a:gd name="connsiteY126" fmla="*/ 3739957 h 4377724"/>
                <a:gd name="connsiteX127" fmla="*/ 3623808 w 4215960"/>
                <a:gd name="connsiteY127" fmla="*/ 3781005 h 4377724"/>
                <a:gd name="connsiteX128" fmla="*/ 3662816 w 4215960"/>
                <a:gd name="connsiteY128" fmla="*/ 3888501 h 4377724"/>
                <a:gd name="connsiteX129" fmla="*/ 3715203 w 4215960"/>
                <a:gd name="connsiteY129" fmla="*/ 3919799 h 4377724"/>
                <a:gd name="connsiteX130" fmla="*/ 3767137 w 4215960"/>
                <a:gd name="connsiteY130" fmla="*/ 3877617 h 4377724"/>
                <a:gd name="connsiteX131" fmla="*/ 3852862 w 4215960"/>
                <a:gd name="connsiteY131" fmla="*/ 3829084 h 4377724"/>
                <a:gd name="connsiteX132" fmla="*/ 3835626 w 4215960"/>
                <a:gd name="connsiteY132" fmla="*/ 3740183 h 4377724"/>
                <a:gd name="connsiteX133" fmla="*/ 3912960 w 4215960"/>
                <a:gd name="connsiteY133" fmla="*/ 3607514 h 4377724"/>
                <a:gd name="connsiteX134" fmla="*/ 4205514 w 4215960"/>
                <a:gd name="connsiteY134" fmla="*/ 3274366 h 4377724"/>
                <a:gd name="connsiteX135" fmla="*/ 4124097 w 4215960"/>
                <a:gd name="connsiteY135" fmla="*/ 3265294 h 4377724"/>
                <a:gd name="connsiteX136" fmla="*/ 4128634 w 4215960"/>
                <a:gd name="connsiteY136" fmla="*/ 3173446 h 4377724"/>
                <a:gd name="connsiteX137" fmla="*/ 4079647 w 4215960"/>
                <a:gd name="connsiteY137" fmla="*/ 3148274 h 4377724"/>
                <a:gd name="connsiteX138" fmla="*/ 3995510 w 4215960"/>
                <a:gd name="connsiteY138" fmla="*/ 3179796 h 4377724"/>
                <a:gd name="connsiteX139" fmla="*/ 3958771 w 4215960"/>
                <a:gd name="connsiteY139" fmla="*/ 3143511 h 4377724"/>
                <a:gd name="connsiteX140" fmla="*/ 4003448 w 4215960"/>
                <a:gd name="connsiteY140" fmla="*/ 3120606 h 4377724"/>
                <a:gd name="connsiteX141" fmla="*/ 3874181 w 4215960"/>
                <a:gd name="connsiteY141" fmla="*/ 2907427 h 4377724"/>
                <a:gd name="connsiteX142" fmla="*/ 3889147 w 4215960"/>
                <a:gd name="connsiteY142" fmla="*/ 2877264 h 4377724"/>
                <a:gd name="connsiteX143" fmla="*/ 3865562 w 4215960"/>
                <a:gd name="connsiteY143" fmla="*/ 2761604 h 4377724"/>
                <a:gd name="connsiteX144" fmla="*/ 3706813 w 4215960"/>
                <a:gd name="connsiteY144" fmla="*/ 2750718 h 4377724"/>
                <a:gd name="connsiteX145" fmla="*/ 3673475 w 4215960"/>
                <a:gd name="connsiteY145" fmla="*/ 2799476 h 4377724"/>
                <a:gd name="connsiteX146" fmla="*/ 3584575 w 4215960"/>
                <a:gd name="connsiteY146" fmla="*/ 2813992 h 4377724"/>
                <a:gd name="connsiteX147" fmla="*/ 3590925 w 4215960"/>
                <a:gd name="connsiteY147" fmla="*/ 2791993 h 4377724"/>
                <a:gd name="connsiteX148" fmla="*/ 3537403 w 4215960"/>
                <a:gd name="connsiteY148" fmla="*/ 2775892 h 4377724"/>
                <a:gd name="connsiteX149" fmla="*/ 3512684 w 4215960"/>
                <a:gd name="connsiteY149" fmla="*/ 2610791 h 4377724"/>
                <a:gd name="connsiteX150" fmla="*/ 3232377 w 4215960"/>
                <a:gd name="connsiteY150" fmla="*/ 2544116 h 4377724"/>
                <a:gd name="connsiteX151" fmla="*/ 3096078 w 4215960"/>
                <a:gd name="connsiteY151" fmla="*/ 2587432 h 4377724"/>
                <a:gd name="connsiteX152" fmla="*/ 2964089 w 4215960"/>
                <a:gd name="connsiteY152" fmla="*/ 2579948 h 4377724"/>
                <a:gd name="connsiteX153" fmla="*/ 2831646 w 4215960"/>
                <a:gd name="connsiteY153" fmla="*/ 2469050 h 4377724"/>
                <a:gd name="connsiteX154" fmla="*/ 2618468 w 4215960"/>
                <a:gd name="connsiteY154" fmla="*/ 2165837 h 4377724"/>
                <a:gd name="connsiteX155" fmla="*/ 2220006 w 4215960"/>
                <a:gd name="connsiteY155" fmla="*/ 2026364 h 4377724"/>
                <a:gd name="connsiteX156" fmla="*/ 1983468 w 4215960"/>
                <a:gd name="connsiteY156" fmla="*/ 1713400 h 4377724"/>
                <a:gd name="connsiteX157" fmla="*/ 2017259 w 4215960"/>
                <a:gd name="connsiteY157" fmla="*/ 1688454 h 4377724"/>
                <a:gd name="connsiteX158" fmla="*/ 2076903 w 4215960"/>
                <a:gd name="connsiteY158" fmla="*/ 1771457 h 4377724"/>
                <a:gd name="connsiteX159" fmla="*/ 2097087 w 4215960"/>
                <a:gd name="connsiteY159" fmla="*/ 1753994 h 4377724"/>
                <a:gd name="connsiteX160" fmla="*/ 2140177 w 4215960"/>
                <a:gd name="connsiteY160" fmla="*/ 1784838 h 4377724"/>
                <a:gd name="connsiteX161" fmla="*/ 2228850 w 4215960"/>
                <a:gd name="connsiteY161" fmla="*/ 1731089 h 4377724"/>
                <a:gd name="connsiteX162" fmla="*/ 2244952 w 4215960"/>
                <a:gd name="connsiteY162" fmla="*/ 1710679 h 4377724"/>
                <a:gd name="connsiteX163" fmla="*/ 2303235 w 4215960"/>
                <a:gd name="connsiteY163" fmla="*/ 1710905 h 4377724"/>
                <a:gd name="connsiteX164" fmla="*/ 2319338 w 4215960"/>
                <a:gd name="connsiteY164" fmla="*/ 1677795 h 4377724"/>
                <a:gd name="connsiteX165" fmla="*/ 2300514 w 4215960"/>
                <a:gd name="connsiteY165" fmla="*/ 1652168 h 4377724"/>
                <a:gd name="connsiteX166" fmla="*/ 2233386 w 4215960"/>
                <a:gd name="connsiteY166" fmla="*/ 1672125 h 4377724"/>
                <a:gd name="connsiteX167" fmla="*/ 2211614 w 4215960"/>
                <a:gd name="connsiteY167" fmla="*/ 1618604 h 4377724"/>
                <a:gd name="connsiteX168" fmla="*/ 2232932 w 4215960"/>
                <a:gd name="connsiteY168" fmla="*/ 1588894 h 4377724"/>
                <a:gd name="connsiteX169" fmla="*/ 2176462 w 4215960"/>
                <a:gd name="connsiteY169" fmla="*/ 1485480 h 4377724"/>
                <a:gd name="connsiteX170" fmla="*/ 2127931 w 4215960"/>
                <a:gd name="connsiteY170" fmla="*/ 1524261 h 4377724"/>
                <a:gd name="connsiteX171" fmla="*/ 2038576 w 4215960"/>
                <a:gd name="connsiteY171" fmla="*/ 1469605 h 4377724"/>
                <a:gd name="connsiteX172" fmla="*/ 2090510 w 4215960"/>
                <a:gd name="connsiteY172" fmla="*/ 1377076 h 4377724"/>
                <a:gd name="connsiteX173" fmla="*/ 2047648 w 4215960"/>
                <a:gd name="connsiteY173" fmla="*/ 1255973 h 4377724"/>
                <a:gd name="connsiteX174" fmla="*/ 2062389 w 4215960"/>
                <a:gd name="connsiteY174" fmla="*/ 1131921 h 4377724"/>
                <a:gd name="connsiteX175" fmla="*/ 2157639 w 4215960"/>
                <a:gd name="connsiteY175" fmla="*/ 1058216 h 4377724"/>
                <a:gd name="connsiteX176" fmla="*/ 2262868 w 4215960"/>
                <a:gd name="connsiteY176" fmla="*/ 1035764 h 4377724"/>
                <a:gd name="connsiteX177" fmla="*/ 2199821 w 4215960"/>
                <a:gd name="connsiteY177" fmla="*/ 945957 h 4377724"/>
                <a:gd name="connsiteX178" fmla="*/ 2182585 w 4215960"/>
                <a:gd name="connsiteY178" fmla="*/ 990634 h 4377724"/>
                <a:gd name="connsiteX179" fmla="*/ 2139270 w 4215960"/>
                <a:gd name="connsiteY179" fmla="*/ 943463 h 4377724"/>
                <a:gd name="connsiteX180" fmla="*/ 2160588 w 4215960"/>
                <a:gd name="connsiteY180" fmla="*/ 858191 h 4377724"/>
                <a:gd name="connsiteX181" fmla="*/ 2233612 w 4215960"/>
                <a:gd name="connsiteY181" fmla="*/ 760900 h 4377724"/>
                <a:gd name="connsiteX182" fmla="*/ 2216603 w 4215960"/>
                <a:gd name="connsiteY182" fmla="*/ 654311 h 4377724"/>
                <a:gd name="connsiteX183" fmla="*/ 2045381 w 4215960"/>
                <a:gd name="connsiteY183" fmla="*/ 664062 h 4377724"/>
                <a:gd name="connsiteX184" fmla="*/ 2026103 w 4215960"/>
                <a:gd name="connsiteY184" fmla="*/ 706699 h 4377724"/>
                <a:gd name="connsiteX185" fmla="*/ 1993900 w 4215960"/>
                <a:gd name="connsiteY185" fmla="*/ 639116 h 4377724"/>
                <a:gd name="connsiteX186" fmla="*/ 1964190 w 4215960"/>
                <a:gd name="connsiteY186" fmla="*/ 679484 h 4377724"/>
                <a:gd name="connsiteX187" fmla="*/ 1778681 w 4215960"/>
                <a:gd name="connsiteY187" fmla="*/ 713048 h 4377724"/>
                <a:gd name="connsiteX0" fmla="*/ 1778681 w 4215960"/>
                <a:gd name="connsiteY0" fmla="*/ 748172 h 4412848"/>
                <a:gd name="connsiteX1" fmla="*/ 1452562 w 4215960"/>
                <a:gd name="connsiteY1" fmla="*/ 590329 h 4412848"/>
                <a:gd name="connsiteX2" fmla="*/ 1492474 w 4215960"/>
                <a:gd name="connsiteY2" fmla="*/ 440424 h 4412848"/>
                <a:gd name="connsiteX3" fmla="*/ 1438500 w 4215960"/>
                <a:gd name="connsiteY3" fmla="*/ 430899 h 4412848"/>
                <a:gd name="connsiteX4" fmla="*/ 1435325 w 4215960"/>
                <a:gd name="connsiteY4" fmla="*/ 402325 h 4412848"/>
                <a:gd name="connsiteX5" fmla="*/ 1479775 w 4215960"/>
                <a:gd name="connsiteY5" fmla="*/ 410262 h 4412848"/>
                <a:gd name="connsiteX6" fmla="*/ 1422625 w 4215960"/>
                <a:gd name="connsiteY6" fmla="*/ 322949 h 4412848"/>
                <a:gd name="connsiteX7" fmla="*/ 1433737 w 4215960"/>
                <a:gd name="connsiteY7" fmla="*/ 362637 h 4412848"/>
                <a:gd name="connsiteX8" fmla="*/ 1381349 w 4215960"/>
                <a:gd name="connsiteY8" fmla="*/ 327712 h 4412848"/>
                <a:gd name="connsiteX9" fmla="*/ 1401987 w 4215960"/>
                <a:gd name="connsiteY9" fmla="*/ 294375 h 4412848"/>
                <a:gd name="connsiteX10" fmla="*/ 1367062 w 4215960"/>
                <a:gd name="connsiteY10" fmla="*/ 232464 h 4412848"/>
                <a:gd name="connsiteX11" fmla="*/ 1400399 w 4215960"/>
                <a:gd name="connsiteY11" fmla="*/ 234053 h 4412848"/>
                <a:gd name="connsiteX12" fmla="*/ 1357537 w 4215960"/>
                <a:gd name="connsiteY12" fmla="*/ 140390 h 4412848"/>
                <a:gd name="connsiteX13" fmla="*/ 1332138 w 4215960"/>
                <a:gd name="connsiteY13" fmla="*/ 138802 h 4412848"/>
                <a:gd name="connsiteX14" fmla="*/ 1321025 w 4215960"/>
                <a:gd name="connsiteY14" fmla="*/ 91177 h 4412848"/>
                <a:gd name="connsiteX15" fmla="*/ 1352774 w 4215960"/>
                <a:gd name="connsiteY15" fmla="*/ 73715 h 4412848"/>
                <a:gd name="connsiteX16" fmla="*/ 1348012 w 4215960"/>
                <a:gd name="connsiteY16" fmla="*/ 30853 h 4412848"/>
                <a:gd name="connsiteX17" fmla="*/ 1135287 w 4215960"/>
                <a:gd name="connsiteY17" fmla="*/ 602349 h 4412848"/>
                <a:gd name="connsiteX18" fmla="*/ 868587 w 4215960"/>
                <a:gd name="connsiteY18" fmla="*/ 635686 h 4412848"/>
                <a:gd name="connsiteX19" fmla="*/ 362857 w 4215960"/>
                <a:gd name="connsiteY19" fmla="*/ 836845 h 4412848"/>
                <a:gd name="connsiteX20" fmla="*/ 312057 w 4215960"/>
                <a:gd name="connsiteY20" fmla="*/ 851360 h 4412848"/>
                <a:gd name="connsiteX21" fmla="*/ 239485 w 4215960"/>
                <a:gd name="connsiteY21" fmla="*/ 902160 h 4412848"/>
                <a:gd name="connsiteX22" fmla="*/ 210457 w 4215960"/>
                <a:gd name="connsiteY22" fmla="*/ 909417 h 4412848"/>
                <a:gd name="connsiteX23" fmla="*/ 159657 w 4215960"/>
                <a:gd name="connsiteY23" fmla="*/ 938445 h 4412848"/>
                <a:gd name="connsiteX24" fmla="*/ 130628 w 4215960"/>
                <a:gd name="connsiteY24" fmla="*/ 967474 h 4412848"/>
                <a:gd name="connsiteX25" fmla="*/ 108857 w 4215960"/>
                <a:gd name="connsiteY25" fmla="*/ 989245 h 4412848"/>
                <a:gd name="connsiteX26" fmla="*/ 94343 w 4215960"/>
                <a:gd name="connsiteY26" fmla="*/ 1003760 h 4412848"/>
                <a:gd name="connsiteX27" fmla="*/ 43543 w 4215960"/>
                <a:gd name="connsiteY27" fmla="*/ 1083588 h 4412848"/>
                <a:gd name="connsiteX28" fmla="*/ 14514 w 4215960"/>
                <a:gd name="connsiteY28" fmla="*/ 1163417 h 4412848"/>
                <a:gd name="connsiteX29" fmla="*/ 0 w 4215960"/>
                <a:gd name="connsiteY29" fmla="*/ 1221474 h 4412848"/>
                <a:gd name="connsiteX30" fmla="*/ 7257 w 4215960"/>
                <a:gd name="connsiteY30" fmla="*/ 2193931 h 4412848"/>
                <a:gd name="connsiteX31" fmla="*/ 29028 w 4215960"/>
                <a:gd name="connsiteY31" fmla="*/ 2295531 h 4412848"/>
                <a:gd name="connsiteX32" fmla="*/ 43543 w 4215960"/>
                <a:gd name="connsiteY32" fmla="*/ 2331817 h 4412848"/>
                <a:gd name="connsiteX33" fmla="*/ 58057 w 4215960"/>
                <a:gd name="connsiteY33" fmla="*/ 2397131 h 4412848"/>
                <a:gd name="connsiteX34" fmla="*/ 79828 w 4215960"/>
                <a:gd name="connsiteY34" fmla="*/ 2447931 h 4412848"/>
                <a:gd name="connsiteX35" fmla="*/ 116114 w 4215960"/>
                <a:gd name="connsiteY35" fmla="*/ 2564045 h 4412848"/>
                <a:gd name="connsiteX36" fmla="*/ 137885 w 4215960"/>
                <a:gd name="connsiteY36" fmla="*/ 2629360 h 4412848"/>
                <a:gd name="connsiteX37" fmla="*/ 145143 w 4215960"/>
                <a:gd name="connsiteY37" fmla="*/ 2651131 h 4412848"/>
                <a:gd name="connsiteX38" fmla="*/ 166914 w 4215960"/>
                <a:gd name="connsiteY38" fmla="*/ 2694674 h 4412848"/>
                <a:gd name="connsiteX39" fmla="*/ 188685 w 4215960"/>
                <a:gd name="connsiteY39" fmla="*/ 2745474 h 4412848"/>
                <a:gd name="connsiteX40" fmla="*/ 195943 w 4215960"/>
                <a:gd name="connsiteY40" fmla="*/ 2774503 h 4412848"/>
                <a:gd name="connsiteX41" fmla="*/ 232228 w 4215960"/>
                <a:gd name="connsiteY41" fmla="*/ 2825303 h 4412848"/>
                <a:gd name="connsiteX42" fmla="*/ 254000 w 4215960"/>
                <a:gd name="connsiteY42" fmla="*/ 2883360 h 4412848"/>
                <a:gd name="connsiteX43" fmla="*/ 275771 w 4215960"/>
                <a:gd name="connsiteY43" fmla="*/ 2905131 h 4412848"/>
                <a:gd name="connsiteX44" fmla="*/ 312057 w 4215960"/>
                <a:gd name="connsiteY44" fmla="*/ 2977703 h 4412848"/>
                <a:gd name="connsiteX45" fmla="*/ 348343 w 4215960"/>
                <a:gd name="connsiteY45" fmla="*/ 3028503 h 4412848"/>
                <a:gd name="connsiteX46" fmla="*/ 355600 w 4215960"/>
                <a:gd name="connsiteY46" fmla="*/ 3050274 h 4412848"/>
                <a:gd name="connsiteX47" fmla="*/ 406400 w 4215960"/>
                <a:gd name="connsiteY47" fmla="*/ 3115588 h 4412848"/>
                <a:gd name="connsiteX48" fmla="*/ 435428 w 4215960"/>
                <a:gd name="connsiteY48" fmla="*/ 3180903 h 4412848"/>
                <a:gd name="connsiteX49" fmla="*/ 457200 w 4215960"/>
                <a:gd name="connsiteY49" fmla="*/ 3209931 h 4412848"/>
                <a:gd name="connsiteX50" fmla="*/ 471714 w 4215960"/>
                <a:gd name="connsiteY50" fmla="*/ 3267988 h 4412848"/>
                <a:gd name="connsiteX51" fmla="*/ 478971 w 4215960"/>
                <a:gd name="connsiteY51" fmla="*/ 3289760 h 4412848"/>
                <a:gd name="connsiteX52" fmla="*/ 486228 w 4215960"/>
                <a:gd name="connsiteY52" fmla="*/ 3318788 h 4412848"/>
                <a:gd name="connsiteX53" fmla="*/ 493485 w 4215960"/>
                <a:gd name="connsiteY53" fmla="*/ 3384103 h 4412848"/>
                <a:gd name="connsiteX54" fmla="*/ 515257 w 4215960"/>
                <a:gd name="connsiteY54" fmla="*/ 3442160 h 4412848"/>
                <a:gd name="connsiteX55" fmla="*/ 544285 w 4215960"/>
                <a:gd name="connsiteY55" fmla="*/ 3485703 h 4412848"/>
                <a:gd name="connsiteX56" fmla="*/ 573314 w 4215960"/>
                <a:gd name="connsiteY56" fmla="*/ 3536503 h 4412848"/>
                <a:gd name="connsiteX57" fmla="*/ 602343 w 4215960"/>
                <a:gd name="connsiteY57" fmla="*/ 3558274 h 4412848"/>
                <a:gd name="connsiteX58" fmla="*/ 645885 w 4215960"/>
                <a:gd name="connsiteY58" fmla="*/ 3601817 h 4412848"/>
                <a:gd name="connsiteX59" fmla="*/ 674914 w 4215960"/>
                <a:gd name="connsiteY59" fmla="*/ 3623588 h 4412848"/>
                <a:gd name="connsiteX60" fmla="*/ 711200 w 4215960"/>
                <a:gd name="connsiteY60" fmla="*/ 3667131 h 4412848"/>
                <a:gd name="connsiteX61" fmla="*/ 740228 w 4215960"/>
                <a:gd name="connsiteY61" fmla="*/ 3688903 h 4412848"/>
                <a:gd name="connsiteX62" fmla="*/ 812800 w 4215960"/>
                <a:gd name="connsiteY62" fmla="*/ 3754217 h 4412848"/>
                <a:gd name="connsiteX63" fmla="*/ 849085 w 4215960"/>
                <a:gd name="connsiteY63" fmla="*/ 3797760 h 4412848"/>
                <a:gd name="connsiteX64" fmla="*/ 870857 w 4215960"/>
                <a:gd name="connsiteY64" fmla="*/ 3812274 h 4412848"/>
                <a:gd name="connsiteX65" fmla="*/ 907143 w 4215960"/>
                <a:gd name="connsiteY65" fmla="*/ 3855817 h 4412848"/>
                <a:gd name="connsiteX66" fmla="*/ 936171 w 4215960"/>
                <a:gd name="connsiteY66" fmla="*/ 3877588 h 4412848"/>
                <a:gd name="connsiteX67" fmla="*/ 1030514 w 4215960"/>
                <a:gd name="connsiteY67" fmla="*/ 3921131 h 4412848"/>
                <a:gd name="connsiteX68" fmla="*/ 1480457 w 4215960"/>
                <a:gd name="connsiteY68" fmla="*/ 3906617 h 4412848"/>
                <a:gd name="connsiteX69" fmla="*/ 1531257 w 4215960"/>
                <a:gd name="connsiteY69" fmla="*/ 3892103 h 4412848"/>
                <a:gd name="connsiteX70" fmla="*/ 1618343 w 4215960"/>
                <a:gd name="connsiteY70" fmla="*/ 3884845 h 4412848"/>
                <a:gd name="connsiteX71" fmla="*/ 1698171 w 4215960"/>
                <a:gd name="connsiteY71" fmla="*/ 3870331 h 4412848"/>
                <a:gd name="connsiteX72" fmla="*/ 1756228 w 4215960"/>
                <a:gd name="connsiteY72" fmla="*/ 3863074 h 4412848"/>
                <a:gd name="connsiteX73" fmla="*/ 1785257 w 4215960"/>
                <a:gd name="connsiteY73" fmla="*/ 3848560 h 4412848"/>
                <a:gd name="connsiteX74" fmla="*/ 1850571 w 4215960"/>
                <a:gd name="connsiteY74" fmla="*/ 3826788 h 4412848"/>
                <a:gd name="connsiteX75" fmla="*/ 1886857 w 4215960"/>
                <a:gd name="connsiteY75" fmla="*/ 3812274 h 4412848"/>
                <a:gd name="connsiteX76" fmla="*/ 1988457 w 4215960"/>
                <a:gd name="connsiteY76" fmla="*/ 3797760 h 4412848"/>
                <a:gd name="connsiteX77" fmla="*/ 2017485 w 4215960"/>
                <a:gd name="connsiteY77" fmla="*/ 3790503 h 4412848"/>
                <a:gd name="connsiteX78" fmla="*/ 2637971 w 4215960"/>
                <a:gd name="connsiteY78" fmla="*/ 4137257 h 4412848"/>
                <a:gd name="connsiteX79" fmla="*/ 2724375 w 4215960"/>
                <a:gd name="connsiteY79" fmla="*/ 4323447 h 4412848"/>
                <a:gd name="connsiteX80" fmla="*/ 2784700 w 4215960"/>
                <a:gd name="connsiteY80" fmla="*/ 4382185 h 4412848"/>
                <a:gd name="connsiteX81" fmla="*/ 2795812 w 4215960"/>
                <a:gd name="connsiteY81" fmla="*/ 4352022 h 4412848"/>
                <a:gd name="connsiteX82" fmla="*/ 2841850 w 4215960"/>
                <a:gd name="connsiteY82" fmla="*/ 4325034 h 4412848"/>
                <a:gd name="connsiteX83" fmla="*/ 2892650 w 4215960"/>
                <a:gd name="connsiteY83" fmla="*/ 4398060 h 4412848"/>
                <a:gd name="connsiteX84" fmla="*/ 2941863 w 4215960"/>
                <a:gd name="connsiteY84" fmla="*/ 4401235 h 4412848"/>
                <a:gd name="connsiteX85" fmla="*/ 2897412 w 4215960"/>
                <a:gd name="connsiteY85" fmla="*/ 4307573 h 4412848"/>
                <a:gd name="connsiteX86" fmla="*/ 2854550 w 4215960"/>
                <a:gd name="connsiteY86" fmla="*/ 4239310 h 4412848"/>
                <a:gd name="connsiteX87" fmla="*/ 2897413 w 4215960"/>
                <a:gd name="connsiteY87" fmla="*/ 4223434 h 4412848"/>
                <a:gd name="connsiteX88" fmla="*/ 2878362 w 4215960"/>
                <a:gd name="connsiteY88" fmla="*/ 4182160 h 4412848"/>
                <a:gd name="connsiteX89" fmla="*/ 2930750 w 4215960"/>
                <a:gd name="connsiteY89" fmla="*/ 4191685 h 4412848"/>
                <a:gd name="connsiteX90" fmla="*/ 2910113 w 4215960"/>
                <a:gd name="connsiteY90" fmla="*/ 4158347 h 4412848"/>
                <a:gd name="connsiteX91" fmla="*/ 2931432 w 4215960"/>
                <a:gd name="connsiteY91" fmla="*/ 4141793 h 4412848"/>
                <a:gd name="connsiteX92" fmla="*/ 3052535 w 4215960"/>
                <a:gd name="connsiteY92" fmla="*/ 4227066 h 4412848"/>
                <a:gd name="connsiteX93" fmla="*/ 3087912 w 4215960"/>
                <a:gd name="connsiteY93" fmla="*/ 4213909 h 4412848"/>
                <a:gd name="connsiteX94" fmla="*/ 3140299 w 4215960"/>
                <a:gd name="connsiteY94" fmla="*/ 4278998 h 4412848"/>
                <a:gd name="connsiteX95" fmla="*/ 3160937 w 4215960"/>
                <a:gd name="connsiteY95" fmla="*/ 4337735 h 4412848"/>
                <a:gd name="connsiteX96" fmla="*/ 3268887 w 4215960"/>
                <a:gd name="connsiteY96" fmla="*/ 4356784 h 4412848"/>
                <a:gd name="connsiteX97" fmla="*/ 3208563 w 4215960"/>
                <a:gd name="connsiteY97" fmla="*/ 4290109 h 4412848"/>
                <a:gd name="connsiteX98" fmla="*/ 3205387 w 4215960"/>
                <a:gd name="connsiteY98" fmla="*/ 4221847 h 4412848"/>
                <a:gd name="connsiteX99" fmla="*/ 3259362 w 4215960"/>
                <a:gd name="connsiteY99" fmla="*/ 4277410 h 4412848"/>
                <a:gd name="connsiteX100" fmla="*/ 3308575 w 4215960"/>
                <a:gd name="connsiteY100" fmla="*/ 4282172 h 4412848"/>
                <a:gd name="connsiteX101" fmla="*/ 3302225 w 4215960"/>
                <a:gd name="connsiteY101" fmla="*/ 4232960 h 4412848"/>
                <a:gd name="connsiteX102" fmla="*/ 3362550 w 4215960"/>
                <a:gd name="connsiteY102" fmla="*/ 4237722 h 4412848"/>
                <a:gd name="connsiteX103" fmla="*/ 3424462 w 4215960"/>
                <a:gd name="connsiteY103" fmla="*/ 4280584 h 4412848"/>
                <a:gd name="connsiteX104" fmla="*/ 3456212 w 4215960"/>
                <a:gd name="connsiteY104" fmla="*/ 4267885 h 4412848"/>
                <a:gd name="connsiteX105" fmla="*/ 3449863 w 4215960"/>
                <a:gd name="connsiteY105" fmla="*/ 4232960 h 4412848"/>
                <a:gd name="connsiteX106" fmla="*/ 3491138 w 4215960"/>
                <a:gd name="connsiteY106" fmla="*/ 4209148 h 4412848"/>
                <a:gd name="connsiteX107" fmla="*/ 3575275 w 4215960"/>
                <a:gd name="connsiteY107" fmla="*/ 4266298 h 4412848"/>
                <a:gd name="connsiteX108" fmla="*/ 3592738 w 4215960"/>
                <a:gd name="connsiteY108" fmla="*/ 4164700 h 4412848"/>
                <a:gd name="connsiteX109" fmla="*/ 3567338 w 4215960"/>
                <a:gd name="connsiteY109" fmla="*/ 4142474 h 4412848"/>
                <a:gd name="connsiteX110" fmla="*/ 3494312 w 4215960"/>
                <a:gd name="connsiteY110" fmla="*/ 4099611 h 4412848"/>
                <a:gd name="connsiteX111" fmla="*/ 3516537 w 4215960"/>
                <a:gd name="connsiteY111" fmla="*/ 4074212 h 4412848"/>
                <a:gd name="connsiteX112" fmla="*/ 3537175 w 4215960"/>
                <a:gd name="connsiteY112" fmla="*/ 4051986 h 4412848"/>
                <a:gd name="connsiteX113" fmla="*/ 3591150 w 4215960"/>
                <a:gd name="connsiteY113" fmla="*/ 4083737 h 4412848"/>
                <a:gd name="connsiteX114" fmla="*/ 3597500 w 4215960"/>
                <a:gd name="connsiteY114" fmla="*/ 4039287 h 4412848"/>
                <a:gd name="connsiteX115" fmla="*/ 3541937 w 4215960"/>
                <a:gd name="connsiteY115" fmla="*/ 4015474 h 4412848"/>
                <a:gd name="connsiteX116" fmla="*/ 3540350 w 4215960"/>
                <a:gd name="connsiteY116" fmla="*/ 4005950 h 4412848"/>
                <a:gd name="connsiteX117" fmla="*/ 3527649 w 4215960"/>
                <a:gd name="connsiteY117" fmla="*/ 3967851 h 4412848"/>
                <a:gd name="connsiteX118" fmla="*/ 3533999 w 4215960"/>
                <a:gd name="connsiteY118" fmla="*/ 3920225 h 4412848"/>
                <a:gd name="connsiteX119" fmla="*/ 3545112 w 4215960"/>
                <a:gd name="connsiteY119" fmla="*/ 3864662 h 4412848"/>
                <a:gd name="connsiteX120" fmla="*/ 3507012 w 4215960"/>
                <a:gd name="connsiteY120" fmla="*/ 3834500 h 4412848"/>
                <a:gd name="connsiteX121" fmla="*/ 3540349 w 4215960"/>
                <a:gd name="connsiteY121" fmla="*/ 3824975 h 4412848"/>
                <a:gd name="connsiteX122" fmla="*/ 3518124 w 4215960"/>
                <a:gd name="connsiteY122" fmla="*/ 3788462 h 4412848"/>
                <a:gd name="connsiteX123" fmla="*/ 3556225 w 4215960"/>
                <a:gd name="connsiteY123" fmla="*/ 3783701 h 4412848"/>
                <a:gd name="connsiteX124" fmla="*/ 3562574 w 4215960"/>
                <a:gd name="connsiteY124" fmla="*/ 3750362 h 4412848"/>
                <a:gd name="connsiteX125" fmla="*/ 3624488 w 4215960"/>
                <a:gd name="connsiteY125" fmla="*/ 3759889 h 4412848"/>
                <a:gd name="connsiteX126" fmla="*/ 3657601 w 4215960"/>
                <a:gd name="connsiteY126" fmla="*/ 3775081 h 4412848"/>
                <a:gd name="connsiteX127" fmla="*/ 3623808 w 4215960"/>
                <a:gd name="connsiteY127" fmla="*/ 3816129 h 4412848"/>
                <a:gd name="connsiteX128" fmla="*/ 3662816 w 4215960"/>
                <a:gd name="connsiteY128" fmla="*/ 3923625 h 4412848"/>
                <a:gd name="connsiteX129" fmla="*/ 3715203 w 4215960"/>
                <a:gd name="connsiteY129" fmla="*/ 3954923 h 4412848"/>
                <a:gd name="connsiteX130" fmla="*/ 3767137 w 4215960"/>
                <a:gd name="connsiteY130" fmla="*/ 3912741 h 4412848"/>
                <a:gd name="connsiteX131" fmla="*/ 3852862 w 4215960"/>
                <a:gd name="connsiteY131" fmla="*/ 3864208 h 4412848"/>
                <a:gd name="connsiteX132" fmla="*/ 3835626 w 4215960"/>
                <a:gd name="connsiteY132" fmla="*/ 3775307 h 4412848"/>
                <a:gd name="connsiteX133" fmla="*/ 3912960 w 4215960"/>
                <a:gd name="connsiteY133" fmla="*/ 3642638 h 4412848"/>
                <a:gd name="connsiteX134" fmla="*/ 4205514 w 4215960"/>
                <a:gd name="connsiteY134" fmla="*/ 3309490 h 4412848"/>
                <a:gd name="connsiteX135" fmla="*/ 4124097 w 4215960"/>
                <a:gd name="connsiteY135" fmla="*/ 3300418 h 4412848"/>
                <a:gd name="connsiteX136" fmla="*/ 4128634 w 4215960"/>
                <a:gd name="connsiteY136" fmla="*/ 3208570 h 4412848"/>
                <a:gd name="connsiteX137" fmla="*/ 4079647 w 4215960"/>
                <a:gd name="connsiteY137" fmla="*/ 3183398 h 4412848"/>
                <a:gd name="connsiteX138" fmla="*/ 3995510 w 4215960"/>
                <a:gd name="connsiteY138" fmla="*/ 3214920 h 4412848"/>
                <a:gd name="connsiteX139" fmla="*/ 3958771 w 4215960"/>
                <a:gd name="connsiteY139" fmla="*/ 3178635 h 4412848"/>
                <a:gd name="connsiteX140" fmla="*/ 4003448 w 4215960"/>
                <a:gd name="connsiteY140" fmla="*/ 3155730 h 4412848"/>
                <a:gd name="connsiteX141" fmla="*/ 3874181 w 4215960"/>
                <a:gd name="connsiteY141" fmla="*/ 2942551 h 4412848"/>
                <a:gd name="connsiteX142" fmla="*/ 3889147 w 4215960"/>
                <a:gd name="connsiteY142" fmla="*/ 2912388 h 4412848"/>
                <a:gd name="connsiteX143" fmla="*/ 3865562 w 4215960"/>
                <a:gd name="connsiteY143" fmla="*/ 2796728 h 4412848"/>
                <a:gd name="connsiteX144" fmla="*/ 3706813 w 4215960"/>
                <a:gd name="connsiteY144" fmla="*/ 2785842 h 4412848"/>
                <a:gd name="connsiteX145" fmla="*/ 3673475 w 4215960"/>
                <a:gd name="connsiteY145" fmla="*/ 2834600 h 4412848"/>
                <a:gd name="connsiteX146" fmla="*/ 3584575 w 4215960"/>
                <a:gd name="connsiteY146" fmla="*/ 2849116 h 4412848"/>
                <a:gd name="connsiteX147" fmla="*/ 3590925 w 4215960"/>
                <a:gd name="connsiteY147" fmla="*/ 2827117 h 4412848"/>
                <a:gd name="connsiteX148" fmla="*/ 3537403 w 4215960"/>
                <a:gd name="connsiteY148" fmla="*/ 2811016 h 4412848"/>
                <a:gd name="connsiteX149" fmla="*/ 3512684 w 4215960"/>
                <a:gd name="connsiteY149" fmla="*/ 2645915 h 4412848"/>
                <a:gd name="connsiteX150" fmla="*/ 3232377 w 4215960"/>
                <a:gd name="connsiteY150" fmla="*/ 2579240 h 4412848"/>
                <a:gd name="connsiteX151" fmla="*/ 3096078 w 4215960"/>
                <a:gd name="connsiteY151" fmla="*/ 2622556 h 4412848"/>
                <a:gd name="connsiteX152" fmla="*/ 2964089 w 4215960"/>
                <a:gd name="connsiteY152" fmla="*/ 2615072 h 4412848"/>
                <a:gd name="connsiteX153" fmla="*/ 2831646 w 4215960"/>
                <a:gd name="connsiteY153" fmla="*/ 2504174 h 4412848"/>
                <a:gd name="connsiteX154" fmla="*/ 2618468 w 4215960"/>
                <a:gd name="connsiteY154" fmla="*/ 2200961 h 4412848"/>
                <a:gd name="connsiteX155" fmla="*/ 2220006 w 4215960"/>
                <a:gd name="connsiteY155" fmla="*/ 2061488 h 4412848"/>
                <a:gd name="connsiteX156" fmla="*/ 1983468 w 4215960"/>
                <a:gd name="connsiteY156" fmla="*/ 1748524 h 4412848"/>
                <a:gd name="connsiteX157" fmla="*/ 2017259 w 4215960"/>
                <a:gd name="connsiteY157" fmla="*/ 1723578 h 4412848"/>
                <a:gd name="connsiteX158" fmla="*/ 2076903 w 4215960"/>
                <a:gd name="connsiteY158" fmla="*/ 1806581 h 4412848"/>
                <a:gd name="connsiteX159" fmla="*/ 2097087 w 4215960"/>
                <a:gd name="connsiteY159" fmla="*/ 1789118 h 4412848"/>
                <a:gd name="connsiteX160" fmla="*/ 2140177 w 4215960"/>
                <a:gd name="connsiteY160" fmla="*/ 1819962 h 4412848"/>
                <a:gd name="connsiteX161" fmla="*/ 2228850 w 4215960"/>
                <a:gd name="connsiteY161" fmla="*/ 1766213 h 4412848"/>
                <a:gd name="connsiteX162" fmla="*/ 2244952 w 4215960"/>
                <a:gd name="connsiteY162" fmla="*/ 1745803 h 4412848"/>
                <a:gd name="connsiteX163" fmla="*/ 2303235 w 4215960"/>
                <a:gd name="connsiteY163" fmla="*/ 1746029 h 4412848"/>
                <a:gd name="connsiteX164" fmla="*/ 2319338 w 4215960"/>
                <a:gd name="connsiteY164" fmla="*/ 1712919 h 4412848"/>
                <a:gd name="connsiteX165" fmla="*/ 2300514 w 4215960"/>
                <a:gd name="connsiteY165" fmla="*/ 1687292 h 4412848"/>
                <a:gd name="connsiteX166" fmla="*/ 2233386 w 4215960"/>
                <a:gd name="connsiteY166" fmla="*/ 1707249 h 4412848"/>
                <a:gd name="connsiteX167" fmla="*/ 2211614 w 4215960"/>
                <a:gd name="connsiteY167" fmla="*/ 1653728 h 4412848"/>
                <a:gd name="connsiteX168" fmla="*/ 2232932 w 4215960"/>
                <a:gd name="connsiteY168" fmla="*/ 1624018 h 4412848"/>
                <a:gd name="connsiteX169" fmla="*/ 2176462 w 4215960"/>
                <a:gd name="connsiteY169" fmla="*/ 1520604 h 4412848"/>
                <a:gd name="connsiteX170" fmla="*/ 2127931 w 4215960"/>
                <a:gd name="connsiteY170" fmla="*/ 1559385 h 4412848"/>
                <a:gd name="connsiteX171" fmla="*/ 2038576 w 4215960"/>
                <a:gd name="connsiteY171" fmla="*/ 1504729 h 4412848"/>
                <a:gd name="connsiteX172" fmla="*/ 2090510 w 4215960"/>
                <a:gd name="connsiteY172" fmla="*/ 1412200 h 4412848"/>
                <a:gd name="connsiteX173" fmla="*/ 2047648 w 4215960"/>
                <a:gd name="connsiteY173" fmla="*/ 1291097 h 4412848"/>
                <a:gd name="connsiteX174" fmla="*/ 2062389 w 4215960"/>
                <a:gd name="connsiteY174" fmla="*/ 1167045 h 4412848"/>
                <a:gd name="connsiteX175" fmla="*/ 2157639 w 4215960"/>
                <a:gd name="connsiteY175" fmla="*/ 1093340 h 4412848"/>
                <a:gd name="connsiteX176" fmla="*/ 2262868 w 4215960"/>
                <a:gd name="connsiteY176" fmla="*/ 1070888 h 4412848"/>
                <a:gd name="connsiteX177" fmla="*/ 2199821 w 4215960"/>
                <a:gd name="connsiteY177" fmla="*/ 981081 h 4412848"/>
                <a:gd name="connsiteX178" fmla="*/ 2182585 w 4215960"/>
                <a:gd name="connsiteY178" fmla="*/ 1025758 h 4412848"/>
                <a:gd name="connsiteX179" fmla="*/ 2139270 w 4215960"/>
                <a:gd name="connsiteY179" fmla="*/ 978587 h 4412848"/>
                <a:gd name="connsiteX180" fmla="*/ 2160588 w 4215960"/>
                <a:gd name="connsiteY180" fmla="*/ 893315 h 4412848"/>
                <a:gd name="connsiteX181" fmla="*/ 2233612 w 4215960"/>
                <a:gd name="connsiteY181" fmla="*/ 796024 h 4412848"/>
                <a:gd name="connsiteX182" fmla="*/ 2216603 w 4215960"/>
                <a:gd name="connsiteY182" fmla="*/ 689435 h 4412848"/>
                <a:gd name="connsiteX183" fmla="*/ 2045381 w 4215960"/>
                <a:gd name="connsiteY183" fmla="*/ 699186 h 4412848"/>
                <a:gd name="connsiteX184" fmla="*/ 2026103 w 4215960"/>
                <a:gd name="connsiteY184" fmla="*/ 741823 h 4412848"/>
                <a:gd name="connsiteX185" fmla="*/ 1993900 w 4215960"/>
                <a:gd name="connsiteY185" fmla="*/ 674240 h 4412848"/>
                <a:gd name="connsiteX186" fmla="*/ 1964190 w 4215960"/>
                <a:gd name="connsiteY186" fmla="*/ 714608 h 4412848"/>
                <a:gd name="connsiteX187" fmla="*/ 1778681 w 4215960"/>
                <a:gd name="connsiteY187" fmla="*/ 748172 h 4412848"/>
                <a:gd name="connsiteX0" fmla="*/ 1778681 w 4215960"/>
                <a:gd name="connsiteY0" fmla="*/ 764945 h 4429621"/>
                <a:gd name="connsiteX1" fmla="*/ 1452562 w 4215960"/>
                <a:gd name="connsiteY1" fmla="*/ 607102 h 4429621"/>
                <a:gd name="connsiteX2" fmla="*/ 1492474 w 4215960"/>
                <a:gd name="connsiteY2" fmla="*/ 457197 h 4429621"/>
                <a:gd name="connsiteX3" fmla="*/ 1438500 w 4215960"/>
                <a:gd name="connsiteY3" fmla="*/ 447672 h 4429621"/>
                <a:gd name="connsiteX4" fmla="*/ 1435325 w 4215960"/>
                <a:gd name="connsiteY4" fmla="*/ 419098 h 4429621"/>
                <a:gd name="connsiteX5" fmla="*/ 1479775 w 4215960"/>
                <a:gd name="connsiteY5" fmla="*/ 427035 h 4429621"/>
                <a:gd name="connsiteX6" fmla="*/ 1422625 w 4215960"/>
                <a:gd name="connsiteY6" fmla="*/ 339722 h 4429621"/>
                <a:gd name="connsiteX7" fmla="*/ 1433737 w 4215960"/>
                <a:gd name="connsiteY7" fmla="*/ 379410 h 4429621"/>
                <a:gd name="connsiteX8" fmla="*/ 1381349 w 4215960"/>
                <a:gd name="connsiteY8" fmla="*/ 344485 h 4429621"/>
                <a:gd name="connsiteX9" fmla="*/ 1401987 w 4215960"/>
                <a:gd name="connsiteY9" fmla="*/ 311148 h 4429621"/>
                <a:gd name="connsiteX10" fmla="*/ 1367062 w 4215960"/>
                <a:gd name="connsiteY10" fmla="*/ 249237 h 4429621"/>
                <a:gd name="connsiteX11" fmla="*/ 1400399 w 4215960"/>
                <a:gd name="connsiteY11" fmla="*/ 250826 h 4429621"/>
                <a:gd name="connsiteX12" fmla="*/ 1357537 w 4215960"/>
                <a:gd name="connsiteY12" fmla="*/ 157163 h 4429621"/>
                <a:gd name="connsiteX13" fmla="*/ 1332138 w 4215960"/>
                <a:gd name="connsiteY13" fmla="*/ 155575 h 4429621"/>
                <a:gd name="connsiteX14" fmla="*/ 1321025 w 4215960"/>
                <a:gd name="connsiteY14" fmla="*/ 107950 h 4429621"/>
                <a:gd name="connsiteX15" fmla="*/ 1352774 w 4215960"/>
                <a:gd name="connsiteY15" fmla="*/ 90488 h 4429621"/>
                <a:gd name="connsiteX16" fmla="*/ 1348012 w 4215960"/>
                <a:gd name="connsiteY16" fmla="*/ 47626 h 4429621"/>
                <a:gd name="connsiteX17" fmla="*/ 1346425 w 4215960"/>
                <a:gd name="connsiteY17" fmla="*/ 42864 h 4429621"/>
                <a:gd name="connsiteX18" fmla="*/ 1135287 w 4215960"/>
                <a:gd name="connsiteY18" fmla="*/ 619122 h 4429621"/>
                <a:gd name="connsiteX19" fmla="*/ 868587 w 4215960"/>
                <a:gd name="connsiteY19" fmla="*/ 652459 h 4429621"/>
                <a:gd name="connsiteX20" fmla="*/ 362857 w 4215960"/>
                <a:gd name="connsiteY20" fmla="*/ 853618 h 4429621"/>
                <a:gd name="connsiteX21" fmla="*/ 312057 w 4215960"/>
                <a:gd name="connsiteY21" fmla="*/ 868133 h 4429621"/>
                <a:gd name="connsiteX22" fmla="*/ 239485 w 4215960"/>
                <a:gd name="connsiteY22" fmla="*/ 918933 h 4429621"/>
                <a:gd name="connsiteX23" fmla="*/ 210457 w 4215960"/>
                <a:gd name="connsiteY23" fmla="*/ 926190 h 4429621"/>
                <a:gd name="connsiteX24" fmla="*/ 159657 w 4215960"/>
                <a:gd name="connsiteY24" fmla="*/ 955218 h 4429621"/>
                <a:gd name="connsiteX25" fmla="*/ 130628 w 4215960"/>
                <a:gd name="connsiteY25" fmla="*/ 984247 h 4429621"/>
                <a:gd name="connsiteX26" fmla="*/ 108857 w 4215960"/>
                <a:gd name="connsiteY26" fmla="*/ 1006018 h 4429621"/>
                <a:gd name="connsiteX27" fmla="*/ 94343 w 4215960"/>
                <a:gd name="connsiteY27" fmla="*/ 1020533 h 4429621"/>
                <a:gd name="connsiteX28" fmla="*/ 43543 w 4215960"/>
                <a:gd name="connsiteY28" fmla="*/ 1100361 h 4429621"/>
                <a:gd name="connsiteX29" fmla="*/ 14514 w 4215960"/>
                <a:gd name="connsiteY29" fmla="*/ 1180190 h 4429621"/>
                <a:gd name="connsiteX30" fmla="*/ 0 w 4215960"/>
                <a:gd name="connsiteY30" fmla="*/ 1238247 h 4429621"/>
                <a:gd name="connsiteX31" fmla="*/ 7257 w 4215960"/>
                <a:gd name="connsiteY31" fmla="*/ 2210704 h 4429621"/>
                <a:gd name="connsiteX32" fmla="*/ 29028 w 4215960"/>
                <a:gd name="connsiteY32" fmla="*/ 2312304 h 4429621"/>
                <a:gd name="connsiteX33" fmla="*/ 43543 w 4215960"/>
                <a:gd name="connsiteY33" fmla="*/ 2348590 h 4429621"/>
                <a:gd name="connsiteX34" fmla="*/ 58057 w 4215960"/>
                <a:gd name="connsiteY34" fmla="*/ 2413904 h 4429621"/>
                <a:gd name="connsiteX35" fmla="*/ 79828 w 4215960"/>
                <a:gd name="connsiteY35" fmla="*/ 2464704 h 4429621"/>
                <a:gd name="connsiteX36" fmla="*/ 116114 w 4215960"/>
                <a:gd name="connsiteY36" fmla="*/ 2580818 h 4429621"/>
                <a:gd name="connsiteX37" fmla="*/ 137885 w 4215960"/>
                <a:gd name="connsiteY37" fmla="*/ 2646133 h 4429621"/>
                <a:gd name="connsiteX38" fmla="*/ 145143 w 4215960"/>
                <a:gd name="connsiteY38" fmla="*/ 2667904 h 4429621"/>
                <a:gd name="connsiteX39" fmla="*/ 166914 w 4215960"/>
                <a:gd name="connsiteY39" fmla="*/ 2711447 h 4429621"/>
                <a:gd name="connsiteX40" fmla="*/ 188685 w 4215960"/>
                <a:gd name="connsiteY40" fmla="*/ 2762247 h 4429621"/>
                <a:gd name="connsiteX41" fmla="*/ 195943 w 4215960"/>
                <a:gd name="connsiteY41" fmla="*/ 2791276 h 4429621"/>
                <a:gd name="connsiteX42" fmla="*/ 232228 w 4215960"/>
                <a:gd name="connsiteY42" fmla="*/ 2842076 h 4429621"/>
                <a:gd name="connsiteX43" fmla="*/ 254000 w 4215960"/>
                <a:gd name="connsiteY43" fmla="*/ 2900133 h 4429621"/>
                <a:gd name="connsiteX44" fmla="*/ 275771 w 4215960"/>
                <a:gd name="connsiteY44" fmla="*/ 2921904 h 4429621"/>
                <a:gd name="connsiteX45" fmla="*/ 312057 w 4215960"/>
                <a:gd name="connsiteY45" fmla="*/ 2994476 h 4429621"/>
                <a:gd name="connsiteX46" fmla="*/ 348343 w 4215960"/>
                <a:gd name="connsiteY46" fmla="*/ 3045276 h 4429621"/>
                <a:gd name="connsiteX47" fmla="*/ 355600 w 4215960"/>
                <a:gd name="connsiteY47" fmla="*/ 3067047 h 4429621"/>
                <a:gd name="connsiteX48" fmla="*/ 406400 w 4215960"/>
                <a:gd name="connsiteY48" fmla="*/ 3132361 h 4429621"/>
                <a:gd name="connsiteX49" fmla="*/ 435428 w 4215960"/>
                <a:gd name="connsiteY49" fmla="*/ 3197676 h 4429621"/>
                <a:gd name="connsiteX50" fmla="*/ 457200 w 4215960"/>
                <a:gd name="connsiteY50" fmla="*/ 3226704 h 4429621"/>
                <a:gd name="connsiteX51" fmla="*/ 471714 w 4215960"/>
                <a:gd name="connsiteY51" fmla="*/ 3284761 h 4429621"/>
                <a:gd name="connsiteX52" fmla="*/ 478971 w 4215960"/>
                <a:gd name="connsiteY52" fmla="*/ 3306533 h 4429621"/>
                <a:gd name="connsiteX53" fmla="*/ 486228 w 4215960"/>
                <a:gd name="connsiteY53" fmla="*/ 3335561 h 4429621"/>
                <a:gd name="connsiteX54" fmla="*/ 493485 w 4215960"/>
                <a:gd name="connsiteY54" fmla="*/ 3400876 h 4429621"/>
                <a:gd name="connsiteX55" fmla="*/ 515257 w 4215960"/>
                <a:gd name="connsiteY55" fmla="*/ 3458933 h 4429621"/>
                <a:gd name="connsiteX56" fmla="*/ 544285 w 4215960"/>
                <a:gd name="connsiteY56" fmla="*/ 3502476 h 4429621"/>
                <a:gd name="connsiteX57" fmla="*/ 573314 w 4215960"/>
                <a:gd name="connsiteY57" fmla="*/ 3553276 h 4429621"/>
                <a:gd name="connsiteX58" fmla="*/ 602343 w 4215960"/>
                <a:gd name="connsiteY58" fmla="*/ 3575047 h 4429621"/>
                <a:gd name="connsiteX59" fmla="*/ 645885 w 4215960"/>
                <a:gd name="connsiteY59" fmla="*/ 3618590 h 4429621"/>
                <a:gd name="connsiteX60" fmla="*/ 674914 w 4215960"/>
                <a:gd name="connsiteY60" fmla="*/ 3640361 h 4429621"/>
                <a:gd name="connsiteX61" fmla="*/ 711200 w 4215960"/>
                <a:gd name="connsiteY61" fmla="*/ 3683904 h 4429621"/>
                <a:gd name="connsiteX62" fmla="*/ 740228 w 4215960"/>
                <a:gd name="connsiteY62" fmla="*/ 3705676 h 4429621"/>
                <a:gd name="connsiteX63" fmla="*/ 812800 w 4215960"/>
                <a:gd name="connsiteY63" fmla="*/ 3770990 h 4429621"/>
                <a:gd name="connsiteX64" fmla="*/ 849085 w 4215960"/>
                <a:gd name="connsiteY64" fmla="*/ 3814533 h 4429621"/>
                <a:gd name="connsiteX65" fmla="*/ 870857 w 4215960"/>
                <a:gd name="connsiteY65" fmla="*/ 3829047 h 4429621"/>
                <a:gd name="connsiteX66" fmla="*/ 907143 w 4215960"/>
                <a:gd name="connsiteY66" fmla="*/ 3872590 h 4429621"/>
                <a:gd name="connsiteX67" fmla="*/ 936171 w 4215960"/>
                <a:gd name="connsiteY67" fmla="*/ 3894361 h 4429621"/>
                <a:gd name="connsiteX68" fmla="*/ 1030514 w 4215960"/>
                <a:gd name="connsiteY68" fmla="*/ 3937904 h 4429621"/>
                <a:gd name="connsiteX69" fmla="*/ 1480457 w 4215960"/>
                <a:gd name="connsiteY69" fmla="*/ 3923390 h 4429621"/>
                <a:gd name="connsiteX70" fmla="*/ 1531257 w 4215960"/>
                <a:gd name="connsiteY70" fmla="*/ 3908876 h 4429621"/>
                <a:gd name="connsiteX71" fmla="*/ 1618343 w 4215960"/>
                <a:gd name="connsiteY71" fmla="*/ 3901618 h 4429621"/>
                <a:gd name="connsiteX72" fmla="*/ 1698171 w 4215960"/>
                <a:gd name="connsiteY72" fmla="*/ 3887104 h 4429621"/>
                <a:gd name="connsiteX73" fmla="*/ 1756228 w 4215960"/>
                <a:gd name="connsiteY73" fmla="*/ 3879847 h 4429621"/>
                <a:gd name="connsiteX74" fmla="*/ 1785257 w 4215960"/>
                <a:gd name="connsiteY74" fmla="*/ 3865333 h 4429621"/>
                <a:gd name="connsiteX75" fmla="*/ 1850571 w 4215960"/>
                <a:gd name="connsiteY75" fmla="*/ 3843561 h 4429621"/>
                <a:gd name="connsiteX76" fmla="*/ 1886857 w 4215960"/>
                <a:gd name="connsiteY76" fmla="*/ 3829047 h 4429621"/>
                <a:gd name="connsiteX77" fmla="*/ 1988457 w 4215960"/>
                <a:gd name="connsiteY77" fmla="*/ 3814533 h 4429621"/>
                <a:gd name="connsiteX78" fmla="*/ 2017485 w 4215960"/>
                <a:gd name="connsiteY78" fmla="*/ 3807276 h 4429621"/>
                <a:gd name="connsiteX79" fmla="*/ 2637971 w 4215960"/>
                <a:gd name="connsiteY79" fmla="*/ 4154030 h 4429621"/>
                <a:gd name="connsiteX80" fmla="*/ 2724375 w 4215960"/>
                <a:gd name="connsiteY80" fmla="*/ 4340220 h 4429621"/>
                <a:gd name="connsiteX81" fmla="*/ 2784700 w 4215960"/>
                <a:gd name="connsiteY81" fmla="*/ 4398958 h 4429621"/>
                <a:gd name="connsiteX82" fmla="*/ 2795812 w 4215960"/>
                <a:gd name="connsiteY82" fmla="*/ 4368795 h 4429621"/>
                <a:gd name="connsiteX83" fmla="*/ 2841850 w 4215960"/>
                <a:gd name="connsiteY83" fmla="*/ 4341807 h 4429621"/>
                <a:gd name="connsiteX84" fmla="*/ 2892650 w 4215960"/>
                <a:gd name="connsiteY84" fmla="*/ 4414833 h 4429621"/>
                <a:gd name="connsiteX85" fmla="*/ 2941863 w 4215960"/>
                <a:gd name="connsiteY85" fmla="*/ 4418008 h 4429621"/>
                <a:gd name="connsiteX86" fmla="*/ 2897412 w 4215960"/>
                <a:gd name="connsiteY86" fmla="*/ 4324346 h 4429621"/>
                <a:gd name="connsiteX87" fmla="*/ 2854550 w 4215960"/>
                <a:gd name="connsiteY87" fmla="*/ 4256083 h 4429621"/>
                <a:gd name="connsiteX88" fmla="*/ 2897413 w 4215960"/>
                <a:gd name="connsiteY88" fmla="*/ 4240207 h 4429621"/>
                <a:gd name="connsiteX89" fmla="*/ 2878362 w 4215960"/>
                <a:gd name="connsiteY89" fmla="*/ 4198933 h 4429621"/>
                <a:gd name="connsiteX90" fmla="*/ 2930750 w 4215960"/>
                <a:gd name="connsiteY90" fmla="*/ 4208458 h 4429621"/>
                <a:gd name="connsiteX91" fmla="*/ 2910113 w 4215960"/>
                <a:gd name="connsiteY91" fmla="*/ 4175120 h 4429621"/>
                <a:gd name="connsiteX92" fmla="*/ 2931432 w 4215960"/>
                <a:gd name="connsiteY92" fmla="*/ 4158566 h 4429621"/>
                <a:gd name="connsiteX93" fmla="*/ 3052535 w 4215960"/>
                <a:gd name="connsiteY93" fmla="*/ 4243839 h 4429621"/>
                <a:gd name="connsiteX94" fmla="*/ 3087912 w 4215960"/>
                <a:gd name="connsiteY94" fmla="*/ 4230682 h 4429621"/>
                <a:gd name="connsiteX95" fmla="*/ 3140299 w 4215960"/>
                <a:gd name="connsiteY95" fmla="*/ 4295771 h 4429621"/>
                <a:gd name="connsiteX96" fmla="*/ 3160937 w 4215960"/>
                <a:gd name="connsiteY96" fmla="*/ 4354508 h 4429621"/>
                <a:gd name="connsiteX97" fmla="*/ 3268887 w 4215960"/>
                <a:gd name="connsiteY97" fmla="*/ 4373557 h 4429621"/>
                <a:gd name="connsiteX98" fmla="*/ 3208563 w 4215960"/>
                <a:gd name="connsiteY98" fmla="*/ 4306882 h 4429621"/>
                <a:gd name="connsiteX99" fmla="*/ 3205387 w 4215960"/>
                <a:gd name="connsiteY99" fmla="*/ 4238620 h 4429621"/>
                <a:gd name="connsiteX100" fmla="*/ 3259362 w 4215960"/>
                <a:gd name="connsiteY100" fmla="*/ 4294183 h 4429621"/>
                <a:gd name="connsiteX101" fmla="*/ 3308575 w 4215960"/>
                <a:gd name="connsiteY101" fmla="*/ 4298945 h 4429621"/>
                <a:gd name="connsiteX102" fmla="*/ 3302225 w 4215960"/>
                <a:gd name="connsiteY102" fmla="*/ 4249733 h 4429621"/>
                <a:gd name="connsiteX103" fmla="*/ 3362550 w 4215960"/>
                <a:gd name="connsiteY103" fmla="*/ 4254495 h 4429621"/>
                <a:gd name="connsiteX104" fmla="*/ 3424462 w 4215960"/>
                <a:gd name="connsiteY104" fmla="*/ 4297357 h 4429621"/>
                <a:gd name="connsiteX105" fmla="*/ 3456212 w 4215960"/>
                <a:gd name="connsiteY105" fmla="*/ 4284658 h 4429621"/>
                <a:gd name="connsiteX106" fmla="*/ 3449863 w 4215960"/>
                <a:gd name="connsiteY106" fmla="*/ 4249733 h 4429621"/>
                <a:gd name="connsiteX107" fmla="*/ 3491138 w 4215960"/>
                <a:gd name="connsiteY107" fmla="*/ 4225921 h 4429621"/>
                <a:gd name="connsiteX108" fmla="*/ 3575275 w 4215960"/>
                <a:gd name="connsiteY108" fmla="*/ 4283071 h 4429621"/>
                <a:gd name="connsiteX109" fmla="*/ 3592738 w 4215960"/>
                <a:gd name="connsiteY109" fmla="*/ 4181473 h 4429621"/>
                <a:gd name="connsiteX110" fmla="*/ 3567338 w 4215960"/>
                <a:gd name="connsiteY110" fmla="*/ 4159247 h 4429621"/>
                <a:gd name="connsiteX111" fmla="*/ 3494312 w 4215960"/>
                <a:gd name="connsiteY111" fmla="*/ 4116384 h 4429621"/>
                <a:gd name="connsiteX112" fmla="*/ 3516537 w 4215960"/>
                <a:gd name="connsiteY112" fmla="*/ 4090985 h 4429621"/>
                <a:gd name="connsiteX113" fmla="*/ 3537175 w 4215960"/>
                <a:gd name="connsiteY113" fmla="*/ 4068759 h 4429621"/>
                <a:gd name="connsiteX114" fmla="*/ 3591150 w 4215960"/>
                <a:gd name="connsiteY114" fmla="*/ 4100510 h 4429621"/>
                <a:gd name="connsiteX115" fmla="*/ 3597500 w 4215960"/>
                <a:gd name="connsiteY115" fmla="*/ 4056060 h 4429621"/>
                <a:gd name="connsiteX116" fmla="*/ 3541937 w 4215960"/>
                <a:gd name="connsiteY116" fmla="*/ 4032247 h 4429621"/>
                <a:gd name="connsiteX117" fmla="*/ 3540350 w 4215960"/>
                <a:gd name="connsiteY117" fmla="*/ 4022723 h 4429621"/>
                <a:gd name="connsiteX118" fmla="*/ 3527649 w 4215960"/>
                <a:gd name="connsiteY118" fmla="*/ 3984624 h 4429621"/>
                <a:gd name="connsiteX119" fmla="*/ 3533999 w 4215960"/>
                <a:gd name="connsiteY119" fmla="*/ 3936998 h 4429621"/>
                <a:gd name="connsiteX120" fmla="*/ 3545112 w 4215960"/>
                <a:gd name="connsiteY120" fmla="*/ 3881435 h 4429621"/>
                <a:gd name="connsiteX121" fmla="*/ 3507012 w 4215960"/>
                <a:gd name="connsiteY121" fmla="*/ 3851273 h 4429621"/>
                <a:gd name="connsiteX122" fmla="*/ 3540349 w 4215960"/>
                <a:gd name="connsiteY122" fmla="*/ 3841748 h 4429621"/>
                <a:gd name="connsiteX123" fmla="*/ 3518124 w 4215960"/>
                <a:gd name="connsiteY123" fmla="*/ 3805235 h 4429621"/>
                <a:gd name="connsiteX124" fmla="*/ 3556225 w 4215960"/>
                <a:gd name="connsiteY124" fmla="*/ 3800474 h 4429621"/>
                <a:gd name="connsiteX125" fmla="*/ 3562574 w 4215960"/>
                <a:gd name="connsiteY125" fmla="*/ 3767135 h 4429621"/>
                <a:gd name="connsiteX126" fmla="*/ 3624488 w 4215960"/>
                <a:gd name="connsiteY126" fmla="*/ 3776662 h 4429621"/>
                <a:gd name="connsiteX127" fmla="*/ 3657601 w 4215960"/>
                <a:gd name="connsiteY127" fmla="*/ 3791854 h 4429621"/>
                <a:gd name="connsiteX128" fmla="*/ 3623808 w 4215960"/>
                <a:gd name="connsiteY128" fmla="*/ 3832902 h 4429621"/>
                <a:gd name="connsiteX129" fmla="*/ 3662816 w 4215960"/>
                <a:gd name="connsiteY129" fmla="*/ 3940398 h 4429621"/>
                <a:gd name="connsiteX130" fmla="*/ 3715203 w 4215960"/>
                <a:gd name="connsiteY130" fmla="*/ 3971696 h 4429621"/>
                <a:gd name="connsiteX131" fmla="*/ 3767137 w 4215960"/>
                <a:gd name="connsiteY131" fmla="*/ 3929514 h 4429621"/>
                <a:gd name="connsiteX132" fmla="*/ 3852862 w 4215960"/>
                <a:gd name="connsiteY132" fmla="*/ 3880981 h 4429621"/>
                <a:gd name="connsiteX133" fmla="*/ 3835626 w 4215960"/>
                <a:gd name="connsiteY133" fmla="*/ 3792080 h 4429621"/>
                <a:gd name="connsiteX134" fmla="*/ 3912960 w 4215960"/>
                <a:gd name="connsiteY134" fmla="*/ 3659411 h 4429621"/>
                <a:gd name="connsiteX135" fmla="*/ 4205514 w 4215960"/>
                <a:gd name="connsiteY135" fmla="*/ 3326263 h 4429621"/>
                <a:gd name="connsiteX136" fmla="*/ 4124097 w 4215960"/>
                <a:gd name="connsiteY136" fmla="*/ 3317191 h 4429621"/>
                <a:gd name="connsiteX137" fmla="*/ 4128634 w 4215960"/>
                <a:gd name="connsiteY137" fmla="*/ 3225343 h 4429621"/>
                <a:gd name="connsiteX138" fmla="*/ 4079647 w 4215960"/>
                <a:gd name="connsiteY138" fmla="*/ 3200171 h 4429621"/>
                <a:gd name="connsiteX139" fmla="*/ 3995510 w 4215960"/>
                <a:gd name="connsiteY139" fmla="*/ 3231693 h 4429621"/>
                <a:gd name="connsiteX140" fmla="*/ 3958771 w 4215960"/>
                <a:gd name="connsiteY140" fmla="*/ 3195408 h 4429621"/>
                <a:gd name="connsiteX141" fmla="*/ 4003448 w 4215960"/>
                <a:gd name="connsiteY141" fmla="*/ 3172503 h 4429621"/>
                <a:gd name="connsiteX142" fmla="*/ 3874181 w 4215960"/>
                <a:gd name="connsiteY142" fmla="*/ 2959324 h 4429621"/>
                <a:gd name="connsiteX143" fmla="*/ 3889147 w 4215960"/>
                <a:gd name="connsiteY143" fmla="*/ 2929161 h 4429621"/>
                <a:gd name="connsiteX144" fmla="*/ 3865562 w 4215960"/>
                <a:gd name="connsiteY144" fmla="*/ 2813501 h 4429621"/>
                <a:gd name="connsiteX145" fmla="*/ 3706813 w 4215960"/>
                <a:gd name="connsiteY145" fmla="*/ 2802615 h 4429621"/>
                <a:gd name="connsiteX146" fmla="*/ 3673475 w 4215960"/>
                <a:gd name="connsiteY146" fmla="*/ 2851373 h 4429621"/>
                <a:gd name="connsiteX147" fmla="*/ 3584575 w 4215960"/>
                <a:gd name="connsiteY147" fmla="*/ 2865889 h 4429621"/>
                <a:gd name="connsiteX148" fmla="*/ 3590925 w 4215960"/>
                <a:gd name="connsiteY148" fmla="*/ 2843890 h 4429621"/>
                <a:gd name="connsiteX149" fmla="*/ 3537403 w 4215960"/>
                <a:gd name="connsiteY149" fmla="*/ 2827789 h 4429621"/>
                <a:gd name="connsiteX150" fmla="*/ 3512684 w 4215960"/>
                <a:gd name="connsiteY150" fmla="*/ 2662688 h 4429621"/>
                <a:gd name="connsiteX151" fmla="*/ 3232377 w 4215960"/>
                <a:gd name="connsiteY151" fmla="*/ 2596013 h 4429621"/>
                <a:gd name="connsiteX152" fmla="*/ 3096078 w 4215960"/>
                <a:gd name="connsiteY152" fmla="*/ 2639329 h 4429621"/>
                <a:gd name="connsiteX153" fmla="*/ 2964089 w 4215960"/>
                <a:gd name="connsiteY153" fmla="*/ 2631845 h 4429621"/>
                <a:gd name="connsiteX154" fmla="*/ 2831646 w 4215960"/>
                <a:gd name="connsiteY154" fmla="*/ 2520947 h 4429621"/>
                <a:gd name="connsiteX155" fmla="*/ 2618468 w 4215960"/>
                <a:gd name="connsiteY155" fmla="*/ 2217734 h 4429621"/>
                <a:gd name="connsiteX156" fmla="*/ 2220006 w 4215960"/>
                <a:gd name="connsiteY156" fmla="*/ 2078261 h 4429621"/>
                <a:gd name="connsiteX157" fmla="*/ 1983468 w 4215960"/>
                <a:gd name="connsiteY157" fmla="*/ 1765297 h 4429621"/>
                <a:gd name="connsiteX158" fmla="*/ 2017259 w 4215960"/>
                <a:gd name="connsiteY158" fmla="*/ 1740351 h 4429621"/>
                <a:gd name="connsiteX159" fmla="*/ 2076903 w 4215960"/>
                <a:gd name="connsiteY159" fmla="*/ 1823354 h 4429621"/>
                <a:gd name="connsiteX160" fmla="*/ 2097087 w 4215960"/>
                <a:gd name="connsiteY160" fmla="*/ 1805891 h 4429621"/>
                <a:gd name="connsiteX161" fmla="*/ 2140177 w 4215960"/>
                <a:gd name="connsiteY161" fmla="*/ 1836735 h 4429621"/>
                <a:gd name="connsiteX162" fmla="*/ 2228850 w 4215960"/>
                <a:gd name="connsiteY162" fmla="*/ 1782986 h 4429621"/>
                <a:gd name="connsiteX163" fmla="*/ 2244952 w 4215960"/>
                <a:gd name="connsiteY163" fmla="*/ 1762576 h 4429621"/>
                <a:gd name="connsiteX164" fmla="*/ 2303235 w 4215960"/>
                <a:gd name="connsiteY164" fmla="*/ 1762802 h 4429621"/>
                <a:gd name="connsiteX165" fmla="*/ 2319338 w 4215960"/>
                <a:gd name="connsiteY165" fmla="*/ 1729692 h 4429621"/>
                <a:gd name="connsiteX166" fmla="*/ 2300514 w 4215960"/>
                <a:gd name="connsiteY166" fmla="*/ 1704065 h 4429621"/>
                <a:gd name="connsiteX167" fmla="*/ 2233386 w 4215960"/>
                <a:gd name="connsiteY167" fmla="*/ 1724022 h 4429621"/>
                <a:gd name="connsiteX168" fmla="*/ 2211614 w 4215960"/>
                <a:gd name="connsiteY168" fmla="*/ 1670501 h 4429621"/>
                <a:gd name="connsiteX169" fmla="*/ 2232932 w 4215960"/>
                <a:gd name="connsiteY169" fmla="*/ 1640791 h 4429621"/>
                <a:gd name="connsiteX170" fmla="*/ 2176462 w 4215960"/>
                <a:gd name="connsiteY170" fmla="*/ 1537377 h 4429621"/>
                <a:gd name="connsiteX171" fmla="*/ 2127931 w 4215960"/>
                <a:gd name="connsiteY171" fmla="*/ 1576158 h 4429621"/>
                <a:gd name="connsiteX172" fmla="*/ 2038576 w 4215960"/>
                <a:gd name="connsiteY172" fmla="*/ 1521502 h 4429621"/>
                <a:gd name="connsiteX173" fmla="*/ 2090510 w 4215960"/>
                <a:gd name="connsiteY173" fmla="*/ 1428973 h 4429621"/>
                <a:gd name="connsiteX174" fmla="*/ 2047648 w 4215960"/>
                <a:gd name="connsiteY174" fmla="*/ 1307870 h 4429621"/>
                <a:gd name="connsiteX175" fmla="*/ 2062389 w 4215960"/>
                <a:gd name="connsiteY175" fmla="*/ 1183818 h 4429621"/>
                <a:gd name="connsiteX176" fmla="*/ 2157639 w 4215960"/>
                <a:gd name="connsiteY176" fmla="*/ 1110113 h 4429621"/>
                <a:gd name="connsiteX177" fmla="*/ 2262868 w 4215960"/>
                <a:gd name="connsiteY177" fmla="*/ 1087661 h 4429621"/>
                <a:gd name="connsiteX178" fmla="*/ 2199821 w 4215960"/>
                <a:gd name="connsiteY178" fmla="*/ 997854 h 4429621"/>
                <a:gd name="connsiteX179" fmla="*/ 2182585 w 4215960"/>
                <a:gd name="connsiteY179" fmla="*/ 1042531 h 4429621"/>
                <a:gd name="connsiteX180" fmla="*/ 2139270 w 4215960"/>
                <a:gd name="connsiteY180" fmla="*/ 995360 h 4429621"/>
                <a:gd name="connsiteX181" fmla="*/ 2160588 w 4215960"/>
                <a:gd name="connsiteY181" fmla="*/ 910088 h 4429621"/>
                <a:gd name="connsiteX182" fmla="*/ 2233612 w 4215960"/>
                <a:gd name="connsiteY182" fmla="*/ 812797 h 4429621"/>
                <a:gd name="connsiteX183" fmla="*/ 2216603 w 4215960"/>
                <a:gd name="connsiteY183" fmla="*/ 706208 h 4429621"/>
                <a:gd name="connsiteX184" fmla="*/ 2045381 w 4215960"/>
                <a:gd name="connsiteY184" fmla="*/ 715959 h 4429621"/>
                <a:gd name="connsiteX185" fmla="*/ 2026103 w 4215960"/>
                <a:gd name="connsiteY185" fmla="*/ 758596 h 4429621"/>
                <a:gd name="connsiteX186" fmla="*/ 1993900 w 4215960"/>
                <a:gd name="connsiteY186" fmla="*/ 691013 h 4429621"/>
                <a:gd name="connsiteX187" fmla="*/ 1964190 w 4215960"/>
                <a:gd name="connsiteY187" fmla="*/ 731381 h 4429621"/>
                <a:gd name="connsiteX188" fmla="*/ 1778681 w 4215960"/>
                <a:gd name="connsiteY188" fmla="*/ 764945 h 4429621"/>
                <a:gd name="connsiteX0" fmla="*/ 1778681 w 4215960"/>
                <a:gd name="connsiteY0" fmla="*/ 758074 h 4422750"/>
                <a:gd name="connsiteX1" fmla="*/ 1452562 w 4215960"/>
                <a:gd name="connsiteY1" fmla="*/ 600231 h 4422750"/>
                <a:gd name="connsiteX2" fmla="*/ 1492474 w 4215960"/>
                <a:gd name="connsiteY2" fmla="*/ 450326 h 4422750"/>
                <a:gd name="connsiteX3" fmla="*/ 1438500 w 4215960"/>
                <a:gd name="connsiteY3" fmla="*/ 440801 h 4422750"/>
                <a:gd name="connsiteX4" fmla="*/ 1435325 w 4215960"/>
                <a:gd name="connsiteY4" fmla="*/ 412227 h 4422750"/>
                <a:gd name="connsiteX5" fmla="*/ 1479775 w 4215960"/>
                <a:gd name="connsiteY5" fmla="*/ 420164 h 4422750"/>
                <a:gd name="connsiteX6" fmla="*/ 1422625 w 4215960"/>
                <a:gd name="connsiteY6" fmla="*/ 332851 h 4422750"/>
                <a:gd name="connsiteX7" fmla="*/ 1433737 w 4215960"/>
                <a:gd name="connsiteY7" fmla="*/ 372539 h 4422750"/>
                <a:gd name="connsiteX8" fmla="*/ 1381349 w 4215960"/>
                <a:gd name="connsiteY8" fmla="*/ 337614 h 4422750"/>
                <a:gd name="connsiteX9" fmla="*/ 1401987 w 4215960"/>
                <a:gd name="connsiteY9" fmla="*/ 304277 h 4422750"/>
                <a:gd name="connsiteX10" fmla="*/ 1367062 w 4215960"/>
                <a:gd name="connsiteY10" fmla="*/ 242366 h 4422750"/>
                <a:gd name="connsiteX11" fmla="*/ 1400399 w 4215960"/>
                <a:gd name="connsiteY11" fmla="*/ 243955 h 4422750"/>
                <a:gd name="connsiteX12" fmla="*/ 1357537 w 4215960"/>
                <a:gd name="connsiteY12" fmla="*/ 150292 h 4422750"/>
                <a:gd name="connsiteX13" fmla="*/ 1332138 w 4215960"/>
                <a:gd name="connsiteY13" fmla="*/ 148704 h 4422750"/>
                <a:gd name="connsiteX14" fmla="*/ 1321025 w 4215960"/>
                <a:gd name="connsiteY14" fmla="*/ 101079 h 4422750"/>
                <a:gd name="connsiteX15" fmla="*/ 1352774 w 4215960"/>
                <a:gd name="connsiteY15" fmla="*/ 83617 h 4422750"/>
                <a:gd name="connsiteX16" fmla="*/ 1348012 w 4215960"/>
                <a:gd name="connsiteY16" fmla="*/ 40755 h 4422750"/>
                <a:gd name="connsiteX17" fmla="*/ 1289275 w 4215960"/>
                <a:gd name="connsiteY17" fmla="*/ 45518 h 4422750"/>
                <a:gd name="connsiteX18" fmla="*/ 1135287 w 4215960"/>
                <a:gd name="connsiteY18" fmla="*/ 612251 h 4422750"/>
                <a:gd name="connsiteX19" fmla="*/ 868587 w 4215960"/>
                <a:gd name="connsiteY19" fmla="*/ 645588 h 4422750"/>
                <a:gd name="connsiteX20" fmla="*/ 362857 w 4215960"/>
                <a:gd name="connsiteY20" fmla="*/ 846747 h 4422750"/>
                <a:gd name="connsiteX21" fmla="*/ 312057 w 4215960"/>
                <a:gd name="connsiteY21" fmla="*/ 861262 h 4422750"/>
                <a:gd name="connsiteX22" fmla="*/ 239485 w 4215960"/>
                <a:gd name="connsiteY22" fmla="*/ 912062 h 4422750"/>
                <a:gd name="connsiteX23" fmla="*/ 210457 w 4215960"/>
                <a:gd name="connsiteY23" fmla="*/ 919319 h 4422750"/>
                <a:gd name="connsiteX24" fmla="*/ 159657 w 4215960"/>
                <a:gd name="connsiteY24" fmla="*/ 948347 h 4422750"/>
                <a:gd name="connsiteX25" fmla="*/ 130628 w 4215960"/>
                <a:gd name="connsiteY25" fmla="*/ 977376 h 4422750"/>
                <a:gd name="connsiteX26" fmla="*/ 108857 w 4215960"/>
                <a:gd name="connsiteY26" fmla="*/ 999147 h 4422750"/>
                <a:gd name="connsiteX27" fmla="*/ 94343 w 4215960"/>
                <a:gd name="connsiteY27" fmla="*/ 1013662 h 4422750"/>
                <a:gd name="connsiteX28" fmla="*/ 43543 w 4215960"/>
                <a:gd name="connsiteY28" fmla="*/ 1093490 h 4422750"/>
                <a:gd name="connsiteX29" fmla="*/ 14514 w 4215960"/>
                <a:gd name="connsiteY29" fmla="*/ 1173319 h 4422750"/>
                <a:gd name="connsiteX30" fmla="*/ 0 w 4215960"/>
                <a:gd name="connsiteY30" fmla="*/ 1231376 h 4422750"/>
                <a:gd name="connsiteX31" fmla="*/ 7257 w 4215960"/>
                <a:gd name="connsiteY31" fmla="*/ 2203833 h 4422750"/>
                <a:gd name="connsiteX32" fmla="*/ 29028 w 4215960"/>
                <a:gd name="connsiteY32" fmla="*/ 2305433 h 4422750"/>
                <a:gd name="connsiteX33" fmla="*/ 43543 w 4215960"/>
                <a:gd name="connsiteY33" fmla="*/ 2341719 h 4422750"/>
                <a:gd name="connsiteX34" fmla="*/ 58057 w 4215960"/>
                <a:gd name="connsiteY34" fmla="*/ 2407033 h 4422750"/>
                <a:gd name="connsiteX35" fmla="*/ 79828 w 4215960"/>
                <a:gd name="connsiteY35" fmla="*/ 2457833 h 4422750"/>
                <a:gd name="connsiteX36" fmla="*/ 116114 w 4215960"/>
                <a:gd name="connsiteY36" fmla="*/ 2573947 h 4422750"/>
                <a:gd name="connsiteX37" fmla="*/ 137885 w 4215960"/>
                <a:gd name="connsiteY37" fmla="*/ 2639262 h 4422750"/>
                <a:gd name="connsiteX38" fmla="*/ 145143 w 4215960"/>
                <a:gd name="connsiteY38" fmla="*/ 2661033 h 4422750"/>
                <a:gd name="connsiteX39" fmla="*/ 166914 w 4215960"/>
                <a:gd name="connsiteY39" fmla="*/ 2704576 h 4422750"/>
                <a:gd name="connsiteX40" fmla="*/ 188685 w 4215960"/>
                <a:gd name="connsiteY40" fmla="*/ 2755376 h 4422750"/>
                <a:gd name="connsiteX41" fmla="*/ 195943 w 4215960"/>
                <a:gd name="connsiteY41" fmla="*/ 2784405 h 4422750"/>
                <a:gd name="connsiteX42" fmla="*/ 232228 w 4215960"/>
                <a:gd name="connsiteY42" fmla="*/ 2835205 h 4422750"/>
                <a:gd name="connsiteX43" fmla="*/ 254000 w 4215960"/>
                <a:gd name="connsiteY43" fmla="*/ 2893262 h 4422750"/>
                <a:gd name="connsiteX44" fmla="*/ 275771 w 4215960"/>
                <a:gd name="connsiteY44" fmla="*/ 2915033 h 4422750"/>
                <a:gd name="connsiteX45" fmla="*/ 312057 w 4215960"/>
                <a:gd name="connsiteY45" fmla="*/ 2987605 h 4422750"/>
                <a:gd name="connsiteX46" fmla="*/ 348343 w 4215960"/>
                <a:gd name="connsiteY46" fmla="*/ 3038405 h 4422750"/>
                <a:gd name="connsiteX47" fmla="*/ 355600 w 4215960"/>
                <a:gd name="connsiteY47" fmla="*/ 3060176 h 4422750"/>
                <a:gd name="connsiteX48" fmla="*/ 406400 w 4215960"/>
                <a:gd name="connsiteY48" fmla="*/ 3125490 h 4422750"/>
                <a:gd name="connsiteX49" fmla="*/ 435428 w 4215960"/>
                <a:gd name="connsiteY49" fmla="*/ 3190805 h 4422750"/>
                <a:gd name="connsiteX50" fmla="*/ 457200 w 4215960"/>
                <a:gd name="connsiteY50" fmla="*/ 3219833 h 4422750"/>
                <a:gd name="connsiteX51" fmla="*/ 471714 w 4215960"/>
                <a:gd name="connsiteY51" fmla="*/ 3277890 h 4422750"/>
                <a:gd name="connsiteX52" fmla="*/ 478971 w 4215960"/>
                <a:gd name="connsiteY52" fmla="*/ 3299662 h 4422750"/>
                <a:gd name="connsiteX53" fmla="*/ 486228 w 4215960"/>
                <a:gd name="connsiteY53" fmla="*/ 3328690 h 4422750"/>
                <a:gd name="connsiteX54" fmla="*/ 493485 w 4215960"/>
                <a:gd name="connsiteY54" fmla="*/ 3394005 h 4422750"/>
                <a:gd name="connsiteX55" fmla="*/ 515257 w 4215960"/>
                <a:gd name="connsiteY55" fmla="*/ 3452062 h 4422750"/>
                <a:gd name="connsiteX56" fmla="*/ 544285 w 4215960"/>
                <a:gd name="connsiteY56" fmla="*/ 3495605 h 4422750"/>
                <a:gd name="connsiteX57" fmla="*/ 573314 w 4215960"/>
                <a:gd name="connsiteY57" fmla="*/ 3546405 h 4422750"/>
                <a:gd name="connsiteX58" fmla="*/ 602343 w 4215960"/>
                <a:gd name="connsiteY58" fmla="*/ 3568176 h 4422750"/>
                <a:gd name="connsiteX59" fmla="*/ 645885 w 4215960"/>
                <a:gd name="connsiteY59" fmla="*/ 3611719 h 4422750"/>
                <a:gd name="connsiteX60" fmla="*/ 674914 w 4215960"/>
                <a:gd name="connsiteY60" fmla="*/ 3633490 h 4422750"/>
                <a:gd name="connsiteX61" fmla="*/ 711200 w 4215960"/>
                <a:gd name="connsiteY61" fmla="*/ 3677033 h 4422750"/>
                <a:gd name="connsiteX62" fmla="*/ 740228 w 4215960"/>
                <a:gd name="connsiteY62" fmla="*/ 3698805 h 4422750"/>
                <a:gd name="connsiteX63" fmla="*/ 812800 w 4215960"/>
                <a:gd name="connsiteY63" fmla="*/ 3764119 h 4422750"/>
                <a:gd name="connsiteX64" fmla="*/ 849085 w 4215960"/>
                <a:gd name="connsiteY64" fmla="*/ 3807662 h 4422750"/>
                <a:gd name="connsiteX65" fmla="*/ 870857 w 4215960"/>
                <a:gd name="connsiteY65" fmla="*/ 3822176 h 4422750"/>
                <a:gd name="connsiteX66" fmla="*/ 907143 w 4215960"/>
                <a:gd name="connsiteY66" fmla="*/ 3865719 h 4422750"/>
                <a:gd name="connsiteX67" fmla="*/ 936171 w 4215960"/>
                <a:gd name="connsiteY67" fmla="*/ 3887490 h 4422750"/>
                <a:gd name="connsiteX68" fmla="*/ 1030514 w 4215960"/>
                <a:gd name="connsiteY68" fmla="*/ 3931033 h 4422750"/>
                <a:gd name="connsiteX69" fmla="*/ 1480457 w 4215960"/>
                <a:gd name="connsiteY69" fmla="*/ 3916519 h 4422750"/>
                <a:gd name="connsiteX70" fmla="*/ 1531257 w 4215960"/>
                <a:gd name="connsiteY70" fmla="*/ 3902005 h 4422750"/>
                <a:gd name="connsiteX71" fmla="*/ 1618343 w 4215960"/>
                <a:gd name="connsiteY71" fmla="*/ 3894747 h 4422750"/>
                <a:gd name="connsiteX72" fmla="*/ 1698171 w 4215960"/>
                <a:gd name="connsiteY72" fmla="*/ 3880233 h 4422750"/>
                <a:gd name="connsiteX73" fmla="*/ 1756228 w 4215960"/>
                <a:gd name="connsiteY73" fmla="*/ 3872976 h 4422750"/>
                <a:gd name="connsiteX74" fmla="*/ 1785257 w 4215960"/>
                <a:gd name="connsiteY74" fmla="*/ 3858462 h 4422750"/>
                <a:gd name="connsiteX75" fmla="*/ 1850571 w 4215960"/>
                <a:gd name="connsiteY75" fmla="*/ 3836690 h 4422750"/>
                <a:gd name="connsiteX76" fmla="*/ 1886857 w 4215960"/>
                <a:gd name="connsiteY76" fmla="*/ 3822176 h 4422750"/>
                <a:gd name="connsiteX77" fmla="*/ 1988457 w 4215960"/>
                <a:gd name="connsiteY77" fmla="*/ 3807662 h 4422750"/>
                <a:gd name="connsiteX78" fmla="*/ 2017485 w 4215960"/>
                <a:gd name="connsiteY78" fmla="*/ 3800405 h 4422750"/>
                <a:gd name="connsiteX79" fmla="*/ 2637971 w 4215960"/>
                <a:gd name="connsiteY79" fmla="*/ 4147159 h 4422750"/>
                <a:gd name="connsiteX80" fmla="*/ 2724375 w 4215960"/>
                <a:gd name="connsiteY80" fmla="*/ 4333349 h 4422750"/>
                <a:gd name="connsiteX81" fmla="*/ 2784700 w 4215960"/>
                <a:gd name="connsiteY81" fmla="*/ 4392087 h 4422750"/>
                <a:gd name="connsiteX82" fmla="*/ 2795812 w 4215960"/>
                <a:gd name="connsiteY82" fmla="*/ 4361924 h 4422750"/>
                <a:gd name="connsiteX83" fmla="*/ 2841850 w 4215960"/>
                <a:gd name="connsiteY83" fmla="*/ 4334936 h 4422750"/>
                <a:gd name="connsiteX84" fmla="*/ 2892650 w 4215960"/>
                <a:gd name="connsiteY84" fmla="*/ 4407962 h 4422750"/>
                <a:gd name="connsiteX85" fmla="*/ 2941863 w 4215960"/>
                <a:gd name="connsiteY85" fmla="*/ 4411137 h 4422750"/>
                <a:gd name="connsiteX86" fmla="*/ 2897412 w 4215960"/>
                <a:gd name="connsiteY86" fmla="*/ 4317475 h 4422750"/>
                <a:gd name="connsiteX87" fmla="*/ 2854550 w 4215960"/>
                <a:gd name="connsiteY87" fmla="*/ 4249212 h 4422750"/>
                <a:gd name="connsiteX88" fmla="*/ 2897413 w 4215960"/>
                <a:gd name="connsiteY88" fmla="*/ 4233336 h 4422750"/>
                <a:gd name="connsiteX89" fmla="*/ 2878362 w 4215960"/>
                <a:gd name="connsiteY89" fmla="*/ 4192062 h 4422750"/>
                <a:gd name="connsiteX90" fmla="*/ 2930750 w 4215960"/>
                <a:gd name="connsiteY90" fmla="*/ 4201587 h 4422750"/>
                <a:gd name="connsiteX91" fmla="*/ 2910113 w 4215960"/>
                <a:gd name="connsiteY91" fmla="*/ 4168249 h 4422750"/>
                <a:gd name="connsiteX92" fmla="*/ 2931432 w 4215960"/>
                <a:gd name="connsiteY92" fmla="*/ 4151695 h 4422750"/>
                <a:gd name="connsiteX93" fmla="*/ 3052535 w 4215960"/>
                <a:gd name="connsiteY93" fmla="*/ 4236968 h 4422750"/>
                <a:gd name="connsiteX94" fmla="*/ 3087912 w 4215960"/>
                <a:gd name="connsiteY94" fmla="*/ 4223811 h 4422750"/>
                <a:gd name="connsiteX95" fmla="*/ 3140299 w 4215960"/>
                <a:gd name="connsiteY95" fmla="*/ 4288900 h 4422750"/>
                <a:gd name="connsiteX96" fmla="*/ 3160937 w 4215960"/>
                <a:gd name="connsiteY96" fmla="*/ 4347637 h 4422750"/>
                <a:gd name="connsiteX97" fmla="*/ 3268887 w 4215960"/>
                <a:gd name="connsiteY97" fmla="*/ 4366686 h 4422750"/>
                <a:gd name="connsiteX98" fmla="*/ 3208563 w 4215960"/>
                <a:gd name="connsiteY98" fmla="*/ 4300011 h 4422750"/>
                <a:gd name="connsiteX99" fmla="*/ 3205387 w 4215960"/>
                <a:gd name="connsiteY99" fmla="*/ 4231749 h 4422750"/>
                <a:gd name="connsiteX100" fmla="*/ 3259362 w 4215960"/>
                <a:gd name="connsiteY100" fmla="*/ 4287312 h 4422750"/>
                <a:gd name="connsiteX101" fmla="*/ 3308575 w 4215960"/>
                <a:gd name="connsiteY101" fmla="*/ 4292074 h 4422750"/>
                <a:gd name="connsiteX102" fmla="*/ 3302225 w 4215960"/>
                <a:gd name="connsiteY102" fmla="*/ 4242862 h 4422750"/>
                <a:gd name="connsiteX103" fmla="*/ 3362550 w 4215960"/>
                <a:gd name="connsiteY103" fmla="*/ 4247624 h 4422750"/>
                <a:gd name="connsiteX104" fmla="*/ 3424462 w 4215960"/>
                <a:gd name="connsiteY104" fmla="*/ 4290486 h 4422750"/>
                <a:gd name="connsiteX105" fmla="*/ 3456212 w 4215960"/>
                <a:gd name="connsiteY105" fmla="*/ 4277787 h 4422750"/>
                <a:gd name="connsiteX106" fmla="*/ 3449863 w 4215960"/>
                <a:gd name="connsiteY106" fmla="*/ 4242862 h 4422750"/>
                <a:gd name="connsiteX107" fmla="*/ 3491138 w 4215960"/>
                <a:gd name="connsiteY107" fmla="*/ 4219050 h 4422750"/>
                <a:gd name="connsiteX108" fmla="*/ 3575275 w 4215960"/>
                <a:gd name="connsiteY108" fmla="*/ 4276200 h 4422750"/>
                <a:gd name="connsiteX109" fmla="*/ 3592738 w 4215960"/>
                <a:gd name="connsiteY109" fmla="*/ 4174602 h 4422750"/>
                <a:gd name="connsiteX110" fmla="*/ 3567338 w 4215960"/>
                <a:gd name="connsiteY110" fmla="*/ 4152376 h 4422750"/>
                <a:gd name="connsiteX111" fmla="*/ 3494312 w 4215960"/>
                <a:gd name="connsiteY111" fmla="*/ 4109513 h 4422750"/>
                <a:gd name="connsiteX112" fmla="*/ 3516537 w 4215960"/>
                <a:gd name="connsiteY112" fmla="*/ 4084114 h 4422750"/>
                <a:gd name="connsiteX113" fmla="*/ 3537175 w 4215960"/>
                <a:gd name="connsiteY113" fmla="*/ 4061888 h 4422750"/>
                <a:gd name="connsiteX114" fmla="*/ 3591150 w 4215960"/>
                <a:gd name="connsiteY114" fmla="*/ 4093639 h 4422750"/>
                <a:gd name="connsiteX115" fmla="*/ 3597500 w 4215960"/>
                <a:gd name="connsiteY115" fmla="*/ 4049189 h 4422750"/>
                <a:gd name="connsiteX116" fmla="*/ 3541937 w 4215960"/>
                <a:gd name="connsiteY116" fmla="*/ 4025376 h 4422750"/>
                <a:gd name="connsiteX117" fmla="*/ 3540350 w 4215960"/>
                <a:gd name="connsiteY117" fmla="*/ 4015852 h 4422750"/>
                <a:gd name="connsiteX118" fmla="*/ 3527649 w 4215960"/>
                <a:gd name="connsiteY118" fmla="*/ 3977753 h 4422750"/>
                <a:gd name="connsiteX119" fmla="*/ 3533999 w 4215960"/>
                <a:gd name="connsiteY119" fmla="*/ 3930127 h 4422750"/>
                <a:gd name="connsiteX120" fmla="*/ 3545112 w 4215960"/>
                <a:gd name="connsiteY120" fmla="*/ 3874564 h 4422750"/>
                <a:gd name="connsiteX121" fmla="*/ 3507012 w 4215960"/>
                <a:gd name="connsiteY121" fmla="*/ 3844402 h 4422750"/>
                <a:gd name="connsiteX122" fmla="*/ 3540349 w 4215960"/>
                <a:gd name="connsiteY122" fmla="*/ 3834877 h 4422750"/>
                <a:gd name="connsiteX123" fmla="*/ 3518124 w 4215960"/>
                <a:gd name="connsiteY123" fmla="*/ 3798364 h 4422750"/>
                <a:gd name="connsiteX124" fmla="*/ 3556225 w 4215960"/>
                <a:gd name="connsiteY124" fmla="*/ 3793603 h 4422750"/>
                <a:gd name="connsiteX125" fmla="*/ 3562574 w 4215960"/>
                <a:gd name="connsiteY125" fmla="*/ 3760264 h 4422750"/>
                <a:gd name="connsiteX126" fmla="*/ 3624488 w 4215960"/>
                <a:gd name="connsiteY126" fmla="*/ 3769791 h 4422750"/>
                <a:gd name="connsiteX127" fmla="*/ 3657601 w 4215960"/>
                <a:gd name="connsiteY127" fmla="*/ 3784983 h 4422750"/>
                <a:gd name="connsiteX128" fmla="*/ 3623808 w 4215960"/>
                <a:gd name="connsiteY128" fmla="*/ 3826031 h 4422750"/>
                <a:gd name="connsiteX129" fmla="*/ 3662816 w 4215960"/>
                <a:gd name="connsiteY129" fmla="*/ 3933527 h 4422750"/>
                <a:gd name="connsiteX130" fmla="*/ 3715203 w 4215960"/>
                <a:gd name="connsiteY130" fmla="*/ 3964825 h 4422750"/>
                <a:gd name="connsiteX131" fmla="*/ 3767137 w 4215960"/>
                <a:gd name="connsiteY131" fmla="*/ 3922643 h 4422750"/>
                <a:gd name="connsiteX132" fmla="*/ 3852862 w 4215960"/>
                <a:gd name="connsiteY132" fmla="*/ 3874110 h 4422750"/>
                <a:gd name="connsiteX133" fmla="*/ 3835626 w 4215960"/>
                <a:gd name="connsiteY133" fmla="*/ 3785209 h 4422750"/>
                <a:gd name="connsiteX134" fmla="*/ 3912960 w 4215960"/>
                <a:gd name="connsiteY134" fmla="*/ 3652540 h 4422750"/>
                <a:gd name="connsiteX135" fmla="*/ 4205514 w 4215960"/>
                <a:gd name="connsiteY135" fmla="*/ 3319392 h 4422750"/>
                <a:gd name="connsiteX136" fmla="*/ 4124097 w 4215960"/>
                <a:gd name="connsiteY136" fmla="*/ 3310320 h 4422750"/>
                <a:gd name="connsiteX137" fmla="*/ 4128634 w 4215960"/>
                <a:gd name="connsiteY137" fmla="*/ 3218472 h 4422750"/>
                <a:gd name="connsiteX138" fmla="*/ 4079647 w 4215960"/>
                <a:gd name="connsiteY138" fmla="*/ 3193300 h 4422750"/>
                <a:gd name="connsiteX139" fmla="*/ 3995510 w 4215960"/>
                <a:gd name="connsiteY139" fmla="*/ 3224822 h 4422750"/>
                <a:gd name="connsiteX140" fmla="*/ 3958771 w 4215960"/>
                <a:gd name="connsiteY140" fmla="*/ 3188537 h 4422750"/>
                <a:gd name="connsiteX141" fmla="*/ 4003448 w 4215960"/>
                <a:gd name="connsiteY141" fmla="*/ 3165632 h 4422750"/>
                <a:gd name="connsiteX142" fmla="*/ 3874181 w 4215960"/>
                <a:gd name="connsiteY142" fmla="*/ 2952453 h 4422750"/>
                <a:gd name="connsiteX143" fmla="*/ 3889147 w 4215960"/>
                <a:gd name="connsiteY143" fmla="*/ 2922290 h 4422750"/>
                <a:gd name="connsiteX144" fmla="*/ 3865562 w 4215960"/>
                <a:gd name="connsiteY144" fmla="*/ 2806630 h 4422750"/>
                <a:gd name="connsiteX145" fmla="*/ 3706813 w 4215960"/>
                <a:gd name="connsiteY145" fmla="*/ 2795744 h 4422750"/>
                <a:gd name="connsiteX146" fmla="*/ 3673475 w 4215960"/>
                <a:gd name="connsiteY146" fmla="*/ 2844502 h 4422750"/>
                <a:gd name="connsiteX147" fmla="*/ 3584575 w 4215960"/>
                <a:gd name="connsiteY147" fmla="*/ 2859018 h 4422750"/>
                <a:gd name="connsiteX148" fmla="*/ 3590925 w 4215960"/>
                <a:gd name="connsiteY148" fmla="*/ 2837019 h 4422750"/>
                <a:gd name="connsiteX149" fmla="*/ 3537403 w 4215960"/>
                <a:gd name="connsiteY149" fmla="*/ 2820918 h 4422750"/>
                <a:gd name="connsiteX150" fmla="*/ 3512684 w 4215960"/>
                <a:gd name="connsiteY150" fmla="*/ 2655817 h 4422750"/>
                <a:gd name="connsiteX151" fmla="*/ 3232377 w 4215960"/>
                <a:gd name="connsiteY151" fmla="*/ 2589142 h 4422750"/>
                <a:gd name="connsiteX152" fmla="*/ 3096078 w 4215960"/>
                <a:gd name="connsiteY152" fmla="*/ 2632458 h 4422750"/>
                <a:gd name="connsiteX153" fmla="*/ 2964089 w 4215960"/>
                <a:gd name="connsiteY153" fmla="*/ 2624974 h 4422750"/>
                <a:gd name="connsiteX154" fmla="*/ 2831646 w 4215960"/>
                <a:gd name="connsiteY154" fmla="*/ 2514076 h 4422750"/>
                <a:gd name="connsiteX155" fmla="*/ 2618468 w 4215960"/>
                <a:gd name="connsiteY155" fmla="*/ 2210863 h 4422750"/>
                <a:gd name="connsiteX156" fmla="*/ 2220006 w 4215960"/>
                <a:gd name="connsiteY156" fmla="*/ 2071390 h 4422750"/>
                <a:gd name="connsiteX157" fmla="*/ 1983468 w 4215960"/>
                <a:gd name="connsiteY157" fmla="*/ 1758426 h 4422750"/>
                <a:gd name="connsiteX158" fmla="*/ 2017259 w 4215960"/>
                <a:gd name="connsiteY158" fmla="*/ 1733480 h 4422750"/>
                <a:gd name="connsiteX159" fmla="*/ 2076903 w 4215960"/>
                <a:gd name="connsiteY159" fmla="*/ 1816483 h 4422750"/>
                <a:gd name="connsiteX160" fmla="*/ 2097087 w 4215960"/>
                <a:gd name="connsiteY160" fmla="*/ 1799020 h 4422750"/>
                <a:gd name="connsiteX161" fmla="*/ 2140177 w 4215960"/>
                <a:gd name="connsiteY161" fmla="*/ 1829864 h 4422750"/>
                <a:gd name="connsiteX162" fmla="*/ 2228850 w 4215960"/>
                <a:gd name="connsiteY162" fmla="*/ 1776115 h 4422750"/>
                <a:gd name="connsiteX163" fmla="*/ 2244952 w 4215960"/>
                <a:gd name="connsiteY163" fmla="*/ 1755705 h 4422750"/>
                <a:gd name="connsiteX164" fmla="*/ 2303235 w 4215960"/>
                <a:gd name="connsiteY164" fmla="*/ 1755931 h 4422750"/>
                <a:gd name="connsiteX165" fmla="*/ 2319338 w 4215960"/>
                <a:gd name="connsiteY165" fmla="*/ 1722821 h 4422750"/>
                <a:gd name="connsiteX166" fmla="*/ 2300514 w 4215960"/>
                <a:gd name="connsiteY166" fmla="*/ 1697194 h 4422750"/>
                <a:gd name="connsiteX167" fmla="*/ 2233386 w 4215960"/>
                <a:gd name="connsiteY167" fmla="*/ 1717151 h 4422750"/>
                <a:gd name="connsiteX168" fmla="*/ 2211614 w 4215960"/>
                <a:gd name="connsiteY168" fmla="*/ 1663630 h 4422750"/>
                <a:gd name="connsiteX169" fmla="*/ 2232932 w 4215960"/>
                <a:gd name="connsiteY169" fmla="*/ 1633920 h 4422750"/>
                <a:gd name="connsiteX170" fmla="*/ 2176462 w 4215960"/>
                <a:gd name="connsiteY170" fmla="*/ 1530506 h 4422750"/>
                <a:gd name="connsiteX171" fmla="*/ 2127931 w 4215960"/>
                <a:gd name="connsiteY171" fmla="*/ 1569287 h 4422750"/>
                <a:gd name="connsiteX172" fmla="*/ 2038576 w 4215960"/>
                <a:gd name="connsiteY172" fmla="*/ 1514631 h 4422750"/>
                <a:gd name="connsiteX173" fmla="*/ 2090510 w 4215960"/>
                <a:gd name="connsiteY173" fmla="*/ 1422102 h 4422750"/>
                <a:gd name="connsiteX174" fmla="*/ 2047648 w 4215960"/>
                <a:gd name="connsiteY174" fmla="*/ 1300999 h 4422750"/>
                <a:gd name="connsiteX175" fmla="*/ 2062389 w 4215960"/>
                <a:gd name="connsiteY175" fmla="*/ 1176947 h 4422750"/>
                <a:gd name="connsiteX176" fmla="*/ 2157639 w 4215960"/>
                <a:gd name="connsiteY176" fmla="*/ 1103242 h 4422750"/>
                <a:gd name="connsiteX177" fmla="*/ 2262868 w 4215960"/>
                <a:gd name="connsiteY177" fmla="*/ 1080790 h 4422750"/>
                <a:gd name="connsiteX178" fmla="*/ 2199821 w 4215960"/>
                <a:gd name="connsiteY178" fmla="*/ 990983 h 4422750"/>
                <a:gd name="connsiteX179" fmla="*/ 2182585 w 4215960"/>
                <a:gd name="connsiteY179" fmla="*/ 1035660 h 4422750"/>
                <a:gd name="connsiteX180" fmla="*/ 2139270 w 4215960"/>
                <a:gd name="connsiteY180" fmla="*/ 988489 h 4422750"/>
                <a:gd name="connsiteX181" fmla="*/ 2160588 w 4215960"/>
                <a:gd name="connsiteY181" fmla="*/ 903217 h 4422750"/>
                <a:gd name="connsiteX182" fmla="*/ 2233612 w 4215960"/>
                <a:gd name="connsiteY182" fmla="*/ 805926 h 4422750"/>
                <a:gd name="connsiteX183" fmla="*/ 2216603 w 4215960"/>
                <a:gd name="connsiteY183" fmla="*/ 699337 h 4422750"/>
                <a:gd name="connsiteX184" fmla="*/ 2045381 w 4215960"/>
                <a:gd name="connsiteY184" fmla="*/ 709088 h 4422750"/>
                <a:gd name="connsiteX185" fmla="*/ 2026103 w 4215960"/>
                <a:gd name="connsiteY185" fmla="*/ 751725 h 4422750"/>
                <a:gd name="connsiteX186" fmla="*/ 1993900 w 4215960"/>
                <a:gd name="connsiteY186" fmla="*/ 684142 h 4422750"/>
                <a:gd name="connsiteX187" fmla="*/ 1964190 w 4215960"/>
                <a:gd name="connsiteY187" fmla="*/ 724510 h 4422750"/>
                <a:gd name="connsiteX188" fmla="*/ 1778681 w 4215960"/>
                <a:gd name="connsiteY188" fmla="*/ 758074 h 4422750"/>
                <a:gd name="connsiteX0" fmla="*/ 1778681 w 4215960"/>
                <a:gd name="connsiteY0" fmla="*/ 749461 h 4414137"/>
                <a:gd name="connsiteX1" fmla="*/ 1452562 w 4215960"/>
                <a:gd name="connsiteY1" fmla="*/ 591618 h 4414137"/>
                <a:gd name="connsiteX2" fmla="*/ 1492474 w 4215960"/>
                <a:gd name="connsiteY2" fmla="*/ 441713 h 4414137"/>
                <a:gd name="connsiteX3" fmla="*/ 1438500 w 4215960"/>
                <a:gd name="connsiteY3" fmla="*/ 432188 h 4414137"/>
                <a:gd name="connsiteX4" fmla="*/ 1435325 w 4215960"/>
                <a:gd name="connsiteY4" fmla="*/ 403614 h 4414137"/>
                <a:gd name="connsiteX5" fmla="*/ 1479775 w 4215960"/>
                <a:gd name="connsiteY5" fmla="*/ 411551 h 4414137"/>
                <a:gd name="connsiteX6" fmla="*/ 1422625 w 4215960"/>
                <a:gd name="connsiteY6" fmla="*/ 324238 h 4414137"/>
                <a:gd name="connsiteX7" fmla="*/ 1433737 w 4215960"/>
                <a:gd name="connsiteY7" fmla="*/ 363926 h 4414137"/>
                <a:gd name="connsiteX8" fmla="*/ 1381349 w 4215960"/>
                <a:gd name="connsiteY8" fmla="*/ 329001 h 4414137"/>
                <a:gd name="connsiteX9" fmla="*/ 1401987 w 4215960"/>
                <a:gd name="connsiteY9" fmla="*/ 295664 h 4414137"/>
                <a:gd name="connsiteX10" fmla="*/ 1367062 w 4215960"/>
                <a:gd name="connsiteY10" fmla="*/ 233753 h 4414137"/>
                <a:gd name="connsiteX11" fmla="*/ 1400399 w 4215960"/>
                <a:gd name="connsiteY11" fmla="*/ 235342 h 4414137"/>
                <a:gd name="connsiteX12" fmla="*/ 1357537 w 4215960"/>
                <a:gd name="connsiteY12" fmla="*/ 141679 h 4414137"/>
                <a:gd name="connsiteX13" fmla="*/ 1332138 w 4215960"/>
                <a:gd name="connsiteY13" fmla="*/ 140091 h 4414137"/>
                <a:gd name="connsiteX14" fmla="*/ 1321025 w 4215960"/>
                <a:gd name="connsiteY14" fmla="*/ 92466 h 4414137"/>
                <a:gd name="connsiteX15" fmla="*/ 1352774 w 4215960"/>
                <a:gd name="connsiteY15" fmla="*/ 75004 h 4414137"/>
                <a:gd name="connsiteX16" fmla="*/ 1348012 w 4215960"/>
                <a:gd name="connsiteY16" fmla="*/ 32142 h 4414137"/>
                <a:gd name="connsiteX17" fmla="*/ 1289275 w 4215960"/>
                <a:gd name="connsiteY17" fmla="*/ 36905 h 4414137"/>
                <a:gd name="connsiteX18" fmla="*/ 1286100 w 4215960"/>
                <a:gd name="connsiteY18" fmla="*/ 43255 h 4414137"/>
                <a:gd name="connsiteX19" fmla="*/ 1135287 w 4215960"/>
                <a:gd name="connsiteY19" fmla="*/ 603638 h 4414137"/>
                <a:gd name="connsiteX20" fmla="*/ 868587 w 4215960"/>
                <a:gd name="connsiteY20" fmla="*/ 636975 h 4414137"/>
                <a:gd name="connsiteX21" fmla="*/ 362857 w 4215960"/>
                <a:gd name="connsiteY21" fmla="*/ 838134 h 4414137"/>
                <a:gd name="connsiteX22" fmla="*/ 312057 w 4215960"/>
                <a:gd name="connsiteY22" fmla="*/ 852649 h 4414137"/>
                <a:gd name="connsiteX23" fmla="*/ 239485 w 4215960"/>
                <a:gd name="connsiteY23" fmla="*/ 903449 h 4414137"/>
                <a:gd name="connsiteX24" fmla="*/ 210457 w 4215960"/>
                <a:gd name="connsiteY24" fmla="*/ 910706 h 4414137"/>
                <a:gd name="connsiteX25" fmla="*/ 159657 w 4215960"/>
                <a:gd name="connsiteY25" fmla="*/ 939734 h 4414137"/>
                <a:gd name="connsiteX26" fmla="*/ 130628 w 4215960"/>
                <a:gd name="connsiteY26" fmla="*/ 968763 h 4414137"/>
                <a:gd name="connsiteX27" fmla="*/ 108857 w 4215960"/>
                <a:gd name="connsiteY27" fmla="*/ 990534 h 4414137"/>
                <a:gd name="connsiteX28" fmla="*/ 94343 w 4215960"/>
                <a:gd name="connsiteY28" fmla="*/ 1005049 h 4414137"/>
                <a:gd name="connsiteX29" fmla="*/ 43543 w 4215960"/>
                <a:gd name="connsiteY29" fmla="*/ 1084877 h 4414137"/>
                <a:gd name="connsiteX30" fmla="*/ 14514 w 4215960"/>
                <a:gd name="connsiteY30" fmla="*/ 1164706 h 4414137"/>
                <a:gd name="connsiteX31" fmla="*/ 0 w 4215960"/>
                <a:gd name="connsiteY31" fmla="*/ 1222763 h 4414137"/>
                <a:gd name="connsiteX32" fmla="*/ 7257 w 4215960"/>
                <a:gd name="connsiteY32" fmla="*/ 2195220 h 4414137"/>
                <a:gd name="connsiteX33" fmla="*/ 29028 w 4215960"/>
                <a:gd name="connsiteY33" fmla="*/ 2296820 h 4414137"/>
                <a:gd name="connsiteX34" fmla="*/ 43543 w 4215960"/>
                <a:gd name="connsiteY34" fmla="*/ 2333106 h 4414137"/>
                <a:gd name="connsiteX35" fmla="*/ 58057 w 4215960"/>
                <a:gd name="connsiteY35" fmla="*/ 2398420 h 4414137"/>
                <a:gd name="connsiteX36" fmla="*/ 79828 w 4215960"/>
                <a:gd name="connsiteY36" fmla="*/ 2449220 h 4414137"/>
                <a:gd name="connsiteX37" fmla="*/ 116114 w 4215960"/>
                <a:gd name="connsiteY37" fmla="*/ 2565334 h 4414137"/>
                <a:gd name="connsiteX38" fmla="*/ 137885 w 4215960"/>
                <a:gd name="connsiteY38" fmla="*/ 2630649 h 4414137"/>
                <a:gd name="connsiteX39" fmla="*/ 145143 w 4215960"/>
                <a:gd name="connsiteY39" fmla="*/ 2652420 h 4414137"/>
                <a:gd name="connsiteX40" fmla="*/ 166914 w 4215960"/>
                <a:gd name="connsiteY40" fmla="*/ 2695963 h 4414137"/>
                <a:gd name="connsiteX41" fmla="*/ 188685 w 4215960"/>
                <a:gd name="connsiteY41" fmla="*/ 2746763 h 4414137"/>
                <a:gd name="connsiteX42" fmla="*/ 195943 w 4215960"/>
                <a:gd name="connsiteY42" fmla="*/ 2775792 h 4414137"/>
                <a:gd name="connsiteX43" fmla="*/ 232228 w 4215960"/>
                <a:gd name="connsiteY43" fmla="*/ 2826592 h 4414137"/>
                <a:gd name="connsiteX44" fmla="*/ 254000 w 4215960"/>
                <a:gd name="connsiteY44" fmla="*/ 2884649 h 4414137"/>
                <a:gd name="connsiteX45" fmla="*/ 275771 w 4215960"/>
                <a:gd name="connsiteY45" fmla="*/ 2906420 h 4414137"/>
                <a:gd name="connsiteX46" fmla="*/ 312057 w 4215960"/>
                <a:gd name="connsiteY46" fmla="*/ 2978992 h 4414137"/>
                <a:gd name="connsiteX47" fmla="*/ 348343 w 4215960"/>
                <a:gd name="connsiteY47" fmla="*/ 3029792 h 4414137"/>
                <a:gd name="connsiteX48" fmla="*/ 355600 w 4215960"/>
                <a:gd name="connsiteY48" fmla="*/ 3051563 h 4414137"/>
                <a:gd name="connsiteX49" fmla="*/ 406400 w 4215960"/>
                <a:gd name="connsiteY49" fmla="*/ 3116877 h 4414137"/>
                <a:gd name="connsiteX50" fmla="*/ 435428 w 4215960"/>
                <a:gd name="connsiteY50" fmla="*/ 3182192 h 4414137"/>
                <a:gd name="connsiteX51" fmla="*/ 457200 w 4215960"/>
                <a:gd name="connsiteY51" fmla="*/ 3211220 h 4414137"/>
                <a:gd name="connsiteX52" fmla="*/ 471714 w 4215960"/>
                <a:gd name="connsiteY52" fmla="*/ 3269277 h 4414137"/>
                <a:gd name="connsiteX53" fmla="*/ 478971 w 4215960"/>
                <a:gd name="connsiteY53" fmla="*/ 3291049 h 4414137"/>
                <a:gd name="connsiteX54" fmla="*/ 486228 w 4215960"/>
                <a:gd name="connsiteY54" fmla="*/ 3320077 h 4414137"/>
                <a:gd name="connsiteX55" fmla="*/ 493485 w 4215960"/>
                <a:gd name="connsiteY55" fmla="*/ 3385392 h 4414137"/>
                <a:gd name="connsiteX56" fmla="*/ 515257 w 4215960"/>
                <a:gd name="connsiteY56" fmla="*/ 3443449 h 4414137"/>
                <a:gd name="connsiteX57" fmla="*/ 544285 w 4215960"/>
                <a:gd name="connsiteY57" fmla="*/ 3486992 h 4414137"/>
                <a:gd name="connsiteX58" fmla="*/ 573314 w 4215960"/>
                <a:gd name="connsiteY58" fmla="*/ 3537792 h 4414137"/>
                <a:gd name="connsiteX59" fmla="*/ 602343 w 4215960"/>
                <a:gd name="connsiteY59" fmla="*/ 3559563 h 4414137"/>
                <a:gd name="connsiteX60" fmla="*/ 645885 w 4215960"/>
                <a:gd name="connsiteY60" fmla="*/ 3603106 h 4414137"/>
                <a:gd name="connsiteX61" fmla="*/ 674914 w 4215960"/>
                <a:gd name="connsiteY61" fmla="*/ 3624877 h 4414137"/>
                <a:gd name="connsiteX62" fmla="*/ 711200 w 4215960"/>
                <a:gd name="connsiteY62" fmla="*/ 3668420 h 4414137"/>
                <a:gd name="connsiteX63" fmla="*/ 740228 w 4215960"/>
                <a:gd name="connsiteY63" fmla="*/ 3690192 h 4414137"/>
                <a:gd name="connsiteX64" fmla="*/ 812800 w 4215960"/>
                <a:gd name="connsiteY64" fmla="*/ 3755506 h 4414137"/>
                <a:gd name="connsiteX65" fmla="*/ 849085 w 4215960"/>
                <a:gd name="connsiteY65" fmla="*/ 3799049 h 4414137"/>
                <a:gd name="connsiteX66" fmla="*/ 870857 w 4215960"/>
                <a:gd name="connsiteY66" fmla="*/ 3813563 h 4414137"/>
                <a:gd name="connsiteX67" fmla="*/ 907143 w 4215960"/>
                <a:gd name="connsiteY67" fmla="*/ 3857106 h 4414137"/>
                <a:gd name="connsiteX68" fmla="*/ 936171 w 4215960"/>
                <a:gd name="connsiteY68" fmla="*/ 3878877 h 4414137"/>
                <a:gd name="connsiteX69" fmla="*/ 1030514 w 4215960"/>
                <a:gd name="connsiteY69" fmla="*/ 3922420 h 4414137"/>
                <a:gd name="connsiteX70" fmla="*/ 1480457 w 4215960"/>
                <a:gd name="connsiteY70" fmla="*/ 3907906 h 4414137"/>
                <a:gd name="connsiteX71" fmla="*/ 1531257 w 4215960"/>
                <a:gd name="connsiteY71" fmla="*/ 3893392 h 4414137"/>
                <a:gd name="connsiteX72" fmla="*/ 1618343 w 4215960"/>
                <a:gd name="connsiteY72" fmla="*/ 3886134 h 4414137"/>
                <a:gd name="connsiteX73" fmla="*/ 1698171 w 4215960"/>
                <a:gd name="connsiteY73" fmla="*/ 3871620 h 4414137"/>
                <a:gd name="connsiteX74" fmla="*/ 1756228 w 4215960"/>
                <a:gd name="connsiteY74" fmla="*/ 3864363 h 4414137"/>
                <a:gd name="connsiteX75" fmla="*/ 1785257 w 4215960"/>
                <a:gd name="connsiteY75" fmla="*/ 3849849 h 4414137"/>
                <a:gd name="connsiteX76" fmla="*/ 1850571 w 4215960"/>
                <a:gd name="connsiteY76" fmla="*/ 3828077 h 4414137"/>
                <a:gd name="connsiteX77" fmla="*/ 1886857 w 4215960"/>
                <a:gd name="connsiteY77" fmla="*/ 3813563 h 4414137"/>
                <a:gd name="connsiteX78" fmla="*/ 1988457 w 4215960"/>
                <a:gd name="connsiteY78" fmla="*/ 3799049 h 4414137"/>
                <a:gd name="connsiteX79" fmla="*/ 2017485 w 4215960"/>
                <a:gd name="connsiteY79" fmla="*/ 3791792 h 4414137"/>
                <a:gd name="connsiteX80" fmla="*/ 2637971 w 4215960"/>
                <a:gd name="connsiteY80" fmla="*/ 4138546 h 4414137"/>
                <a:gd name="connsiteX81" fmla="*/ 2724375 w 4215960"/>
                <a:gd name="connsiteY81" fmla="*/ 4324736 h 4414137"/>
                <a:gd name="connsiteX82" fmla="*/ 2784700 w 4215960"/>
                <a:gd name="connsiteY82" fmla="*/ 4383474 h 4414137"/>
                <a:gd name="connsiteX83" fmla="*/ 2795812 w 4215960"/>
                <a:gd name="connsiteY83" fmla="*/ 4353311 h 4414137"/>
                <a:gd name="connsiteX84" fmla="*/ 2841850 w 4215960"/>
                <a:gd name="connsiteY84" fmla="*/ 4326323 h 4414137"/>
                <a:gd name="connsiteX85" fmla="*/ 2892650 w 4215960"/>
                <a:gd name="connsiteY85" fmla="*/ 4399349 h 4414137"/>
                <a:gd name="connsiteX86" fmla="*/ 2941863 w 4215960"/>
                <a:gd name="connsiteY86" fmla="*/ 4402524 h 4414137"/>
                <a:gd name="connsiteX87" fmla="*/ 2897412 w 4215960"/>
                <a:gd name="connsiteY87" fmla="*/ 4308862 h 4414137"/>
                <a:gd name="connsiteX88" fmla="*/ 2854550 w 4215960"/>
                <a:gd name="connsiteY88" fmla="*/ 4240599 h 4414137"/>
                <a:gd name="connsiteX89" fmla="*/ 2897413 w 4215960"/>
                <a:gd name="connsiteY89" fmla="*/ 4224723 h 4414137"/>
                <a:gd name="connsiteX90" fmla="*/ 2878362 w 4215960"/>
                <a:gd name="connsiteY90" fmla="*/ 4183449 h 4414137"/>
                <a:gd name="connsiteX91" fmla="*/ 2930750 w 4215960"/>
                <a:gd name="connsiteY91" fmla="*/ 4192974 h 4414137"/>
                <a:gd name="connsiteX92" fmla="*/ 2910113 w 4215960"/>
                <a:gd name="connsiteY92" fmla="*/ 4159636 h 4414137"/>
                <a:gd name="connsiteX93" fmla="*/ 2931432 w 4215960"/>
                <a:gd name="connsiteY93" fmla="*/ 4143082 h 4414137"/>
                <a:gd name="connsiteX94" fmla="*/ 3052535 w 4215960"/>
                <a:gd name="connsiteY94" fmla="*/ 4228355 h 4414137"/>
                <a:gd name="connsiteX95" fmla="*/ 3087912 w 4215960"/>
                <a:gd name="connsiteY95" fmla="*/ 4215198 h 4414137"/>
                <a:gd name="connsiteX96" fmla="*/ 3140299 w 4215960"/>
                <a:gd name="connsiteY96" fmla="*/ 4280287 h 4414137"/>
                <a:gd name="connsiteX97" fmla="*/ 3160937 w 4215960"/>
                <a:gd name="connsiteY97" fmla="*/ 4339024 h 4414137"/>
                <a:gd name="connsiteX98" fmla="*/ 3268887 w 4215960"/>
                <a:gd name="connsiteY98" fmla="*/ 4358073 h 4414137"/>
                <a:gd name="connsiteX99" fmla="*/ 3208563 w 4215960"/>
                <a:gd name="connsiteY99" fmla="*/ 4291398 h 4414137"/>
                <a:gd name="connsiteX100" fmla="*/ 3205387 w 4215960"/>
                <a:gd name="connsiteY100" fmla="*/ 4223136 h 4414137"/>
                <a:gd name="connsiteX101" fmla="*/ 3259362 w 4215960"/>
                <a:gd name="connsiteY101" fmla="*/ 4278699 h 4414137"/>
                <a:gd name="connsiteX102" fmla="*/ 3308575 w 4215960"/>
                <a:gd name="connsiteY102" fmla="*/ 4283461 h 4414137"/>
                <a:gd name="connsiteX103" fmla="*/ 3302225 w 4215960"/>
                <a:gd name="connsiteY103" fmla="*/ 4234249 h 4414137"/>
                <a:gd name="connsiteX104" fmla="*/ 3362550 w 4215960"/>
                <a:gd name="connsiteY104" fmla="*/ 4239011 h 4414137"/>
                <a:gd name="connsiteX105" fmla="*/ 3424462 w 4215960"/>
                <a:gd name="connsiteY105" fmla="*/ 4281873 h 4414137"/>
                <a:gd name="connsiteX106" fmla="*/ 3456212 w 4215960"/>
                <a:gd name="connsiteY106" fmla="*/ 4269174 h 4414137"/>
                <a:gd name="connsiteX107" fmla="*/ 3449863 w 4215960"/>
                <a:gd name="connsiteY107" fmla="*/ 4234249 h 4414137"/>
                <a:gd name="connsiteX108" fmla="*/ 3491138 w 4215960"/>
                <a:gd name="connsiteY108" fmla="*/ 4210437 h 4414137"/>
                <a:gd name="connsiteX109" fmla="*/ 3575275 w 4215960"/>
                <a:gd name="connsiteY109" fmla="*/ 4267587 h 4414137"/>
                <a:gd name="connsiteX110" fmla="*/ 3592738 w 4215960"/>
                <a:gd name="connsiteY110" fmla="*/ 4165989 h 4414137"/>
                <a:gd name="connsiteX111" fmla="*/ 3567338 w 4215960"/>
                <a:gd name="connsiteY111" fmla="*/ 4143763 h 4414137"/>
                <a:gd name="connsiteX112" fmla="*/ 3494312 w 4215960"/>
                <a:gd name="connsiteY112" fmla="*/ 4100900 h 4414137"/>
                <a:gd name="connsiteX113" fmla="*/ 3516537 w 4215960"/>
                <a:gd name="connsiteY113" fmla="*/ 4075501 h 4414137"/>
                <a:gd name="connsiteX114" fmla="*/ 3537175 w 4215960"/>
                <a:gd name="connsiteY114" fmla="*/ 4053275 h 4414137"/>
                <a:gd name="connsiteX115" fmla="*/ 3591150 w 4215960"/>
                <a:gd name="connsiteY115" fmla="*/ 4085026 h 4414137"/>
                <a:gd name="connsiteX116" fmla="*/ 3597500 w 4215960"/>
                <a:gd name="connsiteY116" fmla="*/ 4040576 h 4414137"/>
                <a:gd name="connsiteX117" fmla="*/ 3541937 w 4215960"/>
                <a:gd name="connsiteY117" fmla="*/ 4016763 h 4414137"/>
                <a:gd name="connsiteX118" fmla="*/ 3540350 w 4215960"/>
                <a:gd name="connsiteY118" fmla="*/ 4007239 h 4414137"/>
                <a:gd name="connsiteX119" fmla="*/ 3527649 w 4215960"/>
                <a:gd name="connsiteY119" fmla="*/ 3969140 h 4414137"/>
                <a:gd name="connsiteX120" fmla="*/ 3533999 w 4215960"/>
                <a:gd name="connsiteY120" fmla="*/ 3921514 h 4414137"/>
                <a:gd name="connsiteX121" fmla="*/ 3545112 w 4215960"/>
                <a:gd name="connsiteY121" fmla="*/ 3865951 h 4414137"/>
                <a:gd name="connsiteX122" fmla="*/ 3507012 w 4215960"/>
                <a:gd name="connsiteY122" fmla="*/ 3835789 h 4414137"/>
                <a:gd name="connsiteX123" fmla="*/ 3540349 w 4215960"/>
                <a:gd name="connsiteY123" fmla="*/ 3826264 h 4414137"/>
                <a:gd name="connsiteX124" fmla="*/ 3518124 w 4215960"/>
                <a:gd name="connsiteY124" fmla="*/ 3789751 h 4414137"/>
                <a:gd name="connsiteX125" fmla="*/ 3556225 w 4215960"/>
                <a:gd name="connsiteY125" fmla="*/ 3784990 h 4414137"/>
                <a:gd name="connsiteX126" fmla="*/ 3562574 w 4215960"/>
                <a:gd name="connsiteY126" fmla="*/ 3751651 h 4414137"/>
                <a:gd name="connsiteX127" fmla="*/ 3624488 w 4215960"/>
                <a:gd name="connsiteY127" fmla="*/ 3761178 h 4414137"/>
                <a:gd name="connsiteX128" fmla="*/ 3657601 w 4215960"/>
                <a:gd name="connsiteY128" fmla="*/ 3776370 h 4414137"/>
                <a:gd name="connsiteX129" fmla="*/ 3623808 w 4215960"/>
                <a:gd name="connsiteY129" fmla="*/ 3817418 h 4414137"/>
                <a:gd name="connsiteX130" fmla="*/ 3662816 w 4215960"/>
                <a:gd name="connsiteY130" fmla="*/ 3924914 h 4414137"/>
                <a:gd name="connsiteX131" fmla="*/ 3715203 w 4215960"/>
                <a:gd name="connsiteY131" fmla="*/ 3956212 h 4414137"/>
                <a:gd name="connsiteX132" fmla="*/ 3767137 w 4215960"/>
                <a:gd name="connsiteY132" fmla="*/ 3914030 h 4414137"/>
                <a:gd name="connsiteX133" fmla="*/ 3852862 w 4215960"/>
                <a:gd name="connsiteY133" fmla="*/ 3865497 h 4414137"/>
                <a:gd name="connsiteX134" fmla="*/ 3835626 w 4215960"/>
                <a:gd name="connsiteY134" fmla="*/ 3776596 h 4414137"/>
                <a:gd name="connsiteX135" fmla="*/ 3912960 w 4215960"/>
                <a:gd name="connsiteY135" fmla="*/ 3643927 h 4414137"/>
                <a:gd name="connsiteX136" fmla="*/ 4205514 w 4215960"/>
                <a:gd name="connsiteY136" fmla="*/ 3310779 h 4414137"/>
                <a:gd name="connsiteX137" fmla="*/ 4124097 w 4215960"/>
                <a:gd name="connsiteY137" fmla="*/ 3301707 h 4414137"/>
                <a:gd name="connsiteX138" fmla="*/ 4128634 w 4215960"/>
                <a:gd name="connsiteY138" fmla="*/ 3209859 h 4414137"/>
                <a:gd name="connsiteX139" fmla="*/ 4079647 w 4215960"/>
                <a:gd name="connsiteY139" fmla="*/ 3184687 h 4414137"/>
                <a:gd name="connsiteX140" fmla="*/ 3995510 w 4215960"/>
                <a:gd name="connsiteY140" fmla="*/ 3216209 h 4414137"/>
                <a:gd name="connsiteX141" fmla="*/ 3958771 w 4215960"/>
                <a:gd name="connsiteY141" fmla="*/ 3179924 h 4414137"/>
                <a:gd name="connsiteX142" fmla="*/ 4003448 w 4215960"/>
                <a:gd name="connsiteY142" fmla="*/ 3157019 h 4414137"/>
                <a:gd name="connsiteX143" fmla="*/ 3874181 w 4215960"/>
                <a:gd name="connsiteY143" fmla="*/ 2943840 h 4414137"/>
                <a:gd name="connsiteX144" fmla="*/ 3889147 w 4215960"/>
                <a:gd name="connsiteY144" fmla="*/ 2913677 h 4414137"/>
                <a:gd name="connsiteX145" fmla="*/ 3865562 w 4215960"/>
                <a:gd name="connsiteY145" fmla="*/ 2798017 h 4414137"/>
                <a:gd name="connsiteX146" fmla="*/ 3706813 w 4215960"/>
                <a:gd name="connsiteY146" fmla="*/ 2787131 h 4414137"/>
                <a:gd name="connsiteX147" fmla="*/ 3673475 w 4215960"/>
                <a:gd name="connsiteY147" fmla="*/ 2835889 h 4414137"/>
                <a:gd name="connsiteX148" fmla="*/ 3584575 w 4215960"/>
                <a:gd name="connsiteY148" fmla="*/ 2850405 h 4414137"/>
                <a:gd name="connsiteX149" fmla="*/ 3590925 w 4215960"/>
                <a:gd name="connsiteY149" fmla="*/ 2828406 h 4414137"/>
                <a:gd name="connsiteX150" fmla="*/ 3537403 w 4215960"/>
                <a:gd name="connsiteY150" fmla="*/ 2812305 h 4414137"/>
                <a:gd name="connsiteX151" fmla="*/ 3512684 w 4215960"/>
                <a:gd name="connsiteY151" fmla="*/ 2647204 h 4414137"/>
                <a:gd name="connsiteX152" fmla="*/ 3232377 w 4215960"/>
                <a:gd name="connsiteY152" fmla="*/ 2580529 h 4414137"/>
                <a:gd name="connsiteX153" fmla="*/ 3096078 w 4215960"/>
                <a:gd name="connsiteY153" fmla="*/ 2623845 h 4414137"/>
                <a:gd name="connsiteX154" fmla="*/ 2964089 w 4215960"/>
                <a:gd name="connsiteY154" fmla="*/ 2616361 h 4414137"/>
                <a:gd name="connsiteX155" fmla="*/ 2831646 w 4215960"/>
                <a:gd name="connsiteY155" fmla="*/ 2505463 h 4414137"/>
                <a:gd name="connsiteX156" fmla="*/ 2618468 w 4215960"/>
                <a:gd name="connsiteY156" fmla="*/ 2202250 h 4414137"/>
                <a:gd name="connsiteX157" fmla="*/ 2220006 w 4215960"/>
                <a:gd name="connsiteY157" fmla="*/ 2062777 h 4414137"/>
                <a:gd name="connsiteX158" fmla="*/ 1983468 w 4215960"/>
                <a:gd name="connsiteY158" fmla="*/ 1749813 h 4414137"/>
                <a:gd name="connsiteX159" fmla="*/ 2017259 w 4215960"/>
                <a:gd name="connsiteY159" fmla="*/ 1724867 h 4414137"/>
                <a:gd name="connsiteX160" fmla="*/ 2076903 w 4215960"/>
                <a:gd name="connsiteY160" fmla="*/ 1807870 h 4414137"/>
                <a:gd name="connsiteX161" fmla="*/ 2097087 w 4215960"/>
                <a:gd name="connsiteY161" fmla="*/ 1790407 h 4414137"/>
                <a:gd name="connsiteX162" fmla="*/ 2140177 w 4215960"/>
                <a:gd name="connsiteY162" fmla="*/ 1821251 h 4414137"/>
                <a:gd name="connsiteX163" fmla="*/ 2228850 w 4215960"/>
                <a:gd name="connsiteY163" fmla="*/ 1767502 h 4414137"/>
                <a:gd name="connsiteX164" fmla="*/ 2244952 w 4215960"/>
                <a:gd name="connsiteY164" fmla="*/ 1747092 h 4414137"/>
                <a:gd name="connsiteX165" fmla="*/ 2303235 w 4215960"/>
                <a:gd name="connsiteY165" fmla="*/ 1747318 h 4414137"/>
                <a:gd name="connsiteX166" fmla="*/ 2319338 w 4215960"/>
                <a:gd name="connsiteY166" fmla="*/ 1714208 h 4414137"/>
                <a:gd name="connsiteX167" fmla="*/ 2300514 w 4215960"/>
                <a:gd name="connsiteY167" fmla="*/ 1688581 h 4414137"/>
                <a:gd name="connsiteX168" fmla="*/ 2233386 w 4215960"/>
                <a:gd name="connsiteY168" fmla="*/ 1708538 h 4414137"/>
                <a:gd name="connsiteX169" fmla="*/ 2211614 w 4215960"/>
                <a:gd name="connsiteY169" fmla="*/ 1655017 h 4414137"/>
                <a:gd name="connsiteX170" fmla="*/ 2232932 w 4215960"/>
                <a:gd name="connsiteY170" fmla="*/ 1625307 h 4414137"/>
                <a:gd name="connsiteX171" fmla="*/ 2176462 w 4215960"/>
                <a:gd name="connsiteY171" fmla="*/ 1521893 h 4414137"/>
                <a:gd name="connsiteX172" fmla="*/ 2127931 w 4215960"/>
                <a:gd name="connsiteY172" fmla="*/ 1560674 h 4414137"/>
                <a:gd name="connsiteX173" fmla="*/ 2038576 w 4215960"/>
                <a:gd name="connsiteY173" fmla="*/ 1506018 h 4414137"/>
                <a:gd name="connsiteX174" fmla="*/ 2090510 w 4215960"/>
                <a:gd name="connsiteY174" fmla="*/ 1413489 h 4414137"/>
                <a:gd name="connsiteX175" fmla="*/ 2047648 w 4215960"/>
                <a:gd name="connsiteY175" fmla="*/ 1292386 h 4414137"/>
                <a:gd name="connsiteX176" fmla="*/ 2062389 w 4215960"/>
                <a:gd name="connsiteY176" fmla="*/ 1168334 h 4414137"/>
                <a:gd name="connsiteX177" fmla="*/ 2157639 w 4215960"/>
                <a:gd name="connsiteY177" fmla="*/ 1094629 h 4414137"/>
                <a:gd name="connsiteX178" fmla="*/ 2262868 w 4215960"/>
                <a:gd name="connsiteY178" fmla="*/ 1072177 h 4414137"/>
                <a:gd name="connsiteX179" fmla="*/ 2199821 w 4215960"/>
                <a:gd name="connsiteY179" fmla="*/ 982370 h 4414137"/>
                <a:gd name="connsiteX180" fmla="*/ 2182585 w 4215960"/>
                <a:gd name="connsiteY180" fmla="*/ 1027047 h 4414137"/>
                <a:gd name="connsiteX181" fmla="*/ 2139270 w 4215960"/>
                <a:gd name="connsiteY181" fmla="*/ 979876 h 4414137"/>
                <a:gd name="connsiteX182" fmla="*/ 2160588 w 4215960"/>
                <a:gd name="connsiteY182" fmla="*/ 894604 h 4414137"/>
                <a:gd name="connsiteX183" fmla="*/ 2233612 w 4215960"/>
                <a:gd name="connsiteY183" fmla="*/ 797313 h 4414137"/>
                <a:gd name="connsiteX184" fmla="*/ 2216603 w 4215960"/>
                <a:gd name="connsiteY184" fmla="*/ 690724 h 4414137"/>
                <a:gd name="connsiteX185" fmla="*/ 2045381 w 4215960"/>
                <a:gd name="connsiteY185" fmla="*/ 700475 h 4414137"/>
                <a:gd name="connsiteX186" fmla="*/ 2026103 w 4215960"/>
                <a:gd name="connsiteY186" fmla="*/ 743112 h 4414137"/>
                <a:gd name="connsiteX187" fmla="*/ 1993900 w 4215960"/>
                <a:gd name="connsiteY187" fmla="*/ 675529 h 4414137"/>
                <a:gd name="connsiteX188" fmla="*/ 1964190 w 4215960"/>
                <a:gd name="connsiteY188" fmla="*/ 715897 h 4414137"/>
                <a:gd name="connsiteX189" fmla="*/ 1778681 w 4215960"/>
                <a:gd name="connsiteY189" fmla="*/ 749461 h 4414137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135287 w 4215960"/>
                <a:gd name="connsiteY19" fmla="*/ 574366 h 4384865"/>
                <a:gd name="connsiteX20" fmla="*/ 868587 w 4215960"/>
                <a:gd name="connsiteY20" fmla="*/ 607703 h 4384865"/>
                <a:gd name="connsiteX21" fmla="*/ 362857 w 4215960"/>
                <a:gd name="connsiteY21" fmla="*/ 808862 h 4384865"/>
                <a:gd name="connsiteX22" fmla="*/ 312057 w 4215960"/>
                <a:gd name="connsiteY22" fmla="*/ 823377 h 4384865"/>
                <a:gd name="connsiteX23" fmla="*/ 239485 w 4215960"/>
                <a:gd name="connsiteY23" fmla="*/ 874177 h 4384865"/>
                <a:gd name="connsiteX24" fmla="*/ 210457 w 4215960"/>
                <a:gd name="connsiteY24" fmla="*/ 881434 h 4384865"/>
                <a:gd name="connsiteX25" fmla="*/ 159657 w 4215960"/>
                <a:gd name="connsiteY25" fmla="*/ 910462 h 4384865"/>
                <a:gd name="connsiteX26" fmla="*/ 130628 w 4215960"/>
                <a:gd name="connsiteY26" fmla="*/ 939491 h 4384865"/>
                <a:gd name="connsiteX27" fmla="*/ 108857 w 4215960"/>
                <a:gd name="connsiteY27" fmla="*/ 961262 h 4384865"/>
                <a:gd name="connsiteX28" fmla="*/ 94343 w 4215960"/>
                <a:gd name="connsiteY28" fmla="*/ 975777 h 4384865"/>
                <a:gd name="connsiteX29" fmla="*/ 43543 w 4215960"/>
                <a:gd name="connsiteY29" fmla="*/ 1055605 h 4384865"/>
                <a:gd name="connsiteX30" fmla="*/ 14514 w 4215960"/>
                <a:gd name="connsiteY30" fmla="*/ 1135434 h 4384865"/>
                <a:gd name="connsiteX31" fmla="*/ 0 w 4215960"/>
                <a:gd name="connsiteY31" fmla="*/ 1193491 h 4384865"/>
                <a:gd name="connsiteX32" fmla="*/ 7257 w 4215960"/>
                <a:gd name="connsiteY32" fmla="*/ 2165948 h 4384865"/>
                <a:gd name="connsiteX33" fmla="*/ 29028 w 4215960"/>
                <a:gd name="connsiteY33" fmla="*/ 2267548 h 4384865"/>
                <a:gd name="connsiteX34" fmla="*/ 43543 w 4215960"/>
                <a:gd name="connsiteY34" fmla="*/ 2303834 h 4384865"/>
                <a:gd name="connsiteX35" fmla="*/ 58057 w 4215960"/>
                <a:gd name="connsiteY35" fmla="*/ 2369148 h 4384865"/>
                <a:gd name="connsiteX36" fmla="*/ 79828 w 4215960"/>
                <a:gd name="connsiteY36" fmla="*/ 2419948 h 4384865"/>
                <a:gd name="connsiteX37" fmla="*/ 116114 w 4215960"/>
                <a:gd name="connsiteY37" fmla="*/ 2536062 h 4384865"/>
                <a:gd name="connsiteX38" fmla="*/ 137885 w 4215960"/>
                <a:gd name="connsiteY38" fmla="*/ 2601377 h 4384865"/>
                <a:gd name="connsiteX39" fmla="*/ 145143 w 4215960"/>
                <a:gd name="connsiteY39" fmla="*/ 2623148 h 4384865"/>
                <a:gd name="connsiteX40" fmla="*/ 166914 w 4215960"/>
                <a:gd name="connsiteY40" fmla="*/ 2666691 h 4384865"/>
                <a:gd name="connsiteX41" fmla="*/ 188685 w 4215960"/>
                <a:gd name="connsiteY41" fmla="*/ 2717491 h 4384865"/>
                <a:gd name="connsiteX42" fmla="*/ 195943 w 4215960"/>
                <a:gd name="connsiteY42" fmla="*/ 2746520 h 4384865"/>
                <a:gd name="connsiteX43" fmla="*/ 232228 w 4215960"/>
                <a:gd name="connsiteY43" fmla="*/ 2797320 h 4384865"/>
                <a:gd name="connsiteX44" fmla="*/ 254000 w 4215960"/>
                <a:gd name="connsiteY44" fmla="*/ 2855377 h 4384865"/>
                <a:gd name="connsiteX45" fmla="*/ 275771 w 4215960"/>
                <a:gd name="connsiteY45" fmla="*/ 2877148 h 4384865"/>
                <a:gd name="connsiteX46" fmla="*/ 312057 w 4215960"/>
                <a:gd name="connsiteY46" fmla="*/ 2949720 h 4384865"/>
                <a:gd name="connsiteX47" fmla="*/ 348343 w 4215960"/>
                <a:gd name="connsiteY47" fmla="*/ 3000520 h 4384865"/>
                <a:gd name="connsiteX48" fmla="*/ 355600 w 4215960"/>
                <a:gd name="connsiteY48" fmla="*/ 3022291 h 4384865"/>
                <a:gd name="connsiteX49" fmla="*/ 406400 w 4215960"/>
                <a:gd name="connsiteY49" fmla="*/ 3087605 h 4384865"/>
                <a:gd name="connsiteX50" fmla="*/ 435428 w 4215960"/>
                <a:gd name="connsiteY50" fmla="*/ 3152920 h 4384865"/>
                <a:gd name="connsiteX51" fmla="*/ 457200 w 4215960"/>
                <a:gd name="connsiteY51" fmla="*/ 3181948 h 4384865"/>
                <a:gd name="connsiteX52" fmla="*/ 471714 w 4215960"/>
                <a:gd name="connsiteY52" fmla="*/ 3240005 h 4384865"/>
                <a:gd name="connsiteX53" fmla="*/ 478971 w 4215960"/>
                <a:gd name="connsiteY53" fmla="*/ 3261777 h 4384865"/>
                <a:gd name="connsiteX54" fmla="*/ 486228 w 4215960"/>
                <a:gd name="connsiteY54" fmla="*/ 3290805 h 4384865"/>
                <a:gd name="connsiteX55" fmla="*/ 493485 w 4215960"/>
                <a:gd name="connsiteY55" fmla="*/ 3356120 h 4384865"/>
                <a:gd name="connsiteX56" fmla="*/ 515257 w 4215960"/>
                <a:gd name="connsiteY56" fmla="*/ 3414177 h 4384865"/>
                <a:gd name="connsiteX57" fmla="*/ 544285 w 4215960"/>
                <a:gd name="connsiteY57" fmla="*/ 3457720 h 4384865"/>
                <a:gd name="connsiteX58" fmla="*/ 573314 w 4215960"/>
                <a:gd name="connsiteY58" fmla="*/ 3508520 h 4384865"/>
                <a:gd name="connsiteX59" fmla="*/ 602343 w 4215960"/>
                <a:gd name="connsiteY59" fmla="*/ 3530291 h 4384865"/>
                <a:gd name="connsiteX60" fmla="*/ 645885 w 4215960"/>
                <a:gd name="connsiteY60" fmla="*/ 3573834 h 4384865"/>
                <a:gd name="connsiteX61" fmla="*/ 674914 w 4215960"/>
                <a:gd name="connsiteY61" fmla="*/ 3595605 h 4384865"/>
                <a:gd name="connsiteX62" fmla="*/ 711200 w 4215960"/>
                <a:gd name="connsiteY62" fmla="*/ 3639148 h 4384865"/>
                <a:gd name="connsiteX63" fmla="*/ 740228 w 4215960"/>
                <a:gd name="connsiteY63" fmla="*/ 3660920 h 4384865"/>
                <a:gd name="connsiteX64" fmla="*/ 812800 w 4215960"/>
                <a:gd name="connsiteY64" fmla="*/ 3726234 h 4384865"/>
                <a:gd name="connsiteX65" fmla="*/ 849085 w 4215960"/>
                <a:gd name="connsiteY65" fmla="*/ 3769777 h 4384865"/>
                <a:gd name="connsiteX66" fmla="*/ 870857 w 4215960"/>
                <a:gd name="connsiteY66" fmla="*/ 3784291 h 4384865"/>
                <a:gd name="connsiteX67" fmla="*/ 907143 w 4215960"/>
                <a:gd name="connsiteY67" fmla="*/ 3827834 h 4384865"/>
                <a:gd name="connsiteX68" fmla="*/ 936171 w 4215960"/>
                <a:gd name="connsiteY68" fmla="*/ 3849605 h 4384865"/>
                <a:gd name="connsiteX69" fmla="*/ 1030514 w 4215960"/>
                <a:gd name="connsiteY69" fmla="*/ 3893148 h 4384865"/>
                <a:gd name="connsiteX70" fmla="*/ 1480457 w 4215960"/>
                <a:gd name="connsiteY70" fmla="*/ 3878634 h 4384865"/>
                <a:gd name="connsiteX71" fmla="*/ 1531257 w 4215960"/>
                <a:gd name="connsiteY71" fmla="*/ 3864120 h 4384865"/>
                <a:gd name="connsiteX72" fmla="*/ 1618343 w 4215960"/>
                <a:gd name="connsiteY72" fmla="*/ 3856862 h 4384865"/>
                <a:gd name="connsiteX73" fmla="*/ 1698171 w 4215960"/>
                <a:gd name="connsiteY73" fmla="*/ 3842348 h 4384865"/>
                <a:gd name="connsiteX74" fmla="*/ 1756228 w 4215960"/>
                <a:gd name="connsiteY74" fmla="*/ 3835091 h 4384865"/>
                <a:gd name="connsiteX75" fmla="*/ 1785257 w 4215960"/>
                <a:gd name="connsiteY75" fmla="*/ 3820577 h 4384865"/>
                <a:gd name="connsiteX76" fmla="*/ 1850571 w 4215960"/>
                <a:gd name="connsiteY76" fmla="*/ 3798805 h 4384865"/>
                <a:gd name="connsiteX77" fmla="*/ 1886857 w 4215960"/>
                <a:gd name="connsiteY77" fmla="*/ 3784291 h 4384865"/>
                <a:gd name="connsiteX78" fmla="*/ 1988457 w 4215960"/>
                <a:gd name="connsiteY78" fmla="*/ 3769777 h 4384865"/>
                <a:gd name="connsiteX79" fmla="*/ 2017485 w 4215960"/>
                <a:gd name="connsiteY79" fmla="*/ 3762520 h 4384865"/>
                <a:gd name="connsiteX80" fmla="*/ 2637971 w 4215960"/>
                <a:gd name="connsiteY80" fmla="*/ 4109274 h 4384865"/>
                <a:gd name="connsiteX81" fmla="*/ 2724375 w 4215960"/>
                <a:gd name="connsiteY81" fmla="*/ 4295464 h 4384865"/>
                <a:gd name="connsiteX82" fmla="*/ 2784700 w 4215960"/>
                <a:gd name="connsiteY82" fmla="*/ 4354202 h 4384865"/>
                <a:gd name="connsiteX83" fmla="*/ 2795812 w 4215960"/>
                <a:gd name="connsiteY83" fmla="*/ 4324039 h 4384865"/>
                <a:gd name="connsiteX84" fmla="*/ 2841850 w 4215960"/>
                <a:gd name="connsiteY84" fmla="*/ 4297051 h 4384865"/>
                <a:gd name="connsiteX85" fmla="*/ 2892650 w 4215960"/>
                <a:gd name="connsiteY85" fmla="*/ 4370077 h 4384865"/>
                <a:gd name="connsiteX86" fmla="*/ 2941863 w 4215960"/>
                <a:gd name="connsiteY86" fmla="*/ 4373252 h 4384865"/>
                <a:gd name="connsiteX87" fmla="*/ 2897412 w 4215960"/>
                <a:gd name="connsiteY87" fmla="*/ 4279590 h 4384865"/>
                <a:gd name="connsiteX88" fmla="*/ 2854550 w 4215960"/>
                <a:gd name="connsiteY88" fmla="*/ 4211327 h 4384865"/>
                <a:gd name="connsiteX89" fmla="*/ 2897413 w 4215960"/>
                <a:gd name="connsiteY89" fmla="*/ 4195451 h 4384865"/>
                <a:gd name="connsiteX90" fmla="*/ 2878362 w 4215960"/>
                <a:gd name="connsiteY90" fmla="*/ 4154177 h 4384865"/>
                <a:gd name="connsiteX91" fmla="*/ 2930750 w 4215960"/>
                <a:gd name="connsiteY91" fmla="*/ 4163702 h 4384865"/>
                <a:gd name="connsiteX92" fmla="*/ 2910113 w 4215960"/>
                <a:gd name="connsiteY92" fmla="*/ 4130364 h 4384865"/>
                <a:gd name="connsiteX93" fmla="*/ 2931432 w 4215960"/>
                <a:gd name="connsiteY93" fmla="*/ 4113810 h 4384865"/>
                <a:gd name="connsiteX94" fmla="*/ 3052535 w 4215960"/>
                <a:gd name="connsiteY94" fmla="*/ 4199083 h 4384865"/>
                <a:gd name="connsiteX95" fmla="*/ 3087912 w 4215960"/>
                <a:gd name="connsiteY95" fmla="*/ 4185926 h 4384865"/>
                <a:gd name="connsiteX96" fmla="*/ 3140299 w 4215960"/>
                <a:gd name="connsiteY96" fmla="*/ 4251015 h 4384865"/>
                <a:gd name="connsiteX97" fmla="*/ 3160937 w 4215960"/>
                <a:gd name="connsiteY97" fmla="*/ 4309752 h 4384865"/>
                <a:gd name="connsiteX98" fmla="*/ 3268887 w 4215960"/>
                <a:gd name="connsiteY98" fmla="*/ 4328801 h 4384865"/>
                <a:gd name="connsiteX99" fmla="*/ 3208563 w 4215960"/>
                <a:gd name="connsiteY99" fmla="*/ 4262126 h 4384865"/>
                <a:gd name="connsiteX100" fmla="*/ 3205387 w 4215960"/>
                <a:gd name="connsiteY100" fmla="*/ 4193864 h 4384865"/>
                <a:gd name="connsiteX101" fmla="*/ 3259362 w 4215960"/>
                <a:gd name="connsiteY101" fmla="*/ 4249427 h 4384865"/>
                <a:gd name="connsiteX102" fmla="*/ 3308575 w 4215960"/>
                <a:gd name="connsiteY102" fmla="*/ 4254189 h 4384865"/>
                <a:gd name="connsiteX103" fmla="*/ 3302225 w 4215960"/>
                <a:gd name="connsiteY103" fmla="*/ 4204977 h 4384865"/>
                <a:gd name="connsiteX104" fmla="*/ 3362550 w 4215960"/>
                <a:gd name="connsiteY104" fmla="*/ 4209739 h 4384865"/>
                <a:gd name="connsiteX105" fmla="*/ 3424462 w 4215960"/>
                <a:gd name="connsiteY105" fmla="*/ 4252601 h 4384865"/>
                <a:gd name="connsiteX106" fmla="*/ 3456212 w 4215960"/>
                <a:gd name="connsiteY106" fmla="*/ 4239902 h 4384865"/>
                <a:gd name="connsiteX107" fmla="*/ 3449863 w 4215960"/>
                <a:gd name="connsiteY107" fmla="*/ 4204977 h 4384865"/>
                <a:gd name="connsiteX108" fmla="*/ 3491138 w 4215960"/>
                <a:gd name="connsiteY108" fmla="*/ 4181165 h 4384865"/>
                <a:gd name="connsiteX109" fmla="*/ 3575275 w 4215960"/>
                <a:gd name="connsiteY109" fmla="*/ 4238315 h 4384865"/>
                <a:gd name="connsiteX110" fmla="*/ 3592738 w 4215960"/>
                <a:gd name="connsiteY110" fmla="*/ 4136717 h 4384865"/>
                <a:gd name="connsiteX111" fmla="*/ 3567338 w 4215960"/>
                <a:gd name="connsiteY111" fmla="*/ 4114491 h 4384865"/>
                <a:gd name="connsiteX112" fmla="*/ 3494312 w 4215960"/>
                <a:gd name="connsiteY112" fmla="*/ 4071628 h 4384865"/>
                <a:gd name="connsiteX113" fmla="*/ 3516537 w 4215960"/>
                <a:gd name="connsiteY113" fmla="*/ 4046229 h 4384865"/>
                <a:gd name="connsiteX114" fmla="*/ 3537175 w 4215960"/>
                <a:gd name="connsiteY114" fmla="*/ 4024003 h 4384865"/>
                <a:gd name="connsiteX115" fmla="*/ 3591150 w 4215960"/>
                <a:gd name="connsiteY115" fmla="*/ 4055754 h 4384865"/>
                <a:gd name="connsiteX116" fmla="*/ 3597500 w 4215960"/>
                <a:gd name="connsiteY116" fmla="*/ 4011304 h 4384865"/>
                <a:gd name="connsiteX117" fmla="*/ 3541937 w 4215960"/>
                <a:gd name="connsiteY117" fmla="*/ 3987491 h 4384865"/>
                <a:gd name="connsiteX118" fmla="*/ 3540350 w 4215960"/>
                <a:gd name="connsiteY118" fmla="*/ 3977967 h 4384865"/>
                <a:gd name="connsiteX119" fmla="*/ 3527649 w 4215960"/>
                <a:gd name="connsiteY119" fmla="*/ 3939868 h 4384865"/>
                <a:gd name="connsiteX120" fmla="*/ 3533999 w 4215960"/>
                <a:gd name="connsiteY120" fmla="*/ 3892242 h 4384865"/>
                <a:gd name="connsiteX121" fmla="*/ 3545112 w 4215960"/>
                <a:gd name="connsiteY121" fmla="*/ 3836679 h 4384865"/>
                <a:gd name="connsiteX122" fmla="*/ 3507012 w 4215960"/>
                <a:gd name="connsiteY122" fmla="*/ 3806517 h 4384865"/>
                <a:gd name="connsiteX123" fmla="*/ 3540349 w 4215960"/>
                <a:gd name="connsiteY123" fmla="*/ 3796992 h 4384865"/>
                <a:gd name="connsiteX124" fmla="*/ 3518124 w 4215960"/>
                <a:gd name="connsiteY124" fmla="*/ 3760479 h 4384865"/>
                <a:gd name="connsiteX125" fmla="*/ 3556225 w 4215960"/>
                <a:gd name="connsiteY125" fmla="*/ 3755718 h 4384865"/>
                <a:gd name="connsiteX126" fmla="*/ 3562574 w 4215960"/>
                <a:gd name="connsiteY126" fmla="*/ 3722379 h 4384865"/>
                <a:gd name="connsiteX127" fmla="*/ 3624488 w 4215960"/>
                <a:gd name="connsiteY127" fmla="*/ 3731906 h 4384865"/>
                <a:gd name="connsiteX128" fmla="*/ 3657601 w 4215960"/>
                <a:gd name="connsiteY128" fmla="*/ 3747098 h 4384865"/>
                <a:gd name="connsiteX129" fmla="*/ 3623808 w 4215960"/>
                <a:gd name="connsiteY129" fmla="*/ 3788146 h 4384865"/>
                <a:gd name="connsiteX130" fmla="*/ 3662816 w 4215960"/>
                <a:gd name="connsiteY130" fmla="*/ 3895642 h 4384865"/>
                <a:gd name="connsiteX131" fmla="*/ 3715203 w 4215960"/>
                <a:gd name="connsiteY131" fmla="*/ 3926940 h 4384865"/>
                <a:gd name="connsiteX132" fmla="*/ 3767137 w 4215960"/>
                <a:gd name="connsiteY132" fmla="*/ 3884758 h 4384865"/>
                <a:gd name="connsiteX133" fmla="*/ 3852862 w 4215960"/>
                <a:gd name="connsiteY133" fmla="*/ 3836225 h 4384865"/>
                <a:gd name="connsiteX134" fmla="*/ 3835626 w 4215960"/>
                <a:gd name="connsiteY134" fmla="*/ 3747324 h 4384865"/>
                <a:gd name="connsiteX135" fmla="*/ 3912960 w 4215960"/>
                <a:gd name="connsiteY135" fmla="*/ 3614655 h 4384865"/>
                <a:gd name="connsiteX136" fmla="*/ 4205514 w 4215960"/>
                <a:gd name="connsiteY136" fmla="*/ 3281507 h 4384865"/>
                <a:gd name="connsiteX137" fmla="*/ 4124097 w 4215960"/>
                <a:gd name="connsiteY137" fmla="*/ 3272435 h 4384865"/>
                <a:gd name="connsiteX138" fmla="*/ 4128634 w 4215960"/>
                <a:gd name="connsiteY138" fmla="*/ 3180587 h 4384865"/>
                <a:gd name="connsiteX139" fmla="*/ 4079647 w 4215960"/>
                <a:gd name="connsiteY139" fmla="*/ 3155415 h 4384865"/>
                <a:gd name="connsiteX140" fmla="*/ 3995510 w 4215960"/>
                <a:gd name="connsiteY140" fmla="*/ 3186937 h 4384865"/>
                <a:gd name="connsiteX141" fmla="*/ 3958771 w 4215960"/>
                <a:gd name="connsiteY141" fmla="*/ 3150652 h 4384865"/>
                <a:gd name="connsiteX142" fmla="*/ 4003448 w 4215960"/>
                <a:gd name="connsiteY142" fmla="*/ 3127747 h 4384865"/>
                <a:gd name="connsiteX143" fmla="*/ 3874181 w 4215960"/>
                <a:gd name="connsiteY143" fmla="*/ 2914568 h 4384865"/>
                <a:gd name="connsiteX144" fmla="*/ 3889147 w 4215960"/>
                <a:gd name="connsiteY144" fmla="*/ 2884405 h 4384865"/>
                <a:gd name="connsiteX145" fmla="*/ 3865562 w 4215960"/>
                <a:gd name="connsiteY145" fmla="*/ 2768745 h 4384865"/>
                <a:gd name="connsiteX146" fmla="*/ 3706813 w 4215960"/>
                <a:gd name="connsiteY146" fmla="*/ 2757859 h 4384865"/>
                <a:gd name="connsiteX147" fmla="*/ 3673475 w 4215960"/>
                <a:gd name="connsiteY147" fmla="*/ 2806617 h 4384865"/>
                <a:gd name="connsiteX148" fmla="*/ 3584575 w 4215960"/>
                <a:gd name="connsiteY148" fmla="*/ 2821133 h 4384865"/>
                <a:gd name="connsiteX149" fmla="*/ 3590925 w 4215960"/>
                <a:gd name="connsiteY149" fmla="*/ 2799134 h 4384865"/>
                <a:gd name="connsiteX150" fmla="*/ 3537403 w 4215960"/>
                <a:gd name="connsiteY150" fmla="*/ 2783033 h 4384865"/>
                <a:gd name="connsiteX151" fmla="*/ 3512684 w 4215960"/>
                <a:gd name="connsiteY151" fmla="*/ 2617932 h 4384865"/>
                <a:gd name="connsiteX152" fmla="*/ 3232377 w 4215960"/>
                <a:gd name="connsiteY152" fmla="*/ 2551257 h 4384865"/>
                <a:gd name="connsiteX153" fmla="*/ 3096078 w 4215960"/>
                <a:gd name="connsiteY153" fmla="*/ 2594573 h 4384865"/>
                <a:gd name="connsiteX154" fmla="*/ 2964089 w 4215960"/>
                <a:gd name="connsiteY154" fmla="*/ 2587089 h 4384865"/>
                <a:gd name="connsiteX155" fmla="*/ 2831646 w 4215960"/>
                <a:gd name="connsiteY155" fmla="*/ 2476191 h 4384865"/>
                <a:gd name="connsiteX156" fmla="*/ 2618468 w 4215960"/>
                <a:gd name="connsiteY156" fmla="*/ 2172978 h 4384865"/>
                <a:gd name="connsiteX157" fmla="*/ 2220006 w 4215960"/>
                <a:gd name="connsiteY157" fmla="*/ 2033505 h 4384865"/>
                <a:gd name="connsiteX158" fmla="*/ 1983468 w 4215960"/>
                <a:gd name="connsiteY158" fmla="*/ 1720541 h 4384865"/>
                <a:gd name="connsiteX159" fmla="*/ 2017259 w 4215960"/>
                <a:gd name="connsiteY159" fmla="*/ 1695595 h 4384865"/>
                <a:gd name="connsiteX160" fmla="*/ 2076903 w 4215960"/>
                <a:gd name="connsiteY160" fmla="*/ 1778598 h 4384865"/>
                <a:gd name="connsiteX161" fmla="*/ 2097087 w 4215960"/>
                <a:gd name="connsiteY161" fmla="*/ 1761135 h 4384865"/>
                <a:gd name="connsiteX162" fmla="*/ 2140177 w 4215960"/>
                <a:gd name="connsiteY162" fmla="*/ 1791979 h 4384865"/>
                <a:gd name="connsiteX163" fmla="*/ 2228850 w 4215960"/>
                <a:gd name="connsiteY163" fmla="*/ 1738230 h 4384865"/>
                <a:gd name="connsiteX164" fmla="*/ 2244952 w 4215960"/>
                <a:gd name="connsiteY164" fmla="*/ 1717820 h 4384865"/>
                <a:gd name="connsiteX165" fmla="*/ 2303235 w 4215960"/>
                <a:gd name="connsiteY165" fmla="*/ 1718046 h 4384865"/>
                <a:gd name="connsiteX166" fmla="*/ 2319338 w 4215960"/>
                <a:gd name="connsiteY166" fmla="*/ 1684936 h 4384865"/>
                <a:gd name="connsiteX167" fmla="*/ 2300514 w 4215960"/>
                <a:gd name="connsiteY167" fmla="*/ 1659309 h 4384865"/>
                <a:gd name="connsiteX168" fmla="*/ 2233386 w 4215960"/>
                <a:gd name="connsiteY168" fmla="*/ 1679266 h 4384865"/>
                <a:gd name="connsiteX169" fmla="*/ 2211614 w 4215960"/>
                <a:gd name="connsiteY169" fmla="*/ 1625745 h 4384865"/>
                <a:gd name="connsiteX170" fmla="*/ 2232932 w 4215960"/>
                <a:gd name="connsiteY170" fmla="*/ 1596035 h 4384865"/>
                <a:gd name="connsiteX171" fmla="*/ 2176462 w 4215960"/>
                <a:gd name="connsiteY171" fmla="*/ 1492621 h 4384865"/>
                <a:gd name="connsiteX172" fmla="*/ 2127931 w 4215960"/>
                <a:gd name="connsiteY172" fmla="*/ 1531402 h 4384865"/>
                <a:gd name="connsiteX173" fmla="*/ 2038576 w 4215960"/>
                <a:gd name="connsiteY173" fmla="*/ 1476746 h 4384865"/>
                <a:gd name="connsiteX174" fmla="*/ 2090510 w 4215960"/>
                <a:gd name="connsiteY174" fmla="*/ 1384217 h 4384865"/>
                <a:gd name="connsiteX175" fmla="*/ 2047648 w 4215960"/>
                <a:gd name="connsiteY175" fmla="*/ 1263114 h 4384865"/>
                <a:gd name="connsiteX176" fmla="*/ 2062389 w 4215960"/>
                <a:gd name="connsiteY176" fmla="*/ 1139062 h 4384865"/>
                <a:gd name="connsiteX177" fmla="*/ 2157639 w 4215960"/>
                <a:gd name="connsiteY177" fmla="*/ 1065357 h 4384865"/>
                <a:gd name="connsiteX178" fmla="*/ 2262868 w 4215960"/>
                <a:gd name="connsiteY178" fmla="*/ 1042905 h 4384865"/>
                <a:gd name="connsiteX179" fmla="*/ 2199821 w 4215960"/>
                <a:gd name="connsiteY179" fmla="*/ 953098 h 4384865"/>
                <a:gd name="connsiteX180" fmla="*/ 2182585 w 4215960"/>
                <a:gd name="connsiteY180" fmla="*/ 997775 h 4384865"/>
                <a:gd name="connsiteX181" fmla="*/ 2139270 w 4215960"/>
                <a:gd name="connsiteY181" fmla="*/ 950604 h 4384865"/>
                <a:gd name="connsiteX182" fmla="*/ 2160588 w 4215960"/>
                <a:gd name="connsiteY182" fmla="*/ 865332 h 4384865"/>
                <a:gd name="connsiteX183" fmla="*/ 2233612 w 4215960"/>
                <a:gd name="connsiteY183" fmla="*/ 768041 h 4384865"/>
                <a:gd name="connsiteX184" fmla="*/ 2216603 w 4215960"/>
                <a:gd name="connsiteY184" fmla="*/ 661452 h 4384865"/>
                <a:gd name="connsiteX185" fmla="*/ 2045381 w 4215960"/>
                <a:gd name="connsiteY185" fmla="*/ 671203 h 4384865"/>
                <a:gd name="connsiteX186" fmla="*/ 2026103 w 4215960"/>
                <a:gd name="connsiteY186" fmla="*/ 713840 h 4384865"/>
                <a:gd name="connsiteX187" fmla="*/ 1993900 w 4215960"/>
                <a:gd name="connsiteY187" fmla="*/ 646257 h 4384865"/>
                <a:gd name="connsiteX188" fmla="*/ 1964190 w 4215960"/>
                <a:gd name="connsiteY188" fmla="*/ 686625 h 4384865"/>
                <a:gd name="connsiteX189" fmla="*/ 1778681 w 4215960"/>
                <a:gd name="connsiteY189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95600 w 4215960"/>
                <a:gd name="connsiteY19" fmla="*/ 102883 h 4384865"/>
                <a:gd name="connsiteX20" fmla="*/ 1135287 w 4215960"/>
                <a:gd name="connsiteY20" fmla="*/ 574366 h 4384865"/>
                <a:gd name="connsiteX21" fmla="*/ 868587 w 4215960"/>
                <a:gd name="connsiteY21" fmla="*/ 607703 h 4384865"/>
                <a:gd name="connsiteX22" fmla="*/ 362857 w 4215960"/>
                <a:gd name="connsiteY22" fmla="*/ 808862 h 4384865"/>
                <a:gd name="connsiteX23" fmla="*/ 312057 w 4215960"/>
                <a:gd name="connsiteY23" fmla="*/ 823377 h 4384865"/>
                <a:gd name="connsiteX24" fmla="*/ 239485 w 4215960"/>
                <a:gd name="connsiteY24" fmla="*/ 874177 h 4384865"/>
                <a:gd name="connsiteX25" fmla="*/ 210457 w 4215960"/>
                <a:gd name="connsiteY25" fmla="*/ 881434 h 4384865"/>
                <a:gd name="connsiteX26" fmla="*/ 159657 w 4215960"/>
                <a:gd name="connsiteY26" fmla="*/ 910462 h 4384865"/>
                <a:gd name="connsiteX27" fmla="*/ 130628 w 4215960"/>
                <a:gd name="connsiteY27" fmla="*/ 939491 h 4384865"/>
                <a:gd name="connsiteX28" fmla="*/ 108857 w 4215960"/>
                <a:gd name="connsiteY28" fmla="*/ 961262 h 4384865"/>
                <a:gd name="connsiteX29" fmla="*/ 94343 w 4215960"/>
                <a:gd name="connsiteY29" fmla="*/ 975777 h 4384865"/>
                <a:gd name="connsiteX30" fmla="*/ 43543 w 4215960"/>
                <a:gd name="connsiteY30" fmla="*/ 1055605 h 4384865"/>
                <a:gd name="connsiteX31" fmla="*/ 14514 w 4215960"/>
                <a:gd name="connsiteY31" fmla="*/ 1135434 h 4384865"/>
                <a:gd name="connsiteX32" fmla="*/ 0 w 4215960"/>
                <a:gd name="connsiteY32" fmla="*/ 1193491 h 4384865"/>
                <a:gd name="connsiteX33" fmla="*/ 7257 w 4215960"/>
                <a:gd name="connsiteY33" fmla="*/ 2165948 h 4384865"/>
                <a:gd name="connsiteX34" fmla="*/ 29028 w 4215960"/>
                <a:gd name="connsiteY34" fmla="*/ 2267548 h 4384865"/>
                <a:gd name="connsiteX35" fmla="*/ 43543 w 4215960"/>
                <a:gd name="connsiteY35" fmla="*/ 2303834 h 4384865"/>
                <a:gd name="connsiteX36" fmla="*/ 58057 w 4215960"/>
                <a:gd name="connsiteY36" fmla="*/ 2369148 h 4384865"/>
                <a:gd name="connsiteX37" fmla="*/ 79828 w 4215960"/>
                <a:gd name="connsiteY37" fmla="*/ 2419948 h 4384865"/>
                <a:gd name="connsiteX38" fmla="*/ 116114 w 4215960"/>
                <a:gd name="connsiteY38" fmla="*/ 2536062 h 4384865"/>
                <a:gd name="connsiteX39" fmla="*/ 137885 w 4215960"/>
                <a:gd name="connsiteY39" fmla="*/ 2601377 h 4384865"/>
                <a:gd name="connsiteX40" fmla="*/ 145143 w 4215960"/>
                <a:gd name="connsiteY40" fmla="*/ 2623148 h 4384865"/>
                <a:gd name="connsiteX41" fmla="*/ 166914 w 4215960"/>
                <a:gd name="connsiteY41" fmla="*/ 2666691 h 4384865"/>
                <a:gd name="connsiteX42" fmla="*/ 188685 w 4215960"/>
                <a:gd name="connsiteY42" fmla="*/ 2717491 h 4384865"/>
                <a:gd name="connsiteX43" fmla="*/ 195943 w 4215960"/>
                <a:gd name="connsiteY43" fmla="*/ 2746520 h 4384865"/>
                <a:gd name="connsiteX44" fmla="*/ 232228 w 4215960"/>
                <a:gd name="connsiteY44" fmla="*/ 2797320 h 4384865"/>
                <a:gd name="connsiteX45" fmla="*/ 254000 w 4215960"/>
                <a:gd name="connsiteY45" fmla="*/ 2855377 h 4384865"/>
                <a:gd name="connsiteX46" fmla="*/ 275771 w 4215960"/>
                <a:gd name="connsiteY46" fmla="*/ 2877148 h 4384865"/>
                <a:gd name="connsiteX47" fmla="*/ 312057 w 4215960"/>
                <a:gd name="connsiteY47" fmla="*/ 2949720 h 4384865"/>
                <a:gd name="connsiteX48" fmla="*/ 348343 w 4215960"/>
                <a:gd name="connsiteY48" fmla="*/ 3000520 h 4384865"/>
                <a:gd name="connsiteX49" fmla="*/ 355600 w 4215960"/>
                <a:gd name="connsiteY49" fmla="*/ 3022291 h 4384865"/>
                <a:gd name="connsiteX50" fmla="*/ 406400 w 4215960"/>
                <a:gd name="connsiteY50" fmla="*/ 3087605 h 4384865"/>
                <a:gd name="connsiteX51" fmla="*/ 435428 w 4215960"/>
                <a:gd name="connsiteY51" fmla="*/ 3152920 h 4384865"/>
                <a:gd name="connsiteX52" fmla="*/ 457200 w 4215960"/>
                <a:gd name="connsiteY52" fmla="*/ 3181948 h 4384865"/>
                <a:gd name="connsiteX53" fmla="*/ 471714 w 4215960"/>
                <a:gd name="connsiteY53" fmla="*/ 3240005 h 4384865"/>
                <a:gd name="connsiteX54" fmla="*/ 478971 w 4215960"/>
                <a:gd name="connsiteY54" fmla="*/ 3261777 h 4384865"/>
                <a:gd name="connsiteX55" fmla="*/ 486228 w 4215960"/>
                <a:gd name="connsiteY55" fmla="*/ 3290805 h 4384865"/>
                <a:gd name="connsiteX56" fmla="*/ 493485 w 4215960"/>
                <a:gd name="connsiteY56" fmla="*/ 3356120 h 4384865"/>
                <a:gd name="connsiteX57" fmla="*/ 515257 w 4215960"/>
                <a:gd name="connsiteY57" fmla="*/ 3414177 h 4384865"/>
                <a:gd name="connsiteX58" fmla="*/ 544285 w 4215960"/>
                <a:gd name="connsiteY58" fmla="*/ 3457720 h 4384865"/>
                <a:gd name="connsiteX59" fmla="*/ 573314 w 4215960"/>
                <a:gd name="connsiteY59" fmla="*/ 3508520 h 4384865"/>
                <a:gd name="connsiteX60" fmla="*/ 602343 w 4215960"/>
                <a:gd name="connsiteY60" fmla="*/ 3530291 h 4384865"/>
                <a:gd name="connsiteX61" fmla="*/ 645885 w 4215960"/>
                <a:gd name="connsiteY61" fmla="*/ 3573834 h 4384865"/>
                <a:gd name="connsiteX62" fmla="*/ 674914 w 4215960"/>
                <a:gd name="connsiteY62" fmla="*/ 3595605 h 4384865"/>
                <a:gd name="connsiteX63" fmla="*/ 711200 w 4215960"/>
                <a:gd name="connsiteY63" fmla="*/ 3639148 h 4384865"/>
                <a:gd name="connsiteX64" fmla="*/ 740228 w 4215960"/>
                <a:gd name="connsiteY64" fmla="*/ 3660920 h 4384865"/>
                <a:gd name="connsiteX65" fmla="*/ 812800 w 4215960"/>
                <a:gd name="connsiteY65" fmla="*/ 3726234 h 4384865"/>
                <a:gd name="connsiteX66" fmla="*/ 849085 w 4215960"/>
                <a:gd name="connsiteY66" fmla="*/ 3769777 h 4384865"/>
                <a:gd name="connsiteX67" fmla="*/ 870857 w 4215960"/>
                <a:gd name="connsiteY67" fmla="*/ 3784291 h 4384865"/>
                <a:gd name="connsiteX68" fmla="*/ 907143 w 4215960"/>
                <a:gd name="connsiteY68" fmla="*/ 3827834 h 4384865"/>
                <a:gd name="connsiteX69" fmla="*/ 936171 w 4215960"/>
                <a:gd name="connsiteY69" fmla="*/ 3849605 h 4384865"/>
                <a:gd name="connsiteX70" fmla="*/ 1030514 w 4215960"/>
                <a:gd name="connsiteY70" fmla="*/ 3893148 h 4384865"/>
                <a:gd name="connsiteX71" fmla="*/ 1480457 w 4215960"/>
                <a:gd name="connsiteY71" fmla="*/ 3878634 h 4384865"/>
                <a:gd name="connsiteX72" fmla="*/ 1531257 w 4215960"/>
                <a:gd name="connsiteY72" fmla="*/ 3864120 h 4384865"/>
                <a:gd name="connsiteX73" fmla="*/ 1618343 w 4215960"/>
                <a:gd name="connsiteY73" fmla="*/ 3856862 h 4384865"/>
                <a:gd name="connsiteX74" fmla="*/ 1698171 w 4215960"/>
                <a:gd name="connsiteY74" fmla="*/ 3842348 h 4384865"/>
                <a:gd name="connsiteX75" fmla="*/ 1756228 w 4215960"/>
                <a:gd name="connsiteY75" fmla="*/ 3835091 h 4384865"/>
                <a:gd name="connsiteX76" fmla="*/ 1785257 w 4215960"/>
                <a:gd name="connsiteY76" fmla="*/ 3820577 h 4384865"/>
                <a:gd name="connsiteX77" fmla="*/ 1850571 w 4215960"/>
                <a:gd name="connsiteY77" fmla="*/ 3798805 h 4384865"/>
                <a:gd name="connsiteX78" fmla="*/ 1886857 w 4215960"/>
                <a:gd name="connsiteY78" fmla="*/ 3784291 h 4384865"/>
                <a:gd name="connsiteX79" fmla="*/ 1988457 w 4215960"/>
                <a:gd name="connsiteY79" fmla="*/ 3769777 h 4384865"/>
                <a:gd name="connsiteX80" fmla="*/ 2017485 w 4215960"/>
                <a:gd name="connsiteY80" fmla="*/ 3762520 h 4384865"/>
                <a:gd name="connsiteX81" fmla="*/ 2637971 w 4215960"/>
                <a:gd name="connsiteY81" fmla="*/ 4109274 h 4384865"/>
                <a:gd name="connsiteX82" fmla="*/ 2724375 w 4215960"/>
                <a:gd name="connsiteY82" fmla="*/ 4295464 h 4384865"/>
                <a:gd name="connsiteX83" fmla="*/ 2784700 w 4215960"/>
                <a:gd name="connsiteY83" fmla="*/ 4354202 h 4384865"/>
                <a:gd name="connsiteX84" fmla="*/ 2795812 w 4215960"/>
                <a:gd name="connsiteY84" fmla="*/ 4324039 h 4384865"/>
                <a:gd name="connsiteX85" fmla="*/ 2841850 w 4215960"/>
                <a:gd name="connsiteY85" fmla="*/ 4297051 h 4384865"/>
                <a:gd name="connsiteX86" fmla="*/ 2892650 w 4215960"/>
                <a:gd name="connsiteY86" fmla="*/ 4370077 h 4384865"/>
                <a:gd name="connsiteX87" fmla="*/ 2941863 w 4215960"/>
                <a:gd name="connsiteY87" fmla="*/ 4373252 h 4384865"/>
                <a:gd name="connsiteX88" fmla="*/ 2897412 w 4215960"/>
                <a:gd name="connsiteY88" fmla="*/ 4279590 h 4384865"/>
                <a:gd name="connsiteX89" fmla="*/ 2854550 w 4215960"/>
                <a:gd name="connsiteY89" fmla="*/ 4211327 h 4384865"/>
                <a:gd name="connsiteX90" fmla="*/ 2897413 w 4215960"/>
                <a:gd name="connsiteY90" fmla="*/ 4195451 h 4384865"/>
                <a:gd name="connsiteX91" fmla="*/ 2878362 w 4215960"/>
                <a:gd name="connsiteY91" fmla="*/ 4154177 h 4384865"/>
                <a:gd name="connsiteX92" fmla="*/ 2930750 w 4215960"/>
                <a:gd name="connsiteY92" fmla="*/ 4163702 h 4384865"/>
                <a:gd name="connsiteX93" fmla="*/ 2910113 w 4215960"/>
                <a:gd name="connsiteY93" fmla="*/ 4130364 h 4384865"/>
                <a:gd name="connsiteX94" fmla="*/ 2931432 w 4215960"/>
                <a:gd name="connsiteY94" fmla="*/ 4113810 h 4384865"/>
                <a:gd name="connsiteX95" fmla="*/ 3052535 w 4215960"/>
                <a:gd name="connsiteY95" fmla="*/ 4199083 h 4384865"/>
                <a:gd name="connsiteX96" fmla="*/ 3087912 w 4215960"/>
                <a:gd name="connsiteY96" fmla="*/ 4185926 h 4384865"/>
                <a:gd name="connsiteX97" fmla="*/ 3140299 w 4215960"/>
                <a:gd name="connsiteY97" fmla="*/ 4251015 h 4384865"/>
                <a:gd name="connsiteX98" fmla="*/ 3160937 w 4215960"/>
                <a:gd name="connsiteY98" fmla="*/ 4309752 h 4384865"/>
                <a:gd name="connsiteX99" fmla="*/ 3268887 w 4215960"/>
                <a:gd name="connsiteY99" fmla="*/ 4328801 h 4384865"/>
                <a:gd name="connsiteX100" fmla="*/ 3208563 w 4215960"/>
                <a:gd name="connsiteY100" fmla="*/ 4262126 h 4384865"/>
                <a:gd name="connsiteX101" fmla="*/ 3205387 w 4215960"/>
                <a:gd name="connsiteY101" fmla="*/ 4193864 h 4384865"/>
                <a:gd name="connsiteX102" fmla="*/ 3259362 w 4215960"/>
                <a:gd name="connsiteY102" fmla="*/ 4249427 h 4384865"/>
                <a:gd name="connsiteX103" fmla="*/ 3308575 w 4215960"/>
                <a:gd name="connsiteY103" fmla="*/ 4254189 h 4384865"/>
                <a:gd name="connsiteX104" fmla="*/ 3302225 w 4215960"/>
                <a:gd name="connsiteY104" fmla="*/ 4204977 h 4384865"/>
                <a:gd name="connsiteX105" fmla="*/ 3362550 w 4215960"/>
                <a:gd name="connsiteY105" fmla="*/ 4209739 h 4384865"/>
                <a:gd name="connsiteX106" fmla="*/ 3424462 w 4215960"/>
                <a:gd name="connsiteY106" fmla="*/ 4252601 h 4384865"/>
                <a:gd name="connsiteX107" fmla="*/ 3456212 w 4215960"/>
                <a:gd name="connsiteY107" fmla="*/ 4239902 h 4384865"/>
                <a:gd name="connsiteX108" fmla="*/ 3449863 w 4215960"/>
                <a:gd name="connsiteY108" fmla="*/ 4204977 h 4384865"/>
                <a:gd name="connsiteX109" fmla="*/ 3491138 w 4215960"/>
                <a:gd name="connsiteY109" fmla="*/ 4181165 h 4384865"/>
                <a:gd name="connsiteX110" fmla="*/ 3575275 w 4215960"/>
                <a:gd name="connsiteY110" fmla="*/ 4238315 h 4384865"/>
                <a:gd name="connsiteX111" fmla="*/ 3592738 w 4215960"/>
                <a:gd name="connsiteY111" fmla="*/ 4136717 h 4384865"/>
                <a:gd name="connsiteX112" fmla="*/ 3567338 w 4215960"/>
                <a:gd name="connsiteY112" fmla="*/ 4114491 h 4384865"/>
                <a:gd name="connsiteX113" fmla="*/ 3494312 w 4215960"/>
                <a:gd name="connsiteY113" fmla="*/ 4071628 h 4384865"/>
                <a:gd name="connsiteX114" fmla="*/ 3516537 w 4215960"/>
                <a:gd name="connsiteY114" fmla="*/ 4046229 h 4384865"/>
                <a:gd name="connsiteX115" fmla="*/ 3537175 w 4215960"/>
                <a:gd name="connsiteY115" fmla="*/ 4024003 h 4384865"/>
                <a:gd name="connsiteX116" fmla="*/ 3591150 w 4215960"/>
                <a:gd name="connsiteY116" fmla="*/ 4055754 h 4384865"/>
                <a:gd name="connsiteX117" fmla="*/ 3597500 w 4215960"/>
                <a:gd name="connsiteY117" fmla="*/ 4011304 h 4384865"/>
                <a:gd name="connsiteX118" fmla="*/ 3541937 w 4215960"/>
                <a:gd name="connsiteY118" fmla="*/ 3987491 h 4384865"/>
                <a:gd name="connsiteX119" fmla="*/ 3540350 w 4215960"/>
                <a:gd name="connsiteY119" fmla="*/ 3977967 h 4384865"/>
                <a:gd name="connsiteX120" fmla="*/ 3527649 w 4215960"/>
                <a:gd name="connsiteY120" fmla="*/ 3939868 h 4384865"/>
                <a:gd name="connsiteX121" fmla="*/ 3533999 w 4215960"/>
                <a:gd name="connsiteY121" fmla="*/ 3892242 h 4384865"/>
                <a:gd name="connsiteX122" fmla="*/ 3545112 w 4215960"/>
                <a:gd name="connsiteY122" fmla="*/ 3836679 h 4384865"/>
                <a:gd name="connsiteX123" fmla="*/ 3507012 w 4215960"/>
                <a:gd name="connsiteY123" fmla="*/ 3806517 h 4384865"/>
                <a:gd name="connsiteX124" fmla="*/ 3540349 w 4215960"/>
                <a:gd name="connsiteY124" fmla="*/ 3796992 h 4384865"/>
                <a:gd name="connsiteX125" fmla="*/ 3518124 w 4215960"/>
                <a:gd name="connsiteY125" fmla="*/ 3760479 h 4384865"/>
                <a:gd name="connsiteX126" fmla="*/ 3556225 w 4215960"/>
                <a:gd name="connsiteY126" fmla="*/ 3755718 h 4384865"/>
                <a:gd name="connsiteX127" fmla="*/ 3562574 w 4215960"/>
                <a:gd name="connsiteY127" fmla="*/ 3722379 h 4384865"/>
                <a:gd name="connsiteX128" fmla="*/ 3624488 w 4215960"/>
                <a:gd name="connsiteY128" fmla="*/ 3731906 h 4384865"/>
                <a:gd name="connsiteX129" fmla="*/ 3657601 w 4215960"/>
                <a:gd name="connsiteY129" fmla="*/ 3747098 h 4384865"/>
                <a:gd name="connsiteX130" fmla="*/ 3623808 w 4215960"/>
                <a:gd name="connsiteY130" fmla="*/ 3788146 h 4384865"/>
                <a:gd name="connsiteX131" fmla="*/ 3662816 w 4215960"/>
                <a:gd name="connsiteY131" fmla="*/ 3895642 h 4384865"/>
                <a:gd name="connsiteX132" fmla="*/ 3715203 w 4215960"/>
                <a:gd name="connsiteY132" fmla="*/ 3926940 h 4384865"/>
                <a:gd name="connsiteX133" fmla="*/ 3767137 w 4215960"/>
                <a:gd name="connsiteY133" fmla="*/ 3884758 h 4384865"/>
                <a:gd name="connsiteX134" fmla="*/ 3852862 w 4215960"/>
                <a:gd name="connsiteY134" fmla="*/ 3836225 h 4384865"/>
                <a:gd name="connsiteX135" fmla="*/ 3835626 w 4215960"/>
                <a:gd name="connsiteY135" fmla="*/ 3747324 h 4384865"/>
                <a:gd name="connsiteX136" fmla="*/ 3912960 w 4215960"/>
                <a:gd name="connsiteY136" fmla="*/ 3614655 h 4384865"/>
                <a:gd name="connsiteX137" fmla="*/ 4205514 w 4215960"/>
                <a:gd name="connsiteY137" fmla="*/ 3281507 h 4384865"/>
                <a:gd name="connsiteX138" fmla="*/ 4124097 w 4215960"/>
                <a:gd name="connsiteY138" fmla="*/ 3272435 h 4384865"/>
                <a:gd name="connsiteX139" fmla="*/ 4128634 w 4215960"/>
                <a:gd name="connsiteY139" fmla="*/ 3180587 h 4384865"/>
                <a:gd name="connsiteX140" fmla="*/ 4079647 w 4215960"/>
                <a:gd name="connsiteY140" fmla="*/ 3155415 h 4384865"/>
                <a:gd name="connsiteX141" fmla="*/ 3995510 w 4215960"/>
                <a:gd name="connsiteY141" fmla="*/ 3186937 h 4384865"/>
                <a:gd name="connsiteX142" fmla="*/ 3958771 w 4215960"/>
                <a:gd name="connsiteY142" fmla="*/ 3150652 h 4384865"/>
                <a:gd name="connsiteX143" fmla="*/ 4003448 w 4215960"/>
                <a:gd name="connsiteY143" fmla="*/ 3127747 h 4384865"/>
                <a:gd name="connsiteX144" fmla="*/ 3874181 w 4215960"/>
                <a:gd name="connsiteY144" fmla="*/ 2914568 h 4384865"/>
                <a:gd name="connsiteX145" fmla="*/ 3889147 w 4215960"/>
                <a:gd name="connsiteY145" fmla="*/ 2884405 h 4384865"/>
                <a:gd name="connsiteX146" fmla="*/ 3865562 w 4215960"/>
                <a:gd name="connsiteY146" fmla="*/ 2768745 h 4384865"/>
                <a:gd name="connsiteX147" fmla="*/ 3706813 w 4215960"/>
                <a:gd name="connsiteY147" fmla="*/ 2757859 h 4384865"/>
                <a:gd name="connsiteX148" fmla="*/ 3673475 w 4215960"/>
                <a:gd name="connsiteY148" fmla="*/ 2806617 h 4384865"/>
                <a:gd name="connsiteX149" fmla="*/ 3584575 w 4215960"/>
                <a:gd name="connsiteY149" fmla="*/ 2821133 h 4384865"/>
                <a:gd name="connsiteX150" fmla="*/ 3590925 w 4215960"/>
                <a:gd name="connsiteY150" fmla="*/ 2799134 h 4384865"/>
                <a:gd name="connsiteX151" fmla="*/ 3537403 w 4215960"/>
                <a:gd name="connsiteY151" fmla="*/ 2783033 h 4384865"/>
                <a:gd name="connsiteX152" fmla="*/ 3512684 w 4215960"/>
                <a:gd name="connsiteY152" fmla="*/ 2617932 h 4384865"/>
                <a:gd name="connsiteX153" fmla="*/ 3232377 w 4215960"/>
                <a:gd name="connsiteY153" fmla="*/ 2551257 h 4384865"/>
                <a:gd name="connsiteX154" fmla="*/ 3096078 w 4215960"/>
                <a:gd name="connsiteY154" fmla="*/ 2594573 h 4384865"/>
                <a:gd name="connsiteX155" fmla="*/ 2964089 w 4215960"/>
                <a:gd name="connsiteY155" fmla="*/ 2587089 h 4384865"/>
                <a:gd name="connsiteX156" fmla="*/ 2831646 w 4215960"/>
                <a:gd name="connsiteY156" fmla="*/ 2476191 h 4384865"/>
                <a:gd name="connsiteX157" fmla="*/ 2618468 w 4215960"/>
                <a:gd name="connsiteY157" fmla="*/ 2172978 h 4384865"/>
                <a:gd name="connsiteX158" fmla="*/ 2220006 w 4215960"/>
                <a:gd name="connsiteY158" fmla="*/ 2033505 h 4384865"/>
                <a:gd name="connsiteX159" fmla="*/ 1983468 w 4215960"/>
                <a:gd name="connsiteY159" fmla="*/ 1720541 h 4384865"/>
                <a:gd name="connsiteX160" fmla="*/ 2017259 w 4215960"/>
                <a:gd name="connsiteY160" fmla="*/ 1695595 h 4384865"/>
                <a:gd name="connsiteX161" fmla="*/ 2076903 w 4215960"/>
                <a:gd name="connsiteY161" fmla="*/ 1778598 h 4384865"/>
                <a:gd name="connsiteX162" fmla="*/ 2097087 w 4215960"/>
                <a:gd name="connsiteY162" fmla="*/ 1761135 h 4384865"/>
                <a:gd name="connsiteX163" fmla="*/ 2140177 w 4215960"/>
                <a:gd name="connsiteY163" fmla="*/ 1791979 h 4384865"/>
                <a:gd name="connsiteX164" fmla="*/ 2228850 w 4215960"/>
                <a:gd name="connsiteY164" fmla="*/ 1738230 h 4384865"/>
                <a:gd name="connsiteX165" fmla="*/ 2244952 w 4215960"/>
                <a:gd name="connsiteY165" fmla="*/ 1717820 h 4384865"/>
                <a:gd name="connsiteX166" fmla="*/ 2303235 w 4215960"/>
                <a:gd name="connsiteY166" fmla="*/ 1718046 h 4384865"/>
                <a:gd name="connsiteX167" fmla="*/ 2319338 w 4215960"/>
                <a:gd name="connsiteY167" fmla="*/ 1684936 h 4384865"/>
                <a:gd name="connsiteX168" fmla="*/ 2300514 w 4215960"/>
                <a:gd name="connsiteY168" fmla="*/ 1659309 h 4384865"/>
                <a:gd name="connsiteX169" fmla="*/ 2233386 w 4215960"/>
                <a:gd name="connsiteY169" fmla="*/ 1679266 h 4384865"/>
                <a:gd name="connsiteX170" fmla="*/ 2211614 w 4215960"/>
                <a:gd name="connsiteY170" fmla="*/ 1625745 h 4384865"/>
                <a:gd name="connsiteX171" fmla="*/ 2232932 w 4215960"/>
                <a:gd name="connsiteY171" fmla="*/ 1596035 h 4384865"/>
                <a:gd name="connsiteX172" fmla="*/ 2176462 w 4215960"/>
                <a:gd name="connsiteY172" fmla="*/ 1492621 h 4384865"/>
                <a:gd name="connsiteX173" fmla="*/ 2127931 w 4215960"/>
                <a:gd name="connsiteY173" fmla="*/ 1531402 h 4384865"/>
                <a:gd name="connsiteX174" fmla="*/ 2038576 w 4215960"/>
                <a:gd name="connsiteY174" fmla="*/ 1476746 h 4384865"/>
                <a:gd name="connsiteX175" fmla="*/ 2090510 w 4215960"/>
                <a:gd name="connsiteY175" fmla="*/ 1384217 h 4384865"/>
                <a:gd name="connsiteX176" fmla="*/ 2047648 w 4215960"/>
                <a:gd name="connsiteY176" fmla="*/ 1263114 h 4384865"/>
                <a:gd name="connsiteX177" fmla="*/ 2062389 w 4215960"/>
                <a:gd name="connsiteY177" fmla="*/ 1139062 h 4384865"/>
                <a:gd name="connsiteX178" fmla="*/ 2157639 w 4215960"/>
                <a:gd name="connsiteY178" fmla="*/ 1065357 h 4384865"/>
                <a:gd name="connsiteX179" fmla="*/ 2262868 w 4215960"/>
                <a:gd name="connsiteY179" fmla="*/ 1042905 h 4384865"/>
                <a:gd name="connsiteX180" fmla="*/ 2199821 w 4215960"/>
                <a:gd name="connsiteY180" fmla="*/ 953098 h 4384865"/>
                <a:gd name="connsiteX181" fmla="*/ 2182585 w 4215960"/>
                <a:gd name="connsiteY181" fmla="*/ 997775 h 4384865"/>
                <a:gd name="connsiteX182" fmla="*/ 2139270 w 4215960"/>
                <a:gd name="connsiteY182" fmla="*/ 950604 h 4384865"/>
                <a:gd name="connsiteX183" fmla="*/ 2160588 w 4215960"/>
                <a:gd name="connsiteY183" fmla="*/ 865332 h 4384865"/>
                <a:gd name="connsiteX184" fmla="*/ 2233612 w 4215960"/>
                <a:gd name="connsiteY184" fmla="*/ 768041 h 4384865"/>
                <a:gd name="connsiteX185" fmla="*/ 2216603 w 4215960"/>
                <a:gd name="connsiteY185" fmla="*/ 661452 h 4384865"/>
                <a:gd name="connsiteX186" fmla="*/ 2045381 w 4215960"/>
                <a:gd name="connsiteY186" fmla="*/ 671203 h 4384865"/>
                <a:gd name="connsiteX187" fmla="*/ 2026103 w 4215960"/>
                <a:gd name="connsiteY187" fmla="*/ 713840 h 4384865"/>
                <a:gd name="connsiteX188" fmla="*/ 1993900 w 4215960"/>
                <a:gd name="connsiteY188" fmla="*/ 646257 h 4384865"/>
                <a:gd name="connsiteX189" fmla="*/ 1964190 w 4215960"/>
                <a:gd name="connsiteY189" fmla="*/ 686625 h 4384865"/>
                <a:gd name="connsiteX190" fmla="*/ 1778681 w 4215960"/>
                <a:gd name="connsiteY190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135287 w 4215960"/>
                <a:gd name="connsiteY20" fmla="*/ 574366 h 4384865"/>
                <a:gd name="connsiteX21" fmla="*/ 868587 w 4215960"/>
                <a:gd name="connsiteY21" fmla="*/ 607703 h 4384865"/>
                <a:gd name="connsiteX22" fmla="*/ 362857 w 4215960"/>
                <a:gd name="connsiteY22" fmla="*/ 808862 h 4384865"/>
                <a:gd name="connsiteX23" fmla="*/ 312057 w 4215960"/>
                <a:gd name="connsiteY23" fmla="*/ 823377 h 4384865"/>
                <a:gd name="connsiteX24" fmla="*/ 239485 w 4215960"/>
                <a:gd name="connsiteY24" fmla="*/ 874177 h 4384865"/>
                <a:gd name="connsiteX25" fmla="*/ 210457 w 4215960"/>
                <a:gd name="connsiteY25" fmla="*/ 881434 h 4384865"/>
                <a:gd name="connsiteX26" fmla="*/ 159657 w 4215960"/>
                <a:gd name="connsiteY26" fmla="*/ 910462 h 4384865"/>
                <a:gd name="connsiteX27" fmla="*/ 130628 w 4215960"/>
                <a:gd name="connsiteY27" fmla="*/ 939491 h 4384865"/>
                <a:gd name="connsiteX28" fmla="*/ 108857 w 4215960"/>
                <a:gd name="connsiteY28" fmla="*/ 961262 h 4384865"/>
                <a:gd name="connsiteX29" fmla="*/ 94343 w 4215960"/>
                <a:gd name="connsiteY29" fmla="*/ 975777 h 4384865"/>
                <a:gd name="connsiteX30" fmla="*/ 43543 w 4215960"/>
                <a:gd name="connsiteY30" fmla="*/ 1055605 h 4384865"/>
                <a:gd name="connsiteX31" fmla="*/ 14514 w 4215960"/>
                <a:gd name="connsiteY31" fmla="*/ 1135434 h 4384865"/>
                <a:gd name="connsiteX32" fmla="*/ 0 w 4215960"/>
                <a:gd name="connsiteY32" fmla="*/ 1193491 h 4384865"/>
                <a:gd name="connsiteX33" fmla="*/ 7257 w 4215960"/>
                <a:gd name="connsiteY33" fmla="*/ 2165948 h 4384865"/>
                <a:gd name="connsiteX34" fmla="*/ 29028 w 4215960"/>
                <a:gd name="connsiteY34" fmla="*/ 2267548 h 4384865"/>
                <a:gd name="connsiteX35" fmla="*/ 43543 w 4215960"/>
                <a:gd name="connsiteY35" fmla="*/ 2303834 h 4384865"/>
                <a:gd name="connsiteX36" fmla="*/ 58057 w 4215960"/>
                <a:gd name="connsiteY36" fmla="*/ 2369148 h 4384865"/>
                <a:gd name="connsiteX37" fmla="*/ 79828 w 4215960"/>
                <a:gd name="connsiteY37" fmla="*/ 2419948 h 4384865"/>
                <a:gd name="connsiteX38" fmla="*/ 116114 w 4215960"/>
                <a:gd name="connsiteY38" fmla="*/ 2536062 h 4384865"/>
                <a:gd name="connsiteX39" fmla="*/ 137885 w 4215960"/>
                <a:gd name="connsiteY39" fmla="*/ 2601377 h 4384865"/>
                <a:gd name="connsiteX40" fmla="*/ 145143 w 4215960"/>
                <a:gd name="connsiteY40" fmla="*/ 2623148 h 4384865"/>
                <a:gd name="connsiteX41" fmla="*/ 166914 w 4215960"/>
                <a:gd name="connsiteY41" fmla="*/ 2666691 h 4384865"/>
                <a:gd name="connsiteX42" fmla="*/ 188685 w 4215960"/>
                <a:gd name="connsiteY42" fmla="*/ 2717491 h 4384865"/>
                <a:gd name="connsiteX43" fmla="*/ 195943 w 4215960"/>
                <a:gd name="connsiteY43" fmla="*/ 2746520 h 4384865"/>
                <a:gd name="connsiteX44" fmla="*/ 232228 w 4215960"/>
                <a:gd name="connsiteY44" fmla="*/ 2797320 h 4384865"/>
                <a:gd name="connsiteX45" fmla="*/ 254000 w 4215960"/>
                <a:gd name="connsiteY45" fmla="*/ 2855377 h 4384865"/>
                <a:gd name="connsiteX46" fmla="*/ 275771 w 4215960"/>
                <a:gd name="connsiteY46" fmla="*/ 2877148 h 4384865"/>
                <a:gd name="connsiteX47" fmla="*/ 312057 w 4215960"/>
                <a:gd name="connsiteY47" fmla="*/ 2949720 h 4384865"/>
                <a:gd name="connsiteX48" fmla="*/ 348343 w 4215960"/>
                <a:gd name="connsiteY48" fmla="*/ 3000520 h 4384865"/>
                <a:gd name="connsiteX49" fmla="*/ 355600 w 4215960"/>
                <a:gd name="connsiteY49" fmla="*/ 3022291 h 4384865"/>
                <a:gd name="connsiteX50" fmla="*/ 406400 w 4215960"/>
                <a:gd name="connsiteY50" fmla="*/ 3087605 h 4384865"/>
                <a:gd name="connsiteX51" fmla="*/ 435428 w 4215960"/>
                <a:gd name="connsiteY51" fmla="*/ 3152920 h 4384865"/>
                <a:gd name="connsiteX52" fmla="*/ 457200 w 4215960"/>
                <a:gd name="connsiteY52" fmla="*/ 3181948 h 4384865"/>
                <a:gd name="connsiteX53" fmla="*/ 471714 w 4215960"/>
                <a:gd name="connsiteY53" fmla="*/ 3240005 h 4384865"/>
                <a:gd name="connsiteX54" fmla="*/ 478971 w 4215960"/>
                <a:gd name="connsiteY54" fmla="*/ 3261777 h 4384865"/>
                <a:gd name="connsiteX55" fmla="*/ 486228 w 4215960"/>
                <a:gd name="connsiteY55" fmla="*/ 3290805 h 4384865"/>
                <a:gd name="connsiteX56" fmla="*/ 493485 w 4215960"/>
                <a:gd name="connsiteY56" fmla="*/ 3356120 h 4384865"/>
                <a:gd name="connsiteX57" fmla="*/ 515257 w 4215960"/>
                <a:gd name="connsiteY57" fmla="*/ 3414177 h 4384865"/>
                <a:gd name="connsiteX58" fmla="*/ 544285 w 4215960"/>
                <a:gd name="connsiteY58" fmla="*/ 3457720 h 4384865"/>
                <a:gd name="connsiteX59" fmla="*/ 573314 w 4215960"/>
                <a:gd name="connsiteY59" fmla="*/ 3508520 h 4384865"/>
                <a:gd name="connsiteX60" fmla="*/ 602343 w 4215960"/>
                <a:gd name="connsiteY60" fmla="*/ 3530291 h 4384865"/>
                <a:gd name="connsiteX61" fmla="*/ 645885 w 4215960"/>
                <a:gd name="connsiteY61" fmla="*/ 3573834 h 4384865"/>
                <a:gd name="connsiteX62" fmla="*/ 674914 w 4215960"/>
                <a:gd name="connsiteY62" fmla="*/ 3595605 h 4384865"/>
                <a:gd name="connsiteX63" fmla="*/ 711200 w 4215960"/>
                <a:gd name="connsiteY63" fmla="*/ 3639148 h 4384865"/>
                <a:gd name="connsiteX64" fmla="*/ 740228 w 4215960"/>
                <a:gd name="connsiteY64" fmla="*/ 3660920 h 4384865"/>
                <a:gd name="connsiteX65" fmla="*/ 812800 w 4215960"/>
                <a:gd name="connsiteY65" fmla="*/ 3726234 h 4384865"/>
                <a:gd name="connsiteX66" fmla="*/ 849085 w 4215960"/>
                <a:gd name="connsiteY66" fmla="*/ 3769777 h 4384865"/>
                <a:gd name="connsiteX67" fmla="*/ 870857 w 4215960"/>
                <a:gd name="connsiteY67" fmla="*/ 3784291 h 4384865"/>
                <a:gd name="connsiteX68" fmla="*/ 907143 w 4215960"/>
                <a:gd name="connsiteY68" fmla="*/ 3827834 h 4384865"/>
                <a:gd name="connsiteX69" fmla="*/ 936171 w 4215960"/>
                <a:gd name="connsiteY69" fmla="*/ 3849605 h 4384865"/>
                <a:gd name="connsiteX70" fmla="*/ 1030514 w 4215960"/>
                <a:gd name="connsiteY70" fmla="*/ 3893148 h 4384865"/>
                <a:gd name="connsiteX71" fmla="*/ 1480457 w 4215960"/>
                <a:gd name="connsiteY71" fmla="*/ 3878634 h 4384865"/>
                <a:gd name="connsiteX72" fmla="*/ 1531257 w 4215960"/>
                <a:gd name="connsiteY72" fmla="*/ 3864120 h 4384865"/>
                <a:gd name="connsiteX73" fmla="*/ 1618343 w 4215960"/>
                <a:gd name="connsiteY73" fmla="*/ 3856862 h 4384865"/>
                <a:gd name="connsiteX74" fmla="*/ 1698171 w 4215960"/>
                <a:gd name="connsiteY74" fmla="*/ 3842348 h 4384865"/>
                <a:gd name="connsiteX75" fmla="*/ 1756228 w 4215960"/>
                <a:gd name="connsiteY75" fmla="*/ 3835091 h 4384865"/>
                <a:gd name="connsiteX76" fmla="*/ 1785257 w 4215960"/>
                <a:gd name="connsiteY76" fmla="*/ 3820577 h 4384865"/>
                <a:gd name="connsiteX77" fmla="*/ 1850571 w 4215960"/>
                <a:gd name="connsiteY77" fmla="*/ 3798805 h 4384865"/>
                <a:gd name="connsiteX78" fmla="*/ 1886857 w 4215960"/>
                <a:gd name="connsiteY78" fmla="*/ 3784291 h 4384865"/>
                <a:gd name="connsiteX79" fmla="*/ 1988457 w 4215960"/>
                <a:gd name="connsiteY79" fmla="*/ 3769777 h 4384865"/>
                <a:gd name="connsiteX80" fmla="*/ 2017485 w 4215960"/>
                <a:gd name="connsiteY80" fmla="*/ 3762520 h 4384865"/>
                <a:gd name="connsiteX81" fmla="*/ 2637971 w 4215960"/>
                <a:gd name="connsiteY81" fmla="*/ 4109274 h 4384865"/>
                <a:gd name="connsiteX82" fmla="*/ 2724375 w 4215960"/>
                <a:gd name="connsiteY82" fmla="*/ 4295464 h 4384865"/>
                <a:gd name="connsiteX83" fmla="*/ 2784700 w 4215960"/>
                <a:gd name="connsiteY83" fmla="*/ 4354202 h 4384865"/>
                <a:gd name="connsiteX84" fmla="*/ 2795812 w 4215960"/>
                <a:gd name="connsiteY84" fmla="*/ 4324039 h 4384865"/>
                <a:gd name="connsiteX85" fmla="*/ 2841850 w 4215960"/>
                <a:gd name="connsiteY85" fmla="*/ 4297051 h 4384865"/>
                <a:gd name="connsiteX86" fmla="*/ 2892650 w 4215960"/>
                <a:gd name="connsiteY86" fmla="*/ 4370077 h 4384865"/>
                <a:gd name="connsiteX87" fmla="*/ 2941863 w 4215960"/>
                <a:gd name="connsiteY87" fmla="*/ 4373252 h 4384865"/>
                <a:gd name="connsiteX88" fmla="*/ 2897412 w 4215960"/>
                <a:gd name="connsiteY88" fmla="*/ 4279590 h 4384865"/>
                <a:gd name="connsiteX89" fmla="*/ 2854550 w 4215960"/>
                <a:gd name="connsiteY89" fmla="*/ 4211327 h 4384865"/>
                <a:gd name="connsiteX90" fmla="*/ 2897413 w 4215960"/>
                <a:gd name="connsiteY90" fmla="*/ 4195451 h 4384865"/>
                <a:gd name="connsiteX91" fmla="*/ 2878362 w 4215960"/>
                <a:gd name="connsiteY91" fmla="*/ 4154177 h 4384865"/>
                <a:gd name="connsiteX92" fmla="*/ 2930750 w 4215960"/>
                <a:gd name="connsiteY92" fmla="*/ 4163702 h 4384865"/>
                <a:gd name="connsiteX93" fmla="*/ 2910113 w 4215960"/>
                <a:gd name="connsiteY93" fmla="*/ 4130364 h 4384865"/>
                <a:gd name="connsiteX94" fmla="*/ 2931432 w 4215960"/>
                <a:gd name="connsiteY94" fmla="*/ 4113810 h 4384865"/>
                <a:gd name="connsiteX95" fmla="*/ 3052535 w 4215960"/>
                <a:gd name="connsiteY95" fmla="*/ 4199083 h 4384865"/>
                <a:gd name="connsiteX96" fmla="*/ 3087912 w 4215960"/>
                <a:gd name="connsiteY96" fmla="*/ 4185926 h 4384865"/>
                <a:gd name="connsiteX97" fmla="*/ 3140299 w 4215960"/>
                <a:gd name="connsiteY97" fmla="*/ 4251015 h 4384865"/>
                <a:gd name="connsiteX98" fmla="*/ 3160937 w 4215960"/>
                <a:gd name="connsiteY98" fmla="*/ 4309752 h 4384865"/>
                <a:gd name="connsiteX99" fmla="*/ 3268887 w 4215960"/>
                <a:gd name="connsiteY99" fmla="*/ 4328801 h 4384865"/>
                <a:gd name="connsiteX100" fmla="*/ 3208563 w 4215960"/>
                <a:gd name="connsiteY100" fmla="*/ 4262126 h 4384865"/>
                <a:gd name="connsiteX101" fmla="*/ 3205387 w 4215960"/>
                <a:gd name="connsiteY101" fmla="*/ 4193864 h 4384865"/>
                <a:gd name="connsiteX102" fmla="*/ 3259362 w 4215960"/>
                <a:gd name="connsiteY102" fmla="*/ 4249427 h 4384865"/>
                <a:gd name="connsiteX103" fmla="*/ 3308575 w 4215960"/>
                <a:gd name="connsiteY103" fmla="*/ 4254189 h 4384865"/>
                <a:gd name="connsiteX104" fmla="*/ 3302225 w 4215960"/>
                <a:gd name="connsiteY104" fmla="*/ 4204977 h 4384865"/>
                <a:gd name="connsiteX105" fmla="*/ 3362550 w 4215960"/>
                <a:gd name="connsiteY105" fmla="*/ 4209739 h 4384865"/>
                <a:gd name="connsiteX106" fmla="*/ 3424462 w 4215960"/>
                <a:gd name="connsiteY106" fmla="*/ 4252601 h 4384865"/>
                <a:gd name="connsiteX107" fmla="*/ 3456212 w 4215960"/>
                <a:gd name="connsiteY107" fmla="*/ 4239902 h 4384865"/>
                <a:gd name="connsiteX108" fmla="*/ 3449863 w 4215960"/>
                <a:gd name="connsiteY108" fmla="*/ 4204977 h 4384865"/>
                <a:gd name="connsiteX109" fmla="*/ 3491138 w 4215960"/>
                <a:gd name="connsiteY109" fmla="*/ 4181165 h 4384865"/>
                <a:gd name="connsiteX110" fmla="*/ 3575275 w 4215960"/>
                <a:gd name="connsiteY110" fmla="*/ 4238315 h 4384865"/>
                <a:gd name="connsiteX111" fmla="*/ 3592738 w 4215960"/>
                <a:gd name="connsiteY111" fmla="*/ 4136717 h 4384865"/>
                <a:gd name="connsiteX112" fmla="*/ 3567338 w 4215960"/>
                <a:gd name="connsiteY112" fmla="*/ 4114491 h 4384865"/>
                <a:gd name="connsiteX113" fmla="*/ 3494312 w 4215960"/>
                <a:gd name="connsiteY113" fmla="*/ 4071628 h 4384865"/>
                <a:gd name="connsiteX114" fmla="*/ 3516537 w 4215960"/>
                <a:gd name="connsiteY114" fmla="*/ 4046229 h 4384865"/>
                <a:gd name="connsiteX115" fmla="*/ 3537175 w 4215960"/>
                <a:gd name="connsiteY115" fmla="*/ 4024003 h 4384865"/>
                <a:gd name="connsiteX116" fmla="*/ 3591150 w 4215960"/>
                <a:gd name="connsiteY116" fmla="*/ 4055754 h 4384865"/>
                <a:gd name="connsiteX117" fmla="*/ 3597500 w 4215960"/>
                <a:gd name="connsiteY117" fmla="*/ 4011304 h 4384865"/>
                <a:gd name="connsiteX118" fmla="*/ 3541937 w 4215960"/>
                <a:gd name="connsiteY118" fmla="*/ 3987491 h 4384865"/>
                <a:gd name="connsiteX119" fmla="*/ 3540350 w 4215960"/>
                <a:gd name="connsiteY119" fmla="*/ 3977967 h 4384865"/>
                <a:gd name="connsiteX120" fmla="*/ 3527649 w 4215960"/>
                <a:gd name="connsiteY120" fmla="*/ 3939868 h 4384865"/>
                <a:gd name="connsiteX121" fmla="*/ 3533999 w 4215960"/>
                <a:gd name="connsiteY121" fmla="*/ 3892242 h 4384865"/>
                <a:gd name="connsiteX122" fmla="*/ 3545112 w 4215960"/>
                <a:gd name="connsiteY122" fmla="*/ 3836679 h 4384865"/>
                <a:gd name="connsiteX123" fmla="*/ 3507012 w 4215960"/>
                <a:gd name="connsiteY123" fmla="*/ 3806517 h 4384865"/>
                <a:gd name="connsiteX124" fmla="*/ 3540349 w 4215960"/>
                <a:gd name="connsiteY124" fmla="*/ 3796992 h 4384865"/>
                <a:gd name="connsiteX125" fmla="*/ 3518124 w 4215960"/>
                <a:gd name="connsiteY125" fmla="*/ 3760479 h 4384865"/>
                <a:gd name="connsiteX126" fmla="*/ 3556225 w 4215960"/>
                <a:gd name="connsiteY126" fmla="*/ 3755718 h 4384865"/>
                <a:gd name="connsiteX127" fmla="*/ 3562574 w 4215960"/>
                <a:gd name="connsiteY127" fmla="*/ 3722379 h 4384865"/>
                <a:gd name="connsiteX128" fmla="*/ 3624488 w 4215960"/>
                <a:gd name="connsiteY128" fmla="*/ 3731906 h 4384865"/>
                <a:gd name="connsiteX129" fmla="*/ 3657601 w 4215960"/>
                <a:gd name="connsiteY129" fmla="*/ 3747098 h 4384865"/>
                <a:gd name="connsiteX130" fmla="*/ 3623808 w 4215960"/>
                <a:gd name="connsiteY130" fmla="*/ 3788146 h 4384865"/>
                <a:gd name="connsiteX131" fmla="*/ 3662816 w 4215960"/>
                <a:gd name="connsiteY131" fmla="*/ 3895642 h 4384865"/>
                <a:gd name="connsiteX132" fmla="*/ 3715203 w 4215960"/>
                <a:gd name="connsiteY132" fmla="*/ 3926940 h 4384865"/>
                <a:gd name="connsiteX133" fmla="*/ 3767137 w 4215960"/>
                <a:gd name="connsiteY133" fmla="*/ 3884758 h 4384865"/>
                <a:gd name="connsiteX134" fmla="*/ 3852862 w 4215960"/>
                <a:gd name="connsiteY134" fmla="*/ 3836225 h 4384865"/>
                <a:gd name="connsiteX135" fmla="*/ 3835626 w 4215960"/>
                <a:gd name="connsiteY135" fmla="*/ 3747324 h 4384865"/>
                <a:gd name="connsiteX136" fmla="*/ 3912960 w 4215960"/>
                <a:gd name="connsiteY136" fmla="*/ 3614655 h 4384865"/>
                <a:gd name="connsiteX137" fmla="*/ 4205514 w 4215960"/>
                <a:gd name="connsiteY137" fmla="*/ 3281507 h 4384865"/>
                <a:gd name="connsiteX138" fmla="*/ 4124097 w 4215960"/>
                <a:gd name="connsiteY138" fmla="*/ 3272435 h 4384865"/>
                <a:gd name="connsiteX139" fmla="*/ 4128634 w 4215960"/>
                <a:gd name="connsiteY139" fmla="*/ 3180587 h 4384865"/>
                <a:gd name="connsiteX140" fmla="*/ 4079647 w 4215960"/>
                <a:gd name="connsiteY140" fmla="*/ 3155415 h 4384865"/>
                <a:gd name="connsiteX141" fmla="*/ 3995510 w 4215960"/>
                <a:gd name="connsiteY141" fmla="*/ 3186937 h 4384865"/>
                <a:gd name="connsiteX142" fmla="*/ 3958771 w 4215960"/>
                <a:gd name="connsiteY142" fmla="*/ 3150652 h 4384865"/>
                <a:gd name="connsiteX143" fmla="*/ 4003448 w 4215960"/>
                <a:gd name="connsiteY143" fmla="*/ 3127747 h 4384865"/>
                <a:gd name="connsiteX144" fmla="*/ 3874181 w 4215960"/>
                <a:gd name="connsiteY144" fmla="*/ 2914568 h 4384865"/>
                <a:gd name="connsiteX145" fmla="*/ 3889147 w 4215960"/>
                <a:gd name="connsiteY145" fmla="*/ 2884405 h 4384865"/>
                <a:gd name="connsiteX146" fmla="*/ 3865562 w 4215960"/>
                <a:gd name="connsiteY146" fmla="*/ 2768745 h 4384865"/>
                <a:gd name="connsiteX147" fmla="*/ 3706813 w 4215960"/>
                <a:gd name="connsiteY147" fmla="*/ 2757859 h 4384865"/>
                <a:gd name="connsiteX148" fmla="*/ 3673475 w 4215960"/>
                <a:gd name="connsiteY148" fmla="*/ 2806617 h 4384865"/>
                <a:gd name="connsiteX149" fmla="*/ 3584575 w 4215960"/>
                <a:gd name="connsiteY149" fmla="*/ 2821133 h 4384865"/>
                <a:gd name="connsiteX150" fmla="*/ 3590925 w 4215960"/>
                <a:gd name="connsiteY150" fmla="*/ 2799134 h 4384865"/>
                <a:gd name="connsiteX151" fmla="*/ 3537403 w 4215960"/>
                <a:gd name="connsiteY151" fmla="*/ 2783033 h 4384865"/>
                <a:gd name="connsiteX152" fmla="*/ 3512684 w 4215960"/>
                <a:gd name="connsiteY152" fmla="*/ 2617932 h 4384865"/>
                <a:gd name="connsiteX153" fmla="*/ 3232377 w 4215960"/>
                <a:gd name="connsiteY153" fmla="*/ 2551257 h 4384865"/>
                <a:gd name="connsiteX154" fmla="*/ 3096078 w 4215960"/>
                <a:gd name="connsiteY154" fmla="*/ 2594573 h 4384865"/>
                <a:gd name="connsiteX155" fmla="*/ 2964089 w 4215960"/>
                <a:gd name="connsiteY155" fmla="*/ 2587089 h 4384865"/>
                <a:gd name="connsiteX156" fmla="*/ 2831646 w 4215960"/>
                <a:gd name="connsiteY156" fmla="*/ 2476191 h 4384865"/>
                <a:gd name="connsiteX157" fmla="*/ 2618468 w 4215960"/>
                <a:gd name="connsiteY157" fmla="*/ 2172978 h 4384865"/>
                <a:gd name="connsiteX158" fmla="*/ 2220006 w 4215960"/>
                <a:gd name="connsiteY158" fmla="*/ 2033505 h 4384865"/>
                <a:gd name="connsiteX159" fmla="*/ 1983468 w 4215960"/>
                <a:gd name="connsiteY159" fmla="*/ 1720541 h 4384865"/>
                <a:gd name="connsiteX160" fmla="*/ 2017259 w 4215960"/>
                <a:gd name="connsiteY160" fmla="*/ 1695595 h 4384865"/>
                <a:gd name="connsiteX161" fmla="*/ 2076903 w 4215960"/>
                <a:gd name="connsiteY161" fmla="*/ 1778598 h 4384865"/>
                <a:gd name="connsiteX162" fmla="*/ 2097087 w 4215960"/>
                <a:gd name="connsiteY162" fmla="*/ 1761135 h 4384865"/>
                <a:gd name="connsiteX163" fmla="*/ 2140177 w 4215960"/>
                <a:gd name="connsiteY163" fmla="*/ 1791979 h 4384865"/>
                <a:gd name="connsiteX164" fmla="*/ 2228850 w 4215960"/>
                <a:gd name="connsiteY164" fmla="*/ 1738230 h 4384865"/>
                <a:gd name="connsiteX165" fmla="*/ 2244952 w 4215960"/>
                <a:gd name="connsiteY165" fmla="*/ 1717820 h 4384865"/>
                <a:gd name="connsiteX166" fmla="*/ 2303235 w 4215960"/>
                <a:gd name="connsiteY166" fmla="*/ 1718046 h 4384865"/>
                <a:gd name="connsiteX167" fmla="*/ 2319338 w 4215960"/>
                <a:gd name="connsiteY167" fmla="*/ 1684936 h 4384865"/>
                <a:gd name="connsiteX168" fmla="*/ 2300514 w 4215960"/>
                <a:gd name="connsiteY168" fmla="*/ 1659309 h 4384865"/>
                <a:gd name="connsiteX169" fmla="*/ 2233386 w 4215960"/>
                <a:gd name="connsiteY169" fmla="*/ 1679266 h 4384865"/>
                <a:gd name="connsiteX170" fmla="*/ 2211614 w 4215960"/>
                <a:gd name="connsiteY170" fmla="*/ 1625745 h 4384865"/>
                <a:gd name="connsiteX171" fmla="*/ 2232932 w 4215960"/>
                <a:gd name="connsiteY171" fmla="*/ 1596035 h 4384865"/>
                <a:gd name="connsiteX172" fmla="*/ 2176462 w 4215960"/>
                <a:gd name="connsiteY172" fmla="*/ 1492621 h 4384865"/>
                <a:gd name="connsiteX173" fmla="*/ 2127931 w 4215960"/>
                <a:gd name="connsiteY173" fmla="*/ 1531402 h 4384865"/>
                <a:gd name="connsiteX174" fmla="*/ 2038576 w 4215960"/>
                <a:gd name="connsiteY174" fmla="*/ 1476746 h 4384865"/>
                <a:gd name="connsiteX175" fmla="*/ 2090510 w 4215960"/>
                <a:gd name="connsiteY175" fmla="*/ 1384217 h 4384865"/>
                <a:gd name="connsiteX176" fmla="*/ 2047648 w 4215960"/>
                <a:gd name="connsiteY176" fmla="*/ 1263114 h 4384865"/>
                <a:gd name="connsiteX177" fmla="*/ 2062389 w 4215960"/>
                <a:gd name="connsiteY177" fmla="*/ 1139062 h 4384865"/>
                <a:gd name="connsiteX178" fmla="*/ 2157639 w 4215960"/>
                <a:gd name="connsiteY178" fmla="*/ 1065357 h 4384865"/>
                <a:gd name="connsiteX179" fmla="*/ 2262868 w 4215960"/>
                <a:gd name="connsiteY179" fmla="*/ 1042905 h 4384865"/>
                <a:gd name="connsiteX180" fmla="*/ 2199821 w 4215960"/>
                <a:gd name="connsiteY180" fmla="*/ 953098 h 4384865"/>
                <a:gd name="connsiteX181" fmla="*/ 2182585 w 4215960"/>
                <a:gd name="connsiteY181" fmla="*/ 997775 h 4384865"/>
                <a:gd name="connsiteX182" fmla="*/ 2139270 w 4215960"/>
                <a:gd name="connsiteY182" fmla="*/ 950604 h 4384865"/>
                <a:gd name="connsiteX183" fmla="*/ 2160588 w 4215960"/>
                <a:gd name="connsiteY183" fmla="*/ 865332 h 4384865"/>
                <a:gd name="connsiteX184" fmla="*/ 2233612 w 4215960"/>
                <a:gd name="connsiteY184" fmla="*/ 768041 h 4384865"/>
                <a:gd name="connsiteX185" fmla="*/ 2216603 w 4215960"/>
                <a:gd name="connsiteY185" fmla="*/ 661452 h 4384865"/>
                <a:gd name="connsiteX186" fmla="*/ 2045381 w 4215960"/>
                <a:gd name="connsiteY186" fmla="*/ 671203 h 4384865"/>
                <a:gd name="connsiteX187" fmla="*/ 2026103 w 4215960"/>
                <a:gd name="connsiteY187" fmla="*/ 713840 h 4384865"/>
                <a:gd name="connsiteX188" fmla="*/ 1993900 w 4215960"/>
                <a:gd name="connsiteY188" fmla="*/ 646257 h 4384865"/>
                <a:gd name="connsiteX189" fmla="*/ 1964190 w 4215960"/>
                <a:gd name="connsiteY189" fmla="*/ 686625 h 4384865"/>
                <a:gd name="connsiteX190" fmla="*/ 1778681 w 4215960"/>
                <a:gd name="connsiteY190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33058 h 4384865"/>
                <a:gd name="connsiteX21" fmla="*/ 1135287 w 4215960"/>
                <a:gd name="connsiteY21" fmla="*/ 574366 h 4384865"/>
                <a:gd name="connsiteX22" fmla="*/ 868587 w 4215960"/>
                <a:gd name="connsiteY22" fmla="*/ 607703 h 4384865"/>
                <a:gd name="connsiteX23" fmla="*/ 362857 w 4215960"/>
                <a:gd name="connsiteY23" fmla="*/ 808862 h 4384865"/>
                <a:gd name="connsiteX24" fmla="*/ 312057 w 4215960"/>
                <a:gd name="connsiteY24" fmla="*/ 823377 h 4384865"/>
                <a:gd name="connsiteX25" fmla="*/ 239485 w 4215960"/>
                <a:gd name="connsiteY25" fmla="*/ 874177 h 4384865"/>
                <a:gd name="connsiteX26" fmla="*/ 210457 w 4215960"/>
                <a:gd name="connsiteY26" fmla="*/ 881434 h 4384865"/>
                <a:gd name="connsiteX27" fmla="*/ 159657 w 4215960"/>
                <a:gd name="connsiteY27" fmla="*/ 910462 h 4384865"/>
                <a:gd name="connsiteX28" fmla="*/ 130628 w 4215960"/>
                <a:gd name="connsiteY28" fmla="*/ 939491 h 4384865"/>
                <a:gd name="connsiteX29" fmla="*/ 108857 w 4215960"/>
                <a:gd name="connsiteY29" fmla="*/ 961262 h 4384865"/>
                <a:gd name="connsiteX30" fmla="*/ 94343 w 4215960"/>
                <a:gd name="connsiteY30" fmla="*/ 975777 h 4384865"/>
                <a:gd name="connsiteX31" fmla="*/ 43543 w 4215960"/>
                <a:gd name="connsiteY31" fmla="*/ 1055605 h 4384865"/>
                <a:gd name="connsiteX32" fmla="*/ 14514 w 4215960"/>
                <a:gd name="connsiteY32" fmla="*/ 1135434 h 4384865"/>
                <a:gd name="connsiteX33" fmla="*/ 0 w 4215960"/>
                <a:gd name="connsiteY33" fmla="*/ 1193491 h 4384865"/>
                <a:gd name="connsiteX34" fmla="*/ 7257 w 4215960"/>
                <a:gd name="connsiteY34" fmla="*/ 2165948 h 4384865"/>
                <a:gd name="connsiteX35" fmla="*/ 29028 w 4215960"/>
                <a:gd name="connsiteY35" fmla="*/ 2267548 h 4384865"/>
                <a:gd name="connsiteX36" fmla="*/ 43543 w 4215960"/>
                <a:gd name="connsiteY36" fmla="*/ 2303834 h 4384865"/>
                <a:gd name="connsiteX37" fmla="*/ 58057 w 4215960"/>
                <a:gd name="connsiteY37" fmla="*/ 2369148 h 4384865"/>
                <a:gd name="connsiteX38" fmla="*/ 79828 w 4215960"/>
                <a:gd name="connsiteY38" fmla="*/ 2419948 h 4384865"/>
                <a:gd name="connsiteX39" fmla="*/ 116114 w 4215960"/>
                <a:gd name="connsiteY39" fmla="*/ 2536062 h 4384865"/>
                <a:gd name="connsiteX40" fmla="*/ 137885 w 4215960"/>
                <a:gd name="connsiteY40" fmla="*/ 2601377 h 4384865"/>
                <a:gd name="connsiteX41" fmla="*/ 145143 w 4215960"/>
                <a:gd name="connsiteY41" fmla="*/ 2623148 h 4384865"/>
                <a:gd name="connsiteX42" fmla="*/ 166914 w 4215960"/>
                <a:gd name="connsiteY42" fmla="*/ 2666691 h 4384865"/>
                <a:gd name="connsiteX43" fmla="*/ 188685 w 4215960"/>
                <a:gd name="connsiteY43" fmla="*/ 2717491 h 4384865"/>
                <a:gd name="connsiteX44" fmla="*/ 195943 w 4215960"/>
                <a:gd name="connsiteY44" fmla="*/ 2746520 h 4384865"/>
                <a:gd name="connsiteX45" fmla="*/ 232228 w 4215960"/>
                <a:gd name="connsiteY45" fmla="*/ 2797320 h 4384865"/>
                <a:gd name="connsiteX46" fmla="*/ 254000 w 4215960"/>
                <a:gd name="connsiteY46" fmla="*/ 2855377 h 4384865"/>
                <a:gd name="connsiteX47" fmla="*/ 275771 w 4215960"/>
                <a:gd name="connsiteY47" fmla="*/ 2877148 h 4384865"/>
                <a:gd name="connsiteX48" fmla="*/ 312057 w 4215960"/>
                <a:gd name="connsiteY48" fmla="*/ 2949720 h 4384865"/>
                <a:gd name="connsiteX49" fmla="*/ 348343 w 4215960"/>
                <a:gd name="connsiteY49" fmla="*/ 3000520 h 4384865"/>
                <a:gd name="connsiteX50" fmla="*/ 355600 w 4215960"/>
                <a:gd name="connsiteY50" fmla="*/ 3022291 h 4384865"/>
                <a:gd name="connsiteX51" fmla="*/ 406400 w 4215960"/>
                <a:gd name="connsiteY51" fmla="*/ 3087605 h 4384865"/>
                <a:gd name="connsiteX52" fmla="*/ 435428 w 4215960"/>
                <a:gd name="connsiteY52" fmla="*/ 3152920 h 4384865"/>
                <a:gd name="connsiteX53" fmla="*/ 457200 w 4215960"/>
                <a:gd name="connsiteY53" fmla="*/ 3181948 h 4384865"/>
                <a:gd name="connsiteX54" fmla="*/ 471714 w 4215960"/>
                <a:gd name="connsiteY54" fmla="*/ 3240005 h 4384865"/>
                <a:gd name="connsiteX55" fmla="*/ 478971 w 4215960"/>
                <a:gd name="connsiteY55" fmla="*/ 3261777 h 4384865"/>
                <a:gd name="connsiteX56" fmla="*/ 486228 w 4215960"/>
                <a:gd name="connsiteY56" fmla="*/ 3290805 h 4384865"/>
                <a:gd name="connsiteX57" fmla="*/ 493485 w 4215960"/>
                <a:gd name="connsiteY57" fmla="*/ 3356120 h 4384865"/>
                <a:gd name="connsiteX58" fmla="*/ 515257 w 4215960"/>
                <a:gd name="connsiteY58" fmla="*/ 3414177 h 4384865"/>
                <a:gd name="connsiteX59" fmla="*/ 544285 w 4215960"/>
                <a:gd name="connsiteY59" fmla="*/ 3457720 h 4384865"/>
                <a:gd name="connsiteX60" fmla="*/ 573314 w 4215960"/>
                <a:gd name="connsiteY60" fmla="*/ 3508520 h 4384865"/>
                <a:gd name="connsiteX61" fmla="*/ 602343 w 4215960"/>
                <a:gd name="connsiteY61" fmla="*/ 3530291 h 4384865"/>
                <a:gd name="connsiteX62" fmla="*/ 645885 w 4215960"/>
                <a:gd name="connsiteY62" fmla="*/ 3573834 h 4384865"/>
                <a:gd name="connsiteX63" fmla="*/ 674914 w 4215960"/>
                <a:gd name="connsiteY63" fmla="*/ 3595605 h 4384865"/>
                <a:gd name="connsiteX64" fmla="*/ 711200 w 4215960"/>
                <a:gd name="connsiteY64" fmla="*/ 3639148 h 4384865"/>
                <a:gd name="connsiteX65" fmla="*/ 740228 w 4215960"/>
                <a:gd name="connsiteY65" fmla="*/ 3660920 h 4384865"/>
                <a:gd name="connsiteX66" fmla="*/ 812800 w 4215960"/>
                <a:gd name="connsiteY66" fmla="*/ 3726234 h 4384865"/>
                <a:gd name="connsiteX67" fmla="*/ 849085 w 4215960"/>
                <a:gd name="connsiteY67" fmla="*/ 3769777 h 4384865"/>
                <a:gd name="connsiteX68" fmla="*/ 870857 w 4215960"/>
                <a:gd name="connsiteY68" fmla="*/ 3784291 h 4384865"/>
                <a:gd name="connsiteX69" fmla="*/ 907143 w 4215960"/>
                <a:gd name="connsiteY69" fmla="*/ 3827834 h 4384865"/>
                <a:gd name="connsiteX70" fmla="*/ 936171 w 4215960"/>
                <a:gd name="connsiteY70" fmla="*/ 3849605 h 4384865"/>
                <a:gd name="connsiteX71" fmla="*/ 1030514 w 4215960"/>
                <a:gd name="connsiteY71" fmla="*/ 3893148 h 4384865"/>
                <a:gd name="connsiteX72" fmla="*/ 1480457 w 4215960"/>
                <a:gd name="connsiteY72" fmla="*/ 3878634 h 4384865"/>
                <a:gd name="connsiteX73" fmla="*/ 1531257 w 4215960"/>
                <a:gd name="connsiteY73" fmla="*/ 3864120 h 4384865"/>
                <a:gd name="connsiteX74" fmla="*/ 1618343 w 4215960"/>
                <a:gd name="connsiteY74" fmla="*/ 3856862 h 4384865"/>
                <a:gd name="connsiteX75" fmla="*/ 1698171 w 4215960"/>
                <a:gd name="connsiteY75" fmla="*/ 3842348 h 4384865"/>
                <a:gd name="connsiteX76" fmla="*/ 1756228 w 4215960"/>
                <a:gd name="connsiteY76" fmla="*/ 3835091 h 4384865"/>
                <a:gd name="connsiteX77" fmla="*/ 1785257 w 4215960"/>
                <a:gd name="connsiteY77" fmla="*/ 3820577 h 4384865"/>
                <a:gd name="connsiteX78" fmla="*/ 1850571 w 4215960"/>
                <a:gd name="connsiteY78" fmla="*/ 3798805 h 4384865"/>
                <a:gd name="connsiteX79" fmla="*/ 1886857 w 4215960"/>
                <a:gd name="connsiteY79" fmla="*/ 3784291 h 4384865"/>
                <a:gd name="connsiteX80" fmla="*/ 1988457 w 4215960"/>
                <a:gd name="connsiteY80" fmla="*/ 3769777 h 4384865"/>
                <a:gd name="connsiteX81" fmla="*/ 2017485 w 4215960"/>
                <a:gd name="connsiteY81" fmla="*/ 3762520 h 4384865"/>
                <a:gd name="connsiteX82" fmla="*/ 2637971 w 4215960"/>
                <a:gd name="connsiteY82" fmla="*/ 4109274 h 4384865"/>
                <a:gd name="connsiteX83" fmla="*/ 2724375 w 4215960"/>
                <a:gd name="connsiteY83" fmla="*/ 4295464 h 4384865"/>
                <a:gd name="connsiteX84" fmla="*/ 2784700 w 4215960"/>
                <a:gd name="connsiteY84" fmla="*/ 4354202 h 4384865"/>
                <a:gd name="connsiteX85" fmla="*/ 2795812 w 4215960"/>
                <a:gd name="connsiteY85" fmla="*/ 4324039 h 4384865"/>
                <a:gd name="connsiteX86" fmla="*/ 2841850 w 4215960"/>
                <a:gd name="connsiteY86" fmla="*/ 4297051 h 4384865"/>
                <a:gd name="connsiteX87" fmla="*/ 2892650 w 4215960"/>
                <a:gd name="connsiteY87" fmla="*/ 4370077 h 4384865"/>
                <a:gd name="connsiteX88" fmla="*/ 2941863 w 4215960"/>
                <a:gd name="connsiteY88" fmla="*/ 4373252 h 4384865"/>
                <a:gd name="connsiteX89" fmla="*/ 2897412 w 4215960"/>
                <a:gd name="connsiteY89" fmla="*/ 4279590 h 4384865"/>
                <a:gd name="connsiteX90" fmla="*/ 2854550 w 4215960"/>
                <a:gd name="connsiteY90" fmla="*/ 4211327 h 4384865"/>
                <a:gd name="connsiteX91" fmla="*/ 2897413 w 4215960"/>
                <a:gd name="connsiteY91" fmla="*/ 4195451 h 4384865"/>
                <a:gd name="connsiteX92" fmla="*/ 2878362 w 4215960"/>
                <a:gd name="connsiteY92" fmla="*/ 4154177 h 4384865"/>
                <a:gd name="connsiteX93" fmla="*/ 2930750 w 4215960"/>
                <a:gd name="connsiteY93" fmla="*/ 4163702 h 4384865"/>
                <a:gd name="connsiteX94" fmla="*/ 2910113 w 4215960"/>
                <a:gd name="connsiteY94" fmla="*/ 4130364 h 4384865"/>
                <a:gd name="connsiteX95" fmla="*/ 2931432 w 4215960"/>
                <a:gd name="connsiteY95" fmla="*/ 4113810 h 4384865"/>
                <a:gd name="connsiteX96" fmla="*/ 3052535 w 4215960"/>
                <a:gd name="connsiteY96" fmla="*/ 4199083 h 4384865"/>
                <a:gd name="connsiteX97" fmla="*/ 3087912 w 4215960"/>
                <a:gd name="connsiteY97" fmla="*/ 4185926 h 4384865"/>
                <a:gd name="connsiteX98" fmla="*/ 3140299 w 4215960"/>
                <a:gd name="connsiteY98" fmla="*/ 4251015 h 4384865"/>
                <a:gd name="connsiteX99" fmla="*/ 3160937 w 4215960"/>
                <a:gd name="connsiteY99" fmla="*/ 4309752 h 4384865"/>
                <a:gd name="connsiteX100" fmla="*/ 3268887 w 4215960"/>
                <a:gd name="connsiteY100" fmla="*/ 4328801 h 4384865"/>
                <a:gd name="connsiteX101" fmla="*/ 3208563 w 4215960"/>
                <a:gd name="connsiteY101" fmla="*/ 4262126 h 4384865"/>
                <a:gd name="connsiteX102" fmla="*/ 3205387 w 4215960"/>
                <a:gd name="connsiteY102" fmla="*/ 4193864 h 4384865"/>
                <a:gd name="connsiteX103" fmla="*/ 3259362 w 4215960"/>
                <a:gd name="connsiteY103" fmla="*/ 4249427 h 4384865"/>
                <a:gd name="connsiteX104" fmla="*/ 3308575 w 4215960"/>
                <a:gd name="connsiteY104" fmla="*/ 4254189 h 4384865"/>
                <a:gd name="connsiteX105" fmla="*/ 3302225 w 4215960"/>
                <a:gd name="connsiteY105" fmla="*/ 4204977 h 4384865"/>
                <a:gd name="connsiteX106" fmla="*/ 3362550 w 4215960"/>
                <a:gd name="connsiteY106" fmla="*/ 4209739 h 4384865"/>
                <a:gd name="connsiteX107" fmla="*/ 3424462 w 4215960"/>
                <a:gd name="connsiteY107" fmla="*/ 4252601 h 4384865"/>
                <a:gd name="connsiteX108" fmla="*/ 3456212 w 4215960"/>
                <a:gd name="connsiteY108" fmla="*/ 4239902 h 4384865"/>
                <a:gd name="connsiteX109" fmla="*/ 3449863 w 4215960"/>
                <a:gd name="connsiteY109" fmla="*/ 4204977 h 4384865"/>
                <a:gd name="connsiteX110" fmla="*/ 3491138 w 4215960"/>
                <a:gd name="connsiteY110" fmla="*/ 4181165 h 4384865"/>
                <a:gd name="connsiteX111" fmla="*/ 3575275 w 4215960"/>
                <a:gd name="connsiteY111" fmla="*/ 4238315 h 4384865"/>
                <a:gd name="connsiteX112" fmla="*/ 3592738 w 4215960"/>
                <a:gd name="connsiteY112" fmla="*/ 4136717 h 4384865"/>
                <a:gd name="connsiteX113" fmla="*/ 3567338 w 4215960"/>
                <a:gd name="connsiteY113" fmla="*/ 4114491 h 4384865"/>
                <a:gd name="connsiteX114" fmla="*/ 3494312 w 4215960"/>
                <a:gd name="connsiteY114" fmla="*/ 4071628 h 4384865"/>
                <a:gd name="connsiteX115" fmla="*/ 3516537 w 4215960"/>
                <a:gd name="connsiteY115" fmla="*/ 4046229 h 4384865"/>
                <a:gd name="connsiteX116" fmla="*/ 3537175 w 4215960"/>
                <a:gd name="connsiteY116" fmla="*/ 4024003 h 4384865"/>
                <a:gd name="connsiteX117" fmla="*/ 3591150 w 4215960"/>
                <a:gd name="connsiteY117" fmla="*/ 4055754 h 4384865"/>
                <a:gd name="connsiteX118" fmla="*/ 3597500 w 4215960"/>
                <a:gd name="connsiteY118" fmla="*/ 4011304 h 4384865"/>
                <a:gd name="connsiteX119" fmla="*/ 3541937 w 4215960"/>
                <a:gd name="connsiteY119" fmla="*/ 3987491 h 4384865"/>
                <a:gd name="connsiteX120" fmla="*/ 3540350 w 4215960"/>
                <a:gd name="connsiteY120" fmla="*/ 3977967 h 4384865"/>
                <a:gd name="connsiteX121" fmla="*/ 3527649 w 4215960"/>
                <a:gd name="connsiteY121" fmla="*/ 3939868 h 4384865"/>
                <a:gd name="connsiteX122" fmla="*/ 3533999 w 4215960"/>
                <a:gd name="connsiteY122" fmla="*/ 3892242 h 4384865"/>
                <a:gd name="connsiteX123" fmla="*/ 3545112 w 4215960"/>
                <a:gd name="connsiteY123" fmla="*/ 3836679 h 4384865"/>
                <a:gd name="connsiteX124" fmla="*/ 3507012 w 4215960"/>
                <a:gd name="connsiteY124" fmla="*/ 3806517 h 4384865"/>
                <a:gd name="connsiteX125" fmla="*/ 3540349 w 4215960"/>
                <a:gd name="connsiteY125" fmla="*/ 3796992 h 4384865"/>
                <a:gd name="connsiteX126" fmla="*/ 3518124 w 4215960"/>
                <a:gd name="connsiteY126" fmla="*/ 3760479 h 4384865"/>
                <a:gd name="connsiteX127" fmla="*/ 3556225 w 4215960"/>
                <a:gd name="connsiteY127" fmla="*/ 3755718 h 4384865"/>
                <a:gd name="connsiteX128" fmla="*/ 3562574 w 4215960"/>
                <a:gd name="connsiteY128" fmla="*/ 3722379 h 4384865"/>
                <a:gd name="connsiteX129" fmla="*/ 3624488 w 4215960"/>
                <a:gd name="connsiteY129" fmla="*/ 3731906 h 4384865"/>
                <a:gd name="connsiteX130" fmla="*/ 3657601 w 4215960"/>
                <a:gd name="connsiteY130" fmla="*/ 3747098 h 4384865"/>
                <a:gd name="connsiteX131" fmla="*/ 3623808 w 4215960"/>
                <a:gd name="connsiteY131" fmla="*/ 3788146 h 4384865"/>
                <a:gd name="connsiteX132" fmla="*/ 3662816 w 4215960"/>
                <a:gd name="connsiteY132" fmla="*/ 3895642 h 4384865"/>
                <a:gd name="connsiteX133" fmla="*/ 3715203 w 4215960"/>
                <a:gd name="connsiteY133" fmla="*/ 3926940 h 4384865"/>
                <a:gd name="connsiteX134" fmla="*/ 3767137 w 4215960"/>
                <a:gd name="connsiteY134" fmla="*/ 3884758 h 4384865"/>
                <a:gd name="connsiteX135" fmla="*/ 3852862 w 4215960"/>
                <a:gd name="connsiteY135" fmla="*/ 3836225 h 4384865"/>
                <a:gd name="connsiteX136" fmla="*/ 3835626 w 4215960"/>
                <a:gd name="connsiteY136" fmla="*/ 3747324 h 4384865"/>
                <a:gd name="connsiteX137" fmla="*/ 3912960 w 4215960"/>
                <a:gd name="connsiteY137" fmla="*/ 3614655 h 4384865"/>
                <a:gd name="connsiteX138" fmla="*/ 4205514 w 4215960"/>
                <a:gd name="connsiteY138" fmla="*/ 3281507 h 4384865"/>
                <a:gd name="connsiteX139" fmla="*/ 4124097 w 4215960"/>
                <a:gd name="connsiteY139" fmla="*/ 3272435 h 4384865"/>
                <a:gd name="connsiteX140" fmla="*/ 4128634 w 4215960"/>
                <a:gd name="connsiteY140" fmla="*/ 3180587 h 4384865"/>
                <a:gd name="connsiteX141" fmla="*/ 4079647 w 4215960"/>
                <a:gd name="connsiteY141" fmla="*/ 3155415 h 4384865"/>
                <a:gd name="connsiteX142" fmla="*/ 3995510 w 4215960"/>
                <a:gd name="connsiteY142" fmla="*/ 3186937 h 4384865"/>
                <a:gd name="connsiteX143" fmla="*/ 3958771 w 4215960"/>
                <a:gd name="connsiteY143" fmla="*/ 3150652 h 4384865"/>
                <a:gd name="connsiteX144" fmla="*/ 4003448 w 4215960"/>
                <a:gd name="connsiteY144" fmla="*/ 3127747 h 4384865"/>
                <a:gd name="connsiteX145" fmla="*/ 3874181 w 4215960"/>
                <a:gd name="connsiteY145" fmla="*/ 2914568 h 4384865"/>
                <a:gd name="connsiteX146" fmla="*/ 3889147 w 4215960"/>
                <a:gd name="connsiteY146" fmla="*/ 2884405 h 4384865"/>
                <a:gd name="connsiteX147" fmla="*/ 3865562 w 4215960"/>
                <a:gd name="connsiteY147" fmla="*/ 2768745 h 4384865"/>
                <a:gd name="connsiteX148" fmla="*/ 3706813 w 4215960"/>
                <a:gd name="connsiteY148" fmla="*/ 2757859 h 4384865"/>
                <a:gd name="connsiteX149" fmla="*/ 3673475 w 4215960"/>
                <a:gd name="connsiteY149" fmla="*/ 2806617 h 4384865"/>
                <a:gd name="connsiteX150" fmla="*/ 3584575 w 4215960"/>
                <a:gd name="connsiteY150" fmla="*/ 2821133 h 4384865"/>
                <a:gd name="connsiteX151" fmla="*/ 3590925 w 4215960"/>
                <a:gd name="connsiteY151" fmla="*/ 2799134 h 4384865"/>
                <a:gd name="connsiteX152" fmla="*/ 3537403 w 4215960"/>
                <a:gd name="connsiteY152" fmla="*/ 2783033 h 4384865"/>
                <a:gd name="connsiteX153" fmla="*/ 3512684 w 4215960"/>
                <a:gd name="connsiteY153" fmla="*/ 2617932 h 4384865"/>
                <a:gd name="connsiteX154" fmla="*/ 3232377 w 4215960"/>
                <a:gd name="connsiteY154" fmla="*/ 2551257 h 4384865"/>
                <a:gd name="connsiteX155" fmla="*/ 3096078 w 4215960"/>
                <a:gd name="connsiteY155" fmla="*/ 2594573 h 4384865"/>
                <a:gd name="connsiteX156" fmla="*/ 2964089 w 4215960"/>
                <a:gd name="connsiteY156" fmla="*/ 2587089 h 4384865"/>
                <a:gd name="connsiteX157" fmla="*/ 2831646 w 4215960"/>
                <a:gd name="connsiteY157" fmla="*/ 2476191 h 4384865"/>
                <a:gd name="connsiteX158" fmla="*/ 2618468 w 4215960"/>
                <a:gd name="connsiteY158" fmla="*/ 2172978 h 4384865"/>
                <a:gd name="connsiteX159" fmla="*/ 2220006 w 4215960"/>
                <a:gd name="connsiteY159" fmla="*/ 2033505 h 4384865"/>
                <a:gd name="connsiteX160" fmla="*/ 1983468 w 4215960"/>
                <a:gd name="connsiteY160" fmla="*/ 1720541 h 4384865"/>
                <a:gd name="connsiteX161" fmla="*/ 2017259 w 4215960"/>
                <a:gd name="connsiteY161" fmla="*/ 1695595 h 4384865"/>
                <a:gd name="connsiteX162" fmla="*/ 2076903 w 4215960"/>
                <a:gd name="connsiteY162" fmla="*/ 1778598 h 4384865"/>
                <a:gd name="connsiteX163" fmla="*/ 2097087 w 4215960"/>
                <a:gd name="connsiteY163" fmla="*/ 1761135 h 4384865"/>
                <a:gd name="connsiteX164" fmla="*/ 2140177 w 4215960"/>
                <a:gd name="connsiteY164" fmla="*/ 1791979 h 4384865"/>
                <a:gd name="connsiteX165" fmla="*/ 2228850 w 4215960"/>
                <a:gd name="connsiteY165" fmla="*/ 1738230 h 4384865"/>
                <a:gd name="connsiteX166" fmla="*/ 2244952 w 4215960"/>
                <a:gd name="connsiteY166" fmla="*/ 1717820 h 4384865"/>
                <a:gd name="connsiteX167" fmla="*/ 2303235 w 4215960"/>
                <a:gd name="connsiteY167" fmla="*/ 1718046 h 4384865"/>
                <a:gd name="connsiteX168" fmla="*/ 2319338 w 4215960"/>
                <a:gd name="connsiteY168" fmla="*/ 1684936 h 4384865"/>
                <a:gd name="connsiteX169" fmla="*/ 2300514 w 4215960"/>
                <a:gd name="connsiteY169" fmla="*/ 1659309 h 4384865"/>
                <a:gd name="connsiteX170" fmla="*/ 2233386 w 4215960"/>
                <a:gd name="connsiteY170" fmla="*/ 1679266 h 4384865"/>
                <a:gd name="connsiteX171" fmla="*/ 2211614 w 4215960"/>
                <a:gd name="connsiteY171" fmla="*/ 1625745 h 4384865"/>
                <a:gd name="connsiteX172" fmla="*/ 2232932 w 4215960"/>
                <a:gd name="connsiteY172" fmla="*/ 1596035 h 4384865"/>
                <a:gd name="connsiteX173" fmla="*/ 2176462 w 4215960"/>
                <a:gd name="connsiteY173" fmla="*/ 1492621 h 4384865"/>
                <a:gd name="connsiteX174" fmla="*/ 2127931 w 4215960"/>
                <a:gd name="connsiteY174" fmla="*/ 1531402 h 4384865"/>
                <a:gd name="connsiteX175" fmla="*/ 2038576 w 4215960"/>
                <a:gd name="connsiteY175" fmla="*/ 1476746 h 4384865"/>
                <a:gd name="connsiteX176" fmla="*/ 2090510 w 4215960"/>
                <a:gd name="connsiteY176" fmla="*/ 1384217 h 4384865"/>
                <a:gd name="connsiteX177" fmla="*/ 2047648 w 4215960"/>
                <a:gd name="connsiteY177" fmla="*/ 1263114 h 4384865"/>
                <a:gd name="connsiteX178" fmla="*/ 2062389 w 4215960"/>
                <a:gd name="connsiteY178" fmla="*/ 1139062 h 4384865"/>
                <a:gd name="connsiteX179" fmla="*/ 2157639 w 4215960"/>
                <a:gd name="connsiteY179" fmla="*/ 1065357 h 4384865"/>
                <a:gd name="connsiteX180" fmla="*/ 2262868 w 4215960"/>
                <a:gd name="connsiteY180" fmla="*/ 1042905 h 4384865"/>
                <a:gd name="connsiteX181" fmla="*/ 2199821 w 4215960"/>
                <a:gd name="connsiteY181" fmla="*/ 953098 h 4384865"/>
                <a:gd name="connsiteX182" fmla="*/ 2182585 w 4215960"/>
                <a:gd name="connsiteY182" fmla="*/ 997775 h 4384865"/>
                <a:gd name="connsiteX183" fmla="*/ 2139270 w 4215960"/>
                <a:gd name="connsiteY183" fmla="*/ 950604 h 4384865"/>
                <a:gd name="connsiteX184" fmla="*/ 2160588 w 4215960"/>
                <a:gd name="connsiteY184" fmla="*/ 865332 h 4384865"/>
                <a:gd name="connsiteX185" fmla="*/ 2233612 w 4215960"/>
                <a:gd name="connsiteY185" fmla="*/ 768041 h 4384865"/>
                <a:gd name="connsiteX186" fmla="*/ 2216603 w 4215960"/>
                <a:gd name="connsiteY186" fmla="*/ 661452 h 4384865"/>
                <a:gd name="connsiteX187" fmla="*/ 2045381 w 4215960"/>
                <a:gd name="connsiteY187" fmla="*/ 671203 h 4384865"/>
                <a:gd name="connsiteX188" fmla="*/ 2026103 w 4215960"/>
                <a:gd name="connsiteY188" fmla="*/ 713840 h 4384865"/>
                <a:gd name="connsiteX189" fmla="*/ 1993900 w 4215960"/>
                <a:gd name="connsiteY189" fmla="*/ 646257 h 4384865"/>
                <a:gd name="connsiteX190" fmla="*/ 1964190 w 4215960"/>
                <a:gd name="connsiteY190" fmla="*/ 686625 h 4384865"/>
                <a:gd name="connsiteX191" fmla="*/ 1778681 w 4215960"/>
                <a:gd name="connsiteY19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135287 w 4215960"/>
                <a:gd name="connsiteY21" fmla="*/ 574366 h 4384865"/>
                <a:gd name="connsiteX22" fmla="*/ 868587 w 4215960"/>
                <a:gd name="connsiteY22" fmla="*/ 607703 h 4384865"/>
                <a:gd name="connsiteX23" fmla="*/ 362857 w 4215960"/>
                <a:gd name="connsiteY23" fmla="*/ 808862 h 4384865"/>
                <a:gd name="connsiteX24" fmla="*/ 312057 w 4215960"/>
                <a:gd name="connsiteY24" fmla="*/ 823377 h 4384865"/>
                <a:gd name="connsiteX25" fmla="*/ 239485 w 4215960"/>
                <a:gd name="connsiteY25" fmla="*/ 874177 h 4384865"/>
                <a:gd name="connsiteX26" fmla="*/ 210457 w 4215960"/>
                <a:gd name="connsiteY26" fmla="*/ 881434 h 4384865"/>
                <a:gd name="connsiteX27" fmla="*/ 159657 w 4215960"/>
                <a:gd name="connsiteY27" fmla="*/ 910462 h 4384865"/>
                <a:gd name="connsiteX28" fmla="*/ 130628 w 4215960"/>
                <a:gd name="connsiteY28" fmla="*/ 939491 h 4384865"/>
                <a:gd name="connsiteX29" fmla="*/ 108857 w 4215960"/>
                <a:gd name="connsiteY29" fmla="*/ 961262 h 4384865"/>
                <a:gd name="connsiteX30" fmla="*/ 94343 w 4215960"/>
                <a:gd name="connsiteY30" fmla="*/ 975777 h 4384865"/>
                <a:gd name="connsiteX31" fmla="*/ 43543 w 4215960"/>
                <a:gd name="connsiteY31" fmla="*/ 1055605 h 4384865"/>
                <a:gd name="connsiteX32" fmla="*/ 14514 w 4215960"/>
                <a:gd name="connsiteY32" fmla="*/ 1135434 h 4384865"/>
                <a:gd name="connsiteX33" fmla="*/ 0 w 4215960"/>
                <a:gd name="connsiteY33" fmla="*/ 1193491 h 4384865"/>
                <a:gd name="connsiteX34" fmla="*/ 7257 w 4215960"/>
                <a:gd name="connsiteY34" fmla="*/ 2165948 h 4384865"/>
                <a:gd name="connsiteX35" fmla="*/ 29028 w 4215960"/>
                <a:gd name="connsiteY35" fmla="*/ 2267548 h 4384865"/>
                <a:gd name="connsiteX36" fmla="*/ 43543 w 4215960"/>
                <a:gd name="connsiteY36" fmla="*/ 2303834 h 4384865"/>
                <a:gd name="connsiteX37" fmla="*/ 58057 w 4215960"/>
                <a:gd name="connsiteY37" fmla="*/ 2369148 h 4384865"/>
                <a:gd name="connsiteX38" fmla="*/ 79828 w 4215960"/>
                <a:gd name="connsiteY38" fmla="*/ 2419948 h 4384865"/>
                <a:gd name="connsiteX39" fmla="*/ 116114 w 4215960"/>
                <a:gd name="connsiteY39" fmla="*/ 2536062 h 4384865"/>
                <a:gd name="connsiteX40" fmla="*/ 137885 w 4215960"/>
                <a:gd name="connsiteY40" fmla="*/ 2601377 h 4384865"/>
                <a:gd name="connsiteX41" fmla="*/ 145143 w 4215960"/>
                <a:gd name="connsiteY41" fmla="*/ 2623148 h 4384865"/>
                <a:gd name="connsiteX42" fmla="*/ 166914 w 4215960"/>
                <a:gd name="connsiteY42" fmla="*/ 2666691 h 4384865"/>
                <a:gd name="connsiteX43" fmla="*/ 188685 w 4215960"/>
                <a:gd name="connsiteY43" fmla="*/ 2717491 h 4384865"/>
                <a:gd name="connsiteX44" fmla="*/ 195943 w 4215960"/>
                <a:gd name="connsiteY44" fmla="*/ 2746520 h 4384865"/>
                <a:gd name="connsiteX45" fmla="*/ 232228 w 4215960"/>
                <a:gd name="connsiteY45" fmla="*/ 2797320 h 4384865"/>
                <a:gd name="connsiteX46" fmla="*/ 254000 w 4215960"/>
                <a:gd name="connsiteY46" fmla="*/ 2855377 h 4384865"/>
                <a:gd name="connsiteX47" fmla="*/ 275771 w 4215960"/>
                <a:gd name="connsiteY47" fmla="*/ 2877148 h 4384865"/>
                <a:gd name="connsiteX48" fmla="*/ 312057 w 4215960"/>
                <a:gd name="connsiteY48" fmla="*/ 2949720 h 4384865"/>
                <a:gd name="connsiteX49" fmla="*/ 348343 w 4215960"/>
                <a:gd name="connsiteY49" fmla="*/ 3000520 h 4384865"/>
                <a:gd name="connsiteX50" fmla="*/ 355600 w 4215960"/>
                <a:gd name="connsiteY50" fmla="*/ 3022291 h 4384865"/>
                <a:gd name="connsiteX51" fmla="*/ 406400 w 4215960"/>
                <a:gd name="connsiteY51" fmla="*/ 3087605 h 4384865"/>
                <a:gd name="connsiteX52" fmla="*/ 435428 w 4215960"/>
                <a:gd name="connsiteY52" fmla="*/ 3152920 h 4384865"/>
                <a:gd name="connsiteX53" fmla="*/ 457200 w 4215960"/>
                <a:gd name="connsiteY53" fmla="*/ 3181948 h 4384865"/>
                <a:gd name="connsiteX54" fmla="*/ 471714 w 4215960"/>
                <a:gd name="connsiteY54" fmla="*/ 3240005 h 4384865"/>
                <a:gd name="connsiteX55" fmla="*/ 478971 w 4215960"/>
                <a:gd name="connsiteY55" fmla="*/ 3261777 h 4384865"/>
                <a:gd name="connsiteX56" fmla="*/ 486228 w 4215960"/>
                <a:gd name="connsiteY56" fmla="*/ 3290805 h 4384865"/>
                <a:gd name="connsiteX57" fmla="*/ 493485 w 4215960"/>
                <a:gd name="connsiteY57" fmla="*/ 3356120 h 4384865"/>
                <a:gd name="connsiteX58" fmla="*/ 515257 w 4215960"/>
                <a:gd name="connsiteY58" fmla="*/ 3414177 h 4384865"/>
                <a:gd name="connsiteX59" fmla="*/ 544285 w 4215960"/>
                <a:gd name="connsiteY59" fmla="*/ 3457720 h 4384865"/>
                <a:gd name="connsiteX60" fmla="*/ 573314 w 4215960"/>
                <a:gd name="connsiteY60" fmla="*/ 3508520 h 4384865"/>
                <a:gd name="connsiteX61" fmla="*/ 602343 w 4215960"/>
                <a:gd name="connsiteY61" fmla="*/ 3530291 h 4384865"/>
                <a:gd name="connsiteX62" fmla="*/ 645885 w 4215960"/>
                <a:gd name="connsiteY62" fmla="*/ 3573834 h 4384865"/>
                <a:gd name="connsiteX63" fmla="*/ 674914 w 4215960"/>
                <a:gd name="connsiteY63" fmla="*/ 3595605 h 4384865"/>
                <a:gd name="connsiteX64" fmla="*/ 711200 w 4215960"/>
                <a:gd name="connsiteY64" fmla="*/ 3639148 h 4384865"/>
                <a:gd name="connsiteX65" fmla="*/ 740228 w 4215960"/>
                <a:gd name="connsiteY65" fmla="*/ 3660920 h 4384865"/>
                <a:gd name="connsiteX66" fmla="*/ 812800 w 4215960"/>
                <a:gd name="connsiteY66" fmla="*/ 3726234 h 4384865"/>
                <a:gd name="connsiteX67" fmla="*/ 849085 w 4215960"/>
                <a:gd name="connsiteY67" fmla="*/ 3769777 h 4384865"/>
                <a:gd name="connsiteX68" fmla="*/ 870857 w 4215960"/>
                <a:gd name="connsiteY68" fmla="*/ 3784291 h 4384865"/>
                <a:gd name="connsiteX69" fmla="*/ 907143 w 4215960"/>
                <a:gd name="connsiteY69" fmla="*/ 3827834 h 4384865"/>
                <a:gd name="connsiteX70" fmla="*/ 936171 w 4215960"/>
                <a:gd name="connsiteY70" fmla="*/ 3849605 h 4384865"/>
                <a:gd name="connsiteX71" fmla="*/ 1030514 w 4215960"/>
                <a:gd name="connsiteY71" fmla="*/ 3893148 h 4384865"/>
                <a:gd name="connsiteX72" fmla="*/ 1480457 w 4215960"/>
                <a:gd name="connsiteY72" fmla="*/ 3878634 h 4384865"/>
                <a:gd name="connsiteX73" fmla="*/ 1531257 w 4215960"/>
                <a:gd name="connsiteY73" fmla="*/ 3864120 h 4384865"/>
                <a:gd name="connsiteX74" fmla="*/ 1618343 w 4215960"/>
                <a:gd name="connsiteY74" fmla="*/ 3856862 h 4384865"/>
                <a:gd name="connsiteX75" fmla="*/ 1698171 w 4215960"/>
                <a:gd name="connsiteY75" fmla="*/ 3842348 h 4384865"/>
                <a:gd name="connsiteX76" fmla="*/ 1756228 w 4215960"/>
                <a:gd name="connsiteY76" fmla="*/ 3835091 h 4384865"/>
                <a:gd name="connsiteX77" fmla="*/ 1785257 w 4215960"/>
                <a:gd name="connsiteY77" fmla="*/ 3820577 h 4384865"/>
                <a:gd name="connsiteX78" fmla="*/ 1850571 w 4215960"/>
                <a:gd name="connsiteY78" fmla="*/ 3798805 h 4384865"/>
                <a:gd name="connsiteX79" fmla="*/ 1886857 w 4215960"/>
                <a:gd name="connsiteY79" fmla="*/ 3784291 h 4384865"/>
                <a:gd name="connsiteX80" fmla="*/ 1988457 w 4215960"/>
                <a:gd name="connsiteY80" fmla="*/ 3769777 h 4384865"/>
                <a:gd name="connsiteX81" fmla="*/ 2017485 w 4215960"/>
                <a:gd name="connsiteY81" fmla="*/ 3762520 h 4384865"/>
                <a:gd name="connsiteX82" fmla="*/ 2637971 w 4215960"/>
                <a:gd name="connsiteY82" fmla="*/ 4109274 h 4384865"/>
                <a:gd name="connsiteX83" fmla="*/ 2724375 w 4215960"/>
                <a:gd name="connsiteY83" fmla="*/ 4295464 h 4384865"/>
                <a:gd name="connsiteX84" fmla="*/ 2784700 w 4215960"/>
                <a:gd name="connsiteY84" fmla="*/ 4354202 h 4384865"/>
                <a:gd name="connsiteX85" fmla="*/ 2795812 w 4215960"/>
                <a:gd name="connsiteY85" fmla="*/ 4324039 h 4384865"/>
                <a:gd name="connsiteX86" fmla="*/ 2841850 w 4215960"/>
                <a:gd name="connsiteY86" fmla="*/ 4297051 h 4384865"/>
                <a:gd name="connsiteX87" fmla="*/ 2892650 w 4215960"/>
                <a:gd name="connsiteY87" fmla="*/ 4370077 h 4384865"/>
                <a:gd name="connsiteX88" fmla="*/ 2941863 w 4215960"/>
                <a:gd name="connsiteY88" fmla="*/ 4373252 h 4384865"/>
                <a:gd name="connsiteX89" fmla="*/ 2897412 w 4215960"/>
                <a:gd name="connsiteY89" fmla="*/ 4279590 h 4384865"/>
                <a:gd name="connsiteX90" fmla="*/ 2854550 w 4215960"/>
                <a:gd name="connsiteY90" fmla="*/ 4211327 h 4384865"/>
                <a:gd name="connsiteX91" fmla="*/ 2897413 w 4215960"/>
                <a:gd name="connsiteY91" fmla="*/ 4195451 h 4384865"/>
                <a:gd name="connsiteX92" fmla="*/ 2878362 w 4215960"/>
                <a:gd name="connsiteY92" fmla="*/ 4154177 h 4384865"/>
                <a:gd name="connsiteX93" fmla="*/ 2930750 w 4215960"/>
                <a:gd name="connsiteY93" fmla="*/ 4163702 h 4384865"/>
                <a:gd name="connsiteX94" fmla="*/ 2910113 w 4215960"/>
                <a:gd name="connsiteY94" fmla="*/ 4130364 h 4384865"/>
                <a:gd name="connsiteX95" fmla="*/ 2931432 w 4215960"/>
                <a:gd name="connsiteY95" fmla="*/ 4113810 h 4384865"/>
                <a:gd name="connsiteX96" fmla="*/ 3052535 w 4215960"/>
                <a:gd name="connsiteY96" fmla="*/ 4199083 h 4384865"/>
                <a:gd name="connsiteX97" fmla="*/ 3087912 w 4215960"/>
                <a:gd name="connsiteY97" fmla="*/ 4185926 h 4384865"/>
                <a:gd name="connsiteX98" fmla="*/ 3140299 w 4215960"/>
                <a:gd name="connsiteY98" fmla="*/ 4251015 h 4384865"/>
                <a:gd name="connsiteX99" fmla="*/ 3160937 w 4215960"/>
                <a:gd name="connsiteY99" fmla="*/ 4309752 h 4384865"/>
                <a:gd name="connsiteX100" fmla="*/ 3268887 w 4215960"/>
                <a:gd name="connsiteY100" fmla="*/ 4328801 h 4384865"/>
                <a:gd name="connsiteX101" fmla="*/ 3208563 w 4215960"/>
                <a:gd name="connsiteY101" fmla="*/ 4262126 h 4384865"/>
                <a:gd name="connsiteX102" fmla="*/ 3205387 w 4215960"/>
                <a:gd name="connsiteY102" fmla="*/ 4193864 h 4384865"/>
                <a:gd name="connsiteX103" fmla="*/ 3259362 w 4215960"/>
                <a:gd name="connsiteY103" fmla="*/ 4249427 h 4384865"/>
                <a:gd name="connsiteX104" fmla="*/ 3308575 w 4215960"/>
                <a:gd name="connsiteY104" fmla="*/ 4254189 h 4384865"/>
                <a:gd name="connsiteX105" fmla="*/ 3302225 w 4215960"/>
                <a:gd name="connsiteY105" fmla="*/ 4204977 h 4384865"/>
                <a:gd name="connsiteX106" fmla="*/ 3362550 w 4215960"/>
                <a:gd name="connsiteY106" fmla="*/ 4209739 h 4384865"/>
                <a:gd name="connsiteX107" fmla="*/ 3424462 w 4215960"/>
                <a:gd name="connsiteY107" fmla="*/ 4252601 h 4384865"/>
                <a:gd name="connsiteX108" fmla="*/ 3456212 w 4215960"/>
                <a:gd name="connsiteY108" fmla="*/ 4239902 h 4384865"/>
                <a:gd name="connsiteX109" fmla="*/ 3449863 w 4215960"/>
                <a:gd name="connsiteY109" fmla="*/ 4204977 h 4384865"/>
                <a:gd name="connsiteX110" fmla="*/ 3491138 w 4215960"/>
                <a:gd name="connsiteY110" fmla="*/ 4181165 h 4384865"/>
                <a:gd name="connsiteX111" fmla="*/ 3575275 w 4215960"/>
                <a:gd name="connsiteY111" fmla="*/ 4238315 h 4384865"/>
                <a:gd name="connsiteX112" fmla="*/ 3592738 w 4215960"/>
                <a:gd name="connsiteY112" fmla="*/ 4136717 h 4384865"/>
                <a:gd name="connsiteX113" fmla="*/ 3567338 w 4215960"/>
                <a:gd name="connsiteY113" fmla="*/ 4114491 h 4384865"/>
                <a:gd name="connsiteX114" fmla="*/ 3494312 w 4215960"/>
                <a:gd name="connsiteY114" fmla="*/ 4071628 h 4384865"/>
                <a:gd name="connsiteX115" fmla="*/ 3516537 w 4215960"/>
                <a:gd name="connsiteY115" fmla="*/ 4046229 h 4384865"/>
                <a:gd name="connsiteX116" fmla="*/ 3537175 w 4215960"/>
                <a:gd name="connsiteY116" fmla="*/ 4024003 h 4384865"/>
                <a:gd name="connsiteX117" fmla="*/ 3591150 w 4215960"/>
                <a:gd name="connsiteY117" fmla="*/ 4055754 h 4384865"/>
                <a:gd name="connsiteX118" fmla="*/ 3597500 w 4215960"/>
                <a:gd name="connsiteY118" fmla="*/ 4011304 h 4384865"/>
                <a:gd name="connsiteX119" fmla="*/ 3541937 w 4215960"/>
                <a:gd name="connsiteY119" fmla="*/ 3987491 h 4384865"/>
                <a:gd name="connsiteX120" fmla="*/ 3540350 w 4215960"/>
                <a:gd name="connsiteY120" fmla="*/ 3977967 h 4384865"/>
                <a:gd name="connsiteX121" fmla="*/ 3527649 w 4215960"/>
                <a:gd name="connsiteY121" fmla="*/ 3939868 h 4384865"/>
                <a:gd name="connsiteX122" fmla="*/ 3533999 w 4215960"/>
                <a:gd name="connsiteY122" fmla="*/ 3892242 h 4384865"/>
                <a:gd name="connsiteX123" fmla="*/ 3545112 w 4215960"/>
                <a:gd name="connsiteY123" fmla="*/ 3836679 h 4384865"/>
                <a:gd name="connsiteX124" fmla="*/ 3507012 w 4215960"/>
                <a:gd name="connsiteY124" fmla="*/ 3806517 h 4384865"/>
                <a:gd name="connsiteX125" fmla="*/ 3540349 w 4215960"/>
                <a:gd name="connsiteY125" fmla="*/ 3796992 h 4384865"/>
                <a:gd name="connsiteX126" fmla="*/ 3518124 w 4215960"/>
                <a:gd name="connsiteY126" fmla="*/ 3760479 h 4384865"/>
                <a:gd name="connsiteX127" fmla="*/ 3556225 w 4215960"/>
                <a:gd name="connsiteY127" fmla="*/ 3755718 h 4384865"/>
                <a:gd name="connsiteX128" fmla="*/ 3562574 w 4215960"/>
                <a:gd name="connsiteY128" fmla="*/ 3722379 h 4384865"/>
                <a:gd name="connsiteX129" fmla="*/ 3624488 w 4215960"/>
                <a:gd name="connsiteY129" fmla="*/ 3731906 h 4384865"/>
                <a:gd name="connsiteX130" fmla="*/ 3657601 w 4215960"/>
                <a:gd name="connsiteY130" fmla="*/ 3747098 h 4384865"/>
                <a:gd name="connsiteX131" fmla="*/ 3623808 w 4215960"/>
                <a:gd name="connsiteY131" fmla="*/ 3788146 h 4384865"/>
                <a:gd name="connsiteX132" fmla="*/ 3662816 w 4215960"/>
                <a:gd name="connsiteY132" fmla="*/ 3895642 h 4384865"/>
                <a:gd name="connsiteX133" fmla="*/ 3715203 w 4215960"/>
                <a:gd name="connsiteY133" fmla="*/ 3926940 h 4384865"/>
                <a:gd name="connsiteX134" fmla="*/ 3767137 w 4215960"/>
                <a:gd name="connsiteY134" fmla="*/ 3884758 h 4384865"/>
                <a:gd name="connsiteX135" fmla="*/ 3852862 w 4215960"/>
                <a:gd name="connsiteY135" fmla="*/ 3836225 h 4384865"/>
                <a:gd name="connsiteX136" fmla="*/ 3835626 w 4215960"/>
                <a:gd name="connsiteY136" fmla="*/ 3747324 h 4384865"/>
                <a:gd name="connsiteX137" fmla="*/ 3912960 w 4215960"/>
                <a:gd name="connsiteY137" fmla="*/ 3614655 h 4384865"/>
                <a:gd name="connsiteX138" fmla="*/ 4205514 w 4215960"/>
                <a:gd name="connsiteY138" fmla="*/ 3281507 h 4384865"/>
                <a:gd name="connsiteX139" fmla="*/ 4124097 w 4215960"/>
                <a:gd name="connsiteY139" fmla="*/ 3272435 h 4384865"/>
                <a:gd name="connsiteX140" fmla="*/ 4128634 w 4215960"/>
                <a:gd name="connsiteY140" fmla="*/ 3180587 h 4384865"/>
                <a:gd name="connsiteX141" fmla="*/ 4079647 w 4215960"/>
                <a:gd name="connsiteY141" fmla="*/ 3155415 h 4384865"/>
                <a:gd name="connsiteX142" fmla="*/ 3995510 w 4215960"/>
                <a:gd name="connsiteY142" fmla="*/ 3186937 h 4384865"/>
                <a:gd name="connsiteX143" fmla="*/ 3958771 w 4215960"/>
                <a:gd name="connsiteY143" fmla="*/ 3150652 h 4384865"/>
                <a:gd name="connsiteX144" fmla="*/ 4003448 w 4215960"/>
                <a:gd name="connsiteY144" fmla="*/ 3127747 h 4384865"/>
                <a:gd name="connsiteX145" fmla="*/ 3874181 w 4215960"/>
                <a:gd name="connsiteY145" fmla="*/ 2914568 h 4384865"/>
                <a:gd name="connsiteX146" fmla="*/ 3889147 w 4215960"/>
                <a:gd name="connsiteY146" fmla="*/ 2884405 h 4384865"/>
                <a:gd name="connsiteX147" fmla="*/ 3865562 w 4215960"/>
                <a:gd name="connsiteY147" fmla="*/ 2768745 h 4384865"/>
                <a:gd name="connsiteX148" fmla="*/ 3706813 w 4215960"/>
                <a:gd name="connsiteY148" fmla="*/ 2757859 h 4384865"/>
                <a:gd name="connsiteX149" fmla="*/ 3673475 w 4215960"/>
                <a:gd name="connsiteY149" fmla="*/ 2806617 h 4384865"/>
                <a:gd name="connsiteX150" fmla="*/ 3584575 w 4215960"/>
                <a:gd name="connsiteY150" fmla="*/ 2821133 h 4384865"/>
                <a:gd name="connsiteX151" fmla="*/ 3590925 w 4215960"/>
                <a:gd name="connsiteY151" fmla="*/ 2799134 h 4384865"/>
                <a:gd name="connsiteX152" fmla="*/ 3537403 w 4215960"/>
                <a:gd name="connsiteY152" fmla="*/ 2783033 h 4384865"/>
                <a:gd name="connsiteX153" fmla="*/ 3512684 w 4215960"/>
                <a:gd name="connsiteY153" fmla="*/ 2617932 h 4384865"/>
                <a:gd name="connsiteX154" fmla="*/ 3232377 w 4215960"/>
                <a:gd name="connsiteY154" fmla="*/ 2551257 h 4384865"/>
                <a:gd name="connsiteX155" fmla="*/ 3096078 w 4215960"/>
                <a:gd name="connsiteY155" fmla="*/ 2594573 h 4384865"/>
                <a:gd name="connsiteX156" fmla="*/ 2964089 w 4215960"/>
                <a:gd name="connsiteY156" fmla="*/ 2587089 h 4384865"/>
                <a:gd name="connsiteX157" fmla="*/ 2831646 w 4215960"/>
                <a:gd name="connsiteY157" fmla="*/ 2476191 h 4384865"/>
                <a:gd name="connsiteX158" fmla="*/ 2618468 w 4215960"/>
                <a:gd name="connsiteY158" fmla="*/ 2172978 h 4384865"/>
                <a:gd name="connsiteX159" fmla="*/ 2220006 w 4215960"/>
                <a:gd name="connsiteY159" fmla="*/ 2033505 h 4384865"/>
                <a:gd name="connsiteX160" fmla="*/ 1983468 w 4215960"/>
                <a:gd name="connsiteY160" fmla="*/ 1720541 h 4384865"/>
                <a:gd name="connsiteX161" fmla="*/ 2017259 w 4215960"/>
                <a:gd name="connsiteY161" fmla="*/ 1695595 h 4384865"/>
                <a:gd name="connsiteX162" fmla="*/ 2076903 w 4215960"/>
                <a:gd name="connsiteY162" fmla="*/ 1778598 h 4384865"/>
                <a:gd name="connsiteX163" fmla="*/ 2097087 w 4215960"/>
                <a:gd name="connsiteY163" fmla="*/ 1761135 h 4384865"/>
                <a:gd name="connsiteX164" fmla="*/ 2140177 w 4215960"/>
                <a:gd name="connsiteY164" fmla="*/ 1791979 h 4384865"/>
                <a:gd name="connsiteX165" fmla="*/ 2228850 w 4215960"/>
                <a:gd name="connsiteY165" fmla="*/ 1738230 h 4384865"/>
                <a:gd name="connsiteX166" fmla="*/ 2244952 w 4215960"/>
                <a:gd name="connsiteY166" fmla="*/ 1717820 h 4384865"/>
                <a:gd name="connsiteX167" fmla="*/ 2303235 w 4215960"/>
                <a:gd name="connsiteY167" fmla="*/ 1718046 h 4384865"/>
                <a:gd name="connsiteX168" fmla="*/ 2319338 w 4215960"/>
                <a:gd name="connsiteY168" fmla="*/ 1684936 h 4384865"/>
                <a:gd name="connsiteX169" fmla="*/ 2300514 w 4215960"/>
                <a:gd name="connsiteY169" fmla="*/ 1659309 h 4384865"/>
                <a:gd name="connsiteX170" fmla="*/ 2233386 w 4215960"/>
                <a:gd name="connsiteY170" fmla="*/ 1679266 h 4384865"/>
                <a:gd name="connsiteX171" fmla="*/ 2211614 w 4215960"/>
                <a:gd name="connsiteY171" fmla="*/ 1625745 h 4384865"/>
                <a:gd name="connsiteX172" fmla="*/ 2232932 w 4215960"/>
                <a:gd name="connsiteY172" fmla="*/ 1596035 h 4384865"/>
                <a:gd name="connsiteX173" fmla="*/ 2176462 w 4215960"/>
                <a:gd name="connsiteY173" fmla="*/ 1492621 h 4384865"/>
                <a:gd name="connsiteX174" fmla="*/ 2127931 w 4215960"/>
                <a:gd name="connsiteY174" fmla="*/ 1531402 h 4384865"/>
                <a:gd name="connsiteX175" fmla="*/ 2038576 w 4215960"/>
                <a:gd name="connsiteY175" fmla="*/ 1476746 h 4384865"/>
                <a:gd name="connsiteX176" fmla="*/ 2090510 w 4215960"/>
                <a:gd name="connsiteY176" fmla="*/ 1384217 h 4384865"/>
                <a:gd name="connsiteX177" fmla="*/ 2047648 w 4215960"/>
                <a:gd name="connsiteY177" fmla="*/ 1263114 h 4384865"/>
                <a:gd name="connsiteX178" fmla="*/ 2062389 w 4215960"/>
                <a:gd name="connsiteY178" fmla="*/ 1139062 h 4384865"/>
                <a:gd name="connsiteX179" fmla="*/ 2157639 w 4215960"/>
                <a:gd name="connsiteY179" fmla="*/ 1065357 h 4384865"/>
                <a:gd name="connsiteX180" fmla="*/ 2262868 w 4215960"/>
                <a:gd name="connsiteY180" fmla="*/ 1042905 h 4384865"/>
                <a:gd name="connsiteX181" fmla="*/ 2199821 w 4215960"/>
                <a:gd name="connsiteY181" fmla="*/ 953098 h 4384865"/>
                <a:gd name="connsiteX182" fmla="*/ 2182585 w 4215960"/>
                <a:gd name="connsiteY182" fmla="*/ 997775 h 4384865"/>
                <a:gd name="connsiteX183" fmla="*/ 2139270 w 4215960"/>
                <a:gd name="connsiteY183" fmla="*/ 950604 h 4384865"/>
                <a:gd name="connsiteX184" fmla="*/ 2160588 w 4215960"/>
                <a:gd name="connsiteY184" fmla="*/ 865332 h 4384865"/>
                <a:gd name="connsiteX185" fmla="*/ 2233612 w 4215960"/>
                <a:gd name="connsiteY185" fmla="*/ 768041 h 4384865"/>
                <a:gd name="connsiteX186" fmla="*/ 2216603 w 4215960"/>
                <a:gd name="connsiteY186" fmla="*/ 661452 h 4384865"/>
                <a:gd name="connsiteX187" fmla="*/ 2045381 w 4215960"/>
                <a:gd name="connsiteY187" fmla="*/ 671203 h 4384865"/>
                <a:gd name="connsiteX188" fmla="*/ 2026103 w 4215960"/>
                <a:gd name="connsiteY188" fmla="*/ 713840 h 4384865"/>
                <a:gd name="connsiteX189" fmla="*/ 1993900 w 4215960"/>
                <a:gd name="connsiteY189" fmla="*/ 646257 h 4384865"/>
                <a:gd name="connsiteX190" fmla="*/ 1964190 w 4215960"/>
                <a:gd name="connsiteY190" fmla="*/ 686625 h 4384865"/>
                <a:gd name="connsiteX191" fmla="*/ 1778681 w 4215960"/>
                <a:gd name="connsiteY19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62262 w 4215960"/>
                <a:gd name="connsiteY21" fmla="*/ 266395 h 4384865"/>
                <a:gd name="connsiteX22" fmla="*/ 1135287 w 4215960"/>
                <a:gd name="connsiteY22" fmla="*/ 574366 h 4384865"/>
                <a:gd name="connsiteX23" fmla="*/ 868587 w 4215960"/>
                <a:gd name="connsiteY23" fmla="*/ 607703 h 4384865"/>
                <a:gd name="connsiteX24" fmla="*/ 362857 w 4215960"/>
                <a:gd name="connsiteY24" fmla="*/ 808862 h 4384865"/>
                <a:gd name="connsiteX25" fmla="*/ 312057 w 4215960"/>
                <a:gd name="connsiteY25" fmla="*/ 823377 h 4384865"/>
                <a:gd name="connsiteX26" fmla="*/ 239485 w 4215960"/>
                <a:gd name="connsiteY26" fmla="*/ 874177 h 4384865"/>
                <a:gd name="connsiteX27" fmla="*/ 210457 w 4215960"/>
                <a:gd name="connsiteY27" fmla="*/ 881434 h 4384865"/>
                <a:gd name="connsiteX28" fmla="*/ 159657 w 4215960"/>
                <a:gd name="connsiteY28" fmla="*/ 910462 h 4384865"/>
                <a:gd name="connsiteX29" fmla="*/ 130628 w 4215960"/>
                <a:gd name="connsiteY29" fmla="*/ 939491 h 4384865"/>
                <a:gd name="connsiteX30" fmla="*/ 108857 w 4215960"/>
                <a:gd name="connsiteY30" fmla="*/ 961262 h 4384865"/>
                <a:gd name="connsiteX31" fmla="*/ 94343 w 4215960"/>
                <a:gd name="connsiteY31" fmla="*/ 975777 h 4384865"/>
                <a:gd name="connsiteX32" fmla="*/ 43543 w 4215960"/>
                <a:gd name="connsiteY32" fmla="*/ 1055605 h 4384865"/>
                <a:gd name="connsiteX33" fmla="*/ 14514 w 4215960"/>
                <a:gd name="connsiteY33" fmla="*/ 1135434 h 4384865"/>
                <a:gd name="connsiteX34" fmla="*/ 0 w 4215960"/>
                <a:gd name="connsiteY34" fmla="*/ 1193491 h 4384865"/>
                <a:gd name="connsiteX35" fmla="*/ 7257 w 4215960"/>
                <a:gd name="connsiteY35" fmla="*/ 2165948 h 4384865"/>
                <a:gd name="connsiteX36" fmla="*/ 29028 w 4215960"/>
                <a:gd name="connsiteY36" fmla="*/ 2267548 h 4384865"/>
                <a:gd name="connsiteX37" fmla="*/ 43543 w 4215960"/>
                <a:gd name="connsiteY37" fmla="*/ 2303834 h 4384865"/>
                <a:gd name="connsiteX38" fmla="*/ 58057 w 4215960"/>
                <a:gd name="connsiteY38" fmla="*/ 2369148 h 4384865"/>
                <a:gd name="connsiteX39" fmla="*/ 79828 w 4215960"/>
                <a:gd name="connsiteY39" fmla="*/ 2419948 h 4384865"/>
                <a:gd name="connsiteX40" fmla="*/ 116114 w 4215960"/>
                <a:gd name="connsiteY40" fmla="*/ 2536062 h 4384865"/>
                <a:gd name="connsiteX41" fmla="*/ 137885 w 4215960"/>
                <a:gd name="connsiteY41" fmla="*/ 2601377 h 4384865"/>
                <a:gd name="connsiteX42" fmla="*/ 145143 w 4215960"/>
                <a:gd name="connsiteY42" fmla="*/ 2623148 h 4384865"/>
                <a:gd name="connsiteX43" fmla="*/ 166914 w 4215960"/>
                <a:gd name="connsiteY43" fmla="*/ 2666691 h 4384865"/>
                <a:gd name="connsiteX44" fmla="*/ 188685 w 4215960"/>
                <a:gd name="connsiteY44" fmla="*/ 2717491 h 4384865"/>
                <a:gd name="connsiteX45" fmla="*/ 195943 w 4215960"/>
                <a:gd name="connsiteY45" fmla="*/ 2746520 h 4384865"/>
                <a:gd name="connsiteX46" fmla="*/ 232228 w 4215960"/>
                <a:gd name="connsiteY46" fmla="*/ 2797320 h 4384865"/>
                <a:gd name="connsiteX47" fmla="*/ 254000 w 4215960"/>
                <a:gd name="connsiteY47" fmla="*/ 2855377 h 4384865"/>
                <a:gd name="connsiteX48" fmla="*/ 275771 w 4215960"/>
                <a:gd name="connsiteY48" fmla="*/ 2877148 h 4384865"/>
                <a:gd name="connsiteX49" fmla="*/ 312057 w 4215960"/>
                <a:gd name="connsiteY49" fmla="*/ 2949720 h 4384865"/>
                <a:gd name="connsiteX50" fmla="*/ 348343 w 4215960"/>
                <a:gd name="connsiteY50" fmla="*/ 3000520 h 4384865"/>
                <a:gd name="connsiteX51" fmla="*/ 355600 w 4215960"/>
                <a:gd name="connsiteY51" fmla="*/ 3022291 h 4384865"/>
                <a:gd name="connsiteX52" fmla="*/ 406400 w 4215960"/>
                <a:gd name="connsiteY52" fmla="*/ 3087605 h 4384865"/>
                <a:gd name="connsiteX53" fmla="*/ 435428 w 4215960"/>
                <a:gd name="connsiteY53" fmla="*/ 3152920 h 4384865"/>
                <a:gd name="connsiteX54" fmla="*/ 457200 w 4215960"/>
                <a:gd name="connsiteY54" fmla="*/ 3181948 h 4384865"/>
                <a:gd name="connsiteX55" fmla="*/ 471714 w 4215960"/>
                <a:gd name="connsiteY55" fmla="*/ 3240005 h 4384865"/>
                <a:gd name="connsiteX56" fmla="*/ 478971 w 4215960"/>
                <a:gd name="connsiteY56" fmla="*/ 3261777 h 4384865"/>
                <a:gd name="connsiteX57" fmla="*/ 486228 w 4215960"/>
                <a:gd name="connsiteY57" fmla="*/ 3290805 h 4384865"/>
                <a:gd name="connsiteX58" fmla="*/ 493485 w 4215960"/>
                <a:gd name="connsiteY58" fmla="*/ 3356120 h 4384865"/>
                <a:gd name="connsiteX59" fmla="*/ 515257 w 4215960"/>
                <a:gd name="connsiteY59" fmla="*/ 3414177 h 4384865"/>
                <a:gd name="connsiteX60" fmla="*/ 544285 w 4215960"/>
                <a:gd name="connsiteY60" fmla="*/ 3457720 h 4384865"/>
                <a:gd name="connsiteX61" fmla="*/ 573314 w 4215960"/>
                <a:gd name="connsiteY61" fmla="*/ 3508520 h 4384865"/>
                <a:gd name="connsiteX62" fmla="*/ 602343 w 4215960"/>
                <a:gd name="connsiteY62" fmla="*/ 3530291 h 4384865"/>
                <a:gd name="connsiteX63" fmla="*/ 645885 w 4215960"/>
                <a:gd name="connsiteY63" fmla="*/ 3573834 h 4384865"/>
                <a:gd name="connsiteX64" fmla="*/ 674914 w 4215960"/>
                <a:gd name="connsiteY64" fmla="*/ 3595605 h 4384865"/>
                <a:gd name="connsiteX65" fmla="*/ 711200 w 4215960"/>
                <a:gd name="connsiteY65" fmla="*/ 3639148 h 4384865"/>
                <a:gd name="connsiteX66" fmla="*/ 740228 w 4215960"/>
                <a:gd name="connsiteY66" fmla="*/ 3660920 h 4384865"/>
                <a:gd name="connsiteX67" fmla="*/ 812800 w 4215960"/>
                <a:gd name="connsiteY67" fmla="*/ 3726234 h 4384865"/>
                <a:gd name="connsiteX68" fmla="*/ 849085 w 4215960"/>
                <a:gd name="connsiteY68" fmla="*/ 3769777 h 4384865"/>
                <a:gd name="connsiteX69" fmla="*/ 870857 w 4215960"/>
                <a:gd name="connsiteY69" fmla="*/ 3784291 h 4384865"/>
                <a:gd name="connsiteX70" fmla="*/ 907143 w 4215960"/>
                <a:gd name="connsiteY70" fmla="*/ 3827834 h 4384865"/>
                <a:gd name="connsiteX71" fmla="*/ 936171 w 4215960"/>
                <a:gd name="connsiteY71" fmla="*/ 3849605 h 4384865"/>
                <a:gd name="connsiteX72" fmla="*/ 1030514 w 4215960"/>
                <a:gd name="connsiteY72" fmla="*/ 3893148 h 4384865"/>
                <a:gd name="connsiteX73" fmla="*/ 1480457 w 4215960"/>
                <a:gd name="connsiteY73" fmla="*/ 3878634 h 4384865"/>
                <a:gd name="connsiteX74" fmla="*/ 1531257 w 4215960"/>
                <a:gd name="connsiteY74" fmla="*/ 3864120 h 4384865"/>
                <a:gd name="connsiteX75" fmla="*/ 1618343 w 4215960"/>
                <a:gd name="connsiteY75" fmla="*/ 3856862 h 4384865"/>
                <a:gd name="connsiteX76" fmla="*/ 1698171 w 4215960"/>
                <a:gd name="connsiteY76" fmla="*/ 3842348 h 4384865"/>
                <a:gd name="connsiteX77" fmla="*/ 1756228 w 4215960"/>
                <a:gd name="connsiteY77" fmla="*/ 3835091 h 4384865"/>
                <a:gd name="connsiteX78" fmla="*/ 1785257 w 4215960"/>
                <a:gd name="connsiteY78" fmla="*/ 3820577 h 4384865"/>
                <a:gd name="connsiteX79" fmla="*/ 1850571 w 4215960"/>
                <a:gd name="connsiteY79" fmla="*/ 3798805 h 4384865"/>
                <a:gd name="connsiteX80" fmla="*/ 1886857 w 4215960"/>
                <a:gd name="connsiteY80" fmla="*/ 3784291 h 4384865"/>
                <a:gd name="connsiteX81" fmla="*/ 1988457 w 4215960"/>
                <a:gd name="connsiteY81" fmla="*/ 3769777 h 4384865"/>
                <a:gd name="connsiteX82" fmla="*/ 2017485 w 4215960"/>
                <a:gd name="connsiteY82" fmla="*/ 3762520 h 4384865"/>
                <a:gd name="connsiteX83" fmla="*/ 2637971 w 4215960"/>
                <a:gd name="connsiteY83" fmla="*/ 4109274 h 4384865"/>
                <a:gd name="connsiteX84" fmla="*/ 2724375 w 4215960"/>
                <a:gd name="connsiteY84" fmla="*/ 4295464 h 4384865"/>
                <a:gd name="connsiteX85" fmla="*/ 2784700 w 4215960"/>
                <a:gd name="connsiteY85" fmla="*/ 4354202 h 4384865"/>
                <a:gd name="connsiteX86" fmla="*/ 2795812 w 4215960"/>
                <a:gd name="connsiteY86" fmla="*/ 4324039 h 4384865"/>
                <a:gd name="connsiteX87" fmla="*/ 2841850 w 4215960"/>
                <a:gd name="connsiteY87" fmla="*/ 4297051 h 4384865"/>
                <a:gd name="connsiteX88" fmla="*/ 2892650 w 4215960"/>
                <a:gd name="connsiteY88" fmla="*/ 4370077 h 4384865"/>
                <a:gd name="connsiteX89" fmla="*/ 2941863 w 4215960"/>
                <a:gd name="connsiteY89" fmla="*/ 4373252 h 4384865"/>
                <a:gd name="connsiteX90" fmla="*/ 2897412 w 4215960"/>
                <a:gd name="connsiteY90" fmla="*/ 4279590 h 4384865"/>
                <a:gd name="connsiteX91" fmla="*/ 2854550 w 4215960"/>
                <a:gd name="connsiteY91" fmla="*/ 4211327 h 4384865"/>
                <a:gd name="connsiteX92" fmla="*/ 2897413 w 4215960"/>
                <a:gd name="connsiteY92" fmla="*/ 4195451 h 4384865"/>
                <a:gd name="connsiteX93" fmla="*/ 2878362 w 4215960"/>
                <a:gd name="connsiteY93" fmla="*/ 4154177 h 4384865"/>
                <a:gd name="connsiteX94" fmla="*/ 2930750 w 4215960"/>
                <a:gd name="connsiteY94" fmla="*/ 4163702 h 4384865"/>
                <a:gd name="connsiteX95" fmla="*/ 2910113 w 4215960"/>
                <a:gd name="connsiteY95" fmla="*/ 4130364 h 4384865"/>
                <a:gd name="connsiteX96" fmla="*/ 2931432 w 4215960"/>
                <a:gd name="connsiteY96" fmla="*/ 4113810 h 4384865"/>
                <a:gd name="connsiteX97" fmla="*/ 3052535 w 4215960"/>
                <a:gd name="connsiteY97" fmla="*/ 4199083 h 4384865"/>
                <a:gd name="connsiteX98" fmla="*/ 3087912 w 4215960"/>
                <a:gd name="connsiteY98" fmla="*/ 4185926 h 4384865"/>
                <a:gd name="connsiteX99" fmla="*/ 3140299 w 4215960"/>
                <a:gd name="connsiteY99" fmla="*/ 4251015 h 4384865"/>
                <a:gd name="connsiteX100" fmla="*/ 3160937 w 4215960"/>
                <a:gd name="connsiteY100" fmla="*/ 4309752 h 4384865"/>
                <a:gd name="connsiteX101" fmla="*/ 3268887 w 4215960"/>
                <a:gd name="connsiteY101" fmla="*/ 4328801 h 4384865"/>
                <a:gd name="connsiteX102" fmla="*/ 3208563 w 4215960"/>
                <a:gd name="connsiteY102" fmla="*/ 4262126 h 4384865"/>
                <a:gd name="connsiteX103" fmla="*/ 3205387 w 4215960"/>
                <a:gd name="connsiteY103" fmla="*/ 4193864 h 4384865"/>
                <a:gd name="connsiteX104" fmla="*/ 3259362 w 4215960"/>
                <a:gd name="connsiteY104" fmla="*/ 4249427 h 4384865"/>
                <a:gd name="connsiteX105" fmla="*/ 3308575 w 4215960"/>
                <a:gd name="connsiteY105" fmla="*/ 4254189 h 4384865"/>
                <a:gd name="connsiteX106" fmla="*/ 3302225 w 4215960"/>
                <a:gd name="connsiteY106" fmla="*/ 4204977 h 4384865"/>
                <a:gd name="connsiteX107" fmla="*/ 3362550 w 4215960"/>
                <a:gd name="connsiteY107" fmla="*/ 4209739 h 4384865"/>
                <a:gd name="connsiteX108" fmla="*/ 3424462 w 4215960"/>
                <a:gd name="connsiteY108" fmla="*/ 4252601 h 4384865"/>
                <a:gd name="connsiteX109" fmla="*/ 3456212 w 4215960"/>
                <a:gd name="connsiteY109" fmla="*/ 4239902 h 4384865"/>
                <a:gd name="connsiteX110" fmla="*/ 3449863 w 4215960"/>
                <a:gd name="connsiteY110" fmla="*/ 4204977 h 4384865"/>
                <a:gd name="connsiteX111" fmla="*/ 3491138 w 4215960"/>
                <a:gd name="connsiteY111" fmla="*/ 4181165 h 4384865"/>
                <a:gd name="connsiteX112" fmla="*/ 3575275 w 4215960"/>
                <a:gd name="connsiteY112" fmla="*/ 4238315 h 4384865"/>
                <a:gd name="connsiteX113" fmla="*/ 3592738 w 4215960"/>
                <a:gd name="connsiteY113" fmla="*/ 4136717 h 4384865"/>
                <a:gd name="connsiteX114" fmla="*/ 3567338 w 4215960"/>
                <a:gd name="connsiteY114" fmla="*/ 4114491 h 4384865"/>
                <a:gd name="connsiteX115" fmla="*/ 3494312 w 4215960"/>
                <a:gd name="connsiteY115" fmla="*/ 4071628 h 4384865"/>
                <a:gd name="connsiteX116" fmla="*/ 3516537 w 4215960"/>
                <a:gd name="connsiteY116" fmla="*/ 4046229 h 4384865"/>
                <a:gd name="connsiteX117" fmla="*/ 3537175 w 4215960"/>
                <a:gd name="connsiteY117" fmla="*/ 4024003 h 4384865"/>
                <a:gd name="connsiteX118" fmla="*/ 3591150 w 4215960"/>
                <a:gd name="connsiteY118" fmla="*/ 4055754 h 4384865"/>
                <a:gd name="connsiteX119" fmla="*/ 3597500 w 4215960"/>
                <a:gd name="connsiteY119" fmla="*/ 4011304 h 4384865"/>
                <a:gd name="connsiteX120" fmla="*/ 3541937 w 4215960"/>
                <a:gd name="connsiteY120" fmla="*/ 3987491 h 4384865"/>
                <a:gd name="connsiteX121" fmla="*/ 3540350 w 4215960"/>
                <a:gd name="connsiteY121" fmla="*/ 3977967 h 4384865"/>
                <a:gd name="connsiteX122" fmla="*/ 3527649 w 4215960"/>
                <a:gd name="connsiteY122" fmla="*/ 3939868 h 4384865"/>
                <a:gd name="connsiteX123" fmla="*/ 3533999 w 4215960"/>
                <a:gd name="connsiteY123" fmla="*/ 3892242 h 4384865"/>
                <a:gd name="connsiteX124" fmla="*/ 3545112 w 4215960"/>
                <a:gd name="connsiteY124" fmla="*/ 3836679 h 4384865"/>
                <a:gd name="connsiteX125" fmla="*/ 3507012 w 4215960"/>
                <a:gd name="connsiteY125" fmla="*/ 3806517 h 4384865"/>
                <a:gd name="connsiteX126" fmla="*/ 3540349 w 4215960"/>
                <a:gd name="connsiteY126" fmla="*/ 3796992 h 4384865"/>
                <a:gd name="connsiteX127" fmla="*/ 3518124 w 4215960"/>
                <a:gd name="connsiteY127" fmla="*/ 3760479 h 4384865"/>
                <a:gd name="connsiteX128" fmla="*/ 3556225 w 4215960"/>
                <a:gd name="connsiteY128" fmla="*/ 3755718 h 4384865"/>
                <a:gd name="connsiteX129" fmla="*/ 3562574 w 4215960"/>
                <a:gd name="connsiteY129" fmla="*/ 3722379 h 4384865"/>
                <a:gd name="connsiteX130" fmla="*/ 3624488 w 4215960"/>
                <a:gd name="connsiteY130" fmla="*/ 3731906 h 4384865"/>
                <a:gd name="connsiteX131" fmla="*/ 3657601 w 4215960"/>
                <a:gd name="connsiteY131" fmla="*/ 3747098 h 4384865"/>
                <a:gd name="connsiteX132" fmla="*/ 3623808 w 4215960"/>
                <a:gd name="connsiteY132" fmla="*/ 3788146 h 4384865"/>
                <a:gd name="connsiteX133" fmla="*/ 3662816 w 4215960"/>
                <a:gd name="connsiteY133" fmla="*/ 3895642 h 4384865"/>
                <a:gd name="connsiteX134" fmla="*/ 3715203 w 4215960"/>
                <a:gd name="connsiteY134" fmla="*/ 3926940 h 4384865"/>
                <a:gd name="connsiteX135" fmla="*/ 3767137 w 4215960"/>
                <a:gd name="connsiteY135" fmla="*/ 3884758 h 4384865"/>
                <a:gd name="connsiteX136" fmla="*/ 3852862 w 4215960"/>
                <a:gd name="connsiteY136" fmla="*/ 3836225 h 4384865"/>
                <a:gd name="connsiteX137" fmla="*/ 3835626 w 4215960"/>
                <a:gd name="connsiteY137" fmla="*/ 3747324 h 4384865"/>
                <a:gd name="connsiteX138" fmla="*/ 3912960 w 4215960"/>
                <a:gd name="connsiteY138" fmla="*/ 3614655 h 4384865"/>
                <a:gd name="connsiteX139" fmla="*/ 4205514 w 4215960"/>
                <a:gd name="connsiteY139" fmla="*/ 3281507 h 4384865"/>
                <a:gd name="connsiteX140" fmla="*/ 4124097 w 4215960"/>
                <a:gd name="connsiteY140" fmla="*/ 3272435 h 4384865"/>
                <a:gd name="connsiteX141" fmla="*/ 4128634 w 4215960"/>
                <a:gd name="connsiteY141" fmla="*/ 3180587 h 4384865"/>
                <a:gd name="connsiteX142" fmla="*/ 4079647 w 4215960"/>
                <a:gd name="connsiteY142" fmla="*/ 3155415 h 4384865"/>
                <a:gd name="connsiteX143" fmla="*/ 3995510 w 4215960"/>
                <a:gd name="connsiteY143" fmla="*/ 3186937 h 4384865"/>
                <a:gd name="connsiteX144" fmla="*/ 3958771 w 4215960"/>
                <a:gd name="connsiteY144" fmla="*/ 3150652 h 4384865"/>
                <a:gd name="connsiteX145" fmla="*/ 4003448 w 4215960"/>
                <a:gd name="connsiteY145" fmla="*/ 3127747 h 4384865"/>
                <a:gd name="connsiteX146" fmla="*/ 3874181 w 4215960"/>
                <a:gd name="connsiteY146" fmla="*/ 2914568 h 4384865"/>
                <a:gd name="connsiteX147" fmla="*/ 3889147 w 4215960"/>
                <a:gd name="connsiteY147" fmla="*/ 2884405 h 4384865"/>
                <a:gd name="connsiteX148" fmla="*/ 3865562 w 4215960"/>
                <a:gd name="connsiteY148" fmla="*/ 2768745 h 4384865"/>
                <a:gd name="connsiteX149" fmla="*/ 3706813 w 4215960"/>
                <a:gd name="connsiteY149" fmla="*/ 2757859 h 4384865"/>
                <a:gd name="connsiteX150" fmla="*/ 3673475 w 4215960"/>
                <a:gd name="connsiteY150" fmla="*/ 2806617 h 4384865"/>
                <a:gd name="connsiteX151" fmla="*/ 3584575 w 4215960"/>
                <a:gd name="connsiteY151" fmla="*/ 2821133 h 4384865"/>
                <a:gd name="connsiteX152" fmla="*/ 3590925 w 4215960"/>
                <a:gd name="connsiteY152" fmla="*/ 2799134 h 4384865"/>
                <a:gd name="connsiteX153" fmla="*/ 3537403 w 4215960"/>
                <a:gd name="connsiteY153" fmla="*/ 2783033 h 4384865"/>
                <a:gd name="connsiteX154" fmla="*/ 3512684 w 4215960"/>
                <a:gd name="connsiteY154" fmla="*/ 2617932 h 4384865"/>
                <a:gd name="connsiteX155" fmla="*/ 3232377 w 4215960"/>
                <a:gd name="connsiteY155" fmla="*/ 2551257 h 4384865"/>
                <a:gd name="connsiteX156" fmla="*/ 3096078 w 4215960"/>
                <a:gd name="connsiteY156" fmla="*/ 2594573 h 4384865"/>
                <a:gd name="connsiteX157" fmla="*/ 2964089 w 4215960"/>
                <a:gd name="connsiteY157" fmla="*/ 2587089 h 4384865"/>
                <a:gd name="connsiteX158" fmla="*/ 2831646 w 4215960"/>
                <a:gd name="connsiteY158" fmla="*/ 2476191 h 4384865"/>
                <a:gd name="connsiteX159" fmla="*/ 2618468 w 4215960"/>
                <a:gd name="connsiteY159" fmla="*/ 2172978 h 4384865"/>
                <a:gd name="connsiteX160" fmla="*/ 2220006 w 4215960"/>
                <a:gd name="connsiteY160" fmla="*/ 2033505 h 4384865"/>
                <a:gd name="connsiteX161" fmla="*/ 1983468 w 4215960"/>
                <a:gd name="connsiteY161" fmla="*/ 1720541 h 4384865"/>
                <a:gd name="connsiteX162" fmla="*/ 2017259 w 4215960"/>
                <a:gd name="connsiteY162" fmla="*/ 1695595 h 4384865"/>
                <a:gd name="connsiteX163" fmla="*/ 2076903 w 4215960"/>
                <a:gd name="connsiteY163" fmla="*/ 1778598 h 4384865"/>
                <a:gd name="connsiteX164" fmla="*/ 2097087 w 4215960"/>
                <a:gd name="connsiteY164" fmla="*/ 1761135 h 4384865"/>
                <a:gd name="connsiteX165" fmla="*/ 2140177 w 4215960"/>
                <a:gd name="connsiteY165" fmla="*/ 1791979 h 4384865"/>
                <a:gd name="connsiteX166" fmla="*/ 2228850 w 4215960"/>
                <a:gd name="connsiteY166" fmla="*/ 1738230 h 4384865"/>
                <a:gd name="connsiteX167" fmla="*/ 2244952 w 4215960"/>
                <a:gd name="connsiteY167" fmla="*/ 1717820 h 4384865"/>
                <a:gd name="connsiteX168" fmla="*/ 2303235 w 4215960"/>
                <a:gd name="connsiteY168" fmla="*/ 1718046 h 4384865"/>
                <a:gd name="connsiteX169" fmla="*/ 2319338 w 4215960"/>
                <a:gd name="connsiteY169" fmla="*/ 1684936 h 4384865"/>
                <a:gd name="connsiteX170" fmla="*/ 2300514 w 4215960"/>
                <a:gd name="connsiteY170" fmla="*/ 1659309 h 4384865"/>
                <a:gd name="connsiteX171" fmla="*/ 2233386 w 4215960"/>
                <a:gd name="connsiteY171" fmla="*/ 1679266 h 4384865"/>
                <a:gd name="connsiteX172" fmla="*/ 2211614 w 4215960"/>
                <a:gd name="connsiteY172" fmla="*/ 1625745 h 4384865"/>
                <a:gd name="connsiteX173" fmla="*/ 2232932 w 4215960"/>
                <a:gd name="connsiteY173" fmla="*/ 1596035 h 4384865"/>
                <a:gd name="connsiteX174" fmla="*/ 2176462 w 4215960"/>
                <a:gd name="connsiteY174" fmla="*/ 1492621 h 4384865"/>
                <a:gd name="connsiteX175" fmla="*/ 2127931 w 4215960"/>
                <a:gd name="connsiteY175" fmla="*/ 1531402 h 4384865"/>
                <a:gd name="connsiteX176" fmla="*/ 2038576 w 4215960"/>
                <a:gd name="connsiteY176" fmla="*/ 1476746 h 4384865"/>
                <a:gd name="connsiteX177" fmla="*/ 2090510 w 4215960"/>
                <a:gd name="connsiteY177" fmla="*/ 1384217 h 4384865"/>
                <a:gd name="connsiteX178" fmla="*/ 2047648 w 4215960"/>
                <a:gd name="connsiteY178" fmla="*/ 1263114 h 4384865"/>
                <a:gd name="connsiteX179" fmla="*/ 2062389 w 4215960"/>
                <a:gd name="connsiteY179" fmla="*/ 1139062 h 4384865"/>
                <a:gd name="connsiteX180" fmla="*/ 2157639 w 4215960"/>
                <a:gd name="connsiteY180" fmla="*/ 1065357 h 4384865"/>
                <a:gd name="connsiteX181" fmla="*/ 2262868 w 4215960"/>
                <a:gd name="connsiteY181" fmla="*/ 1042905 h 4384865"/>
                <a:gd name="connsiteX182" fmla="*/ 2199821 w 4215960"/>
                <a:gd name="connsiteY182" fmla="*/ 953098 h 4384865"/>
                <a:gd name="connsiteX183" fmla="*/ 2182585 w 4215960"/>
                <a:gd name="connsiteY183" fmla="*/ 997775 h 4384865"/>
                <a:gd name="connsiteX184" fmla="*/ 2139270 w 4215960"/>
                <a:gd name="connsiteY184" fmla="*/ 950604 h 4384865"/>
                <a:gd name="connsiteX185" fmla="*/ 2160588 w 4215960"/>
                <a:gd name="connsiteY185" fmla="*/ 865332 h 4384865"/>
                <a:gd name="connsiteX186" fmla="*/ 2233612 w 4215960"/>
                <a:gd name="connsiteY186" fmla="*/ 768041 h 4384865"/>
                <a:gd name="connsiteX187" fmla="*/ 2216603 w 4215960"/>
                <a:gd name="connsiteY187" fmla="*/ 661452 h 4384865"/>
                <a:gd name="connsiteX188" fmla="*/ 2045381 w 4215960"/>
                <a:gd name="connsiteY188" fmla="*/ 671203 h 4384865"/>
                <a:gd name="connsiteX189" fmla="*/ 2026103 w 4215960"/>
                <a:gd name="connsiteY189" fmla="*/ 713840 h 4384865"/>
                <a:gd name="connsiteX190" fmla="*/ 1993900 w 4215960"/>
                <a:gd name="connsiteY190" fmla="*/ 646257 h 4384865"/>
                <a:gd name="connsiteX191" fmla="*/ 1964190 w 4215960"/>
                <a:gd name="connsiteY191" fmla="*/ 686625 h 4384865"/>
                <a:gd name="connsiteX192" fmla="*/ 1778681 w 4215960"/>
                <a:gd name="connsiteY192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35287 w 4215960"/>
                <a:gd name="connsiteY22" fmla="*/ 574366 h 4384865"/>
                <a:gd name="connsiteX23" fmla="*/ 868587 w 4215960"/>
                <a:gd name="connsiteY23" fmla="*/ 607703 h 4384865"/>
                <a:gd name="connsiteX24" fmla="*/ 362857 w 4215960"/>
                <a:gd name="connsiteY24" fmla="*/ 808862 h 4384865"/>
                <a:gd name="connsiteX25" fmla="*/ 312057 w 4215960"/>
                <a:gd name="connsiteY25" fmla="*/ 823377 h 4384865"/>
                <a:gd name="connsiteX26" fmla="*/ 239485 w 4215960"/>
                <a:gd name="connsiteY26" fmla="*/ 874177 h 4384865"/>
                <a:gd name="connsiteX27" fmla="*/ 210457 w 4215960"/>
                <a:gd name="connsiteY27" fmla="*/ 881434 h 4384865"/>
                <a:gd name="connsiteX28" fmla="*/ 159657 w 4215960"/>
                <a:gd name="connsiteY28" fmla="*/ 910462 h 4384865"/>
                <a:gd name="connsiteX29" fmla="*/ 130628 w 4215960"/>
                <a:gd name="connsiteY29" fmla="*/ 939491 h 4384865"/>
                <a:gd name="connsiteX30" fmla="*/ 108857 w 4215960"/>
                <a:gd name="connsiteY30" fmla="*/ 961262 h 4384865"/>
                <a:gd name="connsiteX31" fmla="*/ 94343 w 4215960"/>
                <a:gd name="connsiteY31" fmla="*/ 975777 h 4384865"/>
                <a:gd name="connsiteX32" fmla="*/ 43543 w 4215960"/>
                <a:gd name="connsiteY32" fmla="*/ 1055605 h 4384865"/>
                <a:gd name="connsiteX33" fmla="*/ 14514 w 4215960"/>
                <a:gd name="connsiteY33" fmla="*/ 1135434 h 4384865"/>
                <a:gd name="connsiteX34" fmla="*/ 0 w 4215960"/>
                <a:gd name="connsiteY34" fmla="*/ 1193491 h 4384865"/>
                <a:gd name="connsiteX35" fmla="*/ 7257 w 4215960"/>
                <a:gd name="connsiteY35" fmla="*/ 2165948 h 4384865"/>
                <a:gd name="connsiteX36" fmla="*/ 29028 w 4215960"/>
                <a:gd name="connsiteY36" fmla="*/ 2267548 h 4384865"/>
                <a:gd name="connsiteX37" fmla="*/ 43543 w 4215960"/>
                <a:gd name="connsiteY37" fmla="*/ 2303834 h 4384865"/>
                <a:gd name="connsiteX38" fmla="*/ 58057 w 4215960"/>
                <a:gd name="connsiteY38" fmla="*/ 2369148 h 4384865"/>
                <a:gd name="connsiteX39" fmla="*/ 79828 w 4215960"/>
                <a:gd name="connsiteY39" fmla="*/ 2419948 h 4384865"/>
                <a:gd name="connsiteX40" fmla="*/ 116114 w 4215960"/>
                <a:gd name="connsiteY40" fmla="*/ 2536062 h 4384865"/>
                <a:gd name="connsiteX41" fmla="*/ 137885 w 4215960"/>
                <a:gd name="connsiteY41" fmla="*/ 2601377 h 4384865"/>
                <a:gd name="connsiteX42" fmla="*/ 145143 w 4215960"/>
                <a:gd name="connsiteY42" fmla="*/ 2623148 h 4384865"/>
                <a:gd name="connsiteX43" fmla="*/ 166914 w 4215960"/>
                <a:gd name="connsiteY43" fmla="*/ 2666691 h 4384865"/>
                <a:gd name="connsiteX44" fmla="*/ 188685 w 4215960"/>
                <a:gd name="connsiteY44" fmla="*/ 2717491 h 4384865"/>
                <a:gd name="connsiteX45" fmla="*/ 195943 w 4215960"/>
                <a:gd name="connsiteY45" fmla="*/ 2746520 h 4384865"/>
                <a:gd name="connsiteX46" fmla="*/ 232228 w 4215960"/>
                <a:gd name="connsiteY46" fmla="*/ 2797320 h 4384865"/>
                <a:gd name="connsiteX47" fmla="*/ 254000 w 4215960"/>
                <a:gd name="connsiteY47" fmla="*/ 2855377 h 4384865"/>
                <a:gd name="connsiteX48" fmla="*/ 275771 w 4215960"/>
                <a:gd name="connsiteY48" fmla="*/ 2877148 h 4384865"/>
                <a:gd name="connsiteX49" fmla="*/ 312057 w 4215960"/>
                <a:gd name="connsiteY49" fmla="*/ 2949720 h 4384865"/>
                <a:gd name="connsiteX50" fmla="*/ 348343 w 4215960"/>
                <a:gd name="connsiteY50" fmla="*/ 3000520 h 4384865"/>
                <a:gd name="connsiteX51" fmla="*/ 355600 w 4215960"/>
                <a:gd name="connsiteY51" fmla="*/ 3022291 h 4384865"/>
                <a:gd name="connsiteX52" fmla="*/ 406400 w 4215960"/>
                <a:gd name="connsiteY52" fmla="*/ 3087605 h 4384865"/>
                <a:gd name="connsiteX53" fmla="*/ 435428 w 4215960"/>
                <a:gd name="connsiteY53" fmla="*/ 3152920 h 4384865"/>
                <a:gd name="connsiteX54" fmla="*/ 457200 w 4215960"/>
                <a:gd name="connsiteY54" fmla="*/ 3181948 h 4384865"/>
                <a:gd name="connsiteX55" fmla="*/ 471714 w 4215960"/>
                <a:gd name="connsiteY55" fmla="*/ 3240005 h 4384865"/>
                <a:gd name="connsiteX56" fmla="*/ 478971 w 4215960"/>
                <a:gd name="connsiteY56" fmla="*/ 3261777 h 4384865"/>
                <a:gd name="connsiteX57" fmla="*/ 486228 w 4215960"/>
                <a:gd name="connsiteY57" fmla="*/ 3290805 h 4384865"/>
                <a:gd name="connsiteX58" fmla="*/ 493485 w 4215960"/>
                <a:gd name="connsiteY58" fmla="*/ 3356120 h 4384865"/>
                <a:gd name="connsiteX59" fmla="*/ 515257 w 4215960"/>
                <a:gd name="connsiteY59" fmla="*/ 3414177 h 4384865"/>
                <a:gd name="connsiteX60" fmla="*/ 544285 w 4215960"/>
                <a:gd name="connsiteY60" fmla="*/ 3457720 h 4384865"/>
                <a:gd name="connsiteX61" fmla="*/ 573314 w 4215960"/>
                <a:gd name="connsiteY61" fmla="*/ 3508520 h 4384865"/>
                <a:gd name="connsiteX62" fmla="*/ 602343 w 4215960"/>
                <a:gd name="connsiteY62" fmla="*/ 3530291 h 4384865"/>
                <a:gd name="connsiteX63" fmla="*/ 645885 w 4215960"/>
                <a:gd name="connsiteY63" fmla="*/ 3573834 h 4384865"/>
                <a:gd name="connsiteX64" fmla="*/ 674914 w 4215960"/>
                <a:gd name="connsiteY64" fmla="*/ 3595605 h 4384865"/>
                <a:gd name="connsiteX65" fmla="*/ 711200 w 4215960"/>
                <a:gd name="connsiteY65" fmla="*/ 3639148 h 4384865"/>
                <a:gd name="connsiteX66" fmla="*/ 740228 w 4215960"/>
                <a:gd name="connsiteY66" fmla="*/ 3660920 h 4384865"/>
                <a:gd name="connsiteX67" fmla="*/ 812800 w 4215960"/>
                <a:gd name="connsiteY67" fmla="*/ 3726234 h 4384865"/>
                <a:gd name="connsiteX68" fmla="*/ 849085 w 4215960"/>
                <a:gd name="connsiteY68" fmla="*/ 3769777 h 4384865"/>
                <a:gd name="connsiteX69" fmla="*/ 870857 w 4215960"/>
                <a:gd name="connsiteY69" fmla="*/ 3784291 h 4384865"/>
                <a:gd name="connsiteX70" fmla="*/ 907143 w 4215960"/>
                <a:gd name="connsiteY70" fmla="*/ 3827834 h 4384865"/>
                <a:gd name="connsiteX71" fmla="*/ 936171 w 4215960"/>
                <a:gd name="connsiteY71" fmla="*/ 3849605 h 4384865"/>
                <a:gd name="connsiteX72" fmla="*/ 1030514 w 4215960"/>
                <a:gd name="connsiteY72" fmla="*/ 3893148 h 4384865"/>
                <a:gd name="connsiteX73" fmla="*/ 1480457 w 4215960"/>
                <a:gd name="connsiteY73" fmla="*/ 3878634 h 4384865"/>
                <a:gd name="connsiteX74" fmla="*/ 1531257 w 4215960"/>
                <a:gd name="connsiteY74" fmla="*/ 3864120 h 4384865"/>
                <a:gd name="connsiteX75" fmla="*/ 1618343 w 4215960"/>
                <a:gd name="connsiteY75" fmla="*/ 3856862 h 4384865"/>
                <a:gd name="connsiteX76" fmla="*/ 1698171 w 4215960"/>
                <a:gd name="connsiteY76" fmla="*/ 3842348 h 4384865"/>
                <a:gd name="connsiteX77" fmla="*/ 1756228 w 4215960"/>
                <a:gd name="connsiteY77" fmla="*/ 3835091 h 4384865"/>
                <a:gd name="connsiteX78" fmla="*/ 1785257 w 4215960"/>
                <a:gd name="connsiteY78" fmla="*/ 3820577 h 4384865"/>
                <a:gd name="connsiteX79" fmla="*/ 1850571 w 4215960"/>
                <a:gd name="connsiteY79" fmla="*/ 3798805 h 4384865"/>
                <a:gd name="connsiteX80" fmla="*/ 1886857 w 4215960"/>
                <a:gd name="connsiteY80" fmla="*/ 3784291 h 4384865"/>
                <a:gd name="connsiteX81" fmla="*/ 1988457 w 4215960"/>
                <a:gd name="connsiteY81" fmla="*/ 3769777 h 4384865"/>
                <a:gd name="connsiteX82" fmla="*/ 2017485 w 4215960"/>
                <a:gd name="connsiteY82" fmla="*/ 3762520 h 4384865"/>
                <a:gd name="connsiteX83" fmla="*/ 2637971 w 4215960"/>
                <a:gd name="connsiteY83" fmla="*/ 4109274 h 4384865"/>
                <a:gd name="connsiteX84" fmla="*/ 2724375 w 4215960"/>
                <a:gd name="connsiteY84" fmla="*/ 4295464 h 4384865"/>
                <a:gd name="connsiteX85" fmla="*/ 2784700 w 4215960"/>
                <a:gd name="connsiteY85" fmla="*/ 4354202 h 4384865"/>
                <a:gd name="connsiteX86" fmla="*/ 2795812 w 4215960"/>
                <a:gd name="connsiteY86" fmla="*/ 4324039 h 4384865"/>
                <a:gd name="connsiteX87" fmla="*/ 2841850 w 4215960"/>
                <a:gd name="connsiteY87" fmla="*/ 4297051 h 4384865"/>
                <a:gd name="connsiteX88" fmla="*/ 2892650 w 4215960"/>
                <a:gd name="connsiteY88" fmla="*/ 4370077 h 4384865"/>
                <a:gd name="connsiteX89" fmla="*/ 2941863 w 4215960"/>
                <a:gd name="connsiteY89" fmla="*/ 4373252 h 4384865"/>
                <a:gd name="connsiteX90" fmla="*/ 2897412 w 4215960"/>
                <a:gd name="connsiteY90" fmla="*/ 4279590 h 4384865"/>
                <a:gd name="connsiteX91" fmla="*/ 2854550 w 4215960"/>
                <a:gd name="connsiteY91" fmla="*/ 4211327 h 4384865"/>
                <a:gd name="connsiteX92" fmla="*/ 2897413 w 4215960"/>
                <a:gd name="connsiteY92" fmla="*/ 4195451 h 4384865"/>
                <a:gd name="connsiteX93" fmla="*/ 2878362 w 4215960"/>
                <a:gd name="connsiteY93" fmla="*/ 4154177 h 4384865"/>
                <a:gd name="connsiteX94" fmla="*/ 2930750 w 4215960"/>
                <a:gd name="connsiteY94" fmla="*/ 4163702 h 4384865"/>
                <a:gd name="connsiteX95" fmla="*/ 2910113 w 4215960"/>
                <a:gd name="connsiteY95" fmla="*/ 4130364 h 4384865"/>
                <a:gd name="connsiteX96" fmla="*/ 2931432 w 4215960"/>
                <a:gd name="connsiteY96" fmla="*/ 4113810 h 4384865"/>
                <a:gd name="connsiteX97" fmla="*/ 3052535 w 4215960"/>
                <a:gd name="connsiteY97" fmla="*/ 4199083 h 4384865"/>
                <a:gd name="connsiteX98" fmla="*/ 3087912 w 4215960"/>
                <a:gd name="connsiteY98" fmla="*/ 4185926 h 4384865"/>
                <a:gd name="connsiteX99" fmla="*/ 3140299 w 4215960"/>
                <a:gd name="connsiteY99" fmla="*/ 4251015 h 4384865"/>
                <a:gd name="connsiteX100" fmla="*/ 3160937 w 4215960"/>
                <a:gd name="connsiteY100" fmla="*/ 4309752 h 4384865"/>
                <a:gd name="connsiteX101" fmla="*/ 3268887 w 4215960"/>
                <a:gd name="connsiteY101" fmla="*/ 4328801 h 4384865"/>
                <a:gd name="connsiteX102" fmla="*/ 3208563 w 4215960"/>
                <a:gd name="connsiteY102" fmla="*/ 4262126 h 4384865"/>
                <a:gd name="connsiteX103" fmla="*/ 3205387 w 4215960"/>
                <a:gd name="connsiteY103" fmla="*/ 4193864 h 4384865"/>
                <a:gd name="connsiteX104" fmla="*/ 3259362 w 4215960"/>
                <a:gd name="connsiteY104" fmla="*/ 4249427 h 4384865"/>
                <a:gd name="connsiteX105" fmla="*/ 3308575 w 4215960"/>
                <a:gd name="connsiteY105" fmla="*/ 4254189 h 4384865"/>
                <a:gd name="connsiteX106" fmla="*/ 3302225 w 4215960"/>
                <a:gd name="connsiteY106" fmla="*/ 4204977 h 4384865"/>
                <a:gd name="connsiteX107" fmla="*/ 3362550 w 4215960"/>
                <a:gd name="connsiteY107" fmla="*/ 4209739 h 4384865"/>
                <a:gd name="connsiteX108" fmla="*/ 3424462 w 4215960"/>
                <a:gd name="connsiteY108" fmla="*/ 4252601 h 4384865"/>
                <a:gd name="connsiteX109" fmla="*/ 3456212 w 4215960"/>
                <a:gd name="connsiteY109" fmla="*/ 4239902 h 4384865"/>
                <a:gd name="connsiteX110" fmla="*/ 3449863 w 4215960"/>
                <a:gd name="connsiteY110" fmla="*/ 4204977 h 4384865"/>
                <a:gd name="connsiteX111" fmla="*/ 3491138 w 4215960"/>
                <a:gd name="connsiteY111" fmla="*/ 4181165 h 4384865"/>
                <a:gd name="connsiteX112" fmla="*/ 3575275 w 4215960"/>
                <a:gd name="connsiteY112" fmla="*/ 4238315 h 4384865"/>
                <a:gd name="connsiteX113" fmla="*/ 3592738 w 4215960"/>
                <a:gd name="connsiteY113" fmla="*/ 4136717 h 4384865"/>
                <a:gd name="connsiteX114" fmla="*/ 3567338 w 4215960"/>
                <a:gd name="connsiteY114" fmla="*/ 4114491 h 4384865"/>
                <a:gd name="connsiteX115" fmla="*/ 3494312 w 4215960"/>
                <a:gd name="connsiteY115" fmla="*/ 4071628 h 4384865"/>
                <a:gd name="connsiteX116" fmla="*/ 3516537 w 4215960"/>
                <a:gd name="connsiteY116" fmla="*/ 4046229 h 4384865"/>
                <a:gd name="connsiteX117" fmla="*/ 3537175 w 4215960"/>
                <a:gd name="connsiteY117" fmla="*/ 4024003 h 4384865"/>
                <a:gd name="connsiteX118" fmla="*/ 3591150 w 4215960"/>
                <a:gd name="connsiteY118" fmla="*/ 4055754 h 4384865"/>
                <a:gd name="connsiteX119" fmla="*/ 3597500 w 4215960"/>
                <a:gd name="connsiteY119" fmla="*/ 4011304 h 4384865"/>
                <a:gd name="connsiteX120" fmla="*/ 3541937 w 4215960"/>
                <a:gd name="connsiteY120" fmla="*/ 3987491 h 4384865"/>
                <a:gd name="connsiteX121" fmla="*/ 3540350 w 4215960"/>
                <a:gd name="connsiteY121" fmla="*/ 3977967 h 4384865"/>
                <a:gd name="connsiteX122" fmla="*/ 3527649 w 4215960"/>
                <a:gd name="connsiteY122" fmla="*/ 3939868 h 4384865"/>
                <a:gd name="connsiteX123" fmla="*/ 3533999 w 4215960"/>
                <a:gd name="connsiteY123" fmla="*/ 3892242 h 4384865"/>
                <a:gd name="connsiteX124" fmla="*/ 3545112 w 4215960"/>
                <a:gd name="connsiteY124" fmla="*/ 3836679 h 4384865"/>
                <a:gd name="connsiteX125" fmla="*/ 3507012 w 4215960"/>
                <a:gd name="connsiteY125" fmla="*/ 3806517 h 4384865"/>
                <a:gd name="connsiteX126" fmla="*/ 3540349 w 4215960"/>
                <a:gd name="connsiteY126" fmla="*/ 3796992 h 4384865"/>
                <a:gd name="connsiteX127" fmla="*/ 3518124 w 4215960"/>
                <a:gd name="connsiteY127" fmla="*/ 3760479 h 4384865"/>
                <a:gd name="connsiteX128" fmla="*/ 3556225 w 4215960"/>
                <a:gd name="connsiteY128" fmla="*/ 3755718 h 4384865"/>
                <a:gd name="connsiteX129" fmla="*/ 3562574 w 4215960"/>
                <a:gd name="connsiteY129" fmla="*/ 3722379 h 4384865"/>
                <a:gd name="connsiteX130" fmla="*/ 3624488 w 4215960"/>
                <a:gd name="connsiteY130" fmla="*/ 3731906 h 4384865"/>
                <a:gd name="connsiteX131" fmla="*/ 3657601 w 4215960"/>
                <a:gd name="connsiteY131" fmla="*/ 3747098 h 4384865"/>
                <a:gd name="connsiteX132" fmla="*/ 3623808 w 4215960"/>
                <a:gd name="connsiteY132" fmla="*/ 3788146 h 4384865"/>
                <a:gd name="connsiteX133" fmla="*/ 3662816 w 4215960"/>
                <a:gd name="connsiteY133" fmla="*/ 3895642 h 4384865"/>
                <a:gd name="connsiteX134" fmla="*/ 3715203 w 4215960"/>
                <a:gd name="connsiteY134" fmla="*/ 3926940 h 4384865"/>
                <a:gd name="connsiteX135" fmla="*/ 3767137 w 4215960"/>
                <a:gd name="connsiteY135" fmla="*/ 3884758 h 4384865"/>
                <a:gd name="connsiteX136" fmla="*/ 3852862 w 4215960"/>
                <a:gd name="connsiteY136" fmla="*/ 3836225 h 4384865"/>
                <a:gd name="connsiteX137" fmla="*/ 3835626 w 4215960"/>
                <a:gd name="connsiteY137" fmla="*/ 3747324 h 4384865"/>
                <a:gd name="connsiteX138" fmla="*/ 3912960 w 4215960"/>
                <a:gd name="connsiteY138" fmla="*/ 3614655 h 4384865"/>
                <a:gd name="connsiteX139" fmla="*/ 4205514 w 4215960"/>
                <a:gd name="connsiteY139" fmla="*/ 3281507 h 4384865"/>
                <a:gd name="connsiteX140" fmla="*/ 4124097 w 4215960"/>
                <a:gd name="connsiteY140" fmla="*/ 3272435 h 4384865"/>
                <a:gd name="connsiteX141" fmla="*/ 4128634 w 4215960"/>
                <a:gd name="connsiteY141" fmla="*/ 3180587 h 4384865"/>
                <a:gd name="connsiteX142" fmla="*/ 4079647 w 4215960"/>
                <a:gd name="connsiteY142" fmla="*/ 3155415 h 4384865"/>
                <a:gd name="connsiteX143" fmla="*/ 3995510 w 4215960"/>
                <a:gd name="connsiteY143" fmla="*/ 3186937 h 4384865"/>
                <a:gd name="connsiteX144" fmla="*/ 3958771 w 4215960"/>
                <a:gd name="connsiteY144" fmla="*/ 3150652 h 4384865"/>
                <a:gd name="connsiteX145" fmla="*/ 4003448 w 4215960"/>
                <a:gd name="connsiteY145" fmla="*/ 3127747 h 4384865"/>
                <a:gd name="connsiteX146" fmla="*/ 3874181 w 4215960"/>
                <a:gd name="connsiteY146" fmla="*/ 2914568 h 4384865"/>
                <a:gd name="connsiteX147" fmla="*/ 3889147 w 4215960"/>
                <a:gd name="connsiteY147" fmla="*/ 2884405 h 4384865"/>
                <a:gd name="connsiteX148" fmla="*/ 3865562 w 4215960"/>
                <a:gd name="connsiteY148" fmla="*/ 2768745 h 4384865"/>
                <a:gd name="connsiteX149" fmla="*/ 3706813 w 4215960"/>
                <a:gd name="connsiteY149" fmla="*/ 2757859 h 4384865"/>
                <a:gd name="connsiteX150" fmla="*/ 3673475 w 4215960"/>
                <a:gd name="connsiteY150" fmla="*/ 2806617 h 4384865"/>
                <a:gd name="connsiteX151" fmla="*/ 3584575 w 4215960"/>
                <a:gd name="connsiteY151" fmla="*/ 2821133 h 4384865"/>
                <a:gd name="connsiteX152" fmla="*/ 3590925 w 4215960"/>
                <a:gd name="connsiteY152" fmla="*/ 2799134 h 4384865"/>
                <a:gd name="connsiteX153" fmla="*/ 3537403 w 4215960"/>
                <a:gd name="connsiteY153" fmla="*/ 2783033 h 4384865"/>
                <a:gd name="connsiteX154" fmla="*/ 3512684 w 4215960"/>
                <a:gd name="connsiteY154" fmla="*/ 2617932 h 4384865"/>
                <a:gd name="connsiteX155" fmla="*/ 3232377 w 4215960"/>
                <a:gd name="connsiteY155" fmla="*/ 2551257 h 4384865"/>
                <a:gd name="connsiteX156" fmla="*/ 3096078 w 4215960"/>
                <a:gd name="connsiteY156" fmla="*/ 2594573 h 4384865"/>
                <a:gd name="connsiteX157" fmla="*/ 2964089 w 4215960"/>
                <a:gd name="connsiteY157" fmla="*/ 2587089 h 4384865"/>
                <a:gd name="connsiteX158" fmla="*/ 2831646 w 4215960"/>
                <a:gd name="connsiteY158" fmla="*/ 2476191 h 4384865"/>
                <a:gd name="connsiteX159" fmla="*/ 2618468 w 4215960"/>
                <a:gd name="connsiteY159" fmla="*/ 2172978 h 4384865"/>
                <a:gd name="connsiteX160" fmla="*/ 2220006 w 4215960"/>
                <a:gd name="connsiteY160" fmla="*/ 2033505 h 4384865"/>
                <a:gd name="connsiteX161" fmla="*/ 1983468 w 4215960"/>
                <a:gd name="connsiteY161" fmla="*/ 1720541 h 4384865"/>
                <a:gd name="connsiteX162" fmla="*/ 2017259 w 4215960"/>
                <a:gd name="connsiteY162" fmla="*/ 1695595 h 4384865"/>
                <a:gd name="connsiteX163" fmla="*/ 2076903 w 4215960"/>
                <a:gd name="connsiteY163" fmla="*/ 1778598 h 4384865"/>
                <a:gd name="connsiteX164" fmla="*/ 2097087 w 4215960"/>
                <a:gd name="connsiteY164" fmla="*/ 1761135 h 4384865"/>
                <a:gd name="connsiteX165" fmla="*/ 2140177 w 4215960"/>
                <a:gd name="connsiteY165" fmla="*/ 1791979 h 4384865"/>
                <a:gd name="connsiteX166" fmla="*/ 2228850 w 4215960"/>
                <a:gd name="connsiteY166" fmla="*/ 1738230 h 4384865"/>
                <a:gd name="connsiteX167" fmla="*/ 2244952 w 4215960"/>
                <a:gd name="connsiteY167" fmla="*/ 1717820 h 4384865"/>
                <a:gd name="connsiteX168" fmla="*/ 2303235 w 4215960"/>
                <a:gd name="connsiteY168" fmla="*/ 1718046 h 4384865"/>
                <a:gd name="connsiteX169" fmla="*/ 2319338 w 4215960"/>
                <a:gd name="connsiteY169" fmla="*/ 1684936 h 4384865"/>
                <a:gd name="connsiteX170" fmla="*/ 2300514 w 4215960"/>
                <a:gd name="connsiteY170" fmla="*/ 1659309 h 4384865"/>
                <a:gd name="connsiteX171" fmla="*/ 2233386 w 4215960"/>
                <a:gd name="connsiteY171" fmla="*/ 1679266 h 4384865"/>
                <a:gd name="connsiteX172" fmla="*/ 2211614 w 4215960"/>
                <a:gd name="connsiteY172" fmla="*/ 1625745 h 4384865"/>
                <a:gd name="connsiteX173" fmla="*/ 2232932 w 4215960"/>
                <a:gd name="connsiteY173" fmla="*/ 1596035 h 4384865"/>
                <a:gd name="connsiteX174" fmla="*/ 2176462 w 4215960"/>
                <a:gd name="connsiteY174" fmla="*/ 1492621 h 4384865"/>
                <a:gd name="connsiteX175" fmla="*/ 2127931 w 4215960"/>
                <a:gd name="connsiteY175" fmla="*/ 1531402 h 4384865"/>
                <a:gd name="connsiteX176" fmla="*/ 2038576 w 4215960"/>
                <a:gd name="connsiteY176" fmla="*/ 1476746 h 4384865"/>
                <a:gd name="connsiteX177" fmla="*/ 2090510 w 4215960"/>
                <a:gd name="connsiteY177" fmla="*/ 1384217 h 4384865"/>
                <a:gd name="connsiteX178" fmla="*/ 2047648 w 4215960"/>
                <a:gd name="connsiteY178" fmla="*/ 1263114 h 4384865"/>
                <a:gd name="connsiteX179" fmla="*/ 2062389 w 4215960"/>
                <a:gd name="connsiteY179" fmla="*/ 1139062 h 4384865"/>
                <a:gd name="connsiteX180" fmla="*/ 2157639 w 4215960"/>
                <a:gd name="connsiteY180" fmla="*/ 1065357 h 4384865"/>
                <a:gd name="connsiteX181" fmla="*/ 2262868 w 4215960"/>
                <a:gd name="connsiteY181" fmla="*/ 1042905 h 4384865"/>
                <a:gd name="connsiteX182" fmla="*/ 2199821 w 4215960"/>
                <a:gd name="connsiteY182" fmla="*/ 953098 h 4384865"/>
                <a:gd name="connsiteX183" fmla="*/ 2182585 w 4215960"/>
                <a:gd name="connsiteY183" fmla="*/ 997775 h 4384865"/>
                <a:gd name="connsiteX184" fmla="*/ 2139270 w 4215960"/>
                <a:gd name="connsiteY184" fmla="*/ 950604 h 4384865"/>
                <a:gd name="connsiteX185" fmla="*/ 2160588 w 4215960"/>
                <a:gd name="connsiteY185" fmla="*/ 865332 h 4384865"/>
                <a:gd name="connsiteX186" fmla="*/ 2233612 w 4215960"/>
                <a:gd name="connsiteY186" fmla="*/ 768041 h 4384865"/>
                <a:gd name="connsiteX187" fmla="*/ 2216603 w 4215960"/>
                <a:gd name="connsiteY187" fmla="*/ 661452 h 4384865"/>
                <a:gd name="connsiteX188" fmla="*/ 2045381 w 4215960"/>
                <a:gd name="connsiteY188" fmla="*/ 671203 h 4384865"/>
                <a:gd name="connsiteX189" fmla="*/ 2026103 w 4215960"/>
                <a:gd name="connsiteY189" fmla="*/ 713840 h 4384865"/>
                <a:gd name="connsiteX190" fmla="*/ 1993900 w 4215960"/>
                <a:gd name="connsiteY190" fmla="*/ 646257 h 4384865"/>
                <a:gd name="connsiteX191" fmla="*/ 1964190 w 4215960"/>
                <a:gd name="connsiteY191" fmla="*/ 686625 h 4384865"/>
                <a:gd name="connsiteX192" fmla="*/ 1778681 w 4215960"/>
                <a:gd name="connsiteY192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225774 w 4215960"/>
                <a:gd name="connsiteY22" fmla="*/ 558491 h 4384865"/>
                <a:gd name="connsiteX23" fmla="*/ 868587 w 4215960"/>
                <a:gd name="connsiteY23" fmla="*/ 607703 h 4384865"/>
                <a:gd name="connsiteX24" fmla="*/ 362857 w 4215960"/>
                <a:gd name="connsiteY24" fmla="*/ 808862 h 4384865"/>
                <a:gd name="connsiteX25" fmla="*/ 312057 w 4215960"/>
                <a:gd name="connsiteY25" fmla="*/ 823377 h 4384865"/>
                <a:gd name="connsiteX26" fmla="*/ 239485 w 4215960"/>
                <a:gd name="connsiteY26" fmla="*/ 874177 h 4384865"/>
                <a:gd name="connsiteX27" fmla="*/ 210457 w 4215960"/>
                <a:gd name="connsiteY27" fmla="*/ 881434 h 4384865"/>
                <a:gd name="connsiteX28" fmla="*/ 159657 w 4215960"/>
                <a:gd name="connsiteY28" fmla="*/ 910462 h 4384865"/>
                <a:gd name="connsiteX29" fmla="*/ 130628 w 4215960"/>
                <a:gd name="connsiteY29" fmla="*/ 939491 h 4384865"/>
                <a:gd name="connsiteX30" fmla="*/ 108857 w 4215960"/>
                <a:gd name="connsiteY30" fmla="*/ 961262 h 4384865"/>
                <a:gd name="connsiteX31" fmla="*/ 94343 w 4215960"/>
                <a:gd name="connsiteY31" fmla="*/ 975777 h 4384865"/>
                <a:gd name="connsiteX32" fmla="*/ 43543 w 4215960"/>
                <a:gd name="connsiteY32" fmla="*/ 1055605 h 4384865"/>
                <a:gd name="connsiteX33" fmla="*/ 14514 w 4215960"/>
                <a:gd name="connsiteY33" fmla="*/ 1135434 h 4384865"/>
                <a:gd name="connsiteX34" fmla="*/ 0 w 4215960"/>
                <a:gd name="connsiteY34" fmla="*/ 1193491 h 4384865"/>
                <a:gd name="connsiteX35" fmla="*/ 7257 w 4215960"/>
                <a:gd name="connsiteY35" fmla="*/ 2165948 h 4384865"/>
                <a:gd name="connsiteX36" fmla="*/ 29028 w 4215960"/>
                <a:gd name="connsiteY36" fmla="*/ 2267548 h 4384865"/>
                <a:gd name="connsiteX37" fmla="*/ 43543 w 4215960"/>
                <a:gd name="connsiteY37" fmla="*/ 2303834 h 4384865"/>
                <a:gd name="connsiteX38" fmla="*/ 58057 w 4215960"/>
                <a:gd name="connsiteY38" fmla="*/ 2369148 h 4384865"/>
                <a:gd name="connsiteX39" fmla="*/ 79828 w 4215960"/>
                <a:gd name="connsiteY39" fmla="*/ 2419948 h 4384865"/>
                <a:gd name="connsiteX40" fmla="*/ 116114 w 4215960"/>
                <a:gd name="connsiteY40" fmla="*/ 2536062 h 4384865"/>
                <a:gd name="connsiteX41" fmla="*/ 137885 w 4215960"/>
                <a:gd name="connsiteY41" fmla="*/ 2601377 h 4384865"/>
                <a:gd name="connsiteX42" fmla="*/ 145143 w 4215960"/>
                <a:gd name="connsiteY42" fmla="*/ 2623148 h 4384865"/>
                <a:gd name="connsiteX43" fmla="*/ 166914 w 4215960"/>
                <a:gd name="connsiteY43" fmla="*/ 2666691 h 4384865"/>
                <a:gd name="connsiteX44" fmla="*/ 188685 w 4215960"/>
                <a:gd name="connsiteY44" fmla="*/ 2717491 h 4384865"/>
                <a:gd name="connsiteX45" fmla="*/ 195943 w 4215960"/>
                <a:gd name="connsiteY45" fmla="*/ 2746520 h 4384865"/>
                <a:gd name="connsiteX46" fmla="*/ 232228 w 4215960"/>
                <a:gd name="connsiteY46" fmla="*/ 2797320 h 4384865"/>
                <a:gd name="connsiteX47" fmla="*/ 254000 w 4215960"/>
                <a:gd name="connsiteY47" fmla="*/ 2855377 h 4384865"/>
                <a:gd name="connsiteX48" fmla="*/ 275771 w 4215960"/>
                <a:gd name="connsiteY48" fmla="*/ 2877148 h 4384865"/>
                <a:gd name="connsiteX49" fmla="*/ 312057 w 4215960"/>
                <a:gd name="connsiteY49" fmla="*/ 2949720 h 4384865"/>
                <a:gd name="connsiteX50" fmla="*/ 348343 w 4215960"/>
                <a:gd name="connsiteY50" fmla="*/ 3000520 h 4384865"/>
                <a:gd name="connsiteX51" fmla="*/ 355600 w 4215960"/>
                <a:gd name="connsiteY51" fmla="*/ 3022291 h 4384865"/>
                <a:gd name="connsiteX52" fmla="*/ 406400 w 4215960"/>
                <a:gd name="connsiteY52" fmla="*/ 3087605 h 4384865"/>
                <a:gd name="connsiteX53" fmla="*/ 435428 w 4215960"/>
                <a:gd name="connsiteY53" fmla="*/ 3152920 h 4384865"/>
                <a:gd name="connsiteX54" fmla="*/ 457200 w 4215960"/>
                <a:gd name="connsiteY54" fmla="*/ 3181948 h 4384865"/>
                <a:gd name="connsiteX55" fmla="*/ 471714 w 4215960"/>
                <a:gd name="connsiteY55" fmla="*/ 3240005 h 4384865"/>
                <a:gd name="connsiteX56" fmla="*/ 478971 w 4215960"/>
                <a:gd name="connsiteY56" fmla="*/ 3261777 h 4384865"/>
                <a:gd name="connsiteX57" fmla="*/ 486228 w 4215960"/>
                <a:gd name="connsiteY57" fmla="*/ 3290805 h 4384865"/>
                <a:gd name="connsiteX58" fmla="*/ 493485 w 4215960"/>
                <a:gd name="connsiteY58" fmla="*/ 3356120 h 4384865"/>
                <a:gd name="connsiteX59" fmla="*/ 515257 w 4215960"/>
                <a:gd name="connsiteY59" fmla="*/ 3414177 h 4384865"/>
                <a:gd name="connsiteX60" fmla="*/ 544285 w 4215960"/>
                <a:gd name="connsiteY60" fmla="*/ 3457720 h 4384865"/>
                <a:gd name="connsiteX61" fmla="*/ 573314 w 4215960"/>
                <a:gd name="connsiteY61" fmla="*/ 3508520 h 4384865"/>
                <a:gd name="connsiteX62" fmla="*/ 602343 w 4215960"/>
                <a:gd name="connsiteY62" fmla="*/ 3530291 h 4384865"/>
                <a:gd name="connsiteX63" fmla="*/ 645885 w 4215960"/>
                <a:gd name="connsiteY63" fmla="*/ 3573834 h 4384865"/>
                <a:gd name="connsiteX64" fmla="*/ 674914 w 4215960"/>
                <a:gd name="connsiteY64" fmla="*/ 3595605 h 4384865"/>
                <a:gd name="connsiteX65" fmla="*/ 711200 w 4215960"/>
                <a:gd name="connsiteY65" fmla="*/ 3639148 h 4384865"/>
                <a:gd name="connsiteX66" fmla="*/ 740228 w 4215960"/>
                <a:gd name="connsiteY66" fmla="*/ 3660920 h 4384865"/>
                <a:gd name="connsiteX67" fmla="*/ 812800 w 4215960"/>
                <a:gd name="connsiteY67" fmla="*/ 3726234 h 4384865"/>
                <a:gd name="connsiteX68" fmla="*/ 849085 w 4215960"/>
                <a:gd name="connsiteY68" fmla="*/ 3769777 h 4384865"/>
                <a:gd name="connsiteX69" fmla="*/ 870857 w 4215960"/>
                <a:gd name="connsiteY69" fmla="*/ 3784291 h 4384865"/>
                <a:gd name="connsiteX70" fmla="*/ 907143 w 4215960"/>
                <a:gd name="connsiteY70" fmla="*/ 3827834 h 4384865"/>
                <a:gd name="connsiteX71" fmla="*/ 936171 w 4215960"/>
                <a:gd name="connsiteY71" fmla="*/ 3849605 h 4384865"/>
                <a:gd name="connsiteX72" fmla="*/ 1030514 w 4215960"/>
                <a:gd name="connsiteY72" fmla="*/ 3893148 h 4384865"/>
                <a:gd name="connsiteX73" fmla="*/ 1480457 w 4215960"/>
                <a:gd name="connsiteY73" fmla="*/ 3878634 h 4384865"/>
                <a:gd name="connsiteX74" fmla="*/ 1531257 w 4215960"/>
                <a:gd name="connsiteY74" fmla="*/ 3864120 h 4384865"/>
                <a:gd name="connsiteX75" fmla="*/ 1618343 w 4215960"/>
                <a:gd name="connsiteY75" fmla="*/ 3856862 h 4384865"/>
                <a:gd name="connsiteX76" fmla="*/ 1698171 w 4215960"/>
                <a:gd name="connsiteY76" fmla="*/ 3842348 h 4384865"/>
                <a:gd name="connsiteX77" fmla="*/ 1756228 w 4215960"/>
                <a:gd name="connsiteY77" fmla="*/ 3835091 h 4384865"/>
                <a:gd name="connsiteX78" fmla="*/ 1785257 w 4215960"/>
                <a:gd name="connsiteY78" fmla="*/ 3820577 h 4384865"/>
                <a:gd name="connsiteX79" fmla="*/ 1850571 w 4215960"/>
                <a:gd name="connsiteY79" fmla="*/ 3798805 h 4384865"/>
                <a:gd name="connsiteX80" fmla="*/ 1886857 w 4215960"/>
                <a:gd name="connsiteY80" fmla="*/ 3784291 h 4384865"/>
                <a:gd name="connsiteX81" fmla="*/ 1988457 w 4215960"/>
                <a:gd name="connsiteY81" fmla="*/ 3769777 h 4384865"/>
                <a:gd name="connsiteX82" fmla="*/ 2017485 w 4215960"/>
                <a:gd name="connsiteY82" fmla="*/ 3762520 h 4384865"/>
                <a:gd name="connsiteX83" fmla="*/ 2637971 w 4215960"/>
                <a:gd name="connsiteY83" fmla="*/ 4109274 h 4384865"/>
                <a:gd name="connsiteX84" fmla="*/ 2724375 w 4215960"/>
                <a:gd name="connsiteY84" fmla="*/ 4295464 h 4384865"/>
                <a:gd name="connsiteX85" fmla="*/ 2784700 w 4215960"/>
                <a:gd name="connsiteY85" fmla="*/ 4354202 h 4384865"/>
                <a:gd name="connsiteX86" fmla="*/ 2795812 w 4215960"/>
                <a:gd name="connsiteY86" fmla="*/ 4324039 h 4384865"/>
                <a:gd name="connsiteX87" fmla="*/ 2841850 w 4215960"/>
                <a:gd name="connsiteY87" fmla="*/ 4297051 h 4384865"/>
                <a:gd name="connsiteX88" fmla="*/ 2892650 w 4215960"/>
                <a:gd name="connsiteY88" fmla="*/ 4370077 h 4384865"/>
                <a:gd name="connsiteX89" fmla="*/ 2941863 w 4215960"/>
                <a:gd name="connsiteY89" fmla="*/ 4373252 h 4384865"/>
                <a:gd name="connsiteX90" fmla="*/ 2897412 w 4215960"/>
                <a:gd name="connsiteY90" fmla="*/ 4279590 h 4384865"/>
                <a:gd name="connsiteX91" fmla="*/ 2854550 w 4215960"/>
                <a:gd name="connsiteY91" fmla="*/ 4211327 h 4384865"/>
                <a:gd name="connsiteX92" fmla="*/ 2897413 w 4215960"/>
                <a:gd name="connsiteY92" fmla="*/ 4195451 h 4384865"/>
                <a:gd name="connsiteX93" fmla="*/ 2878362 w 4215960"/>
                <a:gd name="connsiteY93" fmla="*/ 4154177 h 4384865"/>
                <a:gd name="connsiteX94" fmla="*/ 2930750 w 4215960"/>
                <a:gd name="connsiteY94" fmla="*/ 4163702 h 4384865"/>
                <a:gd name="connsiteX95" fmla="*/ 2910113 w 4215960"/>
                <a:gd name="connsiteY95" fmla="*/ 4130364 h 4384865"/>
                <a:gd name="connsiteX96" fmla="*/ 2931432 w 4215960"/>
                <a:gd name="connsiteY96" fmla="*/ 4113810 h 4384865"/>
                <a:gd name="connsiteX97" fmla="*/ 3052535 w 4215960"/>
                <a:gd name="connsiteY97" fmla="*/ 4199083 h 4384865"/>
                <a:gd name="connsiteX98" fmla="*/ 3087912 w 4215960"/>
                <a:gd name="connsiteY98" fmla="*/ 4185926 h 4384865"/>
                <a:gd name="connsiteX99" fmla="*/ 3140299 w 4215960"/>
                <a:gd name="connsiteY99" fmla="*/ 4251015 h 4384865"/>
                <a:gd name="connsiteX100" fmla="*/ 3160937 w 4215960"/>
                <a:gd name="connsiteY100" fmla="*/ 4309752 h 4384865"/>
                <a:gd name="connsiteX101" fmla="*/ 3268887 w 4215960"/>
                <a:gd name="connsiteY101" fmla="*/ 4328801 h 4384865"/>
                <a:gd name="connsiteX102" fmla="*/ 3208563 w 4215960"/>
                <a:gd name="connsiteY102" fmla="*/ 4262126 h 4384865"/>
                <a:gd name="connsiteX103" fmla="*/ 3205387 w 4215960"/>
                <a:gd name="connsiteY103" fmla="*/ 4193864 h 4384865"/>
                <a:gd name="connsiteX104" fmla="*/ 3259362 w 4215960"/>
                <a:gd name="connsiteY104" fmla="*/ 4249427 h 4384865"/>
                <a:gd name="connsiteX105" fmla="*/ 3308575 w 4215960"/>
                <a:gd name="connsiteY105" fmla="*/ 4254189 h 4384865"/>
                <a:gd name="connsiteX106" fmla="*/ 3302225 w 4215960"/>
                <a:gd name="connsiteY106" fmla="*/ 4204977 h 4384865"/>
                <a:gd name="connsiteX107" fmla="*/ 3362550 w 4215960"/>
                <a:gd name="connsiteY107" fmla="*/ 4209739 h 4384865"/>
                <a:gd name="connsiteX108" fmla="*/ 3424462 w 4215960"/>
                <a:gd name="connsiteY108" fmla="*/ 4252601 h 4384865"/>
                <a:gd name="connsiteX109" fmla="*/ 3456212 w 4215960"/>
                <a:gd name="connsiteY109" fmla="*/ 4239902 h 4384865"/>
                <a:gd name="connsiteX110" fmla="*/ 3449863 w 4215960"/>
                <a:gd name="connsiteY110" fmla="*/ 4204977 h 4384865"/>
                <a:gd name="connsiteX111" fmla="*/ 3491138 w 4215960"/>
                <a:gd name="connsiteY111" fmla="*/ 4181165 h 4384865"/>
                <a:gd name="connsiteX112" fmla="*/ 3575275 w 4215960"/>
                <a:gd name="connsiteY112" fmla="*/ 4238315 h 4384865"/>
                <a:gd name="connsiteX113" fmla="*/ 3592738 w 4215960"/>
                <a:gd name="connsiteY113" fmla="*/ 4136717 h 4384865"/>
                <a:gd name="connsiteX114" fmla="*/ 3567338 w 4215960"/>
                <a:gd name="connsiteY114" fmla="*/ 4114491 h 4384865"/>
                <a:gd name="connsiteX115" fmla="*/ 3494312 w 4215960"/>
                <a:gd name="connsiteY115" fmla="*/ 4071628 h 4384865"/>
                <a:gd name="connsiteX116" fmla="*/ 3516537 w 4215960"/>
                <a:gd name="connsiteY116" fmla="*/ 4046229 h 4384865"/>
                <a:gd name="connsiteX117" fmla="*/ 3537175 w 4215960"/>
                <a:gd name="connsiteY117" fmla="*/ 4024003 h 4384865"/>
                <a:gd name="connsiteX118" fmla="*/ 3591150 w 4215960"/>
                <a:gd name="connsiteY118" fmla="*/ 4055754 h 4384865"/>
                <a:gd name="connsiteX119" fmla="*/ 3597500 w 4215960"/>
                <a:gd name="connsiteY119" fmla="*/ 4011304 h 4384865"/>
                <a:gd name="connsiteX120" fmla="*/ 3541937 w 4215960"/>
                <a:gd name="connsiteY120" fmla="*/ 3987491 h 4384865"/>
                <a:gd name="connsiteX121" fmla="*/ 3540350 w 4215960"/>
                <a:gd name="connsiteY121" fmla="*/ 3977967 h 4384865"/>
                <a:gd name="connsiteX122" fmla="*/ 3527649 w 4215960"/>
                <a:gd name="connsiteY122" fmla="*/ 3939868 h 4384865"/>
                <a:gd name="connsiteX123" fmla="*/ 3533999 w 4215960"/>
                <a:gd name="connsiteY123" fmla="*/ 3892242 h 4384865"/>
                <a:gd name="connsiteX124" fmla="*/ 3545112 w 4215960"/>
                <a:gd name="connsiteY124" fmla="*/ 3836679 h 4384865"/>
                <a:gd name="connsiteX125" fmla="*/ 3507012 w 4215960"/>
                <a:gd name="connsiteY125" fmla="*/ 3806517 h 4384865"/>
                <a:gd name="connsiteX126" fmla="*/ 3540349 w 4215960"/>
                <a:gd name="connsiteY126" fmla="*/ 3796992 h 4384865"/>
                <a:gd name="connsiteX127" fmla="*/ 3518124 w 4215960"/>
                <a:gd name="connsiteY127" fmla="*/ 3760479 h 4384865"/>
                <a:gd name="connsiteX128" fmla="*/ 3556225 w 4215960"/>
                <a:gd name="connsiteY128" fmla="*/ 3755718 h 4384865"/>
                <a:gd name="connsiteX129" fmla="*/ 3562574 w 4215960"/>
                <a:gd name="connsiteY129" fmla="*/ 3722379 h 4384865"/>
                <a:gd name="connsiteX130" fmla="*/ 3624488 w 4215960"/>
                <a:gd name="connsiteY130" fmla="*/ 3731906 h 4384865"/>
                <a:gd name="connsiteX131" fmla="*/ 3657601 w 4215960"/>
                <a:gd name="connsiteY131" fmla="*/ 3747098 h 4384865"/>
                <a:gd name="connsiteX132" fmla="*/ 3623808 w 4215960"/>
                <a:gd name="connsiteY132" fmla="*/ 3788146 h 4384865"/>
                <a:gd name="connsiteX133" fmla="*/ 3662816 w 4215960"/>
                <a:gd name="connsiteY133" fmla="*/ 3895642 h 4384865"/>
                <a:gd name="connsiteX134" fmla="*/ 3715203 w 4215960"/>
                <a:gd name="connsiteY134" fmla="*/ 3926940 h 4384865"/>
                <a:gd name="connsiteX135" fmla="*/ 3767137 w 4215960"/>
                <a:gd name="connsiteY135" fmla="*/ 3884758 h 4384865"/>
                <a:gd name="connsiteX136" fmla="*/ 3852862 w 4215960"/>
                <a:gd name="connsiteY136" fmla="*/ 3836225 h 4384865"/>
                <a:gd name="connsiteX137" fmla="*/ 3835626 w 4215960"/>
                <a:gd name="connsiteY137" fmla="*/ 3747324 h 4384865"/>
                <a:gd name="connsiteX138" fmla="*/ 3912960 w 4215960"/>
                <a:gd name="connsiteY138" fmla="*/ 3614655 h 4384865"/>
                <a:gd name="connsiteX139" fmla="*/ 4205514 w 4215960"/>
                <a:gd name="connsiteY139" fmla="*/ 3281507 h 4384865"/>
                <a:gd name="connsiteX140" fmla="*/ 4124097 w 4215960"/>
                <a:gd name="connsiteY140" fmla="*/ 3272435 h 4384865"/>
                <a:gd name="connsiteX141" fmla="*/ 4128634 w 4215960"/>
                <a:gd name="connsiteY141" fmla="*/ 3180587 h 4384865"/>
                <a:gd name="connsiteX142" fmla="*/ 4079647 w 4215960"/>
                <a:gd name="connsiteY142" fmla="*/ 3155415 h 4384865"/>
                <a:gd name="connsiteX143" fmla="*/ 3995510 w 4215960"/>
                <a:gd name="connsiteY143" fmla="*/ 3186937 h 4384865"/>
                <a:gd name="connsiteX144" fmla="*/ 3958771 w 4215960"/>
                <a:gd name="connsiteY144" fmla="*/ 3150652 h 4384865"/>
                <a:gd name="connsiteX145" fmla="*/ 4003448 w 4215960"/>
                <a:gd name="connsiteY145" fmla="*/ 3127747 h 4384865"/>
                <a:gd name="connsiteX146" fmla="*/ 3874181 w 4215960"/>
                <a:gd name="connsiteY146" fmla="*/ 2914568 h 4384865"/>
                <a:gd name="connsiteX147" fmla="*/ 3889147 w 4215960"/>
                <a:gd name="connsiteY147" fmla="*/ 2884405 h 4384865"/>
                <a:gd name="connsiteX148" fmla="*/ 3865562 w 4215960"/>
                <a:gd name="connsiteY148" fmla="*/ 2768745 h 4384865"/>
                <a:gd name="connsiteX149" fmla="*/ 3706813 w 4215960"/>
                <a:gd name="connsiteY149" fmla="*/ 2757859 h 4384865"/>
                <a:gd name="connsiteX150" fmla="*/ 3673475 w 4215960"/>
                <a:gd name="connsiteY150" fmla="*/ 2806617 h 4384865"/>
                <a:gd name="connsiteX151" fmla="*/ 3584575 w 4215960"/>
                <a:gd name="connsiteY151" fmla="*/ 2821133 h 4384865"/>
                <a:gd name="connsiteX152" fmla="*/ 3590925 w 4215960"/>
                <a:gd name="connsiteY152" fmla="*/ 2799134 h 4384865"/>
                <a:gd name="connsiteX153" fmla="*/ 3537403 w 4215960"/>
                <a:gd name="connsiteY153" fmla="*/ 2783033 h 4384865"/>
                <a:gd name="connsiteX154" fmla="*/ 3512684 w 4215960"/>
                <a:gd name="connsiteY154" fmla="*/ 2617932 h 4384865"/>
                <a:gd name="connsiteX155" fmla="*/ 3232377 w 4215960"/>
                <a:gd name="connsiteY155" fmla="*/ 2551257 h 4384865"/>
                <a:gd name="connsiteX156" fmla="*/ 3096078 w 4215960"/>
                <a:gd name="connsiteY156" fmla="*/ 2594573 h 4384865"/>
                <a:gd name="connsiteX157" fmla="*/ 2964089 w 4215960"/>
                <a:gd name="connsiteY157" fmla="*/ 2587089 h 4384865"/>
                <a:gd name="connsiteX158" fmla="*/ 2831646 w 4215960"/>
                <a:gd name="connsiteY158" fmla="*/ 2476191 h 4384865"/>
                <a:gd name="connsiteX159" fmla="*/ 2618468 w 4215960"/>
                <a:gd name="connsiteY159" fmla="*/ 2172978 h 4384865"/>
                <a:gd name="connsiteX160" fmla="*/ 2220006 w 4215960"/>
                <a:gd name="connsiteY160" fmla="*/ 2033505 h 4384865"/>
                <a:gd name="connsiteX161" fmla="*/ 1983468 w 4215960"/>
                <a:gd name="connsiteY161" fmla="*/ 1720541 h 4384865"/>
                <a:gd name="connsiteX162" fmla="*/ 2017259 w 4215960"/>
                <a:gd name="connsiteY162" fmla="*/ 1695595 h 4384865"/>
                <a:gd name="connsiteX163" fmla="*/ 2076903 w 4215960"/>
                <a:gd name="connsiteY163" fmla="*/ 1778598 h 4384865"/>
                <a:gd name="connsiteX164" fmla="*/ 2097087 w 4215960"/>
                <a:gd name="connsiteY164" fmla="*/ 1761135 h 4384865"/>
                <a:gd name="connsiteX165" fmla="*/ 2140177 w 4215960"/>
                <a:gd name="connsiteY165" fmla="*/ 1791979 h 4384865"/>
                <a:gd name="connsiteX166" fmla="*/ 2228850 w 4215960"/>
                <a:gd name="connsiteY166" fmla="*/ 1738230 h 4384865"/>
                <a:gd name="connsiteX167" fmla="*/ 2244952 w 4215960"/>
                <a:gd name="connsiteY167" fmla="*/ 1717820 h 4384865"/>
                <a:gd name="connsiteX168" fmla="*/ 2303235 w 4215960"/>
                <a:gd name="connsiteY168" fmla="*/ 1718046 h 4384865"/>
                <a:gd name="connsiteX169" fmla="*/ 2319338 w 4215960"/>
                <a:gd name="connsiteY169" fmla="*/ 1684936 h 4384865"/>
                <a:gd name="connsiteX170" fmla="*/ 2300514 w 4215960"/>
                <a:gd name="connsiteY170" fmla="*/ 1659309 h 4384865"/>
                <a:gd name="connsiteX171" fmla="*/ 2233386 w 4215960"/>
                <a:gd name="connsiteY171" fmla="*/ 1679266 h 4384865"/>
                <a:gd name="connsiteX172" fmla="*/ 2211614 w 4215960"/>
                <a:gd name="connsiteY172" fmla="*/ 1625745 h 4384865"/>
                <a:gd name="connsiteX173" fmla="*/ 2232932 w 4215960"/>
                <a:gd name="connsiteY173" fmla="*/ 1596035 h 4384865"/>
                <a:gd name="connsiteX174" fmla="*/ 2176462 w 4215960"/>
                <a:gd name="connsiteY174" fmla="*/ 1492621 h 4384865"/>
                <a:gd name="connsiteX175" fmla="*/ 2127931 w 4215960"/>
                <a:gd name="connsiteY175" fmla="*/ 1531402 h 4384865"/>
                <a:gd name="connsiteX176" fmla="*/ 2038576 w 4215960"/>
                <a:gd name="connsiteY176" fmla="*/ 1476746 h 4384865"/>
                <a:gd name="connsiteX177" fmla="*/ 2090510 w 4215960"/>
                <a:gd name="connsiteY177" fmla="*/ 1384217 h 4384865"/>
                <a:gd name="connsiteX178" fmla="*/ 2047648 w 4215960"/>
                <a:gd name="connsiteY178" fmla="*/ 1263114 h 4384865"/>
                <a:gd name="connsiteX179" fmla="*/ 2062389 w 4215960"/>
                <a:gd name="connsiteY179" fmla="*/ 1139062 h 4384865"/>
                <a:gd name="connsiteX180" fmla="*/ 2157639 w 4215960"/>
                <a:gd name="connsiteY180" fmla="*/ 1065357 h 4384865"/>
                <a:gd name="connsiteX181" fmla="*/ 2262868 w 4215960"/>
                <a:gd name="connsiteY181" fmla="*/ 1042905 h 4384865"/>
                <a:gd name="connsiteX182" fmla="*/ 2199821 w 4215960"/>
                <a:gd name="connsiteY182" fmla="*/ 953098 h 4384865"/>
                <a:gd name="connsiteX183" fmla="*/ 2182585 w 4215960"/>
                <a:gd name="connsiteY183" fmla="*/ 997775 h 4384865"/>
                <a:gd name="connsiteX184" fmla="*/ 2139270 w 4215960"/>
                <a:gd name="connsiteY184" fmla="*/ 950604 h 4384865"/>
                <a:gd name="connsiteX185" fmla="*/ 2160588 w 4215960"/>
                <a:gd name="connsiteY185" fmla="*/ 865332 h 4384865"/>
                <a:gd name="connsiteX186" fmla="*/ 2233612 w 4215960"/>
                <a:gd name="connsiteY186" fmla="*/ 768041 h 4384865"/>
                <a:gd name="connsiteX187" fmla="*/ 2216603 w 4215960"/>
                <a:gd name="connsiteY187" fmla="*/ 661452 h 4384865"/>
                <a:gd name="connsiteX188" fmla="*/ 2045381 w 4215960"/>
                <a:gd name="connsiteY188" fmla="*/ 671203 h 4384865"/>
                <a:gd name="connsiteX189" fmla="*/ 2026103 w 4215960"/>
                <a:gd name="connsiteY189" fmla="*/ 713840 h 4384865"/>
                <a:gd name="connsiteX190" fmla="*/ 1993900 w 4215960"/>
                <a:gd name="connsiteY190" fmla="*/ 646257 h 4384865"/>
                <a:gd name="connsiteX191" fmla="*/ 1964190 w 4215960"/>
                <a:gd name="connsiteY191" fmla="*/ 686625 h 4384865"/>
                <a:gd name="connsiteX192" fmla="*/ 1778681 w 4215960"/>
                <a:gd name="connsiteY192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868587 w 4215960"/>
                <a:gd name="connsiteY23" fmla="*/ 607703 h 4384865"/>
                <a:gd name="connsiteX24" fmla="*/ 362857 w 4215960"/>
                <a:gd name="connsiteY24" fmla="*/ 808862 h 4384865"/>
                <a:gd name="connsiteX25" fmla="*/ 312057 w 4215960"/>
                <a:gd name="connsiteY25" fmla="*/ 823377 h 4384865"/>
                <a:gd name="connsiteX26" fmla="*/ 239485 w 4215960"/>
                <a:gd name="connsiteY26" fmla="*/ 874177 h 4384865"/>
                <a:gd name="connsiteX27" fmla="*/ 210457 w 4215960"/>
                <a:gd name="connsiteY27" fmla="*/ 881434 h 4384865"/>
                <a:gd name="connsiteX28" fmla="*/ 159657 w 4215960"/>
                <a:gd name="connsiteY28" fmla="*/ 910462 h 4384865"/>
                <a:gd name="connsiteX29" fmla="*/ 130628 w 4215960"/>
                <a:gd name="connsiteY29" fmla="*/ 939491 h 4384865"/>
                <a:gd name="connsiteX30" fmla="*/ 108857 w 4215960"/>
                <a:gd name="connsiteY30" fmla="*/ 961262 h 4384865"/>
                <a:gd name="connsiteX31" fmla="*/ 94343 w 4215960"/>
                <a:gd name="connsiteY31" fmla="*/ 975777 h 4384865"/>
                <a:gd name="connsiteX32" fmla="*/ 43543 w 4215960"/>
                <a:gd name="connsiteY32" fmla="*/ 1055605 h 4384865"/>
                <a:gd name="connsiteX33" fmla="*/ 14514 w 4215960"/>
                <a:gd name="connsiteY33" fmla="*/ 1135434 h 4384865"/>
                <a:gd name="connsiteX34" fmla="*/ 0 w 4215960"/>
                <a:gd name="connsiteY34" fmla="*/ 1193491 h 4384865"/>
                <a:gd name="connsiteX35" fmla="*/ 7257 w 4215960"/>
                <a:gd name="connsiteY35" fmla="*/ 2165948 h 4384865"/>
                <a:gd name="connsiteX36" fmla="*/ 29028 w 4215960"/>
                <a:gd name="connsiteY36" fmla="*/ 2267548 h 4384865"/>
                <a:gd name="connsiteX37" fmla="*/ 43543 w 4215960"/>
                <a:gd name="connsiteY37" fmla="*/ 2303834 h 4384865"/>
                <a:gd name="connsiteX38" fmla="*/ 58057 w 4215960"/>
                <a:gd name="connsiteY38" fmla="*/ 2369148 h 4384865"/>
                <a:gd name="connsiteX39" fmla="*/ 79828 w 4215960"/>
                <a:gd name="connsiteY39" fmla="*/ 2419948 h 4384865"/>
                <a:gd name="connsiteX40" fmla="*/ 116114 w 4215960"/>
                <a:gd name="connsiteY40" fmla="*/ 2536062 h 4384865"/>
                <a:gd name="connsiteX41" fmla="*/ 137885 w 4215960"/>
                <a:gd name="connsiteY41" fmla="*/ 2601377 h 4384865"/>
                <a:gd name="connsiteX42" fmla="*/ 145143 w 4215960"/>
                <a:gd name="connsiteY42" fmla="*/ 2623148 h 4384865"/>
                <a:gd name="connsiteX43" fmla="*/ 166914 w 4215960"/>
                <a:gd name="connsiteY43" fmla="*/ 2666691 h 4384865"/>
                <a:gd name="connsiteX44" fmla="*/ 188685 w 4215960"/>
                <a:gd name="connsiteY44" fmla="*/ 2717491 h 4384865"/>
                <a:gd name="connsiteX45" fmla="*/ 195943 w 4215960"/>
                <a:gd name="connsiteY45" fmla="*/ 2746520 h 4384865"/>
                <a:gd name="connsiteX46" fmla="*/ 232228 w 4215960"/>
                <a:gd name="connsiteY46" fmla="*/ 2797320 h 4384865"/>
                <a:gd name="connsiteX47" fmla="*/ 254000 w 4215960"/>
                <a:gd name="connsiteY47" fmla="*/ 2855377 h 4384865"/>
                <a:gd name="connsiteX48" fmla="*/ 275771 w 4215960"/>
                <a:gd name="connsiteY48" fmla="*/ 2877148 h 4384865"/>
                <a:gd name="connsiteX49" fmla="*/ 312057 w 4215960"/>
                <a:gd name="connsiteY49" fmla="*/ 2949720 h 4384865"/>
                <a:gd name="connsiteX50" fmla="*/ 348343 w 4215960"/>
                <a:gd name="connsiteY50" fmla="*/ 3000520 h 4384865"/>
                <a:gd name="connsiteX51" fmla="*/ 355600 w 4215960"/>
                <a:gd name="connsiteY51" fmla="*/ 3022291 h 4384865"/>
                <a:gd name="connsiteX52" fmla="*/ 406400 w 4215960"/>
                <a:gd name="connsiteY52" fmla="*/ 3087605 h 4384865"/>
                <a:gd name="connsiteX53" fmla="*/ 435428 w 4215960"/>
                <a:gd name="connsiteY53" fmla="*/ 3152920 h 4384865"/>
                <a:gd name="connsiteX54" fmla="*/ 457200 w 4215960"/>
                <a:gd name="connsiteY54" fmla="*/ 3181948 h 4384865"/>
                <a:gd name="connsiteX55" fmla="*/ 471714 w 4215960"/>
                <a:gd name="connsiteY55" fmla="*/ 3240005 h 4384865"/>
                <a:gd name="connsiteX56" fmla="*/ 478971 w 4215960"/>
                <a:gd name="connsiteY56" fmla="*/ 3261777 h 4384865"/>
                <a:gd name="connsiteX57" fmla="*/ 486228 w 4215960"/>
                <a:gd name="connsiteY57" fmla="*/ 3290805 h 4384865"/>
                <a:gd name="connsiteX58" fmla="*/ 493485 w 4215960"/>
                <a:gd name="connsiteY58" fmla="*/ 3356120 h 4384865"/>
                <a:gd name="connsiteX59" fmla="*/ 515257 w 4215960"/>
                <a:gd name="connsiteY59" fmla="*/ 3414177 h 4384865"/>
                <a:gd name="connsiteX60" fmla="*/ 544285 w 4215960"/>
                <a:gd name="connsiteY60" fmla="*/ 3457720 h 4384865"/>
                <a:gd name="connsiteX61" fmla="*/ 573314 w 4215960"/>
                <a:gd name="connsiteY61" fmla="*/ 3508520 h 4384865"/>
                <a:gd name="connsiteX62" fmla="*/ 602343 w 4215960"/>
                <a:gd name="connsiteY62" fmla="*/ 3530291 h 4384865"/>
                <a:gd name="connsiteX63" fmla="*/ 645885 w 4215960"/>
                <a:gd name="connsiteY63" fmla="*/ 3573834 h 4384865"/>
                <a:gd name="connsiteX64" fmla="*/ 674914 w 4215960"/>
                <a:gd name="connsiteY64" fmla="*/ 3595605 h 4384865"/>
                <a:gd name="connsiteX65" fmla="*/ 711200 w 4215960"/>
                <a:gd name="connsiteY65" fmla="*/ 3639148 h 4384865"/>
                <a:gd name="connsiteX66" fmla="*/ 740228 w 4215960"/>
                <a:gd name="connsiteY66" fmla="*/ 3660920 h 4384865"/>
                <a:gd name="connsiteX67" fmla="*/ 812800 w 4215960"/>
                <a:gd name="connsiteY67" fmla="*/ 3726234 h 4384865"/>
                <a:gd name="connsiteX68" fmla="*/ 849085 w 4215960"/>
                <a:gd name="connsiteY68" fmla="*/ 3769777 h 4384865"/>
                <a:gd name="connsiteX69" fmla="*/ 870857 w 4215960"/>
                <a:gd name="connsiteY69" fmla="*/ 3784291 h 4384865"/>
                <a:gd name="connsiteX70" fmla="*/ 907143 w 4215960"/>
                <a:gd name="connsiteY70" fmla="*/ 3827834 h 4384865"/>
                <a:gd name="connsiteX71" fmla="*/ 936171 w 4215960"/>
                <a:gd name="connsiteY71" fmla="*/ 3849605 h 4384865"/>
                <a:gd name="connsiteX72" fmla="*/ 1030514 w 4215960"/>
                <a:gd name="connsiteY72" fmla="*/ 3893148 h 4384865"/>
                <a:gd name="connsiteX73" fmla="*/ 1480457 w 4215960"/>
                <a:gd name="connsiteY73" fmla="*/ 3878634 h 4384865"/>
                <a:gd name="connsiteX74" fmla="*/ 1531257 w 4215960"/>
                <a:gd name="connsiteY74" fmla="*/ 3864120 h 4384865"/>
                <a:gd name="connsiteX75" fmla="*/ 1618343 w 4215960"/>
                <a:gd name="connsiteY75" fmla="*/ 3856862 h 4384865"/>
                <a:gd name="connsiteX76" fmla="*/ 1698171 w 4215960"/>
                <a:gd name="connsiteY76" fmla="*/ 3842348 h 4384865"/>
                <a:gd name="connsiteX77" fmla="*/ 1756228 w 4215960"/>
                <a:gd name="connsiteY77" fmla="*/ 3835091 h 4384865"/>
                <a:gd name="connsiteX78" fmla="*/ 1785257 w 4215960"/>
                <a:gd name="connsiteY78" fmla="*/ 3820577 h 4384865"/>
                <a:gd name="connsiteX79" fmla="*/ 1850571 w 4215960"/>
                <a:gd name="connsiteY79" fmla="*/ 3798805 h 4384865"/>
                <a:gd name="connsiteX80" fmla="*/ 1886857 w 4215960"/>
                <a:gd name="connsiteY80" fmla="*/ 3784291 h 4384865"/>
                <a:gd name="connsiteX81" fmla="*/ 1988457 w 4215960"/>
                <a:gd name="connsiteY81" fmla="*/ 3769777 h 4384865"/>
                <a:gd name="connsiteX82" fmla="*/ 2017485 w 4215960"/>
                <a:gd name="connsiteY82" fmla="*/ 3762520 h 4384865"/>
                <a:gd name="connsiteX83" fmla="*/ 2637971 w 4215960"/>
                <a:gd name="connsiteY83" fmla="*/ 4109274 h 4384865"/>
                <a:gd name="connsiteX84" fmla="*/ 2724375 w 4215960"/>
                <a:gd name="connsiteY84" fmla="*/ 4295464 h 4384865"/>
                <a:gd name="connsiteX85" fmla="*/ 2784700 w 4215960"/>
                <a:gd name="connsiteY85" fmla="*/ 4354202 h 4384865"/>
                <a:gd name="connsiteX86" fmla="*/ 2795812 w 4215960"/>
                <a:gd name="connsiteY86" fmla="*/ 4324039 h 4384865"/>
                <a:gd name="connsiteX87" fmla="*/ 2841850 w 4215960"/>
                <a:gd name="connsiteY87" fmla="*/ 4297051 h 4384865"/>
                <a:gd name="connsiteX88" fmla="*/ 2892650 w 4215960"/>
                <a:gd name="connsiteY88" fmla="*/ 4370077 h 4384865"/>
                <a:gd name="connsiteX89" fmla="*/ 2941863 w 4215960"/>
                <a:gd name="connsiteY89" fmla="*/ 4373252 h 4384865"/>
                <a:gd name="connsiteX90" fmla="*/ 2897412 w 4215960"/>
                <a:gd name="connsiteY90" fmla="*/ 4279590 h 4384865"/>
                <a:gd name="connsiteX91" fmla="*/ 2854550 w 4215960"/>
                <a:gd name="connsiteY91" fmla="*/ 4211327 h 4384865"/>
                <a:gd name="connsiteX92" fmla="*/ 2897413 w 4215960"/>
                <a:gd name="connsiteY92" fmla="*/ 4195451 h 4384865"/>
                <a:gd name="connsiteX93" fmla="*/ 2878362 w 4215960"/>
                <a:gd name="connsiteY93" fmla="*/ 4154177 h 4384865"/>
                <a:gd name="connsiteX94" fmla="*/ 2930750 w 4215960"/>
                <a:gd name="connsiteY94" fmla="*/ 4163702 h 4384865"/>
                <a:gd name="connsiteX95" fmla="*/ 2910113 w 4215960"/>
                <a:gd name="connsiteY95" fmla="*/ 4130364 h 4384865"/>
                <a:gd name="connsiteX96" fmla="*/ 2931432 w 4215960"/>
                <a:gd name="connsiteY96" fmla="*/ 4113810 h 4384865"/>
                <a:gd name="connsiteX97" fmla="*/ 3052535 w 4215960"/>
                <a:gd name="connsiteY97" fmla="*/ 4199083 h 4384865"/>
                <a:gd name="connsiteX98" fmla="*/ 3087912 w 4215960"/>
                <a:gd name="connsiteY98" fmla="*/ 4185926 h 4384865"/>
                <a:gd name="connsiteX99" fmla="*/ 3140299 w 4215960"/>
                <a:gd name="connsiteY99" fmla="*/ 4251015 h 4384865"/>
                <a:gd name="connsiteX100" fmla="*/ 3160937 w 4215960"/>
                <a:gd name="connsiteY100" fmla="*/ 4309752 h 4384865"/>
                <a:gd name="connsiteX101" fmla="*/ 3268887 w 4215960"/>
                <a:gd name="connsiteY101" fmla="*/ 4328801 h 4384865"/>
                <a:gd name="connsiteX102" fmla="*/ 3208563 w 4215960"/>
                <a:gd name="connsiteY102" fmla="*/ 4262126 h 4384865"/>
                <a:gd name="connsiteX103" fmla="*/ 3205387 w 4215960"/>
                <a:gd name="connsiteY103" fmla="*/ 4193864 h 4384865"/>
                <a:gd name="connsiteX104" fmla="*/ 3259362 w 4215960"/>
                <a:gd name="connsiteY104" fmla="*/ 4249427 h 4384865"/>
                <a:gd name="connsiteX105" fmla="*/ 3308575 w 4215960"/>
                <a:gd name="connsiteY105" fmla="*/ 4254189 h 4384865"/>
                <a:gd name="connsiteX106" fmla="*/ 3302225 w 4215960"/>
                <a:gd name="connsiteY106" fmla="*/ 4204977 h 4384865"/>
                <a:gd name="connsiteX107" fmla="*/ 3362550 w 4215960"/>
                <a:gd name="connsiteY107" fmla="*/ 4209739 h 4384865"/>
                <a:gd name="connsiteX108" fmla="*/ 3424462 w 4215960"/>
                <a:gd name="connsiteY108" fmla="*/ 4252601 h 4384865"/>
                <a:gd name="connsiteX109" fmla="*/ 3456212 w 4215960"/>
                <a:gd name="connsiteY109" fmla="*/ 4239902 h 4384865"/>
                <a:gd name="connsiteX110" fmla="*/ 3449863 w 4215960"/>
                <a:gd name="connsiteY110" fmla="*/ 4204977 h 4384865"/>
                <a:gd name="connsiteX111" fmla="*/ 3491138 w 4215960"/>
                <a:gd name="connsiteY111" fmla="*/ 4181165 h 4384865"/>
                <a:gd name="connsiteX112" fmla="*/ 3575275 w 4215960"/>
                <a:gd name="connsiteY112" fmla="*/ 4238315 h 4384865"/>
                <a:gd name="connsiteX113" fmla="*/ 3592738 w 4215960"/>
                <a:gd name="connsiteY113" fmla="*/ 4136717 h 4384865"/>
                <a:gd name="connsiteX114" fmla="*/ 3567338 w 4215960"/>
                <a:gd name="connsiteY114" fmla="*/ 4114491 h 4384865"/>
                <a:gd name="connsiteX115" fmla="*/ 3494312 w 4215960"/>
                <a:gd name="connsiteY115" fmla="*/ 4071628 h 4384865"/>
                <a:gd name="connsiteX116" fmla="*/ 3516537 w 4215960"/>
                <a:gd name="connsiteY116" fmla="*/ 4046229 h 4384865"/>
                <a:gd name="connsiteX117" fmla="*/ 3537175 w 4215960"/>
                <a:gd name="connsiteY117" fmla="*/ 4024003 h 4384865"/>
                <a:gd name="connsiteX118" fmla="*/ 3591150 w 4215960"/>
                <a:gd name="connsiteY118" fmla="*/ 4055754 h 4384865"/>
                <a:gd name="connsiteX119" fmla="*/ 3597500 w 4215960"/>
                <a:gd name="connsiteY119" fmla="*/ 4011304 h 4384865"/>
                <a:gd name="connsiteX120" fmla="*/ 3541937 w 4215960"/>
                <a:gd name="connsiteY120" fmla="*/ 3987491 h 4384865"/>
                <a:gd name="connsiteX121" fmla="*/ 3540350 w 4215960"/>
                <a:gd name="connsiteY121" fmla="*/ 3977967 h 4384865"/>
                <a:gd name="connsiteX122" fmla="*/ 3527649 w 4215960"/>
                <a:gd name="connsiteY122" fmla="*/ 3939868 h 4384865"/>
                <a:gd name="connsiteX123" fmla="*/ 3533999 w 4215960"/>
                <a:gd name="connsiteY123" fmla="*/ 3892242 h 4384865"/>
                <a:gd name="connsiteX124" fmla="*/ 3545112 w 4215960"/>
                <a:gd name="connsiteY124" fmla="*/ 3836679 h 4384865"/>
                <a:gd name="connsiteX125" fmla="*/ 3507012 w 4215960"/>
                <a:gd name="connsiteY125" fmla="*/ 3806517 h 4384865"/>
                <a:gd name="connsiteX126" fmla="*/ 3540349 w 4215960"/>
                <a:gd name="connsiteY126" fmla="*/ 3796992 h 4384865"/>
                <a:gd name="connsiteX127" fmla="*/ 3518124 w 4215960"/>
                <a:gd name="connsiteY127" fmla="*/ 3760479 h 4384865"/>
                <a:gd name="connsiteX128" fmla="*/ 3556225 w 4215960"/>
                <a:gd name="connsiteY128" fmla="*/ 3755718 h 4384865"/>
                <a:gd name="connsiteX129" fmla="*/ 3562574 w 4215960"/>
                <a:gd name="connsiteY129" fmla="*/ 3722379 h 4384865"/>
                <a:gd name="connsiteX130" fmla="*/ 3624488 w 4215960"/>
                <a:gd name="connsiteY130" fmla="*/ 3731906 h 4384865"/>
                <a:gd name="connsiteX131" fmla="*/ 3657601 w 4215960"/>
                <a:gd name="connsiteY131" fmla="*/ 3747098 h 4384865"/>
                <a:gd name="connsiteX132" fmla="*/ 3623808 w 4215960"/>
                <a:gd name="connsiteY132" fmla="*/ 3788146 h 4384865"/>
                <a:gd name="connsiteX133" fmla="*/ 3662816 w 4215960"/>
                <a:gd name="connsiteY133" fmla="*/ 3895642 h 4384865"/>
                <a:gd name="connsiteX134" fmla="*/ 3715203 w 4215960"/>
                <a:gd name="connsiteY134" fmla="*/ 3926940 h 4384865"/>
                <a:gd name="connsiteX135" fmla="*/ 3767137 w 4215960"/>
                <a:gd name="connsiteY135" fmla="*/ 3884758 h 4384865"/>
                <a:gd name="connsiteX136" fmla="*/ 3852862 w 4215960"/>
                <a:gd name="connsiteY136" fmla="*/ 3836225 h 4384865"/>
                <a:gd name="connsiteX137" fmla="*/ 3835626 w 4215960"/>
                <a:gd name="connsiteY137" fmla="*/ 3747324 h 4384865"/>
                <a:gd name="connsiteX138" fmla="*/ 3912960 w 4215960"/>
                <a:gd name="connsiteY138" fmla="*/ 3614655 h 4384865"/>
                <a:gd name="connsiteX139" fmla="*/ 4205514 w 4215960"/>
                <a:gd name="connsiteY139" fmla="*/ 3281507 h 4384865"/>
                <a:gd name="connsiteX140" fmla="*/ 4124097 w 4215960"/>
                <a:gd name="connsiteY140" fmla="*/ 3272435 h 4384865"/>
                <a:gd name="connsiteX141" fmla="*/ 4128634 w 4215960"/>
                <a:gd name="connsiteY141" fmla="*/ 3180587 h 4384865"/>
                <a:gd name="connsiteX142" fmla="*/ 4079647 w 4215960"/>
                <a:gd name="connsiteY142" fmla="*/ 3155415 h 4384865"/>
                <a:gd name="connsiteX143" fmla="*/ 3995510 w 4215960"/>
                <a:gd name="connsiteY143" fmla="*/ 3186937 h 4384865"/>
                <a:gd name="connsiteX144" fmla="*/ 3958771 w 4215960"/>
                <a:gd name="connsiteY144" fmla="*/ 3150652 h 4384865"/>
                <a:gd name="connsiteX145" fmla="*/ 4003448 w 4215960"/>
                <a:gd name="connsiteY145" fmla="*/ 3127747 h 4384865"/>
                <a:gd name="connsiteX146" fmla="*/ 3874181 w 4215960"/>
                <a:gd name="connsiteY146" fmla="*/ 2914568 h 4384865"/>
                <a:gd name="connsiteX147" fmla="*/ 3889147 w 4215960"/>
                <a:gd name="connsiteY147" fmla="*/ 2884405 h 4384865"/>
                <a:gd name="connsiteX148" fmla="*/ 3865562 w 4215960"/>
                <a:gd name="connsiteY148" fmla="*/ 2768745 h 4384865"/>
                <a:gd name="connsiteX149" fmla="*/ 3706813 w 4215960"/>
                <a:gd name="connsiteY149" fmla="*/ 2757859 h 4384865"/>
                <a:gd name="connsiteX150" fmla="*/ 3673475 w 4215960"/>
                <a:gd name="connsiteY150" fmla="*/ 2806617 h 4384865"/>
                <a:gd name="connsiteX151" fmla="*/ 3584575 w 4215960"/>
                <a:gd name="connsiteY151" fmla="*/ 2821133 h 4384865"/>
                <a:gd name="connsiteX152" fmla="*/ 3590925 w 4215960"/>
                <a:gd name="connsiteY152" fmla="*/ 2799134 h 4384865"/>
                <a:gd name="connsiteX153" fmla="*/ 3537403 w 4215960"/>
                <a:gd name="connsiteY153" fmla="*/ 2783033 h 4384865"/>
                <a:gd name="connsiteX154" fmla="*/ 3512684 w 4215960"/>
                <a:gd name="connsiteY154" fmla="*/ 2617932 h 4384865"/>
                <a:gd name="connsiteX155" fmla="*/ 3232377 w 4215960"/>
                <a:gd name="connsiteY155" fmla="*/ 2551257 h 4384865"/>
                <a:gd name="connsiteX156" fmla="*/ 3096078 w 4215960"/>
                <a:gd name="connsiteY156" fmla="*/ 2594573 h 4384865"/>
                <a:gd name="connsiteX157" fmla="*/ 2964089 w 4215960"/>
                <a:gd name="connsiteY157" fmla="*/ 2587089 h 4384865"/>
                <a:gd name="connsiteX158" fmla="*/ 2831646 w 4215960"/>
                <a:gd name="connsiteY158" fmla="*/ 2476191 h 4384865"/>
                <a:gd name="connsiteX159" fmla="*/ 2618468 w 4215960"/>
                <a:gd name="connsiteY159" fmla="*/ 2172978 h 4384865"/>
                <a:gd name="connsiteX160" fmla="*/ 2220006 w 4215960"/>
                <a:gd name="connsiteY160" fmla="*/ 2033505 h 4384865"/>
                <a:gd name="connsiteX161" fmla="*/ 1983468 w 4215960"/>
                <a:gd name="connsiteY161" fmla="*/ 1720541 h 4384865"/>
                <a:gd name="connsiteX162" fmla="*/ 2017259 w 4215960"/>
                <a:gd name="connsiteY162" fmla="*/ 1695595 h 4384865"/>
                <a:gd name="connsiteX163" fmla="*/ 2076903 w 4215960"/>
                <a:gd name="connsiteY163" fmla="*/ 1778598 h 4384865"/>
                <a:gd name="connsiteX164" fmla="*/ 2097087 w 4215960"/>
                <a:gd name="connsiteY164" fmla="*/ 1761135 h 4384865"/>
                <a:gd name="connsiteX165" fmla="*/ 2140177 w 4215960"/>
                <a:gd name="connsiteY165" fmla="*/ 1791979 h 4384865"/>
                <a:gd name="connsiteX166" fmla="*/ 2228850 w 4215960"/>
                <a:gd name="connsiteY166" fmla="*/ 1738230 h 4384865"/>
                <a:gd name="connsiteX167" fmla="*/ 2244952 w 4215960"/>
                <a:gd name="connsiteY167" fmla="*/ 1717820 h 4384865"/>
                <a:gd name="connsiteX168" fmla="*/ 2303235 w 4215960"/>
                <a:gd name="connsiteY168" fmla="*/ 1718046 h 4384865"/>
                <a:gd name="connsiteX169" fmla="*/ 2319338 w 4215960"/>
                <a:gd name="connsiteY169" fmla="*/ 1684936 h 4384865"/>
                <a:gd name="connsiteX170" fmla="*/ 2300514 w 4215960"/>
                <a:gd name="connsiteY170" fmla="*/ 1659309 h 4384865"/>
                <a:gd name="connsiteX171" fmla="*/ 2233386 w 4215960"/>
                <a:gd name="connsiteY171" fmla="*/ 1679266 h 4384865"/>
                <a:gd name="connsiteX172" fmla="*/ 2211614 w 4215960"/>
                <a:gd name="connsiteY172" fmla="*/ 1625745 h 4384865"/>
                <a:gd name="connsiteX173" fmla="*/ 2232932 w 4215960"/>
                <a:gd name="connsiteY173" fmla="*/ 1596035 h 4384865"/>
                <a:gd name="connsiteX174" fmla="*/ 2176462 w 4215960"/>
                <a:gd name="connsiteY174" fmla="*/ 1492621 h 4384865"/>
                <a:gd name="connsiteX175" fmla="*/ 2127931 w 4215960"/>
                <a:gd name="connsiteY175" fmla="*/ 1531402 h 4384865"/>
                <a:gd name="connsiteX176" fmla="*/ 2038576 w 4215960"/>
                <a:gd name="connsiteY176" fmla="*/ 1476746 h 4384865"/>
                <a:gd name="connsiteX177" fmla="*/ 2090510 w 4215960"/>
                <a:gd name="connsiteY177" fmla="*/ 1384217 h 4384865"/>
                <a:gd name="connsiteX178" fmla="*/ 2047648 w 4215960"/>
                <a:gd name="connsiteY178" fmla="*/ 1263114 h 4384865"/>
                <a:gd name="connsiteX179" fmla="*/ 2062389 w 4215960"/>
                <a:gd name="connsiteY179" fmla="*/ 1139062 h 4384865"/>
                <a:gd name="connsiteX180" fmla="*/ 2157639 w 4215960"/>
                <a:gd name="connsiteY180" fmla="*/ 1065357 h 4384865"/>
                <a:gd name="connsiteX181" fmla="*/ 2262868 w 4215960"/>
                <a:gd name="connsiteY181" fmla="*/ 1042905 h 4384865"/>
                <a:gd name="connsiteX182" fmla="*/ 2199821 w 4215960"/>
                <a:gd name="connsiteY182" fmla="*/ 953098 h 4384865"/>
                <a:gd name="connsiteX183" fmla="*/ 2182585 w 4215960"/>
                <a:gd name="connsiteY183" fmla="*/ 997775 h 4384865"/>
                <a:gd name="connsiteX184" fmla="*/ 2139270 w 4215960"/>
                <a:gd name="connsiteY184" fmla="*/ 950604 h 4384865"/>
                <a:gd name="connsiteX185" fmla="*/ 2160588 w 4215960"/>
                <a:gd name="connsiteY185" fmla="*/ 865332 h 4384865"/>
                <a:gd name="connsiteX186" fmla="*/ 2233612 w 4215960"/>
                <a:gd name="connsiteY186" fmla="*/ 768041 h 4384865"/>
                <a:gd name="connsiteX187" fmla="*/ 2216603 w 4215960"/>
                <a:gd name="connsiteY187" fmla="*/ 661452 h 4384865"/>
                <a:gd name="connsiteX188" fmla="*/ 2045381 w 4215960"/>
                <a:gd name="connsiteY188" fmla="*/ 671203 h 4384865"/>
                <a:gd name="connsiteX189" fmla="*/ 2026103 w 4215960"/>
                <a:gd name="connsiteY189" fmla="*/ 713840 h 4384865"/>
                <a:gd name="connsiteX190" fmla="*/ 1993900 w 4215960"/>
                <a:gd name="connsiteY190" fmla="*/ 646257 h 4384865"/>
                <a:gd name="connsiteX191" fmla="*/ 1964190 w 4215960"/>
                <a:gd name="connsiteY191" fmla="*/ 686625 h 4384865"/>
                <a:gd name="connsiteX192" fmla="*/ 1778681 w 4215960"/>
                <a:gd name="connsiteY192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105125 w 4215960"/>
                <a:gd name="connsiteY23" fmla="*/ 455308 h 4384865"/>
                <a:gd name="connsiteX24" fmla="*/ 868587 w 4215960"/>
                <a:gd name="connsiteY24" fmla="*/ 607703 h 4384865"/>
                <a:gd name="connsiteX25" fmla="*/ 362857 w 4215960"/>
                <a:gd name="connsiteY25" fmla="*/ 808862 h 4384865"/>
                <a:gd name="connsiteX26" fmla="*/ 312057 w 4215960"/>
                <a:gd name="connsiteY26" fmla="*/ 823377 h 4384865"/>
                <a:gd name="connsiteX27" fmla="*/ 239485 w 4215960"/>
                <a:gd name="connsiteY27" fmla="*/ 874177 h 4384865"/>
                <a:gd name="connsiteX28" fmla="*/ 210457 w 4215960"/>
                <a:gd name="connsiteY28" fmla="*/ 881434 h 4384865"/>
                <a:gd name="connsiteX29" fmla="*/ 159657 w 4215960"/>
                <a:gd name="connsiteY29" fmla="*/ 910462 h 4384865"/>
                <a:gd name="connsiteX30" fmla="*/ 130628 w 4215960"/>
                <a:gd name="connsiteY30" fmla="*/ 939491 h 4384865"/>
                <a:gd name="connsiteX31" fmla="*/ 108857 w 4215960"/>
                <a:gd name="connsiteY31" fmla="*/ 961262 h 4384865"/>
                <a:gd name="connsiteX32" fmla="*/ 94343 w 4215960"/>
                <a:gd name="connsiteY32" fmla="*/ 975777 h 4384865"/>
                <a:gd name="connsiteX33" fmla="*/ 43543 w 4215960"/>
                <a:gd name="connsiteY33" fmla="*/ 1055605 h 4384865"/>
                <a:gd name="connsiteX34" fmla="*/ 14514 w 4215960"/>
                <a:gd name="connsiteY34" fmla="*/ 1135434 h 4384865"/>
                <a:gd name="connsiteX35" fmla="*/ 0 w 4215960"/>
                <a:gd name="connsiteY35" fmla="*/ 1193491 h 4384865"/>
                <a:gd name="connsiteX36" fmla="*/ 7257 w 4215960"/>
                <a:gd name="connsiteY36" fmla="*/ 2165948 h 4384865"/>
                <a:gd name="connsiteX37" fmla="*/ 29028 w 4215960"/>
                <a:gd name="connsiteY37" fmla="*/ 2267548 h 4384865"/>
                <a:gd name="connsiteX38" fmla="*/ 43543 w 4215960"/>
                <a:gd name="connsiteY38" fmla="*/ 2303834 h 4384865"/>
                <a:gd name="connsiteX39" fmla="*/ 58057 w 4215960"/>
                <a:gd name="connsiteY39" fmla="*/ 2369148 h 4384865"/>
                <a:gd name="connsiteX40" fmla="*/ 79828 w 4215960"/>
                <a:gd name="connsiteY40" fmla="*/ 2419948 h 4384865"/>
                <a:gd name="connsiteX41" fmla="*/ 116114 w 4215960"/>
                <a:gd name="connsiteY41" fmla="*/ 2536062 h 4384865"/>
                <a:gd name="connsiteX42" fmla="*/ 137885 w 4215960"/>
                <a:gd name="connsiteY42" fmla="*/ 2601377 h 4384865"/>
                <a:gd name="connsiteX43" fmla="*/ 145143 w 4215960"/>
                <a:gd name="connsiteY43" fmla="*/ 2623148 h 4384865"/>
                <a:gd name="connsiteX44" fmla="*/ 166914 w 4215960"/>
                <a:gd name="connsiteY44" fmla="*/ 2666691 h 4384865"/>
                <a:gd name="connsiteX45" fmla="*/ 188685 w 4215960"/>
                <a:gd name="connsiteY45" fmla="*/ 2717491 h 4384865"/>
                <a:gd name="connsiteX46" fmla="*/ 195943 w 4215960"/>
                <a:gd name="connsiteY46" fmla="*/ 2746520 h 4384865"/>
                <a:gd name="connsiteX47" fmla="*/ 232228 w 4215960"/>
                <a:gd name="connsiteY47" fmla="*/ 2797320 h 4384865"/>
                <a:gd name="connsiteX48" fmla="*/ 254000 w 4215960"/>
                <a:gd name="connsiteY48" fmla="*/ 2855377 h 4384865"/>
                <a:gd name="connsiteX49" fmla="*/ 275771 w 4215960"/>
                <a:gd name="connsiteY49" fmla="*/ 2877148 h 4384865"/>
                <a:gd name="connsiteX50" fmla="*/ 312057 w 4215960"/>
                <a:gd name="connsiteY50" fmla="*/ 2949720 h 4384865"/>
                <a:gd name="connsiteX51" fmla="*/ 348343 w 4215960"/>
                <a:gd name="connsiteY51" fmla="*/ 3000520 h 4384865"/>
                <a:gd name="connsiteX52" fmla="*/ 355600 w 4215960"/>
                <a:gd name="connsiteY52" fmla="*/ 3022291 h 4384865"/>
                <a:gd name="connsiteX53" fmla="*/ 406400 w 4215960"/>
                <a:gd name="connsiteY53" fmla="*/ 3087605 h 4384865"/>
                <a:gd name="connsiteX54" fmla="*/ 435428 w 4215960"/>
                <a:gd name="connsiteY54" fmla="*/ 3152920 h 4384865"/>
                <a:gd name="connsiteX55" fmla="*/ 457200 w 4215960"/>
                <a:gd name="connsiteY55" fmla="*/ 3181948 h 4384865"/>
                <a:gd name="connsiteX56" fmla="*/ 471714 w 4215960"/>
                <a:gd name="connsiteY56" fmla="*/ 3240005 h 4384865"/>
                <a:gd name="connsiteX57" fmla="*/ 478971 w 4215960"/>
                <a:gd name="connsiteY57" fmla="*/ 3261777 h 4384865"/>
                <a:gd name="connsiteX58" fmla="*/ 486228 w 4215960"/>
                <a:gd name="connsiteY58" fmla="*/ 3290805 h 4384865"/>
                <a:gd name="connsiteX59" fmla="*/ 493485 w 4215960"/>
                <a:gd name="connsiteY59" fmla="*/ 3356120 h 4384865"/>
                <a:gd name="connsiteX60" fmla="*/ 515257 w 4215960"/>
                <a:gd name="connsiteY60" fmla="*/ 3414177 h 4384865"/>
                <a:gd name="connsiteX61" fmla="*/ 544285 w 4215960"/>
                <a:gd name="connsiteY61" fmla="*/ 3457720 h 4384865"/>
                <a:gd name="connsiteX62" fmla="*/ 573314 w 4215960"/>
                <a:gd name="connsiteY62" fmla="*/ 3508520 h 4384865"/>
                <a:gd name="connsiteX63" fmla="*/ 602343 w 4215960"/>
                <a:gd name="connsiteY63" fmla="*/ 3530291 h 4384865"/>
                <a:gd name="connsiteX64" fmla="*/ 645885 w 4215960"/>
                <a:gd name="connsiteY64" fmla="*/ 3573834 h 4384865"/>
                <a:gd name="connsiteX65" fmla="*/ 674914 w 4215960"/>
                <a:gd name="connsiteY65" fmla="*/ 3595605 h 4384865"/>
                <a:gd name="connsiteX66" fmla="*/ 711200 w 4215960"/>
                <a:gd name="connsiteY66" fmla="*/ 3639148 h 4384865"/>
                <a:gd name="connsiteX67" fmla="*/ 740228 w 4215960"/>
                <a:gd name="connsiteY67" fmla="*/ 3660920 h 4384865"/>
                <a:gd name="connsiteX68" fmla="*/ 812800 w 4215960"/>
                <a:gd name="connsiteY68" fmla="*/ 3726234 h 4384865"/>
                <a:gd name="connsiteX69" fmla="*/ 849085 w 4215960"/>
                <a:gd name="connsiteY69" fmla="*/ 3769777 h 4384865"/>
                <a:gd name="connsiteX70" fmla="*/ 870857 w 4215960"/>
                <a:gd name="connsiteY70" fmla="*/ 3784291 h 4384865"/>
                <a:gd name="connsiteX71" fmla="*/ 907143 w 4215960"/>
                <a:gd name="connsiteY71" fmla="*/ 3827834 h 4384865"/>
                <a:gd name="connsiteX72" fmla="*/ 936171 w 4215960"/>
                <a:gd name="connsiteY72" fmla="*/ 3849605 h 4384865"/>
                <a:gd name="connsiteX73" fmla="*/ 1030514 w 4215960"/>
                <a:gd name="connsiteY73" fmla="*/ 3893148 h 4384865"/>
                <a:gd name="connsiteX74" fmla="*/ 1480457 w 4215960"/>
                <a:gd name="connsiteY74" fmla="*/ 3878634 h 4384865"/>
                <a:gd name="connsiteX75" fmla="*/ 1531257 w 4215960"/>
                <a:gd name="connsiteY75" fmla="*/ 3864120 h 4384865"/>
                <a:gd name="connsiteX76" fmla="*/ 1618343 w 4215960"/>
                <a:gd name="connsiteY76" fmla="*/ 3856862 h 4384865"/>
                <a:gd name="connsiteX77" fmla="*/ 1698171 w 4215960"/>
                <a:gd name="connsiteY77" fmla="*/ 3842348 h 4384865"/>
                <a:gd name="connsiteX78" fmla="*/ 1756228 w 4215960"/>
                <a:gd name="connsiteY78" fmla="*/ 3835091 h 4384865"/>
                <a:gd name="connsiteX79" fmla="*/ 1785257 w 4215960"/>
                <a:gd name="connsiteY79" fmla="*/ 3820577 h 4384865"/>
                <a:gd name="connsiteX80" fmla="*/ 1850571 w 4215960"/>
                <a:gd name="connsiteY80" fmla="*/ 3798805 h 4384865"/>
                <a:gd name="connsiteX81" fmla="*/ 1886857 w 4215960"/>
                <a:gd name="connsiteY81" fmla="*/ 3784291 h 4384865"/>
                <a:gd name="connsiteX82" fmla="*/ 1988457 w 4215960"/>
                <a:gd name="connsiteY82" fmla="*/ 3769777 h 4384865"/>
                <a:gd name="connsiteX83" fmla="*/ 2017485 w 4215960"/>
                <a:gd name="connsiteY83" fmla="*/ 3762520 h 4384865"/>
                <a:gd name="connsiteX84" fmla="*/ 2637971 w 4215960"/>
                <a:gd name="connsiteY84" fmla="*/ 4109274 h 4384865"/>
                <a:gd name="connsiteX85" fmla="*/ 2724375 w 4215960"/>
                <a:gd name="connsiteY85" fmla="*/ 4295464 h 4384865"/>
                <a:gd name="connsiteX86" fmla="*/ 2784700 w 4215960"/>
                <a:gd name="connsiteY86" fmla="*/ 4354202 h 4384865"/>
                <a:gd name="connsiteX87" fmla="*/ 2795812 w 4215960"/>
                <a:gd name="connsiteY87" fmla="*/ 4324039 h 4384865"/>
                <a:gd name="connsiteX88" fmla="*/ 2841850 w 4215960"/>
                <a:gd name="connsiteY88" fmla="*/ 4297051 h 4384865"/>
                <a:gd name="connsiteX89" fmla="*/ 2892650 w 4215960"/>
                <a:gd name="connsiteY89" fmla="*/ 4370077 h 4384865"/>
                <a:gd name="connsiteX90" fmla="*/ 2941863 w 4215960"/>
                <a:gd name="connsiteY90" fmla="*/ 4373252 h 4384865"/>
                <a:gd name="connsiteX91" fmla="*/ 2897412 w 4215960"/>
                <a:gd name="connsiteY91" fmla="*/ 4279590 h 4384865"/>
                <a:gd name="connsiteX92" fmla="*/ 2854550 w 4215960"/>
                <a:gd name="connsiteY92" fmla="*/ 4211327 h 4384865"/>
                <a:gd name="connsiteX93" fmla="*/ 2897413 w 4215960"/>
                <a:gd name="connsiteY93" fmla="*/ 4195451 h 4384865"/>
                <a:gd name="connsiteX94" fmla="*/ 2878362 w 4215960"/>
                <a:gd name="connsiteY94" fmla="*/ 4154177 h 4384865"/>
                <a:gd name="connsiteX95" fmla="*/ 2930750 w 4215960"/>
                <a:gd name="connsiteY95" fmla="*/ 4163702 h 4384865"/>
                <a:gd name="connsiteX96" fmla="*/ 2910113 w 4215960"/>
                <a:gd name="connsiteY96" fmla="*/ 4130364 h 4384865"/>
                <a:gd name="connsiteX97" fmla="*/ 2931432 w 4215960"/>
                <a:gd name="connsiteY97" fmla="*/ 4113810 h 4384865"/>
                <a:gd name="connsiteX98" fmla="*/ 3052535 w 4215960"/>
                <a:gd name="connsiteY98" fmla="*/ 4199083 h 4384865"/>
                <a:gd name="connsiteX99" fmla="*/ 3087912 w 4215960"/>
                <a:gd name="connsiteY99" fmla="*/ 4185926 h 4384865"/>
                <a:gd name="connsiteX100" fmla="*/ 3140299 w 4215960"/>
                <a:gd name="connsiteY100" fmla="*/ 4251015 h 4384865"/>
                <a:gd name="connsiteX101" fmla="*/ 3160937 w 4215960"/>
                <a:gd name="connsiteY101" fmla="*/ 4309752 h 4384865"/>
                <a:gd name="connsiteX102" fmla="*/ 3268887 w 4215960"/>
                <a:gd name="connsiteY102" fmla="*/ 4328801 h 4384865"/>
                <a:gd name="connsiteX103" fmla="*/ 3208563 w 4215960"/>
                <a:gd name="connsiteY103" fmla="*/ 4262126 h 4384865"/>
                <a:gd name="connsiteX104" fmla="*/ 3205387 w 4215960"/>
                <a:gd name="connsiteY104" fmla="*/ 4193864 h 4384865"/>
                <a:gd name="connsiteX105" fmla="*/ 3259362 w 4215960"/>
                <a:gd name="connsiteY105" fmla="*/ 4249427 h 4384865"/>
                <a:gd name="connsiteX106" fmla="*/ 3308575 w 4215960"/>
                <a:gd name="connsiteY106" fmla="*/ 4254189 h 4384865"/>
                <a:gd name="connsiteX107" fmla="*/ 3302225 w 4215960"/>
                <a:gd name="connsiteY107" fmla="*/ 4204977 h 4384865"/>
                <a:gd name="connsiteX108" fmla="*/ 3362550 w 4215960"/>
                <a:gd name="connsiteY108" fmla="*/ 4209739 h 4384865"/>
                <a:gd name="connsiteX109" fmla="*/ 3424462 w 4215960"/>
                <a:gd name="connsiteY109" fmla="*/ 4252601 h 4384865"/>
                <a:gd name="connsiteX110" fmla="*/ 3456212 w 4215960"/>
                <a:gd name="connsiteY110" fmla="*/ 4239902 h 4384865"/>
                <a:gd name="connsiteX111" fmla="*/ 3449863 w 4215960"/>
                <a:gd name="connsiteY111" fmla="*/ 4204977 h 4384865"/>
                <a:gd name="connsiteX112" fmla="*/ 3491138 w 4215960"/>
                <a:gd name="connsiteY112" fmla="*/ 4181165 h 4384865"/>
                <a:gd name="connsiteX113" fmla="*/ 3575275 w 4215960"/>
                <a:gd name="connsiteY113" fmla="*/ 4238315 h 4384865"/>
                <a:gd name="connsiteX114" fmla="*/ 3592738 w 4215960"/>
                <a:gd name="connsiteY114" fmla="*/ 4136717 h 4384865"/>
                <a:gd name="connsiteX115" fmla="*/ 3567338 w 4215960"/>
                <a:gd name="connsiteY115" fmla="*/ 4114491 h 4384865"/>
                <a:gd name="connsiteX116" fmla="*/ 3494312 w 4215960"/>
                <a:gd name="connsiteY116" fmla="*/ 4071628 h 4384865"/>
                <a:gd name="connsiteX117" fmla="*/ 3516537 w 4215960"/>
                <a:gd name="connsiteY117" fmla="*/ 4046229 h 4384865"/>
                <a:gd name="connsiteX118" fmla="*/ 3537175 w 4215960"/>
                <a:gd name="connsiteY118" fmla="*/ 4024003 h 4384865"/>
                <a:gd name="connsiteX119" fmla="*/ 3591150 w 4215960"/>
                <a:gd name="connsiteY119" fmla="*/ 4055754 h 4384865"/>
                <a:gd name="connsiteX120" fmla="*/ 3597500 w 4215960"/>
                <a:gd name="connsiteY120" fmla="*/ 4011304 h 4384865"/>
                <a:gd name="connsiteX121" fmla="*/ 3541937 w 4215960"/>
                <a:gd name="connsiteY121" fmla="*/ 3987491 h 4384865"/>
                <a:gd name="connsiteX122" fmla="*/ 3540350 w 4215960"/>
                <a:gd name="connsiteY122" fmla="*/ 3977967 h 4384865"/>
                <a:gd name="connsiteX123" fmla="*/ 3527649 w 4215960"/>
                <a:gd name="connsiteY123" fmla="*/ 3939868 h 4384865"/>
                <a:gd name="connsiteX124" fmla="*/ 3533999 w 4215960"/>
                <a:gd name="connsiteY124" fmla="*/ 3892242 h 4384865"/>
                <a:gd name="connsiteX125" fmla="*/ 3545112 w 4215960"/>
                <a:gd name="connsiteY125" fmla="*/ 3836679 h 4384865"/>
                <a:gd name="connsiteX126" fmla="*/ 3507012 w 4215960"/>
                <a:gd name="connsiteY126" fmla="*/ 3806517 h 4384865"/>
                <a:gd name="connsiteX127" fmla="*/ 3540349 w 4215960"/>
                <a:gd name="connsiteY127" fmla="*/ 3796992 h 4384865"/>
                <a:gd name="connsiteX128" fmla="*/ 3518124 w 4215960"/>
                <a:gd name="connsiteY128" fmla="*/ 3760479 h 4384865"/>
                <a:gd name="connsiteX129" fmla="*/ 3556225 w 4215960"/>
                <a:gd name="connsiteY129" fmla="*/ 3755718 h 4384865"/>
                <a:gd name="connsiteX130" fmla="*/ 3562574 w 4215960"/>
                <a:gd name="connsiteY130" fmla="*/ 3722379 h 4384865"/>
                <a:gd name="connsiteX131" fmla="*/ 3624488 w 4215960"/>
                <a:gd name="connsiteY131" fmla="*/ 3731906 h 4384865"/>
                <a:gd name="connsiteX132" fmla="*/ 3657601 w 4215960"/>
                <a:gd name="connsiteY132" fmla="*/ 3747098 h 4384865"/>
                <a:gd name="connsiteX133" fmla="*/ 3623808 w 4215960"/>
                <a:gd name="connsiteY133" fmla="*/ 3788146 h 4384865"/>
                <a:gd name="connsiteX134" fmla="*/ 3662816 w 4215960"/>
                <a:gd name="connsiteY134" fmla="*/ 3895642 h 4384865"/>
                <a:gd name="connsiteX135" fmla="*/ 3715203 w 4215960"/>
                <a:gd name="connsiteY135" fmla="*/ 3926940 h 4384865"/>
                <a:gd name="connsiteX136" fmla="*/ 3767137 w 4215960"/>
                <a:gd name="connsiteY136" fmla="*/ 3884758 h 4384865"/>
                <a:gd name="connsiteX137" fmla="*/ 3852862 w 4215960"/>
                <a:gd name="connsiteY137" fmla="*/ 3836225 h 4384865"/>
                <a:gd name="connsiteX138" fmla="*/ 3835626 w 4215960"/>
                <a:gd name="connsiteY138" fmla="*/ 3747324 h 4384865"/>
                <a:gd name="connsiteX139" fmla="*/ 3912960 w 4215960"/>
                <a:gd name="connsiteY139" fmla="*/ 3614655 h 4384865"/>
                <a:gd name="connsiteX140" fmla="*/ 4205514 w 4215960"/>
                <a:gd name="connsiteY140" fmla="*/ 3281507 h 4384865"/>
                <a:gd name="connsiteX141" fmla="*/ 4124097 w 4215960"/>
                <a:gd name="connsiteY141" fmla="*/ 3272435 h 4384865"/>
                <a:gd name="connsiteX142" fmla="*/ 4128634 w 4215960"/>
                <a:gd name="connsiteY142" fmla="*/ 3180587 h 4384865"/>
                <a:gd name="connsiteX143" fmla="*/ 4079647 w 4215960"/>
                <a:gd name="connsiteY143" fmla="*/ 3155415 h 4384865"/>
                <a:gd name="connsiteX144" fmla="*/ 3995510 w 4215960"/>
                <a:gd name="connsiteY144" fmla="*/ 3186937 h 4384865"/>
                <a:gd name="connsiteX145" fmla="*/ 3958771 w 4215960"/>
                <a:gd name="connsiteY145" fmla="*/ 3150652 h 4384865"/>
                <a:gd name="connsiteX146" fmla="*/ 4003448 w 4215960"/>
                <a:gd name="connsiteY146" fmla="*/ 3127747 h 4384865"/>
                <a:gd name="connsiteX147" fmla="*/ 3874181 w 4215960"/>
                <a:gd name="connsiteY147" fmla="*/ 2914568 h 4384865"/>
                <a:gd name="connsiteX148" fmla="*/ 3889147 w 4215960"/>
                <a:gd name="connsiteY148" fmla="*/ 2884405 h 4384865"/>
                <a:gd name="connsiteX149" fmla="*/ 3865562 w 4215960"/>
                <a:gd name="connsiteY149" fmla="*/ 2768745 h 4384865"/>
                <a:gd name="connsiteX150" fmla="*/ 3706813 w 4215960"/>
                <a:gd name="connsiteY150" fmla="*/ 2757859 h 4384865"/>
                <a:gd name="connsiteX151" fmla="*/ 3673475 w 4215960"/>
                <a:gd name="connsiteY151" fmla="*/ 2806617 h 4384865"/>
                <a:gd name="connsiteX152" fmla="*/ 3584575 w 4215960"/>
                <a:gd name="connsiteY152" fmla="*/ 2821133 h 4384865"/>
                <a:gd name="connsiteX153" fmla="*/ 3590925 w 4215960"/>
                <a:gd name="connsiteY153" fmla="*/ 2799134 h 4384865"/>
                <a:gd name="connsiteX154" fmla="*/ 3537403 w 4215960"/>
                <a:gd name="connsiteY154" fmla="*/ 2783033 h 4384865"/>
                <a:gd name="connsiteX155" fmla="*/ 3512684 w 4215960"/>
                <a:gd name="connsiteY155" fmla="*/ 2617932 h 4384865"/>
                <a:gd name="connsiteX156" fmla="*/ 3232377 w 4215960"/>
                <a:gd name="connsiteY156" fmla="*/ 2551257 h 4384865"/>
                <a:gd name="connsiteX157" fmla="*/ 3096078 w 4215960"/>
                <a:gd name="connsiteY157" fmla="*/ 2594573 h 4384865"/>
                <a:gd name="connsiteX158" fmla="*/ 2964089 w 4215960"/>
                <a:gd name="connsiteY158" fmla="*/ 2587089 h 4384865"/>
                <a:gd name="connsiteX159" fmla="*/ 2831646 w 4215960"/>
                <a:gd name="connsiteY159" fmla="*/ 2476191 h 4384865"/>
                <a:gd name="connsiteX160" fmla="*/ 2618468 w 4215960"/>
                <a:gd name="connsiteY160" fmla="*/ 2172978 h 4384865"/>
                <a:gd name="connsiteX161" fmla="*/ 2220006 w 4215960"/>
                <a:gd name="connsiteY161" fmla="*/ 2033505 h 4384865"/>
                <a:gd name="connsiteX162" fmla="*/ 1983468 w 4215960"/>
                <a:gd name="connsiteY162" fmla="*/ 1720541 h 4384865"/>
                <a:gd name="connsiteX163" fmla="*/ 2017259 w 4215960"/>
                <a:gd name="connsiteY163" fmla="*/ 1695595 h 4384865"/>
                <a:gd name="connsiteX164" fmla="*/ 2076903 w 4215960"/>
                <a:gd name="connsiteY164" fmla="*/ 1778598 h 4384865"/>
                <a:gd name="connsiteX165" fmla="*/ 2097087 w 4215960"/>
                <a:gd name="connsiteY165" fmla="*/ 1761135 h 4384865"/>
                <a:gd name="connsiteX166" fmla="*/ 2140177 w 4215960"/>
                <a:gd name="connsiteY166" fmla="*/ 1791979 h 4384865"/>
                <a:gd name="connsiteX167" fmla="*/ 2228850 w 4215960"/>
                <a:gd name="connsiteY167" fmla="*/ 1738230 h 4384865"/>
                <a:gd name="connsiteX168" fmla="*/ 2244952 w 4215960"/>
                <a:gd name="connsiteY168" fmla="*/ 1717820 h 4384865"/>
                <a:gd name="connsiteX169" fmla="*/ 2303235 w 4215960"/>
                <a:gd name="connsiteY169" fmla="*/ 1718046 h 4384865"/>
                <a:gd name="connsiteX170" fmla="*/ 2319338 w 4215960"/>
                <a:gd name="connsiteY170" fmla="*/ 1684936 h 4384865"/>
                <a:gd name="connsiteX171" fmla="*/ 2300514 w 4215960"/>
                <a:gd name="connsiteY171" fmla="*/ 1659309 h 4384865"/>
                <a:gd name="connsiteX172" fmla="*/ 2233386 w 4215960"/>
                <a:gd name="connsiteY172" fmla="*/ 1679266 h 4384865"/>
                <a:gd name="connsiteX173" fmla="*/ 2211614 w 4215960"/>
                <a:gd name="connsiteY173" fmla="*/ 1625745 h 4384865"/>
                <a:gd name="connsiteX174" fmla="*/ 2232932 w 4215960"/>
                <a:gd name="connsiteY174" fmla="*/ 1596035 h 4384865"/>
                <a:gd name="connsiteX175" fmla="*/ 2176462 w 4215960"/>
                <a:gd name="connsiteY175" fmla="*/ 1492621 h 4384865"/>
                <a:gd name="connsiteX176" fmla="*/ 2127931 w 4215960"/>
                <a:gd name="connsiteY176" fmla="*/ 1531402 h 4384865"/>
                <a:gd name="connsiteX177" fmla="*/ 2038576 w 4215960"/>
                <a:gd name="connsiteY177" fmla="*/ 1476746 h 4384865"/>
                <a:gd name="connsiteX178" fmla="*/ 2090510 w 4215960"/>
                <a:gd name="connsiteY178" fmla="*/ 1384217 h 4384865"/>
                <a:gd name="connsiteX179" fmla="*/ 2047648 w 4215960"/>
                <a:gd name="connsiteY179" fmla="*/ 1263114 h 4384865"/>
                <a:gd name="connsiteX180" fmla="*/ 2062389 w 4215960"/>
                <a:gd name="connsiteY180" fmla="*/ 1139062 h 4384865"/>
                <a:gd name="connsiteX181" fmla="*/ 2157639 w 4215960"/>
                <a:gd name="connsiteY181" fmla="*/ 1065357 h 4384865"/>
                <a:gd name="connsiteX182" fmla="*/ 2262868 w 4215960"/>
                <a:gd name="connsiteY182" fmla="*/ 1042905 h 4384865"/>
                <a:gd name="connsiteX183" fmla="*/ 2199821 w 4215960"/>
                <a:gd name="connsiteY183" fmla="*/ 953098 h 4384865"/>
                <a:gd name="connsiteX184" fmla="*/ 2182585 w 4215960"/>
                <a:gd name="connsiteY184" fmla="*/ 997775 h 4384865"/>
                <a:gd name="connsiteX185" fmla="*/ 2139270 w 4215960"/>
                <a:gd name="connsiteY185" fmla="*/ 950604 h 4384865"/>
                <a:gd name="connsiteX186" fmla="*/ 2160588 w 4215960"/>
                <a:gd name="connsiteY186" fmla="*/ 865332 h 4384865"/>
                <a:gd name="connsiteX187" fmla="*/ 2233612 w 4215960"/>
                <a:gd name="connsiteY187" fmla="*/ 768041 h 4384865"/>
                <a:gd name="connsiteX188" fmla="*/ 2216603 w 4215960"/>
                <a:gd name="connsiteY188" fmla="*/ 661452 h 4384865"/>
                <a:gd name="connsiteX189" fmla="*/ 2045381 w 4215960"/>
                <a:gd name="connsiteY189" fmla="*/ 671203 h 4384865"/>
                <a:gd name="connsiteX190" fmla="*/ 2026103 w 4215960"/>
                <a:gd name="connsiteY190" fmla="*/ 713840 h 4384865"/>
                <a:gd name="connsiteX191" fmla="*/ 1993900 w 4215960"/>
                <a:gd name="connsiteY191" fmla="*/ 646257 h 4384865"/>
                <a:gd name="connsiteX192" fmla="*/ 1964190 w 4215960"/>
                <a:gd name="connsiteY192" fmla="*/ 686625 h 4384865"/>
                <a:gd name="connsiteX193" fmla="*/ 1778681 w 4215960"/>
                <a:gd name="connsiteY19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6225 w 4215960"/>
                <a:gd name="connsiteY23" fmla="*/ 464833 h 4384865"/>
                <a:gd name="connsiteX24" fmla="*/ 868587 w 4215960"/>
                <a:gd name="connsiteY24" fmla="*/ 607703 h 4384865"/>
                <a:gd name="connsiteX25" fmla="*/ 362857 w 4215960"/>
                <a:gd name="connsiteY25" fmla="*/ 808862 h 4384865"/>
                <a:gd name="connsiteX26" fmla="*/ 312057 w 4215960"/>
                <a:gd name="connsiteY26" fmla="*/ 823377 h 4384865"/>
                <a:gd name="connsiteX27" fmla="*/ 239485 w 4215960"/>
                <a:gd name="connsiteY27" fmla="*/ 874177 h 4384865"/>
                <a:gd name="connsiteX28" fmla="*/ 210457 w 4215960"/>
                <a:gd name="connsiteY28" fmla="*/ 881434 h 4384865"/>
                <a:gd name="connsiteX29" fmla="*/ 159657 w 4215960"/>
                <a:gd name="connsiteY29" fmla="*/ 910462 h 4384865"/>
                <a:gd name="connsiteX30" fmla="*/ 130628 w 4215960"/>
                <a:gd name="connsiteY30" fmla="*/ 939491 h 4384865"/>
                <a:gd name="connsiteX31" fmla="*/ 108857 w 4215960"/>
                <a:gd name="connsiteY31" fmla="*/ 961262 h 4384865"/>
                <a:gd name="connsiteX32" fmla="*/ 94343 w 4215960"/>
                <a:gd name="connsiteY32" fmla="*/ 975777 h 4384865"/>
                <a:gd name="connsiteX33" fmla="*/ 43543 w 4215960"/>
                <a:gd name="connsiteY33" fmla="*/ 1055605 h 4384865"/>
                <a:gd name="connsiteX34" fmla="*/ 14514 w 4215960"/>
                <a:gd name="connsiteY34" fmla="*/ 1135434 h 4384865"/>
                <a:gd name="connsiteX35" fmla="*/ 0 w 4215960"/>
                <a:gd name="connsiteY35" fmla="*/ 1193491 h 4384865"/>
                <a:gd name="connsiteX36" fmla="*/ 7257 w 4215960"/>
                <a:gd name="connsiteY36" fmla="*/ 2165948 h 4384865"/>
                <a:gd name="connsiteX37" fmla="*/ 29028 w 4215960"/>
                <a:gd name="connsiteY37" fmla="*/ 2267548 h 4384865"/>
                <a:gd name="connsiteX38" fmla="*/ 43543 w 4215960"/>
                <a:gd name="connsiteY38" fmla="*/ 2303834 h 4384865"/>
                <a:gd name="connsiteX39" fmla="*/ 58057 w 4215960"/>
                <a:gd name="connsiteY39" fmla="*/ 2369148 h 4384865"/>
                <a:gd name="connsiteX40" fmla="*/ 79828 w 4215960"/>
                <a:gd name="connsiteY40" fmla="*/ 2419948 h 4384865"/>
                <a:gd name="connsiteX41" fmla="*/ 116114 w 4215960"/>
                <a:gd name="connsiteY41" fmla="*/ 2536062 h 4384865"/>
                <a:gd name="connsiteX42" fmla="*/ 137885 w 4215960"/>
                <a:gd name="connsiteY42" fmla="*/ 2601377 h 4384865"/>
                <a:gd name="connsiteX43" fmla="*/ 145143 w 4215960"/>
                <a:gd name="connsiteY43" fmla="*/ 2623148 h 4384865"/>
                <a:gd name="connsiteX44" fmla="*/ 166914 w 4215960"/>
                <a:gd name="connsiteY44" fmla="*/ 2666691 h 4384865"/>
                <a:gd name="connsiteX45" fmla="*/ 188685 w 4215960"/>
                <a:gd name="connsiteY45" fmla="*/ 2717491 h 4384865"/>
                <a:gd name="connsiteX46" fmla="*/ 195943 w 4215960"/>
                <a:gd name="connsiteY46" fmla="*/ 2746520 h 4384865"/>
                <a:gd name="connsiteX47" fmla="*/ 232228 w 4215960"/>
                <a:gd name="connsiteY47" fmla="*/ 2797320 h 4384865"/>
                <a:gd name="connsiteX48" fmla="*/ 254000 w 4215960"/>
                <a:gd name="connsiteY48" fmla="*/ 2855377 h 4384865"/>
                <a:gd name="connsiteX49" fmla="*/ 275771 w 4215960"/>
                <a:gd name="connsiteY49" fmla="*/ 2877148 h 4384865"/>
                <a:gd name="connsiteX50" fmla="*/ 312057 w 4215960"/>
                <a:gd name="connsiteY50" fmla="*/ 2949720 h 4384865"/>
                <a:gd name="connsiteX51" fmla="*/ 348343 w 4215960"/>
                <a:gd name="connsiteY51" fmla="*/ 3000520 h 4384865"/>
                <a:gd name="connsiteX52" fmla="*/ 355600 w 4215960"/>
                <a:gd name="connsiteY52" fmla="*/ 3022291 h 4384865"/>
                <a:gd name="connsiteX53" fmla="*/ 406400 w 4215960"/>
                <a:gd name="connsiteY53" fmla="*/ 3087605 h 4384865"/>
                <a:gd name="connsiteX54" fmla="*/ 435428 w 4215960"/>
                <a:gd name="connsiteY54" fmla="*/ 3152920 h 4384865"/>
                <a:gd name="connsiteX55" fmla="*/ 457200 w 4215960"/>
                <a:gd name="connsiteY55" fmla="*/ 3181948 h 4384865"/>
                <a:gd name="connsiteX56" fmla="*/ 471714 w 4215960"/>
                <a:gd name="connsiteY56" fmla="*/ 3240005 h 4384865"/>
                <a:gd name="connsiteX57" fmla="*/ 478971 w 4215960"/>
                <a:gd name="connsiteY57" fmla="*/ 3261777 h 4384865"/>
                <a:gd name="connsiteX58" fmla="*/ 486228 w 4215960"/>
                <a:gd name="connsiteY58" fmla="*/ 3290805 h 4384865"/>
                <a:gd name="connsiteX59" fmla="*/ 493485 w 4215960"/>
                <a:gd name="connsiteY59" fmla="*/ 3356120 h 4384865"/>
                <a:gd name="connsiteX60" fmla="*/ 515257 w 4215960"/>
                <a:gd name="connsiteY60" fmla="*/ 3414177 h 4384865"/>
                <a:gd name="connsiteX61" fmla="*/ 544285 w 4215960"/>
                <a:gd name="connsiteY61" fmla="*/ 3457720 h 4384865"/>
                <a:gd name="connsiteX62" fmla="*/ 573314 w 4215960"/>
                <a:gd name="connsiteY62" fmla="*/ 3508520 h 4384865"/>
                <a:gd name="connsiteX63" fmla="*/ 602343 w 4215960"/>
                <a:gd name="connsiteY63" fmla="*/ 3530291 h 4384865"/>
                <a:gd name="connsiteX64" fmla="*/ 645885 w 4215960"/>
                <a:gd name="connsiteY64" fmla="*/ 3573834 h 4384865"/>
                <a:gd name="connsiteX65" fmla="*/ 674914 w 4215960"/>
                <a:gd name="connsiteY65" fmla="*/ 3595605 h 4384865"/>
                <a:gd name="connsiteX66" fmla="*/ 711200 w 4215960"/>
                <a:gd name="connsiteY66" fmla="*/ 3639148 h 4384865"/>
                <a:gd name="connsiteX67" fmla="*/ 740228 w 4215960"/>
                <a:gd name="connsiteY67" fmla="*/ 3660920 h 4384865"/>
                <a:gd name="connsiteX68" fmla="*/ 812800 w 4215960"/>
                <a:gd name="connsiteY68" fmla="*/ 3726234 h 4384865"/>
                <a:gd name="connsiteX69" fmla="*/ 849085 w 4215960"/>
                <a:gd name="connsiteY69" fmla="*/ 3769777 h 4384865"/>
                <a:gd name="connsiteX70" fmla="*/ 870857 w 4215960"/>
                <a:gd name="connsiteY70" fmla="*/ 3784291 h 4384865"/>
                <a:gd name="connsiteX71" fmla="*/ 907143 w 4215960"/>
                <a:gd name="connsiteY71" fmla="*/ 3827834 h 4384865"/>
                <a:gd name="connsiteX72" fmla="*/ 936171 w 4215960"/>
                <a:gd name="connsiteY72" fmla="*/ 3849605 h 4384865"/>
                <a:gd name="connsiteX73" fmla="*/ 1030514 w 4215960"/>
                <a:gd name="connsiteY73" fmla="*/ 3893148 h 4384865"/>
                <a:gd name="connsiteX74" fmla="*/ 1480457 w 4215960"/>
                <a:gd name="connsiteY74" fmla="*/ 3878634 h 4384865"/>
                <a:gd name="connsiteX75" fmla="*/ 1531257 w 4215960"/>
                <a:gd name="connsiteY75" fmla="*/ 3864120 h 4384865"/>
                <a:gd name="connsiteX76" fmla="*/ 1618343 w 4215960"/>
                <a:gd name="connsiteY76" fmla="*/ 3856862 h 4384865"/>
                <a:gd name="connsiteX77" fmla="*/ 1698171 w 4215960"/>
                <a:gd name="connsiteY77" fmla="*/ 3842348 h 4384865"/>
                <a:gd name="connsiteX78" fmla="*/ 1756228 w 4215960"/>
                <a:gd name="connsiteY78" fmla="*/ 3835091 h 4384865"/>
                <a:gd name="connsiteX79" fmla="*/ 1785257 w 4215960"/>
                <a:gd name="connsiteY79" fmla="*/ 3820577 h 4384865"/>
                <a:gd name="connsiteX80" fmla="*/ 1850571 w 4215960"/>
                <a:gd name="connsiteY80" fmla="*/ 3798805 h 4384865"/>
                <a:gd name="connsiteX81" fmla="*/ 1886857 w 4215960"/>
                <a:gd name="connsiteY81" fmla="*/ 3784291 h 4384865"/>
                <a:gd name="connsiteX82" fmla="*/ 1988457 w 4215960"/>
                <a:gd name="connsiteY82" fmla="*/ 3769777 h 4384865"/>
                <a:gd name="connsiteX83" fmla="*/ 2017485 w 4215960"/>
                <a:gd name="connsiteY83" fmla="*/ 3762520 h 4384865"/>
                <a:gd name="connsiteX84" fmla="*/ 2637971 w 4215960"/>
                <a:gd name="connsiteY84" fmla="*/ 4109274 h 4384865"/>
                <a:gd name="connsiteX85" fmla="*/ 2724375 w 4215960"/>
                <a:gd name="connsiteY85" fmla="*/ 4295464 h 4384865"/>
                <a:gd name="connsiteX86" fmla="*/ 2784700 w 4215960"/>
                <a:gd name="connsiteY86" fmla="*/ 4354202 h 4384865"/>
                <a:gd name="connsiteX87" fmla="*/ 2795812 w 4215960"/>
                <a:gd name="connsiteY87" fmla="*/ 4324039 h 4384865"/>
                <a:gd name="connsiteX88" fmla="*/ 2841850 w 4215960"/>
                <a:gd name="connsiteY88" fmla="*/ 4297051 h 4384865"/>
                <a:gd name="connsiteX89" fmla="*/ 2892650 w 4215960"/>
                <a:gd name="connsiteY89" fmla="*/ 4370077 h 4384865"/>
                <a:gd name="connsiteX90" fmla="*/ 2941863 w 4215960"/>
                <a:gd name="connsiteY90" fmla="*/ 4373252 h 4384865"/>
                <a:gd name="connsiteX91" fmla="*/ 2897412 w 4215960"/>
                <a:gd name="connsiteY91" fmla="*/ 4279590 h 4384865"/>
                <a:gd name="connsiteX92" fmla="*/ 2854550 w 4215960"/>
                <a:gd name="connsiteY92" fmla="*/ 4211327 h 4384865"/>
                <a:gd name="connsiteX93" fmla="*/ 2897413 w 4215960"/>
                <a:gd name="connsiteY93" fmla="*/ 4195451 h 4384865"/>
                <a:gd name="connsiteX94" fmla="*/ 2878362 w 4215960"/>
                <a:gd name="connsiteY94" fmla="*/ 4154177 h 4384865"/>
                <a:gd name="connsiteX95" fmla="*/ 2930750 w 4215960"/>
                <a:gd name="connsiteY95" fmla="*/ 4163702 h 4384865"/>
                <a:gd name="connsiteX96" fmla="*/ 2910113 w 4215960"/>
                <a:gd name="connsiteY96" fmla="*/ 4130364 h 4384865"/>
                <a:gd name="connsiteX97" fmla="*/ 2931432 w 4215960"/>
                <a:gd name="connsiteY97" fmla="*/ 4113810 h 4384865"/>
                <a:gd name="connsiteX98" fmla="*/ 3052535 w 4215960"/>
                <a:gd name="connsiteY98" fmla="*/ 4199083 h 4384865"/>
                <a:gd name="connsiteX99" fmla="*/ 3087912 w 4215960"/>
                <a:gd name="connsiteY99" fmla="*/ 4185926 h 4384865"/>
                <a:gd name="connsiteX100" fmla="*/ 3140299 w 4215960"/>
                <a:gd name="connsiteY100" fmla="*/ 4251015 h 4384865"/>
                <a:gd name="connsiteX101" fmla="*/ 3160937 w 4215960"/>
                <a:gd name="connsiteY101" fmla="*/ 4309752 h 4384865"/>
                <a:gd name="connsiteX102" fmla="*/ 3268887 w 4215960"/>
                <a:gd name="connsiteY102" fmla="*/ 4328801 h 4384865"/>
                <a:gd name="connsiteX103" fmla="*/ 3208563 w 4215960"/>
                <a:gd name="connsiteY103" fmla="*/ 4262126 h 4384865"/>
                <a:gd name="connsiteX104" fmla="*/ 3205387 w 4215960"/>
                <a:gd name="connsiteY104" fmla="*/ 4193864 h 4384865"/>
                <a:gd name="connsiteX105" fmla="*/ 3259362 w 4215960"/>
                <a:gd name="connsiteY105" fmla="*/ 4249427 h 4384865"/>
                <a:gd name="connsiteX106" fmla="*/ 3308575 w 4215960"/>
                <a:gd name="connsiteY106" fmla="*/ 4254189 h 4384865"/>
                <a:gd name="connsiteX107" fmla="*/ 3302225 w 4215960"/>
                <a:gd name="connsiteY107" fmla="*/ 4204977 h 4384865"/>
                <a:gd name="connsiteX108" fmla="*/ 3362550 w 4215960"/>
                <a:gd name="connsiteY108" fmla="*/ 4209739 h 4384865"/>
                <a:gd name="connsiteX109" fmla="*/ 3424462 w 4215960"/>
                <a:gd name="connsiteY109" fmla="*/ 4252601 h 4384865"/>
                <a:gd name="connsiteX110" fmla="*/ 3456212 w 4215960"/>
                <a:gd name="connsiteY110" fmla="*/ 4239902 h 4384865"/>
                <a:gd name="connsiteX111" fmla="*/ 3449863 w 4215960"/>
                <a:gd name="connsiteY111" fmla="*/ 4204977 h 4384865"/>
                <a:gd name="connsiteX112" fmla="*/ 3491138 w 4215960"/>
                <a:gd name="connsiteY112" fmla="*/ 4181165 h 4384865"/>
                <a:gd name="connsiteX113" fmla="*/ 3575275 w 4215960"/>
                <a:gd name="connsiteY113" fmla="*/ 4238315 h 4384865"/>
                <a:gd name="connsiteX114" fmla="*/ 3592738 w 4215960"/>
                <a:gd name="connsiteY114" fmla="*/ 4136717 h 4384865"/>
                <a:gd name="connsiteX115" fmla="*/ 3567338 w 4215960"/>
                <a:gd name="connsiteY115" fmla="*/ 4114491 h 4384865"/>
                <a:gd name="connsiteX116" fmla="*/ 3494312 w 4215960"/>
                <a:gd name="connsiteY116" fmla="*/ 4071628 h 4384865"/>
                <a:gd name="connsiteX117" fmla="*/ 3516537 w 4215960"/>
                <a:gd name="connsiteY117" fmla="*/ 4046229 h 4384865"/>
                <a:gd name="connsiteX118" fmla="*/ 3537175 w 4215960"/>
                <a:gd name="connsiteY118" fmla="*/ 4024003 h 4384865"/>
                <a:gd name="connsiteX119" fmla="*/ 3591150 w 4215960"/>
                <a:gd name="connsiteY119" fmla="*/ 4055754 h 4384865"/>
                <a:gd name="connsiteX120" fmla="*/ 3597500 w 4215960"/>
                <a:gd name="connsiteY120" fmla="*/ 4011304 h 4384865"/>
                <a:gd name="connsiteX121" fmla="*/ 3541937 w 4215960"/>
                <a:gd name="connsiteY121" fmla="*/ 3987491 h 4384865"/>
                <a:gd name="connsiteX122" fmla="*/ 3540350 w 4215960"/>
                <a:gd name="connsiteY122" fmla="*/ 3977967 h 4384865"/>
                <a:gd name="connsiteX123" fmla="*/ 3527649 w 4215960"/>
                <a:gd name="connsiteY123" fmla="*/ 3939868 h 4384865"/>
                <a:gd name="connsiteX124" fmla="*/ 3533999 w 4215960"/>
                <a:gd name="connsiteY124" fmla="*/ 3892242 h 4384865"/>
                <a:gd name="connsiteX125" fmla="*/ 3545112 w 4215960"/>
                <a:gd name="connsiteY125" fmla="*/ 3836679 h 4384865"/>
                <a:gd name="connsiteX126" fmla="*/ 3507012 w 4215960"/>
                <a:gd name="connsiteY126" fmla="*/ 3806517 h 4384865"/>
                <a:gd name="connsiteX127" fmla="*/ 3540349 w 4215960"/>
                <a:gd name="connsiteY127" fmla="*/ 3796992 h 4384865"/>
                <a:gd name="connsiteX128" fmla="*/ 3518124 w 4215960"/>
                <a:gd name="connsiteY128" fmla="*/ 3760479 h 4384865"/>
                <a:gd name="connsiteX129" fmla="*/ 3556225 w 4215960"/>
                <a:gd name="connsiteY129" fmla="*/ 3755718 h 4384865"/>
                <a:gd name="connsiteX130" fmla="*/ 3562574 w 4215960"/>
                <a:gd name="connsiteY130" fmla="*/ 3722379 h 4384865"/>
                <a:gd name="connsiteX131" fmla="*/ 3624488 w 4215960"/>
                <a:gd name="connsiteY131" fmla="*/ 3731906 h 4384865"/>
                <a:gd name="connsiteX132" fmla="*/ 3657601 w 4215960"/>
                <a:gd name="connsiteY132" fmla="*/ 3747098 h 4384865"/>
                <a:gd name="connsiteX133" fmla="*/ 3623808 w 4215960"/>
                <a:gd name="connsiteY133" fmla="*/ 3788146 h 4384865"/>
                <a:gd name="connsiteX134" fmla="*/ 3662816 w 4215960"/>
                <a:gd name="connsiteY134" fmla="*/ 3895642 h 4384865"/>
                <a:gd name="connsiteX135" fmla="*/ 3715203 w 4215960"/>
                <a:gd name="connsiteY135" fmla="*/ 3926940 h 4384865"/>
                <a:gd name="connsiteX136" fmla="*/ 3767137 w 4215960"/>
                <a:gd name="connsiteY136" fmla="*/ 3884758 h 4384865"/>
                <a:gd name="connsiteX137" fmla="*/ 3852862 w 4215960"/>
                <a:gd name="connsiteY137" fmla="*/ 3836225 h 4384865"/>
                <a:gd name="connsiteX138" fmla="*/ 3835626 w 4215960"/>
                <a:gd name="connsiteY138" fmla="*/ 3747324 h 4384865"/>
                <a:gd name="connsiteX139" fmla="*/ 3912960 w 4215960"/>
                <a:gd name="connsiteY139" fmla="*/ 3614655 h 4384865"/>
                <a:gd name="connsiteX140" fmla="*/ 4205514 w 4215960"/>
                <a:gd name="connsiteY140" fmla="*/ 3281507 h 4384865"/>
                <a:gd name="connsiteX141" fmla="*/ 4124097 w 4215960"/>
                <a:gd name="connsiteY141" fmla="*/ 3272435 h 4384865"/>
                <a:gd name="connsiteX142" fmla="*/ 4128634 w 4215960"/>
                <a:gd name="connsiteY142" fmla="*/ 3180587 h 4384865"/>
                <a:gd name="connsiteX143" fmla="*/ 4079647 w 4215960"/>
                <a:gd name="connsiteY143" fmla="*/ 3155415 h 4384865"/>
                <a:gd name="connsiteX144" fmla="*/ 3995510 w 4215960"/>
                <a:gd name="connsiteY144" fmla="*/ 3186937 h 4384865"/>
                <a:gd name="connsiteX145" fmla="*/ 3958771 w 4215960"/>
                <a:gd name="connsiteY145" fmla="*/ 3150652 h 4384865"/>
                <a:gd name="connsiteX146" fmla="*/ 4003448 w 4215960"/>
                <a:gd name="connsiteY146" fmla="*/ 3127747 h 4384865"/>
                <a:gd name="connsiteX147" fmla="*/ 3874181 w 4215960"/>
                <a:gd name="connsiteY147" fmla="*/ 2914568 h 4384865"/>
                <a:gd name="connsiteX148" fmla="*/ 3889147 w 4215960"/>
                <a:gd name="connsiteY148" fmla="*/ 2884405 h 4384865"/>
                <a:gd name="connsiteX149" fmla="*/ 3865562 w 4215960"/>
                <a:gd name="connsiteY149" fmla="*/ 2768745 h 4384865"/>
                <a:gd name="connsiteX150" fmla="*/ 3706813 w 4215960"/>
                <a:gd name="connsiteY150" fmla="*/ 2757859 h 4384865"/>
                <a:gd name="connsiteX151" fmla="*/ 3673475 w 4215960"/>
                <a:gd name="connsiteY151" fmla="*/ 2806617 h 4384865"/>
                <a:gd name="connsiteX152" fmla="*/ 3584575 w 4215960"/>
                <a:gd name="connsiteY152" fmla="*/ 2821133 h 4384865"/>
                <a:gd name="connsiteX153" fmla="*/ 3590925 w 4215960"/>
                <a:gd name="connsiteY153" fmla="*/ 2799134 h 4384865"/>
                <a:gd name="connsiteX154" fmla="*/ 3537403 w 4215960"/>
                <a:gd name="connsiteY154" fmla="*/ 2783033 h 4384865"/>
                <a:gd name="connsiteX155" fmla="*/ 3512684 w 4215960"/>
                <a:gd name="connsiteY155" fmla="*/ 2617932 h 4384865"/>
                <a:gd name="connsiteX156" fmla="*/ 3232377 w 4215960"/>
                <a:gd name="connsiteY156" fmla="*/ 2551257 h 4384865"/>
                <a:gd name="connsiteX157" fmla="*/ 3096078 w 4215960"/>
                <a:gd name="connsiteY157" fmla="*/ 2594573 h 4384865"/>
                <a:gd name="connsiteX158" fmla="*/ 2964089 w 4215960"/>
                <a:gd name="connsiteY158" fmla="*/ 2587089 h 4384865"/>
                <a:gd name="connsiteX159" fmla="*/ 2831646 w 4215960"/>
                <a:gd name="connsiteY159" fmla="*/ 2476191 h 4384865"/>
                <a:gd name="connsiteX160" fmla="*/ 2618468 w 4215960"/>
                <a:gd name="connsiteY160" fmla="*/ 2172978 h 4384865"/>
                <a:gd name="connsiteX161" fmla="*/ 2220006 w 4215960"/>
                <a:gd name="connsiteY161" fmla="*/ 2033505 h 4384865"/>
                <a:gd name="connsiteX162" fmla="*/ 1983468 w 4215960"/>
                <a:gd name="connsiteY162" fmla="*/ 1720541 h 4384865"/>
                <a:gd name="connsiteX163" fmla="*/ 2017259 w 4215960"/>
                <a:gd name="connsiteY163" fmla="*/ 1695595 h 4384865"/>
                <a:gd name="connsiteX164" fmla="*/ 2076903 w 4215960"/>
                <a:gd name="connsiteY164" fmla="*/ 1778598 h 4384865"/>
                <a:gd name="connsiteX165" fmla="*/ 2097087 w 4215960"/>
                <a:gd name="connsiteY165" fmla="*/ 1761135 h 4384865"/>
                <a:gd name="connsiteX166" fmla="*/ 2140177 w 4215960"/>
                <a:gd name="connsiteY166" fmla="*/ 1791979 h 4384865"/>
                <a:gd name="connsiteX167" fmla="*/ 2228850 w 4215960"/>
                <a:gd name="connsiteY167" fmla="*/ 1738230 h 4384865"/>
                <a:gd name="connsiteX168" fmla="*/ 2244952 w 4215960"/>
                <a:gd name="connsiteY168" fmla="*/ 1717820 h 4384865"/>
                <a:gd name="connsiteX169" fmla="*/ 2303235 w 4215960"/>
                <a:gd name="connsiteY169" fmla="*/ 1718046 h 4384865"/>
                <a:gd name="connsiteX170" fmla="*/ 2319338 w 4215960"/>
                <a:gd name="connsiteY170" fmla="*/ 1684936 h 4384865"/>
                <a:gd name="connsiteX171" fmla="*/ 2300514 w 4215960"/>
                <a:gd name="connsiteY171" fmla="*/ 1659309 h 4384865"/>
                <a:gd name="connsiteX172" fmla="*/ 2233386 w 4215960"/>
                <a:gd name="connsiteY172" fmla="*/ 1679266 h 4384865"/>
                <a:gd name="connsiteX173" fmla="*/ 2211614 w 4215960"/>
                <a:gd name="connsiteY173" fmla="*/ 1625745 h 4384865"/>
                <a:gd name="connsiteX174" fmla="*/ 2232932 w 4215960"/>
                <a:gd name="connsiteY174" fmla="*/ 1596035 h 4384865"/>
                <a:gd name="connsiteX175" fmla="*/ 2176462 w 4215960"/>
                <a:gd name="connsiteY175" fmla="*/ 1492621 h 4384865"/>
                <a:gd name="connsiteX176" fmla="*/ 2127931 w 4215960"/>
                <a:gd name="connsiteY176" fmla="*/ 1531402 h 4384865"/>
                <a:gd name="connsiteX177" fmla="*/ 2038576 w 4215960"/>
                <a:gd name="connsiteY177" fmla="*/ 1476746 h 4384865"/>
                <a:gd name="connsiteX178" fmla="*/ 2090510 w 4215960"/>
                <a:gd name="connsiteY178" fmla="*/ 1384217 h 4384865"/>
                <a:gd name="connsiteX179" fmla="*/ 2047648 w 4215960"/>
                <a:gd name="connsiteY179" fmla="*/ 1263114 h 4384865"/>
                <a:gd name="connsiteX180" fmla="*/ 2062389 w 4215960"/>
                <a:gd name="connsiteY180" fmla="*/ 1139062 h 4384865"/>
                <a:gd name="connsiteX181" fmla="*/ 2157639 w 4215960"/>
                <a:gd name="connsiteY181" fmla="*/ 1065357 h 4384865"/>
                <a:gd name="connsiteX182" fmla="*/ 2262868 w 4215960"/>
                <a:gd name="connsiteY182" fmla="*/ 1042905 h 4384865"/>
                <a:gd name="connsiteX183" fmla="*/ 2199821 w 4215960"/>
                <a:gd name="connsiteY183" fmla="*/ 953098 h 4384865"/>
                <a:gd name="connsiteX184" fmla="*/ 2182585 w 4215960"/>
                <a:gd name="connsiteY184" fmla="*/ 997775 h 4384865"/>
                <a:gd name="connsiteX185" fmla="*/ 2139270 w 4215960"/>
                <a:gd name="connsiteY185" fmla="*/ 950604 h 4384865"/>
                <a:gd name="connsiteX186" fmla="*/ 2160588 w 4215960"/>
                <a:gd name="connsiteY186" fmla="*/ 865332 h 4384865"/>
                <a:gd name="connsiteX187" fmla="*/ 2233612 w 4215960"/>
                <a:gd name="connsiteY187" fmla="*/ 768041 h 4384865"/>
                <a:gd name="connsiteX188" fmla="*/ 2216603 w 4215960"/>
                <a:gd name="connsiteY188" fmla="*/ 661452 h 4384865"/>
                <a:gd name="connsiteX189" fmla="*/ 2045381 w 4215960"/>
                <a:gd name="connsiteY189" fmla="*/ 671203 h 4384865"/>
                <a:gd name="connsiteX190" fmla="*/ 2026103 w 4215960"/>
                <a:gd name="connsiteY190" fmla="*/ 713840 h 4384865"/>
                <a:gd name="connsiteX191" fmla="*/ 1993900 w 4215960"/>
                <a:gd name="connsiteY191" fmla="*/ 646257 h 4384865"/>
                <a:gd name="connsiteX192" fmla="*/ 1964190 w 4215960"/>
                <a:gd name="connsiteY192" fmla="*/ 686625 h 4384865"/>
                <a:gd name="connsiteX193" fmla="*/ 1778681 w 4215960"/>
                <a:gd name="connsiteY19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6225 w 4215960"/>
                <a:gd name="connsiteY23" fmla="*/ 464833 h 4384865"/>
                <a:gd name="connsiteX24" fmla="*/ 868587 w 4215960"/>
                <a:gd name="connsiteY24" fmla="*/ 607703 h 4384865"/>
                <a:gd name="connsiteX25" fmla="*/ 362857 w 4215960"/>
                <a:gd name="connsiteY25" fmla="*/ 808862 h 4384865"/>
                <a:gd name="connsiteX26" fmla="*/ 312057 w 4215960"/>
                <a:gd name="connsiteY26" fmla="*/ 823377 h 4384865"/>
                <a:gd name="connsiteX27" fmla="*/ 239485 w 4215960"/>
                <a:gd name="connsiteY27" fmla="*/ 874177 h 4384865"/>
                <a:gd name="connsiteX28" fmla="*/ 210457 w 4215960"/>
                <a:gd name="connsiteY28" fmla="*/ 881434 h 4384865"/>
                <a:gd name="connsiteX29" fmla="*/ 159657 w 4215960"/>
                <a:gd name="connsiteY29" fmla="*/ 910462 h 4384865"/>
                <a:gd name="connsiteX30" fmla="*/ 130628 w 4215960"/>
                <a:gd name="connsiteY30" fmla="*/ 939491 h 4384865"/>
                <a:gd name="connsiteX31" fmla="*/ 108857 w 4215960"/>
                <a:gd name="connsiteY31" fmla="*/ 961262 h 4384865"/>
                <a:gd name="connsiteX32" fmla="*/ 94343 w 4215960"/>
                <a:gd name="connsiteY32" fmla="*/ 975777 h 4384865"/>
                <a:gd name="connsiteX33" fmla="*/ 43543 w 4215960"/>
                <a:gd name="connsiteY33" fmla="*/ 1055605 h 4384865"/>
                <a:gd name="connsiteX34" fmla="*/ 14514 w 4215960"/>
                <a:gd name="connsiteY34" fmla="*/ 1135434 h 4384865"/>
                <a:gd name="connsiteX35" fmla="*/ 0 w 4215960"/>
                <a:gd name="connsiteY35" fmla="*/ 1193491 h 4384865"/>
                <a:gd name="connsiteX36" fmla="*/ 7257 w 4215960"/>
                <a:gd name="connsiteY36" fmla="*/ 2165948 h 4384865"/>
                <a:gd name="connsiteX37" fmla="*/ 29028 w 4215960"/>
                <a:gd name="connsiteY37" fmla="*/ 2267548 h 4384865"/>
                <a:gd name="connsiteX38" fmla="*/ 43543 w 4215960"/>
                <a:gd name="connsiteY38" fmla="*/ 2303834 h 4384865"/>
                <a:gd name="connsiteX39" fmla="*/ 58057 w 4215960"/>
                <a:gd name="connsiteY39" fmla="*/ 2369148 h 4384865"/>
                <a:gd name="connsiteX40" fmla="*/ 79828 w 4215960"/>
                <a:gd name="connsiteY40" fmla="*/ 2419948 h 4384865"/>
                <a:gd name="connsiteX41" fmla="*/ 116114 w 4215960"/>
                <a:gd name="connsiteY41" fmla="*/ 2536062 h 4384865"/>
                <a:gd name="connsiteX42" fmla="*/ 137885 w 4215960"/>
                <a:gd name="connsiteY42" fmla="*/ 2601377 h 4384865"/>
                <a:gd name="connsiteX43" fmla="*/ 145143 w 4215960"/>
                <a:gd name="connsiteY43" fmla="*/ 2623148 h 4384865"/>
                <a:gd name="connsiteX44" fmla="*/ 166914 w 4215960"/>
                <a:gd name="connsiteY44" fmla="*/ 2666691 h 4384865"/>
                <a:gd name="connsiteX45" fmla="*/ 188685 w 4215960"/>
                <a:gd name="connsiteY45" fmla="*/ 2717491 h 4384865"/>
                <a:gd name="connsiteX46" fmla="*/ 195943 w 4215960"/>
                <a:gd name="connsiteY46" fmla="*/ 2746520 h 4384865"/>
                <a:gd name="connsiteX47" fmla="*/ 232228 w 4215960"/>
                <a:gd name="connsiteY47" fmla="*/ 2797320 h 4384865"/>
                <a:gd name="connsiteX48" fmla="*/ 254000 w 4215960"/>
                <a:gd name="connsiteY48" fmla="*/ 2855377 h 4384865"/>
                <a:gd name="connsiteX49" fmla="*/ 275771 w 4215960"/>
                <a:gd name="connsiteY49" fmla="*/ 2877148 h 4384865"/>
                <a:gd name="connsiteX50" fmla="*/ 312057 w 4215960"/>
                <a:gd name="connsiteY50" fmla="*/ 2949720 h 4384865"/>
                <a:gd name="connsiteX51" fmla="*/ 348343 w 4215960"/>
                <a:gd name="connsiteY51" fmla="*/ 3000520 h 4384865"/>
                <a:gd name="connsiteX52" fmla="*/ 355600 w 4215960"/>
                <a:gd name="connsiteY52" fmla="*/ 3022291 h 4384865"/>
                <a:gd name="connsiteX53" fmla="*/ 406400 w 4215960"/>
                <a:gd name="connsiteY53" fmla="*/ 3087605 h 4384865"/>
                <a:gd name="connsiteX54" fmla="*/ 435428 w 4215960"/>
                <a:gd name="connsiteY54" fmla="*/ 3152920 h 4384865"/>
                <a:gd name="connsiteX55" fmla="*/ 457200 w 4215960"/>
                <a:gd name="connsiteY55" fmla="*/ 3181948 h 4384865"/>
                <a:gd name="connsiteX56" fmla="*/ 471714 w 4215960"/>
                <a:gd name="connsiteY56" fmla="*/ 3240005 h 4384865"/>
                <a:gd name="connsiteX57" fmla="*/ 478971 w 4215960"/>
                <a:gd name="connsiteY57" fmla="*/ 3261777 h 4384865"/>
                <a:gd name="connsiteX58" fmla="*/ 486228 w 4215960"/>
                <a:gd name="connsiteY58" fmla="*/ 3290805 h 4384865"/>
                <a:gd name="connsiteX59" fmla="*/ 493485 w 4215960"/>
                <a:gd name="connsiteY59" fmla="*/ 3356120 h 4384865"/>
                <a:gd name="connsiteX60" fmla="*/ 515257 w 4215960"/>
                <a:gd name="connsiteY60" fmla="*/ 3414177 h 4384865"/>
                <a:gd name="connsiteX61" fmla="*/ 544285 w 4215960"/>
                <a:gd name="connsiteY61" fmla="*/ 3457720 h 4384865"/>
                <a:gd name="connsiteX62" fmla="*/ 573314 w 4215960"/>
                <a:gd name="connsiteY62" fmla="*/ 3508520 h 4384865"/>
                <a:gd name="connsiteX63" fmla="*/ 602343 w 4215960"/>
                <a:gd name="connsiteY63" fmla="*/ 3530291 h 4384865"/>
                <a:gd name="connsiteX64" fmla="*/ 645885 w 4215960"/>
                <a:gd name="connsiteY64" fmla="*/ 3573834 h 4384865"/>
                <a:gd name="connsiteX65" fmla="*/ 674914 w 4215960"/>
                <a:gd name="connsiteY65" fmla="*/ 3595605 h 4384865"/>
                <a:gd name="connsiteX66" fmla="*/ 711200 w 4215960"/>
                <a:gd name="connsiteY66" fmla="*/ 3639148 h 4384865"/>
                <a:gd name="connsiteX67" fmla="*/ 740228 w 4215960"/>
                <a:gd name="connsiteY67" fmla="*/ 3660920 h 4384865"/>
                <a:gd name="connsiteX68" fmla="*/ 812800 w 4215960"/>
                <a:gd name="connsiteY68" fmla="*/ 3726234 h 4384865"/>
                <a:gd name="connsiteX69" fmla="*/ 849085 w 4215960"/>
                <a:gd name="connsiteY69" fmla="*/ 3769777 h 4384865"/>
                <a:gd name="connsiteX70" fmla="*/ 870857 w 4215960"/>
                <a:gd name="connsiteY70" fmla="*/ 3784291 h 4384865"/>
                <a:gd name="connsiteX71" fmla="*/ 907143 w 4215960"/>
                <a:gd name="connsiteY71" fmla="*/ 3827834 h 4384865"/>
                <a:gd name="connsiteX72" fmla="*/ 936171 w 4215960"/>
                <a:gd name="connsiteY72" fmla="*/ 3849605 h 4384865"/>
                <a:gd name="connsiteX73" fmla="*/ 1030514 w 4215960"/>
                <a:gd name="connsiteY73" fmla="*/ 3893148 h 4384865"/>
                <a:gd name="connsiteX74" fmla="*/ 1480457 w 4215960"/>
                <a:gd name="connsiteY74" fmla="*/ 3878634 h 4384865"/>
                <a:gd name="connsiteX75" fmla="*/ 1531257 w 4215960"/>
                <a:gd name="connsiteY75" fmla="*/ 3864120 h 4384865"/>
                <a:gd name="connsiteX76" fmla="*/ 1618343 w 4215960"/>
                <a:gd name="connsiteY76" fmla="*/ 3856862 h 4384865"/>
                <a:gd name="connsiteX77" fmla="*/ 1698171 w 4215960"/>
                <a:gd name="connsiteY77" fmla="*/ 3842348 h 4384865"/>
                <a:gd name="connsiteX78" fmla="*/ 1756228 w 4215960"/>
                <a:gd name="connsiteY78" fmla="*/ 3835091 h 4384865"/>
                <a:gd name="connsiteX79" fmla="*/ 1785257 w 4215960"/>
                <a:gd name="connsiteY79" fmla="*/ 3820577 h 4384865"/>
                <a:gd name="connsiteX80" fmla="*/ 1850571 w 4215960"/>
                <a:gd name="connsiteY80" fmla="*/ 3798805 h 4384865"/>
                <a:gd name="connsiteX81" fmla="*/ 1886857 w 4215960"/>
                <a:gd name="connsiteY81" fmla="*/ 3784291 h 4384865"/>
                <a:gd name="connsiteX82" fmla="*/ 1988457 w 4215960"/>
                <a:gd name="connsiteY82" fmla="*/ 3769777 h 4384865"/>
                <a:gd name="connsiteX83" fmla="*/ 2017485 w 4215960"/>
                <a:gd name="connsiteY83" fmla="*/ 3762520 h 4384865"/>
                <a:gd name="connsiteX84" fmla="*/ 2637971 w 4215960"/>
                <a:gd name="connsiteY84" fmla="*/ 4109274 h 4384865"/>
                <a:gd name="connsiteX85" fmla="*/ 2724375 w 4215960"/>
                <a:gd name="connsiteY85" fmla="*/ 4295464 h 4384865"/>
                <a:gd name="connsiteX86" fmla="*/ 2784700 w 4215960"/>
                <a:gd name="connsiteY86" fmla="*/ 4354202 h 4384865"/>
                <a:gd name="connsiteX87" fmla="*/ 2795812 w 4215960"/>
                <a:gd name="connsiteY87" fmla="*/ 4324039 h 4384865"/>
                <a:gd name="connsiteX88" fmla="*/ 2841850 w 4215960"/>
                <a:gd name="connsiteY88" fmla="*/ 4297051 h 4384865"/>
                <a:gd name="connsiteX89" fmla="*/ 2892650 w 4215960"/>
                <a:gd name="connsiteY89" fmla="*/ 4370077 h 4384865"/>
                <a:gd name="connsiteX90" fmla="*/ 2941863 w 4215960"/>
                <a:gd name="connsiteY90" fmla="*/ 4373252 h 4384865"/>
                <a:gd name="connsiteX91" fmla="*/ 2897412 w 4215960"/>
                <a:gd name="connsiteY91" fmla="*/ 4279590 h 4384865"/>
                <a:gd name="connsiteX92" fmla="*/ 2854550 w 4215960"/>
                <a:gd name="connsiteY92" fmla="*/ 4211327 h 4384865"/>
                <a:gd name="connsiteX93" fmla="*/ 2897413 w 4215960"/>
                <a:gd name="connsiteY93" fmla="*/ 4195451 h 4384865"/>
                <a:gd name="connsiteX94" fmla="*/ 2878362 w 4215960"/>
                <a:gd name="connsiteY94" fmla="*/ 4154177 h 4384865"/>
                <a:gd name="connsiteX95" fmla="*/ 2930750 w 4215960"/>
                <a:gd name="connsiteY95" fmla="*/ 4163702 h 4384865"/>
                <a:gd name="connsiteX96" fmla="*/ 2910113 w 4215960"/>
                <a:gd name="connsiteY96" fmla="*/ 4130364 h 4384865"/>
                <a:gd name="connsiteX97" fmla="*/ 2931432 w 4215960"/>
                <a:gd name="connsiteY97" fmla="*/ 4113810 h 4384865"/>
                <a:gd name="connsiteX98" fmla="*/ 3052535 w 4215960"/>
                <a:gd name="connsiteY98" fmla="*/ 4199083 h 4384865"/>
                <a:gd name="connsiteX99" fmla="*/ 3087912 w 4215960"/>
                <a:gd name="connsiteY99" fmla="*/ 4185926 h 4384865"/>
                <a:gd name="connsiteX100" fmla="*/ 3140299 w 4215960"/>
                <a:gd name="connsiteY100" fmla="*/ 4251015 h 4384865"/>
                <a:gd name="connsiteX101" fmla="*/ 3160937 w 4215960"/>
                <a:gd name="connsiteY101" fmla="*/ 4309752 h 4384865"/>
                <a:gd name="connsiteX102" fmla="*/ 3268887 w 4215960"/>
                <a:gd name="connsiteY102" fmla="*/ 4328801 h 4384865"/>
                <a:gd name="connsiteX103" fmla="*/ 3208563 w 4215960"/>
                <a:gd name="connsiteY103" fmla="*/ 4262126 h 4384865"/>
                <a:gd name="connsiteX104" fmla="*/ 3205387 w 4215960"/>
                <a:gd name="connsiteY104" fmla="*/ 4193864 h 4384865"/>
                <a:gd name="connsiteX105" fmla="*/ 3259362 w 4215960"/>
                <a:gd name="connsiteY105" fmla="*/ 4249427 h 4384865"/>
                <a:gd name="connsiteX106" fmla="*/ 3308575 w 4215960"/>
                <a:gd name="connsiteY106" fmla="*/ 4254189 h 4384865"/>
                <a:gd name="connsiteX107" fmla="*/ 3302225 w 4215960"/>
                <a:gd name="connsiteY107" fmla="*/ 4204977 h 4384865"/>
                <a:gd name="connsiteX108" fmla="*/ 3362550 w 4215960"/>
                <a:gd name="connsiteY108" fmla="*/ 4209739 h 4384865"/>
                <a:gd name="connsiteX109" fmla="*/ 3424462 w 4215960"/>
                <a:gd name="connsiteY109" fmla="*/ 4252601 h 4384865"/>
                <a:gd name="connsiteX110" fmla="*/ 3456212 w 4215960"/>
                <a:gd name="connsiteY110" fmla="*/ 4239902 h 4384865"/>
                <a:gd name="connsiteX111" fmla="*/ 3449863 w 4215960"/>
                <a:gd name="connsiteY111" fmla="*/ 4204977 h 4384865"/>
                <a:gd name="connsiteX112" fmla="*/ 3491138 w 4215960"/>
                <a:gd name="connsiteY112" fmla="*/ 4181165 h 4384865"/>
                <a:gd name="connsiteX113" fmla="*/ 3575275 w 4215960"/>
                <a:gd name="connsiteY113" fmla="*/ 4238315 h 4384865"/>
                <a:gd name="connsiteX114" fmla="*/ 3592738 w 4215960"/>
                <a:gd name="connsiteY114" fmla="*/ 4136717 h 4384865"/>
                <a:gd name="connsiteX115" fmla="*/ 3567338 w 4215960"/>
                <a:gd name="connsiteY115" fmla="*/ 4114491 h 4384865"/>
                <a:gd name="connsiteX116" fmla="*/ 3494312 w 4215960"/>
                <a:gd name="connsiteY116" fmla="*/ 4071628 h 4384865"/>
                <a:gd name="connsiteX117" fmla="*/ 3516537 w 4215960"/>
                <a:gd name="connsiteY117" fmla="*/ 4046229 h 4384865"/>
                <a:gd name="connsiteX118" fmla="*/ 3537175 w 4215960"/>
                <a:gd name="connsiteY118" fmla="*/ 4024003 h 4384865"/>
                <a:gd name="connsiteX119" fmla="*/ 3591150 w 4215960"/>
                <a:gd name="connsiteY119" fmla="*/ 4055754 h 4384865"/>
                <a:gd name="connsiteX120" fmla="*/ 3597500 w 4215960"/>
                <a:gd name="connsiteY120" fmla="*/ 4011304 h 4384865"/>
                <a:gd name="connsiteX121" fmla="*/ 3541937 w 4215960"/>
                <a:gd name="connsiteY121" fmla="*/ 3987491 h 4384865"/>
                <a:gd name="connsiteX122" fmla="*/ 3540350 w 4215960"/>
                <a:gd name="connsiteY122" fmla="*/ 3977967 h 4384865"/>
                <a:gd name="connsiteX123" fmla="*/ 3527649 w 4215960"/>
                <a:gd name="connsiteY123" fmla="*/ 3939868 h 4384865"/>
                <a:gd name="connsiteX124" fmla="*/ 3533999 w 4215960"/>
                <a:gd name="connsiteY124" fmla="*/ 3892242 h 4384865"/>
                <a:gd name="connsiteX125" fmla="*/ 3545112 w 4215960"/>
                <a:gd name="connsiteY125" fmla="*/ 3836679 h 4384865"/>
                <a:gd name="connsiteX126" fmla="*/ 3507012 w 4215960"/>
                <a:gd name="connsiteY126" fmla="*/ 3806517 h 4384865"/>
                <a:gd name="connsiteX127" fmla="*/ 3540349 w 4215960"/>
                <a:gd name="connsiteY127" fmla="*/ 3796992 h 4384865"/>
                <a:gd name="connsiteX128" fmla="*/ 3518124 w 4215960"/>
                <a:gd name="connsiteY128" fmla="*/ 3760479 h 4384865"/>
                <a:gd name="connsiteX129" fmla="*/ 3556225 w 4215960"/>
                <a:gd name="connsiteY129" fmla="*/ 3755718 h 4384865"/>
                <a:gd name="connsiteX130" fmla="*/ 3562574 w 4215960"/>
                <a:gd name="connsiteY130" fmla="*/ 3722379 h 4384865"/>
                <a:gd name="connsiteX131" fmla="*/ 3624488 w 4215960"/>
                <a:gd name="connsiteY131" fmla="*/ 3731906 h 4384865"/>
                <a:gd name="connsiteX132" fmla="*/ 3657601 w 4215960"/>
                <a:gd name="connsiteY132" fmla="*/ 3747098 h 4384865"/>
                <a:gd name="connsiteX133" fmla="*/ 3623808 w 4215960"/>
                <a:gd name="connsiteY133" fmla="*/ 3788146 h 4384865"/>
                <a:gd name="connsiteX134" fmla="*/ 3662816 w 4215960"/>
                <a:gd name="connsiteY134" fmla="*/ 3895642 h 4384865"/>
                <a:gd name="connsiteX135" fmla="*/ 3715203 w 4215960"/>
                <a:gd name="connsiteY135" fmla="*/ 3926940 h 4384865"/>
                <a:gd name="connsiteX136" fmla="*/ 3767137 w 4215960"/>
                <a:gd name="connsiteY136" fmla="*/ 3884758 h 4384865"/>
                <a:gd name="connsiteX137" fmla="*/ 3852862 w 4215960"/>
                <a:gd name="connsiteY137" fmla="*/ 3836225 h 4384865"/>
                <a:gd name="connsiteX138" fmla="*/ 3835626 w 4215960"/>
                <a:gd name="connsiteY138" fmla="*/ 3747324 h 4384865"/>
                <a:gd name="connsiteX139" fmla="*/ 3912960 w 4215960"/>
                <a:gd name="connsiteY139" fmla="*/ 3614655 h 4384865"/>
                <a:gd name="connsiteX140" fmla="*/ 4205514 w 4215960"/>
                <a:gd name="connsiteY140" fmla="*/ 3281507 h 4384865"/>
                <a:gd name="connsiteX141" fmla="*/ 4124097 w 4215960"/>
                <a:gd name="connsiteY141" fmla="*/ 3272435 h 4384865"/>
                <a:gd name="connsiteX142" fmla="*/ 4128634 w 4215960"/>
                <a:gd name="connsiteY142" fmla="*/ 3180587 h 4384865"/>
                <a:gd name="connsiteX143" fmla="*/ 4079647 w 4215960"/>
                <a:gd name="connsiteY143" fmla="*/ 3155415 h 4384865"/>
                <a:gd name="connsiteX144" fmla="*/ 3995510 w 4215960"/>
                <a:gd name="connsiteY144" fmla="*/ 3186937 h 4384865"/>
                <a:gd name="connsiteX145" fmla="*/ 3958771 w 4215960"/>
                <a:gd name="connsiteY145" fmla="*/ 3150652 h 4384865"/>
                <a:gd name="connsiteX146" fmla="*/ 4003448 w 4215960"/>
                <a:gd name="connsiteY146" fmla="*/ 3127747 h 4384865"/>
                <a:gd name="connsiteX147" fmla="*/ 3874181 w 4215960"/>
                <a:gd name="connsiteY147" fmla="*/ 2914568 h 4384865"/>
                <a:gd name="connsiteX148" fmla="*/ 3889147 w 4215960"/>
                <a:gd name="connsiteY148" fmla="*/ 2884405 h 4384865"/>
                <a:gd name="connsiteX149" fmla="*/ 3865562 w 4215960"/>
                <a:gd name="connsiteY149" fmla="*/ 2768745 h 4384865"/>
                <a:gd name="connsiteX150" fmla="*/ 3706813 w 4215960"/>
                <a:gd name="connsiteY150" fmla="*/ 2757859 h 4384865"/>
                <a:gd name="connsiteX151" fmla="*/ 3673475 w 4215960"/>
                <a:gd name="connsiteY151" fmla="*/ 2806617 h 4384865"/>
                <a:gd name="connsiteX152" fmla="*/ 3584575 w 4215960"/>
                <a:gd name="connsiteY152" fmla="*/ 2821133 h 4384865"/>
                <a:gd name="connsiteX153" fmla="*/ 3590925 w 4215960"/>
                <a:gd name="connsiteY153" fmla="*/ 2799134 h 4384865"/>
                <a:gd name="connsiteX154" fmla="*/ 3537403 w 4215960"/>
                <a:gd name="connsiteY154" fmla="*/ 2783033 h 4384865"/>
                <a:gd name="connsiteX155" fmla="*/ 3512684 w 4215960"/>
                <a:gd name="connsiteY155" fmla="*/ 2617932 h 4384865"/>
                <a:gd name="connsiteX156" fmla="*/ 3232377 w 4215960"/>
                <a:gd name="connsiteY156" fmla="*/ 2551257 h 4384865"/>
                <a:gd name="connsiteX157" fmla="*/ 3096078 w 4215960"/>
                <a:gd name="connsiteY157" fmla="*/ 2594573 h 4384865"/>
                <a:gd name="connsiteX158" fmla="*/ 2964089 w 4215960"/>
                <a:gd name="connsiteY158" fmla="*/ 2587089 h 4384865"/>
                <a:gd name="connsiteX159" fmla="*/ 2831646 w 4215960"/>
                <a:gd name="connsiteY159" fmla="*/ 2476191 h 4384865"/>
                <a:gd name="connsiteX160" fmla="*/ 2618468 w 4215960"/>
                <a:gd name="connsiteY160" fmla="*/ 2172978 h 4384865"/>
                <a:gd name="connsiteX161" fmla="*/ 2220006 w 4215960"/>
                <a:gd name="connsiteY161" fmla="*/ 2033505 h 4384865"/>
                <a:gd name="connsiteX162" fmla="*/ 1983468 w 4215960"/>
                <a:gd name="connsiteY162" fmla="*/ 1720541 h 4384865"/>
                <a:gd name="connsiteX163" fmla="*/ 2017259 w 4215960"/>
                <a:gd name="connsiteY163" fmla="*/ 1695595 h 4384865"/>
                <a:gd name="connsiteX164" fmla="*/ 2076903 w 4215960"/>
                <a:gd name="connsiteY164" fmla="*/ 1778598 h 4384865"/>
                <a:gd name="connsiteX165" fmla="*/ 2097087 w 4215960"/>
                <a:gd name="connsiteY165" fmla="*/ 1761135 h 4384865"/>
                <a:gd name="connsiteX166" fmla="*/ 2140177 w 4215960"/>
                <a:gd name="connsiteY166" fmla="*/ 1791979 h 4384865"/>
                <a:gd name="connsiteX167" fmla="*/ 2228850 w 4215960"/>
                <a:gd name="connsiteY167" fmla="*/ 1738230 h 4384865"/>
                <a:gd name="connsiteX168" fmla="*/ 2244952 w 4215960"/>
                <a:gd name="connsiteY168" fmla="*/ 1717820 h 4384865"/>
                <a:gd name="connsiteX169" fmla="*/ 2303235 w 4215960"/>
                <a:gd name="connsiteY169" fmla="*/ 1718046 h 4384865"/>
                <a:gd name="connsiteX170" fmla="*/ 2319338 w 4215960"/>
                <a:gd name="connsiteY170" fmla="*/ 1684936 h 4384865"/>
                <a:gd name="connsiteX171" fmla="*/ 2300514 w 4215960"/>
                <a:gd name="connsiteY171" fmla="*/ 1659309 h 4384865"/>
                <a:gd name="connsiteX172" fmla="*/ 2233386 w 4215960"/>
                <a:gd name="connsiteY172" fmla="*/ 1679266 h 4384865"/>
                <a:gd name="connsiteX173" fmla="*/ 2211614 w 4215960"/>
                <a:gd name="connsiteY173" fmla="*/ 1625745 h 4384865"/>
                <a:gd name="connsiteX174" fmla="*/ 2232932 w 4215960"/>
                <a:gd name="connsiteY174" fmla="*/ 1596035 h 4384865"/>
                <a:gd name="connsiteX175" fmla="*/ 2176462 w 4215960"/>
                <a:gd name="connsiteY175" fmla="*/ 1492621 h 4384865"/>
                <a:gd name="connsiteX176" fmla="*/ 2127931 w 4215960"/>
                <a:gd name="connsiteY176" fmla="*/ 1531402 h 4384865"/>
                <a:gd name="connsiteX177" fmla="*/ 2038576 w 4215960"/>
                <a:gd name="connsiteY177" fmla="*/ 1476746 h 4384865"/>
                <a:gd name="connsiteX178" fmla="*/ 2090510 w 4215960"/>
                <a:gd name="connsiteY178" fmla="*/ 1384217 h 4384865"/>
                <a:gd name="connsiteX179" fmla="*/ 2047648 w 4215960"/>
                <a:gd name="connsiteY179" fmla="*/ 1263114 h 4384865"/>
                <a:gd name="connsiteX180" fmla="*/ 2062389 w 4215960"/>
                <a:gd name="connsiteY180" fmla="*/ 1139062 h 4384865"/>
                <a:gd name="connsiteX181" fmla="*/ 2157639 w 4215960"/>
                <a:gd name="connsiteY181" fmla="*/ 1065357 h 4384865"/>
                <a:gd name="connsiteX182" fmla="*/ 2262868 w 4215960"/>
                <a:gd name="connsiteY182" fmla="*/ 1042905 h 4384865"/>
                <a:gd name="connsiteX183" fmla="*/ 2199821 w 4215960"/>
                <a:gd name="connsiteY183" fmla="*/ 953098 h 4384865"/>
                <a:gd name="connsiteX184" fmla="*/ 2182585 w 4215960"/>
                <a:gd name="connsiteY184" fmla="*/ 997775 h 4384865"/>
                <a:gd name="connsiteX185" fmla="*/ 2139270 w 4215960"/>
                <a:gd name="connsiteY185" fmla="*/ 950604 h 4384865"/>
                <a:gd name="connsiteX186" fmla="*/ 2160588 w 4215960"/>
                <a:gd name="connsiteY186" fmla="*/ 865332 h 4384865"/>
                <a:gd name="connsiteX187" fmla="*/ 2233612 w 4215960"/>
                <a:gd name="connsiteY187" fmla="*/ 768041 h 4384865"/>
                <a:gd name="connsiteX188" fmla="*/ 2216603 w 4215960"/>
                <a:gd name="connsiteY188" fmla="*/ 661452 h 4384865"/>
                <a:gd name="connsiteX189" fmla="*/ 2045381 w 4215960"/>
                <a:gd name="connsiteY189" fmla="*/ 671203 h 4384865"/>
                <a:gd name="connsiteX190" fmla="*/ 2026103 w 4215960"/>
                <a:gd name="connsiteY190" fmla="*/ 713840 h 4384865"/>
                <a:gd name="connsiteX191" fmla="*/ 1993900 w 4215960"/>
                <a:gd name="connsiteY191" fmla="*/ 646257 h 4384865"/>
                <a:gd name="connsiteX192" fmla="*/ 1964190 w 4215960"/>
                <a:gd name="connsiteY192" fmla="*/ 686625 h 4384865"/>
                <a:gd name="connsiteX193" fmla="*/ 1778681 w 4215960"/>
                <a:gd name="connsiteY19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6225 w 4215960"/>
                <a:gd name="connsiteY23" fmla="*/ 464833 h 4384865"/>
                <a:gd name="connsiteX24" fmla="*/ 868587 w 4215960"/>
                <a:gd name="connsiteY24" fmla="*/ 607703 h 4384865"/>
                <a:gd name="connsiteX25" fmla="*/ 362857 w 4215960"/>
                <a:gd name="connsiteY25" fmla="*/ 808862 h 4384865"/>
                <a:gd name="connsiteX26" fmla="*/ 312057 w 4215960"/>
                <a:gd name="connsiteY26" fmla="*/ 823377 h 4384865"/>
                <a:gd name="connsiteX27" fmla="*/ 239485 w 4215960"/>
                <a:gd name="connsiteY27" fmla="*/ 874177 h 4384865"/>
                <a:gd name="connsiteX28" fmla="*/ 210457 w 4215960"/>
                <a:gd name="connsiteY28" fmla="*/ 881434 h 4384865"/>
                <a:gd name="connsiteX29" fmla="*/ 159657 w 4215960"/>
                <a:gd name="connsiteY29" fmla="*/ 910462 h 4384865"/>
                <a:gd name="connsiteX30" fmla="*/ 130628 w 4215960"/>
                <a:gd name="connsiteY30" fmla="*/ 939491 h 4384865"/>
                <a:gd name="connsiteX31" fmla="*/ 108857 w 4215960"/>
                <a:gd name="connsiteY31" fmla="*/ 961262 h 4384865"/>
                <a:gd name="connsiteX32" fmla="*/ 94343 w 4215960"/>
                <a:gd name="connsiteY32" fmla="*/ 975777 h 4384865"/>
                <a:gd name="connsiteX33" fmla="*/ 43543 w 4215960"/>
                <a:gd name="connsiteY33" fmla="*/ 1055605 h 4384865"/>
                <a:gd name="connsiteX34" fmla="*/ 14514 w 4215960"/>
                <a:gd name="connsiteY34" fmla="*/ 1135434 h 4384865"/>
                <a:gd name="connsiteX35" fmla="*/ 0 w 4215960"/>
                <a:gd name="connsiteY35" fmla="*/ 1193491 h 4384865"/>
                <a:gd name="connsiteX36" fmla="*/ 7257 w 4215960"/>
                <a:gd name="connsiteY36" fmla="*/ 2165948 h 4384865"/>
                <a:gd name="connsiteX37" fmla="*/ 29028 w 4215960"/>
                <a:gd name="connsiteY37" fmla="*/ 2267548 h 4384865"/>
                <a:gd name="connsiteX38" fmla="*/ 43543 w 4215960"/>
                <a:gd name="connsiteY38" fmla="*/ 2303834 h 4384865"/>
                <a:gd name="connsiteX39" fmla="*/ 58057 w 4215960"/>
                <a:gd name="connsiteY39" fmla="*/ 2369148 h 4384865"/>
                <a:gd name="connsiteX40" fmla="*/ 79828 w 4215960"/>
                <a:gd name="connsiteY40" fmla="*/ 2419948 h 4384865"/>
                <a:gd name="connsiteX41" fmla="*/ 116114 w 4215960"/>
                <a:gd name="connsiteY41" fmla="*/ 2536062 h 4384865"/>
                <a:gd name="connsiteX42" fmla="*/ 137885 w 4215960"/>
                <a:gd name="connsiteY42" fmla="*/ 2601377 h 4384865"/>
                <a:gd name="connsiteX43" fmla="*/ 145143 w 4215960"/>
                <a:gd name="connsiteY43" fmla="*/ 2623148 h 4384865"/>
                <a:gd name="connsiteX44" fmla="*/ 166914 w 4215960"/>
                <a:gd name="connsiteY44" fmla="*/ 2666691 h 4384865"/>
                <a:gd name="connsiteX45" fmla="*/ 188685 w 4215960"/>
                <a:gd name="connsiteY45" fmla="*/ 2717491 h 4384865"/>
                <a:gd name="connsiteX46" fmla="*/ 195943 w 4215960"/>
                <a:gd name="connsiteY46" fmla="*/ 2746520 h 4384865"/>
                <a:gd name="connsiteX47" fmla="*/ 232228 w 4215960"/>
                <a:gd name="connsiteY47" fmla="*/ 2797320 h 4384865"/>
                <a:gd name="connsiteX48" fmla="*/ 254000 w 4215960"/>
                <a:gd name="connsiteY48" fmla="*/ 2855377 h 4384865"/>
                <a:gd name="connsiteX49" fmla="*/ 275771 w 4215960"/>
                <a:gd name="connsiteY49" fmla="*/ 2877148 h 4384865"/>
                <a:gd name="connsiteX50" fmla="*/ 312057 w 4215960"/>
                <a:gd name="connsiteY50" fmla="*/ 2949720 h 4384865"/>
                <a:gd name="connsiteX51" fmla="*/ 348343 w 4215960"/>
                <a:gd name="connsiteY51" fmla="*/ 3000520 h 4384865"/>
                <a:gd name="connsiteX52" fmla="*/ 355600 w 4215960"/>
                <a:gd name="connsiteY52" fmla="*/ 3022291 h 4384865"/>
                <a:gd name="connsiteX53" fmla="*/ 406400 w 4215960"/>
                <a:gd name="connsiteY53" fmla="*/ 3087605 h 4384865"/>
                <a:gd name="connsiteX54" fmla="*/ 435428 w 4215960"/>
                <a:gd name="connsiteY54" fmla="*/ 3152920 h 4384865"/>
                <a:gd name="connsiteX55" fmla="*/ 457200 w 4215960"/>
                <a:gd name="connsiteY55" fmla="*/ 3181948 h 4384865"/>
                <a:gd name="connsiteX56" fmla="*/ 471714 w 4215960"/>
                <a:gd name="connsiteY56" fmla="*/ 3240005 h 4384865"/>
                <a:gd name="connsiteX57" fmla="*/ 478971 w 4215960"/>
                <a:gd name="connsiteY57" fmla="*/ 3261777 h 4384865"/>
                <a:gd name="connsiteX58" fmla="*/ 486228 w 4215960"/>
                <a:gd name="connsiteY58" fmla="*/ 3290805 h 4384865"/>
                <a:gd name="connsiteX59" fmla="*/ 493485 w 4215960"/>
                <a:gd name="connsiteY59" fmla="*/ 3356120 h 4384865"/>
                <a:gd name="connsiteX60" fmla="*/ 515257 w 4215960"/>
                <a:gd name="connsiteY60" fmla="*/ 3414177 h 4384865"/>
                <a:gd name="connsiteX61" fmla="*/ 544285 w 4215960"/>
                <a:gd name="connsiteY61" fmla="*/ 3457720 h 4384865"/>
                <a:gd name="connsiteX62" fmla="*/ 573314 w 4215960"/>
                <a:gd name="connsiteY62" fmla="*/ 3508520 h 4384865"/>
                <a:gd name="connsiteX63" fmla="*/ 602343 w 4215960"/>
                <a:gd name="connsiteY63" fmla="*/ 3530291 h 4384865"/>
                <a:gd name="connsiteX64" fmla="*/ 645885 w 4215960"/>
                <a:gd name="connsiteY64" fmla="*/ 3573834 h 4384865"/>
                <a:gd name="connsiteX65" fmla="*/ 674914 w 4215960"/>
                <a:gd name="connsiteY65" fmla="*/ 3595605 h 4384865"/>
                <a:gd name="connsiteX66" fmla="*/ 711200 w 4215960"/>
                <a:gd name="connsiteY66" fmla="*/ 3639148 h 4384865"/>
                <a:gd name="connsiteX67" fmla="*/ 740228 w 4215960"/>
                <a:gd name="connsiteY67" fmla="*/ 3660920 h 4384865"/>
                <a:gd name="connsiteX68" fmla="*/ 812800 w 4215960"/>
                <a:gd name="connsiteY68" fmla="*/ 3726234 h 4384865"/>
                <a:gd name="connsiteX69" fmla="*/ 849085 w 4215960"/>
                <a:gd name="connsiteY69" fmla="*/ 3769777 h 4384865"/>
                <a:gd name="connsiteX70" fmla="*/ 870857 w 4215960"/>
                <a:gd name="connsiteY70" fmla="*/ 3784291 h 4384865"/>
                <a:gd name="connsiteX71" fmla="*/ 907143 w 4215960"/>
                <a:gd name="connsiteY71" fmla="*/ 3827834 h 4384865"/>
                <a:gd name="connsiteX72" fmla="*/ 936171 w 4215960"/>
                <a:gd name="connsiteY72" fmla="*/ 3849605 h 4384865"/>
                <a:gd name="connsiteX73" fmla="*/ 1030514 w 4215960"/>
                <a:gd name="connsiteY73" fmla="*/ 3893148 h 4384865"/>
                <a:gd name="connsiteX74" fmla="*/ 1480457 w 4215960"/>
                <a:gd name="connsiteY74" fmla="*/ 3878634 h 4384865"/>
                <a:gd name="connsiteX75" fmla="*/ 1531257 w 4215960"/>
                <a:gd name="connsiteY75" fmla="*/ 3864120 h 4384865"/>
                <a:gd name="connsiteX76" fmla="*/ 1618343 w 4215960"/>
                <a:gd name="connsiteY76" fmla="*/ 3856862 h 4384865"/>
                <a:gd name="connsiteX77" fmla="*/ 1698171 w 4215960"/>
                <a:gd name="connsiteY77" fmla="*/ 3842348 h 4384865"/>
                <a:gd name="connsiteX78" fmla="*/ 1756228 w 4215960"/>
                <a:gd name="connsiteY78" fmla="*/ 3835091 h 4384865"/>
                <a:gd name="connsiteX79" fmla="*/ 1785257 w 4215960"/>
                <a:gd name="connsiteY79" fmla="*/ 3820577 h 4384865"/>
                <a:gd name="connsiteX80" fmla="*/ 1850571 w 4215960"/>
                <a:gd name="connsiteY80" fmla="*/ 3798805 h 4384865"/>
                <a:gd name="connsiteX81" fmla="*/ 1886857 w 4215960"/>
                <a:gd name="connsiteY81" fmla="*/ 3784291 h 4384865"/>
                <a:gd name="connsiteX82" fmla="*/ 1988457 w 4215960"/>
                <a:gd name="connsiteY82" fmla="*/ 3769777 h 4384865"/>
                <a:gd name="connsiteX83" fmla="*/ 2017485 w 4215960"/>
                <a:gd name="connsiteY83" fmla="*/ 3762520 h 4384865"/>
                <a:gd name="connsiteX84" fmla="*/ 2637971 w 4215960"/>
                <a:gd name="connsiteY84" fmla="*/ 4109274 h 4384865"/>
                <a:gd name="connsiteX85" fmla="*/ 2724375 w 4215960"/>
                <a:gd name="connsiteY85" fmla="*/ 4295464 h 4384865"/>
                <a:gd name="connsiteX86" fmla="*/ 2784700 w 4215960"/>
                <a:gd name="connsiteY86" fmla="*/ 4354202 h 4384865"/>
                <a:gd name="connsiteX87" fmla="*/ 2795812 w 4215960"/>
                <a:gd name="connsiteY87" fmla="*/ 4324039 h 4384865"/>
                <a:gd name="connsiteX88" fmla="*/ 2841850 w 4215960"/>
                <a:gd name="connsiteY88" fmla="*/ 4297051 h 4384865"/>
                <a:gd name="connsiteX89" fmla="*/ 2892650 w 4215960"/>
                <a:gd name="connsiteY89" fmla="*/ 4370077 h 4384865"/>
                <a:gd name="connsiteX90" fmla="*/ 2941863 w 4215960"/>
                <a:gd name="connsiteY90" fmla="*/ 4373252 h 4384865"/>
                <a:gd name="connsiteX91" fmla="*/ 2897412 w 4215960"/>
                <a:gd name="connsiteY91" fmla="*/ 4279590 h 4384865"/>
                <a:gd name="connsiteX92" fmla="*/ 2854550 w 4215960"/>
                <a:gd name="connsiteY92" fmla="*/ 4211327 h 4384865"/>
                <a:gd name="connsiteX93" fmla="*/ 2897413 w 4215960"/>
                <a:gd name="connsiteY93" fmla="*/ 4195451 h 4384865"/>
                <a:gd name="connsiteX94" fmla="*/ 2878362 w 4215960"/>
                <a:gd name="connsiteY94" fmla="*/ 4154177 h 4384865"/>
                <a:gd name="connsiteX95" fmla="*/ 2930750 w 4215960"/>
                <a:gd name="connsiteY95" fmla="*/ 4163702 h 4384865"/>
                <a:gd name="connsiteX96" fmla="*/ 2910113 w 4215960"/>
                <a:gd name="connsiteY96" fmla="*/ 4130364 h 4384865"/>
                <a:gd name="connsiteX97" fmla="*/ 2931432 w 4215960"/>
                <a:gd name="connsiteY97" fmla="*/ 4113810 h 4384865"/>
                <a:gd name="connsiteX98" fmla="*/ 3052535 w 4215960"/>
                <a:gd name="connsiteY98" fmla="*/ 4199083 h 4384865"/>
                <a:gd name="connsiteX99" fmla="*/ 3087912 w 4215960"/>
                <a:gd name="connsiteY99" fmla="*/ 4185926 h 4384865"/>
                <a:gd name="connsiteX100" fmla="*/ 3140299 w 4215960"/>
                <a:gd name="connsiteY100" fmla="*/ 4251015 h 4384865"/>
                <a:gd name="connsiteX101" fmla="*/ 3160937 w 4215960"/>
                <a:gd name="connsiteY101" fmla="*/ 4309752 h 4384865"/>
                <a:gd name="connsiteX102" fmla="*/ 3268887 w 4215960"/>
                <a:gd name="connsiteY102" fmla="*/ 4328801 h 4384865"/>
                <a:gd name="connsiteX103" fmla="*/ 3208563 w 4215960"/>
                <a:gd name="connsiteY103" fmla="*/ 4262126 h 4384865"/>
                <a:gd name="connsiteX104" fmla="*/ 3205387 w 4215960"/>
                <a:gd name="connsiteY104" fmla="*/ 4193864 h 4384865"/>
                <a:gd name="connsiteX105" fmla="*/ 3259362 w 4215960"/>
                <a:gd name="connsiteY105" fmla="*/ 4249427 h 4384865"/>
                <a:gd name="connsiteX106" fmla="*/ 3308575 w 4215960"/>
                <a:gd name="connsiteY106" fmla="*/ 4254189 h 4384865"/>
                <a:gd name="connsiteX107" fmla="*/ 3302225 w 4215960"/>
                <a:gd name="connsiteY107" fmla="*/ 4204977 h 4384865"/>
                <a:gd name="connsiteX108" fmla="*/ 3362550 w 4215960"/>
                <a:gd name="connsiteY108" fmla="*/ 4209739 h 4384865"/>
                <a:gd name="connsiteX109" fmla="*/ 3424462 w 4215960"/>
                <a:gd name="connsiteY109" fmla="*/ 4252601 h 4384865"/>
                <a:gd name="connsiteX110" fmla="*/ 3456212 w 4215960"/>
                <a:gd name="connsiteY110" fmla="*/ 4239902 h 4384865"/>
                <a:gd name="connsiteX111" fmla="*/ 3449863 w 4215960"/>
                <a:gd name="connsiteY111" fmla="*/ 4204977 h 4384865"/>
                <a:gd name="connsiteX112" fmla="*/ 3491138 w 4215960"/>
                <a:gd name="connsiteY112" fmla="*/ 4181165 h 4384865"/>
                <a:gd name="connsiteX113" fmla="*/ 3575275 w 4215960"/>
                <a:gd name="connsiteY113" fmla="*/ 4238315 h 4384865"/>
                <a:gd name="connsiteX114" fmla="*/ 3592738 w 4215960"/>
                <a:gd name="connsiteY114" fmla="*/ 4136717 h 4384865"/>
                <a:gd name="connsiteX115" fmla="*/ 3567338 w 4215960"/>
                <a:gd name="connsiteY115" fmla="*/ 4114491 h 4384865"/>
                <a:gd name="connsiteX116" fmla="*/ 3494312 w 4215960"/>
                <a:gd name="connsiteY116" fmla="*/ 4071628 h 4384865"/>
                <a:gd name="connsiteX117" fmla="*/ 3516537 w 4215960"/>
                <a:gd name="connsiteY117" fmla="*/ 4046229 h 4384865"/>
                <a:gd name="connsiteX118" fmla="*/ 3537175 w 4215960"/>
                <a:gd name="connsiteY118" fmla="*/ 4024003 h 4384865"/>
                <a:gd name="connsiteX119" fmla="*/ 3591150 w 4215960"/>
                <a:gd name="connsiteY119" fmla="*/ 4055754 h 4384865"/>
                <a:gd name="connsiteX120" fmla="*/ 3597500 w 4215960"/>
                <a:gd name="connsiteY120" fmla="*/ 4011304 h 4384865"/>
                <a:gd name="connsiteX121" fmla="*/ 3541937 w 4215960"/>
                <a:gd name="connsiteY121" fmla="*/ 3987491 h 4384865"/>
                <a:gd name="connsiteX122" fmla="*/ 3540350 w 4215960"/>
                <a:gd name="connsiteY122" fmla="*/ 3977967 h 4384865"/>
                <a:gd name="connsiteX123" fmla="*/ 3527649 w 4215960"/>
                <a:gd name="connsiteY123" fmla="*/ 3939868 h 4384865"/>
                <a:gd name="connsiteX124" fmla="*/ 3533999 w 4215960"/>
                <a:gd name="connsiteY124" fmla="*/ 3892242 h 4384865"/>
                <a:gd name="connsiteX125" fmla="*/ 3545112 w 4215960"/>
                <a:gd name="connsiteY125" fmla="*/ 3836679 h 4384865"/>
                <a:gd name="connsiteX126" fmla="*/ 3507012 w 4215960"/>
                <a:gd name="connsiteY126" fmla="*/ 3806517 h 4384865"/>
                <a:gd name="connsiteX127" fmla="*/ 3540349 w 4215960"/>
                <a:gd name="connsiteY127" fmla="*/ 3796992 h 4384865"/>
                <a:gd name="connsiteX128" fmla="*/ 3518124 w 4215960"/>
                <a:gd name="connsiteY128" fmla="*/ 3760479 h 4384865"/>
                <a:gd name="connsiteX129" fmla="*/ 3556225 w 4215960"/>
                <a:gd name="connsiteY129" fmla="*/ 3755718 h 4384865"/>
                <a:gd name="connsiteX130" fmla="*/ 3562574 w 4215960"/>
                <a:gd name="connsiteY130" fmla="*/ 3722379 h 4384865"/>
                <a:gd name="connsiteX131" fmla="*/ 3624488 w 4215960"/>
                <a:gd name="connsiteY131" fmla="*/ 3731906 h 4384865"/>
                <a:gd name="connsiteX132" fmla="*/ 3657601 w 4215960"/>
                <a:gd name="connsiteY132" fmla="*/ 3747098 h 4384865"/>
                <a:gd name="connsiteX133" fmla="*/ 3623808 w 4215960"/>
                <a:gd name="connsiteY133" fmla="*/ 3788146 h 4384865"/>
                <a:gd name="connsiteX134" fmla="*/ 3662816 w 4215960"/>
                <a:gd name="connsiteY134" fmla="*/ 3895642 h 4384865"/>
                <a:gd name="connsiteX135" fmla="*/ 3715203 w 4215960"/>
                <a:gd name="connsiteY135" fmla="*/ 3926940 h 4384865"/>
                <a:gd name="connsiteX136" fmla="*/ 3767137 w 4215960"/>
                <a:gd name="connsiteY136" fmla="*/ 3884758 h 4384865"/>
                <a:gd name="connsiteX137" fmla="*/ 3852862 w 4215960"/>
                <a:gd name="connsiteY137" fmla="*/ 3836225 h 4384865"/>
                <a:gd name="connsiteX138" fmla="*/ 3835626 w 4215960"/>
                <a:gd name="connsiteY138" fmla="*/ 3747324 h 4384865"/>
                <a:gd name="connsiteX139" fmla="*/ 3912960 w 4215960"/>
                <a:gd name="connsiteY139" fmla="*/ 3614655 h 4384865"/>
                <a:gd name="connsiteX140" fmla="*/ 4205514 w 4215960"/>
                <a:gd name="connsiteY140" fmla="*/ 3281507 h 4384865"/>
                <a:gd name="connsiteX141" fmla="*/ 4124097 w 4215960"/>
                <a:gd name="connsiteY141" fmla="*/ 3272435 h 4384865"/>
                <a:gd name="connsiteX142" fmla="*/ 4128634 w 4215960"/>
                <a:gd name="connsiteY142" fmla="*/ 3180587 h 4384865"/>
                <a:gd name="connsiteX143" fmla="*/ 4079647 w 4215960"/>
                <a:gd name="connsiteY143" fmla="*/ 3155415 h 4384865"/>
                <a:gd name="connsiteX144" fmla="*/ 3995510 w 4215960"/>
                <a:gd name="connsiteY144" fmla="*/ 3186937 h 4384865"/>
                <a:gd name="connsiteX145" fmla="*/ 3958771 w 4215960"/>
                <a:gd name="connsiteY145" fmla="*/ 3150652 h 4384865"/>
                <a:gd name="connsiteX146" fmla="*/ 4003448 w 4215960"/>
                <a:gd name="connsiteY146" fmla="*/ 3127747 h 4384865"/>
                <a:gd name="connsiteX147" fmla="*/ 3874181 w 4215960"/>
                <a:gd name="connsiteY147" fmla="*/ 2914568 h 4384865"/>
                <a:gd name="connsiteX148" fmla="*/ 3889147 w 4215960"/>
                <a:gd name="connsiteY148" fmla="*/ 2884405 h 4384865"/>
                <a:gd name="connsiteX149" fmla="*/ 3865562 w 4215960"/>
                <a:gd name="connsiteY149" fmla="*/ 2768745 h 4384865"/>
                <a:gd name="connsiteX150" fmla="*/ 3706813 w 4215960"/>
                <a:gd name="connsiteY150" fmla="*/ 2757859 h 4384865"/>
                <a:gd name="connsiteX151" fmla="*/ 3673475 w 4215960"/>
                <a:gd name="connsiteY151" fmla="*/ 2806617 h 4384865"/>
                <a:gd name="connsiteX152" fmla="*/ 3584575 w 4215960"/>
                <a:gd name="connsiteY152" fmla="*/ 2821133 h 4384865"/>
                <a:gd name="connsiteX153" fmla="*/ 3590925 w 4215960"/>
                <a:gd name="connsiteY153" fmla="*/ 2799134 h 4384865"/>
                <a:gd name="connsiteX154" fmla="*/ 3537403 w 4215960"/>
                <a:gd name="connsiteY154" fmla="*/ 2783033 h 4384865"/>
                <a:gd name="connsiteX155" fmla="*/ 3512684 w 4215960"/>
                <a:gd name="connsiteY155" fmla="*/ 2617932 h 4384865"/>
                <a:gd name="connsiteX156" fmla="*/ 3232377 w 4215960"/>
                <a:gd name="connsiteY156" fmla="*/ 2551257 h 4384865"/>
                <a:gd name="connsiteX157" fmla="*/ 3096078 w 4215960"/>
                <a:gd name="connsiteY157" fmla="*/ 2594573 h 4384865"/>
                <a:gd name="connsiteX158" fmla="*/ 2964089 w 4215960"/>
                <a:gd name="connsiteY158" fmla="*/ 2587089 h 4384865"/>
                <a:gd name="connsiteX159" fmla="*/ 2831646 w 4215960"/>
                <a:gd name="connsiteY159" fmla="*/ 2476191 h 4384865"/>
                <a:gd name="connsiteX160" fmla="*/ 2618468 w 4215960"/>
                <a:gd name="connsiteY160" fmla="*/ 2172978 h 4384865"/>
                <a:gd name="connsiteX161" fmla="*/ 2220006 w 4215960"/>
                <a:gd name="connsiteY161" fmla="*/ 2033505 h 4384865"/>
                <a:gd name="connsiteX162" fmla="*/ 1983468 w 4215960"/>
                <a:gd name="connsiteY162" fmla="*/ 1720541 h 4384865"/>
                <a:gd name="connsiteX163" fmla="*/ 2017259 w 4215960"/>
                <a:gd name="connsiteY163" fmla="*/ 1695595 h 4384865"/>
                <a:gd name="connsiteX164" fmla="*/ 2076903 w 4215960"/>
                <a:gd name="connsiteY164" fmla="*/ 1778598 h 4384865"/>
                <a:gd name="connsiteX165" fmla="*/ 2097087 w 4215960"/>
                <a:gd name="connsiteY165" fmla="*/ 1761135 h 4384865"/>
                <a:gd name="connsiteX166" fmla="*/ 2140177 w 4215960"/>
                <a:gd name="connsiteY166" fmla="*/ 1791979 h 4384865"/>
                <a:gd name="connsiteX167" fmla="*/ 2228850 w 4215960"/>
                <a:gd name="connsiteY167" fmla="*/ 1738230 h 4384865"/>
                <a:gd name="connsiteX168" fmla="*/ 2244952 w 4215960"/>
                <a:gd name="connsiteY168" fmla="*/ 1717820 h 4384865"/>
                <a:gd name="connsiteX169" fmla="*/ 2303235 w 4215960"/>
                <a:gd name="connsiteY169" fmla="*/ 1718046 h 4384865"/>
                <a:gd name="connsiteX170" fmla="*/ 2319338 w 4215960"/>
                <a:gd name="connsiteY170" fmla="*/ 1684936 h 4384865"/>
                <a:gd name="connsiteX171" fmla="*/ 2300514 w 4215960"/>
                <a:gd name="connsiteY171" fmla="*/ 1659309 h 4384865"/>
                <a:gd name="connsiteX172" fmla="*/ 2233386 w 4215960"/>
                <a:gd name="connsiteY172" fmla="*/ 1679266 h 4384865"/>
                <a:gd name="connsiteX173" fmla="*/ 2211614 w 4215960"/>
                <a:gd name="connsiteY173" fmla="*/ 1625745 h 4384865"/>
                <a:gd name="connsiteX174" fmla="*/ 2232932 w 4215960"/>
                <a:gd name="connsiteY174" fmla="*/ 1596035 h 4384865"/>
                <a:gd name="connsiteX175" fmla="*/ 2176462 w 4215960"/>
                <a:gd name="connsiteY175" fmla="*/ 1492621 h 4384865"/>
                <a:gd name="connsiteX176" fmla="*/ 2127931 w 4215960"/>
                <a:gd name="connsiteY176" fmla="*/ 1531402 h 4384865"/>
                <a:gd name="connsiteX177" fmla="*/ 2038576 w 4215960"/>
                <a:gd name="connsiteY177" fmla="*/ 1476746 h 4384865"/>
                <a:gd name="connsiteX178" fmla="*/ 2090510 w 4215960"/>
                <a:gd name="connsiteY178" fmla="*/ 1384217 h 4384865"/>
                <a:gd name="connsiteX179" fmla="*/ 2047648 w 4215960"/>
                <a:gd name="connsiteY179" fmla="*/ 1263114 h 4384865"/>
                <a:gd name="connsiteX180" fmla="*/ 2062389 w 4215960"/>
                <a:gd name="connsiteY180" fmla="*/ 1139062 h 4384865"/>
                <a:gd name="connsiteX181" fmla="*/ 2157639 w 4215960"/>
                <a:gd name="connsiteY181" fmla="*/ 1065357 h 4384865"/>
                <a:gd name="connsiteX182" fmla="*/ 2262868 w 4215960"/>
                <a:gd name="connsiteY182" fmla="*/ 1042905 h 4384865"/>
                <a:gd name="connsiteX183" fmla="*/ 2199821 w 4215960"/>
                <a:gd name="connsiteY183" fmla="*/ 953098 h 4384865"/>
                <a:gd name="connsiteX184" fmla="*/ 2182585 w 4215960"/>
                <a:gd name="connsiteY184" fmla="*/ 997775 h 4384865"/>
                <a:gd name="connsiteX185" fmla="*/ 2139270 w 4215960"/>
                <a:gd name="connsiteY185" fmla="*/ 950604 h 4384865"/>
                <a:gd name="connsiteX186" fmla="*/ 2160588 w 4215960"/>
                <a:gd name="connsiteY186" fmla="*/ 865332 h 4384865"/>
                <a:gd name="connsiteX187" fmla="*/ 2233612 w 4215960"/>
                <a:gd name="connsiteY187" fmla="*/ 768041 h 4384865"/>
                <a:gd name="connsiteX188" fmla="*/ 2216603 w 4215960"/>
                <a:gd name="connsiteY188" fmla="*/ 661452 h 4384865"/>
                <a:gd name="connsiteX189" fmla="*/ 2045381 w 4215960"/>
                <a:gd name="connsiteY189" fmla="*/ 671203 h 4384865"/>
                <a:gd name="connsiteX190" fmla="*/ 2026103 w 4215960"/>
                <a:gd name="connsiteY190" fmla="*/ 713840 h 4384865"/>
                <a:gd name="connsiteX191" fmla="*/ 1993900 w 4215960"/>
                <a:gd name="connsiteY191" fmla="*/ 646257 h 4384865"/>
                <a:gd name="connsiteX192" fmla="*/ 1964190 w 4215960"/>
                <a:gd name="connsiteY192" fmla="*/ 686625 h 4384865"/>
                <a:gd name="connsiteX193" fmla="*/ 1778681 w 4215960"/>
                <a:gd name="connsiteY19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6225 w 4215960"/>
                <a:gd name="connsiteY23" fmla="*/ 464833 h 4384865"/>
                <a:gd name="connsiteX24" fmla="*/ 868587 w 4215960"/>
                <a:gd name="connsiteY24" fmla="*/ 607703 h 4384865"/>
                <a:gd name="connsiteX25" fmla="*/ 362857 w 4215960"/>
                <a:gd name="connsiteY25" fmla="*/ 808862 h 4384865"/>
                <a:gd name="connsiteX26" fmla="*/ 312057 w 4215960"/>
                <a:gd name="connsiteY26" fmla="*/ 823377 h 4384865"/>
                <a:gd name="connsiteX27" fmla="*/ 239485 w 4215960"/>
                <a:gd name="connsiteY27" fmla="*/ 874177 h 4384865"/>
                <a:gd name="connsiteX28" fmla="*/ 210457 w 4215960"/>
                <a:gd name="connsiteY28" fmla="*/ 881434 h 4384865"/>
                <a:gd name="connsiteX29" fmla="*/ 159657 w 4215960"/>
                <a:gd name="connsiteY29" fmla="*/ 910462 h 4384865"/>
                <a:gd name="connsiteX30" fmla="*/ 130628 w 4215960"/>
                <a:gd name="connsiteY30" fmla="*/ 939491 h 4384865"/>
                <a:gd name="connsiteX31" fmla="*/ 108857 w 4215960"/>
                <a:gd name="connsiteY31" fmla="*/ 961262 h 4384865"/>
                <a:gd name="connsiteX32" fmla="*/ 94343 w 4215960"/>
                <a:gd name="connsiteY32" fmla="*/ 975777 h 4384865"/>
                <a:gd name="connsiteX33" fmla="*/ 43543 w 4215960"/>
                <a:gd name="connsiteY33" fmla="*/ 1055605 h 4384865"/>
                <a:gd name="connsiteX34" fmla="*/ 14514 w 4215960"/>
                <a:gd name="connsiteY34" fmla="*/ 1135434 h 4384865"/>
                <a:gd name="connsiteX35" fmla="*/ 0 w 4215960"/>
                <a:gd name="connsiteY35" fmla="*/ 1193491 h 4384865"/>
                <a:gd name="connsiteX36" fmla="*/ 7257 w 4215960"/>
                <a:gd name="connsiteY36" fmla="*/ 2165948 h 4384865"/>
                <a:gd name="connsiteX37" fmla="*/ 29028 w 4215960"/>
                <a:gd name="connsiteY37" fmla="*/ 2267548 h 4384865"/>
                <a:gd name="connsiteX38" fmla="*/ 43543 w 4215960"/>
                <a:gd name="connsiteY38" fmla="*/ 2303834 h 4384865"/>
                <a:gd name="connsiteX39" fmla="*/ 58057 w 4215960"/>
                <a:gd name="connsiteY39" fmla="*/ 2369148 h 4384865"/>
                <a:gd name="connsiteX40" fmla="*/ 79828 w 4215960"/>
                <a:gd name="connsiteY40" fmla="*/ 2419948 h 4384865"/>
                <a:gd name="connsiteX41" fmla="*/ 116114 w 4215960"/>
                <a:gd name="connsiteY41" fmla="*/ 2536062 h 4384865"/>
                <a:gd name="connsiteX42" fmla="*/ 137885 w 4215960"/>
                <a:gd name="connsiteY42" fmla="*/ 2601377 h 4384865"/>
                <a:gd name="connsiteX43" fmla="*/ 145143 w 4215960"/>
                <a:gd name="connsiteY43" fmla="*/ 2623148 h 4384865"/>
                <a:gd name="connsiteX44" fmla="*/ 166914 w 4215960"/>
                <a:gd name="connsiteY44" fmla="*/ 2666691 h 4384865"/>
                <a:gd name="connsiteX45" fmla="*/ 188685 w 4215960"/>
                <a:gd name="connsiteY45" fmla="*/ 2717491 h 4384865"/>
                <a:gd name="connsiteX46" fmla="*/ 195943 w 4215960"/>
                <a:gd name="connsiteY46" fmla="*/ 2746520 h 4384865"/>
                <a:gd name="connsiteX47" fmla="*/ 232228 w 4215960"/>
                <a:gd name="connsiteY47" fmla="*/ 2797320 h 4384865"/>
                <a:gd name="connsiteX48" fmla="*/ 254000 w 4215960"/>
                <a:gd name="connsiteY48" fmla="*/ 2855377 h 4384865"/>
                <a:gd name="connsiteX49" fmla="*/ 275771 w 4215960"/>
                <a:gd name="connsiteY49" fmla="*/ 2877148 h 4384865"/>
                <a:gd name="connsiteX50" fmla="*/ 312057 w 4215960"/>
                <a:gd name="connsiteY50" fmla="*/ 2949720 h 4384865"/>
                <a:gd name="connsiteX51" fmla="*/ 348343 w 4215960"/>
                <a:gd name="connsiteY51" fmla="*/ 3000520 h 4384865"/>
                <a:gd name="connsiteX52" fmla="*/ 355600 w 4215960"/>
                <a:gd name="connsiteY52" fmla="*/ 3022291 h 4384865"/>
                <a:gd name="connsiteX53" fmla="*/ 406400 w 4215960"/>
                <a:gd name="connsiteY53" fmla="*/ 3087605 h 4384865"/>
                <a:gd name="connsiteX54" fmla="*/ 435428 w 4215960"/>
                <a:gd name="connsiteY54" fmla="*/ 3152920 h 4384865"/>
                <a:gd name="connsiteX55" fmla="*/ 457200 w 4215960"/>
                <a:gd name="connsiteY55" fmla="*/ 3181948 h 4384865"/>
                <a:gd name="connsiteX56" fmla="*/ 471714 w 4215960"/>
                <a:gd name="connsiteY56" fmla="*/ 3240005 h 4384865"/>
                <a:gd name="connsiteX57" fmla="*/ 478971 w 4215960"/>
                <a:gd name="connsiteY57" fmla="*/ 3261777 h 4384865"/>
                <a:gd name="connsiteX58" fmla="*/ 486228 w 4215960"/>
                <a:gd name="connsiteY58" fmla="*/ 3290805 h 4384865"/>
                <a:gd name="connsiteX59" fmla="*/ 493485 w 4215960"/>
                <a:gd name="connsiteY59" fmla="*/ 3356120 h 4384865"/>
                <a:gd name="connsiteX60" fmla="*/ 515257 w 4215960"/>
                <a:gd name="connsiteY60" fmla="*/ 3414177 h 4384865"/>
                <a:gd name="connsiteX61" fmla="*/ 544285 w 4215960"/>
                <a:gd name="connsiteY61" fmla="*/ 3457720 h 4384865"/>
                <a:gd name="connsiteX62" fmla="*/ 573314 w 4215960"/>
                <a:gd name="connsiteY62" fmla="*/ 3508520 h 4384865"/>
                <a:gd name="connsiteX63" fmla="*/ 602343 w 4215960"/>
                <a:gd name="connsiteY63" fmla="*/ 3530291 h 4384865"/>
                <a:gd name="connsiteX64" fmla="*/ 645885 w 4215960"/>
                <a:gd name="connsiteY64" fmla="*/ 3573834 h 4384865"/>
                <a:gd name="connsiteX65" fmla="*/ 674914 w 4215960"/>
                <a:gd name="connsiteY65" fmla="*/ 3595605 h 4384865"/>
                <a:gd name="connsiteX66" fmla="*/ 711200 w 4215960"/>
                <a:gd name="connsiteY66" fmla="*/ 3639148 h 4384865"/>
                <a:gd name="connsiteX67" fmla="*/ 740228 w 4215960"/>
                <a:gd name="connsiteY67" fmla="*/ 3660920 h 4384865"/>
                <a:gd name="connsiteX68" fmla="*/ 812800 w 4215960"/>
                <a:gd name="connsiteY68" fmla="*/ 3726234 h 4384865"/>
                <a:gd name="connsiteX69" fmla="*/ 849085 w 4215960"/>
                <a:gd name="connsiteY69" fmla="*/ 3769777 h 4384865"/>
                <a:gd name="connsiteX70" fmla="*/ 870857 w 4215960"/>
                <a:gd name="connsiteY70" fmla="*/ 3784291 h 4384865"/>
                <a:gd name="connsiteX71" fmla="*/ 907143 w 4215960"/>
                <a:gd name="connsiteY71" fmla="*/ 3827834 h 4384865"/>
                <a:gd name="connsiteX72" fmla="*/ 936171 w 4215960"/>
                <a:gd name="connsiteY72" fmla="*/ 3849605 h 4384865"/>
                <a:gd name="connsiteX73" fmla="*/ 1030514 w 4215960"/>
                <a:gd name="connsiteY73" fmla="*/ 3893148 h 4384865"/>
                <a:gd name="connsiteX74" fmla="*/ 1480457 w 4215960"/>
                <a:gd name="connsiteY74" fmla="*/ 3878634 h 4384865"/>
                <a:gd name="connsiteX75" fmla="*/ 1531257 w 4215960"/>
                <a:gd name="connsiteY75" fmla="*/ 3864120 h 4384865"/>
                <a:gd name="connsiteX76" fmla="*/ 1618343 w 4215960"/>
                <a:gd name="connsiteY76" fmla="*/ 3856862 h 4384865"/>
                <a:gd name="connsiteX77" fmla="*/ 1698171 w 4215960"/>
                <a:gd name="connsiteY77" fmla="*/ 3842348 h 4384865"/>
                <a:gd name="connsiteX78" fmla="*/ 1756228 w 4215960"/>
                <a:gd name="connsiteY78" fmla="*/ 3835091 h 4384865"/>
                <a:gd name="connsiteX79" fmla="*/ 1785257 w 4215960"/>
                <a:gd name="connsiteY79" fmla="*/ 3820577 h 4384865"/>
                <a:gd name="connsiteX80" fmla="*/ 1850571 w 4215960"/>
                <a:gd name="connsiteY80" fmla="*/ 3798805 h 4384865"/>
                <a:gd name="connsiteX81" fmla="*/ 1886857 w 4215960"/>
                <a:gd name="connsiteY81" fmla="*/ 3784291 h 4384865"/>
                <a:gd name="connsiteX82" fmla="*/ 1988457 w 4215960"/>
                <a:gd name="connsiteY82" fmla="*/ 3769777 h 4384865"/>
                <a:gd name="connsiteX83" fmla="*/ 2017485 w 4215960"/>
                <a:gd name="connsiteY83" fmla="*/ 3762520 h 4384865"/>
                <a:gd name="connsiteX84" fmla="*/ 2637971 w 4215960"/>
                <a:gd name="connsiteY84" fmla="*/ 4109274 h 4384865"/>
                <a:gd name="connsiteX85" fmla="*/ 2724375 w 4215960"/>
                <a:gd name="connsiteY85" fmla="*/ 4295464 h 4384865"/>
                <a:gd name="connsiteX86" fmla="*/ 2784700 w 4215960"/>
                <a:gd name="connsiteY86" fmla="*/ 4354202 h 4384865"/>
                <a:gd name="connsiteX87" fmla="*/ 2795812 w 4215960"/>
                <a:gd name="connsiteY87" fmla="*/ 4324039 h 4384865"/>
                <a:gd name="connsiteX88" fmla="*/ 2841850 w 4215960"/>
                <a:gd name="connsiteY88" fmla="*/ 4297051 h 4384865"/>
                <a:gd name="connsiteX89" fmla="*/ 2892650 w 4215960"/>
                <a:gd name="connsiteY89" fmla="*/ 4370077 h 4384865"/>
                <a:gd name="connsiteX90" fmla="*/ 2941863 w 4215960"/>
                <a:gd name="connsiteY90" fmla="*/ 4373252 h 4384865"/>
                <a:gd name="connsiteX91" fmla="*/ 2897412 w 4215960"/>
                <a:gd name="connsiteY91" fmla="*/ 4279590 h 4384865"/>
                <a:gd name="connsiteX92" fmla="*/ 2854550 w 4215960"/>
                <a:gd name="connsiteY92" fmla="*/ 4211327 h 4384865"/>
                <a:gd name="connsiteX93" fmla="*/ 2897413 w 4215960"/>
                <a:gd name="connsiteY93" fmla="*/ 4195451 h 4384865"/>
                <a:gd name="connsiteX94" fmla="*/ 2878362 w 4215960"/>
                <a:gd name="connsiteY94" fmla="*/ 4154177 h 4384865"/>
                <a:gd name="connsiteX95" fmla="*/ 2930750 w 4215960"/>
                <a:gd name="connsiteY95" fmla="*/ 4163702 h 4384865"/>
                <a:gd name="connsiteX96" fmla="*/ 2910113 w 4215960"/>
                <a:gd name="connsiteY96" fmla="*/ 4130364 h 4384865"/>
                <a:gd name="connsiteX97" fmla="*/ 2931432 w 4215960"/>
                <a:gd name="connsiteY97" fmla="*/ 4113810 h 4384865"/>
                <a:gd name="connsiteX98" fmla="*/ 3052535 w 4215960"/>
                <a:gd name="connsiteY98" fmla="*/ 4199083 h 4384865"/>
                <a:gd name="connsiteX99" fmla="*/ 3087912 w 4215960"/>
                <a:gd name="connsiteY99" fmla="*/ 4185926 h 4384865"/>
                <a:gd name="connsiteX100" fmla="*/ 3140299 w 4215960"/>
                <a:gd name="connsiteY100" fmla="*/ 4251015 h 4384865"/>
                <a:gd name="connsiteX101" fmla="*/ 3160937 w 4215960"/>
                <a:gd name="connsiteY101" fmla="*/ 4309752 h 4384865"/>
                <a:gd name="connsiteX102" fmla="*/ 3268887 w 4215960"/>
                <a:gd name="connsiteY102" fmla="*/ 4328801 h 4384865"/>
                <a:gd name="connsiteX103" fmla="*/ 3208563 w 4215960"/>
                <a:gd name="connsiteY103" fmla="*/ 4262126 h 4384865"/>
                <a:gd name="connsiteX104" fmla="*/ 3205387 w 4215960"/>
                <a:gd name="connsiteY104" fmla="*/ 4193864 h 4384865"/>
                <a:gd name="connsiteX105" fmla="*/ 3259362 w 4215960"/>
                <a:gd name="connsiteY105" fmla="*/ 4249427 h 4384865"/>
                <a:gd name="connsiteX106" fmla="*/ 3308575 w 4215960"/>
                <a:gd name="connsiteY106" fmla="*/ 4254189 h 4384865"/>
                <a:gd name="connsiteX107" fmla="*/ 3302225 w 4215960"/>
                <a:gd name="connsiteY107" fmla="*/ 4204977 h 4384865"/>
                <a:gd name="connsiteX108" fmla="*/ 3362550 w 4215960"/>
                <a:gd name="connsiteY108" fmla="*/ 4209739 h 4384865"/>
                <a:gd name="connsiteX109" fmla="*/ 3424462 w 4215960"/>
                <a:gd name="connsiteY109" fmla="*/ 4252601 h 4384865"/>
                <a:gd name="connsiteX110" fmla="*/ 3456212 w 4215960"/>
                <a:gd name="connsiteY110" fmla="*/ 4239902 h 4384865"/>
                <a:gd name="connsiteX111" fmla="*/ 3449863 w 4215960"/>
                <a:gd name="connsiteY111" fmla="*/ 4204977 h 4384865"/>
                <a:gd name="connsiteX112" fmla="*/ 3491138 w 4215960"/>
                <a:gd name="connsiteY112" fmla="*/ 4181165 h 4384865"/>
                <a:gd name="connsiteX113" fmla="*/ 3575275 w 4215960"/>
                <a:gd name="connsiteY113" fmla="*/ 4238315 h 4384865"/>
                <a:gd name="connsiteX114" fmla="*/ 3592738 w 4215960"/>
                <a:gd name="connsiteY114" fmla="*/ 4136717 h 4384865"/>
                <a:gd name="connsiteX115" fmla="*/ 3567338 w 4215960"/>
                <a:gd name="connsiteY115" fmla="*/ 4114491 h 4384865"/>
                <a:gd name="connsiteX116" fmla="*/ 3494312 w 4215960"/>
                <a:gd name="connsiteY116" fmla="*/ 4071628 h 4384865"/>
                <a:gd name="connsiteX117" fmla="*/ 3516537 w 4215960"/>
                <a:gd name="connsiteY117" fmla="*/ 4046229 h 4384865"/>
                <a:gd name="connsiteX118" fmla="*/ 3537175 w 4215960"/>
                <a:gd name="connsiteY118" fmla="*/ 4024003 h 4384865"/>
                <a:gd name="connsiteX119" fmla="*/ 3591150 w 4215960"/>
                <a:gd name="connsiteY119" fmla="*/ 4055754 h 4384865"/>
                <a:gd name="connsiteX120" fmla="*/ 3597500 w 4215960"/>
                <a:gd name="connsiteY120" fmla="*/ 4011304 h 4384865"/>
                <a:gd name="connsiteX121" fmla="*/ 3541937 w 4215960"/>
                <a:gd name="connsiteY121" fmla="*/ 3987491 h 4384865"/>
                <a:gd name="connsiteX122" fmla="*/ 3540350 w 4215960"/>
                <a:gd name="connsiteY122" fmla="*/ 3977967 h 4384865"/>
                <a:gd name="connsiteX123" fmla="*/ 3527649 w 4215960"/>
                <a:gd name="connsiteY123" fmla="*/ 3939868 h 4384865"/>
                <a:gd name="connsiteX124" fmla="*/ 3533999 w 4215960"/>
                <a:gd name="connsiteY124" fmla="*/ 3892242 h 4384865"/>
                <a:gd name="connsiteX125" fmla="*/ 3545112 w 4215960"/>
                <a:gd name="connsiteY125" fmla="*/ 3836679 h 4384865"/>
                <a:gd name="connsiteX126" fmla="*/ 3507012 w 4215960"/>
                <a:gd name="connsiteY126" fmla="*/ 3806517 h 4384865"/>
                <a:gd name="connsiteX127" fmla="*/ 3540349 w 4215960"/>
                <a:gd name="connsiteY127" fmla="*/ 3796992 h 4384865"/>
                <a:gd name="connsiteX128" fmla="*/ 3518124 w 4215960"/>
                <a:gd name="connsiteY128" fmla="*/ 3760479 h 4384865"/>
                <a:gd name="connsiteX129" fmla="*/ 3556225 w 4215960"/>
                <a:gd name="connsiteY129" fmla="*/ 3755718 h 4384865"/>
                <a:gd name="connsiteX130" fmla="*/ 3562574 w 4215960"/>
                <a:gd name="connsiteY130" fmla="*/ 3722379 h 4384865"/>
                <a:gd name="connsiteX131" fmla="*/ 3624488 w 4215960"/>
                <a:gd name="connsiteY131" fmla="*/ 3731906 h 4384865"/>
                <a:gd name="connsiteX132" fmla="*/ 3657601 w 4215960"/>
                <a:gd name="connsiteY132" fmla="*/ 3747098 h 4384865"/>
                <a:gd name="connsiteX133" fmla="*/ 3623808 w 4215960"/>
                <a:gd name="connsiteY133" fmla="*/ 3788146 h 4384865"/>
                <a:gd name="connsiteX134" fmla="*/ 3662816 w 4215960"/>
                <a:gd name="connsiteY134" fmla="*/ 3895642 h 4384865"/>
                <a:gd name="connsiteX135" fmla="*/ 3715203 w 4215960"/>
                <a:gd name="connsiteY135" fmla="*/ 3926940 h 4384865"/>
                <a:gd name="connsiteX136" fmla="*/ 3767137 w 4215960"/>
                <a:gd name="connsiteY136" fmla="*/ 3884758 h 4384865"/>
                <a:gd name="connsiteX137" fmla="*/ 3852862 w 4215960"/>
                <a:gd name="connsiteY137" fmla="*/ 3836225 h 4384865"/>
                <a:gd name="connsiteX138" fmla="*/ 3835626 w 4215960"/>
                <a:gd name="connsiteY138" fmla="*/ 3747324 h 4384865"/>
                <a:gd name="connsiteX139" fmla="*/ 3912960 w 4215960"/>
                <a:gd name="connsiteY139" fmla="*/ 3614655 h 4384865"/>
                <a:gd name="connsiteX140" fmla="*/ 4205514 w 4215960"/>
                <a:gd name="connsiteY140" fmla="*/ 3281507 h 4384865"/>
                <a:gd name="connsiteX141" fmla="*/ 4124097 w 4215960"/>
                <a:gd name="connsiteY141" fmla="*/ 3272435 h 4384865"/>
                <a:gd name="connsiteX142" fmla="*/ 4128634 w 4215960"/>
                <a:gd name="connsiteY142" fmla="*/ 3180587 h 4384865"/>
                <a:gd name="connsiteX143" fmla="*/ 4079647 w 4215960"/>
                <a:gd name="connsiteY143" fmla="*/ 3155415 h 4384865"/>
                <a:gd name="connsiteX144" fmla="*/ 3995510 w 4215960"/>
                <a:gd name="connsiteY144" fmla="*/ 3186937 h 4384865"/>
                <a:gd name="connsiteX145" fmla="*/ 3958771 w 4215960"/>
                <a:gd name="connsiteY145" fmla="*/ 3150652 h 4384865"/>
                <a:gd name="connsiteX146" fmla="*/ 4003448 w 4215960"/>
                <a:gd name="connsiteY146" fmla="*/ 3127747 h 4384865"/>
                <a:gd name="connsiteX147" fmla="*/ 3874181 w 4215960"/>
                <a:gd name="connsiteY147" fmla="*/ 2914568 h 4384865"/>
                <a:gd name="connsiteX148" fmla="*/ 3889147 w 4215960"/>
                <a:gd name="connsiteY148" fmla="*/ 2884405 h 4384865"/>
                <a:gd name="connsiteX149" fmla="*/ 3865562 w 4215960"/>
                <a:gd name="connsiteY149" fmla="*/ 2768745 h 4384865"/>
                <a:gd name="connsiteX150" fmla="*/ 3706813 w 4215960"/>
                <a:gd name="connsiteY150" fmla="*/ 2757859 h 4384865"/>
                <a:gd name="connsiteX151" fmla="*/ 3673475 w 4215960"/>
                <a:gd name="connsiteY151" fmla="*/ 2806617 h 4384865"/>
                <a:gd name="connsiteX152" fmla="*/ 3584575 w 4215960"/>
                <a:gd name="connsiteY152" fmla="*/ 2821133 h 4384865"/>
                <a:gd name="connsiteX153" fmla="*/ 3590925 w 4215960"/>
                <a:gd name="connsiteY153" fmla="*/ 2799134 h 4384865"/>
                <a:gd name="connsiteX154" fmla="*/ 3537403 w 4215960"/>
                <a:gd name="connsiteY154" fmla="*/ 2783033 h 4384865"/>
                <a:gd name="connsiteX155" fmla="*/ 3512684 w 4215960"/>
                <a:gd name="connsiteY155" fmla="*/ 2617932 h 4384865"/>
                <a:gd name="connsiteX156" fmla="*/ 3232377 w 4215960"/>
                <a:gd name="connsiteY156" fmla="*/ 2551257 h 4384865"/>
                <a:gd name="connsiteX157" fmla="*/ 3096078 w 4215960"/>
                <a:gd name="connsiteY157" fmla="*/ 2594573 h 4384865"/>
                <a:gd name="connsiteX158" fmla="*/ 2964089 w 4215960"/>
                <a:gd name="connsiteY158" fmla="*/ 2587089 h 4384865"/>
                <a:gd name="connsiteX159" fmla="*/ 2831646 w 4215960"/>
                <a:gd name="connsiteY159" fmla="*/ 2476191 h 4384865"/>
                <a:gd name="connsiteX160" fmla="*/ 2618468 w 4215960"/>
                <a:gd name="connsiteY160" fmla="*/ 2172978 h 4384865"/>
                <a:gd name="connsiteX161" fmla="*/ 2220006 w 4215960"/>
                <a:gd name="connsiteY161" fmla="*/ 2033505 h 4384865"/>
                <a:gd name="connsiteX162" fmla="*/ 1983468 w 4215960"/>
                <a:gd name="connsiteY162" fmla="*/ 1720541 h 4384865"/>
                <a:gd name="connsiteX163" fmla="*/ 2017259 w 4215960"/>
                <a:gd name="connsiteY163" fmla="*/ 1695595 h 4384865"/>
                <a:gd name="connsiteX164" fmla="*/ 2076903 w 4215960"/>
                <a:gd name="connsiteY164" fmla="*/ 1778598 h 4384865"/>
                <a:gd name="connsiteX165" fmla="*/ 2097087 w 4215960"/>
                <a:gd name="connsiteY165" fmla="*/ 1761135 h 4384865"/>
                <a:gd name="connsiteX166" fmla="*/ 2140177 w 4215960"/>
                <a:gd name="connsiteY166" fmla="*/ 1791979 h 4384865"/>
                <a:gd name="connsiteX167" fmla="*/ 2228850 w 4215960"/>
                <a:gd name="connsiteY167" fmla="*/ 1738230 h 4384865"/>
                <a:gd name="connsiteX168" fmla="*/ 2244952 w 4215960"/>
                <a:gd name="connsiteY168" fmla="*/ 1717820 h 4384865"/>
                <a:gd name="connsiteX169" fmla="*/ 2303235 w 4215960"/>
                <a:gd name="connsiteY169" fmla="*/ 1718046 h 4384865"/>
                <a:gd name="connsiteX170" fmla="*/ 2319338 w 4215960"/>
                <a:gd name="connsiteY170" fmla="*/ 1684936 h 4384865"/>
                <a:gd name="connsiteX171" fmla="*/ 2300514 w 4215960"/>
                <a:gd name="connsiteY171" fmla="*/ 1659309 h 4384865"/>
                <a:gd name="connsiteX172" fmla="*/ 2233386 w 4215960"/>
                <a:gd name="connsiteY172" fmla="*/ 1679266 h 4384865"/>
                <a:gd name="connsiteX173" fmla="*/ 2211614 w 4215960"/>
                <a:gd name="connsiteY173" fmla="*/ 1625745 h 4384865"/>
                <a:gd name="connsiteX174" fmla="*/ 2232932 w 4215960"/>
                <a:gd name="connsiteY174" fmla="*/ 1596035 h 4384865"/>
                <a:gd name="connsiteX175" fmla="*/ 2176462 w 4215960"/>
                <a:gd name="connsiteY175" fmla="*/ 1492621 h 4384865"/>
                <a:gd name="connsiteX176" fmla="*/ 2127931 w 4215960"/>
                <a:gd name="connsiteY176" fmla="*/ 1531402 h 4384865"/>
                <a:gd name="connsiteX177" fmla="*/ 2038576 w 4215960"/>
                <a:gd name="connsiteY177" fmla="*/ 1476746 h 4384865"/>
                <a:gd name="connsiteX178" fmla="*/ 2090510 w 4215960"/>
                <a:gd name="connsiteY178" fmla="*/ 1384217 h 4384865"/>
                <a:gd name="connsiteX179" fmla="*/ 2047648 w 4215960"/>
                <a:gd name="connsiteY179" fmla="*/ 1263114 h 4384865"/>
                <a:gd name="connsiteX180" fmla="*/ 2062389 w 4215960"/>
                <a:gd name="connsiteY180" fmla="*/ 1139062 h 4384865"/>
                <a:gd name="connsiteX181" fmla="*/ 2157639 w 4215960"/>
                <a:gd name="connsiteY181" fmla="*/ 1065357 h 4384865"/>
                <a:gd name="connsiteX182" fmla="*/ 2262868 w 4215960"/>
                <a:gd name="connsiteY182" fmla="*/ 1042905 h 4384865"/>
                <a:gd name="connsiteX183" fmla="*/ 2199821 w 4215960"/>
                <a:gd name="connsiteY183" fmla="*/ 953098 h 4384865"/>
                <a:gd name="connsiteX184" fmla="*/ 2182585 w 4215960"/>
                <a:gd name="connsiteY184" fmla="*/ 997775 h 4384865"/>
                <a:gd name="connsiteX185" fmla="*/ 2139270 w 4215960"/>
                <a:gd name="connsiteY185" fmla="*/ 950604 h 4384865"/>
                <a:gd name="connsiteX186" fmla="*/ 2160588 w 4215960"/>
                <a:gd name="connsiteY186" fmla="*/ 865332 h 4384865"/>
                <a:gd name="connsiteX187" fmla="*/ 2233612 w 4215960"/>
                <a:gd name="connsiteY187" fmla="*/ 768041 h 4384865"/>
                <a:gd name="connsiteX188" fmla="*/ 2216603 w 4215960"/>
                <a:gd name="connsiteY188" fmla="*/ 661452 h 4384865"/>
                <a:gd name="connsiteX189" fmla="*/ 2045381 w 4215960"/>
                <a:gd name="connsiteY189" fmla="*/ 671203 h 4384865"/>
                <a:gd name="connsiteX190" fmla="*/ 2026103 w 4215960"/>
                <a:gd name="connsiteY190" fmla="*/ 713840 h 4384865"/>
                <a:gd name="connsiteX191" fmla="*/ 1993900 w 4215960"/>
                <a:gd name="connsiteY191" fmla="*/ 646257 h 4384865"/>
                <a:gd name="connsiteX192" fmla="*/ 1964190 w 4215960"/>
                <a:gd name="connsiteY192" fmla="*/ 686625 h 4384865"/>
                <a:gd name="connsiteX193" fmla="*/ 1778681 w 4215960"/>
                <a:gd name="connsiteY19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6225 w 4215960"/>
                <a:gd name="connsiteY23" fmla="*/ 464833 h 4384865"/>
                <a:gd name="connsiteX24" fmla="*/ 868587 w 4215960"/>
                <a:gd name="connsiteY24" fmla="*/ 607703 h 4384865"/>
                <a:gd name="connsiteX25" fmla="*/ 362857 w 4215960"/>
                <a:gd name="connsiteY25" fmla="*/ 808862 h 4384865"/>
                <a:gd name="connsiteX26" fmla="*/ 312057 w 4215960"/>
                <a:gd name="connsiteY26" fmla="*/ 823377 h 4384865"/>
                <a:gd name="connsiteX27" fmla="*/ 239485 w 4215960"/>
                <a:gd name="connsiteY27" fmla="*/ 874177 h 4384865"/>
                <a:gd name="connsiteX28" fmla="*/ 210457 w 4215960"/>
                <a:gd name="connsiteY28" fmla="*/ 881434 h 4384865"/>
                <a:gd name="connsiteX29" fmla="*/ 159657 w 4215960"/>
                <a:gd name="connsiteY29" fmla="*/ 910462 h 4384865"/>
                <a:gd name="connsiteX30" fmla="*/ 130628 w 4215960"/>
                <a:gd name="connsiteY30" fmla="*/ 939491 h 4384865"/>
                <a:gd name="connsiteX31" fmla="*/ 108857 w 4215960"/>
                <a:gd name="connsiteY31" fmla="*/ 961262 h 4384865"/>
                <a:gd name="connsiteX32" fmla="*/ 94343 w 4215960"/>
                <a:gd name="connsiteY32" fmla="*/ 975777 h 4384865"/>
                <a:gd name="connsiteX33" fmla="*/ 43543 w 4215960"/>
                <a:gd name="connsiteY33" fmla="*/ 1055605 h 4384865"/>
                <a:gd name="connsiteX34" fmla="*/ 14514 w 4215960"/>
                <a:gd name="connsiteY34" fmla="*/ 1135434 h 4384865"/>
                <a:gd name="connsiteX35" fmla="*/ 0 w 4215960"/>
                <a:gd name="connsiteY35" fmla="*/ 1193491 h 4384865"/>
                <a:gd name="connsiteX36" fmla="*/ 7257 w 4215960"/>
                <a:gd name="connsiteY36" fmla="*/ 2165948 h 4384865"/>
                <a:gd name="connsiteX37" fmla="*/ 29028 w 4215960"/>
                <a:gd name="connsiteY37" fmla="*/ 2267548 h 4384865"/>
                <a:gd name="connsiteX38" fmla="*/ 43543 w 4215960"/>
                <a:gd name="connsiteY38" fmla="*/ 2303834 h 4384865"/>
                <a:gd name="connsiteX39" fmla="*/ 58057 w 4215960"/>
                <a:gd name="connsiteY39" fmla="*/ 2369148 h 4384865"/>
                <a:gd name="connsiteX40" fmla="*/ 79828 w 4215960"/>
                <a:gd name="connsiteY40" fmla="*/ 2419948 h 4384865"/>
                <a:gd name="connsiteX41" fmla="*/ 116114 w 4215960"/>
                <a:gd name="connsiteY41" fmla="*/ 2536062 h 4384865"/>
                <a:gd name="connsiteX42" fmla="*/ 137885 w 4215960"/>
                <a:gd name="connsiteY42" fmla="*/ 2601377 h 4384865"/>
                <a:gd name="connsiteX43" fmla="*/ 145143 w 4215960"/>
                <a:gd name="connsiteY43" fmla="*/ 2623148 h 4384865"/>
                <a:gd name="connsiteX44" fmla="*/ 166914 w 4215960"/>
                <a:gd name="connsiteY44" fmla="*/ 2666691 h 4384865"/>
                <a:gd name="connsiteX45" fmla="*/ 188685 w 4215960"/>
                <a:gd name="connsiteY45" fmla="*/ 2717491 h 4384865"/>
                <a:gd name="connsiteX46" fmla="*/ 195943 w 4215960"/>
                <a:gd name="connsiteY46" fmla="*/ 2746520 h 4384865"/>
                <a:gd name="connsiteX47" fmla="*/ 232228 w 4215960"/>
                <a:gd name="connsiteY47" fmla="*/ 2797320 h 4384865"/>
                <a:gd name="connsiteX48" fmla="*/ 254000 w 4215960"/>
                <a:gd name="connsiteY48" fmla="*/ 2855377 h 4384865"/>
                <a:gd name="connsiteX49" fmla="*/ 275771 w 4215960"/>
                <a:gd name="connsiteY49" fmla="*/ 2877148 h 4384865"/>
                <a:gd name="connsiteX50" fmla="*/ 312057 w 4215960"/>
                <a:gd name="connsiteY50" fmla="*/ 2949720 h 4384865"/>
                <a:gd name="connsiteX51" fmla="*/ 348343 w 4215960"/>
                <a:gd name="connsiteY51" fmla="*/ 3000520 h 4384865"/>
                <a:gd name="connsiteX52" fmla="*/ 355600 w 4215960"/>
                <a:gd name="connsiteY52" fmla="*/ 3022291 h 4384865"/>
                <a:gd name="connsiteX53" fmla="*/ 406400 w 4215960"/>
                <a:gd name="connsiteY53" fmla="*/ 3087605 h 4384865"/>
                <a:gd name="connsiteX54" fmla="*/ 435428 w 4215960"/>
                <a:gd name="connsiteY54" fmla="*/ 3152920 h 4384865"/>
                <a:gd name="connsiteX55" fmla="*/ 457200 w 4215960"/>
                <a:gd name="connsiteY55" fmla="*/ 3181948 h 4384865"/>
                <a:gd name="connsiteX56" fmla="*/ 471714 w 4215960"/>
                <a:gd name="connsiteY56" fmla="*/ 3240005 h 4384865"/>
                <a:gd name="connsiteX57" fmla="*/ 478971 w 4215960"/>
                <a:gd name="connsiteY57" fmla="*/ 3261777 h 4384865"/>
                <a:gd name="connsiteX58" fmla="*/ 486228 w 4215960"/>
                <a:gd name="connsiteY58" fmla="*/ 3290805 h 4384865"/>
                <a:gd name="connsiteX59" fmla="*/ 493485 w 4215960"/>
                <a:gd name="connsiteY59" fmla="*/ 3356120 h 4384865"/>
                <a:gd name="connsiteX60" fmla="*/ 515257 w 4215960"/>
                <a:gd name="connsiteY60" fmla="*/ 3414177 h 4384865"/>
                <a:gd name="connsiteX61" fmla="*/ 544285 w 4215960"/>
                <a:gd name="connsiteY61" fmla="*/ 3457720 h 4384865"/>
                <a:gd name="connsiteX62" fmla="*/ 573314 w 4215960"/>
                <a:gd name="connsiteY62" fmla="*/ 3508520 h 4384865"/>
                <a:gd name="connsiteX63" fmla="*/ 602343 w 4215960"/>
                <a:gd name="connsiteY63" fmla="*/ 3530291 h 4384865"/>
                <a:gd name="connsiteX64" fmla="*/ 645885 w 4215960"/>
                <a:gd name="connsiteY64" fmla="*/ 3573834 h 4384865"/>
                <a:gd name="connsiteX65" fmla="*/ 674914 w 4215960"/>
                <a:gd name="connsiteY65" fmla="*/ 3595605 h 4384865"/>
                <a:gd name="connsiteX66" fmla="*/ 711200 w 4215960"/>
                <a:gd name="connsiteY66" fmla="*/ 3639148 h 4384865"/>
                <a:gd name="connsiteX67" fmla="*/ 740228 w 4215960"/>
                <a:gd name="connsiteY67" fmla="*/ 3660920 h 4384865"/>
                <a:gd name="connsiteX68" fmla="*/ 812800 w 4215960"/>
                <a:gd name="connsiteY68" fmla="*/ 3726234 h 4384865"/>
                <a:gd name="connsiteX69" fmla="*/ 849085 w 4215960"/>
                <a:gd name="connsiteY69" fmla="*/ 3769777 h 4384865"/>
                <a:gd name="connsiteX70" fmla="*/ 870857 w 4215960"/>
                <a:gd name="connsiteY70" fmla="*/ 3784291 h 4384865"/>
                <a:gd name="connsiteX71" fmla="*/ 907143 w 4215960"/>
                <a:gd name="connsiteY71" fmla="*/ 3827834 h 4384865"/>
                <a:gd name="connsiteX72" fmla="*/ 936171 w 4215960"/>
                <a:gd name="connsiteY72" fmla="*/ 3849605 h 4384865"/>
                <a:gd name="connsiteX73" fmla="*/ 1030514 w 4215960"/>
                <a:gd name="connsiteY73" fmla="*/ 3893148 h 4384865"/>
                <a:gd name="connsiteX74" fmla="*/ 1480457 w 4215960"/>
                <a:gd name="connsiteY74" fmla="*/ 3878634 h 4384865"/>
                <a:gd name="connsiteX75" fmla="*/ 1531257 w 4215960"/>
                <a:gd name="connsiteY75" fmla="*/ 3864120 h 4384865"/>
                <a:gd name="connsiteX76" fmla="*/ 1618343 w 4215960"/>
                <a:gd name="connsiteY76" fmla="*/ 3856862 h 4384865"/>
                <a:gd name="connsiteX77" fmla="*/ 1698171 w 4215960"/>
                <a:gd name="connsiteY77" fmla="*/ 3842348 h 4384865"/>
                <a:gd name="connsiteX78" fmla="*/ 1756228 w 4215960"/>
                <a:gd name="connsiteY78" fmla="*/ 3835091 h 4384865"/>
                <a:gd name="connsiteX79" fmla="*/ 1785257 w 4215960"/>
                <a:gd name="connsiteY79" fmla="*/ 3820577 h 4384865"/>
                <a:gd name="connsiteX80" fmla="*/ 1850571 w 4215960"/>
                <a:gd name="connsiteY80" fmla="*/ 3798805 h 4384865"/>
                <a:gd name="connsiteX81" fmla="*/ 1886857 w 4215960"/>
                <a:gd name="connsiteY81" fmla="*/ 3784291 h 4384865"/>
                <a:gd name="connsiteX82" fmla="*/ 1988457 w 4215960"/>
                <a:gd name="connsiteY82" fmla="*/ 3769777 h 4384865"/>
                <a:gd name="connsiteX83" fmla="*/ 2017485 w 4215960"/>
                <a:gd name="connsiteY83" fmla="*/ 3762520 h 4384865"/>
                <a:gd name="connsiteX84" fmla="*/ 2637971 w 4215960"/>
                <a:gd name="connsiteY84" fmla="*/ 4109274 h 4384865"/>
                <a:gd name="connsiteX85" fmla="*/ 2724375 w 4215960"/>
                <a:gd name="connsiteY85" fmla="*/ 4295464 h 4384865"/>
                <a:gd name="connsiteX86" fmla="*/ 2784700 w 4215960"/>
                <a:gd name="connsiteY86" fmla="*/ 4354202 h 4384865"/>
                <a:gd name="connsiteX87" fmla="*/ 2795812 w 4215960"/>
                <a:gd name="connsiteY87" fmla="*/ 4324039 h 4384865"/>
                <a:gd name="connsiteX88" fmla="*/ 2841850 w 4215960"/>
                <a:gd name="connsiteY88" fmla="*/ 4297051 h 4384865"/>
                <a:gd name="connsiteX89" fmla="*/ 2892650 w 4215960"/>
                <a:gd name="connsiteY89" fmla="*/ 4370077 h 4384865"/>
                <a:gd name="connsiteX90" fmla="*/ 2941863 w 4215960"/>
                <a:gd name="connsiteY90" fmla="*/ 4373252 h 4384865"/>
                <a:gd name="connsiteX91" fmla="*/ 2897412 w 4215960"/>
                <a:gd name="connsiteY91" fmla="*/ 4279590 h 4384865"/>
                <a:gd name="connsiteX92" fmla="*/ 2854550 w 4215960"/>
                <a:gd name="connsiteY92" fmla="*/ 4211327 h 4384865"/>
                <a:gd name="connsiteX93" fmla="*/ 2897413 w 4215960"/>
                <a:gd name="connsiteY93" fmla="*/ 4195451 h 4384865"/>
                <a:gd name="connsiteX94" fmla="*/ 2878362 w 4215960"/>
                <a:gd name="connsiteY94" fmla="*/ 4154177 h 4384865"/>
                <a:gd name="connsiteX95" fmla="*/ 2930750 w 4215960"/>
                <a:gd name="connsiteY95" fmla="*/ 4163702 h 4384865"/>
                <a:gd name="connsiteX96" fmla="*/ 2910113 w 4215960"/>
                <a:gd name="connsiteY96" fmla="*/ 4130364 h 4384865"/>
                <a:gd name="connsiteX97" fmla="*/ 2931432 w 4215960"/>
                <a:gd name="connsiteY97" fmla="*/ 4113810 h 4384865"/>
                <a:gd name="connsiteX98" fmla="*/ 3052535 w 4215960"/>
                <a:gd name="connsiteY98" fmla="*/ 4199083 h 4384865"/>
                <a:gd name="connsiteX99" fmla="*/ 3087912 w 4215960"/>
                <a:gd name="connsiteY99" fmla="*/ 4185926 h 4384865"/>
                <a:gd name="connsiteX100" fmla="*/ 3140299 w 4215960"/>
                <a:gd name="connsiteY100" fmla="*/ 4251015 h 4384865"/>
                <a:gd name="connsiteX101" fmla="*/ 3160937 w 4215960"/>
                <a:gd name="connsiteY101" fmla="*/ 4309752 h 4384865"/>
                <a:gd name="connsiteX102" fmla="*/ 3268887 w 4215960"/>
                <a:gd name="connsiteY102" fmla="*/ 4328801 h 4384865"/>
                <a:gd name="connsiteX103" fmla="*/ 3208563 w 4215960"/>
                <a:gd name="connsiteY103" fmla="*/ 4262126 h 4384865"/>
                <a:gd name="connsiteX104" fmla="*/ 3205387 w 4215960"/>
                <a:gd name="connsiteY104" fmla="*/ 4193864 h 4384865"/>
                <a:gd name="connsiteX105" fmla="*/ 3259362 w 4215960"/>
                <a:gd name="connsiteY105" fmla="*/ 4249427 h 4384865"/>
                <a:gd name="connsiteX106" fmla="*/ 3308575 w 4215960"/>
                <a:gd name="connsiteY106" fmla="*/ 4254189 h 4384865"/>
                <a:gd name="connsiteX107" fmla="*/ 3302225 w 4215960"/>
                <a:gd name="connsiteY107" fmla="*/ 4204977 h 4384865"/>
                <a:gd name="connsiteX108" fmla="*/ 3362550 w 4215960"/>
                <a:gd name="connsiteY108" fmla="*/ 4209739 h 4384865"/>
                <a:gd name="connsiteX109" fmla="*/ 3424462 w 4215960"/>
                <a:gd name="connsiteY109" fmla="*/ 4252601 h 4384865"/>
                <a:gd name="connsiteX110" fmla="*/ 3456212 w 4215960"/>
                <a:gd name="connsiteY110" fmla="*/ 4239902 h 4384865"/>
                <a:gd name="connsiteX111" fmla="*/ 3449863 w 4215960"/>
                <a:gd name="connsiteY111" fmla="*/ 4204977 h 4384865"/>
                <a:gd name="connsiteX112" fmla="*/ 3491138 w 4215960"/>
                <a:gd name="connsiteY112" fmla="*/ 4181165 h 4384865"/>
                <a:gd name="connsiteX113" fmla="*/ 3575275 w 4215960"/>
                <a:gd name="connsiteY113" fmla="*/ 4238315 h 4384865"/>
                <a:gd name="connsiteX114" fmla="*/ 3592738 w 4215960"/>
                <a:gd name="connsiteY114" fmla="*/ 4136717 h 4384865"/>
                <a:gd name="connsiteX115" fmla="*/ 3567338 w 4215960"/>
                <a:gd name="connsiteY115" fmla="*/ 4114491 h 4384865"/>
                <a:gd name="connsiteX116" fmla="*/ 3494312 w 4215960"/>
                <a:gd name="connsiteY116" fmla="*/ 4071628 h 4384865"/>
                <a:gd name="connsiteX117" fmla="*/ 3516537 w 4215960"/>
                <a:gd name="connsiteY117" fmla="*/ 4046229 h 4384865"/>
                <a:gd name="connsiteX118" fmla="*/ 3537175 w 4215960"/>
                <a:gd name="connsiteY118" fmla="*/ 4024003 h 4384865"/>
                <a:gd name="connsiteX119" fmla="*/ 3591150 w 4215960"/>
                <a:gd name="connsiteY119" fmla="*/ 4055754 h 4384865"/>
                <a:gd name="connsiteX120" fmla="*/ 3597500 w 4215960"/>
                <a:gd name="connsiteY120" fmla="*/ 4011304 h 4384865"/>
                <a:gd name="connsiteX121" fmla="*/ 3541937 w 4215960"/>
                <a:gd name="connsiteY121" fmla="*/ 3987491 h 4384865"/>
                <a:gd name="connsiteX122" fmla="*/ 3540350 w 4215960"/>
                <a:gd name="connsiteY122" fmla="*/ 3977967 h 4384865"/>
                <a:gd name="connsiteX123" fmla="*/ 3527649 w 4215960"/>
                <a:gd name="connsiteY123" fmla="*/ 3939868 h 4384865"/>
                <a:gd name="connsiteX124" fmla="*/ 3533999 w 4215960"/>
                <a:gd name="connsiteY124" fmla="*/ 3892242 h 4384865"/>
                <a:gd name="connsiteX125" fmla="*/ 3545112 w 4215960"/>
                <a:gd name="connsiteY125" fmla="*/ 3836679 h 4384865"/>
                <a:gd name="connsiteX126" fmla="*/ 3507012 w 4215960"/>
                <a:gd name="connsiteY126" fmla="*/ 3806517 h 4384865"/>
                <a:gd name="connsiteX127" fmla="*/ 3540349 w 4215960"/>
                <a:gd name="connsiteY127" fmla="*/ 3796992 h 4384865"/>
                <a:gd name="connsiteX128" fmla="*/ 3518124 w 4215960"/>
                <a:gd name="connsiteY128" fmla="*/ 3760479 h 4384865"/>
                <a:gd name="connsiteX129" fmla="*/ 3556225 w 4215960"/>
                <a:gd name="connsiteY129" fmla="*/ 3755718 h 4384865"/>
                <a:gd name="connsiteX130" fmla="*/ 3562574 w 4215960"/>
                <a:gd name="connsiteY130" fmla="*/ 3722379 h 4384865"/>
                <a:gd name="connsiteX131" fmla="*/ 3624488 w 4215960"/>
                <a:gd name="connsiteY131" fmla="*/ 3731906 h 4384865"/>
                <a:gd name="connsiteX132" fmla="*/ 3657601 w 4215960"/>
                <a:gd name="connsiteY132" fmla="*/ 3747098 h 4384865"/>
                <a:gd name="connsiteX133" fmla="*/ 3623808 w 4215960"/>
                <a:gd name="connsiteY133" fmla="*/ 3788146 h 4384865"/>
                <a:gd name="connsiteX134" fmla="*/ 3662816 w 4215960"/>
                <a:gd name="connsiteY134" fmla="*/ 3895642 h 4384865"/>
                <a:gd name="connsiteX135" fmla="*/ 3715203 w 4215960"/>
                <a:gd name="connsiteY135" fmla="*/ 3926940 h 4384865"/>
                <a:gd name="connsiteX136" fmla="*/ 3767137 w 4215960"/>
                <a:gd name="connsiteY136" fmla="*/ 3884758 h 4384865"/>
                <a:gd name="connsiteX137" fmla="*/ 3852862 w 4215960"/>
                <a:gd name="connsiteY137" fmla="*/ 3836225 h 4384865"/>
                <a:gd name="connsiteX138" fmla="*/ 3835626 w 4215960"/>
                <a:gd name="connsiteY138" fmla="*/ 3747324 h 4384865"/>
                <a:gd name="connsiteX139" fmla="*/ 3912960 w 4215960"/>
                <a:gd name="connsiteY139" fmla="*/ 3614655 h 4384865"/>
                <a:gd name="connsiteX140" fmla="*/ 4205514 w 4215960"/>
                <a:gd name="connsiteY140" fmla="*/ 3281507 h 4384865"/>
                <a:gd name="connsiteX141" fmla="*/ 4124097 w 4215960"/>
                <a:gd name="connsiteY141" fmla="*/ 3272435 h 4384865"/>
                <a:gd name="connsiteX142" fmla="*/ 4128634 w 4215960"/>
                <a:gd name="connsiteY142" fmla="*/ 3180587 h 4384865"/>
                <a:gd name="connsiteX143" fmla="*/ 4079647 w 4215960"/>
                <a:gd name="connsiteY143" fmla="*/ 3155415 h 4384865"/>
                <a:gd name="connsiteX144" fmla="*/ 3995510 w 4215960"/>
                <a:gd name="connsiteY144" fmla="*/ 3186937 h 4384865"/>
                <a:gd name="connsiteX145" fmla="*/ 3958771 w 4215960"/>
                <a:gd name="connsiteY145" fmla="*/ 3150652 h 4384865"/>
                <a:gd name="connsiteX146" fmla="*/ 4003448 w 4215960"/>
                <a:gd name="connsiteY146" fmla="*/ 3127747 h 4384865"/>
                <a:gd name="connsiteX147" fmla="*/ 3874181 w 4215960"/>
                <a:gd name="connsiteY147" fmla="*/ 2914568 h 4384865"/>
                <a:gd name="connsiteX148" fmla="*/ 3889147 w 4215960"/>
                <a:gd name="connsiteY148" fmla="*/ 2884405 h 4384865"/>
                <a:gd name="connsiteX149" fmla="*/ 3865562 w 4215960"/>
                <a:gd name="connsiteY149" fmla="*/ 2768745 h 4384865"/>
                <a:gd name="connsiteX150" fmla="*/ 3706813 w 4215960"/>
                <a:gd name="connsiteY150" fmla="*/ 2757859 h 4384865"/>
                <a:gd name="connsiteX151" fmla="*/ 3673475 w 4215960"/>
                <a:gd name="connsiteY151" fmla="*/ 2806617 h 4384865"/>
                <a:gd name="connsiteX152" fmla="*/ 3584575 w 4215960"/>
                <a:gd name="connsiteY152" fmla="*/ 2821133 h 4384865"/>
                <a:gd name="connsiteX153" fmla="*/ 3590925 w 4215960"/>
                <a:gd name="connsiteY153" fmla="*/ 2799134 h 4384865"/>
                <a:gd name="connsiteX154" fmla="*/ 3537403 w 4215960"/>
                <a:gd name="connsiteY154" fmla="*/ 2783033 h 4384865"/>
                <a:gd name="connsiteX155" fmla="*/ 3512684 w 4215960"/>
                <a:gd name="connsiteY155" fmla="*/ 2617932 h 4384865"/>
                <a:gd name="connsiteX156" fmla="*/ 3232377 w 4215960"/>
                <a:gd name="connsiteY156" fmla="*/ 2551257 h 4384865"/>
                <a:gd name="connsiteX157" fmla="*/ 3096078 w 4215960"/>
                <a:gd name="connsiteY157" fmla="*/ 2594573 h 4384865"/>
                <a:gd name="connsiteX158" fmla="*/ 2964089 w 4215960"/>
                <a:gd name="connsiteY158" fmla="*/ 2587089 h 4384865"/>
                <a:gd name="connsiteX159" fmla="*/ 2831646 w 4215960"/>
                <a:gd name="connsiteY159" fmla="*/ 2476191 h 4384865"/>
                <a:gd name="connsiteX160" fmla="*/ 2618468 w 4215960"/>
                <a:gd name="connsiteY160" fmla="*/ 2172978 h 4384865"/>
                <a:gd name="connsiteX161" fmla="*/ 2220006 w 4215960"/>
                <a:gd name="connsiteY161" fmla="*/ 2033505 h 4384865"/>
                <a:gd name="connsiteX162" fmla="*/ 1983468 w 4215960"/>
                <a:gd name="connsiteY162" fmla="*/ 1720541 h 4384865"/>
                <a:gd name="connsiteX163" fmla="*/ 2017259 w 4215960"/>
                <a:gd name="connsiteY163" fmla="*/ 1695595 h 4384865"/>
                <a:gd name="connsiteX164" fmla="*/ 2076903 w 4215960"/>
                <a:gd name="connsiteY164" fmla="*/ 1778598 h 4384865"/>
                <a:gd name="connsiteX165" fmla="*/ 2097087 w 4215960"/>
                <a:gd name="connsiteY165" fmla="*/ 1761135 h 4384865"/>
                <a:gd name="connsiteX166" fmla="*/ 2140177 w 4215960"/>
                <a:gd name="connsiteY166" fmla="*/ 1791979 h 4384865"/>
                <a:gd name="connsiteX167" fmla="*/ 2228850 w 4215960"/>
                <a:gd name="connsiteY167" fmla="*/ 1738230 h 4384865"/>
                <a:gd name="connsiteX168" fmla="*/ 2244952 w 4215960"/>
                <a:gd name="connsiteY168" fmla="*/ 1717820 h 4384865"/>
                <a:gd name="connsiteX169" fmla="*/ 2303235 w 4215960"/>
                <a:gd name="connsiteY169" fmla="*/ 1718046 h 4384865"/>
                <a:gd name="connsiteX170" fmla="*/ 2319338 w 4215960"/>
                <a:gd name="connsiteY170" fmla="*/ 1684936 h 4384865"/>
                <a:gd name="connsiteX171" fmla="*/ 2300514 w 4215960"/>
                <a:gd name="connsiteY171" fmla="*/ 1659309 h 4384865"/>
                <a:gd name="connsiteX172" fmla="*/ 2233386 w 4215960"/>
                <a:gd name="connsiteY172" fmla="*/ 1679266 h 4384865"/>
                <a:gd name="connsiteX173" fmla="*/ 2211614 w 4215960"/>
                <a:gd name="connsiteY173" fmla="*/ 1625745 h 4384865"/>
                <a:gd name="connsiteX174" fmla="*/ 2232932 w 4215960"/>
                <a:gd name="connsiteY174" fmla="*/ 1596035 h 4384865"/>
                <a:gd name="connsiteX175" fmla="*/ 2176462 w 4215960"/>
                <a:gd name="connsiteY175" fmla="*/ 1492621 h 4384865"/>
                <a:gd name="connsiteX176" fmla="*/ 2127931 w 4215960"/>
                <a:gd name="connsiteY176" fmla="*/ 1531402 h 4384865"/>
                <a:gd name="connsiteX177" fmla="*/ 2038576 w 4215960"/>
                <a:gd name="connsiteY177" fmla="*/ 1476746 h 4384865"/>
                <a:gd name="connsiteX178" fmla="*/ 2090510 w 4215960"/>
                <a:gd name="connsiteY178" fmla="*/ 1384217 h 4384865"/>
                <a:gd name="connsiteX179" fmla="*/ 2047648 w 4215960"/>
                <a:gd name="connsiteY179" fmla="*/ 1263114 h 4384865"/>
                <a:gd name="connsiteX180" fmla="*/ 2062389 w 4215960"/>
                <a:gd name="connsiteY180" fmla="*/ 1139062 h 4384865"/>
                <a:gd name="connsiteX181" fmla="*/ 2157639 w 4215960"/>
                <a:gd name="connsiteY181" fmla="*/ 1065357 h 4384865"/>
                <a:gd name="connsiteX182" fmla="*/ 2262868 w 4215960"/>
                <a:gd name="connsiteY182" fmla="*/ 1042905 h 4384865"/>
                <a:gd name="connsiteX183" fmla="*/ 2199821 w 4215960"/>
                <a:gd name="connsiteY183" fmla="*/ 953098 h 4384865"/>
                <a:gd name="connsiteX184" fmla="*/ 2182585 w 4215960"/>
                <a:gd name="connsiteY184" fmla="*/ 997775 h 4384865"/>
                <a:gd name="connsiteX185" fmla="*/ 2139270 w 4215960"/>
                <a:gd name="connsiteY185" fmla="*/ 950604 h 4384865"/>
                <a:gd name="connsiteX186" fmla="*/ 2160588 w 4215960"/>
                <a:gd name="connsiteY186" fmla="*/ 865332 h 4384865"/>
                <a:gd name="connsiteX187" fmla="*/ 2233612 w 4215960"/>
                <a:gd name="connsiteY187" fmla="*/ 768041 h 4384865"/>
                <a:gd name="connsiteX188" fmla="*/ 2216603 w 4215960"/>
                <a:gd name="connsiteY188" fmla="*/ 661452 h 4384865"/>
                <a:gd name="connsiteX189" fmla="*/ 2045381 w 4215960"/>
                <a:gd name="connsiteY189" fmla="*/ 671203 h 4384865"/>
                <a:gd name="connsiteX190" fmla="*/ 2026103 w 4215960"/>
                <a:gd name="connsiteY190" fmla="*/ 713840 h 4384865"/>
                <a:gd name="connsiteX191" fmla="*/ 1993900 w 4215960"/>
                <a:gd name="connsiteY191" fmla="*/ 646257 h 4384865"/>
                <a:gd name="connsiteX192" fmla="*/ 1964190 w 4215960"/>
                <a:gd name="connsiteY192" fmla="*/ 686625 h 4384865"/>
                <a:gd name="connsiteX193" fmla="*/ 1778681 w 4215960"/>
                <a:gd name="connsiteY19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6225 w 4215960"/>
                <a:gd name="connsiteY23" fmla="*/ 464833 h 4384865"/>
                <a:gd name="connsiteX24" fmla="*/ 1022575 w 4215960"/>
                <a:gd name="connsiteY24" fmla="*/ 455308 h 4384865"/>
                <a:gd name="connsiteX25" fmla="*/ 868587 w 4215960"/>
                <a:gd name="connsiteY25" fmla="*/ 607703 h 4384865"/>
                <a:gd name="connsiteX26" fmla="*/ 362857 w 4215960"/>
                <a:gd name="connsiteY26" fmla="*/ 808862 h 4384865"/>
                <a:gd name="connsiteX27" fmla="*/ 312057 w 4215960"/>
                <a:gd name="connsiteY27" fmla="*/ 823377 h 4384865"/>
                <a:gd name="connsiteX28" fmla="*/ 239485 w 4215960"/>
                <a:gd name="connsiteY28" fmla="*/ 874177 h 4384865"/>
                <a:gd name="connsiteX29" fmla="*/ 210457 w 4215960"/>
                <a:gd name="connsiteY29" fmla="*/ 881434 h 4384865"/>
                <a:gd name="connsiteX30" fmla="*/ 159657 w 4215960"/>
                <a:gd name="connsiteY30" fmla="*/ 910462 h 4384865"/>
                <a:gd name="connsiteX31" fmla="*/ 130628 w 4215960"/>
                <a:gd name="connsiteY31" fmla="*/ 939491 h 4384865"/>
                <a:gd name="connsiteX32" fmla="*/ 108857 w 4215960"/>
                <a:gd name="connsiteY32" fmla="*/ 961262 h 4384865"/>
                <a:gd name="connsiteX33" fmla="*/ 94343 w 4215960"/>
                <a:gd name="connsiteY33" fmla="*/ 975777 h 4384865"/>
                <a:gd name="connsiteX34" fmla="*/ 43543 w 4215960"/>
                <a:gd name="connsiteY34" fmla="*/ 1055605 h 4384865"/>
                <a:gd name="connsiteX35" fmla="*/ 14514 w 4215960"/>
                <a:gd name="connsiteY35" fmla="*/ 1135434 h 4384865"/>
                <a:gd name="connsiteX36" fmla="*/ 0 w 4215960"/>
                <a:gd name="connsiteY36" fmla="*/ 1193491 h 4384865"/>
                <a:gd name="connsiteX37" fmla="*/ 7257 w 4215960"/>
                <a:gd name="connsiteY37" fmla="*/ 2165948 h 4384865"/>
                <a:gd name="connsiteX38" fmla="*/ 29028 w 4215960"/>
                <a:gd name="connsiteY38" fmla="*/ 2267548 h 4384865"/>
                <a:gd name="connsiteX39" fmla="*/ 43543 w 4215960"/>
                <a:gd name="connsiteY39" fmla="*/ 2303834 h 4384865"/>
                <a:gd name="connsiteX40" fmla="*/ 58057 w 4215960"/>
                <a:gd name="connsiteY40" fmla="*/ 2369148 h 4384865"/>
                <a:gd name="connsiteX41" fmla="*/ 79828 w 4215960"/>
                <a:gd name="connsiteY41" fmla="*/ 2419948 h 4384865"/>
                <a:gd name="connsiteX42" fmla="*/ 116114 w 4215960"/>
                <a:gd name="connsiteY42" fmla="*/ 2536062 h 4384865"/>
                <a:gd name="connsiteX43" fmla="*/ 137885 w 4215960"/>
                <a:gd name="connsiteY43" fmla="*/ 2601377 h 4384865"/>
                <a:gd name="connsiteX44" fmla="*/ 145143 w 4215960"/>
                <a:gd name="connsiteY44" fmla="*/ 2623148 h 4384865"/>
                <a:gd name="connsiteX45" fmla="*/ 166914 w 4215960"/>
                <a:gd name="connsiteY45" fmla="*/ 2666691 h 4384865"/>
                <a:gd name="connsiteX46" fmla="*/ 188685 w 4215960"/>
                <a:gd name="connsiteY46" fmla="*/ 2717491 h 4384865"/>
                <a:gd name="connsiteX47" fmla="*/ 195943 w 4215960"/>
                <a:gd name="connsiteY47" fmla="*/ 2746520 h 4384865"/>
                <a:gd name="connsiteX48" fmla="*/ 232228 w 4215960"/>
                <a:gd name="connsiteY48" fmla="*/ 2797320 h 4384865"/>
                <a:gd name="connsiteX49" fmla="*/ 254000 w 4215960"/>
                <a:gd name="connsiteY49" fmla="*/ 2855377 h 4384865"/>
                <a:gd name="connsiteX50" fmla="*/ 275771 w 4215960"/>
                <a:gd name="connsiteY50" fmla="*/ 2877148 h 4384865"/>
                <a:gd name="connsiteX51" fmla="*/ 312057 w 4215960"/>
                <a:gd name="connsiteY51" fmla="*/ 2949720 h 4384865"/>
                <a:gd name="connsiteX52" fmla="*/ 348343 w 4215960"/>
                <a:gd name="connsiteY52" fmla="*/ 3000520 h 4384865"/>
                <a:gd name="connsiteX53" fmla="*/ 355600 w 4215960"/>
                <a:gd name="connsiteY53" fmla="*/ 3022291 h 4384865"/>
                <a:gd name="connsiteX54" fmla="*/ 406400 w 4215960"/>
                <a:gd name="connsiteY54" fmla="*/ 3087605 h 4384865"/>
                <a:gd name="connsiteX55" fmla="*/ 435428 w 4215960"/>
                <a:gd name="connsiteY55" fmla="*/ 3152920 h 4384865"/>
                <a:gd name="connsiteX56" fmla="*/ 457200 w 4215960"/>
                <a:gd name="connsiteY56" fmla="*/ 3181948 h 4384865"/>
                <a:gd name="connsiteX57" fmla="*/ 471714 w 4215960"/>
                <a:gd name="connsiteY57" fmla="*/ 3240005 h 4384865"/>
                <a:gd name="connsiteX58" fmla="*/ 478971 w 4215960"/>
                <a:gd name="connsiteY58" fmla="*/ 3261777 h 4384865"/>
                <a:gd name="connsiteX59" fmla="*/ 486228 w 4215960"/>
                <a:gd name="connsiteY59" fmla="*/ 3290805 h 4384865"/>
                <a:gd name="connsiteX60" fmla="*/ 493485 w 4215960"/>
                <a:gd name="connsiteY60" fmla="*/ 3356120 h 4384865"/>
                <a:gd name="connsiteX61" fmla="*/ 515257 w 4215960"/>
                <a:gd name="connsiteY61" fmla="*/ 3414177 h 4384865"/>
                <a:gd name="connsiteX62" fmla="*/ 544285 w 4215960"/>
                <a:gd name="connsiteY62" fmla="*/ 3457720 h 4384865"/>
                <a:gd name="connsiteX63" fmla="*/ 573314 w 4215960"/>
                <a:gd name="connsiteY63" fmla="*/ 3508520 h 4384865"/>
                <a:gd name="connsiteX64" fmla="*/ 602343 w 4215960"/>
                <a:gd name="connsiteY64" fmla="*/ 3530291 h 4384865"/>
                <a:gd name="connsiteX65" fmla="*/ 645885 w 4215960"/>
                <a:gd name="connsiteY65" fmla="*/ 3573834 h 4384865"/>
                <a:gd name="connsiteX66" fmla="*/ 674914 w 4215960"/>
                <a:gd name="connsiteY66" fmla="*/ 3595605 h 4384865"/>
                <a:gd name="connsiteX67" fmla="*/ 711200 w 4215960"/>
                <a:gd name="connsiteY67" fmla="*/ 3639148 h 4384865"/>
                <a:gd name="connsiteX68" fmla="*/ 740228 w 4215960"/>
                <a:gd name="connsiteY68" fmla="*/ 3660920 h 4384865"/>
                <a:gd name="connsiteX69" fmla="*/ 812800 w 4215960"/>
                <a:gd name="connsiteY69" fmla="*/ 3726234 h 4384865"/>
                <a:gd name="connsiteX70" fmla="*/ 849085 w 4215960"/>
                <a:gd name="connsiteY70" fmla="*/ 3769777 h 4384865"/>
                <a:gd name="connsiteX71" fmla="*/ 870857 w 4215960"/>
                <a:gd name="connsiteY71" fmla="*/ 3784291 h 4384865"/>
                <a:gd name="connsiteX72" fmla="*/ 907143 w 4215960"/>
                <a:gd name="connsiteY72" fmla="*/ 3827834 h 4384865"/>
                <a:gd name="connsiteX73" fmla="*/ 936171 w 4215960"/>
                <a:gd name="connsiteY73" fmla="*/ 3849605 h 4384865"/>
                <a:gd name="connsiteX74" fmla="*/ 1030514 w 4215960"/>
                <a:gd name="connsiteY74" fmla="*/ 3893148 h 4384865"/>
                <a:gd name="connsiteX75" fmla="*/ 1480457 w 4215960"/>
                <a:gd name="connsiteY75" fmla="*/ 3878634 h 4384865"/>
                <a:gd name="connsiteX76" fmla="*/ 1531257 w 4215960"/>
                <a:gd name="connsiteY76" fmla="*/ 3864120 h 4384865"/>
                <a:gd name="connsiteX77" fmla="*/ 1618343 w 4215960"/>
                <a:gd name="connsiteY77" fmla="*/ 3856862 h 4384865"/>
                <a:gd name="connsiteX78" fmla="*/ 1698171 w 4215960"/>
                <a:gd name="connsiteY78" fmla="*/ 3842348 h 4384865"/>
                <a:gd name="connsiteX79" fmla="*/ 1756228 w 4215960"/>
                <a:gd name="connsiteY79" fmla="*/ 3835091 h 4384865"/>
                <a:gd name="connsiteX80" fmla="*/ 1785257 w 4215960"/>
                <a:gd name="connsiteY80" fmla="*/ 3820577 h 4384865"/>
                <a:gd name="connsiteX81" fmla="*/ 1850571 w 4215960"/>
                <a:gd name="connsiteY81" fmla="*/ 3798805 h 4384865"/>
                <a:gd name="connsiteX82" fmla="*/ 1886857 w 4215960"/>
                <a:gd name="connsiteY82" fmla="*/ 3784291 h 4384865"/>
                <a:gd name="connsiteX83" fmla="*/ 1988457 w 4215960"/>
                <a:gd name="connsiteY83" fmla="*/ 3769777 h 4384865"/>
                <a:gd name="connsiteX84" fmla="*/ 2017485 w 4215960"/>
                <a:gd name="connsiteY84" fmla="*/ 3762520 h 4384865"/>
                <a:gd name="connsiteX85" fmla="*/ 2637971 w 4215960"/>
                <a:gd name="connsiteY85" fmla="*/ 4109274 h 4384865"/>
                <a:gd name="connsiteX86" fmla="*/ 2724375 w 4215960"/>
                <a:gd name="connsiteY86" fmla="*/ 4295464 h 4384865"/>
                <a:gd name="connsiteX87" fmla="*/ 2784700 w 4215960"/>
                <a:gd name="connsiteY87" fmla="*/ 4354202 h 4384865"/>
                <a:gd name="connsiteX88" fmla="*/ 2795812 w 4215960"/>
                <a:gd name="connsiteY88" fmla="*/ 4324039 h 4384865"/>
                <a:gd name="connsiteX89" fmla="*/ 2841850 w 4215960"/>
                <a:gd name="connsiteY89" fmla="*/ 4297051 h 4384865"/>
                <a:gd name="connsiteX90" fmla="*/ 2892650 w 4215960"/>
                <a:gd name="connsiteY90" fmla="*/ 4370077 h 4384865"/>
                <a:gd name="connsiteX91" fmla="*/ 2941863 w 4215960"/>
                <a:gd name="connsiteY91" fmla="*/ 4373252 h 4384865"/>
                <a:gd name="connsiteX92" fmla="*/ 2897412 w 4215960"/>
                <a:gd name="connsiteY92" fmla="*/ 4279590 h 4384865"/>
                <a:gd name="connsiteX93" fmla="*/ 2854550 w 4215960"/>
                <a:gd name="connsiteY93" fmla="*/ 4211327 h 4384865"/>
                <a:gd name="connsiteX94" fmla="*/ 2897413 w 4215960"/>
                <a:gd name="connsiteY94" fmla="*/ 4195451 h 4384865"/>
                <a:gd name="connsiteX95" fmla="*/ 2878362 w 4215960"/>
                <a:gd name="connsiteY95" fmla="*/ 4154177 h 4384865"/>
                <a:gd name="connsiteX96" fmla="*/ 2930750 w 4215960"/>
                <a:gd name="connsiteY96" fmla="*/ 4163702 h 4384865"/>
                <a:gd name="connsiteX97" fmla="*/ 2910113 w 4215960"/>
                <a:gd name="connsiteY97" fmla="*/ 4130364 h 4384865"/>
                <a:gd name="connsiteX98" fmla="*/ 2931432 w 4215960"/>
                <a:gd name="connsiteY98" fmla="*/ 4113810 h 4384865"/>
                <a:gd name="connsiteX99" fmla="*/ 3052535 w 4215960"/>
                <a:gd name="connsiteY99" fmla="*/ 4199083 h 4384865"/>
                <a:gd name="connsiteX100" fmla="*/ 3087912 w 4215960"/>
                <a:gd name="connsiteY100" fmla="*/ 4185926 h 4384865"/>
                <a:gd name="connsiteX101" fmla="*/ 3140299 w 4215960"/>
                <a:gd name="connsiteY101" fmla="*/ 4251015 h 4384865"/>
                <a:gd name="connsiteX102" fmla="*/ 3160937 w 4215960"/>
                <a:gd name="connsiteY102" fmla="*/ 4309752 h 4384865"/>
                <a:gd name="connsiteX103" fmla="*/ 3268887 w 4215960"/>
                <a:gd name="connsiteY103" fmla="*/ 4328801 h 4384865"/>
                <a:gd name="connsiteX104" fmla="*/ 3208563 w 4215960"/>
                <a:gd name="connsiteY104" fmla="*/ 4262126 h 4384865"/>
                <a:gd name="connsiteX105" fmla="*/ 3205387 w 4215960"/>
                <a:gd name="connsiteY105" fmla="*/ 4193864 h 4384865"/>
                <a:gd name="connsiteX106" fmla="*/ 3259362 w 4215960"/>
                <a:gd name="connsiteY106" fmla="*/ 4249427 h 4384865"/>
                <a:gd name="connsiteX107" fmla="*/ 3308575 w 4215960"/>
                <a:gd name="connsiteY107" fmla="*/ 4254189 h 4384865"/>
                <a:gd name="connsiteX108" fmla="*/ 3302225 w 4215960"/>
                <a:gd name="connsiteY108" fmla="*/ 4204977 h 4384865"/>
                <a:gd name="connsiteX109" fmla="*/ 3362550 w 4215960"/>
                <a:gd name="connsiteY109" fmla="*/ 4209739 h 4384865"/>
                <a:gd name="connsiteX110" fmla="*/ 3424462 w 4215960"/>
                <a:gd name="connsiteY110" fmla="*/ 4252601 h 4384865"/>
                <a:gd name="connsiteX111" fmla="*/ 3456212 w 4215960"/>
                <a:gd name="connsiteY111" fmla="*/ 4239902 h 4384865"/>
                <a:gd name="connsiteX112" fmla="*/ 3449863 w 4215960"/>
                <a:gd name="connsiteY112" fmla="*/ 4204977 h 4384865"/>
                <a:gd name="connsiteX113" fmla="*/ 3491138 w 4215960"/>
                <a:gd name="connsiteY113" fmla="*/ 4181165 h 4384865"/>
                <a:gd name="connsiteX114" fmla="*/ 3575275 w 4215960"/>
                <a:gd name="connsiteY114" fmla="*/ 4238315 h 4384865"/>
                <a:gd name="connsiteX115" fmla="*/ 3592738 w 4215960"/>
                <a:gd name="connsiteY115" fmla="*/ 4136717 h 4384865"/>
                <a:gd name="connsiteX116" fmla="*/ 3567338 w 4215960"/>
                <a:gd name="connsiteY116" fmla="*/ 4114491 h 4384865"/>
                <a:gd name="connsiteX117" fmla="*/ 3494312 w 4215960"/>
                <a:gd name="connsiteY117" fmla="*/ 4071628 h 4384865"/>
                <a:gd name="connsiteX118" fmla="*/ 3516537 w 4215960"/>
                <a:gd name="connsiteY118" fmla="*/ 4046229 h 4384865"/>
                <a:gd name="connsiteX119" fmla="*/ 3537175 w 4215960"/>
                <a:gd name="connsiteY119" fmla="*/ 4024003 h 4384865"/>
                <a:gd name="connsiteX120" fmla="*/ 3591150 w 4215960"/>
                <a:gd name="connsiteY120" fmla="*/ 4055754 h 4384865"/>
                <a:gd name="connsiteX121" fmla="*/ 3597500 w 4215960"/>
                <a:gd name="connsiteY121" fmla="*/ 4011304 h 4384865"/>
                <a:gd name="connsiteX122" fmla="*/ 3541937 w 4215960"/>
                <a:gd name="connsiteY122" fmla="*/ 3987491 h 4384865"/>
                <a:gd name="connsiteX123" fmla="*/ 3540350 w 4215960"/>
                <a:gd name="connsiteY123" fmla="*/ 3977967 h 4384865"/>
                <a:gd name="connsiteX124" fmla="*/ 3527649 w 4215960"/>
                <a:gd name="connsiteY124" fmla="*/ 3939868 h 4384865"/>
                <a:gd name="connsiteX125" fmla="*/ 3533999 w 4215960"/>
                <a:gd name="connsiteY125" fmla="*/ 3892242 h 4384865"/>
                <a:gd name="connsiteX126" fmla="*/ 3545112 w 4215960"/>
                <a:gd name="connsiteY126" fmla="*/ 3836679 h 4384865"/>
                <a:gd name="connsiteX127" fmla="*/ 3507012 w 4215960"/>
                <a:gd name="connsiteY127" fmla="*/ 3806517 h 4384865"/>
                <a:gd name="connsiteX128" fmla="*/ 3540349 w 4215960"/>
                <a:gd name="connsiteY128" fmla="*/ 3796992 h 4384865"/>
                <a:gd name="connsiteX129" fmla="*/ 3518124 w 4215960"/>
                <a:gd name="connsiteY129" fmla="*/ 3760479 h 4384865"/>
                <a:gd name="connsiteX130" fmla="*/ 3556225 w 4215960"/>
                <a:gd name="connsiteY130" fmla="*/ 3755718 h 4384865"/>
                <a:gd name="connsiteX131" fmla="*/ 3562574 w 4215960"/>
                <a:gd name="connsiteY131" fmla="*/ 3722379 h 4384865"/>
                <a:gd name="connsiteX132" fmla="*/ 3624488 w 4215960"/>
                <a:gd name="connsiteY132" fmla="*/ 3731906 h 4384865"/>
                <a:gd name="connsiteX133" fmla="*/ 3657601 w 4215960"/>
                <a:gd name="connsiteY133" fmla="*/ 3747098 h 4384865"/>
                <a:gd name="connsiteX134" fmla="*/ 3623808 w 4215960"/>
                <a:gd name="connsiteY134" fmla="*/ 3788146 h 4384865"/>
                <a:gd name="connsiteX135" fmla="*/ 3662816 w 4215960"/>
                <a:gd name="connsiteY135" fmla="*/ 3895642 h 4384865"/>
                <a:gd name="connsiteX136" fmla="*/ 3715203 w 4215960"/>
                <a:gd name="connsiteY136" fmla="*/ 3926940 h 4384865"/>
                <a:gd name="connsiteX137" fmla="*/ 3767137 w 4215960"/>
                <a:gd name="connsiteY137" fmla="*/ 3884758 h 4384865"/>
                <a:gd name="connsiteX138" fmla="*/ 3852862 w 4215960"/>
                <a:gd name="connsiteY138" fmla="*/ 3836225 h 4384865"/>
                <a:gd name="connsiteX139" fmla="*/ 3835626 w 4215960"/>
                <a:gd name="connsiteY139" fmla="*/ 3747324 h 4384865"/>
                <a:gd name="connsiteX140" fmla="*/ 3912960 w 4215960"/>
                <a:gd name="connsiteY140" fmla="*/ 3614655 h 4384865"/>
                <a:gd name="connsiteX141" fmla="*/ 4205514 w 4215960"/>
                <a:gd name="connsiteY141" fmla="*/ 3281507 h 4384865"/>
                <a:gd name="connsiteX142" fmla="*/ 4124097 w 4215960"/>
                <a:gd name="connsiteY142" fmla="*/ 3272435 h 4384865"/>
                <a:gd name="connsiteX143" fmla="*/ 4128634 w 4215960"/>
                <a:gd name="connsiteY143" fmla="*/ 3180587 h 4384865"/>
                <a:gd name="connsiteX144" fmla="*/ 4079647 w 4215960"/>
                <a:gd name="connsiteY144" fmla="*/ 3155415 h 4384865"/>
                <a:gd name="connsiteX145" fmla="*/ 3995510 w 4215960"/>
                <a:gd name="connsiteY145" fmla="*/ 3186937 h 4384865"/>
                <a:gd name="connsiteX146" fmla="*/ 3958771 w 4215960"/>
                <a:gd name="connsiteY146" fmla="*/ 3150652 h 4384865"/>
                <a:gd name="connsiteX147" fmla="*/ 4003448 w 4215960"/>
                <a:gd name="connsiteY147" fmla="*/ 3127747 h 4384865"/>
                <a:gd name="connsiteX148" fmla="*/ 3874181 w 4215960"/>
                <a:gd name="connsiteY148" fmla="*/ 2914568 h 4384865"/>
                <a:gd name="connsiteX149" fmla="*/ 3889147 w 4215960"/>
                <a:gd name="connsiteY149" fmla="*/ 2884405 h 4384865"/>
                <a:gd name="connsiteX150" fmla="*/ 3865562 w 4215960"/>
                <a:gd name="connsiteY150" fmla="*/ 2768745 h 4384865"/>
                <a:gd name="connsiteX151" fmla="*/ 3706813 w 4215960"/>
                <a:gd name="connsiteY151" fmla="*/ 2757859 h 4384865"/>
                <a:gd name="connsiteX152" fmla="*/ 3673475 w 4215960"/>
                <a:gd name="connsiteY152" fmla="*/ 2806617 h 4384865"/>
                <a:gd name="connsiteX153" fmla="*/ 3584575 w 4215960"/>
                <a:gd name="connsiteY153" fmla="*/ 2821133 h 4384865"/>
                <a:gd name="connsiteX154" fmla="*/ 3590925 w 4215960"/>
                <a:gd name="connsiteY154" fmla="*/ 2799134 h 4384865"/>
                <a:gd name="connsiteX155" fmla="*/ 3537403 w 4215960"/>
                <a:gd name="connsiteY155" fmla="*/ 2783033 h 4384865"/>
                <a:gd name="connsiteX156" fmla="*/ 3512684 w 4215960"/>
                <a:gd name="connsiteY156" fmla="*/ 2617932 h 4384865"/>
                <a:gd name="connsiteX157" fmla="*/ 3232377 w 4215960"/>
                <a:gd name="connsiteY157" fmla="*/ 2551257 h 4384865"/>
                <a:gd name="connsiteX158" fmla="*/ 3096078 w 4215960"/>
                <a:gd name="connsiteY158" fmla="*/ 2594573 h 4384865"/>
                <a:gd name="connsiteX159" fmla="*/ 2964089 w 4215960"/>
                <a:gd name="connsiteY159" fmla="*/ 2587089 h 4384865"/>
                <a:gd name="connsiteX160" fmla="*/ 2831646 w 4215960"/>
                <a:gd name="connsiteY160" fmla="*/ 2476191 h 4384865"/>
                <a:gd name="connsiteX161" fmla="*/ 2618468 w 4215960"/>
                <a:gd name="connsiteY161" fmla="*/ 2172978 h 4384865"/>
                <a:gd name="connsiteX162" fmla="*/ 2220006 w 4215960"/>
                <a:gd name="connsiteY162" fmla="*/ 2033505 h 4384865"/>
                <a:gd name="connsiteX163" fmla="*/ 1983468 w 4215960"/>
                <a:gd name="connsiteY163" fmla="*/ 1720541 h 4384865"/>
                <a:gd name="connsiteX164" fmla="*/ 2017259 w 4215960"/>
                <a:gd name="connsiteY164" fmla="*/ 1695595 h 4384865"/>
                <a:gd name="connsiteX165" fmla="*/ 2076903 w 4215960"/>
                <a:gd name="connsiteY165" fmla="*/ 1778598 h 4384865"/>
                <a:gd name="connsiteX166" fmla="*/ 2097087 w 4215960"/>
                <a:gd name="connsiteY166" fmla="*/ 1761135 h 4384865"/>
                <a:gd name="connsiteX167" fmla="*/ 2140177 w 4215960"/>
                <a:gd name="connsiteY167" fmla="*/ 1791979 h 4384865"/>
                <a:gd name="connsiteX168" fmla="*/ 2228850 w 4215960"/>
                <a:gd name="connsiteY168" fmla="*/ 1738230 h 4384865"/>
                <a:gd name="connsiteX169" fmla="*/ 2244952 w 4215960"/>
                <a:gd name="connsiteY169" fmla="*/ 1717820 h 4384865"/>
                <a:gd name="connsiteX170" fmla="*/ 2303235 w 4215960"/>
                <a:gd name="connsiteY170" fmla="*/ 1718046 h 4384865"/>
                <a:gd name="connsiteX171" fmla="*/ 2319338 w 4215960"/>
                <a:gd name="connsiteY171" fmla="*/ 1684936 h 4384865"/>
                <a:gd name="connsiteX172" fmla="*/ 2300514 w 4215960"/>
                <a:gd name="connsiteY172" fmla="*/ 1659309 h 4384865"/>
                <a:gd name="connsiteX173" fmla="*/ 2233386 w 4215960"/>
                <a:gd name="connsiteY173" fmla="*/ 1679266 h 4384865"/>
                <a:gd name="connsiteX174" fmla="*/ 2211614 w 4215960"/>
                <a:gd name="connsiteY174" fmla="*/ 1625745 h 4384865"/>
                <a:gd name="connsiteX175" fmla="*/ 2232932 w 4215960"/>
                <a:gd name="connsiteY175" fmla="*/ 1596035 h 4384865"/>
                <a:gd name="connsiteX176" fmla="*/ 2176462 w 4215960"/>
                <a:gd name="connsiteY176" fmla="*/ 1492621 h 4384865"/>
                <a:gd name="connsiteX177" fmla="*/ 2127931 w 4215960"/>
                <a:gd name="connsiteY177" fmla="*/ 1531402 h 4384865"/>
                <a:gd name="connsiteX178" fmla="*/ 2038576 w 4215960"/>
                <a:gd name="connsiteY178" fmla="*/ 1476746 h 4384865"/>
                <a:gd name="connsiteX179" fmla="*/ 2090510 w 4215960"/>
                <a:gd name="connsiteY179" fmla="*/ 1384217 h 4384865"/>
                <a:gd name="connsiteX180" fmla="*/ 2047648 w 4215960"/>
                <a:gd name="connsiteY180" fmla="*/ 1263114 h 4384865"/>
                <a:gd name="connsiteX181" fmla="*/ 2062389 w 4215960"/>
                <a:gd name="connsiteY181" fmla="*/ 1139062 h 4384865"/>
                <a:gd name="connsiteX182" fmla="*/ 2157639 w 4215960"/>
                <a:gd name="connsiteY182" fmla="*/ 1065357 h 4384865"/>
                <a:gd name="connsiteX183" fmla="*/ 2262868 w 4215960"/>
                <a:gd name="connsiteY183" fmla="*/ 1042905 h 4384865"/>
                <a:gd name="connsiteX184" fmla="*/ 2199821 w 4215960"/>
                <a:gd name="connsiteY184" fmla="*/ 953098 h 4384865"/>
                <a:gd name="connsiteX185" fmla="*/ 2182585 w 4215960"/>
                <a:gd name="connsiteY185" fmla="*/ 997775 h 4384865"/>
                <a:gd name="connsiteX186" fmla="*/ 2139270 w 4215960"/>
                <a:gd name="connsiteY186" fmla="*/ 950604 h 4384865"/>
                <a:gd name="connsiteX187" fmla="*/ 2160588 w 4215960"/>
                <a:gd name="connsiteY187" fmla="*/ 865332 h 4384865"/>
                <a:gd name="connsiteX188" fmla="*/ 2233612 w 4215960"/>
                <a:gd name="connsiteY188" fmla="*/ 768041 h 4384865"/>
                <a:gd name="connsiteX189" fmla="*/ 2216603 w 4215960"/>
                <a:gd name="connsiteY189" fmla="*/ 661452 h 4384865"/>
                <a:gd name="connsiteX190" fmla="*/ 2045381 w 4215960"/>
                <a:gd name="connsiteY190" fmla="*/ 671203 h 4384865"/>
                <a:gd name="connsiteX191" fmla="*/ 2026103 w 4215960"/>
                <a:gd name="connsiteY191" fmla="*/ 713840 h 4384865"/>
                <a:gd name="connsiteX192" fmla="*/ 1993900 w 4215960"/>
                <a:gd name="connsiteY192" fmla="*/ 646257 h 4384865"/>
                <a:gd name="connsiteX193" fmla="*/ 1964190 w 4215960"/>
                <a:gd name="connsiteY193" fmla="*/ 686625 h 4384865"/>
                <a:gd name="connsiteX194" fmla="*/ 1778681 w 4215960"/>
                <a:gd name="connsiteY194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1022575 w 4215960"/>
                <a:gd name="connsiteY24" fmla="*/ 455308 h 4384865"/>
                <a:gd name="connsiteX25" fmla="*/ 868587 w 4215960"/>
                <a:gd name="connsiteY25" fmla="*/ 607703 h 4384865"/>
                <a:gd name="connsiteX26" fmla="*/ 362857 w 4215960"/>
                <a:gd name="connsiteY26" fmla="*/ 808862 h 4384865"/>
                <a:gd name="connsiteX27" fmla="*/ 312057 w 4215960"/>
                <a:gd name="connsiteY27" fmla="*/ 823377 h 4384865"/>
                <a:gd name="connsiteX28" fmla="*/ 239485 w 4215960"/>
                <a:gd name="connsiteY28" fmla="*/ 874177 h 4384865"/>
                <a:gd name="connsiteX29" fmla="*/ 210457 w 4215960"/>
                <a:gd name="connsiteY29" fmla="*/ 881434 h 4384865"/>
                <a:gd name="connsiteX30" fmla="*/ 159657 w 4215960"/>
                <a:gd name="connsiteY30" fmla="*/ 910462 h 4384865"/>
                <a:gd name="connsiteX31" fmla="*/ 130628 w 4215960"/>
                <a:gd name="connsiteY31" fmla="*/ 939491 h 4384865"/>
                <a:gd name="connsiteX32" fmla="*/ 108857 w 4215960"/>
                <a:gd name="connsiteY32" fmla="*/ 961262 h 4384865"/>
                <a:gd name="connsiteX33" fmla="*/ 94343 w 4215960"/>
                <a:gd name="connsiteY33" fmla="*/ 975777 h 4384865"/>
                <a:gd name="connsiteX34" fmla="*/ 43543 w 4215960"/>
                <a:gd name="connsiteY34" fmla="*/ 1055605 h 4384865"/>
                <a:gd name="connsiteX35" fmla="*/ 14514 w 4215960"/>
                <a:gd name="connsiteY35" fmla="*/ 1135434 h 4384865"/>
                <a:gd name="connsiteX36" fmla="*/ 0 w 4215960"/>
                <a:gd name="connsiteY36" fmla="*/ 1193491 h 4384865"/>
                <a:gd name="connsiteX37" fmla="*/ 7257 w 4215960"/>
                <a:gd name="connsiteY37" fmla="*/ 2165948 h 4384865"/>
                <a:gd name="connsiteX38" fmla="*/ 29028 w 4215960"/>
                <a:gd name="connsiteY38" fmla="*/ 2267548 h 4384865"/>
                <a:gd name="connsiteX39" fmla="*/ 43543 w 4215960"/>
                <a:gd name="connsiteY39" fmla="*/ 2303834 h 4384865"/>
                <a:gd name="connsiteX40" fmla="*/ 58057 w 4215960"/>
                <a:gd name="connsiteY40" fmla="*/ 2369148 h 4384865"/>
                <a:gd name="connsiteX41" fmla="*/ 79828 w 4215960"/>
                <a:gd name="connsiteY41" fmla="*/ 2419948 h 4384865"/>
                <a:gd name="connsiteX42" fmla="*/ 116114 w 4215960"/>
                <a:gd name="connsiteY42" fmla="*/ 2536062 h 4384865"/>
                <a:gd name="connsiteX43" fmla="*/ 137885 w 4215960"/>
                <a:gd name="connsiteY43" fmla="*/ 2601377 h 4384865"/>
                <a:gd name="connsiteX44" fmla="*/ 145143 w 4215960"/>
                <a:gd name="connsiteY44" fmla="*/ 2623148 h 4384865"/>
                <a:gd name="connsiteX45" fmla="*/ 166914 w 4215960"/>
                <a:gd name="connsiteY45" fmla="*/ 2666691 h 4384865"/>
                <a:gd name="connsiteX46" fmla="*/ 188685 w 4215960"/>
                <a:gd name="connsiteY46" fmla="*/ 2717491 h 4384865"/>
                <a:gd name="connsiteX47" fmla="*/ 195943 w 4215960"/>
                <a:gd name="connsiteY47" fmla="*/ 2746520 h 4384865"/>
                <a:gd name="connsiteX48" fmla="*/ 232228 w 4215960"/>
                <a:gd name="connsiteY48" fmla="*/ 2797320 h 4384865"/>
                <a:gd name="connsiteX49" fmla="*/ 254000 w 4215960"/>
                <a:gd name="connsiteY49" fmla="*/ 2855377 h 4384865"/>
                <a:gd name="connsiteX50" fmla="*/ 275771 w 4215960"/>
                <a:gd name="connsiteY50" fmla="*/ 2877148 h 4384865"/>
                <a:gd name="connsiteX51" fmla="*/ 312057 w 4215960"/>
                <a:gd name="connsiteY51" fmla="*/ 2949720 h 4384865"/>
                <a:gd name="connsiteX52" fmla="*/ 348343 w 4215960"/>
                <a:gd name="connsiteY52" fmla="*/ 3000520 h 4384865"/>
                <a:gd name="connsiteX53" fmla="*/ 355600 w 4215960"/>
                <a:gd name="connsiteY53" fmla="*/ 3022291 h 4384865"/>
                <a:gd name="connsiteX54" fmla="*/ 406400 w 4215960"/>
                <a:gd name="connsiteY54" fmla="*/ 3087605 h 4384865"/>
                <a:gd name="connsiteX55" fmla="*/ 435428 w 4215960"/>
                <a:gd name="connsiteY55" fmla="*/ 3152920 h 4384865"/>
                <a:gd name="connsiteX56" fmla="*/ 457200 w 4215960"/>
                <a:gd name="connsiteY56" fmla="*/ 3181948 h 4384865"/>
                <a:gd name="connsiteX57" fmla="*/ 471714 w 4215960"/>
                <a:gd name="connsiteY57" fmla="*/ 3240005 h 4384865"/>
                <a:gd name="connsiteX58" fmla="*/ 478971 w 4215960"/>
                <a:gd name="connsiteY58" fmla="*/ 3261777 h 4384865"/>
                <a:gd name="connsiteX59" fmla="*/ 486228 w 4215960"/>
                <a:gd name="connsiteY59" fmla="*/ 3290805 h 4384865"/>
                <a:gd name="connsiteX60" fmla="*/ 493485 w 4215960"/>
                <a:gd name="connsiteY60" fmla="*/ 3356120 h 4384865"/>
                <a:gd name="connsiteX61" fmla="*/ 515257 w 4215960"/>
                <a:gd name="connsiteY61" fmla="*/ 3414177 h 4384865"/>
                <a:gd name="connsiteX62" fmla="*/ 544285 w 4215960"/>
                <a:gd name="connsiteY62" fmla="*/ 3457720 h 4384865"/>
                <a:gd name="connsiteX63" fmla="*/ 573314 w 4215960"/>
                <a:gd name="connsiteY63" fmla="*/ 3508520 h 4384865"/>
                <a:gd name="connsiteX64" fmla="*/ 602343 w 4215960"/>
                <a:gd name="connsiteY64" fmla="*/ 3530291 h 4384865"/>
                <a:gd name="connsiteX65" fmla="*/ 645885 w 4215960"/>
                <a:gd name="connsiteY65" fmla="*/ 3573834 h 4384865"/>
                <a:gd name="connsiteX66" fmla="*/ 674914 w 4215960"/>
                <a:gd name="connsiteY66" fmla="*/ 3595605 h 4384865"/>
                <a:gd name="connsiteX67" fmla="*/ 711200 w 4215960"/>
                <a:gd name="connsiteY67" fmla="*/ 3639148 h 4384865"/>
                <a:gd name="connsiteX68" fmla="*/ 740228 w 4215960"/>
                <a:gd name="connsiteY68" fmla="*/ 3660920 h 4384865"/>
                <a:gd name="connsiteX69" fmla="*/ 812800 w 4215960"/>
                <a:gd name="connsiteY69" fmla="*/ 3726234 h 4384865"/>
                <a:gd name="connsiteX70" fmla="*/ 849085 w 4215960"/>
                <a:gd name="connsiteY70" fmla="*/ 3769777 h 4384865"/>
                <a:gd name="connsiteX71" fmla="*/ 870857 w 4215960"/>
                <a:gd name="connsiteY71" fmla="*/ 3784291 h 4384865"/>
                <a:gd name="connsiteX72" fmla="*/ 907143 w 4215960"/>
                <a:gd name="connsiteY72" fmla="*/ 3827834 h 4384865"/>
                <a:gd name="connsiteX73" fmla="*/ 936171 w 4215960"/>
                <a:gd name="connsiteY73" fmla="*/ 3849605 h 4384865"/>
                <a:gd name="connsiteX74" fmla="*/ 1030514 w 4215960"/>
                <a:gd name="connsiteY74" fmla="*/ 3893148 h 4384865"/>
                <a:gd name="connsiteX75" fmla="*/ 1480457 w 4215960"/>
                <a:gd name="connsiteY75" fmla="*/ 3878634 h 4384865"/>
                <a:gd name="connsiteX76" fmla="*/ 1531257 w 4215960"/>
                <a:gd name="connsiteY76" fmla="*/ 3864120 h 4384865"/>
                <a:gd name="connsiteX77" fmla="*/ 1618343 w 4215960"/>
                <a:gd name="connsiteY77" fmla="*/ 3856862 h 4384865"/>
                <a:gd name="connsiteX78" fmla="*/ 1698171 w 4215960"/>
                <a:gd name="connsiteY78" fmla="*/ 3842348 h 4384865"/>
                <a:gd name="connsiteX79" fmla="*/ 1756228 w 4215960"/>
                <a:gd name="connsiteY79" fmla="*/ 3835091 h 4384865"/>
                <a:gd name="connsiteX80" fmla="*/ 1785257 w 4215960"/>
                <a:gd name="connsiteY80" fmla="*/ 3820577 h 4384865"/>
                <a:gd name="connsiteX81" fmla="*/ 1850571 w 4215960"/>
                <a:gd name="connsiteY81" fmla="*/ 3798805 h 4384865"/>
                <a:gd name="connsiteX82" fmla="*/ 1886857 w 4215960"/>
                <a:gd name="connsiteY82" fmla="*/ 3784291 h 4384865"/>
                <a:gd name="connsiteX83" fmla="*/ 1988457 w 4215960"/>
                <a:gd name="connsiteY83" fmla="*/ 3769777 h 4384865"/>
                <a:gd name="connsiteX84" fmla="*/ 2017485 w 4215960"/>
                <a:gd name="connsiteY84" fmla="*/ 3762520 h 4384865"/>
                <a:gd name="connsiteX85" fmla="*/ 2637971 w 4215960"/>
                <a:gd name="connsiteY85" fmla="*/ 4109274 h 4384865"/>
                <a:gd name="connsiteX86" fmla="*/ 2724375 w 4215960"/>
                <a:gd name="connsiteY86" fmla="*/ 4295464 h 4384865"/>
                <a:gd name="connsiteX87" fmla="*/ 2784700 w 4215960"/>
                <a:gd name="connsiteY87" fmla="*/ 4354202 h 4384865"/>
                <a:gd name="connsiteX88" fmla="*/ 2795812 w 4215960"/>
                <a:gd name="connsiteY88" fmla="*/ 4324039 h 4384865"/>
                <a:gd name="connsiteX89" fmla="*/ 2841850 w 4215960"/>
                <a:gd name="connsiteY89" fmla="*/ 4297051 h 4384865"/>
                <a:gd name="connsiteX90" fmla="*/ 2892650 w 4215960"/>
                <a:gd name="connsiteY90" fmla="*/ 4370077 h 4384865"/>
                <a:gd name="connsiteX91" fmla="*/ 2941863 w 4215960"/>
                <a:gd name="connsiteY91" fmla="*/ 4373252 h 4384865"/>
                <a:gd name="connsiteX92" fmla="*/ 2897412 w 4215960"/>
                <a:gd name="connsiteY92" fmla="*/ 4279590 h 4384865"/>
                <a:gd name="connsiteX93" fmla="*/ 2854550 w 4215960"/>
                <a:gd name="connsiteY93" fmla="*/ 4211327 h 4384865"/>
                <a:gd name="connsiteX94" fmla="*/ 2897413 w 4215960"/>
                <a:gd name="connsiteY94" fmla="*/ 4195451 h 4384865"/>
                <a:gd name="connsiteX95" fmla="*/ 2878362 w 4215960"/>
                <a:gd name="connsiteY95" fmla="*/ 4154177 h 4384865"/>
                <a:gd name="connsiteX96" fmla="*/ 2930750 w 4215960"/>
                <a:gd name="connsiteY96" fmla="*/ 4163702 h 4384865"/>
                <a:gd name="connsiteX97" fmla="*/ 2910113 w 4215960"/>
                <a:gd name="connsiteY97" fmla="*/ 4130364 h 4384865"/>
                <a:gd name="connsiteX98" fmla="*/ 2931432 w 4215960"/>
                <a:gd name="connsiteY98" fmla="*/ 4113810 h 4384865"/>
                <a:gd name="connsiteX99" fmla="*/ 3052535 w 4215960"/>
                <a:gd name="connsiteY99" fmla="*/ 4199083 h 4384865"/>
                <a:gd name="connsiteX100" fmla="*/ 3087912 w 4215960"/>
                <a:gd name="connsiteY100" fmla="*/ 4185926 h 4384865"/>
                <a:gd name="connsiteX101" fmla="*/ 3140299 w 4215960"/>
                <a:gd name="connsiteY101" fmla="*/ 4251015 h 4384865"/>
                <a:gd name="connsiteX102" fmla="*/ 3160937 w 4215960"/>
                <a:gd name="connsiteY102" fmla="*/ 4309752 h 4384865"/>
                <a:gd name="connsiteX103" fmla="*/ 3268887 w 4215960"/>
                <a:gd name="connsiteY103" fmla="*/ 4328801 h 4384865"/>
                <a:gd name="connsiteX104" fmla="*/ 3208563 w 4215960"/>
                <a:gd name="connsiteY104" fmla="*/ 4262126 h 4384865"/>
                <a:gd name="connsiteX105" fmla="*/ 3205387 w 4215960"/>
                <a:gd name="connsiteY105" fmla="*/ 4193864 h 4384865"/>
                <a:gd name="connsiteX106" fmla="*/ 3259362 w 4215960"/>
                <a:gd name="connsiteY106" fmla="*/ 4249427 h 4384865"/>
                <a:gd name="connsiteX107" fmla="*/ 3308575 w 4215960"/>
                <a:gd name="connsiteY107" fmla="*/ 4254189 h 4384865"/>
                <a:gd name="connsiteX108" fmla="*/ 3302225 w 4215960"/>
                <a:gd name="connsiteY108" fmla="*/ 4204977 h 4384865"/>
                <a:gd name="connsiteX109" fmla="*/ 3362550 w 4215960"/>
                <a:gd name="connsiteY109" fmla="*/ 4209739 h 4384865"/>
                <a:gd name="connsiteX110" fmla="*/ 3424462 w 4215960"/>
                <a:gd name="connsiteY110" fmla="*/ 4252601 h 4384865"/>
                <a:gd name="connsiteX111" fmla="*/ 3456212 w 4215960"/>
                <a:gd name="connsiteY111" fmla="*/ 4239902 h 4384865"/>
                <a:gd name="connsiteX112" fmla="*/ 3449863 w 4215960"/>
                <a:gd name="connsiteY112" fmla="*/ 4204977 h 4384865"/>
                <a:gd name="connsiteX113" fmla="*/ 3491138 w 4215960"/>
                <a:gd name="connsiteY113" fmla="*/ 4181165 h 4384865"/>
                <a:gd name="connsiteX114" fmla="*/ 3575275 w 4215960"/>
                <a:gd name="connsiteY114" fmla="*/ 4238315 h 4384865"/>
                <a:gd name="connsiteX115" fmla="*/ 3592738 w 4215960"/>
                <a:gd name="connsiteY115" fmla="*/ 4136717 h 4384865"/>
                <a:gd name="connsiteX116" fmla="*/ 3567338 w 4215960"/>
                <a:gd name="connsiteY116" fmla="*/ 4114491 h 4384865"/>
                <a:gd name="connsiteX117" fmla="*/ 3494312 w 4215960"/>
                <a:gd name="connsiteY117" fmla="*/ 4071628 h 4384865"/>
                <a:gd name="connsiteX118" fmla="*/ 3516537 w 4215960"/>
                <a:gd name="connsiteY118" fmla="*/ 4046229 h 4384865"/>
                <a:gd name="connsiteX119" fmla="*/ 3537175 w 4215960"/>
                <a:gd name="connsiteY119" fmla="*/ 4024003 h 4384865"/>
                <a:gd name="connsiteX120" fmla="*/ 3591150 w 4215960"/>
                <a:gd name="connsiteY120" fmla="*/ 4055754 h 4384865"/>
                <a:gd name="connsiteX121" fmla="*/ 3597500 w 4215960"/>
                <a:gd name="connsiteY121" fmla="*/ 4011304 h 4384865"/>
                <a:gd name="connsiteX122" fmla="*/ 3541937 w 4215960"/>
                <a:gd name="connsiteY122" fmla="*/ 3987491 h 4384865"/>
                <a:gd name="connsiteX123" fmla="*/ 3540350 w 4215960"/>
                <a:gd name="connsiteY123" fmla="*/ 3977967 h 4384865"/>
                <a:gd name="connsiteX124" fmla="*/ 3527649 w 4215960"/>
                <a:gd name="connsiteY124" fmla="*/ 3939868 h 4384865"/>
                <a:gd name="connsiteX125" fmla="*/ 3533999 w 4215960"/>
                <a:gd name="connsiteY125" fmla="*/ 3892242 h 4384865"/>
                <a:gd name="connsiteX126" fmla="*/ 3545112 w 4215960"/>
                <a:gd name="connsiteY126" fmla="*/ 3836679 h 4384865"/>
                <a:gd name="connsiteX127" fmla="*/ 3507012 w 4215960"/>
                <a:gd name="connsiteY127" fmla="*/ 3806517 h 4384865"/>
                <a:gd name="connsiteX128" fmla="*/ 3540349 w 4215960"/>
                <a:gd name="connsiteY128" fmla="*/ 3796992 h 4384865"/>
                <a:gd name="connsiteX129" fmla="*/ 3518124 w 4215960"/>
                <a:gd name="connsiteY129" fmla="*/ 3760479 h 4384865"/>
                <a:gd name="connsiteX130" fmla="*/ 3556225 w 4215960"/>
                <a:gd name="connsiteY130" fmla="*/ 3755718 h 4384865"/>
                <a:gd name="connsiteX131" fmla="*/ 3562574 w 4215960"/>
                <a:gd name="connsiteY131" fmla="*/ 3722379 h 4384865"/>
                <a:gd name="connsiteX132" fmla="*/ 3624488 w 4215960"/>
                <a:gd name="connsiteY132" fmla="*/ 3731906 h 4384865"/>
                <a:gd name="connsiteX133" fmla="*/ 3657601 w 4215960"/>
                <a:gd name="connsiteY133" fmla="*/ 3747098 h 4384865"/>
                <a:gd name="connsiteX134" fmla="*/ 3623808 w 4215960"/>
                <a:gd name="connsiteY134" fmla="*/ 3788146 h 4384865"/>
                <a:gd name="connsiteX135" fmla="*/ 3662816 w 4215960"/>
                <a:gd name="connsiteY135" fmla="*/ 3895642 h 4384865"/>
                <a:gd name="connsiteX136" fmla="*/ 3715203 w 4215960"/>
                <a:gd name="connsiteY136" fmla="*/ 3926940 h 4384865"/>
                <a:gd name="connsiteX137" fmla="*/ 3767137 w 4215960"/>
                <a:gd name="connsiteY137" fmla="*/ 3884758 h 4384865"/>
                <a:gd name="connsiteX138" fmla="*/ 3852862 w 4215960"/>
                <a:gd name="connsiteY138" fmla="*/ 3836225 h 4384865"/>
                <a:gd name="connsiteX139" fmla="*/ 3835626 w 4215960"/>
                <a:gd name="connsiteY139" fmla="*/ 3747324 h 4384865"/>
                <a:gd name="connsiteX140" fmla="*/ 3912960 w 4215960"/>
                <a:gd name="connsiteY140" fmla="*/ 3614655 h 4384865"/>
                <a:gd name="connsiteX141" fmla="*/ 4205514 w 4215960"/>
                <a:gd name="connsiteY141" fmla="*/ 3281507 h 4384865"/>
                <a:gd name="connsiteX142" fmla="*/ 4124097 w 4215960"/>
                <a:gd name="connsiteY142" fmla="*/ 3272435 h 4384865"/>
                <a:gd name="connsiteX143" fmla="*/ 4128634 w 4215960"/>
                <a:gd name="connsiteY143" fmla="*/ 3180587 h 4384865"/>
                <a:gd name="connsiteX144" fmla="*/ 4079647 w 4215960"/>
                <a:gd name="connsiteY144" fmla="*/ 3155415 h 4384865"/>
                <a:gd name="connsiteX145" fmla="*/ 3995510 w 4215960"/>
                <a:gd name="connsiteY145" fmla="*/ 3186937 h 4384865"/>
                <a:gd name="connsiteX146" fmla="*/ 3958771 w 4215960"/>
                <a:gd name="connsiteY146" fmla="*/ 3150652 h 4384865"/>
                <a:gd name="connsiteX147" fmla="*/ 4003448 w 4215960"/>
                <a:gd name="connsiteY147" fmla="*/ 3127747 h 4384865"/>
                <a:gd name="connsiteX148" fmla="*/ 3874181 w 4215960"/>
                <a:gd name="connsiteY148" fmla="*/ 2914568 h 4384865"/>
                <a:gd name="connsiteX149" fmla="*/ 3889147 w 4215960"/>
                <a:gd name="connsiteY149" fmla="*/ 2884405 h 4384865"/>
                <a:gd name="connsiteX150" fmla="*/ 3865562 w 4215960"/>
                <a:gd name="connsiteY150" fmla="*/ 2768745 h 4384865"/>
                <a:gd name="connsiteX151" fmla="*/ 3706813 w 4215960"/>
                <a:gd name="connsiteY151" fmla="*/ 2757859 h 4384865"/>
                <a:gd name="connsiteX152" fmla="*/ 3673475 w 4215960"/>
                <a:gd name="connsiteY152" fmla="*/ 2806617 h 4384865"/>
                <a:gd name="connsiteX153" fmla="*/ 3584575 w 4215960"/>
                <a:gd name="connsiteY153" fmla="*/ 2821133 h 4384865"/>
                <a:gd name="connsiteX154" fmla="*/ 3590925 w 4215960"/>
                <a:gd name="connsiteY154" fmla="*/ 2799134 h 4384865"/>
                <a:gd name="connsiteX155" fmla="*/ 3537403 w 4215960"/>
                <a:gd name="connsiteY155" fmla="*/ 2783033 h 4384865"/>
                <a:gd name="connsiteX156" fmla="*/ 3512684 w 4215960"/>
                <a:gd name="connsiteY156" fmla="*/ 2617932 h 4384865"/>
                <a:gd name="connsiteX157" fmla="*/ 3232377 w 4215960"/>
                <a:gd name="connsiteY157" fmla="*/ 2551257 h 4384865"/>
                <a:gd name="connsiteX158" fmla="*/ 3096078 w 4215960"/>
                <a:gd name="connsiteY158" fmla="*/ 2594573 h 4384865"/>
                <a:gd name="connsiteX159" fmla="*/ 2964089 w 4215960"/>
                <a:gd name="connsiteY159" fmla="*/ 2587089 h 4384865"/>
                <a:gd name="connsiteX160" fmla="*/ 2831646 w 4215960"/>
                <a:gd name="connsiteY160" fmla="*/ 2476191 h 4384865"/>
                <a:gd name="connsiteX161" fmla="*/ 2618468 w 4215960"/>
                <a:gd name="connsiteY161" fmla="*/ 2172978 h 4384865"/>
                <a:gd name="connsiteX162" fmla="*/ 2220006 w 4215960"/>
                <a:gd name="connsiteY162" fmla="*/ 2033505 h 4384865"/>
                <a:gd name="connsiteX163" fmla="*/ 1983468 w 4215960"/>
                <a:gd name="connsiteY163" fmla="*/ 1720541 h 4384865"/>
                <a:gd name="connsiteX164" fmla="*/ 2017259 w 4215960"/>
                <a:gd name="connsiteY164" fmla="*/ 1695595 h 4384865"/>
                <a:gd name="connsiteX165" fmla="*/ 2076903 w 4215960"/>
                <a:gd name="connsiteY165" fmla="*/ 1778598 h 4384865"/>
                <a:gd name="connsiteX166" fmla="*/ 2097087 w 4215960"/>
                <a:gd name="connsiteY166" fmla="*/ 1761135 h 4384865"/>
                <a:gd name="connsiteX167" fmla="*/ 2140177 w 4215960"/>
                <a:gd name="connsiteY167" fmla="*/ 1791979 h 4384865"/>
                <a:gd name="connsiteX168" fmla="*/ 2228850 w 4215960"/>
                <a:gd name="connsiteY168" fmla="*/ 1738230 h 4384865"/>
                <a:gd name="connsiteX169" fmla="*/ 2244952 w 4215960"/>
                <a:gd name="connsiteY169" fmla="*/ 1717820 h 4384865"/>
                <a:gd name="connsiteX170" fmla="*/ 2303235 w 4215960"/>
                <a:gd name="connsiteY170" fmla="*/ 1718046 h 4384865"/>
                <a:gd name="connsiteX171" fmla="*/ 2319338 w 4215960"/>
                <a:gd name="connsiteY171" fmla="*/ 1684936 h 4384865"/>
                <a:gd name="connsiteX172" fmla="*/ 2300514 w 4215960"/>
                <a:gd name="connsiteY172" fmla="*/ 1659309 h 4384865"/>
                <a:gd name="connsiteX173" fmla="*/ 2233386 w 4215960"/>
                <a:gd name="connsiteY173" fmla="*/ 1679266 h 4384865"/>
                <a:gd name="connsiteX174" fmla="*/ 2211614 w 4215960"/>
                <a:gd name="connsiteY174" fmla="*/ 1625745 h 4384865"/>
                <a:gd name="connsiteX175" fmla="*/ 2232932 w 4215960"/>
                <a:gd name="connsiteY175" fmla="*/ 1596035 h 4384865"/>
                <a:gd name="connsiteX176" fmla="*/ 2176462 w 4215960"/>
                <a:gd name="connsiteY176" fmla="*/ 1492621 h 4384865"/>
                <a:gd name="connsiteX177" fmla="*/ 2127931 w 4215960"/>
                <a:gd name="connsiteY177" fmla="*/ 1531402 h 4384865"/>
                <a:gd name="connsiteX178" fmla="*/ 2038576 w 4215960"/>
                <a:gd name="connsiteY178" fmla="*/ 1476746 h 4384865"/>
                <a:gd name="connsiteX179" fmla="*/ 2090510 w 4215960"/>
                <a:gd name="connsiteY179" fmla="*/ 1384217 h 4384865"/>
                <a:gd name="connsiteX180" fmla="*/ 2047648 w 4215960"/>
                <a:gd name="connsiteY180" fmla="*/ 1263114 h 4384865"/>
                <a:gd name="connsiteX181" fmla="*/ 2062389 w 4215960"/>
                <a:gd name="connsiteY181" fmla="*/ 1139062 h 4384865"/>
                <a:gd name="connsiteX182" fmla="*/ 2157639 w 4215960"/>
                <a:gd name="connsiteY182" fmla="*/ 1065357 h 4384865"/>
                <a:gd name="connsiteX183" fmla="*/ 2262868 w 4215960"/>
                <a:gd name="connsiteY183" fmla="*/ 1042905 h 4384865"/>
                <a:gd name="connsiteX184" fmla="*/ 2199821 w 4215960"/>
                <a:gd name="connsiteY184" fmla="*/ 953098 h 4384865"/>
                <a:gd name="connsiteX185" fmla="*/ 2182585 w 4215960"/>
                <a:gd name="connsiteY185" fmla="*/ 997775 h 4384865"/>
                <a:gd name="connsiteX186" fmla="*/ 2139270 w 4215960"/>
                <a:gd name="connsiteY186" fmla="*/ 950604 h 4384865"/>
                <a:gd name="connsiteX187" fmla="*/ 2160588 w 4215960"/>
                <a:gd name="connsiteY187" fmla="*/ 865332 h 4384865"/>
                <a:gd name="connsiteX188" fmla="*/ 2233612 w 4215960"/>
                <a:gd name="connsiteY188" fmla="*/ 768041 h 4384865"/>
                <a:gd name="connsiteX189" fmla="*/ 2216603 w 4215960"/>
                <a:gd name="connsiteY189" fmla="*/ 661452 h 4384865"/>
                <a:gd name="connsiteX190" fmla="*/ 2045381 w 4215960"/>
                <a:gd name="connsiteY190" fmla="*/ 671203 h 4384865"/>
                <a:gd name="connsiteX191" fmla="*/ 2026103 w 4215960"/>
                <a:gd name="connsiteY191" fmla="*/ 713840 h 4384865"/>
                <a:gd name="connsiteX192" fmla="*/ 1993900 w 4215960"/>
                <a:gd name="connsiteY192" fmla="*/ 646257 h 4384865"/>
                <a:gd name="connsiteX193" fmla="*/ 1964190 w 4215960"/>
                <a:gd name="connsiteY193" fmla="*/ 686625 h 4384865"/>
                <a:gd name="connsiteX194" fmla="*/ 1778681 w 4215960"/>
                <a:gd name="connsiteY194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1019400 w 4215960"/>
                <a:gd name="connsiteY24" fmla="*/ 382283 h 4384865"/>
                <a:gd name="connsiteX25" fmla="*/ 1022575 w 4215960"/>
                <a:gd name="connsiteY25" fmla="*/ 455308 h 4384865"/>
                <a:gd name="connsiteX26" fmla="*/ 868587 w 4215960"/>
                <a:gd name="connsiteY26" fmla="*/ 607703 h 4384865"/>
                <a:gd name="connsiteX27" fmla="*/ 362857 w 4215960"/>
                <a:gd name="connsiteY27" fmla="*/ 808862 h 4384865"/>
                <a:gd name="connsiteX28" fmla="*/ 312057 w 4215960"/>
                <a:gd name="connsiteY28" fmla="*/ 823377 h 4384865"/>
                <a:gd name="connsiteX29" fmla="*/ 239485 w 4215960"/>
                <a:gd name="connsiteY29" fmla="*/ 874177 h 4384865"/>
                <a:gd name="connsiteX30" fmla="*/ 210457 w 4215960"/>
                <a:gd name="connsiteY30" fmla="*/ 881434 h 4384865"/>
                <a:gd name="connsiteX31" fmla="*/ 159657 w 4215960"/>
                <a:gd name="connsiteY31" fmla="*/ 910462 h 4384865"/>
                <a:gd name="connsiteX32" fmla="*/ 130628 w 4215960"/>
                <a:gd name="connsiteY32" fmla="*/ 939491 h 4384865"/>
                <a:gd name="connsiteX33" fmla="*/ 108857 w 4215960"/>
                <a:gd name="connsiteY33" fmla="*/ 961262 h 4384865"/>
                <a:gd name="connsiteX34" fmla="*/ 94343 w 4215960"/>
                <a:gd name="connsiteY34" fmla="*/ 975777 h 4384865"/>
                <a:gd name="connsiteX35" fmla="*/ 43543 w 4215960"/>
                <a:gd name="connsiteY35" fmla="*/ 1055605 h 4384865"/>
                <a:gd name="connsiteX36" fmla="*/ 14514 w 4215960"/>
                <a:gd name="connsiteY36" fmla="*/ 1135434 h 4384865"/>
                <a:gd name="connsiteX37" fmla="*/ 0 w 4215960"/>
                <a:gd name="connsiteY37" fmla="*/ 1193491 h 4384865"/>
                <a:gd name="connsiteX38" fmla="*/ 7257 w 4215960"/>
                <a:gd name="connsiteY38" fmla="*/ 2165948 h 4384865"/>
                <a:gd name="connsiteX39" fmla="*/ 29028 w 4215960"/>
                <a:gd name="connsiteY39" fmla="*/ 2267548 h 4384865"/>
                <a:gd name="connsiteX40" fmla="*/ 43543 w 4215960"/>
                <a:gd name="connsiteY40" fmla="*/ 2303834 h 4384865"/>
                <a:gd name="connsiteX41" fmla="*/ 58057 w 4215960"/>
                <a:gd name="connsiteY41" fmla="*/ 2369148 h 4384865"/>
                <a:gd name="connsiteX42" fmla="*/ 79828 w 4215960"/>
                <a:gd name="connsiteY42" fmla="*/ 2419948 h 4384865"/>
                <a:gd name="connsiteX43" fmla="*/ 116114 w 4215960"/>
                <a:gd name="connsiteY43" fmla="*/ 2536062 h 4384865"/>
                <a:gd name="connsiteX44" fmla="*/ 137885 w 4215960"/>
                <a:gd name="connsiteY44" fmla="*/ 2601377 h 4384865"/>
                <a:gd name="connsiteX45" fmla="*/ 145143 w 4215960"/>
                <a:gd name="connsiteY45" fmla="*/ 2623148 h 4384865"/>
                <a:gd name="connsiteX46" fmla="*/ 166914 w 4215960"/>
                <a:gd name="connsiteY46" fmla="*/ 2666691 h 4384865"/>
                <a:gd name="connsiteX47" fmla="*/ 188685 w 4215960"/>
                <a:gd name="connsiteY47" fmla="*/ 2717491 h 4384865"/>
                <a:gd name="connsiteX48" fmla="*/ 195943 w 4215960"/>
                <a:gd name="connsiteY48" fmla="*/ 2746520 h 4384865"/>
                <a:gd name="connsiteX49" fmla="*/ 232228 w 4215960"/>
                <a:gd name="connsiteY49" fmla="*/ 2797320 h 4384865"/>
                <a:gd name="connsiteX50" fmla="*/ 254000 w 4215960"/>
                <a:gd name="connsiteY50" fmla="*/ 2855377 h 4384865"/>
                <a:gd name="connsiteX51" fmla="*/ 275771 w 4215960"/>
                <a:gd name="connsiteY51" fmla="*/ 2877148 h 4384865"/>
                <a:gd name="connsiteX52" fmla="*/ 312057 w 4215960"/>
                <a:gd name="connsiteY52" fmla="*/ 2949720 h 4384865"/>
                <a:gd name="connsiteX53" fmla="*/ 348343 w 4215960"/>
                <a:gd name="connsiteY53" fmla="*/ 3000520 h 4384865"/>
                <a:gd name="connsiteX54" fmla="*/ 355600 w 4215960"/>
                <a:gd name="connsiteY54" fmla="*/ 3022291 h 4384865"/>
                <a:gd name="connsiteX55" fmla="*/ 406400 w 4215960"/>
                <a:gd name="connsiteY55" fmla="*/ 3087605 h 4384865"/>
                <a:gd name="connsiteX56" fmla="*/ 435428 w 4215960"/>
                <a:gd name="connsiteY56" fmla="*/ 3152920 h 4384865"/>
                <a:gd name="connsiteX57" fmla="*/ 457200 w 4215960"/>
                <a:gd name="connsiteY57" fmla="*/ 3181948 h 4384865"/>
                <a:gd name="connsiteX58" fmla="*/ 471714 w 4215960"/>
                <a:gd name="connsiteY58" fmla="*/ 3240005 h 4384865"/>
                <a:gd name="connsiteX59" fmla="*/ 478971 w 4215960"/>
                <a:gd name="connsiteY59" fmla="*/ 3261777 h 4384865"/>
                <a:gd name="connsiteX60" fmla="*/ 486228 w 4215960"/>
                <a:gd name="connsiteY60" fmla="*/ 3290805 h 4384865"/>
                <a:gd name="connsiteX61" fmla="*/ 493485 w 4215960"/>
                <a:gd name="connsiteY61" fmla="*/ 3356120 h 4384865"/>
                <a:gd name="connsiteX62" fmla="*/ 515257 w 4215960"/>
                <a:gd name="connsiteY62" fmla="*/ 3414177 h 4384865"/>
                <a:gd name="connsiteX63" fmla="*/ 544285 w 4215960"/>
                <a:gd name="connsiteY63" fmla="*/ 3457720 h 4384865"/>
                <a:gd name="connsiteX64" fmla="*/ 573314 w 4215960"/>
                <a:gd name="connsiteY64" fmla="*/ 3508520 h 4384865"/>
                <a:gd name="connsiteX65" fmla="*/ 602343 w 4215960"/>
                <a:gd name="connsiteY65" fmla="*/ 3530291 h 4384865"/>
                <a:gd name="connsiteX66" fmla="*/ 645885 w 4215960"/>
                <a:gd name="connsiteY66" fmla="*/ 3573834 h 4384865"/>
                <a:gd name="connsiteX67" fmla="*/ 674914 w 4215960"/>
                <a:gd name="connsiteY67" fmla="*/ 3595605 h 4384865"/>
                <a:gd name="connsiteX68" fmla="*/ 711200 w 4215960"/>
                <a:gd name="connsiteY68" fmla="*/ 3639148 h 4384865"/>
                <a:gd name="connsiteX69" fmla="*/ 740228 w 4215960"/>
                <a:gd name="connsiteY69" fmla="*/ 3660920 h 4384865"/>
                <a:gd name="connsiteX70" fmla="*/ 812800 w 4215960"/>
                <a:gd name="connsiteY70" fmla="*/ 3726234 h 4384865"/>
                <a:gd name="connsiteX71" fmla="*/ 849085 w 4215960"/>
                <a:gd name="connsiteY71" fmla="*/ 3769777 h 4384865"/>
                <a:gd name="connsiteX72" fmla="*/ 870857 w 4215960"/>
                <a:gd name="connsiteY72" fmla="*/ 3784291 h 4384865"/>
                <a:gd name="connsiteX73" fmla="*/ 907143 w 4215960"/>
                <a:gd name="connsiteY73" fmla="*/ 3827834 h 4384865"/>
                <a:gd name="connsiteX74" fmla="*/ 936171 w 4215960"/>
                <a:gd name="connsiteY74" fmla="*/ 3849605 h 4384865"/>
                <a:gd name="connsiteX75" fmla="*/ 1030514 w 4215960"/>
                <a:gd name="connsiteY75" fmla="*/ 3893148 h 4384865"/>
                <a:gd name="connsiteX76" fmla="*/ 1480457 w 4215960"/>
                <a:gd name="connsiteY76" fmla="*/ 3878634 h 4384865"/>
                <a:gd name="connsiteX77" fmla="*/ 1531257 w 4215960"/>
                <a:gd name="connsiteY77" fmla="*/ 3864120 h 4384865"/>
                <a:gd name="connsiteX78" fmla="*/ 1618343 w 4215960"/>
                <a:gd name="connsiteY78" fmla="*/ 3856862 h 4384865"/>
                <a:gd name="connsiteX79" fmla="*/ 1698171 w 4215960"/>
                <a:gd name="connsiteY79" fmla="*/ 3842348 h 4384865"/>
                <a:gd name="connsiteX80" fmla="*/ 1756228 w 4215960"/>
                <a:gd name="connsiteY80" fmla="*/ 3835091 h 4384865"/>
                <a:gd name="connsiteX81" fmla="*/ 1785257 w 4215960"/>
                <a:gd name="connsiteY81" fmla="*/ 3820577 h 4384865"/>
                <a:gd name="connsiteX82" fmla="*/ 1850571 w 4215960"/>
                <a:gd name="connsiteY82" fmla="*/ 3798805 h 4384865"/>
                <a:gd name="connsiteX83" fmla="*/ 1886857 w 4215960"/>
                <a:gd name="connsiteY83" fmla="*/ 3784291 h 4384865"/>
                <a:gd name="connsiteX84" fmla="*/ 1988457 w 4215960"/>
                <a:gd name="connsiteY84" fmla="*/ 3769777 h 4384865"/>
                <a:gd name="connsiteX85" fmla="*/ 2017485 w 4215960"/>
                <a:gd name="connsiteY85" fmla="*/ 3762520 h 4384865"/>
                <a:gd name="connsiteX86" fmla="*/ 2637971 w 4215960"/>
                <a:gd name="connsiteY86" fmla="*/ 4109274 h 4384865"/>
                <a:gd name="connsiteX87" fmla="*/ 2724375 w 4215960"/>
                <a:gd name="connsiteY87" fmla="*/ 4295464 h 4384865"/>
                <a:gd name="connsiteX88" fmla="*/ 2784700 w 4215960"/>
                <a:gd name="connsiteY88" fmla="*/ 4354202 h 4384865"/>
                <a:gd name="connsiteX89" fmla="*/ 2795812 w 4215960"/>
                <a:gd name="connsiteY89" fmla="*/ 4324039 h 4384865"/>
                <a:gd name="connsiteX90" fmla="*/ 2841850 w 4215960"/>
                <a:gd name="connsiteY90" fmla="*/ 4297051 h 4384865"/>
                <a:gd name="connsiteX91" fmla="*/ 2892650 w 4215960"/>
                <a:gd name="connsiteY91" fmla="*/ 4370077 h 4384865"/>
                <a:gd name="connsiteX92" fmla="*/ 2941863 w 4215960"/>
                <a:gd name="connsiteY92" fmla="*/ 4373252 h 4384865"/>
                <a:gd name="connsiteX93" fmla="*/ 2897412 w 4215960"/>
                <a:gd name="connsiteY93" fmla="*/ 4279590 h 4384865"/>
                <a:gd name="connsiteX94" fmla="*/ 2854550 w 4215960"/>
                <a:gd name="connsiteY94" fmla="*/ 4211327 h 4384865"/>
                <a:gd name="connsiteX95" fmla="*/ 2897413 w 4215960"/>
                <a:gd name="connsiteY95" fmla="*/ 4195451 h 4384865"/>
                <a:gd name="connsiteX96" fmla="*/ 2878362 w 4215960"/>
                <a:gd name="connsiteY96" fmla="*/ 4154177 h 4384865"/>
                <a:gd name="connsiteX97" fmla="*/ 2930750 w 4215960"/>
                <a:gd name="connsiteY97" fmla="*/ 4163702 h 4384865"/>
                <a:gd name="connsiteX98" fmla="*/ 2910113 w 4215960"/>
                <a:gd name="connsiteY98" fmla="*/ 4130364 h 4384865"/>
                <a:gd name="connsiteX99" fmla="*/ 2931432 w 4215960"/>
                <a:gd name="connsiteY99" fmla="*/ 4113810 h 4384865"/>
                <a:gd name="connsiteX100" fmla="*/ 3052535 w 4215960"/>
                <a:gd name="connsiteY100" fmla="*/ 4199083 h 4384865"/>
                <a:gd name="connsiteX101" fmla="*/ 3087912 w 4215960"/>
                <a:gd name="connsiteY101" fmla="*/ 4185926 h 4384865"/>
                <a:gd name="connsiteX102" fmla="*/ 3140299 w 4215960"/>
                <a:gd name="connsiteY102" fmla="*/ 4251015 h 4384865"/>
                <a:gd name="connsiteX103" fmla="*/ 3160937 w 4215960"/>
                <a:gd name="connsiteY103" fmla="*/ 4309752 h 4384865"/>
                <a:gd name="connsiteX104" fmla="*/ 3268887 w 4215960"/>
                <a:gd name="connsiteY104" fmla="*/ 4328801 h 4384865"/>
                <a:gd name="connsiteX105" fmla="*/ 3208563 w 4215960"/>
                <a:gd name="connsiteY105" fmla="*/ 4262126 h 4384865"/>
                <a:gd name="connsiteX106" fmla="*/ 3205387 w 4215960"/>
                <a:gd name="connsiteY106" fmla="*/ 4193864 h 4384865"/>
                <a:gd name="connsiteX107" fmla="*/ 3259362 w 4215960"/>
                <a:gd name="connsiteY107" fmla="*/ 4249427 h 4384865"/>
                <a:gd name="connsiteX108" fmla="*/ 3308575 w 4215960"/>
                <a:gd name="connsiteY108" fmla="*/ 4254189 h 4384865"/>
                <a:gd name="connsiteX109" fmla="*/ 3302225 w 4215960"/>
                <a:gd name="connsiteY109" fmla="*/ 4204977 h 4384865"/>
                <a:gd name="connsiteX110" fmla="*/ 3362550 w 4215960"/>
                <a:gd name="connsiteY110" fmla="*/ 4209739 h 4384865"/>
                <a:gd name="connsiteX111" fmla="*/ 3424462 w 4215960"/>
                <a:gd name="connsiteY111" fmla="*/ 4252601 h 4384865"/>
                <a:gd name="connsiteX112" fmla="*/ 3456212 w 4215960"/>
                <a:gd name="connsiteY112" fmla="*/ 4239902 h 4384865"/>
                <a:gd name="connsiteX113" fmla="*/ 3449863 w 4215960"/>
                <a:gd name="connsiteY113" fmla="*/ 4204977 h 4384865"/>
                <a:gd name="connsiteX114" fmla="*/ 3491138 w 4215960"/>
                <a:gd name="connsiteY114" fmla="*/ 4181165 h 4384865"/>
                <a:gd name="connsiteX115" fmla="*/ 3575275 w 4215960"/>
                <a:gd name="connsiteY115" fmla="*/ 4238315 h 4384865"/>
                <a:gd name="connsiteX116" fmla="*/ 3592738 w 4215960"/>
                <a:gd name="connsiteY116" fmla="*/ 4136717 h 4384865"/>
                <a:gd name="connsiteX117" fmla="*/ 3567338 w 4215960"/>
                <a:gd name="connsiteY117" fmla="*/ 4114491 h 4384865"/>
                <a:gd name="connsiteX118" fmla="*/ 3494312 w 4215960"/>
                <a:gd name="connsiteY118" fmla="*/ 4071628 h 4384865"/>
                <a:gd name="connsiteX119" fmla="*/ 3516537 w 4215960"/>
                <a:gd name="connsiteY119" fmla="*/ 4046229 h 4384865"/>
                <a:gd name="connsiteX120" fmla="*/ 3537175 w 4215960"/>
                <a:gd name="connsiteY120" fmla="*/ 4024003 h 4384865"/>
                <a:gd name="connsiteX121" fmla="*/ 3591150 w 4215960"/>
                <a:gd name="connsiteY121" fmla="*/ 4055754 h 4384865"/>
                <a:gd name="connsiteX122" fmla="*/ 3597500 w 4215960"/>
                <a:gd name="connsiteY122" fmla="*/ 4011304 h 4384865"/>
                <a:gd name="connsiteX123" fmla="*/ 3541937 w 4215960"/>
                <a:gd name="connsiteY123" fmla="*/ 3987491 h 4384865"/>
                <a:gd name="connsiteX124" fmla="*/ 3540350 w 4215960"/>
                <a:gd name="connsiteY124" fmla="*/ 3977967 h 4384865"/>
                <a:gd name="connsiteX125" fmla="*/ 3527649 w 4215960"/>
                <a:gd name="connsiteY125" fmla="*/ 3939868 h 4384865"/>
                <a:gd name="connsiteX126" fmla="*/ 3533999 w 4215960"/>
                <a:gd name="connsiteY126" fmla="*/ 3892242 h 4384865"/>
                <a:gd name="connsiteX127" fmla="*/ 3545112 w 4215960"/>
                <a:gd name="connsiteY127" fmla="*/ 3836679 h 4384865"/>
                <a:gd name="connsiteX128" fmla="*/ 3507012 w 4215960"/>
                <a:gd name="connsiteY128" fmla="*/ 3806517 h 4384865"/>
                <a:gd name="connsiteX129" fmla="*/ 3540349 w 4215960"/>
                <a:gd name="connsiteY129" fmla="*/ 3796992 h 4384865"/>
                <a:gd name="connsiteX130" fmla="*/ 3518124 w 4215960"/>
                <a:gd name="connsiteY130" fmla="*/ 3760479 h 4384865"/>
                <a:gd name="connsiteX131" fmla="*/ 3556225 w 4215960"/>
                <a:gd name="connsiteY131" fmla="*/ 3755718 h 4384865"/>
                <a:gd name="connsiteX132" fmla="*/ 3562574 w 4215960"/>
                <a:gd name="connsiteY132" fmla="*/ 3722379 h 4384865"/>
                <a:gd name="connsiteX133" fmla="*/ 3624488 w 4215960"/>
                <a:gd name="connsiteY133" fmla="*/ 3731906 h 4384865"/>
                <a:gd name="connsiteX134" fmla="*/ 3657601 w 4215960"/>
                <a:gd name="connsiteY134" fmla="*/ 3747098 h 4384865"/>
                <a:gd name="connsiteX135" fmla="*/ 3623808 w 4215960"/>
                <a:gd name="connsiteY135" fmla="*/ 3788146 h 4384865"/>
                <a:gd name="connsiteX136" fmla="*/ 3662816 w 4215960"/>
                <a:gd name="connsiteY136" fmla="*/ 3895642 h 4384865"/>
                <a:gd name="connsiteX137" fmla="*/ 3715203 w 4215960"/>
                <a:gd name="connsiteY137" fmla="*/ 3926940 h 4384865"/>
                <a:gd name="connsiteX138" fmla="*/ 3767137 w 4215960"/>
                <a:gd name="connsiteY138" fmla="*/ 3884758 h 4384865"/>
                <a:gd name="connsiteX139" fmla="*/ 3852862 w 4215960"/>
                <a:gd name="connsiteY139" fmla="*/ 3836225 h 4384865"/>
                <a:gd name="connsiteX140" fmla="*/ 3835626 w 4215960"/>
                <a:gd name="connsiteY140" fmla="*/ 3747324 h 4384865"/>
                <a:gd name="connsiteX141" fmla="*/ 3912960 w 4215960"/>
                <a:gd name="connsiteY141" fmla="*/ 3614655 h 4384865"/>
                <a:gd name="connsiteX142" fmla="*/ 4205514 w 4215960"/>
                <a:gd name="connsiteY142" fmla="*/ 3281507 h 4384865"/>
                <a:gd name="connsiteX143" fmla="*/ 4124097 w 4215960"/>
                <a:gd name="connsiteY143" fmla="*/ 3272435 h 4384865"/>
                <a:gd name="connsiteX144" fmla="*/ 4128634 w 4215960"/>
                <a:gd name="connsiteY144" fmla="*/ 3180587 h 4384865"/>
                <a:gd name="connsiteX145" fmla="*/ 4079647 w 4215960"/>
                <a:gd name="connsiteY145" fmla="*/ 3155415 h 4384865"/>
                <a:gd name="connsiteX146" fmla="*/ 3995510 w 4215960"/>
                <a:gd name="connsiteY146" fmla="*/ 3186937 h 4384865"/>
                <a:gd name="connsiteX147" fmla="*/ 3958771 w 4215960"/>
                <a:gd name="connsiteY147" fmla="*/ 3150652 h 4384865"/>
                <a:gd name="connsiteX148" fmla="*/ 4003448 w 4215960"/>
                <a:gd name="connsiteY148" fmla="*/ 3127747 h 4384865"/>
                <a:gd name="connsiteX149" fmla="*/ 3874181 w 4215960"/>
                <a:gd name="connsiteY149" fmla="*/ 2914568 h 4384865"/>
                <a:gd name="connsiteX150" fmla="*/ 3889147 w 4215960"/>
                <a:gd name="connsiteY150" fmla="*/ 2884405 h 4384865"/>
                <a:gd name="connsiteX151" fmla="*/ 3865562 w 4215960"/>
                <a:gd name="connsiteY151" fmla="*/ 2768745 h 4384865"/>
                <a:gd name="connsiteX152" fmla="*/ 3706813 w 4215960"/>
                <a:gd name="connsiteY152" fmla="*/ 2757859 h 4384865"/>
                <a:gd name="connsiteX153" fmla="*/ 3673475 w 4215960"/>
                <a:gd name="connsiteY153" fmla="*/ 2806617 h 4384865"/>
                <a:gd name="connsiteX154" fmla="*/ 3584575 w 4215960"/>
                <a:gd name="connsiteY154" fmla="*/ 2821133 h 4384865"/>
                <a:gd name="connsiteX155" fmla="*/ 3590925 w 4215960"/>
                <a:gd name="connsiteY155" fmla="*/ 2799134 h 4384865"/>
                <a:gd name="connsiteX156" fmla="*/ 3537403 w 4215960"/>
                <a:gd name="connsiteY156" fmla="*/ 2783033 h 4384865"/>
                <a:gd name="connsiteX157" fmla="*/ 3512684 w 4215960"/>
                <a:gd name="connsiteY157" fmla="*/ 2617932 h 4384865"/>
                <a:gd name="connsiteX158" fmla="*/ 3232377 w 4215960"/>
                <a:gd name="connsiteY158" fmla="*/ 2551257 h 4384865"/>
                <a:gd name="connsiteX159" fmla="*/ 3096078 w 4215960"/>
                <a:gd name="connsiteY159" fmla="*/ 2594573 h 4384865"/>
                <a:gd name="connsiteX160" fmla="*/ 2964089 w 4215960"/>
                <a:gd name="connsiteY160" fmla="*/ 2587089 h 4384865"/>
                <a:gd name="connsiteX161" fmla="*/ 2831646 w 4215960"/>
                <a:gd name="connsiteY161" fmla="*/ 2476191 h 4384865"/>
                <a:gd name="connsiteX162" fmla="*/ 2618468 w 4215960"/>
                <a:gd name="connsiteY162" fmla="*/ 2172978 h 4384865"/>
                <a:gd name="connsiteX163" fmla="*/ 2220006 w 4215960"/>
                <a:gd name="connsiteY163" fmla="*/ 2033505 h 4384865"/>
                <a:gd name="connsiteX164" fmla="*/ 1983468 w 4215960"/>
                <a:gd name="connsiteY164" fmla="*/ 1720541 h 4384865"/>
                <a:gd name="connsiteX165" fmla="*/ 2017259 w 4215960"/>
                <a:gd name="connsiteY165" fmla="*/ 1695595 h 4384865"/>
                <a:gd name="connsiteX166" fmla="*/ 2076903 w 4215960"/>
                <a:gd name="connsiteY166" fmla="*/ 1778598 h 4384865"/>
                <a:gd name="connsiteX167" fmla="*/ 2097087 w 4215960"/>
                <a:gd name="connsiteY167" fmla="*/ 1761135 h 4384865"/>
                <a:gd name="connsiteX168" fmla="*/ 2140177 w 4215960"/>
                <a:gd name="connsiteY168" fmla="*/ 1791979 h 4384865"/>
                <a:gd name="connsiteX169" fmla="*/ 2228850 w 4215960"/>
                <a:gd name="connsiteY169" fmla="*/ 1738230 h 4384865"/>
                <a:gd name="connsiteX170" fmla="*/ 2244952 w 4215960"/>
                <a:gd name="connsiteY170" fmla="*/ 1717820 h 4384865"/>
                <a:gd name="connsiteX171" fmla="*/ 2303235 w 4215960"/>
                <a:gd name="connsiteY171" fmla="*/ 1718046 h 4384865"/>
                <a:gd name="connsiteX172" fmla="*/ 2319338 w 4215960"/>
                <a:gd name="connsiteY172" fmla="*/ 1684936 h 4384865"/>
                <a:gd name="connsiteX173" fmla="*/ 2300514 w 4215960"/>
                <a:gd name="connsiteY173" fmla="*/ 1659309 h 4384865"/>
                <a:gd name="connsiteX174" fmla="*/ 2233386 w 4215960"/>
                <a:gd name="connsiteY174" fmla="*/ 1679266 h 4384865"/>
                <a:gd name="connsiteX175" fmla="*/ 2211614 w 4215960"/>
                <a:gd name="connsiteY175" fmla="*/ 1625745 h 4384865"/>
                <a:gd name="connsiteX176" fmla="*/ 2232932 w 4215960"/>
                <a:gd name="connsiteY176" fmla="*/ 1596035 h 4384865"/>
                <a:gd name="connsiteX177" fmla="*/ 2176462 w 4215960"/>
                <a:gd name="connsiteY177" fmla="*/ 1492621 h 4384865"/>
                <a:gd name="connsiteX178" fmla="*/ 2127931 w 4215960"/>
                <a:gd name="connsiteY178" fmla="*/ 1531402 h 4384865"/>
                <a:gd name="connsiteX179" fmla="*/ 2038576 w 4215960"/>
                <a:gd name="connsiteY179" fmla="*/ 1476746 h 4384865"/>
                <a:gd name="connsiteX180" fmla="*/ 2090510 w 4215960"/>
                <a:gd name="connsiteY180" fmla="*/ 1384217 h 4384865"/>
                <a:gd name="connsiteX181" fmla="*/ 2047648 w 4215960"/>
                <a:gd name="connsiteY181" fmla="*/ 1263114 h 4384865"/>
                <a:gd name="connsiteX182" fmla="*/ 2062389 w 4215960"/>
                <a:gd name="connsiteY182" fmla="*/ 1139062 h 4384865"/>
                <a:gd name="connsiteX183" fmla="*/ 2157639 w 4215960"/>
                <a:gd name="connsiteY183" fmla="*/ 1065357 h 4384865"/>
                <a:gd name="connsiteX184" fmla="*/ 2262868 w 4215960"/>
                <a:gd name="connsiteY184" fmla="*/ 1042905 h 4384865"/>
                <a:gd name="connsiteX185" fmla="*/ 2199821 w 4215960"/>
                <a:gd name="connsiteY185" fmla="*/ 953098 h 4384865"/>
                <a:gd name="connsiteX186" fmla="*/ 2182585 w 4215960"/>
                <a:gd name="connsiteY186" fmla="*/ 997775 h 4384865"/>
                <a:gd name="connsiteX187" fmla="*/ 2139270 w 4215960"/>
                <a:gd name="connsiteY187" fmla="*/ 950604 h 4384865"/>
                <a:gd name="connsiteX188" fmla="*/ 2160588 w 4215960"/>
                <a:gd name="connsiteY188" fmla="*/ 865332 h 4384865"/>
                <a:gd name="connsiteX189" fmla="*/ 2233612 w 4215960"/>
                <a:gd name="connsiteY189" fmla="*/ 768041 h 4384865"/>
                <a:gd name="connsiteX190" fmla="*/ 2216603 w 4215960"/>
                <a:gd name="connsiteY190" fmla="*/ 661452 h 4384865"/>
                <a:gd name="connsiteX191" fmla="*/ 2045381 w 4215960"/>
                <a:gd name="connsiteY191" fmla="*/ 671203 h 4384865"/>
                <a:gd name="connsiteX192" fmla="*/ 2026103 w 4215960"/>
                <a:gd name="connsiteY192" fmla="*/ 713840 h 4384865"/>
                <a:gd name="connsiteX193" fmla="*/ 1993900 w 4215960"/>
                <a:gd name="connsiteY193" fmla="*/ 646257 h 4384865"/>
                <a:gd name="connsiteX194" fmla="*/ 1964190 w 4215960"/>
                <a:gd name="connsiteY194" fmla="*/ 686625 h 4384865"/>
                <a:gd name="connsiteX195" fmla="*/ 1778681 w 4215960"/>
                <a:gd name="connsiteY195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1022575 w 4215960"/>
                <a:gd name="connsiteY25" fmla="*/ 455308 h 4384865"/>
                <a:gd name="connsiteX26" fmla="*/ 868587 w 4215960"/>
                <a:gd name="connsiteY26" fmla="*/ 607703 h 4384865"/>
                <a:gd name="connsiteX27" fmla="*/ 362857 w 4215960"/>
                <a:gd name="connsiteY27" fmla="*/ 808862 h 4384865"/>
                <a:gd name="connsiteX28" fmla="*/ 312057 w 4215960"/>
                <a:gd name="connsiteY28" fmla="*/ 823377 h 4384865"/>
                <a:gd name="connsiteX29" fmla="*/ 239485 w 4215960"/>
                <a:gd name="connsiteY29" fmla="*/ 874177 h 4384865"/>
                <a:gd name="connsiteX30" fmla="*/ 210457 w 4215960"/>
                <a:gd name="connsiteY30" fmla="*/ 881434 h 4384865"/>
                <a:gd name="connsiteX31" fmla="*/ 159657 w 4215960"/>
                <a:gd name="connsiteY31" fmla="*/ 910462 h 4384865"/>
                <a:gd name="connsiteX32" fmla="*/ 130628 w 4215960"/>
                <a:gd name="connsiteY32" fmla="*/ 939491 h 4384865"/>
                <a:gd name="connsiteX33" fmla="*/ 108857 w 4215960"/>
                <a:gd name="connsiteY33" fmla="*/ 961262 h 4384865"/>
                <a:gd name="connsiteX34" fmla="*/ 94343 w 4215960"/>
                <a:gd name="connsiteY34" fmla="*/ 975777 h 4384865"/>
                <a:gd name="connsiteX35" fmla="*/ 43543 w 4215960"/>
                <a:gd name="connsiteY35" fmla="*/ 1055605 h 4384865"/>
                <a:gd name="connsiteX36" fmla="*/ 14514 w 4215960"/>
                <a:gd name="connsiteY36" fmla="*/ 1135434 h 4384865"/>
                <a:gd name="connsiteX37" fmla="*/ 0 w 4215960"/>
                <a:gd name="connsiteY37" fmla="*/ 1193491 h 4384865"/>
                <a:gd name="connsiteX38" fmla="*/ 7257 w 4215960"/>
                <a:gd name="connsiteY38" fmla="*/ 2165948 h 4384865"/>
                <a:gd name="connsiteX39" fmla="*/ 29028 w 4215960"/>
                <a:gd name="connsiteY39" fmla="*/ 2267548 h 4384865"/>
                <a:gd name="connsiteX40" fmla="*/ 43543 w 4215960"/>
                <a:gd name="connsiteY40" fmla="*/ 2303834 h 4384865"/>
                <a:gd name="connsiteX41" fmla="*/ 58057 w 4215960"/>
                <a:gd name="connsiteY41" fmla="*/ 2369148 h 4384865"/>
                <a:gd name="connsiteX42" fmla="*/ 79828 w 4215960"/>
                <a:gd name="connsiteY42" fmla="*/ 2419948 h 4384865"/>
                <a:gd name="connsiteX43" fmla="*/ 116114 w 4215960"/>
                <a:gd name="connsiteY43" fmla="*/ 2536062 h 4384865"/>
                <a:gd name="connsiteX44" fmla="*/ 137885 w 4215960"/>
                <a:gd name="connsiteY44" fmla="*/ 2601377 h 4384865"/>
                <a:gd name="connsiteX45" fmla="*/ 145143 w 4215960"/>
                <a:gd name="connsiteY45" fmla="*/ 2623148 h 4384865"/>
                <a:gd name="connsiteX46" fmla="*/ 166914 w 4215960"/>
                <a:gd name="connsiteY46" fmla="*/ 2666691 h 4384865"/>
                <a:gd name="connsiteX47" fmla="*/ 188685 w 4215960"/>
                <a:gd name="connsiteY47" fmla="*/ 2717491 h 4384865"/>
                <a:gd name="connsiteX48" fmla="*/ 195943 w 4215960"/>
                <a:gd name="connsiteY48" fmla="*/ 2746520 h 4384865"/>
                <a:gd name="connsiteX49" fmla="*/ 232228 w 4215960"/>
                <a:gd name="connsiteY49" fmla="*/ 2797320 h 4384865"/>
                <a:gd name="connsiteX50" fmla="*/ 254000 w 4215960"/>
                <a:gd name="connsiteY50" fmla="*/ 2855377 h 4384865"/>
                <a:gd name="connsiteX51" fmla="*/ 275771 w 4215960"/>
                <a:gd name="connsiteY51" fmla="*/ 2877148 h 4384865"/>
                <a:gd name="connsiteX52" fmla="*/ 312057 w 4215960"/>
                <a:gd name="connsiteY52" fmla="*/ 2949720 h 4384865"/>
                <a:gd name="connsiteX53" fmla="*/ 348343 w 4215960"/>
                <a:gd name="connsiteY53" fmla="*/ 3000520 h 4384865"/>
                <a:gd name="connsiteX54" fmla="*/ 355600 w 4215960"/>
                <a:gd name="connsiteY54" fmla="*/ 3022291 h 4384865"/>
                <a:gd name="connsiteX55" fmla="*/ 406400 w 4215960"/>
                <a:gd name="connsiteY55" fmla="*/ 3087605 h 4384865"/>
                <a:gd name="connsiteX56" fmla="*/ 435428 w 4215960"/>
                <a:gd name="connsiteY56" fmla="*/ 3152920 h 4384865"/>
                <a:gd name="connsiteX57" fmla="*/ 457200 w 4215960"/>
                <a:gd name="connsiteY57" fmla="*/ 3181948 h 4384865"/>
                <a:gd name="connsiteX58" fmla="*/ 471714 w 4215960"/>
                <a:gd name="connsiteY58" fmla="*/ 3240005 h 4384865"/>
                <a:gd name="connsiteX59" fmla="*/ 478971 w 4215960"/>
                <a:gd name="connsiteY59" fmla="*/ 3261777 h 4384865"/>
                <a:gd name="connsiteX60" fmla="*/ 486228 w 4215960"/>
                <a:gd name="connsiteY60" fmla="*/ 3290805 h 4384865"/>
                <a:gd name="connsiteX61" fmla="*/ 493485 w 4215960"/>
                <a:gd name="connsiteY61" fmla="*/ 3356120 h 4384865"/>
                <a:gd name="connsiteX62" fmla="*/ 515257 w 4215960"/>
                <a:gd name="connsiteY62" fmla="*/ 3414177 h 4384865"/>
                <a:gd name="connsiteX63" fmla="*/ 544285 w 4215960"/>
                <a:gd name="connsiteY63" fmla="*/ 3457720 h 4384865"/>
                <a:gd name="connsiteX64" fmla="*/ 573314 w 4215960"/>
                <a:gd name="connsiteY64" fmla="*/ 3508520 h 4384865"/>
                <a:gd name="connsiteX65" fmla="*/ 602343 w 4215960"/>
                <a:gd name="connsiteY65" fmla="*/ 3530291 h 4384865"/>
                <a:gd name="connsiteX66" fmla="*/ 645885 w 4215960"/>
                <a:gd name="connsiteY66" fmla="*/ 3573834 h 4384865"/>
                <a:gd name="connsiteX67" fmla="*/ 674914 w 4215960"/>
                <a:gd name="connsiteY67" fmla="*/ 3595605 h 4384865"/>
                <a:gd name="connsiteX68" fmla="*/ 711200 w 4215960"/>
                <a:gd name="connsiteY68" fmla="*/ 3639148 h 4384865"/>
                <a:gd name="connsiteX69" fmla="*/ 740228 w 4215960"/>
                <a:gd name="connsiteY69" fmla="*/ 3660920 h 4384865"/>
                <a:gd name="connsiteX70" fmla="*/ 812800 w 4215960"/>
                <a:gd name="connsiteY70" fmla="*/ 3726234 h 4384865"/>
                <a:gd name="connsiteX71" fmla="*/ 849085 w 4215960"/>
                <a:gd name="connsiteY71" fmla="*/ 3769777 h 4384865"/>
                <a:gd name="connsiteX72" fmla="*/ 870857 w 4215960"/>
                <a:gd name="connsiteY72" fmla="*/ 3784291 h 4384865"/>
                <a:gd name="connsiteX73" fmla="*/ 907143 w 4215960"/>
                <a:gd name="connsiteY73" fmla="*/ 3827834 h 4384865"/>
                <a:gd name="connsiteX74" fmla="*/ 936171 w 4215960"/>
                <a:gd name="connsiteY74" fmla="*/ 3849605 h 4384865"/>
                <a:gd name="connsiteX75" fmla="*/ 1030514 w 4215960"/>
                <a:gd name="connsiteY75" fmla="*/ 3893148 h 4384865"/>
                <a:gd name="connsiteX76" fmla="*/ 1480457 w 4215960"/>
                <a:gd name="connsiteY76" fmla="*/ 3878634 h 4384865"/>
                <a:gd name="connsiteX77" fmla="*/ 1531257 w 4215960"/>
                <a:gd name="connsiteY77" fmla="*/ 3864120 h 4384865"/>
                <a:gd name="connsiteX78" fmla="*/ 1618343 w 4215960"/>
                <a:gd name="connsiteY78" fmla="*/ 3856862 h 4384865"/>
                <a:gd name="connsiteX79" fmla="*/ 1698171 w 4215960"/>
                <a:gd name="connsiteY79" fmla="*/ 3842348 h 4384865"/>
                <a:gd name="connsiteX80" fmla="*/ 1756228 w 4215960"/>
                <a:gd name="connsiteY80" fmla="*/ 3835091 h 4384865"/>
                <a:gd name="connsiteX81" fmla="*/ 1785257 w 4215960"/>
                <a:gd name="connsiteY81" fmla="*/ 3820577 h 4384865"/>
                <a:gd name="connsiteX82" fmla="*/ 1850571 w 4215960"/>
                <a:gd name="connsiteY82" fmla="*/ 3798805 h 4384865"/>
                <a:gd name="connsiteX83" fmla="*/ 1886857 w 4215960"/>
                <a:gd name="connsiteY83" fmla="*/ 3784291 h 4384865"/>
                <a:gd name="connsiteX84" fmla="*/ 1988457 w 4215960"/>
                <a:gd name="connsiteY84" fmla="*/ 3769777 h 4384865"/>
                <a:gd name="connsiteX85" fmla="*/ 2017485 w 4215960"/>
                <a:gd name="connsiteY85" fmla="*/ 3762520 h 4384865"/>
                <a:gd name="connsiteX86" fmla="*/ 2637971 w 4215960"/>
                <a:gd name="connsiteY86" fmla="*/ 4109274 h 4384865"/>
                <a:gd name="connsiteX87" fmla="*/ 2724375 w 4215960"/>
                <a:gd name="connsiteY87" fmla="*/ 4295464 h 4384865"/>
                <a:gd name="connsiteX88" fmla="*/ 2784700 w 4215960"/>
                <a:gd name="connsiteY88" fmla="*/ 4354202 h 4384865"/>
                <a:gd name="connsiteX89" fmla="*/ 2795812 w 4215960"/>
                <a:gd name="connsiteY89" fmla="*/ 4324039 h 4384865"/>
                <a:gd name="connsiteX90" fmla="*/ 2841850 w 4215960"/>
                <a:gd name="connsiteY90" fmla="*/ 4297051 h 4384865"/>
                <a:gd name="connsiteX91" fmla="*/ 2892650 w 4215960"/>
                <a:gd name="connsiteY91" fmla="*/ 4370077 h 4384865"/>
                <a:gd name="connsiteX92" fmla="*/ 2941863 w 4215960"/>
                <a:gd name="connsiteY92" fmla="*/ 4373252 h 4384865"/>
                <a:gd name="connsiteX93" fmla="*/ 2897412 w 4215960"/>
                <a:gd name="connsiteY93" fmla="*/ 4279590 h 4384865"/>
                <a:gd name="connsiteX94" fmla="*/ 2854550 w 4215960"/>
                <a:gd name="connsiteY94" fmla="*/ 4211327 h 4384865"/>
                <a:gd name="connsiteX95" fmla="*/ 2897413 w 4215960"/>
                <a:gd name="connsiteY95" fmla="*/ 4195451 h 4384865"/>
                <a:gd name="connsiteX96" fmla="*/ 2878362 w 4215960"/>
                <a:gd name="connsiteY96" fmla="*/ 4154177 h 4384865"/>
                <a:gd name="connsiteX97" fmla="*/ 2930750 w 4215960"/>
                <a:gd name="connsiteY97" fmla="*/ 4163702 h 4384865"/>
                <a:gd name="connsiteX98" fmla="*/ 2910113 w 4215960"/>
                <a:gd name="connsiteY98" fmla="*/ 4130364 h 4384865"/>
                <a:gd name="connsiteX99" fmla="*/ 2931432 w 4215960"/>
                <a:gd name="connsiteY99" fmla="*/ 4113810 h 4384865"/>
                <a:gd name="connsiteX100" fmla="*/ 3052535 w 4215960"/>
                <a:gd name="connsiteY100" fmla="*/ 4199083 h 4384865"/>
                <a:gd name="connsiteX101" fmla="*/ 3087912 w 4215960"/>
                <a:gd name="connsiteY101" fmla="*/ 4185926 h 4384865"/>
                <a:gd name="connsiteX102" fmla="*/ 3140299 w 4215960"/>
                <a:gd name="connsiteY102" fmla="*/ 4251015 h 4384865"/>
                <a:gd name="connsiteX103" fmla="*/ 3160937 w 4215960"/>
                <a:gd name="connsiteY103" fmla="*/ 4309752 h 4384865"/>
                <a:gd name="connsiteX104" fmla="*/ 3268887 w 4215960"/>
                <a:gd name="connsiteY104" fmla="*/ 4328801 h 4384865"/>
                <a:gd name="connsiteX105" fmla="*/ 3208563 w 4215960"/>
                <a:gd name="connsiteY105" fmla="*/ 4262126 h 4384865"/>
                <a:gd name="connsiteX106" fmla="*/ 3205387 w 4215960"/>
                <a:gd name="connsiteY106" fmla="*/ 4193864 h 4384865"/>
                <a:gd name="connsiteX107" fmla="*/ 3259362 w 4215960"/>
                <a:gd name="connsiteY107" fmla="*/ 4249427 h 4384865"/>
                <a:gd name="connsiteX108" fmla="*/ 3308575 w 4215960"/>
                <a:gd name="connsiteY108" fmla="*/ 4254189 h 4384865"/>
                <a:gd name="connsiteX109" fmla="*/ 3302225 w 4215960"/>
                <a:gd name="connsiteY109" fmla="*/ 4204977 h 4384865"/>
                <a:gd name="connsiteX110" fmla="*/ 3362550 w 4215960"/>
                <a:gd name="connsiteY110" fmla="*/ 4209739 h 4384865"/>
                <a:gd name="connsiteX111" fmla="*/ 3424462 w 4215960"/>
                <a:gd name="connsiteY111" fmla="*/ 4252601 h 4384865"/>
                <a:gd name="connsiteX112" fmla="*/ 3456212 w 4215960"/>
                <a:gd name="connsiteY112" fmla="*/ 4239902 h 4384865"/>
                <a:gd name="connsiteX113" fmla="*/ 3449863 w 4215960"/>
                <a:gd name="connsiteY113" fmla="*/ 4204977 h 4384865"/>
                <a:gd name="connsiteX114" fmla="*/ 3491138 w 4215960"/>
                <a:gd name="connsiteY114" fmla="*/ 4181165 h 4384865"/>
                <a:gd name="connsiteX115" fmla="*/ 3575275 w 4215960"/>
                <a:gd name="connsiteY115" fmla="*/ 4238315 h 4384865"/>
                <a:gd name="connsiteX116" fmla="*/ 3592738 w 4215960"/>
                <a:gd name="connsiteY116" fmla="*/ 4136717 h 4384865"/>
                <a:gd name="connsiteX117" fmla="*/ 3567338 w 4215960"/>
                <a:gd name="connsiteY117" fmla="*/ 4114491 h 4384865"/>
                <a:gd name="connsiteX118" fmla="*/ 3494312 w 4215960"/>
                <a:gd name="connsiteY118" fmla="*/ 4071628 h 4384865"/>
                <a:gd name="connsiteX119" fmla="*/ 3516537 w 4215960"/>
                <a:gd name="connsiteY119" fmla="*/ 4046229 h 4384865"/>
                <a:gd name="connsiteX120" fmla="*/ 3537175 w 4215960"/>
                <a:gd name="connsiteY120" fmla="*/ 4024003 h 4384865"/>
                <a:gd name="connsiteX121" fmla="*/ 3591150 w 4215960"/>
                <a:gd name="connsiteY121" fmla="*/ 4055754 h 4384865"/>
                <a:gd name="connsiteX122" fmla="*/ 3597500 w 4215960"/>
                <a:gd name="connsiteY122" fmla="*/ 4011304 h 4384865"/>
                <a:gd name="connsiteX123" fmla="*/ 3541937 w 4215960"/>
                <a:gd name="connsiteY123" fmla="*/ 3987491 h 4384865"/>
                <a:gd name="connsiteX124" fmla="*/ 3540350 w 4215960"/>
                <a:gd name="connsiteY124" fmla="*/ 3977967 h 4384865"/>
                <a:gd name="connsiteX125" fmla="*/ 3527649 w 4215960"/>
                <a:gd name="connsiteY125" fmla="*/ 3939868 h 4384865"/>
                <a:gd name="connsiteX126" fmla="*/ 3533999 w 4215960"/>
                <a:gd name="connsiteY126" fmla="*/ 3892242 h 4384865"/>
                <a:gd name="connsiteX127" fmla="*/ 3545112 w 4215960"/>
                <a:gd name="connsiteY127" fmla="*/ 3836679 h 4384865"/>
                <a:gd name="connsiteX128" fmla="*/ 3507012 w 4215960"/>
                <a:gd name="connsiteY128" fmla="*/ 3806517 h 4384865"/>
                <a:gd name="connsiteX129" fmla="*/ 3540349 w 4215960"/>
                <a:gd name="connsiteY129" fmla="*/ 3796992 h 4384865"/>
                <a:gd name="connsiteX130" fmla="*/ 3518124 w 4215960"/>
                <a:gd name="connsiteY130" fmla="*/ 3760479 h 4384865"/>
                <a:gd name="connsiteX131" fmla="*/ 3556225 w 4215960"/>
                <a:gd name="connsiteY131" fmla="*/ 3755718 h 4384865"/>
                <a:gd name="connsiteX132" fmla="*/ 3562574 w 4215960"/>
                <a:gd name="connsiteY132" fmla="*/ 3722379 h 4384865"/>
                <a:gd name="connsiteX133" fmla="*/ 3624488 w 4215960"/>
                <a:gd name="connsiteY133" fmla="*/ 3731906 h 4384865"/>
                <a:gd name="connsiteX134" fmla="*/ 3657601 w 4215960"/>
                <a:gd name="connsiteY134" fmla="*/ 3747098 h 4384865"/>
                <a:gd name="connsiteX135" fmla="*/ 3623808 w 4215960"/>
                <a:gd name="connsiteY135" fmla="*/ 3788146 h 4384865"/>
                <a:gd name="connsiteX136" fmla="*/ 3662816 w 4215960"/>
                <a:gd name="connsiteY136" fmla="*/ 3895642 h 4384865"/>
                <a:gd name="connsiteX137" fmla="*/ 3715203 w 4215960"/>
                <a:gd name="connsiteY137" fmla="*/ 3926940 h 4384865"/>
                <a:gd name="connsiteX138" fmla="*/ 3767137 w 4215960"/>
                <a:gd name="connsiteY138" fmla="*/ 3884758 h 4384865"/>
                <a:gd name="connsiteX139" fmla="*/ 3852862 w 4215960"/>
                <a:gd name="connsiteY139" fmla="*/ 3836225 h 4384865"/>
                <a:gd name="connsiteX140" fmla="*/ 3835626 w 4215960"/>
                <a:gd name="connsiteY140" fmla="*/ 3747324 h 4384865"/>
                <a:gd name="connsiteX141" fmla="*/ 3912960 w 4215960"/>
                <a:gd name="connsiteY141" fmla="*/ 3614655 h 4384865"/>
                <a:gd name="connsiteX142" fmla="*/ 4205514 w 4215960"/>
                <a:gd name="connsiteY142" fmla="*/ 3281507 h 4384865"/>
                <a:gd name="connsiteX143" fmla="*/ 4124097 w 4215960"/>
                <a:gd name="connsiteY143" fmla="*/ 3272435 h 4384865"/>
                <a:gd name="connsiteX144" fmla="*/ 4128634 w 4215960"/>
                <a:gd name="connsiteY144" fmla="*/ 3180587 h 4384865"/>
                <a:gd name="connsiteX145" fmla="*/ 4079647 w 4215960"/>
                <a:gd name="connsiteY145" fmla="*/ 3155415 h 4384865"/>
                <a:gd name="connsiteX146" fmla="*/ 3995510 w 4215960"/>
                <a:gd name="connsiteY146" fmla="*/ 3186937 h 4384865"/>
                <a:gd name="connsiteX147" fmla="*/ 3958771 w 4215960"/>
                <a:gd name="connsiteY147" fmla="*/ 3150652 h 4384865"/>
                <a:gd name="connsiteX148" fmla="*/ 4003448 w 4215960"/>
                <a:gd name="connsiteY148" fmla="*/ 3127747 h 4384865"/>
                <a:gd name="connsiteX149" fmla="*/ 3874181 w 4215960"/>
                <a:gd name="connsiteY149" fmla="*/ 2914568 h 4384865"/>
                <a:gd name="connsiteX150" fmla="*/ 3889147 w 4215960"/>
                <a:gd name="connsiteY150" fmla="*/ 2884405 h 4384865"/>
                <a:gd name="connsiteX151" fmla="*/ 3865562 w 4215960"/>
                <a:gd name="connsiteY151" fmla="*/ 2768745 h 4384865"/>
                <a:gd name="connsiteX152" fmla="*/ 3706813 w 4215960"/>
                <a:gd name="connsiteY152" fmla="*/ 2757859 h 4384865"/>
                <a:gd name="connsiteX153" fmla="*/ 3673475 w 4215960"/>
                <a:gd name="connsiteY153" fmla="*/ 2806617 h 4384865"/>
                <a:gd name="connsiteX154" fmla="*/ 3584575 w 4215960"/>
                <a:gd name="connsiteY154" fmla="*/ 2821133 h 4384865"/>
                <a:gd name="connsiteX155" fmla="*/ 3590925 w 4215960"/>
                <a:gd name="connsiteY155" fmla="*/ 2799134 h 4384865"/>
                <a:gd name="connsiteX156" fmla="*/ 3537403 w 4215960"/>
                <a:gd name="connsiteY156" fmla="*/ 2783033 h 4384865"/>
                <a:gd name="connsiteX157" fmla="*/ 3512684 w 4215960"/>
                <a:gd name="connsiteY157" fmla="*/ 2617932 h 4384865"/>
                <a:gd name="connsiteX158" fmla="*/ 3232377 w 4215960"/>
                <a:gd name="connsiteY158" fmla="*/ 2551257 h 4384865"/>
                <a:gd name="connsiteX159" fmla="*/ 3096078 w 4215960"/>
                <a:gd name="connsiteY159" fmla="*/ 2594573 h 4384865"/>
                <a:gd name="connsiteX160" fmla="*/ 2964089 w 4215960"/>
                <a:gd name="connsiteY160" fmla="*/ 2587089 h 4384865"/>
                <a:gd name="connsiteX161" fmla="*/ 2831646 w 4215960"/>
                <a:gd name="connsiteY161" fmla="*/ 2476191 h 4384865"/>
                <a:gd name="connsiteX162" fmla="*/ 2618468 w 4215960"/>
                <a:gd name="connsiteY162" fmla="*/ 2172978 h 4384865"/>
                <a:gd name="connsiteX163" fmla="*/ 2220006 w 4215960"/>
                <a:gd name="connsiteY163" fmla="*/ 2033505 h 4384865"/>
                <a:gd name="connsiteX164" fmla="*/ 1983468 w 4215960"/>
                <a:gd name="connsiteY164" fmla="*/ 1720541 h 4384865"/>
                <a:gd name="connsiteX165" fmla="*/ 2017259 w 4215960"/>
                <a:gd name="connsiteY165" fmla="*/ 1695595 h 4384865"/>
                <a:gd name="connsiteX166" fmla="*/ 2076903 w 4215960"/>
                <a:gd name="connsiteY166" fmla="*/ 1778598 h 4384865"/>
                <a:gd name="connsiteX167" fmla="*/ 2097087 w 4215960"/>
                <a:gd name="connsiteY167" fmla="*/ 1761135 h 4384865"/>
                <a:gd name="connsiteX168" fmla="*/ 2140177 w 4215960"/>
                <a:gd name="connsiteY168" fmla="*/ 1791979 h 4384865"/>
                <a:gd name="connsiteX169" fmla="*/ 2228850 w 4215960"/>
                <a:gd name="connsiteY169" fmla="*/ 1738230 h 4384865"/>
                <a:gd name="connsiteX170" fmla="*/ 2244952 w 4215960"/>
                <a:gd name="connsiteY170" fmla="*/ 1717820 h 4384865"/>
                <a:gd name="connsiteX171" fmla="*/ 2303235 w 4215960"/>
                <a:gd name="connsiteY171" fmla="*/ 1718046 h 4384865"/>
                <a:gd name="connsiteX172" fmla="*/ 2319338 w 4215960"/>
                <a:gd name="connsiteY172" fmla="*/ 1684936 h 4384865"/>
                <a:gd name="connsiteX173" fmla="*/ 2300514 w 4215960"/>
                <a:gd name="connsiteY173" fmla="*/ 1659309 h 4384865"/>
                <a:gd name="connsiteX174" fmla="*/ 2233386 w 4215960"/>
                <a:gd name="connsiteY174" fmla="*/ 1679266 h 4384865"/>
                <a:gd name="connsiteX175" fmla="*/ 2211614 w 4215960"/>
                <a:gd name="connsiteY175" fmla="*/ 1625745 h 4384865"/>
                <a:gd name="connsiteX176" fmla="*/ 2232932 w 4215960"/>
                <a:gd name="connsiteY176" fmla="*/ 1596035 h 4384865"/>
                <a:gd name="connsiteX177" fmla="*/ 2176462 w 4215960"/>
                <a:gd name="connsiteY177" fmla="*/ 1492621 h 4384865"/>
                <a:gd name="connsiteX178" fmla="*/ 2127931 w 4215960"/>
                <a:gd name="connsiteY178" fmla="*/ 1531402 h 4384865"/>
                <a:gd name="connsiteX179" fmla="*/ 2038576 w 4215960"/>
                <a:gd name="connsiteY179" fmla="*/ 1476746 h 4384865"/>
                <a:gd name="connsiteX180" fmla="*/ 2090510 w 4215960"/>
                <a:gd name="connsiteY180" fmla="*/ 1384217 h 4384865"/>
                <a:gd name="connsiteX181" fmla="*/ 2047648 w 4215960"/>
                <a:gd name="connsiteY181" fmla="*/ 1263114 h 4384865"/>
                <a:gd name="connsiteX182" fmla="*/ 2062389 w 4215960"/>
                <a:gd name="connsiteY182" fmla="*/ 1139062 h 4384865"/>
                <a:gd name="connsiteX183" fmla="*/ 2157639 w 4215960"/>
                <a:gd name="connsiteY183" fmla="*/ 1065357 h 4384865"/>
                <a:gd name="connsiteX184" fmla="*/ 2262868 w 4215960"/>
                <a:gd name="connsiteY184" fmla="*/ 1042905 h 4384865"/>
                <a:gd name="connsiteX185" fmla="*/ 2199821 w 4215960"/>
                <a:gd name="connsiteY185" fmla="*/ 953098 h 4384865"/>
                <a:gd name="connsiteX186" fmla="*/ 2182585 w 4215960"/>
                <a:gd name="connsiteY186" fmla="*/ 997775 h 4384865"/>
                <a:gd name="connsiteX187" fmla="*/ 2139270 w 4215960"/>
                <a:gd name="connsiteY187" fmla="*/ 950604 h 4384865"/>
                <a:gd name="connsiteX188" fmla="*/ 2160588 w 4215960"/>
                <a:gd name="connsiteY188" fmla="*/ 865332 h 4384865"/>
                <a:gd name="connsiteX189" fmla="*/ 2233612 w 4215960"/>
                <a:gd name="connsiteY189" fmla="*/ 768041 h 4384865"/>
                <a:gd name="connsiteX190" fmla="*/ 2216603 w 4215960"/>
                <a:gd name="connsiteY190" fmla="*/ 661452 h 4384865"/>
                <a:gd name="connsiteX191" fmla="*/ 2045381 w 4215960"/>
                <a:gd name="connsiteY191" fmla="*/ 671203 h 4384865"/>
                <a:gd name="connsiteX192" fmla="*/ 2026103 w 4215960"/>
                <a:gd name="connsiteY192" fmla="*/ 713840 h 4384865"/>
                <a:gd name="connsiteX193" fmla="*/ 1993900 w 4215960"/>
                <a:gd name="connsiteY193" fmla="*/ 646257 h 4384865"/>
                <a:gd name="connsiteX194" fmla="*/ 1964190 w 4215960"/>
                <a:gd name="connsiteY194" fmla="*/ 686625 h 4384865"/>
                <a:gd name="connsiteX195" fmla="*/ 1778681 w 4215960"/>
                <a:gd name="connsiteY195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67012 w 4215960"/>
                <a:gd name="connsiteY25" fmla="*/ 350533 h 4384865"/>
                <a:gd name="connsiteX26" fmla="*/ 1022575 w 4215960"/>
                <a:gd name="connsiteY26" fmla="*/ 455308 h 4384865"/>
                <a:gd name="connsiteX27" fmla="*/ 868587 w 4215960"/>
                <a:gd name="connsiteY27" fmla="*/ 607703 h 4384865"/>
                <a:gd name="connsiteX28" fmla="*/ 362857 w 4215960"/>
                <a:gd name="connsiteY28" fmla="*/ 808862 h 4384865"/>
                <a:gd name="connsiteX29" fmla="*/ 312057 w 4215960"/>
                <a:gd name="connsiteY29" fmla="*/ 823377 h 4384865"/>
                <a:gd name="connsiteX30" fmla="*/ 239485 w 4215960"/>
                <a:gd name="connsiteY30" fmla="*/ 874177 h 4384865"/>
                <a:gd name="connsiteX31" fmla="*/ 210457 w 4215960"/>
                <a:gd name="connsiteY31" fmla="*/ 881434 h 4384865"/>
                <a:gd name="connsiteX32" fmla="*/ 159657 w 4215960"/>
                <a:gd name="connsiteY32" fmla="*/ 910462 h 4384865"/>
                <a:gd name="connsiteX33" fmla="*/ 130628 w 4215960"/>
                <a:gd name="connsiteY33" fmla="*/ 939491 h 4384865"/>
                <a:gd name="connsiteX34" fmla="*/ 108857 w 4215960"/>
                <a:gd name="connsiteY34" fmla="*/ 961262 h 4384865"/>
                <a:gd name="connsiteX35" fmla="*/ 94343 w 4215960"/>
                <a:gd name="connsiteY35" fmla="*/ 975777 h 4384865"/>
                <a:gd name="connsiteX36" fmla="*/ 43543 w 4215960"/>
                <a:gd name="connsiteY36" fmla="*/ 1055605 h 4384865"/>
                <a:gd name="connsiteX37" fmla="*/ 14514 w 4215960"/>
                <a:gd name="connsiteY37" fmla="*/ 1135434 h 4384865"/>
                <a:gd name="connsiteX38" fmla="*/ 0 w 4215960"/>
                <a:gd name="connsiteY38" fmla="*/ 1193491 h 4384865"/>
                <a:gd name="connsiteX39" fmla="*/ 7257 w 4215960"/>
                <a:gd name="connsiteY39" fmla="*/ 2165948 h 4384865"/>
                <a:gd name="connsiteX40" fmla="*/ 29028 w 4215960"/>
                <a:gd name="connsiteY40" fmla="*/ 2267548 h 4384865"/>
                <a:gd name="connsiteX41" fmla="*/ 43543 w 4215960"/>
                <a:gd name="connsiteY41" fmla="*/ 2303834 h 4384865"/>
                <a:gd name="connsiteX42" fmla="*/ 58057 w 4215960"/>
                <a:gd name="connsiteY42" fmla="*/ 2369148 h 4384865"/>
                <a:gd name="connsiteX43" fmla="*/ 79828 w 4215960"/>
                <a:gd name="connsiteY43" fmla="*/ 2419948 h 4384865"/>
                <a:gd name="connsiteX44" fmla="*/ 116114 w 4215960"/>
                <a:gd name="connsiteY44" fmla="*/ 2536062 h 4384865"/>
                <a:gd name="connsiteX45" fmla="*/ 137885 w 4215960"/>
                <a:gd name="connsiteY45" fmla="*/ 2601377 h 4384865"/>
                <a:gd name="connsiteX46" fmla="*/ 145143 w 4215960"/>
                <a:gd name="connsiteY46" fmla="*/ 2623148 h 4384865"/>
                <a:gd name="connsiteX47" fmla="*/ 166914 w 4215960"/>
                <a:gd name="connsiteY47" fmla="*/ 2666691 h 4384865"/>
                <a:gd name="connsiteX48" fmla="*/ 188685 w 4215960"/>
                <a:gd name="connsiteY48" fmla="*/ 2717491 h 4384865"/>
                <a:gd name="connsiteX49" fmla="*/ 195943 w 4215960"/>
                <a:gd name="connsiteY49" fmla="*/ 2746520 h 4384865"/>
                <a:gd name="connsiteX50" fmla="*/ 232228 w 4215960"/>
                <a:gd name="connsiteY50" fmla="*/ 2797320 h 4384865"/>
                <a:gd name="connsiteX51" fmla="*/ 254000 w 4215960"/>
                <a:gd name="connsiteY51" fmla="*/ 2855377 h 4384865"/>
                <a:gd name="connsiteX52" fmla="*/ 275771 w 4215960"/>
                <a:gd name="connsiteY52" fmla="*/ 2877148 h 4384865"/>
                <a:gd name="connsiteX53" fmla="*/ 312057 w 4215960"/>
                <a:gd name="connsiteY53" fmla="*/ 2949720 h 4384865"/>
                <a:gd name="connsiteX54" fmla="*/ 348343 w 4215960"/>
                <a:gd name="connsiteY54" fmla="*/ 3000520 h 4384865"/>
                <a:gd name="connsiteX55" fmla="*/ 355600 w 4215960"/>
                <a:gd name="connsiteY55" fmla="*/ 3022291 h 4384865"/>
                <a:gd name="connsiteX56" fmla="*/ 406400 w 4215960"/>
                <a:gd name="connsiteY56" fmla="*/ 3087605 h 4384865"/>
                <a:gd name="connsiteX57" fmla="*/ 435428 w 4215960"/>
                <a:gd name="connsiteY57" fmla="*/ 3152920 h 4384865"/>
                <a:gd name="connsiteX58" fmla="*/ 457200 w 4215960"/>
                <a:gd name="connsiteY58" fmla="*/ 3181948 h 4384865"/>
                <a:gd name="connsiteX59" fmla="*/ 471714 w 4215960"/>
                <a:gd name="connsiteY59" fmla="*/ 3240005 h 4384865"/>
                <a:gd name="connsiteX60" fmla="*/ 478971 w 4215960"/>
                <a:gd name="connsiteY60" fmla="*/ 3261777 h 4384865"/>
                <a:gd name="connsiteX61" fmla="*/ 486228 w 4215960"/>
                <a:gd name="connsiteY61" fmla="*/ 3290805 h 4384865"/>
                <a:gd name="connsiteX62" fmla="*/ 493485 w 4215960"/>
                <a:gd name="connsiteY62" fmla="*/ 3356120 h 4384865"/>
                <a:gd name="connsiteX63" fmla="*/ 515257 w 4215960"/>
                <a:gd name="connsiteY63" fmla="*/ 3414177 h 4384865"/>
                <a:gd name="connsiteX64" fmla="*/ 544285 w 4215960"/>
                <a:gd name="connsiteY64" fmla="*/ 3457720 h 4384865"/>
                <a:gd name="connsiteX65" fmla="*/ 573314 w 4215960"/>
                <a:gd name="connsiteY65" fmla="*/ 3508520 h 4384865"/>
                <a:gd name="connsiteX66" fmla="*/ 602343 w 4215960"/>
                <a:gd name="connsiteY66" fmla="*/ 3530291 h 4384865"/>
                <a:gd name="connsiteX67" fmla="*/ 645885 w 4215960"/>
                <a:gd name="connsiteY67" fmla="*/ 3573834 h 4384865"/>
                <a:gd name="connsiteX68" fmla="*/ 674914 w 4215960"/>
                <a:gd name="connsiteY68" fmla="*/ 3595605 h 4384865"/>
                <a:gd name="connsiteX69" fmla="*/ 711200 w 4215960"/>
                <a:gd name="connsiteY69" fmla="*/ 3639148 h 4384865"/>
                <a:gd name="connsiteX70" fmla="*/ 740228 w 4215960"/>
                <a:gd name="connsiteY70" fmla="*/ 3660920 h 4384865"/>
                <a:gd name="connsiteX71" fmla="*/ 812800 w 4215960"/>
                <a:gd name="connsiteY71" fmla="*/ 3726234 h 4384865"/>
                <a:gd name="connsiteX72" fmla="*/ 849085 w 4215960"/>
                <a:gd name="connsiteY72" fmla="*/ 3769777 h 4384865"/>
                <a:gd name="connsiteX73" fmla="*/ 870857 w 4215960"/>
                <a:gd name="connsiteY73" fmla="*/ 3784291 h 4384865"/>
                <a:gd name="connsiteX74" fmla="*/ 907143 w 4215960"/>
                <a:gd name="connsiteY74" fmla="*/ 3827834 h 4384865"/>
                <a:gd name="connsiteX75" fmla="*/ 936171 w 4215960"/>
                <a:gd name="connsiteY75" fmla="*/ 3849605 h 4384865"/>
                <a:gd name="connsiteX76" fmla="*/ 1030514 w 4215960"/>
                <a:gd name="connsiteY76" fmla="*/ 3893148 h 4384865"/>
                <a:gd name="connsiteX77" fmla="*/ 1480457 w 4215960"/>
                <a:gd name="connsiteY77" fmla="*/ 3878634 h 4384865"/>
                <a:gd name="connsiteX78" fmla="*/ 1531257 w 4215960"/>
                <a:gd name="connsiteY78" fmla="*/ 3864120 h 4384865"/>
                <a:gd name="connsiteX79" fmla="*/ 1618343 w 4215960"/>
                <a:gd name="connsiteY79" fmla="*/ 3856862 h 4384865"/>
                <a:gd name="connsiteX80" fmla="*/ 1698171 w 4215960"/>
                <a:gd name="connsiteY80" fmla="*/ 3842348 h 4384865"/>
                <a:gd name="connsiteX81" fmla="*/ 1756228 w 4215960"/>
                <a:gd name="connsiteY81" fmla="*/ 3835091 h 4384865"/>
                <a:gd name="connsiteX82" fmla="*/ 1785257 w 4215960"/>
                <a:gd name="connsiteY82" fmla="*/ 3820577 h 4384865"/>
                <a:gd name="connsiteX83" fmla="*/ 1850571 w 4215960"/>
                <a:gd name="connsiteY83" fmla="*/ 3798805 h 4384865"/>
                <a:gd name="connsiteX84" fmla="*/ 1886857 w 4215960"/>
                <a:gd name="connsiteY84" fmla="*/ 3784291 h 4384865"/>
                <a:gd name="connsiteX85" fmla="*/ 1988457 w 4215960"/>
                <a:gd name="connsiteY85" fmla="*/ 3769777 h 4384865"/>
                <a:gd name="connsiteX86" fmla="*/ 2017485 w 4215960"/>
                <a:gd name="connsiteY86" fmla="*/ 3762520 h 4384865"/>
                <a:gd name="connsiteX87" fmla="*/ 2637971 w 4215960"/>
                <a:gd name="connsiteY87" fmla="*/ 4109274 h 4384865"/>
                <a:gd name="connsiteX88" fmla="*/ 2724375 w 4215960"/>
                <a:gd name="connsiteY88" fmla="*/ 4295464 h 4384865"/>
                <a:gd name="connsiteX89" fmla="*/ 2784700 w 4215960"/>
                <a:gd name="connsiteY89" fmla="*/ 4354202 h 4384865"/>
                <a:gd name="connsiteX90" fmla="*/ 2795812 w 4215960"/>
                <a:gd name="connsiteY90" fmla="*/ 4324039 h 4384865"/>
                <a:gd name="connsiteX91" fmla="*/ 2841850 w 4215960"/>
                <a:gd name="connsiteY91" fmla="*/ 4297051 h 4384865"/>
                <a:gd name="connsiteX92" fmla="*/ 2892650 w 4215960"/>
                <a:gd name="connsiteY92" fmla="*/ 4370077 h 4384865"/>
                <a:gd name="connsiteX93" fmla="*/ 2941863 w 4215960"/>
                <a:gd name="connsiteY93" fmla="*/ 4373252 h 4384865"/>
                <a:gd name="connsiteX94" fmla="*/ 2897412 w 4215960"/>
                <a:gd name="connsiteY94" fmla="*/ 4279590 h 4384865"/>
                <a:gd name="connsiteX95" fmla="*/ 2854550 w 4215960"/>
                <a:gd name="connsiteY95" fmla="*/ 4211327 h 4384865"/>
                <a:gd name="connsiteX96" fmla="*/ 2897413 w 4215960"/>
                <a:gd name="connsiteY96" fmla="*/ 4195451 h 4384865"/>
                <a:gd name="connsiteX97" fmla="*/ 2878362 w 4215960"/>
                <a:gd name="connsiteY97" fmla="*/ 4154177 h 4384865"/>
                <a:gd name="connsiteX98" fmla="*/ 2930750 w 4215960"/>
                <a:gd name="connsiteY98" fmla="*/ 4163702 h 4384865"/>
                <a:gd name="connsiteX99" fmla="*/ 2910113 w 4215960"/>
                <a:gd name="connsiteY99" fmla="*/ 4130364 h 4384865"/>
                <a:gd name="connsiteX100" fmla="*/ 2931432 w 4215960"/>
                <a:gd name="connsiteY100" fmla="*/ 4113810 h 4384865"/>
                <a:gd name="connsiteX101" fmla="*/ 3052535 w 4215960"/>
                <a:gd name="connsiteY101" fmla="*/ 4199083 h 4384865"/>
                <a:gd name="connsiteX102" fmla="*/ 3087912 w 4215960"/>
                <a:gd name="connsiteY102" fmla="*/ 4185926 h 4384865"/>
                <a:gd name="connsiteX103" fmla="*/ 3140299 w 4215960"/>
                <a:gd name="connsiteY103" fmla="*/ 4251015 h 4384865"/>
                <a:gd name="connsiteX104" fmla="*/ 3160937 w 4215960"/>
                <a:gd name="connsiteY104" fmla="*/ 4309752 h 4384865"/>
                <a:gd name="connsiteX105" fmla="*/ 3268887 w 4215960"/>
                <a:gd name="connsiteY105" fmla="*/ 4328801 h 4384865"/>
                <a:gd name="connsiteX106" fmla="*/ 3208563 w 4215960"/>
                <a:gd name="connsiteY106" fmla="*/ 4262126 h 4384865"/>
                <a:gd name="connsiteX107" fmla="*/ 3205387 w 4215960"/>
                <a:gd name="connsiteY107" fmla="*/ 4193864 h 4384865"/>
                <a:gd name="connsiteX108" fmla="*/ 3259362 w 4215960"/>
                <a:gd name="connsiteY108" fmla="*/ 4249427 h 4384865"/>
                <a:gd name="connsiteX109" fmla="*/ 3308575 w 4215960"/>
                <a:gd name="connsiteY109" fmla="*/ 4254189 h 4384865"/>
                <a:gd name="connsiteX110" fmla="*/ 3302225 w 4215960"/>
                <a:gd name="connsiteY110" fmla="*/ 4204977 h 4384865"/>
                <a:gd name="connsiteX111" fmla="*/ 3362550 w 4215960"/>
                <a:gd name="connsiteY111" fmla="*/ 4209739 h 4384865"/>
                <a:gd name="connsiteX112" fmla="*/ 3424462 w 4215960"/>
                <a:gd name="connsiteY112" fmla="*/ 4252601 h 4384865"/>
                <a:gd name="connsiteX113" fmla="*/ 3456212 w 4215960"/>
                <a:gd name="connsiteY113" fmla="*/ 4239902 h 4384865"/>
                <a:gd name="connsiteX114" fmla="*/ 3449863 w 4215960"/>
                <a:gd name="connsiteY114" fmla="*/ 4204977 h 4384865"/>
                <a:gd name="connsiteX115" fmla="*/ 3491138 w 4215960"/>
                <a:gd name="connsiteY115" fmla="*/ 4181165 h 4384865"/>
                <a:gd name="connsiteX116" fmla="*/ 3575275 w 4215960"/>
                <a:gd name="connsiteY116" fmla="*/ 4238315 h 4384865"/>
                <a:gd name="connsiteX117" fmla="*/ 3592738 w 4215960"/>
                <a:gd name="connsiteY117" fmla="*/ 4136717 h 4384865"/>
                <a:gd name="connsiteX118" fmla="*/ 3567338 w 4215960"/>
                <a:gd name="connsiteY118" fmla="*/ 4114491 h 4384865"/>
                <a:gd name="connsiteX119" fmla="*/ 3494312 w 4215960"/>
                <a:gd name="connsiteY119" fmla="*/ 4071628 h 4384865"/>
                <a:gd name="connsiteX120" fmla="*/ 3516537 w 4215960"/>
                <a:gd name="connsiteY120" fmla="*/ 4046229 h 4384865"/>
                <a:gd name="connsiteX121" fmla="*/ 3537175 w 4215960"/>
                <a:gd name="connsiteY121" fmla="*/ 4024003 h 4384865"/>
                <a:gd name="connsiteX122" fmla="*/ 3591150 w 4215960"/>
                <a:gd name="connsiteY122" fmla="*/ 4055754 h 4384865"/>
                <a:gd name="connsiteX123" fmla="*/ 3597500 w 4215960"/>
                <a:gd name="connsiteY123" fmla="*/ 4011304 h 4384865"/>
                <a:gd name="connsiteX124" fmla="*/ 3541937 w 4215960"/>
                <a:gd name="connsiteY124" fmla="*/ 3987491 h 4384865"/>
                <a:gd name="connsiteX125" fmla="*/ 3540350 w 4215960"/>
                <a:gd name="connsiteY125" fmla="*/ 3977967 h 4384865"/>
                <a:gd name="connsiteX126" fmla="*/ 3527649 w 4215960"/>
                <a:gd name="connsiteY126" fmla="*/ 3939868 h 4384865"/>
                <a:gd name="connsiteX127" fmla="*/ 3533999 w 4215960"/>
                <a:gd name="connsiteY127" fmla="*/ 3892242 h 4384865"/>
                <a:gd name="connsiteX128" fmla="*/ 3545112 w 4215960"/>
                <a:gd name="connsiteY128" fmla="*/ 3836679 h 4384865"/>
                <a:gd name="connsiteX129" fmla="*/ 3507012 w 4215960"/>
                <a:gd name="connsiteY129" fmla="*/ 3806517 h 4384865"/>
                <a:gd name="connsiteX130" fmla="*/ 3540349 w 4215960"/>
                <a:gd name="connsiteY130" fmla="*/ 3796992 h 4384865"/>
                <a:gd name="connsiteX131" fmla="*/ 3518124 w 4215960"/>
                <a:gd name="connsiteY131" fmla="*/ 3760479 h 4384865"/>
                <a:gd name="connsiteX132" fmla="*/ 3556225 w 4215960"/>
                <a:gd name="connsiteY132" fmla="*/ 3755718 h 4384865"/>
                <a:gd name="connsiteX133" fmla="*/ 3562574 w 4215960"/>
                <a:gd name="connsiteY133" fmla="*/ 3722379 h 4384865"/>
                <a:gd name="connsiteX134" fmla="*/ 3624488 w 4215960"/>
                <a:gd name="connsiteY134" fmla="*/ 3731906 h 4384865"/>
                <a:gd name="connsiteX135" fmla="*/ 3657601 w 4215960"/>
                <a:gd name="connsiteY135" fmla="*/ 3747098 h 4384865"/>
                <a:gd name="connsiteX136" fmla="*/ 3623808 w 4215960"/>
                <a:gd name="connsiteY136" fmla="*/ 3788146 h 4384865"/>
                <a:gd name="connsiteX137" fmla="*/ 3662816 w 4215960"/>
                <a:gd name="connsiteY137" fmla="*/ 3895642 h 4384865"/>
                <a:gd name="connsiteX138" fmla="*/ 3715203 w 4215960"/>
                <a:gd name="connsiteY138" fmla="*/ 3926940 h 4384865"/>
                <a:gd name="connsiteX139" fmla="*/ 3767137 w 4215960"/>
                <a:gd name="connsiteY139" fmla="*/ 3884758 h 4384865"/>
                <a:gd name="connsiteX140" fmla="*/ 3852862 w 4215960"/>
                <a:gd name="connsiteY140" fmla="*/ 3836225 h 4384865"/>
                <a:gd name="connsiteX141" fmla="*/ 3835626 w 4215960"/>
                <a:gd name="connsiteY141" fmla="*/ 3747324 h 4384865"/>
                <a:gd name="connsiteX142" fmla="*/ 3912960 w 4215960"/>
                <a:gd name="connsiteY142" fmla="*/ 3614655 h 4384865"/>
                <a:gd name="connsiteX143" fmla="*/ 4205514 w 4215960"/>
                <a:gd name="connsiteY143" fmla="*/ 3281507 h 4384865"/>
                <a:gd name="connsiteX144" fmla="*/ 4124097 w 4215960"/>
                <a:gd name="connsiteY144" fmla="*/ 3272435 h 4384865"/>
                <a:gd name="connsiteX145" fmla="*/ 4128634 w 4215960"/>
                <a:gd name="connsiteY145" fmla="*/ 3180587 h 4384865"/>
                <a:gd name="connsiteX146" fmla="*/ 4079647 w 4215960"/>
                <a:gd name="connsiteY146" fmla="*/ 3155415 h 4384865"/>
                <a:gd name="connsiteX147" fmla="*/ 3995510 w 4215960"/>
                <a:gd name="connsiteY147" fmla="*/ 3186937 h 4384865"/>
                <a:gd name="connsiteX148" fmla="*/ 3958771 w 4215960"/>
                <a:gd name="connsiteY148" fmla="*/ 3150652 h 4384865"/>
                <a:gd name="connsiteX149" fmla="*/ 4003448 w 4215960"/>
                <a:gd name="connsiteY149" fmla="*/ 3127747 h 4384865"/>
                <a:gd name="connsiteX150" fmla="*/ 3874181 w 4215960"/>
                <a:gd name="connsiteY150" fmla="*/ 2914568 h 4384865"/>
                <a:gd name="connsiteX151" fmla="*/ 3889147 w 4215960"/>
                <a:gd name="connsiteY151" fmla="*/ 2884405 h 4384865"/>
                <a:gd name="connsiteX152" fmla="*/ 3865562 w 4215960"/>
                <a:gd name="connsiteY152" fmla="*/ 2768745 h 4384865"/>
                <a:gd name="connsiteX153" fmla="*/ 3706813 w 4215960"/>
                <a:gd name="connsiteY153" fmla="*/ 2757859 h 4384865"/>
                <a:gd name="connsiteX154" fmla="*/ 3673475 w 4215960"/>
                <a:gd name="connsiteY154" fmla="*/ 2806617 h 4384865"/>
                <a:gd name="connsiteX155" fmla="*/ 3584575 w 4215960"/>
                <a:gd name="connsiteY155" fmla="*/ 2821133 h 4384865"/>
                <a:gd name="connsiteX156" fmla="*/ 3590925 w 4215960"/>
                <a:gd name="connsiteY156" fmla="*/ 2799134 h 4384865"/>
                <a:gd name="connsiteX157" fmla="*/ 3537403 w 4215960"/>
                <a:gd name="connsiteY157" fmla="*/ 2783033 h 4384865"/>
                <a:gd name="connsiteX158" fmla="*/ 3512684 w 4215960"/>
                <a:gd name="connsiteY158" fmla="*/ 2617932 h 4384865"/>
                <a:gd name="connsiteX159" fmla="*/ 3232377 w 4215960"/>
                <a:gd name="connsiteY159" fmla="*/ 2551257 h 4384865"/>
                <a:gd name="connsiteX160" fmla="*/ 3096078 w 4215960"/>
                <a:gd name="connsiteY160" fmla="*/ 2594573 h 4384865"/>
                <a:gd name="connsiteX161" fmla="*/ 2964089 w 4215960"/>
                <a:gd name="connsiteY161" fmla="*/ 2587089 h 4384865"/>
                <a:gd name="connsiteX162" fmla="*/ 2831646 w 4215960"/>
                <a:gd name="connsiteY162" fmla="*/ 2476191 h 4384865"/>
                <a:gd name="connsiteX163" fmla="*/ 2618468 w 4215960"/>
                <a:gd name="connsiteY163" fmla="*/ 2172978 h 4384865"/>
                <a:gd name="connsiteX164" fmla="*/ 2220006 w 4215960"/>
                <a:gd name="connsiteY164" fmla="*/ 2033505 h 4384865"/>
                <a:gd name="connsiteX165" fmla="*/ 1983468 w 4215960"/>
                <a:gd name="connsiteY165" fmla="*/ 1720541 h 4384865"/>
                <a:gd name="connsiteX166" fmla="*/ 2017259 w 4215960"/>
                <a:gd name="connsiteY166" fmla="*/ 1695595 h 4384865"/>
                <a:gd name="connsiteX167" fmla="*/ 2076903 w 4215960"/>
                <a:gd name="connsiteY167" fmla="*/ 1778598 h 4384865"/>
                <a:gd name="connsiteX168" fmla="*/ 2097087 w 4215960"/>
                <a:gd name="connsiteY168" fmla="*/ 1761135 h 4384865"/>
                <a:gd name="connsiteX169" fmla="*/ 2140177 w 4215960"/>
                <a:gd name="connsiteY169" fmla="*/ 1791979 h 4384865"/>
                <a:gd name="connsiteX170" fmla="*/ 2228850 w 4215960"/>
                <a:gd name="connsiteY170" fmla="*/ 1738230 h 4384865"/>
                <a:gd name="connsiteX171" fmla="*/ 2244952 w 4215960"/>
                <a:gd name="connsiteY171" fmla="*/ 1717820 h 4384865"/>
                <a:gd name="connsiteX172" fmla="*/ 2303235 w 4215960"/>
                <a:gd name="connsiteY172" fmla="*/ 1718046 h 4384865"/>
                <a:gd name="connsiteX173" fmla="*/ 2319338 w 4215960"/>
                <a:gd name="connsiteY173" fmla="*/ 1684936 h 4384865"/>
                <a:gd name="connsiteX174" fmla="*/ 2300514 w 4215960"/>
                <a:gd name="connsiteY174" fmla="*/ 1659309 h 4384865"/>
                <a:gd name="connsiteX175" fmla="*/ 2233386 w 4215960"/>
                <a:gd name="connsiteY175" fmla="*/ 1679266 h 4384865"/>
                <a:gd name="connsiteX176" fmla="*/ 2211614 w 4215960"/>
                <a:gd name="connsiteY176" fmla="*/ 1625745 h 4384865"/>
                <a:gd name="connsiteX177" fmla="*/ 2232932 w 4215960"/>
                <a:gd name="connsiteY177" fmla="*/ 1596035 h 4384865"/>
                <a:gd name="connsiteX178" fmla="*/ 2176462 w 4215960"/>
                <a:gd name="connsiteY178" fmla="*/ 1492621 h 4384865"/>
                <a:gd name="connsiteX179" fmla="*/ 2127931 w 4215960"/>
                <a:gd name="connsiteY179" fmla="*/ 1531402 h 4384865"/>
                <a:gd name="connsiteX180" fmla="*/ 2038576 w 4215960"/>
                <a:gd name="connsiteY180" fmla="*/ 1476746 h 4384865"/>
                <a:gd name="connsiteX181" fmla="*/ 2090510 w 4215960"/>
                <a:gd name="connsiteY181" fmla="*/ 1384217 h 4384865"/>
                <a:gd name="connsiteX182" fmla="*/ 2047648 w 4215960"/>
                <a:gd name="connsiteY182" fmla="*/ 1263114 h 4384865"/>
                <a:gd name="connsiteX183" fmla="*/ 2062389 w 4215960"/>
                <a:gd name="connsiteY183" fmla="*/ 1139062 h 4384865"/>
                <a:gd name="connsiteX184" fmla="*/ 2157639 w 4215960"/>
                <a:gd name="connsiteY184" fmla="*/ 1065357 h 4384865"/>
                <a:gd name="connsiteX185" fmla="*/ 2262868 w 4215960"/>
                <a:gd name="connsiteY185" fmla="*/ 1042905 h 4384865"/>
                <a:gd name="connsiteX186" fmla="*/ 2199821 w 4215960"/>
                <a:gd name="connsiteY186" fmla="*/ 953098 h 4384865"/>
                <a:gd name="connsiteX187" fmla="*/ 2182585 w 4215960"/>
                <a:gd name="connsiteY187" fmla="*/ 997775 h 4384865"/>
                <a:gd name="connsiteX188" fmla="*/ 2139270 w 4215960"/>
                <a:gd name="connsiteY188" fmla="*/ 950604 h 4384865"/>
                <a:gd name="connsiteX189" fmla="*/ 2160588 w 4215960"/>
                <a:gd name="connsiteY189" fmla="*/ 865332 h 4384865"/>
                <a:gd name="connsiteX190" fmla="*/ 2233612 w 4215960"/>
                <a:gd name="connsiteY190" fmla="*/ 768041 h 4384865"/>
                <a:gd name="connsiteX191" fmla="*/ 2216603 w 4215960"/>
                <a:gd name="connsiteY191" fmla="*/ 661452 h 4384865"/>
                <a:gd name="connsiteX192" fmla="*/ 2045381 w 4215960"/>
                <a:gd name="connsiteY192" fmla="*/ 671203 h 4384865"/>
                <a:gd name="connsiteX193" fmla="*/ 2026103 w 4215960"/>
                <a:gd name="connsiteY193" fmla="*/ 713840 h 4384865"/>
                <a:gd name="connsiteX194" fmla="*/ 1993900 w 4215960"/>
                <a:gd name="connsiteY194" fmla="*/ 646257 h 4384865"/>
                <a:gd name="connsiteX195" fmla="*/ 1964190 w 4215960"/>
                <a:gd name="connsiteY195" fmla="*/ 686625 h 4384865"/>
                <a:gd name="connsiteX196" fmla="*/ 1778681 w 4215960"/>
                <a:gd name="connsiteY196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67012 w 4215960"/>
                <a:gd name="connsiteY25" fmla="*/ 350533 h 4384865"/>
                <a:gd name="connsiteX26" fmla="*/ 936850 w 4215960"/>
                <a:gd name="connsiteY26" fmla="*/ 494996 h 4384865"/>
                <a:gd name="connsiteX27" fmla="*/ 868587 w 4215960"/>
                <a:gd name="connsiteY27" fmla="*/ 607703 h 4384865"/>
                <a:gd name="connsiteX28" fmla="*/ 362857 w 4215960"/>
                <a:gd name="connsiteY28" fmla="*/ 808862 h 4384865"/>
                <a:gd name="connsiteX29" fmla="*/ 312057 w 4215960"/>
                <a:gd name="connsiteY29" fmla="*/ 823377 h 4384865"/>
                <a:gd name="connsiteX30" fmla="*/ 239485 w 4215960"/>
                <a:gd name="connsiteY30" fmla="*/ 874177 h 4384865"/>
                <a:gd name="connsiteX31" fmla="*/ 210457 w 4215960"/>
                <a:gd name="connsiteY31" fmla="*/ 881434 h 4384865"/>
                <a:gd name="connsiteX32" fmla="*/ 159657 w 4215960"/>
                <a:gd name="connsiteY32" fmla="*/ 910462 h 4384865"/>
                <a:gd name="connsiteX33" fmla="*/ 130628 w 4215960"/>
                <a:gd name="connsiteY33" fmla="*/ 939491 h 4384865"/>
                <a:gd name="connsiteX34" fmla="*/ 108857 w 4215960"/>
                <a:gd name="connsiteY34" fmla="*/ 961262 h 4384865"/>
                <a:gd name="connsiteX35" fmla="*/ 94343 w 4215960"/>
                <a:gd name="connsiteY35" fmla="*/ 975777 h 4384865"/>
                <a:gd name="connsiteX36" fmla="*/ 43543 w 4215960"/>
                <a:gd name="connsiteY36" fmla="*/ 1055605 h 4384865"/>
                <a:gd name="connsiteX37" fmla="*/ 14514 w 4215960"/>
                <a:gd name="connsiteY37" fmla="*/ 1135434 h 4384865"/>
                <a:gd name="connsiteX38" fmla="*/ 0 w 4215960"/>
                <a:gd name="connsiteY38" fmla="*/ 1193491 h 4384865"/>
                <a:gd name="connsiteX39" fmla="*/ 7257 w 4215960"/>
                <a:gd name="connsiteY39" fmla="*/ 2165948 h 4384865"/>
                <a:gd name="connsiteX40" fmla="*/ 29028 w 4215960"/>
                <a:gd name="connsiteY40" fmla="*/ 2267548 h 4384865"/>
                <a:gd name="connsiteX41" fmla="*/ 43543 w 4215960"/>
                <a:gd name="connsiteY41" fmla="*/ 2303834 h 4384865"/>
                <a:gd name="connsiteX42" fmla="*/ 58057 w 4215960"/>
                <a:gd name="connsiteY42" fmla="*/ 2369148 h 4384865"/>
                <a:gd name="connsiteX43" fmla="*/ 79828 w 4215960"/>
                <a:gd name="connsiteY43" fmla="*/ 2419948 h 4384865"/>
                <a:gd name="connsiteX44" fmla="*/ 116114 w 4215960"/>
                <a:gd name="connsiteY44" fmla="*/ 2536062 h 4384865"/>
                <a:gd name="connsiteX45" fmla="*/ 137885 w 4215960"/>
                <a:gd name="connsiteY45" fmla="*/ 2601377 h 4384865"/>
                <a:gd name="connsiteX46" fmla="*/ 145143 w 4215960"/>
                <a:gd name="connsiteY46" fmla="*/ 2623148 h 4384865"/>
                <a:gd name="connsiteX47" fmla="*/ 166914 w 4215960"/>
                <a:gd name="connsiteY47" fmla="*/ 2666691 h 4384865"/>
                <a:gd name="connsiteX48" fmla="*/ 188685 w 4215960"/>
                <a:gd name="connsiteY48" fmla="*/ 2717491 h 4384865"/>
                <a:gd name="connsiteX49" fmla="*/ 195943 w 4215960"/>
                <a:gd name="connsiteY49" fmla="*/ 2746520 h 4384865"/>
                <a:gd name="connsiteX50" fmla="*/ 232228 w 4215960"/>
                <a:gd name="connsiteY50" fmla="*/ 2797320 h 4384865"/>
                <a:gd name="connsiteX51" fmla="*/ 254000 w 4215960"/>
                <a:gd name="connsiteY51" fmla="*/ 2855377 h 4384865"/>
                <a:gd name="connsiteX52" fmla="*/ 275771 w 4215960"/>
                <a:gd name="connsiteY52" fmla="*/ 2877148 h 4384865"/>
                <a:gd name="connsiteX53" fmla="*/ 312057 w 4215960"/>
                <a:gd name="connsiteY53" fmla="*/ 2949720 h 4384865"/>
                <a:gd name="connsiteX54" fmla="*/ 348343 w 4215960"/>
                <a:gd name="connsiteY54" fmla="*/ 3000520 h 4384865"/>
                <a:gd name="connsiteX55" fmla="*/ 355600 w 4215960"/>
                <a:gd name="connsiteY55" fmla="*/ 3022291 h 4384865"/>
                <a:gd name="connsiteX56" fmla="*/ 406400 w 4215960"/>
                <a:gd name="connsiteY56" fmla="*/ 3087605 h 4384865"/>
                <a:gd name="connsiteX57" fmla="*/ 435428 w 4215960"/>
                <a:gd name="connsiteY57" fmla="*/ 3152920 h 4384865"/>
                <a:gd name="connsiteX58" fmla="*/ 457200 w 4215960"/>
                <a:gd name="connsiteY58" fmla="*/ 3181948 h 4384865"/>
                <a:gd name="connsiteX59" fmla="*/ 471714 w 4215960"/>
                <a:gd name="connsiteY59" fmla="*/ 3240005 h 4384865"/>
                <a:gd name="connsiteX60" fmla="*/ 478971 w 4215960"/>
                <a:gd name="connsiteY60" fmla="*/ 3261777 h 4384865"/>
                <a:gd name="connsiteX61" fmla="*/ 486228 w 4215960"/>
                <a:gd name="connsiteY61" fmla="*/ 3290805 h 4384865"/>
                <a:gd name="connsiteX62" fmla="*/ 493485 w 4215960"/>
                <a:gd name="connsiteY62" fmla="*/ 3356120 h 4384865"/>
                <a:gd name="connsiteX63" fmla="*/ 515257 w 4215960"/>
                <a:gd name="connsiteY63" fmla="*/ 3414177 h 4384865"/>
                <a:gd name="connsiteX64" fmla="*/ 544285 w 4215960"/>
                <a:gd name="connsiteY64" fmla="*/ 3457720 h 4384865"/>
                <a:gd name="connsiteX65" fmla="*/ 573314 w 4215960"/>
                <a:gd name="connsiteY65" fmla="*/ 3508520 h 4384865"/>
                <a:gd name="connsiteX66" fmla="*/ 602343 w 4215960"/>
                <a:gd name="connsiteY66" fmla="*/ 3530291 h 4384865"/>
                <a:gd name="connsiteX67" fmla="*/ 645885 w 4215960"/>
                <a:gd name="connsiteY67" fmla="*/ 3573834 h 4384865"/>
                <a:gd name="connsiteX68" fmla="*/ 674914 w 4215960"/>
                <a:gd name="connsiteY68" fmla="*/ 3595605 h 4384865"/>
                <a:gd name="connsiteX69" fmla="*/ 711200 w 4215960"/>
                <a:gd name="connsiteY69" fmla="*/ 3639148 h 4384865"/>
                <a:gd name="connsiteX70" fmla="*/ 740228 w 4215960"/>
                <a:gd name="connsiteY70" fmla="*/ 3660920 h 4384865"/>
                <a:gd name="connsiteX71" fmla="*/ 812800 w 4215960"/>
                <a:gd name="connsiteY71" fmla="*/ 3726234 h 4384865"/>
                <a:gd name="connsiteX72" fmla="*/ 849085 w 4215960"/>
                <a:gd name="connsiteY72" fmla="*/ 3769777 h 4384865"/>
                <a:gd name="connsiteX73" fmla="*/ 870857 w 4215960"/>
                <a:gd name="connsiteY73" fmla="*/ 3784291 h 4384865"/>
                <a:gd name="connsiteX74" fmla="*/ 907143 w 4215960"/>
                <a:gd name="connsiteY74" fmla="*/ 3827834 h 4384865"/>
                <a:gd name="connsiteX75" fmla="*/ 936171 w 4215960"/>
                <a:gd name="connsiteY75" fmla="*/ 3849605 h 4384865"/>
                <a:gd name="connsiteX76" fmla="*/ 1030514 w 4215960"/>
                <a:gd name="connsiteY76" fmla="*/ 3893148 h 4384865"/>
                <a:gd name="connsiteX77" fmla="*/ 1480457 w 4215960"/>
                <a:gd name="connsiteY77" fmla="*/ 3878634 h 4384865"/>
                <a:gd name="connsiteX78" fmla="*/ 1531257 w 4215960"/>
                <a:gd name="connsiteY78" fmla="*/ 3864120 h 4384865"/>
                <a:gd name="connsiteX79" fmla="*/ 1618343 w 4215960"/>
                <a:gd name="connsiteY79" fmla="*/ 3856862 h 4384865"/>
                <a:gd name="connsiteX80" fmla="*/ 1698171 w 4215960"/>
                <a:gd name="connsiteY80" fmla="*/ 3842348 h 4384865"/>
                <a:gd name="connsiteX81" fmla="*/ 1756228 w 4215960"/>
                <a:gd name="connsiteY81" fmla="*/ 3835091 h 4384865"/>
                <a:gd name="connsiteX82" fmla="*/ 1785257 w 4215960"/>
                <a:gd name="connsiteY82" fmla="*/ 3820577 h 4384865"/>
                <a:gd name="connsiteX83" fmla="*/ 1850571 w 4215960"/>
                <a:gd name="connsiteY83" fmla="*/ 3798805 h 4384865"/>
                <a:gd name="connsiteX84" fmla="*/ 1886857 w 4215960"/>
                <a:gd name="connsiteY84" fmla="*/ 3784291 h 4384865"/>
                <a:gd name="connsiteX85" fmla="*/ 1988457 w 4215960"/>
                <a:gd name="connsiteY85" fmla="*/ 3769777 h 4384865"/>
                <a:gd name="connsiteX86" fmla="*/ 2017485 w 4215960"/>
                <a:gd name="connsiteY86" fmla="*/ 3762520 h 4384865"/>
                <a:gd name="connsiteX87" fmla="*/ 2637971 w 4215960"/>
                <a:gd name="connsiteY87" fmla="*/ 4109274 h 4384865"/>
                <a:gd name="connsiteX88" fmla="*/ 2724375 w 4215960"/>
                <a:gd name="connsiteY88" fmla="*/ 4295464 h 4384865"/>
                <a:gd name="connsiteX89" fmla="*/ 2784700 w 4215960"/>
                <a:gd name="connsiteY89" fmla="*/ 4354202 h 4384865"/>
                <a:gd name="connsiteX90" fmla="*/ 2795812 w 4215960"/>
                <a:gd name="connsiteY90" fmla="*/ 4324039 h 4384865"/>
                <a:gd name="connsiteX91" fmla="*/ 2841850 w 4215960"/>
                <a:gd name="connsiteY91" fmla="*/ 4297051 h 4384865"/>
                <a:gd name="connsiteX92" fmla="*/ 2892650 w 4215960"/>
                <a:gd name="connsiteY92" fmla="*/ 4370077 h 4384865"/>
                <a:gd name="connsiteX93" fmla="*/ 2941863 w 4215960"/>
                <a:gd name="connsiteY93" fmla="*/ 4373252 h 4384865"/>
                <a:gd name="connsiteX94" fmla="*/ 2897412 w 4215960"/>
                <a:gd name="connsiteY94" fmla="*/ 4279590 h 4384865"/>
                <a:gd name="connsiteX95" fmla="*/ 2854550 w 4215960"/>
                <a:gd name="connsiteY95" fmla="*/ 4211327 h 4384865"/>
                <a:gd name="connsiteX96" fmla="*/ 2897413 w 4215960"/>
                <a:gd name="connsiteY96" fmla="*/ 4195451 h 4384865"/>
                <a:gd name="connsiteX97" fmla="*/ 2878362 w 4215960"/>
                <a:gd name="connsiteY97" fmla="*/ 4154177 h 4384865"/>
                <a:gd name="connsiteX98" fmla="*/ 2930750 w 4215960"/>
                <a:gd name="connsiteY98" fmla="*/ 4163702 h 4384865"/>
                <a:gd name="connsiteX99" fmla="*/ 2910113 w 4215960"/>
                <a:gd name="connsiteY99" fmla="*/ 4130364 h 4384865"/>
                <a:gd name="connsiteX100" fmla="*/ 2931432 w 4215960"/>
                <a:gd name="connsiteY100" fmla="*/ 4113810 h 4384865"/>
                <a:gd name="connsiteX101" fmla="*/ 3052535 w 4215960"/>
                <a:gd name="connsiteY101" fmla="*/ 4199083 h 4384865"/>
                <a:gd name="connsiteX102" fmla="*/ 3087912 w 4215960"/>
                <a:gd name="connsiteY102" fmla="*/ 4185926 h 4384865"/>
                <a:gd name="connsiteX103" fmla="*/ 3140299 w 4215960"/>
                <a:gd name="connsiteY103" fmla="*/ 4251015 h 4384865"/>
                <a:gd name="connsiteX104" fmla="*/ 3160937 w 4215960"/>
                <a:gd name="connsiteY104" fmla="*/ 4309752 h 4384865"/>
                <a:gd name="connsiteX105" fmla="*/ 3268887 w 4215960"/>
                <a:gd name="connsiteY105" fmla="*/ 4328801 h 4384865"/>
                <a:gd name="connsiteX106" fmla="*/ 3208563 w 4215960"/>
                <a:gd name="connsiteY106" fmla="*/ 4262126 h 4384865"/>
                <a:gd name="connsiteX107" fmla="*/ 3205387 w 4215960"/>
                <a:gd name="connsiteY107" fmla="*/ 4193864 h 4384865"/>
                <a:gd name="connsiteX108" fmla="*/ 3259362 w 4215960"/>
                <a:gd name="connsiteY108" fmla="*/ 4249427 h 4384865"/>
                <a:gd name="connsiteX109" fmla="*/ 3308575 w 4215960"/>
                <a:gd name="connsiteY109" fmla="*/ 4254189 h 4384865"/>
                <a:gd name="connsiteX110" fmla="*/ 3302225 w 4215960"/>
                <a:gd name="connsiteY110" fmla="*/ 4204977 h 4384865"/>
                <a:gd name="connsiteX111" fmla="*/ 3362550 w 4215960"/>
                <a:gd name="connsiteY111" fmla="*/ 4209739 h 4384865"/>
                <a:gd name="connsiteX112" fmla="*/ 3424462 w 4215960"/>
                <a:gd name="connsiteY112" fmla="*/ 4252601 h 4384865"/>
                <a:gd name="connsiteX113" fmla="*/ 3456212 w 4215960"/>
                <a:gd name="connsiteY113" fmla="*/ 4239902 h 4384865"/>
                <a:gd name="connsiteX114" fmla="*/ 3449863 w 4215960"/>
                <a:gd name="connsiteY114" fmla="*/ 4204977 h 4384865"/>
                <a:gd name="connsiteX115" fmla="*/ 3491138 w 4215960"/>
                <a:gd name="connsiteY115" fmla="*/ 4181165 h 4384865"/>
                <a:gd name="connsiteX116" fmla="*/ 3575275 w 4215960"/>
                <a:gd name="connsiteY116" fmla="*/ 4238315 h 4384865"/>
                <a:gd name="connsiteX117" fmla="*/ 3592738 w 4215960"/>
                <a:gd name="connsiteY117" fmla="*/ 4136717 h 4384865"/>
                <a:gd name="connsiteX118" fmla="*/ 3567338 w 4215960"/>
                <a:gd name="connsiteY118" fmla="*/ 4114491 h 4384865"/>
                <a:gd name="connsiteX119" fmla="*/ 3494312 w 4215960"/>
                <a:gd name="connsiteY119" fmla="*/ 4071628 h 4384865"/>
                <a:gd name="connsiteX120" fmla="*/ 3516537 w 4215960"/>
                <a:gd name="connsiteY120" fmla="*/ 4046229 h 4384865"/>
                <a:gd name="connsiteX121" fmla="*/ 3537175 w 4215960"/>
                <a:gd name="connsiteY121" fmla="*/ 4024003 h 4384865"/>
                <a:gd name="connsiteX122" fmla="*/ 3591150 w 4215960"/>
                <a:gd name="connsiteY122" fmla="*/ 4055754 h 4384865"/>
                <a:gd name="connsiteX123" fmla="*/ 3597500 w 4215960"/>
                <a:gd name="connsiteY123" fmla="*/ 4011304 h 4384865"/>
                <a:gd name="connsiteX124" fmla="*/ 3541937 w 4215960"/>
                <a:gd name="connsiteY124" fmla="*/ 3987491 h 4384865"/>
                <a:gd name="connsiteX125" fmla="*/ 3540350 w 4215960"/>
                <a:gd name="connsiteY125" fmla="*/ 3977967 h 4384865"/>
                <a:gd name="connsiteX126" fmla="*/ 3527649 w 4215960"/>
                <a:gd name="connsiteY126" fmla="*/ 3939868 h 4384865"/>
                <a:gd name="connsiteX127" fmla="*/ 3533999 w 4215960"/>
                <a:gd name="connsiteY127" fmla="*/ 3892242 h 4384865"/>
                <a:gd name="connsiteX128" fmla="*/ 3545112 w 4215960"/>
                <a:gd name="connsiteY128" fmla="*/ 3836679 h 4384865"/>
                <a:gd name="connsiteX129" fmla="*/ 3507012 w 4215960"/>
                <a:gd name="connsiteY129" fmla="*/ 3806517 h 4384865"/>
                <a:gd name="connsiteX130" fmla="*/ 3540349 w 4215960"/>
                <a:gd name="connsiteY130" fmla="*/ 3796992 h 4384865"/>
                <a:gd name="connsiteX131" fmla="*/ 3518124 w 4215960"/>
                <a:gd name="connsiteY131" fmla="*/ 3760479 h 4384865"/>
                <a:gd name="connsiteX132" fmla="*/ 3556225 w 4215960"/>
                <a:gd name="connsiteY132" fmla="*/ 3755718 h 4384865"/>
                <a:gd name="connsiteX133" fmla="*/ 3562574 w 4215960"/>
                <a:gd name="connsiteY133" fmla="*/ 3722379 h 4384865"/>
                <a:gd name="connsiteX134" fmla="*/ 3624488 w 4215960"/>
                <a:gd name="connsiteY134" fmla="*/ 3731906 h 4384865"/>
                <a:gd name="connsiteX135" fmla="*/ 3657601 w 4215960"/>
                <a:gd name="connsiteY135" fmla="*/ 3747098 h 4384865"/>
                <a:gd name="connsiteX136" fmla="*/ 3623808 w 4215960"/>
                <a:gd name="connsiteY136" fmla="*/ 3788146 h 4384865"/>
                <a:gd name="connsiteX137" fmla="*/ 3662816 w 4215960"/>
                <a:gd name="connsiteY137" fmla="*/ 3895642 h 4384865"/>
                <a:gd name="connsiteX138" fmla="*/ 3715203 w 4215960"/>
                <a:gd name="connsiteY138" fmla="*/ 3926940 h 4384865"/>
                <a:gd name="connsiteX139" fmla="*/ 3767137 w 4215960"/>
                <a:gd name="connsiteY139" fmla="*/ 3884758 h 4384865"/>
                <a:gd name="connsiteX140" fmla="*/ 3852862 w 4215960"/>
                <a:gd name="connsiteY140" fmla="*/ 3836225 h 4384865"/>
                <a:gd name="connsiteX141" fmla="*/ 3835626 w 4215960"/>
                <a:gd name="connsiteY141" fmla="*/ 3747324 h 4384865"/>
                <a:gd name="connsiteX142" fmla="*/ 3912960 w 4215960"/>
                <a:gd name="connsiteY142" fmla="*/ 3614655 h 4384865"/>
                <a:gd name="connsiteX143" fmla="*/ 4205514 w 4215960"/>
                <a:gd name="connsiteY143" fmla="*/ 3281507 h 4384865"/>
                <a:gd name="connsiteX144" fmla="*/ 4124097 w 4215960"/>
                <a:gd name="connsiteY144" fmla="*/ 3272435 h 4384865"/>
                <a:gd name="connsiteX145" fmla="*/ 4128634 w 4215960"/>
                <a:gd name="connsiteY145" fmla="*/ 3180587 h 4384865"/>
                <a:gd name="connsiteX146" fmla="*/ 4079647 w 4215960"/>
                <a:gd name="connsiteY146" fmla="*/ 3155415 h 4384865"/>
                <a:gd name="connsiteX147" fmla="*/ 3995510 w 4215960"/>
                <a:gd name="connsiteY147" fmla="*/ 3186937 h 4384865"/>
                <a:gd name="connsiteX148" fmla="*/ 3958771 w 4215960"/>
                <a:gd name="connsiteY148" fmla="*/ 3150652 h 4384865"/>
                <a:gd name="connsiteX149" fmla="*/ 4003448 w 4215960"/>
                <a:gd name="connsiteY149" fmla="*/ 3127747 h 4384865"/>
                <a:gd name="connsiteX150" fmla="*/ 3874181 w 4215960"/>
                <a:gd name="connsiteY150" fmla="*/ 2914568 h 4384865"/>
                <a:gd name="connsiteX151" fmla="*/ 3889147 w 4215960"/>
                <a:gd name="connsiteY151" fmla="*/ 2884405 h 4384865"/>
                <a:gd name="connsiteX152" fmla="*/ 3865562 w 4215960"/>
                <a:gd name="connsiteY152" fmla="*/ 2768745 h 4384865"/>
                <a:gd name="connsiteX153" fmla="*/ 3706813 w 4215960"/>
                <a:gd name="connsiteY153" fmla="*/ 2757859 h 4384865"/>
                <a:gd name="connsiteX154" fmla="*/ 3673475 w 4215960"/>
                <a:gd name="connsiteY154" fmla="*/ 2806617 h 4384865"/>
                <a:gd name="connsiteX155" fmla="*/ 3584575 w 4215960"/>
                <a:gd name="connsiteY155" fmla="*/ 2821133 h 4384865"/>
                <a:gd name="connsiteX156" fmla="*/ 3590925 w 4215960"/>
                <a:gd name="connsiteY156" fmla="*/ 2799134 h 4384865"/>
                <a:gd name="connsiteX157" fmla="*/ 3537403 w 4215960"/>
                <a:gd name="connsiteY157" fmla="*/ 2783033 h 4384865"/>
                <a:gd name="connsiteX158" fmla="*/ 3512684 w 4215960"/>
                <a:gd name="connsiteY158" fmla="*/ 2617932 h 4384865"/>
                <a:gd name="connsiteX159" fmla="*/ 3232377 w 4215960"/>
                <a:gd name="connsiteY159" fmla="*/ 2551257 h 4384865"/>
                <a:gd name="connsiteX160" fmla="*/ 3096078 w 4215960"/>
                <a:gd name="connsiteY160" fmla="*/ 2594573 h 4384865"/>
                <a:gd name="connsiteX161" fmla="*/ 2964089 w 4215960"/>
                <a:gd name="connsiteY161" fmla="*/ 2587089 h 4384865"/>
                <a:gd name="connsiteX162" fmla="*/ 2831646 w 4215960"/>
                <a:gd name="connsiteY162" fmla="*/ 2476191 h 4384865"/>
                <a:gd name="connsiteX163" fmla="*/ 2618468 w 4215960"/>
                <a:gd name="connsiteY163" fmla="*/ 2172978 h 4384865"/>
                <a:gd name="connsiteX164" fmla="*/ 2220006 w 4215960"/>
                <a:gd name="connsiteY164" fmla="*/ 2033505 h 4384865"/>
                <a:gd name="connsiteX165" fmla="*/ 1983468 w 4215960"/>
                <a:gd name="connsiteY165" fmla="*/ 1720541 h 4384865"/>
                <a:gd name="connsiteX166" fmla="*/ 2017259 w 4215960"/>
                <a:gd name="connsiteY166" fmla="*/ 1695595 h 4384865"/>
                <a:gd name="connsiteX167" fmla="*/ 2076903 w 4215960"/>
                <a:gd name="connsiteY167" fmla="*/ 1778598 h 4384865"/>
                <a:gd name="connsiteX168" fmla="*/ 2097087 w 4215960"/>
                <a:gd name="connsiteY168" fmla="*/ 1761135 h 4384865"/>
                <a:gd name="connsiteX169" fmla="*/ 2140177 w 4215960"/>
                <a:gd name="connsiteY169" fmla="*/ 1791979 h 4384865"/>
                <a:gd name="connsiteX170" fmla="*/ 2228850 w 4215960"/>
                <a:gd name="connsiteY170" fmla="*/ 1738230 h 4384865"/>
                <a:gd name="connsiteX171" fmla="*/ 2244952 w 4215960"/>
                <a:gd name="connsiteY171" fmla="*/ 1717820 h 4384865"/>
                <a:gd name="connsiteX172" fmla="*/ 2303235 w 4215960"/>
                <a:gd name="connsiteY172" fmla="*/ 1718046 h 4384865"/>
                <a:gd name="connsiteX173" fmla="*/ 2319338 w 4215960"/>
                <a:gd name="connsiteY173" fmla="*/ 1684936 h 4384865"/>
                <a:gd name="connsiteX174" fmla="*/ 2300514 w 4215960"/>
                <a:gd name="connsiteY174" fmla="*/ 1659309 h 4384865"/>
                <a:gd name="connsiteX175" fmla="*/ 2233386 w 4215960"/>
                <a:gd name="connsiteY175" fmla="*/ 1679266 h 4384865"/>
                <a:gd name="connsiteX176" fmla="*/ 2211614 w 4215960"/>
                <a:gd name="connsiteY176" fmla="*/ 1625745 h 4384865"/>
                <a:gd name="connsiteX177" fmla="*/ 2232932 w 4215960"/>
                <a:gd name="connsiteY177" fmla="*/ 1596035 h 4384865"/>
                <a:gd name="connsiteX178" fmla="*/ 2176462 w 4215960"/>
                <a:gd name="connsiteY178" fmla="*/ 1492621 h 4384865"/>
                <a:gd name="connsiteX179" fmla="*/ 2127931 w 4215960"/>
                <a:gd name="connsiteY179" fmla="*/ 1531402 h 4384865"/>
                <a:gd name="connsiteX180" fmla="*/ 2038576 w 4215960"/>
                <a:gd name="connsiteY180" fmla="*/ 1476746 h 4384865"/>
                <a:gd name="connsiteX181" fmla="*/ 2090510 w 4215960"/>
                <a:gd name="connsiteY181" fmla="*/ 1384217 h 4384865"/>
                <a:gd name="connsiteX182" fmla="*/ 2047648 w 4215960"/>
                <a:gd name="connsiteY182" fmla="*/ 1263114 h 4384865"/>
                <a:gd name="connsiteX183" fmla="*/ 2062389 w 4215960"/>
                <a:gd name="connsiteY183" fmla="*/ 1139062 h 4384865"/>
                <a:gd name="connsiteX184" fmla="*/ 2157639 w 4215960"/>
                <a:gd name="connsiteY184" fmla="*/ 1065357 h 4384865"/>
                <a:gd name="connsiteX185" fmla="*/ 2262868 w 4215960"/>
                <a:gd name="connsiteY185" fmla="*/ 1042905 h 4384865"/>
                <a:gd name="connsiteX186" fmla="*/ 2199821 w 4215960"/>
                <a:gd name="connsiteY186" fmla="*/ 953098 h 4384865"/>
                <a:gd name="connsiteX187" fmla="*/ 2182585 w 4215960"/>
                <a:gd name="connsiteY187" fmla="*/ 997775 h 4384865"/>
                <a:gd name="connsiteX188" fmla="*/ 2139270 w 4215960"/>
                <a:gd name="connsiteY188" fmla="*/ 950604 h 4384865"/>
                <a:gd name="connsiteX189" fmla="*/ 2160588 w 4215960"/>
                <a:gd name="connsiteY189" fmla="*/ 865332 h 4384865"/>
                <a:gd name="connsiteX190" fmla="*/ 2233612 w 4215960"/>
                <a:gd name="connsiteY190" fmla="*/ 768041 h 4384865"/>
                <a:gd name="connsiteX191" fmla="*/ 2216603 w 4215960"/>
                <a:gd name="connsiteY191" fmla="*/ 661452 h 4384865"/>
                <a:gd name="connsiteX192" fmla="*/ 2045381 w 4215960"/>
                <a:gd name="connsiteY192" fmla="*/ 671203 h 4384865"/>
                <a:gd name="connsiteX193" fmla="*/ 2026103 w 4215960"/>
                <a:gd name="connsiteY193" fmla="*/ 713840 h 4384865"/>
                <a:gd name="connsiteX194" fmla="*/ 1993900 w 4215960"/>
                <a:gd name="connsiteY194" fmla="*/ 646257 h 4384865"/>
                <a:gd name="connsiteX195" fmla="*/ 1964190 w 4215960"/>
                <a:gd name="connsiteY195" fmla="*/ 686625 h 4384865"/>
                <a:gd name="connsiteX196" fmla="*/ 1778681 w 4215960"/>
                <a:gd name="connsiteY196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868587 w 4215960"/>
                <a:gd name="connsiteY27" fmla="*/ 607703 h 4384865"/>
                <a:gd name="connsiteX28" fmla="*/ 362857 w 4215960"/>
                <a:gd name="connsiteY28" fmla="*/ 808862 h 4384865"/>
                <a:gd name="connsiteX29" fmla="*/ 312057 w 4215960"/>
                <a:gd name="connsiteY29" fmla="*/ 823377 h 4384865"/>
                <a:gd name="connsiteX30" fmla="*/ 239485 w 4215960"/>
                <a:gd name="connsiteY30" fmla="*/ 874177 h 4384865"/>
                <a:gd name="connsiteX31" fmla="*/ 210457 w 4215960"/>
                <a:gd name="connsiteY31" fmla="*/ 881434 h 4384865"/>
                <a:gd name="connsiteX32" fmla="*/ 159657 w 4215960"/>
                <a:gd name="connsiteY32" fmla="*/ 910462 h 4384865"/>
                <a:gd name="connsiteX33" fmla="*/ 130628 w 4215960"/>
                <a:gd name="connsiteY33" fmla="*/ 939491 h 4384865"/>
                <a:gd name="connsiteX34" fmla="*/ 108857 w 4215960"/>
                <a:gd name="connsiteY34" fmla="*/ 961262 h 4384865"/>
                <a:gd name="connsiteX35" fmla="*/ 94343 w 4215960"/>
                <a:gd name="connsiteY35" fmla="*/ 975777 h 4384865"/>
                <a:gd name="connsiteX36" fmla="*/ 43543 w 4215960"/>
                <a:gd name="connsiteY36" fmla="*/ 1055605 h 4384865"/>
                <a:gd name="connsiteX37" fmla="*/ 14514 w 4215960"/>
                <a:gd name="connsiteY37" fmla="*/ 1135434 h 4384865"/>
                <a:gd name="connsiteX38" fmla="*/ 0 w 4215960"/>
                <a:gd name="connsiteY38" fmla="*/ 1193491 h 4384865"/>
                <a:gd name="connsiteX39" fmla="*/ 7257 w 4215960"/>
                <a:gd name="connsiteY39" fmla="*/ 2165948 h 4384865"/>
                <a:gd name="connsiteX40" fmla="*/ 29028 w 4215960"/>
                <a:gd name="connsiteY40" fmla="*/ 2267548 h 4384865"/>
                <a:gd name="connsiteX41" fmla="*/ 43543 w 4215960"/>
                <a:gd name="connsiteY41" fmla="*/ 2303834 h 4384865"/>
                <a:gd name="connsiteX42" fmla="*/ 58057 w 4215960"/>
                <a:gd name="connsiteY42" fmla="*/ 2369148 h 4384865"/>
                <a:gd name="connsiteX43" fmla="*/ 79828 w 4215960"/>
                <a:gd name="connsiteY43" fmla="*/ 2419948 h 4384865"/>
                <a:gd name="connsiteX44" fmla="*/ 116114 w 4215960"/>
                <a:gd name="connsiteY44" fmla="*/ 2536062 h 4384865"/>
                <a:gd name="connsiteX45" fmla="*/ 137885 w 4215960"/>
                <a:gd name="connsiteY45" fmla="*/ 2601377 h 4384865"/>
                <a:gd name="connsiteX46" fmla="*/ 145143 w 4215960"/>
                <a:gd name="connsiteY46" fmla="*/ 2623148 h 4384865"/>
                <a:gd name="connsiteX47" fmla="*/ 166914 w 4215960"/>
                <a:gd name="connsiteY47" fmla="*/ 2666691 h 4384865"/>
                <a:gd name="connsiteX48" fmla="*/ 188685 w 4215960"/>
                <a:gd name="connsiteY48" fmla="*/ 2717491 h 4384865"/>
                <a:gd name="connsiteX49" fmla="*/ 195943 w 4215960"/>
                <a:gd name="connsiteY49" fmla="*/ 2746520 h 4384865"/>
                <a:gd name="connsiteX50" fmla="*/ 232228 w 4215960"/>
                <a:gd name="connsiteY50" fmla="*/ 2797320 h 4384865"/>
                <a:gd name="connsiteX51" fmla="*/ 254000 w 4215960"/>
                <a:gd name="connsiteY51" fmla="*/ 2855377 h 4384865"/>
                <a:gd name="connsiteX52" fmla="*/ 275771 w 4215960"/>
                <a:gd name="connsiteY52" fmla="*/ 2877148 h 4384865"/>
                <a:gd name="connsiteX53" fmla="*/ 312057 w 4215960"/>
                <a:gd name="connsiteY53" fmla="*/ 2949720 h 4384865"/>
                <a:gd name="connsiteX54" fmla="*/ 348343 w 4215960"/>
                <a:gd name="connsiteY54" fmla="*/ 3000520 h 4384865"/>
                <a:gd name="connsiteX55" fmla="*/ 355600 w 4215960"/>
                <a:gd name="connsiteY55" fmla="*/ 3022291 h 4384865"/>
                <a:gd name="connsiteX56" fmla="*/ 406400 w 4215960"/>
                <a:gd name="connsiteY56" fmla="*/ 3087605 h 4384865"/>
                <a:gd name="connsiteX57" fmla="*/ 435428 w 4215960"/>
                <a:gd name="connsiteY57" fmla="*/ 3152920 h 4384865"/>
                <a:gd name="connsiteX58" fmla="*/ 457200 w 4215960"/>
                <a:gd name="connsiteY58" fmla="*/ 3181948 h 4384865"/>
                <a:gd name="connsiteX59" fmla="*/ 471714 w 4215960"/>
                <a:gd name="connsiteY59" fmla="*/ 3240005 h 4384865"/>
                <a:gd name="connsiteX60" fmla="*/ 478971 w 4215960"/>
                <a:gd name="connsiteY60" fmla="*/ 3261777 h 4384865"/>
                <a:gd name="connsiteX61" fmla="*/ 486228 w 4215960"/>
                <a:gd name="connsiteY61" fmla="*/ 3290805 h 4384865"/>
                <a:gd name="connsiteX62" fmla="*/ 493485 w 4215960"/>
                <a:gd name="connsiteY62" fmla="*/ 3356120 h 4384865"/>
                <a:gd name="connsiteX63" fmla="*/ 515257 w 4215960"/>
                <a:gd name="connsiteY63" fmla="*/ 3414177 h 4384865"/>
                <a:gd name="connsiteX64" fmla="*/ 544285 w 4215960"/>
                <a:gd name="connsiteY64" fmla="*/ 3457720 h 4384865"/>
                <a:gd name="connsiteX65" fmla="*/ 573314 w 4215960"/>
                <a:gd name="connsiteY65" fmla="*/ 3508520 h 4384865"/>
                <a:gd name="connsiteX66" fmla="*/ 602343 w 4215960"/>
                <a:gd name="connsiteY66" fmla="*/ 3530291 h 4384865"/>
                <a:gd name="connsiteX67" fmla="*/ 645885 w 4215960"/>
                <a:gd name="connsiteY67" fmla="*/ 3573834 h 4384865"/>
                <a:gd name="connsiteX68" fmla="*/ 674914 w 4215960"/>
                <a:gd name="connsiteY68" fmla="*/ 3595605 h 4384865"/>
                <a:gd name="connsiteX69" fmla="*/ 711200 w 4215960"/>
                <a:gd name="connsiteY69" fmla="*/ 3639148 h 4384865"/>
                <a:gd name="connsiteX70" fmla="*/ 740228 w 4215960"/>
                <a:gd name="connsiteY70" fmla="*/ 3660920 h 4384865"/>
                <a:gd name="connsiteX71" fmla="*/ 812800 w 4215960"/>
                <a:gd name="connsiteY71" fmla="*/ 3726234 h 4384865"/>
                <a:gd name="connsiteX72" fmla="*/ 849085 w 4215960"/>
                <a:gd name="connsiteY72" fmla="*/ 3769777 h 4384865"/>
                <a:gd name="connsiteX73" fmla="*/ 870857 w 4215960"/>
                <a:gd name="connsiteY73" fmla="*/ 3784291 h 4384865"/>
                <a:gd name="connsiteX74" fmla="*/ 907143 w 4215960"/>
                <a:gd name="connsiteY74" fmla="*/ 3827834 h 4384865"/>
                <a:gd name="connsiteX75" fmla="*/ 936171 w 4215960"/>
                <a:gd name="connsiteY75" fmla="*/ 3849605 h 4384865"/>
                <a:gd name="connsiteX76" fmla="*/ 1030514 w 4215960"/>
                <a:gd name="connsiteY76" fmla="*/ 3893148 h 4384865"/>
                <a:gd name="connsiteX77" fmla="*/ 1480457 w 4215960"/>
                <a:gd name="connsiteY77" fmla="*/ 3878634 h 4384865"/>
                <a:gd name="connsiteX78" fmla="*/ 1531257 w 4215960"/>
                <a:gd name="connsiteY78" fmla="*/ 3864120 h 4384865"/>
                <a:gd name="connsiteX79" fmla="*/ 1618343 w 4215960"/>
                <a:gd name="connsiteY79" fmla="*/ 3856862 h 4384865"/>
                <a:gd name="connsiteX80" fmla="*/ 1698171 w 4215960"/>
                <a:gd name="connsiteY80" fmla="*/ 3842348 h 4384865"/>
                <a:gd name="connsiteX81" fmla="*/ 1756228 w 4215960"/>
                <a:gd name="connsiteY81" fmla="*/ 3835091 h 4384865"/>
                <a:gd name="connsiteX82" fmla="*/ 1785257 w 4215960"/>
                <a:gd name="connsiteY82" fmla="*/ 3820577 h 4384865"/>
                <a:gd name="connsiteX83" fmla="*/ 1850571 w 4215960"/>
                <a:gd name="connsiteY83" fmla="*/ 3798805 h 4384865"/>
                <a:gd name="connsiteX84" fmla="*/ 1886857 w 4215960"/>
                <a:gd name="connsiteY84" fmla="*/ 3784291 h 4384865"/>
                <a:gd name="connsiteX85" fmla="*/ 1988457 w 4215960"/>
                <a:gd name="connsiteY85" fmla="*/ 3769777 h 4384865"/>
                <a:gd name="connsiteX86" fmla="*/ 2017485 w 4215960"/>
                <a:gd name="connsiteY86" fmla="*/ 3762520 h 4384865"/>
                <a:gd name="connsiteX87" fmla="*/ 2637971 w 4215960"/>
                <a:gd name="connsiteY87" fmla="*/ 4109274 h 4384865"/>
                <a:gd name="connsiteX88" fmla="*/ 2724375 w 4215960"/>
                <a:gd name="connsiteY88" fmla="*/ 4295464 h 4384865"/>
                <a:gd name="connsiteX89" fmla="*/ 2784700 w 4215960"/>
                <a:gd name="connsiteY89" fmla="*/ 4354202 h 4384865"/>
                <a:gd name="connsiteX90" fmla="*/ 2795812 w 4215960"/>
                <a:gd name="connsiteY90" fmla="*/ 4324039 h 4384865"/>
                <a:gd name="connsiteX91" fmla="*/ 2841850 w 4215960"/>
                <a:gd name="connsiteY91" fmla="*/ 4297051 h 4384865"/>
                <a:gd name="connsiteX92" fmla="*/ 2892650 w 4215960"/>
                <a:gd name="connsiteY92" fmla="*/ 4370077 h 4384865"/>
                <a:gd name="connsiteX93" fmla="*/ 2941863 w 4215960"/>
                <a:gd name="connsiteY93" fmla="*/ 4373252 h 4384865"/>
                <a:gd name="connsiteX94" fmla="*/ 2897412 w 4215960"/>
                <a:gd name="connsiteY94" fmla="*/ 4279590 h 4384865"/>
                <a:gd name="connsiteX95" fmla="*/ 2854550 w 4215960"/>
                <a:gd name="connsiteY95" fmla="*/ 4211327 h 4384865"/>
                <a:gd name="connsiteX96" fmla="*/ 2897413 w 4215960"/>
                <a:gd name="connsiteY96" fmla="*/ 4195451 h 4384865"/>
                <a:gd name="connsiteX97" fmla="*/ 2878362 w 4215960"/>
                <a:gd name="connsiteY97" fmla="*/ 4154177 h 4384865"/>
                <a:gd name="connsiteX98" fmla="*/ 2930750 w 4215960"/>
                <a:gd name="connsiteY98" fmla="*/ 4163702 h 4384865"/>
                <a:gd name="connsiteX99" fmla="*/ 2910113 w 4215960"/>
                <a:gd name="connsiteY99" fmla="*/ 4130364 h 4384865"/>
                <a:gd name="connsiteX100" fmla="*/ 2931432 w 4215960"/>
                <a:gd name="connsiteY100" fmla="*/ 4113810 h 4384865"/>
                <a:gd name="connsiteX101" fmla="*/ 3052535 w 4215960"/>
                <a:gd name="connsiteY101" fmla="*/ 4199083 h 4384865"/>
                <a:gd name="connsiteX102" fmla="*/ 3087912 w 4215960"/>
                <a:gd name="connsiteY102" fmla="*/ 4185926 h 4384865"/>
                <a:gd name="connsiteX103" fmla="*/ 3140299 w 4215960"/>
                <a:gd name="connsiteY103" fmla="*/ 4251015 h 4384865"/>
                <a:gd name="connsiteX104" fmla="*/ 3160937 w 4215960"/>
                <a:gd name="connsiteY104" fmla="*/ 4309752 h 4384865"/>
                <a:gd name="connsiteX105" fmla="*/ 3268887 w 4215960"/>
                <a:gd name="connsiteY105" fmla="*/ 4328801 h 4384865"/>
                <a:gd name="connsiteX106" fmla="*/ 3208563 w 4215960"/>
                <a:gd name="connsiteY106" fmla="*/ 4262126 h 4384865"/>
                <a:gd name="connsiteX107" fmla="*/ 3205387 w 4215960"/>
                <a:gd name="connsiteY107" fmla="*/ 4193864 h 4384865"/>
                <a:gd name="connsiteX108" fmla="*/ 3259362 w 4215960"/>
                <a:gd name="connsiteY108" fmla="*/ 4249427 h 4384865"/>
                <a:gd name="connsiteX109" fmla="*/ 3308575 w 4215960"/>
                <a:gd name="connsiteY109" fmla="*/ 4254189 h 4384865"/>
                <a:gd name="connsiteX110" fmla="*/ 3302225 w 4215960"/>
                <a:gd name="connsiteY110" fmla="*/ 4204977 h 4384865"/>
                <a:gd name="connsiteX111" fmla="*/ 3362550 w 4215960"/>
                <a:gd name="connsiteY111" fmla="*/ 4209739 h 4384865"/>
                <a:gd name="connsiteX112" fmla="*/ 3424462 w 4215960"/>
                <a:gd name="connsiteY112" fmla="*/ 4252601 h 4384865"/>
                <a:gd name="connsiteX113" fmla="*/ 3456212 w 4215960"/>
                <a:gd name="connsiteY113" fmla="*/ 4239902 h 4384865"/>
                <a:gd name="connsiteX114" fmla="*/ 3449863 w 4215960"/>
                <a:gd name="connsiteY114" fmla="*/ 4204977 h 4384865"/>
                <a:gd name="connsiteX115" fmla="*/ 3491138 w 4215960"/>
                <a:gd name="connsiteY115" fmla="*/ 4181165 h 4384865"/>
                <a:gd name="connsiteX116" fmla="*/ 3575275 w 4215960"/>
                <a:gd name="connsiteY116" fmla="*/ 4238315 h 4384865"/>
                <a:gd name="connsiteX117" fmla="*/ 3592738 w 4215960"/>
                <a:gd name="connsiteY117" fmla="*/ 4136717 h 4384865"/>
                <a:gd name="connsiteX118" fmla="*/ 3567338 w 4215960"/>
                <a:gd name="connsiteY118" fmla="*/ 4114491 h 4384865"/>
                <a:gd name="connsiteX119" fmla="*/ 3494312 w 4215960"/>
                <a:gd name="connsiteY119" fmla="*/ 4071628 h 4384865"/>
                <a:gd name="connsiteX120" fmla="*/ 3516537 w 4215960"/>
                <a:gd name="connsiteY120" fmla="*/ 4046229 h 4384865"/>
                <a:gd name="connsiteX121" fmla="*/ 3537175 w 4215960"/>
                <a:gd name="connsiteY121" fmla="*/ 4024003 h 4384865"/>
                <a:gd name="connsiteX122" fmla="*/ 3591150 w 4215960"/>
                <a:gd name="connsiteY122" fmla="*/ 4055754 h 4384865"/>
                <a:gd name="connsiteX123" fmla="*/ 3597500 w 4215960"/>
                <a:gd name="connsiteY123" fmla="*/ 4011304 h 4384865"/>
                <a:gd name="connsiteX124" fmla="*/ 3541937 w 4215960"/>
                <a:gd name="connsiteY124" fmla="*/ 3987491 h 4384865"/>
                <a:gd name="connsiteX125" fmla="*/ 3540350 w 4215960"/>
                <a:gd name="connsiteY125" fmla="*/ 3977967 h 4384865"/>
                <a:gd name="connsiteX126" fmla="*/ 3527649 w 4215960"/>
                <a:gd name="connsiteY126" fmla="*/ 3939868 h 4384865"/>
                <a:gd name="connsiteX127" fmla="*/ 3533999 w 4215960"/>
                <a:gd name="connsiteY127" fmla="*/ 3892242 h 4384865"/>
                <a:gd name="connsiteX128" fmla="*/ 3545112 w 4215960"/>
                <a:gd name="connsiteY128" fmla="*/ 3836679 h 4384865"/>
                <a:gd name="connsiteX129" fmla="*/ 3507012 w 4215960"/>
                <a:gd name="connsiteY129" fmla="*/ 3806517 h 4384865"/>
                <a:gd name="connsiteX130" fmla="*/ 3540349 w 4215960"/>
                <a:gd name="connsiteY130" fmla="*/ 3796992 h 4384865"/>
                <a:gd name="connsiteX131" fmla="*/ 3518124 w 4215960"/>
                <a:gd name="connsiteY131" fmla="*/ 3760479 h 4384865"/>
                <a:gd name="connsiteX132" fmla="*/ 3556225 w 4215960"/>
                <a:gd name="connsiteY132" fmla="*/ 3755718 h 4384865"/>
                <a:gd name="connsiteX133" fmla="*/ 3562574 w 4215960"/>
                <a:gd name="connsiteY133" fmla="*/ 3722379 h 4384865"/>
                <a:gd name="connsiteX134" fmla="*/ 3624488 w 4215960"/>
                <a:gd name="connsiteY134" fmla="*/ 3731906 h 4384865"/>
                <a:gd name="connsiteX135" fmla="*/ 3657601 w 4215960"/>
                <a:gd name="connsiteY135" fmla="*/ 3747098 h 4384865"/>
                <a:gd name="connsiteX136" fmla="*/ 3623808 w 4215960"/>
                <a:gd name="connsiteY136" fmla="*/ 3788146 h 4384865"/>
                <a:gd name="connsiteX137" fmla="*/ 3662816 w 4215960"/>
                <a:gd name="connsiteY137" fmla="*/ 3895642 h 4384865"/>
                <a:gd name="connsiteX138" fmla="*/ 3715203 w 4215960"/>
                <a:gd name="connsiteY138" fmla="*/ 3926940 h 4384865"/>
                <a:gd name="connsiteX139" fmla="*/ 3767137 w 4215960"/>
                <a:gd name="connsiteY139" fmla="*/ 3884758 h 4384865"/>
                <a:gd name="connsiteX140" fmla="*/ 3852862 w 4215960"/>
                <a:gd name="connsiteY140" fmla="*/ 3836225 h 4384865"/>
                <a:gd name="connsiteX141" fmla="*/ 3835626 w 4215960"/>
                <a:gd name="connsiteY141" fmla="*/ 3747324 h 4384865"/>
                <a:gd name="connsiteX142" fmla="*/ 3912960 w 4215960"/>
                <a:gd name="connsiteY142" fmla="*/ 3614655 h 4384865"/>
                <a:gd name="connsiteX143" fmla="*/ 4205514 w 4215960"/>
                <a:gd name="connsiteY143" fmla="*/ 3281507 h 4384865"/>
                <a:gd name="connsiteX144" fmla="*/ 4124097 w 4215960"/>
                <a:gd name="connsiteY144" fmla="*/ 3272435 h 4384865"/>
                <a:gd name="connsiteX145" fmla="*/ 4128634 w 4215960"/>
                <a:gd name="connsiteY145" fmla="*/ 3180587 h 4384865"/>
                <a:gd name="connsiteX146" fmla="*/ 4079647 w 4215960"/>
                <a:gd name="connsiteY146" fmla="*/ 3155415 h 4384865"/>
                <a:gd name="connsiteX147" fmla="*/ 3995510 w 4215960"/>
                <a:gd name="connsiteY147" fmla="*/ 3186937 h 4384865"/>
                <a:gd name="connsiteX148" fmla="*/ 3958771 w 4215960"/>
                <a:gd name="connsiteY148" fmla="*/ 3150652 h 4384865"/>
                <a:gd name="connsiteX149" fmla="*/ 4003448 w 4215960"/>
                <a:gd name="connsiteY149" fmla="*/ 3127747 h 4384865"/>
                <a:gd name="connsiteX150" fmla="*/ 3874181 w 4215960"/>
                <a:gd name="connsiteY150" fmla="*/ 2914568 h 4384865"/>
                <a:gd name="connsiteX151" fmla="*/ 3889147 w 4215960"/>
                <a:gd name="connsiteY151" fmla="*/ 2884405 h 4384865"/>
                <a:gd name="connsiteX152" fmla="*/ 3865562 w 4215960"/>
                <a:gd name="connsiteY152" fmla="*/ 2768745 h 4384865"/>
                <a:gd name="connsiteX153" fmla="*/ 3706813 w 4215960"/>
                <a:gd name="connsiteY153" fmla="*/ 2757859 h 4384865"/>
                <a:gd name="connsiteX154" fmla="*/ 3673475 w 4215960"/>
                <a:gd name="connsiteY154" fmla="*/ 2806617 h 4384865"/>
                <a:gd name="connsiteX155" fmla="*/ 3584575 w 4215960"/>
                <a:gd name="connsiteY155" fmla="*/ 2821133 h 4384865"/>
                <a:gd name="connsiteX156" fmla="*/ 3590925 w 4215960"/>
                <a:gd name="connsiteY156" fmla="*/ 2799134 h 4384865"/>
                <a:gd name="connsiteX157" fmla="*/ 3537403 w 4215960"/>
                <a:gd name="connsiteY157" fmla="*/ 2783033 h 4384865"/>
                <a:gd name="connsiteX158" fmla="*/ 3512684 w 4215960"/>
                <a:gd name="connsiteY158" fmla="*/ 2617932 h 4384865"/>
                <a:gd name="connsiteX159" fmla="*/ 3232377 w 4215960"/>
                <a:gd name="connsiteY159" fmla="*/ 2551257 h 4384865"/>
                <a:gd name="connsiteX160" fmla="*/ 3096078 w 4215960"/>
                <a:gd name="connsiteY160" fmla="*/ 2594573 h 4384865"/>
                <a:gd name="connsiteX161" fmla="*/ 2964089 w 4215960"/>
                <a:gd name="connsiteY161" fmla="*/ 2587089 h 4384865"/>
                <a:gd name="connsiteX162" fmla="*/ 2831646 w 4215960"/>
                <a:gd name="connsiteY162" fmla="*/ 2476191 h 4384865"/>
                <a:gd name="connsiteX163" fmla="*/ 2618468 w 4215960"/>
                <a:gd name="connsiteY163" fmla="*/ 2172978 h 4384865"/>
                <a:gd name="connsiteX164" fmla="*/ 2220006 w 4215960"/>
                <a:gd name="connsiteY164" fmla="*/ 2033505 h 4384865"/>
                <a:gd name="connsiteX165" fmla="*/ 1983468 w 4215960"/>
                <a:gd name="connsiteY165" fmla="*/ 1720541 h 4384865"/>
                <a:gd name="connsiteX166" fmla="*/ 2017259 w 4215960"/>
                <a:gd name="connsiteY166" fmla="*/ 1695595 h 4384865"/>
                <a:gd name="connsiteX167" fmla="*/ 2076903 w 4215960"/>
                <a:gd name="connsiteY167" fmla="*/ 1778598 h 4384865"/>
                <a:gd name="connsiteX168" fmla="*/ 2097087 w 4215960"/>
                <a:gd name="connsiteY168" fmla="*/ 1761135 h 4384865"/>
                <a:gd name="connsiteX169" fmla="*/ 2140177 w 4215960"/>
                <a:gd name="connsiteY169" fmla="*/ 1791979 h 4384865"/>
                <a:gd name="connsiteX170" fmla="*/ 2228850 w 4215960"/>
                <a:gd name="connsiteY170" fmla="*/ 1738230 h 4384865"/>
                <a:gd name="connsiteX171" fmla="*/ 2244952 w 4215960"/>
                <a:gd name="connsiteY171" fmla="*/ 1717820 h 4384865"/>
                <a:gd name="connsiteX172" fmla="*/ 2303235 w 4215960"/>
                <a:gd name="connsiteY172" fmla="*/ 1718046 h 4384865"/>
                <a:gd name="connsiteX173" fmla="*/ 2319338 w 4215960"/>
                <a:gd name="connsiteY173" fmla="*/ 1684936 h 4384865"/>
                <a:gd name="connsiteX174" fmla="*/ 2300514 w 4215960"/>
                <a:gd name="connsiteY174" fmla="*/ 1659309 h 4384865"/>
                <a:gd name="connsiteX175" fmla="*/ 2233386 w 4215960"/>
                <a:gd name="connsiteY175" fmla="*/ 1679266 h 4384865"/>
                <a:gd name="connsiteX176" fmla="*/ 2211614 w 4215960"/>
                <a:gd name="connsiteY176" fmla="*/ 1625745 h 4384865"/>
                <a:gd name="connsiteX177" fmla="*/ 2232932 w 4215960"/>
                <a:gd name="connsiteY177" fmla="*/ 1596035 h 4384865"/>
                <a:gd name="connsiteX178" fmla="*/ 2176462 w 4215960"/>
                <a:gd name="connsiteY178" fmla="*/ 1492621 h 4384865"/>
                <a:gd name="connsiteX179" fmla="*/ 2127931 w 4215960"/>
                <a:gd name="connsiteY179" fmla="*/ 1531402 h 4384865"/>
                <a:gd name="connsiteX180" fmla="*/ 2038576 w 4215960"/>
                <a:gd name="connsiteY180" fmla="*/ 1476746 h 4384865"/>
                <a:gd name="connsiteX181" fmla="*/ 2090510 w 4215960"/>
                <a:gd name="connsiteY181" fmla="*/ 1384217 h 4384865"/>
                <a:gd name="connsiteX182" fmla="*/ 2047648 w 4215960"/>
                <a:gd name="connsiteY182" fmla="*/ 1263114 h 4384865"/>
                <a:gd name="connsiteX183" fmla="*/ 2062389 w 4215960"/>
                <a:gd name="connsiteY183" fmla="*/ 1139062 h 4384865"/>
                <a:gd name="connsiteX184" fmla="*/ 2157639 w 4215960"/>
                <a:gd name="connsiteY184" fmla="*/ 1065357 h 4384865"/>
                <a:gd name="connsiteX185" fmla="*/ 2262868 w 4215960"/>
                <a:gd name="connsiteY185" fmla="*/ 1042905 h 4384865"/>
                <a:gd name="connsiteX186" fmla="*/ 2199821 w 4215960"/>
                <a:gd name="connsiteY186" fmla="*/ 953098 h 4384865"/>
                <a:gd name="connsiteX187" fmla="*/ 2182585 w 4215960"/>
                <a:gd name="connsiteY187" fmla="*/ 997775 h 4384865"/>
                <a:gd name="connsiteX188" fmla="*/ 2139270 w 4215960"/>
                <a:gd name="connsiteY188" fmla="*/ 950604 h 4384865"/>
                <a:gd name="connsiteX189" fmla="*/ 2160588 w 4215960"/>
                <a:gd name="connsiteY189" fmla="*/ 865332 h 4384865"/>
                <a:gd name="connsiteX190" fmla="*/ 2233612 w 4215960"/>
                <a:gd name="connsiteY190" fmla="*/ 768041 h 4384865"/>
                <a:gd name="connsiteX191" fmla="*/ 2216603 w 4215960"/>
                <a:gd name="connsiteY191" fmla="*/ 661452 h 4384865"/>
                <a:gd name="connsiteX192" fmla="*/ 2045381 w 4215960"/>
                <a:gd name="connsiteY192" fmla="*/ 671203 h 4384865"/>
                <a:gd name="connsiteX193" fmla="*/ 2026103 w 4215960"/>
                <a:gd name="connsiteY193" fmla="*/ 713840 h 4384865"/>
                <a:gd name="connsiteX194" fmla="*/ 1993900 w 4215960"/>
                <a:gd name="connsiteY194" fmla="*/ 646257 h 4384865"/>
                <a:gd name="connsiteX195" fmla="*/ 1964190 w 4215960"/>
                <a:gd name="connsiteY195" fmla="*/ 686625 h 4384865"/>
                <a:gd name="connsiteX196" fmla="*/ 1778681 w 4215960"/>
                <a:gd name="connsiteY196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73362 w 4215960"/>
                <a:gd name="connsiteY27" fmla="*/ 621991 h 4384865"/>
                <a:gd name="connsiteX28" fmla="*/ 362857 w 4215960"/>
                <a:gd name="connsiteY28" fmla="*/ 808862 h 4384865"/>
                <a:gd name="connsiteX29" fmla="*/ 312057 w 4215960"/>
                <a:gd name="connsiteY29" fmla="*/ 823377 h 4384865"/>
                <a:gd name="connsiteX30" fmla="*/ 239485 w 4215960"/>
                <a:gd name="connsiteY30" fmla="*/ 874177 h 4384865"/>
                <a:gd name="connsiteX31" fmla="*/ 210457 w 4215960"/>
                <a:gd name="connsiteY31" fmla="*/ 881434 h 4384865"/>
                <a:gd name="connsiteX32" fmla="*/ 159657 w 4215960"/>
                <a:gd name="connsiteY32" fmla="*/ 910462 h 4384865"/>
                <a:gd name="connsiteX33" fmla="*/ 130628 w 4215960"/>
                <a:gd name="connsiteY33" fmla="*/ 939491 h 4384865"/>
                <a:gd name="connsiteX34" fmla="*/ 108857 w 4215960"/>
                <a:gd name="connsiteY34" fmla="*/ 961262 h 4384865"/>
                <a:gd name="connsiteX35" fmla="*/ 94343 w 4215960"/>
                <a:gd name="connsiteY35" fmla="*/ 975777 h 4384865"/>
                <a:gd name="connsiteX36" fmla="*/ 43543 w 4215960"/>
                <a:gd name="connsiteY36" fmla="*/ 1055605 h 4384865"/>
                <a:gd name="connsiteX37" fmla="*/ 14514 w 4215960"/>
                <a:gd name="connsiteY37" fmla="*/ 1135434 h 4384865"/>
                <a:gd name="connsiteX38" fmla="*/ 0 w 4215960"/>
                <a:gd name="connsiteY38" fmla="*/ 1193491 h 4384865"/>
                <a:gd name="connsiteX39" fmla="*/ 7257 w 4215960"/>
                <a:gd name="connsiteY39" fmla="*/ 2165948 h 4384865"/>
                <a:gd name="connsiteX40" fmla="*/ 29028 w 4215960"/>
                <a:gd name="connsiteY40" fmla="*/ 2267548 h 4384865"/>
                <a:gd name="connsiteX41" fmla="*/ 43543 w 4215960"/>
                <a:gd name="connsiteY41" fmla="*/ 2303834 h 4384865"/>
                <a:gd name="connsiteX42" fmla="*/ 58057 w 4215960"/>
                <a:gd name="connsiteY42" fmla="*/ 2369148 h 4384865"/>
                <a:gd name="connsiteX43" fmla="*/ 79828 w 4215960"/>
                <a:gd name="connsiteY43" fmla="*/ 2419948 h 4384865"/>
                <a:gd name="connsiteX44" fmla="*/ 116114 w 4215960"/>
                <a:gd name="connsiteY44" fmla="*/ 2536062 h 4384865"/>
                <a:gd name="connsiteX45" fmla="*/ 137885 w 4215960"/>
                <a:gd name="connsiteY45" fmla="*/ 2601377 h 4384865"/>
                <a:gd name="connsiteX46" fmla="*/ 145143 w 4215960"/>
                <a:gd name="connsiteY46" fmla="*/ 2623148 h 4384865"/>
                <a:gd name="connsiteX47" fmla="*/ 166914 w 4215960"/>
                <a:gd name="connsiteY47" fmla="*/ 2666691 h 4384865"/>
                <a:gd name="connsiteX48" fmla="*/ 188685 w 4215960"/>
                <a:gd name="connsiteY48" fmla="*/ 2717491 h 4384865"/>
                <a:gd name="connsiteX49" fmla="*/ 195943 w 4215960"/>
                <a:gd name="connsiteY49" fmla="*/ 2746520 h 4384865"/>
                <a:gd name="connsiteX50" fmla="*/ 232228 w 4215960"/>
                <a:gd name="connsiteY50" fmla="*/ 2797320 h 4384865"/>
                <a:gd name="connsiteX51" fmla="*/ 254000 w 4215960"/>
                <a:gd name="connsiteY51" fmla="*/ 2855377 h 4384865"/>
                <a:gd name="connsiteX52" fmla="*/ 275771 w 4215960"/>
                <a:gd name="connsiteY52" fmla="*/ 2877148 h 4384865"/>
                <a:gd name="connsiteX53" fmla="*/ 312057 w 4215960"/>
                <a:gd name="connsiteY53" fmla="*/ 2949720 h 4384865"/>
                <a:gd name="connsiteX54" fmla="*/ 348343 w 4215960"/>
                <a:gd name="connsiteY54" fmla="*/ 3000520 h 4384865"/>
                <a:gd name="connsiteX55" fmla="*/ 355600 w 4215960"/>
                <a:gd name="connsiteY55" fmla="*/ 3022291 h 4384865"/>
                <a:gd name="connsiteX56" fmla="*/ 406400 w 4215960"/>
                <a:gd name="connsiteY56" fmla="*/ 3087605 h 4384865"/>
                <a:gd name="connsiteX57" fmla="*/ 435428 w 4215960"/>
                <a:gd name="connsiteY57" fmla="*/ 3152920 h 4384865"/>
                <a:gd name="connsiteX58" fmla="*/ 457200 w 4215960"/>
                <a:gd name="connsiteY58" fmla="*/ 3181948 h 4384865"/>
                <a:gd name="connsiteX59" fmla="*/ 471714 w 4215960"/>
                <a:gd name="connsiteY59" fmla="*/ 3240005 h 4384865"/>
                <a:gd name="connsiteX60" fmla="*/ 478971 w 4215960"/>
                <a:gd name="connsiteY60" fmla="*/ 3261777 h 4384865"/>
                <a:gd name="connsiteX61" fmla="*/ 486228 w 4215960"/>
                <a:gd name="connsiteY61" fmla="*/ 3290805 h 4384865"/>
                <a:gd name="connsiteX62" fmla="*/ 493485 w 4215960"/>
                <a:gd name="connsiteY62" fmla="*/ 3356120 h 4384865"/>
                <a:gd name="connsiteX63" fmla="*/ 515257 w 4215960"/>
                <a:gd name="connsiteY63" fmla="*/ 3414177 h 4384865"/>
                <a:gd name="connsiteX64" fmla="*/ 544285 w 4215960"/>
                <a:gd name="connsiteY64" fmla="*/ 3457720 h 4384865"/>
                <a:gd name="connsiteX65" fmla="*/ 573314 w 4215960"/>
                <a:gd name="connsiteY65" fmla="*/ 3508520 h 4384865"/>
                <a:gd name="connsiteX66" fmla="*/ 602343 w 4215960"/>
                <a:gd name="connsiteY66" fmla="*/ 3530291 h 4384865"/>
                <a:gd name="connsiteX67" fmla="*/ 645885 w 4215960"/>
                <a:gd name="connsiteY67" fmla="*/ 3573834 h 4384865"/>
                <a:gd name="connsiteX68" fmla="*/ 674914 w 4215960"/>
                <a:gd name="connsiteY68" fmla="*/ 3595605 h 4384865"/>
                <a:gd name="connsiteX69" fmla="*/ 711200 w 4215960"/>
                <a:gd name="connsiteY69" fmla="*/ 3639148 h 4384865"/>
                <a:gd name="connsiteX70" fmla="*/ 740228 w 4215960"/>
                <a:gd name="connsiteY70" fmla="*/ 3660920 h 4384865"/>
                <a:gd name="connsiteX71" fmla="*/ 812800 w 4215960"/>
                <a:gd name="connsiteY71" fmla="*/ 3726234 h 4384865"/>
                <a:gd name="connsiteX72" fmla="*/ 849085 w 4215960"/>
                <a:gd name="connsiteY72" fmla="*/ 3769777 h 4384865"/>
                <a:gd name="connsiteX73" fmla="*/ 870857 w 4215960"/>
                <a:gd name="connsiteY73" fmla="*/ 3784291 h 4384865"/>
                <a:gd name="connsiteX74" fmla="*/ 907143 w 4215960"/>
                <a:gd name="connsiteY74" fmla="*/ 3827834 h 4384865"/>
                <a:gd name="connsiteX75" fmla="*/ 936171 w 4215960"/>
                <a:gd name="connsiteY75" fmla="*/ 3849605 h 4384865"/>
                <a:gd name="connsiteX76" fmla="*/ 1030514 w 4215960"/>
                <a:gd name="connsiteY76" fmla="*/ 3893148 h 4384865"/>
                <a:gd name="connsiteX77" fmla="*/ 1480457 w 4215960"/>
                <a:gd name="connsiteY77" fmla="*/ 3878634 h 4384865"/>
                <a:gd name="connsiteX78" fmla="*/ 1531257 w 4215960"/>
                <a:gd name="connsiteY78" fmla="*/ 3864120 h 4384865"/>
                <a:gd name="connsiteX79" fmla="*/ 1618343 w 4215960"/>
                <a:gd name="connsiteY79" fmla="*/ 3856862 h 4384865"/>
                <a:gd name="connsiteX80" fmla="*/ 1698171 w 4215960"/>
                <a:gd name="connsiteY80" fmla="*/ 3842348 h 4384865"/>
                <a:gd name="connsiteX81" fmla="*/ 1756228 w 4215960"/>
                <a:gd name="connsiteY81" fmla="*/ 3835091 h 4384865"/>
                <a:gd name="connsiteX82" fmla="*/ 1785257 w 4215960"/>
                <a:gd name="connsiteY82" fmla="*/ 3820577 h 4384865"/>
                <a:gd name="connsiteX83" fmla="*/ 1850571 w 4215960"/>
                <a:gd name="connsiteY83" fmla="*/ 3798805 h 4384865"/>
                <a:gd name="connsiteX84" fmla="*/ 1886857 w 4215960"/>
                <a:gd name="connsiteY84" fmla="*/ 3784291 h 4384865"/>
                <a:gd name="connsiteX85" fmla="*/ 1988457 w 4215960"/>
                <a:gd name="connsiteY85" fmla="*/ 3769777 h 4384865"/>
                <a:gd name="connsiteX86" fmla="*/ 2017485 w 4215960"/>
                <a:gd name="connsiteY86" fmla="*/ 3762520 h 4384865"/>
                <a:gd name="connsiteX87" fmla="*/ 2637971 w 4215960"/>
                <a:gd name="connsiteY87" fmla="*/ 4109274 h 4384865"/>
                <a:gd name="connsiteX88" fmla="*/ 2724375 w 4215960"/>
                <a:gd name="connsiteY88" fmla="*/ 4295464 h 4384865"/>
                <a:gd name="connsiteX89" fmla="*/ 2784700 w 4215960"/>
                <a:gd name="connsiteY89" fmla="*/ 4354202 h 4384865"/>
                <a:gd name="connsiteX90" fmla="*/ 2795812 w 4215960"/>
                <a:gd name="connsiteY90" fmla="*/ 4324039 h 4384865"/>
                <a:gd name="connsiteX91" fmla="*/ 2841850 w 4215960"/>
                <a:gd name="connsiteY91" fmla="*/ 4297051 h 4384865"/>
                <a:gd name="connsiteX92" fmla="*/ 2892650 w 4215960"/>
                <a:gd name="connsiteY92" fmla="*/ 4370077 h 4384865"/>
                <a:gd name="connsiteX93" fmla="*/ 2941863 w 4215960"/>
                <a:gd name="connsiteY93" fmla="*/ 4373252 h 4384865"/>
                <a:gd name="connsiteX94" fmla="*/ 2897412 w 4215960"/>
                <a:gd name="connsiteY94" fmla="*/ 4279590 h 4384865"/>
                <a:gd name="connsiteX95" fmla="*/ 2854550 w 4215960"/>
                <a:gd name="connsiteY95" fmla="*/ 4211327 h 4384865"/>
                <a:gd name="connsiteX96" fmla="*/ 2897413 w 4215960"/>
                <a:gd name="connsiteY96" fmla="*/ 4195451 h 4384865"/>
                <a:gd name="connsiteX97" fmla="*/ 2878362 w 4215960"/>
                <a:gd name="connsiteY97" fmla="*/ 4154177 h 4384865"/>
                <a:gd name="connsiteX98" fmla="*/ 2930750 w 4215960"/>
                <a:gd name="connsiteY98" fmla="*/ 4163702 h 4384865"/>
                <a:gd name="connsiteX99" fmla="*/ 2910113 w 4215960"/>
                <a:gd name="connsiteY99" fmla="*/ 4130364 h 4384865"/>
                <a:gd name="connsiteX100" fmla="*/ 2931432 w 4215960"/>
                <a:gd name="connsiteY100" fmla="*/ 4113810 h 4384865"/>
                <a:gd name="connsiteX101" fmla="*/ 3052535 w 4215960"/>
                <a:gd name="connsiteY101" fmla="*/ 4199083 h 4384865"/>
                <a:gd name="connsiteX102" fmla="*/ 3087912 w 4215960"/>
                <a:gd name="connsiteY102" fmla="*/ 4185926 h 4384865"/>
                <a:gd name="connsiteX103" fmla="*/ 3140299 w 4215960"/>
                <a:gd name="connsiteY103" fmla="*/ 4251015 h 4384865"/>
                <a:gd name="connsiteX104" fmla="*/ 3160937 w 4215960"/>
                <a:gd name="connsiteY104" fmla="*/ 4309752 h 4384865"/>
                <a:gd name="connsiteX105" fmla="*/ 3268887 w 4215960"/>
                <a:gd name="connsiteY105" fmla="*/ 4328801 h 4384865"/>
                <a:gd name="connsiteX106" fmla="*/ 3208563 w 4215960"/>
                <a:gd name="connsiteY106" fmla="*/ 4262126 h 4384865"/>
                <a:gd name="connsiteX107" fmla="*/ 3205387 w 4215960"/>
                <a:gd name="connsiteY107" fmla="*/ 4193864 h 4384865"/>
                <a:gd name="connsiteX108" fmla="*/ 3259362 w 4215960"/>
                <a:gd name="connsiteY108" fmla="*/ 4249427 h 4384865"/>
                <a:gd name="connsiteX109" fmla="*/ 3308575 w 4215960"/>
                <a:gd name="connsiteY109" fmla="*/ 4254189 h 4384865"/>
                <a:gd name="connsiteX110" fmla="*/ 3302225 w 4215960"/>
                <a:gd name="connsiteY110" fmla="*/ 4204977 h 4384865"/>
                <a:gd name="connsiteX111" fmla="*/ 3362550 w 4215960"/>
                <a:gd name="connsiteY111" fmla="*/ 4209739 h 4384865"/>
                <a:gd name="connsiteX112" fmla="*/ 3424462 w 4215960"/>
                <a:gd name="connsiteY112" fmla="*/ 4252601 h 4384865"/>
                <a:gd name="connsiteX113" fmla="*/ 3456212 w 4215960"/>
                <a:gd name="connsiteY113" fmla="*/ 4239902 h 4384865"/>
                <a:gd name="connsiteX114" fmla="*/ 3449863 w 4215960"/>
                <a:gd name="connsiteY114" fmla="*/ 4204977 h 4384865"/>
                <a:gd name="connsiteX115" fmla="*/ 3491138 w 4215960"/>
                <a:gd name="connsiteY115" fmla="*/ 4181165 h 4384865"/>
                <a:gd name="connsiteX116" fmla="*/ 3575275 w 4215960"/>
                <a:gd name="connsiteY116" fmla="*/ 4238315 h 4384865"/>
                <a:gd name="connsiteX117" fmla="*/ 3592738 w 4215960"/>
                <a:gd name="connsiteY117" fmla="*/ 4136717 h 4384865"/>
                <a:gd name="connsiteX118" fmla="*/ 3567338 w 4215960"/>
                <a:gd name="connsiteY118" fmla="*/ 4114491 h 4384865"/>
                <a:gd name="connsiteX119" fmla="*/ 3494312 w 4215960"/>
                <a:gd name="connsiteY119" fmla="*/ 4071628 h 4384865"/>
                <a:gd name="connsiteX120" fmla="*/ 3516537 w 4215960"/>
                <a:gd name="connsiteY120" fmla="*/ 4046229 h 4384865"/>
                <a:gd name="connsiteX121" fmla="*/ 3537175 w 4215960"/>
                <a:gd name="connsiteY121" fmla="*/ 4024003 h 4384865"/>
                <a:gd name="connsiteX122" fmla="*/ 3591150 w 4215960"/>
                <a:gd name="connsiteY122" fmla="*/ 4055754 h 4384865"/>
                <a:gd name="connsiteX123" fmla="*/ 3597500 w 4215960"/>
                <a:gd name="connsiteY123" fmla="*/ 4011304 h 4384865"/>
                <a:gd name="connsiteX124" fmla="*/ 3541937 w 4215960"/>
                <a:gd name="connsiteY124" fmla="*/ 3987491 h 4384865"/>
                <a:gd name="connsiteX125" fmla="*/ 3540350 w 4215960"/>
                <a:gd name="connsiteY125" fmla="*/ 3977967 h 4384865"/>
                <a:gd name="connsiteX126" fmla="*/ 3527649 w 4215960"/>
                <a:gd name="connsiteY126" fmla="*/ 3939868 h 4384865"/>
                <a:gd name="connsiteX127" fmla="*/ 3533999 w 4215960"/>
                <a:gd name="connsiteY127" fmla="*/ 3892242 h 4384865"/>
                <a:gd name="connsiteX128" fmla="*/ 3545112 w 4215960"/>
                <a:gd name="connsiteY128" fmla="*/ 3836679 h 4384865"/>
                <a:gd name="connsiteX129" fmla="*/ 3507012 w 4215960"/>
                <a:gd name="connsiteY129" fmla="*/ 3806517 h 4384865"/>
                <a:gd name="connsiteX130" fmla="*/ 3540349 w 4215960"/>
                <a:gd name="connsiteY130" fmla="*/ 3796992 h 4384865"/>
                <a:gd name="connsiteX131" fmla="*/ 3518124 w 4215960"/>
                <a:gd name="connsiteY131" fmla="*/ 3760479 h 4384865"/>
                <a:gd name="connsiteX132" fmla="*/ 3556225 w 4215960"/>
                <a:gd name="connsiteY132" fmla="*/ 3755718 h 4384865"/>
                <a:gd name="connsiteX133" fmla="*/ 3562574 w 4215960"/>
                <a:gd name="connsiteY133" fmla="*/ 3722379 h 4384865"/>
                <a:gd name="connsiteX134" fmla="*/ 3624488 w 4215960"/>
                <a:gd name="connsiteY134" fmla="*/ 3731906 h 4384865"/>
                <a:gd name="connsiteX135" fmla="*/ 3657601 w 4215960"/>
                <a:gd name="connsiteY135" fmla="*/ 3747098 h 4384865"/>
                <a:gd name="connsiteX136" fmla="*/ 3623808 w 4215960"/>
                <a:gd name="connsiteY136" fmla="*/ 3788146 h 4384865"/>
                <a:gd name="connsiteX137" fmla="*/ 3662816 w 4215960"/>
                <a:gd name="connsiteY137" fmla="*/ 3895642 h 4384865"/>
                <a:gd name="connsiteX138" fmla="*/ 3715203 w 4215960"/>
                <a:gd name="connsiteY138" fmla="*/ 3926940 h 4384865"/>
                <a:gd name="connsiteX139" fmla="*/ 3767137 w 4215960"/>
                <a:gd name="connsiteY139" fmla="*/ 3884758 h 4384865"/>
                <a:gd name="connsiteX140" fmla="*/ 3852862 w 4215960"/>
                <a:gd name="connsiteY140" fmla="*/ 3836225 h 4384865"/>
                <a:gd name="connsiteX141" fmla="*/ 3835626 w 4215960"/>
                <a:gd name="connsiteY141" fmla="*/ 3747324 h 4384865"/>
                <a:gd name="connsiteX142" fmla="*/ 3912960 w 4215960"/>
                <a:gd name="connsiteY142" fmla="*/ 3614655 h 4384865"/>
                <a:gd name="connsiteX143" fmla="*/ 4205514 w 4215960"/>
                <a:gd name="connsiteY143" fmla="*/ 3281507 h 4384865"/>
                <a:gd name="connsiteX144" fmla="*/ 4124097 w 4215960"/>
                <a:gd name="connsiteY144" fmla="*/ 3272435 h 4384865"/>
                <a:gd name="connsiteX145" fmla="*/ 4128634 w 4215960"/>
                <a:gd name="connsiteY145" fmla="*/ 3180587 h 4384865"/>
                <a:gd name="connsiteX146" fmla="*/ 4079647 w 4215960"/>
                <a:gd name="connsiteY146" fmla="*/ 3155415 h 4384865"/>
                <a:gd name="connsiteX147" fmla="*/ 3995510 w 4215960"/>
                <a:gd name="connsiteY147" fmla="*/ 3186937 h 4384865"/>
                <a:gd name="connsiteX148" fmla="*/ 3958771 w 4215960"/>
                <a:gd name="connsiteY148" fmla="*/ 3150652 h 4384865"/>
                <a:gd name="connsiteX149" fmla="*/ 4003448 w 4215960"/>
                <a:gd name="connsiteY149" fmla="*/ 3127747 h 4384865"/>
                <a:gd name="connsiteX150" fmla="*/ 3874181 w 4215960"/>
                <a:gd name="connsiteY150" fmla="*/ 2914568 h 4384865"/>
                <a:gd name="connsiteX151" fmla="*/ 3889147 w 4215960"/>
                <a:gd name="connsiteY151" fmla="*/ 2884405 h 4384865"/>
                <a:gd name="connsiteX152" fmla="*/ 3865562 w 4215960"/>
                <a:gd name="connsiteY152" fmla="*/ 2768745 h 4384865"/>
                <a:gd name="connsiteX153" fmla="*/ 3706813 w 4215960"/>
                <a:gd name="connsiteY153" fmla="*/ 2757859 h 4384865"/>
                <a:gd name="connsiteX154" fmla="*/ 3673475 w 4215960"/>
                <a:gd name="connsiteY154" fmla="*/ 2806617 h 4384865"/>
                <a:gd name="connsiteX155" fmla="*/ 3584575 w 4215960"/>
                <a:gd name="connsiteY155" fmla="*/ 2821133 h 4384865"/>
                <a:gd name="connsiteX156" fmla="*/ 3590925 w 4215960"/>
                <a:gd name="connsiteY156" fmla="*/ 2799134 h 4384865"/>
                <a:gd name="connsiteX157" fmla="*/ 3537403 w 4215960"/>
                <a:gd name="connsiteY157" fmla="*/ 2783033 h 4384865"/>
                <a:gd name="connsiteX158" fmla="*/ 3512684 w 4215960"/>
                <a:gd name="connsiteY158" fmla="*/ 2617932 h 4384865"/>
                <a:gd name="connsiteX159" fmla="*/ 3232377 w 4215960"/>
                <a:gd name="connsiteY159" fmla="*/ 2551257 h 4384865"/>
                <a:gd name="connsiteX160" fmla="*/ 3096078 w 4215960"/>
                <a:gd name="connsiteY160" fmla="*/ 2594573 h 4384865"/>
                <a:gd name="connsiteX161" fmla="*/ 2964089 w 4215960"/>
                <a:gd name="connsiteY161" fmla="*/ 2587089 h 4384865"/>
                <a:gd name="connsiteX162" fmla="*/ 2831646 w 4215960"/>
                <a:gd name="connsiteY162" fmla="*/ 2476191 h 4384865"/>
                <a:gd name="connsiteX163" fmla="*/ 2618468 w 4215960"/>
                <a:gd name="connsiteY163" fmla="*/ 2172978 h 4384865"/>
                <a:gd name="connsiteX164" fmla="*/ 2220006 w 4215960"/>
                <a:gd name="connsiteY164" fmla="*/ 2033505 h 4384865"/>
                <a:gd name="connsiteX165" fmla="*/ 1983468 w 4215960"/>
                <a:gd name="connsiteY165" fmla="*/ 1720541 h 4384865"/>
                <a:gd name="connsiteX166" fmla="*/ 2017259 w 4215960"/>
                <a:gd name="connsiteY166" fmla="*/ 1695595 h 4384865"/>
                <a:gd name="connsiteX167" fmla="*/ 2076903 w 4215960"/>
                <a:gd name="connsiteY167" fmla="*/ 1778598 h 4384865"/>
                <a:gd name="connsiteX168" fmla="*/ 2097087 w 4215960"/>
                <a:gd name="connsiteY168" fmla="*/ 1761135 h 4384865"/>
                <a:gd name="connsiteX169" fmla="*/ 2140177 w 4215960"/>
                <a:gd name="connsiteY169" fmla="*/ 1791979 h 4384865"/>
                <a:gd name="connsiteX170" fmla="*/ 2228850 w 4215960"/>
                <a:gd name="connsiteY170" fmla="*/ 1738230 h 4384865"/>
                <a:gd name="connsiteX171" fmla="*/ 2244952 w 4215960"/>
                <a:gd name="connsiteY171" fmla="*/ 1717820 h 4384865"/>
                <a:gd name="connsiteX172" fmla="*/ 2303235 w 4215960"/>
                <a:gd name="connsiteY172" fmla="*/ 1718046 h 4384865"/>
                <a:gd name="connsiteX173" fmla="*/ 2319338 w 4215960"/>
                <a:gd name="connsiteY173" fmla="*/ 1684936 h 4384865"/>
                <a:gd name="connsiteX174" fmla="*/ 2300514 w 4215960"/>
                <a:gd name="connsiteY174" fmla="*/ 1659309 h 4384865"/>
                <a:gd name="connsiteX175" fmla="*/ 2233386 w 4215960"/>
                <a:gd name="connsiteY175" fmla="*/ 1679266 h 4384865"/>
                <a:gd name="connsiteX176" fmla="*/ 2211614 w 4215960"/>
                <a:gd name="connsiteY176" fmla="*/ 1625745 h 4384865"/>
                <a:gd name="connsiteX177" fmla="*/ 2232932 w 4215960"/>
                <a:gd name="connsiteY177" fmla="*/ 1596035 h 4384865"/>
                <a:gd name="connsiteX178" fmla="*/ 2176462 w 4215960"/>
                <a:gd name="connsiteY178" fmla="*/ 1492621 h 4384865"/>
                <a:gd name="connsiteX179" fmla="*/ 2127931 w 4215960"/>
                <a:gd name="connsiteY179" fmla="*/ 1531402 h 4384865"/>
                <a:gd name="connsiteX180" fmla="*/ 2038576 w 4215960"/>
                <a:gd name="connsiteY180" fmla="*/ 1476746 h 4384865"/>
                <a:gd name="connsiteX181" fmla="*/ 2090510 w 4215960"/>
                <a:gd name="connsiteY181" fmla="*/ 1384217 h 4384865"/>
                <a:gd name="connsiteX182" fmla="*/ 2047648 w 4215960"/>
                <a:gd name="connsiteY182" fmla="*/ 1263114 h 4384865"/>
                <a:gd name="connsiteX183" fmla="*/ 2062389 w 4215960"/>
                <a:gd name="connsiteY183" fmla="*/ 1139062 h 4384865"/>
                <a:gd name="connsiteX184" fmla="*/ 2157639 w 4215960"/>
                <a:gd name="connsiteY184" fmla="*/ 1065357 h 4384865"/>
                <a:gd name="connsiteX185" fmla="*/ 2262868 w 4215960"/>
                <a:gd name="connsiteY185" fmla="*/ 1042905 h 4384865"/>
                <a:gd name="connsiteX186" fmla="*/ 2199821 w 4215960"/>
                <a:gd name="connsiteY186" fmla="*/ 953098 h 4384865"/>
                <a:gd name="connsiteX187" fmla="*/ 2182585 w 4215960"/>
                <a:gd name="connsiteY187" fmla="*/ 997775 h 4384865"/>
                <a:gd name="connsiteX188" fmla="*/ 2139270 w 4215960"/>
                <a:gd name="connsiteY188" fmla="*/ 950604 h 4384865"/>
                <a:gd name="connsiteX189" fmla="*/ 2160588 w 4215960"/>
                <a:gd name="connsiteY189" fmla="*/ 865332 h 4384865"/>
                <a:gd name="connsiteX190" fmla="*/ 2233612 w 4215960"/>
                <a:gd name="connsiteY190" fmla="*/ 768041 h 4384865"/>
                <a:gd name="connsiteX191" fmla="*/ 2216603 w 4215960"/>
                <a:gd name="connsiteY191" fmla="*/ 661452 h 4384865"/>
                <a:gd name="connsiteX192" fmla="*/ 2045381 w 4215960"/>
                <a:gd name="connsiteY192" fmla="*/ 671203 h 4384865"/>
                <a:gd name="connsiteX193" fmla="*/ 2026103 w 4215960"/>
                <a:gd name="connsiteY193" fmla="*/ 713840 h 4384865"/>
                <a:gd name="connsiteX194" fmla="*/ 1993900 w 4215960"/>
                <a:gd name="connsiteY194" fmla="*/ 646257 h 4384865"/>
                <a:gd name="connsiteX195" fmla="*/ 1964190 w 4215960"/>
                <a:gd name="connsiteY195" fmla="*/ 686625 h 4384865"/>
                <a:gd name="connsiteX196" fmla="*/ 1778681 w 4215960"/>
                <a:gd name="connsiteY196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362857 w 4215960"/>
                <a:gd name="connsiteY28" fmla="*/ 808862 h 4384865"/>
                <a:gd name="connsiteX29" fmla="*/ 312057 w 4215960"/>
                <a:gd name="connsiteY29" fmla="*/ 823377 h 4384865"/>
                <a:gd name="connsiteX30" fmla="*/ 239485 w 4215960"/>
                <a:gd name="connsiteY30" fmla="*/ 874177 h 4384865"/>
                <a:gd name="connsiteX31" fmla="*/ 210457 w 4215960"/>
                <a:gd name="connsiteY31" fmla="*/ 881434 h 4384865"/>
                <a:gd name="connsiteX32" fmla="*/ 159657 w 4215960"/>
                <a:gd name="connsiteY32" fmla="*/ 910462 h 4384865"/>
                <a:gd name="connsiteX33" fmla="*/ 130628 w 4215960"/>
                <a:gd name="connsiteY33" fmla="*/ 939491 h 4384865"/>
                <a:gd name="connsiteX34" fmla="*/ 108857 w 4215960"/>
                <a:gd name="connsiteY34" fmla="*/ 961262 h 4384865"/>
                <a:gd name="connsiteX35" fmla="*/ 94343 w 4215960"/>
                <a:gd name="connsiteY35" fmla="*/ 975777 h 4384865"/>
                <a:gd name="connsiteX36" fmla="*/ 43543 w 4215960"/>
                <a:gd name="connsiteY36" fmla="*/ 1055605 h 4384865"/>
                <a:gd name="connsiteX37" fmla="*/ 14514 w 4215960"/>
                <a:gd name="connsiteY37" fmla="*/ 1135434 h 4384865"/>
                <a:gd name="connsiteX38" fmla="*/ 0 w 4215960"/>
                <a:gd name="connsiteY38" fmla="*/ 1193491 h 4384865"/>
                <a:gd name="connsiteX39" fmla="*/ 7257 w 4215960"/>
                <a:gd name="connsiteY39" fmla="*/ 2165948 h 4384865"/>
                <a:gd name="connsiteX40" fmla="*/ 29028 w 4215960"/>
                <a:gd name="connsiteY40" fmla="*/ 2267548 h 4384865"/>
                <a:gd name="connsiteX41" fmla="*/ 43543 w 4215960"/>
                <a:gd name="connsiteY41" fmla="*/ 2303834 h 4384865"/>
                <a:gd name="connsiteX42" fmla="*/ 58057 w 4215960"/>
                <a:gd name="connsiteY42" fmla="*/ 2369148 h 4384865"/>
                <a:gd name="connsiteX43" fmla="*/ 79828 w 4215960"/>
                <a:gd name="connsiteY43" fmla="*/ 2419948 h 4384865"/>
                <a:gd name="connsiteX44" fmla="*/ 116114 w 4215960"/>
                <a:gd name="connsiteY44" fmla="*/ 2536062 h 4384865"/>
                <a:gd name="connsiteX45" fmla="*/ 137885 w 4215960"/>
                <a:gd name="connsiteY45" fmla="*/ 2601377 h 4384865"/>
                <a:gd name="connsiteX46" fmla="*/ 145143 w 4215960"/>
                <a:gd name="connsiteY46" fmla="*/ 2623148 h 4384865"/>
                <a:gd name="connsiteX47" fmla="*/ 166914 w 4215960"/>
                <a:gd name="connsiteY47" fmla="*/ 2666691 h 4384865"/>
                <a:gd name="connsiteX48" fmla="*/ 188685 w 4215960"/>
                <a:gd name="connsiteY48" fmla="*/ 2717491 h 4384865"/>
                <a:gd name="connsiteX49" fmla="*/ 195943 w 4215960"/>
                <a:gd name="connsiteY49" fmla="*/ 2746520 h 4384865"/>
                <a:gd name="connsiteX50" fmla="*/ 232228 w 4215960"/>
                <a:gd name="connsiteY50" fmla="*/ 2797320 h 4384865"/>
                <a:gd name="connsiteX51" fmla="*/ 254000 w 4215960"/>
                <a:gd name="connsiteY51" fmla="*/ 2855377 h 4384865"/>
                <a:gd name="connsiteX52" fmla="*/ 275771 w 4215960"/>
                <a:gd name="connsiteY52" fmla="*/ 2877148 h 4384865"/>
                <a:gd name="connsiteX53" fmla="*/ 312057 w 4215960"/>
                <a:gd name="connsiteY53" fmla="*/ 2949720 h 4384865"/>
                <a:gd name="connsiteX54" fmla="*/ 348343 w 4215960"/>
                <a:gd name="connsiteY54" fmla="*/ 3000520 h 4384865"/>
                <a:gd name="connsiteX55" fmla="*/ 355600 w 4215960"/>
                <a:gd name="connsiteY55" fmla="*/ 3022291 h 4384865"/>
                <a:gd name="connsiteX56" fmla="*/ 406400 w 4215960"/>
                <a:gd name="connsiteY56" fmla="*/ 3087605 h 4384865"/>
                <a:gd name="connsiteX57" fmla="*/ 435428 w 4215960"/>
                <a:gd name="connsiteY57" fmla="*/ 3152920 h 4384865"/>
                <a:gd name="connsiteX58" fmla="*/ 457200 w 4215960"/>
                <a:gd name="connsiteY58" fmla="*/ 3181948 h 4384865"/>
                <a:gd name="connsiteX59" fmla="*/ 471714 w 4215960"/>
                <a:gd name="connsiteY59" fmla="*/ 3240005 h 4384865"/>
                <a:gd name="connsiteX60" fmla="*/ 478971 w 4215960"/>
                <a:gd name="connsiteY60" fmla="*/ 3261777 h 4384865"/>
                <a:gd name="connsiteX61" fmla="*/ 486228 w 4215960"/>
                <a:gd name="connsiteY61" fmla="*/ 3290805 h 4384865"/>
                <a:gd name="connsiteX62" fmla="*/ 493485 w 4215960"/>
                <a:gd name="connsiteY62" fmla="*/ 3356120 h 4384865"/>
                <a:gd name="connsiteX63" fmla="*/ 515257 w 4215960"/>
                <a:gd name="connsiteY63" fmla="*/ 3414177 h 4384865"/>
                <a:gd name="connsiteX64" fmla="*/ 544285 w 4215960"/>
                <a:gd name="connsiteY64" fmla="*/ 3457720 h 4384865"/>
                <a:gd name="connsiteX65" fmla="*/ 573314 w 4215960"/>
                <a:gd name="connsiteY65" fmla="*/ 3508520 h 4384865"/>
                <a:gd name="connsiteX66" fmla="*/ 602343 w 4215960"/>
                <a:gd name="connsiteY66" fmla="*/ 3530291 h 4384865"/>
                <a:gd name="connsiteX67" fmla="*/ 645885 w 4215960"/>
                <a:gd name="connsiteY67" fmla="*/ 3573834 h 4384865"/>
                <a:gd name="connsiteX68" fmla="*/ 674914 w 4215960"/>
                <a:gd name="connsiteY68" fmla="*/ 3595605 h 4384865"/>
                <a:gd name="connsiteX69" fmla="*/ 711200 w 4215960"/>
                <a:gd name="connsiteY69" fmla="*/ 3639148 h 4384865"/>
                <a:gd name="connsiteX70" fmla="*/ 740228 w 4215960"/>
                <a:gd name="connsiteY70" fmla="*/ 3660920 h 4384865"/>
                <a:gd name="connsiteX71" fmla="*/ 812800 w 4215960"/>
                <a:gd name="connsiteY71" fmla="*/ 3726234 h 4384865"/>
                <a:gd name="connsiteX72" fmla="*/ 849085 w 4215960"/>
                <a:gd name="connsiteY72" fmla="*/ 3769777 h 4384865"/>
                <a:gd name="connsiteX73" fmla="*/ 870857 w 4215960"/>
                <a:gd name="connsiteY73" fmla="*/ 3784291 h 4384865"/>
                <a:gd name="connsiteX74" fmla="*/ 907143 w 4215960"/>
                <a:gd name="connsiteY74" fmla="*/ 3827834 h 4384865"/>
                <a:gd name="connsiteX75" fmla="*/ 936171 w 4215960"/>
                <a:gd name="connsiteY75" fmla="*/ 3849605 h 4384865"/>
                <a:gd name="connsiteX76" fmla="*/ 1030514 w 4215960"/>
                <a:gd name="connsiteY76" fmla="*/ 3893148 h 4384865"/>
                <a:gd name="connsiteX77" fmla="*/ 1480457 w 4215960"/>
                <a:gd name="connsiteY77" fmla="*/ 3878634 h 4384865"/>
                <a:gd name="connsiteX78" fmla="*/ 1531257 w 4215960"/>
                <a:gd name="connsiteY78" fmla="*/ 3864120 h 4384865"/>
                <a:gd name="connsiteX79" fmla="*/ 1618343 w 4215960"/>
                <a:gd name="connsiteY79" fmla="*/ 3856862 h 4384865"/>
                <a:gd name="connsiteX80" fmla="*/ 1698171 w 4215960"/>
                <a:gd name="connsiteY80" fmla="*/ 3842348 h 4384865"/>
                <a:gd name="connsiteX81" fmla="*/ 1756228 w 4215960"/>
                <a:gd name="connsiteY81" fmla="*/ 3835091 h 4384865"/>
                <a:gd name="connsiteX82" fmla="*/ 1785257 w 4215960"/>
                <a:gd name="connsiteY82" fmla="*/ 3820577 h 4384865"/>
                <a:gd name="connsiteX83" fmla="*/ 1850571 w 4215960"/>
                <a:gd name="connsiteY83" fmla="*/ 3798805 h 4384865"/>
                <a:gd name="connsiteX84" fmla="*/ 1886857 w 4215960"/>
                <a:gd name="connsiteY84" fmla="*/ 3784291 h 4384865"/>
                <a:gd name="connsiteX85" fmla="*/ 1988457 w 4215960"/>
                <a:gd name="connsiteY85" fmla="*/ 3769777 h 4384865"/>
                <a:gd name="connsiteX86" fmla="*/ 2017485 w 4215960"/>
                <a:gd name="connsiteY86" fmla="*/ 3762520 h 4384865"/>
                <a:gd name="connsiteX87" fmla="*/ 2637971 w 4215960"/>
                <a:gd name="connsiteY87" fmla="*/ 4109274 h 4384865"/>
                <a:gd name="connsiteX88" fmla="*/ 2724375 w 4215960"/>
                <a:gd name="connsiteY88" fmla="*/ 4295464 h 4384865"/>
                <a:gd name="connsiteX89" fmla="*/ 2784700 w 4215960"/>
                <a:gd name="connsiteY89" fmla="*/ 4354202 h 4384865"/>
                <a:gd name="connsiteX90" fmla="*/ 2795812 w 4215960"/>
                <a:gd name="connsiteY90" fmla="*/ 4324039 h 4384865"/>
                <a:gd name="connsiteX91" fmla="*/ 2841850 w 4215960"/>
                <a:gd name="connsiteY91" fmla="*/ 4297051 h 4384865"/>
                <a:gd name="connsiteX92" fmla="*/ 2892650 w 4215960"/>
                <a:gd name="connsiteY92" fmla="*/ 4370077 h 4384865"/>
                <a:gd name="connsiteX93" fmla="*/ 2941863 w 4215960"/>
                <a:gd name="connsiteY93" fmla="*/ 4373252 h 4384865"/>
                <a:gd name="connsiteX94" fmla="*/ 2897412 w 4215960"/>
                <a:gd name="connsiteY94" fmla="*/ 4279590 h 4384865"/>
                <a:gd name="connsiteX95" fmla="*/ 2854550 w 4215960"/>
                <a:gd name="connsiteY95" fmla="*/ 4211327 h 4384865"/>
                <a:gd name="connsiteX96" fmla="*/ 2897413 w 4215960"/>
                <a:gd name="connsiteY96" fmla="*/ 4195451 h 4384865"/>
                <a:gd name="connsiteX97" fmla="*/ 2878362 w 4215960"/>
                <a:gd name="connsiteY97" fmla="*/ 4154177 h 4384865"/>
                <a:gd name="connsiteX98" fmla="*/ 2930750 w 4215960"/>
                <a:gd name="connsiteY98" fmla="*/ 4163702 h 4384865"/>
                <a:gd name="connsiteX99" fmla="*/ 2910113 w 4215960"/>
                <a:gd name="connsiteY99" fmla="*/ 4130364 h 4384865"/>
                <a:gd name="connsiteX100" fmla="*/ 2931432 w 4215960"/>
                <a:gd name="connsiteY100" fmla="*/ 4113810 h 4384865"/>
                <a:gd name="connsiteX101" fmla="*/ 3052535 w 4215960"/>
                <a:gd name="connsiteY101" fmla="*/ 4199083 h 4384865"/>
                <a:gd name="connsiteX102" fmla="*/ 3087912 w 4215960"/>
                <a:gd name="connsiteY102" fmla="*/ 4185926 h 4384865"/>
                <a:gd name="connsiteX103" fmla="*/ 3140299 w 4215960"/>
                <a:gd name="connsiteY103" fmla="*/ 4251015 h 4384865"/>
                <a:gd name="connsiteX104" fmla="*/ 3160937 w 4215960"/>
                <a:gd name="connsiteY104" fmla="*/ 4309752 h 4384865"/>
                <a:gd name="connsiteX105" fmla="*/ 3268887 w 4215960"/>
                <a:gd name="connsiteY105" fmla="*/ 4328801 h 4384865"/>
                <a:gd name="connsiteX106" fmla="*/ 3208563 w 4215960"/>
                <a:gd name="connsiteY106" fmla="*/ 4262126 h 4384865"/>
                <a:gd name="connsiteX107" fmla="*/ 3205387 w 4215960"/>
                <a:gd name="connsiteY107" fmla="*/ 4193864 h 4384865"/>
                <a:gd name="connsiteX108" fmla="*/ 3259362 w 4215960"/>
                <a:gd name="connsiteY108" fmla="*/ 4249427 h 4384865"/>
                <a:gd name="connsiteX109" fmla="*/ 3308575 w 4215960"/>
                <a:gd name="connsiteY109" fmla="*/ 4254189 h 4384865"/>
                <a:gd name="connsiteX110" fmla="*/ 3302225 w 4215960"/>
                <a:gd name="connsiteY110" fmla="*/ 4204977 h 4384865"/>
                <a:gd name="connsiteX111" fmla="*/ 3362550 w 4215960"/>
                <a:gd name="connsiteY111" fmla="*/ 4209739 h 4384865"/>
                <a:gd name="connsiteX112" fmla="*/ 3424462 w 4215960"/>
                <a:gd name="connsiteY112" fmla="*/ 4252601 h 4384865"/>
                <a:gd name="connsiteX113" fmla="*/ 3456212 w 4215960"/>
                <a:gd name="connsiteY113" fmla="*/ 4239902 h 4384865"/>
                <a:gd name="connsiteX114" fmla="*/ 3449863 w 4215960"/>
                <a:gd name="connsiteY114" fmla="*/ 4204977 h 4384865"/>
                <a:gd name="connsiteX115" fmla="*/ 3491138 w 4215960"/>
                <a:gd name="connsiteY115" fmla="*/ 4181165 h 4384865"/>
                <a:gd name="connsiteX116" fmla="*/ 3575275 w 4215960"/>
                <a:gd name="connsiteY116" fmla="*/ 4238315 h 4384865"/>
                <a:gd name="connsiteX117" fmla="*/ 3592738 w 4215960"/>
                <a:gd name="connsiteY117" fmla="*/ 4136717 h 4384865"/>
                <a:gd name="connsiteX118" fmla="*/ 3567338 w 4215960"/>
                <a:gd name="connsiteY118" fmla="*/ 4114491 h 4384865"/>
                <a:gd name="connsiteX119" fmla="*/ 3494312 w 4215960"/>
                <a:gd name="connsiteY119" fmla="*/ 4071628 h 4384865"/>
                <a:gd name="connsiteX120" fmla="*/ 3516537 w 4215960"/>
                <a:gd name="connsiteY120" fmla="*/ 4046229 h 4384865"/>
                <a:gd name="connsiteX121" fmla="*/ 3537175 w 4215960"/>
                <a:gd name="connsiteY121" fmla="*/ 4024003 h 4384865"/>
                <a:gd name="connsiteX122" fmla="*/ 3591150 w 4215960"/>
                <a:gd name="connsiteY122" fmla="*/ 4055754 h 4384865"/>
                <a:gd name="connsiteX123" fmla="*/ 3597500 w 4215960"/>
                <a:gd name="connsiteY123" fmla="*/ 4011304 h 4384865"/>
                <a:gd name="connsiteX124" fmla="*/ 3541937 w 4215960"/>
                <a:gd name="connsiteY124" fmla="*/ 3987491 h 4384865"/>
                <a:gd name="connsiteX125" fmla="*/ 3540350 w 4215960"/>
                <a:gd name="connsiteY125" fmla="*/ 3977967 h 4384865"/>
                <a:gd name="connsiteX126" fmla="*/ 3527649 w 4215960"/>
                <a:gd name="connsiteY126" fmla="*/ 3939868 h 4384865"/>
                <a:gd name="connsiteX127" fmla="*/ 3533999 w 4215960"/>
                <a:gd name="connsiteY127" fmla="*/ 3892242 h 4384865"/>
                <a:gd name="connsiteX128" fmla="*/ 3545112 w 4215960"/>
                <a:gd name="connsiteY128" fmla="*/ 3836679 h 4384865"/>
                <a:gd name="connsiteX129" fmla="*/ 3507012 w 4215960"/>
                <a:gd name="connsiteY129" fmla="*/ 3806517 h 4384865"/>
                <a:gd name="connsiteX130" fmla="*/ 3540349 w 4215960"/>
                <a:gd name="connsiteY130" fmla="*/ 3796992 h 4384865"/>
                <a:gd name="connsiteX131" fmla="*/ 3518124 w 4215960"/>
                <a:gd name="connsiteY131" fmla="*/ 3760479 h 4384865"/>
                <a:gd name="connsiteX132" fmla="*/ 3556225 w 4215960"/>
                <a:gd name="connsiteY132" fmla="*/ 3755718 h 4384865"/>
                <a:gd name="connsiteX133" fmla="*/ 3562574 w 4215960"/>
                <a:gd name="connsiteY133" fmla="*/ 3722379 h 4384865"/>
                <a:gd name="connsiteX134" fmla="*/ 3624488 w 4215960"/>
                <a:gd name="connsiteY134" fmla="*/ 3731906 h 4384865"/>
                <a:gd name="connsiteX135" fmla="*/ 3657601 w 4215960"/>
                <a:gd name="connsiteY135" fmla="*/ 3747098 h 4384865"/>
                <a:gd name="connsiteX136" fmla="*/ 3623808 w 4215960"/>
                <a:gd name="connsiteY136" fmla="*/ 3788146 h 4384865"/>
                <a:gd name="connsiteX137" fmla="*/ 3662816 w 4215960"/>
                <a:gd name="connsiteY137" fmla="*/ 3895642 h 4384865"/>
                <a:gd name="connsiteX138" fmla="*/ 3715203 w 4215960"/>
                <a:gd name="connsiteY138" fmla="*/ 3926940 h 4384865"/>
                <a:gd name="connsiteX139" fmla="*/ 3767137 w 4215960"/>
                <a:gd name="connsiteY139" fmla="*/ 3884758 h 4384865"/>
                <a:gd name="connsiteX140" fmla="*/ 3852862 w 4215960"/>
                <a:gd name="connsiteY140" fmla="*/ 3836225 h 4384865"/>
                <a:gd name="connsiteX141" fmla="*/ 3835626 w 4215960"/>
                <a:gd name="connsiteY141" fmla="*/ 3747324 h 4384865"/>
                <a:gd name="connsiteX142" fmla="*/ 3912960 w 4215960"/>
                <a:gd name="connsiteY142" fmla="*/ 3614655 h 4384865"/>
                <a:gd name="connsiteX143" fmla="*/ 4205514 w 4215960"/>
                <a:gd name="connsiteY143" fmla="*/ 3281507 h 4384865"/>
                <a:gd name="connsiteX144" fmla="*/ 4124097 w 4215960"/>
                <a:gd name="connsiteY144" fmla="*/ 3272435 h 4384865"/>
                <a:gd name="connsiteX145" fmla="*/ 4128634 w 4215960"/>
                <a:gd name="connsiteY145" fmla="*/ 3180587 h 4384865"/>
                <a:gd name="connsiteX146" fmla="*/ 4079647 w 4215960"/>
                <a:gd name="connsiteY146" fmla="*/ 3155415 h 4384865"/>
                <a:gd name="connsiteX147" fmla="*/ 3995510 w 4215960"/>
                <a:gd name="connsiteY147" fmla="*/ 3186937 h 4384865"/>
                <a:gd name="connsiteX148" fmla="*/ 3958771 w 4215960"/>
                <a:gd name="connsiteY148" fmla="*/ 3150652 h 4384865"/>
                <a:gd name="connsiteX149" fmla="*/ 4003448 w 4215960"/>
                <a:gd name="connsiteY149" fmla="*/ 3127747 h 4384865"/>
                <a:gd name="connsiteX150" fmla="*/ 3874181 w 4215960"/>
                <a:gd name="connsiteY150" fmla="*/ 2914568 h 4384865"/>
                <a:gd name="connsiteX151" fmla="*/ 3889147 w 4215960"/>
                <a:gd name="connsiteY151" fmla="*/ 2884405 h 4384865"/>
                <a:gd name="connsiteX152" fmla="*/ 3865562 w 4215960"/>
                <a:gd name="connsiteY152" fmla="*/ 2768745 h 4384865"/>
                <a:gd name="connsiteX153" fmla="*/ 3706813 w 4215960"/>
                <a:gd name="connsiteY153" fmla="*/ 2757859 h 4384865"/>
                <a:gd name="connsiteX154" fmla="*/ 3673475 w 4215960"/>
                <a:gd name="connsiteY154" fmla="*/ 2806617 h 4384865"/>
                <a:gd name="connsiteX155" fmla="*/ 3584575 w 4215960"/>
                <a:gd name="connsiteY155" fmla="*/ 2821133 h 4384865"/>
                <a:gd name="connsiteX156" fmla="*/ 3590925 w 4215960"/>
                <a:gd name="connsiteY156" fmla="*/ 2799134 h 4384865"/>
                <a:gd name="connsiteX157" fmla="*/ 3537403 w 4215960"/>
                <a:gd name="connsiteY157" fmla="*/ 2783033 h 4384865"/>
                <a:gd name="connsiteX158" fmla="*/ 3512684 w 4215960"/>
                <a:gd name="connsiteY158" fmla="*/ 2617932 h 4384865"/>
                <a:gd name="connsiteX159" fmla="*/ 3232377 w 4215960"/>
                <a:gd name="connsiteY159" fmla="*/ 2551257 h 4384865"/>
                <a:gd name="connsiteX160" fmla="*/ 3096078 w 4215960"/>
                <a:gd name="connsiteY160" fmla="*/ 2594573 h 4384865"/>
                <a:gd name="connsiteX161" fmla="*/ 2964089 w 4215960"/>
                <a:gd name="connsiteY161" fmla="*/ 2587089 h 4384865"/>
                <a:gd name="connsiteX162" fmla="*/ 2831646 w 4215960"/>
                <a:gd name="connsiteY162" fmla="*/ 2476191 h 4384865"/>
                <a:gd name="connsiteX163" fmla="*/ 2618468 w 4215960"/>
                <a:gd name="connsiteY163" fmla="*/ 2172978 h 4384865"/>
                <a:gd name="connsiteX164" fmla="*/ 2220006 w 4215960"/>
                <a:gd name="connsiteY164" fmla="*/ 2033505 h 4384865"/>
                <a:gd name="connsiteX165" fmla="*/ 1983468 w 4215960"/>
                <a:gd name="connsiteY165" fmla="*/ 1720541 h 4384865"/>
                <a:gd name="connsiteX166" fmla="*/ 2017259 w 4215960"/>
                <a:gd name="connsiteY166" fmla="*/ 1695595 h 4384865"/>
                <a:gd name="connsiteX167" fmla="*/ 2076903 w 4215960"/>
                <a:gd name="connsiteY167" fmla="*/ 1778598 h 4384865"/>
                <a:gd name="connsiteX168" fmla="*/ 2097087 w 4215960"/>
                <a:gd name="connsiteY168" fmla="*/ 1761135 h 4384865"/>
                <a:gd name="connsiteX169" fmla="*/ 2140177 w 4215960"/>
                <a:gd name="connsiteY169" fmla="*/ 1791979 h 4384865"/>
                <a:gd name="connsiteX170" fmla="*/ 2228850 w 4215960"/>
                <a:gd name="connsiteY170" fmla="*/ 1738230 h 4384865"/>
                <a:gd name="connsiteX171" fmla="*/ 2244952 w 4215960"/>
                <a:gd name="connsiteY171" fmla="*/ 1717820 h 4384865"/>
                <a:gd name="connsiteX172" fmla="*/ 2303235 w 4215960"/>
                <a:gd name="connsiteY172" fmla="*/ 1718046 h 4384865"/>
                <a:gd name="connsiteX173" fmla="*/ 2319338 w 4215960"/>
                <a:gd name="connsiteY173" fmla="*/ 1684936 h 4384865"/>
                <a:gd name="connsiteX174" fmla="*/ 2300514 w 4215960"/>
                <a:gd name="connsiteY174" fmla="*/ 1659309 h 4384865"/>
                <a:gd name="connsiteX175" fmla="*/ 2233386 w 4215960"/>
                <a:gd name="connsiteY175" fmla="*/ 1679266 h 4384865"/>
                <a:gd name="connsiteX176" fmla="*/ 2211614 w 4215960"/>
                <a:gd name="connsiteY176" fmla="*/ 1625745 h 4384865"/>
                <a:gd name="connsiteX177" fmla="*/ 2232932 w 4215960"/>
                <a:gd name="connsiteY177" fmla="*/ 1596035 h 4384865"/>
                <a:gd name="connsiteX178" fmla="*/ 2176462 w 4215960"/>
                <a:gd name="connsiteY178" fmla="*/ 1492621 h 4384865"/>
                <a:gd name="connsiteX179" fmla="*/ 2127931 w 4215960"/>
                <a:gd name="connsiteY179" fmla="*/ 1531402 h 4384865"/>
                <a:gd name="connsiteX180" fmla="*/ 2038576 w 4215960"/>
                <a:gd name="connsiteY180" fmla="*/ 1476746 h 4384865"/>
                <a:gd name="connsiteX181" fmla="*/ 2090510 w 4215960"/>
                <a:gd name="connsiteY181" fmla="*/ 1384217 h 4384865"/>
                <a:gd name="connsiteX182" fmla="*/ 2047648 w 4215960"/>
                <a:gd name="connsiteY182" fmla="*/ 1263114 h 4384865"/>
                <a:gd name="connsiteX183" fmla="*/ 2062389 w 4215960"/>
                <a:gd name="connsiteY183" fmla="*/ 1139062 h 4384865"/>
                <a:gd name="connsiteX184" fmla="*/ 2157639 w 4215960"/>
                <a:gd name="connsiteY184" fmla="*/ 1065357 h 4384865"/>
                <a:gd name="connsiteX185" fmla="*/ 2262868 w 4215960"/>
                <a:gd name="connsiteY185" fmla="*/ 1042905 h 4384865"/>
                <a:gd name="connsiteX186" fmla="*/ 2199821 w 4215960"/>
                <a:gd name="connsiteY186" fmla="*/ 953098 h 4384865"/>
                <a:gd name="connsiteX187" fmla="*/ 2182585 w 4215960"/>
                <a:gd name="connsiteY187" fmla="*/ 997775 h 4384865"/>
                <a:gd name="connsiteX188" fmla="*/ 2139270 w 4215960"/>
                <a:gd name="connsiteY188" fmla="*/ 950604 h 4384865"/>
                <a:gd name="connsiteX189" fmla="*/ 2160588 w 4215960"/>
                <a:gd name="connsiteY189" fmla="*/ 865332 h 4384865"/>
                <a:gd name="connsiteX190" fmla="*/ 2233612 w 4215960"/>
                <a:gd name="connsiteY190" fmla="*/ 768041 h 4384865"/>
                <a:gd name="connsiteX191" fmla="*/ 2216603 w 4215960"/>
                <a:gd name="connsiteY191" fmla="*/ 661452 h 4384865"/>
                <a:gd name="connsiteX192" fmla="*/ 2045381 w 4215960"/>
                <a:gd name="connsiteY192" fmla="*/ 671203 h 4384865"/>
                <a:gd name="connsiteX193" fmla="*/ 2026103 w 4215960"/>
                <a:gd name="connsiteY193" fmla="*/ 713840 h 4384865"/>
                <a:gd name="connsiteX194" fmla="*/ 1993900 w 4215960"/>
                <a:gd name="connsiteY194" fmla="*/ 646257 h 4384865"/>
                <a:gd name="connsiteX195" fmla="*/ 1964190 w 4215960"/>
                <a:gd name="connsiteY195" fmla="*/ 686625 h 4384865"/>
                <a:gd name="connsiteX196" fmla="*/ 1778681 w 4215960"/>
                <a:gd name="connsiteY196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951137 w 4215960"/>
                <a:gd name="connsiteY28" fmla="*/ 591833 h 4384865"/>
                <a:gd name="connsiteX29" fmla="*/ 362857 w 4215960"/>
                <a:gd name="connsiteY29" fmla="*/ 808862 h 4384865"/>
                <a:gd name="connsiteX30" fmla="*/ 312057 w 4215960"/>
                <a:gd name="connsiteY30" fmla="*/ 823377 h 4384865"/>
                <a:gd name="connsiteX31" fmla="*/ 239485 w 4215960"/>
                <a:gd name="connsiteY31" fmla="*/ 874177 h 4384865"/>
                <a:gd name="connsiteX32" fmla="*/ 210457 w 4215960"/>
                <a:gd name="connsiteY32" fmla="*/ 881434 h 4384865"/>
                <a:gd name="connsiteX33" fmla="*/ 159657 w 4215960"/>
                <a:gd name="connsiteY33" fmla="*/ 910462 h 4384865"/>
                <a:gd name="connsiteX34" fmla="*/ 130628 w 4215960"/>
                <a:gd name="connsiteY34" fmla="*/ 939491 h 4384865"/>
                <a:gd name="connsiteX35" fmla="*/ 108857 w 4215960"/>
                <a:gd name="connsiteY35" fmla="*/ 961262 h 4384865"/>
                <a:gd name="connsiteX36" fmla="*/ 94343 w 4215960"/>
                <a:gd name="connsiteY36" fmla="*/ 975777 h 4384865"/>
                <a:gd name="connsiteX37" fmla="*/ 43543 w 4215960"/>
                <a:gd name="connsiteY37" fmla="*/ 1055605 h 4384865"/>
                <a:gd name="connsiteX38" fmla="*/ 14514 w 4215960"/>
                <a:gd name="connsiteY38" fmla="*/ 1135434 h 4384865"/>
                <a:gd name="connsiteX39" fmla="*/ 0 w 4215960"/>
                <a:gd name="connsiteY39" fmla="*/ 1193491 h 4384865"/>
                <a:gd name="connsiteX40" fmla="*/ 7257 w 4215960"/>
                <a:gd name="connsiteY40" fmla="*/ 2165948 h 4384865"/>
                <a:gd name="connsiteX41" fmla="*/ 29028 w 4215960"/>
                <a:gd name="connsiteY41" fmla="*/ 2267548 h 4384865"/>
                <a:gd name="connsiteX42" fmla="*/ 43543 w 4215960"/>
                <a:gd name="connsiteY42" fmla="*/ 2303834 h 4384865"/>
                <a:gd name="connsiteX43" fmla="*/ 58057 w 4215960"/>
                <a:gd name="connsiteY43" fmla="*/ 2369148 h 4384865"/>
                <a:gd name="connsiteX44" fmla="*/ 79828 w 4215960"/>
                <a:gd name="connsiteY44" fmla="*/ 2419948 h 4384865"/>
                <a:gd name="connsiteX45" fmla="*/ 116114 w 4215960"/>
                <a:gd name="connsiteY45" fmla="*/ 2536062 h 4384865"/>
                <a:gd name="connsiteX46" fmla="*/ 137885 w 4215960"/>
                <a:gd name="connsiteY46" fmla="*/ 2601377 h 4384865"/>
                <a:gd name="connsiteX47" fmla="*/ 145143 w 4215960"/>
                <a:gd name="connsiteY47" fmla="*/ 2623148 h 4384865"/>
                <a:gd name="connsiteX48" fmla="*/ 166914 w 4215960"/>
                <a:gd name="connsiteY48" fmla="*/ 2666691 h 4384865"/>
                <a:gd name="connsiteX49" fmla="*/ 188685 w 4215960"/>
                <a:gd name="connsiteY49" fmla="*/ 2717491 h 4384865"/>
                <a:gd name="connsiteX50" fmla="*/ 195943 w 4215960"/>
                <a:gd name="connsiteY50" fmla="*/ 2746520 h 4384865"/>
                <a:gd name="connsiteX51" fmla="*/ 232228 w 4215960"/>
                <a:gd name="connsiteY51" fmla="*/ 2797320 h 4384865"/>
                <a:gd name="connsiteX52" fmla="*/ 254000 w 4215960"/>
                <a:gd name="connsiteY52" fmla="*/ 2855377 h 4384865"/>
                <a:gd name="connsiteX53" fmla="*/ 275771 w 4215960"/>
                <a:gd name="connsiteY53" fmla="*/ 2877148 h 4384865"/>
                <a:gd name="connsiteX54" fmla="*/ 312057 w 4215960"/>
                <a:gd name="connsiteY54" fmla="*/ 2949720 h 4384865"/>
                <a:gd name="connsiteX55" fmla="*/ 348343 w 4215960"/>
                <a:gd name="connsiteY55" fmla="*/ 3000520 h 4384865"/>
                <a:gd name="connsiteX56" fmla="*/ 355600 w 4215960"/>
                <a:gd name="connsiteY56" fmla="*/ 3022291 h 4384865"/>
                <a:gd name="connsiteX57" fmla="*/ 406400 w 4215960"/>
                <a:gd name="connsiteY57" fmla="*/ 3087605 h 4384865"/>
                <a:gd name="connsiteX58" fmla="*/ 435428 w 4215960"/>
                <a:gd name="connsiteY58" fmla="*/ 3152920 h 4384865"/>
                <a:gd name="connsiteX59" fmla="*/ 457200 w 4215960"/>
                <a:gd name="connsiteY59" fmla="*/ 3181948 h 4384865"/>
                <a:gd name="connsiteX60" fmla="*/ 471714 w 4215960"/>
                <a:gd name="connsiteY60" fmla="*/ 3240005 h 4384865"/>
                <a:gd name="connsiteX61" fmla="*/ 478971 w 4215960"/>
                <a:gd name="connsiteY61" fmla="*/ 3261777 h 4384865"/>
                <a:gd name="connsiteX62" fmla="*/ 486228 w 4215960"/>
                <a:gd name="connsiteY62" fmla="*/ 3290805 h 4384865"/>
                <a:gd name="connsiteX63" fmla="*/ 493485 w 4215960"/>
                <a:gd name="connsiteY63" fmla="*/ 3356120 h 4384865"/>
                <a:gd name="connsiteX64" fmla="*/ 515257 w 4215960"/>
                <a:gd name="connsiteY64" fmla="*/ 3414177 h 4384865"/>
                <a:gd name="connsiteX65" fmla="*/ 544285 w 4215960"/>
                <a:gd name="connsiteY65" fmla="*/ 3457720 h 4384865"/>
                <a:gd name="connsiteX66" fmla="*/ 573314 w 4215960"/>
                <a:gd name="connsiteY66" fmla="*/ 3508520 h 4384865"/>
                <a:gd name="connsiteX67" fmla="*/ 602343 w 4215960"/>
                <a:gd name="connsiteY67" fmla="*/ 3530291 h 4384865"/>
                <a:gd name="connsiteX68" fmla="*/ 645885 w 4215960"/>
                <a:gd name="connsiteY68" fmla="*/ 3573834 h 4384865"/>
                <a:gd name="connsiteX69" fmla="*/ 674914 w 4215960"/>
                <a:gd name="connsiteY69" fmla="*/ 3595605 h 4384865"/>
                <a:gd name="connsiteX70" fmla="*/ 711200 w 4215960"/>
                <a:gd name="connsiteY70" fmla="*/ 3639148 h 4384865"/>
                <a:gd name="connsiteX71" fmla="*/ 740228 w 4215960"/>
                <a:gd name="connsiteY71" fmla="*/ 3660920 h 4384865"/>
                <a:gd name="connsiteX72" fmla="*/ 812800 w 4215960"/>
                <a:gd name="connsiteY72" fmla="*/ 3726234 h 4384865"/>
                <a:gd name="connsiteX73" fmla="*/ 849085 w 4215960"/>
                <a:gd name="connsiteY73" fmla="*/ 3769777 h 4384865"/>
                <a:gd name="connsiteX74" fmla="*/ 870857 w 4215960"/>
                <a:gd name="connsiteY74" fmla="*/ 3784291 h 4384865"/>
                <a:gd name="connsiteX75" fmla="*/ 907143 w 4215960"/>
                <a:gd name="connsiteY75" fmla="*/ 3827834 h 4384865"/>
                <a:gd name="connsiteX76" fmla="*/ 936171 w 4215960"/>
                <a:gd name="connsiteY76" fmla="*/ 3849605 h 4384865"/>
                <a:gd name="connsiteX77" fmla="*/ 1030514 w 4215960"/>
                <a:gd name="connsiteY77" fmla="*/ 3893148 h 4384865"/>
                <a:gd name="connsiteX78" fmla="*/ 1480457 w 4215960"/>
                <a:gd name="connsiteY78" fmla="*/ 3878634 h 4384865"/>
                <a:gd name="connsiteX79" fmla="*/ 1531257 w 4215960"/>
                <a:gd name="connsiteY79" fmla="*/ 3864120 h 4384865"/>
                <a:gd name="connsiteX80" fmla="*/ 1618343 w 4215960"/>
                <a:gd name="connsiteY80" fmla="*/ 3856862 h 4384865"/>
                <a:gd name="connsiteX81" fmla="*/ 1698171 w 4215960"/>
                <a:gd name="connsiteY81" fmla="*/ 3842348 h 4384865"/>
                <a:gd name="connsiteX82" fmla="*/ 1756228 w 4215960"/>
                <a:gd name="connsiteY82" fmla="*/ 3835091 h 4384865"/>
                <a:gd name="connsiteX83" fmla="*/ 1785257 w 4215960"/>
                <a:gd name="connsiteY83" fmla="*/ 3820577 h 4384865"/>
                <a:gd name="connsiteX84" fmla="*/ 1850571 w 4215960"/>
                <a:gd name="connsiteY84" fmla="*/ 3798805 h 4384865"/>
                <a:gd name="connsiteX85" fmla="*/ 1886857 w 4215960"/>
                <a:gd name="connsiteY85" fmla="*/ 3784291 h 4384865"/>
                <a:gd name="connsiteX86" fmla="*/ 1988457 w 4215960"/>
                <a:gd name="connsiteY86" fmla="*/ 3769777 h 4384865"/>
                <a:gd name="connsiteX87" fmla="*/ 2017485 w 4215960"/>
                <a:gd name="connsiteY87" fmla="*/ 3762520 h 4384865"/>
                <a:gd name="connsiteX88" fmla="*/ 2637971 w 4215960"/>
                <a:gd name="connsiteY88" fmla="*/ 4109274 h 4384865"/>
                <a:gd name="connsiteX89" fmla="*/ 2724375 w 4215960"/>
                <a:gd name="connsiteY89" fmla="*/ 4295464 h 4384865"/>
                <a:gd name="connsiteX90" fmla="*/ 2784700 w 4215960"/>
                <a:gd name="connsiteY90" fmla="*/ 4354202 h 4384865"/>
                <a:gd name="connsiteX91" fmla="*/ 2795812 w 4215960"/>
                <a:gd name="connsiteY91" fmla="*/ 4324039 h 4384865"/>
                <a:gd name="connsiteX92" fmla="*/ 2841850 w 4215960"/>
                <a:gd name="connsiteY92" fmla="*/ 4297051 h 4384865"/>
                <a:gd name="connsiteX93" fmla="*/ 2892650 w 4215960"/>
                <a:gd name="connsiteY93" fmla="*/ 4370077 h 4384865"/>
                <a:gd name="connsiteX94" fmla="*/ 2941863 w 4215960"/>
                <a:gd name="connsiteY94" fmla="*/ 4373252 h 4384865"/>
                <a:gd name="connsiteX95" fmla="*/ 2897412 w 4215960"/>
                <a:gd name="connsiteY95" fmla="*/ 4279590 h 4384865"/>
                <a:gd name="connsiteX96" fmla="*/ 2854550 w 4215960"/>
                <a:gd name="connsiteY96" fmla="*/ 4211327 h 4384865"/>
                <a:gd name="connsiteX97" fmla="*/ 2897413 w 4215960"/>
                <a:gd name="connsiteY97" fmla="*/ 4195451 h 4384865"/>
                <a:gd name="connsiteX98" fmla="*/ 2878362 w 4215960"/>
                <a:gd name="connsiteY98" fmla="*/ 4154177 h 4384865"/>
                <a:gd name="connsiteX99" fmla="*/ 2930750 w 4215960"/>
                <a:gd name="connsiteY99" fmla="*/ 4163702 h 4384865"/>
                <a:gd name="connsiteX100" fmla="*/ 2910113 w 4215960"/>
                <a:gd name="connsiteY100" fmla="*/ 4130364 h 4384865"/>
                <a:gd name="connsiteX101" fmla="*/ 2931432 w 4215960"/>
                <a:gd name="connsiteY101" fmla="*/ 4113810 h 4384865"/>
                <a:gd name="connsiteX102" fmla="*/ 3052535 w 4215960"/>
                <a:gd name="connsiteY102" fmla="*/ 4199083 h 4384865"/>
                <a:gd name="connsiteX103" fmla="*/ 3087912 w 4215960"/>
                <a:gd name="connsiteY103" fmla="*/ 4185926 h 4384865"/>
                <a:gd name="connsiteX104" fmla="*/ 3140299 w 4215960"/>
                <a:gd name="connsiteY104" fmla="*/ 4251015 h 4384865"/>
                <a:gd name="connsiteX105" fmla="*/ 3160937 w 4215960"/>
                <a:gd name="connsiteY105" fmla="*/ 4309752 h 4384865"/>
                <a:gd name="connsiteX106" fmla="*/ 3268887 w 4215960"/>
                <a:gd name="connsiteY106" fmla="*/ 4328801 h 4384865"/>
                <a:gd name="connsiteX107" fmla="*/ 3208563 w 4215960"/>
                <a:gd name="connsiteY107" fmla="*/ 4262126 h 4384865"/>
                <a:gd name="connsiteX108" fmla="*/ 3205387 w 4215960"/>
                <a:gd name="connsiteY108" fmla="*/ 4193864 h 4384865"/>
                <a:gd name="connsiteX109" fmla="*/ 3259362 w 4215960"/>
                <a:gd name="connsiteY109" fmla="*/ 4249427 h 4384865"/>
                <a:gd name="connsiteX110" fmla="*/ 3308575 w 4215960"/>
                <a:gd name="connsiteY110" fmla="*/ 4254189 h 4384865"/>
                <a:gd name="connsiteX111" fmla="*/ 3302225 w 4215960"/>
                <a:gd name="connsiteY111" fmla="*/ 4204977 h 4384865"/>
                <a:gd name="connsiteX112" fmla="*/ 3362550 w 4215960"/>
                <a:gd name="connsiteY112" fmla="*/ 4209739 h 4384865"/>
                <a:gd name="connsiteX113" fmla="*/ 3424462 w 4215960"/>
                <a:gd name="connsiteY113" fmla="*/ 4252601 h 4384865"/>
                <a:gd name="connsiteX114" fmla="*/ 3456212 w 4215960"/>
                <a:gd name="connsiteY114" fmla="*/ 4239902 h 4384865"/>
                <a:gd name="connsiteX115" fmla="*/ 3449863 w 4215960"/>
                <a:gd name="connsiteY115" fmla="*/ 4204977 h 4384865"/>
                <a:gd name="connsiteX116" fmla="*/ 3491138 w 4215960"/>
                <a:gd name="connsiteY116" fmla="*/ 4181165 h 4384865"/>
                <a:gd name="connsiteX117" fmla="*/ 3575275 w 4215960"/>
                <a:gd name="connsiteY117" fmla="*/ 4238315 h 4384865"/>
                <a:gd name="connsiteX118" fmla="*/ 3592738 w 4215960"/>
                <a:gd name="connsiteY118" fmla="*/ 4136717 h 4384865"/>
                <a:gd name="connsiteX119" fmla="*/ 3567338 w 4215960"/>
                <a:gd name="connsiteY119" fmla="*/ 4114491 h 4384865"/>
                <a:gd name="connsiteX120" fmla="*/ 3494312 w 4215960"/>
                <a:gd name="connsiteY120" fmla="*/ 4071628 h 4384865"/>
                <a:gd name="connsiteX121" fmla="*/ 3516537 w 4215960"/>
                <a:gd name="connsiteY121" fmla="*/ 4046229 h 4384865"/>
                <a:gd name="connsiteX122" fmla="*/ 3537175 w 4215960"/>
                <a:gd name="connsiteY122" fmla="*/ 4024003 h 4384865"/>
                <a:gd name="connsiteX123" fmla="*/ 3591150 w 4215960"/>
                <a:gd name="connsiteY123" fmla="*/ 4055754 h 4384865"/>
                <a:gd name="connsiteX124" fmla="*/ 3597500 w 4215960"/>
                <a:gd name="connsiteY124" fmla="*/ 4011304 h 4384865"/>
                <a:gd name="connsiteX125" fmla="*/ 3541937 w 4215960"/>
                <a:gd name="connsiteY125" fmla="*/ 3987491 h 4384865"/>
                <a:gd name="connsiteX126" fmla="*/ 3540350 w 4215960"/>
                <a:gd name="connsiteY126" fmla="*/ 3977967 h 4384865"/>
                <a:gd name="connsiteX127" fmla="*/ 3527649 w 4215960"/>
                <a:gd name="connsiteY127" fmla="*/ 3939868 h 4384865"/>
                <a:gd name="connsiteX128" fmla="*/ 3533999 w 4215960"/>
                <a:gd name="connsiteY128" fmla="*/ 3892242 h 4384865"/>
                <a:gd name="connsiteX129" fmla="*/ 3545112 w 4215960"/>
                <a:gd name="connsiteY129" fmla="*/ 3836679 h 4384865"/>
                <a:gd name="connsiteX130" fmla="*/ 3507012 w 4215960"/>
                <a:gd name="connsiteY130" fmla="*/ 3806517 h 4384865"/>
                <a:gd name="connsiteX131" fmla="*/ 3540349 w 4215960"/>
                <a:gd name="connsiteY131" fmla="*/ 3796992 h 4384865"/>
                <a:gd name="connsiteX132" fmla="*/ 3518124 w 4215960"/>
                <a:gd name="connsiteY132" fmla="*/ 3760479 h 4384865"/>
                <a:gd name="connsiteX133" fmla="*/ 3556225 w 4215960"/>
                <a:gd name="connsiteY133" fmla="*/ 3755718 h 4384865"/>
                <a:gd name="connsiteX134" fmla="*/ 3562574 w 4215960"/>
                <a:gd name="connsiteY134" fmla="*/ 3722379 h 4384865"/>
                <a:gd name="connsiteX135" fmla="*/ 3624488 w 4215960"/>
                <a:gd name="connsiteY135" fmla="*/ 3731906 h 4384865"/>
                <a:gd name="connsiteX136" fmla="*/ 3657601 w 4215960"/>
                <a:gd name="connsiteY136" fmla="*/ 3747098 h 4384865"/>
                <a:gd name="connsiteX137" fmla="*/ 3623808 w 4215960"/>
                <a:gd name="connsiteY137" fmla="*/ 3788146 h 4384865"/>
                <a:gd name="connsiteX138" fmla="*/ 3662816 w 4215960"/>
                <a:gd name="connsiteY138" fmla="*/ 3895642 h 4384865"/>
                <a:gd name="connsiteX139" fmla="*/ 3715203 w 4215960"/>
                <a:gd name="connsiteY139" fmla="*/ 3926940 h 4384865"/>
                <a:gd name="connsiteX140" fmla="*/ 3767137 w 4215960"/>
                <a:gd name="connsiteY140" fmla="*/ 3884758 h 4384865"/>
                <a:gd name="connsiteX141" fmla="*/ 3852862 w 4215960"/>
                <a:gd name="connsiteY141" fmla="*/ 3836225 h 4384865"/>
                <a:gd name="connsiteX142" fmla="*/ 3835626 w 4215960"/>
                <a:gd name="connsiteY142" fmla="*/ 3747324 h 4384865"/>
                <a:gd name="connsiteX143" fmla="*/ 3912960 w 4215960"/>
                <a:gd name="connsiteY143" fmla="*/ 3614655 h 4384865"/>
                <a:gd name="connsiteX144" fmla="*/ 4205514 w 4215960"/>
                <a:gd name="connsiteY144" fmla="*/ 3281507 h 4384865"/>
                <a:gd name="connsiteX145" fmla="*/ 4124097 w 4215960"/>
                <a:gd name="connsiteY145" fmla="*/ 3272435 h 4384865"/>
                <a:gd name="connsiteX146" fmla="*/ 4128634 w 4215960"/>
                <a:gd name="connsiteY146" fmla="*/ 3180587 h 4384865"/>
                <a:gd name="connsiteX147" fmla="*/ 4079647 w 4215960"/>
                <a:gd name="connsiteY147" fmla="*/ 3155415 h 4384865"/>
                <a:gd name="connsiteX148" fmla="*/ 3995510 w 4215960"/>
                <a:gd name="connsiteY148" fmla="*/ 3186937 h 4384865"/>
                <a:gd name="connsiteX149" fmla="*/ 3958771 w 4215960"/>
                <a:gd name="connsiteY149" fmla="*/ 3150652 h 4384865"/>
                <a:gd name="connsiteX150" fmla="*/ 4003448 w 4215960"/>
                <a:gd name="connsiteY150" fmla="*/ 3127747 h 4384865"/>
                <a:gd name="connsiteX151" fmla="*/ 3874181 w 4215960"/>
                <a:gd name="connsiteY151" fmla="*/ 2914568 h 4384865"/>
                <a:gd name="connsiteX152" fmla="*/ 3889147 w 4215960"/>
                <a:gd name="connsiteY152" fmla="*/ 2884405 h 4384865"/>
                <a:gd name="connsiteX153" fmla="*/ 3865562 w 4215960"/>
                <a:gd name="connsiteY153" fmla="*/ 2768745 h 4384865"/>
                <a:gd name="connsiteX154" fmla="*/ 3706813 w 4215960"/>
                <a:gd name="connsiteY154" fmla="*/ 2757859 h 4384865"/>
                <a:gd name="connsiteX155" fmla="*/ 3673475 w 4215960"/>
                <a:gd name="connsiteY155" fmla="*/ 2806617 h 4384865"/>
                <a:gd name="connsiteX156" fmla="*/ 3584575 w 4215960"/>
                <a:gd name="connsiteY156" fmla="*/ 2821133 h 4384865"/>
                <a:gd name="connsiteX157" fmla="*/ 3590925 w 4215960"/>
                <a:gd name="connsiteY157" fmla="*/ 2799134 h 4384865"/>
                <a:gd name="connsiteX158" fmla="*/ 3537403 w 4215960"/>
                <a:gd name="connsiteY158" fmla="*/ 2783033 h 4384865"/>
                <a:gd name="connsiteX159" fmla="*/ 3512684 w 4215960"/>
                <a:gd name="connsiteY159" fmla="*/ 2617932 h 4384865"/>
                <a:gd name="connsiteX160" fmla="*/ 3232377 w 4215960"/>
                <a:gd name="connsiteY160" fmla="*/ 2551257 h 4384865"/>
                <a:gd name="connsiteX161" fmla="*/ 3096078 w 4215960"/>
                <a:gd name="connsiteY161" fmla="*/ 2594573 h 4384865"/>
                <a:gd name="connsiteX162" fmla="*/ 2964089 w 4215960"/>
                <a:gd name="connsiteY162" fmla="*/ 2587089 h 4384865"/>
                <a:gd name="connsiteX163" fmla="*/ 2831646 w 4215960"/>
                <a:gd name="connsiteY163" fmla="*/ 2476191 h 4384865"/>
                <a:gd name="connsiteX164" fmla="*/ 2618468 w 4215960"/>
                <a:gd name="connsiteY164" fmla="*/ 2172978 h 4384865"/>
                <a:gd name="connsiteX165" fmla="*/ 2220006 w 4215960"/>
                <a:gd name="connsiteY165" fmla="*/ 2033505 h 4384865"/>
                <a:gd name="connsiteX166" fmla="*/ 1983468 w 4215960"/>
                <a:gd name="connsiteY166" fmla="*/ 1720541 h 4384865"/>
                <a:gd name="connsiteX167" fmla="*/ 2017259 w 4215960"/>
                <a:gd name="connsiteY167" fmla="*/ 1695595 h 4384865"/>
                <a:gd name="connsiteX168" fmla="*/ 2076903 w 4215960"/>
                <a:gd name="connsiteY168" fmla="*/ 1778598 h 4384865"/>
                <a:gd name="connsiteX169" fmla="*/ 2097087 w 4215960"/>
                <a:gd name="connsiteY169" fmla="*/ 1761135 h 4384865"/>
                <a:gd name="connsiteX170" fmla="*/ 2140177 w 4215960"/>
                <a:gd name="connsiteY170" fmla="*/ 1791979 h 4384865"/>
                <a:gd name="connsiteX171" fmla="*/ 2228850 w 4215960"/>
                <a:gd name="connsiteY171" fmla="*/ 1738230 h 4384865"/>
                <a:gd name="connsiteX172" fmla="*/ 2244952 w 4215960"/>
                <a:gd name="connsiteY172" fmla="*/ 1717820 h 4384865"/>
                <a:gd name="connsiteX173" fmla="*/ 2303235 w 4215960"/>
                <a:gd name="connsiteY173" fmla="*/ 1718046 h 4384865"/>
                <a:gd name="connsiteX174" fmla="*/ 2319338 w 4215960"/>
                <a:gd name="connsiteY174" fmla="*/ 1684936 h 4384865"/>
                <a:gd name="connsiteX175" fmla="*/ 2300514 w 4215960"/>
                <a:gd name="connsiteY175" fmla="*/ 1659309 h 4384865"/>
                <a:gd name="connsiteX176" fmla="*/ 2233386 w 4215960"/>
                <a:gd name="connsiteY176" fmla="*/ 1679266 h 4384865"/>
                <a:gd name="connsiteX177" fmla="*/ 2211614 w 4215960"/>
                <a:gd name="connsiteY177" fmla="*/ 1625745 h 4384865"/>
                <a:gd name="connsiteX178" fmla="*/ 2232932 w 4215960"/>
                <a:gd name="connsiteY178" fmla="*/ 1596035 h 4384865"/>
                <a:gd name="connsiteX179" fmla="*/ 2176462 w 4215960"/>
                <a:gd name="connsiteY179" fmla="*/ 1492621 h 4384865"/>
                <a:gd name="connsiteX180" fmla="*/ 2127931 w 4215960"/>
                <a:gd name="connsiteY180" fmla="*/ 1531402 h 4384865"/>
                <a:gd name="connsiteX181" fmla="*/ 2038576 w 4215960"/>
                <a:gd name="connsiteY181" fmla="*/ 1476746 h 4384865"/>
                <a:gd name="connsiteX182" fmla="*/ 2090510 w 4215960"/>
                <a:gd name="connsiteY182" fmla="*/ 1384217 h 4384865"/>
                <a:gd name="connsiteX183" fmla="*/ 2047648 w 4215960"/>
                <a:gd name="connsiteY183" fmla="*/ 1263114 h 4384865"/>
                <a:gd name="connsiteX184" fmla="*/ 2062389 w 4215960"/>
                <a:gd name="connsiteY184" fmla="*/ 1139062 h 4384865"/>
                <a:gd name="connsiteX185" fmla="*/ 2157639 w 4215960"/>
                <a:gd name="connsiteY185" fmla="*/ 1065357 h 4384865"/>
                <a:gd name="connsiteX186" fmla="*/ 2262868 w 4215960"/>
                <a:gd name="connsiteY186" fmla="*/ 1042905 h 4384865"/>
                <a:gd name="connsiteX187" fmla="*/ 2199821 w 4215960"/>
                <a:gd name="connsiteY187" fmla="*/ 953098 h 4384865"/>
                <a:gd name="connsiteX188" fmla="*/ 2182585 w 4215960"/>
                <a:gd name="connsiteY188" fmla="*/ 997775 h 4384865"/>
                <a:gd name="connsiteX189" fmla="*/ 2139270 w 4215960"/>
                <a:gd name="connsiteY189" fmla="*/ 950604 h 4384865"/>
                <a:gd name="connsiteX190" fmla="*/ 2160588 w 4215960"/>
                <a:gd name="connsiteY190" fmla="*/ 865332 h 4384865"/>
                <a:gd name="connsiteX191" fmla="*/ 2233612 w 4215960"/>
                <a:gd name="connsiteY191" fmla="*/ 768041 h 4384865"/>
                <a:gd name="connsiteX192" fmla="*/ 2216603 w 4215960"/>
                <a:gd name="connsiteY192" fmla="*/ 661452 h 4384865"/>
                <a:gd name="connsiteX193" fmla="*/ 2045381 w 4215960"/>
                <a:gd name="connsiteY193" fmla="*/ 671203 h 4384865"/>
                <a:gd name="connsiteX194" fmla="*/ 2026103 w 4215960"/>
                <a:gd name="connsiteY194" fmla="*/ 713840 h 4384865"/>
                <a:gd name="connsiteX195" fmla="*/ 1993900 w 4215960"/>
                <a:gd name="connsiteY195" fmla="*/ 646257 h 4384865"/>
                <a:gd name="connsiteX196" fmla="*/ 1964190 w 4215960"/>
                <a:gd name="connsiteY196" fmla="*/ 686625 h 4384865"/>
                <a:gd name="connsiteX197" fmla="*/ 1778681 w 4215960"/>
                <a:gd name="connsiteY197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362857 w 4215960"/>
                <a:gd name="connsiteY29" fmla="*/ 808862 h 4384865"/>
                <a:gd name="connsiteX30" fmla="*/ 312057 w 4215960"/>
                <a:gd name="connsiteY30" fmla="*/ 823377 h 4384865"/>
                <a:gd name="connsiteX31" fmla="*/ 239485 w 4215960"/>
                <a:gd name="connsiteY31" fmla="*/ 874177 h 4384865"/>
                <a:gd name="connsiteX32" fmla="*/ 210457 w 4215960"/>
                <a:gd name="connsiteY32" fmla="*/ 881434 h 4384865"/>
                <a:gd name="connsiteX33" fmla="*/ 159657 w 4215960"/>
                <a:gd name="connsiteY33" fmla="*/ 910462 h 4384865"/>
                <a:gd name="connsiteX34" fmla="*/ 130628 w 4215960"/>
                <a:gd name="connsiteY34" fmla="*/ 939491 h 4384865"/>
                <a:gd name="connsiteX35" fmla="*/ 108857 w 4215960"/>
                <a:gd name="connsiteY35" fmla="*/ 961262 h 4384865"/>
                <a:gd name="connsiteX36" fmla="*/ 94343 w 4215960"/>
                <a:gd name="connsiteY36" fmla="*/ 975777 h 4384865"/>
                <a:gd name="connsiteX37" fmla="*/ 43543 w 4215960"/>
                <a:gd name="connsiteY37" fmla="*/ 1055605 h 4384865"/>
                <a:gd name="connsiteX38" fmla="*/ 14514 w 4215960"/>
                <a:gd name="connsiteY38" fmla="*/ 1135434 h 4384865"/>
                <a:gd name="connsiteX39" fmla="*/ 0 w 4215960"/>
                <a:gd name="connsiteY39" fmla="*/ 1193491 h 4384865"/>
                <a:gd name="connsiteX40" fmla="*/ 7257 w 4215960"/>
                <a:gd name="connsiteY40" fmla="*/ 2165948 h 4384865"/>
                <a:gd name="connsiteX41" fmla="*/ 29028 w 4215960"/>
                <a:gd name="connsiteY41" fmla="*/ 2267548 h 4384865"/>
                <a:gd name="connsiteX42" fmla="*/ 43543 w 4215960"/>
                <a:gd name="connsiteY42" fmla="*/ 2303834 h 4384865"/>
                <a:gd name="connsiteX43" fmla="*/ 58057 w 4215960"/>
                <a:gd name="connsiteY43" fmla="*/ 2369148 h 4384865"/>
                <a:gd name="connsiteX44" fmla="*/ 79828 w 4215960"/>
                <a:gd name="connsiteY44" fmla="*/ 2419948 h 4384865"/>
                <a:gd name="connsiteX45" fmla="*/ 116114 w 4215960"/>
                <a:gd name="connsiteY45" fmla="*/ 2536062 h 4384865"/>
                <a:gd name="connsiteX46" fmla="*/ 137885 w 4215960"/>
                <a:gd name="connsiteY46" fmla="*/ 2601377 h 4384865"/>
                <a:gd name="connsiteX47" fmla="*/ 145143 w 4215960"/>
                <a:gd name="connsiteY47" fmla="*/ 2623148 h 4384865"/>
                <a:gd name="connsiteX48" fmla="*/ 166914 w 4215960"/>
                <a:gd name="connsiteY48" fmla="*/ 2666691 h 4384865"/>
                <a:gd name="connsiteX49" fmla="*/ 188685 w 4215960"/>
                <a:gd name="connsiteY49" fmla="*/ 2717491 h 4384865"/>
                <a:gd name="connsiteX50" fmla="*/ 195943 w 4215960"/>
                <a:gd name="connsiteY50" fmla="*/ 2746520 h 4384865"/>
                <a:gd name="connsiteX51" fmla="*/ 232228 w 4215960"/>
                <a:gd name="connsiteY51" fmla="*/ 2797320 h 4384865"/>
                <a:gd name="connsiteX52" fmla="*/ 254000 w 4215960"/>
                <a:gd name="connsiteY52" fmla="*/ 2855377 h 4384865"/>
                <a:gd name="connsiteX53" fmla="*/ 275771 w 4215960"/>
                <a:gd name="connsiteY53" fmla="*/ 2877148 h 4384865"/>
                <a:gd name="connsiteX54" fmla="*/ 312057 w 4215960"/>
                <a:gd name="connsiteY54" fmla="*/ 2949720 h 4384865"/>
                <a:gd name="connsiteX55" fmla="*/ 348343 w 4215960"/>
                <a:gd name="connsiteY55" fmla="*/ 3000520 h 4384865"/>
                <a:gd name="connsiteX56" fmla="*/ 355600 w 4215960"/>
                <a:gd name="connsiteY56" fmla="*/ 3022291 h 4384865"/>
                <a:gd name="connsiteX57" fmla="*/ 406400 w 4215960"/>
                <a:gd name="connsiteY57" fmla="*/ 3087605 h 4384865"/>
                <a:gd name="connsiteX58" fmla="*/ 435428 w 4215960"/>
                <a:gd name="connsiteY58" fmla="*/ 3152920 h 4384865"/>
                <a:gd name="connsiteX59" fmla="*/ 457200 w 4215960"/>
                <a:gd name="connsiteY59" fmla="*/ 3181948 h 4384865"/>
                <a:gd name="connsiteX60" fmla="*/ 471714 w 4215960"/>
                <a:gd name="connsiteY60" fmla="*/ 3240005 h 4384865"/>
                <a:gd name="connsiteX61" fmla="*/ 478971 w 4215960"/>
                <a:gd name="connsiteY61" fmla="*/ 3261777 h 4384865"/>
                <a:gd name="connsiteX62" fmla="*/ 486228 w 4215960"/>
                <a:gd name="connsiteY62" fmla="*/ 3290805 h 4384865"/>
                <a:gd name="connsiteX63" fmla="*/ 493485 w 4215960"/>
                <a:gd name="connsiteY63" fmla="*/ 3356120 h 4384865"/>
                <a:gd name="connsiteX64" fmla="*/ 515257 w 4215960"/>
                <a:gd name="connsiteY64" fmla="*/ 3414177 h 4384865"/>
                <a:gd name="connsiteX65" fmla="*/ 544285 w 4215960"/>
                <a:gd name="connsiteY65" fmla="*/ 3457720 h 4384865"/>
                <a:gd name="connsiteX66" fmla="*/ 573314 w 4215960"/>
                <a:gd name="connsiteY66" fmla="*/ 3508520 h 4384865"/>
                <a:gd name="connsiteX67" fmla="*/ 602343 w 4215960"/>
                <a:gd name="connsiteY67" fmla="*/ 3530291 h 4384865"/>
                <a:gd name="connsiteX68" fmla="*/ 645885 w 4215960"/>
                <a:gd name="connsiteY68" fmla="*/ 3573834 h 4384865"/>
                <a:gd name="connsiteX69" fmla="*/ 674914 w 4215960"/>
                <a:gd name="connsiteY69" fmla="*/ 3595605 h 4384865"/>
                <a:gd name="connsiteX70" fmla="*/ 711200 w 4215960"/>
                <a:gd name="connsiteY70" fmla="*/ 3639148 h 4384865"/>
                <a:gd name="connsiteX71" fmla="*/ 740228 w 4215960"/>
                <a:gd name="connsiteY71" fmla="*/ 3660920 h 4384865"/>
                <a:gd name="connsiteX72" fmla="*/ 812800 w 4215960"/>
                <a:gd name="connsiteY72" fmla="*/ 3726234 h 4384865"/>
                <a:gd name="connsiteX73" fmla="*/ 849085 w 4215960"/>
                <a:gd name="connsiteY73" fmla="*/ 3769777 h 4384865"/>
                <a:gd name="connsiteX74" fmla="*/ 870857 w 4215960"/>
                <a:gd name="connsiteY74" fmla="*/ 3784291 h 4384865"/>
                <a:gd name="connsiteX75" fmla="*/ 907143 w 4215960"/>
                <a:gd name="connsiteY75" fmla="*/ 3827834 h 4384865"/>
                <a:gd name="connsiteX76" fmla="*/ 936171 w 4215960"/>
                <a:gd name="connsiteY76" fmla="*/ 3849605 h 4384865"/>
                <a:gd name="connsiteX77" fmla="*/ 1030514 w 4215960"/>
                <a:gd name="connsiteY77" fmla="*/ 3893148 h 4384865"/>
                <a:gd name="connsiteX78" fmla="*/ 1480457 w 4215960"/>
                <a:gd name="connsiteY78" fmla="*/ 3878634 h 4384865"/>
                <a:gd name="connsiteX79" fmla="*/ 1531257 w 4215960"/>
                <a:gd name="connsiteY79" fmla="*/ 3864120 h 4384865"/>
                <a:gd name="connsiteX80" fmla="*/ 1618343 w 4215960"/>
                <a:gd name="connsiteY80" fmla="*/ 3856862 h 4384865"/>
                <a:gd name="connsiteX81" fmla="*/ 1698171 w 4215960"/>
                <a:gd name="connsiteY81" fmla="*/ 3842348 h 4384865"/>
                <a:gd name="connsiteX82" fmla="*/ 1756228 w 4215960"/>
                <a:gd name="connsiteY82" fmla="*/ 3835091 h 4384865"/>
                <a:gd name="connsiteX83" fmla="*/ 1785257 w 4215960"/>
                <a:gd name="connsiteY83" fmla="*/ 3820577 h 4384865"/>
                <a:gd name="connsiteX84" fmla="*/ 1850571 w 4215960"/>
                <a:gd name="connsiteY84" fmla="*/ 3798805 h 4384865"/>
                <a:gd name="connsiteX85" fmla="*/ 1886857 w 4215960"/>
                <a:gd name="connsiteY85" fmla="*/ 3784291 h 4384865"/>
                <a:gd name="connsiteX86" fmla="*/ 1988457 w 4215960"/>
                <a:gd name="connsiteY86" fmla="*/ 3769777 h 4384865"/>
                <a:gd name="connsiteX87" fmla="*/ 2017485 w 4215960"/>
                <a:gd name="connsiteY87" fmla="*/ 3762520 h 4384865"/>
                <a:gd name="connsiteX88" fmla="*/ 2637971 w 4215960"/>
                <a:gd name="connsiteY88" fmla="*/ 4109274 h 4384865"/>
                <a:gd name="connsiteX89" fmla="*/ 2724375 w 4215960"/>
                <a:gd name="connsiteY89" fmla="*/ 4295464 h 4384865"/>
                <a:gd name="connsiteX90" fmla="*/ 2784700 w 4215960"/>
                <a:gd name="connsiteY90" fmla="*/ 4354202 h 4384865"/>
                <a:gd name="connsiteX91" fmla="*/ 2795812 w 4215960"/>
                <a:gd name="connsiteY91" fmla="*/ 4324039 h 4384865"/>
                <a:gd name="connsiteX92" fmla="*/ 2841850 w 4215960"/>
                <a:gd name="connsiteY92" fmla="*/ 4297051 h 4384865"/>
                <a:gd name="connsiteX93" fmla="*/ 2892650 w 4215960"/>
                <a:gd name="connsiteY93" fmla="*/ 4370077 h 4384865"/>
                <a:gd name="connsiteX94" fmla="*/ 2941863 w 4215960"/>
                <a:gd name="connsiteY94" fmla="*/ 4373252 h 4384865"/>
                <a:gd name="connsiteX95" fmla="*/ 2897412 w 4215960"/>
                <a:gd name="connsiteY95" fmla="*/ 4279590 h 4384865"/>
                <a:gd name="connsiteX96" fmla="*/ 2854550 w 4215960"/>
                <a:gd name="connsiteY96" fmla="*/ 4211327 h 4384865"/>
                <a:gd name="connsiteX97" fmla="*/ 2897413 w 4215960"/>
                <a:gd name="connsiteY97" fmla="*/ 4195451 h 4384865"/>
                <a:gd name="connsiteX98" fmla="*/ 2878362 w 4215960"/>
                <a:gd name="connsiteY98" fmla="*/ 4154177 h 4384865"/>
                <a:gd name="connsiteX99" fmla="*/ 2930750 w 4215960"/>
                <a:gd name="connsiteY99" fmla="*/ 4163702 h 4384865"/>
                <a:gd name="connsiteX100" fmla="*/ 2910113 w 4215960"/>
                <a:gd name="connsiteY100" fmla="*/ 4130364 h 4384865"/>
                <a:gd name="connsiteX101" fmla="*/ 2931432 w 4215960"/>
                <a:gd name="connsiteY101" fmla="*/ 4113810 h 4384865"/>
                <a:gd name="connsiteX102" fmla="*/ 3052535 w 4215960"/>
                <a:gd name="connsiteY102" fmla="*/ 4199083 h 4384865"/>
                <a:gd name="connsiteX103" fmla="*/ 3087912 w 4215960"/>
                <a:gd name="connsiteY103" fmla="*/ 4185926 h 4384865"/>
                <a:gd name="connsiteX104" fmla="*/ 3140299 w 4215960"/>
                <a:gd name="connsiteY104" fmla="*/ 4251015 h 4384865"/>
                <a:gd name="connsiteX105" fmla="*/ 3160937 w 4215960"/>
                <a:gd name="connsiteY105" fmla="*/ 4309752 h 4384865"/>
                <a:gd name="connsiteX106" fmla="*/ 3268887 w 4215960"/>
                <a:gd name="connsiteY106" fmla="*/ 4328801 h 4384865"/>
                <a:gd name="connsiteX107" fmla="*/ 3208563 w 4215960"/>
                <a:gd name="connsiteY107" fmla="*/ 4262126 h 4384865"/>
                <a:gd name="connsiteX108" fmla="*/ 3205387 w 4215960"/>
                <a:gd name="connsiteY108" fmla="*/ 4193864 h 4384865"/>
                <a:gd name="connsiteX109" fmla="*/ 3259362 w 4215960"/>
                <a:gd name="connsiteY109" fmla="*/ 4249427 h 4384865"/>
                <a:gd name="connsiteX110" fmla="*/ 3308575 w 4215960"/>
                <a:gd name="connsiteY110" fmla="*/ 4254189 h 4384865"/>
                <a:gd name="connsiteX111" fmla="*/ 3302225 w 4215960"/>
                <a:gd name="connsiteY111" fmla="*/ 4204977 h 4384865"/>
                <a:gd name="connsiteX112" fmla="*/ 3362550 w 4215960"/>
                <a:gd name="connsiteY112" fmla="*/ 4209739 h 4384865"/>
                <a:gd name="connsiteX113" fmla="*/ 3424462 w 4215960"/>
                <a:gd name="connsiteY113" fmla="*/ 4252601 h 4384865"/>
                <a:gd name="connsiteX114" fmla="*/ 3456212 w 4215960"/>
                <a:gd name="connsiteY114" fmla="*/ 4239902 h 4384865"/>
                <a:gd name="connsiteX115" fmla="*/ 3449863 w 4215960"/>
                <a:gd name="connsiteY115" fmla="*/ 4204977 h 4384865"/>
                <a:gd name="connsiteX116" fmla="*/ 3491138 w 4215960"/>
                <a:gd name="connsiteY116" fmla="*/ 4181165 h 4384865"/>
                <a:gd name="connsiteX117" fmla="*/ 3575275 w 4215960"/>
                <a:gd name="connsiteY117" fmla="*/ 4238315 h 4384865"/>
                <a:gd name="connsiteX118" fmla="*/ 3592738 w 4215960"/>
                <a:gd name="connsiteY118" fmla="*/ 4136717 h 4384865"/>
                <a:gd name="connsiteX119" fmla="*/ 3567338 w 4215960"/>
                <a:gd name="connsiteY119" fmla="*/ 4114491 h 4384865"/>
                <a:gd name="connsiteX120" fmla="*/ 3494312 w 4215960"/>
                <a:gd name="connsiteY120" fmla="*/ 4071628 h 4384865"/>
                <a:gd name="connsiteX121" fmla="*/ 3516537 w 4215960"/>
                <a:gd name="connsiteY121" fmla="*/ 4046229 h 4384865"/>
                <a:gd name="connsiteX122" fmla="*/ 3537175 w 4215960"/>
                <a:gd name="connsiteY122" fmla="*/ 4024003 h 4384865"/>
                <a:gd name="connsiteX123" fmla="*/ 3591150 w 4215960"/>
                <a:gd name="connsiteY123" fmla="*/ 4055754 h 4384865"/>
                <a:gd name="connsiteX124" fmla="*/ 3597500 w 4215960"/>
                <a:gd name="connsiteY124" fmla="*/ 4011304 h 4384865"/>
                <a:gd name="connsiteX125" fmla="*/ 3541937 w 4215960"/>
                <a:gd name="connsiteY125" fmla="*/ 3987491 h 4384865"/>
                <a:gd name="connsiteX126" fmla="*/ 3540350 w 4215960"/>
                <a:gd name="connsiteY126" fmla="*/ 3977967 h 4384865"/>
                <a:gd name="connsiteX127" fmla="*/ 3527649 w 4215960"/>
                <a:gd name="connsiteY127" fmla="*/ 3939868 h 4384865"/>
                <a:gd name="connsiteX128" fmla="*/ 3533999 w 4215960"/>
                <a:gd name="connsiteY128" fmla="*/ 3892242 h 4384865"/>
                <a:gd name="connsiteX129" fmla="*/ 3545112 w 4215960"/>
                <a:gd name="connsiteY129" fmla="*/ 3836679 h 4384865"/>
                <a:gd name="connsiteX130" fmla="*/ 3507012 w 4215960"/>
                <a:gd name="connsiteY130" fmla="*/ 3806517 h 4384865"/>
                <a:gd name="connsiteX131" fmla="*/ 3540349 w 4215960"/>
                <a:gd name="connsiteY131" fmla="*/ 3796992 h 4384865"/>
                <a:gd name="connsiteX132" fmla="*/ 3518124 w 4215960"/>
                <a:gd name="connsiteY132" fmla="*/ 3760479 h 4384865"/>
                <a:gd name="connsiteX133" fmla="*/ 3556225 w 4215960"/>
                <a:gd name="connsiteY133" fmla="*/ 3755718 h 4384865"/>
                <a:gd name="connsiteX134" fmla="*/ 3562574 w 4215960"/>
                <a:gd name="connsiteY134" fmla="*/ 3722379 h 4384865"/>
                <a:gd name="connsiteX135" fmla="*/ 3624488 w 4215960"/>
                <a:gd name="connsiteY135" fmla="*/ 3731906 h 4384865"/>
                <a:gd name="connsiteX136" fmla="*/ 3657601 w 4215960"/>
                <a:gd name="connsiteY136" fmla="*/ 3747098 h 4384865"/>
                <a:gd name="connsiteX137" fmla="*/ 3623808 w 4215960"/>
                <a:gd name="connsiteY137" fmla="*/ 3788146 h 4384865"/>
                <a:gd name="connsiteX138" fmla="*/ 3662816 w 4215960"/>
                <a:gd name="connsiteY138" fmla="*/ 3895642 h 4384865"/>
                <a:gd name="connsiteX139" fmla="*/ 3715203 w 4215960"/>
                <a:gd name="connsiteY139" fmla="*/ 3926940 h 4384865"/>
                <a:gd name="connsiteX140" fmla="*/ 3767137 w 4215960"/>
                <a:gd name="connsiteY140" fmla="*/ 3884758 h 4384865"/>
                <a:gd name="connsiteX141" fmla="*/ 3852862 w 4215960"/>
                <a:gd name="connsiteY141" fmla="*/ 3836225 h 4384865"/>
                <a:gd name="connsiteX142" fmla="*/ 3835626 w 4215960"/>
                <a:gd name="connsiteY142" fmla="*/ 3747324 h 4384865"/>
                <a:gd name="connsiteX143" fmla="*/ 3912960 w 4215960"/>
                <a:gd name="connsiteY143" fmla="*/ 3614655 h 4384865"/>
                <a:gd name="connsiteX144" fmla="*/ 4205514 w 4215960"/>
                <a:gd name="connsiteY144" fmla="*/ 3281507 h 4384865"/>
                <a:gd name="connsiteX145" fmla="*/ 4124097 w 4215960"/>
                <a:gd name="connsiteY145" fmla="*/ 3272435 h 4384865"/>
                <a:gd name="connsiteX146" fmla="*/ 4128634 w 4215960"/>
                <a:gd name="connsiteY146" fmla="*/ 3180587 h 4384865"/>
                <a:gd name="connsiteX147" fmla="*/ 4079647 w 4215960"/>
                <a:gd name="connsiteY147" fmla="*/ 3155415 h 4384865"/>
                <a:gd name="connsiteX148" fmla="*/ 3995510 w 4215960"/>
                <a:gd name="connsiteY148" fmla="*/ 3186937 h 4384865"/>
                <a:gd name="connsiteX149" fmla="*/ 3958771 w 4215960"/>
                <a:gd name="connsiteY149" fmla="*/ 3150652 h 4384865"/>
                <a:gd name="connsiteX150" fmla="*/ 4003448 w 4215960"/>
                <a:gd name="connsiteY150" fmla="*/ 3127747 h 4384865"/>
                <a:gd name="connsiteX151" fmla="*/ 3874181 w 4215960"/>
                <a:gd name="connsiteY151" fmla="*/ 2914568 h 4384865"/>
                <a:gd name="connsiteX152" fmla="*/ 3889147 w 4215960"/>
                <a:gd name="connsiteY152" fmla="*/ 2884405 h 4384865"/>
                <a:gd name="connsiteX153" fmla="*/ 3865562 w 4215960"/>
                <a:gd name="connsiteY153" fmla="*/ 2768745 h 4384865"/>
                <a:gd name="connsiteX154" fmla="*/ 3706813 w 4215960"/>
                <a:gd name="connsiteY154" fmla="*/ 2757859 h 4384865"/>
                <a:gd name="connsiteX155" fmla="*/ 3673475 w 4215960"/>
                <a:gd name="connsiteY155" fmla="*/ 2806617 h 4384865"/>
                <a:gd name="connsiteX156" fmla="*/ 3584575 w 4215960"/>
                <a:gd name="connsiteY156" fmla="*/ 2821133 h 4384865"/>
                <a:gd name="connsiteX157" fmla="*/ 3590925 w 4215960"/>
                <a:gd name="connsiteY157" fmla="*/ 2799134 h 4384865"/>
                <a:gd name="connsiteX158" fmla="*/ 3537403 w 4215960"/>
                <a:gd name="connsiteY158" fmla="*/ 2783033 h 4384865"/>
                <a:gd name="connsiteX159" fmla="*/ 3512684 w 4215960"/>
                <a:gd name="connsiteY159" fmla="*/ 2617932 h 4384865"/>
                <a:gd name="connsiteX160" fmla="*/ 3232377 w 4215960"/>
                <a:gd name="connsiteY160" fmla="*/ 2551257 h 4384865"/>
                <a:gd name="connsiteX161" fmla="*/ 3096078 w 4215960"/>
                <a:gd name="connsiteY161" fmla="*/ 2594573 h 4384865"/>
                <a:gd name="connsiteX162" fmla="*/ 2964089 w 4215960"/>
                <a:gd name="connsiteY162" fmla="*/ 2587089 h 4384865"/>
                <a:gd name="connsiteX163" fmla="*/ 2831646 w 4215960"/>
                <a:gd name="connsiteY163" fmla="*/ 2476191 h 4384865"/>
                <a:gd name="connsiteX164" fmla="*/ 2618468 w 4215960"/>
                <a:gd name="connsiteY164" fmla="*/ 2172978 h 4384865"/>
                <a:gd name="connsiteX165" fmla="*/ 2220006 w 4215960"/>
                <a:gd name="connsiteY165" fmla="*/ 2033505 h 4384865"/>
                <a:gd name="connsiteX166" fmla="*/ 1983468 w 4215960"/>
                <a:gd name="connsiteY166" fmla="*/ 1720541 h 4384865"/>
                <a:gd name="connsiteX167" fmla="*/ 2017259 w 4215960"/>
                <a:gd name="connsiteY167" fmla="*/ 1695595 h 4384865"/>
                <a:gd name="connsiteX168" fmla="*/ 2076903 w 4215960"/>
                <a:gd name="connsiteY168" fmla="*/ 1778598 h 4384865"/>
                <a:gd name="connsiteX169" fmla="*/ 2097087 w 4215960"/>
                <a:gd name="connsiteY169" fmla="*/ 1761135 h 4384865"/>
                <a:gd name="connsiteX170" fmla="*/ 2140177 w 4215960"/>
                <a:gd name="connsiteY170" fmla="*/ 1791979 h 4384865"/>
                <a:gd name="connsiteX171" fmla="*/ 2228850 w 4215960"/>
                <a:gd name="connsiteY171" fmla="*/ 1738230 h 4384865"/>
                <a:gd name="connsiteX172" fmla="*/ 2244952 w 4215960"/>
                <a:gd name="connsiteY172" fmla="*/ 1717820 h 4384865"/>
                <a:gd name="connsiteX173" fmla="*/ 2303235 w 4215960"/>
                <a:gd name="connsiteY173" fmla="*/ 1718046 h 4384865"/>
                <a:gd name="connsiteX174" fmla="*/ 2319338 w 4215960"/>
                <a:gd name="connsiteY174" fmla="*/ 1684936 h 4384865"/>
                <a:gd name="connsiteX175" fmla="*/ 2300514 w 4215960"/>
                <a:gd name="connsiteY175" fmla="*/ 1659309 h 4384865"/>
                <a:gd name="connsiteX176" fmla="*/ 2233386 w 4215960"/>
                <a:gd name="connsiteY176" fmla="*/ 1679266 h 4384865"/>
                <a:gd name="connsiteX177" fmla="*/ 2211614 w 4215960"/>
                <a:gd name="connsiteY177" fmla="*/ 1625745 h 4384865"/>
                <a:gd name="connsiteX178" fmla="*/ 2232932 w 4215960"/>
                <a:gd name="connsiteY178" fmla="*/ 1596035 h 4384865"/>
                <a:gd name="connsiteX179" fmla="*/ 2176462 w 4215960"/>
                <a:gd name="connsiteY179" fmla="*/ 1492621 h 4384865"/>
                <a:gd name="connsiteX180" fmla="*/ 2127931 w 4215960"/>
                <a:gd name="connsiteY180" fmla="*/ 1531402 h 4384865"/>
                <a:gd name="connsiteX181" fmla="*/ 2038576 w 4215960"/>
                <a:gd name="connsiteY181" fmla="*/ 1476746 h 4384865"/>
                <a:gd name="connsiteX182" fmla="*/ 2090510 w 4215960"/>
                <a:gd name="connsiteY182" fmla="*/ 1384217 h 4384865"/>
                <a:gd name="connsiteX183" fmla="*/ 2047648 w 4215960"/>
                <a:gd name="connsiteY183" fmla="*/ 1263114 h 4384865"/>
                <a:gd name="connsiteX184" fmla="*/ 2062389 w 4215960"/>
                <a:gd name="connsiteY184" fmla="*/ 1139062 h 4384865"/>
                <a:gd name="connsiteX185" fmla="*/ 2157639 w 4215960"/>
                <a:gd name="connsiteY185" fmla="*/ 1065357 h 4384865"/>
                <a:gd name="connsiteX186" fmla="*/ 2262868 w 4215960"/>
                <a:gd name="connsiteY186" fmla="*/ 1042905 h 4384865"/>
                <a:gd name="connsiteX187" fmla="*/ 2199821 w 4215960"/>
                <a:gd name="connsiteY187" fmla="*/ 953098 h 4384865"/>
                <a:gd name="connsiteX188" fmla="*/ 2182585 w 4215960"/>
                <a:gd name="connsiteY188" fmla="*/ 997775 h 4384865"/>
                <a:gd name="connsiteX189" fmla="*/ 2139270 w 4215960"/>
                <a:gd name="connsiteY189" fmla="*/ 950604 h 4384865"/>
                <a:gd name="connsiteX190" fmla="*/ 2160588 w 4215960"/>
                <a:gd name="connsiteY190" fmla="*/ 865332 h 4384865"/>
                <a:gd name="connsiteX191" fmla="*/ 2233612 w 4215960"/>
                <a:gd name="connsiteY191" fmla="*/ 768041 h 4384865"/>
                <a:gd name="connsiteX192" fmla="*/ 2216603 w 4215960"/>
                <a:gd name="connsiteY192" fmla="*/ 661452 h 4384865"/>
                <a:gd name="connsiteX193" fmla="*/ 2045381 w 4215960"/>
                <a:gd name="connsiteY193" fmla="*/ 671203 h 4384865"/>
                <a:gd name="connsiteX194" fmla="*/ 2026103 w 4215960"/>
                <a:gd name="connsiteY194" fmla="*/ 713840 h 4384865"/>
                <a:gd name="connsiteX195" fmla="*/ 1993900 w 4215960"/>
                <a:gd name="connsiteY195" fmla="*/ 646257 h 4384865"/>
                <a:gd name="connsiteX196" fmla="*/ 1964190 w 4215960"/>
                <a:gd name="connsiteY196" fmla="*/ 686625 h 4384865"/>
                <a:gd name="connsiteX197" fmla="*/ 1778681 w 4215960"/>
                <a:gd name="connsiteY197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65412 w 4215960"/>
                <a:gd name="connsiteY29" fmla="*/ 606120 h 4384865"/>
                <a:gd name="connsiteX30" fmla="*/ 362857 w 4215960"/>
                <a:gd name="connsiteY30" fmla="*/ 808862 h 4384865"/>
                <a:gd name="connsiteX31" fmla="*/ 312057 w 4215960"/>
                <a:gd name="connsiteY31" fmla="*/ 823377 h 4384865"/>
                <a:gd name="connsiteX32" fmla="*/ 239485 w 4215960"/>
                <a:gd name="connsiteY32" fmla="*/ 874177 h 4384865"/>
                <a:gd name="connsiteX33" fmla="*/ 210457 w 4215960"/>
                <a:gd name="connsiteY33" fmla="*/ 881434 h 4384865"/>
                <a:gd name="connsiteX34" fmla="*/ 159657 w 4215960"/>
                <a:gd name="connsiteY34" fmla="*/ 910462 h 4384865"/>
                <a:gd name="connsiteX35" fmla="*/ 130628 w 4215960"/>
                <a:gd name="connsiteY35" fmla="*/ 939491 h 4384865"/>
                <a:gd name="connsiteX36" fmla="*/ 108857 w 4215960"/>
                <a:gd name="connsiteY36" fmla="*/ 961262 h 4384865"/>
                <a:gd name="connsiteX37" fmla="*/ 94343 w 4215960"/>
                <a:gd name="connsiteY37" fmla="*/ 975777 h 4384865"/>
                <a:gd name="connsiteX38" fmla="*/ 43543 w 4215960"/>
                <a:gd name="connsiteY38" fmla="*/ 1055605 h 4384865"/>
                <a:gd name="connsiteX39" fmla="*/ 14514 w 4215960"/>
                <a:gd name="connsiteY39" fmla="*/ 1135434 h 4384865"/>
                <a:gd name="connsiteX40" fmla="*/ 0 w 4215960"/>
                <a:gd name="connsiteY40" fmla="*/ 1193491 h 4384865"/>
                <a:gd name="connsiteX41" fmla="*/ 7257 w 4215960"/>
                <a:gd name="connsiteY41" fmla="*/ 2165948 h 4384865"/>
                <a:gd name="connsiteX42" fmla="*/ 29028 w 4215960"/>
                <a:gd name="connsiteY42" fmla="*/ 2267548 h 4384865"/>
                <a:gd name="connsiteX43" fmla="*/ 43543 w 4215960"/>
                <a:gd name="connsiteY43" fmla="*/ 2303834 h 4384865"/>
                <a:gd name="connsiteX44" fmla="*/ 58057 w 4215960"/>
                <a:gd name="connsiteY44" fmla="*/ 2369148 h 4384865"/>
                <a:gd name="connsiteX45" fmla="*/ 79828 w 4215960"/>
                <a:gd name="connsiteY45" fmla="*/ 2419948 h 4384865"/>
                <a:gd name="connsiteX46" fmla="*/ 116114 w 4215960"/>
                <a:gd name="connsiteY46" fmla="*/ 2536062 h 4384865"/>
                <a:gd name="connsiteX47" fmla="*/ 137885 w 4215960"/>
                <a:gd name="connsiteY47" fmla="*/ 2601377 h 4384865"/>
                <a:gd name="connsiteX48" fmla="*/ 145143 w 4215960"/>
                <a:gd name="connsiteY48" fmla="*/ 2623148 h 4384865"/>
                <a:gd name="connsiteX49" fmla="*/ 166914 w 4215960"/>
                <a:gd name="connsiteY49" fmla="*/ 2666691 h 4384865"/>
                <a:gd name="connsiteX50" fmla="*/ 188685 w 4215960"/>
                <a:gd name="connsiteY50" fmla="*/ 2717491 h 4384865"/>
                <a:gd name="connsiteX51" fmla="*/ 195943 w 4215960"/>
                <a:gd name="connsiteY51" fmla="*/ 2746520 h 4384865"/>
                <a:gd name="connsiteX52" fmla="*/ 232228 w 4215960"/>
                <a:gd name="connsiteY52" fmla="*/ 2797320 h 4384865"/>
                <a:gd name="connsiteX53" fmla="*/ 254000 w 4215960"/>
                <a:gd name="connsiteY53" fmla="*/ 2855377 h 4384865"/>
                <a:gd name="connsiteX54" fmla="*/ 275771 w 4215960"/>
                <a:gd name="connsiteY54" fmla="*/ 2877148 h 4384865"/>
                <a:gd name="connsiteX55" fmla="*/ 312057 w 4215960"/>
                <a:gd name="connsiteY55" fmla="*/ 2949720 h 4384865"/>
                <a:gd name="connsiteX56" fmla="*/ 348343 w 4215960"/>
                <a:gd name="connsiteY56" fmla="*/ 3000520 h 4384865"/>
                <a:gd name="connsiteX57" fmla="*/ 355600 w 4215960"/>
                <a:gd name="connsiteY57" fmla="*/ 3022291 h 4384865"/>
                <a:gd name="connsiteX58" fmla="*/ 406400 w 4215960"/>
                <a:gd name="connsiteY58" fmla="*/ 3087605 h 4384865"/>
                <a:gd name="connsiteX59" fmla="*/ 435428 w 4215960"/>
                <a:gd name="connsiteY59" fmla="*/ 3152920 h 4384865"/>
                <a:gd name="connsiteX60" fmla="*/ 457200 w 4215960"/>
                <a:gd name="connsiteY60" fmla="*/ 3181948 h 4384865"/>
                <a:gd name="connsiteX61" fmla="*/ 471714 w 4215960"/>
                <a:gd name="connsiteY61" fmla="*/ 3240005 h 4384865"/>
                <a:gd name="connsiteX62" fmla="*/ 478971 w 4215960"/>
                <a:gd name="connsiteY62" fmla="*/ 3261777 h 4384865"/>
                <a:gd name="connsiteX63" fmla="*/ 486228 w 4215960"/>
                <a:gd name="connsiteY63" fmla="*/ 3290805 h 4384865"/>
                <a:gd name="connsiteX64" fmla="*/ 493485 w 4215960"/>
                <a:gd name="connsiteY64" fmla="*/ 3356120 h 4384865"/>
                <a:gd name="connsiteX65" fmla="*/ 515257 w 4215960"/>
                <a:gd name="connsiteY65" fmla="*/ 3414177 h 4384865"/>
                <a:gd name="connsiteX66" fmla="*/ 544285 w 4215960"/>
                <a:gd name="connsiteY66" fmla="*/ 3457720 h 4384865"/>
                <a:gd name="connsiteX67" fmla="*/ 573314 w 4215960"/>
                <a:gd name="connsiteY67" fmla="*/ 3508520 h 4384865"/>
                <a:gd name="connsiteX68" fmla="*/ 602343 w 4215960"/>
                <a:gd name="connsiteY68" fmla="*/ 3530291 h 4384865"/>
                <a:gd name="connsiteX69" fmla="*/ 645885 w 4215960"/>
                <a:gd name="connsiteY69" fmla="*/ 3573834 h 4384865"/>
                <a:gd name="connsiteX70" fmla="*/ 674914 w 4215960"/>
                <a:gd name="connsiteY70" fmla="*/ 3595605 h 4384865"/>
                <a:gd name="connsiteX71" fmla="*/ 711200 w 4215960"/>
                <a:gd name="connsiteY71" fmla="*/ 3639148 h 4384865"/>
                <a:gd name="connsiteX72" fmla="*/ 740228 w 4215960"/>
                <a:gd name="connsiteY72" fmla="*/ 3660920 h 4384865"/>
                <a:gd name="connsiteX73" fmla="*/ 812800 w 4215960"/>
                <a:gd name="connsiteY73" fmla="*/ 3726234 h 4384865"/>
                <a:gd name="connsiteX74" fmla="*/ 849085 w 4215960"/>
                <a:gd name="connsiteY74" fmla="*/ 3769777 h 4384865"/>
                <a:gd name="connsiteX75" fmla="*/ 870857 w 4215960"/>
                <a:gd name="connsiteY75" fmla="*/ 3784291 h 4384865"/>
                <a:gd name="connsiteX76" fmla="*/ 907143 w 4215960"/>
                <a:gd name="connsiteY76" fmla="*/ 3827834 h 4384865"/>
                <a:gd name="connsiteX77" fmla="*/ 936171 w 4215960"/>
                <a:gd name="connsiteY77" fmla="*/ 3849605 h 4384865"/>
                <a:gd name="connsiteX78" fmla="*/ 1030514 w 4215960"/>
                <a:gd name="connsiteY78" fmla="*/ 3893148 h 4384865"/>
                <a:gd name="connsiteX79" fmla="*/ 1480457 w 4215960"/>
                <a:gd name="connsiteY79" fmla="*/ 3878634 h 4384865"/>
                <a:gd name="connsiteX80" fmla="*/ 1531257 w 4215960"/>
                <a:gd name="connsiteY80" fmla="*/ 3864120 h 4384865"/>
                <a:gd name="connsiteX81" fmla="*/ 1618343 w 4215960"/>
                <a:gd name="connsiteY81" fmla="*/ 3856862 h 4384865"/>
                <a:gd name="connsiteX82" fmla="*/ 1698171 w 4215960"/>
                <a:gd name="connsiteY82" fmla="*/ 3842348 h 4384865"/>
                <a:gd name="connsiteX83" fmla="*/ 1756228 w 4215960"/>
                <a:gd name="connsiteY83" fmla="*/ 3835091 h 4384865"/>
                <a:gd name="connsiteX84" fmla="*/ 1785257 w 4215960"/>
                <a:gd name="connsiteY84" fmla="*/ 3820577 h 4384865"/>
                <a:gd name="connsiteX85" fmla="*/ 1850571 w 4215960"/>
                <a:gd name="connsiteY85" fmla="*/ 3798805 h 4384865"/>
                <a:gd name="connsiteX86" fmla="*/ 1886857 w 4215960"/>
                <a:gd name="connsiteY86" fmla="*/ 3784291 h 4384865"/>
                <a:gd name="connsiteX87" fmla="*/ 1988457 w 4215960"/>
                <a:gd name="connsiteY87" fmla="*/ 3769777 h 4384865"/>
                <a:gd name="connsiteX88" fmla="*/ 2017485 w 4215960"/>
                <a:gd name="connsiteY88" fmla="*/ 3762520 h 4384865"/>
                <a:gd name="connsiteX89" fmla="*/ 2637971 w 4215960"/>
                <a:gd name="connsiteY89" fmla="*/ 4109274 h 4384865"/>
                <a:gd name="connsiteX90" fmla="*/ 2724375 w 4215960"/>
                <a:gd name="connsiteY90" fmla="*/ 4295464 h 4384865"/>
                <a:gd name="connsiteX91" fmla="*/ 2784700 w 4215960"/>
                <a:gd name="connsiteY91" fmla="*/ 4354202 h 4384865"/>
                <a:gd name="connsiteX92" fmla="*/ 2795812 w 4215960"/>
                <a:gd name="connsiteY92" fmla="*/ 4324039 h 4384865"/>
                <a:gd name="connsiteX93" fmla="*/ 2841850 w 4215960"/>
                <a:gd name="connsiteY93" fmla="*/ 4297051 h 4384865"/>
                <a:gd name="connsiteX94" fmla="*/ 2892650 w 4215960"/>
                <a:gd name="connsiteY94" fmla="*/ 4370077 h 4384865"/>
                <a:gd name="connsiteX95" fmla="*/ 2941863 w 4215960"/>
                <a:gd name="connsiteY95" fmla="*/ 4373252 h 4384865"/>
                <a:gd name="connsiteX96" fmla="*/ 2897412 w 4215960"/>
                <a:gd name="connsiteY96" fmla="*/ 4279590 h 4384865"/>
                <a:gd name="connsiteX97" fmla="*/ 2854550 w 4215960"/>
                <a:gd name="connsiteY97" fmla="*/ 4211327 h 4384865"/>
                <a:gd name="connsiteX98" fmla="*/ 2897413 w 4215960"/>
                <a:gd name="connsiteY98" fmla="*/ 4195451 h 4384865"/>
                <a:gd name="connsiteX99" fmla="*/ 2878362 w 4215960"/>
                <a:gd name="connsiteY99" fmla="*/ 4154177 h 4384865"/>
                <a:gd name="connsiteX100" fmla="*/ 2930750 w 4215960"/>
                <a:gd name="connsiteY100" fmla="*/ 4163702 h 4384865"/>
                <a:gd name="connsiteX101" fmla="*/ 2910113 w 4215960"/>
                <a:gd name="connsiteY101" fmla="*/ 4130364 h 4384865"/>
                <a:gd name="connsiteX102" fmla="*/ 2931432 w 4215960"/>
                <a:gd name="connsiteY102" fmla="*/ 4113810 h 4384865"/>
                <a:gd name="connsiteX103" fmla="*/ 3052535 w 4215960"/>
                <a:gd name="connsiteY103" fmla="*/ 4199083 h 4384865"/>
                <a:gd name="connsiteX104" fmla="*/ 3087912 w 4215960"/>
                <a:gd name="connsiteY104" fmla="*/ 4185926 h 4384865"/>
                <a:gd name="connsiteX105" fmla="*/ 3140299 w 4215960"/>
                <a:gd name="connsiteY105" fmla="*/ 4251015 h 4384865"/>
                <a:gd name="connsiteX106" fmla="*/ 3160937 w 4215960"/>
                <a:gd name="connsiteY106" fmla="*/ 4309752 h 4384865"/>
                <a:gd name="connsiteX107" fmla="*/ 3268887 w 4215960"/>
                <a:gd name="connsiteY107" fmla="*/ 4328801 h 4384865"/>
                <a:gd name="connsiteX108" fmla="*/ 3208563 w 4215960"/>
                <a:gd name="connsiteY108" fmla="*/ 4262126 h 4384865"/>
                <a:gd name="connsiteX109" fmla="*/ 3205387 w 4215960"/>
                <a:gd name="connsiteY109" fmla="*/ 4193864 h 4384865"/>
                <a:gd name="connsiteX110" fmla="*/ 3259362 w 4215960"/>
                <a:gd name="connsiteY110" fmla="*/ 4249427 h 4384865"/>
                <a:gd name="connsiteX111" fmla="*/ 3308575 w 4215960"/>
                <a:gd name="connsiteY111" fmla="*/ 4254189 h 4384865"/>
                <a:gd name="connsiteX112" fmla="*/ 3302225 w 4215960"/>
                <a:gd name="connsiteY112" fmla="*/ 4204977 h 4384865"/>
                <a:gd name="connsiteX113" fmla="*/ 3362550 w 4215960"/>
                <a:gd name="connsiteY113" fmla="*/ 4209739 h 4384865"/>
                <a:gd name="connsiteX114" fmla="*/ 3424462 w 4215960"/>
                <a:gd name="connsiteY114" fmla="*/ 4252601 h 4384865"/>
                <a:gd name="connsiteX115" fmla="*/ 3456212 w 4215960"/>
                <a:gd name="connsiteY115" fmla="*/ 4239902 h 4384865"/>
                <a:gd name="connsiteX116" fmla="*/ 3449863 w 4215960"/>
                <a:gd name="connsiteY116" fmla="*/ 4204977 h 4384865"/>
                <a:gd name="connsiteX117" fmla="*/ 3491138 w 4215960"/>
                <a:gd name="connsiteY117" fmla="*/ 4181165 h 4384865"/>
                <a:gd name="connsiteX118" fmla="*/ 3575275 w 4215960"/>
                <a:gd name="connsiteY118" fmla="*/ 4238315 h 4384865"/>
                <a:gd name="connsiteX119" fmla="*/ 3592738 w 4215960"/>
                <a:gd name="connsiteY119" fmla="*/ 4136717 h 4384865"/>
                <a:gd name="connsiteX120" fmla="*/ 3567338 w 4215960"/>
                <a:gd name="connsiteY120" fmla="*/ 4114491 h 4384865"/>
                <a:gd name="connsiteX121" fmla="*/ 3494312 w 4215960"/>
                <a:gd name="connsiteY121" fmla="*/ 4071628 h 4384865"/>
                <a:gd name="connsiteX122" fmla="*/ 3516537 w 4215960"/>
                <a:gd name="connsiteY122" fmla="*/ 4046229 h 4384865"/>
                <a:gd name="connsiteX123" fmla="*/ 3537175 w 4215960"/>
                <a:gd name="connsiteY123" fmla="*/ 4024003 h 4384865"/>
                <a:gd name="connsiteX124" fmla="*/ 3591150 w 4215960"/>
                <a:gd name="connsiteY124" fmla="*/ 4055754 h 4384865"/>
                <a:gd name="connsiteX125" fmla="*/ 3597500 w 4215960"/>
                <a:gd name="connsiteY125" fmla="*/ 4011304 h 4384865"/>
                <a:gd name="connsiteX126" fmla="*/ 3541937 w 4215960"/>
                <a:gd name="connsiteY126" fmla="*/ 3987491 h 4384865"/>
                <a:gd name="connsiteX127" fmla="*/ 3540350 w 4215960"/>
                <a:gd name="connsiteY127" fmla="*/ 3977967 h 4384865"/>
                <a:gd name="connsiteX128" fmla="*/ 3527649 w 4215960"/>
                <a:gd name="connsiteY128" fmla="*/ 3939868 h 4384865"/>
                <a:gd name="connsiteX129" fmla="*/ 3533999 w 4215960"/>
                <a:gd name="connsiteY129" fmla="*/ 3892242 h 4384865"/>
                <a:gd name="connsiteX130" fmla="*/ 3545112 w 4215960"/>
                <a:gd name="connsiteY130" fmla="*/ 3836679 h 4384865"/>
                <a:gd name="connsiteX131" fmla="*/ 3507012 w 4215960"/>
                <a:gd name="connsiteY131" fmla="*/ 3806517 h 4384865"/>
                <a:gd name="connsiteX132" fmla="*/ 3540349 w 4215960"/>
                <a:gd name="connsiteY132" fmla="*/ 3796992 h 4384865"/>
                <a:gd name="connsiteX133" fmla="*/ 3518124 w 4215960"/>
                <a:gd name="connsiteY133" fmla="*/ 3760479 h 4384865"/>
                <a:gd name="connsiteX134" fmla="*/ 3556225 w 4215960"/>
                <a:gd name="connsiteY134" fmla="*/ 3755718 h 4384865"/>
                <a:gd name="connsiteX135" fmla="*/ 3562574 w 4215960"/>
                <a:gd name="connsiteY135" fmla="*/ 3722379 h 4384865"/>
                <a:gd name="connsiteX136" fmla="*/ 3624488 w 4215960"/>
                <a:gd name="connsiteY136" fmla="*/ 3731906 h 4384865"/>
                <a:gd name="connsiteX137" fmla="*/ 3657601 w 4215960"/>
                <a:gd name="connsiteY137" fmla="*/ 3747098 h 4384865"/>
                <a:gd name="connsiteX138" fmla="*/ 3623808 w 4215960"/>
                <a:gd name="connsiteY138" fmla="*/ 3788146 h 4384865"/>
                <a:gd name="connsiteX139" fmla="*/ 3662816 w 4215960"/>
                <a:gd name="connsiteY139" fmla="*/ 3895642 h 4384865"/>
                <a:gd name="connsiteX140" fmla="*/ 3715203 w 4215960"/>
                <a:gd name="connsiteY140" fmla="*/ 3926940 h 4384865"/>
                <a:gd name="connsiteX141" fmla="*/ 3767137 w 4215960"/>
                <a:gd name="connsiteY141" fmla="*/ 3884758 h 4384865"/>
                <a:gd name="connsiteX142" fmla="*/ 3852862 w 4215960"/>
                <a:gd name="connsiteY142" fmla="*/ 3836225 h 4384865"/>
                <a:gd name="connsiteX143" fmla="*/ 3835626 w 4215960"/>
                <a:gd name="connsiteY143" fmla="*/ 3747324 h 4384865"/>
                <a:gd name="connsiteX144" fmla="*/ 3912960 w 4215960"/>
                <a:gd name="connsiteY144" fmla="*/ 3614655 h 4384865"/>
                <a:gd name="connsiteX145" fmla="*/ 4205514 w 4215960"/>
                <a:gd name="connsiteY145" fmla="*/ 3281507 h 4384865"/>
                <a:gd name="connsiteX146" fmla="*/ 4124097 w 4215960"/>
                <a:gd name="connsiteY146" fmla="*/ 3272435 h 4384865"/>
                <a:gd name="connsiteX147" fmla="*/ 4128634 w 4215960"/>
                <a:gd name="connsiteY147" fmla="*/ 3180587 h 4384865"/>
                <a:gd name="connsiteX148" fmla="*/ 4079647 w 4215960"/>
                <a:gd name="connsiteY148" fmla="*/ 3155415 h 4384865"/>
                <a:gd name="connsiteX149" fmla="*/ 3995510 w 4215960"/>
                <a:gd name="connsiteY149" fmla="*/ 3186937 h 4384865"/>
                <a:gd name="connsiteX150" fmla="*/ 3958771 w 4215960"/>
                <a:gd name="connsiteY150" fmla="*/ 3150652 h 4384865"/>
                <a:gd name="connsiteX151" fmla="*/ 4003448 w 4215960"/>
                <a:gd name="connsiteY151" fmla="*/ 3127747 h 4384865"/>
                <a:gd name="connsiteX152" fmla="*/ 3874181 w 4215960"/>
                <a:gd name="connsiteY152" fmla="*/ 2914568 h 4384865"/>
                <a:gd name="connsiteX153" fmla="*/ 3889147 w 4215960"/>
                <a:gd name="connsiteY153" fmla="*/ 2884405 h 4384865"/>
                <a:gd name="connsiteX154" fmla="*/ 3865562 w 4215960"/>
                <a:gd name="connsiteY154" fmla="*/ 2768745 h 4384865"/>
                <a:gd name="connsiteX155" fmla="*/ 3706813 w 4215960"/>
                <a:gd name="connsiteY155" fmla="*/ 2757859 h 4384865"/>
                <a:gd name="connsiteX156" fmla="*/ 3673475 w 4215960"/>
                <a:gd name="connsiteY156" fmla="*/ 2806617 h 4384865"/>
                <a:gd name="connsiteX157" fmla="*/ 3584575 w 4215960"/>
                <a:gd name="connsiteY157" fmla="*/ 2821133 h 4384865"/>
                <a:gd name="connsiteX158" fmla="*/ 3590925 w 4215960"/>
                <a:gd name="connsiteY158" fmla="*/ 2799134 h 4384865"/>
                <a:gd name="connsiteX159" fmla="*/ 3537403 w 4215960"/>
                <a:gd name="connsiteY159" fmla="*/ 2783033 h 4384865"/>
                <a:gd name="connsiteX160" fmla="*/ 3512684 w 4215960"/>
                <a:gd name="connsiteY160" fmla="*/ 2617932 h 4384865"/>
                <a:gd name="connsiteX161" fmla="*/ 3232377 w 4215960"/>
                <a:gd name="connsiteY161" fmla="*/ 2551257 h 4384865"/>
                <a:gd name="connsiteX162" fmla="*/ 3096078 w 4215960"/>
                <a:gd name="connsiteY162" fmla="*/ 2594573 h 4384865"/>
                <a:gd name="connsiteX163" fmla="*/ 2964089 w 4215960"/>
                <a:gd name="connsiteY163" fmla="*/ 2587089 h 4384865"/>
                <a:gd name="connsiteX164" fmla="*/ 2831646 w 4215960"/>
                <a:gd name="connsiteY164" fmla="*/ 2476191 h 4384865"/>
                <a:gd name="connsiteX165" fmla="*/ 2618468 w 4215960"/>
                <a:gd name="connsiteY165" fmla="*/ 2172978 h 4384865"/>
                <a:gd name="connsiteX166" fmla="*/ 2220006 w 4215960"/>
                <a:gd name="connsiteY166" fmla="*/ 2033505 h 4384865"/>
                <a:gd name="connsiteX167" fmla="*/ 1983468 w 4215960"/>
                <a:gd name="connsiteY167" fmla="*/ 1720541 h 4384865"/>
                <a:gd name="connsiteX168" fmla="*/ 2017259 w 4215960"/>
                <a:gd name="connsiteY168" fmla="*/ 1695595 h 4384865"/>
                <a:gd name="connsiteX169" fmla="*/ 2076903 w 4215960"/>
                <a:gd name="connsiteY169" fmla="*/ 1778598 h 4384865"/>
                <a:gd name="connsiteX170" fmla="*/ 2097087 w 4215960"/>
                <a:gd name="connsiteY170" fmla="*/ 1761135 h 4384865"/>
                <a:gd name="connsiteX171" fmla="*/ 2140177 w 4215960"/>
                <a:gd name="connsiteY171" fmla="*/ 1791979 h 4384865"/>
                <a:gd name="connsiteX172" fmla="*/ 2228850 w 4215960"/>
                <a:gd name="connsiteY172" fmla="*/ 1738230 h 4384865"/>
                <a:gd name="connsiteX173" fmla="*/ 2244952 w 4215960"/>
                <a:gd name="connsiteY173" fmla="*/ 1717820 h 4384865"/>
                <a:gd name="connsiteX174" fmla="*/ 2303235 w 4215960"/>
                <a:gd name="connsiteY174" fmla="*/ 1718046 h 4384865"/>
                <a:gd name="connsiteX175" fmla="*/ 2319338 w 4215960"/>
                <a:gd name="connsiteY175" fmla="*/ 1684936 h 4384865"/>
                <a:gd name="connsiteX176" fmla="*/ 2300514 w 4215960"/>
                <a:gd name="connsiteY176" fmla="*/ 1659309 h 4384865"/>
                <a:gd name="connsiteX177" fmla="*/ 2233386 w 4215960"/>
                <a:gd name="connsiteY177" fmla="*/ 1679266 h 4384865"/>
                <a:gd name="connsiteX178" fmla="*/ 2211614 w 4215960"/>
                <a:gd name="connsiteY178" fmla="*/ 1625745 h 4384865"/>
                <a:gd name="connsiteX179" fmla="*/ 2232932 w 4215960"/>
                <a:gd name="connsiteY179" fmla="*/ 1596035 h 4384865"/>
                <a:gd name="connsiteX180" fmla="*/ 2176462 w 4215960"/>
                <a:gd name="connsiteY180" fmla="*/ 1492621 h 4384865"/>
                <a:gd name="connsiteX181" fmla="*/ 2127931 w 4215960"/>
                <a:gd name="connsiteY181" fmla="*/ 1531402 h 4384865"/>
                <a:gd name="connsiteX182" fmla="*/ 2038576 w 4215960"/>
                <a:gd name="connsiteY182" fmla="*/ 1476746 h 4384865"/>
                <a:gd name="connsiteX183" fmla="*/ 2090510 w 4215960"/>
                <a:gd name="connsiteY183" fmla="*/ 1384217 h 4384865"/>
                <a:gd name="connsiteX184" fmla="*/ 2047648 w 4215960"/>
                <a:gd name="connsiteY184" fmla="*/ 1263114 h 4384865"/>
                <a:gd name="connsiteX185" fmla="*/ 2062389 w 4215960"/>
                <a:gd name="connsiteY185" fmla="*/ 1139062 h 4384865"/>
                <a:gd name="connsiteX186" fmla="*/ 2157639 w 4215960"/>
                <a:gd name="connsiteY186" fmla="*/ 1065357 h 4384865"/>
                <a:gd name="connsiteX187" fmla="*/ 2262868 w 4215960"/>
                <a:gd name="connsiteY187" fmla="*/ 1042905 h 4384865"/>
                <a:gd name="connsiteX188" fmla="*/ 2199821 w 4215960"/>
                <a:gd name="connsiteY188" fmla="*/ 953098 h 4384865"/>
                <a:gd name="connsiteX189" fmla="*/ 2182585 w 4215960"/>
                <a:gd name="connsiteY189" fmla="*/ 997775 h 4384865"/>
                <a:gd name="connsiteX190" fmla="*/ 2139270 w 4215960"/>
                <a:gd name="connsiteY190" fmla="*/ 950604 h 4384865"/>
                <a:gd name="connsiteX191" fmla="*/ 2160588 w 4215960"/>
                <a:gd name="connsiteY191" fmla="*/ 865332 h 4384865"/>
                <a:gd name="connsiteX192" fmla="*/ 2233612 w 4215960"/>
                <a:gd name="connsiteY192" fmla="*/ 768041 h 4384865"/>
                <a:gd name="connsiteX193" fmla="*/ 2216603 w 4215960"/>
                <a:gd name="connsiteY193" fmla="*/ 661452 h 4384865"/>
                <a:gd name="connsiteX194" fmla="*/ 2045381 w 4215960"/>
                <a:gd name="connsiteY194" fmla="*/ 671203 h 4384865"/>
                <a:gd name="connsiteX195" fmla="*/ 2026103 w 4215960"/>
                <a:gd name="connsiteY195" fmla="*/ 713840 h 4384865"/>
                <a:gd name="connsiteX196" fmla="*/ 1993900 w 4215960"/>
                <a:gd name="connsiteY196" fmla="*/ 646257 h 4384865"/>
                <a:gd name="connsiteX197" fmla="*/ 1964190 w 4215960"/>
                <a:gd name="connsiteY197" fmla="*/ 686625 h 4384865"/>
                <a:gd name="connsiteX198" fmla="*/ 1778681 w 4215960"/>
                <a:gd name="connsiteY198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362857 w 4215960"/>
                <a:gd name="connsiteY30" fmla="*/ 808862 h 4384865"/>
                <a:gd name="connsiteX31" fmla="*/ 312057 w 4215960"/>
                <a:gd name="connsiteY31" fmla="*/ 823377 h 4384865"/>
                <a:gd name="connsiteX32" fmla="*/ 239485 w 4215960"/>
                <a:gd name="connsiteY32" fmla="*/ 874177 h 4384865"/>
                <a:gd name="connsiteX33" fmla="*/ 210457 w 4215960"/>
                <a:gd name="connsiteY33" fmla="*/ 881434 h 4384865"/>
                <a:gd name="connsiteX34" fmla="*/ 159657 w 4215960"/>
                <a:gd name="connsiteY34" fmla="*/ 910462 h 4384865"/>
                <a:gd name="connsiteX35" fmla="*/ 130628 w 4215960"/>
                <a:gd name="connsiteY35" fmla="*/ 939491 h 4384865"/>
                <a:gd name="connsiteX36" fmla="*/ 108857 w 4215960"/>
                <a:gd name="connsiteY36" fmla="*/ 961262 h 4384865"/>
                <a:gd name="connsiteX37" fmla="*/ 94343 w 4215960"/>
                <a:gd name="connsiteY37" fmla="*/ 975777 h 4384865"/>
                <a:gd name="connsiteX38" fmla="*/ 43543 w 4215960"/>
                <a:gd name="connsiteY38" fmla="*/ 1055605 h 4384865"/>
                <a:gd name="connsiteX39" fmla="*/ 14514 w 4215960"/>
                <a:gd name="connsiteY39" fmla="*/ 1135434 h 4384865"/>
                <a:gd name="connsiteX40" fmla="*/ 0 w 4215960"/>
                <a:gd name="connsiteY40" fmla="*/ 1193491 h 4384865"/>
                <a:gd name="connsiteX41" fmla="*/ 7257 w 4215960"/>
                <a:gd name="connsiteY41" fmla="*/ 2165948 h 4384865"/>
                <a:gd name="connsiteX42" fmla="*/ 29028 w 4215960"/>
                <a:gd name="connsiteY42" fmla="*/ 2267548 h 4384865"/>
                <a:gd name="connsiteX43" fmla="*/ 43543 w 4215960"/>
                <a:gd name="connsiteY43" fmla="*/ 2303834 h 4384865"/>
                <a:gd name="connsiteX44" fmla="*/ 58057 w 4215960"/>
                <a:gd name="connsiteY44" fmla="*/ 2369148 h 4384865"/>
                <a:gd name="connsiteX45" fmla="*/ 79828 w 4215960"/>
                <a:gd name="connsiteY45" fmla="*/ 2419948 h 4384865"/>
                <a:gd name="connsiteX46" fmla="*/ 116114 w 4215960"/>
                <a:gd name="connsiteY46" fmla="*/ 2536062 h 4384865"/>
                <a:gd name="connsiteX47" fmla="*/ 137885 w 4215960"/>
                <a:gd name="connsiteY47" fmla="*/ 2601377 h 4384865"/>
                <a:gd name="connsiteX48" fmla="*/ 145143 w 4215960"/>
                <a:gd name="connsiteY48" fmla="*/ 2623148 h 4384865"/>
                <a:gd name="connsiteX49" fmla="*/ 166914 w 4215960"/>
                <a:gd name="connsiteY49" fmla="*/ 2666691 h 4384865"/>
                <a:gd name="connsiteX50" fmla="*/ 188685 w 4215960"/>
                <a:gd name="connsiteY50" fmla="*/ 2717491 h 4384865"/>
                <a:gd name="connsiteX51" fmla="*/ 195943 w 4215960"/>
                <a:gd name="connsiteY51" fmla="*/ 2746520 h 4384865"/>
                <a:gd name="connsiteX52" fmla="*/ 232228 w 4215960"/>
                <a:gd name="connsiteY52" fmla="*/ 2797320 h 4384865"/>
                <a:gd name="connsiteX53" fmla="*/ 254000 w 4215960"/>
                <a:gd name="connsiteY53" fmla="*/ 2855377 h 4384865"/>
                <a:gd name="connsiteX54" fmla="*/ 275771 w 4215960"/>
                <a:gd name="connsiteY54" fmla="*/ 2877148 h 4384865"/>
                <a:gd name="connsiteX55" fmla="*/ 312057 w 4215960"/>
                <a:gd name="connsiteY55" fmla="*/ 2949720 h 4384865"/>
                <a:gd name="connsiteX56" fmla="*/ 348343 w 4215960"/>
                <a:gd name="connsiteY56" fmla="*/ 3000520 h 4384865"/>
                <a:gd name="connsiteX57" fmla="*/ 355600 w 4215960"/>
                <a:gd name="connsiteY57" fmla="*/ 3022291 h 4384865"/>
                <a:gd name="connsiteX58" fmla="*/ 406400 w 4215960"/>
                <a:gd name="connsiteY58" fmla="*/ 3087605 h 4384865"/>
                <a:gd name="connsiteX59" fmla="*/ 435428 w 4215960"/>
                <a:gd name="connsiteY59" fmla="*/ 3152920 h 4384865"/>
                <a:gd name="connsiteX60" fmla="*/ 457200 w 4215960"/>
                <a:gd name="connsiteY60" fmla="*/ 3181948 h 4384865"/>
                <a:gd name="connsiteX61" fmla="*/ 471714 w 4215960"/>
                <a:gd name="connsiteY61" fmla="*/ 3240005 h 4384865"/>
                <a:gd name="connsiteX62" fmla="*/ 478971 w 4215960"/>
                <a:gd name="connsiteY62" fmla="*/ 3261777 h 4384865"/>
                <a:gd name="connsiteX63" fmla="*/ 486228 w 4215960"/>
                <a:gd name="connsiteY63" fmla="*/ 3290805 h 4384865"/>
                <a:gd name="connsiteX64" fmla="*/ 493485 w 4215960"/>
                <a:gd name="connsiteY64" fmla="*/ 3356120 h 4384865"/>
                <a:gd name="connsiteX65" fmla="*/ 515257 w 4215960"/>
                <a:gd name="connsiteY65" fmla="*/ 3414177 h 4384865"/>
                <a:gd name="connsiteX66" fmla="*/ 544285 w 4215960"/>
                <a:gd name="connsiteY66" fmla="*/ 3457720 h 4384865"/>
                <a:gd name="connsiteX67" fmla="*/ 573314 w 4215960"/>
                <a:gd name="connsiteY67" fmla="*/ 3508520 h 4384865"/>
                <a:gd name="connsiteX68" fmla="*/ 602343 w 4215960"/>
                <a:gd name="connsiteY68" fmla="*/ 3530291 h 4384865"/>
                <a:gd name="connsiteX69" fmla="*/ 645885 w 4215960"/>
                <a:gd name="connsiteY69" fmla="*/ 3573834 h 4384865"/>
                <a:gd name="connsiteX70" fmla="*/ 674914 w 4215960"/>
                <a:gd name="connsiteY70" fmla="*/ 3595605 h 4384865"/>
                <a:gd name="connsiteX71" fmla="*/ 711200 w 4215960"/>
                <a:gd name="connsiteY71" fmla="*/ 3639148 h 4384865"/>
                <a:gd name="connsiteX72" fmla="*/ 740228 w 4215960"/>
                <a:gd name="connsiteY72" fmla="*/ 3660920 h 4384865"/>
                <a:gd name="connsiteX73" fmla="*/ 812800 w 4215960"/>
                <a:gd name="connsiteY73" fmla="*/ 3726234 h 4384865"/>
                <a:gd name="connsiteX74" fmla="*/ 849085 w 4215960"/>
                <a:gd name="connsiteY74" fmla="*/ 3769777 h 4384865"/>
                <a:gd name="connsiteX75" fmla="*/ 870857 w 4215960"/>
                <a:gd name="connsiteY75" fmla="*/ 3784291 h 4384865"/>
                <a:gd name="connsiteX76" fmla="*/ 907143 w 4215960"/>
                <a:gd name="connsiteY76" fmla="*/ 3827834 h 4384865"/>
                <a:gd name="connsiteX77" fmla="*/ 936171 w 4215960"/>
                <a:gd name="connsiteY77" fmla="*/ 3849605 h 4384865"/>
                <a:gd name="connsiteX78" fmla="*/ 1030514 w 4215960"/>
                <a:gd name="connsiteY78" fmla="*/ 3893148 h 4384865"/>
                <a:gd name="connsiteX79" fmla="*/ 1480457 w 4215960"/>
                <a:gd name="connsiteY79" fmla="*/ 3878634 h 4384865"/>
                <a:gd name="connsiteX80" fmla="*/ 1531257 w 4215960"/>
                <a:gd name="connsiteY80" fmla="*/ 3864120 h 4384865"/>
                <a:gd name="connsiteX81" fmla="*/ 1618343 w 4215960"/>
                <a:gd name="connsiteY81" fmla="*/ 3856862 h 4384865"/>
                <a:gd name="connsiteX82" fmla="*/ 1698171 w 4215960"/>
                <a:gd name="connsiteY82" fmla="*/ 3842348 h 4384865"/>
                <a:gd name="connsiteX83" fmla="*/ 1756228 w 4215960"/>
                <a:gd name="connsiteY83" fmla="*/ 3835091 h 4384865"/>
                <a:gd name="connsiteX84" fmla="*/ 1785257 w 4215960"/>
                <a:gd name="connsiteY84" fmla="*/ 3820577 h 4384865"/>
                <a:gd name="connsiteX85" fmla="*/ 1850571 w 4215960"/>
                <a:gd name="connsiteY85" fmla="*/ 3798805 h 4384865"/>
                <a:gd name="connsiteX86" fmla="*/ 1886857 w 4215960"/>
                <a:gd name="connsiteY86" fmla="*/ 3784291 h 4384865"/>
                <a:gd name="connsiteX87" fmla="*/ 1988457 w 4215960"/>
                <a:gd name="connsiteY87" fmla="*/ 3769777 h 4384865"/>
                <a:gd name="connsiteX88" fmla="*/ 2017485 w 4215960"/>
                <a:gd name="connsiteY88" fmla="*/ 3762520 h 4384865"/>
                <a:gd name="connsiteX89" fmla="*/ 2637971 w 4215960"/>
                <a:gd name="connsiteY89" fmla="*/ 4109274 h 4384865"/>
                <a:gd name="connsiteX90" fmla="*/ 2724375 w 4215960"/>
                <a:gd name="connsiteY90" fmla="*/ 4295464 h 4384865"/>
                <a:gd name="connsiteX91" fmla="*/ 2784700 w 4215960"/>
                <a:gd name="connsiteY91" fmla="*/ 4354202 h 4384865"/>
                <a:gd name="connsiteX92" fmla="*/ 2795812 w 4215960"/>
                <a:gd name="connsiteY92" fmla="*/ 4324039 h 4384865"/>
                <a:gd name="connsiteX93" fmla="*/ 2841850 w 4215960"/>
                <a:gd name="connsiteY93" fmla="*/ 4297051 h 4384865"/>
                <a:gd name="connsiteX94" fmla="*/ 2892650 w 4215960"/>
                <a:gd name="connsiteY94" fmla="*/ 4370077 h 4384865"/>
                <a:gd name="connsiteX95" fmla="*/ 2941863 w 4215960"/>
                <a:gd name="connsiteY95" fmla="*/ 4373252 h 4384865"/>
                <a:gd name="connsiteX96" fmla="*/ 2897412 w 4215960"/>
                <a:gd name="connsiteY96" fmla="*/ 4279590 h 4384865"/>
                <a:gd name="connsiteX97" fmla="*/ 2854550 w 4215960"/>
                <a:gd name="connsiteY97" fmla="*/ 4211327 h 4384865"/>
                <a:gd name="connsiteX98" fmla="*/ 2897413 w 4215960"/>
                <a:gd name="connsiteY98" fmla="*/ 4195451 h 4384865"/>
                <a:gd name="connsiteX99" fmla="*/ 2878362 w 4215960"/>
                <a:gd name="connsiteY99" fmla="*/ 4154177 h 4384865"/>
                <a:gd name="connsiteX100" fmla="*/ 2930750 w 4215960"/>
                <a:gd name="connsiteY100" fmla="*/ 4163702 h 4384865"/>
                <a:gd name="connsiteX101" fmla="*/ 2910113 w 4215960"/>
                <a:gd name="connsiteY101" fmla="*/ 4130364 h 4384865"/>
                <a:gd name="connsiteX102" fmla="*/ 2931432 w 4215960"/>
                <a:gd name="connsiteY102" fmla="*/ 4113810 h 4384865"/>
                <a:gd name="connsiteX103" fmla="*/ 3052535 w 4215960"/>
                <a:gd name="connsiteY103" fmla="*/ 4199083 h 4384865"/>
                <a:gd name="connsiteX104" fmla="*/ 3087912 w 4215960"/>
                <a:gd name="connsiteY104" fmla="*/ 4185926 h 4384865"/>
                <a:gd name="connsiteX105" fmla="*/ 3140299 w 4215960"/>
                <a:gd name="connsiteY105" fmla="*/ 4251015 h 4384865"/>
                <a:gd name="connsiteX106" fmla="*/ 3160937 w 4215960"/>
                <a:gd name="connsiteY106" fmla="*/ 4309752 h 4384865"/>
                <a:gd name="connsiteX107" fmla="*/ 3268887 w 4215960"/>
                <a:gd name="connsiteY107" fmla="*/ 4328801 h 4384865"/>
                <a:gd name="connsiteX108" fmla="*/ 3208563 w 4215960"/>
                <a:gd name="connsiteY108" fmla="*/ 4262126 h 4384865"/>
                <a:gd name="connsiteX109" fmla="*/ 3205387 w 4215960"/>
                <a:gd name="connsiteY109" fmla="*/ 4193864 h 4384865"/>
                <a:gd name="connsiteX110" fmla="*/ 3259362 w 4215960"/>
                <a:gd name="connsiteY110" fmla="*/ 4249427 h 4384865"/>
                <a:gd name="connsiteX111" fmla="*/ 3308575 w 4215960"/>
                <a:gd name="connsiteY111" fmla="*/ 4254189 h 4384865"/>
                <a:gd name="connsiteX112" fmla="*/ 3302225 w 4215960"/>
                <a:gd name="connsiteY112" fmla="*/ 4204977 h 4384865"/>
                <a:gd name="connsiteX113" fmla="*/ 3362550 w 4215960"/>
                <a:gd name="connsiteY113" fmla="*/ 4209739 h 4384865"/>
                <a:gd name="connsiteX114" fmla="*/ 3424462 w 4215960"/>
                <a:gd name="connsiteY114" fmla="*/ 4252601 h 4384865"/>
                <a:gd name="connsiteX115" fmla="*/ 3456212 w 4215960"/>
                <a:gd name="connsiteY115" fmla="*/ 4239902 h 4384865"/>
                <a:gd name="connsiteX116" fmla="*/ 3449863 w 4215960"/>
                <a:gd name="connsiteY116" fmla="*/ 4204977 h 4384865"/>
                <a:gd name="connsiteX117" fmla="*/ 3491138 w 4215960"/>
                <a:gd name="connsiteY117" fmla="*/ 4181165 h 4384865"/>
                <a:gd name="connsiteX118" fmla="*/ 3575275 w 4215960"/>
                <a:gd name="connsiteY118" fmla="*/ 4238315 h 4384865"/>
                <a:gd name="connsiteX119" fmla="*/ 3592738 w 4215960"/>
                <a:gd name="connsiteY119" fmla="*/ 4136717 h 4384865"/>
                <a:gd name="connsiteX120" fmla="*/ 3567338 w 4215960"/>
                <a:gd name="connsiteY120" fmla="*/ 4114491 h 4384865"/>
                <a:gd name="connsiteX121" fmla="*/ 3494312 w 4215960"/>
                <a:gd name="connsiteY121" fmla="*/ 4071628 h 4384865"/>
                <a:gd name="connsiteX122" fmla="*/ 3516537 w 4215960"/>
                <a:gd name="connsiteY122" fmla="*/ 4046229 h 4384865"/>
                <a:gd name="connsiteX123" fmla="*/ 3537175 w 4215960"/>
                <a:gd name="connsiteY123" fmla="*/ 4024003 h 4384865"/>
                <a:gd name="connsiteX124" fmla="*/ 3591150 w 4215960"/>
                <a:gd name="connsiteY124" fmla="*/ 4055754 h 4384865"/>
                <a:gd name="connsiteX125" fmla="*/ 3597500 w 4215960"/>
                <a:gd name="connsiteY125" fmla="*/ 4011304 h 4384865"/>
                <a:gd name="connsiteX126" fmla="*/ 3541937 w 4215960"/>
                <a:gd name="connsiteY126" fmla="*/ 3987491 h 4384865"/>
                <a:gd name="connsiteX127" fmla="*/ 3540350 w 4215960"/>
                <a:gd name="connsiteY127" fmla="*/ 3977967 h 4384865"/>
                <a:gd name="connsiteX128" fmla="*/ 3527649 w 4215960"/>
                <a:gd name="connsiteY128" fmla="*/ 3939868 h 4384865"/>
                <a:gd name="connsiteX129" fmla="*/ 3533999 w 4215960"/>
                <a:gd name="connsiteY129" fmla="*/ 3892242 h 4384865"/>
                <a:gd name="connsiteX130" fmla="*/ 3545112 w 4215960"/>
                <a:gd name="connsiteY130" fmla="*/ 3836679 h 4384865"/>
                <a:gd name="connsiteX131" fmla="*/ 3507012 w 4215960"/>
                <a:gd name="connsiteY131" fmla="*/ 3806517 h 4384865"/>
                <a:gd name="connsiteX132" fmla="*/ 3540349 w 4215960"/>
                <a:gd name="connsiteY132" fmla="*/ 3796992 h 4384865"/>
                <a:gd name="connsiteX133" fmla="*/ 3518124 w 4215960"/>
                <a:gd name="connsiteY133" fmla="*/ 3760479 h 4384865"/>
                <a:gd name="connsiteX134" fmla="*/ 3556225 w 4215960"/>
                <a:gd name="connsiteY134" fmla="*/ 3755718 h 4384865"/>
                <a:gd name="connsiteX135" fmla="*/ 3562574 w 4215960"/>
                <a:gd name="connsiteY135" fmla="*/ 3722379 h 4384865"/>
                <a:gd name="connsiteX136" fmla="*/ 3624488 w 4215960"/>
                <a:gd name="connsiteY136" fmla="*/ 3731906 h 4384865"/>
                <a:gd name="connsiteX137" fmla="*/ 3657601 w 4215960"/>
                <a:gd name="connsiteY137" fmla="*/ 3747098 h 4384865"/>
                <a:gd name="connsiteX138" fmla="*/ 3623808 w 4215960"/>
                <a:gd name="connsiteY138" fmla="*/ 3788146 h 4384865"/>
                <a:gd name="connsiteX139" fmla="*/ 3662816 w 4215960"/>
                <a:gd name="connsiteY139" fmla="*/ 3895642 h 4384865"/>
                <a:gd name="connsiteX140" fmla="*/ 3715203 w 4215960"/>
                <a:gd name="connsiteY140" fmla="*/ 3926940 h 4384865"/>
                <a:gd name="connsiteX141" fmla="*/ 3767137 w 4215960"/>
                <a:gd name="connsiteY141" fmla="*/ 3884758 h 4384865"/>
                <a:gd name="connsiteX142" fmla="*/ 3852862 w 4215960"/>
                <a:gd name="connsiteY142" fmla="*/ 3836225 h 4384865"/>
                <a:gd name="connsiteX143" fmla="*/ 3835626 w 4215960"/>
                <a:gd name="connsiteY143" fmla="*/ 3747324 h 4384865"/>
                <a:gd name="connsiteX144" fmla="*/ 3912960 w 4215960"/>
                <a:gd name="connsiteY144" fmla="*/ 3614655 h 4384865"/>
                <a:gd name="connsiteX145" fmla="*/ 4205514 w 4215960"/>
                <a:gd name="connsiteY145" fmla="*/ 3281507 h 4384865"/>
                <a:gd name="connsiteX146" fmla="*/ 4124097 w 4215960"/>
                <a:gd name="connsiteY146" fmla="*/ 3272435 h 4384865"/>
                <a:gd name="connsiteX147" fmla="*/ 4128634 w 4215960"/>
                <a:gd name="connsiteY147" fmla="*/ 3180587 h 4384865"/>
                <a:gd name="connsiteX148" fmla="*/ 4079647 w 4215960"/>
                <a:gd name="connsiteY148" fmla="*/ 3155415 h 4384865"/>
                <a:gd name="connsiteX149" fmla="*/ 3995510 w 4215960"/>
                <a:gd name="connsiteY149" fmla="*/ 3186937 h 4384865"/>
                <a:gd name="connsiteX150" fmla="*/ 3958771 w 4215960"/>
                <a:gd name="connsiteY150" fmla="*/ 3150652 h 4384865"/>
                <a:gd name="connsiteX151" fmla="*/ 4003448 w 4215960"/>
                <a:gd name="connsiteY151" fmla="*/ 3127747 h 4384865"/>
                <a:gd name="connsiteX152" fmla="*/ 3874181 w 4215960"/>
                <a:gd name="connsiteY152" fmla="*/ 2914568 h 4384865"/>
                <a:gd name="connsiteX153" fmla="*/ 3889147 w 4215960"/>
                <a:gd name="connsiteY153" fmla="*/ 2884405 h 4384865"/>
                <a:gd name="connsiteX154" fmla="*/ 3865562 w 4215960"/>
                <a:gd name="connsiteY154" fmla="*/ 2768745 h 4384865"/>
                <a:gd name="connsiteX155" fmla="*/ 3706813 w 4215960"/>
                <a:gd name="connsiteY155" fmla="*/ 2757859 h 4384865"/>
                <a:gd name="connsiteX156" fmla="*/ 3673475 w 4215960"/>
                <a:gd name="connsiteY156" fmla="*/ 2806617 h 4384865"/>
                <a:gd name="connsiteX157" fmla="*/ 3584575 w 4215960"/>
                <a:gd name="connsiteY157" fmla="*/ 2821133 h 4384865"/>
                <a:gd name="connsiteX158" fmla="*/ 3590925 w 4215960"/>
                <a:gd name="connsiteY158" fmla="*/ 2799134 h 4384865"/>
                <a:gd name="connsiteX159" fmla="*/ 3537403 w 4215960"/>
                <a:gd name="connsiteY159" fmla="*/ 2783033 h 4384865"/>
                <a:gd name="connsiteX160" fmla="*/ 3512684 w 4215960"/>
                <a:gd name="connsiteY160" fmla="*/ 2617932 h 4384865"/>
                <a:gd name="connsiteX161" fmla="*/ 3232377 w 4215960"/>
                <a:gd name="connsiteY161" fmla="*/ 2551257 h 4384865"/>
                <a:gd name="connsiteX162" fmla="*/ 3096078 w 4215960"/>
                <a:gd name="connsiteY162" fmla="*/ 2594573 h 4384865"/>
                <a:gd name="connsiteX163" fmla="*/ 2964089 w 4215960"/>
                <a:gd name="connsiteY163" fmla="*/ 2587089 h 4384865"/>
                <a:gd name="connsiteX164" fmla="*/ 2831646 w 4215960"/>
                <a:gd name="connsiteY164" fmla="*/ 2476191 h 4384865"/>
                <a:gd name="connsiteX165" fmla="*/ 2618468 w 4215960"/>
                <a:gd name="connsiteY165" fmla="*/ 2172978 h 4384865"/>
                <a:gd name="connsiteX166" fmla="*/ 2220006 w 4215960"/>
                <a:gd name="connsiteY166" fmla="*/ 2033505 h 4384865"/>
                <a:gd name="connsiteX167" fmla="*/ 1983468 w 4215960"/>
                <a:gd name="connsiteY167" fmla="*/ 1720541 h 4384865"/>
                <a:gd name="connsiteX168" fmla="*/ 2017259 w 4215960"/>
                <a:gd name="connsiteY168" fmla="*/ 1695595 h 4384865"/>
                <a:gd name="connsiteX169" fmla="*/ 2076903 w 4215960"/>
                <a:gd name="connsiteY169" fmla="*/ 1778598 h 4384865"/>
                <a:gd name="connsiteX170" fmla="*/ 2097087 w 4215960"/>
                <a:gd name="connsiteY170" fmla="*/ 1761135 h 4384865"/>
                <a:gd name="connsiteX171" fmla="*/ 2140177 w 4215960"/>
                <a:gd name="connsiteY171" fmla="*/ 1791979 h 4384865"/>
                <a:gd name="connsiteX172" fmla="*/ 2228850 w 4215960"/>
                <a:gd name="connsiteY172" fmla="*/ 1738230 h 4384865"/>
                <a:gd name="connsiteX173" fmla="*/ 2244952 w 4215960"/>
                <a:gd name="connsiteY173" fmla="*/ 1717820 h 4384865"/>
                <a:gd name="connsiteX174" fmla="*/ 2303235 w 4215960"/>
                <a:gd name="connsiteY174" fmla="*/ 1718046 h 4384865"/>
                <a:gd name="connsiteX175" fmla="*/ 2319338 w 4215960"/>
                <a:gd name="connsiteY175" fmla="*/ 1684936 h 4384865"/>
                <a:gd name="connsiteX176" fmla="*/ 2300514 w 4215960"/>
                <a:gd name="connsiteY176" fmla="*/ 1659309 h 4384865"/>
                <a:gd name="connsiteX177" fmla="*/ 2233386 w 4215960"/>
                <a:gd name="connsiteY177" fmla="*/ 1679266 h 4384865"/>
                <a:gd name="connsiteX178" fmla="*/ 2211614 w 4215960"/>
                <a:gd name="connsiteY178" fmla="*/ 1625745 h 4384865"/>
                <a:gd name="connsiteX179" fmla="*/ 2232932 w 4215960"/>
                <a:gd name="connsiteY179" fmla="*/ 1596035 h 4384865"/>
                <a:gd name="connsiteX180" fmla="*/ 2176462 w 4215960"/>
                <a:gd name="connsiteY180" fmla="*/ 1492621 h 4384865"/>
                <a:gd name="connsiteX181" fmla="*/ 2127931 w 4215960"/>
                <a:gd name="connsiteY181" fmla="*/ 1531402 h 4384865"/>
                <a:gd name="connsiteX182" fmla="*/ 2038576 w 4215960"/>
                <a:gd name="connsiteY182" fmla="*/ 1476746 h 4384865"/>
                <a:gd name="connsiteX183" fmla="*/ 2090510 w 4215960"/>
                <a:gd name="connsiteY183" fmla="*/ 1384217 h 4384865"/>
                <a:gd name="connsiteX184" fmla="*/ 2047648 w 4215960"/>
                <a:gd name="connsiteY184" fmla="*/ 1263114 h 4384865"/>
                <a:gd name="connsiteX185" fmla="*/ 2062389 w 4215960"/>
                <a:gd name="connsiteY185" fmla="*/ 1139062 h 4384865"/>
                <a:gd name="connsiteX186" fmla="*/ 2157639 w 4215960"/>
                <a:gd name="connsiteY186" fmla="*/ 1065357 h 4384865"/>
                <a:gd name="connsiteX187" fmla="*/ 2262868 w 4215960"/>
                <a:gd name="connsiteY187" fmla="*/ 1042905 h 4384865"/>
                <a:gd name="connsiteX188" fmla="*/ 2199821 w 4215960"/>
                <a:gd name="connsiteY188" fmla="*/ 953098 h 4384865"/>
                <a:gd name="connsiteX189" fmla="*/ 2182585 w 4215960"/>
                <a:gd name="connsiteY189" fmla="*/ 997775 h 4384865"/>
                <a:gd name="connsiteX190" fmla="*/ 2139270 w 4215960"/>
                <a:gd name="connsiteY190" fmla="*/ 950604 h 4384865"/>
                <a:gd name="connsiteX191" fmla="*/ 2160588 w 4215960"/>
                <a:gd name="connsiteY191" fmla="*/ 865332 h 4384865"/>
                <a:gd name="connsiteX192" fmla="*/ 2233612 w 4215960"/>
                <a:gd name="connsiteY192" fmla="*/ 768041 h 4384865"/>
                <a:gd name="connsiteX193" fmla="*/ 2216603 w 4215960"/>
                <a:gd name="connsiteY193" fmla="*/ 661452 h 4384865"/>
                <a:gd name="connsiteX194" fmla="*/ 2045381 w 4215960"/>
                <a:gd name="connsiteY194" fmla="*/ 671203 h 4384865"/>
                <a:gd name="connsiteX195" fmla="*/ 2026103 w 4215960"/>
                <a:gd name="connsiteY195" fmla="*/ 713840 h 4384865"/>
                <a:gd name="connsiteX196" fmla="*/ 1993900 w 4215960"/>
                <a:gd name="connsiteY196" fmla="*/ 646257 h 4384865"/>
                <a:gd name="connsiteX197" fmla="*/ 1964190 w 4215960"/>
                <a:gd name="connsiteY197" fmla="*/ 686625 h 4384865"/>
                <a:gd name="connsiteX198" fmla="*/ 1778681 w 4215960"/>
                <a:gd name="connsiteY198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89225 w 4215960"/>
                <a:gd name="connsiteY30" fmla="*/ 571195 h 4384865"/>
                <a:gd name="connsiteX31" fmla="*/ 362857 w 4215960"/>
                <a:gd name="connsiteY31" fmla="*/ 808862 h 4384865"/>
                <a:gd name="connsiteX32" fmla="*/ 312057 w 4215960"/>
                <a:gd name="connsiteY32" fmla="*/ 823377 h 4384865"/>
                <a:gd name="connsiteX33" fmla="*/ 239485 w 4215960"/>
                <a:gd name="connsiteY33" fmla="*/ 874177 h 4384865"/>
                <a:gd name="connsiteX34" fmla="*/ 210457 w 4215960"/>
                <a:gd name="connsiteY34" fmla="*/ 881434 h 4384865"/>
                <a:gd name="connsiteX35" fmla="*/ 159657 w 4215960"/>
                <a:gd name="connsiteY35" fmla="*/ 910462 h 4384865"/>
                <a:gd name="connsiteX36" fmla="*/ 130628 w 4215960"/>
                <a:gd name="connsiteY36" fmla="*/ 939491 h 4384865"/>
                <a:gd name="connsiteX37" fmla="*/ 108857 w 4215960"/>
                <a:gd name="connsiteY37" fmla="*/ 961262 h 4384865"/>
                <a:gd name="connsiteX38" fmla="*/ 94343 w 4215960"/>
                <a:gd name="connsiteY38" fmla="*/ 975777 h 4384865"/>
                <a:gd name="connsiteX39" fmla="*/ 43543 w 4215960"/>
                <a:gd name="connsiteY39" fmla="*/ 1055605 h 4384865"/>
                <a:gd name="connsiteX40" fmla="*/ 14514 w 4215960"/>
                <a:gd name="connsiteY40" fmla="*/ 1135434 h 4384865"/>
                <a:gd name="connsiteX41" fmla="*/ 0 w 4215960"/>
                <a:gd name="connsiteY41" fmla="*/ 1193491 h 4384865"/>
                <a:gd name="connsiteX42" fmla="*/ 7257 w 4215960"/>
                <a:gd name="connsiteY42" fmla="*/ 2165948 h 4384865"/>
                <a:gd name="connsiteX43" fmla="*/ 29028 w 4215960"/>
                <a:gd name="connsiteY43" fmla="*/ 2267548 h 4384865"/>
                <a:gd name="connsiteX44" fmla="*/ 43543 w 4215960"/>
                <a:gd name="connsiteY44" fmla="*/ 2303834 h 4384865"/>
                <a:gd name="connsiteX45" fmla="*/ 58057 w 4215960"/>
                <a:gd name="connsiteY45" fmla="*/ 2369148 h 4384865"/>
                <a:gd name="connsiteX46" fmla="*/ 79828 w 4215960"/>
                <a:gd name="connsiteY46" fmla="*/ 2419948 h 4384865"/>
                <a:gd name="connsiteX47" fmla="*/ 116114 w 4215960"/>
                <a:gd name="connsiteY47" fmla="*/ 2536062 h 4384865"/>
                <a:gd name="connsiteX48" fmla="*/ 137885 w 4215960"/>
                <a:gd name="connsiteY48" fmla="*/ 2601377 h 4384865"/>
                <a:gd name="connsiteX49" fmla="*/ 145143 w 4215960"/>
                <a:gd name="connsiteY49" fmla="*/ 2623148 h 4384865"/>
                <a:gd name="connsiteX50" fmla="*/ 166914 w 4215960"/>
                <a:gd name="connsiteY50" fmla="*/ 2666691 h 4384865"/>
                <a:gd name="connsiteX51" fmla="*/ 188685 w 4215960"/>
                <a:gd name="connsiteY51" fmla="*/ 2717491 h 4384865"/>
                <a:gd name="connsiteX52" fmla="*/ 195943 w 4215960"/>
                <a:gd name="connsiteY52" fmla="*/ 2746520 h 4384865"/>
                <a:gd name="connsiteX53" fmla="*/ 232228 w 4215960"/>
                <a:gd name="connsiteY53" fmla="*/ 2797320 h 4384865"/>
                <a:gd name="connsiteX54" fmla="*/ 254000 w 4215960"/>
                <a:gd name="connsiteY54" fmla="*/ 2855377 h 4384865"/>
                <a:gd name="connsiteX55" fmla="*/ 275771 w 4215960"/>
                <a:gd name="connsiteY55" fmla="*/ 2877148 h 4384865"/>
                <a:gd name="connsiteX56" fmla="*/ 312057 w 4215960"/>
                <a:gd name="connsiteY56" fmla="*/ 2949720 h 4384865"/>
                <a:gd name="connsiteX57" fmla="*/ 348343 w 4215960"/>
                <a:gd name="connsiteY57" fmla="*/ 3000520 h 4384865"/>
                <a:gd name="connsiteX58" fmla="*/ 355600 w 4215960"/>
                <a:gd name="connsiteY58" fmla="*/ 3022291 h 4384865"/>
                <a:gd name="connsiteX59" fmla="*/ 406400 w 4215960"/>
                <a:gd name="connsiteY59" fmla="*/ 3087605 h 4384865"/>
                <a:gd name="connsiteX60" fmla="*/ 435428 w 4215960"/>
                <a:gd name="connsiteY60" fmla="*/ 3152920 h 4384865"/>
                <a:gd name="connsiteX61" fmla="*/ 457200 w 4215960"/>
                <a:gd name="connsiteY61" fmla="*/ 3181948 h 4384865"/>
                <a:gd name="connsiteX62" fmla="*/ 471714 w 4215960"/>
                <a:gd name="connsiteY62" fmla="*/ 3240005 h 4384865"/>
                <a:gd name="connsiteX63" fmla="*/ 478971 w 4215960"/>
                <a:gd name="connsiteY63" fmla="*/ 3261777 h 4384865"/>
                <a:gd name="connsiteX64" fmla="*/ 486228 w 4215960"/>
                <a:gd name="connsiteY64" fmla="*/ 3290805 h 4384865"/>
                <a:gd name="connsiteX65" fmla="*/ 493485 w 4215960"/>
                <a:gd name="connsiteY65" fmla="*/ 3356120 h 4384865"/>
                <a:gd name="connsiteX66" fmla="*/ 515257 w 4215960"/>
                <a:gd name="connsiteY66" fmla="*/ 3414177 h 4384865"/>
                <a:gd name="connsiteX67" fmla="*/ 544285 w 4215960"/>
                <a:gd name="connsiteY67" fmla="*/ 3457720 h 4384865"/>
                <a:gd name="connsiteX68" fmla="*/ 573314 w 4215960"/>
                <a:gd name="connsiteY68" fmla="*/ 3508520 h 4384865"/>
                <a:gd name="connsiteX69" fmla="*/ 602343 w 4215960"/>
                <a:gd name="connsiteY69" fmla="*/ 3530291 h 4384865"/>
                <a:gd name="connsiteX70" fmla="*/ 645885 w 4215960"/>
                <a:gd name="connsiteY70" fmla="*/ 3573834 h 4384865"/>
                <a:gd name="connsiteX71" fmla="*/ 674914 w 4215960"/>
                <a:gd name="connsiteY71" fmla="*/ 3595605 h 4384865"/>
                <a:gd name="connsiteX72" fmla="*/ 711200 w 4215960"/>
                <a:gd name="connsiteY72" fmla="*/ 3639148 h 4384865"/>
                <a:gd name="connsiteX73" fmla="*/ 740228 w 4215960"/>
                <a:gd name="connsiteY73" fmla="*/ 3660920 h 4384865"/>
                <a:gd name="connsiteX74" fmla="*/ 812800 w 4215960"/>
                <a:gd name="connsiteY74" fmla="*/ 3726234 h 4384865"/>
                <a:gd name="connsiteX75" fmla="*/ 849085 w 4215960"/>
                <a:gd name="connsiteY75" fmla="*/ 3769777 h 4384865"/>
                <a:gd name="connsiteX76" fmla="*/ 870857 w 4215960"/>
                <a:gd name="connsiteY76" fmla="*/ 3784291 h 4384865"/>
                <a:gd name="connsiteX77" fmla="*/ 907143 w 4215960"/>
                <a:gd name="connsiteY77" fmla="*/ 3827834 h 4384865"/>
                <a:gd name="connsiteX78" fmla="*/ 936171 w 4215960"/>
                <a:gd name="connsiteY78" fmla="*/ 3849605 h 4384865"/>
                <a:gd name="connsiteX79" fmla="*/ 1030514 w 4215960"/>
                <a:gd name="connsiteY79" fmla="*/ 3893148 h 4384865"/>
                <a:gd name="connsiteX80" fmla="*/ 1480457 w 4215960"/>
                <a:gd name="connsiteY80" fmla="*/ 3878634 h 4384865"/>
                <a:gd name="connsiteX81" fmla="*/ 1531257 w 4215960"/>
                <a:gd name="connsiteY81" fmla="*/ 3864120 h 4384865"/>
                <a:gd name="connsiteX82" fmla="*/ 1618343 w 4215960"/>
                <a:gd name="connsiteY82" fmla="*/ 3856862 h 4384865"/>
                <a:gd name="connsiteX83" fmla="*/ 1698171 w 4215960"/>
                <a:gd name="connsiteY83" fmla="*/ 3842348 h 4384865"/>
                <a:gd name="connsiteX84" fmla="*/ 1756228 w 4215960"/>
                <a:gd name="connsiteY84" fmla="*/ 3835091 h 4384865"/>
                <a:gd name="connsiteX85" fmla="*/ 1785257 w 4215960"/>
                <a:gd name="connsiteY85" fmla="*/ 3820577 h 4384865"/>
                <a:gd name="connsiteX86" fmla="*/ 1850571 w 4215960"/>
                <a:gd name="connsiteY86" fmla="*/ 3798805 h 4384865"/>
                <a:gd name="connsiteX87" fmla="*/ 1886857 w 4215960"/>
                <a:gd name="connsiteY87" fmla="*/ 3784291 h 4384865"/>
                <a:gd name="connsiteX88" fmla="*/ 1988457 w 4215960"/>
                <a:gd name="connsiteY88" fmla="*/ 3769777 h 4384865"/>
                <a:gd name="connsiteX89" fmla="*/ 2017485 w 4215960"/>
                <a:gd name="connsiteY89" fmla="*/ 3762520 h 4384865"/>
                <a:gd name="connsiteX90" fmla="*/ 2637971 w 4215960"/>
                <a:gd name="connsiteY90" fmla="*/ 4109274 h 4384865"/>
                <a:gd name="connsiteX91" fmla="*/ 2724375 w 4215960"/>
                <a:gd name="connsiteY91" fmla="*/ 4295464 h 4384865"/>
                <a:gd name="connsiteX92" fmla="*/ 2784700 w 4215960"/>
                <a:gd name="connsiteY92" fmla="*/ 4354202 h 4384865"/>
                <a:gd name="connsiteX93" fmla="*/ 2795812 w 4215960"/>
                <a:gd name="connsiteY93" fmla="*/ 4324039 h 4384865"/>
                <a:gd name="connsiteX94" fmla="*/ 2841850 w 4215960"/>
                <a:gd name="connsiteY94" fmla="*/ 4297051 h 4384865"/>
                <a:gd name="connsiteX95" fmla="*/ 2892650 w 4215960"/>
                <a:gd name="connsiteY95" fmla="*/ 4370077 h 4384865"/>
                <a:gd name="connsiteX96" fmla="*/ 2941863 w 4215960"/>
                <a:gd name="connsiteY96" fmla="*/ 4373252 h 4384865"/>
                <a:gd name="connsiteX97" fmla="*/ 2897412 w 4215960"/>
                <a:gd name="connsiteY97" fmla="*/ 4279590 h 4384865"/>
                <a:gd name="connsiteX98" fmla="*/ 2854550 w 4215960"/>
                <a:gd name="connsiteY98" fmla="*/ 4211327 h 4384865"/>
                <a:gd name="connsiteX99" fmla="*/ 2897413 w 4215960"/>
                <a:gd name="connsiteY99" fmla="*/ 4195451 h 4384865"/>
                <a:gd name="connsiteX100" fmla="*/ 2878362 w 4215960"/>
                <a:gd name="connsiteY100" fmla="*/ 4154177 h 4384865"/>
                <a:gd name="connsiteX101" fmla="*/ 2930750 w 4215960"/>
                <a:gd name="connsiteY101" fmla="*/ 4163702 h 4384865"/>
                <a:gd name="connsiteX102" fmla="*/ 2910113 w 4215960"/>
                <a:gd name="connsiteY102" fmla="*/ 4130364 h 4384865"/>
                <a:gd name="connsiteX103" fmla="*/ 2931432 w 4215960"/>
                <a:gd name="connsiteY103" fmla="*/ 4113810 h 4384865"/>
                <a:gd name="connsiteX104" fmla="*/ 3052535 w 4215960"/>
                <a:gd name="connsiteY104" fmla="*/ 4199083 h 4384865"/>
                <a:gd name="connsiteX105" fmla="*/ 3087912 w 4215960"/>
                <a:gd name="connsiteY105" fmla="*/ 4185926 h 4384865"/>
                <a:gd name="connsiteX106" fmla="*/ 3140299 w 4215960"/>
                <a:gd name="connsiteY106" fmla="*/ 4251015 h 4384865"/>
                <a:gd name="connsiteX107" fmla="*/ 3160937 w 4215960"/>
                <a:gd name="connsiteY107" fmla="*/ 4309752 h 4384865"/>
                <a:gd name="connsiteX108" fmla="*/ 3268887 w 4215960"/>
                <a:gd name="connsiteY108" fmla="*/ 4328801 h 4384865"/>
                <a:gd name="connsiteX109" fmla="*/ 3208563 w 4215960"/>
                <a:gd name="connsiteY109" fmla="*/ 4262126 h 4384865"/>
                <a:gd name="connsiteX110" fmla="*/ 3205387 w 4215960"/>
                <a:gd name="connsiteY110" fmla="*/ 4193864 h 4384865"/>
                <a:gd name="connsiteX111" fmla="*/ 3259362 w 4215960"/>
                <a:gd name="connsiteY111" fmla="*/ 4249427 h 4384865"/>
                <a:gd name="connsiteX112" fmla="*/ 3308575 w 4215960"/>
                <a:gd name="connsiteY112" fmla="*/ 4254189 h 4384865"/>
                <a:gd name="connsiteX113" fmla="*/ 3302225 w 4215960"/>
                <a:gd name="connsiteY113" fmla="*/ 4204977 h 4384865"/>
                <a:gd name="connsiteX114" fmla="*/ 3362550 w 4215960"/>
                <a:gd name="connsiteY114" fmla="*/ 4209739 h 4384865"/>
                <a:gd name="connsiteX115" fmla="*/ 3424462 w 4215960"/>
                <a:gd name="connsiteY115" fmla="*/ 4252601 h 4384865"/>
                <a:gd name="connsiteX116" fmla="*/ 3456212 w 4215960"/>
                <a:gd name="connsiteY116" fmla="*/ 4239902 h 4384865"/>
                <a:gd name="connsiteX117" fmla="*/ 3449863 w 4215960"/>
                <a:gd name="connsiteY117" fmla="*/ 4204977 h 4384865"/>
                <a:gd name="connsiteX118" fmla="*/ 3491138 w 4215960"/>
                <a:gd name="connsiteY118" fmla="*/ 4181165 h 4384865"/>
                <a:gd name="connsiteX119" fmla="*/ 3575275 w 4215960"/>
                <a:gd name="connsiteY119" fmla="*/ 4238315 h 4384865"/>
                <a:gd name="connsiteX120" fmla="*/ 3592738 w 4215960"/>
                <a:gd name="connsiteY120" fmla="*/ 4136717 h 4384865"/>
                <a:gd name="connsiteX121" fmla="*/ 3567338 w 4215960"/>
                <a:gd name="connsiteY121" fmla="*/ 4114491 h 4384865"/>
                <a:gd name="connsiteX122" fmla="*/ 3494312 w 4215960"/>
                <a:gd name="connsiteY122" fmla="*/ 4071628 h 4384865"/>
                <a:gd name="connsiteX123" fmla="*/ 3516537 w 4215960"/>
                <a:gd name="connsiteY123" fmla="*/ 4046229 h 4384865"/>
                <a:gd name="connsiteX124" fmla="*/ 3537175 w 4215960"/>
                <a:gd name="connsiteY124" fmla="*/ 4024003 h 4384865"/>
                <a:gd name="connsiteX125" fmla="*/ 3591150 w 4215960"/>
                <a:gd name="connsiteY125" fmla="*/ 4055754 h 4384865"/>
                <a:gd name="connsiteX126" fmla="*/ 3597500 w 4215960"/>
                <a:gd name="connsiteY126" fmla="*/ 4011304 h 4384865"/>
                <a:gd name="connsiteX127" fmla="*/ 3541937 w 4215960"/>
                <a:gd name="connsiteY127" fmla="*/ 3987491 h 4384865"/>
                <a:gd name="connsiteX128" fmla="*/ 3540350 w 4215960"/>
                <a:gd name="connsiteY128" fmla="*/ 3977967 h 4384865"/>
                <a:gd name="connsiteX129" fmla="*/ 3527649 w 4215960"/>
                <a:gd name="connsiteY129" fmla="*/ 3939868 h 4384865"/>
                <a:gd name="connsiteX130" fmla="*/ 3533999 w 4215960"/>
                <a:gd name="connsiteY130" fmla="*/ 3892242 h 4384865"/>
                <a:gd name="connsiteX131" fmla="*/ 3545112 w 4215960"/>
                <a:gd name="connsiteY131" fmla="*/ 3836679 h 4384865"/>
                <a:gd name="connsiteX132" fmla="*/ 3507012 w 4215960"/>
                <a:gd name="connsiteY132" fmla="*/ 3806517 h 4384865"/>
                <a:gd name="connsiteX133" fmla="*/ 3540349 w 4215960"/>
                <a:gd name="connsiteY133" fmla="*/ 3796992 h 4384865"/>
                <a:gd name="connsiteX134" fmla="*/ 3518124 w 4215960"/>
                <a:gd name="connsiteY134" fmla="*/ 3760479 h 4384865"/>
                <a:gd name="connsiteX135" fmla="*/ 3556225 w 4215960"/>
                <a:gd name="connsiteY135" fmla="*/ 3755718 h 4384865"/>
                <a:gd name="connsiteX136" fmla="*/ 3562574 w 4215960"/>
                <a:gd name="connsiteY136" fmla="*/ 3722379 h 4384865"/>
                <a:gd name="connsiteX137" fmla="*/ 3624488 w 4215960"/>
                <a:gd name="connsiteY137" fmla="*/ 3731906 h 4384865"/>
                <a:gd name="connsiteX138" fmla="*/ 3657601 w 4215960"/>
                <a:gd name="connsiteY138" fmla="*/ 3747098 h 4384865"/>
                <a:gd name="connsiteX139" fmla="*/ 3623808 w 4215960"/>
                <a:gd name="connsiteY139" fmla="*/ 3788146 h 4384865"/>
                <a:gd name="connsiteX140" fmla="*/ 3662816 w 4215960"/>
                <a:gd name="connsiteY140" fmla="*/ 3895642 h 4384865"/>
                <a:gd name="connsiteX141" fmla="*/ 3715203 w 4215960"/>
                <a:gd name="connsiteY141" fmla="*/ 3926940 h 4384865"/>
                <a:gd name="connsiteX142" fmla="*/ 3767137 w 4215960"/>
                <a:gd name="connsiteY142" fmla="*/ 3884758 h 4384865"/>
                <a:gd name="connsiteX143" fmla="*/ 3852862 w 4215960"/>
                <a:gd name="connsiteY143" fmla="*/ 3836225 h 4384865"/>
                <a:gd name="connsiteX144" fmla="*/ 3835626 w 4215960"/>
                <a:gd name="connsiteY144" fmla="*/ 3747324 h 4384865"/>
                <a:gd name="connsiteX145" fmla="*/ 3912960 w 4215960"/>
                <a:gd name="connsiteY145" fmla="*/ 3614655 h 4384865"/>
                <a:gd name="connsiteX146" fmla="*/ 4205514 w 4215960"/>
                <a:gd name="connsiteY146" fmla="*/ 3281507 h 4384865"/>
                <a:gd name="connsiteX147" fmla="*/ 4124097 w 4215960"/>
                <a:gd name="connsiteY147" fmla="*/ 3272435 h 4384865"/>
                <a:gd name="connsiteX148" fmla="*/ 4128634 w 4215960"/>
                <a:gd name="connsiteY148" fmla="*/ 3180587 h 4384865"/>
                <a:gd name="connsiteX149" fmla="*/ 4079647 w 4215960"/>
                <a:gd name="connsiteY149" fmla="*/ 3155415 h 4384865"/>
                <a:gd name="connsiteX150" fmla="*/ 3995510 w 4215960"/>
                <a:gd name="connsiteY150" fmla="*/ 3186937 h 4384865"/>
                <a:gd name="connsiteX151" fmla="*/ 3958771 w 4215960"/>
                <a:gd name="connsiteY151" fmla="*/ 3150652 h 4384865"/>
                <a:gd name="connsiteX152" fmla="*/ 4003448 w 4215960"/>
                <a:gd name="connsiteY152" fmla="*/ 3127747 h 4384865"/>
                <a:gd name="connsiteX153" fmla="*/ 3874181 w 4215960"/>
                <a:gd name="connsiteY153" fmla="*/ 2914568 h 4384865"/>
                <a:gd name="connsiteX154" fmla="*/ 3889147 w 4215960"/>
                <a:gd name="connsiteY154" fmla="*/ 2884405 h 4384865"/>
                <a:gd name="connsiteX155" fmla="*/ 3865562 w 4215960"/>
                <a:gd name="connsiteY155" fmla="*/ 2768745 h 4384865"/>
                <a:gd name="connsiteX156" fmla="*/ 3706813 w 4215960"/>
                <a:gd name="connsiteY156" fmla="*/ 2757859 h 4384865"/>
                <a:gd name="connsiteX157" fmla="*/ 3673475 w 4215960"/>
                <a:gd name="connsiteY157" fmla="*/ 2806617 h 4384865"/>
                <a:gd name="connsiteX158" fmla="*/ 3584575 w 4215960"/>
                <a:gd name="connsiteY158" fmla="*/ 2821133 h 4384865"/>
                <a:gd name="connsiteX159" fmla="*/ 3590925 w 4215960"/>
                <a:gd name="connsiteY159" fmla="*/ 2799134 h 4384865"/>
                <a:gd name="connsiteX160" fmla="*/ 3537403 w 4215960"/>
                <a:gd name="connsiteY160" fmla="*/ 2783033 h 4384865"/>
                <a:gd name="connsiteX161" fmla="*/ 3512684 w 4215960"/>
                <a:gd name="connsiteY161" fmla="*/ 2617932 h 4384865"/>
                <a:gd name="connsiteX162" fmla="*/ 3232377 w 4215960"/>
                <a:gd name="connsiteY162" fmla="*/ 2551257 h 4384865"/>
                <a:gd name="connsiteX163" fmla="*/ 3096078 w 4215960"/>
                <a:gd name="connsiteY163" fmla="*/ 2594573 h 4384865"/>
                <a:gd name="connsiteX164" fmla="*/ 2964089 w 4215960"/>
                <a:gd name="connsiteY164" fmla="*/ 2587089 h 4384865"/>
                <a:gd name="connsiteX165" fmla="*/ 2831646 w 4215960"/>
                <a:gd name="connsiteY165" fmla="*/ 2476191 h 4384865"/>
                <a:gd name="connsiteX166" fmla="*/ 2618468 w 4215960"/>
                <a:gd name="connsiteY166" fmla="*/ 2172978 h 4384865"/>
                <a:gd name="connsiteX167" fmla="*/ 2220006 w 4215960"/>
                <a:gd name="connsiteY167" fmla="*/ 2033505 h 4384865"/>
                <a:gd name="connsiteX168" fmla="*/ 1983468 w 4215960"/>
                <a:gd name="connsiteY168" fmla="*/ 1720541 h 4384865"/>
                <a:gd name="connsiteX169" fmla="*/ 2017259 w 4215960"/>
                <a:gd name="connsiteY169" fmla="*/ 1695595 h 4384865"/>
                <a:gd name="connsiteX170" fmla="*/ 2076903 w 4215960"/>
                <a:gd name="connsiteY170" fmla="*/ 1778598 h 4384865"/>
                <a:gd name="connsiteX171" fmla="*/ 2097087 w 4215960"/>
                <a:gd name="connsiteY171" fmla="*/ 1761135 h 4384865"/>
                <a:gd name="connsiteX172" fmla="*/ 2140177 w 4215960"/>
                <a:gd name="connsiteY172" fmla="*/ 1791979 h 4384865"/>
                <a:gd name="connsiteX173" fmla="*/ 2228850 w 4215960"/>
                <a:gd name="connsiteY173" fmla="*/ 1738230 h 4384865"/>
                <a:gd name="connsiteX174" fmla="*/ 2244952 w 4215960"/>
                <a:gd name="connsiteY174" fmla="*/ 1717820 h 4384865"/>
                <a:gd name="connsiteX175" fmla="*/ 2303235 w 4215960"/>
                <a:gd name="connsiteY175" fmla="*/ 1718046 h 4384865"/>
                <a:gd name="connsiteX176" fmla="*/ 2319338 w 4215960"/>
                <a:gd name="connsiteY176" fmla="*/ 1684936 h 4384865"/>
                <a:gd name="connsiteX177" fmla="*/ 2300514 w 4215960"/>
                <a:gd name="connsiteY177" fmla="*/ 1659309 h 4384865"/>
                <a:gd name="connsiteX178" fmla="*/ 2233386 w 4215960"/>
                <a:gd name="connsiteY178" fmla="*/ 1679266 h 4384865"/>
                <a:gd name="connsiteX179" fmla="*/ 2211614 w 4215960"/>
                <a:gd name="connsiteY179" fmla="*/ 1625745 h 4384865"/>
                <a:gd name="connsiteX180" fmla="*/ 2232932 w 4215960"/>
                <a:gd name="connsiteY180" fmla="*/ 1596035 h 4384865"/>
                <a:gd name="connsiteX181" fmla="*/ 2176462 w 4215960"/>
                <a:gd name="connsiteY181" fmla="*/ 1492621 h 4384865"/>
                <a:gd name="connsiteX182" fmla="*/ 2127931 w 4215960"/>
                <a:gd name="connsiteY182" fmla="*/ 1531402 h 4384865"/>
                <a:gd name="connsiteX183" fmla="*/ 2038576 w 4215960"/>
                <a:gd name="connsiteY183" fmla="*/ 1476746 h 4384865"/>
                <a:gd name="connsiteX184" fmla="*/ 2090510 w 4215960"/>
                <a:gd name="connsiteY184" fmla="*/ 1384217 h 4384865"/>
                <a:gd name="connsiteX185" fmla="*/ 2047648 w 4215960"/>
                <a:gd name="connsiteY185" fmla="*/ 1263114 h 4384865"/>
                <a:gd name="connsiteX186" fmla="*/ 2062389 w 4215960"/>
                <a:gd name="connsiteY186" fmla="*/ 1139062 h 4384865"/>
                <a:gd name="connsiteX187" fmla="*/ 2157639 w 4215960"/>
                <a:gd name="connsiteY187" fmla="*/ 1065357 h 4384865"/>
                <a:gd name="connsiteX188" fmla="*/ 2262868 w 4215960"/>
                <a:gd name="connsiteY188" fmla="*/ 1042905 h 4384865"/>
                <a:gd name="connsiteX189" fmla="*/ 2199821 w 4215960"/>
                <a:gd name="connsiteY189" fmla="*/ 953098 h 4384865"/>
                <a:gd name="connsiteX190" fmla="*/ 2182585 w 4215960"/>
                <a:gd name="connsiteY190" fmla="*/ 997775 h 4384865"/>
                <a:gd name="connsiteX191" fmla="*/ 2139270 w 4215960"/>
                <a:gd name="connsiteY191" fmla="*/ 950604 h 4384865"/>
                <a:gd name="connsiteX192" fmla="*/ 2160588 w 4215960"/>
                <a:gd name="connsiteY192" fmla="*/ 865332 h 4384865"/>
                <a:gd name="connsiteX193" fmla="*/ 2233612 w 4215960"/>
                <a:gd name="connsiteY193" fmla="*/ 768041 h 4384865"/>
                <a:gd name="connsiteX194" fmla="*/ 2216603 w 4215960"/>
                <a:gd name="connsiteY194" fmla="*/ 661452 h 4384865"/>
                <a:gd name="connsiteX195" fmla="*/ 2045381 w 4215960"/>
                <a:gd name="connsiteY195" fmla="*/ 671203 h 4384865"/>
                <a:gd name="connsiteX196" fmla="*/ 2026103 w 4215960"/>
                <a:gd name="connsiteY196" fmla="*/ 713840 h 4384865"/>
                <a:gd name="connsiteX197" fmla="*/ 1993900 w 4215960"/>
                <a:gd name="connsiteY197" fmla="*/ 646257 h 4384865"/>
                <a:gd name="connsiteX198" fmla="*/ 1964190 w 4215960"/>
                <a:gd name="connsiteY198" fmla="*/ 686625 h 4384865"/>
                <a:gd name="connsiteX199" fmla="*/ 1778681 w 4215960"/>
                <a:gd name="connsiteY199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362857 w 4215960"/>
                <a:gd name="connsiteY31" fmla="*/ 808862 h 4384865"/>
                <a:gd name="connsiteX32" fmla="*/ 312057 w 4215960"/>
                <a:gd name="connsiteY32" fmla="*/ 823377 h 4384865"/>
                <a:gd name="connsiteX33" fmla="*/ 239485 w 4215960"/>
                <a:gd name="connsiteY33" fmla="*/ 874177 h 4384865"/>
                <a:gd name="connsiteX34" fmla="*/ 210457 w 4215960"/>
                <a:gd name="connsiteY34" fmla="*/ 881434 h 4384865"/>
                <a:gd name="connsiteX35" fmla="*/ 159657 w 4215960"/>
                <a:gd name="connsiteY35" fmla="*/ 910462 h 4384865"/>
                <a:gd name="connsiteX36" fmla="*/ 130628 w 4215960"/>
                <a:gd name="connsiteY36" fmla="*/ 939491 h 4384865"/>
                <a:gd name="connsiteX37" fmla="*/ 108857 w 4215960"/>
                <a:gd name="connsiteY37" fmla="*/ 961262 h 4384865"/>
                <a:gd name="connsiteX38" fmla="*/ 94343 w 4215960"/>
                <a:gd name="connsiteY38" fmla="*/ 975777 h 4384865"/>
                <a:gd name="connsiteX39" fmla="*/ 43543 w 4215960"/>
                <a:gd name="connsiteY39" fmla="*/ 1055605 h 4384865"/>
                <a:gd name="connsiteX40" fmla="*/ 14514 w 4215960"/>
                <a:gd name="connsiteY40" fmla="*/ 1135434 h 4384865"/>
                <a:gd name="connsiteX41" fmla="*/ 0 w 4215960"/>
                <a:gd name="connsiteY41" fmla="*/ 1193491 h 4384865"/>
                <a:gd name="connsiteX42" fmla="*/ 7257 w 4215960"/>
                <a:gd name="connsiteY42" fmla="*/ 2165948 h 4384865"/>
                <a:gd name="connsiteX43" fmla="*/ 29028 w 4215960"/>
                <a:gd name="connsiteY43" fmla="*/ 2267548 h 4384865"/>
                <a:gd name="connsiteX44" fmla="*/ 43543 w 4215960"/>
                <a:gd name="connsiteY44" fmla="*/ 2303834 h 4384865"/>
                <a:gd name="connsiteX45" fmla="*/ 58057 w 4215960"/>
                <a:gd name="connsiteY45" fmla="*/ 2369148 h 4384865"/>
                <a:gd name="connsiteX46" fmla="*/ 79828 w 4215960"/>
                <a:gd name="connsiteY46" fmla="*/ 2419948 h 4384865"/>
                <a:gd name="connsiteX47" fmla="*/ 116114 w 4215960"/>
                <a:gd name="connsiteY47" fmla="*/ 2536062 h 4384865"/>
                <a:gd name="connsiteX48" fmla="*/ 137885 w 4215960"/>
                <a:gd name="connsiteY48" fmla="*/ 2601377 h 4384865"/>
                <a:gd name="connsiteX49" fmla="*/ 145143 w 4215960"/>
                <a:gd name="connsiteY49" fmla="*/ 2623148 h 4384865"/>
                <a:gd name="connsiteX50" fmla="*/ 166914 w 4215960"/>
                <a:gd name="connsiteY50" fmla="*/ 2666691 h 4384865"/>
                <a:gd name="connsiteX51" fmla="*/ 188685 w 4215960"/>
                <a:gd name="connsiteY51" fmla="*/ 2717491 h 4384865"/>
                <a:gd name="connsiteX52" fmla="*/ 195943 w 4215960"/>
                <a:gd name="connsiteY52" fmla="*/ 2746520 h 4384865"/>
                <a:gd name="connsiteX53" fmla="*/ 232228 w 4215960"/>
                <a:gd name="connsiteY53" fmla="*/ 2797320 h 4384865"/>
                <a:gd name="connsiteX54" fmla="*/ 254000 w 4215960"/>
                <a:gd name="connsiteY54" fmla="*/ 2855377 h 4384865"/>
                <a:gd name="connsiteX55" fmla="*/ 275771 w 4215960"/>
                <a:gd name="connsiteY55" fmla="*/ 2877148 h 4384865"/>
                <a:gd name="connsiteX56" fmla="*/ 312057 w 4215960"/>
                <a:gd name="connsiteY56" fmla="*/ 2949720 h 4384865"/>
                <a:gd name="connsiteX57" fmla="*/ 348343 w 4215960"/>
                <a:gd name="connsiteY57" fmla="*/ 3000520 h 4384865"/>
                <a:gd name="connsiteX58" fmla="*/ 355600 w 4215960"/>
                <a:gd name="connsiteY58" fmla="*/ 3022291 h 4384865"/>
                <a:gd name="connsiteX59" fmla="*/ 406400 w 4215960"/>
                <a:gd name="connsiteY59" fmla="*/ 3087605 h 4384865"/>
                <a:gd name="connsiteX60" fmla="*/ 435428 w 4215960"/>
                <a:gd name="connsiteY60" fmla="*/ 3152920 h 4384865"/>
                <a:gd name="connsiteX61" fmla="*/ 457200 w 4215960"/>
                <a:gd name="connsiteY61" fmla="*/ 3181948 h 4384865"/>
                <a:gd name="connsiteX62" fmla="*/ 471714 w 4215960"/>
                <a:gd name="connsiteY62" fmla="*/ 3240005 h 4384865"/>
                <a:gd name="connsiteX63" fmla="*/ 478971 w 4215960"/>
                <a:gd name="connsiteY63" fmla="*/ 3261777 h 4384865"/>
                <a:gd name="connsiteX64" fmla="*/ 486228 w 4215960"/>
                <a:gd name="connsiteY64" fmla="*/ 3290805 h 4384865"/>
                <a:gd name="connsiteX65" fmla="*/ 493485 w 4215960"/>
                <a:gd name="connsiteY65" fmla="*/ 3356120 h 4384865"/>
                <a:gd name="connsiteX66" fmla="*/ 515257 w 4215960"/>
                <a:gd name="connsiteY66" fmla="*/ 3414177 h 4384865"/>
                <a:gd name="connsiteX67" fmla="*/ 544285 w 4215960"/>
                <a:gd name="connsiteY67" fmla="*/ 3457720 h 4384865"/>
                <a:gd name="connsiteX68" fmla="*/ 573314 w 4215960"/>
                <a:gd name="connsiteY68" fmla="*/ 3508520 h 4384865"/>
                <a:gd name="connsiteX69" fmla="*/ 602343 w 4215960"/>
                <a:gd name="connsiteY69" fmla="*/ 3530291 h 4384865"/>
                <a:gd name="connsiteX70" fmla="*/ 645885 w 4215960"/>
                <a:gd name="connsiteY70" fmla="*/ 3573834 h 4384865"/>
                <a:gd name="connsiteX71" fmla="*/ 674914 w 4215960"/>
                <a:gd name="connsiteY71" fmla="*/ 3595605 h 4384865"/>
                <a:gd name="connsiteX72" fmla="*/ 711200 w 4215960"/>
                <a:gd name="connsiteY72" fmla="*/ 3639148 h 4384865"/>
                <a:gd name="connsiteX73" fmla="*/ 740228 w 4215960"/>
                <a:gd name="connsiteY73" fmla="*/ 3660920 h 4384865"/>
                <a:gd name="connsiteX74" fmla="*/ 812800 w 4215960"/>
                <a:gd name="connsiteY74" fmla="*/ 3726234 h 4384865"/>
                <a:gd name="connsiteX75" fmla="*/ 849085 w 4215960"/>
                <a:gd name="connsiteY75" fmla="*/ 3769777 h 4384865"/>
                <a:gd name="connsiteX76" fmla="*/ 870857 w 4215960"/>
                <a:gd name="connsiteY76" fmla="*/ 3784291 h 4384865"/>
                <a:gd name="connsiteX77" fmla="*/ 907143 w 4215960"/>
                <a:gd name="connsiteY77" fmla="*/ 3827834 h 4384865"/>
                <a:gd name="connsiteX78" fmla="*/ 936171 w 4215960"/>
                <a:gd name="connsiteY78" fmla="*/ 3849605 h 4384865"/>
                <a:gd name="connsiteX79" fmla="*/ 1030514 w 4215960"/>
                <a:gd name="connsiteY79" fmla="*/ 3893148 h 4384865"/>
                <a:gd name="connsiteX80" fmla="*/ 1480457 w 4215960"/>
                <a:gd name="connsiteY80" fmla="*/ 3878634 h 4384865"/>
                <a:gd name="connsiteX81" fmla="*/ 1531257 w 4215960"/>
                <a:gd name="connsiteY81" fmla="*/ 3864120 h 4384865"/>
                <a:gd name="connsiteX82" fmla="*/ 1618343 w 4215960"/>
                <a:gd name="connsiteY82" fmla="*/ 3856862 h 4384865"/>
                <a:gd name="connsiteX83" fmla="*/ 1698171 w 4215960"/>
                <a:gd name="connsiteY83" fmla="*/ 3842348 h 4384865"/>
                <a:gd name="connsiteX84" fmla="*/ 1756228 w 4215960"/>
                <a:gd name="connsiteY84" fmla="*/ 3835091 h 4384865"/>
                <a:gd name="connsiteX85" fmla="*/ 1785257 w 4215960"/>
                <a:gd name="connsiteY85" fmla="*/ 3820577 h 4384865"/>
                <a:gd name="connsiteX86" fmla="*/ 1850571 w 4215960"/>
                <a:gd name="connsiteY86" fmla="*/ 3798805 h 4384865"/>
                <a:gd name="connsiteX87" fmla="*/ 1886857 w 4215960"/>
                <a:gd name="connsiteY87" fmla="*/ 3784291 h 4384865"/>
                <a:gd name="connsiteX88" fmla="*/ 1988457 w 4215960"/>
                <a:gd name="connsiteY88" fmla="*/ 3769777 h 4384865"/>
                <a:gd name="connsiteX89" fmla="*/ 2017485 w 4215960"/>
                <a:gd name="connsiteY89" fmla="*/ 3762520 h 4384865"/>
                <a:gd name="connsiteX90" fmla="*/ 2637971 w 4215960"/>
                <a:gd name="connsiteY90" fmla="*/ 4109274 h 4384865"/>
                <a:gd name="connsiteX91" fmla="*/ 2724375 w 4215960"/>
                <a:gd name="connsiteY91" fmla="*/ 4295464 h 4384865"/>
                <a:gd name="connsiteX92" fmla="*/ 2784700 w 4215960"/>
                <a:gd name="connsiteY92" fmla="*/ 4354202 h 4384865"/>
                <a:gd name="connsiteX93" fmla="*/ 2795812 w 4215960"/>
                <a:gd name="connsiteY93" fmla="*/ 4324039 h 4384865"/>
                <a:gd name="connsiteX94" fmla="*/ 2841850 w 4215960"/>
                <a:gd name="connsiteY94" fmla="*/ 4297051 h 4384865"/>
                <a:gd name="connsiteX95" fmla="*/ 2892650 w 4215960"/>
                <a:gd name="connsiteY95" fmla="*/ 4370077 h 4384865"/>
                <a:gd name="connsiteX96" fmla="*/ 2941863 w 4215960"/>
                <a:gd name="connsiteY96" fmla="*/ 4373252 h 4384865"/>
                <a:gd name="connsiteX97" fmla="*/ 2897412 w 4215960"/>
                <a:gd name="connsiteY97" fmla="*/ 4279590 h 4384865"/>
                <a:gd name="connsiteX98" fmla="*/ 2854550 w 4215960"/>
                <a:gd name="connsiteY98" fmla="*/ 4211327 h 4384865"/>
                <a:gd name="connsiteX99" fmla="*/ 2897413 w 4215960"/>
                <a:gd name="connsiteY99" fmla="*/ 4195451 h 4384865"/>
                <a:gd name="connsiteX100" fmla="*/ 2878362 w 4215960"/>
                <a:gd name="connsiteY100" fmla="*/ 4154177 h 4384865"/>
                <a:gd name="connsiteX101" fmla="*/ 2930750 w 4215960"/>
                <a:gd name="connsiteY101" fmla="*/ 4163702 h 4384865"/>
                <a:gd name="connsiteX102" fmla="*/ 2910113 w 4215960"/>
                <a:gd name="connsiteY102" fmla="*/ 4130364 h 4384865"/>
                <a:gd name="connsiteX103" fmla="*/ 2931432 w 4215960"/>
                <a:gd name="connsiteY103" fmla="*/ 4113810 h 4384865"/>
                <a:gd name="connsiteX104" fmla="*/ 3052535 w 4215960"/>
                <a:gd name="connsiteY104" fmla="*/ 4199083 h 4384865"/>
                <a:gd name="connsiteX105" fmla="*/ 3087912 w 4215960"/>
                <a:gd name="connsiteY105" fmla="*/ 4185926 h 4384865"/>
                <a:gd name="connsiteX106" fmla="*/ 3140299 w 4215960"/>
                <a:gd name="connsiteY106" fmla="*/ 4251015 h 4384865"/>
                <a:gd name="connsiteX107" fmla="*/ 3160937 w 4215960"/>
                <a:gd name="connsiteY107" fmla="*/ 4309752 h 4384865"/>
                <a:gd name="connsiteX108" fmla="*/ 3268887 w 4215960"/>
                <a:gd name="connsiteY108" fmla="*/ 4328801 h 4384865"/>
                <a:gd name="connsiteX109" fmla="*/ 3208563 w 4215960"/>
                <a:gd name="connsiteY109" fmla="*/ 4262126 h 4384865"/>
                <a:gd name="connsiteX110" fmla="*/ 3205387 w 4215960"/>
                <a:gd name="connsiteY110" fmla="*/ 4193864 h 4384865"/>
                <a:gd name="connsiteX111" fmla="*/ 3259362 w 4215960"/>
                <a:gd name="connsiteY111" fmla="*/ 4249427 h 4384865"/>
                <a:gd name="connsiteX112" fmla="*/ 3308575 w 4215960"/>
                <a:gd name="connsiteY112" fmla="*/ 4254189 h 4384865"/>
                <a:gd name="connsiteX113" fmla="*/ 3302225 w 4215960"/>
                <a:gd name="connsiteY113" fmla="*/ 4204977 h 4384865"/>
                <a:gd name="connsiteX114" fmla="*/ 3362550 w 4215960"/>
                <a:gd name="connsiteY114" fmla="*/ 4209739 h 4384865"/>
                <a:gd name="connsiteX115" fmla="*/ 3424462 w 4215960"/>
                <a:gd name="connsiteY115" fmla="*/ 4252601 h 4384865"/>
                <a:gd name="connsiteX116" fmla="*/ 3456212 w 4215960"/>
                <a:gd name="connsiteY116" fmla="*/ 4239902 h 4384865"/>
                <a:gd name="connsiteX117" fmla="*/ 3449863 w 4215960"/>
                <a:gd name="connsiteY117" fmla="*/ 4204977 h 4384865"/>
                <a:gd name="connsiteX118" fmla="*/ 3491138 w 4215960"/>
                <a:gd name="connsiteY118" fmla="*/ 4181165 h 4384865"/>
                <a:gd name="connsiteX119" fmla="*/ 3575275 w 4215960"/>
                <a:gd name="connsiteY119" fmla="*/ 4238315 h 4384865"/>
                <a:gd name="connsiteX120" fmla="*/ 3592738 w 4215960"/>
                <a:gd name="connsiteY120" fmla="*/ 4136717 h 4384865"/>
                <a:gd name="connsiteX121" fmla="*/ 3567338 w 4215960"/>
                <a:gd name="connsiteY121" fmla="*/ 4114491 h 4384865"/>
                <a:gd name="connsiteX122" fmla="*/ 3494312 w 4215960"/>
                <a:gd name="connsiteY122" fmla="*/ 4071628 h 4384865"/>
                <a:gd name="connsiteX123" fmla="*/ 3516537 w 4215960"/>
                <a:gd name="connsiteY123" fmla="*/ 4046229 h 4384865"/>
                <a:gd name="connsiteX124" fmla="*/ 3537175 w 4215960"/>
                <a:gd name="connsiteY124" fmla="*/ 4024003 h 4384865"/>
                <a:gd name="connsiteX125" fmla="*/ 3591150 w 4215960"/>
                <a:gd name="connsiteY125" fmla="*/ 4055754 h 4384865"/>
                <a:gd name="connsiteX126" fmla="*/ 3597500 w 4215960"/>
                <a:gd name="connsiteY126" fmla="*/ 4011304 h 4384865"/>
                <a:gd name="connsiteX127" fmla="*/ 3541937 w 4215960"/>
                <a:gd name="connsiteY127" fmla="*/ 3987491 h 4384865"/>
                <a:gd name="connsiteX128" fmla="*/ 3540350 w 4215960"/>
                <a:gd name="connsiteY128" fmla="*/ 3977967 h 4384865"/>
                <a:gd name="connsiteX129" fmla="*/ 3527649 w 4215960"/>
                <a:gd name="connsiteY129" fmla="*/ 3939868 h 4384865"/>
                <a:gd name="connsiteX130" fmla="*/ 3533999 w 4215960"/>
                <a:gd name="connsiteY130" fmla="*/ 3892242 h 4384865"/>
                <a:gd name="connsiteX131" fmla="*/ 3545112 w 4215960"/>
                <a:gd name="connsiteY131" fmla="*/ 3836679 h 4384865"/>
                <a:gd name="connsiteX132" fmla="*/ 3507012 w 4215960"/>
                <a:gd name="connsiteY132" fmla="*/ 3806517 h 4384865"/>
                <a:gd name="connsiteX133" fmla="*/ 3540349 w 4215960"/>
                <a:gd name="connsiteY133" fmla="*/ 3796992 h 4384865"/>
                <a:gd name="connsiteX134" fmla="*/ 3518124 w 4215960"/>
                <a:gd name="connsiteY134" fmla="*/ 3760479 h 4384865"/>
                <a:gd name="connsiteX135" fmla="*/ 3556225 w 4215960"/>
                <a:gd name="connsiteY135" fmla="*/ 3755718 h 4384865"/>
                <a:gd name="connsiteX136" fmla="*/ 3562574 w 4215960"/>
                <a:gd name="connsiteY136" fmla="*/ 3722379 h 4384865"/>
                <a:gd name="connsiteX137" fmla="*/ 3624488 w 4215960"/>
                <a:gd name="connsiteY137" fmla="*/ 3731906 h 4384865"/>
                <a:gd name="connsiteX138" fmla="*/ 3657601 w 4215960"/>
                <a:gd name="connsiteY138" fmla="*/ 3747098 h 4384865"/>
                <a:gd name="connsiteX139" fmla="*/ 3623808 w 4215960"/>
                <a:gd name="connsiteY139" fmla="*/ 3788146 h 4384865"/>
                <a:gd name="connsiteX140" fmla="*/ 3662816 w 4215960"/>
                <a:gd name="connsiteY140" fmla="*/ 3895642 h 4384865"/>
                <a:gd name="connsiteX141" fmla="*/ 3715203 w 4215960"/>
                <a:gd name="connsiteY141" fmla="*/ 3926940 h 4384865"/>
                <a:gd name="connsiteX142" fmla="*/ 3767137 w 4215960"/>
                <a:gd name="connsiteY142" fmla="*/ 3884758 h 4384865"/>
                <a:gd name="connsiteX143" fmla="*/ 3852862 w 4215960"/>
                <a:gd name="connsiteY143" fmla="*/ 3836225 h 4384865"/>
                <a:gd name="connsiteX144" fmla="*/ 3835626 w 4215960"/>
                <a:gd name="connsiteY144" fmla="*/ 3747324 h 4384865"/>
                <a:gd name="connsiteX145" fmla="*/ 3912960 w 4215960"/>
                <a:gd name="connsiteY145" fmla="*/ 3614655 h 4384865"/>
                <a:gd name="connsiteX146" fmla="*/ 4205514 w 4215960"/>
                <a:gd name="connsiteY146" fmla="*/ 3281507 h 4384865"/>
                <a:gd name="connsiteX147" fmla="*/ 4124097 w 4215960"/>
                <a:gd name="connsiteY147" fmla="*/ 3272435 h 4384865"/>
                <a:gd name="connsiteX148" fmla="*/ 4128634 w 4215960"/>
                <a:gd name="connsiteY148" fmla="*/ 3180587 h 4384865"/>
                <a:gd name="connsiteX149" fmla="*/ 4079647 w 4215960"/>
                <a:gd name="connsiteY149" fmla="*/ 3155415 h 4384865"/>
                <a:gd name="connsiteX150" fmla="*/ 3995510 w 4215960"/>
                <a:gd name="connsiteY150" fmla="*/ 3186937 h 4384865"/>
                <a:gd name="connsiteX151" fmla="*/ 3958771 w 4215960"/>
                <a:gd name="connsiteY151" fmla="*/ 3150652 h 4384865"/>
                <a:gd name="connsiteX152" fmla="*/ 4003448 w 4215960"/>
                <a:gd name="connsiteY152" fmla="*/ 3127747 h 4384865"/>
                <a:gd name="connsiteX153" fmla="*/ 3874181 w 4215960"/>
                <a:gd name="connsiteY153" fmla="*/ 2914568 h 4384865"/>
                <a:gd name="connsiteX154" fmla="*/ 3889147 w 4215960"/>
                <a:gd name="connsiteY154" fmla="*/ 2884405 h 4384865"/>
                <a:gd name="connsiteX155" fmla="*/ 3865562 w 4215960"/>
                <a:gd name="connsiteY155" fmla="*/ 2768745 h 4384865"/>
                <a:gd name="connsiteX156" fmla="*/ 3706813 w 4215960"/>
                <a:gd name="connsiteY156" fmla="*/ 2757859 h 4384865"/>
                <a:gd name="connsiteX157" fmla="*/ 3673475 w 4215960"/>
                <a:gd name="connsiteY157" fmla="*/ 2806617 h 4384865"/>
                <a:gd name="connsiteX158" fmla="*/ 3584575 w 4215960"/>
                <a:gd name="connsiteY158" fmla="*/ 2821133 h 4384865"/>
                <a:gd name="connsiteX159" fmla="*/ 3590925 w 4215960"/>
                <a:gd name="connsiteY159" fmla="*/ 2799134 h 4384865"/>
                <a:gd name="connsiteX160" fmla="*/ 3537403 w 4215960"/>
                <a:gd name="connsiteY160" fmla="*/ 2783033 h 4384865"/>
                <a:gd name="connsiteX161" fmla="*/ 3512684 w 4215960"/>
                <a:gd name="connsiteY161" fmla="*/ 2617932 h 4384865"/>
                <a:gd name="connsiteX162" fmla="*/ 3232377 w 4215960"/>
                <a:gd name="connsiteY162" fmla="*/ 2551257 h 4384865"/>
                <a:gd name="connsiteX163" fmla="*/ 3096078 w 4215960"/>
                <a:gd name="connsiteY163" fmla="*/ 2594573 h 4384865"/>
                <a:gd name="connsiteX164" fmla="*/ 2964089 w 4215960"/>
                <a:gd name="connsiteY164" fmla="*/ 2587089 h 4384865"/>
                <a:gd name="connsiteX165" fmla="*/ 2831646 w 4215960"/>
                <a:gd name="connsiteY165" fmla="*/ 2476191 h 4384865"/>
                <a:gd name="connsiteX166" fmla="*/ 2618468 w 4215960"/>
                <a:gd name="connsiteY166" fmla="*/ 2172978 h 4384865"/>
                <a:gd name="connsiteX167" fmla="*/ 2220006 w 4215960"/>
                <a:gd name="connsiteY167" fmla="*/ 2033505 h 4384865"/>
                <a:gd name="connsiteX168" fmla="*/ 1983468 w 4215960"/>
                <a:gd name="connsiteY168" fmla="*/ 1720541 h 4384865"/>
                <a:gd name="connsiteX169" fmla="*/ 2017259 w 4215960"/>
                <a:gd name="connsiteY169" fmla="*/ 1695595 h 4384865"/>
                <a:gd name="connsiteX170" fmla="*/ 2076903 w 4215960"/>
                <a:gd name="connsiteY170" fmla="*/ 1778598 h 4384865"/>
                <a:gd name="connsiteX171" fmla="*/ 2097087 w 4215960"/>
                <a:gd name="connsiteY171" fmla="*/ 1761135 h 4384865"/>
                <a:gd name="connsiteX172" fmla="*/ 2140177 w 4215960"/>
                <a:gd name="connsiteY172" fmla="*/ 1791979 h 4384865"/>
                <a:gd name="connsiteX173" fmla="*/ 2228850 w 4215960"/>
                <a:gd name="connsiteY173" fmla="*/ 1738230 h 4384865"/>
                <a:gd name="connsiteX174" fmla="*/ 2244952 w 4215960"/>
                <a:gd name="connsiteY174" fmla="*/ 1717820 h 4384865"/>
                <a:gd name="connsiteX175" fmla="*/ 2303235 w 4215960"/>
                <a:gd name="connsiteY175" fmla="*/ 1718046 h 4384865"/>
                <a:gd name="connsiteX176" fmla="*/ 2319338 w 4215960"/>
                <a:gd name="connsiteY176" fmla="*/ 1684936 h 4384865"/>
                <a:gd name="connsiteX177" fmla="*/ 2300514 w 4215960"/>
                <a:gd name="connsiteY177" fmla="*/ 1659309 h 4384865"/>
                <a:gd name="connsiteX178" fmla="*/ 2233386 w 4215960"/>
                <a:gd name="connsiteY178" fmla="*/ 1679266 h 4384865"/>
                <a:gd name="connsiteX179" fmla="*/ 2211614 w 4215960"/>
                <a:gd name="connsiteY179" fmla="*/ 1625745 h 4384865"/>
                <a:gd name="connsiteX180" fmla="*/ 2232932 w 4215960"/>
                <a:gd name="connsiteY180" fmla="*/ 1596035 h 4384865"/>
                <a:gd name="connsiteX181" fmla="*/ 2176462 w 4215960"/>
                <a:gd name="connsiteY181" fmla="*/ 1492621 h 4384865"/>
                <a:gd name="connsiteX182" fmla="*/ 2127931 w 4215960"/>
                <a:gd name="connsiteY182" fmla="*/ 1531402 h 4384865"/>
                <a:gd name="connsiteX183" fmla="*/ 2038576 w 4215960"/>
                <a:gd name="connsiteY183" fmla="*/ 1476746 h 4384865"/>
                <a:gd name="connsiteX184" fmla="*/ 2090510 w 4215960"/>
                <a:gd name="connsiteY184" fmla="*/ 1384217 h 4384865"/>
                <a:gd name="connsiteX185" fmla="*/ 2047648 w 4215960"/>
                <a:gd name="connsiteY185" fmla="*/ 1263114 h 4384865"/>
                <a:gd name="connsiteX186" fmla="*/ 2062389 w 4215960"/>
                <a:gd name="connsiteY186" fmla="*/ 1139062 h 4384865"/>
                <a:gd name="connsiteX187" fmla="*/ 2157639 w 4215960"/>
                <a:gd name="connsiteY187" fmla="*/ 1065357 h 4384865"/>
                <a:gd name="connsiteX188" fmla="*/ 2262868 w 4215960"/>
                <a:gd name="connsiteY188" fmla="*/ 1042905 h 4384865"/>
                <a:gd name="connsiteX189" fmla="*/ 2199821 w 4215960"/>
                <a:gd name="connsiteY189" fmla="*/ 953098 h 4384865"/>
                <a:gd name="connsiteX190" fmla="*/ 2182585 w 4215960"/>
                <a:gd name="connsiteY190" fmla="*/ 997775 h 4384865"/>
                <a:gd name="connsiteX191" fmla="*/ 2139270 w 4215960"/>
                <a:gd name="connsiteY191" fmla="*/ 950604 h 4384865"/>
                <a:gd name="connsiteX192" fmla="*/ 2160588 w 4215960"/>
                <a:gd name="connsiteY192" fmla="*/ 865332 h 4384865"/>
                <a:gd name="connsiteX193" fmla="*/ 2233612 w 4215960"/>
                <a:gd name="connsiteY193" fmla="*/ 768041 h 4384865"/>
                <a:gd name="connsiteX194" fmla="*/ 2216603 w 4215960"/>
                <a:gd name="connsiteY194" fmla="*/ 661452 h 4384865"/>
                <a:gd name="connsiteX195" fmla="*/ 2045381 w 4215960"/>
                <a:gd name="connsiteY195" fmla="*/ 671203 h 4384865"/>
                <a:gd name="connsiteX196" fmla="*/ 2026103 w 4215960"/>
                <a:gd name="connsiteY196" fmla="*/ 713840 h 4384865"/>
                <a:gd name="connsiteX197" fmla="*/ 1993900 w 4215960"/>
                <a:gd name="connsiteY197" fmla="*/ 646257 h 4384865"/>
                <a:gd name="connsiteX198" fmla="*/ 1964190 w 4215960"/>
                <a:gd name="connsiteY198" fmla="*/ 686625 h 4384865"/>
                <a:gd name="connsiteX199" fmla="*/ 1778681 w 4215960"/>
                <a:gd name="connsiteY199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825725 w 4215960"/>
                <a:gd name="connsiteY31" fmla="*/ 528333 h 4384865"/>
                <a:gd name="connsiteX32" fmla="*/ 362857 w 4215960"/>
                <a:gd name="connsiteY32" fmla="*/ 808862 h 4384865"/>
                <a:gd name="connsiteX33" fmla="*/ 312057 w 4215960"/>
                <a:gd name="connsiteY33" fmla="*/ 823377 h 4384865"/>
                <a:gd name="connsiteX34" fmla="*/ 239485 w 4215960"/>
                <a:gd name="connsiteY34" fmla="*/ 874177 h 4384865"/>
                <a:gd name="connsiteX35" fmla="*/ 210457 w 4215960"/>
                <a:gd name="connsiteY35" fmla="*/ 881434 h 4384865"/>
                <a:gd name="connsiteX36" fmla="*/ 159657 w 4215960"/>
                <a:gd name="connsiteY36" fmla="*/ 910462 h 4384865"/>
                <a:gd name="connsiteX37" fmla="*/ 130628 w 4215960"/>
                <a:gd name="connsiteY37" fmla="*/ 939491 h 4384865"/>
                <a:gd name="connsiteX38" fmla="*/ 108857 w 4215960"/>
                <a:gd name="connsiteY38" fmla="*/ 961262 h 4384865"/>
                <a:gd name="connsiteX39" fmla="*/ 94343 w 4215960"/>
                <a:gd name="connsiteY39" fmla="*/ 975777 h 4384865"/>
                <a:gd name="connsiteX40" fmla="*/ 43543 w 4215960"/>
                <a:gd name="connsiteY40" fmla="*/ 1055605 h 4384865"/>
                <a:gd name="connsiteX41" fmla="*/ 14514 w 4215960"/>
                <a:gd name="connsiteY41" fmla="*/ 1135434 h 4384865"/>
                <a:gd name="connsiteX42" fmla="*/ 0 w 4215960"/>
                <a:gd name="connsiteY42" fmla="*/ 1193491 h 4384865"/>
                <a:gd name="connsiteX43" fmla="*/ 7257 w 4215960"/>
                <a:gd name="connsiteY43" fmla="*/ 2165948 h 4384865"/>
                <a:gd name="connsiteX44" fmla="*/ 29028 w 4215960"/>
                <a:gd name="connsiteY44" fmla="*/ 2267548 h 4384865"/>
                <a:gd name="connsiteX45" fmla="*/ 43543 w 4215960"/>
                <a:gd name="connsiteY45" fmla="*/ 2303834 h 4384865"/>
                <a:gd name="connsiteX46" fmla="*/ 58057 w 4215960"/>
                <a:gd name="connsiteY46" fmla="*/ 2369148 h 4384865"/>
                <a:gd name="connsiteX47" fmla="*/ 79828 w 4215960"/>
                <a:gd name="connsiteY47" fmla="*/ 2419948 h 4384865"/>
                <a:gd name="connsiteX48" fmla="*/ 116114 w 4215960"/>
                <a:gd name="connsiteY48" fmla="*/ 2536062 h 4384865"/>
                <a:gd name="connsiteX49" fmla="*/ 137885 w 4215960"/>
                <a:gd name="connsiteY49" fmla="*/ 2601377 h 4384865"/>
                <a:gd name="connsiteX50" fmla="*/ 145143 w 4215960"/>
                <a:gd name="connsiteY50" fmla="*/ 2623148 h 4384865"/>
                <a:gd name="connsiteX51" fmla="*/ 166914 w 4215960"/>
                <a:gd name="connsiteY51" fmla="*/ 2666691 h 4384865"/>
                <a:gd name="connsiteX52" fmla="*/ 188685 w 4215960"/>
                <a:gd name="connsiteY52" fmla="*/ 2717491 h 4384865"/>
                <a:gd name="connsiteX53" fmla="*/ 195943 w 4215960"/>
                <a:gd name="connsiteY53" fmla="*/ 2746520 h 4384865"/>
                <a:gd name="connsiteX54" fmla="*/ 232228 w 4215960"/>
                <a:gd name="connsiteY54" fmla="*/ 2797320 h 4384865"/>
                <a:gd name="connsiteX55" fmla="*/ 254000 w 4215960"/>
                <a:gd name="connsiteY55" fmla="*/ 2855377 h 4384865"/>
                <a:gd name="connsiteX56" fmla="*/ 275771 w 4215960"/>
                <a:gd name="connsiteY56" fmla="*/ 2877148 h 4384865"/>
                <a:gd name="connsiteX57" fmla="*/ 312057 w 4215960"/>
                <a:gd name="connsiteY57" fmla="*/ 2949720 h 4384865"/>
                <a:gd name="connsiteX58" fmla="*/ 348343 w 4215960"/>
                <a:gd name="connsiteY58" fmla="*/ 3000520 h 4384865"/>
                <a:gd name="connsiteX59" fmla="*/ 355600 w 4215960"/>
                <a:gd name="connsiteY59" fmla="*/ 3022291 h 4384865"/>
                <a:gd name="connsiteX60" fmla="*/ 406400 w 4215960"/>
                <a:gd name="connsiteY60" fmla="*/ 3087605 h 4384865"/>
                <a:gd name="connsiteX61" fmla="*/ 435428 w 4215960"/>
                <a:gd name="connsiteY61" fmla="*/ 3152920 h 4384865"/>
                <a:gd name="connsiteX62" fmla="*/ 457200 w 4215960"/>
                <a:gd name="connsiteY62" fmla="*/ 3181948 h 4384865"/>
                <a:gd name="connsiteX63" fmla="*/ 471714 w 4215960"/>
                <a:gd name="connsiteY63" fmla="*/ 3240005 h 4384865"/>
                <a:gd name="connsiteX64" fmla="*/ 478971 w 4215960"/>
                <a:gd name="connsiteY64" fmla="*/ 3261777 h 4384865"/>
                <a:gd name="connsiteX65" fmla="*/ 486228 w 4215960"/>
                <a:gd name="connsiteY65" fmla="*/ 3290805 h 4384865"/>
                <a:gd name="connsiteX66" fmla="*/ 493485 w 4215960"/>
                <a:gd name="connsiteY66" fmla="*/ 3356120 h 4384865"/>
                <a:gd name="connsiteX67" fmla="*/ 515257 w 4215960"/>
                <a:gd name="connsiteY67" fmla="*/ 3414177 h 4384865"/>
                <a:gd name="connsiteX68" fmla="*/ 544285 w 4215960"/>
                <a:gd name="connsiteY68" fmla="*/ 3457720 h 4384865"/>
                <a:gd name="connsiteX69" fmla="*/ 573314 w 4215960"/>
                <a:gd name="connsiteY69" fmla="*/ 3508520 h 4384865"/>
                <a:gd name="connsiteX70" fmla="*/ 602343 w 4215960"/>
                <a:gd name="connsiteY70" fmla="*/ 3530291 h 4384865"/>
                <a:gd name="connsiteX71" fmla="*/ 645885 w 4215960"/>
                <a:gd name="connsiteY71" fmla="*/ 3573834 h 4384865"/>
                <a:gd name="connsiteX72" fmla="*/ 674914 w 4215960"/>
                <a:gd name="connsiteY72" fmla="*/ 3595605 h 4384865"/>
                <a:gd name="connsiteX73" fmla="*/ 711200 w 4215960"/>
                <a:gd name="connsiteY73" fmla="*/ 3639148 h 4384865"/>
                <a:gd name="connsiteX74" fmla="*/ 740228 w 4215960"/>
                <a:gd name="connsiteY74" fmla="*/ 3660920 h 4384865"/>
                <a:gd name="connsiteX75" fmla="*/ 812800 w 4215960"/>
                <a:gd name="connsiteY75" fmla="*/ 3726234 h 4384865"/>
                <a:gd name="connsiteX76" fmla="*/ 849085 w 4215960"/>
                <a:gd name="connsiteY76" fmla="*/ 3769777 h 4384865"/>
                <a:gd name="connsiteX77" fmla="*/ 870857 w 4215960"/>
                <a:gd name="connsiteY77" fmla="*/ 3784291 h 4384865"/>
                <a:gd name="connsiteX78" fmla="*/ 907143 w 4215960"/>
                <a:gd name="connsiteY78" fmla="*/ 3827834 h 4384865"/>
                <a:gd name="connsiteX79" fmla="*/ 936171 w 4215960"/>
                <a:gd name="connsiteY79" fmla="*/ 3849605 h 4384865"/>
                <a:gd name="connsiteX80" fmla="*/ 1030514 w 4215960"/>
                <a:gd name="connsiteY80" fmla="*/ 3893148 h 4384865"/>
                <a:gd name="connsiteX81" fmla="*/ 1480457 w 4215960"/>
                <a:gd name="connsiteY81" fmla="*/ 3878634 h 4384865"/>
                <a:gd name="connsiteX82" fmla="*/ 1531257 w 4215960"/>
                <a:gd name="connsiteY82" fmla="*/ 3864120 h 4384865"/>
                <a:gd name="connsiteX83" fmla="*/ 1618343 w 4215960"/>
                <a:gd name="connsiteY83" fmla="*/ 3856862 h 4384865"/>
                <a:gd name="connsiteX84" fmla="*/ 1698171 w 4215960"/>
                <a:gd name="connsiteY84" fmla="*/ 3842348 h 4384865"/>
                <a:gd name="connsiteX85" fmla="*/ 1756228 w 4215960"/>
                <a:gd name="connsiteY85" fmla="*/ 3835091 h 4384865"/>
                <a:gd name="connsiteX86" fmla="*/ 1785257 w 4215960"/>
                <a:gd name="connsiteY86" fmla="*/ 3820577 h 4384865"/>
                <a:gd name="connsiteX87" fmla="*/ 1850571 w 4215960"/>
                <a:gd name="connsiteY87" fmla="*/ 3798805 h 4384865"/>
                <a:gd name="connsiteX88" fmla="*/ 1886857 w 4215960"/>
                <a:gd name="connsiteY88" fmla="*/ 3784291 h 4384865"/>
                <a:gd name="connsiteX89" fmla="*/ 1988457 w 4215960"/>
                <a:gd name="connsiteY89" fmla="*/ 3769777 h 4384865"/>
                <a:gd name="connsiteX90" fmla="*/ 2017485 w 4215960"/>
                <a:gd name="connsiteY90" fmla="*/ 3762520 h 4384865"/>
                <a:gd name="connsiteX91" fmla="*/ 2637971 w 4215960"/>
                <a:gd name="connsiteY91" fmla="*/ 4109274 h 4384865"/>
                <a:gd name="connsiteX92" fmla="*/ 2724375 w 4215960"/>
                <a:gd name="connsiteY92" fmla="*/ 4295464 h 4384865"/>
                <a:gd name="connsiteX93" fmla="*/ 2784700 w 4215960"/>
                <a:gd name="connsiteY93" fmla="*/ 4354202 h 4384865"/>
                <a:gd name="connsiteX94" fmla="*/ 2795812 w 4215960"/>
                <a:gd name="connsiteY94" fmla="*/ 4324039 h 4384865"/>
                <a:gd name="connsiteX95" fmla="*/ 2841850 w 4215960"/>
                <a:gd name="connsiteY95" fmla="*/ 4297051 h 4384865"/>
                <a:gd name="connsiteX96" fmla="*/ 2892650 w 4215960"/>
                <a:gd name="connsiteY96" fmla="*/ 4370077 h 4384865"/>
                <a:gd name="connsiteX97" fmla="*/ 2941863 w 4215960"/>
                <a:gd name="connsiteY97" fmla="*/ 4373252 h 4384865"/>
                <a:gd name="connsiteX98" fmla="*/ 2897412 w 4215960"/>
                <a:gd name="connsiteY98" fmla="*/ 4279590 h 4384865"/>
                <a:gd name="connsiteX99" fmla="*/ 2854550 w 4215960"/>
                <a:gd name="connsiteY99" fmla="*/ 4211327 h 4384865"/>
                <a:gd name="connsiteX100" fmla="*/ 2897413 w 4215960"/>
                <a:gd name="connsiteY100" fmla="*/ 4195451 h 4384865"/>
                <a:gd name="connsiteX101" fmla="*/ 2878362 w 4215960"/>
                <a:gd name="connsiteY101" fmla="*/ 4154177 h 4384865"/>
                <a:gd name="connsiteX102" fmla="*/ 2930750 w 4215960"/>
                <a:gd name="connsiteY102" fmla="*/ 4163702 h 4384865"/>
                <a:gd name="connsiteX103" fmla="*/ 2910113 w 4215960"/>
                <a:gd name="connsiteY103" fmla="*/ 4130364 h 4384865"/>
                <a:gd name="connsiteX104" fmla="*/ 2931432 w 4215960"/>
                <a:gd name="connsiteY104" fmla="*/ 4113810 h 4384865"/>
                <a:gd name="connsiteX105" fmla="*/ 3052535 w 4215960"/>
                <a:gd name="connsiteY105" fmla="*/ 4199083 h 4384865"/>
                <a:gd name="connsiteX106" fmla="*/ 3087912 w 4215960"/>
                <a:gd name="connsiteY106" fmla="*/ 4185926 h 4384865"/>
                <a:gd name="connsiteX107" fmla="*/ 3140299 w 4215960"/>
                <a:gd name="connsiteY107" fmla="*/ 4251015 h 4384865"/>
                <a:gd name="connsiteX108" fmla="*/ 3160937 w 4215960"/>
                <a:gd name="connsiteY108" fmla="*/ 4309752 h 4384865"/>
                <a:gd name="connsiteX109" fmla="*/ 3268887 w 4215960"/>
                <a:gd name="connsiteY109" fmla="*/ 4328801 h 4384865"/>
                <a:gd name="connsiteX110" fmla="*/ 3208563 w 4215960"/>
                <a:gd name="connsiteY110" fmla="*/ 4262126 h 4384865"/>
                <a:gd name="connsiteX111" fmla="*/ 3205387 w 4215960"/>
                <a:gd name="connsiteY111" fmla="*/ 4193864 h 4384865"/>
                <a:gd name="connsiteX112" fmla="*/ 3259362 w 4215960"/>
                <a:gd name="connsiteY112" fmla="*/ 4249427 h 4384865"/>
                <a:gd name="connsiteX113" fmla="*/ 3308575 w 4215960"/>
                <a:gd name="connsiteY113" fmla="*/ 4254189 h 4384865"/>
                <a:gd name="connsiteX114" fmla="*/ 3302225 w 4215960"/>
                <a:gd name="connsiteY114" fmla="*/ 4204977 h 4384865"/>
                <a:gd name="connsiteX115" fmla="*/ 3362550 w 4215960"/>
                <a:gd name="connsiteY115" fmla="*/ 4209739 h 4384865"/>
                <a:gd name="connsiteX116" fmla="*/ 3424462 w 4215960"/>
                <a:gd name="connsiteY116" fmla="*/ 4252601 h 4384865"/>
                <a:gd name="connsiteX117" fmla="*/ 3456212 w 4215960"/>
                <a:gd name="connsiteY117" fmla="*/ 4239902 h 4384865"/>
                <a:gd name="connsiteX118" fmla="*/ 3449863 w 4215960"/>
                <a:gd name="connsiteY118" fmla="*/ 4204977 h 4384865"/>
                <a:gd name="connsiteX119" fmla="*/ 3491138 w 4215960"/>
                <a:gd name="connsiteY119" fmla="*/ 4181165 h 4384865"/>
                <a:gd name="connsiteX120" fmla="*/ 3575275 w 4215960"/>
                <a:gd name="connsiteY120" fmla="*/ 4238315 h 4384865"/>
                <a:gd name="connsiteX121" fmla="*/ 3592738 w 4215960"/>
                <a:gd name="connsiteY121" fmla="*/ 4136717 h 4384865"/>
                <a:gd name="connsiteX122" fmla="*/ 3567338 w 4215960"/>
                <a:gd name="connsiteY122" fmla="*/ 4114491 h 4384865"/>
                <a:gd name="connsiteX123" fmla="*/ 3494312 w 4215960"/>
                <a:gd name="connsiteY123" fmla="*/ 4071628 h 4384865"/>
                <a:gd name="connsiteX124" fmla="*/ 3516537 w 4215960"/>
                <a:gd name="connsiteY124" fmla="*/ 4046229 h 4384865"/>
                <a:gd name="connsiteX125" fmla="*/ 3537175 w 4215960"/>
                <a:gd name="connsiteY125" fmla="*/ 4024003 h 4384865"/>
                <a:gd name="connsiteX126" fmla="*/ 3591150 w 4215960"/>
                <a:gd name="connsiteY126" fmla="*/ 4055754 h 4384865"/>
                <a:gd name="connsiteX127" fmla="*/ 3597500 w 4215960"/>
                <a:gd name="connsiteY127" fmla="*/ 4011304 h 4384865"/>
                <a:gd name="connsiteX128" fmla="*/ 3541937 w 4215960"/>
                <a:gd name="connsiteY128" fmla="*/ 3987491 h 4384865"/>
                <a:gd name="connsiteX129" fmla="*/ 3540350 w 4215960"/>
                <a:gd name="connsiteY129" fmla="*/ 3977967 h 4384865"/>
                <a:gd name="connsiteX130" fmla="*/ 3527649 w 4215960"/>
                <a:gd name="connsiteY130" fmla="*/ 3939868 h 4384865"/>
                <a:gd name="connsiteX131" fmla="*/ 3533999 w 4215960"/>
                <a:gd name="connsiteY131" fmla="*/ 3892242 h 4384865"/>
                <a:gd name="connsiteX132" fmla="*/ 3545112 w 4215960"/>
                <a:gd name="connsiteY132" fmla="*/ 3836679 h 4384865"/>
                <a:gd name="connsiteX133" fmla="*/ 3507012 w 4215960"/>
                <a:gd name="connsiteY133" fmla="*/ 3806517 h 4384865"/>
                <a:gd name="connsiteX134" fmla="*/ 3540349 w 4215960"/>
                <a:gd name="connsiteY134" fmla="*/ 3796992 h 4384865"/>
                <a:gd name="connsiteX135" fmla="*/ 3518124 w 4215960"/>
                <a:gd name="connsiteY135" fmla="*/ 3760479 h 4384865"/>
                <a:gd name="connsiteX136" fmla="*/ 3556225 w 4215960"/>
                <a:gd name="connsiteY136" fmla="*/ 3755718 h 4384865"/>
                <a:gd name="connsiteX137" fmla="*/ 3562574 w 4215960"/>
                <a:gd name="connsiteY137" fmla="*/ 3722379 h 4384865"/>
                <a:gd name="connsiteX138" fmla="*/ 3624488 w 4215960"/>
                <a:gd name="connsiteY138" fmla="*/ 3731906 h 4384865"/>
                <a:gd name="connsiteX139" fmla="*/ 3657601 w 4215960"/>
                <a:gd name="connsiteY139" fmla="*/ 3747098 h 4384865"/>
                <a:gd name="connsiteX140" fmla="*/ 3623808 w 4215960"/>
                <a:gd name="connsiteY140" fmla="*/ 3788146 h 4384865"/>
                <a:gd name="connsiteX141" fmla="*/ 3662816 w 4215960"/>
                <a:gd name="connsiteY141" fmla="*/ 3895642 h 4384865"/>
                <a:gd name="connsiteX142" fmla="*/ 3715203 w 4215960"/>
                <a:gd name="connsiteY142" fmla="*/ 3926940 h 4384865"/>
                <a:gd name="connsiteX143" fmla="*/ 3767137 w 4215960"/>
                <a:gd name="connsiteY143" fmla="*/ 3884758 h 4384865"/>
                <a:gd name="connsiteX144" fmla="*/ 3852862 w 4215960"/>
                <a:gd name="connsiteY144" fmla="*/ 3836225 h 4384865"/>
                <a:gd name="connsiteX145" fmla="*/ 3835626 w 4215960"/>
                <a:gd name="connsiteY145" fmla="*/ 3747324 h 4384865"/>
                <a:gd name="connsiteX146" fmla="*/ 3912960 w 4215960"/>
                <a:gd name="connsiteY146" fmla="*/ 3614655 h 4384865"/>
                <a:gd name="connsiteX147" fmla="*/ 4205514 w 4215960"/>
                <a:gd name="connsiteY147" fmla="*/ 3281507 h 4384865"/>
                <a:gd name="connsiteX148" fmla="*/ 4124097 w 4215960"/>
                <a:gd name="connsiteY148" fmla="*/ 3272435 h 4384865"/>
                <a:gd name="connsiteX149" fmla="*/ 4128634 w 4215960"/>
                <a:gd name="connsiteY149" fmla="*/ 3180587 h 4384865"/>
                <a:gd name="connsiteX150" fmla="*/ 4079647 w 4215960"/>
                <a:gd name="connsiteY150" fmla="*/ 3155415 h 4384865"/>
                <a:gd name="connsiteX151" fmla="*/ 3995510 w 4215960"/>
                <a:gd name="connsiteY151" fmla="*/ 3186937 h 4384865"/>
                <a:gd name="connsiteX152" fmla="*/ 3958771 w 4215960"/>
                <a:gd name="connsiteY152" fmla="*/ 3150652 h 4384865"/>
                <a:gd name="connsiteX153" fmla="*/ 4003448 w 4215960"/>
                <a:gd name="connsiteY153" fmla="*/ 3127747 h 4384865"/>
                <a:gd name="connsiteX154" fmla="*/ 3874181 w 4215960"/>
                <a:gd name="connsiteY154" fmla="*/ 2914568 h 4384865"/>
                <a:gd name="connsiteX155" fmla="*/ 3889147 w 4215960"/>
                <a:gd name="connsiteY155" fmla="*/ 2884405 h 4384865"/>
                <a:gd name="connsiteX156" fmla="*/ 3865562 w 4215960"/>
                <a:gd name="connsiteY156" fmla="*/ 2768745 h 4384865"/>
                <a:gd name="connsiteX157" fmla="*/ 3706813 w 4215960"/>
                <a:gd name="connsiteY157" fmla="*/ 2757859 h 4384865"/>
                <a:gd name="connsiteX158" fmla="*/ 3673475 w 4215960"/>
                <a:gd name="connsiteY158" fmla="*/ 2806617 h 4384865"/>
                <a:gd name="connsiteX159" fmla="*/ 3584575 w 4215960"/>
                <a:gd name="connsiteY159" fmla="*/ 2821133 h 4384865"/>
                <a:gd name="connsiteX160" fmla="*/ 3590925 w 4215960"/>
                <a:gd name="connsiteY160" fmla="*/ 2799134 h 4384865"/>
                <a:gd name="connsiteX161" fmla="*/ 3537403 w 4215960"/>
                <a:gd name="connsiteY161" fmla="*/ 2783033 h 4384865"/>
                <a:gd name="connsiteX162" fmla="*/ 3512684 w 4215960"/>
                <a:gd name="connsiteY162" fmla="*/ 2617932 h 4384865"/>
                <a:gd name="connsiteX163" fmla="*/ 3232377 w 4215960"/>
                <a:gd name="connsiteY163" fmla="*/ 2551257 h 4384865"/>
                <a:gd name="connsiteX164" fmla="*/ 3096078 w 4215960"/>
                <a:gd name="connsiteY164" fmla="*/ 2594573 h 4384865"/>
                <a:gd name="connsiteX165" fmla="*/ 2964089 w 4215960"/>
                <a:gd name="connsiteY165" fmla="*/ 2587089 h 4384865"/>
                <a:gd name="connsiteX166" fmla="*/ 2831646 w 4215960"/>
                <a:gd name="connsiteY166" fmla="*/ 2476191 h 4384865"/>
                <a:gd name="connsiteX167" fmla="*/ 2618468 w 4215960"/>
                <a:gd name="connsiteY167" fmla="*/ 2172978 h 4384865"/>
                <a:gd name="connsiteX168" fmla="*/ 2220006 w 4215960"/>
                <a:gd name="connsiteY168" fmla="*/ 2033505 h 4384865"/>
                <a:gd name="connsiteX169" fmla="*/ 1983468 w 4215960"/>
                <a:gd name="connsiteY169" fmla="*/ 1720541 h 4384865"/>
                <a:gd name="connsiteX170" fmla="*/ 2017259 w 4215960"/>
                <a:gd name="connsiteY170" fmla="*/ 1695595 h 4384865"/>
                <a:gd name="connsiteX171" fmla="*/ 2076903 w 4215960"/>
                <a:gd name="connsiteY171" fmla="*/ 1778598 h 4384865"/>
                <a:gd name="connsiteX172" fmla="*/ 2097087 w 4215960"/>
                <a:gd name="connsiteY172" fmla="*/ 1761135 h 4384865"/>
                <a:gd name="connsiteX173" fmla="*/ 2140177 w 4215960"/>
                <a:gd name="connsiteY173" fmla="*/ 1791979 h 4384865"/>
                <a:gd name="connsiteX174" fmla="*/ 2228850 w 4215960"/>
                <a:gd name="connsiteY174" fmla="*/ 1738230 h 4384865"/>
                <a:gd name="connsiteX175" fmla="*/ 2244952 w 4215960"/>
                <a:gd name="connsiteY175" fmla="*/ 1717820 h 4384865"/>
                <a:gd name="connsiteX176" fmla="*/ 2303235 w 4215960"/>
                <a:gd name="connsiteY176" fmla="*/ 1718046 h 4384865"/>
                <a:gd name="connsiteX177" fmla="*/ 2319338 w 4215960"/>
                <a:gd name="connsiteY177" fmla="*/ 1684936 h 4384865"/>
                <a:gd name="connsiteX178" fmla="*/ 2300514 w 4215960"/>
                <a:gd name="connsiteY178" fmla="*/ 1659309 h 4384865"/>
                <a:gd name="connsiteX179" fmla="*/ 2233386 w 4215960"/>
                <a:gd name="connsiteY179" fmla="*/ 1679266 h 4384865"/>
                <a:gd name="connsiteX180" fmla="*/ 2211614 w 4215960"/>
                <a:gd name="connsiteY180" fmla="*/ 1625745 h 4384865"/>
                <a:gd name="connsiteX181" fmla="*/ 2232932 w 4215960"/>
                <a:gd name="connsiteY181" fmla="*/ 1596035 h 4384865"/>
                <a:gd name="connsiteX182" fmla="*/ 2176462 w 4215960"/>
                <a:gd name="connsiteY182" fmla="*/ 1492621 h 4384865"/>
                <a:gd name="connsiteX183" fmla="*/ 2127931 w 4215960"/>
                <a:gd name="connsiteY183" fmla="*/ 1531402 h 4384865"/>
                <a:gd name="connsiteX184" fmla="*/ 2038576 w 4215960"/>
                <a:gd name="connsiteY184" fmla="*/ 1476746 h 4384865"/>
                <a:gd name="connsiteX185" fmla="*/ 2090510 w 4215960"/>
                <a:gd name="connsiteY185" fmla="*/ 1384217 h 4384865"/>
                <a:gd name="connsiteX186" fmla="*/ 2047648 w 4215960"/>
                <a:gd name="connsiteY186" fmla="*/ 1263114 h 4384865"/>
                <a:gd name="connsiteX187" fmla="*/ 2062389 w 4215960"/>
                <a:gd name="connsiteY187" fmla="*/ 1139062 h 4384865"/>
                <a:gd name="connsiteX188" fmla="*/ 2157639 w 4215960"/>
                <a:gd name="connsiteY188" fmla="*/ 1065357 h 4384865"/>
                <a:gd name="connsiteX189" fmla="*/ 2262868 w 4215960"/>
                <a:gd name="connsiteY189" fmla="*/ 1042905 h 4384865"/>
                <a:gd name="connsiteX190" fmla="*/ 2199821 w 4215960"/>
                <a:gd name="connsiteY190" fmla="*/ 953098 h 4384865"/>
                <a:gd name="connsiteX191" fmla="*/ 2182585 w 4215960"/>
                <a:gd name="connsiteY191" fmla="*/ 997775 h 4384865"/>
                <a:gd name="connsiteX192" fmla="*/ 2139270 w 4215960"/>
                <a:gd name="connsiteY192" fmla="*/ 950604 h 4384865"/>
                <a:gd name="connsiteX193" fmla="*/ 2160588 w 4215960"/>
                <a:gd name="connsiteY193" fmla="*/ 865332 h 4384865"/>
                <a:gd name="connsiteX194" fmla="*/ 2233612 w 4215960"/>
                <a:gd name="connsiteY194" fmla="*/ 768041 h 4384865"/>
                <a:gd name="connsiteX195" fmla="*/ 2216603 w 4215960"/>
                <a:gd name="connsiteY195" fmla="*/ 661452 h 4384865"/>
                <a:gd name="connsiteX196" fmla="*/ 2045381 w 4215960"/>
                <a:gd name="connsiteY196" fmla="*/ 671203 h 4384865"/>
                <a:gd name="connsiteX197" fmla="*/ 2026103 w 4215960"/>
                <a:gd name="connsiteY197" fmla="*/ 713840 h 4384865"/>
                <a:gd name="connsiteX198" fmla="*/ 1993900 w 4215960"/>
                <a:gd name="connsiteY198" fmla="*/ 646257 h 4384865"/>
                <a:gd name="connsiteX199" fmla="*/ 1964190 w 4215960"/>
                <a:gd name="connsiteY199" fmla="*/ 686625 h 4384865"/>
                <a:gd name="connsiteX200" fmla="*/ 1778681 w 4215960"/>
                <a:gd name="connsiteY200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362857 w 4215960"/>
                <a:gd name="connsiteY32" fmla="*/ 808862 h 4384865"/>
                <a:gd name="connsiteX33" fmla="*/ 312057 w 4215960"/>
                <a:gd name="connsiteY33" fmla="*/ 823377 h 4384865"/>
                <a:gd name="connsiteX34" fmla="*/ 239485 w 4215960"/>
                <a:gd name="connsiteY34" fmla="*/ 874177 h 4384865"/>
                <a:gd name="connsiteX35" fmla="*/ 210457 w 4215960"/>
                <a:gd name="connsiteY35" fmla="*/ 881434 h 4384865"/>
                <a:gd name="connsiteX36" fmla="*/ 159657 w 4215960"/>
                <a:gd name="connsiteY36" fmla="*/ 910462 h 4384865"/>
                <a:gd name="connsiteX37" fmla="*/ 130628 w 4215960"/>
                <a:gd name="connsiteY37" fmla="*/ 939491 h 4384865"/>
                <a:gd name="connsiteX38" fmla="*/ 108857 w 4215960"/>
                <a:gd name="connsiteY38" fmla="*/ 961262 h 4384865"/>
                <a:gd name="connsiteX39" fmla="*/ 94343 w 4215960"/>
                <a:gd name="connsiteY39" fmla="*/ 975777 h 4384865"/>
                <a:gd name="connsiteX40" fmla="*/ 43543 w 4215960"/>
                <a:gd name="connsiteY40" fmla="*/ 1055605 h 4384865"/>
                <a:gd name="connsiteX41" fmla="*/ 14514 w 4215960"/>
                <a:gd name="connsiteY41" fmla="*/ 1135434 h 4384865"/>
                <a:gd name="connsiteX42" fmla="*/ 0 w 4215960"/>
                <a:gd name="connsiteY42" fmla="*/ 1193491 h 4384865"/>
                <a:gd name="connsiteX43" fmla="*/ 7257 w 4215960"/>
                <a:gd name="connsiteY43" fmla="*/ 2165948 h 4384865"/>
                <a:gd name="connsiteX44" fmla="*/ 29028 w 4215960"/>
                <a:gd name="connsiteY44" fmla="*/ 2267548 h 4384865"/>
                <a:gd name="connsiteX45" fmla="*/ 43543 w 4215960"/>
                <a:gd name="connsiteY45" fmla="*/ 2303834 h 4384865"/>
                <a:gd name="connsiteX46" fmla="*/ 58057 w 4215960"/>
                <a:gd name="connsiteY46" fmla="*/ 2369148 h 4384865"/>
                <a:gd name="connsiteX47" fmla="*/ 79828 w 4215960"/>
                <a:gd name="connsiteY47" fmla="*/ 2419948 h 4384865"/>
                <a:gd name="connsiteX48" fmla="*/ 116114 w 4215960"/>
                <a:gd name="connsiteY48" fmla="*/ 2536062 h 4384865"/>
                <a:gd name="connsiteX49" fmla="*/ 137885 w 4215960"/>
                <a:gd name="connsiteY49" fmla="*/ 2601377 h 4384865"/>
                <a:gd name="connsiteX50" fmla="*/ 145143 w 4215960"/>
                <a:gd name="connsiteY50" fmla="*/ 2623148 h 4384865"/>
                <a:gd name="connsiteX51" fmla="*/ 166914 w 4215960"/>
                <a:gd name="connsiteY51" fmla="*/ 2666691 h 4384865"/>
                <a:gd name="connsiteX52" fmla="*/ 188685 w 4215960"/>
                <a:gd name="connsiteY52" fmla="*/ 2717491 h 4384865"/>
                <a:gd name="connsiteX53" fmla="*/ 195943 w 4215960"/>
                <a:gd name="connsiteY53" fmla="*/ 2746520 h 4384865"/>
                <a:gd name="connsiteX54" fmla="*/ 232228 w 4215960"/>
                <a:gd name="connsiteY54" fmla="*/ 2797320 h 4384865"/>
                <a:gd name="connsiteX55" fmla="*/ 254000 w 4215960"/>
                <a:gd name="connsiteY55" fmla="*/ 2855377 h 4384865"/>
                <a:gd name="connsiteX56" fmla="*/ 275771 w 4215960"/>
                <a:gd name="connsiteY56" fmla="*/ 2877148 h 4384865"/>
                <a:gd name="connsiteX57" fmla="*/ 312057 w 4215960"/>
                <a:gd name="connsiteY57" fmla="*/ 2949720 h 4384865"/>
                <a:gd name="connsiteX58" fmla="*/ 348343 w 4215960"/>
                <a:gd name="connsiteY58" fmla="*/ 3000520 h 4384865"/>
                <a:gd name="connsiteX59" fmla="*/ 355600 w 4215960"/>
                <a:gd name="connsiteY59" fmla="*/ 3022291 h 4384865"/>
                <a:gd name="connsiteX60" fmla="*/ 406400 w 4215960"/>
                <a:gd name="connsiteY60" fmla="*/ 3087605 h 4384865"/>
                <a:gd name="connsiteX61" fmla="*/ 435428 w 4215960"/>
                <a:gd name="connsiteY61" fmla="*/ 3152920 h 4384865"/>
                <a:gd name="connsiteX62" fmla="*/ 457200 w 4215960"/>
                <a:gd name="connsiteY62" fmla="*/ 3181948 h 4384865"/>
                <a:gd name="connsiteX63" fmla="*/ 471714 w 4215960"/>
                <a:gd name="connsiteY63" fmla="*/ 3240005 h 4384865"/>
                <a:gd name="connsiteX64" fmla="*/ 478971 w 4215960"/>
                <a:gd name="connsiteY64" fmla="*/ 3261777 h 4384865"/>
                <a:gd name="connsiteX65" fmla="*/ 486228 w 4215960"/>
                <a:gd name="connsiteY65" fmla="*/ 3290805 h 4384865"/>
                <a:gd name="connsiteX66" fmla="*/ 493485 w 4215960"/>
                <a:gd name="connsiteY66" fmla="*/ 3356120 h 4384865"/>
                <a:gd name="connsiteX67" fmla="*/ 515257 w 4215960"/>
                <a:gd name="connsiteY67" fmla="*/ 3414177 h 4384865"/>
                <a:gd name="connsiteX68" fmla="*/ 544285 w 4215960"/>
                <a:gd name="connsiteY68" fmla="*/ 3457720 h 4384865"/>
                <a:gd name="connsiteX69" fmla="*/ 573314 w 4215960"/>
                <a:gd name="connsiteY69" fmla="*/ 3508520 h 4384865"/>
                <a:gd name="connsiteX70" fmla="*/ 602343 w 4215960"/>
                <a:gd name="connsiteY70" fmla="*/ 3530291 h 4384865"/>
                <a:gd name="connsiteX71" fmla="*/ 645885 w 4215960"/>
                <a:gd name="connsiteY71" fmla="*/ 3573834 h 4384865"/>
                <a:gd name="connsiteX72" fmla="*/ 674914 w 4215960"/>
                <a:gd name="connsiteY72" fmla="*/ 3595605 h 4384865"/>
                <a:gd name="connsiteX73" fmla="*/ 711200 w 4215960"/>
                <a:gd name="connsiteY73" fmla="*/ 3639148 h 4384865"/>
                <a:gd name="connsiteX74" fmla="*/ 740228 w 4215960"/>
                <a:gd name="connsiteY74" fmla="*/ 3660920 h 4384865"/>
                <a:gd name="connsiteX75" fmla="*/ 812800 w 4215960"/>
                <a:gd name="connsiteY75" fmla="*/ 3726234 h 4384865"/>
                <a:gd name="connsiteX76" fmla="*/ 849085 w 4215960"/>
                <a:gd name="connsiteY76" fmla="*/ 3769777 h 4384865"/>
                <a:gd name="connsiteX77" fmla="*/ 870857 w 4215960"/>
                <a:gd name="connsiteY77" fmla="*/ 3784291 h 4384865"/>
                <a:gd name="connsiteX78" fmla="*/ 907143 w 4215960"/>
                <a:gd name="connsiteY78" fmla="*/ 3827834 h 4384865"/>
                <a:gd name="connsiteX79" fmla="*/ 936171 w 4215960"/>
                <a:gd name="connsiteY79" fmla="*/ 3849605 h 4384865"/>
                <a:gd name="connsiteX80" fmla="*/ 1030514 w 4215960"/>
                <a:gd name="connsiteY80" fmla="*/ 3893148 h 4384865"/>
                <a:gd name="connsiteX81" fmla="*/ 1480457 w 4215960"/>
                <a:gd name="connsiteY81" fmla="*/ 3878634 h 4384865"/>
                <a:gd name="connsiteX82" fmla="*/ 1531257 w 4215960"/>
                <a:gd name="connsiteY82" fmla="*/ 3864120 h 4384865"/>
                <a:gd name="connsiteX83" fmla="*/ 1618343 w 4215960"/>
                <a:gd name="connsiteY83" fmla="*/ 3856862 h 4384865"/>
                <a:gd name="connsiteX84" fmla="*/ 1698171 w 4215960"/>
                <a:gd name="connsiteY84" fmla="*/ 3842348 h 4384865"/>
                <a:gd name="connsiteX85" fmla="*/ 1756228 w 4215960"/>
                <a:gd name="connsiteY85" fmla="*/ 3835091 h 4384865"/>
                <a:gd name="connsiteX86" fmla="*/ 1785257 w 4215960"/>
                <a:gd name="connsiteY86" fmla="*/ 3820577 h 4384865"/>
                <a:gd name="connsiteX87" fmla="*/ 1850571 w 4215960"/>
                <a:gd name="connsiteY87" fmla="*/ 3798805 h 4384865"/>
                <a:gd name="connsiteX88" fmla="*/ 1886857 w 4215960"/>
                <a:gd name="connsiteY88" fmla="*/ 3784291 h 4384865"/>
                <a:gd name="connsiteX89" fmla="*/ 1988457 w 4215960"/>
                <a:gd name="connsiteY89" fmla="*/ 3769777 h 4384865"/>
                <a:gd name="connsiteX90" fmla="*/ 2017485 w 4215960"/>
                <a:gd name="connsiteY90" fmla="*/ 3762520 h 4384865"/>
                <a:gd name="connsiteX91" fmla="*/ 2637971 w 4215960"/>
                <a:gd name="connsiteY91" fmla="*/ 4109274 h 4384865"/>
                <a:gd name="connsiteX92" fmla="*/ 2724375 w 4215960"/>
                <a:gd name="connsiteY92" fmla="*/ 4295464 h 4384865"/>
                <a:gd name="connsiteX93" fmla="*/ 2784700 w 4215960"/>
                <a:gd name="connsiteY93" fmla="*/ 4354202 h 4384865"/>
                <a:gd name="connsiteX94" fmla="*/ 2795812 w 4215960"/>
                <a:gd name="connsiteY94" fmla="*/ 4324039 h 4384865"/>
                <a:gd name="connsiteX95" fmla="*/ 2841850 w 4215960"/>
                <a:gd name="connsiteY95" fmla="*/ 4297051 h 4384865"/>
                <a:gd name="connsiteX96" fmla="*/ 2892650 w 4215960"/>
                <a:gd name="connsiteY96" fmla="*/ 4370077 h 4384865"/>
                <a:gd name="connsiteX97" fmla="*/ 2941863 w 4215960"/>
                <a:gd name="connsiteY97" fmla="*/ 4373252 h 4384865"/>
                <a:gd name="connsiteX98" fmla="*/ 2897412 w 4215960"/>
                <a:gd name="connsiteY98" fmla="*/ 4279590 h 4384865"/>
                <a:gd name="connsiteX99" fmla="*/ 2854550 w 4215960"/>
                <a:gd name="connsiteY99" fmla="*/ 4211327 h 4384865"/>
                <a:gd name="connsiteX100" fmla="*/ 2897413 w 4215960"/>
                <a:gd name="connsiteY100" fmla="*/ 4195451 h 4384865"/>
                <a:gd name="connsiteX101" fmla="*/ 2878362 w 4215960"/>
                <a:gd name="connsiteY101" fmla="*/ 4154177 h 4384865"/>
                <a:gd name="connsiteX102" fmla="*/ 2930750 w 4215960"/>
                <a:gd name="connsiteY102" fmla="*/ 4163702 h 4384865"/>
                <a:gd name="connsiteX103" fmla="*/ 2910113 w 4215960"/>
                <a:gd name="connsiteY103" fmla="*/ 4130364 h 4384865"/>
                <a:gd name="connsiteX104" fmla="*/ 2931432 w 4215960"/>
                <a:gd name="connsiteY104" fmla="*/ 4113810 h 4384865"/>
                <a:gd name="connsiteX105" fmla="*/ 3052535 w 4215960"/>
                <a:gd name="connsiteY105" fmla="*/ 4199083 h 4384865"/>
                <a:gd name="connsiteX106" fmla="*/ 3087912 w 4215960"/>
                <a:gd name="connsiteY106" fmla="*/ 4185926 h 4384865"/>
                <a:gd name="connsiteX107" fmla="*/ 3140299 w 4215960"/>
                <a:gd name="connsiteY107" fmla="*/ 4251015 h 4384865"/>
                <a:gd name="connsiteX108" fmla="*/ 3160937 w 4215960"/>
                <a:gd name="connsiteY108" fmla="*/ 4309752 h 4384865"/>
                <a:gd name="connsiteX109" fmla="*/ 3268887 w 4215960"/>
                <a:gd name="connsiteY109" fmla="*/ 4328801 h 4384865"/>
                <a:gd name="connsiteX110" fmla="*/ 3208563 w 4215960"/>
                <a:gd name="connsiteY110" fmla="*/ 4262126 h 4384865"/>
                <a:gd name="connsiteX111" fmla="*/ 3205387 w 4215960"/>
                <a:gd name="connsiteY111" fmla="*/ 4193864 h 4384865"/>
                <a:gd name="connsiteX112" fmla="*/ 3259362 w 4215960"/>
                <a:gd name="connsiteY112" fmla="*/ 4249427 h 4384865"/>
                <a:gd name="connsiteX113" fmla="*/ 3308575 w 4215960"/>
                <a:gd name="connsiteY113" fmla="*/ 4254189 h 4384865"/>
                <a:gd name="connsiteX114" fmla="*/ 3302225 w 4215960"/>
                <a:gd name="connsiteY114" fmla="*/ 4204977 h 4384865"/>
                <a:gd name="connsiteX115" fmla="*/ 3362550 w 4215960"/>
                <a:gd name="connsiteY115" fmla="*/ 4209739 h 4384865"/>
                <a:gd name="connsiteX116" fmla="*/ 3424462 w 4215960"/>
                <a:gd name="connsiteY116" fmla="*/ 4252601 h 4384865"/>
                <a:gd name="connsiteX117" fmla="*/ 3456212 w 4215960"/>
                <a:gd name="connsiteY117" fmla="*/ 4239902 h 4384865"/>
                <a:gd name="connsiteX118" fmla="*/ 3449863 w 4215960"/>
                <a:gd name="connsiteY118" fmla="*/ 4204977 h 4384865"/>
                <a:gd name="connsiteX119" fmla="*/ 3491138 w 4215960"/>
                <a:gd name="connsiteY119" fmla="*/ 4181165 h 4384865"/>
                <a:gd name="connsiteX120" fmla="*/ 3575275 w 4215960"/>
                <a:gd name="connsiteY120" fmla="*/ 4238315 h 4384865"/>
                <a:gd name="connsiteX121" fmla="*/ 3592738 w 4215960"/>
                <a:gd name="connsiteY121" fmla="*/ 4136717 h 4384865"/>
                <a:gd name="connsiteX122" fmla="*/ 3567338 w 4215960"/>
                <a:gd name="connsiteY122" fmla="*/ 4114491 h 4384865"/>
                <a:gd name="connsiteX123" fmla="*/ 3494312 w 4215960"/>
                <a:gd name="connsiteY123" fmla="*/ 4071628 h 4384865"/>
                <a:gd name="connsiteX124" fmla="*/ 3516537 w 4215960"/>
                <a:gd name="connsiteY124" fmla="*/ 4046229 h 4384865"/>
                <a:gd name="connsiteX125" fmla="*/ 3537175 w 4215960"/>
                <a:gd name="connsiteY125" fmla="*/ 4024003 h 4384865"/>
                <a:gd name="connsiteX126" fmla="*/ 3591150 w 4215960"/>
                <a:gd name="connsiteY126" fmla="*/ 4055754 h 4384865"/>
                <a:gd name="connsiteX127" fmla="*/ 3597500 w 4215960"/>
                <a:gd name="connsiteY127" fmla="*/ 4011304 h 4384865"/>
                <a:gd name="connsiteX128" fmla="*/ 3541937 w 4215960"/>
                <a:gd name="connsiteY128" fmla="*/ 3987491 h 4384865"/>
                <a:gd name="connsiteX129" fmla="*/ 3540350 w 4215960"/>
                <a:gd name="connsiteY129" fmla="*/ 3977967 h 4384865"/>
                <a:gd name="connsiteX130" fmla="*/ 3527649 w 4215960"/>
                <a:gd name="connsiteY130" fmla="*/ 3939868 h 4384865"/>
                <a:gd name="connsiteX131" fmla="*/ 3533999 w 4215960"/>
                <a:gd name="connsiteY131" fmla="*/ 3892242 h 4384865"/>
                <a:gd name="connsiteX132" fmla="*/ 3545112 w 4215960"/>
                <a:gd name="connsiteY132" fmla="*/ 3836679 h 4384865"/>
                <a:gd name="connsiteX133" fmla="*/ 3507012 w 4215960"/>
                <a:gd name="connsiteY133" fmla="*/ 3806517 h 4384865"/>
                <a:gd name="connsiteX134" fmla="*/ 3540349 w 4215960"/>
                <a:gd name="connsiteY134" fmla="*/ 3796992 h 4384865"/>
                <a:gd name="connsiteX135" fmla="*/ 3518124 w 4215960"/>
                <a:gd name="connsiteY135" fmla="*/ 3760479 h 4384865"/>
                <a:gd name="connsiteX136" fmla="*/ 3556225 w 4215960"/>
                <a:gd name="connsiteY136" fmla="*/ 3755718 h 4384865"/>
                <a:gd name="connsiteX137" fmla="*/ 3562574 w 4215960"/>
                <a:gd name="connsiteY137" fmla="*/ 3722379 h 4384865"/>
                <a:gd name="connsiteX138" fmla="*/ 3624488 w 4215960"/>
                <a:gd name="connsiteY138" fmla="*/ 3731906 h 4384865"/>
                <a:gd name="connsiteX139" fmla="*/ 3657601 w 4215960"/>
                <a:gd name="connsiteY139" fmla="*/ 3747098 h 4384865"/>
                <a:gd name="connsiteX140" fmla="*/ 3623808 w 4215960"/>
                <a:gd name="connsiteY140" fmla="*/ 3788146 h 4384865"/>
                <a:gd name="connsiteX141" fmla="*/ 3662816 w 4215960"/>
                <a:gd name="connsiteY141" fmla="*/ 3895642 h 4384865"/>
                <a:gd name="connsiteX142" fmla="*/ 3715203 w 4215960"/>
                <a:gd name="connsiteY142" fmla="*/ 3926940 h 4384865"/>
                <a:gd name="connsiteX143" fmla="*/ 3767137 w 4215960"/>
                <a:gd name="connsiteY143" fmla="*/ 3884758 h 4384865"/>
                <a:gd name="connsiteX144" fmla="*/ 3852862 w 4215960"/>
                <a:gd name="connsiteY144" fmla="*/ 3836225 h 4384865"/>
                <a:gd name="connsiteX145" fmla="*/ 3835626 w 4215960"/>
                <a:gd name="connsiteY145" fmla="*/ 3747324 h 4384865"/>
                <a:gd name="connsiteX146" fmla="*/ 3912960 w 4215960"/>
                <a:gd name="connsiteY146" fmla="*/ 3614655 h 4384865"/>
                <a:gd name="connsiteX147" fmla="*/ 4205514 w 4215960"/>
                <a:gd name="connsiteY147" fmla="*/ 3281507 h 4384865"/>
                <a:gd name="connsiteX148" fmla="*/ 4124097 w 4215960"/>
                <a:gd name="connsiteY148" fmla="*/ 3272435 h 4384865"/>
                <a:gd name="connsiteX149" fmla="*/ 4128634 w 4215960"/>
                <a:gd name="connsiteY149" fmla="*/ 3180587 h 4384865"/>
                <a:gd name="connsiteX150" fmla="*/ 4079647 w 4215960"/>
                <a:gd name="connsiteY150" fmla="*/ 3155415 h 4384865"/>
                <a:gd name="connsiteX151" fmla="*/ 3995510 w 4215960"/>
                <a:gd name="connsiteY151" fmla="*/ 3186937 h 4384865"/>
                <a:gd name="connsiteX152" fmla="*/ 3958771 w 4215960"/>
                <a:gd name="connsiteY152" fmla="*/ 3150652 h 4384865"/>
                <a:gd name="connsiteX153" fmla="*/ 4003448 w 4215960"/>
                <a:gd name="connsiteY153" fmla="*/ 3127747 h 4384865"/>
                <a:gd name="connsiteX154" fmla="*/ 3874181 w 4215960"/>
                <a:gd name="connsiteY154" fmla="*/ 2914568 h 4384865"/>
                <a:gd name="connsiteX155" fmla="*/ 3889147 w 4215960"/>
                <a:gd name="connsiteY155" fmla="*/ 2884405 h 4384865"/>
                <a:gd name="connsiteX156" fmla="*/ 3865562 w 4215960"/>
                <a:gd name="connsiteY156" fmla="*/ 2768745 h 4384865"/>
                <a:gd name="connsiteX157" fmla="*/ 3706813 w 4215960"/>
                <a:gd name="connsiteY157" fmla="*/ 2757859 h 4384865"/>
                <a:gd name="connsiteX158" fmla="*/ 3673475 w 4215960"/>
                <a:gd name="connsiteY158" fmla="*/ 2806617 h 4384865"/>
                <a:gd name="connsiteX159" fmla="*/ 3584575 w 4215960"/>
                <a:gd name="connsiteY159" fmla="*/ 2821133 h 4384865"/>
                <a:gd name="connsiteX160" fmla="*/ 3590925 w 4215960"/>
                <a:gd name="connsiteY160" fmla="*/ 2799134 h 4384865"/>
                <a:gd name="connsiteX161" fmla="*/ 3537403 w 4215960"/>
                <a:gd name="connsiteY161" fmla="*/ 2783033 h 4384865"/>
                <a:gd name="connsiteX162" fmla="*/ 3512684 w 4215960"/>
                <a:gd name="connsiteY162" fmla="*/ 2617932 h 4384865"/>
                <a:gd name="connsiteX163" fmla="*/ 3232377 w 4215960"/>
                <a:gd name="connsiteY163" fmla="*/ 2551257 h 4384865"/>
                <a:gd name="connsiteX164" fmla="*/ 3096078 w 4215960"/>
                <a:gd name="connsiteY164" fmla="*/ 2594573 h 4384865"/>
                <a:gd name="connsiteX165" fmla="*/ 2964089 w 4215960"/>
                <a:gd name="connsiteY165" fmla="*/ 2587089 h 4384865"/>
                <a:gd name="connsiteX166" fmla="*/ 2831646 w 4215960"/>
                <a:gd name="connsiteY166" fmla="*/ 2476191 h 4384865"/>
                <a:gd name="connsiteX167" fmla="*/ 2618468 w 4215960"/>
                <a:gd name="connsiteY167" fmla="*/ 2172978 h 4384865"/>
                <a:gd name="connsiteX168" fmla="*/ 2220006 w 4215960"/>
                <a:gd name="connsiteY168" fmla="*/ 2033505 h 4384865"/>
                <a:gd name="connsiteX169" fmla="*/ 1983468 w 4215960"/>
                <a:gd name="connsiteY169" fmla="*/ 1720541 h 4384865"/>
                <a:gd name="connsiteX170" fmla="*/ 2017259 w 4215960"/>
                <a:gd name="connsiteY170" fmla="*/ 1695595 h 4384865"/>
                <a:gd name="connsiteX171" fmla="*/ 2076903 w 4215960"/>
                <a:gd name="connsiteY171" fmla="*/ 1778598 h 4384865"/>
                <a:gd name="connsiteX172" fmla="*/ 2097087 w 4215960"/>
                <a:gd name="connsiteY172" fmla="*/ 1761135 h 4384865"/>
                <a:gd name="connsiteX173" fmla="*/ 2140177 w 4215960"/>
                <a:gd name="connsiteY173" fmla="*/ 1791979 h 4384865"/>
                <a:gd name="connsiteX174" fmla="*/ 2228850 w 4215960"/>
                <a:gd name="connsiteY174" fmla="*/ 1738230 h 4384865"/>
                <a:gd name="connsiteX175" fmla="*/ 2244952 w 4215960"/>
                <a:gd name="connsiteY175" fmla="*/ 1717820 h 4384865"/>
                <a:gd name="connsiteX176" fmla="*/ 2303235 w 4215960"/>
                <a:gd name="connsiteY176" fmla="*/ 1718046 h 4384865"/>
                <a:gd name="connsiteX177" fmla="*/ 2319338 w 4215960"/>
                <a:gd name="connsiteY177" fmla="*/ 1684936 h 4384865"/>
                <a:gd name="connsiteX178" fmla="*/ 2300514 w 4215960"/>
                <a:gd name="connsiteY178" fmla="*/ 1659309 h 4384865"/>
                <a:gd name="connsiteX179" fmla="*/ 2233386 w 4215960"/>
                <a:gd name="connsiteY179" fmla="*/ 1679266 h 4384865"/>
                <a:gd name="connsiteX180" fmla="*/ 2211614 w 4215960"/>
                <a:gd name="connsiteY180" fmla="*/ 1625745 h 4384865"/>
                <a:gd name="connsiteX181" fmla="*/ 2232932 w 4215960"/>
                <a:gd name="connsiteY181" fmla="*/ 1596035 h 4384865"/>
                <a:gd name="connsiteX182" fmla="*/ 2176462 w 4215960"/>
                <a:gd name="connsiteY182" fmla="*/ 1492621 h 4384865"/>
                <a:gd name="connsiteX183" fmla="*/ 2127931 w 4215960"/>
                <a:gd name="connsiteY183" fmla="*/ 1531402 h 4384865"/>
                <a:gd name="connsiteX184" fmla="*/ 2038576 w 4215960"/>
                <a:gd name="connsiteY184" fmla="*/ 1476746 h 4384865"/>
                <a:gd name="connsiteX185" fmla="*/ 2090510 w 4215960"/>
                <a:gd name="connsiteY185" fmla="*/ 1384217 h 4384865"/>
                <a:gd name="connsiteX186" fmla="*/ 2047648 w 4215960"/>
                <a:gd name="connsiteY186" fmla="*/ 1263114 h 4384865"/>
                <a:gd name="connsiteX187" fmla="*/ 2062389 w 4215960"/>
                <a:gd name="connsiteY187" fmla="*/ 1139062 h 4384865"/>
                <a:gd name="connsiteX188" fmla="*/ 2157639 w 4215960"/>
                <a:gd name="connsiteY188" fmla="*/ 1065357 h 4384865"/>
                <a:gd name="connsiteX189" fmla="*/ 2262868 w 4215960"/>
                <a:gd name="connsiteY189" fmla="*/ 1042905 h 4384865"/>
                <a:gd name="connsiteX190" fmla="*/ 2199821 w 4215960"/>
                <a:gd name="connsiteY190" fmla="*/ 953098 h 4384865"/>
                <a:gd name="connsiteX191" fmla="*/ 2182585 w 4215960"/>
                <a:gd name="connsiteY191" fmla="*/ 997775 h 4384865"/>
                <a:gd name="connsiteX192" fmla="*/ 2139270 w 4215960"/>
                <a:gd name="connsiteY192" fmla="*/ 950604 h 4384865"/>
                <a:gd name="connsiteX193" fmla="*/ 2160588 w 4215960"/>
                <a:gd name="connsiteY193" fmla="*/ 865332 h 4384865"/>
                <a:gd name="connsiteX194" fmla="*/ 2233612 w 4215960"/>
                <a:gd name="connsiteY194" fmla="*/ 768041 h 4384865"/>
                <a:gd name="connsiteX195" fmla="*/ 2216603 w 4215960"/>
                <a:gd name="connsiteY195" fmla="*/ 661452 h 4384865"/>
                <a:gd name="connsiteX196" fmla="*/ 2045381 w 4215960"/>
                <a:gd name="connsiteY196" fmla="*/ 671203 h 4384865"/>
                <a:gd name="connsiteX197" fmla="*/ 2026103 w 4215960"/>
                <a:gd name="connsiteY197" fmla="*/ 713840 h 4384865"/>
                <a:gd name="connsiteX198" fmla="*/ 1993900 w 4215960"/>
                <a:gd name="connsiteY198" fmla="*/ 646257 h 4384865"/>
                <a:gd name="connsiteX199" fmla="*/ 1964190 w 4215960"/>
                <a:gd name="connsiteY199" fmla="*/ 686625 h 4384865"/>
                <a:gd name="connsiteX200" fmla="*/ 1778681 w 4215960"/>
                <a:gd name="connsiteY200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79687 w 4215960"/>
                <a:gd name="connsiteY32" fmla="*/ 480708 h 4384865"/>
                <a:gd name="connsiteX33" fmla="*/ 362857 w 4215960"/>
                <a:gd name="connsiteY33" fmla="*/ 808862 h 4384865"/>
                <a:gd name="connsiteX34" fmla="*/ 312057 w 4215960"/>
                <a:gd name="connsiteY34" fmla="*/ 823377 h 4384865"/>
                <a:gd name="connsiteX35" fmla="*/ 239485 w 4215960"/>
                <a:gd name="connsiteY35" fmla="*/ 874177 h 4384865"/>
                <a:gd name="connsiteX36" fmla="*/ 210457 w 4215960"/>
                <a:gd name="connsiteY36" fmla="*/ 881434 h 4384865"/>
                <a:gd name="connsiteX37" fmla="*/ 159657 w 4215960"/>
                <a:gd name="connsiteY37" fmla="*/ 910462 h 4384865"/>
                <a:gd name="connsiteX38" fmla="*/ 130628 w 4215960"/>
                <a:gd name="connsiteY38" fmla="*/ 939491 h 4384865"/>
                <a:gd name="connsiteX39" fmla="*/ 108857 w 4215960"/>
                <a:gd name="connsiteY39" fmla="*/ 961262 h 4384865"/>
                <a:gd name="connsiteX40" fmla="*/ 94343 w 4215960"/>
                <a:gd name="connsiteY40" fmla="*/ 975777 h 4384865"/>
                <a:gd name="connsiteX41" fmla="*/ 43543 w 4215960"/>
                <a:gd name="connsiteY41" fmla="*/ 1055605 h 4384865"/>
                <a:gd name="connsiteX42" fmla="*/ 14514 w 4215960"/>
                <a:gd name="connsiteY42" fmla="*/ 1135434 h 4384865"/>
                <a:gd name="connsiteX43" fmla="*/ 0 w 4215960"/>
                <a:gd name="connsiteY43" fmla="*/ 1193491 h 4384865"/>
                <a:gd name="connsiteX44" fmla="*/ 7257 w 4215960"/>
                <a:gd name="connsiteY44" fmla="*/ 2165948 h 4384865"/>
                <a:gd name="connsiteX45" fmla="*/ 29028 w 4215960"/>
                <a:gd name="connsiteY45" fmla="*/ 2267548 h 4384865"/>
                <a:gd name="connsiteX46" fmla="*/ 43543 w 4215960"/>
                <a:gd name="connsiteY46" fmla="*/ 2303834 h 4384865"/>
                <a:gd name="connsiteX47" fmla="*/ 58057 w 4215960"/>
                <a:gd name="connsiteY47" fmla="*/ 2369148 h 4384865"/>
                <a:gd name="connsiteX48" fmla="*/ 79828 w 4215960"/>
                <a:gd name="connsiteY48" fmla="*/ 2419948 h 4384865"/>
                <a:gd name="connsiteX49" fmla="*/ 116114 w 4215960"/>
                <a:gd name="connsiteY49" fmla="*/ 2536062 h 4384865"/>
                <a:gd name="connsiteX50" fmla="*/ 137885 w 4215960"/>
                <a:gd name="connsiteY50" fmla="*/ 2601377 h 4384865"/>
                <a:gd name="connsiteX51" fmla="*/ 145143 w 4215960"/>
                <a:gd name="connsiteY51" fmla="*/ 2623148 h 4384865"/>
                <a:gd name="connsiteX52" fmla="*/ 166914 w 4215960"/>
                <a:gd name="connsiteY52" fmla="*/ 2666691 h 4384865"/>
                <a:gd name="connsiteX53" fmla="*/ 188685 w 4215960"/>
                <a:gd name="connsiteY53" fmla="*/ 2717491 h 4384865"/>
                <a:gd name="connsiteX54" fmla="*/ 195943 w 4215960"/>
                <a:gd name="connsiteY54" fmla="*/ 2746520 h 4384865"/>
                <a:gd name="connsiteX55" fmla="*/ 232228 w 4215960"/>
                <a:gd name="connsiteY55" fmla="*/ 2797320 h 4384865"/>
                <a:gd name="connsiteX56" fmla="*/ 254000 w 4215960"/>
                <a:gd name="connsiteY56" fmla="*/ 2855377 h 4384865"/>
                <a:gd name="connsiteX57" fmla="*/ 275771 w 4215960"/>
                <a:gd name="connsiteY57" fmla="*/ 2877148 h 4384865"/>
                <a:gd name="connsiteX58" fmla="*/ 312057 w 4215960"/>
                <a:gd name="connsiteY58" fmla="*/ 2949720 h 4384865"/>
                <a:gd name="connsiteX59" fmla="*/ 348343 w 4215960"/>
                <a:gd name="connsiteY59" fmla="*/ 3000520 h 4384865"/>
                <a:gd name="connsiteX60" fmla="*/ 355600 w 4215960"/>
                <a:gd name="connsiteY60" fmla="*/ 3022291 h 4384865"/>
                <a:gd name="connsiteX61" fmla="*/ 406400 w 4215960"/>
                <a:gd name="connsiteY61" fmla="*/ 3087605 h 4384865"/>
                <a:gd name="connsiteX62" fmla="*/ 435428 w 4215960"/>
                <a:gd name="connsiteY62" fmla="*/ 3152920 h 4384865"/>
                <a:gd name="connsiteX63" fmla="*/ 457200 w 4215960"/>
                <a:gd name="connsiteY63" fmla="*/ 3181948 h 4384865"/>
                <a:gd name="connsiteX64" fmla="*/ 471714 w 4215960"/>
                <a:gd name="connsiteY64" fmla="*/ 3240005 h 4384865"/>
                <a:gd name="connsiteX65" fmla="*/ 478971 w 4215960"/>
                <a:gd name="connsiteY65" fmla="*/ 3261777 h 4384865"/>
                <a:gd name="connsiteX66" fmla="*/ 486228 w 4215960"/>
                <a:gd name="connsiteY66" fmla="*/ 3290805 h 4384865"/>
                <a:gd name="connsiteX67" fmla="*/ 493485 w 4215960"/>
                <a:gd name="connsiteY67" fmla="*/ 3356120 h 4384865"/>
                <a:gd name="connsiteX68" fmla="*/ 515257 w 4215960"/>
                <a:gd name="connsiteY68" fmla="*/ 3414177 h 4384865"/>
                <a:gd name="connsiteX69" fmla="*/ 544285 w 4215960"/>
                <a:gd name="connsiteY69" fmla="*/ 3457720 h 4384865"/>
                <a:gd name="connsiteX70" fmla="*/ 573314 w 4215960"/>
                <a:gd name="connsiteY70" fmla="*/ 3508520 h 4384865"/>
                <a:gd name="connsiteX71" fmla="*/ 602343 w 4215960"/>
                <a:gd name="connsiteY71" fmla="*/ 3530291 h 4384865"/>
                <a:gd name="connsiteX72" fmla="*/ 645885 w 4215960"/>
                <a:gd name="connsiteY72" fmla="*/ 3573834 h 4384865"/>
                <a:gd name="connsiteX73" fmla="*/ 674914 w 4215960"/>
                <a:gd name="connsiteY73" fmla="*/ 3595605 h 4384865"/>
                <a:gd name="connsiteX74" fmla="*/ 711200 w 4215960"/>
                <a:gd name="connsiteY74" fmla="*/ 3639148 h 4384865"/>
                <a:gd name="connsiteX75" fmla="*/ 740228 w 4215960"/>
                <a:gd name="connsiteY75" fmla="*/ 3660920 h 4384865"/>
                <a:gd name="connsiteX76" fmla="*/ 812800 w 4215960"/>
                <a:gd name="connsiteY76" fmla="*/ 3726234 h 4384865"/>
                <a:gd name="connsiteX77" fmla="*/ 849085 w 4215960"/>
                <a:gd name="connsiteY77" fmla="*/ 3769777 h 4384865"/>
                <a:gd name="connsiteX78" fmla="*/ 870857 w 4215960"/>
                <a:gd name="connsiteY78" fmla="*/ 3784291 h 4384865"/>
                <a:gd name="connsiteX79" fmla="*/ 907143 w 4215960"/>
                <a:gd name="connsiteY79" fmla="*/ 3827834 h 4384865"/>
                <a:gd name="connsiteX80" fmla="*/ 936171 w 4215960"/>
                <a:gd name="connsiteY80" fmla="*/ 3849605 h 4384865"/>
                <a:gd name="connsiteX81" fmla="*/ 1030514 w 4215960"/>
                <a:gd name="connsiteY81" fmla="*/ 3893148 h 4384865"/>
                <a:gd name="connsiteX82" fmla="*/ 1480457 w 4215960"/>
                <a:gd name="connsiteY82" fmla="*/ 3878634 h 4384865"/>
                <a:gd name="connsiteX83" fmla="*/ 1531257 w 4215960"/>
                <a:gd name="connsiteY83" fmla="*/ 3864120 h 4384865"/>
                <a:gd name="connsiteX84" fmla="*/ 1618343 w 4215960"/>
                <a:gd name="connsiteY84" fmla="*/ 3856862 h 4384865"/>
                <a:gd name="connsiteX85" fmla="*/ 1698171 w 4215960"/>
                <a:gd name="connsiteY85" fmla="*/ 3842348 h 4384865"/>
                <a:gd name="connsiteX86" fmla="*/ 1756228 w 4215960"/>
                <a:gd name="connsiteY86" fmla="*/ 3835091 h 4384865"/>
                <a:gd name="connsiteX87" fmla="*/ 1785257 w 4215960"/>
                <a:gd name="connsiteY87" fmla="*/ 3820577 h 4384865"/>
                <a:gd name="connsiteX88" fmla="*/ 1850571 w 4215960"/>
                <a:gd name="connsiteY88" fmla="*/ 3798805 h 4384865"/>
                <a:gd name="connsiteX89" fmla="*/ 1886857 w 4215960"/>
                <a:gd name="connsiteY89" fmla="*/ 3784291 h 4384865"/>
                <a:gd name="connsiteX90" fmla="*/ 1988457 w 4215960"/>
                <a:gd name="connsiteY90" fmla="*/ 3769777 h 4384865"/>
                <a:gd name="connsiteX91" fmla="*/ 2017485 w 4215960"/>
                <a:gd name="connsiteY91" fmla="*/ 3762520 h 4384865"/>
                <a:gd name="connsiteX92" fmla="*/ 2637971 w 4215960"/>
                <a:gd name="connsiteY92" fmla="*/ 4109274 h 4384865"/>
                <a:gd name="connsiteX93" fmla="*/ 2724375 w 4215960"/>
                <a:gd name="connsiteY93" fmla="*/ 4295464 h 4384865"/>
                <a:gd name="connsiteX94" fmla="*/ 2784700 w 4215960"/>
                <a:gd name="connsiteY94" fmla="*/ 4354202 h 4384865"/>
                <a:gd name="connsiteX95" fmla="*/ 2795812 w 4215960"/>
                <a:gd name="connsiteY95" fmla="*/ 4324039 h 4384865"/>
                <a:gd name="connsiteX96" fmla="*/ 2841850 w 4215960"/>
                <a:gd name="connsiteY96" fmla="*/ 4297051 h 4384865"/>
                <a:gd name="connsiteX97" fmla="*/ 2892650 w 4215960"/>
                <a:gd name="connsiteY97" fmla="*/ 4370077 h 4384865"/>
                <a:gd name="connsiteX98" fmla="*/ 2941863 w 4215960"/>
                <a:gd name="connsiteY98" fmla="*/ 4373252 h 4384865"/>
                <a:gd name="connsiteX99" fmla="*/ 2897412 w 4215960"/>
                <a:gd name="connsiteY99" fmla="*/ 4279590 h 4384865"/>
                <a:gd name="connsiteX100" fmla="*/ 2854550 w 4215960"/>
                <a:gd name="connsiteY100" fmla="*/ 4211327 h 4384865"/>
                <a:gd name="connsiteX101" fmla="*/ 2897413 w 4215960"/>
                <a:gd name="connsiteY101" fmla="*/ 4195451 h 4384865"/>
                <a:gd name="connsiteX102" fmla="*/ 2878362 w 4215960"/>
                <a:gd name="connsiteY102" fmla="*/ 4154177 h 4384865"/>
                <a:gd name="connsiteX103" fmla="*/ 2930750 w 4215960"/>
                <a:gd name="connsiteY103" fmla="*/ 4163702 h 4384865"/>
                <a:gd name="connsiteX104" fmla="*/ 2910113 w 4215960"/>
                <a:gd name="connsiteY104" fmla="*/ 4130364 h 4384865"/>
                <a:gd name="connsiteX105" fmla="*/ 2931432 w 4215960"/>
                <a:gd name="connsiteY105" fmla="*/ 4113810 h 4384865"/>
                <a:gd name="connsiteX106" fmla="*/ 3052535 w 4215960"/>
                <a:gd name="connsiteY106" fmla="*/ 4199083 h 4384865"/>
                <a:gd name="connsiteX107" fmla="*/ 3087912 w 4215960"/>
                <a:gd name="connsiteY107" fmla="*/ 4185926 h 4384865"/>
                <a:gd name="connsiteX108" fmla="*/ 3140299 w 4215960"/>
                <a:gd name="connsiteY108" fmla="*/ 4251015 h 4384865"/>
                <a:gd name="connsiteX109" fmla="*/ 3160937 w 4215960"/>
                <a:gd name="connsiteY109" fmla="*/ 4309752 h 4384865"/>
                <a:gd name="connsiteX110" fmla="*/ 3268887 w 4215960"/>
                <a:gd name="connsiteY110" fmla="*/ 4328801 h 4384865"/>
                <a:gd name="connsiteX111" fmla="*/ 3208563 w 4215960"/>
                <a:gd name="connsiteY111" fmla="*/ 4262126 h 4384865"/>
                <a:gd name="connsiteX112" fmla="*/ 3205387 w 4215960"/>
                <a:gd name="connsiteY112" fmla="*/ 4193864 h 4384865"/>
                <a:gd name="connsiteX113" fmla="*/ 3259362 w 4215960"/>
                <a:gd name="connsiteY113" fmla="*/ 4249427 h 4384865"/>
                <a:gd name="connsiteX114" fmla="*/ 3308575 w 4215960"/>
                <a:gd name="connsiteY114" fmla="*/ 4254189 h 4384865"/>
                <a:gd name="connsiteX115" fmla="*/ 3302225 w 4215960"/>
                <a:gd name="connsiteY115" fmla="*/ 4204977 h 4384865"/>
                <a:gd name="connsiteX116" fmla="*/ 3362550 w 4215960"/>
                <a:gd name="connsiteY116" fmla="*/ 4209739 h 4384865"/>
                <a:gd name="connsiteX117" fmla="*/ 3424462 w 4215960"/>
                <a:gd name="connsiteY117" fmla="*/ 4252601 h 4384865"/>
                <a:gd name="connsiteX118" fmla="*/ 3456212 w 4215960"/>
                <a:gd name="connsiteY118" fmla="*/ 4239902 h 4384865"/>
                <a:gd name="connsiteX119" fmla="*/ 3449863 w 4215960"/>
                <a:gd name="connsiteY119" fmla="*/ 4204977 h 4384865"/>
                <a:gd name="connsiteX120" fmla="*/ 3491138 w 4215960"/>
                <a:gd name="connsiteY120" fmla="*/ 4181165 h 4384865"/>
                <a:gd name="connsiteX121" fmla="*/ 3575275 w 4215960"/>
                <a:gd name="connsiteY121" fmla="*/ 4238315 h 4384865"/>
                <a:gd name="connsiteX122" fmla="*/ 3592738 w 4215960"/>
                <a:gd name="connsiteY122" fmla="*/ 4136717 h 4384865"/>
                <a:gd name="connsiteX123" fmla="*/ 3567338 w 4215960"/>
                <a:gd name="connsiteY123" fmla="*/ 4114491 h 4384865"/>
                <a:gd name="connsiteX124" fmla="*/ 3494312 w 4215960"/>
                <a:gd name="connsiteY124" fmla="*/ 4071628 h 4384865"/>
                <a:gd name="connsiteX125" fmla="*/ 3516537 w 4215960"/>
                <a:gd name="connsiteY125" fmla="*/ 4046229 h 4384865"/>
                <a:gd name="connsiteX126" fmla="*/ 3537175 w 4215960"/>
                <a:gd name="connsiteY126" fmla="*/ 4024003 h 4384865"/>
                <a:gd name="connsiteX127" fmla="*/ 3591150 w 4215960"/>
                <a:gd name="connsiteY127" fmla="*/ 4055754 h 4384865"/>
                <a:gd name="connsiteX128" fmla="*/ 3597500 w 4215960"/>
                <a:gd name="connsiteY128" fmla="*/ 4011304 h 4384865"/>
                <a:gd name="connsiteX129" fmla="*/ 3541937 w 4215960"/>
                <a:gd name="connsiteY129" fmla="*/ 3987491 h 4384865"/>
                <a:gd name="connsiteX130" fmla="*/ 3540350 w 4215960"/>
                <a:gd name="connsiteY130" fmla="*/ 3977967 h 4384865"/>
                <a:gd name="connsiteX131" fmla="*/ 3527649 w 4215960"/>
                <a:gd name="connsiteY131" fmla="*/ 3939868 h 4384865"/>
                <a:gd name="connsiteX132" fmla="*/ 3533999 w 4215960"/>
                <a:gd name="connsiteY132" fmla="*/ 3892242 h 4384865"/>
                <a:gd name="connsiteX133" fmla="*/ 3545112 w 4215960"/>
                <a:gd name="connsiteY133" fmla="*/ 3836679 h 4384865"/>
                <a:gd name="connsiteX134" fmla="*/ 3507012 w 4215960"/>
                <a:gd name="connsiteY134" fmla="*/ 3806517 h 4384865"/>
                <a:gd name="connsiteX135" fmla="*/ 3540349 w 4215960"/>
                <a:gd name="connsiteY135" fmla="*/ 3796992 h 4384865"/>
                <a:gd name="connsiteX136" fmla="*/ 3518124 w 4215960"/>
                <a:gd name="connsiteY136" fmla="*/ 3760479 h 4384865"/>
                <a:gd name="connsiteX137" fmla="*/ 3556225 w 4215960"/>
                <a:gd name="connsiteY137" fmla="*/ 3755718 h 4384865"/>
                <a:gd name="connsiteX138" fmla="*/ 3562574 w 4215960"/>
                <a:gd name="connsiteY138" fmla="*/ 3722379 h 4384865"/>
                <a:gd name="connsiteX139" fmla="*/ 3624488 w 4215960"/>
                <a:gd name="connsiteY139" fmla="*/ 3731906 h 4384865"/>
                <a:gd name="connsiteX140" fmla="*/ 3657601 w 4215960"/>
                <a:gd name="connsiteY140" fmla="*/ 3747098 h 4384865"/>
                <a:gd name="connsiteX141" fmla="*/ 3623808 w 4215960"/>
                <a:gd name="connsiteY141" fmla="*/ 3788146 h 4384865"/>
                <a:gd name="connsiteX142" fmla="*/ 3662816 w 4215960"/>
                <a:gd name="connsiteY142" fmla="*/ 3895642 h 4384865"/>
                <a:gd name="connsiteX143" fmla="*/ 3715203 w 4215960"/>
                <a:gd name="connsiteY143" fmla="*/ 3926940 h 4384865"/>
                <a:gd name="connsiteX144" fmla="*/ 3767137 w 4215960"/>
                <a:gd name="connsiteY144" fmla="*/ 3884758 h 4384865"/>
                <a:gd name="connsiteX145" fmla="*/ 3852862 w 4215960"/>
                <a:gd name="connsiteY145" fmla="*/ 3836225 h 4384865"/>
                <a:gd name="connsiteX146" fmla="*/ 3835626 w 4215960"/>
                <a:gd name="connsiteY146" fmla="*/ 3747324 h 4384865"/>
                <a:gd name="connsiteX147" fmla="*/ 3912960 w 4215960"/>
                <a:gd name="connsiteY147" fmla="*/ 3614655 h 4384865"/>
                <a:gd name="connsiteX148" fmla="*/ 4205514 w 4215960"/>
                <a:gd name="connsiteY148" fmla="*/ 3281507 h 4384865"/>
                <a:gd name="connsiteX149" fmla="*/ 4124097 w 4215960"/>
                <a:gd name="connsiteY149" fmla="*/ 3272435 h 4384865"/>
                <a:gd name="connsiteX150" fmla="*/ 4128634 w 4215960"/>
                <a:gd name="connsiteY150" fmla="*/ 3180587 h 4384865"/>
                <a:gd name="connsiteX151" fmla="*/ 4079647 w 4215960"/>
                <a:gd name="connsiteY151" fmla="*/ 3155415 h 4384865"/>
                <a:gd name="connsiteX152" fmla="*/ 3995510 w 4215960"/>
                <a:gd name="connsiteY152" fmla="*/ 3186937 h 4384865"/>
                <a:gd name="connsiteX153" fmla="*/ 3958771 w 4215960"/>
                <a:gd name="connsiteY153" fmla="*/ 3150652 h 4384865"/>
                <a:gd name="connsiteX154" fmla="*/ 4003448 w 4215960"/>
                <a:gd name="connsiteY154" fmla="*/ 3127747 h 4384865"/>
                <a:gd name="connsiteX155" fmla="*/ 3874181 w 4215960"/>
                <a:gd name="connsiteY155" fmla="*/ 2914568 h 4384865"/>
                <a:gd name="connsiteX156" fmla="*/ 3889147 w 4215960"/>
                <a:gd name="connsiteY156" fmla="*/ 2884405 h 4384865"/>
                <a:gd name="connsiteX157" fmla="*/ 3865562 w 4215960"/>
                <a:gd name="connsiteY157" fmla="*/ 2768745 h 4384865"/>
                <a:gd name="connsiteX158" fmla="*/ 3706813 w 4215960"/>
                <a:gd name="connsiteY158" fmla="*/ 2757859 h 4384865"/>
                <a:gd name="connsiteX159" fmla="*/ 3673475 w 4215960"/>
                <a:gd name="connsiteY159" fmla="*/ 2806617 h 4384865"/>
                <a:gd name="connsiteX160" fmla="*/ 3584575 w 4215960"/>
                <a:gd name="connsiteY160" fmla="*/ 2821133 h 4384865"/>
                <a:gd name="connsiteX161" fmla="*/ 3590925 w 4215960"/>
                <a:gd name="connsiteY161" fmla="*/ 2799134 h 4384865"/>
                <a:gd name="connsiteX162" fmla="*/ 3537403 w 4215960"/>
                <a:gd name="connsiteY162" fmla="*/ 2783033 h 4384865"/>
                <a:gd name="connsiteX163" fmla="*/ 3512684 w 4215960"/>
                <a:gd name="connsiteY163" fmla="*/ 2617932 h 4384865"/>
                <a:gd name="connsiteX164" fmla="*/ 3232377 w 4215960"/>
                <a:gd name="connsiteY164" fmla="*/ 2551257 h 4384865"/>
                <a:gd name="connsiteX165" fmla="*/ 3096078 w 4215960"/>
                <a:gd name="connsiteY165" fmla="*/ 2594573 h 4384865"/>
                <a:gd name="connsiteX166" fmla="*/ 2964089 w 4215960"/>
                <a:gd name="connsiteY166" fmla="*/ 2587089 h 4384865"/>
                <a:gd name="connsiteX167" fmla="*/ 2831646 w 4215960"/>
                <a:gd name="connsiteY167" fmla="*/ 2476191 h 4384865"/>
                <a:gd name="connsiteX168" fmla="*/ 2618468 w 4215960"/>
                <a:gd name="connsiteY168" fmla="*/ 2172978 h 4384865"/>
                <a:gd name="connsiteX169" fmla="*/ 2220006 w 4215960"/>
                <a:gd name="connsiteY169" fmla="*/ 2033505 h 4384865"/>
                <a:gd name="connsiteX170" fmla="*/ 1983468 w 4215960"/>
                <a:gd name="connsiteY170" fmla="*/ 1720541 h 4384865"/>
                <a:gd name="connsiteX171" fmla="*/ 2017259 w 4215960"/>
                <a:gd name="connsiteY171" fmla="*/ 1695595 h 4384865"/>
                <a:gd name="connsiteX172" fmla="*/ 2076903 w 4215960"/>
                <a:gd name="connsiteY172" fmla="*/ 1778598 h 4384865"/>
                <a:gd name="connsiteX173" fmla="*/ 2097087 w 4215960"/>
                <a:gd name="connsiteY173" fmla="*/ 1761135 h 4384865"/>
                <a:gd name="connsiteX174" fmla="*/ 2140177 w 4215960"/>
                <a:gd name="connsiteY174" fmla="*/ 1791979 h 4384865"/>
                <a:gd name="connsiteX175" fmla="*/ 2228850 w 4215960"/>
                <a:gd name="connsiteY175" fmla="*/ 1738230 h 4384865"/>
                <a:gd name="connsiteX176" fmla="*/ 2244952 w 4215960"/>
                <a:gd name="connsiteY176" fmla="*/ 1717820 h 4384865"/>
                <a:gd name="connsiteX177" fmla="*/ 2303235 w 4215960"/>
                <a:gd name="connsiteY177" fmla="*/ 1718046 h 4384865"/>
                <a:gd name="connsiteX178" fmla="*/ 2319338 w 4215960"/>
                <a:gd name="connsiteY178" fmla="*/ 1684936 h 4384865"/>
                <a:gd name="connsiteX179" fmla="*/ 2300514 w 4215960"/>
                <a:gd name="connsiteY179" fmla="*/ 1659309 h 4384865"/>
                <a:gd name="connsiteX180" fmla="*/ 2233386 w 4215960"/>
                <a:gd name="connsiteY180" fmla="*/ 1679266 h 4384865"/>
                <a:gd name="connsiteX181" fmla="*/ 2211614 w 4215960"/>
                <a:gd name="connsiteY181" fmla="*/ 1625745 h 4384865"/>
                <a:gd name="connsiteX182" fmla="*/ 2232932 w 4215960"/>
                <a:gd name="connsiteY182" fmla="*/ 1596035 h 4384865"/>
                <a:gd name="connsiteX183" fmla="*/ 2176462 w 4215960"/>
                <a:gd name="connsiteY183" fmla="*/ 1492621 h 4384865"/>
                <a:gd name="connsiteX184" fmla="*/ 2127931 w 4215960"/>
                <a:gd name="connsiteY184" fmla="*/ 1531402 h 4384865"/>
                <a:gd name="connsiteX185" fmla="*/ 2038576 w 4215960"/>
                <a:gd name="connsiteY185" fmla="*/ 1476746 h 4384865"/>
                <a:gd name="connsiteX186" fmla="*/ 2090510 w 4215960"/>
                <a:gd name="connsiteY186" fmla="*/ 1384217 h 4384865"/>
                <a:gd name="connsiteX187" fmla="*/ 2047648 w 4215960"/>
                <a:gd name="connsiteY187" fmla="*/ 1263114 h 4384865"/>
                <a:gd name="connsiteX188" fmla="*/ 2062389 w 4215960"/>
                <a:gd name="connsiteY188" fmla="*/ 1139062 h 4384865"/>
                <a:gd name="connsiteX189" fmla="*/ 2157639 w 4215960"/>
                <a:gd name="connsiteY189" fmla="*/ 1065357 h 4384865"/>
                <a:gd name="connsiteX190" fmla="*/ 2262868 w 4215960"/>
                <a:gd name="connsiteY190" fmla="*/ 1042905 h 4384865"/>
                <a:gd name="connsiteX191" fmla="*/ 2199821 w 4215960"/>
                <a:gd name="connsiteY191" fmla="*/ 953098 h 4384865"/>
                <a:gd name="connsiteX192" fmla="*/ 2182585 w 4215960"/>
                <a:gd name="connsiteY192" fmla="*/ 997775 h 4384865"/>
                <a:gd name="connsiteX193" fmla="*/ 2139270 w 4215960"/>
                <a:gd name="connsiteY193" fmla="*/ 950604 h 4384865"/>
                <a:gd name="connsiteX194" fmla="*/ 2160588 w 4215960"/>
                <a:gd name="connsiteY194" fmla="*/ 865332 h 4384865"/>
                <a:gd name="connsiteX195" fmla="*/ 2233612 w 4215960"/>
                <a:gd name="connsiteY195" fmla="*/ 768041 h 4384865"/>
                <a:gd name="connsiteX196" fmla="*/ 2216603 w 4215960"/>
                <a:gd name="connsiteY196" fmla="*/ 661452 h 4384865"/>
                <a:gd name="connsiteX197" fmla="*/ 2045381 w 4215960"/>
                <a:gd name="connsiteY197" fmla="*/ 671203 h 4384865"/>
                <a:gd name="connsiteX198" fmla="*/ 2026103 w 4215960"/>
                <a:gd name="connsiteY198" fmla="*/ 713840 h 4384865"/>
                <a:gd name="connsiteX199" fmla="*/ 1993900 w 4215960"/>
                <a:gd name="connsiteY199" fmla="*/ 646257 h 4384865"/>
                <a:gd name="connsiteX200" fmla="*/ 1964190 w 4215960"/>
                <a:gd name="connsiteY200" fmla="*/ 686625 h 4384865"/>
                <a:gd name="connsiteX201" fmla="*/ 1778681 w 4215960"/>
                <a:gd name="connsiteY20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362857 w 4215960"/>
                <a:gd name="connsiteY33" fmla="*/ 808862 h 4384865"/>
                <a:gd name="connsiteX34" fmla="*/ 312057 w 4215960"/>
                <a:gd name="connsiteY34" fmla="*/ 823377 h 4384865"/>
                <a:gd name="connsiteX35" fmla="*/ 239485 w 4215960"/>
                <a:gd name="connsiteY35" fmla="*/ 874177 h 4384865"/>
                <a:gd name="connsiteX36" fmla="*/ 210457 w 4215960"/>
                <a:gd name="connsiteY36" fmla="*/ 881434 h 4384865"/>
                <a:gd name="connsiteX37" fmla="*/ 159657 w 4215960"/>
                <a:gd name="connsiteY37" fmla="*/ 910462 h 4384865"/>
                <a:gd name="connsiteX38" fmla="*/ 130628 w 4215960"/>
                <a:gd name="connsiteY38" fmla="*/ 939491 h 4384865"/>
                <a:gd name="connsiteX39" fmla="*/ 108857 w 4215960"/>
                <a:gd name="connsiteY39" fmla="*/ 961262 h 4384865"/>
                <a:gd name="connsiteX40" fmla="*/ 94343 w 4215960"/>
                <a:gd name="connsiteY40" fmla="*/ 975777 h 4384865"/>
                <a:gd name="connsiteX41" fmla="*/ 43543 w 4215960"/>
                <a:gd name="connsiteY41" fmla="*/ 1055605 h 4384865"/>
                <a:gd name="connsiteX42" fmla="*/ 14514 w 4215960"/>
                <a:gd name="connsiteY42" fmla="*/ 1135434 h 4384865"/>
                <a:gd name="connsiteX43" fmla="*/ 0 w 4215960"/>
                <a:gd name="connsiteY43" fmla="*/ 1193491 h 4384865"/>
                <a:gd name="connsiteX44" fmla="*/ 7257 w 4215960"/>
                <a:gd name="connsiteY44" fmla="*/ 2165948 h 4384865"/>
                <a:gd name="connsiteX45" fmla="*/ 29028 w 4215960"/>
                <a:gd name="connsiteY45" fmla="*/ 2267548 h 4384865"/>
                <a:gd name="connsiteX46" fmla="*/ 43543 w 4215960"/>
                <a:gd name="connsiteY46" fmla="*/ 2303834 h 4384865"/>
                <a:gd name="connsiteX47" fmla="*/ 58057 w 4215960"/>
                <a:gd name="connsiteY47" fmla="*/ 2369148 h 4384865"/>
                <a:gd name="connsiteX48" fmla="*/ 79828 w 4215960"/>
                <a:gd name="connsiteY48" fmla="*/ 2419948 h 4384865"/>
                <a:gd name="connsiteX49" fmla="*/ 116114 w 4215960"/>
                <a:gd name="connsiteY49" fmla="*/ 2536062 h 4384865"/>
                <a:gd name="connsiteX50" fmla="*/ 137885 w 4215960"/>
                <a:gd name="connsiteY50" fmla="*/ 2601377 h 4384865"/>
                <a:gd name="connsiteX51" fmla="*/ 145143 w 4215960"/>
                <a:gd name="connsiteY51" fmla="*/ 2623148 h 4384865"/>
                <a:gd name="connsiteX52" fmla="*/ 166914 w 4215960"/>
                <a:gd name="connsiteY52" fmla="*/ 2666691 h 4384865"/>
                <a:gd name="connsiteX53" fmla="*/ 188685 w 4215960"/>
                <a:gd name="connsiteY53" fmla="*/ 2717491 h 4384865"/>
                <a:gd name="connsiteX54" fmla="*/ 195943 w 4215960"/>
                <a:gd name="connsiteY54" fmla="*/ 2746520 h 4384865"/>
                <a:gd name="connsiteX55" fmla="*/ 232228 w 4215960"/>
                <a:gd name="connsiteY55" fmla="*/ 2797320 h 4384865"/>
                <a:gd name="connsiteX56" fmla="*/ 254000 w 4215960"/>
                <a:gd name="connsiteY56" fmla="*/ 2855377 h 4384865"/>
                <a:gd name="connsiteX57" fmla="*/ 275771 w 4215960"/>
                <a:gd name="connsiteY57" fmla="*/ 2877148 h 4384865"/>
                <a:gd name="connsiteX58" fmla="*/ 312057 w 4215960"/>
                <a:gd name="connsiteY58" fmla="*/ 2949720 h 4384865"/>
                <a:gd name="connsiteX59" fmla="*/ 348343 w 4215960"/>
                <a:gd name="connsiteY59" fmla="*/ 3000520 h 4384865"/>
                <a:gd name="connsiteX60" fmla="*/ 355600 w 4215960"/>
                <a:gd name="connsiteY60" fmla="*/ 3022291 h 4384865"/>
                <a:gd name="connsiteX61" fmla="*/ 406400 w 4215960"/>
                <a:gd name="connsiteY61" fmla="*/ 3087605 h 4384865"/>
                <a:gd name="connsiteX62" fmla="*/ 435428 w 4215960"/>
                <a:gd name="connsiteY62" fmla="*/ 3152920 h 4384865"/>
                <a:gd name="connsiteX63" fmla="*/ 457200 w 4215960"/>
                <a:gd name="connsiteY63" fmla="*/ 3181948 h 4384865"/>
                <a:gd name="connsiteX64" fmla="*/ 471714 w 4215960"/>
                <a:gd name="connsiteY64" fmla="*/ 3240005 h 4384865"/>
                <a:gd name="connsiteX65" fmla="*/ 478971 w 4215960"/>
                <a:gd name="connsiteY65" fmla="*/ 3261777 h 4384865"/>
                <a:gd name="connsiteX66" fmla="*/ 486228 w 4215960"/>
                <a:gd name="connsiteY66" fmla="*/ 3290805 h 4384865"/>
                <a:gd name="connsiteX67" fmla="*/ 493485 w 4215960"/>
                <a:gd name="connsiteY67" fmla="*/ 3356120 h 4384865"/>
                <a:gd name="connsiteX68" fmla="*/ 515257 w 4215960"/>
                <a:gd name="connsiteY68" fmla="*/ 3414177 h 4384865"/>
                <a:gd name="connsiteX69" fmla="*/ 544285 w 4215960"/>
                <a:gd name="connsiteY69" fmla="*/ 3457720 h 4384865"/>
                <a:gd name="connsiteX70" fmla="*/ 573314 w 4215960"/>
                <a:gd name="connsiteY70" fmla="*/ 3508520 h 4384865"/>
                <a:gd name="connsiteX71" fmla="*/ 602343 w 4215960"/>
                <a:gd name="connsiteY71" fmla="*/ 3530291 h 4384865"/>
                <a:gd name="connsiteX72" fmla="*/ 645885 w 4215960"/>
                <a:gd name="connsiteY72" fmla="*/ 3573834 h 4384865"/>
                <a:gd name="connsiteX73" fmla="*/ 674914 w 4215960"/>
                <a:gd name="connsiteY73" fmla="*/ 3595605 h 4384865"/>
                <a:gd name="connsiteX74" fmla="*/ 711200 w 4215960"/>
                <a:gd name="connsiteY74" fmla="*/ 3639148 h 4384865"/>
                <a:gd name="connsiteX75" fmla="*/ 740228 w 4215960"/>
                <a:gd name="connsiteY75" fmla="*/ 3660920 h 4384865"/>
                <a:gd name="connsiteX76" fmla="*/ 812800 w 4215960"/>
                <a:gd name="connsiteY76" fmla="*/ 3726234 h 4384865"/>
                <a:gd name="connsiteX77" fmla="*/ 849085 w 4215960"/>
                <a:gd name="connsiteY77" fmla="*/ 3769777 h 4384865"/>
                <a:gd name="connsiteX78" fmla="*/ 870857 w 4215960"/>
                <a:gd name="connsiteY78" fmla="*/ 3784291 h 4384865"/>
                <a:gd name="connsiteX79" fmla="*/ 907143 w 4215960"/>
                <a:gd name="connsiteY79" fmla="*/ 3827834 h 4384865"/>
                <a:gd name="connsiteX80" fmla="*/ 936171 w 4215960"/>
                <a:gd name="connsiteY80" fmla="*/ 3849605 h 4384865"/>
                <a:gd name="connsiteX81" fmla="*/ 1030514 w 4215960"/>
                <a:gd name="connsiteY81" fmla="*/ 3893148 h 4384865"/>
                <a:gd name="connsiteX82" fmla="*/ 1480457 w 4215960"/>
                <a:gd name="connsiteY82" fmla="*/ 3878634 h 4384865"/>
                <a:gd name="connsiteX83" fmla="*/ 1531257 w 4215960"/>
                <a:gd name="connsiteY83" fmla="*/ 3864120 h 4384865"/>
                <a:gd name="connsiteX84" fmla="*/ 1618343 w 4215960"/>
                <a:gd name="connsiteY84" fmla="*/ 3856862 h 4384865"/>
                <a:gd name="connsiteX85" fmla="*/ 1698171 w 4215960"/>
                <a:gd name="connsiteY85" fmla="*/ 3842348 h 4384865"/>
                <a:gd name="connsiteX86" fmla="*/ 1756228 w 4215960"/>
                <a:gd name="connsiteY86" fmla="*/ 3835091 h 4384865"/>
                <a:gd name="connsiteX87" fmla="*/ 1785257 w 4215960"/>
                <a:gd name="connsiteY87" fmla="*/ 3820577 h 4384865"/>
                <a:gd name="connsiteX88" fmla="*/ 1850571 w 4215960"/>
                <a:gd name="connsiteY88" fmla="*/ 3798805 h 4384865"/>
                <a:gd name="connsiteX89" fmla="*/ 1886857 w 4215960"/>
                <a:gd name="connsiteY89" fmla="*/ 3784291 h 4384865"/>
                <a:gd name="connsiteX90" fmla="*/ 1988457 w 4215960"/>
                <a:gd name="connsiteY90" fmla="*/ 3769777 h 4384865"/>
                <a:gd name="connsiteX91" fmla="*/ 2017485 w 4215960"/>
                <a:gd name="connsiteY91" fmla="*/ 3762520 h 4384865"/>
                <a:gd name="connsiteX92" fmla="*/ 2637971 w 4215960"/>
                <a:gd name="connsiteY92" fmla="*/ 4109274 h 4384865"/>
                <a:gd name="connsiteX93" fmla="*/ 2724375 w 4215960"/>
                <a:gd name="connsiteY93" fmla="*/ 4295464 h 4384865"/>
                <a:gd name="connsiteX94" fmla="*/ 2784700 w 4215960"/>
                <a:gd name="connsiteY94" fmla="*/ 4354202 h 4384865"/>
                <a:gd name="connsiteX95" fmla="*/ 2795812 w 4215960"/>
                <a:gd name="connsiteY95" fmla="*/ 4324039 h 4384865"/>
                <a:gd name="connsiteX96" fmla="*/ 2841850 w 4215960"/>
                <a:gd name="connsiteY96" fmla="*/ 4297051 h 4384865"/>
                <a:gd name="connsiteX97" fmla="*/ 2892650 w 4215960"/>
                <a:gd name="connsiteY97" fmla="*/ 4370077 h 4384865"/>
                <a:gd name="connsiteX98" fmla="*/ 2941863 w 4215960"/>
                <a:gd name="connsiteY98" fmla="*/ 4373252 h 4384865"/>
                <a:gd name="connsiteX99" fmla="*/ 2897412 w 4215960"/>
                <a:gd name="connsiteY99" fmla="*/ 4279590 h 4384865"/>
                <a:gd name="connsiteX100" fmla="*/ 2854550 w 4215960"/>
                <a:gd name="connsiteY100" fmla="*/ 4211327 h 4384865"/>
                <a:gd name="connsiteX101" fmla="*/ 2897413 w 4215960"/>
                <a:gd name="connsiteY101" fmla="*/ 4195451 h 4384865"/>
                <a:gd name="connsiteX102" fmla="*/ 2878362 w 4215960"/>
                <a:gd name="connsiteY102" fmla="*/ 4154177 h 4384865"/>
                <a:gd name="connsiteX103" fmla="*/ 2930750 w 4215960"/>
                <a:gd name="connsiteY103" fmla="*/ 4163702 h 4384865"/>
                <a:gd name="connsiteX104" fmla="*/ 2910113 w 4215960"/>
                <a:gd name="connsiteY104" fmla="*/ 4130364 h 4384865"/>
                <a:gd name="connsiteX105" fmla="*/ 2931432 w 4215960"/>
                <a:gd name="connsiteY105" fmla="*/ 4113810 h 4384865"/>
                <a:gd name="connsiteX106" fmla="*/ 3052535 w 4215960"/>
                <a:gd name="connsiteY106" fmla="*/ 4199083 h 4384865"/>
                <a:gd name="connsiteX107" fmla="*/ 3087912 w 4215960"/>
                <a:gd name="connsiteY107" fmla="*/ 4185926 h 4384865"/>
                <a:gd name="connsiteX108" fmla="*/ 3140299 w 4215960"/>
                <a:gd name="connsiteY108" fmla="*/ 4251015 h 4384865"/>
                <a:gd name="connsiteX109" fmla="*/ 3160937 w 4215960"/>
                <a:gd name="connsiteY109" fmla="*/ 4309752 h 4384865"/>
                <a:gd name="connsiteX110" fmla="*/ 3268887 w 4215960"/>
                <a:gd name="connsiteY110" fmla="*/ 4328801 h 4384865"/>
                <a:gd name="connsiteX111" fmla="*/ 3208563 w 4215960"/>
                <a:gd name="connsiteY111" fmla="*/ 4262126 h 4384865"/>
                <a:gd name="connsiteX112" fmla="*/ 3205387 w 4215960"/>
                <a:gd name="connsiteY112" fmla="*/ 4193864 h 4384865"/>
                <a:gd name="connsiteX113" fmla="*/ 3259362 w 4215960"/>
                <a:gd name="connsiteY113" fmla="*/ 4249427 h 4384865"/>
                <a:gd name="connsiteX114" fmla="*/ 3308575 w 4215960"/>
                <a:gd name="connsiteY114" fmla="*/ 4254189 h 4384865"/>
                <a:gd name="connsiteX115" fmla="*/ 3302225 w 4215960"/>
                <a:gd name="connsiteY115" fmla="*/ 4204977 h 4384865"/>
                <a:gd name="connsiteX116" fmla="*/ 3362550 w 4215960"/>
                <a:gd name="connsiteY116" fmla="*/ 4209739 h 4384865"/>
                <a:gd name="connsiteX117" fmla="*/ 3424462 w 4215960"/>
                <a:gd name="connsiteY117" fmla="*/ 4252601 h 4384865"/>
                <a:gd name="connsiteX118" fmla="*/ 3456212 w 4215960"/>
                <a:gd name="connsiteY118" fmla="*/ 4239902 h 4384865"/>
                <a:gd name="connsiteX119" fmla="*/ 3449863 w 4215960"/>
                <a:gd name="connsiteY119" fmla="*/ 4204977 h 4384865"/>
                <a:gd name="connsiteX120" fmla="*/ 3491138 w 4215960"/>
                <a:gd name="connsiteY120" fmla="*/ 4181165 h 4384865"/>
                <a:gd name="connsiteX121" fmla="*/ 3575275 w 4215960"/>
                <a:gd name="connsiteY121" fmla="*/ 4238315 h 4384865"/>
                <a:gd name="connsiteX122" fmla="*/ 3592738 w 4215960"/>
                <a:gd name="connsiteY122" fmla="*/ 4136717 h 4384865"/>
                <a:gd name="connsiteX123" fmla="*/ 3567338 w 4215960"/>
                <a:gd name="connsiteY123" fmla="*/ 4114491 h 4384865"/>
                <a:gd name="connsiteX124" fmla="*/ 3494312 w 4215960"/>
                <a:gd name="connsiteY124" fmla="*/ 4071628 h 4384865"/>
                <a:gd name="connsiteX125" fmla="*/ 3516537 w 4215960"/>
                <a:gd name="connsiteY125" fmla="*/ 4046229 h 4384865"/>
                <a:gd name="connsiteX126" fmla="*/ 3537175 w 4215960"/>
                <a:gd name="connsiteY126" fmla="*/ 4024003 h 4384865"/>
                <a:gd name="connsiteX127" fmla="*/ 3591150 w 4215960"/>
                <a:gd name="connsiteY127" fmla="*/ 4055754 h 4384865"/>
                <a:gd name="connsiteX128" fmla="*/ 3597500 w 4215960"/>
                <a:gd name="connsiteY128" fmla="*/ 4011304 h 4384865"/>
                <a:gd name="connsiteX129" fmla="*/ 3541937 w 4215960"/>
                <a:gd name="connsiteY129" fmla="*/ 3987491 h 4384865"/>
                <a:gd name="connsiteX130" fmla="*/ 3540350 w 4215960"/>
                <a:gd name="connsiteY130" fmla="*/ 3977967 h 4384865"/>
                <a:gd name="connsiteX131" fmla="*/ 3527649 w 4215960"/>
                <a:gd name="connsiteY131" fmla="*/ 3939868 h 4384865"/>
                <a:gd name="connsiteX132" fmla="*/ 3533999 w 4215960"/>
                <a:gd name="connsiteY132" fmla="*/ 3892242 h 4384865"/>
                <a:gd name="connsiteX133" fmla="*/ 3545112 w 4215960"/>
                <a:gd name="connsiteY133" fmla="*/ 3836679 h 4384865"/>
                <a:gd name="connsiteX134" fmla="*/ 3507012 w 4215960"/>
                <a:gd name="connsiteY134" fmla="*/ 3806517 h 4384865"/>
                <a:gd name="connsiteX135" fmla="*/ 3540349 w 4215960"/>
                <a:gd name="connsiteY135" fmla="*/ 3796992 h 4384865"/>
                <a:gd name="connsiteX136" fmla="*/ 3518124 w 4215960"/>
                <a:gd name="connsiteY136" fmla="*/ 3760479 h 4384865"/>
                <a:gd name="connsiteX137" fmla="*/ 3556225 w 4215960"/>
                <a:gd name="connsiteY137" fmla="*/ 3755718 h 4384865"/>
                <a:gd name="connsiteX138" fmla="*/ 3562574 w 4215960"/>
                <a:gd name="connsiteY138" fmla="*/ 3722379 h 4384865"/>
                <a:gd name="connsiteX139" fmla="*/ 3624488 w 4215960"/>
                <a:gd name="connsiteY139" fmla="*/ 3731906 h 4384865"/>
                <a:gd name="connsiteX140" fmla="*/ 3657601 w 4215960"/>
                <a:gd name="connsiteY140" fmla="*/ 3747098 h 4384865"/>
                <a:gd name="connsiteX141" fmla="*/ 3623808 w 4215960"/>
                <a:gd name="connsiteY141" fmla="*/ 3788146 h 4384865"/>
                <a:gd name="connsiteX142" fmla="*/ 3662816 w 4215960"/>
                <a:gd name="connsiteY142" fmla="*/ 3895642 h 4384865"/>
                <a:gd name="connsiteX143" fmla="*/ 3715203 w 4215960"/>
                <a:gd name="connsiteY143" fmla="*/ 3926940 h 4384865"/>
                <a:gd name="connsiteX144" fmla="*/ 3767137 w 4215960"/>
                <a:gd name="connsiteY144" fmla="*/ 3884758 h 4384865"/>
                <a:gd name="connsiteX145" fmla="*/ 3852862 w 4215960"/>
                <a:gd name="connsiteY145" fmla="*/ 3836225 h 4384865"/>
                <a:gd name="connsiteX146" fmla="*/ 3835626 w 4215960"/>
                <a:gd name="connsiteY146" fmla="*/ 3747324 h 4384865"/>
                <a:gd name="connsiteX147" fmla="*/ 3912960 w 4215960"/>
                <a:gd name="connsiteY147" fmla="*/ 3614655 h 4384865"/>
                <a:gd name="connsiteX148" fmla="*/ 4205514 w 4215960"/>
                <a:gd name="connsiteY148" fmla="*/ 3281507 h 4384865"/>
                <a:gd name="connsiteX149" fmla="*/ 4124097 w 4215960"/>
                <a:gd name="connsiteY149" fmla="*/ 3272435 h 4384865"/>
                <a:gd name="connsiteX150" fmla="*/ 4128634 w 4215960"/>
                <a:gd name="connsiteY150" fmla="*/ 3180587 h 4384865"/>
                <a:gd name="connsiteX151" fmla="*/ 4079647 w 4215960"/>
                <a:gd name="connsiteY151" fmla="*/ 3155415 h 4384865"/>
                <a:gd name="connsiteX152" fmla="*/ 3995510 w 4215960"/>
                <a:gd name="connsiteY152" fmla="*/ 3186937 h 4384865"/>
                <a:gd name="connsiteX153" fmla="*/ 3958771 w 4215960"/>
                <a:gd name="connsiteY153" fmla="*/ 3150652 h 4384865"/>
                <a:gd name="connsiteX154" fmla="*/ 4003448 w 4215960"/>
                <a:gd name="connsiteY154" fmla="*/ 3127747 h 4384865"/>
                <a:gd name="connsiteX155" fmla="*/ 3874181 w 4215960"/>
                <a:gd name="connsiteY155" fmla="*/ 2914568 h 4384865"/>
                <a:gd name="connsiteX156" fmla="*/ 3889147 w 4215960"/>
                <a:gd name="connsiteY156" fmla="*/ 2884405 h 4384865"/>
                <a:gd name="connsiteX157" fmla="*/ 3865562 w 4215960"/>
                <a:gd name="connsiteY157" fmla="*/ 2768745 h 4384865"/>
                <a:gd name="connsiteX158" fmla="*/ 3706813 w 4215960"/>
                <a:gd name="connsiteY158" fmla="*/ 2757859 h 4384865"/>
                <a:gd name="connsiteX159" fmla="*/ 3673475 w 4215960"/>
                <a:gd name="connsiteY159" fmla="*/ 2806617 h 4384865"/>
                <a:gd name="connsiteX160" fmla="*/ 3584575 w 4215960"/>
                <a:gd name="connsiteY160" fmla="*/ 2821133 h 4384865"/>
                <a:gd name="connsiteX161" fmla="*/ 3590925 w 4215960"/>
                <a:gd name="connsiteY161" fmla="*/ 2799134 h 4384865"/>
                <a:gd name="connsiteX162" fmla="*/ 3537403 w 4215960"/>
                <a:gd name="connsiteY162" fmla="*/ 2783033 h 4384865"/>
                <a:gd name="connsiteX163" fmla="*/ 3512684 w 4215960"/>
                <a:gd name="connsiteY163" fmla="*/ 2617932 h 4384865"/>
                <a:gd name="connsiteX164" fmla="*/ 3232377 w 4215960"/>
                <a:gd name="connsiteY164" fmla="*/ 2551257 h 4384865"/>
                <a:gd name="connsiteX165" fmla="*/ 3096078 w 4215960"/>
                <a:gd name="connsiteY165" fmla="*/ 2594573 h 4384865"/>
                <a:gd name="connsiteX166" fmla="*/ 2964089 w 4215960"/>
                <a:gd name="connsiteY166" fmla="*/ 2587089 h 4384865"/>
                <a:gd name="connsiteX167" fmla="*/ 2831646 w 4215960"/>
                <a:gd name="connsiteY167" fmla="*/ 2476191 h 4384865"/>
                <a:gd name="connsiteX168" fmla="*/ 2618468 w 4215960"/>
                <a:gd name="connsiteY168" fmla="*/ 2172978 h 4384865"/>
                <a:gd name="connsiteX169" fmla="*/ 2220006 w 4215960"/>
                <a:gd name="connsiteY169" fmla="*/ 2033505 h 4384865"/>
                <a:gd name="connsiteX170" fmla="*/ 1983468 w 4215960"/>
                <a:gd name="connsiteY170" fmla="*/ 1720541 h 4384865"/>
                <a:gd name="connsiteX171" fmla="*/ 2017259 w 4215960"/>
                <a:gd name="connsiteY171" fmla="*/ 1695595 h 4384865"/>
                <a:gd name="connsiteX172" fmla="*/ 2076903 w 4215960"/>
                <a:gd name="connsiteY172" fmla="*/ 1778598 h 4384865"/>
                <a:gd name="connsiteX173" fmla="*/ 2097087 w 4215960"/>
                <a:gd name="connsiteY173" fmla="*/ 1761135 h 4384865"/>
                <a:gd name="connsiteX174" fmla="*/ 2140177 w 4215960"/>
                <a:gd name="connsiteY174" fmla="*/ 1791979 h 4384865"/>
                <a:gd name="connsiteX175" fmla="*/ 2228850 w 4215960"/>
                <a:gd name="connsiteY175" fmla="*/ 1738230 h 4384865"/>
                <a:gd name="connsiteX176" fmla="*/ 2244952 w 4215960"/>
                <a:gd name="connsiteY176" fmla="*/ 1717820 h 4384865"/>
                <a:gd name="connsiteX177" fmla="*/ 2303235 w 4215960"/>
                <a:gd name="connsiteY177" fmla="*/ 1718046 h 4384865"/>
                <a:gd name="connsiteX178" fmla="*/ 2319338 w 4215960"/>
                <a:gd name="connsiteY178" fmla="*/ 1684936 h 4384865"/>
                <a:gd name="connsiteX179" fmla="*/ 2300514 w 4215960"/>
                <a:gd name="connsiteY179" fmla="*/ 1659309 h 4384865"/>
                <a:gd name="connsiteX180" fmla="*/ 2233386 w 4215960"/>
                <a:gd name="connsiteY180" fmla="*/ 1679266 h 4384865"/>
                <a:gd name="connsiteX181" fmla="*/ 2211614 w 4215960"/>
                <a:gd name="connsiteY181" fmla="*/ 1625745 h 4384865"/>
                <a:gd name="connsiteX182" fmla="*/ 2232932 w 4215960"/>
                <a:gd name="connsiteY182" fmla="*/ 1596035 h 4384865"/>
                <a:gd name="connsiteX183" fmla="*/ 2176462 w 4215960"/>
                <a:gd name="connsiteY183" fmla="*/ 1492621 h 4384865"/>
                <a:gd name="connsiteX184" fmla="*/ 2127931 w 4215960"/>
                <a:gd name="connsiteY184" fmla="*/ 1531402 h 4384865"/>
                <a:gd name="connsiteX185" fmla="*/ 2038576 w 4215960"/>
                <a:gd name="connsiteY185" fmla="*/ 1476746 h 4384865"/>
                <a:gd name="connsiteX186" fmla="*/ 2090510 w 4215960"/>
                <a:gd name="connsiteY186" fmla="*/ 1384217 h 4384865"/>
                <a:gd name="connsiteX187" fmla="*/ 2047648 w 4215960"/>
                <a:gd name="connsiteY187" fmla="*/ 1263114 h 4384865"/>
                <a:gd name="connsiteX188" fmla="*/ 2062389 w 4215960"/>
                <a:gd name="connsiteY188" fmla="*/ 1139062 h 4384865"/>
                <a:gd name="connsiteX189" fmla="*/ 2157639 w 4215960"/>
                <a:gd name="connsiteY189" fmla="*/ 1065357 h 4384865"/>
                <a:gd name="connsiteX190" fmla="*/ 2262868 w 4215960"/>
                <a:gd name="connsiteY190" fmla="*/ 1042905 h 4384865"/>
                <a:gd name="connsiteX191" fmla="*/ 2199821 w 4215960"/>
                <a:gd name="connsiteY191" fmla="*/ 953098 h 4384865"/>
                <a:gd name="connsiteX192" fmla="*/ 2182585 w 4215960"/>
                <a:gd name="connsiteY192" fmla="*/ 997775 h 4384865"/>
                <a:gd name="connsiteX193" fmla="*/ 2139270 w 4215960"/>
                <a:gd name="connsiteY193" fmla="*/ 950604 h 4384865"/>
                <a:gd name="connsiteX194" fmla="*/ 2160588 w 4215960"/>
                <a:gd name="connsiteY194" fmla="*/ 865332 h 4384865"/>
                <a:gd name="connsiteX195" fmla="*/ 2233612 w 4215960"/>
                <a:gd name="connsiteY195" fmla="*/ 768041 h 4384865"/>
                <a:gd name="connsiteX196" fmla="*/ 2216603 w 4215960"/>
                <a:gd name="connsiteY196" fmla="*/ 661452 h 4384865"/>
                <a:gd name="connsiteX197" fmla="*/ 2045381 w 4215960"/>
                <a:gd name="connsiteY197" fmla="*/ 671203 h 4384865"/>
                <a:gd name="connsiteX198" fmla="*/ 2026103 w 4215960"/>
                <a:gd name="connsiteY198" fmla="*/ 713840 h 4384865"/>
                <a:gd name="connsiteX199" fmla="*/ 1993900 w 4215960"/>
                <a:gd name="connsiteY199" fmla="*/ 646257 h 4384865"/>
                <a:gd name="connsiteX200" fmla="*/ 1964190 w 4215960"/>
                <a:gd name="connsiteY200" fmla="*/ 686625 h 4384865"/>
                <a:gd name="connsiteX201" fmla="*/ 1778681 w 4215960"/>
                <a:gd name="connsiteY20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40000 w 4215960"/>
                <a:gd name="connsiteY33" fmla="*/ 494995 h 4384865"/>
                <a:gd name="connsiteX34" fmla="*/ 362857 w 4215960"/>
                <a:gd name="connsiteY34" fmla="*/ 808862 h 4384865"/>
                <a:gd name="connsiteX35" fmla="*/ 312057 w 4215960"/>
                <a:gd name="connsiteY35" fmla="*/ 823377 h 4384865"/>
                <a:gd name="connsiteX36" fmla="*/ 239485 w 4215960"/>
                <a:gd name="connsiteY36" fmla="*/ 874177 h 4384865"/>
                <a:gd name="connsiteX37" fmla="*/ 210457 w 4215960"/>
                <a:gd name="connsiteY37" fmla="*/ 881434 h 4384865"/>
                <a:gd name="connsiteX38" fmla="*/ 159657 w 4215960"/>
                <a:gd name="connsiteY38" fmla="*/ 910462 h 4384865"/>
                <a:gd name="connsiteX39" fmla="*/ 130628 w 4215960"/>
                <a:gd name="connsiteY39" fmla="*/ 939491 h 4384865"/>
                <a:gd name="connsiteX40" fmla="*/ 108857 w 4215960"/>
                <a:gd name="connsiteY40" fmla="*/ 961262 h 4384865"/>
                <a:gd name="connsiteX41" fmla="*/ 94343 w 4215960"/>
                <a:gd name="connsiteY41" fmla="*/ 975777 h 4384865"/>
                <a:gd name="connsiteX42" fmla="*/ 43543 w 4215960"/>
                <a:gd name="connsiteY42" fmla="*/ 1055605 h 4384865"/>
                <a:gd name="connsiteX43" fmla="*/ 14514 w 4215960"/>
                <a:gd name="connsiteY43" fmla="*/ 1135434 h 4384865"/>
                <a:gd name="connsiteX44" fmla="*/ 0 w 4215960"/>
                <a:gd name="connsiteY44" fmla="*/ 1193491 h 4384865"/>
                <a:gd name="connsiteX45" fmla="*/ 7257 w 4215960"/>
                <a:gd name="connsiteY45" fmla="*/ 2165948 h 4384865"/>
                <a:gd name="connsiteX46" fmla="*/ 29028 w 4215960"/>
                <a:gd name="connsiteY46" fmla="*/ 2267548 h 4384865"/>
                <a:gd name="connsiteX47" fmla="*/ 43543 w 4215960"/>
                <a:gd name="connsiteY47" fmla="*/ 2303834 h 4384865"/>
                <a:gd name="connsiteX48" fmla="*/ 58057 w 4215960"/>
                <a:gd name="connsiteY48" fmla="*/ 2369148 h 4384865"/>
                <a:gd name="connsiteX49" fmla="*/ 79828 w 4215960"/>
                <a:gd name="connsiteY49" fmla="*/ 2419948 h 4384865"/>
                <a:gd name="connsiteX50" fmla="*/ 116114 w 4215960"/>
                <a:gd name="connsiteY50" fmla="*/ 2536062 h 4384865"/>
                <a:gd name="connsiteX51" fmla="*/ 137885 w 4215960"/>
                <a:gd name="connsiteY51" fmla="*/ 2601377 h 4384865"/>
                <a:gd name="connsiteX52" fmla="*/ 145143 w 4215960"/>
                <a:gd name="connsiteY52" fmla="*/ 2623148 h 4384865"/>
                <a:gd name="connsiteX53" fmla="*/ 166914 w 4215960"/>
                <a:gd name="connsiteY53" fmla="*/ 2666691 h 4384865"/>
                <a:gd name="connsiteX54" fmla="*/ 188685 w 4215960"/>
                <a:gd name="connsiteY54" fmla="*/ 2717491 h 4384865"/>
                <a:gd name="connsiteX55" fmla="*/ 195943 w 4215960"/>
                <a:gd name="connsiteY55" fmla="*/ 2746520 h 4384865"/>
                <a:gd name="connsiteX56" fmla="*/ 232228 w 4215960"/>
                <a:gd name="connsiteY56" fmla="*/ 2797320 h 4384865"/>
                <a:gd name="connsiteX57" fmla="*/ 254000 w 4215960"/>
                <a:gd name="connsiteY57" fmla="*/ 2855377 h 4384865"/>
                <a:gd name="connsiteX58" fmla="*/ 275771 w 4215960"/>
                <a:gd name="connsiteY58" fmla="*/ 2877148 h 4384865"/>
                <a:gd name="connsiteX59" fmla="*/ 312057 w 4215960"/>
                <a:gd name="connsiteY59" fmla="*/ 2949720 h 4384865"/>
                <a:gd name="connsiteX60" fmla="*/ 348343 w 4215960"/>
                <a:gd name="connsiteY60" fmla="*/ 3000520 h 4384865"/>
                <a:gd name="connsiteX61" fmla="*/ 355600 w 4215960"/>
                <a:gd name="connsiteY61" fmla="*/ 3022291 h 4384865"/>
                <a:gd name="connsiteX62" fmla="*/ 406400 w 4215960"/>
                <a:gd name="connsiteY62" fmla="*/ 3087605 h 4384865"/>
                <a:gd name="connsiteX63" fmla="*/ 435428 w 4215960"/>
                <a:gd name="connsiteY63" fmla="*/ 3152920 h 4384865"/>
                <a:gd name="connsiteX64" fmla="*/ 457200 w 4215960"/>
                <a:gd name="connsiteY64" fmla="*/ 3181948 h 4384865"/>
                <a:gd name="connsiteX65" fmla="*/ 471714 w 4215960"/>
                <a:gd name="connsiteY65" fmla="*/ 3240005 h 4384865"/>
                <a:gd name="connsiteX66" fmla="*/ 478971 w 4215960"/>
                <a:gd name="connsiteY66" fmla="*/ 3261777 h 4384865"/>
                <a:gd name="connsiteX67" fmla="*/ 486228 w 4215960"/>
                <a:gd name="connsiteY67" fmla="*/ 3290805 h 4384865"/>
                <a:gd name="connsiteX68" fmla="*/ 493485 w 4215960"/>
                <a:gd name="connsiteY68" fmla="*/ 3356120 h 4384865"/>
                <a:gd name="connsiteX69" fmla="*/ 515257 w 4215960"/>
                <a:gd name="connsiteY69" fmla="*/ 3414177 h 4384865"/>
                <a:gd name="connsiteX70" fmla="*/ 544285 w 4215960"/>
                <a:gd name="connsiteY70" fmla="*/ 3457720 h 4384865"/>
                <a:gd name="connsiteX71" fmla="*/ 573314 w 4215960"/>
                <a:gd name="connsiteY71" fmla="*/ 3508520 h 4384865"/>
                <a:gd name="connsiteX72" fmla="*/ 602343 w 4215960"/>
                <a:gd name="connsiteY72" fmla="*/ 3530291 h 4384865"/>
                <a:gd name="connsiteX73" fmla="*/ 645885 w 4215960"/>
                <a:gd name="connsiteY73" fmla="*/ 3573834 h 4384865"/>
                <a:gd name="connsiteX74" fmla="*/ 674914 w 4215960"/>
                <a:gd name="connsiteY74" fmla="*/ 3595605 h 4384865"/>
                <a:gd name="connsiteX75" fmla="*/ 711200 w 4215960"/>
                <a:gd name="connsiteY75" fmla="*/ 3639148 h 4384865"/>
                <a:gd name="connsiteX76" fmla="*/ 740228 w 4215960"/>
                <a:gd name="connsiteY76" fmla="*/ 3660920 h 4384865"/>
                <a:gd name="connsiteX77" fmla="*/ 812800 w 4215960"/>
                <a:gd name="connsiteY77" fmla="*/ 3726234 h 4384865"/>
                <a:gd name="connsiteX78" fmla="*/ 849085 w 4215960"/>
                <a:gd name="connsiteY78" fmla="*/ 3769777 h 4384865"/>
                <a:gd name="connsiteX79" fmla="*/ 870857 w 4215960"/>
                <a:gd name="connsiteY79" fmla="*/ 3784291 h 4384865"/>
                <a:gd name="connsiteX80" fmla="*/ 907143 w 4215960"/>
                <a:gd name="connsiteY80" fmla="*/ 3827834 h 4384865"/>
                <a:gd name="connsiteX81" fmla="*/ 936171 w 4215960"/>
                <a:gd name="connsiteY81" fmla="*/ 3849605 h 4384865"/>
                <a:gd name="connsiteX82" fmla="*/ 1030514 w 4215960"/>
                <a:gd name="connsiteY82" fmla="*/ 3893148 h 4384865"/>
                <a:gd name="connsiteX83" fmla="*/ 1480457 w 4215960"/>
                <a:gd name="connsiteY83" fmla="*/ 3878634 h 4384865"/>
                <a:gd name="connsiteX84" fmla="*/ 1531257 w 4215960"/>
                <a:gd name="connsiteY84" fmla="*/ 3864120 h 4384865"/>
                <a:gd name="connsiteX85" fmla="*/ 1618343 w 4215960"/>
                <a:gd name="connsiteY85" fmla="*/ 3856862 h 4384865"/>
                <a:gd name="connsiteX86" fmla="*/ 1698171 w 4215960"/>
                <a:gd name="connsiteY86" fmla="*/ 3842348 h 4384865"/>
                <a:gd name="connsiteX87" fmla="*/ 1756228 w 4215960"/>
                <a:gd name="connsiteY87" fmla="*/ 3835091 h 4384865"/>
                <a:gd name="connsiteX88" fmla="*/ 1785257 w 4215960"/>
                <a:gd name="connsiteY88" fmla="*/ 3820577 h 4384865"/>
                <a:gd name="connsiteX89" fmla="*/ 1850571 w 4215960"/>
                <a:gd name="connsiteY89" fmla="*/ 3798805 h 4384865"/>
                <a:gd name="connsiteX90" fmla="*/ 1886857 w 4215960"/>
                <a:gd name="connsiteY90" fmla="*/ 3784291 h 4384865"/>
                <a:gd name="connsiteX91" fmla="*/ 1988457 w 4215960"/>
                <a:gd name="connsiteY91" fmla="*/ 3769777 h 4384865"/>
                <a:gd name="connsiteX92" fmla="*/ 2017485 w 4215960"/>
                <a:gd name="connsiteY92" fmla="*/ 3762520 h 4384865"/>
                <a:gd name="connsiteX93" fmla="*/ 2637971 w 4215960"/>
                <a:gd name="connsiteY93" fmla="*/ 4109274 h 4384865"/>
                <a:gd name="connsiteX94" fmla="*/ 2724375 w 4215960"/>
                <a:gd name="connsiteY94" fmla="*/ 4295464 h 4384865"/>
                <a:gd name="connsiteX95" fmla="*/ 2784700 w 4215960"/>
                <a:gd name="connsiteY95" fmla="*/ 4354202 h 4384865"/>
                <a:gd name="connsiteX96" fmla="*/ 2795812 w 4215960"/>
                <a:gd name="connsiteY96" fmla="*/ 4324039 h 4384865"/>
                <a:gd name="connsiteX97" fmla="*/ 2841850 w 4215960"/>
                <a:gd name="connsiteY97" fmla="*/ 4297051 h 4384865"/>
                <a:gd name="connsiteX98" fmla="*/ 2892650 w 4215960"/>
                <a:gd name="connsiteY98" fmla="*/ 4370077 h 4384865"/>
                <a:gd name="connsiteX99" fmla="*/ 2941863 w 4215960"/>
                <a:gd name="connsiteY99" fmla="*/ 4373252 h 4384865"/>
                <a:gd name="connsiteX100" fmla="*/ 2897412 w 4215960"/>
                <a:gd name="connsiteY100" fmla="*/ 4279590 h 4384865"/>
                <a:gd name="connsiteX101" fmla="*/ 2854550 w 4215960"/>
                <a:gd name="connsiteY101" fmla="*/ 4211327 h 4384865"/>
                <a:gd name="connsiteX102" fmla="*/ 2897413 w 4215960"/>
                <a:gd name="connsiteY102" fmla="*/ 4195451 h 4384865"/>
                <a:gd name="connsiteX103" fmla="*/ 2878362 w 4215960"/>
                <a:gd name="connsiteY103" fmla="*/ 4154177 h 4384865"/>
                <a:gd name="connsiteX104" fmla="*/ 2930750 w 4215960"/>
                <a:gd name="connsiteY104" fmla="*/ 4163702 h 4384865"/>
                <a:gd name="connsiteX105" fmla="*/ 2910113 w 4215960"/>
                <a:gd name="connsiteY105" fmla="*/ 4130364 h 4384865"/>
                <a:gd name="connsiteX106" fmla="*/ 2931432 w 4215960"/>
                <a:gd name="connsiteY106" fmla="*/ 4113810 h 4384865"/>
                <a:gd name="connsiteX107" fmla="*/ 3052535 w 4215960"/>
                <a:gd name="connsiteY107" fmla="*/ 4199083 h 4384865"/>
                <a:gd name="connsiteX108" fmla="*/ 3087912 w 4215960"/>
                <a:gd name="connsiteY108" fmla="*/ 4185926 h 4384865"/>
                <a:gd name="connsiteX109" fmla="*/ 3140299 w 4215960"/>
                <a:gd name="connsiteY109" fmla="*/ 4251015 h 4384865"/>
                <a:gd name="connsiteX110" fmla="*/ 3160937 w 4215960"/>
                <a:gd name="connsiteY110" fmla="*/ 4309752 h 4384865"/>
                <a:gd name="connsiteX111" fmla="*/ 3268887 w 4215960"/>
                <a:gd name="connsiteY111" fmla="*/ 4328801 h 4384865"/>
                <a:gd name="connsiteX112" fmla="*/ 3208563 w 4215960"/>
                <a:gd name="connsiteY112" fmla="*/ 4262126 h 4384865"/>
                <a:gd name="connsiteX113" fmla="*/ 3205387 w 4215960"/>
                <a:gd name="connsiteY113" fmla="*/ 4193864 h 4384865"/>
                <a:gd name="connsiteX114" fmla="*/ 3259362 w 4215960"/>
                <a:gd name="connsiteY114" fmla="*/ 4249427 h 4384865"/>
                <a:gd name="connsiteX115" fmla="*/ 3308575 w 4215960"/>
                <a:gd name="connsiteY115" fmla="*/ 4254189 h 4384865"/>
                <a:gd name="connsiteX116" fmla="*/ 3302225 w 4215960"/>
                <a:gd name="connsiteY116" fmla="*/ 4204977 h 4384865"/>
                <a:gd name="connsiteX117" fmla="*/ 3362550 w 4215960"/>
                <a:gd name="connsiteY117" fmla="*/ 4209739 h 4384865"/>
                <a:gd name="connsiteX118" fmla="*/ 3424462 w 4215960"/>
                <a:gd name="connsiteY118" fmla="*/ 4252601 h 4384865"/>
                <a:gd name="connsiteX119" fmla="*/ 3456212 w 4215960"/>
                <a:gd name="connsiteY119" fmla="*/ 4239902 h 4384865"/>
                <a:gd name="connsiteX120" fmla="*/ 3449863 w 4215960"/>
                <a:gd name="connsiteY120" fmla="*/ 4204977 h 4384865"/>
                <a:gd name="connsiteX121" fmla="*/ 3491138 w 4215960"/>
                <a:gd name="connsiteY121" fmla="*/ 4181165 h 4384865"/>
                <a:gd name="connsiteX122" fmla="*/ 3575275 w 4215960"/>
                <a:gd name="connsiteY122" fmla="*/ 4238315 h 4384865"/>
                <a:gd name="connsiteX123" fmla="*/ 3592738 w 4215960"/>
                <a:gd name="connsiteY123" fmla="*/ 4136717 h 4384865"/>
                <a:gd name="connsiteX124" fmla="*/ 3567338 w 4215960"/>
                <a:gd name="connsiteY124" fmla="*/ 4114491 h 4384865"/>
                <a:gd name="connsiteX125" fmla="*/ 3494312 w 4215960"/>
                <a:gd name="connsiteY125" fmla="*/ 4071628 h 4384865"/>
                <a:gd name="connsiteX126" fmla="*/ 3516537 w 4215960"/>
                <a:gd name="connsiteY126" fmla="*/ 4046229 h 4384865"/>
                <a:gd name="connsiteX127" fmla="*/ 3537175 w 4215960"/>
                <a:gd name="connsiteY127" fmla="*/ 4024003 h 4384865"/>
                <a:gd name="connsiteX128" fmla="*/ 3591150 w 4215960"/>
                <a:gd name="connsiteY128" fmla="*/ 4055754 h 4384865"/>
                <a:gd name="connsiteX129" fmla="*/ 3597500 w 4215960"/>
                <a:gd name="connsiteY129" fmla="*/ 4011304 h 4384865"/>
                <a:gd name="connsiteX130" fmla="*/ 3541937 w 4215960"/>
                <a:gd name="connsiteY130" fmla="*/ 3987491 h 4384865"/>
                <a:gd name="connsiteX131" fmla="*/ 3540350 w 4215960"/>
                <a:gd name="connsiteY131" fmla="*/ 3977967 h 4384865"/>
                <a:gd name="connsiteX132" fmla="*/ 3527649 w 4215960"/>
                <a:gd name="connsiteY132" fmla="*/ 3939868 h 4384865"/>
                <a:gd name="connsiteX133" fmla="*/ 3533999 w 4215960"/>
                <a:gd name="connsiteY133" fmla="*/ 3892242 h 4384865"/>
                <a:gd name="connsiteX134" fmla="*/ 3545112 w 4215960"/>
                <a:gd name="connsiteY134" fmla="*/ 3836679 h 4384865"/>
                <a:gd name="connsiteX135" fmla="*/ 3507012 w 4215960"/>
                <a:gd name="connsiteY135" fmla="*/ 3806517 h 4384865"/>
                <a:gd name="connsiteX136" fmla="*/ 3540349 w 4215960"/>
                <a:gd name="connsiteY136" fmla="*/ 3796992 h 4384865"/>
                <a:gd name="connsiteX137" fmla="*/ 3518124 w 4215960"/>
                <a:gd name="connsiteY137" fmla="*/ 3760479 h 4384865"/>
                <a:gd name="connsiteX138" fmla="*/ 3556225 w 4215960"/>
                <a:gd name="connsiteY138" fmla="*/ 3755718 h 4384865"/>
                <a:gd name="connsiteX139" fmla="*/ 3562574 w 4215960"/>
                <a:gd name="connsiteY139" fmla="*/ 3722379 h 4384865"/>
                <a:gd name="connsiteX140" fmla="*/ 3624488 w 4215960"/>
                <a:gd name="connsiteY140" fmla="*/ 3731906 h 4384865"/>
                <a:gd name="connsiteX141" fmla="*/ 3657601 w 4215960"/>
                <a:gd name="connsiteY141" fmla="*/ 3747098 h 4384865"/>
                <a:gd name="connsiteX142" fmla="*/ 3623808 w 4215960"/>
                <a:gd name="connsiteY142" fmla="*/ 3788146 h 4384865"/>
                <a:gd name="connsiteX143" fmla="*/ 3662816 w 4215960"/>
                <a:gd name="connsiteY143" fmla="*/ 3895642 h 4384865"/>
                <a:gd name="connsiteX144" fmla="*/ 3715203 w 4215960"/>
                <a:gd name="connsiteY144" fmla="*/ 3926940 h 4384865"/>
                <a:gd name="connsiteX145" fmla="*/ 3767137 w 4215960"/>
                <a:gd name="connsiteY145" fmla="*/ 3884758 h 4384865"/>
                <a:gd name="connsiteX146" fmla="*/ 3852862 w 4215960"/>
                <a:gd name="connsiteY146" fmla="*/ 3836225 h 4384865"/>
                <a:gd name="connsiteX147" fmla="*/ 3835626 w 4215960"/>
                <a:gd name="connsiteY147" fmla="*/ 3747324 h 4384865"/>
                <a:gd name="connsiteX148" fmla="*/ 3912960 w 4215960"/>
                <a:gd name="connsiteY148" fmla="*/ 3614655 h 4384865"/>
                <a:gd name="connsiteX149" fmla="*/ 4205514 w 4215960"/>
                <a:gd name="connsiteY149" fmla="*/ 3281507 h 4384865"/>
                <a:gd name="connsiteX150" fmla="*/ 4124097 w 4215960"/>
                <a:gd name="connsiteY150" fmla="*/ 3272435 h 4384865"/>
                <a:gd name="connsiteX151" fmla="*/ 4128634 w 4215960"/>
                <a:gd name="connsiteY151" fmla="*/ 3180587 h 4384865"/>
                <a:gd name="connsiteX152" fmla="*/ 4079647 w 4215960"/>
                <a:gd name="connsiteY152" fmla="*/ 3155415 h 4384865"/>
                <a:gd name="connsiteX153" fmla="*/ 3995510 w 4215960"/>
                <a:gd name="connsiteY153" fmla="*/ 3186937 h 4384865"/>
                <a:gd name="connsiteX154" fmla="*/ 3958771 w 4215960"/>
                <a:gd name="connsiteY154" fmla="*/ 3150652 h 4384865"/>
                <a:gd name="connsiteX155" fmla="*/ 4003448 w 4215960"/>
                <a:gd name="connsiteY155" fmla="*/ 3127747 h 4384865"/>
                <a:gd name="connsiteX156" fmla="*/ 3874181 w 4215960"/>
                <a:gd name="connsiteY156" fmla="*/ 2914568 h 4384865"/>
                <a:gd name="connsiteX157" fmla="*/ 3889147 w 4215960"/>
                <a:gd name="connsiteY157" fmla="*/ 2884405 h 4384865"/>
                <a:gd name="connsiteX158" fmla="*/ 3865562 w 4215960"/>
                <a:gd name="connsiteY158" fmla="*/ 2768745 h 4384865"/>
                <a:gd name="connsiteX159" fmla="*/ 3706813 w 4215960"/>
                <a:gd name="connsiteY159" fmla="*/ 2757859 h 4384865"/>
                <a:gd name="connsiteX160" fmla="*/ 3673475 w 4215960"/>
                <a:gd name="connsiteY160" fmla="*/ 2806617 h 4384865"/>
                <a:gd name="connsiteX161" fmla="*/ 3584575 w 4215960"/>
                <a:gd name="connsiteY161" fmla="*/ 2821133 h 4384865"/>
                <a:gd name="connsiteX162" fmla="*/ 3590925 w 4215960"/>
                <a:gd name="connsiteY162" fmla="*/ 2799134 h 4384865"/>
                <a:gd name="connsiteX163" fmla="*/ 3537403 w 4215960"/>
                <a:gd name="connsiteY163" fmla="*/ 2783033 h 4384865"/>
                <a:gd name="connsiteX164" fmla="*/ 3512684 w 4215960"/>
                <a:gd name="connsiteY164" fmla="*/ 2617932 h 4384865"/>
                <a:gd name="connsiteX165" fmla="*/ 3232377 w 4215960"/>
                <a:gd name="connsiteY165" fmla="*/ 2551257 h 4384865"/>
                <a:gd name="connsiteX166" fmla="*/ 3096078 w 4215960"/>
                <a:gd name="connsiteY166" fmla="*/ 2594573 h 4384865"/>
                <a:gd name="connsiteX167" fmla="*/ 2964089 w 4215960"/>
                <a:gd name="connsiteY167" fmla="*/ 2587089 h 4384865"/>
                <a:gd name="connsiteX168" fmla="*/ 2831646 w 4215960"/>
                <a:gd name="connsiteY168" fmla="*/ 2476191 h 4384865"/>
                <a:gd name="connsiteX169" fmla="*/ 2618468 w 4215960"/>
                <a:gd name="connsiteY169" fmla="*/ 2172978 h 4384865"/>
                <a:gd name="connsiteX170" fmla="*/ 2220006 w 4215960"/>
                <a:gd name="connsiteY170" fmla="*/ 2033505 h 4384865"/>
                <a:gd name="connsiteX171" fmla="*/ 1983468 w 4215960"/>
                <a:gd name="connsiteY171" fmla="*/ 1720541 h 4384865"/>
                <a:gd name="connsiteX172" fmla="*/ 2017259 w 4215960"/>
                <a:gd name="connsiteY172" fmla="*/ 1695595 h 4384865"/>
                <a:gd name="connsiteX173" fmla="*/ 2076903 w 4215960"/>
                <a:gd name="connsiteY173" fmla="*/ 1778598 h 4384865"/>
                <a:gd name="connsiteX174" fmla="*/ 2097087 w 4215960"/>
                <a:gd name="connsiteY174" fmla="*/ 1761135 h 4384865"/>
                <a:gd name="connsiteX175" fmla="*/ 2140177 w 4215960"/>
                <a:gd name="connsiteY175" fmla="*/ 1791979 h 4384865"/>
                <a:gd name="connsiteX176" fmla="*/ 2228850 w 4215960"/>
                <a:gd name="connsiteY176" fmla="*/ 1738230 h 4384865"/>
                <a:gd name="connsiteX177" fmla="*/ 2244952 w 4215960"/>
                <a:gd name="connsiteY177" fmla="*/ 1717820 h 4384865"/>
                <a:gd name="connsiteX178" fmla="*/ 2303235 w 4215960"/>
                <a:gd name="connsiteY178" fmla="*/ 1718046 h 4384865"/>
                <a:gd name="connsiteX179" fmla="*/ 2319338 w 4215960"/>
                <a:gd name="connsiteY179" fmla="*/ 1684936 h 4384865"/>
                <a:gd name="connsiteX180" fmla="*/ 2300514 w 4215960"/>
                <a:gd name="connsiteY180" fmla="*/ 1659309 h 4384865"/>
                <a:gd name="connsiteX181" fmla="*/ 2233386 w 4215960"/>
                <a:gd name="connsiteY181" fmla="*/ 1679266 h 4384865"/>
                <a:gd name="connsiteX182" fmla="*/ 2211614 w 4215960"/>
                <a:gd name="connsiteY182" fmla="*/ 1625745 h 4384865"/>
                <a:gd name="connsiteX183" fmla="*/ 2232932 w 4215960"/>
                <a:gd name="connsiteY183" fmla="*/ 1596035 h 4384865"/>
                <a:gd name="connsiteX184" fmla="*/ 2176462 w 4215960"/>
                <a:gd name="connsiteY184" fmla="*/ 1492621 h 4384865"/>
                <a:gd name="connsiteX185" fmla="*/ 2127931 w 4215960"/>
                <a:gd name="connsiteY185" fmla="*/ 1531402 h 4384865"/>
                <a:gd name="connsiteX186" fmla="*/ 2038576 w 4215960"/>
                <a:gd name="connsiteY186" fmla="*/ 1476746 h 4384865"/>
                <a:gd name="connsiteX187" fmla="*/ 2090510 w 4215960"/>
                <a:gd name="connsiteY187" fmla="*/ 1384217 h 4384865"/>
                <a:gd name="connsiteX188" fmla="*/ 2047648 w 4215960"/>
                <a:gd name="connsiteY188" fmla="*/ 1263114 h 4384865"/>
                <a:gd name="connsiteX189" fmla="*/ 2062389 w 4215960"/>
                <a:gd name="connsiteY189" fmla="*/ 1139062 h 4384865"/>
                <a:gd name="connsiteX190" fmla="*/ 2157639 w 4215960"/>
                <a:gd name="connsiteY190" fmla="*/ 1065357 h 4384865"/>
                <a:gd name="connsiteX191" fmla="*/ 2262868 w 4215960"/>
                <a:gd name="connsiteY191" fmla="*/ 1042905 h 4384865"/>
                <a:gd name="connsiteX192" fmla="*/ 2199821 w 4215960"/>
                <a:gd name="connsiteY192" fmla="*/ 953098 h 4384865"/>
                <a:gd name="connsiteX193" fmla="*/ 2182585 w 4215960"/>
                <a:gd name="connsiteY193" fmla="*/ 997775 h 4384865"/>
                <a:gd name="connsiteX194" fmla="*/ 2139270 w 4215960"/>
                <a:gd name="connsiteY194" fmla="*/ 950604 h 4384865"/>
                <a:gd name="connsiteX195" fmla="*/ 2160588 w 4215960"/>
                <a:gd name="connsiteY195" fmla="*/ 865332 h 4384865"/>
                <a:gd name="connsiteX196" fmla="*/ 2233612 w 4215960"/>
                <a:gd name="connsiteY196" fmla="*/ 768041 h 4384865"/>
                <a:gd name="connsiteX197" fmla="*/ 2216603 w 4215960"/>
                <a:gd name="connsiteY197" fmla="*/ 661452 h 4384865"/>
                <a:gd name="connsiteX198" fmla="*/ 2045381 w 4215960"/>
                <a:gd name="connsiteY198" fmla="*/ 671203 h 4384865"/>
                <a:gd name="connsiteX199" fmla="*/ 2026103 w 4215960"/>
                <a:gd name="connsiteY199" fmla="*/ 713840 h 4384865"/>
                <a:gd name="connsiteX200" fmla="*/ 1993900 w 4215960"/>
                <a:gd name="connsiteY200" fmla="*/ 646257 h 4384865"/>
                <a:gd name="connsiteX201" fmla="*/ 1964190 w 4215960"/>
                <a:gd name="connsiteY201" fmla="*/ 686625 h 4384865"/>
                <a:gd name="connsiteX202" fmla="*/ 1778681 w 4215960"/>
                <a:gd name="connsiteY202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362857 w 4215960"/>
                <a:gd name="connsiteY34" fmla="*/ 808862 h 4384865"/>
                <a:gd name="connsiteX35" fmla="*/ 312057 w 4215960"/>
                <a:gd name="connsiteY35" fmla="*/ 823377 h 4384865"/>
                <a:gd name="connsiteX36" fmla="*/ 239485 w 4215960"/>
                <a:gd name="connsiteY36" fmla="*/ 874177 h 4384865"/>
                <a:gd name="connsiteX37" fmla="*/ 210457 w 4215960"/>
                <a:gd name="connsiteY37" fmla="*/ 881434 h 4384865"/>
                <a:gd name="connsiteX38" fmla="*/ 159657 w 4215960"/>
                <a:gd name="connsiteY38" fmla="*/ 910462 h 4384865"/>
                <a:gd name="connsiteX39" fmla="*/ 130628 w 4215960"/>
                <a:gd name="connsiteY39" fmla="*/ 939491 h 4384865"/>
                <a:gd name="connsiteX40" fmla="*/ 108857 w 4215960"/>
                <a:gd name="connsiteY40" fmla="*/ 961262 h 4384865"/>
                <a:gd name="connsiteX41" fmla="*/ 94343 w 4215960"/>
                <a:gd name="connsiteY41" fmla="*/ 975777 h 4384865"/>
                <a:gd name="connsiteX42" fmla="*/ 43543 w 4215960"/>
                <a:gd name="connsiteY42" fmla="*/ 1055605 h 4384865"/>
                <a:gd name="connsiteX43" fmla="*/ 14514 w 4215960"/>
                <a:gd name="connsiteY43" fmla="*/ 1135434 h 4384865"/>
                <a:gd name="connsiteX44" fmla="*/ 0 w 4215960"/>
                <a:gd name="connsiteY44" fmla="*/ 1193491 h 4384865"/>
                <a:gd name="connsiteX45" fmla="*/ 7257 w 4215960"/>
                <a:gd name="connsiteY45" fmla="*/ 2165948 h 4384865"/>
                <a:gd name="connsiteX46" fmla="*/ 29028 w 4215960"/>
                <a:gd name="connsiteY46" fmla="*/ 2267548 h 4384865"/>
                <a:gd name="connsiteX47" fmla="*/ 43543 w 4215960"/>
                <a:gd name="connsiteY47" fmla="*/ 2303834 h 4384865"/>
                <a:gd name="connsiteX48" fmla="*/ 58057 w 4215960"/>
                <a:gd name="connsiteY48" fmla="*/ 2369148 h 4384865"/>
                <a:gd name="connsiteX49" fmla="*/ 79828 w 4215960"/>
                <a:gd name="connsiteY49" fmla="*/ 2419948 h 4384865"/>
                <a:gd name="connsiteX50" fmla="*/ 116114 w 4215960"/>
                <a:gd name="connsiteY50" fmla="*/ 2536062 h 4384865"/>
                <a:gd name="connsiteX51" fmla="*/ 137885 w 4215960"/>
                <a:gd name="connsiteY51" fmla="*/ 2601377 h 4384865"/>
                <a:gd name="connsiteX52" fmla="*/ 145143 w 4215960"/>
                <a:gd name="connsiteY52" fmla="*/ 2623148 h 4384865"/>
                <a:gd name="connsiteX53" fmla="*/ 166914 w 4215960"/>
                <a:gd name="connsiteY53" fmla="*/ 2666691 h 4384865"/>
                <a:gd name="connsiteX54" fmla="*/ 188685 w 4215960"/>
                <a:gd name="connsiteY54" fmla="*/ 2717491 h 4384865"/>
                <a:gd name="connsiteX55" fmla="*/ 195943 w 4215960"/>
                <a:gd name="connsiteY55" fmla="*/ 2746520 h 4384865"/>
                <a:gd name="connsiteX56" fmla="*/ 232228 w 4215960"/>
                <a:gd name="connsiteY56" fmla="*/ 2797320 h 4384865"/>
                <a:gd name="connsiteX57" fmla="*/ 254000 w 4215960"/>
                <a:gd name="connsiteY57" fmla="*/ 2855377 h 4384865"/>
                <a:gd name="connsiteX58" fmla="*/ 275771 w 4215960"/>
                <a:gd name="connsiteY58" fmla="*/ 2877148 h 4384865"/>
                <a:gd name="connsiteX59" fmla="*/ 312057 w 4215960"/>
                <a:gd name="connsiteY59" fmla="*/ 2949720 h 4384865"/>
                <a:gd name="connsiteX60" fmla="*/ 348343 w 4215960"/>
                <a:gd name="connsiteY60" fmla="*/ 3000520 h 4384865"/>
                <a:gd name="connsiteX61" fmla="*/ 355600 w 4215960"/>
                <a:gd name="connsiteY61" fmla="*/ 3022291 h 4384865"/>
                <a:gd name="connsiteX62" fmla="*/ 406400 w 4215960"/>
                <a:gd name="connsiteY62" fmla="*/ 3087605 h 4384865"/>
                <a:gd name="connsiteX63" fmla="*/ 435428 w 4215960"/>
                <a:gd name="connsiteY63" fmla="*/ 3152920 h 4384865"/>
                <a:gd name="connsiteX64" fmla="*/ 457200 w 4215960"/>
                <a:gd name="connsiteY64" fmla="*/ 3181948 h 4384865"/>
                <a:gd name="connsiteX65" fmla="*/ 471714 w 4215960"/>
                <a:gd name="connsiteY65" fmla="*/ 3240005 h 4384865"/>
                <a:gd name="connsiteX66" fmla="*/ 478971 w 4215960"/>
                <a:gd name="connsiteY66" fmla="*/ 3261777 h 4384865"/>
                <a:gd name="connsiteX67" fmla="*/ 486228 w 4215960"/>
                <a:gd name="connsiteY67" fmla="*/ 3290805 h 4384865"/>
                <a:gd name="connsiteX68" fmla="*/ 493485 w 4215960"/>
                <a:gd name="connsiteY68" fmla="*/ 3356120 h 4384865"/>
                <a:gd name="connsiteX69" fmla="*/ 515257 w 4215960"/>
                <a:gd name="connsiteY69" fmla="*/ 3414177 h 4384865"/>
                <a:gd name="connsiteX70" fmla="*/ 544285 w 4215960"/>
                <a:gd name="connsiteY70" fmla="*/ 3457720 h 4384865"/>
                <a:gd name="connsiteX71" fmla="*/ 573314 w 4215960"/>
                <a:gd name="connsiteY71" fmla="*/ 3508520 h 4384865"/>
                <a:gd name="connsiteX72" fmla="*/ 602343 w 4215960"/>
                <a:gd name="connsiteY72" fmla="*/ 3530291 h 4384865"/>
                <a:gd name="connsiteX73" fmla="*/ 645885 w 4215960"/>
                <a:gd name="connsiteY73" fmla="*/ 3573834 h 4384865"/>
                <a:gd name="connsiteX74" fmla="*/ 674914 w 4215960"/>
                <a:gd name="connsiteY74" fmla="*/ 3595605 h 4384865"/>
                <a:gd name="connsiteX75" fmla="*/ 711200 w 4215960"/>
                <a:gd name="connsiteY75" fmla="*/ 3639148 h 4384865"/>
                <a:gd name="connsiteX76" fmla="*/ 740228 w 4215960"/>
                <a:gd name="connsiteY76" fmla="*/ 3660920 h 4384865"/>
                <a:gd name="connsiteX77" fmla="*/ 812800 w 4215960"/>
                <a:gd name="connsiteY77" fmla="*/ 3726234 h 4384865"/>
                <a:gd name="connsiteX78" fmla="*/ 849085 w 4215960"/>
                <a:gd name="connsiteY78" fmla="*/ 3769777 h 4384865"/>
                <a:gd name="connsiteX79" fmla="*/ 870857 w 4215960"/>
                <a:gd name="connsiteY79" fmla="*/ 3784291 h 4384865"/>
                <a:gd name="connsiteX80" fmla="*/ 907143 w 4215960"/>
                <a:gd name="connsiteY80" fmla="*/ 3827834 h 4384865"/>
                <a:gd name="connsiteX81" fmla="*/ 936171 w 4215960"/>
                <a:gd name="connsiteY81" fmla="*/ 3849605 h 4384865"/>
                <a:gd name="connsiteX82" fmla="*/ 1030514 w 4215960"/>
                <a:gd name="connsiteY82" fmla="*/ 3893148 h 4384865"/>
                <a:gd name="connsiteX83" fmla="*/ 1480457 w 4215960"/>
                <a:gd name="connsiteY83" fmla="*/ 3878634 h 4384865"/>
                <a:gd name="connsiteX84" fmla="*/ 1531257 w 4215960"/>
                <a:gd name="connsiteY84" fmla="*/ 3864120 h 4384865"/>
                <a:gd name="connsiteX85" fmla="*/ 1618343 w 4215960"/>
                <a:gd name="connsiteY85" fmla="*/ 3856862 h 4384865"/>
                <a:gd name="connsiteX86" fmla="*/ 1698171 w 4215960"/>
                <a:gd name="connsiteY86" fmla="*/ 3842348 h 4384865"/>
                <a:gd name="connsiteX87" fmla="*/ 1756228 w 4215960"/>
                <a:gd name="connsiteY87" fmla="*/ 3835091 h 4384865"/>
                <a:gd name="connsiteX88" fmla="*/ 1785257 w 4215960"/>
                <a:gd name="connsiteY88" fmla="*/ 3820577 h 4384865"/>
                <a:gd name="connsiteX89" fmla="*/ 1850571 w 4215960"/>
                <a:gd name="connsiteY89" fmla="*/ 3798805 h 4384865"/>
                <a:gd name="connsiteX90" fmla="*/ 1886857 w 4215960"/>
                <a:gd name="connsiteY90" fmla="*/ 3784291 h 4384865"/>
                <a:gd name="connsiteX91" fmla="*/ 1988457 w 4215960"/>
                <a:gd name="connsiteY91" fmla="*/ 3769777 h 4384865"/>
                <a:gd name="connsiteX92" fmla="*/ 2017485 w 4215960"/>
                <a:gd name="connsiteY92" fmla="*/ 3762520 h 4384865"/>
                <a:gd name="connsiteX93" fmla="*/ 2637971 w 4215960"/>
                <a:gd name="connsiteY93" fmla="*/ 4109274 h 4384865"/>
                <a:gd name="connsiteX94" fmla="*/ 2724375 w 4215960"/>
                <a:gd name="connsiteY94" fmla="*/ 4295464 h 4384865"/>
                <a:gd name="connsiteX95" fmla="*/ 2784700 w 4215960"/>
                <a:gd name="connsiteY95" fmla="*/ 4354202 h 4384865"/>
                <a:gd name="connsiteX96" fmla="*/ 2795812 w 4215960"/>
                <a:gd name="connsiteY96" fmla="*/ 4324039 h 4384865"/>
                <a:gd name="connsiteX97" fmla="*/ 2841850 w 4215960"/>
                <a:gd name="connsiteY97" fmla="*/ 4297051 h 4384865"/>
                <a:gd name="connsiteX98" fmla="*/ 2892650 w 4215960"/>
                <a:gd name="connsiteY98" fmla="*/ 4370077 h 4384865"/>
                <a:gd name="connsiteX99" fmla="*/ 2941863 w 4215960"/>
                <a:gd name="connsiteY99" fmla="*/ 4373252 h 4384865"/>
                <a:gd name="connsiteX100" fmla="*/ 2897412 w 4215960"/>
                <a:gd name="connsiteY100" fmla="*/ 4279590 h 4384865"/>
                <a:gd name="connsiteX101" fmla="*/ 2854550 w 4215960"/>
                <a:gd name="connsiteY101" fmla="*/ 4211327 h 4384865"/>
                <a:gd name="connsiteX102" fmla="*/ 2897413 w 4215960"/>
                <a:gd name="connsiteY102" fmla="*/ 4195451 h 4384865"/>
                <a:gd name="connsiteX103" fmla="*/ 2878362 w 4215960"/>
                <a:gd name="connsiteY103" fmla="*/ 4154177 h 4384865"/>
                <a:gd name="connsiteX104" fmla="*/ 2930750 w 4215960"/>
                <a:gd name="connsiteY104" fmla="*/ 4163702 h 4384865"/>
                <a:gd name="connsiteX105" fmla="*/ 2910113 w 4215960"/>
                <a:gd name="connsiteY105" fmla="*/ 4130364 h 4384865"/>
                <a:gd name="connsiteX106" fmla="*/ 2931432 w 4215960"/>
                <a:gd name="connsiteY106" fmla="*/ 4113810 h 4384865"/>
                <a:gd name="connsiteX107" fmla="*/ 3052535 w 4215960"/>
                <a:gd name="connsiteY107" fmla="*/ 4199083 h 4384865"/>
                <a:gd name="connsiteX108" fmla="*/ 3087912 w 4215960"/>
                <a:gd name="connsiteY108" fmla="*/ 4185926 h 4384865"/>
                <a:gd name="connsiteX109" fmla="*/ 3140299 w 4215960"/>
                <a:gd name="connsiteY109" fmla="*/ 4251015 h 4384865"/>
                <a:gd name="connsiteX110" fmla="*/ 3160937 w 4215960"/>
                <a:gd name="connsiteY110" fmla="*/ 4309752 h 4384865"/>
                <a:gd name="connsiteX111" fmla="*/ 3268887 w 4215960"/>
                <a:gd name="connsiteY111" fmla="*/ 4328801 h 4384865"/>
                <a:gd name="connsiteX112" fmla="*/ 3208563 w 4215960"/>
                <a:gd name="connsiteY112" fmla="*/ 4262126 h 4384865"/>
                <a:gd name="connsiteX113" fmla="*/ 3205387 w 4215960"/>
                <a:gd name="connsiteY113" fmla="*/ 4193864 h 4384865"/>
                <a:gd name="connsiteX114" fmla="*/ 3259362 w 4215960"/>
                <a:gd name="connsiteY114" fmla="*/ 4249427 h 4384865"/>
                <a:gd name="connsiteX115" fmla="*/ 3308575 w 4215960"/>
                <a:gd name="connsiteY115" fmla="*/ 4254189 h 4384865"/>
                <a:gd name="connsiteX116" fmla="*/ 3302225 w 4215960"/>
                <a:gd name="connsiteY116" fmla="*/ 4204977 h 4384865"/>
                <a:gd name="connsiteX117" fmla="*/ 3362550 w 4215960"/>
                <a:gd name="connsiteY117" fmla="*/ 4209739 h 4384865"/>
                <a:gd name="connsiteX118" fmla="*/ 3424462 w 4215960"/>
                <a:gd name="connsiteY118" fmla="*/ 4252601 h 4384865"/>
                <a:gd name="connsiteX119" fmla="*/ 3456212 w 4215960"/>
                <a:gd name="connsiteY119" fmla="*/ 4239902 h 4384865"/>
                <a:gd name="connsiteX120" fmla="*/ 3449863 w 4215960"/>
                <a:gd name="connsiteY120" fmla="*/ 4204977 h 4384865"/>
                <a:gd name="connsiteX121" fmla="*/ 3491138 w 4215960"/>
                <a:gd name="connsiteY121" fmla="*/ 4181165 h 4384865"/>
                <a:gd name="connsiteX122" fmla="*/ 3575275 w 4215960"/>
                <a:gd name="connsiteY122" fmla="*/ 4238315 h 4384865"/>
                <a:gd name="connsiteX123" fmla="*/ 3592738 w 4215960"/>
                <a:gd name="connsiteY123" fmla="*/ 4136717 h 4384865"/>
                <a:gd name="connsiteX124" fmla="*/ 3567338 w 4215960"/>
                <a:gd name="connsiteY124" fmla="*/ 4114491 h 4384865"/>
                <a:gd name="connsiteX125" fmla="*/ 3494312 w 4215960"/>
                <a:gd name="connsiteY125" fmla="*/ 4071628 h 4384865"/>
                <a:gd name="connsiteX126" fmla="*/ 3516537 w 4215960"/>
                <a:gd name="connsiteY126" fmla="*/ 4046229 h 4384865"/>
                <a:gd name="connsiteX127" fmla="*/ 3537175 w 4215960"/>
                <a:gd name="connsiteY127" fmla="*/ 4024003 h 4384865"/>
                <a:gd name="connsiteX128" fmla="*/ 3591150 w 4215960"/>
                <a:gd name="connsiteY128" fmla="*/ 4055754 h 4384865"/>
                <a:gd name="connsiteX129" fmla="*/ 3597500 w 4215960"/>
                <a:gd name="connsiteY129" fmla="*/ 4011304 h 4384865"/>
                <a:gd name="connsiteX130" fmla="*/ 3541937 w 4215960"/>
                <a:gd name="connsiteY130" fmla="*/ 3987491 h 4384865"/>
                <a:gd name="connsiteX131" fmla="*/ 3540350 w 4215960"/>
                <a:gd name="connsiteY131" fmla="*/ 3977967 h 4384865"/>
                <a:gd name="connsiteX132" fmla="*/ 3527649 w 4215960"/>
                <a:gd name="connsiteY132" fmla="*/ 3939868 h 4384865"/>
                <a:gd name="connsiteX133" fmla="*/ 3533999 w 4215960"/>
                <a:gd name="connsiteY133" fmla="*/ 3892242 h 4384865"/>
                <a:gd name="connsiteX134" fmla="*/ 3545112 w 4215960"/>
                <a:gd name="connsiteY134" fmla="*/ 3836679 h 4384865"/>
                <a:gd name="connsiteX135" fmla="*/ 3507012 w 4215960"/>
                <a:gd name="connsiteY135" fmla="*/ 3806517 h 4384865"/>
                <a:gd name="connsiteX136" fmla="*/ 3540349 w 4215960"/>
                <a:gd name="connsiteY136" fmla="*/ 3796992 h 4384865"/>
                <a:gd name="connsiteX137" fmla="*/ 3518124 w 4215960"/>
                <a:gd name="connsiteY137" fmla="*/ 3760479 h 4384865"/>
                <a:gd name="connsiteX138" fmla="*/ 3556225 w 4215960"/>
                <a:gd name="connsiteY138" fmla="*/ 3755718 h 4384865"/>
                <a:gd name="connsiteX139" fmla="*/ 3562574 w 4215960"/>
                <a:gd name="connsiteY139" fmla="*/ 3722379 h 4384865"/>
                <a:gd name="connsiteX140" fmla="*/ 3624488 w 4215960"/>
                <a:gd name="connsiteY140" fmla="*/ 3731906 h 4384865"/>
                <a:gd name="connsiteX141" fmla="*/ 3657601 w 4215960"/>
                <a:gd name="connsiteY141" fmla="*/ 3747098 h 4384865"/>
                <a:gd name="connsiteX142" fmla="*/ 3623808 w 4215960"/>
                <a:gd name="connsiteY142" fmla="*/ 3788146 h 4384865"/>
                <a:gd name="connsiteX143" fmla="*/ 3662816 w 4215960"/>
                <a:gd name="connsiteY143" fmla="*/ 3895642 h 4384865"/>
                <a:gd name="connsiteX144" fmla="*/ 3715203 w 4215960"/>
                <a:gd name="connsiteY144" fmla="*/ 3926940 h 4384865"/>
                <a:gd name="connsiteX145" fmla="*/ 3767137 w 4215960"/>
                <a:gd name="connsiteY145" fmla="*/ 3884758 h 4384865"/>
                <a:gd name="connsiteX146" fmla="*/ 3852862 w 4215960"/>
                <a:gd name="connsiteY146" fmla="*/ 3836225 h 4384865"/>
                <a:gd name="connsiteX147" fmla="*/ 3835626 w 4215960"/>
                <a:gd name="connsiteY147" fmla="*/ 3747324 h 4384865"/>
                <a:gd name="connsiteX148" fmla="*/ 3912960 w 4215960"/>
                <a:gd name="connsiteY148" fmla="*/ 3614655 h 4384865"/>
                <a:gd name="connsiteX149" fmla="*/ 4205514 w 4215960"/>
                <a:gd name="connsiteY149" fmla="*/ 3281507 h 4384865"/>
                <a:gd name="connsiteX150" fmla="*/ 4124097 w 4215960"/>
                <a:gd name="connsiteY150" fmla="*/ 3272435 h 4384865"/>
                <a:gd name="connsiteX151" fmla="*/ 4128634 w 4215960"/>
                <a:gd name="connsiteY151" fmla="*/ 3180587 h 4384865"/>
                <a:gd name="connsiteX152" fmla="*/ 4079647 w 4215960"/>
                <a:gd name="connsiteY152" fmla="*/ 3155415 h 4384865"/>
                <a:gd name="connsiteX153" fmla="*/ 3995510 w 4215960"/>
                <a:gd name="connsiteY153" fmla="*/ 3186937 h 4384865"/>
                <a:gd name="connsiteX154" fmla="*/ 3958771 w 4215960"/>
                <a:gd name="connsiteY154" fmla="*/ 3150652 h 4384865"/>
                <a:gd name="connsiteX155" fmla="*/ 4003448 w 4215960"/>
                <a:gd name="connsiteY155" fmla="*/ 3127747 h 4384865"/>
                <a:gd name="connsiteX156" fmla="*/ 3874181 w 4215960"/>
                <a:gd name="connsiteY156" fmla="*/ 2914568 h 4384865"/>
                <a:gd name="connsiteX157" fmla="*/ 3889147 w 4215960"/>
                <a:gd name="connsiteY157" fmla="*/ 2884405 h 4384865"/>
                <a:gd name="connsiteX158" fmla="*/ 3865562 w 4215960"/>
                <a:gd name="connsiteY158" fmla="*/ 2768745 h 4384865"/>
                <a:gd name="connsiteX159" fmla="*/ 3706813 w 4215960"/>
                <a:gd name="connsiteY159" fmla="*/ 2757859 h 4384865"/>
                <a:gd name="connsiteX160" fmla="*/ 3673475 w 4215960"/>
                <a:gd name="connsiteY160" fmla="*/ 2806617 h 4384865"/>
                <a:gd name="connsiteX161" fmla="*/ 3584575 w 4215960"/>
                <a:gd name="connsiteY161" fmla="*/ 2821133 h 4384865"/>
                <a:gd name="connsiteX162" fmla="*/ 3590925 w 4215960"/>
                <a:gd name="connsiteY162" fmla="*/ 2799134 h 4384865"/>
                <a:gd name="connsiteX163" fmla="*/ 3537403 w 4215960"/>
                <a:gd name="connsiteY163" fmla="*/ 2783033 h 4384865"/>
                <a:gd name="connsiteX164" fmla="*/ 3512684 w 4215960"/>
                <a:gd name="connsiteY164" fmla="*/ 2617932 h 4384865"/>
                <a:gd name="connsiteX165" fmla="*/ 3232377 w 4215960"/>
                <a:gd name="connsiteY165" fmla="*/ 2551257 h 4384865"/>
                <a:gd name="connsiteX166" fmla="*/ 3096078 w 4215960"/>
                <a:gd name="connsiteY166" fmla="*/ 2594573 h 4384865"/>
                <a:gd name="connsiteX167" fmla="*/ 2964089 w 4215960"/>
                <a:gd name="connsiteY167" fmla="*/ 2587089 h 4384865"/>
                <a:gd name="connsiteX168" fmla="*/ 2831646 w 4215960"/>
                <a:gd name="connsiteY168" fmla="*/ 2476191 h 4384865"/>
                <a:gd name="connsiteX169" fmla="*/ 2618468 w 4215960"/>
                <a:gd name="connsiteY169" fmla="*/ 2172978 h 4384865"/>
                <a:gd name="connsiteX170" fmla="*/ 2220006 w 4215960"/>
                <a:gd name="connsiteY170" fmla="*/ 2033505 h 4384865"/>
                <a:gd name="connsiteX171" fmla="*/ 1983468 w 4215960"/>
                <a:gd name="connsiteY171" fmla="*/ 1720541 h 4384865"/>
                <a:gd name="connsiteX172" fmla="*/ 2017259 w 4215960"/>
                <a:gd name="connsiteY172" fmla="*/ 1695595 h 4384865"/>
                <a:gd name="connsiteX173" fmla="*/ 2076903 w 4215960"/>
                <a:gd name="connsiteY173" fmla="*/ 1778598 h 4384865"/>
                <a:gd name="connsiteX174" fmla="*/ 2097087 w 4215960"/>
                <a:gd name="connsiteY174" fmla="*/ 1761135 h 4384865"/>
                <a:gd name="connsiteX175" fmla="*/ 2140177 w 4215960"/>
                <a:gd name="connsiteY175" fmla="*/ 1791979 h 4384865"/>
                <a:gd name="connsiteX176" fmla="*/ 2228850 w 4215960"/>
                <a:gd name="connsiteY176" fmla="*/ 1738230 h 4384865"/>
                <a:gd name="connsiteX177" fmla="*/ 2244952 w 4215960"/>
                <a:gd name="connsiteY177" fmla="*/ 1717820 h 4384865"/>
                <a:gd name="connsiteX178" fmla="*/ 2303235 w 4215960"/>
                <a:gd name="connsiteY178" fmla="*/ 1718046 h 4384865"/>
                <a:gd name="connsiteX179" fmla="*/ 2319338 w 4215960"/>
                <a:gd name="connsiteY179" fmla="*/ 1684936 h 4384865"/>
                <a:gd name="connsiteX180" fmla="*/ 2300514 w 4215960"/>
                <a:gd name="connsiteY180" fmla="*/ 1659309 h 4384865"/>
                <a:gd name="connsiteX181" fmla="*/ 2233386 w 4215960"/>
                <a:gd name="connsiteY181" fmla="*/ 1679266 h 4384865"/>
                <a:gd name="connsiteX182" fmla="*/ 2211614 w 4215960"/>
                <a:gd name="connsiteY182" fmla="*/ 1625745 h 4384865"/>
                <a:gd name="connsiteX183" fmla="*/ 2232932 w 4215960"/>
                <a:gd name="connsiteY183" fmla="*/ 1596035 h 4384865"/>
                <a:gd name="connsiteX184" fmla="*/ 2176462 w 4215960"/>
                <a:gd name="connsiteY184" fmla="*/ 1492621 h 4384865"/>
                <a:gd name="connsiteX185" fmla="*/ 2127931 w 4215960"/>
                <a:gd name="connsiteY185" fmla="*/ 1531402 h 4384865"/>
                <a:gd name="connsiteX186" fmla="*/ 2038576 w 4215960"/>
                <a:gd name="connsiteY186" fmla="*/ 1476746 h 4384865"/>
                <a:gd name="connsiteX187" fmla="*/ 2090510 w 4215960"/>
                <a:gd name="connsiteY187" fmla="*/ 1384217 h 4384865"/>
                <a:gd name="connsiteX188" fmla="*/ 2047648 w 4215960"/>
                <a:gd name="connsiteY188" fmla="*/ 1263114 h 4384865"/>
                <a:gd name="connsiteX189" fmla="*/ 2062389 w 4215960"/>
                <a:gd name="connsiteY189" fmla="*/ 1139062 h 4384865"/>
                <a:gd name="connsiteX190" fmla="*/ 2157639 w 4215960"/>
                <a:gd name="connsiteY190" fmla="*/ 1065357 h 4384865"/>
                <a:gd name="connsiteX191" fmla="*/ 2262868 w 4215960"/>
                <a:gd name="connsiteY191" fmla="*/ 1042905 h 4384865"/>
                <a:gd name="connsiteX192" fmla="*/ 2199821 w 4215960"/>
                <a:gd name="connsiteY192" fmla="*/ 953098 h 4384865"/>
                <a:gd name="connsiteX193" fmla="*/ 2182585 w 4215960"/>
                <a:gd name="connsiteY193" fmla="*/ 997775 h 4384865"/>
                <a:gd name="connsiteX194" fmla="*/ 2139270 w 4215960"/>
                <a:gd name="connsiteY194" fmla="*/ 950604 h 4384865"/>
                <a:gd name="connsiteX195" fmla="*/ 2160588 w 4215960"/>
                <a:gd name="connsiteY195" fmla="*/ 865332 h 4384865"/>
                <a:gd name="connsiteX196" fmla="*/ 2233612 w 4215960"/>
                <a:gd name="connsiteY196" fmla="*/ 768041 h 4384865"/>
                <a:gd name="connsiteX197" fmla="*/ 2216603 w 4215960"/>
                <a:gd name="connsiteY197" fmla="*/ 661452 h 4384865"/>
                <a:gd name="connsiteX198" fmla="*/ 2045381 w 4215960"/>
                <a:gd name="connsiteY198" fmla="*/ 671203 h 4384865"/>
                <a:gd name="connsiteX199" fmla="*/ 2026103 w 4215960"/>
                <a:gd name="connsiteY199" fmla="*/ 713840 h 4384865"/>
                <a:gd name="connsiteX200" fmla="*/ 1993900 w 4215960"/>
                <a:gd name="connsiteY200" fmla="*/ 646257 h 4384865"/>
                <a:gd name="connsiteX201" fmla="*/ 1964190 w 4215960"/>
                <a:gd name="connsiteY201" fmla="*/ 686625 h 4384865"/>
                <a:gd name="connsiteX202" fmla="*/ 1778681 w 4215960"/>
                <a:gd name="connsiteY202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57462 w 4215960"/>
                <a:gd name="connsiteY34" fmla="*/ 417208 h 4384865"/>
                <a:gd name="connsiteX35" fmla="*/ 362857 w 4215960"/>
                <a:gd name="connsiteY35" fmla="*/ 808862 h 4384865"/>
                <a:gd name="connsiteX36" fmla="*/ 312057 w 4215960"/>
                <a:gd name="connsiteY36" fmla="*/ 823377 h 4384865"/>
                <a:gd name="connsiteX37" fmla="*/ 239485 w 4215960"/>
                <a:gd name="connsiteY37" fmla="*/ 874177 h 4384865"/>
                <a:gd name="connsiteX38" fmla="*/ 210457 w 4215960"/>
                <a:gd name="connsiteY38" fmla="*/ 881434 h 4384865"/>
                <a:gd name="connsiteX39" fmla="*/ 159657 w 4215960"/>
                <a:gd name="connsiteY39" fmla="*/ 910462 h 4384865"/>
                <a:gd name="connsiteX40" fmla="*/ 130628 w 4215960"/>
                <a:gd name="connsiteY40" fmla="*/ 939491 h 4384865"/>
                <a:gd name="connsiteX41" fmla="*/ 108857 w 4215960"/>
                <a:gd name="connsiteY41" fmla="*/ 961262 h 4384865"/>
                <a:gd name="connsiteX42" fmla="*/ 94343 w 4215960"/>
                <a:gd name="connsiteY42" fmla="*/ 975777 h 4384865"/>
                <a:gd name="connsiteX43" fmla="*/ 43543 w 4215960"/>
                <a:gd name="connsiteY43" fmla="*/ 1055605 h 4384865"/>
                <a:gd name="connsiteX44" fmla="*/ 14514 w 4215960"/>
                <a:gd name="connsiteY44" fmla="*/ 1135434 h 4384865"/>
                <a:gd name="connsiteX45" fmla="*/ 0 w 4215960"/>
                <a:gd name="connsiteY45" fmla="*/ 1193491 h 4384865"/>
                <a:gd name="connsiteX46" fmla="*/ 7257 w 4215960"/>
                <a:gd name="connsiteY46" fmla="*/ 2165948 h 4384865"/>
                <a:gd name="connsiteX47" fmla="*/ 29028 w 4215960"/>
                <a:gd name="connsiteY47" fmla="*/ 2267548 h 4384865"/>
                <a:gd name="connsiteX48" fmla="*/ 43543 w 4215960"/>
                <a:gd name="connsiteY48" fmla="*/ 2303834 h 4384865"/>
                <a:gd name="connsiteX49" fmla="*/ 58057 w 4215960"/>
                <a:gd name="connsiteY49" fmla="*/ 2369148 h 4384865"/>
                <a:gd name="connsiteX50" fmla="*/ 79828 w 4215960"/>
                <a:gd name="connsiteY50" fmla="*/ 2419948 h 4384865"/>
                <a:gd name="connsiteX51" fmla="*/ 116114 w 4215960"/>
                <a:gd name="connsiteY51" fmla="*/ 2536062 h 4384865"/>
                <a:gd name="connsiteX52" fmla="*/ 137885 w 4215960"/>
                <a:gd name="connsiteY52" fmla="*/ 2601377 h 4384865"/>
                <a:gd name="connsiteX53" fmla="*/ 145143 w 4215960"/>
                <a:gd name="connsiteY53" fmla="*/ 2623148 h 4384865"/>
                <a:gd name="connsiteX54" fmla="*/ 166914 w 4215960"/>
                <a:gd name="connsiteY54" fmla="*/ 2666691 h 4384865"/>
                <a:gd name="connsiteX55" fmla="*/ 188685 w 4215960"/>
                <a:gd name="connsiteY55" fmla="*/ 2717491 h 4384865"/>
                <a:gd name="connsiteX56" fmla="*/ 195943 w 4215960"/>
                <a:gd name="connsiteY56" fmla="*/ 2746520 h 4384865"/>
                <a:gd name="connsiteX57" fmla="*/ 232228 w 4215960"/>
                <a:gd name="connsiteY57" fmla="*/ 2797320 h 4384865"/>
                <a:gd name="connsiteX58" fmla="*/ 254000 w 4215960"/>
                <a:gd name="connsiteY58" fmla="*/ 2855377 h 4384865"/>
                <a:gd name="connsiteX59" fmla="*/ 275771 w 4215960"/>
                <a:gd name="connsiteY59" fmla="*/ 2877148 h 4384865"/>
                <a:gd name="connsiteX60" fmla="*/ 312057 w 4215960"/>
                <a:gd name="connsiteY60" fmla="*/ 2949720 h 4384865"/>
                <a:gd name="connsiteX61" fmla="*/ 348343 w 4215960"/>
                <a:gd name="connsiteY61" fmla="*/ 3000520 h 4384865"/>
                <a:gd name="connsiteX62" fmla="*/ 355600 w 4215960"/>
                <a:gd name="connsiteY62" fmla="*/ 3022291 h 4384865"/>
                <a:gd name="connsiteX63" fmla="*/ 406400 w 4215960"/>
                <a:gd name="connsiteY63" fmla="*/ 3087605 h 4384865"/>
                <a:gd name="connsiteX64" fmla="*/ 435428 w 4215960"/>
                <a:gd name="connsiteY64" fmla="*/ 3152920 h 4384865"/>
                <a:gd name="connsiteX65" fmla="*/ 457200 w 4215960"/>
                <a:gd name="connsiteY65" fmla="*/ 3181948 h 4384865"/>
                <a:gd name="connsiteX66" fmla="*/ 471714 w 4215960"/>
                <a:gd name="connsiteY66" fmla="*/ 3240005 h 4384865"/>
                <a:gd name="connsiteX67" fmla="*/ 478971 w 4215960"/>
                <a:gd name="connsiteY67" fmla="*/ 3261777 h 4384865"/>
                <a:gd name="connsiteX68" fmla="*/ 486228 w 4215960"/>
                <a:gd name="connsiteY68" fmla="*/ 3290805 h 4384865"/>
                <a:gd name="connsiteX69" fmla="*/ 493485 w 4215960"/>
                <a:gd name="connsiteY69" fmla="*/ 3356120 h 4384865"/>
                <a:gd name="connsiteX70" fmla="*/ 515257 w 4215960"/>
                <a:gd name="connsiteY70" fmla="*/ 3414177 h 4384865"/>
                <a:gd name="connsiteX71" fmla="*/ 544285 w 4215960"/>
                <a:gd name="connsiteY71" fmla="*/ 3457720 h 4384865"/>
                <a:gd name="connsiteX72" fmla="*/ 573314 w 4215960"/>
                <a:gd name="connsiteY72" fmla="*/ 3508520 h 4384865"/>
                <a:gd name="connsiteX73" fmla="*/ 602343 w 4215960"/>
                <a:gd name="connsiteY73" fmla="*/ 3530291 h 4384865"/>
                <a:gd name="connsiteX74" fmla="*/ 645885 w 4215960"/>
                <a:gd name="connsiteY74" fmla="*/ 3573834 h 4384865"/>
                <a:gd name="connsiteX75" fmla="*/ 674914 w 4215960"/>
                <a:gd name="connsiteY75" fmla="*/ 3595605 h 4384865"/>
                <a:gd name="connsiteX76" fmla="*/ 711200 w 4215960"/>
                <a:gd name="connsiteY76" fmla="*/ 3639148 h 4384865"/>
                <a:gd name="connsiteX77" fmla="*/ 740228 w 4215960"/>
                <a:gd name="connsiteY77" fmla="*/ 3660920 h 4384865"/>
                <a:gd name="connsiteX78" fmla="*/ 812800 w 4215960"/>
                <a:gd name="connsiteY78" fmla="*/ 3726234 h 4384865"/>
                <a:gd name="connsiteX79" fmla="*/ 849085 w 4215960"/>
                <a:gd name="connsiteY79" fmla="*/ 3769777 h 4384865"/>
                <a:gd name="connsiteX80" fmla="*/ 870857 w 4215960"/>
                <a:gd name="connsiteY80" fmla="*/ 3784291 h 4384865"/>
                <a:gd name="connsiteX81" fmla="*/ 907143 w 4215960"/>
                <a:gd name="connsiteY81" fmla="*/ 3827834 h 4384865"/>
                <a:gd name="connsiteX82" fmla="*/ 936171 w 4215960"/>
                <a:gd name="connsiteY82" fmla="*/ 3849605 h 4384865"/>
                <a:gd name="connsiteX83" fmla="*/ 1030514 w 4215960"/>
                <a:gd name="connsiteY83" fmla="*/ 3893148 h 4384865"/>
                <a:gd name="connsiteX84" fmla="*/ 1480457 w 4215960"/>
                <a:gd name="connsiteY84" fmla="*/ 3878634 h 4384865"/>
                <a:gd name="connsiteX85" fmla="*/ 1531257 w 4215960"/>
                <a:gd name="connsiteY85" fmla="*/ 3864120 h 4384865"/>
                <a:gd name="connsiteX86" fmla="*/ 1618343 w 4215960"/>
                <a:gd name="connsiteY86" fmla="*/ 3856862 h 4384865"/>
                <a:gd name="connsiteX87" fmla="*/ 1698171 w 4215960"/>
                <a:gd name="connsiteY87" fmla="*/ 3842348 h 4384865"/>
                <a:gd name="connsiteX88" fmla="*/ 1756228 w 4215960"/>
                <a:gd name="connsiteY88" fmla="*/ 3835091 h 4384865"/>
                <a:gd name="connsiteX89" fmla="*/ 1785257 w 4215960"/>
                <a:gd name="connsiteY89" fmla="*/ 3820577 h 4384865"/>
                <a:gd name="connsiteX90" fmla="*/ 1850571 w 4215960"/>
                <a:gd name="connsiteY90" fmla="*/ 3798805 h 4384865"/>
                <a:gd name="connsiteX91" fmla="*/ 1886857 w 4215960"/>
                <a:gd name="connsiteY91" fmla="*/ 3784291 h 4384865"/>
                <a:gd name="connsiteX92" fmla="*/ 1988457 w 4215960"/>
                <a:gd name="connsiteY92" fmla="*/ 3769777 h 4384865"/>
                <a:gd name="connsiteX93" fmla="*/ 2017485 w 4215960"/>
                <a:gd name="connsiteY93" fmla="*/ 3762520 h 4384865"/>
                <a:gd name="connsiteX94" fmla="*/ 2637971 w 4215960"/>
                <a:gd name="connsiteY94" fmla="*/ 4109274 h 4384865"/>
                <a:gd name="connsiteX95" fmla="*/ 2724375 w 4215960"/>
                <a:gd name="connsiteY95" fmla="*/ 4295464 h 4384865"/>
                <a:gd name="connsiteX96" fmla="*/ 2784700 w 4215960"/>
                <a:gd name="connsiteY96" fmla="*/ 4354202 h 4384865"/>
                <a:gd name="connsiteX97" fmla="*/ 2795812 w 4215960"/>
                <a:gd name="connsiteY97" fmla="*/ 4324039 h 4384865"/>
                <a:gd name="connsiteX98" fmla="*/ 2841850 w 4215960"/>
                <a:gd name="connsiteY98" fmla="*/ 4297051 h 4384865"/>
                <a:gd name="connsiteX99" fmla="*/ 2892650 w 4215960"/>
                <a:gd name="connsiteY99" fmla="*/ 4370077 h 4384865"/>
                <a:gd name="connsiteX100" fmla="*/ 2941863 w 4215960"/>
                <a:gd name="connsiteY100" fmla="*/ 4373252 h 4384865"/>
                <a:gd name="connsiteX101" fmla="*/ 2897412 w 4215960"/>
                <a:gd name="connsiteY101" fmla="*/ 4279590 h 4384865"/>
                <a:gd name="connsiteX102" fmla="*/ 2854550 w 4215960"/>
                <a:gd name="connsiteY102" fmla="*/ 4211327 h 4384865"/>
                <a:gd name="connsiteX103" fmla="*/ 2897413 w 4215960"/>
                <a:gd name="connsiteY103" fmla="*/ 4195451 h 4384865"/>
                <a:gd name="connsiteX104" fmla="*/ 2878362 w 4215960"/>
                <a:gd name="connsiteY104" fmla="*/ 4154177 h 4384865"/>
                <a:gd name="connsiteX105" fmla="*/ 2930750 w 4215960"/>
                <a:gd name="connsiteY105" fmla="*/ 4163702 h 4384865"/>
                <a:gd name="connsiteX106" fmla="*/ 2910113 w 4215960"/>
                <a:gd name="connsiteY106" fmla="*/ 4130364 h 4384865"/>
                <a:gd name="connsiteX107" fmla="*/ 2931432 w 4215960"/>
                <a:gd name="connsiteY107" fmla="*/ 4113810 h 4384865"/>
                <a:gd name="connsiteX108" fmla="*/ 3052535 w 4215960"/>
                <a:gd name="connsiteY108" fmla="*/ 4199083 h 4384865"/>
                <a:gd name="connsiteX109" fmla="*/ 3087912 w 4215960"/>
                <a:gd name="connsiteY109" fmla="*/ 4185926 h 4384865"/>
                <a:gd name="connsiteX110" fmla="*/ 3140299 w 4215960"/>
                <a:gd name="connsiteY110" fmla="*/ 4251015 h 4384865"/>
                <a:gd name="connsiteX111" fmla="*/ 3160937 w 4215960"/>
                <a:gd name="connsiteY111" fmla="*/ 4309752 h 4384865"/>
                <a:gd name="connsiteX112" fmla="*/ 3268887 w 4215960"/>
                <a:gd name="connsiteY112" fmla="*/ 4328801 h 4384865"/>
                <a:gd name="connsiteX113" fmla="*/ 3208563 w 4215960"/>
                <a:gd name="connsiteY113" fmla="*/ 4262126 h 4384865"/>
                <a:gd name="connsiteX114" fmla="*/ 3205387 w 4215960"/>
                <a:gd name="connsiteY114" fmla="*/ 4193864 h 4384865"/>
                <a:gd name="connsiteX115" fmla="*/ 3259362 w 4215960"/>
                <a:gd name="connsiteY115" fmla="*/ 4249427 h 4384865"/>
                <a:gd name="connsiteX116" fmla="*/ 3308575 w 4215960"/>
                <a:gd name="connsiteY116" fmla="*/ 4254189 h 4384865"/>
                <a:gd name="connsiteX117" fmla="*/ 3302225 w 4215960"/>
                <a:gd name="connsiteY117" fmla="*/ 4204977 h 4384865"/>
                <a:gd name="connsiteX118" fmla="*/ 3362550 w 4215960"/>
                <a:gd name="connsiteY118" fmla="*/ 4209739 h 4384865"/>
                <a:gd name="connsiteX119" fmla="*/ 3424462 w 4215960"/>
                <a:gd name="connsiteY119" fmla="*/ 4252601 h 4384865"/>
                <a:gd name="connsiteX120" fmla="*/ 3456212 w 4215960"/>
                <a:gd name="connsiteY120" fmla="*/ 4239902 h 4384865"/>
                <a:gd name="connsiteX121" fmla="*/ 3449863 w 4215960"/>
                <a:gd name="connsiteY121" fmla="*/ 4204977 h 4384865"/>
                <a:gd name="connsiteX122" fmla="*/ 3491138 w 4215960"/>
                <a:gd name="connsiteY122" fmla="*/ 4181165 h 4384865"/>
                <a:gd name="connsiteX123" fmla="*/ 3575275 w 4215960"/>
                <a:gd name="connsiteY123" fmla="*/ 4238315 h 4384865"/>
                <a:gd name="connsiteX124" fmla="*/ 3592738 w 4215960"/>
                <a:gd name="connsiteY124" fmla="*/ 4136717 h 4384865"/>
                <a:gd name="connsiteX125" fmla="*/ 3567338 w 4215960"/>
                <a:gd name="connsiteY125" fmla="*/ 4114491 h 4384865"/>
                <a:gd name="connsiteX126" fmla="*/ 3494312 w 4215960"/>
                <a:gd name="connsiteY126" fmla="*/ 4071628 h 4384865"/>
                <a:gd name="connsiteX127" fmla="*/ 3516537 w 4215960"/>
                <a:gd name="connsiteY127" fmla="*/ 4046229 h 4384865"/>
                <a:gd name="connsiteX128" fmla="*/ 3537175 w 4215960"/>
                <a:gd name="connsiteY128" fmla="*/ 4024003 h 4384865"/>
                <a:gd name="connsiteX129" fmla="*/ 3591150 w 4215960"/>
                <a:gd name="connsiteY129" fmla="*/ 4055754 h 4384865"/>
                <a:gd name="connsiteX130" fmla="*/ 3597500 w 4215960"/>
                <a:gd name="connsiteY130" fmla="*/ 4011304 h 4384865"/>
                <a:gd name="connsiteX131" fmla="*/ 3541937 w 4215960"/>
                <a:gd name="connsiteY131" fmla="*/ 3987491 h 4384865"/>
                <a:gd name="connsiteX132" fmla="*/ 3540350 w 4215960"/>
                <a:gd name="connsiteY132" fmla="*/ 3977967 h 4384865"/>
                <a:gd name="connsiteX133" fmla="*/ 3527649 w 4215960"/>
                <a:gd name="connsiteY133" fmla="*/ 3939868 h 4384865"/>
                <a:gd name="connsiteX134" fmla="*/ 3533999 w 4215960"/>
                <a:gd name="connsiteY134" fmla="*/ 3892242 h 4384865"/>
                <a:gd name="connsiteX135" fmla="*/ 3545112 w 4215960"/>
                <a:gd name="connsiteY135" fmla="*/ 3836679 h 4384865"/>
                <a:gd name="connsiteX136" fmla="*/ 3507012 w 4215960"/>
                <a:gd name="connsiteY136" fmla="*/ 3806517 h 4384865"/>
                <a:gd name="connsiteX137" fmla="*/ 3540349 w 4215960"/>
                <a:gd name="connsiteY137" fmla="*/ 3796992 h 4384865"/>
                <a:gd name="connsiteX138" fmla="*/ 3518124 w 4215960"/>
                <a:gd name="connsiteY138" fmla="*/ 3760479 h 4384865"/>
                <a:gd name="connsiteX139" fmla="*/ 3556225 w 4215960"/>
                <a:gd name="connsiteY139" fmla="*/ 3755718 h 4384865"/>
                <a:gd name="connsiteX140" fmla="*/ 3562574 w 4215960"/>
                <a:gd name="connsiteY140" fmla="*/ 3722379 h 4384865"/>
                <a:gd name="connsiteX141" fmla="*/ 3624488 w 4215960"/>
                <a:gd name="connsiteY141" fmla="*/ 3731906 h 4384865"/>
                <a:gd name="connsiteX142" fmla="*/ 3657601 w 4215960"/>
                <a:gd name="connsiteY142" fmla="*/ 3747098 h 4384865"/>
                <a:gd name="connsiteX143" fmla="*/ 3623808 w 4215960"/>
                <a:gd name="connsiteY143" fmla="*/ 3788146 h 4384865"/>
                <a:gd name="connsiteX144" fmla="*/ 3662816 w 4215960"/>
                <a:gd name="connsiteY144" fmla="*/ 3895642 h 4384865"/>
                <a:gd name="connsiteX145" fmla="*/ 3715203 w 4215960"/>
                <a:gd name="connsiteY145" fmla="*/ 3926940 h 4384865"/>
                <a:gd name="connsiteX146" fmla="*/ 3767137 w 4215960"/>
                <a:gd name="connsiteY146" fmla="*/ 3884758 h 4384865"/>
                <a:gd name="connsiteX147" fmla="*/ 3852862 w 4215960"/>
                <a:gd name="connsiteY147" fmla="*/ 3836225 h 4384865"/>
                <a:gd name="connsiteX148" fmla="*/ 3835626 w 4215960"/>
                <a:gd name="connsiteY148" fmla="*/ 3747324 h 4384865"/>
                <a:gd name="connsiteX149" fmla="*/ 3912960 w 4215960"/>
                <a:gd name="connsiteY149" fmla="*/ 3614655 h 4384865"/>
                <a:gd name="connsiteX150" fmla="*/ 4205514 w 4215960"/>
                <a:gd name="connsiteY150" fmla="*/ 3281507 h 4384865"/>
                <a:gd name="connsiteX151" fmla="*/ 4124097 w 4215960"/>
                <a:gd name="connsiteY151" fmla="*/ 3272435 h 4384865"/>
                <a:gd name="connsiteX152" fmla="*/ 4128634 w 4215960"/>
                <a:gd name="connsiteY152" fmla="*/ 3180587 h 4384865"/>
                <a:gd name="connsiteX153" fmla="*/ 4079647 w 4215960"/>
                <a:gd name="connsiteY153" fmla="*/ 3155415 h 4384865"/>
                <a:gd name="connsiteX154" fmla="*/ 3995510 w 4215960"/>
                <a:gd name="connsiteY154" fmla="*/ 3186937 h 4384865"/>
                <a:gd name="connsiteX155" fmla="*/ 3958771 w 4215960"/>
                <a:gd name="connsiteY155" fmla="*/ 3150652 h 4384865"/>
                <a:gd name="connsiteX156" fmla="*/ 4003448 w 4215960"/>
                <a:gd name="connsiteY156" fmla="*/ 3127747 h 4384865"/>
                <a:gd name="connsiteX157" fmla="*/ 3874181 w 4215960"/>
                <a:gd name="connsiteY157" fmla="*/ 2914568 h 4384865"/>
                <a:gd name="connsiteX158" fmla="*/ 3889147 w 4215960"/>
                <a:gd name="connsiteY158" fmla="*/ 2884405 h 4384865"/>
                <a:gd name="connsiteX159" fmla="*/ 3865562 w 4215960"/>
                <a:gd name="connsiteY159" fmla="*/ 2768745 h 4384865"/>
                <a:gd name="connsiteX160" fmla="*/ 3706813 w 4215960"/>
                <a:gd name="connsiteY160" fmla="*/ 2757859 h 4384865"/>
                <a:gd name="connsiteX161" fmla="*/ 3673475 w 4215960"/>
                <a:gd name="connsiteY161" fmla="*/ 2806617 h 4384865"/>
                <a:gd name="connsiteX162" fmla="*/ 3584575 w 4215960"/>
                <a:gd name="connsiteY162" fmla="*/ 2821133 h 4384865"/>
                <a:gd name="connsiteX163" fmla="*/ 3590925 w 4215960"/>
                <a:gd name="connsiteY163" fmla="*/ 2799134 h 4384865"/>
                <a:gd name="connsiteX164" fmla="*/ 3537403 w 4215960"/>
                <a:gd name="connsiteY164" fmla="*/ 2783033 h 4384865"/>
                <a:gd name="connsiteX165" fmla="*/ 3512684 w 4215960"/>
                <a:gd name="connsiteY165" fmla="*/ 2617932 h 4384865"/>
                <a:gd name="connsiteX166" fmla="*/ 3232377 w 4215960"/>
                <a:gd name="connsiteY166" fmla="*/ 2551257 h 4384865"/>
                <a:gd name="connsiteX167" fmla="*/ 3096078 w 4215960"/>
                <a:gd name="connsiteY167" fmla="*/ 2594573 h 4384865"/>
                <a:gd name="connsiteX168" fmla="*/ 2964089 w 4215960"/>
                <a:gd name="connsiteY168" fmla="*/ 2587089 h 4384865"/>
                <a:gd name="connsiteX169" fmla="*/ 2831646 w 4215960"/>
                <a:gd name="connsiteY169" fmla="*/ 2476191 h 4384865"/>
                <a:gd name="connsiteX170" fmla="*/ 2618468 w 4215960"/>
                <a:gd name="connsiteY170" fmla="*/ 2172978 h 4384865"/>
                <a:gd name="connsiteX171" fmla="*/ 2220006 w 4215960"/>
                <a:gd name="connsiteY171" fmla="*/ 2033505 h 4384865"/>
                <a:gd name="connsiteX172" fmla="*/ 1983468 w 4215960"/>
                <a:gd name="connsiteY172" fmla="*/ 1720541 h 4384865"/>
                <a:gd name="connsiteX173" fmla="*/ 2017259 w 4215960"/>
                <a:gd name="connsiteY173" fmla="*/ 1695595 h 4384865"/>
                <a:gd name="connsiteX174" fmla="*/ 2076903 w 4215960"/>
                <a:gd name="connsiteY174" fmla="*/ 1778598 h 4384865"/>
                <a:gd name="connsiteX175" fmla="*/ 2097087 w 4215960"/>
                <a:gd name="connsiteY175" fmla="*/ 1761135 h 4384865"/>
                <a:gd name="connsiteX176" fmla="*/ 2140177 w 4215960"/>
                <a:gd name="connsiteY176" fmla="*/ 1791979 h 4384865"/>
                <a:gd name="connsiteX177" fmla="*/ 2228850 w 4215960"/>
                <a:gd name="connsiteY177" fmla="*/ 1738230 h 4384865"/>
                <a:gd name="connsiteX178" fmla="*/ 2244952 w 4215960"/>
                <a:gd name="connsiteY178" fmla="*/ 1717820 h 4384865"/>
                <a:gd name="connsiteX179" fmla="*/ 2303235 w 4215960"/>
                <a:gd name="connsiteY179" fmla="*/ 1718046 h 4384865"/>
                <a:gd name="connsiteX180" fmla="*/ 2319338 w 4215960"/>
                <a:gd name="connsiteY180" fmla="*/ 1684936 h 4384865"/>
                <a:gd name="connsiteX181" fmla="*/ 2300514 w 4215960"/>
                <a:gd name="connsiteY181" fmla="*/ 1659309 h 4384865"/>
                <a:gd name="connsiteX182" fmla="*/ 2233386 w 4215960"/>
                <a:gd name="connsiteY182" fmla="*/ 1679266 h 4384865"/>
                <a:gd name="connsiteX183" fmla="*/ 2211614 w 4215960"/>
                <a:gd name="connsiteY183" fmla="*/ 1625745 h 4384865"/>
                <a:gd name="connsiteX184" fmla="*/ 2232932 w 4215960"/>
                <a:gd name="connsiteY184" fmla="*/ 1596035 h 4384865"/>
                <a:gd name="connsiteX185" fmla="*/ 2176462 w 4215960"/>
                <a:gd name="connsiteY185" fmla="*/ 1492621 h 4384865"/>
                <a:gd name="connsiteX186" fmla="*/ 2127931 w 4215960"/>
                <a:gd name="connsiteY186" fmla="*/ 1531402 h 4384865"/>
                <a:gd name="connsiteX187" fmla="*/ 2038576 w 4215960"/>
                <a:gd name="connsiteY187" fmla="*/ 1476746 h 4384865"/>
                <a:gd name="connsiteX188" fmla="*/ 2090510 w 4215960"/>
                <a:gd name="connsiteY188" fmla="*/ 1384217 h 4384865"/>
                <a:gd name="connsiteX189" fmla="*/ 2047648 w 4215960"/>
                <a:gd name="connsiteY189" fmla="*/ 1263114 h 4384865"/>
                <a:gd name="connsiteX190" fmla="*/ 2062389 w 4215960"/>
                <a:gd name="connsiteY190" fmla="*/ 1139062 h 4384865"/>
                <a:gd name="connsiteX191" fmla="*/ 2157639 w 4215960"/>
                <a:gd name="connsiteY191" fmla="*/ 1065357 h 4384865"/>
                <a:gd name="connsiteX192" fmla="*/ 2262868 w 4215960"/>
                <a:gd name="connsiteY192" fmla="*/ 1042905 h 4384865"/>
                <a:gd name="connsiteX193" fmla="*/ 2199821 w 4215960"/>
                <a:gd name="connsiteY193" fmla="*/ 953098 h 4384865"/>
                <a:gd name="connsiteX194" fmla="*/ 2182585 w 4215960"/>
                <a:gd name="connsiteY194" fmla="*/ 997775 h 4384865"/>
                <a:gd name="connsiteX195" fmla="*/ 2139270 w 4215960"/>
                <a:gd name="connsiteY195" fmla="*/ 950604 h 4384865"/>
                <a:gd name="connsiteX196" fmla="*/ 2160588 w 4215960"/>
                <a:gd name="connsiteY196" fmla="*/ 865332 h 4384865"/>
                <a:gd name="connsiteX197" fmla="*/ 2233612 w 4215960"/>
                <a:gd name="connsiteY197" fmla="*/ 768041 h 4384865"/>
                <a:gd name="connsiteX198" fmla="*/ 2216603 w 4215960"/>
                <a:gd name="connsiteY198" fmla="*/ 661452 h 4384865"/>
                <a:gd name="connsiteX199" fmla="*/ 2045381 w 4215960"/>
                <a:gd name="connsiteY199" fmla="*/ 671203 h 4384865"/>
                <a:gd name="connsiteX200" fmla="*/ 2026103 w 4215960"/>
                <a:gd name="connsiteY200" fmla="*/ 713840 h 4384865"/>
                <a:gd name="connsiteX201" fmla="*/ 1993900 w 4215960"/>
                <a:gd name="connsiteY201" fmla="*/ 646257 h 4384865"/>
                <a:gd name="connsiteX202" fmla="*/ 1964190 w 4215960"/>
                <a:gd name="connsiteY202" fmla="*/ 686625 h 4384865"/>
                <a:gd name="connsiteX203" fmla="*/ 1778681 w 4215960"/>
                <a:gd name="connsiteY20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362857 w 4215960"/>
                <a:gd name="connsiteY35" fmla="*/ 808862 h 4384865"/>
                <a:gd name="connsiteX36" fmla="*/ 312057 w 4215960"/>
                <a:gd name="connsiteY36" fmla="*/ 823377 h 4384865"/>
                <a:gd name="connsiteX37" fmla="*/ 239485 w 4215960"/>
                <a:gd name="connsiteY37" fmla="*/ 874177 h 4384865"/>
                <a:gd name="connsiteX38" fmla="*/ 210457 w 4215960"/>
                <a:gd name="connsiteY38" fmla="*/ 881434 h 4384865"/>
                <a:gd name="connsiteX39" fmla="*/ 159657 w 4215960"/>
                <a:gd name="connsiteY39" fmla="*/ 910462 h 4384865"/>
                <a:gd name="connsiteX40" fmla="*/ 130628 w 4215960"/>
                <a:gd name="connsiteY40" fmla="*/ 939491 h 4384865"/>
                <a:gd name="connsiteX41" fmla="*/ 108857 w 4215960"/>
                <a:gd name="connsiteY41" fmla="*/ 961262 h 4384865"/>
                <a:gd name="connsiteX42" fmla="*/ 94343 w 4215960"/>
                <a:gd name="connsiteY42" fmla="*/ 975777 h 4384865"/>
                <a:gd name="connsiteX43" fmla="*/ 43543 w 4215960"/>
                <a:gd name="connsiteY43" fmla="*/ 1055605 h 4384865"/>
                <a:gd name="connsiteX44" fmla="*/ 14514 w 4215960"/>
                <a:gd name="connsiteY44" fmla="*/ 1135434 h 4384865"/>
                <a:gd name="connsiteX45" fmla="*/ 0 w 4215960"/>
                <a:gd name="connsiteY45" fmla="*/ 1193491 h 4384865"/>
                <a:gd name="connsiteX46" fmla="*/ 7257 w 4215960"/>
                <a:gd name="connsiteY46" fmla="*/ 2165948 h 4384865"/>
                <a:gd name="connsiteX47" fmla="*/ 29028 w 4215960"/>
                <a:gd name="connsiteY47" fmla="*/ 2267548 h 4384865"/>
                <a:gd name="connsiteX48" fmla="*/ 43543 w 4215960"/>
                <a:gd name="connsiteY48" fmla="*/ 2303834 h 4384865"/>
                <a:gd name="connsiteX49" fmla="*/ 58057 w 4215960"/>
                <a:gd name="connsiteY49" fmla="*/ 2369148 h 4384865"/>
                <a:gd name="connsiteX50" fmla="*/ 79828 w 4215960"/>
                <a:gd name="connsiteY50" fmla="*/ 2419948 h 4384865"/>
                <a:gd name="connsiteX51" fmla="*/ 116114 w 4215960"/>
                <a:gd name="connsiteY51" fmla="*/ 2536062 h 4384865"/>
                <a:gd name="connsiteX52" fmla="*/ 137885 w 4215960"/>
                <a:gd name="connsiteY52" fmla="*/ 2601377 h 4384865"/>
                <a:gd name="connsiteX53" fmla="*/ 145143 w 4215960"/>
                <a:gd name="connsiteY53" fmla="*/ 2623148 h 4384865"/>
                <a:gd name="connsiteX54" fmla="*/ 166914 w 4215960"/>
                <a:gd name="connsiteY54" fmla="*/ 2666691 h 4384865"/>
                <a:gd name="connsiteX55" fmla="*/ 188685 w 4215960"/>
                <a:gd name="connsiteY55" fmla="*/ 2717491 h 4384865"/>
                <a:gd name="connsiteX56" fmla="*/ 195943 w 4215960"/>
                <a:gd name="connsiteY56" fmla="*/ 2746520 h 4384865"/>
                <a:gd name="connsiteX57" fmla="*/ 232228 w 4215960"/>
                <a:gd name="connsiteY57" fmla="*/ 2797320 h 4384865"/>
                <a:gd name="connsiteX58" fmla="*/ 254000 w 4215960"/>
                <a:gd name="connsiteY58" fmla="*/ 2855377 h 4384865"/>
                <a:gd name="connsiteX59" fmla="*/ 275771 w 4215960"/>
                <a:gd name="connsiteY59" fmla="*/ 2877148 h 4384865"/>
                <a:gd name="connsiteX60" fmla="*/ 312057 w 4215960"/>
                <a:gd name="connsiteY60" fmla="*/ 2949720 h 4384865"/>
                <a:gd name="connsiteX61" fmla="*/ 348343 w 4215960"/>
                <a:gd name="connsiteY61" fmla="*/ 3000520 h 4384865"/>
                <a:gd name="connsiteX62" fmla="*/ 355600 w 4215960"/>
                <a:gd name="connsiteY62" fmla="*/ 3022291 h 4384865"/>
                <a:gd name="connsiteX63" fmla="*/ 406400 w 4215960"/>
                <a:gd name="connsiteY63" fmla="*/ 3087605 h 4384865"/>
                <a:gd name="connsiteX64" fmla="*/ 435428 w 4215960"/>
                <a:gd name="connsiteY64" fmla="*/ 3152920 h 4384865"/>
                <a:gd name="connsiteX65" fmla="*/ 457200 w 4215960"/>
                <a:gd name="connsiteY65" fmla="*/ 3181948 h 4384865"/>
                <a:gd name="connsiteX66" fmla="*/ 471714 w 4215960"/>
                <a:gd name="connsiteY66" fmla="*/ 3240005 h 4384865"/>
                <a:gd name="connsiteX67" fmla="*/ 478971 w 4215960"/>
                <a:gd name="connsiteY67" fmla="*/ 3261777 h 4384865"/>
                <a:gd name="connsiteX68" fmla="*/ 486228 w 4215960"/>
                <a:gd name="connsiteY68" fmla="*/ 3290805 h 4384865"/>
                <a:gd name="connsiteX69" fmla="*/ 493485 w 4215960"/>
                <a:gd name="connsiteY69" fmla="*/ 3356120 h 4384865"/>
                <a:gd name="connsiteX70" fmla="*/ 515257 w 4215960"/>
                <a:gd name="connsiteY70" fmla="*/ 3414177 h 4384865"/>
                <a:gd name="connsiteX71" fmla="*/ 544285 w 4215960"/>
                <a:gd name="connsiteY71" fmla="*/ 3457720 h 4384865"/>
                <a:gd name="connsiteX72" fmla="*/ 573314 w 4215960"/>
                <a:gd name="connsiteY72" fmla="*/ 3508520 h 4384865"/>
                <a:gd name="connsiteX73" fmla="*/ 602343 w 4215960"/>
                <a:gd name="connsiteY73" fmla="*/ 3530291 h 4384865"/>
                <a:gd name="connsiteX74" fmla="*/ 645885 w 4215960"/>
                <a:gd name="connsiteY74" fmla="*/ 3573834 h 4384865"/>
                <a:gd name="connsiteX75" fmla="*/ 674914 w 4215960"/>
                <a:gd name="connsiteY75" fmla="*/ 3595605 h 4384865"/>
                <a:gd name="connsiteX76" fmla="*/ 711200 w 4215960"/>
                <a:gd name="connsiteY76" fmla="*/ 3639148 h 4384865"/>
                <a:gd name="connsiteX77" fmla="*/ 740228 w 4215960"/>
                <a:gd name="connsiteY77" fmla="*/ 3660920 h 4384865"/>
                <a:gd name="connsiteX78" fmla="*/ 812800 w 4215960"/>
                <a:gd name="connsiteY78" fmla="*/ 3726234 h 4384865"/>
                <a:gd name="connsiteX79" fmla="*/ 849085 w 4215960"/>
                <a:gd name="connsiteY79" fmla="*/ 3769777 h 4384865"/>
                <a:gd name="connsiteX80" fmla="*/ 870857 w 4215960"/>
                <a:gd name="connsiteY80" fmla="*/ 3784291 h 4384865"/>
                <a:gd name="connsiteX81" fmla="*/ 907143 w 4215960"/>
                <a:gd name="connsiteY81" fmla="*/ 3827834 h 4384865"/>
                <a:gd name="connsiteX82" fmla="*/ 936171 w 4215960"/>
                <a:gd name="connsiteY82" fmla="*/ 3849605 h 4384865"/>
                <a:gd name="connsiteX83" fmla="*/ 1030514 w 4215960"/>
                <a:gd name="connsiteY83" fmla="*/ 3893148 h 4384865"/>
                <a:gd name="connsiteX84" fmla="*/ 1480457 w 4215960"/>
                <a:gd name="connsiteY84" fmla="*/ 3878634 h 4384865"/>
                <a:gd name="connsiteX85" fmla="*/ 1531257 w 4215960"/>
                <a:gd name="connsiteY85" fmla="*/ 3864120 h 4384865"/>
                <a:gd name="connsiteX86" fmla="*/ 1618343 w 4215960"/>
                <a:gd name="connsiteY86" fmla="*/ 3856862 h 4384865"/>
                <a:gd name="connsiteX87" fmla="*/ 1698171 w 4215960"/>
                <a:gd name="connsiteY87" fmla="*/ 3842348 h 4384865"/>
                <a:gd name="connsiteX88" fmla="*/ 1756228 w 4215960"/>
                <a:gd name="connsiteY88" fmla="*/ 3835091 h 4384865"/>
                <a:gd name="connsiteX89" fmla="*/ 1785257 w 4215960"/>
                <a:gd name="connsiteY89" fmla="*/ 3820577 h 4384865"/>
                <a:gd name="connsiteX90" fmla="*/ 1850571 w 4215960"/>
                <a:gd name="connsiteY90" fmla="*/ 3798805 h 4384865"/>
                <a:gd name="connsiteX91" fmla="*/ 1886857 w 4215960"/>
                <a:gd name="connsiteY91" fmla="*/ 3784291 h 4384865"/>
                <a:gd name="connsiteX92" fmla="*/ 1988457 w 4215960"/>
                <a:gd name="connsiteY92" fmla="*/ 3769777 h 4384865"/>
                <a:gd name="connsiteX93" fmla="*/ 2017485 w 4215960"/>
                <a:gd name="connsiteY93" fmla="*/ 3762520 h 4384865"/>
                <a:gd name="connsiteX94" fmla="*/ 2637971 w 4215960"/>
                <a:gd name="connsiteY94" fmla="*/ 4109274 h 4384865"/>
                <a:gd name="connsiteX95" fmla="*/ 2724375 w 4215960"/>
                <a:gd name="connsiteY95" fmla="*/ 4295464 h 4384865"/>
                <a:gd name="connsiteX96" fmla="*/ 2784700 w 4215960"/>
                <a:gd name="connsiteY96" fmla="*/ 4354202 h 4384865"/>
                <a:gd name="connsiteX97" fmla="*/ 2795812 w 4215960"/>
                <a:gd name="connsiteY97" fmla="*/ 4324039 h 4384865"/>
                <a:gd name="connsiteX98" fmla="*/ 2841850 w 4215960"/>
                <a:gd name="connsiteY98" fmla="*/ 4297051 h 4384865"/>
                <a:gd name="connsiteX99" fmla="*/ 2892650 w 4215960"/>
                <a:gd name="connsiteY99" fmla="*/ 4370077 h 4384865"/>
                <a:gd name="connsiteX100" fmla="*/ 2941863 w 4215960"/>
                <a:gd name="connsiteY100" fmla="*/ 4373252 h 4384865"/>
                <a:gd name="connsiteX101" fmla="*/ 2897412 w 4215960"/>
                <a:gd name="connsiteY101" fmla="*/ 4279590 h 4384865"/>
                <a:gd name="connsiteX102" fmla="*/ 2854550 w 4215960"/>
                <a:gd name="connsiteY102" fmla="*/ 4211327 h 4384865"/>
                <a:gd name="connsiteX103" fmla="*/ 2897413 w 4215960"/>
                <a:gd name="connsiteY103" fmla="*/ 4195451 h 4384865"/>
                <a:gd name="connsiteX104" fmla="*/ 2878362 w 4215960"/>
                <a:gd name="connsiteY104" fmla="*/ 4154177 h 4384865"/>
                <a:gd name="connsiteX105" fmla="*/ 2930750 w 4215960"/>
                <a:gd name="connsiteY105" fmla="*/ 4163702 h 4384865"/>
                <a:gd name="connsiteX106" fmla="*/ 2910113 w 4215960"/>
                <a:gd name="connsiteY106" fmla="*/ 4130364 h 4384865"/>
                <a:gd name="connsiteX107" fmla="*/ 2931432 w 4215960"/>
                <a:gd name="connsiteY107" fmla="*/ 4113810 h 4384865"/>
                <a:gd name="connsiteX108" fmla="*/ 3052535 w 4215960"/>
                <a:gd name="connsiteY108" fmla="*/ 4199083 h 4384865"/>
                <a:gd name="connsiteX109" fmla="*/ 3087912 w 4215960"/>
                <a:gd name="connsiteY109" fmla="*/ 4185926 h 4384865"/>
                <a:gd name="connsiteX110" fmla="*/ 3140299 w 4215960"/>
                <a:gd name="connsiteY110" fmla="*/ 4251015 h 4384865"/>
                <a:gd name="connsiteX111" fmla="*/ 3160937 w 4215960"/>
                <a:gd name="connsiteY111" fmla="*/ 4309752 h 4384865"/>
                <a:gd name="connsiteX112" fmla="*/ 3268887 w 4215960"/>
                <a:gd name="connsiteY112" fmla="*/ 4328801 h 4384865"/>
                <a:gd name="connsiteX113" fmla="*/ 3208563 w 4215960"/>
                <a:gd name="connsiteY113" fmla="*/ 4262126 h 4384865"/>
                <a:gd name="connsiteX114" fmla="*/ 3205387 w 4215960"/>
                <a:gd name="connsiteY114" fmla="*/ 4193864 h 4384865"/>
                <a:gd name="connsiteX115" fmla="*/ 3259362 w 4215960"/>
                <a:gd name="connsiteY115" fmla="*/ 4249427 h 4384865"/>
                <a:gd name="connsiteX116" fmla="*/ 3308575 w 4215960"/>
                <a:gd name="connsiteY116" fmla="*/ 4254189 h 4384865"/>
                <a:gd name="connsiteX117" fmla="*/ 3302225 w 4215960"/>
                <a:gd name="connsiteY117" fmla="*/ 4204977 h 4384865"/>
                <a:gd name="connsiteX118" fmla="*/ 3362550 w 4215960"/>
                <a:gd name="connsiteY118" fmla="*/ 4209739 h 4384865"/>
                <a:gd name="connsiteX119" fmla="*/ 3424462 w 4215960"/>
                <a:gd name="connsiteY119" fmla="*/ 4252601 h 4384865"/>
                <a:gd name="connsiteX120" fmla="*/ 3456212 w 4215960"/>
                <a:gd name="connsiteY120" fmla="*/ 4239902 h 4384865"/>
                <a:gd name="connsiteX121" fmla="*/ 3449863 w 4215960"/>
                <a:gd name="connsiteY121" fmla="*/ 4204977 h 4384865"/>
                <a:gd name="connsiteX122" fmla="*/ 3491138 w 4215960"/>
                <a:gd name="connsiteY122" fmla="*/ 4181165 h 4384865"/>
                <a:gd name="connsiteX123" fmla="*/ 3575275 w 4215960"/>
                <a:gd name="connsiteY123" fmla="*/ 4238315 h 4384865"/>
                <a:gd name="connsiteX124" fmla="*/ 3592738 w 4215960"/>
                <a:gd name="connsiteY124" fmla="*/ 4136717 h 4384865"/>
                <a:gd name="connsiteX125" fmla="*/ 3567338 w 4215960"/>
                <a:gd name="connsiteY125" fmla="*/ 4114491 h 4384865"/>
                <a:gd name="connsiteX126" fmla="*/ 3494312 w 4215960"/>
                <a:gd name="connsiteY126" fmla="*/ 4071628 h 4384865"/>
                <a:gd name="connsiteX127" fmla="*/ 3516537 w 4215960"/>
                <a:gd name="connsiteY127" fmla="*/ 4046229 h 4384865"/>
                <a:gd name="connsiteX128" fmla="*/ 3537175 w 4215960"/>
                <a:gd name="connsiteY128" fmla="*/ 4024003 h 4384865"/>
                <a:gd name="connsiteX129" fmla="*/ 3591150 w 4215960"/>
                <a:gd name="connsiteY129" fmla="*/ 4055754 h 4384865"/>
                <a:gd name="connsiteX130" fmla="*/ 3597500 w 4215960"/>
                <a:gd name="connsiteY130" fmla="*/ 4011304 h 4384865"/>
                <a:gd name="connsiteX131" fmla="*/ 3541937 w 4215960"/>
                <a:gd name="connsiteY131" fmla="*/ 3987491 h 4384865"/>
                <a:gd name="connsiteX132" fmla="*/ 3540350 w 4215960"/>
                <a:gd name="connsiteY132" fmla="*/ 3977967 h 4384865"/>
                <a:gd name="connsiteX133" fmla="*/ 3527649 w 4215960"/>
                <a:gd name="connsiteY133" fmla="*/ 3939868 h 4384865"/>
                <a:gd name="connsiteX134" fmla="*/ 3533999 w 4215960"/>
                <a:gd name="connsiteY134" fmla="*/ 3892242 h 4384865"/>
                <a:gd name="connsiteX135" fmla="*/ 3545112 w 4215960"/>
                <a:gd name="connsiteY135" fmla="*/ 3836679 h 4384865"/>
                <a:gd name="connsiteX136" fmla="*/ 3507012 w 4215960"/>
                <a:gd name="connsiteY136" fmla="*/ 3806517 h 4384865"/>
                <a:gd name="connsiteX137" fmla="*/ 3540349 w 4215960"/>
                <a:gd name="connsiteY137" fmla="*/ 3796992 h 4384865"/>
                <a:gd name="connsiteX138" fmla="*/ 3518124 w 4215960"/>
                <a:gd name="connsiteY138" fmla="*/ 3760479 h 4384865"/>
                <a:gd name="connsiteX139" fmla="*/ 3556225 w 4215960"/>
                <a:gd name="connsiteY139" fmla="*/ 3755718 h 4384865"/>
                <a:gd name="connsiteX140" fmla="*/ 3562574 w 4215960"/>
                <a:gd name="connsiteY140" fmla="*/ 3722379 h 4384865"/>
                <a:gd name="connsiteX141" fmla="*/ 3624488 w 4215960"/>
                <a:gd name="connsiteY141" fmla="*/ 3731906 h 4384865"/>
                <a:gd name="connsiteX142" fmla="*/ 3657601 w 4215960"/>
                <a:gd name="connsiteY142" fmla="*/ 3747098 h 4384865"/>
                <a:gd name="connsiteX143" fmla="*/ 3623808 w 4215960"/>
                <a:gd name="connsiteY143" fmla="*/ 3788146 h 4384865"/>
                <a:gd name="connsiteX144" fmla="*/ 3662816 w 4215960"/>
                <a:gd name="connsiteY144" fmla="*/ 3895642 h 4384865"/>
                <a:gd name="connsiteX145" fmla="*/ 3715203 w 4215960"/>
                <a:gd name="connsiteY145" fmla="*/ 3926940 h 4384865"/>
                <a:gd name="connsiteX146" fmla="*/ 3767137 w 4215960"/>
                <a:gd name="connsiteY146" fmla="*/ 3884758 h 4384865"/>
                <a:gd name="connsiteX147" fmla="*/ 3852862 w 4215960"/>
                <a:gd name="connsiteY147" fmla="*/ 3836225 h 4384865"/>
                <a:gd name="connsiteX148" fmla="*/ 3835626 w 4215960"/>
                <a:gd name="connsiteY148" fmla="*/ 3747324 h 4384865"/>
                <a:gd name="connsiteX149" fmla="*/ 3912960 w 4215960"/>
                <a:gd name="connsiteY149" fmla="*/ 3614655 h 4384865"/>
                <a:gd name="connsiteX150" fmla="*/ 4205514 w 4215960"/>
                <a:gd name="connsiteY150" fmla="*/ 3281507 h 4384865"/>
                <a:gd name="connsiteX151" fmla="*/ 4124097 w 4215960"/>
                <a:gd name="connsiteY151" fmla="*/ 3272435 h 4384865"/>
                <a:gd name="connsiteX152" fmla="*/ 4128634 w 4215960"/>
                <a:gd name="connsiteY152" fmla="*/ 3180587 h 4384865"/>
                <a:gd name="connsiteX153" fmla="*/ 4079647 w 4215960"/>
                <a:gd name="connsiteY153" fmla="*/ 3155415 h 4384865"/>
                <a:gd name="connsiteX154" fmla="*/ 3995510 w 4215960"/>
                <a:gd name="connsiteY154" fmla="*/ 3186937 h 4384865"/>
                <a:gd name="connsiteX155" fmla="*/ 3958771 w 4215960"/>
                <a:gd name="connsiteY155" fmla="*/ 3150652 h 4384865"/>
                <a:gd name="connsiteX156" fmla="*/ 4003448 w 4215960"/>
                <a:gd name="connsiteY156" fmla="*/ 3127747 h 4384865"/>
                <a:gd name="connsiteX157" fmla="*/ 3874181 w 4215960"/>
                <a:gd name="connsiteY157" fmla="*/ 2914568 h 4384865"/>
                <a:gd name="connsiteX158" fmla="*/ 3889147 w 4215960"/>
                <a:gd name="connsiteY158" fmla="*/ 2884405 h 4384865"/>
                <a:gd name="connsiteX159" fmla="*/ 3865562 w 4215960"/>
                <a:gd name="connsiteY159" fmla="*/ 2768745 h 4384865"/>
                <a:gd name="connsiteX160" fmla="*/ 3706813 w 4215960"/>
                <a:gd name="connsiteY160" fmla="*/ 2757859 h 4384865"/>
                <a:gd name="connsiteX161" fmla="*/ 3673475 w 4215960"/>
                <a:gd name="connsiteY161" fmla="*/ 2806617 h 4384865"/>
                <a:gd name="connsiteX162" fmla="*/ 3584575 w 4215960"/>
                <a:gd name="connsiteY162" fmla="*/ 2821133 h 4384865"/>
                <a:gd name="connsiteX163" fmla="*/ 3590925 w 4215960"/>
                <a:gd name="connsiteY163" fmla="*/ 2799134 h 4384865"/>
                <a:gd name="connsiteX164" fmla="*/ 3537403 w 4215960"/>
                <a:gd name="connsiteY164" fmla="*/ 2783033 h 4384865"/>
                <a:gd name="connsiteX165" fmla="*/ 3512684 w 4215960"/>
                <a:gd name="connsiteY165" fmla="*/ 2617932 h 4384865"/>
                <a:gd name="connsiteX166" fmla="*/ 3232377 w 4215960"/>
                <a:gd name="connsiteY166" fmla="*/ 2551257 h 4384865"/>
                <a:gd name="connsiteX167" fmla="*/ 3096078 w 4215960"/>
                <a:gd name="connsiteY167" fmla="*/ 2594573 h 4384865"/>
                <a:gd name="connsiteX168" fmla="*/ 2964089 w 4215960"/>
                <a:gd name="connsiteY168" fmla="*/ 2587089 h 4384865"/>
                <a:gd name="connsiteX169" fmla="*/ 2831646 w 4215960"/>
                <a:gd name="connsiteY169" fmla="*/ 2476191 h 4384865"/>
                <a:gd name="connsiteX170" fmla="*/ 2618468 w 4215960"/>
                <a:gd name="connsiteY170" fmla="*/ 2172978 h 4384865"/>
                <a:gd name="connsiteX171" fmla="*/ 2220006 w 4215960"/>
                <a:gd name="connsiteY171" fmla="*/ 2033505 h 4384865"/>
                <a:gd name="connsiteX172" fmla="*/ 1983468 w 4215960"/>
                <a:gd name="connsiteY172" fmla="*/ 1720541 h 4384865"/>
                <a:gd name="connsiteX173" fmla="*/ 2017259 w 4215960"/>
                <a:gd name="connsiteY173" fmla="*/ 1695595 h 4384865"/>
                <a:gd name="connsiteX174" fmla="*/ 2076903 w 4215960"/>
                <a:gd name="connsiteY174" fmla="*/ 1778598 h 4384865"/>
                <a:gd name="connsiteX175" fmla="*/ 2097087 w 4215960"/>
                <a:gd name="connsiteY175" fmla="*/ 1761135 h 4384865"/>
                <a:gd name="connsiteX176" fmla="*/ 2140177 w 4215960"/>
                <a:gd name="connsiteY176" fmla="*/ 1791979 h 4384865"/>
                <a:gd name="connsiteX177" fmla="*/ 2228850 w 4215960"/>
                <a:gd name="connsiteY177" fmla="*/ 1738230 h 4384865"/>
                <a:gd name="connsiteX178" fmla="*/ 2244952 w 4215960"/>
                <a:gd name="connsiteY178" fmla="*/ 1717820 h 4384865"/>
                <a:gd name="connsiteX179" fmla="*/ 2303235 w 4215960"/>
                <a:gd name="connsiteY179" fmla="*/ 1718046 h 4384865"/>
                <a:gd name="connsiteX180" fmla="*/ 2319338 w 4215960"/>
                <a:gd name="connsiteY180" fmla="*/ 1684936 h 4384865"/>
                <a:gd name="connsiteX181" fmla="*/ 2300514 w 4215960"/>
                <a:gd name="connsiteY181" fmla="*/ 1659309 h 4384865"/>
                <a:gd name="connsiteX182" fmla="*/ 2233386 w 4215960"/>
                <a:gd name="connsiteY182" fmla="*/ 1679266 h 4384865"/>
                <a:gd name="connsiteX183" fmla="*/ 2211614 w 4215960"/>
                <a:gd name="connsiteY183" fmla="*/ 1625745 h 4384865"/>
                <a:gd name="connsiteX184" fmla="*/ 2232932 w 4215960"/>
                <a:gd name="connsiteY184" fmla="*/ 1596035 h 4384865"/>
                <a:gd name="connsiteX185" fmla="*/ 2176462 w 4215960"/>
                <a:gd name="connsiteY185" fmla="*/ 1492621 h 4384865"/>
                <a:gd name="connsiteX186" fmla="*/ 2127931 w 4215960"/>
                <a:gd name="connsiteY186" fmla="*/ 1531402 h 4384865"/>
                <a:gd name="connsiteX187" fmla="*/ 2038576 w 4215960"/>
                <a:gd name="connsiteY187" fmla="*/ 1476746 h 4384865"/>
                <a:gd name="connsiteX188" fmla="*/ 2090510 w 4215960"/>
                <a:gd name="connsiteY188" fmla="*/ 1384217 h 4384865"/>
                <a:gd name="connsiteX189" fmla="*/ 2047648 w 4215960"/>
                <a:gd name="connsiteY189" fmla="*/ 1263114 h 4384865"/>
                <a:gd name="connsiteX190" fmla="*/ 2062389 w 4215960"/>
                <a:gd name="connsiteY190" fmla="*/ 1139062 h 4384865"/>
                <a:gd name="connsiteX191" fmla="*/ 2157639 w 4215960"/>
                <a:gd name="connsiteY191" fmla="*/ 1065357 h 4384865"/>
                <a:gd name="connsiteX192" fmla="*/ 2262868 w 4215960"/>
                <a:gd name="connsiteY192" fmla="*/ 1042905 h 4384865"/>
                <a:gd name="connsiteX193" fmla="*/ 2199821 w 4215960"/>
                <a:gd name="connsiteY193" fmla="*/ 953098 h 4384865"/>
                <a:gd name="connsiteX194" fmla="*/ 2182585 w 4215960"/>
                <a:gd name="connsiteY194" fmla="*/ 997775 h 4384865"/>
                <a:gd name="connsiteX195" fmla="*/ 2139270 w 4215960"/>
                <a:gd name="connsiteY195" fmla="*/ 950604 h 4384865"/>
                <a:gd name="connsiteX196" fmla="*/ 2160588 w 4215960"/>
                <a:gd name="connsiteY196" fmla="*/ 865332 h 4384865"/>
                <a:gd name="connsiteX197" fmla="*/ 2233612 w 4215960"/>
                <a:gd name="connsiteY197" fmla="*/ 768041 h 4384865"/>
                <a:gd name="connsiteX198" fmla="*/ 2216603 w 4215960"/>
                <a:gd name="connsiteY198" fmla="*/ 661452 h 4384865"/>
                <a:gd name="connsiteX199" fmla="*/ 2045381 w 4215960"/>
                <a:gd name="connsiteY199" fmla="*/ 671203 h 4384865"/>
                <a:gd name="connsiteX200" fmla="*/ 2026103 w 4215960"/>
                <a:gd name="connsiteY200" fmla="*/ 713840 h 4384865"/>
                <a:gd name="connsiteX201" fmla="*/ 1993900 w 4215960"/>
                <a:gd name="connsiteY201" fmla="*/ 646257 h 4384865"/>
                <a:gd name="connsiteX202" fmla="*/ 1964190 w 4215960"/>
                <a:gd name="connsiteY202" fmla="*/ 686625 h 4384865"/>
                <a:gd name="connsiteX203" fmla="*/ 1778681 w 4215960"/>
                <a:gd name="connsiteY20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35237 w 4215960"/>
                <a:gd name="connsiteY35" fmla="*/ 464833 h 4384865"/>
                <a:gd name="connsiteX36" fmla="*/ 362857 w 4215960"/>
                <a:gd name="connsiteY36" fmla="*/ 808862 h 4384865"/>
                <a:gd name="connsiteX37" fmla="*/ 312057 w 4215960"/>
                <a:gd name="connsiteY37" fmla="*/ 823377 h 4384865"/>
                <a:gd name="connsiteX38" fmla="*/ 239485 w 4215960"/>
                <a:gd name="connsiteY38" fmla="*/ 874177 h 4384865"/>
                <a:gd name="connsiteX39" fmla="*/ 210457 w 4215960"/>
                <a:gd name="connsiteY39" fmla="*/ 881434 h 4384865"/>
                <a:gd name="connsiteX40" fmla="*/ 159657 w 4215960"/>
                <a:gd name="connsiteY40" fmla="*/ 910462 h 4384865"/>
                <a:gd name="connsiteX41" fmla="*/ 130628 w 4215960"/>
                <a:gd name="connsiteY41" fmla="*/ 939491 h 4384865"/>
                <a:gd name="connsiteX42" fmla="*/ 108857 w 4215960"/>
                <a:gd name="connsiteY42" fmla="*/ 961262 h 4384865"/>
                <a:gd name="connsiteX43" fmla="*/ 94343 w 4215960"/>
                <a:gd name="connsiteY43" fmla="*/ 975777 h 4384865"/>
                <a:gd name="connsiteX44" fmla="*/ 43543 w 4215960"/>
                <a:gd name="connsiteY44" fmla="*/ 1055605 h 4384865"/>
                <a:gd name="connsiteX45" fmla="*/ 14514 w 4215960"/>
                <a:gd name="connsiteY45" fmla="*/ 1135434 h 4384865"/>
                <a:gd name="connsiteX46" fmla="*/ 0 w 4215960"/>
                <a:gd name="connsiteY46" fmla="*/ 1193491 h 4384865"/>
                <a:gd name="connsiteX47" fmla="*/ 7257 w 4215960"/>
                <a:gd name="connsiteY47" fmla="*/ 2165948 h 4384865"/>
                <a:gd name="connsiteX48" fmla="*/ 29028 w 4215960"/>
                <a:gd name="connsiteY48" fmla="*/ 2267548 h 4384865"/>
                <a:gd name="connsiteX49" fmla="*/ 43543 w 4215960"/>
                <a:gd name="connsiteY49" fmla="*/ 2303834 h 4384865"/>
                <a:gd name="connsiteX50" fmla="*/ 58057 w 4215960"/>
                <a:gd name="connsiteY50" fmla="*/ 2369148 h 4384865"/>
                <a:gd name="connsiteX51" fmla="*/ 79828 w 4215960"/>
                <a:gd name="connsiteY51" fmla="*/ 2419948 h 4384865"/>
                <a:gd name="connsiteX52" fmla="*/ 116114 w 4215960"/>
                <a:gd name="connsiteY52" fmla="*/ 2536062 h 4384865"/>
                <a:gd name="connsiteX53" fmla="*/ 137885 w 4215960"/>
                <a:gd name="connsiteY53" fmla="*/ 2601377 h 4384865"/>
                <a:gd name="connsiteX54" fmla="*/ 145143 w 4215960"/>
                <a:gd name="connsiteY54" fmla="*/ 2623148 h 4384865"/>
                <a:gd name="connsiteX55" fmla="*/ 166914 w 4215960"/>
                <a:gd name="connsiteY55" fmla="*/ 2666691 h 4384865"/>
                <a:gd name="connsiteX56" fmla="*/ 188685 w 4215960"/>
                <a:gd name="connsiteY56" fmla="*/ 2717491 h 4384865"/>
                <a:gd name="connsiteX57" fmla="*/ 195943 w 4215960"/>
                <a:gd name="connsiteY57" fmla="*/ 2746520 h 4384865"/>
                <a:gd name="connsiteX58" fmla="*/ 232228 w 4215960"/>
                <a:gd name="connsiteY58" fmla="*/ 2797320 h 4384865"/>
                <a:gd name="connsiteX59" fmla="*/ 254000 w 4215960"/>
                <a:gd name="connsiteY59" fmla="*/ 2855377 h 4384865"/>
                <a:gd name="connsiteX60" fmla="*/ 275771 w 4215960"/>
                <a:gd name="connsiteY60" fmla="*/ 2877148 h 4384865"/>
                <a:gd name="connsiteX61" fmla="*/ 312057 w 4215960"/>
                <a:gd name="connsiteY61" fmla="*/ 2949720 h 4384865"/>
                <a:gd name="connsiteX62" fmla="*/ 348343 w 4215960"/>
                <a:gd name="connsiteY62" fmla="*/ 3000520 h 4384865"/>
                <a:gd name="connsiteX63" fmla="*/ 355600 w 4215960"/>
                <a:gd name="connsiteY63" fmla="*/ 3022291 h 4384865"/>
                <a:gd name="connsiteX64" fmla="*/ 406400 w 4215960"/>
                <a:gd name="connsiteY64" fmla="*/ 3087605 h 4384865"/>
                <a:gd name="connsiteX65" fmla="*/ 435428 w 4215960"/>
                <a:gd name="connsiteY65" fmla="*/ 3152920 h 4384865"/>
                <a:gd name="connsiteX66" fmla="*/ 457200 w 4215960"/>
                <a:gd name="connsiteY66" fmla="*/ 3181948 h 4384865"/>
                <a:gd name="connsiteX67" fmla="*/ 471714 w 4215960"/>
                <a:gd name="connsiteY67" fmla="*/ 3240005 h 4384865"/>
                <a:gd name="connsiteX68" fmla="*/ 478971 w 4215960"/>
                <a:gd name="connsiteY68" fmla="*/ 3261777 h 4384865"/>
                <a:gd name="connsiteX69" fmla="*/ 486228 w 4215960"/>
                <a:gd name="connsiteY69" fmla="*/ 3290805 h 4384865"/>
                <a:gd name="connsiteX70" fmla="*/ 493485 w 4215960"/>
                <a:gd name="connsiteY70" fmla="*/ 3356120 h 4384865"/>
                <a:gd name="connsiteX71" fmla="*/ 515257 w 4215960"/>
                <a:gd name="connsiteY71" fmla="*/ 3414177 h 4384865"/>
                <a:gd name="connsiteX72" fmla="*/ 544285 w 4215960"/>
                <a:gd name="connsiteY72" fmla="*/ 3457720 h 4384865"/>
                <a:gd name="connsiteX73" fmla="*/ 573314 w 4215960"/>
                <a:gd name="connsiteY73" fmla="*/ 3508520 h 4384865"/>
                <a:gd name="connsiteX74" fmla="*/ 602343 w 4215960"/>
                <a:gd name="connsiteY74" fmla="*/ 3530291 h 4384865"/>
                <a:gd name="connsiteX75" fmla="*/ 645885 w 4215960"/>
                <a:gd name="connsiteY75" fmla="*/ 3573834 h 4384865"/>
                <a:gd name="connsiteX76" fmla="*/ 674914 w 4215960"/>
                <a:gd name="connsiteY76" fmla="*/ 3595605 h 4384865"/>
                <a:gd name="connsiteX77" fmla="*/ 711200 w 4215960"/>
                <a:gd name="connsiteY77" fmla="*/ 3639148 h 4384865"/>
                <a:gd name="connsiteX78" fmla="*/ 740228 w 4215960"/>
                <a:gd name="connsiteY78" fmla="*/ 3660920 h 4384865"/>
                <a:gd name="connsiteX79" fmla="*/ 812800 w 4215960"/>
                <a:gd name="connsiteY79" fmla="*/ 3726234 h 4384865"/>
                <a:gd name="connsiteX80" fmla="*/ 849085 w 4215960"/>
                <a:gd name="connsiteY80" fmla="*/ 3769777 h 4384865"/>
                <a:gd name="connsiteX81" fmla="*/ 870857 w 4215960"/>
                <a:gd name="connsiteY81" fmla="*/ 3784291 h 4384865"/>
                <a:gd name="connsiteX82" fmla="*/ 907143 w 4215960"/>
                <a:gd name="connsiteY82" fmla="*/ 3827834 h 4384865"/>
                <a:gd name="connsiteX83" fmla="*/ 936171 w 4215960"/>
                <a:gd name="connsiteY83" fmla="*/ 3849605 h 4384865"/>
                <a:gd name="connsiteX84" fmla="*/ 1030514 w 4215960"/>
                <a:gd name="connsiteY84" fmla="*/ 3893148 h 4384865"/>
                <a:gd name="connsiteX85" fmla="*/ 1480457 w 4215960"/>
                <a:gd name="connsiteY85" fmla="*/ 3878634 h 4384865"/>
                <a:gd name="connsiteX86" fmla="*/ 1531257 w 4215960"/>
                <a:gd name="connsiteY86" fmla="*/ 3864120 h 4384865"/>
                <a:gd name="connsiteX87" fmla="*/ 1618343 w 4215960"/>
                <a:gd name="connsiteY87" fmla="*/ 3856862 h 4384865"/>
                <a:gd name="connsiteX88" fmla="*/ 1698171 w 4215960"/>
                <a:gd name="connsiteY88" fmla="*/ 3842348 h 4384865"/>
                <a:gd name="connsiteX89" fmla="*/ 1756228 w 4215960"/>
                <a:gd name="connsiteY89" fmla="*/ 3835091 h 4384865"/>
                <a:gd name="connsiteX90" fmla="*/ 1785257 w 4215960"/>
                <a:gd name="connsiteY90" fmla="*/ 3820577 h 4384865"/>
                <a:gd name="connsiteX91" fmla="*/ 1850571 w 4215960"/>
                <a:gd name="connsiteY91" fmla="*/ 3798805 h 4384865"/>
                <a:gd name="connsiteX92" fmla="*/ 1886857 w 4215960"/>
                <a:gd name="connsiteY92" fmla="*/ 3784291 h 4384865"/>
                <a:gd name="connsiteX93" fmla="*/ 1988457 w 4215960"/>
                <a:gd name="connsiteY93" fmla="*/ 3769777 h 4384865"/>
                <a:gd name="connsiteX94" fmla="*/ 2017485 w 4215960"/>
                <a:gd name="connsiteY94" fmla="*/ 3762520 h 4384865"/>
                <a:gd name="connsiteX95" fmla="*/ 2637971 w 4215960"/>
                <a:gd name="connsiteY95" fmla="*/ 4109274 h 4384865"/>
                <a:gd name="connsiteX96" fmla="*/ 2724375 w 4215960"/>
                <a:gd name="connsiteY96" fmla="*/ 4295464 h 4384865"/>
                <a:gd name="connsiteX97" fmla="*/ 2784700 w 4215960"/>
                <a:gd name="connsiteY97" fmla="*/ 4354202 h 4384865"/>
                <a:gd name="connsiteX98" fmla="*/ 2795812 w 4215960"/>
                <a:gd name="connsiteY98" fmla="*/ 4324039 h 4384865"/>
                <a:gd name="connsiteX99" fmla="*/ 2841850 w 4215960"/>
                <a:gd name="connsiteY99" fmla="*/ 4297051 h 4384865"/>
                <a:gd name="connsiteX100" fmla="*/ 2892650 w 4215960"/>
                <a:gd name="connsiteY100" fmla="*/ 4370077 h 4384865"/>
                <a:gd name="connsiteX101" fmla="*/ 2941863 w 4215960"/>
                <a:gd name="connsiteY101" fmla="*/ 4373252 h 4384865"/>
                <a:gd name="connsiteX102" fmla="*/ 2897412 w 4215960"/>
                <a:gd name="connsiteY102" fmla="*/ 4279590 h 4384865"/>
                <a:gd name="connsiteX103" fmla="*/ 2854550 w 4215960"/>
                <a:gd name="connsiteY103" fmla="*/ 4211327 h 4384865"/>
                <a:gd name="connsiteX104" fmla="*/ 2897413 w 4215960"/>
                <a:gd name="connsiteY104" fmla="*/ 4195451 h 4384865"/>
                <a:gd name="connsiteX105" fmla="*/ 2878362 w 4215960"/>
                <a:gd name="connsiteY105" fmla="*/ 4154177 h 4384865"/>
                <a:gd name="connsiteX106" fmla="*/ 2930750 w 4215960"/>
                <a:gd name="connsiteY106" fmla="*/ 4163702 h 4384865"/>
                <a:gd name="connsiteX107" fmla="*/ 2910113 w 4215960"/>
                <a:gd name="connsiteY107" fmla="*/ 4130364 h 4384865"/>
                <a:gd name="connsiteX108" fmla="*/ 2931432 w 4215960"/>
                <a:gd name="connsiteY108" fmla="*/ 4113810 h 4384865"/>
                <a:gd name="connsiteX109" fmla="*/ 3052535 w 4215960"/>
                <a:gd name="connsiteY109" fmla="*/ 4199083 h 4384865"/>
                <a:gd name="connsiteX110" fmla="*/ 3087912 w 4215960"/>
                <a:gd name="connsiteY110" fmla="*/ 4185926 h 4384865"/>
                <a:gd name="connsiteX111" fmla="*/ 3140299 w 4215960"/>
                <a:gd name="connsiteY111" fmla="*/ 4251015 h 4384865"/>
                <a:gd name="connsiteX112" fmla="*/ 3160937 w 4215960"/>
                <a:gd name="connsiteY112" fmla="*/ 4309752 h 4384865"/>
                <a:gd name="connsiteX113" fmla="*/ 3268887 w 4215960"/>
                <a:gd name="connsiteY113" fmla="*/ 4328801 h 4384865"/>
                <a:gd name="connsiteX114" fmla="*/ 3208563 w 4215960"/>
                <a:gd name="connsiteY114" fmla="*/ 4262126 h 4384865"/>
                <a:gd name="connsiteX115" fmla="*/ 3205387 w 4215960"/>
                <a:gd name="connsiteY115" fmla="*/ 4193864 h 4384865"/>
                <a:gd name="connsiteX116" fmla="*/ 3259362 w 4215960"/>
                <a:gd name="connsiteY116" fmla="*/ 4249427 h 4384865"/>
                <a:gd name="connsiteX117" fmla="*/ 3308575 w 4215960"/>
                <a:gd name="connsiteY117" fmla="*/ 4254189 h 4384865"/>
                <a:gd name="connsiteX118" fmla="*/ 3302225 w 4215960"/>
                <a:gd name="connsiteY118" fmla="*/ 4204977 h 4384865"/>
                <a:gd name="connsiteX119" fmla="*/ 3362550 w 4215960"/>
                <a:gd name="connsiteY119" fmla="*/ 4209739 h 4384865"/>
                <a:gd name="connsiteX120" fmla="*/ 3424462 w 4215960"/>
                <a:gd name="connsiteY120" fmla="*/ 4252601 h 4384865"/>
                <a:gd name="connsiteX121" fmla="*/ 3456212 w 4215960"/>
                <a:gd name="connsiteY121" fmla="*/ 4239902 h 4384865"/>
                <a:gd name="connsiteX122" fmla="*/ 3449863 w 4215960"/>
                <a:gd name="connsiteY122" fmla="*/ 4204977 h 4384865"/>
                <a:gd name="connsiteX123" fmla="*/ 3491138 w 4215960"/>
                <a:gd name="connsiteY123" fmla="*/ 4181165 h 4384865"/>
                <a:gd name="connsiteX124" fmla="*/ 3575275 w 4215960"/>
                <a:gd name="connsiteY124" fmla="*/ 4238315 h 4384865"/>
                <a:gd name="connsiteX125" fmla="*/ 3592738 w 4215960"/>
                <a:gd name="connsiteY125" fmla="*/ 4136717 h 4384865"/>
                <a:gd name="connsiteX126" fmla="*/ 3567338 w 4215960"/>
                <a:gd name="connsiteY126" fmla="*/ 4114491 h 4384865"/>
                <a:gd name="connsiteX127" fmla="*/ 3494312 w 4215960"/>
                <a:gd name="connsiteY127" fmla="*/ 4071628 h 4384865"/>
                <a:gd name="connsiteX128" fmla="*/ 3516537 w 4215960"/>
                <a:gd name="connsiteY128" fmla="*/ 4046229 h 4384865"/>
                <a:gd name="connsiteX129" fmla="*/ 3537175 w 4215960"/>
                <a:gd name="connsiteY129" fmla="*/ 4024003 h 4384865"/>
                <a:gd name="connsiteX130" fmla="*/ 3591150 w 4215960"/>
                <a:gd name="connsiteY130" fmla="*/ 4055754 h 4384865"/>
                <a:gd name="connsiteX131" fmla="*/ 3597500 w 4215960"/>
                <a:gd name="connsiteY131" fmla="*/ 4011304 h 4384865"/>
                <a:gd name="connsiteX132" fmla="*/ 3541937 w 4215960"/>
                <a:gd name="connsiteY132" fmla="*/ 3987491 h 4384865"/>
                <a:gd name="connsiteX133" fmla="*/ 3540350 w 4215960"/>
                <a:gd name="connsiteY133" fmla="*/ 3977967 h 4384865"/>
                <a:gd name="connsiteX134" fmla="*/ 3527649 w 4215960"/>
                <a:gd name="connsiteY134" fmla="*/ 3939868 h 4384865"/>
                <a:gd name="connsiteX135" fmla="*/ 3533999 w 4215960"/>
                <a:gd name="connsiteY135" fmla="*/ 3892242 h 4384865"/>
                <a:gd name="connsiteX136" fmla="*/ 3545112 w 4215960"/>
                <a:gd name="connsiteY136" fmla="*/ 3836679 h 4384865"/>
                <a:gd name="connsiteX137" fmla="*/ 3507012 w 4215960"/>
                <a:gd name="connsiteY137" fmla="*/ 3806517 h 4384865"/>
                <a:gd name="connsiteX138" fmla="*/ 3540349 w 4215960"/>
                <a:gd name="connsiteY138" fmla="*/ 3796992 h 4384865"/>
                <a:gd name="connsiteX139" fmla="*/ 3518124 w 4215960"/>
                <a:gd name="connsiteY139" fmla="*/ 3760479 h 4384865"/>
                <a:gd name="connsiteX140" fmla="*/ 3556225 w 4215960"/>
                <a:gd name="connsiteY140" fmla="*/ 3755718 h 4384865"/>
                <a:gd name="connsiteX141" fmla="*/ 3562574 w 4215960"/>
                <a:gd name="connsiteY141" fmla="*/ 3722379 h 4384865"/>
                <a:gd name="connsiteX142" fmla="*/ 3624488 w 4215960"/>
                <a:gd name="connsiteY142" fmla="*/ 3731906 h 4384865"/>
                <a:gd name="connsiteX143" fmla="*/ 3657601 w 4215960"/>
                <a:gd name="connsiteY143" fmla="*/ 3747098 h 4384865"/>
                <a:gd name="connsiteX144" fmla="*/ 3623808 w 4215960"/>
                <a:gd name="connsiteY144" fmla="*/ 3788146 h 4384865"/>
                <a:gd name="connsiteX145" fmla="*/ 3662816 w 4215960"/>
                <a:gd name="connsiteY145" fmla="*/ 3895642 h 4384865"/>
                <a:gd name="connsiteX146" fmla="*/ 3715203 w 4215960"/>
                <a:gd name="connsiteY146" fmla="*/ 3926940 h 4384865"/>
                <a:gd name="connsiteX147" fmla="*/ 3767137 w 4215960"/>
                <a:gd name="connsiteY147" fmla="*/ 3884758 h 4384865"/>
                <a:gd name="connsiteX148" fmla="*/ 3852862 w 4215960"/>
                <a:gd name="connsiteY148" fmla="*/ 3836225 h 4384865"/>
                <a:gd name="connsiteX149" fmla="*/ 3835626 w 4215960"/>
                <a:gd name="connsiteY149" fmla="*/ 3747324 h 4384865"/>
                <a:gd name="connsiteX150" fmla="*/ 3912960 w 4215960"/>
                <a:gd name="connsiteY150" fmla="*/ 3614655 h 4384865"/>
                <a:gd name="connsiteX151" fmla="*/ 4205514 w 4215960"/>
                <a:gd name="connsiteY151" fmla="*/ 3281507 h 4384865"/>
                <a:gd name="connsiteX152" fmla="*/ 4124097 w 4215960"/>
                <a:gd name="connsiteY152" fmla="*/ 3272435 h 4384865"/>
                <a:gd name="connsiteX153" fmla="*/ 4128634 w 4215960"/>
                <a:gd name="connsiteY153" fmla="*/ 3180587 h 4384865"/>
                <a:gd name="connsiteX154" fmla="*/ 4079647 w 4215960"/>
                <a:gd name="connsiteY154" fmla="*/ 3155415 h 4384865"/>
                <a:gd name="connsiteX155" fmla="*/ 3995510 w 4215960"/>
                <a:gd name="connsiteY155" fmla="*/ 3186937 h 4384865"/>
                <a:gd name="connsiteX156" fmla="*/ 3958771 w 4215960"/>
                <a:gd name="connsiteY156" fmla="*/ 3150652 h 4384865"/>
                <a:gd name="connsiteX157" fmla="*/ 4003448 w 4215960"/>
                <a:gd name="connsiteY157" fmla="*/ 3127747 h 4384865"/>
                <a:gd name="connsiteX158" fmla="*/ 3874181 w 4215960"/>
                <a:gd name="connsiteY158" fmla="*/ 2914568 h 4384865"/>
                <a:gd name="connsiteX159" fmla="*/ 3889147 w 4215960"/>
                <a:gd name="connsiteY159" fmla="*/ 2884405 h 4384865"/>
                <a:gd name="connsiteX160" fmla="*/ 3865562 w 4215960"/>
                <a:gd name="connsiteY160" fmla="*/ 2768745 h 4384865"/>
                <a:gd name="connsiteX161" fmla="*/ 3706813 w 4215960"/>
                <a:gd name="connsiteY161" fmla="*/ 2757859 h 4384865"/>
                <a:gd name="connsiteX162" fmla="*/ 3673475 w 4215960"/>
                <a:gd name="connsiteY162" fmla="*/ 2806617 h 4384865"/>
                <a:gd name="connsiteX163" fmla="*/ 3584575 w 4215960"/>
                <a:gd name="connsiteY163" fmla="*/ 2821133 h 4384865"/>
                <a:gd name="connsiteX164" fmla="*/ 3590925 w 4215960"/>
                <a:gd name="connsiteY164" fmla="*/ 2799134 h 4384865"/>
                <a:gd name="connsiteX165" fmla="*/ 3537403 w 4215960"/>
                <a:gd name="connsiteY165" fmla="*/ 2783033 h 4384865"/>
                <a:gd name="connsiteX166" fmla="*/ 3512684 w 4215960"/>
                <a:gd name="connsiteY166" fmla="*/ 2617932 h 4384865"/>
                <a:gd name="connsiteX167" fmla="*/ 3232377 w 4215960"/>
                <a:gd name="connsiteY167" fmla="*/ 2551257 h 4384865"/>
                <a:gd name="connsiteX168" fmla="*/ 3096078 w 4215960"/>
                <a:gd name="connsiteY168" fmla="*/ 2594573 h 4384865"/>
                <a:gd name="connsiteX169" fmla="*/ 2964089 w 4215960"/>
                <a:gd name="connsiteY169" fmla="*/ 2587089 h 4384865"/>
                <a:gd name="connsiteX170" fmla="*/ 2831646 w 4215960"/>
                <a:gd name="connsiteY170" fmla="*/ 2476191 h 4384865"/>
                <a:gd name="connsiteX171" fmla="*/ 2618468 w 4215960"/>
                <a:gd name="connsiteY171" fmla="*/ 2172978 h 4384865"/>
                <a:gd name="connsiteX172" fmla="*/ 2220006 w 4215960"/>
                <a:gd name="connsiteY172" fmla="*/ 2033505 h 4384865"/>
                <a:gd name="connsiteX173" fmla="*/ 1983468 w 4215960"/>
                <a:gd name="connsiteY173" fmla="*/ 1720541 h 4384865"/>
                <a:gd name="connsiteX174" fmla="*/ 2017259 w 4215960"/>
                <a:gd name="connsiteY174" fmla="*/ 1695595 h 4384865"/>
                <a:gd name="connsiteX175" fmla="*/ 2076903 w 4215960"/>
                <a:gd name="connsiteY175" fmla="*/ 1778598 h 4384865"/>
                <a:gd name="connsiteX176" fmla="*/ 2097087 w 4215960"/>
                <a:gd name="connsiteY176" fmla="*/ 1761135 h 4384865"/>
                <a:gd name="connsiteX177" fmla="*/ 2140177 w 4215960"/>
                <a:gd name="connsiteY177" fmla="*/ 1791979 h 4384865"/>
                <a:gd name="connsiteX178" fmla="*/ 2228850 w 4215960"/>
                <a:gd name="connsiteY178" fmla="*/ 1738230 h 4384865"/>
                <a:gd name="connsiteX179" fmla="*/ 2244952 w 4215960"/>
                <a:gd name="connsiteY179" fmla="*/ 1717820 h 4384865"/>
                <a:gd name="connsiteX180" fmla="*/ 2303235 w 4215960"/>
                <a:gd name="connsiteY180" fmla="*/ 1718046 h 4384865"/>
                <a:gd name="connsiteX181" fmla="*/ 2319338 w 4215960"/>
                <a:gd name="connsiteY181" fmla="*/ 1684936 h 4384865"/>
                <a:gd name="connsiteX182" fmla="*/ 2300514 w 4215960"/>
                <a:gd name="connsiteY182" fmla="*/ 1659309 h 4384865"/>
                <a:gd name="connsiteX183" fmla="*/ 2233386 w 4215960"/>
                <a:gd name="connsiteY183" fmla="*/ 1679266 h 4384865"/>
                <a:gd name="connsiteX184" fmla="*/ 2211614 w 4215960"/>
                <a:gd name="connsiteY184" fmla="*/ 1625745 h 4384865"/>
                <a:gd name="connsiteX185" fmla="*/ 2232932 w 4215960"/>
                <a:gd name="connsiteY185" fmla="*/ 1596035 h 4384865"/>
                <a:gd name="connsiteX186" fmla="*/ 2176462 w 4215960"/>
                <a:gd name="connsiteY186" fmla="*/ 1492621 h 4384865"/>
                <a:gd name="connsiteX187" fmla="*/ 2127931 w 4215960"/>
                <a:gd name="connsiteY187" fmla="*/ 1531402 h 4384865"/>
                <a:gd name="connsiteX188" fmla="*/ 2038576 w 4215960"/>
                <a:gd name="connsiteY188" fmla="*/ 1476746 h 4384865"/>
                <a:gd name="connsiteX189" fmla="*/ 2090510 w 4215960"/>
                <a:gd name="connsiteY189" fmla="*/ 1384217 h 4384865"/>
                <a:gd name="connsiteX190" fmla="*/ 2047648 w 4215960"/>
                <a:gd name="connsiteY190" fmla="*/ 1263114 h 4384865"/>
                <a:gd name="connsiteX191" fmla="*/ 2062389 w 4215960"/>
                <a:gd name="connsiteY191" fmla="*/ 1139062 h 4384865"/>
                <a:gd name="connsiteX192" fmla="*/ 2157639 w 4215960"/>
                <a:gd name="connsiteY192" fmla="*/ 1065357 h 4384865"/>
                <a:gd name="connsiteX193" fmla="*/ 2262868 w 4215960"/>
                <a:gd name="connsiteY193" fmla="*/ 1042905 h 4384865"/>
                <a:gd name="connsiteX194" fmla="*/ 2199821 w 4215960"/>
                <a:gd name="connsiteY194" fmla="*/ 953098 h 4384865"/>
                <a:gd name="connsiteX195" fmla="*/ 2182585 w 4215960"/>
                <a:gd name="connsiteY195" fmla="*/ 997775 h 4384865"/>
                <a:gd name="connsiteX196" fmla="*/ 2139270 w 4215960"/>
                <a:gd name="connsiteY196" fmla="*/ 950604 h 4384865"/>
                <a:gd name="connsiteX197" fmla="*/ 2160588 w 4215960"/>
                <a:gd name="connsiteY197" fmla="*/ 865332 h 4384865"/>
                <a:gd name="connsiteX198" fmla="*/ 2233612 w 4215960"/>
                <a:gd name="connsiteY198" fmla="*/ 768041 h 4384865"/>
                <a:gd name="connsiteX199" fmla="*/ 2216603 w 4215960"/>
                <a:gd name="connsiteY199" fmla="*/ 661452 h 4384865"/>
                <a:gd name="connsiteX200" fmla="*/ 2045381 w 4215960"/>
                <a:gd name="connsiteY200" fmla="*/ 671203 h 4384865"/>
                <a:gd name="connsiteX201" fmla="*/ 2026103 w 4215960"/>
                <a:gd name="connsiteY201" fmla="*/ 713840 h 4384865"/>
                <a:gd name="connsiteX202" fmla="*/ 1993900 w 4215960"/>
                <a:gd name="connsiteY202" fmla="*/ 646257 h 4384865"/>
                <a:gd name="connsiteX203" fmla="*/ 1964190 w 4215960"/>
                <a:gd name="connsiteY203" fmla="*/ 686625 h 4384865"/>
                <a:gd name="connsiteX204" fmla="*/ 1778681 w 4215960"/>
                <a:gd name="connsiteY204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362857 w 4215960"/>
                <a:gd name="connsiteY36" fmla="*/ 808862 h 4384865"/>
                <a:gd name="connsiteX37" fmla="*/ 312057 w 4215960"/>
                <a:gd name="connsiteY37" fmla="*/ 823377 h 4384865"/>
                <a:gd name="connsiteX38" fmla="*/ 239485 w 4215960"/>
                <a:gd name="connsiteY38" fmla="*/ 874177 h 4384865"/>
                <a:gd name="connsiteX39" fmla="*/ 210457 w 4215960"/>
                <a:gd name="connsiteY39" fmla="*/ 881434 h 4384865"/>
                <a:gd name="connsiteX40" fmla="*/ 159657 w 4215960"/>
                <a:gd name="connsiteY40" fmla="*/ 910462 h 4384865"/>
                <a:gd name="connsiteX41" fmla="*/ 130628 w 4215960"/>
                <a:gd name="connsiteY41" fmla="*/ 939491 h 4384865"/>
                <a:gd name="connsiteX42" fmla="*/ 108857 w 4215960"/>
                <a:gd name="connsiteY42" fmla="*/ 961262 h 4384865"/>
                <a:gd name="connsiteX43" fmla="*/ 94343 w 4215960"/>
                <a:gd name="connsiteY43" fmla="*/ 975777 h 4384865"/>
                <a:gd name="connsiteX44" fmla="*/ 43543 w 4215960"/>
                <a:gd name="connsiteY44" fmla="*/ 1055605 h 4384865"/>
                <a:gd name="connsiteX45" fmla="*/ 14514 w 4215960"/>
                <a:gd name="connsiteY45" fmla="*/ 1135434 h 4384865"/>
                <a:gd name="connsiteX46" fmla="*/ 0 w 4215960"/>
                <a:gd name="connsiteY46" fmla="*/ 1193491 h 4384865"/>
                <a:gd name="connsiteX47" fmla="*/ 7257 w 4215960"/>
                <a:gd name="connsiteY47" fmla="*/ 2165948 h 4384865"/>
                <a:gd name="connsiteX48" fmla="*/ 29028 w 4215960"/>
                <a:gd name="connsiteY48" fmla="*/ 2267548 h 4384865"/>
                <a:gd name="connsiteX49" fmla="*/ 43543 w 4215960"/>
                <a:gd name="connsiteY49" fmla="*/ 2303834 h 4384865"/>
                <a:gd name="connsiteX50" fmla="*/ 58057 w 4215960"/>
                <a:gd name="connsiteY50" fmla="*/ 2369148 h 4384865"/>
                <a:gd name="connsiteX51" fmla="*/ 79828 w 4215960"/>
                <a:gd name="connsiteY51" fmla="*/ 2419948 h 4384865"/>
                <a:gd name="connsiteX52" fmla="*/ 116114 w 4215960"/>
                <a:gd name="connsiteY52" fmla="*/ 2536062 h 4384865"/>
                <a:gd name="connsiteX53" fmla="*/ 137885 w 4215960"/>
                <a:gd name="connsiteY53" fmla="*/ 2601377 h 4384865"/>
                <a:gd name="connsiteX54" fmla="*/ 145143 w 4215960"/>
                <a:gd name="connsiteY54" fmla="*/ 2623148 h 4384865"/>
                <a:gd name="connsiteX55" fmla="*/ 166914 w 4215960"/>
                <a:gd name="connsiteY55" fmla="*/ 2666691 h 4384865"/>
                <a:gd name="connsiteX56" fmla="*/ 188685 w 4215960"/>
                <a:gd name="connsiteY56" fmla="*/ 2717491 h 4384865"/>
                <a:gd name="connsiteX57" fmla="*/ 195943 w 4215960"/>
                <a:gd name="connsiteY57" fmla="*/ 2746520 h 4384865"/>
                <a:gd name="connsiteX58" fmla="*/ 232228 w 4215960"/>
                <a:gd name="connsiteY58" fmla="*/ 2797320 h 4384865"/>
                <a:gd name="connsiteX59" fmla="*/ 254000 w 4215960"/>
                <a:gd name="connsiteY59" fmla="*/ 2855377 h 4384865"/>
                <a:gd name="connsiteX60" fmla="*/ 275771 w 4215960"/>
                <a:gd name="connsiteY60" fmla="*/ 2877148 h 4384865"/>
                <a:gd name="connsiteX61" fmla="*/ 312057 w 4215960"/>
                <a:gd name="connsiteY61" fmla="*/ 2949720 h 4384865"/>
                <a:gd name="connsiteX62" fmla="*/ 348343 w 4215960"/>
                <a:gd name="connsiteY62" fmla="*/ 3000520 h 4384865"/>
                <a:gd name="connsiteX63" fmla="*/ 355600 w 4215960"/>
                <a:gd name="connsiteY63" fmla="*/ 3022291 h 4384865"/>
                <a:gd name="connsiteX64" fmla="*/ 406400 w 4215960"/>
                <a:gd name="connsiteY64" fmla="*/ 3087605 h 4384865"/>
                <a:gd name="connsiteX65" fmla="*/ 435428 w 4215960"/>
                <a:gd name="connsiteY65" fmla="*/ 3152920 h 4384865"/>
                <a:gd name="connsiteX66" fmla="*/ 457200 w 4215960"/>
                <a:gd name="connsiteY66" fmla="*/ 3181948 h 4384865"/>
                <a:gd name="connsiteX67" fmla="*/ 471714 w 4215960"/>
                <a:gd name="connsiteY67" fmla="*/ 3240005 h 4384865"/>
                <a:gd name="connsiteX68" fmla="*/ 478971 w 4215960"/>
                <a:gd name="connsiteY68" fmla="*/ 3261777 h 4384865"/>
                <a:gd name="connsiteX69" fmla="*/ 486228 w 4215960"/>
                <a:gd name="connsiteY69" fmla="*/ 3290805 h 4384865"/>
                <a:gd name="connsiteX70" fmla="*/ 493485 w 4215960"/>
                <a:gd name="connsiteY70" fmla="*/ 3356120 h 4384865"/>
                <a:gd name="connsiteX71" fmla="*/ 515257 w 4215960"/>
                <a:gd name="connsiteY71" fmla="*/ 3414177 h 4384865"/>
                <a:gd name="connsiteX72" fmla="*/ 544285 w 4215960"/>
                <a:gd name="connsiteY72" fmla="*/ 3457720 h 4384865"/>
                <a:gd name="connsiteX73" fmla="*/ 573314 w 4215960"/>
                <a:gd name="connsiteY73" fmla="*/ 3508520 h 4384865"/>
                <a:gd name="connsiteX74" fmla="*/ 602343 w 4215960"/>
                <a:gd name="connsiteY74" fmla="*/ 3530291 h 4384865"/>
                <a:gd name="connsiteX75" fmla="*/ 645885 w 4215960"/>
                <a:gd name="connsiteY75" fmla="*/ 3573834 h 4384865"/>
                <a:gd name="connsiteX76" fmla="*/ 674914 w 4215960"/>
                <a:gd name="connsiteY76" fmla="*/ 3595605 h 4384865"/>
                <a:gd name="connsiteX77" fmla="*/ 711200 w 4215960"/>
                <a:gd name="connsiteY77" fmla="*/ 3639148 h 4384865"/>
                <a:gd name="connsiteX78" fmla="*/ 740228 w 4215960"/>
                <a:gd name="connsiteY78" fmla="*/ 3660920 h 4384865"/>
                <a:gd name="connsiteX79" fmla="*/ 812800 w 4215960"/>
                <a:gd name="connsiteY79" fmla="*/ 3726234 h 4384865"/>
                <a:gd name="connsiteX80" fmla="*/ 849085 w 4215960"/>
                <a:gd name="connsiteY80" fmla="*/ 3769777 h 4384865"/>
                <a:gd name="connsiteX81" fmla="*/ 870857 w 4215960"/>
                <a:gd name="connsiteY81" fmla="*/ 3784291 h 4384865"/>
                <a:gd name="connsiteX82" fmla="*/ 907143 w 4215960"/>
                <a:gd name="connsiteY82" fmla="*/ 3827834 h 4384865"/>
                <a:gd name="connsiteX83" fmla="*/ 936171 w 4215960"/>
                <a:gd name="connsiteY83" fmla="*/ 3849605 h 4384865"/>
                <a:gd name="connsiteX84" fmla="*/ 1030514 w 4215960"/>
                <a:gd name="connsiteY84" fmla="*/ 3893148 h 4384865"/>
                <a:gd name="connsiteX85" fmla="*/ 1480457 w 4215960"/>
                <a:gd name="connsiteY85" fmla="*/ 3878634 h 4384865"/>
                <a:gd name="connsiteX86" fmla="*/ 1531257 w 4215960"/>
                <a:gd name="connsiteY86" fmla="*/ 3864120 h 4384865"/>
                <a:gd name="connsiteX87" fmla="*/ 1618343 w 4215960"/>
                <a:gd name="connsiteY87" fmla="*/ 3856862 h 4384865"/>
                <a:gd name="connsiteX88" fmla="*/ 1698171 w 4215960"/>
                <a:gd name="connsiteY88" fmla="*/ 3842348 h 4384865"/>
                <a:gd name="connsiteX89" fmla="*/ 1756228 w 4215960"/>
                <a:gd name="connsiteY89" fmla="*/ 3835091 h 4384865"/>
                <a:gd name="connsiteX90" fmla="*/ 1785257 w 4215960"/>
                <a:gd name="connsiteY90" fmla="*/ 3820577 h 4384865"/>
                <a:gd name="connsiteX91" fmla="*/ 1850571 w 4215960"/>
                <a:gd name="connsiteY91" fmla="*/ 3798805 h 4384865"/>
                <a:gd name="connsiteX92" fmla="*/ 1886857 w 4215960"/>
                <a:gd name="connsiteY92" fmla="*/ 3784291 h 4384865"/>
                <a:gd name="connsiteX93" fmla="*/ 1988457 w 4215960"/>
                <a:gd name="connsiteY93" fmla="*/ 3769777 h 4384865"/>
                <a:gd name="connsiteX94" fmla="*/ 2017485 w 4215960"/>
                <a:gd name="connsiteY94" fmla="*/ 3762520 h 4384865"/>
                <a:gd name="connsiteX95" fmla="*/ 2637971 w 4215960"/>
                <a:gd name="connsiteY95" fmla="*/ 4109274 h 4384865"/>
                <a:gd name="connsiteX96" fmla="*/ 2724375 w 4215960"/>
                <a:gd name="connsiteY96" fmla="*/ 4295464 h 4384865"/>
                <a:gd name="connsiteX97" fmla="*/ 2784700 w 4215960"/>
                <a:gd name="connsiteY97" fmla="*/ 4354202 h 4384865"/>
                <a:gd name="connsiteX98" fmla="*/ 2795812 w 4215960"/>
                <a:gd name="connsiteY98" fmla="*/ 4324039 h 4384865"/>
                <a:gd name="connsiteX99" fmla="*/ 2841850 w 4215960"/>
                <a:gd name="connsiteY99" fmla="*/ 4297051 h 4384865"/>
                <a:gd name="connsiteX100" fmla="*/ 2892650 w 4215960"/>
                <a:gd name="connsiteY100" fmla="*/ 4370077 h 4384865"/>
                <a:gd name="connsiteX101" fmla="*/ 2941863 w 4215960"/>
                <a:gd name="connsiteY101" fmla="*/ 4373252 h 4384865"/>
                <a:gd name="connsiteX102" fmla="*/ 2897412 w 4215960"/>
                <a:gd name="connsiteY102" fmla="*/ 4279590 h 4384865"/>
                <a:gd name="connsiteX103" fmla="*/ 2854550 w 4215960"/>
                <a:gd name="connsiteY103" fmla="*/ 4211327 h 4384865"/>
                <a:gd name="connsiteX104" fmla="*/ 2897413 w 4215960"/>
                <a:gd name="connsiteY104" fmla="*/ 4195451 h 4384865"/>
                <a:gd name="connsiteX105" fmla="*/ 2878362 w 4215960"/>
                <a:gd name="connsiteY105" fmla="*/ 4154177 h 4384865"/>
                <a:gd name="connsiteX106" fmla="*/ 2930750 w 4215960"/>
                <a:gd name="connsiteY106" fmla="*/ 4163702 h 4384865"/>
                <a:gd name="connsiteX107" fmla="*/ 2910113 w 4215960"/>
                <a:gd name="connsiteY107" fmla="*/ 4130364 h 4384865"/>
                <a:gd name="connsiteX108" fmla="*/ 2931432 w 4215960"/>
                <a:gd name="connsiteY108" fmla="*/ 4113810 h 4384865"/>
                <a:gd name="connsiteX109" fmla="*/ 3052535 w 4215960"/>
                <a:gd name="connsiteY109" fmla="*/ 4199083 h 4384865"/>
                <a:gd name="connsiteX110" fmla="*/ 3087912 w 4215960"/>
                <a:gd name="connsiteY110" fmla="*/ 4185926 h 4384865"/>
                <a:gd name="connsiteX111" fmla="*/ 3140299 w 4215960"/>
                <a:gd name="connsiteY111" fmla="*/ 4251015 h 4384865"/>
                <a:gd name="connsiteX112" fmla="*/ 3160937 w 4215960"/>
                <a:gd name="connsiteY112" fmla="*/ 4309752 h 4384865"/>
                <a:gd name="connsiteX113" fmla="*/ 3268887 w 4215960"/>
                <a:gd name="connsiteY113" fmla="*/ 4328801 h 4384865"/>
                <a:gd name="connsiteX114" fmla="*/ 3208563 w 4215960"/>
                <a:gd name="connsiteY114" fmla="*/ 4262126 h 4384865"/>
                <a:gd name="connsiteX115" fmla="*/ 3205387 w 4215960"/>
                <a:gd name="connsiteY115" fmla="*/ 4193864 h 4384865"/>
                <a:gd name="connsiteX116" fmla="*/ 3259362 w 4215960"/>
                <a:gd name="connsiteY116" fmla="*/ 4249427 h 4384865"/>
                <a:gd name="connsiteX117" fmla="*/ 3308575 w 4215960"/>
                <a:gd name="connsiteY117" fmla="*/ 4254189 h 4384865"/>
                <a:gd name="connsiteX118" fmla="*/ 3302225 w 4215960"/>
                <a:gd name="connsiteY118" fmla="*/ 4204977 h 4384865"/>
                <a:gd name="connsiteX119" fmla="*/ 3362550 w 4215960"/>
                <a:gd name="connsiteY119" fmla="*/ 4209739 h 4384865"/>
                <a:gd name="connsiteX120" fmla="*/ 3424462 w 4215960"/>
                <a:gd name="connsiteY120" fmla="*/ 4252601 h 4384865"/>
                <a:gd name="connsiteX121" fmla="*/ 3456212 w 4215960"/>
                <a:gd name="connsiteY121" fmla="*/ 4239902 h 4384865"/>
                <a:gd name="connsiteX122" fmla="*/ 3449863 w 4215960"/>
                <a:gd name="connsiteY122" fmla="*/ 4204977 h 4384865"/>
                <a:gd name="connsiteX123" fmla="*/ 3491138 w 4215960"/>
                <a:gd name="connsiteY123" fmla="*/ 4181165 h 4384865"/>
                <a:gd name="connsiteX124" fmla="*/ 3575275 w 4215960"/>
                <a:gd name="connsiteY124" fmla="*/ 4238315 h 4384865"/>
                <a:gd name="connsiteX125" fmla="*/ 3592738 w 4215960"/>
                <a:gd name="connsiteY125" fmla="*/ 4136717 h 4384865"/>
                <a:gd name="connsiteX126" fmla="*/ 3567338 w 4215960"/>
                <a:gd name="connsiteY126" fmla="*/ 4114491 h 4384865"/>
                <a:gd name="connsiteX127" fmla="*/ 3494312 w 4215960"/>
                <a:gd name="connsiteY127" fmla="*/ 4071628 h 4384865"/>
                <a:gd name="connsiteX128" fmla="*/ 3516537 w 4215960"/>
                <a:gd name="connsiteY128" fmla="*/ 4046229 h 4384865"/>
                <a:gd name="connsiteX129" fmla="*/ 3537175 w 4215960"/>
                <a:gd name="connsiteY129" fmla="*/ 4024003 h 4384865"/>
                <a:gd name="connsiteX130" fmla="*/ 3591150 w 4215960"/>
                <a:gd name="connsiteY130" fmla="*/ 4055754 h 4384865"/>
                <a:gd name="connsiteX131" fmla="*/ 3597500 w 4215960"/>
                <a:gd name="connsiteY131" fmla="*/ 4011304 h 4384865"/>
                <a:gd name="connsiteX132" fmla="*/ 3541937 w 4215960"/>
                <a:gd name="connsiteY132" fmla="*/ 3987491 h 4384865"/>
                <a:gd name="connsiteX133" fmla="*/ 3540350 w 4215960"/>
                <a:gd name="connsiteY133" fmla="*/ 3977967 h 4384865"/>
                <a:gd name="connsiteX134" fmla="*/ 3527649 w 4215960"/>
                <a:gd name="connsiteY134" fmla="*/ 3939868 h 4384865"/>
                <a:gd name="connsiteX135" fmla="*/ 3533999 w 4215960"/>
                <a:gd name="connsiteY135" fmla="*/ 3892242 h 4384865"/>
                <a:gd name="connsiteX136" fmla="*/ 3545112 w 4215960"/>
                <a:gd name="connsiteY136" fmla="*/ 3836679 h 4384865"/>
                <a:gd name="connsiteX137" fmla="*/ 3507012 w 4215960"/>
                <a:gd name="connsiteY137" fmla="*/ 3806517 h 4384865"/>
                <a:gd name="connsiteX138" fmla="*/ 3540349 w 4215960"/>
                <a:gd name="connsiteY138" fmla="*/ 3796992 h 4384865"/>
                <a:gd name="connsiteX139" fmla="*/ 3518124 w 4215960"/>
                <a:gd name="connsiteY139" fmla="*/ 3760479 h 4384865"/>
                <a:gd name="connsiteX140" fmla="*/ 3556225 w 4215960"/>
                <a:gd name="connsiteY140" fmla="*/ 3755718 h 4384865"/>
                <a:gd name="connsiteX141" fmla="*/ 3562574 w 4215960"/>
                <a:gd name="connsiteY141" fmla="*/ 3722379 h 4384865"/>
                <a:gd name="connsiteX142" fmla="*/ 3624488 w 4215960"/>
                <a:gd name="connsiteY142" fmla="*/ 3731906 h 4384865"/>
                <a:gd name="connsiteX143" fmla="*/ 3657601 w 4215960"/>
                <a:gd name="connsiteY143" fmla="*/ 3747098 h 4384865"/>
                <a:gd name="connsiteX144" fmla="*/ 3623808 w 4215960"/>
                <a:gd name="connsiteY144" fmla="*/ 3788146 h 4384865"/>
                <a:gd name="connsiteX145" fmla="*/ 3662816 w 4215960"/>
                <a:gd name="connsiteY145" fmla="*/ 3895642 h 4384865"/>
                <a:gd name="connsiteX146" fmla="*/ 3715203 w 4215960"/>
                <a:gd name="connsiteY146" fmla="*/ 3926940 h 4384865"/>
                <a:gd name="connsiteX147" fmla="*/ 3767137 w 4215960"/>
                <a:gd name="connsiteY147" fmla="*/ 3884758 h 4384865"/>
                <a:gd name="connsiteX148" fmla="*/ 3852862 w 4215960"/>
                <a:gd name="connsiteY148" fmla="*/ 3836225 h 4384865"/>
                <a:gd name="connsiteX149" fmla="*/ 3835626 w 4215960"/>
                <a:gd name="connsiteY149" fmla="*/ 3747324 h 4384865"/>
                <a:gd name="connsiteX150" fmla="*/ 3912960 w 4215960"/>
                <a:gd name="connsiteY150" fmla="*/ 3614655 h 4384865"/>
                <a:gd name="connsiteX151" fmla="*/ 4205514 w 4215960"/>
                <a:gd name="connsiteY151" fmla="*/ 3281507 h 4384865"/>
                <a:gd name="connsiteX152" fmla="*/ 4124097 w 4215960"/>
                <a:gd name="connsiteY152" fmla="*/ 3272435 h 4384865"/>
                <a:gd name="connsiteX153" fmla="*/ 4128634 w 4215960"/>
                <a:gd name="connsiteY153" fmla="*/ 3180587 h 4384865"/>
                <a:gd name="connsiteX154" fmla="*/ 4079647 w 4215960"/>
                <a:gd name="connsiteY154" fmla="*/ 3155415 h 4384865"/>
                <a:gd name="connsiteX155" fmla="*/ 3995510 w 4215960"/>
                <a:gd name="connsiteY155" fmla="*/ 3186937 h 4384865"/>
                <a:gd name="connsiteX156" fmla="*/ 3958771 w 4215960"/>
                <a:gd name="connsiteY156" fmla="*/ 3150652 h 4384865"/>
                <a:gd name="connsiteX157" fmla="*/ 4003448 w 4215960"/>
                <a:gd name="connsiteY157" fmla="*/ 3127747 h 4384865"/>
                <a:gd name="connsiteX158" fmla="*/ 3874181 w 4215960"/>
                <a:gd name="connsiteY158" fmla="*/ 2914568 h 4384865"/>
                <a:gd name="connsiteX159" fmla="*/ 3889147 w 4215960"/>
                <a:gd name="connsiteY159" fmla="*/ 2884405 h 4384865"/>
                <a:gd name="connsiteX160" fmla="*/ 3865562 w 4215960"/>
                <a:gd name="connsiteY160" fmla="*/ 2768745 h 4384865"/>
                <a:gd name="connsiteX161" fmla="*/ 3706813 w 4215960"/>
                <a:gd name="connsiteY161" fmla="*/ 2757859 h 4384865"/>
                <a:gd name="connsiteX162" fmla="*/ 3673475 w 4215960"/>
                <a:gd name="connsiteY162" fmla="*/ 2806617 h 4384865"/>
                <a:gd name="connsiteX163" fmla="*/ 3584575 w 4215960"/>
                <a:gd name="connsiteY163" fmla="*/ 2821133 h 4384865"/>
                <a:gd name="connsiteX164" fmla="*/ 3590925 w 4215960"/>
                <a:gd name="connsiteY164" fmla="*/ 2799134 h 4384865"/>
                <a:gd name="connsiteX165" fmla="*/ 3537403 w 4215960"/>
                <a:gd name="connsiteY165" fmla="*/ 2783033 h 4384865"/>
                <a:gd name="connsiteX166" fmla="*/ 3512684 w 4215960"/>
                <a:gd name="connsiteY166" fmla="*/ 2617932 h 4384865"/>
                <a:gd name="connsiteX167" fmla="*/ 3232377 w 4215960"/>
                <a:gd name="connsiteY167" fmla="*/ 2551257 h 4384865"/>
                <a:gd name="connsiteX168" fmla="*/ 3096078 w 4215960"/>
                <a:gd name="connsiteY168" fmla="*/ 2594573 h 4384865"/>
                <a:gd name="connsiteX169" fmla="*/ 2964089 w 4215960"/>
                <a:gd name="connsiteY169" fmla="*/ 2587089 h 4384865"/>
                <a:gd name="connsiteX170" fmla="*/ 2831646 w 4215960"/>
                <a:gd name="connsiteY170" fmla="*/ 2476191 h 4384865"/>
                <a:gd name="connsiteX171" fmla="*/ 2618468 w 4215960"/>
                <a:gd name="connsiteY171" fmla="*/ 2172978 h 4384865"/>
                <a:gd name="connsiteX172" fmla="*/ 2220006 w 4215960"/>
                <a:gd name="connsiteY172" fmla="*/ 2033505 h 4384865"/>
                <a:gd name="connsiteX173" fmla="*/ 1983468 w 4215960"/>
                <a:gd name="connsiteY173" fmla="*/ 1720541 h 4384865"/>
                <a:gd name="connsiteX174" fmla="*/ 2017259 w 4215960"/>
                <a:gd name="connsiteY174" fmla="*/ 1695595 h 4384865"/>
                <a:gd name="connsiteX175" fmla="*/ 2076903 w 4215960"/>
                <a:gd name="connsiteY175" fmla="*/ 1778598 h 4384865"/>
                <a:gd name="connsiteX176" fmla="*/ 2097087 w 4215960"/>
                <a:gd name="connsiteY176" fmla="*/ 1761135 h 4384865"/>
                <a:gd name="connsiteX177" fmla="*/ 2140177 w 4215960"/>
                <a:gd name="connsiteY177" fmla="*/ 1791979 h 4384865"/>
                <a:gd name="connsiteX178" fmla="*/ 2228850 w 4215960"/>
                <a:gd name="connsiteY178" fmla="*/ 1738230 h 4384865"/>
                <a:gd name="connsiteX179" fmla="*/ 2244952 w 4215960"/>
                <a:gd name="connsiteY179" fmla="*/ 1717820 h 4384865"/>
                <a:gd name="connsiteX180" fmla="*/ 2303235 w 4215960"/>
                <a:gd name="connsiteY180" fmla="*/ 1718046 h 4384865"/>
                <a:gd name="connsiteX181" fmla="*/ 2319338 w 4215960"/>
                <a:gd name="connsiteY181" fmla="*/ 1684936 h 4384865"/>
                <a:gd name="connsiteX182" fmla="*/ 2300514 w 4215960"/>
                <a:gd name="connsiteY182" fmla="*/ 1659309 h 4384865"/>
                <a:gd name="connsiteX183" fmla="*/ 2233386 w 4215960"/>
                <a:gd name="connsiteY183" fmla="*/ 1679266 h 4384865"/>
                <a:gd name="connsiteX184" fmla="*/ 2211614 w 4215960"/>
                <a:gd name="connsiteY184" fmla="*/ 1625745 h 4384865"/>
                <a:gd name="connsiteX185" fmla="*/ 2232932 w 4215960"/>
                <a:gd name="connsiteY185" fmla="*/ 1596035 h 4384865"/>
                <a:gd name="connsiteX186" fmla="*/ 2176462 w 4215960"/>
                <a:gd name="connsiteY186" fmla="*/ 1492621 h 4384865"/>
                <a:gd name="connsiteX187" fmla="*/ 2127931 w 4215960"/>
                <a:gd name="connsiteY187" fmla="*/ 1531402 h 4384865"/>
                <a:gd name="connsiteX188" fmla="*/ 2038576 w 4215960"/>
                <a:gd name="connsiteY188" fmla="*/ 1476746 h 4384865"/>
                <a:gd name="connsiteX189" fmla="*/ 2090510 w 4215960"/>
                <a:gd name="connsiteY189" fmla="*/ 1384217 h 4384865"/>
                <a:gd name="connsiteX190" fmla="*/ 2047648 w 4215960"/>
                <a:gd name="connsiteY190" fmla="*/ 1263114 h 4384865"/>
                <a:gd name="connsiteX191" fmla="*/ 2062389 w 4215960"/>
                <a:gd name="connsiteY191" fmla="*/ 1139062 h 4384865"/>
                <a:gd name="connsiteX192" fmla="*/ 2157639 w 4215960"/>
                <a:gd name="connsiteY192" fmla="*/ 1065357 h 4384865"/>
                <a:gd name="connsiteX193" fmla="*/ 2262868 w 4215960"/>
                <a:gd name="connsiteY193" fmla="*/ 1042905 h 4384865"/>
                <a:gd name="connsiteX194" fmla="*/ 2199821 w 4215960"/>
                <a:gd name="connsiteY194" fmla="*/ 953098 h 4384865"/>
                <a:gd name="connsiteX195" fmla="*/ 2182585 w 4215960"/>
                <a:gd name="connsiteY195" fmla="*/ 997775 h 4384865"/>
                <a:gd name="connsiteX196" fmla="*/ 2139270 w 4215960"/>
                <a:gd name="connsiteY196" fmla="*/ 950604 h 4384865"/>
                <a:gd name="connsiteX197" fmla="*/ 2160588 w 4215960"/>
                <a:gd name="connsiteY197" fmla="*/ 865332 h 4384865"/>
                <a:gd name="connsiteX198" fmla="*/ 2233612 w 4215960"/>
                <a:gd name="connsiteY198" fmla="*/ 768041 h 4384865"/>
                <a:gd name="connsiteX199" fmla="*/ 2216603 w 4215960"/>
                <a:gd name="connsiteY199" fmla="*/ 661452 h 4384865"/>
                <a:gd name="connsiteX200" fmla="*/ 2045381 w 4215960"/>
                <a:gd name="connsiteY200" fmla="*/ 671203 h 4384865"/>
                <a:gd name="connsiteX201" fmla="*/ 2026103 w 4215960"/>
                <a:gd name="connsiteY201" fmla="*/ 713840 h 4384865"/>
                <a:gd name="connsiteX202" fmla="*/ 1993900 w 4215960"/>
                <a:gd name="connsiteY202" fmla="*/ 646257 h 4384865"/>
                <a:gd name="connsiteX203" fmla="*/ 1964190 w 4215960"/>
                <a:gd name="connsiteY203" fmla="*/ 686625 h 4384865"/>
                <a:gd name="connsiteX204" fmla="*/ 1778681 w 4215960"/>
                <a:gd name="connsiteY204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703487 w 4215960"/>
                <a:gd name="connsiteY36" fmla="*/ 399745 h 4384865"/>
                <a:gd name="connsiteX37" fmla="*/ 362857 w 4215960"/>
                <a:gd name="connsiteY37" fmla="*/ 808862 h 4384865"/>
                <a:gd name="connsiteX38" fmla="*/ 312057 w 4215960"/>
                <a:gd name="connsiteY38" fmla="*/ 823377 h 4384865"/>
                <a:gd name="connsiteX39" fmla="*/ 239485 w 4215960"/>
                <a:gd name="connsiteY39" fmla="*/ 874177 h 4384865"/>
                <a:gd name="connsiteX40" fmla="*/ 210457 w 4215960"/>
                <a:gd name="connsiteY40" fmla="*/ 881434 h 4384865"/>
                <a:gd name="connsiteX41" fmla="*/ 159657 w 4215960"/>
                <a:gd name="connsiteY41" fmla="*/ 910462 h 4384865"/>
                <a:gd name="connsiteX42" fmla="*/ 130628 w 4215960"/>
                <a:gd name="connsiteY42" fmla="*/ 939491 h 4384865"/>
                <a:gd name="connsiteX43" fmla="*/ 108857 w 4215960"/>
                <a:gd name="connsiteY43" fmla="*/ 961262 h 4384865"/>
                <a:gd name="connsiteX44" fmla="*/ 94343 w 4215960"/>
                <a:gd name="connsiteY44" fmla="*/ 975777 h 4384865"/>
                <a:gd name="connsiteX45" fmla="*/ 43543 w 4215960"/>
                <a:gd name="connsiteY45" fmla="*/ 1055605 h 4384865"/>
                <a:gd name="connsiteX46" fmla="*/ 14514 w 4215960"/>
                <a:gd name="connsiteY46" fmla="*/ 1135434 h 4384865"/>
                <a:gd name="connsiteX47" fmla="*/ 0 w 4215960"/>
                <a:gd name="connsiteY47" fmla="*/ 1193491 h 4384865"/>
                <a:gd name="connsiteX48" fmla="*/ 7257 w 4215960"/>
                <a:gd name="connsiteY48" fmla="*/ 2165948 h 4384865"/>
                <a:gd name="connsiteX49" fmla="*/ 29028 w 4215960"/>
                <a:gd name="connsiteY49" fmla="*/ 2267548 h 4384865"/>
                <a:gd name="connsiteX50" fmla="*/ 43543 w 4215960"/>
                <a:gd name="connsiteY50" fmla="*/ 2303834 h 4384865"/>
                <a:gd name="connsiteX51" fmla="*/ 58057 w 4215960"/>
                <a:gd name="connsiteY51" fmla="*/ 2369148 h 4384865"/>
                <a:gd name="connsiteX52" fmla="*/ 79828 w 4215960"/>
                <a:gd name="connsiteY52" fmla="*/ 2419948 h 4384865"/>
                <a:gd name="connsiteX53" fmla="*/ 116114 w 4215960"/>
                <a:gd name="connsiteY53" fmla="*/ 2536062 h 4384865"/>
                <a:gd name="connsiteX54" fmla="*/ 137885 w 4215960"/>
                <a:gd name="connsiteY54" fmla="*/ 2601377 h 4384865"/>
                <a:gd name="connsiteX55" fmla="*/ 145143 w 4215960"/>
                <a:gd name="connsiteY55" fmla="*/ 2623148 h 4384865"/>
                <a:gd name="connsiteX56" fmla="*/ 166914 w 4215960"/>
                <a:gd name="connsiteY56" fmla="*/ 2666691 h 4384865"/>
                <a:gd name="connsiteX57" fmla="*/ 188685 w 4215960"/>
                <a:gd name="connsiteY57" fmla="*/ 2717491 h 4384865"/>
                <a:gd name="connsiteX58" fmla="*/ 195943 w 4215960"/>
                <a:gd name="connsiteY58" fmla="*/ 2746520 h 4384865"/>
                <a:gd name="connsiteX59" fmla="*/ 232228 w 4215960"/>
                <a:gd name="connsiteY59" fmla="*/ 2797320 h 4384865"/>
                <a:gd name="connsiteX60" fmla="*/ 254000 w 4215960"/>
                <a:gd name="connsiteY60" fmla="*/ 2855377 h 4384865"/>
                <a:gd name="connsiteX61" fmla="*/ 275771 w 4215960"/>
                <a:gd name="connsiteY61" fmla="*/ 2877148 h 4384865"/>
                <a:gd name="connsiteX62" fmla="*/ 312057 w 4215960"/>
                <a:gd name="connsiteY62" fmla="*/ 2949720 h 4384865"/>
                <a:gd name="connsiteX63" fmla="*/ 348343 w 4215960"/>
                <a:gd name="connsiteY63" fmla="*/ 3000520 h 4384865"/>
                <a:gd name="connsiteX64" fmla="*/ 355600 w 4215960"/>
                <a:gd name="connsiteY64" fmla="*/ 3022291 h 4384865"/>
                <a:gd name="connsiteX65" fmla="*/ 406400 w 4215960"/>
                <a:gd name="connsiteY65" fmla="*/ 3087605 h 4384865"/>
                <a:gd name="connsiteX66" fmla="*/ 435428 w 4215960"/>
                <a:gd name="connsiteY66" fmla="*/ 3152920 h 4384865"/>
                <a:gd name="connsiteX67" fmla="*/ 457200 w 4215960"/>
                <a:gd name="connsiteY67" fmla="*/ 3181948 h 4384865"/>
                <a:gd name="connsiteX68" fmla="*/ 471714 w 4215960"/>
                <a:gd name="connsiteY68" fmla="*/ 3240005 h 4384865"/>
                <a:gd name="connsiteX69" fmla="*/ 478971 w 4215960"/>
                <a:gd name="connsiteY69" fmla="*/ 3261777 h 4384865"/>
                <a:gd name="connsiteX70" fmla="*/ 486228 w 4215960"/>
                <a:gd name="connsiteY70" fmla="*/ 3290805 h 4384865"/>
                <a:gd name="connsiteX71" fmla="*/ 493485 w 4215960"/>
                <a:gd name="connsiteY71" fmla="*/ 3356120 h 4384865"/>
                <a:gd name="connsiteX72" fmla="*/ 515257 w 4215960"/>
                <a:gd name="connsiteY72" fmla="*/ 3414177 h 4384865"/>
                <a:gd name="connsiteX73" fmla="*/ 544285 w 4215960"/>
                <a:gd name="connsiteY73" fmla="*/ 3457720 h 4384865"/>
                <a:gd name="connsiteX74" fmla="*/ 573314 w 4215960"/>
                <a:gd name="connsiteY74" fmla="*/ 3508520 h 4384865"/>
                <a:gd name="connsiteX75" fmla="*/ 602343 w 4215960"/>
                <a:gd name="connsiteY75" fmla="*/ 3530291 h 4384865"/>
                <a:gd name="connsiteX76" fmla="*/ 645885 w 4215960"/>
                <a:gd name="connsiteY76" fmla="*/ 3573834 h 4384865"/>
                <a:gd name="connsiteX77" fmla="*/ 674914 w 4215960"/>
                <a:gd name="connsiteY77" fmla="*/ 3595605 h 4384865"/>
                <a:gd name="connsiteX78" fmla="*/ 711200 w 4215960"/>
                <a:gd name="connsiteY78" fmla="*/ 3639148 h 4384865"/>
                <a:gd name="connsiteX79" fmla="*/ 740228 w 4215960"/>
                <a:gd name="connsiteY79" fmla="*/ 3660920 h 4384865"/>
                <a:gd name="connsiteX80" fmla="*/ 812800 w 4215960"/>
                <a:gd name="connsiteY80" fmla="*/ 3726234 h 4384865"/>
                <a:gd name="connsiteX81" fmla="*/ 849085 w 4215960"/>
                <a:gd name="connsiteY81" fmla="*/ 3769777 h 4384865"/>
                <a:gd name="connsiteX82" fmla="*/ 870857 w 4215960"/>
                <a:gd name="connsiteY82" fmla="*/ 3784291 h 4384865"/>
                <a:gd name="connsiteX83" fmla="*/ 907143 w 4215960"/>
                <a:gd name="connsiteY83" fmla="*/ 3827834 h 4384865"/>
                <a:gd name="connsiteX84" fmla="*/ 936171 w 4215960"/>
                <a:gd name="connsiteY84" fmla="*/ 3849605 h 4384865"/>
                <a:gd name="connsiteX85" fmla="*/ 1030514 w 4215960"/>
                <a:gd name="connsiteY85" fmla="*/ 3893148 h 4384865"/>
                <a:gd name="connsiteX86" fmla="*/ 1480457 w 4215960"/>
                <a:gd name="connsiteY86" fmla="*/ 3878634 h 4384865"/>
                <a:gd name="connsiteX87" fmla="*/ 1531257 w 4215960"/>
                <a:gd name="connsiteY87" fmla="*/ 3864120 h 4384865"/>
                <a:gd name="connsiteX88" fmla="*/ 1618343 w 4215960"/>
                <a:gd name="connsiteY88" fmla="*/ 3856862 h 4384865"/>
                <a:gd name="connsiteX89" fmla="*/ 1698171 w 4215960"/>
                <a:gd name="connsiteY89" fmla="*/ 3842348 h 4384865"/>
                <a:gd name="connsiteX90" fmla="*/ 1756228 w 4215960"/>
                <a:gd name="connsiteY90" fmla="*/ 3835091 h 4384865"/>
                <a:gd name="connsiteX91" fmla="*/ 1785257 w 4215960"/>
                <a:gd name="connsiteY91" fmla="*/ 3820577 h 4384865"/>
                <a:gd name="connsiteX92" fmla="*/ 1850571 w 4215960"/>
                <a:gd name="connsiteY92" fmla="*/ 3798805 h 4384865"/>
                <a:gd name="connsiteX93" fmla="*/ 1886857 w 4215960"/>
                <a:gd name="connsiteY93" fmla="*/ 3784291 h 4384865"/>
                <a:gd name="connsiteX94" fmla="*/ 1988457 w 4215960"/>
                <a:gd name="connsiteY94" fmla="*/ 3769777 h 4384865"/>
                <a:gd name="connsiteX95" fmla="*/ 2017485 w 4215960"/>
                <a:gd name="connsiteY95" fmla="*/ 3762520 h 4384865"/>
                <a:gd name="connsiteX96" fmla="*/ 2637971 w 4215960"/>
                <a:gd name="connsiteY96" fmla="*/ 4109274 h 4384865"/>
                <a:gd name="connsiteX97" fmla="*/ 2724375 w 4215960"/>
                <a:gd name="connsiteY97" fmla="*/ 4295464 h 4384865"/>
                <a:gd name="connsiteX98" fmla="*/ 2784700 w 4215960"/>
                <a:gd name="connsiteY98" fmla="*/ 4354202 h 4384865"/>
                <a:gd name="connsiteX99" fmla="*/ 2795812 w 4215960"/>
                <a:gd name="connsiteY99" fmla="*/ 4324039 h 4384865"/>
                <a:gd name="connsiteX100" fmla="*/ 2841850 w 4215960"/>
                <a:gd name="connsiteY100" fmla="*/ 4297051 h 4384865"/>
                <a:gd name="connsiteX101" fmla="*/ 2892650 w 4215960"/>
                <a:gd name="connsiteY101" fmla="*/ 4370077 h 4384865"/>
                <a:gd name="connsiteX102" fmla="*/ 2941863 w 4215960"/>
                <a:gd name="connsiteY102" fmla="*/ 4373252 h 4384865"/>
                <a:gd name="connsiteX103" fmla="*/ 2897412 w 4215960"/>
                <a:gd name="connsiteY103" fmla="*/ 4279590 h 4384865"/>
                <a:gd name="connsiteX104" fmla="*/ 2854550 w 4215960"/>
                <a:gd name="connsiteY104" fmla="*/ 4211327 h 4384865"/>
                <a:gd name="connsiteX105" fmla="*/ 2897413 w 4215960"/>
                <a:gd name="connsiteY105" fmla="*/ 4195451 h 4384865"/>
                <a:gd name="connsiteX106" fmla="*/ 2878362 w 4215960"/>
                <a:gd name="connsiteY106" fmla="*/ 4154177 h 4384865"/>
                <a:gd name="connsiteX107" fmla="*/ 2930750 w 4215960"/>
                <a:gd name="connsiteY107" fmla="*/ 4163702 h 4384865"/>
                <a:gd name="connsiteX108" fmla="*/ 2910113 w 4215960"/>
                <a:gd name="connsiteY108" fmla="*/ 4130364 h 4384865"/>
                <a:gd name="connsiteX109" fmla="*/ 2931432 w 4215960"/>
                <a:gd name="connsiteY109" fmla="*/ 4113810 h 4384865"/>
                <a:gd name="connsiteX110" fmla="*/ 3052535 w 4215960"/>
                <a:gd name="connsiteY110" fmla="*/ 4199083 h 4384865"/>
                <a:gd name="connsiteX111" fmla="*/ 3087912 w 4215960"/>
                <a:gd name="connsiteY111" fmla="*/ 4185926 h 4384865"/>
                <a:gd name="connsiteX112" fmla="*/ 3140299 w 4215960"/>
                <a:gd name="connsiteY112" fmla="*/ 4251015 h 4384865"/>
                <a:gd name="connsiteX113" fmla="*/ 3160937 w 4215960"/>
                <a:gd name="connsiteY113" fmla="*/ 4309752 h 4384865"/>
                <a:gd name="connsiteX114" fmla="*/ 3268887 w 4215960"/>
                <a:gd name="connsiteY114" fmla="*/ 4328801 h 4384865"/>
                <a:gd name="connsiteX115" fmla="*/ 3208563 w 4215960"/>
                <a:gd name="connsiteY115" fmla="*/ 4262126 h 4384865"/>
                <a:gd name="connsiteX116" fmla="*/ 3205387 w 4215960"/>
                <a:gd name="connsiteY116" fmla="*/ 4193864 h 4384865"/>
                <a:gd name="connsiteX117" fmla="*/ 3259362 w 4215960"/>
                <a:gd name="connsiteY117" fmla="*/ 4249427 h 4384865"/>
                <a:gd name="connsiteX118" fmla="*/ 3308575 w 4215960"/>
                <a:gd name="connsiteY118" fmla="*/ 4254189 h 4384865"/>
                <a:gd name="connsiteX119" fmla="*/ 3302225 w 4215960"/>
                <a:gd name="connsiteY119" fmla="*/ 4204977 h 4384865"/>
                <a:gd name="connsiteX120" fmla="*/ 3362550 w 4215960"/>
                <a:gd name="connsiteY120" fmla="*/ 4209739 h 4384865"/>
                <a:gd name="connsiteX121" fmla="*/ 3424462 w 4215960"/>
                <a:gd name="connsiteY121" fmla="*/ 4252601 h 4384865"/>
                <a:gd name="connsiteX122" fmla="*/ 3456212 w 4215960"/>
                <a:gd name="connsiteY122" fmla="*/ 4239902 h 4384865"/>
                <a:gd name="connsiteX123" fmla="*/ 3449863 w 4215960"/>
                <a:gd name="connsiteY123" fmla="*/ 4204977 h 4384865"/>
                <a:gd name="connsiteX124" fmla="*/ 3491138 w 4215960"/>
                <a:gd name="connsiteY124" fmla="*/ 4181165 h 4384865"/>
                <a:gd name="connsiteX125" fmla="*/ 3575275 w 4215960"/>
                <a:gd name="connsiteY125" fmla="*/ 4238315 h 4384865"/>
                <a:gd name="connsiteX126" fmla="*/ 3592738 w 4215960"/>
                <a:gd name="connsiteY126" fmla="*/ 4136717 h 4384865"/>
                <a:gd name="connsiteX127" fmla="*/ 3567338 w 4215960"/>
                <a:gd name="connsiteY127" fmla="*/ 4114491 h 4384865"/>
                <a:gd name="connsiteX128" fmla="*/ 3494312 w 4215960"/>
                <a:gd name="connsiteY128" fmla="*/ 4071628 h 4384865"/>
                <a:gd name="connsiteX129" fmla="*/ 3516537 w 4215960"/>
                <a:gd name="connsiteY129" fmla="*/ 4046229 h 4384865"/>
                <a:gd name="connsiteX130" fmla="*/ 3537175 w 4215960"/>
                <a:gd name="connsiteY130" fmla="*/ 4024003 h 4384865"/>
                <a:gd name="connsiteX131" fmla="*/ 3591150 w 4215960"/>
                <a:gd name="connsiteY131" fmla="*/ 4055754 h 4384865"/>
                <a:gd name="connsiteX132" fmla="*/ 3597500 w 4215960"/>
                <a:gd name="connsiteY132" fmla="*/ 4011304 h 4384865"/>
                <a:gd name="connsiteX133" fmla="*/ 3541937 w 4215960"/>
                <a:gd name="connsiteY133" fmla="*/ 3987491 h 4384865"/>
                <a:gd name="connsiteX134" fmla="*/ 3540350 w 4215960"/>
                <a:gd name="connsiteY134" fmla="*/ 3977967 h 4384865"/>
                <a:gd name="connsiteX135" fmla="*/ 3527649 w 4215960"/>
                <a:gd name="connsiteY135" fmla="*/ 3939868 h 4384865"/>
                <a:gd name="connsiteX136" fmla="*/ 3533999 w 4215960"/>
                <a:gd name="connsiteY136" fmla="*/ 3892242 h 4384865"/>
                <a:gd name="connsiteX137" fmla="*/ 3545112 w 4215960"/>
                <a:gd name="connsiteY137" fmla="*/ 3836679 h 4384865"/>
                <a:gd name="connsiteX138" fmla="*/ 3507012 w 4215960"/>
                <a:gd name="connsiteY138" fmla="*/ 3806517 h 4384865"/>
                <a:gd name="connsiteX139" fmla="*/ 3540349 w 4215960"/>
                <a:gd name="connsiteY139" fmla="*/ 3796992 h 4384865"/>
                <a:gd name="connsiteX140" fmla="*/ 3518124 w 4215960"/>
                <a:gd name="connsiteY140" fmla="*/ 3760479 h 4384865"/>
                <a:gd name="connsiteX141" fmla="*/ 3556225 w 4215960"/>
                <a:gd name="connsiteY141" fmla="*/ 3755718 h 4384865"/>
                <a:gd name="connsiteX142" fmla="*/ 3562574 w 4215960"/>
                <a:gd name="connsiteY142" fmla="*/ 3722379 h 4384865"/>
                <a:gd name="connsiteX143" fmla="*/ 3624488 w 4215960"/>
                <a:gd name="connsiteY143" fmla="*/ 3731906 h 4384865"/>
                <a:gd name="connsiteX144" fmla="*/ 3657601 w 4215960"/>
                <a:gd name="connsiteY144" fmla="*/ 3747098 h 4384865"/>
                <a:gd name="connsiteX145" fmla="*/ 3623808 w 4215960"/>
                <a:gd name="connsiteY145" fmla="*/ 3788146 h 4384865"/>
                <a:gd name="connsiteX146" fmla="*/ 3662816 w 4215960"/>
                <a:gd name="connsiteY146" fmla="*/ 3895642 h 4384865"/>
                <a:gd name="connsiteX147" fmla="*/ 3715203 w 4215960"/>
                <a:gd name="connsiteY147" fmla="*/ 3926940 h 4384865"/>
                <a:gd name="connsiteX148" fmla="*/ 3767137 w 4215960"/>
                <a:gd name="connsiteY148" fmla="*/ 3884758 h 4384865"/>
                <a:gd name="connsiteX149" fmla="*/ 3852862 w 4215960"/>
                <a:gd name="connsiteY149" fmla="*/ 3836225 h 4384865"/>
                <a:gd name="connsiteX150" fmla="*/ 3835626 w 4215960"/>
                <a:gd name="connsiteY150" fmla="*/ 3747324 h 4384865"/>
                <a:gd name="connsiteX151" fmla="*/ 3912960 w 4215960"/>
                <a:gd name="connsiteY151" fmla="*/ 3614655 h 4384865"/>
                <a:gd name="connsiteX152" fmla="*/ 4205514 w 4215960"/>
                <a:gd name="connsiteY152" fmla="*/ 3281507 h 4384865"/>
                <a:gd name="connsiteX153" fmla="*/ 4124097 w 4215960"/>
                <a:gd name="connsiteY153" fmla="*/ 3272435 h 4384865"/>
                <a:gd name="connsiteX154" fmla="*/ 4128634 w 4215960"/>
                <a:gd name="connsiteY154" fmla="*/ 3180587 h 4384865"/>
                <a:gd name="connsiteX155" fmla="*/ 4079647 w 4215960"/>
                <a:gd name="connsiteY155" fmla="*/ 3155415 h 4384865"/>
                <a:gd name="connsiteX156" fmla="*/ 3995510 w 4215960"/>
                <a:gd name="connsiteY156" fmla="*/ 3186937 h 4384865"/>
                <a:gd name="connsiteX157" fmla="*/ 3958771 w 4215960"/>
                <a:gd name="connsiteY157" fmla="*/ 3150652 h 4384865"/>
                <a:gd name="connsiteX158" fmla="*/ 4003448 w 4215960"/>
                <a:gd name="connsiteY158" fmla="*/ 3127747 h 4384865"/>
                <a:gd name="connsiteX159" fmla="*/ 3874181 w 4215960"/>
                <a:gd name="connsiteY159" fmla="*/ 2914568 h 4384865"/>
                <a:gd name="connsiteX160" fmla="*/ 3889147 w 4215960"/>
                <a:gd name="connsiteY160" fmla="*/ 2884405 h 4384865"/>
                <a:gd name="connsiteX161" fmla="*/ 3865562 w 4215960"/>
                <a:gd name="connsiteY161" fmla="*/ 2768745 h 4384865"/>
                <a:gd name="connsiteX162" fmla="*/ 3706813 w 4215960"/>
                <a:gd name="connsiteY162" fmla="*/ 2757859 h 4384865"/>
                <a:gd name="connsiteX163" fmla="*/ 3673475 w 4215960"/>
                <a:gd name="connsiteY163" fmla="*/ 2806617 h 4384865"/>
                <a:gd name="connsiteX164" fmla="*/ 3584575 w 4215960"/>
                <a:gd name="connsiteY164" fmla="*/ 2821133 h 4384865"/>
                <a:gd name="connsiteX165" fmla="*/ 3590925 w 4215960"/>
                <a:gd name="connsiteY165" fmla="*/ 2799134 h 4384865"/>
                <a:gd name="connsiteX166" fmla="*/ 3537403 w 4215960"/>
                <a:gd name="connsiteY166" fmla="*/ 2783033 h 4384865"/>
                <a:gd name="connsiteX167" fmla="*/ 3512684 w 4215960"/>
                <a:gd name="connsiteY167" fmla="*/ 2617932 h 4384865"/>
                <a:gd name="connsiteX168" fmla="*/ 3232377 w 4215960"/>
                <a:gd name="connsiteY168" fmla="*/ 2551257 h 4384865"/>
                <a:gd name="connsiteX169" fmla="*/ 3096078 w 4215960"/>
                <a:gd name="connsiteY169" fmla="*/ 2594573 h 4384865"/>
                <a:gd name="connsiteX170" fmla="*/ 2964089 w 4215960"/>
                <a:gd name="connsiteY170" fmla="*/ 2587089 h 4384865"/>
                <a:gd name="connsiteX171" fmla="*/ 2831646 w 4215960"/>
                <a:gd name="connsiteY171" fmla="*/ 2476191 h 4384865"/>
                <a:gd name="connsiteX172" fmla="*/ 2618468 w 4215960"/>
                <a:gd name="connsiteY172" fmla="*/ 2172978 h 4384865"/>
                <a:gd name="connsiteX173" fmla="*/ 2220006 w 4215960"/>
                <a:gd name="connsiteY173" fmla="*/ 2033505 h 4384865"/>
                <a:gd name="connsiteX174" fmla="*/ 1983468 w 4215960"/>
                <a:gd name="connsiteY174" fmla="*/ 1720541 h 4384865"/>
                <a:gd name="connsiteX175" fmla="*/ 2017259 w 4215960"/>
                <a:gd name="connsiteY175" fmla="*/ 1695595 h 4384865"/>
                <a:gd name="connsiteX176" fmla="*/ 2076903 w 4215960"/>
                <a:gd name="connsiteY176" fmla="*/ 1778598 h 4384865"/>
                <a:gd name="connsiteX177" fmla="*/ 2097087 w 4215960"/>
                <a:gd name="connsiteY177" fmla="*/ 1761135 h 4384865"/>
                <a:gd name="connsiteX178" fmla="*/ 2140177 w 4215960"/>
                <a:gd name="connsiteY178" fmla="*/ 1791979 h 4384865"/>
                <a:gd name="connsiteX179" fmla="*/ 2228850 w 4215960"/>
                <a:gd name="connsiteY179" fmla="*/ 1738230 h 4384865"/>
                <a:gd name="connsiteX180" fmla="*/ 2244952 w 4215960"/>
                <a:gd name="connsiteY180" fmla="*/ 1717820 h 4384865"/>
                <a:gd name="connsiteX181" fmla="*/ 2303235 w 4215960"/>
                <a:gd name="connsiteY181" fmla="*/ 1718046 h 4384865"/>
                <a:gd name="connsiteX182" fmla="*/ 2319338 w 4215960"/>
                <a:gd name="connsiteY182" fmla="*/ 1684936 h 4384865"/>
                <a:gd name="connsiteX183" fmla="*/ 2300514 w 4215960"/>
                <a:gd name="connsiteY183" fmla="*/ 1659309 h 4384865"/>
                <a:gd name="connsiteX184" fmla="*/ 2233386 w 4215960"/>
                <a:gd name="connsiteY184" fmla="*/ 1679266 h 4384865"/>
                <a:gd name="connsiteX185" fmla="*/ 2211614 w 4215960"/>
                <a:gd name="connsiteY185" fmla="*/ 1625745 h 4384865"/>
                <a:gd name="connsiteX186" fmla="*/ 2232932 w 4215960"/>
                <a:gd name="connsiteY186" fmla="*/ 1596035 h 4384865"/>
                <a:gd name="connsiteX187" fmla="*/ 2176462 w 4215960"/>
                <a:gd name="connsiteY187" fmla="*/ 1492621 h 4384865"/>
                <a:gd name="connsiteX188" fmla="*/ 2127931 w 4215960"/>
                <a:gd name="connsiteY188" fmla="*/ 1531402 h 4384865"/>
                <a:gd name="connsiteX189" fmla="*/ 2038576 w 4215960"/>
                <a:gd name="connsiteY189" fmla="*/ 1476746 h 4384865"/>
                <a:gd name="connsiteX190" fmla="*/ 2090510 w 4215960"/>
                <a:gd name="connsiteY190" fmla="*/ 1384217 h 4384865"/>
                <a:gd name="connsiteX191" fmla="*/ 2047648 w 4215960"/>
                <a:gd name="connsiteY191" fmla="*/ 1263114 h 4384865"/>
                <a:gd name="connsiteX192" fmla="*/ 2062389 w 4215960"/>
                <a:gd name="connsiteY192" fmla="*/ 1139062 h 4384865"/>
                <a:gd name="connsiteX193" fmla="*/ 2157639 w 4215960"/>
                <a:gd name="connsiteY193" fmla="*/ 1065357 h 4384865"/>
                <a:gd name="connsiteX194" fmla="*/ 2262868 w 4215960"/>
                <a:gd name="connsiteY194" fmla="*/ 1042905 h 4384865"/>
                <a:gd name="connsiteX195" fmla="*/ 2199821 w 4215960"/>
                <a:gd name="connsiteY195" fmla="*/ 953098 h 4384865"/>
                <a:gd name="connsiteX196" fmla="*/ 2182585 w 4215960"/>
                <a:gd name="connsiteY196" fmla="*/ 997775 h 4384865"/>
                <a:gd name="connsiteX197" fmla="*/ 2139270 w 4215960"/>
                <a:gd name="connsiteY197" fmla="*/ 950604 h 4384865"/>
                <a:gd name="connsiteX198" fmla="*/ 2160588 w 4215960"/>
                <a:gd name="connsiteY198" fmla="*/ 865332 h 4384865"/>
                <a:gd name="connsiteX199" fmla="*/ 2233612 w 4215960"/>
                <a:gd name="connsiteY199" fmla="*/ 768041 h 4384865"/>
                <a:gd name="connsiteX200" fmla="*/ 2216603 w 4215960"/>
                <a:gd name="connsiteY200" fmla="*/ 661452 h 4384865"/>
                <a:gd name="connsiteX201" fmla="*/ 2045381 w 4215960"/>
                <a:gd name="connsiteY201" fmla="*/ 671203 h 4384865"/>
                <a:gd name="connsiteX202" fmla="*/ 2026103 w 4215960"/>
                <a:gd name="connsiteY202" fmla="*/ 713840 h 4384865"/>
                <a:gd name="connsiteX203" fmla="*/ 1993900 w 4215960"/>
                <a:gd name="connsiteY203" fmla="*/ 646257 h 4384865"/>
                <a:gd name="connsiteX204" fmla="*/ 1964190 w 4215960"/>
                <a:gd name="connsiteY204" fmla="*/ 686625 h 4384865"/>
                <a:gd name="connsiteX205" fmla="*/ 1778681 w 4215960"/>
                <a:gd name="connsiteY205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362857 w 4215960"/>
                <a:gd name="connsiteY37" fmla="*/ 808862 h 4384865"/>
                <a:gd name="connsiteX38" fmla="*/ 312057 w 4215960"/>
                <a:gd name="connsiteY38" fmla="*/ 823377 h 4384865"/>
                <a:gd name="connsiteX39" fmla="*/ 239485 w 4215960"/>
                <a:gd name="connsiteY39" fmla="*/ 874177 h 4384865"/>
                <a:gd name="connsiteX40" fmla="*/ 210457 w 4215960"/>
                <a:gd name="connsiteY40" fmla="*/ 881434 h 4384865"/>
                <a:gd name="connsiteX41" fmla="*/ 159657 w 4215960"/>
                <a:gd name="connsiteY41" fmla="*/ 910462 h 4384865"/>
                <a:gd name="connsiteX42" fmla="*/ 130628 w 4215960"/>
                <a:gd name="connsiteY42" fmla="*/ 939491 h 4384865"/>
                <a:gd name="connsiteX43" fmla="*/ 108857 w 4215960"/>
                <a:gd name="connsiteY43" fmla="*/ 961262 h 4384865"/>
                <a:gd name="connsiteX44" fmla="*/ 94343 w 4215960"/>
                <a:gd name="connsiteY44" fmla="*/ 975777 h 4384865"/>
                <a:gd name="connsiteX45" fmla="*/ 43543 w 4215960"/>
                <a:gd name="connsiteY45" fmla="*/ 1055605 h 4384865"/>
                <a:gd name="connsiteX46" fmla="*/ 14514 w 4215960"/>
                <a:gd name="connsiteY46" fmla="*/ 1135434 h 4384865"/>
                <a:gd name="connsiteX47" fmla="*/ 0 w 4215960"/>
                <a:gd name="connsiteY47" fmla="*/ 1193491 h 4384865"/>
                <a:gd name="connsiteX48" fmla="*/ 7257 w 4215960"/>
                <a:gd name="connsiteY48" fmla="*/ 2165948 h 4384865"/>
                <a:gd name="connsiteX49" fmla="*/ 29028 w 4215960"/>
                <a:gd name="connsiteY49" fmla="*/ 2267548 h 4384865"/>
                <a:gd name="connsiteX50" fmla="*/ 43543 w 4215960"/>
                <a:gd name="connsiteY50" fmla="*/ 2303834 h 4384865"/>
                <a:gd name="connsiteX51" fmla="*/ 58057 w 4215960"/>
                <a:gd name="connsiteY51" fmla="*/ 2369148 h 4384865"/>
                <a:gd name="connsiteX52" fmla="*/ 79828 w 4215960"/>
                <a:gd name="connsiteY52" fmla="*/ 2419948 h 4384865"/>
                <a:gd name="connsiteX53" fmla="*/ 116114 w 4215960"/>
                <a:gd name="connsiteY53" fmla="*/ 2536062 h 4384865"/>
                <a:gd name="connsiteX54" fmla="*/ 137885 w 4215960"/>
                <a:gd name="connsiteY54" fmla="*/ 2601377 h 4384865"/>
                <a:gd name="connsiteX55" fmla="*/ 145143 w 4215960"/>
                <a:gd name="connsiteY55" fmla="*/ 2623148 h 4384865"/>
                <a:gd name="connsiteX56" fmla="*/ 166914 w 4215960"/>
                <a:gd name="connsiteY56" fmla="*/ 2666691 h 4384865"/>
                <a:gd name="connsiteX57" fmla="*/ 188685 w 4215960"/>
                <a:gd name="connsiteY57" fmla="*/ 2717491 h 4384865"/>
                <a:gd name="connsiteX58" fmla="*/ 195943 w 4215960"/>
                <a:gd name="connsiteY58" fmla="*/ 2746520 h 4384865"/>
                <a:gd name="connsiteX59" fmla="*/ 232228 w 4215960"/>
                <a:gd name="connsiteY59" fmla="*/ 2797320 h 4384865"/>
                <a:gd name="connsiteX60" fmla="*/ 254000 w 4215960"/>
                <a:gd name="connsiteY60" fmla="*/ 2855377 h 4384865"/>
                <a:gd name="connsiteX61" fmla="*/ 275771 w 4215960"/>
                <a:gd name="connsiteY61" fmla="*/ 2877148 h 4384865"/>
                <a:gd name="connsiteX62" fmla="*/ 312057 w 4215960"/>
                <a:gd name="connsiteY62" fmla="*/ 2949720 h 4384865"/>
                <a:gd name="connsiteX63" fmla="*/ 348343 w 4215960"/>
                <a:gd name="connsiteY63" fmla="*/ 3000520 h 4384865"/>
                <a:gd name="connsiteX64" fmla="*/ 355600 w 4215960"/>
                <a:gd name="connsiteY64" fmla="*/ 3022291 h 4384865"/>
                <a:gd name="connsiteX65" fmla="*/ 406400 w 4215960"/>
                <a:gd name="connsiteY65" fmla="*/ 3087605 h 4384865"/>
                <a:gd name="connsiteX66" fmla="*/ 435428 w 4215960"/>
                <a:gd name="connsiteY66" fmla="*/ 3152920 h 4384865"/>
                <a:gd name="connsiteX67" fmla="*/ 457200 w 4215960"/>
                <a:gd name="connsiteY67" fmla="*/ 3181948 h 4384865"/>
                <a:gd name="connsiteX68" fmla="*/ 471714 w 4215960"/>
                <a:gd name="connsiteY68" fmla="*/ 3240005 h 4384865"/>
                <a:gd name="connsiteX69" fmla="*/ 478971 w 4215960"/>
                <a:gd name="connsiteY69" fmla="*/ 3261777 h 4384865"/>
                <a:gd name="connsiteX70" fmla="*/ 486228 w 4215960"/>
                <a:gd name="connsiteY70" fmla="*/ 3290805 h 4384865"/>
                <a:gd name="connsiteX71" fmla="*/ 493485 w 4215960"/>
                <a:gd name="connsiteY71" fmla="*/ 3356120 h 4384865"/>
                <a:gd name="connsiteX72" fmla="*/ 515257 w 4215960"/>
                <a:gd name="connsiteY72" fmla="*/ 3414177 h 4384865"/>
                <a:gd name="connsiteX73" fmla="*/ 544285 w 4215960"/>
                <a:gd name="connsiteY73" fmla="*/ 3457720 h 4384865"/>
                <a:gd name="connsiteX74" fmla="*/ 573314 w 4215960"/>
                <a:gd name="connsiteY74" fmla="*/ 3508520 h 4384865"/>
                <a:gd name="connsiteX75" fmla="*/ 602343 w 4215960"/>
                <a:gd name="connsiteY75" fmla="*/ 3530291 h 4384865"/>
                <a:gd name="connsiteX76" fmla="*/ 645885 w 4215960"/>
                <a:gd name="connsiteY76" fmla="*/ 3573834 h 4384865"/>
                <a:gd name="connsiteX77" fmla="*/ 674914 w 4215960"/>
                <a:gd name="connsiteY77" fmla="*/ 3595605 h 4384865"/>
                <a:gd name="connsiteX78" fmla="*/ 711200 w 4215960"/>
                <a:gd name="connsiteY78" fmla="*/ 3639148 h 4384865"/>
                <a:gd name="connsiteX79" fmla="*/ 740228 w 4215960"/>
                <a:gd name="connsiteY79" fmla="*/ 3660920 h 4384865"/>
                <a:gd name="connsiteX80" fmla="*/ 812800 w 4215960"/>
                <a:gd name="connsiteY80" fmla="*/ 3726234 h 4384865"/>
                <a:gd name="connsiteX81" fmla="*/ 849085 w 4215960"/>
                <a:gd name="connsiteY81" fmla="*/ 3769777 h 4384865"/>
                <a:gd name="connsiteX82" fmla="*/ 870857 w 4215960"/>
                <a:gd name="connsiteY82" fmla="*/ 3784291 h 4384865"/>
                <a:gd name="connsiteX83" fmla="*/ 907143 w 4215960"/>
                <a:gd name="connsiteY83" fmla="*/ 3827834 h 4384865"/>
                <a:gd name="connsiteX84" fmla="*/ 936171 w 4215960"/>
                <a:gd name="connsiteY84" fmla="*/ 3849605 h 4384865"/>
                <a:gd name="connsiteX85" fmla="*/ 1030514 w 4215960"/>
                <a:gd name="connsiteY85" fmla="*/ 3893148 h 4384865"/>
                <a:gd name="connsiteX86" fmla="*/ 1480457 w 4215960"/>
                <a:gd name="connsiteY86" fmla="*/ 3878634 h 4384865"/>
                <a:gd name="connsiteX87" fmla="*/ 1531257 w 4215960"/>
                <a:gd name="connsiteY87" fmla="*/ 3864120 h 4384865"/>
                <a:gd name="connsiteX88" fmla="*/ 1618343 w 4215960"/>
                <a:gd name="connsiteY88" fmla="*/ 3856862 h 4384865"/>
                <a:gd name="connsiteX89" fmla="*/ 1698171 w 4215960"/>
                <a:gd name="connsiteY89" fmla="*/ 3842348 h 4384865"/>
                <a:gd name="connsiteX90" fmla="*/ 1756228 w 4215960"/>
                <a:gd name="connsiteY90" fmla="*/ 3835091 h 4384865"/>
                <a:gd name="connsiteX91" fmla="*/ 1785257 w 4215960"/>
                <a:gd name="connsiteY91" fmla="*/ 3820577 h 4384865"/>
                <a:gd name="connsiteX92" fmla="*/ 1850571 w 4215960"/>
                <a:gd name="connsiteY92" fmla="*/ 3798805 h 4384865"/>
                <a:gd name="connsiteX93" fmla="*/ 1886857 w 4215960"/>
                <a:gd name="connsiteY93" fmla="*/ 3784291 h 4384865"/>
                <a:gd name="connsiteX94" fmla="*/ 1988457 w 4215960"/>
                <a:gd name="connsiteY94" fmla="*/ 3769777 h 4384865"/>
                <a:gd name="connsiteX95" fmla="*/ 2017485 w 4215960"/>
                <a:gd name="connsiteY95" fmla="*/ 3762520 h 4384865"/>
                <a:gd name="connsiteX96" fmla="*/ 2637971 w 4215960"/>
                <a:gd name="connsiteY96" fmla="*/ 4109274 h 4384865"/>
                <a:gd name="connsiteX97" fmla="*/ 2724375 w 4215960"/>
                <a:gd name="connsiteY97" fmla="*/ 4295464 h 4384865"/>
                <a:gd name="connsiteX98" fmla="*/ 2784700 w 4215960"/>
                <a:gd name="connsiteY98" fmla="*/ 4354202 h 4384865"/>
                <a:gd name="connsiteX99" fmla="*/ 2795812 w 4215960"/>
                <a:gd name="connsiteY99" fmla="*/ 4324039 h 4384865"/>
                <a:gd name="connsiteX100" fmla="*/ 2841850 w 4215960"/>
                <a:gd name="connsiteY100" fmla="*/ 4297051 h 4384865"/>
                <a:gd name="connsiteX101" fmla="*/ 2892650 w 4215960"/>
                <a:gd name="connsiteY101" fmla="*/ 4370077 h 4384865"/>
                <a:gd name="connsiteX102" fmla="*/ 2941863 w 4215960"/>
                <a:gd name="connsiteY102" fmla="*/ 4373252 h 4384865"/>
                <a:gd name="connsiteX103" fmla="*/ 2897412 w 4215960"/>
                <a:gd name="connsiteY103" fmla="*/ 4279590 h 4384865"/>
                <a:gd name="connsiteX104" fmla="*/ 2854550 w 4215960"/>
                <a:gd name="connsiteY104" fmla="*/ 4211327 h 4384865"/>
                <a:gd name="connsiteX105" fmla="*/ 2897413 w 4215960"/>
                <a:gd name="connsiteY105" fmla="*/ 4195451 h 4384865"/>
                <a:gd name="connsiteX106" fmla="*/ 2878362 w 4215960"/>
                <a:gd name="connsiteY106" fmla="*/ 4154177 h 4384865"/>
                <a:gd name="connsiteX107" fmla="*/ 2930750 w 4215960"/>
                <a:gd name="connsiteY107" fmla="*/ 4163702 h 4384865"/>
                <a:gd name="connsiteX108" fmla="*/ 2910113 w 4215960"/>
                <a:gd name="connsiteY108" fmla="*/ 4130364 h 4384865"/>
                <a:gd name="connsiteX109" fmla="*/ 2931432 w 4215960"/>
                <a:gd name="connsiteY109" fmla="*/ 4113810 h 4384865"/>
                <a:gd name="connsiteX110" fmla="*/ 3052535 w 4215960"/>
                <a:gd name="connsiteY110" fmla="*/ 4199083 h 4384865"/>
                <a:gd name="connsiteX111" fmla="*/ 3087912 w 4215960"/>
                <a:gd name="connsiteY111" fmla="*/ 4185926 h 4384865"/>
                <a:gd name="connsiteX112" fmla="*/ 3140299 w 4215960"/>
                <a:gd name="connsiteY112" fmla="*/ 4251015 h 4384865"/>
                <a:gd name="connsiteX113" fmla="*/ 3160937 w 4215960"/>
                <a:gd name="connsiteY113" fmla="*/ 4309752 h 4384865"/>
                <a:gd name="connsiteX114" fmla="*/ 3268887 w 4215960"/>
                <a:gd name="connsiteY114" fmla="*/ 4328801 h 4384865"/>
                <a:gd name="connsiteX115" fmla="*/ 3208563 w 4215960"/>
                <a:gd name="connsiteY115" fmla="*/ 4262126 h 4384865"/>
                <a:gd name="connsiteX116" fmla="*/ 3205387 w 4215960"/>
                <a:gd name="connsiteY116" fmla="*/ 4193864 h 4384865"/>
                <a:gd name="connsiteX117" fmla="*/ 3259362 w 4215960"/>
                <a:gd name="connsiteY117" fmla="*/ 4249427 h 4384865"/>
                <a:gd name="connsiteX118" fmla="*/ 3308575 w 4215960"/>
                <a:gd name="connsiteY118" fmla="*/ 4254189 h 4384865"/>
                <a:gd name="connsiteX119" fmla="*/ 3302225 w 4215960"/>
                <a:gd name="connsiteY119" fmla="*/ 4204977 h 4384865"/>
                <a:gd name="connsiteX120" fmla="*/ 3362550 w 4215960"/>
                <a:gd name="connsiteY120" fmla="*/ 4209739 h 4384865"/>
                <a:gd name="connsiteX121" fmla="*/ 3424462 w 4215960"/>
                <a:gd name="connsiteY121" fmla="*/ 4252601 h 4384865"/>
                <a:gd name="connsiteX122" fmla="*/ 3456212 w 4215960"/>
                <a:gd name="connsiteY122" fmla="*/ 4239902 h 4384865"/>
                <a:gd name="connsiteX123" fmla="*/ 3449863 w 4215960"/>
                <a:gd name="connsiteY123" fmla="*/ 4204977 h 4384865"/>
                <a:gd name="connsiteX124" fmla="*/ 3491138 w 4215960"/>
                <a:gd name="connsiteY124" fmla="*/ 4181165 h 4384865"/>
                <a:gd name="connsiteX125" fmla="*/ 3575275 w 4215960"/>
                <a:gd name="connsiteY125" fmla="*/ 4238315 h 4384865"/>
                <a:gd name="connsiteX126" fmla="*/ 3592738 w 4215960"/>
                <a:gd name="connsiteY126" fmla="*/ 4136717 h 4384865"/>
                <a:gd name="connsiteX127" fmla="*/ 3567338 w 4215960"/>
                <a:gd name="connsiteY127" fmla="*/ 4114491 h 4384865"/>
                <a:gd name="connsiteX128" fmla="*/ 3494312 w 4215960"/>
                <a:gd name="connsiteY128" fmla="*/ 4071628 h 4384865"/>
                <a:gd name="connsiteX129" fmla="*/ 3516537 w 4215960"/>
                <a:gd name="connsiteY129" fmla="*/ 4046229 h 4384865"/>
                <a:gd name="connsiteX130" fmla="*/ 3537175 w 4215960"/>
                <a:gd name="connsiteY130" fmla="*/ 4024003 h 4384865"/>
                <a:gd name="connsiteX131" fmla="*/ 3591150 w 4215960"/>
                <a:gd name="connsiteY131" fmla="*/ 4055754 h 4384865"/>
                <a:gd name="connsiteX132" fmla="*/ 3597500 w 4215960"/>
                <a:gd name="connsiteY132" fmla="*/ 4011304 h 4384865"/>
                <a:gd name="connsiteX133" fmla="*/ 3541937 w 4215960"/>
                <a:gd name="connsiteY133" fmla="*/ 3987491 h 4384865"/>
                <a:gd name="connsiteX134" fmla="*/ 3540350 w 4215960"/>
                <a:gd name="connsiteY134" fmla="*/ 3977967 h 4384865"/>
                <a:gd name="connsiteX135" fmla="*/ 3527649 w 4215960"/>
                <a:gd name="connsiteY135" fmla="*/ 3939868 h 4384865"/>
                <a:gd name="connsiteX136" fmla="*/ 3533999 w 4215960"/>
                <a:gd name="connsiteY136" fmla="*/ 3892242 h 4384865"/>
                <a:gd name="connsiteX137" fmla="*/ 3545112 w 4215960"/>
                <a:gd name="connsiteY137" fmla="*/ 3836679 h 4384865"/>
                <a:gd name="connsiteX138" fmla="*/ 3507012 w 4215960"/>
                <a:gd name="connsiteY138" fmla="*/ 3806517 h 4384865"/>
                <a:gd name="connsiteX139" fmla="*/ 3540349 w 4215960"/>
                <a:gd name="connsiteY139" fmla="*/ 3796992 h 4384865"/>
                <a:gd name="connsiteX140" fmla="*/ 3518124 w 4215960"/>
                <a:gd name="connsiteY140" fmla="*/ 3760479 h 4384865"/>
                <a:gd name="connsiteX141" fmla="*/ 3556225 w 4215960"/>
                <a:gd name="connsiteY141" fmla="*/ 3755718 h 4384865"/>
                <a:gd name="connsiteX142" fmla="*/ 3562574 w 4215960"/>
                <a:gd name="connsiteY142" fmla="*/ 3722379 h 4384865"/>
                <a:gd name="connsiteX143" fmla="*/ 3624488 w 4215960"/>
                <a:gd name="connsiteY143" fmla="*/ 3731906 h 4384865"/>
                <a:gd name="connsiteX144" fmla="*/ 3657601 w 4215960"/>
                <a:gd name="connsiteY144" fmla="*/ 3747098 h 4384865"/>
                <a:gd name="connsiteX145" fmla="*/ 3623808 w 4215960"/>
                <a:gd name="connsiteY145" fmla="*/ 3788146 h 4384865"/>
                <a:gd name="connsiteX146" fmla="*/ 3662816 w 4215960"/>
                <a:gd name="connsiteY146" fmla="*/ 3895642 h 4384865"/>
                <a:gd name="connsiteX147" fmla="*/ 3715203 w 4215960"/>
                <a:gd name="connsiteY147" fmla="*/ 3926940 h 4384865"/>
                <a:gd name="connsiteX148" fmla="*/ 3767137 w 4215960"/>
                <a:gd name="connsiteY148" fmla="*/ 3884758 h 4384865"/>
                <a:gd name="connsiteX149" fmla="*/ 3852862 w 4215960"/>
                <a:gd name="connsiteY149" fmla="*/ 3836225 h 4384865"/>
                <a:gd name="connsiteX150" fmla="*/ 3835626 w 4215960"/>
                <a:gd name="connsiteY150" fmla="*/ 3747324 h 4384865"/>
                <a:gd name="connsiteX151" fmla="*/ 3912960 w 4215960"/>
                <a:gd name="connsiteY151" fmla="*/ 3614655 h 4384865"/>
                <a:gd name="connsiteX152" fmla="*/ 4205514 w 4215960"/>
                <a:gd name="connsiteY152" fmla="*/ 3281507 h 4384865"/>
                <a:gd name="connsiteX153" fmla="*/ 4124097 w 4215960"/>
                <a:gd name="connsiteY153" fmla="*/ 3272435 h 4384865"/>
                <a:gd name="connsiteX154" fmla="*/ 4128634 w 4215960"/>
                <a:gd name="connsiteY154" fmla="*/ 3180587 h 4384865"/>
                <a:gd name="connsiteX155" fmla="*/ 4079647 w 4215960"/>
                <a:gd name="connsiteY155" fmla="*/ 3155415 h 4384865"/>
                <a:gd name="connsiteX156" fmla="*/ 3995510 w 4215960"/>
                <a:gd name="connsiteY156" fmla="*/ 3186937 h 4384865"/>
                <a:gd name="connsiteX157" fmla="*/ 3958771 w 4215960"/>
                <a:gd name="connsiteY157" fmla="*/ 3150652 h 4384865"/>
                <a:gd name="connsiteX158" fmla="*/ 4003448 w 4215960"/>
                <a:gd name="connsiteY158" fmla="*/ 3127747 h 4384865"/>
                <a:gd name="connsiteX159" fmla="*/ 3874181 w 4215960"/>
                <a:gd name="connsiteY159" fmla="*/ 2914568 h 4384865"/>
                <a:gd name="connsiteX160" fmla="*/ 3889147 w 4215960"/>
                <a:gd name="connsiteY160" fmla="*/ 2884405 h 4384865"/>
                <a:gd name="connsiteX161" fmla="*/ 3865562 w 4215960"/>
                <a:gd name="connsiteY161" fmla="*/ 2768745 h 4384865"/>
                <a:gd name="connsiteX162" fmla="*/ 3706813 w 4215960"/>
                <a:gd name="connsiteY162" fmla="*/ 2757859 h 4384865"/>
                <a:gd name="connsiteX163" fmla="*/ 3673475 w 4215960"/>
                <a:gd name="connsiteY163" fmla="*/ 2806617 h 4384865"/>
                <a:gd name="connsiteX164" fmla="*/ 3584575 w 4215960"/>
                <a:gd name="connsiteY164" fmla="*/ 2821133 h 4384865"/>
                <a:gd name="connsiteX165" fmla="*/ 3590925 w 4215960"/>
                <a:gd name="connsiteY165" fmla="*/ 2799134 h 4384865"/>
                <a:gd name="connsiteX166" fmla="*/ 3537403 w 4215960"/>
                <a:gd name="connsiteY166" fmla="*/ 2783033 h 4384865"/>
                <a:gd name="connsiteX167" fmla="*/ 3512684 w 4215960"/>
                <a:gd name="connsiteY167" fmla="*/ 2617932 h 4384865"/>
                <a:gd name="connsiteX168" fmla="*/ 3232377 w 4215960"/>
                <a:gd name="connsiteY168" fmla="*/ 2551257 h 4384865"/>
                <a:gd name="connsiteX169" fmla="*/ 3096078 w 4215960"/>
                <a:gd name="connsiteY169" fmla="*/ 2594573 h 4384865"/>
                <a:gd name="connsiteX170" fmla="*/ 2964089 w 4215960"/>
                <a:gd name="connsiteY170" fmla="*/ 2587089 h 4384865"/>
                <a:gd name="connsiteX171" fmla="*/ 2831646 w 4215960"/>
                <a:gd name="connsiteY171" fmla="*/ 2476191 h 4384865"/>
                <a:gd name="connsiteX172" fmla="*/ 2618468 w 4215960"/>
                <a:gd name="connsiteY172" fmla="*/ 2172978 h 4384865"/>
                <a:gd name="connsiteX173" fmla="*/ 2220006 w 4215960"/>
                <a:gd name="connsiteY173" fmla="*/ 2033505 h 4384865"/>
                <a:gd name="connsiteX174" fmla="*/ 1983468 w 4215960"/>
                <a:gd name="connsiteY174" fmla="*/ 1720541 h 4384865"/>
                <a:gd name="connsiteX175" fmla="*/ 2017259 w 4215960"/>
                <a:gd name="connsiteY175" fmla="*/ 1695595 h 4384865"/>
                <a:gd name="connsiteX176" fmla="*/ 2076903 w 4215960"/>
                <a:gd name="connsiteY176" fmla="*/ 1778598 h 4384865"/>
                <a:gd name="connsiteX177" fmla="*/ 2097087 w 4215960"/>
                <a:gd name="connsiteY177" fmla="*/ 1761135 h 4384865"/>
                <a:gd name="connsiteX178" fmla="*/ 2140177 w 4215960"/>
                <a:gd name="connsiteY178" fmla="*/ 1791979 h 4384865"/>
                <a:gd name="connsiteX179" fmla="*/ 2228850 w 4215960"/>
                <a:gd name="connsiteY179" fmla="*/ 1738230 h 4384865"/>
                <a:gd name="connsiteX180" fmla="*/ 2244952 w 4215960"/>
                <a:gd name="connsiteY180" fmla="*/ 1717820 h 4384865"/>
                <a:gd name="connsiteX181" fmla="*/ 2303235 w 4215960"/>
                <a:gd name="connsiteY181" fmla="*/ 1718046 h 4384865"/>
                <a:gd name="connsiteX182" fmla="*/ 2319338 w 4215960"/>
                <a:gd name="connsiteY182" fmla="*/ 1684936 h 4384865"/>
                <a:gd name="connsiteX183" fmla="*/ 2300514 w 4215960"/>
                <a:gd name="connsiteY183" fmla="*/ 1659309 h 4384865"/>
                <a:gd name="connsiteX184" fmla="*/ 2233386 w 4215960"/>
                <a:gd name="connsiteY184" fmla="*/ 1679266 h 4384865"/>
                <a:gd name="connsiteX185" fmla="*/ 2211614 w 4215960"/>
                <a:gd name="connsiteY185" fmla="*/ 1625745 h 4384865"/>
                <a:gd name="connsiteX186" fmla="*/ 2232932 w 4215960"/>
                <a:gd name="connsiteY186" fmla="*/ 1596035 h 4384865"/>
                <a:gd name="connsiteX187" fmla="*/ 2176462 w 4215960"/>
                <a:gd name="connsiteY187" fmla="*/ 1492621 h 4384865"/>
                <a:gd name="connsiteX188" fmla="*/ 2127931 w 4215960"/>
                <a:gd name="connsiteY188" fmla="*/ 1531402 h 4384865"/>
                <a:gd name="connsiteX189" fmla="*/ 2038576 w 4215960"/>
                <a:gd name="connsiteY189" fmla="*/ 1476746 h 4384865"/>
                <a:gd name="connsiteX190" fmla="*/ 2090510 w 4215960"/>
                <a:gd name="connsiteY190" fmla="*/ 1384217 h 4384865"/>
                <a:gd name="connsiteX191" fmla="*/ 2047648 w 4215960"/>
                <a:gd name="connsiteY191" fmla="*/ 1263114 h 4384865"/>
                <a:gd name="connsiteX192" fmla="*/ 2062389 w 4215960"/>
                <a:gd name="connsiteY192" fmla="*/ 1139062 h 4384865"/>
                <a:gd name="connsiteX193" fmla="*/ 2157639 w 4215960"/>
                <a:gd name="connsiteY193" fmla="*/ 1065357 h 4384865"/>
                <a:gd name="connsiteX194" fmla="*/ 2262868 w 4215960"/>
                <a:gd name="connsiteY194" fmla="*/ 1042905 h 4384865"/>
                <a:gd name="connsiteX195" fmla="*/ 2199821 w 4215960"/>
                <a:gd name="connsiteY195" fmla="*/ 953098 h 4384865"/>
                <a:gd name="connsiteX196" fmla="*/ 2182585 w 4215960"/>
                <a:gd name="connsiteY196" fmla="*/ 997775 h 4384865"/>
                <a:gd name="connsiteX197" fmla="*/ 2139270 w 4215960"/>
                <a:gd name="connsiteY197" fmla="*/ 950604 h 4384865"/>
                <a:gd name="connsiteX198" fmla="*/ 2160588 w 4215960"/>
                <a:gd name="connsiteY198" fmla="*/ 865332 h 4384865"/>
                <a:gd name="connsiteX199" fmla="*/ 2233612 w 4215960"/>
                <a:gd name="connsiteY199" fmla="*/ 768041 h 4384865"/>
                <a:gd name="connsiteX200" fmla="*/ 2216603 w 4215960"/>
                <a:gd name="connsiteY200" fmla="*/ 661452 h 4384865"/>
                <a:gd name="connsiteX201" fmla="*/ 2045381 w 4215960"/>
                <a:gd name="connsiteY201" fmla="*/ 671203 h 4384865"/>
                <a:gd name="connsiteX202" fmla="*/ 2026103 w 4215960"/>
                <a:gd name="connsiteY202" fmla="*/ 713840 h 4384865"/>
                <a:gd name="connsiteX203" fmla="*/ 1993900 w 4215960"/>
                <a:gd name="connsiteY203" fmla="*/ 646257 h 4384865"/>
                <a:gd name="connsiteX204" fmla="*/ 1964190 w 4215960"/>
                <a:gd name="connsiteY204" fmla="*/ 686625 h 4384865"/>
                <a:gd name="connsiteX205" fmla="*/ 1778681 w 4215960"/>
                <a:gd name="connsiteY205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401333 h 4384865"/>
                <a:gd name="connsiteX38" fmla="*/ 362857 w 4215960"/>
                <a:gd name="connsiteY38" fmla="*/ 808862 h 4384865"/>
                <a:gd name="connsiteX39" fmla="*/ 312057 w 4215960"/>
                <a:gd name="connsiteY39" fmla="*/ 823377 h 4384865"/>
                <a:gd name="connsiteX40" fmla="*/ 239485 w 4215960"/>
                <a:gd name="connsiteY40" fmla="*/ 874177 h 4384865"/>
                <a:gd name="connsiteX41" fmla="*/ 210457 w 4215960"/>
                <a:gd name="connsiteY41" fmla="*/ 881434 h 4384865"/>
                <a:gd name="connsiteX42" fmla="*/ 159657 w 4215960"/>
                <a:gd name="connsiteY42" fmla="*/ 910462 h 4384865"/>
                <a:gd name="connsiteX43" fmla="*/ 130628 w 4215960"/>
                <a:gd name="connsiteY43" fmla="*/ 939491 h 4384865"/>
                <a:gd name="connsiteX44" fmla="*/ 108857 w 4215960"/>
                <a:gd name="connsiteY44" fmla="*/ 961262 h 4384865"/>
                <a:gd name="connsiteX45" fmla="*/ 94343 w 4215960"/>
                <a:gd name="connsiteY45" fmla="*/ 975777 h 4384865"/>
                <a:gd name="connsiteX46" fmla="*/ 43543 w 4215960"/>
                <a:gd name="connsiteY46" fmla="*/ 1055605 h 4384865"/>
                <a:gd name="connsiteX47" fmla="*/ 14514 w 4215960"/>
                <a:gd name="connsiteY47" fmla="*/ 1135434 h 4384865"/>
                <a:gd name="connsiteX48" fmla="*/ 0 w 4215960"/>
                <a:gd name="connsiteY48" fmla="*/ 1193491 h 4384865"/>
                <a:gd name="connsiteX49" fmla="*/ 7257 w 4215960"/>
                <a:gd name="connsiteY49" fmla="*/ 2165948 h 4384865"/>
                <a:gd name="connsiteX50" fmla="*/ 29028 w 4215960"/>
                <a:gd name="connsiteY50" fmla="*/ 2267548 h 4384865"/>
                <a:gd name="connsiteX51" fmla="*/ 43543 w 4215960"/>
                <a:gd name="connsiteY51" fmla="*/ 2303834 h 4384865"/>
                <a:gd name="connsiteX52" fmla="*/ 58057 w 4215960"/>
                <a:gd name="connsiteY52" fmla="*/ 2369148 h 4384865"/>
                <a:gd name="connsiteX53" fmla="*/ 79828 w 4215960"/>
                <a:gd name="connsiteY53" fmla="*/ 2419948 h 4384865"/>
                <a:gd name="connsiteX54" fmla="*/ 116114 w 4215960"/>
                <a:gd name="connsiteY54" fmla="*/ 2536062 h 4384865"/>
                <a:gd name="connsiteX55" fmla="*/ 137885 w 4215960"/>
                <a:gd name="connsiteY55" fmla="*/ 2601377 h 4384865"/>
                <a:gd name="connsiteX56" fmla="*/ 145143 w 4215960"/>
                <a:gd name="connsiteY56" fmla="*/ 2623148 h 4384865"/>
                <a:gd name="connsiteX57" fmla="*/ 166914 w 4215960"/>
                <a:gd name="connsiteY57" fmla="*/ 2666691 h 4384865"/>
                <a:gd name="connsiteX58" fmla="*/ 188685 w 4215960"/>
                <a:gd name="connsiteY58" fmla="*/ 2717491 h 4384865"/>
                <a:gd name="connsiteX59" fmla="*/ 195943 w 4215960"/>
                <a:gd name="connsiteY59" fmla="*/ 2746520 h 4384865"/>
                <a:gd name="connsiteX60" fmla="*/ 232228 w 4215960"/>
                <a:gd name="connsiteY60" fmla="*/ 2797320 h 4384865"/>
                <a:gd name="connsiteX61" fmla="*/ 254000 w 4215960"/>
                <a:gd name="connsiteY61" fmla="*/ 2855377 h 4384865"/>
                <a:gd name="connsiteX62" fmla="*/ 275771 w 4215960"/>
                <a:gd name="connsiteY62" fmla="*/ 2877148 h 4384865"/>
                <a:gd name="connsiteX63" fmla="*/ 312057 w 4215960"/>
                <a:gd name="connsiteY63" fmla="*/ 2949720 h 4384865"/>
                <a:gd name="connsiteX64" fmla="*/ 348343 w 4215960"/>
                <a:gd name="connsiteY64" fmla="*/ 3000520 h 4384865"/>
                <a:gd name="connsiteX65" fmla="*/ 355600 w 4215960"/>
                <a:gd name="connsiteY65" fmla="*/ 3022291 h 4384865"/>
                <a:gd name="connsiteX66" fmla="*/ 406400 w 4215960"/>
                <a:gd name="connsiteY66" fmla="*/ 3087605 h 4384865"/>
                <a:gd name="connsiteX67" fmla="*/ 435428 w 4215960"/>
                <a:gd name="connsiteY67" fmla="*/ 3152920 h 4384865"/>
                <a:gd name="connsiteX68" fmla="*/ 457200 w 4215960"/>
                <a:gd name="connsiteY68" fmla="*/ 3181948 h 4384865"/>
                <a:gd name="connsiteX69" fmla="*/ 471714 w 4215960"/>
                <a:gd name="connsiteY69" fmla="*/ 3240005 h 4384865"/>
                <a:gd name="connsiteX70" fmla="*/ 478971 w 4215960"/>
                <a:gd name="connsiteY70" fmla="*/ 3261777 h 4384865"/>
                <a:gd name="connsiteX71" fmla="*/ 486228 w 4215960"/>
                <a:gd name="connsiteY71" fmla="*/ 3290805 h 4384865"/>
                <a:gd name="connsiteX72" fmla="*/ 493485 w 4215960"/>
                <a:gd name="connsiteY72" fmla="*/ 3356120 h 4384865"/>
                <a:gd name="connsiteX73" fmla="*/ 515257 w 4215960"/>
                <a:gd name="connsiteY73" fmla="*/ 3414177 h 4384865"/>
                <a:gd name="connsiteX74" fmla="*/ 544285 w 4215960"/>
                <a:gd name="connsiteY74" fmla="*/ 3457720 h 4384865"/>
                <a:gd name="connsiteX75" fmla="*/ 573314 w 4215960"/>
                <a:gd name="connsiteY75" fmla="*/ 3508520 h 4384865"/>
                <a:gd name="connsiteX76" fmla="*/ 602343 w 4215960"/>
                <a:gd name="connsiteY76" fmla="*/ 3530291 h 4384865"/>
                <a:gd name="connsiteX77" fmla="*/ 645885 w 4215960"/>
                <a:gd name="connsiteY77" fmla="*/ 3573834 h 4384865"/>
                <a:gd name="connsiteX78" fmla="*/ 674914 w 4215960"/>
                <a:gd name="connsiteY78" fmla="*/ 3595605 h 4384865"/>
                <a:gd name="connsiteX79" fmla="*/ 711200 w 4215960"/>
                <a:gd name="connsiteY79" fmla="*/ 3639148 h 4384865"/>
                <a:gd name="connsiteX80" fmla="*/ 740228 w 4215960"/>
                <a:gd name="connsiteY80" fmla="*/ 3660920 h 4384865"/>
                <a:gd name="connsiteX81" fmla="*/ 812800 w 4215960"/>
                <a:gd name="connsiteY81" fmla="*/ 3726234 h 4384865"/>
                <a:gd name="connsiteX82" fmla="*/ 849085 w 4215960"/>
                <a:gd name="connsiteY82" fmla="*/ 3769777 h 4384865"/>
                <a:gd name="connsiteX83" fmla="*/ 870857 w 4215960"/>
                <a:gd name="connsiteY83" fmla="*/ 3784291 h 4384865"/>
                <a:gd name="connsiteX84" fmla="*/ 907143 w 4215960"/>
                <a:gd name="connsiteY84" fmla="*/ 3827834 h 4384865"/>
                <a:gd name="connsiteX85" fmla="*/ 936171 w 4215960"/>
                <a:gd name="connsiteY85" fmla="*/ 3849605 h 4384865"/>
                <a:gd name="connsiteX86" fmla="*/ 1030514 w 4215960"/>
                <a:gd name="connsiteY86" fmla="*/ 3893148 h 4384865"/>
                <a:gd name="connsiteX87" fmla="*/ 1480457 w 4215960"/>
                <a:gd name="connsiteY87" fmla="*/ 3878634 h 4384865"/>
                <a:gd name="connsiteX88" fmla="*/ 1531257 w 4215960"/>
                <a:gd name="connsiteY88" fmla="*/ 3864120 h 4384865"/>
                <a:gd name="connsiteX89" fmla="*/ 1618343 w 4215960"/>
                <a:gd name="connsiteY89" fmla="*/ 3856862 h 4384865"/>
                <a:gd name="connsiteX90" fmla="*/ 1698171 w 4215960"/>
                <a:gd name="connsiteY90" fmla="*/ 3842348 h 4384865"/>
                <a:gd name="connsiteX91" fmla="*/ 1756228 w 4215960"/>
                <a:gd name="connsiteY91" fmla="*/ 3835091 h 4384865"/>
                <a:gd name="connsiteX92" fmla="*/ 1785257 w 4215960"/>
                <a:gd name="connsiteY92" fmla="*/ 3820577 h 4384865"/>
                <a:gd name="connsiteX93" fmla="*/ 1850571 w 4215960"/>
                <a:gd name="connsiteY93" fmla="*/ 3798805 h 4384865"/>
                <a:gd name="connsiteX94" fmla="*/ 1886857 w 4215960"/>
                <a:gd name="connsiteY94" fmla="*/ 3784291 h 4384865"/>
                <a:gd name="connsiteX95" fmla="*/ 1988457 w 4215960"/>
                <a:gd name="connsiteY95" fmla="*/ 3769777 h 4384865"/>
                <a:gd name="connsiteX96" fmla="*/ 2017485 w 4215960"/>
                <a:gd name="connsiteY96" fmla="*/ 3762520 h 4384865"/>
                <a:gd name="connsiteX97" fmla="*/ 2637971 w 4215960"/>
                <a:gd name="connsiteY97" fmla="*/ 4109274 h 4384865"/>
                <a:gd name="connsiteX98" fmla="*/ 2724375 w 4215960"/>
                <a:gd name="connsiteY98" fmla="*/ 4295464 h 4384865"/>
                <a:gd name="connsiteX99" fmla="*/ 2784700 w 4215960"/>
                <a:gd name="connsiteY99" fmla="*/ 4354202 h 4384865"/>
                <a:gd name="connsiteX100" fmla="*/ 2795812 w 4215960"/>
                <a:gd name="connsiteY100" fmla="*/ 4324039 h 4384865"/>
                <a:gd name="connsiteX101" fmla="*/ 2841850 w 4215960"/>
                <a:gd name="connsiteY101" fmla="*/ 4297051 h 4384865"/>
                <a:gd name="connsiteX102" fmla="*/ 2892650 w 4215960"/>
                <a:gd name="connsiteY102" fmla="*/ 4370077 h 4384865"/>
                <a:gd name="connsiteX103" fmla="*/ 2941863 w 4215960"/>
                <a:gd name="connsiteY103" fmla="*/ 4373252 h 4384865"/>
                <a:gd name="connsiteX104" fmla="*/ 2897412 w 4215960"/>
                <a:gd name="connsiteY104" fmla="*/ 4279590 h 4384865"/>
                <a:gd name="connsiteX105" fmla="*/ 2854550 w 4215960"/>
                <a:gd name="connsiteY105" fmla="*/ 4211327 h 4384865"/>
                <a:gd name="connsiteX106" fmla="*/ 2897413 w 4215960"/>
                <a:gd name="connsiteY106" fmla="*/ 4195451 h 4384865"/>
                <a:gd name="connsiteX107" fmla="*/ 2878362 w 4215960"/>
                <a:gd name="connsiteY107" fmla="*/ 4154177 h 4384865"/>
                <a:gd name="connsiteX108" fmla="*/ 2930750 w 4215960"/>
                <a:gd name="connsiteY108" fmla="*/ 4163702 h 4384865"/>
                <a:gd name="connsiteX109" fmla="*/ 2910113 w 4215960"/>
                <a:gd name="connsiteY109" fmla="*/ 4130364 h 4384865"/>
                <a:gd name="connsiteX110" fmla="*/ 2931432 w 4215960"/>
                <a:gd name="connsiteY110" fmla="*/ 4113810 h 4384865"/>
                <a:gd name="connsiteX111" fmla="*/ 3052535 w 4215960"/>
                <a:gd name="connsiteY111" fmla="*/ 4199083 h 4384865"/>
                <a:gd name="connsiteX112" fmla="*/ 3087912 w 4215960"/>
                <a:gd name="connsiteY112" fmla="*/ 4185926 h 4384865"/>
                <a:gd name="connsiteX113" fmla="*/ 3140299 w 4215960"/>
                <a:gd name="connsiteY113" fmla="*/ 4251015 h 4384865"/>
                <a:gd name="connsiteX114" fmla="*/ 3160937 w 4215960"/>
                <a:gd name="connsiteY114" fmla="*/ 4309752 h 4384865"/>
                <a:gd name="connsiteX115" fmla="*/ 3268887 w 4215960"/>
                <a:gd name="connsiteY115" fmla="*/ 4328801 h 4384865"/>
                <a:gd name="connsiteX116" fmla="*/ 3208563 w 4215960"/>
                <a:gd name="connsiteY116" fmla="*/ 4262126 h 4384865"/>
                <a:gd name="connsiteX117" fmla="*/ 3205387 w 4215960"/>
                <a:gd name="connsiteY117" fmla="*/ 4193864 h 4384865"/>
                <a:gd name="connsiteX118" fmla="*/ 3259362 w 4215960"/>
                <a:gd name="connsiteY118" fmla="*/ 4249427 h 4384865"/>
                <a:gd name="connsiteX119" fmla="*/ 3308575 w 4215960"/>
                <a:gd name="connsiteY119" fmla="*/ 4254189 h 4384865"/>
                <a:gd name="connsiteX120" fmla="*/ 3302225 w 4215960"/>
                <a:gd name="connsiteY120" fmla="*/ 4204977 h 4384865"/>
                <a:gd name="connsiteX121" fmla="*/ 3362550 w 4215960"/>
                <a:gd name="connsiteY121" fmla="*/ 4209739 h 4384865"/>
                <a:gd name="connsiteX122" fmla="*/ 3424462 w 4215960"/>
                <a:gd name="connsiteY122" fmla="*/ 4252601 h 4384865"/>
                <a:gd name="connsiteX123" fmla="*/ 3456212 w 4215960"/>
                <a:gd name="connsiteY123" fmla="*/ 4239902 h 4384865"/>
                <a:gd name="connsiteX124" fmla="*/ 3449863 w 4215960"/>
                <a:gd name="connsiteY124" fmla="*/ 4204977 h 4384865"/>
                <a:gd name="connsiteX125" fmla="*/ 3491138 w 4215960"/>
                <a:gd name="connsiteY125" fmla="*/ 4181165 h 4384865"/>
                <a:gd name="connsiteX126" fmla="*/ 3575275 w 4215960"/>
                <a:gd name="connsiteY126" fmla="*/ 4238315 h 4384865"/>
                <a:gd name="connsiteX127" fmla="*/ 3592738 w 4215960"/>
                <a:gd name="connsiteY127" fmla="*/ 4136717 h 4384865"/>
                <a:gd name="connsiteX128" fmla="*/ 3567338 w 4215960"/>
                <a:gd name="connsiteY128" fmla="*/ 4114491 h 4384865"/>
                <a:gd name="connsiteX129" fmla="*/ 3494312 w 4215960"/>
                <a:gd name="connsiteY129" fmla="*/ 4071628 h 4384865"/>
                <a:gd name="connsiteX130" fmla="*/ 3516537 w 4215960"/>
                <a:gd name="connsiteY130" fmla="*/ 4046229 h 4384865"/>
                <a:gd name="connsiteX131" fmla="*/ 3537175 w 4215960"/>
                <a:gd name="connsiteY131" fmla="*/ 4024003 h 4384865"/>
                <a:gd name="connsiteX132" fmla="*/ 3591150 w 4215960"/>
                <a:gd name="connsiteY132" fmla="*/ 4055754 h 4384865"/>
                <a:gd name="connsiteX133" fmla="*/ 3597500 w 4215960"/>
                <a:gd name="connsiteY133" fmla="*/ 4011304 h 4384865"/>
                <a:gd name="connsiteX134" fmla="*/ 3541937 w 4215960"/>
                <a:gd name="connsiteY134" fmla="*/ 3987491 h 4384865"/>
                <a:gd name="connsiteX135" fmla="*/ 3540350 w 4215960"/>
                <a:gd name="connsiteY135" fmla="*/ 3977967 h 4384865"/>
                <a:gd name="connsiteX136" fmla="*/ 3527649 w 4215960"/>
                <a:gd name="connsiteY136" fmla="*/ 3939868 h 4384865"/>
                <a:gd name="connsiteX137" fmla="*/ 3533999 w 4215960"/>
                <a:gd name="connsiteY137" fmla="*/ 3892242 h 4384865"/>
                <a:gd name="connsiteX138" fmla="*/ 3545112 w 4215960"/>
                <a:gd name="connsiteY138" fmla="*/ 3836679 h 4384865"/>
                <a:gd name="connsiteX139" fmla="*/ 3507012 w 4215960"/>
                <a:gd name="connsiteY139" fmla="*/ 3806517 h 4384865"/>
                <a:gd name="connsiteX140" fmla="*/ 3540349 w 4215960"/>
                <a:gd name="connsiteY140" fmla="*/ 3796992 h 4384865"/>
                <a:gd name="connsiteX141" fmla="*/ 3518124 w 4215960"/>
                <a:gd name="connsiteY141" fmla="*/ 3760479 h 4384865"/>
                <a:gd name="connsiteX142" fmla="*/ 3556225 w 4215960"/>
                <a:gd name="connsiteY142" fmla="*/ 3755718 h 4384865"/>
                <a:gd name="connsiteX143" fmla="*/ 3562574 w 4215960"/>
                <a:gd name="connsiteY143" fmla="*/ 3722379 h 4384865"/>
                <a:gd name="connsiteX144" fmla="*/ 3624488 w 4215960"/>
                <a:gd name="connsiteY144" fmla="*/ 3731906 h 4384865"/>
                <a:gd name="connsiteX145" fmla="*/ 3657601 w 4215960"/>
                <a:gd name="connsiteY145" fmla="*/ 3747098 h 4384865"/>
                <a:gd name="connsiteX146" fmla="*/ 3623808 w 4215960"/>
                <a:gd name="connsiteY146" fmla="*/ 3788146 h 4384865"/>
                <a:gd name="connsiteX147" fmla="*/ 3662816 w 4215960"/>
                <a:gd name="connsiteY147" fmla="*/ 3895642 h 4384865"/>
                <a:gd name="connsiteX148" fmla="*/ 3715203 w 4215960"/>
                <a:gd name="connsiteY148" fmla="*/ 3926940 h 4384865"/>
                <a:gd name="connsiteX149" fmla="*/ 3767137 w 4215960"/>
                <a:gd name="connsiteY149" fmla="*/ 3884758 h 4384865"/>
                <a:gd name="connsiteX150" fmla="*/ 3852862 w 4215960"/>
                <a:gd name="connsiteY150" fmla="*/ 3836225 h 4384865"/>
                <a:gd name="connsiteX151" fmla="*/ 3835626 w 4215960"/>
                <a:gd name="connsiteY151" fmla="*/ 3747324 h 4384865"/>
                <a:gd name="connsiteX152" fmla="*/ 3912960 w 4215960"/>
                <a:gd name="connsiteY152" fmla="*/ 3614655 h 4384865"/>
                <a:gd name="connsiteX153" fmla="*/ 4205514 w 4215960"/>
                <a:gd name="connsiteY153" fmla="*/ 3281507 h 4384865"/>
                <a:gd name="connsiteX154" fmla="*/ 4124097 w 4215960"/>
                <a:gd name="connsiteY154" fmla="*/ 3272435 h 4384865"/>
                <a:gd name="connsiteX155" fmla="*/ 4128634 w 4215960"/>
                <a:gd name="connsiteY155" fmla="*/ 3180587 h 4384865"/>
                <a:gd name="connsiteX156" fmla="*/ 4079647 w 4215960"/>
                <a:gd name="connsiteY156" fmla="*/ 3155415 h 4384865"/>
                <a:gd name="connsiteX157" fmla="*/ 3995510 w 4215960"/>
                <a:gd name="connsiteY157" fmla="*/ 3186937 h 4384865"/>
                <a:gd name="connsiteX158" fmla="*/ 3958771 w 4215960"/>
                <a:gd name="connsiteY158" fmla="*/ 3150652 h 4384865"/>
                <a:gd name="connsiteX159" fmla="*/ 4003448 w 4215960"/>
                <a:gd name="connsiteY159" fmla="*/ 3127747 h 4384865"/>
                <a:gd name="connsiteX160" fmla="*/ 3874181 w 4215960"/>
                <a:gd name="connsiteY160" fmla="*/ 2914568 h 4384865"/>
                <a:gd name="connsiteX161" fmla="*/ 3889147 w 4215960"/>
                <a:gd name="connsiteY161" fmla="*/ 2884405 h 4384865"/>
                <a:gd name="connsiteX162" fmla="*/ 3865562 w 4215960"/>
                <a:gd name="connsiteY162" fmla="*/ 2768745 h 4384865"/>
                <a:gd name="connsiteX163" fmla="*/ 3706813 w 4215960"/>
                <a:gd name="connsiteY163" fmla="*/ 2757859 h 4384865"/>
                <a:gd name="connsiteX164" fmla="*/ 3673475 w 4215960"/>
                <a:gd name="connsiteY164" fmla="*/ 2806617 h 4384865"/>
                <a:gd name="connsiteX165" fmla="*/ 3584575 w 4215960"/>
                <a:gd name="connsiteY165" fmla="*/ 2821133 h 4384865"/>
                <a:gd name="connsiteX166" fmla="*/ 3590925 w 4215960"/>
                <a:gd name="connsiteY166" fmla="*/ 2799134 h 4384865"/>
                <a:gd name="connsiteX167" fmla="*/ 3537403 w 4215960"/>
                <a:gd name="connsiteY167" fmla="*/ 2783033 h 4384865"/>
                <a:gd name="connsiteX168" fmla="*/ 3512684 w 4215960"/>
                <a:gd name="connsiteY168" fmla="*/ 2617932 h 4384865"/>
                <a:gd name="connsiteX169" fmla="*/ 3232377 w 4215960"/>
                <a:gd name="connsiteY169" fmla="*/ 2551257 h 4384865"/>
                <a:gd name="connsiteX170" fmla="*/ 3096078 w 4215960"/>
                <a:gd name="connsiteY170" fmla="*/ 2594573 h 4384865"/>
                <a:gd name="connsiteX171" fmla="*/ 2964089 w 4215960"/>
                <a:gd name="connsiteY171" fmla="*/ 2587089 h 4384865"/>
                <a:gd name="connsiteX172" fmla="*/ 2831646 w 4215960"/>
                <a:gd name="connsiteY172" fmla="*/ 2476191 h 4384865"/>
                <a:gd name="connsiteX173" fmla="*/ 2618468 w 4215960"/>
                <a:gd name="connsiteY173" fmla="*/ 2172978 h 4384865"/>
                <a:gd name="connsiteX174" fmla="*/ 2220006 w 4215960"/>
                <a:gd name="connsiteY174" fmla="*/ 2033505 h 4384865"/>
                <a:gd name="connsiteX175" fmla="*/ 1983468 w 4215960"/>
                <a:gd name="connsiteY175" fmla="*/ 1720541 h 4384865"/>
                <a:gd name="connsiteX176" fmla="*/ 2017259 w 4215960"/>
                <a:gd name="connsiteY176" fmla="*/ 1695595 h 4384865"/>
                <a:gd name="connsiteX177" fmla="*/ 2076903 w 4215960"/>
                <a:gd name="connsiteY177" fmla="*/ 1778598 h 4384865"/>
                <a:gd name="connsiteX178" fmla="*/ 2097087 w 4215960"/>
                <a:gd name="connsiteY178" fmla="*/ 1761135 h 4384865"/>
                <a:gd name="connsiteX179" fmla="*/ 2140177 w 4215960"/>
                <a:gd name="connsiteY179" fmla="*/ 1791979 h 4384865"/>
                <a:gd name="connsiteX180" fmla="*/ 2228850 w 4215960"/>
                <a:gd name="connsiteY180" fmla="*/ 1738230 h 4384865"/>
                <a:gd name="connsiteX181" fmla="*/ 2244952 w 4215960"/>
                <a:gd name="connsiteY181" fmla="*/ 1717820 h 4384865"/>
                <a:gd name="connsiteX182" fmla="*/ 2303235 w 4215960"/>
                <a:gd name="connsiteY182" fmla="*/ 1718046 h 4384865"/>
                <a:gd name="connsiteX183" fmla="*/ 2319338 w 4215960"/>
                <a:gd name="connsiteY183" fmla="*/ 1684936 h 4384865"/>
                <a:gd name="connsiteX184" fmla="*/ 2300514 w 4215960"/>
                <a:gd name="connsiteY184" fmla="*/ 1659309 h 4384865"/>
                <a:gd name="connsiteX185" fmla="*/ 2233386 w 4215960"/>
                <a:gd name="connsiteY185" fmla="*/ 1679266 h 4384865"/>
                <a:gd name="connsiteX186" fmla="*/ 2211614 w 4215960"/>
                <a:gd name="connsiteY186" fmla="*/ 1625745 h 4384865"/>
                <a:gd name="connsiteX187" fmla="*/ 2232932 w 4215960"/>
                <a:gd name="connsiteY187" fmla="*/ 1596035 h 4384865"/>
                <a:gd name="connsiteX188" fmla="*/ 2176462 w 4215960"/>
                <a:gd name="connsiteY188" fmla="*/ 1492621 h 4384865"/>
                <a:gd name="connsiteX189" fmla="*/ 2127931 w 4215960"/>
                <a:gd name="connsiteY189" fmla="*/ 1531402 h 4384865"/>
                <a:gd name="connsiteX190" fmla="*/ 2038576 w 4215960"/>
                <a:gd name="connsiteY190" fmla="*/ 1476746 h 4384865"/>
                <a:gd name="connsiteX191" fmla="*/ 2090510 w 4215960"/>
                <a:gd name="connsiteY191" fmla="*/ 1384217 h 4384865"/>
                <a:gd name="connsiteX192" fmla="*/ 2047648 w 4215960"/>
                <a:gd name="connsiteY192" fmla="*/ 1263114 h 4384865"/>
                <a:gd name="connsiteX193" fmla="*/ 2062389 w 4215960"/>
                <a:gd name="connsiteY193" fmla="*/ 1139062 h 4384865"/>
                <a:gd name="connsiteX194" fmla="*/ 2157639 w 4215960"/>
                <a:gd name="connsiteY194" fmla="*/ 1065357 h 4384865"/>
                <a:gd name="connsiteX195" fmla="*/ 2262868 w 4215960"/>
                <a:gd name="connsiteY195" fmla="*/ 1042905 h 4384865"/>
                <a:gd name="connsiteX196" fmla="*/ 2199821 w 4215960"/>
                <a:gd name="connsiteY196" fmla="*/ 953098 h 4384865"/>
                <a:gd name="connsiteX197" fmla="*/ 2182585 w 4215960"/>
                <a:gd name="connsiteY197" fmla="*/ 997775 h 4384865"/>
                <a:gd name="connsiteX198" fmla="*/ 2139270 w 4215960"/>
                <a:gd name="connsiteY198" fmla="*/ 950604 h 4384865"/>
                <a:gd name="connsiteX199" fmla="*/ 2160588 w 4215960"/>
                <a:gd name="connsiteY199" fmla="*/ 865332 h 4384865"/>
                <a:gd name="connsiteX200" fmla="*/ 2233612 w 4215960"/>
                <a:gd name="connsiteY200" fmla="*/ 768041 h 4384865"/>
                <a:gd name="connsiteX201" fmla="*/ 2216603 w 4215960"/>
                <a:gd name="connsiteY201" fmla="*/ 661452 h 4384865"/>
                <a:gd name="connsiteX202" fmla="*/ 2045381 w 4215960"/>
                <a:gd name="connsiteY202" fmla="*/ 671203 h 4384865"/>
                <a:gd name="connsiteX203" fmla="*/ 2026103 w 4215960"/>
                <a:gd name="connsiteY203" fmla="*/ 713840 h 4384865"/>
                <a:gd name="connsiteX204" fmla="*/ 1993900 w 4215960"/>
                <a:gd name="connsiteY204" fmla="*/ 646257 h 4384865"/>
                <a:gd name="connsiteX205" fmla="*/ 1964190 w 4215960"/>
                <a:gd name="connsiteY205" fmla="*/ 686625 h 4384865"/>
                <a:gd name="connsiteX206" fmla="*/ 1778681 w 4215960"/>
                <a:gd name="connsiteY206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362857 w 4215960"/>
                <a:gd name="connsiteY38" fmla="*/ 808862 h 4384865"/>
                <a:gd name="connsiteX39" fmla="*/ 312057 w 4215960"/>
                <a:gd name="connsiteY39" fmla="*/ 823377 h 4384865"/>
                <a:gd name="connsiteX40" fmla="*/ 239485 w 4215960"/>
                <a:gd name="connsiteY40" fmla="*/ 874177 h 4384865"/>
                <a:gd name="connsiteX41" fmla="*/ 210457 w 4215960"/>
                <a:gd name="connsiteY41" fmla="*/ 881434 h 4384865"/>
                <a:gd name="connsiteX42" fmla="*/ 159657 w 4215960"/>
                <a:gd name="connsiteY42" fmla="*/ 910462 h 4384865"/>
                <a:gd name="connsiteX43" fmla="*/ 130628 w 4215960"/>
                <a:gd name="connsiteY43" fmla="*/ 939491 h 4384865"/>
                <a:gd name="connsiteX44" fmla="*/ 108857 w 4215960"/>
                <a:gd name="connsiteY44" fmla="*/ 961262 h 4384865"/>
                <a:gd name="connsiteX45" fmla="*/ 94343 w 4215960"/>
                <a:gd name="connsiteY45" fmla="*/ 975777 h 4384865"/>
                <a:gd name="connsiteX46" fmla="*/ 43543 w 4215960"/>
                <a:gd name="connsiteY46" fmla="*/ 1055605 h 4384865"/>
                <a:gd name="connsiteX47" fmla="*/ 14514 w 4215960"/>
                <a:gd name="connsiteY47" fmla="*/ 1135434 h 4384865"/>
                <a:gd name="connsiteX48" fmla="*/ 0 w 4215960"/>
                <a:gd name="connsiteY48" fmla="*/ 1193491 h 4384865"/>
                <a:gd name="connsiteX49" fmla="*/ 7257 w 4215960"/>
                <a:gd name="connsiteY49" fmla="*/ 2165948 h 4384865"/>
                <a:gd name="connsiteX50" fmla="*/ 29028 w 4215960"/>
                <a:gd name="connsiteY50" fmla="*/ 2267548 h 4384865"/>
                <a:gd name="connsiteX51" fmla="*/ 43543 w 4215960"/>
                <a:gd name="connsiteY51" fmla="*/ 2303834 h 4384865"/>
                <a:gd name="connsiteX52" fmla="*/ 58057 w 4215960"/>
                <a:gd name="connsiteY52" fmla="*/ 2369148 h 4384865"/>
                <a:gd name="connsiteX53" fmla="*/ 79828 w 4215960"/>
                <a:gd name="connsiteY53" fmla="*/ 2419948 h 4384865"/>
                <a:gd name="connsiteX54" fmla="*/ 116114 w 4215960"/>
                <a:gd name="connsiteY54" fmla="*/ 2536062 h 4384865"/>
                <a:gd name="connsiteX55" fmla="*/ 137885 w 4215960"/>
                <a:gd name="connsiteY55" fmla="*/ 2601377 h 4384865"/>
                <a:gd name="connsiteX56" fmla="*/ 145143 w 4215960"/>
                <a:gd name="connsiteY56" fmla="*/ 2623148 h 4384865"/>
                <a:gd name="connsiteX57" fmla="*/ 166914 w 4215960"/>
                <a:gd name="connsiteY57" fmla="*/ 2666691 h 4384865"/>
                <a:gd name="connsiteX58" fmla="*/ 188685 w 4215960"/>
                <a:gd name="connsiteY58" fmla="*/ 2717491 h 4384865"/>
                <a:gd name="connsiteX59" fmla="*/ 195943 w 4215960"/>
                <a:gd name="connsiteY59" fmla="*/ 2746520 h 4384865"/>
                <a:gd name="connsiteX60" fmla="*/ 232228 w 4215960"/>
                <a:gd name="connsiteY60" fmla="*/ 2797320 h 4384865"/>
                <a:gd name="connsiteX61" fmla="*/ 254000 w 4215960"/>
                <a:gd name="connsiteY61" fmla="*/ 2855377 h 4384865"/>
                <a:gd name="connsiteX62" fmla="*/ 275771 w 4215960"/>
                <a:gd name="connsiteY62" fmla="*/ 2877148 h 4384865"/>
                <a:gd name="connsiteX63" fmla="*/ 312057 w 4215960"/>
                <a:gd name="connsiteY63" fmla="*/ 2949720 h 4384865"/>
                <a:gd name="connsiteX64" fmla="*/ 348343 w 4215960"/>
                <a:gd name="connsiteY64" fmla="*/ 3000520 h 4384865"/>
                <a:gd name="connsiteX65" fmla="*/ 355600 w 4215960"/>
                <a:gd name="connsiteY65" fmla="*/ 3022291 h 4384865"/>
                <a:gd name="connsiteX66" fmla="*/ 406400 w 4215960"/>
                <a:gd name="connsiteY66" fmla="*/ 3087605 h 4384865"/>
                <a:gd name="connsiteX67" fmla="*/ 435428 w 4215960"/>
                <a:gd name="connsiteY67" fmla="*/ 3152920 h 4384865"/>
                <a:gd name="connsiteX68" fmla="*/ 457200 w 4215960"/>
                <a:gd name="connsiteY68" fmla="*/ 3181948 h 4384865"/>
                <a:gd name="connsiteX69" fmla="*/ 471714 w 4215960"/>
                <a:gd name="connsiteY69" fmla="*/ 3240005 h 4384865"/>
                <a:gd name="connsiteX70" fmla="*/ 478971 w 4215960"/>
                <a:gd name="connsiteY70" fmla="*/ 3261777 h 4384865"/>
                <a:gd name="connsiteX71" fmla="*/ 486228 w 4215960"/>
                <a:gd name="connsiteY71" fmla="*/ 3290805 h 4384865"/>
                <a:gd name="connsiteX72" fmla="*/ 493485 w 4215960"/>
                <a:gd name="connsiteY72" fmla="*/ 3356120 h 4384865"/>
                <a:gd name="connsiteX73" fmla="*/ 515257 w 4215960"/>
                <a:gd name="connsiteY73" fmla="*/ 3414177 h 4384865"/>
                <a:gd name="connsiteX74" fmla="*/ 544285 w 4215960"/>
                <a:gd name="connsiteY74" fmla="*/ 3457720 h 4384865"/>
                <a:gd name="connsiteX75" fmla="*/ 573314 w 4215960"/>
                <a:gd name="connsiteY75" fmla="*/ 3508520 h 4384865"/>
                <a:gd name="connsiteX76" fmla="*/ 602343 w 4215960"/>
                <a:gd name="connsiteY76" fmla="*/ 3530291 h 4384865"/>
                <a:gd name="connsiteX77" fmla="*/ 645885 w 4215960"/>
                <a:gd name="connsiteY77" fmla="*/ 3573834 h 4384865"/>
                <a:gd name="connsiteX78" fmla="*/ 674914 w 4215960"/>
                <a:gd name="connsiteY78" fmla="*/ 3595605 h 4384865"/>
                <a:gd name="connsiteX79" fmla="*/ 711200 w 4215960"/>
                <a:gd name="connsiteY79" fmla="*/ 3639148 h 4384865"/>
                <a:gd name="connsiteX80" fmla="*/ 740228 w 4215960"/>
                <a:gd name="connsiteY80" fmla="*/ 3660920 h 4384865"/>
                <a:gd name="connsiteX81" fmla="*/ 812800 w 4215960"/>
                <a:gd name="connsiteY81" fmla="*/ 3726234 h 4384865"/>
                <a:gd name="connsiteX82" fmla="*/ 849085 w 4215960"/>
                <a:gd name="connsiteY82" fmla="*/ 3769777 h 4384865"/>
                <a:gd name="connsiteX83" fmla="*/ 870857 w 4215960"/>
                <a:gd name="connsiteY83" fmla="*/ 3784291 h 4384865"/>
                <a:gd name="connsiteX84" fmla="*/ 907143 w 4215960"/>
                <a:gd name="connsiteY84" fmla="*/ 3827834 h 4384865"/>
                <a:gd name="connsiteX85" fmla="*/ 936171 w 4215960"/>
                <a:gd name="connsiteY85" fmla="*/ 3849605 h 4384865"/>
                <a:gd name="connsiteX86" fmla="*/ 1030514 w 4215960"/>
                <a:gd name="connsiteY86" fmla="*/ 3893148 h 4384865"/>
                <a:gd name="connsiteX87" fmla="*/ 1480457 w 4215960"/>
                <a:gd name="connsiteY87" fmla="*/ 3878634 h 4384865"/>
                <a:gd name="connsiteX88" fmla="*/ 1531257 w 4215960"/>
                <a:gd name="connsiteY88" fmla="*/ 3864120 h 4384865"/>
                <a:gd name="connsiteX89" fmla="*/ 1618343 w 4215960"/>
                <a:gd name="connsiteY89" fmla="*/ 3856862 h 4384865"/>
                <a:gd name="connsiteX90" fmla="*/ 1698171 w 4215960"/>
                <a:gd name="connsiteY90" fmla="*/ 3842348 h 4384865"/>
                <a:gd name="connsiteX91" fmla="*/ 1756228 w 4215960"/>
                <a:gd name="connsiteY91" fmla="*/ 3835091 h 4384865"/>
                <a:gd name="connsiteX92" fmla="*/ 1785257 w 4215960"/>
                <a:gd name="connsiteY92" fmla="*/ 3820577 h 4384865"/>
                <a:gd name="connsiteX93" fmla="*/ 1850571 w 4215960"/>
                <a:gd name="connsiteY93" fmla="*/ 3798805 h 4384865"/>
                <a:gd name="connsiteX94" fmla="*/ 1886857 w 4215960"/>
                <a:gd name="connsiteY94" fmla="*/ 3784291 h 4384865"/>
                <a:gd name="connsiteX95" fmla="*/ 1988457 w 4215960"/>
                <a:gd name="connsiteY95" fmla="*/ 3769777 h 4384865"/>
                <a:gd name="connsiteX96" fmla="*/ 2017485 w 4215960"/>
                <a:gd name="connsiteY96" fmla="*/ 3762520 h 4384865"/>
                <a:gd name="connsiteX97" fmla="*/ 2637971 w 4215960"/>
                <a:gd name="connsiteY97" fmla="*/ 4109274 h 4384865"/>
                <a:gd name="connsiteX98" fmla="*/ 2724375 w 4215960"/>
                <a:gd name="connsiteY98" fmla="*/ 4295464 h 4384865"/>
                <a:gd name="connsiteX99" fmla="*/ 2784700 w 4215960"/>
                <a:gd name="connsiteY99" fmla="*/ 4354202 h 4384865"/>
                <a:gd name="connsiteX100" fmla="*/ 2795812 w 4215960"/>
                <a:gd name="connsiteY100" fmla="*/ 4324039 h 4384865"/>
                <a:gd name="connsiteX101" fmla="*/ 2841850 w 4215960"/>
                <a:gd name="connsiteY101" fmla="*/ 4297051 h 4384865"/>
                <a:gd name="connsiteX102" fmla="*/ 2892650 w 4215960"/>
                <a:gd name="connsiteY102" fmla="*/ 4370077 h 4384865"/>
                <a:gd name="connsiteX103" fmla="*/ 2941863 w 4215960"/>
                <a:gd name="connsiteY103" fmla="*/ 4373252 h 4384865"/>
                <a:gd name="connsiteX104" fmla="*/ 2897412 w 4215960"/>
                <a:gd name="connsiteY104" fmla="*/ 4279590 h 4384865"/>
                <a:gd name="connsiteX105" fmla="*/ 2854550 w 4215960"/>
                <a:gd name="connsiteY105" fmla="*/ 4211327 h 4384865"/>
                <a:gd name="connsiteX106" fmla="*/ 2897413 w 4215960"/>
                <a:gd name="connsiteY106" fmla="*/ 4195451 h 4384865"/>
                <a:gd name="connsiteX107" fmla="*/ 2878362 w 4215960"/>
                <a:gd name="connsiteY107" fmla="*/ 4154177 h 4384865"/>
                <a:gd name="connsiteX108" fmla="*/ 2930750 w 4215960"/>
                <a:gd name="connsiteY108" fmla="*/ 4163702 h 4384865"/>
                <a:gd name="connsiteX109" fmla="*/ 2910113 w 4215960"/>
                <a:gd name="connsiteY109" fmla="*/ 4130364 h 4384865"/>
                <a:gd name="connsiteX110" fmla="*/ 2931432 w 4215960"/>
                <a:gd name="connsiteY110" fmla="*/ 4113810 h 4384865"/>
                <a:gd name="connsiteX111" fmla="*/ 3052535 w 4215960"/>
                <a:gd name="connsiteY111" fmla="*/ 4199083 h 4384865"/>
                <a:gd name="connsiteX112" fmla="*/ 3087912 w 4215960"/>
                <a:gd name="connsiteY112" fmla="*/ 4185926 h 4384865"/>
                <a:gd name="connsiteX113" fmla="*/ 3140299 w 4215960"/>
                <a:gd name="connsiteY113" fmla="*/ 4251015 h 4384865"/>
                <a:gd name="connsiteX114" fmla="*/ 3160937 w 4215960"/>
                <a:gd name="connsiteY114" fmla="*/ 4309752 h 4384865"/>
                <a:gd name="connsiteX115" fmla="*/ 3268887 w 4215960"/>
                <a:gd name="connsiteY115" fmla="*/ 4328801 h 4384865"/>
                <a:gd name="connsiteX116" fmla="*/ 3208563 w 4215960"/>
                <a:gd name="connsiteY116" fmla="*/ 4262126 h 4384865"/>
                <a:gd name="connsiteX117" fmla="*/ 3205387 w 4215960"/>
                <a:gd name="connsiteY117" fmla="*/ 4193864 h 4384865"/>
                <a:gd name="connsiteX118" fmla="*/ 3259362 w 4215960"/>
                <a:gd name="connsiteY118" fmla="*/ 4249427 h 4384865"/>
                <a:gd name="connsiteX119" fmla="*/ 3308575 w 4215960"/>
                <a:gd name="connsiteY119" fmla="*/ 4254189 h 4384865"/>
                <a:gd name="connsiteX120" fmla="*/ 3302225 w 4215960"/>
                <a:gd name="connsiteY120" fmla="*/ 4204977 h 4384865"/>
                <a:gd name="connsiteX121" fmla="*/ 3362550 w 4215960"/>
                <a:gd name="connsiteY121" fmla="*/ 4209739 h 4384865"/>
                <a:gd name="connsiteX122" fmla="*/ 3424462 w 4215960"/>
                <a:gd name="connsiteY122" fmla="*/ 4252601 h 4384865"/>
                <a:gd name="connsiteX123" fmla="*/ 3456212 w 4215960"/>
                <a:gd name="connsiteY123" fmla="*/ 4239902 h 4384865"/>
                <a:gd name="connsiteX124" fmla="*/ 3449863 w 4215960"/>
                <a:gd name="connsiteY124" fmla="*/ 4204977 h 4384865"/>
                <a:gd name="connsiteX125" fmla="*/ 3491138 w 4215960"/>
                <a:gd name="connsiteY125" fmla="*/ 4181165 h 4384865"/>
                <a:gd name="connsiteX126" fmla="*/ 3575275 w 4215960"/>
                <a:gd name="connsiteY126" fmla="*/ 4238315 h 4384865"/>
                <a:gd name="connsiteX127" fmla="*/ 3592738 w 4215960"/>
                <a:gd name="connsiteY127" fmla="*/ 4136717 h 4384865"/>
                <a:gd name="connsiteX128" fmla="*/ 3567338 w 4215960"/>
                <a:gd name="connsiteY128" fmla="*/ 4114491 h 4384865"/>
                <a:gd name="connsiteX129" fmla="*/ 3494312 w 4215960"/>
                <a:gd name="connsiteY129" fmla="*/ 4071628 h 4384865"/>
                <a:gd name="connsiteX130" fmla="*/ 3516537 w 4215960"/>
                <a:gd name="connsiteY130" fmla="*/ 4046229 h 4384865"/>
                <a:gd name="connsiteX131" fmla="*/ 3537175 w 4215960"/>
                <a:gd name="connsiteY131" fmla="*/ 4024003 h 4384865"/>
                <a:gd name="connsiteX132" fmla="*/ 3591150 w 4215960"/>
                <a:gd name="connsiteY132" fmla="*/ 4055754 h 4384865"/>
                <a:gd name="connsiteX133" fmla="*/ 3597500 w 4215960"/>
                <a:gd name="connsiteY133" fmla="*/ 4011304 h 4384865"/>
                <a:gd name="connsiteX134" fmla="*/ 3541937 w 4215960"/>
                <a:gd name="connsiteY134" fmla="*/ 3987491 h 4384865"/>
                <a:gd name="connsiteX135" fmla="*/ 3540350 w 4215960"/>
                <a:gd name="connsiteY135" fmla="*/ 3977967 h 4384865"/>
                <a:gd name="connsiteX136" fmla="*/ 3527649 w 4215960"/>
                <a:gd name="connsiteY136" fmla="*/ 3939868 h 4384865"/>
                <a:gd name="connsiteX137" fmla="*/ 3533999 w 4215960"/>
                <a:gd name="connsiteY137" fmla="*/ 3892242 h 4384865"/>
                <a:gd name="connsiteX138" fmla="*/ 3545112 w 4215960"/>
                <a:gd name="connsiteY138" fmla="*/ 3836679 h 4384865"/>
                <a:gd name="connsiteX139" fmla="*/ 3507012 w 4215960"/>
                <a:gd name="connsiteY139" fmla="*/ 3806517 h 4384865"/>
                <a:gd name="connsiteX140" fmla="*/ 3540349 w 4215960"/>
                <a:gd name="connsiteY140" fmla="*/ 3796992 h 4384865"/>
                <a:gd name="connsiteX141" fmla="*/ 3518124 w 4215960"/>
                <a:gd name="connsiteY141" fmla="*/ 3760479 h 4384865"/>
                <a:gd name="connsiteX142" fmla="*/ 3556225 w 4215960"/>
                <a:gd name="connsiteY142" fmla="*/ 3755718 h 4384865"/>
                <a:gd name="connsiteX143" fmla="*/ 3562574 w 4215960"/>
                <a:gd name="connsiteY143" fmla="*/ 3722379 h 4384865"/>
                <a:gd name="connsiteX144" fmla="*/ 3624488 w 4215960"/>
                <a:gd name="connsiteY144" fmla="*/ 3731906 h 4384865"/>
                <a:gd name="connsiteX145" fmla="*/ 3657601 w 4215960"/>
                <a:gd name="connsiteY145" fmla="*/ 3747098 h 4384865"/>
                <a:gd name="connsiteX146" fmla="*/ 3623808 w 4215960"/>
                <a:gd name="connsiteY146" fmla="*/ 3788146 h 4384865"/>
                <a:gd name="connsiteX147" fmla="*/ 3662816 w 4215960"/>
                <a:gd name="connsiteY147" fmla="*/ 3895642 h 4384865"/>
                <a:gd name="connsiteX148" fmla="*/ 3715203 w 4215960"/>
                <a:gd name="connsiteY148" fmla="*/ 3926940 h 4384865"/>
                <a:gd name="connsiteX149" fmla="*/ 3767137 w 4215960"/>
                <a:gd name="connsiteY149" fmla="*/ 3884758 h 4384865"/>
                <a:gd name="connsiteX150" fmla="*/ 3852862 w 4215960"/>
                <a:gd name="connsiteY150" fmla="*/ 3836225 h 4384865"/>
                <a:gd name="connsiteX151" fmla="*/ 3835626 w 4215960"/>
                <a:gd name="connsiteY151" fmla="*/ 3747324 h 4384865"/>
                <a:gd name="connsiteX152" fmla="*/ 3912960 w 4215960"/>
                <a:gd name="connsiteY152" fmla="*/ 3614655 h 4384865"/>
                <a:gd name="connsiteX153" fmla="*/ 4205514 w 4215960"/>
                <a:gd name="connsiteY153" fmla="*/ 3281507 h 4384865"/>
                <a:gd name="connsiteX154" fmla="*/ 4124097 w 4215960"/>
                <a:gd name="connsiteY154" fmla="*/ 3272435 h 4384865"/>
                <a:gd name="connsiteX155" fmla="*/ 4128634 w 4215960"/>
                <a:gd name="connsiteY155" fmla="*/ 3180587 h 4384865"/>
                <a:gd name="connsiteX156" fmla="*/ 4079647 w 4215960"/>
                <a:gd name="connsiteY156" fmla="*/ 3155415 h 4384865"/>
                <a:gd name="connsiteX157" fmla="*/ 3995510 w 4215960"/>
                <a:gd name="connsiteY157" fmla="*/ 3186937 h 4384865"/>
                <a:gd name="connsiteX158" fmla="*/ 3958771 w 4215960"/>
                <a:gd name="connsiteY158" fmla="*/ 3150652 h 4384865"/>
                <a:gd name="connsiteX159" fmla="*/ 4003448 w 4215960"/>
                <a:gd name="connsiteY159" fmla="*/ 3127747 h 4384865"/>
                <a:gd name="connsiteX160" fmla="*/ 3874181 w 4215960"/>
                <a:gd name="connsiteY160" fmla="*/ 2914568 h 4384865"/>
                <a:gd name="connsiteX161" fmla="*/ 3889147 w 4215960"/>
                <a:gd name="connsiteY161" fmla="*/ 2884405 h 4384865"/>
                <a:gd name="connsiteX162" fmla="*/ 3865562 w 4215960"/>
                <a:gd name="connsiteY162" fmla="*/ 2768745 h 4384865"/>
                <a:gd name="connsiteX163" fmla="*/ 3706813 w 4215960"/>
                <a:gd name="connsiteY163" fmla="*/ 2757859 h 4384865"/>
                <a:gd name="connsiteX164" fmla="*/ 3673475 w 4215960"/>
                <a:gd name="connsiteY164" fmla="*/ 2806617 h 4384865"/>
                <a:gd name="connsiteX165" fmla="*/ 3584575 w 4215960"/>
                <a:gd name="connsiteY165" fmla="*/ 2821133 h 4384865"/>
                <a:gd name="connsiteX166" fmla="*/ 3590925 w 4215960"/>
                <a:gd name="connsiteY166" fmla="*/ 2799134 h 4384865"/>
                <a:gd name="connsiteX167" fmla="*/ 3537403 w 4215960"/>
                <a:gd name="connsiteY167" fmla="*/ 2783033 h 4384865"/>
                <a:gd name="connsiteX168" fmla="*/ 3512684 w 4215960"/>
                <a:gd name="connsiteY168" fmla="*/ 2617932 h 4384865"/>
                <a:gd name="connsiteX169" fmla="*/ 3232377 w 4215960"/>
                <a:gd name="connsiteY169" fmla="*/ 2551257 h 4384865"/>
                <a:gd name="connsiteX170" fmla="*/ 3096078 w 4215960"/>
                <a:gd name="connsiteY170" fmla="*/ 2594573 h 4384865"/>
                <a:gd name="connsiteX171" fmla="*/ 2964089 w 4215960"/>
                <a:gd name="connsiteY171" fmla="*/ 2587089 h 4384865"/>
                <a:gd name="connsiteX172" fmla="*/ 2831646 w 4215960"/>
                <a:gd name="connsiteY172" fmla="*/ 2476191 h 4384865"/>
                <a:gd name="connsiteX173" fmla="*/ 2618468 w 4215960"/>
                <a:gd name="connsiteY173" fmla="*/ 2172978 h 4384865"/>
                <a:gd name="connsiteX174" fmla="*/ 2220006 w 4215960"/>
                <a:gd name="connsiteY174" fmla="*/ 2033505 h 4384865"/>
                <a:gd name="connsiteX175" fmla="*/ 1983468 w 4215960"/>
                <a:gd name="connsiteY175" fmla="*/ 1720541 h 4384865"/>
                <a:gd name="connsiteX176" fmla="*/ 2017259 w 4215960"/>
                <a:gd name="connsiteY176" fmla="*/ 1695595 h 4384865"/>
                <a:gd name="connsiteX177" fmla="*/ 2076903 w 4215960"/>
                <a:gd name="connsiteY177" fmla="*/ 1778598 h 4384865"/>
                <a:gd name="connsiteX178" fmla="*/ 2097087 w 4215960"/>
                <a:gd name="connsiteY178" fmla="*/ 1761135 h 4384865"/>
                <a:gd name="connsiteX179" fmla="*/ 2140177 w 4215960"/>
                <a:gd name="connsiteY179" fmla="*/ 1791979 h 4384865"/>
                <a:gd name="connsiteX180" fmla="*/ 2228850 w 4215960"/>
                <a:gd name="connsiteY180" fmla="*/ 1738230 h 4384865"/>
                <a:gd name="connsiteX181" fmla="*/ 2244952 w 4215960"/>
                <a:gd name="connsiteY181" fmla="*/ 1717820 h 4384865"/>
                <a:gd name="connsiteX182" fmla="*/ 2303235 w 4215960"/>
                <a:gd name="connsiteY182" fmla="*/ 1718046 h 4384865"/>
                <a:gd name="connsiteX183" fmla="*/ 2319338 w 4215960"/>
                <a:gd name="connsiteY183" fmla="*/ 1684936 h 4384865"/>
                <a:gd name="connsiteX184" fmla="*/ 2300514 w 4215960"/>
                <a:gd name="connsiteY184" fmla="*/ 1659309 h 4384865"/>
                <a:gd name="connsiteX185" fmla="*/ 2233386 w 4215960"/>
                <a:gd name="connsiteY185" fmla="*/ 1679266 h 4384865"/>
                <a:gd name="connsiteX186" fmla="*/ 2211614 w 4215960"/>
                <a:gd name="connsiteY186" fmla="*/ 1625745 h 4384865"/>
                <a:gd name="connsiteX187" fmla="*/ 2232932 w 4215960"/>
                <a:gd name="connsiteY187" fmla="*/ 1596035 h 4384865"/>
                <a:gd name="connsiteX188" fmla="*/ 2176462 w 4215960"/>
                <a:gd name="connsiteY188" fmla="*/ 1492621 h 4384865"/>
                <a:gd name="connsiteX189" fmla="*/ 2127931 w 4215960"/>
                <a:gd name="connsiteY189" fmla="*/ 1531402 h 4384865"/>
                <a:gd name="connsiteX190" fmla="*/ 2038576 w 4215960"/>
                <a:gd name="connsiteY190" fmla="*/ 1476746 h 4384865"/>
                <a:gd name="connsiteX191" fmla="*/ 2090510 w 4215960"/>
                <a:gd name="connsiteY191" fmla="*/ 1384217 h 4384865"/>
                <a:gd name="connsiteX192" fmla="*/ 2047648 w 4215960"/>
                <a:gd name="connsiteY192" fmla="*/ 1263114 h 4384865"/>
                <a:gd name="connsiteX193" fmla="*/ 2062389 w 4215960"/>
                <a:gd name="connsiteY193" fmla="*/ 1139062 h 4384865"/>
                <a:gd name="connsiteX194" fmla="*/ 2157639 w 4215960"/>
                <a:gd name="connsiteY194" fmla="*/ 1065357 h 4384865"/>
                <a:gd name="connsiteX195" fmla="*/ 2262868 w 4215960"/>
                <a:gd name="connsiteY195" fmla="*/ 1042905 h 4384865"/>
                <a:gd name="connsiteX196" fmla="*/ 2199821 w 4215960"/>
                <a:gd name="connsiteY196" fmla="*/ 953098 h 4384865"/>
                <a:gd name="connsiteX197" fmla="*/ 2182585 w 4215960"/>
                <a:gd name="connsiteY197" fmla="*/ 997775 h 4384865"/>
                <a:gd name="connsiteX198" fmla="*/ 2139270 w 4215960"/>
                <a:gd name="connsiteY198" fmla="*/ 950604 h 4384865"/>
                <a:gd name="connsiteX199" fmla="*/ 2160588 w 4215960"/>
                <a:gd name="connsiteY199" fmla="*/ 865332 h 4384865"/>
                <a:gd name="connsiteX200" fmla="*/ 2233612 w 4215960"/>
                <a:gd name="connsiteY200" fmla="*/ 768041 h 4384865"/>
                <a:gd name="connsiteX201" fmla="*/ 2216603 w 4215960"/>
                <a:gd name="connsiteY201" fmla="*/ 661452 h 4384865"/>
                <a:gd name="connsiteX202" fmla="*/ 2045381 w 4215960"/>
                <a:gd name="connsiteY202" fmla="*/ 671203 h 4384865"/>
                <a:gd name="connsiteX203" fmla="*/ 2026103 w 4215960"/>
                <a:gd name="connsiteY203" fmla="*/ 713840 h 4384865"/>
                <a:gd name="connsiteX204" fmla="*/ 1993900 w 4215960"/>
                <a:gd name="connsiteY204" fmla="*/ 646257 h 4384865"/>
                <a:gd name="connsiteX205" fmla="*/ 1964190 w 4215960"/>
                <a:gd name="connsiteY205" fmla="*/ 686625 h 4384865"/>
                <a:gd name="connsiteX206" fmla="*/ 1778681 w 4215960"/>
                <a:gd name="connsiteY206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82850 w 4215960"/>
                <a:gd name="connsiteY38" fmla="*/ 350533 h 4384865"/>
                <a:gd name="connsiteX39" fmla="*/ 362857 w 4215960"/>
                <a:gd name="connsiteY39" fmla="*/ 808862 h 4384865"/>
                <a:gd name="connsiteX40" fmla="*/ 312057 w 4215960"/>
                <a:gd name="connsiteY40" fmla="*/ 823377 h 4384865"/>
                <a:gd name="connsiteX41" fmla="*/ 239485 w 4215960"/>
                <a:gd name="connsiteY41" fmla="*/ 874177 h 4384865"/>
                <a:gd name="connsiteX42" fmla="*/ 210457 w 4215960"/>
                <a:gd name="connsiteY42" fmla="*/ 881434 h 4384865"/>
                <a:gd name="connsiteX43" fmla="*/ 159657 w 4215960"/>
                <a:gd name="connsiteY43" fmla="*/ 910462 h 4384865"/>
                <a:gd name="connsiteX44" fmla="*/ 130628 w 4215960"/>
                <a:gd name="connsiteY44" fmla="*/ 939491 h 4384865"/>
                <a:gd name="connsiteX45" fmla="*/ 108857 w 4215960"/>
                <a:gd name="connsiteY45" fmla="*/ 961262 h 4384865"/>
                <a:gd name="connsiteX46" fmla="*/ 94343 w 4215960"/>
                <a:gd name="connsiteY46" fmla="*/ 975777 h 4384865"/>
                <a:gd name="connsiteX47" fmla="*/ 43543 w 4215960"/>
                <a:gd name="connsiteY47" fmla="*/ 1055605 h 4384865"/>
                <a:gd name="connsiteX48" fmla="*/ 14514 w 4215960"/>
                <a:gd name="connsiteY48" fmla="*/ 1135434 h 4384865"/>
                <a:gd name="connsiteX49" fmla="*/ 0 w 4215960"/>
                <a:gd name="connsiteY49" fmla="*/ 1193491 h 4384865"/>
                <a:gd name="connsiteX50" fmla="*/ 7257 w 4215960"/>
                <a:gd name="connsiteY50" fmla="*/ 2165948 h 4384865"/>
                <a:gd name="connsiteX51" fmla="*/ 29028 w 4215960"/>
                <a:gd name="connsiteY51" fmla="*/ 2267548 h 4384865"/>
                <a:gd name="connsiteX52" fmla="*/ 43543 w 4215960"/>
                <a:gd name="connsiteY52" fmla="*/ 2303834 h 4384865"/>
                <a:gd name="connsiteX53" fmla="*/ 58057 w 4215960"/>
                <a:gd name="connsiteY53" fmla="*/ 2369148 h 4384865"/>
                <a:gd name="connsiteX54" fmla="*/ 79828 w 4215960"/>
                <a:gd name="connsiteY54" fmla="*/ 2419948 h 4384865"/>
                <a:gd name="connsiteX55" fmla="*/ 116114 w 4215960"/>
                <a:gd name="connsiteY55" fmla="*/ 2536062 h 4384865"/>
                <a:gd name="connsiteX56" fmla="*/ 137885 w 4215960"/>
                <a:gd name="connsiteY56" fmla="*/ 2601377 h 4384865"/>
                <a:gd name="connsiteX57" fmla="*/ 145143 w 4215960"/>
                <a:gd name="connsiteY57" fmla="*/ 2623148 h 4384865"/>
                <a:gd name="connsiteX58" fmla="*/ 166914 w 4215960"/>
                <a:gd name="connsiteY58" fmla="*/ 2666691 h 4384865"/>
                <a:gd name="connsiteX59" fmla="*/ 188685 w 4215960"/>
                <a:gd name="connsiteY59" fmla="*/ 2717491 h 4384865"/>
                <a:gd name="connsiteX60" fmla="*/ 195943 w 4215960"/>
                <a:gd name="connsiteY60" fmla="*/ 2746520 h 4384865"/>
                <a:gd name="connsiteX61" fmla="*/ 232228 w 4215960"/>
                <a:gd name="connsiteY61" fmla="*/ 2797320 h 4384865"/>
                <a:gd name="connsiteX62" fmla="*/ 254000 w 4215960"/>
                <a:gd name="connsiteY62" fmla="*/ 2855377 h 4384865"/>
                <a:gd name="connsiteX63" fmla="*/ 275771 w 4215960"/>
                <a:gd name="connsiteY63" fmla="*/ 2877148 h 4384865"/>
                <a:gd name="connsiteX64" fmla="*/ 312057 w 4215960"/>
                <a:gd name="connsiteY64" fmla="*/ 2949720 h 4384865"/>
                <a:gd name="connsiteX65" fmla="*/ 348343 w 4215960"/>
                <a:gd name="connsiteY65" fmla="*/ 3000520 h 4384865"/>
                <a:gd name="connsiteX66" fmla="*/ 355600 w 4215960"/>
                <a:gd name="connsiteY66" fmla="*/ 3022291 h 4384865"/>
                <a:gd name="connsiteX67" fmla="*/ 406400 w 4215960"/>
                <a:gd name="connsiteY67" fmla="*/ 3087605 h 4384865"/>
                <a:gd name="connsiteX68" fmla="*/ 435428 w 4215960"/>
                <a:gd name="connsiteY68" fmla="*/ 3152920 h 4384865"/>
                <a:gd name="connsiteX69" fmla="*/ 457200 w 4215960"/>
                <a:gd name="connsiteY69" fmla="*/ 3181948 h 4384865"/>
                <a:gd name="connsiteX70" fmla="*/ 471714 w 4215960"/>
                <a:gd name="connsiteY70" fmla="*/ 3240005 h 4384865"/>
                <a:gd name="connsiteX71" fmla="*/ 478971 w 4215960"/>
                <a:gd name="connsiteY71" fmla="*/ 3261777 h 4384865"/>
                <a:gd name="connsiteX72" fmla="*/ 486228 w 4215960"/>
                <a:gd name="connsiteY72" fmla="*/ 3290805 h 4384865"/>
                <a:gd name="connsiteX73" fmla="*/ 493485 w 4215960"/>
                <a:gd name="connsiteY73" fmla="*/ 3356120 h 4384865"/>
                <a:gd name="connsiteX74" fmla="*/ 515257 w 4215960"/>
                <a:gd name="connsiteY74" fmla="*/ 3414177 h 4384865"/>
                <a:gd name="connsiteX75" fmla="*/ 544285 w 4215960"/>
                <a:gd name="connsiteY75" fmla="*/ 3457720 h 4384865"/>
                <a:gd name="connsiteX76" fmla="*/ 573314 w 4215960"/>
                <a:gd name="connsiteY76" fmla="*/ 3508520 h 4384865"/>
                <a:gd name="connsiteX77" fmla="*/ 602343 w 4215960"/>
                <a:gd name="connsiteY77" fmla="*/ 3530291 h 4384865"/>
                <a:gd name="connsiteX78" fmla="*/ 645885 w 4215960"/>
                <a:gd name="connsiteY78" fmla="*/ 3573834 h 4384865"/>
                <a:gd name="connsiteX79" fmla="*/ 674914 w 4215960"/>
                <a:gd name="connsiteY79" fmla="*/ 3595605 h 4384865"/>
                <a:gd name="connsiteX80" fmla="*/ 711200 w 4215960"/>
                <a:gd name="connsiteY80" fmla="*/ 3639148 h 4384865"/>
                <a:gd name="connsiteX81" fmla="*/ 740228 w 4215960"/>
                <a:gd name="connsiteY81" fmla="*/ 3660920 h 4384865"/>
                <a:gd name="connsiteX82" fmla="*/ 812800 w 4215960"/>
                <a:gd name="connsiteY82" fmla="*/ 3726234 h 4384865"/>
                <a:gd name="connsiteX83" fmla="*/ 849085 w 4215960"/>
                <a:gd name="connsiteY83" fmla="*/ 3769777 h 4384865"/>
                <a:gd name="connsiteX84" fmla="*/ 870857 w 4215960"/>
                <a:gd name="connsiteY84" fmla="*/ 3784291 h 4384865"/>
                <a:gd name="connsiteX85" fmla="*/ 907143 w 4215960"/>
                <a:gd name="connsiteY85" fmla="*/ 3827834 h 4384865"/>
                <a:gd name="connsiteX86" fmla="*/ 936171 w 4215960"/>
                <a:gd name="connsiteY86" fmla="*/ 3849605 h 4384865"/>
                <a:gd name="connsiteX87" fmla="*/ 1030514 w 4215960"/>
                <a:gd name="connsiteY87" fmla="*/ 3893148 h 4384865"/>
                <a:gd name="connsiteX88" fmla="*/ 1480457 w 4215960"/>
                <a:gd name="connsiteY88" fmla="*/ 3878634 h 4384865"/>
                <a:gd name="connsiteX89" fmla="*/ 1531257 w 4215960"/>
                <a:gd name="connsiteY89" fmla="*/ 3864120 h 4384865"/>
                <a:gd name="connsiteX90" fmla="*/ 1618343 w 4215960"/>
                <a:gd name="connsiteY90" fmla="*/ 3856862 h 4384865"/>
                <a:gd name="connsiteX91" fmla="*/ 1698171 w 4215960"/>
                <a:gd name="connsiteY91" fmla="*/ 3842348 h 4384865"/>
                <a:gd name="connsiteX92" fmla="*/ 1756228 w 4215960"/>
                <a:gd name="connsiteY92" fmla="*/ 3835091 h 4384865"/>
                <a:gd name="connsiteX93" fmla="*/ 1785257 w 4215960"/>
                <a:gd name="connsiteY93" fmla="*/ 3820577 h 4384865"/>
                <a:gd name="connsiteX94" fmla="*/ 1850571 w 4215960"/>
                <a:gd name="connsiteY94" fmla="*/ 3798805 h 4384865"/>
                <a:gd name="connsiteX95" fmla="*/ 1886857 w 4215960"/>
                <a:gd name="connsiteY95" fmla="*/ 3784291 h 4384865"/>
                <a:gd name="connsiteX96" fmla="*/ 1988457 w 4215960"/>
                <a:gd name="connsiteY96" fmla="*/ 3769777 h 4384865"/>
                <a:gd name="connsiteX97" fmla="*/ 2017485 w 4215960"/>
                <a:gd name="connsiteY97" fmla="*/ 3762520 h 4384865"/>
                <a:gd name="connsiteX98" fmla="*/ 2637971 w 4215960"/>
                <a:gd name="connsiteY98" fmla="*/ 4109274 h 4384865"/>
                <a:gd name="connsiteX99" fmla="*/ 2724375 w 4215960"/>
                <a:gd name="connsiteY99" fmla="*/ 4295464 h 4384865"/>
                <a:gd name="connsiteX100" fmla="*/ 2784700 w 4215960"/>
                <a:gd name="connsiteY100" fmla="*/ 4354202 h 4384865"/>
                <a:gd name="connsiteX101" fmla="*/ 2795812 w 4215960"/>
                <a:gd name="connsiteY101" fmla="*/ 4324039 h 4384865"/>
                <a:gd name="connsiteX102" fmla="*/ 2841850 w 4215960"/>
                <a:gd name="connsiteY102" fmla="*/ 4297051 h 4384865"/>
                <a:gd name="connsiteX103" fmla="*/ 2892650 w 4215960"/>
                <a:gd name="connsiteY103" fmla="*/ 4370077 h 4384865"/>
                <a:gd name="connsiteX104" fmla="*/ 2941863 w 4215960"/>
                <a:gd name="connsiteY104" fmla="*/ 4373252 h 4384865"/>
                <a:gd name="connsiteX105" fmla="*/ 2897412 w 4215960"/>
                <a:gd name="connsiteY105" fmla="*/ 4279590 h 4384865"/>
                <a:gd name="connsiteX106" fmla="*/ 2854550 w 4215960"/>
                <a:gd name="connsiteY106" fmla="*/ 4211327 h 4384865"/>
                <a:gd name="connsiteX107" fmla="*/ 2897413 w 4215960"/>
                <a:gd name="connsiteY107" fmla="*/ 4195451 h 4384865"/>
                <a:gd name="connsiteX108" fmla="*/ 2878362 w 4215960"/>
                <a:gd name="connsiteY108" fmla="*/ 4154177 h 4384865"/>
                <a:gd name="connsiteX109" fmla="*/ 2930750 w 4215960"/>
                <a:gd name="connsiteY109" fmla="*/ 4163702 h 4384865"/>
                <a:gd name="connsiteX110" fmla="*/ 2910113 w 4215960"/>
                <a:gd name="connsiteY110" fmla="*/ 4130364 h 4384865"/>
                <a:gd name="connsiteX111" fmla="*/ 2931432 w 4215960"/>
                <a:gd name="connsiteY111" fmla="*/ 4113810 h 4384865"/>
                <a:gd name="connsiteX112" fmla="*/ 3052535 w 4215960"/>
                <a:gd name="connsiteY112" fmla="*/ 4199083 h 4384865"/>
                <a:gd name="connsiteX113" fmla="*/ 3087912 w 4215960"/>
                <a:gd name="connsiteY113" fmla="*/ 4185926 h 4384865"/>
                <a:gd name="connsiteX114" fmla="*/ 3140299 w 4215960"/>
                <a:gd name="connsiteY114" fmla="*/ 4251015 h 4384865"/>
                <a:gd name="connsiteX115" fmla="*/ 3160937 w 4215960"/>
                <a:gd name="connsiteY115" fmla="*/ 4309752 h 4384865"/>
                <a:gd name="connsiteX116" fmla="*/ 3268887 w 4215960"/>
                <a:gd name="connsiteY116" fmla="*/ 4328801 h 4384865"/>
                <a:gd name="connsiteX117" fmla="*/ 3208563 w 4215960"/>
                <a:gd name="connsiteY117" fmla="*/ 4262126 h 4384865"/>
                <a:gd name="connsiteX118" fmla="*/ 3205387 w 4215960"/>
                <a:gd name="connsiteY118" fmla="*/ 4193864 h 4384865"/>
                <a:gd name="connsiteX119" fmla="*/ 3259362 w 4215960"/>
                <a:gd name="connsiteY119" fmla="*/ 4249427 h 4384865"/>
                <a:gd name="connsiteX120" fmla="*/ 3308575 w 4215960"/>
                <a:gd name="connsiteY120" fmla="*/ 4254189 h 4384865"/>
                <a:gd name="connsiteX121" fmla="*/ 3302225 w 4215960"/>
                <a:gd name="connsiteY121" fmla="*/ 4204977 h 4384865"/>
                <a:gd name="connsiteX122" fmla="*/ 3362550 w 4215960"/>
                <a:gd name="connsiteY122" fmla="*/ 4209739 h 4384865"/>
                <a:gd name="connsiteX123" fmla="*/ 3424462 w 4215960"/>
                <a:gd name="connsiteY123" fmla="*/ 4252601 h 4384865"/>
                <a:gd name="connsiteX124" fmla="*/ 3456212 w 4215960"/>
                <a:gd name="connsiteY124" fmla="*/ 4239902 h 4384865"/>
                <a:gd name="connsiteX125" fmla="*/ 3449863 w 4215960"/>
                <a:gd name="connsiteY125" fmla="*/ 4204977 h 4384865"/>
                <a:gd name="connsiteX126" fmla="*/ 3491138 w 4215960"/>
                <a:gd name="connsiteY126" fmla="*/ 4181165 h 4384865"/>
                <a:gd name="connsiteX127" fmla="*/ 3575275 w 4215960"/>
                <a:gd name="connsiteY127" fmla="*/ 4238315 h 4384865"/>
                <a:gd name="connsiteX128" fmla="*/ 3592738 w 4215960"/>
                <a:gd name="connsiteY128" fmla="*/ 4136717 h 4384865"/>
                <a:gd name="connsiteX129" fmla="*/ 3567338 w 4215960"/>
                <a:gd name="connsiteY129" fmla="*/ 4114491 h 4384865"/>
                <a:gd name="connsiteX130" fmla="*/ 3494312 w 4215960"/>
                <a:gd name="connsiteY130" fmla="*/ 4071628 h 4384865"/>
                <a:gd name="connsiteX131" fmla="*/ 3516537 w 4215960"/>
                <a:gd name="connsiteY131" fmla="*/ 4046229 h 4384865"/>
                <a:gd name="connsiteX132" fmla="*/ 3537175 w 4215960"/>
                <a:gd name="connsiteY132" fmla="*/ 4024003 h 4384865"/>
                <a:gd name="connsiteX133" fmla="*/ 3591150 w 4215960"/>
                <a:gd name="connsiteY133" fmla="*/ 4055754 h 4384865"/>
                <a:gd name="connsiteX134" fmla="*/ 3597500 w 4215960"/>
                <a:gd name="connsiteY134" fmla="*/ 4011304 h 4384865"/>
                <a:gd name="connsiteX135" fmla="*/ 3541937 w 4215960"/>
                <a:gd name="connsiteY135" fmla="*/ 3987491 h 4384865"/>
                <a:gd name="connsiteX136" fmla="*/ 3540350 w 4215960"/>
                <a:gd name="connsiteY136" fmla="*/ 3977967 h 4384865"/>
                <a:gd name="connsiteX137" fmla="*/ 3527649 w 4215960"/>
                <a:gd name="connsiteY137" fmla="*/ 3939868 h 4384865"/>
                <a:gd name="connsiteX138" fmla="*/ 3533999 w 4215960"/>
                <a:gd name="connsiteY138" fmla="*/ 3892242 h 4384865"/>
                <a:gd name="connsiteX139" fmla="*/ 3545112 w 4215960"/>
                <a:gd name="connsiteY139" fmla="*/ 3836679 h 4384865"/>
                <a:gd name="connsiteX140" fmla="*/ 3507012 w 4215960"/>
                <a:gd name="connsiteY140" fmla="*/ 3806517 h 4384865"/>
                <a:gd name="connsiteX141" fmla="*/ 3540349 w 4215960"/>
                <a:gd name="connsiteY141" fmla="*/ 3796992 h 4384865"/>
                <a:gd name="connsiteX142" fmla="*/ 3518124 w 4215960"/>
                <a:gd name="connsiteY142" fmla="*/ 3760479 h 4384865"/>
                <a:gd name="connsiteX143" fmla="*/ 3556225 w 4215960"/>
                <a:gd name="connsiteY143" fmla="*/ 3755718 h 4384865"/>
                <a:gd name="connsiteX144" fmla="*/ 3562574 w 4215960"/>
                <a:gd name="connsiteY144" fmla="*/ 3722379 h 4384865"/>
                <a:gd name="connsiteX145" fmla="*/ 3624488 w 4215960"/>
                <a:gd name="connsiteY145" fmla="*/ 3731906 h 4384865"/>
                <a:gd name="connsiteX146" fmla="*/ 3657601 w 4215960"/>
                <a:gd name="connsiteY146" fmla="*/ 3747098 h 4384865"/>
                <a:gd name="connsiteX147" fmla="*/ 3623808 w 4215960"/>
                <a:gd name="connsiteY147" fmla="*/ 3788146 h 4384865"/>
                <a:gd name="connsiteX148" fmla="*/ 3662816 w 4215960"/>
                <a:gd name="connsiteY148" fmla="*/ 3895642 h 4384865"/>
                <a:gd name="connsiteX149" fmla="*/ 3715203 w 4215960"/>
                <a:gd name="connsiteY149" fmla="*/ 3926940 h 4384865"/>
                <a:gd name="connsiteX150" fmla="*/ 3767137 w 4215960"/>
                <a:gd name="connsiteY150" fmla="*/ 3884758 h 4384865"/>
                <a:gd name="connsiteX151" fmla="*/ 3852862 w 4215960"/>
                <a:gd name="connsiteY151" fmla="*/ 3836225 h 4384865"/>
                <a:gd name="connsiteX152" fmla="*/ 3835626 w 4215960"/>
                <a:gd name="connsiteY152" fmla="*/ 3747324 h 4384865"/>
                <a:gd name="connsiteX153" fmla="*/ 3912960 w 4215960"/>
                <a:gd name="connsiteY153" fmla="*/ 3614655 h 4384865"/>
                <a:gd name="connsiteX154" fmla="*/ 4205514 w 4215960"/>
                <a:gd name="connsiteY154" fmla="*/ 3281507 h 4384865"/>
                <a:gd name="connsiteX155" fmla="*/ 4124097 w 4215960"/>
                <a:gd name="connsiteY155" fmla="*/ 3272435 h 4384865"/>
                <a:gd name="connsiteX156" fmla="*/ 4128634 w 4215960"/>
                <a:gd name="connsiteY156" fmla="*/ 3180587 h 4384865"/>
                <a:gd name="connsiteX157" fmla="*/ 4079647 w 4215960"/>
                <a:gd name="connsiteY157" fmla="*/ 3155415 h 4384865"/>
                <a:gd name="connsiteX158" fmla="*/ 3995510 w 4215960"/>
                <a:gd name="connsiteY158" fmla="*/ 3186937 h 4384865"/>
                <a:gd name="connsiteX159" fmla="*/ 3958771 w 4215960"/>
                <a:gd name="connsiteY159" fmla="*/ 3150652 h 4384865"/>
                <a:gd name="connsiteX160" fmla="*/ 4003448 w 4215960"/>
                <a:gd name="connsiteY160" fmla="*/ 3127747 h 4384865"/>
                <a:gd name="connsiteX161" fmla="*/ 3874181 w 4215960"/>
                <a:gd name="connsiteY161" fmla="*/ 2914568 h 4384865"/>
                <a:gd name="connsiteX162" fmla="*/ 3889147 w 4215960"/>
                <a:gd name="connsiteY162" fmla="*/ 2884405 h 4384865"/>
                <a:gd name="connsiteX163" fmla="*/ 3865562 w 4215960"/>
                <a:gd name="connsiteY163" fmla="*/ 2768745 h 4384865"/>
                <a:gd name="connsiteX164" fmla="*/ 3706813 w 4215960"/>
                <a:gd name="connsiteY164" fmla="*/ 2757859 h 4384865"/>
                <a:gd name="connsiteX165" fmla="*/ 3673475 w 4215960"/>
                <a:gd name="connsiteY165" fmla="*/ 2806617 h 4384865"/>
                <a:gd name="connsiteX166" fmla="*/ 3584575 w 4215960"/>
                <a:gd name="connsiteY166" fmla="*/ 2821133 h 4384865"/>
                <a:gd name="connsiteX167" fmla="*/ 3590925 w 4215960"/>
                <a:gd name="connsiteY167" fmla="*/ 2799134 h 4384865"/>
                <a:gd name="connsiteX168" fmla="*/ 3537403 w 4215960"/>
                <a:gd name="connsiteY168" fmla="*/ 2783033 h 4384865"/>
                <a:gd name="connsiteX169" fmla="*/ 3512684 w 4215960"/>
                <a:gd name="connsiteY169" fmla="*/ 2617932 h 4384865"/>
                <a:gd name="connsiteX170" fmla="*/ 3232377 w 4215960"/>
                <a:gd name="connsiteY170" fmla="*/ 2551257 h 4384865"/>
                <a:gd name="connsiteX171" fmla="*/ 3096078 w 4215960"/>
                <a:gd name="connsiteY171" fmla="*/ 2594573 h 4384865"/>
                <a:gd name="connsiteX172" fmla="*/ 2964089 w 4215960"/>
                <a:gd name="connsiteY172" fmla="*/ 2587089 h 4384865"/>
                <a:gd name="connsiteX173" fmla="*/ 2831646 w 4215960"/>
                <a:gd name="connsiteY173" fmla="*/ 2476191 h 4384865"/>
                <a:gd name="connsiteX174" fmla="*/ 2618468 w 4215960"/>
                <a:gd name="connsiteY174" fmla="*/ 2172978 h 4384865"/>
                <a:gd name="connsiteX175" fmla="*/ 2220006 w 4215960"/>
                <a:gd name="connsiteY175" fmla="*/ 2033505 h 4384865"/>
                <a:gd name="connsiteX176" fmla="*/ 1983468 w 4215960"/>
                <a:gd name="connsiteY176" fmla="*/ 1720541 h 4384865"/>
                <a:gd name="connsiteX177" fmla="*/ 2017259 w 4215960"/>
                <a:gd name="connsiteY177" fmla="*/ 1695595 h 4384865"/>
                <a:gd name="connsiteX178" fmla="*/ 2076903 w 4215960"/>
                <a:gd name="connsiteY178" fmla="*/ 1778598 h 4384865"/>
                <a:gd name="connsiteX179" fmla="*/ 2097087 w 4215960"/>
                <a:gd name="connsiteY179" fmla="*/ 1761135 h 4384865"/>
                <a:gd name="connsiteX180" fmla="*/ 2140177 w 4215960"/>
                <a:gd name="connsiteY180" fmla="*/ 1791979 h 4384865"/>
                <a:gd name="connsiteX181" fmla="*/ 2228850 w 4215960"/>
                <a:gd name="connsiteY181" fmla="*/ 1738230 h 4384865"/>
                <a:gd name="connsiteX182" fmla="*/ 2244952 w 4215960"/>
                <a:gd name="connsiteY182" fmla="*/ 1717820 h 4384865"/>
                <a:gd name="connsiteX183" fmla="*/ 2303235 w 4215960"/>
                <a:gd name="connsiteY183" fmla="*/ 1718046 h 4384865"/>
                <a:gd name="connsiteX184" fmla="*/ 2319338 w 4215960"/>
                <a:gd name="connsiteY184" fmla="*/ 1684936 h 4384865"/>
                <a:gd name="connsiteX185" fmla="*/ 2300514 w 4215960"/>
                <a:gd name="connsiteY185" fmla="*/ 1659309 h 4384865"/>
                <a:gd name="connsiteX186" fmla="*/ 2233386 w 4215960"/>
                <a:gd name="connsiteY186" fmla="*/ 1679266 h 4384865"/>
                <a:gd name="connsiteX187" fmla="*/ 2211614 w 4215960"/>
                <a:gd name="connsiteY187" fmla="*/ 1625745 h 4384865"/>
                <a:gd name="connsiteX188" fmla="*/ 2232932 w 4215960"/>
                <a:gd name="connsiteY188" fmla="*/ 1596035 h 4384865"/>
                <a:gd name="connsiteX189" fmla="*/ 2176462 w 4215960"/>
                <a:gd name="connsiteY189" fmla="*/ 1492621 h 4384865"/>
                <a:gd name="connsiteX190" fmla="*/ 2127931 w 4215960"/>
                <a:gd name="connsiteY190" fmla="*/ 1531402 h 4384865"/>
                <a:gd name="connsiteX191" fmla="*/ 2038576 w 4215960"/>
                <a:gd name="connsiteY191" fmla="*/ 1476746 h 4384865"/>
                <a:gd name="connsiteX192" fmla="*/ 2090510 w 4215960"/>
                <a:gd name="connsiteY192" fmla="*/ 1384217 h 4384865"/>
                <a:gd name="connsiteX193" fmla="*/ 2047648 w 4215960"/>
                <a:gd name="connsiteY193" fmla="*/ 1263114 h 4384865"/>
                <a:gd name="connsiteX194" fmla="*/ 2062389 w 4215960"/>
                <a:gd name="connsiteY194" fmla="*/ 1139062 h 4384865"/>
                <a:gd name="connsiteX195" fmla="*/ 2157639 w 4215960"/>
                <a:gd name="connsiteY195" fmla="*/ 1065357 h 4384865"/>
                <a:gd name="connsiteX196" fmla="*/ 2262868 w 4215960"/>
                <a:gd name="connsiteY196" fmla="*/ 1042905 h 4384865"/>
                <a:gd name="connsiteX197" fmla="*/ 2199821 w 4215960"/>
                <a:gd name="connsiteY197" fmla="*/ 953098 h 4384865"/>
                <a:gd name="connsiteX198" fmla="*/ 2182585 w 4215960"/>
                <a:gd name="connsiteY198" fmla="*/ 997775 h 4384865"/>
                <a:gd name="connsiteX199" fmla="*/ 2139270 w 4215960"/>
                <a:gd name="connsiteY199" fmla="*/ 950604 h 4384865"/>
                <a:gd name="connsiteX200" fmla="*/ 2160588 w 4215960"/>
                <a:gd name="connsiteY200" fmla="*/ 865332 h 4384865"/>
                <a:gd name="connsiteX201" fmla="*/ 2233612 w 4215960"/>
                <a:gd name="connsiteY201" fmla="*/ 768041 h 4384865"/>
                <a:gd name="connsiteX202" fmla="*/ 2216603 w 4215960"/>
                <a:gd name="connsiteY202" fmla="*/ 661452 h 4384865"/>
                <a:gd name="connsiteX203" fmla="*/ 2045381 w 4215960"/>
                <a:gd name="connsiteY203" fmla="*/ 671203 h 4384865"/>
                <a:gd name="connsiteX204" fmla="*/ 2026103 w 4215960"/>
                <a:gd name="connsiteY204" fmla="*/ 713840 h 4384865"/>
                <a:gd name="connsiteX205" fmla="*/ 1993900 w 4215960"/>
                <a:gd name="connsiteY205" fmla="*/ 646257 h 4384865"/>
                <a:gd name="connsiteX206" fmla="*/ 1964190 w 4215960"/>
                <a:gd name="connsiteY206" fmla="*/ 686625 h 4384865"/>
                <a:gd name="connsiteX207" fmla="*/ 1778681 w 4215960"/>
                <a:gd name="connsiteY207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4750 w 4215960"/>
                <a:gd name="connsiteY38" fmla="*/ 245758 h 4384865"/>
                <a:gd name="connsiteX39" fmla="*/ 362857 w 4215960"/>
                <a:gd name="connsiteY39" fmla="*/ 808862 h 4384865"/>
                <a:gd name="connsiteX40" fmla="*/ 312057 w 4215960"/>
                <a:gd name="connsiteY40" fmla="*/ 823377 h 4384865"/>
                <a:gd name="connsiteX41" fmla="*/ 239485 w 4215960"/>
                <a:gd name="connsiteY41" fmla="*/ 874177 h 4384865"/>
                <a:gd name="connsiteX42" fmla="*/ 210457 w 4215960"/>
                <a:gd name="connsiteY42" fmla="*/ 881434 h 4384865"/>
                <a:gd name="connsiteX43" fmla="*/ 159657 w 4215960"/>
                <a:gd name="connsiteY43" fmla="*/ 910462 h 4384865"/>
                <a:gd name="connsiteX44" fmla="*/ 130628 w 4215960"/>
                <a:gd name="connsiteY44" fmla="*/ 939491 h 4384865"/>
                <a:gd name="connsiteX45" fmla="*/ 108857 w 4215960"/>
                <a:gd name="connsiteY45" fmla="*/ 961262 h 4384865"/>
                <a:gd name="connsiteX46" fmla="*/ 94343 w 4215960"/>
                <a:gd name="connsiteY46" fmla="*/ 975777 h 4384865"/>
                <a:gd name="connsiteX47" fmla="*/ 43543 w 4215960"/>
                <a:gd name="connsiteY47" fmla="*/ 1055605 h 4384865"/>
                <a:gd name="connsiteX48" fmla="*/ 14514 w 4215960"/>
                <a:gd name="connsiteY48" fmla="*/ 1135434 h 4384865"/>
                <a:gd name="connsiteX49" fmla="*/ 0 w 4215960"/>
                <a:gd name="connsiteY49" fmla="*/ 1193491 h 4384865"/>
                <a:gd name="connsiteX50" fmla="*/ 7257 w 4215960"/>
                <a:gd name="connsiteY50" fmla="*/ 2165948 h 4384865"/>
                <a:gd name="connsiteX51" fmla="*/ 29028 w 4215960"/>
                <a:gd name="connsiteY51" fmla="*/ 2267548 h 4384865"/>
                <a:gd name="connsiteX52" fmla="*/ 43543 w 4215960"/>
                <a:gd name="connsiteY52" fmla="*/ 2303834 h 4384865"/>
                <a:gd name="connsiteX53" fmla="*/ 58057 w 4215960"/>
                <a:gd name="connsiteY53" fmla="*/ 2369148 h 4384865"/>
                <a:gd name="connsiteX54" fmla="*/ 79828 w 4215960"/>
                <a:gd name="connsiteY54" fmla="*/ 2419948 h 4384865"/>
                <a:gd name="connsiteX55" fmla="*/ 116114 w 4215960"/>
                <a:gd name="connsiteY55" fmla="*/ 2536062 h 4384865"/>
                <a:gd name="connsiteX56" fmla="*/ 137885 w 4215960"/>
                <a:gd name="connsiteY56" fmla="*/ 2601377 h 4384865"/>
                <a:gd name="connsiteX57" fmla="*/ 145143 w 4215960"/>
                <a:gd name="connsiteY57" fmla="*/ 2623148 h 4384865"/>
                <a:gd name="connsiteX58" fmla="*/ 166914 w 4215960"/>
                <a:gd name="connsiteY58" fmla="*/ 2666691 h 4384865"/>
                <a:gd name="connsiteX59" fmla="*/ 188685 w 4215960"/>
                <a:gd name="connsiteY59" fmla="*/ 2717491 h 4384865"/>
                <a:gd name="connsiteX60" fmla="*/ 195943 w 4215960"/>
                <a:gd name="connsiteY60" fmla="*/ 2746520 h 4384865"/>
                <a:gd name="connsiteX61" fmla="*/ 232228 w 4215960"/>
                <a:gd name="connsiteY61" fmla="*/ 2797320 h 4384865"/>
                <a:gd name="connsiteX62" fmla="*/ 254000 w 4215960"/>
                <a:gd name="connsiteY62" fmla="*/ 2855377 h 4384865"/>
                <a:gd name="connsiteX63" fmla="*/ 275771 w 4215960"/>
                <a:gd name="connsiteY63" fmla="*/ 2877148 h 4384865"/>
                <a:gd name="connsiteX64" fmla="*/ 312057 w 4215960"/>
                <a:gd name="connsiteY64" fmla="*/ 2949720 h 4384865"/>
                <a:gd name="connsiteX65" fmla="*/ 348343 w 4215960"/>
                <a:gd name="connsiteY65" fmla="*/ 3000520 h 4384865"/>
                <a:gd name="connsiteX66" fmla="*/ 355600 w 4215960"/>
                <a:gd name="connsiteY66" fmla="*/ 3022291 h 4384865"/>
                <a:gd name="connsiteX67" fmla="*/ 406400 w 4215960"/>
                <a:gd name="connsiteY67" fmla="*/ 3087605 h 4384865"/>
                <a:gd name="connsiteX68" fmla="*/ 435428 w 4215960"/>
                <a:gd name="connsiteY68" fmla="*/ 3152920 h 4384865"/>
                <a:gd name="connsiteX69" fmla="*/ 457200 w 4215960"/>
                <a:gd name="connsiteY69" fmla="*/ 3181948 h 4384865"/>
                <a:gd name="connsiteX70" fmla="*/ 471714 w 4215960"/>
                <a:gd name="connsiteY70" fmla="*/ 3240005 h 4384865"/>
                <a:gd name="connsiteX71" fmla="*/ 478971 w 4215960"/>
                <a:gd name="connsiteY71" fmla="*/ 3261777 h 4384865"/>
                <a:gd name="connsiteX72" fmla="*/ 486228 w 4215960"/>
                <a:gd name="connsiteY72" fmla="*/ 3290805 h 4384865"/>
                <a:gd name="connsiteX73" fmla="*/ 493485 w 4215960"/>
                <a:gd name="connsiteY73" fmla="*/ 3356120 h 4384865"/>
                <a:gd name="connsiteX74" fmla="*/ 515257 w 4215960"/>
                <a:gd name="connsiteY74" fmla="*/ 3414177 h 4384865"/>
                <a:gd name="connsiteX75" fmla="*/ 544285 w 4215960"/>
                <a:gd name="connsiteY75" fmla="*/ 3457720 h 4384865"/>
                <a:gd name="connsiteX76" fmla="*/ 573314 w 4215960"/>
                <a:gd name="connsiteY76" fmla="*/ 3508520 h 4384865"/>
                <a:gd name="connsiteX77" fmla="*/ 602343 w 4215960"/>
                <a:gd name="connsiteY77" fmla="*/ 3530291 h 4384865"/>
                <a:gd name="connsiteX78" fmla="*/ 645885 w 4215960"/>
                <a:gd name="connsiteY78" fmla="*/ 3573834 h 4384865"/>
                <a:gd name="connsiteX79" fmla="*/ 674914 w 4215960"/>
                <a:gd name="connsiteY79" fmla="*/ 3595605 h 4384865"/>
                <a:gd name="connsiteX80" fmla="*/ 711200 w 4215960"/>
                <a:gd name="connsiteY80" fmla="*/ 3639148 h 4384865"/>
                <a:gd name="connsiteX81" fmla="*/ 740228 w 4215960"/>
                <a:gd name="connsiteY81" fmla="*/ 3660920 h 4384865"/>
                <a:gd name="connsiteX82" fmla="*/ 812800 w 4215960"/>
                <a:gd name="connsiteY82" fmla="*/ 3726234 h 4384865"/>
                <a:gd name="connsiteX83" fmla="*/ 849085 w 4215960"/>
                <a:gd name="connsiteY83" fmla="*/ 3769777 h 4384865"/>
                <a:gd name="connsiteX84" fmla="*/ 870857 w 4215960"/>
                <a:gd name="connsiteY84" fmla="*/ 3784291 h 4384865"/>
                <a:gd name="connsiteX85" fmla="*/ 907143 w 4215960"/>
                <a:gd name="connsiteY85" fmla="*/ 3827834 h 4384865"/>
                <a:gd name="connsiteX86" fmla="*/ 936171 w 4215960"/>
                <a:gd name="connsiteY86" fmla="*/ 3849605 h 4384865"/>
                <a:gd name="connsiteX87" fmla="*/ 1030514 w 4215960"/>
                <a:gd name="connsiteY87" fmla="*/ 3893148 h 4384865"/>
                <a:gd name="connsiteX88" fmla="*/ 1480457 w 4215960"/>
                <a:gd name="connsiteY88" fmla="*/ 3878634 h 4384865"/>
                <a:gd name="connsiteX89" fmla="*/ 1531257 w 4215960"/>
                <a:gd name="connsiteY89" fmla="*/ 3864120 h 4384865"/>
                <a:gd name="connsiteX90" fmla="*/ 1618343 w 4215960"/>
                <a:gd name="connsiteY90" fmla="*/ 3856862 h 4384865"/>
                <a:gd name="connsiteX91" fmla="*/ 1698171 w 4215960"/>
                <a:gd name="connsiteY91" fmla="*/ 3842348 h 4384865"/>
                <a:gd name="connsiteX92" fmla="*/ 1756228 w 4215960"/>
                <a:gd name="connsiteY92" fmla="*/ 3835091 h 4384865"/>
                <a:gd name="connsiteX93" fmla="*/ 1785257 w 4215960"/>
                <a:gd name="connsiteY93" fmla="*/ 3820577 h 4384865"/>
                <a:gd name="connsiteX94" fmla="*/ 1850571 w 4215960"/>
                <a:gd name="connsiteY94" fmla="*/ 3798805 h 4384865"/>
                <a:gd name="connsiteX95" fmla="*/ 1886857 w 4215960"/>
                <a:gd name="connsiteY95" fmla="*/ 3784291 h 4384865"/>
                <a:gd name="connsiteX96" fmla="*/ 1988457 w 4215960"/>
                <a:gd name="connsiteY96" fmla="*/ 3769777 h 4384865"/>
                <a:gd name="connsiteX97" fmla="*/ 2017485 w 4215960"/>
                <a:gd name="connsiteY97" fmla="*/ 3762520 h 4384865"/>
                <a:gd name="connsiteX98" fmla="*/ 2637971 w 4215960"/>
                <a:gd name="connsiteY98" fmla="*/ 4109274 h 4384865"/>
                <a:gd name="connsiteX99" fmla="*/ 2724375 w 4215960"/>
                <a:gd name="connsiteY99" fmla="*/ 4295464 h 4384865"/>
                <a:gd name="connsiteX100" fmla="*/ 2784700 w 4215960"/>
                <a:gd name="connsiteY100" fmla="*/ 4354202 h 4384865"/>
                <a:gd name="connsiteX101" fmla="*/ 2795812 w 4215960"/>
                <a:gd name="connsiteY101" fmla="*/ 4324039 h 4384865"/>
                <a:gd name="connsiteX102" fmla="*/ 2841850 w 4215960"/>
                <a:gd name="connsiteY102" fmla="*/ 4297051 h 4384865"/>
                <a:gd name="connsiteX103" fmla="*/ 2892650 w 4215960"/>
                <a:gd name="connsiteY103" fmla="*/ 4370077 h 4384865"/>
                <a:gd name="connsiteX104" fmla="*/ 2941863 w 4215960"/>
                <a:gd name="connsiteY104" fmla="*/ 4373252 h 4384865"/>
                <a:gd name="connsiteX105" fmla="*/ 2897412 w 4215960"/>
                <a:gd name="connsiteY105" fmla="*/ 4279590 h 4384865"/>
                <a:gd name="connsiteX106" fmla="*/ 2854550 w 4215960"/>
                <a:gd name="connsiteY106" fmla="*/ 4211327 h 4384865"/>
                <a:gd name="connsiteX107" fmla="*/ 2897413 w 4215960"/>
                <a:gd name="connsiteY107" fmla="*/ 4195451 h 4384865"/>
                <a:gd name="connsiteX108" fmla="*/ 2878362 w 4215960"/>
                <a:gd name="connsiteY108" fmla="*/ 4154177 h 4384865"/>
                <a:gd name="connsiteX109" fmla="*/ 2930750 w 4215960"/>
                <a:gd name="connsiteY109" fmla="*/ 4163702 h 4384865"/>
                <a:gd name="connsiteX110" fmla="*/ 2910113 w 4215960"/>
                <a:gd name="connsiteY110" fmla="*/ 4130364 h 4384865"/>
                <a:gd name="connsiteX111" fmla="*/ 2931432 w 4215960"/>
                <a:gd name="connsiteY111" fmla="*/ 4113810 h 4384865"/>
                <a:gd name="connsiteX112" fmla="*/ 3052535 w 4215960"/>
                <a:gd name="connsiteY112" fmla="*/ 4199083 h 4384865"/>
                <a:gd name="connsiteX113" fmla="*/ 3087912 w 4215960"/>
                <a:gd name="connsiteY113" fmla="*/ 4185926 h 4384865"/>
                <a:gd name="connsiteX114" fmla="*/ 3140299 w 4215960"/>
                <a:gd name="connsiteY114" fmla="*/ 4251015 h 4384865"/>
                <a:gd name="connsiteX115" fmla="*/ 3160937 w 4215960"/>
                <a:gd name="connsiteY115" fmla="*/ 4309752 h 4384865"/>
                <a:gd name="connsiteX116" fmla="*/ 3268887 w 4215960"/>
                <a:gd name="connsiteY116" fmla="*/ 4328801 h 4384865"/>
                <a:gd name="connsiteX117" fmla="*/ 3208563 w 4215960"/>
                <a:gd name="connsiteY117" fmla="*/ 4262126 h 4384865"/>
                <a:gd name="connsiteX118" fmla="*/ 3205387 w 4215960"/>
                <a:gd name="connsiteY118" fmla="*/ 4193864 h 4384865"/>
                <a:gd name="connsiteX119" fmla="*/ 3259362 w 4215960"/>
                <a:gd name="connsiteY119" fmla="*/ 4249427 h 4384865"/>
                <a:gd name="connsiteX120" fmla="*/ 3308575 w 4215960"/>
                <a:gd name="connsiteY120" fmla="*/ 4254189 h 4384865"/>
                <a:gd name="connsiteX121" fmla="*/ 3302225 w 4215960"/>
                <a:gd name="connsiteY121" fmla="*/ 4204977 h 4384865"/>
                <a:gd name="connsiteX122" fmla="*/ 3362550 w 4215960"/>
                <a:gd name="connsiteY122" fmla="*/ 4209739 h 4384865"/>
                <a:gd name="connsiteX123" fmla="*/ 3424462 w 4215960"/>
                <a:gd name="connsiteY123" fmla="*/ 4252601 h 4384865"/>
                <a:gd name="connsiteX124" fmla="*/ 3456212 w 4215960"/>
                <a:gd name="connsiteY124" fmla="*/ 4239902 h 4384865"/>
                <a:gd name="connsiteX125" fmla="*/ 3449863 w 4215960"/>
                <a:gd name="connsiteY125" fmla="*/ 4204977 h 4384865"/>
                <a:gd name="connsiteX126" fmla="*/ 3491138 w 4215960"/>
                <a:gd name="connsiteY126" fmla="*/ 4181165 h 4384865"/>
                <a:gd name="connsiteX127" fmla="*/ 3575275 w 4215960"/>
                <a:gd name="connsiteY127" fmla="*/ 4238315 h 4384865"/>
                <a:gd name="connsiteX128" fmla="*/ 3592738 w 4215960"/>
                <a:gd name="connsiteY128" fmla="*/ 4136717 h 4384865"/>
                <a:gd name="connsiteX129" fmla="*/ 3567338 w 4215960"/>
                <a:gd name="connsiteY129" fmla="*/ 4114491 h 4384865"/>
                <a:gd name="connsiteX130" fmla="*/ 3494312 w 4215960"/>
                <a:gd name="connsiteY130" fmla="*/ 4071628 h 4384865"/>
                <a:gd name="connsiteX131" fmla="*/ 3516537 w 4215960"/>
                <a:gd name="connsiteY131" fmla="*/ 4046229 h 4384865"/>
                <a:gd name="connsiteX132" fmla="*/ 3537175 w 4215960"/>
                <a:gd name="connsiteY132" fmla="*/ 4024003 h 4384865"/>
                <a:gd name="connsiteX133" fmla="*/ 3591150 w 4215960"/>
                <a:gd name="connsiteY133" fmla="*/ 4055754 h 4384865"/>
                <a:gd name="connsiteX134" fmla="*/ 3597500 w 4215960"/>
                <a:gd name="connsiteY134" fmla="*/ 4011304 h 4384865"/>
                <a:gd name="connsiteX135" fmla="*/ 3541937 w 4215960"/>
                <a:gd name="connsiteY135" fmla="*/ 3987491 h 4384865"/>
                <a:gd name="connsiteX136" fmla="*/ 3540350 w 4215960"/>
                <a:gd name="connsiteY136" fmla="*/ 3977967 h 4384865"/>
                <a:gd name="connsiteX137" fmla="*/ 3527649 w 4215960"/>
                <a:gd name="connsiteY137" fmla="*/ 3939868 h 4384865"/>
                <a:gd name="connsiteX138" fmla="*/ 3533999 w 4215960"/>
                <a:gd name="connsiteY138" fmla="*/ 3892242 h 4384865"/>
                <a:gd name="connsiteX139" fmla="*/ 3545112 w 4215960"/>
                <a:gd name="connsiteY139" fmla="*/ 3836679 h 4384865"/>
                <a:gd name="connsiteX140" fmla="*/ 3507012 w 4215960"/>
                <a:gd name="connsiteY140" fmla="*/ 3806517 h 4384865"/>
                <a:gd name="connsiteX141" fmla="*/ 3540349 w 4215960"/>
                <a:gd name="connsiteY141" fmla="*/ 3796992 h 4384865"/>
                <a:gd name="connsiteX142" fmla="*/ 3518124 w 4215960"/>
                <a:gd name="connsiteY142" fmla="*/ 3760479 h 4384865"/>
                <a:gd name="connsiteX143" fmla="*/ 3556225 w 4215960"/>
                <a:gd name="connsiteY143" fmla="*/ 3755718 h 4384865"/>
                <a:gd name="connsiteX144" fmla="*/ 3562574 w 4215960"/>
                <a:gd name="connsiteY144" fmla="*/ 3722379 h 4384865"/>
                <a:gd name="connsiteX145" fmla="*/ 3624488 w 4215960"/>
                <a:gd name="connsiteY145" fmla="*/ 3731906 h 4384865"/>
                <a:gd name="connsiteX146" fmla="*/ 3657601 w 4215960"/>
                <a:gd name="connsiteY146" fmla="*/ 3747098 h 4384865"/>
                <a:gd name="connsiteX147" fmla="*/ 3623808 w 4215960"/>
                <a:gd name="connsiteY147" fmla="*/ 3788146 h 4384865"/>
                <a:gd name="connsiteX148" fmla="*/ 3662816 w 4215960"/>
                <a:gd name="connsiteY148" fmla="*/ 3895642 h 4384865"/>
                <a:gd name="connsiteX149" fmla="*/ 3715203 w 4215960"/>
                <a:gd name="connsiteY149" fmla="*/ 3926940 h 4384865"/>
                <a:gd name="connsiteX150" fmla="*/ 3767137 w 4215960"/>
                <a:gd name="connsiteY150" fmla="*/ 3884758 h 4384865"/>
                <a:gd name="connsiteX151" fmla="*/ 3852862 w 4215960"/>
                <a:gd name="connsiteY151" fmla="*/ 3836225 h 4384865"/>
                <a:gd name="connsiteX152" fmla="*/ 3835626 w 4215960"/>
                <a:gd name="connsiteY152" fmla="*/ 3747324 h 4384865"/>
                <a:gd name="connsiteX153" fmla="*/ 3912960 w 4215960"/>
                <a:gd name="connsiteY153" fmla="*/ 3614655 h 4384865"/>
                <a:gd name="connsiteX154" fmla="*/ 4205514 w 4215960"/>
                <a:gd name="connsiteY154" fmla="*/ 3281507 h 4384865"/>
                <a:gd name="connsiteX155" fmla="*/ 4124097 w 4215960"/>
                <a:gd name="connsiteY155" fmla="*/ 3272435 h 4384865"/>
                <a:gd name="connsiteX156" fmla="*/ 4128634 w 4215960"/>
                <a:gd name="connsiteY156" fmla="*/ 3180587 h 4384865"/>
                <a:gd name="connsiteX157" fmla="*/ 4079647 w 4215960"/>
                <a:gd name="connsiteY157" fmla="*/ 3155415 h 4384865"/>
                <a:gd name="connsiteX158" fmla="*/ 3995510 w 4215960"/>
                <a:gd name="connsiteY158" fmla="*/ 3186937 h 4384865"/>
                <a:gd name="connsiteX159" fmla="*/ 3958771 w 4215960"/>
                <a:gd name="connsiteY159" fmla="*/ 3150652 h 4384865"/>
                <a:gd name="connsiteX160" fmla="*/ 4003448 w 4215960"/>
                <a:gd name="connsiteY160" fmla="*/ 3127747 h 4384865"/>
                <a:gd name="connsiteX161" fmla="*/ 3874181 w 4215960"/>
                <a:gd name="connsiteY161" fmla="*/ 2914568 h 4384865"/>
                <a:gd name="connsiteX162" fmla="*/ 3889147 w 4215960"/>
                <a:gd name="connsiteY162" fmla="*/ 2884405 h 4384865"/>
                <a:gd name="connsiteX163" fmla="*/ 3865562 w 4215960"/>
                <a:gd name="connsiteY163" fmla="*/ 2768745 h 4384865"/>
                <a:gd name="connsiteX164" fmla="*/ 3706813 w 4215960"/>
                <a:gd name="connsiteY164" fmla="*/ 2757859 h 4384865"/>
                <a:gd name="connsiteX165" fmla="*/ 3673475 w 4215960"/>
                <a:gd name="connsiteY165" fmla="*/ 2806617 h 4384865"/>
                <a:gd name="connsiteX166" fmla="*/ 3584575 w 4215960"/>
                <a:gd name="connsiteY166" fmla="*/ 2821133 h 4384865"/>
                <a:gd name="connsiteX167" fmla="*/ 3590925 w 4215960"/>
                <a:gd name="connsiteY167" fmla="*/ 2799134 h 4384865"/>
                <a:gd name="connsiteX168" fmla="*/ 3537403 w 4215960"/>
                <a:gd name="connsiteY168" fmla="*/ 2783033 h 4384865"/>
                <a:gd name="connsiteX169" fmla="*/ 3512684 w 4215960"/>
                <a:gd name="connsiteY169" fmla="*/ 2617932 h 4384865"/>
                <a:gd name="connsiteX170" fmla="*/ 3232377 w 4215960"/>
                <a:gd name="connsiteY170" fmla="*/ 2551257 h 4384865"/>
                <a:gd name="connsiteX171" fmla="*/ 3096078 w 4215960"/>
                <a:gd name="connsiteY171" fmla="*/ 2594573 h 4384865"/>
                <a:gd name="connsiteX172" fmla="*/ 2964089 w 4215960"/>
                <a:gd name="connsiteY172" fmla="*/ 2587089 h 4384865"/>
                <a:gd name="connsiteX173" fmla="*/ 2831646 w 4215960"/>
                <a:gd name="connsiteY173" fmla="*/ 2476191 h 4384865"/>
                <a:gd name="connsiteX174" fmla="*/ 2618468 w 4215960"/>
                <a:gd name="connsiteY174" fmla="*/ 2172978 h 4384865"/>
                <a:gd name="connsiteX175" fmla="*/ 2220006 w 4215960"/>
                <a:gd name="connsiteY175" fmla="*/ 2033505 h 4384865"/>
                <a:gd name="connsiteX176" fmla="*/ 1983468 w 4215960"/>
                <a:gd name="connsiteY176" fmla="*/ 1720541 h 4384865"/>
                <a:gd name="connsiteX177" fmla="*/ 2017259 w 4215960"/>
                <a:gd name="connsiteY177" fmla="*/ 1695595 h 4384865"/>
                <a:gd name="connsiteX178" fmla="*/ 2076903 w 4215960"/>
                <a:gd name="connsiteY178" fmla="*/ 1778598 h 4384865"/>
                <a:gd name="connsiteX179" fmla="*/ 2097087 w 4215960"/>
                <a:gd name="connsiteY179" fmla="*/ 1761135 h 4384865"/>
                <a:gd name="connsiteX180" fmla="*/ 2140177 w 4215960"/>
                <a:gd name="connsiteY180" fmla="*/ 1791979 h 4384865"/>
                <a:gd name="connsiteX181" fmla="*/ 2228850 w 4215960"/>
                <a:gd name="connsiteY181" fmla="*/ 1738230 h 4384865"/>
                <a:gd name="connsiteX182" fmla="*/ 2244952 w 4215960"/>
                <a:gd name="connsiteY182" fmla="*/ 1717820 h 4384865"/>
                <a:gd name="connsiteX183" fmla="*/ 2303235 w 4215960"/>
                <a:gd name="connsiteY183" fmla="*/ 1718046 h 4384865"/>
                <a:gd name="connsiteX184" fmla="*/ 2319338 w 4215960"/>
                <a:gd name="connsiteY184" fmla="*/ 1684936 h 4384865"/>
                <a:gd name="connsiteX185" fmla="*/ 2300514 w 4215960"/>
                <a:gd name="connsiteY185" fmla="*/ 1659309 h 4384865"/>
                <a:gd name="connsiteX186" fmla="*/ 2233386 w 4215960"/>
                <a:gd name="connsiteY186" fmla="*/ 1679266 h 4384865"/>
                <a:gd name="connsiteX187" fmla="*/ 2211614 w 4215960"/>
                <a:gd name="connsiteY187" fmla="*/ 1625745 h 4384865"/>
                <a:gd name="connsiteX188" fmla="*/ 2232932 w 4215960"/>
                <a:gd name="connsiteY188" fmla="*/ 1596035 h 4384865"/>
                <a:gd name="connsiteX189" fmla="*/ 2176462 w 4215960"/>
                <a:gd name="connsiteY189" fmla="*/ 1492621 h 4384865"/>
                <a:gd name="connsiteX190" fmla="*/ 2127931 w 4215960"/>
                <a:gd name="connsiteY190" fmla="*/ 1531402 h 4384865"/>
                <a:gd name="connsiteX191" fmla="*/ 2038576 w 4215960"/>
                <a:gd name="connsiteY191" fmla="*/ 1476746 h 4384865"/>
                <a:gd name="connsiteX192" fmla="*/ 2090510 w 4215960"/>
                <a:gd name="connsiteY192" fmla="*/ 1384217 h 4384865"/>
                <a:gd name="connsiteX193" fmla="*/ 2047648 w 4215960"/>
                <a:gd name="connsiteY193" fmla="*/ 1263114 h 4384865"/>
                <a:gd name="connsiteX194" fmla="*/ 2062389 w 4215960"/>
                <a:gd name="connsiteY194" fmla="*/ 1139062 h 4384865"/>
                <a:gd name="connsiteX195" fmla="*/ 2157639 w 4215960"/>
                <a:gd name="connsiteY195" fmla="*/ 1065357 h 4384865"/>
                <a:gd name="connsiteX196" fmla="*/ 2262868 w 4215960"/>
                <a:gd name="connsiteY196" fmla="*/ 1042905 h 4384865"/>
                <a:gd name="connsiteX197" fmla="*/ 2199821 w 4215960"/>
                <a:gd name="connsiteY197" fmla="*/ 953098 h 4384865"/>
                <a:gd name="connsiteX198" fmla="*/ 2182585 w 4215960"/>
                <a:gd name="connsiteY198" fmla="*/ 997775 h 4384865"/>
                <a:gd name="connsiteX199" fmla="*/ 2139270 w 4215960"/>
                <a:gd name="connsiteY199" fmla="*/ 950604 h 4384865"/>
                <a:gd name="connsiteX200" fmla="*/ 2160588 w 4215960"/>
                <a:gd name="connsiteY200" fmla="*/ 865332 h 4384865"/>
                <a:gd name="connsiteX201" fmla="*/ 2233612 w 4215960"/>
                <a:gd name="connsiteY201" fmla="*/ 768041 h 4384865"/>
                <a:gd name="connsiteX202" fmla="*/ 2216603 w 4215960"/>
                <a:gd name="connsiteY202" fmla="*/ 661452 h 4384865"/>
                <a:gd name="connsiteX203" fmla="*/ 2045381 w 4215960"/>
                <a:gd name="connsiteY203" fmla="*/ 671203 h 4384865"/>
                <a:gd name="connsiteX204" fmla="*/ 2026103 w 4215960"/>
                <a:gd name="connsiteY204" fmla="*/ 713840 h 4384865"/>
                <a:gd name="connsiteX205" fmla="*/ 1993900 w 4215960"/>
                <a:gd name="connsiteY205" fmla="*/ 646257 h 4384865"/>
                <a:gd name="connsiteX206" fmla="*/ 1964190 w 4215960"/>
                <a:gd name="connsiteY206" fmla="*/ 686625 h 4384865"/>
                <a:gd name="connsiteX207" fmla="*/ 1778681 w 4215960"/>
                <a:gd name="connsiteY207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4750 w 4215960"/>
                <a:gd name="connsiteY38" fmla="*/ 245758 h 4384865"/>
                <a:gd name="connsiteX39" fmla="*/ 643162 w 4215960"/>
                <a:gd name="connsiteY39" fmla="*/ 247345 h 4384865"/>
                <a:gd name="connsiteX40" fmla="*/ 362857 w 4215960"/>
                <a:gd name="connsiteY40" fmla="*/ 808862 h 4384865"/>
                <a:gd name="connsiteX41" fmla="*/ 312057 w 4215960"/>
                <a:gd name="connsiteY41" fmla="*/ 823377 h 4384865"/>
                <a:gd name="connsiteX42" fmla="*/ 239485 w 4215960"/>
                <a:gd name="connsiteY42" fmla="*/ 874177 h 4384865"/>
                <a:gd name="connsiteX43" fmla="*/ 210457 w 4215960"/>
                <a:gd name="connsiteY43" fmla="*/ 881434 h 4384865"/>
                <a:gd name="connsiteX44" fmla="*/ 159657 w 4215960"/>
                <a:gd name="connsiteY44" fmla="*/ 910462 h 4384865"/>
                <a:gd name="connsiteX45" fmla="*/ 130628 w 4215960"/>
                <a:gd name="connsiteY45" fmla="*/ 939491 h 4384865"/>
                <a:gd name="connsiteX46" fmla="*/ 108857 w 4215960"/>
                <a:gd name="connsiteY46" fmla="*/ 961262 h 4384865"/>
                <a:gd name="connsiteX47" fmla="*/ 94343 w 4215960"/>
                <a:gd name="connsiteY47" fmla="*/ 975777 h 4384865"/>
                <a:gd name="connsiteX48" fmla="*/ 43543 w 4215960"/>
                <a:gd name="connsiteY48" fmla="*/ 1055605 h 4384865"/>
                <a:gd name="connsiteX49" fmla="*/ 14514 w 4215960"/>
                <a:gd name="connsiteY49" fmla="*/ 1135434 h 4384865"/>
                <a:gd name="connsiteX50" fmla="*/ 0 w 4215960"/>
                <a:gd name="connsiteY50" fmla="*/ 1193491 h 4384865"/>
                <a:gd name="connsiteX51" fmla="*/ 7257 w 4215960"/>
                <a:gd name="connsiteY51" fmla="*/ 2165948 h 4384865"/>
                <a:gd name="connsiteX52" fmla="*/ 29028 w 4215960"/>
                <a:gd name="connsiteY52" fmla="*/ 2267548 h 4384865"/>
                <a:gd name="connsiteX53" fmla="*/ 43543 w 4215960"/>
                <a:gd name="connsiteY53" fmla="*/ 2303834 h 4384865"/>
                <a:gd name="connsiteX54" fmla="*/ 58057 w 4215960"/>
                <a:gd name="connsiteY54" fmla="*/ 2369148 h 4384865"/>
                <a:gd name="connsiteX55" fmla="*/ 79828 w 4215960"/>
                <a:gd name="connsiteY55" fmla="*/ 2419948 h 4384865"/>
                <a:gd name="connsiteX56" fmla="*/ 116114 w 4215960"/>
                <a:gd name="connsiteY56" fmla="*/ 2536062 h 4384865"/>
                <a:gd name="connsiteX57" fmla="*/ 137885 w 4215960"/>
                <a:gd name="connsiteY57" fmla="*/ 2601377 h 4384865"/>
                <a:gd name="connsiteX58" fmla="*/ 145143 w 4215960"/>
                <a:gd name="connsiteY58" fmla="*/ 2623148 h 4384865"/>
                <a:gd name="connsiteX59" fmla="*/ 166914 w 4215960"/>
                <a:gd name="connsiteY59" fmla="*/ 2666691 h 4384865"/>
                <a:gd name="connsiteX60" fmla="*/ 188685 w 4215960"/>
                <a:gd name="connsiteY60" fmla="*/ 2717491 h 4384865"/>
                <a:gd name="connsiteX61" fmla="*/ 195943 w 4215960"/>
                <a:gd name="connsiteY61" fmla="*/ 2746520 h 4384865"/>
                <a:gd name="connsiteX62" fmla="*/ 232228 w 4215960"/>
                <a:gd name="connsiteY62" fmla="*/ 2797320 h 4384865"/>
                <a:gd name="connsiteX63" fmla="*/ 254000 w 4215960"/>
                <a:gd name="connsiteY63" fmla="*/ 2855377 h 4384865"/>
                <a:gd name="connsiteX64" fmla="*/ 275771 w 4215960"/>
                <a:gd name="connsiteY64" fmla="*/ 2877148 h 4384865"/>
                <a:gd name="connsiteX65" fmla="*/ 312057 w 4215960"/>
                <a:gd name="connsiteY65" fmla="*/ 2949720 h 4384865"/>
                <a:gd name="connsiteX66" fmla="*/ 348343 w 4215960"/>
                <a:gd name="connsiteY66" fmla="*/ 3000520 h 4384865"/>
                <a:gd name="connsiteX67" fmla="*/ 355600 w 4215960"/>
                <a:gd name="connsiteY67" fmla="*/ 3022291 h 4384865"/>
                <a:gd name="connsiteX68" fmla="*/ 406400 w 4215960"/>
                <a:gd name="connsiteY68" fmla="*/ 3087605 h 4384865"/>
                <a:gd name="connsiteX69" fmla="*/ 435428 w 4215960"/>
                <a:gd name="connsiteY69" fmla="*/ 3152920 h 4384865"/>
                <a:gd name="connsiteX70" fmla="*/ 457200 w 4215960"/>
                <a:gd name="connsiteY70" fmla="*/ 3181948 h 4384865"/>
                <a:gd name="connsiteX71" fmla="*/ 471714 w 4215960"/>
                <a:gd name="connsiteY71" fmla="*/ 3240005 h 4384865"/>
                <a:gd name="connsiteX72" fmla="*/ 478971 w 4215960"/>
                <a:gd name="connsiteY72" fmla="*/ 3261777 h 4384865"/>
                <a:gd name="connsiteX73" fmla="*/ 486228 w 4215960"/>
                <a:gd name="connsiteY73" fmla="*/ 3290805 h 4384865"/>
                <a:gd name="connsiteX74" fmla="*/ 493485 w 4215960"/>
                <a:gd name="connsiteY74" fmla="*/ 3356120 h 4384865"/>
                <a:gd name="connsiteX75" fmla="*/ 515257 w 4215960"/>
                <a:gd name="connsiteY75" fmla="*/ 3414177 h 4384865"/>
                <a:gd name="connsiteX76" fmla="*/ 544285 w 4215960"/>
                <a:gd name="connsiteY76" fmla="*/ 3457720 h 4384865"/>
                <a:gd name="connsiteX77" fmla="*/ 573314 w 4215960"/>
                <a:gd name="connsiteY77" fmla="*/ 3508520 h 4384865"/>
                <a:gd name="connsiteX78" fmla="*/ 602343 w 4215960"/>
                <a:gd name="connsiteY78" fmla="*/ 3530291 h 4384865"/>
                <a:gd name="connsiteX79" fmla="*/ 645885 w 4215960"/>
                <a:gd name="connsiteY79" fmla="*/ 3573834 h 4384865"/>
                <a:gd name="connsiteX80" fmla="*/ 674914 w 4215960"/>
                <a:gd name="connsiteY80" fmla="*/ 3595605 h 4384865"/>
                <a:gd name="connsiteX81" fmla="*/ 711200 w 4215960"/>
                <a:gd name="connsiteY81" fmla="*/ 3639148 h 4384865"/>
                <a:gd name="connsiteX82" fmla="*/ 740228 w 4215960"/>
                <a:gd name="connsiteY82" fmla="*/ 3660920 h 4384865"/>
                <a:gd name="connsiteX83" fmla="*/ 812800 w 4215960"/>
                <a:gd name="connsiteY83" fmla="*/ 3726234 h 4384865"/>
                <a:gd name="connsiteX84" fmla="*/ 849085 w 4215960"/>
                <a:gd name="connsiteY84" fmla="*/ 3769777 h 4384865"/>
                <a:gd name="connsiteX85" fmla="*/ 870857 w 4215960"/>
                <a:gd name="connsiteY85" fmla="*/ 3784291 h 4384865"/>
                <a:gd name="connsiteX86" fmla="*/ 907143 w 4215960"/>
                <a:gd name="connsiteY86" fmla="*/ 3827834 h 4384865"/>
                <a:gd name="connsiteX87" fmla="*/ 936171 w 4215960"/>
                <a:gd name="connsiteY87" fmla="*/ 3849605 h 4384865"/>
                <a:gd name="connsiteX88" fmla="*/ 1030514 w 4215960"/>
                <a:gd name="connsiteY88" fmla="*/ 3893148 h 4384865"/>
                <a:gd name="connsiteX89" fmla="*/ 1480457 w 4215960"/>
                <a:gd name="connsiteY89" fmla="*/ 3878634 h 4384865"/>
                <a:gd name="connsiteX90" fmla="*/ 1531257 w 4215960"/>
                <a:gd name="connsiteY90" fmla="*/ 3864120 h 4384865"/>
                <a:gd name="connsiteX91" fmla="*/ 1618343 w 4215960"/>
                <a:gd name="connsiteY91" fmla="*/ 3856862 h 4384865"/>
                <a:gd name="connsiteX92" fmla="*/ 1698171 w 4215960"/>
                <a:gd name="connsiteY92" fmla="*/ 3842348 h 4384865"/>
                <a:gd name="connsiteX93" fmla="*/ 1756228 w 4215960"/>
                <a:gd name="connsiteY93" fmla="*/ 3835091 h 4384865"/>
                <a:gd name="connsiteX94" fmla="*/ 1785257 w 4215960"/>
                <a:gd name="connsiteY94" fmla="*/ 3820577 h 4384865"/>
                <a:gd name="connsiteX95" fmla="*/ 1850571 w 4215960"/>
                <a:gd name="connsiteY95" fmla="*/ 3798805 h 4384865"/>
                <a:gd name="connsiteX96" fmla="*/ 1886857 w 4215960"/>
                <a:gd name="connsiteY96" fmla="*/ 3784291 h 4384865"/>
                <a:gd name="connsiteX97" fmla="*/ 1988457 w 4215960"/>
                <a:gd name="connsiteY97" fmla="*/ 3769777 h 4384865"/>
                <a:gd name="connsiteX98" fmla="*/ 2017485 w 4215960"/>
                <a:gd name="connsiteY98" fmla="*/ 3762520 h 4384865"/>
                <a:gd name="connsiteX99" fmla="*/ 2637971 w 4215960"/>
                <a:gd name="connsiteY99" fmla="*/ 4109274 h 4384865"/>
                <a:gd name="connsiteX100" fmla="*/ 2724375 w 4215960"/>
                <a:gd name="connsiteY100" fmla="*/ 4295464 h 4384865"/>
                <a:gd name="connsiteX101" fmla="*/ 2784700 w 4215960"/>
                <a:gd name="connsiteY101" fmla="*/ 4354202 h 4384865"/>
                <a:gd name="connsiteX102" fmla="*/ 2795812 w 4215960"/>
                <a:gd name="connsiteY102" fmla="*/ 4324039 h 4384865"/>
                <a:gd name="connsiteX103" fmla="*/ 2841850 w 4215960"/>
                <a:gd name="connsiteY103" fmla="*/ 4297051 h 4384865"/>
                <a:gd name="connsiteX104" fmla="*/ 2892650 w 4215960"/>
                <a:gd name="connsiteY104" fmla="*/ 4370077 h 4384865"/>
                <a:gd name="connsiteX105" fmla="*/ 2941863 w 4215960"/>
                <a:gd name="connsiteY105" fmla="*/ 4373252 h 4384865"/>
                <a:gd name="connsiteX106" fmla="*/ 2897412 w 4215960"/>
                <a:gd name="connsiteY106" fmla="*/ 4279590 h 4384865"/>
                <a:gd name="connsiteX107" fmla="*/ 2854550 w 4215960"/>
                <a:gd name="connsiteY107" fmla="*/ 4211327 h 4384865"/>
                <a:gd name="connsiteX108" fmla="*/ 2897413 w 4215960"/>
                <a:gd name="connsiteY108" fmla="*/ 4195451 h 4384865"/>
                <a:gd name="connsiteX109" fmla="*/ 2878362 w 4215960"/>
                <a:gd name="connsiteY109" fmla="*/ 4154177 h 4384865"/>
                <a:gd name="connsiteX110" fmla="*/ 2930750 w 4215960"/>
                <a:gd name="connsiteY110" fmla="*/ 4163702 h 4384865"/>
                <a:gd name="connsiteX111" fmla="*/ 2910113 w 4215960"/>
                <a:gd name="connsiteY111" fmla="*/ 4130364 h 4384865"/>
                <a:gd name="connsiteX112" fmla="*/ 2931432 w 4215960"/>
                <a:gd name="connsiteY112" fmla="*/ 4113810 h 4384865"/>
                <a:gd name="connsiteX113" fmla="*/ 3052535 w 4215960"/>
                <a:gd name="connsiteY113" fmla="*/ 4199083 h 4384865"/>
                <a:gd name="connsiteX114" fmla="*/ 3087912 w 4215960"/>
                <a:gd name="connsiteY114" fmla="*/ 4185926 h 4384865"/>
                <a:gd name="connsiteX115" fmla="*/ 3140299 w 4215960"/>
                <a:gd name="connsiteY115" fmla="*/ 4251015 h 4384865"/>
                <a:gd name="connsiteX116" fmla="*/ 3160937 w 4215960"/>
                <a:gd name="connsiteY116" fmla="*/ 4309752 h 4384865"/>
                <a:gd name="connsiteX117" fmla="*/ 3268887 w 4215960"/>
                <a:gd name="connsiteY117" fmla="*/ 4328801 h 4384865"/>
                <a:gd name="connsiteX118" fmla="*/ 3208563 w 4215960"/>
                <a:gd name="connsiteY118" fmla="*/ 4262126 h 4384865"/>
                <a:gd name="connsiteX119" fmla="*/ 3205387 w 4215960"/>
                <a:gd name="connsiteY119" fmla="*/ 4193864 h 4384865"/>
                <a:gd name="connsiteX120" fmla="*/ 3259362 w 4215960"/>
                <a:gd name="connsiteY120" fmla="*/ 4249427 h 4384865"/>
                <a:gd name="connsiteX121" fmla="*/ 3308575 w 4215960"/>
                <a:gd name="connsiteY121" fmla="*/ 4254189 h 4384865"/>
                <a:gd name="connsiteX122" fmla="*/ 3302225 w 4215960"/>
                <a:gd name="connsiteY122" fmla="*/ 4204977 h 4384865"/>
                <a:gd name="connsiteX123" fmla="*/ 3362550 w 4215960"/>
                <a:gd name="connsiteY123" fmla="*/ 4209739 h 4384865"/>
                <a:gd name="connsiteX124" fmla="*/ 3424462 w 4215960"/>
                <a:gd name="connsiteY124" fmla="*/ 4252601 h 4384865"/>
                <a:gd name="connsiteX125" fmla="*/ 3456212 w 4215960"/>
                <a:gd name="connsiteY125" fmla="*/ 4239902 h 4384865"/>
                <a:gd name="connsiteX126" fmla="*/ 3449863 w 4215960"/>
                <a:gd name="connsiteY126" fmla="*/ 4204977 h 4384865"/>
                <a:gd name="connsiteX127" fmla="*/ 3491138 w 4215960"/>
                <a:gd name="connsiteY127" fmla="*/ 4181165 h 4384865"/>
                <a:gd name="connsiteX128" fmla="*/ 3575275 w 4215960"/>
                <a:gd name="connsiteY128" fmla="*/ 4238315 h 4384865"/>
                <a:gd name="connsiteX129" fmla="*/ 3592738 w 4215960"/>
                <a:gd name="connsiteY129" fmla="*/ 4136717 h 4384865"/>
                <a:gd name="connsiteX130" fmla="*/ 3567338 w 4215960"/>
                <a:gd name="connsiteY130" fmla="*/ 4114491 h 4384865"/>
                <a:gd name="connsiteX131" fmla="*/ 3494312 w 4215960"/>
                <a:gd name="connsiteY131" fmla="*/ 4071628 h 4384865"/>
                <a:gd name="connsiteX132" fmla="*/ 3516537 w 4215960"/>
                <a:gd name="connsiteY132" fmla="*/ 4046229 h 4384865"/>
                <a:gd name="connsiteX133" fmla="*/ 3537175 w 4215960"/>
                <a:gd name="connsiteY133" fmla="*/ 4024003 h 4384865"/>
                <a:gd name="connsiteX134" fmla="*/ 3591150 w 4215960"/>
                <a:gd name="connsiteY134" fmla="*/ 4055754 h 4384865"/>
                <a:gd name="connsiteX135" fmla="*/ 3597500 w 4215960"/>
                <a:gd name="connsiteY135" fmla="*/ 4011304 h 4384865"/>
                <a:gd name="connsiteX136" fmla="*/ 3541937 w 4215960"/>
                <a:gd name="connsiteY136" fmla="*/ 3987491 h 4384865"/>
                <a:gd name="connsiteX137" fmla="*/ 3540350 w 4215960"/>
                <a:gd name="connsiteY137" fmla="*/ 3977967 h 4384865"/>
                <a:gd name="connsiteX138" fmla="*/ 3527649 w 4215960"/>
                <a:gd name="connsiteY138" fmla="*/ 3939868 h 4384865"/>
                <a:gd name="connsiteX139" fmla="*/ 3533999 w 4215960"/>
                <a:gd name="connsiteY139" fmla="*/ 3892242 h 4384865"/>
                <a:gd name="connsiteX140" fmla="*/ 3545112 w 4215960"/>
                <a:gd name="connsiteY140" fmla="*/ 3836679 h 4384865"/>
                <a:gd name="connsiteX141" fmla="*/ 3507012 w 4215960"/>
                <a:gd name="connsiteY141" fmla="*/ 3806517 h 4384865"/>
                <a:gd name="connsiteX142" fmla="*/ 3540349 w 4215960"/>
                <a:gd name="connsiteY142" fmla="*/ 3796992 h 4384865"/>
                <a:gd name="connsiteX143" fmla="*/ 3518124 w 4215960"/>
                <a:gd name="connsiteY143" fmla="*/ 3760479 h 4384865"/>
                <a:gd name="connsiteX144" fmla="*/ 3556225 w 4215960"/>
                <a:gd name="connsiteY144" fmla="*/ 3755718 h 4384865"/>
                <a:gd name="connsiteX145" fmla="*/ 3562574 w 4215960"/>
                <a:gd name="connsiteY145" fmla="*/ 3722379 h 4384865"/>
                <a:gd name="connsiteX146" fmla="*/ 3624488 w 4215960"/>
                <a:gd name="connsiteY146" fmla="*/ 3731906 h 4384865"/>
                <a:gd name="connsiteX147" fmla="*/ 3657601 w 4215960"/>
                <a:gd name="connsiteY147" fmla="*/ 3747098 h 4384865"/>
                <a:gd name="connsiteX148" fmla="*/ 3623808 w 4215960"/>
                <a:gd name="connsiteY148" fmla="*/ 3788146 h 4384865"/>
                <a:gd name="connsiteX149" fmla="*/ 3662816 w 4215960"/>
                <a:gd name="connsiteY149" fmla="*/ 3895642 h 4384865"/>
                <a:gd name="connsiteX150" fmla="*/ 3715203 w 4215960"/>
                <a:gd name="connsiteY150" fmla="*/ 3926940 h 4384865"/>
                <a:gd name="connsiteX151" fmla="*/ 3767137 w 4215960"/>
                <a:gd name="connsiteY151" fmla="*/ 3884758 h 4384865"/>
                <a:gd name="connsiteX152" fmla="*/ 3852862 w 4215960"/>
                <a:gd name="connsiteY152" fmla="*/ 3836225 h 4384865"/>
                <a:gd name="connsiteX153" fmla="*/ 3835626 w 4215960"/>
                <a:gd name="connsiteY153" fmla="*/ 3747324 h 4384865"/>
                <a:gd name="connsiteX154" fmla="*/ 3912960 w 4215960"/>
                <a:gd name="connsiteY154" fmla="*/ 3614655 h 4384865"/>
                <a:gd name="connsiteX155" fmla="*/ 4205514 w 4215960"/>
                <a:gd name="connsiteY155" fmla="*/ 3281507 h 4384865"/>
                <a:gd name="connsiteX156" fmla="*/ 4124097 w 4215960"/>
                <a:gd name="connsiteY156" fmla="*/ 3272435 h 4384865"/>
                <a:gd name="connsiteX157" fmla="*/ 4128634 w 4215960"/>
                <a:gd name="connsiteY157" fmla="*/ 3180587 h 4384865"/>
                <a:gd name="connsiteX158" fmla="*/ 4079647 w 4215960"/>
                <a:gd name="connsiteY158" fmla="*/ 3155415 h 4384865"/>
                <a:gd name="connsiteX159" fmla="*/ 3995510 w 4215960"/>
                <a:gd name="connsiteY159" fmla="*/ 3186937 h 4384865"/>
                <a:gd name="connsiteX160" fmla="*/ 3958771 w 4215960"/>
                <a:gd name="connsiteY160" fmla="*/ 3150652 h 4384865"/>
                <a:gd name="connsiteX161" fmla="*/ 4003448 w 4215960"/>
                <a:gd name="connsiteY161" fmla="*/ 3127747 h 4384865"/>
                <a:gd name="connsiteX162" fmla="*/ 3874181 w 4215960"/>
                <a:gd name="connsiteY162" fmla="*/ 2914568 h 4384865"/>
                <a:gd name="connsiteX163" fmla="*/ 3889147 w 4215960"/>
                <a:gd name="connsiteY163" fmla="*/ 2884405 h 4384865"/>
                <a:gd name="connsiteX164" fmla="*/ 3865562 w 4215960"/>
                <a:gd name="connsiteY164" fmla="*/ 2768745 h 4384865"/>
                <a:gd name="connsiteX165" fmla="*/ 3706813 w 4215960"/>
                <a:gd name="connsiteY165" fmla="*/ 2757859 h 4384865"/>
                <a:gd name="connsiteX166" fmla="*/ 3673475 w 4215960"/>
                <a:gd name="connsiteY166" fmla="*/ 2806617 h 4384865"/>
                <a:gd name="connsiteX167" fmla="*/ 3584575 w 4215960"/>
                <a:gd name="connsiteY167" fmla="*/ 2821133 h 4384865"/>
                <a:gd name="connsiteX168" fmla="*/ 3590925 w 4215960"/>
                <a:gd name="connsiteY168" fmla="*/ 2799134 h 4384865"/>
                <a:gd name="connsiteX169" fmla="*/ 3537403 w 4215960"/>
                <a:gd name="connsiteY169" fmla="*/ 2783033 h 4384865"/>
                <a:gd name="connsiteX170" fmla="*/ 3512684 w 4215960"/>
                <a:gd name="connsiteY170" fmla="*/ 2617932 h 4384865"/>
                <a:gd name="connsiteX171" fmla="*/ 3232377 w 4215960"/>
                <a:gd name="connsiteY171" fmla="*/ 2551257 h 4384865"/>
                <a:gd name="connsiteX172" fmla="*/ 3096078 w 4215960"/>
                <a:gd name="connsiteY172" fmla="*/ 2594573 h 4384865"/>
                <a:gd name="connsiteX173" fmla="*/ 2964089 w 4215960"/>
                <a:gd name="connsiteY173" fmla="*/ 2587089 h 4384865"/>
                <a:gd name="connsiteX174" fmla="*/ 2831646 w 4215960"/>
                <a:gd name="connsiteY174" fmla="*/ 2476191 h 4384865"/>
                <a:gd name="connsiteX175" fmla="*/ 2618468 w 4215960"/>
                <a:gd name="connsiteY175" fmla="*/ 2172978 h 4384865"/>
                <a:gd name="connsiteX176" fmla="*/ 2220006 w 4215960"/>
                <a:gd name="connsiteY176" fmla="*/ 2033505 h 4384865"/>
                <a:gd name="connsiteX177" fmla="*/ 1983468 w 4215960"/>
                <a:gd name="connsiteY177" fmla="*/ 1720541 h 4384865"/>
                <a:gd name="connsiteX178" fmla="*/ 2017259 w 4215960"/>
                <a:gd name="connsiteY178" fmla="*/ 1695595 h 4384865"/>
                <a:gd name="connsiteX179" fmla="*/ 2076903 w 4215960"/>
                <a:gd name="connsiteY179" fmla="*/ 1778598 h 4384865"/>
                <a:gd name="connsiteX180" fmla="*/ 2097087 w 4215960"/>
                <a:gd name="connsiteY180" fmla="*/ 1761135 h 4384865"/>
                <a:gd name="connsiteX181" fmla="*/ 2140177 w 4215960"/>
                <a:gd name="connsiteY181" fmla="*/ 1791979 h 4384865"/>
                <a:gd name="connsiteX182" fmla="*/ 2228850 w 4215960"/>
                <a:gd name="connsiteY182" fmla="*/ 1738230 h 4384865"/>
                <a:gd name="connsiteX183" fmla="*/ 2244952 w 4215960"/>
                <a:gd name="connsiteY183" fmla="*/ 1717820 h 4384865"/>
                <a:gd name="connsiteX184" fmla="*/ 2303235 w 4215960"/>
                <a:gd name="connsiteY184" fmla="*/ 1718046 h 4384865"/>
                <a:gd name="connsiteX185" fmla="*/ 2319338 w 4215960"/>
                <a:gd name="connsiteY185" fmla="*/ 1684936 h 4384865"/>
                <a:gd name="connsiteX186" fmla="*/ 2300514 w 4215960"/>
                <a:gd name="connsiteY186" fmla="*/ 1659309 h 4384865"/>
                <a:gd name="connsiteX187" fmla="*/ 2233386 w 4215960"/>
                <a:gd name="connsiteY187" fmla="*/ 1679266 h 4384865"/>
                <a:gd name="connsiteX188" fmla="*/ 2211614 w 4215960"/>
                <a:gd name="connsiteY188" fmla="*/ 1625745 h 4384865"/>
                <a:gd name="connsiteX189" fmla="*/ 2232932 w 4215960"/>
                <a:gd name="connsiteY189" fmla="*/ 1596035 h 4384865"/>
                <a:gd name="connsiteX190" fmla="*/ 2176462 w 4215960"/>
                <a:gd name="connsiteY190" fmla="*/ 1492621 h 4384865"/>
                <a:gd name="connsiteX191" fmla="*/ 2127931 w 4215960"/>
                <a:gd name="connsiteY191" fmla="*/ 1531402 h 4384865"/>
                <a:gd name="connsiteX192" fmla="*/ 2038576 w 4215960"/>
                <a:gd name="connsiteY192" fmla="*/ 1476746 h 4384865"/>
                <a:gd name="connsiteX193" fmla="*/ 2090510 w 4215960"/>
                <a:gd name="connsiteY193" fmla="*/ 1384217 h 4384865"/>
                <a:gd name="connsiteX194" fmla="*/ 2047648 w 4215960"/>
                <a:gd name="connsiteY194" fmla="*/ 1263114 h 4384865"/>
                <a:gd name="connsiteX195" fmla="*/ 2062389 w 4215960"/>
                <a:gd name="connsiteY195" fmla="*/ 1139062 h 4384865"/>
                <a:gd name="connsiteX196" fmla="*/ 2157639 w 4215960"/>
                <a:gd name="connsiteY196" fmla="*/ 1065357 h 4384865"/>
                <a:gd name="connsiteX197" fmla="*/ 2262868 w 4215960"/>
                <a:gd name="connsiteY197" fmla="*/ 1042905 h 4384865"/>
                <a:gd name="connsiteX198" fmla="*/ 2199821 w 4215960"/>
                <a:gd name="connsiteY198" fmla="*/ 953098 h 4384865"/>
                <a:gd name="connsiteX199" fmla="*/ 2182585 w 4215960"/>
                <a:gd name="connsiteY199" fmla="*/ 997775 h 4384865"/>
                <a:gd name="connsiteX200" fmla="*/ 2139270 w 4215960"/>
                <a:gd name="connsiteY200" fmla="*/ 950604 h 4384865"/>
                <a:gd name="connsiteX201" fmla="*/ 2160588 w 4215960"/>
                <a:gd name="connsiteY201" fmla="*/ 865332 h 4384865"/>
                <a:gd name="connsiteX202" fmla="*/ 2233612 w 4215960"/>
                <a:gd name="connsiteY202" fmla="*/ 768041 h 4384865"/>
                <a:gd name="connsiteX203" fmla="*/ 2216603 w 4215960"/>
                <a:gd name="connsiteY203" fmla="*/ 661452 h 4384865"/>
                <a:gd name="connsiteX204" fmla="*/ 2045381 w 4215960"/>
                <a:gd name="connsiteY204" fmla="*/ 671203 h 4384865"/>
                <a:gd name="connsiteX205" fmla="*/ 2026103 w 4215960"/>
                <a:gd name="connsiteY205" fmla="*/ 713840 h 4384865"/>
                <a:gd name="connsiteX206" fmla="*/ 1993900 w 4215960"/>
                <a:gd name="connsiteY206" fmla="*/ 646257 h 4384865"/>
                <a:gd name="connsiteX207" fmla="*/ 1964190 w 4215960"/>
                <a:gd name="connsiteY207" fmla="*/ 686625 h 4384865"/>
                <a:gd name="connsiteX208" fmla="*/ 1778681 w 4215960"/>
                <a:gd name="connsiteY208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4750 w 4215960"/>
                <a:gd name="connsiteY38" fmla="*/ 245758 h 4384865"/>
                <a:gd name="connsiteX39" fmla="*/ 608237 w 4215960"/>
                <a:gd name="connsiteY39" fmla="*/ 198132 h 4384865"/>
                <a:gd name="connsiteX40" fmla="*/ 362857 w 4215960"/>
                <a:gd name="connsiteY40" fmla="*/ 808862 h 4384865"/>
                <a:gd name="connsiteX41" fmla="*/ 312057 w 4215960"/>
                <a:gd name="connsiteY41" fmla="*/ 823377 h 4384865"/>
                <a:gd name="connsiteX42" fmla="*/ 239485 w 4215960"/>
                <a:gd name="connsiteY42" fmla="*/ 874177 h 4384865"/>
                <a:gd name="connsiteX43" fmla="*/ 210457 w 4215960"/>
                <a:gd name="connsiteY43" fmla="*/ 881434 h 4384865"/>
                <a:gd name="connsiteX44" fmla="*/ 159657 w 4215960"/>
                <a:gd name="connsiteY44" fmla="*/ 910462 h 4384865"/>
                <a:gd name="connsiteX45" fmla="*/ 130628 w 4215960"/>
                <a:gd name="connsiteY45" fmla="*/ 939491 h 4384865"/>
                <a:gd name="connsiteX46" fmla="*/ 108857 w 4215960"/>
                <a:gd name="connsiteY46" fmla="*/ 961262 h 4384865"/>
                <a:gd name="connsiteX47" fmla="*/ 94343 w 4215960"/>
                <a:gd name="connsiteY47" fmla="*/ 975777 h 4384865"/>
                <a:gd name="connsiteX48" fmla="*/ 43543 w 4215960"/>
                <a:gd name="connsiteY48" fmla="*/ 1055605 h 4384865"/>
                <a:gd name="connsiteX49" fmla="*/ 14514 w 4215960"/>
                <a:gd name="connsiteY49" fmla="*/ 1135434 h 4384865"/>
                <a:gd name="connsiteX50" fmla="*/ 0 w 4215960"/>
                <a:gd name="connsiteY50" fmla="*/ 1193491 h 4384865"/>
                <a:gd name="connsiteX51" fmla="*/ 7257 w 4215960"/>
                <a:gd name="connsiteY51" fmla="*/ 2165948 h 4384865"/>
                <a:gd name="connsiteX52" fmla="*/ 29028 w 4215960"/>
                <a:gd name="connsiteY52" fmla="*/ 2267548 h 4384865"/>
                <a:gd name="connsiteX53" fmla="*/ 43543 w 4215960"/>
                <a:gd name="connsiteY53" fmla="*/ 2303834 h 4384865"/>
                <a:gd name="connsiteX54" fmla="*/ 58057 w 4215960"/>
                <a:gd name="connsiteY54" fmla="*/ 2369148 h 4384865"/>
                <a:gd name="connsiteX55" fmla="*/ 79828 w 4215960"/>
                <a:gd name="connsiteY55" fmla="*/ 2419948 h 4384865"/>
                <a:gd name="connsiteX56" fmla="*/ 116114 w 4215960"/>
                <a:gd name="connsiteY56" fmla="*/ 2536062 h 4384865"/>
                <a:gd name="connsiteX57" fmla="*/ 137885 w 4215960"/>
                <a:gd name="connsiteY57" fmla="*/ 2601377 h 4384865"/>
                <a:gd name="connsiteX58" fmla="*/ 145143 w 4215960"/>
                <a:gd name="connsiteY58" fmla="*/ 2623148 h 4384865"/>
                <a:gd name="connsiteX59" fmla="*/ 166914 w 4215960"/>
                <a:gd name="connsiteY59" fmla="*/ 2666691 h 4384865"/>
                <a:gd name="connsiteX60" fmla="*/ 188685 w 4215960"/>
                <a:gd name="connsiteY60" fmla="*/ 2717491 h 4384865"/>
                <a:gd name="connsiteX61" fmla="*/ 195943 w 4215960"/>
                <a:gd name="connsiteY61" fmla="*/ 2746520 h 4384865"/>
                <a:gd name="connsiteX62" fmla="*/ 232228 w 4215960"/>
                <a:gd name="connsiteY62" fmla="*/ 2797320 h 4384865"/>
                <a:gd name="connsiteX63" fmla="*/ 254000 w 4215960"/>
                <a:gd name="connsiteY63" fmla="*/ 2855377 h 4384865"/>
                <a:gd name="connsiteX64" fmla="*/ 275771 w 4215960"/>
                <a:gd name="connsiteY64" fmla="*/ 2877148 h 4384865"/>
                <a:gd name="connsiteX65" fmla="*/ 312057 w 4215960"/>
                <a:gd name="connsiteY65" fmla="*/ 2949720 h 4384865"/>
                <a:gd name="connsiteX66" fmla="*/ 348343 w 4215960"/>
                <a:gd name="connsiteY66" fmla="*/ 3000520 h 4384865"/>
                <a:gd name="connsiteX67" fmla="*/ 355600 w 4215960"/>
                <a:gd name="connsiteY67" fmla="*/ 3022291 h 4384865"/>
                <a:gd name="connsiteX68" fmla="*/ 406400 w 4215960"/>
                <a:gd name="connsiteY68" fmla="*/ 3087605 h 4384865"/>
                <a:gd name="connsiteX69" fmla="*/ 435428 w 4215960"/>
                <a:gd name="connsiteY69" fmla="*/ 3152920 h 4384865"/>
                <a:gd name="connsiteX70" fmla="*/ 457200 w 4215960"/>
                <a:gd name="connsiteY70" fmla="*/ 3181948 h 4384865"/>
                <a:gd name="connsiteX71" fmla="*/ 471714 w 4215960"/>
                <a:gd name="connsiteY71" fmla="*/ 3240005 h 4384865"/>
                <a:gd name="connsiteX72" fmla="*/ 478971 w 4215960"/>
                <a:gd name="connsiteY72" fmla="*/ 3261777 h 4384865"/>
                <a:gd name="connsiteX73" fmla="*/ 486228 w 4215960"/>
                <a:gd name="connsiteY73" fmla="*/ 3290805 h 4384865"/>
                <a:gd name="connsiteX74" fmla="*/ 493485 w 4215960"/>
                <a:gd name="connsiteY74" fmla="*/ 3356120 h 4384865"/>
                <a:gd name="connsiteX75" fmla="*/ 515257 w 4215960"/>
                <a:gd name="connsiteY75" fmla="*/ 3414177 h 4384865"/>
                <a:gd name="connsiteX76" fmla="*/ 544285 w 4215960"/>
                <a:gd name="connsiteY76" fmla="*/ 3457720 h 4384865"/>
                <a:gd name="connsiteX77" fmla="*/ 573314 w 4215960"/>
                <a:gd name="connsiteY77" fmla="*/ 3508520 h 4384865"/>
                <a:gd name="connsiteX78" fmla="*/ 602343 w 4215960"/>
                <a:gd name="connsiteY78" fmla="*/ 3530291 h 4384865"/>
                <a:gd name="connsiteX79" fmla="*/ 645885 w 4215960"/>
                <a:gd name="connsiteY79" fmla="*/ 3573834 h 4384865"/>
                <a:gd name="connsiteX80" fmla="*/ 674914 w 4215960"/>
                <a:gd name="connsiteY80" fmla="*/ 3595605 h 4384865"/>
                <a:gd name="connsiteX81" fmla="*/ 711200 w 4215960"/>
                <a:gd name="connsiteY81" fmla="*/ 3639148 h 4384865"/>
                <a:gd name="connsiteX82" fmla="*/ 740228 w 4215960"/>
                <a:gd name="connsiteY82" fmla="*/ 3660920 h 4384865"/>
                <a:gd name="connsiteX83" fmla="*/ 812800 w 4215960"/>
                <a:gd name="connsiteY83" fmla="*/ 3726234 h 4384865"/>
                <a:gd name="connsiteX84" fmla="*/ 849085 w 4215960"/>
                <a:gd name="connsiteY84" fmla="*/ 3769777 h 4384865"/>
                <a:gd name="connsiteX85" fmla="*/ 870857 w 4215960"/>
                <a:gd name="connsiteY85" fmla="*/ 3784291 h 4384865"/>
                <a:gd name="connsiteX86" fmla="*/ 907143 w 4215960"/>
                <a:gd name="connsiteY86" fmla="*/ 3827834 h 4384865"/>
                <a:gd name="connsiteX87" fmla="*/ 936171 w 4215960"/>
                <a:gd name="connsiteY87" fmla="*/ 3849605 h 4384865"/>
                <a:gd name="connsiteX88" fmla="*/ 1030514 w 4215960"/>
                <a:gd name="connsiteY88" fmla="*/ 3893148 h 4384865"/>
                <a:gd name="connsiteX89" fmla="*/ 1480457 w 4215960"/>
                <a:gd name="connsiteY89" fmla="*/ 3878634 h 4384865"/>
                <a:gd name="connsiteX90" fmla="*/ 1531257 w 4215960"/>
                <a:gd name="connsiteY90" fmla="*/ 3864120 h 4384865"/>
                <a:gd name="connsiteX91" fmla="*/ 1618343 w 4215960"/>
                <a:gd name="connsiteY91" fmla="*/ 3856862 h 4384865"/>
                <a:gd name="connsiteX92" fmla="*/ 1698171 w 4215960"/>
                <a:gd name="connsiteY92" fmla="*/ 3842348 h 4384865"/>
                <a:gd name="connsiteX93" fmla="*/ 1756228 w 4215960"/>
                <a:gd name="connsiteY93" fmla="*/ 3835091 h 4384865"/>
                <a:gd name="connsiteX94" fmla="*/ 1785257 w 4215960"/>
                <a:gd name="connsiteY94" fmla="*/ 3820577 h 4384865"/>
                <a:gd name="connsiteX95" fmla="*/ 1850571 w 4215960"/>
                <a:gd name="connsiteY95" fmla="*/ 3798805 h 4384865"/>
                <a:gd name="connsiteX96" fmla="*/ 1886857 w 4215960"/>
                <a:gd name="connsiteY96" fmla="*/ 3784291 h 4384865"/>
                <a:gd name="connsiteX97" fmla="*/ 1988457 w 4215960"/>
                <a:gd name="connsiteY97" fmla="*/ 3769777 h 4384865"/>
                <a:gd name="connsiteX98" fmla="*/ 2017485 w 4215960"/>
                <a:gd name="connsiteY98" fmla="*/ 3762520 h 4384865"/>
                <a:gd name="connsiteX99" fmla="*/ 2637971 w 4215960"/>
                <a:gd name="connsiteY99" fmla="*/ 4109274 h 4384865"/>
                <a:gd name="connsiteX100" fmla="*/ 2724375 w 4215960"/>
                <a:gd name="connsiteY100" fmla="*/ 4295464 h 4384865"/>
                <a:gd name="connsiteX101" fmla="*/ 2784700 w 4215960"/>
                <a:gd name="connsiteY101" fmla="*/ 4354202 h 4384865"/>
                <a:gd name="connsiteX102" fmla="*/ 2795812 w 4215960"/>
                <a:gd name="connsiteY102" fmla="*/ 4324039 h 4384865"/>
                <a:gd name="connsiteX103" fmla="*/ 2841850 w 4215960"/>
                <a:gd name="connsiteY103" fmla="*/ 4297051 h 4384865"/>
                <a:gd name="connsiteX104" fmla="*/ 2892650 w 4215960"/>
                <a:gd name="connsiteY104" fmla="*/ 4370077 h 4384865"/>
                <a:gd name="connsiteX105" fmla="*/ 2941863 w 4215960"/>
                <a:gd name="connsiteY105" fmla="*/ 4373252 h 4384865"/>
                <a:gd name="connsiteX106" fmla="*/ 2897412 w 4215960"/>
                <a:gd name="connsiteY106" fmla="*/ 4279590 h 4384865"/>
                <a:gd name="connsiteX107" fmla="*/ 2854550 w 4215960"/>
                <a:gd name="connsiteY107" fmla="*/ 4211327 h 4384865"/>
                <a:gd name="connsiteX108" fmla="*/ 2897413 w 4215960"/>
                <a:gd name="connsiteY108" fmla="*/ 4195451 h 4384865"/>
                <a:gd name="connsiteX109" fmla="*/ 2878362 w 4215960"/>
                <a:gd name="connsiteY109" fmla="*/ 4154177 h 4384865"/>
                <a:gd name="connsiteX110" fmla="*/ 2930750 w 4215960"/>
                <a:gd name="connsiteY110" fmla="*/ 4163702 h 4384865"/>
                <a:gd name="connsiteX111" fmla="*/ 2910113 w 4215960"/>
                <a:gd name="connsiteY111" fmla="*/ 4130364 h 4384865"/>
                <a:gd name="connsiteX112" fmla="*/ 2931432 w 4215960"/>
                <a:gd name="connsiteY112" fmla="*/ 4113810 h 4384865"/>
                <a:gd name="connsiteX113" fmla="*/ 3052535 w 4215960"/>
                <a:gd name="connsiteY113" fmla="*/ 4199083 h 4384865"/>
                <a:gd name="connsiteX114" fmla="*/ 3087912 w 4215960"/>
                <a:gd name="connsiteY114" fmla="*/ 4185926 h 4384865"/>
                <a:gd name="connsiteX115" fmla="*/ 3140299 w 4215960"/>
                <a:gd name="connsiteY115" fmla="*/ 4251015 h 4384865"/>
                <a:gd name="connsiteX116" fmla="*/ 3160937 w 4215960"/>
                <a:gd name="connsiteY116" fmla="*/ 4309752 h 4384865"/>
                <a:gd name="connsiteX117" fmla="*/ 3268887 w 4215960"/>
                <a:gd name="connsiteY117" fmla="*/ 4328801 h 4384865"/>
                <a:gd name="connsiteX118" fmla="*/ 3208563 w 4215960"/>
                <a:gd name="connsiteY118" fmla="*/ 4262126 h 4384865"/>
                <a:gd name="connsiteX119" fmla="*/ 3205387 w 4215960"/>
                <a:gd name="connsiteY119" fmla="*/ 4193864 h 4384865"/>
                <a:gd name="connsiteX120" fmla="*/ 3259362 w 4215960"/>
                <a:gd name="connsiteY120" fmla="*/ 4249427 h 4384865"/>
                <a:gd name="connsiteX121" fmla="*/ 3308575 w 4215960"/>
                <a:gd name="connsiteY121" fmla="*/ 4254189 h 4384865"/>
                <a:gd name="connsiteX122" fmla="*/ 3302225 w 4215960"/>
                <a:gd name="connsiteY122" fmla="*/ 4204977 h 4384865"/>
                <a:gd name="connsiteX123" fmla="*/ 3362550 w 4215960"/>
                <a:gd name="connsiteY123" fmla="*/ 4209739 h 4384865"/>
                <a:gd name="connsiteX124" fmla="*/ 3424462 w 4215960"/>
                <a:gd name="connsiteY124" fmla="*/ 4252601 h 4384865"/>
                <a:gd name="connsiteX125" fmla="*/ 3456212 w 4215960"/>
                <a:gd name="connsiteY125" fmla="*/ 4239902 h 4384865"/>
                <a:gd name="connsiteX126" fmla="*/ 3449863 w 4215960"/>
                <a:gd name="connsiteY126" fmla="*/ 4204977 h 4384865"/>
                <a:gd name="connsiteX127" fmla="*/ 3491138 w 4215960"/>
                <a:gd name="connsiteY127" fmla="*/ 4181165 h 4384865"/>
                <a:gd name="connsiteX128" fmla="*/ 3575275 w 4215960"/>
                <a:gd name="connsiteY128" fmla="*/ 4238315 h 4384865"/>
                <a:gd name="connsiteX129" fmla="*/ 3592738 w 4215960"/>
                <a:gd name="connsiteY129" fmla="*/ 4136717 h 4384865"/>
                <a:gd name="connsiteX130" fmla="*/ 3567338 w 4215960"/>
                <a:gd name="connsiteY130" fmla="*/ 4114491 h 4384865"/>
                <a:gd name="connsiteX131" fmla="*/ 3494312 w 4215960"/>
                <a:gd name="connsiteY131" fmla="*/ 4071628 h 4384865"/>
                <a:gd name="connsiteX132" fmla="*/ 3516537 w 4215960"/>
                <a:gd name="connsiteY132" fmla="*/ 4046229 h 4384865"/>
                <a:gd name="connsiteX133" fmla="*/ 3537175 w 4215960"/>
                <a:gd name="connsiteY133" fmla="*/ 4024003 h 4384865"/>
                <a:gd name="connsiteX134" fmla="*/ 3591150 w 4215960"/>
                <a:gd name="connsiteY134" fmla="*/ 4055754 h 4384865"/>
                <a:gd name="connsiteX135" fmla="*/ 3597500 w 4215960"/>
                <a:gd name="connsiteY135" fmla="*/ 4011304 h 4384865"/>
                <a:gd name="connsiteX136" fmla="*/ 3541937 w 4215960"/>
                <a:gd name="connsiteY136" fmla="*/ 3987491 h 4384865"/>
                <a:gd name="connsiteX137" fmla="*/ 3540350 w 4215960"/>
                <a:gd name="connsiteY137" fmla="*/ 3977967 h 4384865"/>
                <a:gd name="connsiteX138" fmla="*/ 3527649 w 4215960"/>
                <a:gd name="connsiteY138" fmla="*/ 3939868 h 4384865"/>
                <a:gd name="connsiteX139" fmla="*/ 3533999 w 4215960"/>
                <a:gd name="connsiteY139" fmla="*/ 3892242 h 4384865"/>
                <a:gd name="connsiteX140" fmla="*/ 3545112 w 4215960"/>
                <a:gd name="connsiteY140" fmla="*/ 3836679 h 4384865"/>
                <a:gd name="connsiteX141" fmla="*/ 3507012 w 4215960"/>
                <a:gd name="connsiteY141" fmla="*/ 3806517 h 4384865"/>
                <a:gd name="connsiteX142" fmla="*/ 3540349 w 4215960"/>
                <a:gd name="connsiteY142" fmla="*/ 3796992 h 4384865"/>
                <a:gd name="connsiteX143" fmla="*/ 3518124 w 4215960"/>
                <a:gd name="connsiteY143" fmla="*/ 3760479 h 4384865"/>
                <a:gd name="connsiteX144" fmla="*/ 3556225 w 4215960"/>
                <a:gd name="connsiteY144" fmla="*/ 3755718 h 4384865"/>
                <a:gd name="connsiteX145" fmla="*/ 3562574 w 4215960"/>
                <a:gd name="connsiteY145" fmla="*/ 3722379 h 4384865"/>
                <a:gd name="connsiteX146" fmla="*/ 3624488 w 4215960"/>
                <a:gd name="connsiteY146" fmla="*/ 3731906 h 4384865"/>
                <a:gd name="connsiteX147" fmla="*/ 3657601 w 4215960"/>
                <a:gd name="connsiteY147" fmla="*/ 3747098 h 4384865"/>
                <a:gd name="connsiteX148" fmla="*/ 3623808 w 4215960"/>
                <a:gd name="connsiteY148" fmla="*/ 3788146 h 4384865"/>
                <a:gd name="connsiteX149" fmla="*/ 3662816 w 4215960"/>
                <a:gd name="connsiteY149" fmla="*/ 3895642 h 4384865"/>
                <a:gd name="connsiteX150" fmla="*/ 3715203 w 4215960"/>
                <a:gd name="connsiteY150" fmla="*/ 3926940 h 4384865"/>
                <a:gd name="connsiteX151" fmla="*/ 3767137 w 4215960"/>
                <a:gd name="connsiteY151" fmla="*/ 3884758 h 4384865"/>
                <a:gd name="connsiteX152" fmla="*/ 3852862 w 4215960"/>
                <a:gd name="connsiteY152" fmla="*/ 3836225 h 4384865"/>
                <a:gd name="connsiteX153" fmla="*/ 3835626 w 4215960"/>
                <a:gd name="connsiteY153" fmla="*/ 3747324 h 4384865"/>
                <a:gd name="connsiteX154" fmla="*/ 3912960 w 4215960"/>
                <a:gd name="connsiteY154" fmla="*/ 3614655 h 4384865"/>
                <a:gd name="connsiteX155" fmla="*/ 4205514 w 4215960"/>
                <a:gd name="connsiteY155" fmla="*/ 3281507 h 4384865"/>
                <a:gd name="connsiteX156" fmla="*/ 4124097 w 4215960"/>
                <a:gd name="connsiteY156" fmla="*/ 3272435 h 4384865"/>
                <a:gd name="connsiteX157" fmla="*/ 4128634 w 4215960"/>
                <a:gd name="connsiteY157" fmla="*/ 3180587 h 4384865"/>
                <a:gd name="connsiteX158" fmla="*/ 4079647 w 4215960"/>
                <a:gd name="connsiteY158" fmla="*/ 3155415 h 4384865"/>
                <a:gd name="connsiteX159" fmla="*/ 3995510 w 4215960"/>
                <a:gd name="connsiteY159" fmla="*/ 3186937 h 4384865"/>
                <a:gd name="connsiteX160" fmla="*/ 3958771 w 4215960"/>
                <a:gd name="connsiteY160" fmla="*/ 3150652 h 4384865"/>
                <a:gd name="connsiteX161" fmla="*/ 4003448 w 4215960"/>
                <a:gd name="connsiteY161" fmla="*/ 3127747 h 4384865"/>
                <a:gd name="connsiteX162" fmla="*/ 3874181 w 4215960"/>
                <a:gd name="connsiteY162" fmla="*/ 2914568 h 4384865"/>
                <a:gd name="connsiteX163" fmla="*/ 3889147 w 4215960"/>
                <a:gd name="connsiteY163" fmla="*/ 2884405 h 4384865"/>
                <a:gd name="connsiteX164" fmla="*/ 3865562 w 4215960"/>
                <a:gd name="connsiteY164" fmla="*/ 2768745 h 4384865"/>
                <a:gd name="connsiteX165" fmla="*/ 3706813 w 4215960"/>
                <a:gd name="connsiteY165" fmla="*/ 2757859 h 4384865"/>
                <a:gd name="connsiteX166" fmla="*/ 3673475 w 4215960"/>
                <a:gd name="connsiteY166" fmla="*/ 2806617 h 4384865"/>
                <a:gd name="connsiteX167" fmla="*/ 3584575 w 4215960"/>
                <a:gd name="connsiteY167" fmla="*/ 2821133 h 4384865"/>
                <a:gd name="connsiteX168" fmla="*/ 3590925 w 4215960"/>
                <a:gd name="connsiteY168" fmla="*/ 2799134 h 4384865"/>
                <a:gd name="connsiteX169" fmla="*/ 3537403 w 4215960"/>
                <a:gd name="connsiteY169" fmla="*/ 2783033 h 4384865"/>
                <a:gd name="connsiteX170" fmla="*/ 3512684 w 4215960"/>
                <a:gd name="connsiteY170" fmla="*/ 2617932 h 4384865"/>
                <a:gd name="connsiteX171" fmla="*/ 3232377 w 4215960"/>
                <a:gd name="connsiteY171" fmla="*/ 2551257 h 4384865"/>
                <a:gd name="connsiteX172" fmla="*/ 3096078 w 4215960"/>
                <a:gd name="connsiteY172" fmla="*/ 2594573 h 4384865"/>
                <a:gd name="connsiteX173" fmla="*/ 2964089 w 4215960"/>
                <a:gd name="connsiteY173" fmla="*/ 2587089 h 4384865"/>
                <a:gd name="connsiteX174" fmla="*/ 2831646 w 4215960"/>
                <a:gd name="connsiteY174" fmla="*/ 2476191 h 4384865"/>
                <a:gd name="connsiteX175" fmla="*/ 2618468 w 4215960"/>
                <a:gd name="connsiteY175" fmla="*/ 2172978 h 4384865"/>
                <a:gd name="connsiteX176" fmla="*/ 2220006 w 4215960"/>
                <a:gd name="connsiteY176" fmla="*/ 2033505 h 4384865"/>
                <a:gd name="connsiteX177" fmla="*/ 1983468 w 4215960"/>
                <a:gd name="connsiteY177" fmla="*/ 1720541 h 4384865"/>
                <a:gd name="connsiteX178" fmla="*/ 2017259 w 4215960"/>
                <a:gd name="connsiteY178" fmla="*/ 1695595 h 4384865"/>
                <a:gd name="connsiteX179" fmla="*/ 2076903 w 4215960"/>
                <a:gd name="connsiteY179" fmla="*/ 1778598 h 4384865"/>
                <a:gd name="connsiteX180" fmla="*/ 2097087 w 4215960"/>
                <a:gd name="connsiteY180" fmla="*/ 1761135 h 4384865"/>
                <a:gd name="connsiteX181" fmla="*/ 2140177 w 4215960"/>
                <a:gd name="connsiteY181" fmla="*/ 1791979 h 4384865"/>
                <a:gd name="connsiteX182" fmla="*/ 2228850 w 4215960"/>
                <a:gd name="connsiteY182" fmla="*/ 1738230 h 4384865"/>
                <a:gd name="connsiteX183" fmla="*/ 2244952 w 4215960"/>
                <a:gd name="connsiteY183" fmla="*/ 1717820 h 4384865"/>
                <a:gd name="connsiteX184" fmla="*/ 2303235 w 4215960"/>
                <a:gd name="connsiteY184" fmla="*/ 1718046 h 4384865"/>
                <a:gd name="connsiteX185" fmla="*/ 2319338 w 4215960"/>
                <a:gd name="connsiteY185" fmla="*/ 1684936 h 4384865"/>
                <a:gd name="connsiteX186" fmla="*/ 2300514 w 4215960"/>
                <a:gd name="connsiteY186" fmla="*/ 1659309 h 4384865"/>
                <a:gd name="connsiteX187" fmla="*/ 2233386 w 4215960"/>
                <a:gd name="connsiteY187" fmla="*/ 1679266 h 4384865"/>
                <a:gd name="connsiteX188" fmla="*/ 2211614 w 4215960"/>
                <a:gd name="connsiteY188" fmla="*/ 1625745 h 4384865"/>
                <a:gd name="connsiteX189" fmla="*/ 2232932 w 4215960"/>
                <a:gd name="connsiteY189" fmla="*/ 1596035 h 4384865"/>
                <a:gd name="connsiteX190" fmla="*/ 2176462 w 4215960"/>
                <a:gd name="connsiteY190" fmla="*/ 1492621 h 4384865"/>
                <a:gd name="connsiteX191" fmla="*/ 2127931 w 4215960"/>
                <a:gd name="connsiteY191" fmla="*/ 1531402 h 4384865"/>
                <a:gd name="connsiteX192" fmla="*/ 2038576 w 4215960"/>
                <a:gd name="connsiteY192" fmla="*/ 1476746 h 4384865"/>
                <a:gd name="connsiteX193" fmla="*/ 2090510 w 4215960"/>
                <a:gd name="connsiteY193" fmla="*/ 1384217 h 4384865"/>
                <a:gd name="connsiteX194" fmla="*/ 2047648 w 4215960"/>
                <a:gd name="connsiteY194" fmla="*/ 1263114 h 4384865"/>
                <a:gd name="connsiteX195" fmla="*/ 2062389 w 4215960"/>
                <a:gd name="connsiteY195" fmla="*/ 1139062 h 4384865"/>
                <a:gd name="connsiteX196" fmla="*/ 2157639 w 4215960"/>
                <a:gd name="connsiteY196" fmla="*/ 1065357 h 4384865"/>
                <a:gd name="connsiteX197" fmla="*/ 2262868 w 4215960"/>
                <a:gd name="connsiteY197" fmla="*/ 1042905 h 4384865"/>
                <a:gd name="connsiteX198" fmla="*/ 2199821 w 4215960"/>
                <a:gd name="connsiteY198" fmla="*/ 953098 h 4384865"/>
                <a:gd name="connsiteX199" fmla="*/ 2182585 w 4215960"/>
                <a:gd name="connsiteY199" fmla="*/ 997775 h 4384865"/>
                <a:gd name="connsiteX200" fmla="*/ 2139270 w 4215960"/>
                <a:gd name="connsiteY200" fmla="*/ 950604 h 4384865"/>
                <a:gd name="connsiteX201" fmla="*/ 2160588 w 4215960"/>
                <a:gd name="connsiteY201" fmla="*/ 865332 h 4384865"/>
                <a:gd name="connsiteX202" fmla="*/ 2233612 w 4215960"/>
                <a:gd name="connsiteY202" fmla="*/ 768041 h 4384865"/>
                <a:gd name="connsiteX203" fmla="*/ 2216603 w 4215960"/>
                <a:gd name="connsiteY203" fmla="*/ 661452 h 4384865"/>
                <a:gd name="connsiteX204" fmla="*/ 2045381 w 4215960"/>
                <a:gd name="connsiteY204" fmla="*/ 671203 h 4384865"/>
                <a:gd name="connsiteX205" fmla="*/ 2026103 w 4215960"/>
                <a:gd name="connsiteY205" fmla="*/ 713840 h 4384865"/>
                <a:gd name="connsiteX206" fmla="*/ 1993900 w 4215960"/>
                <a:gd name="connsiteY206" fmla="*/ 646257 h 4384865"/>
                <a:gd name="connsiteX207" fmla="*/ 1964190 w 4215960"/>
                <a:gd name="connsiteY207" fmla="*/ 686625 h 4384865"/>
                <a:gd name="connsiteX208" fmla="*/ 1778681 w 4215960"/>
                <a:gd name="connsiteY208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4750 w 4215960"/>
                <a:gd name="connsiteY38" fmla="*/ 245758 h 4384865"/>
                <a:gd name="connsiteX39" fmla="*/ 608237 w 4215960"/>
                <a:gd name="connsiteY39" fmla="*/ 198132 h 4384865"/>
                <a:gd name="connsiteX40" fmla="*/ 606650 w 4215960"/>
                <a:gd name="connsiteY40" fmla="*/ 199720 h 4384865"/>
                <a:gd name="connsiteX41" fmla="*/ 362857 w 4215960"/>
                <a:gd name="connsiteY41" fmla="*/ 808862 h 4384865"/>
                <a:gd name="connsiteX42" fmla="*/ 312057 w 4215960"/>
                <a:gd name="connsiteY42" fmla="*/ 823377 h 4384865"/>
                <a:gd name="connsiteX43" fmla="*/ 239485 w 4215960"/>
                <a:gd name="connsiteY43" fmla="*/ 874177 h 4384865"/>
                <a:gd name="connsiteX44" fmla="*/ 210457 w 4215960"/>
                <a:gd name="connsiteY44" fmla="*/ 881434 h 4384865"/>
                <a:gd name="connsiteX45" fmla="*/ 159657 w 4215960"/>
                <a:gd name="connsiteY45" fmla="*/ 910462 h 4384865"/>
                <a:gd name="connsiteX46" fmla="*/ 130628 w 4215960"/>
                <a:gd name="connsiteY46" fmla="*/ 939491 h 4384865"/>
                <a:gd name="connsiteX47" fmla="*/ 108857 w 4215960"/>
                <a:gd name="connsiteY47" fmla="*/ 961262 h 4384865"/>
                <a:gd name="connsiteX48" fmla="*/ 94343 w 4215960"/>
                <a:gd name="connsiteY48" fmla="*/ 975777 h 4384865"/>
                <a:gd name="connsiteX49" fmla="*/ 43543 w 4215960"/>
                <a:gd name="connsiteY49" fmla="*/ 1055605 h 4384865"/>
                <a:gd name="connsiteX50" fmla="*/ 14514 w 4215960"/>
                <a:gd name="connsiteY50" fmla="*/ 1135434 h 4384865"/>
                <a:gd name="connsiteX51" fmla="*/ 0 w 4215960"/>
                <a:gd name="connsiteY51" fmla="*/ 1193491 h 4384865"/>
                <a:gd name="connsiteX52" fmla="*/ 7257 w 4215960"/>
                <a:gd name="connsiteY52" fmla="*/ 2165948 h 4384865"/>
                <a:gd name="connsiteX53" fmla="*/ 29028 w 4215960"/>
                <a:gd name="connsiteY53" fmla="*/ 2267548 h 4384865"/>
                <a:gd name="connsiteX54" fmla="*/ 43543 w 4215960"/>
                <a:gd name="connsiteY54" fmla="*/ 2303834 h 4384865"/>
                <a:gd name="connsiteX55" fmla="*/ 58057 w 4215960"/>
                <a:gd name="connsiteY55" fmla="*/ 2369148 h 4384865"/>
                <a:gd name="connsiteX56" fmla="*/ 79828 w 4215960"/>
                <a:gd name="connsiteY56" fmla="*/ 2419948 h 4384865"/>
                <a:gd name="connsiteX57" fmla="*/ 116114 w 4215960"/>
                <a:gd name="connsiteY57" fmla="*/ 2536062 h 4384865"/>
                <a:gd name="connsiteX58" fmla="*/ 137885 w 4215960"/>
                <a:gd name="connsiteY58" fmla="*/ 2601377 h 4384865"/>
                <a:gd name="connsiteX59" fmla="*/ 145143 w 4215960"/>
                <a:gd name="connsiteY59" fmla="*/ 2623148 h 4384865"/>
                <a:gd name="connsiteX60" fmla="*/ 166914 w 4215960"/>
                <a:gd name="connsiteY60" fmla="*/ 2666691 h 4384865"/>
                <a:gd name="connsiteX61" fmla="*/ 188685 w 4215960"/>
                <a:gd name="connsiteY61" fmla="*/ 2717491 h 4384865"/>
                <a:gd name="connsiteX62" fmla="*/ 195943 w 4215960"/>
                <a:gd name="connsiteY62" fmla="*/ 2746520 h 4384865"/>
                <a:gd name="connsiteX63" fmla="*/ 232228 w 4215960"/>
                <a:gd name="connsiteY63" fmla="*/ 2797320 h 4384865"/>
                <a:gd name="connsiteX64" fmla="*/ 254000 w 4215960"/>
                <a:gd name="connsiteY64" fmla="*/ 2855377 h 4384865"/>
                <a:gd name="connsiteX65" fmla="*/ 275771 w 4215960"/>
                <a:gd name="connsiteY65" fmla="*/ 2877148 h 4384865"/>
                <a:gd name="connsiteX66" fmla="*/ 312057 w 4215960"/>
                <a:gd name="connsiteY66" fmla="*/ 2949720 h 4384865"/>
                <a:gd name="connsiteX67" fmla="*/ 348343 w 4215960"/>
                <a:gd name="connsiteY67" fmla="*/ 3000520 h 4384865"/>
                <a:gd name="connsiteX68" fmla="*/ 355600 w 4215960"/>
                <a:gd name="connsiteY68" fmla="*/ 3022291 h 4384865"/>
                <a:gd name="connsiteX69" fmla="*/ 406400 w 4215960"/>
                <a:gd name="connsiteY69" fmla="*/ 3087605 h 4384865"/>
                <a:gd name="connsiteX70" fmla="*/ 435428 w 4215960"/>
                <a:gd name="connsiteY70" fmla="*/ 3152920 h 4384865"/>
                <a:gd name="connsiteX71" fmla="*/ 457200 w 4215960"/>
                <a:gd name="connsiteY71" fmla="*/ 3181948 h 4384865"/>
                <a:gd name="connsiteX72" fmla="*/ 471714 w 4215960"/>
                <a:gd name="connsiteY72" fmla="*/ 3240005 h 4384865"/>
                <a:gd name="connsiteX73" fmla="*/ 478971 w 4215960"/>
                <a:gd name="connsiteY73" fmla="*/ 3261777 h 4384865"/>
                <a:gd name="connsiteX74" fmla="*/ 486228 w 4215960"/>
                <a:gd name="connsiteY74" fmla="*/ 3290805 h 4384865"/>
                <a:gd name="connsiteX75" fmla="*/ 493485 w 4215960"/>
                <a:gd name="connsiteY75" fmla="*/ 3356120 h 4384865"/>
                <a:gd name="connsiteX76" fmla="*/ 515257 w 4215960"/>
                <a:gd name="connsiteY76" fmla="*/ 3414177 h 4384865"/>
                <a:gd name="connsiteX77" fmla="*/ 544285 w 4215960"/>
                <a:gd name="connsiteY77" fmla="*/ 3457720 h 4384865"/>
                <a:gd name="connsiteX78" fmla="*/ 573314 w 4215960"/>
                <a:gd name="connsiteY78" fmla="*/ 3508520 h 4384865"/>
                <a:gd name="connsiteX79" fmla="*/ 602343 w 4215960"/>
                <a:gd name="connsiteY79" fmla="*/ 3530291 h 4384865"/>
                <a:gd name="connsiteX80" fmla="*/ 645885 w 4215960"/>
                <a:gd name="connsiteY80" fmla="*/ 3573834 h 4384865"/>
                <a:gd name="connsiteX81" fmla="*/ 674914 w 4215960"/>
                <a:gd name="connsiteY81" fmla="*/ 3595605 h 4384865"/>
                <a:gd name="connsiteX82" fmla="*/ 711200 w 4215960"/>
                <a:gd name="connsiteY82" fmla="*/ 3639148 h 4384865"/>
                <a:gd name="connsiteX83" fmla="*/ 740228 w 4215960"/>
                <a:gd name="connsiteY83" fmla="*/ 3660920 h 4384865"/>
                <a:gd name="connsiteX84" fmla="*/ 812800 w 4215960"/>
                <a:gd name="connsiteY84" fmla="*/ 3726234 h 4384865"/>
                <a:gd name="connsiteX85" fmla="*/ 849085 w 4215960"/>
                <a:gd name="connsiteY85" fmla="*/ 3769777 h 4384865"/>
                <a:gd name="connsiteX86" fmla="*/ 870857 w 4215960"/>
                <a:gd name="connsiteY86" fmla="*/ 3784291 h 4384865"/>
                <a:gd name="connsiteX87" fmla="*/ 907143 w 4215960"/>
                <a:gd name="connsiteY87" fmla="*/ 3827834 h 4384865"/>
                <a:gd name="connsiteX88" fmla="*/ 936171 w 4215960"/>
                <a:gd name="connsiteY88" fmla="*/ 3849605 h 4384865"/>
                <a:gd name="connsiteX89" fmla="*/ 1030514 w 4215960"/>
                <a:gd name="connsiteY89" fmla="*/ 3893148 h 4384865"/>
                <a:gd name="connsiteX90" fmla="*/ 1480457 w 4215960"/>
                <a:gd name="connsiteY90" fmla="*/ 3878634 h 4384865"/>
                <a:gd name="connsiteX91" fmla="*/ 1531257 w 4215960"/>
                <a:gd name="connsiteY91" fmla="*/ 3864120 h 4384865"/>
                <a:gd name="connsiteX92" fmla="*/ 1618343 w 4215960"/>
                <a:gd name="connsiteY92" fmla="*/ 3856862 h 4384865"/>
                <a:gd name="connsiteX93" fmla="*/ 1698171 w 4215960"/>
                <a:gd name="connsiteY93" fmla="*/ 3842348 h 4384865"/>
                <a:gd name="connsiteX94" fmla="*/ 1756228 w 4215960"/>
                <a:gd name="connsiteY94" fmla="*/ 3835091 h 4384865"/>
                <a:gd name="connsiteX95" fmla="*/ 1785257 w 4215960"/>
                <a:gd name="connsiteY95" fmla="*/ 3820577 h 4384865"/>
                <a:gd name="connsiteX96" fmla="*/ 1850571 w 4215960"/>
                <a:gd name="connsiteY96" fmla="*/ 3798805 h 4384865"/>
                <a:gd name="connsiteX97" fmla="*/ 1886857 w 4215960"/>
                <a:gd name="connsiteY97" fmla="*/ 3784291 h 4384865"/>
                <a:gd name="connsiteX98" fmla="*/ 1988457 w 4215960"/>
                <a:gd name="connsiteY98" fmla="*/ 3769777 h 4384865"/>
                <a:gd name="connsiteX99" fmla="*/ 2017485 w 4215960"/>
                <a:gd name="connsiteY99" fmla="*/ 3762520 h 4384865"/>
                <a:gd name="connsiteX100" fmla="*/ 2637971 w 4215960"/>
                <a:gd name="connsiteY100" fmla="*/ 4109274 h 4384865"/>
                <a:gd name="connsiteX101" fmla="*/ 2724375 w 4215960"/>
                <a:gd name="connsiteY101" fmla="*/ 4295464 h 4384865"/>
                <a:gd name="connsiteX102" fmla="*/ 2784700 w 4215960"/>
                <a:gd name="connsiteY102" fmla="*/ 4354202 h 4384865"/>
                <a:gd name="connsiteX103" fmla="*/ 2795812 w 4215960"/>
                <a:gd name="connsiteY103" fmla="*/ 4324039 h 4384865"/>
                <a:gd name="connsiteX104" fmla="*/ 2841850 w 4215960"/>
                <a:gd name="connsiteY104" fmla="*/ 4297051 h 4384865"/>
                <a:gd name="connsiteX105" fmla="*/ 2892650 w 4215960"/>
                <a:gd name="connsiteY105" fmla="*/ 4370077 h 4384865"/>
                <a:gd name="connsiteX106" fmla="*/ 2941863 w 4215960"/>
                <a:gd name="connsiteY106" fmla="*/ 4373252 h 4384865"/>
                <a:gd name="connsiteX107" fmla="*/ 2897412 w 4215960"/>
                <a:gd name="connsiteY107" fmla="*/ 4279590 h 4384865"/>
                <a:gd name="connsiteX108" fmla="*/ 2854550 w 4215960"/>
                <a:gd name="connsiteY108" fmla="*/ 4211327 h 4384865"/>
                <a:gd name="connsiteX109" fmla="*/ 2897413 w 4215960"/>
                <a:gd name="connsiteY109" fmla="*/ 4195451 h 4384865"/>
                <a:gd name="connsiteX110" fmla="*/ 2878362 w 4215960"/>
                <a:gd name="connsiteY110" fmla="*/ 4154177 h 4384865"/>
                <a:gd name="connsiteX111" fmla="*/ 2930750 w 4215960"/>
                <a:gd name="connsiteY111" fmla="*/ 4163702 h 4384865"/>
                <a:gd name="connsiteX112" fmla="*/ 2910113 w 4215960"/>
                <a:gd name="connsiteY112" fmla="*/ 4130364 h 4384865"/>
                <a:gd name="connsiteX113" fmla="*/ 2931432 w 4215960"/>
                <a:gd name="connsiteY113" fmla="*/ 4113810 h 4384865"/>
                <a:gd name="connsiteX114" fmla="*/ 3052535 w 4215960"/>
                <a:gd name="connsiteY114" fmla="*/ 4199083 h 4384865"/>
                <a:gd name="connsiteX115" fmla="*/ 3087912 w 4215960"/>
                <a:gd name="connsiteY115" fmla="*/ 4185926 h 4384865"/>
                <a:gd name="connsiteX116" fmla="*/ 3140299 w 4215960"/>
                <a:gd name="connsiteY116" fmla="*/ 4251015 h 4384865"/>
                <a:gd name="connsiteX117" fmla="*/ 3160937 w 4215960"/>
                <a:gd name="connsiteY117" fmla="*/ 4309752 h 4384865"/>
                <a:gd name="connsiteX118" fmla="*/ 3268887 w 4215960"/>
                <a:gd name="connsiteY118" fmla="*/ 4328801 h 4384865"/>
                <a:gd name="connsiteX119" fmla="*/ 3208563 w 4215960"/>
                <a:gd name="connsiteY119" fmla="*/ 4262126 h 4384865"/>
                <a:gd name="connsiteX120" fmla="*/ 3205387 w 4215960"/>
                <a:gd name="connsiteY120" fmla="*/ 4193864 h 4384865"/>
                <a:gd name="connsiteX121" fmla="*/ 3259362 w 4215960"/>
                <a:gd name="connsiteY121" fmla="*/ 4249427 h 4384865"/>
                <a:gd name="connsiteX122" fmla="*/ 3308575 w 4215960"/>
                <a:gd name="connsiteY122" fmla="*/ 4254189 h 4384865"/>
                <a:gd name="connsiteX123" fmla="*/ 3302225 w 4215960"/>
                <a:gd name="connsiteY123" fmla="*/ 4204977 h 4384865"/>
                <a:gd name="connsiteX124" fmla="*/ 3362550 w 4215960"/>
                <a:gd name="connsiteY124" fmla="*/ 4209739 h 4384865"/>
                <a:gd name="connsiteX125" fmla="*/ 3424462 w 4215960"/>
                <a:gd name="connsiteY125" fmla="*/ 4252601 h 4384865"/>
                <a:gd name="connsiteX126" fmla="*/ 3456212 w 4215960"/>
                <a:gd name="connsiteY126" fmla="*/ 4239902 h 4384865"/>
                <a:gd name="connsiteX127" fmla="*/ 3449863 w 4215960"/>
                <a:gd name="connsiteY127" fmla="*/ 4204977 h 4384865"/>
                <a:gd name="connsiteX128" fmla="*/ 3491138 w 4215960"/>
                <a:gd name="connsiteY128" fmla="*/ 4181165 h 4384865"/>
                <a:gd name="connsiteX129" fmla="*/ 3575275 w 4215960"/>
                <a:gd name="connsiteY129" fmla="*/ 4238315 h 4384865"/>
                <a:gd name="connsiteX130" fmla="*/ 3592738 w 4215960"/>
                <a:gd name="connsiteY130" fmla="*/ 4136717 h 4384865"/>
                <a:gd name="connsiteX131" fmla="*/ 3567338 w 4215960"/>
                <a:gd name="connsiteY131" fmla="*/ 4114491 h 4384865"/>
                <a:gd name="connsiteX132" fmla="*/ 3494312 w 4215960"/>
                <a:gd name="connsiteY132" fmla="*/ 4071628 h 4384865"/>
                <a:gd name="connsiteX133" fmla="*/ 3516537 w 4215960"/>
                <a:gd name="connsiteY133" fmla="*/ 4046229 h 4384865"/>
                <a:gd name="connsiteX134" fmla="*/ 3537175 w 4215960"/>
                <a:gd name="connsiteY134" fmla="*/ 4024003 h 4384865"/>
                <a:gd name="connsiteX135" fmla="*/ 3591150 w 4215960"/>
                <a:gd name="connsiteY135" fmla="*/ 4055754 h 4384865"/>
                <a:gd name="connsiteX136" fmla="*/ 3597500 w 4215960"/>
                <a:gd name="connsiteY136" fmla="*/ 4011304 h 4384865"/>
                <a:gd name="connsiteX137" fmla="*/ 3541937 w 4215960"/>
                <a:gd name="connsiteY137" fmla="*/ 3987491 h 4384865"/>
                <a:gd name="connsiteX138" fmla="*/ 3540350 w 4215960"/>
                <a:gd name="connsiteY138" fmla="*/ 3977967 h 4384865"/>
                <a:gd name="connsiteX139" fmla="*/ 3527649 w 4215960"/>
                <a:gd name="connsiteY139" fmla="*/ 3939868 h 4384865"/>
                <a:gd name="connsiteX140" fmla="*/ 3533999 w 4215960"/>
                <a:gd name="connsiteY140" fmla="*/ 3892242 h 4384865"/>
                <a:gd name="connsiteX141" fmla="*/ 3545112 w 4215960"/>
                <a:gd name="connsiteY141" fmla="*/ 3836679 h 4384865"/>
                <a:gd name="connsiteX142" fmla="*/ 3507012 w 4215960"/>
                <a:gd name="connsiteY142" fmla="*/ 3806517 h 4384865"/>
                <a:gd name="connsiteX143" fmla="*/ 3540349 w 4215960"/>
                <a:gd name="connsiteY143" fmla="*/ 3796992 h 4384865"/>
                <a:gd name="connsiteX144" fmla="*/ 3518124 w 4215960"/>
                <a:gd name="connsiteY144" fmla="*/ 3760479 h 4384865"/>
                <a:gd name="connsiteX145" fmla="*/ 3556225 w 4215960"/>
                <a:gd name="connsiteY145" fmla="*/ 3755718 h 4384865"/>
                <a:gd name="connsiteX146" fmla="*/ 3562574 w 4215960"/>
                <a:gd name="connsiteY146" fmla="*/ 3722379 h 4384865"/>
                <a:gd name="connsiteX147" fmla="*/ 3624488 w 4215960"/>
                <a:gd name="connsiteY147" fmla="*/ 3731906 h 4384865"/>
                <a:gd name="connsiteX148" fmla="*/ 3657601 w 4215960"/>
                <a:gd name="connsiteY148" fmla="*/ 3747098 h 4384865"/>
                <a:gd name="connsiteX149" fmla="*/ 3623808 w 4215960"/>
                <a:gd name="connsiteY149" fmla="*/ 3788146 h 4384865"/>
                <a:gd name="connsiteX150" fmla="*/ 3662816 w 4215960"/>
                <a:gd name="connsiteY150" fmla="*/ 3895642 h 4384865"/>
                <a:gd name="connsiteX151" fmla="*/ 3715203 w 4215960"/>
                <a:gd name="connsiteY151" fmla="*/ 3926940 h 4384865"/>
                <a:gd name="connsiteX152" fmla="*/ 3767137 w 4215960"/>
                <a:gd name="connsiteY152" fmla="*/ 3884758 h 4384865"/>
                <a:gd name="connsiteX153" fmla="*/ 3852862 w 4215960"/>
                <a:gd name="connsiteY153" fmla="*/ 3836225 h 4384865"/>
                <a:gd name="connsiteX154" fmla="*/ 3835626 w 4215960"/>
                <a:gd name="connsiteY154" fmla="*/ 3747324 h 4384865"/>
                <a:gd name="connsiteX155" fmla="*/ 3912960 w 4215960"/>
                <a:gd name="connsiteY155" fmla="*/ 3614655 h 4384865"/>
                <a:gd name="connsiteX156" fmla="*/ 4205514 w 4215960"/>
                <a:gd name="connsiteY156" fmla="*/ 3281507 h 4384865"/>
                <a:gd name="connsiteX157" fmla="*/ 4124097 w 4215960"/>
                <a:gd name="connsiteY157" fmla="*/ 3272435 h 4384865"/>
                <a:gd name="connsiteX158" fmla="*/ 4128634 w 4215960"/>
                <a:gd name="connsiteY158" fmla="*/ 3180587 h 4384865"/>
                <a:gd name="connsiteX159" fmla="*/ 4079647 w 4215960"/>
                <a:gd name="connsiteY159" fmla="*/ 3155415 h 4384865"/>
                <a:gd name="connsiteX160" fmla="*/ 3995510 w 4215960"/>
                <a:gd name="connsiteY160" fmla="*/ 3186937 h 4384865"/>
                <a:gd name="connsiteX161" fmla="*/ 3958771 w 4215960"/>
                <a:gd name="connsiteY161" fmla="*/ 3150652 h 4384865"/>
                <a:gd name="connsiteX162" fmla="*/ 4003448 w 4215960"/>
                <a:gd name="connsiteY162" fmla="*/ 3127747 h 4384865"/>
                <a:gd name="connsiteX163" fmla="*/ 3874181 w 4215960"/>
                <a:gd name="connsiteY163" fmla="*/ 2914568 h 4384865"/>
                <a:gd name="connsiteX164" fmla="*/ 3889147 w 4215960"/>
                <a:gd name="connsiteY164" fmla="*/ 2884405 h 4384865"/>
                <a:gd name="connsiteX165" fmla="*/ 3865562 w 4215960"/>
                <a:gd name="connsiteY165" fmla="*/ 2768745 h 4384865"/>
                <a:gd name="connsiteX166" fmla="*/ 3706813 w 4215960"/>
                <a:gd name="connsiteY166" fmla="*/ 2757859 h 4384865"/>
                <a:gd name="connsiteX167" fmla="*/ 3673475 w 4215960"/>
                <a:gd name="connsiteY167" fmla="*/ 2806617 h 4384865"/>
                <a:gd name="connsiteX168" fmla="*/ 3584575 w 4215960"/>
                <a:gd name="connsiteY168" fmla="*/ 2821133 h 4384865"/>
                <a:gd name="connsiteX169" fmla="*/ 3590925 w 4215960"/>
                <a:gd name="connsiteY169" fmla="*/ 2799134 h 4384865"/>
                <a:gd name="connsiteX170" fmla="*/ 3537403 w 4215960"/>
                <a:gd name="connsiteY170" fmla="*/ 2783033 h 4384865"/>
                <a:gd name="connsiteX171" fmla="*/ 3512684 w 4215960"/>
                <a:gd name="connsiteY171" fmla="*/ 2617932 h 4384865"/>
                <a:gd name="connsiteX172" fmla="*/ 3232377 w 4215960"/>
                <a:gd name="connsiteY172" fmla="*/ 2551257 h 4384865"/>
                <a:gd name="connsiteX173" fmla="*/ 3096078 w 4215960"/>
                <a:gd name="connsiteY173" fmla="*/ 2594573 h 4384865"/>
                <a:gd name="connsiteX174" fmla="*/ 2964089 w 4215960"/>
                <a:gd name="connsiteY174" fmla="*/ 2587089 h 4384865"/>
                <a:gd name="connsiteX175" fmla="*/ 2831646 w 4215960"/>
                <a:gd name="connsiteY175" fmla="*/ 2476191 h 4384865"/>
                <a:gd name="connsiteX176" fmla="*/ 2618468 w 4215960"/>
                <a:gd name="connsiteY176" fmla="*/ 2172978 h 4384865"/>
                <a:gd name="connsiteX177" fmla="*/ 2220006 w 4215960"/>
                <a:gd name="connsiteY177" fmla="*/ 2033505 h 4384865"/>
                <a:gd name="connsiteX178" fmla="*/ 1983468 w 4215960"/>
                <a:gd name="connsiteY178" fmla="*/ 1720541 h 4384865"/>
                <a:gd name="connsiteX179" fmla="*/ 2017259 w 4215960"/>
                <a:gd name="connsiteY179" fmla="*/ 1695595 h 4384865"/>
                <a:gd name="connsiteX180" fmla="*/ 2076903 w 4215960"/>
                <a:gd name="connsiteY180" fmla="*/ 1778598 h 4384865"/>
                <a:gd name="connsiteX181" fmla="*/ 2097087 w 4215960"/>
                <a:gd name="connsiteY181" fmla="*/ 1761135 h 4384865"/>
                <a:gd name="connsiteX182" fmla="*/ 2140177 w 4215960"/>
                <a:gd name="connsiteY182" fmla="*/ 1791979 h 4384865"/>
                <a:gd name="connsiteX183" fmla="*/ 2228850 w 4215960"/>
                <a:gd name="connsiteY183" fmla="*/ 1738230 h 4384865"/>
                <a:gd name="connsiteX184" fmla="*/ 2244952 w 4215960"/>
                <a:gd name="connsiteY184" fmla="*/ 1717820 h 4384865"/>
                <a:gd name="connsiteX185" fmla="*/ 2303235 w 4215960"/>
                <a:gd name="connsiteY185" fmla="*/ 1718046 h 4384865"/>
                <a:gd name="connsiteX186" fmla="*/ 2319338 w 4215960"/>
                <a:gd name="connsiteY186" fmla="*/ 1684936 h 4384865"/>
                <a:gd name="connsiteX187" fmla="*/ 2300514 w 4215960"/>
                <a:gd name="connsiteY187" fmla="*/ 1659309 h 4384865"/>
                <a:gd name="connsiteX188" fmla="*/ 2233386 w 4215960"/>
                <a:gd name="connsiteY188" fmla="*/ 1679266 h 4384865"/>
                <a:gd name="connsiteX189" fmla="*/ 2211614 w 4215960"/>
                <a:gd name="connsiteY189" fmla="*/ 1625745 h 4384865"/>
                <a:gd name="connsiteX190" fmla="*/ 2232932 w 4215960"/>
                <a:gd name="connsiteY190" fmla="*/ 1596035 h 4384865"/>
                <a:gd name="connsiteX191" fmla="*/ 2176462 w 4215960"/>
                <a:gd name="connsiteY191" fmla="*/ 1492621 h 4384865"/>
                <a:gd name="connsiteX192" fmla="*/ 2127931 w 4215960"/>
                <a:gd name="connsiteY192" fmla="*/ 1531402 h 4384865"/>
                <a:gd name="connsiteX193" fmla="*/ 2038576 w 4215960"/>
                <a:gd name="connsiteY193" fmla="*/ 1476746 h 4384865"/>
                <a:gd name="connsiteX194" fmla="*/ 2090510 w 4215960"/>
                <a:gd name="connsiteY194" fmla="*/ 1384217 h 4384865"/>
                <a:gd name="connsiteX195" fmla="*/ 2047648 w 4215960"/>
                <a:gd name="connsiteY195" fmla="*/ 1263114 h 4384865"/>
                <a:gd name="connsiteX196" fmla="*/ 2062389 w 4215960"/>
                <a:gd name="connsiteY196" fmla="*/ 1139062 h 4384865"/>
                <a:gd name="connsiteX197" fmla="*/ 2157639 w 4215960"/>
                <a:gd name="connsiteY197" fmla="*/ 1065357 h 4384865"/>
                <a:gd name="connsiteX198" fmla="*/ 2262868 w 4215960"/>
                <a:gd name="connsiteY198" fmla="*/ 1042905 h 4384865"/>
                <a:gd name="connsiteX199" fmla="*/ 2199821 w 4215960"/>
                <a:gd name="connsiteY199" fmla="*/ 953098 h 4384865"/>
                <a:gd name="connsiteX200" fmla="*/ 2182585 w 4215960"/>
                <a:gd name="connsiteY200" fmla="*/ 997775 h 4384865"/>
                <a:gd name="connsiteX201" fmla="*/ 2139270 w 4215960"/>
                <a:gd name="connsiteY201" fmla="*/ 950604 h 4384865"/>
                <a:gd name="connsiteX202" fmla="*/ 2160588 w 4215960"/>
                <a:gd name="connsiteY202" fmla="*/ 865332 h 4384865"/>
                <a:gd name="connsiteX203" fmla="*/ 2233612 w 4215960"/>
                <a:gd name="connsiteY203" fmla="*/ 768041 h 4384865"/>
                <a:gd name="connsiteX204" fmla="*/ 2216603 w 4215960"/>
                <a:gd name="connsiteY204" fmla="*/ 661452 h 4384865"/>
                <a:gd name="connsiteX205" fmla="*/ 2045381 w 4215960"/>
                <a:gd name="connsiteY205" fmla="*/ 671203 h 4384865"/>
                <a:gd name="connsiteX206" fmla="*/ 2026103 w 4215960"/>
                <a:gd name="connsiteY206" fmla="*/ 713840 h 4384865"/>
                <a:gd name="connsiteX207" fmla="*/ 1993900 w 4215960"/>
                <a:gd name="connsiteY207" fmla="*/ 646257 h 4384865"/>
                <a:gd name="connsiteX208" fmla="*/ 1964190 w 4215960"/>
                <a:gd name="connsiteY208" fmla="*/ 686625 h 4384865"/>
                <a:gd name="connsiteX209" fmla="*/ 1778681 w 4215960"/>
                <a:gd name="connsiteY209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4750 w 4215960"/>
                <a:gd name="connsiteY38" fmla="*/ 245758 h 4384865"/>
                <a:gd name="connsiteX39" fmla="*/ 608237 w 4215960"/>
                <a:gd name="connsiteY39" fmla="*/ 198132 h 4384865"/>
                <a:gd name="connsiteX40" fmla="*/ 512987 w 4215960"/>
                <a:gd name="connsiteY40" fmla="*/ 177495 h 4384865"/>
                <a:gd name="connsiteX41" fmla="*/ 362857 w 4215960"/>
                <a:gd name="connsiteY41" fmla="*/ 808862 h 4384865"/>
                <a:gd name="connsiteX42" fmla="*/ 312057 w 4215960"/>
                <a:gd name="connsiteY42" fmla="*/ 823377 h 4384865"/>
                <a:gd name="connsiteX43" fmla="*/ 239485 w 4215960"/>
                <a:gd name="connsiteY43" fmla="*/ 874177 h 4384865"/>
                <a:gd name="connsiteX44" fmla="*/ 210457 w 4215960"/>
                <a:gd name="connsiteY44" fmla="*/ 881434 h 4384865"/>
                <a:gd name="connsiteX45" fmla="*/ 159657 w 4215960"/>
                <a:gd name="connsiteY45" fmla="*/ 910462 h 4384865"/>
                <a:gd name="connsiteX46" fmla="*/ 130628 w 4215960"/>
                <a:gd name="connsiteY46" fmla="*/ 939491 h 4384865"/>
                <a:gd name="connsiteX47" fmla="*/ 108857 w 4215960"/>
                <a:gd name="connsiteY47" fmla="*/ 961262 h 4384865"/>
                <a:gd name="connsiteX48" fmla="*/ 94343 w 4215960"/>
                <a:gd name="connsiteY48" fmla="*/ 975777 h 4384865"/>
                <a:gd name="connsiteX49" fmla="*/ 43543 w 4215960"/>
                <a:gd name="connsiteY49" fmla="*/ 1055605 h 4384865"/>
                <a:gd name="connsiteX50" fmla="*/ 14514 w 4215960"/>
                <a:gd name="connsiteY50" fmla="*/ 1135434 h 4384865"/>
                <a:gd name="connsiteX51" fmla="*/ 0 w 4215960"/>
                <a:gd name="connsiteY51" fmla="*/ 1193491 h 4384865"/>
                <a:gd name="connsiteX52" fmla="*/ 7257 w 4215960"/>
                <a:gd name="connsiteY52" fmla="*/ 2165948 h 4384865"/>
                <a:gd name="connsiteX53" fmla="*/ 29028 w 4215960"/>
                <a:gd name="connsiteY53" fmla="*/ 2267548 h 4384865"/>
                <a:gd name="connsiteX54" fmla="*/ 43543 w 4215960"/>
                <a:gd name="connsiteY54" fmla="*/ 2303834 h 4384865"/>
                <a:gd name="connsiteX55" fmla="*/ 58057 w 4215960"/>
                <a:gd name="connsiteY55" fmla="*/ 2369148 h 4384865"/>
                <a:gd name="connsiteX56" fmla="*/ 79828 w 4215960"/>
                <a:gd name="connsiteY56" fmla="*/ 2419948 h 4384865"/>
                <a:gd name="connsiteX57" fmla="*/ 116114 w 4215960"/>
                <a:gd name="connsiteY57" fmla="*/ 2536062 h 4384865"/>
                <a:gd name="connsiteX58" fmla="*/ 137885 w 4215960"/>
                <a:gd name="connsiteY58" fmla="*/ 2601377 h 4384865"/>
                <a:gd name="connsiteX59" fmla="*/ 145143 w 4215960"/>
                <a:gd name="connsiteY59" fmla="*/ 2623148 h 4384865"/>
                <a:gd name="connsiteX60" fmla="*/ 166914 w 4215960"/>
                <a:gd name="connsiteY60" fmla="*/ 2666691 h 4384865"/>
                <a:gd name="connsiteX61" fmla="*/ 188685 w 4215960"/>
                <a:gd name="connsiteY61" fmla="*/ 2717491 h 4384865"/>
                <a:gd name="connsiteX62" fmla="*/ 195943 w 4215960"/>
                <a:gd name="connsiteY62" fmla="*/ 2746520 h 4384865"/>
                <a:gd name="connsiteX63" fmla="*/ 232228 w 4215960"/>
                <a:gd name="connsiteY63" fmla="*/ 2797320 h 4384865"/>
                <a:gd name="connsiteX64" fmla="*/ 254000 w 4215960"/>
                <a:gd name="connsiteY64" fmla="*/ 2855377 h 4384865"/>
                <a:gd name="connsiteX65" fmla="*/ 275771 w 4215960"/>
                <a:gd name="connsiteY65" fmla="*/ 2877148 h 4384865"/>
                <a:gd name="connsiteX66" fmla="*/ 312057 w 4215960"/>
                <a:gd name="connsiteY66" fmla="*/ 2949720 h 4384865"/>
                <a:gd name="connsiteX67" fmla="*/ 348343 w 4215960"/>
                <a:gd name="connsiteY67" fmla="*/ 3000520 h 4384865"/>
                <a:gd name="connsiteX68" fmla="*/ 355600 w 4215960"/>
                <a:gd name="connsiteY68" fmla="*/ 3022291 h 4384865"/>
                <a:gd name="connsiteX69" fmla="*/ 406400 w 4215960"/>
                <a:gd name="connsiteY69" fmla="*/ 3087605 h 4384865"/>
                <a:gd name="connsiteX70" fmla="*/ 435428 w 4215960"/>
                <a:gd name="connsiteY70" fmla="*/ 3152920 h 4384865"/>
                <a:gd name="connsiteX71" fmla="*/ 457200 w 4215960"/>
                <a:gd name="connsiteY71" fmla="*/ 3181948 h 4384865"/>
                <a:gd name="connsiteX72" fmla="*/ 471714 w 4215960"/>
                <a:gd name="connsiteY72" fmla="*/ 3240005 h 4384865"/>
                <a:gd name="connsiteX73" fmla="*/ 478971 w 4215960"/>
                <a:gd name="connsiteY73" fmla="*/ 3261777 h 4384865"/>
                <a:gd name="connsiteX74" fmla="*/ 486228 w 4215960"/>
                <a:gd name="connsiteY74" fmla="*/ 3290805 h 4384865"/>
                <a:gd name="connsiteX75" fmla="*/ 493485 w 4215960"/>
                <a:gd name="connsiteY75" fmla="*/ 3356120 h 4384865"/>
                <a:gd name="connsiteX76" fmla="*/ 515257 w 4215960"/>
                <a:gd name="connsiteY76" fmla="*/ 3414177 h 4384865"/>
                <a:gd name="connsiteX77" fmla="*/ 544285 w 4215960"/>
                <a:gd name="connsiteY77" fmla="*/ 3457720 h 4384865"/>
                <a:gd name="connsiteX78" fmla="*/ 573314 w 4215960"/>
                <a:gd name="connsiteY78" fmla="*/ 3508520 h 4384865"/>
                <a:gd name="connsiteX79" fmla="*/ 602343 w 4215960"/>
                <a:gd name="connsiteY79" fmla="*/ 3530291 h 4384865"/>
                <a:gd name="connsiteX80" fmla="*/ 645885 w 4215960"/>
                <a:gd name="connsiteY80" fmla="*/ 3573834 h 4384865"/>
                <a:gd name="connsiteX81" fmla="*/ 674914 w 4215960"/>
                <a:gd name="connsiteY81" fmla="*/ 3595605 h 4384865"/>
                <a:gd name="connsiteX82" fmla="*/ 711200 w 4215960"/>
                <a:gd name="connsiteY82" fmla="*/ 3639148 h 4384865"/>
                <a:gd name="connsiteX83" fmla="*/ 740228 w 4215960"/>
                <a:gd name="connsiteY83" fmla="*/ 3660920 h 4384865"/>
                <a:gd name="connsiteX84" fmla="*/ 812800 w 4215960"/>
                <a:gd name="connsiteY84" fmla="*/ 3726234 h 4384865"/>
                <a:gd name="connsiteX85" fmla="*/ 849085 w 4215960"/>
                <a:gd name="connsiteY85" fmla="*/ 3769777 h 4384865"/>
                <a:gd name="connsiteX86" fmla="*/ 870857 w 4215960"/>
                <a:gd name="connsiteY86" fmla="*/ 3784291 h 4384865"/>
                <a:gd name="connsiteX87" fmla="*/ 907143 w 4215960"/>
                <a:gd name="connsiteY87" fmla="*/ 3827834 h 4384865"/>
                <a:gd name="connsiteX88" fmla="*/ 936171 w 4215960"/>
                <a:gd name="connsiteY88" fmla="*/ 3849605 h 4384865"/>
                <a:gd name="connsiteX89" fmla="*/ 1030514 w 4215960"/>
                <a:gd name="connsiteY89" fmla="*/ 3893148 h 4384865"/>
                <a:gd name="connsiteX90" fmla="*/ 1480457 w 4215960"/>
                <a:gd name="connsiteY90" fmla="*/ 3878634 h 4384865"/>
                <a:gd name="connsiteX91" fmla="*/ 1531257 w 4215960"/>
                <a:gd name="connsiteY91" fmla="*/ 3864120 h 4384865"/>
                <a:gd name="connsiteX92" fmla="*/ 1618343 w 4215960"/>
                <a:gd name="connsiteY92" fmla="*/ 3856862 h 4384865"/>
                <a:gd name="connsiteX93" fmla="*/ 1698171 w 4215960"/>
                <a:gd name="connsiteY93" fmla="*/ 3842348 h 4384865"/>
                <a:gd name="connsiteX94" fmla="*/ 1756228 w 4215960"/>
                <a:gd name="connsiteY94" fmla="*/ 3835091 h 4384865"/>
                <a:gd name="connsiteX95" fmla="*/ 1785257 w 4215960"/>
                <a:gd name="connsiteY95" fmla="*/ 3820577 h 4384865"/>
                <a:gd name="connsiteX96" fmla="*/ 1850571 w 4215960"/>
                <a:gd name="connsiteY96" fmla="*/ 3798805 h 4384865"/>
                <a:gd name="connsiteX97" fmla="*/ 1886857 w 4215960"/>
                <a:gd name="connsiteY97" fmla="*/ 3784291 h 4384865"/>
                <a:gd name="connsiteX98" fmla="*/ 1988457 w 4215960"/>
                <a:gd name="connsiteY98" fmla="*/ 3769777 h 4384865"/>
                <a:gd name="connsiteX99" fmla="*/ 2017485 w 4215960"/>
                <a:gd name="connsiteY99" fmla="*/ 3762520 h 4384865"/>
                <a:gd name="connsiteX100" fmla="*/ 2637971 w 4215960"/>
                <a:gd name="connsiteY100" fmla="*/ 4109274 h 4384865"/>
                <a:gd name="connsiteX101" fmla="*/ 2724375 w 4215960"/>
                <a:gd name="connsiteY101" fmla="*/ 4295464 h 4384865"/>
                <a:gd name="connsiteX102" fmla="*/ 2784700 w 4215960"/>
                <a:gd name="connsiteY102" fmla="*/ 4354202 h 4384865"/>
                <a:gd name="connsiteX103" fmla="*/ 2795812 w 4215960"/>
                <a:gd name="connsiteY103" fmla="*/ 4324039 h 4384865"/>
                <a:gd name="connsiteX104" fmla="*/ 2841850 w 4215960"/>
                <a:gd name="connsiteY104" fmla="*/ 4297051 h 4384865"/>
                <a:gd name="connsiteX105" fmla="*/ 2892650 w 4215960"/>
                <a:gd name="connsiteY105" fmla="*/ 4370077 h 4384865"/>
                <a:gd name="connsiteX106" fmla="*/ 2941863 w 4215960"/>
                <a:gd name="connsiteY106" fmla="*/ 4373252 h 4384865"/>
                <a:gd name="connsiteX107" fmla="*/ 2897412 w 4215960"/>
                <a:gd name="connsiteY107" fmla="*/ 4279590 h 4384865"/>
                <a:gd name="connsiteX108" fmla="*/ 2854550 w 4215960"/>
                <a:gd name="connsiteY108" fmla="*/ 4211327 h 4384865"/>
                <a:gd name="connsiteX109" fmla="*/ 2897413 w 4215960"/>
                <a:gd name="connsiteY109" fmla="*/ 4195451 h 4384865"/>
                <a:gd name="connsiteX110" fmla="*/ 2878362 w 4215960"/>
                <a:gd name="connsiteY110" fmla="*/ 4154177 h 4384865"/>
                <a:gd name="connsiteX111" fmla="*/ 2930750 w 4215960"/>
                <a:gd name="connsiteY111" fmla="*/ 4163702 h 4384865"/>
                <a:gd name="connsiteX112" fmla="*/ 2910113 w 4215960"/>
                <a:gd name="connsiteY112" fmla="*/ 4130364 h 4384865"/>
                <a:gd name="connsiteX113" fmla="*/ 2931432 w 4215960"/>
                <a:gd name="connsiteY113" fmla="*/ 4113810 h 4384865"/>
                <a:gd name="connsiteX114" fmla="*/ 3052535 w 4215960"/>
                <a:gd name="connsiteY114" fmla="*/ 4199083 h 4384865"/>
                <a:gd name="connsiteX115" fmla="*/ 3087912 w 4215960"/>
                <a:gd name="connsiteY115" fmla="*/ 4185926 h 4384865"/>
                <a:gd name="connsiteX116" fmla="*/ 3140299 w 4215960"/>
                <a:gd name="connsiteY116" fmla="*/ 4251015 h 4384865"/>
                <a:gd name="connsiteX117" fmla="*/ 3160937 w 4215960"/>
                <a:gd name="connsiteY117" fmla="*/ 4309752 h 4384865"/>
                <a:gd name="connsiteX118" fmla="*/ 3268887 w 4215960"/>
                <a:gd name="connsiteY118" fmla="*/ 4328801 h 4384865"/>
                <a:gd name="connsiteX119" fmla="*/ 3208563 w 4215960"/>
                <a:gd name="connsiteY119" fmla="*/ 4262126 h 4384865"/>
                <a:gd name="connsiteX120" fmla="*/ 3205387 w 4215960"/>
                <a:gd name="connsiteY120" fmla="*/ 4193864 h 4384865"/>
                <a:gd name="connsiteX121" fmla="*/ 3259362 w 4215960"/>
                <a:gd name="connsiteY121" fmla="*/ 4249427 h 4384865"/>
                <a:gd name="connsiteX122" fmla="*/ 3308575 w 4215960"/>
                <a:gd name="connsiteY122" fmla="*/ 4254189 h 4384865"/>
                <a:gd name="connsiteX123" fmla="*/ 3302225 w 4215960"/>
                <a:gd name="connsiteY123" fmla="*/ 4204977 h 4384865"/>
                <a:gd name="connsiteX124" fmla="*/ 3362550 w 4215960"/>
                <a:gd name="connsiteY124" fmla="*/ 4209739 h 4384865"/>
                <a:gd name="connsiteX125" fmla="*/ 3424462 w 4215960"/>
                <a:gd name="connsiteY125" fmla="*/ 4252601 h 4384865"/>
                <a:gd name="connsiteX126" fmla="*/ 3456212 w 4215960"/>
                <a:gd name="connsiteY126" fmla="*/ 4239902 h 4384865"/>
                <a:gd name="connsiteX127" fmla="*/ 3449863 w 4215960"/>
                <a:gd name="connsiteY127" fmla="*/ 4204977 h 4384865"/>
                <a:gd name="connsiteX128" fmla="*/ 3491138 w 4215960"/>
                <a:gd name="connsiteY128" fmla="*/ 4181165 h 4384865"/>
                <a:gd name="connsiteX129" fmla="*/ 3575275 w 4215960"/>
                <a:gd name="connsiteY129" fmla="*/ 4238315 h 4384865"/>
                <a:gd name="connsiteX130" fmla="*/ 3592738 w 4215960"/>
                <a:gd name="connsiteY130" fmla="*/ 4136717 h 4384865"/>
                <a:gd name="connsiteX131" fmla="*/ 3567338 w 4215960"/>
                <a:gd name="connsiteY131" fmla="*/ 4114491 h 4384865"/>
                <a:gd name="connsiteX132" fmla="*/ 3494312 w 4215960"/>
                <a:gd name="connsiteY132" fmla="*/ 4071628 h 4384865"/>
                <a:gd name="connsiteX133" fmla="*/ 3516537 w 4215960"/>
                <a:gd name="connsiteY133" fmla="*/ 4046229 h 4384865"/>
                <a:gd name="connsiteX134" fmla="*/ 3537175 w 4215960"/>
                <a:gd name="connsiteY134" fmla="*/ 4024003 h 4384865"/>
                <a:gd name="connsiteX135" fmla="*/ 3591150 w 4215960"/>
                <a:gd name="connsiteY135" fmla="*/ 4055754 h 4384865"/>
                <a:gd name="connsiteX136" fmla="*/ 3597500 w 4215960"/>
                <a:gd name="connsiteY136" fmla="*/ 4011304 h 4384865"/>
                <a:gd name="connsiteX137" fmla="*/ 3541937 w 4215960"/>
                <a:gd name="connsiteY137" fmla="*/ 3987491 h 4384865"/>
                <a:gd name="connsiteX138" fmla="*/ 3540350 w 4215960"/>
                <a:gd name="connsiteY138" fmla="*/ 3977967 h 4384865"/>
                <a:gd name="connsiteX139" fmla="*/ 3527649 w 4215960"/>
                <a:gd name="connsiteY139" fmla="*/ 3939868 h 4384865"/>
                <a:gd name="connsiteX140" fmla="*/ 3533999 w 4215960"/>
                <a:gd name="connsiteY140" fmla="*/ 3892242 h 4384865"/>
                <a:gd name="connsiteX141" fmla="*/ 3545112 w 4215960"/>
                <a:gd name="connsiteY141" fmla="*/ 3836679 h 4384865"/>
                <a:gd name="connsiteX142" fmla="*/ 3507012 w 4215960"/>
                <a:gd name="connsiteY142" fmla="*/ 3806517 h 4384865"/>
                <a:gd name="connsiteX143" fmla="*/ 3540349 w 4215960"/>
                <a:gd name="connsiteY143" fmla="*/ 3796992 h 4384865"/>
                <a:gd name="connsiteX144" fmla="*/ 3518124 w 4215960"/>
                <a:gd name="connsiteY144" fmla="*/ 3760479 h 4384865"/>
                <a:gd name="connsiteX145" fmla="*/ 3556225 w 4215960"/>
                <a:gd name="connsiteY145" fmla="*/ 3755718 h 4384865"/>
                <a:gd name="connsiteX146" fmla="*/ 3562574 w 4215960"/>
                <a:gd name="connsiteY146" fmla="*/ 3722379 h 4384865"/>
                <a:gd name="connsiteX147" fmla="*/ 3624488 w 4215960"/>
                <a:gd name="connsiteY147" fmla="*/ 3731906 h 4384865"/>
                <a:gd name="connsiteX148" fmla="*/ 3657601 w 4215960"/>
                <a:gd name="connsiteY148" fmla="*/ 3747098 h 4384865"/>
                <a:gd name="connsiteX149" fmla="*/ 3623808 w 4215960"/>
                <a:gd name="connsiteY149" fmla="*/ 3788146 h 4384865"/>
                <a:gd name="connsiteX150" fmla="*/ 3662816 w 4215960"/>
                <a:gd name="connsiteY150" fmla="*/ 3895642 h 4384865"/>
                <a:gd name="connsiteX151" fmla="*/ 3715203 w 4215960"/>
                <a:gd name="connsiteY151" fmla="*/ 3926940 h 4384865"/>
                <a:gd name="connsiteX152" fmla="*/ 3767137 w 4215960"/>
                <a:gd name="connsiteY152" fmla="*/ 3884758 h 4384865"/>
                <a:gd name="connsiteX153" fmla="*/ 3852862 w 4215960"/>
                <a:gd name="connsiteY153" fmla="*/ 3836225 h 4384865"/>
                <a:gd name="connsiteX154" fmla="*/ 3835626 w 4215960"/>
                <a:gd name="connsiteY154" fmla="*/ 3747324 h 4384865"/>
                <a:gd name="connsiteX155" fmla="*/ 3912960 w 4215960"/>
                <a:gd name="connsiteY155" fmla="*/ 3614655 h 4384865"/>
                <a:gd name="connsiteX156" fmla="*/ 4205514 w 4215960"/>
                <a:gd name="connsiteY156" fmla="*/ 3281507 h 4384865"/>
                <a:gd name="connsiteX157" fmla="*/ 4124097 w 4215960"/>
                <a:gd name="connsiteY157" fmla="*/ 3272435 h 4384865"/>
                <a:gd name="connsiteX158" fmla="*/ 4128634 w 4215960"/>
                <a:gd name="connsiteY158" fmla="*/ 3180587 h 4384865"/>
                <a:gd name="connsiteX159" fmla="*/ 4079647 w 4215960"/>
                <a:gd name="connsiteY159" fmla="*/ 3155415 h 4384865"/>
                <a:gd name="connsiteX160" fmla="*/ 3995510 w 4215960"/>
                <a:gd name="connsiteY160" fmla="*/ 3186937 h 4384865"/>
                <a:gd name="connsiteX161" fmla="*/ 3958771 w 4215960"/>
                <a:gd name="connsiteY161" fmla="*/ 3150652 h 4384865"/>
                <a:gd name="connsiteX162" fmla="*/ 4003448 w 4215960"/>
                <a:gd name="connsiteY162" fmla="*/ 3127747 h 4384865"/>
                <a:gd name="connsiteX163" fmla="*/ 3874181 w 4215960"/>
                <a:gd name="connsiteY163" fmla="*/ 2914568 h 4384865"/>
                <a:gd name="connsiteX164" fmla="*/ 3889147 w 4215960"/>
                <a:gd name="connsiteY164" fmla="*/ 2884405 h 4384865"/>
                <a:gd name="connsiteX165" fmla="*/ 3865562 w 4215960"/>
                <a:gd name="connsiteY165" fmla="*/ 2768745 h 4384865"/>
                <a:gd name="connsiteX166" fmla="*/ 3706813 w 4215960"/>
                <a:gd name="connsiteY166" fmla="*/ 2757859 h 4384865"/>
                <a:gd name="connsiteX167" fmla="*/ 3673475 w 4215960"/>
                <a:gd name="connsiteY167" fmla="*/ 2806617 h 4384865"/>
                <a:gd name="connsiteX168" fmla="*/ 3584575 w 4215960"/>
                <a:gd name="connsiteY168" fmla="*/ 2821133 h 4384865"/>
                <a:gd name="connsiteX169" fmla="*/ 3590925 w 4215960"/>
                <a:gd name="connsiteY169" fmla="*/ 2799134 h 4384865"/>
                <a:gd name="connsiteX170" fmla="*/ 3537403 w 4215960"/>
                <a:gd name="connsiteY170" fmla="*/ 2783033 h 4384865"/>
                <a:gd name="connsiteX171" fmla="*/ 3512684 w 4215960"/>
                <a:gd name="connsiteY171" fmla="*/ 2617932 h 4384865"/>
                <a:gd name="connsiteX172" fmla="*/ 3232377 w 4215960"/>
                <a:gd name="connsiteY172" fmla="*/ 2551257 h 4384865"/>
                <a:gd name="connsiteX173" fmla="*/ 3096078 w 4215960"/>
                <a:gd name="connsiteY173" fmla="*/ 2594573 h 4384865"/>
                <a:gd name="connsiteX174" fmla="*/ 2964089 w 4215960"/>
                <a:gd name="connsiteY174" fmla="*/ 2587089 h 4384865"/>
                <a:gd name="connsiteX175" fmla="*/ 2831646 w 4215960"/>
                <a:gd name="connsiteY175" fmla="*/ 2476191 h 4384865"/>
                <a:gd name="connsiteX176" fmla="*/ 2618468 w 4215960"/>
                <a:gd name="connsiteY176" fmla="*/ 2172978 h 4384865"/>
                <a:gd name="connsiteX177" fmla="*/ 2220006 w 4215960"/>
                <a:gd name="connsiteY177" fmla="*/ 2033505 h 4384865"/>
                <a:gd name="connsiteX178" fmla="*/ 1983468 w 4215960"/>
                <a:gd name="connsiteY178" fmla="*/ 1720541 h 4384865"/>
                <a:gd name="connsiteX179" fmla="*/ 2017259 w 4215960"/>
                <a:gd name="connsiteY179" fmla="*/ 1695595 h 4384865"/>
                <a:gd name="connsiteX180" fmla="*/ 2076903 w 4215960"/>
                <a:gd name="connsiteY180" fmla="*/ 1778598 h 4384865"/>
                <a:gd name="connsiteX181" fmla="*/ 2097087 w 4215960"/>
                <a:gd name="connsiteY181" fmla="*/ 1761135 h 4384865"/>
                <a:gd name="connsiteX182" fmla="*/ 2140177 w 4215960"/>
                <a:gd name="connsiteY182" fmla="*/ 1791979 h 4384865"/>
                <a:gd name="connsiteX183" fmla="*/ 2228850 w 4215960"/>
                <a:gd name="connsiteY183" fmla="*/ 1738230 h 4384865"/>
                <a:gd name="connsiteX184" fmla="*/ 2244952 w 4215960"/>
                <a:gd name="connsiteY184" fmla="*/ 1717820 h 4384865"/>
                <a:gd name="connsiteX185" fmla="*/ 2303235 w 4215960"/>
                <a:gd name="connsiteY185" fmla="*/ 1718046 h 4384865"/>
                <a:gd name="connsiteX186" fmla="*/ 2319338 w 4215960"/>
                <a:gd name="connsiteY186" fmla="*/ 1684936 h 4384865"/>
                <a:gd name="connsiteX187" fmla="*/ 2300514 w 4215960"/>
                <a:gd name="connsiteY187" fmla="*/ 1659309 h 4384865"/>
                <a:gd name="connsiteX188" fmla="*/ 2233386 w 4215960"/>
                <a:gd name="connsiteY188" fmla="*/ 1679266 h 4384865"/>
                <a:gd name="connsiteX189" fmla="*/ 2211614 w 4215960"/>
                <a:gd name="connsiteY189" fmla="*/ 1625745 h 4384865"/>
                <a:gd name="connsiteX190" fmla="*/ 2232932 w 4215960"/>
                <a:gd name="connsiteY190" fmla="*/ 1596035 h 4384865"/>
                <a:gd name="connsiteX191" fmla="*/ 2176462 w 4215960"/>
                <a:gd name="connsiteY191" fmla="*/ 1492621 h 4384865"/>
                <a:gd name="connsiteX192" fmla="*/ 2127931 w 4215960"/>
                <a:gd name="connsiteY192" fmla="*/ 1531402 h 4384865"/>
                <a:gd name="connsiteX193" fmla="*/ 2038576 w 4215960"/>
                <a:gd name="connsiteY193" fmla="*/ 1476746 h 4384865"/>
                <a:gd name="connsiteX194" fmla="*/ 2090510 w 4215960"/>
                <a:gd name="connsiteY194" fmla="*/ 1384217 h 4384865"/>
                <a:gd name="connsiteX195" fmla="*/ 2047648 w 4215960"/>
                <a:gd name="connsiteY195" fmla="*/ 1263114 h 4384865"/>
                <a:gd name="connsiteX196" fmla="*/ 2062389 w 4215960"/>
                <a:gd name="connsiteY196" fmla="*/ 1139062 h 4384865"/>
                <a:gd name="connsiteX197" fmla="*/ 2157639 w 4215960"/>
                <a:gd name="connsiteY197" fmla="*/ 1065357 h 4384865"/>
                <a:gd name="connsiteX198" fmla="*/ 2262868 w 4215960"/>
                <a:gd name="connsiteY198" fmla="*/ 1042905 h 4384865"/>
                <a:gd name="connsiteX199" fmla="*/ 2199821 w 4215960"/>
                <a:gd name="connsiteY199" fmla="*/ 953098 h 4384865"/>
                <a:gd name="connsiteX200" fmla="*/ 2182585 w 4215960"/>
                <a:gd name="connsiteY200" fmla="*/ 997775 h 4384865"/>
                <a:gd name="connsiteX201" fmla="*/ 2139270 w 4215960"/>
                <a:gd name="connsiteY201" fmla="*/ 950604 h 4384865"/>
                <a:gd name="connsiteX202" fmla="*/ 2160588 w 4215960"/>
                <a:gd name="connsiteY202" fmla="*/ 865332 h 4384865"/>
                <a:gd name="connsiteX203" fmla="*/ 2233612 w 4215960"/>
                <a:gd name="connsiteY203" fmla="*/ 768041 h 4384865"/>
                <a:gd name="connsiteX204" fmla="*/ 2216603 w 4215960"/>
                <a:gd name="connsiteY204" fmla="*/ 661452 h 4384865"/>
                <a:gd name="connsiteX205" fmla="*/ 2045381 w 4215960"/>
                <a:gd name="connsiteY205" fmla="*/ 671203 h 4384865"/>
                <a:gd name="connsiteX206" fmla="*/ 2026103 w 4215960"/>
                <a:gd name="connsiteY206" fmla="*/ 713840 h 4384865"/>
                <a:gd name="connsiteX207" fmla="*/ 1993900 w 4215960"/>
                <a:gd name="connsiteY207" fmla="*/ 646257 h 4384865"/>
                <a:gd name="connsiteX208" fmla="*/ 1964190 w 4215960"/>
                <a:gd name="connsiteY208" fmla="*/ 686625 h 4384865"/>
                <a:gd name="connsiteX209" fmla="*/ 1778681 w 4215960"/>
                <a:gd name="connsiteY209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4750 w 4215960"/>
                <a:gd name="connsiteY38" fmla="*/ 245758 h 4384865"/>
                <a:gd name="connsiteX39" fmla="*/ 608237 w 4215960"/>
                <a:gd name="connsiteY39" fmla="*/ 198132 h 4384865"/>
                <a:gd name="connsiteX40" fmla="*/ 609825 w 4215960"/>
                <a:gd name="connsiteY40" fmla="*/ 198133 h 4384865"/>
                <a:gd name="connsiteX41" fmla="*/ 512987 w 4215960"/>
                <a:gd name="connsiteY41" fmla="*/ 177495 h 4384865"/>
                <a:gd name="connsiteX42" fmla="*/ 362857 w 4215960"/>
                <a:gd name="connsiteY42" fmla="*/ 808862 h 4384865"/>
                <a:gd name="connsiteX43" fmla="*/ 312057 w 4215960"/>
                <a:gd name="connsiteY43" fmla="*/ 823377 h 4384865"/>
                <a:gd name="connsiteX44" fmla="*/ 239485 w 4215960"/>
                <a:gd name="connsiteY44" fmla="*/ 874177 h 4384865"/>
                <a:gd name="connsiteX45" fmla="*/ 210457 w 4215960"/>
                <a:gd name="connsiteY45" fmla="*/ 881434 h 4384865"/>
                <a:gd name="connsiteX46" fmla="*/ 159657 w 4215960"/>
                <a:gd name="connsiteY46" fmla="*/ 910462 h 4384865"/>
                <a:gd name="connsiteX47" fmla="*/ 130628 w 4215960"/>
                <a:gd name="connsiteY47" fmla="*/ 939491 h 4384865"/>
                <a:gd name="connsiteX48" fmla="*/ 108857 w 4215960"/>
                <a:gd name="connsiteY48" fmla="*/ 961262 h 4384865"/>
                <a:gd name="connsiteX49" fmla="*/ 94343 w 4215960"/>
                <a:gd name="connsiteY49" fmla="*/ 975777 h 4384865"/>
                <a:gd name="connsiteX50" fmla="*/ 43543 w 4215960"/>
                <a:gd name="connsiteY50" fmla="*/ 1055605 h 4384865"/>
                <a:gd name="connsiteX51" fmla="*/ 14514 w 4215960"/>
                <a:gd name="connsiteY51" fmla="*/ 1135434 h 4384865"/>
                <a:gd name="connsiteX52" fmla="*/ 0 w 4215960"/>
                <a:gd name="connsiteY52" fmla="*/ 1193491 h 4384865"/>
                <a:gd name="connsiteX53" fmla="*/ 7257 w 4215960"/>
                <a:gd name="connsiteY53" fmla="*/ 2165948 h 4384865"/>
                <a:gd name="connsiteX54" fmla="*/ 29028 w 4215960"/>
                <a:gd name="connsiteY54" fmla="*/ 2267548 h 4384865"/>
                <a:gd name="connsiteX55" fmla="*/ 43543 w 4215960"/>
                <a:gd name="connsiteY55" fmla="*/ 2303834 h 4384865"/>
                <a:gd name="connsiteX56" fmla="*/ 58057 w 4215960"/>
                <a:gd name="connsiteY56" fmla="*/ 2369148 h 4384865"/>
                <a:gd name="connsiteX57" fmla="*/ 79828 w 4215960"/>
                <a:gd name="connsiteY57" fmla="*/ 2419948 h 4384865"/>
                <a:gd name="connsiteX58" fmla="*/ 116114 w 4215960"/>
                <a:gd name="connsiteY58" fmla="*/ 2536062 h 4384865"/>
                <a:gd name="connsiteX59" fmla="*/ 137885 w 4215960"/>
                <a:gd name="connsiteY59" fmla="*/ 2601377 h 4384865"/>
                <a:gd name="connsiteX60" fmla="*/ 145143 w 4215960"/>
                <a:gd name="connsiteY60" fmla="*/ 2623148 h 4384865"/>
                <a:gd name="connsiteX61" fmla="*/ 166914 w 4215960"/>
                <a:gd name="connsiteY61" fmla="*/ 2666691 h 4384865"/>
                <a:gd name="connsiteX62" fmla="*/ 188685 w 4215960"/>
                <a:gd name="connsiteY62" fmla="*/ 2717491 h 4384865"/>
                <a:gd name="connsiteX63" fmla="*/ 195943 w 4215960"/>
                <a:gd name="connsiteY63" fmla="*/ 2746520 h 4384865"/>
                <a:gd name="connsiteX64" fmla="*/ 232228 w 4215960"/>
                <a:gd name="connsiteY64" fmla="*/ 2797320 h 4384865"/>
                <a:gd name="connsiteX65" fmla="*/ 254000 w 4215960"/>
                <a:gd name="connsiteY65" fmla="*/ 2855377 h 4384865"/>
                <a:gd name="connsiteX66" fmla="*/ 275771 w 4215960"/>
                <a:gd name="connsiteY66" fmla="*/ 2877148 h 4384865"/>
                <a:gd name="connsiteX67" fmla="*/ 312057 w 4215960"/>
                <a:gd name="connsiteY67" fmla="*/ 2949720 h 4384865"/>
                <a:gd name="connsiteX68" fmla="*/ 348343 w 4215960"/>
                <a:gd name="connsiteY68" fmla="*/ 3000520 h 4384865"/>
                <a:gd name="connsiteX69" fmla="*/ 355600 w 4215960"/>
                <a:gd name="connsiteY69" fmla="*/ 3022291 h 4384865"/>
                <a:gd name="connsiteX70" fmla="*/ 406400 w 4215960"/>
                <a:gd name="connsiteY70" fmla="*/ 3087605 h 4384865"/>
                <a:gd name="connsiteX71" fmla="*/ 435428 w 4215960"/>
                <a:gd name="connsiteY71" fmla="*/ 3152920 h 4384865"/>
                <a:gd name="connsiteX72" fmla="*/ 457200 w 4215960"/>
                <a:gd name="connsiteY72" fmla="*/ 3181948 h 4384865"/>
                <a:gd name="connsiteX73" fmla="*/ 471714 w 4215960"/>
                <a:gd name="connsiteY73" fmla="*/ 3240005 h 4384865"/>
                <a:gd name="connsiteX74" fmla="*/ 478971 w 4215960"/>
                <a:gd name="connsiteY74" fmla="*/ 3261777 h 4384865"/>
                <a:gd name="connsiteX75" fmla="*/ 486228 w 4215960"/>
                <a:gd name="connsiteY75" fmla="*/ 3290805 h 4384865"/>
                <a:gd name="connsiteX76" fmla="*/ 493485 w 4215960"/>
                <a:gd name="connsiteY76" fmla="*/ 3356120 h 4384865"/>
                <a:gd name="connsiteX77" fmla="*/ 515257 w 4215960"/>
                <a:gd name="connsiteY77" fmla="*/ 3414177 h 4384865"/>
                <a:gd name="connsiteX78" fmla="*/ 544285 w 4215960"/>
                <a:gd name="connsiteY78" fmla="*/ 3457720 h 4384865"/>
                <a:gd name="connsiteX79" fmla="*/ 573314 w 4215960"/>
                <a:gd name="connsiteY79" fmla="*/ 3508520 h 4384865"/>
                <a:gd name="connsiteX80" fmla="*/ 602343 w 4215960"/>
                <a:gd name="connsiteY80" fmla="*/ 3530291 h 4384865"/>
                <a:gd name="connsiteX81" fmla="*/ 645885 w 4215960"/>
                <a:gd name="connsiteY81" fmla="*/ 3573834 h 4384865"/>
                <a:gd name="connsiteX82" fmla="*/ 674914 w 4215960"/>
                <a:gd name="connsiteY82" fmla="*/ 3595605 h 4384865"/>
                <a:gd name="connsiteX83" fmla="*/ 711200 w 4215960"/>
                <a:gd name="connsiteY83" fmla="*/ 3639148 h 4384865"/>
                <a:gd name="connsiteX84" fmla="*/ 740228 w 4215960"/>
                <a:gd name="connsiteY84" fmla="*/ 3660920 h 4384865"/>
                <a:gd name="connsiteX85" fmla="*/ 812800 w 4215960"/>
                <a:gd name="connsiteY85" fmla="*/ 3726234 h 4384865"/>
                <a:gd name="connsiteX86" fmla="*/ 849085 w 4215960"/>
                <a:gd name="connsiteY86" fmla="*/ 3769777 h 4384865"/>
                <a:gd name="connsiteX87" fmla="*/ 870857 w 4215960"/>
                <a:gd name="connsiteY87" fmla="*/ 3784291 h 4384865"/>
                <a:gd name="connsiteX88" fmla="*/ 907143 w 4215960"/>
                <a:gd name="connsiteY88" fmla="*/ 3827834 h 4384865"/>
                <a:gd name="connsiteX89" fmla="*/ 936171 w 4215960"/>
                <a:gd name="connsiteY89" fmla="*/ 3849605 h 4384865"/>
                <a:gd name="connsiteX90" fmla="*/ 1030514 w 4215960"/>
                <a:gd name="connsiteY90" fmla="*/ 3893148 h 4384865"/>
                <a:gd name="connsiteX91" fmla="*/ 1480457 w 4215960"/>
                <a:gd name="connsiteY91" fmla="*/ 3878634 h 4384865"/>
                <a:gd name="connsiteX92" fmla="*/ 1531257 w 4215960"/>
                <a:gd name="connsiteY92" fmla="*/ 3864120 h 4384865"/>
                <a:gd name="connsiteX93" fmla="*/ 1618343 w 4215960"/>
                <a:gd name="connsiteY93" fmla="*/ 3856862 h 4384865"/>
                <a:gd name="connsiteX94" fmla="*/ 1698171 w 4215960"/>
                <a:gd name="connsiteY94" fmla="*/ 3842348 h 4384865"/>
                <a:gd name="connsiteX95" fmla="*/ 1756228 w 4215960"/>
                <a:gd name="connsiteY95" fmla="*/ 3835091 h 4384865"/>
                <a:gd name="connsiteX96" fmla="*/ 1785257 w 4215960"/>
                <a:gd name="connsiteY96" fmla="*/ 3820577 h 4384865"/>
                <a:gd name="connsiteX97" fmla="*/ 1850571 w 4215960"/>
                <a:gd name="connsiteY97" fmla="*/ 3798805 h 4384865"/>
                <a:gd name="connsiteX98" fmla="*/ 1886857 w 4215960"/>
                <a:gd name="connsiteY98" fmla="*/ 3784291 h 4384865"/>
                <a:gd name="connsiteX99" fmla="*/ 1988457 w 4215960"/>
                <a:gd name="connsiteY99" fmla="*/ 3769777 h 4384865"/>
                <a:gd name="connsiteX100" fmla="*/ 2017485 w 4215960"/>
                <a:gd name="connsiteY100" fmla="*/ 3762520 h 4384865"/>
                <a:gd name="connsiteX101" fmla="*/ 2637971 w 4215960"/>
                <a:gd name="connsiteY101" fmla="*/ 4109274 h 4384865"/>
                <a:gd name="connsiteX102" fmla="*/ 2724375 w 4215960"/>
                <a:gd name="connsiteY102" fmla="*/ 4295464 h 4384865"/>
                <a:gd name="connsiteX103" fmla="*/ 2784700 w 4215960"/>
                <a:gd name="connsiteY103" fmla="*/ 4354202 h 4384865"/>
                <a:gd name="connsiteX104" fmla="*/ 2795812 w 4215960"/>
                <a:gd name="connsiteY104" fmla="*/ 4324039 h 4384865"/>
                <a:gd name="connsiteX105" fmla="*/ 2841850 w 4215960"/>
                <a:gd name="connsiteY105" fmla="*/ 4297051 h 4384865"/>
                <a:gd name="connsiteX106" fmla="*/ 2892650 w 4215960"/>
                <a:gd name="connsiteY106" fmla="*/ 4370077 h 4384865"/>
                <a:gd name="connsiteX107" fmla="*/ 2941863 w 4215960"/>
                <a:gd name="connsiteY107" fmla="*/ 4373252 h 4384865"/>
                <a:gd name="connsiteX108" fmla="*/ 2897412 w 4215960"/>
                <a:gd name="connsiteY108" fmla="*/ 4279590 h 4384865"/>
                <a:gd name="connsiteX109" fmla="*/ 2854550 w 4215960"/>
                <a:gd name="connsiteY109" fmla="*/ 4211327 h 4384865"/>
                <a:gd name="connsiteX110" fmla="*/ 2897413 w 4215960"/>
                <a:gd name="connsiteY110" fmla="*/ 4195451 h 4384865"/>
                <a:gd name="connsiteX111" fmla="*/ 2878362 w 4215960"/>
                <a:gd name="connsiteY111" fmla="*/ 4154177 h 4384865"/>
                <a:gd name="connsiteX112" fmla="*/ 2930750 w 4215960"/>
                <a:gd name="connsiteY112" fmla="*/ 4163702 h 4384865"/>
                <a:gd name="connsiteX113" fmla="*/ 2910113 w 4215960"/>
                <a:gd name="connsiteY113" fmla="*/ 4130364 h 4384865"/>
                <a:gd name="connsiteX114" fmla="*/ 2931432 w 4215960"/>
                <a:gd name="connsiteY114" fmla="*/ 4113810 h 4384865"/>
                <a:gd name="connsiteX115" fmla="*/ 3052535 w 4215960"/>
                <a:gd name="connsiteY115" fmla="*/ 4199083 h 4384865"/>
                <a:gd name="connsiteX116" fmla="*/ 3087912 w 4215960"/>
                <a:gd name="connsiteY116" fmla="*/ 4185926 h 4384865"/>
                <a:gd name="connsiteX117" fmla="*/ 3140299 w 4215960"/>
                <a:gd name="connsiteY117" fmla="*/ 4251015 h 4384865"/>
                <a:gd name="connsiteX118" fmla="*/ 3160937 w 4215960"/>
                <a:gd name="connsiteY118" fmla="*/ 4309752 h 4384865"/>
                <a:gd name="connsiteX119" fmla="*/ 3268887 w 4215960"/>
                <a:gd name="connsiteY119" fmla="*/ 4328801 h 4384865"/>
                <a:gd name="connsiteX120" fmla="*/ 3208563 w 4215960"/>
                <a:gd name="connsiteY120" fmla="*/ 4262126 h 4384865"/>
                <a:gd name="connsiteX121" fmla="*/ 3205387 w 4215960"/>
                <a:gd name="connsiteY121" fmla="*/ 4193864 h 4384865"/>
                <a:gd name="connsiteX122" fmla="*/ 3259362 w 4215960"/>
                <a:gd name="connsiteY122" fmla="*/ 4249427 h 4384865"/>
                <a:gd name="connsiteX123" fmla="*/ 3308575 w 4215960"/>
                <a:gd name="connsiteY123" fmla="*/ 4254189 h 4384865"/>
                <a:gd name="connsiteX124" fmla="*/ 3302225 w 4215960"/>
                <a:gd name="connsiteY124" fmla="*/ 4204977 h 4384865"/>
                <a:gd name="connsiteX125" fmla="*/ 3362550 w 4215960"/>
                <a:gd name="connsiteY125" fmla="*/ 4209739 h 4384865"/>
                <a:gd name="connsiteX126" fmla="*/ 3424462 w 4215960"/>
                <a:gd name="connsiteY126" fmla="*/ 4252601 h 4384865"/>
                <a:gd name="connsiteX127" fmla="*/ 3456212 w 4215960"/>
                <a:gd name="connsiteY127" fmla="*/ 4239902 h 4384865"/>
                <a:gd name="connsiteX128" fmla="*/ 3449863 w 4215960"/>
                <a:gd name="connsiteY128" fmla="*/ 4204977 h 4384865"/>
                <a:gd name="connsiteX129" fmla="*/ 3491138 w 4215960"/>
                <a:gd name="connsiteY129" fmla="*/ 4181165 h 4384865"/>
                <a:gd name="connsiteX130" fmla="*/ 3575275 w 4215960"/>
                <a:gd name="connsiteY130" fmla="*/ 4238315 h 4384865"/>
                <a:gd name="connsiteX131" fmla="*/ 3592738 w 4215960"/>
                <a:gd name="connsiteY131" fmla="*/ 4136717 h 4384865"/>
                <a:gd name="connsiteX132" fmla="*/ 3567338 w 4215960"/>
                <a:gd name="connsiteY132" fmla="*/ 4114491 h 4384865"/>
                <a:gd name="connsiteX133" fmla="*/ 3494312 w 4215960"/>
                <a:gd name="connsiteY133" fmla="*/ 4071628 h 4384865"/>
                <a:gd name="connsiteX134" fmla="*/ 3516537 w 4215960"/>
                <a:gd name="connsiteY134" fmla="*/ 4046229 h 4384865"/>
                <a:gd name="connsiteX135" fmla="*/ 3537175 w 4215960"/>
                <a:gd name="connsiteY135" fmla="*/ 4024003 h 4384865"/>
                <a:gd name="connsiteX136" fmla="*/ 3591150 w 4215960"/>
                <a:gd name="connsiteY136" fmla="*/ 4055754 h 4384865"/>
                <a:gd name="connsiteX137" fmla="*/ 3597500 w 4215960"/>
                <a:gd name="connsiteY137" fmla="*/ 4011304 h 4384865"/>
                <a:gd name="connsiteX138" fmla="*/ 3541937 w 4215960"/>
                <a:gd name="connsiteY138" fmla="*/ 3987491 h 4384865"/>
                <a:gd name="connsiteX139" fmla="*/ 3540350 w 4215960"/>
                <a:gd name="connsiteY139" fmla="*/ 3977967 h 4384865"/>
                <a:gd name="connsiteX140" fmla="*/ 3527649 w 4215960"/>
                <a:gd name="connsiteY140" fmla="*/ 3939868 h 4384865"/>
                <a:gd name="connsiteX141" fmla="*/ 3533999 w 4215960"/>
                <a:gd name="connsiteY141" fmla="*/ 3892242 h 4384865"/>
                <a:gd name="connsiteX142" fmla="*/ 3545112 w 4215960"/>
                <a:gd name="connsiteY142" fmla="*/ 3836679 h 4384865"/>
                <a:gd name="connsiteX143" fmla="*/ 3507012 w 4215960"/>
                <a:gd name="connsiteY143" fmla="*/ 3806517 h 4384865"/>
                <a:gd name="connsiteX144" fmla="*/ 3540349 w 4215960"/>
                <a:gd name="connsiteY144" fmla="*/ 3796992 h 4384865"/>
                <a:gd name="connsiteX145" fmla="*/ 3518124 w 4215960"/>
                <a:gd name="connsiteY145" fmla="*/ 3760479 h 4384865"/>
                <a:gd name="connsiteX146" fmla="*/ 3556225 w 4215960"/>
                <a:gd name="connsiteY146" fmla="*/ 3755718 h 4384865"/>
                <a:gd name="connsiteX147" fmla="*/ 3562574 w 4215960"/>
                <a:gd name="connsiteY147" fmla="*/ 3722379 h 4384865"/>
                <a:gd name="connsiteX148" fmla="*/ 3624488 w 4215960"/>
                <a:gd name="connsiteY148" fmla="*/ 3731906 h 4384865"/>
                <a:gd name="connsiteX149" fmla="*/ 3657601 w 4215960"/>
                <a:gd name="connsiteY149" fmla="*/ 3747098 h 4384865"/>
                <a:gd name="connsiteX150" fmla="*/ 3623808 w 4215960"/>
                <a:gd name="connsiteY150" fmla="*/ 3788146 h 4384865"/>
                <a:gd name="connsiteX151" fmla="*/ 3662816 w 4215960"/>
                <a:gd name="connsiteY151" fmla="*/ 3895642 h 4384865"/>
                <a:gd name="connsiteX152" fmla="*/ 3715203 w 4215960"/>
                <a:gd name="connsiteY152" fmla="*/ 3926940 h 4384865"/>
                <a:gd name="connsiteX153" fmla="*/ 3767137 w 4215960"/>
                <a:gd name="connsiteY153" fmla="*/ 3884758 h 4384865"/>
                <a:gd name="connsiteX154" fmla="*/ 3852862 w 4215960"/>
                <a:gd name="connsiteY154" fmla="*/ 3836225 h 4384865"/>
                <a:gd name="connsiteX155" fmla="*/ 3835626 w 4215960"/>
                <a:gd name="connsiteY155" fmla="*/ 3747324 h 4384865"/>
                <a:gd name="connsiteX156" fmla="*/ 3912960 w 4215960"/>
                <a:gd name="connsiteY156" fmla="*/ 3614655 h 4384865"/>
                <a:gd name="connsiteX157" fmla="*/ 4205514 w 4215960"/>
                <a:gd name="connsiteY157" fmla="*/ 3281507 h 4384865"/>
                <a:gd name="connsiteX158" fmla="*/ 4124097 w 4215960"/>
                <a:gd name="connsiteY158" fmla="*/ 3272435 h 4384865"/>
                <a:gd name="connsiteX159" fmla="*/ 4128634 w 4215960"/>
                <a:gd name="connsiteY159" fmla="*/ 3180587 h 4384865"/>
                <a:gd name="connsiteX160" fmla="*/ 4079647 w 4215960"/>
                <a:gd name="connsiteY160" fmla="*/ 3155415 h 4384865"/>
                <a:gd name="connsiteX161" fmla="*/ 3995510 w 4215960"/>
                <a:gd name="connsiteY161" fmla="*/ 3186937 h 4384865"/>
                <a:gd name="connsiteX162" fmla="*/ 3958771 w 4215960"/>
                <a:gd name="connsiteY162" fmla="*/ 3150652 h 4384865"/>
                <a:gd name="connsiteX163" fmla="*/ 4003448 w 4215960"/>
                <a:gd name="connsiteY163" fmla="*/ 3127747 h 4384865"/>
                <a:gd name="connsiteX164" fmla="*/ 3874181 w 4215960"/>
                <a:gd name="connsiteY164" fmla="*/ 2914568 h 4384865"/>
                <a:gd name="connsiteX165" fmla="*/ 3889147 w 4215960"/>
                <a:gd name="connsiteY165" fmla="*/ 2884405 h 4384865"/>
                <a:gd name="connsiteX166" fmla="*/ 3865562 w 4215960"/>
                <a:gd name="connsiteY166" fmla="*/ 2768745 h 4384865"/>
                <a:gd name="connsiteX167" fmla="*/ 3706813 w 4215960"/>
                <a:gd name="connsiteY167" fmla="*/ 2757859 h 4384865"/>
                <a:gd name="connsiteX168" fmla="*/ 3673475 w 4215960"/>
                <a:gd name="connsiteY168" fmla="*/ 2806617 h 4384865"/>
                <a:gd name="connsiteX169" fmla="*/ 3584575 w 4215960"/>
                <a:gd name="connsiteY169" fmla="*/ 2821133 h 4384865"/>
                <a:gd name="connsiteX170" fmla="*/ 3590925 w 4215960"/>
                <a:gd name="connsiteY170" fmla="*/ 2799134 h 4384865"/>
                <a:gd name="connsiteX171" fmla="*/ 3537403 w 4215960"/>
                <a:gd name="connsiteY171" fmla="*/ 2783033 h 4384865"/>
                <a:gd name="connsiteX172" fmla="*/ 3512684 w 4215960"/>
                <a:gd name="connsiteY172" fmla="*/ 2617932 h 4384865"/>
                <a:gd name="connsiteX173" fmla="*/ 3232377 w 4215960"/>
                <a:gd name="connsiteY173" fmla="*/ 2551257 h 4384865"/>
                <a:gd name="connsiteX174" fmla="*/ 3096078 w 4215960"/>
                <a:gd name="connsiteY174" fmla="*/ 2594573 h 4384865"/>
                <a:gd name="connsiteX175" fmla="*/ 2964089 w 4215960"/>
                <a:gd name="connsiteY175" fmla="*/ 2587089 h 4384865"/>
                <a:gd name="connsiteX176" fmla="*/ 2831646 w 4215960"/>
                <a:gd name="connsiteY176" fmla="*/ 2476191 h 4384865"/>
                <a:gd name="connsiteX177" fmla="*/ 2618468 w 4215960"/>
                <a:gd name="connsiteY177" fmla="*/ 2172978 h 4384865"/>
                <a:gd name="connsiteX178" fmla="*/ 2220006 w 4215960"/>
                <a:gd name="connsiteY178" fmla="*/ 2033505 h 4384865"/>
                <a:gd name="connsiteX179" fmla="*/ 1983468 w 4215960"/>
                <a:gd name="connsiteY179" fmla="*/ 1720541 h 4384865"/>
                <a:gd name="connsiteX180" fmla="*/ 2017259 w 4215960"/>
                <a:gd name="connsiteY180" fmla="*/ 1695595 h 4384865"/>
                <a:gd name="connsiteX181" fmla="*/ 2076903 w 4215960"/>
                <a:gd name="connsiteY181" fmla="*/ 1778598 h 4384865"/>
                <a:gd name="connsiteX182" fmla="*/ 2097087 w 4215960"/>
                <a:gd name="connsiteY182" fmla="*/ 1761135 h 4384865"/>
                <a:gd name="connsiteX183" fmla="*/ 2140177 w 4215960"/>
                <a:gd name="connsiteY183" fmla="*/ 1791979 h 4384865"/>
                <a:gd name="connsiteX184" fmla="*/ 2228850 w 4215960"/>
                <a:gd name="connsiteY184" fmla="*/ 1738230 h 4384865"/>
                <a:gd name="connsiteX185" fmla="*/ 2244952 w 4215960"/>
                <a:gd name="connsiteY185" fmla="*/ 1717820 h 4384865"/>
                <a:gd name="connsiteX186" fmla="*/ 2303235 w 4215960"/>
                <a:gd name="connsiteY186" fmla="*/ 1718046 h 4384865"/>
                <a:gd name="connsiteX187" fmla="*/ 2319338 w 4215960"/>
                <a:gd name="connsiteY187" fmla="*/ 1684936 h 4384865"/>
                <a:gd name="connsiteX188" fmla="*/ 2300514 w 4215960"/>
                <a:gd name="connsiteY188" fmla="*/ 1659309 h 4384865"/>
                <a:gd name="connsiteX189" fmla="*/ 2233386 w 4215960"/>
                <a:gd name="connsiteY189" fmla="*/ 1679266 h 4384865"/>
                <a:gd name="connsiteX190" fmla="*/ 2211614 w 4215960"/>
                <a:gd name="connsiteY190" fmla="*/ 1625745 h 4384865"/>
                <a:gd name="connsiteX191" fmla="*/ 2232932 w 4215960"/>
                <a:gd name="connsiteY191" fmla="*/ 1596035 h 4384865"/>
                <a:gd name="connsiteX192" fmla="*/ 2176462 w 4215960"/>
                <a:gd name="connsiteY192" fmla="*/ 1492621 h 4384865"/>
                <a:gd name="connsiteX193" fmla="*/ 2127931 w 4215960"/>
                <a:gd name="connsiteY193" fmla="*/ 1531402 h 4384865"/>
                <a:gd name="connsiteX194" fmla="*/ 2038576 w 4215960"/>
                <a:gd name="connsiteY194" fmla="*/ 1476746 h 4384865"/>
                <a:gd name="connsiteX195" fmla="*/ 2090510 w 4215960"/>
                <a:gd name="connsiteY195" fmla="*/ 1384217 h 4384865"/>
                <a:gd name="connsiteX196" fmla="*/ 2047648 w 4215960"/>
                <a:gd name="connsiteY196" fmla="*/ 1263114 h 4384865"/>
                <a:gd name="connsiteX197" fmla="*/ 2062389 w 4215960"/>
                <a:gd name="connsiteY197" fmla="*/ 1139062 h 4384865"/>
                <a:gd name="connsiteX198" fmla="*/ 2157639 w 4215960"/>
                <a:gd name="connsiteY198" fmla="*/ 1065357 h 4384865"/>
                <a:gd name="connsiteX199" fmla="*/ 2262868 w 4215960"/>
                <a:gd name="connsiteY199" fmla="*/ 1042905 h 4384865"/>
                <a:gd name="connsiteX200" fmla="*/ 2199821 w 4215960"/>
                <a:gd name="connsiteY200" fmla="*/ 953098 h 4384865"/>
                <a:gd name="connsiteX201" fmla="*/ 2182585 w 4215960"/>
                <a:gd name="connsiteY201" fmla="*/ 997775 h 4384865"/>
                <a:gd name="connsiteX202" fmla="*/ 2139270 w 4215960"/>
                <a:gd name="connsiteY202" fmla="*/ 950604 h 4384865"/>
                <a:gd name="connsiteX203" fmla="*/ 2160588 w 4215960"/>
                <a:gd name="connsiteY203" fmla="*/ 865332 h 4384865"/>
                <a:gd name="connsiteX204" fmla="*/ 2233612 w 4215960"/>
                <a:gd name="connsiteY204" fmla="*/ 768041 h 4384865"/>
                <a:gd name="connsiteX205" fmla="*/ 2216603 w 4215960"/>
                <a:gd name="connsiteY205" fmla="*/ 661452 h 4384865"/>
                <a:gd name="connsiteX206" fmla="*/ 2045381 w 4215960"/>
                <a:gd name="connsiteY206" fmla="*/ 671203 h 4384865"/>
                <a:gd name="connsiteX207" fmla="*/ 2026103 w 4215960"/>
                <a:gd name="connsiteY207" fmla="*/ 713840 h 4384865"/>
                <a:gd name="connsiteX208" fmla="*/ 1993900 w 4215960"/>
                <a:gd name="connsiteY208" fmla="*/ 646257 h 4384865"/>
                <a:gd name="connsiteX209" fmla="*/ 1964190 w 4215960"/>
                <a:gd name="connsiteY209" fmla="*/ 686625 h 4384865"/>
                <a:gd name="connsiteX210" fmla="*/ 1778681 w 4215960"/>
                <a:gd name="connsiteY210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4750 w 4215960"/>
                <a:gd name="connsiteY38" fmla="*/ 245758 h 4384865"/>
                <a:gd name="connsiteX39" fmla="*/ 608237 w 4215960"/>
                <a:gd name="connsiteY39" fmla="*/ 198132 h 4384865"/>
                <a:gd name="connsiteX40" fmla="*/ 628875 w 4215960"/>
                <a:gd name="connsiteY40" fmla="*/ 185433 h 4384865"/>
                <a:gd name="connsiteX41" fmla="*/ 512987 w 4215960"/>
                <a:gd name="connsiteY41" fmla="*/ 177495 h 4384865"/>
                <a:gd name="connsiteX42" fmla="*/ 362857 w 4215960"/>
                <a:gd name="connsiteY42" fmla="*/ 808862 h 4384865"/>
                <a:gd name="connsiteX43" fmla="*/ 312057 w 4215960"/>
                <a:gd name="connsiteY43" fmla="*/ 823377 h 4384865"/>
                <a:gd name="connsiteX44" fmla="*/ 239485 w 4215960"/>
                <a:gd name="connsiteY44" fmla="*/ 874177 h 4384865"/>
                <a:gd name="connsiteX45" fmla="*/ 210457 w 4215960"/>
                <a:gd name="connsiteY45" fmla="*/ 881434 h 4384865"/>
                <a:gd name="connsiteX46" fmla="*/ 159657 w 4215960"/>
                <a:gd name="connsiteY46" fmla="*/ 910462 h 4384865"/>
                <a:gd name="connsiteX47" fmla="*/ 130628 w 4215960"/>
                <a:gd name="connsiteY47" fmla="*/ 939491 h 4384865"/>
                <a:gd name="connsiteX48" fmla="*/ 108857 w 4215960"/>
                <a:gd name="connsiteY48" fmla="*/ 961262 h 4384865"/>
                <a:gd name="connsiteX49" fmla="*/ 94343 w 4215960"/>
                <a:gd name="connsiteY49" fmla="*/ 975777 h 4384865"/>
                <a:gd name="connsiteX50" fmla="*/ 43543 w 4215960"/>
                <a:gd name="connsiteY50" fmla="*/ 1055605 h 4384865"/>
                <a:gd name="connsiteX51" fmla="*/ 14514 w 4215960"/>
                <a:gd name="connsiteY51" fmla="*/ 1135434 h 4384865"/>
                <a:gd name="connsiteX52" fmla="*/ 0 w 4215960"/>
                <a:gd name="connsiteY52" fmla="*/ 1193491 h 4384865"/>
                <a:gd name="connsiteX53" fmla="*/ 7257 w 4215960"/>
                <a:gd name="connsiteY53" fmla="*/ 2165948 h 4384865"/>
                <a:gd name="connsiteX54" fmla="*/ 29028 w 4215960"/>
                <a:gd name="connsiteY54" fmla="*/ 2267548 h 4384865"/>
                <a:gd name="connsiteX55" fmla="*/ 43543 w 4215960"/>
                <a:gd name="connsiteY55" fmla="*/ 2303834 h 4384865"/>
                <a:gd name="connsiteX56" fmla="*/ 58057 w 4215960"/>
                <a:gd name="connsiteY56" fmla="*/ 2369148 h 4384865"/>
                <a:gd name="connsiteX57" fmla="*/ 79828 w 4215960"/>
                <a:gd name="connsiteY57" fmla="*/ 2419948 h 4384865"/>
                <a:gd name="connsiteX58" fmla="*/ 116114 w 4215960"/>
                <a:gd name="connsiteY58" fmla="*/ 2536062 h 4384865"/>
                <a:gd name="connsiteX59" fmla="*/ 137885 w 4215960"/>
                <a:gd name="connsiteY59" fmla="*/ 2601377 h 4384865"/>
                <a:gd name="connsiteX60" fmla="*/ 145143 w 4215960"/>
                <a:gd name="connsiteY60" fmla="*/ 2623148 h 4384865"/>
                <a:gd name="connsiteX61" fmla="*/ 166914 w 4215960"/>
                <a:gd name="connsiteY61" fmla="*/ 2666691 h 4384865"/>
                <a:gd name="connsiteX62" fmla="*/ 188685 w 4215960"/>
                <a:gd name="connsiteY62" fmla="*/ 2717491 h 4384865"/>
                <a:gd name="connsiteX63" fmla="*/ 195943 w 4215960"/>
                <a:gd name="connsiteY63" fmla="*/ 2746520 h 4384865"/>
                <a:gd name="connsiteX64" fmla="*/ 232228 w 4215960"/>
                <a:gd name="connsiteY64" fmla="*/ 2797320 h 4384865"/>
                <a:gd name="connsiteX65" fmla="*/ 254000 w 4215960"/>
                <a:gd name="connsiteY65" fmla="*/ 2855377 h 4384865"/>
                <a:gd name="connsiteX66" fmla="*/ 275771 w 4215960"/>
                <a:gd name="connsiteY66" fmla="*/ 2877148 h 4384865"/>
                <a:gd name="connsiteX67" fmla="*/ 312057 w 4215960"/>
                <a:gd name="connsiteY67" fmla="*/ 2949720 h 4384865"/>
                <a:gd name="connsiteX68" fmla="*/ 348343 w 4215960"/>
                <a:gd name="connsiteY68" fmla="*/ 3000520 h 4384865"/>
                <a:gd name="connsiteX69" fmla="*/ 355600 w 4215960"/>
                <a:gd name="connsiteY69" fmla="*/ 3022291 h 4384865"/>
                <a:gd name="connsiteX70" fmla="*/ 406400 w 4215960"/>
                <a:gd name="connsiteY70" fmla="*/ 3087605 h 4384865"/>
                <a:gd name="connsiteX71" fmla="*/ 435428 w 4215960"/>
                <a:gd name="connsiteY71" fmla="*/ 3152920 h 4384865"/>
                <a:gd name="connsiteX72" fmla="*/ 457200 w 4215960"/>
                <a:gd name="connsiteY72" fmla="*/ 3181948 h 4384865"/>
                <a:gd name="connsiteX73" fmla="*/ 471714 w 4215960"/>
                <a:gd name="connsiteY73" fmla="*/ 3240005 h 4384865"/>
                <a:gd name="connsiteX74" fmla="*/ 478971 w 4215960"/>
                <a:gd name="connsiteY74" fmla="*/ 3261777 h 4384865"/>
                <a:gd name="connsiteX75" fmla="*/ 486228 w 4215960"/>
                <a:gd name="connsiteY75" fmla="*/ 3290805 h 4384865"/>
                <a:gd name="connsiteX76" fmla="*/ 493485 w 4215960"/>
                <a:gd name="connsiteY76" fmla="*/ 3356120 h 4384865"/>
                <a:gd name="connsiteX77" fmla="*/ 515257 w 4215960"/>
                <a:gd name="connsiteY77" fmla="*/ 3414177 h 4384865"/>
                <a:gd name="connsiteX78" fmla="*/ 544285 w 4215960"/>
                <a:gd name="connsiteY78" fmla="*/ 3457720 h 4384865"/>
                <a:gd name="connsiteX79" fmla="*/ 573314 w 4215960"/>
                <a:gd name="connsiteY79" fmla="*/ 3508520 h 4384865"/>
                <a:gd name="connsiteX80" fmla="*/ 602343 w 4215960"/>
                <a:gd name="connsiteY80" fmla="*/ 3530291 h 4384865"/>
                <a:gd name="connsiteX81" fmla="*/ 645885 w 4215960"/>
                <a:gd name="connsiteY81" fmla="*/ 3573834 h 4384865"/>
                <a:gd name="connsiteX82" fmla="*/ 674914 w 4215960"/>
                <a:gd name="connsiteY82" fmla="*/ 3595605 h 4384865"/>
                <a:gd name="connsiteX83" fmla="*/ 711200 w 4215960"/>
                <a:gd name="connsiteY83" fmla="*/ 3639148 h 4384865"/>
                <a:gd name="connsiteX84" fmla="*/ 740228 w 4215960"/>
                <a:gd name="connsiteY84" fmla="*/ 3660920 h 4384865"/>
                <a:gd name="connsiteX85" fmla="*/ 812800 w 4215960"/>
                <a:gd name="connsiteY85" fmla="*/ 3726234 h 4384865"/>
                <a:gd name="connsiteX86" fmla="*/ 849085 w 4215960"/>
                <a:gd name="connsiteY86" fmla="*/ 3769777 h 4384865"/>
                <a:gd name="connsiteX87" fmla="*/ 870857 w 4215960"/>
                <a:gd name="connsiteY87" fmla="*/ 3784291 h 4384865"/>
                <a:gd name="connsiteX88" fmla="*/ 907143 w 4215960"/>
                <a:gd name="connsiteY88" fmla="*/ 3827834 h 4384865"/>
                <a:gd name="connsiteX89" fmla="*/ 936171 w 4215960"/>
                <a:gd name="connsiteY89" fmla="*/ 3849605 h 4384865"/>
                <a:gd name="connsiteX90" fmla="*/ 1030514 w 4215960"/>
                <a:gd name="connsiteY90" fmla="*/ 3893148 h 4384865"/>
                <a:gd name="connsiteX91" fmla="*/ 1480457 w 4215960"/>
                <a:gd name="connsiteY91" fmla="*/ 3878634 h 4384865"/>
                <a:gd name="connsiteX92" fmla="*/ 1531257 w 4215960"/>
                <a:gd name="connsiteY92" fmla="*/ 3864120 h 4384865"/>
                <a:gd name="connsiteX93" fmla="*/ 1618343 w 4215960"/>
                <a:gd name="connsiteY93" fmla="*/ 3856862 h 4384865"/>
                <a:gd name="connsiteX94" fmla="*/ 1698171 w 4215960"/>
                <a:gd name="connsiteY94" fmla="*/ 3842348 h 4384865"/>
                <a:gd name="connsiteX95" fmla="*/ 1756228 w 4215960"/>
                <a:gd name="connsiteY95" fmla="*/ 3835091 h 4384865"/>
                <a:gd name="connsiteX96" fmla="*/ 1785257 w 4215960"/>
                <a:gd name="connsiteY96" fmla="*/ 3820577 h 4384865"/>
                <a:gd name="connsiteX97" fmla="*/ 1850571 w 4215960"/>
                <a:gd name="connsiteY97" fmla="*/ 3798805 h 4384865"/>
                <a:gd name="connsiteX98" fmla="*/ 1886857 w 4215960"/>
                <a:gd name="connsiteY98" fmla="*/ 3784291 h 4384865"/>
                <a:gd name="connsiteX99" fmla="*/ 1988457 w 4215960"/>
                <a:gd name="connsiteY99" fmla="*/ 3769777 h 4384865"/>
                <a:gd name="connsiteX100" fmla="*/ 2017485 w 4215960"/>
                <a:gd name="connsiteY100" fmla="*/ 3762520 h 4384865"/>
                <a:gd name="connsiteX101" fmla="*/ 2637971 w 4215960"/>
                <a:gd name="connsiteY101" fmla="*/ 4109274 h 4384865"/>
                <a:gd name="connsiteX102" fmla="*/ 2724375 w 4215960"/>
                <a:gd name="connsiteY102" fmla="*/ 4295464 h 4384865"/>
                <a:gd name="connsiteX103" fmla="*/ 2784700 w 4215960"/>
                <a:gd name="connsiteY103" fmla="*/ 4354202 h 4384865"/>
                <a:gd name="connsiteX104" fmla="*/ 2795812 w 4215960"/>
                <a:gd name="connsiteY104" fmla="*/ 4324039 h 4384865"/>
                <a:gd name="connsiteX105" fmla="*/ 2841850 w 4215960"/>
                <a:gd name="connsiteY105" fmla="*/ 4297051 h 4384865"/>
                <a:gd name="connsiteX106" fmla="*/ 2892650 w 4215960"/>
                <a:gd name="connsiteY106" fmla="*/ 4370077 h 4384865"/>
                <a:gd name="connsiteX107" fmla="*/ 2941863 w 4215960"/>
                <a:gd name="connsiteY107" fmla="*/ 4373252 h 4384865"/>
                <a:gd name="connsiteX108" fmla="*/ 2897412 w 4215960"/>
                <a:gd name="connsiteY108" fmla="*/ 4279590 h 4384865"/>
                <a:gd name="connsiteX109" fmla="*/ 2854550 w 4215960"/>
                <a:gd name="connsiteY109" fmla="*/ 4211327 h 4384865"/>
                <a:gd name="connsiteX110" fmla="*/ 2897413 w 4215960"/>
                <a:gd name="connsiteY110" fmla="*/ 4195451 h 4384865"/>
                <a:gd name="connsiteX111" fmla="*/ 2878362 w 4215960"/>
                <a:gd name="connsiteY111" fmla="*/ 4154177 h 4384865"/>
                <a:gd name="connsiteX112" fmla="*/ 2930750 w 4215960"/>
                <a:gd name="connsiteY112" fmla="*/ 4163702 h 4384865"/>
                <a:gd name="connsiteX113" fmla="*/ 2910113 w 4215960"/>
                <a:gd name="connsiteY113" fmla="*/ 4130364 h 4384865"/>
                <a:gd name="connsiteX114" fmla="*/ 2931432 w 4215960"/>
                <a:gd name="connsiteY114" fmla="*/ 4113810 h 4384865"/>
                <a:gd name="connsiteX115" fmla="*/ 3052535 w 4215960"/>
                <a:gd name="connsiteY115" fmla="*/ 4199083 h 4384865"/>
                <a:gd name="connsiteX116" fmla="*/ 3087912 w 4215960"/>
                <a:gd name="connsiteY116" fmla="*/ 4185926 h 4384865"/>
                <a:gd name="connsiteX117" fmla="*/ 3140299 w 4215960"/>
                <a:gd name="connsiteY117" fmla="*/ 4251015 h 4384865"/>
                <a:gd name="connsiteX118" fmla="*/ 3160937 w 4215960"/>
                <a:gd name="connsiteY118" fmla="*/ 4309752 h 4384865"/>
                <a:gd name="connsiteX119" fmla="*/ 3268887 w 4215960"/>
                <a:gd name="connsiteY119" fmla="*/ 4328801 h 4384865"/>
                <a:gd name="connsiteX120" fmla="*/ 3208563 w 4215960"/>
                <a:gd name="connsiteY120" fmla="*/ 4262126 h 4384865"/>
                <a:gd name="connsiteX121" fmla="*/ 3205387 w 4215960"/>
                <a:gd name="connsiteY121" fmla="*/ 4193864 h 4384865"/>
                <a:gd name="connsiteX122" fmla="*/ 3259362 w 4215960"/>
                <a:gd name="connsiteY122" fmla="*/ 4249427 h 4384865"/>
                <a:gd name="connsiteX123" fmla="*/ 3308575 w 4215960"/>
                <a:gd name="connsiteY123" fmla="*/ 4254189 h 4384865"/>
                <a:gd name="connsiteX124" fmla="*/ 3302225 w 4215960"/>
                <a:gd name="connsiteY124" fmla="*/ 4204977 h 4384865"/>
                <a:gd name="connsiteX125" fmla="*/ 3362550 w 4215960"/>
                <a:gd name="connsiteY125" fmla="*/ 4209739 h 4384865"/>
                <a:gd name="connsiteX126" fmla="*/ 3424462 w 4215960"/>
                <a:gd name="connsiteY126" fmla="*/ 4252601 h 4384865"/>
                <a:gd name="connsiteX127" fmla="*/ 3456212 w 4215960"/>
                <a:gd name="connsiteY127" fmla="*/ 4239902 h 4384865"/>
                <a:gd name="connsiteX128" fmla="*/ 3449863 w 4215960"/>
                <a:gd name="connsiteY128" fmla="*/ 4204977 h 4384865"/>
                <a:gd name="connsiteX129" fmla="*/ 3491138 w 4215960"/>
                <a:gd name="connsiteY129" fmla="*/ 4181165 h 4384865"/>
                <a:gd name="connsiteX130" fmla="*/ 3575275 w 4215960"/>
                <a:gd name="connsiteY130" fmla="*/ 4238315 h 4384865"/>
                <a:gd name="connsiteX131" fmla="*/ 3592738 w 4215960"/>
                <a:gd name="connsiteY131" fmla="*/ 4136717 h 4384865"/>
                <a:gd name="connsiteX132" fmla="*/ 3567338 w 4215960"/>
                <a:gd name="connsiteY132" fmla="*/ 4114491 h 4384865"/>
                <a:gd name="connsiteX133" fmla="*/ 3494312 w 4215960"/>
                <a:gd name="connsiteY133" fmla="*/ 4071628 h 4384865"/>
                <a:gd name="connsiteX134" fmla="*/ 3516537 w 4215960"/>
                <a:gd name="connsiteY134" fmla="*/ 4046229 h 4384865"/>
                <a:gd name="connsiteX135" fmla="*/ 3537175 w 4215960"/>
                <a:gd name="connsiteY135" fmla="*/ 4024003 h 4384865"/>
                <a:gd name="connsiteX136" fmla="*/ 3591150 w 4215960"/>
                <a:gd name="connsiteY136" fmla="*/ 4055754 h 4384865"/>
                <a:gd name="connsiteX137" fmla="*/ 3597500 w 4215960"/>
                <a:gd name="connsiteY137" fmla="*/ 4011304 h 4384865"/>
                <a:gd name="connsiteX138" fmla="*/ 3541937 w 4215960"/>
                <a:gd name="connsiteY138" fmla="*/ 3987491 h 4384865"/>
                <a:gd name="connsiteX139" fmla="*/ 3540350 w 4215960"/>
                <a:gd name="connsiteY139" fmla="*/ 3977967 h 4384865"/>
                <a:gd name="connsiteX140" fmla="*/ 3527649 w 4215960"/>
                <a:gd name="connsiteY140" fmla="*/ 3939868 h 4384865"/>
                <a:gd name="connsiteX141" fmla="*/ 3533999 w 4215960"/>
                <a:gd name="connsiteY141" fmla="*/ 3892242 h 4384865"/>
                <a:gd name="connsiteX142" fmla="*/ 3545112 w 4215960"/>
                <a:gd name="connsiteY142" fmla="*/ 3836679 h 4384865"/>
                <a:gd name="connsiteX143" fmla="*/ 3507012 w 4215960"/>
                <a:gd name="connsiteY143" fmla="*/ 3806517 h 4384865"/>
                <a:gd name="connsiteX144" fmla="*/ 3540349 w 4215960"/>
                <a:gd name="connsiteY144" fmla="*/ 3796992 h 4384865"/>
                <a:gd name="connsiteX145" fmla="*/ 3518124 w 4215960"/>
                <a:gd name="connsiteY145" fmla="*/ 3760479 h 4384865"/>
                <a:gd name="connsiteX146" fmla="*/ 3556225 w 4215960"/>
                <a:gd name="connsiteY146" fmla="*/ 3755718 h 4384865"/>
                <a:gd name="connsiteX147" fmla="*/ 3562574 w 4215960"/>
                <a:gd name="connsiteY147" fmla="*/ 3722379 h 4384865"/>
                <a:gd name="connsiteX148" fmla="*/ 3624488 w 4215960"/>
                <a:gd name="connsiteY148" fmla="*/ 3731906 h 4384865"/>
                <a:gd name="connsiteX149" fmla="*/ 3657601 w 4215960"/>
                <a:gd name="connsiteY149" fmla="*/ 3747098 h 4384865"/>
                <a:gd name="connsiteX150" fmla="*/ 3623808 w 4215960"/>
                <a:gd name="connsiteY150" fmla="*/ 3788146 h 4384865"/>
                <a:gd name="connsiteX151" fmla="*/ 3662816 w 4215960"/>
                <a:gd name="connsiteY151" fmla="*/ 3895642 h 4384865"/>
                <a:gd name="connsiteX152" fmla="*/ 3715203 w 4215960"/>
                <a:gd name="connsiteY152" fmla="*/ 3926940 h 4384865"/>
                <a:gd name="connsiteX153" fmla="*/ 3767137 w 4215960"/>
                <a:gd name="connsiteY153" fmla="*/ 3884758 h 4384865"/>
                <a:gd name="connsiteX154" fmla="*/ 3852862 w 4215960"/>
                <a:gd name="connsiteY154" fmla="*/ 3836225 h 4384865"/>
                <a:gd name="connsiteX155" fmla="*/ 3835626 w 4215960"/>
                <a:gd name="connsiteY155" fmla="*/ 3747324 h 4384865"/>
                <a:gd name="connsiteX156" fmla="*/ 3912960 w 4215960"/>
                <a:gd name="connsiteY156" fmla="*/ 3614655 h 4384865"/>
                <a:gd name="connsiteX157" fmla="*/ 4205514 w 4215960"/>
                <a:gd name="connsiteY157" fmla="*/ 3281507 h 4384865"/>
                <a:gd name="connsiteX158" fmla="*/ 4124097 w 4215960"/>
                <a:gd name="connsiteY158" fmla="*/ 3272435 h 4384865"/>
                <a:gd name="connsiteX159" fmla="*/ 4128634 w 4215960"/>
                <a:gd name="connsiteY159" fmla="*/ 3180587 h 4384865"/>
                <a:gd name="connsiteX160" fmla="*/ 4079647 w 4215960"/>
                <a:gd name="connsiteY160" fmla="*/ 3155415 h 4384865"/>
                <a:gd name="connsiteX161" fmla="*/ 3995510 w 4215960"/>
                <a:gd name="connsiteY161" fmla="*/ 3186937 h 4384865"/>
                <a:gd name="connsiteX162" fmla="*/ 3958771 w 4215960"/>
                <a:gd name="connsiteY162" fmla="*/ 3150652 h 4384865"/>
                <a:gd name="connsiteX163" fmla="*/ 4003448 w 4215960"/>
                <a:gd name="connsiteY163" fmla="*/ 3127747 h 4384865"/>
                <a:gd name="connsiteX164" fmla="*/ 3874181 w 4215960"/>
                <a:gd name="connsiteY164" fmla="*/ 2914568 h 4384865"/>
                <a:gd name="connsiteX165" fmla="*/ 3889147 w 4215960"/>
                <a:gd name="connsiteY165" fmla="*/ 2884405 h 4384865"/>
                <a:gd name="connsiteX166" fmla="*/ 3865562 w 4215960"/>
                <a:gd name="connsiteY166" fmla="*/ 2768745 h 4384865"/>
                <a:gd name="connsiteX167" fmla="*/ 3706813 w 4215960"/>
                <a:gd name="connsiteY167" fmla="*/ 2757859 h 4384865"/>
                <a:gd name="connsiteX168" fmla="*/ 3673475 w 4215960"/>
                <a:gd name="connsiteY168" fmla="*/ 2806617 h 4384865"/>
                <a:gd name="connsiteX169" fmla="*/ 3584575 w 4215960"/>
                <a:gd name="connsiteY169" fmla="*/ 2821133 h 4384865"/>
                <a:gd name="connsiteX170" fmla="*/ 3590925 w 4215960"/>
                <a:gd name="connsiteY170" fmla="*/ 2799134 h 4384865"/>
                <a:gd name="connsiteX171" fmla="*/ 3537403 w 4215960"/>
                <a:gd name="connsiteY171" fmla="*/ 2783033 h 4384865"/>
                <a:gd name="connsiteX172" fmla="*/ 3512684 w 4215960"/>
                <a:gd name="connsiteY172" fmla="*/ 2617932 h 4384865"/>
                <a:gd name="connsiteX173" fmla="*/ 3232377 w 4215960"/>
                <a:gd name="connsiteY173" fmla="*/ 2551257 h 4384865"/>
                <a:gd name="connsiteX174" fmla="*/ 3096078 w 4215960"/>
                <a:gd name="connsiteY174" fmla="*/ 2594573 h 4384865"/>
                <a:gd name="connsiteX175" fmla="*/ 2964089 w 4215960"/>
                <a:gd name="connsiteY175" fmla="*/ 2587089 h 4384865"/>
                <a:gd name="connsiteX176" fmla="*/ 2831646 w 4215960"/>
                <a:gd name="connsiteY176" fmla="*/ 2476191 h 4384865"/>
                <a:gd name="connsiteX177" fmla="*/ 2618468 w 4215960"/>
                <a:gd name="connsiteY177" fmla="*/ 2172978 h 4384865"/>
                <a:gd name="connsiteX178" fmla="*/ 2220006 w 4215960"/>
                <a:gd name="connsiteY178" fmla="*/ 2033505 h 4384865"/>
                <a:gd name="connsiteX179" fmla="*/ 1983468 w 4215960"/>
                <a:gd name="connsiteY179" fmla="*/ 1720541 h 4384865"/>
                <a:gd name="connsiteX180" fmla="*/ 2017259 w 4215960"/>
                <a:gd name="connsiteY180" fmla="*/ 1695595 h 4384865"/>
                <a:gd name="connsiteX181" fmla="*/ 2076903 w 4215960"/>
                <a:gd name="connsiteY181" fmla="*/ 1778598 h 4384865"/>
                <a:gd name="connsiteX182" fmla="*/ 2097087 w 4215960"/>
                <a:gd name="connsiteY182" fmla="*/ 1761135 h 4384865"/>
                <a:gd name="connsiteX183" fmla="*/ 2140177 w 4215960"/>
                <a:gd name="connsiteY183" fmla="*/ 1791979 h 4384865"/>
                <a:gd name="connsiteX184" fmla="*/ 2228850 w 4215960"/>
                <a:gd name="connsiteY184" fmla="*/ 1738230 h 4384865"/>
                <a:gd name="connsiteX185" fmla="*/ 2244952 w 4215960"/>
                <a:gd name="connsiteY185" fmla="*/ 1717820 h 4384865"/>
                <a:gd name="connsiteX186" fmla="*/ 2303235 w 4215960"/>
                <a:gd name="connsiteY186" fmla="*/ 1718046 h 4384865"/>
                <a:gd name="connsiteX187" fmla="*/ 2319338 w 4215960"/>
                <a:gd name="connsiteY187" fmla="*/ 1684936 h 4384865"/>
                <a:gd name="connsiteX188" fmla="*/ 2300514 w 4215960"/>
                <a:gd name="connsiteY188" fmla="*/ 1659309 h 4384865"/>
                <a:gd name="connsiteX189" fmla="*/ 2233386 w 4215960"/>
                <a:gd name="connsiteY189" fmla="*/ 1679266 h 4384865"/>
                <a:gd name="connsiteX190" fmla="*/ 2211614 w 4215960"/>
                <a:gd name="connsiteY190" fmla="*/ 1625745 h 4384865"/>
                <a:gd name="connsiteX191" fmla="*/ 2232932 w 4215960"/>
                <a:gd name="connsiteY191" fmla="*/ 1596035 h 4384865"/>
                <a:gd name="connsiteX192" fmla="*/ 2176462 w 4215960"/>
                <a:gd name="connsiteY192" fmla="*/ 1492621 h 4384865"/>
                <a:gd name="connsiteX193" fmla="*/ 2127931 w 4215960"/>
                <a:gd name="connsiteY193" fmla="*/ 1531402 h 4384865"/>
                <a:gd name="connsiteX194" fmla="*/ 2038576 w 4215960"/>
                <a:gd name="connsiteY194" fmla="*/ 1476746 h 4384865"/>
                <a:gd name="connsiteX195" fmla="*/ 2090510 w 4215960"/>
                <a:gd name="connsiteY195" fmla="*/ 1384217 h 4384865"/>
                <a:gd name="connsiteX196" fmla="*/ 2047648 w 4215960"/>
                <a:gd name="connsiteY196" fmla="*/ 1263114 h 4384865"/>
                <a:gd name="connsiteX197" fmla="*/ 2062389 w 4215960"/>
                <a:gd name="connsiteY197" fmla="*/ 1139062 h 4384865"/>
                <a:gd name="connsiteX198" fmla="*/ 2157639 w 4215960"/>
                <a:gd name="connsiteY198" fmla="*/ 1065357 h 4384865"/>
                <a:gd name="connsiteX199" fmla="*/ 2262868 w 4215960"/>
                <a:gd name="connsiteY199" fmla="*/ 1042905 h 4384865"/>
                <a:gd name="connsiteX200" fmla="*/ 2199821 w 4215960"/>
                <a:gd name="connsiteY200" fmla="*/ 953098 h 4384865"/>
                <a:gd name="connsiteX201" fmla="*/ 2182585 w 4215960"/>
                <a:gd name="connsiteY201" fmla="*/ 997775 h 4384865"/>
                <a:gd name="connsiteX202" fmla="*/ 2139270 w 4215960"/>
                <a:gd name="connsiteY202" fmla="*/ 950604 h 4384865"/>
                <a:gd name="connsiteX203" fmla="*/ 2160588 w 4215960"/>
                <a:gd name="connsiteY203" fmla="*/ 865332 h 4384865"/>
                <a:gd name="connsiteX204" fmla="*/ 2233612 w 4215960"/>
                <a:gd name="connsiteY204" fmla="*/ 768041 h 4384865"/>
                <a:gd name="connsiteX205" fmla="*/ 2216603 w 4215960"/>
                <a:gd name="connsiteY205" fmla="*/ 661452 h 4384865"/>
                <a:gd name="connsiteX206" fmla="*/ 2045381 w 4215960"/>
                <a:gd name="connsiteY206" fmla="*/ 671203 h 4384865"/>
                <a:gd name="connsiteX207" fmla="*/ 2026103 w 4215960"/>
                <a:gd name="connsiteY207" fmla="*/ 713840 h 4384865"/>
                <a:gd name="connsiteX208" fmla="*/ 1993900 w 4215960"/>
                <a:gd name="connsiteY208" fmla="*/ 646257 h 4384865"/>
                <a:gd name="connsiteX209" fmla="*/ 1964190 w 4215960"/>
                <a:gd name="connsiteY209" fmla="*/ 686625 h 4384865"/>
                <a:gd name="connsiteX210" fmla="*/ 1778681 w 4215960"/>
                <a:gd name="connsiteY210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4750 w 4215960"/>
                <a:gd name="connsiteY38" fmla="*/ 245758 h 4384865"/>
                <a:gd name="connsiteX39" fmla="*/ 608237 w 4215960"/>
                <a:gd name="connsiteY39" fmla="*/ 198132 h 4384865"/>
                <a:gd name="connsiteX40" fmla="*/ 628875 w 4215960"/>
                <a:gd name="connsiteY40" fmla="*/ 185433 h 4384865"/>
                <a:gd name="connsiteX41" fmla="*/ 625700 w 4215960"/>
                <a:gd name="connsiteY41" fmla="*/ 183845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4750 w 4215960"/>
                <a:gd name="connsiteY38" fmla="*/ 245758 h 4384865"/>
                <a:gd name="connsiteX39" fmla="*/ 608237 w 4215960"/>
                <a:gd name="connsiteY39" fmla="*/ 198132 h 4384865"/>
                <a:gd name="connsiteX40" fmla="*/ 628875 w 4215960"/>
                <a:gd name="connsiteY40" fmla="*/ 185433 h 4384865"/>
                <a:gd name="connsiteX41" fmla="*/ 682850 w 4215960"/>
                <a:gd name="connsiteY41" fmla="*/ 231470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571725 w 4215960"/>
                <a:gd name="connsiteY38" fmla="*/ 367996 h 4384865"/>
                <a:gd name="connsiteX39" fmla="*/ 608237 w 4215960"/>
                <a:gd name="connsiteY39" fmla="*/ 198132 h 4384865"/>
                <a:gd name="connsiteX40" fmla="*/ 628875 w 4215960"/>
                <a:gd name="connsiteY40" fmla="*/ 185433 h 4384865"/>
                <a:gd name="connsiteX41" fmla="*/ 682850 w 4215960"/>
                <a:gd name="connsiteY41" fmla="*/ 231470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571725 w 4215960"/>
                <a:gd name="connsiteY38" fmla="*/ 367996 h 4384865"/>
                <a:gd name="connsiteX39" fmla="*/ 608237 w 4215960"/>
                <a:gd name="connsiteY39" fmla="*/ 198132 h 4384865"/>
                <a:gd name="connsiteX40" fmla="*/ 628875 w 4215960"/>
                <a:gd name="connsiteY40" fmla="*/ 185433 h 4384865"/>
                <a:gd name="connsiteX41" fmla="*/ 682850 w 4215960"/>
                <a:gd name="connsiteY41" fmla="*/ 231470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28875 w 4215960"/>
                <a:gd name="connsiteY40" fmla="*/ 185433 h 4384865"/>
                <a:gd name="connsiteX41" fmla="*/ 682850 w 4215960"/>
                <a:gd name="connsiteY41" fmla="*/ 231470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682850 w 4215960"/>
                <a:gd name="connsiteY41" fmla="*/ 231470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63813 w 4215960"/>
                <a:gd name="connsiteY41" fmla="*/ 299732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63813 w 4215960"/>
                <a:gd name="connsiteY41" fmla="*/ 299732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41587 w 4215960"/>
                <a:gd name="connsiteY42" fmla="*/ 304495 h 4384865"/>
                <a:gd name="connsiteX43" fmla="*/ 512987 w 4215960"/>
                <a:gd name="connsiteY43" fmla="*/ 177495 h 4384865"/>
                <a:gd name="connsiteX44" fmla="*/ 362857 w 4215960"/>
                <a:gd name="connsiteY44" fmla="*/ 808862 h 4384865"/>
                <a:gd name="connsiteX45" fmla="*/ 312057 w 4215960"/>
                <a:gd name="connsiteY45" fmla="*/ 823377 h 4384865"/>
                <a:gd name="connsiteX46" fmla="*/ 239485 w 4215960"/>
                <a:gd name="connsiteY46" fmla="*/ 874177 h 4384865"/>
                <a:gd name="connsiteX47" fmla="*/ 210457 w 4215960"/>
                <a:gd name="connsiteY47" fmla="*/ 881434 h 4384865"/>
                <a:gd name="connsiteX48" fmla="*/ 159657 w 4215960"/>
                <a:gd name="connsiteY48" fmla="*/ 910462 h 4384865"/>
                <a:gd name="connsiteX49" fmla="*/ 130628 w 4215960"/>
                <a:gd name="connsiteY49" fmla="*/ 939491 h 4384865"/>
                <a:gd name="connsiteX50" fmla="*/ 108857 w 4215960"/>
                <a:gd name="connsiteY50" fmla="*/ 961262 h 4384865"/>
                <a:gd name="connsiteX51" fmla="*/ 94343 w 4215960"/>
                <a:gd name="connsiteY51" fmla="*/ 975777 h 4384865"/>
                <a:gd name="connsiteX52" fmla="*/ 43543 w 4215960"/>
                <a:gd name="connsiteY52" fmla="*/ 1055605 h 4384865"/>
                <a:gd name="connsiteX53" fmla="*/ 14514 w 4215960"/>
                <a:gd name="connsiteY53" fmla="*/ 1135434 h 4384865"/>
                <a:gd name="connsiteX54" fmla="*/ 0 w 4215960"/>
                <a:gd name="connsiteY54" fmla="*/ 1193491 h 4384865"/>
                <a:gd name="connsiteX55" fmla="*/ 7257 w 4215960"/>
                <a:gd name="connsiteY55" fmla="*/ 2165948 h 4384865"/>
                <a:gd name="connsiteX56" fmla="*/ 29028 w 4215960"/>
                <a:gd name="connsiteY56" fmla="*/ 2267548 h 4384865"/>
                <a:gd name="connsiteX57" fmla="*/ 43543 w 4215960"/>
                <a:gd name="connsiteY57" fmla="*/ 2303834 h 4384865"/>
                <a:gd name="connsiteX58" fmla="*/ 58057 w 4215960"/>
                <a:gd name="connsiteY58" fmla="*/ 2369148 h 4384865"/>
                <a:gd name="connsiteX59" fmla="*/ 79828 w 4215960"/>
                <a:gd name="connsiteY59" fmla="*/ 2419948 h 4384865"/>
                <a:gd name="connsiteX60" fmla="*/ 116114 w 4215960"/>
                <a:gd name="connsiteY60" fmla="*/ 2536062 h 4384865"/>
                <a:gd name="connsiteX61" fmla="*/ 137885 w 4215960"/>
                <a:gd name="connsiteY61" fmla="*/ 2601377 h 4384865"/>
                <a:gd name="connsiteX62" fmla="*/ 145143 w 4215960"/>
                <a:gd name="connsiteY62" fmla="*/ 2623148 h 4384865"/>
                <a:gd name="connsiteX63" fmla="*/ 166914 w 4215960"/>
                <a:gd name="connsiteY63" fmla="*/ 2666691 h 4384865"/>
                <a:gd name="connsiteX64" fmla="*/ 188685 w 4215960"/>
                <a:gd name="connsiteY64" fmla="*/ 2717491 h 4384865"/>
                <a:gd name="connsiteX65" fmla="*/ 195943 w 4215960"/>
                <a:gd name="connsiteY65" fmla="*/ 2746520 h 4384865"/>
                <a:gd name="connsiteX66" fmla="*/ 232228 w 4215960"/>
                <a:gd name="connsiteY66" fmla="*/ 2797320 h 4384865"/>
                <a:gd name="connsiteX67" fmla="*/ 254000 w 4215960"/>
                <a:gd name="connsiteY67" fmla="*/ 2855377 h 4384865"/>
                <a:gd name="connsiteX68" fmla="*/ 275771 w 4215960"/>
                <a:gd name="connsiteY68" fmla="*/ 2877148 h 4384865"/>
                <a:gd name="connsiteX69" fmla="*/ 312057 w 4215960"/>
                <a:gd name="connsiteY69" fmla="*/ 2949720 h 4384865"/>
                <a:gd name="connsiteX70" fmla="*/ 348343 w 4215960"/>
                <a:gd name="connsiteY70" fmla="*/ 3000520 h 4384865"/>
                <a:gd name="connsiteX71" fmla="*/ 355600 w 4215960"/>
                <a:gd name="connsiteY71" fmla="*/ 3022291 h 4384865"/>
                <a:gd name="connsiteX72" fmla="*/ 406400 w 4215960"/>
                <a:gd name="connsiteY72" fmla="*/ 3087605 h 4384865"/>
                <a:gd name="connsiteX73" fmla="*/ 435428 w 4215960"/>
                <a:gd name="connsiteY73" fmla="*/ 3152920 h 4384865"/>
                <a:gd name="connsiteX74" fmla="*/ 457200 w 4215960"/>
                <a:gd name="connsiteY74" fmla="*/ 3181948 h 4384865"/>
                <a:gd name="connsiteX75" fmla="*/ 471714 w 4215960"/>
                <a:gd name="connsiteY75" fmla="*/ 3240005 h 4384865"/>
                <a:gd name="connsiteX76" fmla="*/ 478971 w 4215960"/>
                <a:gd name="connsiteY76" fmla="*/ 3261777 h 4384865"/>
                <a:gd name="connsiteX77" fmla="*/ 486228 w 4215960"/>
                <a:gd name="connsiteY77" fmla="*/ 3290805 h 4384865"/>
                <a:gd name="connsiteX78" fmla="*/ 493485 w 4215960"/>
                <a:gd name="connsiteY78" fmla="*/ 3356120 h 4384865"/>
                <a:gd name="connsiteX79" fmla="*/ 515257 w 4215960"/>
                <a:gd name="connsiteY79" fmla="*/ 3414177 h 4384865"/>
                <a:gd name="connsiteX80" fmla="*/ 544285 w 4215960"/>
                <a:gd name="connsiteY80" fmla="*/ 3457720 h 4384865"/>
                <a:gd name="connsiteX81" fmla="*/ 573314 w 4215960"/>
                <a:gd name="connsiteY81" fmla="*/ 3508520 h 4384865"/>
                <a:gd name="connsiteX82" fmla="*/ 602343 w 4215960"/>
                <a:gd name="connsiteY82" fmla="*/ 3530291 h 4384865"/>
                <a:gd name="connsiteX83" fmla="*/ 645885 w 4215960"/>
                <a:gd name="connsiteY83" fmla="*/ 3573834 h 4384865"/>
                <a:gd name="connsiteX84" fmla="*/ 674914 w 4215960"/>
                <a:gd name="connsiteY84" fmla="*/ 3595605 h 4384865"/>
                <a:gd name="connsiteX85" fmla="*/ 711200 w 4215960"/>
                <a:gd name="connsiteY85" fmla="*/ 3639148 h 4384865"/>
                <a:gd name="connsiteX86" fmla="*/ 740228 w 4215960"/>
                <a:gd name="connsiteY86" fmla="*/ 3660920 h 4384865"/>
                <a:gd name="connsiteX87" fmla="*/ 812800 w 4215960"/>
                <a:gd name="connsiteY87" fmla="*/ 3726234 h 4384865"/>
                <a:gd name="connsiteX88" fmla="*/ 849085 w 4215960"/>
                <a:gd name="connsiteY88" fmla="*/ 3769777 h 4384865"/>
                <a:gd name="connsiteX89" fmla="*/ 870857 w 4215960"/>
                <a:gd name="connsiteY89" fmla="*/ 3784291 h 4384865"/>
                <a:gd name="connsiteX90" fmla="*/ 907143 w 4215960"/>
                <a:gd name="connsiteY90" fmla="*/ 3827834 h 4384865"/>
                <a:gd name="connsiteX91" fmla="*/ 936171 w 4215960"/>
                <a:gd name="connsiteY91" fmla="*/ 3849605 h 4384865"/>
                <a:gd name="connsiteX92" fmla="*/ 1030514 w 4215960"/>
                <a:gd name="connsiteY92" fmla="*/ 3893148 h 4384865"/>
                <a:gd name="connsiteX93" fmla="*/ 1480457 w 4215960"/>
                <a:gd name="connsiteY93" fmla="*/ 3878634 h 4384865"/>
                <a:gd name="connsiteX94" fmla="*/ 1531257 w 4215960"/>
                <a:gd name="connsiteY94" fmla="*/ 3864120 h 4384865"/>
                <a:gd name="connsiteX95" fmla="*/ 1618343 w 4215960"/>
                <a:gd name="connsiteY95" fmla="*/ 3856862 h 4384865"/>
                <a:gd name="connsiteX96" fmla="*/ 1698171 w 4215960"/>
                <a:gd name="connsiteY96" fmla="*/ 3842348 h 4384865"/>
                <a:gd name="connsiteX97" fmla="*/ 1756228 w 4215960"/>
                <a:gd name="connsiteY97" fmla="*/ 3835091 h 4384865"/>
                <a:gd name="connsiteX98" fmla="*/ 1785257 w 4215960"/>
                <a:gd name="connsiteY98" fmla="*/ 3820577 h 4384865"/>
                <a:gd name="connsiteX99" fmla="*/ 1850571 w 4215960"/>
                <a:gd name="connsiteY99" fmla="*/ 3798805 h 4384865"/>
                <a:gd name="connsiteX100" fmla="*/ 1886857 w 4215960"/>
                <a:gd name="connsiteY100" fmla="*/ 3784291 h 4384865"/>
                <a:gd name="connsiteX101" fmla="*/ 1988457 w 4215960"/>
                <a:gd name="connsiteY101" fmla="*/ 3769777 h 4384865"/>
                <a:gd name="connsiteX102" fmla="*/ 2017485 w 4215960"/>
                <a:gd name="connsiteY102" fmla="*/ 3762520 h 4384865"/>
                <a:gd name="connsiteX103" fmla="*/ 2637971 w 4215960"/>
                <a:gd name="connsiteY103" fmla="*/ 4109274 h 4384865"/>
                <a:gd name="connsiteX104" fmla="*/ 2724375 w 4215960"/>
                <a:gd name="connsiteY104" fmla="*/ 4295464 h 4384865"/>
                <a:gd name="connsiteX105" fmla="*/ 2784700 w 4215960"/>
                <a:gd name="connsiteY105" fmla="*/ 4354202 h 4384865"/>
                <a:gd name="connsiteX106" fmla="*/ 2795812 w 4215960"/>
                <a:gd name="connsiteY106" fmla="*/ 4324039 h 4384865"/>
                <a:gd name="connsiteX107" fmla="*/ 2841850 w 4215960"/>
                <a:gd name="connsiteY107" fmla="*/ 4297051 h 4384865"/>
                <a:gd name="connsiteX108" fmla="*/ 2892650 w 4215960"/>
                <a:gd name="connsiteY108" fmla="*/ 4370077 h 4384865"/>
                <a:gd name="connsiteX109" fmla="*/ 2941863 w 4215960"/>
                <a:gd name="connsiteY109" fmla="*/ 4373252 h 4384865"/>
                <a:gd name="connsiteX110" fmla="*/ 2897412 w 4215960"/>
                <a:gd name="connsiteY110" fmla="*/ 4279590 h 4384865"/>
                <a:gd name="connsiteX111" fmla="*/ 2854550 w 4215960"/>
                <a:gd name="connsiteY111" fmla="*/ 4211327 h 4384865"/>
                <a:gd name="connsiteX112" fmla="*/ 2897413 w 4215960"/>
                <a:gd name="connsiteY112" fmla="*/ 4195451 h 4384865"/>
                <a:gd name="connsiteX113" fmla="*/ 2878362 w 4215960"/>
                <a:gd name="connsiteY113" fmla="*/ 4154177 h 4384865"/>
                <a:gd name="connsiteX114" fmla="*/ 2930750 w 4215960"/>
                <a:gd name="connsiteY114" fmla="*/ 4163702 h 4384865"/>
                <a:gd name="connsiteX115" fmla="*/ 2910113 w 4215960"/>
                <a:gd name="connsiteY115" fmla="*/ 4130364 h 4384865"/>
                <a:gd name="connsiteX116" fmla="*/ 2931432 w 4215960"/>
                <a:gd name="connsiteY116" fmla="*/ 4113810 h 4384865"/>
                <a:gd name="connsiteX117" fmla="*/ 3052535 w 4215960"/>
                <a:gd name="connsiteY117" fmla="*/ 4199083 h 4384865"/>
                <a:gd name="connsiteX118" fmla="*/ 3087912 w 4215960"/>
                <a:gd name="connsiteY118" fmla="*/ 4185926 h 4384865"/>
                <a:gd name="connsiteX119" fmla="*/ 3140299 w 4215960"/>
                <a:gd name="connsiteY119" fmla="*/ 4251015 h 4384865"/>
                <a:gd name="connsiteX120" fmla="*/ 3160937 w 4215960"/>
                <a:gd name="connsiteY120" fmla="*/ 4309752 h 4384865"/>
                <a:gd name="connsiteX121" fmla="*/ 3268887 w 4215960"/>
                <a:gd name="connsiteY121" fmla="*/ 4328801 h 4384865"/>
                <a:gd name="connsiteX122" fmla="*/ 3208563 w 4215960"/>
                <a:gd name="connsiteY122" fmla="*/ 4262126 h 4384865"/>
                <a:gd name="connsiteX123" fmla="*/ 3205387 w 4215960"/>
                <a:gd name="connsiteY123" fmla="*/ 4193864 h 4384865"/>
                <a:gd name="connsiteX124" fmla="*/ 3259362 w 4215960"/>
                <a:gd name="connsiteY124" fmla="*/ 4249427 h 4384865"/>
                <a:gd name="connsiteX125" fmla="*/ 3308575 w 4215960"/>
                <a:gd name="connsiteY125" fmla="*/ 4254189 h 4384865"/>
                <a:gd name="connsiteX126" fmla="*/ 3302225 w 4215960"/>
                <a:gd name="connsiteY126" fmla="*/ 4204977 h 4384865"/>
                <a:gd name="connsiteX127" fmla="*/ 3362550 w 4215960"/>
                <a:gd name="connsiteY127" fmla="*/ 4209739 h 4384865"/>
                <a:gd name="connsiteX128" fmla="*/ 3424462 w 4215960"/>
                <a:gd name="connsiteY128" fmla="*/ 4252601 h 4384865"/>
                <a:gd name="connsiteX129" fmla="*/ 3456212 w 4215960"/>
                <a:gd name="connsiteY129" fmla="*/ 4239902 h 4384865"/>
                <a:gd name="connsiteX130" fmla="*/ 3449863 w 4215960"/>
                <a:gd name="connsiteY130" fmla="*/ 4204977 h 4384865"/>
                <a:gd name="connsiteX131" fmla="*/ 3491138 w 4215960"/>
                <a:gd name="connsiteY131" fmla="*/ 4181165 h 4384865"/>
                <a:gd name="connsiteX132" fmla="*/ 3575275 w 4215960"/>
                <a:gd name="connsiteY132" fmla="*/ 4238315 h 4384865"/>
                <a:gd name="connsiteX133" fmla="*/ 3592738 w 4215960"/>
                <a:gd name="connsiteY133" fmla="*/ 4136717 h 4384865"/>
                <a:gd name="connsiteX134" fmla="*/ 3567338 w 4215960"/>
                <a:gd name="connsiteY134" fmla="*/ 4114491 h 4384865"/>
                <a:gd name="connsiteX135" fmla="*/ 3494312 w 4215960"/>
                <a:gd name="connsiteY135" fmla="*/ 4071628 h 4384865"/>
                <a:gd name="connsiteX136" fmla="*/ 3516537 w 4215960"/>
                <a:gd name="connsiteY136" fmla="*/ 4046229 h 4384865"/>
                <a:gd name="connsiteX137" fmla="*/ 3537175 w 4215960"/>
                <a:gd name="connsiteY137" fmla="*/ 4024003 h 4384865"/>
                <a:gd name="connsiteX138" fmla="*/ 3591150 w 4215960"/>
                <a:gd name="connsiteY138" fmla="*/ 4055754 h 4384865"/>
                <a:gd name="connsiteX139" fmla="*/ 3597500 w 4215960"/>
                <a:gd name="connsiteY139" fmla="*/ 4011304 h 4384865"/>
                <a:gd name="connsiteX140" fmla="*/ 3541937 w 4215960"/>
                <a:gd name="connsiteY140" fmla="*/ 3987491 h 4384865"/>
                <a:gd name="connsiteX141" fmla="*/ 3540350 w 4215960"/>
                <a:gd name="connsiteY141" fmla="*/ 3977967 h 4384865"/>
                <a:gd name="connsiteX142" fmla="*/ 3527649 w 4215960"/>
                <a:gd name="connsiteY142" fmla="*/ 3939868 h 4384865"/>
                <a:gd name="connsiteX143" fmla="*/ 3533999 w 4215960"/>
                <a:gd name="connsiteY143" fmla="*/ 3892242 h 4384865"/>
                <a:gd name="connsiteX144" fmla="*/ 3545112 w 4215960"/>
                <a:gd name="connsiteY144" fmla="*/ 3836679 h 4384865"/>
                <a:gd name="connsiteX145" fmla="*/ 3507012 w 4215960"/>
                <a:gd name="connsiteY145" fmla="*/ 3806517 h 4384865"/>
                <a:gd name="connsiteX146" fmla="*/ 3540349 w 4215960"/>
                <a:gd name="connsiteY146" fmla="*/ 3796992 h 4384865"/>
                <a:gd name="connsiteX147" fmla="*/ 3518124 w 4215960"/>
                <a:gd name="connsiteY147" fmla="*/ 3760479 h 4384865"/>
                <a:gd name="connsiteX148" fmla="*/ 3556225 w 4215960"/>
                <a:gd name="connsiteY148" fmla="*/ 3755718 h 4384865"/>
                <a:gd name="connsiteX149" fmla="*/ 3562574 w 4215960"/>
                <a:gd name="connsiteY149" fmla="*/ 3722379 h 4384865"/>
                <a:gd name="connsiteX150" fmla="*/ 3624488 w 4215960"/>
                <a:gd name="connsiteY150" fmla="*/ 3731906 h 4384865"/>
                <a:gd name="connsiteX151" fmla="*/ 3657601 w 4215960"/>
                <a:gd name="connsiteY151" fmla="*/ 3747098 h 4384865"/>
                <a:gd name="connsiteX152" fmla="*/ 3623808 w 4215960"/>
                <a:gd name="connsiteY152" fmla="*/ 3788146 h 4384865"/>
                <a:gd name="connsiteX153" fmla="*/ 3662816 w 4215960"/>
                <a:gd name="connsiteY153" fmla="*/ 3895642 h 4384865"/>
                <a:gd name="connsiteX154" fmla="*/ 3715203 w 4215960"/>
                <a:gd name="connsiteY154" fmla="*/ 3926940 h 4384865"/>
                <a:gd name="connsiteX155" fmla="*/ 3767137 w 4215960"/>
                <a:gd name="connsiteY155" fmla="*/ 3884758 h 4384865"/>
                <a:gd name="connsiteX156" fmla="*/ 3852862 w 4215960"/>
                <a:gd name="connsiteY156" fmla="*/ 3836225 h 4384865"/>
                <a:gd name="connsiteX157" fmla="*/ 3835626 w 4215960"/>
                <a:gd name="connsiteY157" fmla="*/ 3747324 h 4384865"/>
                <a:gd name="connsiteX158" fmla="*/ 3912960 w 4215960"/>
                <a:gd name="connsiteY158" fmla="*/ 3614655 h 4384865"/>
                <a:gd name="connsiteX159" fmla="*/ 4205514 w 4215960"/>
                <a:gd name="connsiteY159" fmla="*/ 3281507 h 4384865"/>
                <a:gd name="connsiteX160" fmla="*/ 4124097 w 4215960"/>
                <a:gd name="connsiteY160" fmla="*/ 3272435 h 4384865"/>
                <a:gd name="connsiteX161" fmla="*/ 4128634 w 4215960"/>
                <a:gd name="connsiteY161" fmla="*/ 3180587 h 4384865"/>
                <a:gd name="connsiteX162" fmla="*/ 4079647 w 4215960"/>
                <a:gd name="connsiteY162" fmla="*/ 3155415 h 4384865"/>
                <a:gd name="connsiteX163" fmla="*/ 3995510 w 4215960"/>
                <a:gd name="connsiteY163" fmla="*/ 3186937 h 4384865"/>
                <a:gd name="connsiteX164" fmla="*/ 3958771 w 4215960"/>
                <a:gd name="connsiteY164" fmla="*/ 3150652 h 4384865"/>
                <a:gd name="connsiteX165" fmla="*/ 4003448 w 4215960"/>
                <a:gd name="connsiteY165" fmla="*/ 3127747 h 4384865"/>
                <a:gd name="connsiteX166" fmla="*/ 3874181 w 4215960"/>
                <a:gd name="connsiteY166" fmla="*/ 2914568 h 4384865"/>
                <a:gd name="connsiteX167" fmla="*/ 3889147 w 4215960"/>
                <a:gd name="connsiteY167" fmla="*/ 2884405 h 4384865"/>
                <a:gd name="connsiteX168" fmla="*/ 3865562 w 4215960"/>
                <a:gd name="connsiteY168" fmla="*/ 2768745 h 4384865"/>
                <a:gd name="connsiteX169" fmla="*/ 3706813 w 4215960"/>
                <a:gd name="connsiteY169" fmla="*/ 2757859 h 4384865"/>
                <a:gd name="connsiteX170" fmla="*/ 3673475 w 4215960"/>
                <a:gd name="connsiteY170" fmla="*/ 2806617 h 4384865"/>
                <a:gd name="connsiteX171" fmla="*/ 3584575 w 4215960"/>
                <a:gd name="connsiteY171" fmla="*/ 2821133 h 4384865"/>
                <a:gd name="connsiteX172" fmla="*/ 3590925 w 4215960"/>
                <a:gd name="connsiteY172" fmla="*/ 2799134 h 4384865"/>
                <a:gd name="connsiteX173" fmla="*/ 3537403 w 4215960"/>
                <a:gd name="connsiteY173" fmla="*/ 2783033 h 4384865"/>
                <a:gd name="connsiteX174" fmla="*/ 3512684 w 4215960"/>
                <a:gd name="connsiteY174" fmla="*/ 2617932 h 4384865"/>
                <a:gd name="connsiteX175" fmla="*/ 3232377 w 4215960"/>
                <a:gd name="connsiteY175" fmla="*/ 2551257 h 4384865"/>
                <a:gd name="connsiteX176" fmla="*/ 3096078 w 4215960"/>
                <a:gd name="connsiteY176" fmla="*/ 2594573 h 4384865"/>
                <a:gd name="connsiteX177" fmla="*/ 2964089 w 4215960"/>
                <a:gd name="connsiteY177" fmla="*/ 2587089 h 4384865"/>
                <a:gd name="connsiteX178" fmla="*/ 2831646 w 4215960"/>
                <a:gd name="connsiteY178" fmla="*/ 2476191 h 4384865"/>
                <a:gd name="connsiteX179" fmla="*/ 2618468 w 4215960"/>
                <a:gd name="connsiteY179" fmla="*/ 2172978 h 4384865"/>
                <a:gd name="connsiteX180" fmla="*/ 2220006 w 4215960"/>
                <a:gd name="connsiteY180" fmla="*/ 2033505 h 4384865"/>
                <a:gd name="connsiteX181" fmla="*/ 1983468 w 4215960"/>
                <a:gd name="connsiteY181" fmla="*/ 1720541 h 4384865"/>
                <a:gd name="connsiteX182" fmla="*/ 2017259 w 4215960"/>
                <a:gd name="connsiteY182" fmla="*/ 1695595 h 4384865"/>
                <a:gd name="connsiteX183" fmla="*/ 2076903 w 4215960"/>
                <a:gd name="connsiteY183" fmla="*/ 1778598 h 4384865"/>
                <a:gd name="connsiteX184" fmla="*/ 2097087 w 4215960"/>
                <a:gd name="connsiteY184" fmla="*/ 1761135 h 4384865"/>
                <a:gd name="connsiteX185" fmla="*/ 2140177 w 4215960"/>
                <a:gd name="connsiteY185" fmla="*/ 1791979 h 4384865"/>
                <a:gd name="connsiteX186" fmla="*/ 2228850 w 4215960"/>
                <a:gd name="connsiteY186" fmla="*/ 1738230 h 4384865"/>
                <a:gd name="connsiteX187" fmla="*/ 2244952 w 4215960"/>
                <a:gd name="connsiteY187" fmla="*/ 1717820 h 4384865"/>
                <a:gd name="connsiteX188" fmla="*/ 2303235 w 4215960"/>
                <a:gd name="connsiteY188" fmla="*/ 1718046 h 4384865"/>
                <a:gd name="connsiteX189" fmla="*/ 2319338 w 4215960"/>
                <a:gd name="connsiteY189" fmla="*/ 1684936 h 4384865"/>
                <a:gd name="connsiteX190" fmla="*/ 2300514 w 4215960"/>
                <a:gd name="connsiteY190" fmla="*/ 1659309 h 4384865"/>
                <a:gd name="connsiteX191" fmla="*/ 2233386 w 4215960"/>
                <a:gd name="connsiteY191" fmla="*/ 1679266 h 4384865"/>
                <a:gd name="connsiteX192" fmla="*/ 2211614 w 4215960"/>
                <a:gd name="connsiteY192" fmla="*/ 1625745 h 4384865"/>
                <a:gd name="connsiteX193" fmla="*/ 2232932 w 4215960"/>
                <a:gd name="connsiteY193" fmla="*/ 1596035 h 4384865"/>
                <a:gd name="connsiteX194" fmla="*/ 2176462 w 4215960"/>
                <a:gd name="connsiteY194" fmla="*/ 1492621 h 4384865"/>
                <a:gd name="connsiteX195" fmla="*/ 2127931 w 4215960"/>
                <a:gd name="connsiteY195" fmla="*/ 1531402 h 4384865"/>
                <a:gd name="connsiteX196" fmla="*/ 2038576 w 4215960"/>
                <a:gd name="connsiteY196" fmla="*/ 1476746 h 4384865"/>
                <a:gd name="connsiteX197" fmla="*/ 2090510 w 4215960"/>
                <a:gd name="connsiteY197" fmla="*/ 1384217 h 4384865"/>
                <a:gd name="connsiteX198" fmla="*/ 2047648 w 4215960"/>
                <a:gd name="connsiteY198" fmla="*/ 1263114 h 4384865"/>
                <a:gd name="connsiteX199" fmla="*/ 2062389 w 4215960"/>
                <a:gd name="connsiteY199" fmla="*/ 1139062 h 4384865"/>
                <a:gd name="connsiteX200" fmla="*/ 2157639 w 4215960"/>
                <a:gd name="connsiteY200" fmla="*/ 1065357 h 4384865"/>
                <a:gd name="connsiteX201" fmla="*/ 2262868 w 4215960"/>
                <a:gd name="connsiteY201" fmla="*/ 1042905 h 4384865"/>
                <a:gd name="connsiteX202" fmla="*/ 2199821 w 4215960"/>
                <a:gd name="connsiteY202" fmla="*/ 953098 h 4384865"/>
                <a:gd name="connsiteX203" fmla="*/ 2182585 w 4215960"/>
                <a:gd name="connsiteY203" fmla="*/ 997775 h 4384865"/>
                <a:gd name="connsiteX204" fmla="*/ 2139270 w 4215960"/>
                <a:gd name="connsiteY204" fmla="*/ 950604 h 4384865"/>
                <a:gd name="connsiteX205" fmla="*/ 2160588 w 4215960"/>
                <a:gd name="connsiteY205" fmla="*/ 865332 h 4384865"/>
                <a:gd name="connsiteX206" fmla="*/ 2233612 w 4215960"/>
                <a:gd name="connsiteY206" fmla="*/ 768041 h 4384865"/>
                <a:gd name="connsiteX207" fmla="*/ 2216603 w 4215960"/>
                <a:gd name="connsiteY207" fmla="*/ 661452 h 4384865"/>
                <a:gd name="connsiteX208" fmla="*/ 2045381 w 4215960"/>
                <a:gd name="connsiteY208" fmla="*/ 671203 h 4384865"/>
                <a:gd name="connsiteX209" fmla="*/ 2026103 w 4215960"/>
                <a:gd name="connsiteY209" fmla="*/ 713840 h 4384865"/>
                <a:gd name="connsiteX210" fmla="*/ 1993900 w 4215960"/>
                <a:gd name="connsiteY210" fmla="*/ 646257 h 4384865"/>
                <a:gd name="connsiteX211" fmla="*/ 1964190 w 4215960"/>
                <a:gd name="connsiteY211" fmla="*/ 686625 h 4384865"/>
                <a:gd name="connsiteX212" fmla="*/ 1778681 w 4215960"/>
                <a:gd name="connsiteY212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512987 w 4215960"/>
                <a:gd name="connsiteY43" fmla="*/ 177495 h 4384865"/>
                <a:gd name="connsiteX44" fmla="*/ 362857 w 4215960"/>
                <a:gd name="connsiteY44" fmla="*/ 808862 h 4384865"/>
                <a:gd name="connsiteX45" fmla="*/ 312057 w 4215960"/>
                <a:gd name="connsiteY45" fmla="*/ 823377 h 4384865"/>
                <a:gd name="connsiteX46" fmla="*/ 239485 w 4215960"/>
                <a:gd name="connsiteY46" fmla="*/ 874177 h 4384865"/>
                <a:gd name="connsiteX47" fmla="*/ 210457 w 4215960"/>
                <a:gd name="connsiteY47" fmla="*/ 881434 h 4384865"/>
                <a:gd name="connsiteX48" fmla="*/ 159657 w 4215960"/>
                <a:gd name="connsiteY48" fmla="*/ 910462 h 4384865"/>
                <a:gd name="connsiteX49" fmla="*/ 130628 w 4215960"/>
                <a:gd name="connsiteY49" fmla="*/ 939491 h 4384865"/>
                <a:gd name="connsiteX50" fmla="*/ 108857 w 4215960"/>
                <a:gd name="connsiteY50" fmla="*/ 961262 h 4384865"/>
                <a:gd name="connsiteX51" fmla="*/ 94343 w 4215960"/>
                <a:gd name="connsiteY51" fmla="*/ 975777 h 4384865"/>
                <a:gd name="connsiteX52" fmla="*/ 43543 w 4215960"/>
                <a:gd name="connsiteY52" fmla="*/ 1055605 h 4384865"/>
                <a:gd name="connsiteX53" fmla="*/ 14514 w 4215960"/>
                <a:gd name="connsiteY53" fmla="*/ 1135434 h 4384865"/>
                <a:gd name="connsiteX54" fmla="*/ 0 w 4215960"/>
                <a:gd name="connsiteY54" fmla="*/ 1193491 h 4384865"/>
                <a:gd name="connsiteX55" fmla="*/ 7257 w 4215960"/>
                <a:gd name="connsiteY55" fmla="*/ 2165948 h 4384865"/>
                <a:gd name="connsiteX56" fmla="*/ 29028 w 4215960"/>
                <a:gd name="connsiteY56" fmla="*/ 2267548 h 4384865"/>
                <a:gd name="connsiteX57" fmla="*/ 43543 w 4215960"/>
                <a:gd name="connsiteY57" fmla="*/ 2303834 h 4384865"/>
                <a:gd name="connsiteX58" fmla="*/ 58057 w 4215960"/>
                <a:gd name="connsiteY58" fmla="*/ 2369148 h 4384865"/>
                <a:gd name="connsiteX59" fmla="*/ 79828 w 4215960"/>
                <a:gd name="connsiteY59" fmla="*/ 2419948 h 4384865"/>
                <a:gd name="connsiteX60" fmla="*/ 116114 w 4215960"/>
                <a:gd name="connsiteY60" fmla="*/ 2536062 h 4384865"/>
                <a:gd name="connsiteX61" fmla="*/ 137885 w 4215960"/>
                <a:gd name="connsiteY61" fmla="*/ 2601377 h 4384865"/>
                <a:gd name="connsiteX62" fmla="*/ 145143 w 4215960"/>
                <a:gd name="connsiteY62" fmla="*/ 2623148 h 4384865"/>
                <a:gd name="connsiteX63" fmla="*/ 166914 w 4215960"/>
                <a:gd name="connsiteY63" fmla="*/ 2666691 h 4384865"/>
                <a:gd name="connsiteX64" fmla="*/ 188685 w 4215960"/>
                <a:gd name="connsiteY64" fmla="*/ 2717491 h 4384865"/>
                <a:gd name="connsiteX65" fmla="*/ 195943 w 4215960"/>
                <a:gd name="connsiteY65" fmla="*/ 2746520 h 4384865"/>
                <a:gd name="connsiteX66" fmla="*/ 232228 w 4215960"/>
                <a:gd name="connsiteY66" fmla="*/ 2797320 h 4384865"/>
                <a:gd name="connsiteX67" fmla="*/ 254000 w 4215960"/>
                <a:gd name="connsiteY67" fmla="*/ 2855377 h 4384865"/>
                <a:gd name="connsiteX68" fmla="*/ 275771 w 4215960"/>
                <a:gd name="connsiteY68" fmla="*/ 2877148 h 4384865"/>
                <a:gd name="connsiteX69" fmla="*/ 312057 w 4215960"/>
                <a:gd name="connsiteY69" fmla="*/ 2949720 h 4384865"/>
                <a:gd name="connsiteX70" fmla="*/ 348343 w 4215960"/>
                <a:gd name="connsiteY70" fmla="*/ 3000520 h 4384865"/>
                <a:gd name="connsiteX71" fmla="*/ 355600 w 4215960"/>
                <a:gd name="connsiteY71" fmla="*/ 3022291 h 4384865"/>
                <a:gd name="connsiteX72" fmla="*/ 406400 w 4215960"/>
                <a:gd name="connsiteY72" fmla="*/ 3087605 h 4384865"/>
                <a:gd name="connsiteX73" fmla="*/ 435428 w 4215960"/>
                <a:gd name="connsiteY73" fmla="*/ 3152920 h 4384865"/>
                <a:gd name="connsiteX74" fmla="*/ 457200 w 4215960"/>
                <a:gd name="connsiteY74" fmla="*/ 3181948 h 4384865"/>
                <a:gd name="connsiteX75" fmla="*/ 471714 w 4215960"/>
                <a:gd name="connsiteY75" fmla="*/ 3240005 h 4384865"/>
                <a:gd name="connsiteX76" fmla="*/ 478971 w 4215960"/>
                <a:gd name="connsiteY76" fmla="*/ 3261777 h 4384865"/>
                <a:gd name="connsiteX77" fmla="*/ 486228 w 4215960"/>
                <a:gd name="connsiteY77" fmla="*/ 3290805 h 4384865"/>
                <a:gd name="connsiteX78" fmla="*/ 493485 w 4215960"/>
                <a:gd name="connsiteY78" fmla="*/ 3356120 h 4384865"/>
                <a:gd name="connsiteX79" fmla="*/ 515257 w 4215960"/>
                <a:gd name="connsiteY79" fmla="*/ 3414177 h 4384865"/>
                <a:gd name="connsiteX80" fmla="*/ 544285 w 4215960"/>
                <a:gd name="connsiteY80" fmla="*/ 3457720 h 4384865"/>
                <a:gd name="connsiteX81" fmla="*/ 573314 w 4215960"/>
                <a:gd name="connsiteY81" fmla="*/ 3508520 h 4384865"/>
                <a:gd name="connsiteX82" fmla="*/ 602343 w 4215960"/>
                <a:gd name="connsiteY82" fmla="*/ 3530291 h 4384865"/>
                <a:gd name="connsiteX83" fmla="*/ 645885 w 4215960"/>
                <a:gd name="connsiteY83" fmla="*/ 3573834 h 4384865"/>
                <a:gd name="connsiteX84" fmla="*/ 674914 w 4215960"/>
                <a:gd name="connsiteY84" fmla="*/ 3595605 h 4384865"/>
                <a:gd name="connsiteX85" fmla="*/ 711200 w 4215960"/>
                <a:gd name="connsiteY85" fmla="*/ 3639148 h 4384865"/>
                <a:gd name="connsiteX86" fmla="*/ 740228 w 4215960"/>
                <a:gd name="connsiteY86" fmla="*/ 3660920 h 4384865"/>
                <a:gd name="connsiteX87" fmla="*/ 812800 w 4215960"/>
                <a:gd name="connsiteY87" fmla="*/ 3726234 h 4384865"/>
                <a:gd name="connsiteX88" fmla="*/ 849085 w 4215960"/>
                <a:gd name="connsiteY88" fmla="*/ 3769777 h 4384865"/>
                <a:gd name="connsiteX89" fmla="*/ 870857 w 4215960"/>
                <a:gd name="connsiteY89" fmla="*/ 3784291 h 4384865"/>
                <a:gd name="connsiteX90" fmla="*/ 907143 w 4215960"/>
                <a:gd name="connsiteY90" fmla="*/ 3827834 h 4384865"/>
                <a:gd name="connsiteX91" fmla="*/ 936171 w 4215960"/>
                <a:gd name="connsiteY91" fmla="*/ 3849605 h 4384865"/>
                <a:gd name="connsiteX92" fmla="*/ 1030514 w 4215960"/>
                <a:gd name="connsiteY92" fmla="*/ 3893148 h 4384865"/>
                <a:gd name="connsiteX93" fmla="*/ 1480457 w 4215960"/>
                <a:gd name="connsiteY93" fmla="*/ 3878634 h 4384865"/>
                <a:gd name="connsiteX94" fmla="*/ 1531257 w 4215960"/>
                <a:gd name="connsiteY94" fmla="*/ 3864120 h 4384865"/>
                <a:gd name="connsiteX95" fmla="*/ 1618343 w 4215960"/>
                <a:gd name="connsiteY95" fmla="*/ 3856862 h 4384865"/>
                <a:gd name="connsiteX96" fmla="*/ 1698171 w 4215960"/>
                <a:gd name="connsiteY96" fmla="*/ 3842348 h 4384865"/>
                <a:gd name="connsiteX97" fmla="*/ 1756228 w 4215960"/>
                <a:gd name="connsiteY97" fmla="*/ 3835091 h 4384865"/>
                <a:gd name="connsiteX98" fmla="*/ 1785257 w 4215960"/>
                <a:gd name="connsiteY98" fmla="*/ 3820577 h 4384865"/>
                <a:gd name="connsiteX99" fmla="*/ 1850571 w 4215960"/>
                <a:gd name="connsiteY99" fmla="*/ 3798805 h 4384865"/>
                <a:gd name="connsiteX100" fmla="*/ 1886857 w 4215960"/>
                <a:gd name="connsiteY100" fmla="*/ 3784291 h 4384865"/>
                <a:gd name="connsiteX101" fmla="*/ 1988457 w 4215960"/>
                <a:gd name="connsiteY101" fmla="*/ 3769777 h 4384865"/>
                <a:gd name="connsiteX102" fmla="*/ 2017485 w 4215960"/>
                <a:gd name="connsiteY102" fmla="*/ 3762520 h 4384865"/>
                <a:gd name="connsiteX103" fmla="*/ 2637971 w 4215960"/>
                <a:gd name="connsiteY103" fmla="*/ 4109274 h 4384865"/>
                <a:gd name="connsiteX104" fmla="*/ 2724375 w 4215960"/>
                <a:gd name="connsiteY104" fmla="*/ 4295464 h 4384865"/>
                <a:gd name="connsiteX105" fmla="*/ 2784700 w 4215960"/>
                <a:gd name="connsiteY105" fmla="*/ 4354202 h 4384865"/>
                <a:gd name="connsiteX106" fmla="*/ 2795812 w 4215960"/>
                <a:gd name="connsiteY106" fmla="*/ 4324039 h 4384865"/>
                <a:gd name="connsiteX107" fmla="*/ 2841850 w 4215960"/>
                <a:gd name="connsiteY107" fmla="*/ 4297051 h 4384865"/>
                <a:gd name="connsiteX108" fmla="*/ 2892650 w 4215960"/>
                <a:gd name="connsiteY108" fmla="*/ 4370077 h 4384865"/>
                <a:gd name="connsiteX109" fmla="*/ 2941863 w 4215960"/>
                <a:gd name="connsiteY109" fmla="*/ 4373252 h 4384865"/>
                <a:gd name="connsiteX110" fmla="*/ 2897412 w 4215960"/>
                <a:gd name="connsiteY110" fmla="*/ 4279590 h 4384865"/>
                <a:gd name="connsiteX111" fmla="*/ 2854550 w 4215960"/>
                <a:gd name="connsiteY111" fmla="*/ 4211327 h 4384865"/>
                <a:gd name="connsiteX112" fmla="*/ 2897413 w 4215960"/>
                <a:gd name="connsiteY112" fmla="*/ 4195451 h 4384865"/>
                <a:gd name="connsiteX113" fmla="*/ 2878362 w 4215960"/>
                <a:gd name="connsiteY113" fmla="*/ 4154177 h 4384865"/>
                <a:gd name="connsiteX114" fmla="*/ 2930750 w 4215960"/>
                <a:gd name="connsiteY114" fmla="*/ 4163702 h 4384865"/>
                <a:gd name="connsiteX115" fmla="*/ 2910113 w 4215960"/>
                <a:gd name="connsiteY115" fmla="*/ 4130364 h 4384865"/>
                <a:gd name="connsiteX116" fmla="*/ 2931432 w 4215960"/>
                <a:gd name="connsiteY116" fmla="*/ 4113810 h 4384865"/>
                <a:gd name="connsiteX117" fmla="*/ 3052535 w 4215960"/>
                <a:gd name="connsiteY117" fmla="*/ 4199083 h 4384865"/>
                <a:gd name="connsiteX118" fmla="*/ 3087912 w 4215960"/>
                <a:gd name="connsiteY118" fmla="*/ 4185926 h 4384865"/>
                <a:gd name="connsiteX119" fmla="*/ 3140299 w 4215960"/>
                <a:gd name="connsiteY119" fmla="*/ 4251015 h 4384865"/>
                <a:gd name="connsiteX120" fmla="*/ 3160937 w 4215960"/>
                <a:gd name="connsiteY120" fmla="*/ 4309752 h 4384865"/>
                <a:gd name="connsiteX121" fmla="*/ 3268887 w 4215960"/>
                <a:gd name="connsiteY121" fmla="*/ 4328801 h 4384865"/>
                <a:gd name="connsiteX122" fmla="*/ 3208563 w 4215960"/>
                <a:gd name="connsiteY122" fmla="*/ 4262126 h 4384865"/>
                <a:gd name="connsiteX123" fmla="*/ 3205387 w 4215960"/>
                <a:gd name="connsiteY123" fmla="*/ 4193864 h 4384865"/>
                <a:gd name="connsiteX124" fmla="*/ 3259362 w 4215960"/>
                <a:gd name="connsiteY124" fmla="*/ 4249427 h 4384865"/>
                <a:gd name="connsiteX125" fmla="*/ 3308575 w 4215960"/>
                <a:gd name="connsiteY125" fmla="*/ 4254189 h 4384865"/>
                <a:gd name="connsiteX126" fmla="*/ 3302225 w 4215960"/>
                <a:gd name="connsiteY126" fmla="*/ 4204977 h 4384865"/>
                <a:gd name="connsiteX127" fmla="*/ 3362550 w 4215960"/>
                <a:gd name="connsiteY127" fmla="*/ 4209739 h 4384865"/>
                <a:gd name="connsiteX128" fmla="*/ 3424462 w 4215960"/>
                <a:gd name="connsiteY128" fmla="*/ 4252601 h 4384865"/>
                <a:gd name="connsiteX129" fmla="*/ 3456212 w 4215960"/>
                <a:gd name="connsiteY129" fmla="*/ 4239902 h 4384865"/>
                <a:gd name="connsiteX130" fmla="*/ 3449863 w 4215960"/>
                <a:gd name="connsiteY130" fmla="*/ 4204977 h 4384865"/>
                <a:gd name="connsiteX131" fmla="*/ 3491138 w 4215960"/>
                <a:gd name="connsiteY131" fmla="*/ 4181165 h 4384865"/>
                <a:gd name="connsiteX132" fmla="*/ 3575275 w 4215960"/>
                <a:gd name="connsiteY132" fmla="*/ 4238315 h 4384865"/>
                <a:gd name="connsiteX133" fmla="*/ 3592738 w 4215960"/>
                <a:gd name="connsiteY133" fmla="*/ 4136717 h 4384865"/>
                <a:gd name="connsiteX134" fmla="*/ 3567338 w 4215960"/>
                <a:gd name="connsiteY134" fmla="*/ 4114491 h 4384865"/>
                <a:gd name="connsiteX135" fmla="*/ 3494312 w 4215960"/>
                <a:gd name="connsiteY135" fmla="*/ 4071628 h 4384865"/>
                <a:gd name="connsiteX136" fmla="*/ 3516537 w 4215960"/>
                <a:gd name="connsiteY136" fmla="*/ 4046229 h 4384865"/>
                <a:gd name="connsiteX137" fmla="*/ 3537175 w 4215960"/>
                <a:gd name="connsiteY137" fmla="*/ 4024003 h 4384865"/>
                <a:gd name="connsiteX138" fmla="*/ 3591150 w 4215960"/>
                <a:gd name="connsiteY138" fmla="*/ 4055754 h 4384865"/>
                <a:gd name="connsiteX139" fmla="*/ 3597500 w 4215960"/>
                <a:gd name="connsiteY139" fmla="*/ 4011304 h 4384865"/>
                <a:gd name="connsiteX140" fmla="*/ 3541937 w 4215960"/>
                <a:gd name="connsiteY140" fmla="*/ 3987491 h 4384865"/>
                <a:gd name="connsiteX141" fmla="*/ 3540350 w 4215960"/>
                <a:gd name="connsiteY141" fmla="*/ 3977967 h 4384865"/>
                <a:gd name="connsiteX142" fmla="*/ 3527649 w 4215960"/>
                <a:gd name="connsiteY142" fmla="*/ 3939868 h 4384865"/>
                <a:gd name="connsiteX143" fmla="*/ 3533999 w 4215960"/>
                <a:gd name="connsiteY143" fmla="*/ 3892242 h 4384865"/>
                <a:gd name="connsiteX144" fmla="*/ 3545112 w 4215960"/>
                <a:gd name="connsiteY144" fmla="*/ 3836679 h 4384865"/>
                <a:gd name="connsiteX145" fmla="*/ 3507012 w 4215960"/>
                <a:gd name="connsiteY145" fmla="*/ 3806517 h 4384865"/>
                <a:gd name="connsiteX146" fmla="*/ 3540349 w 4215960"/>
                <a:gd name="connsiteY146" fmla="*/ 3796992 h 4384865"/>
                <a:gd name="connsiteX147" fmla="*/ 3518124 w 4215960"/>
                <a:gd name="connsiteY147" fmla="*/ 3760479 h 4384865"/>
                <a:gd name="connsiteX148" fmla="*/ 3556225 w 4215960"/>
                <a:gd name="connsiteY148" fmla="*/ 3755718 h 4384865"/>
                <a:gd name="connsiteX149" fmla="*/ 3562574 w 4215960"/>
                <a:gd name="connsiteY149" fmla="*/ 3722379 h 4384865"/>
                <a:gd name="connsiteX150" fmla="*/ 3624488 w 4215960"/>
                <a:gd name="connsiteY150" fmla="*/ 3731906 h 4384865"/>
                <a:gd name="connsiteX151" fmla="*/ 3657601 w 4215960"/>
                <a:gd name="connsiteY151" fmla="*/ 3747098 h 4384865"/>
                <a:gd name="connsiteX152" fmla="*/ 3623808 w 4215960"/>
                <a:gd name="connsiteY152" fmla="*/ 3788146 h 4384865"/>
                <a:gd name="connsiteX153" fmla="*/ 3662816 w 4215960"/>
                <a:gd name="connsiteY153" fmla="*/ 3895642 h 4384865"/>
                <a:gd name="connsiteX154" fmla="*/ 3715203 w 4215960"/>
                <a:gd name="connsiteY154" fmla="*/ 3926940 h 4384865"/>
                <a:gd name="connsiteX155" fmla="*/ 3767137 w 4215960"/>
                <a:gd name="connsiteY155" fmla="*/ 3884758 h 4384865"/>
                <a:gd name="connsiteX156" fmla="*/ 3852862 w 4215960"/>
                <a:gd name="connsiteY156" fmla="*/ 3836225 h 4384865"/>
                <a:gd name="connsiteX157" fmla="*/ 3835626 w 4215960"/>
                <a:gd name="connsiteY157" fmla="*/ 3747324 h 4384865"/>
                <a:gd name="connsiteX158" fmla="*/ 3912960 w 4215960"/>
                <a:gd name="connsiteY158" fmla="*/ 3614655 h 4384865"/>
                <a:gd name="connsiteX159" fmla="*/ 4205514 w 4215960"/>
                <a:gd name="connsiteY159" fmla="*/ 3281507 h 4384865"/>
                <a:gd name="connsiteX160" fmla="*/ 4124097 w 4215960"/>
                <a:gd name="connsiteY160" fmla="*/ 3272435 h 4384865"/>
                <a:gd name="connsiteX161" fmla="*/ 4128634 w 4215960"/>
                <a:gd name="connsiteY161" fmla="*/ 3180587 h 4384865"/>
                <a:gd name="connsiteX162" fmla="*/ 4079647 w 4215960"/>
                <a:gd name="connsiteY162" fmla="*/ 3155415 h 4384865"/>
                <a:gd name="connsiteX163" fmla="*/ 3995510 w 4215960"/>
                <a:gd name="connsiteY163" fmla="*/ 3186937 h 4384865"/>
                <a:gd name="connsiteX164" fmla="*/ 3958771 w 4215960"/>
                <a:gd name="connsiteY164" fmla="*/ 3150652 h 4384865"/>
                <a:gd name="connsiteX165" fmla="*/ 4003448 w 4215960"/>
                <a:gd name="connsiteY165" fmla="*/ 3127747 h 4384865"/>
                <a:gd name="connsiteX166" fmla="*/ 3874181 w 4215960"/>
                <a:gd name="connsiteY166" fmla="*/ 2914568 h 4384865"/>
                <a:gd name="connsiteX167" fmla="*/ 3889147 w 4215960"/>
                <a:gd name="connsiteY167" fmla="*/ 2884405 h 4384865"/>
                <a:gd name="connsiteX168" fmla="*/ 3865562 w 4215960"/>
                <a:gd name="connsiteY168" fmla="*/ 2768745 h 4384865"/>
                <a:gd name="connsiteX169" fmla="*/ 3706813 w 4215960"/>
                <a:gd name="connsiteY169" fmla="*/ 2757859 h 4384865"/>
                <a:gd name="connsiteX170" fmla="*/ 3673475 w 4215960"/>
                <a:gd name="connsiteY170" fmla="*/ 2806617 h 4384865"/>
                <a:gd name="connsiteX171" fmla="*/ 3584575 w 4215960"/>
                <a:gd name="connsiteY171" fmla="*/ 2821133 h 4384865"/>
                <a:gd name="connsiteX172" fmla="*/ 3590925 w 4215960"/>
                <a:gd name="connsiteY172" fmla="*/ 2799134 h 4384865"/>
                <a:gd name="connsiteX173" fmla="*/ 3537403 w 4215960"/>
                <a:gd name="connsiteY173" fmla="*/ 2783033 h 4384865"/>
                <a:gd name="connsiteX174" fmla="*/ 3512684 w 4215960"/>
                <a:gd name="connsiteY174" fmla="*/ 2617932 h 4384865"/>
                <a:gd name="connsiteX175" fmla="*/ 3232377 w 4215960"/>
                <a:gd name="connsiteY175" fmla="*/ 2551257 h 4384865"/>
                <a:gd name="connsiteX176" fmla="*/ 3096078 w 4215960"/>
                <a:gd name="connsiteY176" fmla="*/ 2594573 h 4384865"/>
                <a:gd name="connsiteX177" fmla="*/ 2964089 w 4215960"/>
                <a:gd name="connsiteY177" fmla="*/ 2587089 h 4384865"/>
                <a:gd name="connsiteX178" fmla="*/ 2831646 w 4215960"/>
                <a:gd name="connsiteY178" fmla="*/ 2476191 h 4384865"/>
                <a:gd name="connsiteX179" fmla="*/ 2618468 w 4215960"/>
                <a:gd name="connsiteY179" fmla="*/ 2172978 h 4384865"/>
                <a:gd name="connsiteX180" fmla="*/ 2220006 w 4215960"/>
                <a:gd name="connsiteY180" fmla="*/ 2033505 h 4384865"/>
                <a:gd name="connsiteX181" fmla="*/ 1983468 w 4215960"/>
                <a:gd name="connsiteY181" fmla="*/ 1720541 h 4384865"/>
                <a:gd name="connsiteX182" fmla="*/ 2017259 w 4215960"/>
                <a:gd name="connsiteY182" fmla="*/ 1695595 h 4384865"/>
                <a:gd name="connsiteX183" fmla="*/ 2076903 w 4215960"/>
                <a:gd name="connsiteY183" fmla="*/ 1778598 h 4384865"/>
                <a:gd name="connsiteX184" fmla="*/ 2097087 w 4215960"/>
                <a:gd name="connsiteY184" fmla="*/ 1761135 h 4384865"/>
                <a:gd name="connsiteX185" fmla="*/ 2140177 w 4215960"/>
                <a:gd name="connsiteY185" fmla="*/ 1791979 h 4384865"/>
                <a:gd name="connsiteX186" fmla="*/ 2228850 w 4215960"/>
                <a:gd name="connsiteY186" fmla="*/ 1738230 h 4384865"/>
                <a:gd name="connsiteX187" fmla="*/ 2244952 w 4215960"/>
                <a:gd name="connsiteY187" fmla="*/ 1717820 h 4384865"/>
                <a:gd name="connsiteX188" fmla="*/ 2303235 w 4215960"/>
                <a:gd name="connsiteY188" fmla="*/ 1718046 h 4384865"/>
                <a:gd name="connsiteX189" fmla="*/ 2319338 w 4215960"/>
                <a:gd name="connsiteY189" fmla="*/ 1684936 h 4384865"/>
                <a:gd name="connsiteX190" fmla="*/ 2300514 w 4215960"/>
                <a:gd name="connsiteY190" fmla="*/ 1659309 h 4384865"/>
                <a:gd name="connsiteX191" fmla="*/ 2233386 w 4215960"/>
                <a:gd name="connsiteY191" fmla="*/ 1679266 h 4384865"/>
                <a:gd name="connsiteX192" fmla="*/ 2211614 w 4215960"/>
                <a:gd name="connsiteY192" fmla="*/ 1625745 h 4384865"/>
                <a:gd name="connsiteX193" fmla="*/ 2232932 w 4215960"/>
                <a:gd name="connsiteY193" fmla="*/ 1596035 h 4384865"/>
                <a:gd name="connsiteX194" fmla="*/ 2176462 w 4215960"/>
                <a:gd name="connsiteY194" fmla="*/ 1492621 h 4384865"/>
                <a:gd name="connsiteX195" fmla="*/ 2127931 w 4215960"/>
                <a:gd name="connsiteY195" fmla="*/ 1531402 h 4384865"/>
                <a:gd name="connsiteX196" fmla="*/ 2038576 w 4215960"/>
                <a:gd name="connsiteY196" fmla="*/ 1476746 h 4384865"/>
                <a:gd name="connsiteX197" fmla="*/ 2090510 w 4215960"/>
                <a:gd name="connsiteY197" fmla="*/ 1384217 h 4384865"/>
                <a:gd name="connsiteX198" fmla="*/ 2047648 w 4215960"/>
                <a:gd name="connsiteY198" fmla="*/ 1263114 h 4384865"/>
                <a:gd name="connsiteX199" fmla="*/ 2062389 w 4215960"/>
                <a:gd name="connsiteY199" fmla="*/ 1139062 h 4384865"/>
                <a:gd name="connsiteX200" fmla="*/ 2157639 w 4215960"/>
                <a:gd name="connsiteY200" fmla="*/ 1065357 h 4384865"/>
                <a:gd name="connsiteX201" fmla="*/ 2262868 w 4215960"/>
                <a:gd name="connsiteY201" fmla="*/ 1042905 h 4384865"/>
                <a:gd name="connsiteX202" fmla="*/ 2199821 w 4215960"/>
                <a:gd name="connsiteY202" fmla="*/ 953098 h 4384865"/>
                <a:gd name="connsiteX203" fmla="*/ 2182585 w 4215960"/>
                <a:gd name="connsiteY203" fmla="*/ 997775 h 4384865"/>
                <a:gd name="connsiteX204" fmla="*/ 2139270 w 4215960"/>
                <a:gd name="connsiteY204" fmla="*/ 950604 h 4384865"/>
                <a:gd name="connsiteX205" fmla="*/ 2160588 w 4215960"/>
                <a:gd name="connsiteY205" fmla="*/ 865332 h 4384865"/>
                <a:gd name="connsiteX206" fmla="*/ 2233612 w 4215960"/>
                <a:gd name="connsiteY206" fmla="*/ 768041 h 4384865"/>
                <a:gd name="connsiteX207" fmla="*/ 2216603 w 4215960"/>
                <a:gd name="connsiteY207" fmla="*/ 661452 h 4384865"/>
                <a:gd name="connsiteX208" fmla="*/ 2045381 w 4215960"/>
                <a:gd name="connsiteY208" fmla="*/ 671203 h 4384865"/>
                <a:gd name="connsiteX209" fmla="*/ 2026103 w 4215960"/>
                <a:gd name="connsiteY209" fmla="*/ 713840 h 4384865"/>
                <a:gd name="connsiteX210" fmla="*/ 1993900 w 4215960"/>
                <a:gd name="connsiteY210" fmla="*/ 646257 h 4384865"/>
                <a:gd name="connsiteX211" fmla="*/ 1964190 w 4215960"/>
                <a:gd name="connsiteY211" fmla="*/ 686625 h 4384865"/>
                <a:gd name="connsiteX212" fmla="*/ 1778681 w 4215960"/>
                <a:gd name="connsiteY212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70162 w 4215960"/>
                <a:gd name="connsiteY43" fmla="*/ 258458 h 4384865"/>
                <a:gd name="connsiteX44" fmla="*/ 512987 w 4215960"/>
                <a:gd name="connsiteY44" fmla="*/ 177495 h 4384865"/>
                <a:gd name="connsiteX45" fmla="*/ 362857 w 4215960"/>
                <a:gd name="connsiteY45" fmla="*/ 808862 h 4384865"/>
                <a:gd name="connsiteX46" fmla="*/ 312057 w 4215960"/>
                <a:gd name="connsiteY46" fmla="*/ 823377 h 4384865"/>
                <a:gd name="connsiteX47" fmla="*/ 239485 w 4215960"/>
                <a:gd name="connsiteY47" fmla="*/ 874177 h 4384865"/>
                <a:gd name="connsiteX48" fmla="*/ 210457 w 4215960"/>
                <a:gd name="connsiteY48" fmla="*/ 881434 h 4384865"/>
                <a:gd name="connsiteX49" fmla="*/ 159657 w 4215960"/>
                <a:gd name="connsiteY49" fmla="*/ 910462 h 4384865"/>
                <a:gd name="connsiteX50" fmla="*/ 130628 w 4215960"/>
                <a:gd name="connsiteY50" fmla="*/ 939491 h 4384865"/>
                <a:gd name="connsiteX51" fmla="*/ 108857 w 4215960"/>
                <a:gd name="connsiteY51" fmla="*/ 961262 h 4384865"/>
                <a:gd name="connsiteX52" fmla="*/ 94343 w 4215960"/>
                <a:gd name="connsiteY52" fmla="*/ 975777 h 4384865"/>
                <a:gd name="connsiteX53" fmla="*/ 43543 w 4215960"/>
                <a:gd name="connsiteY53" fmla="*/ 1055605 h 4384865"/>
                <a:gd name="connsiteX54" fmla="*/ 14514 w 4215960"/>
                <a:gd name="connsiteY54" fmla="*/ 1135434 h 4384865"/>
                <a:gd name="connsiteX55" fmla="*/ 0 w 4215960"/>
                <a:gd name="connsiteY55" fmla="*/ 1193491 h 4384865"/>
                <a:gd name="connsiteX56" fmla="*/ 7257 w 4215960"/>
                <a:gd name="connsiteY56" fmla="*/ 2165948 h 4384865"/>
                <a:gd name="connsiteX57" fmla="*/ 29028 w 4215960"/>
                <a:gd name="connsiteY57" fmla="*/ 2267548 h 4384865"/>
                <a:gd name="connsiteX58" fmla="*/ 43543 w 4215960"/>
                <a:gd name="connsiteY58" fmla="*/ 2303834 h 4384865"/>
                <a:gd name="connsiteX59" fmla="*/ 58057 w 4215960"/>
                <a:gd name="connsiteY59" fmla="*/ 2369148 h 4384865"/>
                <a:gd name="connsiteX60" fmla="*/ 79828 w 4215960"/>
                <a:gd name="connsiteY60" fmla="*/ 2419948 h 4384865"/>
                <a:gd name="connsiteX61" fmla="*/ 116114 w 4215960"/>
                <a:gd name="connsiteY61" fmla="*/ 2536062 h 4384865"/>
                <a:gd name="connsiteX62" fmla="*/ 137885 w 4215960"/>
                <a:gd name="connsiteY62" fmla="*/ 2601377 h 4384865"/>
                <a:gd name="connsiteX63" fmla="*/ 145143 w 4215960"/>
                <a:gd name="connsiteY63" fmla="*/ 2623148 h 4384865"/>
                <a:gd name="connsiteX64" fmla="*/ 166914 w 4215960"/>
                <a:gd name="connsiteY64" fmla="*/ 2666691 h 4384865"/>
                <a:gd name="connsiteX65" fmla="*/ 188685 w 4215960"/>
                <a:gd name="connsiteY65" fmla="*/ 2717491 h 4384865"/>
                <a:gd name="connsiteX66" fmla="*/ 195943 w 4215960"/>
                <a:gd name="connsiteY66" fmla="*/ 2746520 h 4384865"/>
                <a:gd name="connsiteX67" fmla="*/ 232228 w 4215960"/>
                <a:gd name="connsiteY67" fmla="*/ 2797320 h 4384865"/>
                <a:gd name="connsiteX68" fmla="*/ 254000 w 4215960"/>
                <a:gd name="connsiteY68" fmla="*/ 2855377 h 4384865"/>
                <a:gd name="connsiteX69" fmla="*/ 275771 w 4215960"/>
                <a:gd name="connsiteY69" fmla="*/ 2877148 h 4384865"/>
                <a:gd name="connsiteX70" fmla="*/ 312057 w 4215960"/>
                <a:gd name="connsiteY70" fmla="*/ 2949720 h 4384865"/>
                <a:gd name="connsiteX71" fmla="*/ 348343 w 4215960"/>
                <a:gd name="connsiteY71" fmla="*/ 3000520 h 4384865"/>
                <a:gd name="connsiteX72" fmla="*/ 355600 w 4215960"/>
                <a:gd name="connsiteY72" fmla="*/ 3022291 h 4384865"/>
                <a:gd name="connsiteX73" fmla="*/ 406400 w 4215960"/>
                <a:gd name="connsiteY73" fmla="*/ 3087605 h 4384865"/>
                <a:gd name="connsiteX74" fmla="*/ 435428 w 4215960"/>
                <a:gd name="connsiteY74" fmla="*/ 3152920 h 4384865"/>
                <a:gd name="connsiteX75" fmla="*/ 457200 w 4215960"/>
                <a:gd name="connsiteY75" fmla="*/ 3181948 h 4384865"/>
                <a:gd name="connsiteX76" fmla="*/ 471714 w 4215960"/>
                <a:gd name="connsiteY76" fmla="*/ 3240005 h 4384865"/>
                <a:gd name="connsiteX77" fmla="*/ 478971 w 4215960"/>
                <a:gd name="connsiteY77" fmla="*/ 3261777 h 4384865"/>
                <a:gd name="connsiteX78" fmla="*/ 486228 w 4215960"/>
                <a:gd name="connsiteY78" fmla="*/ 3290805 h 4384865"/>
                <a:gd name="connsiteX79" fmla="*/ 493485 w 4215960"/>
                <a:gd name="connsiteY79" fmla="*/ 3356120 h 4384865"/>
                <a:gd name="connsiteX80" fmla="*/ 515257 w 4215960"/>
                <a:gd name="connsiteY80" fmla="*/ 3414177 h 4384865"/>
                <a:gd name="connsiteX81" fmla="*/ 544285 w 4215960"/>
                <a:gd name="connsiteY81" fmla="*/ 3457720 h 4384865"/>
                <a:gd name="connsiteX82" fmla="*/ 573314 w 4215960"/>
                <a:gd name="connsiteY82" fmla="*/ 3508520 h 4384865"/>
                <a:gd name="connsiteX83" fmla="*/ 602343 w 4215960"/>
                <a:gd name="connsiteY83" fmla="*/ 3530291 h 4384865"/>
                <a:gd name="connsiteX84" fmla="*/ 645885 w 4215960"/>
                <a:gd name="connsiteY84" fmla="*/ 3573834 h 4384865"/>
                <a:gd name="connsiteX85" fmla="*/ 674914 w 4215960"/>
                <a:gd name="connsiteY85" fmla="*/ 3595605 h 4384865"/>
                <a:gd name="connsiteX86" fmla="*/ 711200 w 4215960"/>
                <a:gd name="connsiteY86" fmla="*/ 3639148 h 4384865"/>
                <a:gd name="connsiteX87" fmla="*/ 740228 w 4215960"/>
                <a:gd name="connsiteY87" fmla="*/ 3660920 h 4384865"/>
                <a:gd name="connsiteX88" fmla="*/ 812800 w 4215960"/>
                <a:gd name="connsiteY88" fmla="*/ 3726234 h 4384865"/>
                <a:gd name="connsiteX89" fmla="*/ 849085 w 4215960"/>
                <a:gd name="connsiteY89" fmla="*/ 3769777 h 4384865"/>
                <a:gd name="connsiteX90" fmla="*/ 870857 w 4215960"/>
                <a:gd name="connsiteY90" fmla="*/ 3784291 h 4384865"/>
                <a:gd name="connsiteX91" fmla="*/ 907143 w 4215960"/>
                <a:gd name="connsiteY91" fmla="*/ 3827834 h 4384865"/>
                <a:gd name="connsiteX92" fmla="*/ 936171 w 4215960"/>
                <a:gd name="connsiteY92" fmla="*/ 3849605 h 4384865"/>
                <a:gd name="connsiteX93" fmla="*/ 1030514 w 4215960"/>
                <a:gd name="connsiteY93" fmla="*/ 3893148 h 4384865"/>
                <a:gd name="connsiteX94" fmla="*/ 1480457 w 4215960"/>
                <a:gd name="connsiteY94" fmla="*/ 3878634 h 4384865"/>
                <a:gd name="connsiteX95" fmla="*/ 1531257 w 4215960"/>
                <a:gd name="connsiteY95" fmla="*/ 3864120 h 4384865"/>
                <a:gd name="connsiteX96" fmla="*/ 1618343 w 4215960"/>
                <a:gd name="connsiteY96" fmla="*/ 3856862 h 4384865"/>
                <a:gd name="connsiteX97" fmla="*/ 1698171 w 4215960"/>
                <a:gd name="connsiteY97" fmla="*/ 3842348 h 4384865"/>
                <a:gd name="connsiteX98" fmla="*/ 1756228 w 4215960"/>
                <a:gd name="connsiteY98" fmla="*/ 3835091 h 4384865"/>
                <a:gd name="connsiteX99" fmla="*/ 1785257 w 4215960"/>
                <a:gd name="connsiteY99" fmla="*/ 3820577 h 4384865"/>
                <a:gd name="connsiteX100" fmla="*/ 1850571 w 4215960"/>
                <a:gd name="connsiteY100" fmla="*/ 3798805 h 4384865"/>
                <a:gd name="connsiteX101" fmla="*/ 1886857 w 4215960"/>
                <a:gd name="connsiteY101" fmla="*/ 3784291 h 4384865"/>
                <a:gd name="connsiteX102" fmla="*/ 1988457 w 4215960"/>
                <a:gd name="connsiteY102" fmla="*/ 3769777 h 4384865"/>
                <a:gd name="connsiteX103" fmla="*/ 2017485 w 4215960"/>
                <a:gd name="connsiteY103" fmla="*/ 3762520 h 4384865"/>
                <a:gd name="connsiteX104" fmla="*/ 2637971 w 4215960"/>
                <a:gd name="connsiteY104" fmla="*/ 4109274 h 4384865"/>
                <a:gd name="connsiteX105" fmla="*/ 2724375 w 4215960"/>
                <a:gd name="connsiteY105" fmla="*/ 4295464 h 4384865"/>
                <a:gd name="connsiteX106" fmla="*/ 2784700 w 4215960"/>
                <a:gd name="connsiteY106" fmla="*/ 4354202 h 4384865"/>
                <a:gd name="connsiteX107" fmla="*/ 2795812 w 4215960"/>
                <a:gd name="connsiteY107" fmla="*/ 4324039 h 4384865"/>
                <a:gd name="connsiteX108" fmla="*/ 2841850 w 4215960"/>
                <a:gd name="connsiteY108" fmla="*/ 4297051 h 4384865"/>
                <a:gd name="connsiteX109" fmla="*/ 2892650 w 4215960"/>
                <a:gd name="connsiteY109" fmla="*/ 4370077 h 4384865"/>
                <a:gd name="connsiteX110" fmla="*/ 2941863 w 4215960"/>
                <a:gd name="connsiteY110" fmla="*/ 4373252 h 4384865"/>
                <a:gd name="connsiteX111" fmla="*/ 2897412 w 4215960"/>
                <a:gd name="connsiteY111" fmla="*/ 4279590 h 4384865"/>
                <a:gd name="connsiteX112" fmla="*/ 2854550 w 4215960"/>
                <a:gd name="connsiteY112" fmla="*/ 4211327 h 4384865"/>
                <a:gd name="connsiteX113" fmla="*/ 2897413 w 4215960"/>
                <a:gd name="connsiteY113" fmla="*/ 4195451 h 4384865"/>
                <a:gd name="connsiteX114" fmla="*/ 2878362 w 4215960"/>
                <a:gd name="connsiteY114" fmla="*/ 4154177 h 4384865"/>
                <a:gd name="connsiteX115" fmla="*/ 2930750 w 4215960"/>
                <a:gd name="connsiteY115" fmla="*/ 4163702 h 4384865"/>
                <a:gd name="connsiteX116" fmla="*/ 2910113 w 4215960"/>
                <a:gd name="connsiteY116" fmla="*/ 4130364 h 4384865"/>
                <a:gd name="connsiteX117" fmla="*/ 2931432 w 4215960"/>
                <a:gd name="connsiteY117" fmla="*/ 4113810 h 4384865"/>
                <a:gd name="connsiteX118" fmla="*/ 3052535 w 4215960"/>
                <a:gd name="connsiteY118" fmla="*/ 4199083 h 4384865"/>
                <a:gd name="connsiteX119" fmla="*/ 3087912 w 4215960"/>
                <a:gd name="connsiteY119" fmla="*/ 4185926 h 4384865"/>
                <a:gd name="connsiteX120" fmla="*/ 3140299 w 4215960"/>
                <a:gd name="connsiteY120" fmla="*/ 4251015 h 4384865"/>
                <a:gd name="connsiteX121" fmla="*/ 3160937 w 4215960"/>
                <a:gd name="connsiteY121" fmla="*/ 4309752 h 4384865"/>
                <a:gd name="connsiteX122" fmla="*/ 3268887 w 4215960"/>
                <a:gd name="connsiteY122" fmla="*/ 4328801 h 4384865"/>
                <a:gd name="connsiteX123" fmla="*/ 3208563 w 4215960"/>
                <a:gd name="connsiteY123" fmla="*/ 4262126 h 4384865"/>
                <a:gd name="connsiteX124" fmla="*/ 3205387 w 4215960"/>
                <a:gd name="connsiteY124" fmla="*/ 4193864 h 4384865"/>
                <a:gd name="connsiteX125" fmla="*/ 3259362 w 4215960"/>
                <a:gd name="connsiteY125" fmla="*/ 4249427 h 4384865"/>
                <a:gd name="connsiteX126" fmla="*/ 3308575 w 4215960"/>
                <a:gd name="connsiteY126" fmla="*/ 4254189 h 4384865"/>
                <a:gd name="connsiteX127" fmla="*/ 3302225 w 4215960"/>
                <a:gd name="connsiteY127" fmla="*/ 4204977 h 4384865"/>
                <a:gd name="connsiteX128" fmla="*/ 3362550 w 4215960"/>
                <a:gd name="connsiteY128" fmla="*/ 4209739 h 4384865"/>
                <a:gd name="connsiteX129" fmla="*/ 3424462 w 4215960"/>
                <a:gd name="connsiteY129" fmla="*/ 4252601 h 4384865"/>
                <a:gd name="connsiteX130" fmla="*/ 3456212 w 4215960"/>
                <a:gd name="connsiteY130" fmla="*/ 4239902 h 4384865"/>
                <a:gd name="connsiteX131" fmla="*/ 3449863 w 4215960"/>
                <a:gd name="connsiteY131" fmla="*/ 4204977 h 4384865"/>
                <a:gd name="connsiteX132" fmla="*/ 3491138 w 4215960"/>
                <a:gd name="connsiteY132" fmla="*/ 4181165 h 4384865"/>
                <a:gd name="connsiteX133" fmla="*/ 3575275 w 4215960"/>
                <a:gd name="connsiteY133" fmla="*/ 4238315 h 4384865"/>
                <a:gd name="connsiteX134" fmla="*/ 3592738 w 4215960"/>
                <a:gd name="connsiteY134" fmla="*/ 4136717 h 4384865"/>
                <a:gd name="connsiteX135" fmla="*/ 3567338 w 4215960"/>
                <a:gd name="connsiteY135" fmla="*/ 4114491 h 4384865"/>
                <a:gd name="connsiteX136" fmla="*/ 3494312 w 4215960"/>
                <a:gd name="connsiteY136" fmla="*/ 4071628 h 4384865"/>
                <a:gd name="connsiteX137" fmla="*/ 3516537 w 4215960"/>
                <a:gd name="connsiteY137" fmla="*/ 4046229 h 4384865"/>
                <a:gd name="connsiteX138" fmla="*/ 3537175 w 4215960"/>
                <a:gd name="connsiteY138" fmla="*/ 4024003 h 4384865"/>
                <a:gd name="connsiteX139" fmla="*/ 3591150 w 4215960"/>
                <a:gd name="connsiteY139" fmla="*/ 4055754 h 4384865"/>
                <a:gd name="connsiteX140" fmla="*/ 3597500 w 4215960"/>
                <a:gd name="connsiteY140" fmla="*/ 4011304 h 4384865"/>
                <a:gd name="connsiteX141" fmla="*/ 3541937 w 4215960"/>
                <a:gd name="connsiteY141" fmla="*/ 3987491 h 4384865"/>
                <a:gd name="connsiteX142" fmla="*/ 3540350 w 4215960"/>
                <a:gd name="connsiteY142" fmla="*/ 3977967 h 4384865"/>
                <a:gd name="connsiteX143" fmla="*/ 3527649 w 4215960"/>
                <a:gd name="connsiteY143" fmla="*/ 3939868 h 4384865"/>
                <a:gd name="connsiteX144" fmla="*/ 3533999 w 4215960"/>
                <a:gd name="connsiteY144" fmla="*/ 3892242 h 4384865"/>
                <a:gd name="connsiteX145" fmla="*/ 3545112 w 4215960"/>
                <a:gd name="connsiteY145" fmla="*/ 3836679 h 4384865"/>
                <a:gd name="connsiteX146" fmla="*/ 3507012 w 4215960"/>
                <a:gd name="connsiteY146" fmla="*/ 3806517 h 4384865"/>
                <a:gd name="connsiteX147" fmla="*/ 3540349 w 4215960"/>
                <a:gd name="connsiteY147" fmla="*/ 3796992 h 4384865"/>
                <a:gd name="connsiteX148" fmla="*/ 3518124 w 4215960"/>
                <a:gd name="connsiteY148" fmla="*/ 3760479 h 4384865"/>
                <a:gd name="connsiteX149" fmla="*/ 3556225 w 4215960"/>
                <a:gd name="connsiteY149" fmla="*/ 3755718 h 4384865"/>
                <a:gd name="connsiteX150" fmla="*/ 3562574 w 4215960"/>
                <a:gd name="connsiteY150" fmla="*/ 3722379 h 4384865"/>
                <a:gd name="connsiteX151" fmla="*/ 3624488 w 4215960"/>
                <a:gd name="connsiteY151" fmla="*/ 3731906 h 4384865"/>
                <a:gd name="connsiteX152" fmla="*/ 3657601 w 4215960"/>
                <a:gd name="connsiteY152" fmla="*/ 3747098 h 4384865"/>
                <a:gd name="connsiteX153" fmla="*/ 3623808 w 4215960"/>
                <a:gd name="connsiteY153" fmla="*/ 3788146 h 4384865"/>
                <a:gd name="connsiteX154" fmla="*/ 3662816 w 4215960"/>
                <a:gd name="connsiteY154" fmla="*/ 3895642 h 4384865"/>
                <a:gd name="connsiteX155" fmla="*/ 3715203 w 4215960"/>
                <a:gd name="connsiteY155" fmla="*/ 3926940 h 4384865"/>
                <a:gd name="connsiteX156" fmla="*/ 3767137 w 4215960"/>
                <a:gd name="connsiteY156" fmla="*/ 3884758 h 4384865"/>
                <a:gd name="connsiteX157" fmla="*/ 3852862 w 4215960"/>
                <a:gd name="connsiteY157" fmla="*/ 3836225 h 4384865"/>
                <a:gd name="connsiteX158" fmla="*/ 3835626 w 4215960"/>
                <a:gd name="connsiteY158" fmla="*/ 3747324 h 4384865"/>
                <a:gd name="connsiteX159" fmla="*/ 3912960 w 4215960"/>
                <a:gd name="connsiteY159" fmla="*/ 3614655 h 4384865"/>
                <a:gd name="connsiteX160" fmla="*/ 4205514 w 4215960"/>
                <a:gd name="connsiteY160" fmla="*/ 3281507 h 4384865"/>
                <a:gd name="connsiteX161" fmla="*/ 4124097 w 4215960"/>
                <a:gd name="connsiteY161" fmla="*/ 3272435 h 4384865"/>
                <a:gd name="connsiteX162" fmla="*/ 4128634 w 4215960"/>
                <a:gd name="connsiteY162" fmla="*/ 3180587 h 4384865"/>
                <a:gd name="connsiteX163" fmla="*/ 4079647 w 4215960"/>
                <a:gd name="connsiteY163" fmla="*/ 3155415 h 4384865"/>
                <a:gd name="connsiteX164" fmla="*/ 3995510 w 4215960"/>
                <a:gd name="connsiteY164" fmla="*/ 3186937 h 4384865"/>
                <a:gd name="connsiteX165" fmla="*/ 3958771 w 4215960"/>
                <a:gd name="connsiteY165" fmla="*/ 3150652 h 4384865"/>
                <a:gd name="connsiteX166" fmla="*/ 4003448 w 4215960"/>
                <a:gd name="connsiteY166" fmla="*/ 3127747 h 4384865"/>
                <a:gd name="connsiteX167" fmla="*/ 3874181 w 4215960"/>
                <a:gd name="connsiteY167" fmla="*/ 2914568 h 4384865"/>
                <a:gd name="connsiteX168" fmla="*/ 3889147 w 4215960"/>
                <a:gd name="connsiteY168" fmla="*/ 2884405 h 4384865"/>
                <a:gd name="connsiteX169" fmla="*/ 3865562 w 4215960"/>
                <a:gd name="connsiteY169" fmla="*/ 2768745 h 4384865"/>
                <a:gd name="connsiteX170" fmla="*/ 3706813 w 4215960"/>
                <a:gd name="connsiteY170" fmla="*/ 2757859 h 4384865"/>
                <a:gd name="connsiteX171" fmla="*/ 3673475 w 4215960"/>
                <a:gd name="connsiteY171" fmla="*/ 2806617 h 4384865"/>
                <a:gd name="connsiteX172" fmla="*/ 3584575 w 4215960"/>
                <a:gd name="connsiteY172" fmla="*/ 2821133 h 4384865"/>
                <a:gd name="connsiteX173" fmla="*/ 3590925 w 4215960"/>
                <a:gd name="connsiteY173" fmla="*/ 2799134 h 4384865"/>
                <a:gd name="connsiteX174" fmla="*/ 3537403 w 4215960"/>
                <a:gd name="connsiteY174" fmla="*/ 2783033 h 4384865"/>
                <a:gd name="connsiteX175" fmla="*/ 3512684 w 4215960"/>
                <a:gd name="connsiteY175" fmla="*/ 2617932 h 4384865"/>
                <a:gd name="connsiteX176" fmla="*/ 3232377 w 4215960"/>
                <a:gd name="connsiteY176" fmla="*/ 2551257 h 4384865"/>
                <a:gd name="connsiteX177" fmla="*/ 3096078 w 4215960"/>
                <a:gd name="connsiteY177" fmla="*/ 2594573 h 4384865"/>
                <a:gd name="connsiteX178" fmla="*/ 2964089 w 4215960"/>
                <a:gd name="connsiteY178" fmla="*/ 2587089 h 4384865"/>
                <a:gd name="connsiteX179" fmla="*/ 2831646 w 4215960"/>
                <a:gd name="connsiteY179" fmla="*/ 2476191 h 4384865"/>
                <a:gd name="connsiteX180" fmla="*/ 2618468 w 4215960"/>
                <a:gd name="connsiteY180" fmla="*/ 2172978 h 4384865"/>
                <a:gd name="connsiteX181" fmla="*/ 2220006 w 4215960"/>
                <a:gd name="connsiteY181" fmla="*/ 2033505 h 4384865"/>
                <a:gd name="connsiteX182" fmla="*/ 1983468 w 4215960"/>
                <a:gd name="connsiteY182" fmla="*/ 1720541 h 4384865"/>
                <a:gd name="connsiteX183" fmla="*/ 2017259 w 4215960"/>
                <a:gd name="connsiteY183" fmla="*/ 1695595 h 4384865"/>
                <a:gd name="connsiteX184" fmla="*/ 2076903 w 4215960"/>
                <a:gd name="connsiteY184" fmla="*/ 1778598 h 4384865"/>
                <a:gd name="connsiteX185" fmla="*/ 2097087 w 4215960"/>
                <a:gd name="connsiteY185" fmla="*/ 1761135 h 4384865"/>
                <a:gd name="connsiteX186" fmla="*/ 2140177 w 4215960"/>
                <a:gd name="connsiteY186" fmla="*/ 1791979 h 4384865"/>
                <a:gd name="connsiteX187" fmla="*/ 2228850 w 4215960"/>
                <a:gd name="connsiteY187" fmla="*/ 1738230 h 4384865"/>
                <a:gd name="connsiteX188" fmla="*/ 2244952 w 4215960"/>
                <a:gd name="connsiteY188" fmla="*/ 1717820 h 4384865"/>
                <a:gd name="connsiteX189" fmla="*/ 2303235 w 4215960"/>
                <a:gd name="connsiteY189" fmla="*/ 1718046 h 4384865"/>
                <a:gd name="connsiteX190" fmla="*/ 2319338 w 4215960"/>
                <a:gd name="connsiteY190" fmla="*/ 1684936 h 4384865"/>
                <a:gd name="connsiteX191" fmla="*/ 2300514 w 4215960"/>
                <a:gd name="connsiteY191" fmla="*/ 1659309 h 4384865"/>
                <a:gd name="connsiteX192" fmla="*/ 2233386 w 4215960"/>
                <a:gd name="connsiteY192" fmla="*/ 1679266 h 4384865"/>
                <a:gd name="connsiteX193" fmla="*/ 2211614 w 4215960"/>
                <a:gd name="connsiteY193" fmla="*/ 1625745 h 4384865"/>
                <a:gd name="connsiteX194" fmla="*/ 2232932 w 4215960"/>
                <a:gd name="connsiteY194" fmla="*/ 1596035 h 4384865"/>
                <a:gd name="connsiteX195" fmla="*/ 2176462 w 4215960"/>
                <a:gd name="connsiteY195" fmla="*/ 1492621 h 4384865"/>
                <a:gd name="connsiteX196" fmla="*/ 2127931 w 4215960"/>
                <a:gd name="connsiteY196" fmla="*/ 1531402 h 4384865"/>
                <a:gd name="connsiteX197" fmla="*/ 2038576 w 4215960"/>
                <a:gd name="connsiteY197" fmla="*/ 1476746 h 4384865"/>
                <a:gd name="connsiteX198" fmla="*/ 2090510 w 4215960"/>
                <a:gd name="connsiteY198" fmla="*/ 1384217 h 4384865"/>
                <a:gd name="connsiteX199" fmla="*/ 2047648 w 4215960"/>
                <a:gd name="connsiteY199" fmla="*/ 1263114 h 4384865"/>
                <a:gd name="connsiteX200" fmla="*/ 2062389 w 4215960"/>
                <a:gd name="connsiteY200" fmla="*/ 1139062 h 4384865"/>
                <a:gd name="connsiteX201" fmla="*/ 2157639 w 4215960"/>
                <a:gd name="connsiteY201" fmla="*/ 1065357 h 4384865"/>
                <a:gd name="connsiteX202" fmla="*/ 2262868 w 4215960"/>
                <a:gd name="connsiteY202" fmla="*/ 1042905 h 4384865"/>
                <a:gd name="connsiteX203" fmla="*/ 2199821 w 4215960"/>
                <a:gd name="connsiteY203" fmla="*/ 953098 h 4384865"/>
                <a:gd name="connsiteX204" fmla="*/ 2182585 w 4215960"/>
                <a:gd name="connsiteY204" fmla="*/ 997775 h 4384865"/>
                <a:gd name="connsiteX205" fmla="*/ 2139270 w 4215960"/>
                <a:gd name="connsiteY205" fmla="*/ 950604 h 4384865"/>
                <a:gd name="connsiteX206" fmla="*/ 2160588 w 4215960"/>
                <a:gd name="connsiteY206" fmla="*/ 865332 h 4384865"/>
                <a:gd name="connsiteX207" fmla="*/ 2233612 w 4215960"/>
                <a:gd name="connsiteY207" fmla="*/ 768041 h 4384865"/>
                <a:gd name="connsiteX208" fmla="*/ 2216603 w 4215960"/>
                <a:gd name="connsiteY208" fmla="*/ 661452 h 4384865"/>
                <a:gd name="connsiteX209" fmla="*/ 2045381 w 4215960"/>
                <a:gd name="connsiteY209" fmla="*/ 671203 h 4384865"/>
                <a:gd name="connsiteX210" fmla="*/ 2026103 w 4215960"/>
                <a:gd name="connsiteY210" fmla="*/ 713840 h 4384865"/>
                <a:gd name="connsiteX211" fmla="*/ 1993900 w 4215960"/>
                <a:gd name="connsiteY211" fmla="*/ 646257 h 4384865"/>
                <a:gd name="connsiteX212" fmla="*/ 1964190 w 4215960"/>
                <a:gd name="connsiteY212" fmla="*/ 686625 h 4384865"/>
                <a:gd name="connsiteX213" fmla="*/ 1778681 w 4215960"/>
                <a:gd name="connsiteY21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86037 w 4215960"/>
                <a:gd name="connsiteY43" fmla="*/ 194958 h 4384865"/>
                <a:gd name="connsiteX44" fmla="*/ 512987 w 4215960"/>
                <a:gd name="connsiteY44" fmla="*/ 177495 h 4384865"/>
                <a:gd name="connsiteX45" fmla="*/ 362857 w 4215960"/>
                <a:gd name="connsiteY45" fmla="*/ 808862 h 4384865"/>
                <a:gd name="connsiteX46" fmla="*/ 312057 w 4215960"/>
                <a:gd name="connsiteY46" fmla="*/ 823377 h 4384865"/>
                <a:gd name="connsiteX47" fmla="*/ 239485 w 4215960"/>
                <a:gd name="connsiteY47" fmla="*/ 874177 h 4384865"/>
                <a:gd name="connsiteX48" fmla="*/ 210457 w 4215960"/>
                <a:gd name="connsiteY48" fmla="*/ 881434 h 4384865"/>
                <a:gd name="connsiteX49" fmla="*/ 159657 w 4215960"/>
                <a:gd name="connsiteY49" fmla="*/ 910462 h 4384865"/>
                <a:gd name="connsiteX50" fmla="*/ 130628 w 4215960"/>
                <a:gd name="connsiteY50" fmla="*/ 939491 h 4384865"/>
                <a:gd name="connsiteX51" fmla="*/ 108857 w 4215960"/>
                <a:gd name="connsiteY51" fmla="*/ 961262 h 4384865"/>
                <a:gd name="connsiteX52" fmla="*/ 94343 w 4215960"/>
                <a:gd name="connsiteY52" fmla="*/ 975777 h 4384865"/>
                <a:gd name="connsiteX53" fmla="*/ 43543 w 4215960"/>
                <a:gd name="connsiteY53" fmla="*/ 1055605 h 4384865"/>
                <a:gd name="connsiteX54" fmla="*/ 14514 w 4215960"/>
                <a:gd name="connsiteY54" fmla="*/ 1135434 h 4384865"/>
                <a:gd name="connsiteX55" fmla="*/ 0 w 4215960"/>
                <a:gd name="connsiteY55" fmla="*/ 1193491 h 4384865"/>
                <a:gd name="connsiteX56" fmla="*/ 7257 w 4215960"/>
                <a:gd name="connsiteY56" fmla="*/ 2165948 h 4384865"/>
                <a:gd name="connsiteX57" fmla="*/ 29028 w 4215960"/>
                <a:gd name="connsiteY57" fmla="*/ 2267548 h 4384865"/>
                <a:gd name="connsiteX58" fmla="*/ 43543 w 4215960"/>
                <a:gd name="connsiteY58" fmla="*/ 2303834 h 4384865"/>
                <a:gd name="connsiteX59" fmla="*/ 58057 w 4215960"/>
                <a:gd name="connsiteY59" fmla="*/ 2369148 h 4384865"/>
                <a:gd name="connsiteX60" fmla="*/ 79828 w 4215960"/>
                <a:gd name="connsiteY60" fmla="*/ 2419948 h 4384865"/>
                <a:gd name="connsiteX61" fmla="*/ 116114 w 4215960"/>
                <a:gd name="connsiteY61" fmla="*/ 2536062 h 4384865"/>
                <a:gd name="connsiteX62" fmla="*/ 137885 w 4215960"/>
                <a:gd name="connsiteY62" fmla="*/ 2601377 h 4384865"/>
                <a:gd name="connsiteX63" fmla="*/ 145143 w 4215960"/>
                <a:gd name="connsiteY63" fmla="*/ 2623148 h 4384865"/>
                <a:gd name="connsiteX64" fmla="*/ 166914 w 4215960"/>
                <a:gd name="connsiteY64" fmla="*/ 2666691 h 4384865"/>
                <a:gd name="connsiteX65" fmla="*/ 188685 w 4215960"/>
                <a:gd name="connsiteY65" fmla="*/ 2717491 h 4384865"/>
                <a:gd name="connsiteX66" fmla="*/ 195943 w 4215960"/>
                <a:gd name="connsiteY66" fmla="*/ 2746520 h 4384865"/>
                <a:gd name="connsiteX67" fmla="*/ 232228 w 4215960"/>
                <a:gd name="connsiteY67" fmla="*/ 2797320 h 4384865"/>
                <a:gd name="connsiteX68" fmla="*/ 254000 w 4215960"/>
                <a:gd name="connsiteY68" fmla="*/ 2855377 h 4384865"/>
                <a:gd name="connsiteX69" fmla="*/ 275771 w 4215960"/>
                <a:gd name="connsiteY69" fmla="*/ 2877148 h 4384865"/>
                <a:gd name="connsiteX70" fmla="*/ 312057 w 4215960"/>
                <a:gd name="connsiteY70" fmla="*/ 2949720 h 4384865"/>
                <a:gd name="connsiteX71" fmla="*/ 348343 w 4215960"/>
                <a:gd name="connsiteY71" fmla="*/ 3000520 h 4384865"/>
                <a:gd name="connsiteX72" fmla="*/ 355600 w 4215960"/>
                <a:gd name="connsiteY72" fmla="*/ 3022291 h 4384865"/>
                <a:gd name="connsiteX73" fmla="*/ 406400 w 4215960"/>
                <a:gd name="connsiteY73" fmla="*/ 3087605 h 4384865"/>
                <a:gd name="connsiteX74" fmla="*/ 435428 w 4215960"/>
                <a:gd name="connsiteY74" fmla="*/ 3152920 h 4384865"/>
                <a:gd name="connsiteX75" fmla="*/ 457200 w 4215960"/>
                <a:gd name="connsiteY75" fmla="*/ 3181948 h 4384865"/>
                <a:gd name="connsiteX76" fmla="*/ 471714 w 4215960"/>
                <a:gd name="connsiteY76" fmla="*/ 3240005 h 4384865"/>
                <a:gd name="connsiteX77" fmla="*/ 478971 w 4215960"/>
                <a:gd name="connsiteY77" fmla="*/ 3261777 h 4384865"/>
                <a:gd name="connsiteX78" fmla="*/ 486228 w 4215960"/>
                <a:gd name="connsiteY78" fmla="*/ 3290805 h 4384865"/>
                <a:gd name="connsiteX79" fmla="*/ 493485 w 4215960"/>
                <a:gd name="connsiteY79" fmla="*/ 3356120 h 4384865"/>
                <a:gd name="connsiteX80" fmla="*/ 515257 w 4215960"/>
                <a:gd name="connsiteY80" fmla="*/ 3414177 h 4384865"/>
                <a:gd name="connsiteX81" fmla="*/ 544285 w 4215960"/>
                <a:gd name="connsiteY81" fmla="*/ 3457720 h 4384865"/>
                <a:gd name="connsiteX82" fmla="*/ 573314 w 4215960"/>
                <a:gd name="connsiteY82" fmla="*/ 3508520 h 4384865"/>
                <a:gd name="connsiteX83" fmla="*/ 602343 w 4215960"/>
                <a:gd name="connsiteY83" fmla="*/ 3530291 h 4384865"/>
                <a:gd name="connsiteX84" fmla="*/ 645885 w 4215960"/>
                <a:gd name="connsiteY84" fmla="*/ 3573834 h 4384865"/>
                <a:gd name="connsiteX85" fmla="*/ 674914 w 4215960"/>
                <a:gd name="connsiteY85" fmla="*/ 3595605 h 4384865"/>
                <a:gd name="connsiteX86" fmla="*/ 711200 w 4215960"/>
                <a:gd name="connsiteY86" fmla="*/ 3639148 h 4384865"/>
                <a:gd name="connsiteX87" fmla="*/ 740228 w 4215960"/>
                <a:gd name="connsiteY87" fmla="*/ 3660920 h 4384865"/>
                <a:gd name="connsiteX88" fmla="*/ 812800 w 4215960"/>
                <a:gd name="connsiteY88" fmla="*/ 3726234 h 4384865"/>
                <a:gd name="connsiteX89" fmla="*/ 849085 w 4215960"/>
                <a:gd name="connsiteY89" fmla="*/ 3769777 h 4384865"/>
                <a:gd name="connsiteX90" fmla="*/ 870857 w 4215960"/>
                <a:gd name="connsiteY90" fmla="*/ 3784291 h 4384865"/>
                <a:gd name="connsiteX91" fmla="*/ 907143 w 4215960"/>
                <a:gd name="connsiteY91" fmla="*/ 3827834 h 4384865"/>
                <a:gd name="connsiteX92" fmla="*/ 936171 w 4215960"/>
                <a:gd name="connsiteY92" fmla="*/ 3849605 h 4384865"/>
                <a:gd name="connsiteX93" fmla="*/ 1030514 w 4215960"/>
                <a:gd name="connsiteY93" fmla="*/ 3893148 h 4384865"/>
                <a:gd name="connsiteX94" fmla="*/ 1480457 w 4215960"/>
                <a:gd name="connsiteY94" fmla="*/ 3878634 h 4384865"/>
                <a:gd name="connsiteX95" fmla="*/ 1531257 w 4215960"/>
                <a:gd name="connsiteY95" fmla="*/ 3864120 h 4384865"/>
                <a:gd name="connsiteX96" fmla="*/ 1618343 w 4215960"/>
                <a:gd name="connsiteY96" fmla="*/ 3856862 h 4384865"/>
                <a:gd name="connsiteX97" fmla="*/ 1698171 w 4215960"/>
                <a:gd name="connsiteY97" fmla="*/ 3842348 h 4384865"/>
                <a:gd name="connsiteX98" fmla="*/ 1756228 w 4215960"/>
                <a:gd name="connsiteY98" fmla="*/ 3835091 h 4384865"/>
                <a:gd name="connsiteX99" fmla="*/ 1785257 w 4215960"/>
                <a:gd name="connsiteY99" fmla="*/ 3820577 h 4384865"/>
                <a:gd name="connsiteX100" fmla="*/ 1850571 w 4215960"/>
                <a:gd name="connsiteY100" fmla="*/ 3798805 h 4384865"/>
                <a:gd name="connsiteX101" fmla="*/ 1886857 w 4215960"/>
                <a:gd name="connsiteY101" fmla="*/ 3784291 h 4384865"/>
                <a:gd name="connsiteX102" fmla="*/ 1988457 w 4215960"/>
                <a:gd name="connsiteY102" fmla="*/ 3769777 h 4384865"/>
                <a:gd name="connsiteX103" fmla="*/ 2017485 w 4215960"/>
                <a:gd name="connsiteY103" fmla="*/ 3762520 h 4384865"/>
                <a:gd name="connsiteX104" fmla="*/ 2637971 w 4215960"/>
                <a:gd name="connsiteY104" fmla="*/ 4109274 h 4384865"/>
                <a:gd name="connsiteX105" fmla="*/ 2724375 w 4215960"/>
                <a:gd name="connsiteY105" fmla="*/ 4295464 h 4384865"/>
                <a:gd name="connsiteX106" fmla="*/ 2784700 w 4215960"/>
                <a:gd name="connsiteY106" fmla="*/ 4354202 h 4384865"/>
                <a:gd name="connsiteX107" fmla="*/ 2795812 w 4215960"/>
                <a:gd name="connsiteY107" fmla="*/ 4324039 h 4384865"/>
                <a:gd name="connsiteX108" fmla="*/ 2841850 w 4215960"/>
                <a:gd name="connsiteY108" fmla="*/ 4297051 h 4384865"/>
                <a:gd name="connsiteX109" fmla="*/ 2892650 w 4215960"/>
                <a:gd name="connsiteY109" fmla="*/ 4370077 h 4384865"/>
                <a:gd name="connsiteX110" fmla="*/ 2941863 w 4215960"/>
                <a:gd name="connsiteY110" fmla="*/ 4373252 h 4384865"/>
                <a:gd name="connsiteX111" fmla="*/ 2897412 w 4215960"/>
                <a:gd name="connsiteY111" fmla="*/ 4279590 h 4384865"/>
                <a:gd name="connsiteX112" fmla="*/ 2854550 w 4215960"/>
                <a:gd name="connsiteY112" fmla="*/ 4211327 h 4384865"/>
                <a:gd name="connsiteX113" fmla="*/ 2897413 w 4215960"/>
                <a:gd name="connsiteY113" fmla="*/ 4195451 h 4384865"/>
                <a:gd name="connsiteX114" fmla="*/ 2878362 w 4215960"/>
                <a:gd name="connsiteY114" fmla="*/ 4154177 h 4384865"/>
                <a:gd name="connsiteX115" fmla="*/ 2930750 w 4215960"/>
                <a:gd name="connsiteY115" fmla="*/ 4163702 h 4384865"/>
                <a:gd name="connsiteX116" fmla="*/ 2910113 w 4215960"/>
                <a:gd name="connsiteY116" fmla="*/ 4130364 h 4384865"/>
                <a:gd name="connsiteX117" fmla="*/ 2931432 w 4215960"/>
                <a:gd name="connsiteY117" fmla="*/ 4113810 h 4384865"/>
                <a:gd name="connsiteX118" fmla="*/ 3052535 w 4215960"/>
                <a:gd name="connsiteY118" fmla="*/ 4199083 h 4384865"/>
                <a:gd name="connsiteX119" fmla="*/ 3087912 w 4215960"/>
                <a:gd name="connsiteY119" fmla="*/ 4185926 h 4384865"/>
                <a:gd name="connsiteX120" fmla="*/ 3140299 w 4215960"/>
                <a:gd name="connsiteY120" fmla="*/ 4251015 h 4384865"/>
                <a:gd name="connsiteX121" fmla="*/ 3160937 w 4215960"/>
                <a:gd name="connsiteY121" fmla="*/ 4309752 h 4384865"/>
                <a:gd name="connsiteX122" fmla="*/ 3268887 w 4215960"/>
                <a:gd name="connsiteY122" fmla="*/ 4328801 h 4384865"/>
                <a:gd name="connsiteX123" fmla="*/ 3208563 w 4215960"/>
                <a:gd name="connsiteY123" fmla="*/ 4262126 h 4384865"/>
                <a:gd name="connsiteX124" fmla="*/ 3205387 w 4215960"/>
                <a:gd name="connsiteY124" fmla="*/ 4193864 h 4384865"/>
                <a:gd name="connsiteX125" fmla="*/ 3259362 w 4215960"/>
                <a:gd name="connsiteY125" fmla="*/ 4249427 h 4384865"/>
                <a:gd name="connsiteX126" fmla="*/ 3308575 w 4215960"/>
                <a:gd name="connsiteY126" fmla="*/ 4254189 h 4384865"/>
                <a:gd name="connsiteX127" fmla="*/ 3302225 w 4215960"/>
                <a:gd name="connsiteY127" fmla="*/ 4204977 h 4384865"/>
                <a:gd name="connsiteX128" fmla="*/ 3362550 w 4215960"/>
                <a:gd name="connsiteY128" fmla="*/ 4209739 h 4384865"/>
                <a:gd name="connsiteX129" fmla="*/ 3424462 w 4215960"/>
                <a:gd name="connsiteY129" fmla="*/ 4252601 h 4384865"/>
                <a:gd name="connsiteX130" fmla="*/ 3456212 w 4215960"/>
                <a:gd name="connsiteY130" fmla="*/ 4239902 h 4384865"/>
                <a:gd name="connsiteX131" fmla="*/ 3449863 w 4215960"/>
                <a:gd name="connsiteY131" fmla="*/ 4204977 h 4384865"/>
                <a:gd name="connsiteX132" fmla="*/ 3491138 w 4215960"/>
                <a:gd name="connsiteY132" fmla="*/ 4181165 h 4384865"/>
                <a:gd name="connsiteX133" fmla="*/ 3575275 w 4215960"/>
                <a:gd name="connsiteY133" fmla="*/ 4238315 h 4384865"/>
                <a:gd name="connsiteX134" fmla="*/ 3592738 w 4215960"/>
                <a:gd name="connsiteY134" fmla="*/ 4136717 h 4384865"/>
                <a:gd name="connsiteX135" fmla="*/ 3567338 w 4215960"/>
                <a:gd name="connsiteY135" fmla="*/ 4114491 h 4384865"/>
                <a:gd name="connsiteX136" fmla="*/ 3494312 w 4215960"/>
                <a:gd name="connsiteY136" fmla="*/ 4071628 h 4384865"/>
                <a:gd name="connsiteX137" fmla="*/ 3516537 w 4215960"/>
                <a:gd name="connsiteY137" fmla="*/ 4046229 h 4384865"/>
                <a:gd name="connsiteX138" fmla="*/ 3537175 w 4215960"/>
                <a:gd name="connsiteY138" fmla="*/ 4024003 h 4384865"/>
                <a:gd name="connsiteX139" fmla="*/ 3591150 w 4215960"/>
                <a:gd name="connsiteY139" fmla="*/ 4055754 h 4384865"/>
                <a:gd name="connsiteX140" fmla="*/ 3597500 w 4215960"/>
                <a:gd name="connsiteY140" fmla="*/ 4011304 h 4384865"/>
                <a:gd name="connsiteX141" fmla="*/ 3541937 w 4215960"/>
                <a:gd name="connsiteY141" fmla="*/ 3987491 h 4384865"/>
                <a:gd name="connsiteX142" fmla="*/ 3540350 w 4215960"/>
                <a:gd name="connsiteY142" fmla="*/ 3977967 h 4384865"/>
                <a:gd name="connsiteX143" fmla="*/ 3527649 w 4215960"/>
                <a:gd name="connsiteY143" fmla="*/ 3939868 h 4384865"/>
                <a:gd name="connsiteX144" fmla="*/ 3533999 w 4215960"/>
                <a:gd name="connsiteY144" fmla="*/ 3892242 h 4384865"/>
                <a:gd name="connsiteX145" fmla="*/ 3545112 w 4215960"/>
                <a:gd name="connsiteY145" fmla="*/ 3836679 h 4384865"/>
                <a:gd name="connsiteX146" fmla="*/ 3507012 w 4215960"/>
                <a:gd name="connsiteY146" fmla="*/ 3806517 h 4384865"/>
                <a:gd name="connsiteX147" fmla="*/ 3540349 w 4215960"/>
                <a:gd name="connsiteY147" fmla="*/ 3796992 h 4384865"/>
                <a:gd name="connsiteX148" fmla="*/ 3518124 w 4215960"/>
                <a:gd name="connsiteY148" fmla="*/ 3760479 h 4384865"/>
                <a:gd name="connsiteX149" fmla="*/ 3556225 w 4215960"/>
                <a:gd name="connsiteY149" fmla="*/ 3755718 h 4384865"/>
                <a:gd name="connsiteX150" fmla="*/ 3562574 w 4215960"/>
                <a:gd name="connsiteY150" fmla="*/ 3722379 h 4384865"/>
                <a:gd name="connsiteX151" fmla="*/ 3624488 w 4215960"/>
                <a:gd name="connsiteY151" fmla="*/ 3731906 h 4384865"/>
                <a:gd name="connsiteX152" fmla="*/ 3657601 w 4215960"/>
                <a:gd name="connsiteY152" fmla="*/ 3747098 h 4384865"/>
                <a:gd name="connsiteX153" fmla="*/ 3623808 w 4215960"/>
                <a:gd name="connsiteY153" fmla="*/ 3788146 h 4384865"/>
                <a:gd name="connsiteX154" fmla="*/ 3662816 w 4215960"/>
                <a:gd name="connsiteY154" fmla="*/ 3895642 h 4384865"/>
                <a:gd name="connsiteX155" fmla="*/ 3715203 w 4215960"/>
                <a:gd name="connsiteY155" fmla="*/ 3926940 h 4384865"/>
                <a:gd name="connsiteX156" fmla="*/ 3767137 w 4215960"/>
                <a:gd name="connsiteY156" fmla="*/ 3884758 h 4384865"/>
                <a:gd name="connsiteX157" fmla="*/ 3852862 w 4215960"/>
                <a:gd name="connsiteY157" fmla="*/ 3836225 h 4384865"/>
                <a:gd name="connsiteX158" fmla="*/ 3835626 w 4215960"/>
                <a:gd name="connsiteY158" fmla="*/ 3747324 h 4384865"/>
                <a:gd name="connsiteX159" fmla="*/ 3912960 w 4215960"/>
                <a:gd name="connsiteY159" fmla="*/ 3614655 h 4384865"/>
                <a:gd name="connsiteX160" fmla="*/ 4205514 w 4215960"/>
                <a:gd name="connsiteY160" fmla="*/ 3281507 h 4384865"/>
                <a:gd name="connsiteX161" fmla="*/ 4124097 w 4215960"/>
                <a:gd name="connsiteY161" fmla="*/ 3272435 h 4384865"/>
                <a:gd name="connsiteX162" fmla="*/ 4128634 w 4215960"/>
                <a:gd name="connsiteY162" fmla="*/ 3180587 h 4384865"/>
                <a:gd name="connsiteX163" fmla="*/ 4079647 w 4215960"/>
                <a:gd name="connsiteY163" fmla="*/ 3155415 h 4384865"/>
                <a:gd name="connsiteX164" fmla="*/ 3995510 w 4215960"/>
                <a:gd name="connsiteY164" fmla="*/ 3186937 h 4384865"/>
                <a:gd name="connsiteX165" fmla="*/ 3958771 w 4215960"/>
                <a:gd name="connsiteY165" fmla="*/ 3150652 h 4384865"/>
                <a:gd name="connsiteX166" fmla="*/ 4003448 w 4215960"/>
                <a:gd name="connsiteY166" fmla="*/ 3127747 h 4384865"/>
                <a:gd name="connsiteX167" fmla="*/ 3874181 w 4215960"/>
                <a:gd name="connsiteY167" fmla="*/ 2914568 h 4384865"/>
                <a:gd name="connsiteX168" fmla="*/ 3889147 w 4215960"/>
                <a:gd name="connsiteY168" fmla="*/ 2884405 h 4384865"/>
                <a:gd name="connsiteX169" fmla="*/ 3865562 w 4215960"/>
                <a:gd name="connsiteY169" fmla="*/ 2768745 h 4384865"/>
                <a:gd name="connsiteX170" fmla="*/ 3706813 w 4215960"/>
                <a:gd name="connsiteY170" fmla="*/ 2757859 h 4384865"/>
                <a:gd name="connsiteX171" fmla="*/ 3673475 w 4215960"/>
                <a:gd name="connsiteY171" fmla="*/ 2806617 h 4384865"/>
                <a:gd name="connsiteX172" fmla="*/ 3584575 w 4215960"/>
                <a:gd name="connsiteY172" fmla="*/ 2821133 h 4384865"/>
                <a:gd name="connsiteX173" fmla="*/ 3590925 w 4215960"/>
                <a:gd name="connsiteY173" fmla="*/ 2799134 h 4384865"/>
                <a:gd name="connsiteX174" fmla="*/ 3537403 w 4215960"/>
                <a:gd name="connsiteY174" fmla="*/ 2783033 h 4384865"/>
                <a:gd name="connsiteX175" fmla="*/ 3512684 w 4215960"/>
                <a:gd name="connsiteY175" fmla="*/ 2617932 h 4384865"/>
                <a:gd name="connsiteX176" fmla="*/ 3232377 w 4215960"/>
                <a:gd name="connsiteY176" fmla="*/ 2551257 h 4384865"/>
                <a:gd name="connsiteX177" fmla="*/ 3096078 w 4215960"/>
                <a:gd name="connsiteY177" fmla="*/ 2594573 h 4384865"/>
                <a:gd name="connsiteX178" fmla="*/ 2964089 w 4215960"/>
                <a:gd name="connsiteY178" fmla="*/ 2587089 h 4384865"/>
                <a:gd name="connsiteX179" fmla="*/ 2831646 w 4215960"/>
                <a:gd name="connsiteY179" fmla="*/ 2476191 h 4384865"/>
                <a:gd name="connsiteX180" fmla="*/ 2618468 w 4215960"/>
                <a:gd name="connsiteY180" fmla="*/ 2172978 h 4384865"/>
                <a:gd name="connsiteX181" fmla="*/ 2220006 w 4215960"/>
                <a:gd name="connsiteY181" fmla="*/ 2033505 h 4384865"/>
                <a:gd name="connsiteX182" fmla="*/ 1983468 w 4215960"/>
                <a:gd name="connsiteY182" fmla="*/ 1720541 h 4384865"/>
                <a:gd name="connsiteX183" fmla="*/ 2017259 w 4215960"/>
                <a:gd name="connsiteY183" fmla="*/ 1695595 h 4384865"/>
                <a:gd name="connsiteX184" fmla="*/ 2076903 w 4215960"/>
                <a:gd name="connsiteY184" fmla="*/ 1778598 h 4384865"/>
                <a:gd name="connsiteX185" fmla="*/ 2097087 w 4215960"/>
                <a:gd name="connsiteY185" fmla="*/ 1761135 h 4384865"/>
                <a:gd name="connsiteX186" fmla="*/ 2140177 w 4215960"/>
                <a:gd name="connsiteY186" fmla="*/ 1791979 h 4384865"/>
                <a:gd name="connsiteX187" fmla="*/ 2228850 w 4215960"/>
                <a:gd name="connsiteY187" fmla="*/ 1738230 h 4384865"/>
                <a:gd name="connsiteX188" fmla="*/ 2244952 w 4215960"/>
                <a:gd name="connsiteY188" fmla="*/ 1717820 h 4384865"/>
                <a:gd name="connsiteX189" fmla="*/ 2303235 w 4215960"/>
                <a:gd name="connsiteY189" fmla="*/ 1718046 h 4384865"/>
                <a:gd name="connsiteX190" fmla="*/ 2319338 w 4215960"/>
                <a:gd name="connsiteY190" fmla="*/ 1684936 h 4384865"/>
                <a:gd name="connsiteX191" fmla="*/ 2300514 w 4215960"/>
                <a:gd name="connsiteY191" fmla="*/ 1659309 h 4384865"/>
                <a:gd name="connsiteX192" fmla="*/ 2233386 w 4215960"/>
                <a:gd name="connsiteY192" fmla="*/ 1679266 h 4384865"/>
                <a:gd name="connsiteX193" fmla="*/ 2211614 w 4215960"/>
                <a:gd name="connsiteY193" fmla="*/ 1625745 h 4384865"/>
                <a:gd name="connsiteX194" fmla="*/ 2232932 w 4215960"/>
                <a:gd name="connsiteY194" fmla="*/ 1596035 h 4384865"/>
                <a:gd name="connsiteX195" fmla="*/ 2176462 w 4215960"/>
                <a:gd name="connsiteY195" fmla="*/ 1492621 h 4384865"/>
                <a:gd name="connsiteX196" fmla="*/ 2127931 w 4215960"/>
                <a:gd name="connsiteY196" fmla="*/ 1531402 h 4384865"/>
                <a:gd name="connsiteX197" fmla="*/ 2038576 w 4215960"/>
                <a:gd name="connsiteY197" fmla="*/ 1476746 h 4384865"/>
                <a:gd name="connsiteX198" fmla="*/ 2090510 w 4215960"/>
                <a:gd name="connsiteY198" fmla="*/ 1384217 h 4384865"/>
                <a:gd name="connsiteX199" fmla="*/ 2047648 w 4215960"/>
                <a:gd name="connsiteY199" fmla="*/ 1263114 h 4384865"/>
                <a:gd name="connsiteX200" fmla="*/ 2062389 w 4215960"/>
                <a:gd name="connsiteY200" fmla="*/ 1139062 h 4384865"/>
                <a:gd name="connsiteX201" fmla="*/ 2157639 w 4215960"/>
                <a:gd name="connsiteY201" fmla="*/ 1065357 h 4384865"/>
                <a:gd name="connsiteX202" fmla="*/ 2262868 w 4215960"/>
                <a:gd name="connsiteY202" fmla="*/ 1042905 h 4384865"/>
                <a:gd name="connsiteX203" fmla="*/ 2199821 w 4215960"/>
                <a:gd name="connsiteY203" fmla="*/ 953098 h 4384865"/>
                <a:gd name="connsiteX204" fmla="*/ 2182585 w 4215960"/>
                <a:gd name="connsiteY204" fmla="*/ 997775 h 4384865"/>
                <a:gd name="connsiteX205" fmla="*/ 2139270 w 4215960"/>
                <a:gd name="connsiteY205" fmla="*/ 950604 h 4384865"/>
                <a:gd name="connsiteX206" fmla="*/ 2160588 w 4215960"/>
                <a:gd name="connsiteY206" fmla="*/ 865332 h 4384865"/>
                <a:gd name="connsiteX207" fmla="*/ 2233612 w 4215960"/>
                <a:gd name="connsiteY207" fmla="*/ 768041 h 4384865"/>
                <a:gd name="connsiteX208" fmla="*/ 2216603 w 4215960"/>
                <a:gd name="connsiteY208" fmla="*/ 661452 h 4384865"/>
                <a:gd name="connsiteX209" fmla="*/ 2045381 w 4215960"/>
                <a:gd name="connsiteY209" fmla="*/ 671203 h 4384865"/>
                <a:gd name="connsiteX210" fmla="*/ 2026103 w 4215960"/>
                <a:gd name="connsiteY210" fmla="*/ 713840 h 4384865"/>
                <a:gd name="connsiteX211" fmla="*/ 1993900 w 4215960"/>
                <a:gd name="connsiteY211" fmla="*/ 646257 h 4384865"/>
                <a:gd name="connsiteX212" fmla="*/ 1964190 w 4215960"/>
                <a:gd name="connsiteY212" fmla="*/ 686625 h 4384865"/>
                <a:gd name="connsiteX213" fmla="*/ 1778681 w 4215960"/>
                <a:gd name="connsiteY21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86037 w 4215960"/>
                <a:gd name="connsiteY43" fmla="*/ 194958 h 4384865"/>
                <a:gd name="connsiteX44" fmla="*/ 512987 w 4215960"/>
                <a:gd name="connsiteY44" fmla="*/ 177495 h 4384865"/>
                <a:gd name="connsiteX45" fmla="*/ 362857 w 4215960"/>
                <a:gd name="connsiteY45" fmla="*/ 808862 h 4384865"/>
                <a:gd name="connsiteX46" fmla="*/ 312057 w 4215960"/>
                <a:gd name="connsiteY46" fmla="*/ 823377 h 4384865"/>
                <a:gd name="connsiteX47" fmla="*/ 239485 w 4215960"/>
                <a:gd name="connsiteY47" fmla="*/ 874177 h 4384865"/>
                <a:gd name="connsiteX48" fmla="*/ 210457 w 4215960"/>
                <a:gd name="connsiteY48" fmla="*/ 881434 h 4384865"/>
                <a:gd name="connsiteX49" fmla="*/ 159657 w 4215960"/>
                <a:gd name="connsiteY49" fmla="*/ 910462 h 4384865"/>
                <a:gd name="connsiteX50" fmla="*/ 130628 w 4215960"/>
                <a:gd name="connsiteY50" fmla="*/ 939491 h 4384865"/>
                <a:gd name="connsiteX51" fmla="*/ 108857 w 4215960"/>
                <a:gd name="connsiteY51" fmla="*/ 961262 h 4384865"/>
                <a:gd name="connsiteX52" fmla="*/ 94343 w 4215960"/>
                <a:gd name="connsiteY52" fmla="*/ 975777 h 4384865"/>
                <a:gd name="connsiteX53" fmla="*/ 43543 w 4215960"/>
                <a:gd name="connsiteY53" fmla="*/ 1055605 h 4384865"/>
                <a:gd name="connsiteX54" fmla="*/ 14514 w 4215960"/>
                <a:gd name="connsiteY54" fmla="*/ 1135434 h 4384865"/>
                <a:gd name="connsiteX55" fmla="*/ 0 w 4215960"/>
                <a:gd name="connsiteY55" fmla="*/ 1193491 h 4384865"/>
                <a:gd name="connsiteX56" fmla="*/ 7257 w 4215960"/>
                <a:gd name="connsiteY56" fmla="*/ 2165948 h 4384865"/>
                <a:gd name="connsiteX57" fmla="*/ 29028 w 4215960"/>
                <a:gd name="connsiteY57" fmla="*/ 2267548 h 4384865"/>
                <a:gd name="connsiteX58" fmla="*/ 43543 w 4215960"/>
                <a:gd name="connsiteY58" fmla="*/ 2303834 h 4384865"/>
                <a:gd name="connsiteX59" fmla="*/ 58057 w 4215960"/>
                <a:gd name="connsiteY59" fmla="*/ 2369148 h 4384865"/>
                <a:gd name="connsiteX60" fmla="*/ 79828 w 4215960"/>
                <a:gd name="connsiteY60" fmla="*/ 2419948 h 4384865"/>
                <a:gd name="connsiteX61" fmla="*/ 116114 w 4215960"/>
                <a:gd name="connsiteY61" fmla="*/ 2536062 h 4384865"/>
                <a:gd name="connsiteX62" fmla="*/ 137885 w 4215960"/>
                <a:gd name="connsiteY62" fmla="*/ 2601377 h 4384865"/>
                <a:gd name="connsiteX63" fmla="*/ 145143 w 4215960"/>
                <a:gd name="connsiteY63" fmla="*/ 2623148 h 4384865"/>
                <a:gd name="connsiteX64" fmla="*/ 166914 w 4215960"/>
                <a:gd name="connsiteY64" fmla="*/ 2666691 h 4384865"/>
                <a:gd name="connsiteX65" fmla="*/ 188685 w 4215960"/>
                <a:gd name="connsiteY65" fmla="*/ 2717491 h 4384865"/>
                <a:gd name="connsiteX66" fmla="*/ 195943 w 4215960"/>
                <a:gd name="connsiteY66" fmla="*/ 2746520 h 4384865"/>
                <a:gd name="connsiteX67" fmla="*/ 232228 w 4215960"/>
                <a:gd name="connsiteY67" fmla="*/ 2797320 h 4384865"/>
                <a:gd name="connsiteX68" fmla="*/ 254000 w 4215960"/>
                <a:gd name="connsiteY68" fmla="*/ 2855377 h 4384865"/>
                <a:gd name="connsiteX69" fmla="*/ 275771 w 4215960"/>
                <a:gd name="connsiteY69" fmla="*/ 2877148 h 4384865"/>
                <a:gd name="connsiteX70" fmla="*/ 312057 w 4215960"/>
                <a:gd name="connsiteY70" fmla="*/ 2949720 h 4384865"/>
                <a:gd name="connsiteX71" fmla="*/ 348343 w 4215960"/>
                <a:gd name="connsiteY71" fmla="*/ 3000520 h 4384865"/>
                <a:gd name="connsiteX72" fmla="*/ 355600 w 4215960"/>
                <a:gd name="connsiteY72" fmla="*/ 3022291 h 4384865"/>
                <a:gd name="connsiteX73" fmla="*/ 406400 w 4215960"/>
                <a:gd name="connsiteY73" fmla="*/ 3087605 h 4384865"/>
                <a:gd name="connsiteX74" fmla="*/ 435428 w 4215960"/>
                <a:gd name="connsiteY74" fmla="*/ 3152920 h 4384865"/>
                <a:gd name="connsiteX75" fmla="*/ 457200 w 4215960"/>
                <a:gd name="connsiteY75" fmla="*/ 3181948 h 4384865"/>
                <a:gd name="connsiteX76" fmla="*/ 471714 w 4215960"/>
                <a:gd name="connsiteY76" fmla="*/ 3240005 h 4384865"/>
                <a:gd name="connsiteX77" fmla="*/ 478971 w 4215960"/>
                <a:gd name="connsiteY77" fmla="*/ 3261777 h 4384865"/>
                <a:gd name="connsiteX78" fmla="*/ 486228 w 4215960"/>
                <a:gd name="connsiteY78" fmla="*/ 3290805 h 4384865"/>
                <a:gd name="connsiteX79" fmla="*/ 493485 w 4215960"/>
                <a:gd name="connsiteY79" fmla="*/ 3356120 h 4384865"/>
                <a:gd name="connsiteX80" fmla="*/ 515257 w 4215960"/>
                <a:gd name="connsiteY80" fmla="*/ 3414177 h 4384865"/>
                <a:gd name="connsiteX81" fmla="*/ 544285 w 4215960"/>
                <a:gd name="connsiteY81" fmla="*/ 3457720 h 4384865"/>
                <a:gd name="connsiteX82" fmla="*/ 573314 w 4215960"/>
                <a:gd name="connsiteY82" fmla="*/ 3508520 h 4384865"/>
                <a:gd name="connsiteX83" fmla="*/ 602343 w 4215960"/>
                <a:gd name="connsiteY83" fmla="*/ 3530291 h 4384865"/>
                <a:gd name="connsiteX84" fmla="*/ 645885 w 4215960"/>
                <a:gd name="connsiteY84" fmla="*/ 3573834 h 4384865"/>
                <a:gd name="connsiteX85" fmla="*/ 674914 w 4215960"/>
                <a:gd name="connsiteY85" fmla="*/ 3595605 h 4384865"/>
                <a:gd name="connsiteX86" fmla="*/ 711200 w 4215960"/>
                <a:gd name="connsiteY86" fmla="*/ 3639148 h 4384865"/>
                <a:gd name="connsiteX87" fmla="*/ 740228 w 4215960"/>
                <a:gd name="connsiteY87" fmla="*/ 3660920 h 4384865"/>
                <a:gd name="connsiteX88" fmla="*/ 812800 w 4215960"/>
                <a:gd name="connsiteY88" fmla="*/ 3726234 h 4384865"/>
                <a:gd name="connsiteX89" fmla="*/ 849085 w 4215960"/>
                <a:gd name="connsiteY89" fmla="*/ 3769777 h 4384865"/>
                <a:gd name="connsiteX90" fmla="*/ 870857 w 4215960"/>
                <a:gd name="connsiteY90" fmla="*/ 3784291 h 4384865"/>
                <a:gd name="connsiteX91" fmla="*/ 907143 w 4215960"/>
                <a:gd name="connsiteY91" fmla="*/ 3827834 h 4384865"/>
                <a:gd name="connsiteX92" fmla="*/ 936171 w 4215960"/>
                <a:gd name="connsiteY92" fmla="*/ 3849605 h 4384865"/>
                <a:gd name="connsiteX93" fmla="*/ 1030514 w 4215960"/>
                <a:gd name="connsiteY93" fmla="*/ 3893148 h 4384865"/>
                <a:gd name="connsiteX94" fmla="*/ 1480457 w 4215960"/>
                <a:gd name="connsiteY94" fmla="*/ 3878634 h 4384865"/>
                <a:gd name="connsiteX95" fmla="*/ 1531257 w 4215960"/>
                <a:gd name="connsiteY95" fmla="*/ 3864120 h 4384865"/>
                <a:gd name="connsiteX96" fmla="*/ 1618343 w 4215960"/>
                <a:gd name="connsiteY96" fmla="*/ 3856862 h 4384865"/>
                <a:gd name="connsiteX97" fmla="*/ 1698171 w 4215960"/>
                <a:gd name="connsiteY97" fmla="*/ 3842348 h 4384865"/>
                <a:gd name="connsiteX98" fmla="*/ 1756228 w 4215960"/>
                <a:gd name="connsiteY98" fmla="*/ 3835091 h 4384865"/>
                <a:gd name="connsiteX99" fmla="*/ 1785257 w 4215960"/>
                <a:gd name="connsiteY99" fmla="*/ 3820577 h 4384865"/>
                <a:gd name="connsiteX100" fmla="*/ 1850571 w 4215960"/>
                <a:gd name="connsiteY100" fmla="*/ 3798805 h 4384865"/>
                <a:gd name="connsiteX101" fmla="*/ 1886857 w 4215960"/>
                <a:gd name="connsiteY101" fmla="*/ 3784291 h 4384865"/>
                <a:gd name="connsiteX102" fmla="*/ 1988457 w 4215960"/>
                <a:gd name="connsiteY102" fmla="*/ 3769777 h 4384865"/>
                <a:gd name="connsiteX103" fmla="*/ 2017485 w 4215960"/>
                <a:gd name="connsiteY103" fmla="*/ 3762520 h 4384865"/>
                <a:gd name="connsiteX104" fmla="*/ 2637971 w 4215960"/>
                <a:gd name="connsiteY104" fmla="*/ 4109274 h 4384865"/>
                <a:gd name="connsiteX105" fmla="*/ 2724375 w 4215960"/>
                <a:gd name="connsiteY105" fmla="*/ 4295464 h 4384865"/>
                <a:gd name="connsiteX106" fmla="*/ 2784700 w 4215960"/>
                <a:gd name="connsiteY106" fmla="*/ 4354202 h 4384865"/>
                <a:gd name="connsiteX107" fmla="*/ 2795812 w 4215960"/>
                <a:gd name="connsiteY107" fmla="*/ 4324039 h 4384865"/>
                <a:gd name="connsiteX108" fmla="*/ 2841850 w 4215960"/>
                <a:gd name="connsiteY108" fmla="*/ 4297051 h 4384865"/>
                <a:gd name="connsiteX109" fmla="*/ 2892650 w 4215960"/>
                <a:gd name="connsiteY109" fmla="*/ 4370077 h 4384865"/>
                <a:gd name="connsiteX110" fmla="*/ 2941863 w 4215960"/>
                <a:gd name="connsiteY110" fmla="*/ 4373252 h 4384865"/>
                <a:gd name="connsiteX111" fmla="*/ 2897412 w 4215960"/>
                <a:gd name="connsiteY111" fmla="*/ 4279590 h 4384865"/>
                <a:gd name="connsiteX112" fmla="*/ 2854550 w 4215960"/>
                <a:gd name="connsiteY112" fmla="*/ 4211327 h 4384865"/>
                <a:gd name="connsiteX113" fmla="*/ 2897413 w 4215960"/>
                <a:gd name="connsiteY113" fmla="*/ 4195451 h 4384865"/>
                <a:gd name="connsiteX114" fmla="*/ 2878362 w 4215960"/>
                <a:gd name="connsiteY114" fmla="*/ 4154177 h 4384865"/>
                <a:gd name="connsiteX115" fmla="*/ 2930750 w 4215960"/>
                <a:gd name="connsiteY115" fmla="*/ 4163702 h 4384865"/>
                <a:gd name="connsiteX116" fmla="*/ 2910113 w 4215960"/>
                <a:gd name="connsiteY116" fmla="*/ 4130364 h 4384865"/>
                <a:gd name="connsiteX117" fmla="*/ 2931432 w 4215960"/>
                <a:gd name="connsiteY117" fmla="*/ 4113810 h 4384865"/>
                <a:gd name="connsiteX118" fmla="*/ 3052535 w 4215960"/>
                <a:gd name="connsiteY118" fmla="*/ 4199083 h 4384865"/>
                <a:gd name="connsiteX119" fmla="*/ 3087912 w 4215960"/>
                <a:gd name="connsiteY119" fmla="*/ 4185926 h 4384865"/>
                <a:gd name="connsiteX120" fmla="*/ 3140299 w 4215960"/>
                <a:gd name="connsiteY120" fmla="*/ 4251015 h 4384865"/>
                <a:gd name="connsiteX121" fmla="*/ 3160937 w 4215960"/>
                <a:gd name="connsiteY121" fmla="*/ 4309752 h 4384865"/>
                <a:gd name="connsiteX122" fmla="*/ 3268887 w 4215960"/>
                <a:gd name="connsiteY122" fmla="*/ 4328801 h 4384865"/>
                <a:gd name="connsiteX123" fmla="*/ 3208563 w 4215960"/>
                <a:gd name="connsiteY123" fmla="*/ 4262126 h 4384865"/>
                <a:gd name="connsiteX124" fmla="*/ 3205387 w 4215960"/>
                <a:gd name="connsiteY124" fmla="*/ 4193864 h 4384865"/>
                <a:gd name="connsiteX125" fmla="*/ 3259362 w 4215960"/>
                <a:gd name="connsiteY125" fmla="*/ 4249427 h 4384865"/>
                <a:gd name="connsiteX126" fmla="*/ 3308575 w 4215960"/>
                <a:gd name="connsiteY126" fmla="*/ 4254189 h 4384865"/>
                <a:gd name="connsiteX127" fmla="*/ 3302225 w 4215960"/>
                <a:gd name="connsiteY127" fmla="*/ 4204977 h 4384865"/>
                <a:gd name="connsiteX128" fmla="*/ 3362550 w 4215960"/>
                <a:gd name="connsiteY128" fmla="*/ 4209739 h 4384865"/>
                <a:gd name="connsiteX129" fmla="*/ 3424462 w 4215960"/>
                <a:gd name="connsiteY129" fmla="*/ 4252601 h 4384865"/>
                <a:gd name="connsiteX130" fmla="*/ 3456212 w 4215960"/>
                <a:gd name="connsiteY130" fmla="*/ 4239902 h 4384865"/>
                <a:gd name="connsiteX131" fmla="*/ 3449863 w 4215960"/>
                <a:gd name="connsiteY131" fmla="*/ 4204977 h 4384865"/>
                <a:gd name="connsiteX132" fmla="*/ 3491138 w 4215960"/>
                <a:gd name="connsiteY132" fmla="*/ 4181165 h 4384865"/>
                <a:gd name="connsiteX133" fmla="*/ 3575275 w 4215960"/>
                <a:gd name="connsiteY133" fmla="*/ 4238315 h 4384865"/>
                <a:gd name="connsiteX134" fmla="*/ 3592738 w 4215960"/>
                <a:gd name="connsiteY134" fmla="*/ 4136717 h 4384865"/>
                <a:gd name="connsiteX135" fmla="*/ 3567338 w 4215960"/>
                <a:gd name="connsiteY135" fmla="*/ 4114491 h 4384865"/>
                <a:gd name="connsiteX136" fmla="*/ 3494312 w 4215960"/>
                <a:gd name="connsiteY136" fmla="*/ 4071628 h 4384865"/>
                <a:gd name="connsiteX137" fmla="*/ 3516537 w 4215960"/>
                <a:gd name="connsiteY137" fmla="*/ 4046229 h 4384865"/>
                <a:gd name="connsiteX138" fmla="*/ 3537175 w 4215960"/>
                <a:gd name="connsiteY138" fmla="*/ 4024003 h 4384865"/>
                <a:gd name="connsiteX139" fmla="*/ 3591150 w 4215960"/>
                <a:gd name="connsiteY139" fmla="*/ 4055754 h 4384865"/>
                <a:gd name="connsiteX140" fmla="*/ 3597500 w 4215960"/>
                <a:gd name="connsiteY140" fmla="*/ 4011304 h 4384865"/>
                <a:gd name="connsiteX141" fmla="*/ 3541937 w 4215960"/>
                <a:gd name="connsiteY141" fmla="*/ 3987491 h 4384865"/>
                <a:gd name="connsiteX142" fmla="*/ 3540350 w 4215960"/>
                <a:gd name="connsiteY142" fmla="*/ 3977967 h 4384865"/>
                <a:gd name="connsiteX143" fmla="*/ 3527649 w 4215960"/>
                <a:gd name="connsiteY143" fmla="*/ 3939868 h 4384865"/>
                <a:gd name="connsiteX144" fmla="*/ 3533999 w 4215960"/>
                <a:gd name="connsiteY144" fmla="*/ 3892242 h 4384865"/>
                <a:gd name="connsiteX145" fmla="*/ 3545112 w 4215960"/>
                <a:gd name="connsiteY145" fmla="*/ 3836679 h 4384865"/>
                <a:gd name="connsiteX146" fmla="*/ 3507012 w 4215960"/>
                <a:gd name="connsiteY146" fmla="*/ 3806517 h 4384865"/>
                <a:gd name="connsiteX147" fmla="*/ 3540349 w 4215960"/>
                <a:gd name="connsiteY147" fmla="*/ 3796992 h 4384865"/>
                <a:gd name="connsiteX148" fmla="*/ 3518124 w 4215960"/>
                <a:gd name="connsiteY148" fmla="*/ 3760479 h 4384865"/>
                <a:gd name="connsiteX149" fmla="*/ 3556225 w 4215960"/>
                <a:gd name="connsiteY149" fmla="*/ 3755718 h 4384865"/>
                <a:gd name="connsiteX150" fmla="*/ 3562574 w 4215960"/>
                <a:gd name="connsiteY150" fmla="*/ 3722379 h 4384865"/>
                <a:gd name="connsiteX151" fmla="*/ 3624488 w 4215960"/>
                <a:gd name="connsiteY151" fmla="*/ 3731906 h 4384865"/>
                <a:gd name="connsiteX152" fmla="*/ 3657601 w 4215960"/>
                <a:gd name="connsiteY152" fmla="*/ 3747098 h 4384865"/>
                <a:gd name="connsiteX153" fmla="*/ 3623808 w 4215960"/>
                <a:gd name="connsiteY153" fmla="*/ 3788146 h 4384865"/>
                <a:gd name="connsiteX154" fmla="*/ 3662816 w 4215960"/>
                <a:gd name="connsiteY154" fmla="*/ 3895642 h 4384865"/>
                <a:gd name="connsiteX155" fmla="*/ 3715203 w 4215960"/>
                <a:gd name="connsiteY155" fmla="*/ 3926940 h 4384865"/>
                <a:gd name="connsiteX156" fmla="*/ 3767137 w 4215960"/>
                <a:gd name="connsiteY156" fmla="*/ 3884758 h 4384865"/>
                <a:gd name="connsiteX157" fmla="*/ 3852862 w 4215960"/>
                <a:gd name="connsiteY157" fmla="*/ 3836225 h 4384865"/>
                <a:gd name="connsiteX158" fmla="*/ 3835626 w 4215960"/>
                <a:gd name="connsiteY158" fmla="*/ 3747324 h 4384865"/>
                <a:gd name="connsiteX159" fmla="*/ 3912960 w 4215960"/>
                <a:gd name="connsiteY159" fmla="*/ 3614655 h 4384865"/>
                <a:gd name="connsiteX160" fmla="*/ 4205514 w 4215960"/>
                <a:gd name="connsiteY160" fmla="*/ 3281507 h 4384865"/>
                <a:gd name="connsiteX161" fmla="*/ 4124097 w 4215960"/>
                <a:gd name="connsiteY161" fmla="*/ 3272435 h 4384865"/>
                <a:gd name="connsiteX162" fmla="*/ 4128634 w 4215960"/>
                <a:gd name="connsiteY162" fmla="*/ 3180587 h 4384865"/>
                <a:gd name="connsiteX163" fmla="*/ 4079647 w 4215960"/>
                <a:gd name="connsiteY163" fmla="*/ 3155415 h 4384865"/>
                <a:gd name="connsiteX164" fmla="*/ 3995510 w 4215960"/>
                <a:gd name="connsiteY164" fmla="*/ 3186937 h 4384865"/>
                <a:gd name="connsiteX165" fmla="*/ 3958771 w 4215960"/>
                <a:gd name="connsiteY165" fmla="*/ 3150652 h 4384865"/>
                <a:gd name="connsiteX166" fmla="*/ 4003448 w 4215960"/>
                <a:gd name="connsiteY166" fmla="*/ 3127747 h 4384865"/>
                <a:gd name="connsiteX167" fmla="*/ 3874181 w 4215960"/>
                <a:gd name="connsiteY167" fmla="*/ 2914568 h 4384865"/>
                <a:gd name="connsiteX168" fmla="*/ 3889147 w 4215960"/>
                <a:gd name="connsiteY168" fmla="*/ 2884405 h 4384865"/>
                <a:gd name="connsiteX169" fmla="*/ 3865562 w 4215960"/>
                <a:gd name="connsiteY169" fmla="*/ 2768745 h 4384865"/>
                <a:gd name="connsiteX170" fmla="*/ 3706813 w 4215960"/>
                <a:gd name="connsiteY170" fmla="*/ 2757859 h 4384865"/>
                <a:gd name="connsiteX171" fmla="*/ 3673475 w 4215960"/>
                <a:gd name="connsiteY171" fmla="*/ 2806617 h 4384865"/>
                <a:gd name="connsiteX172" fmla="*/ 3584575 w 4215960"/>
                <a:gd name="connsiteY172" fmla="*/ 2821133 h 4384865"/>
                <a:gd name="connsiteX173" fmla="*/ 3590925 w 4215960"/>
                <a:gd name="connsiteY173" fmla="*/ 2799134 h 4384865"/>
                <a:gd name="connsiteX174" fmla="*/ 3537403 w 4215960"/>
                <a:gd name="connsiteY174" fmla="*/ 2783033 h 4384865"/>
                <a:gd name="connsiteX175" fmla="*/ 3512684 w 4215960"/>
                <a:gd name="connsiteY175" fmla="*/ 2617932 h 4384865"/>
                <a:gd name="connsiteX176" fmla="*/ 3232377 w 4215960"/>
                <a:gd name="connsiteY176" fmla="*/ 2551257 h 4384865"/>
                <a:gd name="connsiteX177" fmla="*/ 3096078 w 4215960"/>
                <a:gd name="connsiteY177" fmla="*/ 2594573 h 4384865"/>
                <a:gd name="connsiteX178" fmla="*/ 2964089 w 4215960"/>
                <a:gd name="connsiteY178" fmla="*/ 2587089 h 4384865"/>
                <a:gd name="connsiteX179" fmla="*/ 2831646 w 4215960"/>
                <a:gd name="connsiteY179" fmla="*/ 2476191 h 4384865"/>
                <a:gd name="connsiteX180" fmla="*/ 2618468 w 4215960"/>
                <a:gd name="connsiteY180" fmla="*/ 2172978 h 4384865"/>
                <a:gd name="connsiteX181" fmla="*/ 2220006 w 4215960"/>
                <a:gd name="connsiteY181" fmla="*/ 2033505 h 4384865"/>
                <a:gd name="connsiteX182" fmla="*/ 1983468 w 4215960"/>
                <a:gd name="connsiteY182" fmla="*/ 1720541 h 4384865"/>
                <a:gd name="connsiteX183" fmla="*/ 2017259 w 4215960"/>
                <a:gd name="connsiteY183" fmla="*/ 1695595 h 4384865"/>
                <a:gd name="connsiteX184" fmla="*/ 2076903 w 4215960"/>
                <a:gd name="connsiteY184" fmla="*/ 1778598 h 4384865"/>
                <a:gd name="connsiteX185" fmla="*/ 2097087 w 4215960"/>
                <a:gd name="connsiteY185" fmla="*/ 1761135 h 4384865"/>
                <a:gd name="connsiteX186" fmla="*/ 2140177 w 4215960"/>
                <a:gd name="connsiteY186" fmla="*/ 1791979 h 4384865"/>
                <a:gd name="connsiteX187" fmla="*/ 2228850 w 4215960"/>
                <a:gd name="connsiteY187" fmla="*/ 1738230 h 4384865"/>
                <a:gd name="connsiteX188" fmla="*/ 2244952 w 4215960"/>
                <a:gd name="connsiteY188" fmla="*/ 1717820 h 4384865"/>
                <a:gd name="connsiteX189" fmla="*/ 2303235 w 4215960"/>
                <a:gd name="connsiteY189" fmla="*/ 1718046 h 4384865"/>
                <a:gd name="connsiteX190" fmla="*/ 2319338 w 4215960"/>
                <a:gd name="connsiteY190" fmla="*/ 1684936 h 4384865"/>
                <a:gd name="connsiteX191" fmla="*/ 2300514 w 4215960"/>
                <a:gd name="connsiteY191" fmla="*/ 1659309 h 4384865"/>
                <a:gd name="connsiteX192" fmla="*/ 2233386 w 4215960"/>
                <a:gd name="connsiteY192" fmla="*/ 1679266 h 4384865"/>
                <a:gd name="connsiteX193" fmla="*/ 2211614 w 4215960"/>
                <a:gd name="connsiteY193" fmla="*/ 1625745 h 4384865"/>
                <a:gd name="connsiteX194" fmla="*/ 2232932 w 4215960"/>
                <a:gd name="connsiteY194" fmla="*/ 1596035 h 4384865"/>
                <a:gd name="connsiteX195" fmla="*/ 2176462 w 4215960"/>
                <a:gd name="connsiteY195" fmla="*/ 1492621 h 4384865"/>
                <a:gd name="connsiteX196" fmla="*/ 2127931 w 4215960"/>
                <a:gd name="connsiteY196" fmla="*/ 1531402 h 4384865"/>
                <a:gd name="connsiteX197" fmla="*/ 2038576 w 4215960"/>
                <a:gd name="connsiteY197" fmla="*/ 1476746 h 4384865"/>
                <a:gd name="connsiteX198" fmla="*/ 2090510 w 4215960"/>
                <a:gd name="connsiteY198" fmla="*/ 1384217 h 4384865"/>
                <a:gd name="connsiteX199" fmla="*/ 2047648 w 4215960"/>
                <a:gd name="connsiteY199" fmla="*/ 1263114 h 4384865"/>
                <a:gd name="connsiteX200" fmla="*/ 2062389 w 4215960"/>
                <a:gd name="connsiteY200" fmla="*/ 1139062 h 4384865"/>
                <a:gd name="connsiteX201" fmla="*/ 2157639 w 4215960"/>
                <a:gd name="connsiteY201" fmla="*/ 1065357 h 4384865"/>
                <a:gd name="connsiteX202" fmla="*/ 2262868 w 4215960"/>
                <a:gd name="connsiteY202" fmla="*/ 1042905 h 4384865"/>
                <a:gd name="connsiteX203" fmla="*/ 2199821 w 4215960"/>
                <a:gd name="connsiteY203" fmla="*/ 953098 h 4384865"/>
                <a:gd name="connsiteX204" fmla="*/ 2182585 w 4215960"/>
                <a:gd name="connsiteY204" fmla="*/ 997775 h 4384865"/>
                <a:gd name="connsiteX205" fmla="*/ 2139270 w 4215960"/>
                <a:gd name="connsiteY205" fmla="*/ 950604 h 4384865"/>
                <a:gd name="connsiteX206" fmla="*/ 2160588 w 4215960"/>
                <a:gd name="connsiteY206" fmla="*/ 865332 h 4384865"/>
                <a:gd name="connsiteX207" fmla="*/ 2233612 w 4215960"/>
                <a:gd name="connsiteY207" fmla="*/ 768041 h 4384865"/>
                <a:gd name="connsiteX208" fmla="*/ 2216603 w 4215960"/>
                <a:gd name="connsiteY208" fmla="*/ 661452 h 4384865"/>
                <a:gd name="connsiteX209" fmla="*/ 2045381 w 4215960"/>
                <a:gd name="connsiteY209" fmla="*/ 671203 h 4384865"/>
                <a:gd name="connsiteX210" fmla="*/ 2026103 w 4215960"/>
                <a:gd name="connsiteY210" fmla="*/ 713840 h 4384865"/>
                <a:gd name="connsiteX211" fmla="*/ 1993900 w 4215960"/>
                <a:gd name="connsiteY211" fmla="*/ 646257 h 4384865"/>
                <a:gd name="connsiteX212" fmla="*/ 1964190 w 4215960"/>
                <a:gd name="connsiteY212" fmla="*/ 686625 h 4384865"/>
                <a:gd name="connsiteX213" fmla="*/ 1778681 w 4215960"/>
                <a:gd name="connsiteY21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86037 w 4215960"/>
                <a:gd name="connsiteY43" fmla="*/ 194958 h 4384865"/>
                <a:gd name="connsiteX44" fmla="*/ 787625 w 4215960"/>
                <a:gd name="connsiteY44" fmla="*/ 198133 h 4384865"/>
                <a:gd name="connsiteX45" fmla="*/ 512987 w 4215960"/>
                <a:gd name="connsiteY45" fmla="*/ 177495 h 4384865"/>
                <a:gd name="connsiteX46" fmla="*/ 362857 w 4215960"/>
                <a:gd name="connsiteY46" fmla="*/ 808862 h 4384865"/>
                <a:gd name="connsiteX47" fmla="*/ 312057 w 4215960"/>
                <a:gd name="connsiteY47" fmla="*/ 823377 h 4384865"/>
                <a:gd name="connsiteX48" fmla="*/ 239485 w 4215960"/>
                <a:gd name="connsiteY48" fmla="*/ 874177 h 4384865"/>
                <a:gd name="connsiteX49" fmla="*/ 210457 w 4215960"/>
                <a:gd name="connsiteY49" fmla="*/ 881434 h 4384865"/>
                <a:gd name="connsiteX50" fmla="*/ 159657 w 4215960"/>
                <a:gd name="connsiteY50" fmla="*/ 910462 h 4384865"/>
                <a:gd name="connsiteX51" fmla="*/ 130628 w 4215960"/>
                <a:gd name="connsiteY51" fmla="*/ 939491 h 4384865"/>
                <a:gd name="connsiteX52" fmla="*/ 108857 w 4215960"/>
                <a:gd name="connsiteY52" fmla="*/ 961262 h 4384865"/>
                <a:gd name="connsiteX53" fmla="*/ 94343 w 4215960"/>
                <a:gd name="connsiteY53" fmla="*/ 975777 h 4384865"/>
                <a:gd name="connsiteX54" fmla="*/ 43543 w 4215960"/>
                <a:gd name="connsiteY54" fmla="*/ 1055605 h 4384865"/>
                <a:gd name="connsiteX55" fmla="*/ 14514 w 4215960"/>
                <a:gd name="connsiteY55" fmla="*/ 1135434 h 4384865"/>
                <a:gd name="connsiteX56" fmla="*/ 0 w 4215960"/>
                <a:gd name="connsiteY56" fmla="*/ 1193491 h 4384865"/>
                <a:gd name="connsiteX57" fmla="*/ 7257 w 4215960"/>
                <a:gd name="connsiteY57" fmla="*/ 2165948 h 4384865"/>
                <a:gd name="connsiteX58" fmla="*/ 29028 w 4215960"/>
                <a:gd name="connsiteY58" fmla="*/ 2267548 h 4384865"/>
                <a:gd name="connsiteX59" fmla="*/ 43543 w 4215960"/>
                <a:gd name="connsiteY59" fmla="*/ 2303834 h 4384865"/>
                <a:gd name="connsiteX60" fmla="*/ 58057 w 4215960"/>
                <a:gd name="connsiteY60" fmla="*/ 2369148 h 4384865"/>
                <a:gd name="connsiteX61" fmla="*/ 79828 w 4215960"/>
                <a:gd name="connsiteY61" fmla="*/ 2419948 h 4384865"/>
                <a:gd name="connsiteX62" fmla="*/ 116114 w 4215960"/>
                <a:gd name="connsiteY62" fmla="*/ 2536062 h 4384865"/>
                <a:gd name="connsiteX63" fmla="*/ 137885 w 4215960"/>
                <a:gd name="connsiteY63" fmla="*/ 2601377 h 4384865"/>
                <a:gd name="connsiteX64" fmla="*/ 145143 w 4215960"/>
                <a:gd name="connsiteY64" fmla="*/ 2623148 h 4384865"/>
                <a:gd name="connsiteX65" fmla="*/ 166914 w 4215960"/>
                <a:gd name="connsiteY65" fmla="*/ 2666691 h 4384865"/>
                <a:gd name="connsiteX66" fmla="*/ 188685 w 4215960"/>
                <a:gd name="connsiteY66" fmla="*/ 2717491 h 4384865"/>
                <a:gd name="connsiteX67" fmla="*/ 195943 w 4215960"/>
                <a:gd name="connsiteY67" fmla="*/ 2746520 h 4384865"/>
                <a:gd name="connsiteX68" fmla="*/ 232228 w 4215960"/>
                <a:gd name="connsiteY68" fmla="*/ 2797320 h 4384865"/>
                <a:gd name="connsiteX69" fmla="*/ 254000 w 4215960"/>
                <a:gd name="connsiteY69" fmla="*/ 2855377 h 4384865"/>
                <a:gd name="connsiteX70" fmla="*/ 275771 w 4215960"/>
                <a:gd name="connsiteY70" fmla="*/ 2877148 h 4384865"/>
                <a:gd name="connsiteX71" fmla="*/ 312057 w 4215960"/>
                <a:gd name="connsiteY71" fmla="*/ 2949720 h 4384865"/>
                <a:gd name="connsiteX72" fmla="*/ 348343 w 4215960"/>
                <a:gd name="connsiteY72" fmla="*/ 3000520 h 4384865"/>
                <a:gd name="connsiteX73" fmla="*/ 355600 w 4215960"/>
                <a:gd name="connsiteY73" fmla="*/ 3022291 h 4384865"/>
                <a:gd name="connsiteX74" fmla="*/ 406400 w 4215960"/>
                <a:gd name="connsiteY74" fmla="*/ 3087605 h 4384865"/>
                <a:gd name="connsiteX75" fmla="*/ 435428 w 4215960"/>
                <a:gd name="connsiteY75" fmla="*/ 3152920 h 4384865"/>
                <a:gd name="connsiteX76" fmla="*/ 457200 w 4215960"/>
                <a:gd name="connsiteY76" fmla="*/ 3181948 h 4384865"/>
                <a:gd name="connsiteX77" fmla="*/ 471714 w 4215960"/>
                <a:gd name="connsiteY77" fmla="*/ 3240005 h 4384865"/>
                <a:gd name="connsiteX78" fmla="*/ 478971 w 4215960"/>
                <a:gd name="connsiteY78" fmla="*/ 3261777 h 4384865"/>
                <a:gd name="connsiteX79" fmla="*/ 486228 w 4215960"/>
                <a:gd name="connsiteY79" fmla="*/ 3290805 h 4384865"/>
                <a:gd name="connsiteX80" fmla="*/ 493485 w 4215960"/>
                <a:gd name="connsiteY80" fmla="*/ 3356120 h 4384865"/>
                <a:gd name="connsiteX81" fmla="*/ 515257 w 4215960"/>
                <a:gd name="connsiteY81" fmla="*/ 3414177 h 4384865"/>
                <a:gd name="connsiteX82" fmla="*/ 544285 w 4215960"/>
                <a:gd name="connsiteY82" fmla="*/ 3457720 h 4384865"/>
                <a:gd name="connsiteX83" fmla="*/ 573314 w 4215960"/>
                <a:gd name="connsiteY83" fmla="*/ 3508520 h 4384865"/>
                <a:gd name="connsiteX84" fmla="*/ 602343 w 4215960"/>
                <a:gd name="connsiteY84" fmla="*/ 3530291 h 4384865"/>
                <a:gd name="connsiteX85" fmla="*/ 645885 w 4215960"/>
                <a:gd name="connsiteY85" fmla="*/ 3573834 h 4384865"/>
                <a:gd name="connsiteX86" fmla="*/ 674914 w 4215960"/>
                <a:gd name="connsiteY86" fmla="*/ 3595605 h 4384865"/>
                <a:gd name="connsiteX87" fmla="*/ 711200 w 4215960"/>
                <a:gd name="connsiteY87" fmla="*/ 3639148 h 4384865"/>
                <a:gd name="connsiteX88" fmla="*/ 740228 w 4215960"/>
                <a:gd name="connsiteY88" fmla="*/ 3660920 h 4384865"/>
                <a:gd name="connsiteX89" fmla="*/ 812800 w 4215960"/>
                <a:gd name="connsiteY89" fmla="*/ 3726234 h 4384865"/>
                <a:gd name="connsiteX90" fmla="*/ 849085 w 4215960"/>
                <a:gd name="connsiteY90" fmla="*/ 3769777 h 4384865"/>
                <a:gd name="connsiteX91" fmla="*/ 870857 w 4215960"/>
                <a:gd name="connsiteY91" fmla="*/ 3784291 h 4384865"/>
                <a:gd name="connsiteX92" fmla="*/ 907143 w 4215960"/>
                <a:gd name="connsiteY92" fmla="*/ 3827834 h 4384865"/>
                <a:gd name="connsiteX93" fmla="*/ 936171 w 4215960"/>
                <a:gd name="connsiteY93" fmla="*/ 3849605 h 4384865"/>
                <a:gd name="connsiteX94" fmla="*/ 1030514 w 4215960"/>
                <a:gd name="connsiteY94" fmla="*/ 3893148 h 4384865"/>
                <a:gd name="connsiteX95" fmla="*/ 1480457 w 4215960"/>
                <a:gd name="connsiteY95" fmla="*/ 3878634 h 4384865"/>
                <a:gd name="connsiteX96" fmla="*/ 1531257 w 4215960"/>
                <a:gd name="connsiteY96" fmla="*/ 3864120 h 4384865"/>
                <a:gd name="connsiteX97" fmla="*/ 1618343 w 4215960"/>
                <a:gd name="connsiteY97" fmla="*/ 3856862 h 4384865"/>
                <a:gd name="connsiteX98" fmla="*/ 1698171 w 4215960"/>
                <a:gd name="connsiteY98" fmla="*/ 3842348 h 4384865"/>
                <a:gd name="connsiteX99" fmla="*/ 1756228 w 4215960"/>
                <a:gd name="connsiteY99" fmla="*/ 3835091 h 4384865"/>
                <a:gd name="connsiteX100" fmla="*/ 1785257 w 4215960"/>
                <a:gd name="connsiteY100" fmla="*/ 3820577 h 4384865"/>
                <a:gd name="connsiteX101" fmla="*/ 1850571 w 4215960"/>
                <a:gd name="connsiteY101" fmla="*/ 3798805 h 4384865"/>
                <a:gd name="connsiteX102" fmla="*/ 1886857 w 4215960"/>
                <a:gd name="connsiteY102" fmla="*/ 3784291 h 4384865"/>
                <a:gd name="connsiteX103" fmla="*/ 1988457 w 4215960"/>
                <a:gd name="connsiteY103" fmla="*/ 3769777 h 4384865"/>
                <a:gd name="connsiteX104" fmla="*/ 2017485 w 4215960"/>
                <a:gd name="connsiteY104" fmla="*/ 3762520 h 4384865"/>
                <a:gd name="connsiteX105" fmla="*/ 2637971 w 4215960"/>
                <a:gd name="connsiteY105" fmla="*/ 4109274 h 4384865"/>
                <a:gd name="connsiteX106" fmla="*/ 2724375 w 4215960"/>
                <a:gd name="connsiteY106" fmla="*/ 4295464 h 4384865"/>
                <a:gd name="connsiteX107" fmla="*/ 2784700 w 4215960"/>
                <a:gd name="connsiteY107" fmla="*/ 4354202 h 4384865"/>
                <a:gd name="connsiteX108" fmla="*/ 2795812 w 4215960"/>
                <a:gd name="connsiteY108" fmla="*/ 4324039 h 4384865"/>
                <a:gd name="connsiteX109" fmla="*/ 2841850 w 4215960"/>
                <a:gd name="connsiteY109" fmla="*/ 4297051 h 4384865"/>
                <a:gd name="connsiteX110" fmla="*/ 2892650 w 4215960"/>
                <a:gd name="connsiteY110" fmla="*/ 4370077 h 4384865"/>
                <a:gd name="connsiteX111" fmla="*/ 2941863 w 4215960"/>
                <a:gd name="connsiteY111" fmla="*/ 4373252 h 4384865"/>
                <a:gd name="connsiteX112" fmla="*/ 2897412 w 4215960"/>
                <a:gd name="connsiteY112" fmla="*/ 4279590 h 4384865"/>
                <a:gd name="connsiteX113" fmla="*/ 2854550 w 4215960"/>
                <a:gd name="connsiteY113" fmla="*/ 4211327 h 4384865"/>
                <a:gd name="connsiteX114" fmla="*/ 2897413 w 4215960"/>
                <a:gd name="connsiteY114" fmla="*/ 4195451 h 4384865"/>
                <a:gd name="connsiteX115" fmla="*/ 2878362 w 4215960"/>
                <a:gd name="connsiteY115" fmla="*/ 4154177 h 4384865"/>
                <a:gd name="connsiteX116" fmla="*/ 2930750 w 4215960"/>
                <a:gd name="connsiteY116" fmla="*/ 4163702 h 4384865"/>
                <a:gd name="connsiteX117" fmla="*/ 2910113 w 4215960"/>
                <a:gd name="connsiteY117" fmla="*/ 4130364 h 4384865"/>
                <a:gd name="connsiteX118" fmla="*/ 2931432 w 4215960"/>
                <a:gd name="connsiteY118" fmla="*/ 4113810 h 4384865"/>
                <a:gd name="connsiteX119" fmla="*/ 3052535 w 4215960"/>
                <a:gd name="connsiteY119" fmla="*/ 4199083 h 4384865"/>
                <a:gd name="connsiteX120" fmla="*/ 3087912 w 4215960"/>
                <a:gd name="connsiteY120" fmla="*/ 4185926 h 4384865"/>
                <a:gd name="connsiteX121" fmla="*/ 3140299 w 4215960"/>
                <a:gd name="connsiteY121" fmla="*/ 4251015 h 4384865"/>
                <a:gd name="connsiteX122" fmla="*/ 3160937 w 4215960"/>
                <a:gd name="connsiteY122" fmla="*/ 4309752 h 4384865"/>
                <a:gd name="connsiteX123" fmla="*/ 3268887 w 4215960"/>
                <a:gd name="connsiteY123" fmla="*/ 4328801 h 4384865"/>
                <a:gd name="connsiteX124" fmla="*/ 3208563 w 4215960"/>
                <a:gd name="connsiteY124" fmla="*/ 4262126 h 4384865"/>
                <a:gd name="connsiteX125" fmla="*/ 3205387 w 4215960"/>
                <a:gd name="connsiteY125" fmla="*/ 4193864 h 4384865"/>
                <a:gd name="connsiteX126" fmla="*/ 3259362 w 4215960"/>
                <a:gd name="connsiteY126" fmla="*/ 4249427 h 4384865"/>
                <a:gd name="connsiteX127" fmla="*/ 3308575 w 4215960"/>
                <a:gd name="connsiteY127" fmla="*/ 4254189 h 4384865"/>
                <a:gd name="connsiteX128" fmla="*/ 3302225 w 4215960"/>
                <a:gd name="connsiteY128" fmla="*/ 4204977 h 4384865"/>
                <a:gd name="connsiteX129" fmla="*/ 3362550 w 4215960"/>
                <a:gd name="connsiteY129" fmla="*/ 4209739 h 4384865"/>
                <a:gd name="connsiteX130" fmla="*/ 3424462 w 4215960"/>
                <a:gd name="connsiteY130" fmla="*/ 4252601 h 4384865"/>
                <a:gd name="connsiteX131" fmla="*/ 3456212 w 4215960"/>
                <a:gd name="connsiteY131" fmla="*/ 4239902 h 4384865"/>
                <a:gd name="connsiteX132" fmla="*/ 3449863 w 4215960"/>
                <a:gd name="connsiteY132" fmla="*/ 4204977 h 4384865"/>
                <a:gd name="connsiteX133" fmla="*/ 3491138 w 4215960"/>
                <a:gd name="connsiteY133" fmla="*/ 4181165 h 4384865"/>
                <a:gd name="connsiteX134" fmla="*/ 3575275 w 4215960"/>
                <a:gd name="connsiteY134" fmla="*/ 4238315 h 4384865"/>
                <a:gd name="connsiteX135" fmla="*/ 3592738 w 4215960"/>
                <a:gd name="connsiteY135" fmla="*/ 4136717 h 4384865"/>
                <a:gd name="connsiteX136" fmla="*/ 3567338 w 4215960"/>
                <a:gd name="connsiteY136" fmla="*/ 4114491 h 4384865"/>
                <a:gd name="connsiteX137" fmla="*/ 3494312 w 4215960"/>
                <a:gd name="connsiteY137" fmla="*/ 4071628 h 4384865"/>
                <a:gd name="connsiteX138" fmla="*/ 3516537 w 4215960"/>
                <a:gd name="connsiteY138" fmla="*/ 4046229 h 4384865"/>
                <a:gd name="connsiteX139" fmla="*/ 3537175 w 4215960"/>
                <a:gd name="connsiteY139" fmla="*/ 4024003 h 4384865"/>
                <a:gd name="connsiteX140" fmla="*/ 3591150 w 4215960"/>
                <a:gd name="connsiteY140" fmla="*/ 4055754 h 4384865"/>
                <a:gd name="connsiteX141" fmla="*/ 3597500 w 4215960"/>
                <a:gd name="connsiteY141" fmla="*/ 4011304 h 4384865"/>
                <a:gd name="connsiteX142" fmla="*/ 3541937 w 4215960"/>
                <a:gd name="connsiteY142" fmla="*/ 3987491 h 4384865"/>
                <a:gd name="connsiteX143" fmla="*/ 3540350 w 4215960"/>
                <a:gd name="connsiteY143" fmla="*/ 3977967 h 4384865"/>
                <a:gd name="connsiteX144" fmla="*/ 3527649 w 4215960"/>
                <a:gd name="connsiteY144" fmla="*/ 3939868 h 4384865"/>
                <a:gd name="connsiteX145" fmla="*/ 3533999 w 4215960"/>
                <a:gd name="connsiteY145" fmla="*/ 3892242 h 4384865"/>
                <a:gd name="connsiteX146" fmla="*/ 3545112 w 4215960"/>
                <a:gd name="connsiteY146" fmla="*/ 3836679 h 4384865"/>
                <a:gd name="connsiteX147" fmla="*/ 3507012 w 4215960"/>
                <a:gd name="connsiteY147" fmla="*/ 3806517 h 4384865"/>
                <a:gd name="connsiteX148" fmla="*/ 3540349 w 4215960"/>
                <a:gd name="connsiteY148" fmla="*/ 3796992 h 4384865"/>
                <a:gd name="connsiteX149" fmla="*/ 3518124 w 4215960"/>
                <a:gd name="connsiteY149" fmla="*/ 3760479 h 4384865"/>
                <a:gd name="connsiteX150" fmla="*/ 3556225 w 4215960"/>
                <a:gd name="connsiteY150" fmla="*/ 3755718 h 4384865"/>
                <a:gd name="connsiteX151" fmla="*/ 3562574 w 4215960"/>
                <a:gd name="connsiteY151" fmla="*/ 3722379 h 4384865"/>
                <a:gd name="connsiteX152" fmla="*/ 3624488 w 4215960"/>
                <a:gd name="connsiteY152" fmla="*/ 3731906 h 4384865"/>
                <a:gd name="connsiteX153" fmla="*/ 3657601 w 4215960"/>
                <a:gd name="connsiteY153" fmla="*/ 3747098 h 4384865"/>
                <a:gd name="connsiteX154" fmla="*/ 3623808 w 4215960"/>
                <a:gd name="connsiteY154" fmla="*/ 3788146 h 4384865"/>
                <a:gd name="connsiteX155" fmla="*/ 3662816 w 4215960"/>
                <a:gd name="connsiteY155" fmla="*/ 3895642 h 4384865"/>
                <a:gd name="connsiteX156" fmla="*/ 3715203 w 4215960"/>
                <a:gd name="connsiteY156" fmla="*/ 3926940 h 4384865"/>
                <a:gd name="connsiteX157" fmla="*/ 3767137 w 4215960"/>
                <a:gd name="connsiteY157" fmla="*/ 3884758 h 4384865"/>
                <a:gd name="connsiteX158" fmla="*/ 3852862 w 4215960"/>
                <a:gd name="connsiteY158" fmla="*/ 3836225 h 4384865"/>
                <a:gd name="connsiteX159" fmla="*/ 3835626 w 4215960"/>
                <a:gd name="connsiteY159" fmla="*/ 3747324 h 4384865"/>
                <a:gd name="connsiteX160" fmla="*/ 3912960 w 4215960"/>
                <a:gd name="connsiteY160" fmla="*/ 3614655 h 4384865"/>
                <a:gd name="connsiteX161" fmla="*/ 4205514 w 4215960"/>
                <a:gd name="connsiteY161" fmla="*/ 3281507 h 4384865"/>
                <a:gd name="connsiteX162" fmla="*/ 4124097 w 4215960"/>
                <a:gd name="connsiteY162" fmla="*/ 3272435 h 4384865"/>
                <a:gd name="connsiteX163" fmla="*/ 4128634 w 4215960"/>
                <a:gd name="connsiteY163" fmla="*/ 3180587 h 4384865"/>
                <a:gd name="connsiteX164" fmla="*/ 4079647 w 4215960"/>
                <a:gd name="connsiteY164" fmla="*/ 3155415 h 4384865"/>
                <a:gd name="connsiteX165" fmla="*/ 3995510 w 4215960"/>
                <a:gd name="connsiteY165" fmla="*/ 3186937 h 4384865"/>
                <a:gd name="connsiteX166" fmla="*/ 3958771 w 4215960"/>
                <a:gd name="connsiteY166" fmla="*/ 3150652 h 4384865"/>
                <a:gd name="connsiteX167" fmla="*/ 4003448 w 4215960"/>
                <a:gd name="connsiteY167" fmla="*/ 3127747 h 4384865"/>
                <a:gd name="connsiteX168" fmla="*/ 3874181 w 4215960"/>
                <a:gd name="connsiteY168" fmla="*/ 2914568 h 4384865"/>
                <a:gd name="connsiteX169" fmla="*/ 3889147 w 4215960"/>
                <a:gd name="connsiteY169" fmla="*/ 2884405 h 4384865"/>
                <a:gd name="connsiteX170" fmla="*/ 3865562 w 4215960"/>
                <a:gd name="connsiteY170" fmla="*/ 2768745 h 4384865"/>
                <a:gd name="connsiteX171" fmla="*/ 3706813 w 4215960"/>
                <a:gd name="connsiteY171" fmla="*/ 2757859 h 4384865"/>
                <a:gd name="connsiteX172" fmla="*/ 3673475 w 4215960"/>
                <a:gd name="connsiteY172" fmla="*/ 2806617 h 4384865"/>
                <a:gd name="connsiteX173" fmla="*/ 3584575 w 4215960"/>
                <a:gd name="connsiteY173" fmla="*/ 2821133 h 4384865"/>
                <a:gd name="connsiteX174" fmla="*/ 3590925 w 4215960"/>
                <a:gd name="connsiteY174" fmla="*/ 2799134 h 4384865"/>
                <a:gd name="connsiteX175" fmla="*/ 3537403 w 4215960"/>
                <a:gd name="connsiteY175" fmla="*/ 2783033 h 4384865"/>
                <a:gd name="connsiteX176" fmla="*/ 3512684 w 4215960"/>
                <a:gd name="connsiteY176" fmla="*/ 2617932 h 4384865"/>
                <a:gd name="connsiteX177" fmla="*/ 3232377 w 4215960"/>
                <a:gd name="connsiteY177" fmla="*/ 2551257 h 4384865"/>
                <a:gd name="connsiteX178" fmla="*/ 3096078 w 4215960"/>
                <a:gd name="connsiteY178" fmla="*/ 2594573 h 4384865"/>
                <a:gd name="connsiteX179" fmla="*/ 2964089 w 4215960"/>
                <a:gd name="connsiteY179" fmla="*/ 2587089 h 4384865"/>
                <a:gd name="connsiteX180" fmla="*/ 2831646 w 4215960"/>
                <a:gd name="connsiteY180" fmla="*/ 2476191 h 4384865"/>
                <a:gd name="connsiteX181" fmla="*/ 2618468 w 4215960"/>
                <a:gd name="connsiteY181" fmla="*/ 2172978 h 4384865"/>
                <a:gd name="connsiteX182" fmla="*/ 2220006 w 4215960"/>
                <a:gd name="connsiteY182" fmla="*/ 2033505 h 4384865"/>
                <a:gd name="connsiteX183" fmla="*/ 1983468 w 4215960"/>
                <a:gd name="connsiteY183" fmla="*/ 1720541 h 4384865"/>
                <a:gd name="connsiteX184" fmla="*/ 2017259 w 4215960"/>
                <a:gd name="connsiteY184" fmla="*/ 1695595 h 4384865"/>
                <a:gd name="connsiteX185" fmla="*/ 2076903 w 4215960"/>
                <a:gd name="connsiteY185" fmla="*/ 1778598 h 4384865"/>
                <a:gd name="connsiteX186" fmla="*/ 2097087 w 4215960"/>
                <a:gd name="connsiteY186" fmla="*/ 1761135 h 4384865"/>
                <a:gd name="connsiteX187" fmla="*/ 2140177 w 4215960"/>
                <a:gd name="connsiteY187" fmla="*/ 1791979 h 4384865"/>
                <a:gd name="connsiteX188" fmla="*/ 2228850 w 4215960"/>
                <a:gd name="connsiteY188" fmla="*/ 1738230 h 4384865"/>
                <a:gd name="connsiteX189" fmla="*/ 2244952 w 4215960"/>
                <a:gd name="connsiteY189" fmla="*/ 1717820 h 4384865"/>
                <a:gd name="connsiteX190" fmla="*/ 2303235 w 4215960"/>
                <a:gd name="connsiteY190" fmla="*/ 1718046 h 4384865"/>
                <a:gd name="connsiteX191" fmla="*/ 2319338 w 4215960"/>
                <a:gd name="connsiteY191" fmla="*/ 1684936 h 4384865"/>
                <a:gd name="connsiteX192" fmla="*/ 2300514 w 4215960"/>
                <a:gd name="connsiteY192" fmla="*/ 1659309 h 4384865"/>
                <a:gd name="connsiteX193" fmla="*/ 2233386 w 4215960"/>
                <a:gd name="connsiteY193" fmla="*/ 1679266 h 4384865"/>
                <a:gd name="connsiteX194" fmla="*/ 2211614 w 4215960"/>
                <a:gd name="connsiteY194" fmla="*/ 1625745 h 4384865"/>
                <a:gd name="connsiteX195" fmla="*/ 2232932 w 4215960"/>
                <a:gd name="connsiteY195" fmla="*/ 1596035 h 4384865"/>
                <a:gd name="connsiteX196" fmla="*/ 2176462 w 4215960"/>
                <a:gd name="connsiteY196" fmla="*/ 1492621 h 4384865"/>
                <a:gd name="connsiteX197" fmla="*/ 2127931 w 4215960"/>
                <a:gd name="connsiteY197" fmla="*/ 1531402 h 4384865"/>
                <a:gd name="connsiteX198" fmla="*/ 2038576 w 4215960"/>
                <a:gd name="connsiteY198" fmla="*/ 1476746 h 4384865"/>
                <a:gd name="connsiteX199" fmla="*/ 2090510 w 4215960"/>
                <a:gd name="connsiteY199" fmla="*/ 1384217 h 4384865"/>
                <a:gd name="connsiteX200" fmla="*/ 2047648 w 4215960"/>
                <a:gd name="connsiteY200" fmla="*/ 1263114 h 4384865"/>
                <a:gd name="connsiteX201" fmla="*/ 2062389 w 4215960"/>
                <a:gd name="connsiteY201" fmla="*/ 1139062 h 4384865"/>
                <a:gd name="connsiteX202" fmla="*/ 2157639 w 4215960"/>
                <a:gd name="connsiteY202" fmla="*/ 1065357 h 4384865"/>
                <a:gd name="connsiteX203" fmla="*/ 2262868 w 4215960"/>
                <a:gd name="connsiteY203" fmla="*/ 1042905 h 4384865"/>
                <a:gd name="connsiteX204" fmla="*/ 2199821 w 4215960"/>
                <a:gd name="connsiteY204" fmla="*/ 953098 h 4384865"/>
                <a:gd name="connsiteX205" fmla="*/ 2182585 w 4215960"/>
                <a:gd name="connsiteY205" fmla="*/ 997775 h 4384865"/>
                <a:gd name="connsiteX206" fmla="*/ 2139270 w 4215960"/>
                <a:gd name="connsiteY206" fmla="*/ 950604 h 4384865"/>
                <a:gd name="connsiteX207" fmla="*/ 2160588 w 4215960"/>
                <a:gd name="connsiteY207" fmla="*/ 865332 h 4384865"/>
                <a:gd name="connsiteX208" fmla="*/ 2233612 w 4215960"/>
                <a:gd name="connsiteY208" fmla="*/ 768041 h 4384865"/>
                <a:gd name="connsiteX209" fmla="*/ 2216603 w 4215960"/>
                <a:gd name="connsiteY209" fmla="*/ 661452 h 4384865"/>
                <a:gd name="connsiteX210" fmla="*/ 2045381 w 4215960"/>
                <a:gd name="connsiteY210" fmla="*/ 671203 h 4384865"/>
                <a:gd name="connsiteX211" fmla="*/ 2026103 w 4215960"/>
                <a:gd name="connsiteY211" fmla="*/ 713840 h 4384865"/>
                <a:gd name="connsiteX212" fmla="*/ 1993900 w 4215960"/>
                <a:gd name="connsiteY212" fmla="*/ 646257 h 4384865"/>
                <a:gd name="connsiteX213" fmla="*/ 1964190 w 4215960"/>
                <a:gd name="connsiteY213" fmla="*/ 686625 h 4384865"/>
                <a:gd name="connsiteX214" fmla="*/ 1778681 w 4215960"/>
                <a:gd name="connsiteY214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86037 w 4215960"/>
                <a:gd name="connsiteY43" fmla="*/ 194958 h 4384865"/>
                <a:gd name="connsiteX44" fmla="*/ 747937 w 4215960"/>
                <a:gd name="connsiteY44" fmla="*/ 164795 h 4384865"/>
                <a:gd name="connsiteX45" fmla="*/ 512987 w 4215960"/>
                <a:gd name="connsiteY45" fmla="*/ 177495 h 4384865"/>
                <a:gd name="connsiteX46" fmla="*/ 362857 w 4215960"/>
                <a:gd name="connsiteY46" fmla="*/ 808862 h 4384865"/>
                <a:gd name="connsiteX47" fmla="*/ 312057 w 4215960"/>
                <a:gd name="connsiteY47" fmla="*/ 823377 h 4384865"/>
                <a:gd name="connsiteX48" fmla="*/ 239485 w 4215960"/>
                <a:gd name="connsiteY48" fmla="*/ 874177 h 4384865"/>
                <a:gd name="connsiteX49" fmla="*/ 210457 w 4215960"/>
                <a:gd name="connsiteY49" fmla="*/ 881434 h 4384865"/>
                <a:gd name="connsiteX50" fmla="*/ 159657 w 4215960"/>
                <a:gd name="connsiteY50" fmla="*/ 910462 h 4384865"/>
                <a:gd name="connsiteX51" fmla="*/ 130628 w 4215960"/>
                <a:gd name="connsiteY51" fmla="*/ 939491 h 4384865"/>
                <a:gd name="connsiteX52" fmla="*/ 108857 w 4215960"/>
                <a:gd name="connsiteY52" fmla="*/ 961262 h 4384865"/>
                <a:gd name="connsiteX53" fmla="*/ 94343 w 4215960"/>
                <a:gd name="connsiteY53" fmla="*/ 975777 h 4384865"/>
                <a:gd name="connsiteX54" fmla="*/ 43543 w 4215960"/>
                <a:gd name="connsiteY54" fmla="*/ 1055605 h 4384865"/>
                <a:gd name="connsiteX55" fmla="*/ 14514 w 4215960"/>
                <a:gd name="connsiteY55" fmla="*/ 1135434 h 4384865"/>
                <a:gd name="connsiteX56" fmla="*/ 0 w 4215960"/>
                <a:gd name="connsiteY56" fmla="*/ 1193491 h 4384865"/>
                <a:gd name="connsiteX57" fmla="*/ 7257 w 4215960"/>
                <a:gd name="connsiteY57" fmla="*/ 2165948 h 4384865"/>
                <a:gd name="connsiteX58" fmla="*/ 29028 w 4215960"/>
                <a:gd name="connsiteY58" fmla="*/ 2267548 h 4384865"/>
                <a:gd name="connsiteX59" fmla="*/ 43543 w 4215960"/>
                <a:gd name="connsiteY59" fmla="*/ 2303834 h 4384865"/>
                <a:gd name="connsiteX60" fmla="*/ 58057 w 4215960"/>
                <a:gd name="connsiteY60" fmla="*/ 2369148 h 4384865"/>
                <a:gd name="connsiteX61" fmla="*/ 79828 w 4215960"/>
                <a:gd name="connsiteY61" fmla="*/ 2419948 h 4384865"/>
                <a:gd name="connsiteX62" fmla="*/ 116114 w 4215960"/>
                <a:gd name="connsiteY62" fmla="*/ 2536062 h 4384865"/>
                <a:gd name="connsiteX63" fmla="*/ 137885 w 4215960"/>
                <a:gd name="connsiteY63" fmla="*/ 2601377 h 4384865"/>
                <a:gd name="connsiteX64" fmla="*/ 145143 w 4215960"/>
                <a:gd name="connsiteY64" fmla="*/ 2623148 h 4384865"/>
                <a:gd name="connsiteX65" fmla="*/ 166914 w 4215960"/>
                <a:gd name="connsiteY65" fmla="*/ 2666691 h 4384865"/>
                <a:gd name="connsiteX66" fmla="*/ 188685 w 4215960"/>
                <a:gd name="connsiteY66" fmla="*/ 2717491 h 4384865"/>
                <a:gd name="connsiteX67" fmla="*/ 195943 w 4215960"/>
                <a:gd name="connsiteY67" fmla="*/ 2746520 h 4384865"/>
                <a:gd name="connsiteX68" fmla="*/ 232228 w 4215960"/>
                <a:gd name="connsiteY68" fmla="*/ 2797320 h 4384865"/>
                <a:gd name="connsiteX69" fmla="*/ 254000 w 4215960"/>
                <a:gd name="connsiteY69" fmla="*/ 2855377 h 4384865"/>
                <a:gd name="connsiteX70" fmla="*/ 275771 w 4215960"/>
                <a:gd name="connsiteY70" fmla="*/ 2877148 h 4384865"/>
                <a:gd name="connsiteX71" fmla="*/ 312057 w 4215960"/>
                <a:gd name="connsiteY71" fmla="*/ 2949720 h 4384865"/>
                <a:gd name="connsiteX72" fmla="*/ 348343 w 4215960"/>
                <a:gd name="connsiteY72" fmla="*/ 3000520 h 4384865"/>
                <a:gd name="connsiteX73" fmla="*/ 355600 w 4215960"/>
                <a:gd name="connsiteY73" fmla="*/ 3022291 h 4384865"/>
                <a:gd name="connsiteX74" fmla="*/ 406400 w 4215960"/>
                <a:gd name="connsiteY74" fmla="*/ 3087605 h 4384865"/>
                <a:gd name="connsiteX75" fmla="*/ 435428 w 4215960"/>
                <a:gd name="connsiteY75" fmla="*/ 3152920 h 4384865"/>
                <a:gd name="connsiteX76" fmla="*/ 457200 w 4215960"/>
                <a:gd name="connsiteY76" fmla="*/ 3181948 h 4384865"/>
                <a:gd name="connsiteX77" fmla="*/ 471714 w 4215960"/>
                <a:gd name="connsiteY77" fmla="*/ 3240005 h 4384865"/>
                <a:gd name="connsiteX78" fmla="*/ 478971 w 4215960"/>
                <a:gd name="connsiteY78" fmla="*/ 3261777 h 4384865"/>
                <a:gd name="connsiteX79" fmla="*/ 486228 w 4215960"/>
                <a:gd name="connsiteY79" fmla="*/ 3290805 h 4384865"/>
                <a:gd name="connsiteX80" fmla="*/ 493485 w 4215960"/>
                <a:gd name="connsiteY80" fmla="*/ 3356120 h 4384865"/>
                <a:gd name="connsiteX81" fmla="*/ 515257 w 4215960"/>
                <a:gd name="connsiteY81" fmla="*/ 3414177 h 4384865"/>
                <a:gd name="connsiteX82" fmla="*/ 544285 w 4215960"/>
                <a:gd name="connsiteY82" fmla="*/ 3457720 h 4384865"/>
                <a:gd name="connsiteX83" fmla="*/ 573314 w 4215960"/>
                <a:gd name="connsiteY83" fmla="*/ 3508520 h 4384865"/>
                <a:gd name="connsiteX84" fmla="*/ 602343 w 4215960"/>
                <a:gd name="connsiteY84" fmla="*/ 3530291 h 4384865"/>
                <a:gd name="connsiteX85" fmla="*/ 645885 w 4215960"/>
                <a:gd name="connsiteY85" fmla="*/ 3573834 h 4384865"/>
                <a:gd name="connsiteX86" fmla="*/ 674914 w 4215960"/>
                <a:gd name="connsiteY86" fmla="*/ 3595605 h 4384865"/>
                <a:gd name="connsiteX87" fmla="*/ 711200 w 4215960"/>
                <a:gd name="connsiteY87" fmla="*/ 3639148 h 4384865"/>
                <a:gd name="connsiteX88" fmla="*/ 740228 w 4215960"/>
                <a:gd name="connsiteY88" fmla="*/ 3660920 h 4384865"/>
                <a:gd name="connsiteX89" fmla="*/ 812800 w 4215960"/>
                <a:gd name="connsiteY89" fmla="*/ 3726234 h 4384865"/>
                <a:gd name="connsiteX90" fmla="*/ 849085 w 4215960"/>
                <a:gd name="connsiteY90" fmla="*/ 3769777 h 4384865"/>
                <a:gd name="connsiteX91" fmla="*/ 870857 w 4215960"/>
                <a:gd name="connsiteY91" fmla="*/ 3784291 h 4384865"/>
                <a:gd name="connsiteX92" fmla="*/ 907143 w 4215960"/>
                <a:gd name="connsiteY92" fmla="*/ 3827834 h 4384865"/>
                <a:gd name="connsiteX93" fmla="*/ 936171 w 4215960"/>
                <a:gd name="connsiteY93" fmla="*/ 3849605 h 4384865"/>
                <a:gd name="connsiteX94" fmla="*/ 1030514 w 4215960"/>
                <a:gd name="connsiteY94" fmla="*/ 3893148 h 4384865"/>
                <a:gd name="connsiteX95" fmla="*/ 1480457 w 4215960"/>
                <a:gd name="connsiteY95" fmla="*/ 3878634 h 4384865"/>
                <a:gd name="connsiteX96" fmla="*/ 1531257 w 4215960"/>
                <a:gd name="connsiteY96" fmla="*/ 3864120 h 4384865"/>
                <a:gd name="connsiteX97" fmla="*/ 1618343 w 4215960"/>
                <a:gd name="connsiteY97" fmla="*/ 3856862 h 4384865"/>
                <a:gd name="connsiteX98" fmla="*/ 1698171 w 4215960"/>
                <a:gd name="connsiteY98" fmla="*/ 3842348 h 4384865"/>
                <a:gd name="connsiteX99" fmla="*/ 1756228 w 4215960"/>
                <a:gd name="connsiteY99" fmla="*/ 3835091 h 4384865"/>
                <a:gd name="connsiteX100" fmla="*/ 1785257 w 4215960"/>
                <a:gd name="connsiteY100" fmla="*/ 3820577 h 4384865"/>
                <a:gd name="connsiteX101" fmla="*/ 1850571 w 4215960"/>
                <a:gd name="connsiteY101" fmla="*/ 3798805 h 4384865"/>
                <a:gd name="connsiteX102" fmla="*/ 1886857 w 4215960"/>
                <a:gd name="connsiteY102" fmla="*/ 3784291 h 4384865"/>
                <a:gd name="connsiteX103" fmla="*/ 1988457 w 4215960"/>
                <a:gd name="connsiteY103" fmla="*/ 3769777 h 4384865"/>
                <a:gd name="connsiteX104" fmla="*/ 2017485 w 4215960"/>
                <a:gd name="connsiteY104" fmla="*/ 3762520 h 4384865"/>
                <a:gd name="connsiteX105" fmla="*/ 2637971 w 4215960"/>
                <a:gd name="connsiteY105" fmla="*/ 4109274 h 4384865"/>
                <a:gd name="connsiteX106" fmla="*/ 2724375 w 4215960"/>
                <a:gd name="connsiteY106" fmla="*/ 4295464 h 4384865"/>
                <a:gd name="connsiteX107" fmla="*/ 2784700 w 4215960"/>
                <a:gd name="connsiteY107" fmla="*/ 4354202 h 4384865"/>
                <a:gd name="connsiteX108" fmla="*/ 2795812 w 4215960"/>
                <a:gd name="connsiteY108" fmla="*/ 4324039 h 4384865"/>
                <a:gd name="connsiteX109" fmla="*/ 2841850 w 4215960"/>
                <a:gd name="connsiteY109" fmla="*/ 4297051 h 4384865"/>
                <a:gd name="connsiteX110" fmla="*/ 2892650 w 4215960"/>
                <a:gd name="connsiteY110" fmla="*/ 4370077 h 4384865"/>
                <a:gd name="connsiteX111" fmla="*/ 2941863 w 4215960"/>
                <a:gd name="connsiteY111" fmla="*/ 4373252 h 4384865"/>
                <a:gd name="connsiteX112" fmla="*/ 2897412 w 4215960"/>
                <a:gd name="connsiteY112" fmla="*/ 4279590 h 4384865"/>
                <a:gd name="connsiteX113" fmla="*/ 2854550 w 4215960"/>
                <a:gd name="connsiteY113" fmla="*/ 4211327 h 4384865"/>
                <a:gd name="connsiteX114" fmla="*/ 2897413 w 4215960"/>
                <a:gd name="connsiteY114" fmla="*/ 4195451 h 4384865"/>
                <a:gd name="connsiteX115" fmla="*/ 2878362 w 4215960"/>
                <a:gd name="connsiteY115" fmla="*/ 4154177 h 4384865"/>
                <a:gd name="connsiteX116" fmla="*/ 2930750 w 4215960"/>
                <a:gd name="connsiteY116" fmla="*/ 4163702 h 4384865"/>
                <a:gd name="connsiteX117" fmla="*/ 2910113 w 4215960"/>
                <a:gd name="connsiteY117" fmla="*/ 4130364 h 4384865"/>
                <a:gd name="connsiteX118" fmla="*/ 2931432 w 4215960"/>
                <a:gd name="connsiteY118" fmla="*/ 4113810 h 4384865"/>
                <a:gd name="connsiteX119" fmla="*/ 3052535 w 4215960"/>
                <a:gd name="connsiteY119" fmla="*/ 4199083 h 4384865"/>
                <a:gd name="connsiteX120" fmla="*/ 3087912 w 4215960"/>
                <a:gd name="connsiteY120" fmla="*/ 4185926 h 4384865"/>
                <a:gd name="connsiteX121" fmla="*/ 3140299 w 4215960"/>
                <a:gd name="connsiteY121" fmla="*/ 4251015 h 4384865"/>
                <a:gd name="connsiteX122" fmla="*/ 3160937 w 4215960"/>
                <a:gd name="connsiteY122" fmla="*/ 4309752 h 4384865"/>
                <a:gd name="connsiteX123" fmla="*/ 3268887 w 4215960"/>
                <a:gd name="connsiteY123" fmla="*/ 4328801 h 4384865"/>
                <a:gd name="connsiteX124" fmla="*/ 3208563 w 4215960"/>
                <a:gd name="connsiteY124" fmla="*/ 4262126 h 4384865"/>
                <a:gd name="connsiteX125" fmla="*/ 3205387 w 4215960"/>
                <a:gd name="connsiteY125" fmla="*/ 4193864 h 4384865"/>
                <a:gd name="connsiteX126" fmla="*/ 3259362 w 4215960"/>
                <a:gd name="connsiteY126" fmla="*/ 4249427 h 4384865"/>
                <a:gd name="connsiteX127" fmla="*/ 3308575 w 4215960"/>
                <a:gd name="connsiteY127" fmla="*/ 4254189 h 4384865"/>
                <a:gd name="connsiteX128" fmla="*/ 3302225 w 4215960"/>
                <a:gd name="connsiteY128" fmla="*/ 4204977 h 4384865"/>
                <a:gd name="connsiteX129" fmla="*/ 3362550 w 4215960"/>
                <a:gd name="connsiteY129" fmla="*/ 4209739 h 4384865"/>
                <a:gd name="connsiteX130" fmla="*/ 3424462 w 4215960"/>
                <a:gd name="connsiteY130" fmla="*/ 4252601 h 4384865"/>
                <a:gd name="connsiteX131" fmla="*/ 3456212 w 4215960"/>
                <a:gd name="connsiteY131" fmla="*/ 4239902 h 4384865"/>
                <a:gd name="connsiteX132" fmla="*/ 3449863 w 4215960"/>
                <a:gd name="connsiteY132" fmla="*/ 4204977 h 4384865"/>
                <a:gd name="connsiteX133" fmla="*/ 3491138 w 4215960"/>
                <a:gd name="connsiteY133" fmla="*/ 4181165 h 4384865"/>
                <a:gd name="connsiteX134" fmla="*/ 3575275 w 4215960"/>
                <a:gd name="connsiteY134" fmla="*/ 4238315 h 4384865"/>
                <a:gd name="connsiteX135" fmla="*/ 3592738 w 4215960"/>
                <a:gd name="connsiteY135" fmla="*/ 4136717 h 4384865"/>
                <a:gd name="connsiteX136" fmla="*/ 3567338 w 4215960"/>
                <a:gd name="connsiteY136" fmla="*/ 4114491 h 4384865"/>
                <a:gd name="connsiteX137" fmla="*/ 3494312 w 4215960"/>
                <a:gd name="connsiteY137" fmla="*/ 4071628 h 4384865"/>
                <a:gd name="connsiteX138" fmla="*/ 3516537 w 4215960"/>
                <a:gd name="connsiteY138" fmla="*/ 4046229 h 4384865"/>
                <a:gd name="connsiteX139" fmla="*/ 3537175 w 4215960"/>
                <a:gd name="connsiteY139" fmla="*/ 4024003 h 4384865"/>
                <a:gd name="connsiteX140" fmla="*/ 3591150 w 4215960"/>
                <a:gd name="connsiteY140" fmla="*/ 4055754 h 4384865"/>
                <a:gd name="connsiteX141" fmla="*/ 3597500 w 4215960"/>
                <a:gd name="connsiteY141" fmla="*/ 4011304 h 4384865"/>
                <a:gd name="connsiteX142" fmla="*/ 3541937 w 4215960"/>
                <a:gd name="connsiteY142" fmla="*/ 3987491 h 4384865"/>
                <a:gd name="connsiteX143" fmla="*/ 3540350 w 4215960"/>
                <a:gd name="connsiteY143" fmla="*/ 3977967 h 4384865"/>
                <a:gd name="connsiteX144" fmla="*/ 3527649 w 4215960"/>
                <a:gd name="connsiteY144" fmla="*/ 3939868 h 4384865"/>
                <a:gd name="connsiteX145" fmla="*/ 3533999 w 4215960"/>
                <a:gd name="connsiteY145" fmla="*/ 3892242 h 4384865"/>
                <a:gd name="connsiteX146" fmla="*/ 3545112 w 4215960"/>
                <a:gd name="connsiteY146" fmla="*/ 3836679 h 4384865"/>
                <a:gd name="connsiteX147" fmla="*/ 3507012 w 4215960"/>
                <a:gd name="connsiteY147" fmla="*/ 3806517 h 4384865"/>
                <a:gd name="connsiteX148" fmla="*/ 3540349 w 4215960"/>
                <a:gd name="connsiteY148" fmla="*/ 3796992 h 4384865"/>
                <a:gd name="connsiteX149" fmla="*/ 3518124 w 4215960"/>
                <a:gd name="connsiteY149" fmla="*/ 3760479 h 4384865"/>
                <a:gd name="connsiteX150" fmla="*/ 3556225 w 4215960"/>
                <a:gd name="connsiteY150" fmla="*/ 3755718 h 4384865"/>
                <a:gd name="connsiteX151" fmla="*/ 3562574 w 4215960"/>
                <a:gd name="connsiteY151" fmla="*/ 3722379 h 4384865"/>
                <a:gd name="connsiteX152" fmla="*/ 3624488 w 4215960"/>
                <a:gd name="connsiteY152" fmla="*/ 3731906 h 4384865"/>
                <a:gd name="connsiteX153" fmla="*/ 3657601 w 4215960"/>
                <a:gd name="connsiteY153" fmla="*/ 3747098 h 4384865"/>
                <a:gd name="connsiteX154" fmla="*/ 3623808 w 4215960"/>
                <a:gd name="connsiteY154" fmla="*/ 3788146 h 4384865"/>
                <a:gd name="connsiteX155" fmla="*/ 3662816 w 4215960"/>
                <a:gd name="connsiteY155" fmla="*/ 3895642 h 4384865"/>
                <a:gd name="connsiteX156" fmla="*/ 3715203 w 4215960"/>
                <a:gd name="connsiteY156" fmla="*/ 3926940 h 4384865"/>
                <a:gd name="connsiteX157" fmla="*/ 3767137 w 4215960"/>
                <a:gd name="connsiteY157" fmla="*/ 3884758 h 4384865"/>
                <a:gd name="connsiteX158" fmla="*/ 3852862 w 4215960"/>
                <a:gd name="connsiteY158" fmla="*/ 3836225 h 4384865"/>
                <a:gd name="connsiteX159" fmla="*/ 3835626 w 4215960"/>
                <a:gd name="connsiteY159" fmla="*/ 3747324 h 4384865"/>
                <a:gd name="connsiteX160" fmla="*/ 3912960 w 4215960"/>
                <a:gd name="connsiteY160" fmla="*/ 3614655 h 4384865"/>
                <a:gd name="connsiteX161" fmla="*/ 4205514 w 4215960"/>
                <a:gd name="connsiteY161" fmla="*/ 3281507 h 4384865"/>
                <a:gd name="connsiteX162" fmla="*/ 4124097 w 4215960"/>
                <a:gd name="connsiteY162" fmla="*/ 3272435 h 4384865"/>
                <a:gd name="connsiteX163" fmla="*/ 4128634 w 4215960"/>
                <a:gd name="connsiteY163" fmla="*/ 3180587 h 4384865"/>
                <a:gd name="connsiteX164" fmla="*/ 4079647 w 4215960"/>
                <a:gd name="connsiteY164" fmla="*/ 3155415 h 4384865"/>
                <a:gd name="connsiteX165" fmla="*/ 3995510 w 4215960"/>
                <a:gd name="connsiteY165" fmla="*/ 3186937 h 4384865"/>
                <a:gd name="connsiteX166" fmla="*/ 3958771 w 4215960"/>
                <a:gd name="connsiteY166" fmla="*/ 3150652 h 4384865"/>
                <a:gd name="connsiteX167" fmla="*/ 4003448 w 4215960"/>
                <a:gd name="connsiteY167" fmla="*/ 3127747 h 4384865"/>
                <a:gd name="connsiteX168" fmla="*/ 3874181 w 4215960"/>
                <a:gd name="connsiteY168" fmla="*/ 2914568 h 4384865"/>
                <a:gd name="connsiteX169" fmla="*/ 3889147 w 4215960"/>
                <a:gd name="connsiteY169" fmla="*/ 2884405 h 4384865"/>
                <a:gd name="connsiteX170" fmla="*/ 3865562 w 4215960"/>
                <a:gd name="connsiteY170" fmla="*/ 2768745 h 4384865"/>
                <a:gd name="connsiteX171" fmla="*/ 3706813 w 4215960"/>
                <a:gd name="connsiteY171" fmla="*/ 2757859 h 4384865"/>
                <a:gd name="connsiteX172" fmla="*/ 3673475 w 4215960"/>
                <a:gd name="connsiteY172" fmla="*/ 2806617 h 4384865"/>
                <a:gd name="connsiteX173" fmla="*/ 3584575 w 4215960"/>
                <a:gd name="connsiteY173" fmla="*/ 2821133 h 4384865"/>
                <a:gd name="connsiteX174" fmla="*/ 3590925 w 4215960"/>
                <a:gd name="connsiteY174" fmla="*/ 2799134 h 4384865"/>
                <a:gd name="connsiteX175" fmla="*/ 3537403 w 4215960"/>
                <a:gd name="connsiteY175" fmla="*/ 2783033 h 4384865"/>
                <a:gd name="connsiteX176" fmla="*/ 3512684 w 4215960"/>
                <a:gd name="connsiteY176" fmla="*/ 2617932 h 4384865"/>
                <a:gd name="connsiteX177" fmla="*/ 3232377 w 4215960"/>
                <a:gd name="connsiteY177" fmla="*/ 2551257 h 4384865"/>
                <a:gd name="connsiteX178" fmla="*/ 3096078 w 4215960"/>
                <a:gd name="connsiteY178" fmla="*/ 2594573 h 4384865"/>
                <a:gd name="connsiteX179" fmla="*/ 2964089 w 4215960"/>
                <a:gd name="connsiteY179" fmla="*/ 2587089 h 4384865"/>
                <a:gd name="connsiteX180" fmla="*/ 2831646 w 4215960"/>
                <a:gd name="connsiteY180" fmla="*/ 2476191 h 4384865"/>
                <a:gd name="connsiteX181" fmla="*/ 2618468 w 4215960"/>
                <a:gd name="connsiteY181" fmla="*/ 2172978 h 4384865"/>
                <a:gd name="connsiteX182" fmla="*/ 2220006 w 4215960"/>
                <a:gd name="connsiteY182" fmla="*/ 2033505 h 4384865"/>
                <a:gd name="connsiteX183" fmla="*/ 1983468 w 4215960"/>
                <a:gd name="connsiteY183" fmla="*/ 1720541 h 4384865"/>
                <a:gd name="connsiteX184" fmla="*/ 2017259 w 4215960"/>
                <a:gd name="connsiteY184" fmla="*/ 1695595 h 4384865"/>
                <a:gd name="connsiteX185" fmla="*/ 2076903 w 4215960"/>
                <a:gd name="connsiteY185" fmla="*/ 1778598 h 4384865"/>
                <a:gd name="connsiteX186" fmla="*/ 2097087 w 4215960"/>
                <a:gd name="connsiteY186" fmla="*/ 1761135 h 4384865"/>
                <a:gd name="connsiteX187" fmla="*/ 2140177 w 4215960"/>
                <a:gd name="connsiteY187" fmla="*/ 1791979 h 4384865"/>
                <a:gd name="connsiteX188" fmla="*/ 2228850 w 4215960"/>
                <a:gd name="connsiteY188" fmla="*/ 1738230 h 4384865"/>
                <a:gd name="connsiteX189" fmla="*/ 2244952 w 4215960"/>
                <a:gd name="connsiteY189" fmla="*/ 1717820 h 4384865"/>
                <a:gd name="connsiteX190" fmla="*/ 2303235 w 4215960"/>
                <a:gd name="connsiteY190" fmla="*/ 1718046 h 4384865"/>
                <a:gd name="connsiteX191" fmla="*/ 2319338 w 4215960"/>
                <a:gd name="connsiteY191" fmla="*/ 1684936 h 4384865"/>
                <a:gd name="connsiteX192" fmla="*/ 2300514 w 4215960"/>
                <a:gd name="connsiteY192" fmla="*/ 1659309 h 4384865"/>
                <a:gd name="connsiteX193" fmla="*/ 2233386 w 4215960"/>
                <a:gd name="connsiteY193" fmla="*/ 1679266 h 4384865"/>
                <a:gd name="connsiteX194" fmla="*/ 2211614 w 4215960"/>
                <a:gd name="connsiteY194" fmla="*/ 1625745 h 4384865"/>
                <a:gd name="connsiteX195" fmla="*/ 2232932 w 4215960"/>
                <a:gd name="connsiteY195" fmla="*/ 1596035 h 4384865"/>
                <a:gd name="connsiteX196" fmla="*/ 2176462 w 4215960"/>
                <a:gd name="connsiteY196" fmla="*/ 1492621 h 4384865"/>
                <a:gd name="connsiteX197" fmla="*/ 2127931 w 4215960"/>
                <a:gd name="connsiteY197" fmla="*/ 1531402 h 4384865"/>
                <a:gd name="connsiteX198" fmla="*/ 2038576 w 4215960"/>
                <a:gd name="connsiteY198" fmla="*/ 1476746 h 4384865"/>
                <a:gd name="connsiteX199" fmla="*/ 2090510 w 4215960"/>
                <a:gd name="connsiteY199" fmla="*/ 1384217 h 4384865"/>
                <a:gd name="connsiteX200" fmla="*/ 2047648 w 4215960"/>
                <a:gd name="connsiteY200" fmla="*/ 1263114 h 4384865"/>
                <a:gd name="connsiteX201" fmla="*/ 2062389 w 4215960"/>
                <a:gd name="connsiteY201" fmla="*/ 1139062 h 4384865"/>
                <a:gd name="connsiteX202" fmla="*/ 2157639 w 4215960"/>
                <a:gd name="connsiteY202" fmla="*/ 1065357 h 4384865"/>
                <a:gd name="connsiteX203" fmla="*/ 2262868 w 4215960"/>
                <a:gd name="connsiteY203" fmla="*/ 1042905 h 4384865"/>
                <a:gd name="connsiteX204" fmla="*/ 2199821 w 4215960"/>
                <a:gd name="connsiteY204" fmla="*/ 953098 h 4384865"/>
                <a:gd name="connsiteX205" fmla="*/ 2182585 w 4215960"/>
                <a:gd name="connsiteY205" fmla="*/ 997775 h 4384865"/>
                <a:gd name="connsiteX206" fmla="*/ 2139270 w 4215960"/>
                <a:gd name="connsiteY206" fmla="*/ 950604 h 4384865"/>
                <a:gd name="connsiteX207" fmla="*/ 2160588 w 4215960"/>
                <a:gd name="connsiteY207" fmla="*/ 865332 h 4384865"/>
                <a:gd name="connsiteX208" fmla="*/ 2233612 w 4215960"/>
                <a:gd name="connsiteY208" fmla="*/ 768041 h 4384865"/>
                <a:gd name="connsiteX209" fmla="*/ 2216603 w 4215960"/>
                <a:gd name="connsiteY209" fmla="*/ 661452 h 4384865"/>
                <a:gd name="connsiteX210" fmla="*/ 2045381 w 4215960"/>
                <a:gd name="connsiteY210" fmla="*/ 671203 h 4384865"/>
                <a:gd name="connsiteX211" fmla="*/ 2026103 w 4215960"/>
                <a:gd name="connsiteY211" fmla="*/ 713840 h 4384865"/>
                <a:gd name="connsiteX212" fmla="*/ 1993900 w 4215960"/>
                <a:gd name="connsiteY212" fmla="*/ 646257 h 4384865"/>
                <a:gd name="connsiteX213" fmla="*/ 1964190 w 4215960"/>
                <a:gd name="connsiteY213" fmla="*/ 686625 h 4384865"/>
                <a:gd name="connsiteX214" fmla="*/ 1778681 w 4215960"/>
                <a:gd name="connsiteY214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86037 w 4215960"/>
                <a:gd name="connsiteY43" fmla="*/ 194958 h 4384865"/>
                <a:gd name="connsiteX44" fmla="*/ 747937 w 4215960"/>
                <a:gd name="connsiteY44" fmla="*/ 164795 h 4384865"/>
                <a:gd name="connsiteX45" fmla="*/ 751112 w 4215960"/>
                <a:gd name="connsiteY45" fmla="*/ 161620 h 4384865"/>
                <a:gd name="connsiteX46" fmla="*/ 512987 w 4215960"/>
                <a:gd name="connsiteY46" fmla="*/ 177495 h 4384865"/>
                <a:gd name="connsiteX47" fmla="*/ 362857 w 4215960"/>
                <a:gd name="connsiteY47" fmla="*/ 808862 h 4384865"/>
                <a:gd name="connsiteX48" fmla="*/ 312057 w 4215960"/>
                <a:gd name="connsiteY48" fmla="*/ 823377 h 4384865"/>
                <a:gd name="connsiteX49" fmla="*/ 239485 w 4215960"/>
                <a:gd name="connsiteY49" fmla="*/ 874177 h 4384865"/>
                <a:gd name="connsiteX50" fmla="*/ 210457 w 4215960"/>
                <a:gd name="connsiteY50" fmla="*/ 881434 h 4384865"/>
                <a:gd name="connsiteX51" fmla="*/ 159657 w 4215960"/>
                <a:gd name="connsiteY51" fmla="*/ 910462 h 4384865"/>
                <a:gd name="connsiteX52" fmla="*/ 130628 w 4215960"/>
                <a:gd name="connsiteY52" fmla="*/ 939491 h 4384865"/>
                <a:gd name="connsiteX53" fmla="*/ 108857 w 4215960"/>
                <a:gd name="connsiteY53" fmla="*/ 961262 h 4384865"/>
                <a:gd name="connsiteX54" fmla="*/ 94343 w 4215960"/>
                <a:gd name="connsiteY54" fmla="*/ 975777 h 4384865"/>
                <a:gd name="connsiteX55" fmla="*/ 43543 w 4215960"/>
                <a:gd name="connsiteY55" fmla="*/ 1055605 h 4384865"/>
                <a:gd name="connsiteX56" fmla="*/ 14514 w 4215960"/>
                <a:gd name="connsiteY56" fmla="*/ 1135434 h 4384865"/>
                <a:gd name="connsiteX57" fmla="*/ 0 w 4215960"/>
                <a:gd name="connsiteY57" fmla="*/ 1193491 h 4384865"/>
                <a:gd name="connsiteX58" fmla="*/ 7257 w 4215960"/>
                <a:gd name="connsiteY58" fmla="*/ 2165948 h 4384865"/>
                <a:gd name="connsiteX59" fmla="*/ 29028 w 4215960"/>
                <a:gd name="connsiteY59" fmla="*/ 2267548 h 4384865"/>
                <a:gd name="connsiteX60" fmla="*/ 43543 w 4215960"/>
                <a:gd name="connsiteY60" fmla="*/ 2303834 h 4384865"/>
                <a:gd name="connsiteX61" fmla="*/ 58057 w 4215960"/>
                <a:gd name="connsiteY61" fmla="*/ 2369148 h 4384865"/>
                <a:gd name="connsiteX62" fmla="*/ 79828 w 4215960"/>
                <a:gd name="connsiteY62" fmla="*/ 2419948 h 4384865"/>
                <a:gd name="connsiteX63" fmla="*/ 116114 w 4215960"/>
                <a:gd name="connsiteY63" fmla="*/ 2536062 h 4384865"/>
                <a:gd name="connsiteX64" fmla="*/ 137885 w 4215960"/>
                <a:gd name="connsiteY64" fmla="*/ 2601377 h 4384865"/>
                <a:gd name="connsiteX65" fmla="*/ 145143 w 4215960"/>
                <a:gd name="connsiteY65" fmla="*/ 2623148 h 4384865"/>
                <a:gd name="connsiteX66" fmla="*/ 166914 w 4215960"/>
                <a:gd name="connsiteY66" fmla="*/ 2666691 h 4384865"/>
                <a:gd name="connsiteX67" fmla="*/ 188685 w 4215960"/>
                <a:gd name="connsiteY67" fmla="*/ 2717491 h 4384865"/>
                <a:gd name="connsiteX68" fmla="*/ 195943 w 4215960"/>
                <a:gd name="connsiteY68" fmla="*/ 2746520 h 4384865"/>
                <a:gd name="connsiteX69" fmla="*/ 232228 w 4215960"/>
                <a:gd name="connsiteY69" fmla="*/ 2797320 h 4384865"/>
                <a:gd name="connsiteX70" fmla="*/ 254000 w 4215960"/>
                <a:gd name="connsiteY70" fmla="*/ 2855377 h 4384865"/>
                <a:gd name="connsiteX71" fmla="*/ 275771 w 4215960"/>
                <a:gd name="connsiteY71" fmla="*/ 2877148 h 4384865"/>
                <a:gd name="connsiteX72" fmla="*/ 312057 w 4215960"/>
                <a:gd name="connsiteY72" fmla="*/ 2949720 h 4384865"/>
                <a:gd name="connsiteX73" fmla="*/ 348343 w 4215960"/>
                <a:gd name="connsiteY73" fmla="*/ 3000520 h 4384865"/>
                <a:gd name="connsiteX74" fmla="*/ 355600 w 4215960"/>
                <a:gd name="connsiteY74" fmla="*/ 3022291 h 4384865"/>
                <a:gd name="connsiteX75" fmla="*/ 406400 w 4215960"/>
                <a:gd name="connsiteY75" fmla="*/ 3087605 h 4384865"/>
                <a:gd name="connsiteX76" fmla="*/ 435428 w 4215960"/>
                <a:gd name="connsiteY76" fmla="*/ 3152920 h 4384865"/>
                <a:gd name="connsiteX77" fmla="*/ 457200 w 4215960"/>
                <a:gd name="connsiteY77" fmla="*/ 3181948 h 4384865"/>
                <a:gd name="connsiteX78" fmla="*/ 471714 w 4215960"/>
                <a:gd name="connsiteY78" fmla="*/ 3240005 h 4384865"/>
                <a:gd name="connsiteX79" fmla="*/ 478971 w 4215960"/>
                <a:gd name="connsiteY79" fmla="*/ 3261777 h 4384865"/>
                <a:gd name="connsiteX80" fmla="*/ 486228 w 4215960"/>
                <a:gd name="connsiteY80" fmla="*/ 3290805 h 4384865"/>
                <a:gd name="connsiteX81" fmla="*/ 493485 w 4215960"/>
                <a:gd name="connsiteY81" fmla="*/ 3356120 h 4384865"/>
                <a:gd name="connsiteX82" fmla="*/ 515257 w 4215960"/>
                <a:gd name="connsiteY82" fmla="*/ 3414177 h 4384865"/>
                <a:gd name="connsiteX83" fmla="*/ 544285 w 4215960"/>
                <a:gd name="connsiteY83" fmla="*/ 3457720 h 4384865"/>
                <a:gd name="connsiteX84" fmla="*/ 573314 w 4215960"/>
                <a:gd name="connsiteY84" fmla="*/ 3508520 h 4384865"/>
                <a:gd name="connsiteX85" fmla="*/ 602343 w 4215960"/>
                <a:gd name="connsiteY85" fmla="*/ 3530291 h 4384865"/>
                <a:gd name="connsiteX86" fmla="*/ 645885 w 4215960"/>
                <a:gd name="connsiteY86" fmla="*/ 3573834 h 4384865"/>
                <a:gd name="connsiteX87" fmla="*/ 674914 w 4215960"/>
                <a:gd name="connsiteY87" fmla="*/ 3595605 h 4384865"/>
                <a:gd name="connsiteX88" fmla="*/ 711200 w 4215960"/>
                <a:gd name="connsiteY88" fmla="*/ 3639148 h 4384865"/>
                <a:gd name="connsiteX89" fmla="*/ 740228 w 4215960"/>
                <a:gd name="connsiteY89" fmla="*/ 3660920 h 4384865"/>
                <a:gd name="connsiteX90" fmla="*/ 812800 w 4215960"/>
                <a:gd name="connsiteY90" fmla="*/ 3726234 h 4384865"/>
                <a:gd name="connsiteX91" fmla="*/ 849085 w 4215960"/>
                <a:gd name="connsiteY91" fmla="*/ 3769777 h 4384865"/>
                <a:gd name="connsiteX92" fmla="*/ 870857 w 4215960"/>
                <a:gd name="connsiteY92" fmla="*/ 3784291 h 4384865"/>
                <a:gd name="connsiteX93" fmla="*/ 907143 w 4215960"/>
                <a:gd name="connsiteY93" fmla="*/ 3827834 h 4384865"/>
                <a:gd name="connsiteX94" fmla="*/ 936171 w 4215960"/>
                <a:gd name="connsiteY94" fmla="*/ 3849605 h 4384865"/>
                <a:gd name="connsiteX95" fmla="*/ 1030514 w 4215960"/>
                <a:gd name="connsiteY95" fmla="*/ 3893148 h 4384865"/>
                <a:gd name="connsiteX96" fmla="*/ 1480457 w 4215960"/>
                <a:gd name="connsiteY96" fmla="*/ 3878634 h 4384865"/>
                <a:gd name="connsiteX97" fmla="*/ 1531257 w 4215960"/>
                <a:gd name="connsiteY97" fmla="*/ 3864120 h 4384865"/>
                <a:gd name="connsiteX98" fmla="*/ 1618343 w 4215960"/>
                <a:gd name="connsiteY98" fmla="*/ 3856862 h 4384865"/>
                <a:gd name="connsiteX99" fmla="*/ 1698171 w 4215960"/>
                <a:gd name="connsiteY99" fmla="*/ 3842348 h 4384865"/>
                <a:gd name="connsiteX100" fmla="*/ 1756228 w 4215960"/>
                <a:gd name="connsiteY100" fmla="*/ 3835091 h 4384865"/>
                <a:gd name="connsiteX101" fmla="*/ 1785257 w 4215960"/>
                <a:gd name="connsiteY101" fmla="*/ 3820577 h 4384865"/>
                <a:gd name="connsiteX102" fmla="*/ 1850571 w 4215960"/>
                <a:gd name="connsiteY102" fmla="*/ 3798805 h 4384865"/>
                <a:gd name="connsiteX103" fmla="*/ 1886857 w 4215960"/>
                <a:gd name="connsiteY103" fmla="*/ 3784291 h 4384865"/>
                <a:gd name="connsiteX104" fmla="*/ 1988457 w 4215960"/>
                <a:gd name="connsiteY104" fmla="*/ 3769777 h 4384865"/>
                <a:gd name="connsiteX105" fmla="*/ 2017485 w 4215960"/>
                <a:gd name="connsiteY105" fmla="*/ 3762520 h 4384865"/>
                <a:gd name="connsiteX106" fmla="*/ 2637971 w 4215960"/>
                <a:gd name="connsiteY106" fmla="*/ 4109274 h 4384865"/>
                <a:gd name="connsiteX107" fmla="*/ 2724375 w 4215960"/>
                <a:gd name="connsiteY107" fmla="*/ 4295464 h 4384865"/>
                <a:gd name="connsiteX108" fmla="*/ 2784700 w 4215960"/>
                <a:gd name="connsiteY108" fmla="*/ 4354202 h 4384865"/>
                <a:gd name="connsiteX109" fmla="*/ 2795812 w 4215960"/>
                <a:gd name="connsiteY109" fmla="*/ 4324039 h 4384865"/>
                <a:gd name="connsiteX110" fmla="*/ 2841850 w 4215960"/>
                <a:gd name="connsiteY110" fmla="*/ 4297051 h 4384865"/>
                <a:gd name="connsiteX111" fmla="*/ 2892650 w 4215960"/>
                <a:gd name="connsiteY111" fmla="*/ 4370077 h 4384865"/>
                <a:gd name="connsiteX112" fmla="*/ 2941863 w 4215960"/>
                <a:gd name="connsiteY112" fmla="*/ 4373252 h 4384865"/>
                <a:gd name="connsiteX113" fmla="*/ 2897412 w 4215960"/>
                <a:gd name="connsiteY113" fmla="*/ 4279590 h 4384865"/>
                <a:gd name="connsiteX114" fmla="*/ 2854550 w 4215960"/>
                <a:gd name="connsiteY114" fmla="*/ 4211327 h 4384865"/>
                <a:gd name="connsiteX115" fmla="*/ 2897413 w 4215960"/>
                <a:gd name="connsiteY115" fmla="*/ 4195451 h 4384865"/>
                <a:gd name="connsiteX116" fmla="*/ 2878362 w 4215960"/>
                <a:gd name="connsiteY116" fmla="*/ 4154177 h 4384865"/>
                <a:gd name="connsiteX117" fmla="*/ 2930750 w 4215960"/>
                <a:gd name="connsiteY117" fmla="*/ 4163702 h 4384865"/>
                <a:gd name="connsiteX118" fmla="*/ 2910113 w 4215960"/>
                <a:gd name="connsiteY118" fmla="*/ 4130364 h 4384865"/>
                <a:gd name="connsiteX119" fmla="*/ 2931432 w 4215960"/>
                <a:gd name="connsiteY119" fmla="*/ 4113810 h 4384865"/>
                <a:gd name="connsiteX120" fmla="*/ 3052535 w 4215960"/>
                <a:gd name="connsiteY120" fmla="*/ 4199083 h 4384865"/>
                <a:gd name="connsiteX121" fmla="*/ 3087912 w 4215960"/>
                <a:gd name="connsiteY121" fmla="*/ 4185926 h 4384865"/>
                <a:gd name="connsiteX122" fmla="*/ 3140299 w 4215960"/>
                <a:gd name="connsiteY122" fmla="*/ 4251015 h 4384865"/>
                <a:gd name="connsiteX123" fmla="*/ 3160937 w 4215960"/>
                <a:gd name="connsiteY123" fmla="*/ 4309752 h 4384865"/>
                <a:gd name="connsiteX124" fmla="*/ 3268887 w 4215960"/>
                <a:gd name="connsiteY124" fmla="*/ 4328801 h 4384865"/>
                <a:gd name="connsiteX125" fmla="*/ 3208563 w 4215960"/>
                <a:gd name="connsiteY125" fmla="*/ 4262126 h 4384865"/>
                <a:gd name="connsiteX126" fmla="*/ 3205387 w 4215960"/>
                <a:gd name="connsiteY126" fmla="*/ 4193864 h 4384865"/>
                <a:gd name="connsiteX127" fmla="*/ 3259362 w 4215960"/>
                <a:gd name="connsiteY127" fmla="*/ 4249427 h 4384865"/>
                <a:gd name="connsiteX128" fmla="*/ 3308575 w 4215960"/>
                <a:gd name="connsiteY128" fmla="*/ 4254189 h 4384865"/>
                <a:gd name="connsiteX129" fmla="*/ 3302225 w 4215960"/>
                <a:gd name="connsiteY129" fmla="*/ 4204977 h 4384865"/>
                <a:gd name="connsiteX130" fmla="*/ 3362550 w 4215960"/>
                <a:gd name="connsiteY130" fmla="*/ 4209739 h 4384865"/>
                <a:gd name="connsiteX131" fmla="*/ 3424462 w 4215960"/>
                <a:gd name="connsiteY131" fmla="*/ 4252601 h 4384865"/>
                <a:gd name="connsiteX132" fmla="*/ 3456212 w 4215960"/>
                <a:gd name="connsiteY132" fmla="*/ 4239902 h 4384865"/>
                <a:gd name="connsiteX133" fmla="*/ 3449863 w 4215960"/>
                <a:gd name="connsiteY133" fmla="*/ 4204977 h 4384865"/>
                <a:gd name="connsiteX134" fmla="*/ 3491138 w 4215960"/>
                <a:gd name="connsiteY134" fmla="*/ 4181165 h 4384865"/>
                <a:gd name="connsiteX135" fmla="*/ 3575275 w 4215960"/>
                <a:gd name="connsiteY135" fmla="*/ 4238315 h 4384865"/>
                <a:gd name="connsiteX136" fmla="*/ 3592738 w 4215960"/>
                <a:gd name="connsiteY136" fmla="*/ 4136717 h 4384865"/>
                <a:gd name="connsiteX137" fmla="*/ 3567338 w 4215960"/>
                <a:gd name="connsiteY137" fmla="*/ 4114491 h 4384865"/>
                <a:gd name="connsiteX138" fmla="*/ 3494312 w 4215960"/>
                <a:gd name="connsiteY138" fmla="*/ 4071628 h 4384865"/>
                <a:gd name="connsiteX139" fmla="*/ 3516537 w 4215960"/>
                <a:gd name="connsiteY139" fmla="*/ 4046229 h 4384865"/>
                <a:gd name="connsiteX140" fmla="*/ 3537175 w 4215960"/>
                <a:gd name="connsiteY140" fmla="*/ 4024003 h 4384865"/>
                <a:gd name="connsiteX141" fmla="*/ 3591150 w 4215960"/>
                <a:gd name="connsiteY141" fmla="*/ 4055754 h 4384865"/>
                <a:gd name="connsiteX142" fmla="*/ 3597500 w 4215960"/>
                <a:gd name="connsiteY142" fmla="*/ 4011304 h 4384865"/>
                <a:gd name="connsiteX143" fmla="*/ 3541937 w 4215960"/>
                <a:gd name="connsiteY143" fmla="*/ 3987491 h 4384865"/>
                <a:gd name="connsiteX144" fmla="*/ 3540350 w 4215960"/>
                <a:gd name="connsiteY144" fmla="*/ 3977967 h 4384865"/>
                <a:gd name="connsiteX145" fmla="*/ 3527649 w 4215960"/>
                <a:gd name="connsiteY145" fmla="*/ 3939868 h 4384865"/>
                <a:gd name="connsiteX146" fmla="*/ 3533999 w 4215960"/>
                <a:gd name="connsiteY146" fmla="*/ 3892242 h 4384865"/>
                <a:gd name="connsiteX147" fmla="*/ 3545112 w 4215960"/>
                <a:gd name="connsiteY147" fmla="*/ 3836679 h 4384865"/>
                <a:gd name="connsiteX148" fmla="*/ 3507012 w 4215960"/>
                <a:gd name="connsiteY148" fmla="*/ 3806517 h 4384865"/>
                <a:gd name="connsiteX149" fmla="*/ 3540349 w 4215960"/>
                <a:gd name="connsiteY149" fmla="*/ 3796992 h 4384865"/>
                <a:gd name="connsiteX150" fmla="*/ 3518124 w 4215960"/>
                <a:gd name="connsiteY150" fmla="*/ 3760479 h 4384865"/>
                <a:gd name="connsiteX151" fmla="*/ 3556225 w 4215960"/>
                <a:gd name="connsiteY151" fmla="*/ 3755718 h 4384865"/>
                <a:gd name="connsiteX152" fmla="*/ 3562574 w 4215960"/>
                <a:gd name="connsiteY152" fmla="*/ 3722379 h 4384865"/>
                <a:gd name="connsiteX153" fmla="*/ 3624488 w 4215960"/>
                <a:gd name="connsiteY153" fmla="*/ 3731906 h 4384865"/>
                <a:gd name="connsiteX154" fmla="*/ 3657601 w 4215960"/>
                <a:gd name="connsiteY154" fmla="*/ 3747098 h 4384865"/>
                <a:gd name="connsiteX155" fmla="*/ 3623808 w 4215960"/>
                <a:gd name="connsiteY155" fmla="*/ 3788146 h 4384865"/>
                <a:gd name="connsiteX156" fmla="*/ 3662816 w 4215960"/>
                <a:gd name="connsiteY156" fmla="*/ 3895642 h 4384865"/>
                <a:gd name="connsiteX157" fmla="*/ 3715203 w 4215960"/>
                <a:gd name="connsiteY157" fmla="*/ 3926940 h 4384865"/>
                <a:gd name="connsiteX158" fmla="*/ 3767137 w 4215960"/>
                <a:gd name="connsiteY158" fmla="*/ 3884758 h 4384865"/>
                <a:gd name="connsiteX159" fmla="*/ 3852862 w 4215960"/>
                <a:gd name="connsiteY159" fmla="*/ 3836225 h 4384865"/>
                <a:gd name="connsiteX160" fmla="*/ 3835626 w 4215960"/>
                <a:gd name="connsiteY160" fmla="*/ 3747324 h 4384865"/>
                <a:gd name="connsiteX161" fmla="*/ 3912960 w 4215960"/>
                <a:gd name="connsiteY161" fmla="*/ 3614655 h 4384865"/>
                <a:gd name="connsiteX162" fmla="*/ 4205514 w 4215960"/>
                <a:gd name="connsiteY162" fmla="*/ 3281507 h 4384865"/>
                <a:gd name="connsiteX163" fmla="*/ 4124097 w 4215960"/>
                <a:gd name="connsiteY163" fmla="*/ 3272435 h 4384865"/>
                <a:gd name="connsiteX164" fmla="*/ 4128634 w 4215960"/>
                <a:gd name="connsiteY164" fmla="*/ 3180587 h 4384865"/>
                <a:gd name="connsiteX165" fmla="*/ 4079647 w 4215960"/>
                <a:gd name="connsiteY165" fmla="*/ 3155415 h 4384865"/>
                <a:gd name="connsiteX166" fmla="*/ 3995510 w 4215960"/>
                <a:gd name="connsiteY166" fmla="*/ 3186937 h 4384865"/>
                <a:gd name="connsiteX167" fmla="*/ 3958771 w 4215960"/>
                <a:gd name="connsiteY167" fmla="*/ 3150652 h 4384865"/>
                <a:gd name="connsiteX168" fmla="*/ 4003448 w 4215960"/>
                <a:gd name="connsiteY168" fmla="*/ 3127747 h 4384865"/>
                <a:gd name="connsiteX169" fmla="*/ 3874181 w 4215960"/>
                <a:gd name="connsiteY169" fmla="*/ 2914568 h 4384865"/>
                <a:gd name="connsiteX170" fmla="*/ 3889147 w 4215960"/>
                <a:gd name="connsiteY170" fmla="*/ 2884405 h 4384865"/>
                <a:gd name="connsiteX171" fmla="*/ 3865562 w 4215960"/>
                <a:gd name="connsiteY171" fmla="*/ 2768745 h 4384865"/>
                <a:gd name="connsiteX172" fmla="*/ 3706813 w 4215960"/>
                <a:gd name="connsiteY172" fmla="*/ 2757859 h 4384865"/>
                <a:gd name="connsiteX173" fmla="*/ 3673475 w 4215960"/>
                <a:gd name="connsiteY173" fmla="*/ 2806617 h 4384865"/>
                <a:gd name="connsiteX174" fmla="*/ 3584575 w 4215960"/>
                <a:gd name="connsiteY174" fmla="*/ 2821133 h 4384865"/>
                <a:gd name="connsiteX175" fmla="*/ 3590925 w 4215960"/>
                <a:gd name="connsiteY175" fmla="*/ 2799134 h 4384865"/>
                <a:gd name="connsiteX176" fmla="*/ 3537403 w 4215960"/>
                <a:gd name="connsiteY176" fmla="*/ 2783033 h 4384865"/>
                <a:gd name="connsiteX177" fmla="*/ 3512684 w 4215960"/>
                <a:gd name="connsiteY177" fmla="*/ 2617932 h 4384865"/>
                <a:gd name="connsiteX178" fmla="*/ 3232377 w 4215960"/>
                <a:gd name="connsiteY178" fmla="*/ 2551257 h 4384865"/>
                <a:gd name="connsiteX179" fmla="*/ 3096078 w 4215960"/>
                <a:gd name="connsiteY179" fmla="*/ 2594573 h 4384865"/>
                <a:gd name="connsiteX180" fmla="*/ 2964089 w 4215960"/>
                <a:gd name="connsiteY180" fmla="*/ 2587089 h 4384865"/>
                <a:gd name="connsiteX181" fmla="*/ 2831646 w 4215960"/>
                <a:gd name="connsiteY181" fmla="*/ 2476191 h 4384865"/>
                <a:gd name="connsiteX182" fmla="*/ 2618468 w 4215960"/>
                <a:gd name="connsiteY182" fmla="*/ 2172978 h 4384865"/>
                <a:gd name="connsiteX183" fmla="*/ 2220006 w 4215960"/>
                <a:gd name="connsiteY183" fmla="*/ 2033505 h 4384865"/>
                <a:gd name="connsiteX184" fmla="*/ 1983468 w 4215960"/>
                <a:gd name="connsiteY184" fmla="*/ 1720541 h 4384865"/>
                <a:gd name="connsiteX185" fmla="*/ 2017259 w 4215960"/>
                <a:gd name="connsiteY185" fmla="*/ 1695595 h 4384865"/>
                <a:gd name="connsiteX186" fmla="*/ 2076903 w 4215960"/>
                <a:gd name="connsiteY186" fmla="*/ 1778598 h 4384865"/>
                <a:gd name="connsiteX187" fmla="*/ 2097087 w 4215960"/>
                <a:gd name="connsiteY187" fmla="*/ 1761135 h 4384865"/>
                <a:gd name="connsiteX188" fmla="*/ 2140177 w 4215960"/>
                <a:gd name="connsiteY188" fmla="*/ 1791979 h 4384865"/>
                <a:gd name="connsiteX189" fmla="*/ 2228850 w 4215960"/>
                <a:gd name="connsiteY189" fmla="*/ 1738230 h 4384865"/>
                <a:gd name="connsiteX190" fmla="*/ 2244952 w 4215960"/>
                <a:gd name="connsiteY190" fmla="*/ 1717820 h 4384865"/>
                <a:gd name="connsiteX191" fmla="*/ 2303235 w 4215960"/>
                <a:gd name="connsiteY191" fmla="*/ 1718046 h 4384865"/>
                <a:gd name="connsiteX192" fmla="*/ 2319338 w 4215960"/>
                <a:gd name="connsiteY192" fmla="*/ 1684936 h 4384865"/>
                <a:gd name="connsiteX193" fmla="*/ 2300514 w 4215960"/>
                <a:gd name="connsiteY193" fmla="*/ 1659309 h 4384865"/>
                <a:gd name="connsiteX194" fmla="*/ 2233386 w 4215960"/>
                <a:gd name="connsiteY194" fmla="*/ 1679266 h 4384865"/>
                <a:gd name="connsiteX195" fmla="*/ 2211614 w 4215960"/>
                <a:gd name="connsiteY195" fmla="*/ 1625745 h 4384865"/>
                <a:gd name="connsiteX196" fmla="*/ 2232932 w 4215960"/>
                <a:gd name="connsiteY196" fmla="*/ 1596035 h 4384865"/>
                <a:gd name="connsiteX197" fmla="*/ 2176462 w 4215960"/>
                <a:gd name="connsiteY197" fmla="*/ 1492621 h 4384865"/>
                <a:gd name="connsiteX198" fmla="*/ 2127931 w 4215960"/>
                <a:gd name="connsiteY198" fmla="*/ 1531402 h 4384865"/>
                <a:gd name="connsiteX199" fmla="*/ 2038576 w 4215960"/>
                <a:gd name="connsiteY199" fmla="*/ 1476746 h 4384865"/>
                <a:gd name="connsiteX200" fmla="*/ 2090510 w 4215960"/>
                <a:gd name="connsiteY200" fmla="*/ 1384217 h 4384865"/>
                <a:gd name="connsiteX201" fmla="*/ 2047648 w 4215960"/>
                <a:gd name="connsiteY201" fmla="*/ 1263114 h 4384865"/>
                <a:gd name="connsiteX202" fmla="*/ 2062389 w 4215960"/>
                <a:gd name="connsiteY202" fmla="*/ 1139062 h 4384865"/>
                <a:gd name="connsiteX203" fmla="*/ 2157639 w 4215960"/>
                <a:gd name="connsiteY203" fmla="*/ 1065357 h 4384865"/>
                <a:gd name="connsiteX204" fmla="*/ 2262868 w 4215960"/>
                <a:gd name="connsiteY204" fmla="*/ 1042905 h 4384865"/>
                <a:gd name="connsiteX205" fmla="*/ 2199821 w 4215960"/>
                <a:gd name="connsiteY205" fmla="*/ 953098 h 4384865"/>
                <a:gd name="connsiteX206" fmla="*/ 2182585 w 4215960"/>
                <a:gd name="connsiteY206" fmla="*/ 997775 h 4384865"/>
                <a:gd name="connsiteX207" fmla="*/ 2139270 w 4215960"/>
                <a:gd name="connsiteY207" fmla="*/ 950604 h 4384865"/>
                <a:gd name="connsiteX208" fmla="*/ 2160588 w 4215960"/>
                <a:gd name="connsiteY208" fmla="*/ 865332 h 4384865"/>
                <a:gd name="connsiteX209" fmla="*/ 2233612 w 4215960"/>
                <a:gd name="connsiteY209" fmla="*/ 768041 h 4384865"/>
                <a:gd name="connsiteX210" fmla="*/ 2216603 w 4215960"/>
                <a:gd name="connsiteY210" fmla="*/ 661452 h 4384865"/>
                <a:gd name="connsiteX211" fmla="*/ 2045381 w 4215960"/>
                <a:gd name="connsiteY211" fmla="*/ 671203 h 4384865"/>
                <a:gd name="connsiteX212" fmla="*/ 2026103 w 4215960"/>
                <a:gd name="connsiteY212" fmla="*/ 713840 h 4384865"/>
                <a:gd name="connsiteX213" fmla="*/ 1993900 w 4215960"/>
                <a:gd name="connsiteY213" fmla="*/ 646257 h 4384865"/>
                <a:gd name="connsiteX214" fmla="*/ 1964190 w 4215960"/>
                <a:gd name="connsiteY214" fmla="*/ 686625 h 4384865"/>
                <a:gd name="connsiteX215" fmla="*/ 1778681 w 4215960"/>
                <a:gd name="connsiteY215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86037 w 4215960"/>
                <a:gd name="connsiteY43" fmla="*/ 194958 h 4384865"/>
                <a:gd name="connsiteX44" fmla="*/ 747937 w 4215960"/>
                <a:gd name="connsiteY44" fmla="*/ 164795 h 4384865"/>
                <a:gd name="connsiteX45" fmla="*/ 774925 w 4215960"/>
                <a:gd name="connsiteY45" fmla="*/ 123520 h 4384865"/>
                <a:gd name="connsiteX46" fmla="*/ 512987 w 4215960"/>
                <a:gd name="connsiteY46" fmla="*/ 177495 h 4384865"/>
                <a:gd name="connsiteX47" fmla="*/ 362857 w 4215960"/>
                <a:gd name="connsiteY47" fmla="*/ 808862 h 4384865"/>
                <a:gd name="connsiteX48" fmla="*/ 312057 w 4215960"/>
                <a:gd name="connsiteY48" fmla="*/ 823377 h 4384865"/>
                <a:gd name="connsiteX49" fmla="*/ 239485 w 4215960"/>
                <a:gd name="connsiteY49" fmla="*/ 874177 h 4384865"/>
                <a:gd name="connsiteX50" fmla="*/ 210457 w 4215960"/>
                <a:gd name="connsiteY50" fmla="*/ 881434 h 4384865"/>
                <a:gd name="connsiteX51" fmla="*/ 159657 w 4215960"/>
                <a:gd name="connsiteY51" fmla="*/ 910462 h 4384865"/>
                <a:gd name="connsiteX52" fmla="*/ 130628 w 4215960"/>
                <a:gd name="connsiteY52" fmla="*/ 939491 h 4384865"/>
                <a:gd name="connsiteX53" fmla="*/ 108857 w 4215960"/>
                <a:gd name="connsiteY53" fmla="*/ 961262 h 4384865"/>
                <a:gd name="connsiteX54" fmla="*/ 94343 w 4215960"/>
                <a:gd name="connsiteY54" fmla="*/ 975777 h 4384865"/>
                <a:gd name="connsiteX55" fmla="*/ 43543 w 4215960"/>
                <a:gd name="connsiteY55" fmla="*/ 1055605 h 4384865"/>
                <a:gd name="connsiteX56" fmla="*/ 14514 w 4215960"/>
                <a:gd name="connsiteY56" fmla="*/ 1135434 h 4384865"/>
                <a:gd name="connsiteX57" fmla="*/ 0 w 4215960"/>
                <a:gd name="connsiteY57" fmla="*/ 1193491 h 4384865"/>
                <a:gd name="connsiteX58" fmla="*/ 7257 w 4215960"/>
                <a:gd name="connsiteY58" fmla="*/ 2165948 h 4384865"/>
                <a:gd name="connsiteX59" fmla="*/ 29028 w 4215960"/>
                <a:gd name="connsiteY59" fmla="*/ 2267548 h 4384865"/>
                <a:gd name="connsiteX60" fmla="*/ 43543 w 4215960"/>
                <a:gd name="connsiteY60" fmla="*/ 2303834 h 4384865"/>
                <a:gd name="connsiteX61" fmla="*/ 58057 w 4215960"/>
                <a:gd name="connsiteY61" fmla="*/ 2369148 h 4384865"/>
                <a:gd name="connsiteX62" fmla="*/ 79828 w 4215960"/>
                <a:gd name="connsiteY62" fmla="*/ 2419948 h 4384865"/>
                <a:gd name="connsiteX63" fmla="*/ 116114 w 4215960"/>
                <a:gd name="connsiteY63" fmla="*/ 2536062 h 4384865"/>
                <a:gd name="connsiteX64" fmla="*/ 137885 w 4215960"/>
                <a:gd name="connsiteY64" fmla="*/ 2601377 h 4384865"/>
                <a:gd name="connsiteX65" fmla="*/ 145143 w 4215960"/>
                <a:gd name="connsiteY65" fmla="*/ 2623148 h 4384865"/>
                <a:gd name="connsiteX66" fmla="*/ 166914 w 4215960"/>
                <a:gd name="connsiteY66" fmla="*/ 2666691 h 4384865"/>
                <a:gd name="connsiteX67" fmla="*/ 188685 w 4215960"/>
                <a:gd name="connsiteY67" fmla="*/ 2717491 h 4384865"/>
                <a:gd name="connsiteX68" fmla="*/ 195943 w 4215960"/>
                <a:gd name="connsiteY68" fmla="*/ 2746520 h 4384865"/>
                <a:gd name="connsiteX69" fmla="*/ 232228 w 4215960"/>
                <a:gd name="connsiteY69" fmla="*/ 2797320 h 4384865"/>
                <a:gd name="connsiteX70" fmla="*/ 254000 w 4215960"/>
                <a:gd name="connsiteY70" fmla="*/ 2855377 h 4384865"/>
                <a:gd name="connsiteX71" fmla="*/ 275771 w 4215960"/>
                <a:gd name="connsiteY71" fmla="*/ 2877148 h 4384865"/>
                <a:gd name="connsiteX72" fmla="*/ 312057 w 4215960"/>
                <a:gd name="connsiteY72" fmla="*/ 2949720 h 4384865"/>
                <a:gd name="connsiteX73" fmla="*/ 348343 w 4215960"/>
                <a:gd name="connsiteY73" fmla="*/ 3000520 h 4384865"/>
                <a:gd name="connsiteX74" fmla="*/ 355600 w 4215960"/>
                <a:gd name="connsiteY74" fmla="*/ 3022291 h 4384865"/>
                <a:gd name="connsiteX75" fmla="*/ 406400 w 4215960"/>
                <a:gd name="connsiteY75" fmla="*/ 3087605 h 4384865"/>
                <a:gd name="connsiteX76" fmla="*/ 435428 w 4215960"/>
                <a:gd name="connsiteY76" fmla="*/ 3152920 h 4384865"/>
                <a:gd name="connsiteX77" fmla="*/ 457200 w 4215960"/>
                <a:gd name="connsiteY77" fmla="*/ 3181948 h 4384865"/>
                <a:gd name="connsiteX78" fmla="*/ 471714 w 4215960"/>
                <a:gd name="connsiteY78" fmla="*/ 3240005 h 4384865"/>
                <a:gd name="connsiteX79" fmla="*/ 478971 w 4215960"/>
                <a:gd name="connsiteY79" fmla="*/ 3261777 h 4384865"/>
                <a:gd name="connsiteX80" fmla="*/ 486228 w 4215960"/>
                <a:gd name="connsiteY80" fmla="*/ 3290805 h 4384865"/>
                <a:gd name="connsiteX81" fmla="*/ 493485 w 4215960"/>
                <a:gd name="connsiteY81" fmla="*/ 3356120 h 4384865"/>
                <a:gd name="connsiteX82" fmla="*/ 515257 w 4215960"/>
                <a:gd name="connsiteY82" fmla="*/ 3414177 h 4384865"/>
                <a:gd name="connsiteX83" fmla="*/ 544285 w 4215960"/>
                <a:gd name="connsiteY83" fmla="*/ 3457720 h 4384865"/>
                <a:gd name="connsiteX84" fmla="*/ 573314 w 4215960"/>
                <a:gd name="connsiteY84" fmla="*/ 3508520 h 4384865"/>
                <a:gd name="connsiteX85" fmla="*/ 602343 w 4215960"/>
                <a:gd name="connsiteY85" fmla="*/ 3530291 h 4384865"/>
                <a:gd name="connsiteX86" fmla="*/ 645885 w 4215960"/>
                <a:gd name="connsiteY86" fmla="*/ 3573834 h 4384865"/>
                <a:gd name="connsiteX87" fmla="*/ 674914 w 4215960"/>
                <a:gd name="connsiteY87" fmla="*/ 3595605 h 4384865"/>
                <a:gd name="connsiteX88" fmla="*/ 711200 w 4215960"/>
                <a:gd name="connsiteY88" fmla="*/ 3639148 h 4384865"/>
                <a:gd name="connsiteX89" fmla="*/ 740228 w 4215960"/>
                <a:gd name="connsiteY89" fmla="*/ 3660920 h 4384865"/>
                <a:gd name="connsiteX90" fmla="*/ 812800 w 4215960"/>
                <a:gd name="connsiteY90" fmla="*/ 3726234 h 4384865"/>
                <a:gd name="connsiteX91" fmla="*/ 849085 w 4215960"/>
                <a:gd name="connsiteY91" fmla="*/ 3769777 h 4384865"/>
                <a:gd name="connsiteX92" fmla="*/ 870857 w 4215960"/>
                <a:gd name="connsiteY92" fmla="*/ 3784291 h 4384865"/>
                <a:gd name="connsiteX93" fmla="*/ 907143 w 4215960"/>
                <a:gd name="connsiteY93" fmla="*/ 3827834 h 4384865"/>
                <a:gd name="connsiteX94" fmla="*/ 936171 w 4215960"/>
                <a:gd name="connsiteY94" fmla="*/ 3849605 h 4384865"/>
                <a:gd name="connsiteX95" fmla="*/ 1030514 w 4215960"/>
                <a:gd name="connsiteY95" fmla="*/ 3893148 h 4384865"/>
                <a:gd name="connsiteX96" fmla="*/ 1480457 w 4215960"/>
                <a:gd name="connsiteY96" fmla="*/ 3878634 h 4384865"/>
                <a:gd name="connsiteX97" fmla="*/ 1531257 w 4215960"/>
                <a:gd name="connsiteY97" fmla="*/ 3864120 h 4384865"/>
                <a:gd name="connsiteX98" fmla="*/ 1618343 w 4215960"/>
                <a:gd name="connsiteY98" fmla="*/ 3856862 h 4384865"/>
                <a:gd name="connsiteX99" fmla="*/ 1698171 w 4215960"/>
                <a:gd name="connsiteY99" fmla="*/ 3842348 h 4384865"/>
                <a:gd name="connsiteX100" fmla="*/ 1756228 w 4215960"/>
                <a:gd name="connsiteY100" fmla="*/ 3835091 h 4384865"/>
                <a:gd name="connsiteX101" fmla="*/ 1785257 w 4215960"/>
                <a:gd name="connsiteY101" fmla="*/ 3820577 h 4384865"/>
                <a:gd name="connsiteX102" fmla="*/ 1850571 w 4215960"/>
                <a:gd name="connsiteY102" fmla="*/ 3798805 h 4384865"/>
                <a:gd name="connsiteX103" fmla="*/ 1886857 w 4215960"/>
                <a:gd name="connsiteY103" fmla="*/ 3784291 h 4384865"/>
                <a:gd name="connsiteX104" fmla="*/ 1988457 w 4215960"/>
                <a:gd name="connsiteY104" fmla="*/ 3769777 h 4384865"/>
                <a:gd name="connsiteX105" fmla="*/ 2017485 w 4215960"/>
                <a:gd name="connsiteY105" fmla="*/ 3762520 h 4384865"/>
                <a:gd name="connsiteX106" fmla="*/ 2637971 w 4215960"/>
                <a:gd name="connsiteY106" fmla="*/ 4109274 h 4384865"/>
                <a:gd name="connsiteX107" fmla="*/ 2724375 w 4215960"/>
                <a:gd name="connsiteY107" fmla="*/ 4295464 h 4384865"/>
                <a:gd name="connsiteX108" fmla="*/ 2784700 w 4215960"/>
                <a:gd name="connsiteY108" fmla="*/ 4354202 h 4384865"/>
                <a:gd name="connsiteX109" fmla="*/ 2795812 w 4215960"/>
                <a:gd name="connsiteY109" fmla="*/ 4324039 h 4384865"/>
                <a:gd name="connsiteX110" fmla="*/ 2841850 w 4215960"/>
                <a:gd name="connsiteY110" fmla="*/ 4297051 h 4384865"/>
                <a:gd name="connsiteX111" fmla="*/ 2892650 w 4215960"/>
                <a:gd name="connsiteY111" fmla="*/ 4370077 h 4384865"/>
                <a:gd name="connsiteX112" fmla="*/ 2941863 w 4215960"/>
                <a:gd name="connsiteY112" fmla="*/ 4373252 h 4384865"/>
                <a:gd name="connsiteX113" fmla="*/ 2897412 w 4215960"/>
                <a:gd name="connsiteY113" fmla="*/ 4279590 h 4384865"/>
                <a:gd name="connsiteX114" fmla="*/ 2854550 w 4215960"/>
                <a:gd name="connsiteY114" fmla="*/ 4211327 h 4384865"/>
                <a:gd name="connsiteX115" fmla="*/ 2897413 w 4215960"/>
                <a:gd name="connsiteY115" fmla="*/ 4195451 h 4384865"/>
                <a:gd name="connsiteX116" fmla="*/ 2878362 w 4215960"/>
                <a:gd name="connsiteY116" fmla="*/ 4154177 h 4384865"/>
                <a:gd name="connsiteX117" fmla="*/ 2930750 w 4215960"/>
                <a:gd name="connsiteY117" fmla="*/ 4163702 h 4384865"/>
                <a:gd name="connsiteX118" fmla="*/ 2910113 w 4215960"/>
                <a:gd name="connsiteY118" fmla="*/ 4130364 h 4384865"/>
                <a:gd name="connsiteX119" fmla="*/ 2931432 w 4215960"/>
                <a:gd name="connsiteY119" fmla="*/ 4113810 h 4384865"/>
                <a:gd name="connsiteX120" fmla="*/ 3052535 w 4215960"/>
                <a:gd name="connsiteY120" fmla="*/ 4199083 h 4384865"/>
                <a:gd name="connsiteX121" fmla="*/ 3087912 w 4215960"/>
                <a:gd name="connsiteY121" fmla="*/ 4185926 h 4384865"/>
                <a:gd name="connsiteX122" fmla="*/ 3140299 w 4215960"/>
                <a:gd name="connsiteY122" fmla="*/ 4251015 h 4384865"/>
                <a:gd name="connsiteX123" fmla="*/ 3160937 w 4215960"/>
                <a:gd name="connsiteY123" fmla="*/ 4309752 h 4384865"/>
                <a:gd name="connsiteX124" fmla="*/ 3268887 w 4215960"/>
                <a:gd name="connsiteY124" fmla="*/ 4328801 h 4384865"/>
                <a:gd name="connsiteX125" fmla="*/ 3208563 w 4215960"/>
                <a:gd name="connsiteY125" fmla="*/ 4262126 h 4384865"/>
                <a:gd name="connsiteX126" fmla="*/ 3205387 w 4215960"/>
                <a:gd name="connsiteY126" fmla="*/ 4193864 h 4384865"/>
                <a:gd name="connsiteX127" fmla="*/ 3259362 w 4215960"/>
                <a:gd name="connsiteY127" fmla="*/ 4249427 h 4384865"/>
                <a:gd name="connsiteX128" fmla="*/ 3308575 w 4215960"/>
                <a:gd name="connsiteY128" fmla="*/ 4254189 h 4384865"/>
                <a:gd name="connsiteX129" fmla="*/ 3302225 w 4215960"/>
                <a:gd name="connsiteY129" fmla="*/ 4204977 h 4384865"/>
                <a:gd name="connsiteX130" fmla="*/ 3362550 w 4215960"/>
                <a:gd name="connsiteY130" fmla="*/ 4209739 h 4384865"/>
                <a:gd name="connsiteX131" fmla="*/ 3424462 w 4215960"/>
                <a:gd name="connsiteY131" fmla="*/ 4252601 h 4384865"/>
                <a:gd name="connsiteX132" fmla="*/ 3456212 w 4215960"/>
                <a:gd name="connsiteY132" fmla="*/ 4239902 h 4384865"/>
                <a:gd name="connsiteX133" fmla="*/ 3449863 w 4215960"/>
                <a:gd name="connsiteY133" fmla="*/ 4204977 h 4384865"/>
                <a:gd name="connsiteX134" fmla="*/ 3491138 w 4215960"/>
                <a:gd name="connsiteY134" fmla="*/ 4181165 h 4384865"/>
                <a:gd name="connsiteX135" fmla="*/ 3575275 w 4215960"/>
                <a:gd name="connsiteY135" fmla="*/ 4238315 h 4384865"/>
                <a:gd name="connsiteX136" fmla="*/ 3592738 w 4215960"/>
                <a:gd name="connsiteY136" fmla="*/ 4136717 h 4384865"/>
                <a:gd name="connsiteX137" fmla="*/ 3567338 w 4215960"/>
                <a:gd name="connsiteY137" fmla="*/ 4114491 h 4384865"/>
                <a:gd name="connsiteX138" fmla="*/ 3494312 w 4215960"/>
                <a:gd name="connsiteY138" fmla="*/ 4071628 h 4384865"/>
                <a:gd name="connsiteX139" fmla="*/ 3516537 w 4215960"/>
                <a:gd name="connsiteY139" fmla="*/ 4046229 h 4384865"/>
                <a:gd name="connsiteX140" fmla="*/ 3537175 w 4215960"/>
                <a:gd name="connsiteY140" fmla="*/ 4024003 h 4384865"/>
                <a:gd name="connsiteX141" fmla="*/ 3591150 w 4215960"/>
                <a:gd name="connsiteY141" fmla="*/ 4055754 h 4384865"/>
                <a:gd name="connsiteX142" fmla="*/ 3597500 w 4215960"/>
                <a:gd name="connsiteY142" fmla="*/ 4011304 h 4384865"/>
                <a:gd name="connsiteX143" fmla="*/ 3541937 w 4215960"/>
                <a:gd name="connsiteY143" fmla="*/ 3987491 h 4384865"/>
                <a:gd name="connsiteX144" fmla="*/ 3540350 w 4215960"/>
                <a:gd name="connsiteY144" fmla="*/ 3977967 h 4384865"/>
                <a:gd name="connsiteX145" fmla="*/ 3527649 w 4215960"/>
                <a:gd name="connsiteY145" fmla="*/ 3939868 h 4384865"/>
                <a:gd name="connsiteX146" fmla="*/ 3533999 w 4215960"/>
                <a:gd name="connsiteY146" fmla="*/ 3892242 h 4384865"/>
                <a:gd name="connsiteX147" fmla="*/ 3545112 w 4215960"/>
                <a:gd name="connsiteY147" fmla="*/ 3836679 h 4384865"/>
                <a:gd name="connsiteX148" fmla="*/ 3507012 w 4215960"/>
                <a:gd name="connsiteY148" fmla="*/ 3806517 h 4384865"/>
                <a:gd name="connsiteX149" fmla="*/ 3540349 w 4215960"/>
                <a:gd name="connsiteY149" fmla="*/ 3796992 h 4384865"/>
                <a:gd name="connsiteX150" fmla="*/ 3518124 w 4215960"/>
                <a:gd name="connsiteY150" fmla="*/ 3760479 h 4384865"/>
                <a:gd name="connsiteX151" fmla="*/ 3556225 w 4215960"/>
                <a:gd name="connsiteY151" fmla="*/ 3755718 h 4384865"/>
                <a:gd name="connsiteX152" fmla="*/ 3562574 w 4215960"/>
                <a:gd name="connsiteY152" fmla="*/ 3722379 h 4384865"/>
                <a:gd name="connsiteX153" fmla="*/ 3624488 w 4215960"/>
                <a:gd name="connsiteY153" fmla="*/ 3731906 h 4384865"/>
                <a:gd name="connsiteX154" fmla="*/ 3657601 w 4215960"/>
                <a:gd name="connsiteY154" fmla="*/ 3747098 h 4384865"/>
                <a:gd name="connsiteX155" fmla="*/ 3623808 w 4215960"/>
                <a:gd name="connsiteY155" fmla="*/ 3788146 h 4384865"/>
                <a:gd name="connsiteX156" fmla="*/ 3662816 w 4215960"/>
                <a:gd name="connsiteY156" fmla="*/ 3895642 h 4384865"/>
                <a:gd name="connsiteX157" fmla="*/ 3715203 w 4215960"/>
                <a:gd name="connsiteY157" fmla="*/ 3926940 h 4384865"/>
                <a:gd name="connsiteX158" fmla="*/ 3767137 w 4215960"/>
                <a:gd name="connsiteY158" fmla="*/ 3884758 h 4384865"/>
                <a:gd name="connsiteX159" fmla="*/ 3852862 w 4215960"/>
                <a:gd name="connsiteY159" fmla="*/ 3836225 h 4384865"/>
                <a:gd name="connsiteX160" fmla="*/ 3835626 w 4215960"/>
                <a:gd name="connsiteY160" fmla="*/ 3747324 h 4384865"/>
                <a:gd name="connsiteX161" fmla="*/ 3912960 w 4215960"/>
                <a:gd name="connsiteY161" fmla="*/ 3614655 h 4384865"/>
                <a:gd name="connsiteX162" fmla="*/ 4205514 w 4215960"/>
                <a:gd name="connsiteY162" fmla="*/ 3281507 h 4384865"/>
                <a:gd name="connsiteX163" fmla="*/ 4124097 w 4215960"/>
                <a:gd name="connsiteY163" fmla="*/ 3272435 h 4384865"/>
                <a:gd name="connsiteX164" fmla="*/ 4128634 w 4215960"/>
                <a:gd name="connsiteY164" fmla="*/ 3180587 h 4384865"/>
                <a:gd name="connsiteX165" fmla="*/ 4079647 w 4215960"/>
                <a:gd name="connsiteY165" fmla="*/ 3155415 h 4384865"/>
                <a:gd name="connsiteX166" fmla="*/ 3995510 w 4215960"/>
                <a:gd name="connsiteY166" fmla="*/ 3186937 h 4384865"/>
                <a:gd name="connsiteX167" fmla="*/ 3958771 w 4215960"/>
                <a:gd name="connsiteY167" fmla="*/ 3150652 h 4384865"/>
                <a:gd name="connsiteX168" fmla="*/ 4003448 w 4215960"/>
                <a:gd name="connsiteY168" fmla="*/ 3127747 h 4384865"/>
                <a:gd name="connsiteX169" fmla="*/ 3874181 w 4215960"/>
                <a:gd name="connsiteY169" fmla="*/ 2914568 h 4384865"/>
                <a:gd name="connsiteX170" fmla="*/ 3889147 w 4215960"/>
                <a:gd name="connsiteY170" fmla="*/ 2884405 h 4384865"/>
                <a:gd name="connsiteX171" fmla="*/ 3865562 w 4215960"/>
                <a:gd name="connsiteY171" fmla="*/ 2768745 h 4384865"/>
                <a:gd name="connsiteX172" fmla="*/ 3706813 w 4215960"/>
                <a:gd name="connsiteY172" fmla="*/ 2757859 h 4384865"/>
                <a:gd name="connsiteX173" fmla="*/ 3673475 w 4215960"/>
                <a:gd name="connsiteY173" fmla="*/ 2806617 h 4384865"/>
                <a:gd name="connsiteX174" fmla="*/ 3584575 w 4215960"/>
                <a:gd name="connsiteY174" fmla="*/ 2821133 h 4384865"/>
                <a:gd name="connsiteX175" fmla="*/ 3590925 w 4215960"/>
                <a:gd name="connsiteY175" fmla="*/ 2799134 h 4384865"/>
                <a:gd name="connsiteX176" fmla="*/ 3537403 w 4215960"/>
                <a:gd name="connsiteY176" fmla="*/ 2783033 h 4384865"/>
                <a:gd name="connsiteX177" fmla="*/ 3512684 w 4215960"/>
                <a:gd name="connsiteY177" fmla="*/ 2617932 h 4384865"/>
                <a:gd name="connsiteX178" fmla="*/ 3232377 w 4215960"/>
                <a:gd name="connsiteY178" fmla="*/ 2551257 h 4384865"/>
                <a:gd name="connsiteX179" fmla="*/ 3096078 w 4215960"/>
                <a:gd name="connsiteY179" fmla="*/ 2594573 h 4384865"/>
                <a:gd name="connsiteX180" fmla="*/ 2964089 w 4215960"/>
                <a:gd name="connsiteY180" fmla="*/ 2587089 h 4384865"/>
                <a:gd name="connsiteX181" fmla="*/ 2831646 w 4215960"/>
                <a:gd name="connsiteY181" fmla="*/ 2476191 h 4384865"/>
                <a:gd name="connsiteX182" fmla="*/ 2618468 w 4215960"/>
                <a:gd name="connsiteY182" fmla="*/ 2172978 h 4384865"/>
                <a:gd name="connsiteX183" fmla="*/ 2220006 w 4215960"/>
                <a:gd name="connsiteY183" fmla="*/ 2033505 h 4384865"/>
                <a:gd name="connsiteX184" fmla="*/ 1983468 w 4215960"/>
                <a:gd name="connsiteY184" fmla="*/ 1720541 h 4384865"/>
                <a:gd name="connsiteX185" fmla="*/ 2017259 w 4215960"/>
                <a:gd name="connsiteY185" fmla="*/ 1695595 h 4384865"/>
                <a:gd name="connsiteX186" fmla="*/ 2076903 w 4215960"/>
                <a:gd name="connsiteY186" fmla="*/ 1778598 h 4384865"/>
                <a:gd name="connsiteX187" fmla="*/ 2097087 w 4215960"/>
                <a:gd name="connsiteY187" fmla="*/ 1761135 h 4384865"/>
                <a:gd name="connsiteX188" fmla="*/ 2140177 w 4215960"/>
                <a:gd name="connsiteY188" fmla="*/ 1791979 h 4384865"/>
                <a:gd name="connsiteX189" fmla="*/ 2228850 w 4215960"/>
                <a:gd name="connsiteY189" fmla="*/ 1738230 h 4384865"/>
                <a:gd name="connsiteX190" fmla="*/ 2244952 w 4215960"/>
                <a:gd name="connsiteY190" fmla="*/ 1717820 h 4384865"/>
                <a:gd name="connsiteX191" fmla="*/ 2303235 w 4215960"/>
                <a:gd name="connsiteY191" fmla="*/ 1718046 h 4384865"/>
                <a:gd name="connsiteX192" fmla="*/ 2319338 w 4215960"/>
                <a:gd name="connsiteY192" fmla="*/ 1684936 h 4384865"/>
                <a:gd name="connsiteX193" fmla="*/ 2300514 w 4215960"/>
                <a:gd name="connsiteY193" fmla="*/ 1659309 h 4384865"/>
                <a:gd name="connsiteX194" fmla="*/ 2233386 w 4215960"/>
                <a:gd name="connsiteY194" fmla="*/ 1679266 h 4384865"/>
                <a:gd name="connsiteX195" fmla="*/ 2211614 w 4215960"/>
                <a:gd name="connsiteY195" fmla="*/ 1625745 h 4384865"/>
                <a:gd name="connsiteX196" fmla="*/ 2232932 w 4215960"/>
                <a:gd name="connsiteY196" fmla="*/ 1596035 h 4384865"/>
                <a:gd name="connsiteX197" fmla="*/ 2176462 w 4215960"/>
                <a:gd name="connsiteY197" fmla="*/ 1492621 h 4384865"/>
                <a:gd name="connsiteX198" fmla="*/ 2127931 w 4215960"/>
                <a:gd name="connsiteY198" fmla="*/ 1531402 h 4384865"/>
                <a:gd name="connsiteX199" fmla="*/ 2038576 w 4215960"/>
                <a:gd name="connsiteY199" fmla="*/ 1476746 h 4384865"/>
                <a:gd name="connsiteX200" fmla="*/ 2090510 w 4215960"/>
                <a:gd name="connsiteY200" fmla="*/ 1384217 h 4384865"/>
                <a:gd name="connsiteX201" fmla="*/ 2047648 w 4215960"/>
                <a:gd name="connsiteY201" fmla="*/ 1263114 h 4384865"/>
                <a:gd name="connsiteX202" fmla="*/ 2062389 w 4215960"/>
                <a:gd name="connsiteY202" fmla="*/ 1139062 h 4384865"/>
                <a:gd name="connsiteX203" fmla="*/ 2157639 w 4215960"/>
                <a:gd name="connsiteY203" fmla="*/ 1065357 h 4384865"/>
                <a:gd name="connsiteX204" fmla="*/ 2262868 w 4215960"/>
                <a:gd name="connsiteY204" fmla="*/ 1042905 h 4384865"/>
                <a:gd name="connsiteX205" fmla="*/ 2199821 w 4215960"/>
                <a:gd name="connsiteY205" fmla="*/ 953098 h 4384865"/>
                <a:gd name="connsiteX206" fmla="*/ 2182585 w 4215960"/>
                <a:gd name="connsiteY206" fmla="*/ 997775 h 4384865"/>
                <a:gd name="connsiteX207" fmla="*/ 2139270 w 4215960"/>
                <a:gd name="connsiteY207" fmla="*/ 950604 h 4384865"/>
                <a:gd name="connsiteX208" fmla="*/ 2160588 w 4215960"/>
                <a:gd name="connsiteY208" fmla="*/ 865332 h 4384865"/>
                <a:gd name="connsiteX209" fmla="*/ 2233612 w 4215960"/>
                <a:gd name="connsiteY209" fmla="*/ 768041 h 4384865"/>
                <a:gd name="connsiteX210" fmla="*/ 2216603 w 4215960"/>
                <a:gd name="connsiteY210" fmla="*/ 661452 h 4384865"/>
                <a:gd name="connsiteX211" fmla="*/ 2045381 w 4215960"/>
                <a:gd name="connsiteY211" fmla="*/ 671203 h 4384865"/>
                <a:gd name="connsiteX212" fmla="*/ 2026103 w 4215960"/>
                <a:gd name="connsiteY212" fmla="*/ 713840 h 4384865"/>
                <a:gd name="connsiteX213" fmla="*/ 1993900 w 4215960"/>
                <a:gd name="connsiteY213" fmla="*/ 646257 h 4384865"/>
                <a:gd name="connsiteX214" fmla="*/ 1964190 w 4215960"/>
                <a:gd name="connsiteY214" fmla="*/ 686625 h 4384865"/>
                <a:gd name="connsiteX215" fmla="*/ 1778681 w 4215960"/>
                <a:gd name="connsiteY215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86037 w 4215960"/>
                <a:gd name="connsiteY43" fmla="*/ 194958 h 4384865"/>
                <a:gd name="connsiteX44" fmla="*/ 747937 w 4215960"/>
                <a:gd name="connsiteY44" fmla="*/ 164795 h 4384865"/>
                <a:gd name="connsiteX45" fmla="*/ 774925 w 4215960"/>
                <a:gd name="connsiteY45" fmla="*/ 123520 h 4384865"/>
                <a:gd name="connsiteX46" fmla="*/ 771750 w 4215960"/>
                <a:gd name="connsiteY46" fmla="*/ 123520 h 4384865"/>
                <a:gd name="connsiteX47" fmla="*/ 512987 w 4215960"/>
                <a:gd name="connsiteY47" fmla="*/ 177495 h 4384865"/>
                <a:gd name="connsiteX48" fmla="*/ 362857 w 4215960"/>
                <a:gd name="connsiteY48" fmla="*/ 808862 h 4384865"/>
                <a:gd name="connsiteX49" fmla="*/ 312057 w 4215960"/>
                <a:gd name="connsiteY49" fmla="*/ 823377 h 4384865"/>
                <a:gd name="connsiteX50" fmla="*/ 239485 w 4215960"/>
                <a:gd name="connsiteY50" fmla="*/ 874177 h 4384865"/>
                <a:gd name="connsiteX51" fmla="*/ 210457 w 4215960"/>
                <a:gd name="connsiteY51" fmla="*/ 881434 h 4384865"/>
                <a:gd name="connsiteX52" fmla="*/ 159657 w 4215960"/>
                <a:gd name="connsiteY52" fmla="*/ 910462 h 4384865"/>
                <a:gd name="connsiteX53" fmla="*/ 130628 w 4215960"/>
                <a:gd name="connsiteY53" fmla="*/ 939491 h 4384865"/>
                <a:gd name="connsiteX54" fmla="*/ 108857 w 4215960"/>
                <a:gd name="connsiteY54" fmla="*/ 961262 h 4384865"/>
                <a:gd name="connsiteX55" fmla="*/ 94343 w 4215960"/>
                <a:gd name="connsiteY55" fmla="*/ 975777 h 4384865"/>
                <a:gd name="connsiteX56" fmla="*/ 43543 w 4215960"/>
                <a:gd name="connsiteY56" fmla="*/ 1055605 h 4384865"/>
                <a:gd name="connsiteX57" fmla="*/ 14514 w 4215960"/>
                <a:gd name="connsiteY57" fmla="*/ 1135434 h 4384865"/>
                <a:gd name="connsiteX58" fmla="*/ 0 w 4215960"/>
                <a:gd name="connsiteY58" fmla="*/ 1193491 h 4384865"/>
                <a:gd name="connsiteX59" fmla="*/ 7257 w 4215960"/>
                <a:gd name="connsiteY59" fmla="*/ 2165948 h 4384865"/>
                <a:gd name="connsiteX60" fmla="*/ 29028 w 4215960"/>
                <a:gd name="connsiteY60" fmla="*/ 2267548 h 4384865"/>
                <a:gd name="connsiteX61" fmla="*/ 43543 w 4215960"/>
                <a:gd name="connsiteY61" fmla="*/ 2303834 h 4384865"/>
                <a:gd name="connsiteX62" fmla="*/ 58057 w 4215960"/>
                <a:gd name="connsiteY62" fmla="*/ 2369148 h 4384865"/>
                <a:gd name="connsiteX63" fmla="*/ 79828 w 4215960"/>
                <a:gd name="connsiteY63" fmla="*/ 2419948 h 4384865"/>
                <a:gd name="connsiteX64" fmla="*/ 116114 w 4215960"/>
                <a:gd name="connsiteY64" fmla="*/ 2536062 h 4384865"/>
                <a:gd name="connsiteX65" fmla="*/ 137885 w 4215960"/>
                <a:gd name="connsiteY65" fmla="*/ 2601377 h 4384865"/>
                <a:gd name="connsiteX66" fmla="*/ 145143 w 4215960"/>
                <a:gd name="connsiteY66" fmla="*/ 2623148 h 4384865"/>
                <a:gd name="connsiteX67" fmla="*/ 166914 w 4215960"/>
                <a:gd name="connsiteY67" fmla="*/ 2666691 h 4384865"/>
                <a:gd name="connsiteX68" fmla="*/ 188685 w 4215960"/>
                <a:gd name="connsiteY68" fmla="*/ 2717491 h 4384865"/>
                <a:gd name="connsiteX69" fmla="*/ 195943 w 4215960"/>
                <a:gd name="connsiteY69" fmla="*/ 2746520 h 4384865"/>
                <a:gd name="connsiteX70" fmla="*/ 232228 w 4215960"/>
                <a:gd name="connsiteY70" fmla="*/ 2797320 h 4384865"/>
                <a:gd name="connsiteX71" fmla="*/ 254000 w 4215960"/>
                <a:gd name="connsiteY71" fmla="*/ 2855377 h 4384865"/>
                <a:gd name="connsiteX72" fmla="*/ 275771 w 4215960"/>
                <a:gd name="connsiteY72" fmla="*/ 2877148 h 4384865"/>
                <a:gd name="connsiteX73" fmla="*/ 312057 w 4215960"/>
                <a:gd name="connsiteY73" fmla="*/ 2949720 h 4384865"/>
                <a:gd name="connsiteX74" fmla="*/ 348343 w 4215960"/>
                <a:gd name="connsiteY74" fmla="*/ 3000520 h 4384865"/>
                <a:gd name="connsiteX75" fmla="*/ 355600 w 4215960"/>
                <a:gd name="connsiteY75" fmla="*/ 3022291 h 4384865"/>
                <a:gd name="connsiteX76" fmla="*/ 406400 w 4215960"/>
                <a:gd name="connsiteY76" fmla="*/ 3087605 h 4384865"/>
                <a:gd name="connsiteX77" fmla="*/ 435428 w 4215960"/>
                <a:gd name="connsiteY77" fmla="*/ 3152920 h 4384865"/>
                <a:gd name="connsiteX78" fmla="*/ 457200 w 4215960"/>
                <a:gd name="connsiteY78" fmla="*/ 3181948 h 4384865"/>
                <a:gd name="connsiteX79" fmla="*/ 471714 w 4215960"/>
                <a:gd name="connsiteY79" fmla="*/ 3240005 h 4384865"/>
                <a:gd name="connsiteX80" fmla="*/ 478971 w 4215960"/>
                <a:gd name="connsiteY80" fmla="*/ 3261777 h 4384865"/>
                <a:gd name="connsiteX81" fmla="*/ 486228 w 4215960"/>
                <a:gd name="connsiteY81" fmla="*/ 3290805 h 4384865"/>
                <a:gd name="connsiteX82" fmla="*/ 493485 w 4215960"/>
                <a:gd name="connsiteY82" fmla="*/ 3356120 h 4384865"/>
                <a:gd name="connsiteX83" fmla="*/ 515257 w 4215960"/>
                <a:gd name="connsiteY83" fmla="*/ 3414177 h 4384865"/>
                <a:gd name="connsiteX84" fmla="*/ 544285 w 4215960"/>
                <a:gd name="connsiteY84" fmla="*/ 3457720 h 4384865"/>
                <a:gd name="connsiteX85" fmla="*/ 573314 w 4215960"/>
                <a:gd name="connsiteY85" fmla="*/ 3508520 h 4384865"/>
                <a:gd name="connsiteX86" fmla="*/ 602343 w 4215960"/>
                <a:gd name="connsiteY86" fmla="*/ 3530291 h 4384865"/>
                <a:gd name="connsiteX87" fmla="*/ 645885 w 4215960"/>
                <a:gd name="connsiteY87" fmla="*/ 3573834 h 4384865"/>
                <a:gd name="connsiteX88" fmla="*/ 674914 w 4215960"/>
                <a:gd name="connsiteY88" fmla="*/ 3595605 h 4384865"/>
                <a:gd name="connsiteX89" fmla="*/ 711200 w 4215960"/>
                <a:gd name="connsiteY89" fmla="*/ 3639148 h 4384865"/>
                <a:gd name="connsiteX90" fmla="*/ 740228 w 4215960"/>
                <a:gd name="connsiteY90" fmla="*/ 3660920 h 4384865"/>
                <a:gd name="connsiteX91" fmla="*/ 812800 w 4215960"/>
                <a:gd name="connsiteY91" fmla="*/ 3726234 h 4384865"/>
                <a:gd name="connsiteX92" fmla="*/ 849085 w 4215960"/>
                <a:gd name="connsiteY92" fmla="*/ 3769777 h 4384865"/>
                <a:gd name="connsiteX93" fmla="*/ 870857 w 4215960"/>
                <a:gd name="connsiteY93" fmla="*/ 3784291 h 4384865"/>
                <a:gd name="connsiteX94" fmla="*/ 907143 w 4215960"/>
                <a:gd name="connsiteY94" fmla="*/ 3827834 h 4384865"/>
                <a:gd name="connsiteX95" fmla="*/ 936171 w 4215960"/>
                <a:gd name="connsiteY95" fmla="*/ 3849605 h 4384865"/>
                <a:gd name="connsiteX96" fmla="*/ 1030514 w 4215960"/>
                <a:gd name="connsiteY96" fmla="*/ 3893148 h 4384865"/>
                <a:gd name="connsiteX97" fmla="*/ 1480457 w 4215960"/>
                <a:gd name="connsiteY97" fmla="*/ 3878634 h 4384865"/>
                <a:gd name="connsiteX98" fmla="*/ 1531257 w 4215960"/>
                <a:gd name="connsiteY98" fmla="*/ 3864120 h 4384865"/>
                <a:gd name="connsiteX99" fmla="*/ 1618343 w 4215960"/>
                <a:gd name="connsiteY99" fmla="*/ 3856862 h 4384865"/>
                <a:gd name="connsiteX100" fmla="*/ 1698171 w 4215960"/>
                <a:gd name="connsiteY100" fmla="*/ 3842348 h 4384865"/>
                <a:gd name="connsiteX101" fmla="*/ 1756228 w 4215960"/>
                <a:gd name="connsiteY101" fmla="*/ 3835091 h 4384865"/>
                <a:gd name="connsiteX102" fmla="*/ 1785257 w 4215960"/>
                <a:gd name="connsiteY102" fmla="*/ 3820577 h 4384865"/>
                <a:gd name="connsiteX103" fmla="*/ 1850571 w 4215960"/>
                <a:gd name="connsiteY103" fmla="*/ 3798805 h 4384865"/>
                <a:gd name="connsiteX104" fmla="*/ 1886857 w 4215960"/>
                <a:gd name="connsiteY104" fmla="*/ 3784291 h 4384865"/>
                <a:gd name="connsiteX105" fmla="*/ 1988457 w 4215960"/>
                <a:gd name="connsiteY105" fmla="*/ 3769777 h 4384865"/>
                <a:gd name="connsiteX106" fmla="*/ 2017485 w 4215960"/>
                <a:gd name="connsiteY106" fmla="*/ 3762520 h 4384865"/>
                <a:gd name="connsiteX107" fmla="*/ 2637971 w 4215960"/>
                <a:gd name="connsiteY107" fmla="*/ 4109274 h 4384865"/>
                <a:gd name="connsiteX108" fmla="*/ 2724375 w 4215960"/>
                <a:gd name="connsiteY108" fmla="*/ 4295464 h 4384865"/>
                <a:gd name="connsiteX109" fmla="*/ 2784700 w 4215960"/>
                <a:gd name="connsiteY109" fmla="*/ 4354202 h 4384865"/>
                <a:gd name="connsiteX110" fmla="*/ 2795812 w 4215960"/>
                <a:gd name="connsiteY110" fmla="*/ 4324039 h 4384865"/>
                <a:gd name="connsiteX111" fmla="*/ 2841850 w 4215960"/>
                <a:gd name="connsiteY111" fmla="*/ 4297051 h 4384865"/>
                <a:gd name="connsiteX112" fmla="*/ 2892650 w 4215960"/>
                <a:gd name="connsiteY112" fmla="*/ 4370077 h 4384865"/>
                <a:gd name="connsiteX113" fmla="*/ 2941863 w 4215960"/>
                <a:gd name="connsiteY113" fmla="*/ 4373252 h 4384865"/>
                <a:gd name="connsiteX114" fmla="*/ 2897412 w 4215960"/>
                <a:gd name="connsiteY114" fmla="*/ 4279590 h 4384865"/>
                <a:gd name="connsiteX115" fmla="*/ 2854550 w 4215960"/>
                <a:gd name="connsiteY115" fmla="*/ 4211327 h 4384865"/>
                <a:gd name="connsiteX116" fmla="*/ 2897413 w 4215960"/>
                <a:gd name="connsiteY116" fmla="*/ 4195451 h 4384865"/>
                <a:gd name="connsiteX117" fmla="*/ 2878362 w 4215960"/>
                <a:gd name="connsiteY117" fmla="*/ 4154177 h 4384865"/>
                <a:gd name="connsiteX118" fmla="*/ 2930750 w 4215960"/>
                <a:gd name="connsiteY118" fmla="*/ 4163702 h 4384865"/>
                <a:gd name="connsiteX119" fmla="*/ 2910113 w 4215960"/>
                <a:gd name="connsiteY119" fmla="*/ 4130364 h 4384865"/>
                <a:gd name="connsiteX120" fmla="*/ 2931432 w 4215960"/>
                <a:gd name="connsiteY120" fmla="*/ 4113810 h 4384865"/>
                <a:gd name="connsiteX121" fmla="*/ 3052535 w 4215960"/>
                <a:gd name="connsiteY121" fmla="*/ 4199083 h 4384865"/>
                <a:gd name="connsiteX122" fmla="*/ 3087912 w 4215960"/>
                <a:gd name="connsiteY122" fmla="*/ 4185926 h 4384865"/>
                <a:gd name="connsiteX123" fmla="*/ 3140299 w 4215960"/>
                <a:gd name="connsiteY123" fmla="*/ 4251015 h 4384865"/>
                <a:gd name="connsiteX124" fmla="*/ 3160937 w 4215960"/>
                <a:gd name="connsiteY124" fmla="*/ 4309752 h 4384865"/>
                <a:gd name="connsiteX125" fmla="*/ 3268887 w 4215960"/>
                <a:gd name="connsiteY125" fmla="*/ 4328801 h 4384865"/>
                <a:gd name="connsiteX126" fmla="*/ 3208563 w 4215960"/>
                <a:gd name="connsiteY126" fmla="*/ 4262126 h 4384865"/>
                <a:gd name="connsiteX127" fmla="*/ 3205387 w 4215960"/>
                <a:gd name="connsiteY127" fmla="*/ 4193864 h 4384865"/>
                <a:gd name="connsiteX128" fmla="*/ 3259362 w 4215960"/>
                <a:gd name="connsiteY128" fmla="*/ 4249427 h 4384865"/>
                <a:gd name="connsiteX129" fmla="*/ 3308575 w 4215960"/>
                <a:gd name="connsiteY129" fmla="*/ 4254189 h 4384865"/>
                <a:gd name="connsiteX130" fmla="*/ 3302225 w 4215960"/>
                <a:gd name="connsiteY130" fmla="*/ 4204977 h 4384865"/>
                <a:gd name="connsiteX131" fmla="*/ 3362550 w 4215960"/>
                <a:gd name="connsiteY131" fmla="*/ 4209739 h 4384865"/>
                <a:gd name="connsiteX132" fmla="*/ 3424462 w 4215960"/>
                <a:gd name="connsiteY132" fmla="*/ 4252601 h 4384865"/>
                <a:gd name="connsiteX133" fmla="*/ 3456212 w 4215960"/>
                <a:gd name="connsiteY133" fmla="*/ 4239902 h 4384865"/>
                <a:gd name="connsiteX134" fmla="*/ 3449863 w 4215960"/>
                <a:gd name="connsiteY134" fmla="*/ 4204977 h 4384865"/>
                <a:gd name="connsiteX135" fmla="*/ 3491138 w 4215960"/>
                <a:gd name="connsiteY135" fmla="*/ 4181165 h 4384865"/>
                <a:gd name="connsiteX136" fmla="*/ 3575275 w 4215960"/>
                <a:gd name="connsiteY136" fmla="*/ 4238315 h 4384865"/>
                <a:gd name="connsiteX137" fmla="*/ 3592738 w 4215960"/>
                <a:gd name="connsiteY137" fmla="*/ 4136717 h 4384865"/>
                <a:gd name="connsiteX138" fmla="*/ 3567338 w 4215960"/>
                <a:gd name="connsiteY138" fmla="*/ 4114491 h 4384865"/>
                <a:gd name="connsiteX139" fmla="*/ 3494312 w 4215960"/>
                <a:gd name="connsiteY139" fmla="*/ 4071628 h 4384865"/>
                <a:gd name="connsiteX140" fmla="*/ 3516537 w 4215960"/>
                <a:gd name="connsiteY140" fmla="*/ 4046229 h 4384865"/>
                <a:gd name="connsiteX141" fmla="*/ 3537175 w 4215960"/>
                <a:gd name="connsiteY141" fmla="*/ 4024003 h 4384865"/>
                <a:gd name="connsiteX142" fmla="*/ 3591150 w 4215960"/>
                <a:gd name="connsiteY142" fmla="*/ 4055754 h 4384865"/>
                <a:gd name="connsiteX143" fmla="*/ 3597500 w 4215960"/>
                <a:gd name="connsiteY143" fmla="*/ 4011304 h 4384865"/>
                <a:gd name="connsiteX144" fmla="*/ 3541937 w 4215960"/>
                <a:gd name="connsiteY144" fmla="*/ 3987491 h 4384865"/>
                <a:gd name="connsiteX145" fmla="*/ 3540350 w 4215960"/>
                <a:gd name="connsiteY145" fmla="*/ 3977967 h 4384865"/>
                <a:gd name="connsiteX146" fmla="*/ 3527649 w 4215960"/>
                <a:gd name="connsiteY146" fmla="*/ 3939868 h 4384865"/>
                <a:gd name="connsiteX147" fmla="*/ 3533999 w 4215960"/>
                <a:gd name="connsiteY147" fmla="*/ 3892242 h 4384865"/>
                <a:gd name="connsiteX148" fmla="*/ 3545112 w 4215960"/>
                <a:gd name="connsiteY148" fmla="*/ 3836679 h 4384865"/>
                <a:gd name="connsiteX149" fmla="*/ 3507012 w 4215960"/>
                <a:gd name="connsiteY149" fmla="*/ 3806517 h 4384865"/>
                <a:gd name="connsiteX150" fmla="*/ 3540349 w 4215960"/>
                <a:gd name="connsiteY150" fmla="*/ 3796992 h 4384865"/>
                <a:gd name="connsiteX151" fmla="*/ 3518124 w 4215960"/>
                <a:gd name="connsiteY151" fmla="*/ 3760479 h 4384865"/>
                <a:gd name="connsiteX152" fmla="*/ 3556225 w 4215960"/>
                <a:gd name="connsiteY152" fmla="*/ 3755718 h 4384865"/>
                <a:gd name="connsiteX153" fmla="*/ 3562574 w 4215960"/>
                <a:gd name="connsiteY153" fmla="*/ 3722379 h 4384865"/>
                <a:gd name="connsiteX154" fmla="*/ 3624488 w 4215960"/>
                <a:gd name="connsiteY154" fmla="*/ 3731906 h 4384865"/>
                <a:gd name="connsiteX155" fmla="*/ 3657601 w 4215960"/>
                <a:gd name="connsiteY155" fmla="*/ 3747098 h 4384865"/>
                <a:gd name="connsiteX156" fmla="*/ 3623808 w 4215960"/>
                <a:gd name="connsiteY156" fmla="*/ 3788146 h 4384865"/>
                <a:gd name="connsiteX157" fmla="*/ 3662816 w 4215960"/>
                <a:gd name="connsiteY157" fmla="*/ 3895642 h 4384865"/>
                <a:gd name="connsiteX158" fmla="*/ 3715203 w 4215960"/>
                <a:gd name="connsiteY158" fmla="*/ 3926940 h 4384865"/>
                <a:gd name="connsiteX159" fmla="*/ 3767137 w 4215960"/>
                <a:gd name="connsiteY159" fmla="*/ 3884758 h 4384865"/>
                <a:gd name="connsiteX160" fmla="*/ 3852862 w 4215960"/>
                <a:gd name="connsiteY160" fmla="*/ 3836225 h 4384865"/>
                <a:gd name="connsiteX161" fmla="*/ 3835626 w 4215960"/>
                <a:gd name="connsiteY161" fmla="*/ 3747324 h 4384865"/>
                <a:gd name="connsiteX162" fmla="*/ 3912960 w 4215960"/>
                <a:gd name="connsiteY162" fmla="*/ 3614655 h 4384865"/>
                <a:gd name="connsiteX163" fmla="*/ 4205514 w 4215960"/>
                <a:gd name="connsiteY163" fmla="*/ 3281507 h 4384865"/>
                <a:gd name="connsiteX164" fmla="*/ 4124097 w 4215960"/>
                <a:gd name="connsiteY164" fmla="*/ 3272435 h 4384865"/>
                <a:gd name="connsiteX165" fmla="*/ 4128634 w 4215960"/>
                <a:gd name="connsiteY165" fmla="*/ 3180587 h 4384865"/>
                <a:gd name="connsiteX166" fmla="*/ 4079647 w 4215960"/>
                <a:gd name="connsiteY166" fmla="*/ 3155415 h 4384865"/>
                <a:gd name="connsiteX167" fmla="*/ 3995510 w 4215960"/>
                <a:gd name="connsiteY167" fmla="*/ 3186937 h 4384865"/>
                <a:gd name="connsiteX168" fmla="*/ 3958771 w 4215960"/>
                <a:gd name="connsiteY168" fmla="*/ 3150652 h 4384865"/>
                <a:gd name="connsiteX169" fmla="*/ 4003448 w 4215960"/>
                <a:gd name="connsiteY169" fmla="*/ 3127747 h 4384865"/>
                <a:gd name="connsiteX170" fmla="*/ 3874181 w 4215960"/>
                <a:gd name="connsiteY170" fmla="*/ 2914568 h 4384865"/>
                <a:gd name="connsiteX171" fmla="*/ 3889147 w 4215960"/>
                <a:gd name="connsiteY171" fmla="*/ 2884405 h 4384865"/>
                <a:gd name="connsiteX172" fmla="*/ 3865562 w 4215960"/>
                <a:gd name="connsiteY172" fmla="*/ 2768745 h 4384865"/>
                <a:gd name="connsiteX173" fmla="*/ 3706813 w 4215960"/>
                <a:gd name="connsiteY173" fmla="*/ 2757859 h 4384865"/>
                <a:gd name="connsiteX174" fmla="*/ 3673475 w 4215960"/>
                <a:gd name="connsiteY174" fmla="*/ 2806617 h 4384865"/>
                <a:gd name="connsiteX175" fmla="*/ 3584575 w 4215960"/>
                <a:gd name="connsiteY175" fmla="*/ 2821133 h 4384865"/>
                <a:gd name="connsiteX176" fmla="*/ 3590925 w 4215960"/>
                <a:gd name="connsiteY176" fmla="*/ 2799134 h 4384865"/>
                <a:gd name="connsiteX177" fmla="*/ 3537403 w 4215960"/>
                <a:gd name="connsiteY177" fmla="*/ 2783033 h 4384865"/>
                <a:gd name="connsiteX178" fmla="*/ 3512684 w 4215960"/>
                <a:gd name="connsiteY178" fmla="*/ 2617932 h 4384865"/>
                <a:gd name="connsiteX179" fmla="*/ 3232377 w 4215960"/>
                <a:gd name="connsiteY179" fmla="*/ 2551257 h 4384865"/>
                <a:gd name="connsiteX180" fmla="*/ 3096078 w 4215960"/>
                <a:gd name="connsiteY180" fmla="*/ 2594573 h 4384865"/>
                <a:gd name="connsiteX181" fmla="*/ 2964089 w 4215960"/>
                <a:gd name="connsiteY181" fmla="*/ 2587089 h 4384865"/>
                <a:gd name="connsiteX182" fmla="*/ 2831646 w 4215960"/>
                <a:gd name="connsiteY182" fmla="*/ 2476191 h 4384865"/>
                <a:gd name="connsiteX183" fmla="*/ 2618468 w 4215960"/>
                <a:gd name="connsiteY183" fmla="*/ 2172978 h 4384865"/>
                <a:gd name="connsiteX184" fmla="*/ 2220006 w 4215960"/>
                <a:gd name="connsiteY184" fmla="*/ 2033505 h 4384865"/>
                <a:gd name="connsiteX185" fmla="*/ 1983468 w 4215960"/>
                <a:gd name="connsiteY185" fmla="*/ 1720541 h 4384865"/>
                <a:gd name="connsiteX186" fmla="*/ 2017259 w 4215960"/>
                <a:gd name="connsiteY186" fmla="*/ 1695595 h 4384865"/>
                <a:gd name="connsiteX187" fmla="*/ 2076903 w 4215960"/>
                <a:gd name="connsiteY187" fmla="*/ 1778598 h 4384865"/>
                <a:gd name="connsiteX188" fmla="*/ 2097087 w 4215960"/>
                <a:gd name="connsiteY188" fmla="*/ 1761135 h 4384865"/>
                <a:gd name="connsiteX189" fmla="*/ 2140177 w 4215960"/>
                <a:gd name="connsiteY189" fmla="*/ 1791979 h 4384865"/>
                <a:gd name="connsiteX190" fmla="*/ 2228850 w 4215960"/>
                <a:gd name="connsiteY190" fmla="*/ 1738230 h 4384865"/>
                <a:gd name="connsiteX191" fmla="*/ 2244952 w 4215960"/>
                <a:gd name="connsiteY191" fmla="*/ 1717820 h 4384865"/>
                <a:gd name="connsiteX192" fmla="*/ 2303235 w 4215960"/>
                <a:gd name="connsiteY192" fmla="*/ 1718046 h 4384865"/>
                <a:gd name="connsiteX193" fmla="*/ 2319338 w 4215960"/>
                <a:gd name="connsiteY193" fmla="*/ 1684936 h 4384865"/>
                <a:gd name="connsiteX194" fmla="*/ 2300514 w 4215960"/>
                <a:gd name="connsiteY194" fmla="*/ 1659309 h 4384865"/>
                <a:gd name="connsiteX195" fmla="*/ 2233386 w 4215960"/>
                <a:gd name="connsiteY195" fmla="*/ 1679266 h 4384865"/>
                <a:gd name="connsiteX196" fmla="*/ 2211614 w 4215960"/>
                <a:gd name="connsiteY196" fmla="*/ 1625745 h 4384865"/>
                <a:gd name="connsiteX197" fmla="*/ 2232932 w 4215960"/>
                <a:gd name="connsiteY197" fmla="*/ 1596035 h 4384865"/>
                <a:gd name="connsiteX198" fmla="*/ 2176462 w 4215960"/>
                <a:gd name="connsiteY198" fmla="*/ 1492621 h 4384865"/>
                <a:gd name="connsiteX199" fmla="*/ 2127931 w 4215960"/>
                <a:gd name="connsiteY199" fmla="*/ 1531402 h 4384865"/>
                <a:gd name="connsiteX200" fmla="*/ 2038576 w 4215960"/>
                <a:gd name="connsiteY200" fmla="*/ 1476746 h 4384865"/>
                <a:gd name="connsiteX201" fmla="*/ 2090510 w 4215960"/>
                <a:gd name="connsiteY201" fmla="*/ 1384217 h 4384865"/>
                <a:gd name="connsiteX202" fmla="*/ 2047648 w 4215960"/>
                <a:gd name="connsiteY202" fmla="*/ 1263114 h 4384865"/>
                <a:gd name="connsiteX203" fmla="*/ 2062389 w 4215960"/>
                <a:gd name="connsiteY203" fmla="*/ 1139062 h 4384865"/>
                <a:gd name="connsiteX204" fmla="*/ 2157639 w 4215960"/>
                <a:gd name="connsiteY204" fmla="*/ 1065357 h 4384865"/>
                <a:gd name="connsiteX205" fmla="*/ 2262868 w 4215960"/>
                <a:gd name="connsiteY205" fmla="*/ 1042905 h 4384865"/>
                <a:gd name="connsiteX206" fmla="*/ 2199821 w 4215960"/>
                <a:gd name="connsiteY206" fmla="*/ 953098 h 4384865"/>
                <a:gd name="connsiteX207" fmla="*/ 2182585 w 4215960"/>
                <a:gd name="connsiteY207" fmla="*/ 997775 h 4384865"/>
                <a:gd name="connsiteX208" fmla="*/ 2139270 w 4215960"/>
                <a:gd name="connsiteY208" fmla="*/ 950604 h 4384865"/>
                <a:gd name="connsiteX209" fmla="*/ 2160588 w 4215960"/>
                <a:gd name="connsiteY209" fmla="*/ 865332 h 4384865"/>
                <a:gd name="connsiteX210" fmla="*/ 2233612 w 4215960"/>
                <a:gd name="connsiteY210" fmla="*/ 768041 h 4384865"/>
                <a:gd name="connsiteX211" fmla="*/ 2216603 w 4215960"/>
                <a:gd name="connsiteY211" fmla="*/ 661452 h 4384865"/>
                <a:gd name="connsiteX212" fmla="*/ 2045381 w 4215960"/>
                <a:gd name="connsiteY212" fmla="*/ 671203 h 4384865"/>
                <a:gd name="connsiteX213" fmla="*/ 2026103 w 4215960"/>
                <a:gd name="connsiteY213" fmla="*/ 713840 h 4384865"/>
                <a:gd name="connsiteX214" fmla="*/ 1993900 w 4215960"/>
                <a:gd name="connsiteY214" fmla="*/ 646257 h 4384865"/>
                <a:gd name="connsiteX215" fmla="*/ 1964190 w 4215960"/>
                <a:gd name="connsiteY215" fmla="*/ 686625 h 4384865"/>
                <a:gd name="connsiteX216" fmla="*/ 1778681 w 4215960"/>
                <a:gd name="connsiteY216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86037 w 4215960"/>
                <a:gd name="connsiteY43" fmla="*/ 194958 h 4384865"/>
                <a:gd name="connsiteX44" fmla="*/ 747937 w 4215960"/>
                <a:gd name="connsiteY44" fmla="*/ 164795 h 4384865"/>
                <a:gd name="connsiteX45" fmla="*/ 774925 w 4215960"/>
                <a:gd name="connsiteY45" fmla="*/ 123520 h 4384865"/>
                <a:gd name="connsiteX46" fmla="*/ 727300 w 4215960"/>
                <a:gd name="connsiteY46" fmla="*/ 29857 h 4384865"/>
                <a:gd name="connsiteX47" fmla="*/ 512987 w 4215960"/>
                <a:gd name="connsiteY47" fmla="*/ 177495 h 4384865"/>
                <a:gd name="connsiteX48" fmla="*/ 362857 w 4215960"/>
                <a:gd name="connsiteY48" fmla="*/ 808862 h 4384865"/>
                <a:gd name="connsiteX49" fmla="*/ 312057 w 4215960"/>
                <a:gd name="connsiteY49" fmla="*/ 823377 h 4384865"/>
                <a:gd name="connsiteX50" fmla="*/ 239485 w 4215960"/>
                <a:gd name="connsiteY50" fmla="*/ 874177 h 4384865"/>
                <a:gd name="connsiteX51" fmla="*/ 210457 w 4215960"/>
                <a:gd name="connsiteY51" fmla="*/ 881434 h 4384865"/>
                <a:gd name="connsiteX52" fmla="*/ 159657 w 4215960"/>
                <a:gd name="connsiteY52" fmla="*/ 910462 h 4384865"/>
                <a:gd name="connsiteX53" fmla="*/ 130628 w 4215960"/>
                <a:gd name="connsiteY53" fmla="*/ 939491 h 4384865"/>
                <a:gd name="connsiteX54" fmla="*/ 108857 w 4215960"/>
                <a:gd name="connsiteY54" fmla="*/ 961262 h 4384865"/>
                <a:gd name="connsiteX55" fmla="*/ 94343 w 4215960"/>
                <a:gd name="connsiteY55" fmla="*/ 975777 h 4384865"/>
                <a:gd name="connsiteX56" fmla="*/ 43543 w 4215960"/>
                <a:gd name="connsiteY56" fmla="*/ 1055605 h 4384865"/>
                <a:gd name="connsiteX57" fmla="*/ 14514 w 4215960"/>
                <a:gd name="connsiteY57" fmla="*/ 1135434 h 4384865"/>
                <a:gd name="connsiteX58" fmla="*/ 0 w 4215960"/>
                <a:gd name="connsiteY58" fmla="*/ 1193491 h 4384865"/>
                <a:gd name="connsiteX59" fmla="*/ 7257 w 4215960"/>
                <a:gd name="connsiteY59" fmla="*/ 2165948 h 4384865"/>
                <a:gd name="connsiteX60" fmla="*/ 29028 w 4215960"/>
                <a:gd name="connsiteY60" fmla="*/ 2267548 h 4384865"/>
                <a:gd name="connsiteX61" fmla="*/ 43543 w 4215960"/>
                <a:gd name="connsiteY61" fmla="*/ 2303834 h 4384865"/>
                <a:gd name="connsiteX62" fmla="*/ 58057 w 4215960"/>
                <a:gd name="connsiteY62" fmla="*/ 2369148 h 4384865"/>
                <a:gd name="connsiteX63" fmla="*/ 79828 w 4215960"/>
                <a:gd name="connsiteY63" fmla="*/ 2419948 h 4384865"/>
                <a:gd name="connsiteX64" fmla="*/ 116114 w 4215960"/>
                <a:gd name="connsiteY64" fmla="*/ 2536062 h 4384865"/>
                <a:gd name="connsiteX65" fmla="*/ 137885 w 4215960"/>
                <a:gd name="connsiteY65" fmla="*/ 2601377 h 4384865"/>
                <a:gd name="connsiteX66" fmla="*/ 145143 w 4215960"/>
                <a:gd name="connsiteY66" fmla="*/ 2623148 h 4384865"/>
                <a:gd name="connsiteX67" fmla="*/ 166914 w 4215960"/>
                <a:gd name="connsiteY67" fmla="*/ 2666691 h 4384865"/>
                <a:gd name="connsiteX68" fmla="*/ 188685 w 4215960"/>
                <a:gd name="connsiteY68" fmla="*/ 2717491 h 4384865"/>
                <a:gd name="connsiteX69" fmla="*/ 195943 w 4215960"/>
                <a:gd name="connsiteY69" fmla="*/ 2746520 h 4384865"/>
                <a:gd name="connsiteX70" fmla="*/ 232228 w 4215960"/>
                <a:gd name="connsiteY70" fmla="*/ 2797320 h 4384865"/>
                <a:gd name="connsiteX71" fmla="*/ 254000 w 4215960"/>
                <a:gd name="connsiteY71" fmla="*/ 2855377 h 4384865"/>
                <a:gd name="connsiteX72" fmla="*/ 275771 w 4215960"/>
                <a:gd name="connsiteY72" fmla="*/ 2877148 h 4384865"/>
                <a:gd name="connsiteX73" fmla="*/ 312057 w 4215960"/>
                <a:gd name="connsiteY73" fmla="*/ 2949720 h 4384865"/>
                <a:gd name="connsiteX74" fmla="*/ 348343 w 4215960"/>
                <a:gd name="connsiteY74" fmla="*/ 3000520 h 4384865"/>
                <a:gd name="connsiteX75" fmla="*/ 355600 w 4215960"/>
                <a:gd name="connsiteY75" fmla="*/ 3022291 h 4384865"/>
                <a:gd name="connsiteX76" fmla="*/ 406400 w 4215960"/>
                <a:gd name="connsiteY76" fmla="*/ 3087605 h 4384865"/>
                <a:gd name="connsiteX77" fmla="*/ 435428 w 4215960"/>
                <a:gd name="connsiteY77" fmla="*/ 3152920 h 4384865"/>
                <a:gd name="connsiteX78" fmla="*/ 457200 w 4215960"/>
                <a:gd name="connsiteY78" fmla="*/ 3181948 h 4384865"/>
                <a:gd name="connsiteX79" fmla="*/ 471714 w 4215960"/>
                <a:gd name="connsiteY79" fmla="*/ 3240005 h 4384865"/>
                <a:gd name="connsiteX80" fmla="*/ 478971 w 4215960"/>
                <a:gd name="connsiteY80" fmla="*/ 3261777 h 4384865"/>
                <a:gd name="connsiteX81" fmla="*/ 486228 w 4215960"/>
                <a:gd name="connsiteY81" fmla="*/ 3290805 h 4384865"/>
                <a:gd name="connsiteX82" fmla="*/ 493485 w 4215960"/>
                <a:gd name="connsiteY82" fmla="*/ 3356120 h 4384865"/>
                <a:gd name="connsiteX83" fmla="*/ 515257 w 4215960"/>
                <a:gd name="connsiteY83" fmla="*/ 3414177 h 4384865"/>
                <a:gd name="connsiteX84" fmla="*/ 544285 w 4215960"/>
                <a:gd name="connsiteY84" fmla="*/ 3457720 h 4384865"/>
                <a:gd name="connsiteX85" fmla="*/ 573314 w 4215960"/>
                <a:gd name="connsiteY85" fmla="*/ 3508520 h 4384865"/>
                <a:gd name="connsiteX86" fmla="*/ 602343 w 4215960"/>
                <a:gd name="connsiteY86" fmla="*/ 3530291 h 4384865"/>
                <a:gd name="connsiteX87" fmla="*/ 645885 w 4215960"/>
                <a:gd name="connsiteY87" fmla="*/ 3573834 h 4384865"/>
                <a:gd name="connsiteX88" fmla="*/ 674914 w 4215960"/>
                <a:gd name="connsiteY88" fmla="*/ 3595605 h 4384865"/>
                <a:gd name="connsiteX89" fmla="*/ 711200 w 4215960"/>
                <a:gd name="connsiteY89" fmla="*/ 3639148 h 4384865"/>
                <a:gd name="connsiteX90" fmla="*/ 740228 w 4215960"/>
                <a:gd name="connsiteY90" fmla="*/ 3660920 h 4384865"/>
                <a:gd name="connsiteX91" fmla="*/ 812800 w 4215960"/>
                <a:gd name="connsiteY91" fmla="*/ 3726234 h 4384865"/>
                <a:gd name="connsiteX92" fmla="*/ 849085 w 4215960"/>
                <a:gd name="connsiteY92" fmla="*/ 3769777 h 4384865"/>
                <a:gd name="connsiteX93" fmla="*/ 870857 w 4215960"/>
                <a:gd name="connsiteY93" fmla="*/ 3784291 h 4384865"/>
                <a:gd name="connsiteX94" fmla="*/ 907143 w 4215960"/>
                <a:gd name="connsiteY94" fmla="*/ 3827834 h 4384865"/>
                <a:gd name="connsiteX95" fmla="*/ 936171 w 4215960"/>
                <a:gd name="connsiteY95" fmla="*/ 3849605 h 4384865"/>
                <a:gd name="connsiteX96" fmla="*/ 1030514 w 4215960"/>
                <a:gd name="connsiteY96" fmla="*/ 3893148 h 4384865"/>
                <a:gd name="connsiteX97" fmla="*/ 1480457 w 4215960"/>
                <a:gd name="connsiteY97" fmla="*/ 3878634 h 4384865"/>
                <a:gd name="connsiteX98" fmla="*/ 1531257 w 4215960"/>
                <a:gd name="connsiteY98" fmla="*/ 3864120 h 4384865"/>
                <a:gd name="connsiteX99" fmla="*/ 1618343 w 4215960"/>
                <a:gd name="connsiteY99" fmla="*/ 3856862 h 4384865"/>
                <a:gd name="connsiteX100" fmla="*/ 1698171 w 4215960"/>
                <a:gd name="connsiteY100" fmla="*/ 3842348 h 4384865"/>
                <a:gd name="connsiteX101" fmla="*/ 1756228 w 4215960"/>
                <a:gd name="connsiteY101" fmla="*/ 3835091 h 4384865"/>
                <a:gd name="connsiteX102" fmla="*/ 1785257 w 4215960"/>
                <a:gd name="connsiteY102" fmla="*/ 3820577 h 4384865"/>
                <a:gd name="connsiteX103" fmla="*/ 1850571 w 4215960"/>
                <a:gd name="connsiteY103" fmla="*/ 3798805 h 4384865"/>
                <a:gd name="connsiteX104" fmla="*/ 1886857 w 4215960"/>
                <a:gd name="connsiteY104" fmla="*/ 3784291 h 4384865"/>
                <a:gd name="connsiteX105" fmla="*/ 1988457 w 4215960"/>
                <a:gd name="connsiteY105" fmla="*/ 3769777 h 4384865"/>
                <a:gd name="connsiteX106" fmla="*/ 2017485 w 4215960"/>
                <a:gd name="connsiteY106" fmla="*/ 3762520 h 4384865"/>
                <a:gd name="connsiteX107" fmla="*/ 2637971 w 4215960"/>
                <a:gd name="connsiteY107" fmla="*/ 4109274 h 4384865"/>
                <a:gd name="connsiteX108" fmla="*/ 2724375 w 4215960"/>
                <a:gd name="connsiteY108" fmla="*/ 4295464 h 4384865"/>
                <a:gd name="connsiteX109" fmla="*/ 2784700 w 4215960"/>
                <a:gd name="connsiteY109" fmla="*/ 4354202 h 4384865"/>
                <a:gd name="connsiteX110" fmla="*/ 2795812 w 4215960"/>
                <a:gd name="connsiteY110" fmla="*/ 4324039 h 4384865"/>
                <a:gd name="connsiteX111" fmla="*/ 2841850 w 4215960"/>
                <a:gd name="connsiteY111" fmla="*/ 4297051 h 4384865"/>
                <a:gd name="connsiteX112" fmla="*/ 2892650 w 4215960"/>
                <a:gd name="connsiteY112" fmla="*/ 4370077 h 4384865"/>
                <a:gd name="connsiteX113" fmla="*/ 2941863 w 4215960"/>
                <a:gd name="connsiteY113" fmla="*/ 4373252 h 4384865"/>
                <a:gd name="connsiteX114" fmla="*/ 2897412 w 4215960"/>
                <a:gd name="connsiteY114" fmla="*/ 4279590 h 4384865"/>
                <a:gd name="connsiteX115" fmla="*/ 2854550 w 4215960"/>
                <a:gd name="connsiteY115" fmla="*/ 4211327 h 4384865"/>
                <a:gd name="connsiteX116" fmla="*/ 2897413 w 4215960"/>
                <a:gd name="connsiteY116" fmla="*/ 4195451 h 4384865"/>
                <a:gd name="connsiteX117" fmla="*/ 2878362 w 4215960"/>
                <a:gd name="connsiteY117" fmla="*/ 4154177 h 4384865"/>
                <a:gd name="connsiteX118" fmla="*/ 2930750 w 4215960"/>
                <a:gd name="connsiteY118" fmla="*/ 4163702 h 4384865"/>
                <a:gd name="connsiteX119" fmla="*/ 2910113 w 4215960"/>
                <a:gd name="connsiteY119" fmla="*/ 4130364 h 4384865"/>
                <a:gd name="connsiteX120" fmla="*/ 2931432 w 4215960"/>
                <a:gd name="connsiteY120" fmla="*/ 4113810 h 4384865"/>
                <a:gd name="connsiteX121" fmla="*/ 3052535 w 4215960"/>
                <a:gd name="connsiteY121" fmla="*/ 4199083 h 4384865"/>
                <a:gd name="connsiteX122" fmla="*/ 3087912 w 4215960"/>
                <a:gd name="connsiteY122" fmla="*/ 4185926 h 4384865"/>
                <a:gd name="connsiteX123" fmla="*/ 3140299 w 4215960"/>
                <a:gd name="connsiteY123" fmla="*/ 4251015 h 4384865"/>
                <a:gd name="connsiteX124" fmla="*/ 3160937 w 4215960"/>
                <a:gd name="connsiteY124" fmla="*/ 4309752 h 4384865"/>
                <a:gd name="connsiteX125" fmla="*/ 3268887 w 4215960"/>
                <a:gd name="connsiteY125" fmla="*/ 4328801 h 4384865"/>
                <a:gd name="connsiteX126" fmla="*/ 3208563 w 4215960"/>
                <a:gd name="connsiteY126" fmla="*/ 4262126 h 4384865"/>
                <a:gd name="connsiteX127" fmla="*/ 3205387 w 4215960"/>
                <a:gd name="connsiteY127" fmla="*/ 4193864 h 4384865"/>
                <a:gd name="connsiteX128" fmla="*/ 3259362 w 4215960"/>
                <a:gd name="connsiteY128" fmla="*/ 4249427 h 4384865"/>
                <a:gd name="connsiteX129" fmla="*/ 3308575 w 4215960"/>
                <a:gd name="connsiteY129" fmla="*/ 4254189 h 4384865"/>
                <a:gd name="connsiteX130" fmla="*/ 3302225 w 4215960"/>
                <a:gd name="connsiteY130" fmla="*/ 4204977 h 4384865"/>
                <a:gd name="connsiteX131" fmla="*/ 3362550 w 4215960"/>
                <a:gd name="connsiteY131" fmla="*/ 4209739 h 4384865"/>
                <a:gd name="connsiteX132" fmla="*/ 3424462 w 4215960"/>
                <a:gd name="connsiteY132" fmla="*/ 4252601 h 4384865"/>
                <a:gd name="connsiteX133" fmla="*/ 3456212 w 4215960"/>
                <a:gd name="connsiteY133" fmla="*/ 4239902 h 4384865"/>
                <a:gd name="connsiteX134" fmla="*/ 3449863 w 4215960"/>
                <a:gd name="connsiteY134" fmla="*/ 4204977 h 4384865"/>
                <a:gd name="connsiteX135" fmla="*/ 3491138 w 4215960"/>
                <a:gd name="connsiteY135" fmla="*/ 4181165 h 4384865"/>
                <a:gd name="connsiteX136" fmla="*/ 3575275 w 4215960"/>
                <a:gd name="connsiteY136" fmla="*/ 4238315 h 4384865"/>
                <a:gd name="connsiteX137" fmla="*/ 3592738 w 4215960"/>
                <a:gd name="connsiteY137" fmla="*/ 4136717 h 4384865"/>
                <a:gd name="connsiteX138" fmla="*/ 3567338 w 4215960"/>
                <a:gd name="connsiteY138" fmla="*/ 4114491 h 4384865"/>
                <a:gd name="connsiteX139" fmla="*/ 3494312 w 4215960"/>
                <a:gd name="connsiteY139" fmla="*/ 4071628 h 4384865"/>
                <a:gd name="connsiteX140" fmla="*/ 3516537 w 4215960"/>
                <a:gd name="connsiteY140" fmla="*/ 4046229 h 4384865"/>
                <a:gd name="connsiteX141" fmla="*/ 3537175 w 4215960"/>
                <a:gd name="connsiteY141" fmla="*/ 4024003 h 4384865"/>
                <a:gd name="connsiteX142" fmla="*/ 3591150 w 4215960"/>
                <a:gd name="connsiteY142" fmla="*/ 4055754 h 4384865"/>
                <a:gd name="connsiteX143" fmla="*/ 3597500 w 4215960"/>
                <a:gd name="connsiteY143" fmla="*/ 4011304 h 4384865"/>
                <a:gd name="connsiteX144" fmla="*/ 3541937 w 4215960"/>
                <a:gd name="connsiteY144" fmla="*/ 3987491 h 4384865"/>
                <a:gd name="connsiteX145" fmla="*/ 3540350 w 4215960"/>
                <a:gd name="connsiteY145" fmla="*/ 3977967 h 4384865"/>
                <a:gd name="connsiteX146" fmla="*/ 3527649 w 4215960"/>
                <a:gd name="connsiteY146" fmla="*/ 3939868 h 4384865"/>
                <a:gd name="connsiteX147" fmla="*/ 3533999 w 4215960"/>
                <a:gd name="connsiteY147" fmla="*/ 3892242 h 4384865"/>
                <a:gd name="connsiteX148" fmla="*/ 3545112 w 4215960"/>
                <a:gd name="connsiteY148" fmla="*/ 3836679 h 4384865"/>
                <a:gd name="connsiteX149" fmla="*/ 3507012 w 4215960"/>
                <a:gd name="connsiteY149" fmla="*/ 3806517 h 4384865"/>
                <a:gd name="connsiteX150" fmla="*/ 3540349 w 4215960"/>
                <a:gd name="connsiteY150" fmla="*/ 3796992 h 4384865"/>
                <a:gd name="connsiteX151" fmla="*/ 3518124 w 4215960"/>
                <a:gd name="connsiteY151" fmla="*/ 3760479 h 4384865"/>
                <a:gd name="connsiteX152" fmla="*/ 3556225 w 4215960"/>
                <a:gd name="connsiteY152" fmla="*/ 3755718 h 4384865"/>
                <a:gd name="connsiteX153" fmla="*/ 3562574 w 4215960"/>
                <a:gd name="connsiteY153" fmla="*/ 3722379 h 4384865"/>
                <a:gd name="connsiteX154" fmla="*/ 3624488 w 4215960"/>
                <a:gd name="connsiteY154" fmla="*/ 3731906 h 4384865"/>
                <a:gd name="connsiteX155" fmla="*/ 3657601 w 4215960"/>
                <a:gd name="connsiteY155" fmla="*/ 3747098 h 4384865"/>
                <a:gd name="connsiteX156" fmla="*/ 3623808 w 4215960"/>
                <a:gd name="connsiteY156" fmla="*/ 3788146 h 4384865"/>
                <a:gd name="connsiteX157" fmla="*/ 3662816 w 4215960"/>
                <a:gd name="connsiteY157" fmla="*/ 3895642 h 4384865"/>
                <a:gd name="connsiteX158" fmla="*/ 3715203 w 4215960"/>
                <a:gd name="connsiteY158" fmla="*/ 3926940 h 4384865"/>
                <a:gd name="connsiteX159" fmla="*/ 3767137 w 4215960"/>
                <a:gd name="connsiteY159" fmla="*/ 3884758 h 4384865"/>
                <a:gd name="connsiteX160" fmla="*/ 3852862 w 4215960"/>
                <a:gd name="connsiteY160" fmla="*/ 3836225 h 4384865"/>
                <a:gd name="connsiteX161" fmla="*/ 3835626 w 4215960"/>
                <a:gd name="connsiteY161" fmla="*/ 3747324 h 4384865"/>
                <a:gd name="connsiteX162" fmla="*/ 3912960 w 4215960"/>
                <a:gd name="connsiteY162" fmla="*/ 3614655 h 4384865"/>
                <a:gd name="connsiteX163" fmla="*/ 4205514 w 4215960"/>
                <a:gd name="connsiteY163" fmla="*/ 3281507 h 4384865"/>
                <a:gd name="connsiteX164" fmla="*/ 4124097 w 4215960"/>
                <a:gd name="connsiteY164" fmla="*/ 3272435 h 4384865"/>
                <a:gd name="connsiteX165" fmla="*/ 4128634 w 4215960"/>
                <a:gd name="connsiteY165" fmla="*/ 3180587 h 4384865"/>
                <a:gd name="connsiteX166" fmla="*/ 4079647 w 4215960"/>
                <a:gd name="connsiteY166" fmla="*/ 3155415 h 4384865"/>
                <a:gd name="connsiteX167" fmla="*/ 3995510 w 4215960"/>
                <a:gd name="connsiteY167" fmla="*/ 3186937 h 4384865"/>
                <a:gd name="connsiteX168" fmla="*/ 3958771 w 4215960"/>
                <a:gd name="connsiteY168" fmla="*/ 3150652 h 4384865"/>
                <a:gd name="connsiteX169" fmla="*/ 4003448 w 4215960"/>
                <a:gd name="connsiteY169" fmla="*/ 3127747 h 4384865"/>
                <a:gd name="connsiteX170" fmla="*/ 3874181 w 4215960"/>
                <a:gd name="connsiteY170" fmla="*/ 2914568 h 4384865"/>
                <a:gd name="connsiteX171" fmla="*/ 3889147 w 4215960"/>
                <a:gd name="connsiteY171" fmla="*/ 2884405 h 4384865"/>
                <a:gd name="connsiteX172" fmla="*/ 3865562 w 4215960"/>
                <a:gd name="connsiteY172" fmla="*/ 2768745 h 4384865"/>
                <a:gd name="connsiteX173" fmla="*/ 3706813 w 4215960"/>
                <a:gd name="connsiteY173" fmla="*/ 2757859 h 4384865"/>
                <a:gd name="connsiteX174" fmla="*/ 3673475 w 4215960"/>
                <a:gd name="connsiteY174" fmla="*/ 2806617 h 4384865"/>
                <a:gd name="connsiteX175" fmla="*/ 3584575 w 4215960"/>
                <a:gd name="connsiteY175" fmla="*/ 2821133 h 4384865"/>
                <a:gd name="connsiteX176" fmla="*/ 3590925 w 4215960"/>
                <a:gd name="connsiteY176" fmla="*/ 2799134 h 4384865"/>
                <a:gd name="connsiteX177" fmla="*/ 3537403 w 4215960"/>
                <a:gd name="connsiteY177" fmla="*/ 2783033 h 4384865"/>
                <a:gd name="connsiteX178" fmla="*/ 3512684 w 4215960"/>
                <a:gd name="connsiteY178" fmla="*/ 2617932 h 4384865"/>
                <a:gd name="connsiteX179" fmla="*/ 3232377 w 4215960"/>
                <a:gd name="connsiteY179" fmla="*/ 2551257 h 4384865"/>
                <a:gd name="connsiteX180" fmla="*/ 3096078 w 4215960"/>
                <a:gd name="connsiteY180" fmla="*/ 2594573 h 4384865"/>
                <a:gd name="connsiteX181" fmla="*/ 2964089 w 4215960"/>
                <a:gd name="connsiteY181" fmla="*/ 2587089 h 4384865"/>
                <a:gd name="connsiteX182" fmla="*/ 2831646 w 4215960"/>
                <a:gd name="connsiteY182" fmla="*/ 2476191 h 4384865"/>
                <a:gd name="connsiteX183" fmla="*/ 2618468 w 4215960"/>
                <a:gd name="connsiteY183" fmla="*/ 2172978 h 4384865"/>
                <a:gd name="connsiteX184" fmla="*/ 2220006 w 4215960"/>
                <a:gd name="connsiteY184" fmla="*/ 2033505 h 4384865"/>
                <a:gd name="connsiteX185" fmla="*/ 1983468 w 4215960"/>
                <a:gd name="connsiteY185" fmla="*/ 1720541 h 4384865"/>
                <a:gd name="connsiteX186" fmla="*/ 2017259 w 4215960"/>
                <a:gd name="connsiteY186" fmla="*/ 1695595 h 4384865"/>
                <a:gd name="connsiteX187" fmla="*/ 2076903 w 4215960"/>
                <a:gd name="connsiteY187" fmla="*/ 1778598 h 4384865"/>
                <a:gd name="connsiteX188" fmla="*/ 2097087 w 4215960"/>
                <a:gd name="connsiteY188" fmla="*/ 1761135 h 4384865"/>
                <a:gd name="connsiteX189" fmla="*/ 2140177 w 4215960"/>
                <a:gd name="connsiteY189" fmla="*/ 1791979 h 4384865"/>
                <a:gd name="connsiteX190" fmla="*/ 2228850 w 4215960"/>
                <a:gd name="connsiteY190" fmla="*/ 1738230 h 4384865"/>
                <a:gd name="connsiteX191" fmla="*/ 2244952 w 4215960"/>
                <a:gd name="connsiteY191" fmla="*/ 1717820 h 4384865"/>
                <a:gd name="connsiteX192" fmla="*/ 2303235 w 4215960"/>
                <a:gd name="connsiteY192" fmla="*/ 1718046 h 4384865"/>
                <a:gd name="connsiteX193" fmla="*/ 2319338 w 4215960"/>
                <a:gd name="connsiteY193" fmla="*/ 1684936 h 4384865"/>
                <a:gd name="connsiteX194" fmla="*/ 2300514 w 4215960"/>
                <a:gd name="connsiteY194" fmla="*/ 1659309 h 4384865"/>
                <a:gd name="connsiteX195" fmla="*/ 2233386 w 4215960"/>
                <a:gd name="connsiteY195" fmla="*/ 1679266 h 4384865"/>
                <a:gd name="connsiteX196" fmla="*/ 2211614 w 4215960"/>
                <a:gd name="connsiteY196" fmla="*/ 1625745 h 4384865"/>
                <a:gd name="connsiteX197" fmla="*/ 2232932 w 4215960"/>
                <a:gd name="connsiteY197" fmla="*/ 1596035 h 4384865"/>
                <a:gd name="connsiteX198" fmla="*/ 2176462 w 4215960"/>
                <a:gd name="connsiteY198" fmla="*/ 1492621 h 4384865"/>
                <a:gd name="connsiteX199" fmla="*/ 2127931 w 4215960"/>
                <a:gd name="connsiteY199" fmla="*/ 1531402 h 4384865"/>
                <a:gd name="connsiteX200" fmla="*/ 2038576 w 4215960"/>
                <a:gd name="connsiteY200" fmla="*/ 1476746 h 4384865"/>
                <a:gd name="connsiteX201" fmla="*/ 2090510 w 4215960"/>
                <a:gd name="connsiteY201" fmla="*/ 1384217 h 4384865"/>
                <a:gd name="connsiteX202" fmla="*/ 2047648 w 4215960"/>
                <a:gd name="connsiteY202" fmla="*/ 1263114 h 4384865"/>
                <a:gd name="connsiteX203" fmla="*/ 2062389 w 4215960"/>
                <a:gd name="connsiteY203" fmla="*/ 1139062 h 4384865"/>
                <a:gd name="connsiteX204" fmla="*/ 2157639 w 4215960"/>
                <a:gd name="connsiteY204" fmla="*/ 1065357 h 4384865"/>
                <a:gd name="connsiteX205" fmla="*/ 2262868 w 4215960"/>
                <a:gd name="connsiteY205" fmla="*/ 1042905 h 4384865"/>
                <a:gd name="connsiteX206" fmla="*/ 2199821 w 4215960"/>
                <a:gd name="connsiteY206" fmla="*/ 953098 h 4384865"/>
                <a:gd name="connsiteX207" fmla="*/ 2182585 w 4215960"/>
                <a:gd name="connsiteY207" fmla="*/ 997775 h 4384865"/>
                <a:gd name="connsiteX208" fmla="*/ 2139270 w 4215960"/>
                <a:gd name="connsiteY208" fmla="*/ 950604 h 4384865"/>
                <a:gd name="connsiteX209" fmla="*/ 2160588 w 4215960"/>
                <a:gd name="connsiteY209" fmla="*/ 865332 h 4384865"/>
                <a:gd name="connsiteX210" fmla="*/ 2233612 w 4215960"/>
                <a:gd name="connsiteY210" fmla="*/ 768041 h 4384865"/>
                <a:gd name="connsiteX211" fmla="*/ 2216603 w 4215960"/>
                <a:gd name="connsiteY211" fmla="*/ 661452 h 4384865"/>
                <a:gd name="connsiteX212" fmla="*/ 2045381 w 4215960"/>
                <a:gd name="connsiteY212" fmla="*/ 671203 h 4384865"/>
                <a:gd name="connsiteX213" fmla="*/ 2026103 w 4215960"/>
                <a:gd name="connsiteY213" fmla="*/ 713840 h 4384865"/>
                <a:gd name="connsiteX214" fmla="*/ 1993900 w 4215960"/>
                <a:gd name="connsiteY214" fmla="*/ 646257 h 4384865"/>
                <a:gd name="connsiteX215" fmla="*/ 1964190 w 4215960"/>
                <a:gd name="connsiteY215" fmla="*/ 686625 h 4384865"/>
                <a:gd name="connsiteX216" fmla="*/ 1778681 w 4215960"/>
                <a:gd name="connsiteY216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86037 w 4215960"/>
                <a:gd name="connsiteY43" fmla="*/ 194958 h 4384865"/>
                <a:gd name="connsiteX44" fmla="*/ 747937 w 4215960"/>
                <a:gd name="connsiteY44" fmla="*/ 164795 h 4384865"/>
                <a:gd name="connsiteX45" fmla="*/ 774925 w 4215960"/>
                <a:gd name="connsiteY45" fmla="*/ 123520 h 4384865"/>
                <a:gd name="connsiteX46" fmla="*/ 727300 w 4215960"/>
                <a:gd name="connsiteY46" fmla="*/ 29857 h 4384865"/>
                <a:gd name="connsiteX47" fmla="*/ 733650 w 4215960"/>
                <a:gd name="connsiteY47" fmla="*/ 28270 h 4384865"/>
                <a:gd name="connsiteX48" fmla="*/ 512987 w 4215960"/>
                <a:gd name="connsiteY48" fmla="*/ 177495 h 4384865"/>
                <a:gd name="connsiteX49" fmla="*/ 362857 w 4215960"/>
                <a:gd name="connsiteY49" fmla="*/ 808862 h 4384865"/>
                <a:gd name="connsiteX50" fmla="*/ 312057 w 4215960"/>
                <a:gd name="connsiteY50" fmla="*/ 823377 h 4384865"/>
                <a:gd name="connsiteX51" fmla="*/ 239485 w 4215960"/>
                <a:gd name="connsiteY51" fmla="*/ 874177 h 4384865"/>
                <a:gd name="connsiteX52" fmla="*/ 210457 w 4215960"/>
                <a:gd name="connsiteY52" fmla="*/ 881434 h 4384865"/>
                <a:gd name="connsiteX53" fmla="*/ 159657 w 4215960"/>
                <a:gd name="connsiteY53" fmla="*/ 910462 h 4384865"/>
                <a:gd name="connsiteX54" fmla="*/ 130628 w 4215960"/>
                <a:gd name="connsiteY54" fmla="*/ 939491 h 4384865"/>
                <a:gd name="connsiteX55" fmla="*/ 108857 w 4215960"/>
                <a:gd name="connsiteY55" fmla="*/ 961262 h 4384865"/>
                <a:gd name="connsiteX56" fmla="*/ 94343 w 4215960"/>
                <a:gd name="connsiteY56" fmla="*/ 975777 h 4384865"/>
                <a:gd name="connsiteX57" fmla="*/ 43543 w 4215960"/>
                <a:gd name="connsiteY57" fmla="*/ 1055605 h 4384865"/>
                <a:gd name="connsiteX58" fmla="*/ 14514 w 4215960"/>
                <a:gd name="connsiteY58" fmla="*/ 1135434 h 4384865"/>
                <a:gd name="connsiteX59" fmla="*/ 0 w 4215960"/>
                <a:gd name="connsiteY59" fmla="*/ 1193491 h 4384865"/>
                <a:gd name="connsiteX60" fmla="*/ 7257 w 4215960"/>
                <a:gd name="connsiteY60" fmla="*/ 2165948 h 4384865"/>
                <a:gd name="connsiteX61" fmla="*/ 29028 w 4215960"/>
                <a:gd name="connsiteY61" fmla="*/ 2267548 h 4384865"/>
                <a:gd name="connsiteX62" fmla="*/ 43543 w 4215960"/>
                <a:gd name="connsiteY62" fmla="*/ 2303834 h 4384865"/>
                <a:gd name="connsiteX63" fmla="*/ 58057 w 4215960"/>
                <a:gd name="connsiteY63" fmla="*/ 2369148 h 4384865"/>
                <a:gd name="connsiteX64" fmla="*/ 79828 w 4215960"/>
                <a:gd name="connsiteY64" fmla="*/ 2419948 h 4384865"/>
                <a:gd name="connsiteX65" fmla="*/ 116114 w 4215960"/>
                <a:gd name="connsiteY65" fmla="*/ 2536062 h 4384865"/>
                <a:gd name="connsiteX66" fmla="*/ 137885 w 4215960"/>
                <a:gd name="connsiteY66" fmla="*/ 2601377 h 4384865"/>
                <a:gd name="connsiteX67" fmla="*/ 145143 w 4215960"/>
                <a:gd name="connsiteY67" fmla="*/ 2623148 h 4384865"/>
                <a:gd name="connsiteX68" fmla="*/ 166914 w 4215960"/>
                <a:gd name="connsiteY68" fmla="*/ 2666691 h 4384865"/>
                <a:gd name="connsiteX69" fmla="*/ 188685 w 4215960"/>
                <a:gd name="connsiteY69" fmla="*/ 2717491 h 4384865"/>
                <a:gd name="connsiteX70" fmla="*/ 195943 w 4215960"/>
                <a:gd name="connsiteY70" fmla="*/ 2746520 h 4384865"/>
                <a:gd name="connsiteX71" fmla="*/ 232228 w 4215960"/>
                <a:gd name="connsiteY71" fmla="*/ 2797320 h 4384865"/>
                <a:gd name="connsiteX72" fmla="*/ 254000 w 4215960"/>
                <a:gd name="connsiteY72" fmla="*/ 2855377 h 4384865"/>
                <a:gd name="connsiteX73" fmla="*/ 275771 w 4215960"/>
                <a:gd name="connsiteY73" fmla="*/ 2877148 h 4384865"/>
                <a:gd name="connsiteX74" fmla="*/ 312057 w 4215960"/>
                <a:gd name="connsiteY74" fmla="*/ 2949720 h 4384865"/>
                <a:gd name="connsiteX75" fmla="*/ 348343 w 4215960"/>
                <a:gd name="connsiteY75" fmla="*/ 3000520 h 4384865"/>
                <a:gd name="connsiteX76" fmla="*/ 355600 w 4215960"/>
                <a:gd name="connsiteY76" fmla="*/ 3022291 h 4384865"/>
                <a:gd name="connsiteX77" fmla="*/ 406400 w 4215960"/>
                <a:gd name="connsiteY77" fmla="*/ 3087605 h 4384865"/>
                <a:gd name="connsiteX78" fmla="*/ 435428 w 4215960"/>
                <a:gd name="connsiteY78" fmla="*/ 3152920 h 4384865"/>
                <a:gd name="connsiteX79" fmla="*/ 457200 w 4215960"/>
                <a:gd name="connsiteY79" fmla="*/ 3181948 h 4384865"/>
                <a:gd name="connsiteX80" fmla="*/ 471714 w 4215960"/>
                <a:gd name="connsiteY80" fmla="*/ 3240005 h 4384865"/>
                <a:gd name="connsiteX81" fmla="*/ 478971 w 4215960"/>
                <a:gd name="connsiteY81" fmla="*/ 3261777 h 4384865"/>
                <a:gd name="connsiteX82" fmla="*/ 486228 w 4215960"/>
                <a:gd name="connsiteY82" fmla="*/ 3290805 h 4384865"/>
                <a:gd name="connsiteX83" fmla="*/ 493485 w 4215960"/>
                <a:gd name="connsiteY83" fmla="*/ 3356120 h 4384865"/>
                <a:gd name="connsiteX84" fmla="*/ 515257 w 4215960"/>
                <a:gd name="connsiteY84" fmla="*/ 3414177 h 4384865"/>
                <a:gd name="connsiteX85" fmla="*/ 544285 w 4215960"/>
                <a:gd name="connsiteY85" fmla="*/ 3457720 h 4384865"/>
                <a:gd name="connsiteX86" fmla="*/ 573314 w 4215960"/>
                <a:gd name="connsiteY86" fmla="*/ 3508520 h 4384865"/>
                <a:gd name="connsiteX87" fmla="*/ 602343 w 4215960"/>
                <a:gd name="connsiteY87" fmla="*/ 3530291 h 4384865"/>
                <a:gd name="connsiteX88" fmla="*/ 645885 w 4215960"/>
                <a:gd name="connsiteY88" fmla="*/ 3573834 h 4384865"/>
                <a:gd name="connsiteX89" fmla="*/ 674914 w 4215960"/>
                <a:gd name="connsiteY89" fmla="*/ 3595605 h 4384865"/>
                <a:gd name="connsiteX90" fmla="*/ 711200 w 4215960"/>
                <a:gd name="connsiteY90" fmla="*/ 3639148 h 4384865"/>
                <a:gd name="connsiteX91" fmla="*/ 740228 w 4215960"/>
                <a:gd name="connsiteY91" fmla="*/ 3660920 h 4384865"/>
                <a:gd name="connsiteX92" fmla="*/ 812800 w 4215960"/>
                <a:gd name="connsiteY92" fmla="*/ 3726234 h 4384865"/>
                <a:gd name="connsiteX93" fmla="*/ 849085 w 4215960"/>
                <a:gd name="connsiteY93" fmla="*/ 3769777 h 4384865"/>
                <a:gd name="connsiteX94" fmla="*/ 870857 w 4215960"/>
                <a:gd name="connsiteY94" fmla="*/ 3784291 h 4384865"/>
                <a:gd name="connsiteX95" fmla="*/ 907143 w 4215960"/>
                <a:gd name="connsiteY95" fmla="*/ 3827834 h 4384865"/>
                <a:gd name="connsiteX96" fmla="*/ 936171 w 4215960"/>
                <a:gd name="connsiteY96" fmla="*/ 3849605 h 4384865"/>
                <a:gd name="connsiteX97" fmla="*/ 1030514 w 4215960"/>
                <a:gd name="connsiteY97" fmla="*/ 3893148 h 4384865"/>
                <a:gd name="connsiteX98" fmla="*/ 1480457 w 4215960"/>
                <a:gd name="connsiteY98" fmla="*/ 3878634 h 4384865"/>
                <a:gd name="connsiteX99" fmla="*/ 1531257 w 4215960"/>
                <a:gd name="connsiteY99" fmla="*/ 3864120 h 4384865"/>
                <a:gd name="connsiteX100" fmla="*/ 1618343 w 4215960"/>
                <a:gd name="connsiteY100" fmla="*/ 3856862 h 4384865"/>
                <a:gd name="connsiteX101" fmla="*/ 1698171 w 4215960"/>
                <a:gd name="connsiteY101" fmla="*/ 3842348 h 4384865"/>
                <a:gd name="connsiteX102" fmla="*/ 1756228 w 4215960"/>
                <a:gd name="connsiteY102" fmla="*/ 3835091 h 4384865"/>
                <a:gd name="connsiteX103" fmla="*/ 1785257 w 4215960"/>
                <a:gd name="connsiteY103" fmla="*/ 3820577 h 4384865"/>
                <a:gd name="connsiteX104" fmla="*/ 1850571 w 4215960"/>
                <a:gd name="connsiteY104" fmla="*/ 3798805 h 4384865"/>
                <a:gd name="connsiteX105" fmla="*/ 1886857 w 4215960"/>
                <a:gd name="connsiteY105" fmla="*/ 3784291 h 4384865"/>
                <a:gd name="connsiteX106" fmla="*/ 1988457 w 4215960"/>
                <a:gd name="connsiteY106" fmla="*/ 3769777 h 4384865"/>
                <a:gd name="connsiteX107" fmla="*/ 2017485 w 4215960"/>
                <a:gd name="connsiteY107" fmla="*/ 3762520 h 4384865"/>
                <a:gd name="connsiteX108" fmla="*/ 2637971 w 4215960"/>
                <a:gd name="connsiteY108" fmla="*/ 4109274 h 4384865"/>
                <a:gd name="connsiteX109" fmla="*/ 2724375 w 4215960"/>
                <a:gd name="connsiteY109" fmla="*/ 4295464 h 4384865"/>
                <a:gd name="connsiteX110" fmla="*/ 2784700 w 4215960"/>
                <a:gd name="connsiteY110" fmla="*/ 4354202 h 4384865"/>
                <a:gd name="connsiteX111" fmla="*/ 2795812 w 4215960"/>
                <a:gd name="connsiteY111" fmla="*/ 4324039 h 4384865"/>
                <a:gd name="connsiteX112" fmla="*/ 2841850 w 4215960"/>
                <a:gd name="connsiteY112" fmla="*/ 4297051 h 4384865"/>
                <a:gd name="connsiteX113" fmla="*/ 2892650 w 4215960"/>
                <a:gd name="connsiteY113" fmla="*/ 4370077 h 4384865"/>
                <a:gd name="connsiteX114" fmla="*/ 2941863 w 4215960"/>
                <a:gd name="connsiteY114" fmla="*/ 4373252 h 4384865"/>
                <a:gd name="connsiteX115" fmla="*/ 2897412 w 4215960"/>
                <a:gd name="connsiteY115" fmla="*/ 4279590 h 4384865"/>
                <a:gd name="connsiteX116" fmla="*/ 2854550 w 4215960"/>
                <a:gd name="connsiteY116" fmla="*/ 4211327 h 4384865"/>
                <a:gd name="connsiteX117" fmla="*/ 2897413 w 4215960"/>
                <a:gd name="connsiteY117" fmla="*/ 4195451 h 4384865"/>
                <a:gd name="connsiteX118" fmla="*/ 2878362 w 4215960"/>
                <a:gd name="connsiteY118" fmla="*/ 4154177 h 4384865"/>
                <a:gd name="connsiteX119" fmla="*/ 2930750 w 4215960"/>
                <a:gd name="connsiteY119" fmla="*/ 4163702 h 4384865"/>
                <a:gd name="connsiteX120" fmla="*/ 2910113 w 4215960"/>
                <a:gd name="connsiteY120" fmla="*/ 4130364 h 4384865"/>
                <a:gd name="connsiteX121" fmla="*/ 2931432 w 4215960"/>
                <a:gd name="connsiteY121" fmla="*/ 4113810 h 4384865"/>
                <a:gd name="connsiteX122" fmla="*/ 3052535 w 4215960"/>
                <a:gd name="connsiteY122" fmla="*/ 4199083 h 4384865"/>
                <a:gd name="connsiteX123" fmla="*/ 3087912 w 4215960"/>
                <a:gd name="connsiteY123" fmla="*/ 4185926 h 4384865"/>
                <a:gd name="connsiteX124" fmla="*/ 3140299 w 4215960"/>
                <a:gd name="connsiteY124" fmla="*/ 4251015 h 4384865"/>
                <a:gd name="connsiteX125" fmla="*/ 3160937 w 4215960"/>
                <a:gd name="connsiteY125" fmla="*/ 4309752 h 4384865"/>
                <a:gd name="connsiteX126" fmla="*/ 3268887 w 4215960"/>
                <a:gd name="connsiteY126" fmla="*/ 4328801 h 4384865"/>
                <a:gd name="connsiteX127" fmla="*/ 3208563 w 4215960"/>
                <a:gd name="connsiteY127" fmla="*/ 4262126 h 4384865"/>
                <a:gd name="connsiteX128" fmla="*/ 3205387 w 4215960"/>
                <a:gd name="connsiteY128" fmla="*/ 4193864 h 4384865"/>
                <a:gd name="connsiteX129" fmla="*/ 3259362 w 4215960"/>
                <a:gd name="connsiteY129" fmla="*/ 4249427 h 4384865"/>
                <a:gd name="connsiteX130" fmla="*/ 3308575 w 4215960"/>
                <a:gd name="connsiteY130" fmla="*/ 4254189 h 4384865"/>
                <a:gd name="connsiteX131" fmla="*/ 3302225 w 4215960"/>
                <a:gd name="connsiteY131" fmla="*/ 4204977 h 4384865"/>
                <a:gd name="connsiteX132" fmla="*/ 3362550 w 4215960"/>
                <a:gd name="connsiteY132" fmla="*/ 4209739 h 4384865"/>
                <a:gd name="connsiteX133" fmla="*/ 3424462 w 4215960"/>
                <a:gd name="connsiteY133" fmla="*/ 4252601 h 4384865"/>
                <a:gd name="connsiteX134" fmla="*/ 3456212 w 4215960"/>
                <a:gd name="connsiteY134" fmla="*/ 4239902 h 4384865"/>
                <a:gd name="connsiteX135" fmla="*/ 3449863 w 4215960"/>
                <a:gd name="connsiteY135" fmla="*/ 4204977 h 4384865"/>
                <a:gd name="connsiteX136" fmla="*/ 3491138 w 4215960"/>
                <a:gd name="connsiteY136" fmla="*/ 4181165 h 4384865"/>
                <a:gd name="connsiteX137" fmla="*/ 3575275 w 4215960"/>
                <a:gd name="connsiteY137" fmla="*/ 4238315 h 4384865"/>
                <a:gd name="connsiteX138" fmla="*/ 3592738 w 4215960"/>
                <a:gd name="connsiteY138" fmla="*/ 4136717 h 4384865"/>
                <a:gd name="connsiteX139" fmla="*/ 3567338 w 4215960"/>
                <a:gd name="connsiteY139" fmla="*/ 4114491 h 4384865"/>
                <a:gd name="connsiteX140" fmla="*/ 3494312 w 4215960"/>
                <a:gd name="connsiteY140" fmla="*/ 4071628 h 4384865"/>
                <a:gd name="connsiteX141" fmla="*/ 3516537 w 4215960"/>
                <a:gd name="connsiteY141" fmla="*/ 4046229 h 4384865"/>
                <a:gd name="connsiteX142" fmla="*/ 3537175 w 4215960"/>
                <a:gd name="connsiteY142" fmla="*/ 4024003 h 4384865"/>
                <a:gd name="connsiteX143" fmla="*/ 3591150 w 4215960"/>
                <a:gd name="connsiteY143" fmla="*/ 4055754 h 4384865"/>
                <a:gd name="connsiteX144" fmla="*/ 3597500 w 4215960"/>
                <a:gd name="connsiteY144" fmla="*/ 4011304 h 4384865"/>
                <a:gd name="connsiteX145" fmla="*/ 3541937 w 4215960"/>
                <a:gd name="connsiteY145" fmla="*/ 3987491 h 4384865"/>
                <a:gd name="connsiteX146" fmla="*/ 3540350 w 4215960"/>
                <a:gd name="connsiteY146" fmla="*/ 3977967 h 4384865"/>
                <a:gd name="connsiteX147" fmla="*/ 3527649 w 4215960"/>
                <a:gd name="connsiteY147" fmla="*/ 3939868 h 4384865"/>
                <a:gd name="connsiteX148" fmla="*/ 3533999 w 4215960"/>
                <a:gd name="connsiteY148" fmla="*/ 3892242 h 4384865"/>
                <a:gd name="connsiteX149" fmla="*/ 3545112 w 4215960"/>
                <a:gd name="connsiteY149" fmla="*/ 3836679 h 4384865"/>
                <a:gd name="connsiteX150" fmla="*/ 3507012 w 4215960"/>
                <a:gd name="connsiteY150" fmla="*/ 3806517 h 4384865"/>
                <a:gd name="connsiteX151" fmla="*/ 3540349 w 4215960"/>
                <a:gd name="connsiteY151" fmla="*/ 3796992 h 4384865"/>
                <a:gd name="connsiteX152" fmla="*/ 3518124 w 4215960"/>
                <a:gd name="connsiteY152" fmla="*/ 3760479 h 4384865"/>
                <a:gd name="connsiteX153" fmla="*/ 3556225 w 4215960"/>
                <a:gd name="connsiteY153" fmla="*/ 3755718 h 4384865"/>
                <a:gd name="connsiteX154" fmla="*/ 3562574 w 4215960"/>
                <a:gd name="connsiteY154" fmla="*/ 3722379 h 4384865"/>
                <a:gd name="connsiteX155" fmla="*/ 3624488 w 4215960"/>
                <a:gd name="connsiteY155" fmla="*/ 3731906 h 4384865"/>
                <a:gd name="connsiteX156" fmla="*/ 3657601 w 4215960"/>
                <a:gd name="connsiteY156" fmla="*/ 3747098 h 4384865"/>
                <a:gd name="connsiteX157" fmla="*/ 3623808 w 4215960"/>
                <a:gd name="connsiteY157" fmla="*/ 3788146 h 4384865"/>
                <a:gd name="connsiteX158" fmla="*/ 3662816 w 4215960"/>
                <a:gd name="connsiteY158" fmla="*/ 3895642 h 4384865"/>
                <a:gd name="connsiteX159" fmla="*/ 3715203 w 4215960"/>
                <a:gd name="connsiteY159" fmla="*/ 3926940 h 4384865"/>
                <a:gd name="connsiteX160" fmla="*/ 3767137 w 4215960"/>
                <a:gd name="connsiteY160" fmla="*/ 3884758 h 4384865"/>
                <a:gd name="connsiteX161" fmla="*/ 3852862 w 4215960"/>
                <a:gd name="connsiteY161" fmla="*/ 3836225 h 4384865"/>
                <a:gd name="connsiteX162" fmla="*/ 3835626 w 4215960"/>
                <a:gd name="connsiteY162" fmla="*/ 3747324 h 4384865"/>
                <a:gd name="connsiteX163" fmla="*/ 3912960 w 4215960"/>
                <a:gd name="connsiteY163" fmla="*/ 3614655 h 4384865"/>
                <a:gd name="connsiteX164" fmla="*/ 4205514 w 4215960"/>
                <a:gd name="connsiteY164" fmla="*/ 3281507 h 4384865"/>
                <a:gd name="connsiteX165" fmla="*/ 4124097 w 4215960"/>
                <a:gd name="connsiteY165" fmla="*/ 3272435 h 4384865"/>
                <a:gd name="connsiteX166" fmla="*/ 4128634 w 4215960"/>
                <a:gd name="connsiteY166" fmla="*/ 3180587 h 4384865"/>
                <a:gd name="connsiteX167" fmla="*/ 4079647 w 4215960"/>
                <a:gd name="connsiteY167" fmla="*/ 3155415 h 4384865"/>
                <a:gd name="connsiteX168" fmla="*/ 3995510 w 4215960"/>
                <a:gd name="connsiteY168" fmla="*/ 3186937 h 4384865"/>
                <a:gd name="connsiteX169" fmla="*/ 3958771 w 4215960"/>
                <a:gd name="connsiteY169" fmla="*/ 3150652 h 4384865"/>
                <a:gd name="connsiteX170" fmla="*/ 4003448 w 4215960"/>
                <a:gd name="connsiteY170" fmla="*/ 3127747 h 4384865"/>
                <a:gd name="connsiteX171" fmla="*/ 3874181 w 4215960"/>
                <a:gd name="connsiteY171" fmla="*/ 2914568 h 4384865"/>
                <a:gd name="connsiteX172" fmla="*/ 3889147 w 4215960"/>
                <a:gd name="connsiteY172" fmla="*/ 2884405 h 4384865"/>
                <a:gd name="connsiteX173" fmla="*/ 3865562 w 4215960"/>
                <a:gd name="connsiteY173" fmla="*/ 2768745 h 4384865"/>
                <a:gd name="connsiteX174" fmla="*/ 3706813 w 4215960"/>
                <a:gd name="connsiteY174" fmla="*/ 2757859 h 4384865"/>
                <a:gd name="connsiteX175" fmla="*/ 3673475 w 4215960"/>
                <a:gd name="connsiteY175" fmla="*/ 2806617 h 4384865"/>
                <a:gd name="connsiteX176" fmla="*/ 3584575 w 4215960"/>
                <a:gd name="connsiteY176" fmla="*/ 2821133 h 4384865"/>
                <a:gd name="connsiteX177" fmla="*/ 3590925 w 4215960"/>
                <a:gd name="connsiteY177" fmla="*/ 2799134 h 4384865"/>
                <a:gd name="connsiteX178" fmla="*/ 3537403 w 4215960"/>
                <a:gd name="connsiteY178" fmla="*/ 2783033 h 4384865"/>
                <a:gd name="connsiteX179" fmla="*/ 3512684 w 4215960"/>
                <a:gd name="connsiteY179" fmla="*/ 2617932 h 4384865"/>
                <a:gd name="connsiteX180" fmla="*/ 3232377 w 4215960"/>
                <a:gd name="connsiteY180" fmla="*/ 2551257 h 4384865"/>
                <a:gd name="connsiteX181" fmla="*/ 3096078 w 4215960"/>
                <a:gd name="connsiteY181" fmla="*/ 2594573 h 4384865"/>
                <a:gd name="connsiteX182" fmla="*/ 2964089 w 4215960"/>
                <a:gd name="connsiteY182" fmla="*/ 2587089 h 4384865"/>
                <a:gd name="connsiteX183" fmla="*/ 2831646 w 4215960"/>
                <a:gd name="connsiteY183" fmla="*/ 2476191 h 4384865"/>
                <a:gd name="connsiteX184" fmla="*/ 2618468 w 4215960"/>
                <a:gd name="connsiteY184" fmla="*/ 2172978 h 4384865"/>
                <a:gd name="connsiteX185" fmla="*/ 2220006 w 4215960"/>
                <a:gd name="connsiteY185" fmla="*/ 2033505 h 4384865"/>
                <a:gd name="connsiteX186" fmla="*/ 1983468 w 4215960"/>
                <a:gd name="connsiteY186" fmla="*/ 1720541 h 4384865"/>
                <a:gd name="connsiteX187" fmla="*/ 2017259 w 4215960"/>
                <a:gd name="connsiteY187" fmla="*/ 1695595 h 4384865"/>
                <a:gd name="connsiteX188" fmla="*/ 2076903 w 4215960"/>
                <a:gd name="connsiteY188" fmla="*/ 1778598 h 4384865"/>
                <a:gd name="connsiteX189" fmla="*/ 2097087 w 4215960"/>
                <a:gd name="connsiteY189" fmla="*/ 1761135 h 4384865"/>
                <a:gd name="connsiteX190" fmla="*/ 2140177 w 4215960"/>
                <a:gd name="connsiteY190" fmla="*/ 1791979 h 4384865"/>
                <a:gd name="connsiteX191" fmla="*/ 2228850 w 4215960"/>
                <a:gd name="connsiteY191" fmla="*/ 1738230 h 4384865"/>
                <a:gd name="connsiteX192" fmla="*/ 2244952 w 4215960"/>
                <a:gd name="connsiteY192" fmla="*/ 1717820 h 4384865"/>
                <a:gd name="connsiteX193" fmla="*/ 2303235 w 4215960"/>
                <a:gd name="connsiteY193" fmla="*/ 1718046 h 4384865"/>
                <a:gd name="connsiteX194" fmla="*/ 2319338 w 4215960"/>
                <a:gd name="connsiteY194" fmla="*/ 1684936 h 4384865"/>
                <a:gd name="connsiteX195" fmla="*/ 2300514 w 4215960"/>
                <a:gd name="connsiteY195" fmla="*/ 1659309 h 4384865"/>
                <a:gd name="connsiteX196" fmla="*/ 2233386 w 4215960"/>
                <a:gd name="connsiteY196" fmla="*/ 1679266 h 4384865"/>
                <a:gd name="connsiteX197" fmla="*/ 2211614 w 4215960"/>
                <a:gd name="connsiteY197" fmla="*/ 1625745 h 4384865"/>
                <a:gd name="connsiteX198" fmla="*/ 2232932 w 4215960"/>
                <a:gd name="connsiteY198" fmla="*/ 1596035 h 4384865"/>
                <a:gd name="connsiteX199" fmla="*/ 2176462 w 4215960"/>
                <a:gd name="connsiteY199" fmla="*/ 1492621 h 4384865"/>
                <a:gd name="connsiteX200" fmla="*/ 2127931 w 4215960"/>
                <a:gd name="connsiteY200" fmla="*/ 1531402 h 4384865"/>
                <a:gd name="connsiteX201" fmla="*/ 2038576 w 4215960"/>
                <a:gd name="connsiteY201" fmla="*/ 1476746 h 4384865"/>
                <a:gd name="connsiteX202" fmla="*/ 2090510 w 4215960"/>
                <a:gd name="connsiteY202" fmla="*/ 1384217 h 4384865"/>
                <a:gd name="connsiteX203" fmla="*/ 2047648 w 4215960"/>
                <a:gd name="connsiteY203" fmla="*/ 1263114 h 4384865"/>
                <a:gd name="connsiteX204" fmla="*/ 2062389 w 4215960"/>
                <a:gd name="connsiteY204" fmla="*/ 1139062 h 4384865"/>
                <a:gd name="connsiteX205" fmla="*/ 2157639 w 4215960"/>
                <a:gd name="connsiteY205" fmla="*/ 1065357 h 4384865"/>
                <a:gd name="connsiteX206" fmla="*/ 2262868 w 4215960"/>
                <a:gd name="connsiteY206" fmla="*/ 1042905 h 4384865"/>
                <a:gd name="connsiteX207" fmla="*/ 2199821 w 4215960"/>
                <a:gd name="connsiteY207" fmla="*/ 953098 h 4384865"/>
                <a:gd name="connsiteX208" fmla="*/ 2182585 w 4215960"/>
                <a:gd name="connsiteY208" fmla="*/ 997775 h 4384865"/>
                <a:gd name="connsiteX209" fmla="*/ 2139270 w 4215960"/>
                <a:gd name="connsiteY209" fmla="*/ 950604 h 4384865"/>
                <a:gd name="connsiteX210" fmla="*/ 2160588 w 4215960"/>
                <a:gd name="connsiteY210" fmla="*/ 865332 h 4384865"/>
                <a:gd name="connsiteX211" fmla="*/ 2233612 w 4215960"/>
                <a:gd name="connsiteY211" fmla="*/ 768041 h 4384865"/>
                <a:gd name="connsiteX212" fmla="*/ 2216603 w 4215960"/>
                <a:gd name="connsiteY212" fmla="*/ 661452 h 4384865"/>
                <a:gd name="connsiteX213" fmla="*/ 2045381 w 4215960"/>
                <a:gd name="connsiteY213" fmla="*/ 671203 h 4384865"/>
                <a:gd name="connsiteX214" fmla="*/ 2026103 w 4215960"/>
                <a:gd name="connsiteY214" fmla="*/ 713840 h 4384865"/>
                <a:gd name="connsiteX215" fmla="*/ 1993900 w 4215960"/>
                <a:gd name="connsiteY215" fmla="*/ 646257 h 4384865"/>
                <a:gd name="connsiteX216" fmla="*/ 1964190 w 4215960"/>
                <a:gd name="connsiteY216" fmla="*/ 686625 h 4384865"/>
                <a:gd name="connsiteX217" fmla="*/ 1778681 w 4215960"/>
                <a:gd name="connsiteY217" fmla="*/ 720189 h 4384865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12987 w 4215960"/>
                <a:gd name="connsiteY48" fmla="*/ 198486 h 4405856"/>
                <a:gd name="connsiteX49" fmla="*/ 362857 w 4215960"/>
                <a:gd name="connsiteY49" fmla="*/ 829853 h 4405856"/>
                <a:gd name="connsiteX50" fmla="*/ 312057 w 4215960"/>
                <a:gd name="connsiteY50" fmla="*/ 844368 h 4405856"/>
                <a:gd name="connsiteX51" fmla="*/ 239485 w 4215960"/>
                <a:gd name="connsiteY51" fmla="*/ 895168 h 4405856"/>
                <a:gd name="connsiteX52" fmla="*/ 210457 w 4215960"/>
                <a:gd name="connsiteY52" fmla="*/ 902425 h 4405856"/>
                <a:gd name="connsiteX53" fmla="*/ 159657 w 4215960"/>
                <a:gd name="connsiteY53" fmla="*/ 931453 h 4405856"/>
                <a:gd name="connsiteX54" fmla="*/ 130628 w 4215960"/>
                <a:gd name="connsiteY54" fmla="*/ 960482 h 4405856"/>
                <a:gd name="connsiteX55" fmla="*/ 108857 w 4215960"/>
                <a:gd name="connsiteY55" fmla="*/ 982253 h 4405856"/>
                <a:gd name="connsiteX56" fmla="*/ 94343 w 4215960"/>
                <a:gd name="connsiteY56" fmla="*/ 996768 h 4405856"/>
                <a:gd name="connsiteX57" fmla="*/ 43543 w 4215960"/>
                <a:gd name="connsiteY57" fmla="*/ 1076596 h 4405856"/>
                <a:gd name="connsiteX58" fmla="*/ 14514 w 4215960"/>
                <a:gd name="connsiteY58" fmla="*/ 1156425 h 4405856"/>
                <a:gd name="connsiteX59" fmla="*/ 0 w 4215960"/>
                <a:gd name="connsiteY59" fmla="*/ 1214482 h 4405856"/>
                <a:gd name="connsiteX60" fmla="*/ 7257 w 4215960"/>
                <a:gd name="connsiteY60" fmla="*/ 2186939 h 4405856"/>
                <a:gd name="connsiteX61" fmla="*/ 29028 w 4215960"/>
                <a:gd name="connsiteY61" fmla="*/ 2288539 h 4405856"/>
                <a:gd name="connsiteX62" fmla="*/ 43543 w 4215960"/>
                <a:gd name="connsiteY62" fmla="*/ 2324825 h 4405856"/>
                <a:gd name="connsiteX63" fmla="*/ 58057 w 4215960"/>
                <a:gd name="connsiteY63" fmla="*/ 2390139 h 4405856"/>
                <a:gd name="connsiteX64" fmla="*/ 79828 w 4215960"/>
                <a:gd name="connsiteY64" fmla="*/ 2440939 h 4405856"/>
                <a:gd name="connsiteX65" fmla="*/ 116114 w 4215960"/>
                <a:gd name="connsiteY65" fmla="*/ 2557053 h 4405856"/>
                <a:gd name="connsiteX66" fmla="*/ 137885 w 4215960"/>
                <a:gd name="connsiteY66" fmla="*/ 2622368 h 4405856"/>
                <a:gd name="connsiteX67" fmla="*/ 145143 w 4215960"/>
                <a:gd name="connsiteY67" fmla="*/ 2644139 h 4405856"/>
                <a:gd name="connsiteX68" fmla="*/ 166914 w 4215960"/>
                <a:gd name="connsiteY68" fmla="*/ 2687682 h 4405856"/>
                <a:gd name="connsiteX69" fmla="*/ 188685 w 4215960"/>
                <a:gd name="connsiteY69" fmla="*/ 2738482 h 4405856"/>
                <a:gd name="connsiteX70" fmla="*/ 195943 w 4215960"/>
                <a:gd name="connsiteY70" fmla="*/ 2767511 h 4405856"/>
                <a:gd name="connsiteX71" fmla="*/ 232228 w 4215960"/>
                <a:gd name="connsiteY71" fmla="*/ 2818311 h 4405856"/>
                <a:gd name="connsiteX72" fmla="*/ 254000 w 4215960"/>
                <a:gd name="connsiteY72" fmla="*/ 2876368 h 4405856"/>
                <a:gd name="connsiteX73" fmla="*/ 275771 w 4215960"/>
                <a:gd name="connsiteY73" fmla="*/ 2898139 h 4405856"/>
                <a:gd name="connsiteX74" fmla="*/ 312057 w 4215960"/>
                <a:gd name="connsiteY74" fmla="*/ 2970711 h 4405856"/>
                <a:gd name="connsiteX75" fmla="*/ 348343 w 4215960"/>
                <a:gd name="connsiteY75" fmla="*/ 3021511 h 4405856"/>
                <a:gd name="connsiteX76" fmla="*/ 355600 w 4215960"/>
                <a:gd name="connsiteY76" fmla="*/ 3043282 h 4405856"/>
                <a:gd name="connsiteX77" fmla="*/ 406400 w 4215960"/>
                <a:gd name="connsiteY77" fmla="*/ 3108596 h 4405856"/>
                <a:gd name="connsiteX78" fmla="*/ 435428 w 4215960"/>
                <a:gd name="connsiteY78" fmla="*/ 3173911 h 4405856"/>
                <a:gd name="connsiteX79" fmla="*/ 457200 w 4215960"/>
                <a:gd name="connsiteY79" fmla="*/ 3202939 h 4405856"/>
                <a:gd name="connsiteX80" fmla="*/ 471714 w 4215960"/>
                <a:gd name="connsiteY80" fmla="*/ 3260996 h 4405856"/>
                <a:gd name="connsiteX81" fmla="*/ 478971 w 4215960"/>
                <a:gd name="connsiteY81" fmla="*/ 3282768 h 4405856"/>
                <a:gd name="connsiteX82" fmla="*/ 486228 w 4215960"/>
                <a:gd name="connsiteY82" fmla="*/ 3311796 h 4405856"/>
                <a:gd name="connsiteX83" fmla="*/ 493485 w 4215960"/>
                <a:gd name="connsiteY83" fmla="*/ 3377111 h 4405856"/>
                <a:gd name="connsiteX84" fmla="*/ 515257 w 4215960"/>
                <a:gd name="connsiteY84" fmla="*/ 3435168 h 4405856"/>
                <a:gd name="connsiteX85" fmla="*/ 544285 w 4215960"/>
                <a:gd name="connsiteY85" fmla="*/ 3478711 h 4405856"/>
                <a:gd name="connsiteX86" fmla="*/ 573314 w 4215960"/>
                <a:gd name="connsiteY86" fmla="*/ 3529511 h 4405856"/>
                <a:gd name="connsiteX87" fmla="*/ 602343 w 4215960"/>
                <a:gd name="connsiteY87" fmla="*/ 3551282 h 4405856"/>
                <a:gd name="connsiteX88" fmla="*/ 645885 w 4215960"/>
                <a:gd name="connsiteY88" fmla="*/ 3594825 h 4405856"/>
                <a:gd name="connsiteX89" fmla="*/ 674914 w 4215960"/>
                <a:gd name="connsiteY89" fmla="*/ 3616596 h 4405856"/>
                <a:gd name="connsiteX90" fmla="*/ 711200 w 4215960"/>
                <a:gd name="connsiteY90" fmla="*/ 3660139 h 4405856"/>
                <a:gd name="connsiteX91" fmla="*/ 740228 w 4215960"/>
                <a:gd name="connsiteY91" fmla="*/ 3681911 h 4405856"/>
                <a:gd name="connsiteX92" fmla="*/ 812800 w 4215960"/>
                <a:gd name="connsiteY92" fmla="*/ 3747225 h 4405856"/>
                <a:gd name="connsiteX93" fmla="*/ 849085 w 4215960"/>
                <a:gd name="connsiteY93" fmla="*/ 3790768 h 4405856"/>
                <a:gd name="connsiteX94" fmla="*/ 870857 w 4215960"/>
                <a:gd name="connsiteY94" fmla="*/ 3805282 h 4405856"/>
                <a:gd name="connsiteX95" fmla="*/ 907143 w 4215960"/>
                <a:gd name="connsiteY95" fmla="*/ 3848825 h 4405856"/>
                <a:gd name="connsiteX96" fmla="*/ 936171 w 4215960"/>
                <a:gd name="connsiteY96" fmla="*/ 3870596 h 4405856"/>
                <a:gd name="connsiteX97" fmla="*/ 1030514 w 4215960"/>
                <a:gd name="connsiteY97" fmla="*/ 3914139 h 4405856"/>
                <a:gd name="connsiteX98" fmla="*/ 1480457 w 4215960"/>
                <a:gd name="connsiteY98" fmla="*/ 3899625 h 4405856"/>
                <a:gd name="connsiteX99" fmla="*/ 1531257 w 4215960"/>
                <a:gd name="connsiteY99" fmla="*/ 3885111 h 4405856"/>
                <a:gd name="connsiteX100" fmla="*/ 1618343 w 4215960"/>
                <a:gd name="connsiteY100" fmla="*/ 3877853 h 4405856"/>
                <a:gd name="connsiteX101" fmla="*/ 1698171 w 4215960"/>
                <a:gd name="connsiteY101" fmla="*/ 3863339 h 4405856"/>
                <a:gd name="connsiteX102" fmla="*/ 1756228 w 4215960"/>
                <a:gd name="connsiteY102" fmla="*/ 3856082 h 4405856"/>
                <a:gd name="connsiteX103" fmla="*/ 1785257 w 4215960"/>
                <a:gd name="connsiteY103" fmla="*/ 3841568 h 4405856"/>
                <a:gd name="connsiteX104" fmla="*/ 1850571 w 4215960"/>
                <a:gd name="connsiteY104" fmla="*/ 3819796 h 4405856"/>
                <a:gd name="connsiteX105" fmla="*/ 1886857 w 4215960"/>
                <a:gd name="connsiteY105" fmla="*/ 3805282 h 4405856"/>
                <a:gd name="connsiteX106" fmla="*/ 1988457 w 4215960"/>
                <a:gd name="connsiteY106" fmla="*/ 3790768 h 4405856"/>
                <a:gd name="connsiteX107" fmla="*/ 2017485 w 4215960"/>
                <a:gd name="connsiteY107" fmla="*/ 3783511 h 4405856"/>
                <a:gd name="connsiteX108" fmla="*/ 2637971 w 4215960"/>
                <a:gd name="connsiteY108" fmla="*/ 4130265 h 4405856"/>
                <a:gd name="connsiteX109" fmla="*/ 2724375 w 4215960"/>
                <a:gd name="connsiteY109" fmla="*/ 4316455 h 4405856"/>
                <a:gd name="connsiteX110" fmla="*/ 2784700 w 4215960"/>
                <a:gd name="connsiteY110" fmla="*/ 4375193 h 4405856"/>
                <a:gd name="connsiteX111" fmla="*/ 2795812 w 4215960"/>
                <a:gd name="connsiteY111" fmla="*/ 4345030 h 4405856"/>
                <a:gd name="connsiteX112" fmla="*/ 2841850 w 4215960"/>
                <a:gd name="connsiteY112" fmla="*/ 4318042 h 4405856"/>
                <a:gd name="connsiteX113" fmla="*/ 2892650 w 4215960"/>
                <a:gd name="connsiteY113" fmla="*/ 4391068 h 4405856"/>
                <a:gd name="connsiteX114" fmla="*/ 2941863 w 4215960"/>
                <a:gd name="connsiteY114" fmla="*/ 4394243 h 4405856"/>
                <a:gd name="connsiteX115" fmla="*/ 2897412 w 4215960"/>
                <a:gd name="connsiteY115" fmla="*/ 4300581 h 4405856"/>
                <a:gd name="connsiteX116" fmla="*/ 2854550 w 4215960"/>
                <a:gd name="connsiteY116" fmla="*/ 4232318 h 4405856"/>
                <a:gd name="connsiteX117" fmla="*/ 2897413 w 4215960"/>
                <a:gd name="connsiteY117" fmla="*/ 4216442 h 4405856"/>
                <a:gd name="connsiteX118" fmla="*/ 2878362 w 4215960"/>
                <a:gd name="connsiteY118" fmla="*/ 4175168 h 4405856"/>
                <a:gd name="connsiteX119" fmla="*/ 2930750 w 4215960"/>
                <a:gd name="connsiteY119" fmla="*/ 4184693 h 4405856"/>
                <a:gd name="connsiteX120" fmla="*/ 2910113 w 4215960"/>
                <a:gd name="connsiteY120" fmla="*/ 4151355 h 4405856"/>
                <a:gd name="connsiteX121" fmla="*/ 2931432 w 4215960"/>
                <a:gd name="connsiteY121" fmla="*/ 4134801 h 4405856"/>
                <a:gd name="connsiteX122" fmla="*/ 3052535 w 4215960"/>
                <a:gd name="connsiteY122" fmla="*/ 4220074 h 4405856"/>
                <a:gd name="connsiteX123" fmla="*/ 3087912 w 4215960"/>
                <a:gd name="connsiteY123" fmla="*/ 4206917 h 4405856"/>
                <a:gd name="connsiteX124" fmla="*/ 3140299 w 4215960"/>
                <a:gd name="connsiteY124" fmla="*/ 4272006 h 4405856"/>
                <a:gd name="connsiteX125" fmla="*/ 3160937 w 4215960"/>
                <a:gd name="connsiteY125" fmla="*/ 4330743 h 4405856"/>
                <a:gd name="connsiteX126" fmla="*/ 3268887 w 4215960"/>
                <a:gd name="connsiteY126" fmla="*/ 4349792 h 4405856"/>
                <a:gd name="connsiteX127" fmla="*/ 3208563 w 4215960"/>
                <a:gd name="connsiteY127" fmla="*/ 4283117 h 4405856"/>
                <a:gd name="connsiteX128" fmla="*/ 3205387 w 4215960"/>
                <a:gd name="connsiteY128" fmla="*/ 4214855 h 4405856"/>
                <a:gd name="connsiteX129" fmla="*/ 3259362 w 4215960"/>
                <a:gd name="connsiteY129" fmla="*/ 4270418 h 4405856"/>
                <a:gd name="connsiteX130" fmla="*/ 3308575 w 4215960"/>
                <a:gd name="connsiteY130" fmla="*/ 4275180 h 4405856"/>
                <a:gd name="connsiteX131" fmla="*/ 3302225 w 4215960"/>
                <a:gd name="connsiteY131" fmla="*/ 4225968 h 4405856"/>
                <a:gd name="connsiteX132" fmla="*/ 3362550 w 4215960"/>
                <a:gd name="connsiteY132" fmla="*/ 4230730 h 4405856"/>
                <a:gd name="connsiteX133" fmla="*/ 3424462 w 4215960"/>
                <a:gd name="connsiteY133" fmla="*/ 4273592 h 4405856"/>
                <a:gd name="connsiteX134" fmla="*/ 3456212 w 4215960"/>
                <a:gd name="connsiteY134" fmla="*/ 4260893 h 4405856"/>
                <a:gd name="connsiteX135" fmla="*/ 3449863 w 4215960"/>
                <a:gd name="connsiteY135" fmla="*/ 4225968 h 4405856"/>
                <a:gd name="connsiteX136" fmla="*/ 3491138 w 4215960"/>
                <a:gd name="connsiteY136" fmla="*/ 4202156 h 4405856"/>
                <a:gd name="connsiteX137" fmla="*/ 3575275 w 4215960"/>
                <a:gd name="connsiteY137" fmla="*/ 4259306 h 4405856"/>
                <a:gd name="connsiteX138" fmla="*/ 3592738 w 4215960"/>
                <a:gd name="connsiteY138" fmla="*/ 4157708 h 4405856"/>
                <a:gd name="connsiteX139" fmla="*/ 3567338 w 4215960"/>
                <a:gd name="connsiteY139" fmla="*/ 4135482 h 4405856"/>
                <a:gd name="connsiteX140" fmla="*/ 3494312 w 4215960"/>
                <a:gd name="connsiteY140" fmla="*/ 4092619 h 4405856"/>
                <a:gd name="connsiteX141" fmla="*/ 3516537 w 4215960"/>
                <a:gd name="connsiteY141" fmla="*/ 4067220 h 4405856"/>
                <a:gd name="connsiteX142" fmla="*/ 3537175 w 4215960"/>
                <a:gd name="connsiteY142" fmla="*/ 4044994 h 4405856"/>
                <a:gd name="connsiteX143" fmla="*/ 3591150 w 4215960"/>
                <a:gd name="connsiteY143" fmla="*/ 4076745 h 4405856"/>
                <a:gd name="connsiteX144" fmla="*/ 3597500 w 4215960"/>
                <a:gd name="connsiteY144" fmla="*/ 4032295 h 4405856"/>
                <a:gd name="connsiteX145" fmla="*/ 3541937 w 4215960"/>
                <a:gd name="connsiteY145" fmla="*/ 4008482 h 4405856"/>
                <a:gd name="connsiteX146" fmla="*/ 3540350 w 4215960"/>
                <a:gd name="connsiteY146" fmla="*/ 3998958 h 4405856"/>
                <a:gd name="connsiteX147" fmla="*/ 3527649 w 4215960"/>
                <a:gd name="connsiteY147" fmla="*/ 3960859 h 4405856"/>
                <a:gd name="connsiteX148" fmla="*/ 3533999 w 4215960"/>
                <a:gd name="connsiteY148" fmla="*/ 3913233 h 4405856"/>
                <a:gd name="connsiteX149" fmla="*/ 3545112 w 4215960"/>
                <a:gd name="connsiteY149" fmla="*/ 3857670 h 4405856"/>
                <a:gd name="connsiteX150" fmla="*/ 3507012 w 4215960"/>
                <a:gd name="connsiteY150" fmla="*/ 3827508 h 4405856"/>
                <a:gd name="connsiteX151" fmla="*/ 3540349 w 4215960"/>
                <a:gd name="connsiteY151" fmla="*/ 3817983 h 4405856"/>
                <a:gd name="connsiteX152" fmla="*/ 3518124 w 4215960"/>
                <a:gd name="connsiteY152" fmla="*/ 3781470 h 4405856"/>
                <a:gd name="connsiteX153" fmla="*/ 3556225 w 4215960"/>
                <a:gd name="connsiteY153" fmla="*/ 3776709 h 4405856"/>
                <a:gd name="connsiteX154" fmla="*/ 3562574 w 4215960"/>
                <a:gd name="connsiteY154" fmla="*/ 3743370 h 4405856"/>
                <a:gd name="connsiteX155" fmla="*/ 3624488 w 4215960"/>
                <a:gd name="connsiteY155" fmla="*/ 3752897 h 4405856"/>
                <a:gd name="connsiteX156" fmla="*/ 3657601 w 4215960"/>
                <a:gd name="connsiteY156" fmla="*/ 3768089 h 4405856"/>
                <a:gd name="connsiteX157" fmla="*/ 3623808 w 4215960"/>
                <a:gd name="connsiteY157" fmla="*/ 3809137 h 4405856"/>
                <a:gd name="connsiteX158" fmla="*/ 3662816 w 4215960"/>
                <a:gd name="connsiteY158" fmla="*/ 3916633 h 4405856"/>
                <a:gd name="connsiteX159" fmla="*/ 3715203 w 4215960"/>
                <a:gd name="connsiteY159" fmla="*/ 3947931 h 4405856"/>
                <a:gd name="connsiteX160" fmla="*/ 3767137 w 4215960"/>
                <a:gd name="connsiteY160" fmla="*/ 3905749 h 4405856"/>
                <a:gd name="connsiteX161" fmla="*/ 3852862 w 4215960"/>
                <a:gd name="connsiteY161" fmla="*/ 3857216 h 4405856"/>
                <a:gd name="connsiteX162" fmla="*/ 3835626 w 4215960"/>
                <a:gd name="connsiteY162" fmla="*/ 3768315 h 4405856"/>
                <a:gd name="connsiteX163" fmla="*/ 3912960 w 4215960"/>
                <a:gd name="connsiteY163" fmla="*/ 3635646 h 4405856"/>
                <a:gd name="connsiteX164" fmla="*/ 4205514 w 4215960"/>
                <a:gd name="connsiteY164" fmla="*/ 3302498 h 4405856"/>
                <a:gd name="connsiteX165" fmla="*/ 4124097 w 4215960"/>
                <a:gd name="connsiteY165" fmla="*/ 3293426 h 4405856"/>
                <a:gd name="connsiteX166" fmla="*/ 4128634 w 4215960"/>
                <a:gd name="connsiteY166" fmla="*/ 3201578 h 4405856"/>
                <a:gd name="connsiteX167" fmla="*/ 4079647 w 4215960"/>
                <a:gd name="connsiteY167" fmla="*/ 3176406 h 4405856"/>
                <a:gd name="connsiteX168" fmla="*/ 3995510 w 4215960"/>
                <a:gd name="connsiteY168" fmla="*/ 3207928 h 4405856"/>
                <a:gd name="connsiteX169" fmla="*/ 3958771 w 4215960"/>
                <a:gd name="connsiteY169" fmla="*/ 3171643 h 4405856"/>
                <a:gd name="connsiteX170" fmla="*/ 4003448 w 4215960"/>
                <a:gd name="connsiteY170" fmla="*/ 3148738 h 4405856"/>
                <a:gd name="connsiteX171" fmla="*/ 3874181 w 4215960"/>
                <a:gd name="connsiteY171" fmla="*/ 2935559 h 4405856"/>
                <a:gd name="connsiteX172" fmla="*/ 3889147 w 4215960"/>
                <a:gd name="connsiteY172" fmla="*/ 2905396 h 4405856"/>
                <a:gd name="connsiteX173" fmla="*/ 3865562 w 4215960"/>
                <a:gd name="connsiteY173" fmla="*/ 2789736 h 4405856"/>
                <a:gd name="connsiteX174" fmla="*/ 3706813 w 4215960"/>
                <a:gd name="connsiteY174" fmla="*/ 2778850 h 4405856"/>
                <a:gd name="connsiteX175" fmla="*/ 3673475 w 4215960"/>
                <a:gd name="connsiteY175" fmla="*/ 2827608 h 4405856"/>
                <a:gd name="connsiteX176" fmla="*/ 3584575 w 4215960"/>
                <a:gd name="connsiteY176" fmla="*/ 2842124 h 4405856"/>
                <a:gd name="connsiteX177" fmla="*/ 3590925 w 4215960"/>
                <a:gd name="connsiteY177" fmla="*/ 2820125 h 4405856"/>
                <a:gd name="connsiteX178" fmla="*/ 3537403 w 4215960"/>
                <a:gd name="connsiteY178" fmla="*/ 2804024 h 4405856"/>
                <a:gd name="connsiteX179" fmla="*/ 3512684 w 4215960"/>
                <a:gd name="connsiteY179" fmla="*/ 2638923 h 4405856"/>
                <a:gd name="connsiteX180" fmla="*/ 3232377 w 4215960"/>
                <a:gd name="connsiteY180" fmla="*/ 2572248 h 4405856"/>
                <a:gd name="connsiteX181" fmla="*/ 3096078 w 4215960"/>
                <a:gd name="connsiteY181" fmla="*/ 2615564 h 4405856"/>
                <a:gd name="connsiteX182" fmla="*/ 2964089 w 4215960"/>
                <a:gd name="connsiteY182" fmla="*/ 2608080 h 4405856"/>
                <a:gd name="connsiteX183" fmla="*/ 2831646 w 4215960"/>
                <a:gd name="connsiteY183" fmla="*/ 2497182 h 4405856"/>
                <a:gd name="connsiteX184" fmla="*/ 2618468 w 4215960"/>
                <a:gd name="connsiteY184" fmla="*/ 2193969 h 4405856"/>
                <a:gd name="connsiteX185" fmla="*/ 2220006 w 4215960"/>
                <a:gd name="connsiteY185" fmla="*/ 2054496 h 4405856"/>
                <a:gd name="connsiteX186" fmla="*/ 1983468 w 4215960"/>
                <a:gd name="connsiteY186" fmla="*/ 1741532 h 4405856"/>
                <a:gd name="connsiteX187" fmla="*/ 2017259 w 4215960"/>
                <a:gd name="connsiteY187" fmla="*/ 1716586 h 4405856"/>
                <a:gd name="connsiteX188" fmla="*/ 2076903 w 4215960"/>
                <a:gd name="connsiteY188" fmla="*/ 1799589 h 4405856"/>
                <a:gd name="connsiteX189" fmla="*/ 2097087 w 4215960"/>
                <a:gd name="connsiteY189" fmla="*/ 1782126 h 4405856"/>
                <a:gd name="connsiteX190" fmla="*/ 2140177 w 4215960"/>
                <a:gd name="connsiteY190" fmla="*/ 1812970 h 4405856"/>
                <a:gd name="connsiteX191" fmla="*/ 2228850 w 4215960"/>
                <a:gd name="connsiteY191" fmla="*/ 1759221 h 4405856"/>
                <a:gd name="connsiteX192" fmla="*/ 2244952 w 4215960"/>
                <a:gd name="connsiteY192" fmla="*/ 1738811 h 4405856"/>
                <a:gd name="connsiteX193" fmla="*/ 2303235 w 4215960"/>
                <a:gd name="connsiteY193" fmla="*/ 1739037 h 4405856"/>
                <a:gd name="connsiteX194" fmla="*/ 2319338 w 4215960"/>
                <a:gd name="connsiteY194" fmla="*/ 1705927 h 4405856"/>
                <a:gd name="connsiteX195" fmla="*/ 2300514 w 4215960"/>
                <a:gd name="connsiteY195" fmla="*/ 1680300 h 4405856"/>
                <a:gd name="connsiteX196" fmla="*/ 2233386 w 4215960"/>
                <a:gd name="connsiteY196" fmla="*/ 1700257 h 4405856"/>
                <a:gd name="connsiteX197" fmla="*/ 2211614 w 4215960"/>
                <a:gd name="connsiteY197" fmla="*/ 1646736 h 4405856"/>
                <a:gd name="connsiteX198" fmla="*/ 2232932 w 4215960"/>
                <a:gd name="connsiteY198" fmla="*/ 1617026 h 4405856"/>
                <a:gd name="connsiteX199" fmla="*/ 2176462 w 4215960"/>
                <a:gd name="connsiteY199" fmla="*/ 1513612 h 4405856"/>
                <a:gd name="connsiteX200" fmla="*/ 2127931 w 4215960"/>
                <a:gd name="connsiteY200" fmla="*/ 1552393 h 4405856"/>
                <a:gd name="connsiteX201" fmla="*/ 2038576 w 4215960"/>
                <a:gd name="connsiteY201" fmla="*/ 1497737 h 4405856"/>
                <a:gd name="connsiteX202" fmla="*/ 2090510 w 4215960"/>
                <a:gd name="connsiteY202" fmla="*/ 1405208 h 4405856"/>
                <a:gd name="connsiteX203" fmla="*/ 2047648 w 4215960"/>
                <a:gd name="connsiteY203" fmla="*/ 1284105 h 4405856"/>
                <a:gd name="connsiteX204" fmla="*/ 2062389 w 4215960"/>
                <a:gd name="connsiteY204" fmla="*/ 1160053 h 4405856"/>
                <a:gd name="connsiteX205" fmla="*/ 2157639 w 4215960"/>
                <a:gd name="connsiteY205" fmla="*/ 1086348 h 4405856"/>
                <a:gd name="connsiteX206" fmla="*/ 2262868 w 4215960"/>
                <a:gd name="connsiteY206" fmla="*/ 1063896 h 4405856"/>
                <a:gd name="connsiteX207" fmla="*/ 2199821 w 4215960"/>
                <a:gd name="connsiteY207" fmla="*/ 974089 h 4405856"/>
                <a:gd name="connsiteX208" fmla="*/ 2182585 w 4215960"/>
                <a:gd name="connsiteY208" fmla="*/ 1018766 h 4405856"/>
                <a:gd name="connsiteX209" fmla="*/ 2139270 w 4215960"/>
                <a:gd name="connsiteY209" fmla="*/ 971595 h 4405856"/>
                <a:gd name="connsiteX210" fmla="*/ 2160588 w 4215960"/>
                <a:gd name="connsiteY210" fmla="*/ 886323 h 4405856"/>
                <a:gd name="connsiteX211" fmla="*/ 2233612 w 4215960"/>
                <a:gd name="connsiteY211" fmla="*/ 789032 h 4405856"/>
                <a:gd name="connsiteX212" fmla="*/ 2216603 w 4215960"/>
                <a:gd name="connsiteY212" fmla="*/ 682443 h 4405856"/>
                <a:gd name="connsiteX213" fmla="*/ 2045381 w 4215960"/>
                <a:gd name="connsiteY213" fmla="*/ 692194 h 4405856"/>
                <a:gd name="connsiteX214" fmla="*/ 2026103 w 4215960"/>
                <a:gd name="connsiteY214" fmla="*/ 734831 h 4405856"/>
                <a:gd name="connsiteX215" fmla="*/ 1993900 w 4215960"/>
                <a:gd name="connsiteY215" fmla="*/ 667248 h 4405856"/>
                <a:gd name="connsiteX216" fmla="*/ 1964190 w 4215960"/>
                <a:gd name="connsiteY216" fmla="*/ 707616 h 4405856"/>
                <a:gd name="connsiteX217" fmla="*/ 1778681 w 4215960"/>
                <a:gd name="connsiteY217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362857 w 4215960"/>
                <a:gd name="connsiteY49" fmla="*/ 829853 h 4405856"/>
                <a:gd name="connsiteX50" fmla="*/ 312057 w 4215960"/>
                <a:gd name="connsiteY50" fmla="*/ 844368 h 4405856"/>
                <a:gd name="connsiteX51" fmla="*/ 239485 w 4215960"/>
                <a:gd name="connsiteY51" fmla="*/ 895168 h 4405856"/>
                <a:gd name="connsiteX52" fmla="*/ 210457 w 4215960"/>
                <a:gd name="connsiteY52" fmla="*/ 902425 h 4405856"/>
                <a:gd name="connsiteX53" fmla="*/ 159657 w 4215960"/>
                <a:gd name="connsiteY53" fmla="*/ 931453 h 4405856"/>
                <a:gd name="connsiteX54" fmla="*/ 130628 w 4215960"/>
                <a:gd name="connsiteY54" fmla="*/ 960482 h 4405856"/>
                <a:gd name="connsiteX55" fmla="*/ 108857 w 4215960"/>
                <a:gd name="connsiteY55" fmla="*/ 982253 h 4405856"/>
                <a:gd name="connsiteX56" fmla="*/ 94343 w 4215960"/>
                <a:gd name="connsiteY56" fmla="*/ 996768 h 4405856"/>
                <a:gd name="connsiteX57" fmla="*/ 43543 w 4215960"/>
                <a:gd name="connsiteY57" fmla="*/ 1076596 h 4405856"/>
                <a:gd name="connsiteX58" fmla="*/ 14514 w 4215960"/>
                <a:gd name="connsiteY58" fmla="*/ 1156425 h 4405856"/>
                <a:gd name="connsiteX59" fmla="*/ 0 w 4215960"/>
                <a:gd name="connsiteY59" fmla="*/ 1214482 h 4405856"/>
                <a:gd name="connsiteX60" fmla="*/ 7257 w 4215960"/>
                <a:gd name="connsiteY60" fmla="*/ 2186939 h 4405856"/>
                <a:gd name="connsiteX61" fmla="*/ 29028 w 4215960"/>
                <a:gd name="connsiteY61" fmla="*/ 2288539 h 4405856"/>
                <a:gd name="connsiteX62" fmla="*/ 43543 w 4215960"/>
                <a:gd name="connsiteY62" fmla="*/ 2324825 h 4405856"/>
                <a:gd name="connsiteX63" fmla="*/ 58057 w 4215960"/>
                <a:gd name="connsiteY63" fmla="*/ 2390139 h 4405856"/>
                <a:gd name="connsiteX64" fmla="*/ 79828 w 4215960"/>
                <a:gd name="connsiteY64" fmla="*/ 2440939 h 4405856"/>
                <a:gd name="connsiteX65" fmla="*/ 116114 w 4215960"/>
                <a:gd name="connsiteY65" fmla="*/ 2557053 h 4405856"/>
                <a:gd name="connsiteX66" fmla="*/ 137885 w 4215960"/>
                <a:gd name="connsiteY66" fmla="*/ 2622368 h 4405856"/>
                <a:gd name="connsiteX67" fmla="*/ 145143 w 4215960"/>
                <a:gd name="connsiteY67" fmla="*/ 2644139 h 4405856"/>
                <a:gd name="connsiteX68" fmla="*/ 166914 w 4215960"/>
                <a:gd name="connsiteY68" fmla="*/ 2687682 h 4405856"/>
                <a:gd name="connsiteX69" fmla="*/ 188685 w 4215960"/>
                <a:gd name="connsiteY69" fmla="*/ 2738482 h 4405856"/>
                <a:gd name="connsiteX70" fmla="*/ 195943 w 4215960"/>
                <a:gd name="connsiteY70" fmla="*/ 2767511 h 4405856"/>
                <a:gd name="connsiteX71" fmla="*/ 232228 w 4215960"/>
                <a:gd name="connsiteY71" fmla="*/ 2818311 h 4405856"/>
                <a:gd name="connsiteX72" fmla="*/ 254000 w 4215960"/>
                <a:gd name="connsiteY72" fmla="*/ 2876368 h 4405856"/>
                <a:gd name="connsiteX73" fmla="*/ 275771 w 4215960"/>
                <a:gd name="connsiteY73" fmla="*/ 2898139 h 4405856"/>
                <a:gd name="connsiteX74" fmla="*/ 312057 w 4215960"/>
                <a:gd name="connsiteY74" fmla="*/ 2970711 h 4405856"/>
                <a:gd name="connsiteX75" fmla="*/ 348343 w 4215960"/>
                <a:gd name="connsiteY75" fmla="*/ 3021511 h 4405856"/>
                <a:gd name="connsiteX76" fmla="*/ 355600 w 4215960"/>
                <a:gd name="connsiteY76" fmla="*/ 3043282 h 4405856"/>
                <a:gd name="connsiteX77" fmla="*/ 406400 w 4215960"/>
                <a:gd name="connsiteY77" fmla="*/ 3108596 h 4405856"/>
                <a:gd name="connsiteX78" fmla="*/ 435428 w 4215960"/>
                <a:gd name="connsiteY78" fmla="*/ 3173911 h 4405856"/>
                <a:gd name="connsiteX79" fmla="*/ 457200 w 4215960"/>
                <a:gd name="connsiteY79" fmla="*/ 3202939 h 4405856"/>
                <a:gd name="connsiteX80" fmla="*/ 471714 w 4215960"/>
                <a:gd name="connsiteY80" fmla="*/ 3260996 h 4405856"/>
                <a:gd name="connsiteX81" fmla="*/ 478971 w 4215960"/>
                <a:gd name="connsiteY81" fmla="*/ 3282768 h 4405856"/>
                <a:gd name="connsiteX82" fmla="*/ 486228 w 4215960"/>
                <a:gd name="connsiteY82" fmla="*/ 3311796 h 4405856"/>
                <a:gd name="connsiteX83" fmla="*/ 493485 w 4215960"/>
                <a:gd name="connsiteY83" fmla="*/ 3377111 h 4405856"/>
                <a:gd name="connsiteX84" fmla="*/ 515257 w 4215960"/>
                <a:gd name="connsiteY84" fmla="*/ 3435168 h 4405856"/>
                <a:gd name="connsiteX85" fmla="*/ 544285 w 4215960"/>
                <a:gd name="connsiteY85" fmla="*/ 3478711 h 4405856"/>
                <a:gd name="connsiteX86" fmla="*/ 573314 w 4215960"/>
                <a:gd name="connsiteY86" fmla="*/ 3529511 h 4405856"/>
                <a:gd name="connsiteX87" fmla="*/ 602343 w 4215960"/>
                <a:gd name="connsiteY87" fmla="*/ 3551282 h 4405856"/>
                <a:gd name="connsiteX88" fmla="*/ 645885 w 4215960"/>
                <a:gd name="connsiteY88" fmla="*/ 3594825 h 4405856"/>
                <a:gd name="connsiteX89" fmla="*/ 674914 w 4215960"/>
                <a:gd name="connsiteY89" fmla="*/ 3616596 h 4405856"/>
                <a:gd name="connsiteX90" fmla="*/ 711200 w 4215960"/>
                <a:gd name="connsiteY90" fmla="*/ 3660139 h 4405856"/>
                <a:gd name="connsiteX91" fmla="*/ 740228 w 4215960"/>
                <a:gd name="connsiteY91" fmla="*/ 3681911 h 4405856"/>
                <a:gd name="connsiteX92" fmla="*/ 812800 w 4215960"/>
                <a:gd name="connsiteY92" fmla="*/ 3747225 h 4405856"/>
                <a:gd name="connsiteX93" fmla="*/ 849085 w 4215960"/>
                <a:gd name="connsiteY93" fmla="*/ 3790768 h 4405856"/>
                <a:gd name="connsiteX94" fmla="*/ 870857 w 4215960"/>
                <a:gd name="connsiteY94" fmla="*/ 3805282 h 4405856"/>
                <a:gd name="connsiteX95" fmla="*/ 907143 w 4215960"/>
                <a:gd name="connsiteY95" fmla="*/ 3848825 h 4405856"/>
                <a:gd name="connsiteX96" fmla="*/ 936171 w 4215960"/>
                <a:gd name="connsiteY96" fmla="*/ 3870596 h 4405856"/>
                <a:gd name="connsiteX97" fmla="*/ 1030514 w 4215960"/>
                <a:gd name="connsiteY97" fmla="*/ 3914139 h 4405856"/>
                <a:gd name="connsiteX98" fmla="*/ 1480457 w 4215960"/>
                <a:gd name="connsiteY98" fmla="*/ 3899625 h 4405856"/>
                <a:gd name="connsiteX99" fmla="*/ 1531257 w 4215960"/>
                <a:gd name="connsiteY99" fmla="*/ 3885111 h 4405856"/>
                <a:gd name="connsiteX100" fmla="*/ 1618343 w 4215960"/>
                <a:gd name="connsiteY100" fmla="*/ 3877853 h 4405856"/>
                <a:gd name="connsiteX101" fmla="*/ 1698171 w 4215960"/>
                <a:gd name="connsiteY101" fmla="*/ 3863339 h 4405856"/>
                <a:gd name="connsiteX102" fmla="*/ 1756228 w 4215960"/>
                <a:gd name="connsiteY102" fmla="*/ 3856082 h 4405856"/>
                <a:gd name="connsiteX103" fmla="*/ 1785257 w 4215960"/>
                <a:gd name="connsiteY103" fmla="*/ 3841568 h 4405856"/>
                <a:gd name="connsiteX104" fmla="*/ 1850571 w 4215960"/>
                <a:gd name="connsiteY104" fmla="*/ 3819796 h 4405856"/>
                <a:gd name="connsiteX105" fmla="*/ 1886857 w 4215960"/>
                <a:gd name="connsiteY105" fmla="*/ 3805282 h 4405856"/>
                <a:gd name="connsiteX106" fmla="*/ 1988457 w 4215960"/>
                <a:gd name="connsiteY106" fmla="*/ 3790768 h 4405856"/>
                <a:gd name="connsiteX107" fmla="*/ 2017485 w 4215960"/>
                <a:gd name="connsiteY107" fmla="*/ 3783511 h 4405856"/>
                <a:gd name="connsiteX108" fmla="*/ 2637971 w 4215960"/>
                <a:gd name="connsiteY108" fmla="*/ 4130265 h 4405856"/>
                <a:gd name="connsiteX109" fmla="*/ 2724375 w 4215960"/>
                <a:gd name="connsiteY109" fmla="*/ 4316455 h 4405856"/>
                <a:gd name="connsiteX110" fmla="*/ 2784700 w 4215960"/>
                <a:gd name="connsiteY110" fmla="*/ 4375193 h 4405856"/>
                <a:gd name="connsiteX111" fmla="*/ 2795812 w 4215960"/>
                <a:gd name="connsiteY111" fmla="*/ 4345030 h 4405856"/>
                <a:gd name="connsiteX112" fmla="*/ 2841850 w 4215960"/>
                <a:gd name="connsiteY112" fmla="*/ 4318042 h 4405856"/>
                <a:gd name="connsiteX113" fmla="*/ 2892650 w 4215960"/>
                <a:gd name="connsiteY113" fmla="*/ 4391068 h 4405856"/>
                <a:gd name="connsiteX114" fmla="*/ 2941863 w 4215960"/>
                <a:gd name="connsiteY114" fmla="*/ 4394243 h 4405856"/>
                <a:gd name="connsiteX115" fmla="*/ 2897412 w 4215960"/>
                <a:gd name="connsiteY115" fmla="*/ 4300581 h 4405856"/>
                <a:gd name="connsiteX116" fmla="*/ 2854550 w 4215960"/>
                <a:gd name="connsiteY116" fmla="*/ 4232318 h 4405856"/>
                <a:gd name="connsiteX117" fmla="*/ 2897413 w 4215960"/>
                <a:gd name="connsiteY117" fmla="*/ 4216442 h 4405856"/>
                <a:gd name="connsiteX118" fmla="*/ 2878362 w 4215960"/>
                <a:gd name="connsiteY118" fmla="*/ 4175168 h 4405856"/>
                <a:gd name="connsiteX119" fmla="*/ 2930750 w 4215960"/>
                <a:gd name="connsiteY119" fmla="*/ 4184693 h 4405856"/>
                <a:gd name="connsiteX120" fmla="*/ 2910113 w 4215960"/>
                <a:gd name="connsiteY120" fmla="*/ 4151355 h 4405856"/>
                <a:gd name="connsiteX121" fmla="*/ 2931432 w 4215960"/>
                <a:gd name="connsiteY121" fmla="*/ 4134801 h 4405856"/>
                <a:gd name="connsiteX122" fmla="*/ 3052535 w 4215960"/>
                <a:gd name="connsiteY122" fmla="*/ 4220074 h 4405856"/>
                <a:gd name="connsiteX123" fmla="*/ 3087912 w 4215960"/>
                <a:gd name="connsiteY123" fmla="*/ 4206917 h 4405856"/>
                <a:gd name="connsiteX124" fmla="*/ 3140299 w 4215960"/>
                <a:gd name="connsiteY124" fmla="*/ 4272006 h 4405856"/>
                <a:gd name="connsiteX125" fmla="*/ 3160937 w 4215960"/>
                <a:gd name="connsiteY125" fmla="*/ 4330743 h 4405856"/>
                <a:gd name="connsiteX126" fmla="*/ 3268887 w 4215960"/>
                <a:gd name="connsiteY126" fmla="*/ 4349792 h 4405856"/>
                <a:gd name="connsiteX127" fmla="*/ 3208563 w 4215960"/>
                <a:gd name="connsiteY127" fmla="*/ 4283117 h 4405856"/>
                <a:gd name="connsiteX128" fmla="*/ 3205387 w 4215960"/>
                <a:gd name="connsiteY128" fmla="*/ 4214855 h 4405856"/>
                <a:gd name="connsiteX129" fmla="*/ 3259362 w 4215960"/>
                <a:gd name="connsiteY129" fmla="*/ 4270418 h 4405856"/>
                <a:gd name="connsiteX130" fmla="*/ 3308575 w 4215960"/>
                <a:gd name="connsiteY130" fmla="*/ 4275180 h 4405856"/>
                <a:gd name="connsiteX131" fmla="*/ 3302225 w 4215960"/>
                <a:gd name="connsiteY131" fmla="*/ 4225968 h 4405856"/>
                <a:gd name="connsiteX132" fmla="*/ 3362550 w 4215960"/>
                <a:gd name="connsiteY132" fmla="*/ 4230730 h 4405856"/>
                <a:gd name="connsiteX133" fmla="*/ 3424462 w 4215960"/>
                <a:gd name="connsiteY133" fmla="*/ 4273592 h 4405856"/>
                <a:gd name="connsiteX134" fmla="*/ 3456212 w 4215960"/>
                <a:gd name="connsiteY134" fmla="*/ 4260893 h 4405856"/>
                <a:gd name="connsiteX135" fmla="*/ 3449863 w 4215960"/>
                <a:gd name="connsiteY135" fmla="*/ 4225968 h 4405856"/>
                <a:gd name="connsiteX136" fmla="*/ 3491138 w 4215960"/>
                <a:gd name="connsiteY136" fmla="*/ 4202156 h 4405856"/>
                <a:gd name="connsiteX137" fmla="*/ 3575275 w 4215960"/>
                <a:gd name="connsiteY137" fmla="*/ 4259306 h 4405856"/>
                <a:gd name="connsiteX138" fmla="*/ 3592738 w 4215960"/>
                <a:gd name="connsiteY138" fmla="*/ 4157708 h 4405856"/>
                <a:gd name="connsiteX139" fmla="*/ 3567338 w 4215960"/>
                <a:gd name="connsiteY139" fmla="*/ 4135482 h 4405856"/>
                <a:gd name="connsiteX140" fmla="*/ 3494312 w 4215960"/>
                <a:gd name="connsiteY140" fmla="*/ 4092619 h 4405856"/>
                <a:gd name="connsiteX141" fmla="*/ 3516537 w 4215960"/>
                <a:gd name="connsiteY141" fmla="*/ 4067220 h 4405856"/>
                <a:gd name="connsiteX142" fmla="*/ 3537175 w 4215960"/>
                <a:gd name="connsiteY142" fmla="*/ 4044994 h 4405856"/>
                <a:gd name="connsiteX143" fmla="*/ 3591150 w 4215960"/>
                <a:gd name="connsiteY143" fmla="*/ 4076745 h 4405856"/>
                <a:gd name="connsiteX144" fmla="*/ 3597500 w 4215960"/>
                <a:gd name="connsiteY144" fmla="*/ 4032295 h 4405856"/>
                <a:gd name="connsiteX145" fmla="*/ 3541937 w 4215960"/>
                <a:gd name="connsiteY145" fmla="*/ 4008482 h 4405856"/>
                <a:gd name="connsiteX146" fmla="*/ 3540350 w 4215960"/>
                <a:gd name="connsiteY146" fmla="*/ 3998958 h 4405856"/>
                <a:gd name="connsiteX147" fmla="*/ 3527649 w 4215960"/>
                <a:gd name="connsiteY147" fmla="*/ 3960859 h 4405856"/>
                <a:gd name="connsiteX148" fmla="*/ 3533999 w 4215960"/>
                <a:gd name="connsiteY148" fmla="*/ 3913233 h 4405856"/>
                <a:gd name="connsiteX149" fmla="*/ 3545112 w 4215960"/>
                <a:gd name="connsiteY149" fmla="*/ 3857670 h 4405856"/>
                <a:gd name="connsiteX150" fmla="*/ 3507012 w 4215960"/>
                <a:gd name="connsiteY150" fmla="*/ 3827508 h 4405856"/>
                <a:gd name="connsiteX151" fmla="*/ 3540349 w 4215960"/>
                <a:gd name="connsiteY151" fmla="*/ 3817983 h 4405856"/>
                <a:gd name="connsiteX152" fmla="*/ 3518124 w 4215960"/>
                <a:gd name="connsiteY152" fmla="*/ 3781470 h 4405856"/>
                <a:gd name="connsiteX153" fmla="*/ 3556225 w 4215960"/>
                <a:gd name="connsiteY153" fmla="*/ 3776709 h 4405856"/>
                <a:gd name="connsiteX154" fmla="*/ 3562574 w 4215960"/>
                <a:gd name="connsiteY154" fmla="*/ 3743370 h 4405856"/>
                <a:gd name="connsiteX155" fmla="*/ 3624488 w 4215960"/>
                <a:gd name="connsiteY155" fmla="*/ 3752897 h 4405856"/>
                <a:gd name="connsiteX156" fmla="*/ 3657601 w 4215960"/>
                <a:gd name="connsiteY156" fmla="*/ 3768089 h 4405856"/>
                <a:gd name="connsiteX157" fmla="*/ 3623808 w 4215960"/>
                <a:gd name="connsiteY157" fmla="*/ 3809137 h 4405856"/>
                <a:gd name="connsiteX158" fmla="*/ 3662816 w 4215960"/>
                <a:gd name="connsiteY158" fmla="*/ 3916633 h 4405856"/>
                <a:gd name="connsiteX159" fmla="*/ 3715203 w 4215960"/>
                <a:gd name="connsiteY159" fmla="*/ 3947931 h 4405856"/>
                <a:gd name="connsiteX160" fmla="*/ 3767137 w 4215960"/>
                <a:gd name="connsiteY160" fmla="*/ 3905749 h 4405856"/>
                <a:gd name="connsiteX161" fmla="*/ 3852862 w 4215960"/>
                <a:gd name="connsiteY161" fmla="*/ 3857216 h 4405856"/>
                <a:gd name="connsiteX162" fmla="*/ 3835626 w 4215960"/>
                <a:gd name="connsiteY162" fmla="*/ 3768315 h 4405856"/>
                <a:gd name="connsiteX163" fmla="*/ 3912960 w 4215960"/>
                <a:gd name="connsiteY163" fmla="*/ 3635646 h 4405856"/>
                <a:gd name="connsiteX164" fmla="*/ 4205514 w 4215960"/>
                <a:gd name="connsiteY164" fmla="*/ 3302498 h 4405856"/>
                <a:gd name="connsiteX165" fmla="*/ 4124097 w 4215960"/>
                <a:gd name="connsiteY165" fmla="*/ 3293426 h 4405856"/>
                <a:gd name="connsiteX166" fmla="*/ 4128634 w 4215960"/>
                <a:gd name="connsiteY166" fmla="*/ 3201578 h 4405856"/>
                <a:gd name="connsiteX167" fmla="*/ 4079647 w 4215960"/>
                <a:gd name="connsiteY167" fmla="*/ 3176406 h 4405856"/>
                <a:gd name="connsiteX168" fmla="*/ 3995510 w 4215960"/>
                <a:gd name="connsiteY168" fmla="*/ 3207928 h 4405856"/>
                <a:gd name="connsiteX169" fmla="*/ 3958771 w 4215960"/>
                <a:gd name="connsiteY169" fmla="*/ 3171643 h 4405856"/>
                <a:gd name="connsiteX170" fmla="*/ 4003448 w 4215960"/>
                <a:gd name="connsiteY170" fmla="*/ 3148738 h 4405856"/>
                <a:gd name="connsiteX171" fmla="*/ 3874181 w 4215960"/>
                <a:gd name="connsiteY171" fmla="*/ 2935559 h 4405856"/>
                <a:gd name="connsiteX172" fmla="*/ 3889147 w 4215960"/>
                <a:gd name="connsiteY172" fmla="*/ 2905396 h 4405856"/>
                <a:gd name="connsiteX173" fmla="*/ 3865562 w 4215960"/>
                <a:gd name="connsiteY173" fmla="*/ 2789736 h 4405856"/>
                <a:gd name="connsiteX174" fmla="*/ 3706813 w 4215960"/>
                <a:gd name="connsiteY174" fmla="*/ 2778850 h 4405856"/>
                <a:gd name="connsiteX175" fmla="*/ 3673475 w 4215960"/>
                <a:gd name="connsiteY175" fmla="*/ 2827608 h 4405856"/>
                <a:gd name="connsiteX176" fmla="*/ 3584575 w 4215960"/>
                <a:gd name="connsiteY176" fmla="*/ 2842124 h 4405856"/>
                <a:gd name="connsiteX177" fmla="*/ 3590925 w 4215960"/>
                <a:gd name="connsiteY177" fmla="*/ 2820125 h 4405856"/>
                <a:gd name="connsiteX178" fmla="*/ 3537403 w 4215960"/>
                <a:gd name="connsiteY178" fmla="*/ 2804024 h 4405856"/>
                <a:gd name="connsiteX179" fmla="*/ 3512684 w 4215960"/>
                <a:gd name="connsiteY179" fmla="*/ 2638923 h 4405856"/>
                <a:gd name="connsiteX180" fmla="*/ 3232377 w 4215960"/>
                <a:gd name="connsiteY180" fmla="*/ 2572248 h 4405856"/>
                <a:gd name="connsiteX181" fmla="*/ 3096078 w 4215960"/>
                <a:gd name="connsiteY181" fmla="*/ 2615564 h 4405856"/>
                <a:gd name="connsiteX182" fmla="*/ 2964089 w 4215960"/>
                <a:gd name="connsiteY182" fmla="*/ 2608080 h 4405856"/>
                <a:gd name="connsiteX183" fmla="*/ 2831646 w 4215960"/>
                <a:gd name="connsiteY183" fmla="*/ 2497182 h 4405856"/>
                <a:gd name="connsiteX184" fmla="*/ 2618468 w 4215960"/>
                <a:gd name="connsiteY184" fmla="*/ 2193969 h 4405856"/>
                <a:gd name="connsiteX185" fmla="*/ 2220006 w 4215960"/>
                <a:gd name="connsiteY185" fmla="*/ 2054496 h 4405856"/>
                <a:gd name="connsiteX186" fmla="*/ 1983468 w 4215960"/>
                <a:gd name="connsiteY186" fmla="*/ 1741532 h 4405856"/>
                <a:gd name="connsiteX187" fmla="*/ 2017259 w 4215960"/>
                <a:gd name="connsiteY187" fmla="*/ 1716586 h 4405856"/>
                <a:gd name="connsiteX188" fmla="*/ 2076903 w 4215960"/>
                <a:gd name="connsiteY188" fmla="*/ 1799589 h 4405856"/>
                <a:gd name="connsiteX189" fmla="*/ 2097087 w 4215960"/>
                <a:gd name="connsiteY189" fmla="*/ 1782126 h 4405856"/>
                <a:gd name="connsiteX190" fmla="*/ 2140177 w 4215960"/>
                <a:gd name="connsiteY190" fmla="*/ 1812970 h 4405856"/>
                <a:gd name="connsiteX191" fmla="*/ 2228850 w 4215960"/>
                <a:gd name="connsiteY191" fmla="*/ 1759221 h 4405856"/>
                <a:gd name="connsiteX192" fmla="*/ 2244952 w 4215960"/>
                <a:gd name="connsiteY192" fmla="*/ 1738811 h 4405856"/>
                <a:gd name="connsiteX193" fmla="*/ 2303235 w 4215960"/>
                <a:gd name="connsiteY193" fmla="*/ 1739037 h 4405856"/>
                <a:gd name="connsiteX194" fmla="*/ 2319338 w 4215960"/>
                <a:gd name="connsiteY194" fmla="*/ 1705927 h 4405856"/>
                <a:gd name="connsiteX195" fmla="*/ 2300514 w 4215960"/>
                <a:gd name="connsiteY195" fmla="*/ 1680300 h 4405856"/>
                <a:gd name="connsiteX196" fmla="*/ 2233386 w 4215960"/>
                <a:gd name="connsiteY196" fmla="*/ 1700257 h 4405856"/>
                <a:gd name="connsiteX197" fmla="*/ 2211614 w 4215960"/>
                <a:gd name="connsiteY197" fmla="*/ 1646736 h 4405856"/>
                <a:gd name="connsiteX198" fmla="*/ 2232932 w 4215960"/>
                <a:gd name="connsiteY198" fmla="*/ 1617026 h 4405856"/>
                <a:gd name="connsiteX199" fmla="*/ 2176462 w 4215960"/>
                <a:gd name="connsiteY199" fmla="*/ 1513612 h 4405856"/>
                <a:gd name="connsiteX200" fmla="*/ 2127931 w 4215960"/>
                <a:gd name="connsiteY200" fmla="*/ 1552393 h 4405856"/>
                <a:gd name="connsiteX201" fmla="*/ 2038576 w 4215960"/>
                <a:gd name="connsiteY201" fmla="*/ 1497737 h 4405856"/>
                <a:gd name="connsiteX202" fmla="*/ 2090510 w 4215960"/>
                <a:gd name="connsiteY202" fmla="*/ 1405208 h 4405856"/>
                <a:gd name="connsiteX203" fmla="*/ 2047648 w 4215960"/>
                <a:gd name="connsiteY203" fmla="*/ 1284105 h 4405856"/>
                <a:gd name="connsiteX204" fmla="*/ 2062389 w 4215960"/>
                <a:gd name="connsiteY204" fmla="*/ 1160053 h 4405856"/>
                <a:gd name="connsiteX205" fmla="*/ 2157639 w 4215960"/>
                <a:gd name="connsiteY205" fmla="*/ 1086348 h 4405856"/>
                <a:gd name="connsiteX206" fmla="*/ 2262868 w 4215960"/>
                <a:gd name="connsiteY206" fmla="*/ 1063896 h 4405856"/>
                <a:gd name="connsiteX207" fmla="*/ 2199821 w 4215960"/>
                <a:gd name="connsiteY207" fmla="*/ 974089 h 4405856"/>
                <a:gd name="connsiteX208" fmla="*/ 2182585 w 4215960"/>
                <a:gd name="connsiteY208" fmla="*/ 1018766 h 4405856"/>
                <a:gd name="connsiteX209" fmla="*/ 2139270 w 4215960"/>
                <a:gd name="connsiteY209" fmla="*/ 971595 h 4405856"/>
                <a:gd name="connsiteX210" fmla="*/ 2160588 w 4215960"/>
                <a:gd name="connsiteY210" fmla="*/ 886323 h 4405856"/>
                <a:gd name="connsiteX211" fmla="*/ 2233612 w 4215960"/>
                <a:gd name="connsiteY211" fmla="*/ 789032 h 4405856"/>
                <a:gd name="connsiteX212" fmla="*/ 2216603 w 4215960"/>
                <a:gd name="connsiteY212" fmla="*/ 682443 h 4405856"/>
                <a:gd name="connsiteX213" fmla="*/ 2045381 w 4215960"/>
                <a:gd name="connsiteY213" fmla="*/ 692194 h 4405856"/>
                <a:gd name="connsiteX214" fmla="*/ 2026103 w 4215960"/>
                <a:gd name="connsiteY214" fmla="*/ 734831 h 4405856"/>
                <a:gd name="connsiteX215" fmla="*/ 1993900 w 4215960"/>
                <a:gd name="connsiteY215" fmla="*/ 667248 h 4405856"/>
                <a:gd name="connsiteX216" fmla="*/ 1964190 w 4215960"/>
                <a:gd name="connsiteY216" fmla="*/ 707616 h 4405856"/>
                <a:gd name="connsiteX217" fmla="*/ 1778681 w 4215960"/>
                <a:gd name="connsiteY217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97744 w 4215960"/>
                <a:gd name="connsiteY49" fmla="*/ 542516 h 4405856"/>
                <a:gd name="connsiteX50" fmla="*/ 312057 w 4215960"/>
                <a:gd name="connsiteY50" fmla="*/ 844368 h 4405856"/>
                <a:gd name="connsiteX51" fmla="*/ 239485 w 4215960"/>
                <a:gd name="connsiteY51" fmla="*/ 895168 h 4405856"/>
                <a:gd name="connsiteX52" fmla="*/ 210457 w 4215960"/>
                <a:gd name="connsiteY52" fmla="*/ 902425 h 4405856"/>
                <a:gd name="connsiteX53" fmla="*/ 159657 w 4215960"/>
                <a:gd name="connsiteY53" fmla="*/ 931453 h 4405856"/>
                <a:gd name="connsiteX54" fmla="*/ 130628 w 4215960"/>
                <a:gd name="connsiteY54" fmla="*/ 960482 h 4405856"/>
                <a:gd name="connsiteX55" fmla="*/ 108857 w 4215960"/>
                <a:gd name="connsiteY55" fmla="*/ 982253 h 4405856"/>
                <a:gd name="connsiteX56" fmla="*/ 94343 w 4215960"/>
                <a:gd name="connsiteY56" fmla="*/ 996768 h 4405856"/>
                <a:gd name="connsiteX57" fmla="*/ 43543 w 4215960"/>
                <a:gd name="connsiteY57" fmla="*/ 1076596 h 4405856"/>
                <a:gd name="connsiteX58" fmla="*/ 14514 w 4215960"/>
                <a:gd name="connsiteY58" fmla="*/ 1156425 h 4405856"/>
                <a:gd name="connsiteX59" fmla="*/ 0 w 4215960"/>
                <a:gd name="connsiteY59" fmla="*/ 1214482 h 4405856"/>
                <a:gd name="connsiteX60" fmla="*/ 7257 w 4215960"/>
                <a:gd name="connsiteY60" fmla="*/ 2186939 h 4405856"/>
                <a:gd name="connsiteX61" fmla="*/ 29028 w 4215960"/>
                <a:gd name="connsiteY61" fmla="*/ 2288539 h 4405856"/>
                <a:gd name="connsiteX62" fmla="*/ 43543 w 4215960"/>
                <a:gd name="connsiteY62" fmla="*/ 2324825 h 4405856"/>
                <a:gd name="connsiteX63" fmla="*/ 58057 w 4215960"/>
                <a:gd name="connsiteY63" fmla="*/ 2390139 h 4405856"/>
                <a:gd name="connsiteX64" fmla="*/ 79828 w 4215960"/>
                <a:gd name="connsiteY64" fmla="*/ 2440939 h 4405856"/>
                <a:gd name="connsiteX65" fmla="*/ 116114 w 4215960"/>
                <a:gd name="connsiteY65" fmla="*/ 2557053 h 4405856"/>
                <a:gd name="connsiteX66" fmla="*/ 137885 w 4215960"/>
                <a:gd name="connsiteY66" fmla="*/ 2622368 h 4405856"/>
                <a:gd name="connsiteX67" fmla="*/ 145143 w 4215960"/>
                <a:gd name="connsiteY67" fmla="*/ 2644139 h 4405856"/>
                <a:gd name="connsiteX68" fmla="*/ 166914 w 4215960"/>
                <a:gd name="connsiteY68" fmla="*/ 2687682 h 4405856"/>
                <a:gd name="connsiteX69" fmla="*/ 188685 w 4215960"/>
                <a:gd name="connsiteY69" fmla="*/ 2738482 h 4405856"/>
                <a:gd name="connsiteX70" fmla="*/ 195943 w 4215960"/>
                <a:gd name="connsiteY70" fmla="*/ 2767511 h 4405856"/>
                <a:gd name="connsiteX71" fmla="*/ 232228 w 4215960"/>
                <a:gd name="connsiteY71" fmla="*/ 2818311 h 4405856"/>
                <a:gd name="connsiteX72" fmla="*/ 254000 w 4215960"/>
                <a:gd name="connsiteY72" fmla="*/ 2876368 h 4405856"/>
                <a:gd name="connsiteX73" fmla="*/ 275771 w 4215960"/>
                <a:gd name="connsiteY73" fmla="*/ 2898139 h 4405856"/>
                <a:gd name="connsiteX74" fmla="*/ 312057 w 4215960"/>
                <a:gd name="connsiteY74" fmla="*/ 2970711 h 4405856"/>
                <a:gd name="connsiteX75" fmla="*/ 348343 w 4215960"/>
                <a:gd name="connsiteY75" fmla="*/ 3021511 h 4405856"/>
                <a:gd name="connsiteX76" fmla="*/ 355600 w 4215960"/>
                <a:gd name="connsiteY76" fmla="*/ 3043282 h 4405856"/>
                <a:gd name="connsiteX77" fmla="*/ 406400 w 4215960"/>
                <a:gd name="connsiteY77" fmla="*/ 3108596 h 4405856"/>
                <a:gd name="connsiteX78" fmla="*/ 435428 w 4215960"/>
                <a:gd name="connsiteY78" fmla="*/ 3173911 h 4405856"/>
                <a:gd name="connsiteX79" fmla="*/ 457200 w 4215960"/>
                <a:gd name="connsiteY79" fmla="*/ 3202939 h 4405856"/>
                <a:gd name="connsiteX80" fmla="*/ 471714 w 4215960"/>
                <a:gd name="connsiteY80" fmla="*/ 3260996 h 4405856"/>
                <a:gd name="connsiteX81" fmla="*/ 478971 w 4215960"/>
                <a:gd name="connsiteY81" fmla="*/ 3282768 h 4405856"/>
                <a:gd name="connsiteX82" fmla="*/ 486228 w 4215960"/>
                <a:gd name="connsiteY82" fmla="*/ 3311796 h 4405856"/>
                <a:gd name="connsiteX83" fmla="*/ 493485 w 4215960"/>
                <a:gd name="connsiteY83" fmla="*/ 3377111 h 4405856"/>
                <a:gd name="connsiteX84" fmla="*/ 515257 w 4215960"/>
                <a:gd name="connsiteY84" fmla="*/ 3435168 h 4405856"/>
                <a:gd name="connsiteX85" fmla="*/ 544285 w 4215960"/>
                <a:gd name="connsiteY85" fmla="*/ 3478711 h 4405856"/>
                <a:gd name="connsiteX86" fmla="*/ 573314 w 4215960"/>
                <a:gd name="connsiteY86" fmla="*/ 3529511 h 4405856"/>
                <a:gd name="connsiteX87" fmla="*/ 602343 w 4215960"/>
                <a:gd name="connsiteY87" fmla="*/ 3551282 h 4405856"/>
                <a:gd name="connsiteX88" fmla="*/ 645885 w 4215960"/>
                <a:gd name="connsiteY88" fmla="*/ 3594825 h 4405856"/>
                <a:gd name="connsiteX89" fmla="*/ 674914 w 4215960"/>
                <a:gd name="connsiteY89" fmla="*/ 3616596 h 4405856"/>
                <a:gd name="connsiteX90" fmla="*/ 711200 w 4215960"/>
                <a:gd name="connsiteY90" fmla="*/ 3660139 h 4405856"/>
                <a:gd name="connsiteX91" fmla="*/ 740228 w 4215960"/>
                <a:gd name="connsiteY91" fmla="*/ 3681911 h 4405856"/>
                <a:gd name="connsiteX92" fmla="*/ 812800 w 4215960"/>
                <a:gd name="connsiteY92" fmla="*/ 3747225 h 4405856"/>
                <a:gd name="connsiteX93" fmla="*/ 849085 w 4215960"/>
                <a:gd name="connsiteY93" fmla="*/ 3790768 h 4405856"/>
                <a:gd name="connsiteX94" fmla="*/ 870857 w 4215960"/>
                <a:gd name="connsiteY94" fmla="*/ 3805282 h 4405856"/>
                <a:gd name="connsiteX95" fmla="*/ 907143 w 4215960"/>
                <a:gd name="connsiteY95" fmla="*/ 3848825 h 4405856"/>
                <a:gd name="connsiteX96" fmla="*/ 936171 w 4215960"/>
                <a:gd name="connsiteY96" fmla="*/ 3870596 h 4405856"/>
                <a:gd name="connsiteX97" fmla="*/ 1030514 w 4215960"/>
                <a:gd name="connsiteY97" fmla="*/ 3914139 h 4405856"/>
                <a:gd name="connsiteX98" fmla="*/ 1480457 w 4215960"/>
                <a:gd name="connsiteY98" fmla="*/ 3899625 h 4405856"/>
                <a:gd name="connsiteX99" fmla="*/ 1531257 w 4215960"/>
                <a:gd name="connsiteY99" fmla="*/ 3885111 h 4405856"/>
                <a:gd name="connsiteX100" fmla="*/ 1618343 w 4215960"/>
                <a:gd name="connsiteY100" fmla="*/ 3877853 h 4405856"/>
                <a:gd name="connsiteX101" fmla="*/ 1698171 w 4215960"/>
                <a:gd name="connsiteY101" fmla="*/ 3863339 h 4405856"/>
                <a:gd name="connsiteX102" fmla="*/ 1756228 w 4215960"/>
                <a:gd name="connsiteY102" fmla="*/ 3856082 h 4405856"/>
                <a:gd name="connsiteX103" fmla="*/ 1785257 w 4215960"/>
                <a:gd name="connsiteY103" fmla="*/ 3841568 h 4405856"/>
                <a:gd name="connsiteX104" fmla="*/ 1850571 w 4215960"/>
                <a:gd name="connsiteY104" fmla="*/ 3819796 h 4405856"/>
                <a:gd name="connsiteX105" fmla="*/ 1886857 w 4215960"/>
                <a:gd name="connsiteY105" fmla="*/ 3805282 h 4405856"/>
                <a:gd name="connsiteX106" fmla="*/ 1988457 w 4215960"/>
                <a:gd name="connsiteY106" fmla="*/ 3790768 h 4405856"/>
                <a:gd name="connsiteX107" fmla="*/ 2017485 w 4215960"/>
                <a:gd name="connsiteY107" fmla="*/ 3783511 h 4405856"/>
                <a:gd name="connsiteX108" fmla="*/ 2637971 w 4215960"/>
                <a:gd name="connsiteY108" fmla="*/ 4130265 h 4405856"/>
                <a:gd name="connsiteX109" fmla="*/ 2724375 w 4215960"/>
                <a:gd name="connsiteY109" fmla="*/ 4316455 h 4405856"/>
                <a:gd name="connsiteX110" fmla="*/ 2784700 w 4215960"/>
                <a:gd name="connsiteY110" fmla="*/ 4375193 h 4405856"/>
                <a:gd name="connsiteX111" fmla="*/ 2795812 w 4215960"/>
                <a:gd name="connsiteY111" fmla="*/ 4345030 h 4405856"/>
                <a:gd name="connsiteX112" fmla="*/ 2841850 w 4215960"/>
                <a:gd name="connsiteY112" fmla="*/ 4318042 h 4405856"/>
                <a:gd name="connsiteX113" fmla="*/ 2892650 w 4215960"/>
                <a:gd name="connsiteY113" fmla="*/ 4391068 h 4405856"/>
                <a:gd name="connsiteX114" fmla="*/ 2941863 w 4215960"/>
                <a:gd name="connsiteY114" fmla="*/ 4394243 h 4405856"/>
                <a:gd name="connsiteX115" fmla="*/ 2897412 w 4215960"/>
                <a:gd name="connsiteY115" fmla="*/ 4300581 h 4405856"/>
                <a:gd name="connsiteX116" fmla="*/ 2854550 w 4215960"/>
                <a:gd name="connsiteY116" fmla="*/ 4232318 h 4405856"/>
                <a:gd name="connsiteX117" fmla="*/ 2897413 w 4215960"/>
                <a:gd name="connsiteY117" fmla="*/ 4216442 h 4405856"/>
                <a:gd name="connsiteX118" fmla="*/ 2878362 w 4215960"/>
                <a:gd name="connsiteY118" fmla="*/ 4175168 h 4405856"/>
                <a:gd name="connsiteX119" fmla="*/ 2930750 w 4215960"/>
                <a:gd name="connsiteY119" fmla="*/ 4184693 h 4405856"/>
                <a:gd name="connsiteX120" fmla="*/ 2910113 w 4215960"/>
                <a:gd name="connsiteY120" fmla="*/ 4151355 h 4405856"/>
                <a:gd name="connsiteX121" fmla="*/ 2931432 w 4215960"/>
                <a:gd name="connsiteY121" fmla="*/ 4134801 h 4405856"/>
                <a:gd name="connsiteX122" fmla="*/ 3052535 w 4215960"/>
                <a:gd name="connsiteY122" fmla="*/ 4220074 h 4405856"/>
                <a:gd name="connsiteX123" fmla="*/ 3087912 w 4215960"/>
                <a:gd name="connsiteY123" fmla="*/ 4206917 h 4405856"/>
                <a:gd name="connsiteX124" fmla="*/ 3140299 w 4215960"/>
                <a:gd name="connsiteY124" fmla="*/ 4272006 h 4405856"/>
                <a:gd name="connsiteX125" fmla="*/ 3160937 w 4215960"/>
                <a:gd name="connsiteY125" fmla="*/ 4330743 h 4405856"/>
                <a:gd name="connsiteX126" fmla="*/ 3268887 w 4215960"/>
                <a:gd name="connsiteY126" fmla="*/ 4349792 h 4405856"/>
                <a:gd name="connsiteX127" fmla="*/ 3208563 w 4215960"/>
                <a:gd name="connsiteY127" fmla="*/ 4283117 h 4405856"/>
                <a:gd name="connsiteX128" fmla="*/ 3205387 w 4215960"/>
                <a:gd name="connsiteY128" fmla="*/ 4214855 h 4405856"/>
                <a:gd name="connsiteX129" fmla="*/ 3259362 w 4215960"/>
                <a:gd name="connsiteY129" fmla="*/ 4270418 h 4405856"/>
                <a:gd name="connsiteX130" fmla="*/ 3308575 w 4215960"/>
                <a:gd name="connsiteY130" fmla="*/ 4275180 h 4405856"/>
                <a:gd name="connsiteX131" fmla="*/ 3302225 w 4215960"/>
                <a:gd name="connsiteY131" fmla="*/ 4225968 h 4405856"/>
                <a:gd name="connsiteX132" fmla="*/ 3362550 w 4215960"/>
                <a:gd name="connsiteY132" fmla="*/ 4230730 h 4405856"/>
                <a:gd name="connsiteX133" fmla="*/ 3424462 w 4215960"/>
                <a:gd name="connsiteY133" fmla="*/ 4273592 h 4405856"/>
                <a:gd name="connsiteX134" fmla="*/ 3456212 w 4215960"/>
                <a:gd name="connsiteY134" fmla="*/ 4260893 h 4405856"/>
                <a:gd name="connsiteX135" fmla="*/ 3449863 w 4215960"/>
                <a:gd name="connsiteY135" fmla="*/ 4225968 h 4405856"/>
                <a:gd name="connsiteX136" fmla="*/ 3491138 w 4215960"/>
                <a:gd name="connsiteY136" fmla="*/ 4202156 h 4405856"/>
                <a:gd name="connsiteX137" fmla="*/ 3575275 w 4215960"/>
                <a:gd name="connsiteY137" fmla="*/ 4259306 h 4405856"/>
                <a:gd name="connsiteX138" fmla="*/ 3592738 w 4215960"/>
                <a:gd name="connsiteY138" fmla="*/ 4157708 h 4405856"/>
                <a:gd name="connsiteX139" fmla="*/ 3567338 w 4215960"/>
                <a:gd name="connsiteY139" fmla="*/ 4135482 h 4405856"/>
                <a:gd name="connsiteX140" fmla="*/ 3494312 w 4215960"/>
                <a:gd name="connsiteY140" fmla="*/ 4092619 h 4405856"/>
                <a:gd name="connsiteX141" fmla="*/ 3516537 w 4215960"/>
                <a:gd name="connsiteY141" fmla="*/ 4067220 h 4405856"/>
                <a:gd name="connsiteX142" fmla="*/ 3537175 w 4215960"/>
                <a:gd name="connsiteY142" fmla="*/ 4044994 h 4405856"/>
                <a:gd name="connsiteX143" fmla="*/ 3591150 w 4215960"/>
                <a:gd name="connsiteY143" fmla="*/ 4076745 h 4405856"/>
                <a:gd name="connsiteX144" fmla="*/ 3597500 w 4215960"/>
                <a:gd name="connsiteY144" fmla="*/ 4032295 h 4405856"/>
                <a:gd name="connsiteX145" fmla="*/ 3541937 w 4215960"/>
                <a:gd name="connsiteY145" fmla="*/ 4008482 h 4405856"/>
                <a:gd name="connsiteX146" fmla="*/ 3540350 w 4215960"/>
                <a:gd name="connsiteY146" fmla="*/ 3998958 h 4405856"/>
                <a:gd name="connsiteX147" fmla="*/ 3527649 w 4215960"/>
                <a:gd name="connsiteY147" fmla="*/ 3960859 h 4405856"/>
                <a:gd name="connsiteX148" fmla="*/ 3533999 w 4215960"/>
                <a:gd name="connsiteY148" fmla="*/ 3913233 h 4405856"/>
                <a:gd name="connsiteX149" fmla="*/ 3545112 w 4215960"/>
                <a:gd name="connsiteY149" fmla="*/ 3857670 h 4405856"/>
                <a:gd name="connsiteX150" fmla="*/ 3507012 w 4215960"/>
                <a:gd name="connsiteY150" fmla="*/ 3827508 h 4405856"/>
                <a:gd name="connsiteX151" fmla="*/ 3540349 w 4215960"/>
                <a:gd name="connsiteY151" fmla="*/ 3817983 h 4405856"/>
                <a:gd name="connsiteX152" fmla="*/ 3518124 w 4215960"/>
                <a:gd name="connsiteY152" fmla="*/ 3781470 h 4405856"/>
                <a:gd name="connsiteX153" fmla="*/ 3556225 w 4215960"/>
                <a:gd name="connsiteY153" fmla="*/ 3776709 h 4405856"/>
                <a:gd name="connsiteX154" fmla="*/ 3562574 w 4215960"/>
                <a:gd name="connsiteY154" fmla="*/ 3743370 h 4405856"/>
                <a:gd name="connsiteX155" fmla="*/ 3624488 w 4215960"/>
                <a:gd name="connsiteY155" fmla="*/ 3752897 h 4405856"/>
                <a:gd name="connsiteX156" fmla="*/ 3657601 w 4215960"/>
                <a:gd name="connsiteY156" fmla="*/ 3768089 h 4405856"/>
                <a:gd name="connsiteX157" fmla="*/ 3623808 w 4215960"/>
                <a:gd name="connsiteY157" fmla="*/ 3809137 h 4405856"/>
                <a:gd name="connsiteX158" fmla="*/ 3662816 w 4215960"/>
                <a:gd name="connsiteY158" fmla="*/ 3916633 h 4405856"/>
                <a:gd name="connsiteX159" fmla="*/ 3715203 w 4215960"/>
                <a:gd name="connsiteY159" fmla="*/ 3947931 h 4405856"/>
                <a:gd name="connsiteX160" fmla="*/ 3767137 w 4215960"/>
                <a:gd name="connsiteY160" fmla="*/ 3905749 h 4405856"/>
                <a:gd name="connsiteX161" fmla="*/ 3852862 w 4215960"/>
                <a:gd name="connsiteY161" fmla="*/ 3857216 h 4405856"/>
                <a:gd name="connsiteX162" fmla="*/ 3835626 w 4215960"/>
                <a:gd name="connsiteY162" fmla="*/ 3768315 h 4405856"/>
                <a:gd name="connsiteX163" fmla="*/ 3912960 w 4215960"/>
                <a:gd name="connsiteY163" fmla="*/ 3635646 h 4405856"/>
                <a:gd name="connsiteX164" fmla="*/ 4205514 w 4215960"/>
                <a:gd name="connsiteY164" fmla="*/ 3302498 h 4405856"/>
                <a:gd name="connsiteX165" fmla="*/ 4124097 w 4215960"/>
                <a:gd name="connsiteY165" fmla="*/ 3293426 h 4405856"/>
                <a:gd name="connsiteX166" fmla="*/ 4128634 w 4215960"/>
                <a:gd name="connsiteY166" fmla="*/ 3201578 h 4405856"/>
                <a:gd name="connsiteX167" fmla="*/ 4079647 w 4215960"/>
                <a:gd name="connsiteY167" fmla="*/ 3176406 h 4405856"/>
                <a:gd name="connsiteX168" fmla="*/ 3995510 w 4215960"/>
                <a:gd name="connsiteY168" fmla="*/ 3207928 h 4405856"/>
                <a:gd name="connsiteX169" fmla="*/ 3958771 w 4215960"/>
                <a:gd name="connsiteY169" fmla="*/ 3171643 h 4405856"/>
                <a:gd name="connsiteX170" fmla="*/ 4003448 w 4215960"/>
                <a:gd name="connsiteY170" fmla="*/ 3148738 h 4405856"/>
                <a:gd name="connsiteX171" fmla="*/ 3874181 w 4215960"/>
                <a:gd name="connsiteY171" fmla="*/ 2935559 h 4405856"/>
                <a:gd name="connsiteX172" fmla="*/ 3889147 w 4215960"/>
                <a:gd name="connsiteY172" fmla="*/ 2905396 h 4405856"/>
                <a:gd name="connsiteX173" fmla="*/ 3865562 w 4215960"/>
                <a:gd name="connsiteY173" fmla="*/ 2789736 h 4405856"/>
                <a:gd name="connsiteX174" fmla="*/ 3706813 w 4215960"/>
                <a:gd name="connsiteY174" fmla="*/ 2778850 h 4405856"/>
                <a:gd name="connsiteX175" fmla="*/ 3673475 w 4215960"/>
                <a:gd name="connsiteY175" fmla="*/ 2827608 h 4405856"/>
                <a:gd name="connsiteX176" fmla="*/ 3584575 w 4215960"/>
                <a:gd name="connsiteY176" fmla="*/ 2842124 h 4405856"/>
                <a:gd name="connsiteX177" fmla="*/ 3590925 w 4215960"/>
                <a:gd name="connsiteY177" fmla="*/ 2820125 h 4405856"/>
                <a:gd name="connsiteX178" fmla="*/ 3537403 w 4215960"/>
                <a:gd name="connsiteY178" fmla="*/ 2804024 h 4405856"/>
                <a:gd name="connsiteX179" fmla="*/ 3512684 w 4215960"/>
                <a:gd name="connsiteY179" fmla="*/ 2638923 h 4405856"/>
                <a:gd name="connsiteX180" fmla="*/ 3232377 w 4215960"/>
                <a:gd name="connsiteY180" fmla="*/ 2572248 h 4405856"/>
                <a:gd name="connsiteX181" fmla="*/ 3096078 w 4215960"/>
                <a:gd name="connsiteY181" fmla="*/ 2615564 h 4405856"/>
                <a:gd name="connsiteX182" fmla="*/ 2964089 w 4215960"/>
                <a:gd name="connsiteY182" fmla="*/ 2608080 h 4405856"/>
                <a:gd name="connsiteX183" fmla="*/ 2831646 w 4215960"/>
                <a:gd name="connsiteY183" fmla="*/ 2497182 h 4405856"/>
                <a:gd name="connsiteX184" fmla="*/ 2618468 w 4215960"/>
                <a:gd name="connsiteY184" fmla="*/ 2193969 h 4405856"/>
                <a:gd name="connsiteX185" fmla="*/ 2220006 w 4215960"/>
                <a:gd name="connsiteY185" fmla="*/ 2054496 h 4405856"/>
                <a:gd name="connsiteX186" fmla="*/ 1983468 w 4215960"/>
                <a:gd name="connsiteY186" fmla="*/ 1741532 h 4405856"/>
                <a:gd name="connsiteX187" fmla="*/ 2017259 w 4215960"/>
                <a:gd name="connsiteY187" fmla="*/ 1716586 h 4405856"/>
                <a:gd name="connsiteX188" fmla="*/ 2076903 w 4215960"/>
                <a:gd name="connsiteY188" fmla="*/ 1799589 h 4405856"/>
                <a:gd name="connsiteX189" fmla="*/ 2097087 w 4215960"/>
                <a:gd name="connsiteY189" fmla="*/ 1782126 h 4405856"/>
                <a:gd name="connsiteX190" fmla="*/ 2140177 w 4215960"/>
                <a:gd name="connsiteY190" fmla="*/ 1812970 h 4405856"/>
                <a:gd name="connsiteX191" fmla="*/ 2228850 w 4215960"/>
                <a:gd name="connsiteY191" fmla="*/ 1759221 h 4405856"/>
                <a:gd name="connsiteX192" fmla="*/ 2244952 w 4215960"/>
                <a:gd name="connsiteY192" fmla="*/ 1738811 h 4405856"/>
                <a:gd name="connsiteX193" fmla="*/ 2303235 w 4215960"/>
                <a:gd name="connsiteY193" fmla="*/ 1739037 h 4405856"/>
                <a:gd name="connsiteX194" fmla="*/ 2319338 w 4215960"/>
                <a:gd name="connsiteY194" fmla="*/ 1705927 h 4405856"/>
                <a:gd name="connsiteX195" fmla="*/ 2300514 w 4215960"/>
                <a:gd name="connsiteY195" fmla="*/ 1680300 h 4405856"/>
                <a:gd name="connsiteX196" fmla="*/ 2233386 w 4215960"/>
                <a:gd name="connsiteY196" fmla="*/ 1700257 h 4405856"/>
                <a:gd name="connsiteX197" fmla="*/ 2211614 w 4215960"/>
                <a:gd name="connsiteY197" fmla="*/ 1646736 h 4405856"/>
                <a:gd name="connsiteX198" fmla="*/ 2232932 w 4215960"/>
                <a:gd name="connsiteY198" fmla="*/ 1617026 h 4405856"/>
                <a:gd name="connsiteX199" fmla="*/ 2176462 w 4215960"/>
                <a:gd name="connsiteY199" fmla="*/ 1513612 h 4405856"/>
                <a:gd name="connsiteX200" fmla="*/ 2127931 w 4215960"/>
                <a:gd name="connsiteY200" fmla="*/ 1552393 h 4405856"/>
                <a:gd name="connsiteX201" fmla="*/ 2038576 w 4215960"/>
                <a:gd name="connsiteY201" fmla="*/ 1497737 h 4405856"/>
                <a:gd name="connsiteX202" fmla="*/ 2090510 w 4215960"/>
                <a:gd name="connsiteY202" fmla="*/ 1405208 h 4405856"/>
                <a:gd name="connsiteX203" fmla="*/ 2047648 w 4215960"/>
                <a:gd name="connsiteY203" fmla="*/ 1284105 h 4405856"/>
                <a:gd name="connsiteX204" fmla="*/ 2062389 w 4215960"/>
                <a:gd name="connsiteY204" fmla="*/ 1160053 h 4405856"/>
                <a:gd name="connsiteX205" fmla="*/ 2157639 w 4215960"/>
                <a:gd name="connsiteY205" fmla="*/ 1086348 h 4405856"/>
                <a:gd name="connsiteX206" fmla="*/ 2262868 w 4215960"/>
                <a:gd name="connsiteY206" fmla="*/ 1063896 h 4405856"/>
                <a:gd name="connsiteX207" fmla="*/ 2199821 w 4215960"/>
                <a:gd name="connsiteY207" fmla="*/ 974089 h 4405856"/>
                <a:gd name="connsiteX208" fmla="*/ 2182585 w 4215960"/>
                <a:gd name="connsiteY208" fmla="*/ 1018766 h 4405856"/>
                <a:gd name="connsiteX209" fmla="*/ 2139270 w 4215960"/>
                <a:gd name="connsiteY209" fmla="*/ 971595 h 4405856"/>
                <a:gd name="connsiteX210" fmla="*/ 2160588 w 4215960"/>
                <a:gd name="connsiteY210" fmla="*/ 886323 h 4405856"/>
                <a:gd name="connsiteX211" fmla="*/ 2233612 w 4215960"/>
                <a:gd name="connsiteY211" fmla="*/ 789032 h 4405856"/>
                <a:gd name="connsiteX212" fmla="*/ 2216603 w 4215960"/>
                <a:gd name="connsiteY212" fmla="*/ 682443 h 4405856"/>
                <a:gd name="connsiteX213" fmla="*/ 2045381 w 4215960"/>
                <a:gd name="connsiteY213" fmla="*/ 692194 h 4405856"/>
                <a:gd name="connsiteX214" fmla="*/ 2026103 w 4215960"/>
                <a:gd name="connsiteY214" fmla="*/ 734831 h 4405856"/>
                <a:gd name="connsiteX215" fmla="*/ 1993900 w 4215960"/>
                <a:gd name="connsiteY215" fmla="*/ 667248 h 4405856"/>
                <a:gd name="connsiteX216" fmla="*/ 1964190 w 4215960"/>
                <a:gd name="connsiteY216" fmla="*/ 707616 h 4405856"/>
                <a:gd name="connsiteX217" fmla="*/ 1778681 w 4215960"/>
                <a:gd name="connsiteY217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70137 w 4215960"/>
                <a:gd name="connsiteY49" fmla="*/ 122286 h 4405856"/>
                <a:gd name="connsiteX50" fmla="*/ 97744 w 4215960"/>
                <a:gd name="connsiteY50" fmla="*/ 542516 h 4405856"/>
                <a:gd name="connsiteX51" fmla="*/ 312057 w 4215960"/>
                <a:gd name="connsiteY51" fmla="*/ 844368 h 4405856"/>
                <a:gd name="connsiteX52" fmla="*/ 239485 w 4215960"/>
                <a:gd name="connsiteY52" fmla="*/ 895168 h 4405856"/>
                <a:gd name="connsiteX53" fmla="*/ 210457 w 4215960"/>
                <a:gd name="connsiteY53" fmla="*/ 902425 h 4405856"/>
                <a:gd name="connsiteX54" fmla="*/ 159657 w 4215960"/>
                <a:gd name="connsiteY54" fmla="*/ 931453 h 4405856"/>
                <a:gd name="connsiteX55" fmla="*/ 130628 w 4215960"/>
                <a:gd name="connsiteY55" fmla="*/ 960482 h 4405856"/>
                <a:gd name="connsiteX56" fmla="*/ 108857 w 4215960"/>
                <a:gd name="connsiteY56" fmla="*/ 982253 h 4405856"/>
                <a:gd name="connsiteX57" fmla="*/ 94343 w 4215960"/>
                <a:gd name="connsiteY57" fmla="*/ 996768 h 4405856"/>
                <a:gd name="connsiteX58" fmla="*/ 43543 w 4215960"/>
                <a:gd name="connsiteY58" fmla="*/ 1076596 h 4405856"/>
                <a:gd name="connsiteX59" fmla="*/ 14514 w 4215960"/>
                <a:gd name="connsiteY59" fmla="*/ 1156425 h 4405856"/>
                <a:gd name="connsiteX60" fmla="*/ 0 w 4215960"/>
                <a:gd name="connsiteY60" fmla="*/ 1214482 h 4405856"/>
                <a:gd name="connsiteX61" fmla="*/ 7257 w 4215960"/>
                <a:gd name="connsiteY61" fmla="*/ 2186939 h 4405856"/>
                <a:gd name="connsiteX62" fmla="*/ 29028 w 4215960"/>
                <a:gd name="connsiteY62" fmla="*/ 2288539 h 4405856"/>
                <a:gd name="connsiteX63" fmla="*/ 43543 w 4215960"/>
                <a:gd name="connsiteY63" fmla="*/ 2324825 h 4405856"/>
                <a:gd name="connsiteX64" fmla="*/ 58057 w 4215960"/>
                <a:gd name="connsiteY64" fmla="*/ 2390139 h 4405856"/>
                <a:gd name="connsiteX65" fmla="*/ 79828 w 4215960"/>
                <a:gd name="connsiteY65" fmla="*/ 2440939 h 4405856"/>
                <a:gd name="connsiteX66" fmla="*/ 116114 w 4215960"/>
                <a:gd name="connsiteY66" fmla="*/ 2557053 h 4405856"/>
                <a:gd name="connsiteX67" fmla="*/ 137885 w 4215960"/>
                <a:gd name="connsiteY67" fmla="*/ 2622368 h 4405856"/>
                <a:gd name="connsiteX68" fmla="*/ 145143 w 4215960"/>
                <a:gd name="connsiteY68" fmla="*/ 2644139 h 4405856"/>
                <a:gd name="connsiteX69" fmla="*/ 166914 w 4215960"/>
                <a:gd name="connsiteY69" fmla="*/ 2687682 h 4405856"/>
                <a:gd name="connsiteX70" fmla="*/ 188685 w 4215960"/>
                <a:gd name="connsiteY70" fmla="*/ 2738482 h 4405856"/>
                <a:gd name="connsiteX71" fmla="*/ 195943 w 4215960"/>
                <a:gd name="connsiteY71" fmla="*/ 2767511 h 4405856"/>
                <a:gd name="connsiteX72" fmla="*/ 232228 w 4215960"/>
                <a:gd name="connsiteY72" fmla="*/ 2818311 h 4405856"/>
                <a:gd name="connsiteX73" fmla="*/ 254000 w 4215960"/>
                <a:gd name="connsiteY73" fmla="*/ 2876368 h 4405856"/>
                <a:gd name="connsiteX74" fmla="*/ 275771 w 4215960"/>
                <a:gd name="connsiteY74" fmla="*/ 2898139 h 4405856"/>
                <a:gd name="connsiteX75" fmla="*/ 312057 w 4215960"/>
                <a:gd name="connsiteY75" fmla="*/ 2970711 h 4405856"/>
                <a:gd name="connsiteX76" fmla="*/ 348343 w 4215960"/>
                <a:gd name="connsiteY76" fmla="*/ 3021511 h 4405856"/>
                <a:gd name="connsiteX77" fmla="*/ 355600 w 4215960"/>
                <a:gd name="connsiteY77" fmla="*/ 3043282 h 4405856"/>
                <a:gd name="connsiteX78" fmla="*/ 406400 w 4215960"/>
                <a:gd name="connsiteY78" fmla="*/ 3108596 h 4405856"/>
                <a:gd name="connsiteX79" fmla="*/ 435428 w 4215960"/>
                <a:gd name="connsiteY79" fmla="*/ 3173911 h 4405856"/>
                <a:gd name="connsiteX80" fmla="*/ 457200 w 4215960"/>
                <a:gd name="connsiteY80" fmla="*/ 3202939 h 4405856"/>
                <a:gd name="connsiteX81" fmla="*/ 471714 w 4215960"/>
                <a:gd name="connsiteY81" fmla="*/ 3260996 h 4405856"/>
                <a:gd name="connsiteX82" fmla="*/ 478971 w 4215960"/>
                <a:gd name="connsiteY82" fmla="*/ 3282768 h 4405856"/>
                <a:gd name="connsiteX83" fmla="*/ 486228 w 4215960"/>
                <a:gd name="connsiteY83" fmla="*/ 3311796 h 4405856"/>
                <a:gd name="connsiteX84" fmla="*/ 493485 w 4215960"/>
                <a:gd name="connsiteY84" fmla="*/ 3377111 h 4405856"/>
                <a:gd name="connsiteX85" fmla="*/ 515257 w 4215960"/>
                <a:gd name="connsiteY85" fmla="*/ 3435168 h 4405856"/>
                <a:gd name="connsiteX86" fmla="*/ 544285 w 4215960"/>
                <a:gd name="connsiteY86" fmla="*/ 3478711 h 4405856"/>
                <a:gd name="connsiteX87" fmla="*/ 573314 w 4215960"/>
                <a:gd name="connsiteY87" fmla="*/ 3529511 h 4405856"/>
                <a:gd name="connsiteX88" fmla="*/ 602343 w 4215960"/>
                <a:gd name="connsiteY88" fmla="*/ 3551282 h 4405856"/>
                <a:gd name="connsiteX89" fmla="*/ 645885 w 4215960"/>
                <a:gd name="connsiteY89" fmla="*/ 3594825 h 4405856"/>
                <a:gd name="connsiteX90" fmla="*/ 674914 w 4215960"/>
                <a:gd name="connsiteY90" fmla="*/ 3616596 h 4405856"/>
                <a:gd name="connsiteX91" fmla="*/ 711200 w 4215960"/>
                <a:gd name="connsiteY91" fmla="*/ 3660139 h 4405856"/>
                <a:gd name="connsiteX92" fmla="*/ 740228 w 4215960"/>
                <a:gd name="connsiteY92" fmla="*/ 3681911 h 4405856"/>
                <a:gd name="connsiteX93" fmla="*/ 812800 w 4215960"/>
                <a:gd name="connsiteY93" fmla="*/ 3747225 h 4405856"/>
                <a:gd name="connsiteX94" fmla="*/ 849085 w 4215960"/>
                <a:gd name="connsiteY94" fmla="*/ 3790768 h 4405856"/>
                <a:gd name="connsiteX95" fmla="*/ 870857 w 4215960"/>
                <a:gd name="connsiteY95" fmla="*/ 3805282 h 4405856"/>
                <a:gd name="connsiteX96" fmla="*/ 907143 w 4215960"/>
                <a:gd name="connsiteY96" fmla="*/ 3848825 h 4405856"/>
                <a:gd name="connsiteX97" fmla="*/ 936171 w 4215960"/>
                <a:gd name="connsiteY97" fmla="*/ 3870596 h 4405856"/>
                <a:gd name="connsiteX98" fmla="*/ 1030514 w 4215960"/>
                <a:gd name="connsiteY98" fmla="*/ 3914139 h 4405856"/>
                <a:gd name="connsiteX99" fmla="*/ 1480457 w 4215960"/>
                <a:gd name="connsiteY99" fmla="*/ 3899625 h 4405856"/>
                <a:gd name="connsiteX100" fmla="*/ 1531257 w 4215960"/>
                <a:gd name="connsiteY100" fmla="*/ 3885111 h 4405856"/>
                <a:gd name="connsiteX101" fmla="*/ 1618343 w 4215960"/>
                <a:gd name="connsiteY101" fmla="*/ 3877853 h 4405856"/>
                <a:gd name="connsiteX102" fmla="*/ 1698171 w 4215960"/>
                <a:gd name="connsiteY102" fmla="*/ 3863339 h 4405856"/>
                <a:gd name="connsiteX103" fmla="*/ 1756228 w 4215960"/>
                <a:gd name="connsiteY103" fmla="*/ 3856082 h 4405856"/>
                <a:gd name="connsiteX104" fmla="*/ 1785257 w 4215960"/>
                <a:gd name="connsiteY104" fmla="*/ 3841568 h 4405856"/>
                <a:gd name="connsiteX105" fmla="*/ 1850571 w 4215960"/>
                <a:gd name="connsiteY105" fmla="*/ 3819796 h 4405856"/>
                <a:gd name="connsiteX106" fmla="*/ 1886857 w 4215960"/>
                <a:gd name="connsiteY106" fmla="*/ 3805282 h 4405856"/>
                <a:gd name="connsiteX107" fmla="*/ 1988457 w 4215960"/>
                <a:gd name="connsiteY107" fmla="*/ 3790768 h 4405856"/>
                <a:gd name="connsiteX108" fmla="*/ 2017485 w 4215960"/>
                <a:gd name="connsiteY108" fmla="*/ 3783511 h 4405856"/>
                <a:gd name="connsiteX109" fmla="*/ 2637971 w 4215960"/>
                <a:gd name="connsiteY109" fmla="*/ 4130265 h 4405856"/>
                <a:gd name="connsiteX110" fmla="*/ 2724375 w 4215960"/>
                <a:gd name="connsiteY110" fmla="*/ 4316455 h 4405856"/>
                <a:gd name="connsiteX111" fmla="*/ 2784700 w 4215960"/>
                <a:gd name="connsiteY111" fmla="*/ 4375193 h 4405856"/>
                <a:gd name="connsiteX112" fmla="*/ 2795812 w 4215960"/>
                <a:gd name="connsiteY112" fmla="*/ 4345030 h 4405856"/>
                <a:gd name="connsiteX113" fmla="*/ 2841850 w 4215960"/>
                <a:gd name="connsiteY113" fmla="*/ 4318042 h 4405856"/>
                <a:gd name="connsiteX114" fmla="*/ 2892650 w 4215960"/>
                <a:gd name="connsiteY114" fmla="*/ 4391068 h 4405856"/>
                <a:gd name="connsiteX115" fmla="*/ 2941863 w 4215960"/>
                <a:gd name="connsiteY115" fmla="*/ 4394243 h 4405856"/>
                <a:gd name="connsiteX116" fmla="*/ 2897412 w 4215960"/>
                <a:gd name="connsiteY116" fmla="*/ 4300581 h 4405856"/>
                <a:gd name="connsiteX117" fmla="*/ 2854550 w 4215960"/>
                <a:gd name="connsiteY117" fmla="*/ 4232318 h 4405856"/>
                <a:gd name="connsiteX118" fmla="*/ 2897413 w 4215960"/>
                <a:gd name="connsiteY118" fmla="*/ 4216442 h 4405856"/>
                <a:gd name="connsiteX119" fmla="*/ 2878362 w 4215960"/>
                <a:gd name="connsiteY119" fmla="*/ 4175168 h 4405856"/>
                <a:gd name="connsiteX120" fmla="*/ 2930750 w 4215960"/>
                <a:gd name="connsiteY120" fmla="*/ 4184693 h 4405856"/>
                <a:gd name="connsiteX121" fmla="*/ 2910113 w 4215960"/>
                <a:gd name="connsiteY121" fmla="*/ 4151355 h 4405856"/>
                <a:gd name="connsiteX122" fmla="*/ 2931432 w 4215960"/>
                <a:gd name="connsiteY122" fmla="*/ 4134801 h 4405856"/>
                <a:gd name="connsiteX123" fmla="*/ 3052535 w 4215960"/>
                <a:gd name="connsiteY123" fmla="*/ 4220074 h 4405856"/>
                <a:gd name="connsiteX124" fmla="*/ 3087912 w 4215960"/>
                <a:gd name="connsiteY124" fmla="*/ 4206917 h 4405856"/>
                <a:gd name="connsiteX125" fmla="*/ 3140299 w 4215960"/>
                <a:gd name="connsiteY125" fmla="*/ 4272006 h 4405856"/>
                <a:gd name="connsiteX126" fmla="*/ 3160937 w 4215960"/>
                <a:gd name="connsiteY126" fmla="*/ 4330743 h 4405856"/>
                <a:gd name="connsiteX127" fmla="*/ 3268887 w 4215960"/>
                <a:gd name="connsiteY127" fmla="*/ 4349792 h 4405856"/>
                <a:gd name="connsiteX128" fmla="*/ 3208563 w 4215960"/>
                <a:gd name="connsiteY128" fmla="*/ 4283117 h 4405856"/>
                <a:gd name="connsiteX129" fmla="*/ 3205387 w 4215960"/>
                <a:gd name="connsiteY129" fmla="*/ 4214855 h 4405856"/>
                <a:gd name="connsiteX130" fmla="*/ 3259362 w 4215960"/>
                <a:gd name="connsiteY130" fmla="*/ 4270418 h 4405856"/>
                <a:gd name="connsiteX131" fmla="*/ 3308575 w 4215960"/>
                <a:gd name="connsiteY131" fmla="*/ 4275180 h 4405856"/>
                <a:gd name="connsiteX132" fmla="*/ 3302225 w 4215960"/>
                <a:gd name="connsiteY132" fmla="*/ 4225968 h 4405856"/>
                <a:gd name="connsiteX133" fmla="*/ 3362550 w 4215960"/>
                <a:gd name="connsiteY133" fmla="*/ 4230730 h 4405856"/>
                <a:gd name="connsiteX134" fmla="*/ 3424462 w 4215960"/>
                <a:gd name="connsiteY134" fmla="*/ 4273592 h 4405856"/>
                <a:gd name="connsiteX135" fmla="*/ 3456212 w 4215960"/>
                <a:gd name="connsiteY135" fmla="*/ 4260893 h 4405856"/>
                <a:gd name="connsiteX136" fmla="*/ 3449863 w 4215960"/>
                <a:gd name="connsiteY136" fmla="*/ 4225968 h 4405856"/>
                <a:gd name="connsiteX137" fmla="*/ 3491138 w 4215960"/>
                <a:gd name="connsiteY137" fmla="*/ 4202156 h 4405856"/>
                <a:gd name="connsiteX138" fmla="*/ 3575275 w 4215960"/>
                <a:gd name="connsiteY138" fmla="*/ 4259306 h 4405856"/>
                <a:gd name="connsiteX139" fmla="*/ 3592738 w 4215960"/>
                <a:gd name="connsiteY139" fmla="*/ 4157708 h 4405856"/>
                <a:gd name="connsiteX140" fmla="*/ 3567338 w 4215960"/>
                <a:gd name="connsiteY140" fmla="*/ 4135482 h 4405856"/>
                <a:gd name="connsiteX141" fmla="*/ 3494312 w 4215960"/>
                <a:gd name="connsiteY141" fmla="*/ 4092619 h 4405856"/>
                <a:gd name="connsiteX142" fmla="*/ 3516537 w 4215960"/>
                <a:gd name="connsiteY142" fmla="*/ 4067220 h 4405856"/>
                <a:gd name="connsiteX143" fmla="*/ 3537175 w 4215960"/>
                <a:gd name="connsiteY143" fmla="*/ 4044994 h 4405856"/>
                <a:gd name="connsiteX144" fmla="*/ 3591150 w 4215960"/>
                <a:gd name="connsiteY144" fmla="*/ 4076745 h 4405856"/>
                <a:gd name="connsiteX145" fmla="*/ 3597500 w 4215960"/>
                <a:gd name="connsiteY145" fmla="*/ 4032295 h 4405856"/>
                <a:gd name="connsiteX146" fmla="*/ 3541937 w 4215960"/>
                <a:gd name="connsiteY146" fmla="*/ 4008482 h 4405856"/>
                <a:gd name="connsiteX147" fmla="*/ 3540350 w 4215960"/>
                <a:gd name="connsiteY147" fmla="*/ 3998958 h 4405856"/>
                <a:gd name="connsiteX148" fmla="*/ 3527649 w 4215960"/>
                <a:gd name="connsiteY148" fmla="*/ 3960859 h 4405856"/>
                <a:gd name="connsiteX149" fmla="*/ 3533999 w 4215960"/>
                <a:gd name="connsiteY149" fmla="*/ 3913233 h 4405856"/>
                <a:gd name="connsiteX150" fmla="*/ 3545112 w 4215960"/>
                <a:gd name="connsiteY150" fmla="*/ 3857670 h 4405856"/>
                <a:gd name="connsiteX151" fmla="*/ 3507012 w 4215960"/>
                <a:gd name="connsiteY151" fmla="*/ 3827508 h 4405856"/>
                <a:gd name="connsiteX152" fmla="*/ 3540349 w 4215960"/>
                <a:gd name="connsiteY152" fmla="*/ 3817983 h 4405856"/>
                <a:gd name="connsiteX153" fmla="*/ 3518124 w 4215960"/>
                <a:gd name="connsiteY153" fmla="*/ 3781470 h 4405856"/>
                <a:gd name="connsiteX154" fmla="*/ 3556225 w 4215960"/>
                <a:gd name="connsiteY154" fmla="*/ 3776709 h 4405856"/>
                <a:gd name="connsiteX155" fmla="*/ 3562574 w 4215960"/>
                <a:gd name="connsiteY155" fmla="*/ 3743370 h 4405856"/>
                <a:gd name="connsiteX156" fmla="*/ 3624488 w 4215960"/>
                <a:gd name="connsiteY156" fmla="*/ 3752897 h 4405856"/>
                <a:gd name="connsiteX157" fmla="*/ 3657601 w 4215960"/>
                <a:gd name="connsiteY157" fmla="*/ 3768089 h 4405856"/>
                <a:gd name="connsiteX158" fmla="*/ 3623808 w 4215960"/>
                <a:gd name="connsiteY158" fmla="*/ 3809137 h 4405856"/>
                <a:gd name="connsiteX159" fmla="*/ 3662816 w 4215960"/>
                <a:gd name="connsiteY159" fmla="*/ 3916633 h 4405856"/>
                <a:gd name="connsiteX160" fmla="*/ 3715203 w 4215960"/>
                <a:gd name="connsiteY160" fmla="*/ 3947931 h 4405856"/>
                <a:gd name="connsiteX161" fmla="*/ 3767137 w 4215960"/>
                <a:gd name="connsiteY161" fmla="*/ 3905749 h 4405856"/>
                <a:gd name="connsiteX162" fmla="*/ 3852862 w 4215960"/>
                <a:gd name="connsiteY162" fmla="*/ 3857216 h 4405856"/>
                <a:gd name="connsiteX163" fmla="*/ 3835626 w 4215960"/>
                <a:gd name="connsiteY163" fmla="*/ 3768315 h 4405856"/>
                <a:gd name="connsiteX164" fmla="*/ 3912960 w 4215960"/>
                <a:gd name="connsiteY164" fmla="*/ 3635646 h 4405856"/>
                <a:gd name="connsiteX165" fmla="*/ 4205514 w 4215960"/>
                <a:gd name="connsiteY165" fmla="*/ 3302498 h 4405856"/>
                <a:gd name="connsiteX166" fmla="*/ 4124097 w 4215960"/>
                <a:gd name="connsiteY166" fmla="*/ 3293426 h 4405856"/>
                <a:gd name="connsiteX167" fmla="*/ 4128634 w 4215960"/>
                <a:gd name="connsiteY167" fmla="*/ 3201578 h 4405856"/>
                <a:gd name="connsiteX168" fmla="*/ 4079647 w 4215960"/>
                <a:gd name="connsiteY168" fmla="*/ 3176406 h 4405856"/>
                <a:gd name="connsiteX169" fmla="*/ 3995510 w 4215960"/>
                <a:gd name="connsiteY169" fmla="*/ 3207928 h 4405856"/>
                <a:gd name="connsiteX170" fmla="*/ 3958771 w 4215960"/>
                <a:gd name="connsiteY170" fmla="*/ 3171643 h 4405856"/>
                <a:gd name="connsiteX171" fmla="*/ 4003448 w 4215960"/>
                <a:gd name="connsiteY171" fmla="*/ 3148738 h 4405856"/>
                <a:gd name="connsiteX172" fmla="*/ 3874181 w 4215960"/>
                <a:gd name="connsiteY172" fmla="*/ 2935559 h 4405856"/>
                <a:gd name="connsiteX173" fmla="*/ 3889147 w 4215960"/>
                <a:gd name="connsiteY173" fmla="*/ 2905396 h 4405856"/>
                <a:gd name="connsiteX174" fmla="*/ 3865562 w 4215960"/>
                <a:gd name="connsiteY174" fmla="*/ 2789736 h 4405856"/>
                <a:gd name="connsiteX175" fmla="*/ 3706813 w 4215960"/>
                <a:gd name="connsiteY175" fmla="*/ 2778850 h 4405856"/>
                <a:gd name="connsiteX176" fmla="*/ 3673475 w 4215960"/>
                <a:gd name="connsiteY176" fmla="*/ 2827608 h 4405856"/>
                <a:gd name="connsiteX177" fmla="*/ 3584575 w 4215960"/>
                <a:gd name="connsiteY177" fmla="*/ 2842124 h 4405856"/>
                <a:gd name="connsiteX178" fmla="*/ 3590925 w 4215960"/>
                <a:gd name="connsiteY178" fmla="*/ 2820125 h 4405856"/>
                <a:gd name="connsiteX179" fmla="*/ 3537403 w 4215960"/>
                <a:gd name="connsiteY179" fmla="*/ 2804024 h 4405856"/>
                <a:gd name="connsiteX180" fmla="*/ 3512684 w 4215960"/>
                <a:gd name="connsiteY180" fmla="*/ 2638923 h 4405856"/>
                <a:gd name="connsiteX181" fmla="*/ 3232377 w 4215960"/>
                <a:gd name="connsiteY181" fmla="*/ 2572248 h 4405856"/>
                <a:gd name="connsiteX182" fmla="*/ 3096078 w 4215960"/>
                <a:gd name="connsiteY182" fmla="*/ 2615564 h 4405856"/>
                <a:gd name="connsiteX183" fmla="*/ 2964089 w 4215960"/>
                <a:gd name="connsiteY183" fmla="*/ 2608080 h 4405856"/>
                <a:gd name="connsiteX184" fmla="*/ 2831646 w 4215960"/>
                <a:gd name="connsiteY184" fmla="*/ 2497182 h 4405856"/>
                <a:gd name="connsiteX185" fmla="*/ 2618468 w 4215960"/>
                <a:gd name="connsiteY185" fmla="*/ 2193969 h 4405856"/>
                <a:gd name="connsiteX186" fmla="*/ 2220006 w 4215960"/>
                <a:gd name="connsiteY186" fmla="*/ 2054496 h 4405856"/>
                <a:gd name="connsiteX187" fmla="*/ 1983468 w 4215960"/>
                <a:gd name="connsiteY187" fmla="*/ 1741532 h 4405856"/>
                <a:gd name="connsiteX188" fmla="*/ 2017259 w 4215960"/>
                <a:gd name="connsiteY188" fmla="*/ 1716586 h 4405856"/>
                <a:gd name="connsiteX189" fmla="*/ 2076903 w 4215960"/>
                <a:gd name="connsiteY189" fmla="*/ 1799589 h 4405856"/>
                <a:gd name="connsiteX190" fmla="*/ 2097087 w 4215960"/>
                <a:gd name="connsiteY190" fmla="*/ 1782126 h 4405856"/>
                <a:gd name="connsiteX191" fmla="*/ 2140177 w 4215960"/>
                <a:gd name="connsiteY191" fmla="*/ 1812970 h 4405856"/>
                <a:gd name="connsiteX192" fmla="*/ 2228850 w 4215960"/>
                <a:gd name="connsiteY192" fmla="*/ 1759221 h 4405856"/>
                <a:gd name="connsiteX193" fmla="*/ 2244952 w 4215960"/>
                <a:gd name="connsiteY193" fmla="*/ 1738811 h 4405856"/>
                <a:gd name="connsiteX194" fmla="*/ 2303235 w 4215960"/>
                <a:gd name="connsiteY194" fmla="*/ 1739037 h 4405856"/>
                <a:gd name="connsiteX195" fmla="*/ 2319338 w 4215960"/>
                <a:gd name="connsiteY195" fmla="*/ 1705927 h 4405856"/>
                <a:gd name="connsiteX196" fmla="*/ 2300514 w 4215960"/>
                <a:gd name="connsiteY196" fmla="*/ 1680300 h 4405856"/>
                <a:gd name="connsiteX197" fmla="*/ 2233386 w 4215960"/>
                <a:gd name="connsiteY197" fmla="*/ 1700257 h 4405856"/>
                <a:gd name="connsiteX198" fmla="*/ 2211614 w 4215960"/>
                <a:gd name="connsiteY198" fmla="*/ 1646736 h 4405856"/>
                <a:gd name="connsiteX199" fmla="*/ 2232932 w 4215960"/>
                <a:gd name="connsiteY199" fmla="*/ 1617026 h 4405856"/>
                <a:gd name="connsiteX200" fmla="*/ 2176462 w 4215960"/>
                <a:gd name="connsiteY200" fmla="*/ 1513612 h 4405856"/>
                <a:gd name="connsiteX201" fmla="*/ 2127931 w 4215960"/>
                <a:gd name="connsiteY201" fmla="*/ 1552393 h 4405856"/>
                <a:gd name="connsiteX202" fmla="*/ 2038576 w 4215960"/>
                <a:gd name="connsiteY202" fmla="*/ 1497737 h 4405856"/>
                <a:gd name="connsiteX203" fmla="*/ 2090510 w 4215960"/>
                <a:gd name="connsiteY203" fmla="*/ 1405208 h 4405856"/>
                <a:gd name="connsiteX204" fmla="*/ 2047648 w 4215960"/>
                <a:gd name="connsiteY204" fmla="*/ 1284105 h 4405856"/>
                <a:gd name="connsiteX205" fmla="*/ 2062389 w 4215960"/>
                <a:gd name="connsiteY205" fmla="*/ 1160053 h 4405856"/>
                <a:gd name="connsiteX206" fmla="*/ 2157639 w 4215960"/>
                <a:gd name="connsiteY206" fmla="*/ 1086348 h 4405856"/>
                <a:gd name="connsiteX207" fmla="*/ 2262868 w 4215960"/>
                <a:gd name="connsiteY207" fmla="*/ 1063896 h 4405856"/>
                <a:gd name="connsiteX208" fmla="*/ 2199821 w 4215960"/>
                <a:gd name="connsiteY208" fmla="*/ 974089 h 4405856"/>
                <a:gd name="connsiteX209" fmla="*/ 2182585 w 4215960"/>
                <a:gd name="connsiteY209" fmla="*/ 1018766 h 4405856"/>
                <a:gd name="connsiteX210" fmla="*/ 2139270 w 4215960"/>
                <a:gd name="connsiteY210" fmla="*/ 971595 h 4405856"/>
                <a:gd name="connsiteX211" fmla="*/ 2160588 w 4215960"/>
                <a:gd name="connsiteY211" fmla="*/ 886323 h 4405856"/>
                <a:gd name="connsiteX212" fmla="*/ 2233612 w 4215960"/>
                <a:gd name="connsiteY212" fmla="*/ 789032 h 4405856"/>
                <a:gd name="connsiteX213" fmla="*/ 2216603 w 4215960"/>
                <a:gd name="connsiteY213" fmla="*/ 682443 h 4405856"/>
                <a:gd name="connsiteX214" fmla="*/ 2045381 w 4215960"/>
                <a:gd name="connsiteY214" fmla="*/ 692194 h 4405856"/>
                <a:gd name="connsiteX215" fmla="*/ 2026103 w 4215960"/>
                <a:gd name="connsiteY215" fmla="*/ 734831 h 4405856"/>
                <a:gd name="connsiteX216" fmla="*/ 1993900 w 4215960"/>
                <a:gd name="connsiteY216" fmla="*/ 667248 h 4405856"/>
                <a:gd name="connsiteX217" fmla="*/ 1964190 w 4215960"/>
                <a:gd name="connsiteY217" fmla="*/ 707616 h 4405856"/>
                <a:gd name="connsiteX218" fmla="*/ 1778681 w 4215960"/>
                <a:gd name="connsiteY218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97744 w 4215960"/>
                <a:gd name="connsiteY50" fmla="*/ 542516 h 4405856"/>
                <a:gd name="connsiteX51" fmla="*/ 312057 w 4215960"/>
                <a:gd name="connsiteY51" fmla="*/ 844368 h 4405856"/>
                <a:gd name="connsiteX52" fmla="*/ 239485 w 4215960"/>
                <a:gd name="connsiteY52" fmla="*/ 895168 h 4405856"/>
                <a:gd name="connsiteX53" fmla="*/ 210457 w 4215960"/>
                <a:gd name="connsiteY53" fmla="*/ 902425 h 4405856"/>
                <a:gd name="connsiteX54" fmla="*/ 159657 w 4215960"/>
                <a:gd name="connsiteY54" fmla="*/ 931453 h 4405856"/>
                <a:gd name="connsiteX55" fmla="*/ 130628 w 4215960"/>
                <a:gd name="connsiteY55" fmla="*/ 960482 h 4405856"/>
                <a:gd name="connsiteX56" fmla="*/ 108857 w 4215960"/>
                <a:gd name="connsiteY56" fmla="*/ 982253 h 4405856"/>
                <a:gd name="connsiteX57" fmla="*/ 94343 w 4215960"/>
                <a:gd name="connsiteY57" fmla="*/ 996768 h 4405856"/>
                <a:gd name="connsiteX58" fmla="*/ 43543 w 4215960"/>
                <a:gd name="connsiteY58" fmla="*/ 1076596 h 4405856"/>
                <a:gd name="connsiteX59" fmla="*/ 14514 w 4215960"/>
                <a:gd name="connsiteY59" fmla="*/ 1156425 h 4405856"/>
                <a:gd name="connsiteX60" fmla="*/ 0 w 4215960"/>
                <a:gd name="connsiteY60" fmla="*/ 1214482 h 4405856"/>
                <a:gd name="connsiteX61" fmla="*/ 7257 w 4215960"/>
                <a:gd name="connsiteY61" fmla="*/ 2186939 h 4405856"/>
                <a:gd name="connsiteX62" fmla="*/ 29028 w 4215960"/>
                <a:gd name="connsiteY62" fmla="*/ 2288539 h 4405856"/>
                <a:gd name="connsiteX63" fmla="*/ 43543 w 4215960"/>
                <a:gd name="connsiteY63" fmla="*/ 2324825 h 4405856"/>
                <a:gd name="connsiteX64" fmla="*/ 58057 w 4215960"/>
                <a:gd name="connsiteY64" fmla="*/ 2390139 h 4405856"/>
                <a:gd name="connsiteX65" fmla="*/ 79828 w 4215960"/>
                <a:gd name="connsiteY65" fmla="*/ 2440939 h 4405856"/>
                <a:gd name="connsiteX66" fmla="*/ 116114 w 4215960"/>
                <a:gd name="connsiteY66" fmla="*/ 2557053 h 4405856"/>
                <a:gd name="connsiteX67" fmla="*/ 137885 w 4215960"/>
                <a:gd name="connsiteY67" fmla="*/ 2622368 h 4405856"/>
                <a:gd name="connsiteX68" fmla="*/ 145143 w 4215960"/>
                <a:gd name="connsiteY68" fmla="*/ 2644139 h 4405856"/>
                <a:gd name="connsiteX69" fmla="*/ 166914 w 4215960"/>
                <a:gd name="connsiteY69" fmla="*/ 2687682 h 4405856"/>
                <a:gd name="connsiteX70" fmla="*/ 188685 w 4215960"/>
                <a:gd name="connsiteY70" fmla="*/ 2738482 h 4405856"/>
                <a:gd name="connsiteX71" fmla="*/ 195943 w 4215960"/>
                <a:gd name="connsiteY71" fmla="*/ 2767511 h 4405856"/>
                <a:gd name="connsiteX72" fmla="*/ 232228 w 4215960"/>
                <a:gd name="connsiteY72" fmla="*/ 2818311 h 4405856"/>
                <a:gd name="connsiteX73" fmla="*/ 254000 w 4215960"/>
                <a:gd name="connsiteY73" fmla="*/ 2876368 h 4405856"/>
                <a:gd name="connsiteX74" fmla="*/ 275771 w 4215960"/>
                <a:gd name="connsiteY74" fmla="*/ 2898139 h 4405856"/>
                <a:gd name="connsiteX75" fmla="*/ 312057 w 4215960"/>
                <a:gd name="connsiteY75" fmla="*/ 2970711 h 4405856"/>
                <a:gd name="connsiteX76" fmla="*/ 348343 w 4215960"/>
                <a:gd name="connsiteY76" fmla="*/ 3021511 h 4405856"/>
                <a:gd name="connsiteX77" fmla="*/ 355600 w 4215960"/>
                <a:gd name="connsiteY77" fmla="*/ 3043282 h 4405856"/>
                <a:gd name="connsiteX78" fmla="*/ 406400 w 4215960"/>
                <a:gd name="connsiteY78" fmla="*/ 3108596 h 4405856"/>
                <a:gd name="connsiteX79" fmla="*/ 435428 w 4215960"/>
                <a:gd name="connsiteY79" fmla="*/ 3173911 h 4405856"/>
                <a:gd name="connsiteX80" fmla="*/ 457200 w 4215960"/>
                <a:gd name="connsiteY80" fmla="*/ 3202939 h 4405856"/>
                <a:gd name="connsiteX81" fmla="*/ 471714 w 4215960"/>
                <a:gd name="connsiteY81" fmla="*/ 3260996 h 4405856"/>
                <a:gd name="connsiteX82" fmla="*/ 478971 w 4215960"/>
                <a:gd name="connsiteY82" fmla="*/ 3282768 h 4405856"/>
                <a:gd name="connsiteX83" fmla="*/ 486228 w 4215960"/>
                <a:gd name="connsiteY83" fmla="*/ 3311796 h 4405856"/>
                <a:gd name="connsiteX84" fmla="*/ 493485 w 4215960"/>
                <a:gd name="connsiteY84" fmla="*/ 3377111 h 4405856"/>
                <a:gd name="connsiteX85" fmla="*/ 515257 w 4215960"/>
                <a:gd name="connsiteY85" fmla="*/ 3435168 h 4405856"/>
                <a:gd name="connsiteX86" fmla="*/ 544285 w 4215960"/>
                <a:gd name="connsiteY86" fmla="*/ 3478711 h 4405856"/>
                <a:gd name="connsiteX87" fmla="*/ 573314 w 4215960"/>
                <a:gd name="connsiteY87" fmla="*/ 3529511 h 4405856"/>
                <a:gd name="connsiteX88" fmla="*/ 602343 w 4215960"/>
                <a:gd name="connsiteY88" fmla="*/ 3551282 h 4405856"/>
                <a:gd name="connsiteX89" fmla="*/ 645885 w 4215960"/>
                <a:gd name="connsiteY89" fmla="*/ 3594825 h 4405856"/>
                <a:gd name="connsiteX90" fmla="*/ 674914 w 4215960"/>
                <a:gd name="connsiteY90" fmla="*/ 3616596 h 4405856"/>
                <a:gd name="connsiteX91" fmla="*/ 711200 w 4215960"/>
                <a:gd name="connsiteY91" fmla="*/ 3660139 h 4405856"/>
                <a:gd name="connsiteX92" fmla="*/ 740228 w 4215960"/>
                <a:gd name="connsiteY92" fmla="*/ 3681911 h 4405856"/>
                <a:gd name="connsiteX93" fmla="*/ 812800 w 4215960"/>
                <a:gd name="connsiteY93" fmla="*/ 3747225 h 4405856"/>
                <a:gd name="connsiteX94" fmla="*/ 849085 w 4215960"/>
                <a:gd name="connsiteY94" fmla="*/ 3790768 h 4405856"/>
                <a:gd name="connsiteX95" fmla="*/ 870857 w 4215960"/>
                <a:gd name="connsiteY95" fmla="*/ 3805282 h 4405856"/>
                <a:gd name="connsiteX96" fmla="*/ 907143 w 4215960"/>
                <a:gd name="connsiteY96" fmla="*/ 3848825 h 4405856"/>
                <a:gd name="connsiteX97" fmla="*/ 936171 w 4215960"/>
                <a:gd name="connsiteY97" fmla="*/ 3870596 h 4405856"/>
                <a:gd name="connsiteX98" fmla="*/ 1030514 w 4215960"/>
                <a:gd name="connsiteY98" fmla="*/ 3914139 h 4405856"/>
                <a:gd name="connsiteX99" fmla="*/ 1480457 w 4215960"/>
                <a:gd name="connsiteY99" fmla="*/ 3899625 h 4405856"/>
                <a:gd name="connsiteX100" fmla="*/ 1531257 w 4215960"/>
                <a:gd name="connsiteY100" fmla="*/ 3885111 h 4405856"/>
                <a:gd name="connsiteX101" fmla="*/ 1618343 w 4215960"/>
                <a:gd name="connsiteY101" fmla="*/ 3877853 h 4405856"/>
                <a:gd name="connsiteX102" fmla="*/ 1698171 w 4215960"/>
                <a:gd name="connsiteY102" fmla="*/ 3863339 h 4405856"/>
                <a:gd name="connsiteX103" fmla="*/ 1756228 w 4215960"/>
                <a:gd name="connsiteY103" fmla="*/ 3856082 h 4405856"/>
                <a:gd name="connsiteX104" fmla="*/ 1785257 w 4215960"/>
                <a:gd name="connsiteY104" fmla="*/ 3841568 h 4405856"/>
                <a:gd name="connsiteX105" fmla="*/ 1850571 w 4215960"/>
                <a:gd name="connsiteY105" fmla="*/ 3819796 h 4405856"/>
                <a:gd name="connsiteX106" fmla="*/ 1886857 w 4215960"/>
                <a:gd name="connsiteY106" fmla="*/ 3805282 h 4405856"/>
                <a:gd name="connsiteX107" fmla="*/ 1988457 w 4215960"/>
                <a:gd name="connsiteY107" fmla="*/ 3790768 h 4405856"/>
                <a:gd name="connsiteX108" fmla="*/ 2017485 w 4215960"/>
                <a:gd name="connsiteY108" fmla="*/ 3783511 h 4405856"/>
                <a:gd name="connsiteX109" fmla="*/ 2637971 w 4215960"/>
                <a:gd name="connsiteY109" fmla="*/ 4130265 h 4405856"/>
                <a:gd name="connsiteX110" fmla="*/ 2724375 w 4215960"/>
                <a:gd name="connsiteY110" fmla="*/ 4316455 h 4405856"/>
                <a:gd name="connsiteX111" fmla="*/ 2784700 w 4215960"/>
                <a:gd name="connsiteY111" fmla="*/ 4375193 h 4405856"/>
                <a:gd name="connsiteX112" fmla="*/ 2795812 w 4215960"/>
                <a:gd name="connsiteY112" fmla="*/ 4345030 h 4405856"/>
                <a:gd name="connsiteX113" fmla="*/ 2841850 w 4215960"/>
                <a:gd name="connsiteY113" fmla="*/ 4318042 h 4405856"/>
                <a:gd name="connsiteX114" fmla="*/ 2892650 w 4215960"/>
                <a:gd name="connsiteY114" fmla="*/ 4391068 h 4405856"/>
                <a:gd name="connsiteX115" fmla="*/ 2941863 w 4215960"/>
                <a:gd name="connsiteY115" fmla="*/ 4394243 h 4405856"/>
                <a:gd name="connsiteX116" fmla="*/ 2897412 w 4215960"/>
                <a:gd name="connsiteY116" fmla="*/ 4300581 h 4405856"/>
                <a:gd name="connsiteX117" fmla="*/ 2854550 w 4215960"/>
                <a:gd name="connsiteY117" fmla="*/ 4232318 h 4405856"/>
                <a:gd name="connsiteX118" fmla="*/ 2897413 w 4215960"/>
                <a:gd name="connsiteY118" fmla="*/ 4216442 h 4405856"/>
                <a:gd name="connsiteX119" fmla="*/ 2878362 w 4215960"/>
                <a:gd name="connsiteY119" fmla="*/ 4175168 h 4405856"/>
                <a:gd name="connsiteX120" fmla="*/ 2930750 w 4215960"/>
                <a:gd name="connsiteY120" fmla="*/ 4184693 h 4405856"/>
                <a:gd name="connsiteX121" fmla="*/ 2910113 w 4215960"/>
                <a:gd name="connsiteY121" fmla="*/ 4151355 h 4405856"/>
                <a:gd name="connsiteX122" fmla="*/ 2931432 w 4215960"/>
                <a:gd name="connsiteY122" fmla="*/ 4134801 h 4405856"/>
                <a:gd name="connsiteX123" fmla="*/ 3052535 w 4215960"/>
                <a:gd name="connsiteY123" fmla="*/ 4220074 h 4405856"/>
                <a:gd name="connsiteX124" fmla="*/ 3087912 w 4215960"/>
                <a:gd name="connsiteY124" fmla="*/ 4206917 h 4405856"/>
                <a:gd name="connsiteX125" fmla="*/ 3140299 w 4215960"/>
                <a:gd name="connsiteY125" fmla="*/ 4272006 h 4405856"/>
                <a:gd name="connsiteX126" fmla="*/ 3160937 w 4215960"/>
                <a:gd name="connsiteY126" fmla="*/ 4330743 h 4405856"/>
                <a:gd name="connsiteX127" fmla="*/ 3268887 w 4215960"/>
                <a:gd name="connsiteY127" fmla="*/ 4349792 h 4405856"/>
                <a:gd name="connsiteX128" fmla="*/ 3208563 w 4215960"/>
                <a:gd name="connsiteY128" fmla="*/ 4283117 h 4405856"/>
                <a:gd name="connsiteX129" fmla="*/ 3205387 w 4215960"/>
                <a:gd name="connsiteY129" fmla="*/ 4214855 h 4405856"/>
                <a:gd name="connsiteX130" fmla="*/ 3259362 w 4215960"/>
                <a:gd name="connsiteY130" fmla="*/ 4270418 h 4405856"/>
                <a:gd name="connsiteX131" fmla="*/ 3308575 w 4215960"/>
                <a:gd name="connsiteY131" fmla="*/ 4275180 h 4405856"/>
                <a:gd name="connsiteX132" fmla="*/ 3302225 w 4215960"/>
                <a:gd name="connsiteY132" fmla="*/ 4225968 h 4405856"/>
                <a:gd name="connsiteX133" fmla="*/ 3362550 w 4215960"/>
                <a:gd name="connsiteY133" fmla="*/ 4230730 h 4405856"/>
                <a:gd name="connsiteX134" fmla="*/ 3424462 w 4215960"/>
                <a:gd name="connsiteY134" fmla="*/ 4273592 h 4405856"/>
                <a:gd name="connsiteX135" fmla="*/ 3456212 w 4215960"/>
                <a:gd name="connsiteY135" fmla="*/ 4260893 h 4405856"/>
                <a:gd name="connsiteX136" fmla="*/ 3449863 w 4215960"/>
                <a:gd name="connsiteY136" fmla="*/ 4225968 h 4405856"/>
                <a:gd name="connsiteX137" fmla="*/ 3491138 w 4215960"/>
                <a:gd name="connsiteY137" fmla="*/ 4202156 h 4405856"/>
                <a:gd name="connsiteX138" fmla="*/ 3575275 w 4215960"/>
                <a:gd name="connsiteY138" fmla="*/ 4259306 h 4405856"/>
                <a:gd name="connsiteX139" fmla="*/ 3592738 w 4215960"/>
                <a:gd name="connsiteY139" fmla="*/ 4157708 h 4405856"/>
                <a:gd name="connsiteX140" fmla="*/ 3567338 w 4215960"/>
                <a:gd name="connsiteY140" fmla="*/ 4135482 h 4405856"/>
                <a:gd name="connsiteX141" fmla="*/ 3494312 w 4215960"/>
                <a:gd name="connsiteY141" fmla="*/ 4092619 h 4405856"/>
                <a:gd name="connsiteX142" fmla="*/ 3516537 w 4215960"/>
                <a:gd name="connsiteY142" fmla="*/ 4067220 h 4405856"/>
                <a:gd name="connsiteX143" fmla="*/ 3537175 w 4215960"/>
                <a:gd name="connsiteY143" fmla="*/ 4044994 h 4405856"/>
                <a:gd name="connsiteX144" fmla="*/ 3591150 w 4215960"/>
                <a:gd name="connsiteY144" fmla="*/ 4076745 h 4405856"/>
                <a:gd name="connsiteX145" fmla="*/ 3597500 w 4215960"/>
                <a:gd name="connsiteY145" fmla="*/ 4032295 h 4405856"/>
                <a:gd name="connsiteX146" fmla="*/ 3541937 w 4215960"/>
                <a:gd name="connsiteY146" fmla="*/ 4008482 h 4405856"/>
                <a:gd name="connsiteX147" fmla="*/ 3540350 w 4215960"/>
                <a:gd name="connsiteY147" fmla="*/ 3998958 h 4405856"/>
                <a:gd name="connsiteX148" fmla="*/ 3527649 w 4215960"/>
                <a:gd name="connsiteY148" fmla="*/ 3960859 h 4405856"/>
                <a:gd name="connsiteX149" fmla="*/ 3533999 w 4215960"/>
                <a:gd name="connsiteY149" fmla="*/ 3913233 h 4405856"/>
                <a:gd name="connsiteX150" fmla="*/ 3545112 w 4215960"/>
                <a:gd name="connsiteY150" fmla="*/ 3857670 h 4405856"/>
                <a:gd name="connsiteX151" fmla="*/ 3507012 w 4215960"/>
                <a:gd name="connsiteY151" fmla="*/ 3827508 h 4405856"/>
                <a:gd name="connsiteX152" fmla="*/ 3540349 w 4215960"/>
                <a:gd name="connsiteY152" fmla="*/ 3817983 h 4405856"/>
                <a:gd name="connsiteX153" fmla="*/ 3518124 w 4215960"/>
                <a:gd name="connsiteY153" fmla="*/ 3781470 h 4405856"/>
                <a:gd name="connsiteX154" fmla="*/ 3556225 w 4215960"/>
                <a:gd name="connsiteY154" fmla="*/ 3776709 h 4405856"/>
                <a:gd name="connsiteX155" fmla="*/ 3562574 w 4215960"/>
                <a:gd name="connsiteY155" fmla="*/ 3743370 h 4405856"/>
                <a:gd name="connsiteX156" fmla="*/ 3624488 w 4215960"/>
                <a:gd name="connsiteY156" fmla="*/ 3752897 h 4405856"/>
                <a:gd name="connsiteX157" fmla="*/ 3657601 w 4215960"/>
                <a:gd name="connsiteY157" fmla="*/ 3768089 h 4405856"/>
                <a:gd name="connsiteX158" fmla="*/ 3623808 w 4215960"/>
                <a:gd name="connsiteY158" fmla="*/ 3809137 h 4405856"/>
                <a:gd name="connsiteX159" fmla="*/ 3662816 w 4215960"/>
                <a:gd name="connsiteY159" fmla="*/ 3916633 h 4405856"/>
                <a:gd name="connsiteX160" fmla="*/ 3715203 w 4215960"/>
                <a:gd name="connsiteY160" fmla="*/ 3947931 h 4405856"/>
                <a:gd name="connsiteX161" fmla="*/ 3767137 w 4215960"/>
                <a:gd name="connsiteY161" fmla="*/ 3905749 h 4405856"/>
                <a:gd name="connsiteX162" fmla="*/ 3852862 w 4215960"/>
                <a:gd name="connsiteY162" fmla="*/ 3857216 h 4405856"/>
                <a:gd name="connsiteX163" fmla="*/ 3835626 w 4215960"/>
                <a:gd name="connsiteY163" fmla="*/ 3768315 h 4405856"/>
                <a:gd name="connsiteX164" fmla="*/ 3912960 w 4215960"/>
                <a:gd name="connsiteY164" fmla="*/ 3635646 h 4405856"/>
                <a:gd name="connsiteX165" fmla="*/ 4205514 w 4215960"/>
                <a:gd name="connsiteY165" fmla="*/ 3302498 h 4405856"/>
                <a:gd name="connsiteX166" fmla="*/ 4124097 w 4215960"/>
                <a:gd name="connsiteY166" fmla="*/ 3293426 h 4405856"/>
                <a:gd name="connsiteX167" fmla="*/ 4128634 w 4215960"/>
                <a:gd name="connsiteY167" fmla="*/ 3201578 h 4405856"/>
                <a:gd name="connsiteX168" fmla="*/ 4079647 w 4215960"/>
                <a:gd name="connsiteY168" fmla="*/ 3176406 h 4405856"/>
                <a:gd name="connsiteX169" fmla="*/ 3995510 w 4215960"/>
                <a:gd name="connsiteY169" fmla="*/ 3207928 h 4405856"/>
                <a:gd name="connsiteX170" fmla="*/ 3958771 w 4215960"/>
                <a:gd name="connsiteY170" fmla="*/ 3171643 h 4405856"/>
                <a:gd name="connsiteX171" fmla="*/ 4003448 w 4215960"/>
                <a:gd name="connsiteY171" fmla="*/ 3148738 h 4405856"/>
                <a:gd name="connsiteX172" fmla="*/ 3874181 w 4215960"/>
                <a:gd name="connsiteY172" fmla="*/ 2935559 h 4405856"/>
                <a:gd name="connsiteX173" fmla="*/ 3889147 w 4215960"/>
                <a:gd name="connsiteY173" fmla="*/ 2905396 h 4405856"/>
                <a:gd name="connsiteX174" fmla="*/ 3865562 w 4215960"/>
                <a:gd name="connsiteY174" fmla="*/ 2789736 h 4405856"/>
                <a:gd name="connsiteX175" fmla="*/ 3706813 w 4215960"/>
                <a:gd name="connsiteY175" fmla="*/ 2778850 h 4405856"/>
                <a:gd name="connsiteX176" fmla="*/ 3673475 w 4215960"/>
                <a:gd name="connsiteY176" fmla="*/ 2827608 h 4405856"/>
                <a:gd name="connsiteX177" fmla="*/ 3584575 w 4215960"/>
                <a:gd name="connsiteY177" fmla="*/ 2842124 h 4405856"/>
                <a:gd name="connsiteX178" fmla="*/ 3590925 w 4215960"/>
                <a:gd name="connsiteY178" fmla="*/ 2820125 h 4405856"/>
                <a:gd name="connsiteX179" fmla="*/ 3537403 w 4215960"/>
                <a:gd name="connsiteY179" fmla="*/ 2804024 h 4405856"/>
                <a:gd name="connsiteX180" fmla="*/ 3512684 w 4215960"/>
                <a:gd name="connsiteY180" fmla="*/ 2638923 h 4405856"/>
                <a:gd name="connsiteX181" fmla="*/ 3232377 w 4215960"/>
                <a:gd name="connsiteY181" fmla="*/ 2572248 h 4405856"/>
                <a:gd name="connsiteX182" fmla="*/ 3096078 w 4215960"/>
                <a:gd name="connsiteY182" fmla="*/ 2615564 h 4405856"/>
                <a:gd name="connsiteX183" fmla="*/ 2964089 w 4215960"/>
                <a:gd name="connsiteY183" fmla="*/ 2608080 h 4405856"/>
                <a:gd name="connsiteX184" fmla="*/ 2831646 w 4215960"/>
                <a:gd name="connsiteY184" fmla="*/ 2497182 h 4405856"/>
                <a:gd name="connsiteX185" fmla="*/ 2618468 w 4215960"/>
                <a:gd name="connsiteY185" fmla="*/ 2193969 h 4405856"/>
                <a:gd name="connsiteX186" fmla="*/ 2220006 w 4215960"/>
                <a:gd name="connsiteY186" fmla="*/ 2054496 h 4405856"/>
                <a:gd name="connsiteX187" fmla="*/ 1983468 w 4215960"/>
                <a:gd name="connsiteY187" fmla="*/ 1741532 h 4405856"/>
                <a:gd name="connsiteX188" fmla="*/ 2017259 w 4215960"/>
                <a:gd name="connsiteY188" fmla="*/ 1716586 h 4405856"/>
                <a:gd name="connsiteX189" fmla="*/ 2076903 w 4215960"/>
                <a:gd name="connsiteY189" fmla="*/ 1799589 h 4405856"/>
                <a:gd name="connsiteX190" fmla="*/ 2097087 w 4215960"/>
                <a:gd name="connsiteY190" fmla="*/ 1782126 h 4405856"/>
                <a:gd name="connsiteX191" fmla="*/ 2140177 w 4215960"/>
                <a:gd name="connsiteY191" fmla="*/ 1812970 h 4405856"/>
                <a:gd name="connsiteX192" fmla="*/ 2228850 w 4215960"/>
                <a:gd name="connsiteY192" fmla="*/ 1759221 h 4405856"/>
                <a:gd name="connsiteX193" fmla="*/ 2244952 w 4215960"/>
                <a:gd name="connsiteY193" fmla="*/ 1738811 h 4405856"/>
                <a:gd name="connsiteX194" fmla="*/ 2303235 w 4215960"/>
                <a:gd name="connsiteY194" fmla="*/ 1739037 h 4405856"/>
                <a:gd name="connsiteX195" fmla="*/ 2319338 w 4215960"/>
                <a:gd name="connsiteY195" fmla="*/ 1705927 h 4405856"/>
                <a:gd name="connsiteX196" fmla="*/ 2300514 w 4215960"/>
                <a:gd name="connsiteY196" fmla="*/ 1680300 h 4405856"/>
                <a:gd name="connsiteX197" fmla="*/ 2233386 w 4215960"/>
                <a:gd name="connsiteY197" fmla="*/ 1700257 h 4405856"/>
                <a:gd name="connsiteX198" fmla="*/ 2211614 w 4215960"/>
                <a:gd name="connsiteY198" fmla="*/ 1646736 h 4405856"/>
                <a:gd name="connsiteX199" fmla="*/ 2232932 w 4215960"/>
                <a:gd name="connsiteY199" fmla="*/ 1617026 h 4405856"/>
                <a:gd name="connsiteX200" fmla="*/ 2176462 w 4215960"/>
                <a:gd name="connsiteY200" fmla="*/ 1513612 h 4405856"/>
                <a:gd name="connsiteX201" fmla="*/ 2127931 w 4215960"/>
                <a:gd name="connsiteY201" fmla="*/ 1552393 h 4405856"/>
                <a:gd name="connsiteX202" fmla="*/ 2038576 w 4215960"/>
                <a:gd name="connsiteY202" fmla="*/ 1497737 h 4405856"/>
                <a:gd name="connsiteX203" fmla="*/ 2090510 w 4215960"/>
                <a:gd name="connsiteY203" fmla="*/ 1405208 h 4405856"/>
                <a:gd name="connsiteX204" fmla="*/ 2047648 w 4215960"/>
                <a:gd name="connsiteY204" fmla="*/ 1284105 h 4405856"/>
                <a:gd name="connsiteX205" fmla="*/ 2062389 w 4215960"/>
                <a:gd name="connsiteY205" fmla="*/ 1160053 h 4405856"/>
                <a:gd name="connsiteX206" fmla="*/ 2157639 w 4215960"/>
                <a:gd name="connsiteY206" fmla="*/ 1086348 h 4405856"/>
                <a:gd name="connsiteX207" fmla="*/ 2262868 w 4215960"/>
                <a:gd name="connsiteY207" fmla="*/ 1063896 h 4405856"/>
                <a:gd name="connsiteX208" fmla="*/ 2199821 w 4215960"/>
                <a:gd name="connsiteY208" fmla="*/ 974089 h 4405856"/>
                <a:gd name="connsiteX209" fmla="*/ 2182585 w 4215960"/>
                <a:gd name="connsiteY209" fmla="*/ 1018766 h 4405856"/>
                <a:gd name="connsiteX210" fmla="*/ 2139270 w 4215960"/>
                <a:gd name="connsiteY210" fmla="*/ 971595 h 4405856"/>
                <a:gd name="connsiteX211" fmla="*/ 2160588 w 4215960"/>
                <a:gd name="connsiteY211" fmla="*/ 886323 h 4405856"/>
                <a:gd name="connsiteX212" fmla="*/ 2233612 w 4215960"/>
                <a:gd name="connsiteY212" fmla="*/ 789032 h 4405856"/>
                <a:gd name="connsiteX213" fmla="*/ 2216603 w 4215960"/>
                <a:gd name="connsiteY213" fmla="*/ 682443 h 4405856"/>
                <a:gd name="connsiteX214" fmla="*/ 2045381 w 4215960"/>
                <a:gd name="connsiteY214" fmla="*/ 692194 h 4405856"/>
                <a:gd name="connsiteX215" fmla="*/ 2026103 w 4215960"/>
                <a:gd name="connsiteY215" fmla="*/ 734831 h 4405856"/>
                <a:gd name="connsiteX216" fmla="*/ 1993900 w 4215960"/>
                <a:gd name="connsiteY216" fmla="*/ 667248 h 4405856"/>
                <a:gd name="connsiteX217" fmla="*/ 1964190 w 4215960"/>
                <a:gd name="connsiteY217" fmla="*/ 707616 h 4405856"/>
                <a:gd name="connsiteX218" fmla="*/ 1778681 w 4215960"/>
                <a:gd name="connsiteY218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511400 w 4215960"/>
                <a:gd name="connsiteY50" fmla="*/ 112761 h 4405856"/>
                <a:gd name="connsiteX51" fmla="*/ 97744 w 4215960"/>
                <a:gd name="connsiteY51" fmla="*/ 542516 h 4405856"/>
                <a:gd name="connsiteX52" fmla="*/ 312057 w 4215960"/>
                <a:gd name="connsiteY52" fmla="*/ 844368 h 4405856"/>
                <a:gd name="connsiteX53" fmla="*/ 239485 w 4215960"/>
                <a:gd name="connsiteY53" fmla="*/ 895168 h 4405856"/>
                <a:gd name="connsiteX54" fmla="*/ 210457 w 4215960"/>
                <a:gd name="connsiteY54" fmla="*/ 902425 h 4405856"/>
                <a:gd name="connsiteX55" fmla="*/ 159657 w 4215960"/>
                <a:gd name="connsiteY55" fmla="*/ 931453 h 4405856"/>
                <a:gd name="connsiteX56" fmla="*/ 130628 w 4215960"/>
                <a:gd name="connsiteY56" fmla="*/ 960482 h 4405856"/>
                <a:gd name="connsiteX57" fmla="*/ 108857 w 4215960"/>
                <a:gd name="connsiteY57" fmla="*/ 982253 h 4405856"/>
                <a:gd name="connsiteX58" fmla="*/ 94343 w 4215960"/>
                <a:gd name="connsiteY58" fmla="*/ 996768 h 4405856"/>
                <a:gd name="connsiteX59" fmla="*/ 43543 w 4215960"/>
                <a:gd name="connsiteY59" fmla="*/ 1076596 h 4405856"/>
                <a:gd name="connsiteX60" fmla="*/ 14514 w 4215960"/>
                <a:gd name="connsiteY60" fmla="*/ 1156425 h 4405856"/>
                <a:gd name="connsiteX61" fmla="*/ 0 w 4215960"/>
                <a:gd name="connsiteY61" fmla="*/ 1214482 h 4405856"/>
                <a:gd name="connsiteX62" fmla="*/ 7257 w 4215960"/>
                <a:gd name="connsiteY62" fmla="*/ 2186939 h 4405856"/>
                <a:gd name="connsiteX63" fmla="*/ 29028 w 4215960"/>
                <a:gd name="connsiteY63" fmla="*/ 2288539 h 4405856"/>
                <a:gd name="connsiteX64" fmla="*/ 43543 w 4215960"/>
                <a:gd name="connsiteY64" fmla="*/ 2324825 h 4405856"/>
                <a:gd name="connsiteX65" fmla="*/ 58057 w 4215960"/>
                <a:gd name="connsiteY65" fmla="*/ 2390139 h 4405856"/>
                <a:gd name="connsiteX66" fmla="*/ 79828 w 4215960"/>
                <a:gd name="connsiteY66" fmla="*/ 2440939 h 4405856"/>
                <a:gd name="connsiteX67" fmla="*/ 116114 w 4215960"/>
                <a:gd name="connsiteY67" fmla="*/ 2557053 h 4405856"/>
                <a:gd name="connsiteX68" fmla="*/ 137885 w 4215960"/>
                <a:gd name="connsiteY68" fmla="*/ 2622368 h 4405856"/>
                <a:gd name="connsiteX69" fmla="*/ 145143 w 4215960"/>
                <a:gd name="connsiteY69" fmla="*/ 2644139 h 4405856"/>
                <a:gd name="connsiteX70" fmla="*/ 166914 w 4215960"/>
                <a:gd name="connsiteY70" fmla="*/ 2687682 h 4405856"/>
                <a:gd name="connsiteX71" fmla="*/ 188685 w 4215960"/>
                <a:gd name="connsiteY71" fmla="*/ 2738482 h 4405856"/>
                <a:gd name="connsiteX72" fmla="*/ 195943 w 4215960"/>
                <a:gd name="connsiteY72" fmla="*/ 2767511 h 4405856"/>
                <a:gd name="connsiteX73" fmla="*/ 232228 w 4215960"/>
                <a:gd name="connsiteY73" fmla="*/ 2818311 h 4405856"/>
                <a:gd name="connsiteX74" fmla="*/ 254000 w 4215960"/>
                <a:gd name="connsiteY74" fmla="*/ 2876368 h 4405856"/>
                <a:gd name="connsiteX75" fmla="*/ 275771 w 4215960"/>
                <a:gd name="connsiteY75" fmla="*/ 2898139 h 4405856"/>
                <a:gd name="connsiteX76" fmla="*/ 312057 w 4215960"/>
                <a:gd name="connsiteY76" fmla="*/ 2970711 h 4405856"/>
                <a:gd name="connsiteX77" fmla="*/ 348343 w 4215960"/>
                <a:gd name="connsiteY77" fmla="*/ 3021511 h 4405856"/>
                <a:gd name="connsiteX78" fmla="*/ 355600 w 4215960"/>
                <a:gd name="connsiteY78" fmla="*/ 3043282 h 4405856"/>
                <a:gd name="connsiteX79" fmla="*/ 406400 w 4215960"/>
                <a:gd name="connsiteY79" fmla="*/ 3108596 h 4405856"/>
                <a:gd name="connsiteX80" fmla="*/ 435428 w 4215960"/>
                <a:gd name="connsiteY80" fmla="*/ 3173911 h 4405856"/>
                <a:gd name="connsiteX81" fmla="*/ 457200 w 4215960"/>
                <a:gd name="connsiteY81" fmla="*/ 3202939 h 4405856"/>
                <a:gd name="connsiteX82" fmla="*/ 471714 w 4215960"/>
                <a:gd name="connsiteY82" fmla="*/ 3260996 h 4405856"/>
                <a:gd name="connsiteX83" fmla="*/ 478971 w 4215960"/>
                <a:gd name="connsiteY83" fmla="*/ 3282768 h 4405856"/>
                <a:gd name="connsiteX84" fmla="*/ 486228 w 4215960"/>
                <a:gd name="connsiteY84" fmla="*/ 3311796 h 4405856"/>
                <a:gd name="connsiteX85" fmla="*/ 493485 w 4215960"/>
                <a:gd name="connsiteY85" fmla="*/ 3377111 h 4405856"/>
                <a:gd name="connsiteX86" fmla="*/ 515257 w 4215960"/>
                <a:gd name="connsiteY86" fmla="*/ 3435168 h 4405856"/>
                <a:gd name="connsiteX87" fmla="*/ 544285 w 4215960"/>
                <a:gd name="connsiteY87" fmla="*/ 3478711 h 4405856"/>
                <a:gd name="connsiteX88" fmla="*/ 573314 w 4215960"/>
                <a:gd name="connsiteY88" fmla="*/ 3529511 h 4405856"/>
                <a:gd name="connsiteX89" fmla="*/ 602343 w 4215960"/>
                <a:gd name="connsiteY89" fmla="*/ 3551282 h 4405856"/>
                <a:gd name="connsiteX90" fmla="*/ 645885 w 4215960"/>
                <a:gd name="connsiteY90" fmla="*/ 3594825 h 4405856"/>
                <a:gd name="connsiteX91" fmla="*/ 674914 w 4215960"/>
                <a:gd name="connsiteY91" fmla="*/ 3616596 h 4405856"/>
                <a:gd name="connsiteX92" fmla="*/ 711200 w 4215960"/>
                <a:gd name="connsiteY92" fmla="*/ 3660139 h 4405856"/>
                <a:gd name="connsiteX93" fmla="*/ 740228 w 4215960"/>
                <a:gd name="connsiteY93" fmla="*/ 3681911 h 4405856"/>
                <a:gd name="connsiteX94" fmla="*/ 812800 w 4215960"/>
                <a:gd name="connsiteY94" fmla="*/ 3747225 h 4405856"/>
                <a:gd name="connsiteX95" fmla="*/ 849085 w 4215960"/>
                <a:gd name="connsiteY95" fmla="*/ 3790768 h 4405856"/>
                <a:gd name="connsiteX96" fmla="*/ 870857 w 4215960"/>
                <a:gd name="connsiteY96" fmla="*/ 3805282 h 4405856"/>
                <a:gd name="connsiteX97" fmla="*/ 907143 w 4215960"/>
                <a:gd name="connsiteY97" fmla="*/ 3848825 h 4405856"/>
                <a:gd name="connsiteX98" fmla="*/ 936171 w 4215960"/>
                <a:gd name="connsiteY98" fmla="*/ 3870596 h 4405856"/>
                <a:gd name="connsiteX99" fmla="*/ 1030514 w 4215960"/>
                <a:gd name="connsiteY99" fmla="*/ 3914139 h 4405856"/>
                <a:gd name="connsiteX100" fmla="*/ 1480457 w 4215960"/>
                <a:gd name="connsiteY100" fmla="*/ 3899625 h 4405856"/>
                <a:gd name="connsiteX101" fmla="*/ 1531257 w 4215960"/>
                <a:gd name="connsiteY101" fmla="*/ 3885111 h 4405856"/>
                <a:gd name="connsiteX102" fmla="*/ 1618343 w 4215960"/>
                <a:gd name="connsiteY102" fmla="*/ 3877853 h 4405856"/>
                <a:gd name="connsiteX103" fmla="*/ 1698171 w 4215960"/>
                <a:gd name="connsiteY103" fmla="*/ 3863339 h 4405856"/>
                <a:gd name="connsiteX104" fmla="*/ 1756228 w 4215960"/>
                <a:gd name="connsiteY104" fmla="*/ 3856082 h 4405856"/>
                <a:gd name="connsiteX105" fmla="*/ 1785257 w 4215960"/>
                <a:gd name="connsiteY105" fmla="*/ 3841568 h 4405856"/>
                <a:gd name="connsiteX106" fmla="*/ 1850571 w 4215960"/>
                <a:gd name="connsiteY106" fmla="*/ 3819796 h 4405856"/>
                <a:gd name="connsiteX107" fmla="*/ 1886857 w 4215960"/>
                <a:gd name="connsiteY107" fmla="*/ 3805282 h 4405856"/>
                <a:gd name="connsiteX108" fmla="*/ 1988457 w 4215960"/>
                <a:gd name="connsiteY108" fmla="*/ 3790768 h 4405856"/>
                <a:gd name="connsiteX109" fmla="*/ 2017485 w 4215960"/>
                <a:gd name="connsiteY109" fmla="*/ 3783511 h 4405856"/>
                <a:gd name="connsiteX110" fmla="*/ 2637971 w 4215960"/>
                <a:gd name="connsiteY110" fmla="*/ 4130265 h 4405856"/>
                <a:gd name="connsiteX111" fmla="*/ 2724375 w 4215960"/>
                <a:gd name="connsiteY111" fmla="*/ 4316455 h 4405856"/>
                <a:gd name="connsiteX112" fmla="*/ 2784700 w 4215960"/>
                <a:gd name="connsiteY112" fmla="*/ 4375193 h 4405856"/>
                <a:gd name="connsiteX113" fmla="*/ 2795812 w 4215960"/>
                <a:gd name="connsiteY113" fmla="*/ 4345030 h 4405856"/>
                <a:gd name="connsiteX114" fmla="*/ 2841850 w 4215960"/>
                <a:gd name="connsiteY114" fmla="*/ 4318042 h 4405856"/>
                <a:gd name="connsiteX115" fmla="*/ 2892650 w 4215960"/>
                <a:gd name="connsiteY115" fmla="*/ 4391068 h 4405856"/>
                <a:gd name="connsiteX116" fmla="*/ 2941863 w 4215960"/>
                <a:gd name="connsiteY116" fmla="*/ 4394243 h 4405856"/>
                <a:gd name="connsiteX117" fmla="*/ 2897412 w 4215960"/>
                <a:gd name="connsiteY117" fmla="*/ 4300581 h 4405856"/>
                <a:gd name="connsiteX118" fmla="*/ 2854550 w 4215960"/>
                <a:gd name="connsiteY118" fmla="*/ 4232318 h 4405856"/>
                <a:gd name="connsiteX119" fmla="*/ 2897413 w 4215960"/>
                <a:gd name="connsiteY119" fmla="*/ 4216442 h 4405856"/>
                <a:gd name="connsiteX120" fmla="*/ 2878362 w 4215960"/>
                <a:gd name="connsiteY120" fmla="*/ 4175168 h 4405856"/>
                <a:gd name="connsiteX121" fmla="*/ 2930750 w 4215960"/>
                <a:gd name="connsiteY121" fmla="*/ 4184693 h 4405856"/>
                <a:gd name="connsiteX122" fmla="*/ 2910113 w 4215960"/>
                <a:gd name="connsiteY122" fmla="*/ 4151355 h 4405856"/>
                <a:gd name="connsiteX123" fmla="*/ 2931432 w 4215960"/>
                <a:gd name="connsiteY123" fmla="*/ 4134801 h 4405856"/>
                <a:gd name="connsiteX124" fmla="*/ 3052535 w 4215960"/>
                <a:gd name="connsiteY124" fmla="*/ 4220074 h 4405856"/>
                <a:gd name="connsiteX125" fmla="*/ 3087912 w 4215960"/>
                <a:gd name="connsiteY125" fmla="*/ 4206917 h 4405856"/>
                <a:gd name="connsiteX126" fmla="*/ 3140299 w 4215960"/>
                <a:gd name="connsiteY126" fmla="*/ 4272006 h 4405856"/>
                <a:gd name="connsiteX127" fmla="*/ 3160937 w 4215960"/>
                <a:gd name="connsiteY127" fmla="*/ 4330743 h 4405856"/>
                <a:gd name="connsiteX128" fmla="*/ 3268887 w 4215960"/>
                <a:gd name="connsiteY128" fmla="*/ 4349792 h 4405856"/>
                <a:gd name="connsiteX129" fmla="*/ 3208563 w 4215960"/>
                <a:gd name="connsiteY129" fmla="*/ 4283117 h 4405856"/>
                <a:gd name="connsiteX130" fmla="*/ 3205387 w 4215960"/>
                <a:gd name="connsiteY130" fmla="*/ 4214855 h 4405856"/>
                <a:gd name="connsiteX131" fmla="*/ 3259362 w 4215960"/>
                <a:gd name="connsiteY131" fmla="*/ 4270418 h 4405856"/>
                <a:gd name="connsiteX132" fmla="*/ 3308575 w 4215960"/>
                <a:gd name="connsiteY132" fmla="*/ 4275180 h 4405856"/>
                <a:gd name="connsiteX133" fmla="*/ 3302225 w 4215960"/>
                <a:gd name="connsiteY133" fmla="*/ 4225968 h 4405856"/>
                <a:gd name="connsiteX134" fmla="*/ 3362550 w 4215960"/>
                <a:gd name="connsiteY134" fmla="*/ 4230730 h 4405856"/>
                <a:gd name="connsiteX135" fmla="*/ 3424462 w 4215960"/>
                <a:gd name="connsiteY135" fmla="*/ 4273592 h 4405856"/>
                <a:gd name="connsiteX136" fmla="*/ 3456212 w 4215960"/>
                <a:gd name="connsiteY136" fmla="*/ 4260893 h 4405856"/>
                <a:gd name="connsiteX137" fmla="*/ 3449863 w 4215960"/>
                <a:gd name="connsiteY137" fmla="*/ 4225968 h 4405856"/>
                <a:gd name="connsiteX138" fmla="*/ 3491138 w 4215960"/>
                <a:gd name="connsiteY138" fmla="*/ 4202156 h 4405856"/>
                <a:gd name="connsiteX139" fmla="*/ 3575275 w 4215960"/>
                <a:gd name="connsiteY139" fmla="*/ 4259306 h 4405856"/>
                <a:gd name="connsiteX140" fmla="*/ 3592738 w 4215960"/>
                <a:gd name="connsiteY140" fmla="*/ 4157708 h 4405856"/>
                <a:gd name="connsiteX141" fmla="*/ 3567338 w 4215960"/>
                <a:gd name="connsiteY141" fmla="*/ 4135482 h 4405856"/>
                <a:gd name="connsiteX142" fmla="*/ 3494312 w 4215960"/>
                <a:gd name="connsiteY142" fmla="*/ 4092619 h 4405856"/>
                <a:gd name="connsiteX143" fmla="*/ 3516537 w 4215960"/>
                <a:gd name="connsiteY143" fmla="*/ 4067220 h 4405856"/>
                <a:gd name="connsiteX144" fmla="*/ 3537175 w 4215960"/>
                <a:gd name="connsiteY144" fmla="*/ 4044994 h 4405856"/>
                <a:gd name="connsiteX145" fmla="*/ 3591150 w 4215960"/>
                <a:gd name="connsiteY145" fmla="*/ 4076745 h 4405856"/>
                <a:gd name="connsiteX146" fmla="*/ 3597500 w 4215960"/>
                <a:gd name="connsiteY146" fmla="*/ 4032295 h 4405856"/>
                <a:gd name="connsiteX147" fmla="*/ 3541937 w 4215960"/>
                <a:gd name="connsiteY147" fmla="*/ 4008482 h 4405856"/>
                <a:gd name="connsiteX148" fmla="*/ 3540350 w 4215960"/>
                <a:gd name="connsiteY148" fmla="*/ 3998958 h 4405856"/>
                <a:gd name="connsiteX149" fmla="*/ 3527649 w 4215960"/>
                <a:gd name="connsiteY149" fmla="*/ 3960859 h 4405856"/>
                <a:gd name="connsiteX150" fmla="*/ 3533999 w 4215960"/>
                <a:gd name="connsiteY150" fmla="*/ 3913233 h 4405856"/>
                <a:gd name="connsiteX151" fmla="*/ 3545112 w 4215960"/>
                <a:gd name="connsiteY151" fmla="*/ 3857670 h 4405856"/>
                <a:gd name="connsiteX152" fmla="*/ 3507012 w 4215960"/>
                <a:gd name="connsiteY152" fmla="*/ 3827508 h 4405856"/>
                <a:gd name="connsiteX153" fmla="*/ 3540349 w 4215960"/>
                <a:gd name="connsiteY153" fmla="*/ 3817983 h 4405856"/>
                <a:gd name="connsiteX154" fmla="*/ 3518124 w 4215960"/>
                <a:gd name="connsiteY154" fmla="*/ 3781470 h 4405856"/>
                <a:gd name="connsiteX155" fmla="*/ 3556225 w 4215960"/>
                <a:gd name="connsiteY155" fmla="*/ 3776709 h 4405856"/>
                <a:gd name="connsiteX156" fmla="*/ 3562574 w 4215960"/>
                <a:gd name="connsiteY156" fmla="*/ 3743370 h 4405856"/>
                <a:gd name="connsiteX157" fmla="*/ 3624488 w 4215960"/>
                <a:gd name="connsiteY157" fmla="*/ 3752897 h 4405856"/>
                <a:gd name="connsiteX158" fmla="*/ 3657601 w 4215960"/>
                <a:gd name="connsiteY158" fmla="*/ 3768089 h 4405856"/>
                <a:gd name="connsiteX159" fmla="*/ 3623808 w 4215960"/>
                <a:gd name="connsiteY159" fmla="*/ 3809137 h 4405856"/>
                <a:gd name="connsiteX160" fmla="*/ 3662816 w 4215960"/>
                <a:gd name="connsiteY160" fmla="*/ 3916633 h 4405856"/>
                <a:gd name="connsiteX161" fmla="*/ 3715203 w 4215960"/>
                <a:gd name="connsiteY161" fmla="*/ 3947931 h 4405856"/>
                <a:gd name="connsiteX162" fmla="*/ 3767137 w 4215960"/>
                <a:gd name="connsiteY162" fmla="*/ 3905749 h 4405856"/>
                <a:gd name="connsiteX163" fmla="*/ 3852862 w 4215960"/>
                <a:gd name="connsiteY163" fmla="*/ 3857216 h 4405856"/>
                <a:gd name="connsiteX164" fmla="*/ 3835626 w 4215960"/>
                <a:gd name="connsiteY164" fmla="*/ 3768315 h 4405856"/>
                <a:gd name="connsiteX165" fmla="*/ 3912960 w 4215960"/>
                <a:gd name="connsiteY165" fmla="*/ 3635646 h 4405856"/>
                <a:gd name="connsiteX166" fmla="*/ 4205514 w 4215960"/>
                <a:gd name="connsiteY166" fmla="*/ 3302498 h 4405856"/>
                <a:gd name="connsiteX167" fmla="*/ 4124097 w 4215960"/>
                <a:gd name="connsiteY167" fmla="*/ 3293426 h 4405856"/>
                <a:gd name="connsiteX168" fmla="*/ 4128634 w 4215960"/>
                <a:gd name="connsiteY168" fmla="*/ 3201578 h 4405856"/>
                <a:gd name="connsiteX169" fmla="*/ 4079647 w 4215960"/>
                <a:gd name="connsiteY169" fmla="*/ 3176406 h 4405856"/>
                <a:gd name="connsiteX170" fmla="*/ 3995510 w 4215960"/>
                <a:gd name="connsiteY170" fmla="*/ 3207928 h 4405856"/>
                <a:gd name="connsiteX171" fmla="*/ 3958771 w 4215960"/>
                <a:gd name="connsiteY171" fmla="*/ 3171643 h 4405856"/>
                <a:gd name="connsiteX172" fmla="*/ 4003448 w 4215960"/>
                <a:gd name="connsiteY172" fmla="*/ 3148738 h 4405856"/>
                <a:gd name="connsiteX173" fmla="*/ 3874181 w 4215960"/>
                <a:gd name="connsiteY173" fmla="*/ 2935559 h 4405856"/>
                <a:gd name="connsiteX174" fmla="*/ 3889147 w 4215960"/>
                <a:gd name="connsiteY174" fmla="*/ 2905396 h 4405856"/>
                <a:gd name="connsiteX175" fmla="*/ 3865562 w 4215960"/>
                <a:gd name="connsiteY175" fmla="*/ 2789736 h 4405856"/>
                <a:gd name="connsiteX176" fmla="*/ 3706813 w 4215960"/>
                <a:gd name="connsiteY176" fmla="*/ 2778850 h 4405856"/>
                <a:gd name="connsiteX177" fmla="*/ 3673475 w 4215960"/>
                <a:gd name="connsiteY177" fmla="*/ 2827608 h 4405856"/>
                <a:gd name="connsiteX178" fmla="*/ 3584575 w 4215960"/>
                <a:gd name="connsiteY178" fmla="*/ 2842124 h 4405856"/>
                <a:gd name="connsiteX179" fmla="*/ 3590925 w 4215960"/>
                <a:gd name="connsiteY179" fmla="*/ 2820125 h 4405856"/>
                <a:gd name="connsiteX180" fmla="*/ 3537403 w 4215960"/>
                <a:gd name="connsiteY180" fmla="*/ 2804024 h 4405856"/>
                <a:gd name="connsiteX181" fmla="*/ 3512684 w 4215960"/>
                <a:gd name="connsiteY181" fmla="*/ 2638923 h 4405856"/>
                <a:gd name="connsiteX182" fmla="*/ 3232377 w 4215960"/>
                <a:gd name="connsiteY182" fmla="*/ 2572248 h 4405856"/>
                <a:gd name="connsiteX183" fmla="*/ 3096078 w 4215960"/>
                <a:gd name="connsiteY183" fmla="*/ 2615564 h 4405856"/>
                <a:gd name="connsiteX184" fmla="*/ 2964089 w 4215960"/>
                <a:gd name="connsiteY184" fmla="*/ 2608080 h 4405856"/>
                <a:gd name="connsiteX185" fmla="*/ 2831646 w 4215960"/>
                <a:gd name="connsiteY185" fmla="*/ 2497182 h 4405856"/>
                <a:gd name="connsiteX186" fmla="*/ 2618468 w 4215960"/>
                <a:gd name="connsiteY186" fmla="*/ 2193969 h 4405856"/>
                <a:gd name="connsiteX187" fmla="*/ 2220006 w 4215960"/>
                <a:gd name="connsiteY187" fmla="*/ 2054496 h 4405856"/>
                <a:gd name="connsiteX188" fmla="*/ 1983468 w 4215960"/>
                <a:gd name="connsiteY188" fmla="*/ 1741532 h 4405856"/>
                <a:gd name="connsiteX189" fmla="*/ 2017259 w 4215960"/>
                <a:gd name="connsiteY189" fmla="*/ 1716586 h 4405856"/>
                <a:gd name="connsiteX190" fmla="*/ 2076903 w 4215960"/>
                <a:gd name="connsiteY190" fmla="*/ 1799589 h 4405856"/>
                <a:gd name="connsiteX191" fmla="*/ 2097087 w 4215960"/>
                <a:gd name="connsiteY191" fmla="*/ 1782126 h 4405856"/>
                <a:gd name="connsiteX192" fmla="*/ 2140177 w 4215960"/>
                <a:gd name="connsiteY192" fmla="*/ 1812970 h 4405856"/>
                <a:gd name="connsiteX193" fmla="*/ 2228850 w 4215960"/>
                <a:gd name="connsiteY193" fmla="*/ 1759221 h 4405856"/>
                <a:gd name="connsiteX194" fmla="*/ 2244952 w 4215960"/>
                <a:gd name="connsiteY194" fmla="*/ 1738811 h 4405856"/>
                <a:gd name="connsiteX195" fmla="*/ 2303235 w 4215960"/>
                <a:gd name="connsiteY195" fmla="*/ 1739037 h 4405856"/>
                <a:gd name="connsiteX196" fmla="*/ 2319338 w 4215960"/>
                <a:gd name="connsiteY196" fmla="*/ 1705927 h 4405856"/>
                <a:gd name="connsiteX197" fmla="*/ 2300514 w 4215960"/>
                <a:gd name="connsiteY197" fmla="*/ 1680300 h 4405856"/>
                <a:gd name="connsiteX198" fmla="*/ 2233386 w 4215960"/>
                <a:gd name="connsiteY198" fmla="*/ 1700257 h 4405856"/>
                <a:gd name="connsiteX199" fmla="*/ 2211614 w 4215960"/>
                <a:gd name="connsiteY199" fmla="*/ 1646736 h 4405856"/>
                <a:gd name="connsiteX200" fmla="*/ 2232932 w 4215960"/>
                <a:gd name="connsiteY200" fmla="*/ 1617026 h 4405856"/>
                <a:gd name="connsiteX201" fmla="*/ 2176462 w 4215960"/>
                <a:gd name="connsiteY201" fmla="*/ 1513612 h 4405856"/>
                <a:gd name="connsiteX202" fmla="*/ 2127931 w 4215960"/>
                <a:gd name="connsiteY202" fmla="*/ 1552393 h 4405856"/>
                <a:gd name="connsiteX203" fmla="*/ 2038576 w 4215960"/>
                <a:gd name="connsiteY203" fmla="*/ 1497737 h 4405856"/>
                <a:gd name="connsiteX204" fmla="*/ 2090510 w 4215960"/>
                <a:gd name="connsiteY204" fmla="*/ 1405208 h 4405856"/>
                <a:gd name="connsiteX205" fmla="*/ 2047648 w 4215960"/>
                <a:gd name="connsiteY205" fmla="*/ 1284105 h 4405856"/>
                <a:gd name="connsiteX206" fmla="*/ 2062389 w 4215960"/>
                <a:gd name="connsiteY206" fmla="*/ 1160053 h 4405856"/>
                <a:gd name="connsiteX207" fmla="*/ 2157639 w 4215960"/>
                <a:gd name="connsiteY207" fmla="*/ 1086348 h 4405856"/>
                <a:gd name="connsiteX208" fmla="*/ 2262868 w 4215960"/>
                <a:gd name="connsiteY208" fmla="*/ 1063896 h 4405856"/>
                <a:gd name="connsiteX209" fmla="*/ 2199821 w 4215960"/>
                <a:gd name="connsiteY209" fmla="*/ 974089 h 4405856"/>
                <a:gd name="connsiteX210" fmla="*/ 2182585 w 4215960"/>
                <a:gd name="connsiteY210" fmla="*/ 1018766 h 4405856"/>
                <a:gd name="connsiteX211" fmla="*/ 2139270 w 4215960"/>
                <a:gd name="connsiteY211" fmla="*/ 971595 h 4405856"/>
                <a:gd name="connsiteX212" fmla="*/ 2160588 w 4215960"/>
                <a:gd name="connsiteY212" fmla="*/ 886323 h 4405856"/>
                <a:gd name="connsiteX213" fmla="*/ 2233612 w 4215960"/>
                <a:gd name="connsiteY213" fmla="*/ 789032 h 4405856"/>
                <a:gd name="connsiteX214" fmla="*/ 2216603 w 4215960"/>
                <a:gd name="connsiteY214" fmla="*/ 682443 h 4405856"/>
                <a:gd name="connsiteX215" fmla="*/ 2045381 w 4215960"/>
                <a:gd name="connsiteY215" fmla="*/ 692194 h 4405856"/>
                <a:gd name="connsiteX216" fmla="*/ 2026103 w 4215960"/>
                <a:gd name="connsiteY216" fmla="*/ 734831 h 4405856"/>
                <a:gd name="connsiteX217" fmla="*/ 1993900 w 4215960"/>
                <a:gd name="connsiteY217" fmla="*/ 667248 h 4405856"/>
                <a:gd name="connsiteX218" fmla="*/ 1964190 w 4215960"/>
                <a:gd name="connsiteY218" fmla="*/ 707616 h 4405856"/>
                <a:gd name="connsiteX219" fmla="*/ 1778681 w 4215960"/>
                <a:gd name="connsiteY219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97744 w 4215960"/>
                <a:gd name="connsiteY51" fmla="*/ 542516 h 4405856"/>
                <a:gd name="connsiteX52" fmla="*/ 312057 w 4215960"/>
                <a:gd name="connsiteY52" fmla="*/ 844368 h 4405856"/>
                <a:gd name="connsiteX53" fmla="*/ 239485 w 4215960"/>
                <a:gd name="connsiteY53" fmla="*/ 895168 h 4405856"/>
                <a:gd name="connsiteX54" fmla="*/ 210457 w 4215960"/>
                <a:gd name="connsiteY54" fmla="*/ 902425 h 4405856"/>
                <a:gd name="connsiteX55" fmla="*/ 159657 w 4215960"/>
                <a:gd name="connsiteY55" fmla="*/ 931453 h 4405856"/>
                <a:gd name="connsiteX56" fmla="*/ 130628 w 4215960"/>
                <a:gd name="connsiteY56" fmla="*/ 960482 h 4405856"/>
                <a:gd name="connsiteX57" fmla="*/ 108857 w 4215960"/>
                <a:gd name="connsiteY57" fmla="*/ 982253 h 4405856"/>
                <a:gd name="connsiteX58" fmla="*/ 94343 w 4215960"/>
                <a:gd name="connsiteY58" fmla="*/ 996768 h 4405856"/>
                <a:gd name="connsiteX59" fmla="*/ 43543 w 4215960"/>
                <a:gd name="connsiteY59" fmla="*/ 1076596 h 4405856"/>
                <a:gd name="connsiteX60" fmla="*/ 14514 w 4215960"/>
                <a:gd name="connsiteY60" fmla="*/ 1156425 h 4405856"/>
                <a:gd name="connsiteX61" fmla="*/ 0 w 4215960"/>
                <a:gd name="connsiteY61" fmla="*/ 1214482 h 4405856"/>
                <a:gd name="connsiteX62" fmla="*/ 7257 w 4215960"/>
                <a:gd name="connsiteY62" fmla="*/ 2186939 h 4405856"/>
                <a:gd name="connsiteX63" fmla="*/ 29028 w 4215960"/>
                <a:gd name="connsiteY63" fmla="*/ 2288539 h 4405856"/>
                <a:gd name="connsiteX64" fmla="*/ 43543 w 4215960"/>
                <a:gd name="connsiteY64" fmla="*/ 2324825 h 4405856"/>
                <a:gd name="connsiteX65" fmla="*/ 58057 w 4215960"/>
                <a:gd name="connsiteY65" fmla="*/ 2390139 h 4405856"/>
                <a:gd name="connsiteX66" fmla="*/ 79828 w 4215960"/>
                <a:gd name="connsiteY66" fmla="*/ 2440939 h 4405856"/>
                <a:gd name="connsiteX67" fmla="*/ 116114 w 4215960"/>
                <a:gd name="connsiteY67" fmla="*/ 2557053 h 4405856"/>
                <a:gd name="connsiteX68" fmla="*/ 137885 w 4215960"/>
                <a:gd name="connsiteY68" fmla="*/ 2622368 h 4405856"/>
                <a:gd name="connsiteX69" fmla="*/ 145143 w 4215960"/>
                <a:gd name="connsiteY69" fmla="*/ 2644139 h 4405856"/>
                <a:gd name="connsiteX70" fmla="*/ 166914 w 4215960"/>
                <a:gd name="connsiteY70" fmla="*/ 2687682 h 4405856"/>
                <a:gd name="connsiteX71" fmla="*/ 188685 w 4215960"/>
                <a:gd name="connsiteY71" fmla="*/ 2738482 h 4405856"/>
                <a:gd name="connsiteX72" fmla="*/ 195943 w 4215960"/>
                <a:gd name="connsiteY72" fmla="*/ 2767511 h 4405856"/>
                <a:gd name="connsiteX73" fmla="*/ 232228 w 4215960"/>
                <a:gd name="connsiteY73" fmla="*/ 2818311 h 4405856"/>
                <a:gd name="connsiteX74" fmla="*/ 254000 w 4215960"/>
                <a:gd name="connsiteY74" fmla="*/ 2876368 h 4405856"/>
                <a:gd name="connsiteX75" fmla="*/ 275771 w 4215960"/>
                <a:gd name="connsiteY75" fmla="*/ 2898139 h 4405856"/>
                <a:gd name="connsiteX76" fmla="*/ 312057 w 4215960"/>
                <a:gd name="connsiteY76" fmla="*/ 2970711 h 4405856"/>
                <a:gd name="connsiteX77" fmla="*/ 348343 w 4215960"/>
                <a:gd name="connsiteY77" fmla="*/ 3021511 h 4405856"/>
                <a:gd name="connsiteX78" fmla="*/ 355600 w 4215960"/>
                <a:gd name="connsiteY78" fmla="*/ 3043282 h 4405856"/>
                <a:gd name="connsiteX79" fmla="*/ 406400 w 4215960"/>
                <a:gd name="connsiteY79" fmla="*/ 3108596 h 4405856"/>
                <a:gd name="connsiteX80" fmla="*/ 435428 w 4215960"/>
                <a:gd name="connsiteY80" fmla="*/ 3173911 h 4405856"/>
                <a:gd name="connsiteX81" fmla="*/ 457200 w 4215960"/>
                <a:gd name="connsiteY81" fmla="*/ 3202939 h 4405856"/>
                <a:gd name="connsiteX82" fmla="*/ 471714 w 4215960"/>
                <a:gd name="connsiteY82" fmla="*/ 3260996 h 4405856"/>
                <a:gd name="connsiteX83" fmla="*/ 478971 w 4215960"/>
                <a:gd name="connsiteY83" fmla="*/ 3282768 h 4405856"/>
                <a:gd name="connsiteX84" fmla="*/ 486228 w 4215960"/>
                <a:gd name="connsiteY84" fmla="*/ 3311796 h 4405856"/>
                <a:gd name="connsiteX85" fmla="*/ 493485 w 4215960"/>
                <a:gd name="connsiteY85" fmla="*/ 3377111 h 4405856"/>
                <a:gd name="connsiteX86" fmla="*/ 515257 w 4215960"/>
                <a:gd name="connsiteY86" fmla="*/ 3435168 h 4405856"/>
                <a:gd name="connsiteX87" fmla="*/ 544285 w 4215960"/>
                <a:gd name="connsiteY87" fmla="*/ 3478711 h 4405856"/>
                <a:gd name="connsiteX88" fmla="*/ 573314 w 4215960"/>
                <a:gd name="connsiteY88" fmla="*/ 3529511 h 4405856"/>
                <a:gd name="connsiteX89" fmla="*/ 602343 w 4215960"/>
                <a:gd name="connsiteY89" fmla="*/ 3551282 h 4405856"/>
                <a:gd name="connsiteX90" fmla="*/ 645885 w 4215960"/>
                <a:gd name="connsiteY90" fmla="*/ 3594825 h 4405856"/>
                <a:gd name="connsiteX91" fmla="*/ 674914 w 4215960"/>
                <a:gd name="connsiteY91" fmla="*/ 3616596 h 4405856"/>
                <a:gd name="connsiteX92" fmla="*/ 711200 w 4215960"/>
                <a:gd name="connsiteY92" fmla="*/ 3660139 h 4405856"/>
                <a:gd name="connsiteX93" fmla="*/ 740228 w 4215960"/>
                <a:gd name="connsiteY93" fmla="*/ 3681911 h 4405856"/>
                <a:gd name="connsiteX94" fmla="*/ 812800 w 4215960"/>
                <a:gd name="connsiteY94" fmla="*/ 3747225 h 4405856"/>
                <a:gd name="connsiteX95" fmla="*/ 849085 w 4215960"/>
                <a:gd name="connsiteY95" fmla="*/ 3790768 h 4405856"/>
                <a:gd name="connsiteX96" fmla="*/ 870857 w 4215960"/>
                <a:gd name="connsiteY96" fmla="*/ 3805282 h 4405856"/>
                <a:gd name="connsiteX97" fmla="*/ 907143 w 4215960"/>
                <a:gd name="connsiteY97" fmla="*/ 3848825 h 4405856"/>
                <a:gd name="connsiteX98" fmla="*/ 936171 w 4215960"/>
                <a:gd name="connsiteY98" fmla="*/ 3870596 h 4405856"/>
                <a:gd name="connsiteX99" fmla="*/ 1030514 w 4215960"/>
                <a:gd name="connsiteY99" fmla="*/ 3914139 h 4405856"/>
                <a:gd name="connsiteX100" fmla="*/ 1480457 w 4215960"/>
                <a:gd name="connsiteY100" fmla="*/ 3899625 h 4405856"/>
                <a:gd name="connsiteX101" fmla="*/ 1531257 w 4215960"/>
                <a:gd name="connsiteY101" fmla="*/ 3885111 h 4405856"/>
                <a:gd name="connsiteX102" fmla="*/ 1618343 w 4215960"/>
                <a:gd name="connsiteY102" fmla="*/ 3877853 h 4405856"/>
                <a:gd name="connsiteX103" fmla="*/ 1698171 w 4215960"/>
                <a:gd name="connsiteY103" fmla="*/ 3863339 h 4405856"/>
                <a:gd name="connsiteX104" fmla="*/ 1756228 w 4215960"/>
                <a:gd name="connsiteY104" fmla="*/ 3856082 h 4405856"/>
                <a:gd name="connsiteX105" fmla="*/ 1785257 w 4215960"/>
                <a:gd name="connsiteY105" fmla="*/ 3841568 h 4405856"/>
                <a:gd name="connsiteX106" fmla="*/ 1850571 w 4215960"/>
                <a:gd name="connsiteY106" fmla="*/ 3819796 h 4405856"/>
                <a:gd name="connsiteX107" fmla="*/ 1886857 w 4215960"/>
                <a:gd name="connsiteY107" fmla="*/ 3805282 h 4405856"/>
                <a:gd name="connsiteX108" fmla="*/ 1988457 w 4215960"/>
                <a:gd name="connsiteY108" fmla="*/ 3790768 h 4405856"/>
                <a:gd name="connsiteX109" fmla="*/ 2017485 w 4215960"/>
                <a:gd name="connsiteY109" fmla="*/ 3783511 h 4405856"/>
                <a:gd name="connsiteX110" fmla="*/ 2637971 w 4215960"/>
                <a:gd name="connsiteY110" fmla="*/ 4130265 h 4405856"/>
                <a:gd name="connsiteX111" fmla="*/ 2724375 w 4215960"/>
                <a:gd name="connsiteY111" fmla="*/ 4316455 h 4405856"/>
                <a:gd name="connsiteX112" fmla="*/ 2784700 w 4215960"/>
                <a:gd name="connsiteY112" fmla="*/ 4375193 h 4405856"/>
                <a:gd name="connsiteX113" fmla="*/ 2795812 w 4215960"/>
                <a:gd name="connsiteY113" fmla="*/ 4345030 h 4405856"/>
                <a:gd name="connsiteX114" fmla="*/ 2841850 w 4215960"/>
                <a:gd name="connsiteY114" fmla="*/ 4318042 h 4405856"/>
                <a:gd name="connsiteX115" fmla="*/ 2892650 w 4215960"/>
                <a:gd name="connsiteY115" fmla="*/ 4391068 h 4405856"/>
                <a:gd name="connsiteX116" fmla="*/ 2941863 w 4215960"/>
                <a:gd name="connsiteY116" fmla="*/ 4394243 h 4405856"/>
                <a:gd name="connsiteX117" fmla="*/ 2897412 w 4215960"/>
                <a:gd name="connsiteY117" fmla="*/ 4300581 h 4405856"/>
                <a:gd name="connsiteX118" fmla="*/ 2854550 w 4215960"/>
                <a:gd name="connsiteY118" fmla="*/ 4232318 h 4405856"/>
                <a:gd name="connsiteX119" fmla="*/ 2897413 w 4215960"/>
                <a:gd name="connsiteY119" fmla="*/ 4216442 h 4405856"/>
                <a:gd name="connsiteX120" fmla="*/ 2878362 w 4215960"/>
                <a:gd name="connsiteY120" fmla="*/ 4175168 h 4405856"/>
                <a:gd name="connsiteX121" fmla="*/ 2930750 w 4215960"/>
                <a:gd name="connsiteY121" fmla="*/ 4184693 h 4405856"/>
                <a:gd name="connsiteX122" fmla="*/ 2910113 w 4215960"/>
                <a:gd name="connsiteY122" fmla="*/ 4151355 h 4405856"/>
                <a:gd name="connsiteX123" fmla="*/ 2931432 w 4215960"/>
                <a:gd name="connsiteY123" fmla="*/ 4134801 h 4405856"/>
                <a:gd name="connsiteX124" fmla="*/ 3052535 w 4215960"/>
                <a:gd name="connsiteY124" fmla="*/ 4220074 h 4405856"/>
                <a:gd name="connsiteX125" fmla="*/ 3087912 w 4215960"/>
                <a:gd name="connsiteY125" fmla="*/ 4206917 h 4405856"/>
                <a:gd name="connsiteX126" fmla="*/ 3140299 w 4215960"/>
                <a:gd name="connsiteY126" fmla="*/ 4272006 h 4405856"/>
                <a:gd name="connsiteX127" fmla="*/ 3160937 w 4215960"/>
                <a:gd name="connsiteY127" fmla="*/ 4330743 h 4405856"/>
                <a:gd name="connsiteX128" fmla="*/ 3268887 w 4215960"/>
                <a:gd name="connsiteY128" fmla="*/ 4349792 h 4405856"/>
                <a:gd name="connsiteX129" fmla="*/ 3208563 w 4215960"/>
                <a:gd name="connsiteY129" fmla="*/ 4283117 h 4405856"/>
                <a:gd name="connsiteX130" fmla="*/ 3205387 w 4215960"/>
                <a:gd name="connsiteY130" fmla="*/ 4214855 h 4405856"/>
                <a:gd name="connsiteX131" fmla="*/ 3259362 w 4215960"/>
                <a:gd name="connsiteY131" fmla="*/ 4270418 h 4405856"/>
                <a:gd name="connsiteX132" fmla="*/ 3308575 w 4215960"/>
                <a:gd name="connsiteY132" fmla="*/ 4275180 h 4405856"/>
                <a:gd name="connsiteX133" fmla="*/ 3302225 w 4215960"/>
                <a:gd name="connsiteY133" fmla="*/ 4225968 h 4405856"/>
                <a:gd name="connsiteX134" fmla="*/ 3362550 w 4215960"/>
                <a:gd name="connsiteY134" fmla="*/ 4230730 h 4405856"/>
                <a:gd name="connsiteX135" fmla="*/ 3424462 w 4215960"/>
                <a:gd name="connsiteY135" fmla="*/ 4273592 h 4405856"/>
                <a:gd name="connsiteX136" fmla="*/ 3456212 w 4215960"/>
                <a:gd name="connsiteY136" fmla="*/ 4260893 h 4405856"/>
                <a:gd name="connsiteX137" fmla="*/ 3449863 w 4215960"/>
                <a:gd name="connsiteY137" fmla="*/ 4225968 h 4405856"/>
                <a:gd name="connsiteX138" fmla="*/ 3491138 w 4215960"/>
                <a:gd name="connsiteY138" fmla="*/ 4202156 h 4405856"/>
                <a:gd name="connsiteX139" fmla="*/ 3575275 w 4215960"/>
                <a:gd name="connsiteY139" fmla="*/ 4259306 h 4405856"/>
                <a:gd name="connsiteX140" fmla="*/ 3592738 w 4215960"/>
                <a:gd name="connsiteY140" fmla="*/ 4157708 h 4405856"/>
                <a:gd name="connsiteX141" fmla="*/ 3567338 w 4215960"/>
                <a:gd name="connsiteY141" fmla="*/ 4135482 h 4405856"/>
                <a:gd name="connsiteX142" fmla="*/ 3494312 w 4215960"/>
                <a:gd name="connsiteY142" fmla="*/ 4092619 h 4405856"/>
                <a:gd name="connsiteX143" fmla="*/ 3516537 w 4215960"/>
                <a:gd name="connsiteY143" fmla="*/ 4067220 h 4405856"/>
                <a:gd name="connsiteX144" fmla="*/ 3537175 w 4215960"/>
                <a:gd name="connsiteY144" fmla="*/ 4044994 h 4405856"/>
                <a:gd name="connsiteX145" fmla="*/ 3591150 w 4215960"/>
                <a:gd name="connsiteY145" fmla="*/ 4076745 h 4405856"/>
                <a:gd name="connsiteX146" fmla="*/ 3597500 w 4215960"/>
                <a:gd name="connsiteY146" fmla="*/ 4032295 h 4405856"/>
                <a:gd name="connsiteX147" fmla="*/ 3541937 w 4215960"/>
                <a:gd name="connsiteY147" fmla="*/ 4008482 h 4405856"/>
                <a:gd name="connsiteX148" fmla="*/ 3540350 w 4215960"/>
                <a:gd name="connsiteY148" fmla="*/ 3998958 h 4405856"/>
                <a:gd name="connsiteX149" fmla="*/ 3527649 w 4215960"/>
                <a:gd name="connsiteY149" fmla="*/ 3960859 h 4405856"/>
                <a:gd name="connsiteX150" fmla="*/ 3533999 w 4215960"/>
                <a:gd name="connsiteY150" fmla="*/ 3913233 h 4405856"/>
                <a:gd name="connsiteX151" fmla="*/ 3545112 w 4215960"/>
                <a:gd name="connsiteY151" fmla="*/ 3857670 h 4405856"/>
                <a:gd name="connsiteX152" fmla="*/ 3507012 w 4215960"/>
                <a:gd name="connsiteY152" fmla="*/ 3827508 h 4405856"/>
                <a:gd name="connsiteX153" fmla="*/ 3540349 w 4215960"/>
                <a:gd name="connsiteY153" fmla="*/ 3817983 h 4405856"/>
                <a:gd name="connsiteX154" fmla="*/ 3518124 w 4215960"/>
                <a:gd name="connsiteY154" fmla="*/ 3781470 h 4405856"/>
                <a:gd name="connsiteX155" fmla="*/ 3556225 w 4215960"/>
                <a:gd name="connsiteY155" fmla="*/ 3776709 h 4405856"/>
                <a:gd name="connsiteX156" fmla="*/ 3562574 w 4215960"/>
                <a:gd name="connsiteY156" fmla="*/ 3743370 h 4405856"/>
                <a:gd name="connsiteX157" fmla="*/ 3624488 w 4215960"/>
                <a:gd name="connsiteY157" fmla="*/ 3752897 h 4405856"/>
                <a:gd name="connsiteX158" fmla="*/ 3657601 w 4215960"/>
                <a:gd name="connsiteY158" fmla="*/ 3768089 h 4405856"/>
                <a:gd name="connsiteX159" fmla="*/ 3623808 w 4215960"/>
                <a:gd name="connsiteY159" fmla="*/ 3809137 h 4405856"/>
                <a:gd name="connsiteX160" fmla="*/ 3662816 w 4215960"/>
                <a:gd name="connsiteY160" fmla="*/ 3916633 h 4405856"/>
                <a:gd name="connsiteX161" fmla="*/ 3715203 w 4215960"/>
                <a:gd name="connsiteY161" fmla="*/ 3947931 h 4405856"/>
                <a:gd name="connsiteX162" fmla="*/ 3767137 w 4215960"/>
                <a:gd name="connsiteY162" fmla="*/ 3905749 h 4405856"/>
                <a:gd name="connsiteX163" fmla="*/ 3852862 w 4215960"/>
                <a:gd name="connsiteY163" fmla="*/ 3857216 h 4405856"/>
                <a:gd name="connsiteX164" fmla="*/ 3835626 w 4215960"/>
                <a:gd name="connsiteY164" fmla="*/ 3768315 h 4405856"/>
                <a:gd name="connsiteX165" fmla="*/ 3912960 w 4215960"/>
                <a:gd name="connsiteY165" fmla="*/ 3635646 h 4405856"/>
                <a:gd name="connsiteX166" fmla="*/ 4205514 w 4215960"/>
                <a:gd name="connsiteY166" fmla="*/ 3302498 h 4405856"/>
                <a:gd name="connsiteX167" fmla="*/ 4124097 w 4215960"/>
                <a:gd name="connsiteY167" fmla="*/ 3293426 h 4405856"/>
                <a:gd name="connsiteX168" fmla="*/ 4128634 w 4215960"/>
                <a:gd name="connsiteY168" fmla="*/ 3201578 h 4405856"/>
                <a:gd name="connsiteX169" fmla="*/ 4079647 w 4215960"/>
                <a:gd name="connsiteY169" fmla="*/ 3176406 h 4405856"/>
                <a:gd name="connsiteX170" fmla="*/ 3995510 w 4215960"/>
                <a:gd name="connsiteY170" fmla="*/ 3207928 h 4405856"/>
                <a:gd name="connsiteX171" fmla="*/ 3958771 w 4215960"/>
                <a:gd name="connsiteY171" fmla="*/ 3171643 h 4405856"/>
                <a:gd name="connsiteX172" fmla="*/ 4003448 w 4215960"/>
                <a:gd name="connsiteY172" fmla="*/ 3148738 h 4405856"/>
                <a:gd name="connsiteX173" fmla="*/ 3874181 w 4215960"/>
                <a:gd name="connsiteY173" fmla="*/ 2935559 h 4405856"/>
                <a:gd name="connsiteX174" fmla="*/ 3889147 w 4215960"/>
                <a:gd name="connsiteY174" fmla="*/ 2905396 h 4405856"/>
                <a:gd name="connsiteX175" fmla="*/ 3865562 w 4215960"/>
                <a:gd name="connsiteY175" fmla="*/ 2789736 h 4405856"/>
                <a:gd name="connsiteX176" fmla="*/ 3706813 w 4215960"/>
                <a:gd name="connsiteY176" fmla="*/ 2778850 h 4405856"/>
                <a:gd name="connsiteX177" fmla="*/ 3673475 w 4215960"/>
                <a:gd name="connsiteY177" fmla="*/ 2827608 h 4405856"/>
                <a:gd name="connsiteX178" fmla="*/ 3584575 w 4215960"/>
                <a:gd name="connsiteY178" fmla="*/ 2842124 h 4405856"/>
                <a:gd name="connsiteX179" fmla="*/ 3590925 w 4215960"/>
                <a:gd name="connsiteY179" fmla="*/ 2820125 h 4405856"/>
                <a:gd name="connsiteX180" fmla="*/ 3537403 w 4215960"/>
                <a:gd name="connsiteY180" fmla="*/ 2804024 h 4405856"/>
                <a:gd name="connsiteX181" fmla="*/ 3512684 w 4215960"/>
                <a:gd name="connsiteY181" fmla="*/ 2638923 h 4405856"/>
                <a:gd name="connsiteX182" fmla="*/ 3232377 w 4215960"/>
                <a:gd name="connsiteY182" fmla="*/ 2572248 h 4405856"/>
                <a:gd name="connsiteX183" fmla="*/ 3096078 w 4215960"/>
                <a:gd name="connsiteY183" fmla="*/ 2615564 h 4405856"/>
                <a:gd name="connsiteX184" fmla="*/ 2964089 w 4215960"/>
                <a:gd name="connsiteY184" fmla="*/ 2608080 h 4405856"/>
                <a:gd name="connsiteX185" fmla="*/ 2831646 w 4215960"/>
                <a:gd name="connsiteY185" fmla="*/ 2497182 h 4405856"/>
                <a:gd name="connsiteX186" fmla="*/ 2618468 w 4215960"/>
                <a:gd name="connsiteY186" fmla="*/ 2193969 h 4405856"/>
                <a:gd name="connsiteX187" fmla="*/ 2220006 w 4215960"/>
                <a:gd name="connsiteY187" fmla="*/ 2054496 h 4405856"/>
                <a:gd name="connsiteX188" fmla="*/ 1983468 w 4215960"/>
                <a:gd name="connsiteY188" fmla="*/ 1741532 h 4405856"/>
                <a:gd name="connsiteX189" fmla="*/ 2017259 w 4215960"/>
                <a:gd name="connsiteY189" fmla="*/ 1716586 h 4405856"/>
                <a:gd name="connsiteX190" fmla="*/ 2076903 w 4215960"/>
                <a:gd name="connsiteY190" fmla="*/ 1799589 h 4405856"/>
                <a:gd name="connsiteX191" fmla="*/ 2097087 w 4215960"/>
                <a:gd name="connsiteY191" fmla="*/ 1782126 h 4405856"/>
                <a:gd name="connsiteX192" fmla="*/ 2140177 w 4215960"/>
                <a:gd name="connsiteY192" fmla="*/ 1812970 h 4405856"/>
                <a:gd name="connsiteX193" fmla="*/ 2228850 w 4215960"/>
                <a:gd name="connsiteY193" fmla="*/ 1759221 h 4405856"/>
                <a:gd name="connsiteX194" fmla="*/ 2244952 w 4215960"/>
                <a:gd name="connsiteY194" fmla="*/ 1738811 h 4405856"/>
                <a:gd name="connsiteX195" fmla="*/ 2303235 w 4215960"/>
                <a:gd name="connsiteY195" fmla="*/ 1739037 h 4405856"/>
                <a:gd name="connsiteX196" fmla="*/ 2319338 w 4215960"/>
                <a:gd name="connsiteY196" fmla="*/ 1705927 h 4405856"/>
                <a:gd name="connsiteX197" fmla="*/ 2300514 w 4215960"/>
                <a:gd name="connsiteY197" fmla="*/ 1680300 h 4405856"/>
                <a:gd name="connsiteX198" fmla="*/ 2233386 w 4215960"/>
                <a:gd name="connsiteY198" fmla="*/ 1700257 h 4405856"/>
                <a:gd name="connsiteX199" fmla="*/ 2211614 w 4215960"/>
                <a:gd name="connsiteY199" fmla="*/ 1646736 h 4405856"/>
                <a:gd name="connsiteX200" fmla="*/ 2232932 w 4215960"/>
                <a:gd name="connsiteY200" fmla="*/ 1617026 h 4405856"/>
                <a:gd name="connsiteX201" fmla="*/ 2176462 w 4215960"/>
                <a:gd name="connsiteY201" fmla="*/ 1513612 h 4405856"/>
                <a:gd name="connsiteX202" fmla="*/ 2127931 w 4215960"/>
                <a:gd name="connsiteY202" fmla="*/ 1552393 h 4405856"/>
                <a:gd name="connsiteX203" fmla="*/ 2038576 w 4215960"/>
                <a:gd name="connsiteY203" fmla="*/ 1497737 h 4405856"/>
                <a:gd name="connsiteX204" fmla="*/ 2090510 w 4215960"/>
                <a:gd name="connsiteY204" fmla="*/ 1405208 h 4405856"/>
                <a:gd name="connsiteX205" fmla="*/ 2047648 w 4215960"/>
                <a:gd name="connsiteY205" fmla="*/ 1284105 h 4405856"/>
                <a:gd name="connsiteX206" fmla="*/ 2062389 w 4215960"/>
                <a:gd name="connsiteY206" fmla="*/ 1160053 h 4405856"/>
                <a:gd name="connsiteX207" fmla="*/ 2157639 w 4215960"/>
                <a:gd name="connsiteY207" fmla="*/ 1086348 h 4405856"/>
                <a:gd name="connsiteX208" fmla="*/ 2262868 w 4215960"/>
                <a:gd name="connsiteY208" fmla="*/ 1063896 h 4405856"/>
                <a:gd name="connsiteX209" fmla="*/ 2199821 w 4215960"/>
                <a:gd name="connsiteY209" fmla="*/ 974089 h 4405856"/>
                <a:gd name="connsiteX210" fmla="*/ 2182585 w 4215960"/>
                <a:gd name="connsiteY210" fmla="*/ 1018766 h 4405856"/>
                <a:gd name="connsiteX211" fmla="*/ 2139270 w 4215960"/>
                <a:gd name="connsiteY211" fmla="*/ 971595 h 4405856"/>
                <a:gd name="connsiteX212" fmla="*/ 2160588 w 4215960"/>
                <a:gd name="connsiteY212" fmla="*/ 886323 h 4405856"/>
                <a:gd name="connsiteX213" fmla="*/ 2233612 w 4215960"/>
                <a:gd name="connsiteY213" fmla="*/ 789032 h 4405856"/>
                <a:gd name="connsiteX214" fmla="*/ 2216603 w 4215960"/>
                <a:gd name="connsiteY214" fmla="*/ 682443 h 4405856"/>
                <a:gd name="connsiteX215" fmla="*/ 2045381 w 4215960"/>
                <a:gd name="connsiteY215" fmla="*/ 692194 h 4405856"/>
                <a:gd name="connsiteX216" fmla="*/ 2026103 w 4215960"/>
                <a:gd name="connsiteY216" fmla="*/ 734831 h 4405856"/>
                <a:gd name="connsiteX217" fmla="*/ 1993900 w 4215960"/>
                <a:gd name="connsiteY217" fmla="*/ 667248 h 4405856"/>
                <a:gd name="connsiteX218" fmla="*/ 1964190 w 4215960"/>
                <a:gd name="connsiteY218" fmla="*/ 707616 h 4405856"/>
                <a:gd name="connsiteX219" fmla="*/ 1778681 w 4215960"/>
                <a:gd name="connsiteY219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98700 w 4215960"/>
                <a:gd name="connsiteY51" fmla="*/ 66724 h 4405856"/>
                <a:gd name="connsiteX52" fmla="*/ 97744 w 4215960"/>
                <a:gd name="connsiteY52" fmla="*/ 542516 h 4405856"/>
                <a:gd name="connsiteX53" fmla="*/ 312057 w 4215960"/>
                <a:gd name="connsiteY53" fmla="*/ 844368 h 4405856"/>
                <a:gd name="connsiteX54" fmla="*/ 239485 w 4215960"/>
                <a:gd name="connsiteY54" fmla="*/ 895168 h 4405856"/>
                <a:gd name="connsiteX55" fmla="*/ 210457 w 4215960"/>
                <a:gd name="connsiteY55" fmla="*/ 902425 h 4405856"/>
                <a:gd name="connsiteX56" fmla="*/ 159657 w 4215960"/>
                <a:gd name="connsiteY56" fmla="*/ 931453 h 4405856"/>
                <a:gd name="connsiteX57" fmla="*/ 130628 w 4215960"/>
                <a:gd name="connsiteY57" fmla="*/ 960482 h 4405856"/>
                <a:gd name="connsiteX58" fmla="*/ 108857 w 4215960"/>
                <a:gd name="connsiteY58" fmla="*/ 982253 h 4405856"/>
                <a:gd name="connsiteX59" fmla="*/ 94343 w 4215960"/>
                <a:gd name="connsiteY59" fmla="*/ 996768 h 4405856"/>
                <a:gd name="connsiteX60" fmla="*/ 43543 w 4215960"/>
                <a:gd name="connsiteY60" fmla="*/ 1076596 h 4405856"/>
                <a:gd name="connsiteX61" fmla="*/ 14514 w 4215960"/>
                <a:gd name="connsiteY61" fmla="*/ 1156425 h 4405856"/>
                <a:gd name="connsiteX62" fmla="*/ 0 w 4215960"/>
                <a:gd name="connsiteY62" fmla="*/ 1214482 h 4405856"/>
                <a:gd name="connsiteX63" fmla="*/ 7257 w 4215960"/>
                <a:gd name="connsiteY63" fmla="*/ 2186939 h 4405856"/>
                <a:gd name="connsiteX64" fmla="*/ 29028 w 4215960"/>
                <a:gd name="connsiteY64" fmla="*/ 2288539 h 4405856"/>
                <a:gd name="connsiteX65" fmla="*/ 43543 w 4215960"/>
                <a:gd name="connsiteY65" fmla="*/ 2324825 h 4405856"/>
                <a:gd name="connsiteX66" fmla="*/ 58057 w 4215960"/>
                <a:gd name="connsiteY66" fmla="*/ 2390139 h 4405856"/>
                <a:gd name="connsiteX67" fmla="*/ 79828 w 4215960"/>
                <a:gd name="connsiteY67" fmla="*/ 2440939 h 4405856"/>
                <a:gd name="connsiteX68" fmla="*/ 116114 w 4215960"/>
                <a:gd name="connsiteY68" fmla="*/ 2557053 h 4405856"/>
                <a:gd name="connsiteX69" fmla="*/ 137885 w 4215960"/>
                <a:gd name="connsiteY69" fmla="*/ 2622368 h 4405856"/>
                <a:gd name="connsiteX70" fmla="*/ 145143 w 4215960"/>
                <a:gd name="connsiteY70" fmla="*/ 2644139 h 4405856"/>
                <a:gd name="connsiteX71" fmla="*/ 166914 w 4215960"/>
                <a:gd name="connsiteY71" fmla="*/ 2687682 h 4405856"/>
                <a:gd name="connsiteX72" fmla="*/ 188685 w 4215960"/>
                <a:gd name="connsiteY72" fmla="*/ 2738482 h 4405856"/>
                <a:gd name="connsiteX73" fmla="*/ 195943 w 4215960"/>
                <a:gd name="connsiteY73" fmla="*/ 2767511 h 4405856"/>
                <a:gd name="connsiteX74" fmla="*/ 232228 w 4215960"/>
                <a:gd name="connsiteY74" fmla="*/ 2818311 h 4405856"/>
                <a:gd name="connsiteX75" fmla="*/ 254000 w 4215960"/>
                <a:gd name="connsiteY75" fmla="*/ 2876368 h 4405856"/>
                <a:gd name="connsiteX76" fmla="*/ 275771 w 4215960"/>
                <a:gd name="connsiteY76" fmla="*/ 2898139 h 4405856"/>
                <a:gd name="connsiteX77" fmla="*/ 312057 w 4215960"/>
                <a:gd name="connsiteY77" fmla="*/ 2970711 h 4405856"/>
                <a:gd name="connsiteX78" fmla="*/ 348343 w 4215960"/>
                <a:gd name="connsiteY78" fmla="*/ 3021511 h 4405856"/>
                <a:gd name="connsiteX79" fmla="*/ 355600 w 4215960"/>
                <a:gd name="connsiteY79" fmla="*/ 3043282 h 4405856"/>
                <a:gd name="connsiteX80" fmla="*/ 406400 w 4215960"/>
                <a:gd name="connsiteY80" fmla="*/ 3108596 h 4405856"/>
                <a:gd name="connsiteX81" fmla="*/ 435428 w 4215960"/>
                <a:gd name="connsiteY81" fmla="*/ 3173911 h 4405856"/>
                <a:gd name="connsiteX82" fmla="*/ 457200 w 4215960"/>
                <a:gd name="connsiteY82" fmla="*/ 3202939 h 4405856"/>
                <a:gd name="connsiteX83" fmla="*/ 471714 w 4215960"/>
                <a:gd name="connsiteY83" fmla="*/ 3260996 h 4405856"/>
                <a:gd name="connsiteX84" fmla="*/ 478971 w 4215960"/>
                <a:gd name="connsiteY84" fmla="*/ 3282768 h 4405856"/>
                <a:gd name="connsiteX85" fmla="*/ 486228 w 4215960"/>
                <a:gd name="connsiteY85" fmla="*/ 3311796 h 4405856"/>
                <a:gd name="connsiteX86" fmla="*/ 493485 w 4215960"/>
                <a:gd name="connsiteY86" fmla="*/ 3377111 h 4405856"/>
                <a:gd name="connsiteX87" fmla="*/ 515257 w 4215960"/>
                <a:gd name="connsiteY87" fmla="*/ 3435168 h 4405856"/>
                <a:gd name="connsiteX88" fmla="*/ 544285 w 4215960"/>
                <a:gd name="connsiteY88" fmla="*/ 3478711 h 4405856"/>
                <a:gd name="connsiteX89" fmla="*/ 573314 w 4215960"/>
                <a:gd name="connsiteY89" fmla="*/ 3529511 h 4405856"/>
                <a:gd name="connsiteX90" fmla="*/ 602343 w 4215960"/>
                <a:gd name="connsiteY90" fmla="*/ 3551282 h 4405856"/>
                <a:gd name="connsiteX91" fmla="*/ 645885 w 4215960"/>
                <a:gd name="connsiteY91" fmla="*/ 3594825 h 4405856"/>
                <a:gd name="connsiteX92" fmla="*/ 674914 w 4215960"/>
                <a:gd name="connsiteY92" fmla="*/ 3616596 h 4405856"/>
                <a:gd name="connsiteX93" fmla="*/ 711200 w 4215960"/>
                <a:gd name="connsiteY93" fmla="*/ 3660139 h 4405856"/>
                <a:gd name="connsiteX94" fmla="*/ 740228 w 4215960"/>
                <a:gd name="connsiteY94" fmla="*/ 3681911 h 4405856"/>
                <a:gd name="connsiteX95" fmla="*/ 812800 w 4215960"/>
                <a:gd name="connsiteY95" fmla="*/ 3747225 h 4405856"/>
                <a:gd name="connsiteX96" fmla="*/ 849085 w 4215960"/>
                <a:gd name="connsiteY96" fmla="*/ 3790768 h 4405856"/>
                <a:gd name="connsiteX97" fmla="*/ 870857 w 4215960"/>
                <a:gd name="connsiteY97" fmla="*/ 3805282 h 4405856"/>
                <a:gd name="connsiteX98" fmla="*/ 907143 w 4215960"/>
                <a:gd name="connsiteY98" fmla="*/ 3848825 h 4405856"/>
                <a:gd name="connsiteX99" fmla="*/ 936171 w 4215960"/>
                <a:gd name="connsiteY99" fmla="*/ 3870596 h 4405856"/>
                <a:gd name="connsiteX100" fmla="*/ 1030514 w 4215960"/>
                <a:gd name="connsiteY100" fmla="*/ 3914139 h 4405856"/>
                <a:gd name="connsiteX101" fmla="*/ 1480457 w 4215960"/>
                <a:gd name="connsiteY101" fmla="*/ 3899625 h 4405856"/>
                <a:gd name="connsiteX102" fmla="*/ 1531257 w 4215960"/>
                <a:gd name="connsiteY102" fmla="*/ 3885111 h 4405856"/>
                <a:gd name="connsiteX103" fmla="*/ 1618343 w 4215960"/>
                <a:gd name="connsiteY103" fmla="*/ 3877853 h 4405856"/>
                <a:gd name="connsiteX104" fmla="*/ 1698171 w 4215960"/>
                <a:gd name="connsiteY104" fmla="*/ 3863339 h 4405856"/>
                <a:gd name="connsiteX105" fmla="*/ 1756228 w 4215960"/>
                <a:gd name="connsiteY105" fmla="*/ 3856082 h 4405856"/>
                <a:gd name="connsiteX106" fmla="*/ 1785257 w 4215960"/>
                <a:gd name="connsiteY106" fmla="*/ 3841568 h 4405856"/>
                <a:gd name="connsiteX107" fmla="*/ 1850571 w 4215960"/>
                <a:gd name="connsiteY107" fmla="*/ 3819796 h 4405856"/>
                <a:gd name="connsiteX108" fmla="*/ 1886857 w 4215960"/>
                <a:gd name="connsiteY108" fmla="*/ 3805282 h 4405856"/>
                <a:gd name="connsiteX109" fmla="*/ 1988457 w 4215960"/>
                <a:gd name="connsiteY109" fmla="*/ 3790768 h 4405856"/>
                <a:gd name="connsiteX110" fmla="*/ 2017485 w 4215960"/>
                <a:gd name="connsiteY110" fmla="*/ 3783511 h 4405856"/>
                <a:gd name="connsiteX111" fmla="*/ 2637971 w 4215960"/>
                <a:gd name="connsiteY111" fmla="*/ 4130265 h 4405856"/>
                <a:gd name="connsiteX112" fmla="*/ 2724375 w 4215960"/>
                <a:gd name="connsiteY112" fmla="*/ 4316455 h 4405856"/>
                <a:gd name="connsiteX113" fmla="*/ 2784700 w 4215960"/>
                <a:gd name="connsiteY113" fmla="*/ 4375193 h 4405856"/>
                <a:gd name="connsiteX114" fmla="*/ 2795812 w 4215960"/>
                <a:gd name="connsiteY114" fmla="*/ 4345030 h 4405856"/>
                <a:gd name="connsiteX115" fmla="*/ 2841850 w 4215960"/>
                <a:gd name="connsiteY115" fmla="*/ 4318042 h 4405856"/>
                <a:gd name="connsiteX116" fmla="*/ 2892650 w 4215960"/>
                <a:gd name="connsiteY116" fmla="*/ 4391068 h 4405856"/>
                <a:gd name="connsiteX117" fmla="*/ 2941863 w 4215960"/>
                <a:gd name="connsiteY117" fmla="*/ 4394243 h 4405856"/>
                <a:gd name="connsiteX118" fmla="*/ 2897412 w 4215960"/>
                <a:gd name="connsiteY118" fmla="*/ 4300581 h 4405856"/>
                <a:gd name="connsiteX119" fmla="*/ 2854550 w 4215960"/>
                <a:gd name="connsiteY119" fmla="*/ 4232318 h 4405856"/>
                <a:gd name="connsiteX120" fmla="*/ 2897413 w 4215960"/>
                <a:gd name="connsiteY120" fmla="*/ 4216442 h 4405856"/>
                <a:gd name="connsiteX121" fmla="*/ 2878362 w 4215960"/>
                <a:gd name="connsiteY121" fmla="*/ 4175168 h 4405856"/>
                <a:gd name="connsiteX122" fmla="*/ 2930750 w 4215960"/>
                <a:gd name="connsiteY122" fmla="*/ 4184693 h 4405856"/>
                <a:gd name="connsiteX123" fmla="*/ 2910113 w 4215960"/>
                <a:gd name="connsiteY123" fmla="*/ 4151355 h 4405856"/>
                <a:gd name="connsiteX124" fmla="*/ 2931432 w 4215960"/>
                <a:gd name="connsiteY124" fmla="*/ 4134801 h 4405856"/>
                <a:gd name="connsiteX125" fmla="*/ 3052535 w 4215960"/>
                <a:gd name="connsiteY125" fmla="*/ 4220074 h 4405856"/>
                <a:gd name="connsiteX126" fmla="*/ 3087912 w 4215960"/>
                <a:gd name="connsiteY126" fmla="*/ 4206917 h 4405856"/>
                <a:gd name="connsiteX127" fmla="*/ 3140299 w 4215960"/>
                <a:gd name="connsiteY127" fmla="*/ 4272006 h 4405856"/>
                <a:gd name="connsiteX128" fmla="*/ 3160937 w 4215960"/>
                <a:gd name="connsiteY128" fmla="*/ 4330743 h 4405856"/>
                <a:gd name="connsiteX129" fmla="*/ 3268887 w 4215960"/>
                <a:gd name="connsiteY129" fmla="*/ 4349792 h 4405856"/>
                <a:gd name="connsiteX130" fmla="*/ 3208563 w 4215960"/>
                <a:gd name="connsiteY130" fmla="*/ 4283117 h 4405856"/>
                <a:gd name="connsiteX131" fmla="*/ 3205387 w 4215960"/>
                <a:gd name="connsiteY131" fmla="*/ 4214855 h 4405856"/>
                <a:gd name="connsiteX132" fmla="*/ 3259362 w 4215960"/>
                <a:gd name="connsiteY132" fmla="*/ 4270418 h 4405856"/>
                <a:gd name="connsiteX133" fmla="*/ 3308575 w 4215960"/>
                <a:gd name="connsiteY133" fmla="*/ 4275180 h 4405856"/>
                <a:gd name="connsiteX134" fmla="*/ 3302225 w 4215960"/>
                <a:gd name="connsiteY134" fmla="*/ 4225968 h 4405856"/>
                <a:gd name="connsiteX135" fmla="*/ 3362550 w 4215960"/>
                <a:gd name="connsiteY135" fmla="*/ 4230730 h 4405856"/>
                <a:gd name="connsiteX136" fmla="*/ 3424462 w 4215960"/>
                <a:gd name="connsiteY136" fmla="*/ 4273592 h 4405856"/>
                <a:gd name="connsiteX137" fmla="*/ 3456212 w 4215960"/>
                <a:gd name="connsiteY137" fmla="*/ 4260893 h 4405856"/>
                <a:gd name="connsiteX138" fmla="*/ 3449863 w 4215960"/>
                <a:gd name="connsiteY138" fmla="*/ 4225968 h 4405856"/>
                <a:gd name="connsiteX139" fmla="*/ 3491138 w 4215960"/>
                <a:gd name="connsiteY139" fmla="*/ 4202156 h 4405856"/>
                <a:gd name="connsiteX140" fmla="*/ 3575275 w 4215960"/>
                <a:gd name="connsiteY140" fmla="*/ 4259306 h 4405856"/>
                <a:gd name="connsiteX141" fmla="*/ 3592738 w 4215960"/>
                <a:gd name="connsiteY141" fmla="*/ 4157708 h 4405856"/>
                <a:gd name="connsiteX142" fmla="*/ 3567338 w 4215960"/>
                <a:gd name="connsiteY142" fmla="*/ 4135482 h 4405856"/>
                <a:gd name="connsiteX143" fmla="*/ 3494312 w 4215960"/>
                <a:gd name="connsiteY143" fmla="*/ 4092619 h 4405856"/>
                <a:gd name="connsiteX144" fmla="*/ 3516537 w 4215960"/>
                <a:gd name="connsiteY144" fmla="*/ 4067220 h 4405856"/>
                <a:gd name="connsiteX145" fmla="*/ 3537175 w 4215960"/>
                <a:gd name="connsiteY145" fmla="*/ 4044994 h 4405856"/>
                <a:gd name="connsiteX146" fmla="*/ 3591150 w 4215960"/>
                <a:gd name="connsiteY146" fmla="*/ 4076745 h 4405856"/>
                <a:gd name="connsiteX147" fmla="*/ 3597500 w 4215960"/>
                <a:gd name="connsiteY147" fmla="*/ 4032295 h 4405856"/>
                <a:gd name="connsiteX148" fmla="*/ 3541937 w 4215960"/>
                <a:gd name="connsiteY148" fmla="*/ 4008482 h 4405856"/>
                <a:gd name="connsiteX149" fmla="*/ 3540350 w 4215960"/>
                <a:gd name="connsiteY149" fmla="*/ 3998958 h 4405856"/>
                <a:gd name="connsiteX150" fmla="*/ 3527649 w 4215960"/>
                <a:gd name="connsiteY150" fmla="*/ 3960859 h 4405856"/>
                <a:gd name="connsiteX151" fmla="*/ 3533999 w 4215960"/>
                <a:gd name="connsiteY151" fmla="*/ 3913233 h 4405856"/>
                <a:gd name="connsiteX152" fmla="*/ 3545112 w 4215960"/>
                <a:gd name="connsiteY152" fmla="*/ 3857670 h 4405856"/>
                <a:gd name="connsiteX153" fmla="*/ 3507012 w 4215960"/>
                <a:gd name="connsiteY153" fmla="*/ 3827508 h 4405856"/>
                <a:gd name="connsiteX154" fmla="*/ 3540349 w 4215960"/>
                <a:gd name="connsiteY154" fmla="*/ 3817983 h 4405856"/>
                <a:gd name="connsiteX155" fmla="*/ 3518124 w 4215960"/>
                <a:gd name="connsiteY155" fmla="*/ 3781470 h 4405856"/>
                <a:gd name="connsiteX156" fmla="*/ 3556225 w 4215960"/>
                <a:gd name="connsiteY156" fmla="*/ 3776709 h 4405856"/>
                <a:gd name="connsiteX157" fmla="*/ 3562574 w 4215960"/>
                <a:gd name="connsiteY157" fmla="*/ 3743370 h 4405856"/>
                <a:gd name="connsiteX158" fmla="*/ 3624488 w 4215960"/>
                <a:gd name="connsiteY158" fmla="*/ 3752897 h 4405856"/>
                <a:gd name="connsiteX159" fmla="*/ 3657601 w 4215960"/>
                <a:gd name="connsiteY159" fmla="*/ 3768089 h 4405856"/>
                <a:gd name="connsiteX160" fmla="*/ 3623808 w 4215960"/>
                <a:gd name="connsiteY160" fmla="*/ 3809137 h 4405856"/>
                <a:gd name="connsiteX161" fmla="*/ 3662816 w 4215960"/>
                <a:gd name="connsiteY161" fmla="*/ 3916633 h 4405856"/>
                <a:gd name="connsiteX162" fmla="*/ 3715203 w 4215960"/>
                <a:gd name="connsiteY162" fmla="*/ 3947931 h 4405856"/>
                <a:gd name="connsiteX163" fmla="*/ 3767137 w 4215960"/>
                <a:gd name="connsiteY163" fmla="*/ 3905749 h 4405856"/>
                <a:gd name="connsiteX164" fmla="*/ 3852862 w 4215960"/>
                <a:gd name="connsiteY164" fmla="*/ 3857216 h 4405856"/>
                <a:gd name="connsiteX165" fmla="*/ 3835626 w 4215960"/>
                <a:gd name="connsiteY165" fmla="*/ 3768315 h 4405856"/>
                <a:gd name="connsiteX166" fmla="*/ 3912960 w 4215960"/>
                <a:gd name="connsiteY166" fmla="*/ 3635646 h 4405856"/>
                <a:gd name="connsiteX167" fmla="*/ 4205514 w 4215960"/>
                <a:gd name="connsiteY167" fmla="*/ 3302498 h 4405856"/>
                <a:gd name="connsiteX168" fmla="*/ 4124097 w 4215960"/>
                <a:gd name="connsiteY168" fmla="*/ 3293426 h 4405856"/>
                <a:gd name="connsiteX169" fmla="*/ 4128634 w 4215960"/>
                <a:gd name="connsiteY169" fmla="*/ 3201578 h 4405856"/>
                <a:gd name="connsiteX170" fmla="*/ 4079647 w 4215960"/>
                <a:gd name="connsiteY170" fmla="*/ 3176406 h 4405856"/>
                <a:gd name="connsiteX171" fmla="*/ 3995510 w 4215960"/>
                <a:gd name="connsiteY171" fmla="*/ 3207928 h 4405856"/>
                <a:gd name="connsiteX172" fmla="*/ 3958771 w 4215960"/>
                <a:gd name="connsiteY172" fmla="*/ 3171643 h 4405856"/>
                <a:gd name="connsiteX173" fmla="*/ 4003448 w 4215960"/>
                <a:gd name="connsiteY173" fmla="*/ 3148738 h 4405856"/>
                <a:gd name="connsiteX174" fmla="*/ 3874181 w 4215960"/>
                <a:gd name="connsiteY174" fmla="*/ 2935559 h 4405856"/>
                <a:gd name="connsiteX175" fmla="*/ 3889147 w 4215960"/>
                <a:gd name="connsiteY175" fmla="*/ 2905396 h 4405856"/>
                <a:gd name="connsiteX176" fmla="*/ 3865562 w 4215960"/>
                <a:gd name="connsiteY176" fmla="*/ 2789736 h 4405856"/>
                <a:gd name="connsiteX177" fmla="*/ 3706813 w 4215960"/>
                <a:gd name="connsiteY177" fmla="*/ 2778850 h 4405856"/>
                <a:gd name="connsiteX178" fmla="*/ 3673475 w 4215960"/>
                <a:gd name="connsiteY178" fmla="*/ 2827608 h 4405856"/>
                <a:gd name="connsiteX179" fmla="*/ 3584575 w 4215960"/>
                <a:gd name="connsiteY179" fmla="*/ 2842124 h 4405856"/>
                <a:gd name="connsiteX180" fmla="*/ 3590925 w 4215960"/>
                <a:gd name="connsiteY180" fmla="*/ 2820125 h 4405856"/>
                <a:gd name="connsiteX181" fmla="*/ 3537403 w 4215960"/>
                <a:gd name="connsiteY181" fmla="*/ 2804024 h 4405856"/>
                <a:gd name="connsiteX182" fmla="*/ 3512684 w 4215960"/>
                <a:gd name="connsiteY182" fmla="*/ 2638923 h 4405856"/>
                <a:gd name="connsiteX183" fmla="*/ 3232377 w 4215960"/>
                <a:gd name="connsiteY183" fmla="*/ 2572248 h 4405856"/>
                <a:gd name="connsiteX184" fmla="*/ 3096078 w 4215960"/>
                <a:gd name="connsiteY184" fmla="*/ 2615564 h 4405856"/>
                <a:gd name="connsiteX185" fmla="*/ 2964089 w 4215960"/>
                <a:gd name="connsiteY185" fmla="*/ 2608080 h 4405856"/>
                <a:gd name="connsiteX186" fmla="*/ 2831646 w 4215960"/>
                <a:gd name="connsiteY186" fmla="*/ 2497182 h 4405856"/>
                <a:gd name="connsiteX187" fmla="*/ 2618468 w 4215960"/>
                <a:gd name="connsiteY187" fmla="*/ 2193969 h 4405856"/>
                <a:gd name="connsiteX188" fmla="*/ 2220006 w 4215960"/>
                <a:gd name="connsiteY188" fmla="*/ 2054496 h 4405856"/>
                <a:gd name="connsiteX189" fmla="*/ 1983468 w 4215960"/>
                <a:gd name="connsiteY189" fmla="*/ 1741532 h 4405856"/>
                <a:gd name="connsiteX190" fmla="*/ 2017259 w 4215960"/>
                <a:gd name="connsiteY190" fmla="*/ 1716586 h 4405856"/>
                <a:gd name="connsiteX191" fmla="*/ 2076903 w 4215960"/>
                <a:gd name="connsiteY191" fmla="*/ 1799589 h 4405856"/>
                <a:gd name="connsiteX192" fmla="*/ 2097087 w 4215960"/>
                <a:gd name="connsiteY192" fmla="*/ 1782126 h 4405856"/>
                <a:gd name="connsiteX193" fmla="*/ 2140177 w 4215960"/>
                <a:gd name="connsiteY193" fmla="*/ 1812970 h 4405856"/>
                <a:gd name="connsiteX194" fmla="*/ 2228850 w 4215960"/>
                <a:gd name="connsiteY194" fmla="*/ 1759221 h 4405856"/>
                <a:gd name="connsiteX195" fmla="*/ 2244952 w 4215960"/>
                <a:gd name="connsiteY195" fmla="*/ 1738811 h 4405856"/>
                <a:gd name="connsiteX196" fmla="*/ 2303235 w 4215960"/>
                <a:gd name="connsiteY196" fmla="*/ 1739037 h 4405856"/>
                <a:gd name="connsiteX197" fmla="*/ 2319338 w 4215960"/>
                <a:gd name="connsiteY197" fmla="*/ 1705927 h 4405856"/>
                <a:gd name="connsiteX198" fmla="*/ 2300514 w 4215960"/>
                <a:gd name="connsiteY198" fmla="*/ 1680300 h 4405856"/>
                <a:gd name="connsiteX199" fmla="*/ 2233386 w 4215960"/>
                <a:gd name="connsiteY199" fmla="*/ 1700257 h 4405856"/>
                <a:gd name="connsiteX200" fmla="*/ 2211614 w 4215960"/>
                <a:gd name="connsiteY200" fmla="*/ 1646736 h 4405856"/>
                <a:gd name="connsiteX201" fmla="*/ 2232932 w 4215960"/>
                <a:gd name="connsiteY201" fmla="*/ 1617026 h 4405856"/>
                <a:gd name="connsiteX202" fmla="*/ 2176462 w 4215960"/>
                <a:gd name="connsiteY202" fmla="*/ 1513612 h 4405856"/>
                <a:gd name="connsiteX203" fmla="*/ 2127931 w 4215960"/>
                <a:gd name="connsiteY203" fmla="*/ 1552393 h 4405856"/>
                <a:gd name="connsiteX204" fmla="*/ 2038576 w 4215960"/>
                <a:gd name="connsiteY204" fmla="*/ 1497737 h 4405856"/>
                <a:gd name="connsiteX205" fmla="*/ 2090510 w 4215960"/>
                <a:gd name="connsiteY205" fmla="*/ 1405208 h 4405856"/>
                <a:gd name="connsiteX206" fmla="*/ 2047648 w 4215960"/>
                <a:gd name="connsiteY206" fmla="*/ 1284105 h 4405856"/>
                <a:gd name="connsiteX207" fmla="*/ 2062389 w 4215960"/>
                <a:gd name="connsiteY207" fmla="*/ 1160053 h 4405856"/>
                <a:gd name="connsiteX208" fmla="*/ 2157639 w 4215960"/>
                <a:gd name="connsiteY208" fmla="*/ 1086348 h 4405856"/>
                <a:gd name="connsiteX209" fmla="*/ 2262868 w 4215960"/>
                <a:gd name="connsiteY209" fmla="*/ 1063896 h 4405856"/>
                <a:gd name="connsiteX210" fmla="*/ 2199821 w 4215960"/>
                <a:gd name="connsiteY210" fmla="*/ 974089 h 4405856"/>
                <a:gd name="connsiteX211" fmla="*/ 2182585 w 4215960"/>
                <a:gd name="connsiteY211" fmla="*/ 1018766 h 4405856"/>
                <a:gd name="connsiteX212" fmla="*/ 2139270 w 4215960"/>
                <a:gd name="connsiteY212" fmla="*/ 971595 h 4405856"/>
                <a:gd name="connsiteX213" fmla="*/ 2160588 w 4215960"/>
                <a:gd name="connsiteY213" fmla="*/ 886323 h 4405856"/>
                <a:gd name="connsiteX214" fmla="*/ 2233612 w 4215960"/>
                <a:gd name="connsiteY214" fmla="*/ 789032 h 4405856"/>
                <a:gd name="connsiteX215" fmla="*/ 2216603 w 4215960"/>
                <a:gd name="connsiteY215" fmla="*/ 682443 h 4405856"/>
                <a:gd name="connsiteX216" fmla="*/ 2045381 w 4215960"/>
                <a:gd name="connsiteY216" fmla="*/ 692194 h 4405856"/>
                <a:gd name="connsiteX217" fmla="*/ 2026103 w 4215960"/>
                <a:gd name="connsiteY217" fmla="*/ 734831 h 4405856"/>
                <a:gd name="connsiteX218" fmla="*/ 1993900 w 4215960"/>
                <a:gd name="connsiteY218" fmla="*/ 667248 h 4405856"/>
                <a:gd name="connsiteX219" fmla="*/ 1964190 w 4215960"/>
                <a:gd name="connsiteY219" fmla="*/ 707616 h 4405856"/>
                <a:gd name="connsiteX220" fmla="*/ 1778681 w 4215960"/>
                <a:gd name="connsiteY220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97744 w 4215960"/>
                <a:gd name="connsiteY52" fmla="*/ 542516 h 4405856"/>
                <a:gd name="connsiteX53" fmla="*/ 312057 w 4215960"/>
                <a:gd name="connsiteY53" fmla="*/ 844368 h 4405856"/>
                <a:gd name="connsiteX54" fmla="*/ 239485 w 4215960"/>
                <a:gd name="connsiteY54" fmla="*/ 895168 h 4405856"/>
                <a:gd name="connsiteX55" fmla="*/ 210457 w 4215960"/>
                <a:gd name="connsiteY55" fmla="*/ 902425 h 4405856"/>
                <a:gd name="connsiteX56" fmla="*/ 159657 w 4215960"/>
                <a:gd name="connsiteY56" fmla="*/ 931453 h 4405856"/>
                <a:gd name="connsiteX57" fmla="*/ 130628 w 4215960"/>
                <a:gd name="connsiteY57" fmla="*/ 960482 h 4405856"/>
                <a:gd name="connsiteX58" fmla="*/ 108857 w 4215960"/>
                <a:gd name="connsiteY58" fmla="*/ 982253 h 4405856"/>
                <a:gd name="connsiteX59" fmla="*/ 94343 w 4215960"/>
                <a:gd name="connsiteY59" fmla="*/ 996768 h 4405856"/>
                <a:gd name="connsiteX60" fmla="*/ 43543 w 4215960"/>
                <a:gd name="connsiteY60" fmla="*/ 1076596 h 4405856"/>
                <a:gd name="connsiteX61" fmla="*/ 14514 w 4215960"/>
                <a:gd name="connsiteY61" fmla="*/ 1156425 h 4405856"/>
                <a:gd name="connsiteX62" fmla="*/ 0 w 4215960"/>
                <a:gd name="connsiteY62" fmla="*/ 1214482 h 4405856"/>
                <a:gd name="connsiteX63" fmla="*/ 7257 w 4215960"/>
                <a:gd name="connsiteY63" fmla="*/ 2186939 h 4405856"/>
                <a:gd name="connsiteX64" fmla="*/ 29028 w 4215960"/>
                <a:gd name="connsiteY64" fmla="*/ 2288539 h 4405856"/>
                <a:gd name="connsiteX65" fmla="*/ 43543 w 4215960"/>
                <a:gd name="connsiteY65" fmla="*/ 2324825 h 4405856"/>
                <a:gd name="connsiteX66" fmla="*/ 58057 w 4215960"/>
                <a:gd name="connsiteY66" fmla="*/ 2390139 h 4405856"/>
                <a:gd name="connsiteX67" fmla="*/ 79828 w 4215960"/>
                <a:gd name="connsiteY67" fmla="*/ 2440939 h 4405856"/>
                <a:gd name="connsiteX68" fmla="*/ 116114 w 4215960"/>
                <a:gd name="connsiteY68" fmla="*/ 2557053 h 4405856"/>
                <a:gd name="connsiteX69" fmla="*/ 137885 w 4215960"/>
                <a:gd name="connsiteY69" fmla="*/ 2622368 h 4405856"/>
                <a:gd name="connsiteX70" fmla="*/ 145143 w 4215960"/>
                <a:gd name="connsiteY70" fmla="*/ 2644139 h 4405856"/>
                <a:gd name="connsiteX71" fmla="*/ 166914 w 4215960"/>
                <a:gd name="connsiteY71" fmla="*/ 2687682 h 4405856"/>
                <a:gd name="connsiteX72" fmla="*/ 188685 w 4215960"/>
                <a:gd name="connsiteY72" fmla="*/ 2738482 h 4405856"/>
                <a:gd name="connsiteX73" fmla="*/ 195943 w 4215960"/>
                <a:gd name="connsiteY73" fmla="*/ 2767511 h 4405856"/>
                <a:gd name="connsiteX74" fmla="*/ 232228 w 4215960"/>
                <a:gd name="connsiteY74" fmla="*/ 2818311 h 4405856"/>
                <a:gd name="connsiteX75" fmla="*/ 254000 w 4215960"/>
                <a:gd name="connsiteY75" fmla="*/ 2876368 h 4405856"/>
                <a:gd name="connsiteX76" fmla="*/ 275771 w 4215960"/>
                <a:gd name="connsiteY76" fmla="*/ 2898139 h 4405856"/>
                <a:gd name="connsiteX77" fmla="*/ 312057 w 4215960"/>
                <a:gd name="connsiteY77" fmla="*/ 2970711 h 4405856"/>
                <a:gd name="connsiteX78" fmla="*/ 348343 w 4215960"/>
                <a:gd name="connsiteY78" fmla="*/ 3021511 h 4405856"/>
                <a:gd name="connsiteX79" fmla="*/ 355600 w 4215960"/>
                <a:gd name="connsiteY79" fmla="*/ 3043282 h 4405856"/>
                <a:gd name="connsiteX80" fmla="*/ 406400 w 4215960"/>
                <a:gd name="connsiteY80" fmla="*/ 3108596 h 4405856"/>
                <a:gd name="connsiteX81" fmla="*/ 435428 w 4215960"/>
                <a:gd name="connsiteY81" fmla="*/ 3173911 h 4405856"/>
                <a:gd name="connsiteX82" fmla="*/ 457200 w 4215960"/>
                <a:gd name="connsiteY82" fmla="*/ 3202939 h 4405856"/>
                <a:gd name="connsiteX83" fmla="*/ 471714 w 4215960"/>
                <a:gd name="connsiteY83" fmla="*/ 3260996 h 4405856"/>
                <a:gd name="connsiteX84" fmla="*/ 478971 w 4215960"/>
                <a:gd name="connsiteY84" fmla="*/ 3282768 h 4405856"/>
                <a:gd name="connsiteX85" fmla="*/ 486228 w 4215960"/>
                <a:gd name="connsiteY85" fmla="*/ 3311796 h 4405856"/>
                <a:gd name="connsiteX86" fmla="*/ 493485 w 4215960"/>
                <a:gd name="connsiteY86" fmla="*/ 3377111 h 4405856"/>
                <a:gd name="connsiteX87" fmla="*/ 515257 w 4215960"/>
                <a:gd name="connsiteY87" fmla="*/ 3435168 h 4405856"/>
                <a:gd name="connsiteX88" fmla="*/ 544285 w 4215960"/>
                <a:gd name="connsiteY88" fmla="*/ 3478711 h 4405856"/>
                <a:gd name="connsiteX89" fmla="*/ 573314 w 4215960"/>
                <a:gd name="connsiteY89" fmla="*/ 3529511 h 4405856"/>
                <a:gd name="connsiteX90" fmla="*/ 602343 w 4215960"/>
                <a:gd name="connsiteY90" fmla="*/ 3551282 h 4405856"/>
                <a:gd name="connsiteX91" fmla="*/ 645885 w 4215960"/>
                <a:gd name="connsiteY91" fmla="*/ 3594825 h 4405856"/>
                <a:gd name="connsiteX92" fmla="*/ 674914 w 4215960"/>
                <a:gd name="connsiteY92" fmla="*/ 3616596 h 4405856"/>
                <a:gd name="connsiteX93" fmla="*/ 711200 w 4215960"/>
                <a:gd name="connsiteY93" fmla="*/ 3660139 h 4405856"/>
                <a:gd name="connsiteX94" fmla="*/ 740228 w 4215960"/>
                <a:gd name="connsiteY94" fmla="*/ 3681911 h 4405856"/>
                <a:gd name="connsiteX95" fmla="*/ 812800 w 4215960"/>
                <a:gd name="connsiteY95" fmla="*/ 3747225 h 4405856"/>
                <a:gd name="connsiteX96" fmla="*/ 849085 w 4215960"/>
                <a:gd name="connsiteY96" fmla="*/ 3790768 h 4405856"/>
                <a:gd name="connsiteX97" fmla="*/ 870857 w 4215960"/>
                <a:gd name="connsiteY97" fmla="*/ 3805282 h 4405856"/>
                <a:gd name="connsiteX98" fmla="*/ 907143 w 4215960"/>
                <a:gd name="connsiteY98" fmla="*/ 3848825 h 4405856"/>
                <a:gd name="connsiteX99" fmla="*/ 936171 w 4215960"/>
                <a:gd name="connsiteY99" fmla="*/ 3870596 h 4405856"/>
                <a:gd name="connsiteX100" fmla="*/ 1030514 w 4215960"/>
                <a:gd name="connsiteY100" fmla="*/ 3914139 h 4405856"/>
                <a:gd name="connsiteX101" fmla="*/ 1480457 w 4215960"/>
                <a:gd name="connsiteY101" fmla="*/ 3899625 h 4405856"/>
                <a:gd name="connsiteX102" fmla="*/ 1531257 w 4215960"/>
                <a:gd name="connsiteY102" fmla="*/ 3885111 h 4405856"/>
                <a:gd name="connsiteX103" fmla="*/ 1618343 w 4215960"/>
                <a:gd name="connsiteY103" fmla="*/ 3877853 h 4405856"/>
                <a:gd name="connsiteX104" fmla="*/ 1698171 w 4215960"/>
                <a:gd name="connsiteY104" fmla="*/ 3863339 h 4405856"/>
                <a:gd name="connsiteX105" fmla="*/ 1756228 w 4215960"/>
                <a:gd name="connsiteY105" fmla="*/ 3856082 h 4405856"/>
                <a:gd name="connsiteX106" fmla="*/ 1785257 w 4215960"/>
                <a:gd name="connsiteY106" fmla="*/ 3841568 h 4405856"/>
                <a:gd name="connsiteX107" fmla="*/ 1850571 w 4215960"/>
                <a:gd name="connsiteY107" fmla="*/ 3819796 h 4405856"/>
                <a:gd name="connsiteX108" fmla="*/ 1886857 w 4215960"/>
                <a:gd name="connsiteY108" fmla="*/ 3805282 h 4405856"/>
                <a:gd name="connsiteX109" fmla="*/ 1988457 w 4215960"/>
                <a:gd name="connsiteY109" fmla="*/ 3790768 h 4405856"/>
                <a:gd name="connsiteX110" fmla="*/ 2017485 w 4215960"/>
                <a:gd name="connsiteY110" fmla="*/ 3783511 h 4405856"/>
                <a:gd name="connsiteX111" fmla="*/ 2637971 w 4215960"/>
                <a:gd name="connsiteY111" fmla="*/ 4130265 h 4405856"/>
                <a:gd name="connsiteX112" fmla="*/ 2724375 w 4215960"/>
                <a:gd name="connsiteY112" fmla="*/ 4316455 h 4405856"/>
                <a:gd name="connsiteX113" fmla="*/ 2784700 w 4215960"/>
                <a:gd name="connsiteY113" fmla="*/ 4375193 h 4405856"/>
                <a:gd name="connsiteX114" fmla="*/ 2795812 w 4215960"/>
                <a:gd name="connsiteY114" fmla="*/ 4345030 h 4405856"/>
                <a:gd name="connsiteX115" fmla="*/ 2841850 w 4215960"/>
                <a:gd name="connsiteY115" fmla="*/ 4318042 h 4405856"/>
                <a:gd name="connsiteX116" fmla="*/ 2892650 w 4215960"/>
                <a:gd name="connsiteY116" fmla="*/ 4391068 h 4405856"/>
                <a:gd name="connsiteX117" fmla="*/ 2941863 w 4215960"/>
                <a:gd name="connsiteY117" fmla="*/ 4394243 h 4405856"/>
                <a:gd name="connsiteX118" fmla="*/ 2897412 w 4215960"/>
                <a:gd name="connsiteY118" fmla="*/ 4300581 h 4405856"/>
                <a:gd name="connsiteX119" fmla="*/ 2854550 w 4215960"/>
                <a:gd name="connsiteY119" fmla="*/ 4232318 h 4405856"/>
                <a:gd name="connsiteX120" fmla="*/ 2897413 w 4215960"/>
                <a:gd name="connsiteY120" fmla="*/ 4216442 h 4405856"/>
                <a:gd name="connsiteX121" fmla="*/ 2878362 w 4215960"/>
                <a:gd name="connsiteY121" fmla="*/ 4175168 h 4405856"/>
                <a:gd name="connsiteX122" fmla="*/ 2930750 w 4215960"/>
                <a:gd name="connsiteY122" fmla="*/ 4184693 h 4405856"/>
                <a:gd name="connsiteX123" fmla="*/ 2910113 w 4215960"/>
                <a:gd name="connsiteY123" fmla="*/ 4151355 h 4405856"/>
                <a:gd name="connsiteX124" fmla="*/ 2931432 w 4215960"/>
                <a:gd name="connsiteY124" fmla="*/ 4134801 h 4405856"/>
                <a:gd name="connsiteX125" fmla="*/ 3052535 w 4215960"/>
                <a:gd name="connsiteY125" fmla="*/ 4220074 h 4405856"/>
                <a:gd name="connsiteX126" fmla="*/ 3087912 w 4215960"/>
                <a:gd name="connsiteY126" fmla="*/ 4206917 h 4405856"/>
                <a:gd name="connsiteX127" fmla="*/ 3140299 w 4215960"/>
                <a:gd name="connsiteY127" fmla="*/ 4272006 h 4405856"/>
                <a:gd name="connsiteX128" fmla="*/ 3160937 w 4215960"/>
                <a:gd name="connsiteY128" fmla="*/ 4330743 h 4405856"/>
                <a:gd name="connsiteX129" fmla="*/ 3268887 w 4215960"/>
                <a:gd name="connsiteY129" fmla="*/ 4349792 h 4405856"/>
                <a:gd name="connsiteX130" fmla="*/ 3208563 w 4215960"/>
                <a:gd name="connsiteY130" fmla="*/ 4283117 h 4405856"/>
                <a:gd name="connsiteX131" fmla="*/ 3205387 w 4215960"/>
                <a:gd name="connsiteY131" fmla="*/ 4214855 h 4405856"/>
                <a:gd name="connsiteX132" fmla="*/ 3259362 w 4215960"/>
                <a:gd name="connsiteY132" fmla="*/ 4270418 h 4405856"/>
                <a:gd name="connsiteX133" fmla="*/ 3308575 w 4215960"/>
                <a:gd name="connsiteY133" fmla="*/ 4275180 h 4405856"/>
                <a:gd name="connsiteX134" fmla="*/ 3302225 w 4215960"/>
                <a:gd name="connsiteY134" fmla="*/ 4225968 h 4405856"/>
                <a:gd name="connsiteX135" fmla="*/ 3362550 w 4215960"/>
                <a:gd name="connsiteY135" fmla="*/ 4230730 h 4405856"/>
                <a:gd name="connsiteX136" fmla="*/ 3424462 w 4215960"/>
                <a:gd name="connsiteY136" fmla="*/ 4273592 h 4405856"/>
                <a:gd name="connsiteX137" fmla="*/ 3456212 w 4215960"/>
                <a:gd name="connsiteY137" fmla="*/ 4260893 h 4405856"/>
                <a:gd name="connsiteX138" fmla="*/ 3449863 w 4215960"/>
                <a:gd name="connsiteY138" fmla="*/ 4225968 h 4405856"/>
                <a:gd name="connsiteX139" fmla="*/ 3491138 w 4215960"/>
                <a:gd name="connsiteY139" fmla="*/ 4202156 h 4405856"/>
                <a:gd name="connsiteX140" fmla="*/ 3575275 w 4215960"/>
                <a:gd name="connsiteY140" fmla="*/ 4259306 h 4405856"/>
                <a:gd name="connsiteX141" fmla="*/ 3592738 w 4215960"/>
                <a:gd name="connsiteY141" fmla="*/ 4157708 h 4405856"/>
                <a:gd name="connsiteX142" fmla="*/ 3567338 w 4215960"/>
                <a:gd name="connsiteY142" fmla="*/ 4135482 h 4405856"/>
                <a:gd name="connsiteX143" fmla="*/ 3494312 w 4215960"/>
                <a:gd name="connsiteY143" fmla="*/ 4092619 h 4405856"/>
                <a:gd name="connsiteX144" fmla="*/ 3516537 w 4215960"/>
                <a:gd name="connsiteY144" fmla="*/ 4067220 h 4405856"/>
                <a:gd name="connsiteX145" fmla="*/ 3537175 w 4215960"/>
                <a:gd name="connsiteY145" fmla="*/ 4044994 h 4405856"/>
                <a:gd name="connsiteX146" fmla="*/ 3591150 w 4215960"/>
                <a:gd name="connsiteY146" fmla="*/ 4076745 h 4405856"/>
                <a:gd name="connsiteX147" fmla="*/ 3597500 w 4215960"/>
                <a:gd name="connsiteY147" fmla="*/ 4032295 h 4405856"/>
                <a:gd name="connsiteX148" fmla="*/ 3541937 w 4215960"/>
                <a:gd name="connsiteY148" fmla="*/ 4008482 h 4405856"/>
                <a:gd name="connsiteX149" fmla="*/ 3540350 w 4215960"/>
                <a:gd name="connsiteY149" fmla="*/ 3998958 h 4405856"/>
                <a:gd name="connsiteX150" fmla="*/ 3527649 w 4215960"/>
                <a:gd name="connsiteY150" fmla="*/ 3960859 h 4405856"/>
                <a:gd name="connsiteX151" fmla="*/ 3533999 w 4215960"/>
                <a:gd name="connsiteY151" fmla="*/ 3913233 h 4405856"/>
                <a:gd name="connsiteX152" fmla="*/ 3545112 w 4215960"/>
                <a:gd name="connsiteY152" fmla="*/ 3857670 h 4405856"/>
                <a:gd name="connsiteX153" fmla="*/ 3507012 w 4215960"/>
                <a:gd name="connsiteY153" fmla="*/ 3827508 h 4405856"/>
                <a:gd name="connsiteX154" fmla="*/ 3540349 w 4215960"/>
                <a:gd name="connsiteY154" fmla="*/ 3817983 h 4405856"/>
                <a:gd name="connsiteX155" fmla="*/ 3518124 w 4215960"/>
                <a:gd name="connsiteY155" fmla="*/ 3781470 h 4405856"/>
                <a:gd name="connsiteX156" fmla="*/ 3556225 w 4215960"/>
                <a:gd name="connsiteY156" fmla="*/ 3776709 h 4405856"/>
                <a:gd name="connsiteX157" fmla="*/ 3562574 w 4215960"/>
                <a:gd name="connsiteY157" fmla="*/ 3743370 h 4405856"/>
                <a:gd name="connsiteX158" fmla="*/ 3624488 w 4215960"/>
                <a:gd name="connsiteY158" fmla="*/ 3752897 h 4405856"/>
                <a:gd name="connsiteX159" fmla="*/ 3657601 w 4215960"/>
                <a:gd name="connsiteY159" fmla="*/ 3768089 h 4405856"/>
                <a:gd name="connsiteX160" fmla="*/ 3623808 w 4215960"/>
                <a:gd name="connsiteY160" fmla="*/ 3809137 h 4405856"/>
                <a:gd name="connsiteX161" fmla="*/ 3662816 w 4215960"/>
                <a:gd name="connsiteY161" fmla="*/ 3916633 h 4405856"/>
                <a:gd name="connsiteX162" fmla="*/ 3715203 w 4215960"/>
                <a:gd name="connsiteY162" fmla="*/ 3947931 h 4405856"/>
                <a:gd name="connsiteX163" fmla="*/ 3767137 w 4215960"/>
                <a:gd name="connsiteY163" fmla="*/ 3905749 h 4405856"/>
                <a:gd name="connsiteX164" fmla="*/ 3852862 w 4215960"/>
                <a:gd name="connsiteY164" fmla="*/ 3857216 h 4405856"/>
                <a:gd name="connsiteX165" fmla="*/ 3835626 w 4215960"/>
                <a:gd name="connsiteY165" fmla="*/ 3768315 h 4405856"/>
                <a:gd name="connsiteX166" fmla="*/ 3912960 w 4215960"/>
                <a:gd name="connsiteY166" fmla="*/ 3635646 h 4405856"/>
                <a:gd name="connsiteX167" fmla="*/ 4205514 w 4215960"/>
                <a:gd name="connsiteY167" fmla="*/ 3302498 h 4405856"/>
                <a:gd name="connsiteX168" fmla="*/ 4124097 w 4215960"/>
                <a:gd name="connsiteY168" fmla="*/ 3293426 h 4405856"/>
                <a:gd name="connsiteX169" fmla="*/ 4128634 w 4215960"/>
                <a:gd name="connsiteY169" fmla="*/ 3201578 h 4405856"/>
                <a:gd name="connsiteX170" fmla="*/ 4079647 w 4215960"/>
                <a:gd name="connsiteY170" fmla="*/ 3176406 h 4405856"/>
                <a:gd name="connsiteX171" fmla="*/ 3995510 w 4215960"/>
                <a:gd name="connsiteY171" fmla="*/ 3207928 h 4405856"/>
                <a:gd name="connsiteX172" fmla="*/ 3958771 w 4215960"/>
                <a:gd name="connsiteY172" fmla="*/ 3171643 h 4405856"/>
                <a:gd name="connsiteX173" fmla="*/ 4003448 w 4215960"/>
                <a:gd name="connsiteY173" fmla="*/ 3148738 h 4405856"/>
                <a:gd name="connsiteX174" fmla="*/ 3874181 w 4215960"/>
                <a:gd name="connsiteY174" fmla="*/ 2935559 h 4405856"/>
                <a:gd name="connsiteX175" fmla="*/ 3889147 w 4215960"/>
                <a:gd name="connsiteY175" fmla="*/ 2905396 h 4405856"/>
                <a:gd name="connsiteX176" fmla="*/ 3865562 w 4215960"/>
                <a:gd name="connsiteY176" fmla="*/ 2789736 h 4405856"/>
                <a:gd name="connsiteX177" fmla="*/ 3706813 w 4215960"/>
                <a:gd name="connsiteY177" fmla="*/ 2778850 h 4405856"/>
                <a:gd name="connsiteX178" fmla="*/ 3673475 w 4215960"/>
                <a:gd name="connsiteY178" fmla="*/ 2827608 h 4405856"/>
                <a:gd name="connsiteX179" fmla="*/ 3584575 w 4215960"/>
                <a:gd name="connsiteY179" fmla="*/ 2842124 h 4405856"/>
                <a:gd name="connsiteX180" fmla="*/ 3590925 w 4215960"/>
                <a:gd name="connsiteY180" fmla="*/ 2820125 h 4405856"/>
                <a:gd name="connsiteX181" fmla="*/ 3537403 w 4215960"/>
                <a:gd name="connsiteY181" fmla="*/ 2804024 h 4405856"/>
                <a:gd name="connsiteX182" fmla="*/ 3512684 w 4215960"/>
                <a:gd name="connsiteY182" fmla="*/ 2638923 h 4405856"/>
                <a:gd name="connsiteX183" fmla="*/ 3232377 w 4215960"/>
                <a:gd name="connsiteY183" fmla="*/ 2572248 h 4405856"/>
                <a:gd name="connsiteX184" fmla="*/ 3096078 w 4215960"/>
                <a:gd name="connsiteY184" fmla="*/ 2615564 h 4405856"/>
                <a:gd name="connsiteX185" fmla="*/ 2964089 w 4215960"/>
                <a:gd name="connsiteY185" fmla="*/ 2608080 h 4405856"/>
                <a:gd name="connsiteX186" fmla="*/ 2831646 w 4215960"/>
                <a:gd name="connsiteY186" fmla="*/ 2497182 h 4405856"/>
                <a:gd name="connsiteX187" fmla="*/ 2618468 w 4215960"/>
                <a:gd name="connsiteY187" fmla="*/ 2193969 h 4405856"/>
                <a:gd name="connsiteX188" fmla="*/ 2220006 w 4215960"/>
                <a:gd name="connsiteY188" fmla="*/ 2054496 h 4405856"/>
                <a:gd name="connsiteX189" fmla="*/ 1983468 w 4215960"/>
                <a:gd name="connsiteY189" fmla="*/ 1741532 h 4405856"/>
                <a:gd name="connsiteX190" fmla="*/ 2017259 w 4215960"/>
                <a:gd name="connsiteY190" fmla="*/ 1716586 h 4405856"/>
                <a:gd name="connsiteX191" fmla="*/ 2076903 w 4215960"/>
                <a:gd name="connsiteY191" fmla="*/ 1799589 h 4405856"/>
                <a:gd name="connsiteX192" fmla="*/ 2097087 w 4215960"/>
                <a:gd name="connsiteY192" fmla="*/ 1782126 h 4405856"/>
                <a:gd name="connsiteX193" fmla="*/ 2140177 w 4215960"/>
                <a:gd name="connsiteY193" fmla="*/ 1812970 h 4405856"/>
                <a:gd name="connsiteX194" fmla="*/ 2228850 w 4215960"/>
                <a:gd name="connsiteY194" fmla="*/ 1759221 h 4405856"/>
                <a:gd name="connsiteX195" fmla="*/ 2244952 w 4215960"/>
                <a:gd name="connsiteY195" fmla="*/ 1738811 h 4405856"/>
                <a:gd name="connsiteX196" fmla="*/ 2303235 w 4215960"/>
                <a:gd name="connsiteY196" fmla="*/ 1739037 h 4405856"/>
                <a:gd name="connsiteX197" fmla="*/ 2319338 w 4215960"/>
                <a:gd name="connsiteY197" fmla="*/ 1705927 h 4405856"/>
                <a:gd name="connsiteX198" fmla="*/ 2300514 w 4215960"/>
                <a:gd name="connsiteY198" fmla="*/ 1680300 h 4405856"/>
                <a:gd name="connsiteX199" fmla="*/ 2233386 w 4215960"/>
                <a:gd name="connsiteY199" fmla="*/ 1700257 h 4405856"/>
                <a:gd name="connsiteX200" fmla="*/ 2211614 w 4215960"/>
                <a:gd name="connsiteY200" fmla="*/ 1646736 h 4405856"/>
                <a:gd name="connsiteX201" fmla="*/ 2232932 w 4215960"/>
                <a:gd name="connsiteY201" fmla="*/ 1617026 h 4405856"/>
                <a:gd name="connsiteX202" fmla="*/ 2176462 w 4215960"/>
                <a:gd name="connsiteY202" fmla="*/ 1513612 h 4405856"/>
                <a:gd name="connsiteX203" fmla="*/ 2127931 w 4215960"/>
                <a:gd name="connsiteY203" fmla="*/ 1552393 h 4405856"/>
                <a:gd name="connsiteX204" fmla="*/ 2038576 w 4215960"/>
                <a:gd name="connsiteY204" fmla="*/ 1497737 h 4405856"/>
                <a:gd name="connsiteX205" fmla="*/ 2090510 w 4215960"/>
                <a:gd name="connsiteY205" fmla="*/ 1405208 h 4405856"/>
                <a:gd name="connsiteX206" fmla="*/ 2047648 w 4215960"/>
                <a:gd name="connsiteY206" fmla="*/ 1284105 h 4405856"/>
                <a:gd name="connsiteX207" fmla="*/ 2062389 w 4215960"/>
                <a:gd name="connsiteY207" fmla="*/ 1160053 h 4405856"/>
                <a:gd name="connsiteX208" fmla="*/ 2157639 w 4215960"/>
                <a:gd name="connsiteY208" fmla="*/ 1086348 h 4405856"/>
                <a:gd name="connsiteX209" fmla="*/ 2262868 w 4215960"/>
                <a:gd name="connsiteY209" fmla="*/ 1063896 h 4405856"/>
                <a:gd name="connsiteX210" fmla="*/ 2199821 w 4215960"/>
                <a:gd name="connsiteY210" fmla="*/ 974089 h 4405856"/>
                <a:gd name="connsiteX211" fmla="*/ 2182585 w 4215960"/>
                <a:gd name="connsiteY211" fmla="*/ 1018766 h 4405856"/>
                <a:gd name="connsiteX212" fmla="*/ 2139270 w 4215960"/>
                <a:gd name="connsiteY212" fmla="*/ 971595 h 4405856"/>
                <a:gd name="connsiteX213" fmla="*/ 2160588 w 4215960"/>
                <a:gd name="connsiteY213" fmla="*/ 886323 h 4405856"/>
                <a:gd name="connsiteX214" fmla="*/ 2233612 w 4215960"/>
                <a:gd name="connsiteY214" fmla="*/ 789032 h 4405856"/>
                <a:gd name="connsiteX215" fmla="*/ 2216603 w 4215960"/>
                <a:gd name="connsiteY215" fmla="*/ 682443 h 4405856"/>
                <a:gd name="connsiteX216" fmla="*/ 2045381 w 4215960"/>
                <a:gd name="connsiteY216" fmla="*/ 692194 h 4405856"/>
                <a:gd name="connsiteX217" fmla="*/ 2026103 w 4215960"/>
                <a:gd name="connsiteY217" fmla="*/ 734831 h 4405856"/>
                <a:gd name="connsiteX218" fmla="*/ 1993900 w 4215960"/>
                <a:gd name="connsiteY218" fmla="*/ 667248 h 4405856"/>
                <a:gd name="connsiteX219" fmla="*/ 1964190 w 4215960"/>
                <a:gd name="connsiteY219" fmla="*/ 707616 h 4405856"/>
                <a:gd name="connsiteX220" fmla="*/ 1778681 w 4215960"/>
                <a:gd name="connsiteY220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409800 w 4215960"/>
                <a:gd name="connsiteY52" fmla="*/ 96886 h 4405856"/>
                <a:gd name="connsiteX53" fmla="*/ 97744 w 4215960"/>
                <a:gd name="connsiteY53" fmla="*/ 542516 h 4405856"/>
                <a:gd name="connsiteX54" fmla="*/ 312057 w 4215960"/>
                <a:gd name="connsiteY54" fmla="*/ 844368 h 4405856"/>
                <a:gd name="connsiteX55" fmla="*/ 239485 w 4215960"/>
                <a:gd name="connsiteY55" fmla="*/ 895168 h 4405856"/>
                <a:gd name="connsiteX56" fmla="*/ 210457 w 4215960"/>
                <a:gd name="connsiteY56" fmla="*/ 902425 h 4405856"/>
                <a:gd name="connsiteX57" fmla="*/ 159657 w 4215960"/>
                <a:gd name="connsiteY57" fmla="*/ 931453 h 4405856"/>
                <a:gd name="connsiteX58" fmla="*/ 130628 w 4215960"/>
                <a:gd name="connsiteY58" fmla="*/ 960482 h 4405856"/>
                <a:gd name="connsiteX59" fmla="*/ 108857 w 4215960"/>
                <a:gd name="connsiteY59" fmla="*/ 982253 h 4405856"/>
                <a:gd name="connsiteX60" fmla="*/ 94343 w 4215960"/>
                <a:gd name="connsiteY60" fmla="*/ 996768 h 4405856"/>
                <a:gd name="connsiteX61" fmla="*/ 43543 w 4215960"/>
                <a:gd name="connsiteY61" fmla="*/ 1076596 h 4405856"/>
                <a:gd name="connsiteX62" fmla="*/ 14514 w 4215960"/>
                <a:gd name="connsiteY62" fmla="*/ 1156425 h 4405856"/>
                <a:gd name="connsiteX63" fmla="*/ 0 w 4215960"/>
                <a:gd name="connsiteY63" fmla="*/ 1214482 h 4405856"/>
                <a:gd name="connsiteX64" fmla="*/ 7257 w 4215960"/>
                <a:gd name="connsiteY64" fmla="*/ 2186939 h 4405856"/>
                <a:gd name="connsiteX65" fmla="*/ 29028 w 4215960"/>
                <a:gd name="connsiteY65" fmla="*/ 2288539 h 4405856"/>
                <a:gd name="connsiteX66" fmla="*/ 43543 w 4215960"/>
                <a:gd name="connsiteY66" fmla="*/ 2324825 h 4405856"/>
                <a:gd name="connsiteX67" fmla="*/ 58057 w 4215960"/>
                <a:gd name="connsiteY67" fmla="*/ 2390139 h 4405856"/>
                <a:gd name="connsiteX68" fmla="*/ 79828 w 4215960"/>
                <a:gd name="connsiteY68" fmla="*/ 2440939 h 4405856"/>
                <a:gd name="connsiteX69" fmla="*/ 116114 w 4215960"/>
                <a:gd name="connsiteY69" fmla="*/ 2557053 h 4405856"/>
                <a:gd name="connsiteX70" fmla="*/ 137885 w 4215960"/>
                <a:gd name="connsiteY70" fmla="*/ 2622368 h 4405856"/>
                <a:gd name="connsiteX71" fmla="*/ 145143 w 4215960"/>
                <a:gd name="connsiteY71" fmla="*/ 2644139 h 4405856"/>
                <a:gd name="connsiteX72" fmla="*/ 166914 w 4215960"/>
                <a:gd name="connsiteY72" fmla="*/ 2687682 h 4405856"/>
                <a:gd name="connsiteX73" fmla="*/ 188685 w 4215960"/>
                <a:gd name="connsiteY73" fmla="*/ 2738482 h 4405856"/>
                <a:gd name="connsiteX74" fmla="*/ 195943 w 4215960"/>
                <a:gd name="connsiteY74" fmla="*/ 2767511 h 4405856"/>
                <a:gd name="connsiteX75" fmla="*/ 232228 w 4215960"/>
                <a:gd name="connsiteY75" fmla="*/ 2818311 h 4405856"/>
                <a:gd name="connsiteX76" fmla="*/ 254000 w 4215960"/>
                <a:gd name="connsiteY76" fmla="*/ 2876368 h 4405856"/>
                <a:gd name="connsiteX77" fmla="*/ 275771 w 4215960"/>
                <a:gd name="connsiteY77" fmla="*/ 2898139 h 4405856"/>
                <a:gd name="connsiteX78" fmla="*/ 312057 w 4215960"/>
                <a:gd name="connsiteY78" fmla="*/ 2970711 h 4405856"/>
                <a:gd name="connsiteX79" fmla="*/ 348343 w 4215960"/>
                <a:gd name="connsiteY79" fmla="*/ 3021511 h 4405856"/>
                <a:gd name="connsiteX80" fmla="*/ 355600 w 4215960"/>
                <a:gd name="connsiteY80" fmla="*/ 3043282 h 4405856"/>
                <a:gd name="connsiteX81" fmla="*/ 406400 w 4215960"/>
                <a:gd name="connsiteY81" fmla="*/ 3108596 h 4405856"/>
                <a:gd name="connsiteX82" fmla="*/ 435428 w 4215960"/>
                <a:gd name="connsiteY82" fmla="*/ 3173911 h 4405856"/>
                <a:gd name="connsiteX83" fmla="*/ 457200 w 4215960"/>
                <a:gd name="connsiteY83" fmla="*/ 3202939 h 4405856"/>
                <a:gd name="connsiteX84" fmla="*/ 471714 w 4215960"/>
                <a:gd name="connsiteY84" fmla="*/ 3260996 h 4405856"/>
                <a:gd name="connsiteX85" fmla="*/ 478971 w 4215960"/>
                <a:gd name="connsiteY85" fmla="*/ 3282768 h 4405856"/>
                <a:gd name="connsiteX86" fmla="*/ 486228 w 4215960"/>
                <a:gd name="connsiteY86" fmla="*/ 3311796 h 4405856"/>
                <a:gd name="connsiteX87" fmla="*/ 493485 w 4215960"/>
                <a:gd name="connsiteY87" fmla="*/ 3377111 h 4405856"/>
                <a:gd name="connsiteX88" fmla="*/ 515257 w 4215960"/>
                <a:gd name="connsiteY88" fmla="*/ 3435168 h 4405856"/>
                <a:gd name="connsiteX89" fmla="*/ 544285 w 4215960"/>
                <a:gd name="connsiteY89" fmla="*/ 3478711 h 4405856"/>
                <a:gd name="connsiteX90" fmla="*/ 573314 w 4215960"/>
                <a:gd name="connsiteY90" fmla="*/ 3529511 h 4405856"/>
                <a:gd name="connsiteX91" fmla="*/ 602343 w 4215960"/>
                <a:gd name="connsiteY91" fmla="*/ 3551282 h 4405856"/>
                <a:gd name="connsiteX92" fmla="*/ 645885 w 4215960"/>
                <a:gd name="connsiteY92" fmla="*/ 3594825 h 4405856"/>
                <a:gd name="connsiteX93" fmla="*/ 674914 w 4215960"/>
                <a:gd name="connsiteY93" fmla="*/ 3616596 h 4405856"/>
                <a:gd name="connsiteX94" fmla="*/ 711200 w 4215960"/>
                <a:gd name="connsiteY94" fmla="*/ 3660139 h 4405856"/>
                <a:gd name="connsiteX95" fmla="*/ 740228 w 4215960"/>
                <a:gd name="connsiteY95" fmla="*/ 3681911 h 4405856"/>
                <a:gd name="connsiteX96" fmla="*/ 812800 w 4215960"/>
                <a:gd name="connsiteY96" fmla="*/ 3747225 h 4405856"/>
                <a:gd name="connsiteX97" fmla="*/ 849085 w 4215960"/>
                <a:gd name="connsiteY97" fmla="*/ 3790768 h 4405856"/>
                <a:gd name="connsiteX98" fmla="*/ 870857 w 4215960"/>
                <a:gd name="connsiteY98" fmla="*/ 3805282 h 4405856"/>
                <a:gd name="connsiteX99" fmla="*/ 907143 w 4215960"/>
                <a:gd name="connsiteY99" fmla="*/ 3848825 h 4405856"/>
                <a:gd name="connsiteX100" fmla="*/ 936171 w 4215960"/>
                <a:gd name="connsiteY100" fmla="*/ 3870596 h 4405856"/>
                <a:gd name="connsiteX101" fmla="*/ 1030514 w 4215960"/>
                <a:gd name="connsiteY101" fmla="*/ 3914139 h 4405856"/>
                <a:gd name="connsiteX102" fmla="*/ 1480457 w 4215960"/>
                <a:gd name="connsiteY102" fmla="*/ 3899625 h 4405856"/>
                <a:gd name="connsiteX103" fmla="*/ 1531257 w 4215960"/>
                <a:gd name="connsiteY103" fmla="*/ 3885111 h 4405856"/>
                <a:gd name="connsiteX104" fmla="*/ 1618343 w 4215960"/>
                <a:gd name="connsiteY104" fmla="*/ 3877853 h 4405856"/>
                <a:gd name="connsiteX105" fmla="*/ 1698171 w 4215960"/>
                <a:gd name="connsiteY105" fmla="*/ 3863339 h 4405856"/>
                <a:gd name="connsiteX106" fmla="*/ 1756228 w 4215960"/>
                <a:gd name="connsiteY106" fmla="*/ 3856082 h 4405856"/>
                <a:gd name="connsiteX107" fmla="*/ 1785257 w 4215960"/>
                <a:gd name="connsiteY107" fmla="*/ 3841568 h 4405856"/>
                <a:gd name="connsiteX108" fmla="*/ 1850571 w 4215960"/>
                <a:gd name="connsiteY108" fmla="*/ 3819796 h 4405856"/>
                <a:gd name="connsiteX109" fmla="*/ 1886857 w 4215960"/>
                <a:gd name="connsiteY109" fmla="*/ 3805282 h 4405856"/>
                <a:gd name="connsiteX110" fmla="*/ 1988457 w 4215960"/>
                <a:gd name="connsiteY110" fmla="*/ 3790768 h 4405856"/>
                <a:gd name="connsiteX111" fmla="*/ 2017485 w 4215960"/>
                <a:gd name="connsiteY111" fmla="*/ 3783511 h 4405856"/>
                <a:gd name="connsiteX112" fmla="*/ 2637971 w 4215960"/>
                <a:gd name="connsiteY112" fmla="*/ 4130265 h 4405856"/>
                <a:gd name="connsiteX113" fmla="*/ 2724375 w 4215960"/>
                <a:gd name="connsiteY113" fmla="*/ 4316455 h 4405856"/>
                <a:gd name="connsiteX114" fmla="*/ 2784700 w 4215960"/>
                <a:gd name="connsiteY114" fmla="*/ 4375193 h 4405856"/>
                <a:gd name="connsiteX115" fmla="*/ 2795812 w 4215960"/>
                <a:gd name="connsiteY115" fmla="*/ 4345030 h 4405856"/>
                <a:gd name="connsiteX116" fmla="*/ 2841850 w 4215960"/>
                <a:gd name="connsiteY116" fmla="*/ 4318042 h 4405856"/>
                <a:gd name="connsiteX117" fmla="*/ 2892650 w 4215960"/>
                <a:gd name="connsiteY117" fmla="*/ 4391068 h 4405856"/>
                <a:gd name="connsiteX118" fmla="*/ 2941863 w 4215960"/>
                <a:gd name="connsiteY118" fmla="*/ 4394243 h 4405856"/>
                <a:gd name="connsiteX119" fmla="*/ 2897412 w 4215960"/>
                <a:gd name="connsiteY119" fmla="*/ 4300581 h 4405856"/>
                <a:gd name="connsiteX120" fmla="*/ 2854550 w 4215960"/>
                <a:gd name="connsiteY120" fmla="*/ 4232318 h 4405856"/>
                <a:gd name="connsiteX121" fmla="*/ 2897413 w 4215960"/>
                <a:gd name="connsiteY121" fmla="*/ 4216442 h 4405856"/>
                <a:gd name="connsiteX122" fmla="*/ 2878362 w 4215960"/>
                <a:gd name="connsiteY122" fmla="*/ 4175168 h 4405856"/>
                <a:gd name="connsiteX123" fmla="*/ 2930750 w 4215960"/>
                <a:gd name="connsiteY123" fmla="*/ 4184693 h 4405856"/>
                <a:gd name="connsiteX124" fmla="*/ 2910113 w 4215960"/>
                <a:gd name="connsiteY124" fmla="*/ 4151355 h 4405856"/>
                <a:gd name="connsiteX125" fmla="*/ 2931432 w 4215960"/>
                <a:gd name="connsiteY125" fmla="*/ 4134801 h 4405856"/>
                <a:gd name="connsiteX126" fmla="*/ 3052535 w 4215960"/>
                <a:gd name="connsiteY126" fmla="*/ 4220074 h 4405856"/>
                <a:gd name="connsiteX127" fmla="*/ 3087912 w 4215960"/>
                <a:gd name="connsiteY127" fmla="*/ 4206917 h 4405856"/>
                <a:gd name="connsiteX128" fmla="*/ 3140299 w 4215960"/>
                <a:gd name="connsiteY128" fmla="*/ 4272006 h 4405856"/>
                <a:gd name="connsiteX129" fmla="*/ 3160937 w 4215960"/>
                <a:gd name="connsiteY129" fmla="*/ 4330743 h 4405856"/>
                <a:gd name="connsiteX130" fmla="*/ 3268887 w 4215960"/>
                <a:gd name="connsiteY130" fmla="*/ 4349792 h 4405856"/>
                <a:gd name="connsiteX131" fmla="*/ 3208563 w 4215960"/>
                <a:gd name="connsiteY131" fmla="*/ 4283117 h 4405856"/>
                <a:gd name="connsiteX132" fmla="*/ 3205387 w 4215960"/>
                <a:gd name="connsiteY132" fmla="*/ 4214855 h 4405856"/>
                <a:gd name="connsiteX133" fmla="*/ 3259362 w 4215960"/>
                <a:gd name="connsiteY133" fmla="*/ 4270418 h 4405856"/>
                <a:gd name="connsiteX134" fmla="*/ 3308575 w 4215960"/>
                <a:gd name="connsiteY134" fmla="*/ 4275180 h 4405856"/>
                <a:gd name="connsiteX135" fmla="*/ 3302225 w 4215960"/>
                <a:gd name="connsiteY135" fmla="*/ 4225968 h 4405856"/>
                <a:gd name="connsiteX136" fmla="*/ 3362550 w 4215960"/>
                <a:gd name="connsiteY136" fmla="*/ 4230730 h 4405856"/>
                <a:gd name="connsiteX137" fmla="*/ 3424462 w 4215960"/>
                <a:gd name="connsiteY137" fmla="*/ 4273592 h 4405856"/>
                <a:gd name="connsiteX138" fmla="*/ 3456212 w 4215960"/>
                <a:gd name="connsiteY138" fmla="*/ 4260893 h 4405856"/>
                <a:gd name="connsiteX139" fmla="*/ 3449863 w 4215960"/>
                <a:gd name="connsiteY139" fmla="*/ 4225968 h 4405856"/>
                <a:gd name="connsiteX140" fmla="*/ 3491138 w 4215960"/>
                <a:gd name="connsiteY140" fmla="*/ 4202156 h 4405856"/>
                <a:gd name="connsiteX141" fmla="*/ 3575275 w 4215960"/>
                <a:gd name="connsiteY141" fmla="*/ 4259306 h 4405856"/>
                <a:gd name="connsiteX142" fmla="*/ 3592738 w 4215960"/>
                <a:gd name="connsiteY142" fmla="*/ 4157708 h 4405856"/>
                <a:gd name="connsiteX143" fmla="*/ 3567338 w 4215960"/>
                <a:gd name="connsiteY143" fmla="*/ 4135482 h 4405856"/>
                <a:gd name="connsiteX144" fmla="*/ 3494312 w 4215960"/>
                <a:gd name="connsiteY144" fmla="*/ 4092619 h 4405856"/>
                <a:gd name="connsiteX145" fmla="*/ 3516537 w 4215960"/>
                <a:gd name="connsiteY145" fmla="*/ 4067220 h 4405856"/>
                <a:gd name="connsiteX146" fmla="*/ 3537175 w 4215960"/>
                <a:gd name="connsiteY146" fmla="*/ 4044994 h 4405856"/>
                <a:gd name="connsiteX147" fmla="*/ 3591150 w 4215960"/>
                <a:gd name="connsiteY147" fmla="*/ 4076745 h 4405856"/>
                <a:gd name="connsiteX148" fmla="*/ 3597500 w 4215960"/>
                <a:gd name="connsiteY148" fmla="*/ 4032295 h 4405856"/>
                <a:gd name="connsiteX149" fmla="*/ 3541937 w 4215960"/>
                <a:gd name="connsiteY149" fmla="*/ 4008482 h 4405856"/>
                <a:gd name="connsiteX150" fmla="*/ 3540350 w 4215960"/>
                <a:gd name="connsiteY150" fmla="*/ 3998958 h 4405856"/>
                <a:gd name="connsiteX151" fmla="*/ 3527649 w 4215960"/>
                <a:gd name="connsiteY151" fmla="*/ 3960859 h 4405856"/>
                <a:gd name="connsiteX152" fmla="*/ 3533999 w 4215960"/>
                <a:gd name="connsiteY152" fmla="*/ 3913233 h 4405856"/>
                <a:gd name="connsiteX153" fmla="*/ 3545112 w 4215960"/>
                <a:gd name="connsiteY153" fmla="*/ 3857670 h 4405856"/>
                <a:gd name="connsiteX154" fmla="*/ 3507012 w 4215960"/>
                <a:gd name="connsiteY154" fmla="*/ 3827508 h 4405856"/>
                <a:gd name="connsiteX155" fmla="*/ 3540349 w 4215960"/>
                <a:gd name="connsiteY155" fmla="*/ 3817983 h 4405856"/>
                <a:gd name="connsiteX156" fmla="*/ 3518124 w 4215960"/>
                <a:gd name="connsiteY156" fmla="*/ 3781470 h 4405856"/>
                <a:gd name="connsiteX157" fmla="*/ 3556225 w 4215960"/>
                <a:gd name="connsiteY157" fmla="*/ 3776709 h 4405856"/>
                <a:gd name="connsiteX158" fmla="*/ 3562574 w 4215960"/>
                <a:gd name="connsiteY158" fmla="*/ 3743370 h 4405856"/>
                <a:gd name="connsiteX159" fmla="*/ 3624488 w 4215960"/>
                <a:gd name="connsiteY159" fmla="*/ 3752897 h 4405856"/>
                <a:gd name="connsiteX160" fmla="*/ 3657601 w 4215960"/>
                <a:gd name="connsiteY160" fmla="*/ 3768089 h 4405856"/>
                <a:gd name="connsiteX161" fmla="*/ 3623808 w 4215960"/>
                <a:gd name="connsiteY161" fmla="*/ 3809137 h 4405856"/>
                <a:gd name="connsiteX162" fmla="*/ 3662816 w 4215960"/>
                <a:gd name="connsiteY162" fmla="*/ 3916633 h 4405856"/>
                <a:gd name="connsiteX163" fmla="*/ 3715203 w 4215960"/>
                <a:gd name="connsiteY163" fmla="*/ 3947931 h 4405856"/>
                <a:gd name="connsiteX164" fmla="*/ 3767137 w 4215960"/>
                <a:gd name="connsiteY164" fmla="*/ 3905749 h 4405856"/>
                <a:gd name="connsiteX165" fmla="*/ 3852862 w 4215960"/>
                <a:gd name="connsiteY165" fmla="*/ 3857216 h 4405856"/>
                <a:gd name="connsiteX166" fmla="*/ 3835626 w 4215960"/>
                <a:gd name="connsiteY166" fmla="*/ 3768315 h 4405856"/>
                <a:gd name="connsiteX167" fmla="*/ 3912960 w 4215960"/>
                <a:gd name="connsiteY167" fmla="*/ 3635646 h 4405856"/>
                <a:gd name="connsiteX168" fmla="*/ 4205514 w 4215960"/>
                <a:gd name="connsiteY168" fmla="*/ 3302498 h 4405856"/>
                <a:gd name="connsiteX169" fmla="*/ 4124097 w 4215960"/>
                <a:gd name="connsiteY169" fmla="*/ 3293426 h 4405856"/>
                <a:gd name="connsiteX170" fmla="*/ 4128634 w 4215960"/>
                <a:gd name="connsiteY170" fmla="*/ 3201578 h 4405856"/>
                <a:gd name="connsiteX171" fmla="*/ 4079647 w 4215960"/>
                <a:gd name="connsiteY171" fmla="*/ 3176406 h 4405856"/>
                <a:gd name="connsiteX172" fmla="*/ 3995510 w 4215960"/>
                <a:gd name="connsiteY172" fmla="*/ 3207928 h 4405856"/>
                <a:gd name="connsiteX173" fmla="*/ 3958771 w 4215960"/>
                <a:gd name="connsiteY173" fmla="*/ 3171643 h 4405856"/>
                <a:gd name="connsiteX174" fmla="*/ 4003448 w 4215960"/>
                <a:gd name="connsiteY174" fmla="*/ 3148738 h 4405856"/>
                <a:gd name="connsiteX175" fmla="*/ 3874181 w 4215960"/>
                <a:gd name="connsiteY175" fmla="*/ 2935559 h 4405856"/>
                <a:gd name="connsiteX176" fmla="*/ 3889147 w 4215960"/>
                <a:gd name="connsiteY176" fmla="*/ 2905396 h 4405856"/>
                <a:gd name="connsiteX177" fmla="*/ 3865562 w 4215960"/>
                <a:gd name="connsiteY177" fmla="*/ 2789736 h 4405856"/>
                <a:gd name="connsiteX178" fmla="*/ 3706813 w 4215960"/>
                <a:gd name="connsiteY178" fmla="*/ 2778850 h 4405856"/>
                <a:gd name="connsiteX179" fmla="*/ 3673475 w 4215960"/>
                <a:gd name="connsiteY179" fmla="*/ 2827608 h 4405856"/>
                <a:gd name="connsiteX180" fmla="*/ 3584575 w 4215960"/>
                <a:gd name="connsiteY180" fmla="*/ 2842124 h 4405856"/>
                <a:gd name="connsiteX181" fmla="*/ 3590925 w 4215960"/>
                <a:gd name="connsiteY181" fmla="*/ 2820125 h 4405856"/>
                <a:gd name="connsiteX182" fmla="*/ 3537403 w 4215960"/>
                <a:gd name="connsiteY182" fmla="*/ 2804024 h 4405856"/>
                <a:gd name="connsiteX183" fmla="*/ 3512684 w 4215960"/>
                <a:gd name="connsiteY183" fmla="*/ 2638923 h 4405856"/>
                <a:gd name="connsiteX184" fmla="*/ 3232377 w 4215960"/>
                <a:gd name="connsiteY184" fmla="*/ 2572248 h 4405856"/>
                <a:gd name="connsiteX185" fmla="*/ 3096078 w 4215960"/>
                <a:gd name="connsiteY185" fmla="*/ 2615564 h 4405856"/>
                <a:gd name="connsiteX186" fmla="*/ 2964089 w 4215960"/>
                <a:gd name="connsiteY186" fmla="*/ 2608080 h 4405856"/>
                <a:gd name="connsiteX187" fmla="*/ 2831646 w 4215960"/>
                <a:gd name="connsiteY187" fmla="*/ 2497182 h 4405856"/>
                <a:gd name="connsiteX188" fmla="*/ 2618468 w 4215960"/>
                <a:gd name="connsiteY188" fmla="*/ 2193969 h 4405856"/>
                <a:gd name="connsiteX189" fmla="*/ 2220006 w 4215960"/>
                <a:gd name="connsiteY189" fmla="*/ 2054496 h 4405856"/>
                <a:gd name="connsiteX190" fmla="*/ 1983468 w 4215960"/>
                <a:gd name="connsiteY190" fmla="*/ 1741532 h 4405856"/>
                <a:gd name="connsiteX191" fmla="*/ 2017259 w 4215960"/>
                <a:gd name="connsiteY191" fmla="*/ 1716586 h 4405856"/>
                <a:gd name="connsiteX192" fmla="*/ 2076903 w 4215960"/>
                <a:gd name="connsiteY192" fmla="*/ 1799589 h 4405856"/>
                <a:gd name="connsiteX193" fmla="*/ 2097087 w 4215960"/>
                <a:gd name="connsiteY193" fmla="*/ 1782126 h 4405856"/>
                <a:gd name="connsiteX194" fmla="*/ 2140177 w 4215960"/>
                <a:gd name="connsiteY194" fmla="*/ 1812970 h 4405856"/>
                <a:gd name="connsiteX195" fmla="*/ 2228850 w 4215960"/>
                <a:gd name="connsiteY195" fmla="*/ 1759221 h 4405856"/>
                <a:gd name="connsiteX196" fmla="*/ 2244952 w 4215960"/>
                <a:gd name="connsiteY196" fmla="*/ 1738811 h 4405856"/>
                <a:gd name="connsiteX197" fmla="*/ 2303235 w 4215960"/>
                <a:gd name="connsiteY197" fmla="*/ 1739037 h 4405856"/>
                <a:gd name="connsiteX198" fmla="*/ 2319338 w 4215960"/>
                <a:gd name="connsiteY198" fmla="*/ 1705927 h 4405856"/>
                <a:gd name="connsiteX199" fmla="*/ 2300514 w 4215960"/>
                <a:gd name="connsiteY199" fmla="*/ 1680300 h 4405856"/>
                <a:gd name="connsiteX200" fmla="*/ 2233386 w 4215960"/>
                <a:gd name="connsiteY200" fmla="*/ 1700257 h 4405856"/>
                <a:gd name="connsiteX201" fmla="*/ 2211614 w 4215960"/>
                <a:gd name="connsiteY201" fmla="*/ 1646736 h 4405856"/>
                <a:gd name="connsiteX202" fmla="*/ 2232932 w 4215960"/>
                <a:gd name="connsiteY202" fmla="*/ 1617026 h 4405856"/>
                <a:gd name="connsiteX203" fmla="*/ 2176462 w 4215960"/>
                <a:gd name="connsiteY203" fmla="*/ 1513612 h 4405856"/>
                <a:gd name="connsiteX204" fmla="*/ 2127931 w 4215960"/>
                <a:gd name="connsiteY204" fmla="*/ 1552393 h 4405856"/>
                <a:gd name="connsiteX205" fmla="*/ 2038576 w 4215960"/>
                <a:gd name="connsiteY205" fmla="*/ 1497737 h 4405856"/>
                <a:gd name="connsiteX206" fmla="*/ 2090510 w 4215960"/>
                <a:gd name="connsiteY206" fmla="*/ 1405208 h 4405856"/>
                <a:gd name="connsiteX207" fmla="*/ 2047648 w 4215960"/>
                <a:gd name="connsiteY207" fmla="*/ 1284105 h 4405856"/>
                <a:gd name="connsiteX208" fmla="*/ 2062389 w 4215960"/>
                <a:gd name="connsiteY208" fmla="*/ 1160053 h 4405856"/>
                <a:gd name="connsiteX209" fmla="*/ 2157639 w 4215960"/>
                <a:gd name="connsiteY209" fmla="*/ 1086348 h 4405856"/>
                <a:gd name="connsiteX210" fmla="*/ 2262868 w 4215960"/>
                <a:gd name="connsiteY210" fmla="*/ 1063896 h 4405856"/>
                <a:gd name="connsiteX211" fmla="*/ 2199821 w 4215960"/>
                <a:gd name="connsiteY211" fmla="*/ 974089 h 4405856"/>
                <a:gd name="connsiteX212" fmla="*/ 2182585 w 4215960"/>
                <a:gd name="connsiteY212" fmla="*/ 1018766 h 4405856"/>
                <a:gd name="connsiteX213" fmla="*/ 2139270 w 4215960"/>
                <a:gd name="connsiteY213" fmla="*/ 971595 h 4405856"/>
                <a:gd name="connsiteX214" fmla="*/ 2160588 w 4215960"/>
                <a:gd name="connsiteY214" fmla="*/ 886323 h 4405856"/>
                <a:gd name="connsiteX215" fmla="*/ 2233612 w 4215960"/>
                <a:gd name="connsiteY215" fmla="*/ 789032 h 4405856"/>
                <a:gd name="connsiteX216" fmla="*/ 2216603 w 4215960"/>
                <a:gd name="connsiteY216" fmla="*/ 682443 h 4405856"/>
                <a:gd name="connsiteX217" fmla="*/ 2045381 w 4215960"/>
                <a:gd name="connsiteY217" fmla="*/ 692194 h 4405856"/>
                <a:gd name="connsiteX218" fmla="*/ 2026103 w 4215960"/>
                <a:gd name="connsiteY218" fmla="*/ 734831 h 4405856"/>
                <a:gd name="connsiteX219" fmla="*/ 1993900 w 4215960"/>
                <a:gd name="connsiteY219" fmla="*/ 667248 h 4405856"/>
                <a:gd name="connsiteX220" fmla="*/ 1964190 w 4215960"/>
                <a:gd name="connsiteY220" fmla="*/ 707616 h 4405856"/>
                <a:gd name="connsiteX221" fmla="*/ 1778681 w 4215960"/>
                <a:gd name="connsiteY221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97744 w 4215960"/>
                <a:gd name="connsiteY53" fmla="*/ 542516 h 4405856"/>
                <a:gd name="connsiteX54" fmla="*/ 312057 w 4215960"/>
                <a:gd name="connsiteY54" fmla="*/ 844368 h 4405856"/>
                <a:gd name="connsiteX55" fmla="*/ 239485 w 4215960"/>
                <a:gd name="connsiteY55" fmla="*/ 895168 h 4405856"/>
                <a:gd name="connsiteX56" fmla="*/ 210457 w 4215960"/>
                <a:gd name="connsiteY56" fmla="*/ 902425 h 4405856"/>
                <a:gd name="connsiteX57" fmla="*/ 159657 w 4215960"/>
                <a:gd name="connsiteY57" fmla="*/ 931453 h 4405856"/>
                <a:gd name="connsiteX58" fmla="*/ 130628 w 4215960"/>
                <a:gd name="connsiteY58" fmla="*/ 960482 h 4405856"/>
                <a:gd name="connsiteX59" fmla="*/ 108857 w 4215960"/>
                <a:gd name="connsiteY59" fmla="*/ 982253 h 4405856"/>
                <a:gd name="connsiteX60" fmla="*/ 94343 w 4215960"/>
                <a:gd name="connsiteY60" fmla="*/ 996768 h 4405856"/>
                <a:gd name="connsiteX61" fmla="*/ 43543 w 4215960"/>
                <a:gd name="connsiteY61" fmla="*/ 1076596 h 4405856"/>
                <a:gd name="connsiteX62" fmla="*/ 14514 w 4215960"/>
                <a:gd name="connsiteY62" fmla="*/ 1156425 h 4405856"/>
                <a:gd name="connsiteX63" fmla="*/ 0 w 4215960"/>
                <a:gd name="connsiteY63" fmla="*/ 1214482 h 4405856"/>
                <a:gd name="connsiteX64" fmla="*/ 7257 w 4215960"/>
                <a:gd name="connsiteY64" fmla="*/ 2186939 h 4405856"/>
                <a:gd name="connsiteX65" fmla="*/ 29028 w 4215960"/>
                <a:gd name="connsiteY65" fmla="*/ 2288539 h 4405856"/>
                <a:gd name="connsiteX66" fmla="*/ 43543 w 4215960"/>
                <a:gd name="connsiteY66" fmla="*/ 2324825 h 4405856"/>
                <a:gd name="connsiteX67" fmla="*/ 58057 w 4215960"/>
                <a:gd name="connsiteY67" fmla="*/ 2390139 h 4405856"/>
                <a:gd name="connsiteX68" fmla="*/ 79828 w 4215960"/>
                <a:gd name="connsiteY68" fmla="*/ 2440939 h 4405856"/>
                <a:gd name="connsiteX69" fmla="*/ 116114 w 4215960"/>
                <a:gd name="connsiteY69" fmla="*/ 2557053 h 4405856"/>
                <a:gd name="connsiteX70" fmla="*/ 137885 w 4215960"/>
                <a:gd name="connsiteY70" fmla="*/ 2622368 h 4405856"/>
                <a:gd name="connsiteX71" fmla="*/ 145143 w 4215960"/>
                <a:gd name="connsiteY71" fmla="*/ 2644139 h 4405856"/>
                <a:gd name="connsiteX72" fmla="*/ 166914 w 4215960"/>
                <a:gd name="connsiteY72" fmla="*/ 2687682 h 4405856"/>
                <a:gd name="connsiteX73" fmla="*/ 188685 w 4215960"/>
                <a:gd name="connsiteY73" fmla="*/ 2738482 h 4405856"/>
                <a:gd name="connsiteX74" fmla="*/ 195943 w 4215960"/>
                <a:gd name="connsiteY74" fmla="*/ 2767511 h 4405856"/>
                <a:gd name="connsiteX75" fmla="*/ 232228 w 4215960"/>
                <a:gd name="connsiteY75" fmla="*/ 2818311 h 4405856"/>
                <a:gd name="connsiteX76" fmla="*/ 254000 w 4215960"/>
                <a:gd name="connsiteY76" fmla="*/ 2876368 h 4405856"/>
                <a:gd name="connsiteX77" fmla="*/ 275771 w 4215960"/>
                <a:gd name="connsiteY77" fmla="*/ 2898139 h 4405856"/>
                <a:gd name="connsiteX78" fmla="*/ 312057 w 4215960"/>
                <a:gd name="connsiteY78" fmla="*/ 2970711 h 4405856"/>
                <a:gd name="connsiteX79" fmla="*/ 348343 w 4215960"/>
                <a:gd name="connsiteY79" fmla="*/ 3021511 h 4405856"/>
                <a:gd name="connsiteX80" fmla="*/ 355600 w 4215960"/>
                <a:gd name="connsiteY80" fmla="*/ 3043282 h 4405856"/>
                <a:gd name="connsiteX81" fmla="*/ 406400 w 4215960"/>
                <a:gd name="connsiteY81" fmla="*/ 3108596 h 4405856"/>
                <a:gd name="connsiteX82" fmla="*/ 435428 w 4215960"/>
                <a:gd name="connsiteY82" fmla="*/ 3173911 h 4405856"/>
                <a:gd name="connsiteX83" fmla="*/ 457200 w 4215960"/>
                <a:gd name="connsiteY83" fmla="*/ 3202939 h 4405856"/>
                <a:gd name="connsiteX84" fmla="*/ 471714 w 4215960"/>
                <a:gd name="connsiteY84" fmla="*/ 3260996 h 4405856"/>
                <a:gd name="connsiteX85" fmla="*/ 478971 w 4215960"/>
                <a:gd name="connsiteY85" fmla="*/ 3282768 h 4405856"/>
                <a:gd name="connsiteX86" fmla="*/ 486228 w 4215960"/>
                <a:gd name="connsiteY86" fmla="*/ 3311796 h 4405856"/>
                <a:gd name="connsiteX87" fmla="*/ 493485 w 4215960"/>
                <a:gd name="connsiteY87" fmla="*/ 3377111 h 4405856"/>
                <a:gd name="connsiteX88" fmla="*/ 515257 w 4215960"/>
                <a:gd name="connsiteY88" fmla="*/ 3435168 h 4405856"/>
                <a:gd name="connsiteX89" fmla="*/ 544285 w 4215960"/>
                <a:gd name="connsiteY89" fmla="*/ 3478711 h 4405856"/>
                <a:gd name="connsiteX90" fmla="*/ 573314 w 4215960"/>
                <a:gd name="connsiteY90" fmla="*/ 3529511 h 4405856"/>
                <a:gd name="connsiteX91" fmla="*/ 602343 w 4215960"/>
                <a:gd name="connsiteY91" fmla="*/ 3551282 h 4405856"/>
                <a:gd name="connsiteX92" fmla="*/ 645885 w 4215960"/>
                <a:gd name="connsiteY92" fmla="*/ 3594825 h 4405856"/>
                <a:gd name="connsiteX93" fmla="*/ 674914 w 4215960"/>
                <a:gd name="connsiteY93" fmla="*/ 3616596 h 4405856"/>
                <a:gd name="connsiteX94" fmla="*/ 711200 w 4215960"/>
                <a:gd name="connsiteY94" fmla="*/ 3660139 h 4405856"/>
                <a:gd name="connsiteX95" fmla="*/ 740228 w 4215960"/>
                <a:gd name="connsiteY95" fmla="*/ 3681911 h 4405856"/>
                <a:gd name="connsiteX96" fmla="*/ 812800 w 4215960"/>
                <a:gd name="connsiteY96" fmla="*/ 3747225 h 4405856"/>
                <a:gd name="connsiteX97" fmla="*/ 849085 w 4215960"/>
                <a:gd name="connsiteY97" fmla="*/ 3790768 h 4405856"/>
                <a:gd name="connsiteX98" fmla="*/ 870857 w 4215960"/>
                <a:gd name="connsiteY98" fmla="*/ 3805282 h 4405856"/>
                <a:gd name="connsiteX99" fmla="*/ 907143 w 4215960"/>
                <a:gd name="connsiteY99" fmla="*/ 3848825 h 4405856"/>
                <a:gd name="connsiteX100" fmla="*/ 936171 w 4215960"/>
                <a:gd name="connsiteY100" fmla="*/ 3870596 h 4405856"/>
                <a:gd name="connsiteX101" fmla="*/ 1030514 w 4215960"/>
                <a:gd name="connsiteY101" fmla="*/ 3914139 h 4405856"/>
                <a:gd name="connsiteX102" fmla="*/ 1480457 w 4215960"/>
                <a:gd name="connsiteY102" fmla="*/ 3899625 h 4405856"/>
                <a:gd name="connsiteX103" fmla="*/ 1531257 w 4215960"/>
                <a:gd name="connsiteY103" fmla="*/ 3885111 h 4405856"/>
                <a:gd name="connsiteX104" fmla="*/ 1618343 w 4215960"/>
                <a:gd name="connsiteY104" fmla="*/ 3877853 h 4405856"/>
                <a:gd name="connsiteX105" fmla="*/ 1698171 w 4215960"/>
                <a:gd name="connsiteY105" fmla="*/ 3863339 h 4405856"/>
                <a:gd name="connsiteX106" fmla="*/ 1756228 w 4215960"/>
                <a:gd name="connsiteY106" fmla="*/ 3856082 h 4405856"/>
                <a:gd name="connsiteX107" fmla="*/ 1785257 w 4215960"/>
                <a:gd name="connsiteY107" fmla="*/ 3841568 h 4405856"/>
                <a:gd name="connsiteX108" fmla="*/ 1850571 w 4215960"/>
                <a:gd name="connsiteY108" fmla="*/ 3819796 h 4405856"/>
                <a:gd name="connsiteX109" fmla="*/ 1886857 w 4215960"/>
                <a:gd name="connsiteY109" fmla="*/ 3805282 h 4405856"/>
                <a:gd name="connsiteX110" fmla="*/ 1988457 w 4215960"/>
                <a:gd name="connsiteY110" fmla="*/ 3790768 h 4405856"/>
                <a:gd name="connsiteX111" fmla="*/ 2017485 w 4215960"/>
                <a:gd name="connsiteY111" fmla="*/ 3783511 h 4405856"/>
                <a:gd name="connsiteX112" fmla="*/ 2637971 w 4215960"/>
                <a:gd name="connsiteY112" fmla="*/ 4130265 h 4405856"/>
                <a:gd name="connsiteX113" fmla="*/ 2724375 w 4215960"/>
                <a:gd name="connsiteY113" fmla="*/ 4316455 h 4405856"/>
                <a:gd name="connsiteX114" fmla="*/ 2784700 w 4215960"/>
                <a:gd name="connsiteY114" fmla="*/ 4375193 h 4405856"/>
                <a:gd name="connsiteX115" fmla="*/ 2795812 w 4215960"/>
                <a:gd name="connsiteY115" fmla="*/ 4345030 h 4405856"/>
                <a:gd name="connsiteX116" fmla="*/ 2841850 w 4215960"/>
                <a:gd name="connsiteY116" fmla="*/ 4318042 h 4405856"/>
                <a:gd name="connsiteX117" fmla="*/ 2892650 w 4215960"/>
                <a:gd name="connsiteY117" fmla="*/ 4391068 h 4405856"/>
                <a:gd name="connsiteX118" fmla="*/ 2941863 w 4215960"/>
                <a:gd name="connsiteY118" fmla="*/ 4394243 h 4405856"/>
                <a:gd name="connsiteX119" fmla="*/ 2897412 w 4215960"/>
                <a:gd name="connsiteY119" fmla="*/ 4300581 h 4405856"/>
                <a:gd name="connsiteX120" fmla="*/ 2854550 w 4215960"/>
                <a:gd name="connsiteY120" fmla="*/ 4232318 h 4405856"/>
                <a:gd name="connsiteX121" fmla="*/ 2897413 w 4215960"/>
                <a:gd name="connsiteY121" fmla="*/ 4216442 h 4405856"/>
                <a:gd name="connsiteX122" fmla="*/ 2878362 w 4215960"/>
                <a:gd name="connsiteY122" fmla="*/ 4175168 h 4405856"/>
                <a:gd name="connsiteX123" fmla="*/ 2930750 w 4215960"/>
                <a:gd name="connsiteY123" fmla="*/ 4184693 h 4405856"/>
                <a:gd name="connsiteX124" fmla="*/ 2910113 w 4215960"/>
                <a:gd name="connsiteY124" fmla="*/ 4151355 h 4405856"/>
                <a:gd name="connsiteX125" fmla="*/ 2931432 w 4215960"/>
                <a:gd name="connsiteY125" fmla="*/ 4134801 h 4405856"/>
                <a:gd name="connsiteX126" fmla="*/ 3052535 w 4215960"/>
                <a:gd name="connsiteY126" fmla="*/ 4220074 h 4405856"/>
                <a:gd name="connsiteX127" fmla="*/ 3087912 w 4215960"/>
                <a:gd name="connsiteY127" fmla="*/ 4206917 h 4405856"/>
                <a:gd name="connsiteX128" fmla="*/ 3140299 w 4215960"/>
                <a:gd name="connsiteY128" fmla="*/ 4272006 h 4405856"/>
                <a:gd name="connsiteX129" fmla="*/ 3160937 w 4215960"/>
                <a:gd name="connsiteY129" fmla="*/ 4330743 h 4405856"/>
                <a:gd name="connsiteX130" fmla="*/ 3268887 w 4215960"/>
                <a:gd name="connsiteY130" fmla="*/ 4349792 h 4405856"/>
                <a:gd name="connsiteX131" fmla="*/ 3208563 w 4215960"/>
                <a:gd name="connsiteY131" fmla="*/ 4283117 h 4405856"/>
                <a:gd name="connsiteX132" fmla="*/ 3205387 w 4215960"/>
                <a:gd name="connsiteY132" fmla="*/ 4214855 h 4405856"/>
                <a:gd name="connsiteX133" fmla="*/ 3259362 w 4215960"/>
                <a:gd name="connsiteY133" fmla="*/ 4270418 h 4405856"/>
                <a:gd name="connsiteX134" fmla="*/ 3308575 w 4215960"/>
                <a:gd name="connsiteY134" fmla="*/ 4275180 h 4405856"/>
                <a:gd name="connsiteX135" fmla="*/ 3302225 w 4215960"/>
                <a:gd name="connsiteY135" fmla="*/ 4225968 h 4405856"/>
                <a:gd name="connsiteX136" fmla="*/ 3362550 w 4215960"/>
                <a:gd name="connsiteY136" fmla="*/ 4230730 h 4405856"/>
                <a:gd name="connsiteX137" fmla="*/ 3424462 w 4215960"/>
                <a:gd name="connsiteY137" fmla="*/ 4273592 h 4405856"/>
                <a:gd name="connsiteX138" fmla="*/ 3456212 w 4215960"/>
                <a:gd name="connsiteY138" fmla="*/ 4260893 h 4405856"/>
                <a:gd name="connsiteX139" fmla="*/ 3449863 w 4215960"/>
                <a:gd name="connsiteY139" fmla="*/ 4225968 h 4405856"/>
                <a:gd name="connsiteX140" fmla="*/ 3491138 w 4215960"/>
                <a:gd name="connsiteY140" fmla="*/ 4202156 h 4405856"/>
                <a:gd name="connsiteX141" fmla="*/ 3575275 w 4215960"/>
                <a:gd name="connsiteY141" fmla="*/ 4259306 h 4405856"/>
                <a:gd name="connsiteX142" fmla="*/ 3592738 w 4215960"/>
                <a:gd name="connsiteY142" fmla="*/ 4157708 h 4405856"/>
                <a:gd name="connsiteX143" fmla="*/ 3567338 w 4215960"/>
                <a:gd name="connsiteY143" fmla="*/ 4135482 h 4405856"/>
                <a:gd name="connsiteX144" fmla="*/ 3494312 w 4215960"/>
                <a:gd name="connsiteY144" fmla="*/ 4092619 h 4405856"/>
                <a:gd name="connsiteX145" fmla="*/ 3516537 w 4215960"/>
                <a:gd name="connsiteY145" fmla="*/ 4067220 h 4405856"/>
                <a:gd name="connsiteX146" fmla="*/ 3537175 w 4215960"/>
                <a:gd name="connsiteY146" fmla="*/ 4044994 h 4405856"/>
                <a:gd name="connsiteX147" fmla="*/ 3591150 w 4215960"/>
                <a:gd name="connsiteY147" fmla="*/ 4076745 h 4405856"/>
                <a:gd name="connsiteX148" fmla="*/ 3597500 w 4215960"/>
                <a:gd name="connsiteY148" fmla="*/ 4032295 h 4405856"/>
                <a:gd name="connsiteX149" fmla="*/ 3541937 w 4215960"/>
                <a:gd name="connsiteY149" fmla="*/ 4008482 h 4405856"/>
                <a:gd name="connsiteX150" fmla="*/ 3540350 w 4215960"/>
                <a:gd name="connsiteY150" fmla="*/ 3998958 h 4405856"/>
                <a:gd name="connsiteX151" fmla="*/ 3527649 w 4215960"/>
                <a:gd name="connsiteY151" fmla="*/ 3960859 h 4405856"/>
                <a:gd name="connsiteX152" fmla="*/ 3533999 w 4215960"/>
                <a:gd name="connsiteY152" fmla="*/ 3913233 h 4405856"/>
                <a:gd name="connsiteX153" fmla="*/ 3545112 w 4215960"/>
                <a:gd name="connsiteY153" fmla="*/ 3857670 h 4405856"/>
                <a:gd name="connsiteX154" fmla="*/ 3507012 w 4215960"/>
                <a:gd name="connsiteY154" fmla="*/ 3827508 h 4405856"/>
                <a:gd name="connsiteX155" fmla="*/ 3540349 w 4215960"/>
                <a:gd name="connsiteY155" fmla="*/ 3817983 h 4405856"/>
                <a:gd name="connsiteX156" fmla="*/ 3518124 w 4215960"/>
                <a:gd name="connsiteY156" fmla="*/ 3781470 h 4405856"/>
                <a:gd name="connsiteX157" fmla="*/ 3556225 w 4215960"/>
                <a:gd name="connsiteY157" fmla="*/ 3776709 h 4405856"/>
                <a:gd name="connsiteX158" fmla="*/ 3562574 w 4215960"/>
                <a:gd name="connsiteY158" fmla="*/ 3743370 h 4405856"/>
                <a:gd name="connsiteX159" fmla="*/ 3624488 w 4215960"/>
                <a:gd name="connsiteY159" fmla="*/ 3752897 h 4405856"/>
                <a:gd name="connsiteX160" fmla="*/ 3657601 w 4215960"/>
                <a:gd name="connsiteY160" fmla="*/ 3768089 h 4405856"/>
                <a:gd name="connsiteX161" fmla="*/ 3623808 w 4215960"/>
                <a:gd name="connsiteY161" fmla="*/ 3809137 h 4405856"/>
                <a:gd name="connsiteX162" fmla="*/ 3662816 w 4215960"/>
                <a:gd name="connsiteY162" fmla="*/ 3916633 h 4405856"/>
                <a:gd name="connsiteX163" fmla="*/ 3715203 w 4215960"/>
                <a:gd name="connsiteY163" fmla="*/ 3947931 h 4405856"/>
                <a:gd name="connsiteX164" fmla="*/ 3767137 w 4215960"/>
                <a:gd name="connsiteY164" fmla="*/ 3905749 h 4405856"/>
                <a:gd name="connsiteX165" fmla="*/ 3852862 w 4215960"/>
                <a:gd name="connsiteY165" fmla="*/ 3857216 h 4405856"/>
                <a:gd name="connsiteX166" fmla="*/ 3835626 w 4215960"/>
                <a:gd name="connsiteY166" fmla="*/ 3768315 h 4405856"/>
                <a:gd name="connsiteX167" fmla="*/ 3912960 w 4215960"/>
                <a:gd name="connsiteY167" fmla="*/ 3635646 h 4405856"/>
                <a:gd name="connsiteX168" fmla="*/ 4205514 w 4215960"/>
                <a:gd name="connsiteY168" fmla="*/ 3302498 h 4405856"/>
                <a:gd name="connsiteX169" fmla="*/ 4124097 w 4215960"/>
                <a:gd name="connsiteY169" fmla="*/ 3293426 h 4405856"/>
                <a:gd name="connsiteX170" fmla="*/ 4128634 w 4215960"/>
                <a:gd name="connsiteY170" fmla="*/ 3201578 h 4405856"/>
                <a:gd name="connsiteX171" fmla="*/ 4079647 w 4215960"/>
                <a:gd name="connsiteY171" fmla="*/ 3176406 h 4405856"/>
                <a:gd name="connsiteX172" fmla="*/ 3995510 w 4215960"/>
                <a:gd name="connsiteY172" fmla="*/ 3207928 h 4405856"/>
                <a:gd name="connsiteX173" fmla="*/ 3958771 w 4215960"/>
                <a:gd name="connsiteY173" fmla="*/ 3171643 h 4405856"/>
                <a:gd name="connsiteX174" fmla="*/ 4003448 w 4215960"/>
                <a:gd name="connsiteY174" fmla="*/ 3148738 h 4405856"/>
                <a:gd name="connsiteX175" fmla="*/ 3874181 w 4215960"/>
                <a:gd name="connsiteY175" fmla="*/ 2935559 h 4405856"/>
                <a:gd name="connsiteX176" fmla="*/ 3889147 w 4215960"/>
                <a:gd name="connsiteY176" fmla="*/ 2905396 h 4405856"/>
                <a:gd name="connsiteX177" fmla="*/ 3865562 w 4215960"/>
                <a:gd name="connsiteY177" fmla="*/ 2789736 h 4405856"/>
                <a:gd name="connsiteX178" fmla="*/ 3706813 w 4215960"/>
                <a:gd name="connsiteY178" fmla="*/ 2778850 h 4405856"/>
                <a:gd name="connsiteX179" fmla="*/ 3673475 w 4215960"/>
                <a:gd name="connsiteY179" fmla="*/ 2827608 h 4405856"/>
                <a:gd name="connsiteX180" fmla="*/ 3584575 w 4215960"/>
                <a:gd name="connsiteY180" fmla="*/ 2842124 h 4405856"/>
                <a:gd name="connsiteX181" fmla="*/ 3590925 w 4215960"/>
                <a:gd name="connsiteY181" fmla="*/ 2820125 h 4405856"/>
                <a:gd name="connsiteX182" fmla="*/ 3537403 w 4215960"/>
                <a:gd name="connsiteY182" fmla="*/ 2804024 h 4405856"/>
                <a:gd name="connsiteX183" fmla="*/ 3512684 w 4215960"/>
                <a:gd name="connsiteY183" fmla="*/ 2638923 h 4405856"/>
                <a:gd name="connsiteX184" fmla="*/ 3232377 w 4215960"/>
                <a:gd name="connsiteY184" fmla="*/ 2572248 h 4405856"/>
                <a:gd name="connsiteX185" fmla="*/ 3096078 w 4215960"/>
                <a:gd name="connsiteY185" fmla="*/ 2615564 h 4405856"/>
                <a:gd name="connsiteX186" fmla="*/ 2964089 w 4215960"/>
                <a:gd name="connsiteY186" fmla="*/ 2608080 h 4405856"/>
                <a:gd name="connsiteX187" fmla="*/ 2831646 w 4215960"/>
                <a:gd name="connsiteY187" fmla="*/ 2497182 h 4405856"/>
                <a:gd name="connsiteX188" fmla="*/ 2618468 w 4215960"/>
                <a:gd name="connsiteY188" fmla="*/ 2193969 h 4405856"/>
                <a:gd name="connsiteX189" fmla="*/ 2220006 w 4215960"/>
                <a:gd name="connsiteY189" fmla="*/ 2054496 h 4405856"/>
                <a:gd name="connsiteX190" fmla="*/ 1983468 w 4215960"/>
                <a:gd name="connsiteY190" fmla="*/ 1741532 h 4405856"/>
                <a:gd name="connsiteX191" fmla="*/ 2017259 w 4215960"/>
                <a:gd name="connsiteY191" fmla="*/ 1716586 h 4405856"/>
                <a:gd name="connsiteX192" fmla="*/ 2076903 w 4215960"/>
                <a:gd name="connsiteY192" fmla="*/ 1799589 h 4405856"/>
                <a:gd name="connsiteX193" fmla="*/ 2097087 w 4215960"/>
                <a:gd name="connsiteY193" fmla="*/ 1782126 h 4405856"/>
                <a:gd name="connsiteX194" fmla="*/ 2140177 w 4215960"/>
                <a:gd name="connsiteY194" fmla="*/ 1812970 h 4405856"/>
                <a:gd name="connsiteX195" fmla="*/ 2228850 w 4215960"/>
                <a:gd name="connsiteY195" fmla="*/ 1759221 h 4405856"/>
                <a:gd name="connsiteX196" fmla="*/ 2244952 w 4215960"/>
                <a:gd name="connsiteY196" fmla="*/ 1738811 h 4405856"/>
                <a:gd name="connsiteX197" fmla="*/ 2303235 w 4215960"/>
                <a:gd name="connsiteY197" fmla="*/ 1739037 h 4405856"/>
                <a:gd name="connsiteX198" fmla="*/ 2319338 w 4215960"/>
                <a:gd name="connsiteY198" fmla="*/ 1705927 h 4405856"/>
                <a:gd name="connsiteX199" fmla="*/ 2300514 w 4215960"/>
                <a:gd name="connsiteY199" fmla="*/ 1680300 h 4405856"/>
                <a:gd name="connsiteX200" fmla="*/ 2233386 w 4215960"/>
                <a:gd name="connsiteY200" fmla="*/ 1700257 h 4405856"/>
                <a:gd name="connsiteX201" fmla="*/ 2211614 w 4215960"/>
                <a:gd name="connsiteY201" fmla="*/ 1646736 h 4405856"/>
                <a:gd name="connsiteX202" fmla="*/ 2232932 w 4215960"/>
                <a:gd name="connsiteY202" fmla="*/ 1617026 h 4405856"/>
                <a:gd name="connsiteX203" fmla="*/ 2176462 w 4215960"/>
                <a:gd name="connsiteY203" fmla="*/ 1513612 h 4405856"/>
                <a:gd name="connsiteX204" fmla="*/ 2127931 w 4215960"/>
                <a:gd name="connsiteY204" fmla="*/ 1552393 h 4405856"/>
                <a:gd name="connsiteX205" fmla="*/ 2038576 w 4215960"/>
                <a:gd name="connsiteY205" fmla="*/ 1497737 h 4405856"/>
                <a:gd name="connsiteX206" fmla="*/ 2090510 w 4215960"/>
                <a:gd name="connsiteY206" fmla="*/ 1405208 h 4405856"/>
                <a:gd name="connsiteX207" fmla="*/ 2047648 w 4215960"/>
                <a:gd name="connsiteY207" fmla="*/ 1284105 h 4405856"/>
                <a:gd name="connsiteX208" fmla="*/ 2062389 w 4215960"/>
                <a:gd name="connsiteY208" fmla="*/ 1160053 h 4405856"/>
                <a:gd name="connsiteX209" fmla="*/ 2157639 w 4215960"/>
                <a:gd name="connsiteY209" fmla="*/ 1086348 h 4405856"/>
                <a:gd name="connsiteX210" fmla="*/ 2262868 w 4215960"/>
                <a:gd name="connsiteY210" fmla="*/ 1063896 h 4405856"/>
                <a:gd name="connsiteX211" fmla="*/ 2199821 w 4215960"/>
                <a:gd name="connsiteY211" fmla="*/ 974089 h 4405856"/>
                <a:gd name="connsiteX212" fmla="*/ 2182585 w 4215960"/>
                <a:gd name="connsiteY212" fmla="*/ 1018766 h 4405856"/>
                <a:gd name="connsiteX213" fmla="*/ 2139270 w 4215960"/>
                <a:gd name="connsiteY213" fmla="*/ 971595 h 4405856"/>
                <a:gd name="connsiteX214" fmla="*/ 2160588 w 4215960"/>
                <a:gd name="connsiteY214" fmla="*/ 886323 h 4405856"/>
                <a:gd name="connsiteX215" fmla="*/ 2233612 w 4215960"/>
                <a:gd name="connsiteY215" fmla="*/ 789032 h 4405856"/>
                <a:gd name="connsiteX216" fmla="*/ 2216603 w 4215960"/>
                <a:gd name="connsiteY216" fmla="*/ 682443 h 4405856"/>
                <a:gd name="connsiteX217" fmla="*/ 2045381 w 4215960"/>
                <a:gd name="connsiteY217" fmla="*/ 692194 h 4405856"/>
                <a:gd name="connsiteX218" fmla="*/ 2026103 w 4215960"/>
                <a:gd name="connsiteY218" fmla="*/ 734831 h 4405856"/>
                <a:gd name="connsiteX219" fmla="*/ 1993900 w 4215960"/>
                <a:gd name="connsiteY219" fmla="*/ 667248 h 4405856"/>
                <a:gd name="connsiteX220" fmla="*/ 1964190 w 4215960"/>
                <a:gd name="connsiteY220" fmla="*/ 707616 h 4405856"/>
                <a:gd name="connsiteX221" fmla="*/ 1778681 w 4215960"/>
                <a:gd name="connsiteY221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343125 w 4215960"/>
                <a:gd name="connsiteY53" fmla="*/ 138161 h 4405856"/>
                <a:gd name="connsiteX54" fmla="*/ 97744 w 4215960"/>
                <a:gd name="connsiteY54" fmla="*/ 542516 h 4405856"/>
                <a:gd name="connsiteX55" fmla="*/ 312057 w 4215960"/>
                <a:gd name="connsiteY55" fmla="*/ 844368 h 4405856"/>
                <a:gd name="connsiteX56" fmla="*/ 239485 w 4215960"/>
                <a:gd name="connsiteY56" fmla="*/ 895168 h 4405856"/>
                <a:gd name="connsiteX57" fmla="*/ 210457 w 4215960"/>
                <a:gd name="connsiteY57" fmla="*/ 902425 h 4405856"/>
                <a:gd name="connsiteX58" fmla="*/ 159657 w 4215960"/>
                <a:gd name="connsiteY58" fmla="*/ 931453 h 4405856"/>
                <a:gd name="connsiteX59" fmla="*/ 130628 w 4215960"/>
                <a:gd name="connsiteY59" fmla="*/ 960482 h 4405856"/>
                <a:gd name="connsiteX60" fmla="*/ 108857 w 4215960"/>
                <a:gd name="connsiteY60" fmla="*/ 982253 h 4405856"/>
                <a:gd name="connsiteX61" fmla="*/ 94343 w 4215960"/>
                <a:gd name="connsiteY61" fmla="*/ 996768 h 4405856"/>
                <a:gd name="connsiteX62" fmla="*/ 43543 w 4215960"/>
                <a:gd name="connsiteY62" fmla="*/ 1076596 h 4405856"/>
                <a:gd name="connsiteX63" fmla="*/ 14514 w 4215960"/>
                <a:gd name="connsiteY63" fmla="*/ 1156425 h 4405856"/>
                <a:gd name="connsiteX64" fmla="*/ 0 w 4215960"/>
                <a:gd name="connsiteY64" fmla="*/ 1214482 h 4405856"/>
                <a:gd name="connsiteX65" fmla="*/ 7257 w 4215960"/>
                <a:gd name="connsiteY65" fmla="*/ 2186939 h 4405856"/>
                <a:gd name="connsiteX66" fmla="*/ 29028 w 4215960"/>
                <a:gd name="connsiteY66" fmla="*/ 2288539 h 4405856"/>
                <a:gd name="connsiteX67" fmla="*/ 43543 w 4215960"/>
                <a:gd name="connsiteY67" fmla="*/ 2324825 h 4405856"/>
                <a:gd name="connsiteX68" fmla="*/ 58057 w 4215960"/>
                <a:gd name="connsiteY68" fmla="*/ 2390139 h 4405856"/>
                <a:gd name="connsiteX69" fmla="*/ 79828 w 4215960"/>
                <a:gd name="connsiteY69" fmla="*/ 2440939 h 4405856"/>
                <a:gd name="connsiteX70" fmla="*/ 116114 w 4215960"/>
                <a:gd name="connsiteY70" fmla="*/ 2557053 h 4405856"/>
                <a:gd name="connsiteX71" fmla="*/ 137885 w 4215960"/>
                <a:gd name="connsiteY71" fmla="*/ 2622368 h 4405856"/>
                <a:gd name="connsiteX72" fmla="*/ 145143 w 4215960"/>
                <a:gd name="connsiteY72" fmla="*/ 2644139 h 4405856"/>
                <a:gd name="connsiteX73" fmla="*/ 166914 w 4215960"/>
                <a:gd name="connsiteY73" fmla="*/ 2687682 h 4405856"/>
                <a:gd name="connsiteX74" fmla="*/ 188685 w 4215960"/>
                <a:gd name="connsiteY74" fmla="*/ 2738482 h 4405856"/>
                <a:gd name="connsiteX75" fmla="*/ 195943 w 4215960"/>
                <a:gd name="connsiteY75" fmla="*/ 2767511 h 4405856"/>
                <a:gd name="connsiteX76" fmla="*/ 232228 w 4215960"/>
                <a:gd name="connsiteY76" fmla="*/ 2818311 h 4405856"/>
                <a:gd name="connsiteX77" fmla="*/ 254000 w 4215960"/>
                <a:gd name="connsiteY77" fmla="*/ 2876368 h 4405856"/>
                <a:gd name="connsiteX78" fmla="*/ 275771 w 4215960"/>
                <a:gd name="connsiteY78" fmla="*/ 2898139 h 4405856"/>
                <a:gd name="connsiteX79" fmla="*/ 312057 w 4215960"/>
                <a:gd name="connsiteY79" fmla="*/ 2970711 h 4405856"/>
                <a:gd name="connsiteX80" fmla="*/ 348343 w 4215960"/>
                <a:gd name="connsiteY80" fmla="*/ 3021511 h 4405856"/>
                <a:gd name="connsiteX81" fmla="*/ 355600 w 4215960"/>
                <a:gd name="connsiteY81" fmla="*/ 3043282 h 4405856"/>
                <a:gd name="connsiteX82" fmla="*/ 406400 w 4215960"/>
                <a:gd name="connsiteY82" fmla="*/ 3108596 h 4405856"/>
                <a:gd name="connsiteX83" fmla="*/ 435428 w 4215960"/>
                <a:gd name="connsiteY83" fmla="*/ 3173911 h 4405856"/>
                <a:gd name="connsiteX84" fmla="*/ 457200 w 4215960"/>
                <a:gd name="connsiteY84" fmla="*/ 3202939 h 4405856"/>
                <a:gd name="connsiteX85" fmla="*/ 471714 w 4215960"/>
                <a:gd name="connsiteY85" fmla="*/ 3260996 h 4405856"/>
                <a:gd name="connsiteX86" fmla="*/ 478971 w 4215960"/>
                <a:gd name="connsiteY86" fmla="*/ 3282768 h 4405856"/>
                <a:gd name="connsiteX87" fmla="*/ 486228 w 4215960"/>
                <a:gd name="connsiteY87" fmla="*/ 3311796 h 4405856"/>
                <a:gd name="connsiteX88" fmla="*/ 493485 w 4215960"/>
                <a:gd name="connsiteY88" fmla="*/ 3377111 h 4405856"/>
                <a:gd name="connsiteX89" fmla="*/ 515257 w 4215960"/>
                <a:gd name="connsiteY89" fmla="*/ 3435168 h 4405856"/>
                <a:gd name="connsiteX90" fmla="*/ 544285 w 4215960"/>
                <a:gd name="connsiteY90" fmla="*/ 3478711 h 4405856"/>
                <a:gd name="connsiteX91" fmla="*/ 573314 w 4215960"/>
                <a:gd name="connsiteY91" fmla="*/ 3529511 h 4405856"/>
                <a:gd name="connsiteX92" fmla="*/ 602343 w 4215960"/>
                <a:gd name="connsiteY92" fmla="*/ 3551282 h 4405856"/>
                <a:gd name="connsiteX93" fmla="*/ 645885 w 4215960"/>
                <a:gd name="connsiteY93" fmla="*/ 3594825 h 4405856"/>
                <a:gd name="connsiteX94" fmla="*/ 674914 w 4215960"/>
                <a:gd name="connsiteY94" fmla="*/ 3616596 h 4405856"/>
                <a:gd name="connsiteX95" fmla="*/ 711200 w 4215960"/>
                <a:gd name="connsiteY95" fmla="*/ 3660139 h 4405856"/>
                <a:gd name="connsiteX96" fmla="*/ 740228 w 4215960"/>
                <a:gd name="connsiteY96" fmla="*/ 3681911 h 4405856"/>
                <a:gd name="connsiteX97" fmla="*/ 812800 w 4215960"/>
                <a:gd name="connsiteY97" fmla="*/ 3747225 h 4405856"/>
                <a:gd name="connsiteX98" fmla="*/ 849085 w 4215960"/>
                <a:gd name="connsiteY98" fmla="*/ 3790768 h 4405856"/>
                <a:gd name="connsiteX99" fmla="*/ 870857 w 4215960"/>
                <a:gd name="connsiteY99" fmla="*/ 3805282 h 4405856"/>
                <a:gd name="connsiteX100" fmla="*/ 907143 w 4215960"/>
                <a:gd name="connsiteY100" fmla="*/ 3848825 h 4405856"/>
                <a:gd name="connsiteX101" fmla="*/ 936171 w 4215960"/>
                <a:gd name="connsiteY101" fmla="*/ 3870596 h 4405856"/>
                <a:gd name="connsiteX102" fmla="*/ 1030514 w 4215960"/>
                <a:gd name="connsiteY102" fmla="*/ 3914139 h 4405856"/>
                <a:gd name="connsiteX103" fmla="*/ 1480457 w 4215960"/>
                <a:gd name="connsiteY103" fmla="*/ 3899625 h 4405856"/>
                <a:gd name="connsiteX104" fmla="*/ 1531257 w 4215960"/>
                <a:gd name="connsiteY104" fmla="*/ 3885111 h 4405856"/>
                <a:gd name="connsiteX105" fmla="*/ 1618343 w 4215960"/>
                <a:gd name="connsiteY105" fmla="*/ 3877853 h 4405856"/>
                <a:gd name="connsiteX106" fmla="*/ 1698171 w 4215960"/>
                <a:gd name="connsiteY106" fmla="*/ 3863339 h 4405856"/>
                <a:gd name="connsiteX107" fmla="*/ 1756228 w 4215960"/>
                <a:gd name="connsiteY107" fmla="*/ 3856082 h 4405856"/>
                <a:gd name="connsiteX108" fmla="*/ 1785257 w 4215960"/>
                <a:gd name="connsiteY108" fmla="*/ 3841568 h 4405856"/>
                <a:gd name="connsiteX109" fmla="*/ 1850571 w 4215960"/>
                <a:gd name="connsiteY109" fmla="*/ 3819796 h 4405856"/>
                <a:gd name="connsiteX110" fmla="*/ 1886857 w 4215960"/>
                <a:gd name="connsiteY110" fmla="*/ 3805282 h 4405856"/>
                <a:gd name="connsiteX111" fmla="*/ 1988457 w 4215960"/>
                <a:gd name="connsiteY111" fmla="*/ 3790768 h 4405856"/>
                <a:gd name="connsiteX112" fmla="*/ 2017485 w 4215960"/>
                <a:gd name="connsiteY112" fmla="*/ 3783511 h 4405856"/>
                <a:gd name="connsiteX113" fmla="*/ 2637971 w 4215960"/>
                <a:gd name="connsiteY113" fmla="*/ 4130265 h 4405856"/>
                <a:gd name="connsiteX114" fmla="*/ 2724375 w 4215960"/>
                <a:gd name="connsiteY114" fmla="*/ 4316455 h 4405856"/>
                <a:gd name="connsiteX115" fmla="*/ 2784700 w 4215960"/>
                <a:gd name="connsiteY115" fmla="*/ 4375193 h 4405856"/>
                <a:gd name="connsiteX116" fmla="*/ 2795812 w 4215960"/>
                <a:gd name="connsiteY116" fmla="*/ 4345030 h 4405856"/>
                <a:gd name="connsiteX117" fmla="*/ 2841850 w 4215960"/>
                <a:gd name="connsiteY117" fmla="*/ 4318042 h 4405856"/>
                <a:gd name="connsiteX118" fmla="*/ 2892650 w 4215960"/>
                <a:gd name="connsiteY118" fmla="*/ 4391068 h 4405856"/>
                <a:gd name="connsiteX119" fmla="*/ 2941863 w 4215960"/>
                <a:gd name="connsiteY119" fmla="*/ 4394243 h 4405856"/>
                <a:gd name="connsiteX120" fmla="*/ 2897412 w 4215960"/>
                <a:gd name="connsiteY120" fmla="*/ 4300581 h 4405856"/>
                <a:gd name="connsiteX121" fmla="*/ 2854550 w 4215960"/>
                <a:gd name="connsiteY121" fmla="*/ 4232318 h 4405856"/>
                <a:gd name="connsiteX122" fmla="*/ 2897413 w 4215960"/>
                <a:gd name="connsiteY122" fmla="*/ 4216442 h 4405856"/>
                <a:gd name="connsiteX123" fmla="*/ 2878362 w 4215960"/>
                <a:gd name="connsiteY123" fmla="*/ 4175168 h 4405856"/>
                <a:gd name="connsiteX124" fmla="*/ 2930750 w 4215960"/>
                <a:gd name="connsiteY124" fmla="*/ 4184693 h 4405856"/>
                <a:gd name="connsiteX125" fmla="*/ 2910113 w 4215960"/>
                <a:gd name="connsiteY125" fmla="*/ 4151355 h 4405856"/>
                <a:gd name="connsiteX126" fmla="*/ 2931432 w 4215960"/>
                <a:gd name="connsiteY126" fmla="*/ 4134801 h 4405856"/>
                <a:gd name="connsiteX127" fmla="*/ 3052535 w 4215960"/>
                <a:gd name="connsiteY127" fmla="*/ 4220074 h 4405856"/>
                <a:gd name="connsiteX128" fmla="*/ 3087912 w 4215960"/>
                <a:gd name="connsiteY128" fmla="*/ 4206917 h 4405856"/>
                <a:gd name="connsiteX129" fmla="*/ 3140299 w 4215960"/>
                <a:gd name="connsiteY129" fmla="*/ 4272006 h 4405856"/>
                <a:gd name="connsiteX130" fmla="*/ 3160937 w 4215960"/>
                <a:gd name="connsiteY130" fmla="*/ 4330743 h 4405856"/>
                <a:gd name="connsiteX131" fmla="*/ 3268887 w 4215960"/>
                <a:gd name="connsiteY131" fmla="*/ 4349792 h 4405856"/>
                <a:gd name="connsiteX132" fmla="*/ 3208563 w 4215960"/>
                <a:gd name="connsiteY132" fmla="*/ 4283117 h 4405856"/>
                <a:gd name="connsiteX133" fmla="*/ 3205387 w 4215960"/>
                <a:gd name="connsiteY133" fmla="*/ 4214855 h 4405856"/>
                <a:gd name="connsiteX134" fmla="*/ 3259362 w 4215960"/>
                <a:gd name="connsiteY134" fmla="*/ 4270418 h 4405856"/>
                <a:gd name="connsiteX135" fmla="*/ 3308575 w 4215960"/>
                <a:gd name="connsiteY135" fmla="*/ 4275180 h 4405856"/>
                <a:gd name="connsiteX136" fmla="*/ 3302225 w 4215960"/>
                <a:gd name="connsiteY136" fmla="*/ 4225968 h 4405856"/>
                <a:gd name="connsiteX137" fmla="*/ 3362550 w 4215960"/>
                <a:gd name="connsiteY137" fmla="*/ 4230730 h 4405856"/>
                <a:gd name="connsiteX138" fmla="*/ 3424462 w 4215960"/>
                <a:gd name="connsiteY138" fmla="*/ 4273592 h 4405856"/>
                <a:gd name="connsiteX139" fmla="*/ 3456212 w 4215960"/>
                <a:gd name="connsiteY139" fmla="*/ 4260893 h 4405856"/>
                <a:gd name="connsiteX140" fmla="*/ 3449863 w 4215960"/>
                <a:gd name="connsiteY140" fmla="*/ 4225968 h 4405856"/>
                <a:gd name="connsiteX141" fmla="*/ 3491138 w 4215960"/>
                <a:gd name="connsiteY141" fmla="*/ 4202156 h 4405856"/>
                <a:gd name="connsiteX142" fmla="*/ 3575275 w 4215960"/>
                <a:gd name="connsiteY142" fmla="*/ 4259306 h 4405856"/>
                <a:gd name="connsiteX143" fmla="*/ 3592738 w 4215960"/>
                <a:gd name="connsiteY143" fmla="*/ 4157708 h 4405856"/>
                <a:gd name="connsiteX144" fmla="*/ 3567338 w 4215960"/>
                <a:gd name="connsiteY144" fmla="*/ 4135482 h 4405856"/>
                <a:gd name="connsiteX145" fmla="*/ 3494312 w 4215960"/>
                <a:gd name="connsiteY145" fmla="*/ 4092619 h 4405856"/>
                <a:gd name="connsiteX146" fmla="*/ 3516537 w 4215960"/>
                <a:gd name="connsiteY146" fmla="*/ 4067220 h 4405856"/>
                <a:gd name="connsiteX147" fmla="*/ 3537175 w 4215960"/>
                <a:gd name="connsiteY147" fmla="*/ 4044994 h 4405856"/>
                <a:gd name="connsiteX148" fmla="*/ 3591150 w 4215960"/>
                <a:gd name="connsiteY148" fmla="*/ 4076745 h 4405856"/>
                <a:gd name="connsiteX149" fmla="*/ 3597500 w 4215960"/>
                <a:gd name="connsiteY149" fmla="*/ 4032295 h 4405856"/>
                <a:gd name="connsiteX150" fmla="*/ 3541937 w 4215960"/>
                <a:gd name="connsiteY150" fmla="*/ 4008482 h 4405856"/>
                <a:gd name="connsiteX151" fmla="*/ 3540350 w 4215960"/>
                <a:gd name="connsiteY151" fmla="*/ 3998958 h 4405856"/>
                <a:gd name="connsiteX152" fmla="*/ 3527649 w 4215960"/>
                <a:gd name="connsiteY152" fmla="*/ 3960859 h 4405856"/>
                <a:gd name="connsiteX153" fmla="*/ 3533999 w 4215960"/>
                <a:gd name="connsiteY153" fmla="*/ 3913233 h 4405856"/>
                <a:gd name="connsiteX154" fmla="*/ 3545112 w 4215960"/>
                <a:gd name="connsiteY154" fmla="*/ 3857670 h 4405856"/>
                <a:gd name="connsiteX155" fmla="*/ 3507012 w 4215960"/>
                <a:gd name="connsiteY155" fmla="*/ 3827508 h 4405856"/>
                <a:gd name="connsiteX156" fmla="*/ 3540349 w 4215960"/>
                <a:gd name="connsiteY156" fmla="*/ 3817983 h 4405856"/>
                <a:gd name="connsiteX157" fmla="*/ 3518124 w 4215960"/>
                <a:gd name="connsiteY157" fmla="*/ 3781470 h 4405856"/>
                <a:gd name="connsiteX158" fmla="*/ 3556225 w 4215960"/>
                <a:gd name="connsiteY158" fmla="*/ 3776709 h 4405856"/>
                <a:gd name="connsiteX159" fmla="*/ 3562574 w 4215960"/>
                <a:gd name="connsiteY159" fmla="*/ 3743370 h 4405856"/>
                <a:gd name="connsiteX160" fmla="*/ 3624488 w 4215960"/>
                <a:gd name="connsiteY160" fmla="*/ 3752897 h 4405856"/>
                <a:gd name="connsiteX161" fmla="*/ 3657601 w 4215960"/>
                <a:gd name="connsiteY161" fmla="*/ 3768089 h 4405856"/>
                <a:gd name="connsiteX162" fmla="*/ 3623808 w 4215960"/>
                <a:gd name="connsiteY162" fmla="*/ 3809137 h 4405856"/>
                <a:gd name="connsiteX163" fmla="*/ 3662816 w 4215960"/>
                <a:gd name="connsiteY163" fmla="*/ 3916633 h 4405856"/>
                <a:gd name="connsiteX164" fmla="*/ 3715203 w 4215960"/>
                <a:gd name="connsiteY164" fmla="*/ 3947931 h 4405856"/>
                <a:gd name="connsiteX165" fmla="*/ 3767137 w 4215960"/>
                <a:gd name="connsiteY165" fmla="*/ 3905749 h 4405856"/>
                <a:gd name="connsiteX166" fmla="*/ 3852862 w 4215960"/>
                <a:gd name="connsiteY166" fmla="*/ 3857216 h 4405856"/>
                <a:gd name="connsiteX167" fmla="*/ 3835626 w 4215960"/>
                <a:gd name="connsiteY167" fmla="*/ 3768315 h 4405856"/>
                <a:gd name="connsiteX168" fmla="*/ 3912960 w 4215960"/>
                <a:gd name="connsiteY168" fmla="*/ 3635646 h 4405856"/>
                <a:gd name="connsiteX169" fmla="*/ 4205514 w 4215960"/>
                <a:gd name="connsiteY169" fmla="*/ 3302498 h 4405856"/>
                <a:gd name="connsiteX170" fmla="*/ 4124097 w 4215960"/>
                <a:gd name="connsiteY170" fmla="*/ 3293426 h 4405856"/>
                <a:gd name="connsiteX171" fmla="*/ 4128634 w 4215960"/>
                <a:gd name="connsiteY171" fmla="*/ 3201578 h 4405856"/>
                <a:gd name="connsiteX172" fmla="*/ 4079647 w 4215960"/>
                <a:gd name="connsiteY172" fmla="*/ 3176406 h 4405856"/>
                <a:gd name="connsiteX173" fmla="*/ 3995510 w 4215960"/>
                <a:gd name="connsiteY173" fmla="*/ 3207928 h 4405856"/>
                <a:gd name="connsiteX174" fmla="*/ 3958771 w 4215960"/>
                <a:gd name="connsiteY174" fmla="*/ 3171643 h 4405856"/>
                <a:gd name="connsiteX175" fmla="*/ 4003448 w 4215960"/>
                <a:gd name="connsiteY175" fmla="*/ 3148738 h 4405856"/>
                <a:gd name="connsiteX176" fmla="*/ 3874181 w 4215960"/>
                <a:gd name="connsiteY176" fmla="*/ 2935559 h 4405856"/>
                <a:gd name="connsiteX177" fmla="*/ 3889147 w 4215960"/>
                <a:gd name="connsiteY177" fmla="*/ 2905396 h 4405856"/>
                <a:gd name="connsiteX178" fmla="*/ 3865562 w 4215960"/>
                <a:gd name="connsiteY178" fmla="*/ 2789736 h 4405856"/>
                <a:gd name="connsiteX179" fmla="*/ 3706813 w 4215960"/>
                <a:gd name="connsiteY179" fmla="*/ 2778850 h 4405856"/>
                <a:gd name="connsiteX180" fmla="*/ 3673475 w 4215960"/>
                <a:gd name="connsiteY180" fmla="*/ 2827608 h 4405856"/>
                <a:gd name="connsiteX181" fmla="*/ 3584575 w 4215960"/>
                <a:gd name="connsiteY181" fmla="*/ 2842124 h 4405856"/>
                <a:gd name="connsiteX182" fmla="*/ 3590925 w 4215960"/>
                <a:gd name="connsiteY182" fmla="*/ 2820125 h 4405856"/>
                <a:gd name="connsiteX183" fmla="*/ 3537403 w 4215960"/>
                <a:gd name="connsiteY183" fmla="*/ 2804024 h 4405856"/>
                <a:gd name="connsiteX184" fmla="*/ 3512684 w 4215960"/>
                <a:gd name="connsiteY184" fmla="*/ 2638923 h 4405856"/>
                <a:gd name="connsiteX185" fmla="*/ 3232377 w 4215960"/>
                <a:gd name="connsiteY185" fmla="*/ 2572248 h 4405856"/>
                <a:gd name="connsiteX186" fmla="*/ 3096078 w 4215960"/>
                <a:gd name="connsiteY186" fmla="*/ 2615564 h 4405856"/>
                <a:gd name="connsiteX187" fmla="*/ 2964089 w 4215960"/>
                <a:gd name="connsiteY187" fmla="*/ 2608080 h 4405856"/>
                <a:gd name="connsiteX188" fmla="*/ 2831646 w 4215960"/>
                <a:gd name="connsiteY188" fmla="*/ 2497182 h 4405856"/>
                <a:gd name="connsiteX189" fmla="*/ 2618468 w 4215960"/>
                <a:gd name="connsiteY189" fmla="*/ 2193969 h 4405856"/>
                <a:gd name="connsiteX190" fmla="*/ 2220006 w 4215960"/>
                <a:gd name="connsiteY190" fmla="*/ 2054496 h 4405856"/>
                <a:gd name="connsiteX191" fmla="*/ 1983468 w 4215960"/>
                <a:gd name="connsiteY191" fmla="*/ 1741532 h 4405856"/>
                <a:gd name="connsiteX192" fmla="*/ 2017259 w 4215960"/>
                <a:gd name="connsiteY192" fmla="*/ 1716586 h 4405856"/>
                <a:gd name="connsiteX193" fmla="*/ 2076903 w 4215960"/>
                <a:gd name="connsiteY193" fmla="*/ 1799589 h 4405856"/>
                <a:gd name="connsiteX194" fmla="*/ 2097087 w 4215960"/>
                <a:gd name="connsiteY194" fmla="*/ 1782126 h 4405856"/>
                <a:gd name="connsiteX195" fmla="*/ 2140177 w 4215960"/>
                <a:gd name="connsiteY195" fmla="*/ 1812970 h 4405856"/>
                <a:gd name="connsiteX196" fmla="*/ 2228850 w 4215960"/>
                <a:gd name="connsiteY196" fmla="*/ 1759221 h 4405856"/>
                <a:gd name="connsiteX197" fmla="*/ 2244952 w 4215960"/>
                <a:gd name="connsiteY197" fmla="*/ 1738811 h 4405856"/>
                <a:gd name="connsiteX198" fmla="*/ 2303235 w 4215960"/>
                <a:gd name="connsiteY198" fmla="*/ 1739037 h 4405856"/>
                <a:gd name="connsiteX199" fmla="*/ 2319338 w 4215960"/>
                <a:gd name="connsiteY199" fmla="*/ 1705927 h 4405856"/>
                <a:gd name="connsiteX200" fmla="*/ 2300514 w 4215960"/>
                <a:gd name="connsiteY200" fmla="*/ 1680300 h 4405856"/>
                <a:gd name="connsiteX201" fmla="*/ 2233386 w 4215960"/>
                <a:gd name="connsiteY201" fmla="*/ 1700257 h 4405856"/>
                <a:gd name="connsiteX202" fmla="*/ 2211614 w 4215960"/>
                <a:gd name="connsiteY202" fmla="*/ 1646736 h 4405856"/>
                <a:gd name="connsiteX203" fmla="*/ 2232932 w 4215960"/>
                <a:gd name="connsiteY203" fmla="*/ 1617026 h 4405856"/>
                <a:gd name="connsiteX204" fmla="*/ 2176462 w 4215960"/>
                <a:gd name="connsiteY204" fmla="*/ 1513612 h 4405856"/>
                <a:gd name="connsiteX205" fmla="*/ 2127931 w 4215960"/>
                <a:gd name="connsiteY205" fmla="*/ 1552393 h 4405856"/>
                <a:gd name="connsiteX206" fmla="*/ 2038576 w 4215960"/>
                <a:gd name="connsiteY206" fmla="*/ 1497737 h 4405856"/>
                <a:gd name="connsiteX207" fmla="*/ 2090510 w 4215960"/>
                <a:gd name="connsiteY207" fmla="*/ 1405208 h 4405856"/>
                <a:gd name="connsiteX208" fmla="*/ 2047648 w 4215960"/>
                <a:gd name="connsiteY208" fmla="*/ 1284105 h 4405856"/>
                <a:gd name="connsiteX209" fmla="*/ 2062389 w 4215960"/>
                <a:gd name="connsiteY209" fmla="*/ 1160053 h 4405856"/>
                <a:gd name="connsiteX210" fmla="*/ 2157639 w 4215960"/>
                <a:gd name="connsiteY210" fmla="*/ 1086348 h 4405856"/>
                <a:gd name="connsiteX211" fmla="*/ 2262868 w 4215960"/>
                <a:gd name="connsiteY211" fmla="*/ 1063896 h 4405856"/>
                <a:gd name="connsiteX212" fmla="*/ 2199821 w 4215960"/>
                <a:gd name="connsiteY212" fmla="*/ 974089 h 4405856"/>
                <a:gd name="connsiteX213" fmla="*/ 2182585 w 4215960"/>
                <a:gd name="connsiteY213" fmla="*/ 1018766 h 4405856"/>
                <a:gd name="connsiteX214" fmla="*/ 2139270 w 4215960"/>
                <a:gd name="connsiteY214" fmla="*/ 971595 h 4405856"/>
                <a:gd name="connsiteX215" fmla="*/ 2160588 w 4215960"/>
                <a:gd name="connsiteY215" fmla="*/ 886323 h 4405856"/>
                <a:gd name="connsiteX216" fmla="*/ 2233612 w 4215960"/>
                <a:gd name="connsiteY216" fmla="*/ 789032 h 4405856"/>
                <a:gd name="connsiteX217" fmla="*/ 2216603 w 4215960"/>
                <a:gd name="connsiteY217" fmla="*/ 682443 h 4405856"/>
                <a:gd name="connsiteX218" fmla="*/ 2045381 w 4215960"/>
                <a:gd name="connsiteY218" fmla="*/ 692194 h 4405856"/>
                <a:gd name="connsiteX219" fmla="*/ 2026103 w 4215960"/>
                <a:gd name="connsiteY219" fmla="*/ 734831 h 4405856"/>
                <a:gd name="connsiteX220" fmla="*/ 1993900 w 4215960"/>
                <a:gd name="connsiteY220" fmla="*/ 667248 h 4405856"/>
                <a:gd name="connsiteX221" fmla="*/ 1964190 w 4215960"/>
                <a:gd name="connsiteY221" fmla="*/ 707616 h 4405856"/>
                <a:gd name="connsiteX222" fmla="*/ 1778681 w 4215960"/>
                <a:gd name="connsiteY222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22475 w 4215960"/>
                <a:gd name="connsiteY53" fmla="*/ 290561 h 4405856"/>
                <a:gd name="connsiteX54" fmla="*/ 97744 w 4215960"/>
                <a:gd name="connsiteY54" fmla="*/ 542516 h 4405856"/>
                <a:gd name="connsiteX55" fmla="*/ 312057 w 4215960"/>
                <a:gd name="connsiteY55" fmla="*/ 844368 h 4405856"/>
                <a:gd name="connsiteX56" fmla="*/ 239485 w 4215960"/>
                <a:gd name="connsiteY56" fmla="*/ 895168 h 4405856"/>
                <a:gd name="connsiteX57" fmla="*/ 210457 w 4215960"/>
                <a:gd name="connsiteY57" fmla="*/ 902425 h 4405856"/>
                <a:gd name="connsiteX58" fmla="*/ 159657 w 4215960"/>
                <a:gd name="connsiteY58" fmla="*/ 931453 h 4405856"/>
                <a:gd name="connsiteX59" fmla="*/ 130628 w 4215960"/>
                <a:gd name="connsiteY59" fmla="*/ 960482 h 4405856"/>
                <a:gd name="connsiteX60" fmla="*/ 108857 w 4215960"/>
                <a:gd name="connsiteY60" fmla="*/ 982253 h 4405856"/>
                <a:gd name="connsiteX61" fmla="*/ 94343 w 4215960"/>
                <a:gd name="connsiteY61" fmla="*/ 996768 h 4405856"/>
                <a:gd name="connsiteX62" fmla="*/ 43543 w 4215960"/>
                <a:gd name="connsiteY62" fmla="*/ 1076596 h 4405856"/>
                <a:gd name="connsiteX63" fmla="*/ 14514 w 4215960"/>
                <a:gd name="connsiteY63" fmla="*/ 1156425 h 4405856"/>
                <a:gd name="connsiteX64" fmla="*/ 0 w 4215960"/>
                <a:gd name="connsiteY64" fmla="*/ 1214482 h 4405856"/>
                <a:gd name="connsiteX65" fmla="*/ 7257 w 4215960"/>
                <a:gd name="connsiteY65" fmla="*/ 2186939 h 4405856"/>
                <a:gd name="connsiteX66" fmla="*/ 29028 w 4215960"/>
                <a:gd name="connsiteY66" fmla="*/ 2288539 h 4405856"/>
                <a:gd name="connsiteX67" fmla="*/ 43543 w 4215960"/>
                <a:gd name="connsiteY67" fmla="*/ 2324825 h 4405856"/>
                <a:gd name="connsiteX68" fmla="*/ 58057 w 4215960"/>
                <a:gd name="connsiteY68" fmla="*/ 2390139 h 4405856"/>
                <a:gd name="connsiteX69" fmla="*/ 79828 w 4215960"/>
                <a:gd name="connsiteY69" fmla="*/ 2440939 h 4405856"/>
                <a:gd name="connsiteX70" fmla="*/ 116114 w 4215960"/>
                <a:gd name="connsiteY70" fmla="*/ 2557053 h 4405856"/>
                <a:gd name="connsiteX71" fmla="*/ 137885 w 4215960"/>
                <a:gd name="connsiteY71" fmla="*/ 2622368 h 4405856"/>
                <a:gd name="connsiteX72" fmla="*/ 145143 w 4215960"/>
                <a:gd name="connsiteY72" fmla="*/ 2644139 h 4405856"/>
                <a:gd name="connsiteX73" fmla="*/ 166914 w 4215960"/>
                <a:gd name="connsiteY73" fmla="*/ 2687682 h 4405856"/>
                <a:gd name="connsiteX74" fmla="*/ 188685 w 4215960"/>
                <a:gd name="connsiteY74" fmla="*/ 2738482 h 4405856"/>
                <a:gd name="connsiteX75" fmla="*/ 195943 w 4215960"/>
                <a:gd name="connsiteY75" fmla="*/ 2767511 h 4405856"/>
                <a:gd name="connsiteX76" fmla="*/ 232228 w 4215960"/>
                <a:gd name="connsiteY76" fmla="*/ 2818311 h 4405856"/>
                <a:gd name="connsiteX77" fmla="*/ 254000 w 4215960"/>
                <a:gd name="connsiteY77" fmla="*/ 2876368 h 4405856"/>
                <a:gd name="connsiteX78" fmla="*/ 275771 w 4215960"/>
                <a:gd name="connsiteY78" fmla="*/ 2898139 h 4405856"/>
                <a:gd name="connsiteX79" fmla="*/ 312057 w 4215960"/>
                <a:gd name="connsiteY79" fmla="*/ 2970711 h 4405856"/>
                <a:gd name="connsiteX80" fmla="*/ 348343 w 4215960"/>
                <a:gd name="connsiteY80" fmla="*/ 3021511 h 4405856"/>
                <a:gd name="connsiteX81" fmla="*/ 355600 w 4215960"/>
                <a:gd name="connsiteY81" fmla="*/ 3043282 h 4405856"/>
                <a:gd name="connsiteX82" fmla="*/ 406400 w 4215960"/>
                <a:gd name="connsiteY82" fmla="*/ 3108596 h 4405856"/>
                <a:gd name="connsiteX83" fmla="*/ 435428 w 4215960"/>
                <a:gd name="connsiteY83" fmla="*/ 3173911 h 4405856"/>
                <a:gd name="connsiteX84" fmla="*/ 457200 w 4215960"/>
                <a:gd name="connsiteY84" fmla="*/ 3202939 h 4405856"/>
                <a:gd name="connsiteX85" fmla="*/ 471714 w 4215960"/>
                <a:gd name="connsiteY85" fmla="*/ 3260996 h 4405856"/>
                <a:gd name="connsiteX86" fmla="*/ 478971 w 4215960"/>
                <a:gd name="connsiteY86" fmla="*/ 3282768 h 4405856"/>
                <a:gd name="connsiteX87" fmla="*/ 486228 w 4215960"/>
                <a:gd name="connsiteY87" fmla="*/ 3311796 h 4405856"/>
                <a:gd name="connsiteX88" fmla="*/ 493485 w 4215960"/>
                <a:gd name="connsiteY88" fmla="*/ 3377111 h 4405856"/>
                <a:gd name="connsiteX89" fmla="*/ 515257 w 4215960"/>
                <a:gd name="connsiteY89" fmla="*/ 3435168 h 4405856"/>
                <a:gd name="connsiteX90" fmla="*/ 544285 w 4215960"/>
                <a:gd name="connsiteY90" fmla="*/ 3478711 h 4405856"/>
                <a:gd name="connsiteX91" fmla="*/ 573314 w 4215960"/>
                <a:gd name="connsiteY91" fmla="*/ 3529511 h 4405856"/>
                <a:gd name="connsiteX92" fmla="*/ 602343 w 4215960"/>
                <a:gd name="connsiteY92" fmla="*/ 3551282 h 4405856"/>
                <a:gd name="connsiteX93" fmla="*/ 645885 w 4215960"/>
                <a:gd name="connsiteY93" fmla="*/ 3594825 h 4405856"/>
                <a:gd name="connsiteX94" fmla="*/ 674914 w 4215960"/>
                <a:gd name="connsiteY94" fmla="*/ 3616596 h 4405856"/>
                <a:gd name="connsiteX95" fmla="*/ 711200 w 4215960"/>
                <a:gd name="connsiteY95" fmla="*/ 3660139 h 4405856"/>
                <a:gd name="connsiteX96" fmla="*/ 740228 w 4215960"/>
                <a:gd name="connsiteY96" fmla="*/ 3681911 h 4405856"/>
                <a:gd name="connsiteX97" fmla="*/ 812800 w 4215960"/>
                <a:gd name="connsiteY97" fmla="*/ 3747225 h 4405856"/>
                <a:gd name="connsiteX98" fmla="*/ 849085 w 4215960"/>
                <a:gd name="connsiteY98" fmla="*/ 3790768 h 4405856"/>
                <a:gd name="connsiteX99" fmla="*/ 870857 w 4215960"/>
                <a:gd name="connsiteY99" fmla="*/ 3805282 h 4405856"/>
                <a:gd name="connsiteX100" fmla="*/ 907143 w 4215960"/>
                <a:gd name="connsiteY100" fmla="*/ 3848825 h 4405856"/>
                <a:gd name="connsiteX101" fmla="*/ 936171 w 4215960"/>
                <a:gd name="connsiteY101" fmla="*/ 3870596 h 4405856"/>
                <a:gd name="connsiteX102" fmla="*/ 1030514 w 4215960"/>
                <a:gd name="connsiteY102" fmla="*/ 3914139 h 4405856"/>
                <a:gd name="connsiteX103" fmla="*/ 1480457 w 4215960"/>
                <a:gd name="connsiteY103" fmla="*/ 3899625 h 4405856"/>
                <a:gd name="connsiteX104" fmla="*/ 1531257 w 4215960"/>
                <a:gd name="connsiteY104" fmla="*/ 3885111 h 4405856"/>
                <a:gd name="connsiteX105" fmla="*/ 1618343 w 4215960"/>
                <a:gd name="connsiteY105" fmla="*/ 3877853 h 4405856"/>
                <a:gd name="connsiteX106" fmla="*/ 1698171 w 4215960"/>
                <a:gd name="connsiteY106" fmla="*/ 3863339 h 4405856"/>
                <a:gd name="connsiteX107" fmla="*/ 1756228 w 4215960"/>
                <a:gd name="connsiteY107" fmla="*/ 3856082 h 4405856"/>
                <a:gd name="connsiteX108" fmla="*/ 1785257 w 4215960"/>
                <a:gd name="connsiteY108" fmla="*/ 3841568 h 4405856"/>
                <a:gd name="connsiteX109" fmla="*/ 1850571 w 4215960"/>
                <a:gd name="connsiteY109" fmla="*/ 3819796 h 4405856"/>
                <a:gd name="connsiteX110" fmla="*/ 1886857 w 4215960"/>
                <a:gd name="connsiteY110" fmla="*/ 3805282 h 4405856"/>
                <a:gd name="connsiteX111" fmla="*/ 1988457 w 4215960"/>
                <a:gd name="connsiteY111" fmla="*/ 3790768 h 4405856"/>
                <a:gd name="connsiteX112" fmla="*/ 2017485 w 4215960"/>
                <a:gd name="connsiteY112" fmla="*/ 3783511 h 4405856"/>
                <a:gd name="connsiteX113" fmla="*/ 2637971 w 4215960"/>
                <a:gd name="connsiteY113" fmla="*/ 4130265 h 4405856"/>
                <a:gd name="connsiteX114" fmla="*/ 2724375 w 4215960"/>
                <a:gd name="connsiteY114" fmla="*/ 4316455 h 4405856"/>
                <a:gd name="connsiteX115" fmla="*/ 2784700 w 4215960"/>
                <a:gd name="connsiteY115" fmla="*/ 4375193 h 4405856"/>
                <a:gd name="connsiteX116" fmla="*/ 2795812 w 4215960"/>
                <a:gd name="connsiteY116" fmla="*/ 4345030 h 4405856"/>
                <a:gd name="connsiteX117" fmla="*/ 2841850 w 4215960"/>
                <a:gd name="connsiteY117" fmla="*/ 4318042 h 4405856"/>
                <a:gd name="connsiteX118" fmla="*/ 2892650 w 4215960"/>
                <a:gd name="connsiteY118" fmla="*/ 4391068 h 4405856"/>
                <a:gd name="connsiteX119" fmla="*/ 2941863 w 4215960"/>
                <a:gd name="connsiteY119" fmla="*/ 4394243 h 4405856"/>
                <a:gd name="connsiteX120" fmla="*/ 2897412 w 4215960"/>
                <a:gd name="connsiteY120" fmla="*/ 4300581 h 4405856"/>
                <a:gd name="connsiteX121" fmla="*/ 2854550 w 4215960"/>
                <a:gd name="connsiteY121" fmla="*/ 4232318 h 4405856"/>
                <a:gd name="connsiteX122" fmla="*/ 2897413 w 4215960"/>
                <a:gd name="connsiteY122" fmla="*/ 4216442 h 4405856"/>
                <a:gd name="connsiteX123" fmla="*/ 2878362 w 4215960"/>
                <a:gd name="connsiteY123" fmla="*/ 4175168 h 4405856"/>
                <a:gd name="connsiteX124" fmla="*/ 2930750 w 4215960"/>
                <a:gd name="connsiteY124" fmla="*/ 4184693 h 4405856"/>
                <a:gd name="connsiteX125" fmla="*/ 2910113 w 4215960"/>
                <a:gd name="connsiteY125" fmla="*/ 4151355 h 4405856"/>
                <a:gd name="connsiteX126" fmla="*/ 2931432 w 4215960"/>
                <a:gd name="connsiteY126" fmla="*/ 4134801 h 4405856"/>
                <a:gd name="connsiteX127" fmla="*/ 3052535 w 4215960"/>
                <a:gd name="connsiteY127" fmla="*/ 4220074 h 4405856"/>
                <a:gd name="connsiteX128" fmla="*/ 3087912 w 4215960"/>
                <a:gd name="connsiteY128" fmla="*/ 4206917 h 4405856"/>
                <a:gd name="connsiteX129" fmla="*/ 3140299 w 4215960"/>
                <a:gd name="connsiteY129" fmla="*/ 4272006 h 4405856"/>
                <a:gd name="connsiteX130" fmla="*/ 3160937 w 4215960"/>
                <a:gd name="connsiteY130" fmla="*/ 4330743 h 4405856"/>
                <a:gd name="connsiteX131" fmla="*/ 3268887 w 4215960"/>
                <a:gd name="connsiteY131" fmla="*/ 4349792 h 4405856"/>
                <a:gd name="connsiteX132" fmla="*/ 3208563 w 4215960"/>
                <a:gd name="connsiteY132" fmla="*/ 4283117 h 4405856"/>
                <a:gd name="connsiteX133" fmla="*/ 3205387 w 4215960"/>
                <a:gd name="connsiteY133" fmla="*/ 4214855 h 4405856"/>
                <a:gd name="connsiteX134" fmla="*/ 3259362 w 4215960"/>
                <a:gd name="connsiteY134" fmla="*/ 4270418 h 4405856"/>
                <a:gd name="connsiteX135" fmla="*/ 3308575 w 4215960"/>
                <a:gd name="connsiteY135" fmla="*/ 4275180 h 4405856"/>
                <a:gd name="connsiteX136" fmla="*/ 3302225 w 4215960"/>
                <a:gd name="connsiteY136" fmla="*/ 4225968 h 4405856"/>
                <a:gd name="connsiteX137" fmla="*/ 3362550 w 4215960"/>
                <a:gd name="connsiteY137" fmla="*/ 4230730 h 4405856"/>
                <a:gd name="connsiteX138" fmla="*/ 3424462 w 4215960"/>
                <a:gd name="connsiteY138" fmla="*/ 4273592 h 4405856"/>
                <a:gd name="connsiteX139" fmla="*/ 3456212 w 4215960"/>
                <a:gd name="connsiteY139" fmla="*/ 4260893 h 4405856"/>
                <a:gd name="connsiteX140" fmla="*/ 3449863 w 4215960"/>
                <a:gd name="connsiteY140" fmla="*/ 4225968 h 4405856"/>
                <a:gd name="connsiteX141" fmla="*/ 3491138 w 4215960"/>
                <a:gd name="connsiteY141" fmla="*/ 4202156 h 4405856"/>
                <a:gd name="connsiteX142" fmla="*/ 3575275 w 4215960"/>
                <a:gd name="connsiteY142" fmla="*/ 4259306 h 4405856"/>
                <a:gd name="connsiteX143" fmla="*/ 3592738 w 4215960"/>
                <a:gd name="connsiteY143" fmla="*/ 4157708 h 4405856"/>
                <a:gd name="connsiteX144" fmla="*/ 3567338 w 4215960"/>
                <a:gd name="connsiteY144" fmla="*/ 4135482 h 4405856"/>
                <a:gd name="connsiteX145" fmla="*/ 3494312 w 4215960"/>
                <a:gd name="connsiteY145" fmla="*/ 4092619 h 4405856"/>
                <a:gd name="connsiteX146" fmla="*/ 3516537 w 4215960"/>
                <a:gd name="connsiteY146" fmla="*/ 4067220 h 4405856"/>
                <a:gd name="connsiteX147" fmla="*/ 3537175 w 4215960"/>
                <a:gd name="connsiteY147" fmla="*/ 4044994 h 4405856"/>
                <a:gd name="connsiteX148" fmla="*/ 3591150 w 4215960"/>
                <a:gd name="connsiteY148" fmla="*/ 4076745 h 4405856"/>
                <a:gd name="connsiteX149" fmla="*/ 3597500 w 4215960"/>
                <a:gd name="connsiteY149" fmla="*/ 4032295 h 4405856"/>
                <a:gd name="connsiteX150" fmla="*/ 3541937 w 4215960"/>
                <a:gd name="connsiteY150" fmla="*/ 4008482 h 4405856"/>
                <a:gd name="connsiteX151" fmla="*/ 3540350 w 4215960"/>
                <a:gd name="connsiteY151" fmla="*/ 3998958 h 4405856"/>
                <a:gd name="connsiteX152" fmla="*/ 3527649 w 4215960"/>
                <a:gd name="connsiteY152" fmla="*/ 3960859 h 4405856"/>
                <a:gd name="connsiteX153" fmla="*/ 3533999 w 4215960"/>
                <a:gd name="connsiteY153" fmla="*/ 3913233 h 4405856"/>
                <a:gd name="connsiteX154" fmla="*/ 3545112 w 4215960"/>
                <a:gd name="connsiteY154" fmla="*/ 3857670 h 4405856"/>
                <a:gd name="connsiteX155" fmla="*/ 3507012 w 4215960"/>
                <a:gd name="connsiteY155" fmla="*/ 3827508 h 4405856"/>
                <a:gd name="connsiteX156" fmla="*/ 3540349 w 4215960"/>
                <a:gd name="connsiteY156" fmla="*/ 3817983 h 4405856"/>
                <a:gd name="connsiteX157" fmla="*/ 3518124 w 4215960"/>
                <a:gd name="connsiteY157" fmla="*/ 3781470 h 4405856"/>
                <a:gd name="connsiteX158" fmla="*/ 3556225 w 4215960"/>
                <a:gd name="connsiteY158" fmla="*/ 3776709 h 4405856"/>
                <a:gd name="connsiteX159" fmla="*/ 3562574 w 4215960"/>
                <a:gd name="connsiteY159" fmla="*/ 3743370 h 4405856"/>
                <a:gd name="connsiteX160" fmla="*/ 3624488 w 4215960"/>
                <a:gd name="connsiteY160" fmla="*/ 3752897 h 4405856"/>
                <a:gd name="connsiteX161" fmla="*/ 3657601 w 4215960"/>
                <a:gd name="connsiteY161" fmla="*/ 3768089 h 4405856"/>
                <a:gd name="connsiteX162" fmla="*/ 3623808 w 4215960"/>
                <a:gd name="connsiteY162" fmla="*/ 3809137 h 4405856"/>
                <a:gd name="connsiteX163" fmla="*/ 3662816 w 4215960"/>
                <a:gd name="connsiteY163" fmla="*/ 3916633 h 4405856"/>
                <a:gd name="connsiteX164" fmla="*/ 3715203 w 4215960"/>
                <a:gd name="connsiteY164" fmla="*/ 3947931 h 4405856"/>
                <a:gd name="connsiteX165" fmla="*/ 3767137 w 4215960"/>
                <a:gd name="connsiteY165" fmla="*/ 3905749 h 4405856"/>
                <a:gd name="connsiteX166" fmla="*/ 3852862 w 4215960"/>
                <a:gd name="connsiteY166" fmla="*/ 3857216 h 4405856"/>
                <a:gd name="connsiteX167" fmla="*/ 3835626 w 4215960"/>
                <a:gd name="connsiteY167" fmla="*/ 3768315 h 4405856"/>
                <a:gd name="connsiteX168" fmla="*/ 3912960 w 4215960"/>
                <a:gd name="connsiteY168" fmla="*/ 3635646 h 4405856"/>
                <a:gd name="connsiteX169" fmla="*/ 4205514 w 4215960"/>
                <a:gd name="connsiteY169" fmla="*/ 3302498 h 4405856"/>
                <a:gd name="connsiteX170" fmla="*/ 4124097 w 4215960"/>
                <a:gd name="connsiteY170" fmla="*/ 3293426 h 4405856"/>
                <a:gd name="connsiteX171" fmla="*/ 4128634 w 4215960"/>
                <a:gd name="connsiteY171" fmla="*/ 3201578 h 4405856"/>
                <a:gd name="connsiteX172" fmla="*/ 4079647 w 4215960"/>
                <a:gd name="connsiteY172" fmla="*/ 3176406 h 4405856"/>
                <a:gd name="connsiteX173" fmla="*/ 3995510 w 4215960"/>
                <a:gd name="connsiteY173" fmla="*/ 3207928 h 4405856"/>
                <a:gd name="connsiteX174" fmla="*/ 3958771 w 4215960"/>
                <a:gd name="connsiteY174" fmla="*/ 3171643 h 4405856"/>
                <a:gd name="connsiteX175" fmla="*/ 4003448 w 4215960"/>
                <a:gd name="connsiteY175" fmla="*/ 3148738 h 4405856"/>
                <a:gd name="connsiteX176" fmla="*/ 3874181 w 4215960"/>
                <a:gd name="connsiteY176" fmla="*/ 2935559 h 4405856"/>
                <a:gd name="connsiteX177" fmla="*/ 3889147 w 4215960"/>
                <a:gd name="connsiteY177" fmla="*/ 2905396 h 4405856"/>
                <a:gd name="connsiteX178" fmla="*/ 3865562 w 4215960"/>
                <a:gd name="connsiteY178" fmla="*/ 2789736 h 4405856"/>
                <a:gd name="connsiteX179" fmla="*/ 3706813 w 4215960"/>
                <a:gd name="connsiteY179" fmla="*/ 2778850 h 4405856"/>
                <a:gd name="connsiteX180" fmla="*/ 3673475 w 4215960"/>
                <a:gd name="connsiteY180" fmla="*/ 2827608 h 4405856"/>
                <a:gd name="connsiteX181" fmla="*/ 3584575 w 4215960"/>
                <a:gd name="connsiteY181" fmla="*/ 2842124 h 4405856"/>
                <a:gd name="connsiteX182" fmla="*/ 3590925 w 4215960"/>
                <a:gd name="connsiteY182" fmla="*/ 2820125 h 4405856"/>
                <a:gd name="connsiteX183" fmla="*/ 3537403 w 4215960"/>
                <a:gd name="connsiteY183" fmla="*/ 2804024 h 4405856"/>
                <a:gd name="connsiteX184" fmla="*/ 3512684 w 4215960"/>
                <a:gd name="connsiteY184" fmla="*/ 2638923 h 4405856"/>
                <a:gd name="connsiteX185" fmla="*/ 3232377 w 4215960"/>
                <a:gd name="connsiteY185" fmla="*/ 2572248 h 4405856"/>
                <a:gd name="connsiteX186" fmla="*/ 3096078 w 4215960"/>
                <a:gd name="connsiteY186" fmla="*/ 2615564 h 4405856"/>
                <a:gd name="connsiteX187" fmla="*/ 2964089 w 4215960"/>
                <a:gd name="connsiteY187" fmla="*/ 2608080 h 4405856"/>
                <a:gd name="connsiteX188" fmla="*/ 2831646 w 4215960"/>
                <a:gd name="connsiteY188" fmla="*/ 2497182 h 4405856"/>
                <a:gd name="connsiteX189" fmla="*/ 2618468 w 4215960"/>
                <a:gd name="connsiteY189" fmla="*/ 2193969 h 4405856"/>
                <a:gd name="connsiteX190" fmla="*/ 2220006 w 4215960"/>
                <a:gd name="connsiteY190" fmla="*/ 2054496 h 4405856"/>
                <a:gd name="connsiteX191" fmla="*/ 1983468 w 4215960"/>
                <a:gd name="connsiteY191" fmla="*/ 1741532 h 4405856"/>
                <a:gd name="connsiteX192" fmla="*/ 2017259 w 4215960"/>
                <a:gd name="connsiteY192" fmla="*/ 1716586 h 4405856"/>
                <a:gd name="connsiteX193" fmla="*/ 2076903 w 4215960"/>
                <a:gd name="connsiteY193" fmla="*/ 1799589 h 4405856"/>
                <a:gd name="connsiteX194" fmla="*/ 2097087 w 4215960"/>
                <a:gd name="connsiteY194" fmla="*/ 1782126 h 4405856"/>
                <a:gd name="connsiteX195" fmla="*/ 2140177 w 4215960"/>
                <a:gd name="connsiteY195" fmla="*/ 1812970 h 4405856"/>
                <a:gd name="connsiteX196" fmla="*/ 2228850 w 4215960"/>
                <a:gd name="connsiteY196" fmla="*/ 1759221 h 4405856"/>
                <a:gd name="connsiteX197" fmla="*/ 2244952 w 4215960"/>
                <a:gd name="connsiteY197" fmla="*/ 1738811 h 4405856"/>
                <a:gd name="connsiteX198" fmla="*/ 2303235 w 4215960"/>
                <a:gd name="connsiteY198" fmla="*/ 1739037 h 4405856"/>
                <a:gd name="connsiteX199" fmla="*/ 2319338 w 4215960"/>
                <a:gd name="connsiteY199" fmla="*/ 1705927 h 4405856"/>
                <a:gd name="connsiteX200" fmla="*/ 2300514 w 4215960"/>
                <a:gd name="connsiteY200" fmla="*/ 1680300 h 4405856"/>
                <a:gd name="connsiteX201" fmla="*/ 2233386 w 4215960"/>
                <a:gd name="connsiteY201" fmla="*/ 1700257 h 4405856"/>
                <a:gd name="connsiteX202" fmla="*/ 2211614 w 4215960"/>
                <a:gd name="connsiteY202" fmla="*/ 1646736 h 4405856"/>
                <a:gd name="connsiteX203" fmla="*/ 2232932 w 4215960"/>
                <a:gd name="connsiteY203" fmla="*/ 1617026 h 4405856"/>
                <a:gd name="connsiteX204" fmla="*/ 2176462 w 4215960"/>
                <a:gd name="connsiteY204" fmla="*/ 1513612 h 4405856"/>
                <a:gd name="connsiteX205" fmla="*/ 2127931 w 4215960"/>
                <a:gd name="connsiteY205" fmla="*/ 1552393 h 4405856"/>
                <a:gd name="connsiteX206" fmla="*/ 2038576 w 4215960"/>
                <a:gd name="connsiteY206" fmla="*/ 1497737 h 4405856"/>
                <a:gd name="connsiteX207" fmla="*/ 2090510 w 4215960"/>
                <a:gd name="connsiteY207" fmla="*/ 1405208 h 4405856"/>
                <a:gd name="connsiteX208" fmla="*/ 2047648 w 4215960"/>
                <a:gd name="connsiteY208" fmla="*/ 1284105 h 4405856"/>
                <a:gd name="connsiteX209" fmla="*/ 2062389 w 4215960"/>
                <a:gd name="connsiteY209" fmla="*/ 1160053 h 4405856"/>
                <a:gd name="connsiteX210" fmla="*/ 2157639 w 4215960"/>
                <a:gd name="connsiteY210" fmla="*/ 1086348 h 4405856"/>
                <a:gd name="connsiteX211" fmla="*/ 2262868 w 4215960"/>
                <a:gd name="connsiteY211" fmla="*/ 1063896 h 4405856"/>
                <a:gd name="connsiteX212" fmla="*/ 2199821 w 4215960"/>
                <a:gd name="connsiteY212" fmla="*/ 974089 h 4405856"/>
                <a:gd name="connsiteX213" fmla="*/ 2182585 w 4215960"/>
                <a:gd name="connsiteY213" fmla="*/ 1018766 h 4405856"/>
                <a:gd name="connsiteX214" fmla="*/ 2139270 w 4215960"/>
                <a:gd name="connsiteY214" fmla="*/ 971595 h 4405856"/>
                <a:gd name="connsiteX215" fmla="*/ 2160588 w 4215960"/>
                <a:gd name="connsiteY215" fmla="*/ 886323 h 4405856"/>
                <a:gd name="connsiteX216" fmla="*/ 2233612 w 4215960"/>
                <a:gd name="connsiteY216" fmla="*/ 789032 h 4405856"/>
                <a:gd name="connsiteX217" fmla="*/ 2216603 w 4215960"/>
                <a:gd name="connsiteY217" fmla="*/ 682443 h 4405856"/>
                <a:gd name="connsiteX218" fmla="*/ 2045381 w 4215960"/>
                <a:gd name="connsiteY218" fmla="*/ 692194 h 4405856"/>
                <a:gd name="connsiteX219" fmla="*/ 2026103 w 4215960"/>
                <a:gd name="connsiteY219" fmla="*/ 734831 h 4405856"/>
                <a:gd name="connsiteX220" fmla="*/ 1993900 w 4215960"/>
                <a:gd name="connsiteY220" fmla="*/ 667248 h 4405856"/>
                <a:gd name="connsiteX221" fmla="*/ 1964190 w 4215960"/>
                <a:gd name="connsiteY221" fmla="*/ 707616 h 4405856"/>
                <a:gd name="connsiteX222" fmla="*/ 1778681 w 4215960"/>
                <a:gd name="connsiteY222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354237 w 4215960"/>
                <a:gd name="connsiteY53" fmla="*/ 134986 h 4405856"/>
                <a:gd name="connsiteX54" fmla="*/ 222475 w 4215960"/>
                <a:gd name="connsiteY54" fmla="*/ 290561 h 4405856"/>
                <a:gd name="connsiteX55" fmla="*/ 97744 w 4215960"/>
                <a:gd name="connsiteY55" fmla="*/ 542516 h 4405856"/>
                <a:gd name="connsiteX56" fmla="*/ 312057 w 4215960"/>
                <a:gd name="connsiteY56" fmla="*/ 844368 h 4405856"/>
                <a:gd name="connsiteX57" fmla="*/ 239485 w 4215960"/>
                <a:gd name="connsiteY57" fmla="*/ 895168 h 4405856"/>
                <a:gd name="connsiteX58" fmla="*/ 210457 w 4215960"/>
                <a:gd name="connsiteY58" fmla="*/ 902425 h 4405856"/>
                <a:gd name="connsiteX59" fmla="*/ 159657 w 4215960"/>
                <a:gd name="connsiteY59" fmla="*/ 931453 h 4405856"/>
                <a:gd name="connsiteX60" fmla="*/ 130628 w 4215960"/>
                <a:gd name="connsiteY60" fmla="*/ 960482 h 4405856"/>
                <a:gd name="connsiteX61" fmla="*/ 108857 w 4215960"/>
                <a:gd name="connsiteY61" fmla="*/ 982253 h 4405856"/>
                <a:gd name="connsiteX62" fmla="*/ 94343 w 4215960"/>
                <a:gd name="connsiteY62" fmla="*/ 996768 h 4405856"/>
                <a:gd name="connsiteX63" fmla="*/ 43543 w 4215960"/>
                <a:gd name="connsiteY63" fmla="*/ 1076596 h 4405856"/>
                <a:gd name="connsiteX64" fmla="*/ 14514 w 4215960"/>
                <a:gd name="connsiteY64" fmla="*/ 1156425 h 4405856"/>
                <a:gd name="connsiteX65" fmla="*/ 0 w 4215960"/>
                <a:gd name="connsiteY65" fmla="*/ 1214482 h 4405856"/>
                <a:gd name="connsiteX66" fmla="*/ 7257 w 4215960"/>
                <a:gd name="connsiteY66" fmla="*/ 2186939 h 4405856"/>
                <a:gd name="connsiteX67" fmla="*/ 29028 w 4215960"/>
                <a:gd name="connsiteY67" fmla="*/ 2288539 h 4405856"/>
                <a:gd name="connsiteX68" fmla="*/ 43543 w 4215960"/>
                <a:gd name="connsiteY68" fmla="*/ 2324825 h 4405856"/>
                <a:gd name="connsiteX69" fmla="*/ 58057 w 4215960"/>
                <a:gd name="connsiteY69" fmla="*/ 2390139 h 4405856"/>
                <a:gd name="connsiteX70" fmla="*/ 79828 w 4215960"/>
                <a:gd name="connsiteY70" fmla="*/ 2440939 h 4405856"/>
                <a:gd name="connsiteX71" fmla="*/ 116114 w 4215960"/>
                <a:gd name="connsiteY71" fmla="*/ 2557053 h 4405856"/>
                <a:gd name="connsiteX72" fmla="*/ 137885 w 4215960"/>
                <a:gd name="connsiteY72" fmla="*/ 2622368 h 4405856"/>
                <a:gd name="connsiteX73" fmla="*/ 145143 w 4215960"/>
                <a:gd name="connsiteY73" fmla="*/ 2644139 h 4405856"/>
                <a:gd name="connsiteX74" fmla="*/ 166914 w 4215960"/>
                <a:gd name="connsiteY74" fmla="*/ 2687682 h 4405856"/>
                <a:gd name="connsiteX75" fmla="*/ 188685 w 4215960"/>
                <a:gd name="connsiteY75" fmla="*/ 2738482 h 4405856"/>
                <a:gd name="connsiteX76" fmla="*/ 195943 w 4215960"/>
                <a:gd name="connsiteY76" fmla="*/ 2767511 h 4405856"/>
                <a:gd name="connsiteX77" fmla="*/ 232228 w 4215960"/>
                <a:gd name="connsiteY77" fmla="*/ 2818311 h 4405856"/>
                <a:gd name="connsiteX78" fmla="*/ 254000 w 4215960"/>
                <a:gd name="connsiteY78" fmla="*/ 2876368 h 4405856"/>
                <a:gd name="connsiteX79" fmla="*/ 275771 w 4215960"/>
                <a:gd name="connsiteY79" fmla="*/ 2898139 h 4405856"/>
                <a:gd name="connsiteX80" fmla="*/ 312057 w 4215960"/>
                <a:gd name="connsiteY80" fmla="*/ 2970711 h 4405856"/>
                <a:gd name="connsiteX81" fmla="*/ 348343 w 4215960"/>
                <a:gd name="connsiteY81" fmla="*/ 3021511 h 4405856"/>
                <a:gd name="connsiteX82" fmla="*/ 355600 w 4215960"/>
                <a:gd name="connsiteY82" fmla="*/ 3043282 h 4405856"/>
                <a:gd name="connsiteX83" fmla="*/ 406400 w 4215960"/>
                <a:gd name="connsiteY83" fmla="*/ 3108596 h 4405856"/>
                <a:gd name="connsiteX84" fmla="*/ 435428 w 4215960"/>
                <a:gd name="connsiteY84" fmla="*/ 3173911 h 4405856"/>
                <a:gd name="connsiteX85" fmla="*/ 457200 w 4215960"/>
                <a:gd name="connsiteY85" fmla="*/ 3202939 h 4405856"/>
                <a:gd name="connsiteX86" fmla="*/ 471714 w 4215960"/>
                <a:gd name="connsiteY86" fmla="*/ 3260996 h 4405856"/>
                <a:gd name="connsiteX87" fmla="*/ 478971 w 4215960"/>
                <a:gd name="connsiteY87" fmla="*/ 3282768 h 4405856"/>
                <a:gd name="connsiteX88" fmla="*/ 486228 w 4215960"/>
                <a:gd name="connsiteY88" fmla="*/ 3311796 h 4405856"/>
                <a:gd name="connsiteX89" fmla="*/ 493485 w 4215960"/>
                <a:gd name="connsiteY89" fmla="*/ 3377111 h 4405856"/>
                <a:gd name="connsiteX90" fmla="*/ 515257 w 4215960"/>
                <a:gd name="connsiteY90" fmla="*/ 3435168 h 4405856"/>
                <a:gd name="connsiteX91" fmla="*/ 544285 w 4215960"/>
                <a:gd name="connsiteY91" fmla="*/ 3478711 h 4405856"/>
                <a:gd name="connsiteX92" fmla="*/ 573314 w 4215960"/>
                <a:gd name="connsiteY92" fmla="*/ 3529511 h 4405856"/>
                <a:gd name="connsiteX93" fmla="*/ 602343 w 4215960"/>
                <a:gd name="connsiteY93" fmla="*/ 3551282 h 4405856"/>
                <a:gd name="connsiteX94" fmla="*/ 645885 w 4215960"/>
                <a:gd name="connsiteY94" fmla="*/ 3594825 h 4405856"/>
                <a:gd name="connsiteX95" fmla="*/ 674914 w 4215960"/>
                <a:gd name="connsiteY95" fmla="*/ 3616596 h 4405856"/>
                <a:gd name="connsiteX96" fmla="*/ 711200 w 4215960"/>
                <a:gd name="connsiteY96" fmla="*/ 3660139 h 4405856"/>
                <a:gd name="connsiteX97" fmla="*/ 740228 w 4215960"/>
                <a:gd name="connsiteY97" fmla="*/ 3681911 h 4405856"/>
                <a:gd name="connsiteX98" fmla="*/ 812800 w 4215960"/>
                <a:gd name="connsiteY98" fmla="*/ 3747225 h 4405856"/>
                <a:gd name="connsiteX99" fmla="*/ 849085 w 4215960"/>
                <a:gd name="connsiteY99" fmla="*/ 3790768 h 4405856"/>
                <a:gd name="connsiteX100" fmla="*/ 870857 w 4215960"/>
                <a:gd name="connsiteY100" fmla="*/ 3805282 h 4405856"/>
                <a:gd name="connsiteX101" fmla="*/ 907143 w 4215960"/>
                <a:gd name="connsiteY101" fmla="*/ 3848825 h 4405856"/>
                <a:gd name="connsiteX102" fmla="*/ 936171 w 4215960"/>
                <a:gd name="connsiteY102" fmla="*/ 3870596 h 4405856"/>
                <a:gd name="connsiteX103" fmla="*/ 1030514 w 4215960"/>
                <a:gd name="connsiteY103" fmla="*/ 3914139 h 4405856"/>
                <a:gd name="connsiteX104" fmla="*/ 1480457 w 4215960"/>
                <a:gd name="connsiteY104" fmla="*/ 3899625 h 4405856"/>
                <a:gd name="connsiteX105" fmla="*/ 1531257 w 4215960"/>
                <a:gd name="connsiteY105" fmla="*/ 3885111 h 4405856"/>
                <a:gd name="connsiteX106" fmla="*/ 1618343 w 4215960"/>
                <a:gd name="connsiteY106" fmla="*/ 3877853 h 4405856"/>
                <a:gd name="connsiteX107" fmla="*/ 1698171 w 4215960"/>
                <a:gd name="connsiteY107" fmla="*/ 3863339 h 4405856"/>
                <a:gd name="connsiteX108" fmla="*/ 1756228 w 4215960"/>
                <a:gd name="connsiteY108" fmla="*/ 3856082 h 4405856"/>
                <a:gd name="connsiteX109" fmla="*/ 1785257 w 4215960"/>
                <a:gd name="connsiteY109" fmla="*/ 3841568 h 4405856"/>
                <a:gd name="connsiteX110" fmla="*/ 1850571 w 4215960"/>
                <a:gd name="connsiteY110" fmla="*/ 3819796 h 4405856"/>
                <a:gd name="connsiteX111" fmla="*/ 1886857 w 4215960"/>
                <a:gd name="connsiteY111" fmla="*/ 3805282 h 4405856"/>
                <a:gd name="connsiteX112" fmla="*/ 1988457 w 4215960"/>
                <a:gd name="connsiteY112" fmla="*/ 3790768 h 4405856"/>
                <a:gd name="connsiteX113" fmla="*/ 2017485 w 4215960"/>
                <a:gd name="connsiteY113" fmla="*/ 3783511 h 4405856"/>
                <a:gd name="connsiteX114" fmla="*/ 2637971 w 4215960"/>
                <a:gd name="connsiteY114" fmla="*/ 4130265 h 4405856"/>
                <a:gd name="connsiteX115" fmla="*/ 2724375 w 4215960"/>
                <a:gd name="connsiteY115" fmla="*/ 4316455 h 4405856"/>
                <a:gd name="connsiteX116" fmla="*/ 2784700 w 4215960"/>
                <a:gd name="connsiteY116" fmla="*/ 4375193 h 4405856"/>
                <a:gd name="connsiteX117" fmla="*/ 2795812 w 4215960"/>
                <a:gd name="connsiteY117" fmla="*/ 4345030 h 4405856"/>
                <a:gd name="connsiteX118" fmla="*/ 2841850 w 4215960"/>
                <a:gd name="connsiteY118" fmla="*/ 4318042 h 4405856"/>
                <a:gd name="connsiteX119" fmla="*/ 2892650 w 4215960"/>
                <a:gd name="connsiteY119" fmla="*/ 4391068 h 4405856"/>
                <a:gd name="connsiteX120" fmla="*/ 2941863 w 4215960"/>
                <a:gd name="connsiteY120" fmla="*/ 4394243 h 4405856"/>
                <a:gd name="connsiteX121" fmla="*/ 2897412 w 4215960"/>
                <a:gd name="connsiteY121" fmla="*/ 4300581 h 4405856"/>
                <a:gd name="connsiteX122" fmla="*/ 2854550 w 4215960"/>
                <a:gd name="connsiteY122" fmla="*/ 4232318 h 4405856"/>
                <a:gd name="connsiteX123" fmla="*/ 2897413 w 4215960"/>
                <a:gd name="connsiteY123" fmla="*/ 4216442 h 4405856"/>
                <a:gd name="connsiteX124" fmla="*/ 2878362 w 4215960"/>
                <a:gd name="connsiteY124" fmla="*/ 4175168 h 4405856"/>
                <a:gd name="connsiteX125" fmla="*/ 2930750 w 4215960"/>
                <a:gd name="connsiteY125" fmla="*/ 4184693 h 4405856"/>
                <a:gd name="connsiteX126" fmla="*/ 2910113 w 4215960"/>
                <a:gd name="connsiteY126" fmla="*/ 4151355 h 4405856"/>
                <a:gd name="connsiteX127" fmla="*/ 2931432 w 4215960"/>
                <a:gd name="connsiteY127" fmla="*/ 4134801 h 4405856"/>
                <a:gd name="connsiteX128" fmla="*/ 3052535 w 4215960"/>
                <a:gd name="connsiteY128" fmla="*/ 4220074 h 4405856"/>
                <a:gd name="connsiteX129" fmla="*/ 3087912 w 4215960"/>
                <a:gd name="connsiteY129" fmla="*/ 4206917 h 4405856"/>
                <a:gd name="connsiteX130" fmla="*/ 3140299 w 4215960"/>
                <a:gd name="connsiteY130" fmla="*/ 4272006 h 4405856"/>
                <a:gd name="connsiteX131" fmla="*/ 3160937 w 4215960"/>
                <a:gd name="connsiteY131" fmla="*/ 4330743 h 4405856"/>
                <a:gd name="connsiteX132" fmla="*/ 3268887 w 4215960"/>
                <a:gd name="connsiteY132" fmla="*/ 4349792 h 4405856"/>
                <a:gd name="connsiteX133" fmla="*/ 3208563 w 4215960"/>
                <a:gd name="connsiteY133" fmla="*/ 4283117 h 4405856"/>
                <a:gd name="connsiteX134" fmla="*/ 3205387 w 4215960"/>
                <a:gd name="connsiteY134" fmla="*/ 4214855 h 4405856"/>
                <a:gd name="connsiteX135" fmla="*/ 3259362 w 4215960"/>
                <a:gd name="connsiteY135" fmla="*/ 4270418 h 4405856"/>
                <a:gd name="connsiteX136" fmla="*/ 3308575 w 4215960"/>
                <a:gd name="connsiteY136" fmla="*/ 4275180 h 4405856"/>
                <a:gd name="connsiteX137" fmla="*/ 3302225 w 4215960"/>
                <a:gd name="connsiteY137" fmla="*/ 4225968 h 4405856"/>
                <a:gd name="connsiteX138" fmla="*/ 3362550 w 4215960"/>
                <a:gd name="connsiteY138" fmla="*/ 4230730 h 4405856"/>
                <a:gd name="connsiteX139" fmla="*/ 3424462 w 4215960"/>
                <a:gd name="connsiteY139" fmla="*/ 4273592 h 4405856"/>
                <a:gd name="connsiteX140" fmla="*/ 3456212 w 4215960"/>
                <a:gd name="connsiteY140" fmla="*/ 4260893 h 4405856"/>
                <a:gd name="connsiteX141" fmla="*/ 3449863 w 4215960"/>
                <a:gd name="connsiteY141" fmla="*/ 4225968 h 4405856"/>
                <a:gd name="connsiteX142" fmla="*/ 3491138 w 4215960"/>
                <a:gd name="connsiteY142" fmla="*/ 4202156 h 4405856"/>
                <a:gd name="connsiteX143" fmla="*/ 3575275 w 4215960"/>
                <a:gd name="connsiteY143" fmla="*/ 4259306 h 4405856"/>
                <a:gd name="connsiteX144" fmla="*/ 3592738 w 4215960"/>
                <a:gd name="connsiteY144" fmla="*/ 4157708 h 4405856"/>
                <a:gd name="connsiteX145" fmla="*/ 3567338 w 4215960"/>
                <a:gd name="connsiteY145" fmla="*/ 4135482 h 4405856"/>
                <a:gd name="connsiteX146" fmla="*/ 3494312 w 4215960"/>
                <a:gd name="connsiteY146" fmla="*/ 4092619 h 4405856"/>
                <a:gd name="connsiteX147" fmla="*/ 3516537 w 4215960"/>
                <a:gd name="connsiteY147" fmla="*/ 4067220 h 4405856"/>
                <a:gd name="connsiteX148" fmla="*/ 3537175 w 4215960"/>
                <a:gd name="connsiteY148" fmla="*/ 4044994 h 4405856"/>
                <a:gd name="connsiteX149" fmla="*/ 3591150 w 4215960"/>
                <a:gd name="connsiteY149" fmla="*/ 4076745 h 4405856"/>
                <a:gd name="connsiteX150" fmla="*/ 3597500 w 4215960"/>
                <a:gd name="connsiteY150" fmla="*/ 4032295 h 4405856"/>
                <a:gd name="connsiteX151" fmla="*/ 3541937 w 4215960"/>
                <a:gd name="connsiteY151" fmla="*/ 4008482 h 4405856"/>
                <a:gd name="connsiteX152" fmla="*/ 3540350 w 4215960"/>
                <a:gd name="connsiteY152" fmla="*/ 3998958 h 4405856"/>
                <a:gd name="connsiteX153" fmla="*/ 3527649 w 4215960"/>
                <a:gd name="connsiteY153" fmla="*/ 3960859 h 4405856"/>
                <a:gd name="connsiteX154" fmla="*/ 3533999 w 4215960"/>
                <a:gd name="connsiteY154" fmla="*/ 3913233 h 4405856"/>
                <a:gd name="connsiteX155" fmla="*/ 3545112 w 4215960"/>
                <a:gd name="connsiteY155" fmla="*/ 3857670 h 4405856"/>
                <a:gd name="connsiteX156" fmla="*/ 3507012 w 4215960"/>
                <a:gd name="connsiteY156" fmla="*/ 3827508 h 4405856"/>
                <a:gd name="connsiteX157" fmla="*/ 3540349 w 4215960"/>
                <a:gd name="connsiteY157" fmla="*/ 3817983 h 4405856"/>
                <a:gd name="connsiteX158" fmla="*/ 3518124 w 4215960"/>
                <a:gd name="connsiteY158" fmla="*/ 3781470 h 4405856"/>
                <a:gd name="connsiteX159" fmla="*/ 3556225 w 4215960"/>
                <a:gd name="connsiteY159" fmla="*/ 3776709 h 4405856"/>
                <a:gd name="connsiteX160" fmla="*/ 3562574 w 4215960"/>
                <a:gd name="connsiteY160" fmla="*/ 3743370 h 4405856"/>
                <a:gd name="connsiteX161" fmla="*/ 3624488 w 4215960"/>
                <a:gd name="connsiteY161" fmla="*/ 3752897 h 4405856"/>
                <a:gd name="connsiteX162" fmla="*/ 3657601 w 4215960"/>
                <a:gd name="connsiteY162" fmla="*/ 3768089 h 4405856"/>
                <a:gd name="connsiteX163" fmla="*/ 3623808 w 4215960"/>
                <a:gd name="connsiteY163" fmla="*/ 3809137 h 4405856"/>
                <a:gd name="connsiteX164" fmla="*/ 3662816 w 4215960"/>
                <a:gd name="connsiteY164" fmla="*/ 3916633 h 4405856"/>
                <a:gd name="connsiteX165" fmla="*/ 3715203 w 4215960"/>
                <a:gd name="connsiteY165" fmla="*/ 3947931 h 4405856"/>
                <a:gd name="connsiteX166" fmla="*/ 3767137 w 4215960"/>
                <a:gd name="connsiteY166" fmla="*/ 3905749 h 4405856"/>
                <a:gd name="connsiteX167" fmla="*/ 3852862 w 4215960"/>
                <a:gd name="connsiteY167" fmla="*/ 3857216 h 4405856"/>
                <a:gd name="connsiteX168" fmla="*/ 3835626 w 4215960"/>
                <a:gd name="connsiteY168" fmla="*/ 3768315 h 4405856"/>
                <a:gd name="connsiteX169" fmla="*/ 3912960 w 4215960"/>
                <a:gd name="connsiteY169" fmla="*/ 3635646 h 4405856"/>
                <a:gd name="connsiteX170" fmla="*/ 4205514 w 4215960"/>
                <a:gd name="connsiteY170" fmla="*/ 3302498 h 4405856"/>
                <a:gd name="connsiteX171" fmla="*/ 4124097 w 4215960"/>
                <a:gd name="connsiteY171" fmla="*/ 3293426 h 4405856"/>
                <a:gd name="connsiteX172" fmla="*/ 4128634 w 4215960"/>
                <a:gd name="connsiteY172" fmla="*/ 3201578 h 4405856"/>
                <a:gd name="connsiteX173" fmla="*/ 4079647 w 4215960"/>
                <a:gd name="connsiteY173" fmla="*/ 3176406 h 4405856"/>
                <a:gd name="connsiteX174" fmla="*/ 3995510 w 4215960"/>
                <a:gd name="connsiteY174" fmla="*/ 3207928 h 4405856"/>
                <a:gd name="connsiteX175" fmla="*/ 3958771 w 4215960"/>
                <a:gd name="connsiteY175" fmla="*/ 3171643 h 4405856"/>
                <a:gd name="connsiteX176" fmla="*/ 4003448 w 4215960"/>
                <a:gd name="connsiteY176" fmla="*/ 3148738 h 4405856"/>
                <a:gd name="connsiteX177" fmla="*/ 3874181 w 4215960"/>
                <a:gd name="connsiteY177" fmla="*/ 2935559 h 4405856"/>
                <a:gd name="connsiteX178" fmla="*/ 3889147 w 4215960"/>
                <a:gd name="connsiteY178" fmla="*/ 2905396 h 4405856"/>
                <a:gd name="connsiteX179" fmla="*/ 3865562 w 4215960"/>
                <a:gd name="connsiteY179" fmla="*/ 2789736 h 4405856"/>
                <a:gd name="connsiteX180" fmla="*/ 3706813 w 4215960"/>
                <a:gd name="connsiteY180" fmla="*/ 2778850 h 4405856"/>
                <a:gd name="connsiteX181" fmla="*/ 3673475 w 4215960"/>
                <a:gd name="connsiteY181" fmla="*/ 2827608 h 4405856"/>
                <a:gd name="connsiteX182" fmla="*/ 3584575 w 4215960"/>
                <a:gd name="connsiteY182" fmla="*/ 2842124 h 4405856"/>
                <a:gd name="connsiteX183" fmla="*/ 3590925 w 4215960"/>
                <a:gd name="connsiteY183" fmla="*/ 2820125 h 4405856"/>
                <a:gd name="connsiteX184" fmla="*/ 3537403 w 4215960"/>
                <a:gd name="connsiteY184" fmla="*/ 2804024 h 4405856"/>
                <a:gd name="connsiteX185" fmla="*/ 3512684 w 4215960"/>
                <a:gd name="connsiteY185" fmla="*/ 2638923 h 4405856"/>
                <a:gd name="connsiteX186" fmla="*/ 3232377 w 4215960"/>
                <a:gd name="connsiteY186" fmla="*/ 2572248 h 4405856"/>
                <a:gd name="connsiteX187" fmla="*/ 3096078 w 4215960"/>
                <a:gd name="connsiteY187" fmla="*/ 2615564 h 4405856"/>
                <a:gd name="connsiteX188" fmla="*/ 2964089 w 4215960"/>
                <a:gd name="connsiteY188" fmla="*/ 2608080 h 4405856"/>
                <a:gd name="connsiteX189" fmla="*/ 2831646 w 4215960"/>
                <a:gd name="connsiteY189" fmla="*/ 2497182 h 4405856"/>
                <a:gd name="connsiteX190" fmla="*/ 2618468 w 4215960"/>
                <a:gd name="connsiteY190" fmla="*/ 2193969 h 4405856"/>
                <a:gd name="connsiteX191" fmla="*/ 2220006 w 4215960"/>
                <a:gd name="connsiteY191" fmla="*/ 2054496 h 4405856"/>
                <a:gd name="connsiteX192" fmla="*/ 1983468 w 4215960"/>
                <a:gd name="connsiteY192" fmla="*/ 1741532 h 4405856"/>
                <a:gd name="connsiteX193" fmla="*/ 2017259 w 4215960"/>
                <a:gd name="connsiteY193" fmla="*/ 1716586 h 4405856"/>
                <a:gd name="connsiteX194" fmla="*/ 2076903 w 4215960"/>
                <a:gd name="connsiteY194" fmla="*/ 1799589 h 4405856"/>
                <a:gd name="connsiteX195" fmla="*/ 2097087 w 4215960"/>
                <a:gd name="connsiteY195" fmla="*/ 1782126 h 4405856"/>
                <a:gd name="connsiteX196" fmla="*/ 2140177 w 4215960"/>
                <a:gd name="connsiteY196" fmla="*/ 1812970 h 4405856"/>
                <a:gd name="connsiteX197" fmla="*/ 2228850 w 4215960"/>
                <a:gd name="connsiteY197" fmla="*/ 1759221 h 4405856"/>
                <a:gd name="connsiteX198" fmla="*/ 2244952 w 4215960"/>
                <a:gd name="connsiteY198" fmla="*/ 1738811 h 4405856"/>
                <a:gd name="connsiteX199" fmla="*/ 2303235 w 4215960"/>
                <a:gd name="connsiteY199" fmla="*/ 1739037 h 4405856"/>
                <a:gd name="connsiteX200" fmla="*/ 2319338 w 4215960"/>
                <a:gd name="connsiteY200" fmla="*/ 1705927 h 4405856"/>
                <a:gd name="connsiteX201" fmla="*/ 2300514 w 4215960"/>
                <a:gd name="connsiteY201" fmla="*/ 1680300 h 4405856"/>
                <a:gd name="connsiteX202" fmla="*/ 2233386 w 4215960"/>
                <a:gd name="connsiteY202" fmla="*/ 1700257 h 4405856"/>
                <a:gd name="connsiteX203" fmla="*/ 2211614 w 4215960"/>
                <a:gd name="connsiteY203" fmla="*/ 1646736 h 4405856"/>
                <a:gd name="connsiteX204" fmla="*/ 2232932 w 4215960"/>
                <a:gd name="connsiteY204" fmla="*/ 1617026 h 4405856"/>
                <a:gd name="connsiteX205" fmla="*/ 2176462 w 4215960"/>
                <a:gd name="connsiteY205" fmla="*/ 1513612 h 4405856"/>
                <a:gd name="connsiteX206" fmla="*/ 2127931 w 4215960"/>
                <a:gd name="connsiteY206" fmla="*/ 1552393 h 4405856"/>
                <a:gd name="connsiteX207" fmla="*/ 2038576 w 4215960"/>
                <a:gd name="connsiteY207" fmla="*/ 1497737 h 4405856"/>
                <a:gd name="connsiteX208" fmla="*/ 2090510 w 4215960"/>
                <a:gd name="connsiteY208" fmla="*/ 1405208 h 4405856"/>
                <a:gd name="connsiteX209" fmla="*/ 2047648 w 4215960"/>
                <a:gd name="connsiteY209" fmla="*/ 1284105 h 4405856"/>
                <a:gd name="connsiteX210" fmla="*/ 2062389 w 4215960"/>
                <a:gd name="connsiteY210" fmla="*/ 1160053 h 4405856"/>
                <a:gd name="connsiteX211" fmla="*/ 2157639 w 4215960"/>
                <a:gd name="connsiteY211" fmla="*/ 1086348 h 4405856"/>
                <a:gd name="connsiteX212" fmla="*/ 2262868 w 4215960"/>
                <a:gd name="connsiteY212" fmla="*/ 1063896 h 4405856"/>
                <a:gd name="connsiteX213" fmla="*/ 2199821 w 4215960"/>
                <a:gd name="connsiteY213" fmla="*/ 974089 h 4405856"/>
                <a:gd name="connsiteX214" fmla="*/ 2182585 w 4215960"/>
                <a:gd name="connsiteY214" fmla="*/ 1018766 h 4405856"/>
                <a:gd name="connsiteX215" fmla="*/ 2139270 w 4215960"/>
                <a:gd name="connsiteY215" fmla="*/ 971595 h 4405856"/>
                <a:gd name="connsiteX216" fmla="*/ 2160588 w 4215960"/>
                <a:gd name="connsiteY216" fmla="*/ 886323 h 4405856"/>
                <a:gd name="connsiteX217" fmla="*/ 2233612 w 4215960"/>
                <a:gd name="connsiteY217" fmla="*/ 789032 h 4405856"/>
                <a:gd name="connsiteX218" fmla="*/ 2216603 w 4215960"/>
                <a:gd name="connsiteY218" fmla="*/ 682443 h 4405856"/>
                <a:gd name="connsiteX219" fmla="*/ 2045381 w 4215960"/>
                <a:gd name="connsiteY219" fmla="*/ 692194 h 4405856"/>
                <a:gd name="connsiteX220" fmla="*/ 2026103 w 4215960"/>
                <a:gd name="connsiteY220" fmla="*/ 734831 h 4405856"/>
                <a:gd name="connsiteX221" fmla="*/ 1993900 w 4215960"/>
                <a:gd name="connsiteY221" fmla="*/ 667248 h 4405856"/>
                <a:gd name="connsiteX222" fmla="*/ 1964190 w 4215960"/>
                <a:gd name="connsiteY222" fmla="*/ 707616 h 4405856"/>
                <a:gd name="connsiteX223" fmla="*/ 1778681 w 4215960"/>
                <a:gd name="connsiteY223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22475 w 4215960"/>
                <a:gd name="connsiteY54" fmla="*/ 290561 h 4405856"/>
                <a:gd name="connsiteX55" fmla="*/ 97744 w 4215960"/>
                <a:gd name="connsiteY55" fmla="*/ 542516 h 4405856"/>
                <a:gd name="connsiteX56" fmla="*/ 312057 w 4215960"/>
                <a:gd name="connsiteY56" fmla="*/ 844368 h 4405856"/>
                <a:gd name="connsiteX57" fmla="*/ 239485 w 4215960"/>
                <a:gd name="connsiteY57" fmla="*/ 895168 h 4405856"/>
                <a:gd name="connsiteX58" fmla="*/ 210457 w 4215960"/>
                <a:gd name="connsiteY58" fmla="*/ 902425 h 4405856"/>
                <a:gd name="connsiteX59" fmla="*/ 159657 w 4215960"/>
                <a:gd name="connsiteY59" fmla="*/ 931453 h 4405856"/>
                <a:gd name="connsiteX60" fmla="*/ 130628 w 4215960"/>
                <a:gd name="connsiteY60" fmla="*/ 960482 h 4405856"/>
                <a:gd name="connsiteX61" fmla="*/ 108857 w 4215960"/>
                <a:gd name="connsiteY61" fmla="*/ 982253 h 4405856"/>
                <a:gd name="connsiteX62" fmla="*/ 94343 w 4215960"/>
                <a:gd name="connsiteY62" fmla="*/ 996768 h 4405856"/>
                <a:gd name="connsiteX63" fmla="*/ 43543 w 4215960"/>
                <a:gd name="connsiteY63" fmla="*/ 1076596 h 4405856"/>
                <a:gd name="connsiteX64" fmla="*/ 14514 w 4215960"/>
                <a:gd name="connsiteY64" fmla="*/ 1156425 h 4405856"/>
                <a:gd name="connsiteX65" fmla="*/ 0 w 4215960"/>
                <a:gd name="connsiteY65" fmla="*/ 1214482 h 4405856"/>
                <a:gd name="connsiteX66" fmla="*/ 7257 w 4215960"/>
                <a:gd name="connsiteY66" fmla="*/ 2186939 h 4405856"/>
                <a:gd name="connsiteX67" fmla="*/ 29028 w 4215960"/>
                <a:gd name="connsiteY67" fmla="*/ 2288539 h 4405856"/>
                <a:gd name="connsiteX68" fmla="*/ 43543 w 4215960"/>
                <a:gd name="connsiteY68" fmla="*/ 2324825 h 4405856"/>
                <a:gd name="connsiteX69" fmla="*/ 58057 w 4215960"/>
                <a:gd name="connsiteY69" fmla="*/ 2390139 h 4405856"/>
                <a:gd name="connsiteX70" fmla="*/ 79828 w 4215960"/>
                <a:gd name="connsiteY70" fmla="*/ 2440939 h 4405856"/>
                <a:gd name="connsiteX71" fmla="*/ 116114 w 4215960"/>
                <a:gd name="connsiteY71" fmla="*/ 2557053 h 4405856"/>
                <a:gd name="connsiteX72" fmla="*/ 137885 w 4215960"/>
                <a:gd name="connsiteY72" fmla="*/ 2622368 h 4405856"/>
                <a:gd name="connsiteX73" fmla="*/ 145143 w 4215960"/>
                <a:gd name="connsiteY73" fmla="*/ 2644139 h 4405856"/>
                <a:gd name="connsiteX74" fmla="*/ 166914 w 4215960"/>
                <a:gd name="connsiteY74" fmla="*/ 2687682 h 4405856"/>
                <a:gd name="connsiteX75" fmla="*/ 188685 w 4215960"/>
                <a:gd name="connsiteY75" fmla="*/ 2738482 h 4405856"/>
                <a:gd name="connsiteX76" fmla="*/ 195943 w 4215960"/>
                <a:gd name="connsiteY76" fmla="*/ 2767511 h 4405856"/>
                <a:gd name="connsiteX77" fmla="*/ 232228 w 4215960"/>
                <a:gd name="connsiteY77" fmla="*/ 2818311 h 4405856"/>
                <a:gd name="connsiteX78" fmla="*/ 254000 w 4215960"/>
                <a:gd name="connsiteY78" fmla="*/ 2876368 h 4405856"/>
                <a:gd name="connsiteX79" fmla="*/ 275771 w 4215960"/>
                <a:gd name="connsiteY79" fmla="*/ 2898139 h 4405856"/>
                <a:gd name="connsiteX80" fmla="*/ 312057 w 4215960"/>
                <a:gd name="connsiteY80" fmla="*/ 2970711 h 4405856"/>
                <a:gd name="connsiteX81" fmla="*/ 348343 w 4215960"/>
                <a:gd name="connsiteY81" fmla="*/ 3021511 h 4405856"/>
                <a:gd name="connsiteX82" fmla="*/ 355600 w 4215960"/>
                <a:gd name="connsiteY82" fmla="*/ 3043282 h 4405856"/>
                <a:gd name="connsiteX83" fmla="*/ 406400 w 4215960"/>
                <a:gd name="connsiteY83" fmla="*/ 3108596 h 4405856"/>
                <a:gd name="connsiteX84" fmla="*/ 435428 w 4215960"/>
                <a:gd name="connsiteY84" fmla="*/ 3173911 h 4405856"/>
                <a:gd name="connsiteX85" fmla="*/ 457200 w 4215960"/>
                <a:gd name="connsiteY85" fmla="*/ 3202939 h 4405856"/>
                <a:gd name="connsiteX86" fmla="*/ 471714 w 4215960"/>
                <a:gd name="connsiteY86" fmla="*/ 3260996 h 4405856"/>
                <a:gd name="connsiteX87" fmla="*/ 478971 w 4215960"/>
                <a:gd name="connsiteY87" fmla="*/ 3282768 h 4405856"/>
                <a:gd name="connsiteX88" fmla="*/ 486228 w 4215960"/>
                <a:gd name="connsiteY88" fmla="*/ 3311796 h 4405856"/>
                <a:gd name="connsiteX89" fmla="*/ 493485 w 4215960"/>
                <a:gd name="connsiteY89" fmla="*/ 3377111 h 4405856"/>
                <a:gd name="connsiteX90" fmla="*/ 515257 w 4215960"/>
                <a:gd name="connsiteY90" fmla="*/ 3435168 h 4405856"/>
                <a:gd name="connsiteX91" fmla="*/ 544285 w 4215960"/>
                <a:gd name="connsiteY91" fmla="*/ 3478711 h 4405856"/>
                <a:gd name="connsiteX92" fmla="*/ 573314 w 4215960"/>
                <a:gd name="connsiteY92" fmla="*/ 3529511 h 4405856"/>
                <a:gd name="connsiteX93" fmla="*/ 602343 w 4215960"/>
                <a:gd name="connsiteY93" fmla="*/ 3551282 h 4405856"/>
                <a:gd name="connsiteX94" fmla="*/ 645885 w 4215960"/>
                <a:gd name="connsiteY94" fmla="*/ 3594825 h 4405856"/>
                <a:gd name="connsiteX95" fmla="*/ 674914 w 4215960"/>
                <a:gd name="connsiteY95" fmla="*/ 3616596 h 4405856"/>
                <a:gd name="connsiteX96" fmla="*/ 711200 w 4215960"/>
                <a:gd name="connsiteY96" fmla="*/ 3660139 h 4405856"/>
                <a:gd name="connsiteX97" fmla="*/ 740228 w 4215960"/>
                <a:gd name="connsiteY97" fmla="*/ 3681911 h 4405856"/>
                <a:gd name="connsiteX98" fmla="*/ 812800 w 4215960"/>
                <a:gd name="connsiteY98" fmla="*/ 3747225 h 4405856"/>
                <a:gd name="connsiteX99" fmla="*/ 849085 w 4215960"/>
                <a:gd name="connsiteY99" fmla="*/ 3790768 h 4405856"/>
                <a:gd name="connsiteX100" fmla="*/ 870857 w 4215960"/>
                <a:gd name="connsiteY100" fmla="*/ 3805282 h 4405856"/>
                <a:gd name="connsiteX101" fmla="*/ 907143 w 4215960"/>
                <a:gd name="connsiteY101" fmla="*/ 3848825 h 4405856"/>
                <a:gd name="connsiteX102" fmla="*/ 936171 w 4215960"/>
                <a:gd name="connsiteY102" fmla="*/ 3870596 h 4405856"/>
                <a:gd name="connsiteX103" fmla="*/ 1030514 w 4215960"/>
                <a:gd name="connsiteY103" fmla="*/ 3914139 h 4405856"/>
                <a:gd name="connsiteX104" fmla="*/ 1480457 w 4215960"/>
                <a:gd name="connsiteY104" fmla="*/ 3899625 h 4405856"/>
                <a:gd name="connsiteX105" fmla="*/ 1531257 w 4215960"/>
                <a:gd name="connsiteY105" fmla="*/ 3885111 h 4405856"/>
                <a:gd name="connsiteX106" fmla="*/ 1618343 w 4215960"/>
                <a:gd name="connsiteY106" fmla="*/ 3877853 h 4405856"/>
                <a:gd name="connsiteX107" fmla="*/ 1698171 w 4215960"/>
                <a:gd name="connsiteY107" fmla="*/ 3863339 h 4405856"/>
                <a:gd name="connsiteX108" fmla="*/ 1756228 w 4215960"/>
                <a:gd name="connsiteY108" fmla="*/ 3856082 h 4405856"/>
                <a:gd name="connsiteX109" fmla="*/ 1785257 w 4215960"/>
                <a:gd name="connsiteY109" fmla="*/ 3841568 h 4405856"/>
                <a:gd name="connsiteX110" fmla="*/ 1850571 w 4215960"/>
                <a:gd name="connsiteY110" fmla="*/ 3819796 h 4405856"/>
                <a:gd name="connsiteX111" fmla="*/ 1886857 w 4215960"/>
                <a:gd name="connsiteY111" fmla="*/ 3805282 h 4405856"/>
                <a:gd name="connsiteX112" fmla="*/ 1988457 w 4215960"/>
                <a:gd name="connsiteY112" fmla="*/ 3790768 h 4405856"/>
                <a:gd name="connsiteX113" fmla="*/ 2017485 w 4215960"/>
                <a:gd name="connsiteY113" fmla="*/ 3783511 h 4405856"/>
                <a:gd name="connsiteX114" fmla="*/ 2637971 w 4215960"/>
                <a:gd name="connsiteY114" fmla="*/ 4130265 h 4405856"/>
                <a:gd name="connsiteX115" fmla="*/ 2724375 w 4215960"/>
                <a:gd name="connsiteY115" fmla="*/ 4316455 h 4405856"/>
                <a:gd name="connsiteX116" fmla="*/ 2784700 w 4215960"/>
                <a:gd name="connsiteY116" fmla="*/ 4375193 h 4405856"/>
                <a:gd name="connsiteX117" fmla="*/ 2795812 w 4215960"/>
                <a:gd name="connsiteY117" fmla="*/ 4345030 h 4405856"/>
                <a:gd name="connsiteX118" fmla="*/ 2841850 w 4215960"/>
                <a:gd name="connsiteY118" fmla="*/ 4318042 h 4405856"/>
                <a:gd name="connsiteX119" fmla="*/ 2892650 w 4215960"/>
                <a:gd name="connsiteY119" fmla="*/ 4391068 h 4405856"/>
                <a:gd name="connsiteX120" fmla="*/ 2941863 w 4215960"/>
                <a:gd name="connsiteY120" fmla="*/ 4394243 h 4405856"/>
                <a:gd name="connsiteX121" fmla="*/ 2897412 w 4215960"/>
                <a:gd name="connsiteY121" fmla="*/ 4300581 h 4405856"/>
                <a:gd name="connsiteX122" fmla="*/ 2854550 w 4215960"/>
                <a:gd name="connsiteY122" fmla="*/ 4232318 h 4405856"/>
                <a:gd name="connsiteX123" fmla="*/ 2897413 w 4215960"/>
                <a:gd name="connsiteY123" fmla="*/ 4216442 h 4405856"/>
                <a:gd name="connsiteX124" fmla="*/ 2878362 w 4215960"/>
                <a:gd name="connsiteY124" fmla="*/ 4175168 h 4405856"/>
                <a:gd name="connsiteX125" fmla="*/ 2930750 w 4215960"/>
                <a:gd name="connsiteY125" fmla="*/ 4184693 h 4405856"/>
                <a:gd name="connsiteX126" fmla="*/ 2910113 w 4215960"/>
                <a:gd name="connsiteY126" fmla="*/ 4151355 h 4405856"/>
                <a:gd name="connsiteX127" fmla="*/ 2931432 w 4215960"/>
                <a:gd name="connsiteY127" fmla="*/ 4134801 h 4405856"/>
                <a:gd name="connsiteX128" fmla="*/ 3052535 w 4215960"/>
                <a:gd name="connsiteY128" fmla="*/ 4220074 h 4405856"/>
                <a:gd name="connsiteX129" fmla="*/ 3087912 w 4215960"/>
                <a:gd name="connsiteY129" fmla="*/ 4206917 h 4405856"/>
                <a:gd name="connsiteX130" fmla="*/ 3140299 w 4215960"/>
                <a:gd name="connsiteY130" fmla="*/ 4272006 h 4405856"/>
                <a:gd name="connsiteX131" fmla="*/ 3160937 w 4215960"/>
                <a:gd name="connsiteY131" fmla="*/ 4330743 h 4405856"/>
                <a:gd name="connsiteX132" fmla="*/ 3268887 w 4215960"/>
                <a:gd name="connsiteY132" fmla="*/ 4349792 h 4405856"/>
                <a:gd name="connsiteX133" fmla="*/ 3208563 w 4215960"/>
                <a:gd name="connsiteY133" fmla="*/ 4283117 h 4405856"/>
                <a:gd name="connsiteX134" fmla="*/ 3205387 w 4215960"/>
                <a:gd name="connsiteY134" fmla="*/ 4214855 h 4405856"/>
                <a:gd name="connsiteX135" fmla="*/ 3259362 w 4215960"/>
                <a:gd name="connsiteY135" fmla="*/ 4270418 h 4405856"/>
                <a:gd name="connsiteX136" fmla="*/ 3308575 w 4215960"/>
                <a:gd name="connsiteY136" fmla="*/ 4275180 h 4405856"/>
                <a:gd name="connsiteX137" fmla="*/ 3302225 w 4215960"/>
                <a:gd name="connsiteY137" fmla="*/ 4225968 h 4405856"/>
                <a:gd name="connsiteX138" fmla="*/ 3362550 w 4215960"/>
                <a:gd name="connsiteY138" fmla="*/ 4230730 h 4405856"/>
                <a:gd name="connsiteX139" fmla="*/ 3424462 w 4215960"/>
                <a:gd name="connsiteY139" fmla="*/ 4273592 h 4405856"/>
                <a:gd name="connsiteX140" fmla="*/ 3456212 w 4215960"/>
                <a:gd name="connsiteY140" fmla="*/ 4260893 h 4405856"/>
                <a:gd name="connsiteX141" fmla="*/ 3449863 w 4215960"/>
                <a:gd name="connsiteY141" fmla="*/ 4225968 h 4405856"/>
                <a:gd name="connsiteX142" fmla="*/ 3491138 w 4215960"/>
                <a:gd name="connsiteY142" fmla="*/ 4202156 h 4405856"/>
                <a:gd name="connsiteX143" fmla="*/ 3575275 w 4215960"/>
                <a:gd name="connsiteY143" fmla="*/ 4259306 h 4405856"/>
                <a:gd name="connsiteX144" fmla="*/ 3592738 w 4215960"/>
                <a:gd name="connsiteY144" fmla="*/ 4157708 h 4405856"/>
                <a:gd name="connsiteX145" fmla="*/ 3567338 w 4215960"/>
                <a:gd name="connsiteY145" fmla="*/ 4135482 h 4405856"/>
                <a:gd name="connsiteX146" fmla="*/ 3494312 w 4215960"/>
                <a:gd name="connsiteY146" fmla="*/ 4092619 h 4405856"/>
                <a:gd name="connsiteX147" fmla="*/ 3516537 w 4215960"/>
                <a:gd name="connsiteY147" fmla="*/ 4067220 h 4405856"/>
                <a:gd name="connsiteX148" fmla="*/ 3537175 w 4215960"/>
                <a:gd name="connsiteY148" fmla="*/ 4044994 h 4405856"/>
                <a:gd name="connsiteX149" fmla="*/ 3591150 w 4215960"/>
                <a:gd name="connsiteY149" fmla="*/ 4076745 h 4405856"/>
                <a:gd name="connsiteX150" fmla="*/ 3597500 w 4215960"/>
                <a:gd name="connsiteY150" fmla="*/ 4032295 h 4405856"/>
                <a:gd name="connsiteX151" fmla="*/ 3541937 w 4215960"/>
                <a:gd name="connsiteY151" fmla="*/ 4008482 h 4405856"/>
                <a:gd name="connsiteX152" fmla="*/ 3540350 w 4215960"/>
                <a:gd name="connsiteY152" fmla="*/ 3998958 h 4405856"/>
                <a:gd name="connsiteX153" fmla="*/ 3527649 w 4215960"/>
                <a:gd name="connsiteY153" fmla="*/ 3960859 h 4405856"/>
                <a:gd name="connsiteX154" fmla="*/ 3533999 w 4215960"/>
                <a:gd name="connsiteY154" fmla="*/ 3913233 h 4405856"/>
                <a:gd name="connsiteX155" fmla="*/ 3545112 w 4215960"/>
                <a:gd name="connsiteY155" fmla="*/ 3857670 h 4405856"/>
                <a:gd name="connsiteX156" fmla="*/ 3507012 w 4215960"/>
                <a:gd name="connsiteY156" fmla="*/ 3827508 h 4405856"/>
                <a:gd name="connsiteX157" fmla="*/ 3540349 w 4215960"/>
                <a:gd name="connsiteY157" fmla="*/ 3817983 h 4405856"/>
                <a:gd name="connsiteX158" fmla="*/ 3518124 w 4215960"/>
                <a:gd name="connsiteY158" fmla="*/ 3781470 h 4405856"/>
                <a:gd name="connsiteX159" fmla="*/ 3556225 w 4215960"/>
                <a:gd name="connsiteY159" fmla="*/ 3776709 h 4405856"/>
                <a:gd name="connsiteX160" fmla="*/ 3562574 w 4215960"/>
                <a:gd name="connsiteY160" fmla="*/ 3743370 h 4405856"/>
                <a:gd name="connsiteX161" fmla="*/ 3624488 w 4215960"/>
                <a:gd name="connsiteY161" fmla="*/ 3752897 h 4405856"/>
                <a:gd name="connsiteX162" fmla="*/ 3657601 w 4215960"/>
                <a:gd name="connsiteY162" fmla="*/ 3768089 h 4405856"/>
                <a:gd name="connsiteX163" fmla="*/ 3623808 w 4215960"/>
                <a:gd name="connsiteY163" fmla="*/ 3809137 h 4405856"/>
                <a:gd name="connsiteX164" fmla="*/ 3662816 w 4215960"/>
                <a:gd name="connsiteY164" fmla="*/ 3916633 h 4405856"/>
                <a:gd name="connsiteX165" fmla="*/ 3715203 w 4215960"/>
                <a:gd name="connsiteY165" fmla="*/ 3947931 h 4405856"/>
                <a:gd name="connsiteX166" fmla="*/ 3767137 w 4215960"/>
                <a:gd name="connsiteY166" fmla="*/ 3905749 h 4405856"/>
                <a:gd name="connsiteX167" fmla="*/ 3852862 w 4215960"/>
                <a:gd name="connsiteY167" fmla="*/ 3857216 h 4405856"/>
                <a:gd name="connsiteX168" fmla="*/ 3835626 w 4215960"/>
                <a:gd name="connsiteY168" fmla="*/ 3768315 h 4405856"/>
                <a:gd name="connsiteX169" fmla="*/ 3912960 w 4215960"/>
                <a:gd name="connsiteY169" fmla="*/ 3635646 h 4405856"/>
                <a:gd name="connsiteX170" fmla="*/ 4205514 w 4215960"/>
                <a:gd name="connsiteY170" fmla="*/ 3302498 h 4405856"/>
                <a:gd name="connsiteX171" fmla="*/ 4124097 w 4215960"/>
                <a:gd name="connsiteY171" fmla="*/ 3293426 h 4405856"/>
                <a:gd name="connsiteX172" fmla="*/ 4128634 w 4215960"/>
                <a:gd name="connsiteY172" fmla="*/ 3201578 h 4405856"/>
                <a:gd name="connsiteX173" fmla="*/ 4079647 w 4215960"/>
                <a:gd name="connsiteY173" fmla="*/ 3176406 h 4405856"/>
                <a:gd name="connsiteX174" fmla="*/ 3995510 w 4215960"/>
                <a:gd name="connsiteY174" fmla="*/ 3207928 h 4405856"/>
                <a:gd name="connsiteX175" fmla="*/ 3958771 w 4215960"/>
                <a:gd name="connsiteY175" fmla="*/ 3171643 h 4405856"/>
                <a:gd name="connsiteX176" fmla="*/ 4003448 w 4215960"/>
                <a:gd name="connsiteY176" fmla="*/ 3148738 h 4405856"/>
                <a:gd name="connsiteX177" fmla="*/ 3874181 w 4215960"/>
                <a:gd name="connsiteY177" fmla="*/ 2935559 h 4405856"/>
                <a:gd name="connsiteX178" fmla="*/ 3889147 w 4215960"/>
                <a:gd name="connsiteY178" fmla="*/ 2905396 h 4405856"/>
                <a:gd name="connsiteX179" fmla="*/ 3865562 w 4215960"/>
                <a:gd name="connsiteY179" fmla="*/ 2789736 h 4405856"/>
                <a:gd name="connsiteX180" fmla="*/ 3706813 w 4215960"/>
                <a:gd name="connsiteY180" fmla="*/ 2778850 h 4405856"/>
                <a:gd name="connsiteX181" fmla="*/ 3673475 w 4215960"/>
                <a:gd name="connsiteY181" fmla="*/ 2827608 h 4405856"/>
                <a:gd name="connsiteX182" fmla="*/ 3584575 w 4215960"/>
                <a:gd name="connsiteY182" fmla="*/ 2842124 h 4405856"/>
                <a:gd name="connsiteX183" fmla="*/ 3590925 w 4215960"/>
                <a:gd name="connsiteY183" fmla="*/ 2820125 h 4405856"/>
                <a:gd name="connsiteX184" fmla="*/ 3537403 w 4215960"/>
                <a:gd name="connsiteY184" fmla="*/ 2804024 h 4405856"/>
                <a:gd name="connsiteX185" fmla="*/ 3512684 w 4215960"/>
                <a:gd name="connsiteY185" fmla="*/ 2638923 h 4405856"/>
                <a:gd name="connsiteX186" fmla="*/ 3232377 w 4215960"/>
                <a:gd name="connsiteY186" fmla="*/ 2572248 h 4405856"/>
                <a:gd name="connsiteX187" fmla="*/ 3096078 w 4215960"/>
                <a:gd name="connsiteY187" fmla="*/ 2615564 h 4405856"/>
                <a:gd name="connsiteX188" fmla="*/ 2964089 w 4215960"/>
                <a:gd name="connsiteY188" fmla="*/ 2608080 h 4405856"/>
                <a:gd name="connsiteX189" fmla="*/ 2831646 w 4215960"/>
                <a:gd name="connsiteY189" fmla="*/ 2497182 h 4405856"/>
                <a:gd name="connsiteX190" fmla="*/ 2618468 w 4215960"/>
                <a:gd name="connsiteY190" fmla="*/ 2193969 h 4405856"/>
                <a:gd name="connsiteX191" fmla="*/ 2220006 w 4215960"/>
                <a:gd name="connsiteY191" fmla="*/ 2054496 h 4405856"/>
                <a:gd name="connsiteX192" fmla="*/ 1983468 w 4215960"/>
                <a:gd name="connsiteY192" fmla="*/ 1741532 h 4405856"/>
                <a:gd name="connsiteX193" fmla="*/ 2017259 w 4215960"/>
                <a:gd name="connsiteY193" fmla="*/ 1716586 h 4405856"/>
                <a:gd name="connsiteX194" fmla="*/ 2076903 w 4215960"/>
                <a:gd name="connsiteY194" fmla="*/ 1799589 h 4405856"/>
                <a:gd name="connsiteX195" fmla="*/ 2097087 w 4215960"/>
                <a:gd name="connsiteY195" fmla="*/ 1782126 h 4405856"/>
                <a:gd name="connsiteX196" fmla="*/ 2140177 w 4215960"/>
                <a:gd name="connsiteY196" fmla="*/ 1812970 h 4405856"/>
                <a:gd name="connsiteX197" fmla="*/ 2228850 w 4215960"/>
                <a:gd name="connsiteY197" fmla="*/ 1759221 h 4405856"/>
                <a:gd name="connsiteX198" fmla="*/ 2244952 w 4215960"/>
                <a:gd name="connsiteY198" fmla="*/ 1738811 h 4405856"/>
                <a:gd name="connsiteX199" fmla="*/ 2303235 w 4215960"/>
                <a:gd name="connsiteY199" fmla="*/ 1739037 h 4405856"/>
                <a:gd name="connsiteX200" fmla="*/ 2319338 w 4215960"/>
                <a:gd name="connsiteY200" fmla="*/ 1705927 h 4405856"/>
                <a:gd name="connsiteX201" fmla="*/ 2300514 w 4215960"/>
                <a:gd name="connsiteY201" fmla="*/ 1680300 h 4405856"/>
                <a:gd name="connsiteX202" fmla="*/ 2233386 w 4215960"/>
                <a:gd name="connsiteY202" fmla="*/ 1700257 h 4405856"/>
                <a:gd name="connsiteX203" fmla="*/ 2211614 w 4215960"/>
                <a:gd name="connsiteY203" fmla="*/ 1646736 h 4405856"/>
                <a:gd name="connsiteX204" fmla="*/ 2232932 w 4215960"/>
                <a:gd name="connsiteY204" fmla="*/ 1617026 h 4405856"/>
                <a:gd name="connsiteX205" fmla="*/ 2176462 w 4215960"/>
                <a:gd name="connsiteY205" fmla="*/ 1513612 h 4405856"/>
                <a:gd name="connsiteX206" fmla="*/ 2127931 w 4215960"/>
                <a:gd name="connsiteY206" fmla="*/ 1552393 h 4405856"/>
                <a:gd name="connsiteX207" fmla="*/ 2038576 w 4215960"/>
                <a:gd name="connsiteY207" fmla="*/ 1497737 h 4405856"/>
                <a:gd name="connsiteX208" fmla="*/ 2090510 w 4215960"/>
                <a:gd name="connsiteY208" fmla="*/ 1405208 h 4405856"/>
                <a:gd name="connsiteX209" fmla="*/ 2047648 w 4215960"/>
                <a:gd name="connsiteY209" fmla="*/ 1284105 h 4405856"/>
                <a:gd name="connsiteX210" fmla="*/ 2062389 w 4215960"/>
                <a:gd name="connsiteY210" fmla="*/ 1160053 h 4405856"/>
                <a:gd name="connsiteX211" fmla="*/ 2157639 w 4215960"/>
                <a:gd name="connsiteY211" fmla="*/ 1086348 h 4405856"/>
                <a:gd name="connsiteX212" fmla="*/ 2262868 w 4215960"/>
                <a:gd name="connsiteY212" fmla="*/ 1063896 h 4405856"/>
                <a:gd name="connsiteX213" fmla="*/ 2199821 w 4215960"/>
                <a:gd name="connsiteY213" fmla="*/ 974089 h 4405856"/>
                <a:gd name="connsiteX214" fmla="*/ 2182585 w 4215960"/>
                <a:gd name="connsiteY214" fmla="*/ 1018766 h 4405856"/>
                <a:gd name="connsiteX215" fmla="*/ 2139270 w 4215960"/>
                <a:gd name="connsiteY215" fmla="*/ 971595 h 4405856"/>
                <a:gd name="connsiteX216" fmla="*/ 2160588 w 4215960"/>
                <a:gd name="connsiteY216" fmla="*/ 886323 h 4405856"/>
                <a:gd name="connsiteX217" fmla="*/ 2233612 w 4215960"/>
                <a:gd name="connsiteY217" fmla="*/ 789032 h 4405856"/>
                <a:gd name="connsiteX218" fmla="*/ 2216603 w 4215960"/>
                <a:gd name="connsiteY218" fmla="*/ 682443 h 4405856"/>
                <a:gd name="connsiteX219" fmla="*/ 2045381 w 4215960"/>
                <a:gd name="connsiteY219" fmla="*/ 692194 h 4405856"/>
                <a:gd name="connsiteX220" fmla="*/ 2026103 w 4215960"/>
                <a:gd name="connsiteY220" fmla="*/ 734831 h 4405856"/>
                <a:gd name="connsiteX221" fmla="*/ 1993900 w 4215960"/>
                <a:gd name="connsiteY221" fmla="*/ 667248 h 4405856"/>
                <a:gd name="connsiteX222" fmla="*/ 1964190 w 4215960"/>
                <a:gd name="connsiteY222" fmla="*/ 707616 h 4405856"/>
                <a:gd name="connsiteX223" fmla="*/ 1778681 w 4215960"/>
                <a:gd name="connsiteY223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46287 w 4215960"/>
                <a:gd name="connsiteY54" fmla="*/ 147686 h 4405856"/>
                <a:gd name="connsiteX55" fmla="*/ 222475 w 4215960"/>
                <a:gd name="connsiteY55" fmla="*/ 290561 h 4405856"/>
                <a:gd name="connsiteX56" fmla="*/ 97744 w 4215960"/>
                <a:gd name="connsiteY56" fmla="*/ 542516 h 4405856"/>
                <a:gd name="connsiteX57" fmla="*/ 312057 w 4215960"/>
                <a:gd name="connsiteY57" fmla="*/ 844368 h 4405856"/>
                <a:gd name="connsiteX58" fmla="*/ 239485 w 4215960"/>
                <a:gd name="connsiteY58" fmla="*/ 895168 h 4405856"/>
                <a:gd name="connsiteX59" fmla="*/ 210457 w 4215960"/>
                <a:gd name="connsiteY59" fmla="*/ 902425 h 4405856"/>
                <a:gd name="connsiteX60" fmla="*/ 159657 w 4215960"/>
                <a:gd name="connsiteY60" fmla="*/ 931453 h 4405856"/>
                <a:gd name="connsiteX61" fmla="*/ 130628 w 4215960"/>
                <a:gd name="connsiteY61" fmla="*/ 960482 h 4405856"/>
                <a:gd name="connsiteX62" fmla="*/ 108857 w 4215960"/>
                <a:gd name="connsiteY62" fmla="*/ 982253 h 4405856"/>
                <a:gd name="connsiteX63" fmla="*/ 94343 w 4215960"/>
                <a:gd name="connsiteY63" fmla="*/ 996768 h 4405856"/>
                <a:gd name="connsiteX64" fmla="*/ 43543 w 4215960"/>
                <a:gd name="connsiteY64" fmla="*/ 1076596 h 4405856"/>
                <a:gd name="connsiteX65" fmla="*/ 14514 w 4215960"/>
                <a:gd name="connsiteY65" fmla="*/ 1156425 h 4405856"/>
                <a:gd name="connsiteX66" fmla="*/ 0 w 4215960"/>
                <a:gd name="connsiteY66" fmla="*/ 1214482 h 4405856"/>
                <a:gd name="connsiteX67" fmla="*/ 7257 w 4215960"/>
                <a:gd name="connsiteY67" fmla="*/ 2186939 h 4405856"/>
                <a:gd name="connsiteX68" fmla="*/ 29028 w 4215960"/>
                <a:gd name="connsiteY68" fmla="*/ 2288539 h 4405856"/>
                <a:gd name="connsiteX69" fmla="*/ 43543 w 4215960"/>
                <a:gd name="connsiteY69" fmla="*/ 2324825 h 4405856"/>
                <a:gd name="connsiteX70" fmla="*/ 58057 w 4215960"/>
                <a:gd name="connsiteY70" fmla="*/ 2390139 h 4405856"/>
                <a:gd name="connsiteX71" fmla="*/ 79828 w 4215960"/>
                <a:gd name="connsiteY71" fmla="*/ 2440939 h 4405856"/>
                <a:gd name="connsiteX72" fmla="*/ 116114 w 4215960"/>
                <a:gd name="connsiteY72" fmla="*/ 2557053 h 4405856"/>
                <a:gd name="connsiteX73" fmla="*/ 137885 w 4215960"/>
                <a:gd name="connsiteY73" fmla="*/ 2622368 h 4405856"/>
                <a:gd name="connsiteX74" fmla="*/ 145143 w 4215960"/>
                <a:gd name="connsiteY74" fmla="*/ 2644139 h 4405856"/>
                <a:gd name="connsiteX75" fmla="*/ 166914 w 4215960"/>
                <a:gd name="connsiteY75" fmla="*/ 2687682 h 4405856"/>
                <a:gd name="connsiteX76" fmla="*/ 188685 w 4215960"/>
                <a:gd name="connsiteY76" fmla="*/ 2738482 h 4405856"/>
                <a:gd name="connsiteX77" fmla="*/ 195943 w 4215960"/>
                <a:gd name="connsiteY77" fmla="*/ 2767511 h 4405856"/>
                <a:gd name="connsiteX78" fmla="*/ 232228 w 4215960"/>
                <a:gd name="connsiteY78" fmla="*/ 2818311 h 4405856"/>
                <a:gd name="connsiteX79" fmla="*/ 254000 w 4215960"/>
                <a:gd name="connsiteY79" fmla="*/ 2876368 h 4405856"/>
                <a:gd name="connsiteX80" fmla="*/ 275771 w 4215960"/>
                <a:gd name="connsiteY80" fmla="*/ 2898139 h 4405856"/>
                <a:gd name="connsiteX81" fmla="*/ 312057 w 4215960"/>
                <a:gd name="connsiteY81" fmla="*/ 2970711 h 4405856"/>
                <a:gd name="connsiteX82" fmla="*/ 348343 w 4215960"/>
                <a:gd name="connsiteY82" fmla="*/ 3021511 h 4405856"/>
                <a:gd name="connsiteX83" fmla="*/ 355600 w 4215960"/>
                <a:gd name="connsiteY83" fmla="*/ 3043282 h 4405856"/>
                <a:gd name="connsiteX84" fmla="*/ 406400 w 4215960"/>
                <a:gd name="connsiteY84" fmla="*/ 3108596 h 4405856"/>
                <a:gd name="connsiteX85" fmla="*/ 435428 w 4215960"/>
                <a:gd name="connsiteY85" fmla="*/ 3173911 h 4405856"/>
                <a:gd name="connsiteX86" fmla="*/ 457200 w 4215960"/>
                <a:gd name="connsiteY86" fmla="*/ 3202939 h 4405856"/>
                <a:gd name="connsiteX87" fmla="*/ 471714 w 4215960"/>
                <a:gd name="connsiteY87" fmla="*/ 3260996 h 4405856"/>
                <a:gd name="connsiteX88" fmla="*/ 478971 w 4215960"/>
                <a:gd name="connsiteY88" fmla="*/ 3282768 h 4405856"/>
                <a:gd name="connsiteX89" fmla="*/ 486228 w 4215960"/>
                <a:gd name="connsiteY89" fmla="*/ 3311796 h 4405856"/>
                <a:gd name="connsiteX90" fmla="*/ 493485 w 4215960"/>
                <a:gd name="connsiteY90" fmla="*/ 3377111 h 4405856"/>
                <a:gd name="connsiteX91" fmla="*/ 515257 w 4215960"/>
                <a:gd name="connsiteY91" fmla="*/ 3435168 h 4405856"/>
                <a:gd name="connsiteX92" fmla="*/ 544285 w 4215960"/>
                <a:gd name="connsiteY92" fmla="*/ 3478711 h 4405856"/>
                <a:gd name="connsiteX93" fmla="*/ 573314 w 4215960"/>
                <a:gd name="connsiteY93" fmla="*/ 3529511 h 4405856"/>
                <a:gd name="connsiteX94" fmla="*/ 602343 w 4215960"/>
                <a:gd name="connsiteY94" fmla="*/ 3551282 h 4405856"/>
                <a:gd name="connsiteX95" fmla="*/ 645885 w 4215960"/>
                <a:gd name="connsiteY95" fmla="*/ 3594825 h 4405856"/>
                <a:gd name="connsiteX96" fmla="*/ 674914 w 4215960"/>
                <a:gd name="connsiteY96" fmla="*/ 3616596 h 4405856"/>
                <a:gd name="connsiteX97" fmla="*/ 711200 w 4215960"/>
                <a:gd name="connsiteY97" fmla="*/ 3660139 h 4405856"/>
                <a:gd name="connsiteX98" fmla="*/ 740228 w 4215960"/>
                <a:gd name="connsiteY98" fmla="*/ 3681911 h 4405856"/>
                <a:gd name="connsiteX99" fmla="*/ 812800 w 4215960"/>
                <a:gd name="connsiteY99" fmla="*/ 3747225 h 4405856"/>
                <a:gd name="connsiteX100" fmla="*/ 849085 w 4215960"/>
                <a:gd name="connsiteY100" fmla="*/ 3790768 h 4405856"/>
                <a:gd name="connsiteX101" fmla="*/ 870857 w 4215960"/>
                <a:gd name="connsiteY101" fmla="*/ 3805282 h 4405856"/>
                <a:gd name="connsiteX102" fmla="*/ 907143 w 4215960"/>
                <a:gd name="connsiteY102" fmla="*/ 3848825 h 4405856"/>
                <a:gd name="connsiteX103" fmla="*/ 936171 w 4215960"/>
                <a:gd name="connsiteY103" fmla="*/ 3870596 h 4405856"/>
                <a:gd name="connsiteX104" fmla="*/ 1030514 w 4215960"/>
                <a:gd name="connsiteY104" fmla="*/ 3914139 h 4405856"/>
                <a:gd name="connsiteX105" fmla="*/ 1480457 w 4215960"/>
                <a:gd name="connsiteY105" fmla="*/ 3899625 h 4405856"/>
                <a:gd name="connsiteX106" fmla="*/ 1531257 w 4215960"/>
                <a:gd name="connsiteY106" fmla="*/ 3885111 h 4405856"/>
                <a:gd name="connsiteX107" fmla="*/ 1618343 w 4215960"/>
                <a:gd name="connsiteY107" fmla="*/ 3877853 h 4405856"/>
                <a:gd name="connsiteX108" fmla="*/ 1698171 w 4215960"/>
                <a:gd name="connsiteY108" fmla="*/ 3863339 h 4405856"/>
                <a:gd name="connsiteX109" fmla="*/ 1756228 w 4215960"/>
                <a:gd name="connsiteY109" fmla="*/ 3856082 h 4405856"/>
                <a:gd name="connsiteX110" fmla="*/ 1785257 w 4215960"/>
                <a:gd name="connsiteY110" fmla="*/ 3841568 h 4405856"/>
                <a:gd name="connsiteX111" fmla="*/ 1850571 w 4215960"/>
                <a:gd name="connsiteY111" fmla="*/ 3819796 h 4405856"/>
                <a:gd name="connsiteX112" fmla="*/ 1886857 w 4215960"/>
                <a:gd name="connsiteY112" fmla="*/ 3805282 h 4405856"/>
                <a:gd name="connsiteX113" fmla="*/ 1988457 w 4215960"/>
                <a:gd name="connsiteY113" fmla="*/ 3790768 h 4405856"/>
                <a:gd name="connsiteX114" fmla="*/ 2017485 w 4215960"/>
                <a:gd name="connsiteY114" fmla="*/ 3783511 h 4405856"/>
                <a:gd name="connsiteX115" fmla="*/ 2637971 w 4215960"/>
                <a:gd name="connsiteY115" fmla="*/ 4130265 h 4405856"/>
                <a:gd name="connsiteX116" fmla="*/ 2724375 w 4215960"/>
                <a:gd name="connsiteY116" fmla="*/ 4316455 h 4405856"/>
                <a:gd name="connsiteX117" fmla="*/ 2784700 w 4215960"/>
                <a:gd name="connsiteY117" fmla="*/ 4375193 h 4405856"/>
                <a:gd name="connsiteX118" fmla="*/ 2795812 w 4215960"/>
                <a:gd name="connsiteY118" fmla="*/ 4345030 h 4405856"/>
                <a:gd name="connsiteX119" fmla="*/ 2841850 w 4215960"/>
                <a:gd name="connsiteY119" fmla="*/ 4318042 h 4405856"/>
                <a:gd name="connsiteX120" fmla="*/ 2892650 w 4215960"/>
                <a:gd name="connsiteY120" fmla="*/ 4391068 h 4405856"/>
                <a:gd name="connsiteX121" fmla="*/ 2941863 w 4215960"/>
                <a:gd name="connsiteY121" fmla="*/ 4394243 h 4405856"/>
                <a:gd name="connsiteX122" fmla="*/ 2897412 w 4215960"/>
                <a:gd name="connsiteY122" fmla="*/ 4300581 h 4405856"/>
                <a:gd name="connsiteX123" fmla="*/ 2854550 w 4215960"/>
                <a:gd name="connsiteY123" fmla="*/ 4232318 h 4405856"/>
                <a:gd name="connsiteX124" fmla="*/ 2897413 w 4215960"/>
                <a:gd name="connsiteY124" fmla="*/ 4216442 h 4405856"/>
                <a:gd name="connsiteX125" fmla="*/ 2878362 w 4215960"/>
                <a:gd name="connsiteY125" fmla="*/ 4175168 h 4405856"/>
                <a:gd name="connsiteX126" fmla="*/ 2930750 w 4215960"/>
                <a:gd name="connsiteY126" fmla="*/ 4184693 h 4405856"/>
                <a:gd name="connsiteX127" fmla="*/ 2910113 w 4215960"/>
                <a:gd name="connsiteY127" fmla="*/ 4151355 h 4405856"/>
                <a:gd name="connsiteX128" fmla="*/ 2931432 w 4215960"/>
                <a:gd name="connsiteY128" fmla="*/ 4134801 h 4405856"/>
                <a:gd name="connsiteX129" fmla="*/ 3052535 w 4215960"/>
                <a:gd name="connsiteY129" fmla="*/ 4220074 h 4405856"/>
                <a:gd name="connsiteX130" fmla="*/ 3087912 w 4215960"/>
                <a:gd name="connsiteY130" fmla="*/ 4206917 h 4405856"/>
                <a:gd name="connsiteX131" fmla="*/ 3140299 w 4215960"/>
                <a:gd name="connsiteY131" fmla="*/ 4272006 h 4405856"/>
                <a:gd name="connsiteX132" fmla="*/ 3160937 w 4215960"/>
                <a:gd name="connsiteY132" fmla="*/ 4330743 h 4405856"/>
                <a:gd name="connsiteX133" fmla="*/ 3268887 w 4215960"/>
                <a:gd name="connsiteY133" fmla="*/ 4349792 h 4405856"/>
                <a:gd name="connsiteX134" fmla="*/ 3208563 w 4215960"/>
                <a:gd name="connsiteY134" fmla="*/ 4283117 h 4405856"/>
                <a:gd name="connsiteX135" fmla="*/ 3205387 w 4215960"/>
                <a:gd name="connsiteY135" fmla="*/ 4214855 h 4405856"/>
                <a:gd name="connsiteX136" fmla="*/ 3259362 w 4215960"/>
                <a:gd name="connsiteY136" fmla="*/ 4270418 h 4405856"/>
                <a:gd name="connsiteX137" fmla="*/ 3308575 w 4215960"/>
                <a:gd name="connsiteY137" fmla="*/ 4275180 h 4405856"/>
                <a:gd name="connsiteX138" fmla="*/ 3302225 w 4215960"/>
                <a:gd name="connsiteY138" fmla="*/ 4225968 h 4405856"/>
                <a:gd name="connsiteX139" fmla="*/ 3362550 w 4215960"/>
                <a:gd name="connsiteY139" fmla="*/ 4230730 h 4405856"/>
                <a:gd name="connsiteX140" fmla="*/ 3424462 w 4215960"/>
                <a:gd name="connsiteY140" fmla="*/ 4273592 h 4405856"/>
                <a:gd name="connsiteX141" fmla="*/ 3456212 w 4215960"/>
                <a:gd name="connsiteY141" fmla="*/ 4260893 h 4405856"/>
                <a:gd name="connsiteX142" fmla="*/ 3449863 w 4215960"/>
                <a:gd name="connsiteY142" fmla="*/ 4225968 h 4405856"/>
                <a:gd name="connsiteX143" fmla="*/ 3491138 w 4215960"/>
                <a:gd name="connsiteY143" fmla="*/ 4202156 h 4405856"/>
                <a:gd name="connsiteX144" fmla="*/ 3575275 w 4215960"/>
                <a:gd name="connsiteY144" fmla="*/ 4259306 h 4405856"/>
                <a:gd name="connsiteX145" fmla="*/ 3592738 w 4215960"/>
                <a:gd name="connsiteY145" fmla="*/ 4157708 h 4405856"/>
                <a:gd name="connsiteX146" fmla="*/ 3567338 w 4215960"/>
                <a:gd name="connsiteY146" fmla="*/ 4135482 h 4405856"/>
                <a:gd name="connsiteX147" fmla="*/ 3494312 w 4215960"/>
                <a:gd name="connsiteY147" fmla="*/ 4092619 h 4405856"/>
                <a:gd name="connsiteX148" fmla="*/ 3516537 w 4215960"/>
                <a:gd name="connsiteY148" fmla="*/ 4067220 h 4405856"/>
                <a:gd name="connsiteX149" fmla="*/ 3537175 w 4215960"/>
                <a:gd name="connsiteY149" fmla="*/ 4044994 h 4405856"/>
                <a:gd name="connsiteX150" fmla="*/ 3591150 w 4215960"/>
                <a:gd name="connsiteY150" fmla="*/ 4076745 h 4405856"/>
                <a:gd name="connsiteX151" fmla="*/ 3597500 w 4215960"/>
                <a:gd name="connsiteY151" fmla="*/ 4032295 h 4405856"/>
                <a:gd name="connsiteX152" fmla="*/ 3541937 w 4215960"/>
                <a:gd name="connsiteY152" fmla="*/ 4008482 h 4405856"/>
                <a:gd name="connsiteX153" fmla="*/ 3540350 w 4215960"/>
                <a:gd name="connsiteY153" fmla="*/ 3998958 h 4405856"/>
                <a:gd name="connsiteX154" fmla="*/ 3527649 w 4215960"/>
                <a:gd name="connsiteY154" fmla="*/ 3960859 h 4405856"/>
                <a:gd name="connsiteX155" fmla="*/ 3533999 w 4215960"/>
                <a:gd name="connsiteY155" fmla="*/ 3913233 h 4405856"/>
                <a:gd name="connsiteX156" fmla="*/ 3545112 w 4215960"/>
                <a:gd name="connsiteY156" fmla="*/ 3857670 h 4405856"/>
                <a:gd name="connsiteX157" fmla="*/ 3507012 w 4215960"/>
                <a:gd name="connsiteY157" fmla="*/ 3827508 h 4405856"/>
                <a:gd name="connsiteX158" fmla="*/ 3540349 w 4215960"/>
                <a:gd name="connsiteY158" fmla="*/ 3817983 h 4405856"/>
                <a:gd name="connsiteX159" fmla="*/ 3518124 w 4215960"/>
                <a:gd name="connsiteY159" fmla="*/ 3781470 h 4405856"/>
                <a:gd name="connsiteX160" fmla="*/ 3556225 w 4215960"/>
                <a:gd name="connsiteY160" fmla="*/ 3776709 h 4405856"/>
                <a:gd name="connsiteX161" fmla="*/ 3562574 w 4215960"/>
                <a:gd name="connsiteY161" fmla="*/ 3743370 h 4405856"/>
                <a:gd name="connsiteX162" fmla="*/ 3624488 w 4215960"/>
                <a:gd name="connsiteY162" fmla="*/ 3752897 h 4405856"/>
                <a:gd name="connsiteX163" fmla="*/ 3657601 w 4215960"/>
                <a:gd name="connsiteY163" fmla="*/ 3768089 h 4405856"/>
                <a:gd name="connsiteX164" fmla="*/ 3623808 w 4215960"/>
                <a:gd name="connsiteY164" fmla="*/ 3809137 h 4405856"/>
                <a:gd name="connsiteX165" fmla="*/ 3662816 w 4215960"/>
                <a:gd name="connsiteY165" fmla="*/ 3916633 h 4405856"/>
                <a:gd name="connsiteX166" fmla="*/ 3715203 w 4215960"/>
                <a:gd name="connsiteY166" fmla="*/ 3947931 h 4405856"/>
                <a:gd name="connsiteX167" fmla="*/ 3767137 w 4215960"/>
                <a:gd name="connsiteY167" fmla="*/ 3905749 h 4405856"/>
                <a:gd name="connsiteX168" fmla="*/ 3852862 w 4215960"/>
                <a:gd name="connsiteY168" fmla="*/ 3857216 h 4405856"/>
                <a:gd name="connsiteX169" fmla="*/ 3835626 w 4215960"/>
                <a:gd name="connsiteY169" fmla="*/ 3768315 h 4405856"/>
                <a:gd name="connsiteX170" fmla="*/ 3912960 w 4215960"/>
                <a:gd name="connsiteY170" fmla="*/ 3635646 h 4405856"/>
                <a:gd name="connsiteX171" fmla="*/ 4205514 w 4215960"/>
                <a:gd name="connsiteY171" fmla="*/ 3302498 h 4405856"/>
                <a:gd name="connsiteX172" fmla="*/ 4124097 w 4215960"/>
                <a:gd name="connsiteY172" fmla="*/ 3293426 h 4405856"/>
                <a:gd name="connsiteX173" fmla="*/ 4128634 w 4215960"/>
                <a:gd name="connsiteY173" fmla="*/ 3201578 h 4405856"/>
                <a:gd name="connsiteX174" fmla="*/ 4079647 w 4215960"/>
                <a:gd name="connsiteY174" fmla="*/ 3176406 h 4405856"/>
                <a:gd name="connsiteX175" fmla="*/ 3995510 w 4215960"/>
                <a:gd name="connsiteY175" fmla="*/ 3207928 h 4405856"/>
                <a:gd name="connsiteX176" fmla="*/ 3958771 w 4215960"/>
                <a:gd name="connsiteY176" fmla="*/ 3171643 h 4405856"/>
                <a:gd name="connsiteX177" fmla="*/ 4003448 w 4215960"/>
                <a:gd name="connsiteY177" fmla="*/ 3148738 h 4405856"/>
                <a:gd name="connsiteX178" fmla="*/ 3874181 w 4215960"/>
                <a:gd name="connsiteY178" fmla="*/ 2935559 h 4405856"/>
                <a:gd name="connsiteX179" fmla="*/ 3889147 w 4215960"/>
                <a:gd name="connsiteY179" fmla="*/ 2905396 h 4405856"/>
                <a:gd name="connsiteX180" fmla="*/ 3865562 w 4215960"/>
                <a:gd name="connsiteY180" fmla="*/ 2789736 h 4405856"/>
                <a:gd name="connsiteX181" fmla="*/ 3706813 w 4215960"/>
                <a:gd name="connsiteY181" fmla="*/ 2778850 h 4405856"/>
                <a:gd name="connsiteX182" fmla="*/ 3673475 w 4215960"/>
                <a:gd name="connsiteY182" fmla="*/ 2827608 h 4405856"/>
                <a:gd name="connsiteX183" fmla="*/ 3584575 w 4215960"/>
                <a:gd name="connsiteY183" fmla="*/ 2842124 h 4405856"/>
                <a:gd name="connsiteX184" fmla="*/ 3590925 w 4215960"/>
                <a:gd name="connsiteY184" fmla="*/ 2820125 h 4405856"/>
                <a:gd name="connsiteX185" fmla="*/ 3537403 w 4215960"/>
                <a:gd name="connsiteY185" fmla="*/ 2804024 h 4405856"/>
                <a:gd name="connsiteX186" fmla="*/ 3512684 w 4215960"/>
                <a:gd name="connsiteY186" fmla="*/ 2638923 h 4405856"/>
                <a:gd name="connsiteX187" fmla="*/ 3232377 w 4215960"/>
                <a:gd name="connsiteY187" fmla="*/ 2572248 h 4405856"/>
                <a:gd name="connsiteX188" fmla="*/ 3096078 w 4215960"/>
                <a:gd name="connsiteY188" fmla="*/ 2615564 h 4405856"/>
                <a:gd name="connsiteX189" fmla="*/ 2964089 w 4215960"/>
                <a:gd name="connsiteY189" fmla="*/ 2608080 h 4405856"/>
                <a:gd name="connsiteX190" fmla="*/ 2831646 w 4215960"/>
                <a:gd name="connsiteY190" fmla="*/ 2497182 h 4405856"/>
                <a:gd name="connsiteX191" fmla="*/ 2618468 w 4215960"/>
                <a:gd name="connsiteY191" fmla="*/ 2193969 h 4405856"/>
                <a:gd name="connsiteX192" fmla="*/ 2220006 w 4215960"/>
                <a:gd name="connsiteY192" fmla="*/ 2054496 h 4405856"/>
                <a:gd name="connsiteX193" fmla="*/ 1983468 w 4215960"/>
                <a:gd name="connsiteY193" fmla="*/ 1741532 h 4405856"/>
                <a:gd name="connsiteX194" fmla="*/ 2017259 w 4215960"/>
                <a:gd name="connsiteY194" fmla="*/ 1716586 h 4405856"/>
                <a:gd name="connsiteX195" fmla="*/ 2076903 w 4215960"/>
                <a:gd name="connsiteY195" fmla="*/ 1799589 h 4405856"/>
                <a:gd name="connsiteX196" fmla="*/ 2097087 w 4215960"/>
                <a:gd name="connsiteY196" fmla="*/ 1782126 h 4405856"/>
                <a:gd name="connsiteX197" fmla="*/ 2140177 w 4215960"/>
                <a:gd name="connsiteY197" fmla="*/ 1812970 h 4405856"/>
                <a:gd name="connsiteX198" fmla="*/ 2228850 w 4215960"/>
                <a:gd name="connsiteY198" fmla="*/ 1759221 h 4405856"/>
                <a:gd name="connsiteX199" fmla="*/ 2244952 w 4215960"/>
                <a:gd name="connsiteY199" fmla="*/ 1738811 h 4405856"/>
                <a:gd name="connsiteX200" fmla="*/ 2303235 w 4215960"/>
                <a:gd name="connsiteY200" fmla="*/ 1739037 h 4405856"/>
                <a:gd name="connsiteX201" fmla="*/ 2319338 w 4215960"/>
                <a:gd name="connsiteY201" fmla="*/ 1705927 h 4405856"/>
                <a:gd name="connsiteX202" fmla="*/ 2300514 w 4215960"/>
                <a:gd name="connsiteY202" fmla="*/ 1680300 h 4405856"/>
                <a:gd name="connsiteX203" fmla="*/ 2233386 w 4215960"/>
                <a:gd name="connsiteY203" fmla="*/ 1700257 h 4405856"/>
                <a:gd name="connsiteX204" fmla="*/ 2211614 w 4215960"/>
                <a:gd name="connsiteY204" fmla="*/ 1646736 h 4405856"/>
                <a:gd name="connsiteX205" fmla="*/ 2232932 w 4215960"/>
                <a:gd name="connsiteY205" fmla="*/ 1617026 h 4405856"/>
                <a:gd name="connsiteX206" fmla="*/ 2176462 w 4215960"/>
                <a:gd name="connsiteY206" fmla="*/ 1513612 h 4405856"/>
                <a:gd name="connsiteX207" fmla="*/ 2127931 w 4215960"/>
                <a:gd name="connsiteY207" fmla="*/ 1552393 h 4405856"/>
                <a:gd name="connsiteX208" fmla="*/ 2038576 w 4215960"/>
                <a:gd name="connsiteY208" fmla="*/ 1497737 h 4405856"/>
                <a:gd name="connsiteX209" fmla="*/ 2090510 w 4215960"/>
                <a:gd name="connsiteY209" fmla="*/ 1405208 h 4405856"/>
                <a:gd name="connsiteX210" fmla="*/ 2047648 w 4215960"/>
                <a:gd name="connsiteY210" fmla="*/ 1284105 h 4405856"/>
                <a:gd name="connsiteX211" fmla="*/ 2062389 w 4215960"/>
                <a:gd name="connsiteY211" fmla="*/ 1160053 h 4405856"/>
                <a:gd name="connsiteX212" fmla="*/ 2157639 w 4215960"/>
                <a:gd name="connsiteY212" fmla="*/ 1086348 h 4405856"/>
                <a:gd name="connsiteX213" fmla="*/ 2262868 w 4215960"/>
                <a:gd name="connsiteY213" fmla="*/ 1063896 h 4405856"/>
                <a:gd name="connsiteX214" fmla="*/ 2199821 w 4215960"/>
                <a:gd name="connsiteY214" fmla="*/ 974089 h 4405856"/>
                <a:gd name="connsiteX215" fmla="*/ 2182585 w 4215960"/>
                <a:gd name="connsiteY215" fmla="*/ 1018766 h 4405856"/>
                <a:gd name="connsiteX216" fmla="*/ 2139270 w 4215960"/>
                <a:gd name="connsiteY216" fmla="*/ 971595 h 4405856"/>
                <a:gd name="connsiteX217" fmla="*/ 2160588 w 4215960"/>
                <a:gd name="connsiteY217" fmla="*/ 886323 h 4405856"/>
                <a:gd name="connsiteX218" fmla="*/ 2233612 w 4215960"/>
                <a:gd name="connsiteY218" fmla="*/ 789032 h 4405856"/>
                <a:gd name="connsiteX219" fmla="*/ 2216603 w 4215960"/>
                <a:gd name="connsiteY219" fmla="*/ 682443 h 4405856"/>
                <a:gd name="connsiteX220" fmla="*/ 2045381 w 4215960"/>
                <a:gd name="connsiteY220" fmla="*/ 692194 h 4405856"/>
                <a:gd name="connsiteX221" fmla="*/ 2026103 w 4215960"/>
                <a:gd name="connsiteY221" fmla="*/ 734831 h 4405856"/>
                <a:gd name="connsiteX222" fmla="*/ 1993900 w 4215960"/>
                <a:gd name="connsiteY222" fmla="*/ 667248 h 4405856"/>
                <a:gd name="connsiteX223" fmla="*/ 1964190 w 4215960"/>
                <a:gd name="connsiteY223" fmla="*/ 707616 h 4405856"/>
                <a:gd name="connsiteX224" fmla="*/ 1778681 w 4215960"/>
                <a:gd name="connsiteY224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222475 w 4215960"/>
                <a:gd name="connsiteY55" fmla="*/ 290561 h 4405856"/>
                <a:gd name="connsiteX56" fmla="*/ 97744 w 4215960"/>
                <a:gd name="connsiteY56" fmla="*/ 542516 h 4405856"/>
                <a:gd name="connsiteX57" fmla="*/ 312057 w 4215960"/>
                <a:gd name="connsiteY57" fmla="*/ 844368 h 4405856"/>
                <a:gd name="connsiteX58" fmla="*/ 239485 w 4215960"/>
                <a:gd name="connsiteY58" fmla="*/ 895168 h 4405856"/>
                <a:gd name="connsiteX59" fmla="*/ 210457 w 4215960"/>
                <a:gd name="connsiteY59" fmla="*/ 902425 h 4405856"/>
                <a:gd name="connsiteX60" fmla="*/ 159657 w 4215960"/>
                <a:gd name="connsiteY60" fmla="*/ 931453 h 4405856"/>
                <a:gd name="connsiteX61" fmla="*/ 130628 w 4215960"/>
                <a:gd name="connsiteY61" fmla="*/ 960482 h 4405856"/>
                <a:gd name="connsiteX62" fmla="*/ 108857 w 4215960"/>
                <a:gd name="connsiteY62" fmla="*/ 982253 h 4405856"/>
                <a:gd name="connsiteX63" fmla="*/ 94343 w 4215960"/>
                <a:gd name="connsiteY63" fmla="*/ 996768 h 4405856"/>
                <a:gd name="connsiteX64" fmla="*/ 43543 w 4215960"/>
                <a:gd name="connsiteY64" fmla="*/ 1076596 h 4405856"/>
                <a:gd name="connsiteX65" fmla="*/ 14514 w 4215960"/>
                <a:gd name="connsiteY65" fmla="*/ 1156425 h 4405856"/>
                <a:gd name="connsiteX66" fmla="*/ 0 w 4215960"/>
                <a:gd name="connsiteY66" fmla="*/ 1214482 h 4405856"/>
                <a:gd name="connsiteX67" fmla="*/ 7257 w 4215960"/>
                <a:gd name="connsiteY67" fmla="*/ 2186939 h 4405856"/>
                <a:gd name="connsiteX68" fmla="*/ 29028 w 4215960"/>
                <a:gd name="connsiteY68" fmla="*/ 2288539 h 4405856"/>
                <a:gd name="connsiteX69" fmla="*/ 43543 w 4215960"/>
                <a:gd name="connsiteY69" fmla="*/ 2324825 h 4405856"/>
                <a:gd name="connsiteX70" fmla="*/ 58057 w 4215960"/>
                <a:gd name="connsiteY70" fmla="*/ 2390139 h 4405856"/>
                <a:gd name="connsiteX71" fmla="*/ 79828 w 4215960"/>
                <a:gd name="connsiteY71" fmla="*/ 2440939 h 4405856"/>
                <a:gd name="connsiteX72" fmla="*/ 116114 w 4215960"/>
                <a:gd name="connsiteY72" fmla="*/ 2557053 h 4405856"/>
                <a:gd name="connsiteX73" fmla="*/ 137885 w 4215960"/>
                <a:gd name="connsiteY73" fmla="*/ 2622368 h 4405856"/>
                <a:gd name="connsiteX74" fmla="*/ 145143 w 4215960"/>
                <a:gd name="connsiteY74" fmla="*/ 2644139 h 4405856"/>
                <a:gd name="connsiteX75" fmla="*/ 166914 w 4215960"/>
                <a:gd name="connsiteY75" fmla="*/ 2687682 h 4405856"/>
                <a:gd name="connsiteX76" fmla="*/ 188685 w 4215960"/>
                <a:gd name="connsiteY76" fmla="*/ 2738482 h 4405856"/>
                <a:gd name="connsiteX77" fmla="*/ 195943 w 4215960"/>
                <a:gd name="connsiteY77" fmla="*/ 2767511 h 4405856"/>
                <a:gd name="connsiteX78" fmla="*/ 232228 w 4215960"/>
                <a:gd name="connsiteY78" fmla="*/ 2818311 h 4405856"/>
                <a:gd name="connsiteX79" fmla="*/ 254000 w 4215960"/>
                <a:gd name="connsiteY79" fmla="*/ 2876368 h 4405856"/>
                <a:gd name="connsiteX80" fmla="*/ 275771 w 4215960"/>
                <a:gd name="connsiteY80" fmla="*/ 2898139 h 4405856"/>
                <a:gd name="connsiteX81" fmla="*/ 312057 w 4215960"/>
                <a:gd name="connsiteY81" fmla="*/ 2970711 h 4405856"/>
                <a:gd name="connsiteX82" fmla="*/ 348343 w 4215960"/>
                <a:gd name="connsiteY82" fmla="*/ 3021511 h 4405856"/>
                <a:gd name="connsiteX83" fmla="*/ 355600 w 4215960"/>
                <a:gd name="connsiteY83" fmla="*/ 3043282 h 4405856"/>
                <a:gd name="connsiteX84" fmla="*/ 406400 w 4215960"/>
                <a:gd name="connsiteY84" fmla="*/ 3108596 h 4405856"/>
                <a:gd name="connsiteX85" fmla="*/ 435428 w 4215960"/>
                <a:gd name="connsiteY85" fmla="*/ 3173911 h 4405856"/>
                <a:gd name="connsiteX86" fmla="*/ 457200 w 4215960"/>
                <a:gd name="connsiteY86" fmla="*/ 3202939 h 4405856"/>
                <a:gd name="connsiteX87" fmla="*/ 471714 w 4215960"/>
                <a:gd name="connsiteY87" fmla="*/ 3260996 h 4405856"/>
                <a:gd name="connsiteX88" fmla="*/ 478971 w 4215960"/>
                <a:gd name="connsiteY88" fmla="*/ 3282768 h 4405856"/>
                <a:gd name="connsiteX89" fmla="*/ 486228 w 4215960"/>
                <a:gd name="connsiteY89" fmla="*/ 3311796 h 4405856"/>
                <a:gd name="connsiteX90" fmla="*/ 493485 w 4215960"/>
                <a:gd name="connsiteY90" fmla="*/ 3377111 h 4405856"/>
                <a:gd name="connsiteX91" fmla="*/ 515257 w 4215960"/>
                <a:gd name="connsiteY91" fmla="*/ 3435168 h 4405856"/>
                <a:gd name="connsiteX92" fmla="*/ 544285 w 4215960"/>
                <a:gd name="connsiteY92" fmla="*/ 3478711 h 4405856"/>
                <a:gd name="connsiteX93" fmla="*/ 573314 w 4215960"/>
                <a:gd name="connsiteY93" fmla="*/ 3529511 h 4405856"/>
                <a:gd name="connsiteX94" fmla="*/ 602343 w 4215960"/>
                <a:gd name="connsiteY94" fmla="*/ 3551282 h 4405856"/>
                <a:gd name="connsiteX95" fmla="*/ 645885 w 4215960"/>
                <a:gd name="connsiteY95" fmla="*/ 3594825 h 4405856"/>
                <a:gd name="connsiteX96" fmla="*/ 674914 w 4215960"/>
                <a:gd name="connsiteY96" fmla="*/ 3616596 h 4405856"/>
                <a:gd name="connsiteX97" fmla="*/ 711200 w 4215960"/>
                <a:gd name="connsiteY97" fmla="*/ 3660139 h 4405856"/>
                <a:gd name="connsiteX98" fmla="*/ 740228 w 4215960"/>
                <a:gd name="connsiteY98" fmla="*/ 3681911 h 4405856"/>
                <a:gd name="connsiteX99" fmla="*/ 812800 w 4215960"/>
                <a:gd name="connsiteY99" fmla="*/ 3747225 h 4405856"/>
                <a:gd name="connsiteX100" fmla="*/ 849085 w 4215960"/>
                <a:gd name="connsiteY100" fmla="*/ 3790768 h 4405856"/>
                <a:gd name="connsiteX101" fmla="*/ 870857 w 4215960"/>
                <a:gd name="connsiteY101" fmla="*/ 3805282 h 4405856"/>
                <a:gd name="connsiteX102" fmla="*/ 907143 w 4215960"/>
                <a:gd name="connsiteY102" fmla="*/ 3848825 h 4405856"/>
                <a:gd name="connsiteX103" fmla="*/ 936171 w 4215960"/>
                <a:gd name="connsiteY103" fmla="*/ 3870596 h 4405856"/>
                <a:gd name="connsiteX104" fmla="*/ 1030514 w 4215960"/>
                <a:gd name="connsiteY104" fmla="*/ 3914139 h 4405856"/>
                <a:gd name="connsiteX105" fmla="*/ 1480457 w 4215960"/>
                <a:gd name="connsiteY105" fmla="*/ 3899625 h 4405856"/>
                <a:gd name="connsiteX106" fmla="*/ 1531257 w 4215960"/>
                <a:gd name="connsiteY106" fmla="*/ 3885111 h 4405856"/>
                <a:gd name="connsiteX107" fmla="*/ 1618343 w 4215960"/>
                <a:gd name="connsiteY107" fmla="*/ 3877853 h 4405856"/>
                <a:gd name="connsiteX108" fmla="*/ 1698171 w 4215960"/>
                <a:gd name="connsiteY108" fmla="*/ 3863339 h 4405856"/>
                <a:gd name="connsiteX109" fmla="*/ 1756228 w 4215960"/>
                <a:gd name="connsiteY109" fmla="*/ 3856082 h 4405856"/>
                <a:gd name="connsiteX110" fmla="*/ 1785257 w 4215960"/>
                <a:gd name="connsiteY110" fmla="*/ 3841568 h 4405856"/>
                <a:gd name="connsiteX111" fmla="*/ 1850571 w 4215960"/>
                <a:gd name="connsiteY111" fmla="*/ 3819796 h 4405856"/>
                <a:gd name="connsiteX112" fmla="*/ 1886857 w 4215960"/>
                <a:gd name="connsiteY112" fmla="*/ 3805282 h 4405856"/>
                <a:gd name="connsiteX113" fmla="*/ 1988457 w 4215960"/>
                <a:gd name="connsiteY113" fmla="*/ 3790768 h 4405856"/>
                <a:gd name="connsiteX114" fmla="*/ 2017485 w 4215960"/>
                <a:gd name="connsiteY114" fmla="*/ 3783511 h 4405856"/>
                <a:gd name="connsiteX115" fmla="*/ 2637971 w 4215960"/>
                <a:gd name="connsiteY115" fmla="*/ 4130265 h 4405856"/>
                <a:gd name="connsiteX116" fmla="*/ 2724375 w 4215960"/>
                <a:gd name="connsiteY116" fmla="*/ 4316455 h 4405856"/>
                <a:gd name="connsiteX117" fmla="*/ 2784700 w 4215960"/>
                <a:gd name="connsiteY117" fmla="*/ 4375193 h 4405856"/>
                <a:gd name="connsiteX118" fmla="*/ 2795812 w 4215960"/>
                <a:gd name="connsiteY118" fmla="*/ 4345030 h 4405856"/>
                <a:gd name="connsiteX119" fmla="*/ 2841850 w 4215960"/>
                <a:gd name="connsiteY119" fmla="*/ 4318042 h 4405856"/>
                <a:gd name="connsiteX120" fmla="*/ 2892650 w 4215960"/>
                <a:gd name="connsiteY120" fmla="*/ 4391068 h 4405856"/>
                <a:gd name="connsiteX121" fmla="*/ 2941863 w 4215960"/>
                <a:gd name="connsiteY121" fmla="*/ 4394243 h 4405856"/>
                <a:gd name="connsiteX122" fmla="*/ 2897412 w 4215960"/>
                <a:gd name="connsiteY122" fmla="*/ 4300581 h 4405856"/>
                <a:gd name="connsiteX123" fmla="*/ 2854550 w 4215960"/>
                <a:gd name="connsiteY123" fmla="*/ 4232318 h 4405856"/>
                <a:gd name="connsiteX124" fmla="*/ 2897413 w 4215960"/>
                <a:gd name="connsiteY124" fmla="*/ 4216442 h 4405856"/>
                <a:gd name="connsiteX125" fmla="*/ 2878362 w 4215960"/>
                <a:gd name="connsiteY125" fmla="*/ 4175168 h 4405856"/>
                <a:gd name="connsiteX126" fmla="*/ 2930750 w 4215960"/>
                <a:gd name="connsiteY126" fmla="*/ 4184693 h 4405856"/>
                <a:gd name="connsiteX127" fmla="*/ 2910113 w 4215960"/>
                <a:gd name="connsiteY127" fmla="*/ 4151355 h 4405856"/>
                <a:gd name="connsiteX128" fmla="*/ 2931432 w 4215960"/>
                <a:gd name="connsiteY128" fmla="*/ 4134801 h 4405856"/>
                <a:gd name="connsiteX129" fmla="*/ 3052535 w 4215960"/>
                <a:gd name="connsiteY129" fmla="*/ 4220074 h 4405856"/>
                <a:gd name="connsiteX130" fmla="*/ 3087912 w 4215960"/>
                <a:gd name="connsiteY130" fmla="*/ 4206917 h 4405856"/>
                <a:gd name="connsiteX131" fmla="*/ 3140299 w 4215960"/>
                <a:gd name="connsiteY131" fmla="*/ 4272006 h 4405856"/>
                <a:gd name="connsiteX132" fmla="*/ 3160937 w 4215960"/>
                <a:gd name="connsiteY132" fmla="*/ 4330743 h 4405856"/>
                <a:gd name="connsiteX133" fmla="*/ 3268887 w 4215960"/>
                <a:gd name="connsiteY133" fmla="*/ 4349792 h 4405856"/>
                <a:gd name="connsiteX134" fmla="*/ 3208563 w 4215960"/>
                <a:gd name="connsiteY134" fmla="*/ 4283117 h 4405856"/>
                <a:gd name="connsiteX135" fmla="*/ 3205387 w 4215960"/>
                <a:gd name="connsiteY135" fmla="*/ 4214855 h 4405856"/>
                <a:gd name="connsiteX136" fmla="*/ 3259362 w 4215960"/>
                <a:gd name="connsiteY136" fmla="*/ 4270418 h 4405856"/>
                <a:gd name="connsiteX137" fmla="*/ 3308575 w 4215960"/>
                <a:gd name="connsiteY137" fmla="*/ 4275180 h 4405856"/>
                <a:gd name="connsiteX138" fmla="*/ 3302225 w 4215960"/>
                <a:gd name="connsiteY138" fmla="*/ 4225968 h 4405856"/>
                <a:gd name="connsiteX139" fmla="*/ 3362550 w 4215960"/>
                <a:gd name="connsiteY139" fmla="*/ 4230730 h 4405856"/>
                <a:gd name="connsiteX140" fmla="*/ 3424462 w 4215960"/>
                <a:gd name="connsiteY140" fmla="*/ 4273592 h 4405856"/>
                <a:gd name="connsiteX141" fmla="*/ 3456212 w 4215960"/>
                <a:gd name="connsiteY141" fmla="*/ 4260893 h 4405856"/>
                <a:gd name="connsiteX142" fmla="*/ 3449863 w 4215960"/>
                <a:gd name="connsiteY142" fmla="*/ 4225968 h 4405856"/>
                <a:gd name="connsiteX143" fmla="*/ 3491138 w 4215960"/>
                <a:gd name="connsiteY143" fmla="*/ 4202156 h 4405856"/>
                <a:gd name="connsiteX144" fmla="*/ 3575275 w 4215960"/>
                <a:gd name="connsiteY144" fmla="*/ 4259306 h 4405856"/>
                <a:gd name="connsiteX145" fmla="*/ 3592738 w 4215960"/>
                <a:gd name="connsiteY145" fmla="*/ 4157708 h 4405856"/>
                <a:gd name="connsiteX146" fmla="*/ 3567338 w 4215960"/>
                <a:gd name="connsiteY146" fmla="*/ 4135482 h 4405856"/>
                <a:gd name="connsiteX147" fmla="*/ 3494312 w 4215960"/>
                <a:gd name="connsiteY147" fmla="*/ 4092619 h 4405856"/>
                <a:gd name="connsiteX148" fmla="*/ 3516537 w 4215960"/>
                <a:gd name="connsiteY148" fmla="*/ 4067220 h 4405856"/>
                <a:gd name="connsiteX149" fmla="*/ 3537175 w 4215960"/>
                <a:gd name="connsiteY149" fmla="*/ 4044994 h 4405856"/>
                <a:gd name="connsiteX150" fmla="*/ 3591150 w 4215960"/>
                <a:gd name="connsiteY150" fmla="*/ 4076745 h 4405856"/>
                <a:gd name="connsiteX151" fmla="*/ 3597500 w 4215960"/>
                <a:gd name="connsiteY151" fmla="*/ 4032295 h 4405856"/>
                <a:gd name="connsiteX152" fmla="*/ 3541937 w 4215960"/>
                <a:gd name="connsiteY152" fmla="*/ 4008482 h 4405856"/>
                <a:gd name="connsiteX153" fmla="*/ 3540350 w 4215960"/>
                <a:gd name="connsiteY153" fmla="*/ 3998958 h 4405856"/>
                <a:gd name="connsiteX154" fmla="*/ 3527649 w 4215960"/>
                <a:gd name="connsiteY154" fmla="*/ 3960859 h 4405856"/>
                <a:gd name="connsiteX155" fmla="*/ 3533999 w 4215960"/>
                <a:gd name="connsiteY155" fmla="*/ 3913233 h 4405856"/>
                <a:gd name="connsiteX156" fmla="*/ 3545112 w 4215960"/>
                <a:gd name="connsiteY156" fmla="*/ 3857670 h 4405856"/>
                <a:gd name="connsiteX157" fmla="*/ 3507012 w 4215960"/>
                <a:gd name="connsiteY157" fmla="*/ 3827508 h 4405856"/>
                <a:gd name="connsiteX158" fmla="*/ 3540349 w 4215960"/>
                <a:gd name="connsiteY158" fmla="*/ 3817983 h 4405856"/>
                <a:gd name="connsiteX159" fmla="*/ 3518124 w 4215960"/>
                <a:gd name="connsiteY159" fmla="*/ 3781470 h 4405856"/>
                <a:gd name="connsiteX160" fmla="*/ 3556225 w 4215960"/>
                <a:gd name="connsiteY160" fmla="*/ 3776709 h 4405856"/>
                <a:gd name="connsiteX161" fmla="*/ 3562574 w 4215960"/>
                <a:gd name="connsiteY161" fmla="*/ 3743370 h 4405856"/>
                <a:gd name="connsiteX162" fmla="*/ 3624488 w 4215960"/>
                <a:gd name="connsiteY162" fmla="*/ 3752897 h 4405856"/>
                <a:gd name="connsiteX163" fmla="*/ 3657601 w 4215960"/>
                <a:gd name="connsiteY163" fmla="*/ 3768089 h 4405856"/>
                <a:gd name="connsiteX164" fmla="*/ 3623808 w 4215960"/>
                <a:gd name="connsiteY164" fmla="*/ 3809137 h 4405856"/>
                <a:gd name="connsiteX165" fmla="*/ 3662816 w 4215960"/>
                <a:gd name="connsiteY165" fmla="*/ 3916633 h 4405856"/>
                <a:gd name="connsiteX166" fmla="*/ 3715203 w 4215960"/>
                <a:gd name="connsiteY166" fmla="*/ 3947931 h 4405856"/>
                <a:gd name="connsiteX167" fmla="*/ 3767137 w 4215960"/>
                <a:gd name="connsiteY167" fmla="*/ 3905749 h 4405856"/>
                <a:gd name="connsiteX168" fmla="*/ 3852862 w 4215960"/>
                <a:gd name="connsiteY168" fmla="*/ 3857216 h 4405856"/>
                <a:gd name="connsiteX169" fmla="*/ 3835626 w 4215960"/>
                <a:gd name="connsiteY169" fmla="*/ 3768315 h 4405856"/>
                <a:gd name="connsiteX170" fmla="*/ 3912960 w 4215960"/>
                <a:gd name="connsiteY170" fmla="*/ 3635646 h 4405856"/>
                <a:gd name="connsiteX171" fmla="*/ 4205514 w 4215960"/>
                <a:gd name="connsiteY171" fmla="*/ 3302498 h 4405856"/>
                <a:gd name="connsiteX172" fmla="*/ 4124097 w 4215960"/>
                <a:gd name="connsiteY172" fmla="*/ 3293426 h 4405856"/>
                <a:gd name="connsiteX173" fmla="*/ 4128634 w 4215960"/>
                <a:gd name="connsiteY173" fmla="*/ 3201578 h 4405856"/>
                <a:gd name="connsiteX174" fmla="*/ 4079647 w 4215960"/>
                <a:gd name="connsiteY174" fmla="*/ 3176406 h 4405856"/>
                <a:gd name="connsiteX175" fmla="*/ 3995510 w 4215960"/>
                <a:gd name="connsiteY175" fmla="*/ 3207928 h 4405856"/>
                <a:gd name="connsiteX176" fmla="*/ 3958771 w 4215960"/>
                <a:gd name="connsiteY176" fmla="*/ 3171643 h 4405856"/>
                <a:gd name="connsiteX177" fmla="*/ 4003448 w 4215960"/>
                <a:gd name="connsiteY177" fmla="*/ 3148738 h 4405856"/>
                <a:gd name="connsiteX178" fmla="*/ 3874181 w 4215960"/>
                <a:gd name="connsiteY178" fmla="*/ 2935559 h 4405856"/>
                <a:gd name="connsiteX179" fmla="*/ 3889147 w 4215960"/>
                <a:gd name="connsiteY179" fmla="*/ 2905396 h 4405856"/>
                <a:gd name="connsiteX180" fmla="*/ 3865562 w 4215960"/>
                <a:gd name="connsiteY180" fmla="*/ 2789736 h 4405856"/>
                <a:gd name="connsiteX181" fmla="*/ 3706813 w 4215960"/>
                <a:gd name="connsiteY181" fmla="*/ 2778850 h 4405856"/>
                <a:gd name="connsiteX182" fmla="*/ 3673475 w 4215960"/>
                <a:gd name="connsiteY182" fmla="*/ 2827608 h 4405856"/>
                <a:gd name="connsiteX183" fmla="*/ 3584575 w 4215960"/>
                <a:gd name="connsiteY183" fmla="*/ 2842124 h 4405856"/>
                <a:gd name="connsiteX184" fmla="*/ 3590925 w 4215960"/>
                <a:gd name="connsiteY184" fmla="*/ 2820125 h 4405856"/>
                <a:gd name="connsiteX185" fmla="*/ 3537403 w 4215960"/>
                <a:gd name="connsiteY185" fmla="*/ 2804024 h 4405856"/>
                <a:gd name="connsiteX186" fmla="*/ 3512684 w 4215960"/>
                <a:gd name="connsiteY186" fmla="*/ 2638923 h 4405856"/>
                <a:gd name="connsiteX187" fmla="*/ 3232377 w 4215960"/>
                <a:gd name="connsiteY187" fmla="*/ 2572248 h 4405856"/>
                <a:gd name="connsiteX188" fmla="*/ 3096078 w 4215960"/>
                <a:gd name="connsiteY188" fmla="*/ 2615564 h 4405856"/>
                <a:gd name="connsiteX189" fmla="*/ 2964089 w 4215960"/>
                <a:gd name="connsiteY189" fmla="*/ 2608080 h 4405856"/>
                <a:gd name="connsiteX190" fmla="*/ 2831646 w 4215960"/>
                <a:gd name="connsiteY190" fmla="*/ 2497182 h 4405856"/>
                <a:gd name="connsiteX191" fmla="*/ 2618468 w 4215960"/>
                <a:gd name="connsiteY191" fmla="*/ 2193969 h 4405856"/>
                <a:gd name="connsiteX192" fmla="*/ 2220006 w 4215960"/>
                <a:gd name="connsiteY192" fmla="*/ 2054496 h 4405856"/>
                <a:gd name="connsiteX193" fmla="*/ 1983468 w 4215960"/>
                <a:gd name="connsiteY193" fmla="*/ 1741532 h 4405856"/>
                <a:gd name="connsiteX194" fmla="*/ 2017259 w 4215960"/>
                <a:gd name="connsiteY194" fmla="*/ 1716586 h 4405856"/>
                <a:gd name="connsiteX195" fmla="*/ 2076903 w 4215960"/>
                <a:gd name="connsiteY195" fmla="*/ 1799589 h 4405856"/>
                <a:gd name="connsiteX196" fmla="*/ 2097087 w 4215960"/>
                <a:gd name="connsiteY196" fmla="*/ 1782126 h 4405856"/>
                <a:gd name="connsiteX197" fmla="*/ 2140177 w 4215960"/>
                <a:gd name="connsiteY197" fmla="*/ 1812970 h 4405856"/>
                <a:gd name="connsiteX198" fmla="*/ 2228850 w 4215960"/>
                <a:gd name="connsiteY198" fmla="*/ 1759221 h 4405856"/>
                <a:gd name="connsiteX199" fmla="*/ 2244952 w 4215960"/>
                <a:gd name="connsiteY199" fmla="*/ 1738811 h 4405856"/>
                <a:gd name="connsiteX200" fmla="*/ 2303235 w 4215960"/>
                <a:gd name="connsiteY200" fmla="*/ 1739037 h 4405856"/>
                <a:gd name="connsiteX201" fmla="*/ 2319338 w 4215960"/>
                <a:gd name="connsiteY201" fmla="*/ 1705927 h 4405856"/>
                <a:gd name="connsiteX202" fmla="*/ 2300514 w 4215960"/>
                <a:gd name="connsiteY202" fmla="*/ 1680300 h 4405856"/>
                <a:gd name="connsiteX203" fmla="*/ 2233386 w 4215960"/>
                <a:gd name="connsiteY203" fmla="*/ 1700257 h 4405856"/>
                <a:gd name="connsiteX204" fmla="*/ 2211614 w 4215960"/>
                <a:gd name="connsiteY204" fmla="*/ 1646736 h 4405856"/>
                <a:gd name="connsiteX205" fmla="*/ 2232932 w 4215960"/>
                <a:gd name="connsiteY205" fmla="*/ 1617026 h 4405856"/>
                <a:gd name="connsiteX206" fmla="*/ 2176462 w 4215960"/>
                <a:gd name="connsiteY206" fmla="*/ 1513612 h 4405856"/>
                <a:gd name="connsiteX207" fmla="*/ 2127931 w 4215960"/>
                <a:gd name="connsiteY207" fmla="*/ 1552393 h 4405856"/>
                <a:gd name="connsiteX208" fmla="*/ 2038576 w 4215960"/>
                <a:gd name="connsiteY208" fmla="*/ 1497737 h 4405856"/>
                <a:gd name="connsiteX209" fmla="*/ 2090510 w 4215960"/>
                <a:gd name="connsiteY209" fmla="*/ 1405208 h 4405856"/>
                <a:gd name="connsiteX210" fmla="*/ 2047648 w 4215960"/>
                <a:gd name="connsiteY210" fmla="*/ 1284105 h 4405856"/>
                <a:gd name="connsiteX211" fmla="*/ 2062389 w 4215960"/>
                <a:gd name="connsiteY211" fmla="*/ 1160053 h 4405856"/>
                <a:gd name="connsiteX212" fmla="*/ 2157639 w 4215960"/>
                <a:gd name="connsiteY212" fmla="*/ 1086348 h 4405856"/>
                <a:gd name="connsiteX213" fmla="*/ 2262868 w 4215960"/>
                <a:gd name="connsiteY213" fmla="*/ 1063896 h 4405856"/>
                <a:gd name="connsiteX214" fmla="*/ 2199821 w 4215960"/>
                <a:gd name="connsiteY214" fmla="*/ 974089 h 4405856"/>
                <a:gd name="connsiteX215" fmla="*/ 2182585 w 4215960"/>
                <a:gd name="connsiteY215" fmla="*/ 1018766 h 4405856"/>
                <a:gd name="connsiteX216" fmla="*/ 2139270 w 4215960"/>
                <a:gd name="connsiteY216" fmla="*/ 971595 h 4405856"/>
                <a:gd name="connsiteX217" fmla="*/ 2160588 w 4215960"/>
                <a:gd name="connsiteY217" fmla="*/ 886323 h 4405856"/>
                <a:gd name="connsiteX218" fmla="*/ 2233612 w 4215960"/>
                <a:gd name="connsiteY218" fmla="*/ 789032 h 4405856"/>
                <a:gd name="connsiteX219" fmla="*/ 2216603 w 4215960"/>
                <a:gd name="connsiteY219" fmla="*/ 682443 h 4405856"/>
                <a:gd name="connsiteX220" fmla="*/ 2045381 w 4215960"/>
                <a:gd name="connsiteY220" fmla="*/ 692194 h 4405856"/>
                <a:gd name="connsiteX221" fmla="*/ 2026103 w 4215960"/>
                <a:gd name="connsiteY221" fmla="*/ 734831 h 4405856"/>
                <a:gd name="connsiteX222" fmla="*/ 1993900 w 4215960"/>
                <a:gd name="connsiteY222" fmla="*/ 667248 h 4405856"/>
                <a:gd name="connsiteX223" fmla="*/ 1964190 w 4215960"/>
                <a:gd name="connsiteY223" fmla="*/ 707616 h 4405856"/>
                <a:gd name="connsiteX224" fmla="*/ 1778681 w 4215960"/>
                <a:gd name="connsiteY224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235175 w 4215960"/>
                <a:gd name="connsiteY55" fmla="*/ 184199 h 4405856"/>
                <a:gd name="connsiteX56" fmla="*/ 222475 w 4215960"/>
                <a:gd name="connsiteY56" fmla="*/ 290561 h 4405856"/>
                <a:gd name="connsiteX57" fmla="*/ 97744 w 4215960"/>
                <a:gd name="connsiteY57" fmla="*/ 542516 h 4405856"/>
                <a:gd name="connsiteX58" fmla="*/ 312057 w 4215960"/>
                <a:gd name="connsiteY58" fmla="*/ 844368 h 4405856"/>
                <a:gd name="connsiteX59" fmla="*/ 239485 w 4215960"/>
                <a:gd name="connsiteY59" fmla="*/ 895168 h 4405856"/>
                <a:gd name="connsiteX60" fmla="*/ 210457 w 4215960"/>
                <a:gd name="connsiteY60" fmla="*/ 902425 h 4405856"/>
                <a:gd name="connsiteX61" fmla="*/ 159657 w 4215960"/>
                <a:gd name="connsiteY61" fmla="*/ 931453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22475 w 4215960"/>
                <a:gd name="connsiteY56" fmla="*/ 290561 h 4405856"/>
                <a:gd name="connsiteX57" fmla="*/ 97744 w 4215960"/>
                <a:gd name="connsiteY57" fmla="*/ 542516 h 4405856"/>
                <a:gd name="connsiteX58" fmla="*/ 312057 w 4215960"/>
                <a:gd name="connsiteY58" fmla="*/ 844368 h 4405856"/>
                <a:gd name="connsiteX59" fmla="*/ 239485 w 4215960"/>
                <a:gd name="connsiteY59" fmla="*/ 895168 h 4405856"/>
                <a:gd name="connsiteX60" fmla="*/ 210457 w 4215960"/>
                <a:gd name="connsiteY60" fmla="*/ 902425 h 4405856"/>
                <a:gd name="connsiteX61" fmla="*/ 159657 w 4215960"/>
                <a:gd name="connsiteY61" fmla="*/ 931453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22475 w 4215960"/>
                <a:gd name="connsiteY56" fmla="*/ 290561 h 4405856"/>
                <a:gd name="connsiteX57" fmla="*/ 97744 w 4215960"/>
                <a:gd name="connsiteY57" fmla="*/ 542516 h 4405856"/>
                <a:gd name="connsiteX58" fmla="*/ 43769 w 4215960"/>
                <a:gd name="connsiteY58" fmla="*/ 580843 h 4405856"/>
                <a:gd name="connsiteX59" fmla="*/ 239485 w 4215960"/>
                <a:gd name="connsiteY59" fmla="*/ 895168 h 4405856"/>
                <a:gd name="connsiteX60" fmla="*/ 210457 w 4215960"/>
                <a:gd name="connsiteY60" fmla="*/ 902425 h 4405856"/>
                <a:gd name="connsiteX61" fmla="*/ 159657 w 4215960"/>
                <a:gd name="connsiteY61" fmla="*/ 931453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22475 w 4215960"/>
                <a:gd name="connsiteY56" fmla="*/ 290561 h 4405856"/>
                <a:gd name="connsiteX57" fmla="*/ 97744 w 4215960"/>
                <a:gd name="connsiteY57" fmla="*/ 542516 h 4405856"/>
                <a:gd name="connsiteX58" fmla="*/ 43769 w 4215960"/>
                <a:gd name="connsiteY58" fmla="*/ 580843 h 4405856"/>
                <a:gd name="connsiteX59" fmla="*/ 115660 w 4215960"/>
                <a:gd name="connsiteY59" fmla="*/ 633231 h 4405856"/>
                <a:gd name="connsiteX60" fmla="*/ 210457 w 4215960"/>
                <a:gd name="connsiteY60" fmla="*/ 902425 h 4405856"/>
                <a:gd name="connsiteX61" fmla="*/ 159657 w 4215960"/>
                <a:gd name="connsiteY61" fmla="*/ 931453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22475 w 4215960"/>
                <a:gd name="connsiteY56" fmla="*/ 290561 h 4405856"/>
                <a:gd name="connsiteX57" fmla="*/ 97744 w 4215960"/>
                <a:gd name="connsiteY57" fmla="*/ 542516 h 4405856"/>
                <a:gd name="connsiteX58" fmla="*/ 43769 w 4215960"/>
                <a:gd name="connsiteY58" fmla="*/ 580843 h 4405856"/>
                <a:gd name="connsiteX59" fmla="*/ 115660 w 4215960"/>
                <a:gd name="connsiteY59" fmla="*/ 633231 h 4405856"/>
                <a:gd name="connsiteX60" fmla="*/ 78694 w 4215960"/>
                <a:gd name="connsiteY60" fmla="*/ 673825 h 4405856"/>
                <a:gd name="connsiteX61" fmla="*/ 159657 w 4215960"/>
                <a:gd name="connsiteY61" fmla="*/ 931453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22475 w 4215960"/>
                <a:gd name="connsiteY56" fmla="*/ 290561 h 4405856"/>
                <a:gd name="connsiteX57" fmla="*/ 97744 w 4215960"/>
                <a:gd name="connsiteY57" fmla="*/ 542516 h 4405856"/>
                <a:gd name="connsiteX58" fmla="*/ 43769 w 4215960"/>
                <a:gd name="connsiteY58" fmla="*/ 580843 h 4405856"/>
                <a:gd name="connsiteX59" fmla="*/ 115660 w 4215960"/>
                <a:gd name="connsiteY59" fmla="*/ 633231 h 4405856"/>
                <a:gd name="connsiteX60" fmla="*/ 78694 w 4215960"/>
                <a:gd name="connsiteY60" fmla="*/ 673825 h 4405856"/>
                <a:gd name="connsiteX61" fmla="*/ 96157 w 4215960"/>
                <a:gd name="connsiteY61" fmla="*/ 720316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22475 w 4215960"/>
                <a:gd name="connsiteY56" fmla="*/ 290561 h 4405856"/>
                <a:gd name="connsiteX57" fmla="*/ 97744 w 4215960"/>
                <a:gd name="connsiteY57" fmla="*/ 542516 h 4405856"/>
                <a:gd name="connsiteX58" fmla="*/ 43769 w 4215960"/>
                <a:gd name="connsiteY58" fmla="*/ 580843 h 4405856"/>
                <a:gd name="connsiteX59" fmla="*/ 115660 w 4215960"/>
                <a:gd name="connsiteY59" fmla="*/ 633231 h 4405856"/>
                <a:gd name="connsiteX60" fmla="*/ 78694 w 4215960"/>
                <a:gd name="connsiteY60" fmla="*/ 673825 h 4405856"/>
                <a:gd name="connsiteX61" fmla="*/ 96157 w 4215960"/>
                <a:gd name="connsiteY61" fmla="*/ 720316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30413 w 4215960"/>
                <a:gd name="connsiteY56" fmla="*/ 288974 h 4405856"/>
                <a:gd name="connsiteX57" fmla="*/ 97744 w 4215960"/>
                <a:gd name="connsiteY57" fmla="*/ 542516 h 4405856"/>
                <a:gd name="connsiteX58" fmla="*/ 43769 w 4215960"/>
                <a:gd name="connsiteY58" fmla="*/ 580843 h 4405856"/>
                <a:gd name="connsiteX59" fmla="*/ 115660 w 4215960"/>
                <a:gd name="connsiteY59" fmla="*/ 633231 h 4405856"/>
                <a:gd name="connsiteX60" fmla="*/ 78694 w 4215960"/>
                <a:gd name="connsiteY60" fmla="*/ 673825 h 4405856"/>
                <a:gd name="connsiteX61" fmla="*/ 96157 w 4215960"/>
                <a:gd name="connsiteY61" fmla="*/ 720316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30413 w 4215960"/>
                <a:gd name="connsiteY56" fmla="*/ 288974 h 4405856"/>
                <a:gd name="connsiteX57" fmla="*/ 97744 w 4215960"/>
                <a:gd name="connsiteY57" fmla="*/ 542516 h 4405856"/>
                <a:gd name="connsiteX58" fmla="*/ 43769 w 4215960"/>
                <a:gd name="connsiteY58" fmla="*/ 580843 h 4405856"/>
                <a:gd name="connsiteX59" fmla="*/ 115660 w 4215960"/>
                <a:gd name="connsiteY59" fmla="*/ 633231 h 4405856"/>
                <a:gd name="connsiteX60" fmla="*/ 78694 w 4215960"/>
                <a:gd name="connsiteY60" fmla="*/ 673825 h 4405856"/>
                <a:gd name="connsiteX61" fmla="*/ 96157 w 4215960"/>
                <a:gd name="connsiteY61" fmla="*/ 720316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30413 w 4215960"/>
                <a:gd name="connsiteY56" fmla="*/ 288974 h 4405856"/>
                <a:gd name="connsiteX57" fmla="*/ 97744 w 4215960"/>
                <a:gd name="connsiteY57" fmla="*/ 542516 h 4405856"/>
                <a:gd name="connsiteX58" fmla="*/ 43769 w 4215960"/>
                <a:gd name="connsiteY58" fmla="*/ 580843 h 4405856"/>
                <a:gd name="connsiteX59" fmla="*/ 115660 w 4215960"/>
                <a:gd name="connsiteY59" fmla="*/ 633231 h 4405856"/>
                <a:gd name="connsiteX60" fmla="*/ 78694 w 4215960"/>
                <a:gd name="connsiteY60" fmla="*/ 673825 h 4405856"/>
                <a:gd name="connsiteX61" fmla="*/ 96157 w 4215960"/>
                <a:gd name="connsiteY61" fmla="*/ 720316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30413 w 4215960"/>
                <a:gd name="connsiteY56" fmla="*/ 288974 h 4405856"/>
                <a:gd name="connsiteX57" fmla="*/ 97744 w 4215960"/>
                <a:gd name="connsiteY57" fmla="*/ 542516 h 4405856"/>
                <a:gd name="connsiteX58" fmla="*/ 43769 w 4215960"/>
                <a:gd name="connsiteY58" fmla="*/ 580843 h 4405856"/>
                <a:gd name="connsiteX59" fmla="*/ 115660 w 4215960"/>
                <a:gd name="connsiteY59" fmla="*/ 633231 h 4405856"/>
                <a:gd name="connsiteX60" fmla="*/ 78694 w 4215960"/>
                <a:gd name="connsiteY60" fmla="*/ 673825 h 4405856"/>
                <a:gd name="connsiteX61" fmla="*/ 96157 w 4215960"/>
                <a:gd name="connsiteY61" fmla="*/ 720316 h 4405856"/>
                <a:gd name="connsiteX62" fmla="*/ 27440 w 4215960"/>
                <a:gd name="connsiteY62" fmla="*/ 701719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808078 w 4245357"/>
                <a:gd name="connsiteY0" fmla="*/ 741180 h 4405856"/>
                <a:gd name="connsiteX1" fmla="*/ 1481959 w 4245357"/>
                <a:gd name="connsiteY1" fmla="*/ 583337 h 4405856"/>
                <a:gd name="connsiteX2" fmla="*/ 1521871 w 4245357"/>
                <a:gd name="connsiteY2" fmla="*/ 433432 h 4405856"/>
                <a:gd name="connsiteX3" fmla="*/ 1467897 w 4245357"/>
                <a:gd name="connsiteY3" fmla="*/ 423907 h 4405856"/>
                <a:gd name="connsiteX4" fmla="*/ 1464722 w 4245357"/>
                <a:gd name="connsiteY4" fmla="*/ 395333 h 4405856"/>
                <a:gd name="connsiteX5" fmla="*/ 1509172 w 4245357"/>
                <a:gd name="connsiteY5" fmla="*/ 403270 h 4405856"/>
                <a:gd name="connsiteX6" fmla="*/ 1452022 w 4245357"/>
                <a:gd name="connsiteY6" fmla="*/ 315957 h 4405856"/>
                <a:gd name="connsiteX7" fmla="*/ 1463134 w 4245357"/>
                <a:gd name="connsiteY7" fmla="*/ 355645 h 4405856"/>
                <a:gd name="connsiteX8" fmla="*/ 1410746 w 4245357"/>
                <a:gd name="connsiteY8" fmla="*/ 320720 h 4405856"/>
                <a:gd name="connsiteX9" fmla="*/ 1431384 w 4245357"/>
                <a:gd name="connsiteY9" fmla="*/ 287383 h 4405856"/>
                <a:gd name="connsiteX10" fmla="*/ 1396459 w 4245357"/>
                <a:gd name="connsiteY10" fmla="*/ 225472 h 4405856"/>
                <a:gd name="connsiteX11" fmla="*/ 1429796 w 4245357"/>
                <a:gd name="connsiteY11" fmla="*/ 227061 h 4405856"/>
                <a:gd name="connsiteX12" fmla="*/ 1386934 w 4245357"/>
                <a:gd name="connsiteY12" fmla="*/ 133398 h 4405856"/>
                <a:gd name="connsiteX13" fmla="*/ 1361535 w 4245357"/>
                <a:gd name="connsiteY13" fmla="*/ 131810 h 4405856"/>
                <a:gd name="connsiteX14" fmla="*/ 1350422 w 4245357"/>
                <a:gd name="connsiteY14" fmla="*/ 84185 h 4405856"/>
                <a:gd name="connsiteX15" fmla="*/ 1382171 w 4245357"/>
                <a:gd name="connsiteY15" fmla="*/ 66723 h 4405856"/>
                <a:gd name="connsiteX16" fmla="*/ 1377409 w 4245357"/>
                <a:gd name="connsiteY16" fmla="*/ 23861 h 4405856"/>
                <a:gd name="connsiteX17" fmla="*/ 1318672 w 4245357"/>
                <a:gd name="connsiteY17" fmla="*/ 28624 h 4405856"/>
                <a:gd name="connsiteX18" fmla="*/ 1124997 w 4245357"/>
                <a:gd name="connsiteY18" fmla="*/ 127049 h 4405856"/>
                <a:gd name="connsiteX19" fmla="*/ 1090072 w 4245357"/>
                <a:gd name="connsiteY19" fmla="*/ 252462 h 4405856"/>
                <a:gd name="connsiteX20" fmla="*/ 1094834 w 4245357"/>
                <a:gd name="connsiteY20" fmla="*/ 288974 h 4405856"/>
                <a:gd name="connsiteX21" fmla="*/ 1066259 w 4245357"/>
                <a:gd name="connsiteY21" fmla="*/ 303261 h 4405856"/>
                <a:gd name="connsiteX22" fmla="*/ 1134521 w 4245357"/>
                <a:gd name="connsiteY22" fmla="*/ 482645 h 4405856"/>
                <a:gd name="connsiteX23" fmla="*/ 1047210 w 4245357"/>
                <a:gd name="connsiteY23" fmla="*/ 400099 h 4405856"/>
                <a:gd name="connsiteX24" fmla="*/ 996409 w 4245357"/>
                <a:gd name="connsiteY24" fmla="*/ 366762 h 4405856"/>
                <a:gd name="connsiteX25" fmla="*/ 967834 w 4245357"/>
                <a:gd name="connsiteY25" fmla="*/ 401687 h 4405856"/>
                <a:gd name="connsiteX26" fmla="*/ 966247 w 4245357"/>
                <a:gd name="connsiteY26" fmla="*/ 515987 h 4405856"/>
                <a:gd name="connsiteX27" fmla="*/ 980534 w 4245357"/>
                <a:gd name="connsiteY27" fmla="*/ 612820 h 4405856"/>
                <a:gd name="connsiteX28" fmla="*/ 897984 w 4245357"/>
                <a:gd name="connsiteY28" fmla="*/ 620761 h 4405856"/>
                <a:gd name="connsiteX29" fmla="*/ 921797 w 4245357"/>
                <a:gd name="connsiteY29" fmla="*/ 590598 h 4405856"/>
                <a:gd name="connsiteX30" fmla="*/ 858297 w 4245357"/>
                <a:gd name="connsiteY30" fmla="*/ 547736 h 4405856"/>
                <a:gd name="connsiteX31" fmla="*/ 817022 w 4245357"/>
                <a:gd name="connsiteY31" fmla="*/ 501699 h 4405856"/>
                <a:gd name="connsiteX32" fmla="*/ 767809 w 4245357"/>
                <a:gd name="connsiteY32" fmla="*/ 512811 h 4405856"/>
                <a:gd name="connsiteX33" fmla="*/ 796384 w 4245357"/>
                <a:gd name="connsiteY33" fmla="*/ 446136 h 4405856"/>
                <a:gd name="connsiteX34" fmla="*/ 766221 w 4245357"/>
                <a:gd name="connsiteY34" fmla="*/ 481062 h 4405856"/>
                <a:gd name="connsiteX35" fmla="*/ 732884 w 4245357"/>
                <a:gd name="connsiteY35" fmla="*/ 423911 h 4405856"/>
                <a:gd name="connsiteX36" fmla="*/ 713834 w 4245357"/>
                <a:gd name="connsiteY36" fmla="*/ 417561 h 4405856"/>
                <a:gd name="connsiteX37" fmla="*/ 712247 w 4245357"/>
                <a:gd name="connsiteY37" fmla="*/ 376287 h 4405856"/>
                <a:gd name="connsiteX38" fmla="*/ 677322 w 4245357"/>
                <a:gd name="connsiteY38" fmla="*/ 273100 h 4405856"/>
                <a:gd name="connsiteX39" fmla="*/ 637634 w 4245357"/>
                <a:gd name="connsiteY39" fmla="*/ 219123 h 4405856"/>
                <a:gd name="connsiteX40" fmla="*/ 713835 w 4245357"/>
                <a:gd name="connsiteY40" fmla="*/ 282624 h 4405856"/>
                <a:gd name="connsiteX41" fmla="*/ 772573 w 4245357"/>
                <a:gd name="connsiteY41" fmla="*/ 320723 h 4405856"/>
                <a:gd name="connsiteX42" fmla="*/ 796384 w 4245357"/>
                <a:gd name="connsiteY42" fmla="*/ 281036 h 4405856"/>
                <a:gd name="connsiteX43" fmla="*/ 815434 w 4245357"/>
                <a:gd name="connsiteY43" fmla="*/ 215949 h 4405856"/>
                <a:gd name="connsiteX44" fmla="*/ 777334 w 4245357"/>
                <a:gd name="connsiteY44" fmla="*/ 185786 h 4405856"/>
                <a:gd name="connsiteX45" fmla="*/ 804322 w 4245357"/>
                <a:gd name="connsiteY45" fmla="*/ 144511 h 4405856"/>
                <a:gd name="connsiteX46" fmla="*/ 756697 w 4245357"/>
                <a:gd name="connsiteY46" fmla="*/ 50848 h 4405856"/>
                <a:gd name="connsiteX47" fmla="*/ 739234 w 4245357"/>
                <a:gd name="connsiteY47" fmla="*/ 6399 h 4405856"/>
                <a:gd name="connsiteX48" fmla="*/ 602709 w 4245357"/>
                <a:gd name="connsiteY48" fmla="*/ 120699 h 4405856"/>
                <a:gd name="connsiteX49" fmla="*/ 540796 w 4245357"/>
                <a:gd name="connsiteY49" fmla="*/ 115936 h 4405856"/>
                <a:gd name="connsiteX50" fmla="*/ 528097 w 4245357"/>
                <a:gd name="connsiteY50" fmla="*/ 57199 h 4405856"/>
                <a:gd name="connsiteX51" fmla="*/ 442372 w 4245357"/>
                <a:gd name="connsiteY51" fmla="*/ 104824 h 4405856"/>
                <a:gd name="connsiteX52" fmla="*/ 378872 w 4245357"/>
                <a:gd name="connsiteY52" fmla="*/ 139748 h 4405856"/>
                <a:gd name="connsiteX53" fmla="*/ 283621 w 4245357"/>
                <a:gd name="connsiteY53" fmla="*/ 147686 h 4405856"/>
                <a:gd name="connsiteX54" fmla="*/ 261397 w 4245357"/>
                <a:gd name="connsiteY54" fmla="*/ 177849 h 4405856"/>
                <a:gd name="connsiteX55" fmla="*/ 224884 w 4245357"/>
                <a:gd name="connsiteY55" fmla="*/ 201661 h 4405856"/>
                <a:gd name="connsiteX56" fmla="*/ 259810 w 4245357"/>
                <a:gd name="connsiteY56" fmla="*/ 288974 h 4405856"/>
                <a:gd name="connsiteX57" fmla="*/ 127141 w 4245357"/>
                <a:gd name="connsiteY57" fmla="*/ 542516 h 4405856"/>
                <a:gd name="connsiteX58" fmla="*/ 73166 w 4245357"/>
                <a:gd name="connsiteY58" fmla="*/ 580843 h 4405856"/>
                <a:gd name="connsiteX59" fmla="*/ 145057 w 4245357"/>
                <a:gd name="connsiteY59" fmla="*/ 633231 h 4405856"/>
                <a:gd name="connsiteX60" fmla="*/ 108091 w 4245357"/>
                <a:gd name="connsiteY60" fmla="*/ 673825 h 4405856"/>
                <a:gd name="connsiteX61" fmla="*/ 125554 w 4245357"/>
                <a:gd name="connsiteY61" fmla="*/ 720316 h 4405856"/>
                <a:gd name="connsiteX62" fmla="*/ 56837 w 4245357"/>
                <a:gd name="connsiteY62" fmla="*/ 701719 h 4405856"/>
                <a:gd name="connsiteX63" fmla="*/ 1729 w 4245357"/>
                <a:gd name="connsiteY63" fmla="*/ 726665 h 4405856"/>
                <a:gd name="connsiteX64" fmla="*/ 123740 w 4245357"/>
                <a:gd name="connsiteY64" fmla="*/ 996768 h 4405856"/>
                <a:gd name="connsiteX65" fmla="*/ 72940 w 4245357"/>
                <a:gd name="connsiteY65" fmla="*/ 1076596 h 4405856"/>
                <a:gd name="connsiteX66" fmla="*/ 43911 w 4245357"/>
                <a:gd name="connsiteY66" fmla="*/ 1156425 h 4405856"/>
                <a:gd name="connsiteX67" fmla="*/ 29397 w 4245357"/>
                <a:gd name="connsiteY67" fmla="*/ 1214482 h 4405856"/>
                <a:gd name="connsiteX68" fmla="*/ 36654 w 4245357"/>
                <a:gd name="connsiteY68" fmla="*/ 2186939 h 4405856"/>
                <a:gd name="connsiteX69" fmla="*/ 58425 w 4245357"/>
                <a:gd name="connsiteY69" fmla="*/ 2288539 h 4405856"/>
                <a:gd name="connsiteX70" fmla="*/ 72940 w 4245357"/>
                <a:gd name="connsiteY70" fmla="*/ 2324825 h 4405856"/>
                <a:gd name="connsiteX71" fmla="*/ 87454 w 4245357"/>
                <a:gd name="connsiteY71" fmla="*/ 2390139 h 4405856"/>
                <a:gd name="connsiteX72" fmla="*/ 109225 w 4245357"/>
                <a:gd name="connsiteY72" fmla="*/ 2440939 h 4405856"/>
                <a:gd name="connsiteX73" fmla="*/ 145511 w 4245357"/>
                <a:gd name="connsiteY73" fmla="*/ 2557053 h 4405856"/>
                <a:gd name="connsiteX74" fmla="*/ 167282 w 4245357"/>
                <a:gd name="connsiteY74" fmla="*/ 2622368 h 4405856"/>
                <a:gd name="connsiteX75" fmla="*/ 174540 w 4245357"/>
                <a:gd name="connsiteY75" fmla="*/ 2644139 h 4405856"/>
                <a:gd name="connsiteX76" fmla="*/ 196311 w 4245357"/>
                <a:gd name="connsiteY76" fmla="*/ 2687682 h 4405856"/>
                <a:gd name="connsiteX77" fmla="*/ 218082 w 4245357"/>
                <a:gd name="connsiteY77" fmla="*/ 2738482 h 4405856"/>
                <a:gd name="connsiteX78" fmla="*/ 225340 w 4245357"/>
                <a:gd name="connsiteY78" fmla="*/ 2767511 h 4405856"/>
                <a:gd name="connsiteX79" fmla="*/ 261625 w 4245357"/>
                <a:gd name="connsiteY79" fmla="*/ 2818311 h 4405856"/>
                <a:gd name="connsiteX80" fmla="*/ 283397 w 4245357"/>
                <a:gd name="connsiteY80" fmla="*/ 2876368 h 4405856"/>
                <a:gd name="connsiteX81" fmla="*/ 305168 w 4245357"/>
                <a:gd name="connsiteY81" fmla="*/ 2898139 h 4405856"/>
                <a:gd name="connsiteX82" fmla="*/ 341454 w 4245357"/>
                <a:gd name="connsiteY82" fmla="*/ 2970711 h 4405856"/>
                <a:gd name="connsiteX83" fmla="*/ 377740 w 4245357"/>
                <a:gd name="connsiteY83" fmla="*/ 3021511 h 4405856"/>
                <a:gd name="connsiteX84" fmla="*/ 384997 w 4245357"/>
                <a:gd name="connsiteY84" fmla="*/ 3043282 h 4405856"/>
                <a:gd name="connsiteX85" fmla="*/ 435797 w 4245357"/>
                <a:gd name="connsiteY85" fmla="*/ 3108596 h 4405856"/>
                <a:gd name="connsiteX86" fmla="*/ 464825 w 4245357"/>
                <a:gd name="connsiteY86" fmla="*/ 3173911 h 4405856"/>
                <a:gd name="connsiteX87" fmla="*/ 486597 w 4245357"/>
                <a:gd name="connsiteY87" fmla="*/ 3202939 h 4405856"/>
                <a:gd name="connsiteX88" fmla="*/ 501111 w 4245357"/>
                <a:gd name="connsiteY88" fmla="*/ 3260996 h 4405856"/>
                <a:gd name="connsiteX89" fmla="*/ 508368 w 4245357"/>
                <a:gd name="connsiteY89" fmla="*/ 3282768 h 4405856"/>
                <a:gd name="connsiteX90" fmla="*/ 515625 w 4245357"/>
                <a:gd name="connsiteY90" fmla="*/ 3311796 h 4405856"/>
                <a:gd name="connsiteX91" fmla="*/ 522882 w 4245357"/>
                <a:gd name="connsiteY91" fmla="*/ 3377111 h 4405856"/>
                <a:gd name="connsiteX92" fmla="*/ 544654 w 4245357"/>
                <a:gd name="connsiteY92" fmla="*/ 3435168 h 4405856"/>
                <a:gd name="connsiteX93" fmla="*/ 573682 w 4245357"/>
                <a:gd name="connsiteY93" fmla="*/ 3478711 h 4405856"/>
                <a:gd name="connsiteX94" fmla="*/ 602711 w 4245357"/>
                <a:gd name="connsiteY94" fmla="*/ 3529511 h 4405856"/>
                <a:gd name="connsiteX95" fmla="*/ 631740 w 4245357"/>
                <a:gd name="connsiteY95" fmla="*/ 3551282 h 4405856"/>
                <a:gd name="connsiteX96" fmla="*/ 675282 w 4245357"/>
                <a:gd name="connsiteY96" fmla="*/ 3594825 h 4405856"/>
                <a:gd name="connsiteX97" fmla="*/ 704311 w 4245357"/>
                <a:gd name="connsiteY97" fmla="*/ 3616596 h 4405856"/>
                <a:gd name="connsiteX98" fmla="*/ 740597 w 4245357"/>
                <a:gd name="connsiteY98" fmla="*/ 3660139 h 4405856"/>
                <a:gd name="connsiteX99" fmla="*/ 769625 w 4245357"/>
                <a:gd name="connsiteY99" fmla="*/ 3681911 h 4405856"/>
                <a:gd name="connsiteX100" fmla="*/ 842197 w 4245357"/>
                <a:gd name="connsiteY100" fmla="*/ 3747225 h 4405856"/>
                <a:gd name="connsiteX101" fmla="*/ 878482 w 4245357"/>
                <a:gd name="connsiteY101" fmla="*/ 3790768 h 4405856"/>
                <a:gd name="connsiteX102" fmla="*/ 900254 w 4245357"/>
                <a:gd name="connsiteY102" fmla="*/ 3805282 h 4405856"/>
                <a:gd name="connsiteX103" fmla="*/ 936540 w 4245357"/>
                <a:gd name="connsiteY103" fmla="*/ 3848825 h 4405856"/>
                <a:gd name="connsiteX104" fmla="*/ 965568 w 4245357"/>
                <a:gd name="connsiteY104" fmla="*/ 3870596 h 4405856"/>
                <a:gd name="connsiteX105" fmla="*/ 1059911 w 4245357"/>
                <a:gd name="connsiteY105" fmla="*/ 3914139 h 4405856"/>
                <a:gd name="connsiteX106" fmla="*/ 1509854 w 4245357"/>
                <a:gd name="connsiteY106" fmla="*/ 3899625 h 4405856"/>
                <a:gd name="connsiteX107" fmla="*/ 1560654 w 4245357"/>
                <a:gd name="connsiteY107" fmla="*/ 3885111 h 4405856"/>
                <a:gd name="connsiteX108" fmla="*/ 1647740 w 4245357"/>
                <a:gd name="connsiteY108" fmla="*/ 3877853 h 4405856"/>
                <a:gd name="connsiteX109" fmla="*/ 1727568 w 4245357"/>
                <a:gd name="connsiteY109" fmla="*/ 3863339 h 4405856"/>
                <a:gd name="connsiteX110" fmla="*/ 1785625 w 4245357"/>
                <a:gd name="connsiteY110" fmla="*/ 3856082 h 4405856"/>
                <a:gd name="connsiteX111" fmla="*/ 1814654 w 4245357"/>
                <a:gd name="connsiteY111" fmla="*/ 3841568 h 4405856"/>
                <a:gd name="connsiteX112" fmla="*/ 1879968 w 4245357"/>
                <a:gd name="connsiteY112" fmla="*/ 3819796 h 4405856"/>
                <a:gd name="connsiteX113" fmla="*/ 1916254 w 4245357"/>
                <a:gd name="connsiteY113" fmla="*/ 3805282 h 4405856"/>
                <a:gd name="connsiteX114" fmla="*/ 2017854 w 4245357"/>
                <a:gd name="connsiteY114" fmla="*/ 3790768 h 4405856"/>
                <a:gd name="connsiteX115" fmla="*/ 2046882 w 4245357"/>
                <a:gd name="connsiteY115" fmla="*/ 3783511 h 4405856"/>
                <a:gd name="connsiteX116" fmla="*/ 2667368 w 4245357"/>
                <a:gd name="connsiteY116" fmla="*/ 4130265 h 4405856"/>
                <a:gd name="connsiteX117" fmla="*/ 2753772 w 4245357"/>
                <a:gd name="connsiteY117" fmla="*/ 4316455 h 4405856"/>
                <a:gd name="connsiteX118" fmla="*/ 2814097 w 4245357"/>
                <a:gd name="connsiteY118" fmla="*/ 4375193 h 4405856"/>
                <a:gd name="connsiteX119" fmla="*/ 2825209 w 4245357"/>
                <a:gd name="connsiteY119" fmla="*/ 4345030 h 4405856"/>
                <a:gd name="connsiteX120" fmla="*/ 2871247 w 4245357"/>
                <a:gd name="connsiteY120" fmla="*/ 4318042 h 4405856"/>
                <a:gd name="connsiteX121" fmla="*/ 2922047 w 4245357"/>
                <a:gd name="connsiteY121" fmla="*/ 4391068 h 4405856"/>
                <a:gd name="connsiteX122" fmla="*/ 2971260 w 4245357"/>
                <a:gd name="connsiteY122" fmla="*/ 4394243 h 4405856"/>
                <a:gd name="connsiteX123" fmla="*/ 2926809 w 4245357"/>
                <a:gd name="connsiteY123" fmla="*/ 4300581 h 4405856"/>
                <a:gd name="connsiteX124" fmla="*/ 2883947 w 4245357"/>
                <a:gd name="connsiteY124" fmla="*/ 4232318 h 4405856"/>
                <a:gd name="connsiteX125" fmla="*/ 2926810 w 4245357"/>
                <a:gd name="connsiteY125" fmla="*/ 4216442 h 4405856"/>
                <a:gd name="connsiteX126" fmla="*/ 2907759 w 4245357"/>
                <a:gd name="connsiteY126" fmla="*/ 4175168 h 4405856"/>
                <a:gd name="connsiteX127" fmla="*/ 2960147 w 4245357"/>
                <a:gd name="connsiteY127" fmla="*/ 4184693 h 4405856"/>
                <a:gd name="connsiteX128" fmla="*/ 2939510 w 4245357"/>
                <a:gd name="connsiteY128" fmla="*/ 4151355 h 4405856"/>
                <a:gd name="connsiteX129" fmla="*/ 2960829 w 4245357"/>
                <a:gd name="connsiteY129" fmla="*/ 4134801 h 4405856"/>
                <a:gd name="connsiteX130" fmla="*/ 3081932 w 4245357"/>
                <a:gd name="connsiteY130" fmla="*/ 4220074 h 4405856"/>
                <a:gd name="connsiteX131" fmla="*/ 3117309 w 4245357"/>
                <a:gd name="connsiteY131" fmla="*/ 4206917 h 4405856"/>
                <a:gd name="connsiteX132" fmla="*/ 3169696 w 4245357"/>
                <a:gd name="connsiteY132" fmla="*/ 4272006 h 4405856"/>
                <a:gd name="connsiteX133" fmla="*/ 3190334 w 4245357"/>
                <a:gd name="connsiteY133" fmla="*/ 4330743 h 4405856"/>
                <a:gd name="connsiteX134" fmla="*/ 3298284 w 4245357"/>
                <a:gd name="connsiteY134" fmla="*/ 4349792 h 4405856"/>
                <a:gd name="connsiteX135" fmla="*/ 3237960 w 4245357"/>
                <a:gd name="connsiteY135" fmla="*/ 4283117 h 4405856"/>
                <a:gd name="connsiteX136" fmla="*/ 3234784 w 4245357"/>
                <a:gd name="connsiteY136" fmla="*/ 4214855 h 4405856"/>
                <a:gd name="connsiteX137" fmla="*/ 3288759 w 4245357"/>
                <a:gd name="connsiteY137" fmla="*/ 4270418 h 4405856"/>
                <a:gd name="connsiteX138" fmla="*/ 3337972 w 4245357"/>
                <a:gd name="connsiteY138" fmla="*/ 4275180 h 4405856"/>
                <a:gd name="connsiteX139" fmla="*/ 3331622 w 4245357"/>
                <a:gd name="connsiteY139" fmla="*/ 4225968 h 4405856"/>
                <a:gd name="connsiteX140" fmla="*/ 3391947 w 4245357"/>
                <a:gd name="connsiteY140" fmla="*/ 4230730 h 4405856"/>
                <a:gd name="connsiteX141" fmla="*/ 3453859 w 4245357"/>
                <a:gd name="connsiteY141" fmla="*/ 4273592 h 4405856"/>
                <a:gd name="connsiteX142" fmla="*/ 3485609 w 4245357"/>
                <a:gd name="connsiteY142" fmla="*/ 4260893 h 4405856"/>
                <a:gd name="connsiteX143" fmla="*/ 3479260 w 4245357"/>
                <a:gd name="connsiteY143" fmla="*/ 4225968 h 4405856"/>
                <a:gd name="connsiteX144" fmla="*/ 3520535 w 4245357"/>
                <a:gd name="connsiteY144" fmla="*/ 4202156 h 4405856"/>
                <a:gd name="connsiteX145" fmla="*/ 3604672 w 4245357"/>
                <a:gd name="connsiteY145" fmla="*/ 4259306 h 4405856"/>
                <a:gd name="connsiteX146" fmla="*/ 3622135 w 4245357"/>
                <a:gd name="connsiteY146" fmla="*/ 4157708 h 4405856"/>
                <a:gd name="connsiteX147" fmla="*/ 3596735 w 4245357"/>
                <a:gd name="connsiteY147" fmla="*/ 4135482 h 4405856"/>
                <a:gd name="connsiteX148" fmla="*/ 3523709 w 4245357"/>
                <a:gd name="connsiteY148" fmla="*/ 4092619 h 4405856"/>
                <a:gd name="connsiteX149" fmla="*/ 3545934 w 4245357"/>
                <a:gd name="connsiteY149" fmla="*/ 4067220 h 4405856"/>
                <a:gd name="connsiteX150" fmla="*/ 3566572 w 4245357"/>
                <a:gd name="connsiteY150" fmla="*/ 4044994 h 4405856"/>
                <a:gd name="connsiteX151" fmla="*/ 3620547 w 4245357"/>
                <a:gd name="connsiteY151" fmla="*/ 4076745 h 4405856"/>
                <a:gd name="connsiteX152" fmla="*/ 3626897 w 4245357"/>
                <a:gd name="connsiteY152" fmla="*/ 4032295 h 4405856"/>
                <a:gd name="connsiteX153" fmla="*/ 3571334 w 4245357"/>
                <a:gd name="connsiteY153" fmla="*/ 4008482 h 4405856"/>
                <a:gd name="connsiteX154" fmla="*/ 3569747 w 4245357"/>
                <a:gd name="connsiteY154" fmla="*/ 3998958 h 4405856"/>
                <a:gd name="connsiteX155" fmla="*/ 3557046 w 4245357"/>
                <a:gd name="connsiteY155" fmla="*/ 3960859 h 4405856"/>
                <a:gd name="connsiteX156" fmla="*/ 3563396 w 4245357"/>
                <a:gd name="connsiteY156" fmla="*/ 3913233 h 4405856"/>
                <a:gd name="connsiteX157" fmla="*/ 3574509 w 4245357"/>
                <a:gd name="connsiteY157" fmla="*/ 3857670 h 4405856"/>
                <a:gd name="connsiteX158" fmla="*/ 3536409 w 4245357"/>
                <a:gd name="connsiteY158" fmla="*/ 3827508 h 4405856"/>
                <a:gd name="connsiteX159" fmla="*/ 3569746 w 4245357"/>
                <a:gd name="connsiteY159" fmla="*/ 3817983 h 4405856"/>
                <a:gd name="connsiteX160" fmla="*/ 3547521 w 4245357"/>
                <a:gd name="connsiteY160" fmla="*/ 3781470 h 4405856"/>
                <a:gd name="connsiteX161" fmla="*/ 3585622 w 4245357"/>
                <a:gd name="connsiteY161" fmla="*/ 3776709 h 4405856"/>
                <a:gd name="connsiteX162" fmla="*/ 3591971 w 4245357"/>
                <a:gd name="connsiteY162" fmla="*/ 3743370 h 4405856"/>
                <a:gd name="connsiteX163" fmla="*/ 3653885 w 4245357"/>
                <a:gd name="connsiteY163" fmla="*/ 3752897 h 4405856"/>
                <a:gd name="connsiteX164" fmla="*/ 3686998 w 4245357"/>
                <a:gd name="connsiteY164" fmla="*/ 3768089 h 4405856"/>
                <a:gd name="connsiteX165" fmla="*/ 3653205 w 4245357"/>
                <a:gd name="connsiteY165" fmla="*/ 3809137 h 4405856"/>
                <a:gd name="connsiteX166" fmla="*/ 3692213 w 4245357"/>
                <a:gd name="connsiteY166" fmla="*/ 3916633 h 4405856"/>
                <a:gd name="connsiteX167" fmla="*/ 3744600 w 4245357"/>
                <a:gd name="connsiteY167" fmla="*/ 3947931 h 4405856"/>
                <a:gd name="connsiteX168" fmla="*/ 3796534 w 4245357"/>
                <a:gd name="connsiteY168" fmla="*/ 3905749 h 4405856"/>
                <a:gd name="connsiteX169" fmla="*/ 3882259 w 4245357"/>
                <a:gd name="connsiteY169" fmla="*/ 3857216 h 4405856"/>
                <a:gd name="connsiteX170" fmla="*/ 3865023 w 4245357"/>
                <a:gd name="connsiteY170" fmla="*/ 3768315 h 4405856"/>
                <a:gd name="connsiteX171" fmla="*/ 3942357 w 4245357"/>
                <a:gd name="connsiteY171" fmla="*/ 3635646 h 4405856"/>
                <a:gd name="connsiteX172" fmla="*/ 4234911 w 4245357"/>
                <a:gd name="connsiteY172" fmla="*/ 3302498 h 4405856"/>
                <a:gd name="connsiteX173" fmla="*/ 4153494 w 4245357"/>
                <a:gd name="connsiteY173" fmla="*/ 3293426 h 4405856"/>
                <a:gd name="connsiteX174" fmla="*/ 4158031 w 4245357"/>
                <a:gd name="connsiteY174" fmla="*/ 3201578 h 4405856"/>
                <a:gd name="connsiteX175" fmla="*/ 4109044 w 4245357"/>
                <a:gd name="connsiteY175" fmla="*/ 3176406 h 4405856"/>
                <a:gd name="connsiteX176" fmla="*/ 4024907 w 4245357"/>
                <a:gd name="connsiteY176" fmla="*/ 3207928 h 4405856"/>
                <a:gd name="connsiteX177" fmla="*/ 3988168 w 4245357"/>
                <a:gd name="connsiteY177" fmla="*/ 3171643 h 4405856"/>
                <a:gd name="connsiteX178" fmla="*/ 4032845 w 4245357"/>
                <a:gd name="connsiteY178" fmla="*/ 3148738 h 4405856"/>
                <a:gd name="connsiteX179" fmla="*/ 3903578 w 4245357"/>
                <a:gd name="connsiteY179" fmla="*/ 2935559 h 4405856"/>
                <a:gd name="connsiteX180" fmla="*/ 3918544 w 4245357"/>
                <a:gd name="connsiteY180" fmla="*/ 2905396 h 4405856"/>
                <a:gd name="connsiteX181" fmla="*/ 3894959 w 4245357"/>
                <a:gd name="connsiteY181" fmla="*/ 2789736 h 4405856"/>
                <a:gd name="connsiteX182" fmla="*/ 3736210 w 4245357"/>
                <a:gd name="connsiteY182" fmla="*/ 2778850 h 4405856"/>
                <a:gd name="connsiteX183" fmla="*/ 3702872 w 4245357"/>
                <a:gd name="connsiteY183" fmla="*/ 2827608 h 4405856"/>
                <a:gd name="connsiteX184" fmla="*/ 3613972 w 4245357"/>
                <a:gd name="connsiteY184" fmla="*/ 2842124 h 4405856"/>
                <a:gd name="connsiteX185" fmla="*/ 3620322 w 4245357"/>
                <a:gd name="connsiteY185" fmla="*/ 2820125 h 4405856"/>
                <a:gd name="connsiteX186" fmla="*/ 3566800 w 4245357"/>
                <a:gd name="connsiteY186" fmla="*/ 2804024 h 4405856"/>
                <a:gd name="connsiteX187" fmla="*/ 3542081 w 4245357"/>
                <a:gd name="connsiteY187" fmla="*/ 2638923 h 4405856"/>
                <a:gd name="connsiteX188" fmla="*/ 3261774 w 4245357"/>
                <a:gd name="connsiteY188" fmla="*/ 2572248 h 4405856"/>
                <a:gd name="connsiteX189" fmla="*/ 3125475 w 4245357"/>
                <a:gd name="connsiteY189" fmla="*/ 2615564 h 4405856"/>
                <a:gd name="connsiteX190" fmla="*/ 2993486 w 4245357"/>
                <a:gd name="connsiteY190" fmla="*/ 2608080 h 4405856"/>
                <a:gd name="connsiteX191" fmla="*/ 2861043 w 4245357"/>
                <a:gd name="connsiteY191" fmla="*/ 2497182 h 4405856"/>
                <a:gd name="connsiteX192" fmla="*/ 2647865 w 4245357"/>
                <a:gd name="connsiteY192" fmla="*/ 2193969 h 4405856"/>
                <a:gd name="connsiteX193" fmla="*/ 2249403 w 4245357"/>
                <a:gd name="connsiteY193" fmla="*/ 2054496 h 4405856"/>
                <a:gd name="connsiteX194" fmla="*/ 2012865 w 4245357"/>
                <a:gd name="connsiteY194" fmla="*/ 1741532 h 4405856"/>
                <a:gd name="connsiteX195" fmla="*/ 2046656 w 4245357"/>
                <a:gd name="connsiteY195" fmla="*/ 1716586 h 4405856"/>
                <a:gd name="connsiteX196" fmla="*/ 2106300 w 4245357"/>
                <a:gd name="connsiteY196" fmla="*/ 1799589 h 4405856"/>
                <a:gd name="connsiteX197" fmla="*/ 2126484 w 4245357"/>
                <a:gd name="connsiteY197" fmla="*/ 1782126 h 4405856"/>
                <a:gd name="connsiteX198" fmla="*/ 2169574 w 4245357"/>
                <a:gd name="connsiteY198" fmla="*/ 1812970 h 4405856"/>
                <a:gd name="connsiteX199" fmla="*/ 2258247 w 4245357"/>
                <a:gd name="connsiteY199" fmla="*/ 1759221 h 4405856"/>
                <a:gd name="connsiteX200" fmla="*/ 2274349 w 4245357"/>
                <a:gd name="connsiteY200" fmla="*/ 1738811 h 4405856"/>
                <a:gd name="connsiteX201" fmla="*/ 2332632 w 4245357"/>
                <a:gd name="connsiteY201" fmla="*/ 1739037 h 4405856"/>
                <a:gd name="connsiteX202" fmla="*/ 2348735 w 4245357"/>
                <a:gd name="connsiteY202" fmla="*/ 1705927 h 4405856"/>
                <a:gd name="connsiteX203" fmla="*/ 2329911 w 4245357"/>
                <a:gd name="connsiteY203" fmla="*/ 1680300 h 4405856"/>
                <a:gd name="connsiteX204" fmla="*/ 2262783 w 4245357"/>
                <a:gd name="connsiteY204" fmla="*/ 1700257 h 4405856"/>
                <a:gd name="connsiteX205" fmla="*/ 2241011 w 4245357"/>
                <a:gd name="connsiteY205" fmla="*/ 1646736 h 4405856"/>
                <a:gd name="connsiteX206" fmla="*/ 2262329 w 4245357"/>
                <a:gd name="connsiteY206" fmla="*/ 1617026 h 4405856"/>
                <a:gd name="connsiteX207" fmla="*/ 2205859 w 4245357"/>
                <a:gd name="connsiteY207" fmla="*/ 1513612 h 4405856"/>
                <a:gd name="connsiteX208" fmla="*/ 2157328 w 4245357"/>
                <a:gd name="connsiteY208" fmla="*/ 1552393 h 4405856"/>
                <a:gd name="connsiteX209" fmla="*/ 2067973 w 4245357"/>
                <a:gd name="connsiteY209" fmla="*/ 1497737 h 4405856"/>
                <a:gd name="connsiteX210" fmla="*/ 2119907 w 4245357"/>
                <a:gd name="connsiteY210" fmla="*/ 1405208 h 4405856"/>
                <a:gd name="connsiteX211" fmla="*/ 2077045 w 4245357"/>
                <a:gd name="connsiteY211" fmla="*/ 1284105 h 4405856"/>
                <a:gd name="connsiteX212" fmla="*/ 2091786 w 4245357"/>
                <a:gd name="connsiteY212" fmla="*/ 1160053 h 4405856"/>
                <a:gd name="connsiteX213" fmla="*/ 2187036 w 4245357"/>
                <a:gd name="connsiteY213" fmla="*/ 1086348 h 4405856"/>
                <a:gd name="connsiteX214" fmla="*/ 2292265 w 4245357"/>
                <a:gd name="connsiteY214" fmla="*/ 1063896 h 4405856"/>
                <a:gd name="connsiteX215" fmla="*/ 2229218 w 4245357"/>
                <a:gd name="connsiteY215" fmla="*/ 974089 h 4405856"/>
                <a:gd name="connsiteX216" fmla="*/ 2211982 w 4245357"/>
                <a:gd name="connsiteY216" fmla="*/ 1018766 h 4405856"/>
                <a:gd name="connsiteX217" fmla="*/ 2168667 w 4245357"/>
                <a:gd name="connsiteY217" fmla="*/ 971595 h 4405856"/>
                <a:gd name="connsiteX218" fmla="*/ 2189985 w 4245357"/>
                <a:gd name="connsiteY218" fmla="*/ 886323 h 4405856"/>
                <a:gd name="connsiteX219" fmla="*/ 2263009 w 4245357"/>
                <a:gd name="connsiteY219" fmla="*/ 789032 h 4405856"/>
                <a:gd name="connsiteX220" fmla="*/ 2246000 w 4245357"/>
                <a:gd name="connsiteY220" fmla="*/ 682443 h 4405856"/>
                <a:gd name="connsiteX221" fmla="*/ 2074778 w 4245357"/>
                <a:gd name="connsiteY221" fmla="*/ 692194 h 4405856"/>
                <a:gd name="connsiteX222" fmla="*/ 2055500 w 4245357"/>
                <a:gd name="connsiteY222" fmla="*/ 734831 h 4405856"/>
                <a:gd name="connsiteX223" fmla="*/ 2023297 w 4245357"/>
                <a:gd name="connsiteY223" fmla="*/ 667248 h 4405856"/>
                <a:gd name="connsiteX224" fmla="*/ 1993587 w 4245357"/>
                <a:gd name="connsiteY224" fmla="*/ 707616 h 4405856"/>
                <a:gd name="connsiteX225" fmla="*/ 1808078 w 4245357"/>
                <a:gd name="connsiteY225" fmla="*/ 741180 h 4405856"/>
                <a:gd name="connsiteX0" fmla="*/ 1874826 w 4312105"/>
                <a:gd name="connsiteY0" fmla="*/ 741180 h 4405856"/>
                <a:gd name="connsiteX1" fmla="*/ 1548707 w 4312105"/>
                <a:gd name="connsiteY1" fmla="*/ 583337 h 4405856"/>
                <a:gd name="connsiteX2" fmla="*/ 1588619 w 4312105"/>
                <a:gd name="connsiteY2" fmla="*/ 433432 h 4405856"/>
                <a:gd name="connsiteX3" fmla="*/ 1534645 w 4312105"/>
                <a:gd name="connsiteY3" fmla="*/ 423907 h 4405856"/>
                <a:gd name="connsiteX4" fmla="*/ 1531470 w 4312105"/>
                <a:gd name="connsiteY4" fmla="*/ 395333 h 4405856"/>
                <a:gd name="connsiteX5" fmla="*/ 1575920 w 4312105"/>
                <a:gd name="connsiteY5" fmla="*/ 403270 h 4405856"/>
                <a:gd name="connsiteX6" fmla="*/ 1518770 w 4312105"/>
                <a:gd name="connsiteY6" fmla="*/ 315957 h 4405856"/>
                <a:gd name="connsiteX7" fmla="*/ 1529882 w 4312105"/>
                <a:gd name="connsiteY7" fmla="*/ 355645 h 4405856"/>
                <a:gd name="connsiteX8" fmla="*/ 1477494 w 4312105"/>
                <a:gd name="connsiteY8" fmla="*/ 320720 h 4405856"/>
                <a:gd name="connsiteX9" fmla="*/ 1498132 w 4312105"/>
                <a:gd name="connsiteY9" fmla="*/ 287383 h 4405856"/>
                <a:gd name="connsiteX10" fmla="*/ 1463207 w 4312105"/>
                <a:gd name="connsiteY10" fmla="*/ 225472 h 4405856"/>
                <a:gd name="connsiteX11" fmla="*/ 1496544 w 4312105"/>
                <a:gd name="connsiteY11" fmla="*/ 227061 h 4405856"/>
                <a:gd name="connsiteX12" fmla="*/ 1453682 w 4312105"/>
                <a:gd name="connsiteY12" fmla="*/ 133398 h 4405856"/>
                <a:gd name="connsiteX13" fmla="*/ 1428283 w 4312105"/>
                <a:gd name="connsiteY13" fmla="*/ 131810 h 4405856"/>
                <a:gd name="connsiteX14" fmla="*/ 1417170 w 4312105"/>
                <a:gd name="connsiteY14" fmla="*/ 84185 h 4405856"/>
                <a:gd name="connsiteX15" fmla="*/ 1448919 w 4312105"/>
                <a:gd name="connsiteY15" fmla="*/ 66723 h 4405856"/>
                <a:gd name="connsiteX16" fmla="*/ 1444157 w 4312105"/>
                <a:gd name="connsiteY16" fmla="*/ 23861 h 4405856"/>
                <a:gd name="connsiteX17" fmla="*/ 1385420 w 4312105"/>
                <a:gd name="connsiteY17" fmla="*/ 28624 h 4405856"/>
                <a:gd name="connsiteX18" fmla="*/ 1191745 w 4312105"/>
                <a:gd name="connsiteY18" fmla="*/ 127049 h 4405856"/>
                <a:gd name="connsiteX19" fmla="*/ 1156820 w 4312105"/>
                <a:gd name="connsiteY19" fmla="*/ 252462 h 4405856"/>
                <a:gd name="connsiteX20" fmla="*/ 1161582 w 4312105"/>
                <a:gd name="connsiteY20" fmla="*/ 288974 h 4405856"/>
                <a:gd name="connsiteX21" fmla="*/ 1133007 w 4312105"/>
                <a:gd name="connsiteY21" fmla="*/ 303261 h 4405856"/>
                <a:gd name="connsiteX22" fmla="*/ 1201269 w 4312105"/>
                <a:gd name="connsiteY22" fmla="*/ 482645 h 4405856"/>
                <a:gd name="connsiteX23" fmla="*/ 1113958 w 4312105"/>
                <a:gd name="connsiteY23" fmla="*/ 400099 h 4405856"/>
                <a:gd name="connsiteX24" fmla="*/ 1063157 w 4312105"/>
                <a:gd name="connsiteY24" fmla="*/ 366762 h 4405856"/>
                <a:gd name="connsiteX25" fmla="*/ 1034582 w 4312105"/>
                <a:gd name="connsiteY25" fmla="*/ 401687 h 4405856"/>
                <a:gd name="connsiteX26" fmla="*/ 1032995 w 4312105"/>
                <a:gd name="connsiteY26" fmla="*/ 515987 h 4405856"/>
                <a:gd name="connsiteX27" fmla="*/ 1047282 w 4312105"/>
                <a:gd name="connsiteY27" fmla="*/ 612820 h 4405856"/>
                <a:gd name="connsiteX28" fmla="*/ 964732 w 4312105"/>
                <a:gd name="connsiteY28" fmla="*/ 620761 h 4405856"/>
                <a:gd name="connsiteX29" fmla="*/ 988545 w 4312105"/>
                <a:gd name="connsiteY29" fmla="*/ 590598 h 4405856"/>
                <a:gd name="connsiteX30" fmla="*/ 925045 w 4312105"/>
                <a:gd name="connsiteY30" fmla="*/ 547736 h 4405856"/>
                <a:gd name="connsiteX31" fmla="*/ 883770 w 4312105"/>
                <a:gd name="connsiteY31" fmla="*/ 501699 h 4405856"/>
                <a:gd name="connsiteX32" fmla="*/ 834557 w 4312105"/>
                <a:gd name="connsiteY32" fmla="*/ 512811 h 4405856"/>
                <a:gd name="connsiteX33" fmla="*/ 863132 w 4312105"/>
                <a:gd name="connsiteY33" fmla="*/ 446136 h 4405856"/>
                <a:gd name="connsiteX34" fmla="*/ 832969 w 4312105"/>
                <a:gd name="connsiteY34" fmla="*/ 481062 h 4405856"/>
                <a:gd name="connsiteX35" fmla="*/ 799632 w 4312105"/>
                <a:gd name="connsiteY35" fmla="*/ 423911 h 4405856"/>
                <a:gd name="connsiteX36" fmla="*/ 780582 w 4312105"/>
                <a:gd name="connsiteY36" fmla="*/ 417561 h 4405856"/>
                <a:gd name="connsiteX37" fmla="*/ 778995 w 4312105"/>
                <a:gd name="connsiteY37" fmla="*/ 376287 h 4405856"/>
                <a:gd name="connsiteX38" fmla="*/ 744070 w 4312105"/>
                <a:gd name="connsiteY38" fmla="*/ 273100 h 4405856"/>
                <a:gd name="connsiteX39" fmla="*/ 704382 w 4312105"/>
                <a:gd name="connsiteY39" fmla="*/ 219123 h 4405856"/>
                <a:gd name="connsiteX40" fmla="*/ 780583 w 4312105"/>
                <a:gd name="connsiteY40" fmla="*/ 282624 h 4405856"/>
                <a:gd name="connsiteX41" fmla="*/ 839321 w 4312105"/>
                <a:gd name="connsiteY41" fmla="*/ 320723 h 4405856"/>
                <a:gd name="connsiteX42" fmla="*/ 863132 w 4312105"/>
                <a:gd name="connsiteY42" fmla="*/ 281036 h 4405856"/>
                <a:gd name="connsiteX43" fmla="*/ 882182 w 4312105"/>
                <a:gd name="connsiteY43" fmla="*/ 215949 h 4405856"/>
                <a:gd name="connsiteX44" fmla="*/ 844082 w 4312105"/>
                <a:gd name="connsiteY44" fmla="*/ 185786 h 4405856"/>
                <a:gd name="connsiteX45" fmla="*/ 871070 w 4312105"/>
                <a:gd name="connsiteY45" fmla="*/ 144511 h 4405856"/>
                <a:gd name="connsiteX46" fmla="*/ 823445 w 4312105"/>
                <a:gd name="connsiteY46" fmla="*/ 50848 h 4405856"/>
                <a:gd name="connsiteX47" fmla="*/ 805982 w 4312105"/>
                <a:gd name="connsiteY47" fmla="*/ 6399 h 4405856"/>
                <a:gd name="connsiteX48" fmla="*/ 669457 w 4312105"/>
                <a:gd name="connsiteY48" fmla="*/ 120699 h 4405856"/>
                <a:gd name="connsiteX49" fmla="*/ 607544 w 4312105"/>
                <a:gd name="connsiteY49" fmla="*/ 115936 h 4405856"/>
                <a:gd name="connsiteX50" fmla="*/ 594845 w 4312105"/>
                <a:gd name="connsiteY50" fmla="*/ 57199 h 4405856"/>
                <a:gd name="connsiteX51" fmla="*/ 509120 w 4312105"/>
                <a:gd name="connsiteY51" fmla="*/ 104824 h 4405856"/>
                <a:gd name="connsiteX52" fmla="*/ 445620 w 4312105"/>
                <a:gd name="connsiteY52" fmla="*/ 139748 h 4405856"/>
                <a:gd name="connsiteX53" fmla="*/ 350369 w 4312105"/>
                <a:gd name="connsiteY53" fmla="*/ 147686 h 4405856"/>
                <a:gd name="connsiteX54" fmla="*/ 328145 w 4312105"/>
                <a:gd name="connsiteY54" fmla="*/ 177849 h 4405856"/>
                <a:gd name="connsiteX55" fmla="*/ 291632 w 4312105"/>
                <a:gd name="connsiteY55" fmla="*/ 201661 h 4405856"/>
                <a:gd name="connsiteX56" fmla="*/ 326558 w 4312105"/>
                <a:gd name="connsiteY56" fmla="*/ 288974 h 4405856"/>
                <a:gd name="connsiteX57" fmla="*/ 193889 w 4312105"/>
                <a:gd name="connsiteY57" fmla="*/ 542516 h 4405856"/>
                <a:gd name="connsiteX58" fmla="*/ 139914 w 4312105"/>
                <a:gd name="connsiteY58" fmla="*/ 580843 h 4405856"/>
                <a:gd name="connsiteX59" fmla="*/ 211805 w 4312105"/>
                <a:gd name="connsiteY59" fmla="*/ 633231 h 4405856"/>
                <a:gd name="connsiteX60" fmla="*/ 174839 w 4312105"/>
                <a:gd name="connsiteY60" fmla="*/ 673825 h 4405856"/>
                <a:gd name="connsiteX61" fmla="*/ 192302 w 4312105"/>
                <a:gd name="connsiteY61" fmla="*/ 720316 h 4405856"/>
                <a:gd name="connsiteX62" fmla="*/ 123585 w 4312105"/>
                <a:gd name="connsiteY62" fmla="*/ 701719 h 4405856"/>
                <a:gd name="connsiteX63" fmla="*/ 68477 w 4312105"/>
                <a:gd name="connsiteY63" fmla="*/ 726665 h 4405856"/>
                <a:gd name="connsiteX64" fmla="*/ 1575 w 4312105"/>
                <a:gd name="connsiteY64" fmla="*/ 695143 h 4405856"/>
                <a:gd name="connsiteX65" fmla="*/ 139688 w 4312105"/>
                <a:gd name="connsiteY65" fmla="*/ 1076596 h 4405856"/>
                <a:gd name="connsiteX66" fmla="*/ 110659 w 4312105"/>
                <a:gd name="connsiteY66" fmla="*/ 1156425 h 4405856"/>
                <a:gd name="connsiteX67" fmla="*/ 96145 w 4312105"/>
                <a:gd name="connsiteY67" fmla="*/ 1214482 h 4405856"/>
                <a:gd name="connsiteX68" fmla="*/ 103402 w 4312105"/>
                <a:gd name="connsiteY68" fmla="*/ 2186939 h 4405856"/>
                <a:gd name="connsiteX69" fmla="*/ 125173 w 4312105"/>
                <a:gd name="connsiteY69" fmla="*/ 2288539 h 4405856"/>
                <a:gd name="connsiteX70" fmla="*/ 139688 w 4312105"/>
                <a:gd name="connsiteY70" fmla="*/ 2324825 h 4405856"/>
                <a:gd name="connsiteX71" fmla="*/ 154202 w 4312105"/>
                <a:gd name="connsiteY71" fmla="*/ 2390139 h 4405856"/>
                <a:gd name="connsiteX72" fmla="*/ 175973 w 4312105"/>
                <a:gd name="connsiteY72" fmla="*/ 2440939 h 4405856"/>
                <a:gd name="connsiteX73" fmla="*/ 212259 w 4312105"/>
                <a:gd name="connsiteY73" fmla="*/ 2557053 h 4405856"/>
                <a:gd name="connsiteX74" fmla="*/ 234030 w 4312105"/>
                <a:gd name="connsiteY74" fmla="*/ 2622368 h 4405856"/>
                <a:gd name="connsiteX75" fmla="*/ 241288 w 4312105"/>
                <a:gd name="connsiteY75" fmla="*/ 2644139 h 4405856"/>
                <a:gd name="connsiteX76" fmla="*/ 263059 w 4312105"/>
                <a:gd name="connsiteY76" fmla="*/ 2687682 h 4405856"/>
                <a:gd name="connsiteX77" fmla="*/ 284830 w 4312105"/>
                <a:gd name="connsiteY77" fmla="*/ 2738482 h 4405856"/>
                <a:gd name="connsiteX78" fmla="*/ 292088 w 4312105"/>
                <a:gd name="connsiteY78" fmla="*/ 2767511 h 4405856"/>
                <a:gd name="connsiteX79" fmla="*/ 328373 w 4312105"/>
                <a:gd name="connsiteY79" fmla="*/ 2818311 h 4405856"/>
                <a:gd name="connsiteX80" fmla="*/ 350145 w 4312105"/>
                <a:gd name="connsiteY80" fmla="*/ 2876368 h 4405856"/>
                <a:gd name="connsiteX81" fmla="*/ 371916 w 4312105"/>
                <a:gd name="connsiteY81" fmla="*/ 2898139 h 4405856"/>
                <a:gd name="connsiteX82" fmla="*/ 408202 w 4312105"/>
                <a:gd name="connsiteY82" fmla="*/ 2970711 h 4405856"/>
                <a:gd name="connsiteX83" fmla="*/ 444488 w 4312105"/>
                <a:gd name="connsiteY83" fmla="*/ 3021511 h 4405856"/>
                <a:gd name="connsiteX84" fmla="*/ 451745 w 4312105"/>
                <a:gd name="connsiteY84" fmla="*/ 3043282 h 4405856"/>
                <a:gd name="connsiteX85" fmla="*/ 502545 w 4312105"/>
                <a:gd name="connsiteY85" fmla="*/ 3108596 h 4405856"/>
                <a:gd name="connsiteX86" fmla="*/ 531573 w 4312105"/>
                <a:gd name="connsiteY86" fmla="*/ 3173911 h 4405856"/>
                <a:gd name="connsiteX87" fmla="*/ 553345 w 4312105"/>
                <a:gd name="connsiteY87" fmla="*/ 3202939 h 4405856"/>
                <a:gd name="connsiteX88" fmla="*/ 567859 w 4312105"/>
                <a:gd name="connsiteY88" fmla="*/ 3260996 h 4405856"/>
                <a:gd name="connsiteX89" fmla="*/ 575116 w 4312105"/>
                <a:gd name="connsiteY89" fmla="*/ 3282768 h 4405856"/>
                <a:gd name="connsiteX90" fmla="*/ 582373 w 4312105"/>
                <a:gd name="connsiteY90" fmla="*/ 3311796 h 4405856"/>
                <a:gd name="connsiteX91" fmla="*/ 589630 w 4312105"/>
                <a:gd name="connsiteY91" fmla="*/ 3377111 h 4405856"/>
                <a:gd name="connsiteX92" fmla="*/ 611402 w 4312105"/>
                <a:gd name="connsiteY92" fmla="*/ 3435168 h 4405856"/>
                <a:gd name="connsiteX93" fmla="*/ 640430 w 4312105"/>
                <a:gd name="connsiteY93" fmla="*/ 3478711 h 4405856"/>
                <a:gd name="connsiteX94" fmla="*/ 669459 w 4312105"/>
                <a:gd name="connsiteY94" fmla="*/ 3529511 h 4405856"/>
                <a:gd name="connsiteX95" fmla="*/ 698488 w 4312105"/>
                <a:gd name="connsiteY95" fmla="*/ 3551282 h 4405856"/>
                <a:gd name="connsiteX96" fmla="*/ 742030 w 4312105"/>
                <a:gd name="connsiteY96" fmla="*/ 3594825 h 4405856"/>
                <a:gd name="connsiteX97" fmla="*/ 771059 w 4312105"/>
                <a:gd name="connsiteY97" fmla="*/ 3616596 h 4405856"/>
                <a:gd name="connsiteX98" fmla="*/ 807345 w 4312105"/>
                <a:gd name="connsiteY98" fmla="*/ 3660139 h 4405856"/>
                <a:gd name="connsiteX99" fmla="*/ 836373 w 4312105"/>
                <a:gd name="connsiteY99" fmla="*/ 3681911 h 4405856"/>
                <a:gd name="connsiteX100" fmla="*/ 908945 w 4312105"/>
                <a:gd name="connsiteY100" fmla="*/ 3747225 h 4405856"/>
                <a:gd name="connsiteX101" fmla="*/ 945230 w 4312105"/>
                <a:gd name="connsiteY101" fmla="*/ 3790768 h 4405856"/>
                <a:gd name="connsiteX102" fmla="*/ 967002 w 4312105"/>
                <a:gd name="connsiteY102" fmla="*/ 3805282 h 4405856"/>
                <a:gd name="connsiteX103" fmla="*/ 1003288 w 4312105"/>
                <a:gd name="connsiteY103" fmla="*/ 3848825 h 4405856"/>
                <a:gd name="connsiteX104" fmla="*/ 1032316 w 4312105"/>
                <a:gd name="connsiteY104" fmla="*/ 3870596 h 4405856"/>
                <a:gd name="connsiteX105" fmla="*/ 1126659 w 4312105"/>
                <a:gd name="connsiteY105" fmla="*/ 3914139 h 4405856"/>
                <a:gd name="connsiteX106" fmla="*/ 1576602 w 4312105"/>
                <a:gd name="connsiteY106" fmla="*/ 3899625 h 4405856"/>
                <a:gd name="connsiteX107" fmla="*/ 1627402 w 4312105"/>
                <a:gd name="connsiteY107" fmla="*/ 3885111 h 4405856"/>
                <a:gd name="connsiteX108" fmla="*/ 1714488 w 4312105"/>
                <a:gd name="connsiteY108" fmla="*/ 3877853 h 4405856"/>
                <a:gd name="connsiteX109" fmla="*/ 1794316 w 4312105"/>
                <a:gd name="connsiteY109" fmla="*/ 3863339 h 4405856"/>
                <a:gd name="connsiteX110" fmla="*/ 1852373 w 4312105"/>
                <a:gd name="connsiteY110" fmla="*/ 3856082 h 4405856"/>
                <a:gd name="connsiteX111" fmla="*/ 1881402 w 4312105"/>
                <a:gd name="connsiteY111" fmla="*/ 3841568 h 4405856"/>
                <a:gd name="connsiteX112" fmla="*/ 1946716 w 4312105"/>
                <a:gd name="connsiteY112" fmla="*/ 3819796 h 4405856"/>
                <a:gd name="connsiteX113" fmla="*/ 1983002 w 4312105"/>
                <a:gd name="connsiteY113" fmla="*/ 3805282 h 4405856"/>
                <a:gd name="connsiteX114" fmla="*/ 2084602 w 4312105"/>
                <a:gd name="connsiteY114" fmla="*/ 3790768 h 4405856"/>
                <a:gd name="connsiteX115" fmla="*/ 2113630 w 4312105"/>
                <a:gd name="connsiteY115" fmla="*/ 3783511 h 4405856"/>
                <a:gd name="connsiteX116" fmla="*/ 2734116 w 4312105"/>
                <a:gd name="connsiteY116" fmla="*/ 4130265 h 4405856"/>
                <a:gd name="connsiteX117" fmla="*/ 2820520 w 4312105"/>
                <a:gd name="connsiteY117" fmla="*/ 4316455 h 4405856"/>
                <a:gd name="connsiteX118" fmla="*/ 2880845 w 4312105"/>
                <a:gd name="connsiteY118" fmla="*/ 4375193 h 4405856"/>
                <a:gd name="connsiteX119" fmla="*/ 2891957 w 4312105"/>
                <a:gd name="connsiteY119" fmla="*/ 4345030 h 4405856"/>
                <a:gd name="connsiteX120" fmla="*/ 2937995 w 4312105"/>
                <a:gd name="connsiteY120" fmla="*/ 4318042 h 4405856"/>
                <a:gd name="connsiteX121" fmla="*/ 2988795 w 4312105"/>
                <a:gd name="connsiteY121" fmla="*/ 4391068 h 4405856"/>
                <a:gd name="connsiteX122" fmla="*/ 3038008 w 4312105"/>
                <a:gd name="connsiteY122" fmla="*/ 4394243 h 4405856"/>
                <a:gd name="connsiteX123" fmla="*/ 2993557 w 4312105"/>
                <a:gd name="connsiteY123" fmla="*/ 4300581 h 4405856"/>
                <a:gd name="connsiteX124" fmla="*/ 2950695 w 4312105"/>
                <a:gd name="connsiteY124" fmla="*/ 4232318 h 4405856"/>
                <a:gd name="connsiteX125" fmla="*/ 2993558 w 4312105"/>
                <a:gd name="connsiteY125" fmla="*/ 4216442 h 4405856"/>
                <a:gd name="connsiteX126" fmla="*/ 2974507 w 4312105"/>
                <a:gd name="connsiteY126" fmla="*/ 4175168 h 4405856"/>
                <a:gd name="connsiteX127" fmla="*/ 3026895 w 4312105"/>
                <a:gd name="connsiteY127" fmla="*/ 4184693 h 4405856"/>
                <a:gd name="connsiteX128" fmla="*/ 3006258 w 4312105"/>
                <a:gd name="connsiteY128" fmla="*/ 4151355 h 4405856"/>
                <a:gd name="connsiteX129" fmla="*/ 3027577 w 4312105"/>
                <a:gd name="connsiteY129" fmla="*/ 4134801 h 4405856"/>
                <a:gd name="connsiteX130" fmla="*/ 3148680 w 4312105"/>
                <a:gd name="connsiteY130" fmla="*/ 4220074 h 4405856"/>
                <a:gd name="connsiteX131" fmla="*/ 3184057 w 4312105"/>
                <a:gd name="connsiteY131" fmla="*/ 4206917 h 4405856"/>
                <a:gd name="connsiteX132" fmla="*/ 3236444 w 4312105"/>
                <a:gd name="connsiteY132" fmla="*/ 4272006 h 4405856"/>
                <a:gd name="connsiteX133" fmla="*/ 3257082 w 4312105"/>
                <a:gd name="connsiteY133" fmla="*/ 4330743 h 4405856"/>
                <a:gd name="connsiteX134" fmla="*/ 3365032 w 4312105"/>
                <a:gd name="connsiteY134" fmla="*/ 4349792 h 4405856"/>
                <a:gd name="connsiteX135" fmla="*/ 3304708 w 4312105"/>
                <a:gd name="connsiteY135" fmla="*/ 4283117 h 4405856"/>
                <a:gd name="connsiteX136" fmla="*/ 3301532 w 4312105"/>
                <a:gd name="connsiteY136" fmla="*/ 4214855 h 4405856"/>
                <a:gd name="connsiteX137" fmla="*/ 3355507 w 4312105"/>
                <a:gd name="connsiteY137" fmla="*/ 4270418 h 4405856"/>
                <a:gd name="connsiteX138" fmla="*/ 3404720 w 4312105"/>
                <a:gd name="connsiteY138" fmla="*/ 4275180 h 4405856"/>
                <a:gd name="connsiteX139" fmla="*/ 3398370 w 4312105"/>
                <a:gd name="connsiteY139" fmla="*/ 4225968 h 4405856"/>
                <a:gd name="connsiteX140" fmla="*/ 3458695 w 4312105"/>
                <a:gd name="connsiteY140" fmla="*/ 4230730 h 4405856"/>
                <a:gd name="connsiteX141" fmla="*/ 3520607 w 4312105"/>
                <a:gd name="connsiteY141" fmla="*/ 4273592 h 4405856"/>
                <a:gd name="connsiteX142" fmla="*/ 3552357 w 4312105"/>
                <a:gd name="connsiteY142" fmla="*/ 4260893 h 4405856"/>
                <a:gd name="connsiteX143" fmla="*/ 3546008 w 4312105"/>
                <a:gd name="connsiteY143" fmla="*/ 4225968 h 4405856"/>
                <a:gd name="connsiteX144" fmla="*/ 3587283 w 4312105"/>
                <a:gd name="connsiteY144" fmla="*/ 4202156 h 4405856"/>
                <a:gd name="connsiteX145" fmla="*/ 3671420 w 4312105"/>
                <a:gd name="connsiteY145" fmla="*/ 4259306 h 4405856"/>
                <a:gd name="connsiteX146" fmla="*/ 3688883 w 4312105"/>
                <a:gd name="connsiteY146" fmla="*/ 4157708 h 4405856"/>
                <a:gd name="connsiteX147" fmla="*/ 3663483 w 4312105"/>
                <a:gd name="connsiteY147" fmla="*/ 4135482 h 4405856"/>
                <a:gd name="connsiteX148" fmla="*/ 3590457 w 4312105"/>
                <a:gd name="connsiteY148" fmla="*/ 4092619 h 4405856"/>
                <a:gd name="connsiteX149" fmla="*/ 3612682 w 4312105"/>
                <a:gd name="connsiteY149" fmla="*/ 4067220 h 4405856"/>
                <a:gd name="connsiteX150" fmla="*/ 3633320 w 4312105"/>
                <a:gd name="connsiteY150" fmla="*/ 4044994 h 4405856"/>
                <a:gd name="connsiteX151" fmla="*/ 3687295 w 4312105"/>
                <a:gd name="connsiteY151" fmla="*/ 4076745 h 4405856"/>
                <a:gd name="connsiteX152" fmla="*/ 3693645 w 4312105"/>
                <a:gd name="connsiteY152" fmla="*/ 4032295 h 4405856"/>
                <a:gd name="connsiteX153" fmla="*/ 3638082 w 4312105"/>
                <a:gd name="connsiteY153" fmla="*/ 4008482 h 4405856"/>
                <a:gd name="connsiteX154" fmla="*/ 3636495 w 4312105"/>
                <a:gd name="connsiteY154" fmla="*/ 3998958 h 4405856"/>
                <a:gd name="connsiteX155" fmla="*/ 3623794 w 4312105"/>
                <a:gd name="connsiteY155" fmla="*/ 3960859 h 4405856"/>
                <a:gd name="connsiteX156" fmla="*/ 3630144 w 4312105"/>
                <a:gd name="connsiteY156" fmla="*/ 3913233 h 4405856"/>
                <a:gd name="connsiteX157" fmla="*/ 3641257 w 4312105"/>
                <a:gd name="connsiteY157" fmla="*/ 3857670 h 4405856"/>
                <a:gd name="connsiteX158" fmla="*/ 3603157 w 4312105"/>
                <a:gd name="connsiteY158" fmla="*/ 3827508 h 4405856"/>
                <a:gd name="connsiteX159" fmla="*/ 3636494 w 4312105"/>
                <a:gd name="connsiteY159" fmla="*/ 3817983 h 4405856"/>
                <a:gd name="connsiteX160" fmla="*/ 3614269 w 4312105"/>
                <a:gd name="connsiteY160" fmla="*/ 3781470 h 4405856"/>
                <a:gd name="connsiteX161" fmla="*/ 3652370 w 4312105"/>
                <a:gd name="connsiteY161" fmla="*/ 3776709 h 4405856"/>
                <a:gd name="connsiteX162" fmla="*/ 3658719 w 4312105"/>
                <a:gd name="connsiteY162" fmla="*/ 3743370 h 4405856"/>
                <a:gd name="connsiteX163" fmla="*/ 3720633 w 4312105"/>
                <a:gd name="connsiteY163" fmla="*/ 3752897 h 4405856"/>
                <a:gd name="connsiteX164" fmla="*/ 3753746 w 4312105"/>
                <a:gd name="connsiteY164" fmla="*/ 3768089 h 4405856"/>
                <a:gd name="connsiteX165" fmla="*/ 3719953 w 4312105"/>
                <a:gd name="connsiteY165" fmla="*/ 3809137 h 4405856"/>
                <a:gd name="connsiteX166" fmla="*/ 3758961 w 4312105"/>
                <a:gd name="connsiteY166" fmla="*/ 3916633 h 4405856"/>
                <a:gd name="connsiteX167" fmla="*/ 3811348 w 4312105"/>
                <a:gd name="connsiteY167" fmla="*/ 3947931 h 4405856"/>
                <a:gd name="connsiteX168" fmla="*/ 3863282 w 4312105"/>
                <a:gd name="connsiteY168" fmla="*/ 3905749 h 4405856"/>
                <a:gd name="connsiteX169" fmla="*/ 3949007 w 4312105"/>
                <a:gd name="connsiteY169" fmla="*/ 3857216 h 4405856"/>
                <a:gd name="connsiteX170" fmla="*/ 3931771 w 4312105"/>
                <a:gd name="connsiteY170" fmla="*/ 3768315 h 4405856"/>
                <a:gd name="connsiteX171" fmla="*/ 4009105 w 4312105"/>
                <a:gd name="connsiteY171" fmla="*/ 3635646 h 4405856"/>
                <a:gd name="connsiteX172" fmla="*/ 4301659 w 4312105"/>
                <a:gd name="connsiteY172" fmla="*/ 3302498 h 4405856"/>
                <a:gd name="connsiteX173" fmla="*/ 4220242 w 4312105"/>
                <a:gd name="connsiteY173" fmla="*/ 3293426 h 4405856"/>
                <a:gd name="connsiteX174" fmla="*/ 4224779 w 4312105"/>
                <a:gd name="connsiteY174" fmla="*/ 3201578 h 4405856"/>
                <a:gd name="connsiteX175" fmla="*/ 4175792 w 4312105"/>
                <a:gd name="connsiteY175" fmla="*/ 3176406 h 4405856"/>
                <a:gd name="connsiteX176" fmla="*/ 4091655 w 4312105"/>
                <a:gd name="connsiteY176" fmla="*/ 3207928 h 4405856"/>
                <a:gd name="connsiteX177" fmla="*/ 4054916 w 4312105"/>
                <a:gd name="connsiteY177" fmla="*/ 3171643 h 4405856"/>
                <a:gd name="connsiteX178" fmla="*/ 4099593 w 4312105"/>
                <a:gd name="connsiteY178" fmla="*/ 3148738 h 4405856"/>
                <a:gd name="connsiteX179" fmla="*/ 3970326 w 4312105"/>
                <a:gd name="connsiteY179" fmla="*/ 2935559 h 4405856"/>
                <a:gd name="connsiteX180" fmla="*/ 3985292 w 4312105"/>
                <a:gd name="connsiteY180" fmla="*/ 2905396 h 4405856"/>
                <a:gd name="connsiteX181" fmla="*/ 3961707 w 4312105"/>
                <a:gd name="connsiteY181" fmla="*/ 2789736 h 4405856"/>
                <a:gd name="connsiteX182" fmla="*/ 3802958 w 4312105"/>
                <a:gd name="connsiteY182" fmla="*/ 2778850 h 4405856"/>
                <a:gd name="connsiteX183" fmla="*/ 3769620 w 4312105"/>
                <a:gd name="connsiteY183" fmla="*/ 2827608 h 4405856"/>
                <a:gd name="connsiteX184" fmla="*/ 3680720 w 4312105"/>
                <a:gd name="connsiteY184" fmla="*/ 2842124 h 4405856"/>
                <a:gd name="connsiteX185" fmla="*/ 3687070 w 4312105"/>
                <a:gd name="connsiteY185" fmla="*/ 2820125 h 4405856"/>
                <a:gd name="connsiteX186" fmla="*/ 3633548 w 4312105"/>
                <a:gd name="connsiteY186" fmla="*/ 2804024 h 4405856"/>
                <a:gd name="connsiteX187" fmla="*/ 3608829 w 4312105"/>
                <a:gd name="connsiteY187" fmla="*/ 2638923 h 4405856"/>
                <a:gd name="connsiteX188" fmla="*/ 3328522 w 4312105"/>
                <a:gd name="connsiteY188" fmla="*/ 2572248 h 4405856"/>
                <a:gd name="connsiteX189" fmla="*/ 3192223 w 4312105"/>
                <a:gd name="connsiteY189" fmla="*/ 2615564 h 4405856"/>
                <a:gd name="connsiteX190" fmla="*/ 3060234 w 4312105"/>
                <a:gd name="connsiteY190" fmla="*/ 2608080 h 4405856"/>
                <a:gd name="connsiteX191" fmla="*/ 2927791 w 4312105"/>
                <a:gd name="connsiteY191" fmla="*/ 2497182 h 4405856"/>
                <a:gd name="connsiteX192" fmla="*/ 2714613 w 4312105"/>
                <a:gd name="connsiteY192" fmla="*/ 2193969 h 4405856"/>
                <a:gd name="connsiteX193" fmla="*/ 2316151 w 4312105"/>
                <a:gd name="connsiteY193" fmla="*/ 2054496 h 4405856"/>
                <a:gd name="connsiteX194" fmla="*/ 2079613 w 4312105"/>
                <a:gd name="connsiteY194" fmla="*/ 1741532 h 4405856"/>
                <a:gd name="connsiteX195" fmla="*/ 2113404 w 4312105"/>
                <a:gd name="connsiteY195" fmla="*/ 1716586 h 4405856"/>
                <a:gd name="connsiteX196" fmla="*/ 2173048 w 4312105"/>
                <a:gd name="connsiteY196" fmla="*/ 1799589 h 4405856"/>
                <a:gd name="connsiteX197" fmla="*/ 2193232 w 4312105"/>
                <a:gd name="connsiteY197" fmla="*/ 1782126 h 4405856"/>
                <a:gd name="connsiteX198" fmla="*/ 2236322 w 4312105"/>
                <a:gd name="connsiteY198" fmla="*/ 1812970 h 4405856"/>
                <a:gd name="connsiteX199" fmla="*/ 2324995 w 4312105"/>
                <a:gd name="connsiteY199" fmla="*/ 1759221 h 4405856"/>
                <a:gd name="connsiteX200" fmla="*/ 2341097 w 4312105"/>
                <a:gd name="connsiteY200" fmla="*/ 1738811 h 4405856"/>
                <a:gd name="connsiteX201" fmla="*/ 2399380 w 4312105"/>
                <a:gd name="connsiteY201" fmla="*/ 1739037 h 4405856"/>
                <a:gd name="connsiteX202" fmla="*/ 2415483 w 4312105"/>
                <a:gd name="connsiteY202" fmla="*/ 1705927 h 4405856"/>
                <a:gd name="connsiteX203" fmla="*/ 2396659 w 4312105"/>
                <a:gd name="connsiteY203" fmla="*/ 1680300 h 4405856"/>
                <a:gd name="connsiteX204" fmla="*/ 2329531 w 4312105"/>
                <a:gd name="connsiteY204" fmla="*/ 1700257 h 4405856"/>
                <a:gd name="connsiteX205" fmla="*/ 2307759 w 4312105"/>
                <a:gd name="connsiteY205" fmla="*/ 1646736 h 4405856"/>
                <a:gd name="connsiteX206" fmla="*/ 2329077 w 4312105"/>
                <a:gd name="connsiteY206" fmla="*/ 1617026 h 4405856"/>
                <a:gd name="connsiteX207" fmla="*/ 2272607 w 4312105"/>
                <a:gd name="connsiteY207" fmla="*/ 1513612 h 4405856"/>
                <a:gd name="connsiteX208" fmla="*/ 2224076 w 4312105"/>
                <a:gd name="connsiteY208" fmla="*/ 1552393 h 4405856"/>
                <a:gd name="connsiteX209" fmla="*/ 2134721 w 4312105"/>
                <a:gd name="connsiteY209" fmla="*/ 1497737 h 4405856"/>
                <a:gd name="connsiteX210" fmla="*/ 2186655 w 4312105"/>
                <a:gd name="connsiteY210" fmla="*/ 1405208 h 4405856"/>
                <a:gd name="connsiteX211" fmla="*/ 2143793 w 4312105"/>
                <a:gd name="connsiteY211" fmla="*/ 1284105 h 4405856"/>
                <a:gd name="connsiteX212" fmla="*/ 2158534 w 4312105"/>
                <a:gd name="connsiteY212" fmla="*/ 1160053 h 4405856"/>
                <a:gd name="connsiteX213" fmla="*/ 2253784 w 4312105"/>
                <a:gd name="connsiteY213" fmla="*/ 1086348 h 4405856"/>
                <a:gd name="connsiteX214" fmla="*/ 2359013 w 4312105"/>
                <a:gd name="connsiteY214" fmla="*/ 1063896 h 4405856"/>
                <a:gd name="connsiteX215" fmla="*/ 2295966 w 4312105"/>
                <a:gd name="connsiteY215" fmla="*/ 974089 h 4405856"/>
                <a:gd name="connsiteX216" fmla="*/ 2278730 w 4312105"/>
                <a:gd name="connsiteY216" fmla="*/ 1018766 h 4405856"/>
                <a:gd name="connsiteX217" fmla="*/ 2235415 w 4312105"/>
                <a:gd name="connsiteY217" fmla="*/ 971595 h 4405856"/>
                <a:gd name="connsiteX218" fmla="*/ 2256733 w 4312105"/>
                <a:gd name="connsiteY218" fmla="*/ 886323 h 4405856"/>
                <a:gd name="connsiteX219" fmla="*/ 2329757 w 4312105"/>
                <a:gd name="connsiteY219" fmla="*/ 789032 h 4405856"/>
                <a:gd name="connsiteX220" fmla="*/ 2312748 w 4312105"/>
                <a:gd name="connsiteY220" fmla="*/ 682443 h 4405856"/>
                <a:gd name="connsiteX221" fmla="*/ 2141526 w 4312105"/>
                <a:gd name="connsiteY221" fmla="*/ 692194 h 4405856"/>
                <a:gd name="connsiteX222" fmla="*/ 2122248 w 4312105"/>
                <a:gd name="connsiteY222" fmla="*/ 734831 h 4405856"/>
                <a:gd name="connsiteX223" fmla="*/ 2090045 w 4312105"/>
                <a:gd name="connsiteY223" fmla="*/ 667248 h 4405856"/>
                <a:gd name="connsiteX224" fmla="*/ 2060335 w 4312105"/>
                <a:gd name="connsiteY224" fmla="*/ 707616 h 4405856"/>
                <a:gd name="connsiteX225" fmla="*/ 1874826 w 4312105"/>
                <a:gd name="connsiteY225" fmla="*/ 741180 h 4405856"/>
                <a:gd name="connsiteX0" fmla="*/ 1883411 w 4320690"/>
                <a:gd name="connsiteY0" fmla="*/ 741180 h 4405856"/>
                <a:gd name="connsiteX1" fmla="*/ 1557292 w 4320690"/>
                <a:gd name="connsiteY1" fmla="*/ 583337 h 4405856"/>
                <a:gd name="connsiteX2" fmla="*/ 1597204 w 4320690"/>
                <a:gd name="connsiteY2" fmla="*/ 433432 h 4405856"/>
                <a:gd name="connsiteX3" fmla="*/ 1543230 w 4320690"/>
                <a:gd name="connsiteY3" fmla="*/ 423907 h 4405856"/>
                <a:gd name="connsiteX4" fmla="*/ 1540055 w 4320690"/>
                <a:gd name="connsiteY4" fmla="*/ 395333 h 4405856"/>
                <a:gd name="connsiteX5" fmla="*/ 1584505 w 4320690"/>
                <a:gd name="connsiteY5" fmla="*/ 403270 h 4405856"/>
                <a:gd name="connsiteX6" fmla="*/ 1527355 w 4320690"/>
                <a:gd name="connsiteY6" fmla="*/ 315957 h 4405856"/>
                <a:gd name="connsiteX7" fmla="*/ 1538467 w 4320690"/>
                <a:gd name="connsiteY7" fmla="*/ 355645 h 4405856"/>
                <a:gd name="connsiteX8" fmla="*/ 1486079 w 4320690"/>
                <a:gd name="connsiteY8" fmla="*/ 320720 h 4405856"/>
                <a:gd name="connsiteX9" fmla="*/ 1506717 w 4320690"/>
                <a:gd name="connsiteY9" fmla="*/ 287383 h 4405856"/>
                <a:gd name="connsiteX10" fmla="*/ 1471792 w 4320690"/>
                <a:gd name="connsiteY10" fmla="*/ 225472 h 4405856"/>
                <a:gd name="connsiteX11" fmla="*/ 1505129 w 4320690"/>
                <a:gd name="connsiteY11" fmla="*/ 227061 h 4405856"/>
                <a:gd name="connsiteX12" fmla="*/ 1462267 w 4320690"/>
                <a:gd name="connsiteY12" fmla="*/ 133398 h 4405856"/>
                <a:gd name="connsiteX13" fmla="*/ 1436868 w 4320690"/>
                <a:gd name="connsiteY13" fmla="*/ 131810 h 4405856"/>
                <a:gd name="connsiteX14" fmla="*/ 1425755 w 4320690"/>
                <a:gd name="connsiteY14" fmla="*/ 84185 h 4405856"/>
                <a:gd name="connsiteX15" fmla="*/ 1457504 w 4320690"/>
                <a:gd name="connsiteY15" fmla="*/ 66723 h 4405856"/>
                <a:gd name="connsiteX16" fmla="*/ 1452742 w 4320690"/>
                <a:gd name="connsiteY16" fmla="*/ 23861 h 4405856"/>
                <a:gd name="connsiteX17" fmla="*/ 1394005 w 4320690"/>
                <a:gd name="connsiteY17" fmla="*/ 28624 h 4405856"/>
                <a:gd name="connsiteX18" fmla="*/ 1200330 w 4320690"/>
                <a:gd name="connsiteY18" fmla="*/ 127049 h 4405856"/>
                <a:gd name="connsiteX19" fmla="*/ 1165405 w 4320690"/>
                <a:gd name="connsiteY19" fmla="*/ 252462 h 4405856"/>
                <a:gd name="connsiteX20" fmla="*/ 1170167 w 4320690"/>
                <a:gd name="connsiteY20" fmla="*/ 288974 h 4405856"/>
                <a:gd name="connsiteX21" fmla="*/ 1141592 w 4320690"/>
                <a:gd name="connsiteY21" fmla="*/ 303261 h 4405856"/>
                <a:gd name="connsiteX22" fmla="*/ 1209854 w 4320690"/>
                <a:gd name="connsiteY22" fmla="*/ 482645 h 4405856"/>
                <a:gd name="connsiteX23" fmla="*/ 1122543 w 4320690"/>
                <a:gd name="connsiteY23" fmla="*/ 400099 h 4405856"/>
                <a:gd name="connsiteX24" fmla="*/ 1071742 w 4320690"/>
                <a:gd name="connsiteY24" fmla="*/ 366762 h 4405856"/>
                <a:gd name="connsiteX25" fmla="*/ 1043167 w 4320690"/>
                <a:gd name="connsiteY25" fmla="*/ 401687 h 4405856"/>
                <a:gd name="connsiteX26" fmla="*/ 1041580 w 4320690"/>
                <a:gd name="connsiteY26" fmla="*/ 515987 h 4405856"/>
                <a:gd name="connsiteX27" fmla="*/ 1055867 w 4320690"/>
                <a:gd name="connsiteY27" fmla="*/ 612820 h 4405856"/>
                <a:gd name="connsiteX28" fmla="*/ 973317 w 4320690"/>
                <a:gd name="connsiteY28" fmla="*/ 620761 h 4405856"/>
                <a:gd name="connsiteX29" fmla="*/ 997130 w 4320690"/>
                <a:gd name="connsiteY29" fmla="*/ 590598 h 4405856"/>
                <a:gd name="connsiteX30" fmla="*/ 933630 w 4320690"/>
                <a:gd name="connsiteY30" fmla="*/ 547736 h 4405856"/>
                <a:gd name="connsiteX31" fmla="*/ 892355 w 4320690"/>
                <a:gd name="connsiteY31" fmla="*/ 501699 h 4405856"/>
                <a:gd name="connsiteX32" fmla="*/ 843142 w 4320690"/>
                <a:gd name="connsiteY32" fmla="*/ 512811 h 4405856"/>
                <a:gd name="connsiteX33" fmla="*/ 871717 w 4320690"/>
                <a:gd name="connsiteY33" fmla="*/ 446136 h 4405856"/>
                <a:gd name="connsiteX34" fmla="*/ 841554 w 4320690"/>
                <a:gd name="connsiteY34" fmla="*/ 481062 h 4405856"/>
                <a:gd name="connsiteX35" fmla="*/ 808217 w 4320690"/>
                <a:gd name="connsiteY35" fmla="*/ 423911 h 4405856"/>
                <a:gd name="connsiteX36" fmla="*/ 789167 w 4320690"/>
                <a:gd name="connsiteY36" fmla="*/ 417561 h 4405856"/>
                <a:gd name="connsiteX37" fmla="*/ 787580 w 4320690"/>
                <a:gd name="connsiteY37" fmla="*/ 376287 h 4405856"/>
                <a:gd name="connsiteX38" fmla="*/ 752655 w 4320690"/>
                <a:gd name="connsiteY38" fmla="*/ 273100 h 4405856"/>
                <a:gd name="connsiteX39" fmla="*/ 712967 w 4320690"/>
                <a:gd name="connsiteY39" fmla="*/ 219123 h 4405856"/>
                <a:gd name="connsiteX40" fmla="*/ 789168 w 4320690"/>
                <a:gd name="connsiteY40" fmla="*/ 282624 h 4405856"/>
                <a:gd name="connsiteX41" fmla="*/ 847906 w 4320690"/>
                <a:gd name="connsiteY41" fmla="*/ 320723 h 4405856"/>
                <a:gd name="connsiteX42" fmla="*/ 871717 w 4320690"/>
                <a:gd name="connsiteY42" fmla="*/ 281036 h 4405856"/>
                <a:gd name="connsiteX43" fmla="*/ 890767 w 4320690"/>
                <a:gd name="connsiteY43" fmla="*/ 215949 h 4405856"/>
                <a:gd name="connsiteX44" fmla="*/ 852667 w 4320690"/>
                <a:gd name="connsiteY44" fmla="*/ 185786 h 4405856"/>
                <a:gd name="connsiteX45" fmla="*/ 879655 w 4320690"/>
                <a:gd name="connsiteY45" fmla="*/ 144511 h 4405856"/>
                <a:gd name="connsiteX46" fmla="*/ 832030 w 4320690"/>
                <a:gd name="connsiteY46" fmla="*/ 50848 h 4405856"/>
                <a:gd name="connsiteX47" fmla="*/ 814567 w 4320690"/>
                <a:gd name="connsiteY47" fmla="*/ 6399 h 4405856"/>
                <a:gd name="connsiteX48" fmla="*/ 678042 w 4320690"/>
                <a:gd name="connsiteY48" fmla="*/ 120699 h 4405856"/>
                <a:gd name="connsiteX49" fmla="*/ 616129 w 4320690"/>
                <a:gd name="connsiteY49" fmla="*/ 115936 h 4405856"/>
                <a:gd name="connsiteX50" fmla="*/ 603430 w 4320690"/>
                <a:gd name="connsiteY50" fmla="*/ 57199 h 4405856"/>
                <a:gd name="connsiteX51" fmla="*/ 517705 w 4320690"/>
                <a:gd name="connsiteY51" fmla="*/ 104824 h 4405856"/>
                <a:gd name="connsiteX52" fmla="*/ 454205 w 4320690"/>
                <a:gd name="connsiteY52" fmla="*/ 139748 h 4405856"/>
                <a:gd name="connsiteX53" fmla="*/ 358954 w 4320690"/>
                <a:gd name="connsiteY53" fmla="*/ 147686 h 4405856"/>
                <a:gd name="connsiteX54" fmla="*/ 336730 w 4320690"/>
                <a:gd name="connsiteY54" fmla="*/ 177849 h 4405856"/>
                <a:gd name="connsiteX55" fmla="*/ 300217 w 4320690"/>
                <a:gd name="connsiteY55" fmla="*/ 201661 h 4405856"/>
                <a:gd name="connsiteX56" fmla="*/ 335143 w 4320690"/>
                <a:gd name="connsiteY56" fmla="*/ 288974 h 4405856"/>
                <a:gd name="connsiteX57" fmla="*/ 202474 w 4320690"/>
                <a:gd name="connsiteY57" fmla="*/ 542516 h 4405856"/>
                <a:gd name="connsiteX58" fmla="*/ 148499 w 4320690"/>
                <a:gd name="connsiteY58" fmla="*/ 580843 h 4405856"/>
                <a:gd name="connsiteX59" fmla="*/ 220390 w 4320690"/>
                <a:gd name="connsiteY59" fmla="*/ 633231 h 4405856"/>
                <a:gd name="connsiteX60" fmla="*/ 183424 w 4320690"/>
                <a:gd name="connsiteY60" fmla="*/ 673825 h 4405856"/>
                <a:gd name="connsiteX61" fmla="*/ 200887 w 4320690"/>
                <a:gd name="connsiteY61" fmla="*/ 720316 h 4405856"/>
                <a:gd name="connsiteX62" fmla="*/ 132170 w 4320690"/>
                <a:gd name="connsiteY62" fmla="*/ 701719 h 4405856"/>
                <a:gd name="connsiteX63" fmla="*/ 77062 w 4320690"/>
                <a:gd name="connsiteY63" fmla="*/ 726665 h 4405856"/>
                <a:gd name="connsiteX64" fmla="*/ 10160 w 4320690"/>
                <a:gd name="connsiteY64" fmla="*/ 695143 h 4405856"/>
                <a:gd name="connsiteX65" fmla="*/ 11748 w 4320690"/>
                <a:gd name="connsiteY65" fmla="*/ 652734 h 4405856"/>
                <a:gd name="connsiteX66" fmla="*/ 119244 w 4320690"/>
                <a:gd name="connsiteY66" fmla="*/ 1156425 h 4405856"/>
                <a:gd name="connsiteX67" fmla="*/ 104730 w 4320690"/>
                <a:gd name="connsiteY67" fmla="*/ 1214482 h 4405856"/>
                <a:gd name="connsiteX68" fmla="*/ 111987 w 4320690"/>
                <a:gd name="connsiteY68" fmla="*/ 2186939 h 4405856"/>
                <a:gd name="connsiteX69" fmla="*/ 133758 w 4320690"/>
                <a:gd name="connsiteY69" fmla="*/ 2288539 h 4405856"/>
                <a:gd name="connsiteX70" fmla="*/ 148273 w 4320690"/>
                <a:gd name="connsiteY70" fmla="*/ 2324825 h 4405856"/>
                <a:gd name="connsiteX71" fmla="*/ 162787 w 4320690"/>
                <a:gd name="connsiteY71" fmla="*/ 2390139 h 4405856"/>
                <a:gd name="connsiteX72" fmla="*/ 184558 w 4320690"/>
                <a:gd name="connsiteY72" fmla="*/ 2440939 h 4405856"/>
                <a:gd name="connsiteX73" fmla="*/ 220844 w 4320690"/>
                <a:gd name="connsiteY73" fmla="*/ 2557053 h 4405856"/>
                <a:gd name="connsiteX74" fmla="*/ 242615 w 4320690"/>
                <a:gd name="connsiteY74" fmla="*/ 2622368 h 4405856"/>
                <a:gd name="connsiteX75" fmla="*/ 249873 w 4320690"/>
                <a:gd name="connsiteY75" fmla="*/ 2644139 h 4405856"/>
                <a:gd name="connsiteX76" fmla="*/ 271644 w 4320690"/>
                <a:gd name="connsiteY76" fmla="*/ 2687682 h 4405856"/>
                <a:gd name="connsiteX77" fmla="*/ 293415 w 4320690"/>
                <a:gd name="connsiteY77" fmla="*/ 2738482 h 4405856"/>
                <a:gd name="connsiteX78" fmla="*/ 300673 w 4320690"/>
                <a:gd name="connsiteY78" fmla="*/ 2767511 h 4405856"/>
                <a:gd name="connsiteX79" fmla="*/ 336958 w 4320690"/>
                <a:gd name="connsiteY79" fmla="*/ 2818311 h 4405856"/>
                <a:gd name="connsiteX80" fmla="*/ 358730 w 4320690"/>
                <a:gd name="connsiteY80" fmla="*/ 2876368 h 4405856"/>
                <a:gd name="connsiteX81" fmla="*/ 380501 w 4320690"/>
                <a:gd name="connsiteY81" fmla="*/ 2898139 h 4405856"/>
                <a:gd name="connsiteX82" fmla="*/ 416787 w 4320690"/>
                <a:gd name="connsiteY82" fmla="*/ 2970711 h 4405856"/>
                <a:gd name="connsiteX83" fmla="*/ 453073 w 4320690"/>
                <a:gd name="connsiteY83" fmla="*/ 3021511 h 4405856"/>
                <a:gd name="connsiteX84" fmla="*/ 460330 w 4320690"/>
                <a:gd name="connsiteY84" fmla="*/ 3043282 h 4405856"/>
                <a:gd name="connsiteX85" fmla="*/ 511130 w 4320690"/>
                <a:gd name="connsiteY85" fmla="*/ 3108596 h 4405856"/>
                <a:gd name="connsiteX86" fmla="*/ 540158 w 4320690"/>
                <a:gd name="connsiteY86" fmla="*/ 3173911 h 4405856"/>
                <a:gd name="connsiteX87" fmla="*/ 561930 w 4320690"/>
                <a:gd name="connsiteY87" fmla="*/ 3202939 h 4405856"/>
                <a:gd name="connsiteX88" fmla="*/ 576444 w 4320690"/>
                <a:gd name="connsiteY88" fmla="*/ 3260996 h 4405856"/>
                <a:gd name="connsiteX89" fmla="*/ 583701 w 4320690"/>
                <a:gd name="connsiteY89" fmla="*/ 3282768 h 4405856"/>
                <a:gd name="connsiteX90" fmla="*/ 590958 w 4320690"/>
                <a:gd name="connsiteY90" fmla="*/ 3311796 h 4405856"/>
                <a:gd name="connsiteX91" fmla="*/ 598215 w 4320690"/>
                <a:gd name="connsiteY91" fmla="*/ 3377111 h 4405856"/>
                <a:gd name="connsiteX92" fmla="*/ 619987 w 4320690"/>
                <a:gd name="connsiteY92" fmla="*/ 3435168 h 4405856"/>
                <a:gd name="connsiteX93" fmla="*/ 649015 w 4320690"/>
                <a:gd name="connsiteY93" fmla="*/ 3478711 h 4405856"/>
                <a:gd name="connsiteX94" fmla="*/ 678044 w 4320690"/>
                <a:gd name="connsiteY94" fmla="*/ 3529511 h 4405856"/>
                <a:gd name="connsiteX95" fmla="*/ 707073 w 4320690"/>
                <a:gd name="connsiteY95" fmla="*/ 3551282 h 4405856"/>
                <a:gd name="connsiteX96" fmla="*/ 750615 w 4320690"/>
                <a:gd name="connsiteY96" fmla="*/ 3594825 h 4405856"/>
                <a:gd name="connsiteX97" fmla="*/ 779644 w 4320690"/>
                <a:gd name="connsiteY97" fmla="*/ 3616596 h 4405856"/>
                <a:gd name="connsiteX98" fmla="*/ 815930 w 4320690"/>
                <a:gd name="connsiteY98" fmla="*/ 3660139 h 4405856"/>
                <a:gd name="connsiteX99" fmla="*/ 844958 w 4320690"/>
                <a:gd name="connsiteY99" fmla="*/ 3681911 h 4405856"/>
                <a:gd name="connsiteX100" fmla="*/ 917530 w 4320690"/>
                <a:gd name="connsiteY100" fmla="*/ 3747225 h 4405856"/>
                <a:gd name="connsiteX101" fmla="*/ 953815 w 4320690"/>
                <a:gd name="connsiteY101" fmla="*/ 3790768 h 4405856"/>
                <a:gd name="connsiteX102" fmla="*/ 975587 w 4320690"/>
                <a:gd name="connsiteY102" fmla="*/ 3805282 h 4405856"/>
                <a:gd name="connsiteX103" fmla="*/ 1011873 w 4320690"/>
                <a:gd name="connsiteY103" fmla="*/ 3848825 h 4405856"/>
                <a:gd name="connsiteX104" fmla="*/ 1040901 w 4320690"/>
                <a:gd name="connsiteY104" fmla="*/ 3870596 h 4405856"/>
                <a:gd name="connsiteX105" fmla="*/ 1135244 w 4320690"/>
                <a:gd name="connsiteY105" fmla="*/ 3914139 h 4405856"/>
                <a:gd name="connsiteX106" fmla="*/ 1585187 w 4320690"/>
                <a:gd name="connsiteY106" fmla="*/ 3899625 h 4405856"/>
                <a:gd name="connsiteX107" fmla="*/ 1635987 w 4320690"/>
                <a:gd name="connsiteY107" fmla="*/ 3885111 h 4405856"/>
                <a:gd name="connsiteX108" fmla="*/ 1723073 w 4320690"/>
                <a:gd name="connsiteY108" fmla="*/ 3877853 h 4405856"/>
                <a:gd name="connsiteX109" fmla="*/ 1802901 w 4320690"/>
                <a:gd name="connsiteY109" fmla="*/ 3863339 h 4405856"/>
                <a:gd name="connsiteX110" fmla="*/ 1860958 w 4320690"/>
                <a:gd name="connsiteY110" fmla="*/ 3856082 h 4405856"/>
                <a:gd name="connsiteX111" fmla="*/ 1889987 w 4320690"/>
                <a:gd name="connsiteY111" fmla="*/ 3841568 h 4405856"/>
                <a:gd name="connsiteX112" fmla="*/ 1955301 w 4320690"/>
                <a:gd name="connsiteY112" fmla="*/ 3819796 h 4405856"/>
                <a:gd name="connsiteX113" fmla="*/ 1991587 w 4320690"/>
                <a:gd name="connsiteY113" fmla="*/ 3805282 h 4405856"/>
                <a:gd name="connsiteX114" fmla="*/ 2093187 w 4320690"/>
                <a:gd name="connsiteY114" fmla="*/ 3790768 h 4405856"/>
                <a:gd name="connsiteX115" fmla="*/ 2122215 w 4320690"/>
                <a:gd name="connsiteY115" fmla="*/ 3783511 h 4405856"/>
                <a:gd name="connsiteX116" fmla="*/ 2742701 w 4320690"/>
                <a:gd name="connsiteY116" fmla="*/ 4130265 h 4405856"/>
                <a:gd name="connsiteX117" fmla="*/ 2829105 w 4320690"/>
                <a:gd name="connsiteY117" fmla="*/ 4316455 h 4405856"/>
                <a:gd name="connsiteX118" fmla="*/ 2889430 w 4320690"/>
                <a:gd name="connsiteY118" fmla="*/ 4375193 h 4405856"/>
                <a:gd name="connsiteX119" fmla="*/ 2900542 w 4320690"/>
                <a:gd name="connsiteY119" fmla="*/ 4345030 h 4405856"/>
                <a:gd name="connsiteX120" fmla="*/ 2946580 w 4320690"/>
                <a:gd name="connsiteY120" fmla="*/ 4318042 h 4405856"/>
                <a:gd name="connsiteX121" fmla="*/ 2997380 w 4320690"/>
                <a:gd name="connsiteY121" fmla="*/ 4391068 h 4405856"/>
                <a:gd name="connsiteX122" fmla="*/ 3046593 w 4320690"/>
                <a:gd name="connsiteY122" fmla="*/ 4394243 h 4405856"/>
                <a:gd name="connsiteX123" fmla="*/ 3002142 w 4320690"/>
                <a:gd name="connsiteY123" fmla="*/ 4300581 h 4405856"/>
                <a:gd name="connsiteX124" fmla="*/ 2959280 w 4320690"/>
                <a:gd name="connsiteY124" fmla="*/ 4232318 h 4405856"/>
                <a:gd name="connsiteX125" fmla="*/ 3002143 w 4320690"/>
                <a:gd name="connsiteY125" fmla="*/ 4216442 h 4405856"/>
                <a:gd name="connsiteX126" fmla="*/ 2983092 w 4320690"/>
                <a:gd name="connsiteY126" fmla="*/ 4175168 h 4405856"/>
                <a:gd name="connsiteX127" fmla="*/ 3035480 w 4320690"/>
                <a:gd name="connsiteY127" fmla="*/ 4184693 h 4405856"/>
                <a:gd name="connsiteX128" fmla="*/ 3014843 w 4320690"/>
                <a:gd name="connsiteY128" fmla="*/ 4151355 h 4405856"/>
                <a:gd name="connsiteX129" fmla="*/ 3036162 w 4320690"/>
                <a:gd name="connsiteY129" fmla="*/ 4134801 h 4405856"/>
                <a:gd name="connsiteX130" fmla="*/ 3157265 w 4320690"/>
                <a:gd name="connsiteY130" fmla="*/ 4220074 h 4405856"/>
                <a:gd name="connsiteX131" fmla="*/ 3192642 w 4320690"/>
                <a:gd name="connsiteY131" fmla="*/ 4206917 h 4405856"/>
                <a:gd name="connsiteX132" fmla="*/ 3245029 w 4320690"/>
                <a:gd name="connsiteY132" fmla="*/ 4272006 h 4405856"/>
                <a:gd name="connsiteX133" fmla="*/ 3265667 w 4320690"/>
                <a:gd name="connsiteY133" fmla="*/ 4330743 h 4405856"/>
                <a:gd name="connsiteX134" fmla="*/ 3373617 w 4320690"/>
                <a:gd name="connsiteY134" fmla="*/ 4349792 h 4405856"/>
                <a:gd name="connsiteX135" fmla="*/ 3313293 w 4320690"/>
                <a:gd name="connsiteY135" fmla="*/ 4283117 h 4405856"/>
                <a:gd name="connsiteX136" fmla="*/ 3310117 w 4320690"/>
                <a:gd name="connsiteY136" fmla="*/ 4214855 h 4405856"/>
                <a:gd name="connsiteX137" fmla="*/ 3364092 w 4320690"/>
                <a:gd name="connsiteY137" fmla="*/ 4270418 h 4405856"/>
                <a:gd name="connsiteX138" fmla="*/ 3413305 w 4320690"/>
                <a:gd name="connsiteY138" fmla="*/ 4275180 h 4405856"/>
                <a:gd name="connsiteX139" fmla="*/ 3406955 w 4320690"/>
                <a:gd name="connsiteY139" fmla="*/ 4225968 h 4405856"/>
                <a:gd name="connsiteX140" fmla="*/ 3467280 w 4320690"/>
                <a:gd name="connsiteY140" fmla="*/ 4230730 h 4405856"/>
                <a:gd name="connsiteX141" fmla="*/ 3529192 w 4320690"/>
                <a:gd name="connsiteY141" fmla="*/ 4273592 h 4405856"/>
                <a:gd name="connsiteX142" fmla="*/ 3560942 w 4320690"/>
                <a:gd name="connsiteY142" fmla="*/ 4260893 h 4405856"/>
                <a:gd name="connsiteX143" fmla="*/ 3554593 w 4320690"/>
                <a:gd name="connsiteY143" fmla="*/ 4225968 h 4405856"/>
                <a:gd name="connsiteX144" fmla="*/ 3595868 w 4320690"/>
                <a:gd name="connsiteY144" fmla="*/ 4202156 h 4405856"/>
                <a:gd name="connsiteX145" fmla="*/ 3680005 w 4320690"/>
                <a:gd name="connsiteY145" fmla="*/ 4259306 h 4405856"/>
                <a:gd name="connsiteX146" fmla="*/ 3697468 w 4320690"/>
                <a:gd name="connsiteY146" fmla="*/ 4157708 h 4405856"/>
                <a:gd name="connsiteX147" fmla="*/ 3672068 w 4320690"/>
                <a:gd name="connsiteY147" fmla="*/ 4135482 h 4405856"/>
                <a:gd name="connsiteX148" fmla="*/ 3599042 w 4320690"/>
                <a:gd name="connsiteY148" fmla="*/ 4092619 h 4405856"/>
                <a:gd name="connsiteX149" fmla="*/ 3621267 w 4320690"/>
                <a:gd name="connsiteY149" fmla="*/ 4067220 h 4405856"/>
                <a:gd name="connsiteX150" fmla="*/ 3641905 w 4320690"/>
                <a:gd name="connsiteY150" fmla="*/ 4044994 h 4405856"/>
                <a:gd name="connsiteX151" fmla="*/ 3695880 w 4320690"/>
                <a:gd name="connsiteY151" fmla="*/ 4076745 h 4405856"/>
                <a:gd name="connsiteX152" fmla="*/ 3702230 w 4320690"/>
                <a:gd name="connsiteY152" fmla="*/ 4032295 h 4405856"/>
                <a:gd name="connsiteX153" fmla="*/ 3646667 w 4320690"/>
                <a:gd name="connsiteY153" fmla="*/ 4008482 h 4405856"/>
                <a:gd name="connsiteX154" fmla="*/ 3645080 w 4320690"/>
                <a:gd name="connsiteY154" fmla="*/ 3998958 h 4405856"/>
                <a:gd name="connsiteX155" fmla="*/ 3632379 w 4320690"/>
                <a:gd name="connsiteY155" fmla="*/ 3960859 h 4405856"/>
                <a:gd name="connsiteX156" fmla="*/ 3638729 w 4320690"/>
                <a:gd name="connsiteY156" fmla="*/ 3913233 h 4405856"/>
                <a:gd name="connsiteX157" fmla="*/ 3649842 w 4320690"/>
                <a:gd name="connsiteY157" fmla="*/ 3857670 h 4405856"/>
                <a:gd name="connsiteX158" fmla="*/ 3611742 w 4320690"/>
                <a:gd name="connsiteY158" fmla="*/ 3827508 h 4405856"/>
                <a:gd name="connsiteX159" fmla="*/ 3645079 w 4320690"/>
                <a:gd name="connsiteY159" fmla="*/ 3817983 h 4405856"/>
                <a:gd name="connsiteX160" fmla="*/ 3622854 w 4320690"/>
                <a:gd name="connsiteY160" fmla="*/ 3781470 h 4405856"/>
                <a:gd name="connsiteX161" fmla="*/ 3660955 w 4320690"/>
                <a:gd name="connsiteY161" fmla="*/ 3776709 h 4405856"/>
                <a:gd name="connsiteX162" fmla="*/ 3667304 w 4320690"/>
                <a:gd name="connsiteY162" fmla="*/ 3743370 h 4405856"/>
                <a:gd name="connsiteX163" fmla="*/ 3729218 w 4320690"/>
                <a:gd name="connsiteY163" fmla="*/ 3752897 h 4405856"/>
                <a:gd name="connsiteX164" fmla="*/ 3762331 w 4320690"/>
                <a:gd name="connsiteY164" fmla="*/ 3768089 h 4405856"/>
                <a:gd name="connsiteX165" fmla="*/ 3728538 w 4320690"/>
                <a:gd name="connsiteY165" fmla="*/ 3809137 h 4405856"/>
                <a:gd name="connsiteX166" fmla="*/ 3767546 w 4320690"/>
                <a:gd name="connsiteY166" fmla="*/ 3916633 h 4405856"/>
                <a:gd name="connsiteX167" fmla="*/ 3819933 w 4320690"/>
                <a:gd name="connsiteY167" fmla="*/ 3947931 h 4405856"/>
                <a:gd name="connsiteX168" fmla="*/ 3871867 w 4320690"/>
                <a:gd name="connsiteY168" fmla="*/ 3905749 h 4405856"/>
                <a:gd name="connsiteX169" fmla="*/ 3957592 w 4320690"/>
                <a:gd name="connsiteY169" fmla="*/ 3857216 h 4405856"/>
                <a:gd name="connsiteX170" fmla="*/ 3940356 w 4320690"/>
                <a:gd name="connsiteY170" fmla="*/ 3768315 h 4405856"/>
                <a:gd name="connsiteX171" fmla="*/ 4017690 w 4320690"/>
                <a:gd name="connsiteY171" fmla="*/ 3635646 h 4405856"/>
                <a:gd name="connsiteX172" fmla="*/ 4310244 w 4320690"/>
                <a:gd name="connsiteY172" fmla="*/ 3302498 h 4405856"/>
                <a:gd name="connsiteX173" fmla="*/ 4228827 w 4320690"/>
                <a:gd name="connsiteY173" fmla="*/ 3293426 h 4405856"/>
                <a:gd name="connsiteX174" fmla="*/ 4233364 w 4320690"/>
                <a:gd name="connsiteY174" fmla="*/ 3201578 h 4405856"/>
                <a:gd name="connsiteX175" fmla="*/ 4184377 w 4320690"/>
                <a:gd name="connsiteY175" fmla="*/ 3176406 h 4405856"/>
                <a:gd name="connsiteX176" fmla="*/ 4100240 w 4320690"/>
                <a:gd name="connsiteY176" fmla="*/ 3207928 h 4405856"/>
                <a:gd name="connsiteX177" fmla="*/ 4063501 w 4320690"/>
                <a:gd name="connsiteY177" fmla="*/ 3171643 h 4405856"/>
                <a:gd name="connsiteX178" fmla="*/ 4108178 w 4320690"/>
                <a:gd name="connsiteY178" fmla="*/ 3148738 h 4405856"/>
                <a:gd name="connsiteX179" fmla="*/ 3978911 w 4320690"/>
                <a:gd name="connsiteY179" fmla="*/ 2935559 h 4405856"/>
                <a:gd name="connsiteX180" fmla="*/ 3993877 w 4320690"/>
                <a:gd name="connsiteY180" fmla="*/ 2905396 h 4405856"/>
                <a:gd name="connsiteX181" fmla="*/ 3970292 w 4320690"/>
                <a:gd name="connsiteY181" fmla="*/ 2789736 h 4405856"/>
                <a:gd name="connsiteX182" fmla="*/ 3811543 w 4320690"/>
                <a:gd name="connsiteY182" fmla="*/ 2778850 h 4405856"/>
                <a:gd name="connsiteX183" fmla="*/ 3778205 w 4320690"/>
                <a:gd name="connsiteY183" fmla="*/ 2827608 h 4405856"/>
                <a:gd name="connsiteX184" fmla="*/ 3689305 w 4320690"/>
                <a:gd name="connsiteY184" fmla="*/ 2842124 h 4405856"/>
                <a:gd name="connsiteX185" fmla="*/ 3695655 w 4320690"/>
                <a:gd name="connsiteY185" fmla="*/ 2820125 h 4405856"/>
                <a:gd name="connsiteX186" fmla="*/ 3642133 w 4320690"/>
                <a:gd name="connsiteY186" fmla="*/ 2804024 h 4405856"/>
                <a:gd name="connsiteX187" fmla="*/ 3617414 w 4320690"/>
                <a:gd name="connsiteY187" fmla="*/ 2638923 h 4405856"/>
                <a:gd name="connsiteX188" fmla="*/ 3337107 w 4320690"/>
                <a:gd name="connsiteY188" fmla="*/ 2572248 h 4405856"/>
                <a:gd name="connsiteX189" fmla="*/ 3200808 w 4320690"/>
                <a:gd name="connsiteY189" fmla="*/ 2615564 h 4405856"/>
                <a:gd name="connsiteX190" fmla="*/ 3068819 w 4320690"/>
                <a:gd name="connsiteY190" fmla="*/ 2608080 h 4405856"/>
                <a:gd name="connsiteX191" fmla="*/ 2936376 w 4320690"/>
                <a:gd name="connsiteY191" fmla="*/ 2497182 h 4405856"/>
                <a:gd name="connsiteX192" fmla="*/ 2723198 w 4320690"/>
                <a:gd name="connsiteY192" fmla="*/ 2193969 h 4405856"/>
                <a:gd name="connsiteX193" fmla="*/ 2324736 w 4320690"/>
                <a:gd name="connsiteY193" fmla="*/ 2054496 h 4405856"/>
                <a:gd name="connsiteX194" fmla="*/ 2088198 w 4320690"/>
                <a:gd name="connsiteY194" fmla="*/ 1741532 h 4405856"/>
                <a:gd name="connsiteX195" fmla="*/ 2121989 w 4320690"/>
                <a:gd name="connsiteY195" fmla="*/ 1716586 h 4405856"/>
                <a:gd name="connsiteX196" fmla="*/ 2181633 w 4320690"/>
                <a:gd name="connsiteY196" fmla="*/ 1799589 h 4405856"/>
                <a:gd name="connsiteX197" fmla="*/ 2201817 w 4320690"/>
                <a:gd name="connsiteY197" fmla="*/ 1782126 h 4405856"/>
                <a:gd name="connsiteX198" fmla="*/ 2244907 w 4320690"/>
                <a:gd name="connsiteY198" fmla="*/ 1812970 h 4405856"/>
                <a:gd name="connsiteX199" fmla="*/ 2333580 w 4320690"/>
                <a:gd name="connsiteY199" fmla="*/ 1759221 h 4405856"/>
                <a:gd name="connsiteX200" fmla="*/ 2349682 w 4320690"/>
                <a:gd name="connsiteY200" fmla="*/ 1738811 h 4405856"/>
                <a:gd name="connsiteX201" fmla="*/ 2407965 w 4320690"/>
                <a:gd name="connsiteY201" fmla="*/ 1739037 h 4405856"/>
                <a:gd name="connsiteX202" fmla="*/ 2424068 w 4320690"/>
                <a:gd name="connsiteY202" fmla="*/ 1705927 h 4405856"/>
                <a:gd name="connsiteX203" fmla="*/ 2405244 w 4320690"/>
                <a:gd name="connsiteY203" fmla="*/ 1680300 h 4405856"/>
                <a:gd name="connsiteX204" fmla="*/ 2338116 w 4320690"/>
                <a:gd name="connsiteY204" fmla="*/ 1700257 h 4405856"/>
                <a:gd name="connsiteX205" fmla="*/ 2316344 w 4320690"/>
                <a:gd name="connsiteY205" fmla="*/ 1646736 h 4405856"/>
                <a:gd name="connsiteX206" fmla="*/ 2337662 w 4320690"/>
                <a:gd name="connsiteY206" fmla="*/ 1617026 h 4405856"/>
                <a:gd name="connsiteX207" fmla="*/ 2281192 w 4320690"/>
                <a:gd name="connsiteY207" fmla="*/ 1513612 h 4405856"/>
                <a:gd name="connsiteX208" fmla="*/ 2232661 w 4320690"/>
                <a:gd name="connsiteY208" fmla="*/ 1552393 h 4405856"/>
                <a:gd name="connsiteX209" fmla="*/ 2143306 w 4320690"/>
                <a:gd name="connsiteY209" fmla="*/ 1497737 h 4405856"/>
                <a:gd name="connsiteX210" fmla="*/ 2195240 w 4320690"/>
                <a:gd name="connsiteY210" fmla="*/ 1405208 h 4405856"/>
                <a:gd name="connsiteX211" fmla="*/ 2152378 w 4320690"/>
                <a:gd name="connsiteY211" fmla="*/ 1284105 h 4405856"/>
                <a:gd name="connsiteX212" fmla="*/ 2167119 w 4320690"/>
                <a:gd name="connsiteY212" fmla="*/ 1160053 h 4405856"/>
                <a:gd name="connsiteX213" fmla="*/ 2262369 w 4320690"/>
                <a:gd name="connsiteY213" fmla="*/ 1086348 h 4405856"/>
                <a:gd name="connsiteX214" fmla="*/ 2367598 w 4320690"/>
                <a:gd name="connsiteY214" fmla="*/ 1063896 h 4405856"/>
                <a:gd name="connsiteX215" fmla="*/ 2304551 w 4320690"/>
                <a:gd name="connsiteY215" fmla="*/ 974089 h 4405856"/>
                <a:gd name="connsiteX216" fmla="*/ 2287315 w 4320690"/>
                <a:gd name="connsiteY216" fmla="*/ 1018766 h 4405856"/>
                <a:gd name="connsiteX217" fmla="*/ 2244000 w 4320690"/>
                <a:gd name="connsiteY217" fmla="*/ 971595 h 4405856"/>
                <a:gd name="connsiteX218" fmla="*/ 2265318 w 4320690"/>
                <a:gd name="connsiteY218" fmla="*/ 886323 h 4405856"/>
                <a:gd name="connsiteX219" fmla="*/ 2338342 w 4320690"/>
                <a:gd name="connsiteY219" fmla="*/ 789032 h 4405856"/>
                <a:gd name="connsiteX220" fmla="*/ 2321333 w 4320690"/>
                <a:gd name="connsiteY220" fmla="*/ 682443 h 4405856"/>
                <a:gd name="connsiteX221" fmla="*/ 2150111 w 4320690"/>
                <a:gd name="connsiteY221" fmla="*/ 692194 h 4405856"/>
                <a:gd name="connsiteX222" fmla="*/ 2130833 w 4320690"/>
                <a:gd name="connsiteY222" fmla="*/ 734831 h 4405856"/>
                <a:gd name="connsiteX223" fmla="*/ 2098630 w 4320690"/>
                <a:gd name="connsiteY223" fmla="*/ 667248 h 4405856"/>
                <a:gd name="connsiteX224" fmla="*/ 2068920 w 4320690"/>
                <a:gd name="connsiteY224" fmla="*/ 707616 h 4405856"/>
                <a:gd name="connsiteX225" fmla="*/ 1883411 w 4320690"/>
                <a:gd name="connsiteY225" fmla="*/ 741180 h 4405856"/>
                <a:gd name="connsiteX0" fmla="*/ 1984748 w 4422027"/>
                <a:gd name="connsiteY0" fmla="*/ 741180 h 4405856"/>
                <a:gd name="connsiteX1" fmla="*/ 1658629 w 4422027"/>
                <a:gd name="connsiteY1" fmla="*/ 583337 h 4405856"/>
                <a:gd name="connsiteX2" fmla="*/ 1698541 w 4422027"/>
                <a:gd name="connsiteY2" fmla="*/ 433432 h 4405856"/>
                <a:gd name="connsiteX3" fmla="*/ 1644567 w 4422027"/>
                <a:gd name="connsiteY3" fmla="*/ 423907 h 4405856"/>
                <a:gd name="connsiteX4" fmla="*/ 1641392 w 4422027"/>
                <a:gd name="connsiteY4" fmla="*/ 395333 h 4405856"/>
                <a:gd name="connsiteX5" fmla="*/ 1685842 w 4422027"/>
                <a:gd name="connsiteY5" fmla="*/ 403270 h 4405856"/>
                <a:gd name="connsiteX6" fmla="*/ 1628692 w 4422027"/>
                <a:gd name="connsiteY6" fmla="*/ 315957 h 4405856"/>
                <a:gd name="connsiteX7" fmla="*/ 1639804 w 4422027"/>
                <a:gd name="connsiteY7" fmla="*/ 355645 h 4405856"/>
                <a:gd name="connsiteX8" fmla="*/ 1587416 w 4422027"/>
                <a:gd name="connsiteY8" fmla="*/ 320720 h 4405856"/>
                <a:gd name="connsiteX9" fmla="*/ 1608054 w 4422027"/>
                <a:gd name="connsiteY9" fmla="*/ 287383 h 4405856"/>
                <a:gd name="connsiteX10" fmla="*/ 1573129 w 4422027"/>
                <a:gd name="connsiteY10" fmla="*/ 225472 h 4405856"/>
                <a:gd name="connsiteX11" fmla="*/ 1606466 w 4422027"/>
                <a:gd name="connsiteY11" fmla="*/ 227061 h 4405856"/>
                <a:gd name="connsiteX12" fmla="*/ 1563604 w 4422027"/>
                <a:gd name="connsiteY12" fmla="*/ 133398 h 4405856"/>
                <a:gd name="connsiteX13" fmla="*/ 1538205 w 4422027"/>
                <a:gd name="connsiteY13" fmla="*/ 131810 h 4405856"/>
                <a:gd name="connsiteX14" fmla="*/ 1527092 w 4422027"/>
                <a:gd name="connsiteY14" fmla="*/ 84185 h 4405856"/>
                <a:gd name="connsiteX15" fmla="*/ 1558841 w 4422027"/>
                <a:gd name="connsiteY15" fmla="*/ 66723 h 4405856"/>
                <a:gd name="connsiteX16" fmla="*/ 1554079 w 4422027"/>
                <a:gd name="connsiteY16" fmla="*/ 23861 h 4405856"/>
                <a:gd name="connsiteX17" fmla="*/ 1495342 w 4422027"/>
                <a:gd name="connsiteY17" fmla="*/ 28624 h 4405856"/>
                <a:gd name="connsiteX18" fmla="*/ 1301667 w 4422027"/>
                <a:gd name="connsiteY18" fmla="*/ 127049 h 4405856"/>
                <a:gd name="connsiteX19" fmla="*/ 1266742 w 4422027"/>
                <a:gd name="connsiteY19" fmla="*/ 252462 h 4405856"/>
                <a:gd name="connsiteX20" fmla="*/ 1271504 w 4422027"/>
                <a:gd name="connsiteY20" fmla="*/ 288974 h 4405856"/>
                <a:gd name="connsiteX21" fmla="*/ 1242929 w 4422027"/>
                <a:gd name="connsiteY21" fmla="*/ 303261 h 4405856"/>
                <a:gd name="connsiteX22" fmla="*/ 1311191 w 4422027"/>
                <a:gd name="connsiteY22" fmla="*/ 482645 h 4405856"/>
                <a:gd name="connsiteX23" fmla="*/ 1223880 w 4422027"/>
                <a:gd name="connsiteY23" fmla="*/ 400099 h 4405856"/>
                <a:gd name="connsiteX24" fmla="*/ 1173079 w 4422027"/>
                <a:gd name="connsiteY24" fmla="*/ 366762 h 4405856"/>
                <a:gd name="connsiteX25" fmla="*/ 1144504 w 4422027"/>
                <a:gd name="connsiteY25" fmla="*/ 401687 h 4405856"/>
                <a:gd name="connsiteX26" fmla="*/ 1142917 w 4422027"/>
                <a:gd name="connsiteY26" fmla="*/ 515987 h 4405856"/>
                <a:gd name="connsiteX27" fmla="*/ 1157204 w 4422027"/>
                <a:gd name="connsiteY27" fmla="*/ 612820 h 4405856"/>
                <a:gd name="connsiteX28" fmla="*/ 1074654 w 4422027"/>
                <a:gd name="connsiteY28" fmla="*/ 620761 h 4405856"/>
                <a:gd name="connsiteX29" fmla="*/ 1098467 w 4422027"/>
                <a:gd name="connsiteY29" fmla="*/ 590598 h 4405856"/>
                <a:gd name="connsiteX30" fmla="*/ 1034967 w 4422027"/>
                <a:gd name="connsiteY30" fmla="*/ 547736 h 4405856"/>
                <a:gd name="connsiteX31" fmla="*/ 993692 w 4422027"/>
                <a:gd name="connsiteY31" fmla="*/ 501699 h 4405856"/>
                <a:gd name="connsiteX32" fmla="*/ 944479 w 4422027"/>
                <a:gd name="connsiteY32" fmla="*/ 512811 h 4405856"/>
                <a:gd name="connsiteX33" fmla="*/ 973054 w 4422027"/>
                <a:gd name="connsiteY33" fmla="*/ 446136 h 4405856"/>
                <a:gd name="connsiteX34" fmla="*/ 942891 w 4422027"/>
                <a:gd name="connsiteY34" fmla="*/ 481062 h 4405856"/>
                <a:gd name="connsiteX35" fmla="*/ 909554 w 4422027"/>
                <a:gd name="connsiteY35" fmla="*/ 423911 h 4405856"/>
                <a:gd name="connsiteX36" fmla="*/ 890504 w 4422027"/>
                <a:gd name="connsiteY36" fmla="*/ 417561 h 4405856"/>
                <a:gd name="connsiteX37" fmla="*/ 888917 w 4422027"/>
                <a:gd name="connsiteY37" fmla="*/ 376287 h 4405856"/>
                <a:gd name="connsiteX38" fmla="*/ 853992 w 4422027"/>
                <a:gd name="connsiteY38" fmla="*/ 273100 h 4405856"/>
                <a:gd name="connsiteX39" fmla="*/ 814304 w 4422027"/>
                <a:gd name="connsiteY39" fmla="*/ 219123 h 4405856"/>
                <a:gd name="connsiteX40" fmla="*/ 890505 w 4422027"/>
                <a:gd name="connsiteY40" fmla="*/ 282624 h 4405856"/>
                <a:gd name="connsiteX41" fmla="*/ 949243 w 4422027"/>
                <a:gd name="connsiteY41" fmla="*/ 320723 h 4405856"/>
                <a:gd name="connsiteX42" fmla="*/ 973054 w 4422027"/>
                <a:gd name="connsiteY42" fmla="*/ 281036 h 4405856"/>
                <a:gd name="connsiteX43" fmla="*/ 992104 w 4422027"/>
                <a:gd name="connsiteY43" fmla="*/ 215949 h 4405856"/>
                <a:gd name="connsiteX44" fmla="*/ 954004 w 4422027"/>
                <a:gd name="connsiteY44" fmla="*/ 185786 h 4405856"/>
                <a:gd name="connsiteX45" fmla="*/ 980992 w 4422027"/>
                <a:gd name="connsiteY45" fmla="*/ 144511 h 4405856"/>
                <a:gd name="connsiteX46" fmla="*/ 933367 w 4422027"/>
                <a:gd name="connsiteY46" fmla="*/ 50848 h 4405856"/>
                <a:gd name="connsiteX47" fmla="*/ 915904 w 4422027"/>
                <a:gd name="connsiteY47" fmla="*/ 6399 h 4405856"/>
                <a:gd name="connsiteX48" fmla="*/ 779379 w 4422027"/>
                <a:gd name="connsiteY48" fmla="*/ 120699 h 4405856"/>
                <a:gd name="connsiteX49" fmla="*/ 717466 w 4422027"/>
                <a:gd name="connsiteY49" fmla="*/ 115936 h 4405856"/>
                <a:gd name="connsiteX50" fmla="*/ 704767 w 4422027"/>
                <a:gd name="connsiteY50" fmla="*/ 57199 h 4405856"/>
                <a:gd name="connsiteX51" fmla="*/ 619042 w 4422027"/>
                <a:gd name="connsiteY51" fmla="*/ 104824 h 4405856"/>
                <a:gd name="connsiteX52" fmla="*/ 555542 w 4422027"/>
                <a:gd name="connsiteY52" fmla="*/ 139748 h 4405856"/>
                <a:gd name="connsiteX53" fmla="*/ 460291 w 4422027"/>
                <a:gd name="connsiteY53" fmla="*/ 147686 h 4405856"/>
                <a:gd name="connsiteX54" fmla="*/ 438067 w 4422027"/>
                <a:gd name="connsiteY54" fmla="*/ 177849 h 4405856"/>
                <a:gd name="connsiteX55" fmla="*/ 401554 w 4422027"/>
                <a:gd name="connsiteY55" fmla="*/ 201661 h 4405856"/>
                <a:gd name="connsiteX56" fmla="*/ 436480 w 4422027"/>
                <a:gd name="connsiteY56" fmla="*/ 288974 h 4405856"/>
                <a:gd name="connsiteX57" fmla="*/ 303811 w 4422027"/>
                <a:gd name="connsiteY57" fmla="*/ 542516 h 4405856"/>
                <a:gd name="connsiteX58" fmla="*/ 249836 w 4422027"/>
                <a:gd name="connsiteY58" fmla="*/ 580843 h 4405856"/>
                <a:gd name="connsiteX59" fmla="*/ 321727 w 4422027"/>
                <a:gd name="connsiteY59" fmla="*/ 633231 h 4405856"/>
                <a:gd name="connsiteX60" fmla="*/ 284761 w 4422027"/>
                <a:gd name="connsiteY60" fmla="*/ 673825 h 4405856"/>
                <a:gd name="connsiteX61" fmla="*/ 302224 w 4422027"/>
                <a:gd name="connsiteY61" fmla="*/ 720316 h 4405856"/>
                <a:gd name="connsiteX62" fmla="*/ 233507 w 4422027"/>
                <a:gd name="connsiteY62" fmla="*/ 701719 h 4405856"/>
                <a:gd name="connsiteX63" fmla="*/ 178399 w 4422027"/>
                <a:gd name="connsiteY63" fmla="*/ 726665 h 4405856"/>
                <a:gd name="connsiteX64" fmla="*/ 111497 w 4422027"/>
                <a:gd name="connsiteY64" fmla="*/ 695143 h 4405856"/>
                <a:gd name="connsiteX65" fmla="*/ 113085 w 4422027"/>
                <a:gd name="connsiteY65" fmla="*/ 652734 h 4405856"/>
                <a:gd name="connsiteX66" fmla="*/ 1506 w 4422027"/>
                <a:gd name="connsiteY66" fmla="*/ 675412 h 4405856"/>
                <a:gd name="connsiteX67" fmla="*/ 206067 w 4422027"/>
                <a:gd name="connsiteY67" fmla="*/ 1214482 h 4405856"/>
                <a:gd name="connsiteX68" fmla="*/ 213324 w 4422027"/>
                <a:gd name="connsiteY68" fmla="*/ 2186939 h 4405856"/>
                <a:gd name="connsiteX69" fmla="*/ 235095 w 4422027"/>
                <a:gd name="connsiteY69" fmla="*/ 2288539 h 4405856"/>
                <a:gd name="connsiteX70" fmla="*/ 249610 w 4422027"/>
                <a:gd name="connsiteY70" fmla="*/ 2324825 h 4405856"/>
                <a:gd name="connsiteX71" fmla="*/ 264124 w 4422027"/>
                <a:gd name="connsiteY71" fmla="*/ 2390139 h 4405856"/>
                <a:gd name="connsiteX72" fmla="*/ 285895 w 4422027"/>
                <a:gd name="connsiteY72" fmla="*/ 2440939 h 4405856"/>
                <a:gd name="connsiteX73" fmla="*/ 322181 w 4422027"/>
                <a:gd name="connsiteY73" fmla="*/ 2557053 h 4405856"/>
                <a:gd name="connsiteX74" fmla="*/ 343952 w 4422027"/>
                <a:gd name="connsiteY74" fmla="*/ 2622368 h 4405856"/>
                <a:gd name="connsiteX75" fmla="*/ 351210 w 4422027"/>
                <a:gd name="connsiteY75" fmla="*/ 2644139 h 4405856"/>
                <a:gd name="connsiteX76" fmla="*/ 372981 w 4422027"/>
                <a:gd name="connsiteY76" fmla="*/ 2687682 h 4405856"/>
                <a:gd name="connsiteX77" fmla="*/ 394752 w 4422027"/>
                <a:gd name="connsiteY77" fmla="*/ 2738482 h 4405856"/>
                <a:gd name="connsiteX78" fmla="*/ 402010 w 4422027"/>
                <a:gd name="connsiteY78" fmla="*/ 2767511 h 4405856"/>
                <a:gd name="connsiteX79" fmla="*/ 438295 w 4422027"/>
                <a:gd name="connsiteY79" fmla="*/ 2818311 h 4405856"/>
                <a:gd name="connsiteX80" fmla="*/ 460067 w 4422027"/>
                <a:gd name="connsiteY80" fmla="*/ 2876368 h 4405856"/>
                <a:gd name="connsiteX81" fmla="*/ 481838 w 4422027"/>
                <a:gd name="connsiteY81" fmla="*/ 2898139 h 4405856"/>
                <a:gd name="connsiteX82" fmla="*/ 518124 w 4422027"/>
                <a:gd name="connsiteY82" fmla="*/ 2970711 h 4405856"/>
                <a:gd name="connsiteX83" fmla="*/ 554410 w 4422027"/>
                <a:gd name="connsiteY83" fmla="*/ 3021511 h 4405856"/>
                <a:gd name="connsiteX84" fmla="*/ 561667 w 4422027"/>
                <a:gd name="connsiteY84" fmla="*/ 3043282 h 4405856"/>
                <a:gd name="connsiteX85" fmla="*/ 612467 w 4422027"/>
                <a:gd name="connsiteY85" fmla="*/ 3108596 h 4405856"/>
                <a:gd name="connsiteX86" fmla="*/ 641495 w 4422027"/>
                <a:gd name="connsiteY86" fmla="*/ 3173911 h 4405856"/>
                <a:gd name="connsiteX87" fmla="*/ 663267 w 4422027"/>
                <a:gd name="connsiteY87" fmla="*/ 3202939 h 4405856"/>
                <a:gd name="connsiteX88" fmla="*/ 677781 w 4422027"/>
                <a:gd name="connsiteY88" fmla="*/ 3260996 h 4405856"/>
                <a:gd name="connsiteX89" fmla="*/ 685038 w 4422027"/>
                <a:gd name="connsiteY89" fmla="*/ 3282768 h 4405856"/>
                <a:gd name="connsiteX90" fmla="*/ 692295 w 4422027"/>
                <a:gd name="connsiteY90" fmla="*/ 3311796 h 4405856"/>
                <a:gd name="connsiteX91" fmla="*/ 699552 w 4422027"/>
                <a:gd name="connsiteY91" fmla="*/ 3377111 h 4405856"/>
                <a:gd name="connsiteX92" fmla="*/ 721324 w 4422027"/>
                <a:gd name="connsiteY92" fmla="*/ 3435168 h 4405856"/>
                <a:gd name="connsiteX93" fmla="*/ 750352 w 4422027"/>
                <a:gd name="connsiteY93" fmla="*/ 3478711 h 4405856"/>
                <a:gd name="connsiteX94" fmla="*/ 779381 w 4422027"/>
                <a:gd name="connsiteY94" fmla="*/ 3529511 h 4405856"/>
                <a:gd name="connsiteX95" fmla="*/ 808410 w 4422027"/>
                <a:gd name="connsiteY95" fmla="*/ 3551282 h 4405856"/>
                <a:gd name="connsiteX96" fmla="*/ 851952 w 4422027"/>
                <a:gd name="connsiteY96" fmla="*/ 3594825 h 4405856"/>
                <a:gd name="connsiteX97" fmla="*/ 880981 w 4422027"/>
                <a:gd name="connsiteY97" fmla="*/ 3616596 h 4405856"/>
                <a:gd name="connsiteX98" fmla="*/ 917267 w 4422027"/>
                <a:gd name="connsiteY98" fmla="*/ 3660139 h 4405856"/>
                <a:gd name="connsiteX99" fmla="*/ 946295 w 4422027"/>
                <a:gd name="connsiteY99" fmla="*/ 3681911 h 4405856"/>
                <a:gd name="connsiteX100" fmla="*/ 1018867 w 4422027"/>
                <a:gd name="connsiteY100" fmla="*/ 3747225 h 4405856"/>
                <a:gd name="connsiteX101" fmla="*/ 1055152 w 4422027"/>
                <a:gd name="connsiteY101" fmla="*/ 3790768 h 4405856"/>
                <a:gd name="connsiteX102" fmla="*/ 1076924 w 4422027"/>
                <a:gd name="connsiteY102" fmla="*/ 3805282 h 4405856"/>
                <a:gd name="connsiteX103" fmla="*/ 1113210 w 4422027"/>
                <a:gd name="connsiteY103" fmla="*/ 3848825 h 4405856"/>
                <a:gd name="connsiteX104" fmla="*/ 1142238 w 4422027"/>
                <a:gd name="connsiteY104" fmla="*/ 3870596 h 4405856"/>
                <a:gd name="connsiteX105" fmla="*/ 1236581 w 4422027"/>
                <a:gd name="connsiteY105" fmla="*/ 3914139 h 4405856"/>
                <a:gd name="connsiteX106" fmla="*/ 1686524 w 4422027"/>
                <a:gd name="connsiteY106" fmla="*/ 3899625 h 4405856"/>
                <a:gd name="connsiteX107" fmla="*/ 1737324 w 4422027"/>
                <a:gd name="connsiteY107" fmla="*/ 3885111 h 4405856"/>
                <a:gd name="connsiteX108" fmla="*/ 1824410 w 4422027"/>
                <a:gd name="connsiteY108" fmla="*/ 3877853 h 4405856"/>
                <a:gd name="connsiteX109" fmla="*/ 1904238 w 4422027"/>
                <a:gd name="connsiteY109" fmla="*/ 3863339 h 4405856"/>
                <a:gd name="connsiteX110" fmla="*/ 1962295 w 4422027"/>
                <a:gd name="connsiteY110" fmla="*/ 3856082 h 4405856"/>
                <a:gd name="connsiteX111" fmla="*/ 1991324 w 4422027"/>
                <a:gd name="connsiteY111" fmla="*/ 3841568 h 4405856"/>
                <a:gd name="connsiteX112" fmla="*/ 2056638 w 4422027"/>
                <a:gd name="connsiteY112" fmla="*/ 3819796 h 4405856"/>
                <a:gd name="connsiteX113" fmla="*/ 2092924 w 4422027"/>
                <a:gd name="connsiteY113" fmla="*/ 3805282 h 4405856"/>
                <a:gd name="connsiteX114" fmla="*/ 2194524 w 4422027"/>
                <a:gd name="connsiteY114" fmla="*/ 3790768 h 4405856"/>
                <a:gd name="connsiteX115" fmla="*/ 2223552 w 4422027"/>
                <a:gd name="connsiteY115" fmla="*/ 3783511 h 4405856"/>
                <a:gd name="connsiteX116" fmla="*/ 2844038 w 4422027"/>
                <a:gd name="connsiteY116" fmla="*/ 4130265 h 4405856"/>
                <a:gd name="connsiteX117" fmla="*/ 2930442 w 4422027"/>
                <a:gd name="connsiteY117" fmla="*/ 4316455 h 4405856"/>
                <a:gd name="connsiteX118" fmla="*/ 2990767 w 4422027"/>
                <a:gd name="connsiteY118" fmla="*/ 4375193 h 4405856"/>
                <a:gd name="connsiteX119" fmla="*/ 3001879 w 4422027"/>
                <a:gd name="connsiteY119" fmla="*/ 4345030 h 4405856"/>
                <a:gd name="connsiteX120" fmla="*/ 3047917 w 4422027"/>
                <a:gd name="connsiteY120" fmla="*/ 4318042 h 4405856"/>
                <a:gd name="connsiteX121" fmla="*/ 3098717 w 4422027"/>
                <a:gd name="connsiteY121" fmla="*/ 4391068 h 4405856"/>
                <a:gd name="connsiteX122" fmla="*/ 3147930 w 4422027"/>
                <a:gd name="connsiteY122" fmla="*/ 4394243 h 4405856"/>
                <a:gd name="connsiteX123" fmla="*/ 3103479 w 4422027"/>
                <a:gd name="connsiteY123" fmla="*/ 4300581 h 4405856"/>
                <a:gd name="connsiteX124" fmla="*/ 3060617 w 4422027"/>
                <a:gd name="connsiteY124" fmla="*/ 4232318 h 4405856"/>
                <a:gd name="connsiteX125" fmla="*/ 3103480 w 4422027"/>
                <a:gd name="connsiteY125" fmla="*/ 4216442 h 4405856"/>
                <a:gd name="connsiteX126" fmla="*/ 3084429 w 4422027"/>
                <a:gd name="connsiteY126" fmla="*/ 4175168 h 4405856"/>
                <a:gd name="connsiteX127" fmla="*/ 3136817 w 4422027"/>
                <a:gd name="connsiteY127" fmla="*/ 4184693 h 4405856"/>
                <a:gd name="connsiteX128" fmla="*/ 3116180 w 4422027"/>
                <a:gd name="connsiteY128" fmla="*/ 4151355 h 4405856"/>
                <a:gd name="connsiteX129" fmla="*/ 3137499 w 4422027"/>
                <a:gd name="connsiteY129" fmla="*/ 4134801 h 4405856"/>
                <a:gd name="connsiteX130" fmla="*/ 3258602 w 4422027"/>
                <a:gd name="connsiteY130" fmla="*/ 4220074 h 4405856"/>
                <a:gd name="connsiteX131" fmla="*/ 3293979 w 4422027"/>
                <a:gd name="connsiteY131" fmla="*/ 4206917 h 4405856"/>
                <a:gd name="connsiteX132" fmla="*/ 3346366 w 4422027"/>
                <a:gd name="connsiteY132" fmla="*/ 4272006 h 4405856"/>
                <a:gd name="connsiteX133" fmla="*/ 3367004 w 4422027"/>
                <a:gd name="connsiteY133" fmla="*/ 4330743 h 4405856"/>
                <a:gd name="connsiteX134" fmla="*/ 3474954 w 4422027"/>
                <a:gd name="connsiteY134" fmla="*/ 4349792 h 4405856"/>
                <a:gd name="connsiteX135" fmla="*/ 3414630 w 4422027"/>
                <a:gd name="connsiteY135" fmla="*/ 4283117 h 4405856"/>
                <a:gd name="connsiteX136" fmla="*/ 3411454 w 4422027"/>
                <a:gd name="connsiteY136" fmla="*/ 4214855 h 4405856"/>
                <a:gd name="connsiteX137" fmla="*/ 3465429 w 4422027"/>
                <a:gd name="connsiteY137" fmla="*/ 4270418 h 4405856"/>
                <a:gd name="connsiteX138" fmla="*/ 3514642 w 4422027"/>
                <a:gd name="connsiteY138" fmla="*/ 4275180 h 4405856"/>
                <a:gd name="connsiteX139" fmla="*/ 3508292 w 4422027"/>
                <a:gd name="connsiteY139" fmla="*/ 4225968 h 4405856"/>
                <a:gd name="connsiteX140" fmla="*/ 3568617 w 4422027"/>
                <a:gd name="connsiteY140" fmla="*/ 4230730 h 4405856"/>
                <a:gd name="connsiteX141" fmla="*/ 3630529 w 4422027"/>
                <a:gd name="connsiteY141" fmla="*/ 4273592 h 4405856"/>
                <a:gd name="connsiteX142" fmla="*/ 3662279 w 4422027"/>
                <a:gd name="connsiteY142" fmla="*/ 4260893 h 4405856"/>
                <a:gd name="connsiteX143" fmla="*/ 3655930 w 4422027"/>
                <a:gd name="connsiteY143" fmla="*/ 4225968 h 4405856"/>
                <a:gd name="connsiteX144" fmla="*/ 3697205 w 4422027"/>
                <a:gd name="connsiteY144" fmla="*/ 4202156 h 4405856"/>
                <a:gd name="connsiteX145" fmla="*/ 3781342 w 4422027"/>
                <a:gd name="connsiteY145" fmla="*/ 4259306 h 4405856"/>
                <a:gd name="connsiteX146" fmla="*/ 3798805 w 4422027"/>
                <a:gd name="connsiteY146" fmla="*/ 4157708 h 4405856"/>
                <a:gd name="connsiteX147" fmla="*/ 3773405 w 4422027"/>
                <a:gd name="connsiteY147" fmla="*/ 4135482 h 4405856"/>
                <a:gd name="connsiteX148" fmla="*/ 3700379 w 4422027"/>
                <a:gd name="connsiteY148" fmla="*/ 4092619 h 4405856"/>
                <a:gd name="connsiteX149" fmla="*/ 3722604 w 4422027"/>
                <a:gd name="connsiteY149" fmla="*/ 4067220 h 4405856"/>
                <a:gd name="connsiteX150" fmla="*/ 3743242 w 4422027"/>
                <a:gd name="connsiteY150" fmla="*/ 4044994 h 4405856"/>
                <a:gd name="connsiteX151" fmla="*/ 3797217 w 4422027"/>
                <a:gd name="connsiteY151" fmla="*/ 4076745 h 4405856"/>
                <a:gd name="connsiteX152" fmla="*/ 3803567 w 4422027"/>
                <a:gd name="connsiteY152" fmla="*/ 4032295 h 4405856"/>
                <a:gd name="connsiteX153" fmla="*/ 3748004 w 4422027"/>
                <a:gd name="connsiteY153" fmla="*/ 4008482 h 4405856"/>
                <a:gd name="connsiteX154" fmla="*/ 3746417 w 4422027"/>
                <a:gd name="connsiteY154" fmla="*/ 3998958 h 4405856"/>
                <a:gd name="connsiteX155" fmla="*/ 3733716 w 4422027"/>
                <a:gd name="connsiteY155" fmla="*/ 3960859 h 4405856"/>
                <a:gd name="connsiteX156" fmla="*/ 3740066 w 4422027"/>
                <a:gd name="connsiteY156" fmla="*/ 3913233 h 4405856"/>
                <a:gd name="connsiteX157" fmla="*/ 3751179 w 4422027"/>
                <a:gd name="connsiteY157" fmla="*/ 3857670 h 4405856"/>
                <a:gd name="connsiteX158" fmla="*/ 3713079 w 4422027"/>
                <a:gd name="connsiteY158" fmla="*/ 3827508 h 4405856"/>
                <a:gd name="connsiteX159" fmla="*/ 3746416 w 4422027"/>
                <a:gd name="connsiteY159" fmla="*/ 3817983 h 4405856"/>
                <a:gd name="connsiteX160" fmla="*/ 3724191 w 4422027"/>
                <a:gd name="connsiteY160" fmla="*/ 3781470 h 4405856"/>
                <a:gd name="connsiteX161" fmla="*/ 3762292 w 4422027"/>
                <a:gd name="connsiteY161" fmla="*/ 3776709 h 4405856"/>
                <a:gd name="connsiteX162" fmla="*/ 3768641 w 4422027"/>
                <a:gd name="connsiteY162" fmla="*/ 3743370 h 4405856"/>
                <a:gd name="connsiteX163" fmla="*/ 3830555 w 4422027"/>
                <a:gd name="connsiteY163" fmla="*/ 3752897 h 4405856"/>
                <a:gd name="connsiteX164" fmla="*/ 3863668 w 4422027"/>
                <a:gd name="connsiteY164" fmla="*/ 3768089 h 4405856"/>
                <a:gd name="connsiteX165" fmla="*/ 3829875 w 4422027"/>
                <a:gd name="connsiteY165" fmla="*/ 3809137 h 4405856"/>
                <a:gd name="connsiteX166" fmla="*/ 3868883 w 4422027"/>
                <a:gd name="connsiteY166" fmla="*/ 3916633 h 4405856"/>
                <a:gd name="connsiteX167" fmla="*/ 3921270 w 4422027"/>
                <a:gd name="connsiteY167" fmla="*/ 3947931 h 4405856"/>
                <a:gd name="connsiteX168" fmla="*/ 3973204 w 4422027"/>
                <a:gd name="connsiteY168" fmla="*/ 3905749 h 4405856"/>
                <a:gd name="connsiteX169" fmla="*/ 4058929 w 4422027"/>
                <a:gd name="connsiteY169" fmla="*/ 3857216 h 4405856"/>
                <a:gd name="connsiteX170" fmla="*/ 4041693 w 4422027"/>
                <a:gd name="connsiteY170" fmla="*/ 3768315 h 4405856"/>
                <a:gd name="connsiteX171" fmla="*/ 4119027 w 4422027"/>
                <a:gd name="connsiteY171" fmla="*/ 3635646 h 4405856"/>
                <a:gd name="connsiteX172" fmla="*/ 4411581 w 4422027"/>
                <a:gd name="connsiteY172" fmla="*/ 3302498 h 4405856"/>
                <a:gd name="connsiteX173" fmla="*/ 4330164 w 4422027"/>
                <a:gd name="connsiteY173" fmla="*/ 3293426 h 4405856"/>
                <a:gd name="connsiteX174" fmla="*/ 4334701 w 4422027"/>
                <a:gd name="connsiteY174" fmla="*/ 3201578 h 4405856"/>
                <a:gd name="connsiteX175" fmla="*/ 4285714 w 4422027"/>
                <a:gd name="connsiteY175" fmla="*/ 3176406 h 4405856"/>
                <a:gd name="connsiteX176" fmla="*/ 4201577 w 4422027"/>
                <a:gd name="connsiteY176" fmla="*/ 3207928 h 4405856"/>
                <a:gd name="connsiteX177" fmla="*/ 4164838 w 4422027"/>
                <a:gd name="connsiteY177" fmla="*/ 3171643 h 4405856"/>
                <a:gd name="connsiteX178" fmla="*/ 4209515 w 4422027"/>
                <a:gd name="connsiteY178" fmla="*/ 3148738 h 4405856"/>
                <a:gd name="connsiteX179" fmla="*/ 4080248 w 4422027"/>
                <a:gd name="connsiteY179" fmla="*/ 2935559 h 4405856"/>
                <a:gd name="connsiteX180" fmla="*/ 4095214 w 4422027"/>
                <a:gd name="connsiteY180" fmla="*/ 2905396 h 4405856"/>
                <a:gd name="connsiteX181" fmla="*/ 4071629 w 4422027"/>
                <a:gd name="connsiteY181" fmla="*/ 2789736 h 4405856"/>
                <a:gd name="connsiteX182" fmla="*/ 3912880 w 4422027"/>
                <a:gd name="connsiteY182" fmla="*/ 2778850 h 4405856"/>
                <a:gd name="connsiteX183" fmla="*/ 3879542 w 4422027"/>
                <a:gd name="connsiteY183" fmla="*/ 2827608 h 4405856"/>
                <a:gd name="connsiteX184" fmla="*/ 3790642 w 4422027"/>
                <a:gd name="connsiteY184" fmla="*/ 2842124 h 4405856"/>
                <a:gd name="connsiteX185" fmla="*/ 3796992 w 4422027"/>
                <a:gd name="connsiteY185" fmla="*/ 2820125 h 4405856"/>
                <a:gd name="connsiteX186" fmla="*/ 3743470 w 4422027"/>
                <a:gd name="connsiteY186" fmla="*/ 2804024 h 4405856"/>
                <a:gd name="connsiteX187" fmla="*/ 3718751 w 4422027"/>
                <a:gd name="connsiteY187" fmla="*/ 2638923 h 4405856"/>
                <a:gd name="connsiteX188" fmla="*/ 3438444 w 4422027"/>
                <a:gd name="connsiteY188" fmla="*/ 2572248 h 4405856"/>
                <a:gd name="connsiteX189" fmla="*/ 3302145 w 4422027"/>
                <a:gd name="connsiteY189" fmla="*/ 2615564 h 4405856"/>
                <a:gd name="connsiteX190" fmla="*/ 3170156 w 4422027"/>
                <a:gd name="connsiteY190" fmla="*/ 2608080 h 4405856"/>
                <a:gd name="connsiteX191" fmla="*/ 3037713 w 4422027"/>
                <a:gd name="connsiteY191" fmla="*/ 2497182 h 4405856"/>
                <a:gd name="connsiteX192" fmla="*/ 2824535 w 4422027"/>
                <a:gd name="connsiteY192" fmla="*/ 2193969 h 4405856"/>
                <a:gd name="connsiteX193" fmla="*/ 2426073 w 4422027"/>
                <a:gd name="connsiteY193" fmla="*/ 2054496 h 4405856"/>
                <a:gd name="connsiteX194" fmla="*/ 2189535 w 4422027"/>
                <a:gd name="connsiteY194" fmla="*/ 1741532 h 4405856"/>
                <a:gd name="connsiteX195" fmla="*/ 2223326 w 4422027"/>
                <a:gd name="connsiteY195" fmla="*/ 1716586 h 4405856"/>
                <a:gd name="connsiteX196" fmla="*/ 2282970 w 4422027"/>
                <a:gd name="connsiteY196" fmla="*/ 1799589 h 4405856"/>
                <a:gd name="connsiteX197" fmla="*/ 2303154 w 4422027"/>
                <a:gd name="connsiteY197" fmla="*/ 1782126 h 4405856"/>
                <a:gd name="connsiteX198" fmla="*/ 2346244 w 4422027"/>
                <a:gd name="connsiteY198" fmla="*/ 1812970 h 4405856"/>
                <a:gd name="connsiteX199" fmla="*/ 2434917 w 4422027"/>
                <a:gd name="connsiteY199" fmla="*/ 1759221 h 4405856"/>
                <a:gd name="connsiteX200" fmla="*/ 2451019 w 4422027"/>
                <a:gd name="connsiteY200" fmla="*/ 1738811 h 4405856"/>
                <a:gd name="connsiteX201" fmla="*/ 2509302 w 4422027"/>
                <a:gd name="connsiteY201" fmla="*/ 1739037 h 4405856"/>
                <a:gd name="connsiteX202" fmla="*/ 2525405 w 4422027"/>
                <a:gd name="connsiteY202" fmla="*/ 1705927 h 4405856"/>
                <a:gd name="connsiteX203" fmla="*/ 2506581 w 4422027"/>
                <a:gd name="connsiteY203" fmla="*/ 1680300 h 4405856"/>
                <a:gd name="connsiteX204" fmla="*/ 2439453 w 4422027"/>
                <a:gd name="connsiteY204" fmla="*/ 1700257 h 4405856"/>
                <a:gd name="connsiteX205" fmla="*/ 2417681 w 4422027"/>
                <a:gd name="connsiteY205" fmla="*/ 1646736 h 4405856"/>
                <a:gd name="connsiteX206" fmla="*/ 2438999 w 4422027"/>
                <a:gd name="connsiteY206" fmla="*/ 1617026 h 4405856"/>
                <a:gd name="connsiteX207" fmla="*/ 2382529 w 4422027"/>
                <a:gd name="connsiteY207" fmla="*/ 1513612 h 4405856"/>
                <a:gd name="connsiteX208" fmla="*/ 2333998 w 4422027"/>
                <a:gd name="connsiteY208" fmla="*/ 1552393 h 4405856"/>
                <a:gd name="connsiteX209" fmla="*/ 2244643 w 4422027"/>
                <a:gd name="connsiteY209" fmla="*/ 1497737 h 4405856"/>
                <a:gd name="connsiteX210" fmla="*/ 2296577 w 4422027"/>
                <a:gd name="connsiteY210" fmla="*/ 1405208 h 4405856"/>
                <a:gd name="connsiteX211" fmla="*/ 2253715 w 4422027"/>
                <a:gd name="connsiteY211" fmla="*/ 1284105 h 4405856"/>
                <a:gd name="connsiteX212" fmla="*/ 2268456 w 4422027"/>
                <a:gd name="connsiteY212" fmla="*/ 1160053 h 4405856"/>
                <a:gd name="connsiteX213" fmla="*/ 2363706 w 4422027"/>
                <a:gd name="connsiteY213" fmla="*/ 1086348 h 4405856"/>
                <a:gd name="connsiteX214" fmla="*/ 2468935 w 4422027"/>
                <a:gd name="connsiteY214" fmla="*/ 1063896 h 4405856"/>
                <a:gd name="connsiteX215" fmla="*/ 2405888 w 4422027"/>
                <a:gd name="connsiteY215" fmla="*/ 974089 h 4405856"/>
                <a:gd name="connsiteX216" fmla="*/ 2388652 w 4422027"/>
                <a:gd name="connsiteY216" fmla="*/ 1018766 h 4405856"/>
                <a:gd name="connsiteX217" fmla="*/ 2345337 w 4422027"/>
                <a:gd name="connsiteY217" fmla="*/ 971595 h 4405856"/>
                <a:gd name="connsiteX218" fmla="*/ 2366655 w 4422027"/>
                <a:gd name="connsiteY218" fmla="*/ 886323 h 4405856"/>
                <a:gd name="connsiteX219" fmla="*/ 2439679 w 4422027"/>
                <a:gd name="connsiteY219" fmla="*/ 789032 h 4405856"/>
                <a:gd name="connsiteX220" fmla="*/ 2422670 w 4422027"/>
                <a:gd name="connsiteY220" fmla="*/ 682443 h 4405856"/>
                <a:gd name="connsiteX221" fmla="*/ 2251448 w 4422027"/>
                <a:gd name="connsiteY221" fmla="*/ 692194 h 4405856"/>
                <a:gd name="connsiteX222" fmla="*/ 2232170 w 4422027"/>
                <a:gd name="connsiteY222" fmla="*/ 734831 h 4405856"/>
                <a:gd name="connsiteX223" fmla="*/ 2199967 w 4422027"/>
                <a:gd name="connsiteY223" fmla="*/ 667248 h 4405856"/>
                <a:gd name="connsiteX224" fmla="*/ 2170257 w 4422027"/>
                <a:gd name="connsiteY224" fmla="*/ 707616 h 4405856"/>
                <a:gd name="connsiteX225" fmla="*/ 1984748 w 4422027"/>
                <a:gd name="connsiteY225" fmla="*/ 741180 h 4405856"/>
                <a:gd name="connsiteX0" fmla="*/ 2010763 w 4448042"/>
                <a:gd name="connsiteY0" fmla="*/ 741180 h 4405856"/>
                <a:gd name="connsiteX1" fmla="*/ 1684644 w 4448042"/>
                <a:gd name="connsiteY1" fmla="*/ 583337 h 4405856"/>
                <a:gd name="connsiteX2" fmla="*/ 1724556 w 4448042"/>
                <a:gd name="connsiteY2" fmla="*/ 433432 h 4405856"/>
                <a:gd name="connsiteX3" fmla="*/ 1670582 w 4448042"/>
                <a:gd name="connsiteY3" fmla="*/ 423907 h 4405856"/>
                <a:gd name="connsiteX4" fmla="*/ 1667407 w 4448042"/>
                <a:gd name="connsiteY4" fmla="*/ 395333 h 4405856"/>
                <a:gd name="connsiteX5" fmla="*/ 1711857 w 4448042"/>
                <a:gd name="connsiteY5" fmla="*/ 403270 h 4405856"/>
                <a:gd name="connsiteX6" fmla="*/ 1654707 w 4448042"/>
                <a:gd name="connsiteY6" fmla="*/ 315957 h 4405856"/>
                <a:gd name="connsiteX7" fmla="*/ 1665819 w 4448042"/>
                <a:gd name="connsiteY7" fmla="*/ 355645 h 4405856"/>
                <a:gd name="connsiteX8" fmla="*/ 1613431 w 4448042"/>
                <a:gd name="connsiteY8" fmla="*/ 320720 h 4405856"/>
                <a:gd name="connsiteX9" fmla="*/ 1634069 w 4448042"/>
                <a:gd name="connsiteY9" fmla="*/ 287383 h 4405856"/>
                <a:gd name="connsiteX10" fmla="*/ 1599144 w 4448042"/>
                <a:gd name="connsiteY10" fmla="*/ 225472 h 4405856"/>
                <a:gd name="connsiteX11" fmla="*/ 1632481 w 4448042"/>
                <a:gd name="connsiteY11" fmla="*/ 227061 h 4405856"/>
                <a:gd name="connsiteX12" fmla="*/ 1589619 w 4448042"/>
                <a:gd name="connsiteY12" fmla="*/ 133398 h 4405856"/>
                <a:gd name="connsiteX13" fmla="*/ 1564220 w 4448042"/>
                <a:gd name="connsiteY13" fmla="*/ 131810 h 4405856"/>
                <a:gd name="connsiteX14" fmla="*/ 1553107 w 4448042"/>
                <a:gd name="connsiteY14" fmla="*/ 84185 h 4405856"/>
                <a:gd name="connsiteX15" fmla="*/ 1584856 w 4448042"/>
                <a:gd name="connsiteY15" fmla="*/ 66723 h 4405856"/>
                <a:gd name="connsiteX16" fmla="*/ 1580094 w 4448042"/>
                <a:gd name="connsiteY16" fmla="*/ 23861 h 4405856"/>
                <a:gd name="connsiteX17" fmla="*/ 1521357 w 4448042"/>
                <a:gd name="connsiteY17" fmla="*/ 28624 h 4405856"/>
                <a:gd name="connsiteX18" fmla="*/ 1327682 w 4448042"/>
                <a:gd name="connsiteY18" fmla="*/ 127049 h 4405856"/>
                <a:gd name="connsiteX19" fmla="*/ 1292757 w 4448042"/>
                <a:gd name="connsiteY19" fmla="*/ 252462 h 4405856"/>
                <a:gd name="connsiteX20" fmla="*/ 1297519 w 4448042"/>
                <a:gd name="connsiteY20" fmla="*/ 288974 h 4405856"/>
                <a:gd name="connsiteX21" fmla="*/ 1268944 w 4448042"/>
                <a:gd name="connsiteY21" fmla="*/ 303261 h 4405856"/>
                <a:gd name="connsiteX22" fmla="*/ 1337206 w 4448042"/>
                <a:gd name="connsiteY22" fmla="*/ 482645 h 4405856"/>
                <a:gd name="connsiteX23" fmla="*/ 1249895 w 4448042"/>
                <a:gd name="connsiteY23" fmla="*/ 400099 h 4405856"/>
                <a:gd name="connsiteX24" fmla="*/ 1199094 w 4448042"/>
                <a:gd name="connsiteY24" fmla="*/ 366762 h 4405856"/>
                <a:gd name="connsiteX25" fmla="*/ 1170519 w 4448042"/>
                <a:gd name="connsiteY25" fmla="*/ 401687 h 4405856"/>
                <a:gd name="connsiteX26" fmla="*/ 1168932 w 4448042"/>
                <a:gd name="connsiteY26" fmla="*/ 515987 h 4405856"/>
                <a:gd name="connsiteX27" fmla="*/ 1183219 w 4448042"/>
                <a:gd name="connsiteY27" fmla="*/ 612820 h 4405856"/>
                <a:gd name="connsiteX28" fmla="*/ 1100669 w 4448042"/>
                <a:gd name="connsiteY28" fmla="*/ 620761 h 4405856"/>
                <a:gd name="connsiteX29" fmla="*/ 1124482 w 4448042"/>
                <a:gd name="connsiteY29" fmla="*/ 590598 h 4405856"/>
                <a:gd name="connsiteX30" fmla="*/ 1060982 w 4448042"/>
                <a:gd name="connsiteY30" fmla="*/ 547736 h 4405856"/>
                <a:gd name="connsiteX31" fmla="*/ 1019707 w 4448042"/>
                <a:gd name="connsiteY31" fmla="*/ 501699 h 4405856"/>
                <a:gd name="connsiteX32" fmla="*/ 970494 w 4448042"/>
                <a:gd name="connsiteY32" fmla="*/ 512811 h 4405856"/>
                <a:gd name="connsiteX33" fmla="*/ 999069 w 4448042"/>
                <a:gd name="connsiteY33" fmla="*/ 446136 h 4405856"/>
                <a:gd name="connsiteX34" fmla="*/ 968906 w 4448042"/>
                <a:gd name="connsiteY34" fmla="*/ 481062 h 4405856"/>
                <a:gd name="connsiteX35" fmla="*/ 935569 w 4448042"/>
                <a:gd name="connsiteY35" fmla="*/ 423911 h 4405856"/>
                <a:gd name="connsiteX36" fmla="*/ 916519 w 4448042"/>
                <a:gd name="connsiteY36" fmla="*/ 417561 h 4405856"/>
                <a:gd name="connsiteX37" fmla="*/ 914932 w 4448042"/>
                <a:gd name="connsiteY37" fmla="*/ 376287 h 4405856"/>
                <a:gd name="connsiteX38" fmla="*/ 880007 w 4448042"/>
                <a:gd name="connsiteY38" fmla="*/ 273100 h 4405856"/>
                <a:gd name="connsiteX39" fmla="*/ 840319 w 4448042"/>
                <a:gd name="connsiteY39" fmla="*/ 219123 h 4405856"/>
                <a:gd name="connsiteX40" fmla="*/ 916520 w 4448042"/>
                <a:gd name="connsiteY40" fmla="*/ 282624 h 4405856"/>
                <a:gd name="connsiteX41" fmla="*/ 975258 w 4448042"/>
                <a:gd name="connsiteY41" fmla="*/ 320723 h 4405856"/>
                <a:gd name="connsiteX42" fmla="*/ 999069 w 4448042"/>
                <a:gd name="connsiteY42" fmla="*/ 281036 h 4405856"/>
                <a:gd name="connsiteX43" fmla="*/ 1018119 w 4448042"/>
                <a:gd name="connsiteY43" fmla="*/ 215949 h 4405856"/>
                <a:gd name="connsiteX44" fmla="*/ 980019 w 4448042"/>
                <a:gd name="connsiteY44" fmla="*/ 185786 h 4405856"/>
                <a:gd name="connsiteX45" fmla="*/ 1007007 w 4448042"/>
                <a:gd name="connsiteY45" fmla="*/ 144511 h 4405856"/>
                <a:gd name="connsiteX46" fmla="*/ 959382 w 4448042"/>
                <a:gd name="connsiteY46" fmla="*/ 50848 h 4405856"/>
                <a:gd name="connsiteX47" fmla="*/ 941919 w 4448042"/>
                <a:gd name="connsiteY47" fmla="*/ 6399 h 4405856"/>
                <a:gd name="connsiteX48" fmla="*/ 805394 w 4448042"/>
                <a:gd name="connsiteY48" fmla="*/ 120699 h 4405856"/>
                <a:gd name="connsiteX49" fmla="*/ 743481 w 4448042"/>
                <a:gd name="connsiteY49" fmla="*/ 115936 h 4405856"/>
                <a:gd name="connsiteX50" fmla="*/ 730782 w 4448042"/>
                <a:gd name="connsiteY50" fmla="*/ 57199 h 4405856"/>
                <a:gd name="connsiteX51" fmla="*/ 645057 w 4448042"/>
                <a:gd name="connsiteY51" fmla="*/ 104824 h 4405856"/>
                <a:gd name="connsiteX52" fmla="*/ 581557 w 4448042"/>
                <a:gd name="connsiteY52" fmla="*/ 139748 h 4405856"/>
                <a:gd name="connsiteX53" fmla="*/ 486306 w 4448042"/>
                <a:gd name="connsiteY53" fmla="*/ 147686 h 4405856"/>
                <a:gd name="connsiteX54" fmla="*/ 464082 w 4448042"/>
                <a:gd name="connsiteY54" fmla="*/ 177849 h 4405856"/>
                <a:gd name="connsiteX55" fmla="*/ 427569 w 4448042"/>
                <a:gd name="connsiteY55" fmla="*/ 201661 h 4405856"/>
                <a:gd name="connsiteX56" fmla="*/ 462495 w 4448042"/>
                <a:gd name="connsiteY56" fmla="*/ 288974 h 4405856"/>
                <a:gd name="connsiteX57" fmla="*/ 329826 w 4448042"/>
                <a:gd name="connsiteY57" fmla="*/ 542516 h 4405856"/>
                <a:gd name="connsiteX58" fmla="*/ 275851 w 4448042"/>
                <a:gd name="connsiteY58" fmla="*/ 580843 h 4405856"/>
                <a:gd name="connsiteX59" fmla="*/ 347742 w 4448042"/>
                <a:gd name="connsiteY59" fmla="*/ 633231 h 4405856"/>
                <a:gd name="connsiteX60" fmla="*/ 310776 w 4448042"/>
                <a:gd name="connsiteY60" fmla="*/ 673825 h 4405856"/>
                <a:gd name="connsiteX61" fmla="*/ 328239 w 4448042"/>
                <a:gd name="connsiteY61" fmla="*/ 720316 h 4405856"/>
                <a:gd name="connsiteX62" fmla="*/ 259522 w 4448042"/>
                <a:gd name="connsiteY62" fmla="*/ 701719 h 4405856"/>
                <a:gd name="connsiteX63" fmla="*/ 204414 w 4448042"/>
                <a:gd name="connsiteY63" fmla="*/ 726665 h 4405856"/>
                <a:gd name="connsiteX64" fmla="*/ 137512 w 4448042"/>
                <a:gd name="connsiteY64" fmla="*/ 695143 h 4405856"/>
                <a:gd name="connsiteX65" fmla="*/ 139100 w 4448042"/>
                <a:gd name="connsiteY65" fmla="*/ 652734 h 4405856"/>
                <a:gd name="connsiteX66" fmla="*/ 27521 w 4448042"/>
                <a:gd name="connsiteY66" fmla="*/ 675412 h 4405856"/>
                <a:gd name="connsiteX67" fmla="*/ 17770 w 4448042"/>
                <a:gd name="connsiteY67" fmla="*/ 760457 h 4405856"/>
                <a:gd name="connsiteX68" fmla="*/ 239339 w 4448042"/>
                <a:gd name="connsiteY68" fmla="*/ 2186939 h 4405856"/>
                <a:gd name="connsiteX69" fmla="*/ 261110 w 4448042"/>
                <a:gd name="connsiteY69" fmla="*/ 2288539 h 4405856"/>
                <a:gd name="connsiteX70" fmla="*/ 275625 w 4448042"/>
                <a:gd name="connsiteY70" fmla="*/ 2324825 h 4405856"/>
                <a:gd name="connsiteX71" fmla="*/ 290139 w 4448042"/>
                <a:gd name="connsiteY71" fmla="*/ 2390139 h 4405856"/>
                <a:gd name="connsiteX72" fmla="*/ 311910 w 4448042"/>
                <a:gd name="connsiteY72" fmla="*/ 2440939 h 4405856"/>
                <a:gd name="connsiteX73" fmla="*/ 348196 w 4448042"/>
                <a:gd name="connsiteY73" fmla="*/ 2557053 h 4405856"/>
                <a:gd name="connsiteX74" fmla="*/ 369967 w 4448042"/>
                <a:gd name="connsiteY74" fmla="*/ 2622368 h 4405856"/>
                <a:gd name="connsiteX75" fmla="*/ 377225 w 4448042"/>
                <a:gd name="connsiteY75" fmla="*/ 2644139 h 4405856"/>
                <a:gd name="connsiteX76" fmla="*/ 398996 w 4448042"/>
                <a:gd name="connsiteY76" fmla="*/ 2687682 h 4405856"/>
                <a:gd name="connsiteX77" fmla="*/ 420767 w 4448042"/>
                <a:gd name="connsiteY77" fmla="*/ 2738482 h 4405856"/>
                <a:gd name="connsiteX78" fmla="*/ 428025 w 4448042"/>
                <a:gd name="connsiteY78" fmla="*/ 2767511 h 4405856"/>
                <a:gd name="connsiteX79" fmla="*/ 464310 w 4448042"/>
                <a:gd name="connsiteY79" fmla="*/ 2818311 h 4405856"/>
                <a:gd name="connsiteX80" fmla="*/ 486082 w 4448042"/>
                <a:gd name="connsiteY80" fmla="*/ 2876368 h 4405856"/>
                <a:gd name="connsiteX81" fmla="*/ 507853 w 4448042"/>
                <a:gd name="connsiteY81" fmla="*/ 2898139 h 4405856"/>
                <a:gd name="connsiteX82" fmla="*/ 544139 w 4448042"/>
                <a:gd name="connsiteY82" fmla="*/ 2970711 h 4405856"/>
                <a:gd name="connsiteX83" fmla="*/ 580425 w 4448042"/>
                <a:gd name="connsiteY83" fmla="*/ 3021511 h 4405856"/>
                <a:gd name="connsiteX84" fmla="*/ 587682 w 4448042"/>
                <a:gd name="connsiteY84" fmla="*/ 3043282 h 4405856"/>
                <a:gd name="connsiteX85" fmla="*/ 638482 w 4448042"/>
                <a:gd name="connsiteY85" fmla="*/ 3108596 h 4405856"/>
                <a:gd name="connsiteX86" fmla="*/ 667510 w 4448042"/>
                <a:gd name="connsiteY86" fmla="*/ 3173911 h 4405856"/>
                <a:gd name="connsiteX87" fmla="*/ 689282 w 4448042"/>
                <a:gd name="connsiteY87" fmla="*/ 3202939 h 4405856"/>
                <a:gd name="connsiteX88" fmla="*/ 703796 w 4448042"/>
                <a:gd name="connsiteY88" fmla="*/ 3260996 h 4405856"/>
                <a:gd name="connsiteX89" fmla="*/ 711053 w 4448042"/>
                <a:gd name="connsiteY89" fmla="*/ 3282768 h 4405856"/>
                <a:gd name="connsiteX90" fmla="*/ 718310 w 4448042"/>
                <a:gd name="connsiteY90" fmla="*/ 3311796 h 4405856"/>
                <a:gd name="connsiteX91" fmla="*/ 725567 w 4448042"/>
                <a:gd name="connsiteY91" fmla="*/ 3377111 h 4405856"/>
                <a:gd name="connsiteX92" fmla="*/ 747339 w 4448042"/>
                <a:gd name="connsiteY92" fmla="*/ 3435168 h 4405856"/>
                <a:gd name="connsiteX93" fmla="*/ 776367 w 4448042"/>
                <a:gd name="connsiteY93" fmla="*/ 3478711 h 4405856"/>
                <a:gd name="connsiteX94" fmla="*/ 805396 w 4448042"/>
                <a:gd name="connsiteY94" fmla="*/ 3529511 h 4405856"/>
                <a:gd name="connsiteX95" fmla="*/ 834425 w 4448042"/>
                <a:gd name="connsiteY95" fmla="*/ 3551282 h 4405856"/>
                <a:gd name="connsiteX96" fmla="*/ 877967 w 4448042"/>
                <a:gd name="connsiteY96" fmla="*/ 3594825 h 4405856"/>
                <a:gd name="connsiteX97" fmla="*/ 906996 w 4448042"/>
                <a:gd name="connsiteY97" fmla="*/ 3616596 h 4405856"/>
                <a:gd name="connsiteX98" fmla="*/ 943282 w 4448042"/>
                <a:gd name="connsiteY98" fmla="*/ 3660139 h 4405856"/>
                <a:gd name="connsiteX99" fmla="*/ 972310 w 4448042"/>
                <a:gd name="connsiteY99" fmla="*/ 3681911 h 4405856"/>
                <a:gd name="connsiteX100" fmla="*/ 1044882 w 4448042"/>
                <a:gd name="connsiteY100" fmla="*/ 3747225 h 4405856"/>
                <a:gd name="connsiteX101" fmla="*/ 1081167 w 4448042"/>
                <a:gd name="connsiteY101" fmla="*/ 3790768 h 4405856"/>
                <a:gd name="connsiteX102" fmla="*/ 1102939 w 4448042"/>
                <a:gd name="connsiteY102" fmla="*/ 3805282 h 4405856"/>
                <a:gd name="connsiteX103" fmla="*/ 1139225 w 4448042"/>
                <a:gd name="connsiteY103" fmla="*/ 3848825 h 4405856"/>
                <a:gd name="connsiteX104" fmla="*/ 1168253 w 4448042"/>
                <a:gd name="connsiteY104" fmla="*/ 3870596 h 4405856"/>
                <a:gd name="connsiteX105" fmla="*/ 1262596 w 4448042"/>
                <a:gd name="connsiteY105" fmla="*/ 3914139 h 4405856"/>
                <a:gd name="connsiteX106" fmla="*/ 1712539 w 4448042"/>
                <a:gd name="connsiteY106" fmla="*/ 3899625 h 4405856"/>
                <a:gd name="connsiteX107" fmla="*/ 1763339 w 4448042"/>
                <a:gd name="connsiteY107" fmla="*/ 3885111 h 4405856"/>
                <a:gd name="connsiteX108" fmla="*/ 1850425 w 4448042"/>
                <a:gd name="connsiteY108" fmla="*/ 3877853 h 4405856"/>
                <a:gd name="connsiteX109" fmla="*/ 1930253 w 4448042"/>
                <a:gd name="connsiteY109" fmla="*/ 3863339 h 4405856"/>
                <a:gd name="connsiteX110" fmla="*/ 1988310 w 4448042"/>
                <a:gd name="connsiteY110" fmla="*/ 3856082 h 4405856"/>
                <a:gd name="connsiteX111" fmla="*/ 2017339 w 4448042"/>
                <a:gd name="connsiteY111" fmla="*/ 3841568 h 4405856"/>
                <a:gd name="connsiteX112" fmla="*/ 2082653 w 4448042"/>
                <a:gd name="connsiteY112" fmla="*/ 3819796 h 4405856"/>
                <a:gd name="connsiteX113" fmla="*/ 2118939 w 4448042"/>
                <a:gd name="connsiteY113" fmla="*/ 3805282 h 4405856"/>
                <a:gd name="connsiteX114" fmla="*/ 2220539 w 4448042"/>
                <a:gd name="connsiteY114" fmla="*/ 3790768 h 4405856"/>
                <a:gd name="connsiteX115" fmla="*/ 2249567 w 4448042"/>
                <a:gd name="connsiteY115" fmla="*/ 3783511 h 4405856"/>
                <a:gd name="connsiteX116" fmla="*/ 2870053 w 4448042"/>
                <a:gd name="connsiteY116" fmla="*/ 4130265 h 4405856"/>
                <a:gd name="connsiteX117" fmla="*/ 2956457 w 4448042"/>
                <a:gd name="connsiteY117" fmla="*/ 4316455 h 4405856"/>
                <a:gd name="connsiteX118" fmla="*/ 3016782 w 4448042"/>
                <a:gd name="connsiteY118" fmla="*/ 4375193 h 4405856"/>
                <a:gd name="connsiteX119" fmla="*/ 3027894 w 4448042"/>
                <a:gd name="connsiteY119" fmla="*/ 4345030 h 4405856"/>
                <a:gd name="connsiteX120" fmla="*/ 3073932 w 4448042"/>
                <a:gd name="connsiteY120" fmla="*/ 4318042 h 4405856"/>
                <a:gd name="connsiteX121" fmla="*/ 3124732 w 4448042"/>
                <a:gd name="connsiteY121" fmla="*/ 4391068 h 4405856"/>
                <a:gd name="connsiteX122" fmla="*/ 3173945 w 4448042"/>
                <a:gd name="connsiteY122" fmla="*/ 4394243 h 4405856"/>
                <a:gd name="connsiteX123" fmla="*/ 3129494 w 4448042"/>
                <a:gd name="connsiteY123" fmla="*/ 4300581 h 4405856"/>
                <a:gd name="connsiteX124" fmla="*/ 3086632 w 4448042"/>
                <a:gd name="connsiteY124" fmla="*/ 4232318 h 4405856"/>
                <a:gd name="connsiteX125" fmla="*/ 3129495 w 4448042"/>
                <a:gd name="connsiteY125" fmla="*/ 4216442 h 4405856"/>
                <a:gd name="connsiteX126" fmla="*/ 3110444 w 4448042"/>
                <a:gd name="connsiteY126" fmla="*/ 4175168 h 4405856"/>
                <a:gd name="connsiteX127" fmla="*/ 3162832 w 4448042"/>
                <a:gd name="connsiteY127" fmla="*/ 4184693 h 4405856"/>
                <a:gd name="connsiteX128" fmla="*/ 3142195 w 4448042"/>
                <a:gd name="connsiteY128" fmla="*/ 4151355 h 4405856"/>
                <a:gd name="connsiteX129" fmla="*/ 3163514 w 4448042"/>
                <a:gd name="connsiteY129" fmla="*/ 4134801 h 4405856"/>
                <a:gd name="connsiteX130" fmla="*/ 3284617 w 4448042"/>
                <a:gd name="connsiteY130" fmla="*/ 4220074 h 4405856"/>
                <a:gd name="connsiteX131" fmla="*/ 3319994 w 4448042"/>
                <a:gd name="connsiteY131" fmla="*/ 4206917 h 4405856"/>
                <a:gd name="connsiteX132" fmla="*/ 3372381 w 4448042"/>
                <a:gd name="connsiteY132" fmla="*/ 4272006 h 4405856"/>
                <a:gd name="connsiteX133" fmla="*/ 3393019 w 4448042"/>
                <a:gd name="connsiteY133" fmla="*/ 4330743 h 4405856"/>
                <a:gd name="connsiteX134" fmla="*/ 3500969 w 4448042"/>
                <a:gd name="connsiteY134" fmla="*/ 4349792 h 4405856"/>
                <a:gd name="connsiteX135" fmla="*/ 3440645 w 4448042"/>
                <a:gd name="connsiteY135" fmla="*/ 4283117 h 4405856"/>
                <a:gd name="connsiteX136" fmla="*/ 3437469 w 4448042"/>
                <a:gd name="connsiteY136" fmla="*/ 4214855 h 4405856"/>
                <a:gd name="connsiteX137" fmla="*/ 3491444 w 4448042"/>
                <a:gd name="connsiteY137" fmla="*/ 4270418 h 4405856"/>
                <a:gd name="connsiteX138" fmla="*/ 3540657 w 4448042"/>
                <a:gd name="connsiteY138" fmla="*/ 4275180 h 4405856"/>
                <a:gd name="connsiteX139" fmla="*/ 3534307 w 4448042"/>
                <a:gd name="connsiteY139" fmla="*/ 4225968 h 4405856"/>
                <a:gd name="connsiteX140" fmla="*/ 3594632 w 4448042"/>
                <a:gd name="connsiteY140" fmla="*/ 4230730 h 4405856"/>
                <a:gd name="connsiteX141" fmla="*/ 3656544 w 4448042"/>
                <a:gd name="connsiteY141" fmla="*/ 4273592 h 4405856"/>
                <a:gd name="connsiteX142" fmla="*/ 3688294 w 4448042"/>
                <a:gd name="connsiteY142" fmla="*/ 4260893 h 4405856"/>
                <a:gd name="connsiteX143" fmla="*/ 3681945 w 4448042"/>
                <a:gd name="connsiteY143" fmla="*/ 4225968 h 4405856"/>
                <a:gd name="connsiteX144" fmla="*/ 3723220 w 4448042"/>
                <a:gd name="connsiteY144" fmla="*/ 4202156 h 4405856"/>
                <a:gd name="connsiteX145" fmla="*/ 3807357 w 4448042"/>
                <a:gd name="connsiteY145" fmla="*/ 4259306 h 4405856"/>
                <a:gd name="connsiteX146" fmla="*/ 3824820 w 4448042"/>
                <a:gd name="connsiteY146" fmla="*/ 4157708 h 4405856"/>
                <a:gd name="connsiteX147" fmla="*/ 3799420 w 4448042"/>
                <a:gd name="connsiteY147" fmla="*/ 4135482 h 4405856"/>
                <a:gd name="connsiteX148" fmla="*/ 3726394 w 4448042"/>
                <a:gd name="connsiteY148" fmla="*/ 4092619 h 4405856"/>
                <a:gd name="connsiteX149" fmla="*/ 3748619 w 4448042"/>
                <a:gd name="connsiteY149" fmla="*/ 4067220 h 4405856"/>
                <a:gd name="connsiteX150" fmla="*/ 3769257 w 4448042"/>
                <a:gd name="connsiteY150" fmla="*/ 4044994 h 4405856"/>
                <a:gd name="connsiteX151" fmla="*/ 3823232 w 4448042"/>
                <a:gd name="connsiteY151" fmla="*/ 4076745 h 4405856"/>
                <a:gd name="connsiteX152" fmla="*/ 3829582 w 4448042"/>
                <a:gd name="connsiteY152" fmla="*/ 4032295 h 4405856"/>
                <a:gd name="connsiteX153" fmla="*/ 3774019 w 4448042"/>
                <a:gd name="connsiteY153" fmla="*/ 4008482 h 4405856"/>
                <a:gd name="connsiteX154" fmla="*/ 3772432 w 4448042"/>
                <a:gd name="connsiteY154" fmla="*/ 3998958 h 4405856"/>
                <a:gd name="connsiteX155" fmla="*/ 3759731 w 4448042"/>
                <a:gd name="connsiteY155" fmla="*/ 3960859 h 4405856"/>
                <a:gd name="connsiteX156" fmla="*/ 3766081 w 4448042"/>
                <a:gd name="connsiteY156" fmla="*/ 3913233 h 4405856"/>
                <a:gd name="connsiteX157" fmla="*/ 3777194 w 4448042"/>
                <a:gd name="connsiteY157" fmla="*/ 3857670 h 4405856"/>
                <a:gd name="connsiteX158" fmla="*/ 3739094 w 4448042"/>
                <a:gd name="connsiteY158" fmla="*/ 3827508 h 4405856"/>
                <a:gd name="connsiteX159" fmla="*/ 3772431 w 4448042"/>
                <a:gd name="connsiteY159" fmla="*/ 3817983 h 4405856"/>
                <a:gd name="connsiteX160" fmla="*/ 3750206 w 4448042"/>
                <a:gd name="connsiteY160" fmla="*/ 3781470 h 4405856"/>
                <a:gd name="connsiteX161" fmla="*/ 3788307 w 4448042"/>
                <a:gd name="connsiteY161" fmla="*/ 3776709 h 4405856"/>
                <a:gd name="connsiteX162" fmla="*/ 3794656 w 4448042"/>
                <a:gd name="connsiteY162" fmla="*/ 3743370 h 4405856"/>
                <a:gd name="connsiteX163" fmla="*/ 3856570 w 4448042"/>
                <a:gd name="connsiteY163" fmla="*/ 3752897 h 4405856"/>
                <a:gd name="connsiteX164" fmla="*/ 3889683 w 4448042"/>
                <a:gd name="connsiteY164" fmla="*/ 3768089 h 4405856"/>
                <a:gd name="connsiteX165" fmla="*/ 3855890 w 4448042"/>
                <a:gd name="connsiteY165" fmla="*/ 3809137 h 4405856"/>
                <a:gd name="connsiteX166" fmla="*/ 3894898 w 4448042"/>
                <a:gd name="connsiteY166" fmla="*/ 3916633 h 4405856"/>
                <a:gd name="connsiteX167" fmla="*/ 3947285 w 4448042"/>
                <a:gd name="connsiteY167" fmla="*/ 3947931 h 4405856"/>
                <a:gd name="connsiteX168" fmla="*/ 3999219 w 4448042"/>
                <a:gd name="connsiteY168" fmla="*/ 3905749 h 4405856"/>
                <a:gd name="connsiteX169" fmla="*/ 4084944 w 4448042"/>
                <a:gd name="connsiteY169" fmla="*/ 3857216 h 4405856"/>
                <a:gd name="connsiteX170" fmla="*/ 4067708 w 4448042"/>
                <a:gd name="connsiteY170" fmla="*/ 3768315 h 4405856"/>
                <a:gd name="connsiteX171" fmla="*/ 4145042 w 4448042"/>
                <a:gd name="connsiteY171" fmla="*/ 3635646 h 4405856"/>
                <a:gd name="connsiteX172" fmla="*/ 4437596 w 4448042"/>
                <a:gd name="connsiteY172" fmla="*/ 3302498 h 4405856"/>
                <a:gd name="connsiteX173" fmla="*/ 4356179 w 4448042"/>
                <a:gd name="connsiteY173" fmla="*/ 3293426 h 4405856"/>
                <a:gd name="connsiteX174" fmla="*/ 4360716 w 4448042"/>
                <a:gd name="connsiteY174" fmla="*/ 3201578 h 4405856"/>
                <a:gd name="connsiteX175" fmla="*/ 4311729 w 4448042"/>
                <a:gd name="connsiteY175" fmla="*/ 3176406 h 4405856"/>
                <a:gd name="connsiteX176" fmla="*/ 4227592 w 4448042"/>
                <a:gd name="connsiteY176" fmla="*/ 3207928 h 4405856"/>
                <a:gd name="connsiteX177" fmla="*/ 4190853 w 4448042"/>
                <a:gd name="connsiteY177" fmla="*/ 3171643 h 4405856"/>
                <a:gd name="connsiteX178" fmla="*/ 4235530 w 4448042"/>
                <a:gd name="connsiteY178" fmla="*/ 3148738 h 4405856"/>
                <a:gd name="connsiteX179" fmla="*/ 4106263 w 4448042"/>
                <a:gd name="connsiteY179" fmla="*/ 2935559 h 4405856"/>
                <a:gd name="connsiteX180" fmla="*/ 4121229 w 4448042"/>
                <a:gd name="connsiteY180" fmla="*/ 2905396 h 4405856"/>
                <a:gd name="connsiteX181" fmla="*/ 4097644 w 4448042"/>
                <a:gd name="connsiteY181" fmla="*/ 2789736 h 4405856"/>
                <a:gd name="connsiteX182" fmla="*/ 3938895 w 4448042"/>
                <a:gd name="connsiteY182" fmla="*/ 2778850 h 4405856"/>
                <a:gd name="connsiteX183" fmla="*/ 3905557 w 4448042"/>
                <a:gd name="connsiteY183" fmla="*/ 2827608 h 4405856"/>
                <a:gd name="connsiteX184" fmla="*/ 3816657 w 4448042"/>
                <a:gd name="connsiteY184" fmla="*/ 2842124 h 4405856"/>
                <a:gd name="connsiteX185" fmla="*/ 3823007 w 4448042"/>
                <a:gd name="connsiteY185" fmla="*/ 2820125 h 4405856"/>
                <a:gd name="connsiteX186" fmla="*/ 3769485 w 4448042"/>
                <a:gd name="connsiteY186" fmla="*/ 2804024 h 4405856"/>
                <a:gd name="connsiteX187" fmla="*/ 3744766 w 4448042"/>
                <a:gd name="connsiteY187" fmla="*/ 2638923 h 4405856"/>
                <a:gd name="connsiteX188" fmla="*/ 3464459 w 4448042"/>
                <a:gd name="connsiteY188" fmla="*/ 2572248 h 4405856"/>
                <a:gd name="connsiteX189" fmla="*/ 3328160 w 4448042"/>
                <a:gd name="connsiteY189" fmla="*/ 2615564 h 4405856"/>
                <a:gd name="connsiteX190" fmla="*/ 3196171 w 4448042"/>
                <a:gd name="connsiteY190" fmla="*/ 2608080 h 4405856"/>
                <a:gd name="connsiteX191" fmla="*/ 3063728 w 4448042"/>
                <a:gd name="connsiteY191" fmla="*/ 2497182 h 4405856"/>
                <a:gd name="connsiteX192" fmla="*/ 2850550 w 4448042"/>
                <a:gd name="connsiteY192" fmla="*/ 2193969 h 4405856"/>
                <a:gd name="connsiteX193" fmla="*/ 2452088 w 4448042"/>
                <a:gd name="connsiteY193" fmla="*/ 2054496 h 4405856"/>
                <a:gd name="connsiteX194" fmla="*/ 2215550 w 4448042"/>
                <a:gd name="connsiteY194" fmla="*/ 1741532 h 4405856"/>
                <a:gd name="connsiteX195" fmla="*/ 2249341 w 4448042"/>
                <a:gd name="connsiteY195" fmla="*/ 1716586 h 4405856"/>
                <a:gd name="connsiteX196" fmla="*/ 2308985 w 4448042"/>
                <a:gd name="connsiteY196" fmla="*/ 1799589 h 4405856"/>
                <a:gd name="connsiteX197" fmla="*/ 2329169 w 4448042"/>
                <a:gd name="connsiteY197" fmla="*/ 1782126 h 4405856"/>
                <a:gd name="connsiteX198" fmla="*/ 2372259 w 4448042"/>
                <a:gd name="connsiteY198" fmla="*/ 1812970 h 4405856"/>
                <a:gd name="connsiteX199" fmla="*/ 2460932 w 4448042"/>
                <a:gd name="connsiteY199" fmla="*/ 1759221 h 4405856"/>
                <a:gd name="connsiteX200" fmla="*/ 2477034 w 4448042"/>
                <a:gd name="connsiteY200" fmla="*/ 1738811 h 4405856"/>
                <a:gd name="connsiteX201" fmla="*/ 2535317 w 4448042"/>
                <a:gd name="connsiteY201" fmla="*/ 1739037 h 4405856"/>
                <a:gd name="connsiteX202" fmla="*/ 2551420 w 4448042"/>
                <a:gd name="connsiteY202" fmla="*/ 1705927 h 4405856"/>
                <a:gd name="connsiteX203" fmla="*/ 2532596 w 4448042"/>
                <a:gd name="connsiteY203" fmla="*/ 1680300 h 4405856"/>
                <a:gd name="connsiteX204" fmla="*/ 2465468 w 4448042"/>
                <a:gd name="connsiteY204" fmla="*/ 1700257 h 4405856"/>
                <a:gd name="connsiteX205" fmla="*/ 2443696 w 4448042"/>
                <a:gd name="connsiteY205" fmla="*/ 1646736 h 4405856"/>
                <a:gd name="connsiteX206" fmla="*/ 2465014 w 4448042"/>
                <a:gd name="connsiteY206" fmla="*/ 1617026 h 4405856"/>
                <a:gd name="connsiteX207" fmla="*/ 2408544 w 4448042"/>
                <a:gd name="connsiteY207" fmla="*/ 1513612 h 4405856"/>
                <a:gd name="connsiteX208" fmla="*/ 2360013 w 4448042"/>
                <a:gd name="connsiteY208" fmla="*/ 1552393 h 4405856"/>
                <a:gd name="connsiteX209" fmla="*/ 2270658 w 4448042"/>
                <a:gd name="connsiteY209" fmla="*/ 1497737 h 4405856"/>
                <a:gd name="connsiteX210" fmla="*/ 2322592 w 4448042"/>
                <a:gd name="connsiteY210" fmla="*/ 1405208 h 4405856"/>
                <a:gd name="connsiteX211" fmla="*/ 2279730 w 4448042"/>
                <a:gd name="connsiteY211" fmla="*/ 1284105 h 4405856"/>
                <a:gd name="connsiteX212" fmla="*/ 2294471 w 4448042"/>
                <a:gd name="connsiteY212" fmla="*/ 1160053 h 4405856"/>
                <a:gd name="connsiteX213" fmla="*/ 2389721 w 4448042"/>
                <a:gd name="connsiteY213" fmla="*/ 1086348 h 4405856"/>
                <a:gd name="connsiteX214" fmla="*/ 2494950 w 4448042"/>
                <a:gd name="connsiteY214" fmla="*/ 1063896 h 4405856"/>
                <a:gd name="connsiteX215" fmla="*/ 2431903 w 4448042"/>
                <a:gd name="connsiteY215" fmla="*/ 974089 h 4405856"/>
                <a:gd name="connsiteX216" fmla="*/ 2414667 w 4448042"/>
                <a:gd name="connsiteY216" fmla="*/ 1018766 h 4405856"/>
                <a:gd name="connsiteX217" fmla="*/ 2371352 w 4448042"/>
                <a:gd name="connsiteY217" fmla="*/ 971595 h 4405856"/>
                <a:gd name="connsiteX218" fmla="*/ 2392670 w 4448042"/>
                <a:gd name="connsiteY218" fmla="*/ 886323 h 4405856"/>
                <a:gd name="connsiteX219" fmla="*/ 2465694 w 4448042"/>
                <a:gd name="connsiteY219" fmla="*/ 789032 h 4405856"/>
                <a:gd name="connsiteX220" fmla="*/ 2448685 w 4448042"/>
                <a:gd name="connsiteY220" fmla="*/ 682443 h 4405856"/>
                <a:gd name="connsiteX221" fmla="*/ 2277463 w 4448042"/>
                <a:gd name="connsiteY221" fmla="*/ 692194 h 4405856"/>
                <a:gd name="connsiteX222" fmla="*/ 2258185 w 4448042"/>
                <a:gd name="connsiteY222" fmla="*/ 734831 h 4405856"/>
                <a:gd name="connsiteX223" fmla="*/ 2225982 w 4448042"/>
                <a:gd name="connsiteY223" fmla="*/ 667248 h 4405856"/>
                <a:gd name="connsiteX224" fmla="*/ 2196272 w 4448042"/>
                <a:gd name="connsiteY224" fmla="*/ 707616 h 4405856"/>
                <a:gd name="connsiteX225" fmla="*/ 2010763 w 4448042"/>
                <a:gd name="connsiteY225" fmla="*/ 741180 h 4405856"/>
                <a:gd name="connsiteX0" fmla="*/ 2258857 w 4696136"/>
                <a:gd name="connsiteY0" fmla="*/ 741180 h 4405856"/>
                <a:gd name="connsiteX1" fmla="*/ 1932738 w 4696136"/>
                <a:gd name="connsiteY1" fmla="*/ 583337 h 4405856"/>
                <a:gd name="connsiteX2" fmla="*/ 1972650 w 4696136"/>
                <a:gd name="connsiteY2" fmla="*/ 433432 h 4405856"/>
                <a:gd name="connsiteX3" fmla="*/ 1918676 w 4696136"/>
                <a:gd name="connsiteY3" fmla="*/ 423907 h 4405856"/>
                <a:gd name="connsiteX4" fmla="*/ 1915501 w 4696136"/>
                <a:gd name="connsiteY4" fmla="*/ 395333 h 4405856"/>
                <a:gd name="connsiteX5" fmla="*/ 1959951 w 4696136"/>
                <a:gd name="connsiteY5" fmla="*/ 403270 h 4405856"/>
                <a:gd name="connsiteX6" fmla="*/ 1902801 w 4696136"/>
                <a:gd name="connsiteY6" fmla="*/ 315957 h 4405856"/>
                <a:gd name="connsiteX7" fmla="*/ 1913913 w 4696136"/>
                <a:gd name="connsiteY7" fmla="*/ 355645 h 4405856"/>
                <a:gd name="connsiteX8" fmla="*/ 1861525 w 4696136"/>
                <a:gd name="connsiteY8" fmla="*/ 320720 h 4405856"/>
                <a:gd name="connsiteX9" fmla="*/ 1882163 w 4696136"/>
                <a:gd name="connsiteY9" fmla="*/ 287383 h 4405856"/>
                <a:gd name="connsiteX10" fmla="*/ 1847238 w 4696136"/>
                <a:gd name="connsiteY10" fmla="*/ 225472 h 4405856"/>
                <a:gd name="connsiteX11" fmla="*/ 1880575 w 4696136"/>
                <a:gd name="connsiteY11" fmla="*/ 227061 h 4405856"/>
                <a:gd name="connsiteX12" fmla="*/ 1837713 w 4696136"/>
                <a:gd name="connsiteY12" fmla="*/ 133398 h 4405856"/>
                <a:gd name="connsiteX13" fmla="*/ 1812314 w 4696136"/>
                <a:gd name="connsiteY13" fmla="*/ 131810 h 4405856"/>
                <a:gd name="connsiteX14" fmla="*/ 1801201 w 4696136"/>
                <a:gd name="connsiteY14" fmla="*/ 84185 h 4405856"/>
                <a:gd name="connsiteX15" fmla="*/ 1832950 w 4696136"/>
                <a:gd name="connsiteY15" fmla="*/ 66723 h 4405856"/>
                <a:gd name="connsiteX16" fmla="*/ 1828188 w 4696136"/>
                <a:gd name="connsiteY16" fmla="*/ 23861 h 4405856"/>
                <a:gd name="connsiteX17" fmla="*/ 1769451 w 4696136"/>
                <a:gd name="connsiteY17" fmla="*/ 28624 h 4405856"/>
                <a:gd name="connsiteX18" fmla="*/ 1575776 w 4696136"/>
                <a:gd name="connsiteY18" fmla="*/ 127049 h 4405856"/>
                <a:gd name="connsiteX19" fmla="*/ 1540851 w 4696136"/>
                <a:gd name="connsiteY19" fmla="*/ 252462 h 4405856"/>
                <a:gd name="connsiteX20" fmla="*/ 1545613 w 4696136"/>
                <a:gd name="connsiteY20" fmla="*/ 288974 h 4405856"/>
                <a:gd name="connsiteX21" fmla="*/ 1517038 w 4696136"/>
                <a:gd name="connsiteY21" fmla="*/ 303261 h 4405856"/>
                <a:gd name="connsiteX22" fmla="*/ 1585300 w 4696136"/>
                <a:gd name="connsiteY22" fmla="*/ 482645 h 4405856"/>
                <a:gd name="connsiteX23" fmla="*/ 1497989 w 4696136"/>
                <a:gd name="connsiteY23" fmla="*/ 400099 h 4405856"/>
                <a:gd name="connsiteX24" fmla="*/ 1447188 w 4696136"/>
                <a:gd name="connsiteY24" fmla="*/ 366762 h 4405856"/>
                <a:gd name="connsiteX25" fmla="*/ 1418613 w 4696136"/>
                <a:gd name="connsiteY25" fmla="*/ 401687 h 4405856"/>
                <a:gd name="connsiteX26" fmla="*/ 1417026 w 4696136"/>
                <a:gd name="connsiteY26" fmla="*/ 515987 h 4405856"/>
                <a:gd name="connsiteX27" fmla="*/ 1431313 w 4696136"/>
                <a:gd name="connsiteY27" fmla="*/ 612820 h 4405856"/>
                <a:gd name="connsiteX28" fmla="*/ 1348763 w 4696136"/>
                <a:gd name="connsiteY28" fmla="*/ 620761 h 4405856"/>
                <a:gd name="connsiteX29" fmla="*/ 1372576 w 4696136"/>
                <a:gd name="connsiteY29" fmla="*/ 590598 h 4405856"/>
                <a:gd name="connsiteX30" fmla="*/ 1309076 w 4696136"/>
                <a:gd name="connsiteY30" fmla="*/ 547736 h 4405856"/>
                <a:gd name="connsiteX31" fmla="*/ 1267801 w 4696136"/>
                <a:gd name="connsiteY31" fmla="*/ 501699 h 4405856"/>
                <a:gd name="connsiteX32" fmla="*/ 1218588 w 4696136"/>
                <a:gd name="connsiteY32" fmla="*/ 512811 h 4405856"/>
                <a:gd name="connsiteX33" fmla="*/ 1247163 w 4696136"/>
                <a:gd name="connsiteY33" fmla="*/ 446136 h 4405856"/>
                <a:gd name="connsiteX34" fmla="*/ 1217000 w 4696136"/>
                <a:gd name="connsiteY34" fmla="*/ 481062 h 4405856"/>
                <a:gd name="connsiteX35" fmla="*/ 1183663 w 4696136"/>
                <a:gd name="connsiteY35" fmla="*/ 423911 h 4405856"/>
                <a:gd name="connsiteX36" fmla="*/ 1164613 w 4696136"/>
                <a:gd name="connsiteY36" fmla="*/ 417561 h 4405856"/>
                <a:gd name="connsiteX37" fmla="*/ 1163026 w 4696136"/>
                <a:gd name="connsiteY37" fmla="*/ 376287 h 4405856"/>
                <a:gd name="connsiteX38" fmla="*/ 1128101 w 4696136"/>
                <a:gd name="connsiteY38" fmla="*/ 273100 h 4405856"/>
                <a:gd name="connsiteX39" fmla="*/ 1088413 w 4696136"/>
                <a:gd name="connsiteY39" fmla="*/ 219123 h 4405856"/>
                <a:gd name="connsiteX40" fmla="*/ 1164614 w 4696136"/>
                <a:gd name="connsiteY40" fmla="*/ 282624 h 4405856"/>
                <a:gd name="connsiteX41" fmla="*/ 1223352 w 4696136"/>
                <a:gd name="connsiteY41" fmla="*/ 320723 h 4405856"/>
                <a:gd name="connsiteX42" fmla="*/ 1247163 w 4696136"/>
                <a:gd name="connsiteY42" fmla="*/ 281036 h 4405856"/>
                <a:gd name="connsiteX43" fmla="*/ 1266213 w 4696136"/>
                <a:gd name="connsiteY43" fmla="*/ 215949 h 4405856"/>
                <a:gd name="connsiteX44" fmla="*/ 1228113 w 4696136"/>
                <a:gd name="connsiteY44" fmla="*/ 185786 h 4405856"/>
                <a:gd name="connsiteX45" fmla="*/ 1255101 w 4696136"/>
                <a:gd name="connsiteY45" fmla="*/ 144511 h 4405856"/>
                <a:gd name="connsiteX46" fmla="*/ 1207476 w 4696136"/>
                <a:gd name="connsiteY46" fmla="*/ 50848 h 4405856"/>
                <a:gd name="connsiteX47" fmla="*/ 1190013 w 4696136"/>
                <a:gd name="connsiteY47" fmla="*/ 6399 h 4405856"/>
                <a:gd name="connsiteX48" fmla="*/ 1053488 w 4696136"/>
                <a:gd name="connsiteY48" fmla="*/ 120699 h 4405856"/>
                <a:gd name="connsiteX49" fmla="*/ 991575 w 4696136"/>
                <a:gd name="connsiteY49" fmla="*/ 115936 h 4405856"/>
                <a:gd name="connsiteX50" fmla="*/ 978876 w 4696136"/>
                <a:gd name="connsiteY50" fmla="*/ 57199 h 4405856"/>
                <a:gd name="connsiteX51" fmla="*/ 893151 w 4696136"/>
                <a:gd name="connsiteY51" fmla="*/ 104824 h 4405856"/>
                <a:gd name="connsiteX52" fmla="*/ 829651 w 4696136"/>
                <a:gd name="connsiteY52" fmla="*/ 139748 h 4405856"/>
                <a:gd name="connsiteX53" fmla="*/ 734400 w 4696136"/>
                <a:gd name="connsiteY53" fmla="*/ 147686 h 4405856"/>
                <a:gd name="connsiteX54" fmla="*/ 712176 w 4696136"/>
                <a:gd name="connsiteY54" fmla="*/ 177849 h 4405856"/>
                <a:gd name="connsiteX55" fmla="*/ 675663 w 4696136"/>
                <a:gd name="connsiteY55" fmla="*/ 201661 h 4405856"/>
                <a:gd name="connsiteX56" fmla="*/ 710589 w 4696136"/>
                <a:gd name="connsiteY56" fmla="*/ 288974 h 4405856"/>
                <a:gd name="connsiteX57" fmla="*/ 577920 w 4696136"/>
                <a:gd name="connsiteY57" fmla="*/ 542516 h 4405856"/>
                <a:gd name="connsiteX58" fmla="*/ 523945 w 4696136"/>
                <a:gd name="connsiteY58" fmla="*/ 580843 h 4405856"/>
                <a:gd name="connsiteX59" fmla="*/ 595836 w 4696136"/>
                <a:gd name="connsiteY59" fmla="*/ 633231 h 4405856"/>
                <a:gd name="connsiteX60" fmla="*/ 558870 w 4696136"/>
                <a:gd name="connsiteY60" fmla="*/ 673825 h 4405856"/>
                <a:gd name="connsiteX61" fmla="*/ 576333 w 4696136"/>
                <a:gd name="connsiteY61" fmla="*/ 720316 h 4405856"/>
                <a:gd name="connsiteX62" fmla="*/ 507616 w 4696136"/>
                <a:gd name="connsiteY62" fmla="*/ 701719 h 4405856"/>
                <a:gd name="connsiteX63" fmla="*/ 452508 w 4696136"/>
                <a:gd name="connsiteY63" fmla="*/ 726665 h 4405856"/>
                <a:gd name="connsiteX64" fmla="*/ 385606 w 4696136"/>
                <a:gd name="connsiteY64" fmla="*/ 695143 h 4405856"/>
                <a:gd name="connsiteX65" fmla="*/ 387194 w 4696136"/>
                <a:gd name="connsiteY65" fmla="*/ 652734 h 4405856"/>
                <a:gd name="connsiteX66" fmla="*/ 275615 w 4696136"/>
                <a:gd name="connsiteY66" fmla="*/ 675412 h 4405856"/>
                <a:gd name="connsiteX67" fmla="*/ 265864 w 4696136"/>
                <a:gd name="connsiteY67" fmla="*/ 760457 h 4405856"/>
                <a:gd name="connsiteX68" fmla="*/ 70 w 4696136"/>
                <a:gd name="connsiteY68" fmla="*/ 1394776 h 4405856"/>
                <a:gd name="connsiteX69" fmla="*/ 509204 w 4696136"/>
                <a:gd name="connsiteY69" fmla="*/ 2288539 h 4405856"/>
                <a:gd name="connsiteX70" fmla="*/ 523719 w 4696136"/>
                <a:gd name="connsiteY70" fmla="*/ 2324825 h 4405856"/>
                <a:gd name="connsiteX71" fmla="*/ 538233 w 4696136"/>
                <a:gd name="connsiteY71" fmla="*/ 2390139 h 4405856"/>
                <a:gd name="connsiteX72" fmla="*/ 560004 w 4696136"/>
                <a:gd name="connsiteY72" fmla="*/ 2440939 h 4405856"/>
                <a:gd name="connsiteX73" fmla="*/ 596290 w 4696136"/>
                <a:gd name="connsiteY73" fmla="*/ 2557053 h 4405856"/>
                <a:gd name="connsiteX74" fmla="*/ 618061 w 4696136"/>
                <a:gd name="connsiteY74" fmla="*/ 2622368 h 4405856"/>
                <a:gd name="connsiteX75" fmla="*/ 625319 w 4696136"/>
                <a:gd name="connsiteY75" fmla="*/ 2644139 h 4405856"/>
                <a:gd name="connsiteX76" fmla="*/ 647090 w 4696136"/>
                <a:gd name="connsiteY76" fmla="*/ 2687682 h 4405856"/>
                <a:gd name="connsiteX77" fmla="*/ 668861 w 4696136"/>
                <a:gd name="connsiteY77" fmla="*/ 2738482 h 4405856"/>
                <a:gd name="connsiteX78" fmla="*/ 676119 w 4696136"/>
                <a:gd name="connsiteY78" fmla="*/ 2767511 h 4405856"/>
                <a:gd name="connsiteX79" fmla="*/ 712404 w 4696136"/>
                <a:gd name="connsiteY79" fmla="*/ 2818311 h 4405856"/>
                <a:gd name="connsiteX80" fmla="*/ 734176 w 4696136"/>
                <a:gd name="connsiteY80" fmla="*/ 2876368 h 4405856"/>
                <a:gd name="connsiteX81" fmla="*/ 755947 w 4696136"/>
                <a:gd name="connsiteY81" fmla="*/ 2898139 h 4405856"/>
                <a:gd name="connsiteX82" fmla="*/ 792233 w 4696136"/>
                <a:gd name="connsiteY82" fmla="*/ 2970711 h 4405856"/>
                <a:gd name="connsiteX83" fmla="*/ 828519 w 4696136"/>
                <a:gd name="connsiteY83" fmla="*/ 3021511 h 4405856"/>
                <a:gd name="connsiteX84" fmla="*/ 835776 w 4696136"/>
                <a:gd name="connsiteY84" fmla="*/ 3043282 h 4405856"/>
                <a:gd name="connsiteX85" fmla="*/ 886576 w 4696136"/>
                <a:gd name="connsiteY85" fmla="*/ 3108596 h 4405856"/>
                <a:gd name="connsiteX86" fmla="*/ 915604 w 4696136"/>
                <a:gd name="connsiteY86" fmla="*/ 3173911 h 4405856"/>
                <a:gd name="connsiteX87" fmla="*/ 937376 w 4696136"/>
                <a:gd name="connsiteY87" fmla="*/ 3202939 h 4405856"/>
                <a:gd name="connsiteX88" fmla="*/ 951890 w 4696136"/>
                <a:gd name="connsiteY88" fmla="*/ 3260996 h 4405856"/>
                <a:gd name="connsiteX89" fmla="*/ 959147 w 4696136"/>
                <a:gd name="connsiteY89" fmla="*/ 3282768 h 4405856"/>
                <a:gd name="connsiteX90" fmla="*/ 966404 w 4696136"/>
                <a:gd name="connsiteY90" fmla="*/ 3311796 h 4405856"/>
                <a:gd name="connsiteX91" fmla="*/ 973661 w 4696136"/>
                <a:gd name="connsiteY91" fmla="*/ 3377111 h 4405856"/>
                <a:gd name="connsiteX92" fmla="*/ 995433 w 4696136"/>
                <a:gd name="connsiteY92" fmla="*/ 3435168 h 4405856"/>
                <a:gd name="connsiteX93" fmla="*/ 1024461 w 4696136"/>
                <a:gd name="connsiteY93" fmla="*/ 3478711 h 4405856"/>
                <a:gd name="connsiteX94" fmla="*/ 1053490 w 4696136"/>
                <a:gd name="connsiteY94" fmla="*/ 3529511 h 4405856"/>
                <a:gd name="connsiteX95" fmla="*/ 1082519 w 4696136"/>
                <a:gd name="connsiteY95" fmla="*/ 3551282 h 4405856"/>
                <a:gd name="connsiteX96" fmla="*/ 1126061 w 4696136"/>
                <a:gd name="connsiteY96" fmla="*/ 3594825 h 4405856"/>
                <a:gd name="connsiteX97" fmla="*/ 1155090 w 4696136"/>
                <a:gd name="connsiteY97" fmla="*/ 3616596 h 4405856"/>
                <a:gd name="connsiteX98" fmla="*/ 1191376 w 4696136"/>
                <a:gd name="connsiteY98" fmla="*/ 3660139 h 4405856"/>
                <a:gd name="connsiteX99" fmla="*/ 1220404 w 4696136"/>
                <a:gd name="connsiteY99" fmla="*/ 3681911 h 4405856"/>
                <a:gd name="connsiteX100" fmla="*/ 1292976 w 4696136"/>
                <a:gd name="connsiteY100" fmla="*/ 3747225 h 4405856"/>
                <a:gd name="connsiteX101" fmla="*/ 1329261 w 4696136"/>
                <a:gd name="connsiteY101" fmla="*/ 3790768 h 4405856"/>
                <a:gd name="connsiteX102" fmla="*/ 1351033 w 4696136"/>
                <a:gd name="connsiteY102" fmla="*/ 3805282 h 4405856"/>
                <a:gd name="connsiteX103" fmla="*/ 1387319 w 4696136"/>
                <a:gd name="connsiteY103" fmla="*/ 3848825 h 4405856"/>
                <a:gd name="connsiteX104" fmla="*/ 1416347 w 4696136"/>
                <a:gd name="connsiteY104" fmla="*/ 3870596 h 4405856"/>
                <a:gd name="connsiteX105" fmla="*/ 1510690 w 4696136"/>
                <a:gd name="connsiteY105" fmla="*/ 3914139 h 4405856"/>
                <a:gd name="connsiteX106" fmla="*/ 1960633 w 4696136"/>
                <a:gd name="connsiteY106" fmla="*/ 3899625 h 4405856"/>
                <a:gd name="connsiteX107" fmla="*/ 2011433 w 4696136"/>
                <a:gd name="connsiteY107" fmla="*/ 3885111 h 4405856"/>
                <a:gd name="connsiteX108" fmla="*/ 2098519 w 4696136"/>
                <a:gd name="connsiteY108" fmla="*/ 3877853 h 4405856"/>
                <a:gd name="connsiteX109" fmla="*/ 2178347 w 4696136"/>
                <a:gd name="connsiteY109" fmla="*/ 3863339 h 4405856"/>
                <a:gd name="connsiteX110" fmla="*/ 2236404 w 4696136"/>
                <a:gd name="connsiteY110" fmla="*/ 3856082 h 4405856"/>
                <a:gd name="connsiteX111" fmla="*/ 2265433 w 4696136"/>
                <a:gd name="connsiteY111" fmla="*/ 3841568 h 4405856"/>
                <a:gd name="connsiteX112" fmla="*/ 2330747 w 4696136"/>
                <a:gd name="connsiteY112" fmla="*/ 3819796 h 4405856"/>
                <a:gd name="connsiteX113" fmla="*/ 2367033 w 4696136"/>
                <a:gd name="connsiteY113" fmla="*/ 3805282 h 4405856"/>
                <a:gd name="connsiteX114" fmla="*/ 2468633 w 4696136"/>
                <a:gd name="connsiteY114" fmla="*/ 3790768 h 4405856"/>
                <a:gd name="connsiteX115" fmla="*/ 2497661 w 4696136"/>
                <a:gd name="connsiteY115" fmla="*/ 3783511 h 4405856"/>
                <a:gd name="connsiteX116" fmla="*/ 3118147 w 4696136"/>
                <a:gd name="connsiteY116" fmla="*/ 4130265 h 4405856"/>
                <a:gd name="connsiteX117" fmla="*/ 3204551 w 4696136"/>
                <a:gd name="connsiteY117" fmla="*/ 4316455 h 4405856"/>
                <a:gd name="connsiteX118" fmla="*/ 3264876 w 4696136"/>
                <a:gd name="connsiteY118" fmla="*/ 4375193 h 4405856"/>
                <a:gd name="connsiteX119" fmla="*/ 3275988 w 4696136"/>
                <a:gd name="connsiteY119" fmla="*/ 4345030 h 4405856"/>
                <a:gd name="connsiteX120" fmla="*/ 3322026 w 4696136"/>
                <a:gd name="connsiteY120" fmla="*/ 4318042 h 4405856"/>
                <a:gd name="connsiteX121" fmla="*/ 3372826 w 4696136"/>
                <a:gd name="connsiteY121" fmla="*/ 4391068 h 4405856"/>
                <a:gd name="connsiteX122" fmla="*/ 3422039 w 4696136"/>
                <a:gd name="connsiteY122" fmla="*/ 4394243 h 4405856"/>
                <a:gd name="connsiteX123" fmla="*/ 3377588 w 4696136"/>
                <a:gd name="connsiteY123" fmla="*/ 4300581 h 4405856"/>
                <a:gd name="connsiteX124" fmla="*/ 3334726 w 4696136"/>
                <a:gd name="connsiteY124" fmla="*/ 4232318 h 4405856"/>
                <a:gd name="connsiteX125" fmla="*/ 3377589 w 4696136"/>
                <a:gd name="connsiteY125" fmla="*/ 4216442 h 4405856"/>
                <a:gd name="connsiteX126" fmla="*/ 3358538 w 4696136"/>
                <a:gd name="connsiteY126" fmla="*/ 4175168 h 4405856"/>
                <a:gd name="connsiteX127" fmla="*/ 3410926 w 4696136"/>
                <a:gd name="connsiteY127" fmla="*/ 4184693 h 4405856"/>
                <a:gd name="connsiteX128" fmla="*/ 3390289 w 4696136"/>
                <a:gd name="connsiteY128" fmla="*/ 4151355 h 4405856"/>
                <a:gd name="connsiteX129" fmla="*/ 3411608 w 4696136"/>
                <a:gd name="connsiteY129" fmla="*/ 4134801 h 4405856"/>
                <a:gd name="connsiteX130" fmla="*/ 3532711 w 4696136"/>
                <a:gd name="connsiteY130" fmla="*/ 4220074 h 4405856"/>
                <a:gd name="connsiteX131" fmla="*/ 3568088 w 4696136"/>
                <a:gd name="connsiteY131" fmla="*/ 4206917 h 4405856"/>
                <a:gd name="connsiteX132" fmla="*/ 3620475 w 4696136"/>
                <a:gd name="connsiteY132" fmla="*/ 4272006 h 4405856"/>
                <a:gd name="connsiteX133" fmla="*/ 3641113 w 4696136"/>
                <a:gd name="connsiteY133" fmla="*/ 4330743 h 4405856"/>
                <a:gd name="connsiteX134" fmla="*/ 3749063 w 4696136"/>
                <a:gd name="connsiteY134" fmla="*/ 4349792 h 4405856"/>
                <a:gd name="connsiteX135" fmla="*/ 3688739 w 4696136"/>
                <a:gd name="connsiteY135" fmla="*/ 4283117 h 4405856"/>
                <a:gd name="connsiteX136" fmla="*/ 3685563 w 4696136"/>
                <a:gd name="connsiteY136" fmla="*/ 4214855 h 4405856"/>
                <a:gd name="connsiteX137" fmla="*/ 3739538 w 4696136"/>
                <a:gd name="connsiteY137" fmla="*/ 4270418 h 4405856"/>
                <a:gd name="connsiteX138" fmla="*/ 3788751 w 4696136"/>
                <a:gd name="connsiteY138" fmla="*/ 4275180 h 4405856"/>
                <a:gd name="connsiteX139" fmla="*/ 3782401 w 4696136"/>
                <a:gd name="connsiteY139" fmla="*/ 4225968 h 4405856"/>
                <a:gd name="connsiteX140" fmla="*/ 3842726 w 4696136"/>
                <a:gd name="connsiteY140" fmla="*/ 4230730 h 4405856"/>
                <a:gd name="connsiteX141" fmla="*/ 3904638 w 4696136"/>
                <a:gd name="connsiteY141" fmla="*/ 4273592 h 4405856"/>
                <a:gd name="connsiteX142" fmla="*/ 3936388 w 4696136"/>
                <a:gd name="connsiteY142" fmla="*/ 4260893 h 4405856"/>
                <a:gd name="connsiteX143" fmla="*/ 3930039 w 4696136"/>
                <a:gd name="connsiteY143" fmla="*/ 4225968 h 4405856"/>
                <a:gd name="connsiteX144" fmla="*/ 3971314 w 4696136"/>
                <a:gd name="connsiteY144" fmla="*/ 4202156 h 4405856"/>
                <a:gd name="connsiteX145" fmla="*/ 4055451 w 4696136"/>
                <a:gd name="connsiteY145" fmla="*/ 4259306 h 4405856"/>
                <a:gd name="connsiteX146" fmla="*/ 4072914 w 4696136"/>
                <a:gd name="connsiteY146" fmla="*/ 4157708 h 4405856"/>
                <a:gd name="connsiteX147" fmla="*/ 4047514 w 4696136"/>
                <a:gd name="connsiteY147" fmla="*/ 4135482 h 4405856"/>
                <a:gd name="connsiteX148" fmla="*/ 3974488 w 4696136"/>
                <a:gd name="connsiteY148" fmla="*/ 4092619 h 4405856"/>
                <a:gd name="connsiteX149" fmla="*/ 3996713 w 4696136"/>
                <a:gd name="connsiteY149" fmla="*/ 4067220 h 4405856"/>
                <a:gd name="connsiteX150" fmla="*/ 4017351 w 4696136"/>
                <a:gd name="connsiteY150" fmla="*/ 4044994 h 4405856"/>
                <a:gd name="connsiteX151" fmla="*/ 4071326 w 4696136"/>
                <a:gd name="connsiteY151" fmla="*/ 4076745 h 4405856"/>
                <a:gd name="connsiteX152" fmla="*/ 4077676 w 4696136"/>
                <a:gd name="connsiteY152" fmla="*/ 4032295 h 4405856"/>
                <a:gd name="connsiteX153" fmla="*/ 4022113 w 4696136"/>
                <a:gd name="connsiteY153" fmla="*/ 4008482 h 4405856"/>
                <a:gd name="connsiteX154" fmla="*/ 4020526 w 4696136"/>
                <a:gd name="connsiteY154" fmla="*/ 3998958 h 4405856"/>
                <a:gd name="connsiteX155" fmla="*/ 4007825 w 4696136"/>
                <a:gd name="connsiteY155" fmla="*/ 3960859 h 4405856"/>
                <a:gd name="connsiteX156" fmla="*/ 4014175 w 4696136"/>
                <a:gd name="connsiteY156" fmla="*/ 3913233 h 4405856"/>
                <a:gd name="connsiteX157" fmla="*/ 4025288 w 4696136"/>
                <a:gd name="connsiteY157" fmla="*/ 3857670 h 4405856"/>
                <a:gd name="connsiteX158" fmla="*/ 3987188 w 4696136"/>
                <a:gd name="connsiteY158" fmla="*/ 3827508 h 4405856"/>
                <a:gd name="connsiteX159" fmla="*/ 4020525 w 4696136"/>
                <a:gd name="connsiteY159" fmla="*/ 3817983 h 4405856"/>
                <a:gd name="connsiteX160" fmla="*/ 3998300 w 4696136"/>
                <a:gd name="connsiteY160" fmla="*/ 3781470 h 4405856"/>
                <a:gd name="connsiteX161" fmla="*/ 4036401 w 4696136"/>
                <a:gd name="connsiteY161" fmla="*/ 3776709 h 4405856"/>
                <a:gd name="connsiteX162" fmla="*/ 4042750 w 4696136"/>
                <a:gd name="connsiteY162" fmla="*/ 3743370 h 4405856"/>
                <a:gd name="connsiteX163" fmla="*/ 4104664 w 4696136"/>
                <a:gd name="connsiteY163" fmla="*/ 3752897 h 4405856"/>
                <a:gd name="connsiteX164" fmla="*/ 4137777 w 4696136"/>
                <a:gd name="connsiteY164" fmla="*/ 3768089 h 4405856"/>
                <a:gd name="connsiteX165" fmla="*/ 4103984 w 4696136"/>
                <a:gd name="connsiteY165" fmla="*/ 3809137 h 4405856"/>
                <a:gd name="connsiteX166" fmla="*/ 4142992 w 4696136"/>
                <a:gd name="connsiteY166" fmla="*/ 3916633 h 4405856"/>
                <a:gd name="connsiteX167" fmla="*/ 4195379 w 4696136"/>
                <a:gd name="connsiteY167" fmla="*/ 3947931 h 4405856"/>
                <a:gd name="connsiteX168" fmla="*/ 4247313 w 4696136"/>
                <a:gd name="connsiteY168" fmla="*/ 3905749 h 4405856"/>
                <a:gd name="connsiteX169" fmla="*/ 4333038 w 4696136"/>
                <a:gd name="connsiteY169" fmla="*/ 3857216 h 4405856"/>
                <a:gd name="connsiteX170" fmla="*/ 4315802 w 4696136"/>
                <a:gd name="connsiteY170" fmla="*/ 3768315 h 4405856"/>
                <a:gd name="connsiteX171" fmla="*/ 4393136 w 4696136"/>
                <a:gd name="connsiteY171" fmla="*/ 3635646 h 4405856"/>
                <a:gd name="connsiteX172" fmla="*/ 4685690 w 4696136"/>
                <a:gd name="connsiteY172" fmla="*/ 3302498 h 4405856"/>
                <a:gd name="connsiteX173" fmla="*/ 4604273 w 4696136"/>
                <a:gd name="connsiteY173" fmla="*/ 3293426 h 4405856"/>
                <a:gd name="connsiteX174" fmla="*/ 4608810 w 4696136"/>
                <a:gd name="connsiteY174" fmla="*/ 3201578 h 4405856"/>
                <a:gd name="connsiteX175" fmla="*/ 4559823 w 4696136"/>
                <a:gd name="connsiteY175" fmla="*/ 3176406 h 4405856"/>
                <a:gd name="connsiteX176" fmla="*/ 4475686 w 4696136"/>
                <a:gd name="connsiteY176" fmla="*/ 3207928 h 4405856"/>
                <a:gd name="connsiteX177" fmla="*/ 4438947 w 4696136"/>
                <a:gd name="connsiteY177" fmla="*/ 3171643 h 4405856"/>
                <a:gd name="connsiteX178" fmla="*/ 4483624 w 4696136"/>
                <a:gd name="connsiteY178" fmla="*/ 3148738 h 4405856"/>
                <a:gd name="connsiteX179" fmla="*/ 4354357 w 4696136"/>
                <a:gd name="connsiteY179" fmla="*/ 2935559 h 4405856"/>
                <a:gd name="connsiteX180" fmla="*/ 4369323 w 4696136"/>
                <a:gd name="connsiteY180" fmla="*/ 2905396 h 4405856"/>
                <a:gd name="connsiteX181" fmla="*/ 4345738 w 4696136"/>
                <a:gd name="connsiteY181" fmla="*/ 2789736 h 4405856"/>
                <a:gd name="connsiteX182" fmla="*/ 4186989 w 4696136"/>
                <a:gd name="connsiteY182" fmla="*/ 2778850 h 4405856"/>
                <a:gd name="connsiteX183" fmla="*/ 4153651 w 4696136"/>
                <a:gd name="connsiteY183" fmla="*/ 2827608 h 4405856"/>
                <a:gd name="connsiteX184" fmla="*/ 4064751 w 4696136"/>
                <a:gd name="connsiteY184" fmla="*/ 2842124 h 4405856"/>
                <a:gd name="connsiteX185" fmla="*/ 4071101 w 4696136"/>
                <a:gd name="connsiteY185" fmla="*/ 2820125 h 4405856"/>
                <a:gd name="connsiteX186" fmla="*/ 4017579 w 4696136"/>
                <a:gd name="connsiteY186" fmla="*/ 2804024 h 4405856"/>
                <a:gd name="connsiteX187" fmla="*/ 3992860 w 4696136"/>
                <a:gd name="connsiteY187" fmla="*/ 2638923 h 4405856"/>
                <a:gd name="connsiteX188" fmla="*/ 3712553 w 4696136"/>
                <a:gd name="connsiteY188" fmla="*/ 2572248 h 4405856"/>
                <a:gd name="connsiteX189" fmla="*/ 3576254 w 4696136"/>
                <a:gd name="connsiteY189" fmla="*/ 2615564 h 4405856"/>
                <a:gd name="connsiteX190" fmla="*/ 3444265 w 4696136"/>
                <a:gd name="connsiteY190" fmla="*/ 2608080 h 4405856"/>
                <a:gd name="connsiteX191" fmla="*/ 3311822 w 4696136"/>
                <a:gd name="connsiteY191" fmla="*/ 2497182 h 4405856"/>
                <a:gd name="connsiteX192" fmla="*/ 3098644 w 4696136"/>
                <a:gd name="connsiteY192" fmla="*/ 2193969 h 4405856"/>
                <a:gd name="connsiteX193" fmla="*/ 2700182 w 4696136"/>
                <a:gd name="connsiteY193" fmla="*/ 2054496 h 4405856"/>
                <a:gd name="connsiteX194" fmla="*/ 2463644 w 4696136"/>
                <a:gd name="connsiteY194" fmla="*/ 1741532 h 4405856"/>
                <a:gd name="connsiteX195" fmla="*/ 2497435 w 4696136"/>
                <a:gd name="connsiteY195" fmla="*/ 1716586 h 4405856"/>
                <a:gd name="connsiteX196" fmla="*/ 2557079 w 4696136"/>
                <a:gd name="connsiteY196" fmla="*/ 1799589 h 4405856"/>
                <a:gd name="connsiteX197" fmla="*/ 2577263 w 4696136"/>
                <a:gd name="connsiteY197" fmla="*/ 1782126 h 4405856"/>
                <a:gd name="connsiteX198" fmla="*/ 2620353 w 4696136"/>
                <a:gd name="connsiteY198" fmla="*/ 1812970 h 4405856"/>
                <a:gd name="connsiteX199" fmla="*/ 2709026 w 4696136"/>
                <a:gd name="connsiteY199" fmla="*/ 1759221 h 4405856"/>
                <a:gd name="connsiteX200" fmla="*/ 2725128 w 4696136"/>
                <a:gd name="connsiteY200" fmla="*/ 1738811 h 4405856"/>
                <a:gd name="connsiteX201" fmla="*/ 2783411 w 4696136"/>
                <a:gd name="connsiteY201" fmla="*/ 1739037 h 4405856"/>
                <a:gd name="connsiteX202" fmla="*/ 2799514 w 4696136"/>
                <a:gd name="connsiteY202" fmla="*/ 1705927 h 4405856"/>
                <a:gd name="connsiteX203" fmla="*/ 2780690 w 4696136"/>
                <a:gd name="connsiteY203" fmla="*/ 1680300 h 4405856"/>
                <a:gd name="connsiteX204" fmla="*/ 2713562 w 4696136"/>
                <a:gd name="connsiteY204" fmla="*/ 1700257 h 4405856"/>
                <a:gd name="connsiteX205" fmla="*/ 2691790 w 4696136"/>
                <a:gd name="connsiteY205" fmla="*/ 1646736 h 4405856"/>
                <a:gd name="connsiteX206" fmla="*/ 2713108 w 4696136"/>
                <a:gd name="connsiteY206" fmla="*/ 1617026 h 4405856"/>
                <a:gd name="connsiteX207" fmla="*/ 2656638 w 4696136"/>
                <a:gd name="connsiteY207" fmla="*/ 1513612 h 4405856"/>
                <a:gd name="connsiteX208" fmla="*/ 2608107 w 4696136"/>
                <a:gd name="connsiteY208" fmla="*/ 1552393 h 4405856"/>
                <a:gd name="connsiteX209" fmla="*/ 2518752 w 4696136"/>
                <a:gd name="connsiteY209" fmla="*/ 1497737 h 4405856"/>
                <a:gd name="connsiteX210" fmla="*/ 2570686 w 4696136"/>
                <a:gd name="connsiteY210" fmla="*/ 1405208 h 4405856"/>
                <a:gd name="connsiteX211" fmla="*/ 2527824 w 4696136"/>
                <a:gd name="connsiteY211" fmla="*/ 1284105 h 4405856"/>
                <a:gd name="connsiteX212" fmla="*/ 2542565 w 4696136"/>
                <a:gd name="connsiteY212" fmla="*/ 1160053 h 4405856"/>
                <a:gd name="connsiteX213" fmla="*/ 2637815 w 4696136"/>
                <a:gd name="connsiteY213" fmla="*/ 1086348 h 4405856"/>
                <a:gd name="connsiteX214" fmla="*/ 2743044 w 4696136"/>
                <a:gd name="connsiteY214" fmla="*/ 1063896 h 4405856"/>
                <a:gd name="connsiteX215" fmla="*/ 2679997 w 4696136"/>
                <a:gd name="connsiteY215" fmla="*/ 974089 h 4405856"/>
                <a:gd name="connsiteX216" fmla="*/ 2662761 w 4696136"/>
                <a:gd name="connsiteY216" fmla="*/ 1018766 h 4405856"/>
                <a:gd name="connsiteX217" fmla="*/ 2619446 w 4696136"/>
                <a:gd name="connsiteY217" fmla="*/ 971595 h 4405856"/>
                <a:gd name="connsiteX218" fmla="*/ 2640764 w 4696136"/>
                <a:gd name="connsiteY218" fmla="*/ 886323 h 4405856"/>
                <a:gd name="connsiteX219" fmla="*/ 2713788 w 4696136"/>
                <a:gd name="connsiteY219" fmla="*/ 789032 h 4405856"/>
                <a:gd name="connsiteX220" fmla="*/ 2696779 w 4696136"/>
                <a:gd name="connsiteY220" fmla="*/ 682443 h 4405856"/>
                <a:gd name="connsiteX221" fmla="*/ 2525557 w 4696136"/>
                <a:gd name="connsiteY221" fmla="*/ 692194 h 4405856"/>
                <a:gd name="connsiteX222" fmla="*/ 2506279 w 4696136"/>
                <a:gd name="connsiteY222" fmla="*/ 734831 h 4405856"/>
                <a:gd name="connsiteX223" fmla="*/ 2474076 w 4696136"/>
                <a:gd name="connsiteY223" fmla="*/ 667248 h 4405856"/>
                <a:gd name="connsiteX224" fmla="*/ 2444366 w 4696136"/>
                <a:gd name="connsiteY224" fmla="*/ 707616 h 4405856"/>
                <a:gd name="connsiteX225" fmla="*/ 2258857 w 4696136"/>
                <a:gd name="connsiteY225" fmla="*/ 741180 h 4405856"/>
                <a:gd name="connsiteX0" fmla="*/ 2263097 w 4700376"/>
                <a:gd name="connsiteY0" fmla="*/ 741180 h 4405856"/>
                <a:gd name="connsiteX1" fmla="*/ 1936978 w 4700376"/>
                <a:gd name="connsiteY1" fmla="*/ 583337 h 4405856"/>
                <a:gd name="connsiteX2" fmla="*/ 1976890 w 4700376"/>
                <a:gd name="connsiteY2" fmla="*/ 433432 h 4405856"/>
                <a:gd name="connsiteX3" fmla="*/ 1922916 w 4700376"/>
                <a:gd name="connsiteY3" fmla="*/ 423907 h 4405856"/>
                <a:gd name="connsiteX4" fmla="*/ 1919741 w 4700376"/>
                <a:gd name="connsiteY4" fmla="*/ 395333 h 4405856"/>
                <a:gd name="connsiteX5" fmla="*/ 1964191 w 4700376"/>
                <a:gd name="connsiteY5" fmla="*/ 403270 h 4405856"/>
                <a:gd name="connsiteX6" fmla="*/ 1907041 w 4700376"/>
                <a:gd name="connsiteY6" fmla="*/ 315957 h 4405856"/>
                <a:gd name="connsiteX7" fmla="*/ 1918153 w 4700376"/>
                <a:gd name="connsiteY7" fmla="*/ 355645 h 4405856"/>
                <a:gd name="connsiteX8" fmla="*/ 1865765 w 4700376"/>
                <a:gd name="connsiteY8" fmla="*/ 320720 h 4405856"/>
                <a:gd name="connsiteX9" fmla="*/ 1886403 w 4700376"/>
                <a:gd name="connsiteY9" fmla="*/ 287383 h 4405856"/>
                <a:gd name="connsiteX10" fmla="*/ 1851478 w 4700376"/>
                <a:gd name="connsiteY10" fmla="*/ 225472 h 4405856"/>
                <a:gd name="connsiteX11" fmla="*/ 1884815 w 4700376"/>
                <a:gd name="connsiteY11" fmla="*/ 227061 h 4405856"/>
                <a:gd name="connsiteX12" fmla="*/ 1841953 w 4700376"/>
                <a:gd name="connsiteY12" fmla="*/ 133398 h 4405856"/>
                <a:gd name="connsiteX13" fmla="*/ 1816554 w 4700376"/>
                <a:gd name="connsiteY13" fmla="*/ 131810 h 4405856"/>
                <a:gd name="connsiteX14" fmla="*/ 1805441 w 4700376"/>
                <a:gd name="connsiteY14" fmla="*/ 84185 h 4405856"/>
                <a:gd name="connsiteX15" fmla="*/ 1837190 w 4700376"/>
                <a:gd name="connsiteY15" fmla="*/ 66723 h 4405856"/>
                <a:gd name="connsiteX16" fmla="*/ 1832428 w 4700376"/>
                <a:gd name="connsiteY16" fmla="*/ 23861 h 4405856"/>
                <a:gd name="connsiteX17" fmla="*/ 1773691 w 4700376"/>
                <a:gd name="connsiteY17" fmla="*/ 28624 h 4405856"/>
                <a:gd name="connsiteX18" fmla="*/ 1580016 w 4700376"/>
                <a:gd name="connsiteY18" fmla="*/ 127049 h 4405856"/>
                <a:gd name="connsiteX19" fmla="*/ 1545091 w 4700376"/>
                <a:gd name="connsiteY19" fmla="*/ 252462 h 4405856"/>
                <a:gd name="connsiteX20" fmla="*/ 1549853 w 4700376"/>
                <a:gd name="connsiteY20" fmla="*/ 288974 h 4405856"/>
                <a:gd name="connsiteX21" fmla="*/ 1521278 w 4700376"/>
                <a:gd name="connsiteY21" fmla="*/ 303261 h 4405856"/>
                <a:gd name="connsiteX22" fmla="*/ 1589540 w 4700376"/>
                <a:gd name="connsiteY22" fmla="*/ 482645 h 4405856"/>
                <a:gd name="connsiteX23" fmla="*/ 1502229 w 4700376"/>
                <a:gd name="connsiteY23" fmla="*/ 400099 h 4405856"/>
                <a:gd name="connsiteX24" fmla="*/ 1451428 w 4700376"/>
                <a:gd name="connsiteY24" fmla="*/ 366762 h 4405856"/>
                <a:gd name="connsiteX25" fmla="*/ 1422853 w 4700376"/>
                <a:gd name="connsiteY25" fmla="*/ 401687 h 4405856"/>
                <a:gd name="connsiteX26" fmla="*/ 1421266 w 4700376"/>
                <a:gd name="connsiteY26" fmla="*/ 515987 h 4405856"/>
                <a:gd name="connsiteX27" fmla="*/ 1435553 w 4700376"/>
                <a:gd name="connsiteY27" fmla="*/ 612820 h 4405856"/>
                <a:gd name="connsiteX28" fmla="*/ 1353003 w 4700376"/>
                <a:gd name="connsiteY28" fmla="*/ 620761 h 4405856"/>
                <a:gd name="connsiteX29" fmla="*/ 1376816 w 4700376"/>
                <a:gd name="connsiteY29" fmla="*/ 590598 h 4405856"/>
                <a:gd name="connsiteX30" fmla="*/ 1313316 w 4700376"/>
                <a:gd name="connsiteY30" fmla="*/ 547736 h 4405856"/>
                <a:gd name="connsiteX31" fmla="*/ 1272041 w 4700376"/>
                <a:gd name="connsiteY31" fmla="*/ 501699 h 4405856"/>
                <a:gd name="connsiteX32" fmla="*/ 1222828 w 4700376"/>
                <a:gd name="connsiteY32" fmla="*/ 512811 h 4405856"/>
                <a:gd name="connsiteX33" fmla="*/ 1251403 w 4700376"/>
                <a:gd name="connsiteY33" fmla="*/ 446136 h 4405856"/>
                <a:gd name="connsiteX34" fmla="*/ 1221240 w 4700376"/>
                <a:gd name="connsiteY34" fmla="*/ 481062 h 4405856"/>
                <a:gd name="connsiteX35" fmla="*/ 1187903 w 4700376"/>
                <a:gd name="connsiteY35" fmla="*/ 423911 h 4405856"/>
                <a:gd name="connsiteX36" fmla="*/ 1168853 w 4700376"/>
                <a:gd name="connsiteY36" fmla="*/ 417561 h 4405856"/>
                <a:gd name="connsiteX37" fmla="*/ 1167266 w 4700376"/>
                <a:gd name="connsiteY37" fmla="*/ 376287 h 4405856"/>
                <a:gd name="connsiteX38" fmla="*/ 1132341 w 4700376"/>
                <a:gd name="connsiteY38" fmla="*/ 273100 h 4405856"/>
                <a:gd name="connsiteX39" fmla="*/ 1092653 w 4700376"/>
                <a:gd name="connsiteY39" fmla="*/ 219123 h 4405856"/>
                <a:gd name="connsiteX40" fmla="*/ 1168854 w 4700376"/>
                <a:gd name="connsiteY40" fmla="*/ 282624 h 4405856"/>
                <a:gd name="connsiteX41" fmla="*/ 1227592 w 4700376"/>
                <a:gd name="connsiteY41" fmla="*/ 320723 h 4405856"/>
                <a:gd name="connsiteX42" fmla="*/ 1251403 w 4700376"/>
                <a:gd name="connsiteY42" fmla="*/ 281036 h 4405856"/>
                <a:gd name="connsiteX43" fmla="*/ 1270453 w 4700376"/>
                <a:gd name="connsiteY43" fmla="*/ 215949 h 4405856"/>
                <a:gd name="connsiteX44" fmla="*/ 1232353 w 4700376"/>
                <a:gd name="connsiteY44" fmla="*/ 185786 h 4405856"/>
                <a:gd name="connsiteX45" fmla="*/ 1259341 w 4700376"/>
                <a:gd name="connsiteY45" fmla="*/ 144511 h 4405856"/>
                <a:gd name="connsiteX46" fmla="*/ 1211716 w 4700376"/>
                <a:gd name="connsiteY46" fmla="*/ 50848 h 4405856"/>
                <a:gd name="connsiteX47" fmla="*/ 1194253 w 4700376"/>
                <a:gd name="connsiteY47" fmla="*/ 6399 h 4405856"/>
                <a:gd name="connsiteX48" fmla="*/ 1057728 w 4700376"/>
                <a:gd name="connsiteY48" fmla="*/ 120699 h 4405856"/>
                <a:gd name="connsiteX49" fmla="*/ 995815 w 4700376"/>
                <a:gd name="connsiteY49" fmla="*/ 115936 h 4405856"/>
                <a:gd name="connsiteX50" fmla="*/ 983116 w 4700376"/>
                <a:gd name="connsiteY50" fmla="*/ 57199 h 4405856"/>
                <a:gd name="connsiteX51" fmla="*/ 897391 w 4700376"/>
                <a:gd name="connsiteY51" fmla="*/ 104824 h 4405856"/>
                <a:gd name="connsiteX52" fmla="*/ 833891 w 4700376"/>
                <a:gd name="connsiteY52" fmla="*/ 139748 h 4405856"/>
                <a:gd name="connsiteX53" fmla="*/ 738640 w 4700376"/>
                <a:gd name="connsiteY53" fmla="*/ 147686 h 4405856"/>
                <a:gd name="connsiteX54" fmla="*/ 716416 w 4700376"/>
                <a:gd name="connsiteY54" fmla="*/ 177849 h 4405856"/>
                <a:gd name="connsiteX55" fmla="*/ 679903 w 4700376"/>
                <a:gd name="connsiteY55" fmla="*/ 201661 h 4405856"/>
                <a:gd name="connsiteX56" fmla="*/ 714829 w 4700376"/>
                <a:gd name="connsiteY56" fmla="*/ 288974 h 4405856"/>
                <a:gd name="connsiteX57" fmla="*/ 582160 w 4700376"/>
                <a:gd name="connsiteY57" fmla="*/ 542516 h 4405856"/>
                <a:gd name="connsiteX58" fmla="*/ 528185 w 4700376"/>
                <a:gd name="connsiteY58" fmla="*/ 580843 h 4405856"/>
                <a:gd name="connsiteX59" fmla="*/ 600076 w 4700376"/>
                <a:gd name="connsiteY59" fmla="*/ 633231 h 4405856"/>
                <a:gd name="connsiteX60" fmla="*/ 563110 w 4700376"/>
                <a:gd name="connsiteY60" fmla="*/ 673825 h 4405856"/>
                <a:gd name="connsiteX61" fmla="*/ 580573 w 4700376"/>
                <a:gd name="connsiteY61" fmla="*/ 720316 h 4405856"/>
                <a:gd name="connsiteX62" fmla="*/ 511856 w 4700376"/>
                <a:gd name="connsiteY62" fmla="*/ 701719 h 4405856"/>
                <a:gd name="connsiteX63" fmla="*/ 456748 w 4700376"/>
                <a:gd name="connsiteY63" fmla="*/ 726665 h 4405856"/>
                <a:gd name="connsiteX64" fmla="*/ 389846 w 4700376"/>
                <a:gd name="connsiteY64" fmla="*/ 695143 h 4405856"/>
                <a:gd name="connsiteX65" fmla="*/ 391434 w 4700376"/>
                <a:gd name="connsiteY65" fmla="*/ 652734 h 4405856"/>
                <a:gd name="connsiteX66" fmla="*/ 279855 w 4700376"/>
                <a:gd name="connsiteY66" fmla="*/ 675412 h 4405856"/>
                <a:gd name="connsiteX67" fmla="*/ 270104 w 4700376"/>
                <a:gd name="connsiteY67" fmla="*/ 760457 h 4405856"/>
                <a:gd name="connsiteX68" fmla="*/ 268743 w 4700376"/>
                <a:gd name="connsiteY68" fmla="*/ 763636 h 4405856"/>
                <a:gd name="connsiteX69" fmla="*/ 4310 w 4700376"/>
                <a:gd name="connsiteY69" fmla="*/ 1394776 h 4405856"/>
                <a:gd name="connsiteX70" fmla="*/ 513444 w 4700376"/>
                <a:gd name="connsiteY70" fmla="*/ 2288539 h 4405856"/>
                <a:gd name="connsiteX71" fmla="*/ 527959 w 4700376"/>
                <a:gd name="connsiteY71" fmla="*/ 2324825 h 4405856"/>
                <a:gd name="connsiteX72" fmla="*/ 542473 w 4700376"/>
                <a:gd name="connsiteY72" fmla="*/ 2390139 h 4405856"/>
                <a:gd name="connsiteX73" fmla="*/ 564244 w 4700376"/>
                <a:gd name="connsiteY73" fmla="*/ 2440939 h 4405856"/>
                <a:gd name="connsiteX74" fmla="*/ 600530 w 4700376"/>
                <a:gd name="connsiteY74" fmla="*/ 2557053 h 4405856"/>
                <a:gd name="connsiteX75" fmla="*/ 622301 w 4700376"/>
                <a:gd name="connsiteY75" fmla="*/ 2622368 h 4405856"/>
                <a:gd name="connsiteX76" fmla="*/ 629559 w 4700376"/>
                <a:gd name="connsiteY76" fmla="*/ 2644139 h 4405856"/>
                <a:gd name="connsiteX77" fmla="*/ 651330 w 4700376"/>
                <a:gd name="connsiteY77" fmla="*/ 2687682 h 4405856"/>
                <a:gd name="connsiteX78" fmla="*/ 673101 w 4700376"/>
                <a:gd name="connsiteY78" fmla="*/ 2738482 h 4405856"/>
                <a:gd name="connsiteX79" fmla="*/ 680359 w 4700376"/>
                <a:gd name="connsiteY79" fmla="*/ 2767511 h 4405856"/>
                <a:gd name="connsiteX80" fmla="*/ 716644 w 4700376"/>
                <a:gd name="connsiteY80" fmla="*/ 2818311 h 4405856"/>
                <a:gd name="connsiteX81" fmla="*/ 738416 w 4700376"/>
                <a:gd name="connsiteY81" fmla="*/ 2876368 h 4405856"/>
                <a:gd name="connsiteX82" fmla="*/ 760187 w 4700376"/>
                <a:gd name="connsiteY82" fmla="*/ 2898139 h 4405856"/>
                <a:gd name="connsiteX83" fmla="*/ 796473 w 4700376"/>
                <a:gd name="connsiteY83" fmla="*/ 2970711 h 4405856"/>
                <a:gd name="connsiteX84" fmla="*/ 832759 w 4700376"/>
                <a:gd name="connsiteY84" fmla="*/ 3021511 h 4405856"/>
                <a:gd name="connsiteX85" fmla="*/ 840016 w 4700376"/>
                <a:gd name="connsiteY85" fmla="*/ 3043282 h 4405856"/>
                <a:gd name="connsiteX86" fmla="*/ 890816 w 4700376"/>
                <a:gd name="connsiteY86" fmla="*/ 3108596 h 4405856"/>
                <a:gd name="connsiteX87" fmla="*/ 919844 w 4700376"/>
                <a:gd name="connsiteY87" fmla="*/ 3173911 h 4405856"/>
                <a:gd name="connsiteX88" fmla="*/ 941616 w 4700376"/>
                <a:gd name="connsiteY88" fmla="*/ 3202939 h 4405856"/>
                <a:gd name="connsiteX89" fmla="*/ 956130 w 4700376"/>
                <a:gd name="connsiteY89" fmla="*/ 3260996 h 4405856"/>
                <a:gd name="connsiteX90" fmla="*/ 963387 w 4700376"/>
                <a:gd name="connsiteY90" fmla="*/ 3282768 h 4405856"/>
                <a:gd name="connsiteX91" fmla="*/ 970644 w 4700376"/>
                <a:gd name="connsiteY91" fmla="*/ 3311796 h 4405856"/>
                <a:gd name="connsiteX92" fmla="*/ 977901 w 4700376"/>
                <a:gd name="connsiteY92" fmla="*/ 3377111 h 4405856"/>
                <a:gd name="connsiteX93" fmla="*/ 999673 w 4700376"/>
                <a:gd name="connsiteY93" fmla="*/ 3435168 h 4405856"/>
                <a:gd name="connsiteX94" fmla="*/ 1028701 w 4700376"/>
                <a:gd name="connsiteY94" fmla="*/ 3478711 h 4405856"/>
                <a:gd name="connsiteX95" fmla="*/ 1057730 w 4700376"/>
                <a:gd name="connsiteY95" fmla="*/ 3529511 h 4405856"/>
                <a:gd name="connsiteX96" fmla="*/ 1086759 w 4700376"/>
                <a:gd name="connsiteY96" fmla="*/ 3551282 h 4405856"/>
                <a:gd name="connsiteX97" fmla="*/ 1130301 w 4700376"/>
                <a:gd name="connsiteY97" fmla="*/ 3594825 h 4405856"/>
                <a:gd name="connsiteX98" fmla="*/ 1159330 w 4700376"/>
                <a:gd name="connsiteY98" fmla="*/ 3616596 h 4405856"/>
                <a:gd name="connsiteX99" fmla="*/ 1195616 w 4700376"/>
                <a:gd name="connsiteY99" fmla="*/ 3660139 h 4405856"/>
                <a:gd name="connsiteX100" fmla="*/ 1224644 w 4700376"/>
                <a:gd name="connsiteY100" fmla="*/ 3681911 h 4405856"/>
                <a:gd name="connsiteX101" fmla="*/ 1297216 w 4700376"/>
                <a:gd name="connsiteY101" fmla="*/ 3747225 h 4405856"/>
                <a:gd name="connsiteX102" fmla="*/ 1333501 w 4700376"/>
                <a:gd name="connsiteY102" fmla="*/ 3790768 h 4405856"/>
                <a:gd name="connsiteX103" fmla="*/ 1355273 w 4700376"/>
                <a:gd name="connsiteY103" fmla="*/ 3805282 h 4405856"/>
                <a:gd name="connsiteX104" fmla="*/ 1391559 w 4700376"/>
                <a:gd name="connsiteY104" fmla="*/ 3848825 h 4405856"/>
                <a:gd name="connsiteX105" fmla="*/ 1420587 w 4700376"/>
                <a:gd name="connsiteY105" fmla="*/ 3870596 h 4405856"/>
                <a:gd name="connsiteX106" fmla="*/ 1514930 w 4700376"/>
                <a:gd name="connsiteY106" fmla="*/ 3914139 h 4405856"/>
                <a:gd name="connsiteX107" fmla="*/ 1964873 w 4700376"/>
                <a:gd name="connsiteY107" fmla="*/ 3899625 h 4405856"/>
                <a:gd name="connsiteX108" fmla="*/ 2015673 w 4700376"/>
                <a:gd name="connsiteY108" fmla="*/ 3885111 h 4405856"/>
                <a:gd name="connsiteX109" fmla="*/ 2102759 w 4700376"/>
                <a:gd name="connsiteY109" fmla="*/ 3877853 h 4405856"/>
                <a:gd name="connsiteX110" fmla="*/ 2182587 w 4700376"/>
                <a:gd name="connsiteY110" fmla="*/ 3863339 h 4405856"/>
                <a:gd name="connsiteX111" fmla="*/ 2240644 w 4700376"/>
                <a:gd name="connsiteY111" fmla="*/ 3856082 h 4405856"/>
                <a:gd name="connsiteX112" fmla="*/ 2269673 w 4700376"/>
                <a:gd name="connsiteY112" fmla="*/ 3841568 h 4405856"/>
                <a:gd name="connsiteX113" fmla="*/ 2334987 w 4700376"/>
                <a:gd name="connsiteY113" fmla="*/ 3819796 h 4405856"/>
                <a:gd name="connsiteX114" fmla="*/ 2371273 w 4700376"/>
                <a:gd name="connsiteY114" fmla="*/ 3805282 h 4405856"/>
                <a:gd name="connsiteX115" fmla="*/ 2472873 w 4700376"/>
                <a:gd name="connsiteY115" fmla="*/ 3790768 h 4405856"/>
                <a:gd name="connsiteX116" fmla="*/ 2501901 w 4700376"/>
                <a:gd name="connsiteY116" fmla="*/ 3783511 h 4405856"/>
                <a:gd name="connsiteX117" fmla="*/ 3122387 w 4700376"/>
                <a:gd name="connsiteY117" fmla="*/ 4130265 h 4405856"/>
                <a:gd name="connsiteX118" fmla="*/ 3208791 w 4700376"/>
                <a:gd name="connsiteY118" fmla="*/ 4316455 h 4405856"/>
                <a:gd name="connsiteX119" fmla="*/ 3269116 w 4700376"/>
                <a:gd name="connsiteY119" fmla="*/ 4375193 h 4405856"/>
                <a:gd name="connsiteX120" fmla="*/ 3280228 w 4700376"/>
                <a:gd name="connsiteY120" fmla="*/ 4345030 h 4405856"/>
                <a:gd name="connsiteX121" fmla="*/ 3326266 w 4700376"/>
                <a:gd name="connsiteY121" fmla="*/ 4318042 h 4405856"/>
                <a:gd name="connsiteX122" fmla="*/ 3377066 w 4700376"/>
                <a:gd name="connsiteY122" fmla="*/ 4391068 h 4405856"/>
                <a:gd name="connsiteX123" fmla="*/ 3426279 w 4700376"/>
                <a:gd name="connsiteY123" fmla="*/ 4394243 h 4405856"/>
                <a:gd name="connsiteX124" fmla="*/ 3381828 w 4700376"/>
                <a:gd name="connsiteY124" fmla="*/ 4300581 h 4405856"/>
                <a:gd name="connsiteX125" fmla="*/ 3338966 w 4700376"/>
                <a:gd name="connsiteY125" fmla="*/ 4232318 h 4405856"/>
                <a:gd name="connsiteX126" fmla="*/ 3381829 w 4700376"/>
                <a:gd name="connsiteY126" fmla="*/ 4216442 h 4405856"/>
                <a:gd name="connsiteX127" fmla="*/ 3362778 w 4700376"/>
                <a:gd name="connsiteY127" fmla="*/ 4175168 h 4405856"/>
                <a:gd name="connsiteX128" fmla="*/ 3415166 w 4700376"/>
                <a:gd name="connsiteY128" fmla="*/ 4184693 h 4405856"/>
                <a:gd name="connsiteX129" fmla="*/ 3394529 w 4700376"/>
                <a:gd name="connsiteY129" fmla="*/ 4151355 h 4405856"/>
                <a:gd name="connsiteX130" fmla="*/ 3415848 w 4700376"/>
                <a:gd name="connsiteY130" fmla="*/ 4134801 h 4405856"/>
                <a:gd name="connsiteX131" fmla="*/ 3536951 w 4700376"/>
                <a:gd name="connsiteY131" fmla="*/ 4220074 h 4405856"/>
                <a:gd name="connsiteX132" fmla="*/ 3572328 w 4700376"/>
                <a:gd name="connsiteY132" fmla="*/ 4206917 h 4405856"/>
                <a:gd name="connsiteX133" fmla="*/ 3624715 w 4700376"/>
                <a:gd name="connsiteY133" fmla="*/ 4272006 h 4405856"/>
                <a:gd name="connsiteX134" fmla="*/ 3645353 w 4700376"/>
                <a:gd name="connsiteY134" fmla="*/ 4330743 h 4405856"/>
                <a:gd name="connsiteX135" fmla="*/ 3753303 w 4700376"/>
                <a:gd name="connsiteY135" fmla="*/ 4349792 h 4405856"/>
                <a:gd name="connsiteX136" fmla="*/ 3692979 w 4700376"/>
                <a:gd name="connsiteY136" fmla="*/ 4283117 h 4405856"/>
                <a:gd name="connsiteX137" fmla="*/ 3689803 w 4700376"/>
                <a:gd name="connsiteY137" fmla="*/ 4214855 h 4405856"/>
                <a:gd name="connsiteX138" fmla="*/ 3743778 w 4700376"/>
                <a:gd name="connsiteY138" fmla="*/ 4270418 h 4405856"/>
                <a:gd name="connsiteX139" fmla="*/ 3792991 w 4700376"/>
                <a:gd name="connsiteY139" fmla="*/ 4275180 h 4405856"/>
                <a:gd name="connsiteX140" fmla="*/ 3786641 w 4700376"/>
                <a:gd name="connsiteY140" fmla="*/ 4225968 h 4405856"/>
                <a:gd name="connsiteX141" fmla="*/ 3846966 w 4700376"/>
                <a:gd name="connsiteY141" fmla="*/ 4230730 h 4405856"/>
                <a:gd name="connsiteX142" fmla="*/ 3908878 w 4700376"/>
                <a:gd name="connsiteY142" fmla="*/ 4273592 h 4405856"/>
                <a:gd name="connsiteX143" fmla="*/ 3940628 w 4700376"/>
                <a:gd name="connsiteY143" fmla="*/ 4260893 h 4405856"/>
                <a:gd name="connsiteX144" fmla="*/ 3934279 w 4700376"/>
                <a:gd name="connsiteY144" fmla="*/ 4225968 h 4405856"/>
                <a:gd name="connsiteX145" fmla="*/ 3975554 w 4700376"/>
                <a:gd name="connsiteY145" fmla="*/ 4202156 h 4405856"/>
                <a:gd name="connsiteX146" fmla="*/ 4059691 w 4700376"/>
                <a:gd name="connsiteY146" fmla="*/ 4259306 h 4405856"/>
                <a:gd name="connsiteX147" fmla="*/ 4077154 w 4700376"/>
                <a:gd name="connsiteY147" fmla="*/ 4157708 h 4405856"/>
                <a:gd name="connsiteX148" fmla="*/ 4051754 w 4700376"/>
                <a:gd name="connsiteY148" fmla="*/ 4135482 h 4405856"/>
                <a:gd name="connsiteX149" fmla="*/ 3978728 w 4700376"/>
                <a:gd name="connsiteY149" fmla="*/ 4092619 h 4405856"/>
                <a:gd name="connsiteX150" fmla="*/ 4000953 w 4700376"/>
                <a:gd name="connsiteY150" fmla="*/ 4067220 h 4405856"/>
                <a:gd name="connsiteX151" fmla="*/ 4021591 w 4700376"/>
                <a:gd name="connsiteY151" fmla="*/ 4044994 h 4405856"/>
                <a:gd name="connsiteX152" fmla="*/ 4075566 w 4700376"/>
                <a:gd name="connsiteY152" fmla="*/ 4076745 h 4405856"/>
                <a:gd name="connsiteX153" fmla="*/ 4081916 w 4700376"/>
                <a:gd name="connsiteY153" fmla="*/ 4032295 h 4405856"/>
                <a:gd name="connsiteX154" fmla="*/ 4026353 w 4700376"/>
                <a:gd name="connsiteY154" fmla="*/ 4008482 h 4405856"/>
                <a:gd name="connsiteX155" fmla="*/ 4024766 w 4700376"/>
                <a:gd name="connsiteY155" fmla="*/ 3998958 h 4405856"/>
                <a:gd name="connsiteX156" fmla="*/ 4012065 w 4700376"/>
                <a:gd name="connsiteY156" fmla="*/ 3960859 h 4405856"/>
                <a:gd name="connsiteX157" fmla="*/ 4018415 w 4700376"/>
                <a:gd name="connsiteY157" fmla="*/ 3913233 h 4405856"/>
                <a:gd name="connsiteX158" fmla="*/ 4029528 w 4700376"/>
                <a:gd name="connsiteY158" fmla="*/ 3857670 h 4405856"/>
                <a:gd name="connsiteX159" fmla="*/ 3991428 w 4700376"/>
                <a:gd name="connsiteY159" fmla="*/ 3827508 h 4405856"/>
                <a:gd name="connsiteX160" fmla="*/ 4024765 w 4700376"/>
                <a:gd name="connsiteY160" fmla="*/ 3817983 h 4405856"/>
                <a:gd name="connsiteX161" fmla="*/ 4002540 w 4700376"/>
                <a:gd name="connsiteY161" fmla="*/ 3781470 h 4405856"/>
                <a:gd name="connsiteX162" fmla="*/ 4040641 w 4700376"/>
                <a:gd name="connsiteY162" fmla="*/ 3776709 h 4405856"/>
                <a:gd name="connsiteX163" fmla="*/ 4046990 w 4700376"/>
                <a:gd name="connsiteY163" fmla="*/ 3743370 h 4405856"/>
                <a:gd name="connsiteX164" fmla="*/ 4108904 w 4700376"/>
                <a:gd name="connsiteY164" fmla="*/ 3752897 h 4405856"/>
                <a:gd name="connsiteX165" fmla="*/ 4142017 w 4700376"/>
                <a:gd name="connsiteY165" fmla="*/ 3768089 h 4405856"/>
                <a:gd name="connsiteX166" fmla="*/ 4108224 w 4700376"/>
                <a:gd name="connsiteY166" fmla="*/ 3809137 h 4405856"/>
                <a:gd name="connsiteX167" fmla="*/ 4147232 w 4700376"/>
                <a:gd name="connsiteY167" fmla="*/ 3916633 h 4405856"/>
                <a:gd name="connsiteX168" fmla="*/ 4199619 w 4700376"/>
                <a:gd name="connsiteY168" fmla="*/ 3947931 h 4405856"/>
                <a:gd name="connsiteX169" fmla="*/ 4251553 w 4700376"/>
                <a:gd name="connsiteY169" fmla="*/ 3905749 h 4405856"/>
                <a:gd name="connsiteX170" fmla="*/ 4337278 w 4700376"/>
                <a:gd name="connsiteY170" fmla="*/ 3857216 h 4405856"/>
                <a:gd name="connsiteX171" fmla="*/ 4320042 w 4700376"/>
                <a:gd name="connsiteY171" fmla="*/ 3768315 h 4405856"/>
                <a:gd name="connsiteX172" fmla="*/ 4397376 w 4700376"/>
                <a:gd name="connsiteY172" fmla="*/ 3635646 h 4405856"/>
                <a:gd name="connsiteX173" fmla="*/ 4689930 w 4700376"/>
                <a:gd name="connsiteY173" fmla="*/ 3302498 h 4405856"/>
                <a:gd name="connsiteX174" fmla="*/ 4608513 w 4700376"/>
                <a:gd name="connsiteY174" fmla="*/ 3293426 h 4405856"/>
                <a:gd name="connsiteX175" fmla="*/ 4613050 w 4700376"/>
                <a:gd name="connsiteY175" fmla="*/ 3201578 h 4405856"/>
                <a:gd name="connsiteX176" fmla="*/ 4564063 w 4700376"/>
                <a:gd name="connsiteY176" fmla="*/ 3176406 h 4405856"/>
                <a:gd name="connsiteX177" fmla="*/ 4479926 w 4700376"/>
                <a:gd name="connsiteY177" fmla="*/ 3207928 h 4405856"/>
                <a:gd name="connsiteX178" fmla="*/ 4443187 w 4700376"/>
                <a:gd name="connsiteY178" fmla="*/ 3171643 h 4405856"/>
                <a:gd name="connsiteX179" fmla="*/ 4487864 w 4700376"/>
                <a:gd name="connsiteY179" fmla="*/ 3148738 h 4405856"/>
                <a:gd name="connsiteX180" fmla="*/ 4358597 w 4700376"/>
                <a:gd name="connsiteY180" fmla="*/ 2935559 h 4405856"/>
                <a:gd name="connsiteX181" fmla="*/ 4373563 w 4700376"/>
                <a:gd name="connsiteY181" fmla="*/ 2905396 h 4405856"/>
                <a:gd name="connsiteX182" fmla="*/ 4349978 w 4700376"/>
                <a:gd name="connsiteY182" fmla="*/ 2789736 h 4405856"/>
                <a:gd name="connsiteX183" fmla="*/ 4191229 w 4700376"/>
                <a:gd name="connsiteY183" fmla="*/ 2778850 h 4405856"/>
                <a:gd name="connsiteX184" fmla="*/ 4157891 w 4700376"/>
                <a:gd name="connsiteY184" fmla="*/ 2827608 h 4405856"/>
                <a:gd name="connsiteX185" fmla="*/ 4068991 w 4700376"/>
                <a:gd name="connsiteY185" fmla="*/ 2842124 h 4405856"/>
                <a:gd name="connsiteX186" fmla="*/ 4075341 w 4700376"/>
                <a:gd name="connsiteY186" fmla="*/ 2820125 h 4405856"/>
                <a:gd name="connsiteX187" fmla="*/ 4021819 w 4700376"/>
                <a:gd name="connsiteY187" fmla="*/ 2804024 h 4405856"/>
                <a:gd name="connsiteX188" fmla="*/ 3997100 w 4700376"/>
                <a:gd name="connsiteY188" fmla="*/ 2638923 h 4405856"/>
                <a:gd name="connsiteX189" fmla="*/ 3716793 w 4700376"/>
                <a:gd name="connsiteY189" fmla="*/ 2572248 h 4405856"/>
                <a:gd name="connsiteX190" fmla="*/ 3580494 w 4700376"/>
                <a:gd name="connsiteY190" fmla="*/ 2615564 h 4405856"/>
                <a:gd name="connsiteX191" fmla="*/ 3448505 w 4700376"/>
                <a:gd name="connsiteY191" fmla="*/ 2608080 h 4405856"/>
                <a:gd name="connsiteX192" fmla="*/ 3316062 w 4700376"/>
                <a:gd name="connsiteY192" fmla="*/ 2497182 h 4405856"/>
                <a:gd name="connsiteX193" fmla="*/ 3102884 w 4700376"/>
                <a:gd name="connsiteY193" fmla="*/ 2193969 h 4405856"/>
                <a:gd name="connsiteX194" fmla="*/ 2704422 w 4700376"/>
                <a:gd name="connsiteY194" fmla="*/ 2054496 h 4405856"/>
                <a:gd name="connsiteX195" fmla="*/ 2467884 w 4700376"/>
                <a:gd name="connsiteY195" fmla="*/ 1741532 h 4405856"/>
                <a:gd name="connsiteX196" fmla="*/ 2501675 w 4700376"/>
                <a:gd name="connsiteY196" fmla="*/ 1716586 h 4405856"/>
                <a:gd name="connsiteX197" fmla="*/ 2561319 w 4700376"/>
                <a:gd name="connsiteY197" fmla="*/ 1799589 h 4405856"/>
                <a:gd name="connsiteX198" fmla="*/ 2581503 w 4700376"/>
                <a:gd name="connsiteY198" fmla="*/ 1782126 h 4405856"/>
                <a:gd name="connsiteX199" fmla="*/ 2624593 w 4700376"/>
                <a:gd name="connsiteY199" fmla="*/ 1812970 h 4405856"/>
                <a:gd name="connsiteX200" fmla="*/ 2713266 w 4700376"/>
                <a:gd name="connsiteY200" fmla="*/ 1759221 h 4405856"/>
                <a:gd name="connsiteX201" fmla="*/ 2729368 w 4700376"/>
                <a:gd name="connsiteY201" fmla="*/ 1738811 h 4405856"/>
                <a:gd name="connsiteX202" fmla="*/ 2787651 w 4700376"/>
                <a:gd name="connsiteY202" fmla="*/ 1739037 h 4405856"/>
                <a:gd name="connsiteX203" fmla="*/ 2803754 w 4700376"/>
                <a:gd name="connsiteY203" fmla="*/ 1705927 h 4405856"/>
                <a:gd name="connsiteX204" fmla="*/ 2784930 w 4700376"/>
                <a:gd name="connsiteY204" fmla="*/ 1680300 h 4405856"/>
                <a:gd name="connsiteX205" fmla="*/ 2717802 w 4700376"/>
                <a:gd name="connsiteY205" fmla="*/ 1700257 h 4405856"/>
                <a:gd name="connsiteX206" fmla="*/ 2696030 w 4700376"/>
                <a:gd name="connsiteY206" fmla="*/ 1646736 h 4405856"/>
                <a:gd name="connsiteX207" fmla="*/ 2717348 w 4700376"/>
                <a:gd name="connsiteY207" fmla="*/ 1617026 h 4405856"/>
                <a:gd name="connsiteX208" fmla="*/ 2660878 w 4700376"/>
                <a:gd name="connsiteY208" fmla="*/ 1513612 h 4405856"/>
                <a:gd name="connsiteX209" fmla="*/ 2612347 w 4700376"/>
                <a:gd name="connsiteY209" fmla="*/ 1552393 h 4405856"/>
                <a:gd name="connsiteX210" fmla="*/ 2522992 w 4700376"/>
                <a:gd name="connsiteY210" fmla="*/ 1497737 h 4405856"/>
                <a:gd name="connsiteX211" fmla="*/ 2574926 w 4700376"/>
                <a:gd name="connsiteY211" fmla="*/ 1405208 h 4405856"/>
                <a:gd name="connsiteX212" fmla="*/ 2532064 w 4700376"/>
                <a:gd name="connsiteY212" fmla="*/ 1284105 h 4405856"/>
                <a:gd name="connsiteX213" fmla="*/ 2546805 w 4700376"/>
                <a:gd name="connsiteY213" fmla="*/ 1160053 h 4405856"/>
                <a:gd name="connsiteX214" fmla="*/ 2642055 w 4700376"/>
                <a:gd name="connsiteY214" fmla="*/ 1086348 h 4405856"/>
                <a:gd name="connsiteX215" fmla="*/ 2747284 w 4700376"/>
                <a:gd name="connsiteY215" fmla="*/ 1063896 h 4405856"/>
                <a:gd name="connsiteX216" fmla="*/ 2684237 w 4700376"/>
                <a:gd name="connsiteY216" fmla="*/ 974089 h 4405856"/>
                <a:gd name="connsiteX217" fmla="*/ 2667001 w 4700376"/>
                <a:gd name="connsiteY217" fmla="*/ 1018766 h 4405856"/>
                <a:gd name="connsiteX218" fmla="*/ 2623686 w 4700376"/>
                <a:gd name="connsiteY218" fmla="*/ 971595 h 4405856"/>
                <a:gd name="connsiteX219" fmla="*/ 2645004 w 4700376"/>
                <a:gd name="connsiteY219" fmla="*/ 886323 h 4405856"/>
                <a:gd name="connsiteX220" fmla="*/ 2718028 w 4700376"/>
                <a:gd name="connsiteY220" fmla="*/ 789032 h 4405856"/>
                <a:gd name="connsiteX221" fmla="*/ 2701019 w 4700376"/>
                <a:gd name="connsiteY221" fmla="*/ 682443 h 4405856"/>
                <a:gd name="connsiteX222" fmla="*/ 2529797 w 4700376"/>
                <a:gd name="connsiteY222" fmla="*/ 692194 h 4405856"/>
                <a:gd name="connsiteX223" fmla="*/ 2510519 w 4700376"/>
                <a:gd name="connsiteY223" fmla="*/ 734831 h 4405856"/>
                <a:gd name="connsiteX224" fmla="*/ 2478316 w 4700376"/>
                <a:gd name="connsiteY224" fmla="*/ 667248 h 4405856"/>
                <a:gd name="connsiteX225" fmla="*/ 2448606 w 4700376"/>
                <a:gd name="connsiteY225" fmla="*/ 707616 h 4405856"/>
                <a:gd name="connsiteX226" fmla="*/ 2263097 w 4700376"/>
                <a:gd name="connsiteY226" fmla="*/ 741180 h 4405856"/>
                <a:gd name="connsiteX0" fmla="*/ 2264667 w 4701946"/>
                <a:gd name="connsiteY0" fmla="*/ 741180 h 4405856"/>
                <a:gd name="connsiteX1" fmla="*/ 1938548 w 4701946"/>
                <a:gd name="connsiteY1" fmla="*/ 583337 h 4405856"/>
                <a:gd name="connsiteX2" fmla="*/ 1978460 w 4701946"/>
                <a:gd name="connsiteY2" fmla="*/ 433432 h 4405856"/>
                <a:gd name="connsiteX3" fmla="*/ 1924486 w 4701946"/>
                <a:gd name="connsiteY3" fmla="*/ 423907 h 4405856"/>
                <a:gd name="connsiteX4" fmla="*/ 1921311 w 4701946"/>
                <a:gd name="connsiteY4" fmla="*/ 395333 h 4405856"/>
                <a:gd name="connsiteX5" fmla="*/ 1965761 w 4701946"/>
                <a:gd name="connsiteY5" fmla="*/ 403270 h 4405856"/>
                <a:gd name="connsiteX6" fmla="*/ 1908611 w 4701946"/>
                <a:gd name="connsiteY6" fmla="*/ 315957 h 4405856"/>
                <a:gd name="connsiteX7" fmla="*/ 1919723 w 4701946"/>
                <a:gd name="connsiteY7" fmla="*/ 355645 h 4405856"/>
                <a:gd name="connsiteX8" fmla="*/ 1867335 w 4701946"/>
                <a:gd name="connsiteY8" fmla="*/ 320720 h 4405856"/>
                <a:gd name="connsiteX9" fmla="*/ 1887973 w 4701946"/>
                <a:gd name="connsiteY9" fmla="*/ 287383 h 4405856"/>
                <a:gd name="connsiteX10" fmla="*/ 1853048 w 4701946"/>
                <a:gd name="connsiteY10" fmla="*/ 225472 h 4405856"/>
                <a:gd name="connsiteX11" fmla="*/ 1886385 w 4701946"/>
                <a:gd name="connsiteY11" fmla="*/ 227061 h 4405856"/>
                <a:gd name="connsiteX12" fmla="*/ 1843523 w 4701946"/>
                <a:gd name="connsiteY12" fmla="*/ 133398 h 4405856"/>
                <a:gd name="connsiteX13" fmla="*/ 1818124 w 4701946"/>
                <a:gd name="connsiteY13" fmla="*/ 131810 h 4405856"/>
                <a:gd name="connsiteX14" fmla="*/ 1807011 w 4701946"/>
                <a:gd name="connsiteY14" fmla="*/ 84185 h 4405856"/>
                <a:gd name="connsiteX15" fmla="*/ 1838760 w 4701946"/>
                <a:gd name="connsiteY15" fmla="*/ 66723 h 4405856"/>
                <a:gd name="connsiteX16" fmla="*/ 1833998 w 4701946"/>
                <a:gd name="connsiteY16" fmla="*/ 23861 h 4405856"/>
                <a:gd name="connsiteX17" fmla="*/ 1775261 w 4701946"/>
                <a:gd name="connsiteY17" fmla="*/ 28624 h 4405856"/>
                <a:gd name="connsiteX18" fmla="*/ 1581586 w 4701946"/>
                <a:gd name="connsiteY18" fmla="*/ 127049 h 4405856"/>
                <a:gd name="connsiteX19" fmla="*/ 1546661 w 4701946"/>
                <a:gd name="connsiteY19" fmla="*/ 252462 h 4405856"/>
                <a:gd name="connsiteX20" fmla="*/ 1551423 w 4701946"/>
                <a:gd name="connsiteY20" fmla="*/ 288974 h 4405856"/>
                <a:gd name="connsiteX21" fmla="*/ 1522848 w 4701946"/>
                <a:gd name="connsiteY21" fmla="*/ 303261 h 4405856"/>
                <a:gd name="connsiteX22" fmla="*/ 1591110 w 4701946"/>
                <a:gd name="connsiteY22" fmla="*/ 482645 h 4405856"/>
                <a:gd name="connsiteX23" fmla="*/ 1503799 w 4701946"/>
                <a:gd name="connsiteY23" fmla="*/ 400099 h 4405856"/>
                <a:gd name="connsiteX24" fmla="*/ 1452998 w 4701946"/>
                <a:gd name="connsiteY24" fmla="*/ 366762 h 4405856"/>
                <a:gd name="connsiteX25" fmla="*/ 1424423 w 4701946"/>
                <a:gd name="connsiteY25" fmla="*/ 401687 h 4405856"/>
                <a:gd name="connsiteX26" fmla="*/ 1422836 w 4701946"/>
                <a:gd name="connsiteY26" fmla="*/ 515987 h 4405856"/>
                <a:gd name="connsiteX27" fmla="*/ 1437123 w 4701946"/>
                <a:gd name="connsiteY27" fmla="*/ 612820 h 4405856"/>
                <a:gd name="connsiteX28" fmla="*/ 1354573 w 4701946"/>
                <a:gd name="connsiteY28" fmla="*/ 620761 h 4405856"/>
                <a:gd name="connsiteX29" fmla="*/ 1378386 w 4701946"/>
                <a:gd name="connsiteY29" fmla="*/ 590598 h 4405856"/>
                <a:gd name="connsiteX30" fmla="*/ 1314886 w 4701946"/>
                <a:gd name="connsiteY30" fmla="*/ 547736 h 4405856"/>
                <a:gd name="connsiteX31" fmla="*/ 1273611 w 4701946"/>
                <a:gd name="connsiteY31" fmla="*/ 501699 h 4405856"/>
                <a:gd name="connsiteX32" fmla="*/ 1224398 w 4701946"/>
                <a:gd name="connsiteY32" fmla="*/ 512811 h 4405856"/>
                <a:gd name="connsiteX33" fmla="*/ 1252973 w 4701946"/>
                <a:gd name="connsiteY33" fmla="*/ 446136 h 4405856"/>
                <a:gd name="connsiteX34" fmla="*/ 1222810 w 4701946"/>
                <a:gd name="connsiteY34" fmla="*/ 481062 h 4405856"/>
                <a:gd name="connsiteX35" fmla="*/ 1189473 w 4701946"/>
                <a:gd name="connsiteY35" fmla="*/ 423911 h 4405856"/>
                <a:gd name="connsiteX36" fmla="*/ 1170423 w 4701946"/>
                <a:gd name="connsiteY36" fmla="*/ 417561 h 4405856"/>
                <a:gd name="connsiteX37" fmla="*/ 1168836 w 4701946"/>
                <a:gd name="connsiteY37" fmla="*/ 376287 h 4405856"/>
                <a:gd name="connsiteX38" fmla="*/ 1133911 w 4701946"/>
                <a:gd name="connsiteY38" fmla="*/ 273100 h 4405856"/>
                <a:gd name="connsiteX39" fmla="*/ 1094223 w 4701946"/>
                <a:gd name="connsiteY39" fmla="*/ 219123 h 4405856"/>
                <a:gd name="connsiteX40" fmla="*/ 1170424 w 4701946"/>
                <a:gd name="connsiteY40" fmla="*/ 282624 h 4405856"/>
                <a:gd name="connsiteX41" fmla="*/ 1229162 w 4701946"/>
                <a:gd name="connsiteY41" fmla="*/ 320723 h 4405856"/>
                <a:gd name="connsiteX42" fmla="*/ 1252973 w 4701946"/>
                <a:gd name="connsiteY42" fmla="*/ 281036 h 4405856"/>
                <a:gd name="connsiteX43" fmla="*/ 1272023 w 4701946"/>
                <a:gd name="connsiteY43" fmla="*/ 215949 h 4405856"/>
                <a:gd name="connsiteX44" fmla="*/ 1233923 w 4701946"/>
                <a:gd name="connsiteY44" fmla="*/ 185786 h 4405856"/>
                <a:gd name="connsiteX45" fmla="*/ 1260911 w 4701946"/>
                <a:gd name="connsiteY45" fmla="*/ 144511 h 4405856"/>
                <a:gd name="connsiteX46" fmla="*/ 1213286 w 4701946"/>
                <a:gd name="connsiteY46" fmla="*/ 50848 h 4405856"/>
                <a:gd name="connsiteX47" fmla="*/ 1195823 w 4701946"/>
                <a:gd name="connsiteY47" fmla="*/ 6399 h 4405856"/>
                <a:gd name="connsiteX48" fmla="*/ 1059298 w 4701946"/>
                <a:gd name="connsiteY48" fmla="*/ 120699 h 4405856"/>
                <a:gd name="connsiteX49" fmla="*/ 997385 w 4701946"/>
                <a:gd name="connsiteY49" fmla="*/ 115936 h 4405856"/>
                <a:gd name="connsiteX50" fmla="*/ 984686 w 4701946"/>
                <a:gd name="connsiteY50" fmla="*/ 57199 h 4405856"/>
                <a:gd name="connsiteX51" fmla="*/ 898961 w 4701946"/>
                <a:gd name="connsiteY51" fmla="*/ 104824 h 4405856"/>
                <a:gd name="connsiteX52" fmla="*/ 835461 w 4701946"/>
                <a:gd name="connsiteY52" fmla="*/ 139748 h 4405856"/>
                <a:gd name="connsiteX53" fmla="*/ 740210 w 4701946"/>
                <a:gd name="connsiteY53" fmla="*/ 147686 h 4405856"/>
                <a:gd name="connsiteX54" fmla="*/ 717986 w 4701946"/>
                <a:gd name="connsiteY54" fmla="*/ 177849 h 4405856"/>
                <a:gd name="connsiteX55" fmla="*/ 681473 w 4701946"/>
                <a:gd name="connsiteY55" fmla="*/ 201661 h 4405856"/>
                <a:gd name="connsiteX56" fmla="*/ 716399 w 4701946"/>
                <a:gd name="connsiteY56" fmla="*/ 288974 h 4405856"/>
                <a:gd name="connsiteX57" fmla="*/ 583730 w 4701946"/>
                <a:gd name="connsiteY57" fmla="*/ 542516 h 4405856"/>
                <a:gd name="connsiteX58" fmla="*/ 529755 w 4701946"/>
                <a:gd name="connsiteY58" fmla="*/ 580843 h 4405856"/>
                <a:gd name="connsiteX59" fmla="*/ 601646 w 4701946"/>
                <a:gd name="connsiteY59" fmla="*/ 633231 h 4405856"/>
                <a:gd name="connsiteX60" fmla="*/ 564680 w 4701946"/>
                <a:gd name="connsiteY60" fmla="*/ 673825 h 4405856"/>
                <a:gd name="connsiteX61" fmla="*/ 582143 w 4701946"/>
                <a:gd name="connsiteY61" fmla="*/ 720316 h 4405856"/>
                <a:gd name="connsiteX62" fmla="*/ 513426 w 4701946"/>
                <a:gd name="connsiteY62" fmla="*/ 701719 h 4405856"/>
                <a:gd name="connsiteX63" fmla="*/ 458318 w 4701946"/>
                <a:gd name="connsiteY63" fmla="*/ 726665 h 4405856"/>
                <a:gd name="connsiteX64" fmla="*/ 391416 w 4701946"/>
                <a:gd name="connsiteY64" fmla="*/ 695143 h 4405856"/>
                <a:gd name="connsiteX65" fmla="*/ 393004 w 4701946"/>
                <a:gd name="connsiteY65" fmla="*/ 652734 h 4405856"/>
                <a:gd name="connsiteX66" fmla="*/ 281425 w 4701946"/>
                <a:gd name="connsiteY66" fmla="*/ 675412 h 4405856"/>
                <a:gd name="connsiteX67" fmla="*/ 271674 w 4701946"/>
                <a:gd name="connsiteY67" fmla="*/ 760457 h 4405856"/>
                <a:gd name="connsiteX68" fmla="*/ 192526 w 4701946"/>
                <a:gd name="connsiteY68" fmla="*/ 865236 h 4405856"/>
                <a:gd name="connsiteX69" fmla="*/ 5880 w 4701946"/>
                <a:gd name="connsiteY69" fmla="*/ 1394776 h 4405856"/>
                <a:gd name="connsiteX70" fmla="*/ 515014 w 4701946"/>
                <a:gd name="connsiteY70" fmla="*/ 2288539 h 4405856"/>
                <a:gd name="connsiteX71" fmla="*/ 529529 w 4701946"/>
                <a:gd name="connsiteY71" fmla="*/ 2324825 h 4405856"/>
                <a:gd name="connsiteX72" fmla="*/ 544043 w 4701946"/>
                <a:gd name="connsiteY72" fmla="*/ 2390139 h 4405856"/>
                <a:gd name="connsiteX73" fmla="*/ 565814 w 4701946"/>
                <a:gd name="connsiteY73" fmla="*/ 2440939 h 4405856"/>
                <a:gd name="connsiteX74" fmla="*/ 602100 w 4701946"/>
                <a:gd name="connsiteY74" fmla="*/ 2557053 h 4405856"/>
                <a:gd name="connsiteX75" fmla="*/ 623871 w 4701946"/>
                <a:gd name="connsiteY75" fmla="*/ 2622368 h 4405856"/>
                <a:gd name="connsiteX76" fmla="*/ 631129 w 4701946"/>
                <a:gd name="connsiteY76" fmla="*/ 2644139 h 4405856"/>
                <a:gd name="connsiteX77" fmla="*/ 652900 w 4701946"/>
                <a:gd name="connsiteY77" fmla="*/ 2687682 h 4405856"/>
                <a:gd name="connsiteX78" fmla="*/ 674671 w 4701946"/>
                <a:gd name="connsiteY78" fmla="*/ 2738482 h 4405856"/>
                <a:gd name="connsiteX79" fmla="*/ 681929 w 4701946"/>
                <a:gd name="connsiteY79" fmla="*/ 2767511 h 4405856"/>
                <a:gd name="connsiteX80" fmla="*/ 718214 w 4701946"/>
                <a:gd name="connsiteY80" fmla="*/ 2818311 h 4405856"/>
                <a:gd name="connsiteX81" fmla="*/ 739986 w 4701946"/>
                <a:gd name="connsiteY81" fmla="*/ 2876368 h 4405856"/>
                <a:gd name="connsiteX82" fmla="*/ 761757 w 4701946"/>
                <a:gd name="connsiteY82" fmla="*/ 2898139 h 4405856"/>
                <a:gd name="connsiteX83" fmla="*/ 798043 w 4701946"/>
                <a:gd name="connsiteY83" fmla="*/ 2970711 h 4405856"/>
                <a:gd name="connsiteX84" fmla="*/ 834329 w 4701946"/>
                <a:gd name="connsiteY84" fmla="*/ 3021511 h 4405856"/>
                <a:gd name="connsiteX85" fmla="*/ 841586 w 4701946"/>
                <a:gd name="connsiteY85" fmla="*/ 3043282 h 4405856"/>
                <a:gd name="connsiteX86" fmla="*/ 892386 w 4701946"/>
                <a:gd name="connsiteY86" fmla="*/ 3108596 h 4405856"/>
                <a:gd name="connsiteX87" fmla="*/ 921414 w 4701946"/>
                <a:gd name="connsiteY87" fmla="*/ 3173911 h 4405856"/>
                <a:gd name="connsiteX88" fmla="*/ 943186 w 4701946"/>
                <a:gd name="connsiteY88" fmla="*/ 3202939 h 4405856"/>
                <a:gd name="connsiteX89" fmla="*/ 957700 w 4701946"/>
                <a:gd name="connsiteY89" fmla="*/ 3260996 h 4405856"/>
                <a:gd name="connsiteX90" fmla="*/ 964957 w 4701946"/>
                <a:gd name="connsiteY90" fmla="*/ 3282768 h 4405856"/>
                <a:gd name="connsiteX91" fmla="*/ 972214 w 4701946"/>
                <a:gd name="connsiteY91" fmla="*/ 3311796 h 4405856"/>
                <a:gd name="connsiteX92" fmla="*/ 979471 w 4701946"/>
                <a:gd name="connsiteY92" fmla="*/ 3377111 h 4405856"/>
                <a:gd name="connsiteX93" fmla="*/ 1001243 w 4701946"/>
                <a:gd name="connsiteY93" fmla="*/ 3435168 h 4405856"/>
                <a:gd name="connsiteX94" fmla="*/ 1030271 w 4701946"/>
                <a:gd name="connsiteY94" fmla="*/ 3478711 h 4405856"/>
                <a:gd name="connsiteX95" fmla="*/ 1059300 w 4701946"/>
                <a:gd name="connsiteY95" fmla="*/ 3529511 h 4405856"/>
                <a:gd name="connsiteX96" fmla="*/ 1088329 w 4701946"/>
                <a:gd name="connsiteY96" fmla="*/ 3551282 h 4405856"/>
                <a:gd name="connsiteX97" fmla="*/ 1131871 w 4701946"/>
                <a:gd name="connsiteY97" fmla="*/ 3594825 h 4405856"/>
                <a:gd name="connsiteX98" fmla="*/ 1160900 w 4701946"/>
                <a:gd name="connsiteY98" fmla="*/ 3616596 h 4405856"/>
                <a:gd name="connsiteX99" fmla="*/ 1197186 w 4701946"/>
                <a:gd name="connsiteY99" fmla="*/ 3660139 h 4405856"/>
                <a:gd name="connsiteX100" fmla="*/ 1226214 w 4701946"/>
                <a:gd name="connsiteY100" fmla="*/ 3681911 h 4405856"/>
                <a:gd name="connsiteX101" fmla="*/ 1298786 w 4701946"/>
                <a:gd name="connsiteY101" fmla="*/ 3747225 h 4405856"/>
                <a:gd name="connsiteX102" fmla="*/ 1335071 w 4701946"/>
                <a:gd name="connsiteY102" fmla="*/ 3790768 h 4405856"/>
                <a:gd name="connsiteX103" fmla="*/ 1356843 w 4701946"/>
                <a:gd name="connsiteY103" fmla="*/ 3805282 h 4405856"/>
                <a:gd name="connsiteX104" fmla="*/ 1393129 w 4701946"/>
                <a:gd name="connsiteY104" fmla="*/ 3848825 h 4405856"/>
                <a:gd name="connsiteX105" fmla="*/ 1422157 w 4701946"/>
                <a:gd name="connsiteY105" fmla="*/ 3870596 h 4405856"/>
                <a:gd name="connsiteX106" fmla="*/ 1516500 w 4701946"/>
                <a:gd name="connsiteY106" fmla="*/ 3914139 h 4405856"/>
                <a:gd name="connsiteX107" fmla="*/ 1966443 w 4701946"/>
                <a:gd name="connsiteY107" fmla="*/ 3899625 h 4405856"/>
                <a:gd name="connsiteX108" fmla="*/ 2017243 w 4701946"/>
                <a:gd name="connsiteY108" fmla="*/ 3885111 h 4405856"/>
                <a:gd name="connsiteX109" fmla="*/ 2104329 w 4701946"/>
                <a:gd name="connsiteY109" fmla="*/ 3877853 h 4405856"/>
                <a:gd name="connsiteX110" fmla="*/ 2184157 w 4701946"/>
                <a:gd name="connsiteY110" fmla="*/ 3863339 h 4405856"/>
                <a:gd name="connsiteX111" fmla="*/ 2242214 w 4701946"/>
                <a:gd name="connsiteY111" fmla="*/ 3856082 h 4405856"/>
                <a:gd name="connsiteX112" fmla="*/ 2271243 w 4701946"/>
                <a:gd name="connsiteY112" fmla="*/ 3841568 h 4405856"/>
                <a:gd name="connsiteX113" fmla="*/ 2336557 w 4701946"/>
                <a:gd name="connsiteY113" fmla="*/ 3819796 h 4405856"/>
                <a:gd name="connsiteX114" fmla="*/ 2372843 w 4701946"/>
                <a:gd name="connsiteY114" fmla="*/ 3805282 h 4405856"/>
                <a:gd name="connsiteX115" fmla="*/ 2474443 w 4701946"/>
                <a:gd name="connsiteY115" fmla="*/ 3790768 h 4405856"/>
                <a:gd name="connsiteX116" fmla="*/ 2503471 w 4701946"/>
                <a:gd name="connsiteY116" fmla="*/ 3783511 h 4405856"/>
                <a:gd name="connsiteX117" fmla="*/ 3123957 w 4701946"/>
                <a:gd name="connsiteY117" fmla="*/ 4130265 h 4405856"/>
                <a:gd name="connsiteX118" fmla="*/ 3210361 w 4701946"/>
                <a:gd name="connsiteY118" fmla="*/ 4316455 h 4405856"/>
                <a:gd name="connsiteX119" fmla="*/ 3270686 w 4701946"/>
                <a:gd name="connsiteY119" fmla="*/ 4375193 h 4405856"/>
                <a:gd name="connsiteX120" fmla="*/ 3281798 w 4701946"/>
                <a:gd name="connsiteY120" fmla="*/ 4345030 h 4405856"/>
                <a:gd name="connsiteX121" fmla="*/ 3327836 w 4701946"/>
                <a:gd name="connsiteY121" fmla="*/ 4318042 h 4405856"/>
                <a:gd name="connsiteX122" fmla="*/ 3378636 w 4701946"/>
                <a:gd name="connsiteY122" fmla="*/ 4391068 h 4405856"/>
                <a:gd name="connsiteX123" fmla="*/ 3427849 w 4701946"/>
                <a:gd name="connsiteY123" fmla="*/ 4394243 h 4405856"/>
                <a:gd name="connsiteX124" fmla="*/ 3383398 w 4701946"/>
                <a:gd name="connsiteY124" fmla="*/ 4300581 h 4405856"/>
                <a:gd name="connsiteX125" fmla="*/ 3340536 w 4701946"/>
                <a:gd name="connsiteY125" fmla="*/ 4232318 h 4405856"/>
                <a:gd name="connsiteX126" fmla="*/ 3383399 w 4701946"/>
                <a:gd name="connsiteY126" fmla="*/ 4216442 h 4405856"/>
                <a:gd name="connsiteX127" fmla="*/ 3364348 w 4701946"/>
                <a:gd name="connsiteY127" fmla="*/ 4175168 h 4405856"/>
                <a:gd name="connsiteX128" fmla="*/ 3416736 w 4701946"/>
                <a:gd name="connsiteY128" fmla="*/ 4184693 h 4405856"/>
                <a:gd name="connsiteX129" fmla="*/ 3396099 w 4701946"/>
                <a:gd name="connsiteY129" fmla="*/ 4151355 h 4405856"/>
                <a:gd name="connsiteX130" fmla="*/ 3417418 w 4701946"/>
                <a:gd name="connsiteY130" fmla="*/ 4134801 h 4405856"/>
                <a:gd name="connsiteX131" fmla="*/ 3538521 w 4701946"/>
                <a:gd name="connsiteY131" fmla="*/ 4220074 h 4405856"/>
                <a:gd name="connsiteX132" fmla="*/ 3573898 w 4701946"/>
                <a:gd name="connsiteY132" fmla="*/ 4206917 h 4405856"/>
                <a:gd name="connsiteX133" fmla="*/ 3626285 w 4701946"/>
                <a:gd name="connsiteY133" fmla="*/ 4272006 h 4405856"/>
                <a:gd name="connsiteX134" fmla="*/ 3646923 w 4701946"/>
                <a:gd name="connsiteY134" fmla="*/ 4330743 h 4405856"/>
                <a:gd name="connsiteX135" fmla="*/ 3754873 w 4701946"/>
                <a:gd name="connsiteY135" fmla="*/ 4349792 h 4405856"/>
                <a:gd name="connsiteX136" fmla="*/ 3694549 w 4701946"/>
                <a:gd name="connsiteY136" fmla="*/ 4283117 h 4405856"/>
                <a:gd name="connsiteX137" fmla="*/ 3691373 w 4701946"/>
                <a:gd name="connsiteY137" fmla="*/ 4214855 h 4405856"/>
                <a:gd name="connsiteX138" fmla="*/ 3745348 w 4701946"/>
                <a:gd name="connsiteY138" fmla="*/ 4270418 h 4405856"/>
                <a:gd name="connsiteX139" fmla="*/ 3794561 w 4701946"/>
                <a:gd name="connsiteY139" fmla="*/ 4275180 h 4405856"/>
                <a:gd name="connsiteX140" fmla="*/ 3788211 w 4701946"/>
                <a:gd name="connsiteY140" fmla="*/ 4225968 h 4405856"/>
                <a:gd name="connsiteX141" fmla="*/ 3848536 w 4701946"/>
                <a:gd name="connsiteY141" fmla="*/ 4230730 h 4405856"/>
                <a:gd name="connsiteX142" fmla="*/ 3910448 w 4701946"/>
                <a:gd name="connsiteY142" fmla="*/ 4273592 h 4405856"/>
                <a:gd name="connsiteX143" fmla="*/ 3942198 w 4701946"/>
                <a:gd name="connsiteY143" fmla="*/ 4260893 h 4405856"/>
                <a:gd name="connsiteX144" fmla="*/ 3935849 w 4701946"/>
                <a:gd name="connsiteY144" fmla="*/ 4225968 h 4405856"/>
                <a:gd name="connsiteX145" fmla="*/ 3977124 w 4701946"/>
                <a:gd name="connsiteY145" fmla="*/ 4202156 h 4405856"/>
                <a:gd name="connsiteX146" fmla="*/ 4061261 w 4701946"/>
                <a:gd name="connsiteY146" fmla="*/ 4259306 h 4405856"/>
                <a:gd name="connsiteX147" fmla="*/ 4078724 w 4701946"/>
                <a:gd name="connsiteY147" fmla="*/ 4157708 h 4405856"/>
                <a:gd name="connsiteX148" fmla="*/ 4053324 w 4701946"/>
                <a:gd name="connsiteY148" fmla="*/ 4135482 h 4405856"/>
                <a:gd name="connsiteX149" fmla="*/ 3980298 w 4701946"/>
                <a:gd name="connsiteY149" fmla="*/ 4092619 h 4405856"/>
                <a:gd name="connsiteX150" fmla="*/ 4002523 w 4701946"/>
                <a:gd name="connsiteY150" fmla="*/ 4067220 h 4405856"/>
                <a:gd name="connsiteX151" fmla="*/ 4023161 w 4701946"/>
                <a:gd name="connsiteY151" fmla="*/ 4044994 h 4405856"/>
                <a:gd name="connsiteX152" fmla="*/ 4077136 w 4701946"/>
                <a:gd name="connsiteY152" fmla="*/ 4076745 h 4405856"/>
                <a:gd name="connsiteX153" fmla="*/ 4083486 w 4701946"/>
                <a:gd name="connsiteY153" fmla="*/ 4032295 h 4405856"/>
                <a:gd name="connsiteX154" fmla="*/ 4027923 w 4701946"/>
                <a:gd name="connsiteY154" fmla="*/ 4008482 h 4405856"/>
                <a:gd name="connsiteX155" fmla="*/ 4026336 w 4701946"/>
                <a:gd name="connsiteY155" fmla="*/ 3998958 h 4405856"/>
                <a:gd name="connsiteX156" fmla="*/ 4013635 w 4701946"/>
                <a:gd name="connsiteY156" fmla="*/ 3960859 h 4405856"/>
                <a:gd name="connsiteX157" fmla="*/ 4019985 w 4701946"/>
                <a:gd name="connsiteY157" fmla="*/ 3913233 h 4405856"/>
                <a:gd name="connsiteX158" fmla="*/ 4031098 w 4701946"/>
                <a:gd name="connsiteY158" fmla="*/ 3857670 h 4405856"/>
                <a:gd name="connsiteX159" fmla="*/ 3992998 w 4701946"/>
                <a:gd name="connsiteY159" fmla="*/ 3827508 h 4405856"/>
                <a:gd name="connsiteX160" fmla="*/ 4026335 w 4701946"/>
                <a:gd name="connsiteY160" fmla="*/ 3817983 h 4405856"/>
                <a:gd name="connsiteX161" fmla="*/ 4004110 w 4701946"/>
                <a:gd name="connsiteY161" fmla="*/ 3781470 h 4405856"/>
                <a:gd name="connsiteX162" fmla="*/ 4042211 w 4701946"/>
                <a:gd name="connsiteY162" fmla="*/ 3776709 h 4405856"/>
                <a:gd name="connsiteX163" fmla="*/ 4048560 w 4701946"/>
                <a:gd name="connsiteY163" fmla="*/ 3743370 h 4405856"/>
                <a:gd name="connsiteX164" fmla="*/ 4110474 w 4701946"/>
                <a:gd name="connsiteY164" fmla="*/ 3752897 h 4405856"/>
                <a:gd name="connsiteX165" fmla="*/ 4143587 w 4701946"/>
                <a:gd name="connsiteY165" fmla="*/ 3768089 h 4405856"/>
                <a:gd name="connsiteX166" fmla="*/ 4109794 w 4701946"/>
                <a:gd name="connsiteY166" fmla="*/ 3809137 h 4405856"/>
                <a:gd name="connsiteX167" fmla="*/ 4148802 w 4701946"/>
                <a:gd name="connsiteY167" fmla="*/ 3916633 h 4405856"/>
                <a:gd name="connsiteX168" fmla="*/ 4201189 w 4701946"/>
                <a:gd name="connsiteY168" fmla="*/ 3947931 h 4405856"/>
                <a:gd name="connsiteX169" fmla="*/ 4253123 w 4701946"/>
                <a:gd name="connsiteY169" fmla="*/ 3905749 h 4405856"/>
                <a:gd name="connsiteX170" fmla="*/ 4338848 w 4701946"/>
                <a:gd name="connsiteY170" fmla="*/ 3857216 h 4405856"/>
                <a:gd name="connsiteX171" fmla="*/ 4321612 w 4701946"/>
                <a:gd name="connsiteY171" fmla="*/ 3768315 h 4405856"/>
                <a:gd name="connsiteX172" fmla="*/ 4398946 w 4701946"/>
                <a:gd name="connsiteY172" fmla="*/ 3635646 h 4405856"/>
                <a:gd name="connsiteX173" fmla="*/ 4691500 w 4701946"/>
                <a:gd name="connsiteY173" fmla="*/ 3302498 h 4405856"/>
                <a:gd name="connsiteX174" fmla="*/ 4610083 w 4701946"/>
                <a:gd name="connsiteY174" fmla="*/ 3293426 h 4405856"/>
                <a:gd name="connsiteX175" fmla="*/ 4614620 w 4701946"/>
                <a:gd name="connsiteY175" fmla="*/ 3201578 h 4405856"/>
                <a:gd name="connsiteX176" fmla="*/ 4565633 w 4701946"/>
                <a:gd name="connsiteY176" fmla="*/ 3176406 h 4405856"/>
                <a:gd name="connsiteX177" fmla="*/ 4481496 w 4701946"/>
                <a:gd name="connsiteY177" fmla="*/ 3207928 h 4405856"/>
                <a:gd name="connsiteX178" fmla="*/ 4444757 w 4701946"/>
                <a:gd name="connsiteY178" fmla="*/ 3171643 h 4405856"/>
                <a:gd name="connsiteX179" fmla="*/ 4489434 w 4701946"/>
                <a:gd name="connsiteY179" fmla="*/ 3148738 h 4405856"/>
                <a:gd name="connsiteX180" fmla="*/ 4360167 w 4701946"/>
                <a:gd name="connsiteY180" fmla="*/ 2935559 h 4405856"/>
                <a:gd name="connsiteX181" fmla="*/ 4375133 w 4701946"/>
                <a:gd name="connsiteY181" fmla="*/ 2905396 h 4405856"/>
                <a:gd name="connsiteX182" fmla="*/ 4351548 w 4701946"/>
                <a:gd name="connsiteY182" fmla="*/ 2789736 h 4405856"/>
                <a:gd name="connsiteX183" fmla="*/ 4192799 w 4701946"/>
                <a:gd name="connsiteY183" fmla="*/ 2778850 h 4405856"/>
                <a:gd name="connsiteX184" fmla="*/ 4159461 w 4701946"/>
                <a:gd name="connsiteY184" fmla="*/ 2827608 h 4405856"/>
                <a:gd name="connsiteX185" fmla="*/ 4070561 w 4701946"/>
                <a:gd name="connsiteY185" fmla="*/ 2842124 h 4405856"/>
                <a:gd name="connsiteX186" fmla="*/ 4076911 w 4701946"/>
                <a:gd name="connsiteY186" fmla="*/ 2820125 h 4405856"/>
                <a:gd name="connsiteX187" fmla="*/ 4023389 w 4701946"/>
                <a:gd name="connsiteY187" fmla="*/ 2804024 h 4405856"/>
                <a:gd name="connsiteX188" fmla="*/ 3998670 w 4701946"/>
                <a:gd name="connsiteY188" fmla="*/ 2638923 h 4405856"/>
                <a:gd name="connsiteX189" fmla="*/ 3718363 w 4701946"/>
                <a:gd name="connsiteY189" fmla="*/ 2572248 h 4405856"/>
                <a:gd name="connsiteX190" fmla="*/ 3582064 w 4701946"/>
                <a:gd name="connsiteY190" fmla="*/ 2615564 h 4405856"/>
                <a:gd name="connsiteX191" fmla="*/ 3450075 w 4701946"/>
                <a:gd name="connsiteY191" fmla="*/ 2608080 h 4405856"/>
                <a:gd name="connsiteX192" fmla="*/ 3317632 w 4701946"/>
                <a:gd name="connsiteY192" fmla="*/ 2497182 h 4405856"/>
                <a:gd name="connsiteX193" fmla="*/ 3104454 w 4701946"/>
                <a:gd name="connsiteY193" fmla="*/ 2193969 h 4405856"/>
                <a:gd name="connsiteX194" fmla="*/ 2705992 w 4701946"/>
                <a:gd name="connsiteY194" fmla="*/ 2054496 h 4405856"/>
                <a:gd name="connsiteX195" fmla="*/ 2469454 w 4701946"/>
                <a:gd name="connsiteY195" fmla="*/ 1741532 h 4405856"/>
                <a:gd name="connsiteX196" fmla="*/ 2503245 w 4701946"/>
                <a:gd name="connsiteY196" fmla="*/ 1716586 h 4405856"/>
                <a:gd name="connsiteX197" fmla="*/ 2562889 w 4701946"/>
                <a:gd name="connsiteY197" fmla="*/ 1799589 h 4405856"/>
                <a:gd name="connsiteX198" fmla="*/ 2583073 w 4701946"/>
                <a:gd name="connsiteY198" fmla="*/ 1782126 h 4405856"/>
                <a:gd name="connsiteX199" fmla="*/ 2626163 w 4701946"/>
                <a:gd name="connsiteY199" fmla="*/ 1812970 h 4405856"/>
                <a:gd name="connsiteX200" fmla="*/ 2714836 w 4701946"/>
                <a:gd name="connsiteY200" fmla="*/ 1759221 h 4405856"/>
                <a:gd name="connsiteX201" fmla="*/ 2730938 w 4701946"/>
                <a:gd name="connsiteY201" fmla="*/ 1738811 h 4405856"/>
                <a:gd name="connsiteX202" fmla="*/ 2789221 w 4701946"/>
                <a:gd name="connsiteY202" fmla="*/ 1739037 h 4405856"/>
                <a:gd name="connsiteX203" fmla="*/ 2805324 w 4701946"/>
                <a:gd name="connsiteY203" fmla="*/ 1705927 h 4405856"/>
                <a:gd name="connsiteX204" fmla="*/ 2786500 w 4701946"/>
                <a:gd name="connsiteY204" fmla="*/ 1680300 h 4405856"/>
                <a:gd name="connsiteX205" fmla="*/ 2719372 w 4701946"/>
                <a:gd name="connsiteY205" fmla="*/ 1700257 h 4405856"/>
                <a:gd name="connsiteX206" fmla="*/ 2697600 w 4701946"/>
                <a:gd name="connsiteY206" fmla="*/ 1646736 h 4405856"/>
                <a:gd name="connsiteX207" fmla="*/ 2718918 w 4701946"/>
                <a:gd name="connsiteY207" fmla="*/ 1617026 h 4405856"/>
                <a:gd name="connsiteX208" fmla="*/ 2662448 w 4701946"/>
                <a:gd name="connsiteY208" fmla="*/ 1513612 h 4405856"/>
                <a:gd name="connsiteX209" fmla="*/ 2613917 w 4701946"/>
                <a:gd name="connsiteY209" fmla="*/ 1552393 h 4405856"/>
                <a:gd name="connsiteX210" fmla="*/ 2524562 w 4701946"/>
                <a:gd name="connsiteY210" fmla="*/ 1497737 h 4405856"/>
                <a:gd name="connsiteX211" fmla="*/ 2576496 w 4701946"/>
                <a:gd name="connsiteY211" fmla="*/ 1405208 h 4405856"/>
                <a:gd name="connsiteX212" fmla="*/ 2533634 w 4701946"/>
                <a:gd name="connsiteY212" fmla="*/ 1284105 h 4405856"/>
                <a:gd name="connsiteX213" fmla="*/ 2548375 w 4701946"/>
                <a:gd name="connsiteY213" fmla="*/ 1160053 h 4405856"/>
                <a:gd name="connsiteX214" fmla="*/ 2643625 w 4701946"/>
                <a:gd name="connsiteY214" fmla="*/ 1086348 h 4405856"/>
                <a:gd name="connsiteX215" fmla="*/ 2748854 w 4701946"/>
                <a:gd name="connsiteY215" fmla="*/ 1063896 h 4405856"/>
                <a:gd name="connsiteX216" fmla="*/ 2685807 w 4701946"/>
                <a:gd name="connsiteY216" fmla="*/ 974089 h 4405856"/>
                <a:gd name="connsiteX217" fmla="*/ 2668571 w 4701946"/>
                <a:gd name="connsiteY217" fmla="*/ 1018766 h 4405856"/>
                <a:gd name="connsiteX218" fmla="*/ 2625256 w 4701946"/>
                <a:gd name="connsiteY218" fmla="*/ 971595 h 4405856"/>
                <a:gd name="connsiteX219" fmla="*/ 2646574 w 4701946"/>
                <a:gd name="connsiteY219" fmla="*/ 886323 h 4405856"/>
                <a:gd name="connsiteX220" fmla="*/ 2719598 w 4701946"/>
                <a:gd name="connsiteY220" fmla="*/ 789032 h 4405856"/>
                <a:gd name="connsiteX221" fmla="*/ 2702589 w 4701946"/>
                <a:gd name="connsiteY221" fmla="*/ 682443 h 4405856"/>
                <a:gd name="connsiteX222" fmla="*/ 2531367 w 4701946"/>
                <a:gd name="connsiteY222" fmla="*/ 692194 h 4405856"/>
                <a:gd name="connsiteX223" fmla="*/ 2512089 w 4701946"/>
                <a:gd name="connsiteY223" fmla="*/ 734831 h 4405856"/>
                <a:gd name="connsiteX224" fmla="*/ 2479886 w 4701946"/>
                <a:gd name="connsiteY224" fmla="*/ 667248 h 4405856"/>
                <a:gd name="connsiteX225" fmla="*/ 2450176 w 4701946"/>
                <a:gd name="connsiteY225" fmla="*/ 707616 h 4405856"/>
                <a:gd name="connsiteX226" fmla="*/ 2264667 w 4701946"/>
                <a:gd name="connsiteY226" fmla="*/ 741180 h 4405856"/>
                <a:gd name="connsiteX0" fmla="*/ 2267195 w 4704474"/>
                <a:gd name="connsiteY0" fmla="*/ 741180 h 4405856"/>
                <a:gd name="connsiteX1" fmla="*/ 1941076 w 4704474"/>
                <a:gd name="connsiteY1" fmla="*/ 583337 h 4405856"/>
                <a:gd name="connsiteX2" fmla="*/ 1980988 w 4704474"/>
                <a:gd name="connsiteY2" fmla="*/ 433432 h 4405856"/>
                <a:gd name="connsiteX3" fmla="*/ 1927014 w 4704474"/>
                <a:gd name="connsiteY3" fmla="*/ 423907 h 4405856"/>
                <a:gd name="connsiteX4" fmla="*/ 1923839 w 4704474"/>
                <a:gd name="connsiteY4" fmla="*/ 395333 h 4405856"/>
                <a:gd name="connsiteX5" fmla="*/ 1968289 w 4704474"/>
                <a:gd name="connsiteY5" fmla="*/ 403270 h 4405856"/>
                <a:gd name="connsiteX6" fmla="*/ 1911139 w 4704474"/>
                <a:gd name="connsiteY6" fmla="*/ 315957 h 4405856"/>
                <a:gd name="connsiteX7" fmla="*/ 1922251 w 4704474"/>
                <a:gd name="connsiteY7" fmla="*/ 355645 h 4405856"/>
                <a:gd name="connsiteX8" fmla="*/ 1869863 w 4704474"/>
                <a:gd name="connsiteY8" fmla="*/ 320720 h 4405856"/>
                <a:gd name="connsiteX9" fmla="*/ 1890501 w 4704474"/>
                <a:gd name="connsiteY9" fmla="*/ 287383 h 4405856"/>
                <a:gd name="connsiteX10" fmla="*/ 1855576 w 4704474"/>
                <a:gd name="connsiteY10" fmla="*/ 225472 h 4405856"/>
                <a:gd name="connsiteX11" fmla="*/ 1888913 w 4704474"/>
                <a:gd name="connsiteY11" fmla="*/ 227061 h 4405856"/>
                <a:gd name="connsiteX12" fmla="*/ 1846051 w 4704474"/>
                <a:gd name="connsiteY12" fmla="*/ 133398 h 4405856"/>
                <a:gd name="connsiteX13" fmla="*/ 1820652 w 4704474"/>
                <a:gd name="connsiteY13" fmla="*/ 131810 h 4405856"/>
                <a:gd name="connsiteX14" fmla="*/ 1809539 w 4704474"/>
                <a:gd name="connsiteY14" fmla="*/ 84185 h 4405856"/>
                <a:gd name="connsiteX15" fmla="*/ 1841288 w 4704474"/>
                <a:gd name="connsiteY15" fmla="*/ 66723 h 4405856"/>
                <a:gd name="connsiteX16" fmla="*/ 1836526 w 4704474"/>
                <a:gd name="connsiteY16" fmla="*/ 23861 h 4405856"/>
                <a:gd name="connsiteX17" fmla="*/ 1777789 w 4704474"/>
                <a:gd name="connsiteY17" fmla="*/ 28624 h 4405856"/>
                <a:gd name="connsiteX18" fmla="*/ 1584114 w 4704474"/>
                <a:gd name="connsiteY18" fmla="*/ 127049 h 4405856"/>
                <a:gd name="connsiteX19" fmla="*/ 1549189 w 4704474"/>
                <a:gd name="connsiteY19" fmla="*/ 252462 h 4405856"/>
                <a:gd name="connsiteX20" fmla="*/ 1553951 w 4704474"/>
                <a:gd name="connsiteY20" fmla="*/ 288974 h 4405856"/>
                <a:gd name="connsiteX21" fmla="*/ 1525376 w 4704474"/>
                <a:gd name="connsiteY21" fmla="*/ 303261 h 4405856"/>
                <a:gd name="connsiteX22" fmla="*/ 1593638 w 4704474"/>
                <a:gd name="connsiteY22" fmla="*/ 482645 h 4405856"/>
                <a:gd name="connsiteX23" fmla="*/ 1506327 w 4704474"/>
                <a:gd name="connsiteY23" fmla="*/ 400099 h 4405856"/>
                <a:gd name="connsiteX24" fmla="*/ 1455526 w 4704474"/>
                <a:gd name="connsiteY24" fmla="*/ 366762 h 4405856"/>
                <a:gd name="connsiteX25" fmla="*/ 1426951 w 4704474"/>
                <a:gd name="connsiteY25" fmla="*/ 401687 h 4405856"/>
                <a:gd name="connsiteX26" fmla="*/ 1425364 w 4704474"/>
                <a:gd name="connsiteY26" fmla="*/ 515987 h 4405856"/>
                <a:gd name="connsiteX27" fmla="*/ 1439651 w 4704474"/>
                <a:gd name="connsiteY27" fmla="*/ 612820 h 4405856"/>
                <a:gd name="connsiteX28" fmla="*/ 1357101 w 4704474"/>
                <a:gd name="connsiteY28" fmla="*/ 620761 h 4405856"/>
                <a:gd name="connsiteX29" fmla="*/ 1380914 w 4704474"/>
                <a:gd name="connsiteY29" fmla="*/ 590598 h 4405856"/>
                <a:gd name="connsiteX30" fmla="*/ 1317414 w 4704474"/>
                <a:gd name="connsiteY30" fmla="*/ 547736 h 4405856"/>
                <a:gd name="connsiteX31" fmla="*/ 1276139 w 4704474"/>
                <a:gd name="connsiteY31" fmla="*/ 501699 h 4405856"/>
                <a:gd name="connsiteX32" fmla="*/ 1226926 w 4704474"/>
                <a:gd name="connsiteY32" fmla="*/ 512811 h 4405856"/>
                <a:gd name="connsiteX33" fmla="*/ 1255501 w 4704474"/>
                <a:gd name="connsiteY33" fmla="*/ 446136 h 4405856"/>
                <a:gd name="connsiteX34" fmla="*/ 1225338 w 4704474"/>
                <a:gd name="connsiteY34" fmla="*/ 481062 h 4405856"/>
                <a:gd name="connsiteX35" fmla="*/ 1192001 w 4704474"/>
                <a:gd name="connsiteY35" fmla="*/ 423911 h 4405856"/>
                <a:gd name="connsiteX36" fmla="*/ 1172951 w 4704474"/>
                <a:gd name="connsiteY36" fmla="*/ 417561 h 4405856"/>
                <a:gd name="connsiteX37" fmla="*/ 1171364 w 4704474"/>
                <a:gd name="connsiteY37" fmla="*/ 376287 h 4405856"/>
                <a:gd name="connsiteX38" fmla="*/ 1136439 w 4704474"/>
                <a:gd name="connsiteY38" fmla="*/ 273100 h 4405856"/>
                <a:gd name="connsiteX39" fmla="*/ 1096751 w 4704474"/>
                <a:gd name="connsiteY39" fmla="*/ 219123 h 4405856"/>
                <a:gd name="connsiteX40" fmla="*/ 1172952 w 4704474"/>
                <a:gd name="connsiteY40" fmla="*/ 282624 h 4405856"/>
                <a:gd name="connsiteX41" fmla="*/ 1231690 w 4704474"/>
                <a:gd name="connsiteY41" fmla="*/ 320723 h 4405856"/>
                <a:gd name="connsiteX42" fmla="*/ 1255501 w 4704474"/>
                <a:gd name="connsiteY42" fmla="*/ 281036 h 4405856"/>
                <a:gd name="connsiteX43" fmla="*/ 1274551 w 4704474"/>
                <a:gd name="connsiteY43" fmla="*/ 215949 h 4405856"/>
                <a:gd name="connsiteX44" fmla="*/ 1236451 w 4704474"/>
                <a:gd name="connsiteY44" fmla="*/ 185786 h 4405856"/>
                <a:gd name="connsiteX45" fmla="*/ 1263439 w 4704474"/>
                <a:gd name="connsiteY45" fmla="*/ 144511 h 4405856"/>
                <a:gd name="connsiteX46" fmla="*/ 1215814 w 4704474"/>
                <a:gd name="connsiteY46" fmla="*/ 50848 h 4405856"/>
                <a:gd name="connsiteX47" fmla="*/ 1198351 w 4704474"/>
                <a:gd name="connsiteY47" fmla="*/ 6399 h 4405856"/>
                <a:gd name="connsiteX48" fmla="*/ 1061826 w 4704474"/>
                <a:gd name="connsiteY48" fmla="*/ 120699 h 4405856"/>
                <a:gd name="connsiteX49" fmla="*/ 999913 w 4704474"/>
                <a:gd name="connsiteY49" fmla="*/ 115936 h 4405856"/>
                <a:gd name="connsiteX50" fmla="*/ 987214 w 4704474"/>
                <a:gd name="connsiteY50" fmla="*/ 57199 h 4405856"/>
                <a:gd name="connsiteX51" fmla="*/ 901489 w 4704474"/>
                <a:gd name="connsiteY51" fmla="*/ 104824 h 4405856"/>
                <a:gd name="connsiteX52" fmla="*/ 837989 w 4704474"/>
                <a:gd name="connsiteY52" fmla="*/ 139748 h 4405856"/>
                <a:gd name="connsiteX53" fmla="*/ 742738 w 4704474"/>
                <a:gd name="connsiteY53" fmla="*/ 147686 h 4405856"/>
                <a:gd name="connsiteX54" fmla="*/ 720514 w 4704474"/>
                <a:gd name="connsiteY54" fmla="*/ 177849 h 4405856"/>
                <a:gd name="connsiteX55" fmla="*/ 684001 w 4704474"/>
                <a:gd name="connsiteY55" fmla="*/ 201661 h 4405856"/>
                <a:gd name="connsiteX56" fmla="*/ 718927 w 4704474"/>
                <a:gd name="connsiteY56" fmla="*/ 288974 h 4405856"/>
                <a:gd name="connsiteX57" fmla="*/ 586258 w 4704474"/>
                <a:gd name="connsiteY57" fmla="*/ 542516 h 4405856"/>
                <a:gd name="connsiteX58" fmla="*/ 532283 w 4704474"/>
                <a:gd name="connsiteY58" fmla="*/ 580843 h 4405856"/>
                <a:gd name="connsiteX59" fmla="*/ 604174 w 4704474"/>
                <a:gd name="connsiteY59" fmla="*/ 633231 h 4405856"/>
                <a:gd name="connsiteX60" fmla="*/ 567208 w 4704474"/>
                <a:gd name="connsiteY60" fmla="*/ 673825 h 4405856"/>
                <a:gd name="connsiteX61" fmla="*/ 584671 w 4704474"/>
                <a:gd name="connsiteY61" fmla="*/ 720316 h 4405856"/>
                <a:gd name="connsiteX62" fmla="*/ 515954 w 4704474"/>
                <a:gd name="connsiteY62" fmla="*/ 701719 h 4405856"/>
                <a:gd name="connsiteX63" fmla="*/ 460846 w 4704474"/>
                <a:gd name="connsiteY63" fmla="*/ 726665 h 4405856"/>
                <a:gd name="connsiteX64" fmla="*/ 393944 w 4704474"/>
                <a:gd name="connsiteY64" fmla="*/ 695143 h 4405856"/>
                <a:gd name="connsiteX65" fmla="*/ 395532 w 4704474"/>
                <a:gd name="connsiteY65" fmla="*/ 652734 h 4405856"/>
                <a:gd name="connsiteX66" fmla="*/ 283953 w 4704474"/>
                <a:gd name="connsiteY66" fmla="*/ 675412 h 4405856"/>
                <a:gd name="connsiteX67" fmla="*/ 274202 w 4704474"/>
                <a:gd name="connsiteY67" fmla="*/ 760457 h 4405856"/>
                <a:gd name="connsiteX68" fmla="*/ 195054 w 4704474"/>
                <a:gd name="connsiteY68" fmla="*/ 865236 h 4405856"/>
                <a:gd name="connsiteX69" fmla="*/ 199816 w 4704474"/>
                <a:gd name="connsiteY69" fmla="*/ 860474 h 4405856"/>
                <a:gd name="connsiteX70" fmla="*/ 8408 w 4704474"/>
                <a:gd name="connsiteY70" fmla="*/ 1394776 h 4405856"/>
                <a:gd name="connsiteX71" fmla="*/ 517542 w 4704474"/>
                <a:gd name="connsiteY71" fmla="*/ 2288539 h 4405856"/>
                <a:gd name="connsiteX72" fmla="*/ 532057 w 4704474"/>
                <a:gd name="connsiteY72" fmla="*/ 2324825 h 4405856"/>
                <a:gd name="connsiteX73" fmla="*/ 546571 w 4704474"/>
                <a:gd name="connsiteY73" fmla="*/ 2390139 h 4405856"/>
                <a:gd name="connsiteX74" fmla="*/ 568342 w 4704474"/>
                <a:gd name="connsiteY74" fmla="*/ 2440939 h 4405856"/>
                <a:gd name="connsiteX75" fmla="*/ 604628 w 4704474"/>
                <a:gd name="connsiteY75" fmla="*/ 2557053 h 4405856"/>
                <a:gd name="connsiteX76" fmla="*/ 626399 w 4704474"/>
                <a:gd name="connsiteY76" fmla="*/ 2622368 h 4405856"/>
                <a:gd name="connsiteX77" fmla="*/ 633657 w 4704474"/>
                <a:gd name="connsiteY77" fmla="*/ 2644139 h 4405856"/>
                <a:gd name="connsiteX78" fmla="*/ 655428 w 4704474"/>
                <a:gd name="connsiteY78" fmla="*/ 2687682 h 4405856"/>
                <a:gd name="connsiteX79" fmla="*/ 677199 w 4704474"/>
                <a:gd name="connsiteY79" fmla="*/ 2738482 h 4405856"/>
                <a:gd name="connsiteX80" fmla="*/ 684457 w 4704474"/>
                <a:gd name="connsiteY80" fmla="*/ 2767511 h 4405856"/>
                <a:gd name="connsiteX81" fmla="*/ 720742 w 4704474"/>
                <a:gd name="connsiteY81" fmla="*/ 2818311 h 4405856"/>
                <a:gd name="connsiteX82" fmla="*/ 742514 w 4704474"/>
                <a:gd name="connsiteY82" fmla="*/ 2876368 h 4405856"/>
                <a:gd name="connsiteX83" fmla="*/ 764285 w 4704474"/>
                <a:gd name="connsiteY83" fmla="*/ 2898139 h 4405856"/>
                <a:gd name="connsiteX84" fmla="*/ 800571 w 4704474"/>
                <a:gd name="connsiteY84" fmla="*/ 2970711 h 4405856"/>
                <a:gd name="connsiteX85" fmla="*/ 836857 w 4704474"/>
                <a:gd name="connsiteY85" fmla="*/ 3021511 h 4405856"/>
                <a:gd name="connsiteX86" fmla="*/ 844114 w 4704474"/>
                <a:gd name="connsiteY86" fmla="*/ 3043282 h 4405856"/>
                <a:gd name="connsiteX87" fmla="*/ 894914 w 4704474"/>
                <a:gd name="connsiteY87" fmla="*/ 3108596 h 4405856"/>
                <a:gd name="connsiteX88" fmla="*/ 923942 w 4704474"/>
                <a:gd name="connsiteY88" fmla="*/ 3173911 h 4405856"/>
                <a:gd name="connsiteX89" fmla="*/ 945714 w 4704474"/>
                <a:gd name="connsiteY89" fmla="*/ 3202939 h 4405856"/>
                <a:gd name="connsiteX90" fmla="*/ 960228 w 4704474"/>
                <a:gd name="connsiteY90" fmla="*/ 3260996 h 4405856"/>
                <a:gd name="connsiteX91" fmla="*/ 967485 w 4704474"/>
                <a:gd name="connsiteY91" fmla="*/ 3282768 h 4405856"/>
                <a:gd name="connsiteX92" fmla="*/ 974742 w 4704474"/>
                <a:gd name="connsiteY92" fmla="*/ 3311796 h 4405856"/>
                <a:gd name="connsiteX93" fmla="*/ 981999 w 4704474"/>
                <a:gd name="connsiteY93" fmla="*/ 3377111 h 4405856"/>
                <a:gd name="connsiteX94" fmla="*/ 1003771 w 4704474"/>
                <a:gd name="connsiteY94" fmla="*/ 3435168 h 4405856"/>
                <a:gd name="connsiteX95" fmla="*/ 1032799 w 4704474"/>
                <a:gd name="connsiteY95" fmla="*/ 3478711 h 4405856"/>
                <a:gd name="connsiteX96" fmla="*/ 1061828 w 4704474"/>
                <a:gd name="connsiteY96" fmla="*/ 3529511 h 4405856"/>
                <a:gd name="connsiteX97" fmla="*/ 1090857 w 4704474"/>
                <a:gd name="connsiteY97" fmla="*/ 3551282 h 4405856"/>
                <a:gd name="connsiteX98" fmla="*/ 1134399 w 4704474"/>
                <a:gd name="connsiteY98" fmla="*/ 3594825 h 4405856"/>
                <a:gd name="connsiteX99" fmla="*/ 1163428 w 4704474"/>
                <a:gd name="connsiteY99" fmla="*/ 3616596 h 4405856"/>
                <a:gd name="connsiteX100" fmla="*/ 1199714 w 4704474"/>
                <a:gd name="connsiteY100" fmla="*/ 3660139 h 4405856"/>
                <a:gd name="connsiteX101" fmla="*/ 1228742 w 4704474"/>
                <a:gd name="connsiteY101" fmla="*/ 3681911 h 4405856"/>
                <a:gd name="connsiteX102" fmla="*/ 1301314 w 4704474"/>
                <a:gd name="connsiteY102" fmla="*/ 3747225 h 4405856"/>
                <a:gd name="connsiteX103" fmla="*/ 1337599 w 4704474"/>
                <a:gd name="connsiteY103" fmla="*/ 3790768 h 4405856"/>
                <a:gd name="connsiteX104" fmla="*/ 1359371 w 4704474"/>
                <a:gd name="connsiteY104" fmla="*/ 3805282 h 4405856"/>
                <a:gd name="connsiteX105" fmla="*/ 1395657 w 4704474"/>
                <a:gd name="connsiteY105" fmla="*/ 3848825 h 4405856"/>
                <a:gd name="connsiteX106" fmla="*/ 1424685 w 4704474"/>
                <a:gd name="connsiteY106" fmla="*/ 3870596 h 4405856"/>
                <a:gd name="connsiteX107" fmla="*/ 1519028 w 4704474"/>
                <a:gd name="connsiteY107" fmla="*/ 3914139 h 4405856"/>
                <a:gd name="connsiteX108" fmla="*/ 1968971 w 4704474"/>
                <a:gd name="connsiteY108" fmla="*/ 3899625 h 4405856"/>
                <a:gd name="connsiteX109" fmla="*/ 2019771 w 4704474"/>
                <a:gd name="connsiteY109" fmla="*/ 3885111 h 4405856"/>
                <a:gd name="connsiteX110" fmla="*/ 2106857 w 4704474"/>
                <a:gd name="connsiteY110" fmla="*/ 3877853 h 4405856"/>
                <a:gd name="connsiteX111" fmla="*/ 2186685 w 4704474"/>
                <a:gd name="connsiteY111" fmla="*/ 3863339 h 4405856"/>
                <a:gd name="connsiteX112" fmla="*/ 2244742 w 4704474"/>
                <a:gd name="connsiteY112" fmla="*/ 3856082 h 4405856"/>
                <a:gd name="connsiteX113" fmla="*/ 2273771 w 4704474"/>
                <a:gd name="connsiteY113" fmla="*/ 3841568 h 4405856"/>
                <a:gd name="connsiteX114" fmla="*/ 2339085 w 4704474"/>
                <a:gd name="connsiteY114" fmla="*/ 3819796 h 4405856"/>
                <a:gd name="connsiteX115" fmla="*/ 2375371 w 4704474"/>
                <a:gd name="connsiteY115" fmla="*/ 3805282 h 4405856"/>
                <a:gd name="connsiteX116" fmla="*/ 2476971 w 4704474"/>
                <a:gd name="connsiteY116" fmla="*/ 3790768 h 4405856"/>
                <a:gd name="connsiteX117" fmla="*/ 2505999 w 4704474"/>
                <a:gd name="connsiteY117" fmla="*/ 3783511 h 4405856"/>
                <a:gd name="connsiteX118" fmla="*/ 3126485 w 4704474"/>
                <a:gd name="connsiteY118" fmla="*/ 4130265 h 4405856"/>
                <a:gd name="connsiteX119" fmla="*/ 3212889 w 4704474"/>
                <a:gd name="connsiteY119" fmla="*/ 4316455 h 4405856"/>
                <a:gd name="connsiteX120" fmla="*/ 3273214 w 4704474"/>
                <a:gd name="connsiteY120" fmla="*/ 4375193 h 4405856"/>
                <a:gd name="connsiteX121" fmla="*/ 3284326 w 4704474"/>
                <a:gd name="connsiteY121" fmla="*/ 4345030 h 4405856"/>
                <a:gd name="connsiteX122" fmla="*/ 3330364 w 4704474"/>
                <a:gd name="connsiteY122" fmla="*/ 4318042 h 4405856"/>
                <a:gd name="connsiteX123" fmla="*/ 3381164 w 4704474"/>
                <a:gd name="connsiteY123" fmla="*/ 4391068 h 4405856"/>
                <a:gd name="connsiteX124" fmla="*/ 3430377 w 4704474"/>
                <a:gd name="connsiteY124" fmla="*/ 4394243 h 4405856"/>
                <a:gd name="connsiteX125" fmla="*/ 3385926 w 4704474"/>
                <a:gd name="connsiteY125" fmla="*/ 4300581 h 4405856"/>
                <a:gd name="connsiteX126" fmla="*/ 3343064 w 4704474"/>
                <a:gd name="connsiteY126" fmla="*/ 4232318 h 4405856"/>
                <a:gd name="connsiteX127" fmla="*/ 3385927 w 4704474"/>
                <a:gd name="connsiteY127" fmla="*/ 4216442 h 4405856"/>
                <a:gd name="connsiteX128" fmla="*/ 3366876 w 4704474"/>
                <a:gd name="connsiteY128" fmla="*/ 4175168 h 4405856"/>
                <a:gd name="connsiteX129" fmla="*/ 3419264 w 4704474"/>
                <a:gd name="connsiteY129" fmla="*/ 4184693 h 4405856"/>
                <a:gd name="connsiteX130" fmla="*/ 3398627 w 4704474"/>
                <a:gd name="connsiteY130" fmla="*/ 4151355 h 4405856"/>
                <a:gd name="connsiteX131" fmla="*/ 3419946 w 4704474"/>
                <a:gd name="connsiteY131" fmla="*/ 4134801 h 4405856"/>
                <a:gd name="connsiteX132" fmla="*/ 3541049 w 4704474"/>
                <a:gd name="connsiteY132" fmla="*/ 4220074 h 4405856"/>
                <a:gd name="connsiteX133" fmla="*/ 3576426 w 4704474"/>
                <a:gd name="connsiteY133" fmla="*/ 4206917 h 4405856"/>
                <a:gd name="connsiteX134" fmla="*/ 3628813 w 4704474"/>
                <a:gd name="connsiteY134" fmla="*/ 4272006 h 4405856"/>
                <a:gd name="connsiteX135" fmla="*/ 3649451 w 4704474"/>
                <a:gd name="connsiteY135" fmla="*/ 4330743 h 4405856"/>
                <a:gd name="connsiteX136" fmla="*/ 3757401 w 4704474"/>
                <a:gd name="connsiteY136" fmla="*/ 4349792 h 4405856"/>
                <a:gd name="connsiteX137" fmla="*/ 3697077 w 4704474"/>
                <a:gd name="connsiteY137" fmla="*/ 4283117 h 4405856"/>
                <a:gd name="connsiteX138" fmla="*/ 3693901 w 4704474"/>
                <a:gd name="connsiteY138" fmla="*/ 4214855 h 4405856"/>
                <a:gd name="connsiteX139" fmla="*/ 3747876 w 4704474"/>
                <a:gd name="connsiteY139" fmla="*/ 4270418 h 4405856"/>
                <a:gd name="connsiteX140" fmla="*/ 3797089 w 4704474"/>
                <a:gd name="connsiteY140" fmla="*/ 4275180 h 4405856"/>
                <a:gd name="connsiteX141" fmla="*/ 3790739 w 4704474"/>
                <a:gd name="connsiteY141" fmla="*/ 4225968 h 4405856"/>
                <a:gd name="connsiteX142" fmla="*/ 3851064 w 4704474"/>
                <a:gd name="connsiteY142" fmla="*/ 4230730 h 4405856"/>
                <a:gd name="connsiteX143" fmla="*/ 3912976 w 4704474"/>
                <a:gd name="connsiteY143" fmla="*/ 4273592 h 4405856"/>
                <a:gd name="connsiteX144" fmla="*/ 3944726 w 4704474"/>
                <a:gd name="connsiteY144" fmla="*/ 4260893 h 4405856"/>
                <a:gd name="connsiteX145" fmla="*/ 3938377 w 4704474"/>
                <a:gd name="connsiteY145" fmla="*/ 4225968 h 4405856"/>
                <a:gd name="connsiteX146" fmla="*/ 3979652 w 4704474"/>
                <a:gd name="connsiteY146" fmla="*/ 4202156 h 4405856"/>
                <a:gd name="connsiteX147" fmla="*/ 4063789 w 4704474"/>
                <a:gd name="connsiteY147" fmla="*/ 4259306 h 4405856"/>
                <a:gd name="connsiteX148" fmla="*/ 4081252 w 4704474"/>
                <a:gd name="connsiteY148" fmla="*/ 4157708 h 4405856"/>
                <a:gd name="connsiteX149" fmla="*/ 4055852 w 4704474"/>
                <a:gd name="connsiteY149" fmla="*/ 4135482 h 4405856"/>
                <a:gd name="connsiteX150" fmla="*/ 3982826 w 4704474"/>
                <a:gd name="connsiteY150" fmla="*/ 4092619 h 4405856"/>
                <a:gd name="connsiteX151" fmla="*/ 4005051 w 4704474"/>
                <a:gd name="connsiteY151" fmla="*/ 4067220 h 4405856"/>
                <a:gd name="connsiteX152" fmla="*/ 4025689 w 4704474"/>
                <a:gd name="connsiteY152" fmla="*/ 4044994 h 4405856"/>
                <a:gd name="connsiteX153" fmla="*/ 4079664 w 4704474"/>
                <a:gd name="connsiteY153" fmla="*/ 4076745 h 4405856"/>
                <a:gd name="connsiteX154" fmla="*/ 4086014 w 4704474"/>
                <a:gd name="connsiteY154" fmla="*/ 4032295 h 4405856"/>
                <a:gd name="connsiteX155" fmla="*/ 4030451 w 4704474"/>
                <a:gd name="connsiteY155" fmla="*/ 4008482 h 4405856"/>
                <a:gd name="connsiteX156" fmla="*/ 4028864 w 4704474"/>
                <a:gd name="connsiteY156" fmla="*/ 3998958 h 4405856"/>
                <a:gd name="connsiteX157" fmla="*/ 4016163 w 4704474"/>
                <a:gd name="connsiteY157" fmla="*/ 3960859 h 4405856"/>
                <a:gd name="connsiteX158" fmla="*/ 4022513 w 4704474"/>
                <a:gd name="connsiteY158" fmla="*/ 3913233 h 4405856"/>
                <a:gd name="connsiteX159" fmla="*/ 4033626 w 4704474"/>
                <a:gd name="connsiteY159" fmla="*/ 3857670 h 4405856"/>
                <a:gd name="connsiteX160" fmla="*/ 3995526 w 4704474"/>
                <a:gd name="connsiteY160" fmla="*/ 3827508 h 4405856"/>
                <a:gd name="connsiteX161" fmla="*/ 4028863 w 4704474"/>
                <a:gd name="connsiteY161" fmla="*/ 3817983 h 4405856"/>
                <a:gd name="connsiteX162" fmla="*/ 4006638 w 4704474"/>
                <a:gd name="connsiteY162" fmla="*/ 3781470 h 4405856"/>
                <a:gd name="connsiteX163" fmla="*/ 4044739 w 4704474"/>
                <a:gd name="connsiteY163" fmla="*/ 3776709 h 4405856"/>
                <a:gd name="connsiteX164" fmla="*/ 4051088 w 4704474"/>
                <a:gd name="connsiteY164" fmla="*/ 3743370 h 4405856"/>
                <a:gd name="connsiteX165" fmla="*/ 4113002 w 4704474"/>
                <a:gd name="connsiteY165" fmla="*/ 3752897 h 4405856"/>
                <a:gd name="connsiteX166" fmla="*/ 4146115 w 4704474"/>
                <a:gd name="connsiteY166" fmla="*/ 3768089 h 4405856"/>
                <a:gd name="connsiteX167" fmla="*/ 4112322 w 4704474"/>
                <a:gd name="connsiteY167" fmla="*/ 3809137 h 4405856"/>
                <a:gd name="connsiteX168" fmla="*/ 4151330 w 4704474"/>
                <a:gd name="connsiteY168" fmla="*/ 3916633 h 4405856"/>
                <a:gd name="connsiteX169" fmla="*/ 4203717 w 4704474"/>
                <a:gd name="connsiteY169" fmla="*/ 3947931 h 4405856"/>
                <a:gd name="connsiteX170" fmla="*/ 4255651 w 4704474"/>
                <a:gd name="connsiteY170" fmla="*/ 3905749 h 4405856"/>
                <a:gd name="connsiteX171" fmla="*/ 4341376 w 4704474"/>
                <a:gd name="connsiteY171" fmla="*/ 3857216 h 4405856"/>
                <a:gd name="connsiteX172" fmla="*/ 4324140 w 4704474"/>
                <a:gd name="connsiteY172" fmla="*/ 3768315 h 4405856"/>
                <a:gd name="connsiteX173" fmla="*/ 4401474 w 4704474"/>
                <a:gd name="connsiteY173" fmla="*/ 3635646 h 4405856"/>
                <a:gd name="connsiteX174" fmla="*/ 4694028 w 4704474"/>
                <a:gd name="connsiteY174" fmla="*/ 3302498 h 4405856"/>
                <a:gd name="connsiteX175" fmla="*/ 4612611 w 4704474"/>
                <a:gd name="connsiteY175" fmla="*/ 3293426 h 4405856"/>
                <a:gd name="connsiteX176" fmla="*/ 4617148 w 4704474"/>
                <a:gd name="connsiteY176" fmla="*/ 3201578 h 4405856"/>
                <a:gd name="connsiteX177" fmla="*/ 4568161 w 4704474"/>
                <a:gd name="connsiteY177" fmla="*/ 3176406 h 4405856"/>
                <a:gd name="connsiteX178" fmla="*/ 4484024 w 4704474"/>
                <a:gd name="connsiteY178" fmla="*/ 3207928 h 4405856"/>
                <a:gd name="connsiteX179" fmla="*/ 4447285 w 4704474"/>
                <a:gd name="connsiteY179" fmla="*/ 3171643 h 4405856"/>
                <a:gd name="connsiteX180" fmla="*/ 4491962 w 4704474"/>
                <a:gd name="connsiteY180" fmla="*/ 3148738 h 4405856"/>
                <a:gd name="connsiteX181" fmla="*/ 4362695 w 4704474"/>
                <a:gd name="connsiteY181" fmla="*/ 2935559 h 4405856"/>
                <a:gd name="connsiteX182" fmla="*/ 4377661 w 4704474"/>
                <a:gd name="connsiteY182" fmla="*/ 2905396 h 4405856"/>
                <a:gd name="connsiteX183" fmla="*/ 4354076 w 4704474"/>
                <a:gd name="connsiteY183" fmla="*/ 2789736 h 4405856"/>
                <a:gd name="connsiteX184" fmla="*/ 4195327 w 4704474"/>
                <a:gd name="connsiteY184" fmla="*/ 2778850 h 4405856"/>
                <a:gd name="connsiteX185" fmla="*/ 4161989 w 4704474"/>
                <a:gd name="connsiteY185" fmla="*/ 2827608 h 4405856"/>
                <a:gd name="connsiteX186" fmla="*/ 4073089 w 4704474"/>
                <a:gd name="connsiteY186" fmla="*/ 2842124 h 4405856"/>
                <a:gd name="connsiteX187" fmla="*/ 4079439 w 4704474"/>
                <a:gd name="connsiteY187" fmla="*/ 2820125 h 4405856"/>
                <a:gd name="connsiteX188" fmla="*/ 4025917 w 4704474"/>
                <a:gd name="connsiteY188" fmla="*/ 2804024 h 4405856"/>
                <a:gd name="connsiteX189" fmla="*/ 4001198 w 4704474"/>
                <a:gd name="connsiteY189" fmla="*/ 2638923 h 4405856"/>
                <a:gd name="connsiteX190" fmla="*/ 3720891 w 4704474"/>
                <a:gd name="connsiteY190" fmla="*/ 2572248 h 4405856"/>
                <a:gd name="connsiteX191" fmla="*/ 3584592 w 4704474"/>
                <a:gd name="connsiteY191" fmla="*/ 2615564 h 4405856"/>
                <a:gd name="connsiteX192" fmla="*/ 3452603 w 4704474"/>
                <a:gd name="connsiteY192" fmla="*/ 2608080 h 4405856"/>
                <a:gd name="connsiteX193" fmla="*/ 3320160 w 4704474"/>
                <a:gd name="connsiteY193" fmla="*/ 2497182 h 4405856"/>
                <a:gd name="connsiteX194" fmla="*/ 3106982 w 4704474"/>
                <a:gd name="connsiteY194" fmla="*/ 2193969 h 4405856"/>
                <a:gd name="connsiteX195" fmla="*/ 2708520 w 4704474"/>
                <a:gd name="connsiteY195" fmla="*/ 2054496 h 4405856"/>
                <a:gd name="connsiteX196" fmla="*/ 2471982 w 4704474"/>
                <a:gd name="connsiteY196" fmla="*/ 1741532 h 4405856"/>
                <a:gd name="connsiteX197" fmla="*/ 2505773 w 4704474"/>
                <a:gd name="connsiteY197" fmla="*/ 1716586 h 4405856"/>
                <a:gd name="connsiteX198" fmla="*/ 2565417 w 4704474"/>
                <a:gd name="connsiteY198" fmla="*/ 1799589 h 4405856"/>
                <a:gd name="connsiteX199" fmla="*/ 2585601 w 4704474"/>
                <a:gd name="connsiteY199" fmla="*/ 1782126 h 4405856"/>
                <a:gd name="connsiteX200" fmla="*/ 2628691 w 4704474"/>
                <a:gd name="connsiteY200" fmla="*/ 1812970 h 4405856"/>
                <a:gd name="connsiteX201" fmla="*/ 2717364 w 4704474"/>
                <a:gd name="connsiteY201" fmla="*/ 1759221 h 4405856"/>
                <a:gd name="connsiteX202" fmla="*/ 2733466 w 4704474"/>
                <a:gd name="connsiteY202" fmla="*/ 1738811 h 4405856"/>
                <a:gd name="connsiteX203" fmla="*/ 2791749 w 4704474"/>
                <a:gd name="connsiteY203" fmla="*/ 1739037 h 4405856"/>
                <a:gd name="connsiteX204" fmla="*/ 2807852 w 4704474"/>
                <a:gd name="connsiteY204" fmla="*/ 1705927 h 4405856"/>
                <a:gd name="connsiteX205" fmla="*/ 2789028 w 4704474"/>
                <a:gd name="connsiteY205" fmla="*/ 1680300 h 4405856"/>
                <a:gd name="connsiteX206" fmla="*/ 2721900 w 4704474"/>
                <a:gd name="connsiteY206" fmla="*/ 1700257 h 4405856"/>
                <a:gd name="connsiteX207" fmla="*/ 2700128 w 4704474"/>
                <a:gd name="connsiteY207" fmla="*/ 1646736 h 4405856"/>
                <a:gd name="connsiteX208" fmla="*/ 2721446 w 4704474"/>
                <a:gd name="connsiteY208" fmla="*/ 1617026 h 4405856"/>
                <a:gd name="connsiteX209" fmla="*/ 2664976 w 4704474"/>
                <a:gd name="connsiteY209" fmla="*/ 1513612 h 4405856"/>
                <a:gd name="connsiteX210" fmla="*/ 2616445 w 4704474"/>
                <a:gd name="connsiteY210" fmla="*/ 1552393 h 4405856"/>
                <a:gd name="connsiteX211" fmla="*/ 2527090 w 4704474"/>
                <a:gd name="connsiteY211" fmla="*/ 1497737 h 4405856"/>
                <a:gd name="connsiteX212" fmla="*/ 2579024 w 4704474"/>
                <a:gd name="connsiteY212" fmla="*/ 1405208 h 4405856"/>
                <a:gd name="connsiteX213" fmla="*/ 2536162 w 4704474"/>
                <a:gd name="connsiteY213" fmla="*/ 1284105 h 4405856"/>
                <a:gd name="connsiteX214" fmla="*/ 2550903 w 4704474"/>
                <a:gd name="connsiteY214" fmla="*/ 1160053 h 4405856"/>
                <a:gd name="connsiteX215" fmla="*/ 2646153 w 4704474"/>
                <a:gd name="connsiteY215" fmla="*/ 1086348 h 4405856"/>
                <a:gd name="connsiteX216" fmla="*/ 2751382 w 4704474"/>
                <a:gd name="connsiteY216" fmla="*/ 1063896 h 4405856"/>
                <a:gd name="connsiteX217" fmla="*/ 2688335 w 4704474"/>
                <a:gd name="connsiteY217" fmla="*/ 974089 h 4405856"/>
                <a:gd name="connsiteX218" fmla="*/ 2671099 w 4704474"/>
                <a:gd name="connsiteY218" fmla="*/ 1018766 h 4405856"/>
                <a:gd name="connsiteX219" fmla="*/ 2627784 w 4704474"/>
                <a:gd name="connsiteY219" fmla="*/ 971595 h 4405856"/>
                <a:gd name="connsiteX220" fmla="*/ 2649102 w 4704474"/>
                <a:gd name="connsiteY220" fmla="*/ 886323 h 4405856"/>
                <a:gd name="connsiteX221" fmla="*/ 2722126 w 4704474"/>
                <a:gd name="connsiteY221" fmla="*/ 789032 h 4405856"/>
                <a:gd name="connsiteX222" fmla="*/ 2705117 w 4704474"/>
                <a:gd name="connsiteY222" fmla="*/ 682443 h 4405856"/>
                <a:gd name="connsiteX223" fmla="*/ 2533895 w 4704474"/>
                <a:gd name="connsiteY223" fmla="*/ 692194 h 4405856"/>
                <a:gd name="connsiteX224" fmla="*/ 2514617 w 4704474"/>
                <a:gd name="connsiteY224" fmla="*/ 734831 h 4405856"/>
                <a:gd name="connsiteX225" fmla="*/ 2482414 w 4704474"/>
                <a:gd name="connsiteY225" fmla="*/ 667248 h 4405856"/>
                <a:gd name="connsiteX226" fmla="*/ 2452704 w 4704474"/>
                <a:gd name="connsiteY226" fmla="*/ 707616 h 4405856"/>
                <a:gd name="connsiteX227" fmla="*/ 2267195 w 4704474"/>
                <a:gd name="connsiteY227" fmla="*/ 741180 h 4405856"/>
                <a:gd name="connsiteX0" fmla="*/ 2271877 w 4709156"/>
                <a:gd name="connsiteY0" fmla="*/ 741180 h 4405856"/>
                <a:gd name="connsiteX1" fmla="*/ 1945758 w 4709156"/>
                <a:gd name="connsiteY1" fmla="*/ 583337 h 4405856"/>
                <a:gd name="connsiteX2" fmla="*/ 1985670 w 4709156"/>
                <a:gd name="connsiteY2" fmla="*/ 433432 h 4405856"/>
                <a:gd name="connsiteX3" fmla="*/ 1931696 w 4709156"/>
                <a:gd name="connsiteY3" fmla="*/ 423907 h 4405856"/>
                <a:gd name="connsiteX4" fmla="*/ 1928521 w 4709156"/>
                <a:gd name="connsiteY4" fmla="*/ 395333 h 4405856"/>
                <a:gd name="connsiteX5" fmla="*/ 1972971 w 4709156"/>
                <a:gd name="connsiteY5" fmla="*/ 403270 h 4405856"/>
                <a:gd name="connsiteX6" fmla="*/ 1915821 w 4709156"/>
                <a:gd name="connsiteY6" fmla="*/ 315957 h 4405856"/>
                <a:gd name="connsiteX7" fmla="*/ 1926933 w 4709156"/>
                <a:gd name="connsiteY7" fmla="*/ 355645 h 4405856"/>
                <a:gd name="connsiteX8" fmla="*/ 1874545 w 4709156"/>
                <a:gd name="connsiteY8" fmla="*/ 320720 h 4405856"/>
                <a:gd name="connsiteX9" fmla="*/ 1895183 w 4709156"/>
                <a:gd name="connsiteY9" fmla="*/ 287383 h 4405856"/>
                <a:gd name="connsiteX10" fmla="*/ 1860258 w 4709156"/>
                <a:gd name="connsiteY10" fmla="*/ 225472 h 4405856"/>
                <a:gd name="connsiteX11" fmla="*/ 1893595 w 4709156"/>
                <a:gd name="connsiteY11" fmla="*/ 227061 h 4405856"/>
                <a:gd name="connsiteX12" fmla="*/ 1850733 w 4709156"/>
                <a:gd name="connsiteY12" fmla="*/ 133398 h 4405856"/>
                <a:gd name="connsiteX13" fmla="*/ 1825334 w 4709156"/>
                <a:gd name="connsiteY13" fmla="*/ 131810 h 4405856"/>
                <a:gd name="connsiteX14" fmla="*/ 1814221 w 4709156"/>
                <a:gd name="connsiteY14" fmla="*/ 84185 h 4405856"/>
                <a:gd name="connsiteX15" fmla="*/ 1845970 w 4709156"/>
                <a:gd name="connsiteY15" fmla="*/ 66723 h 4405856"/>
                <a:gd name="connsiteX16" fmla="*/ 1841208 w 4709156"/>
                <a:gd name="connsiteY16" fmla="*/ 23861 h 4405856"/>
                <a:gd name="connsiteX17" fmla="*/ 1782471 w 4709156"/>
                <a:gd name="connsiteY17" fmla="*/ 28624 h 4405856"/>
                <a:gd name="connsiteX18" fmla="*/ 1588796 w 4709156"/>
                <a:gd name="connsiteY18" fmla="*/ 127049 h 4405856"/>
                <a:gd name="connsiteX19" fmla="*/ 1553871 w 4709156"/>
                <a:gd name="connsiteY19" fmla="*/ 252462 h 4405856"/>
                <a:gd name="connsiteX20" fmla="*/ 1558633 w 4709156"/>
                <a:gd name="connsiteY20" fmla="*/ 288974 h 4405856"/>
                <a:gd name="connsiteX21" fmla="*/ 1530058 w 4709156"/>
                <a:gd name="connsiteY21" fmla="*/ 303261 h 4405856"/>
                <a:gd name="connsiteX22" fmla="*/ 1598320 w 4709156"/>
                <a:gd name="connsiteY22" fmla="*/ 482645 h 4405856"/>
                <a:gd name="connsiteX23" fmla="*/ 1511009 w 4709156"/>
                <a:gd name="connsiteY23" fmla="*/ 400099 h 4405856"/>
                <a:gd name="connsiteX24" fmla="*/ 1460208 w 4709156"/>
                <a:gd name="connsiteY24" fmla="*/ 366762 h 4405856"/>
                <a:gd name="connsiteX25" fmla="*/ 1431633 w 4709156"/>
                <a:gd name="connsiteY25" fmla="*/ 401687 h 4405856"/>
                <a:gd name="connsiteX26" fmla="*/ 1430046 w 4709156"/>
                <a:gd name="connsiteY26" fmla="*/ 515987 h 4405856"/>
                <a:gd name="connsiteX27" fmla="*/ 1444333 w 4709156"/>
                <a:gd name="connsiteY27" fmla="*/ 612820 h 4405856"/>
                <a:gd name="connsiteX28" fmla="*/ 1361783 w 4709156"/>
                <a:gd name="connsiteY28" fmla="*/ 620761 h 4405856"/>
                <a:gd name="connsiteX29" fmla="*/ 1385596 w 4709156"/>
                <a:gd name="connsiteY29" fmla="*/ 590598 h 4405856"/>
                <a:gd name="connsiteX30" fmla="*/ 1322096 w 4709156"/>
                <a:gd name="connsiteY30" fmla="*/ 547736 h 4405856"/>
                <a:gd name="connsiteX31" fmla="*/ 1280821 w 4709156"/>
                <a:gd name="connsiteY31" fmla="*/ 501699 h 4405856"/>
                <a:gd name="connsiteX32" fmla="*/ 1231608 w 4709156"/>
                <a:gd name="connsiteY32" fmla="*/ 512811 h 4405856"/>
                <a:gd name="connsiteX33" fmla="*/ 1260183 w 4709156"/>
                <a:gd name="connsiteY33" fmla="*/ 446136 h 4405856"/>
                <a:gd name="connsiteX34" fmla="*/ 1230020 w 4709156"/>
                <a:gd name="connsiteY34" fmla="*/ 481062 h 4405856"/>
                <a:gd name="connsiteX35" fmla="*/ 1196683 w 4709156"/>
                <a:gd name="connsiteY35" fmla="*/ 423911 h 4405856"/>
                <a:gd name="connsiteX36" fmla="*/ 1177633 w 4709156"/>
                <a:gd name="connsiteY36" fmla="*/ 417561 h 4405856"/>
                <a:gd name="connsiteX37" fmla="*/ 1176046 w 4709156"/>
                <a:gd name="connsiteY37" fmla="*/ 376287 h 4405856"/>
                <a:gd name="connsiteX38" fmla="*/ 1141121 w 4709156"/>
                <a:gd name="connsiteY38" fmla="*/ 273100 h 4405856"/>
                <a:gd name="connsiteX39" fmla="*/ 1101433 w 4709156"/>
                <a:gd name="connsiteY39" fmla="*/ 219123 h 4405856"/>
                <a:gd name="connsiteX40" fmla="*/ 1177634 w 4709156"/>
                <a:gd name="connsiteY40" fmla="*/ 282624 h 4405856"/>
                <a:gd name="connsiteX41" fmla="*/ 1236372 w 4709156"/>
                <a:gd name="connsiteY41" fmla="*/ 320723 h 4405856"/>
                <a:gd name="connsiteX42" fmla="*/ 1260183 w 4709156"/>
                <a:gd name="connsiteY42" fmla="*/ 281036 h 4405856"/>
                <a:gd name="connsiteX43" fmla="*/ 1279233 w 4709156"/>
                <a:gd name="connsiteY43" fmla="*/ 215949 h 4405856"/>
                <a:gd name="connsiteX44" fmla="*/ 1241133 w 4709156"/>
                <a:gd name="connsiteY44" fmla="*/ 185786 h 4405856"/>
                <a:gd name="connsiteX45" fmla="*/ 1268121 w 4709156"/>
                <a:gd name="connsiteY45" fmla="*/ 144511 h 4405856"/>
                <a:gd name="connsiteX46" fmla="*/ 1220496 w 4709156"/>
                <a:gd name="connsiteY46" fmla="*/ 50848 h 4405856"/>
                <a:gd name="connsiteX47" fmla="*/ 1203033 w 4709156"/>
                <a:gd name="connsiteY47" fmla="*/ 6399 h 4405856"/>
                <a:gd name="connsiteX48" fmla="*/ 1066508 w 4709156"/>
                <a:gd name="connsiteY48" fmla="*/ 120699 h 4405856"/>
                <a:gd name="connsiteX49" fmla="*/ 1004595 w 4709156"/>
                <a:gd name="connsiteY49" fmla="*/ 115936 h 4405856"/>
                <a:gd name="connsiteX50" fmla="*/ 991896 w 4709156"/>
                <a:gd name="connsiteY50" fmla="*/ 57199 h 4405856"/>
                <a:gd name="connsiteX51" fmla="*/ 906171 w 4709156"/>
                <a:gd name="connsiteY51" fmla="*/ 104824 h 4405856"/>
                <a:gd name="connsiteX52" fmla="*/ 842671 w 4709156"/>
                <a:gd name="connsiteY52" fmla="*/ 139748 h 4405856"/>
                <a:gd name="connsiteX53" fmla="*/ 747420 w 4709156"/>
                <a:gd name="connsiteY53" fmla="*/ 147686 h 4405856"/>
                <a:gd name="connsiteX54" fmla="*/ 725196 w 4709156"/>
                <a:gd name="connsiteY54" fmla="*/ 177849 h 4405856"/>
                <a:gd name="connsiteX55" fmla="*/ 688683 w 4709156"/>
                <a:gd name="connsiteY55" fmla="*/ 201661 h 4405856"/>
                <a:gd name="connsiteX56" fmla="*/ 723609 w 4709156"/>
                <a:gd name="connsiteY56" fmla="*/ 288974 h 4405856"/>
                <a:gd name="connsiteX57" fmla="*/ 590940 w 4709156"/>
                <a:gd name="connsiteY57" fmla="*/ 542516 h 4405856"/>
                <a:gd name="connsiteX58" fmla="*/ 536965 w 4709156"/>
                <a:gd name="connsiteY58" fmla="*/ 580843 h 4405856"/>
                <a:gd name="connsiteX59" fmla="*/ 608856 w 4709156"/>
                <a:gd name="connsiteY59" fmla="*/ 633231 h 4405856"/>
                <a:gd name="connsiteX60" fmla="*/ 571890 w 4709156"/>
                <a:gd name="connsiteY60" fmla="*/ 673825 h 4405856"/>
                <a:gd name="connsiteX61" fmla="*/ 589353 w 4709156"/>
                <a:gd name="connsiteY61" fmla="*/ 720316 h 4405856"/>
                <a:gd name="connsiteX62" fmla="*/ 520636 w 4709156"/>
                <a:gd name="connsiteY62" fmla="*/ 701719 h 4405856"/>
                <a:gd name="connsiteX63" fmla="*/ 465528 w 4709156"/>
                <a:gd name="connsiteY63" fmla="*/ 726665 h 4405856"/>
                <a:gd name="connsiteX64" fmla="*/ 398626 w 4709156"/>
                <a:gd name="connsiteY64" fmla="*/ 695143 h 4405856"/>
                <a:gd name="connsiteX65" fmla="*/ 400214 w 4709156"/>
                <a:gd name="connsiteY65" fmla="*/ 652734 h 4405856"/>
                <a:gd name="connsiteX66" fmla="*/ 288635 w 4709156"/>
                <a:gd name="connsiteY66" fmla="*/ 675412 h 4405856"/>
                <a:gd name="connsiteX67" fmla="*/ 278884 w 4709156"/>
                <a:gd name="connsiteY67" fmla="*/ 760457 h 4405856"/>
                <a:gd name="connsiteX68" fmla="*/ 199736 w 4709156"/>
                <a:gd name="connsiteY68" fmla="*/ 865236 h 4405856"/>
                <a:gd name="connsiteX69" fmla="*/ 114011 w 4709156"/>
                <a:gd name="connsiteY69" fmla="*/ 828724 h 4405856"/>
                <a:gd name="connsiteX70" fmla="*/ 13090 w 4709156"/>
                <a:gd name="connsiteY70" fmla="*/ 1394776 h 4405856"/>
                <a:gd name="connsiteX71" fmla="*/ 522224 w 4709156"/>
                <a:gd name="connsiteY71" fmla="*/ 2288539 h 4405856"/>
                <a:gd name="connsiteX72" fmla="*/ 536739 w 4709156"/>
                <a:gd name="connsiteY72" fmla="*/ 2324825 h 4405856"/>
                <a:gd name="connsiteX73" fmla="*/ 551253 w 4709156"/>
                <a:gd name="connsiteY73" fmla="*/ 2390139 h 4405856"/>
                <a:gd name="connsiteX74" fmla="*/ 573024 w 4709156"/>
                <a:gd name="connsiteY74" fmla="*/ 2440939 h 4405856"/>
                <a:gd name="connsiteX75" fmla="*/ 609310 w 4709156"/>
                <a:gd name="connsiteY75" fmla="*/ 2557053 h 4405856"/>
                <a:gd name="connsiteX76" fmla="*/ 631081 w 4709156"/>
                <a:gd name="connsiteY76" fmla="*/ 2622368 h 4405856"/>
                <a:gd name="connsiteX77" fmla="*/ 638339 w 4709156"/>
                <a:gd name="connsiteY77" fmla="*/ 2644139 h 4405856"/>
                <a:gd name="connsiteX78" fmla="*/ 660110 w 4709156"/>
                <a:gd name="connsiteY78" fmla="*/ 2687682 h 4405856"/>
                <a:gd name="connsiteX79" fmla="*/ 681881 w 4709156"/>
                <a:gd name="connsiteY79" fmla="*/ 2738482 h 4405856"/>
                <a:gd name="connsiteX80" fmla="*/ 689139 w 4709156"/>
                <a:gd name="connsiteY80" fmla="*/ 2767511 h 4405856"/>
                <a:gd name="connsiteX81" fmla="*/ 725424 w 4709156"/>
                <a:gd name="connsiteY81" fmla="*/ 2818311 h 4405856"/>
                <a:gd name="connsiteX82" fmla="*/ 747196 w 4709156"/>
                <a:gd name="connsiteY82" fmla="*/ 2876368 h 4405856"/>
                <a:gd name="connsiteX83" fmla="*/ 768967 w 4709156"/>
                <a:gd name="connsiteY83" fmla="*/ 2898139 h 4405856"/>
                <a:gd name="connsiteX84" fmla="*/ 805253 w 4709156"/>
                <a:gd name="connsiteY84" fmla="*/ 2970711 h 4405856"/>
                <a:gd name="connsiteX85" fmla="*/ 841539 w 4709156"/>
                <a:gd name="connsiteY85" fmla="*/ 3021511 h 4405856"/>
                <a:gd name="connsiteX86" fmla="*/ 848796 w 4709156"/>
                <a:gd name="connsiteY86" fmla="*/ 3043282 h 4405856"/>
                <a:gd name="connsiteX87" fmla="*/ 899596 w 4709156"/>
                <a:gd name="connsiteY87" fmla="*/ 3108596 h 4405856"/>
                <a:gd name="connsiteX88" fmla="*/ 928624 w 4709156"/>
                <a:gd name="connsiteY88" fmla="*/ 3173911 h 4405856"/>
                <a:gd name="connsiteX89" fmla="*/ 950396 w 4709156"/>
                <a:gd name="connsiteY89" fmla="*/ 3202939 h 4405856"/>
                <a:gd name="connsiteX90" fmla="*/ 964910 w 4709156"/>
                <a:gd name="connsiteY90" fmla="*/ 3260996 h 4405856"/>
                <a:gd name="connsiteX91" fmla="*/ 972167 w 4709156"/>
                <a:gd name="connsiteY91" fmla="*/ 3282768 h 4405856"/>
                <a:gd name="connsiteX92" fmla="*/ 979424 w 4709156"/>
                <a:gd name="connsiteY92" fmla="*/ 3311796 h 4405856"/>
                <a:gd name="connsiteX93" fmla="*/ 986681 w 4709156"/>
                <a:gd name="connsiteY93" fmla="*/ 3377111 h 4405856"/>
                <a:gd name="connsiteX94" fmla="*/ 1008453 w 4709156"/>
                <a:gd name="connsiteY94" fmla="*/ 3435168 h 4405856"/>
                <a:gd name="connsiteX95" fmla="*/ 1037481 w 4709156"/>
                <a:gd name="connsiteY95" fmla="*/ 3478711 h 4405856"/>
                <a:gd name="connsiteX96" fmla="*/ 1066510 w 4709156"/>
                <a:gd name="connsiteY96" fmla="*/ 3529511 h 4405856"/>
                <a:gd name="connsiteX97" fmla="*/ 1095539 w 4709156"/>
                <a:gd name="connsiteY97" fmla="*/ 3551282 h 4405856"/>
                <a:gd name="connsiteX98" fmla="*/ 1139081 w 4709156"/>
                <a:gd name="connsiteY98" fmla="*/ 3594825 h 4405856"/>
                <a:gd name="connsiteX99" fmla="*/ 1168110 w 4709156"/>
                <a:gd name="connsiteY99" fmla="*/ 3616596 h 4405856"/>
                <a:gd name="connsiteX100" fmla="*/ 1204396 w 4709156"/>
                <a:gd name="connsiteY100" fmla="*/ 3660139 h 4405856"/>
                <a:gd name="connsiteX101" fmla="*/ 1233424 w 4709156"/>
                <a:gd name="connsiteY101" fmla="*/ 3681911 h 4405856"/>
                <a:gd name="connsiteX102" fmla="*/ 1305996 w 4709156"/>
                <a:gd name="connsiteY102" fmla="*/ 3747225 h 4405856"/>
                <a:gd name="connsiteX103" fmla="*/ 1342281 w 4709156"/>
                <a:gd name="connsiteY103" fmla="*/ 3790768 h 4405856"/>
                <a:gd name="connsiteX104" fmla="*/ 1364053 w 4709156"/>
                <a:gd name="connsiteY104" fmla="*/ 3805282 h 4405856"/>
                <a:gd name="connsiteX105" fmla="*/ 1400339 w 4709156"/>
                <a:gd name="connsiteY105" fmla="*/ 3848825 h 4405856"/>
                <a:gd name="connsiteX106" fmla="*/ 1429367 w 4709156"/>
                <a:gd name="connsiteY106" fmla="*/ 3870596 h 4405856"/>
                <a:gd name="connsiteX107" fmla="*/ 1523710 w 4709156"/>
                <a:gd name="connsiteY107" fmla="*/ 3914139 h 4405856"/>
                <a:gd name="connsiteX108" fmla="*/ 1973653 w 4709156"/>
                <a:gd name="connsiteY108" fmla="*/ 3899625 h 4405856"/>
                <a:gd name="connsiteX109" fmla="*/ 2024453 w 4709156"/>
                <a:gd name="connsiteY109" fmla="*/ 3885111 h 4405856"/>
                <a:gd name="connsiteX110" fmla="*/ 2111539 w 4709156"/>
                <a:gd name="connsiteY110" fmla="*/ 3877853 h 4405856"/>
                <a:gd name="connsiteX111" fmla="*/ 2191367 w 4709156"/>
                <a:gd name="connsiteY111" fmla="*/ 3863339 h 4405856"/>
                <a:gd name="connsiteX112" fmla="*/ 2249424 w 4709156"/>
                <a:gd name="connsiteY112" fmla="*/ 3856082 h 4405856"/>
                <a:gd name="connsiteX113" fmla="*/ 2278453 w 4709156"/>
                <a:gd name="connsiteY113" fmla="*/ 3841568 h 4405856"/>
                <a:gd name="connsiteX114" fmla="*/ 2343767 w 4709156"/>
                <a:gd name="connsiteY114" fmla="*/ 3819796 h 4405856"/>
                <a:gd name="connsiteX115" fmla="*/ 2380053 w 4709156"/>
                <a:gd name="connsiteY115" fmla="*/ 3805282 h 4405856"/>
                <a:gd name="connsiteX116" fmla="*/ 2481653 w 4709156"/>
                <a:gd name="connsiteY116" fmla="*/ 3790768 h 4405856"/>
                <a:gd name="connsiteX117" fmla="*/ 2510681 w 4709156"/>
                <a:gd name="connsiteY117" fmla="*/ 3783511 h 4405856"/>
                <a:gd name="connsiteX118" fmla="*/ 3131167 w 4709156"/>
                <a:gd name="connsiteY118" fmla="*/ 4130265 h 4405856"/>
                <a:gd name="connsiteX119" fmla="*/ 3217571 w 4709156"/>
                <a:gd name="connsiteY119" fmla="*/ 4316455 h 4405856"/>
                <a:gd name="connsiteX120" fmla="*/ 3277896 w 4709156"/>
                <a:gd name="connsiteY120" fmla="*/ 4375193 h 4405856"/>
                <a:gd name="connsiteX121" fmla="*/ 3289008 w 4709156"/>
                <a:gd name="connsiteY121" fmla="*/ 4345030 h 4405856"/>
                <a:gd name="connsiteX122" fmla="*/ 3335046 w 4709156"/>
                <a:gd name="connsiteY122" fmla="*/ 4318042 h 4405856"/>
                <a:gd name="connsiteX123" fmla="*/ 3385846 w 4709156"/>
                <a:gd name="connsiteY123" fmla="*/ 4391068 h 4405856"/>
                <a:gd name="connsiteX124" fmla="*/ 3435059 w 4709156"/>
                <a:gd name="connsiteY124" fmla="*/ 4394243 h 4405856"/>
                <a:gd name="connsiteX125" fmla="*/ 3390608 w 4709156"/>
                <a:gd name="connsiteY125" fmla="*/ 4300581 h 4405856"/>
                <a:gd name="connsiteX126" fmla="*/ 3347746 w 4709156"/>
                <a:gd name="connsiteY126" fmla="*/ 4232318 h 4405856"/>
                <a:gd name="connsiteX127" fmla="*/ 3390609 w 4709156"/>
                <a:gd name="connsiteY127" fmla="*/ 4216442 h 4405856"/>
                <a:gd name="connsiteX128" fmla="*/ 3371558 w 4709156"/>
                <a:gd name="connsiteY128" fmla="*/ 4175168 h 4405856"/>
                <a:gd name="connsiteX129" fmla="*/ 3423946 w 4709156"/>
                <a:gd name="connsiteY129" fmla="*/ 4184693 h 4405856"/>
                <a:gd name="connsiteX130" fmla="*/ 3403309 w 4709156"/>
                <a:gd name="connsiteY130" fmla="*/ 4151355 h 4405856"/>
                <a:gd name="connsiteX131" fmla="*/ 3424628 w 4709156"/>
                <a:gd name="connsiteY131" fmla="*/ 4134801 h 4405856"/>
                <a:gd name="connsiteX132" fmla="*/ 3545731 w 4709156"/>
                <a:gd name="connsiteY132" fmla="*/ 4220074 h 4405856"/>
                <a:gd name="connsiteX133" fmla="*/ 3581108 w 4709156"/>
                <a:gd name="connsiteY133" fmla="*/ 4206917 h 4405856"/>
                <a:gd name="connsiteX134" fmla="*/ 3633495 w 4709156"/>
                <a:gd name="connsiteY134" fmla="*/ 4272006 h 4405856"/>
                <a:gd name="connsiteX135" fmla="*/ 3654133 w 4709156"/>
                <a:gd name="connsiteY135" fmla="*/ 4330743 h 4405856"/>
                <a:gd name="connsiteX136" fmla="*/ 3762083 w 4709156"/>
                <a:gd name="connsiteY136" fmla="*/ 4349792 h 4405856"/>
                <a:gd name="connsiteX137" fmla="*/ 3701759 w 4709156"/>
                <a:gd name="connsiteY137" fmla="*/ 4283117 h 4405856"/>
                <a:gd name="connsiteX138" fmla="*/ 3698583 w 4709156"/>
                <a:gd name="connsiteY138" fmla="*/ 4214855 h 4405856"/>
                <a:gd name="connsiteX139" fmla="*/ 3752558 w 4709156"/>
                <a:gd name="connsiteY139" fmla="*/ 4270418 h 4405856"/>
                <a:gd name="connsiteX140" fmla="*/ 3801771 w 4709156"/>
                <a:gd name="connsiteY140" fmla="*/ 4275180 h 4405856"/>
                <a:gd name="connsiteX141" fmla="*/ 3795421 w 4709156"/>
                <a:gd name="connsiteY141" fmla="*/ 4225968 h 4405856"/>
                <a:gd name="connsiteX142" fmla="*/ 3855746 w 4709156"/>
                <a:gd name="connsiteY142" fmla="*/ 4230730 h 4405856"/>
                <a:gd name="connsiteX143" fmla="*/ 3917658 w 4709156"/>
                <a:gd name="connsiteY143" fmla="*/ 4273592 h 4405856"/>
                <a:gd name="connsiteX144" fmla="*/ 3949408 w 4709156"/>
                <a:gd name="connsiteY144" fmla="*/ 4260893 h 4405856"/>
                <a:gd name="connsiteX145" fmla="*/ 3943059 w 4709156"/>
                <a:gd name="connsiteY145" fmla="*/ 4225968 h 4405856"/>
                <a:gd name="connsiteX146" fmla="*/ 3984334 w 4709156"/>
                <a:gd name="connsiteY146" fmla="*/ 4202156 h 4405856"/>
                <a:gd name="connsiteX147" fmla="*/ 4068471 w 4709156"/>
                <a:gd name="connsiteY147" fmla="*/ 4259306 h 4405856"/>
                <a:gd name="connsiteX148" fmla="*/ 4085934 w 4709156"/>
                <a:gd name="connsiteY148" fmla="*/ 4157708 h 4405856"/>
                <a:gd name="connsiteX149" fmla="*/ 4060534 w 4709156"/>
                <a:gd name="connsiteY149" fmla="*/ 4135482 h 4405856"/>
                <a:gd name="connsiteX150" fmla="*/ 3987508 w 4709156"/>
                <a:gd name="connsiteY150" fmla="*/ 4092619 h 4405856"/>
                <a:gd name="connsiteX151" fmla="*/ 4009733 w 4709156"/>
                <a:gd name="connsiteY151" fmla="*/ 4067220 h 4405856"/>
                <a:gd name="connsiteX152" fmla="*/ 4030371 w 4709156"/>
                <a:gd name="connsiteY152" fmla="*/ 4044994 h 4405856"/>
                <a:gd name="connsiteX153" fmla="*/ 4084346 w 4709156"/>
                <a:gd name="connsiteY153" fmla="*/ 4076745 h 4405856"/>
                <a:gd name="connsiteX154" fmla="*/ 4090696 w 4709156"/>
                <a:gd name="connsiteY154" fmla="*/ 4032295 h 4405856"/>
                <a:gd name="connsiteX155" fmla="*/ 4035133 w 4709156"/>
                <a:gd name="connsiteY155" fmla="*/ 4008482 h 4405856"/>
                <a:gd name="connsiteX156" fmla="*/ 4033546 w 4709156"/>
                <a:gd name="connsiteY156" fmla="*/ 3998958 h 4405856"/>
                <a:gd name="connsiteX157" fmla="*/ 4020845 w 4709156"/>
                <a:gd name="connsiteY157" fmla="*/ 3960859 h 4405856"/>
                <a:gd name="connsiteX158" fmla="*/ 4027195 w 4709156"/>
                <a:gd name="connsiteY158" fmla="*/ 3913233 h 4405856"/>
                <a:gd name="connsiteX159" fmla="*/ 4038308 w 4709156"/>
                <a:gd name="connsiteY159" fmla="*/ 3857670 h 4405856"/>
                <a:gd name="connsiteX160" fmla="*/ 4000208 w 4709156"/>
                <a:gd name="connsiteY160" fmla="*/ 3827508 h 4405856"/>
                <a:gd name="connsiteX161" fmla="*/ 4033545 w 4709156"/>
                <a:gd name="connsiteY161" fmla="*/ 3817983 h 4405856"/>
                <a:gd name="connsiteX162" fmla="*/ 4011320 w 4709156"/>
                <a:gd name="connsiteY162" fmla="*/ 3781470 h 4405856"/>
                <a:gd name="connsiteX163" fmla="*/ 4049421 w 4709156"/>
                <a:gd name="connsiteY163" fmla="*/ 3776709 h 4405856"/>
                <a:gd name="connsiteX164" fmla="*/ 4055770 w 4709156"/>
                <a:gd name="connsiteY164" fmla="*/ 3743370 h 4405856"/>
                <a:gd name="connsiteX165" fmla="*/ 4117684 w 4709156"/>
                <a:gd name="connsiteY165" fmla="*/ 3752897 h 4405856"/>
                <a:gd name="connsiteX166" fmla="*/ 4150797 w 4709156"/>
                <a:gd name="connsiteY166" fmla="*/ 3768089 h 4405856"/>
                <a:gd name="connsiteX167" fmla="*/ 4117004 w 4709156"/>
                <a:gd name="connsiteY167" fmla="*/ 3809137 h 4405856"/>
                <a:gd name="connsiteX168" fmla="*/ 4156012 w 4709156"/>
                <a:gd name="connsiteY168" fmla="*/ 3916633 h 4405856"/>
                <a:gd name="connsiteX169" fmla="*/ 4208399 w 4709156"/>
                <a:gd name="connsiteY169" fmla="*/ 3947931 h 4405856"/>
                <a:gd name="connsiteX170" fmla="*/ 4260333 w 4709156"/>
                <a:gd name="connsiteY170" fmla="*/ 3905749 h 4405856"/>
                <a:gd name="connsiteX171" fmla="*/ 4346058 w 4709156"/>
                <a:gd name="connsiteY171" fmla="*/ 3857216 h 4405856"/>
                <a:gd name="connsiteX172" fmla="*/ 4328822 w 4709156"/>
                <a:gd name="connsiteY172" fmla="*/ 3768315 h 4405856"/>
                <a:gd name="connsiteX173" fmla="*/ 4406156 w 4709156"/>
                <a:gd name="connsiteY173" fmla="*/ 3635646 h 4405856"/>
                <a:gd name="connsiteX174" fmla="*/ 4698710 w 4709156"/>
                <a:gd name="connsiteY174" fmla="*/ 3302498 h 4405856"/>
                <a:gd name="connsiteX175" fmla="*/ 4617293 w 4709156"/>
                <a:gd name="connsiteY175" fmla="*/ 3293426 h 4405856"/>
                <a:gd name="connsiteX176" fmla="*/ 4621830 w 4709156"/>
                <a:gd name="connsiteY176" fmla="*/ 3201578 h 4405856"/>
                <a:gd name="connsiteX177" fmla="*/ 4572843 w 4709156"/>
                <a:gd name="connsiteY177" fmla="*/ 3176406 h 4405856"/>
                <a:gd name="connsiteX178" fmla="*/ 4488706 w 4709156"/>
                <a:gd name="connsiteY178" fmla="*/ 3207928 h 4405856"/>
                <a:gd name="connsiteX179" fmla="*/ 4451967 w 4709156"/>
                <a:gd name="connsiteY179" fmla="*/ 3171643 h 4405856"/>
                <a:gd name="connsiteX180" fmla="*/ 4496644 w 4709156"/>
                <a:gd name="connsiteY180" fmla="*/ 3148738 h 4405856"/>
                <a:gd name="connsiteX181" fmla="*/ 4367377 w 4709156"/>
                <a:gd name="connsiteY181" fmla="*/ 2935559 h 4405856"/>
                <a:gd name="connsiteX182" fmla="*/ 4382343 w 4709156"/>
                <a:gd name="connsiteY182" fmla="*/ 2905396 h 4405856"/>
                <a:gd name="connsiteX183" fmla="*/ 4358758 w 4709156"/>
                <a:gd name="connsiteY183" fmla="*/ 2789736 h 4405856"/>
                <a:gd name="connsiteX184" fmla="*/ 4200009 w 4709156"/>
                <a:gd name="connsiteY184" fmla="*/ 2778850 h 4405856"/>
                <a:gd name="connsiteX185" fmla="*/ 4166671 w 4709156"/>
                <a:gd name="connsiteY185" fmla="*/ 2827608 h 4405856"/>
                <a:gd name="connsiteX186" fmla="*/ 4077771 w 4709156"/>
                <a:gd name="connsiteY186" fmla="*/ 2842124 h 4405856"/>
                <a:gd name="connsiteX187" fmla="*/ 4084121 w 4709156"/>
                <a:gd name="connsiteY187" fmla="*/ 2820125 h 4405856"/>
                <a:gd name="connsiteX188" fmla="*/ 4030599 w 4709156"/>
                <a:gd name="connsiteY188" fmla="*/ 2804024 h 4405856"/>
                <a:gd name="connsiteX189" fmla="*/ 4005880 w 4709156"/>
                <a:gd name="connsiteY189" fmla="*/ 2638923 h 4405856"/>
                <a:gd name="connsiteX190" fmla="*/ 3725573 w 4709156"/>
                <a:gd name="connsiteY190" fmla="*/ 2572248 h 4405856"/>
                <a:gd name="connsiteX191" fmla="*/ 3589274 w 4709156"/>
                <a:gd name="connsiteY191" fmla="*/ 2615564 h 4405856"/>
                <a:gd name="connsiteX192" fmla="*/ 3457285 w 4709156"/>
                <a:gd name="connsiteY192" fmla="*/ 2608080 h 4405856"/>
                <a:gd name="connsiteX193" fmla="*/ 3324842 w 4709156"/>
                <a:gd name="connsiteY193" fmla="*/ 2497182 h 4405856"/>
                <a:gd name="connsiteX194" fmla="*/ 3111664 w 4709156"/>
                <a:gd name="connsiteY194" fmla="*/ 2193969 h 4405856"/>
                <a:gd name="connsiteX195" fmla="*/ 2713202 w 4709156"/>
                <a:gd name="connsiteY195" fmla="*/ 2054496 h 4405856"/>
                <a:gd name="connsiteX196" fmla="*/ 2476664 w 4709156"/>
                <a:gd name="connsiteY196" fmla="*/ 1741532 h 4405856"/>
                <a:gd name="connsiteX197" fmla="*/ 2510455 w 4709156"/>
                <a:gd name="connsiteY197" fmla="*/ 1716586 h 4405856"/>
                <a:gd name="connsiteX198" fmla="*/ 2570099 w 4709156"/>
                <a:gd name="connsiteY198" fmla="*/ 1799589 h 4405856"/>
                <a:gd name="connsiteX199" fmla="*/ 2590283 w 4709156"/>
                <a:gd name="connsiteY199" fmla="*/ 1782126 h 4405856"/>
                <a:gd name="connsiteX200" fmla="*/ 2633373 w 4709156"/>
                <a:gd name="connsiteY200" fmla="*/ 1812970 h 4405856"/>
                <a:gd name="connsiteX201" fmla="*/ 2722046 w 4709156"/>
                <a:gd name="connsiteY201" fmla="*/ 1759221 h 4405856"/>
                <a:gd name="connsiteX202" fmla="*/ 2738148 w 4709156"/>
                <a:gd name="connsiteY202" fmla="*/ 1738811 h 4405856"/>
                <a:gd name="connsiteX203" fmla="*/ 2796431 w 4709156"/>
                <a:gd name="connsiteY203" fmla="*/ 1739037 h 4405856"/>
                <a:gd name="connsiteX204" fmla="*/ 2812534 w 4709156"/>
                <a:gd name="connsiteY204" fmla="*/ 1705927 h 4405856"/>
                <a:gd name="connsiteX205" fmla="*/ 2793710 w 4709156"/>
                <a:gd name="connsiteY205" fmla="*/ 1680300 h 4405856"/>
                <a:gd name="connsiteX206" fmla="*/ 2726582 w 4709156"/>
                <a:gd name="connsiteY206" fmla="*/ 1700257 h 4405856"/>
                <a:gd name="connsiteX207" fmla="*/ 2704810 w 4709156"/>
                <a:gd name="connsiteY207" fmla="*/ 1646736 h 4405856"/>
                <a:gd name="connsiteX208" fmla="*/ 2726128 w 4709156"/>
                <a:gd name="connsiteY208" fmla="*/ 1617026 h 4405856"/>
                <a:gd name="connsiteX209" fmla="*/ 2669658 w 4709156"/>
                <a:gd name="connsiteY209" fmla="*/ 1513612 h 4405856"/>
                <a:gd name="connsiteX210" fmla="*/ 2621127 w 4709156"/>
                <a:gd name="connsiteY210" fmla="*/ 1552393 h 4405856"/>
                <a:gd name="connsiteX211" fmla="*/ 2531772 w 4709156"/>
                <a:gd name="connsiteY211" fmla="*/ 1497737 h 4405856"/>
                <a:gd name="connsiteX212" fmla="*/ 2583706 w 4709156"/>
                <a:gd name="connsiteY212" fmla="*/ 1405208 h 4405856"/>
                <a:gd name="connsiteX213" fmla="*/ 2540844 w 4709156"/>
                <a:gd name="connsiteY213" fmla="*/ 1284105 h 4405856"/>
                <a:gd name="connsiteX214" fmla="*/ 2555585 w 4709156"/>
                <a:gd name="connsiteY214" fmla="*/ 1160053 h 4405856"/>
                <a:gd name="connsiteX215" fmla="*/ 2650835 w 4709156"/>
                <a:gd name="connsiteY215" fmla="*/ 1086348 h 4405856"/>
                <a:gd name="connsiteX216" fmla="*/ 2756064 w 4709156"/>
                <a:gd name="connsiteY216" fmla="*/ 1063896 h 4405856"/>
                <a:gd name="connsiteX217" fmla="*/ 2693017 w 4709156"/>
                <a:gd name="connsiteY217" fmla="*/ 974089 h 4405856"/>
                <a:gd name="connsiteX218" fmla="*/ 2675781 w 4709156"/>
                <a:gd name="connsiteY218" fmla="*/ 1018766 h 4405856"/>
                <a:gd name="connsiteX219" fmla="*/ 2632466 w 4709156"/>
                <a:gd name="connsiteY219" fmla="*/ 971595 h 4405856"/>
                <a:gd name="connsiteX220" fmla="*/ 2653784 w 4709156"/>
                <a:gd name="connsiteY220" fmla="*/ 886323 h 4405856"/>
                <a:gd name="connsiteX221" fmla="*/ 2726808 w 4709156"/>
                <a:gd name="connsiteY221" fmla="*/ 789032 h 4405856"/>
                <a:gd name="connsiteX222" fmla="*/ 2709799 w 4709156"/>
                <a:gd name="connsiteY222" fmla="*/ 682443 h 4405856"/>
                <a:gd name="connsiteX223" fmla="*/ 2538577 w 4709156"/>
                <a:gd name="connsiteY223" fmla="*/ 692194 h 4405856"/>
                <a:gd name="connsiteX224" fmla="*/ 2519299 w 4709156"/>
                <a:gd name="connsiteY224" fmla="*/ 734831 h 4405856"/>
                <a:gd name="connsiteX225" fmla="*/ 2487096 w 4709156"/>
                <a:gd name="connsiteY225" fmla="*/ 667248 h 4405856"/>
                <a:gd name="connsiteX226" fmla="*/ 2457386 w 4709156"/>
                <a:gd name="connsiteY226" fmla="*/ 707616 h 4405856"/>
                <a:gd name="connsiteX227" fmla="*/ 2271877 w 4709156"/>
                <a:gd name="connsiteY227" fmla="*/ 741180 h 4405856"/>
                <a:gd name="connsiteX0" fmla="*/ 2276434 w 4713713"/>
                <a:gd name="connsiteY0" fmla="*/ 741180 h 4405856"/>
                <a:gd name="connsiteX1" fmla="*/ 1950315 w 4713713"/>
                <a:gd name="connsiteY1" fmla="*/ 583337 h 4405856"/>
                <a:gd name="connsiteX2" fmla="*/ 1990227 w 4713713"/>
                <a:gd name="connsiteY2" fmla="*/ 433432 h 4405856"/>
                <a:gd name="connsiteX3" fmla="*/ 1936253 w 4713713"/>
                <a:gd name="connsiteY3" fmla="*/ 423907 h 4405856"/>
                <a:gd name="connsiteX4" fmla="*/ 1933078 w 4713713"/>
                <a:gd name="connsiteY4" fmla="*/ 395333 h 4405856"/>
                <a:gd name="connsiteX5" fmla="*/ 1977528 w 4713713"/>
                <a:gd name="connsiteY5" fmla="*/ 403270 h 4405856"/>
                <a:gd name="connsiteX6" fmla="*/ 1920378 w 4713713"/>
                <a:gd name="connsiteY6" fmla="*/ 315957 h 4405856"/>
                <a:gd name="connsiteX7" fmla="*/ 1931490 w 4713713"/>
                <a:gd name="connsiteY7" fmla="*/ 355645 h 4405856"/>
                <a:gd name="connsiteX8" fmla="*/ 1879102 w 4713713"/>
                <a:gd name="connsiteY8" fmla="*/ 320720 h 4405856"/>
                <a:gd name="connsiteX9" fmla="*/ 1899740 w 4713713"/>
                <a:gd name="connsiteY9" fmla="*/ 287383 h 4405856"/>
                <a:gd name="connsiteX10" fmla="*/ 1864815 w 4713713"/>
                <a:gd name="connsiteY10" fmla="*/ 225472 h 4405856"/>
                <a:gd name="connsiteX11" fmla="*/ 1898152 w 4713713"/>
                <a:gd name="connsiteY11" fmla="*/ 227061 h 4405856"/>
                <a:gd name="connsiteX12" fmla="*/ 1855290 w 4713713"/>
                <a:gd name="connsiteY12" fmla="*/ 133398 h 4405856"/>
                <a:gd name="connsiteX13" fmla="*/ 1829891 w 4713713"/>
                <a:gd name="connsiteY13" fmla="*/ 131810 h 4405856"/>
                <a:gd name="connsiteX14" fmla="*/ 1818778 w 4713713"/>
                <a:gd name="connsiteY14" fmla="*/ 84185 h 4405856"/>
                <a:gd name="connsiteX15" fmla="*/ 1850527 w 4713713"/>
                <a:gd name="connsiteY15" fmla="*/ 66723 h 4405856"/>
                <a:gd name="connsiteX16" fmla="*/ 1845765 w 4713713"/>
                <a:gd name="connsiteY16" fmla="*/ 23861 h 4405856"/>
                <a:gd name="connsiteX17" fmla="*/ 1787028 w 4713713"/>
                <a:gd name="connsiteY17" fmla="*/ 28624 h 4405856"/>
                <a:gd name="connsiteX18" fmla="*/ 1593353 w 4713713"/>
                <a:gd name="connsiteY18" fmla="*/ 127049 h 4405856"/>
                <a:gd name="connsiteX19" fmla="*/ 1558428 w 4713713"/>
                <a:gd name="connsiteY19" fmla="*/ 252462 h 4405856"/>
                <a:gd name="connsiteX20" fmla="*/ 1563190 w 4713713"/>
                <a:gd name="connsiteY20" fmla="*/ 288974 h 4405856"/>
                <a:gd name="connsiteX21" fmla="*/ 1534615 w 4713713"/>
                <a:gd name="connsiteY21" fmla="*/ 303261 h 4405856"/>
                <a:gd name="connsiteX22" fmla="*/ 1602877 w 4713713"/>
                <a:gd name="connsiteY22" fmla="*/ 482645 h 4405856"/>
                <a:gd name="connsiteX23" fmla="*/ 1515566 w 4713713"/>
                <a:gd name="connsiteY23" fmla="*/ 400099 h 4405856"/>
                <a:gd name="connsiteX24" fmla="*/ 1464765 w 4713713"/>
                <a:gd name="connsiteY24" fmla="*/ 366762 h 4405856"/>
                <a:gd name="connsiteX25" fmla="*/ 1436190 w 4713713"/>
                <a:gd name="connsiteY25" fmla="*/ 401687 h 4405856"/>
                <a:gd name="connsiteX26" fmla="*/ 1434603 w 4713713"/>
                <a:gd name="connsiteY26" fmla="*/ 515987 h 4405856"/>
                <a:gd name="connsiteX27" fmla="*/ 1448890 w 4713713"/>
                <a:gd name="connsiteY27" fmla="*/ 612820 h 4405856"/>
                <a:gd name="connsiteX28" fmla="*/ 1366340 w 4713713"/>
                <a:gd name="connsiteY28" fmla="*/ 620761 h 4405856"/>
                <a:gd name="connsiteX29" fmla="*/ 1390153 w 4713713"/>
                <a:gd name="connsiteY29" fmla="*/ 590598 h 4405856"/>
                <a:gd name="connsiteX30" fmla="*/ 1326653 w 4713713"/>
                <a:gd name="connsiteY30" fmla="*/ 547736 h 4405856"/>
                <a:gd name="connsiteX31" fmla="*/ 1285378 w 4713713"/>
                <a:gd name="connsiteY31" fmla="*/ 501699 h 4405856"/>
                <a:gd name="connsiteX32" fmla="*/ 1236165 w 4713713"/>
                <a:gd name="connsiteY32" fmla="*/ 512811 h 4405856"/>
                <a:gd name="connsiteX33" fmla="*/ 1264740 w 4713713"/>
                <a:gd name="connsiteY33" fmla="*/ 446136 h 4405856"/>
                <a:gd name="connsiteX34" fmla="*/ 1234577 w 4713713"/>
                <a:gd name="connsiteY34" fmla="*/ 481062 h 4405856"/>
                <a:gd name="connsiteX35" fmla="*/ 1201240 w 4713713"/>
                <a:gd name="connsiteY35" fmla="*/ 423911 h 4405856"/>
                <a:gd name="connsiteX36" fmla="*/ 1182190 w 4713713"/>
                <a:gd name="connsiteY36" fmla="*/ 417561 h 4405856"/>
                <a:gd name="connsiteX37" fmla="*/ 1180603 w 4713713"/>
                <a:gd name="connsiteY37" fmla="*/ 376287 h 4405856"/>
                <a:gd name="connsiteX38" fmla="*/ 1145678 w 4713713"/>
                <a:gd name="connsiteY38" fmla="*/ 273100 h 4405856"/>
                <a:gd name="connsiteX39" fmla="*/ 1105990 w 4713713"/>
                <a:gd name="connsiteY39" fmla="*/ 219123 h 4405856"/>
                <a:gd name="connsiteX40" fmla="*/ 1182191 w 4713713"/>
                <a:gd name="connsiteY40" fmla="*/ 282624 h 4405856"/>
                <a:gd name="connsiteX41" fmla="*/ 1240929 w 4713713"/>
                <a:gd name="connsiteY41" fmla="*/ 320723 h 4405856"/>
                <a:gd name="connsiteX42" fmla="*/ 1264740 w 4713713"/>
                <a:gd name="connsiteY42" fmla="*/ 281036 h 4405856"/>
                <a:gd name="connsiteX43" fmla="*/ 1283790 w 4713713"/>
                <a:gd name="connsiteY43" fmla="*/ 215949 h 4405856"/>
                <a:gd name="connsiteX44" fmla="*/ 1245690 w 4713713"/>
                <a:gd name="connsiteY44" fmla="*/ 185786 h 4405856"/>
                <a:gd name="connsiteX45" fmla="*/ 1272678 w 4713713"/>
                <a:gd name="connsiteY45" fmla="*/ 144511 h 4405856"/>
                <a:gd name="connsiteX46" fmla="*/ 1225053 w 4713713"/>
                <a:gd name="connsiteY46" fmla="*/ 50848 h 4405856"/>
                <a:gd name="connsiteX47" fmla="*/ 1207590 w 4713713"/>
                <a:gd name="connsiteY47" fmla="*/ 6399 h 4405856"/>
                <a:gd name="connsiteX48" fmla="*/ 1071065 w 4713713"/>
                <a:gd name="connsiteY48" fmla="*/ 120699 h 4405856"/>
                <a:gd name="connsiteX49" fmla="*/ 1009152 w 4713713"/>
                <a:gd name="connsiteY49" fmla="*/ 115936 h 4405856"/>
                <a:gd name="connsiteX50" fmla="*/ 996453 w 4713713"/>
                <a:gd name="connsiteY50" fmla="*/ 57199 h 4405856"/>
                <a:gd name="connsiteX51" fmla="*/ 910728 w 4713713"/>
                <a:gd name="connsiteY51" fmla="*/ 104824 h 4405856"/>
                <a:gd name="connsiteX52" fmla="*/ 847228 w 4713713"/>
                <a:gd name="connsiteY52" fmla="*/ 139748 h 4405856"/>
                <a:gd name="connsiteX53" fmla="*/ 751977 w 4713713"/>
                <a:gd name="connsiteY53" fmla="*/ 147686 h 4405856"/>
                <a:gd name="connsiteX54" fmla="*/ 729753 w 4713713"/>
                <a:gd name="connsiteY54" fmla="*/ 177849 h 4405856"/>
                <a:gd name="connsiteX55" fmla="*/ 693240 w 4713713"/>
                <a:gd name="connsiteY55" fmla="*/ 201661 h 4405856"/>
                <a:gd name="connsiteX56" fmla="*/ 728166 w 4713713"/>
                <a:gd name="connsiteY56" fmla="*/ 288974 h 4405856"/>
                <a:gd name="connsiteX57" fmla="*/ 595497 w 4713713"/>
                <a:gd name="connsiteY57" fmla="*/ 542516 h 4405856"/>
                <a:gd name="connsiteX58" fmla="*/ 541522 w 4713713"/>
                <a:gd name="connsiteY58" fmla="*/ 580843 h 4405856"/>
                <a:gd name="connsiteX59" fmla="*/ 613413 w 4713713"/>
                <a:gd name="connsiteY59" fmla="*/ 633231 h 4405856"/>
                <a:gd name="connsiteX60" fmla="*/ 576447 w 4713713"/>
                <a:gd name="connsiteY60" fmla="*/ 673825 h 4405856"/>
                <a:gd name="connsiteX61" fmla="*/ 593910 w 4713713"/>
                <a:gd name="connsiteY61" fmla="*/ 720316 h 4405856"/>
                <a:gd name="connsiteX62" fmla="*/ 525193 w 4713713"/>
                <a:gd name="connsiteY62" fmla="*/ 701719 h 4405856"/>
                <a:gd name="connsiteX63" fmla="*/ 470085 w 4713713"/>
                <a:gd name="connsiteY63" fmla="*/ 726665 h 4405856"/>
                <a:gd name="connsiteX64" fmla="*/ 403183 w 4713713"/>
                <a:gd name="connsiteY64" fmla="*/ 695143 h 4405856"/>
                <a:gd name="connsiteX65" fmla="*/ 404771 w 4713713"/>
                <a:gd name="connsiteY65" fmla="*/ 652734 h 4405856"/>
                <a:gd name="connsiteX66" fmla="*/ 293192 w 4713713"/>
                <a:gd name="connsiteY66" fmla="*/ 675412 h 4405856"/>
                <a:gd name="connsiteX67" fmla="*/ 283441 w 4713713"/>
                <a:gd name="connsiteY67" fmla="*/ 760457 h 4405856"/>
                <a:gd name="connsiteX68" fmla="*/ 204293 w 4713713"/>
                <a:gd name="connsiteY68" fmla="*/ 865236 h 4405856"/>
                <a:gd name="connsiteX69" fmla="*/ 118568 w 4713713"/>
                <a:gd name="connsiteY69" fmla="*/ 828724 h 4405856"/>
                <a:gd name="connsiteX70" fmla="*/ 116980 w 4713713"/>
                <a:gd name="connsiteY70" fmla="*/ 835074 h 4405856"/>
                <a:gd name="connsiteX71" fmla="*/ 17647 w 4713713"/>
                <a:gd name="connsiteY71" fmla="*/ 1394776 h 4405856"/>
                <a:gd name="connsiteX72" fmla="*/ 526781 w 4713713"/>
                <a:gd name="connsiteY72" fmla="*/ 2288539 h 4405856"/>
                <a:gd name="connsiteX73" fmla="*/ 541296 w 4713713"/>
                <a:gd name="connsiteY73" fmla="*/ 2324825 h 4405856"/>
                <a:gd name="connsiteX74" fmla="*/ 555810 w 4713713"/>
                <a:gd name="connsiteY74" fmla="*/ 2390139 h 4405856"/>
                <a:gd name="connsiteX75" fmla="*/ 577581 w 4713713"/>
                <a:gd name="connsiteY75" fmla="*/ 2440939 h 4405856"/>
                <a:gd name="connsiteX76" fmla="*/ 613867 w 4713713"/>
                <a:gd name="connsiteY76" fmla="*/ 2557053 h 4405856"/>
                <a:gd name="connsiteX77" fmla="*/ 635638 w 4713713"/>
                <a:gd name="connsiteY77" fmla="*/ 2622368 h 4405856"/>
                <a:gd name="connsiteX78" fmla="*/ 642896 w 4713713"/>
                <a:gd name="connsiteY78" fmla="*/ 2644139 h 4405856"/>
                <a:gd name="connsiteX79" fmla="*/ 664667 w 4713713"/>
                <a:gd name="connsiteY79" fmla="*/ 2687682 h 4405856"/>
                <a:gd name="connsiteX80" fmla="*/ 686438 w 4713713"/>
                <a:gd name="connsiteY80" fmla="*/ 2738482 h 4405856"/>
                <a:gd name="connsiteX81" fmla="*/ 693696 w 4713713"/>
                <a:gd name="connsiteY81" fmla="*/ 2767511 h 4405856"/>
                <a:gd name="connsiteX82" fmla="*/ 729981 w 4713713"/>
                <a:gd name="connsiteY82" fmla="*/ 2818311 h 4405856"/>
                <a:gd name="connsiteX83" fmla="*/ 751753 w 4713713"/>
                <a:gd name="connsiteY83" fmla="*/ 2876368 h 4405856"/>
                <a:gd name="connsiteX84" fmla="*/ 773524 w 4713713"/>
                <a:gd name="connsiteY84" fmla="*/ 2898139 h 4405856"/>
                <a:gd name="connsiteX85" fmla="*/ 809810 w 4713713"/>
                <a:gd name="connsiteY85" fmla="*/ 2970711 h 4405856"/>
                <a:gd name="connsiteX86" fmla="*/ 846096 w 4713713"/>
                <a:gd name="connsiteY86" fmla="*/ 3021511 h 4405856"/>
                <a:gd name="connsiteX87" fmla="*/ 853353 w 4713713"/>
                <a:gd name="connsiteY87" fmla="*/ 3043282 h 4405856"/>
                <a:gd name="connsiteX88" fmla="*/ 904153 w 4713713"/>
                <a:gd name="connsiteY88" fmla="*/ 3108596 h 4405856"/>
                <a:gd name="connsiteX89" fmla="*/ 933181 w 4713713"/>
                <a:gd name="connsiteY89" fmla="*/ 3173911 h 4405856"/>
                <a:gd name="connsiteX90" fmla="*/ 954953 w 4713713"/>
                <a:gd name="connsiteY90" fmla="*/ 3202939 h 4405856"/>
                <a:gd name="connsiteX91" fmla="*/ 969467 w 4713713"/>
                <a:gd name="connsiteY91" fmla="*/ 3260996 h 4405856"/>
                <a:gd name="connsiteX92" fmla="*/ 976724 w 4713713"/>
                <a:gd name="connsiteY92" fmla="*/ 3282768 h 4405856"/>
                <a:gd name="connsiteX93" fmla="*/ 983981 w 4713713"/>
                <a:gd name="connsiteY93" fmla="*/ 3311796 h 4405856"/>
                <a:gd name="connsiteX94" fmla="*/ 991238 w 4713713"/>
                <a:gd name="connsiteY94" fmla="*/ 3377111 h 4405856"/>
                <a:gd name="connsiteX95" fmla="*/ 1013010 w 4713713"/>
                <a:gd name="connsiteY95" fmla="*/ 3435168 h 4405856"/>
                <a:gd name="connsiteX96" fmla="*/ 1042038 w 4713713"/>
                <a:gd name="connsiteY96" fmla="*/ 3478711 h 4405856"/>
                <a:gd name="connsiteX97" fmla="*/ 1071067 w 4713713"/>
                <a:gd name="connsiteY97" fmla="*/ 3529511 h 4405856"/>
                <a:gd name="connsiteX98" fmla="*/ 1100096 w 4713713"/>
                <a:gd name="connsiteY98" fmla="*/ 3551282 h 4405856"/>
                <a:gd name="connsiteX99" fmla="*/ 1143638 w 4713713"/>
                <a:gd name="connsiteY99" fmla="*/ 3594825 h 4405856"/>
                <a:gd name="connsiteX100" fmla="*/ 1172667 w 4713713"/>
                <a:gd name="connsiteY100" fmla="*/ 3616596 h 4405856"/>
                <a:gd name="connsiteX101" fmla="*/ 1208953 w 4713713"/>
                <a:gd name="connsiteY101" fmla="*/ 3660139 h 4405856"/>
                <a:gd name="connsiteX102" fmla="*/ 1237981 w 4713713"/>
                <a:gd name="connsiteY102" fmla="*/ 3681911 h 4405856"/>
                <a:gd name="connsiteX103" fmla="*/ 1310553 w 4713713"/>
                <a:gd name="connsiteY103" fmla="*/ 3747225 h 4405856"/>
                <a:gd name="connsiteX104" fmla="*/ 1346838 w 4713713"/>
                <a:gd name="connsiteY104" fmla="*/ 3790768 h 4405856"/>
                <a:gd name="connsiteX105" fmla="*/ 1368610 w 4713713"/>
                <a:gd name="connsiteY105" fmla="*/ 3805282 h 4405856"/>
                <a:gd name="connsiteX106" fmla="*/ 1404896 w 4713713"/>
                <a:gd name="connsiteY106" fmla="*/ 3848825 h 4405856"/>
                <a:gd name="connsiteX107" fmla="*/ 1433924 w 4713713"/>
                <a:gd name="connsiteY107" fmla="*/ 3870596 h 4405856"/>
                <a:gd name="connsiteX108" fmla="*/ 1528267 w 4713713"/>
                <a:gd name="connsiteY108" fmla="*/ 3914139 h 4405856"/>
                <a:gd name="connsiteX109" fmla="*/ 1978210 w 4713713"/>
                <a:gd name="connsiteY109" fmla="*/ 3899625 h 4405856"/>
                <a:gd name="connsiteX110" fmla="*/ 2029010 w 4713713"/>
                <a:gd name="connsiteY110" fmla="*/ 3885111 h 4405856"/>
                <a:gd name="connsiteX111" fmla="*/ 2116096 w 4713713"/>
                <a:gd name="connsiteY111" fmla="*/ 3877853 h 4405856"/>
                <a:gd name="connsiteX112" fmla="*/ 2195924 w 4713713"/>
                <a:gd name="connsiteY112" fmla="*/ 3863339 h 4405856"/>
                <a:gd name="connsiteX113" fmla="*/ 2253981 w 4713713"/>
                <a:gd name="connsiteY113" fmla="*/ 3856082 h 4405856"/>
                <a:gd name="connsiteX114" fmla="*/ 2283010 w 4713713"/>
                <a:gd name="connsiteY114" fmla="*/ 3841568 h 4405856"/>
                <a:gd name="connsiteX115" fmla="*/ 2348324 w 4713713"/>
                <a:gd name="connsiteY115" fmla="*/ 3819796 h 4405856"/>
                <a:gd name="connsiteX116" fmla="*/ 2384610 w 4713713"/>
                <a:gd name="connsiteY116" fmla="*/ 3805282 h 4405856"/>
                <a:gd name="connsiteX117" fmla="*/ 2486210 w 4713713"/>
                <a:gd name="connsiteY117" fmla="*/ 3790768 h 4405856"/>
                <a:gd name="connsiteX118" fmla="*/ 2515238 w 4713713"/>
                <a:gd name="connsiteY118" fmla="*/ 3783511 h 4405856"/>
                <a:gd name="connsiteX119" fmla="*/ 3135724 w 4713713"/>
                <a:gd name="connsiteY119" fmla="*/ 4130265 h 4405856"/>
                <a:gd name="connsiteX120" fmla="*/ 3222128 w 4713713"/>
                <a:gd name="connsiteY120" fmla="*/ 4316455 h 4405856"/>
                <a:gd name="connsiteX121" fmla="*/ 3282453 w 4713713"/>
                <a:gd name="connsiteY121" fmla="*/ 4375193 h 4405856"/>
                <a:gd name="connsiteX122" fmla="*/ 3293565 w 4713713"/>
                <a:gd name="connsiteY122" fmla="*/ 4345030 h 4405856"/>
                <a:gd name="connsiteX123" fmla="*/ 3339603 w 4713713"/>
                <a:gd name="connsiteY123" fmla="*/ 4318042 h 4405856"/>
                <a:gd name="connsiteX124" fmla="*/ 3390403 w 4713713"/>
                <a:gd name="connsiteY124" fmla="*/ 4391068 h 4405856"/>
                <a:gd name="connsiteX125" fmla="*/ 3439616 w 4713713"/>
                <a:gd name="connsiteY125" fmla="*/ 4394243 h 4405856"/>
                <a:gd name="connsiteX126" fmla="*/ 3395165 w 4713713"/>
                <a:gd name="connsiteY126" fmla="*/ 4300581 h 4405856"/>
                <a:gd name="connsiteX127" fmla="*/ 3352303 w 4713713"/>
                <a:gd name="connsiteY127" fmla="*/ 4232318 h 4405856"/>
                <a:gd name="connsiteX128" fmla="*/ 3395166 w 4713713"/>
                <a:gd name="connsiteY128" fmla="*/ 4216442 h 4405856"/>
                <a:gd name="connsiteX129" fmla="*/ 3376115 w 4713713"/>
                <a:gd name="connsiteY129" fmla="*/ 4175168 h 4405856"/>
                <a:gd name="connsiteX130" fmla="*/ 3428503 w 4713713"/>
                <a:gd name="connsiteY130" fmla="*/ 4184693 h 4405856"/>
                <a:gd name="connsiteX131" fmla="*/ 3407866 w 4713713"/>
                <a:gd name="connsiteY131" fmla="*/ 4151355 h 4405856"/>
                <a:gd name="connsiteX132" fmla="*/ 3429185 w 4713713"/>
                <a:gd name="connsiteY132" fmla="*/ 4134801 h 4405856"/>
                <a:gd name="connsiteX133" fmla="*/ 3550288 w 4713713"/>
                <a:gd name="connsiteY133" fmla="*/ 4220074 h 4405856"/>
                <a:gd name="connsiteX134" fmla="*/ 3585665 w 4713713"/>
                <a:gd name="connsiteY134" fmla="*/ 4206917 h 4405856"/>
                <a:gd name="connsiteX135" fmla="*/ 3638052 w 4713713"/>
                <a:gd name="connsiteY135" fmla="*/ 4272006 h 4405856"/>
                <a:gd name="connsiteX136" fmla="*/ 3658690 w 4713713"/>
                <a:gd name="connsiteY136" fmla="*/ 4330743 h 4405856"/>
                <a:gd name="connsiteX137" fmla="*/ 3766640 w 4713713"/>
                <a:gd name="connsiteY137" fmla="*/ 4349792 h 4405856"/>
                <a:gd name="connsiteX138" fmla="*/ 3706316 w 4713713"/>
                <a:gd name="connsiteY138" fmla="*/ 4283117 h 4405856"/>
                <a:gd name="connsiteX139" fmla="*/ 3703140 w 4713713"/>
                <a:gd name="connsiteY139" fmla="*/ 4214855 h 4405856"/>
                <a:gd name="connsiteX140" fmla="*/ 3757115 w 4713713"/>
                <a:gd name="connsiteY140" fmla="*/ 4270418 h 4405856"/>
                <a:gd name="connsiteX141" fmla="*/ 3806328 w 4713713"/>
                <a:gd name="connsiteY141" fmla="*/ 4275180 h 4405856"/>
                <a:gd name="connsiteX142" fmla="*/ 3799978 w 4713713"/>
                <a:gd name="connsiteY142" fmla="*/ 4225968 h 4405856"/>
                <a:gd name="connsiteX143" fmla="*/ 3860303 w 4713713"/>
                <a:gd name="connsiteY143" fmla="*/ 4230730 h 4405856"/>
                <a:gd name="connsiteX144" fmla="*/ 3922215 w 4713713"/>
                <a:gd name="connsiteY144" fmla="*/ 4273592 h 4405856"/>
                <a:gd name="connsiteX145" fmla="*/ 3953965 w 4713713"/>
                <a:gd name="connsiteY145" fmla="*/ 4260893 h 4405856"/>
                <a:gd name="connsiteX146" fmla="*/ 3947616 w 4713713"/>
                <a:gd name="connsiteY146" fmla="*/ 4225968 h 4405856"/>
                <a:gd name="connsiteX147" fmla="*/ 3988891 w 4713713"/>
                <a:gd name="connsiteY147" fmla="*/ 4202156 h 4405856"/>
                <a:gd name="connsiteX148" fmla="*/ 4073028 w 4713713"/>
                <a:gd name="connsiteY148" fmla="*/ 4259306 h 4405856"/>
                <a:gd name="connsiteX149" fmla="*/ 4090491 w 4713713"/>
                <a:gd name="connsiteY149" fmla="*/ 4157708 h 4405856"/>
                <a:gd name="connsiteX150" fmla="*/ 4065091 w 4713713"/>
                <a:gd name="connsiteY150" fmla="*/ 4135482 h 4405856"/>
                <a:gd name="connsiteX151" fmla="*/ 3992065 w 4713713"/>
                <a:gd name="connsiteY151" fmla="*/ 4092619 h 4405856"/>
                <a:gd name="connsiteX152" fmla="*/ 4014290 w 4713713"/>
                <a:gd name="connsiteY152" fmla="*/ 4067220 h 4405856"/>
                <a:gd name="connsiteX153" fmla="*/ 4034928 w 4713713"/>
                <a:gd name="connsiteY153" fmla="*/ 4044994 h 4405856"/>
                <a:gd name="connsiteX154" fmla="*/ 4088903 w 4713713"/>
                <a:gd name="connsiteY154" fmla="*/ 4076745 h 4405856"/>
                <a:gd name="connsiteX155" fmla="*/ 4095253 w 4713713"/>
                <a:gd name="connsiteY155" fmla="*/ 4032295 h 4405856"/>
                <a:gd name="connsiteX156" fmla="*/ 4039690 w 4713713"/>
                <a:gd name="connsiteY156" fmla="*/ 4008482 h 4405856"/>
                <a:gd name="connsiteX157" fmla="*/ 4038103 w 4713713"/>
                <a:gd name="connsiteY157" fmla="*/ 3998958 h 4405856"/>
                <a:gd name="connsiteX158" fmla="*/ 4025402 w 4713713"/>
                <a:gd name="connsiteY158" fmla="*/ 3960859 h 4405856"/>
                <a:gd name="connsiteX159" fmla="*/ 4031752 w 4713713"/>
                <a:gd name="connsiteY159" fmla="*/ 3913233 h 4405856"/>
                <a:gd name="connsiteX160" fmla="*/ 4042865 w 4713713"/>
                <a:gd name="connsiteY160" fmla="*/ 3857670 h 4405856"/>
                <a:gd name="connsiteX161" fmla="*/ 4004765 w 4713713"/>
                <a:gd name="connsiteY161" fmla="*/ 3827508 h 4405856"/>
                <a:gd name="connsiteX162" fmla="*/ 4038102 w 4713713"/>
                <a:gd name="connsiteY162" fmla="*/ 3817983 h 4405856"/>
                <a:gd name="connsiteX163" fmla="*/ 4015877 w 4713713"/>
                <a:gd name="connsiteY163" fmla="*/ 3781470 h 4405856"/>
                <a:gd name="connsiteX164" fmla="*/ 4053978 w 4713713"/>
                <a:gd name="connsiteY164" fmla="*/ 3776709 h 4405856"/>
                <a:gd name="connsiteX165" fmla="*/ 4060327 w 4713713"/>
                <a:gd name="connsiteY165" fmla="*/ 3743370 h 4405856"/>
                <a:gd name="connsiteX166" fmla="*/ 4122241 w 4713713"/>
                <a:gd name="connsiteY166" fmla="*/ 3752897 h 4405856"/>
                <a:gd name="connsiteX167" fmla="*/ 4155354 w 4713713"/>
                <a:gd name="connsiteY167" fmla="*/ 3768089 h 4405856"/>
                <a:gd name="connsiteX168" fmla="*/ 4121561 w 4713713"/>
                <a:gd name="connsiteY168" fmla="*/ 3809137 h 4405856"/>
                <a:gd name="connsiteX169" fmla="*/ 4160569 w 4713713"/>
                <a:gd name="connsiteY169" fmla="*/ 3916633 h 4405856"/>
                <a:gd name="connsiteX170" fmla="*/ 4212956 w 4713713"/>
                <a:gd name="connsiteY170" fmla="*/ 3947931 h 4405856"/>
                <a:gd name="connsiteX171" fmla="*/ 4264890 w 4713713"/>
                <a:gd name="connsiteY171" fmla="*/ 3905749 h 4405856"/>
                <a:gd name="connsiteX172" fmla="*/ 4350615 w 4713713"/>
                <a:gd name="connsiteY172" fmla="*/ 3857216 h 4405856"/>
                <a:gd name="connsiteX173" fmla="*/ 4333379 w 4713713"/>
                <a:gd name="connsiteY173" fmla="*/ 3768315 h 4405856"/>
                <a:gd name="connsiteX174" fmla="*/ 4410713 w 4713713"/>
                <a:gd name="connsiteY174" fmla="*/ 3635646 h 4405856"/>
                <a:gd name="connsiteX175" fmla="*/ 4703267 w 4713713"/>
                <a:gd name="connsiteY175" fmla="*/ 3302498 h 4405856"/>
                <a:gd name="connsiteX176" fmla="*/ 4621850 w 4713713"/>
                <a:gd name="connsiteY176" fmla="*/ 3293426 h 4405856"/>
                <a:gd name="connsiteX177" fmla="*/ 4626387 w 4713713"/>
                <a:gd name="connsiteY177" fmla="*/ 3201578 h 4405856"/>
                <a:gd name="connsiteX178" fmla="*/ 4577400 w 4713713"/>
                <a:gd name="connsiteY178" fmla="*/ 3176406 h 4405856"/>
                <a:gd name="connsiteX179" fmla="*/ 4493263 w 4713713"/>
                <a:gd name="connsiteY179" fmla="*/ 3207928 h 4405856"/>
                <a:gd name="connsiteX180" fmla="*/ 4456524 w 4713713"/>
                <a:gd name="connsiteY180" fmla="*/ 3171643 h 4405856"/>
                <a:gd name="connsiteX181" fmla="*/ 4501201 w 4713713"/>
                <a:gd name="connsiteY181" fmla="*/ 3148738 h 4405856"/>
                <a:gd name="connsiteX182" fmla="*/ 4371934 w 4713713"/>
                <a:gd name="connsiteY182" fmla="*/ 2935559 h 4405856"/>
                <a:gd name="connsiteX183" fmla="*/ 4386900 w 4713713"/>
                <a:gd name="connsiteY183" fmla="*/ 2905396 h 4405856"/>
                <a:gd name="connsiteX184" fmla="*/ 4363315 w 4713713"/>
                <a:gd name="connsiteY184" fmla="*/ 2789736 h 4405856"/>
                <a:gd name="connsiteX185" fmla="*/ 4204566 w 4713713"/>
                <a:gd name="connsiteY185" fmla="*/ 2778850 h 4405856"/>
                <a:gd name="connsiteX186" fmla="*/ 4171228 w 4713713"/>
                <a:gd name="connsiteY186" fmla="*/ 2827608 h 4405856"/>
                <a:gd name="connsiteX187" fmla="*/ 4082328 w 4713713"/>
                <a:gd name="connsiteY187" fmla="*/ 2842124 h 4405856"/>
                <a:gd name="connsiteX188" fmla="*/ 4088678 w 4713713"/>
                <a:gd name="connsiteY188" fmla="*/ 2820125 h 4405856"/>
                <a:gd name="connsiteX189" fmla="*/ 4035156 w 4713713"/>
                <a:gd name="connsiteY189" fmla="*/ 2804024 h 4405856"/>
                <a:gd name="connsiteX190" fmla="*/ 4010437 w 4713713"/>
                <a:gd name="connsiteY190" fmla="*/ 2638923 h 4405856"/>
                <a:gd name="connsiteX191" fmla="*/ 3730130 w 4713713"/>
                <a:gd name="connsiteY191" fmla="*/ 2572248 h 4405856"/>
                <a:gd name="connsiteX192" fmla="*/ 3593831 w 4713713"/>
                <a:gd name="connsiteY192" fmla="*/ 2615564 h 4405856"/>
                <a:gd name="connsiteX193" fmla="*/ 3461842 w 4713713"/>
                <a:gd name="connsiteY193" fmla="*/ 2608080 h 4405856"/>
                <a:gd name="connsiteX194" fmla="*/ 3329399 w 4713713"/>
                <a:gd name="connsiteY194" fmla="*/ 2497182 h 4405856"/>
                <a:gd name="connsiteX195" fmla="*/ 3116221 w 4713713"/>
                <a:gd name="connsiteY195" fmla="*/ 2193969 h 4405856"/>
                <a:gd name="connsiteX196" fmla="*/ 2717759 w 4713713"/>
                <a:gd name="connsiteY196" fmla="*/ 2054496 h 4405856"/>
                <a:gd name="connsiteX197" fmla="*/ 2481221 w 4713713"/>
                <a:gd name="connsiteY197" fmla="*/ 1741532 h 4405856"/>
                <a:gd name="connsiteX198" fmla="*/ 2515012 w 4713713"/>
                <a:gd name="connsiteY198" fmla="*/ 1716586 h 4405856"/>
                <a:gd name="connsiteX199" fmla="*/ 2574656 w 4713713"/>
                <a:gd name="connsiteY199" fmla="*/ 1799589 h 4405856"/>
                <a:gd name="connsiteX200" fmla="*/ 2594840 w 4713713"/>
                <a:gd name="connsiteY200" fmla="*/ 1782126 h 4405856"/>
                <a:gd name="connsiteX201" fmla="*/ 2637930 w 4713713"/>
                <a:gd name="connsiteY201" fmla="*/ 1812970 h 4405856"/>
                <a:gd name="connsiteX202" fmla="*/ 2726603 w 4713713"/>
                <a:gd name="connsiteY202" fmla="*/ 1759221 h 4405856"/>
                <a:gd name="connsiteX203" fmla="*/ 2742705 w 4713713"/>
                <a:gd name="connsiteY203" fmla="*/ 1738811 h 4405856"/>
                <a:gd name="connsiteX204" fmla="*/ 2800988 w 4713713"/>
                <a:gd name="connsiteY204" fmla="*/ 1739037 h 4405856"/>
                <a:gd name="connsiteX205" fmla="*/ 2817091 w 4713713"/>
                <a:gd name="connsiteY205" fmla="*/ 1705927 h 4405856"/>
                <a:gd name="connsiteX206" fmla="*/ 2798267 w 4713713"/>
                <a:gd name="connsiteY206" fmla="*/ 1680300 h 4405856"/>
                <a:gd name="connsiteX207" fmla="*/ 2731139 w 4713713"/>
                <a:gd name="connsiteY207" fmla="*/ 1700257 h 4405856"/>
                <a:gd name="connsiteX208" fmla="*/ 2709367 w 4713713"/>
                <a:gd name="connsiteY208" fmla="*/ 1646736 h 4405856"/>
                <a:gd name="connsiteX209" fmla="*/ 2730685 w 4713713"/>
                <a:gd name="connsiteY209" fmla="*/ 1617026 h 4405856"/>
                <a:gd name="connsiteX210" fmla="*/ 2674215 w 4713713"/>
                <a:gd name="connsiteY210" fmla="*/ 1513612 h 4405856"/>
                <a:gd name="connsiteX211" fmla="*/ 2625684 w 4713713"/>
                <a:gd name="connsiteY211" fmla="*/ 1552393 h 4405856"/>
                <a:gd name="connsiteX212" fmla="*/ 2536329 w 4713713"/>
                <a:gd name="connsiteY212" fmla="*/ 1497737 h 4405856"/>
                <a:gd name="connsiteX213" fmla="*/ 2588263 w 4713713"/>
                <a:gd name="connsiteY213" fmla="*/ 1405208 h 4405856"/>
                <a:gd name="connsiteX214" fmla="*/ 2545401 w 4713713"/>
                <a:gd name="connsiteY214" fmla="*/ 1284105 h 4405856"/>
                <a:gd name="connsiteX215" fmla="*/ 2560142 w 4713713"/>
                <a:gd name="connsiteY215" fmla="*/ 1160053 h 4405856"/>
                <a:gd name="connsiteX216" fmla="*/ 2655392 w 4713713"/>
                <a:gd name="connsiteY216" fmla="*/ 1086348 h 4405856"/>
                <a:gd name="connsiteX217" fmla="*/ 2760621 w 4713713"/>
                <a:gd name="connsiteY217" fmla="*/ 1063896 h 4405856"/>
                <a:gd name="connsiteX218" fmla="*/ 2697574 w 4713713"/>
                <a:gd name="connsiteY218" fmla="*/ 974089 h 4405856"/>
                <a:gd name="connsiteX219" fmla="*/ 2680338 w 4713713"/>
                <a:gd name="connsiteY219" fmla="*/ 1018766 h 4405856"/>
                <a:gd name="connsiteX220" fmla="*/ 2637023 w 4713713"/>
                <a:gd name="connsiteY220" fmla="*/ 971595 h 4405856"/>
                <a:gd name="connsiteX221" fmla="*/ 2658341 w 4713713"/>
                <a:gd name="connsiteY221" fmla="*/ 886323 h 4405856"/>
                <a:gd name="connsiteX222" fmla="*/ 2731365 w 4713713"/>
                <a:gd name="connsiteY222" fmla="*/ 789032 h 4405856"/>
                <a:gd name="connsiteX223" fmla="*/ 2714356 w 4713713"/>
                <a:gd name="connsiteY223" fmla="*/ 682443 h 4405856"/>
                <a:gd name="connsiteX224" fmla="*/ 2543134 w 4713713"/>
                <a:gd name="connsiteY224" fmla="*/ 692194 h 4405856"/>
                <a:gd name="connsiteX225" fmla="*/ 2523856 w 4713713"/>
                <a:gd name="connsiteY225" fmla="*/ 734831 h 4405856"/>
                <a:gd name="connsiteX226" fmla="*/ 2491653 w 4713713"/>
                <a:gd name="connsiteY226" fmla="*/ 667248 h 4405856"/>
                <a:gd name="connsiteX227" fmla="*/ 2461943 w 4713713"/>
                <a:gd name="connsiteY227" fmla="*/ 707616 h 4405856"/>
                <a:gd name="connsiteX228" fmla="*/ 2276434 w 4713713"/>
                <a:gd name="connsiteY228" fmla="*/ 741180 h 4405856"/>
                <a:gd name="connsiteX0" fmla="*/ 2278807 w 4716086"/>
                <a:gd name="connsiteY0" fmla="*/ 741180 h 4405856"/>
                <a:gd name="connsiteX1" fmla="*/ 1952688 w 4716086"/>
                <a:gd name="connsiteY1" fmla="*/ 583337 h 4405856"/>
                <a:gd name="connsiteX2" fmla="*/ 1992600 w 4716086"/>
                <a:gd name="connsiteY2" fmla="*/ 433432 h 4405856"/>
                <a:gd name="connsiteX3" fmla="*/ 1938626 w 4716086"/>
                <a:gd name="connsiteY3" fmla="*/ 423907 h 4405856"/>
                <a:gd name="connsiteX4" fmla="*/ 1935451 w 4716086"/>
                <a:gd name="connsiteY4" fmla="*/ 395333 h 4405856"/>
                <a:gd name="connsiteX5" fmla="*/ 1979901 w 4716086"/>
                <a:gd name="connsiteY5" fmla="*/ 403270 h 4405856"/>
                <a:gd name="connsiteX6" fmla="*/ 1922751 w 4716086"/>
                <a:gd name="connsiteY6" fmla="*/ 315957 h 4405856"/>
                <a:gd name="connsiteX7" fmla="*/ 1933863 w 4716086"/>
                <a:gd name="connsiteY7" fmla="*/ 355645 h 4405856"/>
                <a:gd name="connsiteX8" fmla="*/ 1881475 w 4716086"/>
                <a:gd name="connsiteY8" fmla="*/ 320720 h 4405856"/>
                <a:gd name="connsiteX9" fmla="*/ 1902113 w 4716086"/>
                <a:gd name="connsiteY9" fmla="*/ 287383 h 4405856"/>
                <a:gd name="connsiteX10" fmla="*/ 1867188 w 4716086"/>
                <a:gd name="connsiteY10" fmla="*/ 225472 h 4405856"/>
                <a:gd name="connsiteX11" fmla="*/ 1900525 w 4716086"/>
                <a:gd name="connsiteY11" fmla="*/ 227061 h 4405856"/>
                <a:gd name="connsiteX12" fmla="*/ 1857663 w 4716086"/>
                <a:gd name="connsiteY12" fmla="*/ 133398 h 4405856"/>
                <a:gd name="connsiteX13" fmla="*/ 1832264 w 4716086"/>
                <a:gd name="connsiteY13" fmla="*/ 131810 h 4405856"/>
                <a:gd name="connsiteX14" fmla="*/ 1821151 w 4716086"/>
                <a:gd name="connsiteY14" fmla="*/ 84185 h 4405856"/>
                <a:gd name="connsiteX15" fmla="*/ 1852900 w 4716086"/>
                <a:gd name="connsiteY15" fmla="*/ 66723 h 4405856"/>
                <a:gd name="connsiteX16" fmla="*/ 1848138 w 4716086"/>
                <a:gd name="connsiteY16" fmla="*/ 23861 h 4405856"/>
                <a:gd name="connsiteX17" fmla="*/ 1789401 w 4716086"/>
                <a:gd name="connsiteY17" fmla="*/ 28624 h 4405856"/>
                <a:gd name="connsiteX18" fmla="*/ 1595726 w 4716086"/>
                <a:gd name="connsiteY18" fmla="*/ 127049 h 4405856"/>
                <a:gd name="connsiteX19" fmla="*/ 1560801 w 4716086"/>
                <a:gd name="connsiteY19" fmla="*/ 252462 h 4405856"/>
                <a:gd name="connsiteX20" fmla="*/ 1565563 w 4716086"/>
                <a:gd name="connsiteY20" fmla="*/ 288974 h 4405856"/>
                <a:gd name="connsiteX21" fmla="*/ 1536988 w 4716086"/>
                <a:gd name="connsiteY21" fmla="*/ 303261 h 4405856"/>
                <a:gd name="connsiteX22" fmla="*/ 1605250 w 4716086"/>
                <a:gd name="connsiteY22" fmla="*/ 482645 h 4405856"/>
                <a:gd name="connsiteX23" fmla="*/ 1517939 w 4716086"/>
                <a:gd name="connsiteY23" fmla="*/ 400099 h 4405856"/>
                <a:gd name="connsiteX24" fmla="*/ 1467138 w 4716086"/>
                <a:gd name="connsiteY24" fmla="*/ 366762 h 4405856"/>
                <a:gd name="connsiteX25" fmla="*/ 1438563 w 4716086"/>
                <a:gd name="connsiteY25" fmla="*/ 401687 h 4405856"/>
                <a:gd name="connsiteX26" fmla="*/ 1436976 w 4716086"/>
                <a:gd name="connsiteY26" fmla="*/ 515987 h 4405856"/>
                <a:gd name="connsiteX27" fmla="*/ 1451263 w 4716086"/>
                <a:gd name="connsiteY27" fmla="*/ 612820 h 4405856"/>
                <a:gd name="connsiteX28" fmla="*/ 1368713 w 4716086"/>
                <a:gd name="connsiteY28" fmla="*/ 620761 h 4405856"/>
                <a:gd name="connsiteX29" fmla="*/ 1392526 w 4716086"/>
                <a:gd name="connsiteY29" fmla="*/ 590598 h 4405856"/>
                <a:gd name="connsiteX30" fmla="*/ 1329026 w 4716086"/>
                <a:gd name="connsiteY30" fmla="*/ 547736 h 4405856"/>
                <a:gd name="connsiteX31" fmla="*/ 1287751 w 4716086"/>
                <a:gd name="connsiteY31" fmla="*/ 501699 h 4405856"/>
                <a:gd name="connsiteX32" fmla="*/ 1238538 w 4716086"/>
                <a:gd name="connsiteY32" fmla="*/ 512811 h 4405856"/>
                <a:gd name="connsiteX33" fmla="*/ 1267113 w 4716086"/>
                <a:gd name="connsiteY33" fmla="*/ 446136 h 4405856"/>
                <a:gd name="connsiteX34" fmla="*/ 1236950 w 4716086"/>
                <a:gd name="connsiteY34" fmla="*/ 481062 h 4405856"/>
                <a:gd name="connsiteX35" fmla="*/ 1203613 w 4716086"/>
                <a:gd name="connsiteY35" fmla="*/ 423911 h 4405856"/>
                <a:gd name="connsiteX36" fmla="*/ 1184563 w 4716086"/>
                <a:gd name="connsiteY36" fmla="*/ 417561 h 4405856"/>
                <a:gd name="connsiteX37" fmla="*/ 1182976 w 4716086"/>
                <a:gd name="connsiteY37" fmla="*/ 376287 h 4405856"/>
                <a:gd name="connsiteX38" fmla="*/ 1148051 w 4716086"/>
                <a:gd name="connsiteY38" fmla="*/ 273100 h 4405856"/>
                <a:gd name="connsiteX39" fmla="*/ 1108363 w 4716086"/>
                <a:gd name="connsiteY39" fmla="*/ 219123 h 4405856"/>
                <a:gd name="connsiteX40" fmla="*/ 1184564 w 4716086"/>
                <a:gd name="connsiteY40" fmla="*/ 282624 h 4405856"/>
                <a:gd name="connsiteX41" fmla="*/ 1243302 w 4716086"/>
                <a:gd name="connsiteY41" fmla="*/ 320723 h 4405856"/>
                <a:gd name="connsiteX42" fmla="*/ 1267113 w 4716086"/>
                <a:gd name="connsiteY42" fmla="*/ 281036 h 4405856"/>
                <a:gd name="connsiteX43" fmla="*/ 1286163 w 4716086"/>
                <a:gd name="connsiteY43" fmla="*/ 215949 h 4405856"/>
                <a:gd name="connsiteX44" fmla="*/ 1248063 w 4716086"/>
                <a:gd name="connsiteY44" fmla="*/ 185786 h 4405856"/>
                <a:gd name="connsiteX45" fmla="*/ 1275051 w 4716086"/>
                <a:gd name="connsiteY45" fmla="*/ 144511 h 4405856"/>
                <a:gd name="connsiteX46" fmla="*/ 1227426 w 4716086"/>
                <a:gd name="connsiteY46" fmla="*/ 50848 h 4405856"/>
                <a:gd name="connsiteX47" fmla="*/ 1209963 w 4716086"/>
                <a:gd name="connsiteY47" fmla="*/ 6399 h 4405856"/>
                <a:gd name="connsiteX48" fmla="*/ 1073438 w 4716086"/>
                <a:gd name="connsiteY48" fmla="*/ 120699 h 4405856"/>
                <a:gd name="connsiteX49" fmla="*/ 1011525 w 4716086"/>
                <a:gd name="connsiteY49" fmla="*/ 115936 h 4405856"/>
                <a:gd name="connsiteX50" fmla="*/ 998826 w 4716086"/>
                <a:gd name="connsiteY50" fmla="*/ 57199 h 4405856"/>
                <a:gd name="connsiteX51" fmla="*/ 913101 w 4716086"/>
                <a:gd name="connsiteY51" fmla="*/ 104824 h 4405856"/>
                <a:gd name="connsiteX52" fmla="*/ 849601 w 4716086"/>
                <a:gd name="connsiteY52" fmla="*/ 139748 h 4405856"/>
                <a:gd name="connsiteX53" fmla="*/ 754350 w 4716086"/>
                <a:gd name="connsiteY53" fmla="*/ 147686 h 4405856"/>
                <a:gd name="connsiteX54" fmla="*/ 732126 w 4716086"/>
                <a:gd name="connsiteY54" fmla="*/ 177849 h 4405856"/>
                <a:gd name="connsiteX55" fmla="*/ 695613 w 4716086"/>
                <a:gd name="connsiteY55" fmla="*/ 201661 h 4405856"/>
                <a:gd name="connsiteX56" fmla="*/ 730539 w 4716086"/>
                <a:gd name="connsiteY56" fmla="*/ 288974 h 4405856"/>
                <a:gd name="connsiteX57" fmla="*/ 597870 w 4716086"/>
                <a:gd name="connsiteY57" fmla="*/ 542516 h 4405856"/>
                <a:gd name="connsiteX58" fmla="*/ 543895 w 4716086"/>
                <a:gd name="connsiteY58" fmla="*/ 580843 h 4405856"/>
                <a:gd name="connsiteX59" fmla="*/ 615786 w 4716086"/>
                <a:gd name="connsiteY59" fmla="*/ 633231 h 4405856"/>
                <a:gd name="connsiteX60" fmla="*/ 578820 w 4716086"/>
                <a:gd name="connsiteY60" fmla="*/ 673825 h 4405856"/>
                <a:gd name="connsiteX61" fmla="*/ 596283 w 4716086"/>
                <a:gd name="connsiteY61" fmla="*/ 720316 h 4405856"/>
                <a:gd name="connsiteX62" fmla="*/ 527566 w 4716086"/>
                <a:gd name="connsiteY62" fmla="*/ 701719 h 4405856"/>
                <a:gd name="connsiteX63" fmla="*/ 472458 w 4716086"/>
                <a:gd name="connsiteY63" fmla="*/ 726665 h 4405856"/>
                <a:gd name="connsiteX64" fmla="*/ 405556 w 4716086"/>
                <a:gd name="connsiteY64" fmla="*/ 695143 h 4405856"/>
                <a:gd name="connsiteX65" fmla="*/ 407144 w 4716086"/>
                <a:gd name="connsiteY65" fmla="*/ 652734 h 4405856"/>
                <a:gd name="connsiteX66" fmla="*/ 295565 w 4716086"/>
                <a:gd name="connsiteY66" fmla="*/ 675412 h 4405856"/>
                <a:gd name="connsiteX67" fmla="*/ 285814 w 4716086"/>
                <a:gd name="connsiteY67" fmla="*/ 760457 h 4405856"/>
                <a:gd name="connsiteX68" fmla="*/ 206666 w 4716086"/>
                <a:gd name="connsiteY68" fmla="*/ 865236 h 4405856"/>
                <a:gd name="connsiteX69" fmla="*/ 120941 w 4716086"/>
                <a:gd name="connsiteY69" fmla="*/ 828724 h 4405856"/>
                <a:gd name="connsiteX70" fmla="*/ 95541 w 4716086"/>
                <a:gd name="connsiteY70" fmla="*/ 869999 h 4405856"/>
                <a:gd name="connsiteX71" fmla="*/ 20020 w 4716086"/>
                <a:gd name="connsiteY71" fmla="*/ 1394776 h 4405856"/>
                <a:gd name="connsiteX72" fmla="*/ 529154 w 4716086"/>
                <a:gd name="connsiteY72" fmla="*/ 2288539 h 4405856"/>
                <a:gd name="connsiteX73" fmla="*/ 543669 w 4716086"/>
                <a:gd name="connsiteY73" fmla="*/ 2324825 h 4405856"/>
                <a:gd name="connsiteX74" fmla="*/ 558183 w 4716086"/>
                <a:gd name="connsiteY74" fmla="*/ 2390139 h 4405856"/>
                <a:gd name="connsiteX75" fmla="*/ 579954 w 4716086"/>
                <a:gd name="connsiteY75" fmla="*/ 2440939 h 4405856"/>
                <a:gd name="connsiteX76" fmla="*/ 616240 w 4716086"/>
                <a:gd name="connsiteY76" fmla="*/ 2557053 h 4405856"/>
                <a:gd name="connsiteX77" fmla="*/ 638011 w 4716086"/>
                <a:gd name="connsiteY77" fmla="*/ 2622368 h 4405856"/>
                <a:gd name="connsiteX78" fmla="*/ 645269 w 4716086"/>
                <a:gd name="connsiteY78" fmla="*/ 2644139 h 4405856"/>
                <a:gd name="connsiteX79" fmla="*/ 667040 w 4716086"/>
                <a:gd name="connsiteY79" fmla="*/ 2687682 h 4405856"/>
                <a:gd name="connsiteX80" fmla="*/ 688811 w 4716086"/>
                <a:gd name="connsiteY80" fmla="*/ 2738482 h 4405856"/>
                <a:gd name="connsiteX81" fmla="*/ 696069 w 4716086"/>
                <a:gd name="connsiteY81" fmla="*/ 2767511 h 4405856"/>
                <a:gd name="connsiteX82" fmla="*/ 732354 w 4716086"/>
                <a:gd name="connsiteY82" fmla="*/ 2818311 h 4405856"/>
                <a:gd name="connsiteX83" fmla="*/ 754126 w 4716086"/>
                <a:gd name="connsiteY83" fmla="*/ 2876368 h 4405856"/>
                <a:gd name="connsiteX84" fmla="*/ 775897 w 4716086"/>
                <a:gd name="connsiteY84" fmla="*/ 2898139 h 4405856"/>
                <a:gd name="connsiteX85" fmla="*/ 812183 w 4716086"/>
                <a:gd name="connsiteY85" fmla="*/ 2970711 h 4405856"/>
                <a:gd name="connsiteX86" fmla="*/ 848469 w 4716086"/>
                <a:gd name="connsiteY86" fmla="*/ 3021511 h 4405856"/>
                <a:gd name="connsiteX87" fmla="*/ 855726 w 4716086"/>
                <a:gd name="connsiteY87" fmla="*/ 3043282 h 4405856"/>
                <a:gd name="connsiteX88" fmla="*/ 906526 w 4716086"/>
                <a:gd name="connsiteY88" fmla="*/ 3108596 h 4405856"/>
                <a:gd name="connsiteX89" fmla="*/ 935554 w 4716086"/>
                <a:gd name="connsiteY89" fmla="*/ 3173911 h 4405856"/>
                <a:gd name="connsiteX90" fmla="*/ 957326 w 4716086"/>
                <a:gd name="connsiteY90" fmla="*/ 3202939 h 4405856"/>
                <a:gd name="connsiteX91" fmla="*/ 971840 w 4716086"/>
                <a:gd name="connsiteY91" fmla="*/ 3260996 h 4405856"/>
                <a:gd name="connsiteX92" fmla="*/ 979097 w 4716086"/>
                <a:gd name="connsiteY92" fmla="*/ 3282768 h 4405856"/>
                <a:gd name="connsiteX93" fmla="*/ 986354 w 4716086"/>
                <a:gd name="connsiteY93" fmla="*/ 3311796 h 4405856"/>
                <a:gd name="connsiteX94" fmla="*/ 993611 w 4716086"/>
                <a:gd name="connsiteY94" fmla="*/ 3377111 h 4405856"/>
                <a:gd name="connsiteX95" fmla="*/ 1015383 w 4716086"/>
                <a:gd name="connsiteY95" fmla="*/ 3435168 h 4405856"/>
                <a:gd name="connsiteX96" fmla="*/ 1044411 w 4716086"/>
                <a:gd name="connsiteY96" fmla="*/ 3478711 h 4405856"/>
                <a:gd name="connsiteX97" fmla="*/ 1073440 w 4716086"/>
                <a:gd name="connsiteY97" fmla="*/ 3529511 h 4405856"/>
                <a:gd name="connsiteX98" fmla="*/ 1102469 w 4716086"/>
                <a:gd name="connsiteY98" fmla="*/ 3551282 h 4405856"/>
                <a:gd name="connsiteX99" fmla="*/ 1146011 w 4716086"/>
                <a:gd name="connsiteY99" fmla="*/ 3594825 h 4405856"/>
                <a:gd name="connsiteX100" fmla="*/ 1175040 w 4716086"/>
                <a:gd name="connsiteY100" fmla="*/ 3616596 h 4405856"/>
                <a:gd name="connsiteX101" fmla="*/ 1211326 w 4716086"/>
                <a:gd name="connsiteY101" fmla="*/ 3660139 h 4405856"/>
                <a:gd name="connsiteX102" fmla="*/ 1240354 w 4716086"/>
                <a:gd name="connsiteY102" fmla="*/ 3681911 h 4405856"/>
                <a:gd name="connsiteX103" fmla="*/ 1312926 w 4716086"/>
                <a:gd name="connsiteY103" fmla="*/ 3747225 h 4405856"/>
                <a:gd name="connsiteX104" fmla="*/ 1349211 w 4716086"/>
                <a:gd name="connsiteY104" fmla="*/ 3790768 h 4405856"/>
                <a:gd name="connsiteX105" fmla="*/ 1370983 w 4716086"/>
                <a:gd name="connsiteY105" fmla="*/ 3805282 h 4405856"/>
                <a:gd name="connsiteX106" fmla="*/ 1407269 w 4716086"/>
                <a:gd name="connsiteY106" fmla="*/ 3848825 h 4405856"/>
                <a:gd name="connsiteX107" fmla="*/ 1436297 w 4716086"/>
                <a:gd name="connsiteY107" fmla="*/ 3870596 h 4405856"/>
                <a:gd name="connsiteX108" fmla="*/ 1530640 w 4716086"/>
                <a:gd name="connsiteY108" fmla="*/ 3914139 h 4405856"/>
                <a:gd name="connsiteX109" fmla="*/ 1980583 w 4716086"/>
                <a:gd name="connsiteY109" fmla="*/ 3899625 h 4405856"/>
                <a:gd name="connsiteX110" fmla="*/ 2031383 w 4716086"/>
                <a:gd name="connsiteY110" fmla="*/ 3885111 h 4405856"/>
                <a:gd name="connsiteX111" fmla="*/ 2118469 w 4716086"/>
                <a:gd name="connsiteY111" fmla="*/ 3877853 h 4405856"/>
                <a:gd name="connsiteX112" fmla="*/ 2198297 w 4716086"/>
                <a:gd name="connsiteY112" fmla="*/ 3863339 h 4405856"/>
                <a:gd name="connsiteX113" fmla="*/ 2256354 w 4716086"/>
                <a:gd name="connsiteY113" fmla="*/ 3856082 h 4405856"/>
                <a:gd name="connsiteX114" fmla="*/ 2285383 w 4716086"/>
                <a:gd name="connsiteY114" fmla="*/ 3841568 h 4405856"/>
                <a:gd name="connsiteX115" fmla="*/ 2350697 w 4716086"/>
                <a:gd name="connsiteY115" fmla="*/ 3819796 h 4405856"/>
                <a:gd name="connsiteX116" fmla="*/ 2386983 w 4716086"/>
                <a:gd name="connsiteY116" fmla="*/ 3805282 h 4405856"/>
                <a:gd name="connsiteX117" fmla="*/ 2488583 w 4716086"/>
                <a:gd name="connsiteY117" fmla="*/ 3790768 h 4405856"/>
                <a:gd name="connsiteX118" fmla="*/ 2517611 w 4716086"/>
                <a:gd name="connsiteY118" fmla="*/ 3783511 h 4405856"/>
                <a:gd name="connsiteX119" fmla="*/ 3138097 w 4716086"/>
                <a:gd name="connsiteY119" fmla="*/ 4130265 h 4405856"/>
                <a:gd name="connsiteX120" fmla="*/ 3224501 w 4716086"/>
                <a:gd name="connsiteY120" fmla="*/ 4316455 h 4405856"/>
                <a:gd name="connsiteX121" fmla="*/ 3284826 w 4716086"/>
                <a:gd name="connsiteY121" fmla="*/ 4375193 h 4405856"/>
                <a:gd name="connsiteX122" fmla="*/ 3295938 w 4716086"/>
                <a:gd name="connsiteY122" fmla="*/ 4345030 h 4405856"/>
                <a:gd name="connsiteX123" fmla="*/ 3341976 w 4716086"/>
                <a:gd name="connsiteY123" fmla="*/ 4318042 h 4405856"/>
                <a:gd name="connsiteX124" fmla="*/ 3392776 w 4716086"/>
                <a:gd name="connsiteY124" fmla="*/ 4391068 h 4405856"/>
                <a:gd name="connsiteX125" fmla="*/ 3441989 w 4716086"/>
                <a:gd name="connsiteY125" fmla="*/ 4394243 h 4405856"/>
                <a:gd name="connsiteX126" fmla="*/ 3397538 w 4716086"/>
                <a:gd name="connsiteY126" fmla="*/ 4300581 h 4405856"/>
                <a:gd name="connsiteX127" fmla="*/ 3354676 w 4716086"/>
                <a:gd name="connsiteY127" fmla="*/ 4232318 h 4405856"/>
                <a:gd name="connsiteX128" fmla="*/ 3397539 w 4716086"/>
                <a:gd name="connsiteY128" fmla="*/ 4216442 h 4405856"/>
                <a:gd name="connsiteX129" fmla="*/ 3378488 w 4716086"/>
                <a:gd name="connsiteY129" fmla="*/ 4175168 h 4405856"/>
                <a:gd name="connsiteX130" fmla="*/ 3430876 w 4716086"/>
                <a:gd name="connsiteY130" fmla="*/ 4184693 h 4405856"/>
                <a:gd name="connsiteX131" fmla="*/ 3410239 w 4716086"/>
                <a:gd name="connsiteY131" fmla="*/ 4151355 h 4405856"/>
                <a:gd name="connsiteX132" fmla="*/ 3431558 w 4716086"/>
                <a:gd name="connsiteY132" fmla="*/ 4134801 h 4405856"/>
                <a:gd name="connsiteX133" fmla="*/ 3552661 w 4716086"/>
                <a:gd name="connsiteY133" fmla="*/ 4220074 h 4405856"/>
                <a:gd name="connsiteX134" fmla="*/ 3588038 w 4716086"/>
                <a:gd name="connsiteY134" fmla="*/ 4206917 h 4405856"/>
                <a:gd name="connsiteX135" fmla="*/ 3640425 w 4716086"/>
                <a:gd name="connsiteY135" fmla="*/ 4272006 h 4405856"/>
                <a:gd name="connsiteX136" fmla="*/ 3661063 w 4716086"/>
                <a:gd name="connsiteY136" fmla="*/ 4330743 h 4405856"/>
                <a:gd name="connsiteX137" fmla="*/ 3769013 w 4716086"/>
                <a:gd name="connsiteY137" fmla="*/ 4349792 h 4405856"/>
                <a:gd name="connsiteX138" fmla="*/ 3708689 w 4716086"/>
                <a:gd name="connsiteY138" fmla="*/ 4283117 h 4405856"/>
                <a:gd name="connsiteX139" fmla="*/ 3705513 w 4716086"/>
                <a:gd name="connsiteY139" fmla="*/ 4214855 h 4405856"/>
                <a:gd name="connsiteX140" fmla="*/ 3759488 w 4716086"/>
                <a:gd name="connsiteY140" fmla="*/ 4270418 h 4405856"/>
                <a:gd name="connsiteX141" fmla="*/ 3808701 w 4716086"/>
                <a:gd name="connsiteY141" fmla="*/ 4275180 h 4405856"/>
                <a:gd name="connsiteX142" fmla="*/ 3802351 w 4716086"/>
                <a:gd name="connsiteY142" fmla="*/ 4225968 h 4405856"/>
                <a:gd name="connsiteX143" fmla="*/ 3862676 w 4716086"/>
                <a:gd name="connsiteY143" fmla="*/ 4230730 h 4405856"/>
                <a:gd name="connsiteX144" fmla="*/ 3924588 w 4716086"/>
                <a:gd name="connsiteY144" fmla="*/ 4273592 h 4405856"/>
                <a:gd name="connsiteX145" fmla="*/ 3956338 w 4716086"/>
                <a:gd name="connsiteY145" fmla="*/ 4260893 h 4405856"/>
                <a:gd name="connsiteX146" fmla="*/ 3949989 w 4716086"/>
                <a:gd name="connsiteY146" fmla="*/ 4225968 h 4405856"/>
                <a:gd name="connsiteX147" fmla="*/ 3991264 w 4716086"/>
                <a:gd name="connsiteY147" fmla="*/ 4202156 h 4405856"/>
                <a:gd name="connsiteX148" fmla="*/ 4075401 w 4716086"/>
                <a:gd name="connsiteY148" fmla="*/ 4259306 h 4405856"/>
                <a:gd name="connsiteX149" fmla="*/ 4092864 w 4716086"/>
                <a:gd name="connsiteY149" fmla="*/ 4157708 h 4405856"/>
                <a:gd name="connsiteX150" fmla="*/ 4067464 w 4716086"/>
                <a:gd name="connsiteY150" fmla="*/ 4135482 h 4405856"/>
                <a:gd name="connsiteX151" fmla="*/ 3994438 w 4716086"/>
                <a:gd name="connsiteY151" fmla="*/ 4092619 h 4405856"/>
                <a:gd name="connsiteX152" fmla="*/ 4016663 w 4716086"/>
                <a:gd name="connsiteY152" fmla="*/ 4067220 h 4405856"/>
                <a:gd name="connsiteX153" fmla="*/ 4037301 w 4716086"/>
                <a:gd name="connsiteY153" fmla="*/ 4044994 h 4405856"/>
                <a:gd name="connsiteX154" fmla="*/ 4091276 w 4716086"/>
                <a:gd name="connsiteY154" fmla="*/ 4076745 h 4405856"/>
                <a:gd name="connsiteX155" fmla="*/ 4097626 w 4716086"/>
                <a:gd name="connsiteY155" fmla="*/ 4032295 h 4405856"/>
                <a:gd name="connsiteX156" fmla="*/ 4042063 w 4716086"/>
                <a:gd name="connsiteY156" fmla="*/ 4008482 h 4405856"/>
                <a:gd name="connsiteX157" fmla="*/ 4040476 w 4716086"/>
                <a:gd name="connsiteY157" fmla="*/ 3998958 h 4405856"/>
                <a:gd name="connsiteX158" fmla="*/ 4027775 w 4716086"/>
                <a:gd name="connsiteY158" fmla="*/ 3960859 h 4405856"/>
                <a:gd name="connsiteX159" fmla="*/ 4034125 w 4716086"/>
                <a:gd name="connsiteY159" fmla="*/ 3913233 h 4405856"/>
                <a:gd name="connsiteX160" fmla="*/ 4045238 w 4716086"/>
                <a:gd name="connsiteY160" fmla="*/ 3857670 h 4405856"/>
                <a:gd name="connsiteX161" fmla="*/ 4007138 w 4716086"/>
                <a:gd name="connsiteY161" fmla="*/ 3827508 h 4405856"/>
                <a:gd name="connsiteX162" fmla="*/ 4040475 w 4716086"/>
                <a:gd name="connsiteY162" fmla="*/ 3817983 h 4405856"/>
                <a:gd name="connsiteX163" fmla="*/ 4018250 w 4716086"/>
                <a:gd name="connsiteY163" fmla="*/ 3781470 h 4405856"/>
                <a:gd name="connsiteX164" fmla="*/ 4056351 w 4716086"/>
                <a:gd name="connsiteY164" fmla="*/ 3776709 h 4405856"/>
                <a:gd name="connsiteX165" fmla="*/ 4062700 w 4716086"/>
                <a:gd name="connsiteY165" fmla="*/ 3743370 h 4405856"/>
                <a:gd name="connsiteX166" fmla="*/ 4124614 w 4716086"/>
                <a:gd name="connsiteY166" fmla="*/ 3752897 h 4405856"/>
                <a:gd name="connsiteX167" fmla="*/ 4157727 w 4716086"/>
                <a:gd name="connsiteY167" fmla="*/ 3768089 h 4405856"/>
                <a:gd name="connsiteX168" fmla="*/ 4123934 w 4716086"/>
                <a:gd name="connsiteY168" fmla="*/ 3809137 h 4405856"/>
                <a:gd name="connsiteX169" fmla="*/ 4162942 w 4716086"/>
                <a:gd name="connsiteY169" fmla="*/ 3916633 h 4405856"/>
                <a:gd name="connsiteX170" fmla="*/ 4215329 w 4716086"/>
                <a:gd name="connsiteY170" fmla="*/ 3947931 h 4405856"/>
                <a:gd name="connsiteX171" fmla="*/ 4267263 w 4716086"/>
                <a:gd name="connsiteY171" fmla="*/ 3905749 h 4405856"/>
                <a:gd name="connsiteX172" fmla="*/ 4352988 w 4716086"/>
                <a:gd name="connsiteY172" fmla="*/ 3857216 h 4405856"/>
                <a:gd name="connsiteX173" fmla="*/ 4335752 w 4716086"/>
                <a:gd name="connsiteY173" fmla="*/ 3768315 h 4405856"/>
                <a:gd name="connsiteX174" fmla="*/ 4413086 w 4716086"/>
                <a:gd name="connsiteY174" fmla="*/ 3635646 h 4405856"/>
                <a:gd name="connsiteX175" fmla="*/ 4705640 w 4716086"/>
                <a:gd name="connsiteY175" fmla="*/ 3302498 h 4405856"/>
                <a:gd name="connsiteX176" fmla="*/ 4624223 w 4716086"/>
                <a:gd name="connsiteY176" fmla="*/ 3293426 h 4405856"/>
                <a:gd name="connsiteX177" fmla="*/ 4628760 w 4716086"/>
                <a:gd name="connsiteY177" fmla="*/ 3201578 h 4405856"/>
                <a:gd name="connsiteX178" fmla="*/ 4579773 w 4716086"/>
                <a:gd name="connsiteY178" fmla="*/ 3176406 h 4405856"/>
                <a:gd name="connsiteX179" fmla="*/ 4495636 w 4716086"/>
                <a:gd name="connsiteY179" fmla="*/ 3207928 h 4405856"/>
                <a:gd name="connsiteX180" fmla="*/ 4458897 w 4716086"/>
                <a:gd name="connsiteY180" fmla="*/ 3171643 h 4405856"/>
                <a:gd name="connsiteX181" fmla="*/ 4503574 w 4716086"/>
                <a:gd name="connsiteY181" fmla="*/ 3148738 h 4405856"/>
                <a:gd name="connsiteX182" fmla="*/ 4374307 w 4716086"/>
                <a:gd name="connsiteY182" fmla="*/ 2935559 h 4405856"/>
                <a:gd name="connsiteX183" fmla="*/ 4389273 w 4716086"/>
                <a:gd name="connsiteY183" fmla="*/ 2905396 h 4405856"/>
                <a:gd name="connsiteX184" fmla="*/ 4365688 w 4716086"/>
                <a:gd name="connsiteY184" fmla="*/ 2789736 h 4405856"/>
                <a:gd name="connsiteX185" fmla="*/ 4206939 w 4716086"/>
                <a:gd name="connsiteY185" fmla="*/ 2778850 h 4405856"/>
                <a:gd name="connsiteX186" fmla="*/ 4173601 w 4716086"/>
                <a:gd name="connsiteY186" fmla="*/ 2827608 h 4405856"/>
                <a:gd name="connsiteX187" fmla="*/ 4084701 w 4716086"/>
                <a:gd name="connsiteY187" fmla="*/ 2842124 h 4405856"/>
                <a:gd name="connsiteX188" fmla="*/ 4091051 w 4716086"/>
                <a:gd name="connsiteY188" fmla="*/ 2820125 h 4405856"/>
                <a:gd name="connsiteX189" fmla="*/ 4037529 w 4716086"/>
                <a:gd name="connsiteY189" fmla="*/ 2804024 h 4405856"/>
                <a:gd name="connsiteX190" fmla="*/ 4012810 w 4716086"/>
                <a:gd name="connsiteY190" fmla="*/ 2638923 h 4405856"/>
                <a:gd name="connsiteX191" fmla="*/ 3732503 w 4716086"/>
                <a:gd name="connsiteY191" fmla="*/ 2572248 h 4405856"/>
                <a:gd name="connsiteX192" fmla="*/ 3596204 w 4716086"/>
                <a:gd name="connsiteY192" fmla="*/ 2615564 h 4405856"/>
                <a:gd name="connsiteX193" fmla="*/ 3464215 w 4716086"/>
                <a:gd name="connsiteY193" fmla="*/ 2608080 h 4405856"/>
                <a:gd name="connsiteX194" fmla="*/ 3331772 w 4716086"/>
                <a:gd name="connsiteY194" fmla="*/ 2497182 h 4405856"/>
                <a:gd name="connsiteX195" fmla="*/ 3118594 w 4716086"/>
                <a:gd name="connsiteY195" fmla="*/ 2193969 h 4405856"/>
                <a:gd name="connsiteX196" fmla="*/ 2720132 w 4716086"/>
                <a:gd name="connsiteY196" fmla="*/ 2054496 h 4405856"/>
                <a:gd name="connsiteX197" fmla="*/ 2483594 w 4716086"/>
                <a:gd name="connsiteY197" fmla="*/ 1741532 h 4405856"/>
                <a:gd name="connsiteX198" fmla="*/ 2517385 w 4716086"/>
                <a:gd name="connsiteY198" fmla="*/ 1716586 h 4405856"/>
                <a:gd name="connsiteX199" fmla="*/ 2577029 w 4716086"/>
                <a:gd name="connsiteY199" fmla="*/ 1799589 h 4405856"/>
                <a:gd name="connsiteX200" fmla="*/ 2597213 w 4716086"/>
                <a:gd name="connsiteY200" fmla="*/ 1782126 h 4405856"/>
                <a:gd name="connsiteX201" fmla="*/ 2640303 w 4716086"/>
                <a:gd name="connsiteY201" fmla="*/ 1812970 h 4405856"/>
                <a:gd name="connsiteX202" fmla="*/ 2728976 w 4716086"/>
                <a:gd name="connsiteY202" fmla="*/ 1759221 h 4405856"/>
                <a:gd name="connsiteX203" fmla="*/ 2745078 w 4716086"/>
                <a:gd name="connsiteY203" fmla="*/ 1738811 h 4405856"/>
                <a:gd name="connsiteX204" fmla="*/ 2803361 w 4716086"/>
                <a:gd name="connsiteY204" fmla="*/ 1739037 h 4405856"/>
                <a:gd name="connsiteX205" fmla="*/ 2819464 w 4716086"/>
                <a:gd name="connsiteY205" fmla="*/ 1705927 h 4405856"/>
                <a:gd name="connsiteX206" fmla="*/ 2800640 w 4716086"/>
                <a:gd name="connsiteY206" fmla="*/ 1680300 h 4405856"/>
                <a:gd name="connsiteX207" fmla="*/ 2733512 w 4716086"/>
                <a:gd name="connsiteY207" fmla="*/ 1700257 h 4405856"/>
                <a:gd name="connsiteX208" fmla="*/ 2711740 w 4716086"/>
                <a:gd name="connsiteY208" fmla="*/ 1646736 h 4405856"/>
                <a:gd name="connsiteX209" fmla="*/ 2733058 w 4716086"/>
                <a:gd name="connsiteY209" fmla="*/ 1617026 h 4405856"/>
                <a:gd name="connsiteX210" fmla="*/ 2676588 w 4716086"/>
                <a:gd name="connsiteY210" fmla="*/ 1513612 h 4405856"/>
                <a:gd name="connsiteX211" fmla="*/ 2628057 w 4716086"/>
                <a:gd name="connsiteY211" fmla="*/ 1552393 h 4405856"/>
                <a:gd name="connsiteX212" fmla="*/ 2538702 w 4716086"/>
                <a:gd name="connsiteY212" fmla="*/ 1497737 h 4405856"/>
                <a:gd name="connsiteX213" fmla="*/ 2590636 w 4716086"/>
                <a:gd name="connsiteY213" fmla="*/ 1405208 h 4405856"/>
                <a:gd name="connsiteX214" fmla="*/ 2547774 w 4716086"/>
                <a:gd name="connsiteY214" fmla="*/ 1284105 h 4405856"/>
                <a:gd name="connsiteX215" fmla="*/ 2562515 w 4716086"/>
                <a:gd name="connsiteY215" fmla="*/ 1160053 h 4405856"/>
                <a:gd name="connsiteX216" fmla="*/ 2657765 w 4716086"/>
                <a:gd name="connsiteY216" fmla="*/ 1086348 h 4405856"/>
                <a:gd name="connsiteX217" fmla="*/ 2762994 w 4716086"/>
                <a:gd name="connsiteY217" fmla="*/ 1063896 h 4405856"/>
                <a:gd name="connsiteX218" fmla="*/ 2699947 w 4716086"/>
                <a:gd name="connsiteY218" fmla="*/ 974089 h 4405856"/>
                <a:gd name="connsiteX219" fmla="*/ 2682711 w 4716086"/>
                <a:gd name="connsiteY219" fmla="*/ 1018766 h 4405856"/>
                <a:gd name="connsiteX220" fmla="*/ 2639396 w 4716086"/>
                <a:gd name="connsiteY220" fmla="*/ 971595 h 4405856"/>
                <a:gd name="connsiteX221" fmla="*/ 2660714 w 4716086"/>
                <a:gd name="connsiteY221" fmla="*/ 886323 h 4405856"/>
                <a:gd name="connsiteX222" fmla="*/ 2733738 w 4716086"/>
                <a:gd name="connsiteY222" fmla="*/ 789032 h 4405856"/>
                <a:gd name="connsiteX223" fmla="*/ 2716729 w 4716086"/>
                <a:gd name="connsiteY223" fmla="*/ 682443 h 4405856"/>
                <a:gd name="connsiteX224" fmla="*/ 2545507 w 4716086"/>
                <a:gd name="connsiteY224" fmla="*/ 692194 h 4405856"/>
                <a:gd name="connsiteX225" fmla="*/ 2526229 w 4716086"/>
                <a:gd name="connsiteY225" fmla="*/ 734831 h 4405856"/>
                <a:gd name="connsiteX226" fmla="*/ 2494026 w 4716086"/>
                <a:gd name="connsiteY226" fmla="*/ 667248 h 4405856"/>
                <a:gd name="connsiteX227" fmla="*/ 2464316 w 4716086"/>
                <a:gd name="connsiteY227" fmla="*/ 707616 h 4405856"/>
                <a:gd name="connsiteX228" fmla="*/ 2278807 w 4716086"/>
                <a:gd name="connsiteY228" fmla="*/ 741180 h 4405856"/>
                <a:gd name="connsiteX0" fmla="*/ 2279644 w 4716923"/>
                <a:gd name="connsiteY0" fmla="*/ 741180 h 4405856"/>
                <a:gd name="connsiteX1" fmla="*/ 1953525 w 4716923"/>
                <a:gd name="connsiteY1" fmla="*/ 583337 h 4405856"/>
                <a:gd name="connsiteX2" fmla="*/ 1993437 w 4716923"/>
                <a:gd name="connsiteY2" fmla="*/ 433432 h 4405856"/>
                <a:gd name="connsiteX3" fmla="*/ 1939463 w 4716923"/>
                <a:gd name="connsiteY3" fmla="*/ 423907 h 4405856"/>
                <a:gd name="connsiteX4" fmla="*/ 1936288 w 4716923"/>
                <a:gd name="connsiteY4" fmla="*/ 395333 h 4405856"/>
                <a:gd name="connsiteX5" fmla="*/ 1980738 w 4716923"/>
                <a:gd name="connsiteY5" fmla="*/ 403270 h 4405856"/>
                <a:gd name="connsiteX6" fmla="*/ 1923588 w 4716923"/>
                <a:gd name="connsiteY6" fmla="*/ 315957 h 4405856"/>
                <a:gd name="connsiteX7" fmla="*/ 1934700 w 4716923"/>
                <a:gd name="connsiteY7" fmla="*/ 355645 h 4405856"/>
                <a:gd name="connsiteX8" fmla="*/ 1882312 w 4716923"/>
                <a:gd name="connsiteY8" fmla="*/ 320720 h 4405856"/>
                <a:gd name="connsiteX9" fmla="*/ 1902950 w 4716923"/>
                <a:gd name="connsiteY9" fmla="*/ 287383 h 4405856"/>
                <a:gd name="connsiteX10" fmla="*/ 1868025 w 4716923"/>
                <a:gd name="connsiteY10" fmla="*/ 225472 h 4405856"/>
                <a:gd name="connsiteX11" fmla="*/ 1901362 w 4716923"/>
                <a:gd name="connsiteY11" fmla="*/ 227061 h 4405856"/>
                <a:gd name="connsiteX12" fmla="*/ 1858500 w 4716923"/>
                <a:gd name="connsiteY12" fmla="*/ 133398 h 4405856"/>
                <a:gd name="connsiteX13" fmla="*/ 1833101 w 4716923"/>
                <a:gd name="connsiteY13" fmla="*/ 131810 h 4405856"/>
                <a:gd name="connsiteX14" fmla="*/ 1821988 w 4716923"/>
                <a:gd name="connsiteY14" fmla="*/ 84185 h 4405856"/>
                <a:gd name="connsiteX15" fmla="*/ 1853737 w 4716923"/>
                <a:gd name="connsiteY15" fmla="*/ 66723 h 4405856"/>
                <a:gd name="connsiteX16" fmla="*/ 1848975 w 4716923"/>
                <a:gd name="connsiteY16" fmla="*/ 23861 h 4405856"/>
                <a:gd name="connsiteX17" fmla="*/ 1790238 w 4716923"/>
                <a:gd name="connsiteY17" fmla="*/ 28624 h 4405856"/>
                <a:gd name="connsiteX18" fmla="*/ 1596563 w 4716923"/>
                <a:gd name="connsiteY18" fmla="*/ 127049 h 4405856"/>
                <a:gd name="connsiteX19" fmla="*/ 1561638 w 4716923"/>
                <a:gd name="connsiteY19" fmla="*/ 252462 h 4405856"/>
                <a:gd name="connsiteX20" fmla="*/ 1566400 w 4716923"/>
                <a:gd name="connsiteY20" fmla="*/ 288974 h 4405856"/>
                <a:gd name="connsiteX21" fmla="*/ 1537825 w 4716923"/>
                <a:gd name="connsiteY21" fmla="*/ 303261 h 4405856"/>
                <a:gd name="connsiteX22" fmla="*/ 1606087 w 4716923"/>
                <a:gd name="connsiteY22" fmla="*/ 482645 h 4405856"/>
                <a:gd name="connsiteX23" fmla="*/ 1518776 w 4716923"/>
                <a:gd name="connsiteY23" fmla="*/ 400099 h 4405856"/>
                <a:gd name="connsiteX24" fmla="*/ 1467975 w 4716923"/>
                <a:gd name="connsiteY24" fmla="*/ 366762 h 4405856"/>
                <a:gd name="connsiteX25" fmla="*/ 1439400 w 4716923"/>
                <a:gd name="connsiteY25" fmla="*/ 401687 h 4405856"/>
                <a:gd name="connsiteX26" fmla="*/ 1437813 w 4716923"/>
                <a:gd name="connsiteY26" fmla="*/ 515987 h 4405856"/>
                <a:gd name="connsiteX27" fmla="*/ 1452100 w 4716923"/>
                <a:gd name="connsiteY27" fmla="*/ 612820 h 4405856"/>
                <a:gd name="connsiteX28" fmla="*/ 1369550 w 4716923"/>
                <a:gd name="connsiteY28" fmla="*/ 620761 h 4405856"/>
                <a:gd name="connsiteX29" fmla="*/ 1393363 w 4716923"/>
                <a:gd name="connsiteY29" fmla="*/ 590598 h 4405856"/>
                <a:gd name="connsiteX30" fmla="*/ 1329863 w 4716923"/>
                <a:gd name="connsiteY30" fmla="*/ 547736 h 4405856"/>
                <a:gd name="connsiteX31" fmla="*/ 1288588 w 4716923"/>
                <a:gd name="connsiteY31" fmla="*/ 501699 h 4405856"/>
                <a:gd name="connsiteX32" fmla="*/ 1239375 w 4716923"/>
                <a:gd name="connsiteY32" fmla="*/ 512811 h 4405856"/>
                <a:gd name="connsiteX33" fmla="*/ 1267950 w 4716923"/>
                <a:gd name="connsiteY33" fmla="*/ 446136 h 4405856"/>
                <a:gd name="connsiteX34" fmla="*/ 1237787 w 4716923"/>
                <a:gd name="connsiteY34" fmla="*/ 481062 h 4405856"/>
                <a:gd name="connsiteX35" fmla="*/ 1204450 w 4716923"/>
                <a:gd name="connsiteY35" fmla="*/ 423911 h 4405856"/>
                <a:gd name="connsiteX36" fmla="*/ 1185400 w 4716923"/>
                <a:gd name="connsiteY36" fmla="*/ 417561 h 4405856"/>
                <a:gd name="connsiteX37" fmla="*/ 1183813 w 4716923"/>
                <a:gd name="connsiteY37" fmla="*/ 376287 h 4405856"/>
                <a:gd name="connsiteX38" fmla="*/ 1148888 w 4716923"/>
                <a:gd name="connsiteY38" fmla="*/ 273100 h 4405856"/>
                <a:gd name="connsiteX39" fmla="*/ 1109200 w 4716923"/>
                <a:gd name="connsiteY39" fmla="*/ 219123 h 4405856"/>
                <a:gd name="connsiteX40" fmla="*/ 1185401 w 4716923"/>
                <a:gd name="connsiteY40" fmla="*/ 282624 h 4405856"/>
                <a:gd name="connsiteX41" fmla="*/ 1244139 w 4716923"/>
                <a:gd name="connsiteY41" fmla="*/ 320723 h 4405856"/>
                <a:gd name="connsiteX42" fmla="*/ 1267950 w 4716923"/>
                <a:gd name="connsiteY42" fmla="*/ 281036 h 4405856"/>
                <a:gd name="connsiteX43" fmla="*/ 1287000 w 4716923"/>
                <a:gd name="connsiteY43" fmla="*/ 215949 h 4405856"/>
                <a:gd name="connsiteX44" fmla="*/ 1248900 w 4716923"/>
                <a:gd name="connsiteY44" fmla="*/ 185786 h 4405856"/>
                <a:gd name="connsiteX45" fmla="*/ 1275888 w 4716923"/>
                <a:gd name="connsiteY45" fmla="*/ 144511 h 4405856"/>
                <a:gd name="connsiteX46" fmla="*/ 1228263 w 4716923"/>
                <a:gd name="connsiteY46" fmla="*/ 50848 h 4405856"/>
                <a:gd name="connsiteX47" fmla="*/ 1210800 w 4716923"/>
                <a:gd name="connsiteY47" fmla="*/ 6399 h 4405856"/>
                <a:gd name="connsiteX48" fmla="*/ 1074275 w 4716923"/>
                <a:gd name="connsiteY48" fmla="*/ 120699 h 4405856"/>
                <a:gd name="connsiteX49" fmla="*/ 1012362 w 4716923"/>
                <a:gd name="connsiteY49" fmla="*/ 115936 h 4405856"/>
                <a:gd name="connsiteX50" fmla="*/ 999663 w 4716923"/>
                <a:gd name="connsiteY50" fmla="*/ 57199 h 4405856"/>
                <a:gd name="connsiteX51" fmla="*/ 913938 w 4716923"/>
                <a:gd name="connsiteY51" fmla="*/ 104824 h 4405856"/>
                <a:gd name="connsiteX52" fmla="*/ 850438 w 4716923"/>
                <a:gd name="connsiteY52" fmla="*/ 139748 h 4405856"/>
                <a:gd name="connsiteX53" fmla="*/ 755187 w 4716923"/>
                <a:gd name="connsiteY53" fmla="*/ 147686 h 4405856"/>
                <a:gd name="connsiteX54" fmla="*/ 732963 w 4716923"/>
                <a:gd name="connsiteY54" fmla="*/ 177849 h 4405856"/>
                <a:gd name="connsiteX55" fmla="*/ 696450 w 4716923"/>
                <a:gd name="connsiteY55" fmla="*/ 201661 h 4405856"/>
                <a:gd name="connsiteX56" fmla="*/ 731376 w 4716923"/>
                <a:gd name="connsiteY56" fmla="*/ 288974 h 4405856"/>
                <a:gd name="connsiteX57" fmla="*/ 598707 w 4716923"/>
                <a:gd name="connsiteY57" fmla="*/ 542516 h 4405856"/>
                <a:gd name="connsiteX58" fmla="*/ 544732 w 4716923"/>
                <a:gd name="connsiteY58" fmla="*/ 580843 h 4405856"/>
                <a:gd name="connsiteX59" fmla="*/ 616623 w 4716923"/>
                <a:gd name="connsiteY59" fmla="*/ 633231 h 4405856"/>
                <a:gd name="connsiteX60" fmla="*/ 579657 w 4716923"/>
                <a:gd name="connsiteY60" fmla="*/ 673825 h 4405856"/>
                <a:gd name="connsiteX61" fmla="*/ 597120 w 4716923"/>
                <a:gd name="connsiteY61" fmla="*/ 720316 h 4405856"/>
                <a:gd name="connsiteX62" fmla="*/ 528403 w 4716923"/>
                <a:gd name="connsiteY62" fmla="*/ 701719 h 4405856"/>
                <a:gd name="connsiteX63" fmla="*/ 473295 w 4716923"/>
                <a:gd name="connsiteY63" fmla="*/ 726665 h 4405856"/>
                <a:gd name="connsiteX64" fmla="*/ 406393 w 4716923"/>
                <a:gd name="connsiteY64" fmla="*/ 695143 h 4405856"/>
                <a:gd name="connsiteX65" fmla="*/ 407981 w 4716923"/>
                <a:gd name="connsiteY65" fmla="*/ 652734 h 4405856"/>
                <a:gd name="connsiteX66" fmla="*/ 296402 w 4716923"/>
                <a:gd name="connsiteY66" fmla="*/ 675412 h 4405856"/>
                <a:gd name="connsiteX67" fmla="*/ 286651 w 4716923"/>
                <a:gd name="connsiteY67" fmla="*/ 760457 h 4405856"/>
                <a:gd name="connsiteX68" fmla="*/ 207503 w 4716923"/>
                <a:gd name="connsiteY68" fmla="*/ 865236 h 4405856"/>
                <a:gd name="connsiteX69" fmla="*/ 121778 w 4716923"/>
                <a:gd name="connsiteY69" fmla="*/ 828724 h 4405856"/>
                <a:gd name="connsiteX70" fmla="*/ 96378 w 4716923"/>
                <a:gd name="connsiteY70" fmla="*/ 869999 h 4405856"/>
                <a:gd name="connsiteX71" fmla="*/ 97966 w 4716923"/>
                <a:gd name="connsiteY71" fmla="*/ 874761 h 4405856"/>
                <a:gd name="connsiteX72" fmla="*/ 20857 w 4716923"/>
                <a:gd name="connsiteY72" fmla="*/ 1394776 h 4405856"/>
                <a:gd name="connsiteX73" fmla="*/ 529991 w 4716923"/>
                <a:gd name="connsiteY73" fmla="*/ 2288539 h 4405856"/>
                <a:gd name="connsiteX74" fmla="*/ 544506 w 4716923"/>
                <a:gd name="connsiteY74" fmla="*/ 2324825 h 4405856"/>
                <a:gd name="connsiteX75" fmla="*/ 559020 w 4716923"/>
                <a:gd name="connsiteY75" fmla="*/ 2390139 h 4405856"/>
                <a:gd name="connsiteX76" fmla="*/ 580791 w 4716923"/>
                <a:gd name="connsiteY76" fmla="*/ 2440939 h 4405856"/>
                <a:gd name="connsiteX77" fmla="*/ 617077 w 4716923"/>
                <a:gd name="connsiteY77" fmla="*/ 2557053 h 4405856"/>
                <a:gd name="connsiteX78" fmla="*/ 638848 w 4716923"/>
                <a:gd name="connsiteY78" fmla="*/ 2622368 h 4405856"/>
                <a:gd name="connsiteX79" fmla="*/ 646106 w 4716923"/>
                <a:gd name="connsiteY79" fmla="*/ 2644139 h 4405856"/>
                <a:gd name="connsiteX80" fmla="*/ 667877 w 4716923"/>
                <a:gd name="connsiteY80" fmla="*/ 2687682 h 4405856"/>
                <a:gd name="connsiteX81" fmla="*/ 689648 w 4716923"/>
                <a:gd name="connsiteY81" fmla="*/ 2738482 h 4405856"/>
                <a:gd name="connsiteX82" fmla="*/ 696906 w 4716923"/>
                <a:gd name="connsiteY82" fmla="*/ 2767511 h 4405856"/>
                <a:gd name="connsiteX83" fmla="*/ 733191 w 4716923"/>
                <a:gd name="connsiteY83" fmla="*/ 2818311 h 4405856"/>
                <a:gd name="connsiteX84" fmla="*/ 754963 w 4716923"/>
                <a:gd name="connsiteY84" fmla="*/ 2876368 h 4405856"/>
                <a:gd name="connsiteX85" fmla="*/ 776734 w 4716923"/>
                <a:gd name="connsiteY85" fmla="*/ 2898139 h 4405856"/>
                <a:gd name="connsiteX86" fmla="*/ 813020 w 4716923"/>
                <a:gd name="connsiteY86" fmla="*/ 2970711 h 4405856"/>
                <a:gd name="connsiteX87" fmla="*/ 849306 w 4716923"/>
                <a:gd name="connsiteY87" fmla="*/ 3021511 h 4405856"/>
                <a:gd name="connsiteX88" fmla="*/ 856563 w 4716923"/>
                <a:gd name="connsiteY88" fmla="*/ 3043282 h 4405856"/>
                <a:gd name="connsiteX89" fmla="*/ 907363 w 4716923"/>
                <a:gd name="connsiteY89" fmla="*/ 3108596 h 4405856"/>
                <a:gd name="connsiteX90" fmla="*/ 936391 w 4716923"/>
                <a:gd name="connsiteY90" fmla="*/ 3173911 h 4405856"/>
                <a:gd name="connsiteX91" fmla="*/ 958163 w 4716923"/>
                <a:gd name="connsiteY91" fmla="*/ 3202939 h 4405856"/>
                <a:gd name="connsiteX92" fmla="*/ 972677 w 4716923"/>
                <a:gd name="connsiteY92" fmla="*/ 3260996 h 4405856"/>
                <a:gd name="connsiteX93" fmla="*/ 979934 w 4716923"/>
                <a:gd name="connsiteY93" fmla="*/ 3282768 h 4405856"/>
                <a:gd name="connsiteX94" fmla="*/ 987191 w 4716923"/>
                <a:gd name="connsiteY94" fmla="*/ 3311796 h 4405856"/>
                <a:gd name="connsiteX95" fmla="*/ 994448 w 4716923"/>
                <a:gd name="connsiteY95" fmla="*/ 3377111 h 4405856"/>
                <a:gd name="connsiteX96" fmla="*/ 1016220 w 4716923"/>
                <a:gd name="connsiteY96" fmla="*/ 3435168 h 4405856"/>
                <a:gd name="connsiteX97" fmla="*/ 1045248 w 4716923"/>
                <a:gd name="connsiteY97" fmla="*/ 3478711 h 4405856"/>
                <a:gd name="connsiteX98" fmla="*/ 1074277 w 4716923"/>
                <a:gd name="connsiteY98" fmla="*/ 3529511 h 4405856"/>
                <a:gd name="connsiteX99" fmla="*/ 1103306 w 4716923"/>
                <a:gd name="connsiteY99" fmla="*/ 3551282 h 4405856"/>
                <a:gd name="connsiteX100" fmla="*/ 1146848 w 4716923"/>
                <a:gd name="connsiteY100" fmla="*/ 3594825 h 4405856"/>
                <a:gd name="connsiteX101" fmla="*/ 1175877 w 4716923"/>
                <a:gd name="connsiteY101" fmla="*/ 3616596 h 4405856"/>
                <a:gd name="connsiteX102" fmla="*/ 1212163 w 4716923"/>
                <a:gd name="connsiteY102" fmla="*/ 3660139 h 4405856"/>
                <a:gd name="connsiteX103" fmla="*/ 1241191 w 4716923"/>
                <a:gd name="connsiteY103" fmla="*/ 3681911 h 4405856"/>
                <a:gd name="connsiteX104" fmla="*/ 1313763 w 4716923"/>
                <a:gd name="connsiteY104" fmla="*/ 3747225 h 4405856"/>
                <a:gd name="connsiteX105" fmla="*/ 1350048 w 4716923"/>
                <a:gd name="connsiteY105" fmla="*/ 3790768 h 4405856"/>
                <a:gd name="connsiteX106" fmla="*/ 1371820 w 4716923"/>
                <a:gd name="connsiteY106" fmla="*/ 3805282 h 4405856"/>
                <a:gd name="connsiteX107" fmla="*/ 1408106 w 4716923"/>
                <a:gd name="connsiteY107" fmla="*/ 3848825 h 4405856"/>
                <a:gd name="connsiteX108" fmla="*/ 1437134 w 4716923"/>
                <a:gd name="connsiteY108" fmla="*/ 3870596 h 4405856"/>
                <a:gd name="connsiteX109" fmla="*/ 1531477 w 4716923"/>
                <a:gd name="connsiteY109" fmla="*/ 3914139 h 4405856"/>
                <a:gd name="connsiteX110" fmla="*/ 1981420 w 4716923"/>
                <a:gd name="connsiteY110" fmla="*/ 3899625 h 4405856"/>
                <a:gd name="connsiteX111" fmla="*/ 2032220 w 4716923"/>
                <a:gd name="connsiteY111" fmla="*/ 3885111 h 4405856"/>
                <a:gd name="connsiteX112" fmla="*/ 2119306 w 4716923"/>
                <a:gd name="connsiteY112" fmla="*/ 3877853 h 4405856"/>
                <a:gd name="connsiteX113" fmla="*/ 2199134 w 4716923"/>
                <a:gd name="connsiteY113" fmla="*/ 3863339 h 4405856"/>
                <a:gd name="connsiteX114" fmla="*/ 2257191 w 4716923"/>
                <a:gd name="connsiteY114" fmla="*/ 3856082 h 4405856"/>
                <a:gd name="connsiteX115" fmla="*/ 2286220 w 4716923"/>
                <a:gd name="connsiteY115" fmla="*/ 3841568 h 4405856"/>
                <a:gd name="connsiteX116" fmla="*/ 2351534 w 4716923"/>
                <a:gd name="connsiteY116" fmla="*/ 3819796 h 4405856"/>
                <a:gd name="connsiteX117" fmla="*/ 2387820 w 4716923"/>
                <a:gd name="connsiteY117" fmla="*/ 3805282 h 4405856"/>
                <a:gd name="connsiteX118" fmla="*/ 2489420 w 4716923"/>
                <a:gd name="connsiteY118" fmla="*/ 3790768 h 4405856"/>
                <a:gd name="connsiteX119" fmla="*/ 2518448 w 4716923"/>
                <a:gd name="connsiteY119" fmla="*/ 3783511 h 4405856"/>
                <a:gd name="connsiteX120" fmla="*/ 3138934 w 4716923"/>
                <a:gd name="connsiteY120" fmla="*/ 4130265 h 4405856"/>
                <a:gd name="connsiteX121" fmla="*/ 3225338 w 4716923"/>
                <a:gd name="connsiteY121" fmla="*/ 4316455 h 4405856"/>
                <a:gd name="connsiteX122" fmla="*/ 3285663 w 4716923"/>
                <a:gd name="connsiteY122" fmla="*/ 4375193 h 4405856"/>
                <a:gd name="connsiteX123" fmla="*/ 3296775 w 4716923"/>
                <a:gd name="connsiteY123" fmla="*/ 4345030 h 4405856"/>
                <a:gd name="connsiteX124" fmla="*/ 3342813 w 4716923"/>
                <a:gd name="connsiteY124" fmla="*/ 4318042 h 4405856"/>
                <a:gd name="connsiteX125" fmla="*/ 3393613 w 4716923"/>
                <a:gd name="connsiteY125" fmla="*/ 4391068 h 4405856"/>
                <a:gd name="connsiteX126" fmla="*/ 3442826 w 4716923"/>
                <a:gd name="connsiteY126" fmla="*/ 4394243 h 4405856"/>
                <a:gd name="connsiteX127" fmla="*/ 3398375 w 4716923"/>
                <a:gd name="connsiteY127" fmla="*/ 4300581 h 4405856"/>
                <a:gd name="connsiteX128" fmla="*/ 3355513 w 4716923"/>
                <a:gd name="connsiteY128" fmla="*/ 4232318 h 4405856"/>
                <a:gd name="connsiteX129" fmla="*/ 3398376 w 4716923"/>
                <a:gd name="connsiteY129" fmla="*/ 4216442 h 4405856"/>
                <a:gd name="connsiteX130" fmla="*/ 3379325 w 4716923"/>
                <a:gd name="connsiteY130" fmla="*/ 4175168 h 4405856"/>
                <a:gd name="connsiteX131" fmla="*/ 3431713 w 4716923"/>
                <a:gd name="connsiteY131" fmla="*/ 4184693 h 4405856"/>
                <a:gd name="connsiteX132" fmla="*/ 3411076 w 4716923"/>
                <a:gd name="connsiteY132" fmla="*/ 4151355 h 4405856"/>
                <a:gd name="connsiteX133" fmla="*/ 3432395 w 4716923"/>
                <a:gd name="connsiteY133" fmla="*/ 4134801 h 4405856"/>
                <a:gd name="connsiteX134" fmla="*/ 3553498 w 4716923"/>
                <a:gd name="connsiteY134" fmla="*/ 4220074 h 4405856"/>
                <a:gd name="connsiteX135" fmla="*/ 3588875 w 4716923"/>
                <a:gd name="connsiteY135" fmla="*/ 4206917 h 4405856"/>
                <a:gd name="connsiteX136" fmla="*/ 3641262 w 4716923"/>
                <a:gd name="connsiteY136" fmla="*/ 4272006 h 4405856"/>
                <a:gd name="connsiteX137" fmla="*/ 3661900 w 4716923"/>
                <a:gd name="connsiteY137" fmla="*/ 4330743 h 4405856"/>
                <a:gd name="connsiteX138" fmla="*/ 3769850 w 4716923"/>
                <a:gd name="connsiteY138" fmla="*/ 4349792 h 4405856"/>
                <a:gd name="connsiteX139" fmla="*/ 3709526 w 4716923"/>
                <a:gd name="connsiteY139" fmla="*/ 4283117 h 4405856"/>
                <a:gd name="connsiteX140" fmla="*/ 3706350 w 4716923"/>
                <a:gd name="connsiteY140" fmla="*/ 4214855 h 4405856"/>
                <a:gd name="connsiteX141" fmla="*/ 3760325 w 4716923"/>
                <a:gd name="connsiteY141" fmla="*/ 4270418 h 4405856"/>
                <a:gd name="connsiteX142" fmla="*/ 3809538 w 4716923"/>
                <a:gd name="connsiteY142" fmla="*/ 4275180 h 4405856"/>
                <a:gd name="connsiteX143" fmla="*/ 3803188 w 4716923"/>
                <a:gd name="connsiteY143" fmla="*/ 4225968 h 4405856"/>
                <a:gd name="connsiteX144" fmla="*/ 3863513 w 4716923"/>
                <a:gd name="connsiteY144" fmla="*/ 4230730 h 4405856"/>
                <a:gd name="connsiteX145" fmla="*/ 3925425 w 4716923"/>
                <a:gd name="connsiteY145" fmla="*/ 4273592 h 4405856"/>
                <a:gd name="connsiteX146" fmla="*/ 3957175 w 4716923"/>
                <a:gd name="connsiteY146" fmla="*/ 4260893 h 4405856"/>
                <a:gd name="connsiteX147" fmla="*/ 3950826 w 4716923"/>
                <a:gd name="connsiteY147" fmla="*/ 4225968 h 4405856"/>
                <a:gd name="connsiteX148" fmla="*/ 3992101 w 4716923"/>
                <a:gd name="connsiteY148" fmla="*/ 4202156 h 4405856"/>
                <a:gd name="connsiteX149" fmla="*/ 4076238 w 4716923"/>
                <a:gd name="connsiteY149" fmla="*/ 4259306 h 4405856"/>
                <a:gd name="connsiteX150" fmla="*/ 4093701 w 4716923"/>
                <a:gd name="connsiteY150" fmla="*/ 4157708 h 4405856"/>
                <a:gd name="connsiteX151" fmla="*/ 4068301 w 4716923"/>
                <a:gd name="connsiteY151" fmla="*/ 4135482 h 4405856"/>
                <a:gd name="connsiteX152" fmla="*/ 3995275 w 4716923"/>
                <a:gd name="connsiteY152" fmla="*/ 4092619 h 4405856"/>
                <a:gd name="connsiteX153" fmla="*/ 4017500 w 4716923"/>
                <a:gd name="connsiteY153" fmla="*/ 4067220 h 4405856"/>
                <a:gd name="connsiteX154" fmla="*/ 4038138 w 4716923"/>
                <a:gd name="connsiteY154" fmla="*/ 4044994 h 4405856"/>
                <a:gd name="connsiteX155" fmla="*/ 4092113 w 4716923"/>
                <a:gd name="connsiteY155" fmla="*/ 4076745 h 4405856"/>
                <a:gd name="connsiteX156" fmla="*/ 4098463 w 4716923"/>
                <a:gd name="connsiteY156" fmla="*/ 4032295 h 4405856"/>
                <a:gd name="connsiteX157" fmla="*/ 4042900 w 4716923"/>
                <a:gd name="connsiteY157" fmla="*/ 4008482 h 4405856"/>
                <a:gd name="connsiteX158" fmla="*/ 4041313 w 4716923"/>
                <a:gd name="connsiteY158" fmla="*/ 3998958 h 4405856"/>
                <a:gd name="connsiteX159" fmla="*/ 4028612 w 4716923"/>
                <a:gd name="connsiteY159" fmla="*/ 3960859 h 4405856"/>
                <a:gd name="connsiteX160" fmla="*/ 4034962 w 4716923"/>
                <a:gd name="connsiteY160" fmla="*/ 3913233 h 4405856"/>
                <a:gd name="connsiteX161" fmla="*/ 4046075 w 4716923"/>
                <a:gd name="connsiteY161" fmla="*/ 3857670 h 4405856"/>
                <a:gd name="connsiteX162" fmla="*/ 4007975 w 4716923"/>
                <a:gd name="connsiteY162" fmla="*/ 3827508 h 4405856"/>
                <a:gd name="connsiteX163" fmla="*/ 4041312 w 4716923"/>
                <a:gd name="connsiteY163" fmla="*/ 3817983 h 4405856"/>
                <a:gd name="connsiteX164" fmla="*/ 4019087 w 4716923"/>
                <a:gd name="connsiteY164" fmla="*/ 3781470 h 4405856"/>
                <a:gd name="connsiteX165" fmla="*/ 4057188 w 4716923"/>
                <a:gd name="connsiteY165" fmla="*/ 3776709 h 4405856"/>
                <a:gd name="connsiteX166" fmla="*/ 4063537 w 4716923"/>
                <a:gd name="connsiteY166" fmla="*/ 3743370 h 4405856"/>
                <a:gd name="connsiteX167" fmla="*/ 4125451 w 4716923"/>
                <a:gd name="connsiteY167" fmla="*/ 3752897 h 4405856"/>
                <a:gd name="connsiteX168" fmla="*/ 4158564 w 4716923"/>
                <a:gd name="connsiteY168" fmla="*/ 3768089 h 4405856"/>
                <a:gd name="connsiteX169" fmla="*/ 4124771 w 4716923"/>
                <a:gd name="connsiteY169" fmla="*/ 3809137 h 4405856"/>
                <a:gd name="connsiteX170" fmla="*/ 4163779 w 4716923"/>
                <a:gd name="connsiteY170" fmla="*/ 3916633 h 4405856"/>
                <a:gd name="connsiteX171" fmla="*/ 4216166 w 4716923"/>
                <a:gd name="connsiteY171" fmla="*/ 3947931 h 4405856"/>
                <a:gd name="connsiteX172" fmla="*/ 4268100 w 4716923"/>
                <a:gd name="connsiteY172" fmla="*/ 3905749 h 4405856"/>
                <a:gd name="connsiteX173" fmla="*/ 4353825 w 4716923"/>
                <a:gd name="connsiteY173" fmla="*/ 3857216 h 4405856"/>
                <a:gd name="connsiteX174" fmla="*/ 4336589 w 4716923"/>
                <a:gd name="connsiteY174" fmla="*/ 3768315 h 4405856"/>
                <a:gd name="connsiteX175" fmla="*/ 4413923 w 4716923"/>
                <a:gd name="connsiteY175" fmla="*/ 3635646 h 4405856"/>
                <a:gd name="connsiteX176" fmla="*/ 4706477 w 4716923"/>
                <a:gd name="connsiteY176" fmla="*/ 3302498 h 4405856"/>
                <a:gd name="connsiteX177" fmla="*/ 4625060 w 4716923"/>
                <a:gd name="connsiteY177" fmla="*/ 3293426 h 4405856"/>
                <a:gd name="connsiteX178" fmla="*/ 4629597 w 4716923"/>
                <a:gd name="connsiteY178" fmla="*/ 3201578 h 4405856"/>
                <a:gd name="connsiteX179" fmla="*/ 4580610 w 4716923"/>
                <a:gd name="connsiteY179" fmla="*/ 3176406 h 4405856"/>
                <a:gd name="connsiteX180" fmla="*/ 4496473 w 4716923"/>
                <a:gd name="connsiteY180" fmla="*/ 3207928 h 4405856"/>
                <a:gd name="connsiteX181" fmla="*/ 4459734 w 4716923"/>
                <a:gd name="connsiteY181" fmla="*/ 3171643 h 4405856"/>
                <a:gd name="connsiteX182" fmla="*/ 4504411 w 4716923"/>
                <a:gd name="connsiteY182" fmla="*/ 3148738 h 4405856"/>
                <a:gd name="connsiteX183" fmla="*/ 4375144 w 4716923"/>
                <a:gd name="connsiteY183" fmla="*/ 2935559 h 4405856"/>
                <a:gd name="connsiteX184" fmla="*/ 4390110 w 4716923"/>
                <a:gd name="connsiteY184" fmla="*/ 2905396 h 4405856"/>
                <a:gd name="connsiteX185" fmla="*/ 4366525 w 4716923"/>
                <a:gd name="connsiteY185" fmla="*/ 2789736 h 4405856"/>
                <a:gd name="connsiteX186" fmla="*/ 4207776 w 4716923"/>
                <a:gd name="connsiteY186" fmla="*/ 2778850 h 4405856"/>
                <a:gd name="connsiteX187" fmla="*/ 4174438 w 4716923"/>
                <a:gd name="connsiteY187" fmla="*/ 2827608 h 4405856"/>
                <a:gd name="connsiteX188" fmla="*/ 4085538 w 4716923"/>
                <a:gd name="connsiteY188" fmla="*/ 2842124 h 4405856"/>
                <a:gd name="connsiteX189" fmla="*/ 4091888 w 4716923"/>
                <a:gd name="connsiteY189" fmla="*/ 2820125 h 4405856"/>
                <a:gd name="connsiteX190" fmla="*/ 4038366 w 4716923"/>
                <a:gd name="connsiteY190" fmla="*/ 2804024 h 4405856"/>
                <a:gd name="connsiteX191" fmla="*/ 4013647 w 4716923"/>
                <a:gd name="connsiteY191" fmla="*/ 2638923 h 4405856"/>
                <a:gd name="connsiteX192" fmla="*/ 3733340 w 4716923"/>
                <a:gd name="connsiteY192" fmla="*/ 2572248 h 4405856"/>
                <a:gd name="connsiteX193" fmla="*/ 3597041 w 4716923"/>
                <a:gd name="connsiteY193" fmla="*/ 2615564 h 4405856"/>
                <a:gd name="connsiteX194" fmla="*/ 3465052 w 4716923"/>
                <a:gd name="connsiteY194" fmla="*/ 2608080 h 4405856"/>
                <a:gd name="connsiteX195" fmla="*/ 3332609 w 4716923"/>
                <a:gd name="connsiteY195" fmla="*/ 2497182 h 4405856"/>
                <a:gd name="connsiteX196" fmla="*/ 3119431 w 4716923"/>
                <a:gd name="connsiteY196" fmla="*/ 2193969 h 4405856"/>
                <a:gd name="connsiteX197" fmla="*/ 2720969 w 4716923"/>
                <a:gd name="connsiteY197" fmla="*/ 2054496 h 4405856"/>
                <a:gd name="connsiteX198" fmla="*/ 2484431 w 4716923"/>
                <a:gd name="connsiteY198" fmla="*/ 1741532 h 4405856"/>
                <a:gd name="connsiteX199" fmla="*/ 2518222 w 4716923"/>
                <a:gd name="connsiteY199" fmla="*/ 1716586 h 4405856"/>
                <a:gd name="connsiteX200" fmla="*/ 2577866 w 4716923"/>
                <a:gd name="connsiteY200" fmla="*/ 1799589 h 4405856"/>
                <a:gd name="connsiteX201" fmla="*/ 2598050 w 4716923"/>
                <a:gd name="connsiteY201" fmla="*/ 1782126 h 4405856"/>
                <a:gd name="connsiteX202" fmla="*/ 2641140 w 4716923"/>
                <a:gd name="connsiteY202" fmla="*/ 1812970 h 4405856"/>
                <a:gd name="connsiteX203" fmla="*/ 2729813 w 4716923"/>
                <a:gd name="connsiteY203" fmla="*/ 1759221 h 4405856"/>
                <a:gd name="connsiteX204" fmla="*/ 2745915 w 4716923"/>
                <a:gd name="connsiteY204" fmla="*/ 1738811 h 4405856"/>
                <a:gd name="connsiteX205" fmla="*/ 2804198 w 4716923"/>
                <a:gd name="connsiteY205" fmla="*/ 1739037 h 4405856"/>
                <a:gd name="connsiteX206" fmla="*/ 2820301 w 4716923"/>
                <a:gd name="connsiteY206" fmla="*/ 1705927 h 4405856"/>
                <a:gd name="connsiteX207" fmla="*/ 2801477 w 4716923"/>
                <a:gd name="connsiteY207" fmla="*/ 1680300 h 4405856"/>
                <a:gd name="connsiteX208" fmla="*/ 2734349 w 4716923"/>
                <a:gd name="connsiteY208" fmla="*/ 1700257 h 4405856"/>
                <a:gd name="connsiteX209" fmla="*/ 2712577 w 4716923"/>
                <a:gd name="connsiteY209" fmla="*/ 1646736 h 4405856"/>
                <a:gd name="connsiteX210" fmla="*/ 2733895 w 4716923"/>
                <a:gd name="connsiteY210" fmla="*/ 1617026 h 4405856"/>
                <a:gd name="connsiteX211" fmla="*/ 2677425 w 4716923"/>
                <a:gd name="connsiteY211" fmla="*/ 1513612 h 4405856"/>
                <a:gd name="connsiteX212" fmla="*/ 2628894 w 4716923"/>
                <a:gd name="connsiteY212" fmla="*/ 1552393 h 4405856"/>
                <a:gd name="connsiteX213" fmla="*/ 2539539 w 4716923"/>
                <a:gd name="connsiteY213" fmla="*/ 1497737 h 4405856"/>
                <a:gd name="connsiteX214" fmla="*/ 2591473 w 4716923"/>
                <a:gd name="connsiteY214" fmla="*/ 1405208 h 4405856"/>
                <a:gd name="connsiteX215" fmla="*/ 2548611 w 4716923"/>
                <a:gd name="connsiteY215" fmla="*/ 1284105 h 4405856"/>
                <a:gd name="connsiteX216" fmla="*/ 2563352 w 4716923"/>
                <a:gd name="connsiteY216" fmla="*/ 1160053 h 4405856"/>
                <a:gd name="connsiteX217" fmla="*/ 2658602 w 4716923"/>
                <a:gd name="connsiteY217" fmla="*/ 1086348 h 4405856"/>
                <a:gd name="connsiteX218" fmla="*/ 2763831 w 4716923"/>
                <a:gd name="connsiteY218" fmla="*/ 1063896 h 4405856"/>
                <a:gd name="connsiteX219" fmla="*/ 2700784 w 4716923"/>
                <a:gd name="connsiteY219" fmla="*/ 974089 h 4405856"/>
                <a:gd name="connsiteX220" fmla="*/ 2683548 w 4716923"/>
                <a:gd name="connsiteY220" fmla="*/ 1018766 h 4405856"/>
                <a:gd name="connsiteX221" fmla="*/ 2640233 w 4716923"/>
                <a:gd name="connsiteY221" fmla="*/ 971595 h 4405856"/>
                <a:gd name="connsiteX222" fmla="*/ 2661551 w 4716923"/>
                <a:gd name="connsiteY222" fmla="*/ 886323 h 4405856"/>
                <a:gd name="connsiteX223" fmla="*/ 2734575 w 4716923"/>
                <a:gd name="connsiteY223" fmla="*/ 789032 h 4405856"/>
                <a:gd name="connsiteX224" fmla="*/ 2717566 w 4716923"/>
                <a:gd name="connsiteY224" fmla="*/ 682443 h 4405856"/>
                <a:gd name="connsiteX225" fmla="*/ 2546344 w 4716923"/>
                <a:gd name="connsiteY225" fmla="*/ 692194 h 4405856"/>
                <a:gd name="connsiteX226" fmla="*/ 2527066 w 4716923"/>
                <a:gd name="connsiteY226" fmla="*/ 734831 h 4405856"/>
                <a:gd name="connsiteX227" fmla="*/ 2494863 w 4716923"/>
                <a:gd name="connsiteY227" fmla="*/ 667248 h 4405856"/>
                <a:gd name="connsiteX228" fmla="*/ 2465153 w 4716923"/>
                <a:gd name="connsiteY228" fmla="*/ 707616 h 4405856"/>
                <a:gd name="connsiteX229" fmla="*/ 2279644 w 4716923"/>
                <a:gd name="connsiteY229" fmla="*/ 741180 h 4405856"/>
                <a:gd name="connsiteX0" fmla="*/ 2290882 w 4728161"/>
                <a:gd name="connsiteY0" fmla="*/ 741180 h 4405856"/>
                <a:gd name="connsiteX1" fmla="*/ 1964763 w 4728161"/>
                <a:gd name="connsiteY1" fmla="*/ 583337 h 4405856"/>
                <a:gd name="connsiteX2" fmla="*/ 2004675 w 4728161"/>
                <a:gd name="connsiteY2" fmla="*/ 433432 h 4405856"/>
                <a:gd name="connsiteX3" fmla="*/ 1950701 w 4728161"/>
                <a:gd name="connsiteY3" fmla="*/ 423907 h 4405856"/>
                <a:gd name="connsiteX4" fmla="*/ 1947526 w 4728161"/>
                <a:gd name="connsiteY4" fmla="*/ 395333 h 4405856"/>
                <a:gd name="connsiteX5" fmla="*/ 1991976 w 4728161"/>
                <a:gd name="connsiteY5" fmla="*/ 403270 h 4405856"/>
                <a:gd name="connsiteX6" fmla="*/ 1934826 w 4728161"/>
                <a:gd name="connsiteY6" fmla="*/ 315957 h 4405856"/>
                <a:gd name="connsiteX7" fmla="*/ 1945938 w 4728161"/>
                <a:gd name="connsiteY7" fmla="*/ 355645 h 4405856"/>
                <a:gd name="connsiteX8" fmla="*/ 1893550 w 4728161"/>
                <a:gd name="connsiteY8" fmla="*/ 320720 h 4405856"/>
                <a:gd name="connsiteX9" fmla="*/ 1914188 w 4728161"/>
                <a:gd name="connsiteY9" fmla="*/ 287383 h 4405856"/>
                <a:gd name="connsiteX10" fmla="*/ 1879263 w 4728161"/>
                <a:gd name="connsiteY10" fmla="*/ 225472 h 4405856"/>
                <a:gd name="connsiteX11" fmla="*/ 1912600 w 4728161"/>
                <a:gd name="connsiteY11" fmla="*/ 227061 h 4405856"/>
                <a:gd name="connsiteX12" fmla="*/ 1869738 w 4728161"/>
                <a:gd name="connsiteY12" fmla="*/ 133398 h 4405856"/>
                <a:gd name="connsiteX13" fmla="*/ 1844339 w 4728161"/>
                <a:gd name="connsiteY13" fmla="*/ 131810 h 4405856"/>
                <a:gd name="connsiteX14" fmla="*/ 1833226 w 4728161"/>
                <a:gd name="connsiteY14" fmla="*/ 84185 h 4405856"/>
                <a:gd name="connsiteX15" fmla="*/ 1864975 w 4728161"/>
                <a:gd name="connsiteY15" fmla="*/ 66723 h 4405856"/>
                <a:gd name="connsiteX16" fmla="*/ 1860213 w 4728161"/>
                <a:gd name="connsiteY16" fmla="*/ 23861 h 4405856"/>
                <a:gd name="connsiteX17" fmla="*/ 1801476 w 4728161"/>
                <a:gd name="connsiteY17" fmla="*/ 28624 h 4405856"/>
                <a:gd name="connsiteX18" fmla="*/ 1607801 w 4728161"/>
                <a:gd name="connsiteY18" fmla="*/ 127049 h 4405856"/>
                <a:gd name="connsiteX19" fmla="*/ 1572876 w 4728161"/>
                <a:gd name="connsiteY19" fmla="*/ 252462 h 4405856"/>
                <a:gd name="connsiteX20" fmla="*/ 1577638 w 4728161"/>
                <a:gd name="connsiteY20" fmla="*/ 288974 h 4405856"/>
                <a:gd name="connsiteX21" fmla="*/ 1549063 w 4728161"/>
                <a:gd name="connsiteY21" fmla="*/ 303261 h 4405856"/>
                <a:gd name="connsiteX22" fmla="*/ 1617325 w 4728161"/>
                <a:gd name="connsiteY22" fmla="*/ 482645 h 4405856"/>
                <a:gd name="connsiteX23" fmla="*/ 1530014 w 4728161"/>
                <a:gd name="connsiteY23" fmla="*/ 400099 h 4405856"/>
                <a:gd name="connsiteX24" fmla="*/ 1479213 w 4728161"/>
                <a:gd name="connsiteY24" fmla="*/ 366762 h 4405856"/>
                <a:gd name="connsiteX25" fmla="*/ 1450638 w 4728161"/>
                <a:gd name="connsiteY25" fmla="*/ 401687 h 4405856"/>
                <a:gd name="connsiteX26" fmla="*/ 1449051 w 4728161"/>
                <a:gd name="connsiteY26" fmla="*/ 515987 h 4405856"/>
                <a:gd name="connsiteX27" fmla="*/ 1463338 w 4728161"/>
                <a:gd name="connsiteY27" fmla="*/ 612820 h 4405856"/>
                <a:gd name="connsiteX28" fmla="*/ 1380788 w 4728161"/>
                <a:gd name="connsiteY28" fmla="*/ 620761 h 4405856"/>
                <a:gd name="connsiteX29" fmla="*/ 1404601 w 4728161"/>
                <a:gd name="connsiteY29" fmla="*/ 590598 h 4405856"/>
                <a:gd name="connsiteX30" fmla="*/ 1341101 w 4728161"/>
                <a:gd name="connsiteY30" fmla="*/ 547736 h 4405856"/>
                <a:gd name="connsiteX31" fmla="*/ 1299826 w 4728161"/>
                <a:gd name="connsiteY31" fmla="*/ 501699 h 4405856"/>
                <a:gd name="connsiteX32" fmla="*/ 1250613 w 4728161"/>
                <a:gd name="connsiteY32" fmla="*/ 512811 h 4405856"/>
                <a:gd name="connsiteX33" fmla="*/ 1279188 w 4728161"/>
                <a:gd name="connsiteY33" fmla="*/ 446136 h 4405856"/>
                <a:gd name="connsiteX34" fmla="*/ 1249025 w 4728161"/>
                <a:gd name="connsiteY34" fmla="*/ 481062 h 4405856"/>
                <a:gd name="connsiteX35" fmla="*/ 1215688 w 4728161"/>
                <a:gd name="connsiteY35" fmla="*/ 423911 h 4405856"/>
                <a:gd name="connsiteX36" fmla="*/ 1196638 w 4728161"/>
                <a:gd name="connsiteY36" fmla="*/ 417561 h 4405856"/>
                <a:gd name="connsiteX37" fmla="*/ 1195051 w 4728161"/>
                <a:gd name="connsiteY37" fmla="*/ 376287 h 4405856"/>
                <a:gd name="connsiteX38" fmla="*/ 1160126 w 4728161"/>
                <a:gd name="connsiteY38" fmla="*/ 273100 h 4405856"/>
                <a:gd name="connsiteX39" fmla="*/ 1120438 w 4728161"/>
                <a:gd name="connsiteY39" fmla="*/ 219123 h 4405856"/>
                <a:gd name="connsiteX40" fmla="*/ 1196639 w 4728161"/>
                <a:gd name="connsiteY40" fmla="*/ 282624 h 4405856"/>
                <a:gd name="connsiteX41" fmla="*/ 1255377 w 4728161"/>
                <a:gd name="connsiteY41" fmla="*/ 320723 h 4405856"/>
                <a:gd name="connsiteX42" fmla="*/ 1279188 w 4728161"/>
                <a:gd name="connsiteY42" fmla="*/ 281036 h 4405856"/>
                <a:gd name="connsiteX43" fmla="*/ 1298238 w 4728161"/>
                <a:gd name="connsiteY43" fmla="*/ 215949 h 4405856"/>
                <a:gd name="connsiteX44" fmla="*/ 1260138 w 4728161"/>
                <a:gd name="connsiteY44" fmla="*/ 185786 h 4405856"/>
                <a:gd name="connsiteX45" fmla="*/ 1287126 w 4728161"/>
                <a:gd name="connsiteY45" fmla="*/ 144511 h 4405856"/>
                <a:gd name="connsiteX46" fmla="*/ 1239501 w 4728161"/>
                <a:gd name="connsiteY46" fmla="*/ 50848 h 4405856"/>
                <a:gd name="connsiteX47" fmla="*/ 1222038 w 4728161"/>
                <a:gd name="connsiteY47" fmla="*/ 6399 h 4405856"/>
                <a:gd name="connsiteX48" fmla="*/ 1085513 w 4728161"/>
                <a:gd name="connsiteY48" fmla="*/ 120699 h 4405856"/>
                <a:gd name="connsiteX49" fmla="*/ 1023600 w 4728161"/>
                <a:gd name="connsiteY49" fmla="*/ 115936 h 4405856"/>
                <a:gd name="connsiteX50" fmla="*/ 1010901 w 4728161"/>
                <a:gd name="connsiteY50" fmla="*/ 57199 h 4405856"/>
                <a:gd name="connsiteX51" fmla="*/ 925176 w 4728161"/>
                <a:gd name="connsiteY51" fmla="*/ 104824 h 4405856"/>
                <a:gd name="connsiteX52" fmla="*/ 861676 w 4728161"/>
                <a:gd name="connsiteY52" fmla="*/ 139748 h 4405856"/>
                <a:gd name="connsiteX53" fmla="*/ 766425 w 4728161"/>
                <a:gd name="connsiteY53" fmla="*/ 147686 h 4405856"/>
                <a:gd name="connsiteX54" fmla="*/ 744201 w 4728161"/>
                <a:gd name="connsiteY54" fmla="*/ 177849 h 4405856"/>
                <a:gd name="connsiteX55" fmla="*/ 707688 w 4728161"/>
                <a:gd name="connsiteY55" fmla="*/ 201661 h 4405856"/>
                <a:gd name="connsiteX56" fmla="*/ 742614 w 4728161"/>
                <a:gd name="connsiteY56" fmla="*/ 288974 h 4405856"/>
                <a:gd name="connsiteX57" fmla="*/ 609945 w 4728161"/>
                <a:gd name="connsiteY57" fmla="*/ 542516 h 4405856"/>
                <a:gd name="connsiteX58" fmla="*/ 555970 w 4728161"/>
                <a:gd name="connsiteY58" fmla="*/ 580843 h 4405856"/>
                <a:gd name="connsiteX59" fmla="*/ 627861 w 4728161"/>
                <a:gd name="connsiteY59" fmla="*/ 633231 h 4405856"/>
                <a:gd name="connsiteX60" fmla="*/ 590895 w 4728161"/>
                <a:gd name="connsiteY60" fmla="*/ 673825 h 4405856"/>
                <a:gd name="connsiteX61" fmla="*/ 608358 w 4728161"/>
                <a:gd name="connsiteY61" fmla="*/ 720316 h 4405856"/>
                <a:gd name="connsiteX62" fmla="*/ 539641 w 4728161"/>
                <a:gd name="connsiteY62" fmla="*/ 701719 h 4405856"/>
                <a:gd name="connsiteX63" fmla="*/ 484533 w 4728161"/>
                <a:gd name="connsiteY63" fmla="*/ 726665 h 4405856"/>
                <a:gd name="connsiteX64" fmla="*/ 417631 w 4728161"/>
                <a:gd name="connsiteY64" fmla="*/ 695143 h 4405856"/>
                <a:gd name="connsiteX65" fmla="*/ 419219 w 4728161"/>
                <a:gd name="connsiteY65" fmla="*/ 652734 h 4405856"/>
                <a:gd name="connsiteX66" fmla="*/ 307640 w 4728161"/>
                <a:gd name="connsiteY66" fmla="*/ 675412 h 4405856"/>
                <a:gd name="connsiteX67" fmla="*/ 297889 w 4728161"/>
                <a:gd name="connsiteY67" fmla="*/ 760457 h 4405856"/>
                <a:gd name="connsiteX68" fmla="*/ 218741 w 4728161"/>
                <a:gd name="connsiteY68" fmla="*/ 865236 h 4405856"/>
                <a:gd name="connsiteX69" fmla="*/ 133016 w 4728161"/>
                <a:gd name="connsiteY69" fmla="*/ 828724 h 4405856"/>
                <a:gd name="connsiteX70" fmla="*/ 107616 w 4728161"/>
                <a:gd name="connsiteY70" fmla="*/ 869999 h 4405856"/>
                <a:gd name="connsiteX71" fmla="*/ 42529 w 4728161"/>
                <a:gd name="connsiteY71" fmla="*/ 812848 h 4405856"/>
                <a:gd name="connsiteX72" fmla="*/ 32095 w 4728161"/>
                <a:gd name="connsiteY72" fmla="*/ 1394776 h 4405856"/>
                <a:gd name="connsiteX73" fmla="*/ 541229 w 4728161"/>
                <a:gd name="connsiteY73" fmla="*/ 2288539 h 4405856"/>
                <a:gd name="connsiteX74" fmla="*/ 555744 w 4728161"/>
                <a:gd name="connsiteY74" fmla="*/ 2324825 h 4405856"/>
                <a:gd name="connsiteX75" fmla="*/ 570258 w 4728161"/>
                <a:gd name="connsiteY75" fmla="*/ 2390139 h 4405856"/>
                <a:gd name="connsiteX76" fmla="*/ 592029 w 4728161"/>
                <a:gd name="connsiteY76" fmla="*/ 2440939 h 4405856"/>
                <a:gd name="connsiteX77" fmla="*/ 628315 w 4728161"/>
                <a:gd name="connsiteY77" fmla="*/ 2557053 h 4405856"/>
                <a:gd name="connsiteX78" fmla="*/ 650086 w 4728161"/>
                <a:gd name="connsiteY78" fmla="*/ 2622368 h 4405856"/>
                <a:gd name="connsiteX79" fmla="*/ 657344 w 4728161"/>
                <a:gd name="connsiteY79" fmla="*/ 2644139 h 4405856"/>
                <a:gd name="connsiteX80" fmla="*/ 679115 w 4728161"/>
                <a:gd name="connsiteY80" fmla="*/ 2687682 h 4405856"/>
                <a:gd name="connsiteX81" fmla="*/ 700886 w 4728161"/>
                <a:gd name="connsiteY81" fmla="*/ 2738482 h 4405856"/>
                <a:gd name="connsiteX82" fmla="*/ 708144 w 4728161"/>
                <a:gd name="connsiteY82" fmla="*/ 2767511 h 4405856"/>
                <a:gd name="connsiteX83" fmla="*/ 744429 w 4728161"/>
                <a:gd name="connsiteY83" fmla="*/ 2818311 h 4405856"/>
                <a:gd name="connsiteX84" fmla="*/ 766201 w 4728161"/>
                <a:gd name="connsiteY84" fmla="*/ 2876368 h 4405856"/>
                <a:gd name="connsiteX85" fmla="*/ 787972 w 4728161"/>
                <a:gd name="connsiteY85" fmla="*/ 2898139 h 4405856"/>
                <a:gd name="connsiteX86" fmla="*/ 824258 w 4728161"/>
                <a:gd name="connsiteY86" fmla="*/ 2970711 h 4405856"/>
                <a:gd name="connsiteX87" fmla="*/ 860544 w 4728161"/>
                <a:gd name="connsiteY87" fmla="*/ 3021511 h 4405856"/>
                <a:gd name="connsiteX88" fmla="*/ 867801 w 4728161"/>
                <a:gd name="connsiteY88" fmla="*/ 3043282 h 4405856"/>
                <a:gd name="connsiteX89" fmla="*/ 918601 w 4728161"/>
                <a:gd name="connsiteY89" fmla="*/ 3108596 h 4405856"/>
                <a:gd name="connsiteX90" fmla="*/ 947629 w 4728161"/>
                <a:gd name="connsiteY90" fmla="*/ 3173911 h 4405856"/>
                <a:gd name="connsiteX91" fmla="*/ 969401 w 4728161"/>
                <a:gd name="connsiteY91" fmla="*/ 3202939 h 4405856"/>
                <a:gd name="connsiteX92" fmla="*/ 983915 w 4728161"/>
                <a:gd name="connsiteY92" fmla="*/ 3260996 h 4405856"/>
                <a:gd name="connsiteX93" fmla="*/ 991172 w 4728161"/>
                <a:gd name="connsiteY93" fmla="*/ 3282768 h 4405856"/>
                <a:gd name="connsiteX94" fmla="*/ 998429 w 4728161"/>
                <a:gd name="connsiteY94" fmla="*/ 3311796 h 4405856"/>
                <a:gd name="connsiteX95" fmla="*/ 1005686 w 4728161"/>
                <a:gd name="connsiteY95" fmla="*/ 3377111 h 4405856"/>
                <a:gd name="connsiteX96" fmla="*/ 1027458 w 4728161"/>
                <a:gd name="connsiteY96" fmla="*/ 3435168 h 4405856"/>
                <a:gd name="connsiteX97" fmla="*/ 1056486 w 4728161"/>
                <a:gd name="connsiteY97" fmla="*/ 3478711 h 4405856"/>
                <a:gd name="connsiteX98" fmla="*/ 1085515 w 4728161"/>
                <a:gd name="connsiteY98" fmla="*/ 3529511 h 4405856"/>
                <a:gd name="connsiteX99" fmla="*/ 1114544 w 4728161"/>
                <a:gd name="connsiteY99" fmla="*/ 3551282 h 4405856"/>
                <a:gd name="connsiteX100" fmla="*/ 1158086 w 4728161"/>
                <a:gd name="connsiteY100" fmla="*/ 3594825 h 4405856"/>
                <a:gd name="connsiteX101" fmla="*/ 1187115 w 4728161"/>
                <a:gd name="connsiteY101" fmla="*/ 3616596 h 4405856"/>
                <a:gd name="connsiteX102" fmla="*/ 1223401 w 4728161"/>
                <a:gd name="connsiteY102" fmla="*/ 3660139 h 4405856"/>
                <a:gd name="connsiteX103" fmla="*/ 1252429 w 4728161"/>
                <a:gd name="connsiteY103" fmla="*/ 3681911 h 4405856"/>
                <a:gd name="connsiteX104" fmla="*/ 1325001 w 4728161"/>
                <a:gd name="connsiteY104" fmla="*/ 3747225 h 4405856"/>
                <a:gd name="connsiteX105" fmla="*/ 1361286 w 4728161"/>
                <a:gd name="connsiteY105" fmla="*/ 3790768 h 4405856"/>
                <a:gd name="connsiteX106" fmla="*/ 1383058 w 4728161"/>
                <a:gd name="connsiteY106" fmla="*/ 3805282 h 4405856"/>
                <a:gd name="connsiteX107" fmla="*/ 1419344 w 4728161"/>
                <a:gd name="connsiteY107" fmla="*/ 3848825 h 4405856"/>
                <a:gd name="connsiteX108" fmla="*/ 1448372 w 4728161"/>
                <a:gd name="connsiteY108" fmla="*/ 3870596 h 4405856"/>
                <a:gd name="connsiteX109" fmla="*/ 1542715 w 4728161"/>
                <a:gd name="connsiteY109" fmla="*/ 3914139 h 4405856"/>
                <a:gd name="connsiteX110" fmla="*/ 1992658 w 4728161"/>
                <a:gd name="connsiteY110" fmla="*/ 3899625 h 4405856"/>
                <a:gd name="connsiteX111" fmla="*/ 2043458 w 4728161"/>
                <a:gd name="connsiteY111" fmla="*/ 3885111 h 4405856"/>
                <a:gd name="connsiteX112" fmla="*/ 2130544 w 4728161"/>
                <a:gd name="connsiteY112" fmla="*/ 3877853 h 4405856"/>
                <a:gd name="connsiteX113" fmla="*/ 2210372 w 4728161"/>
                <a:gd name="connsiteY113" fmla="*/ 3863339 h 4405856"/>
                <a:gd name="connsiteX114" fmla="*/ 2268429 w 4728161"/>
                <a:gd name="connsiteY114" fmla="*/ 3856082 h 4405856"/>
                <a:gd name="connsiteX115" fmla="*/ 2297458 w 4728161"/>
                <a:gd name="connsiteY115" fmla="*/ 3841568 h 4405856"/>
                <a:gd name="connsiteX116" fmla="*/ 2362772 w 4728161"/>
                <a:gd name="connsiteY116" fmla="*/ 3819796 h 4405856"/>
                <a:gd name="connsiteX117" fmla="*/ 2399058 w 4728161"/>
                <a:gd name="connsiteY117" fmla="*/ 3805282 h 4405856"/>
                <a:gd name="connsiteX118" fmla="*/ 2500658 w 4728161"/>
                <a:gd name="connsiteY118" fmla="*/ 3790768 h 4405856"/>
                <a:gd name="connsiteX119" fmla="*/ 2529686 w 4728161"/>
                <a:gd name="connsiteY119" fmla="*/ 3783511 h 4405856"/>
                <a:gd name="connsiteX120" fmla="*/ 3150172 w 4728161"/>
                <a:gd name="connsiteY120" fmla="*/ 4130265 h 4405856"/>
                <a:gd name="connsiteX121" fmla="*/ 3236576 w 4728161"/>
                <a:gd name="connsiteY121" fmla="*/ 4316455 h 4405856"/>
                <a:gd name="connsiteX122" fmla="*/ 3296901 w 4728161"/>
                <a:gd name="connsiteY122" fmla="*/ 4375193 h 4405856"/>
                <a:gd name="connsiteX123" fmla="*/ 3308013 w 4728161"/>
                <a:gd name="connsiteY123" fmla="*/ 4345030 h 4405856"/>
                <a:gd name="connsiteX124" fmla="*/ 3354051 w 4728161"/>
                <a:gd name="connsiteY124" fmla="*/ 4318042 h 4405856"/>
                <a:gd name="connsiteX125" fmla="*/ 3404851 w 4728161"/>
                <a:gd name="connsiteY125" fmla="*/ 4391068 h 4405856"/>
                <a:gd name="connsiteX126" fmla="*/ 3454064 w 4728161"/>
                <a:gd name="connsiteY126" fmla="*/ 4394243 h 4405856"/>
                <a:gd name="connsiteX127" fmla="*/ 3409613 w 4728161"/>
                <a:gd name="connsiteY127" fmla="*/ 4300581 h 4405856"/>
                <a:gd name="connsiteX128" fmla="*/ 3366751 w 4728161"/>
                <a:gd name="connsiteY128" fmla="*/ 4232318 h 4405856"/>
                <a:gd name="connsiteX129" fmla="*/ 3409614 w 4728161"/>
                <a:gd name="connsiteY129" fmla="*/ 4216442 h 4405856"/>
                <a:gd name="connsiteX130" fmla="*/ 3390563 w 4728161"/>
                <a:gd name="connsiteY130" fmla="*/ 4175168 h 4405856"/>
                <a:gd name="connsiteX131" fmla="*/ 3442951 w 4728161"/>
                <a:gd name="connsiteY131" fmla="*/ 4184693 h 4405856"/>
                <a:gd name="connsiteX132" fmla="*/ 3422314 w 4728161"/>
                <a:gd name="connsiteY132" fmla="*/ 4151355 h 4405856"/>
                <a:gd name="connsiteX133" fmla="*/ 3443633 w 4728161"/>
                <a:gd name="connsiteY133" fmla="*/ 4134801 h 4405856"/>
                <a:gd name="connsiteX134" fmla="*/ 3564736 w 4728161"/>
                <a:gd name="connsiteY134" fmla="*/ 4220074 h 4405856"/>
                <a:gd name="connsiteX135" fmla="*/ 3600113 w 4728161"/>
                <a:gd name="connsiteY135" fmla="*/ 4206917 h 4405856"/>
                <a:gd name="connsiteX136" fmla="*/ 3652500 w 4728161"/>
                <a:gd name="connsiteY136" fmla="*/ 4272006 h 4405856"/>
                <a:gd name="connsiteX137" fmla="*/ 3673138 w 4728161"/>
                <a:gd name="connsiteY137" fmla="*/ 4330743 h 4405856"/>
                <a:gd name="connsiteX138" fmla="*/ 3781088 w 4728161"/>
                <a:gd name="connsiteY138" fmla="*/ 4349792 h 4405856"/>
                <a:gd name="connsiteX139" fmla="*/ 3720764 w 4728161"/>
                <a:gd name="connsiteY139" fmla="*/ 4283117 h 4405856"/>
                <a:gd name="connsiteX140" fmla="*/ 3717588 w 4728161"/>
                <a:gd name="connsiteY140" fmla="*/ 4214855 h 4405856"/>
                <a:gd name="connsiteX141" fmla="*/ 3771563 w 4728161"/>
                <a:gd name="connsiteY141" fmla="*/ 4270418 h 4405856"/>
                <a:gd name="connsiteX142" fmla="*/ 3820776 w 4728161"/>
                <a:gd name="connsiteY142" fmla="*/ 4275180 h 4405856"/>
                <a:gd name="connsiteX143" fmla="*/ 3814426 w 4728161"/>
                <a:gd name="connsiteY143" fmla="*/ 4225968 h 4405856"/>
                <a:gd name="connsiteX144" fmla="*/ 3874751 w 4728161"/>
                <a:gd name="connsiteY144" fmla="*/ 4230730 h 4405856"/>
                <a:gd name="connsiteX145" fmla="*/ 3936663 w 4728161"/>
                <a:gd name="connsiteY145" fmla="*/ 4273592 h 4405856"/>
                <a:gd name="connsiteX146" fmla="*/ 3968413 w 4728161"/>
                <a:gd name="connsiteY146" fmla="*/ 4260893 h 4405856"/>
                <a:gd name="connsiteX147" fmla="*/ 3962064 w 4728161"/>
                <a:gd name="connsiteY147" fmla="*/ 4225968 h 4405856"/>
                <a:gd name="connsiteX148" fmla="*/ 4003339 w 4728161"/>
                <a:gd name="connsiteY148" fmla="*/ 4202156 h 4405856"/>
                <a:gd name="connsiteX149" fmla="*/ 4087476 w 4728161"/>
                <a:gd name="connsiteY149" fmla="*/ 4259306 h 4405856"/>
                <a:gd name="connsiteX150" fmla="*/ 4104939 w 4728161"/>
                <a:gd name="connsiteY150" fmla="*/ 4157708 h 4405856"/>
                <a:gd name="connsiteX151" fmla="*/ 4079539 w 4728161"/>
                <a:gd name="connsiteY151" fmla="*/ 4135482 h 4405856"/>
                <a:gd name="connsiteX152" fmla="*/ 4006513 w 4728161"/>
                <a:gd name="connsiteY152" fmla="*/ 4092619 h 4405856"/>
                <a:gd name="connsiteX153" fmla="*/ 4028738 w 4728161"/>
                <a:gd name="connsiteY153" fmla="*/ 4067220 h 4405856"/>
                <a:gd name="connsiteX154" fmla="*/ 4049376 w 4728161"/>
                <a:gd name="connsiteY154" fmla="*/ 4044994 h 4405856"/>
                <a:gd name="connsiteX155" fmla="*/ 4103351 w 4728161"/>
                <a:gd name="connsiteY155" fmla="*/ 4076745 h 4405856"/>
                <a:gd name="connsiteX156" fmla="*/ 4109701 w 4728161"/>
                <a:gd name="connsiteY156" fmla="*/ 4032295 h 4405856"/>
                <a:gd name="connsiteX157" fmla="*/ 4054138 w 4728161"/>
                <a:gd name="connsiteY157" fmla="*/ 4008482 h 4405856"/>
                <a:gd name="connsiteX158" fmla="*/ 4052551 w 4728161"/>
                <a:gd name="connsiteY158" fmla="*/ 3998958 h 4405856"/>
                <a:gd name="connsiteX159" fmla="*/ 4039850 w 4728161"/>
                <a:gd name="connsiteY159" fmla="*/ 3960859 h 4405856"/>
                <a:gd name="connsiteX160" fmla="*/ 4046200 w 4728161"/>
                <a:gd name="connsiteY160" fmla="*/ 3913233 h 4405856"/>
                <a:gd name="connsiteX161" fmla="*/ 4057313 w 4728161"/>
                <a:gd name="connsiteY161" fmla="*/ 3857670 h 4405856"/>
                <a:gd name="connsiteX162" fmla="*/ 4019213 w 4728161"/>
                <a:gd name="connsiteY162" fmla="*/ 3827508 h 4405856"/>
                <a:gd name="connsiteX163" fmla="*/ 4052550 w 4728161"/>
                <a:gd name="connsiteY163" fmla="*/ 3817983 h 4405856"/>
                <a:gd name="connsiteX164" fmla="*/ 4030325 w 4728161"/>
                <a:gd name="connsiteY164" fmla="*/ 3781470 h 4405856"/>
                <a:gd name="connsiteX165" fmla="*/ 4068426 w 4728161"/>
                <a:gd name="connsiteY165" fmla="*/ 3776709 h 4405856"/>
                <a:gd name="connsiteX166" fmla="*/ 4074775 w 4728161"/>
                <a:gd name="connsiteY166" fmla="*/ 3743370 h 4405856"/>
                <a:gd name="connsiteX167" fmla="*/ 4136689 w 4728161"/>
                <a:gd name="connsiteY167" fmla="*/ 3752897 h 4405856"/>
                <a:gd name="connsiteX168" fmla="*/ 4169802 w 4728161"/>
                <a:gd name="connsiteY168" fmla="*/ 3768089 h 4405856"/>
                <a:gd name="connsiteX169" fmla="*/ 4136009 w 4728161"/>
                <a:gd name="connsiteY169" fmla="*/ 3809137 h 4405856"/>
                <a:gd name="connsiteX170" fmla="*/ 4175017 w 4728161"/>
                <a:gd name="connsiteY170" fmla="*/ 3916633 h 4405856"/>
                <a:gd name="connsiteX171" fmla="*/ 4227404 w 4728161"/>
                <a:gd name="connsiteY171" fmla="*/ 3947931 h 4405856"/>
                <a:gd name="connsiteX172" fmla="*/ 4279338 w 4728161"/>
                <a:gd name="connsiteY172" fmla="*/ 3905749 h 4405856"/>
                <a:gd name="connsiteX173" fmla="*/ 4365063 w 4728161"/>
                <a:gd name="connsiteY173" fmla="*/ 3857216 h 4405856"/>
                <a:gd name="connsiteX174" fmla="*/ 4347827 w 4728161"/>
                <a:gd name="connsiteY174" fmla="*/ 3768315 h 4405856"/>
                <a:gd name="connsiteX175" fmla="*/ 4425161 w 4728161"/>
                <a:gd name="connsiteY175" fmla="*/ 3635646 h 4405856"/>
                <a:gd name="connsiteX176" fmla="*/ 4717715 w 4728161"/>
                <a:gd name="connsiteY176" fmla="*/ 3302498 h 4405856"/>
                <a:gd name="connsiteX177" fmla="*/ 4636298 w 4728161"/>
                <a:gd name="connsiteY177" fmla="*/ 3293426 h 4405856"/>
                <a:gd name="connsiteX178" fmla="*/ 4640835 w 4728161"/>
                <a:gd name="connsiteY178" fmla="*/ 3201578 h 4405856"/>
                <a:gd name="connsiteX179" fmla="*/ 4591848 w 4728161"/>
                <a:gd name="connsiteY179" fmla="*/ 3176406 h 4405856"/>
                <a:gd name="connsiteX180" fmla="*/ 4507711 w 4728161"/>
                <a:gd name="connsiteY180" fmla="*/ 3207928 h 4405856"/>
                <a:gd name="connsiteX181" fmla="*/ 4470972 w 4728161"/>
                <a:gd name="connsiteY181" fmla="*/ 3171643 h 4405856"/>
                <a:gd name="connsiteX182" fmla="*/ 4515649 w 4728161"/>
                <a:gd name="connsiteY182" fmla="*/ 3148738 h 4405856"/>
                <a:gd name="connsiteX183" fmla="*/ 4386382 w 4728161"/>
                <a:gd name="connsiteY183" fmla="*/ 2935559 h 4405856"/>
                <a:gd name="connsiteX184" fmla="*/ 4401348 w 4728161"/>
                <a:gd name="connsiteY184" fmla="*/ 2905396 h 4405856"/>
                <a:gd name="connsiteX185" fmla="*/ 4377763 w 4728161"/>
                <a:gd name="connsiteY185" fmla="*/ 2789736 h 4405856"/>
                <a:gd name="connsiteX186" fmla="*/ 4219014 w 4728161"/>
                <a:gd name="connsiteY186" fmla="*/ 2778850 h 4405856"/>
                <a:gd name="connsiteX187" fmla="*/ 4185676 w 4728161"/>
                <a:gd name="connsiteY187" fmla="*/ 2827608 h 4405856"/>
                <a:gd name="connsiteX188" fmla="*/ 4096776 w 4728161"/>
                <a:gd name="connsiteY188" fmla="*/ 2842124 h 4405856"/>
                <a:gd name="connsiteX189" fmla="*/ 4103126 w 4728161"/>
                <a:gd name="connsiteY189" fmla="*/ 2820125 h 4405856"/>
                <a:gd name="connsiteX190" fmla="*/ 4049604 w 4728161"/>
                <a:gd name="connsiteY190" fmla="*/ 2804024 h 4405856"/>
                <a:gd name="connsiteX191" fmla="*/ 4024885 w 4728161"/>
                <a:gd name="connsiteY191" fmla="*/ 2638923 h 4405856"/>
                <a:gd name="connsiteX192" fmla="*/ 3744578 w 4728161"/>
                <a:gd name="connsiteY192" fmla="*/ 2572248 h 4405856"/>
                <a:gd name="connsiteX193" fmla="*/ 3608279 w 4728161"/>
                <a:gd name="connsiteY193" fmla="*/ 2615564 h 4405856"/>
                <a:gd name="connsiteX194" fmla="*/ 3476290 w 4728161"/>
                <a:gd name="connsiteY194" fmla="*/ 2608080 h 4405856"/>
                <a:gd name="connsiteX195" fmla="*/ 3343847 w 4728161"/>
                <a:gd name="connsiteY195" fmla="*/ 2497182 h 4405856"/>
                <a:gd name="connsiteX196" fmla="*/ 3130669 w 4728161"/>
                <a:gd name="connsiteY196" fmla="*/ 2193969 h 4405856"/>
                <a:gd name="connsiteX197" fmla="*/ 2732207 w 4728161"/>
                <a:gd name="connsiteY197" fmla="*/ 2054496 h 4405856"/>
                <a:gd name="connsiteX198" fmla="*/ 2495669 w 4728161"/>
                <a:gd name="connsiteY198" fmla="*/ 1741532 h 4405856"/>
                <a:gd name="connsiteX199" fmla="*/ 2529460 w 4728161"/>
                <a:gd name="connsiteY199" fmla="*/ 1716586 h 4405856"/>
                <a:gd name="connsiteX200" fmla="*/ 2589104 w 4728161"/>
                <a:gd name="connsiteY200" fmla="*/ 1799589 h 4405856"/>
                <a:gd name="connsiteX201" fmla="*/ 2609288 w 4728161"/>
                <a:gd name="connsiteY201" fmla="*/ 1782126 h 4405856"/>
                <a:gd name="connsiteX202" fmla="*/ 2652378 w 4728161"/>
                <a:gd name="connsiteY202" fmla="*/ 1812970 h 4405856"/>
                <a:gd name="connsiteX203" fmla="*/ 2741051 w 4728161"/>
                <a:gd name="connsiteY203" fmla="*/ 1759221 h 4405856"/>
                <a:gd name="connsiteX204" fmla="*/ 2757153 w 4728161"/>
                <a:gd name="connsiteY204" fmla="*/ 1738811 h 4405856"/>
                <a:gd name="connsiteX205" fmla="*/ 2815436 w 4728161"/>
                <a:gd name="connsiteY205" fmla="*/ 1739037 h 4405856"/>
                <a:gd name="connsiteX206" fmla="*/ 2831539 w 4728161"/>
                <a:gd name="connsiteY206" fmla="*/ 1705927 h 4405856"/>
                <a:gd name="connsiteX207" fmla="*/ 2812715 w 4728161"/>
                <a:gd name="connsiteY207" fmla="*/ 1680300 h 4405856"/>
                <a:gd name="connsiteX208" fmla="*/ 2745587 w 4728161"/>
                <a:gd name="connsiteY208" fmla="*/ 1700257 h 4405856"/>
                <a:gd name="connsiteX209" fmla="*/ 2723815 w 4728161"/>
                <a:gd name="connsiteY209" fmla="*/ 1646736 h 4405856"/>
                <a:gd name="connsiteX210" fmla="*/ 2745133 w 4728161"/>
                <a:gd name="connsiteY210" fmla="*/ 1617026 h 4405856"/>
                <a:gd name="connsiteX211" fmla="*/ 2688663 w 4728161"/>
                <a:gd name="connsiteY211" fmla="*/ 1513612 h 4405856"/>
                <a:gd name="connsiteX212" fmla="*/ 2640132 w 4728161"/>
                <a:gd name="connsiteY212" fmla="*/ 1552393 h 4405856"/>
                <a:gd name="connsiteX213" fmla="*/ 2550777 w 4728161"/>
                <a:gd name="connsiteY213" fmla="*/ 1497737 h 4405856"/>
                <a:gd name="connsiteX214" fmla="*/ 2602711 w 4728161"/>
                <a:gd name="connsiteY214" fmla="*/ 1405208 h 4405856"/>
                <a:gd name="connsiteX215" fmla="*/ 2559849 w 4728161"/>
                <a:gd name="connsiteY215" fmla="*/ 1284105 h 4405856"/>
                <a:gd name="connsiteX216" fmla="*/ 2574590 w 4728161"/>
                <a:gd name="connsiteY216" fmla="*/ 1160053 h 4405856"/>
                <a:gd name="connsiteX217" fmla="*/ 2669840 w 4728161"/>
                <a:gd name="connsiteY217" fmla="*/ 1086348 h 4405856"/>
                <a:gd name="connsiteX218" fmla="*/ 2775069 w 4728161"/>
                <a:gd name="connsiteY218" fmla="*/ 1063896 h 4405856"/>
                <a:gd name="connsiteX219" fmla="*/ 2712022 w 4728161"/>
                <a:gd name="connsiteY219" fmla="*/ 974089 h 4405856"/>
                <a:gd name="connsiteX220" fmla="*/ 2694786 w 4728161"/>
                <a:gd name="connsiteY220" fmla="*/ 1018766 h 4405856"/>
                <a:gd name="connsiteX221" fmla="*/ 2651471 w 4728161"/>
                <a:gd name="connsiteY221" fmla="*/ 971595 h 4405856"/>
                <a:gd name="connsiteX222" fmla="*/ 2672789 w 4728161"/>
                <a:gd name="connsiteY222" fmla="*/ 886323 h 4405856"/>
                <a:gd name="connsiteX223" fmla="*/ 2745813 w 4728161"/>
                <a:gd name="connsiteY223" fmla="*/ 789032 h 4405856"/>
                <a:gd name="connsiteX224" fmla="*/ 2728804 w 4728161"/>
                <a:gd name="connsiteY224" fmla="*/ 682443 h 4405856"/>
                <a:gd name="connsiteX225" fmla="*/ 2557582 w 4728161"/>
                <a:gd name="connsiteY225" fmla="*/ 692194 h 4405856"/>
                <a:gd name="connsiteX226" fmla="*/ 2538304 w 4728161"/>
                <a:gd name="connsiteY226" fmla="*/ 734831 h 4405856"/>
                <a:gd name="connsiteX227" fmla="*/ 2506101 w 4728161"/>
                <a:gd name="connsiteY227" fmla="*/ 667248 h 4405856"/>
                <a:gd name="connsiteX228" fmla="*/ 2476391 w 4728161"/>
                <a:gd name="connsiteY228" fmla="*/ 707616 h 4405856"/>
                <a:gd name="connsiteX229" fmla="*/ 2290882 w 4728161"/>
                <a:gd name="connsiteY229" fmla="*/ 741180 h 4405856"/>
                <a:gd name="connsiteX0" fmla="*/ 2295538 w 4732817"/>
                <a:gd name="connsiteY0" fmla="*/ 741180 h 4405856"/>
                <a:gd name="connsiteX1" fmla="*/ 1969419 w 4732817"/>
                <a:gd name="connsiteY1" fmla="*/ 583337 h 4405856"/>
                <a:gd name="connsiteX2" fmla="*/ 2009331 w 4732817"/>
                <a:gd name="connsiteY2" fmla="*/ 433432 h 4405856"/>
                <a:gd name="connsiteX3" fmla="*/ 1955357 w 4732817"/>
                <a:gd name="connsiteY3" fmla="*/ 423907 h 4405856"/>
                <a:gd name="connsiteX4" fmla="*/ 1952182 w 4732817"/>
                <a:gd name="connsiteY4" fmla="*/ 395333 h 4405856"/>
                <a:gd name="connsiteX5" fmla="*/ 1996632 w 4732817"/>
                <a:gd name="connsiteY5" fmla="*/ 403270 h 4405856"/>
                <a:gd name="connsiteX6" fmla="*/ 1939482 w 4732817"/>
                <a:gd name="connsiteY6" fmla="*/ 315957 h 4405856"/>
                <a:gd name="connsiteX7" fmla="*/ 1950594 w 4732817"/>
                <a:gd name="connsiteY7" fmla="*/ 355645 h 4405856"/>
                <a:gd name="connsiteX8" fmla="*/ 1898206 w 4732817"/>
                <a:gd name="connsiteY8" fmla="*/ 320720 h 4405856"/>
                <a:gd name="connsiteX9" fmla="*/ 1918844 w 4732817"/>
                <a:gd name="connsiteY9" fmla="*/ 287383 h 4405856"/>
                <a:gd name="connsiteX10" fmla="*/ 1883919 w 4732817"/>
                <a:gd name="connsiteY10" fmla="*/ 225472 h 4405856"/>
                <a:gd name="connsiteX11" fmla="*/ 1917256 w 4732817"/>
                <a:gd name="connsiteY11" fmla="*/ 227061 h 4405856"/>
                <a:gd name="connsiteX12" fmla="*/ 1874394 w 4732817"/>
                <a:gd name="connsiteY12" fmla="*/ 133398 h 4405856"/>
                <a:gd name="connsiteX13" fmla="*/ 1848995 w 4732817"/>
                <a:gd name="connsiteY13" fmla="*/ 131810 h 4405856"/>
                <a:gd name="connsiteX14" fmla="*/ 1837882 w 4732817"/>
                <a:gd name="connsiteY14" fmla="*/ 84185 h 4405856"/>
                <a:gd name="connsiteX15" fmla="*/ 1869631 w 4732817"/>
                <a:gd name="connsiteY15" fmla="*/ 66723 h 4405856"/>
                <a:gd name="connsiteX16" fmla="*/ 1864869 w 4732817"/>
                <a:gd name="connsiteY16" fmla="*/ 23861 h 4405856"/>
                <a:gd name="connsiteX17" fmla="*/ 1806132 w 4732817"/>
                <a:gd name="connsiteY17" fmla="*/ 28624 h 4405856"/>
                <a:gd name="connsiteX18" fmla="*/ 1612457 w 4732817"/>
                <a:gd name="connsiteY18" fmla="*/ 127049 h 4405856"/>
                <a:gd name="connsiteX19" fmla="*/ 1577532 w 4732817"/>
                <a:gd name="connsiteY19" fmla="*/ 252462 h 4405856"/>
                <a:gd name="connsiteX20" fmla="*/ 1582294 w 4732817"/>
                <a:gd name="connsiteY20" fmla="*/ 288974 h 4405856"/>
                <a:gd name="connsiteX21" fmla="*/ 1553719 w 4732817"/>
                <a:gd name="connsiteY21" fmla="*/ 303261 h 4405856"/>
                <a:gd name="connsiteX22" fmla="*/ 1621981 w 4732817"/>
                <a:gd name="connsiteY22" fmla="*/ 482645 h 4405856"/>
                <a:gd name="connsiteX23" fmla="*/ 1534670 w 4732817"/>
                <a:gd name="connsiteY23" fmla="*/ 400099 h 4405856"/>
                <a:gd name="connsiteX24" fmla="*/ 1483869 w 4732817"/>
                <a:gd name="connsiteY24" fmla="*/ 366762 h 4405856"/>
                <a:gd name="connsiteX25" fmla="*/ 1455294 w 4732817"/>
                <a:gd name="connsiteY25" fmla="*/ 401687 h 4405856"/>
                <a:gd name="connsiteX26" fmla="*/ 1453707 w 4732817"/>
                <a:gd name="connsiteY26" fmla="*/ 515987 h 4405856"/>
                <a:gd name="connsiteX27" fmla="*/ 1467994 w 4732817"/>
                <a:gd name="connsiteY27" fmla="*/ 612820 h 4405856"/>
                <a:gd name="connsiteX28" fmla="*/ 1385444 w 4732817"/>
                <a:gd name="connsiteY28" fmla="*/ 620761 h 4405856"/>
                <a:gd name="connsiteX29" fmla="*/ 1409257 w 4732817"/>
                <a:gd name="connsiteY29" fmla="*/ 590598 h 4405856"/>
                <a:gd name="connsiteX30" fmla="*/ 1345757 w 4732817"/>
                <a:gd name="connsiteY30" fmla="*/ 547736 h 4405856"/>
                <a:gd name="connsiteX31" fmla="*/ 1304482 w 4732817"/>
                <a:gd name="connsiteY31" fmla="*/ 501699 h 4405856"/>
                <a:gd name="connsiteX32" fmla="*/ 1255269 w 4732817"/>
                <a:gd name="connsiteY32" fmla="*/ 512811 h 4405856"/>
                <a:gd name="connsiteX33" fmla="*/ 1283844 w 4732817"/>
                <a:gd name="connsiteY33" fmla="*/ 446136 h 4405856"/>
                <a:gd name="connsiteX34" fmla="*/ 1253681 w 4732817"/>
                <a:gd name="connsiteY34" fmla="*/ 481062 h 4405856"/>
                <a:gd name="connsiteX35" fmla="*/ 1220344 w 4732817"/>
                <a:gd name="connsiteY35" fmla="*/ 423911 h 4405856"/>
                <a:gd name="connsiteX36" fmla="*/ 1201294 w 4732817"/>
                <a:gd name="connsiteY36" fmla="*/ 417561 h 4405856"/>
                <a:gd name="connsiteX37" fmla="*/ 1199707 w 4732817"/>
                <a:gd name="connsiteY37" fmla="*/ 376287 h 4405856"/>
                <a:gd name="connsiteX38" fmla="*/ 1164782 w 4732817"/>
                <a:gd name="connsiteY38" fmla="*/ 273100 h 4405856"/>
                <a:gd name="connsiteX39" fmla="*/ 1125094 w 4732817"/>
                <a:gd name="connsiteY39" fmla="*/ 219123 h 4405856"/>
                <a:gd name="connsiteX40" fmla="*/ 1201295 w 4732817"/>
                <a:gd name="connsiteY40" fmla="*/ 282624 h 4405856"/>
                <a:gd name="connsiteX41" fmla="*/ 1260033 w 4732817"/>
                <a:gd name="connsiteY41" fmla="*/ 320723 h 4405856"/>
                <a:gd name="connsiteX42" fmla="*/ 1283844 w 4732817"/>
                <a:gd name="connsiteY42" fmla="*/ 281036 h 4405856"/>
                <a:gd name="connsiteX43" fmla="*/ 1302894 w 4732817"/>
                <a:gd name="connsiteY43" fmla="*/ 215949 h 4405856"/>
                <a:gd name="connsiteX44" fmla="*/ 1264794 w 4732817"/>
                <a:gd name="connsiteY44" fmla="*/ 185786 h 4405856"/>
                <a:gd name="connsiteX45" fmla="*/ 1291782 w 4732817"/>
                <a:gd name="connsiteY45" fmla="*/ 144511 h 4405856"/>
                <a:gd name="connsiteX46" fmla="*/ 1244157 w 4732817"/>
                <a:gd name="connsiteY46" fmla="*/ 50848 h 4405856"/>
                <a:gd name="connsiteX47" fmla="*/ 1226694 w 4732817"/>
                <a:gd name="connsiteY47" fmla="*/ 6399 h 4405856"/>
                <a:gd name="connsiteX48" fmla="*/ 1090169 w 4732817"/>
                <a:gd name="connsiteY48" fmla="*/ 120699 h 4405856"/>
                <a:gd name="connsiteX49" fmla="*/ 1028256 w 4732817"/>
                <a:gd name="connsiteY49" fmla="*/ 115936 h 4405856"/>
                <a:gd name="connsiteX50" fmla="*/ 1015557 w 4732817"/>
                <a:gd name="connsiteY50" fmla="*/ 57199 h 4405856"/>
                <a:gd name="connsiteX51" fmla="*/ 929832 w 4732817"/>
                <a:gd name="connsiteY51" fmla="*/ 104824 h 4405856"/>
                <a:gd name="connsiteX52" fmla="*/ 866332 w 4732817"/>
                <a:gd name="connsiteY52" fmla="*/ 139748 h 4405856"/>
                <a:gd name="connsiteX53" fmla="*/ 771081 w 4732817"/>
                <a:gd name="connsiteY53" fmla="*/ 147686 h 4405856"/>
                <a:gd name="connsiteX54" fmla="*/ 748857 w 4732817"/>
                <a:gd name="connsiteY54" fmla="*/ 177849 h 4405856"/>
                <a:gd name="connsiteX55" fmla="*/ 712344 w 4732817"/>
                <a:gd name="connsiteY55" fmla="*/ 201661 h 4405856"/>
                <a:gd name="connsiteX56" fmla="*/ 747270 w 4732817"/>
                <a:gd name="connsiteY56" fmla="*/ 288974 h 4405856"/>
                <a:gd name="connsiteX57" fmla="*/ 614601 w 4732817"/>
                <a:gd name="connsiteY57" fmla="*/ 542516 h 4405856"/>
                <a:gd name="connsiteX58" fmla="*/ 560626 w 4732817"/>
                <a:gd name="connsiteY58" fmla="*/ 580843 h 4405856"/>
                <a:gd name="connsiteX59" fmla="*/ 632517 w 4732817"/>
                <a:gd name="connsiteY59" fmla="*/ 633231 h 4405856"/>
                <a:gd name="connsiteX60" fmla="*/ 595551 w 4732817"/>
                <a:gd name="connsiteY60" fmla="*/ 673825 h 4405856"/>
                <a:gd name="connsiteX61" fmla="*/ 613014 w 4732817"/>
                <a:gd name="connsiteY61" fmla="*/ 720316 h 4405856"/>
                <a:gd name="connsiteX62" fmla="*/ 544297 w 4732817"/>
                <a:gd name="connsiteY62" fmla="*/ 701719 h 4405856"/>
                <a:gd name="connsiteX63" fmla="*/ 489189 w 4732817"/>
                <a:gd name="connsiteY63" fmla="*/ 726665 h 4405856"/>
                <a:gd name="connsiteX64" fmla="*/ 422287 w 4732817"/>
                <a:gd name="connsiteY64" fmla="*/ 695143 h 4405856"/>
                <a:gd name="connsiteX65" fmla="*/ 423875 w 4732817"/>
                <a:gd name="connsiteY65" fmla="*/ 652734 h 4405856"/>
                <a:gd name="connsiteX66" fmla="*/ 312296 w 4732817"/>
                <a:gd name="connsiteY66" fmla="*/ 675412 h 4405856"/>
                <a:gd name="connsiteX67" fmla="*/ 302545 w 4732817"/>
                <a:gd name="connsiteY67" fmla="*/ 760457 h 4405856"/>
                <a:gd name="connsiteX68" fmla="*/ 223397 w 4732817"/>
                <a:gd name="connsiteY68" fmla="*/ 865236 h 4405856"/>
                <a:gd name="connsiteX69" fmla="*/ 137672 w 4732817"/>
                <a:gd name="connsiteY69" fmla="*/ 828724 h 4405856"/>
                <a:gd name="connsiteX70" fmla="*/ 112272 w 4732817"/>
                <a:gd name="connsiteY70" fmla="*/ 869999 h 4405856"/>
                <a:gd name="connsiteX71" fmla="*/ 47185 w 4732817"/>
                <a:gd name="connsiteY71" fmla="*/ 812848 h 4405856"/>
                <a:gd name="connsiteX72" fmla="*/ 40836 w 4732817"/>
                <a:gd name="connsiteY72" fmla="*/ 814436 h 4405856"/>
                <a:gd name="connsiteX73" fmla="*/ 36751 w 4732817"/>
                <a:gd name="connsiteY73" fmla="*/ 1394776 h 4405856"/>
                <a:gd name="connsiteX74" fmla="*/ 545885 w 4732817"/>
                <a:gd name="connsiteY74" fmla="*/ 2288539 h 4405856"/>
                <a:gd name="connsiteX75" fmla="*/ 560400 w 4732817"/>
                <a:gd name="connsiteY75" fmla="*/ 2324825 h 4405856"/>
                <a:gd name="connsiteX76" fmla="*/ 574914 w 4732817"/>
                <a:gd name="connsiteY76" fmla="*/ 2390139 h 4405856"/>
                <a:gd name="connsiteX77" fmla="*/ 596685 w 4732817"/>
                <a:gd name="connsiteY77" fmla="*/ 2440939 h 4405856"/>
                <a:gd name="connsiteX78" fmla="*/ 632971 w 4732817"/>
                <a:gd name="connsiteY78" fmla="*/ 2557053 h 4405856"/>
                <a:gd name="connsiteX79" fmla="*/ 654742 w 4732817"/>
                <a:gd name="connsiteY79" fmla="*/ 2622368 h 4405856"/>
                <a:gd name="connsiteX80" fmla="*/ 662000 w 4732817"/>
                <a:gd name="connsiteY80" fmla="*/ 2644139 h 4405856"/>
                <a:gd name="connsiteX81" fmla="*/ 683771 w 4732817"/>
                <a:gd name="connsiteY81" fmla="*/ 2687682 h 4405856"/>
                <a:gd name="connsiteX82" fmla="*/ 705542 w 4732817"/>
                <a:gd name="connsiteY82" fmla="*/ 2738482 h 4405856"/>
                <a:gd name="connsiteX83" fmla="*/ 712800 w 4732817"/>
                <a:gd name="connsiteY83" fmla="*/ 2767511 h 4405856"/>
                <a:gd name="connsiteX84" fmla="*/ 749085 w 4732817"/>
                <a:gd name="connsiteY84" fmla="*/ 2818311 h 4405856"/>
                <a:gd name="connsiteX85" fmla="*/ 770857 w 4732817"/>
                <a:gd name="connsiteY85" fmla="*/ 2876368 h 4405856"/>
                <a:gd name="connsiteX86" fmla="*/ 792628 w 4732817"/>
                <a:gd name="connsiteY86" fmla="*/ 2898139 h 4405856"/>
                <a:gd name="connsiteX87" fmla="*/ 828914 w 4732817"/>
                <a:gd name="connsiteY87" fmla="*/ 2970711 h 4405856"/>
                <a:gd name="connsiteX88" fmla="*/ 865200 w 4732817"/>
                <a:gd name="connsiteY88" fmla="*/ 3021511 h 4405856"/>
                <a:gd name="connsiteX89" fmla="*/ 872457 w 4732817"/>
                <a:gd name="connsiteY89" fmla="*/ 3043282 h 4405856"/>
                <a:gd name="connsiteX90" fmla="*/ 923257 w 4732817"/>
                <a:gd name="connsiteY90" fmla="*/ 3108596 h 4405856"/>
                <a:gd name="connsiteX91" fmla="*/ 952285 w 4732817"/>
                <a:gd name="connsiteY91" fmla="*/ 3173911 h 4405856"/>
                <a:gd name="connsiteX92" fmla="*/ 974057 w 4732817"/>
                <a:gd name="connsiteY92" fmla="*/ 3202939 h 4405856"/>
                <a:gd name="connsiteX93" fmla="*/ 988571 w 4732817"/>
                <a:gd name="connsiteY93" fmla="*/ 3260996 h 4405856"/>
                <a:gd name="connsiteX94" fmla="*/ 995828 w 4732817"/>
                <a:gd name="connsiteY94" fmla="*/ 3282768 h 4405856"/>
                <a:gd name="connsiteX95" fmla="*/ 1003085 w 4732817"/>
                <a:gd name="connsiteY95" fmla="*/ 3311796 h 4405856"/>
                <a:gd name="connsiteX96" fmla="*/ 1010342 w 4732817"/>
                <a:gd name="connsiteY96" fmla="*/ 3377111 h 4405856"/>
                <a:gd name="connsiteX97" fmla="*/ 1032114 w 4732817"/>
                <a:gd name="connsiteY97" fmla="*/ 3435168 h 4405856"/>
                <a:gd name="connsiteX98" fmla="*/ 1061142 w 4732817"/>
                <a:gd name="connsiteY98" fmla="*/ 3478711 h 4405856"/>
                <a:gd name="connsiteX99" fmla="*/ 1090171 w 4732817"/>
                <a:gd name="connsiteY99" fmla="*/ 3529511 h 4405856"/>
                <a:gd name="connsiteX100" fmla="*/ 1119200 w 4732817"/>
                <a:gd name="connsiteY100" fmla="*/ 3551282 h 4405856"/>
                <a:gd name="connsiteX101" fmla="*/ 1162742 w 4732817"/>
                <a:gd name="connsiteY101" fmla="*/ 3594825 h 4405856"/>
                <a:gd name="connsiteX102" fmla="*/ 1191771 w 4732817"/>
                <a:gd name="connsiteY102" fmla="*/ 3616596 h 4405856"/>
                <a:gd name="connsiteX103" fmla="*/ 1228057 w 4732817"/>
                <a:gd name="connsiteY103" fmla="*/ 3660139 h 4405856"/>
                <a:gd name="connsiteX104" fmla="*/ 1257085 w 4732817"/>
                <a:gd name="connsiteY104" fmla="*/ 3681911 h 4405856"/>
                <a:gd name="connsiteX105" fmla="*/ 1329657 w 4732817"/>
                <a:gd name="connsiteY105" fmla="*/ 3747225 h 4405856"/>
                <a:gd name="connsiteX106" fmla="*/ 1365942 w 4732817"/>
                <a:gd name="connsiteY106" fmla="*/ 3790768 h 4405856"/>
                <a:gd name="connsiteX107" fmla="*/ 1387714 w 4732817"/>
                <a:gd name="connsiteY107" fmla="*/ 3805282 h 4405856"/>
                <a:gd name="connsiteX108" fmla="*/ 1424000 w 4732817"/>
                <a:gd name="connsiteY108" fmla="*/ 3848825 h 4405856"/>
                <a:gd name="connsiteX109" fmla="*/ 1453028 w 4732817"/>
                <a:gd name="connsiteY109" fmla="*/ 3870596 h 4405856"/>
                <a:gd name="connsiteX110" fmla="*/ 1547371 w 4732817"/>
                <a:gd name="connsiteY110" fmla="*/ 3914139 h 4405856"/>
                <a:gd name="connsiteX111" fmla="*/ 1997314 w 4732817"/>
                <a:gd name="connsiteY111" fmla="*/ 3899625 h 4405856"/>
                <a:gd name="connsiteX112" fmla="*/ 2048114 w 4732817"/>
                <a:gd name="connsiteY112" fmla="*/ 3885111 h 4405856"/>
                <a:gd name="connsiteX113" fmla="*/ 2135200 w 4732817"/>
                <a:gd name="connsiteY113" fmla="*/ 3877853 h 4405856"/>
                <a:gd name="connsiteX114" fmla="*/ 2215028 w 4732817"/>
                <a:gd name="connsiteY114" fmla="*/ 3863339 h 4405856"/>
                <a:gd name="connsiteX115" fmla="*/ 2273085 w 4732817"/>
                <a:gd name="connsiteY115" fmla="*/ 3856082 h 4405856"/>
                <a:gd name="connsiteX116" fmla="*/ 2302114 w 4732817"/>
                <a:gd name="connsiteY116" fmla="*/ 3841568 h 4405856"/>
                <a:gd name="connsiteX117" fmla="*/ 2367428 w 4732817"/>
                <a:gd name="connsiteY117" fmla="*/ 3819796 h 4405856"/>
                <a:gd name="connsiteX118" fmla="*/ 2403714 w 4732817"/>
                <a:gd name="connsiteY118" fmla="*/ 3805282 h 4405856"/>
                <a:gd name="connsiteX119" fmla="*/ 2505314 w 4732817"/>
                <a:gd name="connsiteY119" fmla="*/ 3790768 h 4405856"/>
                <a:gd name="connsiteX120" fmla="*/ 2534342 w 4732817"/>
                <a:gd name="connsiteY120" fmla="*/ 3783511 h 4405856"/>
                <a:gd name="connsiteX121" fmla="*/ 3154828 w 4732817"/>
                <a:gd name="connsiteY121" fmla="*/ 4130265 h 4405856"/>
                <a:gd name="connsiteX122" fmla="*/ 3241232 w 4732817"/>
                <a:gd name="connsiteY122" fmla="*/ 4316455 h 4405856"/>
                <a:gd name="connsiteX123" fmla="*/ 3301557 w 4732817"/>
                <a:gd name="connsiteY123" fmla="*/ 4375193 h 4405856"/>
                <a:gd name="connsiteX124" fmla="*/ 3312669 w 4732817"/>
                <a:gd name="connsiteY124" fmla="*/ 4345030 h 4405856"/>
                <a:gd name="connsiteX125" fmla="*/ 3358707 w 4732817"/>
                <a:gd name="connsiteY125" fmla="*/ 4318042 h 4405856"/>
                <a:gd name="connsiteX126" fmla="*/ 3409507 w 4732817"/>
                <a:gd name="connsiteY126" fmla="*/ 4391068 h 4405856"/>
                <a:gd name="connsiteX127" fmla="*/ 3458720 w 4732817"/>
                <a:gd name="connsiteY127" fmla="*/ 4394243 h 4405856"/>
                <a:gd name="connsiteX128" fmla="*/ 3414269 w 4732817"/>
                <a:gd name="connsiteY128" fmla="*/ 4300581 h 4405856"/>
                <a:gd name="connsiteX129" fmla="*/ 3371407 w 4732817"/>
                <a:gd name="connsiteY129" fmla="*/ 4232318 h 4405856"/>
                <a:gd name="connsiteX130" fmla="*/ 3414270 w 4732817"/>
                <a:gd name="connsiteY130" fmla="*/ 4216442 h 4405856"/>
                <a:gd name="connsiteX131" fmla="*/ 3395219 w 4732817"/>
                <a:gd name="connsiteY131" fmla="*/ 4175168 h 4405856"/>
                <a:gd name="connsiteX132" fmla="*/ 3447607 w 4732817"/>
                <a:gd name="connsiteY132" fmla="*/ 4184693 h 4405856"/>
                <a:gd name="connsiteX133" fmla="*/ 3426970 w 4732817"/>
                <a:gd name="connsiteY133" fmla="*/ 4151355 h 4405856"/>
                <a:gd name="connsiteX134" fmla="*/ 3448289 w 4732817"/>
                <a:gd name="connsiteY134" fmla="*/ 4134801 h 4405856"/>
                <a:gd name="connsiteX135" fmla="*/ 3569392 w 4732817"/>
                <a:gd name="connsiteY135" fmla="*/ 4220074 h 4405856"/>
                <a:gd name="connsiteX136" fmla="*/ 3604769 w 4732817"/>
                <a:gd name="connsiteY136" fmla="*/ 4206917 h 4405856"/>
                <a:gd name="connsiteX137" fmla="*/ 3657156 w 4732817"/>
                <a:gd name="connsiteY137" fmla="*/ 4272006 h 4405856"/>
                <a:gd name="connsiteX138" fmla="*/ 3677794 w 4732817"/>
                <a:gd name="connsiteY138" fmla="*/ 4330743 h 4405856"/>
                <a:gd name="connsiteX139" fmla="*/ 3785744 w 4732817"/>
                <a:gd name="connsiteY139" fmla="*/ 4349792 h 4405856"/>
                <a:gd name="connsiteX140" fmla="*/ 3725420 w 4732817"/>
                <a:gd name="connsiteY140" fmla="*/ 4283117 h 4405856"/>
                <a:gd name="connsiteX141" fmla="*/ 3722244 w 4732817"/>
                <a:gd name="connsiteY141" fmla="*/ 4214855 h 4405856"/>
                <a:gd name="connsiteX142" fmla="*/ 3776219 w 4732817"/>
                <a:gd name="connsiteY142" fmla="*/ 4270418 h 4405856"/>
                <a:gd name="connsiteX143" fmla="*/ 3825432 w 4732817"/>
                <a:gd name="connsiteY143" fmla="*/ 4275180 h 4405856"/>
                <a:gd name="connsiteX144" fmla="*/ 3819082 w 4732817"/>
                <a:gd name="connsiteY144" fmla="*/ 4225968 h 4405856"/>
                <a:gd name="connsiteX145" fmla="*/ 3879407 w 4732817"/>
                <a:gd name="connsiteY145" fmla="*/ 4230730 h 4405856"/>
                <a:gd name="connsiteX146" fmla="*/ 3941319 w 4732817"/>
                <a:gd name="connsiteY146" fmla="*/ 4273592 h 4405856"/>
                <a:gd name="connsiteX147" fmla="*/ 3973069 w 4732817"/>
                <a:gd name="connsiteY147" fmla="*/ 4260893 h 4405856"/>
                <a:gd name="connsiteX148" fmla="*/ 3966720 w 4732817"/>
                <a:gd name="connsiteY148" fmla="*/ 4225968 h 4405856"/>
                <a:gd name="connsiteX149" fmla="*/ 4007995 w 4732817"/>
                <a:gd name="connsiteY149" fmla="*/ 4202156 h 4405856"/>
                <a:gd name="connsiteX150" fmla="*/ 4092132 w 4732817"/>
                <a:gd name="connsiteY150" fmla="*/ 4259306 h 4405856"/>
                <a:gd name="connsiteX151" fmla="*/ 4109595 w 4732817"/>
                <a:gd name="connsiteY151" fmla="*/ 4157708 h 4405856"/>
                <a:gd name="connsiteX152" fmla="*/ 4084195 w 4732817"/>
                <a:gd name="connsiteY152" fmla="*/ 4135482 h 4405856"/>
                <a:gd name="connsiteX153" fmla="*/ 4011169 w 4732817"/>
                <a:gd name="connsiteY153" fmla="*/ 4092619 h 4405856"/>
                <a:gd name="connsiteX154" fmla="*/ 4033394 w 4732817"/>
                <a:gd name="connsiteY154" fmla="*/ 4067220 h 4405856"/>
                <a:gd name="connsiteX155" fmla="*/ 4054032 w 4732817"/>
                <a:gd name="connsiteY155" fmla="*/ 4044994 h 4405856"/>
                <a:gd name="connsiteX156" fmla="*/ 4108007 w 4732817"/>
                <a:gd name="connsiteY156" fmla="*/ 4076745 h 4405856"/>
                <a:gd name="connsiteX157" fmla="*/ 4114357 w 4732817"/>
                <a:gd name="connsiteY157" fmla="*/ 4032295 h 4405856"/>
                <a:gd name="connsiteX158" fmla="*/ 4058794 w 4732817"/>
                <a:gd name="connsiteY158" fmla="*/ 4008482 h 4405856"/>
                <a:gd name="connsiteX159" fmla="*/ 4057207 w 4732817"/>
                <a:gd name="connsiteY159" fmla="*/ 3998958 h 4405856"/>
                <a:gd name="connsiteX160" fmla="*/ 4044506 w 4732817"/>
                <a:gd name="connsiteY160" fmla="*/ 3960859 h 4405856"/>
                <a:gd name="connsiteX161" fmla="*/ 4050856 w 4732817"/>
                <a:gd name="connsiteY161" fmla="*/ 3913233 h 4405856"/>
                <a:gd name="connsiteX162" fmla="*/ 4061969 w 4732817"/>
                <a:gd name="connsiteY162" fmla="*/ 3857670 h 4405856"/>
                <a:gd name="connsiteX163" fmla="*/ 4023869 w 4732817"/>
                <a:gd name="connsiteY163" fmla="*/ 3827508 h 4405856"/>
                <a:gd name="connsiteX164" fmla="*/ 4057206 w 4732817"/>
                <a:gd name="connsiteY164" fmla="*/ 3817983 h 4405856"/>
                <a:gd name="connsiteX165" fmla="*/ 4034981 w 4732817"/>
                <a:gd name="connsiteY165" fmla="*/ 3781470 h 4405856"/>
                <a:gd name="connsiteX166" fmla="*/ 4073082 w 4732817"/>
                <a:gd name="connsiteY166" fmla="*/ 3776709 h 4405856"/>
                <a:gd name="connsiteX167" fmla="*/ 4079431 w 4732817"/>
                <a:gd name="connsiteY167" fmla="*/ 3743370 h 4405856"/>
                <a:gd name="connsiteX168" fmla="*/ 4141345 w 4732817"/>
                <a:gd name="connsiteY168" fmla="*/ 3752897 h 4405856"/>
                <a:gd name="connsiteX169" fmla="*/ 4174458 w 4732817"/>
                <a:gd name="connsiteY169" fmla="*/ 3768089 h 4405856"/>
                <a:gd name="connsiteX170" fmla="*/ 4140665 w 4732817"/>
                <a:gd name="connsiteY170" fmla="*/ 3809137 h 4405856"/>
                <a:gd name="connsiteX171" fmla="*/ 4179673 w 4732817"/>
                <a:gd name="connsiteY171" fmla="*/ 3916633 h 4405856"/>
                <a:gd name="connsiteX172" fmla="*/ 4232060 w 4732817"/>
                <a:gd name="connsiteY172" fmla="*/ 3947931 h 4405856"/>
                <a:gd name="connsiteX173" fmla="*/ 4283994 w 4732817"/>
                <a:gd name="connsiteY173" fmla="*/ 3905749 h 4405856"/>
                <a:gd name="connsiteX174" fmla="*/ 4369719 w 4732817"/>
                <a:gd name="connsiteY174" fmla="*/ 3857216 h 4405856"/>
                <a:gd name="connsiteX175" fmla="*/ 4352483 w 4732817"/>
                <a:gd name="connsiteY175" fmla="*/ 3768315 h 4405856"/>
                <a:gd name="connsiteX176" fmla="*/ 4429817 w 4732817"/>
                <a:gd name="connsiteY176" fmla="*/ 3635646 h 4405856"/>
                <a:gd name="connsiteX177" fmla="*/ 4722371 w 4732817"/>
                <a:gd name="connsiteY177" fmla="*/ 3302498 h 4405856"/>
                <a:gd name="connsiteX178" fmla="*/ 4640954 w 4732817"/>
                <a:gd name="connsiteY178" fmla="*/ 3293426 h 4405856"/>
                <a:gd name="connsiteX179" fmla="*/ 4645491 w 4732817"/>
                <a:gd name="connsiteY179" fmla="*/ 3201578 h 4405856"/>
                <a:gd name="connsiteX180" fmla="*/ 4596504 w 4732817"/>
                <a:gd name="connsiteY180" fmla="*/ 3176406 h 4405856"/>
                <a:gd name="connsiteX181" fmla="*/ 4512367 w 4732817"/>
                <a:gd name="connsiteY181" fmla="*/ 3207928 h 4405856"/>
                <a:gd name="connsiteX182" fmla="*/ 4475628 w 4732817"/>
                <a:gd name="connsiteY182" fmla="*/ 3171643 h 4405856"/>
                <a:gd name="connsiteX183" fmla="*/ 4520305 w 4732817"/>
                <a:gd name="connsiteY183" fmla="*/ 3148738 h 4405856"/>
                <a:gd name="connsiteX184" fmla="*/ 4391038 w 4732817"/>
                <a:gd name="connsiteY184" fmla="*/ 2935559 h 4405856"/>
                <a:gd name="connsiteX185" fmla="*/ 4406004 w 4732817"/>
                <a:gd name="connsiteY185" fmla="*/ 2905396 h 4405856"/>
                <a:gd name="connsiteX186" fmla="*/ 4382419 w 4732817"/>
                <a:gd name="connsiteY186" fmla="*/ 2789736 h 4405856"/>
                <a:gd name="connsiteX187" fmla="*/ 4223670 w 4732817"/>
                <a:gd name="connsiteY187" fmla="*/ 2778850 h 4405856"/>
                <a:gd name="connsiteX188" fmla="*/ 4190332 w 4732817"/>
                <a:gd name="connsiteY188" fmla="*/ 2827608 h 4405856"/>
                <a:gd name="connsiteX189" fmla="*/ 4101432 w 4732817"/>
                <a:gd name="connsiteY189" fmla="*/ 2842124 h 4405856"/>
                <a:gd name="connsiteX190" fmla="*/ 4107782 w 4732817"/>
                <a:gd name="connsiteY190" fmla="*/ 2820125 h 4405856"/>
                <a:gd name="connsiteX191" fmla="*/ 4054260 w 4732817"/>
                <a:gd name="connsiteY191" fmla="*/ 2804024 h 4405856"/>
                <a:gd name="connsiteX192" fmla="*/ 4029541 w 4732817"/>
                <a:gd name="connsiteY192" fmla="*/ 2638923 h 4405856"/>
                <a:gd name="connsiteX193" fmla="*/ 3749234 w 4732817"/>
                <a:gd name="connsiteY193" fmla="*/ 2572248 h 4405856"/>
                <a:gd name="connsiteX194" fmla="*/ 3612935 w 4732817"/>
                <a:gd name="connsiteY194" fmla="*/ 2615564 h 4405856"/>
                <a:gd name="connsiteX195" fmla="*/ 3480946 w 4732817"/>
                <a:gd name="connsiteY195" fmla="*/ 2608080 h 4405856"/>
                <a:gd name="connsiteX196" fmla="*/ 3348503 w 4732817"/>
                <a:gd name="connsiteY196" fmla="*/ 2497182 h 4405856"/>
                <a:gd name="connsiteX197" fmla="*/ 3135325 w 4732817"/>
                <a:gd name="connsiteY197" fmla="*/ 2193969 h 4405856"/>
                <a:gd name="connsiteX198" fmla="*/ 2736863 w 4732817"/>
                <a:gd name="connsiteY198" fmla="*/ 2054496 h 4405856"/>
                <a:gd name="connsiteX199" fmla="*/ 2500325 w 4732817"/>
                <a:gd name="connsiteY199" fmla="*/ 1741532 h 4405856"/>
                <a:gd name="connsiteX200" fmla="*/ 2534116 w 4732817"/>
                <a:gd name="connsiteY200" fmla="*/ 1716586 h 4405856"/>
                <a:gd name="connsiteX201" fmla="*/ 2593760 w 4732817"/>
                <a:gd name="connsiteY201" fmla="*/ 1799589 h 4405856"/>
                <a:gd name="connsiteX202" fmla="*/ 2613944 w 4732817"/>
                <a:gd name="connsiteY202" fmla="*/ 1782126 h 4405856"/>
                <a:gd name="connsiteX203" fmla="*/ 2657034 w 4732817"/>
                <a:gd name="connsiteY203" fmla="*/ 1812970 h 4405856"/>
                <a:gd name="connsiteX204" fmla="*/ 2745707 w 4732817"/>
                <a:gd name="connsiteY204" fmla="*/ 1759221 h 4405856"/>
                <a:gd name="connsiteX205" fmla="*/ 2761809 w 4732817"/>
                <a:gd name="connsiteY205" fmla="*/ 1738811 h 4405856"/>
                <a:gd name="connsiteX206" fmla="*/ 2820092 w 4732817"/>
                <a:gd name="connsiteY206" fmla="*/ 1739037 h 4405856"/>
                <a:gd name="connsiteX207" fmla="*/ 2836195 w 4732817"/>
                <a:gd name="connsiteY207" fmla="*/ 1705927 h 4405856"/>
                <a:gd name="connsiteX208" fmla="*/ 2817371 w 4732817"/>
                <a:gd name="connsiteY208" fmla="*/ 1680300 h 4405856"/>
                <a:gd name="connsiteX209" fmla="*/ 2750243 w 4732817"/>
                <a:gd name="connsiteY209" fmla="*/ 1700257 h 4405856"/>
                <a:gd name="connsiteX210" fmla="*/ 2728471 w 4732817"/>
                <a:gd name="connsiteY210" fmla="*/ 1646736 h 4405856"/>
                <a:gd name="connsiteX211" fmla="*/ 2749789 w 4732817"/>
                <a:gd name="connsiteY211" fmla="*/ 1617026 h 4405856"/>
                <a:gd name="connsiteX212" fmla="*/ 2693319 w 4732817"/>
                <a:gd name="connsiteY212" fmla="*/ 1513612 h 4405856"/>
                <a:gd name="connsiteX213" fmla="*/ 2644788 w 4732817"/>
                <a:gd name="connsiteY213" fmla="*/ 1552393 h 4405856"/>
                <a:gd name="connsiteX214" fmla="*/ 2555433 w 4732817"/>
                <a:gd name="connsiteY214" fmla="*/ 1497737 h 4405856"/>
                <a:gd name="connsiteX215" fmla="*/ 2607367 w 4732817"/>
                <a:gd name="connsiteY215" fmla="*/ 1405208 h 4405856"/>
                <a:gd name="connsiteX216" fmla="*/ 2564505 w 4732817"/>
                <a:gd name="connsiteY216" fmla="*/ 1284105 h 4405856"/>
                <a:gd name="connsiteX217" fmla="*/ 2579246 w 4732817"/>
                <a:gd name="connsiteY217" fmla="*/ 1160053 h 4405856"/>
                <a:gd name="connsiteX218" fmla="*/ 2674496 w 4732817"/>
                <a:gd name="connsiteY218" fmla="*/ 1086348 h 4405856"/>
                <a:gd name="connsiteX219" fmla="*/ 2779725 w 4732817"/>
                <a:gd name="connsiteY219" fmla="*/ 1063896 h 4405856"/>
                <a:gd name="connsiteX220" fmla="*/ 2716678 w 4732817"/>
                <a:gd name="connsiteY220" fmla="*/ 974089 h 4405856"/>
                <a:gd name="connsiteX221" fmla="*/ 2699442 w 4732817"/>
                <a:gd name="connsiteY221" fmla="*/ 1018766 h 4405856"/>
                <a:gd name="connsiteX222" fmla="*/ 2656127 w 4732817"/>
                <a:gd name="connsiteY222" fmla="*/ 971595 h 4405856"/>
                <a:gd name="connsiteX223" fmla="*/ 2677445 w 4732817"/>
                <a:gd name="connsiteY223" fmla="*/ 886323 h 4405856"/>
                <a:gd name="connsiteX224" fmla="*/ 2750469 w 4732817"/>
                <a:gd name="connsiteY224" fmla="*/ 789032 h 4405856"/>
                <a:gd name="connsiteX225" fmla="*/ 2733460 w 4732817"/>
                <a:gd name="connsiteY225" fmla="*/ 682443 h 4405856"/>
                <a:gd name="connsiteX226" fmla="*/ 2562238 w 4732817"/>
                <a:gd name="connsiteY226" fmla="*/ 692194 h 4405856"/>
                <a:gd name="connsiteX227" fmla="*/ 2542960 w 4732817"/>
                <a:gd name="connsiteY227" fmla="*/ 734831 h 4405856"/>
                <a:gd name="connsiteX228" fmla="*/ 2510757 w 4732817"/>
                <a:gd name="connsiteY228" fmla="*/ 667248 h 4405856"/>
                <a:gd name="connsiteX229" fmla="*/ 2481047 w 4732817"/>
                <a:gd name="connsiteY229" fmla="*/ 707616 h 4405856"/>
                <a:gd name="connsiteX230" fmla="*/ 2295538 w 4732817"/>
                <a:gd name="connsiteY230" fmla="*/ 741180 h 4405856"/>
                <a:gd name="connsiteX0" fmla="*/ 2300982 w 4738261"/>
                <a:gd name="connsiteY0" fmla="*/ 741180 h 4405856"/>
                <a:gd name="connsiteX1" fmla="*/ 1974863 w 4738261"/>
                <a:gd name="connsiteY1" fmla="*/ 583337 h 4405856"/>
                <a:gd name="connsiteX2" fmla="*/ 2014775 w 4738261"/>
                <a:gd name="connsiteY2" fmla="*/ 433432 h 4405856"/>
                <a:gd name="connsiteX3" fmla="*/ 1960801 w 4738261"/>
                <a:gd name="connsiteY3" fmla="*/ 423907 h 4405856"/>
                <a:gd name="connsiteX4" fmla="*/ 1957626 w 4738261"/>
                <a:gd name="connsiteY4" fmla="*/ 395333 h 4405856"/>
                <a:gd name="connsiteX5" fmla="*/ 2002076 w 4738261"/>
                <a:gd name="connsiteY5" fmla="*/ 403270 h 4405856"/>
                <a:gd name="connsiteX6" fmla="*/ 1944926 w 4738261"/>
                <a:gd name="connsiteY6" fmla="*/ 315957 h 4405856"/>
                <a:gd name="connsiteX7" fmla="*/ 1956038 w 4738261"/>
                <a:gd name="connsiteY7" fmla="*/ 355645 h 4405856"/>
                <a:gd name="connsiteX8" fmla="*/ 1903650 w 4738261"/>
                <a:gd name="connsiteY8" fmla="*/ 320720 h 4405856"/>
                <a:gd name="connsiteX9" fmla="*/ 1924288 w 4738261"/>
                <a:gd name="connsiteY9" fmla="*/ 287383 h 4405856"/>
                <a:gd name="connsiteX10" fmla="*/ 1889363 w 4738261"/>
                <a:gd name="connsiteY10" fmla="*/ 225472 h 4405856"/>
                <a:gd name="connsiteX11" fmla="*/ 1922700 w 4738261"/>
                <a:gd name="connsiteY11" fmla="*/ 227061 h 4405856"/>
                <a:gd name="connsiteX12" fmla="*/ 1879838 w 4738261"/>
                <a:gd name="connsiteY12" fmla="*/ 133398 h 4405856"/>
                <a:gd name="connsiteX13" fmla="*/ 1854439 w 4738261"/>
                <a:gd name="connsiteY13" fmla="*/ 131810 h 4405856"/>
                <a:gd name="connsiteX14" fmla="*/ 1843326 w 4738261"/>
                <a:gd name="connsiteY14" fmla="*/ 84185 h 4405856"/>
                <a:gd name="connsiteX15" fmla="*/ 1875075 w 4738261"/>
                <a:gd name="connsiteY15" fmla="*/ 66723 h 4405856"/>
                <a:gd name="connsiteX16" fmla="*/ 1870313 w 4738261"/>
                <a:gd name="connsiteY16" fmla="*/ 23861 h 4405856"/>
                <a:gd name="connsiteX17" fmla="*/ 1811576 w 4738261"/>
                <a:gd name="connsiteY17" fmla="*/ 28624 h 4405856"/>
                <a:gd name="connsiteX18" fmla="*/ 1617901 w 4738261"/>
                <a:gd name="connsiteY18" fmla="*/ 127049 h 4405856"/>
                <a:gd name="connsiteX19" fmla="*/ 1582976 w 4738261"/>
                <a:gd name="connsiteY19" fmla="*/ 252462 h 4405856"/>
                <a:gd name="connsiteX20" fmla="*/ 1587738 w 4738261"/>
                <a:gd name="connsiteY20" fmla="*/ 288974 h 4405856"/>
                <a:gd name="connsiteX21" fmla="*/ 1559163 w 4738261"/>
                <a:gd name="connsiteY21" fmla="*/ 303261 h 4405856"/>
                <a:gd name="connsiteX22" fmla="*/ 1627425 w 4738261"/>
                <a:gd name="connsiteY22" fmla="*/ 482645 h 4405856"/>
                <a:gd name="connsiteX23" fmla="*/ 1540114 w 4738261"/>
                <a:gd name="connsiteY23" fmla="*/ 400099 h 4405856"/>
                <a:gd name="connsiteX24" fmla="*/ 1489313 w 4738261"/>
                <a:gd name="connsiteY24" fmla="*/ 366762 h 4405856"/>
                <a:gd name="connsiteX25" fmla="*/ 1460738 w 4738261"/>
                <a:gd name="connsiteY25" fmla="*/ 401687 h 4405856"/>
                <a:gd name="connsiteX26" fmla="*/ 1459151 w 4738261"/>
                <a:gd name="connsiteY26" fmla="*/ 515987 h 4405856"/>
                <a:gd name="connsiteX27" fmla="*/ 1473438 w 4738261"/>
                <a:gd name="connsiteY27" fmla="*/ 612820 h 4405856"/>
                <a:gd name="connsiteX28" fmla="*/ 1390888 w 4738261"/>
                <a:gd name="connsiteY28" fmla="*/ 620761 h 4405856"/>
                <a:gd name="connsiteX29" fmla="*/ 1414701 w 4738261"/>
                <a:gd name="connsiteY29" fmla="*/ 590598 h 4405856"/>
                <a:gd name="connsiteX30" fmla="*/ 1351201 w 4738261"/>
                <a:gd name="connsiteY30" fmla="*/ 547736 h 4405856"/>
                <a:gd name="connsiteX31" fmla="*/ 1309926 w 4738261"/>
                <a:gd name="connsiteY31" fmla="*/ 501699 h 4405856"/>
                <a:gd name="connsiteX32" fmla="*/ 1260713 w 4738261"/>
                <a:gd name="connsiteY32" fmla="*/ 512811 h 4405856"/>
                <a:gd name="connsiteX33" fmla="*/ 1289288 w 4738261"/>
                <a:gd name="connsiteY33" fmla="*/ 446136 h 4405856"/>
                <a:gd name="connsiteX34" fmla="*/ 1259125 w 4738261"/>
                <a:gd name="connsiteY34" fmla="*/ 481062 h 4405856"/>
                <a:gd name="connsiteX35" fmla="*/ 1225788 w 4738261"/>
                <a:gd name="connsiteY35" fmla="*/ 423911 h 4405856"/>
                <a:gd name="connsiteX36" fmla="*/ 1206738 w 4738261"/>
                <a:gd name="connsiteY36" fmla="*/ 417561 h 4405856"/>
                <a:gd name="connsiteX37" fmla="*/ 1205151 w 4738261"/>
                <a:gd name="connsiteY37" fmla="*/ 376287 h 4405856"/>
                <a:gd name="connsiteX38" fmla="*/ 1170226 w 4738261"/>
                <a:gd name="connsiteY38" fmla="*/ 273100 h 4405856"/>
                <a:gd name="connsiteX39" fmla="*/ 1130538 w 4738261"/>
                <a:gd name="connsiteY39" fmla="*/ 219123 h 4405856"/>
                <a:gd name="connsiteX40" fmla="*/ 1206739 w 4738261"/>
                <a:gd name="connsiteY40" fmla="*/ 282624 h 4405856"/>
                <a:gd name="connsiteX41" fmla="*/ 1265477 w 4738261"/>
                <a:gd name="connsiteY41" fmla="*/ 320723 h 4405856"/>
                <a:gd name="connsiteX42" fmla="*/ 1289288 w 4738261"/>
                <a:gd name="connsiteY42" fmla="*/ 281036 h 4405856"/>
                <a:gd name="connsiteX43" fmla="*/ 1308338 w 4738261"/>
                <a:gd name="connsiteY43" fmla="*/ 215949 h 4405856"/>
                <a:gd name="connsiteX44" fmla="*/ 1270238 w 4738261"/>
                <a:gd name="connsiteY44" fmla="*/ 185786 h 4405856"/>
                <a:gd name="connsiteX45" fmla="*/ 1297226 w 4738261"/>
                <a:gd name="connsiteY45" fmla="*/ 144511 h 4405856"/>
                <a:gd name="connsiteX46" fmla="*/ 1249601 w 4738261"/>
                <a:gd name="connsiteY46" fmla="*/ 50848 h 4405856"/>
                <a:gd name="connsiteX47" fmla="*/ 1232138 w 4738261"/>
                <a:gd name="connsiteY47" fmla="*/ 6399 h 4405856"/>
                <a:gd name="connsiteX48" fmla="*/ 1095613 w 4738261"/>
                <a:gd name="connsiteY48" fmla="*/ 120699 h 4405856"/>
                <a:gd name="connsiteX49" fmla="*/ 1033700 w 4738261"/>
                <a:gd name="connsiteY49" fmla="*/ 115936 h 4405856"/>
                <a:gd name="connsiteX50" fmla="*/ 1021001 w 4738261"/>
                <a:gd name="connsiteY50" fmla="*/ 57199 h 4405856"/>
                <a:gd name="connsiteX51" fmla="*/ 935276 w 4738261"/>
                <a:gd name="connsiteY51" fmla="*/ 104824 h 4405856"/>
                <a:gd name="connsiteX52" fmla="*/ 871776 w 4738261"/>
                <a:gd name="connsiteY52" fmla="*/ 139748 h 4405856"/>
                <a:gd name="connsiteX53" fmla="*/ 776525 w 4738261"/>
                <a:gd name="connsiteY53" fmla="*/ 147686 h 4405856"/>
                <a:gd name="connsiteX54" fmla="*/ 754301 w 4738261"/>
                <a:gd name="connsiteY54" fmla="*/ 177849 h 4405856"/>
                <a:gd name="connsiteX55" fmla="*/ 717788 w 4738261"/>
                <a:gd name="connsiteY55" fmla="*/ 201661 h 4405856"/>
                <a:gd name="connsiteX56" fmla="*/ 752714 w 4738261"/>
                <a:gd name="connsiteY56" fmla="*/ 288974 h 4405856"/>
                <a:gd name="connsiteX57" fmla="*/ 620045 w 4738261"/>
                <a:gd name="connsiteY57" fmla="*/ 542516 h 4405856"/>
                <a:gd name="connsiteX58" fmla="*/ 566070 w 4738261"/>
                <a:gd name="connsiteY58" fmla="*/ 580843 h 4405856"/>
                <a:gd name="connsiteX59" fmla="*/ 637961 w 4738261"/>
                <a:gd name="connsiteY59" fmla="*/ 633231 h 4405856"/>
                <a:gd name="connsiteX60" fmla="*/ 600995 w 4738261"/>
                <a:gd name="connsiteY60" fmla="*/ 673825 h 4405856"/>
                <a:gd name="connsiteX61" fmla="*/ 618458 w 4738261"/>
                <a:gd name="connsiteY61" fmla="*/ 720316 h 4405856"/>
                <a:gd name="connsiteX62" fmla="*/ 549741 w 4738261"/>
                <a:gd name="connsiteY62" fmla="*/ 701719 h 4405856"/>
                <a:gd name="connsiteX63" fmla="*/ 494633 w 4738261"/>
                <a:gd name="connsiteY63" fmla="*/ 726665 h 4405856"/>
                <a:gd name="connsiteX64" fmla="*/ 427731 w 4738261"/>
                <a:gd name="connsiteY64" fmla="*/ 695143 h 4405856"/>
                <a:gd name="connsiteX65" fmla="*/ 429319 w 4738261"/>
                <a:gd name="connsiteY65" fmla="*/ 652734 h 4405856"/>
                <a:gd name="connsiteX66" fmla="*/ 317740 w 4738261"/>
                <a:gd name="connsiteY66" fmla="*/ 675412 h 4405856"/>
                <a:gd name="connsiteX67" fmla="*/ 307989 w 4738261"/>
                <a:gd name="connsiteY67" fmla="*/ 760457 h 4405856"/>
                <a:gd name="connsiteX68" fmla="*/ 228841 w 4738261"/>
                <a:gd name="connsiteY68" fmla="*/ 865236 h 4405856"/>
                <a:gd name="connsiteX69" fmla="*/ 143116 w 4738261"/>
                <a:gd name="connsiteY69" fmla="*/ 828724 h 4405856"/>
                <a:gd name="connsiteX70" fmla="*/ 117716 w 4738261"/>
                <a:gd name="connsiteY70" fmla="*/ 869999 h 4405856"/>
                <a:gd name="connsiteX71" fmla="*/ 52629 w 4738261"/>
                <a:gd name="connsiteY71" fmla="*/ 812848 h 4405856"/>
                <a:gd name="connsiteX72" fmla="*/ 27230 w 4738261"/>
                <a:gd name="connsiteY72" fmla="*/ 881111 h 4405856"/>
                <a:gd name="connsiteX73" fmla="*/ 42195 w 4738261"/>
                <a:gd name="connsiteY73" fmla="*/ 1394776 h 4405856"/>
                <a:gd name="connsiteX74" fmla="*/ 551329 w 4738261"/>
                <a:gd name="connsiteY74" fmla="*/ 2288539 h 4405856"/>
                <a:gd name="connsiteX75" fmla="*/ 565844 w 4738261"/>
                <a:gd name="connsiteY75" fmla="*/ 2324825 h 4405856"/>
                <a:gd name="connsiteX76" fmla="*/ 580358 w 4738261"/>
                <a:gd name="connsiteY76" fmla="*/ 2390139 h 4405856"/>
                <a:gd name="connsiteX77" fmla="*/ 602129 w 4738261"/>
                <a:gd name="connsiteY77" fmla="*/ 2440939 h 4405856"/>
                <a:gd name="connsiteX78" fmla="*/ 638415 w 4738261"/>
                <a:gd name="connsiteY78" fmla="*/ 2557053 h 4405856"/>
                <a:gd name="connsiteX79" fmla="*/ 660186 w 4738261"/>
                <a:gd name="connsiteY79" fmla="*/ 2622368 h 4405856"/>
                <a:gd name="connsiteX80" fmla="*/ 667444 w 4738261"/>
                <a:gd name="connsiteY80" fmla="*/ 2644139 h 4405856"/>
                <a:gd name="connsiteX81" fmla="*/ 689215 w 4738261"/>
                <a:gd name="connsiteY81" fmla="*/ 2687682 h 4405856"/>
                <a:gd name="connsiteX82" fmla="*/ 710986 w 4738261"/>
                <a:gd name="connsiteY82" fmla="*/ 2738482 h 4405856"/>
                <a:gd name="connsiteX83" fmla="*/ 718244 w 4738261"/>
                <a:gd name="connsiteY83" fmla="*/ 2767511 h 4405856"/>
                <a:gd name="connsiteX84" fmla="*/ 754529 w 4738261"/>
                <a:gd name="connsiteY84" fmla="*/ 2818311 h 4405856"/>
                <a:gd name="connsiteX85" fmla="*/ 776301 w 4738261"/>
                <a:gd name="connsiteY85" fmla="*/ 2876368 h 4405856"/>
                <a:gd name="connsiteX86" fmla="*/ 798072 w 4738261"/>
                <a:gd name="connsiteY86" fmla="*/ 2898139 h 4405856"/>
                <a:gd name="connsiteX87" fmla="*/ 834358 w 4738261"/>
                <a:gd name="connsiteY87" fmla="*/ 2970711 h 4405856"/>
                <a:gd name="connsiteX88" fmla="*/ 870644 w 4738261"/>
                <a:gd name="connsiteY88" fmla="*/ 3021511 h 4405856"/>
                <a:gd name="connsiteX89" fmla="*/ 877901 w 4738261"/>
                <a:gd name="connsiteY89" fmla="*/ 3043282 h 4405856"/>
                <a:gd name="connsiteX90" fmla="*/ 928701 w 4738261"/>
                <a:gd name="connsiteY90" fmla="*/ 3108596 h 4405856"/>
                <a:gd name="connsiteX91" fmla="*/ 957729 w 4738261"/>
                <a:gd name="connsiteY91" fmla="*/ 3173911 h 4405856"/>
                <a:gd name="connsiteX92" fmla="*/ 979501 w 4738261"/>
                <a:gd name="connsiteY92" fmla="*/ 3202939 h 4405856"/>
                <a:gd name="connsiteX93" fmla="*/ 994015 w 4738261"/>
                <a:gd name="connsiteY93" fmla="*/ 3260996 h 4405856"/>
                <a:gd name="connsiteX94" fmla="*/ 1001272 w 4738261"/>
                <a:gd name="connsiteY94" fmla="*/ 3282768 h 4405856"/>
                <a:gd name="connsiteX95" fmla="*/ 1008529 w 4738261"/>
                <a:gd name="connsiteY95" fmla="*/ 3311796 h 4405856"/>
                <a:gd name="connsiteX96" fmla="*/ 1015786 w 4738261"/>
                <a:gd name="connsiteY96" fmla="*/ 3377111 h 4405856"/>
                <a:gd name="connsiteX97" fmla="*/ 1037558 w 4738261"/>
                <a:gd name="connsiteY97" fmla="*/ 3435168 h 4405856"/>
                <a:gd name="connsiteX98" fmla="*/ 1066586 w 4738261"/>
                <a:gd name="connsiteY98" fmla="*/ 3478711 h 4405856"/>
                <a:gd name="connsiteX99" fmla="*/ 1095615 w 4738261"/>
                <a:gd name="connsiteY99" fmla="*/ 3529511 h 4405856"/>
                <a:gd name="connsiteX100" fmla="*/ 1124644 w 4738261"/>
                <a:gd name="connsiteY100" fmla="*/ 3551282 h 4405856"/>
                <a:gd name="connsiteX101" fmla="*/ 1168186 w 4738261"/>
                <a:gd name="connsiteY101" fmla="*/ 3594825 h 4405856"/>
                <a:gd name="connsiteX102" fmla="*/ 1197215 w 4738261"/>
                <a:gd name="connsiteY102" fmla="*/ 3616596 h 4405856"/>
                <a:gd name="connsiteX103" fmla="*/ 1233501 w 4738261"/>
                <a:gd name="connsiteY103" fmla="*/ 3660139 h 4405856"/>
                <a:gd name="connsiteX104" fmla="*/ 1262529 w 4738261"/>
                <a:gd name="connsiteY104" fmla="*/ 3681911 h 4405856"/>
                <a:gd name="connsiteX105" fmla="*/ 1335101 w 4738261"/>
                <a:gd name="connsiteY105" fmla="*/ 3747225 h 4405856"/>
                <a:gd name="connsiteX106" fmla="*/ 1371386 w 4738261"/>
                <a:gd name="connsiteY106" fmla="*/ 3790768 h 4405856"/>
                <a:gd name="connsiteX107" fmla="*/ 1393158 w 4738261"/>
                <a:gd name="connsiteY107" fmla="*/ 3805282 h 4405856"/>
                <a:gd name="connsiteX108" fmla="*/ 1429444 w 4738261"/>
                <a:gd name="connsiteY108" fmla="*/ 3848825 h 4405856"/>
                <a:gd name="connsiteX109" fmla="*/ 1458472 w 4738261"/>
                <a:gd name="connsiteY109" fmla="*/ 3870596 h 4405856"/>
                <a:gd name="connsiteX110" fmla="*/ 1552815 w 4738261"/>
                <a:gd name="connsiteY110" fmla="*/ 3914139 h 4405856"/>
                <a:gd name="connsiteX111" fmla="*/ 2002758 w 4738261"/>
                <a:gd name="connsiteY111" fmla="*/ 3899625 h 4405856"/>
                <a:gd name="connsiteX112" fmla="*/ 2053558 w 4738261"/>
                <a:gd name="connsiteY112" fmla="*/ 3885111 h 4405856"/>
                <a:gd name="connsiteX113" fmla="*/ 2140644 w 4738261"/>
                <a:gd name="connsiteY113" fmla="*/ 3877853 h 4405856"/>
                <a:gd name="connsiteX114" fmla="*/ 2220472 w 4738261"/>
                <a:gd name="connsiteY114" fmla="*/ 3863339 h 4405856"/>
                <a:gd name="connsiteX115" fmla="*/ 2278529 w 4738261"/>
                <a:gd name="connsiteY115" fmla="*/ 3856082 h 4405856"/>
                <a:gd name="connsiteX116" fmla="*/ 2307558 w 4738261"/>
                <a:gd name="connsiteY116" fmla="*/ 3841568 h 4405856"/>
                <a:gd name="connsiteX117" fmla="*/ 2372872 w 4738261"/>
                <a:gd name="connsiteY117" fmla="*/ 3819796 h 4405856"/>
                <a:gd name="connsiteX118" fmla="*/ 2409158 w 4738261"/>
                <a:gd name="connsiteY118" fmla="*/ 3805282 h 4405856"/>
                <a:gd name="connsiteX119" fmla="*/ 2510758 w 4738261"/>
                <a:gd name="connsiteY119" fmla="*/ 3790768 h 4405856"/>
                <a:gd name="connsiteX120" fmla="*/ 2539786 w 4738261"/>
                <a:gd name="connsiteY120" fmla="*/ 3783511 h 4405856"/>
                <a:gd name="connsiteX121" fmla="*/ 3160272 w 4738261"/>
                <a:gd name="connsiteY121" fmla="*/ 4130265 h 4405856"/>
                <a:gd name="connsiteX122" fmla="*/ 3246676 w 4738261"/>
                <a:gd name="connsiteY122" fmla="*/ 4316455 h 4405856"/>
                <a:gd name="connsiteX123" fmla="*/ 3307001 w 4738261"/>
                <a:gd name="connsiteY123" fmla="*/ 4375193 h 4405856"/>
                <a:gd name="connsiteX124" fmla="*/ 3318113 w 4738261"/>
                <a:gd name="connsiteY124" fmla="*/ 4345030 h 4405856"/>
                <a:gd name="connsiteX125" fmla="*/ 3364151 w 4738261"/>
                <a:gd name="connsiteY125" fmla="*/ 4318042 h 4405856"/>
                <a:gd name="connsiteX126" fmla="*/ 3414951 w 4738261"/>
                <a:gd name="connsiteY126" fmla="*/ 4391068 h 4405856"/>
                <a:gd name="connsiteX127" fmla="*/ 3464164 w 4738261"/>
                <a:gd name="connsiteY127" fmla="*/ 4394243 h 4405856"/>
                <a:gd name="connsiteX128" fmla="*/ 3419713 w 4738261"/>
                <a:gd name="connsiteY128" fmla="*/ 4300581 h 4405856"/>
                <a:gd name="connsiteX129" fmla="*/ 3376851 w 4738261"/>
                <a:gd name="connsiteY129" fmla="*/ 4232318 h 4405856"/>
                <a:gd name="connsiteX130" fmla="*/ 3419714 w 4738261"/>
                <a:gd name="connsiteY130" fmla="*/ 4216442 h 4405856"/>
                <a:gd name="connsiteX131" fmla="*/ 3400663 w 4738261"/>
                <a:gd name="connsiteY131" fmla="*/ 4175168 h 4405856"/>
                <a:gd name="connsiteX132" fmla="*/ 3453051 w 4738261"/>
                <a:gd name="connsiteY132" fmla="*/ 4184693 h 4405856"/>
                <a:gd name="connsiteX133" fmla="*/ 3432414 w 4738261"/>
                <a:gd name="connsiteY133" fmla="*/ 4151355 h 4405856"/>
                <a:gd name="connsiteX134" fmla="*/ 3453733 w 4738261"/>
                <a:gd name="connsiteY134" fmla="*/ 4134801 h 4405856"/>
                <a:gd name="connsiteX135" fmla="*/ 3574836 w 4738261"/>
                <a:gd name="connsiteY135" fmla="*/ 4220074 h 4405856"/>
                <a:gd name="connsiteX136" fmla="*/ 3610213 w 4738261"/>
                <a:gd name="connsiteY136" fmla="*/ 4206917 h 4405856"/>
                <a:gd name="connsiteX137" fmla="*/ 3662600 w 4738261"/>
                <a:gd name="connsiteY137" fmla="*/ 4272006 h 4405856"/>
                <a:gd name="connsiteX138" fmla="*/ 3683238 w 4738261"/>
                <a:gd name="connsiteY138" fmla="*/ 4330743 h 4405856"/>
                <a:gd name="connsiteX139" fmla="*/ 3791188 w 4738261"/>
                <a:gd name="connsiteY139" fmla="*/ 4349792 h 4405856"/>
                <a:gd name="connsiteX140" fmla="*/ 3730864 w 4738261"/>
                <a:gd name="connsiteY140" fmla="*/ 4283117 h 4405856"/>
                <a:gd name="connsiteX141" fmla="*/ 3727688 w 4738261"/>
                <a:gd name="connsiteY141" fmla="*/ 4214855 h 4405856"/>
                <a:gd name="connsiteX142" fmla="*/ 3781663 w 4738261"/>
                <a:gd name="connsiteY142" fmla="*/ 4270418 h 4405856"/>
                <a:gd name="connsiteX143" fmla="*/ 3830876 w 4738261"/>
                <a:gd name="connsiteY143" fmla="*/ 4275180 h 4405856"/>
                <a:gd name="connsiteX144" fmla="*/ 3824526 w 4738261"/>
                <a:gd name="connsiteY144" fmla="*/ 4225968 h 4405856"/>
                <a:gd name="connsiteX145" fmla="*/ 3884851 w 4738261"/>
                <a:gd name="connsiteY145" fmla="*/ 4230730 h 4405856"/>
                <a:gd name="connsiteX146" fmla="*/ 3946763 w 4738261"/>
                <a:gd name="connsiteY146" fmla="*/ 4273592 h 4405856"/>
                <a:gd name="connsiteX147" fmla="*/ 3978513 w 4738261"/>
                <a:gd name="connsiteY147" fmla="*/ 4260893 h 4405856"/>
                <a:gd name="connsiteX148" fmla="*/ 3972164 w 4738261"/>
                <a:gd name="connsiteY148" fmla="*/ 4225968 h 4405856"/>
                <a:gd name="connsiteX149" fmla="*/ 4013439 w 4738261"/>
                <a:gd name="connsiteY149" fmla="*/ 4202156 h 4405856"/>
                <a:gd name="connsiteX150" fmla="*/ 4097576 w 4738261"/>
                <a:gd name="connsiteY150" fmla="*/ 4259306 h 4405856"/>
                <a:gd name="connsiteX151" fmla="*/ 4115039 w 4738261"/>
                <a:gd name="connsiteY151" fmla="*/ 4157708 h 4405856"/>
                <a:gd name="connsiteX152" fmla="*/ 4089639 w 4738261"/>
                <a:gd name="connsiteY152" fmla="*/ 4135482 h 4405856"/>
                <a:gd name="connsiteX153" fmla="*/ 4016613 w 4738261"/>
                <a:gd name="connsiteY153" fmla="*/ 4092619 h 4405856"/>
                <a:gd name="connsiteX154" fmla="*/ 4038838 w 4738261"/>
                <a:gd name="connsiteY154" fmla="*/ 4067220 h 4405856"/>
                <a:gd name="connsiteX155" fmla="*/ 4059476 w 4738261"/>
                <a:gd name="connsiteY155" fmla="*/ 4044994 h 4405856"/>
                <a:gd name="connsiteX156" fmla="*/ 4113451 w 4738261"/>
                <a:gd name="connsiteY156" fmla="*/ 4076745 h 4405856"/>
                <a:gd name="connsiteX157" fmla="*/ 4119801 w 4738261"/>
                <a:gd name="connsiteY157" fmla="*/ 4032295 h 4405856"/>
                <a:gd name="connsiteX158" fmla="*/ 4064238 w 4738261"/>
                <a:gd name="connsiteY158" fmla="*/ 4008482 h 4405856"/>
                <a:gd name="connsiteX159" fmla="*/ 4062651 w 4738261"/>
                <a:gd name="connsiteY159" fmla="*/ 3998958 h 4405856"/>
                <a:gd name="connsiteX160" fmla="*/ 4049950 w 4738261"/>
                <a:gd name="connsiteY160" fmla="*/ 3960859 h 4405856"/>
                <a:gd name="connsiteX161" fmla="*/ 4056300 w 4738261"/>
                <a:gd name="connsiteY161" fmla="*/ 3913233 h 4405856"/>
                <a:gd name="connsiteX162" fmla="*/ 4067413 w 4738261"/>
                <a:gd name="connsiteY162" fmla="*/ 3857670 h 4405856"/>
                <a:gd name="connsiteX163" fmla="*/ 4029313 w 4738261"/>
                <a:gd name="connsiteY163" fmla="*/ 3827508 h 4405856"/>
                <a:gd name="connsiteX164" fmla="*/ 4062650 w 4738261"/>
                <a:gd name="connsiteY164" fmla="*/ 3817983 h 4405856"/>
                <a:gd name="connsiteX165" fmla="*/ 4040425 w 4738261"/>
                <a:gd name="connsiteY165" fmla="*/ 3781470 h 4405856"/>
                <a:gd name="connsiteX166" fmla="*/ 4078526 w 4738261"/>
                <a:gd name="connsiteY166" fmla="*/ 3776709 h 4405856"/>
                <a:gd name="connsiteX167" fmla="*/ 4084875 w 4738261"/>
                <a:gd name="connsiteY167" fmla="*/ 3743370 h 4405856"/>
                <a:gd name="connsiteX168" fmla="*/ 4146789 w 4738261"/>
                <a:gd name="connsiteY168" fmla="*/ 3752897 h 4405856"/>
                <a:gd name="connsiteX169" fmla="*/ 4179902 w 4738261"/>
                <a:gd name="connsiteY169" fmla="*/ 3768089 h 4405856"/>
                <a:gd name="connsiteX170" fmla="*/ 4146109 w 4738261"/>
                <a:gd name="connsiteY170" fmla="*/ 3809137 h 4405856"/>
                <a:gd name="connsiteX171" fmla="*/ 4185117 w 4738261"/>
                <a:gd name="connsiteY171" fmla="*/ 3916633 h 4405856"/>
                <a:gd name="connsiteX172" fmla="*/ 4237504 w 4738261"/>
                <a:gd name="connsiteY172" fmla="*/ 3947931 h 4405856"/>
                <a:gd name="connsiteX173" fmla="*/ 4289438 w 4738261"/>
                <a:gd name="connsiteY173" fmla="*/ 3905749 h 4405856"/>
                <a:gd name="connsiteX174" fmla="*/ 4375163 w 4738261"/>
                <a:gd name="connsiteY174" fmla="*/ 3857216 h 4405856"/>
                <a:gd name="connsiteX175" fmla="*/ 4357927 w 4738261"/>
                <a:gd name="connsiteY175" fmla="*/ 3768315 h 4405856"/>
                <a:gd name="connsiteX176" fmla="*/ 4435261 w 4738261"/>
                <a:gd name="connsiteY176" fmla="*/ 3635646 h 4405856"/>
                <a:gd name="connsiteX177" fmla="*/ 4727815 w 4738261"/>
                <a:gd name="connsiteY177" fmla="*/ 3302498 h 4405856"/>
                <a:gd name="connsiteX178" fmla="*/ 4646398 w 4738261"/>
                <a:gd name="connsiteY178" fmla="*/ 3293426 h 4405856"/>
                <a:gd name="connsiteX179" fmla="*/ 4650935 w 4738261"/>
                <a:gd name="connsiteY179" fmla="*/ 3201578 h 4405856"/>
                <a:gd name="connsiteX180" fmla="*/ 4601948 w 4738261"/>
                <a:gd name="connsiteY180" fmla="*/ 3176406 h 4405856"/>
                <a:gd name="connsiteX181" fmla="*/ 4517811 w 4738261"/>
                <a:gd name="connsiteY181" fmla="*/ 3207928 h 4405856"/>
                <a:gd name="connsiteX182" fmla="*/ 4481072 w 4738261"/>
                <a:gd name="connsiteY182" fmla="*/ 3171643 h 4405856"/>
                <a:gd name="connsiteX183" fmla="*/ 4525749 w 4738261"/>
                <a:gd name="connsiteY183" fmla="*/ 3148738 h 4405856"/>
                <a:gd name="connsiteX184" fmla="*/ 4396482 w 4738261"/>
                <a:gd name="connsiteY184" fmla="*/ 2935559 h 4405856"/>
                <a:gd name="connsiteX185" fmla="*/ 4411448 w 4738261"/>
                <a:gd name="connsiteY185" fmla="*/ 2905396 h 4405856"/>
                <a:gd name="connsiteX186" fmla="*/ 4387863 w 4738261"/>
                <a:gd name="connsiteY186" fmla="*/ 2789736 h 4405856"/>
                <a:gd name="connsiteX187" fmla="*/ 4229114 w 4738261"/>
                <a:gd name="connsiteY187" fmla="*/ 2778850 h 4405856"/>
                <a:gd name="connsiteX188" fmla="*/ 4195776 w 4738261"/>
                <a:gd name="connsiteY188" fmla="*/ 2827608 h 4405856"/>
                <a:gd name="connsiteX189" fmla="*/ 4106876 w 4738261"/>
                <a:gd name="connsiteY189" fmla="*/ 2842124 h 4405856"/>
                <a:gd name="connsiteX190" fmla="*/ 4113226 w 4738261"/>
                <a:gd name="connsiteY190" fmla="*/ 2820125 h 4405856"/>
                <a:gd name="connsiteX191" fmla="*/ 4059704 w 4738261"/>
                <a:gd name="connsiteY191" fmla="*/ 2804024 h 4405856"/>
                <a:gd name="connsiteX192" fmla="*/ 4034985 w 4738261"/>
                <a:gd name="connsiteY192" fmla="*/ 2638923 h 4405856"/>
                <a:gd name="connsiteX193" fmla="*/ 3754678 w 4738261"/>
                <a:gd name="connsiteY193" fmla="*/ 2572248 h 4405856"/>
                <a:gd name="connsiteX194" fmla="*/ 3618379 w 4738261"/>
                <a:gd name="connsiteY194" fmla="*/ 2615564 h 4405856"/>
                <a:gd name="connsiteX195" fmla="*/ 3486390 w 4738261"/>
                <a:gd name="connsiteY195" fmla="*/ 2608080 h 4405856"/>
                <a:gd name="connsiteX196" fmla="*/ 3353947 w 4738261"/>
                <a:gd name="connsiteY196" fmla="*/ 2497182 h 4405856"/>
                <a:gd name="connsiteX197" fmla="*/ 3140769 w 4738261"/>
                <a:gd name="connsiteY197" fmla="*/ 2193969 h 4405856"/>
                <a:gd name="connsiteX198" fmla="*/ 2742307 w 4738261"/>
                <a:gd name="connsiteY198" fmla="*/ 2054496 h 4405856"/>
                <a:gd name="connsiteX199" fmla="*/ 2505769 w 4738261"/>
                <a:gd name="connsiteY199" fmla="*/ 1741532 h 4405856"/>
                <a:gd name="connsiteX200" fmla="*/ 2539560 w 4738261"/>
                <a:gd name="connsiteY200" fmla="*/ 1716586 h 4405856"/>
                <a:gd name="connsiteX201" fmla="*/ 2599204 w 4738261"/>
                <a:gd name="connsiteY201" fmla="*/ 1799589 h 4405856"/>
                <a:gd name="connsiteX202" fmla="*/ 2619388 w 4738261"/>
                <a:gd name="connsiteY202" fmla="*/ 1782126 h 4405856"/>
                <a:gd name="connsiteX203" fmla="*/ 2662478 w 4738261"/>
                <a:gd name="connsiteY203" fmla="*/ 1812970 h 4405856"/>
                <a:gd name="connsiteX204" fmla="*/ 2751151 w 4738261"/>
                <a:gd name="connsiteY204" fmla="*/ 1759221 h 4405856"/>
                <a:gd name="connsiteX205" fmla="*/ 2767253 w 4738261"/>
                <a:gd name="connsiteY205" fmla="*/ 1738811 h 4405856"/>
                <a:gd name="connsiteX206" fmla="*/ 2825536 w 4738261"/>
                <a:gd name="connsiteY206" fmla="*/ 1739037 h 4405856"/>
                <a:gd name="connsiteX207" fmla="*/ 2841639 w 4738261"/>
                <a:gd name="connsiteY207" fmla="*/ 1705927 h 4405856"/>
                <a:gd name="connsiteX208" fmla="*/ 2822815 w 4738261"/>
                <a:gd name="connsiteY208" fmla="*/ 1680300 h 4405856"/>
                <a:gd name="connsiteX209" fmla="*/ 2755687 w 4738261"/>
                <a:gd name="connsiteY209" fmla="*/ 1700257 h 4405856"/>
                <a:gd name="connsiteX210" fmla="*/ 2733915 w 4738261"/>
                <a:gd name="connsiteY210" fmla="*/ 1646736 h 4405856"/>
                <a:gd name="connsiteX211" fmla="*/ 2755233 w 4738261"/>
                <a:gd name="connsiteY211" fmla="*/ 1617026 h 4405856"/>
                <a:gd name="connsiteX212" fmla="*/ 2698763 w 4738261"/>
                <a:gd name="connsiteY212" fmla="*/ 1513612 h 4405856"/>
                <a:gd name="connsiteX213" fmla="*/ 2650232 w 4738261"/>
                <a:gd name="connsiteY213" fmla="*/ 1552393 h 4405856"/>
                <a:gd name="connsiteX214" fmla="*/ 2560877 w 4738261"/>
                <a:gd name="connsiteY214" fmla="*/ 1497737 h 4405856"/>
                <a:gd name="connsiteX215" fmla="*/ 2612811 w 4738261"/>
                <a:gd name="connsiteY215" fmla="*/ 1405208 h 4405856"/>
                <a:gd name="connsiteX216" fmla="*/ 2569949 w 4738261"/>
                <a:gd name="connsiteY216" fmla="*/ 1284105 h 4405856"/>
                <a:gd name="connsiteX217" fmla="*/ 2584690 w 4738261"/>
                <a:gd name="connsiteY217" fmla="*/ 1160053 h 4405856"/>
                <a:gd name="connsiteX218" fmla="*/ 2679940 w 4738261"/>
                <a:gd name="connsiteY218" fmla="*/ 1086348 h 4405856"/>
                <a:gd name="connsiteX219" fmla="*/ 2785169 w 4738261"/>
                <a:gd name="connsiteY219" fmla="*/ 1063896 h 4405856"/>
                <a:gd name="connsiteX220" fmla="*/ 2722122 w 4738261"/>
                <a:gd name="connsiteY220" fmla="*/ 974089 h 4405856"/>
                <a:gd name="connsiteX221" fmla="*/ 2704886 w 4738261"/>
                <a:gd name="connsiteY221" fmla="*/ 1018766 h 4405856"/>
                <a:gd name="connsiteX222" fmla="*/ 2661571 w 4738261"/>
                <a:gd name="connsiteY222" fmla="*/ 971595 h 4405856"/>
                <a:gd name="connsiteX223" fmla="*/ 2682889 w 4738261"/>
                <a:gd name="connsiteY223" fmla="*/ 886323 h 4405856"/>
                <a:gd name="connsiteX224" fmla="*/ 2755913 w 4738261"/>
                <a:gd name="connsiteY224" fmla="*/ 789032 h 4405856"/>
                <a:gd name="connsiteX225" fmla="*/ 2738904 w 4738261"/>
                <a:gd name="connsiteY225" fmla="*/ 682443 h 4405856"/>
                <a:gd name="connsiteX226" fmla="*/ 2567682 w 4738261"/>
                <a:gd name="connsiteY226" fmla="*/ 692194 h 4405856"/>
                <a:gd name="connsiteX227" fmla="*/ 2548404 w 4738261"/>
                <a:gd name="connsiteY227" fmla="*/ 734831 h 4405856"/>
                <a:gd name="connsiteX228" fmla="*/ 2516201 w 4738261"/>
                <a:gd name="connsiteY228" fmla="*/ 667248 h 4405856"/>
                <a:gd name="connsiteX229" fmla="*/ 2486491 w 4738261"/>
                <a:gd name="connsiteY229" fmla="*/ 707616 h 4405856"/>
                <a:gd name="connsiteX230" fmla="*/ 2300982 w 4738261"/>
                <a:gd name="connsiteY230" fmla="*/ 741180 h 4405856"/>
                <a:gd name="connsiteX0" fmla="*/ 2301869 w 4739148"/>
                <a:gd name="connsiteY0" fmla="*/ 741180 h 4405856"/>
                <a:gd name="connsiteX1" fmla="*/ 1975750 w 4739148"/>
                <a:gd name="connsiteY1" fmla="*/ 583337 h 4405856"/>
                <a:gd name="connsiteX2" fmla="*/ 2015662 w 4739148"/>
                <a:gd name="connsiteY2" fmla="*/ 433432 h 4405856"/>
                <a:gd name="connsiteX3" fmla="*/ 1961688 w 4739148"/>
                <a:gd name="connsiteY3" fmla="*/ 423907 h 4405856"/>
                <a:gd name="connsiteX4" fmla="*/ 1958513 w 4739148"/>
                <a:gd name="connsiteY4" fmla="*/ 395333 h 4405856"/>
                <a:gd name="connsiteX5" fmla="*/ 2002963 w 4739148"/>
                <a:gd name="connsiteY5" fmla="*/ 403270 h 4405856"/>
                <a:gd name="connsiteX6" fmla="*/ 1945813 w 4739148"/>
                <a:gd name="connsiteY6" fmla="*/ 315957 h 4405856"/>
                <a:gd name="connsiteX7" fmla="*/ 1956925 w 4739148"/>
                <a:gd name="connsiteY7" fmla="*/ 355645 h 4405856"/>
                <a:gd name="connsiteX8" fmla="*/ 1904537 w 4739148"/>
                <a:gd name="connsiteY8" fmla="*/ 320720 h 4405856"/>
                <a:gd name="connsiteX9" fmla="*/ 1925175 w 4739148"/>
                <a:gd name="connsiteY9" fmla="*/ 287383 h 4405856"/>
                <a:gd name="connsiteX10" fmla="*/ 1890250 w 4739148"/>
                <a:gd name="connsiteY10" fmla="*/ 225472 h 4405856"/>
                <a:gd name="connsiteX11" fmla="*/ 1923587 w 4739148"/>
                <a:gd name="connsiteY11" fmla="*/ 227061 h 4405856"/>
                <a:gd name="connsiteX12" fmla="*/ 1880725 w 4739148"/>
                <a:gd name="connsiteY12" fmla="*/ 133398 h 4405856"/>
                <a:gd name="connsiteX13" fmla="*/ 1855326 w 4739148"/>
                <a:gd name="connsiteY13" fmla="*/ 131810 h 4405856"/>
                <a:gd name="connsiteX14" fmla="*/ 1844213 w 4739148"/>
                <a:gd name="connsiteY14" fmla="*/ 84185 h 4405856"/>
                <a:gd name="connsiteX15" fmla="*/ 1875962 w 4739148"/>
                <a:gd name="connsiteY15" fmla="*/ 66723 h 4405856"/>
                <a:gd name="connsiteX16" fmla="*/ 1871200 w 4739148"/>
                <a:gd name="connsiteY16" fmla="*/ 23861 h 4405856"/>
                <a:gd name="connsiteX17" fmla="*/ 1812463 w 4739148"/>
                <a:gd name="connsiteY17" fmla="*/ 28624 h 4405856"/>
                <a:gd name="connsiteX18" fmla="*/ 1618788 w 4739148"/>
                <a:gd name="connsiteY18" fmla="*/ 127049 h 4405856"/>
                <a:gd name="connsiteX19" fmla="*/ 1583863 w 4739148"/>
                <a:gd name="connsiteY19" fmla="*/ 252462 h 4405856"/>
                <a:gd name="connsiteX20" fmla="*/ 1588625 w 4739148"/>
                <a:gd name="connsiteY20" fmla="*/ 288974 h 4405856"/>
                <a:gd name="connsiteX21" fmla="*/ 1560050 w 4739148"/>
                <a:gd name="connsiteY21" fmla="*/ 303261 h 4405856"/>
                <a:gd name="connsiteX22" fmla="*/ 1628312 w 4739148"/>
                <a:gd name="connsiteY22" fmla="*/ 482645 h 4405856"/>
                <a:gd name="connsiteX23" fmla="*/ 1541001 w 4739148"/>
                <a:gd name="connsiteY23" fmla="*/ 400099 h 4405856"/>
                <a:gd name="connsiteX24" fmla="*/ 1490200 w 4739148"/>
                <a:gd name="connsiteY24" fmla="*/ 366762 h 4405856"/>
                <a:gd name="connsiteX25" fmla="*/ 1461625 w 4739148"/>
                <a:gd name="connsiteY25" fmla="*/ 401687 h 4405856"/>
                <a:gd name="connsiteX26" fmla="*/ 1460038 w 4739148"/>
                <a:gd name="connsiteY26" fmla="*/ 515987 h 4405856"/>
                <a:gd name="connsiteX27" fmla="*/ 1474325 w 4739148"/>
                <a:gd name="connsiteY27" fmla="*/ 612820 h 4405856"/>
                <a:gd name="connsiteX28" fmla="*/ 1391775 w 4739148"/>
                <a:gd name="connsiteY28" fmla="*/ 620761 h 4405856"/>
                <a:gd name="connsiteX29" fmla="*/ 1415588 w 4739148"/>
                <a:gd name="connsiteY29" fmla="*/ 590598 h 4405856"/>
                <a:gd name="connsiteX30" fmla="*/ 1352088 w 4739148"/>
                <a:gd name="connsiteY30" fmla="*/ 547736 h 4405856"/>
                <a:gd name="connsiteX31" fmla="*/ 1310813 w 4739148"/>
                <a:gd name="connsiteY31" fmla="*/ 501699 h 4405856"/>
                <a:gd name="connsiteX32" fmla="*/ 1261600 w 4739148"/>
                <a:gd name="connsiteY32" fmla="*/ 512811 h 4405856"/>
                <a:gd name="connsiteX33" fmla="*/ 1290175 w 4739148"/>
                <a:gd name="connsiteY33" fmla="*/ 446136 h 4405856"/>
                <a:gd name="connsiteX34" fmla="*/ 1260012 w 4739148"/>
                <a:gd name="connsiteY34" fmla="*/ 481062 h 4405856"/>
                <a:gd name="connsiteX35" fmla="*/ 1226675 w 4739148"/>
                <a:gd name="connsiteY35" fmla="*/ 423911 h 4405856"/>
                <a:gd name="connsiteX36" fmla="*/ 1207625 w 4739148"/>
                <a:gd name="connsiteY36" fmla="*/ 417561 h 4405856"/>
                <a:gd name="connsiteX37" fmla="*/ 1206038 w 4739148"/>
                <a:gd name="connsiteY37" fmla="*/ 376287 h 4405856"/>
                <a:gd name="connsiteX38" fmla="*/ 1171113 w 4739148"/>
                <a:gd name="connsiteY38" fmla="*/ 273100 h 4405856"/>
                <a:gd name="connsiteX39" fmla="*/ 1131425 w 4739148"/>
                <a:gd name="connsiteY39" fmla="*/ 219123 h 4405856"/>
                <a:gd name="connsiteX40" fmla="*/ 1207626 w 4739148"/>
                <a:gd name="connsiteY40" fmla="*/ 282624 h 4405856"/>
                <a:gd name="connsiteX41" fmla="*/ 1266364 w 4739148"/>
                <a:gd name="connsiteY41" fmla="*/ 320723 h 4405856"/>
                <a:gd name="connsiteX42" fmla="*/ 1290175 w 4739148"/>
                <a:gd name="connsiteY42" fmla="*/ 281036 h 4405856"/>
                <a:gd name="connsiteX43" fmla="*/ 1309225 w 4739148"/>
                <a:gd name="connsiteY43" fmla="*/ 215949 h 4405856"/>
                <a:gd name="connsiteX44" fmla="*/ 1271125 w 4739148"/>
                <a:gd name="connsiteY44" fmla="*/ 185786 h 4405856"/>
                <a:gd name="connsiteX45" fmla="*/ 1298113 w 4739148"/>
                <a:gd name="connsiteY45" fmla="*/ 144511 h 4405856"/>
                <a:gd name="connsiteX46" fmla="*/ 1250488 w 4739148"/>
                <a:gd name="connsiteY46" fmla="*/ 50848 h 4405856"/>
                <a:gd name="connsiteX47" fmla="*/ 1233025 w 4739148"/>
                <a:gd name="connsiteY47" fmla="*/ 6399 h 4405856"/>
                <a:gd name="connsiteX48" fmla="*/ 1096500 w 4739148"/>
                <a:gd name="connsiteY48" fmla="*/ 120699 h 4405856"/>
                <a:gd name="connsiteX49" fmla="*/ 1034587 w 4739148"/>
                <a:gd name="connsiteY49" fmla="*/ 115936 h 4405856"/>
                <a:gd name="connsiteX50" fmla="*/ 1021888 w 4739148"/>
                <a:gd name="connsiteY50" fmla="*/ 57199 h 4405856"/>
                <a:gd name="connsiteX51" fmla="*/ 936163 w 4739148"/>
                <a:gd name="connsiteY51" fmla="*/ 104824 h 4405856"/>
                <a:gd name="connsiteX52" fmla="*/ 872663 w 4739148"/>
                <a:gd name="connsiteY52" fmla="*/ 139748 h 4405856"/>
                <a:gd name="connsiteX53" fmla="*/ 777412 w 4739148"/>
                <a:gd name="connsiteY53" fmla="*/ 147686 h 4405856"/>
                <a:gd name="connsiteX54" fmla="*/ 755188 w 4739148"/>
                <a:gd name="connsiteY54" fmla="*/ 177849 h 4405856"/>
                <a:gd name="connsiteX55" fmla="*/ 718675 w 4739148"/>
                <a:gd name="connsiteY55" fmla="*/ 201661 h 4405856"/>
                <a:gd name="connsiteX56" fmla="*/ 753601 w 4739148"/>
                <a:gd name="connsiteY56" fmla="*/ 288974 h 4405856"/>
                <a:gd name="connsiteX57" fmla="*/ 620932 w 4739148"/>
                <a:gd name="connsiteY57" fmla="*/ 542516 h 4405856"/>
                <a:gd name="connsiteX58" fmla="*/ 566957 w 4739148"/>
                <a:gd name="connsiteY58" fmla="*/ 580843 h 4405856"/>
                <a:gd name="connsiteX59" fmla="*/ 638848 w 4739148"/>
                <a:gd name="connsiteY59" fmla="*/ 633231 h 4405856"/>
                <a:gd name="connsiteX60" fmla="*/ 601882 w 4739148"/>
                <a:gd name="connsiteY60" fmla="*/ 673825 h 4405856"/>
                <a:gd name="connsiteX61" fmla="*/ 619345 w 4739148"/>
                <a:gd name="connsiteY61" fmla="*/ 720316 h 4405856"/>
                <a:gd name="connsiteX62" fmla="*/ 550628 w 4739148"/>
                <a:gd name="connsiteY62" fmla="*/ 701719 h 4405856"/>
                <a:gd name="connsiteX63" fmla="*/ 495520 w 4739148"/>
                <a:gd name="connsiteY63" fmla="*/ 726665 h 4405856"/>
                <a:gd name="connsiteX64" fmla="*/ 428618 w 4739148"/>
                <a:gd name="connsiteY64" fmla="*/ 695143 h 4405856"/>
                <a:gd name="connsiteX65" fmla="*/ 430206 w 4739148"/>
                <a:gd name="connsiteY65" fmla="*/ 652734 h 4405856"/>
                <a:gd name="connsiteX66" fmla="*/ 318627 w 4739148"/>
                <a:gd name="connsiteY66" fmla="*/ 675412 h 4405856"/>
                <a:gd name="connsiteX67" fmla="*/ 308876 w 4739148"/>
                <a:gd name="connsiteY67" fmla="*/ 760457 h 4405856"/>
                <a:gd name="connsiteX68" fmla="*/ 229728 w 4739148"/>
                <a:gd name="connsiteY68" fmla="*/ 865236 h 4405856"/>
                <a:gd name="connsiteX69" fmla="*/ 144003 w 4739148"/>
                <a:gd name="connsiteY69" fmla="*/ 828724 h 4405856"/>
                <a:gd name="connsiteX70" fmla="*/ 118603 w 4739148"/>
                <a:gd name="connsiteY70" fmla="*/ 869999 h 4405856"/>
                <a:gd name="connsiteX71" fmla="*/ 53516 w 4739148"/>
                <a:gd name="connsiteY71" fmla="*/ 812848 h 4405856"/>
                <a:gd name="connsiteX72" fmla="*/ 28117 w 4739148"/>
                <a:gd name="connsiteY72" fmla="*/ 881111 h 4405856"/>
                <a:gd name="connsiteX73" fmla="*/ 26529 w 4739148"/>
                <a:gd name="connsiteY73" fmla="*/ 881111 h 4405856"/>
                <a:gd name="connsiteX74" fmla="*/ 43082 w 4739148"/>
                <a:gd name="connsiteY74" fmla="*/ 1394776 h 4405856"/>
                <a:gd name="connsiteX75" fmla="*/ 552216 w 4739148"/>
                <a:gd name="connsiteY75" fmla="*/ 2288539 h 4405856"/>
                <a:gd name="connsiteX76" fmla="*/ 566731 w 4739148"/>
                <a:gd name="connsiteY76" fmla="*/ 2324825 h 4405856"/>
                <a:gd name="connsiteX77" fmla="*/ 581245 w 4739148"/>
                <a:gd name="connsiteY77" fmla="*/ 2390139 h 4405856"/>
                <a:gd name="connsiteX78" fmla="*/ 603016 w 4739148"/>
                <a:gd name="connsiteY78" fmla="*/ 2440939 h 4405856"/>
                <a:gd name="connsiteX79" fmla="*/ 639302 w 4739148"/>
                <a:gd name="connsiteY79" fmla="*/ 2557053 h 4405856"/>
                <a:gd name="connsiteX80" fmla="*/ 661073 w 4739148"/>
                <a:gd name="connsiteY80" fmla="*/ 2622368 h 4405856"/>
                <a:gd name="connsiteX81" fmla="*/ 668331 w 4739148"/>
                <a:gd name="connsiteY81" fmla="*/ 2644139 h 4405856"/>
                <a:gd name="connsiteX82" fmla="*/ 690102 w 4739148"/>
                <a:gd name="connsiteY82" fmla="*/ 2687682 h 4405856"/>
                <a:gd name="connsiteX83" fmla="*/ 711873 w 4739148"/>
                <a:gd name="connsiteY83" fmla="*/ 2738482 h 4405856"/>
                <a:gd name="connsiteX84" fmla="*/ 719131 w 4739148"/>
                <a:gd name="connsiteY84" fmla="*/ 2767511 h 4405856"/>
                <a:gd name="connsiteX85" fmla="*/ 755416 w 4739148"/>
                <a:gd name="connsiteY85" fmla="*/ 2818311 h 4405856"/>
                <a:gd name="connsiteX86" fmla="*/ 777188 w 4739148"/>
                <a:gd name="connsiteY86" fmla="*/ 2876368 h 4405856"/>
                <a:gd name="connsiteX87" fmla="*/ 798959 w 4739148"/>
                <a:gd name="connsiteY87" fmla="*/ 2898139 h 4405856"/>
                <a:gd name="connsiteX88" fmla="*/ 835245 w 4739148"/>
                <a:gd name="connsiteY88" fmla="*/ 2970711 h 4405856"/>
                <a:gd name="connsiteX89" fmla="*/ 871531 w 4739148"/>
                <a:gd name="connsiteY89" fmla="*/ 3021511 h 4405856"/>
                <a:gd name="connsiteX90" fmla="*/ 878788 w 4739148"/>
                <a:gd name="connsiteY90" fmla="*/ 3043282 h 4405856"/>
                <a:gd name="connsiteX91" fmla="*/ 929588 w 4739148"/>
                <a:gd name="connsiteY91" fmla="*/ 3108596 h 4405856"/>
                <a:gd name="connsiteX92" fmla="*/ 958616 w 4739148"/>
                <a:gd name="connsiteY92" fmla="*/ 3173911 h 4405856"/>
                <a:gd name="connsiteX93" fmla="*/ 980388 w 4739148"/>
                <a:gd name="connsiteY93" fmla="*/ 3202939 h 4405856"/>
                <a:gd name="connsiteX94" fmla="*/ 994902 w 4739148"/>
                <a:gd name="connsiteY94" fmla="*/ 3260996 h 4405856"/>
                <a:gd name="connsiteX95" fmla="*/ 1002159 w 4739148"/>
                <a:gd name="connsiteY95" fmla="*/ 3282768 h 4405856"/>
                <a:gd name="connsiteX96" fmla="*/ 1009416 w 4739148"/>
                <a:gd name="connsiteY96" fmla="*/ 3311796 h 4405856"/>
                <a:gd name="connsiteX97" fmla="*/ 1016673 w 4739148"/>
                <a:gd name="connsiteY97" fmla="*/ 3377111 h 4405856"/>
                <a:gd name="connsiteX98" fmla="*/ 1038445 w 4739148"/>
                <a:gd name="connsiteY98" fmla="*/ 3435168 h 4405856"/>
                <a:gd name="connsiteX99" fmla="*/ 1067473 w 4739148"/>
                <a:gd name="connsiteY99" fmla="*/ 3478711 h 4405856"/>
                <a:gd name="connsiteX100" fmla="*/ 1096502 w 4739148"/>
                <a:gd name="connsiteY100" fmla="*/ 3529511 h 4405856"/>
                <a:gd name="connsiteX101" fmla="*/ 1125531 w 4739148"/>
                <a:gd name="connsiteY101" fmla="*/ 3551282 h 4405856"/>
                <a:gd name="connsiteX102" fmla="*/ 1169073 w 4739148"/>
                <a:gd name="connsiteY102" fmla="*/ 3594825 h 4405856"/>
                <a:gd name="connsiteX103" fmla="*/ 1198102 w 4739148"/>
                <a:gd name="connsiteY103" fmla="*/ 3616596 h 4405856"/>
                <a:gd name="connsiteX104" fmla="*/ 1234388 w 4739148"/>
                <a:gd name="connsiteY104" fmla="*/ 3660139 h 4405856"/>
                <a:gd name="connsiteX105" fmla="*/ 1263416 w 4739148"/>
                <a:gd name="connsiteY105" fmla="*/ 3681911 h 4405856"/>
                <a:gd name="connsiteX106" fmla="*/ 1335988 w 4739148"/>
                <a:gd name="connsiteY106" fmla="*/ 3747225 h 4405856"/>
                <a:gd name="connsiteX107" fmla="*/ 1372273 w 4739148"/>
                <a:gd name="connsiteY107" fmla="*/ 3790768 h 4405856"/>
                <a:gd name="connsiteX108" fmla="*/ 1394045 w 4739148"/>
                <a:gd name="connsiteY108" fmla="*/ 3805282 h 4405856"/>
                <a:gd name="connsiteX109" fmla="*/ 1430331 w 4739148"/>
                <a:gd name="connsiteY109" fmla="*/ 3848825 h 4405856"/>
                <a:gd name="connsiteX110" fmla="*/ 1459359 w 4739148"/>
                <a:gd name="connsiteY110" fmla="*/ 3870596 h 4405856"/>
                <a:gd name="connsiteX111" fmla="*/ 1553702 w 4739148"/>
                <a:gd name="connsiteY111" fmla="*/ 3914139 h 4405856"/>
                <a:gd name="connsiteX112" fmla="*/ 2003645 w 4739148"/>
                <a:gd name="connsiteY112" fmla="*/ 3899625 h 4405856"/>
                <a:gd name="connsiteX113" fmla="*/ 2054445 w 4739148"/>
                <a:gd name="connsiteY113" fmla="*/ 3885111 h 4405856"/>
                <a:gd name="connsiteX114" fmla="*/ 2141531 w 4739148"/>
                <a:gd name="connsiteY114" fmla="*/ 3877853 h 4405856"/>
                <a:gd name="connsiteX115" fmla="*/ 2221359 w 4739148"/>
                <a:gd name="connsiteY115" fmla="*/ 3863339 h 4405856"/>
                <a:gd name="connsiteX116" fmla="*/ 2279416 w 4739148"/>
                <a:gd name="connsiteY116" fmla="*/ 3856082 h 4405856"/>
                <a:gd name="connsiteX117" fmla="*/ 2308445 w 4739148"/>
                <a:gd name="connsiteY117" fmla="*/ 3841568 h 4405856"/>
                <a:gd name="connsiteX118" fmla="*/ 2373759 w 4739148"/>
                <a:gd name="connsiteY118" fmla="*/ 3819796 h 4405856"/>
                <a:gd name="connsiteX119" fmla="*/ 2410045 w 4739148"/>
                <a:gd name="connsiteY119" fmla="*/ 3805282 h 4405856"/>
                <a:gd name="connsiteX120" fmla="*/ 2511645 w 4739148"/>
                <a:gd name="connsiteY120" fmla="*/ 3790768 h 4405856"/>
                <a:gd name="connsiteX121" fmla="*/ 2540673 w 4739148"/>
                <a:gd name="connsiteY121" fmla="*/ 3783511 h 4405856"/>
                <a:gd name="connsiteX122" fmla="*/ 3161159 w 4739148"/>
                <a:gd name="connsiteY122" fmla="*/ 4130265 h 4405856"/>
                <a:gd name="connsiteX123" fmla="*/ 3247563 w 4739148"/>
                <a:gd name="connsiteY123" fmla="*/ 4316455 h 4405856"/>
                <a:gd name="connsiteX124" fmla="*/ 3307888 w 4739148"/>
                <a:gd name="connsiteY124" fmla="*/ 4375193 h 4405856"/>
                <a:gd name="connsiteX125" fmla="*/ 3319000 w 4739148"/>
                <a:gd name="connsiteY125" fmla="*/ 4345030 h 4405856"/>
                <a:gd name="connsiteX126" fmla="*/ 3365038 w 4739148"/>
                <a:gd name="connsiteY126" fmla="*/ 4318042 h 4405856"/>
                <a:gd name="connsiteX127" fmla="*/ 3415838 w 4739148"/>
                <a:gd name="connsiteY127" fmla="*/ 4391068 h 4405856"/>
                <a:gd name="connsiteX128" fmla="*/ 3465051 w 4739148"/>
                <a:gd name="connsiteY128" fmla="*/ 4394243 h 4405856"/>
                <a:gd name="connsiteX129" fmla="*/ 3420600 w 4739148"/>
                <a:gd name="connsiteY129" fmla="*/ 4300581 h 4405856"/>
                <a:gd name="connsiteX130" fmla="*/ 3377738 w 4739148"/>
                <a:gd name="connsiteY130" fmla="*/ 4232318 h 4405856"/>
                <a:gd name="connsiteX131" fmla="*/ 3420601 w 4739148"/>
                <a:gd name="connsiteY131" fmla="*/ 4216442 h 4405856"/>
                <a:gd name="connsiteX132" fmla="*/ 3401550 w 4739148"/>
                <a:gd name="connsiteY132" fmla="*/ 4175168 h 4405856"/>
                <a:gd name="connsiteX133" fmla="*/ 3453938 w 4739148"/>
                <a:gd name="connsiteY133" fmla="*/ 4184693 h 4405856"/>
                <a:gd name="connsiteX134" fmla="*/ 3433301 w 4739148"/>
                <a:gd name="connsiteY134" fmla="*/ 4151355 h 4405856"/>
                <a:gd name="connsiteX135" fmla="*/ 3454620 w 4739148"/>
                <a:gd name="connsiteY135" fmla="*/ 4134801 h 4405856"/>
                <a:gd name="connsiteX136" fmla="*/ 3575723 w 4739148"/>
                <a:gd name="connsiteY136" fmla="*/ 4220074 h 4405856"/>
                <a:gd name="connsiteX137" fmla="*/ 3611100 w 4739148"/>
                <a:gd name="connsiteY137" fmla="*/ 4206917 h 4405856"/>
                <a:gd name="connsiteX138" fmla="*/ 3663487 w 4739148"/>
                <a:gd name="connsiteY138" fmla="*/ 4272006 h 4405856"/>
                <a:gd name="connsiteX139" fmla="*/ 3684125 w 4739148"/>
                <a:gd name="connsiteY139" fmla="*/ 4330743 h 4405856"/>
                <a:gd name="connsiteX140" fmla="*/ 3792075 w 4739148"/>
                <a:gd name="connsiteY140" fmla="*/ 4349792 h 4405856"/>
                <a:gd name="connsiteX141" fmla="*/ 3731751 w 4739148"/>
                <a:gd name="connsiteY141" fmla="*/ 4283117 h 4405856"/>
                <a:gd name="connsiteX142" fmla="*/ 3728575 w 4739148"/>
                <a:gd name="connsiteY142" fmla="*/ 4214855 h 4405856"/>
                <a:gd name="connsiteX143" fmla="*/ 3782550 w 4739148"/>
                <a:gd name="connsiteY143" fmla="*/ 4270418 h 4405856"/>
                <a:gd name="connsiteX144" fmla="*/ 3831763 w 4739148"/>
                <a:gd name="connsiteY144" fmla="*/ 4275180 h 4405856"/>
                <a:gd name="connsiteX145" fmla="*/ 3825413 w 4739148"/>
                <a:gd name="connsiteY145" fmla="*/ 4225968 h 4405856"/>
                <a:gd name="connsiteX146" fmla="*/ 3885738 w 4739148"/>
                <a:gd name="connsiteY146" fmla="*/ 4230730 h 4405856"/>
                <a:gd name="connsiteX147" fmla="*/ 3947650 w 4739148"/>
                <a:gd name="connsiteY147" fmla="*/ 4273592 h 4405856"/>
                <a:gd name="connsiteX148" fmla="*/ 3979400 w 4739148"/>
                <a:gd name="connsiteY148" fmla="*/ 4260893 h 4405856"/>
                <a:gd name="connsiteX149" fmla="*/ 3973051 w 4739148"/>
                <a:gd name="connsiteY149" fmla="*/ 4225968 h 4405856"/>
                <a:gd name="connsiteX150" fmla="*/ 4014326 w 4739148"/>
                <a:gd name="connsiteY150" fmla="*/ 4202156 h 4405856"/>
                <a:gd name="connsiteX151" fmla="*/ 4098463 w 4739148"/>
                <a:gd name="connsiteY151" fmla="*/ 4259306 h 4405856"/>
                <a:gd name="connsiteX152" fmla="*/ 4115926 w 4739148"/>
                <a:gd name="connsiteY152" fmla="*/ 4157708 h 4405856"/>
                <a:gd name="connsiteX153" fmla="*/ 4090526 w 4739148"/>
                <a:gd name="connsiteY153" fmla="*/ 4135482 h 4405856"/>
                <a:gd name="connsiteX154" fmla="*/ 4017500 w 4739148"/>
                <a:gd name="connsiteY154" fmla="*/ 4092619 h 4405856"/>
                <a:gd name="connsiteX155" fmla="*/ 4039725 w 4739148"/>
                <a:gd name="connsiteY155" fmla="*/ 4067220 h 4405856"/>
                <a:gd name="connsiteX156" fmla="*/ 4060363 w 4739148"/>
                <a:gd name="connsiteY156" fmla="*/ 4044994 h 4405856"/>
                <a:gd name="connsiteX157" fmla="*/ 4114338 w 4739148"/>
                <a:gd name="connsiteY157" fmla="*/ 4076745 h 4405856"/>
                <a:gd name="connsiteX158" fmla="*/ 4120688 w 4739148"/>
                <a:gd name="connsiteY158" fmla="*/ 4032295 h 4405856"/>
                <a:gd name="connsiteX159" fmla="*/ 4065125 w 4739148"/>
                <a:gd name="connsiteY159" fmla="*/ 4008482 h 4405856"/>
                <a:gd name="connsiteX160" fmla="*/ 4063538 w 4739148"/>
                <a:gd name="connsiteY160" fmla="*/ 3998958 h 4405856"/>
                <a:gd name="connsiteX161" fmla="*/ 4050837 w 4739148"/>
                <a:gd name="connsiteY161" fmla="*/ 3960859 h 4405856"/>
                <a:gd name="connsiteX162" fmla="*/ 4057187 w 4739148"/>
                <a:gd name="connsiteY162" fmla="*/ 3913233 h 4405856"/>
                <a:gd name="connsiteX163" fmla="*/ 4068300 w 4739148"/>
                <a:gd name="connsiteY163" fmla="*/ 3857670 h 4405856"/>
                <a:gd name="connsiteX164" fmla="*/ 4030200 w 4739148"/>
                <a:gd name="connsiteY164" fmla="*/ 3827508 h 4405856"/>
                <a:gd name="connsiteX165" fmla="*/ 4063537 w 4739148"/>
                <a:gd name="connsiteY165" fmla="*/ 3817983 h 4405856"/>
                <a:gd name="connsiteX166" fmla="*/ 4041312 w 4739148"/>
                <a:gd name="connsiteY166" fmla="*/ 3781470 h 4405856"/>
                <a:gd name="connsiteX167" fmla="*/ 4079413 w 4739148"/>
                <a:gd name="connsiteY167" fmla="*/ 3776709 h 4405856"/>
                <a:gd name="connsiteX168" fmla="*/ 4085762 w 4739148"/>
                <a:gd name="connsiteY168" fmla="*/ 3743370 h 4405856"/>
                <a:gd name="connsiteX169" fmla="*/ 4147676 w 4739148"/>
                <a:gd name="connsiteY169" fmla="*/ 3752897 h 4405856"/>
                <a:gd name="connsiteX170" fmla="*/ 4180789 w 4739148"/>
                <a:gd name="connsiteY170" fmla="*/ 3768089 h 4405856"/>
                <a:gd name="connsiteX171" fmla="*/ 4146996 w 4739148"/>
                <a:gd name="connsiteY171" fmla="*/ 3809137 h 4405856"/>
                <a:gd name="connsiteX172" fmla="*/ 4186004 w 4739148"/>
                <a:gd name="connsiteY172" fmla="*/ 3916633 h 4405856"/>
                <a:gd name="connsiteX173" fmla="*/ 4238391 w 4739148"/>
                <a:gd name="connsiteY173" fmla="*/ 3947931 h 4405856"/>
                <a:gd name="connsiteX174" fmla="*/ 4290325 w 4739148"/>
                <a:gd name="connsiteY174" fmla="*/ 3905749 h 4405856"/>
                <a:gd name="connsiteX175" fmla="*/ 4376050 w 4739148"/>
                <a:gd name="connsiteY175" fmla="*/ 3857216 h 4405856"/>
                <a:gd name="connsiteX176" fmla="*/ 4358814 w 4739148"/>
                <a:gd name="connsiteY176" fmla="*/ 3768315 h 4405856"/>
                <a:gd name="connsiteX177" fmla="*/ 4436148 w 4739148"/>
                <a:gd name="connsiteY177" fmla="*/ 3635646 h 4405856"/>
                <a:gd name="connsiteX178" fmla="*/ 4728702 w 4739148"/>
                <a:gd name="connsiteY178" fmla="*/ 3302498 h 4405856"/>
                <a:gd name="connsiteX179" fmla="*/ 4647285 w 4739148"/>
                <a:gd name="connsiteY179" fmla="*/ 3293426 h 4405856"/>
                <a:gd name="connsiteX180" fmla="*/ 4651822 w 4739148"/>
                <a:gd name="connsiteY180" fmla="*/ 3201578 h 4405856"/>
                <a:gd name="connsiteX181" fmla="*/ 4602835 w 4739148"/>
                <a:gd name="connsiteY181" fmla="*/ 3176406 h 4405856"/>
                <a:gd name="connsiteX182" fmla="*/ 4518698 w 4739148"/>
                <a:gd name="connsiteY182" fmla="*/ 3207928 h 4405856"/>
                <a:gd name="connsiteX183" fmla="*/ 4481959 w 4739148"/>
                <a:gd name="connsiteY183" fmla="*/ 3171643 h 4405856"/>
                <a:gd name="connsiteX184" fmla="*/ 4526636 w 4739148"/>
                <a:gd name="connsiteY184" fmla="*/ 3148738 h 4405856"/>
                <a:gd name="connsiteX185" fmla="*/ 4397369 w 4739148"/>
                <a:gd name="connsiteY185" fmla="*/ 2935559 h 4405856"/>
                <a:gd name="connsiteX186" fmla="*/ 4412335 w 4739148"/>
                <a:gd name="connsiteY186" fmla="*/ 2905396 h 4405856"/>
                <a:gd name="connsiteX187" fmla="*/ 4388750 w 4739148"/>
                <a:gd name="connsiteY187" fmla="*/ 2789736 h 4405856"/>
                <a:gd name="connsiteX188" fmla="*/ 4230001 w 4739148"/>
                <a:gd name="connsiteY188" fmla="*/ 2778850 h 4405856"/>
                <a:gd name="connsiteX189" fmla="*/ 4196663 w 4739148"/>
                <a:gd name="connsiteY189" fmla="*/ 2827608 h 4405856"/>
                <a:gd name="connsiteX190" fmla="*/ 4107763 w 4739148"/>
                <a:gd name="connsiteY190" fmla="*/ 2842124 h 4405856"/>
                <a:gd name="connsiteX191" fmla="*/ 4114113 w 4739148"/>
                <a:gd name="connsiteY191" fmla="*/ 2820125 h 4405856"/>
                <a:gd name="connsiteX192" fmla="*/ 4060591 w 4739148"/>
                <a:gd name="connsiteY192" fmla="*/ 2804024 h 4405856"/>
                <a:gd name="connsiteX193" fmla="*/ 4035872 w 4739148"/>
                <a:gd name="connsiteY193" fmla="*/ 2638923 h 4405856"/>
                <a:gd name="connsiteX194" fmla="*/ 3755565 w 4739148"/>
                <a:gd name="connsiteY194" fmla="*/ 2572248 h 4405856"/>
                <a:gd name="connsiteX195" fmla="*/ 3619266 w 4739148"/>
                <a:gd name="connsiteY195" fmla="*/ 2615564 h 4405856"/>
                <a:gd name="connsiteX196" fmla="*/ 3487277 w 4739148"/>
                <a:gd name="connsiteY196" fmla="*/ 2608080 h 4405856"/>
                <a:gd name="connsiteX197" fmla="*/ 3354834 w 4739148"/>
                <a:gd name="connsiteY197" fmla="*/ 2497182 h 4405856"/>
                <a:gd name="connsiteX198" fmla="*/ 3141656 w 4739148"/>
                <a:gd name="connsiteY198" fmla="*/ 2193969 h 4405856"/>
                <a:gd name="connsiteX199" fmla="*/ 2743194 w 4739148"/>
                <a:gd name="connsiteY199" fmla="*/ 2054496 h 4405856"/>
                <a:gd name="connsiteX200" fmla="*/ 2506656 w 4739148"/>
                <a:gd name="connsiteY200" fmla="*/ 1741532 h 4405856"/>
                <a:gd name="connsiteX201" fmla="*/ 2540447 w 4739148"/>
                <a:gd name="connsiteY201" fmla="*/ 1716586 h 4405856"/>
                <a:gd name="connsiteX202" fmla="*/ 2600091 w 4739148"/>
                <a:gd name="connsiteY202" fmla="*/ 1799589 h 4405856"/>
                <a:gd name="connsiteX203" fmla="*/ 2620275 w 4739148"/>
                <a:gd name="connsiteY203" fmla="*/ 1782126 h 4405856"/>
                <a:gd name="connsiteX204" fmla="*/ 2663365 w 4739148"/>
                <a:gd name="connsiteY204" fmla="*/ 1812970 h 4405856"/>
                <a:gd name="connsiteX205" fmla="*/ 2752038 w 4739148"/>
                <a:gd name="connsiteY205" fmla="*/ 1759221 h 4405856"/>
                <a:gd name="connsiteX206" fmla="*/ 2768140 w 4739148"/>
                <a:gd name="connsiteY206" fmla="*/ 1738811 h 4405856"/>
                <a:gd name="connsiteX207" fmla="*/ 2826423 w 4739148"/>
                <a:gd name="connsiteY207" fmla="*/ 1739037 h 4405856"/>
                <a:gd name="connsiteX208" fmla="*/ 2842526 w 4739148"/>
                <a:gd name="connsiteY208" fmla="*/ 1705927 h 4405856"/>
                <a:gd name="connsiteX209" fmla="*/ 2823702 w 4739148"/>
                <a:gd name="connsiteY209" fmla="*/ 1680300 h 4405856"/>
                <a:gd name="connsiteX210" fmla="*/ 2756574 w 4739148"/>
                <a:gd name="connsiteY210" fmla="*/ 1700257 h 4405856"/>
                <a:gd name="connsiteX211" fmla="*/ 2734802 w 4739148"/>
                <a:gd name="connsiteY211" fmla="*/ 1646736 h 4405856"/>
                <a:gd name="connsiteX212" fmla="*/ 2756120 w 4739148"/>
                <a:gd name="connsiteY212" fmla="*/ 1617026 h 4405856"/>
                <a:gd name="connsiteX213" fmla="*/ 2699650 w 4739148"/>
                <a:gd name="connsiteY213" fmla="*/ 1513612 h 4405856"/>
                <a:gd name="connsiteX214" fmla="*/ 2651119 w 4739148"/>
                <a:gd name="connsiteY214" fmla="*/ 1552393 h 4405856"/>
                <a:gd name="connsiteX215" fmla="*/ 2561764 w 4739148"/>
                <a:gd name="connsiteY215" fmla="*/ 1497737 h 4405856"/>
                <a:gd name="connsiteX216" fmla="*/ 2613698 w 4739148"/>
                <a:gd name="connsiteY216" fmla="*/ 1405208 h 4405856"/>
                <a:gd name="connsiteX217" fmla="*/ 2570836 w 4739148"/>
                <a:gd name="connsiteY217" fmla="*/ 1284105 h 4405856"/>
                <a:gd name="connsiteX218" fmla="*/ 2585577 w 4739148"/>
                <a:gd name="connsiteY218" fmla="*/ 1160053 h 4405856"/>
                <a:gd name="connsiteX219" fmla="*/ 2680827 w 4739148"/>
                <a:gd name="connsiteY219" fmla="*/ 1086348 h 4405856"/>
                <a:gd name="connsiteX220" fmla="*/ 2786056 w 4739148"/>
                <a:gd name="connsiteY220" fmla="*/ 1063896 h 4405856"/>
                <a:gd name="connsiteX221" fmla="*/ 2723009 w 4739148"/>
                <a:gd name="connsiteY221" fmla="*/ 974089 h 4405856"/>
                <a:gd name="connsiteX222" fmla="*/ 2705773 w 4739148"/>
                <a:gd name="connsiteY222" fmla="*/ 1018766 h 4405856"/>
                <a:gd name="connsiteX223" fmla="*/ 2662458 w 4739148"/>
                <a:gd name="connsiteY223" fmla="*/ 971595 h 4405856"/>
                <a:gd name="connsiteX224" fmla="*/ 2683776 w 4739148"/>
                <a:gd name="connsiteY224" fmla="*/ 886323 h 4405856"/>
                <a:gd name="connsiteX225" fmla="*/ 2756800 w 4739148"/>
                <a:gd name="connsiteY225" fmla="*/ 789032 h 4405856"/>
                <a:gd name="connsiteX226" fmla="*/ 2739791 w 4739148"/>
                <a:gd name="connsiteY226" fmla="*/ 682443 h 4405856"/>
                <a:gd name="connsiteX227" fmla="*/ 2568569 w 4739148"/>
                <a:gd name="connsiteY227" fmla="*/ 692194 h 4405856"/>
                <a:gd name="connsiteX228" fmla="*/ 2549291 w 4739148"/>
                <a:gd name="connsiteY228" fmla="*/ 734831 h 4405856"/>
                <a:gd name="connsiteX229" fmla="*/ 2517088 w 4739148"/>
                <a:gd name="connsiteY229" fmla="*/ 667248 h 4405856"/>
                <a:gd name="connsiteX230" fmla="*/ 2487378 w 4739148"/>
                <a:gd name="connsiteY230" fmla="*/ 707616 h 4405856"/>
                <a:gd name="connsiteX231" fmla="*/ 2301869 w 4739148"/>
                <a:gd name="connsiteY231" fmla="*/ 741180 h 4405856"/>
                <a:gd name="connsiteX0" fmla="*/ 2332569 w 4769848"/>
                <a:gd name="connsiteY0" fmla="*/ 741180 h 4405856"/>
                <a:gd name="connsiteX1" fmla="*/ 2006450 w 4769848"/>
                <a:gd name="connsiteY1" fmla="*/ 583337 h 4405856"/>
                <a:gd name="connsiteX2" fmla="*/ 2046362 w 4769848"/>
                <a:gd name="connsiteY2" fmla="*/ 433432 h 4405856"/>
                <a:gd name="connsiteX3" fmla="*/ 1992388 w 4769848"/>
                <a:gd name="connsiteY3" fmla="*/ 423907 h 4405856"/>
                <a:gd name="connsiteX4" fmla="*/ 1989213 w 4769848"/>
                <a:gd name="connsiteY4" fmla="*/ 395333 h 4405856"/>
                <a:gd name="connsiteX5" fmla="*/ 2033663 w 4769848"/>
                <a:gd name="connsiteY5" fmla="*/ 403270 h 4405856"/>
                <a:gd name="connsiteX6" fmla="*/ 1976513 w 4769848"/>
                <a:gd name="connsiteY6" fmla="*/ 315957 h 4405856"/>
                <a:gd name="connsiteX7" fmla="*/ 1987625 w 4769848"/>
                <a:gd name="connsiteY7" fmla="*/ 355645 h 4405856"/>
                <a:gd name="connsiteX8" fmla="*/ 1935237 w 4769848"/>
                <a:gd name="connsiteY8" fmla="*/ 320720 h 4405856"/>
                <a:gd name="connsiteX9" fmla="*/ 1955875 w 4769848"/>
                <a:gd name="connsiteY9" fmla="*/ 287383 h 4405856"/>
                <a:gd name="connsiteX10" fmla="*/ 1920950 w 4769848"/>
                <a:gd name="connsiteY10" fmla="*/ 225472 h 4405856"/>
                <a:gd name="connsiteX11" fmla="*/ 1954287 w 4769848"/>
                <a:gd name="connsiteY11" fmla="*/ 227061 h 4405856"/>
                <a:gd name="connsiteX12" fmla="*/ 1911425 w 4769848"/>
                <a:gd name="connsiteY12" fmla="*/ 133398 h 4405856"/>
                <a:gd name="connsiteX13" fmla="*/ 1886026 w 4769848"/>
                <a:gd name="connsiteY13" fmla="*/ 131810 h 4405856"/>
                <a:gd name="connsiteX14" fmla="*/ 1874913 w 4769848"/>
                <a:gd name="connsiteY14" fmla="*/ 84185 h 4405856"/>
                <a:gd name="connsiteX15" fmla="*/ 1906662 w 4769848"/>
                <a:gd name="connsiteY15" fmla="*/ 66723 h 4405856"/>
                <a:gd name="connsiteX16" fmla="*/ 1901900 w 4769848"/>
                <a:gd name="connsiteY16" fmla="*/ 23861 h 4405856"/>
                <a:gd name="connsiteX17" fmla="*/ 1843163 w 4769848"/>
                <a:gd name="connsiteY17" fmla="*/ 28624 h 4405856"/>
                <a:gd name="connsiteX18" fmla="*/ 1649488 w 4769848"/>
                <a:gd name="connsiteY18" fmla="*/ 127049 h 4405856"/>
                <a:gd name="connsiteX19" fmla="*/ 1614563 w 4769848"/>
                <a:gd name="connsiteY19" fmla="*/ 252462 h 4405856"/>
                <a:gd name="connsiteX20" fmla="*/ 1619325 w 4769848"/>
                <a:gd name="connsiteY20" fmla="*/ 288974 h 4405856"/>
                <a:gd name="connsiteX21" fmla="*/ 1590750 w 4769848"/>
                <a:gd name="connsiteY21" fmla="*/ 303261 h 4405856"/>
                <a:gd name="connsiteX22" fmla="*/ 1659012 w 4769848"/>
                <a:gd name="connsiteY22" fmla="*/ 482645 h 4405856"/>
                <a:gd name="connsiteX23" fmla="*/ 1571701 w 4769848"/>
                <a:gd name="connsiteY23" fmla="*/ 400099 h 4405856"/>
                <a:gd name="connsiteX24" fmla="*/ 1520900 w 4769848"/>
                <a:gd name="connsiteY24" fmla="*/ 366762 h 4405856"/>
                <a:gd name="connsiteX25" fmla="*/ 1492325 w 4769848"/>
                <a:gd name="connsiteY25" fmla="*/ 401687 h 4405856"/>
                <a:gd name="connsiteX26" fmla="*/ 1490738 w 4769848"/>
                <a:gd name="connsiteY26" fmla="*/ 515987 h 4405856"/>
                <a:gd name="connsiteX27" fmla="*/ 1505025 w 4769848"/>
                <a:gd name="connsiteY27" fmla="*/ 612820 h 4405856"/>
                <a:gd name="connsiteX28" fmla="*/ 1422475 w 4769848"/>
                <a:gd name="connsiteY28" fmla="*/ 620761 h 4405856"/>
                <a:gd name="connsiteX29" fmla="*/ 1446288 w 4769848"/>
                <a:gd name="connsiteY29" fmla="*/ 590598 h 4405856"/>
                <a:gd name="connsiteX30" fmla="*/ 1382788 w 4769848"/>
                <a:gd name="connsiteY30" fmla="*/ 547736 h 4405856"/>
                <a:gd name="connsiteX31" fmla="*/ 1341513 w 4769848"/>
                <a:gd name="connsiteY31" fmla="*/ 501699 h 4405856"/>
                <a:gd name="connsiteX32" fmla="*/ 1292300 w 4769848"/>
                <a:gd name="connsiteY32" fmla="*/ 512811 h 4405856"/>
                <a:gd name="connsiteX33" fmla="*/ 1320875 w 4769848"/>
                <a:gd name="connsiteY33" fmla="*/ 446136 h 4405856"/>
                <a:gd name="connsiteX34" fmla="*/ 1290712 w 4769848"/>
                <a:gd name="connsiteY34" fmla="*/ 481062 h 4405856"/>
                <a:gd name="connsiteX35" fmla="*/ 1257375 w 4769848"/>
                <a:gd name="connsiteY35" fmla="*/ 423911 h 4405856"/>
                <a:gd name="connsiteX36" fmla="*/ 1238325 w 4769848"/>
                <a:gd name="connsiteY36" fmla="*/ 417561 h 4405856"/>
                <a:gd name="connsiteX37" fmla="*/ 1236738 w 4769848"/>
                <a:gd name="connsiteY37" fmla="*/ 376287 h 4405856"/>
                <a:gd name="connsiteX38" fmla="*/ 1201813 w 4769848"/>
                <a:gd name="connsiteY38" fmla="*/ 273100 h 4405856"/>
                <a:gd name="connsiteX39" fmla="*/ 1162125 w 4769848"/>
                <a:gd name="connsiteY39" fmla="*/ 219123 h 4405856"/>
                <a:gd name="connsiteX40" fmla="*/ 1238326 w 4769848"/>
                <a:gd name="connsiteY40" fmla="*/ 282624 h 4405856"/>
                <a:gd name="connsiteX41" fmla="*/ 1297064 w 4769848"/>
                <a:gd name="connsiteY41" fmla="*/ 320723 h 4405856"/>
                <a:gd name="connsiteX42" fmla="*/ 1320875 w 4769848"/>
                <a:gd name="connsiteY42" fmla="*/ 281036 h 4405856"/>
                <a:gd name="connsiteX43" fmla="*/ 1339925 w 4769848"/>
                <a:gd name="connsiteY43" fmla="*/ 215949 h 4405856"/>
                <a:gd name="connsiteX44" fmla="*/ 1301825 w 4769848"/>
                <a:gd name="connsiteY44" fmla="*/ 185786 h 4405856"/>
                <a:gd name="connsiteX45" fmla="*/ 1328813 w 4769848"/>
                <a:gd name="connsiteY45" fmla="*/ 144511 h 4405856"/>
                <a:gd name="connsiteX46" fmla="*/ 1281188 w 4769848"/>
                <a:gd name="connsiteY46" fmla="*/ 50848 h 4405856"/>
                <a:gd name="connsiteX47" fmla="*/ 1263725 w 4769848"/>
                <a:gd name="connsiteY47" fmla="*/ 6399 h 4405856"/>
                <a:gd name="connsiteX48" fmla="*/ 1127200 w 4769848"/>
                <a:gd name="connsiteY48" fmla="*/ 120699 h 4405856"/>
                <a:gd name="connsiteX49" fmla="*/ 1065287 w 4769848"/>
                <a:gd name="connsiteY49" fmla="*/ 115936 h 4405856"/>
                <a:gd name="connsiteX50" fmla="*/ 1052588 w 4769848"/>
                <a:gd name="connsiteY50" fmla="*/ 57199 h 4405856"/>
                <a:gd name="connsiteX51" fmla="*/ 966863 w 4769848"/>
                <a:gd name="connsiteY51" fmla="*/ 104824 h 4405856"/>
                <a:gd name="connsiteX52" fmla="*/ 903363 w 4769848"/>
                <a:gd name="connsiteY52" fmla="*/ 139748 h 4405856"/>
                <a:gd name="connsiteX53" fmla="*/ 808112 w 4769848"/>
                <a:gd name="connsiteY53" fmla="*/ 147686 h 4405856"/>
                <a:gd name="connsiteX54" fmla="*/ 785888 w 4769848"/>
                <a:gd name="connsiteY54" fmla="*/ 177849 h 4405856"/>
                <a:gd name="connsiteX55" fmla="*/ 749375 w 4769848"/>
                <a:gd name="connsiteY55" fmla="*/ 201661 h 4405856"/>
                <a:gd name="connsiteX56" fmla="*/ 784301 w 4769848"/>
                <a:gd name="connsiteY56" fmla="*/ 288974 h 4405856"/>
                <a:gd name="connsiteX57" fmla="*/ 651632 w 4769848"/>
                <a:gd name="connsiteY57" fmla="*/ 542516 h 4405856"/>
                <a:gd name="connsiteX58" fmla="*/ 597657 w 4769848"/>
                <a:gd name="connsiteY58" fmla="*/ 580843 h 4405856"/>
                <a:gd name="connsiteX59" fmla="*/ 669548 w 4769848"/>
                <a:gd name="connsiteY59" fmla="*/ 633231 h 4405856"/>
                <a:gd name="connsiteX60" fmla="*/ 632582 w 4769848"/>
                <a:gd name="connsiteY60" fmla="*/ 673825 h 4405856"/>
                <a:gd name="connsiteX61" fmla="*/ 650045 w 4769848"/>
                <a:gd name="connsiteY61" fmla="*/ 720316 h 4405856"/>
                <a:gd name="connsiteX62" fmla="*/ 581328 w 4769848"/>
                <a:gd name="connsiteY62" fmla="*/ 701719 h 4405856"/>
                <a:gd name="connsiteX63" fmla="*/ 526220 w 4769848"/>
                <a:gd name="connsiteY63" fmla="*/ 726665 h 4405856"/>
                <a:gd name="connsiteX64" fmla="*/ 459318 w 4769848"/>
                <a:gd name="connsiteY64" fmla="*/ 695143 h 4405856"/>
                <a:gd name="connsiteX65" fmla="*/ 460906 w 4769848"/>
                <a:gd name="connsiteY65" fmla="*/ 652734 h 4405856"/>
                <a:gd name="connsiteX66" fmla="*/ 349327 w 4769848"/>
                <a:gd name="connsiteY66" fmla="*/ 675412 h 4405856"/>
                <a:gd name="connsiteX67" fmla="*/ 339576 w 4769848"/>
                <a:gd name="connsiteY67" fmla="*/ 760457 h 4405856"/>
                <a:gd name="connsiteX68" fmla="*/ 260428 w 4769848"/>
                <a:gd name="connsiteY68" fmla="*/ 865236 h 4405856"/>
                <a:gd name="connsiteX69" fmla="*/ 174703 w 4769848"/>
                <a:gd name="connsiteY69" fmla="*/ 828724 h 4405856"/>
                <a:gd name="connsiteX70" fmla="*/ 149303 w 4769848"/>
                <a:gd name="connsiteY70" fmla="*/ 869999 h 4405856"/>
                <a:gd name="connsiteX71" fmla="*/ 84216 w 4769848"/>
                <a:gd name="connsiteY71" fmla="*/ 812848 h 4405856"/>
                <a:gd name="connsiteX72" fmla="*/ 58817 w 4769848"/>
                <a:gd name="connsiteY72" fmla="*/ 881111 h 4405856"/>
                <a:gd name="connsiteX73" fmla="*/ 79 w 4769848"/>
                <a:gd name="connsiteY73" fmla="*/ 873173 h 4405856"/>
                <a:gd name="connsiteX74" fmla="*/ 73782 w 4769848"/>
                <a:gd name="connsiteY74" fmla="*/ 1394776 h 4405856"/>
                <a:gd name="connsiteX75" fmla="*/ 582916 w 4769848"/>
                <a:gd name="connsiteY75" fmla="*/ 2288539 h 4405856"/>
                <a:gd name="connsiteX76" fmla="*/ 597431 w 4769848"/>
                <a:gd name="connsiteY76" fmla="*/ 2324825 h 4405856"/>
                <a:gd name="connsiteX77" fmla="*/ 611945 w 4769848"/>
                <a:gd name="connsiteY77" fmla="*/ 2390139 h 4405856"/>
                <a:gd name="connsiteX78" fmla="*/ 633716 w 4769848"/>
                <a:gd name="connsiteY78" fmla="*/ 2440939 h 4405856"/>
                <a:gd name="connsiteX79" fmla="*/ 670002 w 4769848"/>
                <a:gd name="connsiteY79" fmla="*/ 2557053 h 4405856"/>
                <a:gd name="connsiteX80" fmla="*/ 691773 w 4769848"/>
                <a:gd name="connsiteY80" fmla="*/ 2622368 h 4405856"/>
                <a:gd name="connsiteX81" fmla="*/ 699031 w 4769848"/>
                <a:gd name="connsiteY81" fmla="*/ 2644139 h 4405856"/>
                <a:gd name="connsiteX82" fmla="*/ 720802 w 4769848"/>
                <a:gd name="connsiteY82" fmla="*/ 2687682 h 4405856"/>
                <a:gd name="connsiteX83" fmla="*/ 742573 w 4769848"/>
                <a:gd name="connsiteY83" fmla="*/ 2738482 h 4405856"/>
                <a:gd name="connsiteX84" fmla="*/ 749831 w 4769848"/>
                <a:gd name="connsiteY84" fmla="*/ 2767511 h 4405856"/>
                <a:gd name="connsiteX85" fmla="*/ 786116 w 4769848"/>
                <a:gd name="connsiteY85" fmla="*/ 2818311 h 4405856"/>
                <a:gd name="connsiteX86" fmla="*/ 807888 w 4769848"/>
                <a:gd name="connsiteY86" fmla="*/ 2876368 h 4405856"/>
                <a:gd name="connsiteX87" fmla="*/ 829659 w 4769848"/>
                <a:gd name="connsiteY87" fmla="*/ 2898139 h 4405856"/>
                <a:gd name="connsiteX88" fmla="*/ 865945 w 4769848"/>
                <a:gd name="connsiteY88" fmla="*/ 2970711 h 4405856"/>
                <a:gd name="connsiteX89" fmla="*/ 902231 w 4769848"/>
                <a:gd name="connsiteY89" fmla="*/ 3021511 h 4405856"/>
                <a:gd name="connsiteX90" fmla="*/ 909488 w 4769848"/>
                <a:gd name="connsiteY90" fmla="*/ 3043282 h 4405856"/>
                <a:gd name="connsiteX91" fmla="*/ 960288 w 4769848"/>
                <a:gd name="connsiteY91" fmla="*/ 3108596 h 4405856"/>
                <a:gd name="connsiteX92" fmla="*/ 989316 w 4769848"/>
                <a:gd name="connsiteY92" fmla="*/ 3173911 h 4405856"/>
                <a:gd name="connsiteX93" fmla="*/ 1011088 w 4769848"/>
                <a:gd name="connsiteY93" fmla="*/ 3202939 h 4405856"/>
                <a:gd name="connsiteX94" fmla="*/ 1025602 w 4769848"/>
                <a:gd name="connsiteY94" fmla="*/ 3260996 h 4405856"/>
                <a:gd name="connsiteX95" fmla="*/ 1032859 w 4769848"/>
                <a:gd name="connsiteY95" fmla="*/ 3282768 h 4405856"/>
                <a:gd name="connsiteX96" fmla="*/ 1040116 w 4769848"/>
                <a:gd name="connsiteY96" fmla="*/ 3311796 h 4405856"/>
                <a:gd name="connsiteX97" fmla="*/ 1047373 w 4769848"/>
                <a:gd name="connsiteY97" fmla="*/ 3377111 h 4405856"/>
                <a:gd name="connsiteX98" fmla="*/ 1069145 w 4769848"/>
                <a:gd name="connsiteY98" fmla="*/ 3435168 h 4405856"/>
                <a:gd name="connsiteX99" fmla="*/ 1098173 w 4769848"/>
                <a:gd name="connsiteY99" fmla="*/ 3478711 h 4405856"/>
                <a:gd name="connsiteX100" fmla="*/ 1127202 w 4769848"/>
                <a:gd name="connsiteY100" fmla="*/ 3529511 h 4405856"/>
                <a:gd name="connsiteX101" fmla="*/ 1156231 w 4769848"/>
                <a:gd name="connsiteY101" fmla="*/ 3551282 h 4405856"/>
                <a:gd name="connsiteX102" fmla="*/ 1199773 w 4769848"/>
                <a:gd name="connsiteY102" fmla="*/ 3594825 h 4405856"/>
                <a:gd name="connsiteX103" fmla="*/ 1228802 w 4769848"/>
                <a:gd name="connsiteY103" fmla="*/ 3616596 h 4405856"/>
                <a:gd name="connsiteX104" fmla="*/ 1265088 w 4769848"/>
                <a:gd name="connsiteY104" fmla="*/ 3660139 h 4405856"/>
                <a:gd name="connsiteX105" fmla="*/ 1294116 w 4769848"/>
                <a:gd name="connsiteY105" fmla="*/ 3681911 h 4405856"/>
                <a:gd name="connsiteX106" fmla="*/ 1366688 w 4769848"/>
                <a:gd name="connsiteY106" fmla="*/ 3747225 h 4405856"/>
                <a:gd name="connsiteX107" fmla="*/ 1402973 w 4769848"/>
                <a:gd name="connsiteY107" fmla="*/ 3790768 h 4405856"/>
                <a:gd name="connsiteX108" fmla="*/ 1424745 w 4769848"/>
                <a:gd name="connsiteY108" fmla="*/ 3805282 h 4405856"/>
                <a:gd name="connsiteX109" fmla="*/ 1461031 w 4769848"/>
                <a:gd name="connsiteY109" fmla="*/ 3848825 h 4405856"/>
                <a:gd name="connsiteX110" fmla="*/ 1490059 w 4769848"/>
                <a:gd name="connsiteY110" fmla="*/ 3870596 h 4405856"/>
                <a:gd name="connsiteX111" fmla="*/ 1584402 w 4769848"/>
                <a:gd name="connsiteY111" fmla="*/ 3914139 h 4405856"/>
                <a:gd name="connsiteX112" fmla="*/ 2034345 w 4769848"/>
                <a:gd name="connsiteY112" fmla="*/ 3899625 h 4405856"/>
                <a:gd name="connsiteX113" fmla="*/ 2085145 w 4769848"/>
                <a:gd name="connsiteY113" fmla="*/ 3885111 h 4405856"/>
                <a:gd name="connsiteX114" fmla="*/ 2172231 w 4769848"/>
                <a:gd name="connsiteY114" fmla="*/ 3877853 h 4405856"/>
                <a:gd name="connsiteX115" fmla="*/ 2252059 w 4769848"/>
                <a:gd name="connsiteY115" fmla="*/ 3863339 h 4405856"/>
                <a:gd name="connsiteX116" fmla="*/ 2310116 w 4769848"/>
                <a:gd name="connsiteY116" fmla="*/ 3856082 h 4405856"/>
                <a:gd name="connsiteX117" fmla="*/ 2339145 w 4769848"/>
                <a:gd name="connsiteY117" fmla="*/ 3841568 h 4405856"/>
                <a:gd name="connsiteX118" fmla="*/ 2404459 w 4769848"/>
                <a:gd name="connsiteY118" fmla="*/ 3819796 h 4405856"/>
                <a:gd name="connsiteX119" fmla="*/ 2440745 w 4769848"/>
                <a:gd name="connsiteY119" fmla="*/ 3805282 h 4405856"/>
                <a:gd name="connsiteX120" fmla="*/ 2542345 w 4769848"/>
                <a:gd name="connsiteY120" fmla="*/ 3790768 h 4405856"/>
                <a:gd name="connsiteX121" fmla="*/ 2571373 w 4769848"/>
                <a:gd name="connsiteY121" fmla="*/ 3783511 h 4405856"/>
                <a:gd name="connsiteX122" fmla="*/ 3191859 w 4769848"/>
                <a:gd name="connsiteY122" fmla="*/ 4130265 h 4405856"/>
                <a:gd name="connsiteX123" fmla="*/ 3278263 w 4769848"/>
                <a:gd name="connsiteY123" fmla="*/ 4316455 h 4405856"/>
                <a:gd name="connsiteX124" fmla="*/ 3338588 w 4769848"/>
                <a:gd name="connsiteY124" fmla="*/ 4375193 h 4405856"/>
                <a:gd name="connsiteX125" fmla="*/ 3349700 w 4769848"/>
                <a:gd name="connsiteY125" fmla="*/ 4345030 h 4405856"/>
                <a:gd name="connsiteX126" fmla="*/ 3395738 w 4769848"/>
                <a:gd name="connsiteY126" fmla="*/ 4318042 h 4405856"/>
                <a:gd name="connsiteX127" fmla="*/ 3446538 w 4769848"/>
                <a:gd name="connsiteY127" fmla="*/ 4391068 h 4405856"/>
                <a:gd name="connsiteX128" fmla="*/ 3495751 w 4769848"/>
                <a:gd name="connsiteY128" fmla="*/ 4394243 h 4405856"/>
                <a:gd name="connsiteX129" fmla="*/ 3451300 w 4769848"/>
                <a:gd name="connsiteY129" fmla="*/ 4300581 h 4405856"/>
                <a:gd name="connsiteX130" fmla="*/ 3408438 w 4769848"/>
                <a:gd name="connsiteY130" fmla="*/ 4232318 h 4405856"/>
                <a:gd name="connsiteX131" fmla="*/ 3451301 w 4769848"/>
                <a:gd name="connsiteY131" fmla="*/ 4216442 h 4405856"/>
                <a:gd name="connsiteX132" fmla="*/ 3432250 w 4769848"/>
                <a:gd name="connsiteY132" fmla="*/ 4175168 h 4405856"/>
                <a:gd name="connsiteX133" fmla="*/ 3484638 w 4769848"/>
                <a:gd name="connsiteY133" fmla="*/ 4184693 h 4405856"/>
                <a:gd name="connsiteX134" fmla="*/ 3464001 w 4769848"/>
                <a:gd name="connsiteY134" fmla="*/ 4151355 h 4405856"/>
                <a:gd name="connsiteX135" fmla="*/ 3485320 w 4769848"/>
                <a:gd name="connsiteY135" fmla="*/ 4134801 h 4405856"/>
                <a:gd name="connsiteX136" fmla="*/ 3606423 w 4769848"/>
                <a:gd name="connsiteY136" fmla="*/ 4220074 h 4405856"/>
                <a:gd name="connsiteX137" fmla="*/ 3641800 w 4769848"/>
                <a:gd name="connsiteY137" fmla="*/ 4206917 h 4405856"/>
                <a:gd name="connsiteX138" fmla="*/ 3694187 w 4769848"/>
                <a:gd name="connsiteY138" fmla="*/ 4272006 h 4405856"/>
                <a:gd name="connsiteX139" fmla="*/ 3714825 w 4769848"/>
                <a:gd name="connsiteY139" fmla="*/ 4330743 h 4405856"/>
                <a:gd name="connsiteX140" fmla="*/ 3822775 w 4769848"/>
                <a:gd name="connsiteY140" fmla="*/ 4349792 h 4405856"/>
                <a:gd name="connsiteX141" fmla="*/ 3762451 w 4769848"/>
                <a:gd name="connsiteY141" fmla="*/ 4283117 h 4405856"/>
                <a:gd name="connsiteX142" fmla="*/ 3759275 w 4769848"/>
                <a:gd name="connsiteY142" fmla="*/ 4214855 h 4405856"/>
                <a:gd name="connsiteX143" fmla="*/ 3813250 w 4769848"/>
                <a:gd name="connsiteY143" fmla="*/ 4270418 h 4405856"/>
                <a:gd name="connsiteX144" fmla="*/ 3862463 w 4769848"/>
                <a:gd name="connsiteY144" fmla="*/ 4275180 h 4405856"/>
                <a:gd name="connsiteX145" fmla="*/ 3856113 w 4769848"/>
                <a:gd name="connsiteY145" fmla="*/ 4225968 h 4405856"/>
                <a:gd name="connsiteX146" fmla="*/ 3916438 w 4769848"/>
                <a:gd name="connsiteY146" fmla="*/ 4230730 h 4405856"/>
                <a:gd name="connsiteX147" fmla="*/ 3978350 w 4769848"/>
                <a:gd name="connsiteY147" fmla="*/ 4273592 h 4405856"/>
                <a:gd name="connsiteX148" fmla="*/ 4010100 w 4769848"/>
                <a:gd name="connsiteY148" fmla="*/ 4260893 h 4405856"/>
                <a:gd name="connsiteX149" fmla="*/ 4003751 w 4769848"/>
                <a:gd name="connsiteY149" fmla="*/ 4225968 h 4405856"/>
                <a:gd name="connsiteX150" fmla="*/ 4045026 w 4769848"/>
                <a:gd name="connsiteY150" fmla="*/ 4202156 h 4405856"/>
                <a:gd name="connsiteX151" fmla="*/ 4129163 w 4769848"/>
                <a:gd name="connsiteY151" fmla="*/ 4259306 h 4405856"/>
                <a:gd name="connsiteX152" fmla="*/ 4146626 w 4769848"/>
                <a:gd name="connsiteY152" fmla="*/ 4157708 h 4405856"/>
                <a:gd name="connsiteX153" fmla="*/ 4121226 w 4769848"/>
                <a:gd name="connsiteY153" fmla="*/ 4135482 h 4405856"/>
                <a:gd name="connsiteX154" fmla="*/ 4048200 w 4769848"/>
                <a:gd name="connsiteY154" fmla="*/ 4092619 h 4405856"/>
                <a:gd name="connsiteX155" fmla="*/ 4070425 w 4769848"/>
                <a:gd name="connsiteY155" fmla="*/ 4067220 h 4405856"/>
                <a:gd name="connsiteX156" fmla="*/ 4091063 w 4769848"/>
                <a:gd name="connsiteY156" fmla="*/ 4044994 h 4405856"/>
                <a:gd name="connsiteX157" fmla="*/ 4145038 w 4769848"/>
                <a:gd name="connsiteY157" fmla="*/ 4076745 h 4405856"/>
                <a:gd name="connsiteX158" fmla="*/ 4151388 w 4769848"/>
                <a:gd name="connsiteY158" fmla="*/ 4032295 h 4405856"/>
                <a:gd name="connsiteX159" fmla="*/ 4095825 w 4769848"/>
                <a:gd name="connsiteY159" fmla="*/ 4008482 h 4405856"/>
                <a:gd name="connsiteX160" fmla="*/ 4094238 w 4769848"/>
                <a:gd name="connsiteY160" fmla="*/ 3998958 h 4405856"/>
                <a:gd name="connsiteX161" fmla="*/ 4081537 w 4769848"/>
                <a:gd name="connsiteY161" fmla="*/ 3960859 h 4405856"/>
                <a:gd name="connsiteX162" fmla="*/ 4087887 w 4769848"/>
                <a:gd name="connsiteY162" fmla="*/ 3913233 h 4405856"/>
                <a:gd name="connsiteX163" fmla="*/ 4099000 w 4769848"/>
                <a:gd name="connsiteY163" fmla="*/ 3857670 h 4405856"/>
                <a:gd name="connsiteX164" fmla="*/ 4060900 w 4769848"/>
                <a:gd name="connsiteY164" fmla="*/ 3827508 h 4405856"/>
                <a:gd name="connsiteX165" fmla="*/ 4094237 w 4769848"/>
                <a:gd name="connsiteY165" fmla="*/ 3817983 h 4405856"/>
                <a:gd name="connsiteX166" fmla="*/ 4072012 w 4769848"/>
                <a:gd name="connsiteY166" fmla="*/ 3781470 h 4405856"/>
                <a:gd name="connsiteX167" fmla="*/ 4110113 w 4769848"/>
                <a:gd name="connsiteY167" fmla="*/ 3776709 h 4405856"/>
                <a:gd name="connsiteX168" fmla="*/ 4116462 w 4769848"/>
                <a:gd name="connsiteY168" fmla="*/ 3743370 h 4405856"/>
                <a:gd name="connsiteX169" fmla="*/ 4178376 w 4769848"/>
                <a:gd name="connsiteY169" fmla="*/ 3752897 h 4405856"/>
                <a:gd name="connsiteX170" fmla="*/ 4211489 w 4769848"/>
                <a:gd name="connsiteY170" fmla="*/ 3768089 h 4405856"/>
                <a:gd name="connsiteX171" fmla="*/ 4177696 w 4769848"/>
                <a:gd name="connsiteY171" fmla="*/ 3809137 h 4405856"/>
                <a:gd name="connsiteX172" fmla="*/ 4216704 w 4769848"/>
                <a:gd name="connsiteY172" fmla="*/ 3916633 h 4405856"/>
                <a:gd name="connsiteX173" fmla="*/ 4269091 w 4769848"/>
                <a:gd name="connsiteY173" fmla="*/ 3947931 h 4405856"/>
                <a:gd name="connsiteX174" fmla="*/ 4321025 w 4769848"/>
                <a:gd name="connsiteY174" fmla="*/ 3905749 h 4405856"/>
                <a:gd name="connsiteX175" fmla="*/ 4406750 w 4769848"/>
                <a:gd name="connsiteY175" fmla="*/ 3857216 h 4405856"/>
                <a:gd name="connsiteX176" fmla="*/ 4389514 w 4769848"/>
                <a:gd name="connsiteY176" fmla="*/ 3768315 h 4405856"/>
                <a:gd name="connsiteX177" fmla="*/ 4466848 w 4769848"/>
                <a:gd name="connsiteY177" fmla="*/ 3635646 h 4405856"/>
                <a:gd name="connsiteX178" fmla="*/ 4759402 w 4769848"/>
                <a:gd name="connsiteY178" fmla="*/ 3302498 h 4405856"/>
                <a:gd name="connsiteX179" fmla="*/ 4677985 w 4769848"/>
                <a:gd name="connsiteY179" fmla="*/ 3293426 h 4405856"/>
                <a:gd name="connsiteX180" fmla="*/ 4682522 w 4769848"/>
                <a:gd name="connsiteY180" fmla="*/ 3201578 h 4405856"/>
                <a:gd name="connsiteX181" fmla="*/ 4633535 w 4769848"/>
                <a:gd name="connsiteY181" fmla="*/ 3176406 h 4405856"/>
                <a:gd name="connsiteX182" fmla="*/ 4549398 w 4769848"/>
                <a:gd name="connsiteY182" fmla="*/ 3207928 h 4405856"/>
                <a:gd name="connsiteX183" fmla="*/ 4512659 w 4769848"/>
                <a:gd name="connsiteY183" fmla="*/ 3171643 h 4405856"/>
                <a:gd name="connsiteX184" fmla="*/ 4557336 w 4769848"/>
                <a:gd name="connsiteY184" fmla="*/ 3148738 h 4405856"/>
                <a:gd name="connsiteX185" fmla="*/ 4428069 w 4769848"/>
                <a:gd name="connsiteY185" fmla="*/ 2935559 h 4405856"/>
                <a:gd name="connsiteX186" fmla="*/ 4443035 w 4769848"/>
                <a:gd name="connsiteY186" fmla="*/ 2905396 h 4405856"/>
                <a:gd name="connsiteX187" fmla="*/ 4419450 w 4769848"/>
                <a:gd name="connsiteY187" fmla="*/ 2789736 h 4405856"/>
                <a:gd name="connsiteX188" fmla="*/ 4260701 w 4769848"/>
                <a:gd name="connsiteY188" fmla="*/ 2778850 h 4405856"/>
                <a:gd name="connsiteX189" fmla="*/ 4227363 w 4769848"/>
                <a:gd name="connsiteY189" fmla="*/ 2827608 h 4405856"/>
                <a:gd name="connsiteX190" fmla="*/ 4138463 w 4769848"/>
                <a:gd name="connsiteY190" fmla="*/ 2842124 h 4405856"/>
                <a:gd name="connsiteX191" fmla="*/ 4144813 w 4769848"/>
                <a:gd name="connsiteY191" fmla="*/ 2820125 h 4405856"/>
                <a:gd name="connsiteX192" fmla="*/ 4091291 w 4769848"/>
                <a:gd name="connsiteY192" fmla="*/ 2804024 h 4405856"/>
                <a:gd name="connsiteX193" fmla="*/ 4066572 w 4769848"/>
                <a:gd name="connsiteY193" fmla="*/ 2638923 h 4405856"/>
                <a:gd name="connsiteX194" fmla="*/ 3786265 w 4769848"/>
                <a:gd name="connsiteY194" fmla="*/ 2572248 h 4405856"/>
                <a:gd name="connsiteX195" fmla="*/ 3649966 w 4769848"/>
                <a:gd name="connsiteY195" fmla="*/ 2615564 h 4405856"/>
                <a:gd name="connsiteX196" fmla="*/ 3517977 w 4769848"/>
                <a:gd name="connsiteY196" fmla="*/ 2608080 h 4405856"/>
                <a:gd name="connsiteX197" fmla="*/ 3385534 w 4769848"/>
                <a:gd name="connsiteY197" fmla="*/ 2497182 h 4405856"/>
                <a:gd name="connsiteX198" fmla="*/ 3172356 w 4769848"/>
                <a:gd name="connsiteY198" fmla="*/ 2193969 h 4405856"/>
                <a:gd name="connsiteX199" fmla="*/ 2773894 w 4769848"/>
                <a:gd name="connsiteY199" fmla="*/ 2054496 h 4405856"/>
                <a:gd name="connsiteX200" fmla="*/ 2537356 w 4769848"/>
                <a:gd name="connsiteY200" fmla="*/ 1741532 h 4405856"/>
                <a:gd name="connsiteX201" fmla="*/ 2571147 w 4769848"/>
                <a:gd name="connsiteY201" fmla="*/ 1716586 h 4405856"/>
                <a:gd name="connsiteX202" fmla="*/ 2630791 w 4769848"/>
                <a:gd name="connsiteY202" fmla="*/ 1799589 h 4405856"/>
                <a:gd name="connsiteX203" fmla="*/ 2650975 w 4769848"/>
                <a:gd name="connsiteY203" fmla="*/ 1782126 h 4405856"/>
                <a:gd name="connsiteX204" fmla="*/ 2694065 w 4769848"/>
                <a:gd name="connsiteY204" fmla="*/ 1812970 h 4405856"/>
                <a:gd name="connsiteX205" fmla="*/ 2782738 w 4769848"/>
                <a:gd name="connsiteY205" fmla="*/ 1759221 h 4405856"/>
                <a:gd name="connsiteX206" fmla="*/ 2798840 w 4769848"/>
                <a:gd name="connsiteY206" fmla="*/ 1738811 h 4405856"/>
                <a:gd name="connsiteX207" fmla="*/ 2857123 w 4769848"/>
                <a:gd name="connsiteY207" fmla="*/ 1739037 h 4405856"/>
                <a:gd name="connsiteX208" fmla="*/ 2873226 w 4769848"/>
                <a:gd name="connsiteY208" fmla="*/ 1705927 h 4405856"/>
                <a:gd name="connsiteX209" fmla="*/ 2854402 w 4769848"/>
                <a:gd name="connsiteY209" fmla="*/ 1680300 h 4405856"/>
                <a:gd name="connsiteX210" fmla="*/ 2787274 w 4769848"/>
                <a:gd name="connsiteY210" fmla="*/ 1700257 h 4405856"/>
                <a:gd name="connsiteX211" fmla="*/ 2765502 w 4769848"/>
                <a:gd name="connsiteY211" fmla="*/ 1646736 h 4405856"/>
                <a:gd name="connsiteX212" fmla="*/ 2786820 w 4769848"/>
                <a:gd name="connsiteY212" fmla="*/ 1617026 h 4405856"/>
                <a:gd name="connsiteX213" fmla="*/ 2730350 w 4769848"/>
                <a:gd name="connsiteY213" fmla="*/ 1513612 h 4405856"/>
                <a:gd name="connsiteX214" fmla="*/ 2681819 w 4769848"/>
                <a:gd name="connsiteY214" fmla="*/ 1552393 h 4405856"/>
                <a:gd name="connsiteX215" fmla="*/ 2592464 w 4769848"/>
                <a:gd name="connsiteY215" fmla="*/ 1497737 h 4405856"/>
                <a:gd name="connsiteX216" fmla="*/ 2644398 w 4769848"/>
                <a:gd name="connsiteY216" fmla="*/ 1405208 h 4405856"/>
                <a:gd name="connsiteX217" fmla="*/ 2601536 w 4769848"/>
                <a:gd name="connsiteY217" fmla="*/ 1284105 h 4405856"/>
                <a:gd name="connsiteX218" fmla="*/ 2616277 w 4769848"/>
                <a:gd name="connsiteY218" fmla="*/ 1160053 h 4405856"/>
                <a:gd name="connsiteX219" fmla="*/ 2711527 w 4769848"/>
                <a:gd name="connsiteY219" fmla="*/ 1086348 h 4405856"/>
                <a:gd name="connsiteX220" fmla="*/ 2816756 w 4769848"/>
                <a:gd name="connsiteY220" fmla="*/ 1063896 h 4405856"/>
                <a:gd name="connsiteX221" fmla="*/ 2753709 w 4769848"/>
                <a:gd name="connsiteY221" fmla="*/ 974089 h 4405856"/>
                <a:gd name="connsiteX222" fmla="*/ 2736473 w 4769848"/>
                <a:gd name="connsiteY222" fmla="*/ 1018766 h 4405856"/>
                <a:gd name="connsiteX223" fmla="*/ 2693158 w 4769848"/>
                <a:gd name="connsiteY223" fmla="*/ 971595 h 4405856"/>
                <a:gd name="connsiteX224" fmla="*/ 2714476 w 4769848"/>
                <a:gd name="connsiteY224" fmla="*/ 886323 h 4405856"/>
                <a:gd name="connsiteX225" fmla="*/ 2787500 w 4769848"/>
                <a:gd name="connsiteY225" fmla="*/ 789032 h 4405856"/>
                <a:gd name="connsiteX226" fmla="*/ 2770491 w 4769848"/>
                <a:gd name="connsiteY226" fmla="*/ 682443 h 4405856"/>
                <a:gd name="connsiteX227" fmla="*/ 2599269 w 4769848"/>
                <a:gd name="connsiteY227" fmla="*/ 692194 h 4405856"/>
                <a:gd name="connsiteX228" fmla="*/ 2579991 w 4769848"/>
                <a:gd name="connsiteY228" fmla="*/ 734831 h 4405856"/>
                <a:gd name="connsiteX229" fmla="*/ 2547788 w 4769848"/>
                <a:gd name="connsiteY229" fmla="*/ 667248 h 4405856"/>
                <a:gd name="connsiteX230" fmla="*/ 2518078 w 4769848"/>
                <a:gd name="connsiteY230" fmla="*/ 707616 h 4405856"/>
                <a:gd name="connsiteX231" fmla="*/ 2332569 w 4769848"/>
                <a:gd name="connsiteY231" fmla="*/ 741180 h 4405856"/>
                <a:gd name="connsiteX0" fmla="*/ 2337566 w 4774845"/>
                <a:gd name="connsiteY0" fmla="*/ 741180 h 4405856"/>
                <a:gd name="connsiteX1" fmla="*/ 2011447 w 4774845"/>
                <a:gd name="connsiteY1" fmla="*/ 583337 h 4405856"/>
                <a:gd name="connsiteX2" fmla="*/ 2051359 w 4774845"/>
                <a:gd name="connsiteY2" fmla="*/ 433432 h 4405856"/>
                <a:gd name="connsiteX3" fmla="*/ 1997385 w 4774845"/>
                <a:gd name="connsiteY3" fmla="*/ 423907 h 4405856"/>
                <a:gd name="connsiteX4" fmla="*/ 1994210 w 4774845"/>
                <a:gd name="connsiteY4" fmla="*/ 395333 h 4405856"/>
                <a:gd name="connsiteX5" fmla="*/ 2038660 w 4774845"/>
                <a:gd name="connsiteY5" fmla="*/ 403270 h 4405856"/>
                <a:gd name="connsiteX6" fmla="*/ 1981510 w 4774845"/>
                <a:gd name="connsiteY6" fmla="*/ 315957 h 4405856"/>
                <a:gd name="connsiteX7" fmla="*/ 1992622 w 4774845"/>
                <a:gd name="connsiteY7" fmla="*/ 355645 h 4405856"/>
                <a:gd name="connsiteX8" fmla="*/ 1940234 w 4774845"/>
                <a:gd name="connsiteY8" fmla="*/ 320720 h 4405856"/>
                <a:gd name="connsiteX9" fmla="*/ 1960872 w 4774845"/>
                <a:gd name="connsiteY9" fmla="*/ 287383 h 4405856"/>
                <a:gd name="connsiteX10" fmla="*/ 1925947 w 4774845"/>
                <a:gd name="connsiteY10" fmla="*/ 225472 h 4405856"/>
                <a:gd name="connsiteX11" fmla="*/ 1959284 w 4774845"/>
                <a:gd name="connsiteY11" fmla="*/ 227061 h 4405856"/>
                <a:gd name="connsiteX12" fmla="*/ 1916422 w 4774845"/>
                <a:gd name="connsiteY12" fmla="*/ 133398 h 4405856"/>
                <a:gd name="connsiteX13" fmla="*/ 1891023 w 4774845"/>
                <a:gd name="connsiteY13" fmla="*/ 131810 h 4405856"/>
                <a:gd name="connsiteX14" fmla="*/ 1879910 w 4774845"/>
                <a:gd name="connsiteY14" fmla="*/ 84185 h 4405856"/>
                <a:gd name="connsiteX15" fmla="*/ 1911659 w 4774845"/>
                <a:gd name="connsiteY15" fmla="*/ 66723 h 4405856"/>
                <a:gd name="connsiteX16" fmla="*/ 1906897 w 4774845"/>
                <a:gd name="connsiteY16" fmla="*/ 23861 h 4405856"/>
                <a:gd name="connsiteX17" fmla="*/ 1848160 w 4774845"/>
                <a:gd name="connsiteY17" fmla="*/ 28624 h 4405856"/>
                <a:gd name="connsiteX18" fmla="*/ 1654485 w 4774845"/>
                <a:gd name="connsiteY18" fmla="*/ 127049 h 4405856"/>
                <a:gd name="connsiteX19" fmla="*/ 1619560 w 4774845"/>
                <a:gd name="connsiteY19" fmla="*/ 252462 h 4405856"/>
                <a:gd name="connsiteX20" fmla="*/ 1624322 w 4774845"/>
                <a:gd name="connsiteY20" fmla="*/ 288974 h 4405856"/>
                <a:gd name="connsiteX21" fmla="*/ 1595747 w 4774845"/>
                <a:gd name="connsiteY21" fmla="*/ 303261 h 4405856"/>
                <a:gd name="connsiteX22" fmla="*/ 1664009 w 4774845"/>
                <a:gd name="connsiteY22" fmla="*/ 482645 h 4405856"/>
                <a:gd name="connsiteX23" fmla="*/ 1576698 w 4774845"/>
                <a:gd name="connsiteY23" fmla="*/ 400099 h 4405856"/>
                <a:gd name="connsiteX24" fmla="*/ 1525897 w 4774845"/>
                <a:gd name="connsiteY24" fmla="*/ 366762 h 4405856"/>
                <a:gd name="connsiteX25" fmla="*/ 1497322 w 4774845"/>
                <a:gd name="connsiteY25" fmla="*/ 401687 h 4405856"/>
                <a:gd name="connsiteX26" fmla="*/ 1495735 w 4774845"/>
                <a:gd name="connsiteY26" fmla="*/ 515987 h 4405856"/>
                <a:gd name="connsiteX27" fmla="*/ 1510022 w 4774845"/>
                <a:gd name="connsiteY27" fmla="*/ 612820 h 4405856"/>
                <a:gd name="connsiteX28" fmla="*/ 1427472 w 4774845"/>
                <a:gd name="connsiteY28" fmla="*/ 620761 h 4405856"/>
                <a:gd name="connsiteX29" fmla="*/ 1451285 w 4774845"/>
                <a:gd name="connsiteY29" fmla="*/ 590598 h 4405856"/>
                <a:gd name="connsiteX30" fmla="*/ 1387785 w 4774845"/>
                <a:gd name="connsiteY30" fmla="*/ 547736 h 4405856"/>
                <a:gd name="connsiteX31" fmla="*/ 1346510 w 4774845"/>
                <a:gd name="connsiteY31" fmla="*/ 501699 h 4405856"/>
                <a:gd name="connsiteX32" fmla="*/ 1297297 w 4774845"/>
                <a:gd name="connsiteY32" fmla="*/ 512811 h 4405856"/>
                <a:gd name="connsiteX33" fmla="*/ 1325872 w 4774845"/>
                <a:gd name="connsiteY33" fmla="*/ 446136 h 4405856"/>
                <a:gd name="connsiteX34" fmla="*/ 1295709 w 4774845"/>
                <a:gd name="connsiteY34" fmla="*/ 481062 h 4405856"/>
                <a:gd name="connsiteX35" fmla="*/ 1262372 w 4774845"/>
                <a:gd name="connsiteY35" fmla="*/ 423911 h 4405856"/>
                <a:gd name="connsiteX36" fmla="*/ 1243322 w 4774845"/>
                <a:gd name="connsiteY36" fmla="*/ 417561 h 4405856"/>
                <a:gd name="connsiteX37" fmla="*/ 1241735 w 4774845"/>
                <a:gd name="connsiteY37" fmla="*/ 376287 h 4405856"/>
                <a:gd name="connsiteX38" fmla="*/ 1206810 w 4774845"/>
                <a:gd name="connsiteY38" fmla="*/ 273100 h 4405856"/>
                <a:gd name="connsiteX39" fmla="*/ 1167122 w 4774845"/>
                <a:gd name="connsiteY39" fmla="*/ 219123 h 4405856"/>
                <a:gd name="connsiteX40" fmla="*/ 1243323 w 4774845"/>
                <a:gd name="connsiteY40" fmla="*/ 282624 h 4405856"/>
                <a:gd name="connsiteX41" fmla="*/ 1302061 w 4774845"/>
                <a:gd name="connsiteY41" fmla="*/ 320723 h 4405856"/>
                <a:gd name="connsiteX42" fmla="*/ 1325872 w 4774845"/>
                <a:gd name="connsiteY42" fmla="*/ 281036 h 4405856"/>
                <a:gd name="connsiteX43" fmla="*/ 1344922 w 4774845"/>
                <a:gd name="connsiteY43" fmla="*/ 215949 h 4405856"/>
                <a:gd name="connsiteX44" fmla="*/ 1306822 w 4774845"/>
                <a:gd name="connsiteY44" fmla="*/ 185786 h 4405856"/>
                <a:gd name="connsiteX45" fmla="*/ 1333810 w 4774845"/>
                <a:gd name="connsiteY45" fmla="*/ 144511 h 4405856"/>
                <a:gd name="connsiteX46" fmla="*/ 1286185 w 4774845"/>
                <a:gd name="connsiteY46" fmla="*/ 50848 h 4405856"/>
                <a:gd name="connsiteX47" fmla="*/ 1268722 w 4774845"/>
                <a:gd name="connsiteY47" fmla="*/ 6399 h 4405856"/>
                <a:gd name="connsiteX48" fmla="*/ 1132197 w 4774845"/>
                <a:gd name="connsiteY48" fmla="*/ 120699 h 4405856"/>
                <a:gd name="connsiteX49" fmla="*/ 1070284 w 4774845"/>
                <a:gd name="connsiteY49" fmla="*/ 115936 h 4405856"/>
                <a:gd name="connsiteX50" fmla="*/ 1057585 w 4774845"/>
                <a:gd name="connsiteY50" fmla="*/ 57199 h 4405856"/>
                <a:gd name="connsiteX51" fmla="*/ 971860 w 4774845"/>
                <a:gd name="connsiteY51" fmla="*/ 104824 h 4405856"/>
                <a:gd name="connsiteX52" fmla="*/ 908360 w 4774845"/>
                <a:gd name="connsiteY52" fmla="*/ 139748 h 4405856"/>
                <a:gd name="connsiteX53" fmla="*/ 813109 w 4774845"/>
                <a:gd name="connsiteY53" fmla="*/ 147686 h 4405856"/>
                <a:gd name="connsiteX54" fmla="*/ 790885 w 4774845"/>
                <a:gd name="connsiteY54" fmla="*/ 177849 h 4405856"/>
                <a:gd name="connsiteX55" fmla="*/ 754372 w 4774845"/>
                <a:gd name="connsiteY55" fmla="*/ 201661 h 4405856"/>
                <a:gd name="connsiteX56" fmla="*/ 789298 w 4774845"/>
                <a:gd name="connsiteY56" fmla="*/ 288974 h 4405856"/>
                <a:gd name="connsiteX57" fmla="*/ 656629 w 4774845"/>
                <a:gd name="connsiteY57" fmla="*/ 542516 h 4405856"/>
                <a:gd name="connsiteX58" fmla="*/ 602654 w 4774845"/>
                <a:gd name="connsiteY58" fmla="*/ 580843 h 4405856"/>
                <a:gd name="connsiteX59" fmla="*/ 674545 w 4774845"/>
                <a:gd name="connsiteY59" fmla="*/ 633231 h 4405856"/>
                <a:gd name="connsiteX60" fmla="*/ 637579 w 4774845"/>
                <a:gd name="connsiteY60" fmla="*/ 673825 h 4405856"/>
                <a:gd name="connsiteX61" fmla="*/ 655042 w 4774845"/>
                <a:gd name="connsiteY61" fmla="*/ 720316 h 4405856"/>
                <a:gd name="connsiteX62" fmla="*/ 586325 w 4774845"/>
                <a:gd name="connsiteY62" fmla="*/ 701719 h 4405856"/>
                <a:gd name="connsiteX63" fmla="*/ 531217 w 4774845"/>
                <a:gd name="connsiteY63" fmla="*/ 726665 h 4405856"/>
                <a:gd name="connsiteX64" fmla="*/ 464315 w 4774845"/>
                <a:gd name="connsiteY64" fmla="*/ 695143 h 4405856"/>
                <a:gd name="connsiteX65" fmla="*/ 465903 w 4774845"/>
                <a:gd name="connsiteY65" fmla="*/ 652734 h 4405856"/>
                <a:gd name="connsiteX66" fmla="*/ 354324 w 4774845"/>
                <a:gd name="connsiteY66" fmla="*/ 675412 h 4405856"/>
                <a:gd name="connsiteX67" fmla="*/ 344573 w 4774845"/>
                <a:gd name="connsiteY67" fmla="*/ 760457 h 4405856"/>
                <a:gd name="connsiteX68" fmla="*/ 265425 w 4774845"/>
                <a:gd name="connsiteY68" fmla="*/ 865236 h 4405856"/>
                <a:gd name="connsiteX69" fmla="*/ 179700 w 4774845"/>
                <a:gd name="connsiteY69" fmla="*/ 828724 h 4405856"/>
                <a:gd name="connsiteX70" fmla="*/ 154300 w 4774845"/>
                <a:gd name="connsiteY70" fmla="*/ 869999 h 4405856"/>
                <a:gd name="connsiteX71" fmla="*/ 89213 w 4774845"/>
                <a:gd name="connsiteY71" fmla="*/ 812848 h 4405856"/>
                <a:gd name="connsiteX72" fmla="*/ 63814 w 4774845"/>
                <a:gd name="connsiteY72" fmla="*/ 881111 h 4405856"/>
                <a:gd name="connsiteX73" fmla="*/ 5076 w 4774845"/>
                <a:gd name="connsiteY73" fmla="*/ 873173 h 4405856"/>
                <a:gd name="connsiteX74" fmla="*/ 11426 w 4774845"/>
                <a:gd name="connsiteY74" fmla="*/ 874761 h 4405856"/>
                <a:gd name="connsiteX75" fmla="*/ 78779 w 4774845"/>
                <a:gd name="connsiteY75" fmla="*/ 1394776 h 4405856"/>
                <a:gd name="connsiteX76" fmla="*/ 587913 w 4774845"/>
                <a:gd name="connsiteY76" fmla="*/ 2288539 h 4405856"/>
                <a:gd name="connsiteX77" fmla="*/ 602428 w 4774845"/>
                <a:gd name="connsiteY77" fmla="*/ 2324825 h 4405856"/>
                <a:gd name="connsiteX78" fmla="*/ 616942 w 4774845"/>
                <a:gd name="connsiteY78" fmla="*/ 2390139 h 4405856"/>
                <a:gd name="connsiteX79" fmla="*/ 638713 w 4774845"/>
                <a:gd name="connsiteY79" fmla="*/ 2440939 h 4405856"/>
                <a:gd name="connsiteX80" fmla="*/ 674999 w 4774845"/>
                <a:gd name="connsiteY80" fmla="*/ 2557053 h 4405856"/>
                <a:gd name="connsiteX81" fmla="*/ 696770 w 4774845"/>
                <a:gd name="connsiteY81" fmla="*/ 2622368 h 4405856"/>
                <a:gd name="connsiteX82" fmla="*/ 704028 w 4774845"/>
                <a:gd name="connsiteY82" fmla="*/ 2644139 h 4405856"/>
                <a:gd name="connsiteX83" fmla="*/ 725799 w 4774845"/>
                <a:gd name="connsiteY83" fmla="*/ 2687682 h 4405856"/>
                <a:gd name="connsiteX84" fmla="*/ 747570 w 4774845"/>
                <a:gd name="connsiteY84" fmla="*/ 2738482 h 4405856"/>
                <a:gd name="connsiteX85" fmla="*/ 754828 w 4774845"/>
                <a:gd name="connsiteY85" fmla="*/ 2767511 h 4405856"/>
                <a:gd name="connsiteX86" fmla="*/ 791113 w 4774845"/>
                <a:gd name="connsiteY86" fmla="*/ 2818311 h 4405856"/>
                <a:gd name="connsiteX87" fmla="*/ 812885 w 4774845"/>
                <a:gd name="connsiteY87" fmla="*/ 2876368 h 4405856"/>
                <a:gd name="connsiteX88" fmla="*/ 834656 w 4774845"/>
                <a:gd name="connsiteY88" fmla="*/ 2898139 h 4405856"/>
                <a:gd name="connsiteX89" fmla="*/ 870942 w 4774845"/>
                <a:gd name="connsiteY89" fmla="*/ 2970711 h 4405856"/>
                <a:gd name="connsiteX90" fmla="*/ 907228 w 4774845"/>
                <a:gd name="connsiteY90" fmla="*/ 3021511 h 4405856"/>
                <a:gd name="connsiteX91" fmla="*/ 914485 w 4774845"/>
                <a:gd name="connsiteY91" fmla="*/ 3043282 h 4405856"/>
                <a:gd name="connsiteX92" fmla="*/ 965285 w 4774845"/>
                <a:gd name="connsiteY92" fmla="*/ 3108596 h 4405856"/>
                <a:gd name="connsiteX93" fmla="*/ 994313 w 4774845"/>
                <a:gd name="connsiteY93" fmla="*/ 3173911 h 4405856"/>
                <a:gd name="connsiteX94" fmla="*/ 1016085 w 4774845"/>
                <a:gd name="connsiteY94" fmla="*/ 3202939 h 4405856"/>
                <a:gd name="connsiteX95" fmla="*/ 1030599 w 4774845"/>
                <a:gd name="connsiteY95" fmla="*/ 3260996 h 4405856"/>
                <a:gd name="connsiteX96" fmla="*/ 1037856 w 4774845"/>
                <a:gd name="connsiteY96" fmla="*/ 3282768 h 4405856"/>
                <a:gd name="connsiteX97" fmla="*/ 1045113 w 4774845"/>
                <a:gd name="connsiteY97" fmla="*/ 3311796 h 4405856"/>
                <a:gd name="connsiteX98" fmla="*/ 1052370 w 4774845"/>
                <a:gd name="connsiteY98" fmla="*/ 3377111 h 4405856"/>
                <a:gd name="connsiteX99" fmla="*/ 1074142 w 4774845"/>
                <a:gd name="connsiteY99" fmla="*/ 3435168 h 4405856"/>
                <a:gd name="connsiteX100" fmla="*/ 1103170 w 4774845"/>
                <a:gd name="connsiteY100" fmla="*/ 3478711 h 4405856"/>
                <a:gd name="connsiteX101" fmla="*/ 1132199 w 4774845"/>
                <a:gd name="connsiteY101" fmla="*/ 3529511 h 4405856"/>
                <a:gd name="connsiteX102" fmla="*/ 1161228 w 4774845"/>
                <a:gd name="connsiteY102" fmla="*/ 3551282 h 4405856"/>
                <a:gd name="connsiteX103" fmla="*/ 1204770 w 4774845"/>
                <a:gd name="connsiteY103" fmla="*/ 3594825 h 4405856"/>
                <a:gd name="connsiteX104" fmla="*/ 1233799 w 4774845"/>
                <a:gd name="connsiteY104" fmla="*/ 3616596 h 4405856"/>
                <a:gd name="connsiteX105" fmla="*/ 1270085 w 4774845"/>
                <a:gd name="connsiteY105" fmla="*/ 3660139 h 4405856"/>
                <a:gd name="connsiteX106" fmla="*/ 1299113 w 4774845"/>
                <a:gd name="connsiteY106" fmla="*/ 3681911 h 4405856"/>
                <a:gd name="connsiteX107" fmla="*/ 1371685 w 4774845"/>
                <a:gd name="connsiteY107" fmla="*/ 3747225 h 4405856"/>
                <a:gd name="connsiteX108" fmla="*/ 1407970 w 4774845"/>
                <a:gd name="connsiteY108" fmla="*/ 3790768 h 4405856"/>
                <a:gd name="connsiteX109" fmla="*/ 1429742 w 4774845"/>
                <a:gd name="connsiteY109" fmla="*/ 3805282 h 4405856"/>
                <a:gd name="connsiteX110" fmla="*/ 1466028 w 4774845"/>
                <a:gd name="connsiteY110" fmla="*/ 3848825 h 4405856"/>
                <a:gd name="connsiteX111" fmla="*/ 1495056 w 4774845"/>
                <a:gd name="connsiteY111" fmla="*/ 3870596 h 4405856"/>
                <a:gd name="connsiteX112" fmla="*/ 1589399 w 4774845"/>
                <a:gd name="connsiteY112" fmla="*/ 3914139 h 4405856"/>
                <a:gd name="connsiteX113" fmla="*/ 2039342 w 4774845"/>
                <a:gd name="connsiteY113" fmla="*/ 3899625 h 4405856"/>
                <a:gd name="connsiteX114" fmla="*/ 2090142 w 4774845"/>
                <a:gd name="connsiteY114" fmla="*/ 3885111 h 4405856"/>
                <a:gd name="connsiteX115" fmla="*/ 2177228 w 4774845"/>
                <a:gd name="connsiteY115" fmla="*/ 3877853 h 4405856"/>
                <a:gd name="connsiteX116" fmla="*/ 2257056 w 4774845"/>
                <a:gd name="connsiteY116" fmla="*/ 3863339 h 4405856"/>
                <a:gd name="connsiteX117" fmla="*/ 2315113 w 4774845"/>
                <a:gd name="connsiteY117" fmla="*/ 3856082 h 4405856"/>
                <a:gd name="connsiteX118" fmla="*/ 2344142 w 4774845"/>
                <a:gd name="connsiteY118" fmla="*/ 3841568 h 4405856"/>
                <a:gd name="connsiteX119" fmla="*/ 2409456 w 4774845"/>
                <a:gd name="connsiteY119" fmla="*/ 3819796 h 4405856"/>
                <a:gd name="connsiteX120" fmla="*/ 2445742 w 4774845"/>
                <a:gd name="connsiteY120" fmla="*/ 3805282 h 4405856"/>
                <a:gd name="connsiteX121" fmla="*/ 2547342 w 4774845"/>
                <a:gd name="connsiteY121" fmla="*/ 3790768 h 4405856"/>
                <a:gd name="connsiteX122" fmla="*/ 2576370 w 4774845"/>
                <a:gd name="connsiteY122" fmla="*/ 3783511 h 4405856"/>
                <a:gd name="connsiteX123" fmla="*/ 3196856 w 4774845"/>
                <a:gd name="connsiteY123" fmla="*/ 4130265 h 4405856"/>
                <a:gd name="connsiteX124" fmla="*/ 3283260 w 4774845"/>
                <a:gd name="connsiteY124" fmla="*/ 4316455 h 4405856"/>
                <a:gd name="connsiteX125" fmla="*/ 3343585 w 4774845"/>
                <a:gd name="connsiteY125" fmla="*/ 4375193 h 4405856"/>
                <a:gd name="connsiteX126" fmla="*/ 3354697 w 4774845"/>
                <a:gd name="connsiteY126" fmla="*/ 4345030 h 4405856"/>
                <a:gd name="connsiteX127" fmla="*/ 3400735 w 4774845"/>
                <a:gd name="connsiteY127" fmla="*/ 4318042 h 4405856"/>
                <a:gd name="connsiteX128" fmla="*/ 3451535 w 4774845"/>
                <a:gd name="connsiteY128" fmla="*/ 4391068 h 4405856"/>
                <a:gd name="connsiteX129" fmla="*/ 3500748 w 4774845"/>
                <a:gd name="connsiteY129" fmla="*/ 4394243 h 4405856"/>
                <a:gd name="connsiteX130" fmla="*/ 3456297 w 4774845"/>
                <a:gd name="connsiteY130" fmla="*/ 4300581 h 4405856"/>
                <a:gd name="connsiteX131" fmla="*/ 3413435 w 4774845"/>
                <a:gd name="connsiteY131" fmla="*/ 4232318 h 4405856"/>
                <a:gd name="connsiteX132" fmla="*/ 3456298 w 4774845"/>
                <a:gd name="connsiteY132" fmla="*/ 4216442 h 4405856"/>
                <a:gd name="connsiteX133" fmla="*/ 3437247 w 4774845"/>
                <a:gd name="connsiteY133" fmla="*/ 4175168 h 4405856"/>
                <a:gd name="connsiteX134" fmla="*/ 3489635 w 4774845"/>
                <a:gd name="connsiteY134" fmla="*/ 4184693 h 4405856"/>
                <a:gd name="connsiteX135" fmla="*/ 3468998 w 4774845"/>
                <a:gd name="connsiteY135" fmla="*/ 4151355 h 4405856"/>
                <a:gd name="connsiteX136" fmla="*/ 3490317 w 4774845"/>
                <a:gd name="connsiteY136" fmla="*/ 4134801 h 4405856"/>
                <a:gd name="connsiteX137" fmla="*/ 3611420 w 4774845"/>
                <a:gd name="connsiteY137" fmla="*/ 4220074 h 4405856"/>
                <a:gd name="connsiteX138" fmla="*/ 3646797 w 4774845"/>
                <a:gd name="connsiteY138" fmla="*/ 4206917 h 4405856"/>
                <a:gd name="connsiteX139" fmla="*/ 3699184 w 4774845"/>
                <a:gd name="connsiteY139" fmla="*/ 4272006 h 4405856"/>
                <a:gd name="connsiteX140" fmla="*/ 3719822 w 4774845"/>
                <a:gd name="connsiteY140" fmla="*/ 4330743 h 4405856"/>
                <a:gd name="connsiteX141" fmla="*/ 3827772 w 4774845"/>
                <a:gd name="connsiteY141" fmla="*/ 4349792 h 4405856"/>
                <a:gd name="connsiteX142" fmla="*/ 3767448 w 4774845"/>
                <a:gd name="connsiteY142" fmla="*/ 4283117 h 4405856"/>
                <a:gd name="connsiteX143" fmla="*/ 3764272 w 4774845"/>
                <a:gd name="connsiteY143" fmla="*/ 4214855 h 4405856"/>
                <a:gd name="connsiteX144" fmla="*/ 3818247 w 4774845"/>
                <a:gd name="connsiteY144" fmla="*/ 4270418 h 4405856"/>
                <a:gd name="connsiteX145" fmla="*/ 3867460 w 4774845"/>
                <a:gd name="connsiteY145" fmla="*/ 4275180 h 4405856"/>
                <a:gd name="connsiteX146" fmla="*/ 3861110 w 4774845"/>
                <a:gd name="connsiteY146" fmla="*/ 4225968 h 4405856"/>
                <a:gd name="connsiteX147" fmla="*/ 3921435 w 4774845"/>
                <a:gd name="connsiteY147" fmla="*/ 4230730 h 4405856"/>
                <a:gd name="connsiteX148" fmla="*/ 3983347 w 4774845"/>
                <a:gd name="connsiteY148" fmla="*/ 4273592 h 4405856"/>
                <a:gd name="connsiteX149" fmla="*/ 4015097 w 4774845"/>
                <a:gd name="connsiteY149" fmla="*/ 4260893 h 4405856"/>
                <a:gd name="connsiteX150" fmla="*/ 4008748 w 4774845"/>
                <a:gd name="connsiteY150" fmla="*/ 4225968 h 4405856"/>
                <a:gd name="connsiteX151" fmla="*/ 4050023 w 4774845"/>
                <a:gd name="connsiteY151" fmla="*/ 4202156 h 4405856"/>
                <a:gd name="connsiteX152" fmla="*/ 4134160 w 4774845"/>
                <a:gd name="connsiteY152" fmla="*/ 4259306 h 4405856"/>
                <a:gd name="connsiteX153" fmla="*/ 4151623 w 4774845"/>
                <a:gd name="connsiteY153" fmla="*/ 4157708 h 4405856"/>
                <a:gd name="connsiteX154" fmla="*/ 4126223 w 4774845"/>
                <a:gd name="connsiteY154" fmla="*/ 4135482 h 4405856"/>
                <a:gd name="connsiteX155" fmla="*/ 4053197 w 4774845"/>
                <a:gd name="connsiteY155" fmla="*/ 4092619 h 4405856"/>
                <a:gd name="connsiteX156" fmla="*/ 4075422 w 4774845"/>
                <a:gd name="connsiteY156" fmla="*/ 4067220 h 4405856"/>
                <a:gd name="connsiteX157" fmla="*/ 4096060 w 4774845"/>
                <a:gd name="connsiteY157" fmla="*/ 4044994 h 4405856"/>
                <a:gd name="connsiteX158" fmla="*/ 4150035 w 4774845"/>
                <a:gd name="connsiteY158" fmla="*/ 4076745 h 4405856"/>
                <a:gd name="connsiteX159" fmla="*/ 4156385 w 4774845"/>
                <a:gd name="connsiteY159" fmla="*/ 4032295 h 4405856"/>
                <a:gd name="connsiteX160" fmla="*/ 4100822 w 4774845"/>
                <a:gd name="connsiteY160" fmla="*/ 4008482 h 4405856"/>
                <a:gd name="connsiteX161" fmla="*/ 4099235 w 4774845"/>
                <a:gd name="connsiteY161" fmla="*/ 3998958 h 4405856"/>
                <a:gd name="connsiteX162" fmla="*/ 4086534 w 4774845"/>
                <a:gd name="connsiteY162" fmla="*/ 3960859 h 4405856"/>
                <a:gd name="connsiteX163" fmla="*/ 4092884 w 4774845"/>
                <a:gd name="connsiteY163" fmla="*/ 3913233 h 4405856"/>
                <a:gd name="connsiteX164" fmla="*/ 4103997 w 4774845"/>
                <a:gd name="connsiteY164" fmla="*/ 3857670 h 4405856"/>
                <a:gd name="connsiteX165" fmla="*/ 4065897 w 4774845"/>
                <a:gd name="connsiteY165" fmla="*/ 3827508 h 4405856"/>
                <a:gd name="connsiteX166" fmla="*/ 4099234 w 4774845"/>
                <a:gd name="connsiteY166" fmla="*/ 3817983 h 4405856"/>
                <a:gd name="connsiteX167" fmla="*/ 4077009 w 4774845"/>
                <a:gd name="connsiteY167" fmla="*/ 3781470 h 4405856"/>
                <a:gd name="connsiteX168" fmla="*/ 4115110 w 4774845"/>
                <a:gd name="connsiteY168" fmla="*/ 3776709 h 4405856"/>
                <a:gd name="connsiteX169" fmla="*/ 4121459 w 4774845"/>
                <a:gd name="connsiteY169" fmla="*/ 3743370 h 4405856"/>
                <a:gd name="connsiteX170" fmla="*/ 4183373 w 4774845"/>
                <a:gd name="connsiteY170" fmla="*/ 3752897 h 4405856"/>
                <a:gd name="connsiteX171" fmla="*/ 4216486 w 4774845"/>
                <a:gd name="connsiteY171" fmla="*/ 3768089 h 4405856"/>
                <a:gd name="connsiteX172" fmla="*/ 4182693 w 4774845"/>
                <a:gd name="connsiteY172" fmla="*/ 3809137 h 4405856"/>
                <a:gd name="connsiteX173" fmla="*/ 4221701 w 4774845"/>
                <a:gd name="connsiteY173" fmla="*/ 3916633 h 4405856"/>
                <a:gd name="connsiteX174" fmla="*/ 4274088 w 4774845"/>
                <a:gd name="connsiteY174" fmla="*/ 3947931 h 4405856"/>
                <a:gd name="connsiteX175" fmla="*/ 4326022 w 4774845"/>
                <a:gd name="connsiteY175" fmla="*/ 3905749 h 4405856"/>
                <a:gd name="connsiteX176" fmla="*/ 4411747 w 4774845"/>
                <a:gd name="connsiteY176" fmla="*/ 3857216 h 4405856"/>
                <a:gd name="connsiteX177" fmla="*/ 4394511 w 4774845"/>
                <a:gd name="connsiteY177" fmla="*/ 3768315 h 4405856"/>
                <a:gd name="connsiteX178" fmla="*/ 4471845 w 4774845"/>
                <a:gd name="connsiteY178" fmla="*/ 3635646 h 4405856"/>
                <a:gd name="connsiteX179" fmla="*/ 4764399 w 4774845"/>
                <a:gd name="connsiteY179" fmla="*/ 3302498 h 4405856"/>
                <a:gd name="connsiteX180" fmla="*/ 4682982 w 4774845"/>
                <a:gd name="connsiteY180" fmla="*/ 3293426 h 4405856"/>
                <a:gd name="connsiteX181" fmla="*/ 4687519 w 4774845"/>
                <a:gd name="connsiteY181" fmla="*/ 3201578 h 4405856"/>
                <a:gd name="connsiteX182" fmla="*/ 4638532 w 4774845"/>
                <a:gd name="connsiteY182" fmla="*/ 3176406 h 4405856"/>
                <a:gd name="connsiteX183" fmla="*/ 4554395 w 4774845"/>
                <a:gd name="connsiteY183" fmla="*/ 3207928 h 4405856"/>
                <a:gd name="connsiteX184" fmla="*/ 4517656 w 4774845"/>
                <a:gd name="connsiteY184" fmla="*/ 3171643 h 4405856"/>
                <a:gd name="connsiteX185" fmla="*/ 4562333 w 4774845"/>
                <a:gd name="connsiteY185" fmla="*/ 3148738 h 4405856"/>
                <a:gd name="connsiteX186" fmla="*/ 4433066 w 4774845"/>
                <a:gd name="connsiteY186" fmla="*/ 2935559 h 4405856"/>
                <a:gd name="connsiteX187" fmla="*/ 4448032 w 4774845"/>
                <a:gd name="connsiteY187" fmla="*/ 2905396 h 4405856"/>
                <a:gd name="connsiteX188" fmla="*/ 4424447 w 4774845"/>
                <a:gd name="connsiteY188" fmla="*/ 2789736 h 4405856"/>
                <a:gd name="connsiteX189" fmla="*/ 4265698 w 4774845"/>
                <a:gd name="connsiteY189" fmla="*/ 2778850 h 4405856"/>
                <a:gd name="connsiteX190" fmla="*/ 4232360 w 4774845"/>
                <a:gd name="connsiteY190" fmla="*/ 2827608 h 4405856"/>
                <a:gd name="connsiteX191" fmla="*/ 4143460 w 4774845"/>
                <a:gd name="connsiteY191" fmla="*/ 2842124 h 4405856"/>
                <a:gd name="connsiteX192" fmla="*/ 4149810 w 4774845"/>
                <a:gd name="connsiteY192" fmla="*/ 2820125 h 4405856"/>
                <a:gd name="connsiteX193" fmla="*/ 4096288 w 4774845"/>
                <a:gd name="connsiteY193" fmla="*/ 2804024 h 4405856"/>
                <a:gd name="connsiteX194" fmla="*/ 4071569 w 4774845"/>
                <a:gd name="connsiteY194" fmla="*/ 2638923 h 4405856"/>
                <a:gd name="connsiteX195" fmla="*/ 3791262 w 4774845"/>
                <a:gd name="connsiteY195" fmla="*/ 2572248 h 4405856"/>
                <a:gd name="connsiteX196" fmla="*/ 3654963 w 4774845"/>
                <a:gd name="connsiteY196" fmla="*/ 2615564 h 4405856"/>
                <a:gd name="connsiteX197" fmla="*/ 3522974 w 4774845"/>
                <a:gd name="connsiteY197" fmla="*/ 2608080 h 4405856"/>
                <a:gd name="connsiteX198" fmla="*/ 3390531 w 4774845"/>
                <a:gd name="connsiteY198" fmla="*/ 2497182 h 4405856"/>
                <a:gd name="connsiteX199" fmla="*/ 3177353 w 4774845"/>
                <a:gd name="connsiteY199" fmla="*/ 2193969 h 4405856"/>
                <a:gd name="connsiteX200" fmla="*/ 2778891 w 4774845"/>
                <a:gd name="connsiteY200" fmla="*/ 2054496 h 4405856"/>
                <a:gd name="connsiteX201" fmla="*/ 2542353 w 4774845"/>
                <a:gd name="connsiteY201" fmla="*/ 1741532 h 4405856"/>
                <a:gd name="connsiteX202" fmla="*/ 2576144 w 4774845"/>
                <a:gd name="connsiteY202" fmla="*/ 1716586 h 4405856"/>
                <a:gd name="connsiteX203" fmla="*/ 2635788 w 4774845"/>
                <a:gd name="connsiteY203" fmla="*/ 1799589 h 4405856"/>
                <a:gd name="connsiteX204" fmla="*/ 2655972 w 4774845"/>
                <a:gd name="connsiteY204" fmla="*/ 1782126 h 4405856"/>
                <a:gd name="connsiteX205" fmla="*/ 2699062 w 4774845"/>
                <a:gd name="connsiteY205" fmla="*/ 1812970 h 4405856"/>
                <a:gd name="connsiteX206" fmla="*/ 2787735 w 4774845"/>
                <a:gd name="connsiteY206" fmla="*/ 1759221 h 4405856"/>
                <a:gd name="connsiteX207" fmla="*/ 2803837 w 4774845"/>
                <a:gd name="connsiteY207" fmla="*/ 1738811 h 4405856"/>
                <a:gd name="connsiteX208" fmla="*/ 2862120 w 4774845"/>
                <a:gd name="connsiteY208" fmla="*/ 1739037 h 4405856"/>
                <a:gd name="connsiteX209" fmla="*/ 2878223 w 4774845"/>
                <a:gd name="connsiteY209" fmla="*/ 1705927 h 4405856"/>
                <a:gd name="connsiteX210" fmla="*/ 2859399 w 4774845"/>
                <a:gd name="connsiteY210" fmla="*/ 1680300 h 4405856"/>
                <a:gd name="connsiteX211" fmla="*/ 2792271 w 4774845"/>
                <a:gd name="connsiteY211" fmla="*/ 1700257 h 4405856"/>
                <a:gd name="connsiteX212" fmla="*/ 2770499 w 4774845"/>
                <a:gd name="connsiteY212" fmla="*/ 1646736 h 4405856"/>
                <a:gd name="connsiteX213" fmla="*/ 2791817 w 4774845"/>
                <a:gd name="connsiteY213" fmla="*/ 1617026 h 4405856"/>
                <a:gd name="connsiteX214" fmla="*/ 2735347 w 4774845"/>
                <a:gd name="connsiteY214" fmla="*/ 1513612 h 4405856"/>
                <a:gd name="connsiteX215" fmla="*/ 2686816 w 4774845"/>
                <a:gd name="connsiteY215" fmla="*/ 1552393 h 4405856"/>
                <a:gd name="connsiteX216" fmla="*/ 2597461 w 4774845"/>
                <a:gd name="connsiteY216" fmla="*/ 1497737 h 4405856"/>
                <a:gd name="connsiteX217" fmla="*/ 2649395 w 4774845"/>
                <a:gd name="connsiteY217" fmla="*/ 1405208 h 4405856"/>
                <a:gd name="connsiteX218" fmla="*/ 2606533 w 4774845"/>
                <a:gd name="connsiteY218" fmla="*/ 1284105 h 4405856"/>
                <a:gd name="connsiteX219" fmla="*/ 2621274 w 4774845"/>
                <a:gd name="connsiteY219" fmla="*/ 1160053 h 4405856"/>
                <a:gd name="connsiteX220" fmla="*/ 2716524 w 4774845"/>
                <a:gd name="connsiteY220" fmla="*/ 1086348 h 4405856"/>
                <a:gd name="connsiteX221" fmla="*/ 2821753 w 4774845"/>
                <a:gd name="connsiteY221" fmla="*/ 1063896 h 4405856"/>
                <a:gd name="connsiteX222" fmla="*/ 2758706 w 4774845"/>
                <a:gd name="connsiteY222" fmla="*/ 974089 h 4405856"/>
                <a:gd name="connsiteX223" fmla="*/ 2741470 w 4774845"/>
                <a:gd name="connsiteY223" fmla="*/ 1018766 h 4405856"/>
                <a:gd name="connsiteX224" fmla="*/ 2698155 w 4774845"/>
                <a:gd name="connsiteY224" fmla="*/ 971595 h 4405856"/>
                <a:gd name="connsiteX225" fmla="*/ 2719473 w 4774845"/>
                <a:gd name="connsiteY225" fmla="*/ 886323 h 4405856"/>
                <a:gd name="connsiteX226" fmla="*/ 2792497 w 4774845"/>
                <a:gd name="connsiteY226" fmla="*/ 789032 h 4405856"/>
                <a:gd name="connsiteX227" fmla="*/ 2775488 w 4774845"/>
                <a:gd name="connsiteY227" fmla="*/ 682443 h 4405856"/>
                <a:gd name="connsiteX228" fmla="*/ 2604266 w 4774845"/>
                <a:gd name="connsiteY228" fmla="*/ 692194 h 4405856"/>
                <a:gd name="connsiteX229" fmla="*/ 2584988 w 4774845"/>
                <a:gd name="connsiteY229" fmla="*/ 734831 h 4405856"/>
                <a:gd name="connsiteX230" fmla="*/ 2552785 w 4774845"/>
                <a:gd name="connsiteY230" fmla="*/ 667248 h 4405856"/>
                <a:gd name="connsiteX231" fmla="*/ 2523075 w 4774845"/>
                <a:gd name="connsiteY231" fmla="*/ 707616 h 4405856"/>
                <a:gd name="connsiteX232" fmla="*/ 2337566 w 4774845"/>
                <a:gd name="connsiteY232" fmla="*/ 741180 h 4405856"/>
                <a:gd name="connsiteX0" fmla="*/ 2374358 w 4811637"/>
                <a:gd name="connsiteY0" fmla="*/ 741180 h 4405856"/>
                <a:gd name="connsiteX1" fmla="*/ 2048239 w 4811637"/>
                <a:gd name="connsiteY1" fmla="*/ 583337 h 4405856"/>
                <a:gd name="connsiteX2" fmla="*/ 2088151 w 4811637"/>
                <a:gd name="connsiteY2" fmla="*/ 433432 h 4405856"/>
                <a:gd name="connsiteX3" fmla="*/ 2034177 w 4811637"/>
                <a:gd name="connsiteY3" fmla="*/ 423907 h 4405856"/>
                <a:gd name="connsiteX4" fmla="*/ 2031002 w 4811637"/>
                <a:gd name="connsiteY4" fmla="*/ 395333 h 4405856"/>
                <a:gd name="connsiteX5" fmla="*/ 2075452 w 4811637"/>
                <a:gd name="connsiteY5" fmla="*/ 403270 h 4405856"/>
                <a:gd name="connsiteX6" fmla="*/ 2018302 w 4811637"/>
                <a:gd name="connsiteY6" fmla="*/ 315957 h 4405856"/>
                <a:gd name="connsiteX7" fmla="*/ 2029414 w 4811637"/>
                <a:gd name="connsiteY7" fmla="*/ 355645 h 4405856"/>
                <a:gd name="connsiteX8" fmla="*/ 1977026 w 4811637"/>
                <a:gd name="connsiteY8" fmla="*/ 320720 h 4405856"/>
                <a:gd name="connsiteX9" fmla="*/ 1997664 w 4811637"/>
                <a:gd name="connsiteY9" fmla="*/ 287383 h 4405856"/>
                <a:gd name="connsiteX10" fmla="*/ 1962739 w 4811637"/>
                <a:gd name="connsiteY10" fmla="*/ 225472 h 4405856"/>
                <a:gd name="connsiteX11" fmla="*/ 1996076 w 4811637"/>
                <a:gd name="connsiteY11" fmla="*/ 227061 h 4405856"/>
                <a:gd name="connsiteX12" fmla="*/ 1953214 w 4811637"/>
                <a:gd name="connsiteY12" fmla="*/ 133398 h 4405856"/>
                <a:gd name="connsiteX13" fmla="*/ 1927815 w 4811637"/>
                <a:gd name="connsiteY13" fmla="*/ 131810 h 4405856"/>
                <a:gd name="connsiteX14" fmla="*/ 1916702 w 4811637"/>
                <a:gd name="connsiteY14" fmla="*/ 84185 h 4405856"/>
                <a:gd name="connsiteX15" fmla="*/ 1948451 w 4811637"/>
                <a:gd name="connsiteY15" fmla="*/ 66723 h 4405856"/>
                <a:gd name="connsiteX16" fmla="*/ 1943689 w 4811637"/>
                <a:gd name="connsiteY16" fmla="*/ 23861 h 4405856"/>
                <a:gd name="connsiteX17" fmla="*/ 1884952 w 4811637"/>
                <a:gd name="connsiteY17" fmla="*/ 28624 h 4405856"/>
                <a:gd name="connsiteX18" fmla="*/ 1691277 w 4811637"/>
                <a:gd name="connsiteY18" fmla="*/ 127049 h 4405856"/>
                <a:gd name="connsiteX19" fmla="*/ 1656352 w 4811637"/>
                <a:gd name="connsiteY19" fmla="*/ 252462 h 4405856"/>
                <a:gd name="connsiteX20" fmla="*/ 1661114 w 4811637"/>
                <a:gd name="connsiteY20" fmla="*/ 288974 h 4405856"/>
                <a:gd name="connsiteX21" fmla="*/ 1632539 w 4811637"/>
                <a:gd name="connsiteY21" fmla="*/ 303261 h 4405856"/>
                <a:gd name="connsiteX22" fmla="*/ 1700801 w 4811637"/>
                <a:gd name="connsiteY22" fmla="*/ 482645 h 4405856"/>
                <a:gd name="connsiteX23" fmla="*/ 1613490 w 4811637"/>
                <a:gd name="connsiteY23" fmla="*/ 400099 h 4405856"/>
                <a:gd name="connsiteX24" fmla="*/ 1562689 w 4811637"/>
                <a:gd name="connsiteY24" fmla="*/ 366762 h 4405856"/>
                <a:gd name="connsiteX25" fmla="*/ 1534114 w 4811637"/>
                <a:gd name="connsiteY25" fmla="*/ 401687 h 4405856"/>
                <a:gd name="connsiteX26" fmla="*/ 1532527 w 4811637"/>
                <a:gd name="connsiteY26" fmla="*/ 515987 h 4405856"/>
                <a:gd name="connsiteX27" fmla="*/ 1546814 w 4811637"/>
                <a:gd name="connsiteY27" fmla="*/ 612820 h 4405856"/>
                <a:gd name="connsiteX28" fmla="*/ 1464264 w 4811637"/>
                <a:gd name="connsiteY28" fmla="*/ 620761 h 4405856"/>
                <a:gd name="connsiteX29" fmla="*/ 1488077 w 4811637"/>
                <a:gd name="connsiteY29" fmla="*/ 590598 h 4405856"/>
                <a:gd name="connsiteX30" fmla="*/ 1424577 w 4811637"/>
                <a:gd name="connsiteY30" fmla="*/ 547736 h 4405856"/>
                <a:gd name="connsiteX31" fmla="*/ 1383302 w 4811637"/>
                <a:gd name="connsiteY31" fmla="*/ 501699 h 4405856"/>
                <a:gd name="connsiteX32" fmla="*/ 1334089 w 4811637"/>
                <a:gd name="connsiteY32" fmla="*/ 512811 h 4405856"/>
                <a:gd name="connsiteX33" fmla="*/ 1362664 w 4811637"/>
                <a:gd name="connsiteY33" fmla="*/ 446136 h 4405856"/>
                <a:gd name="connsiteX34" fmla="*/ 1332501 w 4811637"/>
                <a:gd name="connsiteY34" fmla="*/ 481062 h 4405856"/>
                <a:gd name="connsiteX35" fmla="*/ 1299164 w 4811637"/>
                <a:gd name="connsiteY35" fmla="*/ 423911 h 4405856"/>
                <a:gd name="connsiteX36" fmla="*/ 1280114 w 4811637"/>
                <a:gd name="connsiteY36" fmla="*/ 417561 h 4405856"/>
                <a:gd name="connsiteX37" fmla="*/ 1278527 w 4811637"/>
                <a:gd name="connsiteY37" fmla="*/ 376287 h 4405856"/>
                <a:gd name="connsiteX38" fmla="*/ 1243602 w 4811637"/>
                <a:gd name="connsiteY38" fmla="*/ 273100 h 4405856"/>
                <a:gd name="connsiteX39" fmla="*/ 1203914 w 4811637"/>
                <a:gd name="connsiteY39" fmla="*/ 219123 h 4405856"/>
                <a:gd name="connsiteX40" fmla="*/ 1280115 w 4811637"/>
                <a:gd name="connsiteY40" fmla="*/ 282624 h 4405856"/>
                <a:gd name="connsiteX41" fmla="*/ 1338853 w 4811637"/>
                <a:gd name="connsiteY41" fmla="*/ 320723 h 4405856"/>
                <a:gd name="connsiteX42" fmla="*/ 1362664 w 4811637"/>
                <a:gd name="connsiteY42" fmla="*/ 281036 h 4405856"/>
                <a:gd name="connsiteX43" fmla="*/ 1381714 w 4811637"/>
                <a:gd name="connsiteY43" fmla="*/ 215949 h 4405856"/>
                <a:gd name="connsiteX44" fmla="*/ 1343614 w 4811637"/>
                <a:gd name="connsiteY44" fmla="*/ 185786 h 4405856"/>
                <a:gd name="connsiteX45" fmla="*/ 1370602 w 4811637"/>
                <a:gd name="connsiteY45" fmla="*/ 144511 h 4405856"/>
                <a:gd name="connsiteX46" fmla="*/ 1322977 w 4811637"/>
                <a:gd name="connsiteY46" fmla="*/ 50848 h 4405856"/>
                <a:gd name="connsiteX47" fmla="*/ 1305514 w 4811637"/>
                <a:gd name="connsiteY47" fmla="*/ 6399 h 4405856"/>
                <a:gd name="connsiteX48" fmla="*/ 1168989 w 4811637"/>
                <a:gd name="connsiteY48" fmla="*/ 120699 h 4405856"/>
                <a:gd name="connsiteX49" fmla="*/ 1107076 w 4811637"/>
                <a:gd name="connsiteY49" fmla="*/ 115936 h 4405856"/>
                <a:gd name="connsiteX50" fmla="*/ 1094377 w 4811637"/>
                <a:gd name="connsiteY50" fmla="*/ 57199 h 4405856"/>
                <a:gd name="connsiteX51" fmla="*/ 1008652 w 4811637"/>
                <a:gd name="connsiteY51" fmla="*/ 104824 h 4405856"/>
                <a:gd name="connsiteX52" fmla="*/ 945152 w 4811637"/>
                <a:gd name="connsiteY52" fmla="*/ 139748 h 4405856"/>
                <a:gd name="connsiteX53" fmla="*/ 849901 w 4811637"/>
                <a:gd name="connsiteY53" fmla="*/ 147686 h 4405856"/>
                <a:gd name="connsiteX54" fmla="*/ 827677 w 4811637"/>
                <a:gd name="connsiteY54" fmla="*/ 177849 h 4405856"/>
                <a:gd name="connsiteX55" fmla="*/ 791164 w 4811637"/>
                <a:gd name="connsiteY55" fmla="*/ 201661 h 4405856"/>
                <a:gd name="connsiteX56" fmla="*/ 826090 w 4811637"/>
                <a:gd name="connsiteY56" fmla="*/ 288974 h 4405856"/>
                <a:gd name="connsiteX57" fmla="*/ 693421 w 4811637"/>
                <a:gd name="connsiteY57" fmla="*/ 542516 h 4405856"/>
                <a:gd name="connsiteX58" fmla="*/ 639446 w 4811637"/>
                <a:gd name="connsiteY58" fmla="*/ 580843 h 4405856"/>
                <a:gd name="connsiteX59" fmla="*/ 711337 w 4811637"/>
                <a:gd name="connsiteY59" fmla="*/ 633231 h 4405856"/>
                <a:gd name="connsiteX60" fmla="*/ 674371 w 4811637"/>
                <a:gd name="connsiteY60" fmla="*/ 673825 h 4405856"/>
                <a:gd name="connsiteX61" fmla="*/ 691834 w 4811637"/>
                <a:gd name="connsiteY61" fmla="*/ 720316 h 4405856"/>
                <a:gd name="connsiteX62" fmla="*/ 623117 w 4811637"/>
                <a:gd name="connsiteY62" fmla="*/ 701719 h 4405856"/>
                <a:gd name="connsiteX63" fmla="*/ 568009 w 4811637"/>
                <a:gd name="connsiteY63" fmla="*/ 726665 h 4405856"/>
                <a:gd name="connsiteX64" fmla="*/ 501107 w 4811637"/>
                <a:gd name="connsiteY64" fmla="*/ 695143 h 4405856"/>
                <a:gd name="connsiteX65" fmla="*/ 502695 w 4811637"/>
                <a:gd name="connsiteY65" fmla="*/ 652734 h 4405856"/>
                <a:gd name="connsiteX66" fmla="*/ 391116 w 4811637"/>
                <a:gd name="connsiteY66" fmla="*/ 675412 h 4405856"/>
                <a:gd name="connsiteX67" fmla="*/ 381365 w 4811637"/>
                <a:gd name="connsiteY67" fmla="*/ 760457 h 4405856"/>
                <a:gd name="connsiteX68" fmla="*/ 302217 w 4811637"/>
                <a:gd name="connsiteY68" fmla="*/ 865236 h 4405856"/>
                <a:gd name="connsiteX69" fmla="*/ 216492 w 4811637"/>
                <a:gd name="connsiteY69" fmla="*/ 828724 h 4405856"/>
                <a:gd name="connsiteX70" fmla="*/ 191092 w 4811637"/>
                <a:gd name="connsiteY70" fmla="*/ 869999 h 4405856"/>
                <a:gd name="connsiteX71" fmla="*/ 126005 w 4811637"/>
                <a:gd name="connsiteY71" fmla="*/ 812848 h 4405856"/>
                <a:gd name="connsiteX72" fmla="*/ 100606 w 4811637"/>
                <a:gd name="connsiteY72" fmla="*/ 881111 h 4405856"/>
                <a:gd name="connsiteX73" fmla="*/ 41868 w 4811637"/>
                <a:gd name="connsiteY73" fmla="*/ 873173 h 4405856"/>
                <a:gd name="connsiteX74" fmla="*/ 2180 w 4811637"/>
                <a:gd name="connsiteY74" fmla="*/ 787449 h 4405856"/>
                <a:gd name="connsiteX75" fmla="*/ 115571 w 4811637"/>
                <a:gd name="connsiteY75" fmla="*/ 1394776 h 4405856"/>
                <a:gd name="connsiteX76" fmla="*/ 624705 w 4811637"/>
                <a:gd name="connsiteY76" fmla="*/ 2288539 h 4405856"/>
                <a:gd name="connsiteX77" fmla="*/ 639220 w 4811637"/>
                <a:gd name="connsiteY77" fmla="*/ 2324825 h 4405856"/>
                <a:gd name="connsiteX78" fmla="*/ 653734 w 4811637"/>
                <a:gd name="connsiteY78" fmla="*/ 2390139 h 4405856"/>
                <a:gd name="connsiteX79" fmla="*/ 675505 w 4811637"/>
                <a:gd name="connsiteY79" fmla="*/ 2440939 h 4405856"/>
                <a:gd name="connsiteX80" fmla="*/ 711791 w 4811637"/>
                <a:gd name="connsiteY80" fmla="*/ 2557053 h 4405856"/>
                <a:gd name="connsiteX81" fmla="*/ 733562 w 4811637"/>
                <a:gd name="connsiteY81" fmla="*/ 2622368 h 4405856"/>
                <a:gd name="connsiteX82" fmla="*/ 740820 w 4811637"/>
                <a:gd name="connsiteY82" fmla="*/ 2644139 h 4405856"/>
                <a:gd name="connsiteX83" fmla="*/ 762591 w 4811637"/>
                <a:gd name="connsiteY83" fmla="*/ 2687682 h 4405856"/>
                <a:gd name="connsiteX84" fmla="*/ 784362 w 4811637"/>
                <a:gd name="connsiteY84" fmla="*/ 2738482 h 4405856"/>
                <a:gd name="connsiteX85" fmla="*/ 791620 w 4811637"/>
                <a:gd name="connsiteY85" fmla="*/ 2767511 h 4405856"/>
                <a:gd name="connsiteX86" fmla="*/ 827905 w 4811637"/>
                <a:gd name="connsiteY86" fmla="*/ 2818311 h 4405856"/>
                <a:gd name="connsiteX87" fmla="*/ 849677 w 4811637"/>
                <a:gd name="connsiteY87" fmla="*/ 2876368 h 4405856"/>
                <a:gd name="connsiteX88" fmla="*/ 871448 w 4811637"/>
                <a:gd name="connsiteY88" fmla="*/ 2898139 h 4405856"/>
                <a:gd name="connsiteX89" fmla="*/ 907734 w 4811637"/>
                <a:gd name="connsiteY89" fmla="*/ 2970711 h 4405856"/>
                <a:gd name="connsiteX90" fmla="*/ 944020 w 4811637"/>
                <a:gd name="connsiteY90" fmla="*/ 3021511 h 4405856"/>
                <a:gd name="connsiteX91" fmla="*/ 951277 w 4811637"/>
                <a:gd name="connsiteY91" fmla="*/ 3043282 h 4405856"/>
                <a:gd name="connsiteX92" fmla="*/ 1002077 w 4811637"/>
                <a:gd name="connsiteY92" fmla="*/ 3108596 h 4405856"/>
                <a:gd name="connsiteX93" fmla="*/ 1031105 w 4811637"/>
                <a:gd name="connsiteY93" fmla="*/ 3173911 h 4405856"/>
                <a:gd name="connsiteX94" fmla="*/ 1052877 w 4811637"/>
                <a:gd name="connsiteY94" fmla="*/ 3202939 h 4405856"/>
                <a:gd name="connsiteX95" fmla="*/ 1067391 w 4811637"/>
                <a:gd name="connsiteY95" fmla="*/ 3260996 h 4405856"/>
                <a:gd name="connsiteX96" fmla="*/ 1074648 w 4811637"/>
                <a:gd name="connsiteY96" fmla="*/ 3282768 h 4405856"/>
                <a:gd name="connsiteX97" fmla="*/ 1081905 w 4811637"/>
                <a:gd name="connsiteY97" fmla="*/ 3311796 h 4405856"/>
                <a:gd name="connsiteX98" fmla="*/ 1089162 w 4811637"/>
                <a:gd name="connsiteY98" fmla="*/ 3377111 h 4405856"/>
                <a:gd name="connsiteX99" fmla="*/ 1110934 w 4811637"/>
                <a:gd name="connsiteY99" fmla="*/ 3435168 h 4405856"/>
                <a:gd name="connsiteX100" fmla="*/ 1139962 w 4811637"/>
                <a:gd name="connsiteY100" fmla="*/ 3478711 h 4405856"/>
                <a:gd name="connsiteX101" fmla="*/ 1168991 w 4811637"/>
                <a:gd name="connsiteY101" fmla="*/ 3529511 h 4405856"/>
                <a:gd name="connsiteX102" fmla="*/ 1198020 w 4811637"/>
                <a:gd name="connsiteY102" fmla="*/ 3551282 h 4405856"/>
                <a:gd name="connsiteX103" fmla="*/ 1241562 w 4811637"/>
                <a:gd name="connsiteY103" fmla="*/ 3594825 h 4405856"/>
                <a:gd name="connsiteX104" fmla="*/ 1270591 w 4811637"/>
                <a:gd name="connsiteY104" fmla="*/ 3616596 h 4405856"/>
                <a:gd name="connsiteX105" fmla="*/ 1306877 w 4811637"/>
                <a:gd name="connsiteY105" fmla="*/ 3660139 h 4405856"/>
                <a:gd name="connsiteX106" fmla="*/ 1335905 w 4811637"/>
                <a:gd name="connsiteY106" fmla="*/ 3681911 h 4405856"/>
                <a:gd name="connsiteX107" fmla="*/ 1408477 w 4811637"/>
                <a:gd name="connsiteY107" fmla="*/ 3747225 h 4405856"/>
                <a:gd name="connsiteX108" fmla="*/ 1444762 w 4811637"/>
                <a:gd name="connsiteY108" fmla="*/ 3790768 h 4405856"/>
                <a:gd name="connsiteX109" fmla="*/ 1466534 w 4811637"/>
                <a:gd name="connsiteY109" fmla="*/ 3805282 h 4405856"/>
                <a:gd name="connsiteX110" fmla="*/ 1502820 w 4811637"/>
                <a:gd name="connsiteY110" fmla="*/ 3848825 h 4405856"/>
                <a:gd name="connsiteX111" fmla="*/ 1531848 w 4811637"/>
                <a:gd name="connsiteY111" fmla="*/ 3870596 h 4405856"/>
                <a:gd name="connsiteX112" fmla="*/ 1626191 w 4811637"/>
                <a:gd name="connsiteY112" fmla="*/ 3914139 h 4405856"/>
                <a:gd name="connsiteX113" fmla="*/ 2076134 w 4811637"/>
                <a:gd name="connsiteY113" fmla="*/ 3899625 h 4405856"/>
                <a:gd name="connsiteX114" fmla="*/ 2126934 w 4811637"/>
                <a:gd name="connsiteY114" fmla="*/ 3885111 h 4405856"/>
                <a:gd name="connsiteX115" fmla="*/ 2214020 w 4811637"/>
                <a:gd name="connsiteY115" fmla="*/ 3877853 h 4405856"/>
                <a:gd name="connsiteX116" fmla="*/ 2293848 w 4811637"/>
                <a:gd name="connsiteY116" fmla="*/ 3863339 h 4405856"/>
                <a:gd name="connsiteX117" fmla="*/ 2351905 w 4811637"/>
                <a:gd name="connsiteY117" fmla="*/ 3856082 h 4405856"/>
                <a:gd name="connsiteX118" fmla="*/ 2380934 w 4811637"/>
                <a:gd name="connsiteY118" fmla="*/ 3841568 h 4405856"/>
                <a:gd name="connsiteX119" fmla="*/ 2446248 w 4811637"/>
                <a:gd name="connsiteY119" fmla="*/ 3819796 h 4405856"/>
                <a:gd name="connsiteX120" fmla="*/ 2482534 w 4811637"/>
                <a:gd name="connsiteY120" fmla="*/ 3805282 h 4405856"/>
                <a:gd name="connsiteX121" fmla="*/ 2584134 w 4811637"/>
                <a:gd name="connsiteY121" fmla="*/ 3790768 h 4405856"/>
                <a:gd name="connsiteX122" fmla="*/ 2613162 w 4811637"/>
                <a:gd name="connsiteY122" fmla="*/ 3783511 h 4405856"/>
                <a:gd name="connsiteX123" fmla="*/ 3233648 w 4811637"/>
                <a:gd name="connsiteY123" fmla="*/ 4130265 h 4405856"/>
                <a:gd name="connsiteX124" fmla="*/ 3320052 w 4811637"/>
                <a:gd name="connsiteY124" fmla="*/ 4316455 h 4405856"/>
                <a:gd name="connsiteX125" fmla="*/ 3380377 w 4811637"/>
                <a:gd name="connsiteY125" fmla="*/ 4375193 h 4405856"/>
                <a:gd name="connsiteX126" fmla="*/ 3391489 w 4811637"/>
                <a:gd name="connsiteY126" fmla="*/ 4345030 h 4405856"/>
                <a:gd name="connsiteX127" fmla="*/ 3437527 w 4811637"/>
                <a:gd name="connsiteY127" fmla="*/ 4318042 h 4405856"/>
                <a:gd name="connsiteX128" fmla="*/ 3488327 w 4811637"/>
                <a:gd name="connsiteY128" fmla="*/ 4391068 h 4405856"/>
                <a:gd name="connsiteX129" fmla="*/ 3537540 w 4811637"/>
                <a:gd name="connsiteY129" fmla="*/ 4394243 h 4405856"/>
                <a:gd name="connsiteX130" fmla="*/ 3493089 w 4811637"/>
                <a:gd name="connsiteY130" fmla="*/ 4300581 h 4405856"/>
                <a:gd name="connsiteX131" fmla="*/ 3450227 w 4811637"/>
                <a:gd name="connsiteY131" fmla="*/ 4232318 h 4405856"/>
                <a:gd name="connsiteX132" fmla="*/ 3493090 w 4811637"/>
                <a:gd name="connsiteY132" fmla="*/ 4216442 h 4405856"/>
                <a:gd name="connsiteX133" fmla="*/ 3474039 w 4811637"/>
                <a:gd name="connsiteY133" fmla="*/ 4175168 h 4405856"/>
                <a:gd name="connsiteX134" fmla="*/ 3526427 w 4811637"/>
                <a:gd name="connsiteY134" fmla="*/ 4184693 h 4405856"/>
                <a:gd name="connsiteX135" fmla="*/ 3505790 w 4811637"/>
                <a:gd name="connsiteY135" fmla="*/ 4151355 h 4405856"/>
                <a:gd name="connsiteX136" fmla="*/ 3527109 w 4811637"/>
                <a:gd name="connsiteY136" fmla="*/ 4134801 h 4405856"/>
                <a:gd name="connsiteX137" fmla="*/ 3648212 w 4811637"/>
                <a:gd name="connsiteY137" fmla="*/ 4220074 h 4405856"/>
                <a:gd name="connsiteX138" fmla="*/ 3683589 w 4811637"/>
                <a:gd name="connsiteY138" fmla="*/ 4206917 h 4405856"/>
                <a:gd name="connsiteX139" fmla="*/ 3735976 w 4811637"/>
                <a:gd name="connsiteY139" fmla="*/ 4272006 h 4405856"/>
                <a:gd name="connsiteX140" fmla="*/ 3756614 w 4811637"/>
                <a:gd name="connsiteY140" fmla="*/ 4330743 h 4405856"/>
                <a:gd name="connsiteX141" fmla="*/ 3864564 w 4811637"/>
                <a:gd name="connsiteY141" fmla="*/ 4349792 h 4405856"/>
                <a:gd name="connsiteX142" fmla="*/ 3804240 w 4811637"/>
                <a:gd name="connsiteY142" fmla="*/ 4283117 h 4405856"/>
                <a:gd name="connsiteX143" fmla="*/ 3801064 w 4811637"/>
                <a:gd name="connsiteY143" fmla="*/ 4214855 h 4405856"/>
                <a:gd name="connsiteX144" fmla="*/ 3855039 w 4811637"/>
                <a:gd name="connsiteY144" fmla="*/ 4270418 h 4405856"/>
                <a:gd name="connsiteX145" fmla="*/ 3904252 w 4811637"/>
                <a:gd name="connsiteY145" fmla="*/ 4275180 h 4405856"/>
                <a:gd name="connsiteX146" fmla="*/ 3897902 w 4811637"/>
                <a:gd name="connsiteY146" fmla="*/ 4225968 h 4405856"/>
                <a:gd name="connsiteX147" fmla="*/ 3958227 w 4811637"/>
                <a:gd name="connsiteY147" fmla="*/ 4230730 h 4405856"/>
                <a:gd name="connsiteX148" fmla="*/ 4020139 w 4811637"/>
                <a:gd name="connsiteY148" fmla="*/ 4273592 h 4405856"/>
                <a:gd name="connsiteX149" fmla="*/ 4051889 w 4811637"/>
                <a:gd name="connsiteY149" fmla="*/ 4260893 h 4405856"/>
                <a:gd name="connsiteX150" fmla="*/ 4045540 w 4811637"/>
                <a:gd name="connsiteY150" fmla="*/ 4225968 h 4405856"/>
                <a:gd name="connsiteX151" fmla="*/ 4086815 w 4811637"/>
                <a:gd name="connsiteY151" fmla="*/ 4202156 h 4405856"/>
                <a:gd name="connsiteX152" fmla="*/ 4170952 w 4811637"/>
                <a:gd name="connsiteY152" fmla="*/ 4259306 h 4405856"/>
                <a:gd name="connsiteX153" fmla="*/ 4188415 w 4811637"/>
                <a:gd name="connsiteY153" fmla="*/ 4157708 h 4405856"/>
                <a:gd name="connsiteX154" fmla="*/ 4163015 w 4811637"/>
                <a:gd name="connsiteY154" fmla="*/ 4135482 h 4405856"/>
                <a:gd name="connsiteX155" fmla="*/ 4089989 w 4811637"/>
                <a:gd name="connsiteY155" fmla="*/ 4092619 h 4405856"/>
                <a:gd name="connsiteX156" fmla="*/ 4112214 w 4811637"/>
                <a:gd name="connsiteY156" fmla="*/ 4067220 h 4405856"/>
                <a:gd name="connsiteX157" fmla="*/ 4132852 w 4811637"/>
                <a:gd name="connsiteY157" fmla="*/ 4044994 h 4405856"/>
                <a:gd name="connsiteX158" fmla="*/ 4186827 w 4811637"/>
                <a:gd name="connsiteY158" fmla="*/ 4076745 h 4405856"/>
                <a:gd name="connsiteX159" fmla="*/ 4193177 w 4811637"/>
                <a:gd name="connsiteY159" fmla="*/ 4032295 h 4405856"/>
                <a:gd name="connsiteX160" fmla="*/ 4137614 w 4811637"/>
                <a:gd name="connsiteY160" fmla="*/ 4008482 h 4405856"/>
                <a:gd name="connsiteX161" fmla="*/ 4136027 w 4811637"/>
                <a:gd name="connsiteY161" fmla="*/ 3998958 h 4405856"/>
                <a:gd name="connsiteX162" fmla="*/ 4123326 w 4811637"/>
                <a:gd name="connsiteY162" fmla="*/ 3960859 h 4405856"/>
                <a:gd name="connsiteX163" fmla="*/ 4129676 w 4811637"/>
                <a:gd name="connsiteY163" fmla="*/ 3913233 h 4405856"/>
                <a:gd name="connsiteX164" fmla="*/ 4140789 w 4811637"/>
                <a:gd name="connsiteY164" fmla="*/ 3857670 h 4405856"/>
                <a:gd name="connsiteX165" fmla="*/ 4102689 w 4811637"/>
                <a:gd name="connsiteY165" fmla="*/ 3827508 h 4405856"/>
                <a:gd name="connsiteX166" fmla="*/ 4136026 w 4811637"/>
                <a:gd name="connsiteY166" fmla="*/ 3817983 h 4405856"/>
                <a:gd name="connsiteX167" fmla="*/ 4113801 w 4811637"/>
                <a:gd name="connsiteY167" fmla="*/ 3781470 h 4405856"/>
                <a:gd name="connsiteX168" fmla="*/ 4151902 w 4811637"/>
                <a:gd name="connsiteY168" fmla="*/ 3776709 h 4405856"/>
                <a:gd name="connsiteX169" fmla="*/ 4158251 w 4811637"/>
                <a:gd name="connsiteY169" fmla="*/ 3743370 h 4405856"/>
                <a:gd name="connsiteX170" fmla="*/ 4220165 w 4811637"/>
                <a:gd name="connsiteY170" fmla="*/ 3752897 h 4405856"/>
                <a:gd name="connsiteX171" fmla="*/ 4253278 w 4811637"/>
                <a:gd name="connsiteY171" fmla="*/ 3768089 h 4405856"/>
                <a:gd name="connsiteX172" fmla="*/ 4219485 w 4811637"/>
                <a:gd name="connsiteY172" fmla="*/ 3809137 h 4405856"/>
                <a:gd name="connsiteX173" fmla="*/ 4258493 w 4811637"/>
                <a:gd name="connsiteY173" fmla="*/ 3916633 h 4405856"/>
                <a:gd name="connsiteX174" fmla="*/ 4310880 w 4811637"/>
                <a:gd name="connsiteY174" fmla="*/ 3947931 h 4405856"/>
                <a:gd name="connsiteX175" fmla="*/ 4362814 w 4811637"/>
                <a:gd name="connsiteY175" fmla="*/ 3905749 h 4405856"/>
                <a:gd name="connsiteX176" fmla="*/ 4448539 w 4811637"/>
                <a:gd name="connsiteY176" fmla="*/ 3857216 h 4405856"/>
                <a:gd name="connsiteX177" fmla="*/ 4431303 w 4811637"/>
                <a:gd name="connsiteY177" fmla="*/ 3768315 h 4405856"/>
                <a:gd name="connsiteX178" fmla="*/ 4508637 w 4811637"/>
                <a:gd name="connsiteY178" fmla="*/ 3635646 h 4405856"/>
                <a:gd name="connsiteX179" fmla="*/ 4801191 w 4811637"/>
                <a:gd name="connsiteY179" fmla="*/ 3302498 h 4405856"/>
                <a:gd name="connsiteX180" fmla="*/ 4719774 w 4811637"/>
                <a:gd name="connsiteY180" fmla="*/ 3293426 h 4405856"/>
                <a:gd name="connsiteX181" fmla="*/ 4724311 w 4811637"/>
                <a:gd name="connsiteY181" fmla="*/ 3201578 h 4405856"/>
                <a:gd name="connsiteX182" fmla="*/ 4675324 w 4811637"/>
                <a:gd name="connsiteY182" fmla="*/ 3176406 h 4405856"/>
                <a:gd name="connsiteX183" fmla="*/ 4591187 w 4811637"/>
                <a:gd name="connsiteY183" fmla="*/ 3207928 h 4405856"/>
                <a:gd name="connsiteX184" fmla="*/ 4554448 w 4811637"/>
                <a:gd name="connsiteY184" fmla="*/ 3171643 h 4405856"/>
                <a:gd name="connsiteX185" fmla="*/ 4599125 w 4811637"/>
                <a:gd name="connsiteY185" fmla="*/ 3148738 h 4405856"/>
                <a:gd name="connsiteX186" fmla="*/ 4469858 w 4811637"/>
                <a:gd name="connsiteY186" fmla="*/ 2935559 h 4405856"/>
                <a:gd name="connsiteX187" fmla="*/ 4484824 w 4811637"/>
                <a:gd name="connsiteY187" fmla="*/ 2905396 h 4405856"/>
                <a:gd name="connsiteX188" fmla="*/ 4461239 w 4811637"/>
                <a:gd name="connsiteY188" fmla="*/ 2789736 h 4405856"/>
                <a:gd name="connsiteX189" fmla="*/ 4302490 w 4811637"/>
                <a:gd name="connsiteY189" fmla="*/ 2778850 h 4405856"/>
                <a:gd name="connsiteX190" fmla="*/ 4269152 w 4811637"/>
                <a:gd name="connsiteY190" fmla="*/ 2827608 h 4405856"/>
                <a:gd name="connsiteX191" fmla="*/ 4180252 w 4811637"/>
                <a:gd name="connsiteY191" fmla="*/ 2842124 h 4405856"/>
                <a:gd name="connsiteX192" fmla="*/ 4186602 w 4811637"/>
                <a:gd name="connsiteY192" fmla="*/ 2820125 h 4405856"/>
                <a:gd name="connsiteX193" fmla="*/ 4133080 w 4811637"/>
                <a:gd name="connsiteY193" fmla="*/ 2804024 h 4405856"/>
                <a:gd name="connsiteX194" fmla="*/ 4108361 w 4811637"/>
                <a:gd name="connsiteY194" fmla="*/ 2638923 h 4405856"/>
                <a:gd name="connsiteX195" fmla="*/ 3828054 w 4811637"/>
                <a:gd name="connsiteY195" fmla="*/ 2572248 h 4405856"/>
                <a:gd name="connsiteX196" fmla="*/ 3691755 w 4811637"/>
                <a:gd name="connsiteY196" fmla="*/ 2615564 h 4405856"/>
                <a:gd name="connsiteX197" fmla="*/ 3559766 w 4811637"/>
                <a:gd name="connsiteY197" fmla="*/ 2608080 h 4405856"/>
                <a:gd name="connsiteX198" fmla="*/ 3427323 w 4811637"/>
                <a:gd name="connsiteY198" fmla="*/ 2497182 h 4405856"/>
                <a:gd name="connsiteX199" fmla="*/ 3214145 w 4811637"/>
                <a:gd name="connsiteY199" fmla="*/ 2193969 h 4405856"/>
                <a:gd name="connsiteX200" fmla="*/ 2815683 w 4811637"/>
                <a:gd name="connsiteY200" fmla="*/ 2054496 h 4405856"/>
                <a:gd name="connsiteX201" fmla="*/ 2579145 w 4811637"/>
                <a:gd name="connsiteY201" fmla="*/ 1741532 h 4405856"/>
                <a:gd name="connsiteX202" fmla="*/ 2612936 w 4811637"/>
                <a:gd name="connsiteY202" fmla="*/ 1716586 h 4405856"/>
                <a:gd name="connsiteX203" fmla="*/ 2672580 w 4811637"/>
                <a:gd name="connsiteY203" fmla="*/ 1799589 h 4405856"/>
                <a:gd name="connsiteX204" fmla="*/ 2692764 w 4811637"/>
                <a:gd name="connsiteY204" fmla="*/ 1782126 h 4405856"/>
                <a:gd name="connsiteX205" fmla="*/ 2735854 w 4811637"/>
                <a:gd name="connsiteY205" fmla="*/ 1812970 h 4405856"/>
                <a:gd name="connsiteX206" fmla="*/ 2824527 w 4811637"/>
                <a:gd name="connsiteY206" fmla="*/ 1759221 h 4405856"/>
                <a:gd name="connsiteX207" fmla="*/ 2840629 w 4811637"/>
                <a:gd name="connsiteY207" fmla="*/ 1738811 h 4405856"/>
                <a:gd name="connsiteX208" fmla="*/ 2898912 w 4811637"/>
                <a:gd name="connsiteY208" fmla="*/ 1739037 h 4405856"/>
                <a:gd name="connsiteX209" fmla="*/ 2915015 w 4811637"/>
                <a:gd name="connsiteY209" fmla="*/ 1705927 h 4405856"/>
                <a:gd name="connsiteX210" fmla="*/ 2896191 w 4811637"/>
                <a:gd name="connsiteY210" fmla="*/ 1680300 h 4405856"/>
                <a:gd name="connsiteX211" fmla="*/ 2829063 w 4811637"/>
                <a:gd name="connsiteY211" fmla="*/ 1700257 h 4405856"/>
                <a:gd name="connsiteX212" fmla="*/ 2807291 w 4811637"/>
                <a:gd name="connsiteY212" fmla="*/ 1646736 h 4405856"/>
                <a:gd name="connsiteX213" fmla="*/ 2828609 w 4811637"/>
                <a:gd name="connsiteY213" fmla="*/ 1617026 h 4405856"/>
                <a:gd name="connsiteX214" fmla="*/ 2772139 w 4811637"/>
                <a:gd name="connsiteY214" fmla="*/ 1513612 h 4405856"/>
                <a:gd name="connsiteX215" fmla="*/ 2723608 w 4811637"/>
                <a:gd name="connsiteY215" fmla="*/ 1552393 h 4405856"/>
                <a:gd name="connsiteX216" fmla="*/ 2634253 w 4811637"/>
                <a:gd name="connsiteY216" fmla="*/ 1497737 h 4405856"/>
                <a:gd name="connsiteX217" fmla="*/ 2686187 w 4811637"/>
                <a:gd name="connsiteY217" fmla="*/ 1405208 h 4405856"/>
                <a:gd name="connsiteX218" fmla="*/ 2643325 w 4811637"/>
                <a:gd name="connsiteY218" fmla="*/ 1284105 h 4405856"/>
                <a:gd name="connsiteX219" fmla="*/ 2658066 w 4811637"/>
                <a:gd name="connsiteY219" fmla="*/ 1160053 h 4405856"/>
                <a:gd name="connsiteX220" fmla="*/ 2753316 w 4811637"/>
                <a:gd name="connsiteY220" fmla="*/ 1086348 h 4405856"/>
                <a:gd name="connsiteX221" fmla="*/ 2858545 w 4811637"/>
                <a:gd name="connsiteY221" fmla="*/ 1063896 h 4405856"/>
                <a:gd name="connsiteX222" fmla="*/ 2795498 w 4811637"/>
                <a:gd name="connsiteY222" fmla="*/ 974089 h 4405856"/>
                <a:gd name="connsiteX223" fmla="*/ 2778262 w 4811637"/>
                <a:gd name="connsiteY223" fmla="*/ 1018766 h 4405856"/>
                <a:gd name="connsiteX224" fmla="*/ 2734947 w 4811637"/>
                <a:gd name="connsiteY224" fmla="*/ 971595 h 4405856"/>
                <a:gd name="connsiteX225" fmla="*/ 2756265 w 4811637"/>
                <a:gd name="connsiteY225" fmla="*/ 886323 h 4405856"/>
                <a:gd name="connsiteX226" fmla="*/ 2829289 w 4811637"/>
                <a:gd name="connsiteY226" fmla="*/ 789032 h 4405856"/>
                <a:gd name="connsiteX227" fmla="*/ 2812280 w 4811637"/>
                <a:gd name="connsiteY227" fmla="*/ 682443 h 4405856"/>
                <a:gd name="connsiteX228" fmla="*/ 2641058 w 4811637"/>
                <a:gd name="connsiteY228" fmla="*/ 692194 h 4405856"/>
                <a:gd name="connsiteX229" fmla="*/ 2621780 w 4811637"/>
                <a:gd name="connsiteY229" fmla="*/ 734831 h 4405856"/>
                <a:gd name="connsiteX230" fmla="*/ 2589577 w 4811637"/>
                <a:gd name="connsiteY230" fmla="*/ 667248 h 4405856"/>
                <a:gd name="connsiteX231" fmla="*/ 2559867 w 4811637"/>
                <a:gd name="connsiteY231" fmla="*/ 707616 h 4405856"/>
                <a:gd name="connsiteX232" fmla="*/ 2374358 w 4811637"/>
                <a:gd name="connsiteY232" fmla="*/ 741180 h 4405856"/>
                <a:gd name="connsiteX0" fmla="*/ 2388246 w 4825525"/>
                <a:gd name="connsiteY0" fmla="*/ 741180 h 4405856"/>
                <a:gd name="connsiteX1" fmla="*/ 2062127 w 4825525"/>
                <a:gd name="connsiteY1" fmla="*/ 583337 h 4405856"/>
                <a:gd name="connsiteX2" fmla="*/ 2102039 w 4825525"/>
                <a:gd name="connsiteY2" fmla="*/ 433432 h 4405856"/>
                <a:gd name="connsiteX3" fmla="*/ 2048065 w 4825525"/>
                <a:gd name="connsiteY3" fmla="*/ 423907 h 4405856"/>
                <a:gd name="connsiteX4" fmla="*/ 2044890 w 4825525"/>
                <a:gd name="connsiteY4" fmla="*/ 395333 h 4405856"/>
                <a:gd name="connsiteX5" fmla="*/ 2089340 w 4825525"/>
                <a:gd name="connsiteY5" fmla="*/ 403270 h 4405856"/>
                <a:gd name="connsiteX6" fmla="*/ 2032190 w 4825525"/>
                <a:gd name="connsiteY6" fmla="*/ 315957 h 4405856"/>
                <a:gd name="connsiteX7" fmla="*/ 2043302 w 4825525"/>
                <a:gd name="connsiteY7" fmla="*/ 355645 h 4405856"/>
                <a:gd name="connsiteX8" fmla="*/ 1990914 w 4825525"/>
                <a:gd name="connsiteY8" fmla="*/ 320720 h 4405856"/>
                <a:gd name="connsiteX9" fmla="*/ 2011552 w 4825525"/>
                <a:gd name="connsiteY9" fmla="*/ 287383 h 4405856"/>
                <a:gd name="connsiteX10" fmla="*/ 1976627 w 4825525"/>
                <a:gd name="connsiteY10" fmla="*/ 225472 h 4405856"/>
                <a:gd name="connsiteX11" fmla="*/ 2009964 w 4825525"/>
                <a:gd name="connsiteY11" fmla="*/ 227061 h 4405856"/>
                <a:gd name="connsiteX12" fmla="*/ 1967102 w 4825525"/>
                <a:gd name="connsiteY12" fmla="*/ 133398 h 4405856"/>
                <a:gd name="connsiteX13" fmla="*/ 1941703 w 4825525"/>
                <a:gd name="connsiteY13" fmla="*/ 131810 h 4405856"/>
                <a:gd name="connsiteX14" fmla="*/ 1930590 w 4825525"/>
                <a:gd name="connsiteY14" fmla="*/ 84185 h 4405856"/>
                <a:gd name="connsiteX15" fmla="*/ 1962339 w 4825525"/>
                <a:gd name="connsiteY15" fmla="*/ 66723 h 4405856"/>
                <a:gd name="connsiteX16" fmla="*/ 1957577 w 4825525"/>
                <a:gd name="connsiteY16" fmla="*/ 23861 h 4405856"/>
                <a:gd name="connsiteX17" fmla="*/ 1898840 w 4825525"/>
                <a:gd name="connsiteY17" fmla="*/ 28624 h 4405856"/>
                <a:gd name="connsiteX18" fmla="*/ 1705165 w 4825525"/>
                <a:gd name="connsiteY18" fmla="*/ 127049 h 4405856"/>
                <a:gd name="connsiteX19" fmla="*/ 1670240 w 4825525"/>
                <a:gd name="connsiteY19" fmla="*/ 252462 h 4405856"/>
                <a:gd name="connsiteX20" fmla="*/ 1675002 w 4825525"/>
                <a:gd name="connsiteY20" fmla="*/ 288974 h 4405856"/>
                <a:gd name="connsiteX21" fmla="*/ 1646427 w 4825525"/>
                <a:gd name="connsiteY21" fmla="*/ 303261 h 4405856"/>
                <a:gd name="connsiteX22" fmla="*/ 1714689 w 4825525"/>
                <a:gd name="connsiteY22" fmla="*/ 482645 h 4405856"/>
                <a:gd name="connsiteX23" fmla="*/ 1627378 w 4825525"/>
                <a:gd name="connsiteY23" fmla="*/ 400099 h 4405856"/>
                <a:gd name="connsiteX24" fmla="*/ 1576577 w 4825525"/>
                <a:gd name="connsiteY24" fmla="*/ 366762 h 4405856"/>
                <a:gd name="connsiteX25" fmla="*/ 1548002 w 4825525"/>
                <a:gd name="connsiteY25" fmla="*/ 401687 h 4405856"/>
                <a:gd name="connsiteX26" fmla="*/ 1546415 w 4825525"/>
                <a:gd name="connsiteY26" fmla="*/ 515987 h 4405856"/>
                <a:gd name="connsiteX27" fmla="*/ 1560702 w 4825525"/>
                <a:gd name="connsiteY27" fmla="*/ 612820 h 4405856"/>
                <a:gd name="connsiteX28" fmla="*/ 1478152 w 4825525"/>
                <a:gd name="connsiteY28" fmla="*/ 620761 h 4405856"/>
                <a:gd name="connsiteX29" fmla="*/ 1501965 w 4825525"/>
                <a:gd name="connsiteY29" fmla="*/ 590598 h 4405856"/>
                <a:gd name="connsiteX30" fmla="*/ 1438465 w 4825525"/>
                <a:gd name="connsiteY30" fmla="*/ 547736 h 4405856"/>
                <a:gd name="connsiteX31" fmla="*/ 1397190 w 4825525"/>
                <a:gd name="connsiteY31" fmla="*/ 501699 h 4405856"/>
                <a:gd name="connsiteX32" fmla="*/ 1347977 w 4825525"/>
                <a:gd name="connsiteY32" fmla="*/ 512811 h 4405856"/>
                <a:gd name="connsiteX33" fmla="*/ 1376552 w 4825525"/>
                <a:gd name="connsiteY33" fmla="*/ 446136 h 4405856"/>
                <a:gd name="connsiteX34" fmla="*/ 1346389 w 4825525"/>
                <a:gd name="connsiteY34" fmla="*/ 481062 h 4405856"/>
                <a:gd name="connsiteX35" fmla="*/ 1313052 w 4825525"/>
                <a:gd name="connsiteY35" fmla="*/ 423911 h 4405856"/>
                <a:gd name="connsiteX36" fmla="*/ 1294002 w 4825525"/>
                <a:gd name="connsiteY36" fmla="*/ 417561 h 4405856"/>
                <a:gd name="connsiteX37" fmla="*/ 1292415 w 4825525"/>
                <a:gd name="connsiteY37" fmla="*/ 376287 h 4405856"/>
                <a:gd name="connsiteX38" fmla="*/ 1257490 w 4825525"/>
                <a:gd name="connsiteY38" fmla="*/ 273100 h 4405856"/>
                <a:gd name="connsiteX39" fmla="*/ 1217802 w 4825525"/>
                <a:gd name="connsiteY39" fmla="*/ 219123 h 4405856"/>
                <a:gd name="connsiteX40" fmla="*/ 1294003 w 4825525"/>
                <a:gd name="connsiteY40" fmla="*/ 282624 h 4405856"/>
                <a:gd name="connsiteX41" fmla="*/ 1352741 w 4825525"/>
                <a:gd name="connsiteY41" fmla="*/ 320723 h 4405856"/>
                <a:gd name="connsiteX42" fmla="*/ 1376552 w 4825525"/>
                <a:gd name="connsiteY42" fmla="*/ 281036 h 4405856"/>
                <a:gd name="connsiteX43" fmla="*/ 1395602 w 4825525"/>
                <a:gd name="connsiteY43" fmla="*/ 215949 h 4405856"/>
                <a:gd name="connsiteX44" fmla="*/ 1357502 w 4825525"/>
                <a:gd name="connsiteY44" fmla="*/ 185786 h 4405856"/>
                <a:gd name="connsiteX45" fmla="*/ 1384490 w 4825525"/>
                <a:gd name="connsiteY45" fmla="*/ 144511 h 4405856"/>
                <a:gd name="connsiteX46" fmla="*/ 1336865 w 4825525"/>
                <a:gd name="connsiteY46" fmla="*/ 50848 h 4405856"/>
                <a:gd name="connsiteX47" fmla="*/ 1319402 w 4825525"/>
                <a:gd name="connsiteY47" fmla="*/ 6399 h 4405856"/>
                <a:gd name="connsiteX48" fmla="*/ 1182877 w 4825525"/>
                <a:gd name="connsiteY48" fmla="*/ 120699 h 4405856"/>
                <a:gd name="connsiteX49" fmla="*/ 1120964 w 4825525"/>
                <a:gd name="connsiteY49" fmla="*/ 115936 h 4405856"/>
                <a:gd name="connsiteX50" fmla="*/ 1108265 w 4825525"/>
                <a:gd name="connsiteY50" fmla="*/ 57199 h 4405856"/>
                <a:gd name="connsiteX51" fmla="*/ 1022540 w 4825525"/>
                <a:gd name="connsiteY51" fmla="*/ 104824 h 4405856"/>
                <a:gd name="connsiteX52" fmla="*/ 959040 w 4825525"/>
                <a:gd name="connsiteY52" fmla="*/ 139748 h 4405856"/>
                <a:gd name="connsiteX53" fmla="*/ 863789 w 4825525"/>
                <a:gd name="connsiteY53" fmla="*/ 147686 h 4405856"/>
                <a:gd name="connsiteX54" fmla="*/ 841565 w 4825525"/>
                <a:gd name="connsiteY54" fmla="*/ 177849 h 4405856"/>
                <a:gd name="connsiteX55" fmla="*/ 805052 w 4825525"/>
                <a:gd name="connsiteY55" fmla="*/ 201661 h 4405856"/>
                <a:gd name="connsiteX56" fmla="*/ 839978 w 4825525"/>
                <a:gd name="connsiteY56" fmla="*/ 288974 h 4405856"/>
                <a:gd name="connsiteX57" fmla="*/ 707309 w 4825525"/>
                <a:gd name="connsiteY57" fmla="*/ 542516 h 4405856"/>
                <a:gd name="connsiteX58" fmla="*/ 653334 w 4825525"/>
                <a:gd name="connsiteY58" fmla="*/ 580843 h 4405856"/>
                <a:gd name="connsiteX59" fmla="*/ 725225 w 4825525"/>
                <a:gd name="connsiteY59" fmla="*/ 633231 h 4405856"/>
                <a:gd name="connsiteX60" fmla="*/ 688259 w 4825525"/>
                <a:gd name="connsiteY60" fmla="*/ 673825 h 4405856"/>
                <a:gd name="connsiteX61" fmla="*/ 705722 w 4825525"/>
                <a:gd name="connsiteY61" fmla="*/ 720316 h 4405856"/>
                <a:gd name="connsiteX62" fmla="*/ 637005 w 4825525"/>
                <a:gd name="connsiteY62" fmla="*/ 701719 h 4405856"/>
                <a:gd name="connsiteX63" fmla="*/ 581897 w 4825525"/>
                <a:gd name="connsiteY63" fmla="*/ 726665 h 4405856"/>
                <a:gd name="connsiteX64" fmla="*/ 514995 w 4825525"/>
                <a:gd name="connsiteY64" fmla="*/ 695143 h 4405856"/>
                <a:gd name="connsiteX65" fmla="*/ 516583 w 4825525"/>
                <a:gd name="connsiteY65" fmla="*/ 652734 h 4405856"/>
                <a:gd name="connsiteX66" fmla="*/ 405004 w 4825525"/>
                <a:gd name="connsiteY66" fmla="*/ 675412 h 4405856"/>
                <a:gd name="connsiteX67" fmla="*/ 395253 w 4825525"/>
                <a:gd name="connsiteY67" fmla="*/ 760457 h 4405856"/>
                <a:gd name="connsiteX68" fmla="*/ 316105 w 4825525"/>
                <a:gd name="connsiteY68" fmla="*/ 865236 h 4405856"/>
                <a:gd name="connsiteX69" fmla="*/ 230380 w 4825525"/>
                <a:gd name="connsiteY69" fmla="*/ 828724 h 4405856"/>
                <a:gd name="connsiteX70" fmla="*/ 204980 w 4825525"/>
                <a:gd name="connsiteY70" fmla="*/ 869999 h 4405856"/>
                <a:gd name="connsiteX71" fmla="*/ 139893 w 4825525"/>
                <a:gd name="connsiteY71" fmla="*/ 812848 h 4405856"/>
                <a:gd name="connsiteX72" fmla="*/ 114494 w 4825525"/>
                <a:gd name="connsiteY72" fmla="*/ 881111 h 4405856"/>
                <a:gd name="connsiteX73" fmla="*/ 55756 w 4825525"/>
                <a:gd name="connsiteY73" fmla="*/ 873173 h 4405856"/>
                <a:gd name="connsiteX74" fmla="*/ 16068 w 4825525"/>
                <a:gd name="connsiteY74" fmla="*/ 787449 h 4405856"/>
                <a:gd name="connsiteX75" fmla="*/ 8132 w 4825525"/>
                <a:gd name="connsiteY75" fmla="*/ 787449 h 4405856"/>
                <a:gd name="connsiteX76" fmla="*/ 129459 w 4825525"/>
                <a:gd name="connsiteY76" fmla="*/ 1394776 h 4405856"/>
                <a:gd name="connsiteX77" fmla="*/ 638593 w 4825525"/>
                <a:gd name="connsiteY77" fmla="*/ 2288539 h 4405856"/>
                <a:gd name="connsiteX78" fmla="*/ 653108 w 4825525"/>
                <a:gd name="connsiteY78" fmla="*/ 2324825 h 4405856"/>
                <a:gd name="connsiteX79" fmla="*/ 667622 w 4825525"/>
                <a:gd name="connsiteY79" fmla="*/ 2390139 h 4405856"/>
                <a:gd name="connsiteX80" fmla="*/ 689393 w 4825525"/>
                <a:gd name="connsiteY80" fmla="*/ 2440939 h 4405856"/>
                <a:gd name="connsiteX81" fmla="*/ 725679 w 4825525"/>
                <a:gd name="connsiteY81" fmla="*/ 2557053 h 4405856"/>
                <a:gd name="connsiteX82" fmla="*/ 747450 w 4825525"/>
                <a:gd name="connsiteY82" fmla="*/ 2622368 h 4405856"/>
                <a:gd name="connsiteX83" fmla="*/ 754708 w 4825525"/>
                <a:gd name="connsiteY83" fmla="*/ 2644139 h 4405856"/>
                <a:gd name="connsiteX84" fmla="*/ 776479 w 4825525"/>
                <a:gd name="connsiteY84" fmla="*/ 2687682 h 4405856"/>
                <a:gd name="connsiteX85" fmla="*/ 798250 w 4825525"/>
                <a:gd name="connsiteY85" fmla="*/ 2738482 h 4405856"/>
                <a:gd name="connsiteX86" fmla="*/ 805508 w 4825525"/>
                <a:gd name="connsiteY86" fmla="*/ 2767511 h 4405856"/>
                <a:gd name="connsiteX87" fmla="*/ 841793 w 4825525"/>
                <a:gd name="connsiteY87" fmla="*/ 2818311 h 4405856"/>
                <a:gd name="connsiteX88" fmla="*/ 863565 w 4825525"/>
                <a:gd name="connsiteY88" fmla="*/ 2876368 h 4405856"/>
                <a:gd name="connsiteX89" fmla="*/ 885336 w 4825525"/>
                <a:gd name="connsiteY89" fmla="*/ 2898139 h 4405856"/>
                <a:gd name="connsiteX90" fmla="*/ 921622 w 4825525"/>
                <a:gd name="connsiteY90" fmla="*/ 2970711 h 4405856"/>
                <a:gd name="connsiteX91" fmla="*/ 957908 w 4825525"/>
                <a:gd name="connsiteY91" fmla="*/ 3021511 h 4405856"/>
                <a:gd name="connsiteX92" fmla="*/ 965165 w 4825525"/>
                <a:gd name="connsiteY92" fmla="*/ 3043282 h 4405856"/>
                <a:gd name="connsiteX93" fmla="*/ 1015965 w 4825525"/>
                <a:gd name="connsiteY93" fmla="*/ 3108596 h 4405856"/>
                <a:gd name="connsiteX94" fmla="*/ 1044993 w 4825525"/>
                <a:gd name="connsiteY94" fmla="*/ 3173911 h 4405856"/>
                <a:gd name="connsiteX95" fmla="*/ 1066765 w 4825525"/>
                <a:gd name="connsiteY95" fmla="*/ 3202939 h 4405856"/>
                <a:gd name="connsiteX96" fmla="*/ 1081279 w 4825525"/>
                <a:gd name="connsiteY96" fmla="*/ 3260996 h 4405856"/>
                <a:gd name="connsiteX97" fmla="*/ 1088536 w 4825525"/>
                <a:gd name="connsiteY97" fmla="*/ 3282768 h 4405856"/>
                <a:gd name="connsiteX98" fmla="*/ 1095793 w 4825525"/>
                <a:gd name="connsiteY98" fmla="*/ 3311796 h 4405856"/>
                <a:gd name="connsiteX99" fmla="*/ 1103050 w 4825525"/>
                <a:gd name="connsiteY99" fmla="*/ 3377111 h 4405856"/>
                <a:gd name="connsiteX100" fmla="*/ 1124822 w 4825525"/>
                <a:gd name="connsiteY100" fmla="*/ 3435168 h 4405856"/>
                <a:gd name="connsiteX101" fmla="*/ 1153850 w 4825525"/>
                <a:gd name="connsiteY101" fmla="*/ 3478711 h 4405856"/>
                <a:gd name="connsiteX102" fmla="*/ 1182879 w 4825525"/>
                <a:gd name="connsiteY102" fmla="*/ 3529511 h 4405856"/>
                <a:gd name="connsiteX103" fmla="*/ 1211908 w 4825525"/>
                <a:gd name="connsiteY103" fmla="*/ 3551282 h 4405856"/>
                <a:gd name="connsiteX104" fmla="*/ 1255450 w 4825525"/>
                <a:gd name="connsiteY104" fmla="*/ 3594825 h 4405856"/>
                <a:gd name="connsiteX105" fmla="*/ 1284479 w 4825525"/>
                <a:gd name="connsiteY105" fmla="*/ 3616596 h 4405856"/>
                <a:gd name="connsiteX106" fmla="*/ 1320765 w 4825525"/>
                <a:gd name="connsiteY106" fmla="*/ 3660139 h 4405856"/>
                <a:gd name="connsiteX107" fmla="*/ 1349793 w 4825525"/>
                <a:gd name="connsiteY107" fmla="*/ 3681911 h 4405856"/>
                <a:gd name="connsiteX108" fmla="*/ 1422365 w 4825525"/>
                <a:gd name="connsiteY108" fmla="*/ 3747225 h 4405856"/>
                <a:gd name="connsiteX109" fmla="*/ 1458650 w 4825525"/>
                <a:gd name="connsiteY109" fmla="*/ 3790768 h 4405856"/>
                <a:gd name="connsiteX110" fmla="*/ 1480422 w 4825525"/>
                <a:gd name="connsiteY110" fmla="*/ 3805282 h 4405856"/>
                <a:gd name="connsiteX111" fmla="*/ 1516708 w 4825525"/>
                <a:gd name="connsiteY111" fmla="*/ 3848825 h 4405856"/>
                <a:gd name="connsiteX112" fmla="*/ 1545736 w 4825525"/>
                <a:gd name="connsiteY112" fmla="*/ 3870596 h 4405856"/>
                <a:gd name="connsiteX113" fmla="*/ 1640079 w 4825525"/>
                <a:gd name="connsiteY113" fmla="*/ 3914139 h 4405856"/>
                <a:gd name="connsiteX114" fmla="*/ 2090022 w 4825525"/>
                <a:gd name="connsiteY114" fmla="*/ 3899625 h 4405856"/>
                <a:gd name="connsiteX115" fmla="*/ 2140822 w 4825525"/>
                <a:gd name="connsiteY115" fmla="*/ 3885111 h 4405856"/>
                <a:gd name="connsiteX116" fmla="*/ 2227908 w 4825525"/>
                <a:gd name="connsiteY116" fmla="*/ 3877853 h 4405856"/>
                <a:gd name="connsiteX117" fmla="*/ 2307736 w 4825525"/>
                <a:gd name="connsiteY117" fmla="*/ 3863339 h 4405856"/>
                <a:gd name="connsiteX118" fmla="*/ 2365793 w 4825525"/>
                <a:gd name="connsiteY118" fmla="*/ 3856082 h 4405856"/>
                <a:gd name="connsiteX119" fmla="*/ 2394822 w 4825525"/>
                <a:gd name="connsiteY119" fmla="*/ 3841568 h 4405856"/>
                <a:gd name="connsiteX120" fmla="*/ 2460136 w 4825525"/>
                <a:gd name="connsiteY120" fmla="*/ 3819796 h 4405856"/>
                <a:gd name="connsiteX121" fmla="*/ 2496422 w 4825525"/>
                <a:gd name="connsiteY121" fmla="*/ 3805282 h 4405856"/>
                <a:gd name="connsiteX122" fmla="*/ 2598022 w 4825525"/>
                <a:gd name="connsiteY122" fmla="*/ 3790768 h 4405856"/>
                <a:gd name="connsiteX123" fmla="*/ 2627050 w 4825525"/>
                <a:gd name="connsiteY123" fmla="*/ 3783511 h 4405856"/>
                <a:gd name="connsiteX124" fmla="*/ 3247536 w 4825525"/>
                <a:gd name="connsiteY124" fmla="*/ 4130265 h 4405856"/>
                <a:gd name="connsiteX125" fmla="*/ 3333940 w 4825525"/>
                <a:gd name="connsiteY125" fmla="*/ 4316455 h 4405856"/>
                <a:gd name="connsiteX126" fmla="*/ 3394265 w 4825525"/>
                <a:gd name="connsiteY126" fmla="*/ 4375193 h 4405856"/>
                <a:gd name="connsiteX127" fmla="*/ 3405377 w 4825525"/>
                <a:gd name="connsiteY127" fmla="*/ 4345030 h 4405856"/>
                <a:gd name="connsiteX128" fmla="*/ 3451415 w 4825525"/>
                <a:gd name="connsiteY128" fmla="*/ 4318042 h 4405856"/>
                <a:gd name="connsiteX129" fmla="*/ 3502215 w 4825525"/>
                <a:gd name="connsiteY129" fmla="*/ 4391068 h 4405856"/>
                <a:gd name="connsiteX130" fmla="*/ 3551428 w 4825525"/>
                <a:gd name="connsiteY130" fmla="*/ 4394243 h 4405856"/>
                <a:gd name="connsiteX131" fmla="*/ 3506977 w 4825525"/>
                <a:gd name="connsiteY131" fmla="*/ 4300581 h 4405856"/>
                <a:gd name="connsiteX132" fmla="*/ 3464115 w 4825525"/>
                <a:gd name="connsiteY132" fmla="*/ 4232318 h 4405856"/>
                <a:gd name="connsiteX133" fmla="*/ 3506978 w 4825525"/>
                <a:gd name="connsiteY133" fmla="*/ 4216442 h 4405856"/>
                <a:gd name="connsiteX134" fmla="*/ 3487927 w 4825525"/>
                <a:gd name="connsiteY134" fmla="*/ 4175168 h 4405856"/>
                <a:gd name="connsiteX135" fmla="*/ 3540315 w 4825525"/>
                <a:gd name="connsiteY135" fmla="*/ 4184693 h 4405856"/>
                <a:gd name="connsiteX136" fmla="*/ 3519678 w 4825525"/>
                <a:gd name="connsiteY136" fmla="*/ 4151355 h 4405856"/>
                <a:gd name="connsiteX137" fmla="*/ 3540997 w 4825525"/>
                <a:gd name="connsiteY137" fmla="*/ 4134801 h 4405856"/>
                <a:gd name="connsiteX138" fmla="*/ 3662100 w 4825525"/>
                <a:gd name="connsiteY138" fmla="*/ 4220074 h 4405856"/>
                <a:gd name="connsiteX139" fmla="*/ 3697477 w 4825525"/>
                <a:gd name="connsiteY139" fmla="*/ 4206917 h 4405856"/>
                <a:gd name="connsiteX140" fmla="*/ 3749864 w 4825525"/>
                <a:gd name="connsiteY140" fmla="*/ 4272006 h 4405856"/>
                <a:gd name="connsiteX141" fmla="*/ 3770502 w 4825525"/>
                <a:gd name="connsiteY141" fmla="*/ 4330743 h 4405856"/>
                <a:gd name="connsiteX142" fmla="*/ 3878452 w 4825525"/>
                <a:gd name="connsiteY142" fmla="*/ 4349792 h 4405856"/>
                <a:gd name="connsiteX143" fmla="*/ 3818128 w 4825525"/>
                <a:gd name="connsiteY143" fmla="*/ 4283117 h 4405856"/>
                <a:gd name="connsiteX144" fmla="*/ 3814952 w 4825525"/>
                <a:gd name="connsiteY144" fmla="*/ 4214855 h 4405856"/>
                <a:gd name="connsiteX145" fmla="*/ 3868927 w 4825525"/>
                <a:gd name="connsiteY145" fmla="*/ 4270418 h 4405856"/>
                <a:gd name="connsiteX146" fmla="*/ 3918140 w 4825525"/>
                <a:gd name="connsiteY146" fmla="*/ 4275180 h 4405856"/>
                <a:gd name="connsiteX147" fmla="*/ 3911790 w 4825525"/>
                <a:gd name="connsiteY147" fmla="*/ 4225968 h 4405856"/>
                <a:gd name="connsiteX148" fmla="*/ 3972115 w 4825525"/>
                <a:gd name="connsiteY148" fmla="*/ 4230730 h 4405856"/>
                <a:gd name="connsiteX149" fmla="*/ 4034027 w 4825525"/>
                <a:gd name="connsiteY149" fmla="*/ 4273592 h 4405856"/>
                <a:gd name="connsiteX150" fmla="*/ 4065777 w 4825525"/>
                <a:gd name="connsiteY150" fmla="*/ 4260893 h 4405856"/>
                <a:gd name="connsiteX151" fmla="*/ 4059428 w 4825525"/>
                <a:gd name="connsiteY151" fmla="*/ 4225968 h 4405856"/>
                <a:gd name="connsiteX152" fmla="*/ 4100703 w 4825525"/>
                <a:gd name="connsiteY152" fmla="*/ 4202156 h 4405856"/>
                <a:gd name="connsiteX153" fmla="*/ 4184840 w 4825525"/>
                <a:gd name="connsiteY153" fmla="*/ 4259306 h 4405856"/>
                <a:gd name="connsiteX154" fmla="*/ 4202303 w 4825525"/>
                <a:gd name="connsiteY154" fmla="*/ 4157708 h 4405856"/>
                <a:gd name="connsiteX155" fmla="*/ 4176903 w 4825525"/>
                <a:gd name="connsiteY155" fmla="*/ 4135482 h 4405856"/>
                <a:gd name="connsiteX156" fmla="*/ 4103877 w 4825525"/>
                <a:gd name="connsiteY156" fmla="*/ 4092619 h 4405856"/>
                <a:gd name="connsiteX157" fmla="*/ 4126102 w 4825525"/>
                <a:gd name="connsiteY157" fmla="*/ 4067220 h 4405856"/>
                <a:gd name="connsiteX158" fmla="*/ 4146740 w 4825525"/>
                <a:gd name="connsiteY158" fmla="*/ 4044994 h 4405856"/>
                <a:gd name="connsiteX159" fmla="*/ 4200715 w 4825525"/>
                <a:gd name="connsiteY159" fmla="*/ 4076745 h 4405856"/>
                <a:gd name="connsiteX160" fmla="*/ 4207065 w 4825525"/>
                <a:gd name="connsiteY160" fmla="*/ 4032295 h 4405856"/>
                <a:gd name="connsiteX161" fmla="*/ 4151502 w 4825525"/>
                <a:gd name="connsiteY161" fmla="*/ 4008482 h 4405856"/>
                <a:gd name="connsiteX162" fmla="*/ 4149915 w 4825525"/>
                <a:gd name="connsiteY162" fmla="*/ 3998958 h 4405856"/>
                <a:gd name="connsiteX163" fmla="*/ 4137214 w 4825525"/>
                <a:gd name="connsiteY163" fmla="*/ 3960859 h 4405856"/>
                <a:gd name="connsiteX164" fmla="*/ 4143564 w 4825525"/>
                <a:gd name="connsiteY164" fmla="*/ 3913233 h 4405856"/>
                <a:gd name="connsiteX165" fmla="*/ 4154677 w 4825525"/>
                <a:gd name="connsiteY165" fmla="*/ 3857670 h 4405856"/>
                <a:gd name="connsiteX166" fmla="*/ 4116577 w 4825525"/>
                <a:gd name="connsiteY166" fmla="*/ 3827508 h 4405856"/>
                <a:gd name="connsiteX167" fmla="*/ 4149914 w 4825525"/>
                <a:gd name="connsiteY167" fmla="*/ 3817983 h 4405856"/>
                <a:gd name="connsiteX168" fmla="*/ 4127689 w 4825525"/>
                <a:gd name="connsiteY168" fmla="*/ 3781470 h 4405856"/>
                <a:gd name="connsiteX169" fmla="*/ 4165790 w 4825525"/>
                <a:gd name="connsiteY169" fmla="*/ 3776709 h 4405856"/>
                <a:gd name="connsiteX170" fmla="*/ 4172139 w 4825525"/>
                <a:gd name="connsiteY170" fmla="*/ 3743370 h 4405856"/>
                <a:gd name="connsiteX171" fmla="*/ 4234053 w 4825525"/>
                <a:gd name="connsiteY171" fmla="*/ 3752897 h 4405856"/>
                <a:gd name="connsiteX172" fmla="*/ 4267166 w 4825525"/>
                <a:gd name="connsiteY172" fmla="*/ 3768089 h 4405856"/>
                <a:gd name="connsiteX173" fmla="*/ 4233373 w 4825525"/>
                <a:gd name="connsiteY173" fmla="*/ 3809137 h 4405856"/>
                <a:gd name="connsiteX174" fmla="*/ 4272381 w 4825525"/>
                <a:gd name="connsiteY174" fmla="*/ 3916633 h 4405856"/>
                <a:gd name="connsiteX175" fmla="*/ 4324768 w 4825525"/>
                <a:gd name="connsiteY175" fmla="*/ 3947931 h 4405856"/>
                <a:gd name="connsiteX176" fmla="*/ 4376702 w 4825525"/>
                <a:gd name="connsiteY176" fmla="*/ 3905749 h 4405856"/>
                <a:gd name="connsiteX177" fmla="*/ 4462427 w 4825525"/>
                <a:gd name="connsiteY177" fmla="*/ 3857216 h 4405856"/>
                <a:gd name="connsiteX178" fmla="*/ 4445191 w 4825525"/>
                <a:gd name="connsiteY178" fmla="*/ 3768315 h 4405856"/>
                <a:gd name="connsiteX179" fmla="*/ 4522525 w 4825525"/>
                <a:gd name="connsiteY179" fmla="*/ 3635646 h 4405856"/>
                <a:gd name="connsiteX180" fmla="*/ 4815079 w 4825525"/>
                <a:gd name="connsiteY180" fmla="*/ 3302498 h 4405856"/>
                <a:gd name="connsiteX181" fmla="*/ 4733662 w 4825525"/>
                <a:gd name="connsiteY181" fmla="*/ 3293426 h 4405856"/>
                <a:gd name="connsiteX182" fmla="*/ 4738199 w 4825525"/>
                <a:gd name="connsiteY182" fmla="*/ 3201578 h 4405856"/>
                <a:gd name="connsiteX183" fmla="*/ 4689212 w 4825525"/>
                <a:gd name="connsiteY183" fmla="*/ 3176406 h 4405856"/>
                <a:gd name="connsiteX184" fmla="*/ 4605075 w 4825525"/>
                <a:gd name="connsiteY184" fmla="*/ 3207928 h 4405856"/>
                <a:gd name="connsiteX185" fmla="*/ 4568336 w 4825525"/>
                <a:gd name="connsiteY185" fmla="*/ 3171643 h 4405856"/>
                <a:gd name="connsiteX186" fmla="*/ 4613013 w 4825525"/>
                <a:gd name="connsiteY186" fmla="*/ 3148738 h 4405856"/>
                <a:gd name="connsiteX187" fmla="*/ 4483746 w 4825525"/>
                <a:gd name="connsiteY187" fmla="*/ 2935559 h 4405856"/>
                <a:gd name="connsiteX188" fmla="*/ 4498712 w 4825525"/>
                <a:gd name="connsiteY188" fmla="*/ 2905396 h 4405856"/>
                <a:gd name="connsiteX189" fmla="*/ 4475127 w 4825525"/>
                <a:gd name="connsiteY189" fmla="*/ 2789736 h 4405856"/>
                <a:gd name="connsiteX190" fmla="*/ 4316378 w 4825525"/>
                <a:gd name="connsiteY190" fmla="*/ 2778850 h 4405856"/>
                <a:gd name="connsiteX191" fmla="*/ 4283040 w 4825525"/>
                <a:gd name="connsiteY191" fmla="*/ 2827608 h 4405856"/>
                <a:gd name="connsiteX192" fmla="*/ 4194140 w 4825525"/>
                <a:gd name="connsiteY192" fmla="*/ 2842124 h 4405856"/>
                <a:gd name="connsiteX193" fmla="*/ 4200490 w 4825525"/>
                <a:gd name="connsiteY193" fmla="*/ 2820125 h 4405856"/>
                <a:gd name="connsiteX194" fmla="*/ 4146968 w 4825525"/>
                <a:gd name="connsiteY194" fmla="*/ 2804024 h 4405856"/>
                <a:gd name="connsiteX195" fmla="*/ 4122249 w 4825525"/>
                <a:gd name="connsiteY195" fmla="*/ 2638923 h 4405856"/>
                <a:gd name="connsiteX196" fmla="*/ 3841942 w 4825525"/>
                <a:gd name="connsiteY196" fmla="*/ 2572248 h 4405856"/>
                <a:gd name="connsiteX197" fmla="*/ 3705643 w 4825525"/>
                <a:gd name="connsiteY197" fmla="*/ 2615564 h 4405856"/>
                <a:gd name="connsiteX198" fmla="*/ 3573654 w 4825525"/>
                <a:gd name="connsiteY198" fmla="*/ 2608080 h 4405856"/>
                <a:gd name="connsiteX199" fmla="*/ 3441211 w 4825525"/>
                <a:gd name="connsiteY199" fmla="*/ 2497182 h 4405856"/>
                <a:gd name="connsiteX200" fmla="*/ 3228033 w 4825525"/>
                <a:gd name="connsiteY200" fmla="*/ 2193969 h 4405856"/>
                <a:gd name="connsiteX201" fmla="*/ 2829571 w 4825525"/>
                <a:gd name="connsiteY201" fmla="*/ 2054496 h 4405856"/>
                <a:gd name="connsiteX202" fmla="*/ 2593033 w 4825525"/>
                <a:gd name="connsiteY202" fmla="*/ 1741532 h 4405856"/>
                <a:gd name="connsiteX203" fmla="*/ 2626824 w 4825525"/>
                <a:gd name="connsiteY203" fmla="*/ 1716586 h 4405856"/>
                <a:gd name="connsiteX204" fmla="*/ 2686468 w 4825525"/>
                <a:gd name="connsiteY204" fmla="*/ 1799589 h 4405856"/>
                <a:gd name="connsiteX205" fmla="*/ 2706652 w 4825525"/>
                <a:gd name="connsiteY205" fmla="*/ 1782126 h 4405856"/>
                <a:gd name="connsiteX206" fmla="*/ 2749742 w 4825525"/>
                <a:gd name="connsiteY206" fmla="*/ 1812970 h 4405856"/>
                <a:gd name="connsiteX207" fmla="*/ 2838415 w 4825525"/>
                <a:gd name="connsiteY207" fmla="*/ 1759221 h 4405856"/>
                <a:gd name="connsiteX208" fmla="*/ 2854517 w 4825525"/>
                <a:gd name="connsiteY208" fmla="*/ 1738811 h 4405856"/>
                <a:gd name="connsiteX209" fmla="*/ 2912800 w 4825525"/>
                <a:gd name="connsiteY209" fmla="*/ 1739037 h 4405856"/>
                <a:gd name="connsiteX210" fmla="*/ 2928903 w 4825525"/>
                <a:gd name="connsiteY210" fmla="*/ 1705927 h 4405856"/>
                <a:gd name="connsiteX211" fmla="*/ 2910079 w 4825525"/>
                <a:gd name="connsiteY211" fmla="*/ 1680300 h 4405856"/>
                <a:gd name="connsiteX212" fmla="*/ 2842951 w 4825525"/>
                <a:gd name="connsiteY212" fmla="*/ 1700257 h 4405856"/>
                <a:gd name="connsiteX213" fmla="*/ 2821179 w 4825525"/>
                <a:gd name="connsiteY213" fmla="*/ 1646736 h 4405856"/>
                <a:gd name="connsiteX214" fmla="*/ 2842497 w 4825525"/>
                <a:gd name="connsiteY214" fmla="*/ 1617026 h 4405856"/>
                <a:gd name="connsiteX215" fmla="*/ 2786027 w 4825525"/>
                <a:gd name="connsiteY215" fmla="*/ 1513612 h 4405856"/>
                <a:gd name="connsiteX216" fmla="*/ 2737496 w 4825525"/>
                <a:gd name="connsiteY216" fmla="*/ 1552393 h 4405856"/>
                <a:gd name="connsiteX217" fmla="*/ 2648141 w 4825525"/>
                <a:gd name="connsiteY217" fmla="*/ 1497737 h 4405856"/>
                <a:gd name="connsiteX218" fmla="*/ 2700075 w 4825525"/>
                <a:gd name="connsiteY218" fmla="*/ 1405208 h 4405856"/>
                <a:gd name="connsiteX219" fmla="*/ 2657213 w 4825525"/>
                <a:gd name="connsiteY219" fmla="*/ 1284105 h 4405856"/>
                <a:gd name="connsiteX220" fmla="*/ 2671954 w 4825525"/>
                <a:gd name="connsiteY220" fmla="*/ 1160053 h 4405856"/>
                <a:gd name="connsiteX221" fmla="*/ 2767204 w 4825525"/>
                <a:gd name="connsiteY221" fmla="*/ 1086348 h 4405856"/>
                <a:gd name="connsiteX222" fmla="*/ 2872433 w 4825525"/>
                <a:gd name="connsiteY222" fmla="*/ 1063896 h 4405856"/>
                <a:gd name="connsiteX223" fmla="*/ 2809386 w 4825525"/>
                <a:gd name="connsiteY223" fmla="*/ 974089 h 4405856"/>
                <a:gd name="connsiteX224" fmla="*/ 2792150 w 4825525"/>
                <a:gd name="connsiteY224" fmla="*/ 1018766 h 4405856"/>
                <a:gd name="connsiteX225" fmla="*/ 2748835 w 4825525"/>
                <a:gd name="connsiteY225" fmla="*/ 971595 h 4405856"/>
                <a:gd name="connsiteX226" fmla="*/ 2770153 w 4825525"/>
                <a:gd name="connsiteY226" fmla="*/ 886323 h 4405856"/>
                <a:gd name="connsiteX227" fmla="*/ 2843177 w 4825525"/>
                <a:gd name="connsiteY227" fmla="*/ 789032 h 4405856"/>
                <a:gd name="connsiteX228" fmla="*/ 2826168 w 4825525"/>
                <a:gd name="connsiteY228" fmla="*/ 682443 h 4405856"/>
                <a:gd name="connsiteX229" fmla="*/ 2654946 w 4825525"/>
                <a:gd name="connsiteY229" fmla="*/ 692194 h 4405856"/>
                <a:gd name="connsiteX230" fmla="*/ 2635668 w 4825525"/>
                <a:gd name="connsiteY230" fmla="*/ 734831 h 4405856"/>
                <a:gd name="connsiteX231" fmla="*/ 2603465 w 4825525"/>
                <a:gd name="connsiteY231" fmla="*/ 667248 h 4405856"/>
                <a:gd name="connsiteX232" fmla="*/ 2573755 w 4825525"/>
                <a:gd name="connsiteY232" fmla="*/ 707616 h 4405856"/>
                <a:gd name="connsiteX233" fmla="*/ 2388246 w 4825525"/>
                <a:gd name="connsiteY233" fmla="*/ 741180 h 4405856"/>
                <a:gd name="connsiteX0" fmla="*/ 2414574 w 4851853"/>
                <a:gd name="connsiteY0" fmla="*/ 741180 h 4405856"/>
                <a:gd name="connsiteX1" fmla="*/ 2088455 w 4851853"/>
                <a:gd name="connsiteY1" fmla="*/ 583337 h 4405856"/>
                <a:gd name="connsiteX2" fmla="*/ 2128367 w 4851853"/>
                <a:gd name="connsiteY2" fmla="*/ 433432 h 4405856"/>
                <a:gd name="connsiteX3" fmla="*/ 2074393 w 4851853"/>
                <a:gd name="connsiteY3" fmla="*/ 423907 h 4405856"/>
                <a:gd name="connsiteX4" fmla="*/ 2071218 w 4851853"/>
                <a:gd name="connsiteY4" fmla="*/ 395333 h 4405856"/>
                <a:gd name="connsiteX5" fmla="*/ 2115668 w 4851853"/>
                <a:gd name="connsiteY5" fmla="*/ 403270 h 4405856"/>
                <a:gd name="connsiteX6" fmla="*/ 2058518 w 4851853"/>
                <a:gd name="connsiteY6" fmla="*/ 315957 h 4405856"/>
                <a:gd name="connsiteX7" fmla="*/ 2069630 w 4851853"/>
                <a:gd name="connsiteY7" fmla="*/ 355645 h 4405856"/>
                <a:gd name="connsiteX8" fmla="*/ 2017242 w 4851853"/>
                <a:gd name="connsiteY8" fmla="*/ 320720 h 4405856"/>
                <a:gd name="connsiteX9" fmla="*/ 2037880 w 4851853"/>
                <a:gd name="connsiteY9" fmla="*/ 287383 h 4405856"/>
                <a:gd name="connsiteX10" fmla="*/ 2002955 w 4851853"/>
                <a:gd name="connsiteY10" fmla="*/ 225472 h 4405856"/>
                <a:gd name="connsiteX11" fmla="*/ 2036292 w 4851853"/>
                <a:gd name="connsiteY11" fmla="*/ 227061 h 4405856"/>
                <a:gd name="connsiteX12" fmla="*/ 1993430 w 4851853"/>
                <a:gd name="connsiteY12" fmla="*/ 133398 h 4405856"/>
                <a:gd name="connsiteX13" fmla="*/ 1968031 w 4851853"/>
                <a:gd name="connsiteY13" fmla="*/ 131810 h 4405856"/>
                <a:gd name="connsiteX14" fmla="*/ 1956918 w 4851853"/>
                <a:gd name="connsiteY14" fmla="*/ 84185 h 4405856"/>
                <a:gd name="connsiteX15" fmla="*/ 1988667 w 4851853"/>
                <a:gd name="connsiteY15" fmla="*/ 66723 h 4405856"/>
                <a:gd name="connsiteX16" fmla="*/ 1983905 w 4851853"/>
                <a:gd name="connsiteY16" fmla="*/ 23861 h 4405856"/>
                <a:gd name="connsiteX17" fmla="*/ 1925168 w 4851853"/>
                <a:gd name="connsiteY17" fmla="*/ 28624 h 4405856"/>
                <a:gd name="connsiteX18" fmla="*/ 1731493 w 4851853"/>
                <a:gd name="connsiteY18" fmla="*/ 127049 h 4405856"/>
                <a:gd name="connsiteX19" fmla="*/ 1696568 w 4851853"/>
                <a:gd name="connsiteY19" fmla="*/ 252462 h 4405856"/>
                <a:gd name="connsiteX20" fmla="*/ 1701330 w 4851853"/>
                <a:gd name="connsiteY20" fmla="*/ 288974 h 4405856"/>
                <a:gd name="connsiteX21" fmla="*/ 1672755 w 4851853"/>
                <a:gd name="connsiteY21" fmla="*/ 303261 h 4405856"/>
                <a:gd name="connsiteX22" fmla="*/ 1741017 w 4851853"/>
                <a:gd name="connsiteY22" fmla="*/ 482645 h 4405856"/>
                <a:gd name="connsiteX23" fmla="*/ 1653706 w 4851853"/>
                <a:gd name="connsiteY23" fmla="*/ 400099 h 4405856"/>
                <a:gd name="connsiteX24" fmla="*/ 1602905 w 4851853"/>
                <a:gd name="connsiteY24" fmla="*/ 366762 h 4405856"/>
                <a:gd name="connsiteX25" fmla="*/ 1574330 w 4851853"/>
                <a:gd name="connsiteY25" fmla="*/ 401687 h 4405856"/>
                <a:gd name="connsiteX26" fmla="*/ 1572743 w 4851853"/>
                <a:gd name="connsiteY26" fmla="*/ 515987 h 4405856"/>
                <a:gd name="connsiteX27" fmla="*/ 1587030 w 4851853"/>
                <a:gd name="connsiteY27" fmla="*/ 612820 h 4405856"/>
                <a:gd name="connsiteX28" fmla="*/ 1504480 w 4851853"/>
                <a:gd name="connsiteY28" fmla="*/ 620761 h 4405856"/>
                <a:gd name="connsiteX29" fmla="*/ 1528293 w 4851853"/>
                <a:gd name="connsiteY29" fmla="*/ 590598 h 4405856"/>
                <a:gd name="connsiteX30" fmla="*/ 1464793 w 4851853"/>
                <a:gd name="connsiteY30" fmla="*/ 547736 h 4405856"/>
                <a:gd name="connsiteX31" fmla="*/ 1423518 w 4851853"/>
                <a:gd name="connsiteY31" fmla="*/ 501699 h 4405856"/>
                <a:gd name="connsiteX32" fmla="*/ 1374305 w 4851853"/>
                <a:gd name="connsiteY32" fmla="*/ 512811 h 4405856"/>
                <a:gd name="connsiteX33" fmla="*/ 1402880 w 4851853"/>
                <a:gd name="connsiteY33" fmla="*/ 446136 h 4405856"/>
                <a:gd name="connsiteX34" fmla="*/ 1372717 w 4851853"/>
                <a:gd name="connsiteY34" fmla="*/ 481062 h 4405856"/>
                <a:gd name="connsiteX35" fmla="*/ 1339380 w 4851853"/>
                <a:gd name="connsiteY35" fmla="*/ 423911 h 4405856"/>
                <a:gd name="connsiteX36" fmla="*/ 1320330 w 4851853"/>
                <a:gd name="connsiteY36" fmla="*/ 417561 h 4405856"/>
                <a:gd name="connsiteX37" fmla="*/ 1318743 w 4851853"/>
                <a:gd name="connsiteY37" fmla="*/ 376287 h 4405856"/>
                <a:gd name="connsiteX38" fmla="*/ 1283818 w 4851853"/>
                <a:gd name="connsiteY38" fmla="*/ 273100 h 4405856"/>
                <a:gd name="connsiteX39" fmla="*/ 1244130 w 4851853"/>
                <a:gd name="connsiteY39" fmla="*/ 219123 h 4405856"/>
                <a:gd name="connsiteX40" fmla="*/ 1320331 w 4851853"/>
                <a:gd name="connsiteY40" fmla="*/ 282624 h 4405856"/>
                <a:gd name="connsiteX41" fmla="*/ 1379069 w 4851853"/>
                <a:gd name="connsiteY41" fmla="*/ 320723 h 4405856"/>
                <a:gd name="connsiteX42" fmla="*/ 1402880 w 4851853"/>
                <a:gd name="connsiteY42" fmla="*/ 281036 h 4405856"/>
                <a:gd name="connsiteX43" fmla="*/ 1421930 w 4851853"/>
                <a:gd name="connsiteY43" fmla="*/ 215949 h 4405856"/>
                <a:gd name="connsiteX44" fmla="*/ 1383830 w 4851853"/>
                <a:gd name="connsiteY44" fmla="*/ 185786 h 4405856"/>
                <a:gd name="connsiteX45" fmla="*/ 1410818 w 4851853"/>
                <a:gd name="connsiteY45" fmla="*/ 144511 h 4405856"/>
                <a:gd name="connsiteX46" fmla="*/ 1363193 w 4851853"/>
                <a:gd name="connsiteY46" fmla="*/ 50848 h 4405856"/>
                <a:gd name="connsiteX47" fmla="*/ 1345730 w 4851853"/>
                <a:gd name="connsiteY47" fmla="*/ 6399 h 4405856"/>
                <a:gd name="connsiteX48" fmla="*/ 1209205 w 4851853"/>
                <a:gd name="connsiteY48" fmla="*/ 120699 h 4405856"/>
                <a:gd name="connsiteX49" fmla="*/ 1147292 w 4851853"/>
                <a:gd name="connsiteY49" fmla="*/ 115936 h 4405856"/>
                <a:gd name="connsiteX50" fmla="*/ 1134593 w 4851853"/>
                <a:gd name="connsiteY50" fmla="*/ 57199 h 4405856"/>
                <a:gd name="connsiteX51" fmla="*/ 1048868 w 4851853"/>
                <a:gd name="connsiteY51" fmla="*/ 104824 h 4405856"/>
                <a:gd name="connsiteX52" fmla="*/ 985368 w 4851853"/>
                <a:gd name="connsiteY52" fmla="*/ 139748 h 4405856"/>
                <a:gd name="connsiteX53" fmla="*/ 890117 w 4851853"/>
                <a:gd name="connsiteY53" fmla="*/ 147686 h 4405856"/>
                <a:gd name="connsiteX54" fmla="*/ 867893 w 4851853"/>
                <a:gd name="connsiteY54" fmla="*/ 177849 h 4405856"/>
                <a:gd name="connsiteX55" fmla="*/ 831380 w 4851853"/>
                <a:gd name="connsiteY55" fmla="*/ 201661 h 4405856"/>
                <a:gd name="connsiteX56" fmla="*/ 866306 w 4851853"/>
                <a:gd name="connsiteY56" fmla="*/ 288974 h 4405856"/>
                <a:gd name="connsiteX57" fmla="*/ 733637 w 4851853"/>
                <a:gd name="connsiteY57" fmla="*/ 542516 h 4405856"/>
                <a:gd name="connsiteX58" fmla="*/ 679662 w 4851853"/>
                <a:gd name="connsiteY58" fmla="*/ 580843 h 4405856"/>
                <a:gd name="connsiteX59" fmla="*/ 751553 w 4851853"/>
                <a:gd name="connsiteY59" fmla="*/ 633231 h 4405856"/>
                <a:gd name="connsiteX60" fmla="*/ 714587 w 4851853"/>
                <a:gd name="connsiteY60" fmla="*/ 673825 h 4405856"/>
                <a:gd name="connsiteX61" fmla="*/ 732050 w 4851853"/>
                <a:gd name="connsiteY61" fmla="*/ 720316 h 4405856"/>
                <a:gd name="connsiteX62" fmla="*/ 663333 w 4851853"/>
                <a:gd name="connsiteY62" fmla="*/ 701719 h 4405856"/>
                <a:gd name="connsiteX63" fmla="*/ 608225 w 4851853"/>
                <a:gd name="connsiteY63" fmla="*/ 726665 h 4405856"/>
                <a:gd name="connsiteX64" fmla="*/ 541323 w 4851853"/>
                <a:gd name="connsiteY64" fmla="*/ 695143 h 4405856"/>
                <a:gd name="connsiteX65" fmla="*/ 542911 w 4851853"/>
                <a:gd name="connsiteY65" fmla="*/ 652734 h 4405856"/>
                <a:gd name="connsiteX66" fmla="*/ 431332 w 4851853"/>
                <a:gd name="connsiteY66" fmla="*/ 675412 h 4405856"/>
                <a:gd name="connsiteX67" fmla="*/ 421581 w 4851853"/>
                <a:gd name="connsiteY67" fmla="*/ 760457 h 4405856"/>
                <a:gd name="connsiteX68" fmla="*/ 342433 w 4851853"/>
                <a:gd name="connsiteY68" fmla="*/ 865236 h 4405856"/>
                <a:gd name="connsiteX69" fmla="*/ 256708 w 4851853"/>
                <a:gd name="connsiteY69" fmla="*/ 828724 h 4405856"/>
                <a:gd name="connsiteX70" fmla="*/ 231308 w 4851853"/>
                <a:gd name="connsiteY70" fmla="*/ 869999 h 4405856"/>
                <a:gd name="connsiteX71" fmla="*/ 166221 w 4851853"/>
                <a:gd name="connsiteY71" fmla="*/ 812848 h 4405856"/>
                <a:gd name="connsiteX72" fmla="*/ 140822 w 4851853"/>
                <a:gd name="connsiteY72" fmla="*/ 881111 h 4405856"/>
                <a:gd name="connsiteX73" fmla="*/ 82084 w 4851853"/>
                <a:gd name="connsiteY73" fmla="*/ 873173 h 4405856"/>
                <a:gd name="connsiteX74" fmla="*/ 42396 w 4851853"/>
                <a:gd name="connsiteY74" fmla="*/ 787449 h 4405856"/>
                <a:gd name="connsiteX75" fmla="*/ 4298 w 4851853"/>
                <a:gd name="connsiteY75" fmla="*/ 1135111 h 4405856"/>
                <a:gd name="connsiteX76" fmla="*/ 155787 w 4851853"/>
                <a:gd name="connsiteY76" fmla="*/ 1394776 h 4405856"/>
                <a:gd name="connsiteX77" fmla="*/ 664921 w 4851853"/>
                <a:gd name="connsiteY77" fmla="*/ 2288539 h 4405856"/>
                <a:gd name="connsiteX78" fmla="*/ 679436 w 4851853"/>
                <a:gd name="connsiteY78" fmla="*/ 2324825 h 4405856"/>
                <a:gd name="connsiteX79" fmla="*/ 693950 w 4851853"/>
                <a:gd name="connsiteY79" fmla="*/ 2390139 h 4405856"/>
                <a:gd name="connsiteX80" fmla="*/ 715721 w 4851853"/>
                <a:gd name="connsiteY80" fmla="*/ 2440939 h 4405856"/>
                <a:gd name="connsiteX81" fmla="*/ 752007 w 4851853"/>
                <a:gd name="connsiteY81" fmla="*/ 2557053 h 4405856"/>
                <a:gd name="connsiteX82" fmla="*/ 773778 w 4851853"/>
                <a:gd name="connsiteY82" fmla="*/ 2622368 h 4405856"/>
                <a:gd name="connsiteX83" fmla="*/ 781036 w 4851853"/>
                <a:gd name="connsiteY83" fmla="*/ 2644139 h 4405856"/>
                <a:gd name="connsiteX84" fmla="*/ 802807 w 4851853"/>
                <a:gd name="connsiteY84" fmla="*/ 2687682 h 4405856"/>
                <a:gd name="connsiteX85" fmla="*/ 824578 w 4851853"/>
                <a:gd name="connsiteY85" fmla="*/ 2738482 h 4405856"/>
                <a:gd name="connsiteX86" fmla="*/ 831836 w 4851853"/>
                <a:gd name="connsiteY86" fmla="*/ 2767511 h 4405856"/>
                <a:gd name="connsiteX87" fmla="*/ 868121 w 4851853"/>
                <a:gd name="connsiteY87" fmla="*/ 2818311 h 4405856"/>
                <a:gd name="connsiteX88" fmla="*/ 889893 w 4851853"/>
                <a:gd name="connsiteY88" fmla="*/ 2876368 h 4405856"/>
                <a:gd name="connsiteX89" fmla="*/ 911664 w 4851853"/>
                <a:gd name="connsiteY89" fmla="*/ 2898139 h 4405856"/>
                <a:gd name="connsiteX90" fmla="*/ 947950 w 4851853"/>
                <a:gd name="connsiteY90" fmla="*/ 2970711 h 4405856"/>
                <a:gd name="connsiteX91" fmla="*/ 984236 w 4851853"/>
                <a:gd name="connsiteY91" fmla="*/ 3021511 h 4405856"/>
                <a:gd name="connsiteX92" fmla="*/ 991493 w 4851853"/>
                <a:gd name="connsiteY92" fmla="*/ 3043282 h 4405856"/>
                <a:gd name="connsiteX93" fmla="*/ 1042293 w 4851853"/>
                <a:gd name="connsiteY93" fmla="*/ 3108596 h 4405856"/>
                <a:gd name="connsiteX94" fmla="*/ 1071321 w 4851853"/>
                <a:gd name="connsiteY94" fmla="*/ 3173911 h 4405856"/>
                <a:gd name="connsiteX95" fmla="*/ 1093093 w 4851853"/>
                <a:gd name="connsiteY95" fmla="*/ 3202939 h 4405856"/>
                <a:gd name="connsiteX96" fmla="*/ 1107607 w 4851853"/>
                <a:gd name="connsiteY96" fmla="*/ 3260996 h 4405856"/>
                <a:gd name="connsiteX97" fmla="*/ 1114864 w 4851853"/>
                <a:gd name="connsiteY97" fmla="*/ 3282768 h 4405856"/>
                <a:gd name="connsiteX98" fmla="*/ 1122121 w 4851853"/>
                <a:gd name="connsiteY98" fmla="*/ 3311796 h 4405856"/>
                <a:gd name="connsiteX99" fmla="*/ 1129378 w 4851853"/>
                <a:gd name="connsiteY99" fmla="*/ 3377111 h 4405856"/>
                <a:gd name="connsiteX100" fmla="*/ 1151150 w 4851853"/>
                <a:gd name="connsiteY100" fmla="*/ 3435168 h 4405856"/>
                <a:gd name="connsiteX101" fmla="*/ 1180178 w 4851853"/>
                <a:gd name="connsiteY101" fmla="*/ 3478711 h 4405856"/>
                <a:gd name="connsiteX102" fmla="*/ 1209207 w 4851853"/>
                <a:gd name="connsiteY102" fmla="*/ 3529511 h 4405856"/>
                <a:gd name="connsiteX103" fmla="*/ 1238236 w 4851853"/>
                <a:gd name="connsiteY103" fmla="*/ 3551282 h 4405856"/>
                <a:gd name="connsiteX104" fmla="*/ 1281778 w 4851853"/>
                <a:gd name="connsiteY104" fmla="*/ 3594825 h 4405856"/>
                <a:gd name="connsiteX105" fmla="*/ 1310807 w 4851853"/>
                <a:gd name="connsiteY105" fmla="*/ 3616596 h 4405856"/>
                <a:gd name="connsiteX106" fmla="*/ 1347093 w 4851853"/>
                <a:gd name="connsiteY106" fmla="*/ 3660139 h 4405856"/>
                <a:gd name="connsiteX107" fmla="*/ 1376121 w 4851853"/>
                <a:gd name="connsiteY107" fmla="*/ 3681911 h 4405856"/>
                <a:gd name="connsiteX108" fmla="*/ 1448693 w 4851853"/>
                <a:gd name="connsiteY108" fmla="*/ 3747225 h 4405856"/>
                <a:gd name="connsiteX109" fmla="*/ 1484978 w 4851853"/>
                <a:gd name="connsiteY109" fmla="*/ 3790768 h 4405856"/>
                <a:gd name="connsiteX110" fmla="*/ 1506750 w 4851853"/>
                <a:gd name="connsiteY110" fmla="*/ 3805282 h 4405856"/>
                <a:gd name="connsiteX111" fmla="*/ 1543036 w 4851853"/>
                <a:gd name="connsiteY111" fmla="*/ 3848825 h 4405856"/>
                <a:gd name="connsiteX112" fmla="*/ 1572064 w 4851853"/>
                <a:gd name="connsiteY112" fmla="*/ 3870596 h 4405856"/>
                <a:gd name="connsiteX113" fmla="*/ 1666407 w 4851853"/>
                <a:gd name="connsiteY113" fmla="*/ 3914139 h 4405856"/>
                <a:gd name="connsiteX114" fmla="*/ 2116350 w 4851853"/>
                <a:gd name="connsiteY114" fmla="*/ 3899625 h 4405856"/>
                <a:gd name="connsiteX115" fmla="*/ 2167150 w 4851853"/>
                <a:gd name="connsiteY115" fmla="*/ 3885111 h 4405856"/>
                <a:gd name="connsiteX116" fmla="*/ 2254236 w 4851853"/>
                <a:gd name="connsiteY116" fmla="*/ 3877853 h 4405856"/>
                <a:gd name="connsiteX117" fmla="*/ 2334064 w 4851853"/>
                <a:gd name="connsiteY117" fmla="*/ 3863339 h 4405856"/>
                <a:gd name="connsiteX118" fmla="*/ 2392121 w 4851853"/>
                <a:gd name="connsiteY118" fmla="*/ 3856082 h 4405856"/>
                <a:gd name="connsiteX119" fmla="*/ 2421150 w 4851853"/>
                <a:gd name="connsiteY119" fmla="*/ 3841568 h 4405856"/>
                <a:gd name="connsiteX120" fmla="*/ 2486464 w 4851853"/>
                <a:gd name="connsiteY120" fmla="*/ 3819796 h 4405856"/>
                <a:gd name="connsiteX121" fmla="*/ 2522750 w 4851853"/>
                <a:gd name="connsiteY121" fmla="*/ 3805282 h 4405856"/>
                <a:gd name="connsiteX122" fmla="*/ 2624350 w 4851853"/>
                <a:gd name="connsiteY122" fmla="*/ 3790768 h 4405856"/>
                <a:gd name="connsiteX123" fmla="*/ 2653378 w 4851853"/>
                <a:gd name="connsiteY123" fmla="*/ 3783511 h 4405856"/>
                <a:gd name="connsiteX124" fmla="*/ 3273864 w 4851853"/>
                <a:gd name="connsiteY124" fmla="*/ 4130265 h 4405856"/>
                <a:gd name="connsiteX125" fmla="*/ 3360268 w 4851853"/>
                <a:gd name="connsiteY125" fmla="*/ 4316455 h 4405856"/>
                <a:gd name="connsiteX126" fmla="*/ 3420593 w 4851853"/>
                <a:gd name="connsiteY126" fmla="*/ 4375193 h 4405856"/>
                <a:gd name="connsiteX127" fmla="*/ 3431705 w 4851853"/>
                <a:gd name="connsiteY127" fmla="*/ 4345030 h 4405856"/>
                <a:gd name="connsiteX128" fmla="*/ 3477743 w 4851853"/>
                <a:gd name="connsiteY128" fmla="*/ 4318042 h 4405856"/>
                <a:gd name="connsiteX129" fmla="*/ 3528543 w 4851853"/>
                <a:gd name="connsiteY129" fmla="*/ 4391068 h 4405856"/>
                <a:gd name="connsiteX130" fmla="*/ 3577756 w 4851853"/>
                <a:gd name="connsiteY130" fmla="*/ 4394243 h 4405856"/>
                <a:gd name="connsiteX131" fmla="*/ 3533305 w 4851853"/>
                <a:gd name="connsiteY131" fmla="*/ 4300581 h 4405856"/>
                <a:gd name="connsiteX132" fmla="*/ 3490443 w 4851853"/>
                <a:gd name="connsiteY132" fmla="*/ 4232318 h 4405856"/>
                <a:gd name="connsiteX133" fmla="*/ 3533306 w 4851853"/>
                <a:gd name="connsiteY133" fmla="*/ 4216442 h 4405856"/>
                <a:gd name="connsiteX134" fmla="*/ 3514255 w 4851853"/>
                <a:gd name="connsiteY134" fmla="*/ 4175168 h 4405856"/>
                <a:gd name="connsiteX135" fmla="*/ 3566643 w 4851853"/>
                <a:gd name="connsiteY135" fmla="*/ 4184693 h 4405856"/>
                <a:gd name="connsiteX136" fmla="*/ 3546006 w 4851853"/>
                <a:gd name="connsiteY136" fmla="*/ 4151355 h 4405856"/>
                <a:gd name="connsiteX137" fmla="*/ 3567325 w 4851853"/>
                <a:gd name="connsiteY137" fmla="*/ 4134801 h 4405856"/>
                <a:gd name="connsiteX138" fmla="*/ 3688428 w 4851853"/>
                <a:gd name="connsiteY138" fmla="*/ 4220074 h 4405856"/>
                <a:gd name="connsiteX139" fmla="*/ 3723805 w 4851853"/>
                <a:gd name="connsiteY139" fmla="*/ 4206917 h 4405856"/>
                <a:gd name="connsiteX140" fmla="*/ 3776192 w 4851853"/>
                <a:gd name="connsiteY140" fmla="*/ 4272006 h 4405856"/>
                <a:gd name="connsiteX141" fmla="*/ 3796830 w 4851853"/>
                <a:gd name="connsiteY141" fmla="*/ 4330743 h 4405856"/>
                <a:gd name="connsiteX142" fmla="*/ 3904780 w 4851853"/>
                <a:gd name="connsiteY142" fmla="*/ 4349792 h 4405856"/>
                <a:gd name="connsiteX143" fmla="*/ 3844456 w 4851853"/>
                <a:gd name="connsiteY143" fmla="*/ 4283117 h 4405856"/>
                <a:gd name="connsiteX144" fmla="*/ 3841280 w 4851853"/>
                <a:gd name="connsiteY144" fmla="*/ 4214855 h 4405856"/>
                <a:gd name="connsiteX145" fmla="*/ 3895255 w 4851853"/>
                <a:gd name="connsiteY145" fmla="*/ 4270418 h 4405856"/>
                <a:gd name="connsiteX146" fmla="*/ 3944468 w 4851853"/>
                <a:gd name="connsiteY146" fmla="*/ 4275180 h 4405856"/>
                <a:gd name="connsiteX147" fmla="*/ 3938118 w 4851853"/>
                <a:gd name="connsiteY147" fmla="*/ 4225968 h 4405856"/>
                <a:gd name="connsiteX148" fmla="*/ 3998443 w 4851853"/>
                <a:gd name="connsiteY148" fmla="*/ 4230730 h 4405856"/>
                <a:gd name="connsiteX149" fmla="*/ 4060355 w 4851853"/>
                <a:gd name="connsiteY149" fmla="*/ 4273592 h 4405856"/>
                <a:gd name="connsiteX150" fmla="*/ 4092105 w 4851853"/>
                <a:gd name="connsiteY150" fmla="*/ 4260893 h 4405856"/>
                <a:gd name="connsiteX151" fmla="*/ 4085756 w 4851853"/>
                <a:gd name="connsiteY151" fmla="*/ 4225968 h 4405856"/>
                <a:gd name="connsiteX152" fmla="*/ 4127031 w 4851853"/>
                <a:gd name="connsiteY152" fmla="*/ 4202156 h 4405856"/>
                <a:gd name="connsiteX153" fmla="*/ 4211168 w 4851853"/>
                <a:gd name="connsiteY153" fmla="*/ 4259306 h 4405856"/>
                <a:gd name="connsiteX154" fmla="*/ 4228631 w 4851853"/>
                <a:gd name="connsiteY154" fmla="*/ 4157708 h 4405856"/>
                <a:gd name="connsiteX155" fmla="*/ 4203231 w 4851853"/>
                <a:gd name="connsiteY155" fmla="*/ 4135482 h 4405856"/>
                <a:gd name="connsiteX156" fmla="*/ 4130205 w 4851853"/>
                <a:gd name="connsiteY156" fmla="*/ 4092619 h 4405856"/>
                <a:gd name="connsiteX157" fmla="*/ 4152430 w 4851853"/>
                <a:gd name="connsiteY157" fmla="*/ 4067220 h 4405856"/>
                <a:gd name="connsiteX158" fmla="*/ 4173068 w 4851853"/>
                <a:gd name="connsiteY158" fmla="*/ 4044994 h 4405856"/>
                <a:gd name="connsiteX159" fmla="*/ 4227043 w 4851853"/>
                <a:gd name="connsiteY159" fmla="*/ 4076745 h 4405856"/>
                <a:gd name="connsiteX160" fmla="*/ 4233393 w 4851853"/>
                <a:gd name="connsiteY160" fmla="*/ 4032295 h 4405856"/>
                <a:gd name="connsiteX161" fmla="*/ 4177830 w 4851853"/>
                <a:gd name="connsiteY161" fmla="*/ 4008482 h 4405856"/>
                <a:gd name="connsiteX162" fmla="*/ 4176243 w 4851853"/>
                <a:gd name="connsiteY162" fmla="*/ 3998958 h 4405856"/>
                <a:gd name="connsiteX163" fmla="*/ 4163542 w 4851853"/>
                <a:gd name="connsiteY163" fmla="*/ 3960859 h 4405856"/>
                <a:gd name="connsiteX164" fmla="*/ 4169892 w 4851853"/>
                <a:gd name="connsiteY164" fmla="*/ 3913233 h 4405856"/>
                <a:gd name="connsiteX165" fmla="*/ 4181005 w 4851853"/>
                <a:gd name="connsiteY165" fmla="*/ 3857670 h 4405856"/>
                <a:gd name="connsiteX166" fmla="*/ 4142905 w 4851853"/>
                <a:gd name="connsiteY166" fmla="*/ 3827508 h 4405856"/>
                <a:gd name="connsiteX167" fmla="*/ 4176242 w 4851853"/>
                <a:gd name="connsiteY167" fmla="*/ 3817983 h 4405856"/>
                <a:gd name="connsiteX168" fmla="*/ 4154017 w 4851853"/>
                <a:gd name="connsiteY168" fmla="*/ 3781470 h 4405856"/>
                <a:gd name="connsiteX169" fmla="*/ 4192118 w 4851853"/>
                <a:gd name="connsiteY169" fmla="*/ 3776709 h 4405856"/>
                <a:gd name="connsiteX170" fmla="*/ 4198467 w 4851853"/>
                <a:gd name="connsiteY170" fmla="*/ 3743370 h 4405856"/>
                <a:gd name="connsiteX171" fmla="*/ 4260381 w 4851853"/>
                <a:gd name="connsiteY171" fmla="*/ 3752897 h 4405856"/>
                <a:gd name="connsiteX172" fmla="*/ 4293494 w 4851853"/>
                <a:gd name="connsiteY172" fmla="*/ 3768089 h 4405856"/>
                <a:gd name="connsiteX173" fmla="*/ 4259701 w 4851853"/>
                <a:gd name="connsiteY173" fmla="*/ 3809137 h 4405856"/>
                <a:gd name="connsiteX174" fmla="*/ 4298709 w 4851853"/>
                <a:gd name="connsiteY174" fmla="*/ 3916633 h 4405856"/>
                <a:gd name="connsiteX175" fmla="*/ 4351096 w 4851853"/>
                <a:gd name="connsiteY175" fmla="*/ 3947931 h 4405856"/>
                <a:gd name="connsiteX176" fmla="*/ 4403030 w 4851853"/>
                <a:gd name="connsiteY176" fmla="*/ 3905749 h 4405856"/>
                <a:gd name="connsiteX177" fmla="*/ 4488755 w 4851853"/>
                <a:gd name="connsiteY177" fmla="*/ 3857216 h 4405856"/>
                <a:gd name="connsiteX178" fmla="*/ 4471519 w 4851853"/>
                <a:gd name="connsiteY178" fmla="*/ 3768315 h 4405856"/>
                <a:gd name="connsiteX179" fmla="*/ 4548853 w 4851853"/>
                <a:gd name="connsiteY179" fmla="*/ 3635646 h 4405856"/>
                <a:gd name="connsiteX180" fmla="*/ 4841407 w 4851853"/>
                <a:gd name="connsiteY180" fmla="*/ 3302498 h 4405856"/>
                <a:gd name="connsiteX181" fmla="*/ 4759990 w 4851853"/>
                <a:gd name="connsiteY181" fmla="*/ 3293426 h 4405856"/>
                <a:gd name="connsiteX182" fmla="*/ 4764527 w 4851853"/>
                <a:gd name="connsiteY182" fmla="*/ 3201578 h 4405856"/>
                <a:gd name="connsiteX183" fmla="*/ 4715540 w 4851853"/>
                <a:gd name="connsiteY183" fmla="*/ 3176406 h 4405856"/>
                <a:gd name="connsiteX184" fmla="*/ 4631403 w 4851853"/>
                <a:gd name="connsiteY184" fmla="*/ 3207928 h 4405856"/>
                <a:gd name="connsiteX185" fmla="*/ 4594664 w 4851853"/>
                <a:gd name="connsiteY185" fmla="*/ 3171643 h 4405856"/>
                <a:gd name="connsiteX186" fmla="*/ 4639341 w 4851853"/>
                <a:gd name="connsiteY186" fmla="*/ 3148738 h 4405856"/>
                <a:gd name="connsiteX187" fmla="*/ 4510074 w 4851853"/>
                <a:gd name="connsiteY187" fmla="*/ 2935559 h 4405856"/>
                <a:gd name="connsiteX188" fmla="*/ 4525040 w 4851853"/>
                <a:gd name="connsiteY188" fmla="*/ 2905396 h 4405856"/>
                <a:gd name="connsiteX189" fmla="*/ 4501455 w 4851853"/>
                <a:gd name="connsiteY189" fmla="*/ 2789736 h 4405856"/>
                <a:gd name="connsiteX190" fmla="*/ 4342706 w 4851853"/>
                <a:gd name="connsiteY190" fmla="*/ 2778850 h 4405856"/>
                <a:gd name="connsiteX191" fmla="*/ 4309368 w 4851853"/>
                <a:gd name="connsiteY191" fmla="*/ 2827608 h 4405856"/>
                <a:gd name="connsiteX192" fmla="*/ 4220468 w 4851853"/>
                <a:gd name="connsiteY192" fmla="*/ 2842124 h 4405856"/>
                <a:gd name="connsiteX193" fmla="*/ 4226818 w 4851853"/>
                <a:gd name="connsiteY193" fmla="*/ 2820125 h 4405856"/>
                <a:gd name="connsiteX194" fmla="*/ 4173296 w 4851853"/>
                <a:gd name="connsiteY194" fmla="*/ 2804024 h 4405856"/>
                <a:gd name="connsiteX195" fmla="*/ 4148577 w 4851853"/>
                <a:gd name="connsiteY195" fmla="*/ 2638923 h 4405856"/>
                <a:gd name="connsiteX196" fmla="*/ 3868270 w 4851853"/>
                <a:gd name="connsiteY196" fmla="*/ 2572248 h 4405856"/>
                <a:gd name="connsiteX197" fmla="*/ 3731971 w 4851853"/>
                <a:gd name="connsiteY197" fmla="*/ 2615564 h 4405856"/>
                <a:gd name="connsiteX198" fmla="*/ 3599982 w 4851853"/>
                <a:gd name="connsiteY198" fmla="*/ 2608080 h 4405856"/>
                <a:gd name="connsiteX199" fmla="*/ 3467539 w 4851853"/>
                <a:gd name="connsiteY199" fmla="*/ 2497182 h 4405856"/>
                <a:gd name="connsiteX200" fmla="*/ 3254361 w 4851853"/>
                <a:gd name="connsiteY200" fmla="*/ 2193969 h 4405856"/>
                <a:gd name="connsiteX201" fmla="*/ 2855899 w 4851853"/>
                <a:gd name="connsiteY201" fmla="*/ 2054496 h 4405856"/>
                <a:gd name="connsiteX202" fmla="*/ 2619361 w 4851853"/>
                <a:gd name="connsiteY202" fmla="*/ 1741532 h 4405856"/>
                <a:gd name="connsiteX203" fmla="*/ 2653152 w 4851853"/>
                <a:gd name="connsiteY203" fmla="*/ 1716586 h 4405856"/>
                <a:gd name="connsiteX204" fmla="*/ 2712796 w 4851853"/>
                <a:gd name="connsiteY204" fmla="*/ 1799589 h 4405856"/>
                <a:gd name="connsiteX205" fmla="*/ 2732980 w 4851853"/>
                <a:gd name="connsiteY205" fmla="*/ 1782126 h 4405856"/>
                <a:gd name="connsiteX206" fmla="*/ 2776070 w 4851853"/>
                <a:gd name="connsiteY206" fmla="*/ 1812970 h 4405856"/>
                <a:gd name="connsiteX207" fmla="*/ 2864743 w 4851853"/>
                <a:gd name="connsiteY207" fmla="*/ 1759221 h 4405856"/>
                <a:gd name="connsiteX208" fmla="*/ 2880845 w 4851853"/>
                <a:gd name="connsiteY208" fmla="*/ 1738811 h 4405856"/>
                <a:gd name="connsiteX209" fmla="*/ 2939128 w 4851853"/>
                <a:gd name="connsiteY209" fmla="*/ 1739037 h 4405856"/>
                <a:gd name="connsiteX210" fmla="*/ 2955231 w 4851853"/>
                <a:gd name="connsiteY210" fmla="*/ 1705927 h 4405856"/>
                <a:gd name="connsiteX211" fmla="*/ 2936407 w 4851853"/>
                <a:gd name="connsiteY211" fmla="*/ 1680300 h 4405856"/>
                <a:gd name="connsiteX212" fmla="*/ 2869279 w 4851853"/>
                <a:gd name="connsiteY212" fmla="*/ 1700257 h 4405856"/>
                <a:gd name="connsiteX213" fmla="*/ 2847507 w 4851853"/>
                <a:gd name="connsiteY213" fmla="*/ 1646736 h 4405856"/>
                <a:gd name="connsiteX214" fmla="*/ 2868825 w 4851853"/>
                <a:gd name="connsiteY214" fmla="*/ 1617026 h 4405856"/>
                <a:gd name="connsiteX215" fmla="*/ 2812355 w 4851853"/>
                <a:gd name="connsiteY215" fmla="*/ 1513612 h 4405856"/>
                <a:gd name="connsiteX216" fmla="*/ 2763824 w 4851853"/>
                <a:gd name="connsiteY216" fmla="*/ 1552393 h 4405856"/>
                <a:gd name="connsiteX217" fmla="*/ 2674469 w 4851853"/>
                <a:gd name="connsiteY217" fmla="*/ 1497737 h 4405856"/>
                <a:gd name="connsiteX218" fmla="*/ 2726403 w 4851853"/>
                <a:gd name="connsiteY218" fmla="*/ 1405208 h 4405856"/>
                <a:gd name="connsiteX219" fmla="*/ 2683541 w 4851853"/>
                <a:gd name="connsiteY219" fmla="*/ 1284105 h 4405856"/>
                <a:gd name="connsiteX220" fmla="*/ 2698282 w 4851853"/>
                <a:gd name="connsiteY220" fmla="*/ 1160053 h 4405856"/>
                <a:gd name="connsiteX221" fmla="*/ 2793532 w 4851853"/>
                <a:gd name="connsiteY221" fmla="*/ 1086348 h 4405856"/>
                <a:gd name="connsiteX222" fmla="*/ 2898761 w 4851853"/>
                <a:gd name="connsiteY222" fmla="*/ 1063896 h 4405856"/>
                <a:gd name="connsiteX223" fmla="*/ 2835714 w 4851853"/>
                <a:gd name="connsiteY223" fmla="*/ 974089 h 4405856"/>
                <a:gd name="connsiteX224" fmla="*/ 2818478 w 4851853"/>
                <a:gd name="connsiteY224" fmla="*/ 1018766 h 4405856"/>
                <a:gd name="connsiteX225" fmla="*/ 2775163 w 4851853"/>
                <a:gd name="connsiteY225" fmla="*/ 971595 h 4405856"/>
                <a:gd name="connsiteX226" fmla="*/ 2796481 w 4851853"/>
                <a:gd name="connsiteY226" fmla="*/ 886323 h 4405856"/>
                <a:gd name="connsiteX227" fmla="*/ 2869505 w 4851853"/>
                <a:gd name="connsiteY227" fmla="*/ 789032 h 4405856"/>
                <a:gd name="connsiteX228" fmla="*/ 2852496 w 4851853"/>
                <a:gd name="connsiteY228" fmla="*/ 682443 h 4405856"/>
                <a:gd name="connsiteX229" fmla="*/ 2681274 w 4851853"/>
                <a:gd name="connsiteY229" fmla="*/ 692194 h 4405856"/>
                <a:gd name="connsiteX230" fmla="*/ 2661996 w 4851853"/>
                <a:gd name="connsiteY230" fmla="*/ 734831 h 4405856"/>
                <a:gd name="connsiteX231" fmla="*/ 2629793 w 4851853"/>
                <a:gd name="connsiteY231" fmla="*/ 667248 h 4405856"/>
                <a:gd name="connsiteX232" fmla="*/ 2600083 w 4851853"/>
                <a:gd name="connsiteY232" fmla="*/ 707616 h 4405856"/>
                <a:gd name="connsiteX233" fmla="*/ 2414574 w 4851853"/>
                <a:gd name="connsiteY233" fmla="*/ 741180 h 4405856"/>
                <a:gd name="connsiteX0" fmla="*/ 2415089 w 4852368"/>
                <a:gd name="connsiteY0" fmla="*/ 741180 h 4405856"/>
                <a:gd name="connsiteX1" fmla="*/ 2088970 w 4852368"/>
                <a:gd name="connsiteY1" fmla="*/ 583337 h 4405856"/>
                <a:gd name="connsiteX2" fmla="*/ 2128882 w 4852368"/>
                <a:gd name="connsiteY2" fmla="*/ 433432 h 4405856"/>
                <a:gd name="connsiteX3" fmla="*/ 2074908 w 4852368"/>
                <a:gd name="connsiteY3" fmla="*/ 423907 h 4405856"/>
                <a:gd name="connsiteX4" fmla="*/ 2071733 w 4852368"/>
                <a:gd name="connsiteY4" fmla="*/ 395333 h 4405856"/>
                <a:gd name="connsiteX5" fmla="*/ 2116183 w 4852368"/>
                <a:gd name="connsiteY5" fmla="*/ 403270 h 4405856"/>
                <a:gd name="connsiteX6" fmla="*/ 2059033 w 4852368"/>
                <a:gd name="connsiteY6" fmla="*/ 315957 h 4405856"/>
                <a:gd name="connsiteX7" fmla="*/ 2070145 w 4852368"/>
                <a:gd name="connsiteY7" fmla="*/ 355645 h 4405856"/>
                <a:gd name="connsiteX8" fmla="*/ 2017757 w 4852368"/>
                <a:gd name="connsiteY8" fmla="*/ 320720 h 4405856"/>
                <a:gd name="connsiteX9" fmla="*/ 2038395 w 4852368"/>
                <a:gd name="connsiteY9" fmla="*/ 287383 h 4405856"/>
                <a:gd name="connsiteX10" fmla="*/ 2003470 w 4852368"/>
                <a:gd name="connsiteY10" fmla="*/ 225472 h 4405856"/>
                <a:gd name="connsiteX11" fmla="*/ 2036807 w 4852368"/>
                <a:gd name="connsiteY11" fmla="*/ 227061 h 4405856"/>
                <a:gd name="connsiteX12" fmla="*/ 1993945 w 4852368"/>
                <a:gd name="connsiteY12" fmla="*/ 133398 h 4405856"/>
                <a:gd name="connsiteX13" fmla="*/ 1968546 w 4852368"/>
                <a:gd name="connsiteY13" fmla="*/ 131810 h 4405856"/>
                <a:gd name="connsiteX14" fmla="*/ 1957433 w 4852368"/>
                <a:gd name="connsiteY14" fmla="*/ 84185 h 4405856"/>
                <a:gd name="connsiteX15" fmla="*/ 1989182 w 4852368"/>
                <a:gd name="connsiteY15" fmla="*/ 66723 h 4405856"/>
                <a:gd name="connsiteX16" fmla="*/ 1984420 w 4852368"/>
                <a:gd name="connsiteY16" fmla="*/ 23861 h 4405856"/>
                <a:gd name="connsiteX17" fmla="*/ 1925683 w 4852368"/>
                <a:gd name="connsiteY17" fmla="*/ 28624 h 4405856"/>
                <a:gd name="connsiteX18" fmla="*/ 1732008 w 4852368"/>
                <a:gd name="connsiteY18" fmla="*/ 127049 h 4405856"/>
                <a:gd name="connsiteX19" fmla="*/ 1697083 w 4852368"/>
                <a:gd name="connsiteY19" fmla="*/ 252462 h 4405856"/>
                <a:gd name="connsiteX20" fmla="*/ 1701845 w 4852368"/>
                <a:gd name="connsiteY20" fmla="*/ 288974 h 4405856"/>
                <a:gd name="connsiteX21" fmla="*/ 1673270 w 4852368"/>
                <a:gd name="connsiteY21" fmla="*/ 303261 h 4405856"/>
                <a:gd name="connsiteX22" fmla="*/ 1741532 w 4852368"/>
                <a:gd name="connsiteY22" fmla="*/ 482645 h 4405856"/>
                <a:gd name="connsiteX23" fmla="*/ 1654221 w 4852368"/>
                <a:gd name="connsiteY23" fmla="*/ 400099 h 4405856"/>
                <a:gd name="connsiteX24" fmla="*/ 1603420 w 4852368"/>
                <a:gd name="connsiteY24" fmla="*/ 366762 h 4405856"/>
                <a:gd name="connsiteX25" fmla="*/ 1574845 w 4852368"/>
                <a:gd name="connsiteY25" fmla="*/ 401687 h 4405856"/>
                <a:gd name="connsiteX26" fmla="*/ 1573258 w 4852368"/>
                <a:gd name="connsiteY26" fmla="*/ 515987 h 4405856"/>
                <a:gd name="connsiteX27" fmla="*/ 1587545 w 4852368"/>
                <a:gd name="connsiteY27" fmla="*/ 612820 h 4405856"/>
                <a:gd name="connsiteX28" fmla="*/ 1504995 w 4852368"/>
                <a:gd name="connsiteY28" fmla="*/ 620761 h 4405856"/>
                <a:gd name="connsiteX29" fmla="*/ 1528808 w 4852368"/>
                <a:gd name="connsiteY29" fmla="*/ 590598 h 4405856"/>
                <a:gd name="connsiteX30" fmla="*/ 1465308 w 4852368"/>
                <a:gd name="connsiteY30" fmla="*/ 547736 h 4405856"/>
                <a:gd name="connsiteX31" fmla="*/ 1424033 w 4852368"/>
                <a:gd name="connsiteY31" fmla="*/ 501699 h 4405856"/>
                <a:gd name="connsiteX32" fmla="*/ 1374820 w 4852368"/>
                <a:gd name="connsiteY32" fmla="*/ 512811 h 4405856"/>
                <a:gd name="connsiteX33" fmla="*/ 1403395 w 4852368"/>
                <a:gd name="connsiteY33" fmla="*/ 446136 h 4405856"/>
                <a:gd name="connsiteX34" fmla="*/ 1373232 w 4852368"/>
                <a:gd name="connsiteY34" fmla="*/ 481062 h 4405856"/>
                <a:gd name="connsiteX35" fmla="*/ 1339895 w 4852368"/>
                <a:gd name="connsiteY35" fmla="*/ 423911 h 4405856"/>
                <a:gd name="connsiteX36" fmla="*/ 1320845 w 4852368"/>
                <a:gd name="connsiteY36" fmla="*/ 417561 h 4405856"/>
                <a:gd name="connsiteX37" fmla="*/ 1319258 w 4852368"/>
                <a:gd name="connsiteY37" fmla="*/ 376287 h 4405856"/>
                <a:gd name="connsiteX38" fmla="*/ 1284333 w 4852368"/>
                <a:gd name="connsiteY38" fmla="*/ 273100 h 4405856"/>
                <a:gd name="connsiteX39" fmla="*/ 1244645 w 4852368"/>
                <a:gd name="connsiteY39" fmla="*/ 219123 h 4405856"/>
                <a:gd name="connsiteX40" fmla="*/ 1320846 w 4852368"/>
                <a:gd name="connsiteY40" fmla="*/ 282624 h 4405856"/>
                <a:gd name="connsiteX41" fmla="*/ 1379584 w 4852368"/>
                <a:gd name="connsiteY41" fmla="*/ 320723 h 4405856"/>
                <a:gd name="connsiteX42" fmla="*/ 1403395 w 4852368"/>
                <a:gd name="connsiteY42" fmla="*/ 281036 h 4405856"/>
                <a:gd name="connsiteX43" fmla="*/ 1422445 w 4852368"/>
                <a:gd name="connsiteY43" fmla="*/ 215949 h 4405856"/>
                <a:gd name="connsiteX44" fmla="*/ 1384345 w 4852368"/>
                <a:gd name="connsiteY44" fmla="*/ 185786 h 4405856"/>
                <a:gd name="connsiteX45" fmla="*/ 1411333 w 4852368"/>
                <a:gd name="connsiteY45" fmla="*/ 144511 h 4405856"/>
                <a:gd name="connsiteX46" fmla="*/ 1363708 w 4852368"/>
                <a:gd name="connsiteY46" fmla="*/ 50848 h 4405856"/>
                <a:gd name="connsiteX47" fmla="*/ 1346245 w 4852368"/>
                <a:gd name="connsiteY47" fmla="*/ 6399 h 4405856"/>
                <a:gd name="connsiteX48" fmla="*/ 1209720 w 4852368"/>
                <a:gd name="connsiteY48" fmla="*/ 120699 h 4405856"/>
                <a:gd name="connsiteX49" fmla="*/ 1147807 w 4852368"/>
                <a:gd name="connsiteY49" fmla="*/ 115936 h 4405856"/>
                <a:gd name="connsiteX50" fmla="*/ 1135108 w 4852368"/>
                <a:gd name="connsiteY50" fmla="*/ 57199 h 4405856"/>
                <a:gd name="connsiteX51" fmla="*/ 1049383 w 4852368"/>
                <a:gd name="connsiteY51" fmla="*/ 104824 h 4405856"/>
                <a:gd name="connsiteX52" fmla="*/ 985883 w 4852368"/>
                <a:gd name="connsiteY52" fmla="*/ 139748 h 4405856"/>
                <a:gd name="connsiteX53" fmla="*/ 890632 w 4852368"/>
                <a:gd name="connsiteY53" fmla="*/ 147686 h 4405856"/>
                <a:gd name="connsiteX54" fmla="*/ 868408 w 4852368"/>
                <a:gd name="connsiteY54" fmla="*/ 177849 h 4405856"/>
                <a:gd name="connsiteX55" fmla="*/ 831895 w 4852368"/>
                <a:gd name="connsiteY55" fmla="*/ 201661 h 4405856"/>
                <a:gd name="connsiteX56" fmla="*/ 866821 w 4852368"/>
                <a:gd name="connsiteY56" fmla="*/ 288974 h 4405856"/>
                <a:gd name="connsiteX57" fmla="*/ 734152 w 4852368"/>
                <a:gd name="connsiteY57" fmla="*/ 542516 h 4405856"/>
                <a:gd name="connsiteX58" fmla="*/ 680177 w 4852368"/>
                <a:gd name="connsiteY58" fmla="*/ 580843 h 4405856"/>
                <a:gd name="connsiteX59" fmla="*/ 752068 w 4852368"/>
                <a:gd name="connsiteY59" fmla="*/ 633231 h 4405856"/>
                <a:gd name="connsiteX60" fmla="*/ 715102 w 4852368"/>
                <a:gd name="connsiteY60" fmla="*/ 673825 h 4405856"/>
                <a:gd name="connsiteX61" fmla="*/ 732565 w 4852368"/>
                <a:gd name="connsiteY61" fmla="*/ 720316 h 4405856"/>
                <a:gd name="connsiteX62" fmla="*/ 663848 w 4852368"/>
                <a:gd name="connsiteY62" fmla="*/ 701719 h 4405856"/>
                <a:gd name="connsiteX63" fmla="*/ 608740 w 4852368"/>
                <a:gd name="connsiteY63" fmla="*/ 726665 h 4405856"/>
                <a:gd name="connsiteX64" fmla="*/ 541838 w 4852368"/>
                <a:gd name="connsiteY64" fmla="*/ 695143 h 4405856"/>
                <a:gd name="connsiteX65" fmla="*/ 543426 w 4852368"/>
                <a:gd name="connsiteY65" fmla="*/ 652734 h 4405856"/>
                <a:gd name="connsiteX66" fmla="*/ 431847 w 4852368"/>
                <a:gd name="connsiteY66" fmla="*/ 675412 h 4405856"/>
                <a:gd name="connsiteX67" fmla="*/ 422096 w 4852368"/>
                <a:gd name="connsiteY67" fmla="*/ 760457 h 4405856"/>
                <a:gd name="connsiteX68" fmla="*/ 342948 w 4852368"/>
                <a:gd name="connsiteY68" fmla="*/ 865236 h 4405856"/>
                <a:gd name="connsiteX69" fmla="*/ 257223 w 4852368"/>
                <a:gd name="connsiteY69" fmla="*/ 828724 h 4405856"/>
                <a:gd name="connsiteX70" fmla="*/ 231823 w 4852368"/>
                <a:gd name="connsiteY70" fmla="*/ 869999 h 4405856"/>
                <a:gd name="connsiteX71" fmla="*/ 166736 w 4852368"/>
                <a:gd name="connsiteY71" fmla="*/ 812848 h 4405856"/>
                <a:gd name="connsiteX72" fmla="*/ 141337 w 4852368"/>
                <a:gd name="connsiteY72" fmla="*/ 881111 h 4405856"/>
                <a:gd name="connsiteX73" fmla="*/ 82599 w 4852368"/>
                <a:gd name="connsiteY73" fmla="*/ 873173 h 4405856"/>
                <a:gd name="connsiteX74" fmla="*/ 42911 w 4852368"/>
                <a:gd name="connsiteY74" fmla="*/ 787449 h 4405856"/>
                <a:gd name="connsiteX75" fmla="*/ 38150 w 4852368"/>
                <a:gd name="connsiteY75" fmla="*/ 789036 h 4405856"/>
                <a:gd name="connsiteX76" fmla="*/ 4813 w 4852368"/>
                <a:gd name="connsiteY76" fmla="*/ 1135111 h 4405856"/>
                <a:gd name="connsiteX77" fmla="*/ 156302 w 4852368"/>
                <a:gd name="connsiteY77" fmla="*/ 1394776 h 4405856"/>
                <a:gd name="connsiteX78" fmla="*/ 665436 w 4852368"/>
                <a:gd name="connsiteY78" fmla="*/ 2288539 h 4405856"/>
                <a:gd name="connsiteX79" fmla="*/ 679951 w 4852368"/>
                <a:gd name="connsiteY79" fmla="*/ 2324825 h 4405856"/>
                <a:gd name="connsiteX80" fmla="*/ 694465 w 4852368"/>
                <a:gd name="connsiteY80" fmla="*/ 2390139 h 4405856"/>
                <a:gd name="connsiteX81" fmla="*/ 716236 w 4852368"/>
                <a:gd name="connsiteY81" fmla="*/ 2440939 h 4405856"/>
                <a:gd name="connsiteX82" fmla="*/ 752522 w 4852368"/>
                <a:gd name="connsiteY82" fmla="*/ 2557053 h 4405856"/>
                <a:gd name="connsiteX83" fmla="*/ 774293 w 4852368"/>
                <a:gd name="connsiteY83" fmla="*/ 2622368 h 4405856"/>
                <a:gd name="connsiteX84" fmla="*/ 781551 w 4852368"/>
                <a:gd name="connsiteY84" fmla="*/ 2644139 h 4405856"/>
                <a:gd name="connsiteX85" fmla="*/ 803322 w 4852368"/>
                <a:gd name="connsiteY85" fmla="*/ 2687682 h 4405856"/>
                <a:gd name="connsiteX86" fmla="*/ 825093 w 4852368"/>
                <a:gd name="connsiteY86" fmla="*/ 2738482 h 4405856"/>
                <a:gd name="connsiteX87" fmla="*/ 832351 w 4852368"/>
                <a:gd name="connsiteY87" fmla="*/ 2767511 h 4405856"/>
                <a:gd name="connsiteX88" fmla="*/ 868636 w 4852368"/>
                <a:gd name="connsiteY88" fmla="*/ 2818311 h 4405856"/>
                <a:gd name="connsiteX89" fmla="*/ 890408 w 4852368"/>
                <a:gd name="connsiteY89" fmla="*/ 2876368 h 4405856"/>
                <a:gd name="connsiteX90" fmla="*/ 912179 w 4852368"/>
                <a:gd name="connsiteY90" fmla="*/ 2898139 h 4405856"/>
                <a:gd name="connsiteX91" fmla="*/ 948465 w 4852368"/>
                <a:gd name="connsiteY91" fmla="*/ 2970711 h 4405856"/>
                <a:gd name="connsiteX92" fmla="*/ 984751 w 4852368"/>
                <a:gd name="connsiteY92" fmla="*/ 3021511 h 4405856"/>
                <a:gd name="connsiteX93" fmla="*/ 992008 w 4852368"/>
                <a:gd name="connsiteY93" fmla="*/ 3043282 h 4405856"/>
                <a:gd name="connsiteX94" fmla="*/ 1042808 w 4852368"/>
                <a:gd name="connsiteY94" fmla="*/ 3108596 h 4405856"/>
                <a:gd name="connsiteX95" fmla="*/ 1071836 w 4852368"/>
                <a:gd name="connsiteY95" fmla="*/ 3173911 h 4405856"/>
                <a:gd name="connsiteX96" fmla="*/ 1093608 w 4852368"/>
                <a:gd name="connsiteY96" fmla="*/ 3202939 h 4405856"/>
                <a:gd name="connsiteX97" fmla="*/ 1108122 w 4852368"/>
                <a:gd name="connsiteY97" fmla="*/ 3260996 h 4405856"/>
                <a:gd name="connsiteX98" fmla="*/ 1115379 w 4852368"/>
                <a:gd name="connsiteY98" fmla="*/ 3282768 h 4405856"/>
                <a:gd name="connsiteX99" fmla="*/ 1122636 w 4852368"/>
                <a:gd name="connsiteY99" fmla="*/ 3311796 h 4405856"/>
                <a:gd name="connsiteX100" fmla="*/ 1129893 w 4852368"/>
                <a:gd name="connsiteY100" fmla="*/ 3377111 h 4405856"/>
                <a:gd name="connsiteX101" fmla="*/ 1151665 w 4852368"/>
                <a:gd name="connsiteY101" fmla="*/ 3435168 h 4405856"/>
                <a:gd name="connsiteX102" fmla="*/ 1180693 w 4852368"/>
                <a:gd name="connsiteY102" fmla="*/ 3478711 h 4405856"/>
                <a:gd name="connsiteX103" fmla="*/ 1209722 w 4852368"/>
                <a:gd name="connsiteY103" fmla="*/ 3529511 h 4405856"/>
                <a:gd name="connsiteX104" fmla="*/ 1238751 w 4852368"/>
                <a:gd name="connsiteY104" fmla="*/ 3551282 h 4405856"/>
                <a:gd name="connsiteX105" fmla="*/ 1282293 w 4852368"/>
                <a:gd name="connsiteY105" fmla="*/ 3594825 h 4405856"/>
                <a:gd name="connsiteX106" fmla="*/ 1311322 w 4852368"/>
                <a:gd name="connsiteY106" fmla="*/ 3616596 h 4405856"/>
                <a:gd name="connsiteX107" fmla="*/ 1347608 w 4852368"/>
                <a:gd name="connsiteY107" fmla="*/ 3660139 h 4405856"/>
                <a:gd name="connsiteX108" fmla="*/ 1376636 w 4852368"/>
                <a:gd name="connsiteY108" fmla="*/ 3681911 h 4405856"/>
                <a:gd name="connsiteX109" fmla="*/ 1449208 w 4852368"/>
                <a:gd name="connsiteY109" fmla="*/ 3747225 h 4405856"/>
                <a:gd name="connsiteX110" fmla="*/ 1485493 w 4852368"/>
                <a:gd name="connsiteY110" fmla="*/ 3790768 h 4405856"/>
                <a:gd name="connsiteX111" fmla="*/ 1507265 w 4852368"/>
                <a:gd name="connsiteY111" fmla="*/ 3805282 h 4405856"/>
                <a:gd name="connsiteX112" fmla="*/ 1543551 w 4852368"/>
                <a:gd name="connsiteY112" fmla="*/ 3848825 h 4405856"/>
                <a:gd name="connsiteX113" fmla="*/ 1572579 w 4852368"/>
                <a:gd name="connsiteY113" fmla="*/ 3870596 h 4405856"/>
                <a:gd name="connsiteX114" fmla="*/ 1666922 w 4852368"/>
                <a:gd name="connsiteY114" fmla="*/ 3914139 h 4405856"/>
                <a:gd name="connsiteX115" fmla="*/ 2116865 w 4852368"/>
                <a:gd name="connsiteY115" fmla="*/ 3899625 h 4405856"/>
                <a:gd name="connsiteX116" fmla="*/ 2167665 w 4852368"/>
                <a:gd name="connsiteY116" fmla="*/ 3885111 h 4405856"/>
                <a:gd name="connsiteX117" fmla="*/ 2254751 w 4852368"/>
                <a:gd name="connsiteY117" fmla="*/ 3877853 h 4405856"/>
                <a:gd name="connsiteX118" fmla="*/ 2334579 w 4852368"/>
                <a:gd name="connsiteY118" fmla="*/ 3863339 h 4405856"/>
                <a:gd name="connsiteX119" fmla="*/ 2392636 w 4852368"/>
                <a:gd name="connsiteY119" fmla="*/ 3856082 h 4405856"/>
                <a:gd name="connsiteX120" fmla="*/ 2421665 w 4852368"/>
                <a:gd name="connsiteY120" fmla="*/ 3841568 h 4405856"/>
                <a:gd name="connsiteX121" fmla="*/ 2486979 w 4852368"/>
                <a:gd name="connsiteY121" fmla="*/ 3819796 h 4405856"/>
                <a:gd name="connsiteX122" fmla="*/ 2523265 w 4852368"/>
                <a:gd name="connsiteY122" fmla="*/ 3805282 h 4405856"/>
                <a:gd name="connsiteX123" fmla="*/ 2624865 w 4852368"/>
                <a:gd name="connsiteY123" fmla="*/ 3790768 h 4405856"/>
                <a:gd name="connsiteX124" fmla="*/ 2653893 w 4852368"/>
                <a:gd name="connsiteY124" fmla="*/ 3783511 h 4405856"/>
                <a:gd name="connsiteX125" fmla="*/ 3274379 w 4852368"/>
                <a:gd name="connsiteY125" fmla="*/ 4130265 h 4405856"/>
                <a:gd name="connsiteX126" fmla="*/ 3360783 w 4852368"/>
                <a:gd name="connsiteY126" fmla="*/ 4316455 h 4405856"/>
                <a:gd name="connsiteX127" fmla="*/ 3421108 w 4852368"/>
                <a:gd name="connsiteY127" fmla="*/ 4375193 h 4405856"/>
                <a:gd name="connsiteX128" fmla="*/ 3432220 w 4852368"/>
                <a:gd name="connsiteY128" fmla="*/ 4345030 h 4405856"/>
                <a:gd name="connsiteX129" fmla="*/ 3478258 w 4852368"/>
                <a:gd name="connsiteY129" fmla="*/ 4318042 h 4405856"/>
                <a:gd name="connsiteX130" fmla="*/ 3529058 w 4852368"/>
                <a:gd name="connsiteY130" fmla="*/ 4391068 h 4405856"/>
                <a:gd name="connsiteX131" fmla="*/ 3578271 w 4852368"/>
                <a:gd name="connsiteY131" fmla="*/ 4394243 h 4405856"/>
                <a:gd name="connsiteX132" fmla="*/ 3533820 w 4852368"/>
                <a:gd name="connsiteY132" fmla="*/ 4300581 h 4405856"/>
                <a:gd name="connsiteX133" fmla="*/ 3490958 w 4852368"/>
                <a:gd name="connsiteY133" fmla="*/ 4232318 h 4405856"/>
                <a:gd name="connsiteX134" fmla="*/ 3533821 w 4852368"/>
                <a:gd name="connsiteY134" fmla="*/ 4216442 h 4405856"/>
                <a:gd name="connsiteX135" fmla="*/ 3514770 w 4852368"/>
                <a:gd name="connsiteY135" fmla="*/ 4175168 h 4405856"/>
                <a:gd name="connsiteX136" fmla="*/ 3567158 w 4852368"/>
                <a:gd name="connsiteY136" fmla="*/ 4184693 h 4405856"/>
                <a:gd name="connsiteX137" fmla="*/ 3546521 w 4852368"/>
                <a:gd name="connsiteY137" fmla="*/ 4151355 h 4405856"/>
                <a:gd name="connsiteX138" fmla="*/ 3567840 w 4852368"/>
                <a:gd name="connsiteY138" fmla="*/ 4134801 h 4405856"/>
                <a:gd name="connsiteX139" fmla="*/ 3688943 w 4852368"/>
                <a:gd name="connsiteY139" fmla="*/ 4220074 h 4405856"/>
                <a:gd name="connsiteX140" fmla="*/ 3724320 w 4852368"/>
                <a:gd name="connsiteY140" fmla="*/ 4206917 h 4405856"/>
                <a:gd name="connsiteX141" fmla="*/ 3776707 w 4852368"/>
                <a:gd name="connsiteY141" fmla="*/ 4272006 h 4405856"/>
                <a:gd name="connsiteX142" fmla="*/ 3797345 w 4852368"/>
                <a:gd name="connsiteY142" fmla="*/ 4330743 h 4405856"/>
                <a:gd name="connsiteX143" fmla="*/ 3905295 w 4852368"/>
                <a:gd name="connsiteY143" fmla="*/ 4349792 h 4405856"/>
                <a:gd name="connsiteX144" fmla="*/ 3844971 w 4852368"/>
                <a:gd name="connsiteY144" fmla="*/ 4283117 h 4405856"/>
                <a:gd name="connsiteX145" fmla="*/ 3841795 w 4852368"/>
                <a:gd name="connsiteY145" fmla="*/ 4214855 h 4405856"/>
                <a:gd name="connsiteX146" fmla="*/ 3895770 w 4852368"/>
                <a:gd name="connsiteY146" fmla="*/ 4270418 h 4405856"/>
                <a:gd name="connsiteX147" fmla="*/ 3944983 w 4852368"/>
                <a:gd name="connsiteY147" fmla="*/ 4275180 h 4405856"/>
                <a:gd name="connsiteX148" fmla="*/ 3938633 w 4852368"/>
                <a:gd name="connsiteY148" fmla="*/ 4225968 h 4405856"/>
                <a:gd name="connsiteX149" fmla="*/ 3998958 w 4852368"/>
                <a:gd name="connsiteY149" fmla="*/ 4230730 h 4405856"/>
                <a:gd name="connsiteX150" fmla="*/ 4060870 w 4852368"/>
                <a:gd name="connsiteY150" fmla="*/ 4273592 h 4405856"/>
                <a:gd name="connsiteX151" fmla="*/ 4092620 w 4852368"/>
                <a:gd name="connsiteY151" fmla="*/ 4260893 h 4405856"/>
                <a:gd name="connsiteX152" fmla="*/ 4086271 w 4852368"/>
                <a:gd name="connsiteY152" fmla="*/ 4225968 h 4405856"/>
                <a:gd name="connsiteX153" fmla="*/ 4127546 w 4852368"/>
                <a:gd name="connsiteY153" fmla="*/ 4202156 h 4405856"/>
                <a:gd name="connsiteX154" fmla="*/ 4211683 w 4852368"/>
                <a:gd name="connsiteY154" fmla="*/ 4259306 h 4405856"/>
                <a:gd name="connsiteX155" fmla="*/ 4229146 w 4852368"/>
                <a:gd name="connsiteY155" fmla="*/ 4157708 h 4405856"/>
                <a:gd name="connsiteX156" fmla="*/ 4203746 w 4852368"/>
                <a:gd name="connsiteY156" fmla="*/ 4135482 h 4405856"/>
                <a:gd name="connsiteX157" fmla="*/ 4130720 w 4852368"/>
                <a:gd name="connsiteY157" fmla="*/ 4092619 h 4405856"/>
                <a:gd name="connsiteX158" fmla="*/ 4152945 w 4852368"/>
                <a:gd name="connsiteY158" fmla="*/ 4067220 h 4405856"/>
                <a:gd name="connsiteX159" fmla="*/ 4173583 w 4852368"/>
                <a:gd name="connsiteY159" fmla="*/ 4044994 h 4405856"/>
                <a:gd name="connsiteX160" fmla="*/ 4227558 w 4852368"/>
                <a:gd name="connsiteY160" fmla="*/ 4076745 h 4405856"/>
                <a:gd name="connsiteX161" fmla="*/ 4233908 w 4852368"/>
                <a:gd name="connsiteY161" fmla="*/ 4032295 h 4405856"/>
                <a:gd name="connsiteX162" fmla="*/ 4178345 w 4852368"/>
                <a:gd name="connsiteY162" fmla="*/ 4008482 h 4405856"/>
                <a:gd name="connsiteX163" fmla="*/ 4176758 w 4852368"/>
                <a:gd name="connsiteY163" fmla="*/ 3998958 h 4405856"/>
                <a:gd name="connsiteX164" fmla="*/ 4164057 w 4852368"/>
                <a:gd name="connsiteY164" fmla="*/ 3960859 h 4405856"/>
                <a:gd name="connsiteX165" fmla="*/ 4170407 w 4852368"/>
                <a:gd name="connsiteY165" fmla="*/ 3913233 h 4405856"/>
                <a:gd name="connsiteX166" fmla="*/ 4181520 w 4852368"/>
                <a:gd name="connsiteY166" fmla="*/ 3857670 h 4405856"/>
                <a:gd name="connsiteX167" fmla="*/ 4143420 w 4852368"/>
                <a:gd name="connsiteY167" fmla="*/ 3827508 h 4405856"/>
                <a:gd name="connsiteX168" fmla="*/ 4176757 w 4852368"/>
                <a:gd name="connsiteY168" fmla="*/ 3817983 h 4405856"/>
                <a:gd name="connsiteX169" fmla="*/ 4154532 w 4852368"/>
                <a:gd name="connsiteY169" fmla="*/ 3781470 h 4405856"/>
                <a:gd name="connsiteX170" fmla="*/ 4192633 w 4852368"/>
                <a:gd name="connsiteY170" fmla="*/ 3776709 h 4405856"/>
                <a:gd name="connsiteX171" fmla="*/ 4198982 w 4852368"/>
                <a:gd name="connsiteY171" fmla="*/ 3743370 h 4405856"/>
                <a:gd name="connsiteX172" fmla="*/ 4260896 w 4852368"/>
                <a:gd name="connsiteY172" fmla="*/ 3752897 h 4405856"/>
                <a:gd name="connsiteX173" fmla="*/ 4294009 w 4852368"/>
                <a:gd name="connsiteY173" fmla="*/ 3768089 h 4405856"/>
                <a:gd name="connsiteX174" fmla="*/ 4260216 w 4852368"/>
                <a:gd name="connsiteY174" fmla="*/ 3809137 h 4405856"/>
                <a:gd name="connsiteX175" fmla="*/ 4299224 w 4852368"/>
                <a:gd name="connsiteY175" fmla="*/ 3916633 h 4405856"/>
                <a:gd name="connsiteX176" fmla="*/ 4351611 w 4852368"/>
                <a:gd name="connsiteY176" fmla="*/ 3947931 h 4405856"/>
                <a:gd name="connsiteX177" fmla="*/ 4403545 w 4852368"/>
                <a:gd name="connsiteY177" fmla="*/ 3905749 h 4405856"/>
                <a:gd name="connsiteX178" fmla="*/ 4489270 w 4852368"/>
                <a:gd name="connsiteY178" fmla="*/ 3857216 h 4405856"/>
                <a:gd name="connsiteX179" fmla="*/ 4472034 w 4852368"/>
                <a:gd name="connsiteY179" fmla="*/ 3768315 h 4405856"/>
                <a:gd name="connsiteX180" fmla="*/ 4549368 w 4852368"/>
                <a:gd name="connsiteY180" fmla="*/ 3635646 h 4405856"/>
                <a:gd name="connsiteX181" fmla="*/ 4841922 w 4852368"/>
                <a:gd name="connsiteY181" fmla="*/ 3302498 h 4405856"/>
                <a:gd name="connsiteX182" fmla="*/ 4760505 w 4852368"/>
                <a:gd name="connsiteY182" fmla="*/ 3293426 h 4405856"/>
                <a:gd name="connsiteX183" fmla="*/ 4765042 w 4852368"/>
                <a:gd name="connsiteY183" fmla="*/ 3201578 h 4405856"/>
                <a:gd name="connsiteX184" fmla="*/ 4716055 w 4852368"/>
                <a:gd name="connsiteY184" fmla="*/ 3176406 h 4405856"/>
                <a:gd name="connsiteX185" fmla="*/ 4631918 w 4852368"/>
                <a:gd name="connsiteY185" fmla="*/ 3207928 h 4405856"/>
                <a:gd name="connsiteX186" fmla="*/ 4595179 w 4852368"/>
                <a:gd name="connsiteY186" fmla="*/ 3171643 h 4405856"/>
                <a:gd name="connsiteX187" fmla="*/ 4639856 w 4852368"/>
                <a:gd name="connsiteY187" fmla="*/ 3148738 h 4405856"/>
                <a:gd name="connsiteX188" fmla="*/ 4510589 w 4852368"/>
                <a:gd name="connsiteY188" fmla="*/ 2935559 h 4405856"/>
                <a:gd name="connsiteX189" fmla="*/ 4525555 w 4852368"/>
                <a:gd name="connsiteY189" fmla="*/ 2905396 h 4405856"/>
                <a:gd name="connsiteX190" fmla="*/ 4501970 w 4852368"/>
                <a:gd name="connsiteY190" fmla="*/ 2789736 h 4405856"/>
                <a:gd name="connsiteX191" fmla="*/ 4343221 w 4852368"/>
                <a:gd name="connsiteY191" fmla="*/ 2778850 h 4405856"/>
                <a:gd name="connsiteX192" fmla="*/ 4309883 w 4852368"/>
                <a:gd name="connsiteY192" fmla="*/ 2827608 h 4405856"/>
                <a:gd name="connsiteX193" fmla="*/ 4220983 w 4852368"/>
                <a:gd name="connsiteY193" fmla="*/ 2842124 h 4405856"/>
                <a:gd name="connsiteX194" fmla="*/ 4227333 w 4852368"/>
                <a:gd name="connsiteY194" fmla="*/ 2820125 h 4405856"/>
                <a:gd name="connsiteX195" fmla="*/ 4173811 w 4852368"/>
                <a:gd name="connsiteY195" fmla="*/ 2804024 h 4405856"/>
                <a:gd name="connsiteX196" fmla="*/ 4149092 w 4852368"/>
                <a:gd name="connsiteY196" fmla="*/ 2638923 h 4405856"/>
                <a:gd name="connsiteX197" fmla="*/ 3868785 w 4852368"/>
                <a:gd name="connsiteY197" fmla="*/ 2572248 h 4405856"/>
                <a:gd name="connsiteX198" fmla="*/ 3732486 w 4852368"/>
                <a:gd name="connsiteY198" fmla="*/ 2615564 h 4405856"/>
                <a:gd name="connsiteX199" fmla="*/ 3600497 w 4852368"/>
                <a:gd name="connsiteY199" fmla="*/ 2608080 h 4405856"/>
                <a:gd name="connsiteX200" fmla="*/ 3468054 w 4852368"/>
                <a:gd name="connsiteY200" fmla="*/ 2497182 h 4405856"/>
                <a:gd name="connsiteX201" fmla="*/ 3254876 w 4852368"/>
                <a:gd name="connsiteY201" fmla="*/ 2193969 h 4405856"/>
                <a:gd name="connsiteX202" fmla="*/ 2856414 w 4852368"/>
                <a:gd name="connsiteY202" fmla="*/ 2054496 h 4405856"/>
                <a:gd name="connsiteX203" fmla="*/ 2619876 w 4852368"/>
                <a:gd name="connsiteY203" fmla="*/ 1741532 h 4405856"/>
                <a:gd name="connsiteX204" fmla="*/ 2653667 w 4852368"/>
                <a:gd name="connsiteY204" fmla="*/ 1716586 h 4405856"/>
                <a:gd name="connsiteX205" fmla="*/ 2713311 w 4852368"/>
                <a:gd name="connsiteY205" fmla="*/ 1799589 h 4405856"/>
                <a:gd name="connsiteX206" fmla="*/ 2733495 w 4852368"/>
                <a:gd name="connsiteY206" fmla="*/ 1782126 h 4405856"/>
                <a:gd name="connsiteX207" fmla="*/ 2776585 w 4852368"/>
                <a:gd name="connsiteY207" fmla="*/ 1812970 h 4405856"/>
                <a:gd name="connsiteX208" fmla="*/ 2865258 w 4852368"/>
                <a:gd name="connsiteY208" fmla="*/ 1759221 h 4405856"/>
                <a:gd name="connsiteX209" fmla="*/ 2881360 w 4852368"/>
                <a:gd name="connsiteY209" fmla="*/ 1738811 h 4405856"/>
                <a:gd name="connsiteX210" fmla="*/ 2939643 w 4852368"/>
                <a:gd name="connsiteY210" fmla="*/ 1739037 h 4405856"/>
                <a:gd name="connsiteX211" fmla="*/ 2955746 w 4852368"/>
                <a:gd name="connsiteY211" fmla="*/ 1705927 h 4405856"/>
                <a:gd name="connsiteX212" fmla="*/ 2936922 w 4852368"/>
                <a:gd name="connsiteY212" fmla="*/ 1680300 h 4405856"/>
                <a:gd name="connsiteX213" fmla="*/ 2869794 w 4852368"/>
                <a:gd name="connsiteY213" fmla="*/ 1700257 h 4405856"/>
                <a:gd name="connsiteX214" fmla="*/ 2848022 w 4852368"/>
                <a:gd name="connsiteY214" fmla="*/ 1646736 h 4405856"/>
                <a:gd name="connsiteX215" fmla="*/ 2869340 w 4852368"/>
                <a:gd name="connsiteY215" fmla="*/ 1617026 h 4405856"/>
                <a:gd name="connsiteX216" fmla="*/ 2812870 w 4852368"/>
                <a:gd name="connsiteY216" fmla="*/ 1513612 h 4405856"/>
                <a:gd name="connsiteX217" fmla="*/ 2764339 w 4852368"/>
                <a:gd name="connsiteY217" fmla="*/ 1552393 h 4405856"/>
                <a:gd name="connsiteX218" fmla="*/ 2674984 w 4852368"/>
                <a:gd name="connsiteY218" fmla="*/ 1497737 h 4405856"/>
                <a:gd name="connsiteX219" fmla="*/ 2726918 w 4852368"/>
                <a:gd name="connsiteY219" fmla="*/ 1405208 h 4405856"/>
                <a:gd name="connsiteX220" fmla="*/ 2684056 w 4852368"/>
                <a:gd name="connsiteY220" fmla="*/ 1284105 h 4405856"/>
                <a:gd name="connsiteX221" fmla="*/ 2698797 w 4852368"/>
                <a:gd name="connsiteY221" fmla="*/ 1160053 h 4405856"/>
                <a:gd name="connsiteX222" fmla="*/ 2794047 w 4852368"/>
                <a:gd name="connsiteY222" fmla="*/ 1086348 h 4405856"/>
                <a:gd name="connsiteX223" fmla="*/ 2899276 w 4852368"/>
                <a:gd name="connsiteY223" fmla="*/ 1063896 h 4405856"/>
                <a:gd name="connsiteX224" fmla="*/ 2836229 w 4852368"/>
                <a:gd name="connsiteY224" fmla="*/ 974089 h 4405856"/>
                <a:gd name="connsiteX225" fmla="*/ 2818993 w 4852368"/>
                <a:gd name="connsiteY225" fmla="*/ 1018766 h 4405856"/>
                <a:gd name="connsiteX226" fmla="*/ 2775678 w 4852368"/>
                <a:gd name="connsiteY226" fmla="*/ 971595 h 4405856"/>
                <a:gd name="connsiteX227" fmla="*/ 2796996 w 4852368"/>
                <a:gd name="connsiteY227" fmla="*/ 886323 h 4405856"/>
                <a:gd name="connsiteX228" fmla="*/ 2870020 w 4852368"/>
                <a:gd name="connsiteY228" fmla="*/ 789032 h 4405856"/>
                <a:gd name="connsiteX229" fmla="*/ 2853011 w 4852368"/>
                <a:gd name="connsiteY229" fmla="*/ 682443 h 4405856"/>
                <a:gd name="connsiteX230" fmla="*/ 2681789 w 4852368"/>
                <a:gd name="connsiteY230" fmla="*/ 692194 h 4405856"/>
                <a:gd name="connsiteX231" fmla="*/ 2662511 w 4852368"/>
                <a:gd name="connsiteY231" fmla="*/ 734831 h 4405856"/>
                <a:gd name="connsiteX232" fmla="*/ 2630308 w 4852368"/>
                <a:gd name="connsiteY232" fmla="*/ 667248 h 4405856"/>
                <a:gd name="connsiteX233" fmla="*/ 2600598 w 4852368"/>
                <a:gd name="connsiteY233" fmla="*/ 707616 h 4405856"/>
                <a:gd name="connsiteX234" fmla="*/ 2415089 w 4852368"/>
                <a:gd name="connsiteY234" fmla="*/ 741180 h 4405856"/>
                <a:gd name="connsiteX0" fmla="*/ 2553377 w 4990656"/>
                <a:gd name="connsiteY0" fmla="*/ 741180 h 4405856"/>
                <a:gd name="connsiteX1" fmla="*/ 2227258 w 4990656"/>
                <a:gd name="connsiteY1" fmla="*/ 583337 h 4405856"/>
                <a:gd name="connsiteX2" fmla="*/ 2267170 w 4990656"/>
                <a:gd name="connsiteY2" fmla="*/ 433432 h 4405856"/>
                <a:gd name="connsiteX3" fmla="*/ 2213196 w 4990656"/>
                <a:gd name="connsiteY3" fmla="*/ 423907 h 4405856"/>
                <a:gd name="connsiteX4" fmla="*/ 2210021 w 4990656"/>
                <a:gd name="connsiteY4" fmla="*/ 395333 h 4405856"/>
                <a:gd name="connsiteX5" fmla="*/ 2254471 w 4990656"/>
                <a:gd name="connsiteY5" fmla="*/ 403270 h 4405856"/>
                <a:gd name="connsiteX6" fmla="*/ 2197321 w 4990656"/>
                <a:gd name="connsiteY6" fmla="*/ 315957 h 4405856"/>
                <a:gd name="connsiteX7" fmla="*/ 2208433 w 4990656"/>
                <a:gd name="connsiteY7" fmla="*/ 355645 h 4405856"/>
                <a:gd name="connsiteX8" fmla="*/ 2156045 w 4990656"/>
                <a:gd name="connsiteY8" fmla="*/ 320720 h 4405856"/>
                <a:gd name="connsiteX9" fmla="*/ 2176683 w 4990656"/>
                <a:gd name="connsiteY9" fmla="*/ 287383 h 4405856"/>
                <a:gd name="connsiteX10" fmla="*/ 2141758 w 4990656"/>
                <a:gd name="connsiteY10" fmla="*/ 225472 h 4405856"/>
                <a:gd name="connsiteX11" fmla="*/ 2175095 w 4990656"/>
                <a:gd name="connsiteY11" fmla="*/ 227061 h 4405856"/>
                <a:gd name="connsiteX12" fmla="*/ 2132233 w 4990656"/>
                <a:gd name="connsiteY12" fmla="*/ 133398 h 4405856"/>
                <a:gd name="connsiteX13" fmla="*/ 2106834 w 4990656"/>
                <a:gd name="connsiteY13" fmla="*/ 131810 h 4405856"/>
                <a:gd name="connsiteX14" fmla="*/ 2095721 w 4990656"/>
                <a:gd name="connsiteY14" fmla="*/ 84185 h 4405856"/>
                <a:gd name="connsiteX15" fmla="*/ 2127470 w 4990656"/>
                <a:gd name="connsiteY15" fmla="*/ 66723 h 4405856"/>
                <a:gd name="connsiteX16" fmla="*/ 2122708 w 4990656"/>
                <a:gd name="connsiteY16" fmla="*/ 23861 h 4405856"/>
                <a:gd name="connsiteX17" fmla="*/ 2063971 w 4990656"/>
                <a:gd name="connsiteY17" fmla="*/ 28624 h 4405856"/>
                <a:gd name="connsiteX18" fmla="*/ 1870296 w 4990656"/>
                <a:gd name="connsiteY18" fmla="*/ 127049 h 4405856"/>
                <a:gd name="connsiteX19" fmla="*/ 1835371 w 4990656"/>
                <a:gd name="connsiteY19" fmla="*/ 252462 h 4405856"/>
                <a:gd name="connsiteX20" fmla="*/ 1840133 w 4990656"/>
                <a:gd name="connsiteY20" fmla="*/ 288974 h 4405856"/>
                <a:gd name="connsiteX21" fmla="*/ 1811558 w 4990656"/>
                <a:gd name="connsiteY21" fmla="*/ 303261 h 4405856"/>
                <a:gd name="connsiteX22" fmla="*/ 1879820 w 4990656"/>
                <a:gd name="connsiteY22" fmla="*/ 482645 h 4405856"/>
                <a:gd name="connsiteX23" fmla="*/ 1792509 w 4990656"/>
                <a:gd name="connsiteY23" fmla="*/ 400099 h 4405856"/>
                <a:gd name="connsiteX24" fmla="*/ 1741708 w 4990656"/>
                <a:gd name="connsiteY24" fmla="*/ 366762 h 4405856"/>
                <a:gd name="connsiteX25" fmla="*/ 1713133 w 4990656"/>
                <a:gd name="connsiteY25" fmla="*/ 401687 h 4405856"/>
                <a:gd name="connsiteX26" fmla="*/ 1711546 w 4990656"/>
                <a:gd name="connsiteY26" fmla="*/ 515987 h 4405856"/>
                <a:gd name="connsiteX27" fmla="*/ 1725833 w 4990656"/>
                <a:gd name="connsiteY27" fmla="*/ 612820 h 4405856"/>
                <a:gd name="connsiteX28" fmla="*/ 1643283 w 4990656"/>
                <a:gd name="connsiteY28" fmla="*/ 620761 h 4405856"/>
                <a:gd name="connsiteX29" fmla="*/ 1667096 w 4990656"/>
                <a:gd name="connsiteY29" fmla="*/ 590598 h 4405856"/>
                <a:gd name="connsiteX30" fmla="*/ 1603596 w 4990656"/>
                <a:gd name="connsiteY30" fmla="*/ 547736 h 4405856"/>
                <a:gd name="connsiteX31" fmla="*/ 1562321 w 4990656"/>
                <a:gd name="connsiteY31" fmla="*/ 501699 h 4405856"/>
                <a:gd name="connsiteX32" fmla="*/ 1513108 w 4990656"/>
                <a:gd name="connsiteY32" fmla="*/ 512811 h 4405856"/>
                <a:gd name="connsiteX33" fmla="*/ 1541683 w 4990656"/>
                <a:gd name="connsiteY33" fmla="*/ 446136 h 4405856"/>
                <a:gd name="connsiteX34" fmla="*/ 1511520 w 4990656"/>
                <a:gd name="connsiteY34" fmla="*/ 481062 h 4405856"/>
                <a:gd name="connsiteX35" fmla="*/ 1478183 w 4990656"/>
                <a:gd name="connsiteY35" fmla="*/ 423911 h 4405856"/>
                <a:gd name="connsiteX36" fmla="*/ 1459133 w 4990656"/>
                <a:gd name="connsiteY36" fmla="*/ 417561 h 4405856"/>
                <a:gd name="connsiteX37" fmla="*/ 1457546 w 4990656"/>
                <a:gd name="connsiteY37" fmla="*/ 376287 h 4405856"/>
                <a:gd name="connsiteX38" fmla="*/ 1422621 w 4990656"/>
                <a:gd name="connsiteY38" fmla="*/ 273100 h 4405856"/>
                <a:gd name="connsiteX39" fmla="*/ 1382933 w 4990656"/>
                <a:gd name="connsiteY39" fmla="*/ 219123 h 4405856"/>
                <a:gd name="connsiteX40" fmla="*/ 1459134 w 4990656"/>
                <a:gd name="connsiteY40" fmla="*/ 282624 h 4405856"/>
                <a:gd name="connsiteX41" fmla="*/ 1517872 w 4990656"/>
                <a:gd name="connsiteY41" fmla="*/ 320723 h 4405856"/>
                <a:gd name="connsiteX42" fmla="*/ 1541683 w 4990656"/>
                <a:gd name="connsiteY42" fmla="*/ 281036 h 4405856"/>
                <a:gd name="connsiteX43" fmla="*/ 1560733 w 4990656"/>
                <a:gd name="connsiteY43" fmla="*/ 215949 h 4405856"/>
                <a:gd name="connsiteX44" fmla="*/ 1522633 w 4990656"/>
                <a:gd name="connsiteY44" fmla="*/ 185786 h 4405856"/>
                <a:gd name="connsiteX45" fmla="*/ 1549621 w 4990656"/>
                <a:gd name="connsiteY45" fmla="*/ 144511 h 4405856"/>
                <a:gd name="connsiteX46" fmla="*/ 1501996 w 4990656"/>
                <a:gd name="connsiteY46" fmla="*/ 50848 h 4405856"/>
                <a:gd name="connsiteX47" fmla="*/ 1484533 w 4990656"/>
                <a:gd name="connsiteY47" fmla="*/ 6399 h 4405856"/>
                <a:gd name="connsiteX48" fmla="*/ 1348008 w 4990656"/>
                <a:gd name="connsiteY48" fmla="*/ 120699 h 4405856"/>
                <a:gd name="connsiteX49" fmla="*/ 1286095 w 4990656"/>
                <a:gd name="connsiteY49" fmla="*/ 115936 h 4405856"/>
                <a:gd name="connsiteX50" fmla="*/ 1273396 w 4990656"/>
                <a:gd name="connsiteY50" fmla="*/ 57199 h 4405856"/>
                <a:gd name="connsiteX51" fmla="*/ 1187671 w 4990656"/>
                <a:gd name="connsiteY51" fmla="*/ 104824 h 4405856"/>
                <a:gd name="connsiteX52" fmla="*/ 1124171 w 4990656"/>
                <a:gd name="connsiteY52" fmla="*/ 139748 h 4405856"/>
                <a:gd name="connsiteX53" fmla="*/ 1028920 w 4990656"/>
                <a:gd name="connsiteY53" fmla="*/ 147686 h 4405856"/>
                <a:gd name="connsiteX54" fmla="*/ 1006696 w 4990656"/>
                <a:gd name="connsiteY54" fmla="*/ 177849 h 4405856"/>
                <a:gd name="connsiteX55" fmla="*/ 970183 w 4990656"/>
                <a:gd name="connsiteY55" fmla="*/ 201661 h 4405856"/>
                <a:gd name="connsiteX56" fmla="*/ 1005109 w 4990656"/>
                <a:gd name="connsiteY56" fmla="*/ 288974 h 4405856"/>
                <a:gd name="connsiteX57" fmla="*/ 872440 w 4990656"/>
                <a:gd name="connsiteY57" fmla="*/ 542516 h 4405856"/>
                <a:gd name="connsiteX58" fmla="*/ 818465 w 4990656"/>
                <a:gd name="connsiteY58" fmla="*/ 580843 h 4405856"/>
                <a:gd name="connsiteX59" fmla="*/ 890356 w 4990656"/>
                <a:gd name="connsiteY59" fmla="*/ 633231 h 4405856"/>
                <a:gd name="connsiteX60" fmla="*/ 853390 w 4990656"/>
                <a:gd name="connsiteY60" fmla="*/ 673825 h 4405856"/>
                <a:gd name="connsiteX61" fmla="*/ 870853 w 4990656"/>
                <a:gd name="connsiteY61" fmla="*/ 720316 h 4405856"/>
                <a:gd name="connsiteX62" fmla="*/ 802136 w 4990656"/>
                <a:gd name="connsiteY62" fmla="*/ 701719 h 4405856"/>
                <a:gd name="connsiteX63" fmla="*/ 747028 w 4990656"/>
                <a:gd name="connsiteY63" fmla="*/ 726665 h 4405856"/>
                <a:gd name="connsiteX64" fmla="*/ 680126 w 4990656"/>
                <a:gd name="connsiteY64" fmla="*/ 695143 h 4405856"/>
                <a:gd name="connsiteX65" fmla="*/ 681714 w 4990656"/>
                <a:gd name="connsiteY65" fmla="*/ 652734 h 4405856"/>
                <a:gd name="connsiteX66" fmla="*/ 570135 w 4990656"/>
                <a:gd name="connsiteY66" fmla="*/ 675412 h 4405856"/>
                <a:gd name="connsiteX67" fmla="*/ 560384 w 4990656"/>
                <a:gd name="connsiteY67" fmla="*/ 760457 h 4405856"/>
                <a:gd name="connsiteX68" fmla="*/ 481236 w 4990656"/>
                <a:gd name="connsiteY68" fmla="*/ 865236 h 4405856"/>
                <a:gd name="connsiteX69" fmla="*/ 395511 w 4990656"/>
                <a:gd name="connsiteY69" fmla="*/ 828724 h 4405856"/>
                <a:gd name="connsiteX70" fmla="*/ 370111 w 4990656"/>
                <a:gd name="connsiteY70" fmla="*/ 869999 h 4405856"/>
                <a:gd name="connsiteX71" fmla="*/ 305024 w 4990656"/>
                <a:gd name="connsiteY71" fmla="*/ 812848 h 4405856"/>
                <a:gd name="connsiteX72" fmla="*/ 279625 w 4990656"/>
                <a:gd name="connsiteY72" fmla="*/ 881111 h 4405856"/>
                <a:gd name="connsiteX73" fmla="*/ 220887 w 4990656"/>
                <a:gd name="connsiteY73" fmla="*/ 873173 h 4405856"/>
                <a:gd name="connsiteX74" fmla="*/ 181199 w 4990656"/>
                <a:gd name="connsiteY74" fmla="*/ 787449 h 4405856"/>
                <a:gd name="connsiteX75" fmla="*/ 225 w 4990656"/>
                <a:gd name="connsiteY75" fmla="*/ 917623 h 4405856"/>
                <a:gd name="connsiteX76" fmla="*/ 143101 w 4990656"/>
                <a:gd name="connsiteY76" fmla="*/ 1135111 h 4405856"/>
                <a:gd name="connsiteX77" fmla="*/ 294590 w 4990656"/>
                <a:gd name="connsiteY77" fmla="*/ 1394776 h 4405856"/>
                <a:gd name="connsiteX78" fmla="*/ 803724 w 4990656"/>
                <a:gd name="connsiteY78" fmla="*/ 2288539 h 4405856"/>
                <a:gd name="connsiteX79" fmla="*/ 818239 w 4990656"/>
                <a:gd name="connsiteY79" fmla="*/ 2324825 h 4405856"/>
                <a:gd name="connsiteX80" fmla="*/ 832753 w 4990656"/>
                <a:gd name="connsiteY80" fmla="*/ 2390139 h 4405856"/>
                <a:gd name="connsiteX81" fmla="*/ 854524 w 4990656"/>
                <a:gd name="connsiteY81" fmla="*/ 2440939 h 4405856"/>
                <a:gd name="connsiteX82" fmla="*/ 890810 w 4990656"/>
                <a:gd name="connsiteY82" fmla="*/ 2557053 h 4405856"/>
                <a:gd name="connsiteX83" fmla="*/ 912581 w 4990656"/>
                <a:gd name="connsiteY83" fmla="*/ 2622368 h 4405856"/>
                <a:gd name="connsiteX84" fmla="*/ 919839 w 4990656"/>
                <a:gd name="connsiteY84" fmla="*/ 2644139 h 4405856"/>
                <a:gd name="connsiteX85" fmla="*/ 941610 w 4990656"/>
                <a:gd name="connsiteY85" fmla="*/ 2687682 h 4405856"/>
                <a:gd name="connsiteX86" fmla="*/ 963381 w 4990656"/>
                <a:gd name="connsiteY86" fmla="*/ 2738482 h 4405856"/>
                <a:gd name="connsiteX87" fmla="*/ 970639 w 4990656"/>
                <a:gd name="connsiteY87" fmla="*/ 2767511 h 4405856"/>
                <a:gd name="connsiteX88" fmla="*/ 1006924 w 4990656"/>
                <a:gd name="connsiteY88" fmla="*/ 2818311 h 4405856"/>
                <a:gd name="connsiteX89" fmla="*/ 1028696 w 4990656"/>
                <a:gd name="connsiteY89" fmla="*/ 2876368 h 4405856"/>
                <a:gd name="connsiteX90" fmla="*/ 1050467 w 4990656"/>
                <a:gd name="connsiteY90" fmla="*/ 2898139 h 4405856"/>
                <a:gd name="connsiteX91" fmla="*/ 1086753 w 4990656"/>
                <a:gd name="connsiteY91" fmla="*/ 2970711 h 4405856"/>
                <a:gd name="connsiteX92" fmla="*/ 1123039 w 4990656"/>
                <a:gd name="connsiteY92" fmla="*/ 3021511 h 4405856"/>
                <a:gd name="connsiteX93" fmla="*/ 1130296 w 4990656"/>
                <a:gd name="connsiteY93" fmla="*/ 3043282 h 4405856"/>
                <a:gd name="connsiteX94" fmla="*/ 1181096 w 4990656"/>
                <a:gd name="connsiteY94" fmla="*/ 3108596 h 4405856"/>
                <a:gd name="connsiteX95" fmla="*/ 1210124 w 4990656"/>
                <a:gd name="connsiteY95" fmla="*/ 3173911 h 4405856"/>
                <a:gd name="connsiteX96" fmla="*/ 1231896 w 4990656"/>
                <a:gd name="connsiteY96" fmla="*/ 3202939 h 4405856"/>
                <a:gd name="connsiteX97" fmla="*/ 1246410 w 4990656"/>
                <a:gd name="connsiteY97" fmla="*/ 3260996 h 4405856"/>
                <a:gd name="connsiteX98" fmla="*/ 1253667 w 4990656"/>
                <a:gd name="connsiteY98" fmla="*/ 3282768 h 4405856"/>
                <a:gd name="connsiteX99" fmla="*/ 1260924 w 4990656"/>
                <a:gd name="connsiteY99" fmla="*/ 3311796 h 4405856"/>
                <a:gd name="connsiteX100" fmla="*/ 1268181 w 4990656"/>
                <a:gd name="connsiteY100" fmla="*/ 3377111 h 4405856"/>
                <a:gd name="connsiteX101" fmla="*/ 1289953 w 4990656"/>
                <a:gd name="connsiteY101" fmla="*/ 3435168 h 4405856"/>
                <a:gd name="connsiteX102" fmla="*/ 1318981 w 4990656"/>
                <a:gd name="connsiteY102" fmla="*/ 3478711 h 4405856"/>
                <a:gd name="connsiteX103" fmla="*/ 1348010 w 4990656"/>
                <a:gd name="connsiteY103" fmla="*/ 3529511 h 4405856"/>
                <a:gd name="connsiteX104" fmla="*/ 1377039 w 4990656"/>
                <a:gd name="connsiteY104" fmla="*/ 3551282 h 4405856"/>
                <a:gd name="connsiteX105" fmla="*/ 1420581 w 4990656"/>
                <a:gd name="connsiteY105" fmla="*/ 3594825 h 4405856"/>
                <a:gd name="connsiteX106" fmla="*/ 1449610 w 4990656"/>
                <a:gd name="connsiteY106" fmla="*/ 3616596 h 4405856"/>
                <a:gd name="connsiteX107" fmla="*/ 1485896 w 4990656"/>
                <a:gd name="connsiteY107" fmla="*/ 3660139 h 4405856"/>
                <a:gd name="connsiteX108" fmla="*/ 1514924 w 4990656"/>
                <a:gd name="connsiteY108" fmla="*/ 3681911 h 4405856"/>
                <a:gd name="connsiteX109" fmla="*/ 1587496 w 4990656"/>
                <a:gd name="connsiteY109" fmla="*/ 3747225 h 4405856"/>
                <a:gd name="connsiteX110" fmla="*/ 1623781 w 4990656"/>
                <a:gd name="connsiteY110" fmla="*/ 3790768 h 4405856"/>
                <a:gd name="connsiteX111" fmla="*/ 1645553 w 4990656"/>
                <a:gd name="connsiteY111" fmla="*/ 3805282 h 4405856"/>
                <a:gd name="connsiteX112" fmla="*/ 1681839 w 4990656"/>
                <a:gd name="connsiteY112" fmla="*/ 3848825 h 4405856"/>
                <a:gd name="connsiteX113" fmla="*/ 1710867 w 4990656"/>
                <a:gd name="connsiteY113" fmla="*/ 3870596 h 4405856"/>
                <a:gd name="connsiteX114" fmla="*/ 1805210 w 4990656"/>
                <a:gd name="connsiteY114" fmla="*/ 3914139 h 4405856"/>
                <a:gd name="connsiteX115" fmla="*/ 2255153 w 4990656"/>
                <a:gd name="connsiteY115" fmla="*/ 3899625 h 4405856"/>
                <a:gd name="connsiteX116" fmla="*/ 2305953 w 4990656"/>
                <a:gd name="connsiteY116" fmla="*/ 3885111 h 4405856"/>
                <a:gd name="connsiteX117" fmla="*/ 2393039 w 4990656"/>
                <a:gd name="connsiteY117" fmla="*/ 3877853 h 4405856"/>
                <a:gd name="connsiteX118" fmla="*/ 2472867 w 4990656"/>
                <a:gd name="connsiteY118" fmla="*/ 3863339 h 4405856"/>
                <a:gd name="connsiteX119" fmla="*/ 2530924 w 4990656"/>
                <a:gd name="connsiteY119" fmla="*/ 3856082 h 4405856"/>
                <a:gd name="connsiteX120" fmla="*/ 2559953 w 4990656"/>
                <a:gd name="connsiteY120" fmla="*/ 3841568 h 4405856"/>
                <a:gd name="connsiteX121" fmla="*/ 2625267 w 4990656"/>
                <a:gd name="connsiteY121" fmla="*/ 3819796 h 4405856"/>
                <a:gd name="connsiteX122" fmla="*/ 2661553 w 4990656"/>
                <a:gd name="connsiteY122" fmla="*/ 3805282 h 4405856"/>
                <a:gd name="connsiteX123" fmla="*/ 2763153 w 4990656"/>
                <a:gd name="connsiteY123" fmla="*/ 3790768 h 4405856"/>
                <a:gd name="connsiteX124" fmla="*/ 2792181 w 4990656"/>
                <a:gd name="connsiteY124" fmla="*/ 3783511 h 4405856"/>
                <a:gd name="connsiteX125" fmla="*/ 3412667 w 4990656"/>
                <a:gd name="connsiteY125" fmla="*/ 4130265 h 4405856"/>
                <a:gd name="connsiteX126" fmla="*/ 3499071 w 4990656"/>
                <a:gd name="connsiteY126" fmla="*/ 4316455 h 4405856"/>
                <a:gd name="connsiteX127" fmla="*/ 3559396 w 4990656"/>
                <a:gd name="connsiteY127" fmla="*/ 4375193 h 4405856"/>
                <a:gd name="connsiteX128" fmla="*/ 3570508 w 4990656"/>
                <a:gd name="connsiteY128" fmla="*/ 4345030 h 4405856"/>
                <a:gd name="connsiteX129" fmla="*/ 3616546 w 4990656"/>
                <a:gd name="connsiteY129" fmla="*/ 4318042 h 4405856"/>
                <a:gd name="connsiteX130" fmla="*/ 3667346 w 4990656"/>
                <a:gd name="connsiteY130" fmla="*/ 4391068 h 4405856"/>
                <a:gd name="connsiteX131" fmla="*/ 3716559 w 4990656"/>
                <a:gd name="connsiteY131" fmla="*/ 4394243 h 4405856"/>
                <a:gd name="connsiteX132" fmla="*/ 3672108 w 4990656"/>
                <a:gd name="connsiteY132" fmla="*/ 4300581 h 4405856"/>
                <a:gd name="connsiteX133" fmla="*/ 3629246 w 4990656"/>
                <a:gd name="connsiteY133" fmla="*/ 4232318 h 4405856"/>
                <a:gd name="connsiteX134" fmla="*/ 3672109 w 4990656"/>
                <a:gd name="connsiteY134" fmla="*/ 4216442 h 4405856"/>
                <a:gd name="connsiteX135" fmla="*/ 3653058 w 4990656"/>
                <a:gd name="connsiteY135" fmla="*/ 4175168 h 4405856"/>
                <a:gd name="connsiteX136" fmla="*/ 3705446 w 4990656"/>
                <a:gd name="connsiteY136" fmla="*/ 4184693 h 4405856"/>
                <a:gd name="connsiteX137" fmla="*/ 3684809 w 4990656"/>
                <a:gd name="connsiteY137" fmla="*/ 4151355 h 4405856"/>
                <a:gd name="connsiteX138" fmla="*/ 3706128 w 4990656"/>
                <a:gd name="connsiteY138" fmla="*/ 4134801 h 4405856"/>
                <a:gd name="connsiteX139" fmla="*/ 3827231 w 4990656"/>
                <a:gd name="connsiteY139" fmla="*/ 4220074 h 4405856"/>
                <a:gd name="connsiteX140" fmla="*/ 3862608 w 4990656"/>
                <a:gd name="connsiteY140" fmla="*/ 4206917 h 4405856"/>
                <a:gd name="connsiteX141" fmla="*/ 3914995 w 4990656"/>
                <a:gd name="connsiteY141" fmla="*/ 4272006 h 4405856"/>
                <a:gd name="connsiteX142" fmla="*/ 3935633 w 4990656"/>
                <a:gd name="connsiteY142" fmla="*/ 4330743 h 4405856"/>
                <a:gd name="connsiteX143" fmla="*/ 4043583 w 4990656"/>
                <a:gd name="connsiteY143" fmla="*/ 4349792 h 4405856"/>
                <a:gd name="connsiteX144" fmla="*/ 3983259 w 4990656"/>
                <a:gd name="connsiteY144" fmla="*/ 4283117 h 4405856"/>
                <a:gd name="connsiteX145" fmla="*/ 3980083 w 4990656"/>
                <a:gd name="connsiteY145" fmla="*/ 4214855 h 4405856"/>
                <a:gd name="connsiteX146" fmla="*/ 4034058 w 4990656"/>
                <a:gd name="connsiteY146" fmla="*/ 4270418 h 4405856"/>
                <a:gd name="connsiteX147" fmla="*/ 4083271 w 4990656"/>
                <a:gd name="connsiteY147" fmla="*/ 4275180 h 4405856"/>
                <a:gd name="connsiteX148" fmla="*/ 4076921 w 4990656"/>
                <a:gd name="connsiteY148" fmla="*/ 4225968 h 4405856"/>
                <a:gd name="connsiteX149" fmla="*/ 4137246 w 4990656"/>
                <a:gd name="connsiteY149" fmla="*/ 4230730 h 4405856"/>
                <a:gd name="connsiteX150" fmla="*/ 4199158 w 4990656"/>
                <a:gd name="connsiteY150" fmla="*/ 4273592 h 4405856"/>
                <a:gd name="connsiteX151" fmla="*/ 4230908 w 4990656"/>
                <a:gd name="connsiteY151" fmla="*/ 4260893 h 4405856"/>
                <a:gd name="connsiteX152" fmla="*/ 4224559 w 4990656"/>
                <a:gd name="connsiteY152" fmla="*/ 4225968 h 4405856"/>
                <a:gd name="connsiteX153" fmla="*/ 4265834 w 4990656"/>
                <a:gd name="connsiteY153" fmla="*/ 4202156 h 4405856"/>
                <a:gd name="connsiteX154" fmla="*/ 4349971 w 4990656"/>
                <a:gd name="connsiteY154" fmla="*/ 4259306 h 4405856"/>
                <a:gd name="connsiteX155" fmla="*/ 4367434 w 4990656"/>
                <a:gd name="connsiteY155" fmla="*/ 4157708 h 4405856"/>
                <a:gd name="connsiteX156" fmla="*/ 4342034 w 4990656"/>
                <a:gd name="connsiteY156" fmla="*/ 4135482 h 4405856"/>
                <a:gd name="connsiteX157" fmla="*/ 4269008 w 4990656"/>
                <a:gd name="connsiteY157" fmla="*/ 4092619 h 4405856"/>
                <a:gd name="connsiteX158" fmla="*/ 4291233 w 4990656"/>
                <a:gd name="connsiteY158" fmla="*/ 4067220 h 4405856"/>
                <a:gd name="connsiteX159" fmla="*/ 4311871 w 4990656"/>
                <a:gd name="connsiteY159" fmla="*/ 4044994 h 4405856"/>
                <a:gd name="connsiteX160" fmla="*/ 4365846 w 4990656"/>
                <a:gd name="connsiteY160" fmla="*/ 4076745 h 4405856"/>
                <a:gd name="connsiteX161" fmla="*/ 4372196 w 4990656"/>
                <a:gd name="connsiteY161" fmla="*/ 4032295 h 4405856"/>
                <a:gd name="connsiteX162" fmla="*/ 4316633 w 4990656"/>
                <a:gd name="connsiteY162" fmla="*/ 4008482 h 4405856"/>
                <a:gd name="connsiteX163" fmla="*/ 4315046 w 4990656"/>
                <a:gd name="connsiteY163" fmla="*/ 3998958 h 4405856"/>
                <a:gd name="connsiteX164" fmla="*/ 4302345 w 4990656"/>
                <a:gd name="connsiteY164" fmla="*/ 3960859 h 4405856"/>
                <a:gd name="connsiteX165" fmla="*/ 4308695 w 4990656"/>
                <a:gd name="connsiteY165" fmla="*/ 3913233 h 4405856"/>
                <a:gd name="connsiteX166" fmla="*/ 4319808 w 4990656"/>
                <a:gd name="connsiteY166" fmla="*/ 3857670 h 4405856"/>
                <a:gd name="connsiteX167" fmla="*/ 4281708 w 4990656"/>
                <a:gd name="connsiteY167" fmla="*/ 3827508 h 4405856"/>
                <a:gd name="connsiteX168" fmla="*/ 4315045 w 4990656"/>
                <a:gd name="connsiteY168" fmla="*/ 3817983 h 4405856"/>
                <a:gd name="connsiteX169" fmla="*/ 4292820 w 4990656"/>
                <a:gd name="connsiteY169" fmla="*/ 3781470 h 4405856"/>
                <a:gd name="connsiteX170" fmla="*/ 4330921 w 4990656"/>
                <a:gd name="connsiteY170" fmla="*/ 3776709 h 4405856"/>
                <a:gd name="connsiteX171" fmla="*/ 4337270 w 4990656"/>
                <a:gd name="connsiteY171" fmla="*/ 3743370 h 4405856"/>
                <a:gd name="connsiteX172" fmla="*/ 4399184 w 4990656"/>
                <a:gd name="connsiteY172" fmla="*/ 3752897 h 4405856"/>
                <a:gd name="connsiteX173" fmla="*/ 4432297 w 4990656"/>
                <a:gd name="connsiteY173" fmla="*/ 3768089 h 4405856"/>
                <a:gd name="connsiteX174" fmla="*/ 4398504 w 4990656"/>
                <a:gd name="connsiteY174" fmla="*/ 3809137 h 4405856"/>
                <a:gd name="connsiteX175" fmla="*/ 4437512 w 4990656"/>
                <a:gd name="connsiteY175" fmla="*/ 3916633 h 4405856"/>
                <a:gd name="connsiteX176" fmla="*/ 4489899 w 4990656"/>
                <a:gd name="connsiteY176" fmla="*/ 3947931 h 4405856"/>
                <a:gd name="connsiteX177" fmla="*/ 4541833 w 4990656"/>
                <a:gd name="connsiteY177" fmla="*/ 3905749 h 4405856"/>
                <a:gd name="connsiteX178" fmla="*/ 4627558 w 4990656"/>
                <a:gd name="connsiteY178" fmla="*/ 3857216 h 4405856"/>
                <a:gd name="connsiteX179" fmla="*/ 4610322 w 4990656"/>
                <a:gd name="connsiteY179" fmla="*/ 3768315 h 4405856"/>
                <a:gd name="connsiteX180" fmla="*/ 4687656 w 4990656"/>
                <a:gd name="connsiteY180" fmla="*/ 3635646 h 4405856"/>
                <a:gd name="connsiteX181" fmla="*/ 4980210 w 4990656"/>
                <a:gd name="connsiteY181" fmla="*/ 3302498 h 4405856"/>
                <a:gd name="connsiteX182" fmla="*/ 4898793 w 4990656"/>
                <a:gd name="connsiteY182" fmla="*/ 3293426 h 4405856"/>
                <a:gd name="connsiteX183" fmla="*/ 4903330 w 4990656"/>
                <a:gd name="connsiteY183" fmla="*/ 3201578 h 4405856"/>
                <a:gd name="connsiteX184" fmla="*/ 4854343 w 4990656"/>
                <a:gd name="connsiteY184" fmla="*/ 3176406 h 4405856"/>
                <a:gd name="connsiteX185" fmla="*/ 4770206 w 4990656"/>
                <a:gd name="connsiteY185" fmla="*/ 3207928 h 4405856"/>
                <a:gd name="connsiteX186" fmla="*/ 4733467 w 4990656"/>
                <a:gd name="connsiteY186" fmla="*/ 3171643 h 4405856"/>
                <a:gd name="connsiteX187" fmla="*/ 4778144 w 4990656"/>
                <a:gd name="connsiteY187" fmla="*/ 3148738 h 4405856"/>
                <a:gd name="connsiteX188" fmla="*/ 4648877 w 4990656"/>
                <a:gd name="connsiteY188" fmla="*/ 2935559 h 4405856"/>
                <a:gd name="connsiteX189" fmla="*/ 4663843 w 4990656"/>
                <a:gd name="connsiteY189" fmla="*/ 2905396 h 4405856"/>
                <a:gd name="connsiteX190" fmla="*/ 4640258 w 4990656"/>
                <a:gd name="connsiteY190" fmla="*/ 2789736 h 4405856"/>
                <a:gd name="connsiteX191" fmla="*/ 4481509 w 4990656"/>
                <a:gd name="connsiteY191" fmla="*/ 2778850 h 4405856"/>
                <a:gd name="connsiteX192" fmla="*/ 4448171 w 4990656"/>
                <a:gd name="connsiteY192" fmla="*/ 2827608 h 4405856"/>
                <a:gd name="connsiteX193" fmla="*/ 4359271 w 4990656"/>
                <a:gd name="connsiteY193" fmla="*/ 2842124 h 4405856"/>
                <a:gd name="connsiteX194" fmla="*/ 4365621 w 4990656"/>
                <a:gd name="connsiteY194" fmla="*/ 2820125 h 4405856"/>
                <a:gd name="connsiteX195" fmla="*/ 4312099 w 4990656"/>
                <a:gd name="connsiteY195" fmla="*/ 2804024 h 4405856"/>
                <a:gd name="connsiteX196" fmla="*/ 4287380 w 4990656"/>
                <a:gd name="connsiteY196" fmla="*/ 2638923 h 4405856"/>
                <a:gd name="connsiteX197" fmla="*/ 4007073 w 4990656"/>
                <a:gd name="connsiteY197" fmla="*/ 2572248 h 4405856"/>
                <a:gd name="connsiteX198" fmla="*/ 3870774 w 4990656"/>
                <a:gd name="connsiteY198" fmla="*/ 2615564 h 4405856"/>
                <a:gd name="connsiteX199" fmla="*/ 3738785 w 4990656"/>
                <a:gd name="connsiteY199" fmla="*/ 2608080 h 4405856"/>
                <a:gd name="connsiteX200" fmla="*/ 3606342 w 4990656"/>
                <a:gd name="connsiteY200" fmla="*/ 2497182 h 4405856"/>
                <a:gd name="connsiteX201" fmla="*/ 3393164 w 4990656"/>
                <a:gd name="connsiteY201" fmla="*/ 2193969 h 4405856"/>
                <a:gd name="connsiteX202" fmla="*/ 2994702 w 4990656"/>
                <a:gd name="connsiteY202" fmla="*/ 2054496 h 4405856"/>
                <a:gd name="connsiteX203" fmla="*/ 2758164 w 4990656"/>
                <a:gd name="connsiteY203" fmla="*/ 1741532 h 4405856"/>
                <a:gd name="connsiteX204" fmla="*/ 2791955 w 4990656"/>
                <a:gd name="connsiteY204" fmla="*/ 1716586 h 4405856"/>
                <a:gd name="connsiteX205" fmla="*/ 2851599 w 4990656"/>
                <a:gd name="connsiteY205" fmla="*/ 1799589 h 4405856"/>
                <a:gd name="connsiteX206" fmla="*/ 2871783 w 4990656"/>
                <a:gd name="connsiteY206" fmla="*/ 1782126 h 4405856"/>
                <a:gd name="connsiteX207" fmla="*/ 2914873 w 4990656"/>
                <a:gd name="connsiteY207" fmla="*/ 1812970 h 4405856"/>
                <a:gd name="connsiteX208" fmla="*/ 3003546 w 4990656"/>
                <a:gd name="connsiteY208" fmla="*/ 1759221 h 4405856"/>
                <a:gd name="connsiteX209" fmla="*/ 3019648 w 4990656"/>
                <a:gd name="connsiteY209" fmla="*/ 1738811 h 4405856"/>
                <a:gd name="connsiteX210" fmla="*/ 3077931 w 4990656"/>
                <a:gd name="connsiteY210" fmla="*/ 1739037 h 4405856"/>
                <a:gd name="connsiteX211" fmla="*/ 3094034 w 4990656"/>
                <a:gd name="connsiteY211" fmla="*/ 1705927 h 4405856"/>
                <a:gd name="connsiteX212" fmla="*/ 3075210 w 4990656"/>
                <a:gd name="connsiteY212" fmla="*/ 1680300 h 4405856"/>
                <a:gd name="connsiteX213" fmla="*/ 3008082 w 4990656"/>
                <a:gd name="connsiteY213" fmla="*/ 1700257 h 4405856"/>
                <a:gd name="connsiteX214" fmla="*/ 2986310 w 4990656"/>
                <a:gd name="connsiteY214" fmla="*/ 1646736 h 4405856"/>
                <a:gd name="connsiteX215" fmla="*/ 3007628 w 4990656"/>
                <a:gd name="connsiteY215" fmla="*/ 1617026 h 4405856"/>
                <a:gd name="connsiteX216" fmla="*/ 2951158 w 4990656"/>
                <a:gd name="connsiteY216" fmla="*/ 1513612 h 4405856"/>
                <a:gd name="connsiteX217" fmla="*/ 2902627 w 4990656"/>
                <a:gd name="connsiteY217" fmla="*/ 1552393 h 4405856"/>
                <a:gd name="connsiteX218" fmla="*/ 2813272 w 4990656"/>
                <a:gd name="connsiteY218" fmla="*/ 1497737 h 4405856"/>
                <a:gd name="connsiteX219" fmla="*/ 2865206 w 4990656"/>
                <a:gd name="connsiteY219" fmla="*/ 1405208 h 4405856"/>
                <a:gd name="connsiteX220" fmla="*/ 2822344 w 4990656"/>
                <a:gd name="connsiteY220" fmla="*/ 1284105 h 4405856"/>
                <a:gd name="connsiteX221" fmla="*/ 2837085 w 4990656"/>
                <a:gd name="connsiteY221" fmla="*/ 1160053 h 4405856"/>
                <a:gd name="connsiteX222" fmla="*/ 2932335 w 4990656"/>
                <a:gd name="connsiteY222" fmla="*/ 1086348 h 4405856"/>
                <a:gd name="connsiteX223" fmla="*/ 3037564 w 4990656"/>
                <a:gd name="connsiteY223" fmla="*/ 1063896 h 4405856"/>
                <a:gd name="connsiteX224" fmla="*/ 2974517 w 4990656"/>
                <a:gd name="connsiteY224" fmla="*/ 974089 h 4405856"/>
                <a:gd name="connsiteX225" fmla="*/ 2957281 w 4990656"/>
                <a:gd name="connsiteY225" fmla="*/ 1018766 h 4405856"/>
                <a:gd name="connsiteX226" fmla="*/ 2913966 w 4990656"/>
                <a:gd name="connsiteY226" fmla="*/ 971595 h 4405856"/>
                <a:gd name="connsiteX227" fmla="*/ 2935284 w 4990656"/>
                <a:gd name="connsiteY227" fmla="*/ 886323 h 4405856"/>
                <a:gd name="connsiteX228" fmla="*/ 3008308 w 4990656"/>
                <a:gd name="connsiteY228" fmla="*/ 789032 h 4405856"/>
                <a:gd name="connsiteX229" fmla="*/ 2991299 w 4990656"/>
                <a:gd name="connsiteY229" fmla="*/ 682443 h 4405856"/>
                <a:gd name="connsiteX230" fmla="*/ 2820077 w 4990656"/>
                <a:gd name="connsiteY230" fmla="*/ 692194 h 4405856"/>
                <a:gd name="connsiteX231" fmla="*/ 2800799 w 4990656"/>
                <a:gd name="connsiteY231" fmla="*/ 734831 h 4405856"/>
                <a:gd name="connsiteX232" fmla="*/ 2768596 w 4990656"/>
                <a:gd name="connsiteY232" fmla="*/ 667248 h 4405856"/>
                <a:gd name="connsiteX233" fmla="*/ 2738886 w 4990656"/>
                <a:gd name="connsiteY233" fmla="*/ 707616 h 4405856"/>
                <a:gd name="connsiteX234" fmla="*/ 2553377 w 4990656"/>
                <a:gd name="connsiteY234" fmla="*/ 741180 h 4405856"/>
                <a:gd name="connsiteX0" fmla="*/ 2572647 w 5009926"/>
                <a:gd name="connsiteY0" fmla="*/ 741180 h 4405856"/>
                <a:gd name="connsiteX1" fmla="*/ 2246528 w 5009926"/>
                <a:gd name="connsiteY1" fmla="*/ 583337 h 4405856"/>
                <a:gd name="connsiteX2" fmla="*/ 2286440 w 5009926"/>
                <a:gd name="connsiteY2" fmla="*/ 433432 h 4405856"/>
                <a:gd name="connsiteX3" fmla="*/ 2232466 w 5009926"/>
                <a:gd name="connsiteY3" fmla="*/ 423907 h 4405856"/>
                <a:gd name="connsiteX4" fmla="*/ 2229291 w 5009926"/>
                <a:gd name="connsiteY4" fmla="*/ 395333 h 4405856"/>
                <a:gd name="connsiteX5" fmla="*/ 2273741 w 5009926"/>
                <a:gd name="connsiteY5" fmla="*/ 403270 h 4405856"/>
                <a:gd name="connsiteX6" fmla="*/ 2216591 w 5009926"/>
                <a:gd name="connsiteY6" fmla="*/ 315957 h 4405856"/>
                <a:gd name="connsiteX7" fmla="*/ 2227703 w 5009926"/>
                <a:gd name="connsiteY7" fmla="*/ 355645 h 4405856"/>
                <a:gd name="connsiteX8" fmla="*/ 2175315 w 5009926"/>
                <a:gd name="connsiteY8" fmla="*/ 320720 h 4405856"/>
                <a:gd name="connsiteX9" fmla="*/ 2195953 w 5009926"/>
                <a:gd name="connsiteY9" fmla="*/ 287383 h 4405856"/>
                <a:gd name="connsiteX10" fmla="*/ 2161028 w 5009926"/>
                <a:gd name="connsiteY10" fmla="*/ 225472 h 4405856"/>
                <a:gd name="connsiteX11" fmla="*/ 2194365 w 5009926"/>
                <a:gd name="connsiteY11" fmla="*/ 227061 h 4405856"/>
                <a:gd name="connsiteX12" fmla="*/ 2151503 w 5009926"/>
                <a:gd name="connsiteY12" fmla="*/ 133398 h 4405856"/>
                <a:gd name="connsiteX13" fmla="*/ 2126104 w 5009926"/>
                <a:gd name="connsiteY13" fmla="*/ 131810 h 4405856"/>
                <a:gd name="connsiteX14" fmla="*/ 2114991 w 5009926"/>
                <a:gd name="connsiteY14" fmla="*/ 84185 h 4405856"/>
                <a:gd name="connsiteX15" fmla="*/ 2146740 w 5009926"/>
                <a:gd name="connsiteY15" fmla="*/ 66723 h 4405856"/>
                <a:gd name="connsiteX16" fmla="*/ 2141978 w 5009926"/>
                <a:gd name="connsiteY16" fmla="*/ 23861 h 4405856"/>
                <a:gd name="connsiteX17" fmla="*/ 2083241 w 5009926"/>
                <a:gd name="connsiteY17" fmla="*/ 28624 h 4405856"/>
                <a:gd name="connsiteX18" fmla="*/ 1889566 w 5009926"/>
                <a:gd name="connsiteY18" fmla="*/ 127049 h 4405856"/>
                <a:gd name="connsiteX19" fmla="*/ 1854641 w 5009926"/>
                <a:gd name="connsiteY19" fmla="*/ 252462 h 4405856"/>
                <a:gd name="connsiteX20" fmla="*/ 1859403 w 5009926"/>
                <a:gd name="connsiteY20" fmla="*/ 288974 h 4405856"/>
                <a:gd name="connsiteX21" fmla="*/ 1830828 w 5009926"/>
                <a:gd name="connsiteY21" fmla="*/ 303261 h 4405856"/>
                <a:gd name="connsiteX22" fmla="*/ 1899090 w 5009926"/>
                <a:gd name="connsiteY22" fmla="*/ 482645 h 4405856"/>
                <a:gd name="connsiteX23" fmla="*/ 1811779 w 5009926"/>
                <a:gd name="connsiteY23" fmla="*/ 400099 h 4405856"/>
                <a:gd name="connsiteX24" fmla="*/ 1760978 w 5009926"/>
                <a:gd name="connsiteY24" fmla="*/ 366762 h 4405856"/>
                <a:gd name="connsiteX25" fmla="*/ 1732403 w 5009926"/>
                <a:gd name="connsiteY25" fmla="*/ 401687 h 4405856"/>
                <a:gd name="connsiteX26" fmla="*/ 1730816 w 5009926"/>
                <a:gd name="connsiteY26" fmla="*/ 515987 h 4405856"/>
                <a:gd name="connsiteX27" fmla="*/ 1745103 w 5009926"/>
                <a:gd name="connsiteY27" fmla="*/ 612820 h 4405856"/>
                <a:gd name="connsiteX28" fmla="*/ 1662553 w 5009926"/>
                <a:gd name="connsiteY28" fmla="*/ 620761 h 4405856"/>
                <a:gd name="connsiteX29" fmla="*/ 1686366 w 5009926"/>
                <a:gd name="connsiteY29" fmla="*/ 590598 h 4405856"/>
                <a:gd name="connsiteX30" fmla="*/ 1622866 w 5009926"/>
                <a:gd name="connsiteY30" fmla="*/ 547736 h 4405856"/>
                <a:gd name="connsiteX31" fmla="*/ 1581591 w 5009926"/>
                <a:gd name="connsiteY31" fmla="*/ 501699 h 4405856"/>
                <a:gd name="connsiteX32" fmla="*/ 1532378 w 5009926"/>
                <a:gd name="connsiteY32" fmla="*/ 512811 h 4405856"/>
                <a:gd name="connsiteX33" fmla="*/ 1560953 w 5009926"/>
                <a:gd name="connsiteY33" fmla="*/ 446136 h 4405856"/>
                <a:gd name="connsiteX34" fmla="*/ 1530790 w 5009926"/>
                <a:gd name="connsiteY34" fmla="*/ 481062 h 4405856"/>
                <a:gd name="connsiteX35" fmla="*/ 1497453 w 5009926"/>
                <a:gd name="connsiteY35" fmla="*/ 423911 h 4405856"/>
                <a:gd name="connsiteX36" fmla="*/ 1478403 w 5009926"/>
                <a:gd name="connsiteY36" fmla="*/ 417561 h 4405856"/>
                <a:gd name="connsiteX37" fmla="*/ 1476816 w 5009926"/>
                <a:gd name="connsiteY37" fmla="*/ 376287 h 4405856"/>
                <a:gd name="connsiteX38" fmla="*/ 1441891 w 5009926"/>
                <a:gd name="connsiteY38" fmla="*/ 273100 h 4405856"/>
                <a:gd name="connsiteX39" fmla="*/ 1402203 w 5009926"/>
                <a:gd name="connsiteY39" fmla="*/ 219123 h 4405856"/>
                <a:gd name="connsiteX40" fmla="*/ 1478404 w 5009926"/>
                <a:gd name="connsiteY40" fmla="*/ 282624 h 4405856"/>
                <a:gd name="connsiteX41" fmla="*/ 1537142 w 5009926"/>
                <a:gd name="connsiteY41" fmla="*/ 320723 h 4405856"/>
                <a:gd name="connsiteX42" fmla="*/ 1560953 w 5009926"/>
                <a:gd name="connsiteY42" fmla="*/ 281036 h 4405856"/>
                <a:gd name="connsiteX43" fmla="*/ 1580003 w 5009926"/>
                <a:gd name="connsiteY43" fmla="*/ 215949 h 4405856"/>
                <a:gd name="connsiteX44" fmla="*/ 1541903 w 5009926"/>
                <a:gd name="connsiteY44" fmla="*/ 185786 h 4405856"/>
                <a:gd name="connsiteX45" fmla="*/ 1568891 w 5009926"/>
                <a:gd name="connsiteY45" fmla="*/ 144511 h 4405856"/>
                <a:gd name="connsiteX46" fmla="*/ 1521266 w 5009926"/>
                <a:gd name="connsiteY46" fmla="*/ 50848 h 4405856"/>
                <a:gd name="connsiteX47" fmla="*/ 1503803 w 5009926"/>
                <a:gd name="connsiteY47" fmla="*/ 6399 h 4405856"/>
                <a:gd name="connsiteX48" fmla="*/ 1367278 w 5009926"/>
                <a:gd name="connsiteY48" fmla="*/ 120699 h 4405856"/>
                <a:gd name="connsiteX49" fmla="*/ 1305365 w 5009926"/>
                <a:gd name="connsiteY49" fmla="*/ 115936 h 4405856"/>
                <a:gd name="connsiteX50" fmla="*/ 1292666 w 5009926"/>
                <a:gd name="connsiteY50" fmla="*/ 57199 h 4405856"/>
                <a:gd name="connsiteX51" fmla="*/ 1206941 w 5009926"/>
                <a:gd name="connsiteY51" fmla="*/ 104824 h 4405856"/>
                <a:gd name="connsiteX52" fmla="*/ 1143441 w 5009926"/>
                <a:gd name="connsiteY52" fmla="*/ 139748 h 4405856"/>
                <a:gd name="connsiteX53" fmla="*/ 1048190 w 5009926"/>
                <a:gd name="connsiteY53" fmla="*/ 147686 h 4405856"/>
                <a:gd name="connsiteX54" fmla="*/ 1025966 w 5009926"/>
                <a:gd name="connsiteY54" fmla="*/ 177849 h 4405856"/>
                <a:gd name="connsiteX55" fmla="*/ 989453 w 5009926"/>
                <a:gd name="connsiteY55" fmla="*/ 201661 h 4405856"/>
                <a:gd name="connsiteX56" fmla="*/ 1024379 w 5009926"/>
                <a:gd name="connsiteY56" fmla="*/ 288974 h 4405856"/>
                <a:gd name="connsiteX57" fmla="*/ 891710 w 5009926"/>
                <a:gd name="connsiteY57" fmla="*/ 542516 h 4405856"/>
                <a:gd name="connsiteX58" fmla="*/ 837735 w 5009926"/>
                <a:gd name="connsiteY58" fmla="*/ 580843 h 4405856"/>
                <a:gd name="connsiteX59" fmla="*/ 909626 w 5009926"/>
                <a:gd name="connsiteY59" fmla="*/ 633231 h 4405856"/>
                <a:gd name="connsiteX60" fmla="*/ 872660 w 5009926"/>
                <a:gd name="connsiteY60" fmla="*/ 673825 h 4405856"/>
                <a:gd name="connsiteX61" fmla="*/ 890123 w 5009926"/>
                <a:gd name="connsiteY61" fmla="*/ 720316 h 4405856"/>
                <a:gd name="connsiteX62" fmla="*/ 821406 w 5009926"/>
                <a:gd name="connsiteY62" fmla="*/ 701719 h 4405856"/>
                <a:gd name="connsiteX63" fmla="*/ 766298 w 5009926"/>
                <a:gd name="connsiteY63" fmla="*/ 726665 h 4405856"/>
                <a:gd name="connsiteX64" fmla="*/ 699396 w 5009926"/>
                <a:gd name="connsiteY64" fmla="*/ 695143 h 4405856"/>
                <a:gd name="connsiteX65" fmla="*/ 700984 w 5009926"/>
                <a:gd name="connsiteY65" fmla="*/ 652734 h 4405856"/>
                <a:gd name="connsiteX66" fmla="*/ 589405 w 5009926"/>
                <a:gd name="connsiteY66" fmla="*/ 675412 h 4405856"/>
                <a:gd name="connsiteX67" fmla="*/ 579654 w 5009926"/>
                <a:gd name="connsiteY67" fmla="*/ 760457 h 4405856"/>
                <a:gd name="connsiteX68" fmla="*/ 500506 w 5009926"/>
                <a:gd name="connsiteY68" fmla="*/ 865236 h 4405856"/>
                <a:gd name="connsiteX69" fmla="*/ 414781 w 5009926"/>
                <a:gd name="connsiteY69" fmla="*/ 828724 h 4405856"/>
                <a:gd name="connsiteX70" fmla="*/ 389381 w 5009926"/>
                <a:gd name="connsiteY70" fmla="*/ 869999 h 4405856"/>
                <a:gd name="connsiteX71" fmla="*/ 324294 w 5009926"/>
                <a:gd name="connsiteY71" fmla="*/ 812848 h 4405856"/>
                <a:gd name="connsiteX72" fmla="*/ 298895 w 5009926"/>
                <a:gd name="connsiteY72" fmla="*/ 881111 h 4405856"/>
                <a:gd name="connsiteX73" fmla="*/ 240157 w 5009926"/>
                <a:gd name="connsiteY73" fmla="*/ 873173 h 4405856"/>
                <a:gd name="connsiteX74" fmla="*/ 200469 w 5009926"/>
                <a:gd name="connsiteY74" fmla="*/ 787449 h 4405856"/>
                <a:gd name="connsiteX75" fmla="*/ 19495 w 5009926"/>
                <a:gd name="connsiteY75" fmla="*/ 917623 h 4405856"/>
                <a:gd name="connsiteX76" fmla="*/ 21083 w 5009926"/>
                <a:gd name="connsiteY76" fmla="*/ 912861 h 4405856"/>
                <a:gd name="connsiteX77" fmla="*/ 162371 w 5009926"/>
                <a:gd name="connsiteY77" fmla="*/ 1135111 h 4405856"/>
                <a:gd name="connsiteX78" fmla="*/ 313860 w 5009926"/>
                <a:gd name="connsiteY78" fmla="*/ 1394776 h 4405856"/>
                <a:gd name="connsiteX79" fmla="*/ 822994 w 5009926"/>
                <a:gd name="connsiteY79" fmla="*/ 2288539 h 4405856"/>
                <a:gd name="connsiteX80" fmla="*/ 837509 w 5009926"/>
                <a:gd name="connsiteY80" fmla="*/ 2324825 h 4405856"/>
                <a:gd name="connsiteX81" fmla="*/ 852023 w 5009926"/>
                <a:gd name="connsiteY81" fmla="*/ 2390139 h 4405856"/>
                <a:gd name="connsiteX82" fmla="*/ 873794 w 5009926"/>
                <a:gd name="connsiteY82" fmla="*/ 2440939 h 4405856"/>
                <a:gd name="connsiteX83" fmla="*/ 910080 w 5009926"/>
                <a:gd name="connsiteY83" fmla="*/ 2557053 h 4405856"/>
                <a:gd name="connsiteX84" fmla="*/ 931851 w 5009926"/>
                <a:gd name="connsiteY84" fmla="*/ 2622368 h 4405856"/>
                <a:gd name="connsiteX85" fmla="*/ 939109 w 5009926"/>
                <a:gd name="connsiteY85" fmla="*/ 2644139 h 4405856"/>
                <a:gd name="connsiteX86" fmla="*/ 960880 w 5009926"/>
                <a:gd name="connsiteY86" fmla="*/ 2687682 h 4405856"/>
                <a:gd name="connsiteX87" fmla="*/ 982651 w 5009926"/>
                <a:gd name="connsiteY87" fmla="*/ 2738482 h 4405856"/>
                <a:gd name="connsiteX88" fmla="*/ 989909 w 5009926"/>
                <a:gd name="connsiteY88" fmla="*/ 2767511 h 4405856"/>
                <a:gd name="connsiteX89" fmla="*/ 1026194 w 5009926"/>
                <a:gd name="connsiteY89" fmla="*/ 2818311 h 4405856"/>
                <a:gd name="connsiteX90" fmla="*/ 1047966 w 5009926"/>
                <a:gd name="connsiteY90" fmla="*/ 2876368 h 4405856"/>
                <a:gd name="connsiteX91" fmla="*/ 1069737 w 5009926"/>
                <a:gd name="connsiteY91" fmla="*/ 2898139 h 4405856"/>
                <a:gd name="connsiteX92" fmla="*/ 1106023 w 5009926"/>
                <a:gd name="connsiteY92" fmla="*/ 2970711 h 4405856"/>
                <a:gd name="connsiteX93" fmla="*/ 1142309 w 5009926"/>
                <a:gd name="connsiteY93" fmla="*/ 3021511 h 4405856"/>
                <a:gd name="connsiteX94" fmla="*/ 1149566 w 5009926"/>
                <a:gd name="connsiteY94" fmla="*/ 3043282 h 4405856"/>
                <a:gd name="connsiteX95" fmla="*/ 1200366 w 5009926"/>
                <a:gd name="connsiteY95" fmla="*/ 3108596 h 4405856"/>
                <a:gd name="connsiteX96" fmla="*/ 1229394 w 5009926"/>
                <a:gd name="connsiteY96" fmla="*/ 3173911 h 4405856"/>
                <a:gd name="connsiteX97" fmla="*/ 1251166 w 5009926"/>
                <a:gd name="connsiteY97" fmla="*/ 3202939 h 4405856"/>
                <a:gd name="connsiteX98" fmla="*/ 1265680 w 5009926"/>
                <a:gd name="connsiteY98" fmla="*/ 3260996 h 4405856"/>
                <a:gd name="connsiteX99" fmla="*/ 1272937 w 5009926"/>
                <a:gd name="connsiteY99" fmla="*/ 3282768 h 4405856"/>
                <a:gd name="connsiteX100" fmla="*/ 1280194 w 5009926"/>
                <a:gd name="connsiteY100" fmla="*/ 3311796 h 4405856"/>
                <a:gd name="connsiteX101" fmla="*/ 1287451 w 5009926"/>
                <a:gd name="connsiteY101" fmla="*/ 3377111 h 4405856"/>
                <a:gd name="connsiteX102" fmla="*/ 1309223 w 5009926"/>
                <a:gd name="connsiteY102" fmla="*/ 3435168 h 4405856"/>
                <a:gd name="connsiteX103" fmla="*/ 1338251 w 5009926"/>
                <a:gd name="connsiteY103" fmla="*/ 3478711 h 4405856"/>
                <a:gd name="connsiteX104" fmla="*/ 1367280 w 5009926"/>
                <a:gd name="connsiteY104" fmla="*/ 3529511 h 4405856"/>
                <a:gd name="connsiteX105" fmla="*/ 1396309 w 5009926"/>
                <a:gd name="connsiteY105" fmla="*/ 3551282 h 4405856"/>
                <a:gd name="connsiteX106" fmla="*/ 1439851 w 5009926"/>
                <a:gd name="connsiteY106" fmla="*/ 3594825 h 4405856"/>
                <a:gd name="connsiteX107" fmla="*/ 1468880 w 5009926"/>
                <a:gd name="connsiteY107" fmla="*/ 3616596 h 4405856"/>
                <a:gd name="connsiteX108" fmla="*/ 1505166 w 5009926"/>
                <a:gd name="connsiteY108" fmla="*/ 3660139 h 4405856"/>
                <a:gd name="connsiteX109" fmla="*/ 1534194 w 5009926"/>
                <a:gd name="connsiteY109" fmla="*/ 3681911 h 4405856"/>
                <a:gd name="connsiteX110" fmla="*/ 1606766 w 5009926"/>
                <a:gd name="connsiteY110" fmla="*/ 3747225 h 4405856"/>
                <a:gd name="connsiteX111" fmla="*/ 1643051 w 5009926"/>
                <a:gd name="connsiteY111" fmla="*/ 3790768 h 4405856"/>
                <a:gd name="connsiteX112" fmla="*/ 1664823 w 5009926"/>
                <a:gd name="connsiteY112" fmla="*/ 3805282 h 4405856"/>
                <a:gd name="connsiteX113" fmla="*/ 1701109 w 5009926"/>
                <a:gd name="connsiteY113" fmla="*/ 3848825 h 4405856"/>
                <a:gd name="connsiteX114" fmla="*/ 1730137 w 5009926"/>
                <a:gd name="connsiteY114" fmla="*/ 3870596 h 4405856"/>
                <a:gd name="connsiteX115" fmla="*/ 1824480 w 5009926"/>
                <a:gd name="connsiteY115" fmla="*/ 3914139 h 4405856"/>
                <a:gd name="connsiteX116" fmla="*/ 2274423 w 5009926"/>
                <a:gd name="connsiteY116" fmla="*/ 3899625 h 4405856"/>
                <a:gd name="connsiteX117" fmla="*/ 2325223 w 5009926"/>
                <a:gd name="connsiteY117" fmla="*/ 3885111 h 4405856"/>
                <a:gd name="connsiteX118" fmla="*/ 2412309 w 5009926"/>
                <a:gd name="connsiteY118" fmla="*/ 3877853 h 4405856"/>
                <a:gd name="connsiteX119" fmla="*/ 2492137 w 5009926"/>
                <a:gd name="connsiteY119" fmla="*/ 3863339 h 4405856"/>
                <a:gd name="connsiteX120" fmla="*/ 2550194 w 5009926"/>
                <a:gd name="connsiteY120" fmla="*/ 3856082 h 4405856"/>
                <a:gd name="connsiteX121" fmla="*/ 2579223 w 5009926"/>
                <a:gd name="connsiteY121" fmla="*/ 3841568 h 4405856"/>
                <a:gd name="connsiteX122" fmla="*/ 2644537 w 5009926"/>
                <a:gd name="connsiteY122" fmla="*/ 3819796 h 4405856"/>
                <a:gd name="connsiteX123" fmla="*/ 2680823 w 5009926"/>
                <a:gd name="connsiteY123" fmla="*/ 3805282 h 4405856"/>
                <a:gd name="connsiteX124" fmla="*/ 2782423 w 5009926"/>
                <a:gd name="connsiteY124" fmla="*/ 3790768 h 4405856"/>
                <a:gd name="connsiteX125" fmla="*/ 2811451 w 5009926"/>
                <a:gd name="connsiteY125" fmla="*/ 3783511 h 4405856"/>
                <a:gd name="connsiteX126" fmla="*/ 3431937 w 5009926"/>
                <a:gd name="connsiteY126" fmla="*/ 4130265 h 4405856"/>
                <a:gd name="connsiteX127" fmla="*/ 3518341 w 5009926"/>
                <a:gd name="connsiteY127" fmla="*/ 4316455 h 4405856"/>
                <a:gd name="connsiteX128" fmla="*/ 3578666 w 5009926"/>
                <a:gd name="connsiteY128" fmla="*/ 4375193 h 4405856"/>
                <a:gd name="connsiteX129" fmla="*/ 3589778 w 5009926"/>
                <a:gd name="connsiteY129" fmla="*/ 4345030 h 4405856"/>
                <a:gd name="connsiteX130" fmla="*/ 3635816 w 5009926"/>
                <a:gd name="connsiteY130" fmla="*/ 4318042 h 4405856"/>
                <a:gd name="connsiteX131" fmla="*/ 3686616 w 5009926"/>
                <a:gd name="connsiteY131" fmla="*/ 4391068 h 4405856"/>
                <a:gd name="connsiteX132" fmla="*/ 3735829 w 5009926"/>
                <a:gd name="connsiteY132" fmla="*/ 4394243 h 4405856"/>
                <a:gd name="connsiteX133" fmla="*/ 3691378 w 5009926"/>
                <a:gd name="connsiteY133" fmla="*/ 4300581 h 4405856"/>
                <a:gd name="connsiteX134" fmla="*/ 3648516 w 5009926"/>
                <a:gd name="connsiteY134" fmla="*/ 4232318 h 4405856"/>
                <a:gd name="connsiteX135" fmla="*/ 3691379 w 5009926"/>
                <a:gd name="connsiteY135" fmla="*/ 4216442 h 4405856"/>
                <a:gd name="connsiteX136" fmla="*/ 3672328 w 5009926"/>
                <a:gd name="connsiteY136" fmla="*/ 4175168 h 4405856"/>
                <a:gd name="connsiteX137" fmla="*/ 3724716 w 5009926"/>
                <a:gd name="connsiteY137" fmla="*/ 4184693 h 4405856"/>
                <a:gd name="connsiteX138" fmla="*/ 3704079 w 5009926"/>
                <a:gd name="connsiteY138" fmla="*/ 4151355 h 4405856"/>
                <a:gd name="connsiteX139" fmla="*/ 3725398 w 5009926"/>
                <a:gd name="connsiteY139" fmla="*/ 4134801 h 4405856"/>
                <a:gd name="connsiteX140" fmla="*/ 3846501 w 5009926"/>
                <a:gd name="connsiteY140" fmla="*/ 4220074 h 4405856"/>
                <a:gd name="connsiteX141" fmla="*/ 3881878 w 5009926"/>
                <a:gd name="connsiteY141" fmla="*/ 4206917 h 4405856"/>
                <a:gd name="connsiteX142" fmla="*/ 3934265 w 5009926"/>
                <a:gd name="connsiteY142" fmla="*/ 4272006 h 4405856"/>
                <a:gd name="connsiteX143" fmla="*/ 3954903 w 5009926"/>
                <a:gd name="connsiteY143" fmla="*/ 4330743 h 4405856"/>
                <a:gd name="connsiteX144" fmla="*/ 4062853 w 5009926"/>
                <a:gd name="connsiteY144" fmla="*/ 4349792 h 4405856"/>
                <a:gd name="connsiteX145" fmla="*/ 4002529 w 5009926"/>
                <a:gd name="connsiteY145" fmla="*/ 4283117 h 4405856"/>
                <a:gd name="connsiteX146" fmla="*/ 3999353 w 5009926"/>
                <a:gd name="connsiteY146" fmla="*/ 4214855 h 4405856"/>
                <a:gd name="connsiteX147" fmla="*/ 4053328 w 5009926"/>
                <a:gd name="connsiteY147" fmla="*/ 4270418 h 4405856"/>
                <a:gd name="connsiteX148" fmla="*/ 4102541 w 5009926"/>
                <a:gd name="connsiteY148" fmla="*/ 4275180 h 4405856"/>
                <a:gd name="connsiteX149" fmla="*/ 4096191 w 5009926"/>
                <a:gd name="connsiteY149" fmla="*/ 4225968 h 4405856"/>
                <a:gd name="connsiteX150" fmla="*/ 4156516 w 5009926"/>
                <a:gd name="connsiteY150" fmla="*/ 4230730 h 4405856"/>
                <a:gd name="connsiteX151" fmla="*/ 4218428 w 5009926"/>
                <a:gd name="connsiteY151" fmla="*/ 4273592 h 4405856"/>
                <a:gd name="connsiteX152" fmla="*/ 4250178 w 5009926"/>
                <a:gd name="connsiteY152" fmla="*/ 4260893 h 4405856"/>
                <a:gd name="connsiteX153" fmla="*/ 4243829 w 5009926"/>
                <a:gd name="connsiteY153" fmla="*/ 4225968 h 4405856"/>
                <a:gd name="connsiteX154" fmla="*/ 4285104 w 5009926"/>
                <a:gd name="connsiteY154" fmla="*/ 4202156 h 4405856"/>
                <a:gd name="connsiteX155" fmla="*/ 4369241 w 5009926"/>
                <a:gd name="connsiteY155" fmla="*/ 4259306 h 4405856"/>
                <a:gd name="connsiteX156" fmla="*/ 4386704 w 5009926"/>
                <a:gd name="connsiteY156" fmla="*/ 4157708 h 4405856"/>
                <a:gd name="connsiteX157" fmla="*/ 4361304 w 5009926"/>
                <a:gd name="connsiteY157" fmla="*/ 4135482 h 4405856"/>
                <a:gd name="connsiteX158" fmla="*/ 4288278 w 5009926"/>
                <a:gd name="connsiteY158" fmla="*/ 4092619 h 4405856"/>
                <a:gd name="connsiteX159" fmla="*/ 4310503 w 5009926"/>
                <a:gd name="connsiteY159" fmla="*/ 4067220 h 4405856"/>
                <a:gd name="connsiteX160" fmla="*/ 4331141 w 5009926"/>
                <a:gd name="connsiteY160" fmla="*/ 4044994 h 4405856"/>
                <a:gd name="connsiteX161" fmla="*/ 4385116 w 5009926"/>
                <a:gd name="connsiteY161" fmla="*/ 4076745 h 4405856"/>
                <a:gd name="connsiteX162" fmla="*/ 4391466 w 5009926"/>
                <a:gd name="connsiteY162" fmla="*/ 4032295 h 4405856"/>
                <a:gd name="connsiteX163" fmla="*/ 4335903 w 5009926"/>
                <a:gd name="connsiteY163" fmla="*/ 4008482 h 4405856"/>
                <a:gd name="connsiteX164" fmla="*/ 4334316 w 5009926"/>
                <a:gd name="connsiteY164" fmla="*/ 3998958 h 4405856"/>
                <a:gd name="connsiteX165" fmla="*/ 4321615 w 5009926"/>
                <a:gd name="connsiteY165" fmla="*/ 3960859 h 4405856"/>
                <a:gd name="connsiteX166" fmla="*/ 4327965 w 5009926"/>
                <a:gd name="connsiteY166" fmla="*/ 3913233 h 4405856"/>
                <a:gd name="connsiteX167" fmla="*/ 4339078 w 5009926"/>
                <a:gd name="connsiteY167" fmla="*/ 3857670 h 4405856"/>
                <a:gd name="connsiteX168" fmla="*/ 4300978 w 5009926"/>
                <a:gd name="connsiteY168" fmla="*/ 3827508 h 4405856"/>
                <a:gd name="connsiteX169" fmla="*/ 4334315 w 5009926"/>
                <a:gd name="connsiteY169" fmla="*/ 3817983 h 4405856"/>
                <a:gd name="connsiteX170" fmla="*/ 4312090 w 5009926"/>
                <a:gd name="connsiteY170" fmla="*/ 3781470 h 4405856"/>
                <a:gd name="connsiteX171" fmla="*/ 4350191 w 5009926"/>
                <a:gd name="connsiteY171" fmla="*/ 3776709 h 4405856"/>
                <a:gd name="connsiteX172" fmla="*/ 4356540 w 5009926"/>
                <a:gd name="connsiteY172" fmla="*/ 3743370 h 4405856"/>
                <a:gd name="connsiteX173" fmla="*/ 4418454 w 5009926"/>
                <a:gd name="connsiteY173" fmla="*/ 3752897 h 4405856"/>
                <a:gd name="connsiteX174" fmla="*/ 4451567 w 5009926"/>
                <a:gd name="connsiteY174" fmla="*/ 3768089 h 4405856"/>
                <a:gd name="connsiteX175" fmla="*/ 4417774 w 5009926"/>
                <a:gd name="connsiteY175" fmla="*/ 3809137 h 4405856"/>
                <a:gd name="connsiteX176" fmla="*/ 4456782 w 5009926"/>
                <a:gd name="connsiteY176" fmla="*/ 3916633 h 4405856"/>
                <a:gd name="connsiteX177" fmla="*/ 4509169 w 5009926"/>
                <a:gd name="connsiteY177" fmla="*/ 3947931 h 4405856"/>
                <a:gd name="connsiteX178" fmla="*/ 4561103 w 5009926"/>
                <a:gd name="connsiteY178" fmla="*/ 3905749 h 4405856"/>
                <a:gd name="connsiteX179" fmla="*/ 4646828 w 5009926"/>
                <a:gd name="connsiteY179" fmla="*/ 3857216 h 4405856"/>
                <a:gd name="connsiteX180" fmla="*/ 4629592 w 5009926"/>
                <a:gd name="connsiteY180" fmla="*/ 3768315 h 4405856"/>
                <a:gd name="connsiteX181" fmla="*/ 4706926 w 5009926"/>
                <a:gd name="connsiteY181" fmla="*/ 3635646 h 4405856"/>
                <a:gd name="connsiteX182" fmla="*/ 4999480 w 5009926"/>
                <a:gd name="connsiteY182" fmla="*/ 3302498 h 4405856"/>
                <a:gd name="connsiteX183" fmla="*/ 4918063 w 5009926"/>
                <a:gd name="connsiteY183" fmla="*/ 3293426 h 4405856"/>
                <a:gd name="connsiteX184" fmla="*/ 4922600 w 5009926"/>
                <a:gd name="connsiteY184" fmla="*/ 3201578 h 4405856"/>
                <a:gd name="connsiteX185" fmla="*/ 4873613 w 5009926"/>
                <a:gd name="connsiteY185" fmla="*/ 3176406 h 4405856"/>
                <a:gd name="connsiteX186" fmla="*/ 4789476 w 5009926"/>
                <a:gd name="connsiteY186" fmla="*/ 3207928 h 4405856"/>
                <a:gd name="connsiteX187" fmla="*/ 4752737 w 5009926"/>
                <a:gd name="connsiteY187" fmla="*/ 3171643 h 4405856"/>
                <a:gd name="connsiteX188" fmla="*/ 4797414 w 5009926"/>
                <a:gd name="connsiteY188" fmla="*/ 3148738 h 4405856"/>
                <a:gd name="connsiteX189" fmla="*/ 4668147 w 5009926"/>
                <a:gd name="connsiteY189" fmla="*/ 2935559 h 4405856"/>
                <a:gd name="connsiteX190" fmla="*/ 4683113 w 5009926"/>
                <a:gd name="connsiteY190" fmla="*/ 2905396 h 4405856"/>
                <a:gd name="connsiteX191" fmla="*/ 4659528 w 5009926"/>
                <a:gd name="connsiteY191" fmla="*/ 2789736 h 4405856"/>
                <a:gd name="connsiteX192" fmla="*/ 4500779 w 5009926"/>
                <a:gd name="connsiteY192" fmla="*/ 2778850 h 4405856"/>
                <a:gd name="connsiteX193" fmla="*/ 4467441 w 5009926"/>
                <a:gd name="connsiteY193" fmla="*/ 2827608 h 4405856"/>
                <a:gd name="connsiteX194" fmla="*/ 4378541 w 5009926"/>
                <a:gd name="connsiteY194" fmla="*/ 2842124 h 4405856"/>
                <a:gd name="connsiteX195" fmla="*/ 4384891 w 5009926"/>
                <a:gd name="connsiteY195" fmla="*/ 2820125 h 4405856"/>
                <a:gd name="connsiteX196" fmla="*/ 4331369 w 5009926"/>
                <a:gd name="connsiteY196" fmla="*/ 2804024 h 4405856"/>
                <a:gd name="connsiteX197" fmla="*/ 4306650 w 5009926"/>
                <a:gd name="connsiteY197" fmla="*/ 2638923 h 4405856"/>
                <a:gd name="connsiteX198" fmla="*/ 4026343 w 5009926"/>
                <a:gd name="connsiteY198" fmla="*/ 2572248 h 4405856"/>
                <a:gd name="connsiteX199" fmla="*/ 3890044 w 5009926"/>
                <a:gd name="connsiteY199" fmla="*/ 2615564 h 4405856"/>
                <a:gd name="connsiteX200" fmla="*/ 3758055 w 5009926"/>
                <a:gd name="connsiteY200" fmla="*/ 2608080 h 4405856"/>
                <a:gd name="connsiteX201" fmla="*/ 3625612 w 5009926"/>
                <a:gd name="connsiteY201" fmla="*/ 2497182 h 4405856"/>
                <a:gd name="connsiteX202" fmla="*/ 3412434 w 5009926"/>
                <a:gd name="connsiteY202" fmla="*/ 2193969 h 4405856"/>
                <a:gd name="connsiteX203" fmla="*/ 3013972 w 5009926"/>
                <a:gd name="connsiteY203" fmla="*/ 2054496 h 4405856"/>
                <a:gd name="connsiteX204" fmla="*/ 2777434 w 5009926"/>
                <a:gd name="connsiteY204" fmla="*/ 1741532 h 4405856"/>
                <a:gd name="connsiteX205" fmla="*/ 2811225 w 5009926"/>
                <a:gd name="connsiteY205" fmla="*/ 1716586 h 4405856"/>
                <a:gd name="connsiteX206" fmla="*/ 2870869 w 5009926"/>
                <a:gd name="connsiteY206" fmla="*/ 1799589 h 4405856"/>
                <a:gd name="connsiteX207" fmla="*/ 2891053 w 5009926"/>
                <a:gd name="connsiteY207" fmla="*/ 1782126 h 4405856"/>
                <a:gd name="connsiteX208" fmla="*/ 2934143 w 5009926"/>
                <a:gd name="connsiteY208" fmla="*/ 1812970 h 4405856"/>
                <a:gd name="connsiteX209" fmla="*/ 3022816 w 5009926"/>
                <a:gd name="connsiteY209" fmla="*/ 1759221 h 4405856"/>
                <a:gd name="connsiteX210" fmla="*/ 3038918 w 5009926"/>
                <a:gd name="connsiteY210" fmla="*/ 1738811 h 4405856"/>
                <a:gd name="connsiteX211" fmla="*/ 3097201 w 5009926"/>
                <a:gd name="connsiteY211" fmla="*/ 1739037 h 4405856"/>
                <a:gd name="connsiteX212" fmla="*/ 3113304 w 5009926"/>
                <a:gd name="connsiteY212" fmla="*/ 1705927 h 4405856"/>
                <a:gd name="connsiteX213" fmla="*/ 3094480 w 5009926"/>
                <a:gd name="connsiteY213" fmla="*/ 1680300 h 4405856"/>
                <a:gd name="connsiteX214" fmla="*/ 3027352 w 5009926"/>
                <a:gd name="connsiteY214" fmla="*/ 1700257 h 4405856"/>
                <a:gd name="connsiteX215" fmla="*/ 3005580 w 5009926"/>
                <a:gd name="connsiteY215" fmla="*/ 1646736 h 4405856"/>
                <a:gd name="connsiteX216" fmla="*/ 3026898 w 5009926"/>
                <a:gd name="connsiteY216" fmla="*/ 1617026 h 4405856"/>
                <a:gd name="connsiteX217" fmla="*/ 2970428 w 5009926"/>
                <a:gd name="connsiteY217" fmla="*/ 1513612 h 4405856"/>
                <a:gd name="connsiteX218" fmla="*/ 2921897 w 5009926"/>
                <a:gd name="connsiteY218" fmla="*/ 1552393 h 4405856"/>
                <a:gd name="connsiteX219" fmla="*/ 2832542 w 5009926"/>
                <a:gd name="connsiteY219" fmla="*/ 1497737 h 4405856"/>
                <a:gd name="connsiteX220" fmla="*/ 2884476 w 5009926"/>
                <a:gd name="connsiteY220" fmla="*/ 1405208 h 4405856"/>
                <a:gd name="connsiteX221" fmla="*/ 2841614 w 5009926"/>
                <a:gd name="connsiteY221" fmla="*/ 1284105 h 4405856"/>
                <a:gd name="connsiteX222" fmla="*/ 2856355 w 5009926"/>
                <a:gd name="connsiteY222" fmla="*/ 1160053 h 4405856"/>
                <a:gd name="connsiteX223" fmla="*/ 2951605 w 5009926"/>
                <a:gd name="connsiteY223" fmla="*/ 1086348 h 4405856"/>
                <a:gd name="connsiteX224" fmla="*/ 3056834 w 5009926"/>
                <a:gd name="connsiteY224" fmla="*/ 1063896 h 4405856"/>
                <a:gd name="connsiteX225" fmla="*/ 2993787 w 5009926"/>
                <a:gd name="connsiteY225" fmla="*/ 974089 h 4405856"/>
                <a:gd name="connsiteX226" fmla="*/ 2976551 w 5009926"/>
                <a:gd name="connsiteY226" fmla="*/ 1018766 h 4405856"/>
                <a:gd name="connsiteX227" fmla="*/ 2933236 w 5009926"/>
                <a:gd name="connsiteY227" fmla="*/ 971595 h 4405856"/>
                <a:gd name="connsiteX228" fmla="*/ 2954554 w 5009926"/>
                <a:gd name="connsiteY228" fmla="*/ 886323 h 4405856"/>
                <a:gd name="connsiteX229" fmla="*/ 3027578 w 5009926"/>
                <a:gd name="connsiteY229" fmla="*/ 789032 h 4405856"/>
                <a:gd name="connsiteX230" fmla="*/ 3010569 w 5009926"/>
                <a:gd name="connsiteY230" fmla="*/ 682443 h 4405856"/>
                <a:gd name="connsiteX231" fmla="*/ 2839347 w 5009926"/>
                <a:gd name="connsiteY231" fmla="*/ 692194 h 4405856"/>
                <a:gd name="connsiteX232" fmla="*/ 2820069 w 5009926"/>
                <a:gd name="connsiteY232" fmla="*/ 734831 h 4405856"/>
                <a:gd name="connsiteX233" fmla="*/ 2787866 w 5009926"/>
                <a:gd name="connsiteY233" fmla="*/ 667248 h 4405856"/>
                <a:gd name="connsiteX234" fmla="*/ 2758156 w 5009926"/>
                <a:gd name="connsiteY234" fmla="*/ 707616 h 4405856"/>
                <a:gd name="connsiteX235" fmla="*/ 2572647 w 5009926"/>
                <a:gd name="connsiteY235" fmla="*/ 741180 h 4405856"/>
                <a:gd name="connsiteX0" fmla="*/ 2572647 w 5009926"/>
                <a:gd name="connsiteY0" fmla="*/ 741180 h 4405856"/>
                <a:gd name="connsiteX1" fmla="*/ 2246528 w 5009926"/>
                <a:gd name="connsiteY1" fmla="*/ 583337 h 4405856"/>
                <a:gd name="connsiteX2" fmla="*/ 2286440 w 5009926"/>
                <a:gd name="connsiteY2" fmla="*/ 433432 h 4405856"/>
                <a:gd name="connsiteX3" fmla="*/ 2232466 w 5009926"/>
                <a:gd name="connsiteY3" fmla="*/ 423907 h 4405856"/>
                <a:gd name="connsiteX4" fmla="*/ 2229291 w 5009926"/>
                <a:gd name="connsiteY4" fmla="*/ 395333 h 4405856"/>
                <a:gd name="connsiteX5" fmla="*/ 2273741 w 5009926"/>
                <a:gd name="connsiteY5" fmla="*/ 403270 h 4405856"/>
                <a:gd name="connsiteX6" fmla="*/ 2216591 w 5009926"/>
                <a:gd name="connsiteY6" fmla="*/ 315957 h 4405856"/>
                <a:gd name="connsiteX7" fmla="*/ 2227703 w 5009926"/>
                <a:gd name="connsiteY7" fmla="*/ 355645 h 4405856"/>
                <a:gd name="connsiteX8" fmla="*/ 2175315 w 5009926"/>
                <a:gd name="connsiteY8" fmla="*/ 320720 h 4405856"/>
                <a:gd name="connsiteX9" fmla="*/ 2195953 w 5009926"/>
                <a:gd name="connsiteY9" fmla="*/ 287383 h 4405856"/>
                <a:gd name="connsiteX10" fmla="*/ 2161028 w 5009926"/>
                <a:gd name="connsiteY10" fmla="*/ 225472 h 4405856"/>
                <a:gd name="connsiteX11" fmla="*/ 2194365 w 5009926"/>
                <a:gd name="connsiteY11" fmla="*/ 227061 h 4405856"/>
                <a:gd name="connsiteX12" fmla="*/ 2151503 w 5009926"/>
                <a:gd name="connsiteY12" fmla="*/ 133398 h 4405856"/>
                <a:gd name="connsiteX13" fmla="*/ 2126104 w 5009926"/>
                <a:gd name="connsiteY13" fmla="*/ 131810 h 4405856"/>
                <a:gd name="connsiteX14" fmla="*/ 2114991 w 5009926"/>
                <a:gd name="connsiteY14" fmla="*/ 84185 h 4405856"/>
                <a:gd name="connsiteX15" fmla="*/ 2146740 w 5009926"/>
                <a:gd name="connsiteY15" fmla="*/ 66723 h 4405856"/>
                <a:gd name="connsiteX16" fmla="*/ 2141978 w 5009926"/>
                <a:gd name="connsiteY16" fmla="*/ 23861 h 4405856"/>
                <a:gd name="connsiteX17" fmla="*/ 2083241 w 5009926"/>
                <a:gd name="connsiteY17" fmla="*/ 28624 h 4405856"/>
                <a:gd name="connsiteX18" fmla="*/ 1889566 w 5009926"/>
                <a:gd name="connsiteY18" fmla="*/ 127049 h 4405856"/>
                <a:gd name="connsiteX19" fmla="*/ 1854641 w 5009926"/>
                <a:gd name="connsiteY19" fmla="*/ 252462 h 4405856"/>
                <a:gd name="connsiteX20" fmla="*/ 1859403 w 5009926"/>
                <a:gd name="connsiteY20" fmla="*/ 288974 h 4405856"/>
                <a:gd name="connsiteX21" fmla="*/ 1830828 w 5009926"/>
                <a:gd name="connsiteY21" fmla="*/ 303261 h 4405856"/>
                <a:gd name="connsiteX22" fmla="*/ 1899090 w 5009926"/>
                <a:gd name="connsiteY22" fmla="*/ 482645 h 4405856"/>
                <a:gd name="connsiteX23" fmla="*/ 1811779 w 5009926"/>
                <a:gd name="connsiteY23" fmla="*/ 400099 h 4405856"/>
                <a:gd name="connsiteX24" fmla="*/ 1760978 w 5009926"/>
                <a:gd name="connsiteY24" fmla="*/ 366762 h 4405856"/>
                <a:gd name="connsiteX25" fmla="*/ 1732403 w 5009926"/>
                <a:gd name="connsiteY25" fmla="*/ 401687 h 4405856"/>
                <a:gd name="connsiteX26" fmla="*/ 1730816 w 5009926"/>
                <a:gd name="connsiteY26" fmla="*/ 515987 h 4405856"/>
                <a:gd name="connsiteX27" fmla="*/ 1745103 w 5009926"/>
                <a:gd name="connsiteY27" fmla="*/ 612820 h 4405856"/>
                <a:gd name="connsiteX28" fmla="*/ 1662553 w 5009926"/>
                <a:gd name="connsiteY28" fmla="*/ 620761 h 4405856"/>
                <a:gd name="connsiteX29" fmla="*/ 1686366 w 5009926"/>
                <a:gd name="connsiteY29" fmla="*/ 590598 h 4405856"/>
                <a:gd name="connsiteX30" fmla="*/ 1622866 w 5009926"/>
                <a:gd name="connsiteY30" fmla="*/ 547736 h 4405856"/>
                <a:gd name="connsiteX31" fmla="*/ 1581591 w 5009926"/>
                <a:gd name="connsiteY31" fmla="*/ 501699 h 4405856"/>
                <a:gd name="connsiteX32" fmla="*/ 1532378 w 5009926"/>
                <a:gd name="connsiteY32" fmla="*/ 512811 h 4405856"/>
                <a:gd name="connsiteX33" fmla="*/ 1560953 w 5009926"/>
                <a:gd name="connsiteY33" fmla="*/ 446136 h 4405856"/>
                <a:gd name="connsiteX34" fmla="*/ 1530790 w 5009926"/>
                <a:gd name="connsiteY34" fmla="*/ 481062 h 4405856"/>
                <a:gd name="connsiteX35" fmla="*/ 1497453 w 5009926"/>
                <a:gd name="connsiteY35" fmla="*/ 423911 h 4405856"/>
                <a:gd name="connsiteX36" fmla="*/ 1478403 w 5009926"/>
                <a:gd name="connsiteY36" fmla="*/ 417561 h 4405856"/>
                <a:gd name="connsiteX37" fmla="*/ 1476816 w 5009926"/>
                <a:gd name="connsiteY37" fmla="*/ 376287 h 4405856"/>
                <a:gd name="connsiteX38" fmla="*/ 1441891 w 5009926"/>
                <a:gd name="connsiteY38" fmla="*/ 273100 h 4405856"/>
                <a:gd name="connsiteX39" fmla="*/ 1402203 w 5009926"/>
                <a:gd name="connsiteY39" fmla="*/ 219123 h 4405856"/>
                <a:gd name="connsiteX40" fmla="*/ 1478404 w 5009926"/>
                <a:gd name="connsiteY40" fmla="*/ 282624 h 4405856"/>
                <a:gd name="connsiteX41" fmla="*/ 1537142 w 5009926"/>
                <a:gd name="connsiteY41" fmla="*/ 320723 h 4405856"/>
                <a:gd name="connsiteX42" fmla="*/ 1560953 w 5009926"/>
                <a:gd name="connsiteY42" fmla="*/ 281036 h 4405856"/>
                <a:gd name="connsiteX43" fmla="*/ 1580003 w 5009926"/>
                <a:gd name="connsiteY43" fmla="*/ 215949 h 4405856"/>
                <a:gd name="connsiteX44" fmla="*/ 1541903 w 5009926"/>
                <a:gd name="connsiteY44" fmla="*/ 185786 h 4405856"/>
                <a:gd name="connsiteX45" fmla="*/ 1568891 w 5009926"/>
                <a:gd name="connsiteY45" fmla="*/ 144511 h 4405856"/>
                <a:gd name="connsiteX46" fmla="*/ 1521266 w 5009926"/>
                <a:gd name="connsiteY46" fmla="*/ 50848 h 4405856"/>
                <a:gd name="connsiteX47" fmla="*/ 1503803 w 5009926"/>
                <a:gd name="connsiteY47" fmla="*/ 6399 h 4405856"/>
                <a:gd name="connsiteX48" fmla="*/ 1367278 w 5009926"/>
                <a:gd name="connsiteY48" fmla="*/ 120699 h 4405856"/>
                <a:gd name="connsiteX49" fmla="*/ 1305365 w 5009926"/>
                <a:gd name="connsiteY49" fmla="*/ 115936 h 4405856"/>
                <a:gd name="connsiteX50" fmla="*/ 1292666 w 5009926"/>
                <a:gd name="connsiteY50" fmla="*/ 57199 h 4405856"/>
                <a:gd name="connsiteX51" fmla="*/ 1206941 w 5009926"/>
                <a:gd name="connsiteY51" fmla="*/ 104824 h 4405856"/>
                <a:gd name="connsiteX52" fmla="*/ 1143441 w 5009926"/>
                <a:gd name="connsiteY52" fmla="*/ 139748 h 4405856"/>
                <a:gd name="connsiteX53" fmla="*/ 1048190 w 5009926"/>
                <a:gd name="connsiteY53" fmla="*/ 147686 h 4405856"/>
                <a:gd name="connsiteX54" fmla="*/ 1025966 w 5009926"/>
                <a:gd name="connsiteY54" fmla="*/ 177849 h 4405856"/>
                <a:gd name="connsiteX55" fmla="*/ 989453 w 5009926"/>
                <a:gd name="connsiteY55" fmla="*/ 201661 h 4405856"/>
                <a:gd name="connsiteX56" fmla="*/ 1024379 w 5009926"/>
                <a:gd name="connsiteY56" fmla="*/ 288974 h 4405856"/>
                <a:gd name="connsiteX57" fmla="*/ 891710 w 5009926"/>
                <a:gd name="connsiteY57" fmla="*/ 542516 h 4405856"/>
                <a:gd name="connsiteX58" fmla="*/ 837735 w 5009926"/>
                <a:gd name="connsiteY58" fmla="*/ 580843 h 4405856"/>
                <a:gd name="connsiteX59" fmla="*/ 909626 w 5009926"/>
                <a:gd name="connsiteY59" fmla="*/ 633231 h 4405856"/>
                <a:gd name="connsiteX60" fmla="*/ 872660 w 5009926"/>
                <a:gd name="connsiteY60" fmla="*/ 673825 h 4405856"/>
                <a:gd name="connsiteX61" fmla="*/ 890123 w 5009926"/>
                <a:gd name="connsiteY61" fmla="*/ 720316 h 4405856"/>
                <a:gd name="connsiteX62" fmla="*/ 821406 w 5009926"/>
                <a:gd name="connsiteY62" fmla="*/ 701719 h 4405856"/>
                <a:gd name="connsiteX63" fmla="*/ 766298 w 5009926"/>
                <a:gd name="connsiteY63" fmla="*/ 726665 h 4405856"/>
                <a:gd name="connsiteX64" fmla="*/ 699396 w 5009926"/>
                <a:gd name="connsiteY64" fmla="*/ 695143 h 4405856"/>
                <a:gd name="connsiteX65" fmla="*/ 700984 w 5009926"/>
                <a:gd name="connsiteY65" fmla="*/ 652734 h 4405856"/>
                <a:gd name="connsiteX66" fmla="*/ 589405 w 5009926"/>
                <a:gd name="connsiteY66" fmla="*/ 675412 h 4405856"/>
                <a:gd name="connsiteX67" fmla="*/ 579654 w 5009926"/>
                <a:gd name="connsiteY67" fmla="*/ 760457 h 4405856"/>
                <a:gd name="connsiteX68" fmla="*/ 500506 w 5009926"/>
                <a:gd name="connsiteY68" fmla="*/ 865236 h 4405856"/>
                <a:gd name="connsiteX69" fmla="*/ 414781 w 5009926"/>
                <a:gd name="connsiteY69" fmla="*/ 828724 h 4405856"/>
                <a:gd name="connsiteX70" fmla="*/ 389381 w 5009926"/>
                <a:gd name="connsiteY70" fmla="*/ 869999 h 4405856"/>
                <a:gd name="connsiteX71" fmla="*/ 324294 w 5009926"/>
                <a:gd name="connsiteY71" fmla="*/ 812848 h 4405856"/>
                <a:gd name="connsiteX72" fmla="*/ 298895 w 5009926"/>
                <a:gd name="connsiteY72" fmla="*/ 881111 h 4405856"/>
                <a:gd name="connsiteX73" fmla="*/ 240157 w 5009926"/>
                <a:gd name="connsiteY73" fmla="*/ 873173 h 4405856"/>
                <a:gd name="connsiteX74" fmla="*/ 200469 w 5009926"/>
                <a:gd name="connsiteY74" fmla="*/ 787449 h 4405856"/>
                <a:gd name="connsiteX75" fmla="*/ 19495 w 5009926"/>
                <a:gd name="connsiteY75" fmla="*/ 917623 h 4405856"/>
                <a:gd name="connsiteX76" fmla="*/ 21083 w 5009926"/>
                <a:gd name="connsiteY76" fmla="*/ 970011 h 4405856"/>
                <a:gd name="connsiteX77" fmla="*/ 162371 w 5009926"/>
                <a:gd name="connsiteY77" fmla="*/ 1135111 h 4405856"/>
                <a:gd name="connsiteX78" fmla="*/ 313860 w 5009926"/>
                <a:gd name="connsiteY78" fmla="*/ 1394776 h 4405856"/>
                <a:gd name="connsiteX79" fmla="*/ 822994 w 5009926"/>
                <a:gd name="connsiteY79" fmla="*/ 2288539 h 4405856"/>
                <a:gd name="connsiteX80" fmla="*/ 837509 w 5009926"/>
                <a:gd name="connsiteY80" fmla="*/ 2324825 h 4405856"/>
                <a:gd name="connsiteX81" fmla="*/ 852023 w 5009926"/>
                <a:gd name="connsiteY81" fmla="*/ 2390139 h 4405856"/>
                <a:gd name="connsiteX82" fmla="*/ 873794 w 5009926"/>
                <a:gd name="connsiteY82" fmla="*/ 2440939 h 4405856"/>
                <a:gd name="connsiteX83" fmla="*/ 910080 w 5009926"/>
                <a:gd name="connsiteY83" fmla="*/ 2557053 h 4405856"/>
                <a:gd name="connsiteX84" fmla="*/ 931851 w 5009926"/>
                <a:gd name="connsiteY84" fmla="*/ 2622368 h 4405856"/>
                <a:gd name="connsiteX85" fmla="*/ 939109 w 5009926"/>
                <a:gd name="connsiteY85" fmla="*/ 2644139 h 4405856"/>
                <a:gd name="connsiteX86" fmla="*/ 960880 w 5009926"/>
                <a:gd name="connsiteY86" fmla="*/ 2687682 h 4405856"/>
                <a:gd name="connsiteX87" fmla="*/ 982651 w 5009926"/>
                <a:gd name="connsiteY87" fmla="*/ 2738482 h 4405856"/>
                <a:gd name="connsiteX88" fmla="*/ 989909 w 5009926"/>
                <a:gd name="connsiteY88" fmla="*/ 2767511 h 4405856"/>
                <a:gd name="connsiteX89" fmla="*/ 1026194 w 5009926"/>
                <a:gd name="connsiteY89" fmla="*/ 2818311 h 4405856"/>
                <a:gd name="connsiteX90" fmla="*/ 1047966 w 5009926"/>
                <a:gd name="connsiteY90" fmla="*/ 2876368 h 4405856"/>
                <a:gd name="connsiteX91" fmla="*/ 1069737 w 5009926"/>
                <a:gd name="connsiteY91" fmla="*/ 2898139 h 4405856"/>
                <a:gd name="connsiteX92" fmla="*/ 1106023 w 5009926"/>
                <a:gd name="connsiteY92" fmla="*/ 2970711 h 4405856"/>
                <a:gd name="connsiteX93" fmla="*/ 1142309 w 5009926"/>
                <a:gd name="connsiteY93" fmla="*/ 3021511 h 4405856"/>
                <a:gd name="connsiteX94" fmla="*/ 1149566 w 5009926"/>
                <a:gd name="connsiteY94" fmla="*/ 3043282 h 4405856"/>
                <a:gd name="connsiteX95" fmla="*/ 1200366 w 5009926"/>
                <a:gd name="connsiteY95" fmla="*/ 3108596 h 4405856"/>
                <a:gd name="connsiteX96" fmla="*/ 1229394 w 5009926"/>
                <a:gd name="connsiteY96" fmla="*/ 3173911 h 4405856"/>
                <a:gd name="connsiteX97" fmla="*/ 1251166 w 5009926"/>
                <a:gd name="connsiteY97" fmla="*/ 3202939 h 4405856"/>
                <a:gd name="connsiteX98" fmla="*/ 1265680 w 5009926"/>
                <a:gd name="connsiteY98" fmla="*/ 3260996 h 4405856"/>
                <a:gd name="connsiteX99" fmla="*/ 1272937 w 5009926"/>
                <a:gd name="connsiteY99" fmla="*/ 3282768 h 4405856"/>
                <a:gd name="connsiteX100" fmla="*/ 1280194 w 5009926"/>
                <a:gd name="connsiteY100" fmla="*/ 3311796 h 4405856"/>
                <a:gd name="connsiteX101" fmla="*/ 1287451 w 5009926"/>
                <a:gd name="connsiteY101" fmla="*/ 3377111 h 4405856"/>
                <a:gd name="connsiteX102" fmla="*/ 1309223 w 5009926"/>
                <a:gd name="connsiteY102" fmla="*/ 3435168 h 4405856"/>
                <a:gd name="connsiteX103" fmla="*/ 1338251 w 5009926"/>
                <a:gd name="connsiteY103" fmla="*/ 3478711 h 4405856"/>
                <a:gd name="connsiteX104" fmla="*/ 1367280 w 5009926"/>
                <a:gd name="connsiteY104" fmla="*/ 3529511 h 4405856"/>
                <a:gd name="connsiteX105" fmla="*/ 1396309 w 5009926"/>
                <a:gd name="connsiteY105" fmla="*/ 3551282 h 4405856"/>
                <a:gd name="connsiteX106" fmla="*/ 1439851 w 5009926"/>
                <a:gd name="connsiteY106" fmla="*/ 3594825 h 4405856"/>
                <a:gd name="connsiteX107" fmla="*/ 1468880 w 5009926"/>
                <a:gd name="connsiteY107" fmla="*/ 3616596 h 4405856"/>
                <a:gd name="connsiteX108" fmla="*/ 1505166 w 5009926"/>
                <a:gd name="connsiteY108" fmla="*/ 3660139 h 4405856"/>
                <a:gd name="connsiteX109" fmla="*/ 1534194 w 5009926"/>
                <a:gd name="connsiteY109" fmla="*/ 3681911 h 4405856"/>
                <a:gd name="connsiteX110" fmla="*/ 1606766 w 5009926"/>
                <a:gd name="connsiteY110" fmla="*/ 3747225 h 4405856"/>
                <a:gd name="connsiteX111" fmla="*/ 1643051 w 5009926"/>
                <a:gd name="connsiteY111" fmla="*/ 3790768 h 4405856"/>
                <a:gd name="connsiteX112" fmla="*/ 1664823 w 5009926"/>
                <a:gd name="connsiteY112" fmla="*/ 3805282 h 4405856"/>
                <a:gd name="connsiteX113" fmla="*/ 1701109 w 5009926"/>
                <a:gd name="connsiteY113" fmla="*/ 3848825 h 4405856"/>
                <a:gd name="connsiteX114" fmla="*/ 1730137 w 5009926"/>
                <a:gd name="connsiteY114" fmla="*/ 3870596 h 4405856"/>
                <a:gd name="connsiteX115" fmla="*/ 1824480 w 5009926"/>
                <a:gd name="connsiteY115" fmla="*/ 3914139 h 4405856"/>
                <a:gd name="connsiteX116" fmla="*/ 2274423 w 5009926"/>
                <a:gd name="connsiteY116" fmla="*/ 3899625 h 4405856"/>
                <a:gd name="connsiteX117" fmla="*/ 2325223 w 5009926"/>
                <a:gd name="connsiteY117" fmla="*/ 3885111 h 4405856"/>
                <a:gd name="connsiteX118" fmla="*/ 2412309 w 5009926"/>
                <a:gd name="connsiteY118" fmla="*/ 3877853 h 4405856"/>
                <a:gd name="connsiteX119" fmla="*/ 2492137 w 5009926"/>
                <a:gd name="connsiteY119" fmla="*/ 3863339 h 4405856"/>
                <a:gd name="connsiteX120" fmla="*/ 2550194 w 5009926"/>
                <a:gd name="connsiteY120" fmla="*/ 3856082 h 4405856"/>
                <a:gd name="connsiteX121" fmla="*/ 2579223 w 5009926"/>
                <a:gd name="connsiteY121" fmla="*/ 3841568 h 4405856"/>
                <a:gd name="connsiteX122" fmla="*/ 2644537 w 5009926"/>
                <a:gd name="connsiteY122" fmla="*/ 3819796 h 4405856"/>
                <a:gd name="connsiteX123" fmla="*/ 2680823 w 5009926"/>
                <a:gd name="connsiteY123" fmla="*/ 3805282 h 4405856"/>
                <a:gd name="connsiteX124" fmla="*/ 2782423 w 5009926"/>
                <a:gd name="connsiteY124" fmla="*/ 3790768 h 4405856"/>
                <a:gd name="connsiteX125" fmla="*/ 2811451 w 5009926"/>
                <a:gd name="connsiteY125" fmla="*/ 3783511 h 4405856"/>
                <a:gd name="connsiteX126" fmla="*/ 3431937 w 5009926"/>
                <a:gd name="connsiteY126" fmla="*/ 4130265 h 4405856"/>
                <a:gd name="connsiteX127" fmla="*/ 3518341 w 5009926"/>
                <a:gd name="connsiteY127" fmla="*/ 4316455 h 4405856"/>
                <a:gd name="connsiteX128" fmla="*/ 3578666 w 5009926"/>
                <a:gd name="connsiteY128" fmla="*/ 4375193 h 4405856"/>
                <a:gd name="connsiteX129" fmla="*/ 3589778 w 5009926"/>
                <a:gd name="connsiteY129" fmla="*/ 4345030 h 4405856"/>
                <a:gd name="connsiteX130" fmla="*/ 3635816 w 5009926"/>
                <a:gd name="connsiteY130" fmla="*/ 4318042 h 4405856"/>
                <a:gd name="connsiteX131" fmla="*/ 3686616 w 5009926"/>
                <a:gd name="connsiteY131" fmla="*/ 4391068 h 4405856"/>
                <a:gd name="connsiteX132" fmla="*/ 3735829 w 5009926"/>
                <a:gd name="connsiteY132" fmla="*/ 4394243 h 4405856"/>
                <a:gd name="connsiteX133" fmla="*/ 3691378 w 5009926"/>
                <a:gd name="connsiteY133" fmla="*/ 4300581 h 4405856"/>
                <a:gd name="connsiteX134" fmla="*/ 3648516 w 5009926"/>
                <a:gd name="connsiteY134" fmla="*/ 4232318 h 4405856"/>
                <a:gd name="connsiteX135" fmla="*/ 3691379 w 5009926"/>
                <a:gd name="connsiteY135" fmla="*/ 4216442 h 4405856"/>
                <a:gd name="connsiteX136" fmla="*/ 3672328 w 5009926"/>
                <a:gd name="connsiteY136" fmla="*/ 4175168 h 4405856"/>
                <a:gd name="connsiteX137" fmla="*/ 3724716 w 5009926"/>
                <a:gd name="connsiteY137" fmla="*/ 4184693 h 4405856"/>
                <a:gd name="connsiteX138" fmla="*/ 3704079 w 5009926"/>
                <a:gd name="connsiteY138" fmla="*/ 4151355 h 4405856"/>
                <a:gd name="connsiteX139" fmla="*/ 3725398 w 5009926"/>
                <a:gd name="connsiteY139" fmla="*/ 4134801 h 4405856"/>
                <a:gd name="connsiteX140" fmla="*/ 3846501 w 5009926"/>
                <a:gd name="connsiteY140" fmla="*/ 4220074 h 4405856"/>
                <a:gd name="connsiteX141" fmla="*/ 3881878 w 5009926"/>
                <a:gd name="connsiteY141" fmla="*/ 4206917 h 4405856"/>
                <a:gd name="connsiteX142" fmla="*/ 3934265 w 5009926"/>
                <a:gd name="connsiteY142" fmla="*/ 4272006 h 4405856"/>
                <a:gd name="connsiteX143" fmla="*/ 3954903 w 5009926"/>
                <a:gd name="connsiteY143" fmla="*/ 4330743 h 4405856"/>
                <a:gd name="connsiteX144" fmla="*/ 4062853 w 5009926"/>
                <a:gd name="connsiteY144" fmla="*/ 4349792 h 4405856"/>
                <a:gd name="connsiteX145" fmla="*/ 4002529 w 5009926"/>
                <a:gd name="connsiteY145" fmla="*/ 4283117 h 4405856"/>
                <a:gd name="connsiteX146" fmla="*/ 3999353 w 5009926"/>
                <a:gd name="connsiteY146" fmla="*/ 4214855 h 4405856"/>
                <a:gd name="connsiteX147" fmla="*/ 4053328 w 5009926"/>
                <a:gd name="connsiteY147" fmla="*/ 4270418 h 4405856"/>
                <a:gd name="connsiteX148" fmla="*/ 4102541 w 5009926"/>
                <a:gd name="connsiteY148" fmla="*/ 4275180 h 4405856"/>
                <a:gd name="connsiteX149" fmla="*/ 4096191 w 5009926"/>
                <a:gd name="connsiteY149" fmla="*/ 4225968 h 4405856"/>
                <a:gd name="connsiteX150" fmla="*/ 4156516 w 5009926"/>
                <a:gd name="connsiteY150" fmla="*/ 4230730 h 4405856"/>
                <a:gd name="connsiteX151" fmla="*/ 4218428 w 5009926"/>
                <a:gd name="connsiteY151" fmla="*/ 4273592 h 4405856"/>
                <a:gd name="connsiteX152" fmla="*/ 4250178 w 5009926"/>
                <a:gd name="connsiteY152" fmla="*/ 4260893 h 4405856"/>
                <a:gd name="connsiteX153" fmla="*/ 4243829 w 5009926"/>
                <a:gd name="connsiteY153" fmla="*/ 4225968 h 4405856"/>
                <a:gd name="connsiteX154" fmla="*/ 4285104 w 5009926"/>
                <a:gd name="connsiteY154" fmla="*/ 4202156 h 4405856"/>
                <a:gd name="connsiteX155" fmla="*/ 4369241 w 5009926"/>
                <a:gd name="connsiteY155" fmla="*/ 4259306 h 4405856"/>
                <a:gd name="connsiteX156" fmla="*/ 4386704 w 5009926"/>
                <a:gd name="connsiteY156" fmla="*/ 4157708 h 4405856"/>
                <a:gd name="connsiteX157" fmla="*/ 4361304 w 5009926"/>
                <a:gd name="connsiteY157" fmla="*/ 4135482 h 4405856"/>
                <a:gd name="connsiteX158" fmla="*/ 4288278 w 5009926"/>
                <a:gd name="connsiteY158" fmla="*/ 4092619 h 4405856"/>
                <a:gd name="connsiteX159" fmla="*/ 4310503 w 5009926"/>
                <a:gd name="connsiteY159" fmla="*/ 4067220 h 4405856"/>
                <a:gd name="connsiteX160" fmla="*/ 4331141 w 5009926"/>
                <a:gd name="connsiteY160" fmla="*/ 4044994 h 4405856"/>
                <a:gd name="connsiteX161" fmla="*/ 4385116 w 5009926"/>
                <a:gd name="connsiteY161" fmla="*/ 4076745 h 4405856"/>
                <a:gd name="connsiteX162" fmla="*/ 4391466 w 5009926"/>
                <a:gd name="connsiteY162" fmla="*/ 4032295 h 4405856"/>
                <a:gd name="connsiteX163" fmla="*/ 4335903 w 5009926"/>
                <a:gd name="connsiteY163" fmla="*/ 4008482 h 4405856"/>
                <a:gd name="connsiteX164" fmla="*/ 4334316 w 5009926"/>
                <a:gd name="connsiteY164" fmla="*/ 3998958 h 4405856"/>
                <a:gd name="connsiteX165" fmla="*/ 4321615 w 5009926"/>
                <a:gd name="connsiteY165" fmla="*/ 3960859 h 4405856"/>
                <a:gd name="connsiteX166" fmla="*/ 4327965 w 5009926"/>
                <a:gd name="connsiteY166" fmla="*/ 3913233 h 4405856"/>
                <a:gd name="connsiteX167" fmla="*/ 4339078 w 5009926"/>
                <a:gd name="connsiteY167" fmla="*/ 3857670 h 4405856"/>
                <a:gd name="connsiteX168" fmla="*/ 4300978 w 5009926"/>
                <a:gd name="connsiteY168" fmla="*/ 3827508 h 4405856"/>
                <a:gd name="connsiteX169" fmla="*/ 4334315 w 5009926"/>
                <a:gd name="connsiteY169" fmla="*/ 3817983 h 4405856"/>
                <a:gd name="connsiteX170" fmla="*/ 4312090 w 5009926"/>
                <a:gd name="connsiteY170" fmla="*/ 3781470 h 4405856"/>
                <a:gd name="connsiteX171" fmla="*/ 4350191 w 5009926"/>
                <a:gd name="connsiteY171" fmla="*/ 3776709 h 4405856"/>
                <a:gd name="connsiteX172" fmla="*/ 4356540 w 5009926"/>
                <a:gd name="connsiteY172" fmla="*/ 3743370 h 4405856"/>
                <a:gd name="connsiteX173" fmla="*/ 4418454 w 5009926"/>
                <a:gd name="connsiteY173" fmla="*/ 3752897 h 4405856"/>
                <a:gd name="connsiteX174" fmla="*/ 4451567 w 5009926"/>
                <a:gd name="connsiteY174" fmla="*/ 3768089 h 4405856"/>
                <a:gd name="connsiteX175" fmla="*/ 4417774 w 5009926"/>
                <a:gd name="connsiteY175" fmla="*/ 3809137 h 4405856"/>
                <a:gd name="connsiteX176" fmla="*/ 4456782 w 5009926"/>
                <a:gd name="connsiteY176" fmla="*/ 3916633 h 4405856"/>
                <a:gd name="connsiteX177" fmla="*/ 4509169 w 5009926"/>
                <a:gd name="connsiteY177" fmla="*/ 3947931 h 4405856"/>
                <a:gd name="connsiteX178" fmla="*/ 4561103 w 5009926"/>
                <a:gd name="connsiteY178" fmla="*/ 3905749 h 4405856"/>
                <a:gd name="connsiteX179" fmla="*/ 4646828 w 5009926"/>
                <a:gd name="connsiteY179" fmla="*/ 3857216 h 4405856"/>
                <a:gd name="connsiteX180" fmla="*/ 4629592 w 5009926"/>
                <a:gd name="connsiteY180" fmla="*/ 3768315 h 4405856"/>
                <a:gd name="connsiteX181" fmla="*/ 4706926 w 5009926"/>
                <a:gd name="connsiteY181" fmla="*/ 3635646 h 4405856"/>
                <a:gd name="connsiteX182" fmla="*/ 4999480 w 5009926"/>
                <a:gd name="connsiteY182" fmla="*/ 3302498 h 4405856"/>
                <a:gd name="connsiteX183" fmla="*/ 4918063 w 5009926"/>
                <a:gd name="connsiteY183" fmla="*/ 3293426 h 4405856"/>
                <a:gd name="connsiteX184" fmla="*/ 4922600 w 5009926"/>
                <a:gd name="connsiteY184" fmla="*/ 3201578 h 4405856"/>
                <a:gd name="connsiteX185" fmla="*/ 4873613 w 5009926"/>
                <a:gd name="connsiteY185" fmla="*/ 3176406 h 4405856"/>
                <a:gd name="connsiteX186" fmla="*/ 4789476 w 5009926"/>
                <a:gd name="connsiteY186" fmla="*/ 3207928 h 4405856"/>
                <a:gd name="connsiteX187" fmla="*/ 4752737 w 5009926"/>
                <a:gd name="connsiteY187" fmla="*/ 3171643 h 4405856"/>
                <a:gd name="connsiteX188" fmla="*/ 4797414 w 5009926"/>
                <a:gd name="connsiteY188" fmla="*/ 3148738 h 4405856"/>
                <a:gd name="connsiteX189" fmla="*/ 4668147 w 5009926"/>
                <a:gd name="connsiteY189" fmla="*/ 2935559 h 4405856"/>
                <a:gd name="connsiteX190" fmla="*/ 4683113 w 5009926"/>
                <a:gd name="connsiteY190" fmla="*/ 2905396 h 4405856"/>
                <a:gd name="connsiteX191" fmla="*/ 4659528 w 5009926"/>
                <a:gd name="connsiteY191" fmla="*/ 2789736 h 4405856"/>
                <a:gd name="connsiteX192" fmla="*/ 4500779 w 5009926"/>
                <a:gd name="connsiteY192" fmla="*/ 2778850 h 4405856"/>
                <a:gd name="connsiteX193" fmla="*/ 4467441 w 5009926"/>
                <a:gd name="connsiteY193" fmla="*/ 2827608 h 4405856"/>
                <a:gd name="connsiteX194" fmla="*/ 4378541 w 5009926"/>
                <a:gd name="connsiteY194" fmla="*/ 2842124 h 4405856"/>
                <a:gd name="connsiteX195" fmla="*/ 4384891 w 5009926"/>
                <a:gd name="connsiteY195" fmla="*/ 2820125 h 4405856"/>
                <a:gd name="connsiteX196" fmla="*/ 4331369 w 5009926"/>
                <a:gd name="connsiteY196" fmla="*/ 2804024 h 4405856"/>
                <a:gd name="connsiteX197" fmla="*/ 4306650 w 5009926"/>
                <a:gd name="connsiteY197" fmla="*/ 2638923 h 4405856"/>
                <a:gd name="connsiteX198" fmla="*/ 4026343 w 5009926"/>
                <a:gd name="connsiteY198" fmla="*/ 2572248 h 4405856"/>
                <a:gd name="connsiteX199" fmla="*/ 3890044 w 5009926"/>
                <a:gd name="connsiteY199" fmla="*/ 2615564 h 4405856"/>
                <a:gd name="connsiteX200" fmla="*/ 3758055 w 5009926"/>
                <a:gd name="connsiteY200" fmla="*/ 2608080 h 4405856"/>
                <a:gd name="connsiteX201" fmla="*/ 3625612 w 5009926"/>
                <a:gd name="connsiteY201" fmla="*/ 2497182 h 4405856"/>
                <a:gd name="connsiteX202" fmla="*/ 3412434 w 5009926"/>
                <a:gd name="connsiteY202" fmla="*/ 2193969 h 4405856"/>
                <a:gd name="connsiteX203" fmla="*/ 3013972 w 5009926"/>
                <a:gd name="connsiteY203" fmla="*/ 2054496 h 4405856"/>
                <a:gd name="connsiteX204" fmla="*/ 2777434 w 5009926"/>
                <a:gd name="connsiteY204" fmla="*/ 1741532 h 4405856"/>
                <a:gd name="connsiteX205" fmla="*/ 2811225 w 5009926"/>
                <a:gd name="connsiteY205" fmla="*/ 1716586 h 4405856"/>
                <a:gd name="connsiteX206" fmla="*/ 2870869 w 5009926"/>
                <a:gd name="connsiteY206" fmla="*/ 1799589 h 4405856"/>
                <a:gd name="connsiteX207" fmla="*/ 2891053 w 5009926"/>
                <a:gd name="connsiteY207" fmla="*/ 1782126 h 4405856"/>
                <a:gd name="connsiteX208" fmla="*/ 2934143 w 5009926"/>
                <a:gd name="connsiteY208" fmla="*/ 1812970 h 4405856"/>
                <a:gd name="connsiteX209" fmla="*/ 3022816 w 5009926"/>
                <a:gd name="connsiteY209" fmla="*/ 1759221 h 4405856"/>
                <a:gd name="connsiteX210" fmla="*/ 3038918 w 5009926"/>
                <a:gd name="connsiteY210" fmla="*/ 1738811 h 4405856"/>
                <a:gd name="connsiteX211" fmla="*/ 3097201 w 5009926"/>
                <a:gd name="connsiteY211" fmla="*/ 1739037 h 4405856"/>
                <a:gd name="connsiteX212" fmla="*/ 3113304 w 5009926"/>
                <a:gd name="connsiteY212" fmla="*/ 1705927 h 4405856"/>
                <a:gd name="connsiteX213" fmla="*/ 3094480 w 5009926"/>
                <a:gd name="connsiteY213" fmla="*/ 1680300 h 4405856"/>
                <a:gd name="connsiteX214" fmla="*/ 3027352 w 5009926"/>
                <a:gd name="connsiteY214" fmla="*/ 1700257 h 4405856"/>
                <a:gd name="connsiteX215" fmla="*/ 3005580 w 5009926"/>
                <a:gd name="connsiteY215" fmla="*/ 1646736 h 4405856"/>
                <a:gd name="connsiteX216" fmla="*/ 3026898 w 5009926"/>
                <a:gd name="connsiteY216" fmla="*/ 1617026 h 4405856"/>
                <a:gd name="connsiteX217" fmla="*/ 2970428 w 5009926"/>
                <a:gd name="connsiteY217" fmla="*/ 1513612 h 4405856"/>
                <a:gd name="connsiteX218" fmla="*/ 2921897 w 5009926"/>
                <a:gd name="connsiteY218" fmla="*/ 1552393 h 4405856"/>
                <a:gd name="connsiteX219" fmla="*/ 2832542 w 5009926"/>
                <a:gd name="connsiteY219" fmla="*/ 1497737 h 4405856"/>
                <a:gd name="connsiteX220" fmla="*/ 2884476 w 5009926"/>
                <a:gd name="connsiteY220" fmla="*/ 1405208 h 4405856"/>
                <a:gd name="connsiteX221" fmla="*/ 2841614 w 5009926"/>
                <a:gd name="connsiteY221" fmla="*/ 1284105 h 4405856"/>
                <a:gd name="connsiteX222" fmla="*/ 2856355 w 5009926"/>
                <a:gd name="connsiteY222" fmla="*/ 1160053 h 4405856"/>
                <a:gd name="connsiteX223" fmla="*/ 2951605 w 5009926"/>
                <a:gd name="connsiteY223" fmla="*/ 1086348 h 4405856"/>
                <a:gd name="connsiteX224" fmla="*/ 3056834 w 5009926"/>
                <a:gd name="connsiteY224" fmla="*/ 1063896 h 4405856"/>
                <a:gd name="connsiteX225" fmla="*/ 2993787 w 5009926"/>
                <a:gd name="connsiteY225" fmla="*/ 974089 h 4405856"/>
                <a:gd name="connsiteX226" fmla="*/ 2976551 w 5009926"/>
                <a:gd name="connsiteY226" fmla="*/ 1018766 h 4405856"/>
                <a:gd name="connsiteX227" fmla="*/ 2933236 w 5009926"/>
                <a:gd name="connsiteY227" fmla="*/ 971595 h 4405856"/>
                <a:gd name="connsiteX228" fmla="*/ 2954554 w 5009926"/>
                <a:gd name="connsiteY228" fmla="*/ 886323 h 4405856"/>
                <a:gd name="connsiteX229" fmla="*/ 3027578 w 5009926"/>
                <a:gd name="connsiteY229" fmla="*/ 789032 h 4405856"/>
                <a:gd name="connsiteX230" fmla="*/ 3010569 w 5009926"/>
                <a:gd name="connsiteY230" fmla="*/ 682443 h 4405856"/>
                <a:gd name="connsiteX231" fmla="*/ 2839347 w 5009926"/>
                <a:gd name="connsiteY231" fmla="*/ 692194 h 4405856"/>
                <a:gd name="connsiteX232" fmla="*/ 2820069 w 5009926"/>
                <a:gd name="connsiteY232" fmla="*/ 734831 h 4405856"/>
                <a:gd name="connsiteX233" fmla="*/ 2787866 w 5009926"/>
                <a:gd name="connsiteY233" fmla="*/ 667248 h 4405856"/>
                <a:gd name="connsiteX234" fmla="*/ 2758156 w 5009926"/>
                <a:gd name="connsiteY234" fmla="*/ 707616 h 4405856"/>
                <a:gd name="connsiteX235" fmla="*/ 2572647 w 5009926"/>
                <a:gd name="connsiteY235" fmla="*/ 741180 h 4405856"/>
                <a:gd name="connsiteX0" fmla="*/ 2566041 w 5003320"/>
                <a:gd name="connsiteY0" fmla="*/ 741180 h 4405856"/>
                <a:gd name="connsiteX1" fmla="*/ 2239922 w 5003320"/>
                <a:gd name="connsiteY1" fmla="*/ 583337 h 4405856"/>
                <a:gd name="connsiteX2" fmla="*/ 2279834 w 5003320"/>
                <a:gd name="connsiteY2" fmla="*/ 433432 h 4405856"/>
                <a:gd name="connsiteX3" fmla="*/ 2225860 w 5003320"/>
                <a:gd name="connsiteY3" fmla="*/ 423907 h 4405856"/>
                <a:gd name="connsiteX4" fmla="*/ 2222685 w 5003320"/>
                <a:gd name="connsiteY4" fmla="*/ 395333 h 4405856"/>
                <a:gd name="connsiteX5" fmla="*/ 2267135 w 5003320"/>
                <a:gd name="connsiteY5" fmla="*/ 403270 h 4405856"/>
                <a:gd name="connsiteX6" fmla="*/ 2209985 w 5003320"/>
                <a:gd name="connsiteY6" fmla="*/ 315957 h 4405856"/>
                <a:gd name="connsiteX7" fmla="*/ 2221097 w 5003320"/>
                <a:gd name="connsiteY7" fmla="*/ 355645 h 4405856"/>
                <a:gd name="connsiteX8" fmla="*/ 2168709 w 5003320"/>
                <a:gd name="connsiteY8" fmla="*/ 320720 h 4405856"/>
                <a:gd name="connsiteX9" fmla="*/ 2189347 w 5003320"/>
                <a:gd name="connsiteY9" fmla="*/ 287383 h 4405856"/>
                <a:gd name="connsiteX10" fmla="*/ 2154422 w 5003320"/>
                <a:gd name="connsiteY10" fmla="*/ 225472 h 4405856"/>
                <a:gd name="connsiteX11" fmla="*/ 2187759 w 5003320"/>
                <a:gd name="connsiteY11" fmla="*/ 227061 h 4405856"/>
                <a:gd name="connsiteX12" fmla="*/ 2144897 w 5003320"/>
                <a:gd name="connsiteY12" fmla="*/ 133398 h 4405856"/>
                <a:gd name="connsiteX13" fmla="*/ 2119498 w 5003320"/>
                <a:gd name="connsiteY13" fmla="*/ 131810 h 4405856"/>
                <a:gd name="connsiteX14" fmla="*/ 2108385 w 5003320"/>
                <a:gd name="connsiteY14" fmla="*/ 84185 h 4405856"/>
                <a:gd name="connsiteX15" fmla="*/ 2140134 w 5003320"/>
                <a:gd name="connsiteY15" fmla="*/ 66723 h 4405856"/>
                <a:gd name="connsiteX16" fmla="*/ 2135372 w 5003320"/>
                <a:gd name="connsiteY16" fmla="*/ 23861 h 4405856"/>
                <a:gd name="connsiteX17" fmla="*/ 2076635 w 5003320"/>
                <a:gd name="connsiteY17" fmla="*/ 28624 h 4405856"/>
                <a:gd name="connsiteX18" fmla="*/ 1882960 w 5003320"/>
                <a:gd name="connsiteY18" fmla="*/ 127049 h 4405856"/>
                <a:gd name="connsiteX19" fmla="*/ 1848035 w 5003320"/>
                <a:gd name="connsiteY19" fmla="*/ 252462 h 4405856"/>
                <a:gd name="connsiteX20" fmla="*/ 1852797 w 5003320"/>
                <a:gd name="connsiteY20" fmla="*/ 288974 h 4405856"/>
                <a:gd name="connsiteX21" fmla="*/ 1824222 w 5003320"/>
                <a:gd name="connsiteY21" fmla="*/ 303261 h 4405856"/>
                <a:gd name="connsiteX22" fmla="*/ 1892484 w 5003320"/>
                <a:gd name="connsiteY22" fmla="*/ 482645 h 4405856"/>
                <a:gd name="connsiteX23" fmla="*/ 1805173 w 5003320"/>
                <a:gd name="connsiteY23" fmla="*/ 400099 h 4405856"/>
                <a:gd name="connsiteX24" fmla="*/ 1754372 w 5003320"/>
                <a:gd name="connsiteY24" fmla="*/ 366762 h 4405856"/>
                <a:gd name="connsiteX25" fmla="*/ 1725797 w 5003320"/>
                <a:gd name="connsiteY25" fmla="*/ 401687 h 4405856"/>
                <a:gd name="connsiteX26" fmla="*/ 1724210 w 5003320"/>
                <a:gd name="connsiteY26" fmla="*/ 515987 h 4405856"/>
                <a:gd name="connsiteX27" fmla="*/ 1738497 w 5003320"/>
                <a:gd name="connsiteY27" fmla="*/ 612820 h 4405856"/>
                <a:gd name="connsiteX28" fmla="*/ 1655947 w 5003320"/>
                <a:gd name="connsiteY28" fmla="*/ 620761 h 4405856"/>
                <a:gd name="connsiteX29" fmla="*/ 1679760 w 5003320"/>
                <a:gd name="connsiteY29" fmla="*/ 590598 h 4405856"/>
                <a:gd name="connsiteX30" fmla="*/ 1616260 w 5003320"/>
                <a:gd name="connsiteY30" fmla="*/ 547736 h 4405856"/>
                <a:gd name="connsiteX31" fmla="*/ 1574985 w 5003320"/>
                <a:gd name="connsiteY31" fmla="*/ 501699 h 4405856"/>
                <a:gd name="connsiteX32" fmla="*/ 1525772 w 5003320"/>
                <a:gd name="connsiteY32" fmla="*/ 512811 h 4405856"/>
                <a:gd name="connsiteX33" fmla="*/ 1554347 w 5003320"/>
                <a:gd name="connsiteY33" fmla="*/ 446136 h 4405856"/>
                <a:gd name="connsiteX34" fmla="*/ 1524184 w 5003320"/>
                <a:gd name="connsiteY34" fmla="*/ 481062 h 4405856"/>
                <a:gd name="connsiteX35" fmla="*/ 1490847 w 5003320"/>
                <a:gd name="connsiteY35" fmla="*/ 423911 h 4405856"/>
                <a:gd name="connsiteX36" fmla="*/ 1471797 w 5003320"/>
                <a:gd name="connsiteY36" fmla="*/ 417561 h 4405856"/>
                <a:gd name="connsiteX37" fmla="*/ 1470210 w 5003320"/>
                <a:gd name="connsiteY37" fmla="*/ 376287 h 4405856"/>
                <a:gd name="connsiteX38" fmla="*/ 1435285 w 5003320"/>
                <a:gd name="connsiteY38" fmla="*/ 273100 h 4405856"/>
                <a:gd name="connsiteX39" fmla="*/ 1395597 w 5003320"/>
                <a:gd name="connsiteY39" fmla="*/ 219123 h 4405856"/>
                <a:gd name="connsiteX40" fmla="*/ 1471798 w 5003320"/>
                <a:gd name="connsiteY40" fmla="*/ 282624 h 4405856"/>
                <a:gd name="connsiteX41" fmla="*/ 1530536 w 5003320"/>
                <a:gd name="connsiteY41" fmla="*/ 320723 h 4405856"/>
                <a:gd name="connsiteX42" fmla="*/ 1554347 w 5003320"/>
                <a:gd name="connsiteY42" fmla="*/ 281036 h 4405856"/>
                <a:gd name="connsiteX43" fmla="*/ 1573397 w 5003320"/>
                <a:gd name="connsiteY43" fmla="*/ 215949 h 4405856"/>
                <a:gd name="connsiteX44" fmla="*/ 1535297 w 5003320"/>
                <a:gd name="connsiteY44" fmla="*/ 185786 h 4405856"/>
                <a:gd name="connsiteX45" fmla="*/ 1562285 w 5003320"/>
                <a:gd name="connsiteY45" fmla="*/ 144511 h 4405856"/>
                <a:gd name="connsiteX46" fmla="*/ 1514660 w 5003320"/>
                <a:gd name="connsiteY46" fmla="*/ 50848 h 4405856"/>
                <a:gd name="connsiteX47" fmla="*/ 1497197 w 5003320"/>
                <a:gd name="connsiteY47" fmla="*/ 6399 h 4405856"/>
                <a:gd name="connsiteX48" fmla="*/ 1360672 w 5003320"/>
                <a:gd name="connsiteY48" fmla="*/ 120699 h 4405856"/>
                <a:gd name="connsiteX49" fmla="*/ 1298759 w 5003320"/>
                <a:gd name="connsiteY49" fmla="*/ 115936 h 4405856"/>
                <a:gd name="connsiteX50" fmla="*/ 1286060 w 5003320"/>
                <a:gd name="connsiteY50" fmla="*/ 57199 h 4405856"/>
                <a:gd name="connsiteX51" fmla="*/ 1200335 w 5003320"/>
                <a:gd name="connsiteY51" fmla="*/ 104824 h 4405856"/>
                <a:gd name="connsiteX52" fmla="*/ 1136835 w 5003320"/>
                <a:gd name="connsiteY52" fmla="*/ 139748 h 4405856"/>
                <a:gd name="connsiteX53" fmla="*/ 1041584 w 5003320"/>
                <a:gd name="connsiteY53" fmla="*/ 147686 h 4405856"/>
                <a:gd name="connsiteX54" fmla="*/ 1019360 w 5003320"/>
                <a:gd name="connsiteY54" fmla="*/ 177849 h 4405856"/>
                <a:gd name="connsiteX55" fmla="*/ 982847 w 5003320"/>
                <a:gd name="connsiteY55" fmla="*/ 201661 h 4405856"/>
                <a:gd name="connsiteX56" fmla="*/ 1017773 w 5003320"/>
                <a:gd name="connsiteY56" fmla="*/ 288974 h 4405856"/>
                <a:gd name="connsiteX57" fmla="*/ 885104 w 5003320"/>
                <a:gd name="connsiteY57" fmla="*/ 542516 h 4405856"/>
                <a:gd name="connsiteX58" fmla="*/ 831129 w 5003320"/>
                <a:gd name="connsiteY58" fmla="*/ 580843 h 4405856"/>
                <a:gd name="connsiteX59" fmla="*/ 903020 w 5003320"/>
                <a:gd name="connsiteY59" fmla="*/ 633231 h 4405856"/>
                <a:gd name="connsiteX60" fmla="*/ 866054 w 5003320"/>
                <a:gd name="connsiteY60" fmla="*/ 673825 h 4405856"/>
                <a:gd name="connsiteX61" fmla="*/ 883517 w 5003320"/>
                <a:gd name="connsiteY61" fmla="*/ 720316 h 4405856"/>
                <a:gd name="connsiteX62" fmla="*/ 814800 w 5003320"/>
                <a:gd name="connsiteY62" fmla="*/ 701719 h 4405856"/>
                <a:gd name="connsiteX63" fmla="*/ 759692 w 5003320"/>
                <a:gd name="connsiteY63" fmla="*/ 726665 h 4405856"/>
                <a:gd name="connsiteX64" fmla="*/ 692790 w 5003320"/>
                <a:gd name="connsiteY64" fmla="*/ 695143 h 4405856"/>
                <a:gd name="connsiteX65" fmla="*/ 694378 w 5003320"/>
                <a:gd name="connsiteY65" fmla="*/ 652734 h 4405856"/>
                <a:gd name="connsiteX66" fmla="*/ 582799 w 5003320"/>
                <a:gd name="connsiteY66" fmla="*/ 675412 h 4405856"/>
                <a:gd name="connsiteX67" fmla="*/ 573048 w 5003320"/>
                <a:gd name="connsiteY67" fmla="*/ 760457 h 4405856"/>
                <a:gd name="connsiteX68" fmla="*/ 493900 w 5003320"/>
                <a:gd name="connsiteY68" fmla="*/ 865236 h 4405856"/>
                <a:gd name="connsiteX69" fmla="*/ 408175 w 5003320"/>
                <a:gd name="connsiteY69" fmla="*/ 828724 h 4405856"/>
                <a:gd name="connsiteX70" fmla="*/ 382775 w 5003320"/>
                <a:gd name="connsiteY70" fmla="*/ 869999 h 4405856"/>
                <a:gd name="connsiteX71" fmla="*/ 317688 w 5003320"/>
                <a:gd name="connsiteY71" fmla="*/ 812848 h 4405856"/>
                <a:gd name="connsiteX72" fmla="*/ 292289 w 5003320"/>
                <a:gd name="connsiteY72" fmla="*/ 881111 h 4405856"/>
                <a:gd name="connsiteX73" fmla="*/ 233551 w 5003320"/>
                <a:gd name="connsiteY73" fmla="*/ 873173 h 4405856"/>
                <a:gd name="connsiteX74" fmla="*/ 193863 w 5003320"/>
                <a:gd name="connsiteY74" fmla="*/ 787449 h 4405856"/>
                <a:gd name="connsiteX75" fmla="*/ 12889 w 5003320"/>
                <a:gd name="connsiteY75" fmla="*/ 917623 h 4405856"/>
                <a:gd name="connsiteX76" fmla="*/ 14477 w 5003320"/>
                <a:gd name="connsiteY76" fmla="*/ 970011 h 4405856"/>
                <a:gd name="connsiteX77" fmla="*/ 12890 w 5003320"/>
                <a:gd name="connsiteY77" fmla="*/ 968424 h 4405856"/>
                <a:gd name="connsiteX78" fmla="*/ 155765 w 5003320"/>
                <a:gd name="connsiteY78" fmla="*/ 1135111 h 4405856"/>
                <a:gd name="connsiteX79" fmla="*/ 307254 w 5003320"/>
                <a:gd name="connsiteY79" fmla="*/ 1394776 h 4405856"/>
                <a:gd name="connsiteX80" fmla="*/ 816388 w 5003320"/>
                <a:gd name="connsiteY80" fmla="*/ 2288539 h 4405856"/>
                <a:gd name="connsiteX81" fmla="*/ 830903 w 5003320"/>
                <a:gd name="connsiteY81" fmla="*/ 2324825 h 4405856"/>
                <a:gd name="connsiteX82" fmla="*/ 845417 w 5003320"/>
                <a:gd name="connsiteY82" fmla="*/ 2390139 h 4405856"/>
                <a:gd name="connsiteX83" fmla="*/ 867188 w 5003320"/>
                <a:gd name="connsiteY83" fmla="*/ 2440939 h 4405856"/>
                <a:gd name="connsiteX84" fmla="*/ 903474 w 5003320"/>
                <a:gd name="connsiteY84" fmla="*/ 2557053 h 4405856"/>
                <a:gd name="connsiteX85" fmla="*/ 925245 w 5003320"/>
                <a:gd name="connsiteY85" fmla="*/ 2622368 h 4405856"/>
                <a:gd name="connsiteX86" fmla="*/ 932503 w 5003320"/>
                <a:gd name="connsiteY86" fmla="*/ 2644139 h 4405856"/>
                <a:gd name="connsiteX87" fmla="*/ 954274 w 5003320"/>
                <a:gd name="connsiteY87" fmla="*/ 2687682 h 4405856"/>
                <a:gd name="connsiteX88" fmla="*/ 976045 w 5003320"/>
                <a:gd name="connsiteY88" fmla="*/ 2738482 h 4405856"/>
                <a:gd name="connsiteX89" fmla="*/ 983303 w 5003320"/>
                <a:gd name="connsiteY89" fmla="*/ 2767511 h 4405856"/>
                <a:gd name="connsiteX90" fmla="*/ 1019588 w 5003320"/>
                <a:gd name="connsiteY90" fmla="*/ 2818311 h 4405856"/>
                <a:gd name="connsiteX91" fmla="*/ 1041360 w 5003320"/>
                <a:gd name="connsiteY91" fmla="*/ 2876368 h 4405856"/>
                <a:gd name="connsiteX92" fmla="*/ 1063131 w 5003320"/>
                <a:gd name="connsiteY92" fmla="*/ 2898139 h 4405856"/>
                <a:gd name="connsiteX93" fmla="*/ 1099417 w 5003320"/>
                <a:gd name="connsiteY93" fmla="*/ 2970711 h 4405856"/>
                <a:gd name="connsiteX94" fmla="*/ 1135703 w 5003320"/>
                <a:gd name="connsiteY94" fmla="*/ 3021511 h 4405856"/>
                <a:gd name="connsiteX95" fmla="*/ 1142960 w 5003320"/>
                <a:gd name="connsiteY95" fmla="*/ 3043282 h 4405856"/>
                <a:gd name="connsiteX96" fmla="*/ 1193760 w 5003320"/>
                <a:gd name="connsiteY96" fmla="*/ 3108596 h 4405856"/>
                <a:gd name="connsiteX97" fmla="*/ 1222788 w 5003320"/>
                <a:gd name="connsiteY97" fmla="*/ 3173911 h 4405856"/>
                <a:gd name="connsiteX98" fmla="*/ 1244560 w 5003320"/>
                <a:gd name="connsiteY98" fmla="*/ 3202939 h 4405856"/>
                <a:gd name="connsiteX99" fmla="*/ 1259074 w 5003320"/>
                <a:gd name="connsiteY99" fmla="*/ 3260996 h 4405856"/>
                <a:gd name="connsiteX100" fmla="*/ 1266331 w 5003320"/>
                <a:gd name="connsiteY100" fmla="*/ 3282768 h 4405856"/>
                <a:gd name="connsiteX101" fmla="*/ 1273588 w 5003320"/>
                <a:gd name="connsiteY101" fmla="*/ 3311796 h 4405856"/>
                <a:gd name="connsiteX102" fmla="*/ 1280845 w 5003320"/>
                <a:gd name="connsiteY102" fmla="*/ 3377111 h 4405856"/>
                <a:gd name="connsiteX103" fmla="*/ 1302617 w 5003320"/>
                <a:gd name="connsiteY103" fmla="*/ 3435168 h 4405856"/>
                <a:gd name="connsiteX104" fmla="*/ 1331645 w 5003320"/>
                <a:gd name="connsiteY104" fmla="*/ 3478711 h 4405856"/>
                <a:gd name="connsiteX105" fmla="*/ 1360674 w 5003320"/>
                <a:gd name="connsiteY105" fmla="*/ 3529511 h 4405856"/>
                <a:gd name="connsiteX106" fmla="*/ 1389703 w 5003320"/>
                <a:gd name="connsiteY106" fmla="*/ 3551282 h 4405856"/>
                <a:gd name="connsiteX107" fmla="*/ 1433245 w 5003320"/>
                <a:gd name="connsiteY107" fmla="*/ 3594825 h 4405856"/>
                <a:gd name="connsiteX108" fmla="*/ 1462274 w 5003320"/>
                <a:gd name="connsiteY108" fmla="*/ 3616596 h 4405856"/>
                <a:gd name="connsiteX109" fmla="*/ 1498560 w 5003320"/>
                <a:gd name="connsiteY109" fmla="*/ 3660139 h 4405856"/>
                <a:gd name="connsiteX110" fmla="*/ 1527588 w 5003320"/>
                <a:gd name="connsiteY110" fmla="*/ 3681911 h 4405856"/>
                <a:gd name="connsiteX111" fmla="*/ 1600160 w 5003320"/>
                <a:gd name="connsiteY111" fmla="*/ 3747225 h 4405856"/>
                <a:gd name="connsiteX112" fmla="*/ 1636445 w 5003320"/>
                <a:gd name="connsiteY112" fmla="*/ 3790768 h 4405856"/>
                <a:gd name="connsiteX113" fmla="*/ 1658217 w 5003320"/>
                <a:gd name="connsiteY113" fmla="*/ 3805282 h 4405856"/>
                <a:gd name="connsiteX114" fmla="*/ 1694503 w 5003320"/>
                <a:gd name="connsiteY114" fmla="*/ 3848825 h 4405856"/>
                <a:gd name="connsiteX115" fmla="*/ 1723531 w 5003320"/>
                <a:gd name="connsiteY115" fmla="*/ 3870596 h 4405856"/>
                <a:gd name="connsiteX116" fmla="*/ 1817874 w 5003320"/>
                <a:gd name="connsiteY116" fmla="*/ 3914139 h 4405856"/>
                <a:gd name="connsiteX117" fmla="*/ 2267817 w 5003320"/>
                <a:gd name="connsiteY117" fmla="*/ 3899625 h 4405856"/>
                <a:gd name="connsiteX118" fmla="*/ 2318617 w 5003320"/>
                <a:gd name="connsiteY118" fmla="*/ 3885111 h 4405856"/>
                <a:gd name="connsiteX119" fmla="*/ 2405703 w 5003320"/>
                <a:gd name="connsiteY119" fmla="*/ 3877853 h 4405856"/>
                <a:gd name="connsiteX120" fmla="*/ 2485531 w 5003320"/>
                <a:gd name="connsiteY120" fmla="*/ 3863339 h 4405856"/>
                <a:gd name="connsiteX121" fmla="*/ 2543588 w 5003320"/>
                <a:gd name="connsiteY121" fmla="*/ 3856082 h 4405856"/>
                <a:gd name="connsiteX122" fmla="*/ 2572617 w 5003320"/>
                <a:gd name="connsiteY122" fmla="*/ 3841568 h 4405856"/>
                <a:gd name="connsiteX123" fmla="*/ 2637931 w 5003320"/>
                <a:gd name="connsiteY123" fmla="*/ 3819796 h 4405856"/>
                <a:gd name="connsiteX124" fmla="*/ 2674217 w 5003320"/>
                <a:gd name="connsiteY124" fmla="*/ 3805282 h 4405856"/>
                <a:gd name="connsiteX125" fmla="*/ 2775817 w 5003320"/>
                <a:gd name="connsiteY125" fmla="*/ 3790768 h 4405856"/>
                <a:gd name="connsiteX126" fmla="*/ 2804845 w 5003320"/>
                <a:gd name="connsiteY126" fmla="*/ 3783511 h 4405856"/>
                <a:gd name="connsiteX127" fmla="*/ 3425331 w 5003320"/>
                <a:gd name="connsiteY127" fmla="*/ 4130265 h 4405856"/>
                <a:gd name="connsiteX128" fmla="*/ 3511735 w 5003320"/>
                <a:gd name="connsiteY128" fmla="*/ 4316455 h 4405856"/>
                <a:gd name="connsiteX129" fmla="*/ 3572060 w 5003320"/>
                <a:gd name="connsiteY129" fmla="*/ 4375193 h 4405856"/>
                <a:gd name="connsiteX130" fmla="*/ 3583172 w 5003320"/>
                <a:gd name="connsiteY130" fmla="*/ 4345030 h 4405856"/>
                <a:gd name="connsiteX131" fmla="*/ 3629210 w 5003320"/>
                <a:gd name="connsiteY131" fmla="*/ 4318042 h 4405856"/>
                <a:gd name="connsiteX132" fmla="*/ 3680010 w 5003320"/>
                <a:gd name="connsiteY132" fmla="*/ 4391068 h 4405856"/>
                <a:gd name="connsiteX133" fmla="*/ 3729223 w 5003320"/>
                <a:gd name="connsiteY133" fmla="*/ 4394243 h 4405856"/>
                <a:gd name="connsiteX134" fmla="*/ 3684772 w 5003320"/>
                <a:gd name="connsiteY134" fmla="*/ 4300581 h 4405856"/>
                <a:gd name="connsiteX135" fmla="*/ 3641910 w 5003320"/>
                <a:gd name="connsiteY135" fmla="*/ 4232318 h 4405856"/>
                <a:gd name="connsiteX136" fmla="*/ 3684773 w 5003320"/>
                <a:gd name="connsiteY136" fmla="*/ 4216442 h 4405856"/>
                <a:gd name="connsiteX137" fmla="*/ 3665722 w 5003320"/>
                <a:gd name="connsiteY137" fmla="*/ 4175168 h 4405856"/>
                <a:gd name="connsiteX138" fmla="*/ 3718110 w 5003320"/>
                <a:gd name="connsiteY138" fmla="*/ 4184693 h 4405856"/>
                <a:gd name="connsiteX139" fmla="*/ 3697473 w 5003320"/>
                <a:gd name="connsiteY139" fmla="*/ 4151355 h 4405856"/>
                <a:gd name="connsiteX140" fmla="*/ 3718792 w 5003320"/>
                <a:gd name="connsiteY140" fmla="*/ 4134801 h 4405856"/>
                <a:gd name="connsiteX141" fmla="*/ 3839895 w 5003320"/>
                <a:gd name="connsiteY141" fmla="*/ 4220074 h 4405856"/>
                <a:gd name="connsiteX142" fmla="*/ 3875272 w 5003320"/>
                <a:gd name="connsiteY142" fmla="*/ 4206917 h 4405856"/>
                <a:gd name="connsiteX143" fmla="*/ 3927659 w 5003320"/>
                <a:gd name="connsiteY143" fmla="*/ 4272006 h 4405856"/>
                <a:gd name="connsiteX144" fmla="*/ 3948297 w 5003320"/>
                <a:gd name="connsiteY144" fmla="*/ 4330743 h 4405856"/>
                <a:gd name="connsiteX145" fmla="*/ 4056247 w 5003320"/>
                <a:gd name="connsiteY145" fmla="*/ 4349792 h 4405856"/>
                <a:gd name="connsiteX146" fmla="*/ 3995923 w 5003320"/>
                <a:gd name="connsiteY146" fmla="*/ 4283117 h 4405856"/>
                <a:gd name="connsiteX147" fmla="*/ 3992747 w 5003320"/>
                <a:gd name="connsiteY147" fmla="*/ 4214855 h 4405856"/>
                <a:gd name="connsiteX148" fmla="*/ 4046722 w 5003320"/>
                <a:gd name="connsiteY148" fmla="*/ 4270418 h 4405856"/>
                <a:gd name="connsiteX149" fmla="*/ 4095935 w 5003320"/>
                <a:gd name="connsiteY149" fmla="*/ 4275180 h 4405856"/>
                <a:gd name="connsiteX150" fmla="*/ 4089585 w 5003320"/>
                <a:gd name="connsiteY150" fmla="*/ 4225968 h 4405856"/>
                <a:gd name="connsiteX151" fmla="*/ 4149910 w 5003320"/>
                <a:gd name="connsiteY151" fmla="*/ 4230730 h 4405856"/>
                <a:gd name="connsiteX152" fmla="*/ 4211822 w 5003320"/>
                <a:gd name="connsiteY152" fmla="*/ 4273592 h 4405856"/>
                <a:gd name="connsiteX153" fmla="*/ 4243572 w 5003320"/>
                <a:gd name="connsiteY153" fmla="*/ 4260893 h 4405856"/>
                <a:gd name="connsiteX154" fmla="*/ 4237223 w 5003320"/>
                <a:gd name="connsiteY154" fmla="*/ 4225968 h 4405856"/>
                <a:gd name="connsiteX155" fmla="*/ 4278498 w 5003320"/>
                <a:gd name="connsiteY155" fmla="*/ 4202156 h 4405856"/>
                <a:gd name="connsiteX156" fmla="*/ 4362635 w 5003320"/>
                <a:gd name="connsiteY156" fmla="*/ 4259306 h 4405856"/>
                <a:gd name="connsiteX157" fmla="*/ 4380098 w 5003320"/>
                <a:gd name="connsiteY157" fmla="*/ 4157708 h 4405856"/>
                <a:gd name="connsiteX158" fmla="*/ 4354698 w 5003320"/>
                <a:gd name="connsiteY158" fmla="*/ 4135482 h 4405856"/>
                <a:gd name="connsiteX159" fmla="*/ 4281672 w 5003320"/>
                <a:gd name="connsiteY159" fmla="*/ 4092619 h 4405856"/>
                <a:gd name="connsiteX160" fmla="*/ 4303897 w 5003320"/>
                <a:gd name="connsiteY160" fmla="*/ 4067220 h 4405856"/>
                <a:gd name="connsiteX161" fmla="*/ 4324535 w 5003320"/>
                <a:gd name="connsiteY161" fmla="*/ 4044994 h 4405856"/>
                <a:gd name="connsiteX162" fmla="*/ 4378510 w 5003320"/>
                <a:gd name="connsiteY162" fmla="*/ 4076745 h 4405856"/>
                <a:gd name="connsiteX163" fmla="*/ 4384860 w 5003320"/>
                <a:gd name="connsiteY163" fmla="*/ 4032295 h 4405856"/>
                <a:gd name="connsiteX164" fmla="*/ 4329297 w 5003320"/>
                <a:gd name="connsiteY164" fmla="*/ 4008482 h 4405856"/>
                <a:gd name="connsiteX165" fmla="*/ 4327710 w 5003320"/>
                <a:gd name="connsiteY165" fmla="*/ 3998958 h 4405856"/>
                <a:gd name="connsiteX166" fmla="*/ 4315009 w 5003320"/>
                <a:gd name="connsiteY166" fmla="*/ 3960859 h 4405856"/>
                <a:gd name="connsiteX167" fmla="*/ 4321359 w 5003320"/>
                <a:gd name="connsiteY167" fmla="*/ 3913233 h 4405856"/>
                <a:gd name="connsiteX168" fmla="*/ 4332472 w 5003320"/>
                <a:gd name="connsiteY168" fmla="*/ 3857670 h 4405856"/>
                <a:gd name="connsiteX169" fmla="*/ 4294372 w 5003320"/>
                <a:gd name="connsiteY169" fmla="*/ 3827508 h 4405856"/>
                <a:gd name="connsiteX170" fmla="*/ 4327709 w 5003320"/>
                <a:gd name="connsiteY170" fmla="*/ 3817983 h 4405856"/>
                <a:gd name="connsiteX171" fmla="*/ 4305484 w 5003320"/>
                <a:gd name="connsiteY171" fmla="*/ 3781470 h 4405856"/>
                <a:gd name="connsiteX172" fmla="*/ 4343585 w 5003320"/>
                <a:gd name="connsiteY172" fmla="*/ 3776709 h 4405856"/>
                <a:gd name="connsiteX173" fmla="*/ 4349934 w 5003320"/>
                <a:gd name="connsiteY173" fmla="*/ 3743370 h 4405856"/>
                <a:gd name="connsiteX174" fmla="*/ 4411848 w 5003320"/>
                <a:gd name="connsiteY174" fmla="*/ 3752897 h 4405856"/>
                <a:gd name="connsiteX175" fmla="*/ 4444961 w 5003320"/>
                <a:gd name="connsiteY175" fmla="*/ 3768089 h 4405856"/>
                <a:gd name="connsiteX176" fmla="*/ 4411168 w 5003320"/>
                <a:gd name="connsiteY176" fmla="*/ 3809137 h 4405856"/>
                <a:gd name="connsiteX177" fmla="*/ 4450176 w 5003320"/>
                <a:gd name="connsiteY177" fmla="*/ 3916633 h 4405856"/>
                <a:gd name="connsiteX178" fmla="*/ 4502563 w 5003320"/>
                <a:gd name="connsiteY178" fmla="*/ 3947931 h 4405856"/>
                <a:gd name="connsiteX179" fmla="*/ 4554497 w 5003320"/>
                <a:gd name="connsiteY179" fmla="*/ 3905749 h 4405856"/>
                <a:gd name="connsiteX180" fmla="*/ 4640222 w 5003320"/>
                <a:gd name="connsiteY180" fmla="*/ 3857216 h 4405856"/>
                <a:gd name="connsiteX181" fmla="*/ 4622986 w 5003320"/>
                <a:gd name="connsiteY181" fmla="*/ 3768315 h 4405856"/>
                <a:gd name="connsiteX182" fmla="*/ 4700320 w 5003320"/>
                <a:gd name="connsiteY182" fmla="*/ 3635646 h 4405856"/>
                <a:gd name="connsiteX183" fmla="*/ 4992874 w 5003320"/>
                <a:gd name="connsiteY183" fmla="*/ 3302498 h 4405856"/>
                <a:gd name="connsiteX184" fmla="*/ 4911457 w 5003320"/>
                <a:gd name="connsiteY184" fmla="*/ 3293426 h 4405856"/>
                <a:gd name="connsiteX185" fmla="*/ 4915994 w 5003320"/>
                <a:gd name="connsiteY185" fmla="*/ 3201578 h 4405856"/>
                <a:gd name="connsiteX186" fmla="*/ 4867007 w 5003320"/>
                <a:gd name="connsiteY186" fmla="*/ 3176406 h 4405856"/>
                <a:gd name="connsiteX187" fmla="*/ 4782870 w 5003320"/>
                <a:gd name="connsiteY187" fmla="*/ 3207928 h 4405856"/>
                <a:gd name="connsiteX188" fmla="*/ 4746131 w 5003320"/>
                <a:gd name="connsiteY188" fmla="*/ 3171643 h 4405856"/>
                <a:gd name="connsiteX189" fmla="*/ 4790808 w 5003320"/>
                <a:gd name="connsiteY189" fmla="*/ 3148738 h 4405856"/>
                <a:gd name="connsiteX190" fmla="*/ 4661541 w 5003320"/>
                <a:gd name="connsiteY190" fmla="*/ 2935559 h 4405856"/>
                <a:gd name="connsiteX191" fmla="*/ 4676507 w 5003320"/>
                <a:gd name="connsiteY191" fmla="*/ 2905396 h 4405856"/>
                <a:gd name="connsiteX192" fmla="*/ 4652922 w 5003320"/>
                <a:gd name="connsiteY192" fmla="*/ 2789736 h 4405856"/>
                <a:gd name="connsiteX193" fmla="*/ 4494173 w 5003320"/>
                <a:gd name="connsiteY193" fmla="*/ 2778850 h 4405856"/>
                <a:gd name="connsiteX194" fmla="*/ 4460835 w 5003320"/>
                <a:gd name="connsiteY194" fmla="*/ 2827608 h 4405856"/>
                <a:gd name="connsiteX195" fmla="*/ 4371935 w 5003320"/>
                <a:gd name="connsiteY195" fmla="*/ 2842124 h 4405856"/>
                <a:gd name="connsiteX196" fmla="*/ 4378285 w 5003320"/>
                <a:gd name="connsiteY196" fmla="*/ 2820125 h 4405856"/>
                <a:gd name="connsiteX197" fmla="*/ 4324763 w 5003320"/>
                <a:gd name="connsiteY197" fmla="*/ 2804024 h 4405856"/>
                <a:gd name="connsiteX198" fmla="*/ 4300044 w 5003320"/>
                <a:gd name="connsiteY198" fmla="*/ 2638923 h 4405856"/>
                <a:gd name="connsiteX199" fmla="*/ 4019737 w 5003320"/>
                <a:gd name="connsiteY199" fmla="*/ 2572248 h 4405856"/>
                <a:gd name="connsiteX200" fmla="*/ 3883438 w 5003320"/>
                <a:gd name="connsiteY200" fmla="*/ 2615564 h 4405856"/>
                <a:gd name="connsiteX201" fmla="*/ 3751449 w 5003320"/>
                <a:gd name="connsiteY201" fmla="*/ 2608080 h 4405856"/>
                <a:gd name="connsiteX202" fmla="*/ 3619006 w 5003320"/>
                <a:gd name="connsiteY202" fmla="*/ 2497182 h 4405856"/>
                <a:gd name="connsiteX203" fmla="*/ 3405828 w 5003320"/>
                <a:gd name="connsiteY203" fmla="*/ 2193969 h 4405856"/>
                <a:gd name="connsiteX204" fmla="*/ 3007366 w 5003320"/>
                <a:gd name="connsiteY204" fmla="*/ 2054496 h 4405856"/>
                <a:gd name="connsiteX205" fmla="*/ 2770828 w 5003320"/>
                <a:gd name="connsiteY205" fmla="*/ 1741532 h 4405856"/>
                <a:gd name="connsiteX206" fmla="*/ 2804619 w 5003320"/>
                <a:gd name="connsiteY206" fmla="*/ 1716586 h 4405856"/>
                <a:gd name="connsiteX207" fmla="*/ 2864263 w 5003320"/>
                <a:gd name="connsiteY207" fmla="*/ 1799589 h 4405856"/>
                <a:gd name="connsiteX208" fmla="*/ 2884447 w 5003320"/>
                <a:gd name="connsiteY208" fmla="*/ 1782126 h 4405856"/>
                <a:gd name="connsiteX209" fmla="*/ 2927537 w 5003320"/>
                <a:gd name="connsiteY209" fmla="*/ 1812970 h 4405856"/>
                <a:gd name="connsiteX210" fmla="*/ 3016210 w 5003320"/>
                <a:gd name="connsiteY210" fmla="*/ 1759221 h 4405856"/>
                <a:gd name="connsiteX211" fmla="*/ 3032312 w 5003320"/>
                <a:gd name="connsiteY211" fmla="*/ 1738811 h 4405856"/>
                <a:gd name="connsiteX212" fmla="*/ 3090595 w 5003320"/>
                <a:gd name="connsiteY212" fmla="*/ 1739037 h 4405856"/>
                <a:gd name="connsiteX213" fmla="*/ 3106698 w 5003320"/>
                <a:gd name="connsiteY213" fmla="*/ 1705927 h 4405856"/>
                <a:gd name="connsiteX214" fmla="*/ 3087874 w 5003320"/>
                <a:gd name="connsiteY214" fmla="*/ 1680300 h 4405856"/>
                <a:gd name="connsiteX215" fmla="*/ 3020746 w 5003320"/>
                <a:gd name="connsiteY215" fmla="*/ 1700257 h 4405856"/>
                <a:gd name="connsiteX216" fmla="*/ 2998974 w 5003320"/>
                <a:gd name="connsiteY216" fmla="*/ 1646736 h 4405856"/>
                <a:gd name="connsiteX217" fmla="*/ 3020292 w 5003320"/>
                <a:gd name="connsiteY217" fmla="*/ 1617026 h 4405856"/>
                <a:gd name="connsiteX218" fmla="*/ 2963822 w 5003320"/>
                <a:gd name="connsiteY218" fmla="*/ 1513612 h 4405856"/>
                <a:gd name="connsiteX219" fmla="*/ 2915291 w 5003320"/>
                <a:gd name="connsiteY219" fmla="*/ 1552393 h 4405856"/>
                <a:gd name="connsiteX220" fmla="*/ 2825936 w 5003320"/>
                <a:gd name="connsiteY220" fmla="*/ 1497737 h 4405856"/>
                <a:gd name="connsiteX221" fmla="*/ 2877870 w 5003320"/>
                <a:gd name="connsiteY221" fmla="*/ 1405208 h 4405856"/>
                <a:gd name="connsiteX222" fmla="*/ 2835008 w 5003320"/>
                <a:gd name="connsiteY222" fmla="*/ 1284105 h 4405856"/>
                <a:gd name="connsiteX223" fmla="*/ 2849749 w 5003320"/>
                <a:gd name="connsiteY223" fmla="*/ 1160053 h 4405856"/>
                <a:gd name="connsiteX224" fmla="*/ 2944999 w 5003320"/>
                <a:gd name="connsiteY224" fmla="*/ 1086348 h 4405856"/>
                <a:gd name="connsiteX225" fmla="*/ 3050228 w 5003320"/>
                <a:gd name="connsiteY225" fmla="*/ 1063896 h 4405856"/>
                <a:gd name="connsiteX226" fmla="*/ 2987181 w 5003320"/>
                <a:gd name="connsiteY226" fmla="*/ 974089 h 4405856"/>
                <a:gd name="connsiteX227" fmla="*/ 2969945 w 5003320"/>
                <a:gd name="connsiteY227" fmla="*/ 1018766 h 4405856"/>
                <a:gd name="connsiteX228" fmla="*/ 2926630 w 5003320"/>
                <a:gd name="connsiteY228" fmla="*/ 971595 h 4405856"/>
                <a:gd name="connsiteX229" fmla="*/ 2947948 w 5003320"/>
                <a:gd name="connsiteY229" fmla="*/ 886323 h 4405856"/>
                <a:gd name="connsiteX230" fmla="*/ 3020972 w 5003320"/>
                <a:gd name="connsiteY230" fmla="*/ 789032 h 4405856"/>
                <a:gd name="connsiteX231" fmla="*/ 3003963 w 5003320"/>
                <a:gd name="connsiteY231" fmla="*/ 682443 h 4405856"/>
                <a:gd name="connsiteX232" fmla="*/ 2832741 w 5003320"/>
                <a:gd name="connsiteY232" fmla="*/ 692194 h 4405856"/>
                <a:gd name="connsiteX233" fmla="*/ 2813463 w 5003320"/>
                <a:gd name="connsiteY233" fmla="*/ 734831 h 4405856"/>
                <a:gd name="connsiteX234" fmla="*/ 2781260 w 5003320"/>
                <a:gd name="connsiteY234" fmla="*/ 667248 h 4405856"/>
                <a:gd name="connsiteX235" fmla="*/ 2751550 w 5003320"/>
                <a:gd name="connsiteY235" fmla="*/ 707616 h 4405856"/>
                <a:gd name="connsiteX236" fmla="*/ 2566041 w 5003320"/>
                <a:gd name="connsiteY236" fmla="*/ 741180 h 4405856"/>
                <a:gd name="connsiteX0" fmla="*/ 2574939 w 5012218"/>
                <a:gd name="connsiteY0" fmla="*/ 741180 h 4405856"/>
                <a:gd name="connsiteX1" fmla="*/ 2248820 w 5012218"/>
                <a:gd name="connsiteY1" fmla="*/ 583337 h 4405856"/>
                <a:gd name="connsiteX2" fmla="*/ 2288732 w 5012218"/>
                <a:gd name="connsiteY2" fmla="*/ 433432 h 4405856"/>
                <a:gd name="connsiteX3" fmla="*/ 2234758 w 5012218"/>
                <a:gd name="connsiteY3" fmla="*/ 423907 h 4405856"/>
                <a:gd name="connsiteX4" fmla="*/ 2231583 w 5012218"/>
                <a:gd name="connsiteY4" fmla="*/ 395333 h 4405856"/>
                <a:gd name="connsiteX5" fmla="*/ 2276033 w 5012218"/>
                <a:gd name="connsiteY5" fmla="*/ 403270 h 4405856"/>
                <a:gd name="connsiteX6" fmla="*/ 2218883 w 5012218"/>
                <a:gd name="connsiteY6" fmla="*/ 315957 h 4405856"/>
                <a:gd name="connsiteX7" fmla="*/ 2229995 w 5012218"/>
                <a:gd name="connsiteY7" fmla="*/ 355645 h 4405856"/>
                <a:gd name="connsiteX8" fmla="*/ 2177607 w 5012218"/>
                <a:gd name="connsiteY8" fmla="*/ 320720 h 4405856"/>
                <a:gd name="connsiteX9" fmla="*/ 2198245 w 5012218"/>
                <a:gd name="connsiteY9" fmla="*/ 287383 h 4405856"/>
                <a:gd name="connsiteX10" fmla="*/ 2163320 w 5012218"/>
                <a:gd name="connsiteY10" fmla="*/ 225472 h 4405856"/>
                <a:gd name="connsiteX11" fmla="*/ 2196657 w 5012218"/>
                <a:gd name="connsiteY11" fmla="*/ 227061 h 4405856"/>
                <a:gd name="connsiteX12" fmla="*/ 2153795 w 5012218"/>
                <a:gd name="connsiteY12" fmla="*/ 133398 h 4405856"/>
                <a:gd name="connsiteX13" fmla="*/ 2128396 w 5012218"/>
                <a:gd name="connsiteY13" fmla="*/ 131810 h 4405856"/>
                <a:gd name="connsiteX14" fmla="*/ 2117283 w 5012218"/>
                <a:gd name="connsiteY14" fmla="*/ 84185 h 4405856"/>
                <a:gd name="connsiteX15" fmla="*/ 2149032 w 5012218"/>
                <a:gd name="connsiteY15" fmla="*/ 66723 h 4405856"/>
                <a:gd name="connsiteX16" fmla="*/ 2144270 w 5012218"/>
                <a:gd name="connsiteY16" fmla="*/ 23861 h 4405856"/>
                <a:gd name="connsiteX17" fmla="*/ 2085533 w 5012218"/>
                <a:gd name="connsiteY17" fmla="*/ 28624 h 4405856"/>
                <a:gd name="connsiteX18" fmla="*/ 1891858 w 5012218"/>
                <a:gd name="connsiteY18" fmla="*/ 127049 h 4405856"/>
                <a:gd name="connsiteX19" fmla="*/ 1856933 w 5012218"/>
                <a:gd name="connsiteY19" fmla="*/ 252462 h 4405856"/>
                <a:gd name="connsiteX20" fmla="*/ 1861695 w 5012218"/>
                <a:gd name="connsiteY20" fmla="*/ 288974 h 4405856"/>
                <a:gd name="connsiteX21" fmla="*/ 1833120 w 5012218"/>
                <a:gd name="connsiteY21" fmla="*/ 303261 h 4405856"/>
                <a:gd name="connsiteX22" fmla="*/ 1901382 w 5012218"/>
                <a:gd name="connsiteY22" fmla="*/ 482645 h 4405856"/>
                <a:gd name="connsiteX23" fmla="*/ 1814071 w 5012218"/>
                <a:gd name="connsiteY23" fmla="*/ 400099 h 4405856"/>
                <a:gd name="connsiteX24" fmla="*/ 1763270 w 5012218"/>
                <a:gd name="connsiteY24" fmla="*/ 366762 h 4405856"/>
                <a:gd name="connsiteX25" fmla="*/ 1734695 w 5012218"/>
                <a:gd name="connsiteY25" fmla="*/ 401687 h 4405856"/>
                <a:gd name="connsiteX26" fmla="*/ 1733108 w 5012218"/>
                <a:gd name="connsiteY26" fmla="*/ 515987 h 4405856"/>
                <a:gd name="connsiteX27" fmla="*/ 1747395 w 5012218"/>
                <a:gd name="connsiteY27" fmla="*/ 612820 h 4405856"/>
                <a:gd name="connsiteX28" fmla="*/ 1664845 w 5012218"/>
                <a:gd name="connsiteY28" fmla="*/ 620761 h 4405856"/>
                <a:gd name="connsiteX29" fmla="*/ 1688658 w 5012218"/>
                <a:gd name="connsiteY29" fmla="*/ 590598 h 4405856"/>
                <a:gd name="connsiteX30" fmla="*/ 1625158 w 5012218"/>
                <a:gd name="connsiteY30" fmla="*/ 547736 h 4405856"/>
                <a:gd name="connsiteX31" fmla="*/ 1583883 w 5012218"/>
                <a:gd name="connsiteY31" fmla="*/ 501699 h 4405856"/>
                <a:gd name="connsiteX32" fmla="*/ 1534670 w 5012218"/>
                <a:gd name="connsiteY32" fmla="*/ 512811 h 4405856"/>
                <a:gd name="connsiteX33" fmla="*/ 1563245 w 5012218"/>
                <a:gd name="connsiteY33" fmla="*/ 446136 h 4405856"/>
                <a:gd name="connsiteX34" fmla="*/ 1533082 w 5012218"/>
                <a:gd name="connsiteY34" fmla="*/ 481062 h 4405856"/>
                <a:gd name="connsiteX35" fmla="*/ 1499745 w 5012218"/>
                <a:gd name="connsiteY35" fmla="*/ 423911 h 4405856"/>
                <a:gd name="connsiteX36" fmla="*/ 1480695 w 5012218"/>
                <a:gd name="connsiteY36" fmla="*/ 417561 h 4405856"/>
                <a:gd name="connsiteX37" fmla="*/ 1479108 w 5012218"/>
                <a:gd name="connsiteY37" fmla="*/ 376287 h 4405856"/>
                <a:gd name="connsiteX38" fmla="*/ 1444183 w 5012218"/>
                <a:gd name="connsiteY38" fmla="*/ 273100 h 4405856"/>
                <a:gd name="connsiteX39" fmla="*/ 1404495 w 5012218"/>
                <a:gd name="connsiteY39" fmla="*/ 219123 h 4405856"/>
                <a:gd name="connsiteX40" fmla="*/ 1480696 w 5012218"/>
                <a:gd name="connsiteY40" fmla="*/ 282624 h 4405856"/>
                <a:gd name="connsiteX41" fmla="*/ 1539434 w 5012218"/>
                <a:gd name="connsiteY41" fmla="*/ 320723 h 4405856"/>
                <a:gd name="connsiteX42" fmla="*/ 1563245 w 5012218"/>
                <a:gd name="connsiteY42" fmla="*/ 281036 h 4405856"/>
                <a:gd name="connsiteX43" fmla="*/ 1582295 w 5012218"/>
                <a:gd name="connsiteY43" fmla="*/ 215949 h 4405856"/>
                <a:gd name="connsiteX44" fmla="*/ 1544195 w 5012218"/>
                <a:gd name="connsiteY44" fmla="*/ 185786 h 4405856"/>
                <a:gd name="connsiteX45" fmla="*/ 1571183 w 5012218"/>
                <a:gd name="connsiteY45" fmla="*/ 144511 h 4405856"/>
                <a:gd name="connsiteX46" fmla="*/ 1523558 w 5012218"/>
                <a:gd name="connsiteY46" fmla="*/ 50848 h 4405856"/>
                <a:gd name="connsiteX47" fmla="*/ 1506095 w 5012218"/>
                <a:gd name="connsiteY47" fmla="*/ 6399 h 4405856"/>
                <a:gd name="connsiteX48" fmla="*/ 1369570 w 5012218"/>
                <a:gd name="connsiteY48" fmla="*/ 120699 h 4405856"/>
                <a:gd name="connsiteX49" fmla="*/ 1307657 w 5012218"/>
                <a:gd name="connsiteY49" fmla="*/ 115936 h 4405856"/>
                <a:gd name="connsiteX50" fmla="*/ 1294958 w 5012218"/>
                <a:gd name="connsiteY50" fmla="*/ 57199 h 4405856"/>
                <a:gd name="connsiteX51" fmla="*/ 1209233 w 5012218"/>
                <a:gd name="connsiteY51" fmla="*/ 104824 h 4405856"/>
                <a:gd name="connsiteX52" fmla="*/ 1145733 w 5012218"/>
                <a:gd name="connsiteY52" fmla="*/ 139748 h 4405856"/>
                <a:gd name="connsiteX53" fmla="*/ 1050482 w 5012218"/>
                <a:gd name="connsiteY53" fmla="*/ 147686 h 4405856"/>
                <a:gd name="connsiteX54" fmla="*/ 1028258 w 5012218"/>
                <a:gd name="connsiteY54" fmla="*/ 177849 h 4405856"/>
                <a:gd name="connsiteX55" fmla="*/ 991745 w 5012218"/>
                <a:gd name="connsiteY55" fmla="*/ 201661 h 4405856"/>
                <a:gd name="connsiteX56" fmla="*/ 1026671 w 5012218"/>
                <a:gd name="connsiteY56" fmla="*/ 288974 h 4405856"/>
                <a:gd name="connsiteX57" fmla="*/ 894002 w 5012218"/>
                <a:gd name="connsiteY57" fmla="*/ 542516 h 4405856"/>
                <a:gd name="connsiteX58" fmla="*/ 840027 w 5012218"/>
                <a:gd name="connsiteY58" fmla="*/ 580843 h 4405856"/>
                <a:gd name="connsiteX59" fmla="*/ 911918 w 5012218"/>
                <a:gd name="connsiteY59" fmla="*/ 633231 h 4405856"/>
                <a:gd name="connsiteX60" fmla="*/ 874952 w 5012218"/>
                <a:gd name="connsiteY60" fmla="*/ 673825 h 4405856"/>
                <a:gd name="connsiteX61" fmla="*/ 892415 w 5012218"/>
                <a:gd name="connsiteY61" fmla="*/ 720316 h 4405856"/>
                <a:gd name="connsiteX62" fmla="*/ 823698 w 5012218"/>
                <a:gd name="connsiteY62" fmla="*/ 701719 h 4405856"/>
                <a:gd name="connsiteX63" fmla="*/ 768590 w 5012218"/>
                <a:gd name="connsiteY63" fmla="*/ 726665 h 4405856"/>
                <a:gd name="connsiteX64" fmla="*/ 701688 w 5012218"/>
                <a:gd name="connsiteY64" fmla="*/ 695143 h 4405856"/>
                <a:gd name="connsiteX65" fmla="*/ 703276 w 5012218"/>
                <a:gd name="connsiteY65" fmla="*/ 652734 h 4405856"/>
                <a:gd name="connsiteX66" fmla="*/ 591697 w 5012218"/>
                <a:gd name="connsiteY66" fmla="*/ 675412 h 4405856"/>
                <a:gd name="connsiteX67" fmla="*/ 581946 w 5012218"/>
                <a:gd name="connsiteY67" fmla="*/ 760457 h 4405856"/>
                <a:gd name="connsiteX68" fmla="*/ 502798 w 5012218"/>
                <a:gd name="connsiteY68" fmla="*/ 865236 h 4405856"/>
                <a:gd name="connsiteX69" fmla="*/ 417073 w 5012218"/>
                <a:gd name="connsiteY69" fmla="*/ 828724 h 4405856"/>
                <a:gd name="connsiteX70" fmla="*/ 391673 w 5012218"/>
                <a:gd name="connsiteY70" fmla="*/ 869999 h 4405856"/>
                <a:gd name="connsiteX71" fmla="*/ 326586 w 5012218"/>
                <a:gd name="connsiteY71" fmla="*/ 812848 h 4405856"/>
                <a:gd name="connsiteX72" fmla="*/ 301187 w 5012218"/>
                <a:gd name="connsiteY72" fmla="*/ 881111 h 4405856"/>
                <a:gd name="connsiteX73" fmla="*/ 242449 w 5012218"/>
                <a:gd name="connsiteY73" fmla="*/ 873173 h 4405856"/>
                <a:gd name="connsiteX74" fmla="*/ 202761 w 5012218"/>
                <a:gd name="connsiteY74" fmla="*/ 787449 h 4405856"/>
                <a:gd name="connsiteX75" fmla="*/ 21787 w 5012218"/>
                <a:gd name="connsiteY75" fmla="*/ 917623 h 4405856"/>
                <a:gd name="connsiteX76" fmla="*/ 23375 w 5012218"/>
                <a:gd name="connsiteY76" fmla="*/ 970011 h 4405856"/>
                <a:gd name="connsiteX77" fmla="*/ 7500 w 5012218"/>
                <a:gd name="connsiteY77" fmla="*/ 996999 h 4405856"/>
                <a:gd name="connsiteX78" fmla="*/ 164663 w 5012218"/>
                <a:gd name="connsiteY78" fmla="*/ 1135111 h 4405856"/>
                <a:gd name="connsiteX79" fmla="*/ 316152 w 5012218"/>
                <a:gd name="connsiteY79" fmla="*/ 1394776 h 4405856"/>
                <a:gd name="connsiteX80" fmla="*/ 825286 w 5012218"/>
                <a:gd name="connsiteY80" fmla="*/ 2288539 h 4405856"/>
                <a:gd name="connsiteX81" fmla="*/ 839801 w 5012218"/>
                <a:gd name="connsiteY81" fmla="*/ 2324825 h 4405856"/>
                <a:gd name="connsiteX82" fmla="*/ 854315 w 5012218"/>
                <a:gd name="connsiteY82" fmla="*/ 2390139 h 4405856"/>
                <a:gd name="connsiteX83" fmla="*/ 876086 w 5012218"/>
                <a:gd name="connsiteY83" fmla="*/ 2440939 h 4405856"/>
                <a:gd name="connsiteX84" fmla="*/ 912372 w 5012218"/>
                <a:gd name="connsiteY84" fmla="*/ 2557053 h 4405856"/>
                <a:gd name="connsiteX85" fmla="*/ 934143 w 5012218"/>
                <a:gd name="connsiteY85" fmla="*/ 2622368 h 4405856"/>
                <a:gd name="connsiteX86" fmla="*/ 941401 w 5012218"/>
                <a:gd name="connsiteY86" fmla="*/ 2644139 h 4405856"/>
                <a:gd name="connsiteX87" fmla="*/ 963172 w 5012218"/>
                <a:gd name="connsiteY87" fmla="*/ 2687682 h 4405856"/>
                <a:gd name="connsiteX88" fmla="*/ 984943 w 5012218"/>
                <a:gd name="connsiteY88" fmla="*/ 2738482 h 4405856"/>
                <a:gd name="connsiteX89" fmla="*/ 992201 w 5012218"/>
                <a:gd name="connsiteY89" fmla="*/ 2767511 h 4405856"/>
                <a:gd name="connsiteX90" fmla="*/ 1028486 w 5012218"/>
                <a:gd name="connsiteY90" fmla="*/ 2818311 h 4405856"/>
                <a:gd name="connsiteX91" fmla="*/ 1050258 w 5012218"/>
                <a:gd name="connsiteY91" fmla="*/ 2876368 h 4405856"/>
                <a:gd name="connsiteX92" fmla="*/ 1072029 w 5012218"/>
                <a:gd name="connsiteY92" fmla="*/ 2898139 h 4405856"/>
                <a:gd name="connsiteX93" fmla="*/ 1108315 w 5012218"/>
                <a:gd name="connsiteY93" fmla="*/ 2970711 h 4405856"/>
                <a:gd name="connsiteX94" fmla="*/ 1144601 w 5012218"/>
                <a:gd name="connsiteY94" fmla="*/ 3021511 h 4405856"/>
                <a:gd name="connsiteX95" fmla="*/ 1151858 w 5012218"/>
                <a:gd name="connsiteY95" fmla="*/ 3043282 h 4405856"/>
                <a:gd name="connsiteX96" fmla="*/ 1202658 w 5012218"/>
                <a:gd name="connsiteY96" fmla="*/ 3108596 h 4405856"/>
                <a:gd name="connsiteX97" fmla="*/ 1231686 w 5012218"/>
                <a:gd name="connsiteY97" fmla="*/ 3173911 h 4405856"/>
                <a:gd name="connsiteX98" fmla="*/ 1253458 w 5012218"/>
                <a:gd name="connsiteY98" fmla="*/ 3202939 h 4405856"/>
                <a:gd name="connsiteX99" fmla="*/ 1267972 w 5012218"/>
                <a:gd name="connsiteY99" fmla="*/ 3260996 h 4405856"/>
                <a:gd name="connsiteX100" fmla="*/ 1275229 w 5012218"/>
                <a:gd name="connsiteY100" fmla="*/ 3282768 h 4405856"/>
                <a:gd name="connsiteX101" fmla="*/ 1282486 w 5012218"/>
                <a:gd name="connsiteY101" fmla="*/ 3311796 h 4405856"/>
                <a:gd name="connsiteX102" fmla="*/ 1289743 w 5012218"/>
                <a:gd name="connsiteY102" fmla="*/ 3377111 h 4405856"/>
                <a:gd name="connsiteX103" fmla="*/ 1311515 w 5012218"/>
                <a:gd name="connsiteY103" fmla="*/ 3435168 h 4405856"/>
                <a:gd name="connsiteX104" fmla="*/ 1340543 w 5012218"/>
                <a:gd name="connsiteY104" fmla="*/ 3478711 h 4405856"/>
                <a:gd name="connsiteX105" fmla="*/ 1369572 w 5012218"/>
                <a:gd name="connsiteY105" fmla="*/ 3529511 h 4405856"/>
                <a:gd name="connsiteX106" fmla="*/ 1398601 w 5012218"/>
                <a:gd name="connsiteY106" fmla="*/ 3551282 h 4405856"/>
                <a:gd name="connsiteX107" fmla="*/ 1442143 w 5012218"/>
                <a:gd name="connsiteY107" fmla="*/ 3594825 h 4405856"/>
                <a:gd name="connsiteX108" fmla="*/ 1471172 w 5012218"/>
                <a:gd name="connsiteY108" fmla="*/ 3616596 h 4405856"/>
                <a:gd name="connsiteX109" fmla="*/ 1507458 w 5012218"/>
                <a:gd name="connsiteY109" fmla="*/ 3660139 h 4405856"/>
                <a:gd name="connsiteX110" fmla="*/ 1536486 w 5012218"/>
                <a:gd name="connsiteY110" fmla="*/ 3681911 h 4405856"/>
                <a:gd name="connsiteX111" fmla="*/ 1609058 w 5012218"/>
                <a:gd name="connsiteY111" fmla="*/ 3747225 h 4405856"/>
                <a:gd name="connsiteX112" fmla="*/ 1645343 w 5012218"/>
                <a:gd name="connsiteY112" fmla="*/ 3790768 h 4405856"/>
                <a:gd name="connsiteX113" fmla="*/ 1667115 w 5012218"/>
                <a:gd name="connsiteY113" fmla="*/ 3805282 h 4405856"/>
                <a:gd name="connsiteX114" fmla="*/ 1703401 w 5012218"/>
                <a:gd name="connsiteY114" fmla="*/ 3848825 h 4405856"/>
                <a:gd name="connsiteX115" fmla="*/ 1732429 w 5012218"/>
                <a:gd name="connsiteY115" fmla="*/ 3870596 h 4405856"/>
                <a:gd name="connsiteX116" fmla="*/ 1826772 w 5012218"/>
                <a:gd name="connsiteY116" fmla="*/ 3914139 h 4405856"/>
                <a:gd name="connsiteX117" fmla="*/ 2276715 w 5012218"/>
                <a:gd name="connsiteY117" fmla="*/ 3899625 h 4405856"/>
                <a:gd name="connsiteX118" fmla="*/ 2327515 w 5012218"/>
                <a:gd name="connsiteY118" fmla="*/ 3885111 h 4405856"/>
                <a:gd name="connsiteX119" fmla="*/ 2414601 w 5012218"/>
                <a:gd name="connsiteY119" fmla="*/ 3877853 h 4405856"/>
                <a:gd name="connsiteX120" fmla="*/ 2494429 w 5012218"/>
                <a:gd name="connsiteY120" fmla="*/ 3863339 h 4405856"/>
                <a:gd name="connsiteX121" fmla="*/ 2552486 w 5012218"/>
                <a:gd name="connsiteY121" fmla="*/ 3856082 h 4405856"/>
                <a:gd name="connsiteX122" fmla="*/ 2581515 w 5012218"/>
                <a:gd name="connsiteY122" fmla="*/ 3841568 h 4405856"/>
                <a:gd name="connsiteX123" fmla="*/ 2646829 w 5012218"/>
                <a:gd name="connsiteY123" fmla="*/ 3819796 h 4405856"/>
                <a:gd name="connsiteX124" fmla="*/ 2683115 w 5012218"/>
                <a:gd name="connsiteY124" fmla="*/ 3805282 h 4405856"/>
                <a:gd name="connsiteX125" fmla="*/ 2784715 w 5012218"/>
                <a:gd name="connsiteY125" fmla="*/ 3790768 h 4405856"/>
                <a:gd name="connsiteX126" fmla="*/ 2813743 w 5012218"/>
                <a:gd name="connsiteY126" fmla="*/ 3783511 h 4405856"/>
                <a:gd name="connsiteX127" fmla="*/ 3434229 w 5012218"/>
                <a:gd name="connsiteY127" fmla="*/ 4130265 h 4405856"/>
                <a:gd name="connsiteX128" fmla="*/ 3520633 w 5012218"/>
                <a:gd name="connsiteY128" fmla="*/ 4316455 h 4405856"/>
                <a:gd name="connsiteX129" fmla="*/ 3580958 w 5012218"/>
                <a:gd name="connsiteY129" fmla="*/ 4375193 h 4405856"/>
                <a:gd name="connsiteX130" fmla="*/ 3592070 w 5012218"/>
                <a:gd name="connsiteY130" fmla="*/ 4345030 h 4405856"/>
                <a:gd name="connsiteX131" fmla="*/ 3638108 w 5012218"/>
                <a:gd name="connsiteY131" fmla="*/ 4318042 h 4405856"/>
                <a:gd name="connsiteX132" fmla="*/ 3688908 w 5012218"/>
                <a:gd name="connsiteY132" fmla="*/ 4391068 h 4405856"/>
                <a:gd name="connsiteX133" fmla="*/ 3738121 w 5012218"/>
                <a:gd name="connsiteY133" fmla="*/ 4394243 h 4405856"/>
                <a:gd name="connsiteX134" fmla="*/ 3693670 w 5012218"/>
                <a:gd name="connsiteY134" fmla="*/ 4300581 h 4405856"/>
                <a:gd name="connsiteX135" fmla="*/ 3650808 w 5012218"/>
                <a:gd name="connsiteY135" fmla="*/ 4232318 h 4405856"/>
                <a:gd name="connsiteX136" fmla="*/ 3693671 w 5012218"/>
                <a:gd name="connsiteY136" fmla="*/ 4216442 h 4405856"/>
                <a:gd name="connsiteX137" fmla="*/ 3674620 w 5012218"/>
                <a:gd name="connsiteY137" fmla="*/ 4175168 h 4405856"/>
                <a:gd name="connsiteX138" fmla="*/ 3727008 w 5012218"/>
                <a:gd name="connsiteY138" fmla="*/ 4184693 h 4405856"/>
                <a:gd name="connsiteX139" fmla="*/ 3706371 w 5012218"/>
                <a:gd name="connsiteY139" fmla="*/ 4151355 h 4405856"/>
                <a:gd name="connsiteX140" fmla="*/ 3727690 w 5012218"/>
                <a:gd name="connsiteY140" fmla="*/ 4134801 h 4405856"/>
                <a:gd name="connsiteX141" fmla="*/ 3848793 w 5012218"/>
                <a:gd name="connsiteY141" fmla="*/ 4220074 h 4405856"/>
                <a:gd name="connsiteX142" fmla="*/ 3884170 w 5012218"/>
                <a:gd name="connsiteY142" fmla="*/ 4206917 h 4405856"/>
                <a:gd name="connsiteX143" fmla="*/ 3936557 w 5012218"/>
                <a:gd name="connsiteY143" fmla="*/ 4272006 h 4405856"/>
                <a:gd name="connsiteX144" fmla="*/ 3957195 w 5012218"/>
                <a:gd name="connsiteY144" fmla="*/ 4330743 h 4405856"/>
                <a:gd name="connsiteX145" fmla="*/ 4065145 w 5012218"/>
                <a:gd name="connsiteY145" fmla="*/ 4349792 h 4405856"/>
                <a:gd name="connsiteX146" fmla="*/ 4004821 w 5012218"/>
                <a:gd name="connsiteY146" fmla="*/ 4283117 h 4405856"/>
                <a:gd name="connsiteX147" fmla="*/ 4001645 w 5012218"/>
                <a:gd name="connsiteY147" fmla="*/ 4214855 h 4405856"/>
                <a:gd name="connsiteX148" fmla="*/ 4055620 w 5012218"/>
                <a:gd name="connsiteY148" fmla="*/ 4270418 h 4405856"/>
                <a:gd name="connsiteX149" fmla="*/ 4104833 w 5012218"/>
                <a:gd name="connsiteY149" fmla="*/ 4275180 h 4405856"/>
                <a:gd name="connsiteX150" fmla="*/ 4098483 w 5012218"/>
                <a:gd name="connsiteY150" fmla="*/ 4225968 h 4405856"/>
                <a:gd name="connsiteX151" fmla="*/ 4158808 w 5012218"/>
                <a:gd name="connsiteY151" fmla="*/ 4230730 h 4405856"/>
                <a:gd name="connsiteX152" fmla="*/ 4220720 w 5012218"/>
                <a:gd name="connsiteY152" fmla="*/ 4273592 h 4405856"/>
                <a:gd name="connsiteX153" fmla="*/ 4252470 w 5012218"/>
                <a:gd name="connsiteY153" fmla="*/ 4260893 h 4405856"/>
                <a:gd name="connsiteX154" fmla="*/ 4246121 w 5012218"/>
                <a:gd name="connsiteY154" fmla="*/ 4225968 h 4405856"/>
                <a:gd name="connsiteX155" fmla="*/ 4287396 w 5012218"/>
                <a:gd name="connsiteY155" fmla="*/ 4202156 h 4405856"/>
                <a:gd name="connsiteX156" fmla="*/ 4371533 w 5012218"/>
                <a:gd name="connsiteY156" fmla="*/ 4259306 h 4405856"/>
                <a:gd name="connsiteX157" fmla="*/ 4388996 w 5012218"/>
                <a:gd name="connsiteY157" fmla="*/ 4157708 h 4405856"/>
                <a:gd name="connsiteX158" fmla="*/ 4363596 w 5012218"/>
                <a:gd name="connsiteY158" fmla="*/ 4135482 h 4405856"/>
                <a:gd name="connsiteX159" fmla="*/ 4290570 w 5012218"/>
                <a:gd name="connsiteY159" fmla="*/ 4092619 h 4405856"/>
                <a:gd name="connsiteX160" fmla="*/ 4312795 w 5012218"/>
                <a:gd name="connsiteY160" fmla="*/ 4067220 h 4405856"/>
                <a:gd name="connsiteX161" fmla="*/ 4333433 w 5012218"/>
                <a:gd name="connsiteY161" fmla="*/ 4044994 h 4405856"/>
                <a:gd name="connsiteX162" fmla="*/ 4387408 w 5012218"/>
                <a:gd name="connsiteY162" fmla="*/ 4076745 h 4405856"/>
                <a:gd name="connsiteX163" fmla="*/ 4393758 w 5012218"/>
                <a:gd name="connsiteY163" fmla="*/ 4032295 h 4405856"/>
                <a:gd name="connsiteX164" fmla="*/ 4338195 w 5012218"/>
                <a:gd name="connsiteY164" fmla="*/ 4008482 h 4405856"/>
                <a:gd name="connsiteX165" fmla="*/ 4336608 w 5012218"/>
                <a:gd name="connsiteY165" fmla="*/ 3998958 h 4405856"/>
                <a:gd name="connsiteX166" fmla="*/ 4323907 w 5012218"/>
                <a:gd name="connsiteY166" fmla="*/ 3960859 h 4405856"/>
                <a:gd name="connsiteX167" fmla="*/ 4330257 w 5012218"/>
                <a:gd name="connsiteY167" fmla="*/ 3913233 h 4405856"/>
                <a:gd name="connsiteX168" fmla="*/ 4341370 w 5012218"/>
                <a:gd name="connsiteY168" fmla="*/ 3857670 h 4405856"/>
                <a:gd name="connsiteX169" fmla="*/ 4303270 w 5012218"/>
                <a:gd name="connsiteY169" fmla="*/ 3827508 h 4405856"/>
                <a:gd name="connsiteX170" fmla="*/ 4336607 w 5012218"/>
                <a:gd name="connsiteY170" fmla="*/ 3817983 h 4405856"/>
                <a:gd name="connsiteX171" fmla="*/ 4314382 w 5012218"/>
                <a:gd name="connsiteY171" fmla="*/ 3781470 h 4405856"/>
                <a:gd name="connsiteX172" fmla="*/ 4352483 w 5012218"/>
                <a:gd name="connsiteY172" fmla="*/ 3776709 h 4405856"/>
                <a:gd name="connsiteX173" fmla="*/ 4358832 w 5012218"/>
                <a:gd name="connsiteY173" fmla="*/ 3743370 h 4405856"/>
                <a:gd name="connsiteX174" fmla="*/ 4420746 w 5012218"/>
                <a:gd name="connsiteY174" fmla="*/ 3752897 h 4405856"/>
                <a:gd name="connsiteX175" fmla="*/ 4453859 w 5012218"/>
                <a:gd name="connsiteY175" fmla="*/ 3768089 h 4405856"/>
                <a:gd name="connsiteX176" fmla="*/ 4420066 w 5012218"/>
                <a:gd name="connsiteY176" fmla="*/ 3809137 h 4405856"/>
                <a:gd name="connsiteX177" fmla="*/ 4459074 w 5012218"/>
                <a:gd name="connsiteY177" fmla="*/ 3916633 h 4405856"/>
                <a:gd name="connsiteX178" fmla="*/ 4511461 w 5012218"/>
                <a:gd name="connsiteY178" fmla="*/ 3947931 h 4405856"/>
                <a:gd name="connsiteX179" fmla="*/ 4563395 w 5012218"/>
                <a:gd name="connsiteY179" fmla="*/ 3905749 h 4405856"/>
                <a:gd name="connsiteX180" fmla="*/ 4649120 w 5012218"/>
                <a:gd name="connsiteY180" fmla="*/ 3857216 h 4405856"/>
                <a:gd name="connsiteX181" fmla="*/ 4631884 w 5012218"/>
                <a:gd name="connsiteY181" fmla="*/ 3768315 h 4405856"/>
                <a:gd name="connsiteX182" fmla="*/ 4709218 w 5012218"/>
                <a:gd name="connsiteY182" fmla="*/ 3635646 h 4405856"/>
                <a:gd name="connsiteX183" fmla="*/ 5001772 w 5012218"/>
                <a:gd name="connsiteY183" fmla="*/ 3302498 h 4405856"/>
                <a:gd name="connsiteX184" fmla="*/ 4920355 w 5012218"/>
                <a:gd name="connsiteY184" fmla="*/ 3293426 h 4405856"/>
                <a:gd name="connsiteX185" fmla="*/ 4924892 w 5012218"/>
                <a:gd name="connsiteY185" fmla="*/ 3201578 h 4405856"/>
                <a:gd name="connsiteX186" fmla="*/ 4875905 w 5012218"/>
                <a:gd name="connsiteY186" fmla="*/ 3176406 h 4405856"/>
                <a:gd name="connsiteX187" fmla="*/ 4791768 w 5012218"/>
                <a:gd name="connsiteY187" fmla="*/ 3207928 h 4405856"/>
                <a:gd name="connsiteX188" fmla="*/ 4755029 w 5012218"/>
                <a:gd name="connsiteY188" fmla="*/ 3171643 h 4405856"/>
                <a:gd name="connsiteX189" fmla="*/ 4799706 w 5012218"/>
                <a:gd name="connsiteY189" fmla="*/ 3148738 h 4405856"/>
                <a:gd name="connsiteX190" fmla="*/ 4670439 w 5012218"/>
                <a:gd name="connsiteY190" fmla="*/ 2935559 h 4405856"/>
                <a:gd name="connsiteX191" fmla="*/ 4685405 w 5012218"/>
                <a:gd name="connsiteY191" fmla="*/ 2905396 h 4405856"/>
                <a:gd name="connsiteX192" fmla="*/ 4661820 w 5012218"/>
                <a:gd name="connsiteY192" fmla="*/ 2789736 h 4405856"/>
                <a:gd name="connsiteX193" fmla="*/ 4503071 w 5012218"/>
                <a:gd name="connsiteY193" fmla="*/ 2778850 h 4405856"/>
                <a:gd name="connsiteX194" fmla="*/ 4469733 w 5012218"/>
                <a:gd name="connsiteY194" fmla="*/ 2827608 h 4405856"/>
                <a:gd name="connsiteX195" fmla="*/ 4380833 w 5012218"/>
                <a:gd name="connsiteY195" fmla="*/ 2842124 h 4405856"/>
                <a:gd name="connsiteX196" fmla="*/ 4387183 w 5012218"/>
                <a:gd name="connsiteY196" fmla="*/ 2820125 h 4405856"/>
                <a:gd name="connsiteX197" fmla="*/ 4333661 w 5012218"/>
                <a:gd name="connsiteY197" fmla="*/ 2804024 h 4405856"/>
                <a:gd name="connsiteX198" fmla="*/ 4308942 w 5012218"/>
                <a:gd name="connsiteY198" fmla="*/ 2638923 h 4405856"/>
                <a:gd name="connsiteX199" fmla="*/ 4028635 w 5012218"/>
                <a:gd name="connsiteY199" fmla="*/ 2572248 h 4405856"/>
                <a:gd name="connsiteX200" fmla="*/ 3892336 w 5012218"/>
                <a:gd name="connsiteY200" fmla="*/ 2615564 h 4405856"/>
                <a:gd name="connsiteX201" fmla="*/ 3760347 w 5012218"/>
                <a:gd name="connsiteY201" fmla="*/ 2608080 h 4405856"/>
                <a:gd name="connsiteX202" fmla="*/ 3627904 w 5012218"/>
                <a:gd name="connsiteY202" fmla="*/ 2497182 h 4405856"/>
                <a:gd name="connsiteX203" fmla="*/ 3414726 w 5012218"/>
                <a:gd name="connsiteY203" fmla="*/ 2193969 h 4405856"/>
                <a:gd name="connsiteX204" fmla="*/ 3016264 w 5012218"/>
                <a:gd name="connsiteY204" fmla="*/ 2054496 h 4405856"/>
                <a:gd name="connsiteX205" fmla="*/ 2779726 w 5012218"/>
                <a:gd name="connsiteY205" fmla="*/ 1741532 h 4405856"/>
                <a:gd name="connsiteX206" fmla="*/ 2813517 w 5012218"/>
                <a:gd name="connsiteY206" fmla="*/ 1716586 h 4405856"/>
                <a:gd name="connsiteX207" fmla="*/ 2873161 w 5012218"/>
                <a:gd name="connsiteY207" fmla="*/ 1799589 h 4405856"/>
                <a:gd name="connsiteX208" fmla="*/ 2893345 w 5012218"/>
                <a:gd name="connsiteY208" fmla="*/ 1782126 h 4405856"/>
                <a:gd name="connsiteX209" fmla="*/ 2936435 w 5012218"/>
                <a:gd name="connsiteY209" fmla="*/ 1812970 h 4405856"/>
                <a:gd name="connsiteX210" fmla="*/ 3025108 w 5012218"/>
                <a:gd name="connsiteY210" fmla="*/ 1759221 h 4405856"/>
                <a:gd name="connsiteX211" fmla="*/ 3041210 w 5012218"/>
                <a:gd name="connsiteY211" fmla="*/ 1738811 h 4405856"/>
                <a:gd name="connsiteX212" fmla="*/ 3099493 w 5012218"/>
                <a:gd name="connsiteY212" fmla="*/ 1739037 h 4405856"/>
                <a:gd name="connsiteX213" fmla="*/ 3115596 w 5012218"/>
                <a:gd name="connsiteY213" fmla="*/ 1705927 h 4405856"/>
                <a:gd name="connsiteX214" fmla="*/ 3096772 w 5012218"/>
                <a:gd name="connsiteY214" fmla="*/ 1680300 h 4405856"/>
                <a:gd name="connsiteX215" fmla="*/ 3029644 w 5012218"/>
                <a:gd name="connsiteY215" fmla="*/ 1700257 h 4405856"/>
                <a:gd name="connsiteX216" fmla="*/ 3007872 w 5012218"/>
                <a:gd name="connsiteY216" fmla="*/ 1646736 h 4405856"/>
                <a:gd name="connsiteX217" fmla="*/ 3029190 w 5012218"/>
                <a:gd name="connsiteY217" fmla="*/ 1617026 h 4405856"/>
                <a:gd name="connsiteX218" fmla="*/ 2972720 w 5012218"/>
                <a:gd name="connsiteY218" fmla="*/ 1513612 h 4405856"/>
                <a:gd name="connsiteX219" fmla="*/ 2924189 w 5012218"/>
                <a:gd name="connsiteY219" fmla="*/ 1552393 h 4405856"/>
                <a:gd name="connsiteX220" fmla="*/ 2834834 w 5012218"/>
                <a:gd name="connsiteY220" fmla="*/ 1497737 h 4405856"/>
                <a:gd name="connsiteX221" fmla="*/ 2886768 w 5012218"/>
                <a:gd name="connsiteY221" fmla="*/ 1405208 h 4405856"/>
                <a:gd name="connsiteX222" fmla="*/ 2843906 w 5012218"/>
                <a:gd name="connsiteY222" fmla="*/ 1284105 h 4405856"/>
                <a:gd name="connsiteX223" fmla="*/ 2858647 w 5012218"/>
                <a:gd name="connsiteY223" fmla="*/ 1160053 h 4405856"/>
                <a:gd name="connsiteX224" fmla="*/ 2953897 w 5012218"/>
                <a:gd name="connsiteY224" fmla="*/ 1086348 h 4405856"/>
                <a:gd name="connsiteX225" fmla="*/ 3059126 w 5012218"/>
                <a:gd name="connsiteY225" fmla="*/ 1063896 h 4405856"/>
                <a:gd name="connsiteX226" fmla="*/ 2996079 w 5012218"/>
                <a:gd name="connsiteY226" fmla="*/ 974089 h 4405856"/>
                <a:gd name="connsiteX227" fmla="*/ 2978843 w 5012218"/>
                <a:gd name="connsiteY227" fmla="*/ 1018766 h 4405856"/>
                <a:gd name="connsiteX228" fmla="*/ 2935528 w 5012218"/>
                <a:gd name="connsiteY228" fmla="*/ 971595 h 4405856"/>
                <a:gd name="connsiteX229" fmla="*/ 2956846 w 5012218"/>
                <a:gd name="connsiteY229" fmla="*/ 886323 h 4405856"/>
                <a:gd name="connsiteX230" fmla="*/ 3029870 w 5012218"/>
                <a:gd name="connsiteY230" fmla="*/ 789032 h 4405856"/>
                <a:gd name="connsiteX231" fmla="*/ 3012861 w 5012218"/>
                <a:gd name="connsiteY231" fmla="*/ 682443 h 4405856"/>
                <a:gd name="connsiteX232" fmla="*/ 2841639 w 5012218"/>
                <a:gd name="connsiteY232" fmla="*/ 692194 h 4405856"/>
                <a:gd name="connsiteX233" fmla="*/ 2822361 w 5012218"/>
                <a:gd name="connsiteY233" fmla="*/ 734831 h 4405856"/>
                <a:gd name="connsiteX234" fmla="*/ 2790158 w 5012218"/>
                <a:gd name="connsiteY234" fmla="*/ 667248 h 4405856"/>
                <a:gd name="connsiteX235" fmla="*/ 2760448 w 5012218"/>
                <a:gd name="connsiteY235" fmla="*/ 707616 h 4405856"/>
                <a:gd name="connsiteX236" fmla="*/ 2574939 w 5012218"/>
                <a:gd name="connsiteY236" fmla="*/ 741180 h 4405856"/>
                <a:gd name="connsiteX0" fmla="*/ 2582141 w 5019420"/>
                <a:gd name="connsiteY0" fmla="*/ 741180 h 4405856"/>
                <a:gd name="connsiteX1" fmla="*/ 2256022 w 5019420"/>
                <a:gd name="connsiteY1" fmla="*/ 583337 h 4405856"/>
                <a:gd name="connsiteX2" fmla="*/ 2295934 w 5019420"/>
                <a:gd name="connsiteY2" fmla="*/ 433432 h 4405856"/>
                <a:gd name="connsiteX3" fmla="*/ 2241960 w 5019420"/>
                <a:gd name="connsiteY3" fmla="*/ 423907 h 4405856"/>
                <a:gd name="connsiteX4" fmla="*/ 2238785 w 5019420"/>
                <a:gd name="connsiteY4" fmla="*/ 395333 h 4405856"/>
                <a:gd name="connsiteX5" fmla="*/ 2283235 w 5019420"/>
                <a:gd name="connsiteY5" fmla="*/ 403270 h 4405856"/>
                <a:gd name="connsiteX6" fmla="*/ 2226085 w 5019420"/>
                <a:gd name="connsiteY6" fmla="*/ 315957 h 4405856"/>
                <a:gd name="connsiteX7" fmla="*/ 2237197 w 5019420"/>
                <a:gd name="connsiteY7" fmla="*/ 355645 h 4405856"/>
                <a:gd name="connsiteX8" fmla="*/ 2184809 w 5019420"/>
                <a:gd name="connsiteY8" fmla="*/ 320720 h 4405856"/>
                <a:gd name="connsiteX9" fmla="*/ 2205447 w 5019420"/>
                <a:gd name="connsiteY9" fmla="*/ 287383 h 4405856"/>
                <a:gd name="connsiteX10" fmla="*/ 2170522 w 5019420"/>
                <a:gd name="connsiteY10" fmla="*/ 225472 h 4405856"/>
                <a:gd name="connsiteX11" fmla="*/ 2203859 w 5019420"/>
                <a:gd name="connsiteY11" fmla="*/ 227061 h 4405856"/>
                <a:gd name="connsiteX12" fmla="*/ 2160997 w 5019420"/>
                <a:gd name="connsiteY12" fmla="*/ 133398 h 4405856"/>
                <a:gd name="connsiteX13" fmla="*/ 2135598 w 5019420"/>
                <a:gd name="connsiteY13" fmla="*/ 131810 h 4405856"/>
                <a:gd name="connsiteX14" fmla="*/ 2124485 w 5019420"/>
                <a:gd name="connsiteY14" fmla="*/ 84185 h 4405856"/>
                <a:gd name="connsiteX15" fmla="*/ 2156234 w 5019420"/>
                <a:gd name="connsiteY15" fmla="*/ 66723 h 4405856"/>
                <a:gd name="connsiteX16" fmla="*/ 2151472 w 5019420"/>
                <a:gd name="connsiteY16" fmla="*/ 23861 h 4405856"/>
                <a:gd name="connsiteX17" fmla="*/ 2092735 w 5019420"/>
                <a:gd name="connsiteY17" fmla="*/ 28624 h 4405856"/>
                <a:gd name="connsiteX18" fmla="*/ 1899060 w 5019420"/>
                <a:gd name="connsiteY18" fmla="*/ 127049 h 4405856"/>
                <a:gd name="connsiteX19" fmla="*/ 1864135 w 5019420"/>
                <a:gd name="connsiteY19" fmla="*/ 252462 h 4405856"/>
                <a:gd name="connsiteX20" fmla="*/ 1868897 w 5019420"/>
                <a:gd name="connsiteY20" fmla="*/ 288974 h 4405856"/>
                <a:gd name="connsiteX21" fmla="*/ 1840322 w 5019420"/>
                <a:gd name="connsiteY21" fmla="*/ 303261 h 4405856"/>
                <a:gd name="connsiteX22" fmla="*/ 1908584 w 5019420"/>
                <a:gd name="connsiteY22" fmla="*/ 482645 h 4405856"/>
                <a:gd name="connsiteX23" fmla="*/ 1821273 w 5019420"/>
                <a:gd name="connsiteY23" fmla="*/ 400099 h 4405856"/>
                <a:gd name="connsiteX24" fmla="*/ 1770472 w 5019420"/>
                <a:gd name="connsiteY24" fmla="*/ 366762 h 4405856"/>
                <a:gd name="connsiteX25" fmla="*/ 1741897 w 5019420"/>
                <a:gd name="connsiteY25" fmla="*/ 401687 h 4405856"/>
                <a:gd name="connsiteX26" fmla="*/ 1740310 w 5019420"/>
                <a:gd name="connsiteY26" fmla="*/ 515987 h 4405856"/>
                <a:gd name="connsiteX27" fmla="*/ 1754597 w 5019420"/>
                <a:gd name="connsiteY27" fmla="*/ 612820 h 4405856"/>
                <a:gd name="connsiteX28" fmla="*/ 1672047 w 5019420"/>
                <a:gd name="connsiteY28" fmla="*/ 620761 h 4405856"/>
                <a:gd name="connsiteX29" fmla="*/ 1695860 w 5019420"/>
                <a:gd name="connsiteY29" fmla="*/ 590598 h 4405856"/>
                <a:gd name="connsiteX30" fmla="*/ 1632360 w 5019420"/>
                <a:gd name="connsiteY30" fmla="*/ 547736 h 4405856"/>
                <a:gd name="connsiteX31" fmla="*/ 1591085 w 5019420"/>
                <a:gd name="connsiteY31" fmla="*/ 501699 h 4405856"/>
                <a:gd name="connsiteX32" fmla="*/ 1541872 w 5019420"/>
                <a:gd name="connsiteY32" fmla="*/ 512811 h 4405856"/>
                <a:gd name="connsiteX33" fmla="*/ 1570447 w 5019420"/>
                <a:gd name="connsiteY33" fmla="*/ 446136 h 4405856"/>
                <a:gd name="connsiteX34" fmla="*/ 1540284 w 5019420"/>
                <a:gd name="connsiteY34" fmla="*/ 481062 h 4405856"/>
                <a:gd name="connsiteX35" fmla="*/ 1506947 w 5019420"/>
                <a:gd name="connsiteY35" fmla="*/ 423911 h 4405856"/>
                <a:gd name="connsiteX36" fmla="*/ 1487897 w 5019420"/>
                <a:gd name="connsiteY36" fmla="*/ 417561 h 4405856"/>
                <a:gd name="connsiteX37" fmla="*/ 1486310 w 5019420"/>
                <a:gd name="connsiteY37" fmla="*/ 376287 h 4405856"/>
                <a:gd name="connsiteX38" fmla="*/ 1451385 w 5019420"/>
                <a:gd name="connsiteY38" fmla="*/ 273100 h 4405856"/>
                <a:gd name="connsiteX39" fmla="*/ 1411697 w 5019420"/>
                <a:gd name="connsiteY39" fmla="*/ 219123 h 4405856"/>
                <a:gd name="connsiteX40" fmla="*/ 1487898 w 5019420"/>
                <a:gd name="connsiteY40" fmla="*/ 282624 h 4405856"/>
                <a:gd name="connsiteX41" fmla="*/ 1546636 w 5019420"/>
                <a:gd name="connsiteY41" fmla="*/ 320723 h 4405856"/>
                <a:gd name="connsiteX42" fmla="*/ 1570447 w 5019420"/>
                <a:gd name="connsiteY42" fmla="*/ 281036 h 4405856"/>
                <a:gd name="connsiteX43" fmla="*/ 1589497 w 5019420"/>
                <a:gd name="connsiteY43" fmla="*/ 215949 h 4405856"/>
                <a:gd name="connsiteX44" fmla="*/ 1551397 w 5019420"/>
                <a:gd name="connsiteY44" fmla="*/ 185786 h 4405856"/>
                <a:gd name="connsiteX45" fmla="*/ 1578385 w 5019420"/>
                <a:gd name="connsiteY45" fmla="*/ 144511 h 4405856"/>
                <a:gd name="connsiteX46" fmla="*/ 1530760 w 5019420"/>
                <a:gd name="connsiteY46" fmla="*/ 50848 h 4405856"/>
                <a:gd name="connsiteX47" fmla="*/ 1513297 w 5019420"/>
                <a:gd name="connsiteY47" fmla="*/ 6399 h 4405856"/>
                <a:gd name="connsiteX48" fmla="*/ 1376772 w 5019420"/>
                <a:gd name="connsiteY48" fmla="*/ 120699 h 4405856"/>
                <a:gd name="connsiteX49" fmla="*/ 1314859 w 5019420"/>
                <a:gd name="connsiteY49" fmla="*/ 115936 h 4405856"/>
                <a:gd name="connsiteX50" fmla="*/ 1302160 w 5019420"/>
                <a:gd name="connsiteY50" fmla="*/ 57199 h 4405856"/>
                <a:gd name="connsiteX51" fmla="*/ 1216435 w 5019420"/>
                <a:gd name="connsiteY51" fmla="*/ 104824 h 4405856"/>
                <a:gd name="connsiteX52" fmla="*/ 1152935 w 5019420"/>
                <a:gd name="connsiteY52" fmla="*/ 139748 h 4405856"/>
                <a:gd name="connsiteX53" fmla="*/ 1057684 w 5019420"/>
                <a:gd name="connsiteY53" fmla="*/ 147686 h 4405856"/>
                <a:gd name="connsiteX54" fmla="*/ 1035460 w 5019420"/>
                <a:gd name="connsiteY54" fmla="*/ 177849 h 4405856"/>
                <a:gd name="connsiteX55" fmla="*/ 998947 w 5019420"/>
                <a:gd name="connsiteY55" fmla="*/ 201661 h 4405856"/>
                <a:gd name="connsiteX56" fmla="*/ 1033873 w 5019420"/>
                <a:gd name="connsiteY56" fmla="*/ 288974 h 4405856"/>
                <a:gd name="connsiteX57" fmla="*/ 901204 w 5019420"/>
                <a:gd name="connsiteY57" fmla="*/ 542516 h 4405856"/>
                <a:gd name="connsiteX58" fmla="*/ 847229 w 5019420"/>
                <a:gd name="connsiteY58" fmla="*/ 580843 h 4405856"/>
                <a:gd name="connsiteX59" fmla="*/ 919120 w 5019420"/>
                <a:gd name="connsiteY59" fmla="*/ 633231 h 4405856"/>
                <a:gd name="connsiteX60" fmla="*/ 882154 w 5019420"/>
                <a:gd name="connsiteY60" fmla="*/ 673825 h 4405856"/>
                <a:gd name="connsiteX61" fmla="*/ 899617 w 5019420"/>
                <a:gd name="connsiteY61" fmla="*/ 720316 h 4405856"/>
                <a:gd name="connsiteX62" fmla="*/ 830900 w 5019420"/>
                <a:gd name="connsiteY62" fmla="*/ 701719 h 4405856"/>
                <a:gd name="connsiteX63" fmla="*/ 775792 w 5019420"/>
                <a:gd name="connsiteY63" fmla="*/ 726665 h 4405856"/>
                <a:gd name="connsiteX64" fmla="*/ 708890 w 5019420"/>
                <a:gd name="connsiteY64" fmla="*/ 695143 h 4405856"/>
                <a:gd name="connsiteX65" fmla="*/ 710478 w 5019420"/>
                <a:gd name="connsiteY65" fmla="*/ 652734 h 4405856"/>
                <a:gd name="connsiteX66" fmla="*/ 598899 w 5019420"/>
                <a:gd name="connsiteY66" fmla="*/ 675412 h 4405856"/>
                <a:gd name="connsiteX67" fmla="*/ 589148 w 5019420"/>
                <a:gd name="connsiteY67" fmla="*/ 760457 h 4405856"/>
                <a:gd name="connsiteX68" fmla="*/ 510000 w 5019420"/>
                <a:gd name="connsiteY68" fmla="*/ 865236 h 4405856"/>
                <a:gd name="connsiteX69" fmla="*/ 424275 w 5019420"/>
                <a:gd name="connsiteY69" fmla="*/ 828724 h 4405856"/>
                <a:gd name="connsiteX70" fmla="*/ 398875 w 5019420"/>
                <a:gd name="connsiteY70" fmla="*/ 869999 h 4405856"/>
                <a:gd name="connsiteX71" fmla="*/ 333788 w 5019420"/>
                <a:gd name="connsiteY71" fmla="*/ 812848 h 4405856"/>
                <a:gd name="connsiteX72" fmla="*/ 308389 w 5019420"/>
                <a:gd name="connsiteY72" fmla="*/ 881111 h 4405856"/>
                <a:gd name="connsiteX73" fmla="*/ 249651 w 5019420"/>
                <a:gd name="connsiteY73" fmla="*/ 873173 h 4405856"/>
                <a:gd name="connsiteX74" fmla="*/ 209963 w 5019420"/>
                <a:gd name="connsiteY74" fmla="*/ 787449 h 4405856"/>
                <a:gd name="connsiteX75" fmla="*/ 28989 w 5019420"/>
                <a:gd name="connsiteY75" fmla="*/ 917623 h 4405856"/>
                <a:gd name="connsiteX76" fmla="*/ 30577 w 5019420"/>
                <a:gd name="connsiteY76" fmla="*/ 970011 h 4405856"/>
                <a:gd name="connsiteX77" fmla="*/ 14702 w 5019420"/>
                <a:gd name="connsiteY77" fmla="*/ 996999 h 4405856"/>
                <a:gd name="connsiteX78" fmla="*/ 11527 w 5019420"/>
                <a:gd name="connsiteY78" fmla="*/ 1000174 h 4405856"/>
                <a:gd name="connsiteX79" fmla="*/ 171865 w 5019420"/>
                <a:gd name="connsiteY79" fmla="*/ 1135111 h 4405856"/>
                <a:gd name="connsiteX80" fmla="*/ 323354 w 5019420"/>
                <a:gd name="connsiteY80" fmla="*/ 1394776 h 4405856"/>
                <a:gd name="connsiteX81" fmla="*/ 832488 w 5019420"/>
                <a:gd name="connsiteY81" fmla="*/ 2288539 h 4405856"/>
                <a:gd name="connsiteX82" fmla="*/ 847003 w 5019420"/>
                <a:gd name="connsiteY82" fmla="*/ 2324825 h 4405856"/>
                <a:gd name="connsiteX83" fmla="*/ 861517 w 5019420"/>
                <a:gd name="connsiteY83" fmla="*/ 2390139 h 4405856"/>
                <a:gd name="connsiteX84" fmla="*/ 883288 w 5019420"/>
                <a:gd name="connsiteY84" fmla="*/ 2440939 h 4405856"/>
                <a:gd name="connsiteX85" fmla="*/ 919574 w 5019420"/>
                <a:gd name="connsiteY85" fmla="*/ 2557053 h 4405856"/>
                <a:gd name="connsiteX86" fmla="*/ 941345 w 5019420"/>
                <a:gd name="connsiteY86" fmla="*/ 2622368 h 4405856"/>
                <a:gd name="connsiteX87" fmla="*/ 948603 w 5019420"/>
                <a:gd name="connsiteY87" fmla="*/ 2644139 h 4405856"/>
                <a:gd name="connsiteX88" fmla="*/ 970374 w 5019420"/>
                <a:gd name="connsiteY88" fmla="*/ 2687682 h 4405856"/>
                <a:gd name="connsiteX89" fmla="*/ 992145 w 5019420"/>
                <a:gd name="connsiteY89" fmla="*/ 2738482 h 4405856"/>
                <a:gd name="connsiteX90" fmla="*/ 999403 w 5019420"/>
                <a:gd name="connsiteY90" fmla="*/ 2767511 h 4405856"/>
                <a:gd name="connsiteX91" fmla="*/ 1035688 w 5019420"/>
                <a:gd name="connsiteY91" fmla="*/ 2818311 h 4405856"/>
                <a:gd name="connsiteX92" fmla="*/ 1057460 w 5019420"/>
                <a:gd name="connsiteY92" fmla="*/ 2876368 h 4405856"/>
                <a:gd name="connsiteX93" fmla="*/ 1079231 w 5019420"/>
                <a:gd name="connsiteY93" fmla="*/ 2898139 h 4405856"/>
                <a:gd name="connsiteX94" fmla="*/ 1115517 w 5019420"/>
                <a:gd name="connsiteY94" fmla="*/ 2970711 h 4405856"/>
                <a:gd name="connsiteX95" fmla="*/ 1151803 w 5019420"/>
                <a:gd name="connsiteY95" fmla="*/ 3021511 h 4405856"/>
                <a:gd name="connsiteX96" fmla="*/ 1159060 w 5019420"/>
                <a:gd name="connsiteY96" fmla="*/ 3043282 h 4405856"/>
                <a:gd name="connsiteX97" fmla="*/ 1209860 w 5019420"/>
                <a:gd name="connsiteY97" fmla="*/ 3108596 h 4405856"/>
                <a:gd name="connsiteX98" fmla="*/ 1238888 w 5019420"/>
                <a:gd name="connsiteY98" fmla="*/ 3173911 h 4405856"/>
                <a:gd name="connsiteX99" fmla="*/ 1260660 w 5019420"/>
                <a:gd name="connsiteY99" fmla="*/ 3202939 h 4405856"/>
                <a:gd name="connsiteX100" fmla="*/ 1275174 w 5019420"/>
                <a:gd name="connsiteY100" fmla="*/ 3260996 h 4405856"/>
                <a:gd name="connsiteX101" fmla="*/ 1282431 w 5019420"/>
                <a:gd name="connsiteY101" fmla="*/ 3282768 h 4405856"/>
                <a:gd name="connsiteX102" fmla="*/ 1289688 w 5019420"/>
                <a:gd name="connsiteY102" fmla="*/ 3311796 h 4405856"/>
                <a:gd name="connsiteX103" fmla="*/ 1296945 w 5019420"/>
                <a:gd name="connsiteY103" fmla="*/ 3377111 h 4405856"/>
                <a:gd name="connsiteX104" fmla="*/ 1318717 w 5019420"/>
                <a:gd name="connsiteY104" fmla="*/ 3435168 h 4405856"/>
                <a:gd name="connsiteX105" fmla="*/ 1347745 w 5019420"/>
                <a:gd name="connsiteY105" fmla="*/ 3478711 h 4405856"/>
                <a:gd name="connsiteX106" fmla="*/ 1376774 w 5019420"/>
                <a:gd name="connsiteY106" fmla="*/ 3529511 h 4405856"/>
                <a:gd name="connsiteX107" fmla="*/ 1405803 w 5019420"/>
                <a:gd name="connsiteY107" fmla="*/ 3551282 h 4405856"/>
                <a:gd name="connsiteX108" fmla="*/ 1449345 w 5019420"/>
                <a:gd name="connsiteY108" fmla="*/ 3594825 h 4405856"/>
                <a:gd name="connsiteX109" fmla="*/ 1478374 w 5019420"/>
                <a:gd name="connsiteY109" fmla="*/ 3616596 h 4405856"/>
                <a:gd name="connsiteX110" fmla="*/ 1514660 w 5019420"/>
                <a:gd name="connsiteY110" fmla="*/ 3660139 h 4405856"/>
                <a:gd name="connsiteX111" fmla="*/ 1543688 w 5019420"/>
                <a:gd name="connsiteY111" fmla="*/ 3681911 h 4405856"/>
                <a:gd name="connsiteX112" fmla="*/ 1616260 w 5019420"/>
                <a:gd name="connsiteY112" fmla="*/ 3747225 h 4405856"/>
                <a:gd name="connsiteX113" fmla="*/ 1652545 w 5019420"/>
                <a:gd name="connsiteY113" fmla="*/ 3790768 h 4405856"/>
                <a:gd name="connsiteX114" fmla="*/ 1674317 w 5019420"/>
                <a:gd name="connsiteY114" fmla="*/ 3805282 h 4405856"/>
                <a:gd name="connsiteX115" fmla="*/ 1710603 w 5019420"/>
                <a:gd name="connsiteY115" fmla="*/ 3848825 h 4405856"/>
                <a:gd name="connsiteX116" fmla="*/ 1739631 w 5019420"/>
                <a:gd name="connsiteY116" fmla="*/ 3870596 h 4405856"/>
                <a:gd name="connsiteX117" fmla="*/ 1833974 w 5019420"/>
                <a:gd name="connsiteY117" fmla="*/ 3914139 h 4405856"/>
                <a:gd name="connsiteX118" fmla="*/ 2283917 w 5019420"/>
                <a:gd name="connsiteY118" fmla="*/ 3899625 h 4405856"/>
                <a:gd name="connsiteX119" fmla="*/ 2334717 w 5019420"/>
                <a:gd name="connsiteY119" fmla="*/ 3885111 h 4405856"/>
                <a:gd name="connsiteX120" fmla="*/ 2421803 w 5019420"/>
                <a:gd name="connsiteY120" fmla="*/ 3877853 h 4405856"/>
                <a:gd name="connsiteX121" fmla="*/ 2501631 w 5019420"/>
                <a:gd name="connsiteY121" fmla="*/ 3863339 h 4405856"/>
                <a:gd name="connsiteX122" fmla="*/ 2559688 w 5019420"/>
                <a:gd name="connsiteY122" fmla="*/ 3856082 h 4405856"/>
                <a:gd name="connsiteX123" fmla="*/ 2588717 w 5019420"/>
                <a:gd name="connsiteY123" fmla="*/ 3841568 h 4405856"/>
                <a:gd name="connsiteX124" fmla="*/ 2654031 w 5019420"/>
                <a:gd name="connsiteY124" fmla="*/ 3819796 h 4405856"/>
                <a:gd name="connsiteX125" fmla="*/ 2690317 w 5019420"/>
                <a:gd name="connsiteY125" fmla="*/ 3805282 h 4405856"/>
                <a:gd name="connsiteX126" fmla="*/ 2791917 w 5019420"/>
                <a:gd name="connsiteY126" fmla="*/ 3790768 h 4405856"/>
                <a:gd name="connsiteX127" fmla="*/ 2820945 w 5019420"/>
                <a:gd name="connsiteY127" fmla="*/ 3783511 h 4405856"/>
                <a:gd name="connsiteX128" fmla="*/ 3441431 w 5019420"/>
                <a:gd name="connsiteY128" fmla="*/ 4130265 h 4405856"/>
                <a:gd name="connsiteX129" fmla="*/ 3527835 w 5019420"/>
                <a:gd name="connsiteY129" fmla="*/ 4316455 h 4405856"/>
                <a:gd name="connsiteX130" fmla="*/ 3588160 w 5019420"/>
                <a:gd name="connsiteY130" fmla="*/ 4375193 h 4405856"/>
                <a:gd name="connsiteX131" fmla="*/ 3599272 w 5019420"/>
                <a:gd name="connsiteY131" fmla="*/ 4345030 h 4405856"/>
                <a:gd name="connsiteX132" fmla="*/ 3645310 w 5019420"/>
                <a:gd name="connsiteY132" fmla="*/ 4318042 h 4405856"/>
                <a:gd name="connsiteX133" fmla="*/ 3696110 w 5019420"/>
                <a:gd name="connsiteY133" fmla="*/ 4391068 h 4405856"/>
                <a:gd name="connsiteX134" fmla="*/ 3745323 w 5019420"/>
                <a:gd name="connsiteY134" fmla="*/ 4394243 h 4405856"/>
                <a:gd name="connsiteX135" fmla="*/ 3700872 w 5019420"/>
                <a:gd name="connsiteY135" fmla="*/ 4300581 h 4405856"/>
                <a:gd name="connsiteX136" fmla="*/ 3658010 w 5019420"/>
                <a:gd name="connsiteY136" fmla="*/ 4232318 h 4405856"/>
                <a:gd name="connsiteX137" fmla="*/ 3700873 w 5019420"/>
                <a:gd name="connsiteY137" fmla="*/ 4216442 h 4405856"/>
                <a:gd name="connsiteX138" fmla="*/ 3681822 w 5019420"/>
                <a:gd name="connsiteY138" fmla="*/ 4175168 h 4405856"/>
                <a:gd name="connsiteX139" fmla="*/ 3734210 w 5019420"/>
                <a:gd name="connsiteY139" fmla="*/ 4184693 h 4405856"/>
                <a:gd name="connsiteX140" fmla="*/ 3713573 w 5019420"/>
                <a:gd name="connsiteY140" fmla="*/ 4151355 h 4405856"/>
                <a:gd name="connsiteX141" fmla="*/ 3734892 w 5019420"/>
                <a:gd name="connsiteY141" fmla="*/ 4134801 h 4405856"/>
                <a:gd name="connsiteX142" fmla="*/ 3855995 w 5019420"/>
                <a:gd name="connsiteY142" fmla="*/ 4220074 h 4405856"/>
                <a:gd name="connsiteX143" fmla="*/ 3891372 w 5019420"/>
                <a:gd name="connsiteY143" fmla="*/ 4206917 h 4405856"/>
                <a:gd name="connsiteX144" fmla="*/ 3943759 w 5019420"/>
                <a:gd name="connsiteY144" fmla="*/ 4272006 h 4405856"/>
                <a:gd name="connsiteX145" fmla="*/ 3964397 w 5019420"/>
                <a:gd name="connsiteY145" fmla="*/ 4330743 h 4405856"/>
                <a:gd name="connsiteX146" fmla="*/ 4072347 w 5019420"/>
                <a:gd name="connsiteY146" fmla="*/ 4349792 h 4405856"/>
                <a:gd name="connsiteX147" fmla="*/ 4012023 w 5019420"/>
                <a:gd name="connsiteY147" fmla="*/ 4283117 h 4405856"/>
                <a:gd name="connsiteX148" fmla="*/ 4008847 w 5019420"/>
                <a:gd name="connsiteY148" fmla="*/ 4214855 h 4405856"/>
                <a:gd name="connsiteX149" fmla="*/ 4062822 w 5019420"/>
                <a:gd name="connsiteY149" fmla="*/ 4270418 h 4405856"/>
                <a:gd name="connsiteX150" fmla="*/ 4112035 w 5019420"/>
                <a:gd name="connsiteY150" fmla="*/ 4275180 h 4405856"/>
                <a:gd name="connsiteX151" fmla="*/ 4105685 w 5019420"/>
                <a:gd name="connsiteY151" fmla="*/ 4225968 h 4405856"/>
                <a:gd name="connsiteX152" fmla="*/ 4166010 w 5019420"/>
                <a:gd name="connsiteY152" fmla="*/ 4230730 h 4405856"/>
                <a:gd name="connsiteX153" fmla="*/ 4227922 w 5019420"/>
                <a:gd name="connsiteY153" fmla="*/ 4273592 h 4405856"/>
                <a:gd name="connsiteX154" fmla="*/ 4259672 w 5019420"/>
                <a:gd name="connsiteY154" fmla="*/ 4260893 h 4405856"/>
                <a:gd name="connsiteX155" fmla="*/ 4253323 w 5019420"/>
                <a:gd name="connsiteY155" fmla="*/ 4225968 h 4405856"/>
                <a:gd name="connsiteX156" fmla="*/ 4294598 w 5019420"/>
                <a:gd name="connsiteY156" fmla="*/ 4202156 h 4405856"/>
                <a:gd name="connsiteX157" fmla="*/ 4378735 w 5019420"/>
                <a:gd name="connsiteY157" fmla="*/ 4259306 h 4405856"/>
                <a:gd name="connsiteX158" fmla="*/ 4396198 w 5019420"/>
                <a:gd name="connsiteY158" fmla="*/ 4157708 h 4405856"/>
                <a:gd name="connsiteX159" fmla="*/ 4370798 w 5019420"/>
                <a:gd name="connsiteY159" fmla="*/ 4135482 h 4405856"/>
                <a:gd name="connsiteX160" fmla="*/ 4297772 w 5019420"/>
                <a:gd name="connsiteY160" fmla="*/ 4092619 h 4405856"/>
                <a:gd name="connsiteX161" fmla="*/ 4319997 w 5019420"/>
                <a:gd name="connsiteY161" fmla="*/ 4067220 h 4405856"/>
                <a:gd name="connsiteX162" fmla="*/ 4340635 w 5019420"/>
                <a:gd name="connsiteY162" fmla="*/ 4044994 h 4405856"/>
                <a:gd name="connsiteX163" fmla="*/ 4394610 w 5019420"/>
                <a:gd name="connsiteY163" fmla="*/ 4076745 h 4405856"/>
                <a:gd name="connsiteX164" fmla="*/ 4400960 w 5019420"/>
                <a:gd name="connsiteY164" fmla="*/ 4032295 h 4405856"/>
                <a:gd name="connsiteX165" fmla="*/ 4345397 w 5019420"/>
                <a:gd name="connsiteY165" fmla="*/ 4008482 h 4405856"/>
                <a:gd name="connsiteX166" fmla="*/ 4343810 w 5019420"/>
                <a:gd name="connsiteY166" fmla="*/ 3998958 h 4405856"/>
                <a:gd name="connsiteX167" fmla="*/ 4331109 w 5019420"/>
                <a:gd name="connsiteY167" fmla="*/ 3960859 h 4405856"/>
                <a:gd name="connsiteX168" fmla="*/ 4337459 w 5019420"/>
                <a:gd name="connsiteY168" fmla="*/ 3913233 h 4405856"/>
                <a:gd name="connsiteX169" fmla="*/ 4348572 w 5019420"/>
                <a:gd name="connsiteY169" fmla="*/ 3857670 h 4405856"/>
                <a:gd name="connsiteX170" fmla="*/ 4310472 w 5019420"/>
                <a:gd name="connsiteY170" fmla="*/ 3827508 h 4405856"/>
                <a:gd name="connsiteX171" fmla="*/ 4343809 w 5019420"/>
                <a:gd name="connsiteY171" fmla="*/ 3817983 h 4405856"/>
                <a:gd name="connsiteX172" fmla="*/ 4321584 w 5019420"/>
                <a:gd name="connsiteY172" fmla="*/ 3781470 h 4405856"/>
                <a:gd name="connsiteX173" fmla="*/ 4359685 w 5019420"/>
                <a:gd name="connsiteY173" fmla="*/ 3776709 h 4405856"/>
                <a:gd name="connsiteX174" fmla="*/ 4366034 w 5019420"/>
                <a:gd name="connsiteY174" fmla="*/ 3743370 h 4405856"/>
                <a:gd name="connsiteX175" fmla="*/ 4427948 w 5019420"/>
                <a:gd name="connsiteY175" fmla="*/ 3752897 h 4405856"/>
                <a:gd name="connsiteX176" fmla="*/ 4461061 w 5019420"/>
                <a:gd name="connsiteY176" fmla="*/ 3768089 h 4405856"/>
                <a:gd name="connsiteX177" fmla="*/ 4427268 w 5019420"/>
                <a:gd name="connsiteY177" fmla="*/ 3809137 h 4405856"/>
                <a:gd name="connsiteX178" fmla="*/ 4466276 w 5019420"/>
                <a:gd name="connsiteY178" fmla="*/ 3916633 h 4405856"/>
                <a:gd name="connsiteX179" fmla="*/ 4518663 w 5019420"/>
                <a:gd name="connsiteY179" fmla="*/ 3947931 h 4405856"/>
                <a:gd name="connsiteX180" fmla="*/ 4570597 w 5019420"/>
                <a:gd name="connsiteY180" fmla="*/ 3905749 h 4405856"/>
                <a:gd name="connsiteX181" fmla="*/ 4656322 w 5019420"/>
                <a:gd name="connsiteY181" fmla="*/ 3857216 h 4405856"/>
                <a:gd name="connsiteX182" fmla="*/ 4639086 w 5019420"/>
                <a:gd name="connsiteY182" fmla="*/ 3768315 h 4405856"/>
                <a:gd name="connsiteX183" fmla="*/ 4716420 w 5019420"/>
                <a:gd name="connsiteY183" fmla="*/ 3635646 h 4405856"/>
                <a:gd name="connsiteX184" fmla="*/ 5008974 w 5019420"/>
                <a:gd name="connsiteY184" fmla="*/ 3302498 h 4405856"/>
                <a:gd name="connsiteX185" fmla="*/ 4927557 w 5019420"/>
                <a:gd name="connsiteY185" fmla="*/ 3293426 h 4405856"/>
                <a:gd name="connsiteX186" fmla="*/ 4932094 w 5019420"/>
                <a:gd name="connsiteY186" fmla="*/ 3201578 h 4405856"/>
                <a:gd name="connsiteX187" fmla="*/ 4883107 w 5019420"/>
                <a:gd name="connsiteY187" fmla="*/ 3176406 h 4405856"/>
                <a:gd name="connsiteX188" fmla="*/ 4798970 w 5019420"/>
                <a:gd name="connsiteY188" fmla="*/ 3207928 h 4405856"/>
                <a:gd name="connsiteX189" fmla="*/ 4762231 w 5019420"/>
                <a:gd name="connsiteY189" fmla="*/ 3171643 h 4405856"/>
                <a:gd name="connsiteX190" fmla="*/ 4806908 w 5019420"/>
                <a:gd name="connsiteY190" fmla="*/ 3148738 h 4405856"/>
                <a:gd name="connsiteX191" fmla="*/ 4677641 w 5019420"/>
                <a:gd name="connsiteY191" fmla="*/ 2935559 h 4405856"/>
                <a:gd name="connsiteX192" fmla="*/ 4692607 w 5019420"/>
                <a:gd name="connsiteY192" fmla="*/ 2905396 h 4405856"/>
                <a:gd name="connsiteX193" fmla="*/ 4669022 w 5019420"/>
                <a:gd name="connsiteY193" fmla="*/ 2789736 h 4405856"/>
                <a:gd name="connsiteX194" fmla="*/ 4510273 w 5019420"/>
                <a:gd name="connsiteY194" fmla="*/ 2778850 h 4405856"/>
                <a:gd name="connsiteX195" fmla="*/ 4476935 w 5019420"/>
                <a:gd name="connsiteY195" fmla="*/ 2827608 h 4405856"/>
                <a:gd name="connsiteX196" fmla="*/ 4388035 w 5019420"/>
                <a:gd name="connsiteY196" fmla="*/ 2842124 h 4405856"/>
                <a:gd name="connsiteX197" fmla="*/ 4394385 w 5019420"/>
                <a:gd name="connsiteY197" fmla="*/ 2820125 h 4405856"/>
                <a:gd name="connsiteX198" fmla="*/ 4340863 w 5019420"/>
                <a:gd name="connsiteY198" fmla="*/ 2804024 h 4405856"/>
                <a:gd name="connsiteX199" fmla="*/ 4316144 w 5019420"/>
                <a:gd name="connsiteY199" fmla="*/ 2638923 h 4405856"/>
                <a:gd name="connsiteX200" fmla="*/ 4035837 w 5019420"/>
                <a:gd name="connsiteY200" fmla="*/ 2572248 h 4405856"/>
                <a:gd name="connsiteX201" fmla="*/ 3899538 w 5019420"/>
                <a:gd name="connsiteY201" fmla="*/ 2615564 h 4405856"/>
                <a:gd name="connsiteX202" fmla="*/ 3767549 w 5019420"/>
                <a:gd name="connsiteY202" fmla="*/ 2608080 h 4405856"/>
                <a:gd name="connsiteX203" fmla="*/ 3635106 w 5019420"/>
                <a:gd name="connsiteY203" fmla="*/ 2497182 h 4405856"/>
                <a:gd name="connsiteX204" fmla="*/ 3421928 w 5019420"/>
                <a:gd name="connsiteY204" fmla="*/ 2193969 h 4405856"/>
                <a:gd name="connsiteX205" fmla="*/ 3023466 w 5019420"/>
                <a:gd name="connsiteY205" fmla="*/ 2054496 h 4405856"/>
                <a:gd name="connsiteX206" fmla="*/ 2786928 w 5019420"/>
                <a:gd name="connsiteY206" fmla="*/ 1741532 h 4405856"/>
                <a:gd name="connsiteX207" fmla="*/ 2820719 w 5019420"/>
                <a:gd name="connsiteY207" fmla="*/ 1716586 h 4405856"/>
                <a:gd name="connsiteX208" fmla="*/ 2880363 w 5019420"/>
                <a:gd name="connsiteY208" fmla="*/ 1799589 h 4405856"/>
                <a:gd name="connsiteX209" fmla="*/ 2900547 w 5019420"/>
                <a:gd name="connsiteY209" fmla="*/ 1782126 h 4405856"/>
                <a:gd name="connsiteX210" fmla="*/ 2943637 w 5019420"/>
                <a:gd name="connsiteY210" fmla="*/ 1812970 h 4405856"/>
                <a:gd name="connsiteX211" fmla="*/ 3032310 w 5019420"/>
                <a:gd name="connsiteY211" fmla="*/ 1759221 h 4405856"/>
                <a:gd name="connsiteX212" fmla="*/ 3048412 w 5019420"/>
                <a:gd name="connsiteY212" fmla="*/ 1738811 h 4405856"/>
                <a:gd name="connsiteX213" fmla="*/ 3106695 w 5019420"/>
                <a:gd name="connsiteY213" fmla="*/ 1739037 h 4405856"/>
                <a:gd name="connsiteX214" fmla="*/ 3122798 w 5019420"/>
                <a:gd name="connsiteY214" fmla="*/ 1705927 h 4405856"/>
                <a:gd name="connsiteX215" fmla="*/ 3103974 w 5019420"/>
                <a:gd name="connsiteY215" fmla="*/ 1680300 h 4405856"/>
                <a:gd name="connsiteX216" fmla="*/ 3036846 w 5019420"/>
                <a:gd name="connsiteY216" fmla="*/ 1700257 h 4405856"/>
                <a:gd name="connsiteX217" fmla="*/ 3015074 w 5019420"/>
                <a:gd name="connsiteY217" fmla="*/ 1646736 h 4405856"/>
                <a:gd name="connsiteX218" fmla="*/ 3036392 w 5019420"/>
                <a:gd name="connsiteY218" fmla="*/ 1617026 h 4405856"/>
                <a:gd name="connsiteX219" fmla="*/ 2979922 w 5019420"/>
                <a:gd name="connsiteY219" fmla="*/ 1513612 h 4405856"/>
                <a:gd name="connsiteX220" fmla="*/ 2931391 w 5019420"/>
                <a:gd name="connsiteY220" fmla="*/ 1552393 h 4405856"/>
                <a:gd name="connsiteX221" fmla="*/ 2842036 w 5019420"/>
                <a:gd name="connsiteY221" fmla="*/ 1497737 h 4405856"/>
                <a:gd name="connsiteX222" fmla="*/ 2893970 w 5019420"/>
                <a:gd name="connsiteY222" fmla="*/ 1405208 h 4405856"/>
                <a:gd name="connsiteX223" fmla="*/ 2851108 w 5019420"/>
                <a:gd name="connsiteY223" fmla="*/ 1284105 h 4405856"/>
                <a:gd name="connsiteX224" fmla="*/ 2865849 w 5019420"/>
                <a:gd name="connsiteY224" fmla="*/ 1160053 h 4405856"/>
                <a:gd name="connsiteX225" fmla="*/ 2961099 w 5019420"/>
                <a:gd name="connsiteY225" fmla="*/ 1086348 h 4405856"/>
                <a:gd name="connsiteX226" fmla="*/ 3066328 w 5019420"/>
                <a:gd name="connsiteY226" fmla="*/ 1063896 h 4405856"/>
                <a:gd name="connsiteX227" fmla="*/ 3003281 w 5019420"/>
                <a:gd name="connsiteY227" fmla="*/ 974089 h 4405856"/>
                <a:gd name="connsiteX228" fmla="*/ 2986045 w 5019420"/>
                <a:gd name="connsiteY228" fmla="*/ 1018766 h 4405856"/>
                <a:gd name="connsiteX229" fmla="*/ 2942730 w 5019420"/>
                <a:gd name="connsiteY229" fmla="*/ 971595 h 4405856"/>
                <a:gd name="connsiteX230" fmla="*/ 2964048 w 5019420"/>
                <a:gd name="connsiteY230" fmla="*/ 886323 h 4405856"/>
                <a:gd name="connsiteX231" fmla="*/ 3037072 w 5019420"/>
                <a:gd name="connsiteY231" fmla="*/ 789032 h 4405856"/>
                <a:gd name="connsiteX232" fmla="*/ 3020063 w 5019420"/>
                <a:gd name="connsiteY232" fmla="*/ 682443 h 4405856"/>
                <a:gd name="connsiteX233" fmla="*/ 2848841 w 5019420"/>
                <a:gd name="connsiteY233" fmla="*/ 692194 h 4405856"/>
                <a:gd name="connsiteX234" fmla="*/ 2829563 w 5019420"/>
                <a:gd name="connsiteY234" fmla="*/ 734831 h 4405856"/>
                <a:gd name="connsiteX235" fmla="*/ 2797360 w 5019420"/>
                <a:gd name="connsiteY235" fmla="*/ 667248 h 4405856"/>
                <a:gd name="connsiteX236" fmla="*/ 2767650 w 5019420"/>
                <a:gd name="connsiteY236" fmla="*/ 707616 h 4405856"/>
                <a:gd name="connsiteX237" fmla="*/ 2582141 w 5019420"/>
                <a:gd name="connsiteY237" fmla="*/ 741180 h 4405856"/>
                <a:gd name="connsiteX0" fmla="*/ 2568373 w 5005652"/>
                <a:gd name="connsiteY0" fmla="*/ 741180 h 4405856"/>
                <a:gd name="connsiteX1" fmla="*/ 2242254 w 5005652"/>
                <a:gd name="connsiteY1" fmla="*/ 583337 h 4405856"/>
                <a:gd name="connsiteX2" fmla="*/ 2282166 w 5005652"/>
                <a:gd name="connsiteY2" fmla="*/ 433432 h 4405856"/>
                <a:gd name="connsiteX3" fmla="*/ 2228192 w 5005652"/>
                <a:gd name="connsiteY3" fmla="*/ 423907 h 4405856"/>
                <a:gd name="connsiteX4" fmla="*/ 2225017 w 5005652"/>
                <a:gd name="connsiteY4" fmla="*/ 395333 h 4405856"/>
                <a:gd name="connsiteX5" fmla="*/ 2269467 w 5005652"/>
                <a:gd name="connsiteY5" fmla="*/ 403270 h 4405856"/>
                <a:gd name="connsiteX6" fmla="*/ 2212317 w 5005652"/>
                <a:gd name="connsiteY6" fmla="*/ 315957 h 4405856"/>
                <a:gd name="connsiteX7" fmla="*/ 2223429 w 5005652"/>
                <a:gd name="connsiteY7" fmla="*/ 355645 h 4405856"/>
                <a:gd name="connsiteX8" fmla="*/ 2171041 w 5005652"/>
                <a:gd name="connsiteY8" fmla="*/ 320720 h 4405856"/>
                <a:gd name="connsiteX9" fmla="*/ 2191679 w 5005652"/>
                <a:gd name="connsiteY9" fmla="*/ 287383 h 4405856"/>
                <a:gd name="connsiteX10" fmla="*/ 2156754 w 5005652"/>
                <a:gd name="connsiteY10" fmla="*/ 225472 h 4405856"/>
                <a:gd name="connsiteX11" fmla="*/ 2190091 w 5005652"/>
                <a:gd name="connsiteY11" fmla="*/ 227061 h 4405856"/>
                <a:gd name="connsiteX12" fmla="*/ 2147229 w 5005652"/>
                <a:gd name="connsiteY12" fmla="*/ 133398 h 4405856"/>
                <a:gd name="connsiteX13" fmla="*/ 2121830 w 5005652"/>
                <a:gd name="connsiteY13" fmla="*/ 131810 h 4405856"/>
                <a:gd name="connsiteX14" fmla="*/ 2110717 w 5005652"/>
                <a:gd name="connsiteY14" fmla="*/ 84185 h 4405856"/>
                <a:gd name="connsiteX15" fmla="*/ 2142466 w 5005652"/>
                <a:gd name="connsiteY15" fmla="*/ 66723 h 4405856"/>
                <a:gd name="connsiteX16" fmla="*/ 2137704 w 5005652"/>
                <a:gd name="connsiteY16" fmla="*/ 23861 h 4405856"/>
                <a:gd name="connsiteX17" fmla="*/ 2078967 w 5005652"/>
                <a:gd name="connsiteY17" fmla="*/ 28624 h 4405856"/>
                <a:gd name="connsiteX18" fmla="*/ 1885292 w 5005652"/>
                <a:gd name="connsiteY18" fmla="*/ 127049 h 4405856"/>
                <a:gd name="connsiteX19" fmla="*/ 1850367 w 5005652"/>
                <a:gd name="connsiteY19" fmla="*/ 252462 h 4405856"/>
                <a:gd name="connsiteX20" fmla="*/ 1855129 w 5005652"/>
                <a:gd name="connsiteY20" fmla="*/ 288974 h 4405856"/>
                <a:gd name="connsiteX21" fmla="*/ 1826554 w 5005652"/>
                <a:gd name="connsiteY21" fmla="*/ 303261 h 4405856"/>
                <a:gd name="connsiteX22" fmla="*/ 1894816 w 5005652"/>
                <a:gd name="connsiteY22" fmla="*/ 482645 h 4405856"/>
                <a:gd name="connsiteX23" fmla="*/ 1807505 w 5005652"/>
                <a:gd name="connsiteY23" fmla="*/ 400099 h 4405856"/>
                <a:gd name="connsiteX24" fmla="*/ 1756704 w 5005652"/>
                <a:gd name="connsiteY24" fmla="*/ 366762 h 4405856"/>
                <a:gd name="connsiteX25" fmla="*/ 1728129 w 5005652"/>
                <a:gd name="connsiteY25" fmla="*/ 401687 h 4405856"/>
                <a:gd name="connsiteX26" fmla="*/ 1726542 w 5005652"/>
                <a:gd name="connsiteY26" fmla="*/ 515987 h 4405856"/>
                <a:gd name="connsiteX27" fmla="*/ 1740829 w 5005652"/>
                <a:gd name="connsiteY27" fmla="*/ 612820 h 4405856"/>
                <a:gd name="connsiteX28" fmla="*/ 1658279 w 5005652"/>
                <a:gd name="connsiteY28" fmla="*/ 620761 h 4405856"/>
                <a:gd name="connsiteX29" fmla="*/ 1682092 w 5005652"/>
                <a:gd name="connsiteY29" fmla="*/ 590598 h 4405856"/>
                <a:gd name="connsiteX30" fmla="*/ 1618592 w 5005652"/>
                <a:gd name="connsiteY30" fmla="*/ 547736 h 4405856"/>
                <a:gd name="connsiteX31" fmla="*/ 1577317 w 5005652"/>
                <a:gd name="connsiteY31" fmla="*/ 501699 h 4405856"/>
                <a:gd name="connsiteX32" fmla="*/ 1528104 w 5005652"/>
                <a:gd name="connsiteY32" fmla="*/ 512811 h 4405856"/>
                <a:gd name="connsiteX33" fmla="*/ 1556679 w 5005652"/>
                <a:gd name="connsiteY33" fmla="*/ 446136 h 4405856"/>
                <a:gd name="connsiteX34" fmla="*/ 1526516 w 5005652"/>
                <a:gd name="connsiteY34" fmla="*/ 481062 h 4405856"/>
                <a:gd name="connsiteX35" fmla="*/ 1493179 w 5005652"/>
                <a:gd name="connsiteY35" fmla="*/ 423911 h 4405856"/>
                <a:gd name="connsiteX36" fmla="*/ 1474129 w 5005652"/>
                <a:gd name="connsiteY36" fmla="*/ 417561 h 4405856"/>
                <a:gd name="connsiteX37" fmla="*/ 1472542 w 5005652"/>
                <a:gd name="connsiteY37" fmla="*/ 376287 h 4405856"/>
                <a:gd name="connsiteX38" fmla="*/ 1437617 w 5005652"/>
                <a:gd name="connsiteY38" fmla="*/ 273100 h 4405856"/>
                <a:gd name="connsiteX39" fmla="*/ 1397929 w 5005652"/>
                <a:gd name="connsiteY39" fmla="*/ 219123 h 4405856"/>
                <a:gd name="connsiteX40" fmla="*/ 1474130 w 5005652"/>
                <a:gd name="connsiteY40" fmla="*/ 282624 h 4405856"/>
                <a:gd name="connsiteX41" fmla="*/ 1532868 w 5005652"/>
                <a:gd name="connsiteY41" fmla="*/ 320723 h 4405856"/>
                <a:gd name="connsiteX42" fmla="*/ 1556679 w 5005652"/>
                <a:gd name="connsiteY42" fmla="*/ 281036 h 4405856"/>
                <a:gd name="connsiteX43" fmla="*/ 1575729 w 5005652"/>
                <a:gd name="connsiteY43" fmla="*/ 215949 h 4405856"/>
                <a:gd name="connsiteX44" fmla="*/ 1537629 w 5005652"/>
                <a:gd name="connsiteY44" fmla="*/ 185786 h 4405856"/>
                <a:gd name="connsiteX45" fmla="*/ 1564617 w 5005652"/>
                <a:gd name="connsiteY45" fmla="*/ 144511 h 4405856"/>
                <a:gd name="connsiteX46" fmla="*/ 1516992 w 5005652"/>
                <a:gd name="connsiteY46" fmla="*/ 50848 h 4405856"/>
                <a:gd name="connsiteX47" fmla="*/ 1499529 w 5005652"/>
                <a:gd name="connsiteY47" fmla="*/ 6399 h 4405856"/>
                <a:gd name="connsiteX48" fmla="*/ 1363004 w 5005652"/>
                <a:gd name="connsiteY48" fmla="*/ 120699 h 4405856"/>
                <a:gd name="connsiteX49" fmla="*/ 1301091 w 5005652"/>
                <a:gd name="connsiteY49" fmla="*/ 115936 h 4405856"/>
                <a:gd name="connsiteX50" fmla="*/ 1288392 w 5005652"/>
                <a:gd name="connsiteY50" fmla="*/ 57199 h 4405856"/>
                <a:gd name="connsiteX51" fmla="*/ 1202667 w 5005652"/>
                <a:gd name="connsiteY51" fmla="*/ 104824 h 4405856"/>
                <a:gd name="connsiteX52" fmla="*/ 1139167 w 5005652"/>
                <a:gd name="connsiteY52" fmla="*/ 139748 h 4405856"/>
                <a:gd name="connsiteX53" fmla="*/ 1043916 w 5005652"/>
                <a:gd name="connsiteY53" fmla="*/ 147686 h 4405856"/>
                <a:gd name="connsiteX54" fmla="*/ 1021692 w 5005652"/>
                <a:gd name="connsiteY54" fmla="*/ 177849 h 4405856"/>
                <a:gd name="connsiteX55" fmla="*/ 985179 w 5005652"/>
                <a:gd name="connsiteY55" fmla="*/ 201661 h 4405856"/>
                <a:gd name="connsiteX56" fmla="*/ 1020105 w 5005652"/>
                <a:gd name="connsiteY56" fmla="*/ 288974 h 4405856"/>
                <a:gd name="connsiteX57" fmla="*/ 887436 w 5005652"/>
                <a:gd name="connsiteY57" fmla="*/ 542516 h 4405856"/>
                <a:gd name="connsiteX58" fmla="*/ 833461 w 5005652"/>
                <a:gd name="connsiteY58" fmla="*/ 580843 h 4405856"/>
                <a:gd name="connsiteX59" fmla="*/ 905352 w 5005652"/>
                <a:gd name="connsiteY59" fmla="*/ 633231 h 4405856"/>
                <a:gd name="connsiteX60" fmla="*/ 868386 w 5005652"/>
                <a:gd name="connsiteY60" fmla="*/ 673825 h 4405856"/>
                <a:gd name="connsiteX61" fmla="*/ 885849 w 5005652"/>
                <a:gd name="connsiteY61" fmla="*/ 720316 h 4405856"/>
                <a:gd name="connsiteX62" fmla="*/ 817132 w 5005652"/>
                <a:gd name="connsiteY62" fmla="*/ 701719 h 4405856"/>
                <a:gd name="connsiteX63" fmla="*/ 762024 w 5005652"/>
                <a:gd name="connsiteY63" fmla="*/ 726665 h 4405856"/>
                <a:gd name="connsiteX64" fmla="*/ 695122 w 5005652"/>
                <a:gd name="connsiteY64" fmla="*/ 695143 h 4405856"/>
                <a:gd name="connsiteX65" fmla="*/ 696710 w 5005652"/>
                <a:gd name="connsiteY65" fmla="*/ 652734 h 4405856"/>
                <a:gd name="connsiteX66" fmla="*/ 585131 w 5005652"/>
                <a:gd name="connsiteY66" fmla="*/ 675412 h 4405856"/>
                <a:gd name="connsiteX67" fmla="*/ 575380 w 5005652"/>
                <a:gd name="connsiteY67" fmla="*/ 760457 h 4405856"/>
                <a:gd name="connsiteX68" fmla="*/ 496232 w 5005652"/>
                <a:gd name="connsiteY68" fmla="*/ 865236 h 4405856"/>
                <a:gd name="connsiteX69" fmla="*/ 410507 w 5005652"/>
                <a:gd name="connsiteY69" fmla="*/ 828724 h 4405856"/>
                <a:gd name="connsiteX70" fmla="*/ 385107 w 5005652"/>
                <a:gd name="connsiteY70" fmla="*/ 869999 h 4405856"/>
                <a:gd name="connsiteX71" fmla="*/ 320020 w 5005652"/>
                <a:gd name="connsiteY71" fmla="*/ 812848 h 4405856"/>
                <a:gd name="connsiteX72" fmla="*/ 294621 w 5005652"/>
                <a:gd name="connsiteY72" fmla="*/ 881111 h 4405856"/>
                <a:gd name="connsiteX73" fmla="*/ 235883 w 5005652"/>
                <a:gd name="connsiteY73" fmla="*/ 873173 h 4405856"/>
                <a:gd name="connsiteX74" fmla="*/ 196195 w 5005652"/>
                <a:gd name="connsiteY74" fmla="*/ 787449 h 4405856"/>
                <a:gd name="connsiteX75" fmla="*/ 15221 w 5005652"/>
                <a:gd name="connsiteY75" fmla="*/ 917623 h 4405856"/>
                <a:gd name="connsiteX76" fmla="*/ 16809 w 5005652"/>
                <a:gd name="connsiteY76" fmla="*/ 970011 h 4405856"/>
                <a:gd name="connsiteX77" fmla="*/ 934 w 5005652"/>
                <a:gd name="connsiteY77" fmla="*/ 996999 h 4405856"/>
                <a:gd name="connsiteX78" fmla="*/ 27921 w 5005652"/>
                <a:gd name="connsiteY78" fmla="*/ 1022399 h 4405856"/>
                <a:gd name="connsiteX79" fmla="*/ 158097 w 5005652"/>
                <a:gd name="connsiteY79" fmla="*/ 1135111 h 4405856"/>
                <a:gd name="connsiteX80" fmla="*/ 309586 w 5005652"/>
                <a:gd name="connsiteY80" fmla="*/ 1394776 h 4405856"/>
                <a:gd name="connsiteX81" fmla="*/ 818720 w 5005652"/>
                <a:gd name="connsiteY81" fmla="*/ 2288539 h 4405856"/>
                <a:gd name="connsiteX82" fmla="*/ 833235 w 5005652"/>
                <a:gd name="connsiteY82" fmla="*/ 2324825 h 4405856"/>
                <a:gd name="connsiteX83" fmla="*/ 847749 w 5005652"/>
                <a:gd name="connsiteY83" fmla="*/ 2390139 h 4405856"/>
                <a:gd name="connsiteX84" fmla="*/ 869520 w 5005652"/>
                <a:gd name="connsiteY84" fmla="*/ 2440939 h 4405856"/>
                <a:gd name="connsiteX85" fmla="*/ 905806 w 5005652"/>
                <a:gd name="connsiteY85" fmla="*/ 2557053 h 4405856"/>
                <a:gd name="connsiteX86" fmla="*/ 927577 w 5005652"/>
                <a:gd name="connsiteY86" fmla="*/ 2622368 h 4405856"/>
                <a:gd name="connsiteX87" fmla="*/ 934835 w 5005652"/>
                <a:gd name="connsiteY87" fmla="*/ 2644139 h 4405856"/>
                <a:gd name="connsiteX88" fmla="*/ 956606 w 5005652"/>
                <a:gd name="connsiteY88" fmla="*/ 2687682 h 4405856"/>
                <a:gd name="connsiteX89" fmla="*/ 978377 w 5005652"/>
                <a:gd name="connsiteY89" fmla="*/ 2738482 h 4405856"/>
                <a:gd name="connsiteX90" fmla="*/ 985635 w 5005652"/>
                <a:gd name="connsiteY90" fmla="*/ 2767511 h 4405856"/>
                <a:gd name="connsiteX91" fmla="*/ 1021920 w 5005652"/>
                <a:gd name="connsiteY91" fmla="*/ 2818311 h 4405856"/>
                <a:gd name="connsiteX92" fmla="*/ 1043692 w 5005652"/>
                <a:gd name="connsiteY92" fmla="*/ 2876368 h 4405856"/>
                <a:gd name="connsiteX93" fmla="*/ 1065463 w 5005652"/>
                <a:gd name="connsiteY93" fmla="*/ 2898139 h 4405856"/>
                <a:gd name="connsiteX94" fmla="*/ 1101749 w 5005652"/>
                <a:gd name="connsiteY94" fmla="*/ 2970711 h 4405856"/>
                <a:gd name="connsiteX95" fmla="*/ 1138035 w 5005652"/>
                <a:gd name="connsiteY95" fmla="*/ 3021511 h 4405856"/>
                <a:gd name="connsiteX96" fmla="*/ 1145292 w 5005652"/>
                <a:gd name="connsiteY96" fmla="*/ 3043282 h 4405856"/>
                <a:gd name="connsiteX97" fmla="*/ 1196092 w 5005652"/>
                <a:gd name="connsiteY97" fmla="*/ 3108596 h 4405856"/>
                <a:gd name="connsiteX98" fmla="*/ 1225120 w 5005652"/>
                <a:gd name="connsiteY98" fmla="*/ 3173911 h 4405856"/>
                <a:gd name="connsiteX99" fmla="*/ 1246892 w 5005652"/>
                <a:gd name="connsiteY99" fmla="*/ 3202939 h 4405856"/>
                <a:gd name="connsiteX100" fmla="*/ 1261406 w 5005652"/>
                <a:gd name="connsiteY100" fmla="*/ 3260996 h 4405856"/>
                <a:gd name="connsiteX101" fmla="*/ 1268663 w 5005652"/>
                <a:gd name="connsiteY101" fmla="*/ 3282768 h 4405856"/>
                <a:gd name="connsiteX102" fmla="*/ 1275920 w 5005652"/>
                <a:gd name="connsiteY102" fmla="*/ 3311796 h 4405856"/>
                <a:gd name="connsiteX103" fmla="*/ 1283177 w 5005652"/>
                <a:gd name="connsiteY103" fmla="*/ 3377111 h 4405856"/>
                <a:gd name="connsiteX104" fmla="*/ 1304949 w 5005652"/>
                <a:gd name="connsiteY104" fmla="*/ 3435168 h 4405856"/>
                <a:gd name="connsiteX105" fmla="*/ 1333977 w 5005652"/>
                <a:gd name="connsiteY105" fmla="*/ 3478711 h 4405856"/>
                <a:gd name="connsiteX106" fmla="*/ 1363006 w 5005652"/>
                <a:gd name="connsiteY106" fmla="*/ 3529511 h 4405856"/>
                <a:gd name="connsiteX107" fmla="*/ 1392035 w 5005652"/>
                <a:gd name="connsiteY107" fmla="*/ 3551282 h 4405856"/>
                <a:gd name="connsiteX108" fmla="*/ 1435577 w 5005652"/>
                <a:gd name="connsiteY108" fmla="*/ 3594825 h 4405856"/>
                <a:gd name="connsiteX109" fmla="*/ 1464606 w 5005652"/>
                <a:gd name="connsiteY109" fmla="*/ 3616596 h 4405856"/>
                <a:gd name="connsiteX110" fmla="*/ 1500892 w 5005652"/>
                <a:gd name="connsiteY110" fmla="*/ 3660139 h 4405856"/>
                <a:gd name="connsiteX111" fmla="*/ 1529920 w 5005652"/>
                <a:gd name="connsiteY111" fmla="*/ 3681911 h 4405856"/>
                <a:gd name="connsiteX112" fmla="*/ 1602492 w 5005652"/>
                <a:gd name="connsiteY112" fmla="*/ 3747225 h 4405856"/>
                <a:gd name="connsiteX113" fmla="*/ 1638777 w 5005652"/>
                <a:gd name="connsiteY113" fmla="*/ 3790768 h 4405856"/>
                <a:gd name="connsiteX114" fmla="*/ 1660549 w 5005652"/>
                <a:gd name="connsiteY114" fmla="*/ 3805282 h 4405856"/>
                <a:gd name="connsiteX115" fmla="*/ 1696835 w 5005652"/>
                <a:gd name="connsiteY115" fmla="*/ 3848825 h 4405856"/>
                <a:gd name="connsiteX116" fmla="*/ 1725863 w 5005652"/>
                <a:gd name="connsiteY116" fmla="*/ 3870596 h 4405856"/>
                <a:gd name="connsiteX117" fmla="*/ 1820206 w 5005652"/>
                <a:gd name="connsiteY117" fmla="*/ 3914139 h 4405856"/>
                <a:gd name="connsiteX118" fmla="*/ 2270149 w 5005652"/>
                <a:gd name="connsiteY118" fmla="*/ 3899625 h 4405856"/>
                <a:gd name="connsiteX119" fmla="*/ 2320949 w 5005652"/>
                <a:gd name="connsiteY119" fmla="*/ 3885111 h 4405856"/>
                <a:gd name="connsiteX120" fmla="*/ 2408035 w 5005652"/>
                <a:gd name="connsiteY120" fmla="*/ 3877853 h 4405856"/>
                <a:gd name="connsiteX121" fmla="*/ 2487863 w 5005652"/>
                <a:gd name="connsiteY121" fmla="*/ 3863339 h 4405856"/>
                <a:gd name="connsiteX122" fmla="*/ 2545920 w 5005652"/>
                <a:gd name="connsiteY122" fmla="*/ 3856082 h 4405856"/>
                <a:gd name="connsiteX123" fmla="*/ 2574949 w 5005652"/>
                <a:gd name="connsiteY123" fmla="*/ 3841568 h 4405856"/>
                <a:gd name="connsiteX124" fmla="*/ 2640263 w 5005652"/>
                <a:gd name="connsiteY124" fmla="*/ 3819796 h 4405856"/>
                <a:gd name="connsiteX125" fmla="*/ 2676549 w 5005652"/>
                <a:gd name="connsiteY125" fmla="*/ 3805282 h 4405856"/>
                <a:gd name="connsiteX126" fmla="*/ 2778149 w 5005652"/>
                <a:gd name="connsiteY126" fmla="*/ 3790768 h 4405856"/>
                <a:gd name="connsiteX127" fmla="*/ 2807177 w 5005652"/>
                <a:gd name="connsiteY127" fmla="*/ 3783511 h 4405856"/>
                <a:gd name="connsiteX128" fmla="*/ 3427663 w 5005652"/>
                <a:gd name="connsiteY128" fmla="*/ 4130265 h 4405856"/>
                <a:gd name="connsiteX129" fmla="*/ 3514067 w 5005652"/>
                <a:gd name="connsiteY129" fmla="*/ 4316455 h 4405856"/>
                <a:gd name="connsiteX130" fmla="*/ 3574392 w 5005652"/>
                <a:gd name="connsiteY130" fmla="*/ 4375193 h 4405856"/>
                <a:gd name="connsiteX131" fmla="*/ 3585504 w 5005652"/>
                <a:gd name="connsiteY131" fmla="*/ 4345030 h 4405856"/>
                <a:gd name="connsiteX132" fmla="*/ 3631542 w 5005652"/>
                <a:gd name="connsiteY132" fmla="*/ 4318042 h 4405856"/>
                <a:gd name="connsiteX133" fmla="*/ 3682342 w 5005652"/>
                <a:gd name="connsiteY133" fmla="*/ 4391068 h 4405856"/>
                <a:gd name="connsiteX134" fmla="*/ 3731555 w 5005652"/>
                <a:gd name="connsiteY134" fmla="*/ 4394243 h 4405856"/>
                <a:gd name="connsiteX135" fmla="*/ 3687104 w 5005652"/>
                <a:gd name="connsiteY135" fmla="*/ 4300581 h 4405856"/>
                <a:gd name="connsiteX136" fmla="*/ 3644242 w 5005652"/>
                <a:gd name="connsiteY136" fmla="*/ 4232318 h 4405856"/>
                <a:gd name="connsiteX137" fmla="*/ 3687105 w 5005652"/>
                <a:gd name="connsiteY137" fmla="*/ 4216442 h 4405856"/>
                <a:gd name="connsiteX138" fmla="*/ 3668054 w 5005652"/>
                <a:gd name="connsiteY138" fmla="*/ 4175168 h 4405856"/>
                <a:gd name="connsiteX139" fmla="*/ 3720442 w 5005652"/>
                <a:gd name="connsiteY139" fmla="*/ 4184693 h 4405856"/>
                <a:gd name="connsiteX140" fmla="*/ 3699805 w 5005652"/>
                <a:gd name="connsiteY140" fmla="*/ 4151355 h 4405856"/>
                <a:gd name="connsiteX141" fmla="*/ 3721124 w 5005652"/>
                <a:gd name="connsiteY141" fmla="*/ 4134801 h 4405856"/>
                <a:gd name="connsiteX142" fmla="*/ 3842227 w 5005652"/>
                <a:gd name="connsiteY142" fmla="*/ 4220074 h 4405856"/>
                <a:gd name="connsiteX143" fmla="*/ 3877604 w 5005652"/>
                <a:gd name="connsiteY143" fmla="*/ 4206917 h 4405856"/>
                <a:gd name="connsiteX144" fmla="*/ 3929991 w 5005652"/>
                <a:gd name="connsiteY144" fmla="*/ 4272006 h 4405856"/>
                <a:gd name="connsiteX145" fmla="*/ 3950629 w 5005652"/>
                <a:gd name="connsiteY145" fmla="*/ 4330743 h 4405856"/>
                <a:gd name="connsiteX146" fmla="*/ 4058579 w 5005652"/>
                <a:gd name="connsiteY146" fmla="*/ 4349792 h 4405856"/>
                <a:gd name="connsiteX147" fmla="*/ 3998255 w 5005652"/>
                <a:gd name="connsiteY147" fmla="*/ 4283117 h 4405856"/>
                <a:gd name="connsiteX148" fmla="*/ 3995079 w 5005652"/>
                <a:gd name="connsiteY148" fmla="*/ 4214855 h 4405856"/>
                <a:gd name="connsiteX149" fmla="*/ 4049054 w 5005652"/>
                <a:gd name="connsiteY149" fmla="*/ 4270418 h 4405856"/>
                <a:gd name="connsiteX150" fmla="*/ 4098267 w 5005652"/>
                <a:gd name="connsiteY150" fmla="*/ 4275180 h 4405856"/>
                <a:gd name="connsiteX151" fmla="*/ 4091917 w 5005652"/>
                <a:gd name="connsiteY151" fmla="*/ 4225968 h 4405856"/>
                <a:gd name="connsiteX152" fmla="*/ 4152242 w 5005652"/>
                <a:gd name="connsiteY152" fmla="*/ 4230730 h 4405856"/>
                <a:gd name="connsiteX153" fmla="*/ 4214154 w 5005652"/>
                <a:gd name="connsiteY153" fmla="*/ 4273592 h 4405856"/>
                <a:gd name="connsiteX154" fmla="*/ 4245904 w 5005652"/>
                <a:gd name="connsiteY154" fmla="*/ 4260893 h 4405856"/>
                <a:gd name="connsiteX155" fmla="*/ 4239555 w 5005652"/>
                <a:gd name="connsiteY155" fmla="*/ 4225968 h 4405856"/>
                <a:gd name="connsiteX156" fmla="*/ 4280830 w 5005652"/>
                <a:gd name="connsiteY156" fmla="*/ 4202156 h 4405856"/>
                <a:gd name="connsiteX157" fmla="*/ 4364967 w 5005652"/>
                <a:gd name="connsiteY157" fmla="*/ 4259306 h 4405856"/>
                <a:gd name="connsiteX158" fmla="*/ 4382430 w 5005652"/>
                <a:gd name="connsiteY158" fmla="*/ 4157708 h 4405856"/>
                <a:gd name="connsiteX159" fmla="*/ 4357030 w 5005652"/>
                <a:gd name="connsiteY159" fmla="*/ 4135482 h 4405856"/>
                <a:gd name="connsiteX160" fmla="*/ 4284004 w 5005652"/>
                <a:gd name="connsiteY160" fmla="*/ 4092619 h 4405856"/>
                <a:gd name="connsiteX161" fmla="*/ 4306229 w 5005652"/>
                <a:gd name="connsiteY161" fmla="*/ 4067220 h 4405856"/>
                <a:gd name="connsiteX162" fmla="*/ 4326867 w 5005652"/>
                <a:gd name="connsiteY162" fmla="*/ 4044994 h 4405856"/>
                <a:gd name="connsiteX163" fmla="*/ 4380842 w 5005652"/>
                <a:gd name="connsiteY163" fmla="*/ 4076745 h 4405856"/>
                <a:gd name="connsiteX164" fmla="*/ 4387192 w 5005652"/>
                <a:gd name="connsiteY164" fmla="*/ 4032295 h 4405856"/>
                <a:gd name="connsiteX165" fmla="*/ 4331629 w 5005652"/>
                <a:gd name="connsiteY165" fmla="*/ 4008482 h 4405856"/>
                <a:gd name="connsiteX166" fmla="*/ 4330042 w 5005652"/>
                <a:gd name="connsiteY166" fmla="*/ 3998958 h 4405856"/>
                <a:gd name="connsiteX167" fmla="*/ 4317341 w 5005652"/>
                <a:gd name="connsiteY167" fmla="*/ 3960859 h 4405856"/>
                <a:gd name="connsiteX168" fmla="*/ 4323691 w 5005652"/>
                <a:gd name="connsiteY168" fmla="*/ 3913233 h 4405856"/>
                <a:gd name="connsiteX169" fmla="*/ 4334804 w 5005652"/>
                <a:gd name="connsiteY169" fmla="*/ 3857670 h 4405856"/>
                <a:gd name="connsiteX170" fmla="*/ 4296704 w 5005652"/>
                <a:gd name="connsiteY170" fmla="*/ 3827508 h 4405856"/>
                <a:gd name="connsiteX171" fmla="*/ 4330041 w 5005652"/>
                <a:gd name="connsiteY171" fmla="*/ 3817983 h 4405856"/>
                <a:gd name="connsiteX172" fmla="*/ 4307816 w 5005652"/>
                <a:gd name="connsiteY172" fmla="*/ 3781470 h 4405856"/>
                <a:gd name="connsiteX173" fmla="*/ 4345917 w 5005652"/>
                <a:gd name="connsiteY173" fmla="*/ 3776709 h 4405856"/>
                <a:gd name="connsiteX174" fmla="*/ 4352266 w 5005652"/>
                <a:gd name="connsiteY174" fmla="*/ 3743370 h 4405856"/>
                <a:gd name="connsiteX175" fmla="*/ 4414180 w 5005652"/>
                <a:gd name="connsiteY175" fmla="*/ 3752897 h 4405856"/>
                <a:gd name="connsiteX176" fmla="*/ 4447293 w 5005652"/>
                <a:gd name="connsiteY176" fmla="*/ 3768089 h 4405856"/>
                <a:gd name="connsiteX177" fmla="*/ 4413500 w 5005652"/>
                <a:gd name="connsiteY177" fmla="*/ 3809137 h 4405856"/>
                <a:gd name="connsiteX178" fmla="*/ 4452508 w 5005652"/>
                <a:gd name="connsiteY178" fmla="*/ 3916633 h 4405856"/>
                <a:gd name="connsiteX179" fmla="*/ 4504895 w 5005652"/>
                <a:gd name="connsiteY179" fmla="*/ 3947931 h 4405856"/>
                <a:gd name="connsiteX180" fmla="*/ 4556829 w 5005652"/>
                <a:gd name="connsiteY180" fmla="*/ 3905749 h 4405856"/>
                <a:gd name="connsiteX181" fmla="*/ 4642554 w 5005652"/>
                <a:gd name="connsiteY181" fmla="*/ 3857216 h 4405856"/>
                <a:gd name="connsiteX182" fmla="*/ 4625318 w 5005652"/>
                <a:gd name="connsiteY182" fmla="*/ 3768315 h 4405856"/>
                <a:gd name="connsiteX183" fmla="*/ 4702652 w 5005652"/>
                <a:gd name="connsiteY183" fmla="*/ 3635646 h 4405856"/>
                <a:gd name="connsiteX184" fmla="*/ 4995206 w 5005652"/>
                <a:gd name="connsiteY184" fmla="*/ 3302498 h 4405856"/>
                <a:gd name="connsiteX185" fmla="*/ 4913789 w 5005652"/>
                <a:gd name="connsiteY185" fmla="*/ 3293426 h 4405856"/>
                <a:gd name="connsiteX186" fmla="*/ 4918326 w 5005652"/>
                <a:gd name="connsiteY186" fmla="*/ 3201578 h 4405856"/>
                <a:gd name="connsiteX187" fmla="*/ 4869339 w 5005652"/>
                <a:gd name="connsiteY187" fmla="*/ 3176406 h 4405856"/>
                <a:gd name="connsiteX188" fmla="*/ 4785202 w 5005652"/>
                <a:gd name="connsiteY188" fmla="*/ 3207928 h 4405856"/>
                <a:gd name="connsiteX189" fmla="*/ 4748463 w 5005652"/>
                <a:gd name="connsiteY189" fmla="*/ 3171643 h 4405856"/>
                <a:gd name="connsiteX190" fmla="*/ 4793140 w 5005652"/>
                <a:gd name="connsiteY190" fmla="*/ 3148738 h 4405856"/>
                <a:gd name="connsiteX191" fmla="*/ 4663873 w 5005652"/>
                <a:gd name="connsiteY191" fmla="*/ 2935559 h 4405856"/>
                <a:gd name="connsiteX192" fmla="*/ 4678839 w 5005652"/>
                <a:gd name="connsiteY192" fmla="*/ 2905396 h 4405856"/>
                <a:gd name="connsiteX193" fmla="*/ 4655254 w 5005652"/>
                <a:gd name="connsiteY193" fmla="*/ 2789736 h 4405856"/>
                <a:gd name="connsiteX194" fmla="*/ 4496505 w 5005652"/>
                <a:gd name="connsiteY194" fmla="*/ 2778850 h 4405856"/>
                <a:gd name="connsiteX195" fmla="*/ 4463167 w 5005652"/>
                <a:gd name="connsiteY195" fmla="*/ 2827608 h 4405856"/>
                <a:gd name="connsiteX196" fmla="*/ 4374267 w 5005652"/>
                <a:gd name="connsiteY196" fmla="*/ 2842124 h 4405856"/>
                <a:gd name="connsiteX197" fmla="*/ 4380617 w 5005652"/>
                <a:gd name="connsiteY197" fmla="*/ 2820125 h 4405856"/>
                <a:gd name="connsiteX198" fmla="*/ 4327095 w 5005652"/>
                <a:gd name="connsiteY198" fmla="*/ 2804024 h 4405856"/>
                <a:gd name="connsiteX199" fmla="*/ 4302376 w 5005652"/>
                <a:gd name="connsiteY199" fmla="*/ 2638923 h 4405856"/>
                <a:gd name="connsiteX200" fmla="*/ 4022069 w 5005652"/>
                <a:gd name="connsiteY200" fmla="*/ 2572248 h 4405856"/>
                <a:gd name="connsiteX201" fmla="*/ 3885770 w 5005652"/>
                <a:gd name="connsiteY201" fmla="*/ 2615564 h 4405856"/>
                <a:gd name="connsiteX202" fmla="*/ 3753781 w 5005652"/>
                <a:gd name="connsiteY202" fmla="*/ 2608080 h 4405856"/>
                <a:gd name="connsiteX203" fmla="*/ 3621338 w 5005652"/>
                <a:gd name="connsiteY203" fmla="*/ 2497182 h 4405856"/>
                <a:gd name="connsiteX204" fmla="*/ 3408160 w 5005652"/>
                <a:gd name="connsiteY204" fmla="*/ 2193969 h 4405856"/>
                <a:gd name="connsiteX205" fmla="*/ 3009698 w 5005652"/>
                <a:gd name="connsiteY205" fmla="*/ 2054496 h 4405856"/>
                <a:gd name="connsiteX206" fmla="*/ 2773160 w 5005652"/>
                <a:gd name="connsiteY206" fmla="*/ 1741532 h 4405856"/>
                <a:gd name="connsiteX207" fmla="*/ 2806951 w 5005652"/>
                <a:gd name="connsiteY207" fmla="*/ 1716586 h 4405856"/>
                <a:gd name="connsiteX208" fmla="*/ 2866595 w 5005652"/>
                <a:gd name="connsiteY208" fmla="*/ 1799589 h 4405856"/>
                <a:gd name="connsiteX209" fmla="*/ 2886779 w 5005652"/>
                <a:gd name="connsiteY209" fmla="*/ 1782126 h 4405856"/>
                <a:gd name="connsiteX210" fmla="*/ 2929869 w 5005652"/>
                <a:gd name="connsiteY210" fmla="*/ 1812970 h 4405856"/>
                <a:gd name="connsiteX211" fmla="*/ 3018542 w 5005652"/>
                <a:gd name="connsiteY211" fmla="*/ 1759221 h 4405856"/>
                <a:gd name="connsiteX212" fmla="*/ 3034644 w 5005652"/>
                <a:gd name="connsiteY212" fmla="*/ 1738811 h 4405856"/>
                <a:gd name="connsiteX213" fmla="*/ 3092927 w 5005652"/>
                <a:gd name="connsiteY213" fmla="*/ 1739037 h 4405856"/>
                <a:gd name="connsiteX214" fmla="*/ 3109030 w 5005652"/>
                <a:gd name="connsiteY214" fmla="*/ 1705927 h 4405856"/>
                <a:gd name="connsiteX215" fmla="*/ 3090206 w 5005652"/>
                <a:gd name="connsiteY215" fmla="*/ 1680300 h 4405856"/>
                <a:gd name="connsiteX216" fmla="*/ 3023078 w 5005652"/>
                <a:gd name="connsiteY216" fmla="*/ 1700257 h 4405856"/>
                <a:gd name="connsiteX217" fmla="*/ 3001306 w 5005652"/>
                <a:gd name="connsiteY217" fmla="*/ 1646736 h 4405856"/>
                <a:gd name="connsiteX218" fmla="*/ 3022624 w 5005652"/>
                <a:gd name="connsiteY218" fmla="*/ 1617026 h 4405856"/>
                <a:gd name="connsiteX219" fmla="*/ 2966154 w 5005652"/>
                <a:gd name="connsiteY219" fmla="*/ 1513612 h 4405856"/>
                <a:gd name="connsiteX220" fmla="*/ 2917623 w 5005652"/>
                <a:gd name="connsiteY220" fmla="*/ 1552393 h 4405856"/>
                <a:gd name="connsiteX221" fmla="*/ 2828268 w 5005652"/>
                <a:gd name="connsiteY221" fmla="*/ 1497737 h 4405856"/>
                <a:gd name="connsiteX222" fmla="*/ 2880202 w 5005652"/>
                <a:gd name="connsiteY222" fmla="*/ 1405208 h 4405856"/>
                <a:gd name="connsiteX223" fmla="*/ 2837340 w 5005652"/>
                <a:gd name="connsiteY223" fmla="*/ 1284105 h 4405856"/>
                <a:gd name="connsiteX224" fmla="*/ 2852081 w 5005652"/>
                <a:gd name="connsiteY224" fmla="*/ 1160053 h 4405856"/>
                <a:gd name="connsiteX225" fmla="*/ 2947331 w 5005652"/>
                <a:gd name="connsiteY225" fmla="*/ 1086348 h 4405856"/>
                <a:gd name="connsiteX226" fmla="*/ 3052560 w 5005652"/>
                <a:gd name="connsiteY226" fmla="*/ 1063896 h 4405856"/>
                <a:gd name="connsiteX227" fmla="*/ 2989513 w 5005652"/>
                <a:gd name="connsiteY227" fmla="*/ 974089 h 4405856"/>
                <a:gd name="connsiteX228" fmla="*/ 2972277 w 5005652"/>
                <a:gd name="connsiteY228" fmla="*/ 1018766 h 4405856"/>
                <a:gd name="connsiteX229" fmla="*/ 2928962 w 5005652"/>
                <a:gd name="connsiteY229" fmla="*/ 971595 h 4405856"/>
                <a:gd name="connsiteX230" fmla="*/ 2950280 w 5005652"/>
                <a:gd name="connsiteY230" fmla="*/ 886323 h 4405856"/>
                <a:gd name="connsiteX231" fmla="*/ 3023304 w 5005652"/>
                <a:gd name="connsiteY231" fmla="*/ 789032 h 4405856"/>
                <a:gd name="connsiteX232" fmla="*/ 3006295 w 5005652"/>
                <a:gd name="connsiteY232" fmla="*/ 682443 h 4405856"/>
                <a:gd name="connsiteX233" fmla="*/ 2835073 w 5005652"/>
                <a:gd name="connsiteY233" fmla="*/ 692194 h 4405856"/>
                <a:gd name="connsiteX234" fmla="*/ 2815795 w 5005652"/>
                <a:gd name="connsiteY234" fmla="*/ 734831 h 4405856"/>
                <a:gd name="connsiteX235" fmla="*/ 2783592 w 5005652"/>
                <a:gd name="connsiteY235" fmla="*/ 667248 h 4405856"/>
                <a:gd name="connsiteX236" fmla="*/ 2753882 w 5005652"/>
                <a:gd name="connsiteY236" fmla="*/ 707616 h 4405856"/>
                <a:gd name="connsiteX237" fmla="*/ 2568373 w 5005652"/>
                <a:gd name="connsiteY237" fmla="*/ 741180 h 4405856"/>
                <a:gd name="connsiteX0" fmla="*/ 2567703 w 5004982"/>
                <a:gd name="connsiteY0" fmla="*/ 741180 h 4405856"/>
                <a:gd name="connsiteX1" fmla="*/ 2241584 w 5004982"/>
                <a:gd name="connsiteY1" fmla="*/ 583337 h 4405856"/>
                <a:gd name="connsiteX2" fmla="*/ 2281496 w 5004982"/>
                <a:gd name="connsiteY2" fmla="*/ 433432 h 4405856"/>
                <a:gd name="connsiteX3" fmla="*/ 2227522 w 5004982"/>
                <a:gd name="connsiteY3" fmla="*/ 423907 h 4405856"/>
                <a:gd name="connsiteX4" fmla="*/ 2224347 w 5004982"/>
                <a:gd name="connsiteY4" fmla="*/ 395333 h 4405856"/>
                <a:gd name="connsiteX5" fmla="*/ 2268797 w 5004982"/>
                <a:gd name="connsiteY5" fmla="*/ 403270 h 4405856"/>
                <a:gd name="connsiteX6" fmla="*/ 2211647 w 5004982"/>
                <a:gd name="connsiteY6" fmla="*/ 315957 h 4405856"/>
                <a:gd name="connsiteX7" fmla="*/ 2222759 w 5004982"/>
                <a:gd name="connsiteY7" fmla="*/ 355645 h 4405856"/>
                <a:gd name="connsiteX8" fmla="*/ 2170371 w 5004982"/>
                <a:gd name="connsiteY8" fmla="*/ 320720 h 4405856"/>
                <a:gd name="connsiteX9" fmla="*/ 2191009 w 5004982"/>
                <a:gd name="connsiteY9" fmla="*/ 287383 h 4405856"/>
                <a:gd name="connsiteX10" fmla="*/ 2156084 w 5004982"/>
                <a:gd name="connsiteY10" fmla="*/ 225472 h 4405856"/>
                <a:gd name="connsiteX11" fmla="*/ 2189421 w 5004982"/>
                <a:gd name="connsiteY11" fmla="*/ 227061 h 4405856"/>
                <a:gd name="connsiteX12" fmla="*/ 2146559 w 5004982"/>
                <a:gd name="connsiteY12" fmla="*/ 133398 h 4405856"/>
                <a:gd name="connsiteX13" fmla="*/ 2121160 w 5004982"/>
                <a:gd name="connsiteY13" fmla="*/ 131810 h 4405856"/>
                <a:gd name="connsiteX14" fmla="*/ 2110047 w 5004982"/>
                <a:gd name="connsiteY14" fmla="*/ 84185 h 4405856"/>
                <a:gd name="connsiteX15" fmla="*/ 2141796 w 5004982"/>
                <a:gd name="connsiteY15" fmla="*/ 66723 h 4405856"/>
                <a:gd name="connsiteX16" fmla="*/ 2137034 w 5004982"/>
                <a:gd name="connsiteY16" fmla="*/ 23861 h 4405856"/>
                <a:gd name="connsiteX17" fmla="*/ 2078297 w 5004982"/>
                <a:gd name="connsiteY17" fmla="*/ 28624 h 4405856"/>
                <a:gd name="connsiteX18" fmla="*/ 1884622 w 5004982"/>
                <a:gd name="connsiteY18" fmla="*/ 127049 h 4405856"/>
                <a:gd name="connsiteX19" fmla="*/ 1849697 w 5004982"/>
                <a:gd name="connsiteY19" fmla="*/ 252462 h 4405856"/>
                <a:gd name="connsiteX20" fmla="*/ 1854459 w 5004982"/>
                <a:gd name="connsiteY20" fmla="*/ 288974 h 4405856"/>
                <a:gd name="connsiteX21" fmla="*/ 1825884 w 5004982"/>
                <a:gd name="connsiteY21" fmla="*/ 303261 h 4405856"/>
                <a:gd name="connsiteX22" fmla="*/ 1894146 w 5004982"/>
                <a:gd name="connsiteY22" fmla="*/ 482645 h 4405856"/>
                <a:gd name="connsiteX23" fmla="*/ 1806835 w 5004982"/>
                <a:gd name="connsiteY23" fmla="*/ 400099 h 4405856"/>
                <a:gd name="connsiteX24" fmla="*/ 1756034 w 5004982"/>
                <a:gd name="connsiteY24" fmla="*/ 366762 h 4405856"/>
                <a:gd name="connsiteX25" fmla="*/ 1727459 w 5004982"/>
                <a:gd name="connsiteY25" fmla="*/ 401687 h 4405856"/>
                <a:gd name="connsiteX26" fmla="*/ 1725872 w 5004982"/>
                <a:gd name="connsiteY26" fmla="*/ 515987 h 4405856"/>
                <a:gd name="connsiteX27" fmla="*/ 1740159 w 5004982"/>
                <a:gd name="connsiteY27" fmla="*/ 612820 h 4405856"/>
                <a:gd name="connsiteX28" fmla="*/ 1657609 w 5004982"/>
                <a:gd name="connsiteY28" fmla="*/ 620761 h 4405856"/>
                <a:gd name="connsiteX29" fmla="*/ 1681422 w 5004982"/>
                <a:gd name="connsiteY29" fmla="*/ 590598 h 4405856"/>
                <a:gd name="connsiteX30" fmla="*/ 1617922 w 5004982"/>
                <a:gd name="connsiteY30" fmla="*/ 547736 h 4405856"/>
                <a:gd name="connsiteX31" fmla="*/ 1576647 w 5004982"/>
                <a:gd name="connsiteY31" fmla="*/ 501699 h 4405856"/>
                <a:gd name="connsiteX32" fmla="*/ 1527434 w 5004982"/>
                <a:gd name="connsiteY32" fmla="*/ 512811 h 4405856"/>
                <a:gd name="connsiteX33" fmla="*/ 1556009 w 5004982"/>
                <a:gd name="connsiteY33" fmla="*/ 446136 h 4405856"/>
                <a:gd name="connsiteX34" fmla="*/ 1525846 w 5004982"/>
                <a:gd name="connsiteY34" fmla="*/ 481062 h 4405856"/>
                <a:gd name="connsiteX35" fmla="*/ 1492509 w 5004982"/>
                <a:gd name="connsiteY35" fmla="*/ 423911 h 4405856"/>
                <a:gd name="connsiteX36" fmla="*/ 1473459 w 5004982"/>
                <a:gd name="connsiteY36" fmla="*/ 417561 h 4405856"/>
                <a:gd name="connsiteX37" fmla="*/ 1471872 w 5004982"/>
                <a:gd name="connsiteY37" fmla="*/ 376287 h 4405856"/>
                <a:gd name="connsiteX38" fmla="*/ 1436947 w 5004982"/>
                <a:gd name="connsiteY38" fmla="*/ 273100 h 4405856"/>
                <a:gd name="connsiteX39" fmla="*/ 1397259 w 5004982"/>
                <a:gd name="connsiteY39" fmla="*/ 219123 h 4405856"/>
                <a:gd name="connsiteX40" fmla="*/ 1473460 w 5004982"/>
                <a:gd name="connsiteY40" fmla="*/ 282624 h 4405856"/>
                <a:gd name="connsiteX41" fmla="*/ 1532198 w 5004982"/>
                <a:gd name="connsiteY41" fmla="*/ 320723 h 4405856"/>
                <a:gd name="connsiteX42" fmla="*/ 1556009 w 5004982"/>
                <a:gd name="connsiteY42" fmla="*/ 281036 h 4405856"/>
                <a:gd name="connsiteX43" fmla="*/ 1575059 w 5004982"/>
                <a:gd name="connsiteY43" fmla="*/ 215949 h 4405856"/>
                <a:gd name="connsiteX44" fmla="*/ 1536959 w 5004982"/>
                <a:gd name="connsiteY44" fmla="*/ 185786 h 4405856"/>
                <a:gd name="connsiteX45" fmla="*/ 1563947 w 5004982"/>
                <a:gd name="connsiteY45" fmla="*/ 144511 h 4405856"/>
                <a:gd name="connsiteX46" fmla="*/ 1516322 w 5004982"/>
                <a:gd name="connsiteY46" fmla="*/ 50848 h 4405856"/>
                <a:gd name="connsiteX47" fmla="*/ 1498859 w 5004982"/>
                <a:gd name="connsiteY47" fmla="*/ 6399 h 4405856"/>
                <a:gd name="connsiteX48" fmla="*/ 1362334 w 5004982"/>
                <a:gd name="connsiteY48" fmla="*/ 120699 h 4405856"/>
                <a:gd name="connsiteX49" fmla="*/ 1300421 w 5004982"/>
                <a:gd name="connsiteY49" fmla="*/ 115936 h 4405856"/>
                <a:gd name="connsiteX50" fmla="*/ 1287722 w 5004982"/>
                <a:gd name="connsiteY50" fmla="*/ 57199 h 4405856"/>
                <a:gd name="connsiteX51" fmla="*/ 1201997 w 5004982"/>
                <a:gd name="connsiteY51" fmla="*/ 104824 h 4405856"/>
                <a:gd name="connsiteX52" fmla="*/ 1138497 w 5004982"/>
                <a:gd name="connsiteY52" fmla="*/ 139748 h 4405856"/>
                <a:gd name="connsiteX53" fmla="*/ 1043246 w 5004982"/>
                <a:gd name="connsiteY53" fmla="*/ 147686 h 4405856"/>
                <a:gd name="connsiteX54" fmla="*/ 1021022 w 5004982"/>
                <a:gd name="connsiteY54" fmla="*/ 177849 h 4405856"/>
                <a:gd name="connsiteX55" fmla="*/ 984509 w 5004982"/>
                <a:gd name="connsiteY55" fmla="*/ 201661 h 4405856"/>
                <a:gd name="connsiteX56" fmla="*/ 1019435 w 5004982"/>
                <a:gd name="connsiteY56" fmla="*/ 288974 h 4405856"/>
                <a:gd name="connsiteX57" fmla="*/ 886766 w 5004982"/>
                <a:gd name="connsiteY57" fmla="*/ 542516 h 4405856"/>
                <a:gd name="connsiteX58" fmla="*/ 832791 w 5004982"/>
                <a:gd name="connsiteY58" fmla="*/ 580843 h 4405856"/>
                <a:gd name="connsiteX59" fmla="*/ 904682 w 5004982"/>
                <a:gd name="connsiteY59" fmla="*/ 633231 h 4405856"/>
                <a:gd name="connsiteX60" fmla="*/ 867716 w 5004982"/>
                <a:gd name="connsiteY60" fmla="*/ 673825 h 4405856"/>
                <a:gd name="connsiteX61" fmla="*/ 885179 w 5004982"/>
                <a:gd name="connsiteY61" fmla="*/ 720316 h 4405856"/>
                <a:gd name="connsiteX62" fmla="*/ 816462 w 5004982"/>
                <a:gd name="connsiteY62" fmla="*/ 701719 h 4405856"/>
                <a:gd name="connsiteX63" fmla="*/ 761354 w 5004982"/>
                <a:gd name="connsiteY63" fmla="*/ 726665 h 4405856"/>
                <a:gd name="connsiteX64" fmla="*/ 694452 w 5004982"/>
                <a:gd name="connsiteY64" fmla="*/ 695143 h 4405856"/>
                <a:gd name="connsiteX65" fmla="*/ 696040 w 5004982"/>
                <a:gd name="connsiteY65" fmla="*/ 652734 h 4405856"/>
                <a:gd name="connsiteX66" fmla="*/ 584461 w 5004982"/>
                <a:gd name="connsiteY66" fmla="*/ 675412 h 4405856"/>
                <a:gd name="connsiteX67" fmla="*/ 574710 w 5004982"/>
                <a:gd name="connsiteY67" fmla="*/ 760457 h 4405856"/>
                <a:gd name="connsiteX68" fmla="*/ 495562 w 5004982"/>
                <a:gd name="connsiteY68" fmla="*/ 865236 h 4405856"/>
                <a:gd name="connsiteX69" fmla="*/ 409837 w 5004982"/>
                <a:gd name="connsiteY69" fmla="*/ 828724 h 4405856"/>
                <a:gd name="connsiteX70" fmla="*/ 384437 w 5004982"/>
                <a:gd name="connsiteY70" fmla="*/ 869999 h 4405856"/>
                <a:gd name="connsiteX71" fmla="*/ 319350 w 5004982"/>
                <a:gd name="connsiteY71" fmla="*/ 812848 h 4405856"/>
                <a:gd name="connsiteX72" fmla="*/ 293951 w 5004982"/>
                <a:gd name="connsiteY72" fmla="*/ 881111 h 4405856"/>
                <a:gd name="connsiteX73" fmla="*/ 235213 w 5004982"/>
                <a:gd name="connsiteY73" fmla="*/ 873173 h 4405856"/>
                <a:gd name="connsiteX74" fmla="*/ 195525 w 5004982"/>
                <a:gd name="connsiteY74" fmla="*/ 787449 h 4405856"/>
                <a:gd name="connsiteX75" fmla="*/ 14551 w 5004982"/>
                <a:gd name="connsiteY75" fmla="*/ 917623 h 4405856"/>
                <a:gd name="connsiteX76" fmla="*/ 16139 w 5004982"/>
                <a:gd name="connsiteY76" fmla="*/ 970011 h 4405856"/>
                <a:gd name="connsiteX77" fmla="*/ 264 w 5004982"/>
                <a:gd name="connsiteY77" fmla="*/ 996999 h 4405856"/>
                <a:gd name="connsiteX78" fmla="*/ 27251 w 5004982"/>
                <a:gd name="connsiteY78" fmla="*/ 1022399 h 4405856"/>
                <a:gd name="connsiteX79" fmla="*/ 22489 w 5004982"/>
                <a:gd name="connsiteY79" fmla="*/ 1016049 h 4405856"/>
                <a:gd name="connsiteX80" fmla="*/ 157427 w 5004982"/>
                <a:gd name="connsiteY80" fmla="*/ 1135111 h 4405856"/>
                <a:gd name="connsiteX81" fmla="*/ 308916 w 5004982"/>
                <a:gd name="connsiteY81" fmla="*/ 1394776 h 4405856"/>
                <a:gd name="connsiteX82" fmla="*/ 818050 w 5004982"/>
                <a:gd name="connsiteY82" fmla="*/ 2288539 h 4405856"/>
                <a:gd name="connsiteX83" fmla="*/ 832565 w 5004982"/>
                <a:gd name="connsiteY83" fmla="*/ 2324825 h 4405856"/>
                <a:gd name="connsiteX84" fmla="*/ 847079 w 5004982"/>
                <a:gd name="connsiteY84" fmla="*/ 2390139 h 4405856"/>
                <a:gd name="connsiteX85" fmla="*/ 868850 w 5004982"/>
                <a:gd name="connsiteY85" fmla="*/ 2440939 h 4405856"/>
                <a:gd name="connsiteX86" fmla="*/ 905136 w 5004982"/>
                <a:gd name="connsiteY86" fmla="*/ 2557053 h 4405856"/>
                <a:gd name="connsiteX87" fmla="*/ 926907 w 5004982"/>
                <a:gd name="connsiteY87" fmla="*/ 2622368 h 4405856"/>
                <a:gd name="connsiteX88" fmla="*/ 934165 w 5004982"/>
                <a:gd name="connsiteY88" fmla="*/ 2644139 h 4405856"/>
                <a:gd name="connsiteX89" fmla="*/ 955936 w 5004982"/>
                <a:gd name="connsiteY89" fmla="*/ 2687682 h 4405856"/>
                <a:gd name="connsiteX90" fmla="*/ 977707 w 5004982"/>
                <a:gd name="connsiteY90" fmla="*/ 2738482 h 4405856"/>
                <a:gd name="connsiteX91" fmla="*/ 984965 w 5004982"/>
                <a:gd name="connsiteY91" fmla="*/ 2767511 h 4405856"/>
                <a:gd name="connsiteX92" fmla="*/ 1021250 w 5004982"/>
                <a:gd name="connsiteY92" fmla="*/ 2818311 h 4405856"/>
                <a:gd name="connsiteX93" fmla="*/ 1043022 w 5004982"/>
                <a:gd name="connsiteY93" fmla="*/ 2876368 h 4405856"/>
                <a:gd name="connsiteX94" fmla="*/ 1064793 w 5004982"/>
                <a:gd name="connsiteY94" fmla="*/ 2898139 h 4405856"/>
                <a:gd name="connsiteX95" fmla="*/ 1101079 w 5004982"/>
                <a:gd name="connsiteY95" fmla="*/ 2970711 h 4405856"/>
                <a:gd name="connsiteX96" fmla="*/ 1137365 w 5004982"/>
                <a:gd name="connsiteY96" fmla="*/ 3021511 h 4405856"/>
                <a:gd name="connsiteX97" fmla="*/ 1144622 w 5004982"/>
                <a:gd name="connsiteY97" fmla="*/ 3043282 h 4405856"/>
                <a:gd name="connsiteX98" fmla="*/ 1195422 w 5004982"/>
                <a:gd name="connsiteY98" fmla="*/ 3108596 h 4405856"/>
                <a:gd name="connsiteX99" fmla="*/ 1224450 w 5004982"/>
                <a:gd name="connsiteY99" fmla="*/ 3173911 h 4405856"/>
                <a:gd name="connsiteX100" fmla="*/ 1246222 w 5004982"/>
                <a:gd name="connsiteY100" fmla="*/ 3202939 h 4405856"/>
                <a:gd name="connsiteX101" fmla="*/ 1260736 w 5004982"/>
                <a:gd name="connsiteY101" fmla="*/ 3260996 h 4405856"/>
                <a:gd name="connsiteX102" fmla="*/ 1267993 w 5004982"/>
                <a:gd name="connsiteY102" fmla="*/ 3282768 h 4405856"/>
                <a:gd name="connsiteX103" fmla="*/ 1275250 w 5004982"/>
                <a:gd name="connsiteY103" fmla="*/ 3311796 h 4405856"/>
                <a:gd name="connsiteX104" fmla="*/ 1282507 w 5004982"/>
                <a:gd name="connsiteY104" fmla="*/ 3377111 h 4405856"/>
                <a:gd name="connsiteX105" fmla="*/ 1304279 w 5004982"/>
                <a:gd name="connsiteY105" fmla="*/ 3435168 h 4405856"/>
                <a:gd name="connsiteX106" fmla="*/ 1333307 w 5004982"/>
                <a:gd name="connsiteY106" fmla="*/ 3478711 h 4405856"/>
                <a:gd name="connsiteX107" fmla="*/ 1362336 w 5004982"/>
                <a:gd name="connsiteY107" fmla="*/ 3529511 h 4405856"/>
                <a:gd name="connsiteX108" fmla="*/ 1391365 w 5004982"/>
                <a:gd name="connsiteY108" fmla="*/ 3551282 h 4405856"/>
                <a:gd name="connsiteX109" fmla="*/ 1434907 w 5004982"/>
                <a:gd name="connsiteY109" fmla="*/ 3594825 h 4405856"/>
                <a:gd name="connsiteX110" fmla="*/ 1463936 w 5004982"/>
                <a:gd name="connsiteY110" fmla="*/ 3616596 h 4405856"/>
                <a:gd name="connsiteX111" fmla="*/ 1500222 w 5004982"/>
                <a:gd name="connsiteY111" fmla="*/ 3660139 h 4405856"/>
                <a:gd name="connsiteX112" fmla="*/ 1529250 w 5004982"/>
                <a:gd name="connsiteY112" fmla="*/ 3681911 h 4405856"/>
                <a:gd name="connsiteX113" fmla="*/ 1601822 w 5004982"/>
                <a:gd name="connsiteY113" fmla="*/ 3747225 h 4405856"/>
                <a:gd name="connsiteX114" fmla="*/ 1638107 w 5004982"/>
                <a:gd name="connsiteY114" fmla="*/ 3790768 h 4405856"/>
                <a:gd name="connsiteX115" fmla="*/ 1659879 w 5004982"/>
                <a:gd name="connsiteY115" fmla="*/ 3805282 h 4405856"/>
                <a:gd name="connsiteX116" fmla="*/ 1696165 w 5004982"/>
                <a:gd name="connsiteY116" fmla="*/ 3848825 h 4405856"/>
                <a:gd name="connsiteX117" fmla="*/ 1725193 w 5004982"/>
                <a:gd name="connsiteY117" fmla="*/ 3870596 h 4405856"/>
                <a:gd name="connsiteX118" fmla="*/ 1819536 w 5004982"/>
                <a:gd name="connsiteY118" fmla="*/ 3914139 h 4405856"/>
                <a:gd name="connsiteX119" fmla="*/ 2269479 w 5004982"/>
                <a:gd name="connsiteY119" fmla="*/ 3899625 h 4405856"/>
                <a:gd name="connsiteX120" fmla="*/ 2320279 w 5004982"/>
                <a:gd name="connsiteY120" fmla="*/ 3885111 h 4405856"/>
                <a:gd name="connsiteX121" fmla="*/ 2407365 w 5004982"/>
                <a:gd name="connsiteY121" fmla="*/ 3877853 h 4405856"/>
                <a:gd name="connsiteX122" fmla="*/ 2487193 w 5004982"/>
                <a:gd name="connsiteY122" fmla="*/ 3863339 h 4405856"/>
                <a:gd name="connsiteX123" fmla="*/ 2545250 w 5004982"/>
                <a:gd name="connsiteY123" fmla="*/ 3856082 h 4405856"/>
                <a:gd name="connsiteX124" fmla="*/ 2574279 w 5004982"/>
                <a:gd name="connsiteY124" fmla="*/ 3841568 h 4405856"/>
                <a:gd name="connsiteX125" fmla="*/ 2639593 w 5004982"/>
                <a:gd name="connsiteY125" fmla="*/ 3819796 h 4405856"/>
                <a:gd name="connsiteX126" fmla="*/ 2675879 w 5004982"/>
                <a:gd name="connsiteY126" fmla="*/ 3805282 h 4405856"/>
                <a:gd name="connsiteX127" fmla="*/ 2777479 w 5004982"/>
                <a:gd name="connsiteY127" fmla="*/ 3790768 h 4405856"/>
                <a:gd name="connsiteX128" fmla="*/ 2806507 w 5004982"/>
                <a:gd name="connsiteY128" fmla="*/ 3783511 h 4405856"/>
                <a:gd name="connsiteX129" fmla="*/ 3426993 w 5004982"/>
                <a:gd name="connsiteY129" fmla="*/ 4130265 h 4405856"/>
                <a:gd name="connsiteX130" fmla="*/ 3513397 w 5004982"/>
                <a:gd name="connsiteY130" fmla="*/ 4316455 h 4405856"/>
                <a:gd name="connsiteX131" fmla="*/ 3573722 w 5004982"/>
                <a:gd name="connsiteY131" fmla="*/ 4375193 h 4405856"/>
                <a:gd name="connsiteX132" fmla="*/ 3584834 w 5004982"/>
                <a:gd name="connsiteY132" fmla="*/ 4345030 h 4405856"/>
                <a:gd name="connsiteX133" fmla="*/ 3630872 w 5004982"/>
                <a:gd name="connsiteY133" fmla="*/ 4318042 h 4405856"/>
                <a:gd name="connsiteX134" fmla="*/ 3681672 w 5004982"/>
                <a:gd name="connsiteY134" fmla="*/ 4391068 h 4405856"/>
                <a:gd name="connsiteX135" fmla="*/ 3730885 w 5004982"/>
                <a:gd name="connsiteY135" fmla="*/ 4394243 h 4405856"/>
                <a:gd name="connsiteX136" fmla="*/ 3686434 w 5004982"/>
                <a:gd name="connsiteY136" fmla="*/ 4300581 h 4405856"/>
                <a:gd name="connsiteX137" fmla="*/ 3643572 w 5004982"/>
                <a:gd name="connsiteY137" fmla="*/ 4232318 h 4405856"/>
                <a:gd name="connsiteX138" fmla="*/ 3686435 w 5004982"/>
                <a:gd name="connsiteY138" fmla="*/ 4216442 h 4405856"/>
                <a:gd name="connsiteX139" fmla="*/ 3667384 w 5004982"/>
                <a:gd name="connsiteY139" fmla="*/ 4175168 h 4405856"/>
                <a:gd name="connsiteX140" fmla="*/ 3719772 w 5004982"/>
                <a:gd name="connsiteY140" fmla="*/ 4184693 h 4405856"/>
                <a:gd name="connsiteX141" fmla="*/ 3699135 w 5004982"/>
                <a:gd name="connsiteY141" fmla="*/ 4151355 h 4405856"/>
                <a:gd name="connsiteX142" fmla="*/ 3720454 w 5004982"/>
                <a:gd name="connsiteY142" fmla="*/ 4134801 h 4405856"/>
                <a:gd name="connsiteX143" fmla="*/ 3841557 w 5004982"/>
                <a:gd name="connsiteY143" fmla="*/ 4220074 h 4405856"/>
                <a:gd name="connsiteX144" fmla="*/ 3876934 w 5004982"/>
                <a:gd name="connsiteY144" fmla="*/ 4206917 h 4405856"/>
                <a:gd name="connsiteX145" fmla="*/ 3929321 w 5004982"/>
                <a:gd name="connsiteY145" fmla="*/ 4272006 h 4405856"/>
                <a:gd name="connsiteX146" fmla="*/ 3949959 w 5004982"/>
                <a:gd name="connsiteY146" fmla="*/ 4330743 h 4405856"/>
                <a:gd name="connsiteX147" fmla="*/ 4057909 w 5004982"/>
                <a:gd name="connsiteY147" fmla="*/ 4349792 h 4405856"/>
                <a:gd name="connsiteX148" fmla="*/ 3997585 w 5004982"/>
                <a:gd name="connsiteY148" fmla="*/ 4283117 h 4405856"/>
                <a:gd name="connsiteX149" fmla="*/ 3994409 w 5004982"/>
                <a:gd name="connsiteY149" fmla="*/ 4214855 h 4405856"/>
                <a:gd name="connsiteX150" fmla="*/ 4048384 w 5004982"/>
                <a:gd name="connsiteY150" fmla="*/ 4270418 h 4405856"/>
                <a:gd name="connsiteX151" fmla="*/ 4097597 w 5004982"/>
                <a:gd name="connsiteY151" fmla="*/ 4275180 h 4405856"/>
                <a:gd name="connsiteX152" fmla="*/ 4091247 w 5004982"/>
                <a:gd name="connsiteY152" fmla="*/ 4225968 h 4405856"/>
                <a:gd name="connsiteX153" fmla="*/ 4151572 w 5004982"/>
                <a:gd name="connsiteY153" fmla="*/ 4230730 h 4405856"/>
                <a:gd name="connsiteX154" fmla="*/ 4213484 w 5004982"/>
                <a:gd name="connsiteY154" fmla="*/ 4273592 h 4405856"/>
                <a:gd name="connsiteX155" fmla="*/ 4245234 w 5004982"/>
                <a:gd name="connsiteY155" fmla="*/ 4260893 h 4405856"/>
                <a:gd name="connsiteX156" fmla="*/ 4238885 w 5004982"/>
                <a:gd name="connsiteY156" fmla="*/ 4225968 h 4405856"/>
                <a:gd name="connsiteX157" fmla="*/ 4280160 w 5004982"/>
                <a:gd name="connsiteY157" fmla="*/ 4202156 h 4405856"/>
                <a:gd name="connsiteX158" fmla="*/ 4364297 w 5004982"/>
                <a:gd name="connsiteY158" fmla="*/ 4259306 h 4405856"/>
                <a:gd name="connsiteX159" fmla="*/ 4381760 w 5004982"/>
                <a:gd name="connsiteY159" fmla="*/ 4157708 h 4405856"/>
                <a:gd name="connsiteX160" fmla="*/ 4356360 w 5004982"/>
                <a:gd name="connsiteY160" fmla="*/ 4135482 h 4405856"/>
                <a:gd name="connsiteX161" fmla="*/ 4283334 w 5004982"/>
                <a:gd name="connsiteY161" fmla="*/ 4092619 h 4405856"/>
                <a:gd name="connsiteX162" fmla="*/ 4305559 w 5004982"/>
                <a:gd name="connsiteY162" fmla="*/ 4067220 h 4405856"/>
                <a:gd name="connsiteX163" fmla="*/ 4326197 w 5004982"/>
                <a:gd name="connsiteY163" fmla="*/ 4044994 h 4405856"/>
                <a:gd name="connsiteX164" fmla="*/ 4380172 w 5004982"/>
                <a:gd name="connsiteY164" fmla="*/ 4076745 h 4405856"/>
                <a:gd name="connsiteX165" fmla="*/ 4386522 w 5004982"/>
                <a:gd name="connsiteY165" fmla="*/ 4032295 h 4405856"/>
                <a:gd name="connsiteX166" fmla="*/ 4330959 w 5004982"/>
                <a:gd name="connsiteY166" fmla="*/ 4008482 h 4405856"/>
                <a:gd name="connsiteX167" fmla="*/ 4329372 w 5004982"/>
                <a:gd name="connsiteY167" fmla="*/ 3998958 h 4405856"/>
                <a:gd name="connsiteX168" fmla="*/ 4316671 w 5004982"/>
                <a:gd name="connsiteY168" fmla="*/ 3960859 h 4405856"/>
                <a:gd name="connsiteX169" fmla="*/ 4323021 w 5004982"/>
                <a:gd name="connsiteY169" fmla="*/ 3913233 h 4405856"/>
                <a:gd name="connsiteX170" fmla="*/ 4334134 w 5004982"/>
                <a:gd name="connsiteY170" fmla="*/ 3857670 h 4405856"/>
                <a:gd name="connsiteX171" fmla="*/ 4296034 w 5004982"/>
                <a:gd name="connsiteY171" fmla="*/ 3827508 h 4405856"/>
                <a:gd name="connsiteX172" fmla="*/ 4329371 w 5004982"/>
                <a:gd name="connsiteY172" fmla="*/ 3817983 h 4405856"/>
                <a:gd name="connsiteX173" fmla="*/ 4307146 w 5004982"/>
                <a:gd name="connsiteY173" fmla="*/ 3781470 h 4405856"/>
                <a:gd name="connsiteX174" fmla="*/ 4345247 w 5004982"/>
                <a:gd name="connsiteY174" fmla="*/ 3776709 h 4405856"/>
                <a:gd name="connsiteX175" fmla="*/ 4351596 w 5004982"/>
                <a:gd name="connsiteY175" fmla="*/ 3743370 h 4405856"/>
                <a:gd name="connsiteX176" fmla="*/ 4413510 w 5004982"/>
                <a:gd name="connsiteY176" fmla="*/ 3752897 h 4405856"/>
                <a:gd name="connsiteX177" fmla="*/ 4446623 w 5004982"/>
                <a:gd name="connsiteY177" fmla="*/ 3768089 h 4405856"/>
                <a:gd name="connsiteX178" fmla="*/ 4412830 w 5004982"/>
                <a:gd name="connsiteY178" fmla="*/ 3809137 h 4405856"/>
                <a:gd name="connsiteX179" fmla="*/ 4451838 w 5004982"/>
                <a:gd name="connsiteY179" fmla="*/ 3916633 h 4405856"/>
                <a:gd name="connsiteX180" fmla="*/ 4504225 w 5004982"/>
                <a:gd name="connsiteY180" fmla="*/ 3947931 h 4405856"/>
                <a:gd name="connsiteX181" fmla="*/ 4556159 w 5004982"/>
                <a:gd name="connsiteY181" fmla="*/ 3905749 h 4405856"/>
                <a:gd name="connsiteX182" fmla="*/ 4641884 w 5004982"/>
                <a:gd name="connsiteY182" fmla="*/ 3857216 h 4405856"/>
                <a:gd name="connsiteX183" fmla="*/ 4624648 w 5004982"/>
                <a:gd name="connsiteY183" fmla="*/ 3768315 h 4405856"/>
                <a:gd name="connsiteX184" fmla="*/ 4701982 w 5004982"/>
                <a:gd name="connsiteY184" fmla="*/ 3635646 h 4405856"/>
                <a:gd name="connsiteX185" fmla="*/ 4994536 w 5004982"/>
                <a:gd name="connsiteY185" fmla="*/ 3302498 h 4405856"/>
                <a:gd name="connsiteX186" fmla="*/ 4913119 w 5004982"/>
                <a:gd name="connsiteY186" fmla="*/ 3293426 h 4405856"/>
                <a:gd name="connsiteX187" fmla="*/ 4917656 w 5004982"/>
                <a:gd name="connsiteY187" fmla="*/ 3201578 h 4405856"/>
                <a:gd name="connsiteX188" fmla="*/ 4868669 w 5004982"/>
                <a:gd name="connsiteY188" fmla="*/ 3176406 h 4405856"/>
                <a:gd name="connsiteX189" fmla="*/ 4784532 w 5004982"/>
                <a:gd name="connsiteY189" fmla="*/ 3207928 h 4405856"/>
                <a:gd name="connsiteX190" fmla="*/ 4747793 w 5004982"/>
                <a:gd name="connsiteY190" fmla="*/ 3171643 h 4405856"/>
                <a:gd name="connsiteX191" fmla="*/ 4792470 w 5004982"/>
                <a:gd name="connsiteY191" fmla="*/ 3148738 h 4405856"/>
                <a:gd name="connsiteX192" fmla="*/ 4663203 w 5004982"/>
                <a:gd name="connsiteY192" fmla="*/ 2935559 h 4405856"/>
                <a:gd name="connsiteX193" fmla="*/ 4678169 w 5004982"/>
                <a:gd name="connsiteY193" fmla="*/ 2905396 h 4405856"/>
                <a:gd name="connsiteX194" fmla="*/ 4654584 w 5004982"/>
                <a:gd name="connsiteY194" fmla="*/ 2789736 h 4405856"/>
                <a:gd name="connsiteX195" fmla="*/ 4495835 w 5004982"/>
                <a:gd name="connsiteY195" fmla="*/ 2778850 h 4405856"/>
                <a:gd name="connsiteX196" fmla="*/ 4462497 w 5004982"/>
                <a:gd name="connsiteY196" fmla="*/ 2827608 h 4405856"/>
                <a:gd name="connsiteX197" fmla="*/ 4373597 w 5004982"/>
                <a:gd name="connsiteY197" fmla="*/ 2842124 h 4405856"/>
                <a:gd name="connsiteX198" fmla="*/ 4379947 w 5004982"/>
                <a:gd name="connsiteY198" fmla="*/ 2820125 h 4405856"/>
                <a:gd name="connsiteX199" fmla="*/ 4326425 w 5004982"/>
                <a:gd name="connsiteY199" fmla="*/ 2804024 h 4405856"/>
                <a:gd name="connsiteX200" fmla="*/ 4301706 w 5004982"/>
                <a:gd name="connsiteY200" fmla="*/ 2638923 h 4405856"/>
                <a:gd name="connsiteX201" fmla="*/ 4021399 w 5004982"/>
                <a:gd name="connsiteY201" fmla="*/ 2572248 h 4405856"/>
                <a:gd name="connsiteX202" fmla="*/ 3885100 w 5004982"/>
                <a:gd name="connsiteY202" fmla="*/ 2615564 h 4405856"/>
                <a:gd name="connsiteX203" fmla="*/ 3753111 w 5004982"/>
                <a:gd name="connsiteY203" fmla="*/ 2608080 h 4405856"/>
                <a:gd name="connsiteX204" fmla="*/ 3620668 w 5004982"/>
                <a:gd name="connsiteY204" fmla="*/ 2497182 h 4405856"/>
                <a:gd name="connsiteX205" fmla="*/ 3407490 w 5004982"/>
                <a:gd name="connsiteY205" fmla="*/ 2193969 h 4405856"/>
                <a:gd name="connsiteX206" fmla="*/ 3009028 w 5004982"/>
                <a:gd name="connsiteY206" fmla="*/ 2054496 h 4405856"/>
                <a:gd name="connsiteX207" fmla="*/ 2772490 w 5004982"/>
                <a:gd name="connsiteY207" fmla="*/ 1741532 h 4405856"/>
                <a:gd name="connsiteX208" fmla="*/ 2806281 w 5004982"/>
                <a:gd name="connsiteY208" fmla="*/ 1716586 h 4405856"/>
                <a:gd name="connsiteX209" fmla="*/ 2865925 w 5004982"/>
                <a:gd name="connsiteY209" fmla="*/ 1799589 h 4405856"/>
                <a:gd name="connsiteX210" fmla="*/ 2886109 w 5004982"/>
                <a:gd name="connsiteY210" fmla="*/ 1782126 h 4405856"/>
                <a:gd name="connsiteX211" fmla="*/ 2929199 w 5004982"/>
                <a:gd name="connsiteY211" fmla="*/ 1812970 h 4405856"/>
                <a:gd name="connsiteX212" fmla="*/ 3017872 w 5004982"/>
                <a:gd name="connsiteY212" fmla="*/ 1759221 h 4405856"/>
                <a:gd name="connsiteX213" fmla="*/ 3033974 w 5004982"/>
                <a:gd name="connsiteY213" fmla="*/ 1738811 h 4405856"/>
                <a:gd name="connsiteX214" fmla="*/ 3092257 w 5004982"/>
                <a:gd name="connsiteY214" fmla="*/ 1739037 h 4405856"/>
                <a:gd name="connsiteX215" fmla="*/ 3108360 w 5004982"/>
                <a:gd name="connsiteY215" fmla="*/ 1705927 h 4405856"/>
                <a:gd name="connsiteX216" fmla="*/ 3089536 w 5004982"/>
                <a:gd name="connsiteY216" fmla="*/ 1680300 h 4405856"/>
                <a:gd name="connsiteX217" fmla="*/ 3022408 w 5004982"/>
                <a:gd name="connsiteY217" fmla="*/ 1700257 h 4405856"/>
                <a:gd name="connsiteX218" fmla="*/ 3000636 w 5004982"/>
                <a:gd name="connsiteY218" fmla="*/ 1646736 h 4405856"/>
                <a:gd name="connsiteX219" fmla="*/ 3021954 w 5004982"/>
                <a:gd name="connsiteY219" fmla="*/ 1617026 h 4405856"/>
                <a:gd name="connsiteX220" fmla="*/ 2965484 w 5004982"/>
                <a:gd name="connsiteY220" fmla="*/ 1513612 h 4405856"/>
                <a:gd name="connsiteX221" fmla="*/ 2916953 w 5004982"/>
                <a:gd name="connsiteY221" fmla="*/ 1552393 h 4405856"/>
                <a:gd name="connsiteX222" fmla="*/ 2827598 w 5004982"/>
                <a:gd name="connsiteY222" fmla="*/ 1497737 h 4405856"/>
                <a:gd name="connsiteX223" fmla="*/ 2879532 w 5004982"/>
                <a:gd name="connsiteY223" fmla="*/ 1405208 h 4405856"/>
                <a:gd name="connsiteX224" fmla="*/ 2836670 w 5004982"/>
                <a:gd name="connsiteY224" fmla="*/ 1284105 h 4405856"/>
                <a:gd name="connsiteX225" fmla="*/ 2851411 w 5004982"/>
                <a:gd name="connsiteY225" fmla="*/ 1160053 h 4405856"/>
                <a:gd name="connsiteX226" fmla="*/ 2946661 w 5004982"/>
                <a:gd name="connsiteY226" fmla="*/ 1086348 h 4405856"/>
                <a:gd name="connsiteX227" fmla="*/ 3051890 w 5004982"/>
                <a:gd name="connsiteY227" fmla="*/ 1063896 h 4405856"/>
                <a:gd name="connsiteX228" fmla="*/ 2988843 w 5004982"/>
                <a:gd name="connsiteY228" fmla="*/ 974089 h 4405856"/>
                <a:gd name="connsiteX229" fmla="*/ 2971607 w 5004982"/>
                <a:gd name="connsiteY229" fmla="*/ 1018766 h 4405856"/>
                <a:gd name="connsiteX230" fmla="*/ 2928292 w 5004982"/>
                <a:gd name="connsiteY230" fmla="*/ 971595 h 4405856"/>
                <a:gd name="connsiteX231" fmla="*/ 2949610 w 5004982"/>
                <a:gd name="connsiteY231" fmla="*/ 886323 h 4405856"/>
                <a:gd name="connsiteX232" fmla="*/ 3022634 w 5004982"/>
                <a:gd name="connsiteY232" fmla="*/ 789032 h 4405856"/>
                <a:gd name="connsiteX233" fmla="*/ 3005625 w 5004982"/>
                <a:gd name="connsiteY233" fmla="*/ 682443 h 4405856"/>
                <a:gd name="connsiteX234" fmla="*/ 2834403 w 5004982"/>
                <a:gd name="connsiteY234" fmla="*/ 692194 h 4405856"/>
                <a:gd name="connsiteX235" fmla="*/ 2815125 w 5004982"/>
                <a:gd name="connsiteY235" fmla="*/ 734831 h 4405856"/>
                <a:gd name="connsiteX236" fmla="*/ 2782922 w 5004982"/>
                <a:gd name="connsiteY236" fmla="*/ 667248 h 4405856"/>
                <a:gd name="connsiteX237" fmla="*/ 2753212 w 5004982"/>
                <a:gd name="connsiteY237" fmla="*/ 707616 h 4405856"/>
                <a:gd name="connsiteX238" fmla="*/ 2567703 w 5004982"/>
                <a:gd name="connsiteY238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316869 w 5012935"/>
                <a:gd name="connsiteY81" fmla="*/ 1394776 h 4405856"/>
                <a:gd name="connsiteX82" fmla="*/ 826003 w 5012935"/>
                <a:gd name="connsiteY82" fmla="*/ 2288539 h 4405856"/>
                <a:gd name="connsiteX83" fmla="*/ 840518 w 5012935"/>
                <a:gd name="connsiteY83" fmla="*/ 2324825 h 4405856"/>
                <a:gd name="connsiteX84" fmla="*/ 855032 w 5012935"/>
                <a:gd name="connsiteY84" fmla="*/ 2390139 h 4405856"/>
                <a:gd name="connsiteX85" fmla="*/ 876803 w 5012935"/>
                <a:gd name="connsiteY85" fmla="*/ 2440939 h 4405856"/>
                <a:gd name="connsiteX86" fmla="*/ 913089 w 5012935"/>
                <a:gd name="connsiteY86" fmla="*/ 2557053 h 4405856"/>
                <a:gd name="connsiteX87" fmla="*/ 934860 w 5012935"/>
                <a:gd name="connsiteY87" fmla="*/ 2622368 h 4405856"/>
                <a:gd name="connsiteX88" fmla="*/ 942118 w 5012935"/>
                <a:gd name="connsiteY88" fmla="*/ 2644139 h 4405856"/>
                <a:gd name="connsiteX89" fmla="*/ 963889 w 5012935"/>
                <a:gd name="connsiteY89" fmla="*/ 2687682 h 4405856"/>
                <a:gd name="connsiteX90" fmla="*/ 985660 w 5012935"/>
                <a:gd name="connsiteY90" fmla="*/ 2738482 h 4405856"/>
                <a:gd name="connsiteX91" fmla="*/ 992918 w 5012935"/>
                <a:gd name="connsiteY91" fmla="*/ 2767511 h 4405856"/>
                <a:gd name="connsiteX92" fmla="*/ 1029203 w 5012935"/>
                <a:gd name="connsiteY92" fmla="*/ 2818311 h 4405856"/>
                <a:gd name="connsiteX93" fmla="*/ 1050975 w 5012935"/>
                <a:gd name="connsiteY93" fmla="*/ 2876368 h 4405856"/>
                <a:gd name="connsiteX94" fmla="*/ 1072746 w 5012935"/>
                <a:gd name="connsiteY94" fmla="*/ 2898139 h 4405856"/>
                <a:gd name="connsiteX95" fmla="*/ 1109032 w 5012935"/>
                <a:gd name="connsiteY95" fmla="*/ 2970711 h 4405856"/>
                <a:gd name="connsiteX96" fmla="*/ 1145318 w 5012935"/>
                <a:gd name="connsiteY96" fmla="*/ 3021511 h 4405856"/>
                <a:gd name="connsiteX97" fmla="*/ 1152575 w 5012935"/>
                <a:gd name="connsiteY97" fmla="*/ 3043282 h 4405856"/>
                <a:gd name="connsiteX98" fmla="*/ 1203375 w 5012935"/>
                <a:gd name="connsiteY98" fmla="*/ 3108596 h 4405856"/>
                <a:gd name="connsiteX99" fmla="*/ 1232403 w 5012935"/>
                <a:gd name="connsiteY99" fmla="*/ 3173911 h 4405856"/>
                <a:gd name="connsiteX100" fmla="*/ 1254175 w 5012935"/>
                <a:gd name="connsiteY100" fmla="*/ 3202939 h 4405856"/>
                <a:gd name="connsiteX101" fmla="*/ 1268689 w 5012935"/>
                <a:gd name="connsiteY101" fmla="*/ 3260996 h 4405856"/>
                <a:gd name="connsiteX102" fmla="*/ 1275946 w 5012935"/>
                <a:gd name="connsiteY102" fmla="*/ 3282768 h 4405856"/>
                <a:gd name="connsiteX103" fmla="*/ 1283203 w 5012935"/>
                <a:gd name="connsiteY103" fmla="*/ 3311796 h 4405856"/>
                <a:gd name="connsiteX104" fmla="*/ 1290460 w 5012935"/>
                <a:gd name="connsiteY104" fmla="*/ 3377111 h 4405856"/>
                <a:gd name="connsiteX105" fmla="*/ 1312232 w 5012935"/>
                <a:gd name="connsiteY105" fmla="*/ 3435168 h 4405856"/>
                <a:gd name="connsiteX106" fmla="*/ 1341260 w 5012935"/>
                <a:gd name="connsiteY106" fmla="*/ 3478711 h 4405856"/>
                <a:gd name="connsiteX107" fmla="*/ 1370289 w 5012935"/>
                <a:gd name="connsiteY107" fmla="*/ 3529511 h 4405856"/>
                <a:gd name="connsiteX108" fmla="*/ 1399318 w 5012935"/>
                <a:gd name="connsiteY108" fmla="*/ 3551282 h 4405856"/>
                <a:gd name="connsiteX109" fmla="*/ 1442860 w 5012935"/>
                <a:gd name="connsiteY109" fmla="*/ 3594825 h 4405856"/>
                <a:gd name="connsiteX110" fmla="*/ 1471889 w 5012935"/>
                <a:gd name="connsiteY110" fmla="*/ 3616596 h 4405856"/>
                <a:gd name="connsiteX111" fmla="*/ 1508175 w 5012935"/>
                <a:gd name="connsiteY111" fmla="*/ 3660139 h 4405856"/>
                <a:gd name="connsiteX112" fmla="*/ 1537203 w 5012935"/>
                <a:gd name="connsiteY112" fmla="*/ 3681911 h 4405856"/>
                <a:gd name="connsiteX113" fmla="*/ 1609775 w 5012935"/>
                <a:gd name="connsiteY113" fmla="*/ 3747225 h 4405856"/>
                <a:gd name="connsiteX114" fmla="*/ 1646060 w 5012935"/>
                <a:gd name="connsiteY114" fmla="*/ 3790768 h 4405856"/>
                <a:gd name="connsiteX115" fmla="*/ 1667832 w 5012935"/>
                <a:gd name="connsiteY115" fmla="*/ 3805282 h 4405856"/>
                <a:gd name="connsiteX116" fmla="*/ 1704118 w 5012935"/>
                <a:gd name="connsiteY116" fmla="*/ 3848825 h 4405856"/>
                <a:gd name="connsiteX117" fmla="*/ 1733146 w 5012935"/>
                <a:gd name="connsiteY117" fmla="*/ 3870596 h 4405856"/>
                <a:gd name="connsiteX118" fmla="*/ 1827489 w 5012935"/>
                <a:gd name="connsiteY118" fmla="*/ 3914139 h 4405856"/>
                <a:gd name="connsiteX119" fmla="*/ 2277432 w 5012935"/>
                <a:gd name="connsiteY119" fmla="*/ 3899625 h 4405856"/>
                <a:gd name="connsiteX120" fmla="*/ 2328232 w 5012935"/>
                <a:gd name="connsiteY120" fmla="*/ 3885111 h 4405856"/>
                <a:gd name="connsiteX121" fmla="*/ 2415318 w 5012935"/>
                <a:gd name="connsiteY121" fmla="*/ 3877853 h 4405856"/>
                <a:gd name="connsiteX122" fmla="*/ 2495146 w 5012935"/>
                <a:gd name="connsiteY122" fmla="*/ 3863339 h 4405856"/>
                <a:gd name="connsiteX123" fmla="*/ 2553203 w 5012935"/>
                <a:gd name="connsiteY123" fmla="*/ 3856082 h 4405856"/>
                <a:gd name="connsiteX124" fmla="*/ 2582232 w 5012935"/>
                <a:gd name="connsiteY124" fmla="*/ 3841568 h 4405856"/>
                <a:gd name="connsiteX125" fmla="*/ 2647546 w 5012935"/>
                <a:gd name="connsiteY125" fmla="*/ 3819796 h 4405856"/>
                <a:gd name="connsiteX126" fmla="*/ 2683832 w 5012935"/>
                <a:gd name="connsiteY126" fmla="*/ 3805282 h 4405856"/>
                <a:gd name="connsiteX127" fmla="*/ 2785432 w 5012935"/>
                <a:gd name="connsiteY127" fmla="*/ 3790768 h 4405856"/>
                <a:gd name="connsiteX128" fmla="*/ 2814460 w 5012935"/>
                <a:gd name="connsiteY128" fmla="*/ 3783511 h 4405856"/>
                <a:gd name="connsiteX129" fmla="*/ 3434946 w 5012935"/>
                <a:gd name="connsiteY129" fmla="*/ 4130265 h 4405856"/>
                <a:gd name="connsiteX130" fmla="*/ 3521350 w 5012935"/>
                <a:gd name="connsiteY130" fmla="*/ 4316455 h 4405856"/>
                <a:gd name="connsiteX131" fmla="*/ 3581675 w 5012935"/>
                <a:gd name="connsiteY131" fmla="*/ 4375193 h 4405856"/>
                <a:gd name="connsiteX132" fmla="*/ 3592787 w 5012935"/>
                <a:gd name="connsiteY132" fmla="*/ 4345030 h 4405856"/>
                <a:gd name="connsiteX133" fmla="*/ 3638825 w 5012935"/>
                <a:gd name="connsiteY133" fmla="*/ 4318042 h 4405856"/>
                <a:gd name="connsiteX134" fmla="*/ 3689625 w 5012935"/>
                <a:gd name="connsiteY134" fmla="*/ 4391068 h 4405856"/>
                <a:gd name="connsiteX135" fmla="*/ 3738838 w 5012935"/>
                <a:gd name="connsiteY135" fmla="*/ 4394243 h 4405856"/>
                <a:gd name="connsiteX136" fmla="*/ 3694387 w 5012935"/>
                <a:gd name="connsiteY136" fmla="*/ 4300581 h 4405856"/>
                <a:gd name="connsiteX137" fmla="*/ 3651525 w 5012935"/>
                <a:gd name="connsiteY137" fmla="*/ 4232318 h 4405856"/>
                <a:gd name="connsiteX138" fmla="*/ 3694388 w 5012935"/>
                <a:gd name="connsiteY138" fmla="*/ 4216442 h 4405856"/>
                <a:gd name="connsiteX139" fmla="*/ 3675337 w 5012935"/>
                <a:gd name="connsiteY139" fmla="*/ 4175168 h 4405856"/>
                <a:gd name="connsiteX140" fmla="*/ 3727725 w 5012935"/>
                <a:gd name="connsiteY140" fmla="*/ 4184693 h 4405856"/>
                <a:gd name="connsiteX141" fmla="*/ 3707088 w 5012935"/>
                <a:gd name="connsiteY141" fmla="*/ 4151355 h 4405856"/>
                <a:gd name="connsiteX142" fmla="*/ 3728407 w 5012935"/>
                <a:gd name="connsiteY142" fmla="*/ 4134801 h 4405856"/>
                <a:gd name="connsiteX143" fmla="*/ 3849510 w 5012935"/>
                <a:gd name="connsiteY143" fmla="*/ 4220074 h 4405856"/>
                <a:gd name="connsiteX144" fmla="*/ 3884887 w 5012935"/>
                <a:gd name="connsiteY144" fmla="*/ 4206917 h 4405856"/>
                <a:gd name="connsiteX145" fmla="*/ 3937274 w 5012935"/>
                <a:gd name="connsiteY145" fmla="*/ 4272006 h 4405856"/>
                <a:gd name="connsiteX146" fmla="*/ 3957912 w 5012935"/>
                <a:gd name="connsiteY146" fmla="*/ 4330743 h 4405856"/>
                <a:gd name="connsiteX147" fmla="*/ 4065862 w 5012935"/>
                <a:gd name="connsiteY147" fmla="*/ 4349792 h 4405856"/>
                <a:gd name="connsiteX148" fmla="*/ 4005538 w 5012935"/>
                <a:gd name="connsiteY148" fmla="*/ 4283117 h 4405856"/>
                <a:gd name="connsiteX149" fmla="*/ 4002362 w 5012935"/>
                <a:gd name="connsiteY149" fmla="*/ 4214855 h 4405856"/>
                <a:gd name="connsiteX150" fmla="*/ 4056337 w 5012935"/>
                <a:gd name="connsiteY150" fmla="*/ 4270418 h 4405856"/>
                <a:gd name="connsiteX151" fmla="*/ 4105550 w 5012935"/>
                <a:gd name="connsiteY151" fmla="*/ 4275180 h 4405856"/>
                <a:gd name="connsiteX152" fmla="*/ 4099200 w 5012935"/>
                <a:gd name="connsiteY152" fmla="*/ 4225968 h 4405856"/>
                <a:gd name="connsiteX153" fmla="*/ 4159525 w 5012935"/>
                <a:gd name="connsiteY153" fmla="*/ 4230730 h 4405856"/>
                <a:gd name="connsiteX154" fmla="*/ 4221437 w 5012935"/>
                <a:gd name="connsiteY154" fmla="*/ 4273592 h 4405856"/>
                <a:gd name="connsiteX155" fmla="*/ 4253187 w 5012935"/>
                <a:gd name="connsiteY155" fmla="*/ 4260893 h 4405856"/>
                <a:gd name="connsiteX156" fmla="*/ 4246838 w 5012935"/>
                <a:gd name="connsiteY156" fmla="*/ 4225968 h 4405856"/>
                <a:gd name="connsiteX157" fmla="*/ 4288113 w 5012935"/>
                <a:gd name="connsiteY157" fmla="*/ 4202156 h 4405856"/>
                <a:gd name="connsiteX158" fmla="*/ 4372250 w 5012935"/>
                <a:gd name="connsiteY158" fmla="*/ 4259306 h 4405856"/>
                <a:gd name="connsiteX159" fmla="*/ 4389713 w 5012935"/>
                <a:gd name="connsiteY159" fmla="*/ 4157708 h 4405856"/>
                <a:gd name="connsiteX160" fmla="*/ 4364313 w 5012935"/>
                <a:gd name="connsiteY160" fmla="*/ 4135482 h 4405856"/>
                <a:gd name="connsiteX161" fmla="*/ 4291287 w 5012935"/>
                <a:gd name="connsiteY161" fmla="*/ 4092619 h 4405856"/>
                <a:gd name="connsiteX162" fmla="*/ 4313512 w 5012935"/>
                <a:gd name="connsiteY162" fmla="*/ 4067220 h 4405856"/>
                <a:gd name="connsiteX163" fmla="*/ 4334150 w 5012935"/>
                <a:gd name="connsiteY163" fmla="*/ 4044994 h 4405856"/>
                <a:gd name="connsiteX164" fmla="*/ 4388125 w 5012935"/>
                <a:gd name="connsiteY164" fmla="*/ 4076745 h 4405856"/>
                <a:gd name="connsiteX165" fmla="*/ 4394475 w 5012935"/>
                <a:gd name="connsiteY165" fmla="*/ 4032295 h 4405856"/>
                <a:gd name="connsiteX166" fmla="*/ 4338912 w 5012935"/>
                <a:gd name="connsiteY166" fmla="*/ 4008482 h 4405856"/>
                <a:gd name="connsiteX167" fmla="*/ 4337325 w 5012935"/>
                <a:gd name="connsiteY167" fmla="*/ 3998958 h 4405856"/>
                <a:gd name="connsiteX168" fmla="*/ 4324624 w 5012935"/>
                <a:gd name="connsiteY168" fmla="*/ 3960859 h 4405856"/>
                <a:gd name="connsiteX169" fmla="*/ 4330974 w 5012935"/>
                <a:gd name="connsiteY169" fmla="*/ 3913233 h 4405856"/>
                <a:gd name="connsiteX170" fmla="*/ 4342087 w 5012935"/>
                <a:gd name="connsiteY170" fmla="*/ 3857670 h 4405856"/>
                <a:gd name="connsiteX171" fmla="*/ 4303987 w 5012935"/>
                <a:gd name="connsiteY171" fmla="*/ 3827508 h 4405856"/>
                <a:gd name="connsiteX172" fmla="*/ 4337324 w 5012935"/>
                <a:gd name="connsiteY172" fmla="*/ 3817983 h 4405856"/>
                <a:gd name="connsiteX173" fmla="*/ 4315099 w 5012935"/>
                <a:gd name="connsiteY173" fmla="*/ 3781470 h 4405856"/>
                <a:gd name="connsiteX174" fmla="*/ 4353200 w 5012935"/>
                <a:gd name="connsiteY174" fmla="*/ 3776709 h 4405856"/>
                <a:gd name="connsiteX175" fmla="*/ 4359549 w 5012935"/>
                <a:gd name="connsiteY175" fmla="*/ 3743370 h 4405856"/>
                <a:gd name="connsiteX176" fmla="*/ 4421463 w 5012935"/>
                <a:gd name="connsiteY176" fmla="*/ 3752897 h 4405856"/>
                <a:gd name="connsiteX177" fmla="*/ 4454576 w 5012935"/>
                <a:gd name="connsiteY177" fmla="*/ 3768089 h 4405856"/>
                <a:gd name="connsiteX178" fmla="*/ 4420783 w 5012935"/>
                <a:gd name="connsiteY178" fmla="*/ 3809137 h 4405856"/>
                <a:gd name="connsiteX179" fmla="*/ 4459791 w 5012935"/>
                <a:gd name="connsiteY179" fmla="*/ 3916633 h 4405856"/>
                <a:gd name="connsiteX180" fmla="*/ 4512178 w 5012935"/>
                <a:gd name="connsiteY180" fmla="*/ 3947931 h 4405856"/>
                <a:gd name="connsiteX181" fmla="*/ 4564112 w 5012935"/>
                <a:gd name="connsiteY181" fmla="*/ 3905749 h 4405856"/>
                <a:gd name="connsiteX182" fmla="*/ 4649837 w 5012935"/>
                <a:gd name="connsiteY182" fmla="*/ 3857216 h 4405856"/>
                <a:gd name="connsiteX183" fmla="*/ 4632601 w 5012935"/>
                <a:gd name="connsiteY183" fmla="*/ 3768315 h 4405856"/>
                <a:gd name="connsiteX184" fmla="*/ 4709935 w 5012935"/>
                <a:gd name="connsiteY184" fmla="*/ 3635646 h 4405856"/>
                <a:gd name="connsiteX185" fmla="*/ 5002489 w 5012935"/>
                <a:gd name="connsiteY185" fmla="*/ 3302498 h 4405856"/>
                <a:gd name="connsiteX186" fmla="*/ 4921072 w 5012935"/>
                <a:gd name="connsiteY186" fmla="*/ 3293426 h 4405856"/>
                <a:gd name="connsiteX187" fmla="*/ 4925609 w 5012935"/>
                <a:gd name="connsiteY187" fmla="*/ 3201578 h 4405856"/>
                <a:gd name="connsiteX188" fmla="*/ 4876622 w 5012935"/>
                <a:gd name="connsiteY188" fmla="*/ 3176406 h 4405856"/>
                <a:gd name="connsiteX189" fmla="*/ 4792485 w 5012935"/>
                <a:gd name="connsiteY189" fmla="*/ 3207928 h 4405856"/>
                <a:gd name="connsiteX190" fmla="*/ 4755746 w 5012935"/>
                <a:gd name="connsiteY190" fmla="*/ 3171643 h 4405856"/>
                <a:gd name="connsiteX191" fmla="*/ 4800423 w 5012935"/>
                <a:gd name="connsiteY191" fmla="*/ 3148738 h 4405856"/>
                <a:gd name="connsiteX192" fmla="*/ 4671156 w 5012935"/>
                <a:gd name="connsiteY192" fmla="*/ 2935559 h 4405856"/>
                <a:gd name="connsiteX193" fmla="*/ 4686122 w 5012935"/>
                <a:gd name="connsiteY193" fmla="*/ 2905396 h 4405856"/>
                <a:gd name="connsiteX194" fmla="*/ 4662537 w 5012935"/>
                <a:gd name="connsiteY194" fmla="*/ 2789736 h 4405856"/>
                <a:gd name="connsiteX195" fmla="*/ 4503788 w 5012935"/>
                <a:gd name="connsiteY195" fmla="*/ 2778850 h 4405856"/>
                <a:gd name="connsiteX196" fmla="*/ 4470450 w 5012935"/>
                <a:gd name="connsiteY196" fmla="*/ 2827608 h 4405856"/>
                <a:gd name="connsiteX197" fmla="*/ 4381550 w 5012935"/>
                <a:gd name="connsiteY197" fmla="*/ 2842124 h 4405856"/>
                <a:gd name="connsiteX198" fmla="*/ 4387900 w 5012935"/>
                <a:gd name="connsiteY198" fmla="*/ 2820125 h 4405856"/>
                <a:gd name="connsiteX199" fmla="*/ 4334378 w 5012935"/>
                <a:gd name="connsiteY199" fmla="*/ 2804024 h 4405856"/>
                <a:gd name="connsiteX200" fmla="*/ 4309659 w 5012935"/>
                <a:gd name="connsiteY200" fmla="*/ 2638923 h 4405856"/>
                <a:gd name="connsiteX201" fmla="*/ 4029352 w 5012935"/>
                <a:gd name="connsiteY201" fmla="*/ 2572248 h 4405856"/>
                <a:gd name="connsiteX202" fmla="*/ 3893053 w 5012935"/>
                <a:gd name="connsiteY202" fmla="*/ 2615564 h 4405856"/>
                <a:gd name="connsiteX203" fmla="*/ 3761064 w 5012935"/>
                <a:gd name="connsiteY203" fmla="*/ 2608080 h 4405856"/>
                <a:gd name="connsiteX204" fmla="*/ 3628621 w 5012935"/>
                <a:gd name="connsiteY204" fmla="*/ 2497182 h 4405856"/>
                <a:gd name="connsiteX205" fmla="*/ 3415443 w 5012935"/>
                <a:gd name="connsiteY205" fmla="*/ 2193969 h 4405856"/>
                <a:gd name="connsiteX206" fmla="*/ 3016981 w 5012935"/>
                <a:gd name="connsiteY206" fmla="*/ 2054496 h 4405856"/>
                <a:gd name="connsiteX207" fmla="*/ 2780443 w 5012935"/>
                <a:gd name="connsiteY207" fmla="*/ 1741532 h 4405856"/>
                <a:gd name="connsiteX208" fmla="*/ 2814234 w 5012935"/>
                <a:gd name="connsiteY208" fmla="*/ 1716586 h 4405856"/>
                <a:gd name="connsiteX209" fmla="*/ 2873878 w 5012935"/>
                <a:gd name="connsiteY209" fmla="*/ 1799589 h 4405856"/>
                <a:gd name="connsiteX210" fmla="*/ 2894062 w 5012935"/>
                <a:gd name="connsiteY210" fmla="*/ 1782126 h 4405856"/>
                <a:gd name="connsiteX211" fmla="*/ 2937152 w 5012935"/>
                <a:gd name="connsiteY211" fmla="*/ 1812970 h 4405856"/>
                <a:gd name="connsiteX212" fmla="*/ 3025825 w 5012935"/>
                <a:gd name="connsiteY212" fmla="*/ 1759221 h 4405856"/>
                <a:gd name="connsiteX213" fmla="*/ 3041927 w 5012935"/>
                <a:gd name="connsiteY213" fmla="*/ 1738811 h 4405856"/>
                <a:gd name="connsiteX214" fmla="*/ 3100210 w 5012935"/>
                <a:gd name="connsiteY214" fmla="*/ 1739037 h 4405856"/>
                <a:gd name="connsiteX215" fmla="*/ 3116313 w 5012935"/>
                <a:gd name="connsiteY215" fmla="*/ 1705927 h 4405856"/>
                <a:gd name="connsiteX216" fmla="*/ 3097489 w 5012935"/>
                <a:gd name="connsiteY216" fmla="*/ 1680300 h 4405856"/>
                <a:gd name="connsiteX217" fmla="*/ 3030361 w 5012935"/>
                <a:gd name="connsiteY217" fmla="*/ 1700257 h 4405856"/>
                <a:gd name="connsiteX218" fmla="*/ 3008589 w 5012935"/>
                <a:gd name="connsiteY218" fmla="*/ 1646736 h 4405856"/>
                <a:gd name="connsiteX219" fmla="*/ 3029907 w 5012935"/>
                <a:gd name="connsiteY219" fmla="*/ 1617026 h 4405856"/>
                <a:gd name="connsiteX220" fmla="*/ 2973437 w 5012935"/>
                <a:gd name="connsiteY220" fmla="*/ 1513612 h 4405856"/>
                <a:gd name="connsiteX221" fmla="*/ 2924906 w 5012935"/>
                <a:gd name="connsiteY221" fmla="*/ 1552393 h 4405856"/>
                <a:gd name="connsiteX222" fmla="*/ 2835551 w 5012935"/>
                <a:gd name="connsiteY222" fmla="*/ 1497737 h 4405856"/>
                <a:gd name="connsiteX223" fmla="*/ 2887485 w 5012935"/>
                <a:gd name="connsiteY223" fmla="*/ 1405208 h 4405856"/>
                <a:gd name="connsiteX224" fmla="*/ 2844623 w 5012935"/>
                <a:gd name="connsiteY224" fmla="*/ 1284105 h 4405856"/>
                <a:gd name="connsiteX225" fmla="*/ 2859364 w 5012935"/>
                <a:gd name="connsiteY225" fmla="*/ 1160053 h 4405856"/>
                <a:gd name="connsiteX226" fmla="*/ 2954614 w 5012935"/>
                <a:gd name="connsiteY226" fmla="*/ 1086348 h 4405856"/>
                <a:gd name="connsiteX227" fmla="*/ 3059843 w 5012935"/>
                <a:gd name="connsiteY227" fmla="*/ 1063896 h 4405856"/>
                <a:gd name="connsiteX228" fmla="*/ 2996796 w 5012935"/>
                <a:gd name="connsiteY228" fmla="*/ 974089 h 4405856"/>
                <a:gd name="connsiteX229" fmla="*/ 2979560 w 5012935"/>
                <a:gd name="connsiteY229" fmla="*/ 1018766 h 4405856"/>
                <a:gd name="connsiteX230" fmla="*/ 2936245 w 5012935"/>
                <a:gd name="connsiteY230" fmla="*/ 971595 h 4405856"/>
                <a:gd name="connsiteX231" fmla="*/ 2957563 w 5012935"/>
                <a:gd name="connsiteY231" fmla="*/ 886323 h 4405856"/>
                <a:gd name="connsiteX232" fmla="*/ 3030587 w 5012935"/>
                <a:gd name="connsiteY232" fmla="*/ 789032 h 4405856"/>
                <a:gd name="connsiteX233" fmla="*/ 3013578 w 5012935"/>
                <a:gd name="connsiteY233" fmla="*/ 682443 h 4405856"/>
                <a:gd name="connsiteX234" fmla="*/ 2842356 w 5012935"/>
                <a:gd name="connsiteY234" fmla="*/ 692194 h 4405856"/>
                <a:gd name="connsiteX235" fmla="*/ 2823078 w 5012935"/>
                <a:gd name="connsiteY235" fmla="*/ 734831 h 4405856"/>
                <a:gd name="connsiteX236" fmla="*/ 2790875 w 5012935"/>
                <a:gd name="connsiteY236" fmla="*/ 667248 h 4405856"/>
                <a:gd name="connsiteX237" fmla="*/ 2761165 w 5012935"/>
                <a:gd name="connsiteY237" fmla="*/ 707616 h 4405856"/>
                <a:gd name="connsiteX238" fmla="*/ 2575656 w 5012935"/>
                <a:gd name="connsiteY238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62206 w 5012935"/>
                <a:gd name="connsiteY81" fmla="*/ 1125586 h 4405856"/>
                <a:gd name="connsiteX82" fmla="*/ 316869 w 5012935"/>
                <a:gd name="connsiteY82" fmla="*/ 1394776 h 4405856"/>
                <a:gd name="connsiteX83" fmla="*/ 826003 w 5012935"/>
                <a:gd name="connsiteY83" fmla="*/ 2288539 h 4405856"/>
                <a:gd name="connsiteX84" fmla="*/ 840518 w 5012935"/>
                <a:gd name="connsiteY84" fmla="*/ 2324825 h 4405856"/>
                <a:gd name="connsiteX85" fmla="*/ 855032 w 5012935"/>
                <a:gd name="connsiteY85" fmla="*/ 2390139 h 4405856"/>
                <a:gd name="connsiteX86" fmla="*/ 876803 w 5012935"/>
                <a:gd name="connsiteY86" fmla="*/ 2440939 h 4405856"/>
                <a:gd name="connsiteX87" fmla="*/ 913089 w 5012935"/>
                <a:gd name="connsiteY87" fmla="*/ 2557053 h 4405856"/>
                <a:gd name="connsiteX88" fmla="*/ 934860 w 5012935"/>
                <a:gd name="connsiteY88" fmla="*/ 2622368 h 4405856"/>
                <a:gd name="connsiteX89" fmla="*/ 942118 w 5012935"/>
                <a:gd name="connsiteY89" fmla="*/ 2644139 h 4405856"/>
                <a:gd name="connsiteX90" fmla="*/ 963889 w 5012935"/>
                <a:gd name="connsiteY90" fmla="*/ 2687682 h 4405856"/>
                <a:gd name="connsiteX91" fmla="*/ 985660 w 5012935"/>
                <a:gd name="connsiteY91" fmla="*/ 2738482 h 4405856"/>
                <a:gd name="connsiteX92" fmla="*/ 992918 w 5012935"/>
                <a:gd name="connsiteY92" fmla="*/ 2767511 h 4405856"/>
                <a:gd name="connsiteX93" fmla="*/ 1029203 w 5012935"/>
                <a:gd name="connsiteY93" fmla="*/ 2818311 h 4405856"/>
                <a:gd name="connsiteX94" fmla="*/ 1050975 w 5012935"/>
                <a:gd name="connsiteY94" fmla="*/ 2876368 h 4405856"/>
                <a:gd name="connsiteX95" fmla="*/ 1072746 w 5012935"/>
                <a:gd name="connsiteY95" fmla="*/ 2898139 h 4405856"/>
                <a:gd name="connsiteX96" fmla="*/ 1109032 w 5012935"/>
                <a:gd name="connsiteY96" fmla="*/ 2970711 h 4405856"/>
                <a:gd name="connsiteX97" fmla="*/ 1145318 w 5012935"/>
                <a:gd name="connsiteY97" fmla="*/ 3021511 h 4405856"/>
                <a:gd name="connsiteX98" fmla="*/ 1152575 w 5012935"/>
                <a:gd name="connsiteY98" fmla="*/ 3043282 h 4405856"/>
                <a:gd name="connsiteX99" fmla="*/ 1203375 w 5012935"/>
                <a:gd name="connsiteY99" fmla="*/ 3108596 h 4405856"/>
                <a:gd name="connsiteX100" fmla="*/ 1232403 w 5012935"/>
                <a:gd name="connsiteY100" fmla="*/ 3173911 h 4405856"/>
                <a:gd name="connsiteX101" fmla="*/ 1254175 w 5012935"/>
                <a:gd name="connsiteY101" fmla="*/ 3202939 h 4405856"/>
                <a:gd name="connsiteX102" fmla="*/ 1268689 w 5012935"/>
                <a:gd name="connsiteY102" fmla="*/ 3260996 h 4405856"/>
                <a:gd name="connsiteX103" fmla="*/ 1275946 w 5012935"/>
                <a:gd name="connsiteY103" fmla="*/ 3282768 h 4405856"/>
                <a:gd name="connsiteX104" fmla="*/ 1283203 w 5012935"/>
                <a:gd name="connsiteY104" fmla="*/ 3311796 h 4405856"/>
                <a:gd name="connsiteX105" fmla="*/ 1290460 w 5012935"/>
                <a:gd name="connsiteY105" fmla="*/ 3377111 h 4405856"/>
                <a:gd name="connsiteX106" fmla="*/ 1312232 w 5012935"/>
                <a:gd name="connsiteY106" fmla="*/ 3435168 h 4405856"/>
                <a:gd name="connsiteX107" fmla="*/ 1341260 w 5012935"/>
                <a:gd name="connsiteY107" fmla="*/ 3478711 h 4405856"/>
                <a:gd name="connsiteX108" fmla="*/ 1370289 w 5012935"/>
                <a:gd name="connsiteY108" fmla="*/ 3529511 h 4405856"/>
                <a:gd name="connsiteX109" fmla="*/ 1399318 w 5012935"/>
                <a:gd name="connsiteY109" fmla="*/ 3551282 h 4405856"/>
                <a:gd name="connsiteX110" fmla="*/ 1442860 w 5012935"/>
                <a:gd name="connsiteY110" fmla="*/ 3594825 h 4405856"/>
                <a:gd name="connsiteX111" fmla="*/ 1471889 w 5012935"/>
                <a:gd name="connsiteY111" fmla="*/ 3616596 h 4405856"/>
                <a:gd name="connsiteX112" fmla="*/ 1508175 w 5012935"/>
                <a:gd name="connsiteY112" fmla="*/ 3660139 h 4405856"/>
                <a:gd name="connsiteX113" fmla="*/ 1537203 w 5012935"/>
                <a:gd name="connsiteY113" fmla="*/ 3681911 h 4405856"/>
                <a:gd name="connsiteX114" fmla="*/ 1609775 w 5012935"/>
                <a:gd name="connsiteY114" fmla="*/ 3747225 h 4405856"/>
                <a:gd name="connsiteX115" fmla="*/ 1646060 w 5012935"/>
                <a:gd name="connsiteY115" fmla="*/ 3790768 h 4405856"/>
                <a:gd name="connsiteX116" fmla="*/ 1667832 w 5012935"/>
                <a:gd name="connsiteY116" fmla="*/ 3805282 h 4405856"/>
                <a:gd name="connsiteX117" fmla="*/ 1704118 w 5012935"/>
                <a:gd name="connsiteY117" fmla="*/ 3848825 h 4405856"/>
                <a:gd name="connsiteX118" fmla="*/ 1733146 w 5012935"/>
                <a:gd name="connsiteY118" fmla="*/ 3870596 h 4405856"/>
                <a:gd name="connsiteX119" fmla="*/ 1827489 w 5012935"/>
                <a:gd name="connsiteY119" fmla="*/ 3914139 h 4405856"/>
                <a:gd name="connsiteX120" fmla="*/ 2277432 w 5012935"/>
                <a:gd name="connsiteY120" fmla="*/ 3899625 h 4405856"/>
                <a:gd name="connsiteX121" fmla="*/ 2328232 w 5012935"/>
                <a:gd name="connsiteY121" fmla="*/ 3885111 h 4405856"/>
                <a:gd name="connsiteX122" fmla="*/ 2415318 w 5012935"/>
                <a:gd name="connsiteY122" fmla="*/ 3877853 h 4405856"/>
                <a:gd name="connsiteX123" fmla="*/ 2495146 w 5012935"/>
                <a:gd name="connsiteY123" fmla="*/ 3863339 h 4405856"/>
                <a:gd name="connsiteX124" fmla="*/ 2553203 w 5012935"/>
                <a:gd name="connsiteY124" fmla="*/ 3856082 h 4405856"/>
                <a:gd name="connsiteX125" fmla="*/ 2582232 w 5012935"/>
                <a:gd name="connsiteY125" fmla="*/ 3841568 h 4405856"/>
                <a:gd name="connsiteX126" fmla="*/ 2647546 w 5012935"/>
                <a:gd name="connsiteY126" fmla="*/ 3819796 h 4405856"/>
                <a:gd name="connsiteX127" fmla="*/ 2683832 w 5012935"/>
                <a:gd name="connsiteY127" fmla="*/ 3805282 h 4405856"/>
                <a:gd name="connsiteX128" fmla="*/ 2785432 w 5012935"/>
                <a:gd name="connsiteY128" fmla="*/ 3790768 h 4405856"/>
                <a:gd name="connsiteX129" fmla="*/ 2814460 w 5012935"/>
                <a:gd name="connsiteY129" fmla="*/ 3783511 h 4405856"/>
                <a:gd name="connsiteX130" fmla="*/ 3434946 w 5012935"/>
                <a:gd name="connsiteY130" fmla="*/ 4130265 h 4405856"/>
                <a:gd name="connsiteX131" fmla="*/ 3521350 w 5012935"/>
                <a:gd name="connsiteY131" fmla="*/ 4316455 h 4405856"/>
                <a:gd name="connsiteX132" fmla="*/ 3581675 w 5012935"/>
                <a:gd name="connsiteY132" fmla="*/ 4375193 h 4405856"/>
                <a:gd name="connsiteX133" fmla="*/ 3592787 w 5012935"/>
                <a:gd name="connsiteY133" fmla="*/ 4345030 h 4405856"/>
                <a:gd name="connsiteX134" fmla="*/ 3638825 w 5012935"/>
                <a:gd name="connsiteY134" fmla="*/ 4318042 h 4405856"/>
                <a:gd name="connsiteX135" fmla="*/ 3689625 w 5012935"/>
                <a:gd name="connsiteY135" fmla="*/ 4391068 h 4405856"/>
                <a:gd name="connsiteX136" fmla="*/ 3738838 w 5012935"/>
                <a:gd name="connsiteY136" fmla="*/ 4394243 h 4405856"/>
                <a:gd name="connsiteX137" fmla="*/ 3694387 w 5012935"/>
                <a:gd name="connsiteY137" fmla="*/ 4300581 h 4405856"/>
                <a:gd name="connsiteX138" fmla="*/ 3651525 w 5012935"/>
                <a:gd name="connsiteY138" fmla="*/ 4232318 h 4405856"/>
                <a:gd name="connsiteX139" fmla="*/ 3694388 w 5012935"/>
                <a:gd name="connsiteY139" fmla="*/ 4216442 h 4405856"/>
                <a:gd name="connsiteX140" fmla="*/ 3675337 w 5012935"/>
                <a:gd name="connsiteY140" fmla="*/ 4175168 h 4405856"/>
                <a:gd name="connsiteX141" fmla="*/ 3727725 w 5012935"/>
                <a:gd name="connsiteY141" fmla="*/ 4184693 h 4405856"/>
                <a:gd name="connsiteX142" fmla="*/ 3707088 w 5012935"/>
                <a:gd name="connsiteY142" fmla="*/ 4151355 h 4405856"/>
                <a:gd name="connsiteX143" fmla="*/ 3728407 w 5012935"/>
                <a:gd name="connsiteY143" fmla="*/ 4134801 h 4405856"/>
                <a:gd name="connsiteX144" fmla="*/ 3849510 w 5012935"/>
                <a:gd name="connsiteY144" fmla="*/ 4220074 h 4405856"/>
                <a:gd name="connsiteX145" fmla="*/ 3884887 w 5012935"/>
                <a:gd name="connsiteY145" fmla="*/ 4206917 h 4405856"/>
                <a:gd name="connsiteX146" fmla="*/ 3937274 w 5012935"/>
                <a:gd name="connsiteY146" fmla="*/ 4272006 h 4405856"/>
                <a:gd name="connsiteX147" fmla="*/ 3957912 w 5012935"/>
                <a:gd name="connsiteY147" fmla="*/ 4330743 h 4405856"/>
                <a:gd name="connsiteX148" fmla="*/ 4065862 w 5012935"/>
                <a:gd name="connsiteY148" fmla="*/ 4349792 h 4405856"/>
                <a:gd name="connsiteX149" fmla="*/ 4005538 w 5012935"/>
                <a:gd name="connsiteY149" fmla="*/ 4283117 h 4405856"/>
                <a:gd name="connsiteX150" fmla="*/ 4002362 w 5012935"/>
                <a:gd name="connsiteY150" fmla="*/ 4214855 h 4405856"/>
                <a:gd name="connsiteX151" fmla="*/ 4056337 w 5012935"/>
                <a:gd name="connsiteY151" fmla="*/ 4270418 h 4405856"/>
                <a:gd name="connsiteX152" fmla="*/ 4105550 w 5012935"/>
                <a:gd name="connsiteY152" fmla="*/ 4275180 h 4405856"/>
                <a:gd name="connsiteX153" fmla="*/ 4099200 w 5012935"/>
                <a:gd name="connsiteY153" fmla="*/ 4225968 h 4405856"/>
                <a:gd name="connsiteX154" fmla="*/ 4159525 w 5012935"/>
                <a:gd name="connsiteY154" fmla="*/ 4230730 h 4405856"/>
                <a:gd name="connsiteX155" fmla="*/ 4221437 w 5012935"/>
                <a:gd name="connsiteY155" fmla="*/ 4273592 h 4405856"/>
                <a:gd name="connsiteX156" fmla="*/ 4253187 w 5012935"/>
                <a:gd name="connsiteY156" fmla="*/ 4260893 h 4405856"/>
                <a:gd name="connsiteX157" fmla="*/ 4246838 w 5012935"/>
                <a:gd name="connsiteY157" fmla="*/ 4225968 h 4405856"/>
                <a:gd name="connsiteX158" fmla="*/ 4288113 w 5012935"/>
                <a:gd name="connsiteY158" fmla="*/ 4202156 h 4405856"/>
                <a:gd name="connsiteX159" fmla="*/ 4372250 w 5012935"/>
                <a:gd name="connsiteY159" fmla="*/ 4259306 h 4405856"/>
                <a:gd name="connsiteX160" fmla="*/ 4389713 w 5012935"/>
                <a:gd name="connsiteY160" fmla="*/ 4157708 h 4405856"/>
                <a:gd name="connsiteX161" fmla="*/ 4364313 w 5012935"/>
                <a:gd name="connsiteY161" fmla="*/ 4135482 h 4405856"/>
                <a:gd name="connsiteX162" fmla="*/ 4291287 w 5012935"/>
                <a:gd name="connsiteY162" fmla="*/ 4092619 h 4405856"/>
                <a:gd name="connsiteX163" fmla="*/ 4313512 w 5012935"/>
                <a:gd name="connsiteY163" fmla="*/ 4067220 h 4405856"/>
                <a:gd name="connsiteX164" fmla="*/ 4334150 w 5012935"/>
                <a:gd name="connsiteY164" fmla="*/ 4044994 h 4405856"/>
                <a:gd name="connsiteX165" fmla="*/ 4388125 w 5012935"/>
                <a:gd name="connsiteY165" fmla="*/ 4076745 h 4405856"/>
                <a:gd name="connsiteX166" fmla="*/ 4394475 w 5012935"/>
                <a:gd name="connsiteY166" fmla="*/ 4032295 h 4405856"/>
                <a:gd name="connsiteX167" fmla="*/ 4338912 w 5012935"/>
                <a:gd name="connsiteY167" fmla="*/ 4008482 h 4405856"/>
                <a:gd name="connsiteX168" fmla="*/ 4337325 w 5012935"/>
                <a:gd name="connsiteY168" fmla="*/ 3998958 h 4405856"/>
                <a:gd name="connsiteX169" fmla="*/ 4324624 w 5012935"/>
                <a:gd name="connsiteY169" fmla="*/ 3960859 h 4405856"/>
                <a:gd name="connsiteX170" fmla="*/ 4330974 w 5012935"/>
                <a:gd name="connsiteY170" fmla="*/ 3913233 h 4405856"/>
                <a:gd name="connsiteX171" fmla="*/ 4342087 w 5012935"/>
                <a:gd name="connsiteY171" fmla="*/ 3857670 h 4405856"/>
                <a:gd name="connsiteX172" fmla="*/ 4303987 w 5012935"/>
                <a:gd name="connsiteY172" fmla="*/ 3827508 h 4405856"/>
                <a:gd name="connsiteX173" fmla="*/ 4337324 w 5012935"/>
                <a:gd name="connsiteY173" fmla="*/ 3817983 h 4405856"/>
                <a:gd name="connsiteX174" fmla="*/ 4315099 w 5012935"/>
                <a:gd name="connsiteY174" fmla="*/ 3781470 h 4405856"/>
                <a:gd name="connsiteX175" fmla="*/ 4353200 w 5012935"/>
                <a:gd name="connsiteY175" fmla="*/ 3776709 h 4405856"/>
                <a:gd name="connsiteX176" fmla="*/ 4359549 w 5012935"/>
                <a:gd name="connsiteY176" fmla="*/ 3743370 h 4405856"/>
                <a:gd name="connsiteX177" fmla="*/ 4421463 w 5012935"/>
                <a:gd name="connsiteY177" fmla="*/ 3752897 h 4405856"/>
                <a:gd name="connsiteX178" fmla="*/ 4454576 w 5012935"/>
                <a:gd name="connsiteY178" fmla="*/ 3768089 h 4405856"/>
                <a:gd name="connsiteX179" fmla="*/ 4420783 w 5012935"/>
                <a:gd name="connsiteY179" fmla="*/ 3809137 h 4405856"/>
                <a:gd name="connsiteX180" fmla="*/ 4459791 w 5012935"/>
                <a:gd name="connsiteY180" fmla="*/ 3916633 h 4405856"/>
                <a:gd name="connsiteX181" fmla="*/ 4512178 w 5012935"/>
                <a:gd name="connsiteY181" fmla="*/ 3947931 h 4405856"/>
                <a:gd name="connsiteX182" fmla="*/ 4564112 w 5012935"/>
                <a:gd name="connsiteY182" fmla="*/ 3905749 h 4405856"/>
                <a:gd name="connsiteX183" fmla="*/ 4649837 w 5012935"/>
                <a:gd name="connsiteY183" fmla="*/ 3857216 h 4405856"/>
                <a:gd name="connsiteX184" fmla="*/ 4632601 w 5012935"/>
                <a:gd name="connsiteY184" fmla="*/ 3768315 h 4405856"/>
                <a:gd name="connsiteX185" fmla="*/ 4709935 w 5012935"/>
                <a:gd name="connsiteY185" fmla="*/ 3635646 h 4405856"/>
                <a:gd name="connsiteX186" fmla="*/ 5002489 w 5012935"/>
                <a:gd name="connsiteY186" fmla="*/ 3302498 h 4405856"/>
                <a:gd name="connsiteX187" fmla="*/ 4921072 w 5012935"/>
                <a:gd name="connsiteY187" fmla="*/ 3293426 h 4405856"/>
                <a:gd name="connsiteX188" fmla="*/ 4925609 w 5012935"/>
                <a:gd name="connsiteY188" fmla="*/ 3201578 h 4405856"/>
                <a:gd name="connsiteX189" fmla="*/ 4876622 w 5012935"/>
                <a:gd name="connsiteY189" fmla="*/ 3176406 h 4405856"/>
                <a:gd name="connsiteX190" fmla="*/ 4792485 w 5012935"/>
                <a:gd name="connsiteY190" fmla="*/ 3207928 h 4405856"/>
                <a:gd name="connsiteX191" fmla="*/ 4755746 w 5012935"/>
                <a:gd name="connsiteY191" fmla="*/ 3171643 h 4405856"/>
                <a:gd name="connsiteX192" fmla="*/ 4800423 w 5012935"/>
                <a:gd name="connsiteY192" fmla="*/ 3148738 h 4405856"/>
                <a:gd name="connsiteX193" fmla="*/ 4671156 w 5012935"/>
                <a:gd name="connsiteY193" fmla="*/ 2935559 h 4405856"/>
                <a:gd name="connsiteX194" fmla="*/ 4686122 w 5012935"/>
                <a:gd name="connsiteY194" fmla="*/ 2905396 h 4405856"/>
                <a:gd name="connsiteX195" fmla="*/ 4662537 w 5012935"/>
                <a:gd name="connsiteY195" fmla="*/ 2789736 h 4405856"/>
                <a:gd name="connsiteX196" fmla="*/ 4503788 w 5012935"/>
                <a:gd name="connsiteY196" fmla="*/ 2778850 h 4405856"/>
                <a:gd name="connsiteX197" fmla="*/ 4470450 w 5012935"/>
                <a:gd name="connsiteY197" fmla="*/ 2827608 h 4405856"/>
                <a:gd name="connsiteX198" fmla="*/ 4381550 w 5012935"/>
                <a:gd name="connsiteY198" fmla="*/ 2842124 h 4405856"/>
                <a:gd name="connsiteX199" fmla="*/ 4387900 w 5012935"/>
                <a:gd name="connsiteY199" fmla="*/ 2820125 h 4405856"/>
                <a:gd name="connsiteX200" fmla="*/ 4334378 w 5012935"/>
                <a:gd name="connsiteY200" fmla="*/ 2804024 h 4405856"/>
                <a:gd name="connsiteX201" fmla="*/ 4309659 w 5012935"/>
                <a:gd name="connsiteY201" fmla="*/ 2638923 h 4405856"/>
                <a:gd name="connsiteX202" fmla="*/ 4029352 w 5012935"/>
                <a:gd name="connsiteY202" fmla="*/ 2572248 h 4405856"/>
                <a:gd name="connsiteX203" fmla="*/ 3893053 w 5012935"/>
                <a:gd name="connsiteY203" fmla="*/ 2615564 h 4405856"/>
                <a:gd name="connsiteX204" fmla="*/ 3761064 w 5012935"/>
                <a:gd name="connsiteY204" fmla="*/ 2608080 h 4405856"/>
                <a:gd name="connsiteX205" fmla="*/ 3628621 w 5012935"/>
                <a:gd name="connsiteY205" fmla="*/ 2497182 h 4405856"/>
                <a:gd name="connsiteX206" fmla="*/ 3415443 w 5012935"/>
                <a:gd name="connsiteY206" fmla="*/ 2193969 h 4405856"/>
                <a:gd name="connsiteX207" fmla="*/ 3016981 w 5012935"/>
                <a:gd name="connsiteY207" fmla="*/ 2054496 h 4405856"/>
                <a:gd name="connsiteX208" fmla="*/ 2780443 w 5012935"/>
                <a:gd name="connsiteY208" fmla="*/ 1741532 h 4405856"/>
                <a:gd name="connsiteX209" fmla="*/ 2814234 w 5012935"/>
                <a:gd name="connsiteY209" fmla="*/ 1716586 h 4405856"/>
                <a:gd name="connsiteX210" fmla="*/ 2873878 w 5012935"/>
                <a:gd name="connsiteY210" fmla="*/ 1799589 h 4405856"/>
                <a:gd name="connsiteX211" fmla="*/ 2894062 w 5012935"/>
                <a:gd name="connsiteY211" fmla="*/ 1782126 h 4405856"/>
                <a:gd name="connsiteX212" fmla="*/ 2937152 w 5012935"/>
                <a:gd name="connsiteY212" fmla="*/ 1812970 h 4405856"/>
                <a:gd name="connsiteX213" fmla="*/ 3025825 w 5012935"/>
                <a:gd name="connsiteY213" fmla="*/ 1759221 h 4405856"/>
                <a:gd name="connsiteX214" fmla="*/ 3041927 w 5012935"/>
                <a:gd name="connsiteY214" fmla="*/ 1738811 h 4405856"/>
                <a:gd name="connsiteX215" fmla="*/ 3100210 w 5012935"/>
                <a:gd name="connsiteY215" fmla="*/ 1739037 h 4405856"/>
                <a:gd name="connsiteX216" fmla="*/ 3116313 w 5012935"/>
                <a:gd name="connsiteY216" fmla="*/ 1705927 h 4405856"/>
                <a:gd name="connsiteX217" fmla="*/ 3097489 w 5012935"/>
                <a:gd name="connsiteY217" fmla="*/ 1680300 h 4405856"/>
                <a:gd name="connsiteX218" fmla="*/ 3030361 w 5012935"/>
                <a:gd name="connsiteY218" fmla="*/ 1700257 h 4405856"/>
                <a:gd name="connsiteX219" fmla="*/ 3008589 w 5012935"/>
                <a:gd name="connsiteY219" fmla="*/ 1646736 h 4405856"/>
                <a:gd name="connsiteX220" fmla="*/ 3029907 w 5012935"/>
                <a:gd name="connsiteY220" fmla="*/ 1617026 h 4405856"/>
                <a:gd name="connsiteX221" fmla="*/ 2973437 w 5012935"/>
                <a:gd name="connsiteY221" fmla="*/ 1513612 h 4405856"/>
                <a:gd name="connsiteX222" fmla="*/ 2924906 w 5012935"/>
                <a:gd name="connsiteY222" fmla="*/ 1552393 h 4405856"/>
                <a:gd name="connsiteX223" fmla="*/ 2835551 w 5012935"/>
                <a:gd name="connsiteY223" fmla="*/ 1497737 h 4405856"/>
                <a:gd name="connsiteX224" fmla="*/ 2887485 w 5012935"/>
                <a:gd name="connsiteY224" fmla="*/ 1405208 h 4405856"/>
                <a:gd name="connsiteX225" fmla="*/ 2844623 w 5012935"/>
                <a:gd name="connsiteY225" fmla="*/ 1284105 h 4405856"/>
                <a:gd name="connsiteX226" fmla="*/ 2859364 w 5012935"/>
                <a:gd name="connsiteY226" fmla="*/ 1160053 h 4405856"/>
                <a:gd name="connsiteX227" fmla="*/ 2954614 w 5012935"/>
                <a:gd name="connsiteY227" fmla="*/ 1086348 h 4405856"/>
                <a:gd name="connsiteX228" fmla="*/ 3059843 w 5012935"/>
                <a:gd name="connsiteY228" fmla="*/ 1063896 h 4405856"/>
                <a:gd name="connsiteX229" fmla="*/ 2996796 w 5012935"/>
                <a:gd name="connsiteY229" fmla="*/ 974089 h 4405856"/>
                <a:gd name="connsiteX230" fmla="*/ 2979560 w 5012935"/>
                <a:gd name="connsiteY230" fmla="*/ 1018766 h 4405856"/>
                <a:gd name="connsiteX231" fmla="*/ 2936245 w 5012935"/>
                <a:gd name="connsiteY231" fmla="*/ 971595 h 4405856"/>
                <a:gd name="connsiteX232" fmla="*/ 2957563 w 5012935"/>
                <a:gd name="connsiteY232" fmla="*/ 886323 h 4405856"/>
                <a:gd name="connsiteX233" fmla="*/ 3030587 w 5012935"/>
                <a:gd name="connsiteY233" fmla="*/ 789032 h 4405856"/>
                <a:gd name="connsiteX234" fmla="*/ 3013578 w 5012935"/>
                <a:gd name="connsiteY234" fmla="*/ 682443 h 4405856"/>
                <a:gd name="connsiteX235" fmla="*/ 2842356 w 5012935"/>
                <a:gd name="connsiteY235" fmla="*/ 692194 h 4405856"/>
                <a:gd name="connsiteX236" fmla="*/ 2823078 w 5012935"/>
                <a:gd name="connsiteY236" fmla="*/ 734831 h 4405856"/>
                <a:gd name="connsiteX237" fmla="*/ 2790875 w 5012935"/>
                <a:gd name="connsiteY237" fmla="*/ 667248 h 4405856"/>
                <a:gd name="connsiteX238" fmla="*/ 2761165 w 5012935"/>
                <a:gd name="connsiteY238" fmla="*/ 707616 h 4405856"/>
                <a:gd name="connsiteX239" fmla="*/ 2575656 w 5012935"/>
                <a:gd name="connsiteY239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316869 w 5012935"/>
                <a:gd name="connsiteY82" fmla="*/ 1394776 h 4405856"/>
                <a:gd name="connsiteX83" fmla="*/ 826003 w 5012935"/>
                <a:gd name="connsiteY83" fmla="*/ 2288539 h 4405856"/>
                <a:gd name="connsiteX84" fmla="*/ 840518 w 5012935"/>
                <a:gd name="connsiteY84" fmla="*/ 2324825 h 4405856"/>
                <a:gd name="connsiteX85" fmla="*/ 855032 w 5012935"/>
                <a:gd name="connsiteY85" fmla="*/ 2390139 h 4405856"/>
                <a:gd name="connsiteX86" fmla="*/ 876803 w 5012935"/>
                <a:gd name="connsiteY86" fmla="*/ 2440939 h 4405856"/>
                <a:gd name="connsiteX87" fmla="*/ 913089 w 5012935"/>
                <a:gd name="connsiteY87" fmla="*/ 2557053 h 4405856"/>
                <a:gd name="connsiteX88" fmla="*/ 934860 w 5012935"/>
                <a:gd name="connsiteY88" fmla="*/ 2622368 h 4405856"/>
                <a:gd name="connsiteX89" fmla="*/ 942118 w 5012935"/>
                <a:gd name="connsiteY89" fmla="*/ 2644139 h 4405856"/>
                <a:gd name="connsiteX90" fmla="*/ 963889 w 5012935"/>
                <a:gd name="connsiteY90" fmla="*/ 2687682 h 4405856"/>
                <a:gd name="connsiteX91" fmla="*/ 985660 w 5012935"/>
                <a:gd name="connsiteY91" fmla="*/ 2738482 h 4405856"/>
                <a:gd name="connsiteX92" fmla="*/ 992918 w 5012935"/>
                <a:gd name="connsiteY92" fmla="*/ 2767511 h 4405856"/>
                <a:gd name="connsiteX93" fmla="*/ 1029203 w 5012935"/>
                <a:gd name="connsiteY93" fmla="*/ 2818311 h 4405856"/>
                <a:gd name="connsiteX94" fmla="*/ 1050975 w 5012935"/>
                <a:gd name="connsiteY94" fmla="*/ 2876368 h 4405856"/>
                <a:gd name="connsiteX95" fmla="*/ 1072746 w 5012935"/>
                <a:gd name="connsiteY95" fmla="*/ 2898139 h 4405856"/>
                <a:gd name="connsiteX96" fmla="*/ 1109032 w 5012935"/>
                <a:gd name="connsiteY96" fmla="*/ 2970711 h 4405856"/>
                <a:gd name="connsiteX97" fmla="*/ 1145318 w 5012935"/>
                <a:gd name="connsiteY97" fmla="*/ 3021511 h 4405856"/>
                <a:gd name="connsiteX98" fmla="*/ 1152575 w 5012935"/>
                <a:gd name="connsiteY98" fmla="*/ 3043282 h 4405856"/>
                <a:gd name="connsiteX99" fmla="*/ 1203375 w 5012935"/>
                <a:gd name="connsiteY99" fmla="*/ 3108596 h 4405856"/>
                <a:gd name="connsiteX100" fmla="*/ 1232403 w 5012935"/>
                <a:gd name="connsiteY100" fmla="*/ 3173911 h 4405856"/>
                <a:gd name="connsiteX101" fmla="*/ 1254175 w 5012935"/>
                <a:gd name="connsiteY101" fmla="*/ 3202939 h 4405856"/>
                <a:gd name="connsiteX102" fmla="*/ 1268689 w 5012935"/>
                <a:gd name="connsiteY102" fmla="*/ 3260996 h 4405856"/>
                <a:gd name="connsiteX103" fmla="*/ 1275946 w 5012935"/>
                <a:gd name="connsiteY103" fmla="*/ 3282768 h 4405856"/>
                <a:gd name="connsiteX104" fmla="*/ 1283203 w 5012935"/>
                <a:gd name="connsiteY104" fmla="*/ 3311796 h 4405856"/>
                <a:gd name="connsiteX105" fmla="*/ 1290460 w 5012935"/>
                <a:gd name="connsiteY105" fmla="*/ 3377111 h 4405856"/>
                <a:gd name="connsiteX106" fmla="*/ 1312232 w 5012935"/>
                <a:gd name="connsiteY106" fmla="*/ 3435168 h 4405856"/>
                <a:gd name="connsiteX107" fmla="*/ 1341260 w 5012935"/>
                <a:gd name="connsiteY107" fmla="*/ 3478711 h 4405856"/>
                <a:gd name="connsiteX108" fmla="*/ 1370289 w 5012935"/>
                <a:gd name="connsiteY108" fmla="*/ 3529511 h 4405856"/>
                <a:gd name="connsiteX109" fmla="*/ 1399318 w 5012935"/>
                <a:gd name="connsiteY109" fmla="*/ 3551282 h 4405856"/>
                <a:gd name="connsiteX110" fmla="*/ 1442860 w 5012935"/>
                <a:gd name="connsiteY110" fmla="*/ 3594825 h 4405856"/>
                <a:gd name="connsiteX111" fmla="*/ 1471889 w 5012935"/>
                <a:gd name="connsiteY111" fmla="*/ 3616596 h 4405856"/>
                <a:gd name="connsiteX112" fmla="*/ 1508175 w 5012935"/>
                <a:gd name="connsiteY112" fmla="*/ 3660139 h 4405856"/>
                <a:gd name="connsiteX113" fmla="*/ 1537203 w 5012935"/>
                <a:gd name="connsiteY113" fmla="*/ 3681911 h 4405856"/>
                <a:gd name="connsiteX114" fmla="*/ 1609775 w 5012935"/>
                <a:gd name="connsiteY114" fmla="*/ 3747225 h 4405856"/>
                <a:gd name="connsiteX115" fmla="*/ 1646060 w 5012935"/>
                <a:gd name="connsiteY115" fmla="*/ 3790768 h 4405856"/>
                <a:gd name="connsiteX116" fmla="*/ 1667832 w 5012935"/>
                <a:gd name="connsiteY116" fmla="*/ 3805282 h 4405856"/>
                <a:gd name="connsiteX117" fmla="*/ 1704118 w 5012935"/>
                <a:gd name="connsiteY117" fmla="*/ 3848825 h 4405856"/>
                <a:gd name="connsiteX118" fmla="*/ 1733146 w 5012935"/>
                <a:gd name="connsiteY118" fmla="*/ 3870596 h 4405856"/>
                <a:gd name="connsiteX119" fmla="*/ 1827489 w 5012935"/>
                <a:gd name="connsiteY119" fmla="*/ 3914139 h 4405856"/>
                <a:gd name="connsiteX120" fmla="*/ 2277432 w 5012935"/>
                <a:gd name="connsiteY120" fmla="*/ 3899625 h 4405856"/>
                <a:gd name="connsiteX121" fmla="*/ 2328232 w 5012935"/>
                <a:gd name="connsiteY121" fmla="*/ 3885111 h 4405856"/>
                <a:gd name="connsiteX122" fmla="*/ 2415318 w 5012935"/>
                <a:gd name="connsiteY122" fmla="*/ 3877853 h 4405856"/>
                <a:gd name="connsiteX123" fmla="*/ 2495146 w 5012935"/>
                <a:gd name="connsiteY123" fmla="*/ 3863339 h 4405856"/>
                <a:gd name="connsiteX124" fmla="*/ 2553203 w 5012935"/>
                <a:gd name="connsiteY124" fmla="*/ 3856082 h 4405856"/>
                <a:gd name="connsiteX125" fmla="*/ 2582232 w 5012935"/>
                <a:gd name="connsiteY125" fmla="*/ 3841568 h 4405856"/>
                <a:gd name="connsiteX126" fmla="*/ 2647546 w 5012935"/>
                <a:gd name="connsiteY126" fmla="*/ 3819796 h 4405856"/>
                <a:gd name="connsiteX127" fmla="*/ 2683832 w 5012935"/>
                <a:gd name="connsiteY127" fmla="*/ 3805282 h 4405856"/>
                <a:gd name="connsiteX128" fmla="*/ 2785432 w 5012935"/>
                <a:gd name="connsiteY128" fmla="*/ 3790768 h 4405856"/>
                <a:gd name="connsiteX129" fmla="*/ 2814460 w 5012935"/>
                <a:gd name="connsiteY129" fmla="*/ 3783511 h 4405856"/>
                <a:gd name="connsiteX130" fmla="*/ 3434946 w 5012935"/>
                <a:gd name="connsiteY130" fmla="*/ 4130265 h 4405856"/>
                <a:gd name="connsiteX131" fmla="*/ 3521350 w 5012935"/>
                <a:gd name="connsiteY131" fmla="*/ 4316455 h 4405856"/>
                <a:gd name="connsiteX132" fmla="*/ 3581675 w 5012935"/>
                <a:gd name="connsiteY132" fmla="*/ 4375193 h 4405856"/>
                <a:gd name="connsiteX133" fmla="*/ 3592787 w 5012935"/>
                <a:gd name="connsiteY133" fmla="*/ 4345030 h 4405856"/>
                <a:gd name="connsiteX134" fmla="*/ 3638825 w 5012935"/>
                <a:gd name="connsiteY134" fmla="*/ 4318042 h 4405856"/>
                <a:gd name="connsiteX135" fmla="*/ 3689625 w 5012935"/>
                <a:gd name="connsiteY135" fmla="*/ 4391068 h 4405856"/>
                <a:gd name="connsiteX136" fmla="*/ 3738838 w 5012935"/>
                <a:gd name="connsiteY136" fmla="*/ 4394243 h 4405856"/>
                <a:gd name="connsiteX137" fmla="*/ 3694387 w 5012935"/>
                <a:gd name="connsiteY137" fmla="*/ 4300581 h 4405856"/>
                <a:gd name="connsiteX138" fmla="*/ 3651525 w 5012935"/>
                <a:gd name="connsiteY138" fmla="*/ 4232318 h 4405856"/>
                <a:gd name="connsiteX139" fmla="*/ 3694388 w 5012935"/>
                <a:gd name="connsiteY139" fmla="*/ 4216442 h 4405856"/>
                <a:gd name="connsiteX140" fmla="*/ 3675337 w 5012935"/>
                <a:gd name="connsiteY140" fmla="*/ 4175168 h 4405856"/>
                <a:gd name="connsiteX141" fmla="*/ 3727725 w 5012935"/>
                <a:gd name="connsiteY141" fmla="*/ 4184693 h 4405856"/>
                <a:gd name="connsiteX142" fmla="*/ 3707088 w 5012935"/>
                <a:gd name="connsiteY142" fmla="*/ 4151355 h 4405856"/>
                <a:gd name="connsiteX143" fmla="*/ 3728407 w 5012935"/>
                <a:gd name="connsiteY143" fmla="*/ 4134801 h 4405856"/>
                <a:gd name="connsiteX144" fmla="*/ 3849510 w 5012935"/>
                <a:gd name="connsiteY144" fmla="*/ 4220074 h 4405856"/>
                <a:gd name="connsiteX145" fmla="*/ 3884887 w 5012935"/>
                <a:gd name="connsiteY145" fmla="*/ 4206917 h 4405856"/>
                <a:gd name="connsiteX146" fmla="*/ 3937274 w 5012935"/>
                <a:gd name="connsiteY146" fmla="*/ 4272006 h 4405856"/>
                <a:gd name="connsiteX147" fmla="*/ 3957912 w 5012935"/>
                <a:gd name="connsiteY147" fmla="*/ 4330743 h 4405856"/>
                <a:gd name="connsiteX148" fmla="*/ 4065862 w 5012935"/>
                <a:gd name="connsiteY148" fmla="*/ 4349792 h 4405856"/>
                <a:gd name="connsiteX149" fmla="*/ 4005538 w 5012935"/>
                <a:gd name="connsiteY149" fmla="*/ 4283117 h 4405856"/>
                <a:gd name="connsiteX150" fmla="*/ 4002362 w 5012935"/>
                <a:gd name="connsiteY150" fmla="*/ 4214855 h 4405856"/>
                <a:gd name="connsiteX151" fmla="*/ 4056337 w 5012935"/>
                <a:gd name="connsiteY151" fmla="*/ 4270418 h 4405856"/>
                <a:gd name="connsiteX152" fmla="*/ 4105550 w 5012935"/>
                <a:gd name="connsiteY152" fmla="*/ 4275180 h 4405856"/>
                <a:gd name="connsiteX153" fmla="*/ 4099200 w 5012935"/>
                <a:gd name="connsiteY153" fmla="*/ 4225968 h 4405856"/>
                <a:gd name="connsiteX154" fmla="*/ 4159525 w 5012935"/>
                <a:gd name="connsiteY154" fmla="*/ 4230730 h 4405856"/>
                <a:gd name="connsiteX155" fmla="*/ 4221437 w 5012935"/>
                <a:gd name="connsiteY155" fmla="*/ 4273592 h 4405856"/>
                <a:gd name="connsiteX156" fmla="*/ 4253187 w 5012935"/>
                <a:gd name="connsiteY156" fmla="*/ 4260893 h 4405856"/>
                <a:gd name="connsiteX157" fmla="*/ 4246838 w 5012935"/>
                <a:gd name="connsiteY157" fmla="*/ 4225968 h 4405856"/>
                <a:gd name="connsiteX158" fmla="*/ 4288113 w 5012935"/>
                <a:gd name="connsiteY158" fmla="*/ 4202156 h 4405856"/>
                <a:gd name="connsiteX159" fmla="*/ 4372250 w 5012935"/>
                <a:gd name="connsiteY159" fmla="*/ 4259306 h 4405856"/>
                <a:gd name="connsiteX160" fmla="*/ 4389713 w 5012935"/>
                <a:gd name="connsiteY160" fmla="*/ 4157708 h 4405856"/>
                <a:gd name="connsiteX161" fmla="*/ 4364313 w 5012935"/>
                <a:gd name="connsiteY161" fmla="*/ 4135482 h 4405856"/>
                <a:gd name="connsiteX162" fmla="*/ 4291287 w 5012935"/>
                <a:gd name="connsiteY162" fmla="*/ 4092619 h 4405856"/>
                <a:gd name="connsiteX163" fmla="*/ 4313512 w 5012935"/>
                <a:gd name="connsiteY163" fmla="*/ 4067220 h 4405856"/>
                <a:gd name="connsiteX164" fmla="*/ 4334150 w 5012935"/>
                <a:gd name="connsiteY164" fmla="*/ 4044994 h 4405856"/>
                <a:gd name="connsiteX165" fmla="*/ 4388125 w 5012935"/>
                <a:gd name="connsiteY165" fmla="*/ 4076745 h 4405856"/>
                <a:gd name="connsiteX166" fmla="*/ 4394475 w 5012935"/>
                <a:gd name="connsiteY166" fmla="*/ 4032295 h 4405856"/>
                <a:gd name="connsiteX167" fmla="*/ 4338912 w 5012935"/>
                <a:gd name="connsiteY167" fmla="*/ 4008482 h 4405856"/>
                <a:gd name="connsiteX168" fmla="*/ 4337325 w 5012935"/>
                <a:gd name="connsiteY168" fmla="*/ 3998958 h 4405856"/>
                <a:gd name="connsiteX169" fmla="*/ 4324624 w 5012935"/>
                <a:gd name="connsiteY169" fmla="*/ 3960859 h 4405856"/>
                <a:gd name="connsiteX170" fmla="*/ 4330974 w 5012935"/>
                <a:gd name="connsiteY170" fmla="*/ 3913233 h 4405856"/>
                <a:gd name="connsiteX171" fmla="*/ 4342087 w 5012935"/>
                <a:gd name="connsiteY171" fmla="*/ 3857670 h 4405856"/>
                <a:gd name="connsiteX172" fmla="*/ 4303987 w 5012935"/>
                <a:gd name="connsiteY172" fmla="*/ 3827508 h 4405856"/>
                <a:gd name="connsiteX173" fmla="*/ 4337324 w 5012935"/>
                <a:gd name="connsiteY173" fmla="*/ 3817983 h 4405856"/>
                <a:gd name="connsiteX174" fmla="*/ 4315099 w 5012935"/>
                <a:gd name="connsiteY174" fmla="*/ 3781470 h 4405856"/>
                <a:gd name="connsiteX175" fmla="*/ 4353200 w 5012935"/>
                <a:gd name="connsiteY175" fmla="*/ 3776709 h 4405856"/>
                <a:gd name="connsiteX176" fmla="*/ 4359549 w 5012935"/>
                <a:gd name="connsiteY176" fmla="*/ 3743370 h 4405856"/>
                <a:gd name="connsiteX177" fmla="*/ 4421463 w 5012935"/>
                <a:gd name="connsiteY177" fmla="*/ 3752897 h 4405856"/>
                <a:gd name="connsiteX178" fmla="*/ 4454576 w 5012935"/>
                <a:gd name="connsiteY178" fmla="*/ 3768089 h 4405856"/>
                <a:gd name="connsiteX179" fmla="*/ 4420783 w 5012935"/>
                <a:gd name="connsiteY179" fmla="*/ 3809137 h 4405856"/>
                <a:gd name="connsiteX180" fmla="*/ 4459791 w 5012935"/>
                <a:gd name="connsiteY180" fmla="*/ 3916633 h 4405856"/>
                <a:gd name="connsiteX181" fmla="*/ 4512178 w 5012935"/>
                <a:gd name="connsiteY181" fmla="*/ 3947931 h 4405856"/>
                <a:gd name="connsiteX182" fmla="*/ 4564112 w 5012935"/>
                <a:gd name="connsiteY182" fmla="*/ 3905749 h 4405856"/>
                <a:gd name="connsiteX183" fmla="*/ 4649837 w 5012935"/>
                <a:gd name="connsiteY183" fmla="*/ 3857216 h 4405856"/>
                <a:gd name="connsiteX184" fmla="*/ 4632601 w 5012935"/>
                <a:gd name="connsiteY184" fmla="*/ 3768315 h 4405856"/>
                <a:gd name="connsiteX185" fmla="*/ 4709935 w 5012935"/>
                <a:gd name="connsiteY185" fmla="*/ 3635646 h 4405856"/>
                <a:gd name="connsiteX186" fmla="*/ 5002489 w 5012935"/>
                <a:gd name="connsiteY186" fmla="*/ 3302498 h 4405856"/>
                <a:gd name="connsiteX187" fmla="*/ 4921072 w 5012935"/>
                <a:gd name="connsiteY187" fmla="*/ 3293426 h 4405856"/>
                <a:gd name="connsiteX188" fmla="*/ 4925609 w 5012935"/>
                <a:gd name="connsiteY188" fmla="*/ 3201578 h 4405856"/>
                <a:gd name="connsiteX189" fmla="*/ 4876622 w 5012935"/>
                <a:gd name="connsiteY189" fmla="*/ 3176406 h 4405856"/>
                <a:gd name="connsiteX190" fmla="*/ 4792485 w 5012935"/>
                <a:gd name="connsiteY190" fmla="*/ 3207928 h 4405856"/>
                <a:gd name="connsiteX191" fmla="*/ 4755746 w 5012935"/>
                <a:gd name="connsiteY191" fmla="*/ 3171643 h 4405856"/>
                <a:gd name="connsiteX192" fmla="*/ 4800423 w 5012935"/>
                <a:gd name="connsiteY192" fmla="*/ 3148738 h 4405856"/>
                <a:gd name="connsiteX193" fmla="*/ 4671156 w 5012935"/>
                <a:gd name="connsiteY193" fmla="*/ 2935559 h 4405856"/>
                <a:gd name="connsiteX194" fmla="*/ 4686122 w 5012935"/>
                <a:gd name="connsiteY194" fmla="*/ 2905396 h 4405856"/>
                <a:gd name="connsiteX195" fmla="*/ 4662537 w 5012935"/>
                <a:gd name="connsiteY195" fmla="*/ 2789736 h 4405856"/>
                <a:gd name="connsiteX196" fmla="*/ 4503788 w 5012935"/>
                <a:gd name="connsiteY196" fmla="*/ 2778850 h 4405856"/>
                <a:gd name="connsiteX197" fmla="*/ 4470450 w 5012935"/>
                <a:gd name="connsiteY197" fmla="*/ 2827608 h 4405856"/>
                <a:gd name="connsiteX198" fmla="*/ 4381550 w 5012935"/>
                <a:gd name="connsiteY198" fmla="*/ 2842124 h 4405856"/>
                <a:gd name="connsiteX199" fmla="*/ 4387900 w 5012935"/>
                <a:gd name="connsiteY199" fmla="*/ 2820125 h 4405856"/>
                <a:gd name="connsiteX200" fmla="*/ 4334378 w 5012935"/>
                <a:gd name="connsiteY200" fmla="*/ 2804024 h 4405856"/>
                <a:gd name="connsiteX201" fmla="*/ 4309659 w 5012935"/>
                <a:gd name="connsiteY201" fmla="*/ 2638923 h 4405856"/>
                <a:gd name="connsiteX202" fmla="*/ 4029352 w 5012935"/>
                <a:gd name="connsiteY202" fmla="*/ 2572248 h 4405856"/>
                <a:gd name="connsiteX203" fmla="*/ 3893053 w 5012935"/>
                <a:gd name="connsiteY203" fmla="*/ 2615564 h 4405856"/>
                <a:gd name="connsiteX204" fmla="*/ 3761064 w 5012935"/>
                <a:gd name="connsiteY204" fmla="*/ 2608080 h 4405856"/>
                <a:gd name="connsiteX205" fmla="*/ 3628621 w 5012935"/>
                <a:gd name="connsiteY205" fmla="*/ 2497182 h 4405856"/>
                <a:gd name="connsiteX206" fmla="*/ 3415443 w 5012935"/>
                <a:gd name="connsiteY206" fmla="*/ 2193969 h 4405856"/>
                <a:gd name="connsiteX207" fmla="*/ 3016981 w 5012935"/>
                <a:gd name="connsiteY207" fmla="*/ 2054496 h 4405856"/>
                <a:gd name="connsiteX208" fmla="*/ 2780443 w 5012935"/>
                <a:gd name="connsiteY208" fmla="*/ 1741532 h 4405856"/>
                <a:gd name="connsiteX209" fmla="*/ 2814234 w 5012935"/>
                <a:gd name="connsiteY209" fmla="*/ 1716586 h 4405856"/>
                <a:gd name="connsiteX210" fmla="*/ 2873878 w 5012935"/>
                <a:gd name="connsiteY210" fmla="*/ 1799589 h 4405856"/>
                <a:gd name="connsiteX211" fmla="*/ 2894062 w 5012935"/>
                <a:gd name="connsiteY211" fmla="*/ 1782126 h 4405856"/>
                <a:gd name="connsiteX212" fmla="*/ 2937152 w 5012935"/>
                <a:gd name="connsiteY212" fmla="*/ 1812970 h 4405856"/>
                <a:gd name="connsiteX213" fmla="*/ 3025825 w 5012935"/>
                <a:gd name="connsiteY213" fmla="*/ 1759221 h 4405856"/>
                <a:gd name="connsiteX214" fmla="*/ 3041927 w 5012935"/>
                <a:gd name="connsiteY214" fmla="*/ 1738811 h 4405856"/>
                <a:gd name="connsiteX215" fmla="*/ 3100210 w 5012935"/>
                <a:gd name="connsiteY215" fmla="*/ 1739037 h 4405856"/>
                <a:gd name="connsiteX216" fmla="*/ 3116313 w 5012935"/>
                <a:gd name="connsiteY216" fmla="*/ 1705927 h 4405856"/>
                <a:gd name="connsiteX217" fmla="*/ 3097489 w 5012935"/>
                <a:gd name="connsiteY217" fmla="*/ 1680300 h 4405856"/>
                <a:gd name="connsiteX218" fmla="*/ 3030361 w 5012935"/>
                <a:gd name="connsiteY218" fmla="*/ 1700257 h 4405856"/>
                <a:gd name="connsiteX219" fmla="*/ 3008589 w 5012935"/>
                <a:gd name="connsiteY219" fmla="*/ 1646736 h 4405856"/>
                <a:gd name="connsiteX220" fmla="*/ 3029907 w 5012935"/>
                <a:gd name="connsiteY220" fmla="*/ 1617026 h 4405856"/>
                <a:gd name="connsiteX221" fmla="*/ 2973437 w 5012935"/>
                <a:gd name="connsiteY221" fmla="*/ 1513612 h 4405856"/>
                <a:gd name="connsiteX222" fmla="*/ 2924906 w 5012935"/>
                <a:gd name="connsiteY222" fmla="*/ 1552393 h 4405856"/>
                <a:gd name="connsiteX223" fmla="*/ 2835551 w 5012935"/>
                <a:gd name="connsiteY223" fmla="*/ 1497737 h 4405856"/>
                <a:gd name="connsiteX224" fmla="*/ 2887485 w 5012935"/>
                <a:gd name="connsiteY224" fmla="*/ 1405208 h 4405856"/>
                <a:gd name="connsiteX225" fmla="*/ 2844623 w 5012935"/>
                <a:gd name="connsiteY225" fmla="*/ 1284105 h 4405856"/>
                <a:gd name="connsiteX226" fmla="*/ 2859364 w 5012935"/>
                <a:gd name="connsiteY226" fmla="*/ 1160053 h 4405856"/>
                <a:gd name="connsiteX227" fmla="*/ 2954614 w 5012935"/>
                <a:gd name="connsiteY227" fmla="*/ 1086348 h 4405856"/>
                <a:gd name="connsiteX228" fmla="*/ 3059843 w 5012935"/>
                <a:gd name="connsiteY228" fmla="*/ 1063896 h 4405856"/>
                <a:gd name="connsiteX229" fmla="*/ 2996796 w 5012935"/>
                <a:gd name="connsiteY229" fmla="*/ 974089 h 4405856"/>
                <a:gd name="connsiteX230" fmla="*/ 2979560 w 5012935"/>
                <a:gd name="connsiteY230" fmla="*/ 1018766 h 4405856"/>
                <a:gd name="connsiteX231" fmla="*/ 2936245 w 5012935"/>
                <a:gd name="connsiteY231" fmla="*/ 971595 h 4405856"/>
                <a:gd name="connsiteX232" fmla="*/ 2957563 w 5012935"/>
                <a:gd name="connsiteY232" fmla="*/ 886323 h 4405856"/>
                <a:gd name="connsiteX233" fmla="*/ 3030587 w 5012935"/>
                <a:gd name="connsiteY233" fmla="*/ 789032 h 4405856"/>
                <a:gd name="connsiteX234" fmla="*/ 3013578 w 5012935"/>
                <a:gd name="connsiteY234" fmla="*/ 682443 h 4405856"/>
                <a:gd name="connsiteX235" fmla="*/ 2842356 w 5012935"/>
                <a:gd name="connsiteY235" fmla="*/ 692194 h 4405856"/>
                <a:gd name="connsiteX236" fmla="*/ 2823078 w 5012935"/>
                <a:gd name="connsiteY236" fmla="*/ 734831 h 4405856"/>
                <a:gd name="connsiteX237" fmla="*/ 2790875 w 5012935"/>
                <a:gd name="connsiteY237" fmla="*/ 667248 h 4405856"/>
                <a:gd name="connsiteX238" fmla="*/ 2761165 w 5012935"/>
                <a:gd name="connsiteY238" fmla="*/ 707616 h 4405856"/>
                <a:gd name="connsiteX239" fmla="*/ 2575656 w 5012935"/>
                <a:gd name="connsiteY239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165381 w 5012935"/>
                <a:gd name="connsiteY82" fmla="*/ 1268461 h 4405856"/>
                <a:gd name="connsiteX83" fmla="*/ 316869 w 5012935"/>
                <a:gd name="connsiteY83" fmla="*/ 1394776 h 4405856"/>
                <a:gd name="connsiteX84" fmla="*/ 826003 w 5012935"/>
                <a:gd name="connsiteY84" fmla="*/ 2288539 h 4405856"/>
                <a:gd name="connsiteX85" fmla="*/ 840518 w 5012935"/>
                <a:gd name="connsiteY85" fmla="*/ 2324825 h 4405856"/>
                <a:gd name="connsiteX86" fmla="*/ 855032 w 5012935"/>
                <a:gd name="connsiteY86" fmla="*/ 2390139 h 4405856"/>
                <a:gd name="connsiteX87" fmla="*/ 876803 w 5012935"/>
                <a:gd name="connsiteY87" fmla="*/ 2440939 h 4405856"/>
                <a:gd name="connsiteX88" fmla="*/ 913089 w 5012935"/>
                <a:gd name="connsiteY88" fmla="*/ 2557053 h 4405856"/>
                <a:gd name="connsiteX89" fmla="*/ 934860 w 5012935"/>
                <a:gd name="connsiteY89" fmla="*/ 2622368 h 4405856"/>
                <a:gd name="connsiteX90" fmla="*/ 942118 w 5012935"/>
                <a:gd name="connsiteY90" fmla="*/ 2644139 h 4405856"/>
                <a:gd name="connsiteX91" fmla="*/ 963889 w 5012935"/>
                <a:gd name="connsiteY91" fmla="*/ 2687682 h 4405856"/>
                <a:gd name="connsiteX92" fmla="*/ 985660 w 5012935"/>
                <a:gd name="connsiteY92" fmla="*/ 2738482 h 4405856"/>
                <a:gd name="connsiteX93" fmla="*/ 992918 w 5012935"/>
                <a:gd name="connsiteY93" fmla="*/ 2767511 h 4405856"/>
                <a:gd name="connsiteX94" fmla="*/ 1029203 w 5012935"/>
                <a:gd name="connsiteY94" fmla="*/ 2818311 h 4405856"/>
                <a:gd name="connsiteX95" fmla="*/ 1050975 w 5012935"/>
                <a:gd name="connsiteY95" fmla="*/ 2876368 h 4405856"/>
                <a:gd name="connsiteX96" fmla="*/ 1072746 w 5012935"/>
                <a:gd name="connsiteY96" fmla="*/ 2898139 h 4405856"/>
                <a:gd name="connsiteX97" fmla="*/ 1109032 w 5012935"/>
                <a:gd name="connsiteY97" fmla="*/ 2970711 h 4405856"/>
                <a:gd name="connsiteX98" fmla="*/ 1145318 w 5012935"/>
                <a:gd name="connsiteY98" fmla="*/ 3021511 h 4405856"/>
                <a:gd name="connsiteX99" fmla="*/ 1152575 w 5012935"/>
                <a:gd name="connsiteY99" fmla="*/ 3043282 h 4405856"/>
                <a:gd name="connsiteX100" fmla="*/ 1203375 w 5012935"/>
                <a:gd name="connsiteY100" fmla="*/ 3108596 h 4405856"/>
                <a:gd name="connsiteX101" fmla="*/ 1232403 w 5012935"/>
                <a:gd name="connsiteY101" fmla="*/ 3173911 h 4405856"/>
                <a:gd name="connsiteX102" fmla="*/ 1254175 w 5012935"/>
                <a:gd name="connsiteY102" fmla="*/ 3202939 h 4405856"/>
                <a:gd name="connsiteX103" fmla="*/ 1268689 w 5012935"/>
                <a:gd name="connsiteY103" fmla="*/ 3260996 h 4405856"/>
                <a:gd name="connsiteX104" fmla="*/ 1275946 w 5012935"/>
                <a:gd name="connsiteY104" fmla="*/ 3282768 h 4405856"/>
                <a:gd name="connsiteX105" fmla="*/ 1283203 w 5012935"/>
                <a:gd name="connsiteY105" fmla="*/ 3311796 h 4405856"/>
                <a:gd name="connsiteX106" fmla="*/ 1290460 w 5012935"/>
                <a:gd name="connsiteY106" fmla="*/ 3377111 h 4405856"/>
                <a:gd name="connsiteX107" fmla="*/ 1312232 w 5012935"/>
                <a:gd name="connsiteY107" fmla="*/ 3435168 h 4405856"/>
                <a:gd name="connsiteX108" fmla="*/ 1341260 w 5012935"/>
                <a:gd name="connsiteY108" fmla="*/ 3478711 h 4405856"/>
                <a:gd name="connsiteX109" fmla="*/ 1370289 w 5012935"/>
                <a:gd name="connsiteY109" fmla="*/ 3529511 h 4405856"/>
                <a:gd name="connsiteX110" fmla="*/ 1399318 w 5012935"/>
                <a:gd name="connsiteY110" fmla="*/ 3551282 h 4405856"/>
                <a:gd name="connsiteX111" fmla="*/ 1442860 w 5012935"/>
                <a:gd name="connsiteY111" fmla="*/ 3594825 h 4405856"/>
                <a:gd name="connsiteX112" fmla="*/ 1471889 w 5012935"/>
                <a:gd name="connsiteY112" fmla="*/ 3616596 h 4405856"/>
                <a:gd name="connsiteX113" fmla="*/ 1508175 w 5012935"/>
                <a:gd name="connsiteY113" fmla="*/ 3660139 h 4405856"/>
                <a:gd name="connsiteX114" fmla="*/ 1537203 w 5012935"/>
                <a:gd name="connsiteY114" fmla="*/ 3681911 h 4405856"/>
                <a:gd name="connsiteX115" fmla="*/ 1609775 w 5012935"/>
                <a:gd name="connsiteY115" fmla="*/ 3747225 h 4405856"/>
                <a:gd name="connsiteX116" fmla="*/ 1646060 w 5012935"/>
                <a:gd name="connsiteY116" fmla="*/ 3790768 h 4405856"/>
                <a:gd name="connsiteX117" fmla="*/ 1667832 w 5012935"/>
                <a:gd name="connsiteY117" fmla="*/ 3805282 h 4405856"/>
                <a:gd name="connsiteX118" fmla="*/ 1704118 w 5012935"/>
                <a:gd name="connsiteY118" fmla="*/ 3848825 h 4405856"/>
                <a:gd name="connsiteX119" fmla="*/ 1733146 w 5012935"/>
                <a:gd name="connsiteY119" fmla="*/ 3870596 h 4405856"/>
                <a:gd name="connsiteX120" fmla="*/ 1827489 w 5012935"/>
                <a:gd name="connsiteY120" fmla="*/ 3914139 h 4405856"/>
                <a:gd name="connsiteX121" fmla="*/ 2277432 w 5012935"/>
                <a:gd name="connsiteY121" fmla="*/ 3899625 h 4405856"/>
                <a:gd name="connsiteX122" fmla="*/ 2328232 w 5012935"/>
                <a:gd name="connsiteY122" fmla="*/ 3885111 h 4405856"/>
                <a:gd name="connsiteX123" fmla="*/ 2415318 w 5012935"/>
                <a:gd name="connsiteY123" fmla="*/ 3877853 h 4405856"/>
                <a:gd name="connsiteX124" fmla="*/ 2495146 w 5012935"/>
                <a:gd name="connsiteY124" fmla="*/ 3863339 h 4405856"/>
                <a:gd name="connsiteX125" fmla="*/ 2553203 w 5012935"/>
                <a:gd name="connsiteY125" fmla="*/ 3856082 h 4405856"/>
                <a:gd name="connsiteX126" fmla="*/ 2582232 w 5012935"/>
                <a:gd name="connsiteY126" fmla="*/ 3841568 h 4405856"/>
                <a:gd name="connsiteX127" fmla="*/ 2647546 w 5012935"/>
                <a:gd name="connsiteY127" fmla="*/ 3819796 h 4405856"/>
                <a:gd name="connsiteX128" fmla="*/ 2683832 w 5012935"/>
                <a:gd name="connsiteY128" fmla="*/ 3805282 h 4405856"/>
                <a:gd name="connsiteX129" fmla="*/ 2785432 w 5012935"/>
                <a:gd name="connsiteY129" fmla="*/ 3790768 h 4405856"/>
                <a:gd name="connsiteX130" fmla="*/ 2814460 w 5012935"/>
                <a:gd name="connsiteY130" fmla="*/ 3783511 h 4405856"/>
                <a:gd name="connsiteX131" fmla="*/ 3434946 w 5012935"/>
                <a:gd name="connsiteY131" fmla="*/ 4130265 h 4405856"/>
                <a:gd name="connsiteX132" fmla="*/ 3521350 w 5012935"/>
                <a:gd name="connsiteY132" fmla="*/ 4316455 h 4405856"/>
                <a:gd name="connsiteX133" fmla="*/ 3581675 w 5012935"/>
                <a:gd name="connsiteY133" fmla="*/ 4375193 h 4405856"/>
                <a:gd name="connsiteX134" fmla="*/ 3592787 w 5012935"/>
                <a:gd name="connsiteY134" fmla="*/ 4345030 h 4405856"/>
                <a:gd name="connsiteX135" fmla="*/ 3638825 w 5012935"/>
                <a:gd name="connsiteY135" fmla="*/ 4318042 h 4405856"/>
                <a:gd name="connsiteX136" fmla="*/ 3689625 w 5012935"/>
                <a:gd name="connsiteY136" fmla="*/ 4391068 h 4405856"/>
                <a:gd name="connsiteX137" fmla="*/ 3738838 w 5012935"/>
                <a:gd name="connsiteY137" fmla="*/ 4394243 h 4405856"/>
                <a:gd name="connsiteX138" fmla="*/ 3694387 w 5012935"/>
                <a:gd name="connsiteY138" fmla="*/ 4300581 h 4405856"/>
                <a:gd name="connsiteX139" fmla="*/ 3651525 w 5012935"/>
                <a:gd name="connsiteY139" fmla="*/ 4232318 h 4405856"/>
                <a:gd name="connsiteX140" fmla="*/ 3694388 w 5012935"/>
                <a:gd name="connsiteY140" fmla="*/ 4216442 h 4405856"/>
                <a:gd name="connsiteX141" fmla="*/ 3675337 w 5012935"/>
                <a:gd name="connsiteY141" fmla="*/ 4175168 h 4405856"/>
                <a:gd name="connsiteX142" fmla="*/ 3727725 w 5012935"/>
                <a:gd name="connsiteY142" fmla="*/ 4184693 h 4405856"/>
                <a:gd name="connsiteX143" fmla="*/ 3707088 w 5012935"/>
                <a:gd name="connsiteY143" fmla="*/ 4151355 h 4405856"/>
                <a:gd name="connsiteX144" fmla="*/ 3728407 w 5012935"/>
                <a:gd name="connsiteY144" fmla="*/ 4134801 h 4405856"/>
                <a:gd name="connsiteX145" fmla="*/ 3849510 w 5012935"/>
                <a:gd name="connsiteY145" fmla="*/ 4220074 h 4405856"/>
                <a:gd name="connsiteX146" fmla="*/ 3884887 w 5012935"/>
                <a:gd name="connsiteY146" fmla="*/ 4206917 h 4405856"/>
                <a:gd name="connsiteX147" fmla="*/ 3937274 w 5012935"/>
                <a:gd name="connsiteY147" fmla="*/ 4272006 h 4405856"/>
                <a:gd name="connsiteX148" fmla="*/ 3957912 w 5012935"/>
                <a:gd name="connsiteY148" fmla="*/ 4330743 h 4405856"/>
                <a:gd name="connsiteX149" fmla="*/ 4065862 w 5012935"/>
                <a:gd name="connsiteY149" fmla="*/ 4349792 h 4405856"/>
                <a:gd name="connsiteX150" fmla="*/ 4005538 w 5012935"/>
                <a:gd name="connsiteY150" fmla="*/ 4283117 h 4405856"/>
                <a:gd name="connsiteX151" fmla="*/ 4002362 w 5012935"/>
                <a:gd name="connsiteY151" fmla="*/ 4214855 h 4405856"/>
                <a:gd name="connsiteX152" fmla="*/ 4056337 w 5012935"/>
                <a:gd name="connsiteY152" fmla="*/ 4270418 h 4405856"/>
                <a:gd name="connsiteX153" fmla="*/ 4105550 w 5012935"/>
                <a:gd name="connsiteY153" fmla="*/ 4275180 h 4405856"/>
                <a:gd name="connsiteX154" fmla="*/ 4099200 w 5012935"/>
                <a:gd name="connsiteY154" fmla="*/ 4225968 h 4405856"/>
                <a:gd name="connsiteX155" fmla="*/ 4159525 w 5012935"/>
                <a:gd name="connsiteY155" fmla="*/ 4230730 h 4405856"/>
                <a:gd name="connsiteX156" fmla="*/ 4221437 w 5012935"/>
                <a:gd name="connsiteY156" fmla="*/ 4273592 h 4405856"/>
                <a:gd name="connsiteX157" fmla="*/ 4253187 w 5012935"/>
                <a:gd name="connsiteY157" fmla="*/ 4260893 h 4405856"/>
                <a:gd name="connsiteX158" fmla="*/ 4246838 w 5012935"/>
                <a:gd name="connsiteY158" fmla="*/ 4225968 h 4405856"/>
                <a:gd name="connsiteX159" fmla="*/ 4288113 w 5012935"/>
                <a:gd name="connsiteY159" fmla="*/ 4202156 h 4405856"/>
                <a:gd name="connsiteX160" fmla="*/ 4372250 w 5012935"/>
                <a:gd name="connsiteY160" fmla="*/ 4259306 h 4405856"/>
                <a:gd name="connsiteX161" fmla="*/ 4389713 w 5012935"/>
                <a:gd name="connsiteY161" fmla="*/ 4157708 h 4405856"/>
                <a:gd name="connsiteX162" fmla="*/ 4364313 w 5012935"/>
                <a:gd name="connsiteY162" fmla="*/ 4135482 h 4405856"/>
                <a:gd name="connsiteX163" fmla="*/ 4291287 w 5012935"/>
                <a:gd name="connsiteY163" fmla="*/ 4092619 h 4405856"/>
                <a:gd name="connsiteX164" fmla="*/ 4313512 w 5012935"/>
                <a:gd name="connsiteY164" fmla="*/ 4067220 h 4405856"/>
                <a:gd name="connsiteX165" fmla="*/ 4334150 w 5012935"/>
                <a:gd name="connsiteY165" fmla="*/ 4044994 h 4405856"/>
                <a:gd name="connsiteX166" fmla="*/ 4388125 w 5012935"/>
                <a:gd name="connsiteY166" fmla="*/ 4076745 h 4405856"/>
                <a:gd name="connsiteX167" fmla="*/ 4394475 w 5012935"/>
                <a:gd name="connsiteY167" fmla="*/ 4032295 h 4405856"/>
                <a:gd name="connsiteX168" fmla="*/ 4338912 w 5012935"/>
                <a:gd name="connsiteY168" fmla="*/ 4008482 h 4405856"/>
                <a:gd name="connsiteX169" fmla="*/ 4337325 w 5012935"/>
                <a:gd name="connsiteY169" fmla="*/ 3998958 h 4405856"/>
                <a:gd name="connsiteX170" fmla="*/ 4324624 w 5012935"/>
                <a:gd name="connsiteY170" fmla="*/ 3960859 h 4405856"/>
                <a:gd name="connsiteX171" fmla="*/ 4330974 w 5012935"/>
                <a:gd name="connsiteY171" fmla="*/ 3913233 h 4405856"/>
                <a:gd name="connsiteX172" fmla="*/ 4342087 w 5012935"/>
                <a:gd name="connsiteY172" fmla="*/ 3857670 h 4405856"/>
                <a:gd name="connsiteX173" fmla="*/ 4303987 w 5012935"/>
                <a:gd name="connsiteY173" fmla="*/ 3827508 h 4405856"/>
                <a:gd name="connsiteX174" fmla="*/ 4337324 w 5012935"/>
                <a:gd name="connsiteY174" fmla="*/ 3817983 h 4405856"/>
                <a:gd name="connsiteX175" fmla="*/ 4315099 w 5012935"/>
                <a:gd name="connsiteY175" fmla="*/ 3781470 h 4405856"/>
                <a:gd name="connsiteX176" fmla="*/ 4353200 w 5012935"/>
                <a:gd name="connsiteY176" fmla="*/ 3776709 h 4405856"/>
                <a:gd name="connsiteX177" fmla="*/ 4359549 w 5012935"/>
                <a:gd name="connsiteY177" fmla="*/ 3743370 h 4405856"/>
                <a:gd name="connsiteX178" fmla="*/ 4421463 w 5012935"/>
                <a:gd name="connsiteY178" fmla="*/ 3752897 h 4405856"/>
                <a:gd name="connsiteX179" fmla="*/ 4454576 w 5012935"/>
                <a:gd name="connsiteY179" fmla="*/ 3768089 h 4405856"/>
                <a:gd name="connsiteX180" fmla="*/ 4420783 w 5012935"/>
                <a:gd name="connsiteY180" fmla="*/ 3809137 h 4405856"/>
                <a:gd name="connsiteX181" fmla="*/ 4459791 w 5012935"/>
                <a:gd name="connsiteY181" fmla="*/ 3916633 h 4405856"/>
                <a:gd name="connsiteX182" fmla="*/ 4512178 w 5012935"/>
                <a:gd name="connsiteY182" fmla="*/ 3947931 h 4405856"/>
                <a:gd name="connsiteX183" fmla="*/ 4564112 w 5012935"/>
                <a:gd name="connsiteY183" fmla="*/ 3905749 h 4405856"/>
                <a:gd name="connsiteX184" fmla="*/ 4649837 w 5012935"/>
                <a:gd name="connsiteY184" fmla="*/ 3857216 h 4405856"/>
                <a:gd name="connsiteX185" fmla="*/ 4632601 w 5012935"/>
                <a:gd name="connsiteY185" fmla="*/ 3768315 h 4405856"/>
                <a:gd name="connsiteX186" fmla="*/ 4709935 w 5012935"/>
                <a:gd name="connsiteY186" fmla="*/ 3635646 h 4405856"/>
                <a:gd name="connsiteX187" fmla="*/ 5002489 w 5012935"/>
                <a:gd name="connsiteY187" fmla="*/ 3302498 h 4405856"/>
                <a:gd name="connsiteX188" fmla="*/ 4921072 w 5012935"/>
                <a:gd name="connsiteY188" fmla="*/ 3293426 h 4405856"/>
                <a:gd name="connsiteX189" fmla="*/ 4925609 w 5012935"/>
                <a:gd name="connsiteY189" fmla="*/ 3201578 h 4405856"/>
                <a:gd name="connsiteX190" fmla="*/ 4876622 w 5012935"/>
                <a:gd name="connsiteY190" fmla="*/ 3176406 h 4405856"/>
                <a:gd name="connsiteX191" fmla="*/ 4792485 w 5012935"/>
                <a:gd name="connsiteY191" fmla="*/ 3207928 h 4405856"/>
                <a:gd name="connsiteX192" fmla="*/ 4755746 w 5012935"/>
                <a:gd name="connsiteY192" fmla="*/ 3171643 h 4405856"/>
                <a:gd name="connsiteX193" fmla="*/ 4800423 w 5012935"/>
                <a:gd name="connsiteY193" fmla="*/ 3148738 h 4405856"/>
                <a:gd name="connsiteX194" fmla="*/ 4671156 w 5012935"/>
                <a:gd name="connsiteY194" fmla="*/ 2935559 h 4405856"/>
                <a:gd name="connsiteX195" fmla="*/ 4686122 w 5012935"/>
                <a:gd name="connsiteY195" fmla="*/ 2905396 h 4405856"/>
                <a:gd name="connsiteX196" fmla="*/ 4662537 w 5012935"/>
                <a:gd name="connsiteY196" fmla="*/ 2789736 h 4405856"/>
                <a:gd name="connsiteX197" fmla="*/ 4503788 w 5012935"/>
                <a:gd name="connsiteY197" fmla="*/ 2778850 h 4405856"/>
                <a:gd name="connsiteX198" fmla="*/ 4470450 w 5012935"/>
                <a:gd name="connsiteY198" fmla="*/ 2827608 h 4405856"/>
                <a:gd name="connsiteX199" fmla="*/ 4381550 w 5012935"/>
                <a:gd name="connsiteY199" fmla="*/ 2842124 h 4405856"/>
                <a:gd name="connsiteX200" fmla="*/ 4387900 w 5012935"/>
                <a:gd name="connsiteY200" fmla="*/ 2820125 h 4405856"/>
                <a:gd name="connsiteX201" fmla="*/ 4334378 w 5012935"/>
                <a:gd name="connsiteY201" fmla="*/ 2804024 h 4405856"/>
                <a:gd name="connsiteX202" fmla="*/ 4309659 w 5012935"/>
                <a:gd name="connsiteY202" fmla="*/ 2638923 h 4405856"/>
                <a:gd name="connsiteX203" fmla="*/ 4029352 w 5012935"/>
                <a:gd name="connsiteY203" fmla="*/ 2572248 h 4405856"/>
                <a:gd name="connsiteX204" fmla="*/ 3893053 w 5012935"/>
                <a:gd name="connsiteY204" fmla="*/ 2615564 h 4405856"/>
                <a:gd name="connsiteX205" fmla="*/ 3761064 w 5012935"/>
                <a:gd name="connsiteY205" fmla="*/ 2608080 h 4405856"/>
                <a:gd name="connsiteX206" fmla="*/ 3628621 w 5012935"/>
                <a:gd name="connsiteY206" fmla="*/ 2497182 h 4405856"/>
                <a:gd name="connsiteX207" fmla="*/ 3415443 w 5012935"/>
                <a:gd name="connsiteY207" fmla="*/ 2193969 h 4405856"/>
                <a:gd name="connsiteX208" fmla="*/ 3016981 w 5012935"/>
                <a:gd name="connsiteY208" fmla="*/ 2054496 h 4405856"/>
                <a:gd name="connsiteX209" fmla="*/ 2780443 w 5012935"/>
                <a:gd name="connsiteY209" fmla="*/ 1741532 h 4405856"/>
                <a:gd name="connsiteX210" fmla="*/ 2814234 w 5012935"/>
                <a:gd name="connsiteY210" fmla="*/ 1716586 h 4405856"/>
                <a:gd name="connsiteX211" fmla="*/ 2873878 w 5012935"/>
                <a:gd name="connsiteY211" fmla="*/ 1799589 h 4405856"/>
                <a:gd name="connsiteX212" fmla="*/ 2894062 w 5012935"/>
                <a:gd name="connsiteY212" fmla="*/ 1782126 h 4405856"/>
                <a:gd name="connsiteX213" fmla="*/ 2937152 w 5012935"/>
                <a:gd name="connsiteY213" fmla="*/ 1812970 h 4405856"/>
                <a:gd name="connsiteX214" fmla="*/ 3025825 w 5012935"/>
                <a:gd name="connsiteY214" fmla="*/ 1759221 h 4405856"/>
                <a:gd name="connsiteX215" fmla="*/ 3041927 w 5012935"/>
                <a:gd name="connsiteY215" fmla="*/ 1738811 h 4405856"/>
                <a:gd name="connsiteX216" fmla="*/ 3100210 w 5012935"/>
                <a:gd name="connsiteY216" fmla="*/ 1739037 h 4405856"/>
                <a:gd name="connsiteX217" fmla="*/ 3116313 w 5012935"/>
                <a:gd name="connsiteY217" fmla="*/ 1705927 h 4405856"/>
                <a:gd name="connsiteX218" fmla="*/ 3097489 w 5012935"/>
                <a:gd name="connsiteY218" fmla="*/ 1680300 h 4405856"/>
                <a:gd name="connsiteX219" fmla="*/ 3030361 w 5012935"/>
                <a:gd name="connsiteY219" fmla="*/ 1700257 h 4405856"/>
                <a:gd name="connsiteX220" fmla="*/ 3008589 w 5012935"/>
                <a:gd name="connsiteY220" fmla="*/ 1646736 h 4405856"/>
                <a:gd name="connsiteX221" fmla="*/ 3029907 w 5012935"/>
                <a:gd name="connsiteY221" fmla="*/ 1617026 h 4405856"/>
                <a:gd name="connsiteX222" fmla="*/ 2973437 w 5012935"/>
                <a:gd name="connsiteY222" fmla="*/ 1513612 h 4405856"/>
                <a:gd name="connsiteX223" fmla="*/ 2924906 w 5012935"/>
                <a:gd name="connsiteY223" fmla="*/ 1552393 h 4405856"/>
                <a:gd name="connsiteX224" fmla="*/ 2835551 w 5012935"/>
                <a:gd name="connsiteY224" fmla="*/ 1497737 h 4405856"/>
                <a:gd name="connsiteX225" fmla="*/ 2887485 w 5012935"/>
                <a:gd name="connsiteY225" fmla="*/ 1405208 h 4405856"/>
                <a:gd name="connsiteX226" fmla="*/ 2844623 w 5012935"/>
                <a:gd name="connsiteY226" fmla="*/ 1284105 h 4405856"/>
                <a:gd name="connsiteX227" fmla="*/ 2859364 w 5012935"/>
                <a:gd name="connsiteY227" fmla="*/ 1160053 h 4405856"/>
                <a:gd name="connsiteX228" fmla="*/ 2954614 w 5012935"/>
                <a:gd name="connsiteY228" fmla="*/ 1086348 h 4405856"/>
                <a:gd name="connsiteX229" fmla="*/ 3059843 w 5012935"/>
                <a:gd name="connsiteY229" fmla="*/ 1063896 h 4405856"/>
                <a:gd name="connsiteX230" fmla="*/ 2996796 w 5012935"/>
                <a:gd name="connsiteY230" fmla="*/ 974089 h 4405856"/>
                <a:gd name="connsiteX231" fmla="*/ 2979560 w 5012935"/>
                <a:gd name="connsiteY231" fmla="*/ 1018766 h 4405856"/>
                <a:gd name="connsiteX232" fmla="*/ 2936245 w 5012935"/>
                <a:gd name="connsiteY232" fmla="*/ 971595 h 4405856"/>
                <a:gd name="connsiteX233" fmla="*/ 2957563 w 5012935"/>
                <a:gd name="connsiteY233" fmla="*/ 886323 h 4405856"/>
                <a:gd name="connsiteX234" fmla="*/ 3030587 w 5012935"/>
                <a:gd name="connsiteY234" fmla="*/ 789032 h 4405856"/>
                <a:gd name="connsiteX235" fmla="*/ 3013578 w 5012935"/>
                <a:gd name="connsiteY235" fmla="*/ 682443 h 4405856"/>
                <a:gd name="connsiteX236" fmla="*/ 2842356 w 5012935"/>
                <a:gd name="connsiteY236" fmla="*/ 692194 h 4405856"/>
                <a:gd name="connsiteX237" fmla="*/ 2823078 w 5012935"/>
                <a:gd name="connsiteY237" fmla="*/ 734831 h 4405856"/>
                <a:gd name="connsiteX238" fmla="*/ 2790875 w 5012935"/>
                <a:gd name="connsiteY238" fmla="*/ 667248 h 4405856"/>
                <a:gd name="connsiteX239" fmla="*/ 2761165 w 5012935"/>
                <a:gd name="connsiteY239" fmla="*/ 707616 h 4405856"/>
                <a:gd name="connsiteX240" fmla="*/ 2575656 w 5012935"/>
                <a:gd name="connsiteY240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316869 w 5012935"/>
                <a:gd name="connsiteY83" fmla="*/ 1394776 h 4405856"/>
                <a:gd name="connsiteX84" fmla="*/ 826003 w 5012935"/>
                <a:gd name="connsiteY84" fmla="*/ 2288539 h 4405856"/>
                <a:gd name="connsiteX85" fmla="*/ 840518 w 5012935"/>
                <a:gd name="connsiteY85" fmla="*/ 2324825 h 4405856"/>
                <a:gd name="connsiteX86" fmla="*/ 855032 w 5012935"/>
                <a:gd name="connsiteY86" fmla="*/ 2390139 h 4405856"/>
                <a:gd name="connsiteX87" fmla="*/ 876803 w 5012935"/>
                <a:gd name="connsiteY87" fmla="*/ 2440939 h 4405856"/>
                <a:gd name="connsiteX88" fmla="*/ 913089 w 5012935"/>
                <a:gd name="connsiteY88" fmla="*/ 2557053 h 4405856"/>
                <a:gd name="connsiteX89" fmla="*/ 934860 w 5012935"/>
                <a:gd name="connsiteY89" fmla="*/ 2622368 h 4405856"/>
                <a:gd name="connsiteX90" fmla="*/ 942118 w 5012935"/>
                <a:gd name="connsiteY90" fmla="*/ 2644139 h 4405856"/>
                <a:gd name="connsiteX91" fmla="*/ 963889 w 5012935"/>
                <a:gd name="connsiteY91" fmla="*/ 2687682 h 4405856"/>
                <a:gd name="connsiteX92" fmla="*/ 985660 w 5012935"/>
                <a:gd name="connsiteY92" fmla="*/ 2738482 h 4405856"/>
                <a:gd name="connsiteX93" fmla="*/ 992918 w 5012935"/>
                <a:gd name="connsiteY93" fmla="*/ 2767511 h 4405856"/>
                <a:gd name="connsiteX94" fmla="*/ 1029203 w 5012935"/>
                <a:gd name="connsiteY94" fmla="*/ 2818311 h 4405856"/>
                <a:gd name="connsiteX95" fmla="*/ 1050975 w 5012935"/>
                <a:gd name="connsiteY95" fmla="*/ 2876368 h 4405856"/>
                <a:gd name="connsiteX96" fmla="*/ 1072746 w 5012935"/>
                <a:gd name="connsiteY96" fmla="*/ 2898139 h 4405856"/>
                <a:gd name="connsiteX97" fmla="*/ 1109032 w 5012935"/>
                <a:gd name="connsiteY97" fmla="*/ 2970711 h 4405856"/>
                <a:gd name="connsiteX98" fmla="*/ 1145318 w 5012935"/>
                <a:gd name="connsiteY98" fmla="*/ 3021511 h 4405856"/>
                <a:gd name="connsiteX99" fmla="*/ 1152575 w 5012935"/>
                <a:gd name="connsiteY99" fmla="*/ 3043282 h 4405856"/>
                <a:gd name="connsiteX100" fmla="*/ 1203375 w 5012935"/>
                <a:gd name="connsiteY100" fmla="*/ 3108596 h 4405856"/>
                <a:gd name="connsiteX101" fmla="*/ 1232403 w 5012935"/>
                <a:gd name="connsiteY101" fmla="*/ 3173911 h 4405856"/>
                <a:gd name="connsiteX102" fmla="*/ 1254175 w 5012935"/>
                <a:gd name="connsiteY102" fmla="*/ 3202939 h 4405856"/>
                <a:gd name="connsiteX103" fmla="*/ 1268689 w 5012935"/>
                <a:gd name="connsiteY103" fmla="*/ 3260996 h 4405856"/>
                <a:gd name="connsiteX104" fmla="*/ 1275946 w 5012935"/>
                <a:gd name="connsiteY104" fmla="*/ 3282768 h 4405856"/>
                <a:gd name="connsiteX105" fmla="*/ 1283203 w 5012935"/>
                <a:gd name="connsiteY105" fmla="*/ 3311796 h 4405856"/>
                <a:gd name="connsiteX106" fmla="*/ 1290460 w 5012935"/>
                <a:gd name="connsiteY106" fmla="*/ 3377111 h 4405856"/>
                <a:gd name="connsiteX107" fmla="*/ 1312232 w 5012935"/>
                <a:gd name="connsiteY107" fmla="*/ 3435168 h 4405856"/>
                <a:gd name="connsiteX108" fmla="*/ 1341260 w 5012935"/>
                <a:gd name="connsiteY108" fmla="*/ 3478711 h 4405856"/>
                <a:gd name="connsiteX109" fmla="*/ 1370289 w 5012935"/>
                <a:gd name="connsiteY109" fmla="*/ 3529511 h 4405856"/>
                <a:gd name="connsiteX110" fmla="*/ 1399318 w 5012935"/>
                <a:gd name="connsiteY110" fmla="*/ 3551282 h 4405856"/>
                <a:gd name="connsiteX111" fmla="*/ 1442860 w 5012935"/>
                <a:gd name="connsiteY111" fmla="*/ 3594825 h 4405856"/>
                <a:gd name="connsiteX112" fmla="*/ 1471889 w 5012935"/>
                <a:gd name="connsiteY112" fmla="*/ 3616596 h 4405856"/>
                <a:gd name="connsiteX113" fmla="*/ 1508175 w 5012935"/>
                <a:gd name="connsiteY113" fmla="*/ 3660139 h 4405856"/>
                <a:gd name="connsiteX114" fmla="*/ 1537203 w 5012935"/>
                <a:gd name="connsiteY114" fmla="*/ 3681911 h 4405856"/>
                <a:gd name="connsiteX115" fmla="*/ 1609775 w 5012935"/>
                <a:gd name="connsiteY115" fmla="*/ 3747225 h 4405856"/>
                <a:gd name="connsiteX116" fmla="*/ 1646060 w 5012935"/>
                <a:gd name="connsiteY116" fmla="*/ 3790768 h 4405856"/>
                <a:gd name="connsiteX117" fmla="*/ 1667832 w 5012935"/>
                <a:gd name="connsiteY117" fmla="*/ 3805282 h 4405856"/>
                <a:gd name="connsiteX118" fmla="*/ 1704118 w 5012935"/>
                <a:gd name="connsiteY118" fmla="*/ 3848825 h 4405856"/>
                <a:gd name="connsiteX119" fmla="*/ 1733146 w 5012935"/>
                <a:gd name="connsiteY119" fmla="*/ 3870596 h 4405856"/>
                <a:gd name="connsiteX120" fmla="*/ 1827489 w 5012935"/>
                <a:gd name="connsiteY120" fmla="*/ 3914139 h 4405856"/>
                <a:gd name="connsiteX121" fmla="*/ 2277432 w 5012935"/>
                <a:gd name="connsiteY121" fmla="*/ 3899625 h 4405856"/>
                <a:gd name="connsiteX122" fmla="*/ 2328232 w 5012935"/>
                <a:gd name="connsiteY122" fmla="*/ 3885111 h 4405856"/>
                <a:gd name="connsiteX123" fmla="*/ 2415318 w 5012935"/>
                <a:gd name="connsiteY123" fmla="*/ 3877853 h 4405856"/>
                <a:gd name="connsiteX124" fmla="*/ 2495146 w 5012935"/>
                <a:gd name="connsiteY124" fmla="*/ 3863339 h 4405856"/>
                <a:gd name="connsiteX125" fmla="*/ 2553203 w 5012935"/>
                <a:gd name="connsiteY125" fmla="*/ 3856082 h 4405856"/>
                <a:gd name="connsiteX126" fmla="*/ 2582232 w 5012935"/>
                <a:gd name="connsiteY126" fmla="*/ 3841568 h 4405856"/>
                <a:gd name="connsiteX127" fmla="*/ 2647546 w 5012935"/>
                <a:gd name="connsiteY127" fmla="*/ 3819796 h 4405856"/>
                <a:gd name="connsiteX128" fmla="*/ 2683832 w 5012935"/>
                <a:gd name="connsiteY128" fmla="*/ 3805282 h 4405856"/>
                <a:gd name="connsiteX129" fmla="*/ 2785432 w 5012935"/>
                <a:gd name="connsiteY129" fmla="*/ 3790768 h 4405856"/>
                <a:gd name="connsiteX130" fmla="*/ 2814460 w 5012935"/>
                <a:gd name="connsiteY130" fmla="*/ 3783511 h 4405856"/>
                <a:gd name="connsiteX131" fmla="*/ 3434946 w 5012935"/>
                <a:gd name="connsiteY131" fmla="*/ 4130265 h 4405856"/>
                <a:gd name="connsiteX132" fmla="*/ 3521350 w 5012935"/>
                <a:gd name="connsiteY132" fmla="*/ 4316455 h 4405856"/>
                <a:gd name="connsiteX133" fmla="*/ 3581675 w 5012935"/>
                <a:gd name="connsiteY133" fmla="*/ 4375193 h 4405856"/>
                <a:gd name="connsiteX134" fmla="*/ 3592787 w 5012935"/>
                <a:gd name="connsiteY134" fmla="*/ 4345030 h 4405856"/>
                <a:gd name="connsiteX135" fmla="*/ 3638825 w 5012935"/>
                <a:gd name="connsiteY135" fmla="*/ 4318042 h 4405856"/>
                <a:gd name="connsiteX136" fmla="*/ 3689625 w 5012935"/>
                <a:gd name="connsiteY136" fmla="*/ 4391068 h 4405856"/>
                <a:gd name="connsiteX137" fmla="*/ 3738838 w 5012935"/>
                <a:gd name="connsiteY137" fmla="*/ 4394243 h 4405856"/>
                <a:gd name="connsiteX138" fmla="*/ 3694387 w 5012935"/>
                <a:gd name="connsiteY138" fmla="*/ 4300581 h 4405856"/>
                <a:gd name="connsiteX139" fmla="*/ 3651525 w 5012935"/>
                <a:gd name="connsiteY139" fmla="*/ 4232318 h 4405856"/>
                <a:gd name="connsiteX140" fmla="*/ 3694388 w 5012935"/>
                <a:gd name="connsiteY140" fmla="*/ 4216442 h 4405856"/>
                <a:gd name="connsiteX141" fmla="*/ 3675337 w 5012935"/>
                <a:gd name="connsiteY141" fmla="*/ 4175168 h 4405856"/>
                <a:gd name="connsiteX142" fmla="*/ 3727725 w 5012935"/>
                <a:gd name="connsiteY142" fmla="*/ 4184693 h 4405856"/>
                <a:gd name="connsiteX143" fmla="*/ 3707088 w 5012935"/>
                <a:gd name="connsiteY143" fmla="*/ 4151355 h 4405856"/>
                <a:gd name="connsiteX144" fmla="*/ 3728407 w 5012935"/>
                <a:gd name="connsiteY144" fmla="*/ 4134801 h 4405856"/>
                <a:gd name="connsiteX145" fmla="*/ 3849510 w 5012935"/>
                <a:gd name="connsiteY145" fmla="*/ 4220074 h 4405856"/>
                <a:gd name="connsiteX146" fmla="*/ 3884887 w 5012935"/>
                <a:gd name="connsiteY146" fmla="*/ 4206917 h 4405856"/>
                <a:gd name="connsiteX147" fmla="*/ 3937274 w 5012935"/>
                <a:gd name="connsiteY147" fmla="*/ 4272006 h 4405856"/>
                <a:gd name="connsiteX148" fmla="*/ 3957912 w 5012935"/>
                <a:gd name="connsiteY148" fmla="*/ 4330743 h 4405856"/>
                <a:gd name="connsiteX149" fmla="*/ 4065862 w 5012935"/>
                <a:gd name="connsiteY149" fmla="*/ 4349792 h 4405856"/>
                <a:gd name="connsiteX150" fmla="*/ 4005538 w 5012935"/>
                <a:gd name="connsiteY150" fmla="*/ 4283117 h 4405856"/>
                <a:gd name="connsiteX151" fmla="*/ 4002362 w 5012935"/>
                <a:gd name="connsiteY151" fmla="*/ 4214855 h 4405856"/>
                <a:gd name="connsiteX152" fmla="*/ 4056337 w 5012935"/>
                <a:gd name="connsiteY152" fmla="*/ 4270418 h 4405856"/>
                <a:gd name="connsiteX153" fmla="*/ 4105550 w 5012935"/>
                <a:gd name="connsiteY153" fmla="*/ 4275180 h 4405856"/>
                <a:gd name="connsiteX154" fmla="*/ 4099200 w 5012935"/>
                <a:gd name="connsiteY154" fmla="*/ 4225968 h 4405856"/>
                <a:gd name="connsiteX155" fmla="*/ 4159525 w 5012935"/>
                <a:gd name="connsiteY155" fmla="*/ 4230730 h 4405856"/>
                <a:gd name="connsiteX156" fmla="*/ 4221437 w 5012935"/>
                <a:gd name="connsiteY156" fmla="*/ 4273592 h 4405856"/>
                <a:gd name="connsiteX157" fmla="*/ 4253187 w 5012935"/>
                <a:gd name="connsiteY157" fmla="*/ 4260893 h 4405856"/>
                <a:gd name="connsiteX158" fmla="*/ 4246838 w 5012935"/>
                <a:gd name="connsiteY158" fmla="*/ 4225968 h 4405856"/>
                <a:gd name="connsiteX159" fmla="*/ 4288113 w 5012935"/>
                <a:gd name="connsiteY159" fmla="*/ 4202156 h 4405856"/>
                <a:gd name="connsiteX160" fmla="*/ 4372250 w 5012935"/>
                <a:gd name="connsiteY160" fmla="*/ 4259306 h 4405856"/>
                <a:gd name="connsiteX161" fmla="*/ 4389713 w 5012935"/>
                <a:gd name="connsiteY161" fmla="*/ 4157708 h 4405856"/>
                <a:gd name="connsiteX162" fmla="*/ 4364313 w 5012935"/>
                <a:gd name="connsiteY162" fmla="*/ 4135482 h 4405856"/>
                <a:gd name="connsiteX163" fmla="*/ 4291287 w 5012935"/>
                <a:gd name="connsiteY163" fmla="*/ 4092619 h 4405856"/>
                <a:gd name="connsiteX164" fmla="*/ 4313512 w 5012935"/>
                <a:gd name="connsiteY164" fmla="*/ 4067220 h 4405856"/>
                <a:gd name="connsiteX165" fmla="*/ 4334150 w 5012935"/>
                <a:gd name="connsiteY165" fmla="*/ 4044994 h 4405856"/>
                <a:gd name="connsiteX166" fmla="*/ 4388125 w 5012935"/>
                <a:gd name="connsiteY166" fmla="*/ 4076745 h 4405856"/>
                <a:gd name="connsiteX167" fmla="*/ 4394475 w 5012935"/>
                <a:gd name="connsiteY167" fmla="*/ 4032295 h 4405856"/>
                <a:gd name="connsiteX168" fmla="*/ 4338912 w 5012935"/>
                <a:gd name="connsiteY168" fmla="*/ 4008482 h 4405856"/>
                <a:gd name="connsiteX169" fmla="*/ 4337325 w 5012935"/>
                <a:gd name="connsiteY169" fmla="*/ 3998958 h 4405856"/>
                <a:gd name="connsiteX170" fmla="*/ 4324624 w 5012935"/>
                <a:gd name="connsiteY170" fmla="*/ 3960859 h 4405856"/>
                <a:gd name="connsiteX171" fmla="*/ 4330974 w 5012935"/>
                <a:gd name="connsiteY171" fmla="*/ 3913233 h 4405856"/>
                <a:gd name="connsiteX172" fmla="*/ 4342087 w 5012935"/>
                <a:gd name="connsiteY172" fmla="*/ 3857670 h 4405856"/>
                <a:gd name="connsiteX173" fmla="*/ 4303987 w 5012935"/>
                <a:gd name="connsiteY173" fmla="*/ 3827508 h 4405856"/>
                <a:gd name="connsiteX174" fmla="*/ 4337324 w 5012935"/>
                <a:gd name="connsiteY174" fmla="*/ 3817983 h 4405856"/>
                <a:gd name="connsiteX175" fmla="*/ 4315099 w 5012935"/>
                <a:gd name="connsiteY175" fmla="*/ 3781470 h 4405856"/>
                <a:gd name="connsiteX176" fmla="*/ 4353200 w 5012935"/>
                <a:gd name="connsiteY176" fmla="*/ 3776709 h 4405856"/>
                <a:gd name="connsiteX177" fmla="*/ 4359549 w 5012935"/>
                <a:gd name="connsiteY177" fmla="*/ 3743370 h 4405856"/>
                <a:gd name="connsiteX178" fmla="*/ 4421463 w 5012935"/>
                <a:gd name="connsiteY178" fmla="*/ 3752897 h 4405856"/>
                <a:gd name="connsiteX179" fmla="*/ 4454576 w 5012935"/>
                <a:gd name="connsiteY179" fmla="*/ 3768089 h 4405856"/>
                <a:gd name="connsiteX180" fmla="*/ 4420783 w 5012935"/>
                <a:gd name="connsiteY180" fmla="*/ 3809137 h 4405856"/>
                <a:gd name="connsiteX181" fmla="*/ 4459791 w 5012935"/>
                <a:gd name="connsiteY181" fmla="*/ 3916633 h 4405856"/>
                <a:gd name="connsiteX182" fmla="*/ 4512178 w 5012935"/>
                <a:gd name="connsiteY182" fmla="*/ 3947931 h 4405856"/>
                <a:gd name="connsiteX183" fmla="*/ 4564112 w 5012935"/>
                <a:gd name="connsiteY183" fmla="*/ 3905749 h 4405856"/>
                <a:gd name="connsiteX184" fmla="*/ 4649837 w 5012935"/>
                <a:gd name="connsiteY184" fmla="*/ 3857216 h 4405856"/>
                <a:gd name="connsiteX185" fmla="*/ 4632601 w 5012935"/>
                <a:gd name="connsiteY185" fmla="*/ 3768315 h 4405856"/>
                <a:gd name="connsiteX186" fmla="*/ 4709935 w 5012935"/>
                <a:gd name="connsiteY186" fmla="*/ 3635646 h 4405856"/>
                <a:gd name="connsiteX187" fmla="*/ 5002489 w 5012935"/>
                <a:gd name="connsiteY187" fmla="*/ 3302498 h 4405856"/>
                <a:gd name="connsiteX188" fmla="*/ 4921072 w 5012935"/>
                <a:gd name="connsiteY188" fmla="*/ 3293426 h 4405856"/>
                <a:gd name="connsiteX189" fmla="*/ 4925609 w 5012935"/>
                <a:gd name="connsiteY189" fmla="*/ 3201578 h 4405856"/>
                <a:gd name="connsiteX190" fmla="*/ 4876622 w 5012935"/>
                <a:gd name="connsiteY190" fmla="*/ 3176406 h 4405856"/>
                <a:gd name="connsiteX191" fmla="*/ 4792485 w 5012935"/>
                <a:gd name="connsiteY191" fmla="*/ 3207928 h 4405856"/>
                <a:gd name="connsiteX192" fmla="*/ 4755746 w 5012935"/>
                <a:gd name="connsiteY192" fmla="*/ 3171643 h 4405856"/>
                <a:gd name="connsiteX193" fmla="*/ 4800423 w 5012935"/>
                <a:gd name="connsiteY193" fmla="*/ 3148738 h 4405856"/>
                <a:gd name="connsiteX194" fmla="*/ 4671156 w 5012935"/>
                <a:gd name="connsiteY194" fmla="*/ 2935559 h 4405856"/>
                <a:gd name="connsiteX195" fmla="*/ 4686122 w 5012935"/>
                <a:gd name="connsiteY195" fmla="*/ 2905396 h 4405856"/>
                <a:gd name="connsiteX196" fmla="*/ 4662537 w 5012935"/>
                <a:gd name="connsiteY196" fmla="*/ 2789736 h 4405856"/>
                <a:gd name="connsiteX197" fmla="*/ 4503788 w 5012935"/>
                <a:gd name="connsiteY197" fmla="*/ 2778850 h 4405856"/>
                <a:gd name="connsiteX198" fmla="*/ 4470450 w 5012935"/>
                <a:gd name="connsiteY198" fmla="*/ 2827608 h 4405856"/>
                <a:gd name="connsiteX199" fmla="*/ 4381550 w 5012935"/>
                <a:gd name="connsiteY199" fmla="*/ 2842124 h 4405856"/>
                <a:gd name="connsiteX200" fmla="*/ 4387900 w 5012935"/>
                <a:gd name="connsiteY200" fmla="*/ 2820125 h 4405856"/>
                <a:gd name="connsiteX201" fmla="*/ 4334378 w 5012935"/>
                <a:gd name="connsiteY201" fmla="*/ 2804024 h 4405856"/>
                <a:gd name="connsiteX202" fmla="*/ 4309659 w 5012935"/>
                <a:gd name="connsiteY202" fmla="*/ 2638923 h 4405856"/>
                <a:gd name="connsiteX203" fmla="*/ 4029352 w 5012935"/>
                <a:gd name="connsiteY203" fmla="*/ 2572248 h 4405856"/>
                <a:gd name="connsiteX204" fmla="*/ 3893053 w 5012935"/>
                <a:gd name="connsiteY204" fmla="*/ 2615564 h 4405856"/>
                <a:gd name="connsiteX205" fmla="*/ 3761064 w 5012935"/>
                <a:gd name="connsiteY205" fmla="*/ 2608080 h 4405856"/>
                <a:gd name="connsiteX206" fmla="*/ 3628621 w 5012935"/>
                <a:gd name="connsiteY206" fmla="*/ 2497182 h 4405856"/>
                <a:gd name="connsiteX207" fmla="*/ 3415443 w 5012935"/>
                <a:gd name="connsiteY207" fmla="*/ 2193969 h 4405856"/>
                <a:gd name="connsiteX208" fmla="*/ 3016981 w 5012935"/>
                <a:gd name="connsiteY208" fmla="*/ 2054496 h 4405856"/>
                <a:gd name="connsiteX209" fmla="*/ 2780443 w 5012935"/>
                <a:gd name="connsiteY209" fmla="*/ 1741532 h 4405856"/>
                <a:gd name="connsiteX210" fmla="*/ 2814234 w 5012935"/>
                <a:gd name="connsiteY210" fmla="*/ 1716586 h 4405856"/>
                <a:gd name="connsiteX211" fmla="*/ 2873878 w 5012935"/>
                <a:gd name="connsiteY211" fmla="*/ 1799589 h 4405856"/>
                <a:gd name="connsiteX212" fmla="*/ 2894062 w 5012935"/>
                <a:gd name="connsiteY212" fmla="*/ 1782126 h 4405856"/>
                <a:gd name="connsiteX213" fmla="*/ 2937152 w 5012935"/>
                <a:gd name="connsiteY213" fmla="*/ 1812970 h 4405856"/>
                <a:gd name="connsiteX214" fmla="*/ 3025825 w 5012935"/>
                <a:gd name="connsiteY214" fmla="*/ 1759221 h 4405856"/>
                <a:gd name="connsiteX215" fmla="*/ 3041927 w 5012935"/>
                <a:gd name="connsiteY215" fmla="*/ 1738811 h 4405856"/>
                <a:gd name="connsiteX216" fmla="*/ 3100210 w 5012935"/>
                <a:gd name="connsiteY216" fmla="*/ 1739037 h 4405856"/>
                <a:gd name="connsiteX217" fmla="*/ 3116313 w 5012935"/>
                <a:gd name="connsiteY217" fmla="*/ 1705927 h 4405856"/>
                <a:gd name="connsiteX218" fmla="*/ 3097489 w 5012935"/>
                <a:gd name="connsiteY218" fmla="*/ 1680300 h 4405856"/>
                <a:gd name="connsiteX219" fmla="*/ 3030361 w 5012935"/>
                <a:gd name="connsiteY219" fmla="*/ 1700257 h 4405856"/>
                <a:gd name="connsiteX220" fmla="*/ 3008589 w 5012935"/>
                <a:gd name="connsiteY220" fmla="*/ 1646736 h 4405856"/>
                <a:gd name="connsiteX221" fmla="*/ 3029907 w 5012935"/>
                <a:gd name="connsiteY221" fmla="*/ 1617026 h 4405856"/>
                <a:gd name="connsiteX222" fmla="*/ 2973437 w 5012935"/>
                <a:gd name="connsiteY222" fmla="*/ 1513612 h 4405856"/>
                <a:gd name="connsiteX223" fmla="*/ 2924906 w 5012935"/>
                <a:gd name="connsiteY223" fmla="*/ 1552393 h 4405856"/>
                <a:gd name="connsiteX224" fmla="*/ 2835551 w 5012935"/>
                <a:gd name="connsiteY224" fmla="*/ 1497737 h 4405856"/>
                <a:gd name="connsiteX225" fmla="*/ 2887485 w 5012935"/>
                <a:gd name="connsiteY225" fmla="*/ 1405208 h 4405856"/>
                <a:gd name="connsiteX226" fmla="*/ 2844623 w 5012935"/>
                <a:gd name="connsiteY226" fmla="*/ 1284105 h 4405856"/>
                <a:gd name="connsiteX227" fmla="*/ 2859364 w 5012935"/>
                <a:gd name="connsiteY227" fmla="*/ 1160053 h 4405856"/>
                <a:gd name="connsiteX228" fmla="*/ 2954614 w 5012935"/>
                <a:gd name="connsiteY228" fmla="*/ 1086348 h 4405856"/>
                <a:gd name="connsiteX229" fmla="*/ 3059843 w 5012935"/>
                <a:gd name="connsiteY229" fmla="*/ 1063896 h 4405856"/>
                <a:gd name="connsiteX230" fmla="*/ 2996796 w 5012935"/>
                <a:gd name="connsiteY230" fmla="*/ 974089 h 4405856"/>
                <a:gd name="connsiteX231" fmla="*/ 2979560 w 5012935"/>
                <a:gd name="connsiteY231" fmla="*/ 1018766 h 4405856"/>
                <a:gd name="connsiteX232" fmla="*/ 2936245 w 5012935"/>
                <a:gd name="connsiteY232" fmla="*/ 971595 h 4405856"/>
                <a:gd name="connsiteX233" fmla="*/ 2957563 w 5012935"/>
                <a:gd name="connsiteY233" fmla="*/ 886323 h 4405856"/>
                <a:gd name="connsiteX234" fmla="*/ 3030587 w 5012935"/>
                <a:gd name="connsiteY234" fmla="*/ 789032 h 4405856"/>
                <a:gd name="connsiteX235" fmla="*/ 3013578 w 5012935"/>
                <a:gd name="connsiteY235" fmla="*/ 682443 h 4405856"/>
                <a:gd name="connsiteX236" fmla="*/ 2842356 w 5012935"/>
                <a:gd name="connsiteY236" fmla="*/ 692194 h 4405856"/>
                <a:gd name="connsiteX237" fmla="*/ 2823078 w 5012935"/>
                <a:gd name="connsiteY237" fmla="*/ 734831 h 4405856"/>
                <a:gd name="connsiteX238" fmla="*/ 2790875 w 5012935"/>
                <a:gd name="connsiteY238" fmla="*/ 667248 h 4405856"/>
                <a:gd name="connsiteX239" fmla="*/ 2761165 w 5012935"/>
                <a:gd name="connsiteY239" fmla="*/ 707616 h 4405856"/>
                <a:gd name="connsiteX240" fmla="*/ 2575656 w 5012935"/>
                <a:gd name="connsiteY240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3481 w 5012935"/>
                <a:gd name="connsiteY83" fmla="*/ 1292274 h 4405856"/>
                <a:gd name="connsiteX84" fmla="*/ 316869 w 5012935"/>
                <a:gd name="connsiteY84" fmla="*/ 1394776 h 4405856"/>
                <a:gd name="connsiteX85" fmla="*/ 826003 w 5012935"/>
                <a:gd name="connsiteY85" fmla="*/ 2288539 h 4405856"/>
                <a:gd name="connsiteX86" fmla="*/ 840518 w 5012935"/>
                <a:gd name="connsiteY86" fmla="*/ 2324825 h 4405856"/>
                <a:gd name="connsiteX87" fmla="*/ 855032 w 5012935"/>
                <a:gd name="connsiteY87" fmla="*/ 2390139 h 4405856"/>
                <a:gd name="connsiteX88" fmla="*/ 876803 w 5012935"/>
                <a:gd name="connsiteY88" fmla="*/ 2440939 h 4405856"/>
                <a:gd name="connsiteX89" fmla="*/ 913089 w 5012935"/>
                <a:gd name="connsiteY89" fmla="*/ 2557053 h 4405856"/>
                <a:gd name="connsiteX90" fmla="*/ 934860 w 5012935"/>
                <a:gd name="connsiteY90" fmla="*/ 2622368 h 4405856"/>
                <a:gd name="connsiteX91" fmla="*/ 942118 w 5012935"/>
                <a:gd name="connsiteY91" fmla="*/ 2644139 h 4405856"/>
                <a:gd name="connsiteX92" fmla="*/ 963889 w 5012935"/>
                <a:gd name="connsiteY92" fmla="*/ 2687682 h 4405856"/>
                <a:gd name="connsiteX93" fmla="*/ 985660 w 5012935"/>
                <a:gd name="connsiteY93" fmla="*/ 2738482 h 4405856"/>
                <a:gd name="connsiteX94" fmla="*/ 992918 w 5012935"/>
                <a:gd name="connsiteY94" fmla="*/ 2767511 h 4405856"/>
                <a:gd name="connsiteX95" fmla="*/ 1029203 w 5012935"/>
                <a:gd name="connsiteY95" fmla="*/ 2818311 h 4405856"/>
                <a:gd name="connsiteX96" fmla="*/ 1050975 w 5012935"/>
                <a:gd name="connsiteY96" fmla="*/ 2876368 h 4405856"/>
                <a:gd name="connsiteX97" fmla="*/ 1072746 w 5012935"/>
                <a:gd name="connsiteY97" fmla="*/ 2898139 h 4405856"/>
                <a:gd name="connsiteX98" fmla="*/ 1109032 w 5012935"/>
                <a:gd name="connsiteY98" fmla="*/ 2970711 h 4405856"/>
                <a:gd name="connsiteX99" fmla="*/ 1145318 w 5012935"/>
                <a:gd name="connsiteY99" fmla="*/ 3021511 h 4405856"/>
                <a:gd name="connsiteX100" fmla="*/ 1152575 w 5012935"/>
                <a:gd name="connsiteY100" fmla="*/ 3043282 h 4405856"/>
                <a:gd name="connsiteX101" fmla="*/ 1203375 w 5012935"/>
                <a:gd name="connsiteY101" fmla="*/ 3108596 h 4405856"/>
                <a:gd name="connsiteX102" fmla="*/ 1232403 w 5012935"/>
                <a:gd name="connsiteY102" fmla="*/ 3173911 h 4405856"/>
                <a:gd name="connsiteX103" fmla="*/ 1254175 w 5012935"/>
                <a:gd name="connsiteY103" fmla="*/ 3202939 h 4405856"/>
                <a:gd name="connsiteX104" fmla="*/ 1268689 w 5012935"/>
                <a:gd name="connsiteY104" fmla="*/ 3260996 h 4405856"/>
                <a:gd name="connsiteX105" fmla="*/ 1275946 w 5012935"/>
                <a:gd name="connsiteY105" fmla="*/ 3282768 h 4405856"/>
                <a:gd name="connsiteX106" fmla="*/ 1283203 w 5012935"/>
                <a:gd name="connsiteY106" fmla="*/ 3311796 h 4405856"/>
                <a:gd name="connsiteX107" fmla="*/ 1290460 w 5012935"/>
                <a:gd name="connsiteY107" fmla="*/ 3377111 h 4405856"/>
                <a:gd name="connsiteX108" fmla="*/ 1312232 w 5012935"/>
                <a:gd name="connsiteY108" fmla="*/ 3435168 h 4405856"/>
                <a:gd name="connsiteX109" fmla="*/ 1341260 w 5012935"/>
                <a:gd name="connsiteY109" fmla="*/ 3478711 h 4405856"/>
                <a:gd name="connsiteX110" fmla="*/ 1370289 w 5012935"/>
                <a:gd name="connsiteY110" fmla="*/ 3529511 h 4405856"/>
                <a:gd name="connsiteX111" fmla="*/ 1399318 w 5012935"/>
                <a:gd name="connsiteY111" fmla="*/ 3551282 h 4405856"/>
                <a:gd name="connsiteX112" fmla="*/ 1442860 w 5012935"/>
                <a:gd name="connsiteY112" fmla="*/ 3594825 h 4405856"/>
                <a:gd name="connsiteX113" fmla="*/ 1471889 w 5012935"/>
                <a:gd name="connsiteY113" fmla="*/ 3616596 h 4405856"/>
                <a:gd name="connsiteX114" fmla="*/ 1508175 w 5012935"/>
                <a:gd name="connsiteY114" fmla="*/ 3660139 h 4405856"/>
                <a:gd name="connsiteX115" fmla="*/ 1537203 w 5012935"/>
                <a:gd name="connsiteY115" fmla="*/ 3681911 h 4405856"/>
                <a:gd name="connsiteX116" fmla="*/ 1609775 w 5012935"/>
                <a:gd name="connsiteY116" fmla="*/ 3747225 h 4405856"/>
                <a:gd name="connsiteX117" fmla="*/ 1646060 w 5012935"/>
                <a:gd name="connsiteY117" fmla="*/ 3790768 h 4405856"/>
                <a:gd name="connsiteX118" fmla="*/ 1667832 w 5012935"/>
                <a:gd name="connsiteY118" fmla="*/ 3805282 h 4405856"/>
                <a:gd name="connsiteX119" fmla="*/ 1704118 w 5012935"/>
                <a:gd name="connsiteY119" fmla="*/ 3848825 h 4405856"/>
                <a:gd name="connsiteX120" fmla="*/ 1733146 w 5012935"/>
                <a:gd name="connsiteY120" fmla="*/ 3870596 h 4405856"/>
                <a:gd name="connsiteX121" fmla="*/ 1827489 w 5012935"/>
                <a:gd name="connsiteY121" fmla="*/ 3914139 h 4405856"/>
                <a:gd name="connsiteX122" fmla="*/ 2277432 w 5012935"/>
                <a:gd name="connsiteY122" fmla="*/ 3899625 h 4405856"/>
                <a:gd name="connsiteX123" fmla="*/ 2328232 w 5012935"/>
                <a:gd name="connsiteY123" fmla="*/ 3885111 h 4405856"/>
                <a:gd name="connsiteX124" fmla="*/ 2415318 w 5012935"/>
                <a:gd name="connsiteY124" fmla="*/ 3877853 h 4405856"/>
                <a:gd name="connsiteX125" fmla="*/ 2495146 w 5012935"/>
                <a:gd name="connsiteY125" fmla="*/ 3863339 h 4405856"/>
                <a:gd name="connsiteX126" fmla="*/ 2553203 w 5012935"/>
                <a:gd name="connsiteY126" fmla="*/ 3856082 h 4405856"/>
                <a:gd name="connsiteX127" fmla="*/ 2582232 w 5012935"/>
                <a:gd name="connsiteY127" fmla="*/ 3841568 h 4405856"/>
                <a:gd name="connsiteX128" fmla="*/ 2647546 w 5012935"/>
                <a:gd name="connsiteY128" fmla="*/ 3819796 h 4405856"/>
                <a:gd name="connsiteX129" fmla="*/ 2683832 w 5012935"/>
                <a:gd name="connsiteY129" fmla="*/ 3805282 h 4405856"/>
                <a:gd name="connsiteX130" fmla="*/ 2785432 w 5012935"/>
                <a:gd name="connsiteY130" fmla="*/ 3790768 h 4405856"/>
                <a:gd name="connsiteX131" fmla="*/ 2814460 w 5012935"/>
                <a:gd name="connsiteY131" fmla="*/ 3783511 h 4405856"/>
                <a:gd name="connsiteX132" fmla="*/ 3434946 w 5012935"/>
                <a:gd name="connsiteY132" fmla="*/ 4130265 h 4405856"/>
                <a:gd name="connsiteX133" fmla="*/ 3521350 w 5012935"/>
                <a:gd name="connsiteY133" fmla="*/ 4316455 h 4405856"/>
                <a:gd name="connsiteX134" fmla="*/ 3581675 w 5012935"/>
                <a:gd name="connsiteY134" fmla="*/ 4375193 h 4405856"/>
                <a:gd name="connsiteX135" fmla="*/ 3592787 w 5012935"/>
                <a:gd name="connsiteY135" fmla="*/ 4345030 h 4405856"/>
                <a:gd name="connsiteX136" fmla="*/ 3638825 w 5012935"/>
                <a:gd name="connsiteY136" fmla="*/ 4318042 h 4405856"/>
                <a:gd name="connsiteX137" fmla="*/ 3689625 w 5012935"/>
                <a:gd name="connsiteY137" fmla="*/ 4391068 h 4405856"/>
                <a:gd name="connsiteX138" fmla="*/ 3738838 w 5012935"/>
                <a:gd name="connsiteY138" fmla="*/ 4394243 h 4405856"/>
                <a:gd name="connsiteX139" fmla="*/ 3694387 w 5012935"/>
                <a:gd name="connsiteY139" fmla="*/ 4300581 h 4405856"/>
                <a:gd name="connsiteX140" fmla="*/ 3651525 w 5012935"/>
                <a:gd name="connsiteY140" fmla="*/ 4232318 h 4405856"/>
                <a:gd name="connsiteX141" fmla="*/ 3694388 w 5012935"/>
                <a:gd name="connsiteY141" fmla="*/ 4216442 h 4405856"/>
                <a:gd name="connsiteX142" fmla="*/ 3675337 w 5012935"/>
                <a:gd name="connsiteY142" fmla="*/ 4175168 h 4405856"/>
                <a:gd name="connsiteX143" fmla="*/ 3727725 w 5012935"/>
                <a:gd name="connsiteY143" fmla="*/ 4184693 h 4405856"/>
                <a:gd name="connsiteX144" fmla="*/ 3707088 w 5012935"/>
                <a:gd name="connsiteY144" fmla="*/ 4151355 h 4405856"/>
                <a:gd name="connsiteX145" fmla="*/ 3728407 w 5012935"/>
                <a:gd name="connsiteY145" fmla="*/ 4134801 h 4405856"/>
                <a:gd name="connsiteX146" fmla="*/ 3849510 w 5012935"/>
                <a:gd name="connsiteY146" fmla="*/ 4220074 h 4405856"/>
                <a:gd name="connsiteX147" fmla="*/ 3884887 w 5012935"/>
                <a:gd name="connsiteY147" fmla="*/ 4206917 h 4405856"/>
                <a:gd name="connsiteX148" fmla="*/ 3937274 w 5012935"/>
                <a:gd name="connsiteY148" fmla="*/ 4272006 h 4405856"/>
                <a:gd name="connsiteX149" fmla="*/ 3957912 w 5012935"/>
                <a:gd name="connsiteY149" fmla="*/ 4330743 h 4405856"/>
                <a:gd name="connsiteX150" fmla="*/ 4065862 w 5012935"/>
                <a:gd name="connsiteY150" fmla="*/ 4349792 h 4405856"/>
                <a:gd name="connsiteX151" fmla="*/ 4005538 w 5012935"/>
                <a:gd name="connsiteY151" fmla="*/ 4283117 h 4405856"/>
                <a:gd name="connsiteX152" fmla="*/ 4002362 w 5012935"/>
                <a:gd name="connsiteY152" fmla="*/ 4214855 h 4405856"/>
                <a:gd name="connsiteX153" fmla="*/ 4056337 w 5012935"/>
                <a:gd name="connsiteY153" fmla="*/ 4270418 h 4405856"/>
                <a:gd name="connsiteX154" fmla="*/ 4105550 w 5012935"/>
                <a:gd name="connsiteY154" fmla="*/ 4275180 h 4405856"/>
                <a:gd name="connsiteX155" fmla="*/ 4099200 w 5012935"/>
                <a:gd name="connsiteY155" fmla="*/ 4225968 h 4405856"/>
                <a:gd name="connsiteX156" fmla="*/ 4159525 w 5012935"/>
                <a:gd name="connsiteY156" fmla="*/ 4230730 h 4405856"/>
                <a:gd name="connsiteX157" fmla="*/ 4221437 w 5012935"/>
                <a:gd name="connsiteY157" fmla="*/ 4273592 h 4405856"/>
                <a:gd name="connsiteX158" fmla="*/ 4253187 w 5012935"/>
                <a:gd name="connsiteY158" fmla="*/ 4260893 h 4405856"/>
                <a:gd name="connsiteX159" fmla="*/ 4246838 w 5012935"/>
                <a:gd name="connsiteY159" fmla="*/ 4225968 h 4405856"/>
                <a:gd name="connsiteX160" fmla="*/ 4288113 w 5012935"/>
                <a:gd name="connsiteY160" fmla="*/ 4202156 h 4405856"/>
                <a:gd name="connsiteX161" fmla="*/ 4372250 w 5012935"/>
                <a:gd name="connsiteY161" fmla="*/ 4259306 h 4405856"/>
                <a:gd name="connsiteX162" fmla="*/ 4389713 w 5012935"/>
                <a:gd name="connsiteY162" fmla="*/ 4157708 h 4405856"/>
                <a:gd name="connsiteX163" fmla="*/ 4364313 w 5012935"/>
                <a:gd name="connsiteY163" fmla="*/ 4135482 h 4405856"/>
                <a:gd name="connsiteX164" fmla="*/ 4291287 w 5012935"/>
                <a:gd name="connsiteY164" fmla="*/ 4092619 h 4405856"/>
                <a:gd name="connsiteX165" fmla="*/ 4313512 w 5012935"/>
                <a:gd name="connsiteY165" fmla="*/ 4067220 h 4405856"/>
                <a:gd name="connsiteX166" fmla="*/ 4334150 w 5012935"/>
                <a:gd name="connsiteY166" fmla="*/ 4044994 h 4405856"/>
                <a:gd name="connsiteX167" fmla="*/ 4388125 w 5012935"/>
                <a:gd name="connsiteY167" fmla="*/ 4076745 h 4405856"/>
                <a:gd name="connsiteX168" fmla="*/ 4394475 w 5012935"/>
                <a:gd name="connsiteY168" fmla="*/ 4032295 h 4405856"/>
                <a:gd name="connsiteX169" fmla="*/ 4338912 w 5012935"/>
                <a:gd name="connsiteY169" fmla="*/ 4008482 h 4405856"/>
                <a:gd name="connsiteX170" fmla="*/ 4337325 w 5012935"/>
                <a:gd name="connsiteY170" fmla="*/ 3998958 h 4405856"/>
                <a:gd name="connsiteX171" fmla="*/ 4324624 w 5012935"/>
                <a:gd name="connsiteY171" fmla="*/ 3960859 h 4405856"/>
                <a:gd name="connsiteX172" fmla="*/ 4330974 w 5012935"/>
                <a:gd name="connsiteY172" fmla="*/ 3913233 h 4405856"/>
                <a:gd name="connsiteX173" fmla="*/ 4342087 w 5012935"/>
                <a:gd name="connsiteY173" fmla="*/ 3857670 h 4405856"/>
                <a:gd name="connsiteX174" fmla="*/ 4303987 w 5012935"/>
                <a:gd name="connsiteY174" fmla="*/ 3827508 h 4405856"/>
                <a:gd name="connsiteX175" fmla="*/ 4337324 w 5012935"/>
                <a:gd name="connsiteY175" fmla="*/ 3817983 h 4405856"/>
                <a:gd name="connsiteX176" fmla="*/ 4315099 w 5012935"/>
                <a:gd name="connsiteY176" fmla="*/ 3781470 h 4405856"/>
                <a:gd name="connsiteX177" fmla="*/ 4353200 w 5012935"/>
                <a:gd name="connsiteY177" fmla="*/ 3776709 h 4405856"/>
                <a:gd name="connsiteX178" fmla="*/ 4359549 w 5012935"/>
                <a:gd name="connsiteY178" fmla="*/ 3743370 h 4405856"/>
                <a:gd name="connsiteX179" fmla="*/ 4421463 w 5012935"/>
                <a:gd name="connsiteY179" fmla="*/ 3752897 h 4405856"/>
                <a:gd name="connsiteX180" fmla="*/ 4454576 w 5012935"/>
                <a:gd name="connsiteY180" fmla="*/ 3768089 h 4405856"/>
                <a:gd name="connsiteX181" fmla="*/ 4420783 w 5012935"/>
                <a:gd name="connsiteY181" fmla="*/ 3809137 h 4405856"/>
                <a:gd name="connsiteX182" fmla="*/ 4459791 w 5012935"/>
                <a:gd name="connsiteY182" fmla="*/ 3916633 h 4405856"/>
                <a:gd name="connsiteX183" fmla="*/ 4512178 w 5012935"/>
                <a:gd name="connsiteY183" fmla="*/ 3947931 h 4405856"/>
                <a:gd name="connsiteX184" fmla="*/ 4564112 w 5012935"/>
                <a:gd name="connsiteY184" fmla="*/ 3905749 h 4405856"/>
                <a:gd name="connsiteX185" fmla="*/ 4649837 w 5012935"/>
                <a:gd name="connsiteY185" fmla="*/ 3857216 h 4405856"/>
                <a:gd name="connsiteX186" fmla="*/ 4632601 w 5012935"/>
                <a:gd name="connsiteY186" fmla="*/ 3768315 h 4405856"/>
                <a:gd name="connsiteX187" fmla="*/ 4709935 w 5012935"/>
                <a:gd name="connsiteY187" fmla="*/ 3635646 h 4405856"/>
                <a:gd name="connsiteX188" fmla="*/ 5002489 w 5012935"/>
                <a:gd name="connsiteY188" fmla="*/ 3302498 h 4405856"/>
                <a:gd name="connsiteX189" fmla="*/ 4921072 w 5012935"/>
                <a:gd name="connsiteY189" fmla="*/ 3293426 h 4405856"/>
                <a:gd name="connsiteX190" fmla="*/ 4925609 w 5012935"/>
                <a:gd name="connsiteY190" fmla="*/ 3201578 h 4405856"/>
                <a:gd name="connsiteX191" fmla="*/ 4876622 w 5012935"/>
                <a:gd name="connsiteY191" fmla="*/ 3176406 h 4405856"/>
                <a:gd name="connsiteX192" fmla="*/ 4792485 w 5012935"/>
                <a:gd name="connsiteY192" fmla="*/ 3207928 h 4405856"/>
                <a:gd name="connsiteX193" fmla="*/ 4755746 w 5012935"/>
                <a:gd name="connsiteY193" fmla="*/ 3171643 h 4405856"/>
                <a:gd name="connsiteX194" fmla="*/ 4800423 w 5012935"/>
                <a:gd name="connsiteY194" fmla="*/ 3148738 h 4405856"/>
                <a:gd name="connsiteX195" fmla="*/ 4671156 w 5012935"/>
                <a:gd name="connsiteY195" fmla="*/ 2935559 h 4405856"/>
                <a:gd name="connsiteX196" fmla="*/ 4686122 w 5012935"/>
                <a:gd name="connsiteY196" fmla="*/ 2905396 h 4405856"/>
                <a:gd name="connsiteX197" fmla="*/ 4662537 w 5012935"/>
                <a:gd name="connsiteY197" fmla="*/ 2789736 h 4405856"/>
                <a:gd name="connsiteX198" fmla="*/ 4503788 w 5012935"/>
                <a:gd name="connsiteY198" fmla="*/ 2778850 h 4405856"/>
                <a:gd name="connsiteX199" fmla="*/ 4470450 w 5012935"/>
                <a:gd name="connsiteY199" fmla="*/ 2827608 h 4405856"/>
                <a:gd name="connsiteX200" fmla="*/ 4381550 w 5012935"/>
                <a:gd name="connsiteY200" fmla="*/ 2842124 h 4405856"/>
                <a:gd name="connsiteX201" fmla="*/ 4387900 w 5012935"/>
                <a:gd name="connsiteY201" fmla="*/ 2820125 h 4405856"/>
                <a:gd name="connsiteX202" fmla="*/ 4334378 w 5012935"/>
                <a:gd name="connsiteY202" fmla="*/ 2804024 h 4405856"/>
                <a:gd name="connsiteX203" fmla="*/ 4309659 w 5012935"/>
                <a:gd name="connsiteY203" fmla="*/ 2638923 h 4405856"/>
                <a:gd name="connsiteX204" fmla="*/ 4029352 w 5012935"/>
                <a:gd name="connsiteY204" fmla="*/ 2572248 h 4405856"/>
                <a:gd name="connsiteX205" fmla="*/ 3893053 w 5012935"/>
                <a:gd name="connsiteY205" fmla="*/ 2615564 h 4405856"/>
                <a:gd name="connsiteX206" fmla="*/ 3761064 w 5012935"/>
                <a:gd name="connsiteY206" fmla="*/ 2608080 h 4405856"/>
                <a:gd name="connsiteX207" fmla="*/ 3628621 w 5012935"/>
                <a:gd name="connsiteY207" fmla="*/ 2497182 h 4405856"/>
                <a:gd name="connsiteX208" fmla="*/ 3415443 w 5012935"/>
                <a:gd name="connsiteY208" fmla="*/ 2193969 h 4405856"/>
                <a:gd name="connsiteX209" fmla="*/ 3016981 w 5012935"/>
                <a:gd name="connsiteY209" fmla="*/ 2054496 h 4405856"/>
                <a:gd name="connsiteX210" fmla="*/ 2780443 w 5012935"/>
                <a:gd name="connsiteY210" fmla="*/ 1741532 h 4405856"/>
                <a:gd name="connsiteX211" fmla="*/ 2814234 w 5012935"/>
                <a:gd name="connsiteY211" fmla="*/ 1716586 h 4405856"/>
                <a:gd name="connsiteX212" fmla="*/ 2873878 w 5012935"/>
                <a:gd name="connsiteY212" fmla="*/ 1799589 h 4405856"/>
                <a:gd name="connsiteX213" fmla="*/ 2894062 w 5012935"/>
                <a:gd name="connsiteY213" fmla="*/ 1782126 h 4405856"/>
                <a:gd name="connsiteX214" fmla="*/ 2937152 w 5012935"/>
                <a:gd name="connsiteY214" fmla="*/ 1812970 h 4405856"/>
                <a:gd name="connsiteX215" fmla="*/ 3025825 w 5012935"/>
                <a:gd name="connsiteY215" fmla="*/ 1759221 h 4405856"/>
                <a:gd name="connsiteX216" fmla="*/ 3041927 w 5012935"/>
                <a:gd name="connsiteY216" fmla="*/ 1738811 h 4405856"/>
                <a:gd name="connsiteX217" fmla="*/ 3100210 w 5012935"/>
                <a:gd name="connsiteY217" fmla="*/ 1739037 h 4405856"/>
                <a:gd name="connsiteX218" fmla="*/ 3116313 w 5012935"/>
                <a:gd name="connsiteY218" fmla="*/ 1705927 h 4405856"/>
                <a:gd name="connsiteX219" fmla="*/ 3097489 w 5012935"/>
                <a:gd name="connsiteY219" fmla="*/ 1680300 h 4405856"/>
                <a:gd name="connsiteX220" fmla="*/ 3030361 w 5012935"/>
                <a:gd name="connsiteY220" fmla="*/ 1700257 h 4405856"/>
                <a:gd name="connsiteX221" fmla="*/ 3008589 w 5012935"/>
                <a:gd name="connsiteY221" fmla="*/ 1646736 h 4405856"/>
                <a:gd name="connsiteX222" fmla="*/ 3029907 w 5012935"/>
                <a:gd name="connsiteY222" fmla="*/ 1617026 h 4405856"/>
                <a:gd name="connsiteX223" fmla="*/ 2973437 w 5012935"/>
                <a:gd name="connsiteY223" fmla="*/ 1513612 h 4405856"/>
                <a:gd name="connsiteX224" fmla="*/ 2924906 w 5012935"/>
                <a:gd name="connsiteY224" fmla="*/ 1552393 h 4405856"/>
                <a:gd name="connsiteX225" fmla="*/ 2835551 w 5012935"/>
                <a:gd name="connsiteY225" fmla="*/ 1497737 h 4405856"/>
                <a:gd name="connsiteX226" fmla="*/ 2887485 w 5012935"/>
                <a:gd name="connsiteY226" fmla="*/ 1405208 h 4405856"/>
                <a:gd name="connsiteX227" fmla="*/ 2844623 w 5012935"/>
                <a:gd name="connsiteY227" fmla="*/ 1284105 h 4405856"/>
                <a:gd name="connsiteX228" fmla="*/ 2859364 w 5012935"/>
                <a:gd name="connsiteY228" fmla="*/ 1160053 h 4405856"/>
                <a:gd name="connsiteX229" fmla="*/ 2954614 w 5012935"/>
                <a:gd name="connsiteY229" fmla="*/ 1086348 h 4405856"/>
                <a:gd name="connsiteX230" fmla="*/ 3059843 w 5012935"/>
                <a:gd name="connsiteY230" fmla="*/ 1063896 h 4405856"/>
                <a:gd name="connsiteX231" fmla="*/ 2996796 w 5012935"/>
                <a:gd name="connsiteY231" fmla="*/ 974089 h 4405856"/>
                <a:gd name="connsiteX232" fmla="*/ 2979560 w 5012935"/>
                <a:gd name="connsiteY232" fmla="*/ 1018766 h 4405856"/>
                <a:gd name="connsiteX233" fmla="*/ 2936245 w 5012935"/>
                <a:gd name="connsiteY233" fmla="*/ 971595 h 4405856"/>
                <a:gd name="connsiteX234" fmla="*/ 2957563 w 5012935"/>
                <a:gd name="connsiteY234" fmla="*/ 886323 h 4405856"/>
                <a:gd name="connsiteX235" fmla="*/ 3030587 w 5012935"/>
                <a:gd name="connsiteY235" fmla="*/ 789032 h 4405856"/>
                <a:gd name="connsiteX236" fmla="*/ 3013578 w 5012935"/>
                <a:gd name="connsiteY236" fmla="*/ 682443 h 4405856"/>
                <a:gd name="connsiteX237" fmla="*/ 2842356 w 5012935"/>
                <a:gd name="connsiteY237" fmla="*/ 692194 h 4405856"/>
                <a:gd name="connsiteX238" fmla="*/ 2823078 w 5012935"/>
                <a:gd name="connsiteY238" fmla="*/ 734831 h 4405856"/>
                <a:gd name="connsiteX239" fmla="*/ 2790875 w 5012935"/>
                <a:gd name="connsiteY239" fmla="*/ 667248 h 4405856"/>
                <a:gd name="connsiteX240" fmla="*/ 2761165 w 5012935"/>
                <a:gd name="connsiteY240" fmla="*/ 707616 h 4405856"/>
                <a:gd name="connsiteX241" fmla="*/ 2575656 w 5012935"/>
                <a:gd name="connsiteY241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65394 w 5012935"/>
                <a:gd name="connsiteY83" fmla="*/ 1362124 h 4405856"/>
                <a:gd name="connsiteX84" fmla="*/ 316869 w 5012935"/>
                <a:gd name="connsiteY84" fmla="*/ 1394776 h 4405856"/>
                <a:gd name="connsiteX85" fmla="*/ 826003 w 5012935"/>
                <a:gd name="connsiteY85" fmla="*/ 2288539 h 4405856"/>
                <a:gd name="connsiteX86" fmla="*/ 840518 w 5012935"/>
                <a:gd name="connsiteY86" fmla="*/ 2324825 h 4405856"/>
                <a:gd name="connsiteX87" fmla="*/ 855032 w 5012935"/>
                <a:gd name="connsiteY87" fmla="*/ 2390139 h 4405856"/>
                <a:gd name="connsiteX88" fmla="*/ 876803 w 5012935"/>
                <a:gd name="connsiteY88" fmla="*/ 2440939 h 4405856"/>
                <a:gd name="connsiteX89" fmla="*/ 913089 w 5012935"/>
                <a:gd name="connsiteY89" fmla="*/ 2557053 h 4405856"/>
                <a:gd name="connsiteX90" fmla="*/ 934860 w 5012935"/>
                <a:gd name="connsiteY90" fmla="*/ 2622368 h 4405856"/>
                <a:gd name="connsiteX91" fmla="*/ 942118 w 5012935"/>
                <a:gd name="connsiteY91" fmla="*/ 2644139 h 4405856"/>
                <a:gd name="connsiteX92" fmla="*/ 963889 w 5012935"/>
                <a:gd name="connsiteY92" fmla="*/ 2687682 h 4405856"/>
                <a:gd name="connsiteX93" fmla="*/ 985660 w 5012935"/>
                <a:gd name="connsiteY93" fmla="*/ 2738482 h 4405856"/>
                <a:gd name="connsiteX94" fmla="*/ 992918 w 5012935"/>
                <a:gd name="connsiteY94" fmla="*/ 2767511 h 4405856"/>
                <a:gd name="connsiteX95" fmla="*/ 1029203 w 5012935"/>
                <a:gd name="connsiteY95" fmla="*/ 2818311 h 4405856"/>
                <a:gd name="connsiteX96" fmla="*/ 1050975 w 5012935"/>
                <a:gd name="connsiteY96" fmla="*/ 2876368 h 4405856"/>
                <a:gd name="connsiteX97" fmla="*/ 1072746 w 5012935"/>
                <a:gd name="connsiteY97" fmla="*/ 2898139 h 4405856"/>
                <a:gd name="connsiteX98" fmla="*/ 1109032 w 5012935"/>
                <a:gd name="connsiteY98" fmla="*/ 2970711 h 4405856"/>
                <a:gd name="connsiteX99" fmla="*/ 1145318 w 5012935"/>
                <a:gd name="connsiteY99" fmla="*/ 3021511 h 4405856"/>
                <a:gd name="connsiteX100" fmla="*/ 1152575 w 5012935"/>
                <a:gd name="connsiteY100" fmla="*/ 3043282 h 4405856"/>
                <a:gd name="connsiteX101" fmla="*/ 1203375 w 5012935"/>
                <a:gd name="connsiteY101" fmla="*/ 3108596 h 4405856"/>
                <a:gd name="connsiteX102" fmla="*/ 1232403 w 5012935"/>
                <a:gd name="connsiteY102" fmla="*/ 3173911 h 4405856"/>
                <a:gd name="connsiteX103" fmla="*/ 1254175 w 5012935"/>
                <a:gd name="connsiteY103" fmla="*/ 3202939 h 4405856"/>
                <a:gd name="connsiteX104" fmla="*/ 1268689 w 5012935"/>
                <a:gd name="connsiteY104" fmla="*/ 3260996 h 4405856"/>
                <a:gd name="connsiteX105" fmla="*/ 1275946 w 5012935"/>
                <a:gd name="connsiteY105" fmla="*/ 3282768 h 4405856"/>
                <a:gd name="connsiteX106" fmla="*/ 1283203 w 5012935"/>
                <a:gd name="connsiteY106" fmla="*/ 3311796 h 4405856"/>
                <a:gd name="connsiteX107" fmla="*/ 1290460 w 5012935"/>
                <a:gd name="connsiteY107" fmla="*/ 3377111 h 4405856"/>
                <a:gd name="connsiteX108" fmla="*/ 1312232 w 5012935"/>
                <a:gd name="connsiteY108" fmla="*/ 3435168 h 4405856"/>
                <a:gd name="connsiteX109" fmla="*/ 1341260 w 5012935"/>
                <a:gd name="connsiteY109" fmla="*/ 3478711 h 4405856"/>
                <a:gd name="connsiteX110" fmla="*/ 1370289 w 5012935"/>
                <a:gd name="connsiteY110" fmla="*/ 3529511 h 4405856"/>
                <a:gd name="connsiteX111" fmla="*/ 1399318 w 5012935"/>
                <a:gd name="connsiteY111" fmla="*/ 3551282 h 4405856"/>
                <a:gd name="connsiteX112" fmla="*/ 1442860 w 5012935"/>
                <a:gd name="connsiteY112" fmla="*/ 3594825 h 4405856"/>
                <a:gd name="connsiteX113" fmla="*/ 1471889 w 5012935"/>
                <a:gd name="connsiteY113" fmla="*/ 3616596 h 4405856"/>
                <a:gd name="connsiteX114" fmla="*/ 1508175 w 5012935"/>
                <a:gd name="connsiteY114" fmla="*/ 3660139 h 4405856"/>
                <a:gd name="connsiteX115" fmla="*/ 1537203 w 5012935"/>
                <a:gd name="connsiteY115" fmla="*/ 3681911 h 4405856"/>
                <a:gd name="connsiteX116" fmla="*/ 1609775 w 5012935"/>
                <a:gd name="connsiteY116" fmla="*/ 3747225 h 4405856"/>
                <a:gd name="connsiteX117" fmla="*/ 1646060 w 5012935"/>
                <a:gd name="connsiteY117" fmla="*/ 3790768 h 4405856"/>
                <a:gd name="connsiteX118" fmla="*/ 1667832 w 5012935"/>
                <a:gd name="connsiteY118" fmla="*/ 3805282 h 4405856"/>
                <a:gd name="connsiteX119" fmla="*/ 1704118 w 5012935"/>
                <a:gd name="connsiteY119" fmla="*/ 3848825 h 4405856"/>
                <a:gd name="connsiteX120" fmla="*/ 1733146 w 5012935"/>
                <a:gd name="connsiteY120" fmla="*/ 3870596 h 4405856"/>
                <a:gd name="connsiteX121" fmla="*/ 1827489 w 5012935"/>
                <a:gd name="connsiteY121" fmla="*/ 3914139 h 4405856"/>
                <a:gd name="connsiteX122" fmla="*/ 2277432 w 5012935"/>
                <a:gd name="connsiteY122" fmla="*/ 3899625 h 4405856"/>
                <a:gd name="connsiteX123" fmla="*/ 2328232 w 5012935"/>
                <a:gd name="connsiteY123" fmla="*/ 3885111 h 4405856"/>
                <a:gd name="connsiteX124" fmla="*/ 2415318 w 5012935"/>
                <a:gd name="connsiteY124" fmla="*/ 3877853 h 4405856"/>
                <a:gd name="connsiteX125" fmla="*/ 2495146 w 5012935"/>
                <a:gd name="connsiteY125" fmla="*/ 3863339 h 4405856"/>
                <a:gd name="connsiteX126" fmla="*/ 2553203 w 5012935"/>
                <a:gd name="connsiteY126" fmla="*/ 3856082 h 4405856"/>
                <a:gd name="connsiteX127" fmla="*/ 2582232 w 5012935"/>
                <a:gd name="connsiteY127" fmla="*/ 3841568 h 4405856"/>
                <a:gd name="connsiteX128" fmla="*/ 2647546 w 5012935"/>
                <a:gd name="connsiteY128" fmla="*/ 3819796 h 4405856"/>
                <a:gd name="connsiteX129" fmla="*/ 2683832 w 5012935"/>
                <a:gd name="connsiteY129" fmla="*/ 3805282 h 4405856"/>
                <a:gd name="connsiteX130" fmla="*/ 2785432 w 5012935"/>
                <a:gd name="connsiteY130" fmla="*/ 3790768 h 4405856"/>
                <a:gd name="connsiteX131" fmla="*/ 2814460 w 5012935"/>
                <a:gd name="connsiteY131" fmla="*/ 3783511 h 4405856"/>
                <a:gd name="connsiteX132" fmla="*/ 3434946 w 5012935"/>
                <a:gd name="connsiteY132" fmla="*/ 4130265 h 4405856"/>
                <a:gd name="connsiteX133" fmla="*/ 3521350 w 5012935"/>
                <a:gd name="connsiteY133" fmla="*/ 4316455 h 4405856"/>
                <a:gd name="connsiteX134" fmla="*/ 3581675 w 5012935"/>
                <a:gd name="connsiteY134" fmla="*/ 4375193 h 4405856"/>
                <a:gd name="connsiteX135" fmla="*/ 3592787 w 5012935"/>
                <a:gd name="connsiteY135" fmla="*/ 4345030 h 4405856"/>
                <a:gd name="connsiteX136" fmla="*/ 3638825 w 5012935"/>
                <a:gd name="connsiteY136" fmla="*/ 4318042 h 4405856"/>
                <a:gd name="connsiteX137" fmla="*/ 3689625 w 5012935"/>
                <a:gd name="connsiteY137" fmla="*/ 4391068 h 4405856"/>
                <a:gd name="connsiteX138" fmla="*/ 3738838 w 5012935"/>
                <a:gd name="connsiteY138" fmla="*/ 4394243 h 4405856"/>
                <a:gd name="connsiteX139" fmla="*/ 3694387 w 5012935"/>
                <a:gd name="connsiteY139" fmla="*/ 4300581 h 4405856"/>
                <a:gd name="connsiteX140" fmla="*/ 3651525 w 5012935"/>
                <a:gd name="connsiteY140" fmla="*/ 4232318 h 4405856"/>
                <a:gd name="connsiteX141" fmla="*/ 3694388 w 5012935"/>
                <a:gd name="connsiteY141" fmla="*/ 4216442 h 4405856"/>
                <a:gd name="connsiteX142" fmla="*/ 3675337 w 5012935"/>
                <a:gd name="connsiteY142" fmla="*/ 4175168 h 4405856"/>
                <a:gd name="connsiteX143" fmla="*/ 3727725 w 5012935"/>
                <a:gd name="connsiteY143" fmla="*/ 4184693 h 4405856"/>
                <a:gd name="connsiteX144" fmla="*/ 3707088 w 5012935"/>
                <a:gd name="connsiteY144" fmla="*/ 4151355 h 4405856"/>
                <a:gd name="connsiteX145" fmla="*/ 3728407 w 5012935"/>
                <a:gd name="connsiteY145" fmla="*/ 4134801 h 4405856"/>
                <a:gd name="connsiteX146" fmla="*/ 3849510 w 5012935"/>
                <a:gd name="connsiteY146" fmla="*/ 4220074 h 4405856"/>
                <a:gd name="connsiteX147" fmla="*/ 3884887 w 5012935"/>
                <a:gd name="connsiteY147" fmla="*/ 4206917 h 4405856"/>
                <a:gd name="connsiteX148" fmla="*/ 3937274 w 5012935"/>
                <a:gd name="connsiteY148" fmla="*/ 4272006 h 4405856"/>
                <a:gd name="connsiteX149" fmla="*/ 3957912 w 5012935"/>
                <a:gd name="connsiteY149" fmla="*/ 4330743 h 4405856"/>
                <a:gd name="connsiteX150" fmla="*/ 4065862 w 5012935"/>
                <a:gd name="connsiteY150" fmla="*/ 4349792 h 4405856"/>
                <a:gd name="connsiteX151" fmla="*/ 4005538 w 5012935"/>
                <a:gd name="connsiteY151" fmla="*/ 4283117 h 4405856"/>
                <a:gd name="connsiteX152" fmla="*/ 4002362 w 5012935"/>
                <a:gd name="connsiteY152" fmla="*/ 4214855 h 4405856"/>
                <a:gd name="connsiteX153" fmla="*/ 4056337 w 5012935"/>
                <a:gd name="connsiteY153" fmla="*/ 4270418 h 4405856"/>
                <a:gd name="connsiteX154" fmla="*/ 4105550 w 5012935"/>
                <a:gd name="connsiteY154" fmla="*/ 4275180 h 4405856"/>
                <a:gd name="connsiteX155" fmla="*/ 4099200 w 5012935"/>
                <a:gd name="connsiteY155" fmla="*/ 4225968 h 4405856"/>
                <a:gd name="connsiteX156" fmla="*/ 4159525 w 5012935"/>
                <a:gd name="connsiteY156" fmla="*/ 4230730 h 4405856"/>
                <a:gd name="connsiteX157" fmla="*/ 4221437 w 5012935"/>
                <a:gd name="connsiteY157" fmla="*/ 4273592 h 4405856"/>
                <a:gd name="connsiteX158" fmla="*/ 4253187 w 5012935"/>
                <a:gd name="connsiteY158" fmla="*/ 4260893 h 4405856"/>
                <a:gd name="connsiteX159" fmla="*/ 4246838 w 5012935"/>
                <a:gd name="connsiteY159" fmla="*/ 4225968 h 4405856"/>
                <a:gd name="connsiteX160" fmla="*/ 4288113 w 5012935"/>
                <a:gd name="connsiteY160" fmla="*/ 4202156 h 4405856"/>
                <a:gd name="connsiteX161" fmla="*/ 4372250 w 5012935"/>
                <a:gd name="connsiteY161" fmla="*/ 4259306 h 4405856"/>
                <a:gd name="connsiteX162" fmla="*/ 4389713 w 5012935"/>
                <a:gd name="connsiteY162" fmla="*/ 4157708 h 4405856"/>
                <a:gd name="connsiteX163" fmla="*/ 4364313 w 5012935"/>
                <a:gd name="connsiteY163" fmla="*/ 4135482 h 4405856"/>
                <a:gd name="connsiteX164" fmla="*/ 4291287 w 5012935"/>
                <a:gd name="connsiteY164" fmla="*/ 4092619 h 4405856"/>
                <a:gd name="connsiteX165" fmla="*/ 4313512 w 5012935"/>
                <a:gd name="connsiteY165" fmla="*/ 4067220 h 4405856"/>
                <a:gd name="connsiteX166" fmla="*/ 4334150 w 5012935"/>
                <a:gd name="connsiteY166" fmla="*/ 4044994 h 4405856"/>
                <a:gd name="connsiteX167" fmla="*/ 4388125 w 5012935"/>
                <a:gd name="connsiteY167" fmla="*/ 4076745 h 4405856"/>
                <a:gd name="connsiteX168" fmla="*/ 4394475 w 5012935"/>
                <a:gd name="connsiteY168" fmla="*/ 4032295 h 4405856"/>
                <a:gd name="connsiteX169" fmla="*/ 4338912 w 5012935"/>
                <a:gd name="connsiteY169" fmla="*/ 4008482 h 4405856"/>
                <a:gd name="connsiteX170" fmla="*/ 4337325 w 5012935"/>
                <a:gd name="connsiteY170" fmla="*/ 3998958 h 4405856"/>
                <a:gd name="connsiteX171" fmla="*/ 4324624 w 5012935"/>
                <a:gd name="connsiteY171" fmla="*/ 3960859 h 4405856"/>
                <a:gd name="connsiteX172" fmla="*/ 4330974 w 5012935"/>
                <a:gd name="connsiteY172" fmla="*/ 3913233 h 4405856"/>
                <a:gd name="connsiteX173" fmla="*/ 4342087 w 5012935"/>
                <a:gd name="connsiteY173" fmla="*/ 3857670 h 4405856"/>
                <a:gd name="connsiteX174" fmla="*/ 4303987 w 5012935"/>
                <a:gd name="connsiteY174" fmla="*/ 3827508 h 4405856"/>
                <a:gd name="connsiteX175" fmla="*/ 4337324 w 5012935"/>
                <a:gd name="connsiteY175" fmla="*/ 3817983 h 4405856"/>
                <a:gd name="connsiteX176" fmla="*/ 4315099 w 5012935"/>
                <a:gd name="connsiteY176" fmla="*/ 3781470 h 4405856"/>
                <a:gd name="connsiteX177" fmla="*/ 4353200 w 5012935"/>
                <a:gd name="connsiteY177" fmla="*/ 3776709 h 4405856"/>
                <a:gd name="connsiteX178" fmla="*/ 4359549 w 5012935"/>
                <a:gd name="connsiteY178" fmla="*/ 3743370 h 4405856"/>
                <a:gd name="connsiteX179" fmla="*/ 4421463 w 5012935"/>
                <a:gd name="connsiteY179" fmla="*/ 3752897 h 4405856"/>
                <a:gd name="connsiteX180" fmla="*/ 4454576 w 5012935"/>
                <a:gd name="connsiteY180" fmla="*/ 3768089 h 4405856"/>
                <a:gd name="connsiteX181" fmla="*/ 4420783 w 5012935"/>
                <a:gd name="connsiteY181" fmla="*/ 3809137 h 4405856"/>
                <a:gd name="connsiteX182" fmla="*/ 4459791 w 5012935"/>
                <a:gd name="connsiteY182" fmla="*/ 3916633 h 4405856"/>
                <a:gd name="connsiteX183" fmla="*/ 4512178 w 5012935"/>
                <a:gd name="connsiteY183" fmla="*/ 3947931 h 4405856"/>
                <a:gd name="connsiteX184" fmla="*/ 4564112 w 5012935"/>
                <a:gd name="connsiteY184" fmla="*/ 3905749 h 4405856"/>
                <a:gd name="connsiteX185" fmla="*/ 4649837 w 5012935"/>
                <a:gd name="connsiteY185" fmla="*/ 3857216 h 4405856"/>
                <a:gd name="connsiteX186" fmla="*/ 4632601 w 5012935"/>
                <a:gd name="connsiteY186" fmla="*/ 3768315 h 4405856"/>
                <a:gd name="connsiteX187" fmla="*/ 4709935 w 5012935"/>
                <a:gd name="connsiteY187" fmla="*/ 3635646 h 4405856"/>
                <a:gd name="connsiteX188" fmla="*/ 5002489 w 5012935"/>
                <a:gd name="connsiteY188" fmla="*/ 3302498 h 4405856"/>
                <a:gd name="connsiteX189" fmla="*/ 4921072 w 5012935"/>
                <a:gd name="connsiteY189" fmla="*/ 3293426 h 4405856"/>
                <a:gd name="connsiteX190" fmla="*/ 4925609 w 5012935"/>
                <a:gd name="connsiteY190" fmla="*/ 3201578 h 4405856"/>
                <a:gd name="connsiteX191" fmla="*/ 4876622 w 5012935"/>
                <a:gd name="connsiteY191" fmla="*/ 3176406 h 4405856"/>
                <a:gd name="connsiteX192" fmla="*/ 4792485 w 5012935"/>
                <a:gd name="connsiteY192" fmla="*/ 3207928 h 4405856"/>
                <a:gd name="connsiteX193" fmla="*/ 4755746 w 5012935"/>
                <a:gd name="connsiteY193" fmla="*/ 3171643 h 4405856"/>
                <a:gd name="connsiteX194" fmla="*/ 4800423 w 5012935"/>
                <a:gd name="connsiteY194" fmla="*/ 3148738 h 4405856"/>
                <a:gd name="connsiteX195" fmla="*/ 4671156 w 5012935"/>
                <a:gd name="connsiteY195" fmla="*/ 2935559 h 4405856"/>
                <a:gd name="connsiteX196" fmla="*/ 4686122 w 5012935"/>
                <a:gd name="connsiteY196" fmla="*/ 2905396 h 4405856"/>
                <a:gd name="connsiteX197" fmla="*/ 4662537 w 5012935"/>
                <a:gd name="connsiteY197" fmla="*/ 2789736 h 4405856"/>
                <a:gd name="connsiteX198" fmla="*/ 4503788 w 5012935"/>
                <a:gd name="connsiteY198" fmla="*/ 2778850 h 4405856"/>
                <a:gd name="connsiteX199" fmla="*/ 4470450 w 5012935"/>
                <a:gd name="connsiteY199" fmla="*/ 2827608 h 4405856"/>
                <a:gd name="connsiteX200" fmla="*/ 4381550 w 5012935"/>
                <a:gd name="connsiteY200" fmla="*/ 2842124 h 4405856"/>
                <a:gd name="connsiteX201" fmla="*/ 4387900 w 5012935"/>
                <a:gd name="connsiteY201" fmla="*/ 2820125 h 4405856"/>
                <a:gd name="connsiteX202" fmla="*/ 4334378 w 5012935"/>
                <a:gd name="connsiteY202" fmla="*/ 2804024 h 4405856"/>
                <a:gd name="connsiteX203" fmla="*/ 4309659 w 5012935"/>
                <a:gd name="connsiteY203" fmla="*/ 2638923 h 4405856"/>
                <a:gd name="connsiteX204" fmla="*/ 4029352 w 5012935"/>
                <a:gd name="connsiteY204" fmla="*/ 2572248 h 4405856"/>
                <a:gd name="connsiteX205" fmla="*/ 3893053 w 5012935"/>
                <a:gd name="connsiteY205" fmla="*/ 2615564 h 4405856"/>
                <a:gd name="connsiteX206" fmla="*/ 3761064 w 5012935"/>
                <a:gd name="connsiteY206" fmla="*/ 2608080 h 4405856"/>
                <a:gd name="connsiteX207" fmla="*/ 3628621 w 5012935"/>
                <a:gd name="connsiteY207" fmla="*/ 2497182 h 4405856"/>
                <a:gd name="connsiteX208" fmla="*/ 3415443 w 5012935"/>
                <a:gd name="connsiteY208" fmla="*/ 2193969 h 4405856"/>
                <a:gd name="connsiteX209" fmla="*/ 3016981 w 5012935"/>
                <a:gd name="connsiteY209" fmla="*/ 2054496 h 4405856"/>
                <a:gd name="connsiteX210" fmla="*/ 2780443 w 5012935"/>
                <a:gd name="connsiteY210" fmla="*/ 1741532 h 4405856"/>
                <a:gd name="connsiteX211" fmla="*/ 2814234 w 5012935"/>
                <a:gd name="connsiteY211" fmla="*/ 1716586 h 4405856"/>
                <a:gd name="connsiteX212" fmla="*/ 2873878 w 5012935"/>
                <a:gd name="connsiteY212" fmla="*/ 1799589 h 4405856"/>
                <a:gd name="connsiteX213" fmla="*/ 2894062 w 5012935"/>
                <a:gd name="connsiteY213" fmla="*/ 1782126 h 4405856"/>
                <a:gd name="connsiteX214" fmla="*/ 2937152 w 5012935"/>
                <a:gd name="connsiteY214" fmla="*/ 1812970 h 4405856"/>
                <a:gd name="connsiteX215" fmla="*/ 3025825 w 5012935"/>
                <a:gd name="connsiteY215" fmla="*/ 1759221 h 4405856"/>
                <a:gd name="connsiteX216" fmla="*/ 3041927 w 5012935"/>
                <a:gd name="connsiteY216" fmla="*/ 1738811 h 4405856"/>
                <a:gd name="connsiteX217" fmla="*/ 3100210 w 5012935"/>
                <a:gd name="connsiteY217" fmla="*/ 1739037 h 4405856"/>
                <a:gd name="connsiteX218" fmla="*/ 3116313 w 5012935"/>
                <a:gd name="connsiteY218" fmla="*/ 1705927 h 4405856"/>
                <a:gd name="connsiteX219" fmla="*/ 3097489 w 5012935"/>
                <a:gd name="connsiteY219" fmla="*/ 1680300 h 4405856"/>
                <a:gd name="connsiteX220" fmla="*/ 3030361 w 5012935"/>
                <a:gd name="connsiteY220" fmla="*/ 1700257 h 4405856"/>
                <a:gd name="connsiteX221" fmla="*/ 3008589 w 5012935"/>
                <a:gd name="connsiteY221" fmla="*/ 1646736 h 4405856"/>
                <a:gd name="connsiteX222" fmla="*/ 3029907 w 5012935"/>
                <a:gd name="connsiteY222" fmla="*/ 1617026 h 4405856"/>
                <a:gd name="connsiteX223" fmla="*/ 2973437 w 5012935"/>
                <a:gd name="connsiteY223" fmla="*/ 1513612 h 4405856"/>
                <a:gd name="connsiteX224" fmla="*/ 2924906 w 5012935"/>
                <a:gd name="connsiteY224" fmla="*/ 1552393 h 4405856"/>
                <a:gd name="connsiteX225" fmla="*/ 2835551 w 5012935"/>
                <a:gd name="connsiteY225" fmla="*/ 1497737 h 4405856"/>
                <a:gd name="connsiteX226" fmla="*/ 2887485 w 5012935"/>
                <a:gd name="connsiteY226" fmla="*/ 1405208 h 4405856"/>
                <a:gd name="connsiteX227" fmla="*/ 2844623 w 5012935"/>
                <a:gd name="connsiteY227" fmla="*/ 1284105 h 4405856"/>
                <a:gd name="connsiteX228" fmla="*/ 2859364 w 5012935"/>
                <a:gd name="connsiteY228" fmla="*/ 1160053 h 4405856"/>
                <a:gd name="connsiteX229" fmla="*/ 2954614 w 5012935"/>
                <a:gd name="connsiteY229" fmla="*/ 1086348 h 4405856"/>
                <a:gd name="connsiteX230" fmla="*/ 3059843 w 5012935"/>
                <a:gd name="connsiteY230" fmla="*/ 1063896 h 4405856"/>
                <a:gd name="connsiteX231" fmla="*/ 2996796 w 5012935"/>
                <a:gd name="connsiteY231" fmla="*/ 974089 h 4405856"/>
                <a:gd name="connsiteX232" fmla="*/ 2979560 w 5012935"/>
                <a:gd name="connsiteY232" fmla="*/ 1018766 h 4405856"/>
                <a:gd name="connsiteX233" fmla="*/ 2936245 w 5012935"/>
                <a:gd name="connsiteY233" fmla="*/ 971595 h 4405856"/>
                <a:gd name="connsiteX234" fmla="*/ 2957563 w 5012935"/>
                <a:gd name="connsiteY234" fmla="*/ 886323 h 4405856"/>
                <a:gd name="connsiteX235" fmla="*/ 3030587 w 5012935"/>
                <a:gd name="connsiteY235" fmla="*/ 789032 h 4405856"/>
                <a:gd name="connsiteX236" fmla="*/ 3013578 w 5012935"/>
                <a:gd name="connsiteY236" fmla="*/ 682443 h 4405856"/>
                <a:gd name="connsiteX237" fmla="*/ 2842356 w 5012935"/>
                <a:gd name="connsiteY237" fmla="*/ 692194 h 4405856"/>
                <a:gd name="connsiteX238" fmla="*/ 2823078 w 5012935"/>
                <a:gd name="connsiteY238" fmla="*/ 734831 h 4405856"/>
                <a:gd name="connsiteX239" fmla="*/ 2790875 w 5012935"/>
                <a:gd name="connsiteY239" fmla="*/ 667248 h 4405856"/>
                <a:gd name="connsiteX240" fmla="*/ 2761165 w 5012935"/>
                <a:gd name="connsiteY240" fmla="*/ 707616 h 4405856"/>
                <a:gd name="connsiteX241" fmla="*/ 2575656 w 5012935"/>
                <a:gd name="connsiteY241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9831 w 5012935"/>
                <a:gd name="connsiteY83" fmla="*/ 1285924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826003 w 5012935"/>
                <a:gd name="connsiteY86" fmla="*/ 2288539 h 4405856"/>
                <a:gd name="connsiteX87" fmla="*/ 840518 w 5012935"/>
                <a:gd name="connsiteY87" fmla="*/ 2324825 h 4405856"/>
                <a:gd name="connsiteX88" fmla="*/ 855032 w 5012935"/>
                <a:gd name="connsiteY88" fmla="*/ 2390139 h 4405856"/>
                <a:gd name="connsiteX89" fmla="*/ 876803 w 5012935"/>
                <a:gd name="connsiteY89" fmla="*/ 2440939 h 4405856"/>
                <a:gd name="connsiteX90" fmla="*/ 913089 w 5012935"/>
                <a:gd name="connsiteY90" fmla="*/ 2557053 h 4405856"/>
                <a:gd name="connsiteX91" fmla="*/ 934860 w 5012935"/>
                <a:gd name="connsiteY91" fmla="*/ 2622368 h 4405856"/>
                <a:gd name="connsiteX92" fmla="*/ 942118 w 5012935"/>
                <a:gd name="connsiteY92" fmla="*/ 2644139 h 4405856"/>
                <a:gd name="connsiteX93" fmla="*/ 963889 w 5012935"/>
                <a:gd name="connsiteY93" fmla="*/ 2687682 h 4405856"/>
                <a:gd name="connsiteX94" fmla="*/ 985660 w 5012935"/>
                <a:gd name="connsiteY94" fmla="*/ 2738482 h 4405856"/>
                <a:gd name="connsiteX95" fmla="*/ 992918 w 5012935"/>
                <a:gd name="connsiteY95" fmla="*/ 2767511 h 4405856"/>
                <a:gd name="connsiteX96" fmla="*/ 1029203 w 5012935"/>
                <a:gd name="connsiteY96" fmla="*/ 2818311 h 4405856"/>
                <a:gd name="connsiteX97" fmla="*/ 1050975 w 5012935"/>
                <a:gd name="connsiteY97" fmla="*/ 2876368 h 4405856"/>
                <a:gd name="connsiteX98" fmla="*/ 1072746 w 5012935"/>
                <a:gd name="connsiteY98" fmla="*/ 2898139 h 4405856"/>
                <a:gd name="connsiteX99" fmla="*/ 1109032 w 5012935"/>
                <a:gd name="connsiteY99" fmla="*/ 2970711 h 4405856"/>
                <a:gd name="connsiteX100" fmla="*/ 1145318 w 5012935"/>
                <a:gd name="connsiteY100" fmla="*/ 3021511 h 4405856"/>
                <a:gd name="connsiteX101" fmla="*/ 1152575 w 5012935"/>
                <a:gd name="connsiteY101" fmla="*/ 3043282 h 4405856"/>
                <a:gd name="connsiteX102" fmla="*/ 1203375 w 5012935"/>
                <a:gd name="connsiteY102" fmla="*/ 3108596 h 4405856"/>
                <a:gd name="connsiteX103" fmla="*/ 1232403 w 5012935"/>
                <a:gd name="connsiteY103" fmla="*/ 3173911 h 4405856"/>
                <a:gd name="connsiteX104" fmla="*/ 1254175 w 5012935"/>
                <a:gd name="connsiteY104" fmla="*/ 3202939 h 4405856"/>
                <a:gd name="connsiteX105" fmla="*/ 1268689 w 5012935"/>
                <a:gd name="connsiteY105" fmla="*/ 3260996 h 4405856"/>
                <a:gd name="connsiteX106" fmla="*/ 1275946 w 5012935"/>
                <a:gd name="connsiteY106" fmla="*/ 3282768 h 4405856"/>
                <a:gd name="connsiteX107" fmla="*/ 1283203 w 5012935"/>
                <a:gd name="connsiteY107" fmla="*/ 3311796 h 4405856"/>
                <a:gd name="connsiteX108" fmla="*/ 1290460 w 5012935"/>
                <a:gd name="connsiteY108" fmla="*/ 3377111 h 4405856"/>
                <a:gd name="connsiteX109" fmla="*/ 1312232 w 5012935"/>
                <a:gd name="connsiteY109" fmla="*/ 3435168 h 4405856"/>
                <a:gd name="connsiteX110" fmla="*/ 1341260 w 5012935"/>
                <a:gd name="connsiteY110" fmla="*/ 3478711 h 4405856"/>
                <a:gd name="connsiteX111" fmla="*/ 1370289 w 5012935"/>
                <a:gd name="connsiteY111" fmla="*/ 3529511 h 4405856"/>
                <a:gd name="connsiteX112" fmla="*/ 1399318 w 5012935"/>
                <a:gd name="connsiteY112" fmla="*/ 3551282 h 4405856"/>
                <a:gd name="connsiteX113" fmla="*/ 1442860 w 5012935"/>
                <a:gd name="connsiteY113" fmla="*/ 3594825 h 4405856"/>
                <a:gd name="connsiteX114" fmla="*/ 1471889 w 5012935"/>
                <a:gd name="connsiteY114" fmla="*/ 3616596 h 4405856"/>
                <a:gd name="connsiteX115" fmla="*/ 1508175 w 5012935"/>
                <a:gd name="connsiteY115" fmla="*/ 3660139 h 4405856"/>
                <a:gd name="connsiteX116" fmla="*/ 1537203 w 5012935"/>
                <a:gd name="connsiteY116" fmla="*/ 3681911 h 4405856"/>
                <a:gd name="connsiteX117" fmla="*/ 1609775 w 5012935"/>
                <a:gd name="connsiteY117" fmla="*/ 3747225 h 4405856"/>
                <a:gd name="connsiteX118" fmla="*/ 1646060 w 5012935"/>
                <a:gd name="connsiteY118" fmla="*/ 3790768 h 4405856"/>
                <a:gd name="connsiteX119" fmla="*/ 1667832 w 5012935"/>
                <a:gd name="connsiteY119" fmla="*/ 3805282 h 4405856"/>
                <a:gd name="connsiteX120" fmla="*/ 1704118 w 5012935"/>
                <a:gd name="connsiteY120" fmla="*/ 3848825 h 4405856"/>
                <a:gd name="connsiteX121" fmla="*/ 1733146 w 5012935"/>
                <a:gd name="connsiteY121" fmla="*/ 3870596 h 4405856"/>
                <a:gd name="connsiteX122" fmla="*/ 1827489 w 5012935"/>
                <a:gd name="connsiteY122" fmla="*/ 3914139 h 4405856"/>
                <a:gd name="connsiteX123" fmla="*/ 2277432 w 5012935"/>
                <a:gd name="connsiteY123" fmla="*/ 3899625 h 4405856"/>
                <a:gd name="connsiteX124" fmla="*/ 2328232 w 5012935"/>
                <a:gd name="connsiteY124" fmla="*/ 3885111 h 4405856"/>
                <a:gd name="connsiteX125" fmla="*/ 2415318 w 5012935"/>
                <a:gd name="connsiteY125" fmla="*/ 3877853 h 4405856"/>
                <a:gd name="connsiteX126" fmla="*/ 2495146 w 5012935"/>
                <a:gd name="connsiteY126" fmla="*/ 3863339 h 4405856"/>
                <a:gd name="connsiteX127" fmla="*/ 2553203 w 5012935"/>
                <a:gd name="connsiteY127" fmla="*/ 3856082 h 4405856"/>
                <a:gd name="connsiteX128" fmla="*/ 2582232 w 5012935"/>
                <a:gd name="connsiteY128" fmla="*/ 3841568 h 4405856"/>
                <a:gd name="connsiteX129" fmla="*/ 2647546 w 5012935"/>
                <a:gd name="connsiteY129" fmla="*/ 3819796 h 4405856"/>
                <a:gd name="connsiteX130" fmla="*/ 2683832 w 5012935"/>
                <a:gd name="connsiteY130" fmla="*/ 3805282 h 4405856"/>
                <a:gd name="connsiteX131" fmla="*/ 2785432 w 5012935"/>
                <a:gd name="connsiteY131" fmla="*/ 3790768 h 4405856"/>
                <a:gd name="connsiteX132" fmla="*/ 2814460 w 5012935"/>
                <a:gd name="connsiteY132" fmla="*/ 3783511 h 4405856"/>
                <a:gd name="connsiteX133" fmla="*/ 3434946 w 5012935"/>
                <a:gd name="connsiteY133" fmla="*/ 4130265 h 4405856"/>
                <a:gd name="connsiteX134" fmla="*/ 3521350 w 5012935"/>
                <a:gd name="connsiteY134" fmla="*/ 4316455 h 4405856"/>
                <a:gd name="connsiteX135" fmla="*/ 3581675 w 5012935"/>
                <a:gd name="connsiteY135" fmla="*/ 4375193 h 4405856"/>
                <a:gd name="connsiteX136" fmla="*/ 3592787 w 5012935"/>
                <a:gd name="connsiteY136" fmla="*/ 4345030 h 4405856"/>
                <a:gd name="connsiteX137" fmla="*/ 3638825 w 5012935"/>
                <a:gd name="connsiteY137" fmla="*/ 4318042 h 4405856"/>
                <a:gd name="connsiteX138" fmla="*/ 3689625 w 5012935"/>
                <a:gd name="connsiteY138" fmla="*/ 4391068 h 4405856"/>
                <a:gd name="connsiteX139" fmla="*/ 3738838 w 5012935"/>
                <a:gd name="connsiteY139" fmla="*/ 4394243 h 4405856"/>
                <a:gd name="connsiteX140" fmla="*/ 3694387 w 5012935"/>
                <a:gd name="connsiteY140" fmla="*/ 4300581 h 4405856"/>
                <a:gd name="connsiteX141" fmla="*/ 3651525 w 5012935"/>
                <a:gd name="connsiteY141" fmla="*/ 4232318 h 4405856"/>
                <a:gd name="connsiteX142" fmla="*/ 3694388 w 5012935"/>
                <a:gd name="connsiteY142" fmla="*/ 4216442 h 4405856"/>
                <a:gd name="connsiteX143" fmla="*/ 3675337 w 5012935"/>
                <a:gd name="connsiteY143" fmla="*/ 4175168 h 4405856"/>
                <a:gd name="connsiteX144" fmla="*/ 3727725 w 5012935"/>
                <a:gd name="connsiteY144" fmla="*/ 4184693 h 4405856"/>
                <a:gd name="connsiteX145" fmla="*/ 3707088 w 5012935"/>
                <a:gd name="connsiteY145" fmla="*/ 4151355 h 4405856"/>
                <a:gd name="connsiteX146" fmla="*/ 3728407 w 5012935"/>
                <a:gd name="connsiteY146" fmla="*/ 4134801 h 4405856"/>
                <a:gd name="connsiteX147" fmla="*/ 3849510 w 5012935"/>
                <a:gd name="connsiteY147" fmla="*/ 4220074 h 4405856"/>
                <a:gd name="connsiteX148" fmla="*/ 3884887 w 5012935"/>
                <a:gd name="connsiteY148" fmla="*/ 4206917 h 4405856"/>
                <a:gd name="connsiteX149" fmla="*/ 3937274 w 5012935"/>
                <a:gd name="connsiteY149" fmla="*/ 4272006 h 4405856"/>
                <a:gd name="connsiteX150" fmla="*/ 3957912 w 5012935"/>
                <a:gd name="connsiteY150" fmla="*/ 4330743 h 4405856"/>
                <a:gd name="connsiteX151" fmla="*/ 4065862 w 5012935"/>
                <a:gd name="connsiteY151" fmla="*/ 4349792 h 4405856"/>
                <a:gd name="connsiteX152" fmla="*/ 4005538 w 5012935"/>
                <a:gd name="connsiteY152" fmla="*/ 4283117 h 4405856"/>
                <a:gd name="connsiteX153" fmla="*/ 4002362 w 5012935"/>
                <a:gd name="connsiteY153" fmla="*/ 4214855 h 4405856"/>
                <a:gd name="connsiteX154" fmla="*/ 4056337 w 5012935"/>
                <a:gd name="connsiteY154" fmla="*/ 4270418 h 4405856"/>
                <a:gd name="connsiteX155" fmla="*/ 4105550 w 5012935"/>
                <a:gd name="connsiteY155" fmla="*/ 4275180 h 4405856"/>
                <a:gd name="connsiteX156" fmla="*/ 4099200 w 5012935"/>
                <a:gd name="connsiteY156" fmla="*/ 4225968 h 4405856"/>
                <a:gd name="connsiteX157" fmla="*/ 4159525 w 5012935"/>
                <a:gd name="connsiteY157" fmla="*/ 4230730 h 4405856"/>
                <a:gd name="connsiteX158" fmla="*/ 4221437 w 5012935"/>
                <a:gd name="connsiteY158" fmla="*/ 4273592 h 4405856"/>
                <a:gd name="connsiteX159" fmla="*/ 4253187 w 5012935"/>
                <a:gd name="connsiteY159" fmla="*/ 4260893 h 4405856"/>
                <a:gd name="connsiteX160" fmla="*/ 4246838 w 5012935"/>
                <a:gd name="connsiteY160" fmla="*/ 4225968 h 4405856"/>
                <a:gd name="connsiteX161" fmla="*/ 4288113 w 5012935"/>
                <a:gd name="connsiteY161" fmla="*/ 4202156 h 4405856"/>
                <a:gd name="connsiteX162" fmla="*/ 4372250 w 5012935"/>
                <a:gd name="connsiteY162" fmla="*/ 4259306 h 4405856"/>
                <a:gd name="connsiteX163" fmla="*/ 4389713 w 5012935"/>
                <a:gd name="connsiteY163" fmla="*/ 4157708 h 4405856"/>
                <a:gd name="connsiteX164" fmla="*/ 4364313 w 5012935"/>
                <a:gd name="connsiteY164" fmla="*/ 4135482 h 4405856"/>
                <a:gd name="connsiteX165" fmla="*/ 4291287 w 5012935"/>
                <a:gd name="connsiteY165" fmla="*/ 4092619 h 4405856"/>
                <a:gd name="connsiteX166" fmla="*/ 4313512 w 5012935"/>
                <a:gd name="connsiteY166" fmla="*/ 4067220 h 4405856"/>
                <a:gd name="connsiteX167" fmla="*/ 4334150 w 5012935"/>
                <a:gd name="connsiteY167" fmla="*/ 4044994 h 4405856"/>
                <a:gd name="connsiteX168" fmla="*/ 4388125 w 5012935"/>
                <a:gd name="connsiteY168" fmla="*/ 4076745 h 4405856"/>
                <a:gd name="connsiteX169" fmla="*/ 4394475 w 5012935"/>
                <a:gd name="connsiteY169" fmla="*/ 4032295 h 4405856"/>
                <a:gd name="connsiteX170" fmla="*/ 4338912 w 5012935"/>
                <a:gd name="connsiteY170" fmla="*/ 4008482 h 4405856"/>
                <a:gd name="connsiteX171" fmla="*/ 4337325 w 5012935"/>
                <a:gd name="connsiteY171" fmla="*/ 3998958 h 4405856"/>
                <a:gd name="connsiteX172" fmla="*/ 4324624 w 5012935"/>
                <a:gd name="connsiteY172" fmla="*/ 3960859 h 4405856"/>
                <a:gd name="connsiteX173" fmla="*/ 4330974 w 5012935"/>
                <a:gd name="connsiteY173" fmla="*/ 3913233 h 4405856"/>
                <a:gd name="connsiteX174" fmla="*/ 4342087 w 5012935"/>
                <a:gd name="connsiteY174" fmla="*/ 3857670 h 4405856"/>
                <a:gd name="connsiteX175" fmla="*/ 4303987 w 5012935"/>
                <a:gd name="connsiteY175" fmla="*/ 3827508 h 4405856"/>
                <a:gd name="connsiteX176" fmla="*/ 4337324 w 5012935"/>
                <a:gd name="connsiteY176" fmla="*/ 3817983 h 4405856"/>
                <a:gd name="connsiteX177" fmla="*/ 4315099 w 5012935"/>
                <a:gd name="connsiteY177" fmla="*/ 3781470 h 4405856"/>
                <a:gd name="connsiteX178" fmla="*/ 4353200 w 5012935"/>
                <a:gd name="connsiteY178" fmla="*/ 3776709 h 4405856"/>
                <a:gd name="connsiteX179" fmla="*/ 4359549 w 5012935"/>
                <a:gd name="connsiteY179" fmla="*/ 3743370 h 4405856"/>
                <a:gd name="connsiteX180" fmla="*/ 4421463 w 5012935"/>
                <a:gd name="connsiteY180" fmla="*/ 3752897 h 4405856"/>
                <a:gd name="connsiteX181" fmla="*/ 4454576 w 5012935"/>
                <a:gd name="connsiteY181" fmla="*/ 3768089 h 4405856"/>
                <a:gd name="connsiteX182" fmla="*/ 4420783 w 5012935"/>
                <a:gd name="connsiteY182" fmla="*/ 3809137 h 4405856"/>
                <a:gd name="connsiteX183" fmla="*/ 4459791 w 5012935"/>
                <a:gd name="connsiteY183" fmla="*/ 3916633 h 4405856"/>
                <a:gd name="connsiteX184" fmla="*/ 4512178 w 5012935"/>
                <a:gd name="connsiteY184" fmla="*/ 3947931 h 4405856"/>
                <a:gd name="connsiteX185" fmla="*/ 4564112 w 5012935"/>
                <a:gd name="connsiteY185" fmla="*/ 3905749 h 4405856"/>
                <a:gd name="connsiteX186" fmla="*/ 4649837 w 5012935"/>
                <a:gd name="connsiteY186" fmla="*/ 3857216 h 4405856"/>
                <a:gd name="connsiteX187" fmla="*/ 4632601 w 5012935"/>
                <a:gd name="connsiteY187" fmla="*/ 3768315 h 4405856"/>
                <a:gd name="connsiteX188" fmla="*/ 4709935 w 5012935"/>
                <a:gd name="connsiteY188" fmla="*/ 3635646 h 4405856"/>
                <a:gd name="connsiteX189" fmla="*/ 5002489 w 5012935"/>
                <a:gd name="connsiteY189" fmla="*/ 3302498 h 4405856"/>
                <a:gd name="connsiteX190" fmla="*/ 4921072 w 5012935"/>
                <a:gd name="connsiteY190" fmla="*/ 3293426 h 4405856"/>
                <a:gd name="connsiteX191" fmla="*/ 4925609 w 5012935"/>
                <a:gd name="connsiteY191" fmla="*/ 3201578 h 4405856"/>
                <a:gd name="connsiteX192" fmla="*/ 4876622 w 5012935"/>
                <a:gd name="connsiteY192" fmla="*/ 3176406 h 4405856"/>
                <a:gd name="connsiteX193" fmla="*/ 4792485 w 5012935"/>
                <a:gd name="connsiteY193" fmla="*/ 3207928 h 4405856"/>
                <a:gd name="connsiteX194" fmla="*/ 4755746 w 5012935"/>
                <a:gd name="connsiteY194" fmla="*/ 3171643 h 4405856"/>
                <a:gd name="connsiteX195" fmla="*/ 4800423 w 5012935"/>
                <a:gd name="connsiteY195" fmla="*/ 3148738 h 4405856"/>
                <a:gd name="connsiteX196" fmla="*/ 4671156 w 5012935"/>
                <a:gd name="connsiteY196" fmla="*/ 2935559 h 4405856"/>
                <a:gd name="connsiteX197" fmla="*/ 4686122 w 5012935"/>
                <a:gd name="connsiteY197" fmla="*/ 2905396 h 4405856"/>
                <a:gd name="connsiteX198" fmla="*/ 4662537 w 5012935"/>
                <a:gd name="connsiteY198" fmla="*/ 2789736 h 4405856"/>
                <a:gd name="connsiteX199" fmla="*/ 4503788 w 5012935"/>
                <a:gd name="connsiteY199" fmla="*/ 2778850 h 4405856"/>
                <a:gd name="connsiteX200" fmla="*/ 4470450 w 5012935"/>
                <a:gd name="connsiteY200" fmla="*/ 2827608 h 4405856"/>
                <a:gd name="connsiteX201" fmla="*/ 4381550 w 5012935"/>
                <a:gd name="connsiteY201" fmla="*/ 2842124 h 4405856"/>
                <a:gd name="connsiteX202" fmla="*/ 4387900 w 5012935"/>
                <a:gd name="connsiteY202" fmla="*/ 2820125 h 4405856"/>
                <a:gd name="connsiteX203" fmla="*/ 4334378 w 5012935"/>
                <a:gd name="connsiteY203" fmla="*/ 2804024 h 4405856"/>
                <a:gd name="connsiteX204" fmla="*/ 4309659 w 5012935"/>
                <a:gd name="connsiteY204" fmla="*/ 2638923 h 4405856"/>
                <a:gd name="connsiteX205" fmla="*/ 4029352 w 5012935"/>
                <a:gd name="connsiteY205" fmla="*/ 2572248 h 4405856"/>
                <a:gd name="connsiteX206" fmla="*/ 3893053 w 5012935"/>
                <a:gd name="connsiteY206" fmla="*/ 2615564 h 4405856"/>
                <a:gd name="connsiteX207" fmla="*/ 3761064 w 5012935"/>
                <a:gd name="connsiteY207" fmla="*/ 2608080 h 4405856"/>
                <a:gd name="connsiteX208" fmla="*/ 3628621 w 5012935"/>
                <a:gd name="connsiteY208" fmla="*/ 2497182 h 4405856"/>
                <a:gd name="connsiteX209" fmla="*/ 3415443 w 5012935"/>
                <a:gd name="connsiteY209" fmla="*/ 2193969 h 4405856"/>
                <a:gd name="connsiteX210" fmla="*/ 3016981 w 5012935"/>
                <a:gd name="connsiteY210" fmla="*/ 2054496 h 4405856"/>
                <a:gd name="connsiteX211" fmla="*/ 2780443 w 5012935"/>
                <a:gd name="connsiteY211" fmla="*/ 1741532 h 4405856"/>
                <a:gd name="connsiteX212" fmla="*/ 2814234 w 5012935"/>
                <a:gd name="connsiteY212" fmla="*/ 1716586 h 4405856"/>
                <a:gd name="connsiteX213" fmla="*/ 2873878 w 5012935"/>
                <a:gd name="connsiteY213" fmla="*/ 1799589 h 4405856"/>
                <a:gd name="connsiteX214" fmla="*/ 2894062 w 5012935"/>
                <a:gd name="connsiteY214" fmla="*/ 1782126 h 4405856"/>
                <a:gd name="connsiteX215" fmla="*/ 2937152 w 5012935"/>
                <a:gd name="connsiteY215" fmla="*/ 1812970 h 4405856"/>
                <a:gd name="connsiteX216" fmla="*/ 3025825 w 5012935"/>
                <a:gd name="connsiteY216" fmla="*/ 1759221 h 4405856"/>
                <a:gd name="connsiteX217" fmla="*/ 3041927 w 5012935"/>
                <a:gd name="connsiteY217" fmla="*/ 1738811 h 4405856"/>
                <a:gd name="connsiteX218" fmla="*/ 3100210 w 5012935"/>
                <a:gd name="connsiteY218" fmla="*/ 1739037 h 4405856"/>
                <a:gd name="connsiteX219" fmla="*/ 3116313 w 5012935"/>
                <a:gd name="connsiteY219" fmla="*/ 1705927 h 4405856"/>
                <a:gd name="connsiteX220" fmla="*/ 3097489 w 5012935"/>
                <a:gd name="connsiteY220" fmla="*/ 1680300 h 4405856"/>
                <a:gd name="connsiteX221" fmla="*/ 3030361 w 5012935"/>
                <a:gd name="connsiteY221" fmla="*/ 1700257 h 4405856"/>
                <a:gd name="connsiteX222" fmla="*/ 3008589 w 5012935"/>
                <a:gd name="connsiteY222" fmla="*/ 1646736 h 4405856"/>
                <a:gd name="connsiteX223" fmla="*/ 3029907 w 5012935"/>
                <a:gd name="connsiteY223" fmla="*/ 1617026 h 4405856"/>
                <a:gd name="connsiteX224" fmla="*/ 2973437 w 5012935"/>
                <a:gd name="connsiteY224" fmla="*/ 1513612 h 4405856"/>
                <a:gd name="connsiteX225" fmla="*/ 2924906 w 5012935"/>
                <a:gd name="connsiteY225" fmla="*/ 1552393 h 4405856"/>
                <a:gd name="connsiteX226" fmla="*/ 2835551 w 5012935"/>
                <a:gd name="connsiteY226" fmla="*/ 1497737 h 4405856"/>
                <a:gd name="connsiteX227" fmla="*/ 2887485 w 5012935"/>
                <a:gd name="connsiteY227" fmla="*/ 1405208 h 4405856"/>
                <a:gd name="connsiteX228" fmla="*/ 2844623 w 5012935"/>
                <a:gd name="connsiteY228" fmla="*/ 1284105 h 4405856"/>
                <a:gd name="connsiteX229" fmla="*/ 2859364 w 5012935"/>
                <a:gd name="connsiteY229" fmla="*/ 1160053 h 4405856"/>
                <a:gd name="connsiteX230" fmla="*/ 2954614 w 5012935"/>
                <a:gd name="connsiteY230" fmla="*/ 1086348 h 4405856"/>
                <a:gd name="connsiteX231" fmla="*/ 3059843 w 5012935"/>
                <a:gd name="connsiteY231" fmla="*/ 1063896 h 4405856"/>
                <a:gd name="connsiteX232" fmla="*/ 2996796 w 5012935"/>
                <a:gd name="connsiteY232" fmla="*/ 974089 h 4405856"/>
                <a:gd name="connsiteX233" fmla="*/ 2979560 w 5012935"/>
                <a:gd name="connsiteY233" fmla="*/ 1018766 h 4405856"/>
                <a:gd name="connsiteX234" fmla="*/ 2936245 w 5012935"/>
                <a:gd name="connsiteY234" fmla="*/ 971595 h 4405856"/>
                <a:gd name="connsiteX235" fmla="*/ 2957563 w 5012935"/>
                <a:gd name="connsiteY235" fmla="*/ 886323 h 4405856"/>
                <a:gd name="connsiteX236" fmla="*/ 3030587 w 5012935"/>
                <a:gd name="connsiteY236" fmla="*/ 789032 h 4405856"/>
                <a:gd name="connsiteX237" fmla="*/ 3013578 w 5012935"/>
                <a:gd name="connsiteY237" fmla="*/ 682443 h 4405856"/>
                <a:gd name="connsiteX238" fmla="*/ 2842356 w 5012935"/>
                <a:gd name="connsiteY238" fmla="*/ 692194 h 4405856"/>
                <a:gd name="connsiteX239" fmla="*/ 2823078 w 5012935"/>
                <a:gd name="connsiteY239" fmla="*/ 734831 h 4405856"/>
                <a:gd name="connsiteX240" fmla="*/ 2790875 w 5012935"/>
                <a:gd name="connsiteY240" fmla="*/ 667248 h 4405856"/>
                <a:gd name="connsiteX241" fmla="*/ 2761165 w 5012935"/>
                <a:gd name="connsiteY241" fmla="*/ 707616 h 4405856"/>
                <a:gd name="connsiteX242" fmla="*/ 2575656 w 5012935"/>
                <a:gd name="connsiteY242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11419 w 5012935"/>
                <a:gd name="connsiteY83" fmla="*/ 1374824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826003 w 5012935"/>
                <a:gd name="connsiteY86" fmla="*/ 2288539 h 4405856"/>
                <a:gd name="connsiteX87" fmla="*/ 840518 w 5012935"/>
                <a:gd name="connsiteY87" fmla="*/ 2324825 h 4405856"/>
                <a:gd name="connsiteX88" fmla="*/ 855032 w 5012935"/>
                <a:gd name="connsiteY88" fmla="*/ 2390139 h 4405856"/>
                <a:gd name="connsiteX89" fmla="*/ 876803 w 5012935"/>
                <a:gd name="connsiteY89" fmla="*/ 2440939 h 4405856"/>
                <a:gd name="connsiteX90" fmla="*/ 913089 w 5012935"/>
                <a:gd name="connsiteY90" fmla="*/ 2557053 h 4405856"/>
                <a:gd name="connsiteX91" fmla="*/ 934860 w 5012935"/>
                <a:gd name="connsiteY91" fmla="*/ 2622368 h 4405856"/>
                <a:gd name="connsiteX92" fmla="*/ 942118 w 5012935"/>
                <a:gd name="connsiteY92" fmla="*/ 2644139 h 4405856"/>
                <a:gd name="connsiteX93" fmla="*/ 963889 w 5012935"/>
                <a:gd name="connsiteY93" fmla="*/ 2687682 h 4405856"/>
                <a:gd name="connsiteX94" fmla="*/ 985660 w 5012935"/>
                <a:gd name="connsiteY94" fmla="*/ 2738482 h 4405856"/>
                <a:gd name="connsiteX95" fmla="*/ 992918 w 5012935"/>
                <a:gd name="connsiteY95" fmla="*/ 2767511 h 4405856"/>
                <a:gd name="connsiteX96" fmla="*/ 1029203 w 5012935"/>
                <a:gd name="connsiteY96" fmla="*/ 2818311 h 4405856"/>
                <a:gd name="connsiteX97" fmla="*/ 1050975 w 5012935"/>
                <a:gd name="connsiteY97" fmla="*/ 2876368 h 4405856"/>
                <a:gd name="connsiteX98" fmla="*/ 1072746 w 5012935"/>
                <a:gd name="connsiteY98" fmla="*/ 2898139 h 4405856"/>
                <a:gd name="connsiteX99" fmla="*/ 1109032 w 5012935"/>
                <a:gd name="connsiteY99" fmla="*/ 2970711 h 4405856"/>
                <a:gd name="connsiteX100" fmla="*/ 1145318 w 5012935"/>
                <a:gd name="connsiteY100" fmla="*/ 3021511 h 4405856"/>
                <a:gd name="connsiteX101" fmla="*/ 1152575 w 5012935"/>
                <a:gd name="connsiteY101" fmla="*/ 3043282 h 4405856"/>
                <a:gd name="connsiteX102" fmla="*/ 1203375 w 5012935"/>
                <a:gd name="connsiteY102" fmla="*/ 3108596 h 4405856"/>
                <a:gd name="connsiteX103" fmla="*/ 1232403 w 5012935"/>
                <a:gd name="connsiteY103" fmla="*/ 3173911 h 4405856"/>
                <a:gd name="connsiteX104" fmla="*/ 1254175 w 5012935"/>
                <a:gd name="connsiteY104" fmla="*/ 3202939 h 4405856"/>
                <a:gd name="connsiteX105" fmla="*/ 1268689 w 5012935"/>
                <a:gd name="connsiteY105" fmla="*/ 3260996 h 4405856"/>
                <a:gd name="connsiteX106" fmla="*/ 1275946 w 5012935"/>
                <a:gd name="connsiteY106" fmla="*/ 3282768 h 4405856"/>
                <a:gd name="connsiteX107" fmla="*/ 1283203 w 5012935"/>
                <a:gd name="connsiteY107" fmla="*/ 3311796 h 4405856"/>
                <a:gd name="connsiteX108" fmla="*/ 1290460 w 5012935"/>
                <a:gd name="connsiteY108" fmla="*/ 3377111 h 4405856"/>
                <a:gd name="connsiteX109" fmla="*/ 1312232 w 5012935"/>
                <a:gd name="connsiteY109" fmla="*/ 3435168 h 4405856"/>
                <a:gd name="connsiteX110" fmla="*/ 1341260 w 5012935"/>
                <a:gd name="connsiteY110" fmla="*/ 3478711 h 4405856"/>
                <a:gd name="connsiteX111" fmla="*/ 1370289 w 5012935"/>
                <a:gd name="connsiteY111" fmla="*/ 3529511 h 4405856"/>
                <a:gd name="connsiteX112" fmla="*/ 1399318 w 5012935"/>
                <a:gd name="connsiteY112" fmla="*/ 3551282 h 4405856"/>
                <a:gd name="connsiteX113" fmla="*/ 1442860 w 5012935"/>
                <a:gd name="connsiteY113" fmla="*/ 3594825 h 4405856"/>
                <a:gd name="connsiteX114" fmla="*/ 1471889 w 5012935"/>
                <a:gd name="connsiteY114" fmla="*/ 3616596 h 4405856"/>
                <a:gd name="connsiteX115" fmla="*/ 1508175 w 5012935"/>
                <a:gd name="connsiteY115" fmla="*/ 3660139 h 4405856"/>
                <a:gd name="connsiteX116" fmla="*/ 1537203 w 5012935"/>
                <a:gd name="connsiteY116" fmla="*/ 3681911 h 4405856"/>
                <a:gd name="connsiteX117" fmla="*/ 1609775 w 5012935"/>
                <a:gd name="connsiteY117" fmla="*/ 3747225 h 4405856"/>
                <a:gd name="connsiteX118" fmla="*/ 1646060 w 5012935"/>
                <a:gd name="connsiteY118" fmla="*/ 3790768 h 4405856"/>
                <a:gd name="connsiteX119" fmla="*/ 1667832 w 5012935"/>
                <a:gd name="connsiteY119" fmla="*/ 3805282 h 4405856"/>
                <a:gd name="connsiteX120" fmla="*/ 1704118 w 5012935"/>
                <a:gd name="connsiteY120" fmla="*/ 3848825 h 4405856"/>
                <a:gd name="connsiteX121" fmla="*/ 1733146 w 5012935"/>
                <a:gd name="connsiteY121" fmla="*/ 3870596 h 4405856"/>
                <a:gd name="connsiteX122" fmla="*/ 1827489 w 5012935"/>
                <a:gd name="connsiteY122" fmla="*/ 3914139 h 4405856"/>
                <a:gd name="connsiteX123" fmla="*/ 2277432 w 5012935"/>
                <a:gd name="connsiteY123" fmla="*/ 3899625 h 4405856"/>
                <a:gd name="connsiteX124" fmla="*/ 2328232 w 5012935"/>
                <a:gd name="connsiteY124" fmla="*/ 3885111 h 4405856"/>
                <a:gd name="connsiteX125" fmla="*/ 2415318 w 5012935"/>
                <a:gd name="connsiteY125" fmla="*/ 3877853 h 4405856"/>
                <a:gd name="connsiteX126" fmla="*/ 2495146 w 5012935"/>
                <a:gd name="connsiteY126" fmla="*/ 3863339 h 4405856"/>
                <a:gd name="connsiteX127" fmla="*/ 2553203 w 5012935"/>
                <a:gd name="connsiteY127" fmla="*/ 3856082 h 4405856"/>
                <a:gd name="connsiteX128" fmla="*/ 2582232 w 5012935"/>
                <a:gd name="connsiteY128" fmla="*/ 3841568 h 4405856"/>
                <a:gd name="connsiteX129" fmla="*/ 2647546 w 5012935"/>
                <a:gd name="connsiteY129" fmla="*/ 3819796 h 4405856"/>
                <a:gd name="connsiteX130" fmla="*/ 2683832 w 5012935"/>
                <a:gd name="connsiteY130" fmla="*/ 3805282 h 4405856"/>
                <a:gd name="connsiteX131" fmla="*/ 2785432 w 5012935"/>
                <a:gd name="connsiteY131" fmla="*/ 3790768 h 4405856"/>
                <a:gd name="connsiteX132" fmla="*/ 2814460 w 5012935"/>
                <a:gd name="connsiteY132" fmla="*/ 3783511 h 4405856"/>
                <a:gd name="connsiteX133" fmla="*/ 3434946 w 5012935"/>
                <a:gd name="connsiteY133" fmla="*/ 4130265 h 4405856"/>
                <a:gd name="connsiteX134" fmla="*/ 3521350 w 5012935"/>
                <a:gd name="connsiteY134" fmla="*/ 4316455 h 4405856"/>
                <a:gd name="connsiteX135" fmla="*/ 3581675 w 5012935"/>
                <a:gd name="connsiteY135" fmla="*/ 4375193 h 4405856"/>
                <a:gd name="connsiteX136" fmla="*/ 3592787 w 5012935"/>
                <a:gd name="connsiteY136" fmla="*/ 4345030 h 4405856"/>
                <a:gd name="connsiteX137" fmla="*/ 3638825 w 5012935"/>
                <a:gd name="connsiteY137" fmla="*/ 4318042 h 4405856"/>
                <a:gd name="connsiteX138" fmla="*/ 3689625 w 5012935"/>
                <a:gd name="connsiteY138" fmla="*/ 4391068 h 4405856"/>
                <a:gd name="connsiteX139" fmla="*/ 3738838 w 5012935"/>
                <a:gd name="connsiteY139" fmla="*/ 4394243 h 4405856"/>
                <a:gd name="connsiteX140" fmla="*/ 3694387 w 5012935"/>
                <a:gd name="connsiteY140" fmla="*/ 4300581 h 4405856"/>
                <a:gd name="connsiteX141" fmla="*/ 3651525 w 5012935"/>
                <a:gd name="connsiteY141" fmla="*/ 4232318 h 4405856"/>
                <a:gd name="connsiteX142" fmla="*/ 3694388 w 5012935"/>
                <a:gd name="connsiteY142" fmla="*/ 4216442 h 4405856"/>
                <a:gd name="connsiteX143" fmla="*/ 3675337 w 5012935"/>
                <a:gd name="connsiteY143" fmla="*/ 4175168 h 4405856"/>
                <a:gd name="connsiteX144" fmla="*/ 3727725 w 5012935"/>
                <a:gd name="connsiteY144" fmla="*/ 4184693 h 4405856"/>
                <a:gd name="connsiteX145" fmla="*/ 3707088 w 5012935"/>
                <a:gd name="connsiteY145" fmla="*/ 4151355 h 4405856"/>
                <a:gd name="connsiteX146" fmla="*/ 3728407 w 5012935"/>
                <a:gd name="connsiteY146" fmla="*/ 4134801 h 4405856"/>
                <a:gd name="connsiteX147" fmla="*/ 3849510 w 5012935"/>
                <a:gd name="connsiteY147" fmla="*/ 4220074 h 4405856"/>
                <a:gd name="connsiteX148" fmla="*/ 3884887 w 5012935"/>
                <a:gd name="connsiteY148" fmla="*/ 4206917 h 4405856"/>
                <a:gd name="connsiteX149" fmla="*/ 3937274 w 5012935"/>
                <a:gd name="connsiteY149" fmla="*/ 4272006 h 4405856"/>
                <a:gd name="connsiteX150" fmla="*/ 3957912 w 5012935"/>
                <a:gd name="connsiteY150" fmla="*/ 4330743 h 4405856"/>
                <a:gd name="connsiteX151" fmla="*/ 4065862 w 5012935"/>
                <a:gd name="connsiteY151" fmla="*/ 4349792 h 4405856"/>
                <a:gd name="connsiteX152" fmla="*/ 4005538 w 5012935"/>
                <a:gd name="connsiteY152" fmla="*/ 4283117 h 4405856"/>
                <a:gd name="connsiteX153" fmla="*/ 4002362 w 5012935"/>
                <a:gd name="connsiteY153" fmla="*/ 4214855 h 4405856"/>
                <a:gd name="connsiteX154" fmla="*/ 4056337 w 5012935"/>
                <a:gd name="connsiteY154" fmla="*/ 4270418 h 4405856"/>
                <a:gd name="connsiteX155" fmla="*/ 4105550 w 5012935"/>
                <a:gd name="connsiteY155" fmla="*/ 4275180 h 4405856"/>
                <a:gd name="connsiteX156" fmla="*/ 4099200 w 5012935"/>
                <a:gd name="connsiteY156" fmla="*/ 4225968 h 4405856"/>
                <a:gd name="connsiteX157" fmla="*/ 4159525 w 5012935"/>
                <a:gd name="connsiteY157" fmla="*/ 4230730 h 4405856"/>
                <a:gd name="connsiteX158" fmla="*/ 4221437 w 5012935"/>
                <a:gd name="connsiteY158" fmla="*/ 4273592 h 4405856"/>
                <a:gd name="connsiteX159" fmla="*/ 4253187 w 5012935"/>
                <a:gd name="connsiteY159" fmla="*/ 4260893 h 4405856"/>
                <a:gd name="connsiteX160" fmla="*/ 4246838 w 5012935"/>
                <a:gd name="connsiteY160" fmla="*/ 4225968 h 4405856"/>
                <a:gd name="connsiteX161" fmla="*/ 4288113 w 5012935"/>
                <a:gd name="connsiteY161" fmla="*/ 4202156 h 4405856"/>
                <a:gd name="connsiteX162" fmla="*/ 4372250 w 5012935"/>
                <a:gd name="connsiteY162" fmla="*/ 4259306 h 4405856"/>
                <a:gd name="connsiteX163" fmla="*/ 4389713 w 5012935"/>
                <a:gd name="connsiteY163" fmla="*/ 4157708 h 4405856"/>
                <a:gd name="connsiteX164" fmla="*/ 4364313 w 5012935"/>
                <a:gd name="connsiteY164" fmla="*/ 4135482 h 4405856"/>
                <a:gd name="connsiteX165" fmla="*/ 4291287 w 5012935"/>
                <a:gd name="connsiteY165" fmla="*/ 4092619 h 4405856"/>
                <a:gd name="connsiteX166" fmla="*/ 4313512 w 5012935"/>
                <a:gd name="connsiteY166" fmla="*/ 4067220 h 4405856"/>
                <a:gd name="connsiteX167" fmla="*/ 4334150 w 5012935"/>
                <a:gd name="connsiteY167" fmla="*/ 4044994 h 4405856"/>
                <a:gd name="connsiteX168" fmla="*/ 4388125 w 5012935"/>
                <a:gd name="connsiteY168" fmla="*/ 4076745 h 4405856"/>
                <a:gd name="connsiteX169" fmla="*/ 4394475 w 5012935"/>
                <a:gd name="connsiteY169" fmla="*/ 4032295 h 4405856"/>
                <a:gd name="connsiteX170" fmla="*/ 4338912 w 5012935"/>
                <a:gd name="connsiteY170" fmla="*/ 4008482 h 4405856"/>
                <a:gd name="connsiteX171" fmla="*/ 4337325 w 5012935"/>
                <a:gd name="connsiteY171" fmla="*/ 3998958 h 4405856"/>
                <a:gd name="connsiteX172" fmla="*/ 4324624 w 5012935"/>
                <a:gd name="connsiteY172" fmla="*/ 3960859 h 4405856"/>
                <a:gd name="connsiteX173" fmla="*/ 4330974 w 5012935"/>
                <a:gd name="connsiteY173" fmla="*/ 3913233 h 4405856"/>
                <a:gd name="connsiteX174" fmla="*/ 4342087 w 5012935"/>
                <a:gd name="connsiteY174" fmla="*/ 3857670 h 4405856"/>
                <a:gd name="connsiteX175" fmla="*/ 4303987 w 5012935"/>
                <a:gd name="connsiteY175" fmla="*/ 3827508 h 4405856"/>
                <a:gd name="connsiteX176" fmla="*/ 4337324 w 5012935"/>
                <a:gd name="connsiteY176" fmla="*/ 3817983 h 4405856"/>
                <a:gd name="connsiteX177" fmla="*/ 4315099 w 5012935"/>
                <a:gd name="connsiteY177" fmla="*/ 3781470 h 4405856"/>
                <a:gd name="connsiteX178" fmla="*/ 4353200 w 5012935"/>
                <a:gd name="connsiteY178" fmla="*/ 3776709 h 4405856"/>
                <a:gd name="connsiteX179" fmla="*/ 4359549 w 5012935"/>
                <a:gd name="connsiteY179" fmla="*/ 3743370 h 4405856"/>
                <a:gd name="connsiteX180" fmla="*/ 4421463 w 5012935"/>
                <a:gd name="connsiteY180" fmla="*/ 3752897 h 4405856"/>
                <a:gd name="connsiteX181" fmla="*/ 4454576 w 5012935"/>
                <a:gd name="connsiteY181" fmla="*/ 3768089 h 4405856"/>
                <a:gd name="connsiteX182" fmla="*/ 4420783 w 5012935"/>
                <a:gd name="connsiteY182" fmla="*/ 3809137 h 4405856"/>
                <a:gd name="connsiteX183" fmla="*/ 4459791 w 5012935"/>
                <a:gd name="connsiteY183" fmla="*/ 3916633 h 4405856"/>
                <a:gd name="connsiteX184" fmla="*/ 4512178 w 5012935"/>
                <a:gd name="connsiteY184" fmla="*/ 3947931 h 4405856"/>
                <a:gd name="connsiteX185" fmla="*/ 4564112 w 5012935"/>
                <a:gd name="connsiteY185" fmla="*/ 3905749 h 4405856"/>
                <a:gd name="connsiteX186" fmla="*/ 4649837 w 5012935"/>
                <a:gd name="connsiteY186" fmla="*/ 3857216 h 4405856"/>
                <a:gd name="connsiteX187" fmla="*/ 4632601 w 5012935"/>
                <a:gd name="connsiteY187" fmla="*/ 3768315 h 4405856"/>
                <a:gd name="connsiteX188" fmla="*/ 4709935 w 5012935"/>
                <a:gd name="connsiteY188" fmla="*/ 3635646 h 4405856"/>
                <a:gd name="connsiteX189" fmla="*/ 5002489 w 5012935"/>
                <a:gd name="connsiteY189" fmla="*/ 3302498 h 4405856"/>
                <a:gd name="connsiteX190" fmla="*/ 4921072 w 5012935"/>
                <a:gd name="connsiteY190" fmla="*/ 3293426 h 4405856"/>
                <a:gd name="connsiteX191" fmla="*/ 4925609 w 5012935"/>
                <a:gd name="connsiteY191" fmla="*/ 3201578 h 4405856"/>
                <a:gd name="connsiteX192" fmla="*/ 4876622 w 5012935"/>
                <a:gd name="connsiteY192" fmla="*/ 3176406 h 4405856"/>
                <a:gd name="connsiteX193" fmla="*/ 4792485 w 5012935"/>
                <a:gd name="connsiteY193" fmla="*/ 3207928 h 4405856"/>
                <a:gd name="connsiteX194" fmla="*/ 4755746 w 5012935"/>
                <a:gd name="connsiteY194" fmla="*/ 3171643 h 4405856"/>
                <a:gd name="connsiteX195" fmla="*/ 4800423 w 5012935"/>
                <a:gd name="connsiteY195" fmla="*/ 3148738 h 4405856"/>
                <a:gd name="connsiteX196" fmla="*/ 4671156 w 5012935"/>
                <a:gd name="connsiteY196" fmla="*/ 2935559 h 4405856"/>
                <a:gd name="connsiteX197" fmla="*/ 4686122 w 5012935"/>
                <a:gd name="connsiteY197" fmla="*/ 2905396 h 4405856"/>
                <a:gd name="connsiteX198" fmla="*/ 4662537 w 5012935"/>
                <a:gd name="connsiteY198" fmla="*/ 2789736 h 4405856"/>
                <a:gd name="connsiteX199" fmla="*/ 4503788 w 5012935"/>
                <a:gd name="connsiteY199" fmla="*/ 2778850 h 4405856"/>
                <a:gd name="connsiteX200" fmla="*/ 4470450 w 5012935"/>
                <a:gd name="connsiteY200" fmla="*/ 2827608 h 4405856"/>
                <a:gd name="connsiteX201" fmla="*/ 4381550 w 5012935"/>
                <a:gd name="connsiteY201" fmla="*/ 2842124 h 4405856"/>
                <a:gd name="connsiteX202" fmla="*/ 4387900 w 5012935"/>
                <a:gd name="connsiteY202" fmla="*/ 2820125 h 4405856"/>
                <a:gd name="connsiteX203" fmla="*/ 4334378 w 5012935"/>
                <a:gd name="connsiteY203" fmla="*/ 2804024 h 4405856"/>
                <a:gd name="connsiteX204" fmla="*/ 4309659 w 5012935"/>
                <a:gd name="connsiteY204" fmla="*/ 2638923 h 4405856"/>
                <a:gd name="connsiteX205" fmla="*/ 4029352 w 5012935"/>
                <a:gd name="connsiteY205" fmla="*/ 2572248 h 4405856"/>
                <a:gd name="connsiteX206" fmla="*/ 3893053 w 5012935"/>
                <a:gd name="connsiteY206" fmla="*/ 2615564 h 4405856"/>
                <a:gd name="connsiteX207" fmla="*/ 3761064 w 5012935"/>
                <a:gd name="connsiteY207" fmla="*/ 2608080 h 4405856"/>
                <a:gd name="connsiteX208" fmla="*/ 3628621 w 5012935"/>
                <a:gd name="connsiteY208" fmla="*/ 2497182 h 4405856"/>
                <a:gd name="connsiteX209" fmla="*/ 3415443 w 5012935"/>
                <a:gd name="connsiteY209" fmla="*/ 2193969 h 4405856"/>
                <a:gd name="connsiteX210" fmla="*/ 3016981 w 5012935"/>
                <a:gd name="connsiteY210" fmla="*/ 2054496 h 4405856"/>
                <a:gd name="connsiteX211" fmla="*/ 2780443 w 5012935"/>
                <a:gd name="connsiteY211" fmla="*/ 1741532 h 4405856"/>
                <a:gd name="connsiteX212" fmla="*/ 2814234 w 5012935"/>
                <a:gd name="connsiteY212" fmla="*/ 1716586 h 4405856"/>
                <a:gd name="connsiteX213" fmla="*/ 2873878 w 5012935"/>
                <a:gd name="connsiteY213" fmla="*/ 1799589 h 4405856"/>
                <a:gd name="connsiteX214" fmla="*/ 2894062 w 5012935"/>
                <a:gd name="connsiteY214" fmla="*/ 1782126 h 4405856"/>
                <a:gd name="connsiteX215" fmla="*/ 2937152 w 5012935"/>
                <a:gd name="connsiteY215" fmla="*/ 1812970 h 4405856"/>
                <a:gd name="connsiteX216" fmla="*/ 3025825 w 5012935"/>
                <a:gd name="connsiteY216" fmla="*/ 1759221 h 4405856"/>
                <a:gd name="connsiteX217" fmla="*/ 3041927 w 5012935"/>
                <a:gd name="connsiteY217" fmla="*/ 1738811 h 4405856"/>
                <a:gd name="connsiteX218" fmla="*/ 3100210 w 5012935"/>
                <a:gd name="connsiteY218" fmla="*/ 1739037 h 4405856"/>
                <a:gd name="connsiteX219" fmla="*/ 3116313 w 5012935"/>
                <a:gd name="connsiteY219" fmla="*/ 1705927 h 4405856"/>
                <a:gd name="connsiteX220" fmla="*/ 3097489 w 5012935"/>
                <a:gd name="connsiteY220" fmla="*/ 1680300 h 4405856"/>
                <a:gd name="connsiteX221" fmla="*/ 3030361 w 5012935"/>
                <a:gd name="connsiteY221" fmla="*/ 1700257 h 4405856"/>
                <a:gd name="connsiteX222" fmla="*/ 3008589 w 5012935"/>
                <a:gd name="connsiteY222" fmla="*/ 1646736 h 4405856"/>
                <a:gd name="connsiteX223" fmla="*/ 3029907 w 5012935"/>
                <a:gd name="connsiteY223" fmla="*/ 1617026 h 4405856"/>
                <a:gd name="connsiteX224" fmla="*/ 2973437 w 5012935"/>
                <a:gd name="connsiteY224" fmla="*/ 1513612 h 4405856"/>
                <a:gd name="connsiteX225" fmla="*/ 2924906 w 5012935"/>
                <a:gd name="connsiteY225" fmla="*/ 1552393 h 4405856"/>
                <a:gd name="connsiteX226" fmla="*/ 2835551 w 5012935"/>
                <a:gd name="connsiteY226" fmla="*/ 1497737 h 4405856"/>
                <a:gd name="connsiteX227" fmla="*/ 2887485 w 5012935"/>
                <a:gd name="connsiteY227" fmla="*/ 1405208 h 4405856"/>
                <a:gd name="connsiteX228" fmla="*/ 2844623 w 5012935"/>
                <a:gd name="connsiteY228" fmla="*/ 1284105 h 4405856"/>
                <a:gd name="connsiteX229" fmla="*/ 2859364 w 5012935"/>
                <a:gd name="connsiteY229" fmla="*/ 1160053 h 4405856"/>
                <a:gd name="connsiteX230" fmla="*/ 2954614 w 5012935"/>
                <a:gd name="connsiteY230" fmla="*/ 1086348 h 4405856"/>
                <a:gd name="connsiteX231" fmla="*/ 3059843 w 5012935"/>
                <a:gd name="connsiteY231" fmla="*/ 1063896 h 4405856"/>
                <a:gd name="connsiteX232" fmla="*/ 2996796 w 5012935"/>
                <a:gd name="connsiteY232" fmla="*/ 974089 h 4405856"/>
                <a:gd name="connsiteX233" fmla="*/ 2979560 w 5012935"/>
                <a:gd name="connsiteY233" fmla="*/ 1018766 h 4405856"/>
                <a:gd name="connsiteX234" fmla="*/ 2936245 w 5012935"/>
                <a:gd name="connsiteY234" fmla="*/ 971595 h 4405856"/>
                <a:gd name="connsiteX235" fmla="*/ 2957563 w 5012935"/>
                <a:gd name="connsiteY235" fmla="*/ 886323 h 4405856"/>
                <a:gd name="connsiteX236" fmla="*/ 3030587 w 5012935"/>
                <a:gd name="connsiteY236" fmla="*/ 789032 h 4405856"/>
                <a:gd name="connsiteX237" fmla="*/ 3013578 w 5012935"/>
                <a:gd name="connsiteY237" fmla="*/ 682443 h 4405856"/>
                <a:gd name="connsiteX238" fmla="*/ 2842356 w 5012935"/>
                <a:gd name="connsiteY238" fmla="*/ 692194 h 4405856"/>
                <a:gd name="connsiteX239" fmla="*/ 2823078 w 5012935"/>
                <a:gd name="connsiteY239" fmla="*/ 734831 h 4405856"/>
                <a:gd name="connsiteX240" fmla="*/ 2790875 w 5012935"/>
                <a:gd name="connsiteY240" fmla="*/ 667248 h 4405856"/>
                <a:gd name="connsiteX241" fmla="*/ 2761165 w 5012935"/>
                <a:gd name="connsiteY241" fmla="*/ 707616 h 4405856"/>
                <a:gd name="connsiteX242" fmla="*/ 2575656 w 5012935"/>
                <a:gd name="connsiteY242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826003 w 5012935"/>
                <a:gd name="connsiteY86" fmla="*/ 2288539 h 4405856"/>
                <a:gd name="connsiteX87" fmla="*/ 840518 w 5012935"/>
                <a:gd name="connsiteY87" fmla="*/ 2324825 h 4405856"/>
                <a:gd name="connsiteX88" fmla="*/ 855032 w 5012935"/>
                <a:gd name="connsiteY88" fmla="*/ 2390139 h 4405856"/>
                <a:gd name="connsiteX89" fmla="*/ 876803 w 5012935"/>
                <a:gd name="connsiteY89" fmla="*/ 2440939 h 4405856"/>
                <a:gd name="connsiteX90" fmla="*/ 913089 w 5012935"/>
                <a:gd name="connsiteY90" fmla="*/ 2557053 h 4405856"/>
                <a:gd name="connsiteX91" fmla="*/ 934860 w 5012935"/>
                <a:gd name="connsiteY91" fmla="*/ 2622368 h 4405856"/>
                <a:gd name="connsiteX92" fmla="*/ 942118 w 5012935"/>
                <a:gd name="connsiteY92" fmla="*/ 2644139 h 4405856"/>
                <a:gd name="connsiteX93" fmla="*/ 963889 w 5012935"/>
                <a:gd name="connsiteY93" fmla="*/ 2687682 h 4405856"/>
                <a:gd name="connsiteX94" fmla="*/ 985660 w 5012935"/>
                <a:gd name="connsiteY94" fmla="*/ 2738482 h 4405856"/>
                <a:gd name="connsiteX95" fmla="*/ 992918 w 5012935"/>
                <a:gd name="connsiteY95" fmla="*/ 2767511 h 4405856"/>
                <a:gd name="connsiteX96" fmla="*/ 1029203 w 5012935"/>
                <a:gd name="connsiteY96" fmla="*/ 2818311 h 4405856"/>
                <a:gd name="connsiteX97" fmla="*/ 1050975 w 5012935"/>
                <a:gd name="connsiteY97" fmla="*/ 2876368 h 4405856"/>
                <a:gd name="connsiteX98" fmla="*/ 1072746 w 5012935"/>
                <a:gd name="connsiteY98" fmla="*/ 2898139 h 4405856"/>
                <a:gd name="connsiteX99" fmla="*/ 1109032 w 5012935"/>
                <a:gd name="connsiteY99" fmla="*/ 2970711 h 4405856"/>
                <a:gd name="connsiteX100" fmla="*/ 1145318 w 5012935"/>
                <a:gd name="connsiteY100" fmla="*/ 3021511 h 4405856"/>
                <a:gd name="connsiteX101" fmla="*/ 1152575 w 5012935"/>
                <a:gd name="connsiteY101" fmla="*/ 3043282 h 4405856"/>
                <a:gd name="connsiteX102" fmla="*/ 1203375 w 5012935"/>
                <a:gd name="connsiteY102" fmla="*/ 3108596 h 4405856"/>
                <a:gd name="connsiteX103" fmla="*/ 1232403 w 5012935"/>
                <a:gd name="connsiteY103" fmla="*/ 3173911 h 4405856"/>
                <a:gd name="connsiteX104" fmla="*/ 1254175 w 5012935"/>
                <a:gd name="connsiteY104" fmla="*/ 3202939 h 4405856"/>
                <a:gd name="connsiteX105" fmla="*/ 1268689 w 5012935"/>
                <a:gd name="connsiteY105" fmla="*/ 3260996 h 4405856"/>
                <a:gd name="connsiteX106" fmla="*/ 1275946 w 5012935"/>
                <a:gd name="connsiteY106" fmla="*/ 3282768 h 4405856"/>
                <a:gd name="connsiteX107" fmla="*/ 1283203 w 5012935"/>
                <a:gd name="connsiteY107" fmla="*/ 3311796 h 4405856"/>
                <a:gd name="connsiteX108" fmla="*/ 1290460 w 5012935"/>
                <a:gd name="connsiteY108" fmla="*/ 3377111 h 4405856"/>
                <a:gd name="connsiteX109" fmla="*/ 1312232 w 5012935"/>
                <a:gd name="connsiteY109" fmla="*/ 3435168 h 4405856"/>
                <a:gd name="connsiteX110" fmla="*/ 1341260 w 5012935"/>
                <a:gd name="connsiteY110" fmla="*/ 3478711 h 4405856"/>
                <a:gd name="connsiteX111" fmla="*/ 1370289 w 5012935"/>
                <a:gd name="connsiteY111" fmla="*/ 3529511 h 4405856"/>
                <a:gd name="connsiteX112" fmla="*/ 1399318 w 5012935"/>
                <a:gd name="connsiteY112" fmla="*/ 3551282 h 4405856"/>
                <a:gd name="connsiteX113" fmla="*/ 1442860 w 5012935"/>
                <a:gd name="connsiteY113" fmla="*/ 3594825 h 4405856"/>
                <a:gd name="connsiteX114" fmla="*/ 1471889 w 5012935"/>
                <a:gd name="connsiteY114" fmla="*/ 3616596 h 4405856"/>
                <a:gd name="connsiteX115" fmla="*/ 1508175 w 5012935"/>
                <a:gd name="connsiteY115" fmla="*/ 3660139 h 4405856"/>
                <a:gd name="connsiteX116" fmla="*/ 1537203 w 5012935"/>
                <a:gd name="connsiteY116" fmla="*/ 3681911 h 4405856"/>
                <a:gd name="connsiteX117" fmla="*/ 1609775 w 5012935"/>
                <a:gd name="connsiteY117" fmla="*/ 3747225 h 4405856"/>
                <a:gd name="connsiteX118" fmla="*/ 1646060 w 5012935"/>
                <a:gd name="connsiteY118" fmla="*/ 3790768 h 4405856"/>
                <a:gd name="connsiteX119" fmla="*/ 1667832 w 5012935"/>
                <a:gd name="connsiteY119" fmla="*/ 3805282 h 4405856"/>
                <a:gd name="connsiteX120" fmla="*/ 1704118 w 5012935"/>
                <a:gd name="connsiteY120" fmla="*/ 3848825 h 4405856"/>
                <a:gd name="connsiteX121" fmla="*/ 1733146 w 5012935"/>
                <a:gd name="connsiteY121" fmla="*/ 3870596 h 4405856"/>
                <a:gd name="connsiteX122" fmla="*/ 1827489 w 5012935"/>
                <a:gd name="connsiteY122" fmla="*/ 3914139 h 4405856"/>
                <a:gd name="connsiteX123" fmla="*/ 2277432 w 5012935"/>
                <a:gd name="connsiteY123" fmla="*/ 3899625 h 4405856"/>
                <a:gd name="connsiteX124" fmla="*/ 2328232 w 5012935"/>
                <a:gd name="connsiteY124" fmla="*/ 3885111 h 4405856"/>
                <a:gd name="connsiteX125" fmla="*/ 2415318 w 5012935"/>
                <a:gd name="connsiteY125" fmla="*/ 3877853 h 4405856"/>
                <a:gd name="connsiteX126" fmla="*/ 2495146 w 5012935"/>
                <a:gd name="connsiteY126" fmla="*/ 3863339 h 4405856"/>
                <a:gd name="connsiteX127" fmla="*/ 2553203 w 5012935"/>
                <a:gd name="connsiteY127" fmla="*/ 3856082 h 4405856"/>
                <a:gd name="connsiteX128" fmla="*/ 2582232 w 5012935"/>
                <a:gd name="connsiteY128" fmla="*/ 3841568 h 4405856"/>
                <a:gd name="connsiteX129" fmla="*/ 2647546 w 5012935"/>
                <a:gd name="connsiteY129" fmla="*/ 3819796 h 4405856"/>
                <a:gd name="connsiteX130" fmla="*/ 2683832 w 5012935"/>
                <a:gd name="connsiteY130" fmla="*/ 3805282 h 4405856"/>
                <a:gd name="connsiteX131" fmla="*/ 2785432 w 5012935"/>
                <a:gd name="connsiteY131" fmla="*/ 3790768 h 4405856"/>
                <a:gd name="connsiteX132" fmla="*/ 2814460 w 5012935"/>
                <a:gd name="connsiteY132" fmla="*/ 3783511 h 4405856"/>
                <a:gd name="connsiteX133" fmla="*/ 3434946 w 5012935"/>
                <a:gd name="connsiteY133" fmla="*/ 4130265 h 4405856"/>
                <a:gd name="connsiteX134" fmla="*/ 3521350 w 5012935"/>
                <a:gd name="connsiteY134" fmla="*/ 4316455 h 4405856"/>
                <a:gd name="connsiteX135" fmla="*/ 3581675 w 5012935"/>
                <a:gd name="connsiteY135" fmla="*/ 4375193 h 4405856"/>
                <a:gd name="connsiteX136" fmla="*/ 3592787 w 5012935"/>
                <a:gd name="connsiteY136" fmla="*/ 4345030 h 4405856"/>
                <a:gd name="connsiteX137" fmla="*/ 3638825 w 5012935"/>
                <a:gd name="connsiteY137" fmla="*/ 4318042 h 4405856"/>
                <a:gd name="connsiteX138" fmla="*/ 3689625 w 5012935"/>
                <a:gd name="connsiteY138" fmla="*/ 4391068 h 4405856"/>
                <a:gd name="connsiteX139" fmla="*/ 3738838 w 5012935"/>
                <a:gd name="connsiteY139" fmla="*/ 4394243 h 4405856"/>
                <a:gd name="connsiteX140" fmla="*/ 3694387 w 5012935"/>
                <a:gd name="connsiteY140" fmla="*/ 4300581 h 4405856"/>
                <a:gd name="connsiteX141" fmla="*/ 3651525 w 5012935"/>
                <a:gd name="connsiteY141" fmla="*/ 4232318 h 4405856"/>
                <a:gd name="connsiteX142" fmla="*/ 3694388 w 5012935"/>
                <a:gd name="connsiteY142" fmla="*/ 4216442 h 4405856"/>
                <a:gd name="connsiteX143" fmla="*/ 3675337 w 5012935"/>
                <a:gd name="connsiteY143" fmla="*/ 4175168 h 4405856"/>
                <a:gd name="connsiteX144" fmla="*/ 3727725 w 5012935"/>
                <a:gd name="connsiteY144" fmla="*/ 4184693 h 4405856"/>
                <a:gd name="connsiteX145" fmla="*/ 3707088 w 5012935"/>
                <a:gd name="connsiteY145" fmla="*/ 4151355 h 4405856"/>
                <a:gd name="connsiteX146" fmla="*/ 3728407 w 5012935"/>
                <a:gd name="connsiteY146" fmla="*/ 4134801 h 4405856"/>
                <a:gd name="connsiteX147" fmla="*/ 3849510 w 5012935"/>
                <a:gd name="connsiteY147" fmla="*/ 4220074 h 4405856"/>
                <a:gd name="connsiteX148" fmla="*/ 3884887 w 5012935"/>
                <a:gd name="connsiteY148" fmla="*/ 4206917 h 4405856"/>
                <a:gd name="connsiteX149" fmla="*/ 3937274 w 5012935"/>
                <a:gd name="connsiteY149" fmla="*/ 4272006 h 4405856"/>
                <a:gd name="connsiteX150" fmla="*/ 3957912 w 5012935"/>
                <a:gd name="connsiteY150" fmla="*/ 4330743 h 4405856"/>
                <a:gd name="connsiteX151" fmla="*/ 4065862 w 5012935"/>
                <a:gd name="connsiteY151" fmla="*/ 4349792 h 4405856"/>
                <a:gd name="connsiteX152" fmla="*/ 4005538 w 5012935"/>
                <a:gd name="connsiteY152" fmla="*/ 4283117 h 4405856"/>
                <a:gd name="connsiteX153" fmla="*/ 4002362 w 5012935"/>
                <a:gd name="connsiteY153" fmla="*/ 4214855 h 4405856"/>
                <a:gd name="connsiteX154" fmla="*/ 4056337 w 5012935"/>
                <a:gd name="connsiteY154" fmla="*/ 4270418 h 4405856"/>
                <a:gd name="connsiteX155" fmla="*/ 4105550 w 5012935"/>
                <a:gd name="connsiteY155" fmla="*/ 4275180 h 4405856"/>
                <a:gd name="connsiteX156" fmla="*/ 4099200 w 5012935"/>
                <a:gd name="connsiteY156" fmla="*/ 4225968 h 4405856"/>
                <a:gd name="connsiteX157" fmla="*/ 4159525 w 5012935"/>
                <a:gd name="connsiteY157" fmla="*/ 4230730 h 4405856"/>
                <a:gd name="connsiteX158" fmla="*/ 4221437 w 5012935"/>
                <a:gd name="connsiteY158" fmla="*/ 4273592 h 4405856"/>
                <a:gd name="connsiteX159" fmla="*/ 4253187 w 5012935"/>
                <a:gd name="connsiteY159" fmla="*/ 4260893 h 4405856"/>
                <a:gd name="connsiteX160" fmla="*/ 4246838 w 5012935"/>
                <a:gd name="connsiteY160" fmla="*/ 4225968 h 4405856"/>
                <a:gd name="connsiteX161" fmla="*/ 4288113 w 5012935"/>
                <a:gd name="connsiteY161" fmla="*/ 4202156 h 4405856"/>
                <a:gd name="connsiteX162" fmla="*/ 4372250 w 5012935"/>
                <a:gd name="connsiteY162" fmla="*/ 4259306 h 4405856"/>
                <a:gd name="connsiteX163" fmla="*/ 4389713 w 5012935"/>
                <a:gd name="connsiteY163" fmla="*/ 4157708 h 4405856"/>
                <a:gd name="connsiteX164" fmla="*/ 4364313 w 5012935"/>
                <a:gd name="connsiteY164" fmla="*/ 4135482 h 4405856"/>
                <a:gd name="connsiteX165" fmla="*/ 4291287 w 5012935"/>
                <a:gd name="connsiteY165" fmla="*/ 4092619 h 4405856"/>
                <a:gd name="connsiteX166" fmla="*/ 4313512 w 5012935"/>
                <a:gd name="connsiteY166" fmla="*/ 4067220 h 4405856"/>
                <a:gd name="connsiteX167" fmla="*/ 4334150 w 5012935"/>
                <a:gd name="connsiteY167" fmla="*/ 4044994 h 4405856"/>
                <a:gd name="connsiteX168" fmla="*/ 4388125 w 5012935"/>
                <a:gd name="connsiteY168" fmla="*/ 4076745 h 4405856"/>
                <a:gd name="connsiteX169" fmla="*/ 4394475 w 5012935"/>
                <a:gd name="connsiteY169" fmla="*/ 4032295 h 4405856"/>
                <a:gd name="connsiteX170" fmla="*/ 4338912 w 5012935"/>
                <a:gd name="connsiteY170" fmla="*/ 4008482 h 4405856"/>
                <a:gd name="connsiteX171" fmla="*/ 4337325 w 5012935"/>
                <a:gd name="connsiteY171" fmla="*/ 3998958 h 4405856"/>
                <a:gd name="connsiteX172" fmla="*/ 4324624 w 5012935"/>
                <a:gd name="connsiteY172" fmla="*/ 3960859 h 4405856"/>
                <a:gd name="connsiteX173" fmla="*/ 4330974 w 5012935"/>
                <a:gd name="connsiteY173" fmla="*/ 3913233 h 4405856"/>
                <a:gd name="connsiteX174" fmla="*/ 4342087 w 5012935"/>
                <a:gd name="connsiteY174" fmla="*/ 3857670 h 4405856"/>
                <a:gd name="connsiteX175" fmla="*/ 4303987 w 5012935"/>
                <a:gd name="connsiteY175" fmla="*/ 3827508 h 4405856"/>
                <a:gd name="connsiteX176" fmla="*/ 4337324 w 5012935"/>
                <a:gd name="connsiteY176" fmla="*/ 3817983 h 4405856"/>
                <a:gd name="connsiteX177" fmla="*/ 4315099 w 5012935"/>
                <a:gd name="connsiteY177" fmla="*/ 3781470 h 4405856"/>
                <a:gd name="connsiteX178" fmla="*/ 4353200 w 5012935"/>
                <a:gd name="connsiteY178" fmla="*/ 3776709 h 4405856"/>
                <a:gd name="connsiteX179" fmla="*/ 4359549 w 5012935"/>
                <a:gd name="connsiteY179" fmla="*/ 3743370 h 4405856"/>
                <a:gd name="connsiteX180" fmla="*/ 4421463 w 5012935"/>
                <a:gd name="connsiteY180" fmla="*/ 3752897 h 4405856"/>
                <a:gd name="connsiteX181" fmla="*/ 4454576 w 5012935"/>
                <a:gd name="connsiteY181" fmla="*/ 3768089 h 4405856"/>
                <a:gd name="connsiteX182" fmla="*/ 4420783 w 5012935"/>
                <a:gd name="connsiteY182" fmla="*/ 3809137 h 4405856"/>
                <a:gd name="connsiteX183" fmla="*/ 4459791 w 5012935"/>
                <a:gd name="connsiteY183" fmla="*/ 3916633 h 4405856"/>
                <a:gd name="connsiteX184" fmla="*/ 4512178 w 5012935"/>
                <a:gd name="connsiteY184" fmla="*/ 3947931 h 4405856"/>
                <a:gd name="connsiteX185" fmla="*/ 4564112 w 5012935"/>
                <a:gd name="connsiteY185" fmla="*/ 3905749 h 4405856"/>
                <a:gd name="connsiteX186" fmla="*/ 4649837 w 5012935"/>
                <a:gd name="connsiteY186" fmla="*/ 3857216 h 4405856"/>
                <a:gd name="connsiteX187" fmla="*/ 4632601 w 5012935"/>
                <a:gd name="connsiteY187" fmla="*/ 3768315 h 4405856"/>
                <a:gd name="connsiteX188" fmla="*/ 4709935 w 5012935"/>
                <a:gd name="connsiteY188" fmla="*/ 3635646 h 4405856"/>
                <a:gd name="connsiteX189" fmla="*/ 5002489 w 5012935"/>
                <a:gd name="connsiteY189" fmla="*/ 3302498 h 4405856"/>
                <a:gd name="connsiteX190" fmla="*/ 4921072 w 5012935"/>
                <a:gd name="connsiteY190" fmla="*/ 3293426 h 4405856"/>
                <a:gd name="connsiteX191" fmla="*/ 4925609 w 5012935"/>
                <a:gd name="connsiteY191" fmla="*/ 3201578 h 4405856"/>
                <a:gd name="connsiteX192" fmla="*/ 4876622 w 5012935"/>
                <a:gd name="connsiteY192" fmla="*/ 3176406 h 4405856"/>
                <a:gd name="connsiteX193" fmla="*/ 4792485 w 5012935"/>
                <a:gd name="connsiteY193" fmla="*/ 3207928 h 4405856"/>
                <a:gd name="connsiteX194" fmla="*/ 4755746 w 5012935"/>
                <a:gd name="connsiteY194" fmla="*/ 3171643 h 4405856"/>
                <a:gd name="connsiteX195" fmla="*/ 4800423 w 5012935"/>
                <a:gd name="connsiteY195" fmla="*/ 3148738 h 4405856"/>
                <a:gd name="connsiteX196" fmla="*/ 4671156 w 5012935"/>
                <a:gd name="connsiteY196" fmla="*/ 2935559 h 4405856"/>
                <a:gd name="connsiteX197" fmla="*/ 4686122 w 5012935"/>
                <a:gd name="connsiteY197" fmla="*/ 2905396 h 4405856"/>
                <a:gd name="connsiteX198" fmla="*/ 4662537 w 5012935"/>
                <a:gd name="connsiteY198" fmla="*/ 2789736 h 4405856"/>
                <a:gd name="connsiteX199" fmla="*/ 4503788 w 5012935"/>
                <a:gd name="connsiteY199" fmla="*/ 2778850 h 4405856"/>
                <a:gd name="connsiteX200" fmla="*/ 4470450 w 5012935"/>
                <a:gd name="connsiteY200" fmla="*/ 2827608 h 4405856"/>
                <a:gd name="connsiteX201" fmla="*/ 4381550 w 5012935"/>
                <a:gd name="connsiteY201" fmla="*/ 2842124 h 4405856"/>
                <a:gd name="connsiteX202" fmla="*/ 4387900 w 5012935"/>
                <a:gd name="connsiteY202" fmla="*/ 2820125 h 4405856"/>
                <a:gd name="connsiteX203" fmla="*/ 4334378 w 5012935"/>
                <a:gd name="connsiteY203" fmla="*/ 2804024 h 4405856"/>
                <a:gd name="connsiteX204" fmla="*/ 4309659 w 5012935"/>
                <a:gd name="connsiteY204" fmla="*/ 2638923 h 4405856"/>
                <a:gd name="connsiteX205" fmla="*/ 4029352 w 5012935"/>
                <a:gd name="connsiteY205" fmla="*/ 2572248 h 4405856"/>
                <a:gd name="connsiteX206" fmla="*/ 3893053 w 5012935"/>
                <a:gd name="connsiteY206" fmla="*/ 2615564 h 4405856"/>
                <a:gd name="connsiteX207" fmla="*/ 3761064 w 5012935"/>
                <a:gd name="connsiteY207" fmla="*/ 2608080 h 4405856"/>
                <a:gd name="connsiteX208" fmla="*/ 3628621 w 5012935"/>
                <a:gd name="connsiteY208" fmla="*/ 2497182 h 4405856"/>
                <a:gd name="connsiteX209" fmla="*/ 3415443 w 5012935"/>
                <a:gd name="connsiteY209" fmla="*/ 2193969 h 4405856"/>
                <a:gd name="connsiteX210" fmla="*/ 3016981 w 5012935"/>
                <a:gd name="connsiteY210" fmla="*/ 2054496 h 4405856"/>
                <a:gd name="connsiteX211" fmla="*/ 2780443 w 5012935"/>
                <a:gd name="connsiteY211" fmla="*/ 1741532 h 4405856"/>
                <a:gd name="connsiteX212" fmla="*/ 2814234 w 5012935"/>
                <a:gd name="connsiteY212" fmla="*/ 1716586 h 4405856"/>
                <a:gd name="connsiteX213" fmla="*/ 2873878 w 5012935"/>
                <a:gd name="connsiteY213" fmla="*/ 1799589 h 4405856"/>
                <a:gd name="connsiteX214" fmla="*/ 2894062 w 5012935"/>
                <a:gd name="connsiteY214" fmla="*/ 1782126 h 4405856"/>
                <a:gd name="connsiteX215" fmla="*/ 2937152 w 5012935"/>
                <a:gd name="connsiteY215" fmla="*/ 1812970 h 4405856"/>
                <a:gd name="connsiteX216" fmla="*/ 3025825 w 5012935"/>
                <a:gd name="connsiteY216" fmla="*/ 1759221 h 4405856"/>
                <a:gd name="connsiteX217" fmla="*/ 3041927 w 5012935"/>
                <a:gd name="connsiteY217" fmla="*/ 1738811 h 4405856"/>
                <a:gd name="connsiteX218" fmla="*/ 3100210 w 5012935"/>
                <a:gd name="connsiteY218" fmla="*/ 1739037 h 4405856"/>
                <a:gd name="connsiteX219" fmla="*/ 3116313 w 5012935"/>
                <a:gd name="connsiteY219" fmla="*/ 1705927 h 4405856"/>
                <a:gd name="connsiteX220" fmla="*/ 3097489 w 5012935"/>
                <a:gd name="connsiteY220" fmla="*/ 1680300 h 4405856"/>
                <a:gd name="connsiteX221" fmla="*/ 3030361 w 5012935"/>
                <a:gd name="connsiteY221" fmla="*/ 1700257 h 4405856"/>
                <a:gd name="connsiteX222" fmla="*/ 3008589 w 5012935"/>
                <a:gd name="connsiteY222" fmla="*/ 1646736 h 4405856"/>
                <a:gd name="connsiteX223" fmla="*/ 3029907 w 5012935"/>
                <a:gd name="connsiteY223" fmla="*/ 1617026 h 4405856"/>
                <a:gd name="connsiteX224" fmla="*/ 2973437 w 5012935"/>
                <a:gd name="connsiteY224" fmla="*/ 1513612 h 4405856"/>
                <a:gd name="connsiteX225" fmla="*/ 2924906 w 5012935"/>
                <a:gd name="connsiteY225" fmla="*/ 1552393 h 4405856"/>
                <a:gd name="connsiteX226" fmla="*/ 2835551 w 5012935"/>
                <a:gd name="connsiteY226" fmla="*/ 1497737 h 4405856"/>
                <a:gd name="connsiteX227" fmla="*/ 2887485 w 5012935"/>
                <a:gd name="connsiteY227" fmla="*/ 1405208 h 4405856"/>
                <a:gd name="connsiteX228" fmla="*/ 2844623 w 5012935"/>
                <a:gd name="connsiteY228" fmla="*/ 1284105 h 4405856"/>
                <a:gd name="connsiteX229" fmla="*/ 2859364 w 5012935"/>
                <a:gd name="connsiteY229" fmla="*/ 1160053 h 4405856"/>
                <a:gd name="connsiteX230" fmla="*/ 2954614 w 5012935"/>
                <a:gd name="connsiteY230" fmla="*/ 1086348 h 4405856"/>
                <a:gd name="connsiteX231" fmla="*/ 3059843 w 5012935"/>
                <a:gd name="connsiteY231" fmla="*/ 1063896 h 4405856"/>
                <a:gd name="connsiteX232" fmla="*/ 2996796 w 5012935"/>
                <a:gd name="connsiteY232" fmla="*/ 974089 h 4405856"/>
                <a:gd name="connsiteX233" fmla="*/ 2979560 w 5012935"/>
                <a:gd name="connsiteY233" fmla="*/ 1018766 h 4405856"/>
                <a:gd name="connsiteX234" fmla="*/ 2936245 w 5012935"/>
                <a:gd name="connsiteY234" fmla="*/ 971595 h 4405856"/>
                <a:gd name="connsiteX235" fmla="*/ 2957563 w 5012935"/>
                <a:gd name="connsiteY235" fmla="*/ 886323 h 4405856"/>
                <a:gd name="connsiteX236" fmla="*/ 3030587 w 5012935"/>
                <a:gd name="connsiteY236" fmla="*/ 789032 h 4405856"/>
                <a:gd name="connsiteX237" fmla="*/ 3013578 w 5012935"/>
                <a:gd name="connsiteY237" fmla="*/ 682443 h 4405856"/>
                <a:gd name="connsiteX238" fmla="*/ 2842356 w 5012935"/>
                <a:gd name="connsiteY238" fmla="*/ 692194 h 4405856"/>
                <a:gd name="connsiteX239" fmla="*/ 2823078 w 5012935"/>
                <a:gd name="connsiteY239" fmla="*/ 734831 h 4405856"/>
                <a:gd name="connsiteX240" fmla="*/ 2790875 w 5012935"/>
                <a:gd name="connsiteY240" fmla="*/ 667248 h 4405856"/>
                <a:gd name="connsiteX241" fmla="*/ 2761165 w 5012935"/>
                <a:gd name="connsiteY241" fmla="*/ 707616 h 4405856"/>
                <a:gd name="connsiteX242" fmla="*/ 2575656 w 5012935"/>
                <a:gd name="connsiteY242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317781 w 5012935"/>
                <a:gd name="connsiteY86" fmla="*/ 1393874 h 4405856"/>
                <a:gd name="connsiteX87" fmla="*/ 826003 w 5012935"/>
                <a:gd name="connsiteY87" fmla="*/ 2288539 h 4405856"/>
                <a:gd name="connsiteX88" fmla="*/ 840518 w 5012935"/>
                <a:gd name="connsiteY88" fmla="*/ 2324825 h 4405856"/>
                <a:gd name="connsiteX89" fmla="*/ 855032 w 5012935"/>
                <a:gd name="connsiteY89" fmla="*/ 2390139 h 4405856"/>
                <a:gd name="connsiteX90" fmla="*/ 876803 w 5012935"/>
                <a:gd name="connsiteY90" fmla="*/ 2440939 h 4405856"/>
                <a:gd name="connsiteX91" fmla="*/ 913089 w 5012935"/>
                <a:gd name="connsiteY91" fmla="*/ 2557053 h 4405856"/>
                <a:gd name="connsiteX92" fmla="*/ 934860 w 5012935"/>
                <a:gd name="connsiteY92" fmla="*/ 2622368 h 4405856"/>
                <a:gd name="connsiteX93" fmla="*/ 942118 w 5012935"/>
                <a:gd name="connsiteY93" fmla="*/ 2644139 h 4405856"/>
                <a:gd name="connsiteX94" fmla="*/ 963889 w 5012935"/>
                <a:gd name="connsiteY94" fmla="*/ 2687682 h 4405856"/>
                <a:gd name="connsiteX95" fmla="*/ 985660 w 5012935"/>
                <a:gd name="connsiteY95" fmla="*/ 2738482 h 4405856"/>
                <a:gd name="connsiteX96" fmla="*/ 992918 w 5012935"/>
                <a:gd name="connsiteY96" fmla="*/ 2767511 h 4405856"/>
                <a:gd name="connsiteX97" fmla="*/ 1029203 w 5012935"/>
                <a:gd name="connsiteY97" fmla="*/ 2818311 h 4405856"/>
                <a:gd name="connsiteX98" fmla="*/ 1050975 w 5012935"/>
                <a:gd name="connsiteY98" fmla="*/ 2876368 h 4405856"/>
                <a:gd name="connsiteX99" fmla="*/ 1072746 w 5012935"/>
                <a:gd name="connsiteY99" fmla="*/ 2898139 h 4405856"/>
                <a:gd name="connsiteX100" fmla="*/ 1109032 w 5012935"/>
                <a:gd name="connsiteY100" fmla="*/ 2970711 h 4405856"/>
                <a:gd name="connsiteX101" fmla="*/ 1145318 w 5012935"/>
                <a:gd name="connsiteY101" fmla="*/ 3021511 h 4405856"/>
                <a:gd name="connsiteX102" fmla="*/ 1152575 w 5012935"/>
                <a:gd name="connsiteY102" fmla="*/ 3043282 h 4405856"/>
                <a:gd name="connsiteX103" fmla="*/ 1203375 w 5012935"/>
                <a:gd name="connsiteY103" fmla="*/ 3108596 h 4405856"/>
                <a:gd name="connsiteX104" fmla="*/ 1232403 w 5012935"/>
                <a:gd name="connsiteY104" fmla="*/ 3173911 h 4405856"/>
                <a:gd name="connsiteX105" fmla="*/ 1254175 w 5012935"/>
                <a:gd name="connsiteY105" fmla="*/ 3202939 h 4405856"/>
                <a:gd name="connsiteX106" fmla="*/ 1268689 w 5012935"/>
                <a:gd name="connsiteY106" fmla="*/ 3260996 h 4405856"/>
                <a:gd name="connsiteX107" fmla="*/ 1275946 w 5012935"/>
                <a:gd name="connsiteY107" fmla="*/ 3282768 h 4405856"/>
                <a:gd name="connsiteX108" fmla="*/ 1283203 w 5012935"/>
                <a:gd name="connsiteY108" fmla="*/ 3311796 h 4405856"/>
                <a:gd name="connsiteX109" fmla="*/ 1290460 w 5012935"/>
                <a:gd name="connsiteY109" fmla="*/ 3377111 h 4405856"/>
                <a:gd name="connsiteX110" fmla="*/ 1312232 w 5012935"/>
                <a:gd name="connsiteY110" fmla="*/ 3435168 h 4405856"/>
                <a:gd name="connsiteX111" fmla="*/ 1341260 w 5012935"/>
                <a:gd name="connsiteY111" fmla="*/ 3478711 h 4405856"/>
                <a:gd name="connsiteX112" fmla="*/ 1370289 w 5012935"/>
                <a:gd name="connsiteY112" fmla="*/ 3529511 h 4405856"/>
                <a:gd name="connsiteX113" fmla="*/ 1399318 w 5012935"/>
                <a:gd name="connsiteY113" fmla="*/ 3551282 h 4405856"/>
                <a:gd name="connsiteX114" fmla="*/ 1442860 w 5012935"/>
                <a:gd name="connsiteY114" fmla="*/ 3594825 h 4405856"/>
                <a:gd name="connsiteX115" fmla="*/ 1471889 w 5012935"/>
                <a:gd name="connsiteY115" fmla="*/ 3616596 h 4405856"/>
                <a:gd name="connsiteX116" fmla="*/ 1508175 w 5012935"/>
                <a:gd name="connsiteY116" fmla="*/ 3660139 h 4405856"/>
                <a:gd name="connsiteX117" fmla="*/ 1537203 w 5012935"/>
                <a:gd name="connsiteY117" fmla="*/ 3681911 h 4405856"/>
                <a:gd name="connsiteX118" fmla="*/ 1609775 w 5012935"/>
                <a:gd name="connsiteY118" fmla="*/ 3747225 h 4405856"/>
                <a:gd name="connsiteX119" fmla="*/ 1646060 w 5012935"/>
                <a:gd name="connsiteY119" fmla="*/ 3790768 h 4405856"/>
                <a:gd name="connsiteX120" fmla="*/ 1667832 w 5012935"/>
                <a:gd name="connsiteY120" fmla="*/ 3805282 h 4405856"/>
                <a:gd name="connsiteX121" fmla="*/ 1704118 w 5012935"/>
                <a:gd name="connsiteY121" fmla="*/ 3848825 h 4405856"/>
                <a:gd name="connsiteX122" fmla="*/ 1733146 w 5012935"/>
                <a:gd name="connsiteY122" fmla="*/ 3870596 h 4405856"/>
                <a:gd name="connsiteX123" fmla="*/ 1827489 w 5012935"/>
                <a:gd name="connsiteY123" fmla="*/ 3914139 h 4405856"/>
                <a:gd name="connsiteX124" fmla="*/ 2277432 w 5012935"/>
                <a:gd name="connsiteY124" fmla="*/ 3899625 h 4405856"/>
                <a:gd name="connsiteX125" fmla="*/ 2328232 w 5012935"/>
                <a:gd name="connsiteY125" fmla="*/ 3885111 h 4405856"/>
                <a:gd name="connsiteX126" fmla="*/ 2415318 w 5012935"/>
                <a:gd name="connsiteY126" fmla="*/ 3877853 h 4405856"/>
                <a:gd name="connsiteX127" fmla="*/ 2495146 w 5012935"/>
                <a:gd name="connsiteY127" fmla="*/ 3863339 h 4405856"/>
                <a:gd name="connsiteX128" fmla="*/ 2553203 w 5012935"/>
                <a:gd name="connsiteY128" fmla="*/ 3856082 h 4405856"/>
                <a:gd name="connsiteX129" fmla="*/ 2582232 w 5012935"/>
                <a:gd name="connsiteY129" fmla="*/ 3841568 h 4405856"/>
                <a:gd name="connsiteX130" fmla="*/ 2647546 w 5012935"/>
                <a:gd name="connsiteY130" fmla="*/ 3819796 h 4405856"/>
                <a:gd name="connsiteX131" fmla="*/ 2683832 w 5012935"/>
                <a:gd name="connsiteY131" fmla="*/ 3805282 h 4405856"/>
                <a:gd name="connsiteX132" fmla="*/ 2785432 w 5012935"/>
                <a:gd name="connsiteY132" fmla="*/ 3790768 h 4405856"/>
                <a:gd name="connsiteX133" fmla="*/ 2814460 w 5012935"/>
                <a:gd name="connsiteY133" fmla="*/ 3783511 h 4405856"/>
                <a:gd name="connsiteX134" fmla="*/ 3434946 w 5012935"/>
                <a:gd name="connsiteY134" fmla="*/ 4130265 h 4405856"/>
                <a:gd name="connsiteX135" fmla="*/ 3521350 w 5012935"/>
                <a:gd name="connsiteY135" fmla="*/ 4316455 h 4405856"/>
                <a:gd name="connsiteX136" fmla="*/ 3581675 w 5012935"/>
                <a:gd name="connsiteY136" fmla="*/ 4375193 h 4405856"/>
                <a:gd name="connsiteX137" fmla="*/ 3592787 w 5012935"/>
                <a:gd name="connsiteY137" fmla="*/ 4345030 h 4405856"/>
                <a:gd name="connsiteX138" fmla="*/ 3638825 w 5012935"/>
                <a:gd name="connsiteY138" fmla="*/ 4318042 h 4405856"/>
                <a:gd name="connsiteX139" fmla="*/ 3689625 w 5012935"/>
                <a:gd name="connsiteY139" fmla="*/ 4391068 h 4405856"/>
                <a:gd name="connsiteX140" fmla="*/ 3738838 w 5012935"/>
                <a:gd name="connsiteY140" fmla="*/ 4394243 h 4405856"/>
                <a:gd name="connsiteX141" fmla="*/ 3694387 w 5012935"/>
                <a:gd name="connsiteY141" fmla="*/ 4300581 h 4405856"/>
                <a:gd name="connsiteX142" fmla="*/ 3651525 w 5012935"/>
                <a:gd name="connsiteY142" fmla="*/ 4232318 h 4405856"/>
                <a:gd name="connsiteX143" fmla="*/ 3694388 w 5012935"/>
                <a:gd name="connsiteY143" fmla="*/ 4216442 h 4405856"/>
                <a:gd name="connsiteX144" fmla="*/ 3675337 w 5012935"/>
                <a:gd name="connsiteY144" fmla="*/ 4175168 h 4405856"/>
                <a:gd name="connsiteX145" fmla="*/ 3727725 w 5012935"/>
                <a:gd name="connsiteY145" fmla="*/ 4184693 h 4405856"/>
                <a:gd name="connsiteX146" fmla="*/ 3707088 w 5012935"/>
                <a:gd name="connsiteY146" fmla="*/ 4151355 h 4405856"/>
                <a:gd name="connsiteX147" fmla="*/ 3728407 w 5012935"/>
                <a:gd name="connsiteY147" fmla="*/ 4134801 h 4405856"/>
                <a:gd name="connsiteX148" fmla="*/ 3849510 w 5012935"/>
                <a:gd name="connsiteY148" fmla="*/ 4220074 h 4405856"/>
                <a:gd name="connsiteX149" fmla="*/ 3884887 w 5012935"/>
                <a:gd name="connsiteY149" fmla="*/ 4206917 h 4405856"/>
                <a:gd name="connsiteX150" fmla="*/ 3937274 w 5012935"/>
                <a:gd name="connsiteY150" fmla="*/ 4272006 h 4405856"/>
                <a:gd name="connsiteX151" fmla="*/ 3957912 w 5012935"/>
                <a:gd name="connsiteY151" fmla="*/ 4330743 h 4405856"/>
                <a:gd name="connsiteX152" fmla="*/ 4065862 w 5012935"/>
                <a:gd name="connsiteY152" fmla="*/ 4349792 h 4405856"/>
                <a:gd name="connsiteX153" fmla="*/ 4005538 w 5012935"/>
                <a:gd name="connsiteY153" fmla="*/ 4283117 h 4405856"/>
                <a:gd name="connsiteX154" fmla="*/ 4002362 w 5012935"/>
                <a:gd name="connsiteY154" fmla="*/ 4214855 h 4405856"/>
                <a:gd name="connsiteX155" fmla="*/ 4056337 w 5012935"/>
                <a:gd name="connsiteY155" fmla="*/ 4270418 h 4405856"/>
                <a:gd name="connsiteX156" fmla="*/ 4105550 w 5012935"/>
                <a:gd name="connsiteY156" fmla="*/ 4275180 h 4405856"/>
                <a:gd name="connsiteX157" fmla="*/ 4099200 w 5012935"/>
                <a:gd name="connsiteY157" fmla="*/ 4225968 h 4405856"/>
                <a:gd name="connsiteX158" fmla="*/ 4159525 w 5012935"/>
                <a:gd name="connsiteY158" fmla="*/ 4230730 h 4405856"/>
                <a:gd name="connsiteX159" fmla="*/ 4221437 w 5012935"/>
                <a:gd name="connsiteY159" fmla="*/ 4273592 h 4405856"/>
                <a:gd name="connsiteX160" fmla="*/ 4253187 w 5012935"/>
                <a:gd name="connsiteY160" fmla="*/ 4260893 h 4405856"/>
                <a:gd name="connsiteX161" fmla="*/ 4246838 w 5012935"/>
                <a:gd name="connsiteY161" fmla="*/ 4225968 h 4405856"/>
                <a:gd name="connsiteX162" fmla="*/ 4288113 w 5012935"/>
                <a:gd name="connsiteY162" fmla="*/ 4202156 h 4405856"/>
                <a:gd name="connsiteX163" fmla="*/ 4372250 w 5012935"/>
                <a:gd name="connsiteY163" fmla="*/ 4259306 h 4405856"/>
                <a:gd name="connsiteX164" fmla="*/ 4389713 w 5012935"/>
                <a:gd name="connsiteY164" fmla="*/ 4157708 h 4405856"/>
                <a:gd name="connsiteX165" fmla="*/ 4364313 w 5012935"/>
                <a:gd name="connsiteY165" fmla="*/ 4135482 h 4405856"/>
                <a:gd name="connsiteX166" fmla="*/ 4291287 w 5012935"/>
                <a:gd name="connsiteY166" fmla="*/ 4092619 h 4405856"/>
                <a:gd name="connsiteX167" fmla="*/ 4313512 w 5012935"/>
                <a:gd name="connsiteY167" fmla="*/ 4067220 h 4405856"/>
                <a:gd name="connsiteX168" fmla="*/ 4334150 w 5012935"/>
                <a:gd name="connsiteY168" fmla="*/ 4044994 h 4405856"/>
                <a:gd name="connsiteX169" fmla="*/ 4388125 w 5012935"/>
                <a:gd name="connsiteY169" fmla="*/ 4076745 h 4405856"/>
                <a:gd name="connsiteX170" fmla="*/ 4394475 w 5012935"/>
                <a:gd name="connsiteY170" fmla="*/ 4032295 h 4405856"/>
                <a:gd name="connsiteX171" fmla="*/ 4338912 w 5012935"/>
                <a:gd name="connsiteY171" fmla="*/ 4008482 h 4405856"/>
                <a:gd name="connsiteX172" fmla="*/ 4337325 w 5012935"/>
                <a:gd name="connsiteY172" fmla="*/ 3998958 h 4405856"/>
                <a:gd name="connsiteX173" fmla="*/ 4324624 w 5012935"/>
                <a:gd name="connsiteY173" fmla="*/ 3960859 h 4405856"/>
                <a:gd name="connsiteX174" fmla="*/ 4330974 w 5012935"/>
                <a:gd name="connsiteY174" fmla="*/ 3913233 h 4405856"/>
                <a:gd name="connsiteX175" fmla="*/ 4342087 w 5012935"/>
                <a:gd name="connsiteY175" fmla="*/ 3857670 h 4405856"/>
                <a:gd name="connsiteX176" fmla="*/ 4303987 w 5012935"/>
                <a:gd name="connsiteY176" fmla="*/ 3827508 h 4405856"/>
                <a:gd name="connsiteX177" fmla="*/ 4337324 w 5012935"/>
                <a:gd name="connsiteY177" fmla="*/ 3817983 h 4405856"/>
                <a:gd name="connsiteX178" fmla="*/ 4315099 w 5012935"/>
                <a:gd name="connsiteY178" fmla="*/ 3781470 h 4405856"/>
                <a:gd name="connsiteX179" fmla="*/ 4353200 w 5012935"/>
                <a:gd name="connsiteY179" fmla="*/ 3776709 h 4405856"/>
                <a:gd name="connsiteX180" fmla="*/ 4359549 w 5012935"/>
                <a:gd name="connsiteY180" fmla="*/ 3743370 h 4405856"/>
                <a:gd name="connsiteX181" fmla="*/ 4421463 w 5012935"/>
                <a:gd name="connsiteY181" fmla="*/ 3752897 h 4405856"/>
                <a:gd name="connsiteX182" fmla="*/ 4454576 w 5012935"/>
                <a:gd name="connsiteY182" fmla="*/ 3768089 h 4405856"/>
                <a:gd name="connsiteX183" fmla="*/ 4420783 w 5012935"/>
                <a:gd name="connsiteY183" fmla="*/ 3809137 h 4405856"/>
                <a:gd name="connsiteX184" fmla="*/ 4459791 w 5012935"/>
                <a:gd name="connsiteY184" fmla="*/ 3916633 h 4405856"/>
                <a:gd name="connsiteX185" fmla="*/ 4512178 w 5012935"/>
                <a:gd name="connsiteY185" fmla="*/ 3947931 h 4405856"/>
                <a:gd name="connsiteX186" fmla="*/ 4564112 w 5012935"/>
                <a:gd name="connsiteY186" fmla="*/ 3905749 h 4405856"/>
                <a:gd name="connsiteX187" fmla="*/ 4649837 w 5012935"/>
                <a:gd name="connsiteY187" fmla="*/ 3857216 h 4405856"/>
                <a:gd name="connsiteX188" fmla="*/ 4632601 w 5012935"/>
                <a:gd name="connsiteY188" fmla="*/ 3768315 h 4405856"/>
                <a:gd name="connsiteX189" fmla="*/ 4709935 w 5012935"/>
                <a:gd name="connsiteY189" fmla="*/ 3635646 h 4405856"/>
                <a:gd name="connsiteX190" fmla="*/ 5002489 w 5012935"/>
                <a:gd name="connsiteY190" fmla="*/ 3302498 h 4405856"/>
                <a:gd name="connsiteX191" fmla="*/ 4921072 w 5012935"/>
                <a:gd name="connsiteY191" fmla="*/ 3293426 h 4405856"/>
                <a:gd name="connsiteX192" fmla="*/ 4925609 w 5012935"/>
                <a:gd name="connsiteY192" fmla="*/ 3201578 h 4405856"/>
                <a:gd name="connsiteX193" fmla="*/ 4876622 w 5012935"/>
                <a:gd name="connsiteY193" fmla="*/ 3176406 h 4405856"/>
                <a:gd name="connsiteX194" fmla="*/ 4792485 w 5012935"/>
                <a:gd name="connsiteY194" fmla="*/ 3207928 h 4405856"/>
                <a:gd name="connsiteX195" fmla="*/ 4755746 w 5012935"/>
                <a:gd name="connsiteY195" fmla="*/ 3171643 h 4405856"/>
                <a:gd name="connsiteX196" fmla="*/ 4800423 w 5012935"/>
                <a:gd name="connsiteY196" fmla="*/ 3148738 h 4405856"/>
                <a:gd name="connsiteX197" fmla="*/ 4671156 w 5012935"/>
                <a:gd name="connsiteY197" fmla="*/ 2935559 h 4405856"/>
                <a:gd name="connsiteX198" fmla="*/ 4686122 w 5012935"/>
                <a:gd name="connsiteY198" fmla="*/ 2905396 h 4405856"/>
                <a:gd name="connsiteX199" fmla="*/ 4662537 w 5012935"/>
                <a:gd name="connsiteY199" fmla="*/ 2789736 h 4405856"/>
                <a:gd name="connsiteX200" fmla="*/ 4503788 w 5012935"/>
                <a:gd name="connsiteY200" fmla="*/ 2778850 h 4405856"/>
                <a:gd name="connsiteX201" fmla="*/ 4470450 w 5012935"/>
                <a:gd name="connsiteY201" fmla="*/ 2827608 h 4405856"/>
                <a:gd name="connsiteX202" fmla="*/ 4381550 w 5012935"/>
                <a:gd name="connsiteY202" fmla="*/ 2842124 h 4405856"/>
                <a:gd name="connsiteX203" fmla="*/ 4387900 w 5012935"/>
                <a:gd name="connsiteY203" fmla="*/ 2820125 h 4405856"/>
                <a:gd name="connsiteX204" fmla="*/ 4334378 w 5012935"/>
                <a:gd name="connsiteY204" fmla="*/ 2804024 h 4405856"/>
                <a:gd name="connsiteX205" fmla="*/ 4309659 w 5012935"/>
                <a:gd name="connsiteY205" fmla="*/ 2638923 h 4405856"/>
                <a:gd name="connsiteX206" fmla="*/ 4029352 w 5012935"/>
                <a:gd name="connsiteY206" fmla="*/ 2572248 h 4405856"/>
                <a:gd name="connsiteX207" fmla="*/ 3893053 w 5012935"/>
                <a:gd name="connsiteY207" fmla="*/ 2615564 h 4405856"/>
                <a:gd name="connsiteX208" fmla="*/ 3761064 w 5012935"/>
                <a:gd name="connsiteY208" fmla="*/ 2608080 h 4405856"/>
                <a:gd name="connsiteX209" fmla="*/ 3628621 w 5012935"/>
                <a:gd name="connsiteY209" fmla="*/ 2497182 h 4405856"/>
                <a:gd name="connsiteX210" fmla="*/ 3415443 w 5012935"/>
                <a:gd name="connsiteY210" fmla="*/ 2193969 h 4405856"/>
                <a:gd name="connsiteX211" fmla="*/ 3016981 w 5012935"/>
                <a:gd name="connsiteY211" fmla="*/ 2054496 h 4405856"/>
                <a:gd name="connsiteX212" fmla="*/ 2780443 w 5012935"/>
                <a:gd name="connsiteY212" fmla="*/ 1741532 h 4405856"/>
                <a:gd name="connsiteX213" fmla="*/ 2814234 w 5012935"/>
                <a:gd name="connsiteY213" fmla="*/ 1716586 h 4405856"/>
                <a:gd name="connsiteX214" fmla="*/ 2873878 w 5012935"/>
                <a:gd name="connsiteY214" fmla="*/ 1799589 h 4405856"/>
                <a:gd name="connsiteX215" fmla="*/ 2894062 w 5012935"/>
                <a:gd name="connsiteY215" fmla="*/ 1782126 h 4405856"/>
                <a:gd name="connsiteX216" fmla="*/ 2937152 w 5012935"/>
                <a:gd name="connsiteY216" fmla="*/ 1812970 h 4405856"/>
                <a:gd name="connsiteX217" fmla="*/ 3025825 w 5012935"/>
                <a:gd name="connsiteY217" fmla="*/ 1759221 h 4405856"/>
                <a:gd name="connsiteX218" fmla="*/ 3041927 w 5012935"/>
                <a:gd name="connsiteY218" fmla="*/ 1738811 h 4405856"/>
                <a:gd name="connsiteX219" fmla="*/ 3100210 w 5012935"/>
                <a:gd name="connsiteY219" fmla="*/ 1739037 h 4405856"/>
                <a:gd name="connsiteX220" fmla="*/ 3116313 w 5012935"/>
                <a:gd name="connsiteY220" fmla="*/ 1705927 h 4405856"/>
                <a:gd name="connsiteX221" fmla="*/ 3097489 w 5012935"/>
                <a:gd name="connsiteY221" fmla="*/ 1680300 h 4405856"/>
                <a:gd name="connsiteX222" fmla="*/ 3030361 w 5012935"/>
                <a:gd name="connsiteY222" fmla="*/ 1700257 h 4405856"/>
                <a:gd name="connsiteX223" fmla="*/ 3008589 w 5012935"/>
                <a:gd name="connsiteY223" fmla="*/ 1646736 h 4405856"/>
                <a:gd name="connsiteX224" fmla="*/ 3029907 w 5012935"/>
                <a:gd name="connsiteY224" fmla="*/ 1617026 h 4405856"/>
                <a:gd name="connsiteX225" fmla="*/ 2973437 w 5012935"/>
                <a:gd name="connsiteY225" fmla="*/ 1513612 h 4405856"/>
                <a:gd name="connsiteX226" fmla="*/ 2924906 w 5012935"/>
                <a:gd name="connsiteY226" fmla="*/ 1552393 h 4405856"/>
                <a:gd name="connsiteX227" fmla="*/ 2835551 w 5012935"/>
                <a:gd name="connsiteY227" fmla="*/ 1497737 h 4405856"/>
                <a:gd name="connsiteX228" fmla="*/ 2887485 w 5012935"/>
                <a:gd name="connsiteY228" fmla="*/ 1405208 h 4405856"/>
                <a:gd name="connsiteX229" fmla="*/ 2844623 w 5012935"/>
                <a:gd name="connsiteY229" fmla="*/ 1284105 h 4405856"/>
                <a:gd name="connsiteX230" fmla="*/ 2859364 w 5012935"/>
                <a:gd name="connsiteY230" fmla="*/ 1160053 h 4405856"/>
                <a:gd name="connsiteX231" fmla="*/ 2954614 w 5012935"/>
                <a:gd name="connsiteY231" fmla="*/ 1086348 h 4405856"/>
                <a:gd name="connsiteX232" fmla="*/ 3059843 w 5012935"/>
                <a:gd name="connsiteY232" fmla="*/ 1063896 h 4405856"/>
                <a:gd name="connsiteX233" fmla="*/ 2996796 w 5012935"/>
                <a:gd name="connsiteY233" fmla="*/ 974089 h 4405856"/>
                <a:gd name="connsiteX234" fmla="*/ 2979560 w 5012935"/>
                <a:gd name="connsiteY234" fmla="*/ 1018766 h 4405856"/>
                <a:gd name="connsiteX235" fmla="*/ 2936245 w 5012935"/>
                <a:gd name="connsiteY235" fmla="*/ 971595 h 4405856"/>
                <a:gd name="connsiteX236" fmla="*/ 2957563 w 5012935"/>
                <a:gd name="connsiteY236" fmla="*/ 886323 h 4405856"/>
                <a:gd name="connsiteX237" fmla="*/ 3030587 w 5012935"/>
                <a:gd name="connsiteY237" fmla="*/ 789032 h 4405856"/>
                <a:gd name="connsiteX238" fmla="*/ 3013578 w 5012935"/>
                <a:gd name="connsiteY238" fmla="*/ 682443 h 4405856"/>
                <a:gd name="connsiteX239" fmla="*/ 2842356 w 5012935"/>
                <a:gd name="connsiteY239" fmla="*/ 692194 h 4405856"/>
                <a:gd name="connsiteX240" fmla="*/ 2823078 w 5012935"/>
                <a:gd name="connsiteY240" fmla="*/ 734831 h 4405856"/>
                <a:gd name="connsiteX241" fmla="*/ 2790875 w 5012935"/>
                <a:gd name="connsiteY241" fmla="*/ 667248 h 4405856"/>
                <a:gd name="connsiteX242" fmla="*/ 2761165 w 5012935"/>
                <a:gd name="connsiteY242" fmla="*/ 707616 h 4405856"/>
                <a:gd name="connsiteX243" fmla="*/ 2575656 w 5012935"/>
                <a:gd name="connsiteY243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826003 w 5012935"/>
                <a:gd name="connsiteY87" fmla="*/ 2288539 h 4405856"/>
                <a:gd name="connsiteX88" fmla="*/ 840518 w 5012935"/>
                <a:gd name="connsiteY88" fmla="*/ 2324825 h 4405856"/>
                <a:gd name="connsiteX89" fmla="*/ 855032 w 5012935"/>
                <a:gd name="connsiteY89" fmla="*/ 2390139 h 4405856"/>
                <a:gd name="connsiteX90" fmla="*/ 876803 w 5012935"/>
                <a:gd name="connsiteY90" fmla="*/ 2440939 h 4405856"/>
                <a:gd name="connsiteX91" fmla="*/ 913089 w 5012935"/>
                <a:gd name="connsiteY91" fmla="*/ 2557053 h 4405856"/>
                <a:gd name="connsiteX92" fmla="*/ 934860 w 5012935"/>
                <a:gd name="connsiteY92" fmla="*/ 2622368 h 4405856"/>
                <a:gd name="connsiteX93" fmla="*/ 942118 w 5012935"/>
                <a:gd name="connsiteY93" fmla="*/ 2644139 h 4405856"/>
                <a:gd name="connsiteX94" fmla="*/ 963889 w 5012935"/>
                <a:gd name="connsiteY94" fmla="*/ 2687682 h 4405856"/>
                <a:gd name="connsiteX95" fmla="*/ 985660 w 5012935"/>
                <a:gd name="connsiteY95" fmla="*/ 2738482 h 4405856"/>
                <a:gd name="connsiteX96" fmla="*/ 992918 w 5012935"/>
                <a:gd name="connsiteY96" fmla="*/ 2767511 h 4405856"/>
                <a:gd name="connsiteX97" fmla="*/ 1029203 w 5012935"/>
                <a:gd name="connsiteY97" fmla="*/ 2818311 h 4405856"/>
                <a:gd name="connsiteX98" fmla="*/ 1050975 w 5012935"/>
                <a:gd name="connsiteY98" fmla="*/ 2876368 h 4405856"/>
                <a:gd name="connsiteX99" fmla="*/ 1072746 w 5012935"/>
                <a:gd name="connsiteY99" fmla="*/ 2898139 h 4405856"/>
                <a:gd name="connsiteX100" fmla="*/ 1109032 w 5012935"/>
                <a:gd name="connsiteY100" fmla="*/ 2970711 h 4405856"/>
                <a:gd name="connsiteX101" fmla="*/ 1145318 w 5012935"/>
                <a:gd name="connsiteY101" fmla="*/ 3021511 h 4405856"/>
                <a:gd name="connsiteX102" fmla="*/ 1152575 w 5012935"/>
                <a:gd name="connsiteY102" fmla="*/ 3043282 h 4405856"/>
                <a:gd name="connsiteX103" fmla="*/ 1203375 w 5012935"/>
                <a:gd name="connsiteY103" fmla="*/ 3108596 h 4405856"/>
                <a:gd name="connsiteX104" fmla="*/ 1232403 w 5012935"/>
                <a:gd name="connsiteY104" fmla="*/ 3173911 h 4405856"/>
                <a:gd name="connsiteX105" fmla="*/ 1254175 w 5012935"/>
                <a:gd name="connsiteY105" fmla="*/ 3202939 h 4405856"/>
                <a:gd name="connsiteX106" fmla="*/ 1268689 w 5012935"/>
                <a:gd name="connsiteY106" fmla="*/ 3260996 h 4405856"/>
                <a:gd name="connsiteX107" fmla="*/ 1275946 w 5012935"/>
                <a:gd name="connsiteY107" fmla="*/ 3282768 h 4405856"/>
                <a:gd name="connsiteX108" fmla="*/ 1283203 w 5012935"/>
                <a:gd name="connsiteY108" fmla="*/ 3311796 h 4405856"/>
                <a:gd name="connsiteX109" fmla="*/ 1290460 w 5012935"/>
                <a:gd name="connsiteY109" fmla="*/ 3377111 h 4405856"/>
                <a:gd name="connsiteX110" fmla="*/ 1312232 w 5012935"/>
                <a:gd name="connsiteY110" fmla="*/ 3435168 h 4405856"/>
                <a:gd name="connsiteX111" fmla="*/ 1341260 w 5012935"/>
                <a:gd name="connsiteY111" fmla="*/ 3478711 h 4405856"/>
                <a:gd name="connsiteX112" fmla="*/ 1370289 w 5012935"/>
                <a:gd name="connsiteY112" fmla="*/ 3529511 h 4405856"/>
                <a:gd name="connsiteX113" fmla="*/ 1399318 w 5012935"/>
                <a:gd name="connsiteY113" fmla="*/ 3551282 h 4405856"/>
                <a:gd name="connsiteX114" fmla="*/ 1442860 w 5012935"/>
                <a:gd name="connsiteY114" fmla="*/ 3594825 h 4405856"/>
                <a:gd name="connsiteX115" fmla="*/ 1471889 w 5012935"/>
                <a:gd name="connsiteY115" fmla="*/ 3616596 h 4405856"/>
                <a:gd name="connsiteX116" fmla="*/ 1508175 w 5012935"/>
                <a:gd name="connsiteY116" fmla="*/ 3660139 h 4405856"/>
                <a:gd name="connsiteX117" fmla="*/ 1537203 w 5012935"/>
                <a:gd name="connsiteY117" fmla="*/ 3681911 h 4405856"/>
                <a:gd name="connsiteX118" fmla="*/ 1609775 w 5012935"/>
                <a:gd name="connsiteY118" fmla="*/ 3747225 h 4405856"/>
                <a:gd name="connsiteX119" fmla="*/ 1646060 w 5012935"/>
                <a:gd name="connsiteY119" fmla="*/ 3790768 h 4405856"/>
                <a:gd name="connsiteX120" fmla="*/ 1667832 w 5012935"/>
                <a:gd name="connsiteY120" fmla="*/ 3805282 h 4405856"/>
                <a:gd name="connsiteX121" fmla="*/ 1704118 w 5012935"/>
                <a:gd name="connsiteY121" fmla="*/ 3848825 h 4405856"/>
                <a:gd name="connsiteX122" fmla="*/ 1733146 w 5012935"/>
                <a:gd name="connsiteY122" fmla="*/ 3870596 h 4405856"/>
                <a:gd name="connsiteX123" fmla="*/ 1827489 w 5012935"/>
                <a:gd name="connsiteY123" fmla="*/ 3914139 h 4405856"/>
                <a:gd name="connsiteX124" fmla="*/ 2277432 w 5012935"/>
                <a:gd name="connsiteY124" fmla="*/ 3899625 h 4405856"/>
                <a:gd name="connsiteX125" fmla="*/ 2328232 w 5012935"/>
                <a:gd name="connsiteY125" fmla="*/ 3885111 h 4405856"/>
                <a:gd name="connsiteX126" fmla="*/ 2415318 w 5012935"/>
                <a:gd name="connsiteY126" fmla="*/ 3877853 h 4405856"/>
                <a:gd name="connsiteX127" fmla="*/ 2495146 w 5012935"/>
                <a:gd name="connsiteY127" fmla="*/ 3863339 h 4405856"/>
                <a:gd name="connsiteX128" fmla="*/ 2553203 w 5012935"/>
                <a:gd name="connsiteY128" fmla="*/ 3856082 h 4405856"/>
                <a:gd name="connsiteX129" fmla="*/ 2582232 w 5012935"/>
                <a:gd name="connsiteY129" fmla="*/ 3841568 h 4405856"/>
                <a:gd name="connsiteX130" fmla="*/ 2647546 w 5012935"/>
                <a:gd name="connsiteY130" fmla="*/ 3819796 h 4405856"/>
                <a:gd name="connsiteX131" fmla="*/ 2683832 w 5012935"/>
                <a:gd name="connsiteY131" fmla="*/ 3805282 h 4405856"/>
                <a:gd name="connsiteX132" fmla="*/ 2785432 w 5012935"/>
                <a:gd name="connsiteY132" fmla="*/ 3790768 h 4405856"/>
                <a:gd name="connsiteX133" fmla="*/ 2814460 w 5012935"/>
                <a:gd name="connsiteY133" fmla="*/ 3783511 h 4405856"/>
                <a:gd name="connsiteX134" fmla="*/ 3434946 w 5012935"/>
                <a:gd name="connsiteY134" fmla="*/ 4130265 h 4405856"/>
                <a:gd name="connsiteX135" fmla="*/ 3521350 w 5012935"/>
                <a:gd name="connsiteY135" fmla="*/ 4316455 h 4405856"/>
                <a:gd name="connsiteX136" fmla="*/ 3581675 w 5012935"/>
                <a:gd name="connsiteY136" fmla="*/ 4375193 h 4405856"/>
                <a:gd name="connsiteX137" fmla="*/ 3592787 w 5012935"/>
                <a:gd name="connsiteY137" fmla="*/ 4345030 h 4405856"/>
                <a:gd name="connsiteX138" fmla="*/ 3638825 w 5012935"/>
                <a:gd name="connsiteY138" fmla="*/ 4318042 h 4405856"/>
                <a:gd name="connsiteX139" fmla="*/ 3689625 w 5012935"/>
                <a:gd name="connsiteY139" fmla="*/ 4391068 h 4405856"/>
                <a:gd name="connsiteX140" fmla="*/ 3738838 w 5012935"/>
                <a:gd name="connsiteY140" fmla="*/ 4394243 h 4405856"/>
                <a:gd name="connsiteX141" fmla="*/ 3694387 w 5012935"/>
                <a:gd name="connsiteY141" fmla="*/ 4300581 h 4405856"/>
                <a:gd name="connsiteX142" fmla="*/ 3651525 w 5012935"/>
                <a:gd name="connsiteY142" fmla="*/ 4232318 h 4405856"/>
                <a:gd name="connsiteX143" fmla="*/ 3694388 w 5012935"/>
                <a:gd name="connsiteY143" fmla="*/ 4216442 h 4405856"/>
                <a:gd name="connsiteX144" fmla="*/ 3675337 w 5012935"/>
                <a:gd name="connsiteY144" fmla="*/ 4175168 h 4405856"/>
                <a:gd name="connsiteX145" fmla="*/ 3727725 w 5012935"/>
                <a:gd name="connsiteY145" fmla="*/ 4184693 h 4405856"/>
                <a:gd name="connsiteX146" fmla="*/ 3707088 w 5012935"/>
                <a:gd name="connsiteY146" fmla="*/ 4151355 h 4405856"/>
                <a:gd name="connsiteX147" fmla="*/ 3728407 w 5012935"/>
                <a:gd name="connsiteY147" fmla="*/ 4134801 h 4405856"/>
                <a:gd name="connsiteX148" fmla="*/ 3849510 w 5012935"/>
                <a:gd name="connsiteY148" fmla="*/ 4220074 h 4405856"/>
                <a:gd name="connsiteX149" fmla="*/ 3884887 w 5012935"/>
                <a:gd name="connsiteY149" fmla="*/ 4206917 h 4405856"/>
                <a:gd name="connsiteX150" fmla="*/ 3937274 w 5012935"/>
                <a:gd name="connsiteY150" fmla="*/ 4272006 h 4405856"/>
                <a:gd name="connsiteX151" fmla="*/ 3957912 w 5012935"/>
                <a:gd name="connsiteY151" fmla="*/ 4330743 h 4405856"/>
                <a:gd name="connsiteX152" fmla="*/ 4065862 w 5012935"/>
                <a:gd name="connsiteY152" fmla="*/ 4349792 h 4405856"/>
                <a:gd name="connsiteX153" fmla="*/ 4005538 w 5012935"/>
                <a:gd name="connsiteY153" fmla="*/ 4283117 h 4405856"/>
                <a:gd name="connsiteX154" fmla="*/ 4002362 w 5012935"/>
                <a:gd name="connsiteY154" fmla="*/ 4214855 h 4405856"/>
                <a:gd name="connsiteX155" fmla="*/ 4056337 w 5012935"/>
                <a:gd name="connsiteY155" fmla="*/ 4270418 h 4405856"/>
                <a:gd name="connsiteX156" fmla="*/ 4105550 w 5012935"/>
                <a:gd name="connsiteY156" fmla="*/ 4275180 h 4405856"/>
                <a:gd name="connsiteX157" fmla="*/ 4099200 w 5012935"/>
                <a:gd name="connsiteY157" fmla="*/ 4225968 h 4405856"/>
                <a:gd name="connsiteX158" fmla="*/ 4159525 w 5012935"/>
                <a:gd name="connsiteY158" fmla="*/ 4230730 h 4405856"/>
                <a:gd name="connsiteX159" fmla="*/ 4221437 w 5012935"/>
                <a:gd name="connsiteY159" fmla="*/ 4273592 h 4405856"/>
                <a:gd name="connsiteX160" fmla="*/ 4253187 w 5012935"/>
                <a:gd name="connsiteY160" fmla="*/ 4260893 h 4405856"/>
                <a:gd name="connsiteX161" fmla="*/ 4246838 w 5012935"/>
                <a:gd name="connsiteY161" fmla="*/ 4225968 h 4405856"/>
                <a:gd name="connsiteX162" fmla="*/ 4288113 w 5012935"/>
                <a:gd name="connsiteY162" fmla="*/ 4202156 h 4405856"/>
                <a:gd name="connsiteX163" fmla="*/ 4372250 w 5012935"/>
                <a:gd name="connsiteY163" fmla="*/ 4259306 h 4405856"/>
                <a:gd name="connsiteX164" fmla="*/ 4389713 w 5012935"/>
                <a:gd name="connsiteY164" fmla="*/ 4157708 h 4405856"/>
                <a:gd name="connsiteX165" fmla="*/ 4364313 w 5012935"/>
                <a:gd name="connsiteY165" fmla="*/ 4135482 h 4405856"/>
                <a:gd name="connsiteX166" fmla="*/ 4291287 w 5012935"/>
                <a:gd name="connsiteY166" fmla="*/ 4092619 h 4405856"/>
                <a:gd name="connsiteX167" fmla="*/ 4313512 w 5012935"/>
                <a:gd name="connsiteY167" fmla="*/ 4067220 h 4405856"/>
                <a:gd name="connsiteX168" fmla="*/ 4334150 w 5012935"/>
                <a:gd name="connsiteY168" fmla="*/ 4044994 h 4405856"/>
                <a:gd name="connsiteX169" fmla="*/ 4388125 w 5012935"/>
                <a:gd name="connsiteY169" fmla="*/ 4076745 h 4405856"/>
                <a:gd name="connsiteX170" fmla="*/ 4394475 w 5012935"/>
                <a:gd name="connsiteY170" fmla="*/ 4032295 h 4405856"/>
                <a:gd name="connsiteX171" fmla="*/ 4338912 w 5012935"/>
                <a:gd name="connsiteY171" fmla="*/ 4008482 h 4405856"/>
                <a:gd name="connsiteX172" fmla="*/ 4337325 w 5012935"/>
                <a:gd name="connsiteY172" fmla="*/ 3998958 h 4405856"/>
                <a:gd name="connsiteX173" fmla="*/ 4324624 w 5012935"/>
                <a:gd name="connsiteY173" fmla="*/ 3960859 h 4405856"/>
                <a:gd name="connsiteX174" fmla="*/ 4330974 w 5012935"/>
                <a:gd name="connsiteY174" fmla="*/ 3913233 h 4405856"/>
                <a:gd name="connsiteX175" fmla="*/ 4342087 w 5012935"/>
                <a:gd name="connsiteY175" fmla="*/ 3857670 h 4405856"/>
                <a:gd name="connsiteX176" fmla="*/ 4303987 w 5012935"/>
                <a:gd name="connsiteY176" fmla="*/ 3827508 h 4405856"/>
                <a:gd name="connsiteX177" fmla="*/ 4337324 w 5012935"/>
                <a:gd name="connsiteY177" fmla="*/ 3817983 h 4405856"/>
                <a:gd name="connsiteX178" fmla="*/ 4315099 w 5012935"/>
                <a:gd name="connsiteY178" fmla="*/ 3781470 h 4405856"/>
                <a:gd name="connsiteX179" fmla="*/ 4353200 w 5012935"/>
                <a:gd name="connsiteY179" fmla="*/ 3776709 h 4405856"/>
                <a:gd name="connsiteX180" fmla="*/ 4359549 w 5012935"/>
                <a:gd name="connsiteY180" fmla="*/ 3743370 h 4405856"/>
                <a:gd name="connsiteX181" fmla="*/ 4421463 w 5012935"/>
                <a:gd name="connsiteY181" fmla="*/ 3752897 h 4405856"/>
                <a:gd name="connsiteX182" fmla="*/ 4454576 w 5012935"/>
                <a:gd name="connsiteY182" fmla="*/ 3768089 h 4405856"/>
                <a:gd name="connsiteX183" fmla="*/ 4420783 w 5012935"/>
                <a:gd name="connsiteY183" fmla="*/ 3809137 h 4405856"/>
                <a:gd name="connsiteX184" fmla="*/ 4459791 w 5012935"/>
                <a:gd name="connsiteY184" fmla="*/ 3916633 h 4405856"/>
                <a:gd name="connsiteX185" fmla="*/ 4512178 w 5012935"/>
                <a:gd name="connsiteY185" fmla="*/ 3947931 h 4405856"/>
                <a:gd name="connsiteX186" fmla="*/ 4564112 w 5012935"/>
                <a:gd name="connsiteY186" fmla="*/ 3905749 h 4405856"/>
                <a:gd name="connsiteX187" fmla="*/ 4649837 w 5012935"/>
                <a:gd name="connsiteY187" fmla="*/ 3857216 h 4405856"/>
                <a:gd name="connsiteX188" fmla="*/ 4632601 w 5012935"/>
                <a:gd name="connsiteY188" fmla="*/ 3768315 h 4405856"/>
                <a:gd name="connsiteX189" fmla="*/ 4709935 w 5012935"/>
                <a:gd name="connsiteY189" fmla="*/ 3635646 h 4405856"/>
                <a:gd name="connsiteX190" fmla="*/ 5002489 w 5012935"/>
                <a:gd name="connsiteY190" fmla="*/ 3302498 h 4405856"/>
                <a:gd name="connsiteX191" fmla="*/ 4921072 w 5012935"/>
                <a:gd name="connsiteY191" fmla="*/ 3293426 h 4405856"/>
                <a:gd name="connsiteX192" fmla="*/ 4925609 w 5012935"/>
                <a:gd name="connsiteY192" fmla="*/ 3201578 h 4405856"/>
                <a:gd name="connsiteX193" fmla="*/ 4876622 w 5012935"/>
                <a:gd name="connsiteY193" fmla="*/ 3176406 h 4405856"/>
                <a:gd name="connsiteX194" fmla="*/ 4792485 w 5012935"/>
                <a:gd name="connsiteY194" fmla="*/ 3207928 h 4405856"/>
                <a:gd name="connsiteX195" fmla="*/ 4755746 w 5012935"/>
                <a:gd name="connsiteY195" fmla="*/ 3171643 h 4405856"/>
                <a:gd name="connsiteX196" fmla="*/ 4800423 w 5012935"/>
                <a:gd name="connsiteY196" fmla="*/ 3148738 h 4405856"/>
                <a:gd name="connsiteX197" fmla="*/ 4671156 w 5012935"/>
                <a:gd name="connsiteY197" fmla="*/ 2935559 h 4405856"/>
                <a:gd name="connsiteX198" fmla="*/ 4686122 w 5012935"/>
                <a:gd name="connsiteY198" fmla="*/ 2905396 h 4405856"/>
                <a:gd name="connsiteX199" fmla="*/ 4662537 w 5012935"/>
                <a:gd name="connsiteY199" fmla="*/ 2789736 h 4405856"/>
                <a:gd name="connsiteX200" fmla="*/ 4503788 w 5012935"/>
                <a:gd name="connsiteY200" fmla="*/ 2778850 h 4405856"/>
                <a:gd name="connsiteX201" fmla="*/ 4470450 w 5012935"/>
                <a:gd name="connsiteY201" fmla="*/ 2827608 h 4405856"/>
                <a:gd name="connsiteX202" fmla="*/ 4381550 w 5012935"/>
                <a:gd name="connsiteY202" fmla="*/ 2842124 h 4405856"/>
                <a:gd name="connsiteX203" fmla="*/ 4387900 w 5012935"/>
                <a:gd name="connsiteY203" fmla="*/ 2820125 h 4405856"/>
                <a:gd name="connsiteX204" fmla="*/ 4334378 w 5012935"/>
                <a:gd name="connsiteY204" fmla="*/ 2804024 h 4405856"/>
                <a:gd name="connsiteX205" fmla="*/ 4309659 w 5012935"/>
                <a:gd name="connsiteY205" fmla="*/ 2638923 h 4405856"/>
                <a:gd name="connsiteX206" fmla="*/ 4029352 w 5012935"/>
                <a:gd name="connsiteY206" fmla="*/ 2572248 h 4405856"/>
                <a:gd name="connsiteX207" fmla="*/ 3893053 w 5012935"/>
                <a:gd name="connsiteY207" fmla="*/ 2615564 h 4405856"/>
                <a:gd name="connsiteX208" fmla="*/ 3761064 w 5012935"/>
                <a:gd name="connsiteY208" fmla="*/ 2608080 h 4405856"/>
                <a:gd name="connsiteX209" fmla="*/ 3628621 w 5012935"/>
                <a:gd name="connsiteY209" fmla="*/ 2497182 h 4405856"/>
                <a:gd name="connsiteX210" fmla="*/ 3415443 w 5012935"/>
                <a:gd name="connsiteY210" fmla="*/ 2193969 h 4405856"/>
                <a:gd name="connsiteX211" fmla="*/ 3016981 w 5012935"/>
                <a:gd name="connsiteY211" fmla="*/ 2054496 h 4405856"/>
                <a:gd name="connsiteX212" fmla="*/ 2780443 w 5012935"/>
                <a:gd name="connsiteY212" fmla="*/ 1741532 h 4405856"/>
                <a:gd name="connsiteX213" fmla="*/ 2814234 w 5012935"/>
                <a:gd name="connsiteY213" fmla="*/ 1716586 h 4405856"/>
                <a:gd name="connsiteX214" fmla="*/ 2873878 w 5012935"/>
                <a:gd name="connsiteY214" fmla="*/ 1799589 h 4405856"/>
                <a:gd name="connsiteX215" fmla="*/ 2894062 w 5012935"/>
                <a:gd name="connsiteY215" fmla="*/ 1782126 h 4405856"/>
                <a:gd name="connsiteX216" fmla="*/ 2937152 w 5012935"/>
                <a:gd name="connsiteY216" fmla="*/ 1812970 h 4405856"/>
                <a:gd name="connsiteX217" fmla="*/ 3025825 w 5012935"/>
                <a:gd name="connsiteY217" fmla="*/ 1759221 h 4405856"/>
                <a:gd name="connsiteX218" fmla="*/ 3041927 w 5012935"/>
                <a:gd name="connsiteY218" fmla="*/ 1738811 h 4405856"/>
                <a:gd name="connsiteX219" fmla="*/ 3100210 w 5012935"/>
                <a:gd name="connsiteY219" fmla="*/ 1739037 h 4405856"/>
                <a:gd name="connsiteX220" fmla="*/ 3116313 w 5012935"/>
                <a:gd name="connsiteY220" fmla="*/ 1705927 h 4405856"/>
                <a:gd name="connsiteX221" fmla="*/ 3097489 w 5012935"/>
                <a:gd name="connsiteY221" fmla="*/ 1680300 h 4405856"/>
                <a:gd name="connsiteX222" fmla="*/ 3030361 w 5012935"/>
                <a:gd name="connsiteY222" fmla="*/ 1700257 h 4405856"/>
                <a:gd name="connsiteX223" fmla="*/ 3008589 w 5012935"/>
                <a:gd name="connsiteY223" fmla="*/ 1646736 h 4405856"/>
                <a:gd name="connsiteX224" fmla="*/ 3029907 w 5012935"/>
                <a:gd name="connsiteY224" fmla="*/ 1617026 h 4405856"/>
                <a:gd name="connsiteX225" fmla="*/ 2973437 w 5012935"/>
                <a:gd name="connsiteY225" fmla="*/ 1513612 h 4405856"/>
                <a:gd name="connsiteX226" fmla="*/ 2924906 w 5012935"/>
                <a:gd name="connsiteY226" fmla="*/ 1552393 h 4405856"/>
                <a:gd name="connsiteX227" fmla="*/ 2835551 w 5012935"/>
                <a:gd name="connsiteY227" fmla="*/ 1497737 h 4405856"/>
                <a:gd name="connsiteX228" fmla="*/ 2887485 w 5012935"/>
                <a:gd name="connsiteY228" fmla="*/ 1405208 h 4405856"/>
                <a:gd name="connsiteX229" fmla="*/ 2844623 w 5012935"/>
                <a:gd name="connsiteY229" fmla="*/ 1284105 h 4405856"/>
                <a:gd name="connsiteX230" fmla="*/ 2859364 w 5012935"/>
                <a:gd name="connsiteY230" fmla="*/ 1160053 h 4405856"/>
                <a:gd name="connsiteX231" fmla="*/ 2954614 w 5012935"/>
                <a:gd name="connsiteY231" fmla="*/ 1086348 h 4405856"/>
                <a:gd name="connsiteX232" fmla="*/ 3059843 w 5012935"/>
                <a:gd name="connsiteY232" fmla="*/ 1063896 h 4405856"/>
                <a:gd name="connsiteX233" fmla="*/ 2996796 w 5012935"/>
                <a:gd name="connsiteY233" fmla="*/ 974089 h 4405856"/>
                <a:gd name="connsiteX234" fmla="*/ 2979560 w 5012935"/>
                <a:gd name="connsiteY234" fmla="*/ 1018766 h 4405856"/>
                <a:gd name="connsiteX235" fmla="*/ 2936245 w 5012935"/>
                <a:gd name="connsiteY235" fmla="*/ 971595 h 4405856"/>
                <a:gd name="connsiteX236" fmla="*/ 2957563 w 5012935"/>
                <a:gd name="connsiteY236" fmla="*/ 886323 h 4405856"/>
                <a:gd name="connsiteX237" fmla="*/ 3030587 w 5012935"/>
                <a:gd name="connsiteY237" fmla="*/ 789032 h 4405856"/>
                <a:gd name="connsiteX238" fmla="*/ 3013578 w 5012935"/>
                <a:gd name="connsiteY238" fmla="*/ 682443 h 4405856"/>
                <a:gd name="connsiteX239" fmla="*/ 2842356 w 5012935"/>
                <a:gd name="connsiteY239" fmla="*/ 692194 h 4405856"/>
                <a:gd name="connsiteX240" fmla="*/ 2823078 w 5012935"/>
                <a:gd name="connsiteY240" fmla="*/ 734831 h 4405856"/>
                <a:gd name="connsiteX241" fmla="*/ 2790875 w 5012935"/>
                <a:gd name="connsiteY241" fmla="*/ 667248 h 4405856"/>
                <a:gd name="connsiteX242" fmla="*/ 2761165 w 5012935"/>
                <a:gd name="connsiteY242" fmla="*/ 707616 h 4405856"/>
                <a:gd name="connsiteX243" fmla="*/ 2575656 w 5012935"/>
                <a:gd name="connsiteY243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338640 w 5012935"/>
                <a:gd name="connsiteY87" fmla="*/ 1923414 h 4405856"/>
                <a:gd name="connsiteX88" fmla="*/ 840518 w 5012935"/>
                <a:gd name="connsiteY88" fmla="*/ 2324825 h 4405856"/>
                <a:gd name="connsiteX89" fmla="*/ 855032 w 5012935"/>
                <a:gd name="connsiteY89" fmla="*/ 2390139 h 4405856"/>
                <a:gd name="connsiteX90" fmla="*/ 876803 w 5012935"/>
                <a:gd name="connsiteY90" fmla="*/ 2440939 h 4405856"/>
                <a:gd name="connsiteX91" fmla="*/ 913089 w 5012935"/>
                <a:gd name="connsiteY91" fmla="*/ 2557053 h 4405856"/>
                <a:gd name="connsiteX92" fmla="*/ 934860 w 5012935"/>
                <a:gd name="connsiteY92" fmla="*/ 2622368 h 4405856"/>
                <a:gd name="connsiteX93" fmla="*/ 942118 w 5012935"/>
                <a:gd name="connsiteY93" fmla="*/ 2644139 h 4405856"/>
                <a:gd name="connsiteX94" fmla="*/ 963889 w 5012935"/>
                <a:gd name="connsiteY94" fmla="*/ 2687682 h 4405856"/>
                <a:gd name="connsiteX95" fmla="*/ 985660 w 5012935"/>
                <a:gd name="connsiteY95" fmla="*/ 2738482 h 4405856"/>
                <a:gd name="connsiteX96" fmla="*/ 992918 w 5012935"/>
                <a:gd name="connsiteY96" fmla="*/ 2767511 h 4405856"/>
                <a:gd name="connsiteX97" fmla="*/ 1029203 w 5012935"/>
                <a:gd name="connsiteY97" fmla="*/ 2818311 h 4405856"/>
                <a:gd name="connsiteX98" fmla="*/ 1050975 w 5012935"/>
                <a:gd name="connsiteY98" fmla="*/ 2876368 h 4405856"/>
                <a:gd name="connsiteX99" fmla="*/ 1072746 w 5012935"/>
                <a:gd name="connsiteY99" fmla="*/ 2898139 h 4405856"/>
                <a:gd name="connsiteX100" fmla="*/ 1109032 w 5012935"/>
                <a:gd name="connsiteY100" fmla="*/ 2970711 h 4405856"/>
                <a:gd name="connsiteX101" fmla="*/ 1145318 w 5012935"/>
                <a:gd name="connsiteY101" fmla="*/ 3021511 h 4405856"/>
                <a:gd name="connsiteX102" fmla="*/ 1152575 w 5012935"/>
                <a:gd name="connsiteY102" fmla="*/ 3043282 h 4405856"/>
                <a:gd name="connsiteX103" fmla="*/ 1203375 w 5012935"/>
                <a:gd name="connsiteY103" fmla="*/ 3108596 h 4405856"/>
                <a:gd name="connsiteX104" fmla="*/ 1232403 w 5012935"/>
                <a:gd name="connsiteY104" fmla="*/ 3173911 h 4405856"/>
                <a:gd name="connsiteX105" fmla="*/ 1254175 w 5012935"/>
                <a:gd name="connsiteY105" fmla="*/ 3202939 h 4405856"/>
                <a:gd name="connsiteX106" fmla="*/ 1268689 w 5012935"/>
                <a:gd name="connsiteY106" fmla="*/ 3260996 h 4405856"/>
                <a:gd name="connsiteX107" fmla="*/ 1275946 w 5012935"/>
                <a:gd name="connsiteY107" fmla="*/ 3282768 h 4405856"/>
                <a:gd name="connsiteX108" fmla="*/ 1283203 w 5012935"/>
                <a:gd name="connsiteY108" fmla="*/ 3311796 h 4405856"/>
                <a:gd name="connsiteX109" fmla="*/ 1290460 w 5012935"/>
                <a:gd name="connsiteY109" fmla="*/ 3377111 h 4405856"/>
                <a:gd name="connsiteX110" fmla="*/ 1312232 w 5012935"/>
                <a:gd name="connsiteY110" fmla="*/ 3435168 h 4405856"/>
                <a:gd name="connsiteX111" fmla="*/ 1341260 w 5012935"/>
                <a:gd name="connsiteY111" fmla="*/ 3478711 h 4405856"/>
                <a:gd name="connsiteX112" fmla="*/ 1370289 w 5012935"/>
                <a:gd name="connsiteY112" fmla="*/ 3529511 h 4405856"/>
                <a:gd name="connsiteX113" fmla="*/ 1399318 w 5012935"/>
                <a:gd name="connsiteY113" fmla="*/ 3551282 h 4405856"/>
                <a:gd name="connsiteX114" fmla="*/ 1442860 w 5012935"/>
                <a:gd name="connsiteY114" fmla="*/ 3594825 h 4405856"/>
                <a:gd name="connsiteX115" fmla="*/ 1471889 w 5012935"/>
                <a:gd name="connsiteY115" fmla="*/ 3616596 h 4405856"/>
                <a:gd name="connsiteX116" fmla="*/ 1508175 w 5012935"/>
                <a:gd name="connsiteY116" fmla="*/ 3660139 h 4405856"/>
                <a:gd name="connsiteX117" fmla="*/ 1537203 w 5012935"/>
                <a:gd name="connsiteY117" fmla="*/ 3681911 h 4405856"/>
                <a:gd name="connsiteX118" fmla="*/ 1609775 w 5012935"/>
                <a:gd name="connsiteY118" fmla="*/ 3747225 h 4405856"/>
                <a:gd name="connsiteX119" fmla="*/ 1646060 w 5012935"/>
                <a:gd name="connsiteY119" fmla="*/ 3790768 h 4405856"/>
                <a:gd name="connsiteX120" fmla="*/ 1667832 w 5012935"/>
                <a:gd name="connsiteY120" fmla="*/ 3805282 h 4405856"/>
                <a:gd name="connsiteX121" fmla="*/ 1704118 w 5012935"/>
                <a:gd name="connsiteY121" fmla="*/ 3848825 h 4405856"/>
                <a:gd name="connsiteX122" fmla="*/ 1733146 w 5012935"/>
                <a:gd name="connsiteY122" fmla="*/ 3870596 h 4405856"/>
                <a:gd name="connsiteX123" fmla="*/ 1827489 w 5012935"/>
                <a:gd name="connsiteY123" fmla="*/ 3914139 h 4405856"/>
                <a:gd name="connsiteX124" fmla="*/ 2277432 w 5012935"/>
                <a:gd name="connsiteY124" fmla="*/ 3899625 h 4405856"/>
                <a:gd name="connsiteX125" fmla="*/ 2328232 w 5012935"/>
                <a:gd name="connsiteY125" fmla="*/ 3885111 h 4405856"/>
                <a:gd name="connsiteX126" fmla="*/ 2415318 w 5012935"/>
                <a:gd name="connsiteY126" fmla="*/ 3877853 h 4405856"/>
                <a:gd name="connsiteX127" fmla="*/ 2495146 w 5012935"/>
                <a:gd name="connsiteY127" fmla="*/ 3863339 h 4405856"/>
                <a:gd name="connsiteX128" fmla="*/ 2553203 w 5012935"/>
                <a:gd name="connsiteY128" fmla="*/ 3856082 h 4405856"/>
                <a:gd name="connsiteX129" fmla="*/ 2582232 w 5012935"/>
                <a:gd name="connsiteY129" fmla="*/ 3841568 h 4405856"/>
                <a:gd name="connsiteX130" fmla="*/ 2647546 w 5012935"/>
                <a:gd name="connsiteY130" fmla="*/ 3819796 h 4405856"/>
                <a:gd name="connsiteX131" fmla="*/ 2683832 w 5012935"/>
                <a:gd name="connsiteY131" fmla="*/ 3805282 h 4405856"/>
                <a:gd name="connsiteX132" fmla="*/ 2785432 w 5012935"/>
                <a:gd name="connsiteY132" fmla="*/ 3790768 h 4405856"/>
                <a:gd name="connsiteX133" fmla="*/ 2814460 w 5012935"/>
                <a:gd name="connsiteY133" fmla="*/ 3783511 h 4405856"/>
                <a:gd name="connsiteX134" fmla="*/ 3434946 w 5012935"/>
                <a:gd name="connsiteY134" fmla="*/ 4130265 h 4405856"/>
                <a:gd name="connsiteX135" fmla="*/ 3521350 w 5012935"/>
                <a:gd name="connsiteY135" fmla="*/ 4316455 h 4405856"/>
                <a:gd name="connsiteX136" fmla="*/ 3581675 w 5012935"/>
                <a:gd name="connsiteY136" fmla="*/ 4375193 h 4405856"/>
                <a:gd name="connsiteX137" fmla="*/ 3592787 w 5012935"/>
                <a:gd name="connsiteY137" fmla="*/ 4345030 h 4405856"/>
                <a:gd name="connsiteX138" fmla="*/ 3638825 w 5012935"/>
                <a:gd name="connsiteY138" fmla="*/ 4318042 h 4405856"/>
                <a:gd name="connsiteX139" fmla="*/ 3689625 w 5012935"/>
                <a:gd name="connsiteY139" fmla="*/ 4391068 h 4405856"/>
                <a:gd name="connsiteX140" fmla="*/ 3738838 w 5012935"/>
                <a:gd name="connsiteY140" fmla="*/ 4394243 h 4405856"/>
                <a:gd name="connsiteX141" fmla="*/ 3694387 w 5012935"/>
                <a:gd name="connsiteY141" fmla="*/ 4300581 h 4405856"/>
                <a:gd name="connsiteX142" fmla="*/ 3651525 w 5012935"/>
                <a:gd name="connsiteY142" fmla="*/ 4232318 h 4405856"/>
                <a:gd name="connsiteX143" fmla="*/ 3694388 w 5012935"/>
                <a:gd name="connsiteY143" fmla="*/ 4216442 h 4405856"/>
                <a:gd name="connsiteX144" fmla="*/ 3675337 w 5012935"/>
                <a:gd name="connsiteY144" fmla="*/ 4175168 h 4405856"/>
                <a:gd name="connsiteX145" fmla="*/ 3727725 w 5012935"/>
                <a:gd name="connsiteY145" fmla="*/ 4184693 h 4405856"/>
                <a:gd name="connsiteX146" fmla="*/ 3707088 w 5012935"/>
                <a:gd name="connsiteY146" fmla="*/ 4151355 h 4405856"/>
                <a:gd name="connsiteX147" fmla="*/ 3728407 w 5012935"/>
                <a:gd name="connsiteY147" fmla="*/ 4134801 h 4405856"/>
                <a:gd name="connsiteX148" fmla="*/ 3849510 w 5012935"/>
                <a:gd name="connsiteY148" fmla="*/ 4220074 h 4405856"/>
                <a:gd name="connsiteX149" fmla="*/ 3884887 w 5012935"/>
                <a:gd name="connsiteY149" fmla="*/ 4206917 h 4405856"/>
                <a:gd name="connsiteX150" fmla="*/ 3937274 w 5012935"/>
                <a:gd name="connsiteY150" fmla="*/ 4272006 h 4405856"/>
                <a:gd name="connsiteX151" fmla="*/ 3957912 w 5012935"/>
                <a:gd name="connsiteY151" fmla="*/ 4330743 h 4405856"/>
                <a:gd name="connsiteX152" fmla="*/ 4065862 w 5012935"/>
                <a:gd name="connsiteY152" fmla="*/ 4349792 h 4405856"/>
                <a:gd name="connsiteX153" fmla="*/ 4005538 w 5012935"/>
                <a:gd name="connsiteY153" fmla="*/ 4283117 h 4405856"/>
                <a:gd name="connsiteX154" fmla="*/ 4002362 w 5012935"/>
                <a:gd name="connsiteY154" fmla="*/ 4214855 h 4405856"/>
                <a:gd name="connsiteX155" fmla="*/ 4056337 w 5012935"/>
                <a:gd name="connsiteY155" fmla="*/ 4270418 h 4405856"/>
                <a:gd name="connsiteX156" fmla="*/ 4105550 w 5012935"/>
                <a:gd name="connsiteY156" fmla="*/ 4275180 h 4405856"/>
                <a:gd name="connsiteX157" fmla="*/ 4099200 w 5012935"/>
                <a:gd name="connsiteY157" fmla="*/ 4225968 h 4405856"/>
                <a:gd name="connsiteX158" fmla="*/ 4159525 w 5012935"/>
                <a:gd name="connsiteY158" fmla="*/ 4230730 h 4405856"/>
                <a:gd name="connsiteX159" fmla="*/ 4221437 w 5012935"/>
                <a:gd name="connsiteY159" fmla="*/ 4273592 h 4405856"/>
                <a:gd name="connsiteX160" fmla="*/ 4253187 w 5012935"/>
                <a:gd name="connsiteY160" fmla="*/ 4260893 h 4405856"/>
                <a:gd name="connsiteX161" fmla="*/ 4246838 w 5012935"/>
                <a:gd name="connsiteY161" fmla="*/ 4225968 h 4405856"/>
                <a:gd name="connsiteX162" fmla="*/ 4288113 w 5012935"/>
                <a:gd name="connsiteY162" fmla="*/ 4202156 h 4405856"/>
                <a:gd name="connsiteX163" fmla="*/ 4372250 w 5012935"/>
                <a:gd name="connsiteY163" fmla="*/ 4259306 h 4405856"/>
                <a:gd name="connsiteX164" fmla="*/ 4389713 w 5012935"/>
                <a:gd name="connsiteY164" fmla="*/ 4157708 h 4405856"/>
                <a:gd name="connsiteX165" fmla="*/ 4364313 w 5012935"/>
                <a:gd name="connsiteY165" fmla="*/ 4135482 h 4405856"/>
                <a:gd name="connsiteX166" fmla="*/ 4291287 w 5012935"/>
                <a:gd name="connsiteY166" fmla="*/ 4092619 h 4405856"/>
                <a:gd name="connsiteX167" fmla="*/ 4313512 w 5012935"/>
                <a:gd name="connsiteY167" fmla="*/ 4067220 h 4405856"/>
                <a:gd name="connsiteX168" fmla="*/ 4334150 w 5012935"/>
                <a:gd name="connsiteY168" fmla="*/ 4044994 h 4405856"/>
                <a:gd name="connsiteX169" fmla="*/ 4388125 w 5012935"/>
                <a:gd name="connsiteY169" fmla="*/ 4076745 h 4405856"/>
                <a:gd name="connsiteX170" fmla="*/ 4394475 w 5012935"/>
                <a:gd name="connsiteY170" fmla="*/ 4032295 h 4405856"/>
                <a:gd name="connsiteX171" fmla="*/ 4338912 w 5012935"/>
                <a:gd name="connsiteY171" fmla="*/ 4008482 h 4405856"/>
                <a:gd name="connsiteX172" fmla="*/ 4337325 w 5012935"/>
                <a:gd name="connsiteY172" fmla="*/ 3998958 h 4405856"/>
                <a:gd name="connsiteX173" fmla="*/ 4324624 w 5012935"/>
                <a:gd name="connsiteY173" fmla="*/ 3960859 h 4405856"/>
                <a:gd name="connsiteX174" fmla="*/ 4330974 w 5012935"/>
                <a:gd name="connsiteY174" fmla="*/ 3913233 h 4405856"/>
                <a:gd name="connsiteX175" fmla="*/ 4342087 w 5012935"/>
                <a:gd name="connsiteY175" fmla="*/ 3857670 h 4405856"/>
                <a:gd name="connsiteX176" fmla="*/ 4303987 w 5012935"/>
                <a:gd name="connsiteY176" fmla="*/ 3827508 h 4405856"/>
                <a:gd name="connsiteX177" fmla="*/ 4337324 w 5012935"/>
                <a:gd name="connsiteY177" fmla="*/ 3817983 h 4405856"/>
                <a:gd name="connsiteX178" fmla="*/ 4315099 w 5012935"/>
                <a:gd name="connsiteY178" fmla="*/ 3781470 h 4405856"/>
                <a:gd name="connsiteX179" fmla="*/ 4353200 w 5012935"/>
                <a:gd name="connsiteY179" fmla="*/ 3776709 h 4405856"/>
                <a:gd name="connsiteX180" fmla="*/ 4359549 w 5012935"/>
                <a:gd name="connsiteY180" fmla="*/ 3743370 h 4405856"/>
                <a:gd name="connsiteX181" fmla="*/ 4421463 w 5012935"/>
                <a:gd name="connsiteY181" fmla="*/ 3752897 h 4405856"/>
                <a:gd name="connsiteX182" fmla="*/ 4454576 w 5012935"/>
                <a:gd name="connsiteY182" fmla="*/ 3768089 h 4405856"/>
                <a:gd name="connsiteX183" fmla="*/ 4420783 w 5012935"/>
                <a:gd name="connsiteY183" fmla="*/ 3809137 h 4405856"/>
                <a:gd name="connsiteX184" fmla="*/ 4459791 w 5012935"/>
                <a:gd name="connsiteY184" fmla="*/ 3916633 h 4405856"/>
                <a:gd name="connsiteX185" fmla="*/ 4512178 w 5012935"/>
                <a:gd name="connsiteY185" fmla="*/ 3947931 h 4405856"/>
                <a:gd name="connsiteX186" fmla="*/ 4564112 w 5012935"/>
                <a:gd name="connsiteY186" fmla="*/ 3905749 h 4405856"/>
                <a:gd name="connsiteX187" fmla="*/ 4649837 w 5012935"/>
                <a:gd name="connsiteY187" fmla="*/ 3857216 h 4405856"/>
                <a:gd name="connsiteX188" fmla="*/ 4632601 w 5012935"/>
                <a:gd name="connsiteY188" fmla="*/ 3768315 h 4405856"/>
                <a:gd name="connsiteX189" fmla="*/ 4709935 w 5012935"/>
                <a:gd name="connsiteY189" fmla="*/ 3635646 h 4405856"/>
                <a:gd name="connsiteX190" fmla="*/ 5002489 w 5012935"/>
                <a:gd name="connsiteY190" fmla="*/ 3302498 h 4405856"/>
                <a:gd name="connsiteX191" fmla="*/ 4921072 w 5012935"/>
                <a:gd name="connsiteY191" fmla="*/ 3293426 h 4405856"/>
                <a:gd name="connsiteX192" fmla="*/ 4925609 w 5012935"/>
                <a:gd name="connsiteY192" fmla="*/ 3201578 h 4405856"/>
                <a:gd name="connsiteX193" fmla="*/ 4876622 w 5012935"/>
                <a:gd name="connsiteY193" fmla="*/ 3176406 h 4405856"/>
                <a:gd name="connsiteX194" fmla="*/ 4792485 w 5012935"/>
                <a:gd name="connsiteY194" fmla="*/ 3207928 h 4405856"/>
                <a:gd name="connsiteX195" fmla="*/ 4755746 w 5012935"/>
                <a:gd name="connsiteY195" fmla="*/ 3171643 h 4405856"/>
                <a:gd name="connsiteX196" fmla="*/ 4800423 w 5012935"/>
                <a:gd name="connsiteY196" fmla="*/ 3148738 h 4405856"/>
                <a:gd name="connsiteX197" fmla="*/ 4671156 w 5012935"/>
                <a:gd name="connsiteY197" fmla="*/ 2935559 h 4405856"/>
                <a:gd name="connsiteX198" fmla="*/ 4686122 w 5012935"/>
                <a:gd name="connsiteY198" fmla="*/ 2905396 h 4405856"/>
                <a:gd name="connsiteX199" fmla="*/ 4662537 w 5012935"/>
                <a:gd name="connsiteY199" fmla="*/ 2789736 h 4405856"/>
                <a:gd name="connsiteX200" fmla="*/ 4503788 w 5012935"/>
                <a:gd name="connsiteY200" fmla="*/ 2778850 h 4405856"/>
                <a:gd name="connsiteX201" fmla="*/ 4470450 w 5012935"/>
                <a:gd name="connsiteY201" fmla="*/ 2827608 h 4405856"/>
                <a:gd name="connsiteX202" fmla="*/ 4381550 w 5012935"/>
                <a:gd name="connsiteY202" fmla="*/ 2842124 h 4405856"/>
                <a:gd name="connsiteX203" fmla="*/ 4387900 w 5012935"/>
                <a:gd name="connsiteY203" fmla="*/ 2820125 h 4405856"/>
                <a:gd name="connsiteX204" fmla="*/ 4334378 w 5012935"/>
                <a:gd name="connsiteY204" fmla="*/ 2804024 h 4405856"/>
                <a:gd name="connsiteX205" fmla="*/ 4309659 w 5012935"/>
                <a:gd name="connsiteY205" fmla="*/ 2638923 h 4405856"/>
                <a:gd name="connsiteX206" fmla="*/ 4029352 w 5012935"/>
                <a:gd name="connsiteY206" fmla="*/ 2572248 h 4405856"/>
                <a:gd name="connsiteX207" fmla="*/ 3893053 w 5012935"/>
                <a:gd name="connsiteY207" fmla="*/ 2615564 h 4405856"/>
                <a:gd name="connsiteX208" fmla="*/ 3761064 w 5012935"/>
                <a:gd name="connsiteY208" fmla="*/ 2608080 h 4405856"/>
                <a:gd name="connsiteX209" fmla="*/ 3628621 w 5012935"/>
                <a:gd name="connsiteY209" fmla="*/ 2497182 h 4405856"/>
                <a:gd name="connsiteX210" fmla="*/ 3415443 w 5012935"/>
                <a:gd name="connsiteY210" fmla="*/ 2193969 h 4405856"/>
                <a:gd name="connsiteX211" fmla="*/ 3016981 w 5012935"/>
                <a:gd name="connsiteY211" fmla="*/ 2054496 h 4405856"/>
                <a:gd name="connsiteX212" fmla="*/ 2780443 w 5012935"/>
                <a:gd name="connsiteY212" fmla="*/ 1741532 h 4405856"/>
                <a:gd name="connsiteX213" fmla="*/ 2814234 w 5012935"/>
                <a:gd name="connsiteY213" fmla="*/ 1716586 h 4405856"/>
                <a:gd name="connsiteX214" fmla="*/ 2873878 w 5012935"/>
                <a:gd name="connsiteY214" fmla="*/ 1799589 h 4405856"/>
                <a:gd name="connsiteX215" fmla="*/ 2894062 w 5012935"/>
                <a:gd name="connsiteY215" fmla="*/ 1782126 h 4405856"/>
                <a:gd name="connsiteX216" fmla="*/ 2937152 w 5012935"/>
                <a:gd name="connsiteY216" fmla="*/ 1812970 h 4405856"/>
                <a:gd name="connsiteX217" fmla="*/ 3025825 w 5012935"/>
                <a:gd name="connsiteY217" fmla="*/ 1759221 h 4405856"/>
                <a:gd name="connsiteX218" fmla="*/ 3041927 w 5012935"/>
                <a:gd name="connsiteY218" fmla="*/ 1738811 h 4405856"/>
                <a:gd name="connsiteX219" fmla="*/ 3100210 w 5012935"/>
                <a:gd name="connsiteY219" fmla="*/ 1739037 h 4405856"/>
                <a:gd name="connsiteX220" fmla="*/ 3116313 w 5012935"/>
                <a:gd name="connsiteY220" fmla="*/ 1705927 h 4405856"/>
                <a:gd name="connsiteX221" fmla="*/ 3097489 w 5012935"/>
                <a:gd name="connsiteY221" fmla="*/ 1680300 h 4405856"/>
                <a:gd name="connsiteX222" fmla="*/ 3030361 w 5012935"/>
                <a:gd name="connsiteY222" fmla="*/ 1700257 h 4405856"/>
                <a:gd name="connsiteX223" fmla="*/ 3008589 w 5012935"/>
                <a:gd name="connsiteY223" fmla="*/ 1646736 h 4405856"/>
                <a:gd name="connsiteX224" fmla="*/ 3029907 w 5012935"/>
                <a:gd name="connsiteY224" fmla="*/ 1617026 h 4405856"/>
                <a:gd name="connsiteX225" fmla="*/ 2973437 w 5012935"/>
                <a:gd name="connsiteY225" fmla="*/ 1513612 h 4405856"/>
                <a:gd name="connsiteX226" fmla="*/ 2924906 w 5012935"/>
                <a:gd name="connsiteY226" fmla="*/ 1552393 h 4405856"/>
                <a:gd name="connsiteX227" fmla="*/ 2835551 w 5012935"/>
                <a:gd name="connsiteY227" fmla="*/ 1497737 h 4405856"/>
                <a:gd name="connsiteX228" fmla="*/ 2887485 w 5012935"/>
                <a:gd name="connsiteY228" fmla="*/ 1405208 h 4405856"/>
                <a:gd name="connsiteX229" fmla="*/ 2844623 w 5012935"/>
                <a:gd name="connsiteY229" fmla="*/ 1284105 h 4405856"/>
                <a:gd name="connsiteX230" fmla="*/ 2859364 w 5012935"/>
                <a:gd name="connsiteY230" fmla="*/ 1160053 h 4405856"/>
                <a:gd name="connsiteX231" fmla="*/ 2954614 w 5012935"/>
                <a:gd name="connsiteY231" fmla="*/ 1086348 h 4405856"/>
                <a:gd name="connsiteX232" fmla="*/ 3059843 w 5012935"/>
                <a:gd name="connsiteY232" fmla="*/ 1063896 h 4405856"/>
                <a:gd name="connsiteX233" fmla="*/ 2996796 w 5012935"/>
                <a:gd name="connsiteY233" fmla="*/ 974089 h 4405856"/>
                <a:gd name="connsiteX234" fmla="*/ 2979560 w 5012935"/>
                <a:gd name="connsiteY234" fmla="*/ 1018766 h 4405856"/>
                <a:gd name="connsiteX235" fmla="*/ 2936245 w 5012935"/>
                <a:gd name="connsiteY235" fmla="*/ 971595 h 4405856"/>
                <a:gd name="connsiteX236" fmla="*/ 2957563 w 5012935"/>
                <a:gd name="connsiteY236" fmla="*/ 886323 h 4405856"/>
                <a:gd name="connsiteX237" fmla="*/ 3030587 w 5012935"/>
                <a:gd name="connsiteY237" fmla="*/ 789032 h 4405856"/>
                <a:gd name="connsiteX238" fmla="*/ 3013578 w 5012935"/>
                <a:gd name="connsiteY238" fmla="*/ 682443 h 4405856"/>
                <a:gd name="connsiteX239" fmla="*/ 2842356 w 5012935"/>
                <a:gd name="connsiteY239" fmla="*/ 692194 h 4405856"/>
                <a:gd name="connsiteX240" fmla="*/ 2823078 w 5012935"/>
                <a:gd name="connsiteY240" fmla="*/ 734831 h 4405856"/>
                <a:gd name="connsiteX241" fmla="*/ 2790875 w 5012935"/>
                <a:gd name="connsiteY241" fmla="*/ 667248 h 4405856"/>
                <a:gd name="connsiteX242" fmla="*/ 2761165 w 5012935"/>
                <a:gd name="connsiteY242" fmla="*/ 707616 h 4405856"/>
                <a:gd name="connsiteX243" fmla="*/ 2575656 w 5012935"/>
                <a:gd name="connsiteY243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338640 w 5012935"/>
                <a:gd name="connsiteY87" fmla="*/ 1923414 h 4405856"/>
                <a:gd name="connsiteX88" fmla="*/ 208693 w 5012935"/>
                <a:gd name="connsiteY88" fmla="*/ 2239100 h 4405856"/>
                <a:gd name="connsiteX89" fmla="*/ 855032 w 5012935"/>
                <a:gd name="connsiteY89" fmla="*/ 2390139 h 4405856"/>
                <a:gd name="connsiteX90" fmla="*/ 876803 w 5012935"/>
                <a:gd name="connsiteY90" fmla="*/ 2440939 h 4405856"/>
                <a:gd name="connsiteX91" fmla="*/ 913089 w 5012935"/>
                <a:gd name="connsiteY91" fmla="*/ 2557053 h 4405856"/>
                <a:gd name="connsiteX92" fmla="*/ 934860 w 5012935"/>
                <a:gd name="connsiteY92" fmla="*/ 2622368 h 4405856"/>
                <a:gd name="connsiteX93" fmla="*/ 942118 w 5012935"/>
                <a:gd name="connsiteY93" fmla="*/ 2644139 h 4405856"/>
                <a:gd name="connsiteX94" fmla="*/ 963889 w 5012935"/>
                <a:gd name="connsiteY94" fmla="*/ 2687682 h 4405856"/>
                <a:gd name="connsiteX95" fmla="*/ 985660 w 5012935"/>
                <a:gd name="connsiteY95" fmla="*/ 2738482 h 4405856"/>
                <a:gd name="connsiteX96" fmla="*/ 992918 w 5012935"/>
                <a:gd name="connsiteY96" fmla="*/ 2767511 h 4405856"/>
                <a:gd name="connsiteX97" fmla="*/ 1029203 w 5012935"/>
                <a:gd name="connsiteY97" fmla="*/ 2818311 h 4405856"/>
                <a:gd name="connsiteX98" fmla="*/ 1050975 w 5012935"/>
                <a:gd name="connsiteY98" fmla="*/ 2876368 h 4405856"/>
                <a:gd name="connsiteX99" fmla="*/ 1072746 w 5012935"/>
                <a:gd name="connsiteY99" fmla="*/ 2898139 h 4405856"/>
                <a:gd name="connsiteX100" fmla="*/ 1109032 w 5012935"/>
                <a:gd name="connsiteY100" fmla="*/ 2970711 h 4405856"/>
                <a:gd name="connsiteX101" fmla="*/ 1145318 w 5012935"/>
                <a:gd name="connsiteY101" fmla="*/ 3021511 h 4405856"/>
                <a:gd name="connsiteX102" fmla="*/ 1152575 w 5012935"/>
                <a:gd name="connsiteY102" fmla="*/ 3043282 h 4405856"/>
                <a:gd name="connsiteX103" fmla="*/ 1203375 w 5012935"/>
                <a:gd name="connsiteY103" fmla="*/ 3108596 h 4405856"/>
                <a:gd name="connsiteX104" fmla="*/ 1232403 w 5012935"/>
                <a:gd name="connsiteY104" fmla="*/ 3173911 h 4405856"/>
                <a:gd name="connsiteX105" fmla="*/ 1254175 w 5012935"/>
                <a:gd name="connsiteY105" fmla="*/ 3202939 h 4405856"/>
                <a:gd name="connsiteX106" fmla="*/ 1268689 w 5012935"/>
                <a:gd name="connsiteY106" fmla="*/ 3260996 h 4405856"/>
                <a:gd name="connsiteX107" fmla="*/ 1275946 w 5012935"/>
                <a:gd name="connsiteY107" fmla="*/ 3282768 h 4405856"/>
                <a:gd name="connsiteX108" fmla="*/ 1283203 w 5012935"/>
                <a:gd name="connsiteY108" fmla="*/ 3311796 h 4405856"/>
                <a:gd name="connsiteX109" fmla="*/ 1290460 w 5012935"/>
                <a:gd name="connsiteY109" fmla="*/ 3377111 h 4405856"/>
                <a:gd name="connsiteX110" fmla="*/ 1312232 w 5012935"/>
                <a:gd name="connsiteY110" fmla="*/ 3435168 h 4405856"/>
                <a:gd name="connsiteX111" fmla="*/ 1341260 w 5012935"/>
                <a:gd name="connsiteY111" fmla="*/ 3478711 h 4405856"/>
                <a:gd name="connsiteX112" fmla="*/ 1370289 w 5012935"/>
                <a:gd name="connsiteY112" fmla="*/ 3529511 h 4405856"/>
                <a:gd name="connsiteX113" fmla="*/ 1399318 w 5012935"/>
                <a:gd name="connsiteY113" fmla="*/ 3551282 h 4405856"/>
                <a:gd name="connsiteX114" fmla="*/ 1442860 w 5012935"/>
                <a:gd name="connsiteY114" fmla="*/ 3594825 h 4405856"/>
                <a:gd name="connsiteX115" fmla="*/ 1471889 w 5012935"/>
                <a:gd name="connsiteY115" fmla="*/ 3616596 h 4405856"/>
                <a:gd name="connsiteX116" fmla="*/ 1508175 w 5012935"/>
                <a:gd name="connsiteY116" fmla="*/ 3660139 h 4405856"/>
                <a:gd name="connsiteX117" fmla="*/ 1537203 w 5012935"/>
                <a:gd name="connsiteY117" fmla="*/ 3681911 h 4405856"/>
                <a:gd name="connsiteX118" fmla="*/ 1609775 w 5012935"/>
                <a:gd name="connsiteY118" fmla="*/ 3747225 h 4405856"/>
                <a:gd name="connsiteX119" fmla="*/ 1646060 w 5012935"/>
                <a:gd name="connsiteY119" fmla="*/ 3790768 h 4405856"/>
                <a:gd name="connsiteX120" fmla="*/ 1667832 w 5012935"/>
                <a:gd name="connsiteY120" fmla="*/ 3805282 h 4405856"/>
                <a:gd name="connsiteX121" fmla="*/ 1704118 w 5012935"/>
                <a:gd name="connsiteY121" fmla="*/ 3848825 h 4405856"/>
                <a:gd name="connsiteX122" fmla="*/ 1733146 w 5012935"/>
                <a:gd name="connsiteY122" fmla="*/ 3870596 h 4405856"/>
                <a:gd name="connsiteX123" fmla="*/ 1827489 w 5012935"/>
                <a:gd name="connsiteY123" fmla="*/ 3914139 h 4405856"/>
                <a:gd name="connsiteX124" fmla="*/ 2277432 w 5012935"/>
                <a:gd name="connsiteY124" fmla="*/ 3899625 h 4405856"/>
                <a:gd name="connsiteX125" fmla="*/ 2328232 w 5012935"/>
                <a:gd name="connsiteY125" fmla="*/ 3885111 h 4405856"/>
                <a:gd name="connsiteX126" fmla="*/ 2415318 w 5012935"/>
                <a:gd name="connsiteY126" fmla="*/ 3877853 h 4405856"/>
                <a:gd name="connsiteX127" fmla="*/ 2495146 w 5012935"/>
                <a:gd name="connsiteY127" fmla="*/ 3863339 h 4405856"/>
                <a:gd name="connsiteX128" fmla="*/ 2553203 w 5012935"/>
                <a:gd name="connsiteY128" fmla="*/ 3856082 h 4405856"/>
                <a:gd name="connsiteX129" fmla="*/ 2582232 w 5012935"/>
                <a:gd name="connsiteY129" fmla="*/ 3841568 h 4405856"/>
                <a:gd name="connsiteX130" fmla="*/ 2647546 w 5012935"/>
                <a:gd name="connsiteY130" fmla="*/ 3819796 h 4405856"/>
                <a:gd name="connsiteX131" fmla="*/ 2683832 w 5012935"/>
                <a:gd name="connsiteY131" fmla="*/ 3805282 h 4405856"/>
                <a:gd name="connsiteX132" fmla="*/ 2785432 w 5012935"/>
                <a:gd name="connsiteY132" fmla="*/ 3790768 h 4405856"/>
                <a:gd name="connsiteX133" fmla="*/ 2814460 w 5012935"/>
                <a:gd name="connsiteY133" fmla="*/ 3783511 h 4405856"/>
                <a:gd name="connsiteX134" fmla="*/ 3434946 w 5012935"/>
                <a:gd name="connsiteY134" fmla="*/ 4130265 h 4405856"/>
                <a:gd name="connsiteX135" fmla="*/ 3521350 w 5012935"/>
                <a:gd name="connsiteY135" fmla="*/ 4316455 h 4405856"/>
                <a:gd name="connsiteX136" fmla="*/ 3581675 w 5012935"/>
                <a:gd name="connsiteY136" fmla="*/ 4375193 h 4405856"/>
                <a:gd name="connsiteX137" fmla="*/ 3592787 w 5012935"/>
                <a:gd name="connsiteY137" fmla="*/ 4345030 h 4405856"/>
                <a:gd name="connsiteX138" fmla="*/ 3638825 w 5012935"/>
                <a:gd name="connsiteY138" fmla="*/ 4318042 h 4405856"/>
                <a:gd name="connsiteX139" fmla="*/ 3689625 w 5012935"/>
                <a:gd name="connsiteY139" fmla="*/ 4391068 h 4405856"/>
                <a:gd name="connsiteX140" fmla="*/ 3738838 w 5012935"/>
                <a:gd name="connsiteY140" fmla="*/ 4394243 h 4405856"/>
                <a:gd name="connsiteX141" fmla="*/ 3694387 w 5012935"/>
                <a:gd name="connsiteY141" fmla="*/ 4300581 h 4405856"/>
                <a:gd name="connsiteX142" fmla="*/ 3651525 w 5012935"/>
                <a:gd name="connsiteY142" fmla="*/ 4232318 h 4405856"/>
                <a:gd name="connsiteX143" fmla="*/ 3694388 w 5012935"/>
                <a:gd name="connsiteY143" fmla="*/ 4216442 h 4405856"/>
                <a:gd name="connsiteX144" fmla="*/ 3675337 w 5012935"/>
                <a:gd name="connsiteY144" fmla="*/ 4175168 h 4405856"/>
                <a:gd name="connsiteX145" fmla="*/ 3727725 w 5012935"/>
                <a:gd name="connsiteY145" fmla="*/ 4184693 h 4405856"/>
                <a:gd name="connsiteX146" fmla="*/ 3707088 w 5012935"/>
                <a:gd name="connsiteY146" fmla="*/ 4151355 h 4405856"/>
                <a:gd name="connsiteX147" fmla="*/ 3728407 w 5012935"/>
                <a:gd name="connsiteY147" fmla="*/ 4134801 h 4405856"/>
                <a:gd name="connsiteX148" fmla="*/ 3849510 w 5012935"/>
                <a:gd name="connsiteY148" fmla="*/ 4220074 h 4405856"/>
                <a:gd name="connsiteX149" fmla="*/ 3884887 w 5012935"/>
                <a:gd name="connsiteY149" fmla="*/ 4206917 h 4405856"/>
                <a:gd name="connsiteX150" fmla="*/ 3937274 w 5012935"/>
                <a:gd name="connsiteY150" fmla="*/ 4272006 h 4405856"/>
                <a:gd name="connsiteX151" fmla="*/ 3957912 w 5012935"/>
                <a:gd name="connsiteY151" fmla="*/ 4330743 h 4405856"/>
                <a:gd name="connsiteX152" fmla="*/ 4065862 w 5012935"/>
                <a:gd name="connsiteY152" fmla="*/ 4349792 h 4405856"/>
                <a:gd name="connsiteX153" fmla="*/ 4005538 w 5012935"/>
                <a:gd name="connsiteY153" fmla="*/ 4283117 h 4405856"/>
                <a:gd name="connsiteX154" fmla="*/ 4002362 w 5012935"/>
                <a:gd name="connsiteY154" fmla="*/ 4214855 h 4405856"/>
                <a:gd name="connsiteX155" fmla="*/ 4056337 w 5012935"/>
                <a:gd name="connsiteY155" fmla="*/ 4270418 h 4405856"/>
                <a:gd name="connsiteX156" fmla="*/ 4105550 w 5012935"/>
                <a:gd name="connsiteY156" fmla="*/ 4275180 h 4405856"/>
                <a:gd name="connsiteX157" fmla="*/ 4099200 w 5012935"/>
                <a:gd name="connsiteY157" fmla="*/ 4225968 h 4405856"/>
                <a:gd name="connsiteX158" fmla="*/ 4159525 w 5012935"/>
                <a:gd name="connsiteY158" fmla="*/ 4230730 h 4405856"/>
                <a:gd name="connsiteX159" fmla="*/ 4221437 w 5012935"/>
                <a:gd name="connsiteY159" fmla="*/ 4273592 h 4405856"/>
                <a:gd name="connsiteX160" fmla="*/ 4253187 w 5012935"/>
                <a:gd name="connsiteY160" fmla="*/ 4260893 h 4405856"/>
                <a:gd name="connsiteX161" fmla="*/ 4246838 w 5012935"/>
                <a:gd name="connsiteY161" fmla="*/ 4225968 h 4405856"/>
                <a:gd name="connsiteX162" fmla="*/ 4288113 w 5012935"/>
                <a:gd name="connsiteY162" fmla="*/ 4202156 h 4405856"/>
                <a:gd name="connsiteX163" fmla="*/ 4372250 w 5012935"/>
                <a:gd name="connsiteY163" fmla="*/ 4259306 h 4405856"/>
                <a:gd name="connsiteX164" fmla="*/ 4389713 w 5012935"/>
                <a:gd name="connsiteY164" fmla="*/ 4157708 h 4405856"/>
                <a:gd name="connsiteX165" fmla="*/ 4364313 w 5012935"/>
                <a:gd name="connsiteY165" fmla="*/ 4135482 h 4405856"/>
                <a:gd name="connsiteX166" fmla="*/ 4291287 w 5012935"/>
                <a:gd name="connsiteY166" fmla="*/ 4092619 h 4405856"/>
                <a:gd name="connsiteX167" fmla="*/ 4313512 w 5012935"/>
                <a:gd name="connsiteY167" fmla="*/ 4067220 h 4405856"/>
                <a:gd name="connsiteX168" fmla="*/ 4334150 w 5012935"/>
                <a:gd name="connsiteY168" fmla="*/ 4044994 h 4405856"/>
                <a:gd name="connsiteX169" fmla="*/ 4388125 w 5012935"/>
                <a:gd name="connsiteY169" fmla="*/ 4076745 h 4405856"/>
                <a:gd name="connsiteX170" fmla="*/ 4394475 w 5012935"/>
                <a:gd name="connsiteY170" fmla="*/ 4032295 h 4405856"/>
                <a:gd name="connsiteX171" fmla="*/ 4338912 w 5012935"/>
                <a:gd name="connsiteY171" fmla="*/ 4008482 h 4405856"/>
                <a:gd name="connsiteX172" fmla="*/ 4337325 w 5012935"/>
                <a:gd name="connsiteY172" fmla="*/ 3998958 h 4405856"/>
                <a:gd name="connsiteX173" fmla="*/ 4324624 w 5012935"/>
                <a:gd name="connsiteY173" fmla="*/ 3960859 h 4405856"/>
                <a:gd name="connsiteX174" fmla="*/ 4330974 w 5012935"/>
                <a:gd name="connsiteY174" fmla="*/ 3913233 h 4405856"/>
                <a:gd name="connsiteX175" fmla="*/ 4342087 w 5012935"/>
                <a:gd name="connsiteY175" fmla="*/ 3857670 h 4405856"/>
                <a:gd name="connsiteX176" fmla="*/ 4303987 w 5012935"/>
                <a:gd name="connsiteY176" fmla="*/ 3827508 h 4405856"/>
                <a:gd name="connsiteX177" fmla="*/ 4337324 w 5012935"/>
                <a:gd name="connsiteY177" fmla="*/ 3817983 h 4405856"/>
                <a:gd name="connsiteX178" fmla="*/ 4315099 w 5012935"/>
                <a:gd name="connsiteY178" fmla="*/ 3781470 h 4405856"/>
                <a:gd name="connsiteX179" fmla="*/ 4353200 w 5012935"/>
                <a:gd name="connsiteY179" fmla="*/ 3776709 h 4405856"/>
                <a:gd name="connsiteX180" fmla="*/ 4359549 w 5012935"/>
                <a:gd name="connsiteY180" fmla="*/ 3743370 h 4405856"/>
                <a:gd name="connsiteX181" fmla="*/ 4421463 w 5012935"/>
                <a:gd name="connsiteY181" fmla="*/ 3752897 h 4405856"/>
                <a:gd name="connsiteX182" fmla="*/ 4454576 w 5012935"/>
                <a:gd name="connsiteY182" fmla="*/ 3768089 h 4405856"/>
                <a:gd name="connsiteX183" fmla="*/ 4420783 w 5012935"/>
                <a:gd name="connsiteY183" fmla="*/ 3809137 h 4405856"/>
                <a:gd name="connsiteX184" fmla="*/ 4459791 w 5012935"/>
                <a:gd name="connsiteY184" fmla="*/ 3916633 h 4405856"/>
                <a:gd name="connsiteX185" fmla="*/ 4512178 w 5012935"/>
                <a:gd name="connsiteY185" fmla="*/ 3947931 h 4405856"/>
                <a:gd name="connsiteX186" fmla="*/ 4564112 w 5012935"/>
                <a:gd name="connsiteY186" fmla="*/ 3905749 h 4405856"/>
                <a:gd name="connsiteX187" fmla="*/ 4649837 w 5012935"/>
                <a:gd name="connsiteY187" fmla="*/ 3857216 h 4405856"/>
                <a:gd name="connsiteX188" fmla="*/ 4632601 w 5012935"/>
                <a:gd name="connsiteY188" fmla="*/ 3768315 h 4405856"/>
                <a:gd name="connsiteX189" fmla="*/ 4709935 w 5012935"/>
                <a:gd name="connsiteY189" fmla="*/ 3635646 h 4405856"/>
                <a:gd name="connsiteX190" fmla="*/ 5002489 w 5012935"/>
                <a:gd name="connsiteY190" fmla="*/ 3302498 h 4405856"/>
                <a:gd name="connsiteX191" fmla="*/ 4921072 w 5012935"/>
                <a:gd name="connsiteY191" fmla="*/ 3293426 h 4405856"/>
                <a:gd name="connsiteX192" fmla="*/ 4925609 w 5012935"/>
                <a:gd name="connsiteY192" fmla="*/ 3201578 h 4405856"/>
                <a:gd name="connsiteX193" fmla="*/ 4876622 w 5012935"/>
                <a:gd name="connsiteY193" fmla="*/ 3176406 h 4405856"/>
                <a:gd name="connsiteX194" fmla="*/ 4792485 w 5012935"/>
                <a:gd name="connsiteY194" fmla="*/ 3207928 h 4405856"/>
                <a:gd name="connsiteX195" fmla="*/ 4755746 w 5012935"/>
                <a:gd name="connsiteY195" fmla="*/ 3171643 h 4405856"/>
                <a:gd name="connsiteX196" fmla="*/ 4800423 w 5012935"/>
                <a:gd name="connsiteY196" fmla="*/ 3148738 h 4405856"/>
                <a:gd name="connsiteX197" fmla="*/ 4671156 w 5012935"/>
                <a:gd name="connsiteY197" fmla="*/ 2935559 h 4405856"/>
                <a:gd name="connsiteX198" fmla="*/ 4686122 w 5012935"/>
                <a:gd name="connsiteY198" fmla="*/ 2905396 h 4405856"/>
                <a:gd name="connsiteX199" fmla="*/ 4662537 w 5012935"/>
                <a:gd name="connsiteY199" fmla="*/ 2789736 h 4405856"/>
                <a:gd name="connsiteX200" fmla="*/ 4503788 w 5012935"/>
                <a:gd name="connsiteY200" fmla="*/ 2778850 h 4405856"/>
                <a:gd name="connsiteX201" fmla="*/ 4470450 w 5012935"/>
                <a:gd name="connsiteY201" fmla="*/ 2827608 h 4405856"/>
                <a:gd name="connsiteX202" fmla="*/ 4381550 w 5012935"/>
                <a:gd name="connsiteY202" fmla="*/ 2842124 h 4405856"/>
                <a:gd name="connsiteX203" fmla="*/ 4387900 w 5012935"/>
                <a:gd name="connsiteY203" fmla="*/ 2820125 h 4405856"/>
                <a:gd name="connsiteX204" fmla="*/ 4334378 w 5012935"/>
                <a:gd name="connsiteY204" fmla="*/ 2804024 h 4405856"/>
                <a:gd name="connsiteX205" fmla="*/ 4309659 w 5012935"/>
                <a:gd name="connsiteY205" fmla="*/ 2638923 h 4405856"/>
                <a:gd name="connsiteX206" fmla="*/ 4029352 w 5012935"/>
                <a:gd name="connsiteY206" fmla="*/ 2572248 h 4405856"/>
                <a:gd name="connsiteX207" fmla="*/ 3893053 w 5012935"/>
                <a:gd name="connsiteY207" fmla="*/ 2615564 h 4405856"/>
                <a:gd name="connsiteX208" fmla="*/ 3761064 w 5012935"/>
                <a:gd name="connsiteY208" fmla="*/ 2608080 h 4405856"/>
                <a:gd name="connsiteX209" fmla="*/ 3628621 w 5012935"/>
                <a:gd name="connsiteY209" fmla="*/ 2497182 h 4405856"/>
                <a:gd name="connsiteX210" fmla="*/ 3415443 w 5012935"/>
                <a:gd name="connsiteY210" fmla="*/ 2193969 h 4405856"/>
                <a:gd name="connsiteX211" fmla="*/ 3016981 w 5012935"/>
                <a:gd name="connsiteY211" fmla="*/ 2054496 h 4405856"/>
                <a:gd name="connsiteX212" fmla="*/ 2780443 w 5012935"/>
                <a:gd name="connsiteY212" fmla="*/ 1741532 h 4405856"/>
                <a:gd name="connsiteX213" fmla="*/ 2814234 w 5012935"/>
                <a:gd name="connsiteY213" fmla="*/ 1716586 h 4405856"/>
                <a:gd name="connsiteX214" fmla="*/ 2873878 w 5012935"/>
                <a:gd name="connsiteY214" fmla="*/ 1799589 h 4405856"/>
                <a:gd name="connsiteX215" fmla="*/ 2894062 w 5012935"/>
                <a:gd name="connsiteY215" fmla="*/ 1782126 h 4405856"/>
                <a:gd name="connsiteX216" fmla="*/ 2937152 w 5012935"/>
                <a:gd name="connsiteY216" fmla="*/ 1812970 h 4405856"/>
                <a:gd name="connsiteX217" fmla="*/ 3025825 w 5012935"/>
                <a:gd name="connsiteY217" fmla="*/ 1759221 h 4405856"/>
                <a:gd name="connsiteX218" fmla="*/ 3041927 w 5012935"/>
                <a:gd name="connsiteY218" fmla="*/ 1738811 h 4405856"/>
                <a:gd name="connsiteX219" fmla="*/ 3100210 w 5012935"/>
                <a:gd name="connsiteY219" fmla="*/ 1739037 h 4405856"/>
                <a:gd name="connsiteX220" fmla="*/ 3116313 w 5012935"/>
                <a:gd name="connsiteY220" fmla="*/ 1705927 h 4405856"/>
                <a:gd name="connsiteX221" fmla="*/ 3097489 w 5012935"/>
                <a:gd name="connsiteY221" fmla="*/ 1680300 h 4405856"/>
                <a:gd name="connsiteX222" fmla="*/ 3030361 w 5012935"/>
                <a:gd name="connsiteY222" fmla="*/ 1700257 h 4405856"/>
                <a:gd name="connsiteX223" fmla="*/ 3008589 w 5012935"/>
                <a:gd name="connsiteY223" fmla="*/ 1646736 h 4405856"/>
                <a:gd name="connsiteX224" fmla="*/ 3029907 w 5012935"/>
                <a:gd name="connsiteY224" fmla="*/ 1617026 h 4405856"/>
                <a:gd name="connsiteX225" fmla="*/ 2973437 w 5012935"/>
                <a:gd name="connsiteY225" fmla="*/ 1513612 h 4405856"/>
                <a:gd name="connsiteX226" fmla="*/ 2924906 w 5012935"/>
                <a:gd name="connsiteY226" fmla="*/ 1552393 h 4405856"/>
                <a:gd name="connsiteX227" fmla="*/ 2835551 w 5012935"/>
                <a:gd name="connsiteY227" fmla="*/ 1497737 h 4405856"/>
                <a:gd name="connsiteX228" fmla="*/ 2887485 w 5012935"/>
                <a:gd name="connsiteY228" fmla="*/ 1405208 h 4405856"/>
                <a:gd name="connsiteX229" fmla="*/ 2844623 w 5012935"/>
                <a:gd name="connsiteY229" fmla="*/ 1284105 h 4405856"/>
                <a:gd name="connsiteX230" fmla="*/ 2859364 w 5012935"/>
                <a:gd name="connsiteY230" fmla="*/ 1160053 h 4405856"/>
                <a:gd name="connsiteX231" fmla="*/ 2954614 w 5012935"/>
                <a:gd name="connsiteY231" fmla="*/ 1086348 h 4405856"/>
                <a:gd name="connsiteX232" fmla="*/ 3059843 w 5012935"/>
                <a:gd name="connsiteY232" fmla="*/ 1063896 h 4405856"/>
                <a:gd name="connsiteX233" fmla="*/ 2996796 w 5012935"/>
                <a:gd name="connsiteY233" fmla="*/ 974089 h 4405856"/>
                <a:gd name="connsiteX234" fmla="*/ 2979560 w 5012935"/>
                <a:gd name="connsiteY234" fmla="*/ 1018766 h 4405856"/>
                <a:gd name="connsiteX235" fmla="*/ 2936245 w 5012935"/>
                <a:gd name="connsiteY235" fmla="*/ 971595 h 4405856"/>
                <a:gd name="connsiteX236" fmla="*/ 2957563 w 5012935"/>
                <a:gd name="connsiteY236" fmla="*/ 886323 h 4405856"/>
                <a:gd name="connsiteX237" fmla="*/ 3030587 w 5012935"/>
                <a:gd name="connsiteY237" fmla="*/ 789032 h 4405856"/>
                <a:gd name="connsiteX238" fmla="*/ 3013578 w 5012935"/>
                <a:gd name="connsiteY238" fmla="*/ 682443 h 4405856"/>
                <a:gd name="connsiteX239" fmla="*/ 2842356 w 5012935"/>
                <a:gd name="connsiteY239" fmla="*/ 692194 h 4405856"/>
                <a:gd name="connsiteX240" fmla="*/ 2823078 w 5012935"/>
                <a:gd name="connsiteY240" fmla="*/ 734831 h 4405856"/>
                <a:gd name="connsiteX241" fmla="*/ 2790875 w 5012935"/>
                <a:gd name="connsiteY241" fmla="*/ 667248 h 4405856"/>
                <a:gd name="connsiteX242" fmla="*/ 2761165 w 5012935"/>
                <a:gd name="connsiteY242" fmla="*/ 707616 h 4405856"/>
                <a:gd name="connsiteX243" fmla="*/ 2575656 w 5012935"/>
                <a:gd name="connsiteY243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338640 w 5012935"/>
                <a:gd name="connsiteY87" fmla="*/ 1923414 h 4405856"/>
                <a:gd name="connsiteX88" fmla="*/ 208693 w 5012935"/>
                <a:gd name="connsiteY88" fmla="*/ 2239100 h 4405856"/>
                <a:gd name="connsiteX89" fmla="*/ 196220 w 5012935"/>
                <a:gd name="connsiteY89" fmla="*/ 2428239 h 4405856"/>
                <a:gd name="connsiteX90" fmla="*/ 876803 w 5012935"/>
                <a:gd name="connsiteY90" fmla="*/ 2440939 h 4405856"/>
                <a:gd name="connsiteX91" fmla="*/ 913089 w 5012935"/>
                <a:gd name="connsiteY91" fmla="*/ 2557053 h 4405856"/>
                <a:gd name="connsiteX92" fmla="*/ 934860 w 5012935"/>
                <a:gd name="connsiteY92" fmla="*/ 2622368 h 4405856"/>
                <a:gd name="connsiteX93" fmla="*/ 942118 w 5012935"/>
                <a:gd name="connsiteY93" fmla="*/ 2644139 h 4405856"/>
                <a:gd name="connsiteX94" fmla="*/ 963889 w 5012935"/>
                <a:gd name="connsiteY94" fmla="*/ 2687682 h 4405856"/>
                <a:gd name="connsiteX95" fmla="*/ 985660 w 5012935"/>
                <a:gd name="connsiteY95" fmla="*/ 2738482 h 4405856"/>
                <a:gd name="connsiteX96" fmla="*/ 992918 w 5012935"/>
                <a:gd name="connsiteY96" fmla="*/ 2767511 h 4405856"/>
                <a:gd name="connsiteX97" fmla="*/ 1029203 w 5012935"/>
                <a:gd name="connsiteY97" fmla="*/ 2818311 h 4405856"/>
                <a:gd name="connsiteX98" fmla="*/ 1050975 w 5012935"/>
                <a:gd name="connsiteY98" fmla="*/ 2876368 h 4405856"/>
                <a:gd name="connsiteX99" fmla="*/ 1072746 w 5012935"/>
                <a:gd name="connsiteY99" fmla="*/ 2898139 h 4405856"/>
                <a:gd name="connsiteX100" fmla="*/ 1109032 w 5012935"/>
                <a:gd name="connsiteY100" fmla="*/ 2970711 h 4405856"/>
                <a:gd name="connsiteX101" fmla="*/ 1145318 w 5012935"/>
                <a:gd name="connsiteY101" fmla="*/ 3021511 h 4405856"/>
                <a:gd name="connsiteX102" fmla="*/ 1152575 w 5012935"/>
                <a:gd name="connsiteY102" fmla="*/ 3043282 h 4405856"/>
                <a:gd name="connsiteX103" fmla="*/ 1203375 w 5012935"/>
                <a:gd name="connsiteY103" fmla="*/ 3108596 h 4405856"/>
                <a:gd name="connsiteX104" fmla="*/ 1232403 w 5012935"/>
                <a:gd name="connsiteY104" fmla="*/ 3173911 h 4405856"/>
                <a:gd name="connsiteX105" fmla="*/ 1254175 w 5012935"/>
                <a:gd name="connsiteY105" fmla="*/ 3202939 h 4405856"/>
                <a:gd name="connsiteX106" fmla="*/ 1268689 w 5012935"/>
                <a:gd name="connsiteY106" fmla="*/ 3260996 h 4405856"/>
                <a:gd name="connsiteX107" fmla="*/ 1275946 w 5012935"/>
                <a:gd name="connsiteY107" fmla="*/ 3282768 h 4405856"/>
                <a:gd name="connsiteX108" fmla="*/ 1283203 w 5012935"/>
                <a:gd name="connsiteY108" fmla="*/ 3311796 h 4405856"/>
                <a:gd name="connsiteX109" fmla="*/ 1290460 w 5012935"/>
                <a:gd name="connsiteY109" fmla="*/ 3377111 h 4405856"/>
                <a:gd name="connsiteX110" fmla="*/ 1312232 w 5012935"/>
                <a:gd name="connsiteY110" fmla="*/ 3435168 h 4405856"/>
                <a:gd name="connsiteX111" fmla="*/ 1341260 w 5012935"/>
                <a:gd name="connsiteY111" fmla="*/ 3478711 h 4405856"/>
                <a:gd name="connsiteX112" fmla="*/ 1370289 w 5012935"/>
                <a:gd name="connsiteY112" fmla="*/ 3529511 h 4405856"/>
                <a:gd name="connsiteX113" fmla="*/ 1399318 w 5012935"/>
                <a:gd name="connsiteY113" fmla="*/ 3551282 h 4405856"/>
                <a:gd name="connsiteX114" fmla="*/ 1442860 w 5012935"/>
                <a:gd name="connsiteY114" fmla="*/ 3594825 h 4405856"/>
                <a:gd name="connsiteX115" fmla="*/ 1471889 w 5012935"/>
                <a:gd name="connsiteY115" fmla="*/ 3616596 h 4405856"/>
                <a:gd name="connsiteX116" fmla="*/ 1508175 w 5012935"/>
                <a:gd name="connsiteY116" fmla="*/ 3660139 h 4405856"/>
                <a:gd name="connsiteX117" fmla="*/ 1537203 w 5012935"/>
                <a:gd name="connsiteY117" fmla="*/ 3681911 h 4405856"/>
                <a:gd name="connsiteX118" fmla="*/ 1609775 w 5012935"/>
                <a:gd name="connsiteY118" fmla="*/ 3747225 h 4405856"/>
                <a:gd name="connsiteX119" fmla="*/ 1646060 w 5012935"/>
                <a:gd name="connsiteY119" fmla="*/ 3790768 h 4405856"/>
                <a:gd name="connsiteX120" fmla="*/ 1667832 w 5012935"/>
                <a:gd name="connsiteY120" fmla="*/ 3805282 h 4405856"/>
                <a:gd name="connsiteX121" fmla="*/ 1704118 w 5012935"/>
                <a:gd name="connsiteY121" fmla="*/ 3848825 h 4405856"/>
                <a:gd name="connsiteX122" fmla="*/ 1733146 w 5012935"/>
                <a:gd name="connsiteY122" fmla="*/ 3870596 h 4405856"/>
                <a:gd name="connsiteX123" fmla="*/ 1827489 w 5012935"/>
                <a:gd name="connsiteY123" fmla="*/ 3914139 h 4405856"/>
                <a:gd name="connsiteX124" fmla="*/ 2277432 w 5012935"/>
                <a:gd name="connsiteY124" fmla="*/ 3899625 h 4405856"/>
                <a:gd name="connsiteX125" fmla="*/ 2328232 w 5012935"/>
                <a:gd name="connsiteY125" fmla="*/ 3885111 h 4405856"/>
                <a:gd name="connsiteX126" fmla="*/ 2415318 w 5012935"/>
                <a:gd name="connsiteY126" fmla="*/ 3877853 h 4405856"/>
                <a:gd name="connsiteX127" fmla="*/ 2495146 w 5012935"/>
                <a:gd name="connsiteY127" fmla="*/ 3863339 h 4405856"/>
                <a:gd name="connsiteX128" fmla="*/ 2553203 w 5012935"/>
                <a:gd name="connsiteY128" fmla="*/ 3856082 h 4405856"/>
                <a:gd name="connsiteX129" fmla="*/ 2582232 w 5012935"/>
                <a:gd name="connsiteY129" fmla="*/ 3841568 h 4405856"/>
                <a:gd name="connsiteX130" fmla="*/ 2647546 w 5012935"/>
                <a:gd name="connsiteY130" fmla="*/ 3819796 h 4405856"/>
                <a:gd name="connsiteX131" fmla="*/ 2683832 w 5012935"/>
                <a:gd name="connsiteY131" fmla="*/ 3805282 h 4405856"/>
                <a:gd name="connsiteX132" fmla="*/ 2785432 w 5012935"/>
                <a:gd name="connsiteY132" fmla="*/ 3790768 h 4405856"/>
                <a:gd name="connsiteX133" fmla="*/ 2814460 w 5012935"/>
                <a:gd name="connsiteY133" fmla="*/ 3783511 h 4405856"/>
                <a:gd name="connsiteX134" fmla="*/ 3434946 w 5012935"/>
                <a:gd name="connsiteY134" fmla="*/ 4130265 h 4405856"/>
                <a:gd name="connsiteX135" fmla="*/ 3521350 w 5012935"/>
                <a:gd name="connsiteY135" fmla="*/ 4316455 h 4405856"/>
                <a:gd name="connsiteX136" fmla="*/ 3581675 w 5012935"/>
                <a:gd name="connsiteY136" fmla="*/ 4375193 h 4405856"/>
                <a:gd name="connsiteX137" fmla="*/ 3592787 w 5012935"/>
                <a:gd name="connsiteY137" fmla="*/ 4345030 h 4405856"/>
                <a:gd name="connsiteX138" fmla="*/ 3638825 w 5012935"/>
                <a:gd name="connsiteY138" fmla="*/ 4318042 h 4405856"/>
                <a:gd name="connsiteX139" fmla="*/ 3689625 w 5012935"/>
                <a:gd name="connsiteY139" fmla="*/ 4391068 h 4405856"/>
                <a:gd name="connsiteX140" fmla="*/ 3738838 w 5012935"/>
                <a:gd name="connsiteY140" fmla="*/ 4394243 h 4405856"/>
                <a:gd name="connsiteX141" fmla="*/ 3694387 w 5012935"/>
                <a:gd name="connsiteY141" fmla="*/ 4300581 h 4405856"/>
                <a:gd name="connsiteX142" fmla="*/ 3651525 w 5012935"/>
                <a:gd name="connsiteY142" fmla="*/ 4232318 h 4405856"/>
                <a:gd name="connsiteX143" fmla="*/ 3694388 w 5012935"/>
                <a:gd name="connsiteY143" fmla="*/ 4216442 h 4405856"/>
                <a:gd name="connsiteX144" fmla="*/ 3675337 w 5012935"/>
                <a:gd name="connsiteY144" fmla="*/ 4175168 h 4405856"/>
                <a:gd name="connsiteX145" fmla="*/ 3727725 w 5012935"/>
                <a:gd name="connsiteY145" fmla="*/ 4184693 h 4405856"/>
                <a:gd name="connsiteX146" fmla="*/ 3707088 w 5012935"/>
                <a:gd name="connsiteY146" fmla="*/ 4151355 h 4405856"/>
                <a:gd name="connsiteX147" fmla="*/ 3728407 w 5012935"/>
                <a:gd name="connsiteY147" fmla="*/ 4134801 h 4405856"/>
                <a:gd name="connsiteX148" fmla="*/ 3849510 w 5012935"/>
                <a:gd name="connsiteY148" fmla="*/ 4220074 h 4405856"/>
                <a:gd name="connsiteX149" fmla="*/ 3884887 w 5012935"/>
                <a:gd name="connsiteY149" fmla="*/ 4206917 h 4405856"/>
                <a:gd name="connsiteX150" fmla="*/ 3937274 w 5012935"/>
                <a:gd name="connsiteY150" fmla="*/ 4272006 h 4405856"/>
                <a:gd name="connsiteX151" fmla="*/ 3957912 w 5012935"/>
                <a:gd name="connsiteY151" fmla="*/ 4330743 h 4405856"/>
                <a:gd name="connsiteX152" fmla="*/ 4065862 w 5012935"/>
                <a:gd name="connsiteY152" fmla="*/ 4349792 h 4405856"/>
                <a:gd name="connsiteX153" fmla="*/ 4005538 w 5012935"/>
                <a:gd name="connsiteY153" fmla="*/ 4283117 h 4405856"/>
                <a:gd name="connsiteX154" fmla="*/ 4002362 w 5012935"/>
                <a:gd name="connsiteY154" fmla="*/ 4214855 h 4405856"/>
                <a:gd name="connsiteX155" fmla="*/ 4056337 w 5012935"/>
                <a:gd name="connsiteY155" fmla="*/ 4270418 h 4405856"/>
                <a:gd name="connsiteX156" fmla="*/ 4105550 w 5012935"/>
                <a:gd name="connsiteY156" fmla="*/ 4275180 h 4405856"/>
                <a:gd name="connsiteX157" fmla="*/ 4099200 w 5012935"/>
                <a:gd name="connsiteY157" fmla="*/ 4225968 h 4405856"/>
                <a:gd name="connsiteX158" fmla="*/ 4159525 w 5012935"/>
                <a:gd name="connsiteY158" fmla="*/ 4230730 h 4405856"/>
                <a:gd name="connsiteX159" fmla="*/ 4221437 w 5012935"/>
                <a:gd name="connsiteY159" fmla="*/ 4273592 h 4405856"/>
                <a:gd name="connsiteX160" fmla="*/ 4253187 w 5012935"/>
                <a:gd name="connsiteY160" fmla="*/ 4260893 h 4405856"/>
                <a:gd name="connsiteX161" fmla="*/ 4246838 w 5012935"/>
                <a:gd name="connsiteY161" fmla="*/ 4225968 h 4405856"/>
                <a:gd name="connsiteX162" fmla="*/ 4288113 w 5012935"/>
                <a:gd name="connsiteY162" fmla="*/ 4202156 h 4405856"/>
                <a:gd name="connsiteX163" fmla="*/ 4372250 w 5012935"/>
                <a:gd name="connsiteY163" fmla="*/ 4259306 h 4405856"/>
                <a:gd name="connsiteX164" fmla="*/ 4389713 w 5012935"/>
                <a:gd name="connsiteY164" fmla="*/ 4157708 h 4405856"/>
                <a:gd name="connsiteX165" fmla="*/ 4364313 w 5012935"/>
                <a:gd name="connsiteY165" fmla="*/ 4135482 h 4405856"/>
                <a:gd name="connsiteX166" fmla="*/ 4291287 w 5012935"/>
                <a:gd name="connsiteY166" fmla="*/ 4092619 h 4405856"/>
                <a:gd name="connsiteX167" fmla="*/ 4313512 w 5012935"/>
                <a:gd name="connsiteY167" fmla="*/ 4067220 h 4405856"/>
                <a:gd name="connsiteX168" fmla="*/ 4334150 w 5012935"/>
                <a:gd name="connsiteY168" fmla="*/ 4044994 h 4405856"/>
                <a:gd name="connsiteX169" fmla="*/ 4388125 w 5012935"/>
                <a:gd name="connsiteY169" fmla="*/ 4076745 h 4405856"/>
                <a:gd name="connsiteX170" fmla="*/ 4394475 w 5012935"/>
                <a:gd name="connsiteY170" fmla="*/ 4032295 h 4405856"/>
                <a:gd name="connsiteX171" fmla="*/ 4338912 w 5012935"/>
                <a:gd name="connsiteY171" fmla="*/ 4008482 h 4405856"/>
                <a:gd name="connsiteX172" fmla="*/ 4337325 w 5012935"/>
                <a:gd name="connsiteY172" fmla="*/ 3998958 h 4405856"/>
                <a:gd name="connsiteX173" fmla="*/ 4324624 w 5012935"/>
                <a:gd name="connsiteY173" fmla="*/ 3960859 h 4405856"/>
                <a:gd name="connsiteX174" fmla="*/ 4330974 w 5012935"/>
                <a:gd name="connsiteY174" fmla="*/ 3913233 h 4405856"/>
                <a:gd name="connsiteX175" fmla="*/ 4342087 w 5012935"/>
                <a:gd name="connsiteY175" fmla="*/ 3857670 h 4405856"/>
                <a:gd name="connsiteX176" fmla="*/ 4303987 w 5012935"/>
                <a:gd name="connsiteY176" fmla="*/ 3827508 h 4405856"/>
                <a:gd name="connsiteX177" fmla="*/ 4337324 w 5012935"/>
                <a:gd name="connsiteY177" fmla="*/ 3817983 h 4405856"/>
                <a:gd name="connsiteX178" fmla="*/ 4315099 w 5012935"/>
                <a:gd name="connsiteY178" fmla="*/ 3781470 h 4405856"/>
                <a:gd name="connsiteX179" fmla="*/ 4353200 w 5012935"/>
                <a:gd name="connsiteY179" fmla="*/ 3776709 h 4405856"/>
                <a:gd name="connsiteX180" fmla="*/ 4359549 w 5012935"/>
                <a:gd name="connsiteY180" fmla="*/ 3743370 h 4405856"/>
                <a:gd name="connsiteX181" fmla="*/ 4421463 w 5012935"/>
                <a:gd name="connsiteY181" fmla="*/ 3752897 h 4405856"/>
                <a:gd name="connsiteX182" fmla="*/ 4454576 w 5012935"/>
                <a:gd name="connsiteY182" fmla="*/ 3768089 h 4405856"/>
                <a:gd name="connsiteX183" fmla="*/ 4420783 w 5012935"/>
                <a:gd name="connsiteY183" fmla="*/ 3809137 h 4405856"/>
                <a:gd name="connsiteX184" fmla="*/ 4459791 w 5012935"/>
                <a:gd name="connsiteY184" fmla="*/ 3916633 h 4405856"/>
                <a:gd name="connsiteX185" fmla="*/ 4512178 w 5012935"/>
                <a:gd name="connsiteY185" fmla="*/ 3947931 h 4405856"/>
                <a:gd name="connsiteX186" fmla="*/ 4564112 w 5012935"/>
                <a:gd name="connsiteY186" fmla="*/ 3905749 h 4405856"/>
                <a:gd name="connsiteX187" fmla="*/ 4649837 w 5012935"/>
                <a:gd name="connsiteY187" fmla="*/ 3857216 h 4405856"/>
                <a:gd name="connsiteX188" fmla="*/ 4632601 w 5012935"/>
                <a:gd name="connsiteY188" fmla="*/ 3768315 h 4405856"/>
                <a:gd name="connsiteX189" fmla="*/ 4709935 w 5012935"/>
                <a:gd name="connsiteY189" fmla="*/ 3635646 h 4405856"/>
                <a:gd name="connsiteX190" fmla="*/ 5002489 w 5012935"/>
                <a:gd name="connsiteY190" fmla="*/ 3302498 h 4405856"/>
                <a:gd name="connsiteX191" fmla="*/ 4921072 w 5012935"/>
                <a:gd name="connsiteY191" fmla="*/ 3293426 h 4405856"/>
                <a:gd name="connsiteX192" fmla="*/ 4925609 w 5012935"/>
                <a:gd name="connsiteY192" fmla="*/ 3201578 h 4405856"/>
                <a:gd name="connsiteX193" fmla="*/ 4876622 w 5012935"/>
                <a:gd name="connsiteY193" fmla="*/ 3176406 h 4405856"/>
                <a:gd name="connsiteX194" fmla="*/ 4792485 w 5012935"/>
                <a:gd name="connsiteY194" fmla="*/ 3207928 h 4405856"/>
                <a:gd name="connsiteX195" fmla="*/ 4755746 w 5012935"/>
                <a:gd name="connsiteY195" fmla="*/ 3171643 h 4405856"/>
                <a:gd name="connsiteX196" fmla="*/ 4800423 w 5012935"/>
                <a:gd name="connsiteY196" fmla="*/ 3148738 h 4405856"/>
                <a:gd name="connsiteX197" fmla="*/ 4671156 w 5012935"/>
                <a:gd name="connsiteY197" fmla="*/ 2935559 h 4405856"/>
                <a:gd name="connsiteX198" fmla="*/ 4686122 w 5012935"/>
                <a:gd name="connsiteY198" fmla="*/ 2905396 h 4405856"/>
                <a:gd name="connsiteX199" fmla="*/ 4662537 w 5012935"/>
                <a:gd name="connsiteY199" fmla="*/ 2789736 h 4405856"/>
                <a:gd name="connsiteX200" fmla="*/ 4503788 w 5012935"/>
                <a:gd name="connsiteY200" fmla="*/ 2778850 h 4405856"/>
                <a:gd name="connsiteX201" fmla="*/ 4470450 w 5012935"/>
                <a:gd name="connsiteY201" fmla="*/ 2827608 h 4405856"/>
                <a:gd name="connsiteX202" fmla="*/ 4381550 w 5012935"/>
                <a:gd name="connsiteY202" fmla="*/ 2842124 h 4405856"/>
                <a:gd name="connsiteX203" fmla="*/ 4387900 w 5012935"/>
                <a:gd name="connsiteY203" fmla="*/ 2820125 h 4405856"/>
                <a:gd name="connsiteX204" fmla="*/ 4334378 w 5012935"/>
                <a:gd name="connsiteY204" fmla="*/ 2804024 h 4405856"/>
                <a:gd name="connsiteX205" fmla="*/ 4309659 w 5012935"/>
                <a:gd name="connsiteY205" fmla="*/ 2638923 h 4405856"/>
                <a:gd name="connsiteX206" fmla="*/ 4029352 w 5012935"/>
                <a:gd name="connsiteY206" fmla="*/ 2572248 h 4405856"/>
                <a:gd name="connsiteX207" fmla="*/ 3893053 w 5012935"/>
                <a:gd name="connsiteY207" fmla="*/ 2615564 h 4405856"/>
                <a:gd name="connsiteX208" fmla="*/ 3761064 w 5012935"/>
                <a:gd name="connsiteY208" fmla="*/ 2608080 h 4405856"/>
                <a:gd name="connsiteX209" fmla="*/ 3628621 w 5012935"/>
                <a:gd name="connsiteY209" fmla="*/ 2497182 h 4405856"/>
                <a:gd name="connsiteX210" fmla="*/ 3415443 w 5012935"/>
                <a:gd name="connsiteY210" fmla="*/ 2193969 h 4405856"/>
                <a:gd name="connsiteX211" fmla="*/ 3016981 w 5012935"/>
                <a:gd name="connsiteY211" fmla="*/ 2054496 h 4405856"/>
                <a:gd name="connsiteX212" fmla="*/ 2780443 w 5012935"/>
                <a:gd name="connsiteY212" fmla="*/ 1741532 h 4405856"/>
                <a:gd name="connsiteX213" fmla="*/ 2814234 w 5012935"/>
                <a:gd name="connsiteY213" fmla="*/ 1716586 h 4405856"/>
                <a:gd name="connsiteX214" fmla="*/ 2873878 w 5012935"/>
                <a:gd name="connsiteY214" fmla="*/ 1799589 h 4405856"/>
                <a:gd name="connsiteX215" fmla="*/ 2894062 w 5012935"/>
                <a:gd name="connsiteY215" fmla="*/ 1782126 h 4405856"/>
                <a:gd name="connsiteX216" fmla="*/ 2937152 w 5012935"/>
                <a:gd name="connsiteY216" fmla="*/ 1812970 h 4405856"/>
                <a:gd name="connsiteX217" fmla="*/ 3025825 w 5012935"/>
                <a:gd name="connsiteY217" fmla="*/ 1759221 h 4405856"/>
                <a:gd name="connsiteX218" fmla="*/ 3041927 w 5012935"/>
                <a:gd name="connsiteY218" fmla="*/ 1738811 h 4405856"/>
                <a:gd name="connsiteX219" fmla="*/ 3100210 w 5012935"/>
                <a:gd name="connsiteY219" fmla="*/ 1739037 h 4405856"/>
                <a:gd name="connsiteX220" fmla="*/ 3116313 w 5012935"/>
                <a:gd name="connsiteY220" fmla="*/ 1705927 h 4405856"/>
                <a:gd name="connsiteX221" fmla="*/ 3097489 w 5012935"/>
                <a:gd name="connsiteY221" fmla="*/ 1680300 h 4405856"/>
                <a:gd name="connsiteX222" fmla="*/ 3030361 w 5012935"/>
                <a:gd name="connsiteY222" fmla="*/ 1700257 h 4405856"/>
                <a:gd name="connsiteX223" fmla="*/ 3008589 w 5012935"/>
                <a:gd name="connsiteY223" fmla="*/ 1646736 h 4405856"/>
                <a:gd name="connsiteX224" fmla="*/ 3029907 w 5012935"/>
                <a:gd name="connsiteY224" fmla="*/ 1617026 h 4405856"/>
                <a:gd name="connsiteX225" fmla="*/ 2973437 w 5012935"/>
                <a:gd name="connsiteY225" fmla="*/ 1513612 h 4405856"/>
                <a:gd name="connsiteX226" fmla="*/ 2924906 w 5012935"/>
                <a:gd name="connsiteY226" fmla="*/ 1552393 h 4405856"/>
                <a:gd name="connsiteX227" fmla="*/ 2835551 w 5012935"/>
                <a:gd name="connsiteY227" fmla="*/ 1497737 h 4405856"/>
                <a:gd name="connsiteX228" fmla="*/ 2887485 w 5012935"/>
                <a:gd name="connsiteY228" fmla="*/ 1405208 h 4405856"/>
                <a:gd name="connsiteX229" fmla="*/ 2844623 w 5012935"/>
                <a:gd name="connsiteY229" fmla="*/ 1284105 h 4405856"/>
                <a:gd name="connsiteX230" fmla="*/ 2859364 w 5012935"/>
                <a:gd name="connsiteY230" fmla="*/ 1160053 h 4405856"/>
                <a:gd name="connsiteX231" fmla="*/ 2954614 w 5012935"/>
                <a:gd name="connsiteY231" fmla="*/ 1086348 h 4405856"/>
                <a:gd name="connsiteX232" fmla="*/ 3059843 w 5012935"/>
                <a:gd name="connsiteY232" fmla="*/ 1063896 h 4405856"/>
                <a:gd name="connsiteX233" fmla="*/ 2996796 w 5012935"/>
                <a:gd name="connsiteY233" fmla="*/ 974089 h 4405856"/>
                <a:gd name="connsiteX234" fmla="*/ 2979560 w 5012935"/>
                <a:gd name="connsiteY234" fmla="*/ 1018766 h 4405856"/>
                <a:gd name="connsiteX235" fmla="*/ 2936245 w 5012935"/>
                <a:gd name="connsiteY235" fmla="*/ 971595 h 4405856"/>
                <a:gd name="connsiteX236" fmla="*/ 2957563 w 5012935"/>
                <a:gd name="connsiteY236" fmla="*/ 886323 h 4405856"/>
                <a:gd name="connsiteX237" fmla="*/ 3030587 w 5012935"/>
                <a:gd name="connsiteY237" fmla="*/ 789032 h 4405856"/>
                <a:gd name="connsiteX238" fmla="*/ 3013578 w 5012935"/>
                <a:gd name="connsiteY238" fmla="*/ 682443 h 4405856"/>
                <a:gd name="connsiteX239" fmla="*/ 2842356 w 5012935"/>
                <a:gd name="connsiteY239" fmla="*/ 692194 h 4405856"/>
                <a:gd name="connsiteX240" fmla="*/ 2823078 w 5012935"/>
                <a:gd name="connsiteY240" fmla="*/ 734831 h 4405856"/>
                <a:gd name="connsiteX241" fmla="*/ 2790875 w 5012935"/>
                <a:gd name="connsiteY241" fmla="*/ 667248 h 4405856"/>
                <a:gd name="connsiteX242" fmla="*/ 2761165 w 5012935"/>
                <a:gd name="connsiteY242" fmla="*/ 707616 h 4405856"/>
                <a:gd name="connsiteX243" fmla="*/ 2575656 w 5012935"/>
                <a:gd name="connsiteY243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232056 w 5012935"/>
                <a:gd name="connsiteY87" fmla="*/ 1624061 h 4405856"/>
                <a:gd name="connsiteX88" fmla="*/ 338640 w 5012935"/>
                <a:gd name="connsiteY88" fmla="*/ 1923414 h 4405856"/>
                <a:gd name="connsiteX89" fmla="*/ 208693 w 5012935"/>
                <a:gd name="connsiteY89" fmla="*/ 2239100 h 4405856"/>
                <a:gd name="connsiteX90" fmla="*/ 196220 w 5012935"/>
                <a:gd name="connsiteY90" fmla="*/ 2428239 h 4405856"/>
                <a:gd name="connsiteX91" fmla="*/ 876803 w 5012935"/>
                <a:gd name="connsiteY91" fmla="*/ 2440939 h 4405856"/>
                <a:gd name="connsiteX92" fmla="*/ 913089 w 5012935"/>
                <a:gd name="connsiteY92" fmla="*/ 2557053 h 4405856"/>
                <a:gd name="connsiteX93" fmla="*/ 934860 w 5012935"/>
                <a:gd name="connsiteY93" fmla="*/ 2622368 h 4405856"/>
                <a:gd name="connsiteX94" fmla="*/ 942118 w 5012935"/>
                <a:gd name="connsiteY94" fmla="*/ 2644139 h 4405856"/>
                <a:gd name="connsiteX95" fmla="*/ 963889 w 5012935"/>
                <a:gd name="connsiteY95" fmla="*/ 2687682 h 4405856"/>
                <a:gd name="connsiteX96" fmla="*/ 985660 w 5012935"/>
                <a:gd name="connsiteY96" fmla="*/ 2738482 h 4405856"/>
                <a:gd name="connsiteX97" fmla="*/ 992918 w 5012935"/>
                <a:gd name="connsiteY97" fmla="*/ 2767511 h 4405856"/>
                <a:gd name="connsiteX98" fmla="*/ 1029203 w 5012935"/>
                <a:gd name="connsiteY98" fmla="*/ 2818311 h 4405856"/>
                <a:gd name="connsiteX99" fmla="*/ 1050975 w 5012935"/>
                <a:gd name="connsiteY99" fmla="*/ 2876368 h 4405856"/>
                <a:gd name="connsiteX100" fmla="*/ 1072746 w 5012935"/>
                <a:gd name="connsiteY100" fmla="*/ 2898139 h 4405856"/>
                <a:gd name="connsiteX101" fmla="*/ 1109032 w 5012935"/>
                <a:gd name="connsiteY101" fmla="*/ 2970711 h 4405856"/>
                <a:gd name="connsiteX102" fmla="*/ 1145318 w 5012935"/>
                <a:gd name="connsiteY102" fmla="*/ 3021511 h 4405856"/>
                <a:gd name="connsiteX103" fmla="*/ 1152575 w 5012935"/>
                <a:gd name="connsiteY103" fmla="*/ 3043282 h 4405856"/>
                <a:gd name="connsiteX104" fmla="*/ 1203375 w 5012935"/>
                <a:gd name="connsiteY104" fmla="*/ 3108596 h 4405856"/>
                <a:gd name="connsiteX105" fmla="*/ 1232403 w 5012935"/>
                <a:gd name="connsiteY105" fmla="*/ 3173911 h 4405856"/>
                <a:gd name="connsiteX106" fmla="*/ 1254175 w 5012935"/>
                <a:gd name="connsiteY106" fmla="*/ 3202939 h 4405856"/>
                <a:gd name="connsiteX107" fmla="*/ 1268689 w 5012935"/>
                <a:gd name="connsiteY107" fmla="*/ 3260996 h 4405856"/>
                <a:gd name="connsiteX108" fmla="*/ 1275946 w 5012935"/>
                <a:gd name="connsiteY108" fmla="*/ 3282768 h 4405856"/>
                <a:gd name="connsiteX109" fmla="*/ 1283203 w 5012935"/>
                <a:gd name="connsiteY109" fmla="*/ 3311796 h 4405856"/>
                <a:gd name="connsiteX110" fmla="*/ 1290460 w 5012935"/>
                <a:gd name="connsiteY110" fmla="*/ 3377111 h 4405856"/>
                <a:gd name="connsiteX111" fmla="*/ 1312232 w 5012935"/>
                <a:gd name="connsiteY111" fmla="*/ 3435168 h 4405856"/>
                <a:gd name="connsiteX112" fmla="*/ 1341260 w 5012935"/>
                <a:gd name="connsiteY112" fmla="*/ 3478711 h 4405856"/>
                <a:gd name="connsiteX113" fmla="*/ 1370289 w 5012935"/>
                <a:gd name="connsiteY113" fmla="*/ 3529511 h 4405856"/>
                <a:gd name="connsiteX114" fmla="*/ 1399318 w 5012935"/>
                <a:gd name="connsiteY114" fmla="*/ 3551282 h 4405856"/>
                <a:gd name="connsiteX115" fmla="*/ 1442860 w 5012935"/>
                <a:gd name="connsiteY115" fmla="*/ 3594825 h 4405856"/>
                <a:gd name="connsiteX116" fmla="*/ 1471889 w 5012935"/>
                <a:gd name="connsiteY116" fmla="*/ 3616596 h 4405856"/>
                <a:gd name="connsiteX117" fmla="*/ 1508175 w 5012935"/>
                <a:gd name="connsiteY117" fmla="*/ 3660139 h 4405856"/>
                <a:gd name="connsiteX118" fmla="*/ 1537203 w 5012935"/>
                <a:gd name="connsiteY118" fmla="*/ 3681911 h 4405856"/>
                <a:gd name="connsiteX119" fmla="*/ 1609775 w 5012935"/>
                <a:gd name="connsiteY119" fmla="*/ 3747225 h 4405856"/>
                <a:gd name="connsiteX120" fmla="*/ 1646060 w 5012935"/>
                <a:gd name="connsiteY120" fmla="*/ 3790768 h 4405856"/>
                <a:gd name="connsiteX121" fmla="*/ 1667832 w 5012935"/>
                <a:gd name="connsiteY121" fmla="*/ 3805282 h 4405856"/>
                <a:gd name="connsiteX122" fmla="*/ 1704118 w 5012935"/>
                <a:gd name="connsiteY122" fmla="*/ 3848825 h 4405856"/>
                <a:gd name="connsiteX123" fmla="*/ 1733146 w 5012935"/>
                <a:gd name="connsiteY123" fmla="*/ 3870596 h 4405856"/>
                <a:gd name="connsiteX124" fmla="*/ 1827489 w 5012935"/>
                <a:gd name="connsiteY124" fmla="*/ 3914139 h 4405856"/>
                <a:gd name="connsiteX125" fmla="*/ 2277432 w 5012935"/>
                <a:gd name="connsiteY125" fmla="*/ 3899625 h 4405856"/>
                <a:gd name="connsiteX126" fmla="*/ 2328232 w 5012935"/>
                <a:gd name="connsiteY126" fmla="*/ 3885111 h 4405856"/>
                <a:gd name="connsiteX127" fmla="*/ 2415318 w 5012935"/>
                <a:gd name="connsiteY127" fmla="*/ 3877853 h 4405856"/>
                <a:gd name="connsiteX128" fmla="*/ 2495146 w 5012935"/>
                <a:gd name="connsiteY128" fmla="*/ 3863339 h 4405856"/>
                <a:gd name="connsiteX129" fmla="*/ 2553203 w 5012935"/>
                <a:gd name="connsiteY129" fmla="*/ 3856082 h 4405856"/>
                <a:gd name="connsiteX130" fmla="*/ 2582232 w 5012935"/>
                <a:gd name="connsiteY130" fmla="*/ 3841568 h 4405856"/>
                <a:gd name="connsiteX131" fmla="*/ 2647546 w 5012935"/>
                <a:gd name="connsiteY131" fmla="*/ 3819796 h 4405856"/>
                <a:gd name="connsiteX132" fmla="*/ 2683832 w 5012935"/>
                <a:gd name="connsiteY132" fmla="*/ 3805282 h 4405856"/>
                <a:gd name="connsiteX133" fmla="*/ 2785432 w 5012935"/>
                <a:gd name="connsiteY133" fmla="*/ 3790768 h 4405856"/>
                <a:gd name="connsiteX134" fmla="*/ 2814460 w 5012935"/>
                <a:gd name="connsiteY134" fmla="*/ 3783511 h 4405856"/>
                <a:gd name="connsiteX135" fmla="*/ 3434946 w 5012935"/>
                <a:gd name="connsiteY135" fmla="*/ 4130265 h 4405856"/>
                <a:gd name="connsiteX136" fmla="*/ 3521350 w 5012935"/>
                <a:gd name="connsiteY136" fmla="*/ 4316455 h 4405856"/>
                <a:gd name="connsiteX137" fmla="*/ 3581675 w 5012935"/>
                <a:gd name="connsiteY137" fmla="*/ 4375193 h 4405856"/>
                <a:gd name="connsiteX138" fmla="*/ 3592787 w 5012935"/>
                <a:gd name="connsiteY138" fmla="*/ 4345030 h 4405856"/>
                <a:gd name="connsiteX139" fmla="*/ 3638825 w 5012935"/>
                <a:gd name="connsiteY139" fmla="*/ 4318042 h 4405856"/>
                <a:gd name="connsiteX140" fmla="*/ 3689625 w 5012935"/>
                <a:gd name="connsiteY140" fmla="*/ 4391068 h 4405856"/>
                <a:gd name="connsiteX141" fmla="*/ 3738838 w 5012935"/>
                <a:gd name="connsiteY141" fmla="*/ 4394243 h 4405856"/>
                <a:gd name="connsiteX142" fmla="*/ 3694387 w 5012935"/>
                <a:gd name="connsiteY142" fmla="*/ 4300581 h 4405856"/>
                <a:gd name="connsiteX143" fmla="*/ 3651525 w 5012935"/>
                <a:gd name="connsiteY143" fmla="*/ 4232318 h 4405856"/>
                <a:gd name="connsiteX144" fmla="*/ 3694388 w 5012935"/>
                <a:gd name="connsiteY144" fmla="*/ 4216442 h 4405856"/>
                <a:gd name="connsiteX145" fmla="*/ 3675337 w 5012935"/>
                <a:gd name="connsiteY145" fmla="*/ 4175168 h 4405856"/>
                <a:gd name="connsiteX146" fmla="*/ 3727725 w 5012935"/>
                <a:gd name="connsiteY146" fmla="*/ 4184693 h 4405856"/>
                <a:gd name="connsiteX147" fmla="*/ 3707088 w 5012935"/>
                <a:gd name="connsiteY147" fmla="*/ 4151355 h 4405856"/>
                <a:gd name="connsiteX148" fmla="*/ 3728407 w 5012935"/>
                <a:gd name="connsiteY148" fmla="*/ 4134801 h 4405856"/>
                <a:gd name="connsiteX149" fmla="*/ 3849510 w 5012935"/>
                <a:gd name="connsiteY149" fmla="*/ 4220074 h 4405856"/>
                <a:gd name="connsiteX150" fmla="*/ 3884887 w 5012935"/>
                <a:gd name="connsiteY150" fmla="*/ 4206917 h 4405856"/>
                <a:gd name="connsiteX151" fmla="*/ 3937274 w 5012935"/>
                <a:gd name="connsiteY151" fmla="*/ 4272006 h 4405856"/>
                <a:gd name="connsiteX152" fmla="*/ 3957912 w 5012935"/>
                <a:gd name="connsiteY152" fmla="*/ 4330743 h 4405856"/>
                <a:gd name="connsiteX153" fmla="*/ 4065862 w 5012935"/>
                <a:gd name="connsiteY153" fmla="*/ 4349792 h 4405856"/>
                <a:gd name="connsiteX154" fmla="*/ 4005538 w 5012935"/>
                <a:gd name="connsiteY154" fmla="*/ 4283117 h 4405856"/>
                <a:gd name="connsiteX155" fmla="*/ 4002362 w 5012935"/>
                <a:gd name="connsiteY155" fmla="*/ 4214855 h 4405856"/>
                <a:gd name="connsiteX156" fmla="*/ 4056337 w 5012935"/>
                <a:gd name="connsiteY156" fmla="*/ 4270418 h 4405856"/>
                <a:gd name="connsiteX157" fmla="*/ 4105550 w 5012935"/>
                <a:gd name="connsiteY157" fmla="*/ 4275180 h 4405856"/>
                <a:gd name="connsiteX158" fmla="*/ 4099200 w 5012935"/>
                <a:gd name="connsiteY158" fmla="*/ 4225968 h 4405856"/>
                <a:gd name="connsiteX159" fmla="*/ 4159525 w 5012935"/>
                <a:gd name="connsiteY159" fmla="*/ 4230730 h 4405856"/>
                <a:gd name="connsiteX160" fmla="*/ 4221437 w 5012935"/>
                <a:gd name="connsiteY160" fmla="*/ 4273592 h 4405856"/>
                <a:gd name="connsiteX161" fmla="*/ 4253187 w 5012935"/>
                <a:gd name="connsiteY161" fmla="*/ 4260893 h 4405856"/>
                <a:gd name="connsiteX162" fmla="*/ 4246838 w 5012935"/>
                <a:gd name="connsiteY162" fmla="*/ 4225968 h 4405856"/>
                <a:gd name="connsiteX163" fmla="*/ 4288113 w 5012935"/>
                <a:gd name="connsiteY163" fmla="*/ 4202156 h 4405856"/>
                <a:gd name="connsiteX164" fmla="*/ 4372250 w 5012935"/>
                <a:gd name="connsiteY164" fmla="*/ 4259306 h 4405856"/>
                <a:gd name="connsiteX165" fmla="*/ 4389713 w 5012935"/>
                <a:gd name="connsiteY165" fmla="*/ 4157708 h 4405856"/>
                <a:gd name="connsiteX166" fmla="*/ 4364313 w 5012935"/>
                <a:gd name="connsiteY166" fmla="*/ 4135482 h 4405856"/>
                <a:gd name="connsiteX167" fmla="*/ 4291287 w 5012935"/>
                <a:gd name="connsiteY167" fmla="*/ 4092619 h 4405856"/>
                <a:gd name="connsiteX168" fmla="*/ 4313512 w 5012935"/>
                <a:gd name="connsiteY168" fmla="*/ 4067220 h 4405856"/>
                <a:gd name="connsiteX169" fmla="*/ 4334150 w 5012935"/>
                <a:gd name="connsiteY169" fmla="*/ 4044994 h 4405856"/>
                <a:gd name="connsiteX170" fmla="*/ 4388125 w 5012935"/>
                <a:gd name="connsiteY170" fmla="*/ 4076745 h 4405856"/>
                <a:gd name="connsiteX171" fmla="*/ 4394475 w 5012935"/>
                <a:gd name="connsiteY171" fmla="*/ 4032295 h 4405856"/>
                <a:gd name="connsiteX172" fmla="*/ 4338912 w 5012935"/>
                <a:gd name="connsiteY172" fmla="*/ 4008482 h 4405856"/>
                <a:gd name="connsiteX173" fmla="*/ 4337325 w 5012935"/>
                <a:gd name="connsiteY173" fmla="*/ 3998958 h 4405856"/>
                <a:gd name="connsiteX174" fmla="*/ 4324624 w 5012935"/>
                <a:gd name="connsiteY174" fmla="*/ 3960859 h 4405856"/>
                <a:gd name="connsiteX175" fmla="*/ 4330974 w 5012935"/>
                <a:gd name="connsiteY175" fmla="*/ 3913233 h 4405856"/>
                <a:gd name="connsiteX176" fmla="*/ 4342087 w 5012935"/>
                <a:gd name="connsiteY176" fmla="*/ 3857670 h 4405856"/>
                <a:gd name="connsiteX177" fmla="*/ 4303987 w 5012935"/>
                <a:gd name="connsiteY177" fmla="*/ 3827508 h 4405856"/>
                <a:gd name="connsiteX178" fmla="*/ 4337324 w 5012935"/>
                <a:gd name="connsiteY178" fmla="*/ 3817983 h 4405856"/>
                <a:gd name="connsiteX179" fmla="*/ 4315099 w 5012935"/>
                <a:gd name="connsiteY179" fmla="*/ 3781470 h 4405856"/>
                <a:gd name="connsiteX180" fmla="*/ 4353200 w 5012935"/>
                <a:gd name="connsiteY180" fmla="*/ 3776709 h 4405856"/>
                <a:gd name="connsiteX181" fmla="*/ 4359549 w 5012935"/>
                <a:gd name="connsiteY181" fmla="*/ 3743370 h 4405856"/>
                <a:gd name="connsiteX182" fmla="*/ 4421463 w 5012935"/>
                <a:gd name="connsiteY182" fmla="*/ 3752897 h 4405856"/>
                <a:gd name="connsiteX183" fmla="*/ 4454576 w 5012935"/>
                <a:gd name="connsiteY183" fmla="*/ 3768089 h 4405856"/>
                <a:gd name="connsiteX184" fmla="*/ 4420783 w 5012935"/>
                <a:gd name="connsiteY184" fmla="*/ 3809137 h 4405856"/>
                <a:gd name="connsiteX185" fmla="*/ 4459791 w 5012935"/>
                <a:gd name="connsiteY185" fmla="*/ 3916633 h 4405856"/>
                <a:gd name="connsiteX186" fmla="*/ 4512178 w 5012935"/>
                <a:gd name="connsiteY186" fmla="*/ 3947931 h 4405856"/>
                <a:gd name="connsiteX187" fmla="*/ 4564112 w 5012935"/>
                <a:gd name="connsiteY187" fmla="*/ 3905749 h 4405856"/>
                <a:gd name="connsiteX188" fmla="*/ 4649837 w 5012935"/>
                <a:gd name="connsiteY188" fmla="*/ 3857216 h 4405856"/>
                <a:gd name="connsiteX189" fmla="*/ 4632601 w 5012935"/>
                <a:gd name="connsiteY189" fmla="*/ 3768315 h 4405856"/>
                <a:gd name="connsiteX190" fmla="*/ 4709935 w 5012935"/>
                <a:gd name="connsiteY190" fmla="*/ 3635646 h 4405856"/>
                <a:gd name="connsiteX191" fmla="*/ 5002489 w 5012935"/>
                <a:gd name="connsiteY191" fmla="*/ 3302498 h 4405856"/>
                <a:gd name="connsiteX192" fmla="*/ 4921072 w 5012935"/>
                <a:gd name="connsiteY192" fmla="*/ 3293426 h 4405856"/>
                <a:gd name="connsiteX193" fmla="*/ 4925609 w 5012935"/>
                <a:gd name="connsiteY193" fmla="*/ 3201578 h 4405856"/>
                <a:gd name="connsiteX194" fmla="*/ 4876622 w 5012935"/>
                <a:gd name="connsiteY194" fmla="*/ 3176406 h 4405856"/>
                <a:gd name="connsiteX195" fmla="*/ 4792485 w 5012935"/>
                <a:gd name="connsiteY195" fmla="*/ 3207928 h 4405856"/>
                <a:gd name="connsiteX196" fmla="*/ 4755746 w 5012935"/>
                <a:gd name="connsiteY196" fmla="*/ 3171643 h 4405856"/>
                <a:gd name="connsiteX197" fmla="*/ 4800423 w 5012935"/>
                <a:gd name="connsiteY197" fmla="*/ 3148738 h 4405856"/>
                <a:gd name="connsiteX198" fmla="*/ 4671156 w 5012935"/>
                <a:gd name="connsiteY198" fmla="*/ 2935559 h 4405856"/>
                <a:gd name="connsiteX199" fmla="*/ 4686122 w 5012935"/>
                <a:gd name="connsiteY199" fmla="*/ 2905396 h 4405856"/>
                <a:gd name="connsiteX200" fmla="*/ 4662537 w 5012935"/>
                <a:gd name="connsiteY200" fmla="*/ 2789736 h 4405856"/>
                <a:gd name="connsiteX201" fmla="*/ 4503788 w 5012935"/>
                <a:gd name="connsiteY201" fmla="*/ 2778850 h 4405856"/>
                <a:gd name="connsiteX202" fmla="*/ 4470450 w 5012935"/>
                <a:gd name="connsiteY202" fmla="*/ 2827608 h 4405856"/>
                <a:gd name="connsiteX203" fmla="*/ 4381550 w 5012935"/>
                <a:gd name="connsiteY203" fmla="*/ 2842124 h 4405856"/>
                <a:gd name="connsiteX204" fmla="*/ 4387900 w 5012935"/>
                <a:gd name="connsiteY204" fmla="*/ 2820125 h 4405856"/>
                <a:gd name="connsiteX205" fmla="*/ 4334378 w 5012935"/>
                <a:gd name="connsiteY205" fmla="*/ 2804024 h 4405856"/>
                <a:gd name="connsiteX206" fmla="*/ 4309659 w 5012935"/>
                <a:gd name="connsiteY206" fmla="*/ 2638923 h 4405856"/>
                <a:gd name="connsiteX207" fmla="*/ 4029352 w 5012935"/>
                <a:gd name="connsiteY207" fmla="*/ 2572248 h 4405856"/>
                <a:gd name="connsiteX208" fmla="*/ 3893053 w 5012935"/>
                <a:gd name="connsiteY208" fmla="*/ 2615564 h 4405856"/>
                <a:gd name="connsiteX209" fmla="*/ 3761064 w 5012935"/>
                <a:gd name="connsiteY209" fmla="*/ 2608080 h 4405856"/>
                <a:gd name="connsiteX210" fmla="*/ 3628621 w 5012935"/>
                <a:gd name="connsiteY210" fmla="*/ 2497182 h 4405856"/>
                <a:gd name="connsiteX211" fmla="*/ 3415443 w 5012935"/>
                <a:gd name="connsiteY211" fmla="*/ 2193969 h 4405856"/>
                <a:gd name="connsiteX212" fmla="*/ 3016981 w 5012935"/>
                <a:gd name="connsiteY212" fmla="*/ 2054496 h 4405856"/>
                <a:gd name="connsiteX213" fmla="*/ 2780443 w 5012935"/>
                <a:gd name="connsiteY213" fmla="*/ 1741532 h 4405856"/>
                <a:gd name="connsiteX214" fmla="*/ 2814234 w 5012935"/>
                <a:gd name="connsiteY214" fmla="*/ 1716586 h 4405856"/>
                <a:gd name="connsiteX215" fmla="*/ 2873878 w 5012935"/>
                <a:gd name="connsiteY215" fmla="*/ 1799589 h 4405856"/>
                <a:gd name="connsiteX216" fmla="*/ 2894062 w 5012935"/>
                <a:gd name="connsiteY216" fmla="*/ 1782126 h 4405856"/>
                <a:gd name="connsiteX217" fmla="*/ 2937152 w 5012935"/>
                <a:gd name="connsiteY217" fmla="*/ 1812970 h 4405856"/>
                <a:gd name="connsiteX218" fmla="*/ 3025825 w 5012935"/>
                <a:gd name="connsiteY218" fmla="*/ 1759221 h 4405856"/>
                <a:gd name="connsiteX219" fmla="*/ 3041927 w 5012935"/>
                <a:gd name="connsiteY219" fmla="*/ 1738811 h 4405856"/>
                <a:gd name="connsiteX220" fmla="*/ 3100210 w 5012935"/>
                <a:gd name="connsiteY220" fmla="*/ 1739037 h 4405856"/>
                <a:gd name="connsiteX221" fmla="*/ 3116313 w 5012935"/>
                <a:gd name="connsiteY221" fmla="*/ 1705927 h 4405856"/>
                <a:gd name="connsiteX222" fmla="*/ 3097489 w 5012935"/>
                <a:gd name="connsiteY222" fmla="*/ 1680300 h 4405856"/>
                <a:gd name="connsiteX223" fmla="*/ 3030361 w 5012935"/>
                <a:gd name="connsiteY223" fmla="*/ 1700257 h 4405856"/>
                <a:gd name="connsiteX224" fmla="*/ 3008589 w 5012935"/>
                <a:gd name="connsiteY224" fmla="*/ 1646736 h 4405856"/>
                <a:gd name="connsiteX225" fmla="*/ 3029907 w 5012935"/>
                <a:gd name="connsiteY225" fmla="*/ 1617026 h 4405856"/>
                <a:gd name="connsiteX226" fmla="*/ 2973437 w 5012935"/>
                <a:gd name="connsiteY226" fmla="*/ 1513612 h 4405856"/>
                <a:gd name="connsiteX227" fmla="*/ 2924906 w 5012935"/>
                <a:gd name="connsiteY227" fmla="*/ 1552393 h 4405856"/>
                <a:gd name="connsiteX228" fmla="*/ 2835551 w 5012935"/>
                <a:gd name="connsiteY228" fmla="*/ 1497737 h 4405856"/>
                <a:gd name="connsiteX229" fmla="*/ 2887485 w 5012935"/>
                <a:gd name="connsiteY229" fmla="*/ 1405208 h 4405856"/>
                <a:gd name="connsiteX230" fmla="*/ 2844623 w 5012935"/>
                <a:gd name="connsiteY230" fmla="*/ 1284105 h 4405856"/>
                <a:gd name="connsiteX231" fmla="*/ 2859364 w 5012935"/>
                <a:gd name="connsiteY231" fmla="*/ 1160053 h 4405856"/>
                <a:gd name="connsiteX232" fmla="*/ 2954614 w 5012935"/>
                <a:gd name="connsiteY232" fmla="*/ 1086348 h 4405856"/>
                <a:gd name="connsiteX233" fmla="*/ 3059843 w 5012935"/>
                <a:gd name="connsiteY233" fmla="*/ 1063896 h 4405856"/>
                <a:gd name="connsiteX234" fmla="*/ 2996796 w 5012935"/>
                <a:gd name="connsiteY234" fmla="*/ 974089 h 4405856"/>
                <a:gd name="connsiteX235" fmla="*/ 2979560 w 5012935"/>
                <a:gd name="connsiteY235" fmla="*/ 1018766 h 4405856"/>
                <a:gd name="connsiteX236" fmla="*/ 2936245 w 5012935"/>
                <a:gd name="connsiteY236" fmla="*/ 971595 h 4405856"/>
                <a:gd name="connsiteX237" fmla="*/ 2957563 w 5012935"/>
                <a:gd name="connsiteY237" fmla="*/ 886323 h 4405856"/>
                <a:gd name="connsiteX238" fmla="*/ 3030587 w 5012935"/>
                <a:gd name="connsiteY238" fmla="*/ 789032 h 4405856"/>
                <a:gd name="connsiteX239" fmla="*/ 3013578 w 5012935"/>
                <a:gd name="connsiteY239" fmla="*/ 682443 h 4405856"/>
                <a:gd name="connsiteX240" fmla="*/ 2842356 w 5012935"/>
                <a:gd name="connsiteY240" fmla="*/ 692194 h 4405856"/>
                <a:gd name="connsiteX241" fmla="*/ 2823078 w 5012935"/>
                <a:gd name="connsiteY241" fmla="*/ 734831 h 4405856"/>
                <a:gd name="connsiteX242" fmla="*/ 2790875 w 5012935"/>
                <a:gd name="connsiteY242" fmla="*/ 667248 h 4405856"/>
                <a:gd name="connsiteX243" fmla="*/ 2761165 w 5012935"/>
                <a:gd name="connsiteY243" fmla="*/ 707616 h 4405856"/>
                <a:gd name="connsiteX244" fmla="*/ 2575656 w 5012935"/>
                <a:gd name="connsiteY244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338640 w 5012935"/>
                <a:gd name="connsiteY88" fmla="*/ 1923414 h 4405856"/>
                <a:gd name="connsiteX89" fmla="*/ 208693 w 5012935"/>
                <a:gd name="connsiteY89" fmla="*/ 2239100 h 4405856"/>
                <a:gd name="connsiteX90" fmla="*/ 196220 w 5012935"/>
                <a:gd name="connsiteY90" fmla="*/ 2428239 h 4405856"/>
                <a:gd name="connsiteX91" fmla="*/ 876803 w 5012935"/>
                <a:gd name="connsiteY91" fmla="*/ 2440939 h 4405856"/>
                <a:gd name="connsiteX92" fmla="*/ 913089 w 5012935"/>
                <a:gd name="connsiteY92" fmla="*/ 2557053 h 4405856"/>
                <a:gd name="connsiteX93" fmla="*/ 934860 w 5012935"/>
                <a:gd name="connsiteY93" fmla="*/ 2622368 h 4405856"/>
                <a:gd name="connsiteX94" fmla="*/ 942118 w 5012935"/>
                <a:gd name="connsiteY94" fmla="*/ 2644139 h 4405856"/>
                <a:gd name="connsiteX95" fmla="*/ 963889 w 5012935"/>
                <a:gd name="connsiteY95" fmla="*/ 2687682 h 4405856"/>
                <a:gd name="connsiteX96" fmla="*/ 985660 w 5012935"/>
                <a:gd name="connsiteY96" fmla="*/ 2738482 h 4405856"/>
                <a:gd name="connsiteX97" fmla="*/ 992918 w 5012935"/>
                <a:gd name="connsiteY97" fmla="*/ 2767511 h 4405856"/>
                <a:gd name="connsiteX98" fmla="*/ 1029203 w 5012935"/>
                <a:gd name="connsiteY98" fmla="*/ 2818311 h 4405856"/>
                <a:gd name="connsiteX99" fmla="*/ 1050975 w 5012935"/>
                <a:gd name="connsiteY99" fmla="*/ 2876368 h 4405856"/>
                <a:gd name="connsiteX100" fmla="*/ 1072746 w 5012935"/>
                <a:gd name="connsiteY100" fmla="*/ 2898139 h 4405856"/>
                <a:gd name="connsiteX101" fmla="*/ 1109032 w 5012935"/>
                <a:gd name="connsiteY101" fmla="*/ 2970711 h 4405856"/>
                <a:gd name="connsiteX102" fmla="*/ 1145318 w 5012935"/>
                <a:gd name="connsiteY102" fmla="*/ 3021511 h 4405856"/>
                <a:gd name="connsiteX103" fmla="*/ 1152575 w 5012935"/>
                <a:gd name="connsiteY103" fmla="*/ 3043282 h 4405856"/>
                <a:gd name="connsiteX104" fmla="*/ 1203375 w 5012935"/>
                <a:gd name="connsiteY104" fmla="*/ 3108596 h 4405856"/>
                <a:gd name="connsiteX105" fmla="*/ 1232403 w 5012935"/>
                <a:gd name="connsiteY105" fmla="*/ 3173911 h 4405856"/>
                <a:gd name="connsiteX106" fmla="*/ 1254175 w 5012935"/>
                <a:gd name="connsiteY106" fmla="*/ 3202939 h 4405856"/>
                <a:gd name="connsiteX107" fmla="*/ 1268689 w 5012935"/>
                <a:gd name="connsiteY107" fmla="*/ 3260996 h 4405856"/>
                <a:gd name="connsiteX108" fmla="*/ 1275946 w 5012935"/>
                <a:gd name="connsiteY108" fmla="*/ 3282768 h 4405856"/>
                <a:gd name="connsiteX109" fmla="*/ 1283203 w 5012935"/>
                <a:gd name="connsiteY109" fmla="*/ 3311796 h 4405856"/>
                <a:gd name="connsiteX110" fmla="*/ 1290460 w 5012935"/>
                <a:gd name="connsiteY110" fmla="*/ 3377111 h 4405856"/>
                <a:gd name="connsiteX111" fmla="*/ 1312232 w 5012935"/>
                <a:gd name="connsiteY111" fmla="*/ 3435168 h 4405856"/>
                <a:gd name="connsiteX112" fmla="*/ 1341260 w 5012935"/>
                <a:gd name="connsiteY112" fmla="*/ 3478711 h 4405856"/>
                <a:gd name="connsiteX113" fmla="*/ 1370289 w 5012935"/>
                <a:gd name="connsiteY113" fmla="*/ 3529511 h 4405856"/>
                <a:gd name="connsiteX114" fmla="*/ 1399318 w 5012935"/>
                <a:gd name="connsiteY114" fmla="*/ 3551282 h 4405856"/>
                <a:gd name="connsiteX115" fmla="*/ 1442860 w 5012935"/>
                <a:gd name="connsiteY115" fmla="*/ 3594825 h 4405856"/>
                <a:gd name="connsiteX116" fmla="*/ 1471889 w 5012935"/>
                <a:gd name="connsiteY116" fmla="*/ 3616596 h 4405856"/>
                <a:gd name="connsiteX117" fmla="*/ 1508175 w 5012935"/>
                <a:gd name="connsiteY117" fmla="*/ 3660139 h 4405856"/>
                <a:gd name="connsiteX118" fmla="*/ 1537203 w 5012935"/>
                <a:gd name="connsiteY118" fmla="*/ 3681911 h 4405856"/>
                <a:gd name="connsiteX119" fmla="*/ 1609775 w 5012935"/>
                <a:gd name="connsiteY119" fmla="*/ 3747225 h 4405856"/>
                <a:gd name="connsiteX120" fmla="*/ 1646060 w 5012935"/>
                <a:gd name="connsiteY120" fmla="*/ 3790768 h 4405856"/>
                <a:gd name="connsiteX121" fmla="*/ 1667832 w 5012935"/>
                <a:gd name="connsiteY121" fmla="*/ 3805282 h 4405856"/>
                <a:gd name="connsiteX122" fmla="*/ 1704118 w 5012935"/>
                <a:gd name="connsiteY122" fmla="*/ 3848825 h 4405856"/>
                <a:gd name="connsiteX123" fmla="*/ 1733146 w 5012935"/>
                <a:gd name="connsiteY123" fmla="*/ 3870596 h 4405856"/>
                <a:gd name="connsiteX124" fmla="*/ 1827489 w 5012935"/>
                <a:gd name="connsiteY124" fmla="*/ 3914139 h 4405856"/>
                <a:gd name="connsiteX125" fmla="*/ 2277432 w 5012935"/>
                <a:gd name="connsiteY125" fmla="*/ 3899625 h 4405856"/>
                <a:gd name="connsiteX126" fmla="*/ 2328232 w 5012935"/>
                <a:gd name="connsiteY126" fmla="*/ 3885111 h 4405856"/>
                <a:gd name="connsiteX127" fmla="*/ 2415318 w 5012935"/>
                <a:gd name="connsiteY127" fmla="*/ 3877853 h 4405856"/>
                <a:gd name="connsiteX128" fmla="*/ 2495146 w 5012935"/>
                <a:gd name="connsiteY128" fmla="*/ 3863339 h 4405856"/>
                <a:gd name="connsiteX129" fmla="*/ 2553203 w 5012935"/>
                <a:gd name="connsiteY129" fmla="*/ 3856082 h 4405856"/>
                <a:gd name="connsiteX130" fmla="*/ 2582232 w 5012935"/>
                <a:gd name="connsiteY130" fmla="*/ 3841568 h 4405856"/>
                <a:gd name="connsiteX131" fmla="*/ 2647546 w 5012935"/>
                <a:gd name="connsiteY131" fmla="*/ 3819796 h 4405856"/>
                <a:gd name="connsiteX132" fmla="*/ 2683832 w 5012935"/>
                <a:gd name="connsiteY132" fmla="*/ 3805282 h 4405856"/>
                <a:gd name="connsiteX133" fmla="*/ 2785432 w 5012935"/>
                <a:gd name="connsiteY133" fmla="*/ 3790768 h 4405856"/>
                <a:gd name="connsiteX134" fmla="*/ 2814460 w 5012935"/>
                <a:gd name="connsiteY134" fmla="*/ 3783511 h 4405856"/>
                <a:gd name="connsiteX135" fmla="*/ 3434946 w 5012935"/>
                <a:gd name="connsiteY135" fmla="*/ 4130265 h 4405856"/>
                <a:gd name="connsiteX136" fmla="*/ 3521350 w 5012935"/>
                <a:gd name="connsiteY136" fmla="*/ 4316455 h 4405856"/>
                <a:gd name="connsiteX137" fmla="*/ 3581675 w 5012935"/>
                <a:gd name="connsiteY137" fmla="*/ 4375193 h 4405856"/>
                <a:gd name="connsiteX138" fmla="*/ 3592787 w 5012935"/>
                <a:gd name="connsiteY138" fmla="*/ 4345030 h 4405856"/>
                <a:gd name="connsiteX139" fmla="*/ 3638825 w 5012935"/>
                <a:gd name="connsiteY139" fmla="*/ 4318042 h 4405856"/>
                <a:gd name="connsiteX140" fmla="*/ 3689625 w 5012935"/>
                <a:gd name="connsiteY140" fmla="*/ 4391068 h 4405856"/>
                <a:gd name="connsiteX141" fmla="*/ 3738838 w 5012935"/>
                <a:gd name="connsiteY141" fmla="*/ 4394243 h 4405856"/>
                <a:gd name="connsiteX142" fmla="*/ 3694387 w 5012935"/>
                <a:gd name="connsiteY142" fmla="*/ 4300581 h 4405856"/>
                <a:gd name="connsiteX143" fmla="*/ 3651525 w 5012935"/>
                <a:gd name="connsiteY143" fmla="*/ 4232318 h 4405856"/>
                <a:gd name="connsiteX144" fmla="*/ 3694388 w 5012935"/>
                <a:gd name="connsiteY144" fmla="*/ 4216442 h 4405856"/>
                <a:gd name="connsiteX145" fmla="*/ 3675337 w 5012935"/>
                <a:gd name="connsiteY145" fmla="*/ 4175168 h 4405856"/>
                <a:gd name="connsiteX146" fmla="*/ 3727725 w 5012935"/>
                <a:gd name="connsiteY146" fmla="*/ 4184693 h 4405856"/>
                <a:gd name="connsiteX147" fmla="*/ 3707088 w 5012935"/>
                <a:gd name="connsiteY147" fmla="*/ 4151355 h 4405856"/>
                <a:gd name="connsiteX148" fmla="*/ 3728407 w 5012935"/>
                <a:gd name="connsiteY148" fmla="*/ 4134801 h 4405856"/>
                <a:gd name="connsiteX149" fmla="*/ 3849510 w 5012935"/>
                <a:gd name="connsiteY149" fmla="*/ 4220074 h 4405856"/>
                <a:gd name="connsiteX150" fmla="*/ 3884887 w 5012935"/>
                <a:gd name="connsiteY150" fmla="*/ 4206917 h 4405856"/>
                <a:gd name="connsiteX151" fmla="*/ 3937274 w 5012935"/>
                <a:gd name="connsiteY151" fmla="*/ 4272006 h 4405856"/>
                <a:gd name="connsiteX152" fmla="*/ 3957912 w 5012935"/>
                <a:gd name="connsiteY152" fmla="*/ 4330743 h 4405856"/>
                <a:gd name="connsiteX153" fmla="*/ 4065862 w 5012935"/>
                <a:gd name="connsiteY153" fmla="*/ 4349792 h 4405856"/>
                <a:gd name="connsiteX154" fmla="*/ 4005538 w 5012935"/>
                <a:gd name="connsiteY154" fmla="*/ 4283117 h 4405856"/>
                <a:gd name="connsiteX155" fmla="*/ 4002362 w 5012935"/>
                <a:gd name="connsiteY155" fmla="*/ 4214855 h 4405856"/>
                <a:gd name="connsiteX156" fmla="*/ 4056337 w 5012935"/>
                <a:gd name="connsiteY156" fmla="*/ 4270418 h 4405856"/>
                <a:gd name="connsiteX157" fmla="*/ 4105550 w 5012935"/>
                <a:gd name="connsiteY157" fmla="*/ 4275180 h 4405856"/>
                <a:gd name="connsiteX158" fmla="*/ 4099200 w 5012935"/>
                <a:gd name="connsiteY158" fmla="*/ 4225968 h 4405856"/>
                <a:gd name="connsiteX159" fmla="*/ 4159525 w 5012935"/>
                <a:gd name="connsiteY159" fmla="*/ 4230730 h 4405856"/>
                <a:gd name="connsiteX160" fmla="*/ 4221437 w 5012935"/>
                <a:gd name="connsiteY160" fmla="*/ 4273592 h 4405856"/>
                <a:gd name="connsiteX161" fmla="*/ 4253187 w 5012935"/>
                <a:gd name="connsiteY161" fmla="*/ 4260893 h 4405856"/>
                <a:gd name="connsiteX162" fmla="*/ 4246838 w 5012935"/>
                <a:gd name="connsiteY162" fmla="*/ 4225968 h 4405856"/>
                <a:gd name="connsiteX163" fmla="*/ 4288113 w 5012935"/>
                <a:gd name="connsiteY163" fmla="*/ 4202156 h 4405856"/>
                <a:gd name="connsiteX164" fmla="*/ 4372250 w 5012935"/>
                <a:gd name="connsiteY164" fmla="*/ 4259306 h 4405856"/>
                <a:gd name="connsiteX165" fmla="*/ 4389713 w 5012935"/>
                <a:gd name="connsiteY165" fmla="*/ 4157708 h 4405856"/>
                <a:gd name="connsiteX166" fmla="*/ 4364313 w 5012935"/>
                <a:gd name="connsiteY166" fmla="*/ 4135482 h 4405856"/>
                <a:gd name="connsiteX167" fmla="*/ 4291287 w 5012935"/>
                <a:gd name="connsiteY167" fmla="*/ 4092619 h 4405856"/>
                <a:gd name="connsiteX168" fmla="*/ 4313512 w 5012935"/>
                <a:gd name="connsiteY168" fmla="*/ 4067220 h 4405856"/>
                <a:gd name="connsiteX169" fmla="*/ 4334150 w 5012935"/>
                <a:gd name="connsiteY169" fmla="*/ 4044994 h 4405856"/>
                <a:gd name="connsiteX170" fmla="*/ 4388125 w 5012935"/>
                <a:gd name="connsiteY170" fmla="*/ 4076745 h 4405856"/>
                <a:gd name="connsiteX171" fmla="*/ 4394475 w 5012935"/>
                <a:gd name="connsiteY171" fmla="*/ 4032295 h 4405856"/>
                <a:gd name="connsiteX172" fmla="*/ 4338912 w 5012935"/>
                <a:gd name="connsiteY172" fmla="*/ 4008482 h 4405856"/>
                <a:gd name="connsiteX173" fmla="*/ 4337325 w 5012935"/>
                <a:gd name="connsiteY173" fmla="*/ 3998958 h 4405856"/>
                <a:gd name="connsiteX174" fmla="*/ 4324624 w 5012935"/>
                <a:gd name="connsiteY174" fmla="*/ 3960859 h 4405856"/>
                <a:gd name="connsiteX175" fmla="*/ 4330974 w 5012935"/>
                <a:gd name="connsiteY175" fmla="*/ 3913233 h 4405856"/>
                <a:gd name="connsiteX176" fmla="*/ 4342087 w 5012935"/>
                <a:gd name="connsiteY176" fmla="*/ 3857670 h 4405856"/>
                <a:gd name="connsiteX177" fmla="*/ 4303987 w 5012935"/>
                <a:gd name="connsiteY177" fmla="*/ 3827508 h 4405856"/>
                <a:gd name="connsiteX178" fmla="*/ 4337324 w 5012935"/>
                <a:gd name="connsiteY178" fmla="*/ 3817983 h 4405856"/>
                <a:gd name="connsiteX179" fmla="*/ 4315099 w 5012935"/>
                <a:gd name="connsiteY179" fmla="*/ 3781470 h 4405856"/>
                <a:gd name="connsiteX180" fmla="*/ 4353200 w 5012935"/>
                <a:gd name="connsiteY180" fmla="*/ 3776709 h 4405856"/>
                <a:gd name="connsiteX181" fmla="*/ 4359549 w 5012935"/>
                <a:gd name="connsiteY181" fmla="*/ 3743370 h 4405856"/>
                <a:gd name="connsiteX182" fmla="*/ 4421463 w 5012935"/>
                <a:gd name="connsiteY182" fmla="*/ 3752897 h 4405856"/>
                <a:gd name="connsiteX183" fmla="*/ 4454576 w 5012935"/>
                <a:gd name="connsiteY183" fmla="*/ 3768089 h 4405856"/>
                <a:gd name="connsiteX184" fmla="*/ 4420783 w 5012935"/>
                <a:gd name="connsiteY184" fmla="*/ 3809137 h 4405856"/>
                <a:gd name="connsiteX185" fmla="*/ 4459791 w 5012935"/>
                <a:gd name="connsiteY185" fmla="*/ 3916633 h 4405856"/>
                <a:gd name="connsiteX186" fmla="*/ 4512178 w 5012935"/>
                <a:gd name="connsiteY186" fmla="*/ 3947931 h 4405856"/>
                <a:gd name="connsiteX187" fmla="*/ 4564112 w 5012935"/>
                <a:gd name="connsiteY187" fmla="*/ 3905749 h 4405856"/>
                <a:gd name="connsiteX188" fmla="*/ 4649837 w 5012935"/>
                <a:gd name="connsiteY188" fmla="*/ 3857216 h 4405856"/>
                <a:gd name="connsiteX189" fmla="*/ 4632601 w 5012935"/>
                <a:gd name="connsiteY189" fmla="*/ 3768315 h 4405856"/>
                <a:gd name="connsiteX190" fmla="*/ 4709935 w 5012935"/>
                <a:gd name="connsiteY190" fmla="*/ 3635646 h 4405856"/>
                <a:gd name="connsiteX191" fmla="*/ 5002489 w 5012935"/>
                <a:gd name="connsiteY191" fmla="*/ 3302498 h 4405856"/>
                <a:gd name="connsiteX192" fmla="*/ 4921072 w 5012935"/>
                <a:gd name="connsiteY192" fmla="*/ 3293426 h 4405856"/>
                <a:gd name="connsiteX193" fmla="*/ 4925609 w 5012935"/>
                <a:gd name="connsiteY193" fmla="*/ 3201578 h 4405856"/>
                <a:gd name="connsiteX194" fmla="*/ 4876622 w 5012935"/>
                <a:gd name="connsiteY194" fmla="*/ 3176406 h 4405856"/>
                <a:gd name="connsiteX195" fmla="*/ 4792485 w 5012935"/>
                <a:gd name="connsiteY195" fmla="*/ 3207928 h 4405856"/>
                <a:gd name="connsiteX196" fmla="*/ 4755746 w 5012935"/>
                <a:gd name="connsiteY196" fmla="*/ 3171643 h 4405856"/>
                <a:gd name="connsiteX197" fmla="*/ 4800423 w 5012935"/>
                <a:gd name="connsiteY197" fmla="*/ 3148738 h 4405856"/>
                <a:gd name="connsiteX198" fmla="*/ 4671156 w 5012935"/>
                <a:gd name="connsiteY198" fmla="*/ 2935559 h 4405856"/>
                <a:gd name="connsiteX199" fmla="*/ 4686122 w 5012935"/>
                <a:gd name="connsiteY199" fmla="*/ 2905396 h 4405856"/>
                <a:gd name="connsiteX200" fmla="*/ 4662537 w 5012935"/>
                <a:gd name="connsiteY200" fmla="*/ 2789736 h 4405856"/>
                <a:gd name="connsiteX201" fmla="*/ 4503788 w 5012935"/>
                <a:gd name="connsiteY201" fmla="*/ 2778850 h 4405856"/>
                <a:gd name="connsiteX202" fmla="*/ 4470450 w 5012935"/>
                <a:gd name="connsiteY202" fmla="*/ 2827608 h 4405856"/>
                <a:gd name="connsiteX203" fmla="*/ 4381550 w 5012935"/>
                <a:gd name="connsiteY203" fmla="*/ 2842124 h 4405856"/>
                <a:gd name="connsiteX204" fmla="*/ 4387900 w 5012935"/>
                <a:gd name="connsiteY204" fmla="*/ 2820125 h 4405856"/>
                <a:gd name="connsiteX205" fmla="*/ 4334378 w 5012935"/>
                <a:gd name="connsiteY205" fmla="*/ 2804024 h 4405856"/>
                <a:gd name="connsiteX206" fmla="*/ 4309659 w 5012935"/>
                <a:gd name="connsiteY206" fmla="*/ 2638923 h 4405856"/>
                <a:gd name="connsiteX207" fmla="*/ 4029352 w 5012935"/>
                <a:gd name="connsiteY207" fmla="*/ 2572248 h 4405856"/>
                <a:gd name="connsiteX208" fmla="*/ 3893053 w 5012935"/>
                <a:gd name="connsiteY208" fmla="*/ 2615564 h 4405856"/>
                <a:gd name="connsiteX209" fmla="*/ 3761064 w 5012935"/>
                <a:gd name="connsiteY209" fmla="*/ 2608080 h 4405856"/>
                <a:gd name="connsiteX210" fmla="*/ 3628621 w 5012935"/>
                <a:gd name="connsiteY210" fmla="*/ 2497182 h 4405856"/>
                <a:gd name="connsiteX211" fmla="*/ 3415443 w 5012935"/>
                <a:gd name="connsiteY211" fmla="*/ 2193969 h 4405856"/>
                <a:gd name="connsiteX212" fmla="*/ 3016981 w 5012935"/>
                <a:gd name="connsiteY212" fmla="*/ 2054496 h 4405856"/>
                <a:gd name="connsiteX213" fmla="*/ 2780443 w 5012935"/>
                <a:gd name="connsiteY213" fmla="*/ 1741532 h 4405856"/>
                <a:gd name="connsiteX214" fmla="*/ 2814234 w 5012935"/>
                <a:gd name="connsiteY214" fmla="*/ 1716586 h 4405856"/>
                <a:gd name="connsiteX215" fmla="*/ 2873878 w 5012935"/>
                <a:gd name="connsiteY215" fmla="*/ 1799589 h 4405856"/>
                <a:gd name="connsiteX216" fmla="*/ 2894062 w 5012935"/>
                <a:gd name="connsiteY216" fmla="*/ 1782126 h 4405856"/>
                <a:gd name="connsiteX217" fmla="*/ 2937152 w 5012935"/>
                <a:gd name="connsiteY217" fmla="*/ 1812970 h 4405856"/>
                <a:gd name="connsiteX218" fmla="*/ 3025825 w 5012935"/>
                <a:gd name="connsiteY218" fmla="*/ 1759221 h 4405856"/>
                <a:gd name="connsiteX219" fmla="*/ 3041927 w 5012935"/>
                <a:gd name="connsiteY219" fmla="*/ 1738811 h 4405856"/>
                <a:gd name="connsiteX220" fmla="*/ 3100210 w 5012935"/>
                <a:gd name="connsiteY220" fmla="*/ 1739037 h 4405856"/>
                <a:gd name="connsiteX221" fmla="*/ 3116313 w 5012935"/>
                <a:gd name="connsiteY221" fmla="*/ 1705927 h 4405856"/>
                <a:gd name="connsiteX222" fmla="*/ 3097489 w 5012935"/>
                <a:gd name="connsiteY222" fmla="*/ 1680300 h 4405856"/>
                <a:gd name="connsiteX223" fmla="*/ 3030361 w 5012935"/>
                <a:gd name="connsiteY223" fmla="*/ 1700257 h 4405856"/>
                <a:gd name="connsiteX224" fmla="*/ 3008589 w 5012935"/>
                <a:gd name="connsiteY224" fmla="*/ 1646736 h 4405856"/>
                <a:gd name="connsiteX225" fmla="*/ 3029907 w 5012935"/>
                <a:gd name="connsiteY225" fmla="*/ 1617026 h 4405856"/>
                <a:gd name="connsiteX226" fmla="*/ 2973437 w 5012935"/>
                <a:gd name="connsiteY226" fmla="*/ 1513612 h 4405856"/>
                <a:gd name="connsiteX227" fmla="*/ 2924906 w 5012935"/>
                <a:gd name="connsiteY227" fmla="*/ 1552393 h 4405856"/>
                <a:gd name="connsiteX228" fmla="*/ 2835551 w 5012935"/>
                <a:gd name="connsiteY228" fmla="*/ 1497737 h 4405856"/>
                <a:gd name="connsiteX229" fmla="*/ 2887485 w 5012935"/>
                <a:gd name="connsiteY229" fmla="*/ 1405208 h 4405856"/>
                <a:gd name="connsiteX230" fmla="*/ 2844623 w 5012935"/>
                <a:gd name="connsiteY230" fmla="*/ 1284105 h 4405856"/>
                <a:gd name="connsiteX231" fmla="*/ 2859364 w 5012935"/>
                <a:gd name="connsiteY231" fmla="*/ 1160053 h 4405856"/>
                <a:gd name="connsiteX232" fmla="*/ 2954614 w 5012935"/>
                <a:gd name="connsiteY232" fmla="*/ 1086348 h 4405856"/>
                <a:gd name="connsiteX233" fmla="*/ 3059843 w 5012935"/>
                <a:gd name="connsiteY233" fmla="*/ 1063896 h 4405856"/>
                <a:gd name="connsiteX234" fmla="*/ 2996796 w 5012935"/>
                <a:gd name="connsiteY234" fmla="*/ 974089 h 4405856"/>
                <a:gd name="connsiteX235" fmla="*/ 2979560 w 5012935"/>
                <a:gd name="connsiteY235" fmla="*/ 1018766 h 4405856"/>
                <a:gd name="connsiteX236" fmla="*/ 2936245 w 5012935"/>
                <a:gd name="connsiteY236" fmla="*/ 971595 h 4405856"/>
                <a:gd name="connsiteX237" fmla="*/ 2957563 w 5012935"/>
                <a:gd name="connsiteY237" fmla="*/ 886323 h 4405856"/>
                <a:gd name="connsiteX238" fmla="*/ 3030587 w 5012935"/>
                <a:gd name="connsiteY238" fmla="*/ 789032 h 4405856"/>
                <a:gd name="connsiteX239" fmla="*/ 3013578 w 5012935"/>
                <a:gd name="connsiteY239" fmla="*/ 682443 h 4405856"/>
                <a:gd name="connsiteX240" fmla="*/ 2842356 w 5012935"/>
                <a:gd name="connsiteY240" fmla="*/ 692194 h 4405856"/>
                <a:gd name="connsiteX241" fmla="*/ 2823078 w 5012935"/>
                <a:gd name="connsiteY241" fmla="*/ 734831 h 4405856"/>
                <a:gd name="connsiteX242" fmla="*/ 2790875 w 5012935"/>
                <a:gd name="connsiteY242" fmla="*/ 667248 h 4405856"/>
                <a:gd name="connsiteX243" fmla="*/ 2761165 w 5012935"/>
                <a:gd name="connsiteY243" fmla="*/ 707616 h 4405856"/>
                <a:gd name="connsiteX244" fmla="*/ 2575656 w 5012935"/>
                <a:gd name="connsiteY244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693911 h 4405856"/>
                <a:gd name="connsiteX89" fmla="*/ 338640 w 5012935"/>
                <a:gd name="connsiteY89" fmla="*/ 1923414 h 4405856"/>
                <a:gd name="connsiteX90" fmla="*/ 208693 w 5012935"/>
                <a:gd name="connsiteY90" fmla="*/ 2239100 h 4405856"/>
                <a:gd name="connsiteX91" fmla="*/ 196220 w 5012935"/>
                <a:gd name="connsiteY91" fmla="*/ 2428239 h 4405856"/>
                <a:gd name="connsiteX92" fmla="*/ 876803 w 5012935"/>
                <a:gd name="connsiteY92" fmla="*/ 2440939 h 4405856"/>
                <a:gd name="connsiteX93" fmla="*/ 913089 w 5012935"/>
                <a:gd name="connsiteY93" fmla="*/ 2557053 h 4405856"/>
                <a:gd name="connsiteX94" fmla="*/ 934860 w 5012935"/>
                <a:gd name="connsiteY94" fmla="*/ 2622368 h 4405856"/>
                <a:gd name="connsiteX95" fmla="*/ 942118 w 5012935"/>
                <a:gd name="connsiteY95" fmla="*/ 2644139 h 4405856"/>
                <a:gd name="connsiteX96" fmla="*/ 963889 w 5012935"/>
                <a:gd name="connsiteY96" fmla="*/ 2687682 h 4405856"/>
                <a:gd name="connsiteX97" fmla="*/ 985660 w 5012935"/>
                <a:gd name="connsiteY97" fmla="*/ 2738482 h 4405856"/>
                <a:gd name="connsiteX98" fmla="*/ 992918 w 5012935"/>
                <a:gd name="connsiteY98" fmla="*/ 2767511 h 4405856"/>
                <a:gd name="connsiteX99" fmla="*/ 1029203 w 5012935"/>
                <a:gd name="connsiteY99" fmla="*/ 2818311 h 4405856"/>
                <a:gd name="connsiteX100" fmla="*/ 1050975 w 5012935"/>
                <a:gd name="connsiteY100" fmla="*/ 2876368 h 4405856"/>
                <a:gd name="connsiteX101" fmla="*/ 1072746 w 5012935"/>
                <a:gd name="connsiteY101" fmla="*/ 2898139 h 4405856"/>
                <a:gd name="connsiteX102" fmla="*/ 1109032 w 5012935"/>
                <a:gd name="connsiteY102" fmla="*/ 2970711 h 4405856"/>
                <a:gd name="connsiteX103" fmla="*/ 1145318 w 5012935"/>
                <a:gd name="connsiteY103" fmla="*/ 3021511 h 4405856"/>
                <a:gd name="connsiteX104" fmla="*/ 1152575 w 5012935"/>
                <a:gd name="connsiteY104" fmla="*/ 3043282 h 4405856"/>
                <a:gd name="connsiteX105" fmla="*/ 1203375 w 5012935"/>
                <a:gd name="connsiteY105" fmla="*/ 3108596 h 4405856"/>
                <a:gd name="connsiteX106" fmla="*/ 1232403 w 5012935"/>
                <a:gd name="connsiteY106" fmla="*/ 3173911 h 4405856"/>
                <a:gd name="connsiteX107" fmla="*/ 1254175 w 5012935"/>
                <a:gd name="connsiteY107" fmla="*/ 3202939 h 4405856"/>
                <a:gd name="connsiteX108" fmla="*/ 1268689 w 5012935"/>
                <a:gd name="connsiteY108" fmla="*/ 3260996 h 4405856"/>
                <a:gd name="connsiteX109" fmla="*/ 1275946 w 5012935"/>
                <a:gd name="connsiteY109" fmla="*/ 3282768 h 4405856"/>
                <a:gd name="connsiteX110" fmla="*/ 1283203 w 5012935"/>
                <a:gd name="connsiteY110" fmla="*/ 3311796 h 4405856"/>
                <a:gd name="connsiteX111" fmla="*/ 1290460 w 5012935"/>
                <a:gd name="connsiteY111" fmla="*/ 3377111 h 4405856"/>
                <a:gd name="connsiteX112" fmla="*/ 1312232 w 5012935"/>
                <a:gd name="connsiteY112" fmla="*/ 3435168 h 4405856"/>
                <a:gd name="connsiteX113" fmla="*/ 1341260 w 5012935"/>
                <a:gd name="connsiteY113" fmla="*/ 3478711 h 4405856"/>
                <a:gd name="connsiteX114" fmla="*/ 1370289 w 5012935"/>
                <a:gd name="connsiteY114" fmla="*/ 3529511 h 4405856"/>
                <a:gd name="connsiteX115" fmla="*/ 1399318 w 5012935"/>
                <a:gd name="connsiteY115" fmla="*/ 3551282 h 4405856"/>
                <a:gd name="connsiteX116" fmla="*/ 1442860 w 5012935"/>
                <a:gd name="connsiteY116" fmla="*/ 3594825 h 4405856"/>
                <a:gd name="connsiteX117" fmla="*/ 1471889 w 5012935"/>
                <a:gd name="connsiteY117" fmla="*/ 3616596 h 4405856"/>
                <a:gd name="connsiteX118" fmla="*/ 1508175 w 5012935"/>
                <a:gd name="connsiteY118" fmla="*/ 3660139 h 4405856"/>
                <a:gd name="connsiteX119" fmla="*/ 1537203 w 5012935"/>
                <a:gd name="connsiteY119" fmla="*/ 3681911 h 4405856"/>
                <a:gd name="connsiteX120" fmla="*/ 1609775 w 5012935"/>
                <a:gd name="connsiteY120" fmla="*/ 3747225 h 4405856"/>
                <a:gd name="connsiteX121" fmla="*/ 1646060 w 5012935"/>
                <a:gd name="connsiteY121" fmla="*/ 3790768 h 4405856"/>
                <a:gd name="connsiteX122" fmla="*/ 1667832 w 5012935"/>
                <a:gd name="connsiteY122" fmla="*/ 3805282 h 4405856"/>
                <a:gd name="connsiteX123" fmla="*/ 1704118 w 5012935"/>
                <a:gd name="connsiteY123" fmla="*/ 3848825 h 4405856"/>
                <a:gd name="connsiteX124" fmla="*/ 1733146 w 5012935"/>
                <a:gd name="connsiteY124" fmla="*/ 3870596 h 4405856"/>
                <a:gd name="connsiteX125" fmla="*/ 1827489 w 5012935"/>
                <a:gd name="connsiteY125" fmla="*/ 3914139 h 4405856"/>
                <a:gd name="connsiteX126" fmla="*/ 2277432 w 5012935"/>
                <a:gd name="connsiteY126" fmla="*/ 3899625 h 4405856"/>
                <a:gd name="connsiteX127" fmla="*/ 2328232 w 5012935"/>
                <a:gd name="connsiteY127" fmla="*/ 3885111 h 4405856"/>
                <a:gd name="connsiteX128" fmla="*/ 2415318 w 5012935"/>
                <a:gd name="connsiteY128" fmla="*/ 3877853 h 4405856"/>
                <a:gd name="connsiteX129" fmla="*/ 2495146 w 5012935"/>
                <a:gd name="connsiteY129" fmla="*/ 3863339 h 4405856"/>
                <a:gd name="connsiteX130" fmla="*/ 2553203 w 5012935"/>
                <a:gd name="connsiteY130" fmla="*/ 3856082 h 4405856"/>
                <a:gd name="connsiteX131" fmla="*/ 2582232 w 5012935"/>
                <a:gd name="connsiteY131" fmla="*/ 3841568 h 4405856"/>
                <a:gd name="connsiteX132" fmla="*/ 2647546 w 5012935"/>
                <a:gd name="connsiteY132" fmla="*/ 3819796 h 4405856"/>
                <a:gd name="connsiteX133" fmla="*/ 2683832 w 5012935"/>
                <a:gd name="connsiteY133" fmla="*/ 3805282 h 4405856"/>
                <a:gd name="connsiteX134" fmla="*/ 2785432 w 5012935"/>
                <a:gd name="connsiteY134" fmla="*/ 3790768 h 4405856"/>
                <a:gd name="connsiteX135" fmla="*/ 2814460 w 5012935"/>
                <a:gd name="connsiteY135" fmla="*/ 3783511 h 4405856"/>
                <a:gd name="connsiteX136" fmla="*/ 3434946 w 5012935"/>
                <a:gd name="connsiteY136" fmla="*/ 4130265 h 4405856"/>
                <a:gd name="connsiteX137" fmla="*/ 3521350 w 5012935"/>
                <a:gd name="connsiteY137" fmla="*/ 4316455 h 4405856"/>
                <a:gd name="connsiteX138" fmla="*/ 3581675 w 5012935"/>
                <a:gd name="connsiteY138" fmla="*/ 4375193 h 4405856"/>
                <a:gd name="connsiteX139" fmla="*/ 3592787 w 5012935"/>
                <a:gd name="connsiteY139" fmla="*/ 4345030 h 4405856"/>
                <a:gd name="connsiteX140" fmla="*/ 3638825 w 5012935"/>
                <a:gd name="connsiteY140" fmla="*/ 4318042 h 4405856"/>
                <a:gd name="connsiteX141" fmla="*/ 3689625 w 5012935"/>
                <a:gd name="connsiteY141" fmla="*/ 4391068 h 4405856"/>
                <a:gd name="connsiteX142" fmla="*/ 3738838 w 5012935"/>
                <a:gd name="connsiteY142" fmla="*/ 4394243 h 4405856"/>
                <a:gd name="connsiteX143" fmla="*/ 3694387 w 5012935"/>
                <a:gd name="connsiteY143" fmla="*/ 4300581 h 4405856"/>
                <a:gd name="connsiteX144" fmla="*/ 3651525 w 5012935"/>
                <a:gd name="connsiteY144" fmla="*/ 4232318 h 4405856"/>
                <a:gd name="connsiteX145" fmla="*/ 3694388 w 5012935"/>
                <a:gd name="connsiteY145" fmla="*/ 4216442 h 4405856"/>
                <a:gd name="connsiteX146" fmla="*/ 3675337 w 5012935"/>
                <a:gd name="connsiteY146" fmla="*/ 4175168 h 4405856"/>
                <a:gd name="connsiteX147" fmla="*/ 3727725 w 5012935"/>
                <a:gd name="connsiteY147" fmla="*/ 4184693 h 4405856"/>
                <a:gd name="connsiteX148" fmla="*/ 3707088 w 5012935"/>
                <a:gd name="connsiteY148" fmla="*/ 4151355 h 4405856"/>
                <a:gd name="connsiteX149" fmla="*/ 3728407 w 5012935"/>
                <a:gd name="connsiteY149" fmla="*/ 4134801 h 4405856"/>
                <a:gd name="connsiteX150" fmla="*/ 3849510 w 5012935"/>
                <a:gd name="connsiteY150" fmla="*/ 4220074 h 4405856"/>
                <a:gd name="connsiteX151" fmla="*/ 3884887 w 5012935"/>
                <a:gd name="connsiteY151" fmla="*/ 4206917 h 4405856"/>
                <a:gd name="connsiteX152" fmla="*/ 3937274 w 5012935"/>
                <a:gd name="connsiteY152" fmla="*/ 4272006 h 4405856"/>
                <a:gd name="connsiteX153" fmla="*/ 3957912 w 5012935"/>
                <a:gd name="connsiteY153" fmla="*/ 4330743 h 4405856"/>
                <a:gd name="connsiteX154" fmla="*/ 4065862 w 5012935"/>
                <a:gd name="connsiteY154" fmla="*/ 4349792 h 4405856"/>
                <a:gd name="connsiteX155" fmla="*/ 4005538 w 5012935"/>
                <a:gd name="connsiteY155" fmla="*/ 4283117 h 4405856"/>
                <a:gd name="connsiteX156" fmla="*/ 4002362 w 5012935"/>
                <a:gd name="connsiteY156" fmla="*/ 4214855 h 4405856"/>
                <a:gd name="connsiteX157" fmla="*/ 4056337 w 5012935"/>
                <a:gd name="connsiteY157" fmla="*/ 4270418 h 4405856"/>
                <a:gd name="connsiteX158" fmla="*/ 4105550 w 5012935"/>
                <a:gd name="connsiteY158" fmla="*/ 4275180 h 4405856"/>
                <a:gd name="connsiteX159" fmla="*/ 4099200 w 5012935"/>
                <a:gd name="connsiteY159" fmla="*/ 4225968 h 4405856"/>
                <a:gd name="connsiteX160" fmla="*/ 4159525 w 5012935"/>
                <a:gd name="connsiteY160" fmla="*/ 4230730 h 4405856"/>
                <a:gd name="connsiteX161" fmla="*/ 4221437 w 5012935"/>
                <a:gd name="connsiteY161" fmla="*/ 4273592 h 4405856"/>
                <a:gd name="connsiteX162" fmla="*/ 4253187 w 5012935"/>
                <a:gd name="connsiteY162" fmla="*/ 4260893 h 4405856"/>
                <a:gd name="connsiteX163" fmla="*/ 4246838 w 5012935"/>
                <a:gd name="connsiteY163" fmla="*/ 4225968 h 4405856"/>
                <a:gd name="connsiteX164" fmla="*/ 4288113 w 5012935"/>
                <a:gd name="connsiteY164" fmla="*/ 4202156 h 4405856"/>
                <a:gd name="connsiteX165" fmla="*/ 4372250 w 5012935"/>
                <a:gd name="connsiteY165" fmla="*/ 4259306 h 4405856"/>
                <a:gd name="connsiteX166" fmla="*/ 4389713 w 5012935"/>
                <a:gd name="connsiteY166" fmla="*/ 4157708 h 4405856"/>
                <a:gd name="connsiteX167" fmla="*/ 4364313 w 5012935"/>
                <a:gd name="connsiteY167" fmla="*/ 4135482 h 4405856"/>
                <a:gd name="connsiteX168" fmla="*/ 4291287 w 5012935"/>
                <a:gd name="connsiteY168" fmla="*/ 4092619 h 4405856"/>
                <a:gd name="connsiteX169" fmla="*/ 4313512 w 5012935"/>
                <a:gd name="connsiteY169" fmla="*/ 4067220 h 4405856"/>
                <a:gd name="connsiteX170" fmla="*/ 4334150 w 5012935"/>
                <a:gd name="connsiteY170" fmla="*/ 4044994 h 4405856"/>
                <a:gd name="connsiteX171" fmla="*/ 4388125 w 5012935"/>
                <a:gd name="connsiteY171" fmla="*/ 4076745 h 4405856"/>
                <a:gd name="connsiteX172" fmla="*/ 4394475 w 5012935"/>
                <a:gd name="connsiteY172" fmla="*/ 4032295 h 4405856"/>
                <a:gd name="connsiteX173" fmla="*/ 4338912 w 5012935"/>
                <a:gd name="connsiteY173" fmla="*/ 4008482 h 4405856"/>
                <a:gd name="connsiteX174" fmla="*/ 4337325 w 5012935"/>
                <a:gd name="connsiteY174" fmla="*/ 3998958 h 4405856"/>
                <a:gd name="connsiteX175" fmla="*/ 4324624 w 5012935"/>
                <a:gd name="connsiteY175" fmla="*/ 3960859 h 4405856"/>
                <a:gd name="connsiteX176" fmla="*/ 4330974 w 5012935"/>
                <a:gd name="connsiteY176" fmla="*/ 3913233 h 4405856"/>
                <a:gd name="connsiteX177" fmla="*/ 4342087 w 5012935"/>
                <a:gd name="connsiteY177" fmla="*/ 3857670 h 4405856"/>
                <a:gd name="connsiteX178" fmla="*/ 4303987 w 5012935"/>
                <a:gd name="connsiteY178" fmla="*/ 3827508 h 4405856"/>
                <a:gd name="connsiteX179" fmla="*/ 4337324 w 5012935"/>
                <a:gd name="connsiteY179" fmla="*/ 3817983 h 4405856"/>
                <a:gd name="connsiteX180" fmla="*/ 4315099 w 5012935"/>
                <a:gd name="connsiteY180" fmla="*/ 3781470 h 4405856"/>
                <a:gd name="connsiteX181" fmla="*/ 4353200 w 5012935"/>
                <a:gd name="connsiteY181" fmla="*/ 3776709 h 4405856"/>
                <a:gd name="connsiteX182" fmla="*/ 4359549 w 5012935"/>
                <a:gd name="connsiteY182" fmla="*/ 3743370 h 4405856"/>
                <a:gd name="connsiteX183" fmla="*/ 4421463 w 5012935"/>
                <a:gd name="connsiteY183" fmla="*/ 3752897 h 4405856"/>
                <a:gd name="connsiteX184" fmla="*/ 4454576 w 5012935"/>
                <a:gd name="connsiteY184" fmla="*/ 3768089 h 4405856"/>
                <a:gd name="connsiteX185" fmla="*/ 4420783 w 5012935"/>
                <a:gd name="connsiteY185" fmla="*/ 3809137 h 4405856"/>
                <a:gd name="connsiteX186" fmla="*/ 4459791 w 5012935"/>
                <a:gd name="connsiteY186" fmla="*/ 3916633 h 4405856"/>
                <a:gd name="connsiteX187" fmla="*/ 4512178 w 5012935"/>
                <a:gd name="connsiteY187" fmla="*/ 3947931 h 4405856"/>
                <a:gd name="connsiteX188" fmla="*/ 4564112 w 5012935"/>
                <a:gd name="connsiteY188" fmla="*/ 3905749 h 4405856"/>
                <a:gd name="connsiteX189" fmla="*/ 4649837 w 5012935"/>
                <a:gd name="connsiteY189" fmla="*/ 3857216 h 4405856"/>
                <a:gd name="connsiteX190" fmla="*/ 4632601 w 5012935"/>
                <a:gd name="connsiteY190" fmla="*/ 3768315 h 4405856"/>
                <a:gd name="connsiteX191" fmla="*/ 4709935 w 5012935"/>
                <a:gd name="connsiteY191" fmla="*/ 3635646 h 4405856"/>
                <a:gd name="connsiteX192" fmla="*/ 5002489 w 5012935"/>
                <a:gd name="connsiteY192" fmla="*/ 3302498 h 4405856"/>
                <a:gd name="connsiteX193" fmla="*/ 4921072 w 5012935"/>
                <a:gd name="connsiteY193" fmla="*/ 3293426 h 4405856"/>
                <a:gd name="connsiteX194" fmla="*/ 4925609 w 5012935"/>
                <a:gd name="connsiteY194" fmla="*/ 3201578 h 4405856"/>
                <a:gd name="connsiteX195" fmla="*/ 4876622 w 5012935"/>
                <a:gd name="connsiteY195" fmla="*/ 3176406 h 4405856"/>
                <a:gd name="connsiteX196" fmla="*/ 4792485 w 5012935"/>
                <a:gd name="connsiteY196" fmla="*/ 3207928 h 4405856"/>
                <a:gd name="connsiteX197" fmla="*/ 4755746 w 5012935"/>
                <a:gd name="connsiteY197" fmla="*/ 3171643 h 4405856"/>
                <a:gd name="connsiteX198" fmla="*/ 4800423 w 5012935"/>
                <a:gd name="connsiteY198" fmla="*/ 3148738 h 4405856"/>
                <a:gd name="connsiteX199" fmla="*/ 4671156 w 5012935"/>
                <a:gd name="connsiteY199" fmla="*/ 2935559 h 4405856"/>
                <a:gd name="connsiteX200" fmla="*/ 4686122 w 5012935"/>
                <a:gd name="connsiteY200" fmla="*/ 2905396 h 4405856"/>
                <a:gd name="connsiteX201" fmla="*/ 4662537 w 5012935"/>
                <a:gd name="connsiteY201" fmla="*/ 2789736 h 4405856"/>
                <a:gd name="connsiteX202" fmla="*/ 4503788 w 5012935"/>
                <a:gd name="connsiteY202" fmla="*/ 2778850 h 4405856"/>
                <a:gd name="connsiteX203" fmla="*/ 4470450 w 5012935"/>
                <a:gd name="connsiteY203" fmla="*/ 2827608 h 4405856"/>
                <a:gd name="connsiteX204" fmla="*/ 4381550 w 5012935"/>
                <a:gd name="connsiteY204" fmla="*/ 2842124 h 4405856"/>
                <a:gd name="connsiteX205" fmla="*/ 4387900 w 5012935"/>
                <a:gd name="connsiteY205" fmla="*/ 2820125 h 4405856"/>
                <a:gd name="connsiteX206" fmla="*/ 4334378 w 5012935"/>
                <a:gd name="connsiteY206" fmla="*/ 2804024 h 4405856"/>
                <a:gd name="connsiteX207" fmla="*/ 4309659 w 5012935"/>
                <a:gd name="connsiteY207" fmla="*/ 2638923 h 4405856"/>
                <a:gd name="connsiteX208" fmla="*/ 4029352 w 5012935"/>
                <a:gd name="connsiteY208" fmla="*/ 2572248 h 4405856"/>
                <a:gd name="connsiteX209" fmla="*/ 3893053 w 5012935"/>
                <a:gd name="connsiteY209" fmla="*/ 2615564 h 4405856"/>
                <a:gd name="connsiteX210" fmla="*/ 3761064 w 5012935"/>
                <a:gd name="connsiteY210" fmla="*/ 2608080 h 4405856"/>
                <a:gd name="connsiteX211" fmla="*/ 3628621 w 5012935"/>
                <a:gd name="connsiteY211" fmla="*/ 2497182 h 4405856"/>
                <a:gd name="connsiteX212" fmla="*/ 3415443 w 5012935"/>
                <a:gd name="connsiteY212" fmla="*/ 2193969 h 4405856"/>
                <a:gd name="connsiteX213" fmla="*/ 3016981 w 5012935"/>
                <a:gd name="connsiteY213" fmla="*/ 2054496 h 4405856"/>
                <a:gd name="connsiteX214" fmla="*/ 2780443 w 5012935"/>
                <a:gd name="connsiteY214" fmla="*/ 1741532 h 4405856"/>
                <a:gd name="connsiteX215" fmla="*/ 2814234 w 5012935"/>
                <a:gd name="connsiteY215" fmla="*/ 1716586 h 4405856"/>
                <a:gd name="connsiteX216" fmla="*/ 2873878 w 5012935"/>
                <a:gd name="connsiteY216" fmla="*/ 1799589 h 4405856"/>
                <a:gd name="connsiteX217" fmla="*/ 2894062 w 5012935"/>
                <a:gd name="connsiteY217" fmla="*/ 1782126 h 4405856"/>
                <a:gd name="connsiteX218" fmla="*/ 2937152 w 5012935"/>
                <a:gd name="connsiteY218" fmla="*/ 1812970 h 4405856"/>
                <a:gd name="connsiteX219" fmla="*/ 3025825 w 5012935"/>
                <a:gd name="connsiteY219" fmla="*/ 1759221 h 4405856"/>
                <a:gd name="connsiteX220" fmla="*/ 3041927 w 5012935"/>
                <a:gd name="connsiteY220" fmla="*/ 1738811 h 4405856"/>
                <a:gd name="connsiteX221" fmla="*/ 3100210 w 5012935"/>
                <a:gd name="connsiteY221" fmla="*/ 1739037 h 4405856"/>
                <a:gd name="connsiteX222" fmla="*/ 3116313 w 5012935"/>
                <a:gd name="connsiteY222" fmla="*/ 1705927 h 4405856"/>
                <a:gd name="connsiteX223" fmla="*/ 3097489 w 5012935"/>
                <a:gd name="connsiteY223" fmla="*/ 1680300 h 4405856"/>
                <a:gd name="connsiteX224" fmla="*/ 3030361 w 5012935"/>
                <a:gd name="connsiteY224" fmla="*/ 1700257 h 4405856"/>
                <a:gd name="connsiteX225" fmla="*/ 3008589 w 5012935"/>
                <a:gd name="connsiteY225" fmla="*/ 1646736 h 4405856"/>
                <a:gd name="connsiteX226" fmla="*/ 3029907 w 5012935"/>
                <a:gd name="connsiteY226" fmla="*/ 1617026 h 4405856"/>
                <a:gd name="connsiteX227" fmla="*/ 2973437 w 5012935"/>
                <a:gd name="connsiteY227" fmla="*/ 1513612 h 4405856"/>
                <a:gd name="connsiteX228" fmla="*/ 2924906 w 5012935"/>
                <a:gd name="connsiteY228" fmla="*/ 1552393 h 4405856"/>
                <a:gd name="connsiteX229" fmla="*/ 2835551 w 5012935"/>
                <a:gd name="connsiteY229" fmla="*/ 1497737 h 4405856"/>
                <a:gd name="connsiteX230" fmla="*/ 2887485 w 5012935"/>
                <a:gd name="connsiteY230" fmla="*/ 1405208 h 4405856"/>
                <a:gd name="connsiteX231" fmla="*/ 2844623 w 5012935"/>
                <a:gd name="connsiteY231" fmla="*/ 1284105 h 4405856"/>
                <a:gd name="connsiteX232" fmla="*/ 2859364 w 5012935"/>
                <a:gd name="connsiteY232" fmla="*/ 1160053 h 4405856"/>
                <a:gd name="connsiteX233" fmla="*/ 2954614 w 5012935"/>
                <a:gd name="connsiteY233" fmla="*/ 1086348 h 4405856"/>
                <a:gd name="connsiteX234" fmla="*/ 3059843 w 5012935"/>
                <a:gd name="connsiteY234" fmla="*/ 1063896 h 4405856"/>
                <a:gd name="connsiteX235" fmla="*/ 2996796 w 5012935"/>
                <a:gd name="connsiteY235" fmla="*/ 974089 h 4405856"/>
                <a:gd name="connsiteX236" fmla="*/ 2979560 w 5012935"/>
                <a:gd name="connsiteY236" fmla="*/ 1018766 h 4405856"/>
                <a:gd name="connsiteX237" fmla="*/ 2936245 w 5012935"/>
                <a:gd name="connsiteY237" fmla="*/ 971595 h 4405856"/>
                <a:gd name="connsiteX238" fmla="*/ 2957563 w 5012935"/>
                <a:gd name="connsiteY238" fmla="*/ 886323 h 4405856"/>
                <a:gd name="connsiteX239" fmla="*/ 3030587 w 5012935"/>
                <a:gd name="connsiteY239" fmla="*/ 789032 h 4405856"/>
                <a:gd name="connsiteX240" fmla="*/ 3013578 w 5012935"/>
                <a:gd name="connsiteY240" fmla="*/ 682443 h 4405856"/>
                <a:gd name="connsiteX241" fmla="*/ 2842356 w 5012935"/>
                <a:gd name="connsiteY241" fmla="*/ 692194 h 4405856"/>
                <a:gd name="connsiteX242" fmla="*/ 2823078 w 5012935"/>
                <a:gd name="connsiteY242" fmla="*/ 734831 h 4405856"/>
                <a:gd name="connsiteX243" fmla="*/ 2790875 w 5012935"/>
                <a:gd name="connsiteY243" fmla="*/ 667248 h 4405856"/>
                <a:gd name="connsiteX244" fmla="*/ 2761165 w 5012935"/>
                <a:gd name="connsiteY244" fmla="*/ 707616 h 4405856"/>
                <a:gd name="connsiteX245" fmla="*/ 2575656 w 5012935"/>
                <a:gd name="connsiteY245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743123 h 4405856"/>
                <a:gd name="connsiteX89" fmla="*/ 338640 w 5012935"/>
                <a:gd name="connsiteY89" fmla="*/ 1923414 h 4405856"/>
                <a:gd name="connsiteX90" fmla="*/ 208693 w 5012935"/>
                <a:gd name="connsiteY90" fmla="*/ 2239100 h 4405856"/>
                <a:gd name="connsiteX91" fmla="*/ 196220 w 5012935"/>
                <a:gd name="connsiteY91" fmla="*/ 2428239 h 4405856"/>
                <a:gd name="connsiteX92" fmla="*/ 876803 w 5012935"/>
                <a:gd name="connsiteY92" fmla="*/ 2440939 h 4405856"/>
                <a:gd name="connsiteX93" fmla="*/ 913089 w 5012935"/>
                <a:gd name="connsiteY93" fmla="*/ 2557053 h 4405856"/>
                <a:gd name="connsiteX94" fmla="*/ 934860 w 5012935"/>
                <a:gd name="connsiteY94" fmla="*/ 2622368 h 4405856"/>
                <a:gd name="connsiteX95" fmla="*/ 942118 w 5012935"/>
                <a:gd name="connsiteY95" fmla="*/ 2644139 h 4405856"/>
                <a:gd name="connsiteX96" fmla="*/ 963889 w 5012935"/>
                <a:gd name="connsiteY96" fmla="*/ 2687682 h 4405856"/>
                <a:gd name="connsiteX97" fmla="*/ 985660 w 5012935"/>
                <a:gd name="connsiteY97" fmla="*/ 2738482 h 4405856"/>
                <a:gd name="connsiteX98" fmla="*/ 992918 w 5012935"/>
                <a:gd name="connsiteY98" fmla="*/ 2767511 h 4405856"/>
                <a:gd name="connsiteX99" fmla="*/ 1029203 w 5012935"/>
                <a:gd name="connsiteY99" fmla="*/ 2818311 h 4405856"/>
                <a:gd name="connsiteX100" fmla="*/ 1050975 w 5012935"/>
                <a:gd name="connsiteY100" fmla="*/ 2876368 h 4405856"/>
                <a:gd name="connsiteX101" fmla="*/ 1072746 w 5012935"/>
                <a:gd name="connsiteY101" fmla="*/ 2898139 h 4405856"/>
                <a:gd name="connsiteX102" fmla="*/ 1109032 w 5012935"/>
                <a:gd name="connsiteY102" fmla="*/ 2970711 h 4405856"/>
                <a:gd name="connsiteX103" fmla="*/ 1145318 w 5012935"/>
                <a:gd name="connsiteY103" fmla="*/ 3021511 h 4405856"/>
                <a:gd name="connsiteX104" fmla="*/ 1152575 w 5012935"/>
                <a:gd name="connsiteY104" fmla="*/ 3043282 h 4405856"/>
                <a:gd name="connsiteX105" fmla="*/ 1203375 w 5012935"/>
                <a:gd name="connsiteY105" fmla="*/ 3108596 h 4405856"/>
                <a:gd name="connsiteX106" fmla="*/ 1232403 w 5012935"/>
                <a:gd name="connsiteY106" fmla="*/ 3173911 h 4405856"/>
                <a:gd name="connsiteX107" fmla="*/ 1254175 w 5012935"/>
                <a:gd name="connsiteY107" fmla="*/ 3202939 h 4405856"/>
                <a:gd name="connsiteX108" fmla="*/ 1268689 w 5012935"/>
                <a:gd name="connsiteY108" fmla="*/ 3260996 h 4405856"/>
                <a:gd name="connsiteX109" fmla="*/ 1275946 w 5012935"/>
                <a:gd name="connsiteY109" fmla="*/ 3282768 h 4405856"/>
                <a:gd name="connsiteX110" fmla="*/ 1283203 w 5012935"/>
                <a:gd name="connsiteY110" fmla="*/ 3311796 h 4405856"/>
                <a:gd name="connsiteX111" fmla="*/ 1290460 w 5012935"/>
                <a:gd name="connsiteY111" fmla="*/ 3377111 h 4405856"/>
                <a:gd name="connsiteX112" fmla="*/ 1312232 w 5012935"/>
                <a:gd name="connsiteY112" fmla="*/ 3435168 h 4405856"/>
                <a:gd name="connsiteX113" fmla="*/ 1341260 w 5012935"/>
                <a:gd name="connsiteY113" fmla="*/ 3478711 h 4405856"/>
                <a:gd name="connsiteX114" fmla="*/ 1370289 w 5012935"/>
                <a:gd name="connsiteY114" fmla="*/ 3529511 h 4405856"/>
                <a:gd name="connsiteX115" fmla="*/ 1399318 w 5012935"/>
                <a:gd name="connsiteY115" fmla="*/ 3551282 h 4405856"/>
                <a:gd name="connsiteX116" fmla="*/ 1442860 w 5012935"/>
                <a:gd name="connsiteY116" fmla="*/ 3594825 h 4405856"/>
                <a:gd name="connsiteX117" fmla="*/ 1471889 w 5012935"/>
                <a:gd name="connsiteY117" fmla="*/ 3616596 h 4405856"/>
                <a:gd name="connsiteX118" fmla="*/ 1508175 w 5012935"/>
                <a:gd name="connsiteY118" fmla="*/ 3660139 h 4405856"/>
                <a:gd name="connsiteX119" fmla="*/ 1537203 w 5012935"/>
                <a:gd name="connsiteY119" fmla="*/ 3681911 h 4405856"/>
                <a:gd name="connsiteX120" fmla="*/ 1609775 w 5012935"/>
                <a:gd name="connsiteY120" fmla="*/ 3747225 h 4405856"/>
                <a:gd name="connsiteX121" fmla="*/ 1646060 w 5012935"/>
                <a:gd name="connsiteY121" fmla="*/ 3790768 h 4405856"/>
                <a:gd name="connsiteX122" fmla="*/ 1667832 w 5012935"/>
                <a:gd name="connsiteY122" fmla="*/ 3805282 h 4405856"/>
                <a:gd name="connsiteX123" fmla="*/ 1704118 w 5012935"/>
                <a:gd name="connsiteY123" fmla="*/ 3848825 h 4405856"/>
                <a:gd name="connsiteX124" fmla="*/ 1733146 w 5012935"/>
                <a:gd name="connsiteY124" fmla="*/ 3870596 h 4405856"/>
                <a:gd name="connsiteX125" fmla="*/ 1827489 w 5012935"/>
                <a:gd name="connsiteY125" fmla="*/ 3914139 h 4405856"/>
                <a:gd name="connsiteX126" fmla="*/ 2277432 w 5012935"/>
                <a:gd name="connsiteY126" fmla="*/ 3899625 h 4405856"/>
                <a:gd name="connsiteX127" fmla="*/ 2328232 w 5012935"/>
                <a:gd name="connsiteY127" fmla="*/ 3885111 h 4405856"/>
                <a:gd name="connsiteX128" fmla="*/ 2415318 w 5012935"/>
                <a:gd name="connsiteY128" fmla="*/ 3877853 h 4405856"/>
                <a:gd name="connsiteX129" fmla="*/ 2495146 w 5012935"/>
                <a:gd name="connsiteY129" fmla="*/ 3863339 h 4405856"/>
                <a:gd name="connsiteX130" fmla="*/ 2553203 w 5012935"/>
                <a:gd name="connsiteY130" fmla="*/ 3856082 h 4405856"/>
                <a:gd name="connsiteX131" fmla="*/ 2582232 w 5012935"/>
                <a:gd name="connsiteY131" fmla="*/ 3841568 h 4405856"/>
                <a:gd name="connsiteX132" fmla="*/ 2647546 w 5012935"/>
                <a:gd name="connsiteY132" fmla="*/ 3819796 h 4405856"/>
                <a:gd name="connsiteX133" fmla="*/ 2683832 w 5012935"/>
                <a:gd name="connsiteY133" fmla="*/ 3805282 h 4405856"/>
                <a:gd name="connsiteX134" fmla="*/ 2785432 w 5012935"/>
                <a:gd name="connsiteY134" fmla="*/ 3790768 h 4405856"/>
                <a:gd name="connsiteX135" fmla="*/ 2814460 w 5012935"/>
                <a:gd name="connsiteY135" fmla="*/ 3783511 h 4405856"/>
                <a:gd name="connsiteX136" fmla="*/ 3434946 w 5012935"/>
                <a:gd name="connsiteY136" fmla="*/ 4130265 h 4405856"/>
                <a:gd name="connsiteX137" fmla="*/ 3521350 w 5012935"/>
                <a:gd name="connsiteY137" fmla="*/ 4316455 h 4405856"/>
                <a:gd name="connsiteX138" fmla="*/ 3581675 w 5012935"/>
                <a:gd name="connsiteY138" fmla="*/ 4375193 h 4405856"/>
                <a:gd name="connsiteX139" fmla="*/ 3592787 w 5012935"/>
                <a:gd name="connsiteY139" fmla="*/ 4345030 h 4405856"/>
                <a:gd name="connsiteX140" fmla="*/ 3638825 w 5012935"/>
                <a:gd name="connsiteY140" fmla="*/ 4318042 h 4405856"/>
                <a:gd name="connsiteX141" fmla="*/ 3689625 w 5012935"/>
                <a:gd name="connsiteY141" fmla="*/ 4391068 h 4405856"/>
                <a:gd name="connsiteX142" fmla="*/ 3738838 w 5012935"/>
                <a:gd name="connsiteY142" fmla="*/ 4394243 h 4405856"/>
                <a:gd name="connsiteX143" fmla="*/ 3694387 w 5012935"/>
                <a:gd name="connsiteY143" fmla="*/ 4300581 h 4405856"/>
                <a:gd name="connsiteX144" fmla="*/ 3651525 w 5012935"/>
                <a:gd name="connsiteY144" fmla="*/ 4232318 h 4405856"/>
                <a:gd name="connsiteX145" fmla="*/ 3694388 w 5012935"/>
                <a:gd name="connsiteY145" fmla="*/ 4216442 h 4405856"/>
                <a:gd name="connsiteX146" fmla="*/ 3675337 w 5012935"/>
                <a:gd name="connsiteY146" fmla="*/ 4175168 h 4405856"/>
                <a:gd name="connsiteX147" fmla="*/ 3727725 w 5012935"/>
                <a:gd name="connsiteY147" fmla="*/ 4184693 h 4405856"/>
                <a:gd name="connsiteX148" fmla="*/ 3707088 w 5012935"/>
                <a:gd name="connsiteY148" fmla="*/ 4151355 h 4405856"/>
                <a:gd name="connsiteX149" fmla="*/ 3728407 w 5012935"/>
                <a:gd name="connsiteY149" fmla="*/ 4134801 h 4405856"/>
                <a:gd name="connsiteX150" fmla="*/ 3849510 w 5012935"/>
                <a:gd name="connsiteY150" fmla="*/ 4220074 h 4405856"/>
                <a:gd name="connsiteX151" fmla="*/ 3884887 w 5012935"/>
                <a:gd name="connsiteY151" fmla="*/ 4206917 h 4405856"/>
                <a:gd name="connsiteX152" fmla="*/ 3937274 w 5012935"/>
                <a:gd name="connsiteY152" fmla="*/ 4272006 h 4405856"/>
                <a:gd name="connsiteX153" fmla="*/ 3957912 w 5012935"/>
                <a:gd name="connsiteY153" fmla="*/ 4330743 h 4405856"/>
                <a:gd name="connsiteX154" fmla="*/ 4065862 w 5012935"/>
                <a:gd name="connsiteY154" fmla="*/ 4349792 h 4405856"/>
                <a:gd name="connsiteX155" fmla="*/ 4005538 w 5012935"/>
                <a:gd name="connsiteY155" fmla="*/ 4283117 h 4405856"/>
                <a:gd name="connsiteX156" fmla="*/ 4002362 w 5012935"/>
                <a:gd name="connsiteY156" fmla="*/ 4214855 h 4405856"/>
                <a:gd name="connsiteX157" fmla="*/ 4056337 w 5012935"/>
                <a:gd name="connsiteY157" fmla="*/ 4270418 h 4405856"/>
                <a:gd name="connsiteX158" fmla="*/ 4105550 w 5012935"/>
                <a:gd name="connsiteY158" fmla="*/ 4275180 h 4405856"/>
                <a:gd name="connsiteX159" fmla="*/ 4099200 w 5012935"/>
                <a:gd name="connsiteY159" fmla="*/ 4225968 h 4405856"/>
                <a:gd name="connsiteX160" fmla="*/ 4159525 w 5012935"/>
                <a:gd name="connsiteY160" fmla="*/ 4230730 h 4405856"/>
                <a:gd name="connsiteX161" fmla="*/ 4221437 w 5012935"/>
                <a:gd name="connsiteY161" fmla="*/ 4273592 h 4405856"/>
                <a:gd name="connsiteX162" fmla="*/ 4253187 w 5012935"/>
                <a:gd name="connsiteY162" fmla="*/ 4260893 h 4405856"/>
                <a:gd name="connsiteX163" fmla="*/ 4246838 w 5012935"/>
                <a:gd name="connsiteY163" fmla="*/ 4225968 h 4405856"/>
                <a:gd name="connsiteX164" fmla="*/ 4288113 w 5012935"/>
                <a:gd name="connsiteY164" fmla="*/ 4202156 h 4405856"/>
                <a:gd name="connsiteX165" fmla="*/ 4372250 w 5012935"/>
                <a:gd name="connsiteY165" fmla="*/ 4259306 h 4405856"/>
                <a:gd name="connsiteX166" fmla="*/ 4389713 w 5012935"/>
                <a:gd name="connsiteY166" fmla="*/ 4157708 h 4405856"/>
                <a:gd name="connsiteX167" fmla="*/ 4364313 w 5012935"/>
                <a:gd name="connsiteY167" fmla="*/ 4135482 h 4405856"/>
                <a:gd name="connsiteX168" fmla="*/ 4291287 w 5012935"/>
                <a:gd name="connsiteY168" fmla="*/ 4092619 h 4405856"/>
                <a:gd name="connsiteX169" fmla="*/ 4313512 w 5012935"/>
                <a:gd name="connsiteY169" fmla="*/ 4067220 h 4405856"/>
                <a:gd name="connsiteX170" fmla="*/ 4334150 w 5012935"/>
                <a:gd name="connsiteY170" fmla="*/ 4044994 h 4405856"/>
                <a:gd name="connsiteX171" fmla="*/ 4388125 w 5012935"/>
                <a:gd name="connsiteY171" fmla="*/ 4076745 h 4405856"/>
                <a:gd name="connsiteX172" fmla="*/ 4394475 w 5012935"/>
                <a:gd name="connsiteY172" fmla="*/ 4032295 h 4405856"/>
                <a:gd name="connsiteX173" fmla="*/ 4338912 w 5012935"/>
                <a:gd name="connsiteY173" fmla="*/ 4008482 h 4405856"/>
                <a:gd name="connsiteX174" fmla="*/ 4337325 w 5012935"/>
                <a:gd name="connsiteY174" fmla="*/ 3998958 h 4405856"/>
                <a:gd name="connsiteX175" fmla="*/ 4324624 w 5012935"/>
                <a:gd name="connsiteY175" fmla="*/ 3960859 h 4405856"/>
                <a:gd name="connsiteX176" fmla="*/ 4330974 w 5012935"/>
                <a:gd name="connsiteY176" fmla="*/ 3913233 h 4405856"/>
                <a:gd name="connsiteX177" fmla="*/ 4342087 w 5012935"/>
                <a:gd name="connsiteY177" fmla="*/ 3857670 h 4405856"/>
                <a:gd name="connsiteX178" fmla="*/ 4303987 w 5012935"/>
                <a:gd name="connsiteY178" fmla="*/ 3827508 h 4405856"/>
                <a:gd name="connsiteX179" fmla="*/ 4337324 w 5012935"/>
                <a:gd name="connsiteY179" fmla="*/ 3817983 h 4405856"/>
                <a:gd name="connsiteX180" fmla="*/ 4315099 w 5012935"/>
                <a:gd name="connsiteY180" fmla="*/ 3781470 h 4405856"/>
                <a:gd name="connsiteX181" fmla="*/ 4353200 w 5012935"/>
                <a:gd name="connsiteY181" fmla="*/ 3776709 h 4405856"/>
                <a:gd name="connsiteX182" fmla="*/ 4359549 w 5012935"/>
                <a:gd name="connsiteY182" fmla="*/ 3743370 h 4405856"/>
                <a:gd name="connsiteX183" fmla="*/ 4421463 w 5012935"/>
                <a:gd name="connsiteY183" fmla="*/ 3752897 h 4405856"/>
                <a:gd name="connsiteX184" fmla="*/ 4454576 w 5012935"/>
                <a:gd name="connsiteY184" fmla="*/ 3768089 h 4405856"/>
                <a:gd name="connsiteX185" fmla="*/ 4420783 w 5012935"/>
                <a:gd name="connsiteY185" fmla="*/ 3809137 h 4405856"/>
                <a:gd name="connsiteX186" fmla="*/ 4459791 w 5012935"/>
                <a:gd name="connsiteY186" fmla="*/ 3916633 h 4405856"/>
                <a:gd name="connsiteX187" fmla="*/ 4512178 w 5012935"/>
                <a:gd name="connsiteY187" fmla="*/ 3947931 h 4405856"/>
                <a:gd name="connsiteX188" fmla="*/ 4564112 w 5012935"/>
                <a:gd name="connsiteY188" fmla="*/ 3905749 h 4405856"/>
                <a:gd name="connsiteX189" fmla="*/ 4649837 w 5012935"/>
                <a:gd name="connsiteY189" fmla="*/ 3857216 h 4405856"/>
                <a:gd name="connsiteX190" fmla="*/ 4632601 w 5012935"/>
                <a:gd name="connsiteY190" fmla="*/ 3768315 h 4405856"/>
                <a:gd name="connsiteX191" fmla="*/ 4709935 w 5012935"/>
                <a:gd name="connsiteY191" fmla="*/ 3635646 h 4405856"/>
                <a:gd name="connsiteX192" fmla="*/ 5002489 w 5012935"/>
                <a:gd name="connsiteY192" fmla="*/ 3302498 h 4405856"/>
                <a:gd name="connsiteX193" fmla="*/ 4921072 w 5012935"/>
                <a:gd name="connsiteY193" fmla="*/ 3293426 h 4405856"/>
                <a:gd name="connsiteX194" fmla="*/ 4925609 w 5012935"/>
                <a:gd name="connsiteY194" fmla="*/ 3201578 h 4405856"/>
                <a:gd name="connsiteX195" fmla="*/ 4876622 w 5012935"/>
                <a:gd name="connsiteY195" fmla="*/ 3176406 h 4405856"/>
                <a:gd name="connsiteX196" fmla="*/ 4792485 w 5012935"/>
                <a:gd name="connsiteY196" fmla="*/ 3207928 h 4405856"/>
                <a:gd name="connsiteX197" fmla="*/ 4755746 w 5012935"/>
                <a:gd name="connsiteY197" fmla="*/ 3171643 h 4405856"/>
                <a:gd name="connsiteX198" fmla="*/ 4800423 w 5012935"/>
                <a:gd name="connsiteY198" fmla="*/ 3148738 h 4405856"/>
                <a:gd name="connsiteX199" fmla="*/ 4671156 w 5012935"/>
                <a:gd name="connsiteY199" fmla="*/ 2935559 h 4405856"/>
                <a:gd name="connsiteX200" fmla="*/ 4686122 w 5012935"/>
                <a:gd name="connsiteY200" fmla="*/ 2905396 h 4405856"/>
                <a:gd name="connsiteX201" fmla="*/ 4662537 w 5012935"/>
                <a:gd name="connsiteY201" fmla="*/ 2789736 h 4405856"/>
                <a:gd name="connsiteX202" fmla="*/ 4503788 w 5012935"/>
                <a:gd name="connsiteY202" fmla="*/ 2778850 h 4405856"/>
                <a:gd name="connsiteX203" fmla="*/ 4470450 w 5012935"/>
                <a:gd name="connsiteY203" fmla="*/ 2827608 h 4405856"/>
                <a:gd name="connsiteX204" fmla="*/ 4381550 w 5012935"/>
                <a:gd name="connsiteY204" fmla="*/ 2842124 h 4405856"/>
                <a:gd name="connsiteX205" fmla="*/ 4387900 w 5012935"/>
                <a:gd name="connsiteY205" fmla="*/ 2820125 h 4405856"/>
                <a:gd name="connsiteX206" fmla="*/ 4334378 w 5012935"/>
                <a:gd name="connsiteY206" fmla="*/ 2804024 h 4405856"/>
                <a:gd name="connsiteX207" fmla="*/ 4309659 w 5012935"/>
                <a:gd name="connsiteY207" fmla="*/ 2638923 h 4405856"/>
                <a:gd name="connsiteX208" fmla="*/ 4029352 w 5012935"/>
                <a:gd name="connsiteY208" fmla="*/ 2572248 h 4405856"/>
                <a:gd name="connsiteX209" fmla="*/ 3893053 w 5012935"/>
                <a:gd name="connsiteY209" fmla="*/ 2615564 h 4405856"/>
                <a:gd name="connsiteX210" fmla="*/ 3761064 w 5012935"/>
                <a:gd name="connsiteY210" fmla="*/ 2608080 h 4405856"/>
                <a:gd name="connsiteX211" fmla="*/ 3628621 w 5012935"/>
                <a:gd name="connsiteY211" fmla="*/ 2497182 h 4405856"/>
                <a:gd name="connsiteX212" fmla="*/ 3415443 w 5012935"/>
                <a:gd name="connsiteY212" fmla="*/ 2193969 h 4405856"/>
                <a:gd name="connsiteX213" fmla="*/ 3016981 w 5012935"/>
                <a:gd name="connsiteY213" fmla="*/ 2054496 h 4405856"/>
                <a:gd name="connsiteX214" fmla="*/ 2780443 w 5012935"/>
                <a:gd name="connsiteY214" fmla="*/ 1741532 h 4405856"/>
                <a:gd name="connsiteX215" fmla="*/ 2814234 w 5012935"/>
                <a:gd name="connsiteY215" fmla="*/ 1716586 h 4405856"/>
                <a:gd name="connsiteX216" fmla="*/ 2873878 w 5012935"/>
                <a:gd name="connsiteY216" fmla="*/ 1799589 h 4405856"/>
                <a:gd name="connsiteX217" fmla="*/ 2894062 w 5012935"/>
                <a:gd name="connsiteY217" fmla="*/ 1782126 h 4405856"/>
                <a:gd name="connsiteX218" fmla="*/ 2937152 w 5012935"/>
                <a:gd name="connsiteY218" fmla="*/ 1812970 h 4405856"/>
                <a:gd name="connsiteX219" fmla="*/ 3025825 w 5012935"/>
                <a:gd name="connsiteY219" fmla="*/ 1759221 h 4405856"/>
                <a:gd name="connsiteX220" fmla="*/ 3041927 w 5012935"/>
                <a:gd name="connsiteY220" fmla="*/ 1738811 h 4405856"/>
                <a:gd name="connsiteX221" fmla="*/ 3100210 w 5012935"/>
                <a:gd name="connsiteY221" fmla="*/ 1739037 h 4405856"/>
                <a:gd name="connsiteX222" fmla="*/ 3116313 w 5012935"/>
                <a:gd name="connsiteY222" fmla="*/ 1705927 h 4405856"/>
                <a:gd name="connsiteX223" fmla="*/ 3097489 w 5012935"/>
                <a:gd name="connsiteY223" fmla="*/ 1680300 h 4405856"/>
                <a:gd name="connsiteX224" fmla="*/ 3030361 w 5012935"/>
                <a:gd name="connsiteY224" fmla="*/ 1700257 h 4405856"/>
                <a:gd name="connsiteX225" fmla="*/ 3008589 w 5012935"/>
                <a:gd name="connsiteY225" fmla="*/ 1646736 h 4405856"/>
                <a:gd name="connsiteX226" fmla="*/ 3029907 w 5012935"/>
                <a:gd name="connsiteY226" fmla="*/ 1617026 h 4405856"/>
                <a:gd name="connsiteX227" fmla="*/ 2973437 w 5012935"/>
                <a:gd name="connsiteY227" fmla="*/ 1513612 h 4405856"/>
                <a:gd name="connsiteX228" fmla="*/ 2924906 w 5012935"/>
                <a:gd name="connsiteY228" fmla="*/ 1552393 h 4405856"/>
                <a:gd name="connsiteX229" fmla="*/ 2835551 w 5012935"/>
                <a:gd name="connsiteY229" fmla="*/ 1497737 h 4405856"/>
                <a:gd name="connsiteX230" fmla="*/ 2887485 w 5012935"/>
                <a:gd name="connsiteY230" fmla="*/ 1405208 h 4405856"/>
                <a:gd name="connsiteX231" fmla="*/ 2844623 w 5012935"/>
                <a:gd name="connsiteY231" fmla="*/ 1284105 h 4405856"/>
                <a:gd name="connsiteX232" fmla="*/ 2859364 w 5012935"/>
                <a:gd name="connsiteY232" fmla="*/ 1160053 h 4405856"/>
                <a:gd name="connsiteX233" fmla="*/ 2954614 w 5012935"/>
                <a:gd name="connsiteY233" fmla="*/ 1086348 h 4405856"/>
                <a:gd name="connsiteX234" fmla="*/ 3059843 w 5012935"/>
                <a:gd name="connsiteY234" fmla="*/ 1063896 h 4405856"/>
                <a:gd name="connsiteX235" fmla="*/ 2996796 w 5012935"/>
                <a:gd name="connsiteY235" fmla="*/ 974089 h 4405856"/>
                <a:gd name="connsiteX236" fmla="*/ 2979560 w 5012935"/>
                <a:gd name="connsiteY236" fmla="*/ 1018766 h 4405856"/>
                <a:gd name="connsiteX237" fmla="*/ 2936245 w 5012935"/>
                <a:gd name="connsiteY237" fmla="*/ 971595 h 4405856"/>
                <a:gd name="connsiteX238" fmla="*/ 2957563 w 5012935"/>
                <a:gd name="connsiteY238" fmla="*/ 886323 h 4405856"/>
                <a:gd name="connsiteX239" fmla="*/ 3030587 w 5012935"/>
                <a:gd name="connsiteY239" fmla="*/ 789032 h 4405856"/>
                <a:gd name="connsiteX240" fmla="*/ 3013578 w 5012935"/>
                <a:gd name="connsiteY240" fmla="*/ 682443 h 4405856"/>
                <a:gd name="connsiteX241" fmla="*/ 2842356 w 5012935"/>
                <a:gd name="connsiteY241" fmla="*/ 692194 h 4405856"/>
                <a:gd name="connsiteX242" fmla="*/ 2823078 w 5012935"/>
                <a:gd name="connsiteY242" fmla="*/ 734831 h 4405856"/>
                <a:gd name="connsiteX243" fmla="*/ 2790875 w 5012935"/>
                <a:gd name="connsiteY243" fmla="*/ 667248 h 4405856"/>
                <a:gd name="connsiteX244" fmla="*/ 2761165 w 5012935"/>
                <a:gd name="connsiteY244" fmla="*/ 707616 h 4405856"/>
                <a:gd name="connsiteX245" fmla="*/ 2575656 w 5012935"/>
                <a:gd name="connsiteY245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743123 h 4405856"/>
                <a:gd name="connsiteX89" fmla="*/ 174906 w 5012935"/>
                <a:gd name="connsiteY89" fmla="*/ 1738361 h 4405856"/>
                <a:gd name="connsiteX90" fmla="*/ 338640 w 5012935"/>
                <a:gd name="connsiteY90" fmla="*/ 1923414 h 4405856"/>
                <a:gd name="connsiteX91" fmla="*/ 208693 w 5012935"/>
                <a:gd name="connsiteY91" fmla="*/ 2239100 h 4405856"/>
                <a:gd name="connsiteX92" fmla="*/ 196220 w 5012935"/>
                <a:gd name="connsiteY92" fmla="*/ 2428239 h 4405856"/>
                <a:gd name="connsiteX93" fmla="*/ 876803 w 5012935"/>
                <a:gd name="connsiteY93" fmla="*/ 2440939 h 4405856"/>
                <a:gd name="connsiteX94" fmla="*/ 913089 w 5012935"/>
                <a:gd name="connsiteY94" fmla="*/ 2557053 h 4405856"/>
                <a:gd name="connsiteX95" fmla="*/ 934860 w 5012935"/>
                <a:gd name="connsiteY95" fmla="*/ 2622368 h 4405856"/>
                <a:gd name="connsiteX96" fmla="*/ 942118 w 5012935"/>
                <a:gd name="connsiteY96" fmla="*/ 2644139 h 4405856"/>
                <a:gd name="connsiteX97" fmla="*/ 963889 w 5012935"/>
                <a:gd name="connsiteY97" fmla="*/ 2687682 h 4405856"/>
                <a:gd name="connsiteX98" fmla="*/ 985660 w 5012935"/>
                <a:gd name="connsiteY98" fmla="*/ 2738482 h 4405856"/>
                <a:gd name="connsiteX99" fmla="*/ 992918 w 5012935"/>
                <a:gd name="connsiteY99" fmla="*/ 2767511 h 4405856"/>
                <a:gd name="connsiteX100" fmla="*/ 1029203 w 5012935"/>
                <a:gd name="connsiteY100" fmla="*/ 2818311 h 4405856"/>
                <a:gd name="connsiteX101" fmla="*/ 1050975 w 5012935"/>
                <a:gd name="connsiteY101" fmla="*/ 2876368 h 4405856"/>
                <a:gd name="connsiteX102" fmla="*/ 1072746 w 5012935"/>
                <a:gd name="connsiteY102" fmla="*/ 2898139 h 4405856"/>
                <a:gd name="connsiteX103" fmla="*/ 1109032 w 5012935"/>
                <a:gd name="connsiteY103" fmla="*/ 2970711 h 4405856"/>
                <a:gd name="connsiteX104" fmla="*/ 1145318 w 5012935"/>
                <a:gd name="connsiteY104" fmla="*/ 3021511 h 4405856"/>
                <a:gd name="connsiteX105" fmla="*/ 1152575 w 5012935"/>
                <a:gd name="connsiteY105" fmla="*/ 3043282 h 4405856"/>
                <a:gd name="connsiteX106" fmla="*/ 1203375 w 5012935"/>
                <a:gd name="connsiteY106" fmla="*/ 3108596 h 4405856"/>
                <a:gd name="connsiteX107" fmla="*/ 1232403 w 5012935"/>
                <a:gd name="connsiteY107" fmla="*/ 3173911 h 4405856"/>
                <a:gd name="connsiteX108" fmla="*/ 1254175 w 5012935"/>
                <a:gd name="connsiteY108" fmla="*/ 3202939 h 4405856"/>
                <a:gd name="connsiteX109" fmla="*/ 1268689 w 5012935"/>
                <a:gd name="connsiteY109" fmla="*/ 3260996 h 4405856"/>
                <a:gd name="connsiteX110" fmla="*/ 1275946 w 5012935"/>
                <a:gd name="connsiteY110" fmla="*/ 3282768 h 4405856"/>
                <a:gd name="connsiteX111" fmla="*/ 1283203 w 5012935"/>
                <a:gd name="connsiteY111" fmla="*/ 3311796 h 4405856"/>
                <a:gd name="connsiteX112" fmla="*/ 1290460 w 5012935"/>
                <a:gd name="connsiteY112" fmla="*/ 3377111 h 4405856"/>
                <a:gd name="connsiteX113" fmla="*/ 1312232 w 5012935"/>
                <a:gd name="connsiteY113" fmla="*/ 3435168 h 4405856"/>
                <a:gd name="connsiteX114" fmla="*/ 1341260 w 5012935"/>
                <a:gd name="connsiteY114" fmla="*/ 3478711 h 4405856"/>
                <a:gd name="connsiteX115" fmla="*/ 1370289 w 5012935"/>
                <a:gd name="connsiteY115" fmla="*/ 3529511 h 4405856"/>
                <a:gd name="connsiteX116" fmla="*/ 1399318 w 5012935"/>
                <a:gd name="connsiteY116" fmla="*/ 3551282 h 4405856"/>
                <a:gd name="connsiteX117" fmla="*/ 1442860 w 5012935"/>
                <a:gd name="connsiteY117" fmla="*/ 3594825 h 4405856"/>
                <a:gd name="connsiteX118" fmla="*/ 1471889 w 5012935"/>
                <a:gd name="connsiteY118" fmla="*/ 3616596 h 4405856"/>
                <a:gd name="connsiteX119" fmla="*/ 1508175 w 5012935"/>
                <a:gd name="connsiteY119" fmla="*/ 3660139 h 4405856"/>
                <a:gd name="connsiteX120" fmla="*/ 1537203 w 5012935"/>
                <a:gd name="connsiteY120" fmla="*/ 3681911 h 4405856"/>
                <a:gd name="connsiteX121" fmla="*/ 1609775 w 5012935"/>
                <a:gd name="connsiteY121" fmla="*/ 3747225 h 4405856"/>
                <a:gd name="connsiteX122" fmla="*/ 1646060 w 5012935"/>
                <a:gd name="connsiteY122" fmla="*/ 3790768 h 4405856"/>
                <a:gd name="connsiteX123" fmla="*/ 1667832 w 5012935"/>
                <a:gd name="connsiteY123" fmla="*/ 3805282 h 4405856"/>
                <a:gd name="connsiteX124" fmla="*/ 1704118 w 5012935"/>
                <a:gd name="connsiteY124" fmla="*/ 3848825 h 4405856"/>
                <a:gd name="connsiteX125" fmla="*/ 1733146 w 5012935"/>
                <a:gd name="connsiteY125" fmla="*/ 3870596 h 4405856"/>
                <a:gd name="connsiteX126" fmla="*/ 1827489 w 5012935"/>
                <a:gd name="connsiteY126" fmla="*/ 3914139 h 4405856"/>
                <a:gd name="connsiteX127" fmla="*/ 2277432 w 5012935"/>
                <a:gd name="connsiteY127" fmla="*/ 3899625 h 4405856"/>
                <a:gd name="connsiteX128" fmla="*/ 2328232 w 5012935"/>
                <a:gd name="connsiteY128" fmla="*/ 3885111 h 4405856"/>
                <a:gd name="connsiteX129" fmla="*/ 2415318 w 5012935"/>
                <a:gd name="connsiteY129" fmla="*/ 3877853 h 4405856"/>
                <a:gd name="connsiteX130" fmla="*/ 2495146 w 5012935"/>
                <a:gd name="connsiteY130" fmla="*/ 3863339 h 4405856"/>
                <a:gd name="connsiteX131" fmla="*/ 2553203 w 5012935"/>
                <a:gd name="connsiteY131" fmla="*/ 3856082 h 4405856"/>
                <a:gd name="connsiteX132" fmla="*/ 2582232 w 5012935"/>
                <a:gd name="connsiteY132" fmla="*/ 3841568 h 4405856"/>
                <a:gd name="connsiteX133" fmla="*/ 2647546 w 5012935"/>
                <a:gd name="connsiteY133" fmla="*/ 3819796 h 4405856"/>
                <a:gd name="connsiteX134" fmla="*/ 2683832 w 5012935"/>
                <a:gd name="connsiteY134" fmla="*/ 3805282 h 4405856"/>
                <a:gd name="connsiteX135" fmla="*/ 2785432 w 5012935"/>
                <a:gd name="connsiteY135" fmla="*/ 3790768 h 4405856"/>
                <a:gd name="connsiteX136" fmla="*/ 2814460 w 5012935"/>
                <a:gd name="connsiteY136" fmla="*/ 3783511 h 4405856"/>
                <a:gd name="connsiteX137" fmla="*/ 3434946 w 5012935"/>
                <a:gd name="connsiteY137" fmla="*/ 4130265 h 4405856"/>
                <a:gd name="connsiteX138" fmla="*/ 3521350 w 5012935"/>
                <a:gd name="connsiteY138" fmla="*/ 4316455 h 4405856"/>
                <a:gd name="connsiteX139" fmla="*/ 3581675 w 5012935"/>
                <a:gd name="connsiteY139" fmla="*/ 4375193 h 4405856"/>
                <a:gd name="connsiteX140" fmla="*/ 3592787 w 5012935"/>
                <a:gd name="connsiteY140" fmla="*/ 4345030 h 4405856"/>
                <a:gd name="connsiteX141" fmla="*/ 3638825 w 5012935"/>
                <a:gd name="connsiteY141" fmla="*/ 4318042 h 4405856"/>
                <a:gd name="connsiteX142" fmla="*/ 3689625 w 5012935"/>
                <a:gd name="connsiteY142" fmla="*/ 4391068 h 4405856"/>
                <a:gd name="connsiteX143" fmla="*/ 3738838 w 5012935"/>
                <a:gd name="connsiteY143" fmla="*/ 4394243 h 4405856"/>
                <a:gd name="connsiteX144" fmla="*/ 3694387 w 5012935"/>
                <a:gd name="connsiteY144" fmla="*/ 4300581 h 4405856"/>
                <a:gd name="connsiteX145" fmla="*/ 3651525 w 5012935"/>
                <a:gd name="connsiteY145" fmla="*/ 4232318 h 4405856"/>
                <a:gd name="connsiteX146" fmla="*/ 3694388 w 5012935"/>
                <a:gd name="connsiteY146" fmla="*/ 4216442 h 4405856"/>
                <a:gd name="connsiteX147" fmla="*/ 3675337 w 5012935"/>
                <a:gd name="connsiteY147" fmla="*/ 4175168 h 4405856"/>
                <a:gd name="connsiteX148" fmla="*/ 3727725 w 5012935"/>
                <a:gd name="connsiteY148" fmla="*/ 4184693 h 4405856"/>
                <a:gd name="connsiteX149" fmla="*/ 3707088 w 5012935"/>
                <a:gd name="connsiteY149" fmla="*/ 4151355 h 4405856"/>
                <a:gd name="connsiteX150" fmla="*/ 3728407 w 5012935"/>
                <a:gd name="connsiteY150" fmla="*/ 4134801 h 4405856"/>
                <a:gd name="connsiteX151" fmla="*/ 3849510 w 5012935"/>
                <a:gd name="connsiteY151" fmla="*/ 4220074 h 4405856"/>
                <a:gd name="connsiteX152" fmla="*/ 3884887 w 5012935"/>
                <a:gd name="connsiteY152" fmla="*/ 4206917 h 4405856"/>
                <a:gd name="connsiteX153" fmla="*/ 3937274 w 5012935"/>
                <a:gd name="connsiteY153" fmla="*/ 4272006 h 4405856"/>
                <a:gd name="connsiteX154" fmla="*/ 3957912 w 5012935"/>
                <a:gd name="connsiteY154" fmla="*/ 4330743 h 4405856"/>
                <a:gd name="connsiteX155" fmla="*/ 4065862 w 5012935"/>
                <a:gd name="connsiteY155" fmla="*/ 4349792 h 4405856"/>
                <a:gd name="connsiteX156" fmla="*/ 4005538 w 5012935"/>
                <a:gd name="connsiteY156" fmla="*/ 4283117 h 4405856"/>
                <a:gd name="connsiteX157" fmla="*/ 4002362 w 5012935"/>
                <a:gd name="connsiteY157" fmla="*/ 4214855 h 4405856"/>
                <a:gd name="connsiteX158" fmla="*/ 4056337 w 5012935"/>
                <a:gd name="connsiteY158" fmla="*/ 4270418 h 4405856"/>
                <a:gd name="connsiteX159" fmla="*/ 4105550 w 5012935"/>
                <a:gd name="connsiteY159" fmla="*/ 4275180 h 4405856"/>
                <a:gd name="connsiteX160" fmla="*/ 4099200 w 5012935"/>
                <a:gd name="connsiteY160" fmla="*/ 4225968 h 4405856"/>
                <a:gd name="connsiteX161" fmla="*/ 4159525 w 5012935"/>
                <a:gd name="connsiteY161" fmla="*/ 4230730 h 4405856"/>
                <a:gd name="connsiteX162" fmla="*/ 4221437 w 5012935"/>
                <a:gd name="connsiteY162" fmla="*/ 4273592 h 4405856"/>
                <a:gd name="connsiteX163" fmla="*/ 4253187 w 5012935"/>
                <a:gd name="connsiteY163" fmla="*/ 4260893 h 4405856"/>
                <a:gd name="connsiteX164" fmla="*/ 4246838 w 5012935"/>
                <a:gd name="connsiteY164" fmla="*/ 4225968 h 4405856"/>
                <a:gd name="connsiteX165" fmla="*/ 4288113 w 5012935"/>
                <a:gd name="connsiteY165" fmla="*/ 4202156 h 4405856"/>
                <a:gd name="connsiteX166" fmla="*/ 4372250 w 5012935"/>
                <a:gd name="connsiteY166" fmla="*/ 4259306 h 4405856"/>
                <a:gd name="connsiteX167" fmla="*/ 4389713 w 5012935"/>
                <a:gd name="connsiteY167" fmla="*/ 4157708 h 4405856"/>
                <a:gd name="connsiteX168" fmla="*/ 4364313 w 5012935"/>
                <a:gd name="connsiteY168" fmla="*/ 4135482 h 4405856"/>
                <a:gd name="connsiteX169" fmla="*/ 4291287 w 5012935"/>
                <a:gd name="connsiteY169" fmla="*/ 4092619 h 4405856"/>
                <a:gd name="connsiteX170" fmla="*/ 4313512 w 5012935"/>
                <a:gd name="connsiteY170" fmla="*/ 4067220 h 4405856"/>
                <a:gd name="connsiteX171" fmla="*/ 4334150 w 5012935"/>
                <a:gd name="connsiteY171" fmla="*/ 4044994 h 4405856"/>
                <a:gd name="connsiteX172" fmla="*/ 4388125 w 5012935"/>
                <a:gd name="connsiteY172" fmla="*/ 4076745 h 4405856"/>
                <a:gd name="connsiteX173" fmla="*/ 4394475 w 5012935"/>
                <a:gd name="connsiteY173" fmla="*/ 4032295 h 4405856"/>
                <a:gd name="connsiteX174" fmla="*/ 4338912 w 5012935"/>
                <a:gd name="connsiteY174" fmla="*/ 4008482 h 4405856"/>
                <a:gd name="connsiteX175" fmla="*/ 4337325 w 5012935"/>
                <a:gd name="connsiteY175" fmla="*/ 3998958 h 4405856"/>
                <a:gd name="connsiteX176" fmla="*/ 4324624 w 5012935"/>
                <a:gd name="connsiteY176" fmla="*/ 3960859 h 4405856"/>
                <a:gd name="connsiteX177" fmla="*/ 4330974 w 5012935"/>
                <a:gd name="connsiteY177" fmla="*/ 3913233 h 4405856"/>
                <a:gd name="connsiteX178" fmla="*/ 4342087 w 5012935"/>
                <a:gd name="connsiteY178" fmla="*/ 3857670 h 4405856"/>
                <a:gd name="connsiteX179" fmla="*/ 4303987 w 5012935"/>
                <a:gd name="connsiteY179" fmla="*/ 3827508 h 4405856"/>
                <a:gd name="connsiteX180" fmla="*/ 4337324 w 5012935"/>
                <a:gd name="connsiteY180" fmla="*/ 3817983 h 4405856"/>
                <a:gd name="connsiteX181" fmla="*/ 4315099 w 5012935"/>
                <a:gd name="connsiteY181" fmla="*/ 3781470 h 4405856"/>
                <a:gd name="connsiteX182" fmla="*/ 4353200 w 5012935"/>
                <a:gd name="connsiteY182" fmla="*/ 3776709 h 4405856"/>
                <a:gd name="connsiteX183" fmla="*/ 4359549 w 5012935"/>
                <a:gd name="connsiteY183" fmla="*/ 3743370 h 4405856"/>
                <a:gd name="connsiteX184" fmla="*/ 4421463 w 5012935"/>
                <a:gd name="connsiteY184" fmla="*/ 3752897 h 4405856"/>
                <a:gd name="connsiteX185" fmla="*/ 4454576 w 5012935"/>
                <a:gd name="connsiteY185" fmla="*/ 3768089 h 4405856"/>
                <a:gd name="connsiteX186" fmla="*/ 4420783 w 5012935"/>
                <a:gd name="connsiteY186" fmla="*/ 3809137 h 4405856"/>
                <a:gd name="connsiteX187" fmla="*/ 4459791 w 5012935"/>
                <a:gd name="connsiteY187" fmla="*/ 3916633 h 4405856"/>
                <a:gd name="connsiteX188" fmla="*/ 4512178 w 5012935"/>
                <a:gd name="connsiteY188" fmla="*/ 3947931 h 4405856"/>
                <a:gd name="connsiteX189" fmla="*/ 4564112 w 5012935"/>
                <a:gd name="connsiteY189" fmla="*/ 3905749 h 4405856"/>
                <a:gd name="connsiteX190" fmla="*/ 4649837 w 5012935"/>
                <a:gd name="connsiteY190" fmla="*/ 3857216 h 4405856"/>
                <a:gd name="connsiteX191" fmla="*/ 4632601 w 5012935"/>
                <a:gd name="connsiteY191" fmla="*/ 3768315 h 4405856"/>
                <a:gd name="connsiteX192" fmla="*/ 4709935 w 5012935"/>
                <a:gd name="connsiteY192" fmla="*/ 3635646 h 4405856"/>
                <a:gd name="connsiteX193" fmla="*/ 5002489 w 5012935"/>
                <a:gd name="connsiteY193" fmla="*/ 3302498 h 4405856"/>
                <a:gd name="connsiteX194" fmla="*/ 4921072 w 5012935"/>
                <a:gd name="connsiteY194" fmla="*/ 3293426 h 4405856"/>
                <a:gd name="connsiteX195" fmla="*/ 4925609 w 5012935"/>
                <a:gd name="connsiteY195" fmla="*/ 3201578 h 4405856"/>
                <a:gd name="connsiteX196" fmla="*/ 4876622 w 5012935"/>
                <a:gd name="connsiteY196" fmla="*/ 3176406 h 4405856"/>
                <a:gd name="connsiteX197" fmla="*/ 4792485 w 5012935"/>
                <a:gd name="connsiteY197" fmla="*/ 3207928 h 4405856"/>
                <a:gd name="connsiteX198" fmla="*/ 4755746 w 5012935"/>
                <a:gd name="connsiteY198" fmla="*/ 3171643 h 4405856"/>
                <a:gd name="connsiteX199" fmla="*/ 4800423 w 5012935"/>
                <a:gd name="connsiteY199" fmla="*/ 3148738 h 4405856"/>
                <a:gd name="connsiteX200" fmla="*/ 4671156 w 5012935"/>
                <a:gd name="connsiteY200" fmla="*/ 2935559 h 4405856"/>
                <a:gd name="connsiteX201" fmla="*/ 4686122 w 5012935"/>
                <a:gd name="connsiteY201" fmla="*/ 2905396 h 4405856"/>
                <a:gd name="connsiteX202" fmla="*/ 4662537 w 5012935"/>
                <a:gd name="connsiteY202" fmla="*/ 2789736 h 4405856"/>
                <a:gd name="connsiteX203" fmla="*/ 4503788 w 5012935"/>
                <a:gd name="connsiteY203" fmla="*/ 2778850 h 4405856"/>
                <a:gd name="connsiteX204" fmla="*/ 4470450 w 5012935"/>
                <a:gd name="connsiteY204" fmla="*/ 2827608 h 4405856"/>
                <a:gd name="connsiteX205" fmla="*/ 4381550 w 5012935"/>
                <a:gd name="connsiteY205" fmla="*/ 2842124 h 4405856"/>
                <a:gd name="connsiteX206" fmla="*/ 4387900 w 5012935"/>
                <a:gd name="connsiteY206" fmla="*/ 2820125 h 4405856"/>
                <a:gd name="connsiteX207" fmla="*/ 4334378 w 5012935"/>
                <a:gd name="connsiteY207" fmla="*/ 2804024 h 4405856"/>
                <a:gd name="connsiteX208" fmla="*/ 4309659 w 5012935"/>
                <a:gd name="connsiteY208" fmla="*/ 2638923 h 4405856"/>
                <a:gd name="connsiteX209" fmla="*/ 4029352 w 5012935"/>
                <a:gd name="connsiteY209" fmla="*/ 2572248 h 4405856"/>
                <a:gd name="connsiteX210" fmla="*/ 3893053 w 5012935"/>
                <a:gd name="connsiteY210" fmla="*/ 2615564 h 4405856"/>
                <a:gd name="connsiteX211" fmla="*/ 3761064 w 5012935"/>
                <a:gd name="connsiteY211" fmla="*/ 2608080 h 4405856"/>
                <a:gd name="connsiteX212" fmla="*/ 3628621 w 5012935"/>
                <a:gd name="connsiteY212" fmla="*/ 2497182 h 4405856"/>
                <a:gd name="connsiteX213" fmla="*/ 3415443 w 5012935"/>
                <a:gd name="connsiteY213" fmla="*/ 2193969 h 4405856"/>
                <a:gd name="connsiteX214" fmla="*/ 3016981 w 5012935"/>
                <a:gd name="connsiteY214" fmla="*/ 2054496 h 4405856"/>
                <a:gd name="connsiteX215" fmla="*/ 2780443 w 5012935"/>
                <a:gd name="connsiteY215" fmla="*/ 1741532 h 4405856"/>
                <a:gd name="connsiteX216" fmla="*/ 2814234 w 5012935"/>
                <a:gd name="connsiteY216" fmla="*/ 1716586 h 4405856"/>
                <a:gd name="connsiteX217" fmla="*/ 2873878 w 5012935"/>
                <a:gd name="connsiteY217" fmla="*/ 1799589 h 4405856"/>
                <a:gd name="connsiteX218" fmla="*/ 2894062 w 5012935"/>
                <a:gd name="connsiteY218" fmla="*/ 1782126 h 4405856"/>
                <a:gd name="connsiteX219" fmla="*/ 2937152 w 5012935"/>
                <a:gd name="connsiteY219" fmla="*/ 1812970 h 4405856"/>
                <a:gd name="connsiteX220" fmla="*/ 3025825 w 5012935"/>
                <a:gd name="connsiteY220" fmla="*/ 1759221 h 4405856"/>
                <a:gd name="connsiteX221" fmla="*/ 3041927 w 5012935"/>
                <a:gd name="connsiteY221" fmla="*/ 1738811 h 4405856"/>
                <a:gd name="connsiteX222" fmla="*/ 3100210 w 5012935"/>
                <a:gd name="connsiteY222" fmla="*/ 1739037 h 4405856"/>
                <a:gd name="connsiteX223" fmla="*/ 3116313 w 5012935"/>
                <a:gd name="connsiteY223" fmla="*/ 1705927 h 4405856"/>
                <a:gd name="connsiteX224" fmla="*/ 3097489 w 5012935"/>
                <a:gd name="connsiteY224" fmla="*/ 1680300 h 4405856"/>
                <a:gd name="connsiteX225" fmla="*/ 3030361 w 5012935"/>
                <a:gd name="connsiteY225" fmla="*/ 1700257 h 4405856"/>
                <a:gd name="connsiteX226" fmla="*/ 3008589 w 5012935"/>
                <a:gd name="connsiteY226" fmla="*/ 1646736 h 4405856"/>
                <a:gd name="connsiteX227" fmla="*/ 3029907 w 5012935"/>
                <a:gd name="connsiteY227" fmla="*/ 1617026 h 4405856"/>
                <a:gd name="connsiteX228" fmla="*/ 2973437 w 5012935"/>
                <a:gd name="connsiteY228" fmla="*/ 1513612 h 4405856"/>
                <a:gd name="connsiteX229" fmla="*/ 2924906 w 5012935"/>
                <a:gd name="connsiteY229" fmla="*/ 1552393 h 4405856"/>
                <a:gd name="connsiteX230" fmla="*/ 2835551 w 5012935"/>
                <a:gd name="connsiteY230" fmla="*/ 1497737 h 4405856"/>
                <a:gd name="connsiteX231" fmla="*/ 2887485 w 5012935"/>
                <a:gd name="connsiteY231" fmla="*/ 1405208 h 4405856"/>
                <a:gd name="connsiteX232" fmla="*/ 2844623 w 5012935"/>
                <a:gd name="connsiteY232" fmla="*/ 1284105 h 4405856"/>
                <a:gd name="connsiteX233" fmla="*/ 2859364 w 5012935"/>
                <a:gd name="connsiteY233" fmla="*/ 1160053 h 4405856"/>
                <a:gd name="connsiteX234" fmla="*/ 2954614 w 5012935"/>
                <a:gd name="connsiteY234" fmla="*/ 1086348 h 4405856"/>
                <a:gd name="connsiteX235" fmla="*/ 3059843 w 5012935"/>
                <a:gd name="connsiteY235" fmla="*/ 1063896 h 4405856"/>
                <a:gd name="connsiteX236" fmla="*/ 2996796 w 5012935"/>
                <a:gd name="connsiteY236" fmla="*/ 974089 h 4405856"/>
                <a:gd name="connsiteX237" fmla="*/ 2979560 w 5012935"/>
                <a:gd name="connsiteY237" fmla="*/ 1018766 h 4405856"/>
                <a:gd name="connsiteX238" fmla="*/ 2936245 w 5012935"/>
                <a:gd name="connsiteY238" fmla="*/ 971595 h 4405856"/>
                <a:gd name="connsiteX239" fmla="*/ 2957563 w 5012935"/>
                <a:gd name="connsiteY239" fmla="*/ 886323 h 4405856"/>
                <a:gd name="connsiteX240" fmla="*/ 3030587 w 5012935"/>
                <a:gd name="connsiteY240" fmla="*/ 789032 h 4405856"/>
                <a:gd name="connsiteX241" fmla="*/ 3013578 w 5012935"/>
                <a:gd name="connsiteY241" fmla="*/ 682443 h 4405856"/>
                <a:gd name="connsiteX242" fmla="*/ 2842356 w 5012935"/>
                <a:gd name="connsiteY242" fmla="*/ 692194 h 4405856"/>
                <a:gd name="connsiteX243" fmla="*/ 2823078 w 5012935"/>
                <a:gd name="connsiteY243" fmla="*/ 734831 h 4405856"/>
                <a:gd name="connsiteX244" fmla="*/ 2790875 w 5012935"/>
                <a:gd name="connsiteY244" fmla="*/ 667248 h 4405856"/>
                <a:gd name="connsiteX245" fmla="*/ 2761165 w 5012935"/>
                <a:gd name="connsiteY245" fmla="*/ 707616 h 4405856"/>
                <a:gd name="connsiteX246" fmla="*/ 2575656 w 5012935"/>
                <a:gd name="connsiteY246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743123 h 4405856"/>
                <a:gd name="connsiteX89" fmla="*/ 136806 w 5012935"/>
                <a:gd name="connsiteY89" fmla="*/ 1738361 h 4405856"/>
                <a:gd name="connsiteX90" fmla="*/ 338640 w 5012935"/>
                <a:gd name="connsiteY90" fmla="*/ 1923414 h 4405856"/>
                <a:gd name="connsiteX91" fmla="*/ 208693 w 5012935"/>
                <a:gd name="connsiteY91" fmla="*/ 2239100 h 4405856"/>
                <a:gd name="connsiteX92" fmla="*/ 196220 w 5012935"/>
                <a:gd name="connsiteY92" fmla="*/ 2428239 h 4405856"/>
                <a:gd name="connsiteX93" fmla="*/ 876803 w 5012935"/>
                <a:gd name="connsiteY93" fmla="*/ 2440939 h 4405856"/>
                <a:gd name="connsiteX94" fmla="*/ 913089 w 5012935"/>
                <a:gd name="connsiteY94" fmla="*/ 2557053 h 4405856"/>
                <a:gd name="connsiteX95" fmla="*/ 934860 w 5012935"/>
                <a:gd name="connsiteY95" fmla="*/ 2622368 h 4405856"/>
                <a:gd name="connsiteX96" fmla="*/ 942118 w 5012935"/>
                <a:gd name="connsiteY96" fmla="*/ 2644139 h 4405856"/>
                <a:gd name="connsiteX97" fmla="*/ 963889 w 5012935"/>
                <a:gd name="connsiteY97" fmla="*/ 2687682 h 4405856"/>
                <a:gd name="connsiteX98" fmla="*/ 985660 w 5012935"/>
                <a:gd name="connsiteY98" fmla="*/ 2738482 h 4405856"/>
                <a:gd name="connsiteX99" fmla="*/ 992918 w 5012935"/>
                <a:gd name="connsiteY99" fmla="*/ 2767511 h 4405856"/>
                <a:gd name="connsiteX100" fmla="*/ 1029203 w 5012935"/>
                <a:gd name="connsiteY100" fmla="*/ 2818311 h 4405856"/>
                <a:gd name="connsiteX101" fmla="*/ 1050975 w 5012935"/>
                <a:gd name="connsiteY101" fmla="*/ 2876368 h 4405856"/>
                <a:gd name="connsiteX102" fmla="*/ 1072746 w 5012935"/>
                <a:gd name="connsiteY102" fmla="*/ 2898139 h 4405856"/>
                <a:gd name="connsiteX103" fmla="*/ 1109032 w 5012935"/>
                <a:gd name="connsiteY103" fmla="*/ 2970711 h 4405856"/>
                <a:gd name="connsiteX104" fmla="*/ 1145318 w 5012935"/>
                <a:gd name="connsiteY104" fmla="*/ 3021511 h 4405856"/>
                <a:gd name="connsiteX105" fmla="*/ 1152575 w 5012935"/>
                <a:gd name="connsiteY105" fmla="*/ 3043282 h 4405856"/>
                <a:gd name="connsiteX106" fmla="*/ 1203375 w 5012935"/>
                <a:gd name="connsiteY106" fmla="*/ 3108596 h 4405856"/>
                <a:gd name="connsiteX107" fmla="*/ 1232403 w 5012935"/>
                <a:gd name="connsiteY107" fmla="*/ 3173911 h 4405856"/>
                <a:gd name="connsiteX108" fmla="*/ 1254175 w 5012935"/>
                <a:gd name="connsiteY108" fmla="*/ 3202939 h 4405856"/>
                <a:gd name="connsiteX109" fmla="*/ 1268689 w 5012935"/>
                <a:gd name="connsiteY109" fmla="*/ 3260996 h 4405856"/>
                <a:gd name="connsiteX110" fmla="*/ 1275946 w 5012935"/>
                <a:gd name="connsiteY110" fmla="*/ 3282768 h 4405856"/>
                <a:gd name="connsiteX111" fmla="*/ 1283203 w 5012935"/>
                <a:gd name="connsiteY111" fmla="*/ 3311796 h 4405856"/>
                <a:gd name="connsiteX112" fmla="*/ 1290460 w 5012935"/>
                <a:gd name="connsiteY112" fmla="*/ 3377111 h 4405856"/>
                <a:gd name="connsiteX113" fmla="*/ 1312232 w 5012935"/>
                <a:gd name="connsiteY113" fmla="*/ 3435168 h 4405856"/>
                <a:gd name="connsiteX114" fmla="*/ 1341260 w 5012935"/>
                <a:gd name="connsiteY114" fmla="*/ 3478711 h 4405856"/>
                <a:gd name="connsiteX115" fmla="*/ 1370289 w 5012935"/>
                <a:gd name="connsiteY115" fmla="*/ 3529511 h 4405856"/>
                <a:gd name="connsiteX116" fmla="*/ 1399318 w 5012935"/>
                <a:gd name="connsiteY116" fmla="*/ 3551282 h 4405856"/>
                <a:gd name="connsiteX117" fmla="*/ 1442860 w 5012935"/>
                <a:gd name="connsiteY117" fmla="*/ 3594825 h 4405856"/>
                <a:gd name="connsiteX118" fmla="*/ 1471889 w 5012935"/>
                <a:gd name="connsiteY118" fmla="*/ 3616596 h 4405856"/>
                <a:gd name="connsiteX119" fmla="*/ 1508175 w 5012935"/>
                <a:gd name="connsiteY119" fmla="*/ 3660139 h 4405856"/>
                <a:gd name="connsiteX120" fmla="*/ 1537203 w 5012935"/>
                <a:gd name="connsiteY120" fmla="*/ 3681911 h 4405856"/>
                <a:gd name="connsiteX121" fmla="*/ 1609775 w 5012935"/>
                <a:gd name="connsiteY121" fmla="*/ 3747225 h 4405856"/>
                <a:gd name="connsiteX122" fmla="*/ 1646060 w 5012935"/>
                <a:gd name="connsiteY122" fmla="*/ 3790768 h 4405856"/>
                <a:gd name="connsiteX123" fmla="*/ 1667832 w 5012935"/>
                <a:gd name="connsiteY123" fmla="*/ 3805282 h 4405856"/>
                <a:gd name="connsiteX124" fmla="*/ 1704118 w 5012935"/>
                <a:gd name="connsiteY124" fmla="*/ 3848825 h 4405856"/>
                <a:gd name="connsiteX125" fmla="*/ 1733146 w 5012935"/>
                <a:gd name="connsiteY125" fmla="*/ 3870596 h 4405856"/>
                <a:gd name="connsiteX126" fmla="*/ 1827489 w 5012935"/>
                <a:gd name="connsiteY126" fmla="*/ 3914139 h 4405856"/>
                <a:gd name="connsiteX127" fmla="*/ 2277432 w 5012935"/>
                <a:gd name="connsiteY127" fmla="*/ 3899625 h 4405856"/>
                <a:gd name="connsiteX128" fmla="*/ 2328232 w 5012935"/>
                <a:gd name="connsiteY128" fmla="*/ 3885111 h 4405856"/>
                <a:gd name="connsiteX129" fmla="*/ 2415318 w 5012935"/>
                <a:gd name="connsiteY129" fmla="*/ 3877853 h 4405856"/>
                <a:gd name="connsiteX130" fmla="*/ 2495146 w 5012935"/>
                <a:gd name="connsiteY130" fmla="*/ 3863339 h 4405856"/>
                <a:gd name="connsiteX131" fmla="*/ 2553203 w 5012935"/>
                <a:gd name="connsiteY131" fmla="*/ 3856082 h 4405856"/>
                <a:gd name="connsiteX132" fmla="*/ 2582232 w 5012935"/>
                <a:gd name="connsiteY132" fmla="*/ 3841568 h 4405856"/>
                <a:gd name="connsiteX133" fmla="*/ 2647546 w 5012935"/>
                <a:gd name="connsiteY133" fmla="*/ 3819796 h 4405856"/>
                <a:gd name="connsiteX134" fmla="*/ 2683832 w 5012935"/>
                <a:gd name="connsiteY134" fmla="*/ 3805282 h 4405856"/>
                <a:gd name="connsiteX135" fmla="*/ 2785432 w 5012935"/>
                <a:gd name="connsiteY135" fmla="*/ 3790768 h 4405856"/>
                <a:gd name="connsiteX136" fmla="*/ 2814460 w 5012935"/>
                <a:gd name="connsiteY136" fmla="*/ 3783511 h 4405856"/>
                <a:gd name="connsiteX137" fmla="*/ 3434946 w 5012935"/>
                <a:gd name="connsiteY137" fmla="*/ 4130265 h 4405856"/>
                <a:gd name="connsiteX138" fmla="*/ 3521350 w 5012935"/>
                <a:gd name="connsiteY138" fmla="*/ 4316455 h 4405856"/>
                <a:gd name="connsiteX139" fmla="*/ 3581675 w 5012935"/>
                <a:gd name="connsiteY139" fmla="*/ 4375193 h 4405856"/>
                <a:gd name="connsiteX140" fmla="*/ 3592787 w 5012935"/>
                <a:gd name="connsiteY140" fmla="*/ 4345030 h 4405856"/>
                <a:gd name="connsiteX141" fmla="*/ 3638825 w 5012935"/>
                <a:gd name="connsiteY141" fmla="*/ 4318042 h 4405856"/>
                <a:gd name="connsiteX142" fmla="*/ 3689625 w 5012935"/>
                <a:gd name="connsiteY142" fmla="*/ 4391068 h 4405856"/>
                <a:gd name="connsiteX143" fmla="*/ 3738838 w 5012935"/>
                <a:gd name="connsiteY143" fmla="*/ 4394243 h 4405856"/>
                <a:gd name="connsiteX144" fmla="*/ 3694387 w 5012935"/>
                <a:gd name="connsiteY144" fmla="*/ 4300581 h 4405856"/>
                <a:gd name="connsiteX145" fmla="*/ 3651525 w 5012935"/>
                <a:gd name="connsiteY145" fmla="*/ 4232318 h 4405856"/>
                <a:gd name="connsiteX146" fmla="*/ 3694388 w 5012935"/>
                <a:gd name="connsiteY146" fmla="*/ 4216442 h 4405856"/>
                <a:gd name="connsiteX147" fmla="*/ 3675337 w 5012935"/>
                <a:gd name="connsiteY147" fmla="*/ 4175168 h 4405856"/>
                <a:gd name="connsiteX148" fmla="*/ 3727725 w 5012935"/>
                <a:gd name="connsiteY148" fmla="*/ 4184693 h 4405856"/>
                <a:gd name="connsiteX149" fmla="*/ 3707088 w 5012935"/>
                <a:gd name="connsiteY149" fmla="*/ 4151355 h 4405856"/>
                <a:gd name="connsiteX150" fmla="*/ 3728407 w 5012935"/>
                <a:gd name="connsiteY150" fmla="*/ 4134801 h 4405856"/>
                <a:gd name="connsiteX151" fmla="*/ 3849510 w 5012935"/>
                <a:gd name="connsiteY151" fmla="*/ 4220074 h 4405856"/>
                <a:gd name="connsiteX152" fmla="*/ 3884887 w 5012935"/>
                <a:gd name="connsiteY152" fmla="*/ 4206917 h 4405856"/>
                <a:gd name="connsiteX153" fmla="*/ 3937274 w 5012935"/>
                <a:gd name="connsiteY153" fmla="*/ 4272006 h 4405856"/>
                <a:gd name="connsiteX154" fmla="*/ 3957912 w 5012935"/>
                <a:gd name="connsiteY154" fmla="*/ 4330743 h 4405856"/>
                <a:gd name="connsiteX155" fmla="*/ 4065862 w 5012935"/>
                <a:gd name="connsiteY155" fmla="*/ 4349792 h 4405856"/>
                <a:gd name="connsiteX156" fmla="*/ 4005538 w 5012935"/>
                <a:gd name="connsiteY156" fmla="*/ 4283117 h 4405856"/>
                <a:gd name="connsiteX157" fmla="*/ 4002362 w 5012935"/>
                <a:gd name="connsiteY157" fmla="*/ 4214855 h 4405856"/>
                <a:gd name="connsiteX158" fmla="*/ 4056337 w 5012935"/>
                <a:gd name="connsiteY158" fmla="*/ 4270418 h 4405856"/>
                <a:gd name="connsiteX159" fmla="*/ 4105550 w 5012935"/>
                <a:gd name="connsiteY159" fmla="*/ 4275180 h 4405856"/>
                <a:gd name="connsiteX160" fmla="*/ 4099200 w 5012935"/>
                <a:gd name="connsiteY160" fmla="*/ 4225968 h 4405856"/>
                <a:gd name="connsiteX161" fmla="*/ 4159525 w 5012935"/>
                <a:gd name="connsiteY161" fmla="*/ 4230730 h 4405856"/>
                <a:gd name="connsiteX162" fmla="*/ 4221437 w 5012935"/>
                <a:gd name="connsiteY162" fmla="*/ 4273592 h 4405856"/>
                <a:gd name="connsiteX163" fmla="*/ 4253187 w 5012935"/>
                <a:gd name="connsiteY163" fmla="*/ 4260893 h 4405856"/>
                <a:gd name="connsiteX164" fmla="*/ 4246838 w 5012935"/>
                <a:gd name="connsiteY164" fmla="*/ 4225968 h 4405856"/>
                <a:gd name="connsiteX165" fmla="*/ 4288113 w 5012935"/>
                <a:gd name="connsiteY165" fmla="*/ 4202156 h 4405856"/>
                <a:gd name="connsiteX166" fmla="*/ 4372250 w 5012935"/>
                <a:gd name="connsiteY166" fmla="*/ 4259306 h 4405856"/>
                <a:gd name="connsiteX167" fmla="*/ 4389713 w 5012935"/>
                <a:gd name="connsiteY167" fmla="*/ 4157708 h 4405856"/>
                <a:gd name="connsiteX168" fmla="*/ 4364313 w 5012935"/>
                <a:gd name="connsiteY168" fmla="*/ 4135482 h 4405856"/>
                <a:gd name="connsiteX169" fmla="*/ 4291287 w 5012935"/>
                <a:gd name="connsiteY169" fmla="*/ 4092619 h 4405856"/>
                <a:gd name="connsiteX170" fmla="*/ 4313512 w 5012935"/>
                <a:gd name="connsiteY170" fmla="*/ 4067220 h 4405856"/>
                <a:gd name="connsiteX171" fmla="*/ 4334150 w 5012935"/>
                <a:gd name="connsiteY171" fmla="*/ 4044994 h 4405856"/>
                <a:gd name="connsiteX172" fmla="*/ 4388125 w 5012935"/>
                <a:gd name="connsiteY172" fmla="*/ 4076745 h 4405856"/>
                <a:gd name="connsiteX173" fmla="*/ 4394475 w 5012935"/>
                <a:gd name="connsiteY173" fmla="*/ 4032295 h 4405856"/>
                <a:gd name="connsiteX174" fmla="*/ 4338912 w 5012935"/>
                <a:gd name="connsiteY174" fmla="*/ 4008482 h 4405856"/>
                <a:gd name="connsiteX175" fmla="*/ 4337325 w 5012935"/>
                <a:gd name="connsiteY175" fmla="*/ 3998958 h 4405856"/>
                <a:gd name="connsiteX176" fmla="*/ 4324624 w 5012935"/>
                <a:gd name="connsiteY176" fmla="*/ 3960859 h 4405856"/>
                <a:gd name="connsiteX177" fmla="*/ 4330974 w 5012935"/>
                <a:gd name="connsiteY177" fmla="*/ 3913233 h 4405856"/>
                <a:gd name="connsiteX178" fmla="*/ 4342087 w 5012935"/>
                <a:gd name="connsiteY178" fmla="*/ 3857670 h 4405856"/>
                <a:gd name="connsiteX179" fmla="*/ 4303987 w 5012935"/>
                <a:gd name="connsiteY179" fmla="*/ 3827508 h 4405856"/>
                <a:gd name="connsiteX180" fmla="*/ 4337324 w 5012935"/>
                <a:gd name="connsiteY180" fmla="*/ 3817983 h 4405856"/>
                <a:gd name="connsiteX181" fmla="*/ 4315099 w 5012935"/>
                <a:gd name="connsiteY181" fmla="*/ 3781470 h 4405856"/>
                <a:gd name="connsiteX182" fmla="*/ 4353200 w 5012935"/>
                <a:gd name="connsiteY182" fmla="*/ 3776709 h 4405856"/>
                <a:gd name="connsiteX183" fmla="*/ 4359549 w 5012935"/>
                <a:gd name="connsiteY183" fmla="*/ 3743370 h 4405856"/>
                <a:gd name="connsiteX184" fmla="*/ 4421463 w 5012935"/>
                <a:gd name="connsiteY184" fmla="*/ 3752897 h 4405856"/>
                <a:gd name="connsiteX185" fmla="*/ 4454576 w 5012935"/>
                <a:gd name="connsiteY185" fmla="*/ 3768089 h 4405856"/>
                <a:gd name="connsiteX186" fmla="*/ 4420783 w 5012935"/>
                <a:gd name="connsiteY186" fmla="*/ 3809137 h 4405856"/>
                <a:gd name="connsiteX187" fmla="*/ 4459791 w 5012935"/>
                <a:gd name="connsiteY187" fmla="*/ 3916633 h 4405856"/>
                <a:gd name="connsiteX188" fmla="*/ 4512178 w 5012935"/>
                <a:gd name="connsiteY188" fmla="*/ 3947931 h 4405856"/>
                <a:gd name="connsiteX189" fmla="*/ 4564112 w 5012935"/>
                <a:gd name="connsiteY189" fmla="*/ 3905749 h 4405856"/>
                <a:gd name="connsiteX190" fmla="*/ 4649837 w 5012935"/>
                <a:gd name="connsiteY190" fmla="*/ 3857216 h 4405856"/>
                <a:gd name="connsiteX191" fmla="*/ 4632601 w 5012935"/>
                <a:gd name="connsiteY191" fmla="*/ 3768315 h 4405856"/>
                <a:gd name="connsiteX192" fmla="*/ 4709935 w 5012935"/>
                <a:gd name="connsiteY192" fmla="*/ 3635646 h 4405856"/>
                <a:gd name="connsiteX193" fmla="*/ 5002489 w 5012935"/>
                <a:gd name="connsiteY193" fmla="*/ 3302498 h 4405856"/>
                <a:gd name="connsiteX194" fmla="*/ 4921072 w 5012935"/>
                <a:gd name="connsiteY194" fmla="*/ 3293426 h 4405856"/>
                <a:gd name="connsiteX195" fmla="*/ 4925609 w 5012935"/>
                <a:gd name="connsiteY195" fmla="*/ 3201578 h 4405856"/>
                <a:gd name="connsiteX196" fmla="*/ 4876622 w 5012935"/>
                <a:gd name="connsiteY196" fmla="*/ 3176406 h 4405856"/>
                <a:gd name="connsiteX197" fmla="*/ 4792485 w 5012935"/>
                <a:gd name="connsiteY197" fmla="*/ 3207928 h 4405856"/>
                <a:gd name="connsiteX198" fmla="*/ 4755746 w 5012935"/>
                <a:gd name="connsiteY198" fmla="*/ 3171643 h 4405856"/>
                <a:gd name="connsiteX199" fmla="*/ 4800423 w 5012935"/>
                <a:gd name="connsiteY199" fmla="*/ 3148738 h 4405856"/>
                <a:gd name="connsiteX200" fmla="*/ 4671156 w 5012935"/>
                <a:gd name="connsiteY200" fmla="*/ 2935559 h 4405856"/>
                <a:gd name="connsiteX201" fmla="*/ 4686122 w 5012935"/>
                <a:gd name="connsiteY201" fmla="*/ 2905396 h 4405856"/>
                <a:gd name="connsiteX202" fmla="*/ 4662537 w 5012935"/>
                <a:gd name="connsiteY202" fmla="*/ 2789736 h 4405856"/>
                <a:gd name="connsiteX203" fmla="*/ 4503788 w 5012935"/>
                <a:gd name="connsiteY203" fmla="*/ 2778850 h 4405856"/>
                <a:gd name="connsiteX204" fmla="*/ 4470450 w 5012935"/>
                <a:gd name="connsiteY204" fmla="*/ 2827608 h 4405856"/>
                <a:gd name="connsiteX205" fmla="*/ 4381550 w 5012935"/>
                <a:gd name="connsiteY205" fmla="*/ 2842124 h 4405856"/>
                <a:gd name="connsiteX206" fmla="*/ 4387900 w 5012935"/>
                <a:gd name="connsiteY206" fmla="*/ 2820125 h 4405856"/>
                <a:gd name="connsiteX207" fmla="*/ 4334378 w 5012935"/>
                <a:gd name="connsiteY207" fmla="*/ 2804024 h 4405856"/>
                <a:gd name="connsiteX208" fmla="*/ 4309659 w 5012935"/>
                <a:gd name="connsiteY208" fmla="*/ 2638923 h 4405856"/>
                <a:gd name="connsiteX209" fmla="*/ 4029352 w 5012935"/>
                <a:gd name="connsiteY209" fmla="*/ 2572248 h 4405856"/>
                <a:gd name="connsiteX210" fmla="*/ 3893053 w 5012935"/>
                <a:gd name="connsiteY210" fmla="*/ 2615564 h 4405856"/>
                <a:gd name="connsiteX211" fmla="*/ 3761064 w 5012935"/>
                <a:gd name="connsiteY211" fmla="*/ 2608080 h 4405856"/>
                <a:gd name="connsiteX212" fmla="*/ 3628621 w 5012935"/>
                <a:gd name="connsiteY212" fmla="*/ 2497182 h 4405856"/>
                <a:gd name="connsiteX213" fmla="*/ 3415443 w 5012935"/>
                <a:gd name="connsiteY213" fmla="*/ 2193969 h 4405856"/>
                <a:gd name="connsiteX214" fmla="*/ 3016981 w 5012935"/>
                <a:gd name="connsiteY214" fmla="*/ 2054496 h 4405856"/>
                <a:gd name="connsiteX215" fmla="*/ 2780443 w 5012935"/>
                <a:gd name="connsiteY215" fmla="*/ 1741532 h 4405856"/>
                <a:gd name="connsiteX216" fmla="*/ 2814234 w 5012935"/>
                <a:gd name="connsiteY216" fmla="*/ 1716586 h 4405856"/>
                <a:gd name="connsiteX217" fmla="*/ 2873878 w 5012935"/>
                <a:gd name="connsiteY217" fmla="*/ 1799589 h 4405856"/>
                <a:gd name="connsiteX218" fmla="*/ 2894062 w 5012935"/>
                <a:gd name="connsiteY218" fmla="*/ 1782126 h 4405856"/>
                <a:gd name="connsiteX219" fmla="*/ 2937152 w 5012935"/>
                <a:gd name="connsiteY219" fmla="*/ 1812970 h 4405856"/>
                <a:gd name="connsiteX220" fmla="*/ 3025825 w 5012935"/>
                <a:gd name="connsiteY220" fmla="*/ 1759221 h 4405856"/>
                <a:gd name="connsiteX221" fmla="*/ 3041927 w 5012935"/>
                <a:gd name="connsiteY221" fmla="*/ 1738811 h 4405856"/>
                <a:gd name="connsiteX222" fmla="*/ 3100210 w 5012935"/>
                <a:gd name="connsiteY222" fmla="*/ 1739037 h 4405856"/>
                <a:gd name="connsiteX223" fmla="*/ 3116313 w 5012935"/>
                <a:gd name="connsiteY223" fmla="*/ 1705927 h 4405856"/>
                <a:gd name="connsiteX224" fmla="*/ 3097489 w 5012935"/>
                <a:gd name="connsiteY224" fmla="*/ 1680300 h 4405856"/>
                <a:gd name="connsiteX225" fmla="*/ 3030361 w 5012935"/>
                <a:gd name="connsiteY225" fmla="*/ 1700257 h 4405856"/>
                <a:gd name="connsiteX226" fmla="*/ 3008589 w 5012935"/>
                <a:gd name="connsiteY226" fmla="*/ 1646736 h 4405856"/>
                <a:gd name="connsiteX227" fmla="*/ 3029907 w 5012935"/>
                <a:gd name="connsiteY227" fmla="*/ 1617026 h 4405856"/>
                <a:gd name="connsiteX228" fmla="*/ 2973437 w 5012935"/>
                <a:gd name="connsiteY228" fmla="*/ 1513612 h 4405856"/>
                <a:gd name="connsiteX229" fmla="*/ 2924906 w 5012935"/>
                <a:gd name="connsiteY229" fmla="*/ 1552393 h 4405856"/>
                <a:gd name="connsiteX230" fmla="*/ 2835551 w 5012935"/>
                <a:gd name="connsiteY230" fmla="*/ 1497737 h 4405856"/>
                <a:gd name="connsiteX231" fmla="*/ 2887485 w 5012935"/>
                <a:gd name="connsiteY231" fmla="*/ 1405208 h 4405856"/>
                <a:gd name="connsiteX232" fmla="*/ 2844623 w 5012935"/>
                <a:gd name="connsiteY232" fmla="*/ 1284105 h 4405856"/>
                <a:gd name="connsiteX233" fmla="*/ 2859364 w 5012935"/>
                <a:gd name="connsiteY233" fmla="*/ 1160053 h 4405856"/>
                <a:gd name="connsiteX234" fmla="*/ 2954614 w 5012935"/>
                <a:gd name="connsiteY234" fmla="*/ 1086348 h 4405856"/>
                <a:gd name="connsiteX235" fmla="*/ 3059843 w 5012935"/>
                <a:gd name="connsiteY235" fmla="*/ 1063896 h 4405856"/>
                <a:gd name="connsiteX236" fmla="*/ 2996796 w 5012935"/>
                <a:gd name="connsiteY236" fmla="*/ 974089 h 4405856"/>
                <a:gd name="connsiteX237" fmla="*/ 2979560 w 5012935"/>
                <a:gd name="connsiteY237" fmla="*/ 1018766 h 4405856"/>
                <a:gd name="connsiteX238" fmla="*/ 2936245 w 5012935"/>
                <a:gd name="connsiteY238" fmla="*/ 971595 h 4405856"/>
                <a:gd name="connsiteX239" fmla="*/ 2957563 w 5012935"/>
                <a:gd name="connsiteY239" fmla="*/ 886323 h 4405856"/>
                <a:gd name="connsiteX240" fmla="*/ 3030587 w 5012935"/>
                <a:gd name="connsiteY240" fmla="*/ 789032 h 4405856"/>
                <a:gd name="connsiteX241" fmla="*/ 3013578 w 5012935"/>
                <a:gd name="connsiteY241" fmla="*/ 682443 h 4405856"/>
                <a:gd name="connsiteX242" fmla="*/ 2842356 w 5012935"/>
                <a:gd name="connsiteY242" fmla="*/ 692194 h 4405856"/>
                <a:gd name="connsiteX243" fmla="*/ 2823078 w 5012935"/>
                <a:gd name="connsiteY243" fmla="*/ 734831 h 4405856"/>
                <a:gd name="connsiteX244" fmla="*/ 2790875 w 5012935"/>
                <a:gd name="connsiteY244" fmla="*/ 667248 h 4405856"/>
                <a:gd name="connsiteX245" fmla="*/ 2761165 w 5012935"/>
                <a:gd name="connsiteY245" fmla="*/ 707616 h 4405856"/>
                <a:gd name="connsiteX246" fmla="*/ 2575656 w 5012935"/>
                <a:gd name="connsiteY246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743123 h 4405856"/>
                <a:gd name="connsiteX89" fmla="*/ 136806 w 5012935"/>
                <a:gd name="connsiteY89" fmla="*/ 1738361 h 4405856"/>
                <a:gd name="connsiteX90" fmla="*/ 338640 w 5012935"/>
                <a:gd name="connsiteY90" fmla="*/ 1923414 h 4405856"/>
                <a:gd name="connsiteX91" fmla="*/ 208693 w 5012935"/>
                <a:gd name="connsiteY91" fmla="*/ 2239100 h 4405856"/>
                <a:gd name="connsiteX92" fmla="*/ 196220 w 5012935"/>
                <a:gd name="connsiteY92" fmla="*/ 2428239 h 4405856"/>
                <a:gd name="connsiteX93" fmla="*/ 876803 w 5012935"/>
                <a:gd name="connsiteY93" fmla="*/ 2440939 h 4405856"/>
                <a:gd name="connsiteX94" fmla="*/ 913089 w 5012935"/>
                <a:gd name="connsiteY94" fmla="*/ 2557053 h 4405856"/>
                <a:gd name="connsiteX95" fmla="*/ 934860 w 5012935"/>
                <a:gd name="connsiteY95" fmla="*/ 2622368 h 4405856"/>
                <a:gd name="connsiteX96" fmla="*/ 942118 w 5012935"/>
                <a:gd name="connsiteY96" fmla="*/ 2644139 h 4405856"/>
                <a:gd name="connsiteX97" fmla="*/ 963889 w 5012935"/>
                <a:gd name="connsiteY97" fmla="*/ 2687682 h 4405856"/>
                <a:gd name="connsiteX98" fmla="*/ 985660 w 5012935"/>
                <a:gd name="connsiteY98" fmla="*/ 2738482 h 4405856"/>
                <a:gd name="connsiteX99" fmla="*/ 992918 w 5012935"/>
                <a:gd name="connsiteY99" fmla="*/ 2767511 h 4405856"/>
                <a:gd name="connsiteX100" fmla="*/ 1029203 w 5012935"/>
                <a:gd name="connsiteY100" fmla="*/ 2818311 h 4405856"/>
                <a:gd name="connsiteX101" fmla="*/ 1050975 w 5012935"/>
                <a:gd name="connsiteY101" fmla="*/ 2876368 h 4405856"/>
                <a:gd name="connsiteX102" fmla="*/ 1072746 w 5012935"/>
                <a:gd name="connsiteY102" fmla="*/ 2898139 h 4405856"/>
                <a:gd name="connsiteX103" fmla="*/ 1109032 w 5012935"/>
                <a:gd name="connsiteY103" fmla="*/ 2970711 h 4405856"/>
                <a:gd name="connsiteX104" fmla="*/ 1145318 w 5012935"/>
                <a:gd name="connsiteY104" fmla="*/ 3021511 h 4405856"/>
                <a:gd name="connsiteX105" fmla="*/ 1152575 w 5012935"/>
                <a:gd name="connsiteY105" fmla="*/ 3043282 h 4405856"/>
                <a:gd name="connsiteX106" fmla="*/ 1203375 w 5012935"/>
                <a:gd name="connsiteY106" fmla="*/ 3108596 h 4405856"/>
                <a:gd name="connsiteX107" fmla="*/ 1232403 w 5012935"/>
                <a:gd name="connsiteY107" fmla="*/ 3173911 h 4405856"/>
                <a:gd name="connsiteX108" fmla="*/ 1254175 w 5012935"/>
                <a:gd name="connsiteY108" fmla="*/ 3202939 h 4405856"/>
                <a:gd name="connsiteX109" fmla="*/ 1268689 w 5012935"/>
                <a:gd name="connsiteY109" fmla="*/ 3260996 h 4405856"/>
                <a:gd name="connsiteX110" fmla="*/ 1275946 w 5012935"/>
                <a:gd name="connsiteY110" fmla="*/ 3282768 h 4405856"/>
                <a:gd name="connsiteX111" fmla="*/ 1283203 w 5012935"/>
                <a:gd name="connsiteY111" fmla="*/ 3311796 h 4405856"/>
                <a:gd name="connsiteX112" fmla="*/ 1290460 w 5012935"/>
                <a:gd name="connsiteY112" fmla="*/ 3377111 h 4405856"/>
                <a:gd name="connsiteX113" fmla="*/ 1312232 w 5012935"/>
                <a:gd name="connsiteY113" fmla="*/ 3435168 h 4405856"/>
                <a:gd name="connsiteX114" fmla="*/ 1341260 w 5012935"/>
                <a:gd name="connsiteY114" fmla="*/ 3478711 h 4405856"/>
                <a:gd name="connsiteX115" fmla="*/ 1370289 w 5012935"/>
                <a:gd name="connsiteY115" fmla="*/ 3529511 h 4405856"/>
                <a:gd name="connsiteX116" fmla="*/ 1399318 w 5012935"/>
                <a:gd name="connsiteY116" fmla="*/ 3551282 h 4405856"/>
                <a:gd name="connsiteX117" fmla="*/ 1442860 w 5012935"/>
                <a:gd name="connsiteY117" fmla="*/ 3594825 h 4405856"/>
                <a:gd name="connsiteX118" fmla="*/ 1471889 w 5012935"/>
                <a:gd name="connsiteY118" fmla="*/ 3616596 h 4405856"/>
                <a:gd name="connsiteX119" fmla="*/ 1508175 w 5012935"/>
                <a:gd name="connsiteY119" fmla="*/ 3660139 h 4405856"/>
                <a:gd name="connsiteX120" fmla="*/ 1537203 w 5012935"/>
                <a:gd name="connsiteY120" fmla="*/ 3681911 h 4405856"/>
                <a:gd name="connsiteX121" fmla="*/ 1609775 w 5012935"/>
                <a:gd name="connsiteY121" fmla="*/ 3747225 h 4405856"/>
                <a:gd name="connsiteX122" fmla="*/ 1646060 w 5012935"/>
                <a:gd name="connsiteY122" fmla="*/ 3790768 h 4405856"/>
                <a:gd name="connsiteX123" fmla="*/ 1667832 w 5012935"/>
                <a:gd name="connsiteY123" fmla="*/ 3805282 h 4405856"/>
                <a:gd name="connsiteX124" fmla="*/ 1704118 w 5012935"/>
                <a:gd name="connsiteY124" fmla="*/ 3848825 h 4405856"/>
                <a:gd name="connsiteX125" fmla="*/ 1733146 w 5012935"/>
                <a:gd name="connsiteY125" fmla="*/ 3870596 h 4405856"/>
                <a:gd name="connsiteX126" fmla="*/ 1827489 w 5012935"/>
                <a:gd name="connsiteY126" fmla="*/ 3914139 h 4405856"/>
                <a:gd name="connsiteX127" fmla="*/ 2277432 w 5012935"/>
                <a:gd name="connsiteY127" fmla="*/ 3899625 h 4405856"/>
                <a:gd name="connsiteX128" fmla="*/ 2328232 w 5012935"/>
                <a:gd name="connsiteY128" fmla="*/ 3885111 h 4405856"/>
                <a:gd name="connsiteX129" fmla="*/ 2415318 w 5012935"/>
                <a:gd name="connsiteY129" fmla="*/ 3877853 h 4405856"/>
                <a:gd name="connsiteX130" fmla="*/ 2495146 w 5012935"/>
                <a:gd name="connsiteY130" fmla="*/ 3863339 h 4405856"/>
                <a:gd name="connsiteX131" fmla="*/ 2553203 w 5012935"/>
                <a:gd name="connsiteY131" fmla="*/ 3856082 h 4405856"/>
                <a:gd name="connsiteX132" fmla="*/ 2582232 w 5012935"/>
                <a:gd name="connsiteY132" fmla="*/ 3841568 h 4405856"/>
                <a:gd name="connsiteX133" fmla="*/ 2647546 w 5012935"/>
                <a:gd name="connsiteY133" fmla="*/ 3819796 h 4405856"/>
                <a:gd name="connsiteX134" fmla="*/ 2683832 w 5012935"/>
                <a:gd name="connsiteY134" fmla="*/ 3805282 h 4405856"/>
                <a:gd name="connsiteX135" fmla="*/ 2785432 w 5012935"/>
                <a:gd name="connsiteY135" fmla="*/ 3790768 h 4405856"/>
                <a:gd name="connsiteX136" fmla="*/ 2814460 w 5012935"/>
                <a:gd name="connsiteY136" fmla="*/ 3783511 h 4405856"/>
                <a:gd name="connsiteX137" fmla="*/ 3434946 w 5012935"/>
                <a:gd name="connsiteY137" fmla="*/ 4130265 h 4405856"/>
                <a:gd name="connsiteX138" fmla="*/ 3521350 w 5012935"/>
                <a:gd name="connsiteY138" fmla="*/ 4316455 h 4405856"/>
                <a:gd name="connsiteX139" fmla="*/ 3581675 w 5012935"/>
                <a:gd name="connsiteY139" fmla="*/ 4375193 h 4405856"/>
                <a:gd name="connsiteX140" fmla="*/ 3592787 w 5012935"/>
                <a:gd name="connsiteY140" fmla="*/ 4345030 h 4405856"/>
                <a:gd name="connsiteX141" fmla="*/ 3638825 w 5012935"/>
                <a:gd name="connsiteY141" fmla="*/ 4318042 h 4405856"/>
                <a:gd name="connsiteX142" fmla="*/ 3689625 w 5012935"/>
                <a:gd name="connsiteY142" fmla="*/ 4391068 h 4405856"/>
                <a:gd name="connsiteX143" fmla="*/ 3738838 w 5012935"/>
                <a:gd name="connsiteY143" fmla="*/ 4394243 h 4405856"/>
                <a:gd name="connsiteX144" fmla="*/ 3694387 w 5012935"/>
                <a:gd name="connsiteY144" fmla="*/ 4300581 h 4405856"/>
                <a:gd name="connsiteX145" fmla="*/ 3651525 w 5012935"/>
                <a:gd name="connsiteY145" fmla="*/ 4232318 h 4405856"/>
                <a:gd name="connsiteX146" fmla="*/ 3694388 w 5012935"/>
                <a:gd name="connsiteY146" fmla="*/ 4216442 h 4405856"/>
                <a:gd name="connsiteX147" fmla="*/ 3675337 w 5012935"/>
                <a:gd name="connsiteY147" fmla="*/ 4175168 h 4405856"/>
                <a:gd name="connsiteX148" fmla="*/ 3727725 w 5012935"/>
                <a:gd name="connsiteY148" fmla="*/ 4184693 h 4405856"/>
                <a:gd name="connsiteX149" fmla="*/ 3707088 w 5012935"/>
                <a:gd name="connsiteY149" fmla="*/ 4151355 h 4405856"/>
                <a:gd name="connsiteX150" fmla="*/ 3728407 w 5012935"/>
                <a:gd name="connsiteY150" fmla="*/ 4134801 h 4405856"/>
                <a:gd name="connsiteX151" fmla="*/ 3849510 w 5012935"/>
                <a:gd name="connsiteY151" fmla="*/ 4220074 h 4405856"/>
                <a:gd name="connsiteX152" fmla="*/ 3884887 w 5012935"/>
                <a:gd name="connsiteY152" fmla="*/ 4206917 h 4405856"/>
                <a:gd name="connsiteX153" fmla="*/ 3937274 w 5012935"/>
                <a:gd name="connsiteY153" fmla="*/ 4272006 h 4405856"/>
                <a:gd name="connsiteX154" fmla="*/ 3957912 w 5012935"/>
                <a:gd name="connsiteY154" fmla="*/ 4330743 h 4405856"/>
                <a:gd name="connsiteX155" fmla="*/ 4065862 w 5012935"/>
                <a:gd name="connsiteY155" fmla="*/ 4349792 h 4405856"/>
                <a:gd name="connsiteX156" fmla="*/ 4005538 w 5012935"/>
                <a:gd name="connsiteY156" fmla="*/ 4283117 h 4405856"/>
                <a:gd name="connsiteX157" fmla="*/ 4002362 w 5012935"/>
                <a:gd name="connsiteY157" fmla="*/ 4214855 h 4405856"/>
                <a:gd name="connsiteX158" fmla="*/ 4056337 w 5012935"/>
                <a:gd name="connsiteY158" fmla="*/ 4270418 h 4405856"/>
                <a:gd name="connsiteX159" fmla="*/ 4105550 w 5012935"/>
                <a:gd name="connsiteY159" fmla="*/ 4275180 h 4405856"/>
                <a:gd name="connsiteX160" fmla="*/ 4099200 w 5012935"/>
                <a:gd name="connsiteY160" fmla="*/ 4225968 h 4405856"/>
                <a:gd name="connsiteX161" fmla="*/ 4159525 w 5012935"/>
                <a:gd name="connsiteY161" fmla="*/ 4230730 h 4405856"/>
                <a:gd name="connsiteX162" fmla="*/ 4221437 w 5012935"/>
                <a:gd name="connsiteY162" fmla="*/ 4273592 h 4405856"/>
                <a:gd name="connsiteX163" fmla="*/ 4253187 w 5012935"/>
                <a:gd name="connsiteY163" fmla="*/ 4260893 h 4405856"/>
                <a:gd name="connsiteX164" fmla="*/ 4246838 w 5012935"/>
                <a:gd name="connsiteY164" fmla="*/ 4225968 h 4405856"/>
                <a:gd name="connsiteX165" fmla="*/ 4288113 w 5012935"/>
                <a:gd name="connsiteY165" fmla="*/ 4202156 h 4405856"/>
                <a:gd name="connsiteX166" fmla="*/ 4372250 w 5012935"/>
                <a:gd name="connsiteY166" fmla="*/ 4259306 h 4405856"/>
                <a:gd name="connsiteX167" fmla="*/ 4389713 w 5012935"/>
                <a:gd name="connsiteY167" fmla="*/ 4157708 h 4405856"/>
                <a:gd name="connsiteX168" fmla="*/ 4364313 w 5012935"/>
                <a:gd name="connsiteY168" fmla="*/ 4135482 h 4405856"/>
                <a:gd name="connsiteX169" fmla="*/ 4291287 w 5012935"/>
                <a:gd name="connsiteY169" fmla="*/ 4092619 h 4405856"/>
                <a:gd name="connsiteX170" fmla="*/ 4313512 w 5012935"/>
                <a:gd name="connsiteY170" fmla="*/ 4067220 h 4405856"/>
                <a:gd name="connsiteX171" fmla="*/ 4334150 w 5012935"/>
                <a:gd name="connsiteY171" fmla="*/ 4044994 h 4405856"/>
                <a:gd name="connsiteX172" fmla="*/ 4388125 w 5012935"/>
                <a:gd name="connsiteY172" fmla="*/ 4076745 h 4405856"/>
                <a:gd name="connsiteX173" fmla="*/ 4394475 w 5012935"/>
                <a:gd name="connsiteY173" fmla="*/ 4032295 h 4405856"/>
                <a:gd name="connsiteX174" fmla="*/ 4338912 w 5012935"/>
                <a:gd name="connsiteY174" fmla="*/ 4008482 h 4405856"/>
                <a:gd name="connsiteX175" fmla="*/ 4337325 w 5012935"/>
                <a:gd name="connsiteY175" fmla="*/ 3998958 h 4405856"/>
                <a:gd name="connsiteX176" fmla="*/ 4324624 w 5012935"/>
                <a:gd name="connsiteY176" fmla="*/ 3960859 h 4405856"/>
                <a:gd name="connsiteX177" fmla="*/ 4330974 w 5012935"/>
                <a:gd name="connsiteY177" fmla="*/ 3913233 h 4405856"/>
                <a:gd name="connsiteX178" fmla="*/ 4342087 w 5012935"/>
                <a:gd name="connsiteY178" fmla="*/ 3857670 h 4405856"/>
                <a:gd name="connsiteX179" fmla="*/ 4303987 w 5012935"/>
                <a:gd name="connsiteY179" fmla="*/ 3827508 h 4405856"/>
                <a:gd name="connsiteX180" fmla="*/ 4337324 w 5012935"/>
                <a:gd name="connsiteY180" fmla="*/ 3817983 h 4405856"/>
                <a:gd name="connsiteX181" fmla="*/ 4315099 w 5012935"/>
                <a:gd name="connsiteY181" fmla="*/ 3781470 h 4405856"/>
                <a:gd name="connsiteX182" fmla="*/ 4353200 w 5012935"/>
                <a:gd name="connsiteY182" fmla="*/ 3776709 h 4405856"/>
                <a:gd name="connsiteX183" fmla="*/ 4359549 w 5012935"/>
                <a:gd name="connsiteY183" fmla="*/ 3743370 h 4405856"/>
                <a:gd name="connsiteX184" fmla="*/ 4421463 w 5012935"/>
                <a:gd name="connsiteY184" fmla="*/ 3752897 h 4405856"/>
                <a:gd name="connsiteX185" fmla="*/ 4454576 w 5012935"/>
                <a:gd name="connsiteY185" fmla="*/ 3768089 h 4405856"/>
                <a:gd name="connsiteX186" fmla="*/ 4420783 w 5012935"/>
                <a:gd name="connsiteY186" fmla="*/ 3809137 h 4405856"/>
                <a:gd name="connsiteX187" fmla="*/ 4459791 w 5012935"/>
                <a:gd name="connsiteY187" fmla="*/ 3916633 h 4405856"/>
                <a:gd name="connsiteX188" fmla="*/ 4512178 w 5012935"/>
                <a:gd name="connsiteY188" fmla="*/ 3947931 h 4405856"/>
                <a:gd name="connsiteX189" fmla="*/ 4564112 w 5012935"/>
                <a:gd name="connsiteY189" fmla="*/ 3905749 h 4405856"/>
                <a:gd name="connsiteX190" fmla="*/ 4649837 w 5012935"/>
                <a:gd name="connsiteY190" fmla="*/ 3857216 h 4405856"/>
                <a:gd name="connsiteX191" fmla="*/ 4632601 w 5012935"/>
                <a:gd name="connsiteY191" fmla="*/ 3768315 h 4405856"/>
                <a:gd name="connsiteX192" fmla="*/ 4709935 w 5012935"/>
                <a:gd name="connsiteY192" fmla="*/ 3635646 h 4405856"/>
                <a:gd name="connsiteX193" fmla="*/ 5002489 w 5012935"/>
                <a:gd name="connsiteY193" fmla="*/ 3302498 h 4405856"/>
                <a:gd name="connsiteX194" fmla="*/ 4921072 w 5012935"/>
                <a:gd name="connsiteY194" fmla="*/ 3293426 h 4405856"/>
                <a:gd name="connsiteX195" fmla="*/ 4925609 w 5012935"/>
                <a:gd name="connsiteY195" fmla="*/ 3201578 h 4405856"/>
                <a:gd name="connsiteX196" fmla="*/ 4876622 w 5012935"/>
                <a:gd name="connsiteY196" fmla="*/ 3176406 h 4405856"/>
                <a:gd name="connsiteX197" fmla="*/ 4792485 w 5012935"/>
                <a:gd name="connsiteY197" fmla="*/ 3207928 h 4405856"/>
                <a:gd name="connsiteX198" fmla="*/ 4755746 w 5012935"/>
                <a:gd name="connsiteY198" fmla="*/ 3171643 h 4405856"/>
                <a:gd name="connsiteX199" fmla="*/ 4800423 w 5012935"/>
                <a:gd name="connsiteY199" fmla="*/ 3148738 h 4405856"/>
                <a:gd name="connsiteX200" fmla="*/ 4671156 w 5012935"/>
                <a:gd name="connsiteY200" fmla="*/ 2935559 h 4405856"/>
                <a:gd name="connsiteX201" fmla="*/ 4686122 w 5012935"/>
                <a:gd name="connsiteY201" fmla="*/ 2905396 h 4405856"/>
                <a:gd name="connsiteX202" fmla="*/ 4662537 w 5012935"/>
                <a:gd name="connsiteY202" fmla="*/ 2789736 h 4405856"/>
                <a:gd name="connsiteX203" fmla="*/ 4503788 w 5012935"/>
                <a:gd name="connsiteY203" fmla="*/ 2778850 h 4405856"/>
                <a:gd name="connsiteX204" fmla="*/ 4470450 w 5012935"/>
                <a:gd name="connsiteY204" fmla="*/ 2827608 h 4405856"/>
                <a:gd name="connsiteX205" fmla="*/ 4381550 w 5012935"/>
                <a:gd name="connsiteY205" fmla="*/ 2842124 h 4405856"/>
                <a:gd name="connsiteX206" fmla="*/ 4387900 w 5012935"/>
                <a:gd name="connsiteY206" fmla="*/ 2820125 h 4405856"/>
                <a:gd name="connsiteX207" fmla="*/ 4334378 w 5012935"/>
                <a:gd name="connsiteY207" fmla="*/ 2804024 h 4405856"/>
                <a:gd name="connsiteX208" fmla="*/ 4309659 w 5012935"/>
                <a:gd name="connsiteY208" fmla="*/ 2638923 h 4405856"/>
                <a:gd name="connsiteX209" fmla="*/ 4029352 w 5012935"/>
                <a:gd name="connsiteY209" fmla="*/ 2572248 h 4405856"/>
                <a:gd name="connsiteX210" fmla="*/ 3893053 w 5012935"/>
                <a:gd name="connsiteY210" fmla="*/ 2615564 h 4405856"/>
                <a:gd name="connsiteX211" fmla="*/ 3761064 w 5012935"/>
                <a:gd name="connsiteY211" fmla="*/ 2608080 h 4405856"/>
                <a:gd name="connsiteX212" fmla="*/ 3628621 w 5012935"/>
                <a:gd name="connsiteY212" fmla="*/ 2497182 h 4405856"/>
                <a:gd name="connsiteX213" fmla="*/ 3415443 w 5012935"/>
                <a:gd name="connsiteY213" fmla="*/ 2193969 h 4405856"/>
                <a:gd name="connsiteX214" fmla="*/ 3016981 w 5012935"/>
                <a:gd name="connsiteY214" fmla="*/ 2054496 h 4405856"/>
                <a:gd name="connsiteX215" fmla="*/ 2780443 w 5012935"/>
                <a:gd name="connsiteY215" fmla="*/ 1741532 h 4405856"/>
                <a:gd name="connsiteX216" fmla="*/ 2814234 w 5012935"/>
                <a:gd name="connsiteY216" fmla="*/ 1716586 h 4405856"/>
                <a:gd name="connsiteX217" fmla="*/ 2873878 w 5012935"/>
                <a:gd name="connsiteY217" fmla="*/ 1799589 h 4405856"/>
                <a:gd name="connsiteX218" fmla="*/ 2894062 w 5012935"/>
                <a:gd name="connsiteY218" fmla="*/ 1782126 h 4405856"/>
                <a:gd name="connsiteX219" fmla="*/ 2937152 w 5012935"/>
                <a:gd name="connsiteY219" fmla="*/ 1812970 h 4405856"/>
                <a:gd name="connsiteX220" fmla="*/ 3025825 w 5012935"/>
                <a:gd name="connsiteY220" fmla="*/ 1759221 h 4405856"/>
                <a:gd name="connsiteX221" fmla="*/ 3041927 w 5012935"/>
                <a:gd name="connsiteY221" fmla="*/ 1738811 h 4405856"/>
                <a:gd name="connsiteX222" fmla="*/ 3100210 w 5012935"/>
                <a:gd name="connsiteY222" fmla="*/ 1739037 h 4405856"/>
                <a:gd name="connsiteX223" fmla="*/ 3116313 w 5012935"/>
                <a:gd name="connsiteY223" fmla="*/ 1705927 h 4405856"/>
                <a:gd name="connsiteX224" fmla="*/ 3097489 w 5012935"/>
                <a:gd name="connsiteY224" fmla="*/ 1680300 h 4405856"/>
                <a:gd name="connsiteX225" fmla="*/ 3030361 w 5012935"/>
                <a:gd name="connsiteY225" fmla="*/ 1700257 h 4405856"/>
                <a:gd name="connsiteX226" fmla="*/ 3008589 w 5012935"/>
                <a:gd name="connsiteY226" fmla="*/ 1646736 h 4405856"/>
                <a:gd name="connsiteX227" fmla="*/ 3029907 w 5012935"/>
                <a:gd name="connsiteY227" fmla="*/ 1617026 h 4405856"/>
                <a:gd name="connsiteX228" fmla="*/ 2973437 w 5012935"/>
                <a:gd name="connsiteY228" fmla="*/ 1513612 h 4405856"/>
                <a:gd name="connsiteX229" fmla="*/ 2924906 w 5012935"/>
                <a:gd name="connsiteY229" fmla="*/ 1552393 h 4405856"/>
                <a:gd name="connsiteX230" fmla="*/ 2835551 w 5012935"/>
                <a:gd name="connsiteY230" fmla="*/ 1497737 h 4405856"/>
                <a:gd name="connsiteX231" fmla="*/ 2887485 w 5012935"/>
                <a:gd name="connsiteY231" fmla="*/ 1405208 h 4405856"/>
                <a:gd name="connsiteX232" fmla="*/ 2844623 w 5012935"/>
                <a:gd name="connsiteY232" fmla="*/ 1284105 h 4405856"/>
                <a:gd name="connsiteX233" fmla="*/ 2859364 w 5012935"/>
                <a:gd name="connsiteY233" fmla="*/ 1160053 h 4405856"/>
                <a:gd name="connsiteX234" fmla="*/ 2954614 w 5012935"/>
                <a:gd name="connsiteY234" fmla="*/ 1086348 h 4405856"/>
                <a:gd name="connsiteX235" fmla="*/ 3059843 w 5012935"/>
                <a:gd name="connsiteY235" fmla="*/ 1063896 h 4405856"/>
                <a:gd name="connsiteX236" fmla="*/ 2996796 w 5012935"/>
                <a:gd name="connsiteY236" fmla="*/ 974089 h 4405856"/>
                <a:gd name="connsiteX237" fmla="*/ 2979560 w 5012935"/>
                <a:gd name="connsiteY237" fmla="*/ 1018766 h 4405856"/>
                <a:gd name="connsiteX238" fmla="*/ 2936245 w 5012935"/>
                <a:gd name="connsiteY238" fmla="*/ 971595 h 4405856"/>
                <a:gd name="connsiteX239" fmla="*/ 2957563 w 5012935"/>
                <a:gd name="connsiteY239" fmla="*/ 886323 h 4405856"/>
                <a:gd name="connsiteX240" fmla="*/ 3030587 w 5012935"/>
                <a:gd name="connsiteY240" fmla="*/ 789032 h 4405856"/>
                <a:gd name="connsiteX241" fmla="*/ 3013578 w 5012935"/>
                <a:gd name="connsiteY241" fmla="*/ 682443 h 4405856"/>
                <a:gd name="connsiteX242" fmla="*/ 2842356 w 5012935"/>
                <a:gd name="connsiteY242" fmla="*/ 692194 h 4405856"/>
                <a:gd name="connsiteX243" fmla="*/ 2823078 w 5012935"/>
                <a:gd name="connsiteY243" fmla="*/ 734831 h 4405856"/>
                <a:gd name="connsiteX244" fmla="*/ 2790875 w 5012935"/>
                <a:gd name="connsiteY244" fmla="*/ 667248 h 4405856"/>
                <a:gd name="connsiteX245" fmla="*/ 2761165 w 5012935"/>
                <a:gd name="connsiteY245" fmla="*/ 707616 h 4405856"/>
                <a:gd name="connsiteX246" fmla="*/ 2575656 w 5012935"/>
                <a:gd name="connsiteY246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743123 h 4405856"/>
                <a:gd name="connsiteX89" fmla="*/ 136806 w 5012935"/>
                <a:gd name="connsiteY89" fmla="*/ 1738361 h 4405856"/>
                <a:gd name="connsiteX90" fmla="*/ 133631 w 5012935"/>
                <a:gd name="connsiteY90" fmla="*/ 1732011 h 4405856"/>
                <a:gd name="connsiteX91" fmla="*/ 338640 w 5012935"/>
                <a:gd name="connsiteY91" fmla="*/ 1923414 h 4405856"/>
                <a:gd name="connsiteX92" fmla="*/ 208693 w 5012935"/>
                <a:gd name="connsiteY92" fmla="*/ 2239100 h 4405856"/>
                <a:gd name="connsiteX93" fmla="*/ 196220 w 5012935"/>
                <a:gd name="connsiteY93" fmla="*/ 2428239 h 4405856"/>
                <a:gd name="connsiteX94" fmla="*/ 876803 w 5012935"/>
                <a:gd name="connsiteY94" fmla="*/ 2440939 h 4405856"/>
                <a:gd name="connsiteX95" fmla="*/ 913089 w 5012935"/>
                <a:gd name="connsiteY95" fmla="*/ 2557053 h 4405856"/>
                <a:gd name="connsiteX96" fmla="*/ 934860 w 5012935"/>
                <a:gd name="connsiteY96" fmla="*/ 2622368 h 4405856"/>
                <a:gd name="connsiteX97" fmla="*/ 942118 w 5012935"/>
                <a:gd name="connsiteY97" fmla="*/ 2644139 h 4405856"/>
                <a:gd name="connsiteX98" fmla="*/ 963889 w 5012935"/>
                <a:gd name="connsiteY98" fmla="*/ 2687682 h 4405856"/>
                <a:gd name="connsiteX99" fmla="*/ 985660 w 5012935"/>
                <a:gd name="connsiteY99" fmla="*/ 2738482 h 4405856"/>
                <a:gd name="connsiteX100" fmla="*/ 992918 w 5012935"/>
                <a:gd name="connsiteY100" fmla="*/ 2767511 h 4405856"/>
                <a:gd name="connsiteX101" fmla="*/ 1029203 w 5012935"/>
                <a:gd name="connsiteY101" fmla="*/ 2818311 h 4405856"/>
                <a:gd name="connsiteX102" fmla="*/ 1050975 w 5012935"/>
                <a:gd name="connsiteY102" fmla="*/ 2876368 h 4405856"/>
                <a:gd name="connsiteX103" fmla="*/ 1072746 w 5012935"/>
                <a:gd name="connsiteY103" fmla="*/ 2898139 h 4405856"/>
                <a:gd name="connsiteX104" fmla="*/ 1109032 w 5012935"/>
                <a:gd name="connsiteY104" fmla="*/ 2970711 h 4405856"/>
                <a:gd name="connsiteX105" fmla="*/ 1145318 w 5012935"/>
                <a:gd name="connsiteY105" fmla="*/ 3021511 h 4405856"/>
                <a:gd name="connsiteX106" fmla="*/ 1152575 w 5012935"/>
                <a:gd name="connsiteY106" fmla="*/ 3043282 h 4405856"/>
                <a:gd name="connsiteX107" fmla="*/ 1203375 w 5012935"/>
                <a:gd name="connsiteY107" fmla="*/ 3108596 h 4405856"/>
                <a:gd name="connsiteX108" fmla="*/ 1232403 w 5012935"/>
                <a:gd name="connsiteY108" fmla="*/ 3173911 h 4405856"/>
                <a:gd name="connsiteX109" fmla="*/ 1254175 w 5012935"/>
                <a:gd name="connsiteY109" fmla="*/ 3202939 h 4405856"/>
                <a:gd name="connsiteX110" fmla="*/ 1268689 w 5012935"/>
                <a:gd name="connsiteY110" fmla="*/ 3260996 h 4405856"/>
                <a:gd name="connsiteX111" fmla="*/ 1275946 w 5012935"/>
                <a:gd name="connsiteY111" fmla="*/ 3282768 h 4405856"/>
                <a:gd name="connsiteX112" fmla="*/ 1283203 w 5012935"/>
                <a:gd name="connsiteY112" fmla="*/ 3311796 h 4405856"/>
                <a:gd name="connsiteX113" fmla="*/ 1290460 w 5012935"/>
                <a:gd name="connsiteY113" fmla="*/ 3377111 h 4405856"/>
                <a:gd name="connsiteX114" fmla="*/ 1312232 w 5012935"/>
                <a:gd name="connsiteY114" fmla="*/ 3435168 h 4405856"/>
                <a:gd name="connsiteX115" fmla="*/ 1341260 w 5012935"/>
                <a:gd name="connsiteY115" fmla="*/ 3478711 h 4405856"/>
                <a:gd name="connsiteX116" fmla="*/ 1370289 w 5012935"/>
                <a:gd name="connsiteY116" fmla="*/ 3529511 h 4405856"/>
                <a:gd name="connsiteX117" fmla="*/ 1399318 w 5012935"/>
                <a:gd name="connsiteY117" fmla="*/ 3551282 h 4405856"/>
                <a:gd name="connsiteX118" fmla="*/ 1442860 w 5012935"/>
                <a:gd name="connsiteY118" fmla="*/ 3594825 h 4405856"/>
                <a:gd name="connsiteX119" fmla="*/ 1471889 w 5012935"/>
                <a:gd name="connsiteY119" fmla="*/ 3616596 h 4405856"/>
                <a:gd name="connsiteX120" fmla="*/ 1508175 w 5012935"/>
                <a:gd name="connsiteY120" fmla="*/ 3660139 h 4405856"/>
                <a:gd name="connsiteX121" fmla="*/ 1537203 w 5012935"/>
                <a:gd name="connsiteY121" fmla="*/ 3681911 h 4405856"/>
                <a:gd name="connsiteX122" fmla="*/ 1609775 w 5012935"/>
                <a:gd name="connsiteY122" fmla="*/ 3747225 h 4405856"/>
                <a:gd name="connsiteX123" fmla="*/ 1646060 w 5012935"/>
                <a:gd name="connsiteY123" fmla="*/ 3790768 h 4405856"/>
                <a:gd name="connsiteX124" fmla="*/ 1667832 w 5012935"/>
                <a:gd name="connsiteY124" fmla="*/ 3805282 h 4405856"/>
                <a:gd name="connsiteX125" fmla="*/ 1704118 w 5012935"/>
                <a:gd name="connsiteY125" fmla="*/ 3848825 h 4405856"/>
                <a:gd name="connsiteX126" fmla="*/ 1733146 w 5012935"/>
                <a:gd name="connsiteY126" fmla="*/ 3870596 h 4405856"/>
                <a:gd name="connsiteX127" fmla="*/ 1827489 w 5012935"/>
                <a:gd name="connsiteY127" fmla="*/ 3914139 h 4405856"/>
                <a:gd name="connsiteX128" fmla="*/ 2277432 w 5012935"/>
                <a:gd name="connsiteY128" fmla="*/ 3899625 h 4405856"/>
                <a:gd name="connsiteX129" fmla="*/ 2328232 w 5012935"/>
                <a:gd name="connsiteY129" fmla="*/ 3885111 h 4405856"/>
                <a:gd name="connsiteX130" fmla="*/ 2415318 w 5012935"/>
                <a:gd name="connsiteY130" fmla="*/ 3877853 h 4405856"/>
                <a:gd name="connsiteX131" fmla="*/ 2495146 w 5012935"/>
                <a:gd name="connsiteY131" fmla="*/ 3863339 h 4405856"/>
                <a:gd name="connsiteX132" fmla="*/ 2553203 w 5012935"/>
                <a:gd name="connsiteY132" fmla="*/ 3856082 h 4405856"/>
                <a:gd name="connsiteX133" fmla="*/ 2582232 w 5012935"/>
                <a:gd name="connsiteY133" fmla="*/ 3841568 h 4405856"/>
                <a:gd name="connsiteX134" fmla="*/ 2647546 w 5012935"/>
                <a:gd name="connsiteY134" fmla="*/ 3819796 h 4405856"/>
                <a:gd name="connsiteX135" fmla="*/ 2683832 w 5012935"/>
                <a:gd name="connsiteY135" fmla="*/ 3805282 h 4405856"/>
                <a:gd name="connsiteX136" fmla="*/ 2785432 w 5012935"/>
                <a:gd name="connsiteY136" fmla="*/ 3790768 h 4405856"/>
                <a:gd name="connsiteX137" fmla="*/ 2814460 w 5012935"/>
                <a:gd name="connsiteY137" fmla="*/ 3783511 h 4405856"/>
                <a:gd name="connsiteX138" fmla="*/ 3434946 w 5012935"/>
                <a:gd name="connsiteY138" fmla="*/ 4130265 h 4405856"/>
                <a:gd name="connsiteX139" fmla="*/ 3521350 w 5012935"/>
                <a:gd name="connsiteY139" fmla="*/ 4316455 h 4405856"/>
                <a:gd name="connsiteX140" fmla="*/ 3581675 w 5012935"/>
                <a:gd name="connsiteY140" fmla="*/ 4375193 h 4405856"/>
                <a:gd name="connsiteX141" fmla="*/ 3592787 w 5012935"/>
                <a:gd name="connsiteY141" fmla="*/ 4345030 h 4405856"/>
                <a:gd name="connsiteX142" fmla="*/ 3638825 w 5012935"/>
                <a:gd name="connsiteY142" fmla="*/ 4318042 h 4405856"/>
                <a:gd name="connsiteX143" fmla="*/ 3689625 w 5012935"/>
                <a:gd name="connsiteY143" fmla="*/ 4391068 h 4405856"/>
                <a:gd name="connsiteX144" fmla="*/ 3738838 w 5012935"/>
                <a:gd name="connsiteY144" fmla="*/ 4394243 h 4405856"/>
                <a:gd name="connsiteX145" fmla="*/ 3694387 w 5012935"/>
                <a:gd name="connsiteY145" fmla="*/ 4300581 h 4405856"/>
                <a:gd name="connsiteX146" fmla="*/ 3651525 w 5012935"/>
                <a:gd name="connsiteY146" fmla="*/ 4232318 h 4405856"/>
                <a:gd name="connsiteX147" fmla="*/ 3694388 w 5012935"/>
                <a:gd name="connsiteY147" fmla="*/ 4216442 h 4405856"/>
                <a:gd name="connsiteX148" fmla="*/ 3675337 w 5012935"/>
                <a:gd name="connsiteY148" fmla="*/ 4175168 h 4405856"/>
                <a:gd name="connsiteX149" fmla="*/ 3727725 w 5012935"/>
                <a:gd name="connsiteY149" fmla="*/ 4184693 h 4405856"/>
                <a:gd name="connsiteX150" fmla="*/ 3707088 w 5012935"/>
                <a:gd name="connsiteY150" fmla="*/ 4151355 h 4405856"/>
                <a:gd name="connsiteX151" fmla="*/ 3728407 w 5012935"/>
                <a:gd name="connsiteY151" fmla="*/ 4134801 h 4405856"/>
                <a:gd name="connsiteX152" fmla="*/ 3849510 w 5012935"/>
                <a:gd name="connsiteY152" fmla="*/ 4220074 h 4405856"/>
                <a:gd name="connsiteX153" fmla="*/ 3884887 w 5012935"/>
                <a:gd name="connsiteY153" fmla="*/ 4206917 h 4405856"/>
                <a:gd name="connsiteX154" fmla="*/ 3937274 w 5012935"/>
                <a:gd name="connsiteY154" fmla="*/ 4272006 h 4405856"/>
                <a:gd name="connsiteX155" fmla="*/ 3957912 w 5012935"/>
                <a:gd name="connsiteY155" fmla="*/ 4330743 h 4405856"/>
                <a:gd name="connsiteX156" fmla="*/ 4065862 w 5012935"/>
                <a:gd name="connsiteY156" fmla="*/ 4349792 h 4405856"/>
                <a:gd name="connsiteX157" fmla="*/ 4005538 w 5012935"/>
                <a:gd name="connsiteY157" fmla="*/ 4283117 h 4405856"/>
                <a:gd name="connsiteX158" fmla="*/ 4002362 w 5012935"/>
                <a:gd name="connsiteY158" fmla="*/ 4214855 h 4405856"/>
                <a:gd name="connsiteX159" fmla="*/ 4056337 w 5012935"/>
                <a:gd name="connsiteY159" fmla="*/ 4270418 h 4405856"/>
                <a:gd name="connsiteX160" fmla="*/ 4105550 w 5012935"/>
                <a:gd name="connsiteY160" fmla="*/ 4275180 h 4405856"/>
                <a:gd name="connsiteX161" fmla="*/ 4099200 w 5012935"/>
                <a:gd name="connsiteY161" fmla="*/ 4225968 h 4405856"/>
                <a:gd name="connsiteX162" fmla="*/ 4159525 w 5012935"/>
                <a:gd name="connsiteY162" fmla="*/ 4230730 h 4405856"/>
                <a:gd name="connsiteX163" fmla="*/ 4221437 w 5012935"/>
                <a:gd name="connsiteY163" fmla="*/ 4273592 h 4405856"/>
                <a:gd name="connsiteX164" fmla="*/ 4253187 w 5012935"/>
                <a:gd name="connsiteY164" fmla="*/ 4260893 h 4405856"/>
                <a:gd name="connsiteX165" fmla="*/ 4246838 w 5012935"/>
                <a:gd name="connsiteY165" fmla="*/ 4225968 h 4405856"/>
                <a:gd name="connsiteX166" fmla="*/ 4288113 w 5012935"/>
                <a:gd name="connsiteY166" fmla="*/ 4202156 h 4405856"/>
                <a:gd name="connsiteX167" fmla="*/ 4372250 w 5012935"/>
                <a:gd name="connsiteY167" fmla="*/ 4259306 h 4405856"/>
                <a:gd name="connsiteX168" fmla="*/ 4389713 w 5012935"/>
                <a:gd name="connsiteY168" fmla="*/ 4157708 h 4405856"/>
                <a:gd name="connsiteX169" fmla="*/ 4364313 w 5012935"/>
                <a:gd name="connsiteY169" fmla="*/ 4135482 h 4405856"/>
                <a:gd name="connsiteX170" fmla="*/ 4291287 w 5012935"/>
                <a:gd name="connsiteY170" fmla="*/ 4092619 h 4405856"/>
                <a:gd name="connsiteX171" fmla="*/ 4313512 w 5012935"/>
                <a:gd name="connsiteY171" fmla="*/ 4067220 h 4405856"/>
                <a:gd name="connsiteX172" fmla="*/ 4334150 w 5012935"/>
                <a:gd name="connsiteY172" fmla="*/ 4044994 h 4405856"/>
                <a:gd name="connsiteX173" fmla="*/ 4388125 w 5012935"/>
                <a:gd name="connsiteY173" fmla="*/ 4076745 h 4405856"/>
                <a:gd name="connsiteX174" fmla="*/ 4394475 w 5012935"/>
                <a:gd name="connsiteY174" fmla="*/ 4032295 h 4405856"/>
                <a:gd name="connsiteX175" fmla="*/ 4338912 w 5012935"/>
                <a:gd name="connsiteY175" fmla="*/ 4008482 h 4405856"/>
                <a:gd name="connsiteX176" fmla="*/ 4337325 w 5012935"/>
                <a:gd name="connsiteY176" fmla="*/ 3998958 h 4405856"/>
                <a:gd name="connsiteX177" fmla="*/ 4324624 w 5012935"/>
                <a:gd name="connsiteY177" fmla="*/ 3960859 h 4405856"/>
                <a:gd name="connsiteX178" fmla="*/ 4330974 w 5012935"/>
                <a:gd name="connsiteY178" fmla="*/ 3913233 h 4405856"/>
                <a:gd name="connsiteX179" fmla="*/ 4342087 w 5012935"/>
                <a:gd name="connsiteY179" fmla="*/ 3857670 h 4405856"/>
                <a:gd name="connsiteX180" fmla="*/ 4303987 w 5012935"/>
                <a:gd name="connsiteY180" fmla="*/ 3827508 h 4405856"/>
                <a:gd name="connsiteX181" fmla="*/ 4337324 w 5012935"/>
                <a:gd name="connsiteY181" fmla="*/ 3817983 h 4405856"/>
                <a:gd name="connsiteX182" fmla="*/ 4315099 w 5012935"/>
                <a:gd name="connsiteY182" fmla="*/ 3781470 h 4405856"/>
                <a:gd name="connsiteX183" fmla="*/ 4353200 w 5012935"/>
                <a:gd name="connsiteY183" fmla="*/ 3776709 h 4405856"/>
                <a:gd name="connsiteX184" fmla="*/ 4359549 w 5012935"/>
                <a:gd name="connsiteY184" fmla="*/ 3743370 h 4405856"/>
                <a:gd name="connsiteX185" fmla="*/ 4421463 w 5012935"/>
                <a:gd name="connsiteY185" fmla="*/ 3752897 h 4405856"/>
                <a:gd name="connsiteX186" fmla="*/ 4454576 w 5012935"/>
                <a:gd name="connsiteY186" fmla="*/ 3768089 h 4405856"/>
                <a:gd name="connsiteX187" fmla="*/ 4420783 w 5012935"/>
                <a:gd name="connsiteY187" fmla="*/ 3809137 h 4405856"/>
                <a:gd name="connsiteX188" fmla="*/ 4459791 w 5012935"/>
                <a:gd name="connsiteY188" fmla="*/ 3916633 h 4405856"/>
                <a:gd name="connsiteX189" fmla="*/ 4512178 w 5012935"/>
                <a:gd name="connsiteY189" fmla="*/ 3947931 h 4405856"/>
                <a:gd name="connsiteX190" fmla="*/ 4564112 w 5012935"/>
                <a:gd name="connsiteY190" fmla="*/ 3905749 h 4405856"/>
                <a:gd name="connsiteX191" fmla="*/ 4649837 w 5012935"/>
                <a:gd name="connsiteY191" fmla="*/ 3857216 h 4405856"/>
                <a:gd name="connsiteX192" fmla="*/ 4632601 w 5012935"/>
                <a:gd name="connsiteY192" fmla="*/ 3768315 h 4405856"/>
                <a:gd name="connsiteX193" fmla="*/ 4709935 w 5012935"/>
                <a:gd name="connsiteY193" fmla="*/ 3635646 h 4405856"/>
                <a:gd name="connsiteX194" fmla="*/ 5002489 w 5012935"/>
                <a:gd name="connsiteY194" fmla="*/ 3302498 h 4405856"/>
                <a:gd name="connsiteX195" fmla="*/ 4921072 w 5012935"/>
                <a:gd name="connsiteY195" fmla="*/ 3293426 h 4405856"/>
                <a:gd name="connsiteX196" fmla="*/ 4925609 w 5012935"/>
                <a:gd name="connsiteY196" fmla="*/ 3201578 h 4405856"/>
                <a:gd name="connsiteX197" fmla="*/ 4876622 w 5012935"/>
                <a:gd name="connsiteY197" fmla="*/ 3176406 h 4405856"/>
                <a:gd name="connsiteX198" fmla="*/ 4792485 w 5012935"/>
                <a:gd name="connsiteY198" fmla="*/ 3207928 h 4405856"/>
                <a:gd name="connsiteX199" fmla="*/ 4755746 w 5012935"/>
                <a:gd name="connsiteY199" fmla="*/ 3171643 h 4405856"/>
                <a:gd name="connsiteX200" fmla="*/ 4800423 w 5012935"/>
                <a:gd name="connsiteY200" fmla="*/ 3148738 h 4405856"/>
                <a:gd name="connsiteX201" fmla="*/ 4671156 w 5012935"/>
                <a:gd name="connsiteY201" fmla="*/ 2935559 h 4405856"/>
                <a:gd name="connsiteX202" fmla="*/ 4686122 w 5012935"/>
                <a:gd name="connsiteY202" fmla="*/ 2905396 h 4405856"/>
                <a:gd name="connsiteX203" fmla="*/ 4662537 w 5012935"/>
                <a:gd name="connsiteY203" fmla="*/ 2789736 h 4405856"/>
                <a:gd name="connsiteX204" fmla="*/ 4503788 w 5012935"/>
                <a:gd name="connsiteY204" fmla="*/ 2778850 h 4405856"/>
                <a:gd name="connsiteX205" fmla="*/ 4470450 w 5012935"/>
                <a:gd name="connsiteY205" fmla="*/ 2827608 h 4405856"/>
                <a:gd name="connsiteX206" fmla="*/ 4381550 w 5012935"/>
                <a:gd name="connsiteY206" fmla="*/ 2842124 h 4405856"/>
                <a:gd name="connsiteX207" fmla="*/ 4387900 w 5012935"/>
                <a:gd name="connsiteY207" fmla="*/ 2820125 h 4405856"/>
                <a:gd name="connsiteX208" fmla="*/ 4334378 w 5012935"/>
                <a:gd name="connsiteY208" fmla="*/ 2804024 h 4405856"/>
                <a:gd name="connsiteX209" fmla="*/ 4309659 w 5012935"/>
                <a:gd name="connsiteY209" fmla="*/ 2638923 h 4405856"/>
                <a:gd name="connsiteX210" fmla="*/ 4029352 w 5012935"/>
                <a:gd name="connsiteY210" fmla="*/ 2572248 h 4405856"/>
                <a:gd name="connsiteX211" fmla="*/ 3893053 w 5012935"/>
                <a:gd name="connsiteY211" fmla="*/ 2615564 h 4405856"/>
                <a:gd name="connsiteX212" fmla="*/ 3761064 w 5012935"/>
                <a:gd name="connsiteY212" fmla="*/ 2608080 h 4405856"/>
                <a:gd name="connsiteX213" fmla="*/ 3628621 w 5012935"/>
                <a:gd name="connsiteY213" fmla="*/ 2497182 h 4405856"/>
                <a:gd name="connsiteX214" fmla="*/ 3415443 w 5012935"/>
                <a:gd name="connsiteY214" fmla="*/ 2193969 h 4405856"/>
                <a:gd name="connsiteX215" fmla="*/ 3016981 w 5012935"/>
                <a:gd name="connsiteY215" fmla="*/ 2054496 h 4405856"/>
                <a:gd name="connsiteX216" fmla="*/ 2780443 w 5012935"/>
                <a:gd name="connsiteY216" fmla="*/ 1741532 h 4405856"/>
                <a:gd name="connsiteX217" fmla="*/ 2814234 w 5012935"/>
                <a:gd name="connsiteY217" fmla="*/ 1716586 h 4405856"/>
                <a:gd name="connsiteX218" fmla="*/ 2873878 w 5012935"/>
                <a:gd name="connsiteY218" fmla="*/ 1799589 h 4405856"/>
                <a:gd name="connsiteX219" fmla="*/ 2894062 w 5012935"/>
                <a:gd name="connsiteY219" fmla="*/ 1782126 h 4405856"/>
                <a:gd name="connsiteX220" fmla="*/ 2937152 w 5012935"/>
                <a:gd name="connsiteY220" fmla="*/ 1812970 h 4405856"/>
                <a:gd name="connsiteX221" fmla="*/ 3025825 w 5012935"/>
                <a:gd name="connsiteY221" fmla="*/ 1759221 h 4405856"/>
                <a:gd name="connsiteX222" fmla="*/ 3041927 w 5012935"/>
                <a:gd name="connsiteY222" fmla="*/ 1738811 h 4405856"/>
                <a:gd name="connsiteX223" fmla="*/ 3100210 w 5012935"/>
                <a:gd name="connsiteY223" fmla="*/ 1739037 h 4405856"/>
                <a:gd name="connsiteX224" fmla="*/ 3116313 w 5012935"/>
                <a:gd name="connsiteY224" fmla="*/ 1705927 h 4405856"/>
                <a:gd name="connsiteX225" fmla="*/ 3097489 w 5012935"/>
                <a:gd name="connsiteY225" fmla="*/ 1680300 h 4405856"/>
                <a:gd name="connsiteX226" fmla="*/ 3030361 w 5012935"/>
                <a:gd name="connsiteY226" fmla="*/ 1700257 h 4405856"/>
                <a:gd name="connsiteX227" fmla="*/ 3008589 w 5012935"/>
                <a:gd name="connsiteY227" fmla="*/ 1646736 h 4405856"/>
                <a:gd name="connsiteX228" fmla="*/ 3029907 w 5012935"/>
                <a:gd name="connsiteY228" fmla="*/ 1617026 h 4405856"/>
                <a:gd name="connsiteX229" fmla="*/ 2973437 w 5012935"/>
                <a:gd name="connsiteY229" fmla="*/ 1513612 h 4405856"/>
                <a:gd name="connsiteX230" fmla="*/ 2924906 w 5012935"/>
                <a:gd name="connsiteY230" fmla="*/ 1552393 h 4405856"/>
                <a:gd name="connsiteX231" fmla="*/ 2835551 w 5012935"/>
                <a:gd name="connsiteY231" fmla="*/ 1497737 h 4405856"/>
                <a:gd name="connsiteX232" fmla="*/ 2887485 w 5012935"/>
                <a:gd name="connsiteY232" fmla="*/ 1405208 h 4405856"/>
                <a:gd name="connsiteX233" fmla="*/ 2844623 w 5012935"/>
                <a:gd name="connsiteY233" fmla="*/ 1284105 h 4405856"/>
                <a:gd name="connsiteX234" fmla="*/ 2859364 w 5012935"/>
                <a:gd name="connsiteY234" fmla="*/ 1160053 h 4405856"/>
                <a:gd name="connsiteX235" fmla="*/ 2954614 w 5012935"/>
                <a:gd name="connsiteY235" fmla="*/ 1086348 h 4405856"/>
                <a:gd name="connsiteX236" fmla="*/ 3059843 w 5012935"/>
                <a:gd name="connsiteY236" fmla="*/ 1063896 h 4405856"/>
                <a:gd name="connsiteX237" fmla="*/ 2996796 w 5012935"/>
                <a:gd name="connsiteY237" fmla="*/ 974089 h 4405856"/>
                <a:gd name="connsiteX238" fmla="*/ 2979560 w 5012935"/>
                <a:gd name="connsiteY238" fmla="*/ 1018766 h 4405856"/>
                <a:gd name="connsiteX239" fmla="*/ 2936245 w 5012935"/>
                <a:gd name="connsiteY239" fmla="*/ 971595 h 4405856"/>
                <a:gd name="connsiteX240" fmla="*/ 2957563 w 5012935"/>
                <a:gd name="connsiteY240" fmla="*/ 886323 h 4405856"/>
                <a:gd name="connsiteX241" fmla="*/ 3030587 w 5012935"/>
                <a:gd name="connsiteY241" fmla="*/ 789032 h 4405856"/>
                <a:gd name="connsiteX242" fmla="*/ 3013578 w 5012935"/>
                <a:gd name="connsiteY242" fmla="*/ 682443 h 4405856"/>
                <a:gd name="connsiteX243" fmla="*/ 2842356 w 5012935"/>
                <a:gd name="connsiteY243" fmla="*/ 692194 h 4405856"/>
                <a:gd name="connsiteX244" fmla="*/ 2823078 w 5012935"/>
                <a:gd name="connsiteY244" fmla="*/ 734831 h 4405856"/>
                <a:gd name="connsiteX245" fmla="*/ 2790875 w 5012935"/>
                <a:gd name="connsiteY245" fmla="*/ 667248 h 4405856"/>
                <a:gd name="connsiteX246" fmla="*/ 2761165 w 5012935"/>
                <a:gd name="connsiteY246" fmla="*/ 707616 h 4405856"/>
                <a:gd name="connsiteX247" fmla="*/ 2575656 w 5012935"/>
                <a:gd name="connsiteY247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743123 h 4405856"/>
                <a:gd name="connsiteX89" fmla="*/ 136806 w 5012935"/>
                <a:gd name="connsiteY89" fmla="*/ 1738361 h 4405856"/>
                <a:gd name="connsiteX90" fmla="*/ 138394 w 5012935"/>
                <a:gd name="connsiteY90" fmla="*/ 1798686 h 4405856"/>
                <a:gd name="connsiteX91" fmla="*/ 338640 w 5012935"/>
                <a:gd name="connsiteY91" fmla="*/ 1923414 h 4405856"/>
                <a:gd name="connsiteX92" fmla="*/ 208693 w 5012935"/>
                <a:gd name="connsiteY92" fmla="*/ 2239100 h 4405856"/>
                <a:gd name="connsiteX93" fmla="*/ 196220 w 5012935"/>
                <a:gd name="connsiteY93" fmla="*/ 2428239 h 4405856"/>
                <a:gd name="connsiteX94" fmla="*/ 876803 w 5012935"/>
                <a:gd name="connsiteY94" fmla="*/ 2440939 h 4405856"/>
                <a:gd name="connsiteX95" fmla="*/ 913089 w 5012935"/>
                <a:gd name="connsiteY95" fmla="*/ 2557053 h 4405856"/>
                <a:gd name="connsiteX96" fmla="*/ 934860 w 5012935"/>
                <a:gd name="connsiteY96" fmla="*/ 2622368 h 4405856"/>
                <a:gd name="connsiteX97" fmla="*/ 942118 w 5012935"/>
                <a:gd name="connsiteY97" fmla="*/ 2644139 h 4405856"/>
                <a:gd name="connsiteX98" fmla="*/ 963889 w 5012935"/>
                <a:gd name="connsiteY98" fmla="*/ 2687682 h 4405856"/>
                <a:gd name="connsiteX99" fmla="*/ 985660 w 5012935"/>
                <a:gd name="connsiteY99" fmla="*/ 2738482 h 4405856"/>
                <a:gd name="connsiteX100" fmla="*/ 992918 w 5012935"/>
                <a:gd name="connsiteY100" fmla="*/ 2767511 h 4405856"/>
                <a:gd name="connsiteX101" fmla="*/ 1029203 w 5012935"/>
                <a:gd name="connsiteY101" fmla="*/ 2818311 h 4405856"/>
                <a:gd name="connsiteX102" fmla="*/ 1050975 w 5012935"/>
                <a:gd name="connsiteY102" fmla="*/ 2876368 h 4405856"/>
                <a:gd name="connsiteX103" fmla="*/ 1072746 w 5012935"/>
                <a:gd name="connsiteY103" fmla="*/ 2898139 h 4405856"/>
                <a:gd name="connsiteX104" fmla="*/ 1109032 w 5012935"/>
                <a:gd name="connsiteY104" fmla="*/ 2970711 h 4405856"/>
                <a:gd name="connsiteX105" fmla="*/ 1145318 w 5012935"/>
                <a:gd name="connsiteY105" fmla="*/ 3021511 h 4405856"/>
                <a:gd name="connsiteX106" fmla="*/ 1152575 w 5012935"/>
                <a:gd name="connsiteY106" fmla="*/ 3043282 h 4405856"/>
                <a:gd name="connsiteX107" fmla="*/ 1203375 w 5012935"/>
                <a:gd name="connsiteY107" fmla="*/ 3108596 h 4405856"/>
                <a:gd name="connsiteX108" fmla="*/ 1232403 w 5012935"/>
                <a:gd name="connsiteY108" fmla="*/ 3173911 h 4405856"/>
                <a:gd name="connsiteX109" fmla="*/ 1254175 w 5012935"/>
                <a:gd name="connsiteY109" fmla="*/ 3202939 h 4405856"/>
                <a:gd name="connsiteX110" fmla="*/ 1268689 w 5012935"/>
                <a:gd name="connsiteY110" fmla="*/ 3260996 h 4405856"/>
                <a:gd name="connsiteX111" fmla="*/ 1275946 w 5012935"/>
                <a:gd name="connsiteY111" fmla="*/ 3282768 h 4405856"/>
                <a:gd name="connsiteX112" fmla="*/ 1283203 w 5012935"/>
                <a:gd name="connsiteY112" fmla="*/ 3311796 h 4405856"/>
                <a:gd name="connsiteX113" fmla="*/ 1290460 w 5012935"/>
                <a:gd name="connsiteY113" fmla="*/ 3377111 h 4405856"/>
                <a:gd name="connsiteX114" fmla="*/ 1312232 w 5012935"/>
                <a:gd name="connsiteY114" fmla="*/ 3435168 h 4405856"/>
                <a:gd name="connsiteX115" fmla="*/ 1341260 w 5012935"/>
                <a:gd name="connsiteY115" fmla="*/ 3478711 h 4405856"/>
                <a:gd name="connsiteX116" fmla="*/ 1370289 w 5012935"/>
                <a:gd name="connsiteY116" fmla="*/ 3529511 h 4405856"/>
                <a:gd name="connsiteX117" fmla="*/ 1399318 w 5012935"/>
                <a:gd name="connsiteY117" fmla="*/ 3551282 h 4405856"/>
                <a:gd name="connsiteX118" fmla="*/ 1442860 w 5012935"/>
                <a:gd name="connsiteY118" fmla="*/ 3594825 h 4405856"/>
                <a:gd name="connsiteX119" fmla="*/ 1471889 w 5012935"/>
                <a:gd name="connsiteY119" fmla="*/ 3616596 h 4405856"/>
                <a:gd name="connsiteX120" fmla="*/ 1508175 w 5012935"/>
                <a:gd name="connsiteY120" fmla="*/ 3660139 h 4405856"/>
                <a:gd name="connsiteX121" fmla="*/ 1537203 w 5012935"/>
                <a:gd name="connsiteY121" fmla="*/ 3681911 h 4405856"/>
                <a:gd name="connsiteX122" fmla="*/ 1609775 w 5012935"/>
                <a:gd name="connsiteY122" fmla="*/ 3747225 h 4405856"/>
                <a:gd name="connsiteX123" fmla="*/ 1646060 w 5012935"/>
                <a:gd name="connsiteY123" fmla="*/ 3790768 h 4405856"/>
                <a:gd name="connsiteX124" fmla="*/ 1667832 w 5012935"/>
                <a:gd name="connsiteY124" fmla="*/ 3805282 h 4405856"/>
                <a:gd name="connsiteX125" fmla="*/ 1704118 w 5012935"/>
                <a:gd name="connsiteY125" fmla="*/ 3848825 h 4405856"/>
                <a:gd name="connsiteX126" fmla="*/ 1733146 w 5012935"/>
                <a:gd name="connsiteY126" fmla="*/ 3870596 h 4405856"/>
                <a:gd name="connsiteX127" fmla="*/ 1827489 w 5012935"/>
                <a:gd name="connsiteY127" fmla="*/ 3914139 h 4405856"/>
                <a:gd name="connsiteX128" fmla="*/ 2277432 w 5012935"/>
                <a:gd name="connsiteY128" fmla="*/ 3899625 h 4405856"/>
                <a:gd name="connsiteX129" fmla="*/ 2328232 w 5012935"/>
                <a:gd name="connsiteY129" fmla="*/ 3885111 h 4405856"/>
                <a:gd name="connsiteX130" fmla="*/ 2415318 w 5012935"/>
                <a:gd name="connsiteY130" fmla="*/ 3877853 h 4405856"/>
                <a:gd name="connsiteX131" fmla="*/ 2495146 w 5012935"/>
                <a:gd name="connsiteY131" fmla="*/ 3863339 h 4405856"/>
                <a:gd name="connsiteX132" fmla="*/ 2553203 w 5012935"/>
                <a:gd name="connsiteY132" fmla="*/ 3856082 h 4405856"/>
                <a:gd name="connsiteX133" fmla="*/ 2582232 w 5012935"/>
                <a:gd name="connsiteY133" fmla="*/ 3841568 h 4405856"/>
                <a:gd name="connsiteX134" fmla="*/ 2647546 w 5012935"/>
                <a:gd name="connsiteY134" fmla="*/ 3819796 h 4405856"/>
                <a:gd name="connsiteX135" fmla="*/ 2683832 w 5012935"/>
                <a:gd name="connsiteY135" fmla="*/ 3805282 h 4405856"/>
                <a:gd name="connsiteX136" fmla="*/ 2785432 w 5012935"/>
                <a:gd name="connsiteY136" fmla="*/ 3790768 h 4405856"/>
                <a:gd name="connsiteX137" fmla="*/ 2814460 w 5012935"/>
                <a:gd name="connsiteY137" fmla="*/ 3783511 h 4405856"/>
                <a:gd name="connsiteX138" fmla="*/ 3434946 w 5012935"/>
                <a:gd name="connsiteY138" fmla="*/ 4130265 h 4405856"/>
                <a:gd name="connsiteX139" fmla="*/ 3521350 w 5012935"/>
                <a:gd name="connsiteY139" fmla="*/ 4316455 h 4405856"/>
                <a:gd name="connsiteX140" fmla="*/ 3581675 w 5012935"/>
                <a:gd name="connsiteY140" fmla="*/ 4375193 h 4405856"/>
                <a:gd name="connsiteX141" fmla="*/ 3592787 w 5012935"/>
                <a:gd name="connsiteY141" fmla="*/ 4345030 h 4405856"/>
                <a:gd name="connsiteX142" fmla="*/ 3638825 w 5012935"/>
                <a:gd name="connsiteY142" fmla="*/ 4318042 h 4405856"/>
                <a:gd name="connsiteX143" fmla="*/ 3689625 w 5012935"/>
                <a:gd name="connsiteY143" fmla="*/ 4391068 h 4405856"/>
                <a:gd name="connsiteX144" fmla="*/ 3738838 w 5012935"/>
                <a:gd name="connsiteY144" fmla="*/ 4394243 h 4405856"/>
                <a:gd name="connsiteX145" fmla="*/ 3694387 w 5012935"/>
                <a:gd name="connsiteY145" fmla="*/ 4300581 h 4405856"/>
                <a:gd name="connsiteX146" fmla="*/ 3651525 w 5012935"/>
                <a:gd name="connsiteY146" fmla="*/ 4232318 h 4405856"/>
                <a:gd name="connsiteX147" fmla="*/ 3694388 w 5012935"/>
                <a:gd name="connsiteY147" fmla="*/ 4216442 h 4405856"/>
                <a:gd name="connsiteX148" fmla="*/ 3675337 w 5012935"/>
                <a:gd name="connsiteY148" fmla="*/ 4175168 h 4405856"/>
                <a:gd name="connsiteX149" fmla="*/ 3727725 w 5012935"/>
                <a:gd name="connsiteY149" fmla="*/ 4184693 h 4405856"/>
                <a:gd name="connsiteX150" fmla="*/ 3707088 w 5012935"/>
                <a:gd name="connsiteY150" fmla="*/ 4151355 h 4405856"/>
                <a:gd name="connsiteX151" fmla="*/ 3728407 w 5012935"/>
                <a:gd name="connsiteY151" fmla="*/ 4134801 h 4405856"/>
                <a:gd name="connsiteX152" fmla="*/ 3849510 w 5012935"/>
                <a:gd name="connsiteY152" fmla="*/ 4220074 h 4405856"/>
                <a:gd name="connsiteX153" fmla="*/ 3884887 w 5012935"/>
                <a:gd name="connsiteY153" fmla="*/ 4206917 h 4405856"/>
                <a:gd name="connsiteX154" fmla="*/ 3937274 w 5012935"/>
                <a:gd name="connsiteY154" fmla="*/ 4272006 h 4405856"/>
                <a:gd name="connsiteX155" fmla="*/ 3957912 w 5012935"/>
                <a:gd name="connsiteY155" fmla="*/ 4330743 h 4405856"/>
                <a:gd name="connsiteX156" fmla="*/ 4065862 w 5012935"/>
                <a:gd name="connsiteY156" fmla="*/ 4349792 h 4405856"/>
                <a:gd name="connsiteX157" fmla="*/ 4005538 w 5012935"/>
                <a:gd name="connsiteY157" fmla="*/ 4283117 h 4405856"/>
                <a:gd name="connsiteX158" fmla="*/ 4002362 w 5012935"/>
                <a:gd name="connsiteY158" fmla="*/ 4214855 h 4405856"/>
                <a:gd name="connsiteX159" fmla="*/ 4056337 w 5012935"/>
                <a:gd name="connsiteY159" fmla="*/ 4270418 h 4405856"/>
                <a:gd name="connsiteX160" fmla="*/ 4105550 w 5012935"/>
                <a:gd name="connsiteY160" fmla="*/ 4275180 h 4405856"/>
                <a:gd name="connsiteX161" fmla="*/ 4099200 w 5012935"/>
                <a:gd name="connsiteY161" fmla="*/ 4225968 h 4405856"/>
                <a:gd name="connsiteX162" fmla="*/ 4159525 w 5012935"/>
                <a:gd name="connsiteY162" fmla="*/ 4230730 h 4405856"/>
                <a:gd name="connsiteX163" fmla="*/ 4221437 w 5012935"/>
                <a:gd name="connsiteY163" fmla="*/ 4273592 h 4405856"/>
                <a:gd name="connsiteX164" fmla="*/ 4253187 w 5012935"/>
                <a:gd name="connsiteY164" fmla="*/ 4260893 h 4405856"/>
                <a:gd name="connsiteX165" fmla="*/ 4246838 w 5012935"/>
                <a:gd name="connsiteY165" fmla="*/ 4225968 h 4405856"/>
                <a:gd name="connsiteX166" fmla="*/ 4288113 w 5012935"/>
                <a:gd name="connsiteY166" fmla="*/ 4202156 h 4405856"/>
                <a:gd name="connsiteX167" fmla="*/ 4372250 w 5012935"/>
                <a:gd name="connsiteY167" fmla="*/ 4259306 h 4405856"/>
                <a:gd name="connsiteX168" fmla="*/ 4389713 w 5012935"/>
                <a:gd name="connsiteY168" fmla="*/ 4157708 h 4405856"/>
                <a:gd name="connsiteX169" fmla="*/ 4364313 w 5012935"/>
                <a:gd name="connsiteY169" fmla="*/ 4135482 h 4405856"/>
                <a:gd name="connsiteX170" fmla="*/ 4291287 w 5012935"/>
                <a:gd name="connsiteY170" fmla="*/ 4092619 h 4405856"/>
                <a:gd name="connsiteX171" fmla="*/ 4313512 w 5012935"/>
                <a:gd name="connsiteY171" fmla="*/ 4067220 h 4405856"/>
                <a:gd name="connsiteX172" fmla="*/ 4334150 w 5012935"/>
                <a:gd name="connsiteY172" fmla="*/ 4044994 h 4405856"/>
                <a:gd name="connsiteX173" fmla="*/ 4388125 w 5012935"/>
                <a:gd name="connsiteY173" fmla="*/ 4076745 h 4405856"/>
                <a:gd name="connsiteX174" fmla="*/ 4394475 w 5012935"/>
                <a:gd name="connsiteY174" fmla="*/ 4032295 h 4405856"/>
                <a:gd name="connsiteX175" fmla="*/ 4338912 w 5012935"/>
                <a:gd name="connsiteY175" fmla="*/ 4008482 h 4405856"/>
                <a:gd name="connsiteX176" fmla="*/ 4337325 w 5012935"/>
                <a:gd name="connsiteY176" fmla="*/ 3998958 h 4405856"/>
                <a:gd name="connsiteX177" fmla="*/ 4324624 w 5012935"/>
                <a:gd name="connsiteY177" fmla="*/ 3960859 h 4405856"/>
                <a:gd name="connsiteX178" fmla="*/ 4330974 w 5012935"/>
                <a:gd name="connsiteY178" fmla="*/ 3913233 h 4405856"/>
                <a:gd name="connsiteX179" fmla="*/ 4342087 w 5012935"/>
                <a:gd name="connsiteY179" fmla="*/ 3857670 h 4405856"/>
                <a:gd name="connsiteX180" fmla="*/ 4303987 w 5012935"/>
                <a:gd name="connsiteY180" fmla="*/ 3827508 h 4405856"/>
                <a:gd name="connsiteX181" fmla="*/ 4337324 w 5012935"/>
                <a:gd name="connsiteY181" fmla="*/ 3817983 h 4405856"/>
                <a:gd name="connsiteX182" fmla="*/ 4315099 w 5012935"/>
                <a:gd name="connsiteY182" fmla="*/ 3781470 h 4405856"/>
                <a:gd name="connsiteX183" fmla="*/ 4353200 w 5012935"/>
                <a:gd name="connsiteY183" fmla="*/ 3776709 h 4405856"/>
                <a:gd name="connsiteX184" fmla="*/ 4359549 w 5012935"/>
                <a:gd name="connsiteY184" fmla="*/ 3743370 h 4405856"/>
                <a:gd name="connsiteX185" fmla="*/ 4421463 w 5012935"/>
                <a:gd name="connsiteY185" fmla="*/ 3752897 h 4405856"/>
                <a:gd name="connsiteX186" fmla="*/ 4454576 w 5012935"/>
                <a:gd name="connsiteY186" fmla="*/ 3768089 h 4405856"/>
                <a:gd name="connsiteX187" fmla="*/ 4420783 w 5012935"/>
                <a:gd name="connsiteY187" fmla="*/ 3809137 h 4405856"/>
                <a:gd name="connsiteX188" fmla="*/ 4459791 w 5012935"/>
                <a:gd name="connsiteY188" fmla="*/ 3916633 h 4405856"/>
                <a:gd name="connsiteX189" fmla="*/ 4512178 w 5012935"/>
                <a:gd name="connsiteY189" fmla="*/ 3947931 h 4405856"/>
                <a:gd name="connsiteX190" fmla="*/ 4564112 w 5012935"/>
                <a:gd name="connsiteY190" fmla="*/ 3905749 h 4405856"/>
                <a:gd name="connsiteX191" fmla="*/ 4649837 w 5012935"/>
                <a:gd name="connsiteY191" fmla="*/ 3857216 h 4405856"/>
                <a:gd name="connsiteX192" fmla="*/ 4632601 w 5012935"/>
                <a:gd name="connsiteY192" fmla="*/ 3768315 h 4405856"/>
                <a:gd name="connsiteX193" fmla="*/ 4709935 w 5012935"/>
                <a:gd name="connsiteY193" fmla="*/ 3635646 h 4405856"/>
                <a:gd name="connsiteX194" fmla="*/ 5002489 w 5012935"/>
                <a:gd name="connsiteY194" fmla="*/ 3302498 h 4405856"/>
                <a:gd name="connsiteX195" fmla="*/ 4921072 w 5012935"/>
                <a:gd name="connsiteY195" fmla="*/ 3293426 h 4405856"/>
                <a:gd name="connsiteX196" fmla="*/ 4925609 w 5012935"/>
                <a:gd name="connsiteY196" fmla="*/ 3201578 h 4405856"/>
                <a:gd name="connsiteX197" fmla="*/ 4876622 w 5012935"/>
                <a:gd name="connsiteY197" fmla="*/ 3176406 h 4405856"/>
                <a:gd name="connsiteX198" fmla="*/ 4792485 w 5012935"/>
                <a:gd name="connsiteY198" fmla="*/ 3207928 h 4405856"/>
                <a:gd name="connsiteX199" fmla="*/ 4755746 w 5012935"/>
                <a:gd name="connsiteY199" fmla="*/ 3171643 h 4405856"/>
                <a:gd name="connsiteX200" fmla="*/ 4800423 w 5012935"/>
                <a:gd name="connsiteY200" fmla="*/ 3148738 h 4405856"/>
                <a:gd name="connsiteX201" fmla="*/ 4671156 w 5012935"/>
                <a:gd name="connsiteY201" fmla="*/ 2935559 h 4405856"/>
                <a:gd name="connsiteX202" fmla="*/ 4686122 w 5012935"/>
                <a:gd name="connsiteY202" fmla="*/ 2905396 h 4405856"/>
                <a:gd name="connsiteX203" fmla="*/ 4662537 w 5012935"/>
                <a:gd name="connsiteY203" fmla="*/ 2789736 h 4405856"/>
                <a:gd name="connsiteX204" fmla="*/ 4503788 w 5012935"/>
                <a:gd name="connsiteY204" fmla="*/ 2778850 h 4405856"/>
                <a:gd name="connsiteX205" fmla="*/ 4470450 w 5012935"/>
                <a:gd name="connsiteY205" fmla="*/ 2827608 h 4405856"/>
                <a:gd name="connsiteX206" fmla="*/ 4381550 w 5012935"/>
                <a:gd name="connsiteY206" fmla="*/ 2842124 h 4405856"/>
                <a:gd name="connsiteX207" fmla="*/ 4387900 w 5012935"/>
                <a:gd name="connsiteY207" fmla="*/ 2820125 h 4405856"/>
                <a:gd name="connsiteX208" fmla="*/ 4334378 w 5012935"/>
                <a:gd name="connsiteY208" fmla="*/ 2804024 h 4405856"/>
                <a:gd name="connsiteX209" fmla="*/ 4309659 w 5012935"/>
                <a:gd name="connsiteY209" fmla="*/ 2638923 h 4405856"/>
                <a:gd name="connsiteX210" fmla="*/ 4029352 w 5012935"/>
                <a:gd name="connsiteY210" fmla="*/ 2572248 h 4405856"/>
                <a:gd name="connsiteX211" fmla="*/ 3893053 w 5012935"/>
                <a:gd name="connsiteY211" fmla="*/ 2615564 h 4405856"/>
                <a:gd name="connsiteX212" fmla="*/ 3761064 w 5012935"/>
                <a:gd name="connsiteY212" fmla="*/ 2608080 h 4405856"/>
                <a:gd name="connsiteX213" fmla="*/ 3628621 w 5012935"/>
                <a:gd name="connsiteY213" fmla="*/ 2497182 h 4405856"/>
                <a:gd name="connsiteX214" fmla="*/ 3415443 w 5012935"/>
                <a:gd name="connsiteY214" fmla="*/ 2193969 h 4405856"/>
                <a:gd name="connsiteX215" fmla="*/ 3016981 w 5012935"/>
                <a:gd name="connsiteY215" fmla="*/ 2054496 h 4405856"/>
                <a:gd name="connsiteX216" fmla="*/ 2780443 w 5012935"/>
                <a:gd name="connsiteY216" fmla="*/ 1741532 h 4405856"/>
                <a:gd name="connsiteX217" fmla="*/ 2814234 w 5012935"/>
                <a:gd name="connsiteY217" fmla="*/ 1716586 h 4405856"/>
                <a:gd name="connsiteX218" fmla="*/ 2873878 w 5012935"/>
                <a:gd name="connsiteY218" fmla="*/ 1799589 h 4405856"/>
                <a:gd name="connsiteX219" fmla="*/ 2894062 w 5012935"/>
                <a:gd name="connsiteY219" fmla="*/ 1782126 h 4405856"/>
                <a:gd name="connsiteX220" fmla="*/ 2937152 w 5012935"/>
                <a:gd name="connsiteY220" fmla="*/ 1812970 h 4405856"/>
                <a:gd name="connsiteX221" fmla="*/ 3025825 w 5012935"/>
                <a:gd name="connsiteY221" fmla="*/ 1759221 h 4405856"/>
                <a:gd name="connsiteX222" fmla="*/ 3041927 w 5012935"/>
                <a:gd name="connsiteY222" fmla="*/ 1738811 h 4405856"/>
                <a:gd name="connsiteX223" fmla="*/ 3100210 w 5012935"/>
                <a:gd name="connsiteY223" fmla="*/ 1739037 h 4405856"/>
                <a:gd name="connsiteX224" fmla="*/ 3116313 w 5012935"/>
                <a:gd name="connsiteY224" fmla="*/ 1705927 h 4405856"/>
                <a:gd name="connsiteX225" fmla="*/ 3097489 w 5012935"/>
                <a:gd name="connsiteY225" fmla="*/ 1680300 h 4405856"/>
                <a:gd name="connsiteX226" fmla="*/ 3030361 w 5012935"/>
                <a:gd name="connsiteY226" fmla="*/ 1700257 h 4405856"/>
                <a:gd name="connsiteX227" fmla="*/ 3008589 w 5012935"/>
                <a:gd name="connsiteY227" fmla="*/ 1646736 h 4405856"/>
                <a:gd name="connsiteX228" fmla="*/ 3029907 w 5012935"/>
                <a:gd name="connsiteY228" fmla="*/ 1617026 h 4405856"/>
                <a:gd name="connsiteX229" fmla="*/ 2973437 w 5012935"/>
                <a:gd name="connsiteY229" fmla="*/ 1513612 h 4405856"/>
                <a:gd name="connsiteX230" fmla="*/ 2924906 w 5012935"/>
                <a:gd name="connsiteY230" fmla="*/ 1552393 h 4405856"/>
                <a:gd name="connsiteX231" fmla="*/ 2835551 w 5012935"/>
                <a:gd name="connsiteY231" fmla="*/ 1497737 h 4405856"/>
                <a:gd name="connsiteX232" fmla="*/ 2887485 w 5012935"/>
                <a:gd name="connsiteY232" fmla="*/ 1405208 h 4405856"/>
                <a:gd name="connsiteX233" fmla="*/ 2844623 w 5012935"/>
                <a:gd name="connsiteY233" fmla="*/ 1284105 h 4405856"/>
                <a:gd name="connsiteX234" fmla="*/ 2859364 w 5012935"/>
                <a:gd name="connsiteY234" fmla="*/ 1160053 h 4405856"/>
                <a:gd name="connsiteX235" fmla="*/ 2954614 w 5012935"/>
                <a:gd name="connsiteY235" fmla="*/ 1086348 h 4405856"/>
                <a:gd name="connsiteX236" fmla="*/ 3059843 w 5012935"/>
                <a:gd name="connsiteY236" fmla="*/ 1063896 h 4405856"/>
                <a:gd name="connsiteX237" fmla="*/ 2996796 w 5012935"/>
                <a:gd name="connsiteY237" fmla="*/ 974089 h 4405856"/>
                <a:gd name="connsiteX238" fmla="*/ 2979560 w 5012935"/>
                <a:gd name="connsiteY238" fmla="*/ 1018766 h 4405856"/>
                <a:gd name="connsiteX239" fmla="*/ 2936245 w 5012935"/>
                <a:gd name="connsiteY239" fmla="*/ 971595 h 4405856"/>
                <a:gd name="connsiteX240" fmla="*/ 2957563 w 5012935"/>
                <a:gd name="connsiteY240" fmla="*/ 886323 h 4405856"/>
                <a:gd name="connsiteX241" fmla="*/ 3030587 w 5012935"/>
                <a:gd name="connsiteY241" fmla="*/ 789032 h 4405856"/>
                <a:gd name="connsiteX242" fmla="*/ 3013578 w 5012935"/>
                <a:gd name="connsiteY242" fmla="*/ 682443 h 4405856"/>
                <a:gd name="connsiteX243" fmla="*/ 2842356 w 5012935"/>
                <a:gd name="connsiteY243" fmla="*/ 692194 h 4405856"/>
                <a:gd name="connsiteX244" fmla="*/ 2823078 w 5012935"/>
                <a:gd name="connsiteY244" fmla="*/ 734831 h 4405856"/>
                <a:gd name="connsiteX245" fmla="*/ 2790875 w 5012935"/>
                <a:gd name="connsiteY245" fmla="*/ 667248 h 4405856"/>
                <a:gd name="connsiteX246" fmla="*/ 2761165 w 5012935"/>
                <a:gd name="connsiteY246" fmla="*/ 707616 h 4405856"/>
                <a:gd name="connsiteX247" fmla="*/ 2575656 w 5012935"/>
                <a:gd name="connsiteY247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743123 h 4405856"/>
                <a:gd name="connsiteX89" fmla="*/ 136806 w 5012935"/>
                <a:gd name="connsiteY89" fmla="*/ 1738361 h 4405856"/>
                <a:gd name="connsiteX90" fmla="*/ 138394 w 5012935"/>
                <a:gd name="connsiteY90" fmla="*/ 1798686 h 4405856"/>
                <a:gd name="connsiteX91" fmla="*/ 139981 w 5012935"/>
                <a:gd name="connsiteY91" fmla="*/ 1798686 h 4405856"/>
                <a:gd name="connsiteX92" fmla="*/ 338640 w 5012935"/>
                <a:gd name="connsiteY92" fmla="*/ 1923414 h 4405856"/>
                <a:gd name="connsiteX93" fmla="*/ 208693 w 5012935"/>
                <a:gd name="connsiteY93" fmla="*/ 2239100 h 4405856"/>
                <a:gd name="connsiteX94" fmla="*/ 196220 w 5012935"/>
                <a:gd name="connsiteY94" fmla="*/ 2428239 h 4405856"/>
                <a:gd name="connsiteX95" fmla="*/ 876803 w 5012935"/>
                <a:gd name="connsiteY95" fmla="*/ 2440939 h 4405856"/>
                <a:gd name="connsiteX96" fmla="*/ 913089 w 5012935"/>
                <a:gd name="connsiteY96" fmla="*/ 2557053 h 4405856"/>
                <a:gd name="connsiteX97" fmla="*/ 934860 w 5012935"/>
                <a:gd name="connsiteY97" fmla="*/ 2622368 h 4405856"/>
                <a:gd name="connsiteX98" fmla="*/ 942118 w 5012935"/>
                <a:gd name="connsiteY98" fmla="*/ 2644139 h 4405856"/>
                <a:gd name="connsiteX99" fmla="*/ 963889 w 5012935"/>
                <a:gd name="connsiteY99" fmla="*/ 2687682 h 4405856"/>
                <a:gd name="connsiteX100" fmla="*/ 985660 w 5012935"/>
                <a:gd name="connsiteY100" fmla="*/ 2738482 h 4405856"/>
                <a:gd name="connsiteX101" fmla="*/ 992918 w 5012935"/>
                <a:gd name="connsiteY101" fmla="*/ 2767511 h 4405856"/>
                <a:gd name="connsiteX102" fmla="*/ 1029203 w 5012935"/>
                <a:gd name="connsiteY102" fmla="*/ 2818311 h 4405856"/>
                <a:gd name="connsiteX103" fmla="*/ 1050975 w 5012935"/>
                <a:gd name="connsiteY103" fmla="*/ 2876368 h 4405856"/>
                <a:gd name="connsiteX104" fmla="*/ 1072746 w 5012935"/>
                <a:gd name="connsiteY104" fmla="*/ 2898139 h 4405856"/>
                <a:gd name="connsiteX105" fmla="*/ 1109032 w 5012935"/>
                <a:gd name="connsiteY105" fmla="*/ 2970711 h 4405856"/>
                <a:gd name="connsiteX106" fmla="*/ 1145318 w 5012935"/>
                <a:gd name="connsiteY106" fmla="*/ 3021511 h 4405856"/>
                <a:gd name="connsiteX107" fmla="*/ 1152575 w 5012935"/>
                <a:gd name="connsiteY107" fmla="*/ 3043282 h 4405856"/>
                <a:gd name="connsiteX108" fmla="*/ 1203375 w 5012935"/>
                <a:gd name="connsiteY108" fmla="*/ 3108596 h 4405856"/>
                <a:gd name="connsiteX109" fmla="*/ 1232403 w 5012935"/>
                <a:gd name="connsiteY109" fmla="*/ 3173911 h 4405856"/>
                <a:gd name="connsiteX110" fmla="*/ 1254175 w 5012935"/>
                <a:gd name="connsiteY110" fmla="*/ 3202939 h 4405856"/>
                <a:gd name="connsiteX111" fmla="*/ 1268689 w 5012935"/>
                <a:gd name="connsiteY111" fmla="*/ 3260996 h 4405856"/>
                <a:gd name="connsiteX112" fmla="*/ 1275946 w 5012935"/>
                <a:gd name="connsiteY112" fmla="*/ 3282768 h 4405856"/>
                <a:gd name="connsiteX113" fmla="*/ 1283203 w 5012935"/>
                <a:gd name="connsiteY113" fmla="*/ 3311796 h 4405856"/>
                <a:gd name="connsiteX114" fmla="*/ 1290460 w 5012935"/>
                <a:gd name="connsiteY114" fmla="*/ 3377111 h 4405856"/>
                <a:gd name="connsiteX115" fmla="*/ 1312232 w 5012935"/>
                <a:gd name="connsiteY115" fmla="*/ 3435168 h 4405856"/>
                <a:gd name="connsiteX116" fmla="*/ 1341260 w 5012935"/>
                <a:gd name="connsiteY116" fmla="*/ 3478711 h 4405856"/>
                <a:gd name="connsiteX117" fmla="*/ 1370289 w 5012935"/>
                <a:gd name="connsiteY117" fmla="*/ 3529511 h 4405856"/>
                <a:gd name="connsiteX118" fmla="*/ 1399318 w 5012935"/>
                <a:gd name="connsiteY118" fmla="*/ 3551282 h 4405856"/>
                <a:gd name="connsiteX119" fmla="*/ 1442860 w 5012935"/>
                <a:gd name="connsiteY119" fmla="*/ 3594825 h 4405856"/>
                <a:gd name="connsiteX120" fmla="*/ 1471889 w 5012935"/>
                <a:gd name="connsiteY120" fmla="*/ 3616596 h 4405856"/>
                <a:gd name="connsiteX121" fmla="*/ 1508175 w 5012935"/>
                <a:gd name="connsiteY121" fmla="*/ 3660139 h 4405856"/>
                <a:gd name="connsiteX122" fmla="*/ 1537203 w 5012935"/>
                <a:gd name="connsiteY122" fmla="*/ 3681911 h 4405856"/>
                <a:gd name="connsiteX123" fmla="*/ 1609775 w 5012935"/>
                <a:gd name="connsiteY123" fmla="*/ 3747225 h 4405856"/>
                <a:gd name="connsiteX124" fmla="*/ 1646060 w 5012935"/>
                <a:gd name="connsiteY124" fmla="*/ 3790768 h 4405856"/>
                <a:gd name="connsiteX125" fmla="*/ 1667832 w 5012935"/>
                <a:gd name="connsiteY125" fmla="*/ 3805282 h 4405856"/>
                <a:gd name="connsiteX126" fmla="*/ 1704118 w 5012935"/>
                <a:gd name="connsiteY126" fmla="*/ 3848825 h 4405856"/>
                <a:gd name="connsiteX127" fmla="*/ 1733146 w 5012935"/>
                <a:gd name="connsiteY127" fmla="*/ 3870596 h 4405856"/>
                <a:gd name="connsiteX128" fmla="*/ 1827489 w 5012935"/>
                <a:gd name="connsiteY128" fmla="*/ 3914139 h 4405856"/>
                <a:gd name="connsiteX129" fmla="*/ 2277432 w 5012935"/>
                <a:gd name="connsiteY129" fmla="*/ 3899625 h 4405856"/>
                <a:gd name="connsiteX130" fmla="*/ 2328232 w 5012935"/>
                <a:gd name="connsiteY130" fmla="*/ 3885111 h 4405856"/>
                <a:gd name="connsiteX131" fmla="*/ 2415318 w 5012935"/>
                <a:gd name="connsiteY131" fmla="*/ 3877853 h 4405856"/>
                <a:gd name="connsiteX132" fmla="*/ 2495146 w 5012935"/>
                <a:gd name="connsiteY132" fmla="*/ 3863339 h 4405856"/>
                <a:gd name="connsiteX133" fmla="*/ 2553203 w 5012935"/>
                <a:gd name="connsiteY133" fmla="*/ 3856082 h 4405856"/>
                <a:gd name="connsiteX134" fmla="*/ 2582232 w 5012935"/>
                <a:gd name="connsiteY134" fmla="*/ 3841568 h 4405856"/>
                <a:gd name="connsiteX135" fmla="*/ 2647546 w 5012935"/>
                <a:gd name="connsiteY135" fmla="*/ 3819796 h 4405856"/>
                <a:gd name="connsiteX136" fmla="*/ 2683832 w 5012935"/>
                <a:gd name="connsiteY136" fmla="*/ 3805282 h 4405856"/>
                <a:gd name="connsiteX137" fmla="*/ 2785432 w 5012935"/>
                <a:gd name="connsiteY137" fmla="*/ 3790768 h 4405856"/>
                <a:gd name="connsiteX138" fmla="*/ 2814460 w 5012935"/>
                <a:gd name="connsiteY138" fmla="*/ 3783511 h 4405856"/>
                <a:gd name="connsiteX139" fmla="*/ 3434946 w 5012935"/>
                <a:gd name="connsiteY139" fmla="*/ 4130265 h 4405856"/>
                <a:gd name="connsiteX140" fmla="*/ 3521350 w 5012935"/>
                <a:gd name="connsiteY140" fmla="*/ 4316455 h 4405856"/>
                <a:gd name="connsiteX141" fmla="*/ 3581675 w 5012935"/>
                <a:gd name="connsiteY141" fmla="*/ 4375193 h 4405856"/>
                <a:gd name="connsiteX142" fmla="*/ 3592787 w 5012935"/>
                <a:gd name="connsiteY142" fmla="*/ 4345030 h 4405856"/>
                <a:gd name="connsiteX143" fmla="*/ 3638825 w 5012935"/>
                <a:gd name="connsiteY143" fmla="*/ 4318042 h 4405856"/>
                <a:gd name="connsiteX144" fmla="*/ 3689625 w 5012935"/>
                <a:gd name="connsiteY144" fmla="*/ 4391068 h 4405856"/>
                <a:gd name="connsiteX145" fmla="*/ 3738838 w 5012935"/>
                <a:gd name="connsiteY145" fmla="*/ 4394243 h 4405856"/>
                <a:gd name="connsiteX146" fmla="*/ 3694387 w 5012935"/>
                <a:gd name="connsiteY146" fmla="*/ 4300581 h 4405856"/>
                <a:gd name="connsiteX147" fmla="*/ 3651525 w 5012935"/>
                <a:gd name="connsiteY147" fmla="*/ 4232318 h 4405856"/>
                <a:gd name="connsiteX148" fmla="*/ 3694388 w 5012935"/>
                <a:gd name="connsiteY148" fmla="*/ 4216442 h 4405856"/>
                <a:gd name="connsiteX149" fmla="*/ 3675337 w 5012935"/>
                <a:gd name="connsiteY149" fmla="*/ 4175168 h 4405856"/>
                <a:gd name="connsiteX150" fmla="*/ 3727725 w 5012935"/>
                <a:gd name="connsiteY150" fmla="*/ 4184693 h 4405856"/>
                <a:gd name="connsiteX151" fmla="*/ 3707088 w 5012935"/>
                <a:gd name="connsiteY151" fmla="*/ 4151355 h 4405856"/>
                <a:gd name="connsiteX152" fmla="*/ 3728407 w 5012935"/>
                <a:gd name="connsiteY152" fmla="*/ 4134801 h 4405856"/>
                <a:gd name="connsiteX153" fmla="*/ 3849510 w 5012935"/>
                <a:gd name="connsiteY153" fmla="*/ 4220074 h 4405856"/>
                <a:gd name="connsiteX154" fmla="*/ 3884887 w 5012935"/>
                <a:gd name="connsiteY154" fmla="*/ 4206917 h 4405856"/>
                <a:gd name="connsiteX155" fmla="*/ 3937274 w 5012935"/>
                <a:gd name="connsiteY155" fmla="*/ 4272006 h 4405856"/>
                <a:gd name="connsiteX156" fmla="*/ 3957912 w 5012935"/>
                <a:gd name="connsiteY156" fmla="*/ 4330743 h 4405856"/>
                <a:gd name="connsiteX157" fmla="*/ 4065862 w 5012935"/>
                <a:gd name="connsiteY157" fmla="*/ 4349792 h 4405856"/>
                <a:gd name="connsiteX158" fmla="*/ 4005538 w 5012935"/>
                <a:gd name="connsiteY158" fmla="*/ 4283117 h 4405856"/>
                <a:gd name="connsiteX159" fmla="*/ 4002362 w 5012935"/>
                <a:gd name="connsiteY159" fmla="*/ 4214855 h 4405856"/>
                <a:gd name="connsiteX160" fmla="*/ 4056337 w 5012935"/>
                <a:gd name="connsiteY160" fmla="*/ 4270418 h 4405856"/>
                <a:gd name="connsiteX161" fmla="*/ 4105550 w 5012935"/>
                <a:gd name="connsiteY161" fmla="*/ 4275180 h 4405856"/>
                <a:gd name="connsiteX162" fmla="*/ 4099200 w 5012935"/>
                <a:gd name="connsiteY162" fmla="*/ 4225968 h 4405856"/>
                <a:gd name="connsiteX163" fmla="*/ 4159525 w 5012935"/>
                <a:gd name="connsiteY163" fmla="*/ 4230730 h 4405856"/>
                <a:gd name="connsiteX164" fmla="*/ 4221437 w 5012935"/>
                <a:gd name="connsiteY164" fmla="*/ 4273592 h 4405856"/>
                <a:gd name="connsiteX165" fmla="*/ 4253187 w 5012935"/>
                <a:gd name="connsiteY165" fmla="*/ 4260893 h 4405856"/>
                <a:gd name="connsiteX166" fmla="*/ 4246838 w 5012935"/>
                <a:gd name="connsiteY166" fmla="*/ 4225968 h 4405856"/>
                <a:gd name="connsiteX167" fmla="*/ 4288113 w 5012935"/>
                <a:gd name="connsiteY167" fmla="*/ 4202156 h 4405856"/>
                <a:gd name="connsiteX168" fmla="*/ 4372250 w 5012935"/>
                <a:gd name="connsiteY168" fmla="*/ 4259306 h 4405856"/>
                <a:gd name="connsiteX169" fmla="*/ 4389713 w 5012935"/>
                <a:gd name="connsiteY169" fmla="*/ 4157708 h 4405856"/>
                <a:gd name="connsiteX170" fmla="*/ 4364313 w 5012935"/>
                <a:gd name="connsiteY170" fmla="*/ 4135482 h 4405856"/>
                <a:gd name="connsiteX171" fmla="*/ 4291287 w 5012935"/>
                <a:gd name="connsiteY171" fmla="*/ 4092619 h 4405856"/>
                <a:gd name="connsiteX172" fmla="*/ 4313512 w 5012935"/>
                <a:gd name="connsiteY172" fmla="*/ 4067220 h 4405856"/>
                <a:gd name="connsiteX173" fmla="*/ 4334150 w 5012935"/>
                <a:gd name="connsiteY173" fmla="*/ 4044994 h 4405856"/>
                <a:gd name="connsiteX174" fmla="*/ 4388125 w 5012935"/>
                <a:gd name="connsiteY174" fmla="*/ 4076745 h 4405856"/>
                <a:gd name="connsiteX175" fmla="*/ 4394475 w 5012935"/>
                <a:gd name="connsiteY175" fmla="*/ 4032295 h 4405856"/>
                <a:gd name="connsiteX176" fmla="*/ 4338912 w 5012935"/>
                <a:gd name="connsiteY176" fmla="*/ 4008482 h 4405856"/>
                <a:gd name="connsiteX177" fmla="*/ 4337325 w 5012935"/>
                <a:gd name="connsiteY177" fmla="*/ 3998958 h 4405856"/>
                <a:gd name="connsiteX178" fmla="*/ 4324624 w 5012935"/>
                <a:gd name="connsiteY178" fmla="*/ 3960859 h 4405856"/>
                <a:gd name="connsiteX179" fmla="*/ 4330974 w 5012935"/>
                <a:gd name="connsiteY179" fmla="*/ 3913233 h 4405856"/>
                <a:gd name="connsiteX180" fmla="*/ 4342087 w 5012935"/>
                <a:gd name="connsiteY180" fmla="*/ 3857670 h 4405856"/>
                <a:gd name="connsiteX181" fmla="*/ 4303987 w 5012935"/>
                <a:gd name="connsiteY181" fmla="*/ 3827508 h 4405856"/>
                <a:gd name="connsiteX182" fmla="*/ 4337324 w 5012935"/>
                <a:gd name="connsiteY182" fmla="*/ 3817983 h 4405856"/>
                <a:gd name="connsiteX183" fmla="*/ 4315099 w 5012935"/>
                <a:gd name="connsiteY183" fmla="*/ 3781470 h 4405856"/>
                <a:gd name="connsiteX184" fmla="*/ 4353200 w 5012935"/>
                <a:gd name="connsiteY184" fmla="*/ 3776709 h 4405856"/>
                <a:gd name="connsiteX185" fmla="*/ 4359549 w 5012935"/>
                <a:gd name="connsiteY185" fmla="*/ 3743370 h 4405856"/>
                <a:gd name="connsiteX186" fmla="*/ 4421463 w 5012935"/>
                <a:gd name="connsiteY186" fmla="*/ 3752897 h 4405856"/>
                <a:gd name="connsiteX187" fmla="*/ 4454576 w 5012935"/>
                <a:gd name="connsiteY187" fmla="*/ 3768089 h 4405856"/>
                <a:gd name="connsiteX188" fmla="*/ 4420783 w 5012935"/>
                <a:gd name="connsiteY188" fmla="*/ 3809137 h 4405856"/>
                <a:gd name="connsiteX189" fmla="*/ 4459791 w 5012935"/>
                <a:gd name="connsiteY189" fmla="*/ 3916633 h 4405856"/>
                <a:gd name="connsiteX190" fmla="*/ 4512178 w 5012935"/>
                <a:gd name="connsiteY190" fmla="*/ 3947931 h 4405856"/>
                <a:gd name="connsiteX191" fmla="*/ 4564112 w 5012935"/>
                <a:gd name="connsiteY191" fmla="*/ 3905749 h 4405856"/>
                <a:gd name="connsiteX192" fmla="*/ 4649837 w 5012935"/>
                <a:gd name="connsiteY192" fmla="*/ 3857216 h 4405856"/>
                <a:gd name="connsiteX193" fmla="*/ 4632601 w 5012935"/>
                <a:gd name="connsiteY193" fmla="*/ 3768315 h 4405856"/>
                <a:gd name="connsiteX194" fmla="*/ 4709935 w 5012935"/>
                <a:gd name="connsiteY194" fmla="*/ 3635646 h 4405856"/>
                <a:gd name="connsiteX195" fmla="*/ 5002489 w 5012935"/>
                <a:gd name="connsiteY195" fmla="*/ 3302498 h 4405856"/>
                <a:gd name="connsiteX196" fmla="*/ 4921072 w 5012935"/>
                <a:gd name="connsiteY196" fmla="*/ 3293426 h 4405856"/>
                <a:gd name="connsiteX197" fmla="*/ 4925609 w 5012935"/>
                <a:gd name="connsiteY197" fmla="*/ 3201578 h 4405856"/>
                <a:gd name="connsiteX198" fmla="*/ 4876622 w 5012935"/>
                <a:gd name="connsiteY198" fmla="*/ 3176406 h 4405856"/>
                <a:gd name="connsiteX199" fmla="*/ 4792485 w 5012935"/>
                <a:gd name="connsiteY199" fmla="*/ 3207928 h 4405856"/>
                <a:gd name="connsiteX200" fmla="*/ 4755746 w 5012935"/>
                <a:gd name="connsiteY200" fmla="*/ 3171643 h 4405856"/>
                <a:gd name="connsiteX201" fmla="*/ 4800423 w 5012935"/>
                <a:gd name="connsiteY201" fmla="*/ 3148738 h 4405856"/>
                <a:gd name="connsiteX202" fmla="*/ 4671156 w 5012935"/>
                <a:gd name="connsiteY202" fmla="*/ 2935559 h 4405856"/>
                <a:gd name="connsiteX203" fmla="*/ 4686122 w 5012935"/>
                <a:gd name="connsiteY203" fmla="*/ 2905396 h 4405856"/>
                <a:gd name="connsiteX204" fmla="*/ 4662537 w 5012935"/>
                <a:gd name="connsiteY204" fmla="*/ 2789736 h 4405856"/>
                <a:gd name="connsiteX205" fmla="*/ 4503788 w 5012935"/>
                <a:gd name="connsiteY205" fmla="*/ 2778850 h 4405856"/>
                <a:gd name="connsiteX206" fmla="*/ 4470450 w 5012935"/>
                <a:gd name="connsiteY206" fmla="*/ 2827608 h 4405856"/>
                <a:gd name="connsiteX207" fmla="*/ 4381550 w 5012935"/>
                <a:gd name="connsiteY207" fmla="*/ 2842124 h 4405856"/>
                <a:gd name="connsiteX208" fmla="*/ 4387900 w 5012935"/>
                <a:gd name="connsiteY208" fmla="*/ 2820125 h 4405856"/>
                <a:gd name="connsiteX209" fmla="*/ 4334378 w 5012935"/>
                <a:gd name="connsiteY209" fmla="*/ 2804024 h 4405856"/>
                <a:gd name="connsiteX210" fmla="*/ 4309659 w 5012935"/>
                <a:gd name="connsiteY210" fmla="*/ 2638923 h 4405856"/>
                <a:gd name="connsiteX211" fmla="*/ 4029352 w 5012935"/>
                <a:gd name="connsiteY211" fmla="*/ 2572248 h 4405856"/>
                <a:gd name="connsiteX212" fmla="*/ 3893053 w 5012935"/>
                <a:gd name="connsiteY212" fmla="*/ 2615564 h 4405856"/>
                <a:gd name="connsiteX213" fmla="*/ 3761064 w 5012935"/>
                <a:gd name="connsiteY213" fmla="*/ 2608080 h 4405856"/>
                <a:gd name="connsiteX214" fmla="*/ 3628621 w 5012935"/>
                <a:gd name="connsiteY214" fmla="*/ 2497182 h 4405856"/>
                <a:gd name="connsiteX215" fmla="*/ 3415443 w 5012935"/>
                <a:gd name="connsiteY215" fmla="*/ 2193969 h 4405856"/>
                <a:gd name="connsiteX216" fmla="*/ 3016981 w 5012935"/>
                <a:gd name="connsiteY216" fmla="*/ 2054496 h 4405856"/>
                <a:gd name="connsiteX217" fmla="*/ 2780443 w 5012935"/>
                <a:gd name="connsiteY217" fmla="*/ 1741532 h 4405856"/>
                <a:gd name="connsiteX218" fmla="*/ 2814234 w 5012935"/>
                <a:gd name="connsiteY218" fmla="*/ 1716586 h 4405856"/>
                <a:gd name="connsiteX219" fmla="*/ 2873878 w 5012935"/>
                <a:gd name="connsiteY219" fmla="*/ 1799589 h 4405856"/>
                <a:gd name="connsiteX220" fmla="*/ 2894062 w 5012935"/>
                <a:gd name="connsiteY220" fmla="*/ 1782126 h 4405856"/>
                <a:gd name="connsiteX221" fmla="*/ 2937152 w 5012935"/>
                <a:gd name="connsiteY221" fmla="*/ 1812970 h 4405856"/>
                <a:gd name="connsiteX222" fmla="*/ 3025825 w 5012935"/>
                <a:gd name="connsiteY222" fmla="*/ 1759221 h 4405856"/>
                <a:gd name="connsiteX223" fmla="*/ 3041927 w 5012935"/>
                <a:gd name="connsiteY223" fmla="*/ 1738811 h 4405856"/>
                <a:gd name="connsiteX224" fmla="*/ 3100210 w 5012935"/>
                <a:gd name="connsiteY224" fmla="*/ 1739037 h 4405856"/>
                <a:gd name="connsiteX225" fmla="*/ 3116313 w 5012935"/>
                <a:gd name="connsiteY225" fmla="*/ 1705927 h 4405856"/>
                <a:gd name="connsiteX226" fmla="*/ 3097489 w 5012935"/>
                <a:gd name="connsiteY226" fmla="*/ 1680300 h 4405856"/>
                <a:gd name="connsiteX227" fmla="*/ 3030361 w 5012935"/>
                <a:gd name="connsiteY227" fmla="*/ 1700257 h 4405856"/>
                <a:gd name="connsiteX228" fmla="*/ 3008589 w 5012935"/>
                <a:gd name="connsiteY228" fmla="*/ 1646736 h 4405856"/>
                <a:gd name="connsiteX229" fmla="*/ 3029907 w 5012935"/>
                <a:gd name="connsiteY229" fmla="*/ 1617026 h 4405856"/>
                <a:gd name="connsiteX230" fmla="*/ 2973437 w 5012935"/>
                <a:gd name="connsiteY230" fmla="*/ 1513612 h 4405856"/>
                <a:gd name="connsiteX231" fmla="*/ 2924906 w 5012935"/>
                <a:gd name="connsiteY231" fmla="*/ 1552393 h 4405856"/>
                <a:gd name="connsiteX232" fmla="*/ 2835551 w 5012935"/>
                <a:gd name="connsiteY232" fmla="*/ 1497737 h 4405856"/>
                <a:gd name="connsiteX233" fmla="*/ 2887485 w 5012935"/>
                <a:gd name="connsiteY233" fmla="*/ 1405208 h 4405856"/>
                <a:gd name="connsiteX234" fmla="*/ 2844623 w 5012935"/>
                <a:gd name="connsiteY234" fmla="*/ 1284105 h 4405856"/>
                <a:gd name="connsiteX235" fmla="*/ 2859364 w 5012935"/>
                <a:gd name="connsiteY235" fmla="*/ 1160053 h 4405856"/>
                <a:gd name="connsiteX236" fmla="*/ 2954614 w 5012935"/>
                <a:gd name="connsiteY236" fmla="*/ 1086348 h 4405856"/>
                <a:gd name="connsiteX237" fmla="*/ 3059843 w 5012935"/>
                <a:gd name="connsiteY237" fmla="*/ 1063896 h 4405856"/>
                <a:gd name="connsiteX238" fmla="*/ 2996796 w 5012935"/>
                <a:gd name="connsiteY238" fmla="*/ 974089 h 4405856"/>
                <a:gd name="connsiteX239" fmla="*/ 2979560 w 5012935"/>
                <a:gd name="connsiteY239" fmla="*/ 1018766 h 4405856"/>
                <a:gd name="connsiteX240" fmla="*/ 2936245 w 5012935"/>
                <a:gd name="connsiteY240" fmla="*/ 971595 h 4405856"/>
                <a:gd name="connsiteX241" fmla="*/ 2957563 w 5012935"/>
                <a:gd name="connsiteY241" fmla="*/ 886323 h 4405856"/>
                <a:gd name="connsiteX242" fmla="*/ 3030587 w 5012935"/>
                <a:gd name="connsiteY242" fmla="*/ 789032 h 4405856"/>
                <a:gd name="connsiteX243" fmla="*/ 3013578 w 5012935"/>
                <a:gd name="connsiteY243" fmla="*/ 682443 h 4405856"/>
                <a:gd name="connsiteX244" fmla="*/ 2842356 w 5012935"/>
                <a:gd name="connsiteY244" fmla="*/ 692194 h 4405856"/>
                <a:gd name="connsiteX245" fmla="*/ 2823078 w 5012935"/>
                <a:gd name="connsiteY245" fmla="*/ 734831 h 4405856"/>
                <a:gd name="connsiteX246" fmla="*/ 2790875 w 5012935"/>
                <a:gd name="connsiteY246" fmla="*/ 667248 h 4405856"/>
                <a:gd name="connsiteX247" fmla="*/ 2761165 w 5012935"/>
                <a:gd name="connsiteY247" fmla="*/ 707616 h 4405856"/>
                <a:gd name="connsiteX248" fmla="*/ 2575656 w 5012935"/>
                <a:gd name="connsiteY248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743123 h 4405856"/>
                <a:gd name="connsiteX89" fmla="*/ 136806 w 5012935"/>
                <a:gd name="connsiteY89" fmla="*/ 1738361 h 4405856"/>
                <a:gd name="connsiteX90" fmla="*/ 138394 w 5012935"/>
                <a:gd name="connsiteY90" fmla="*/ 1798686 h 4405856"/>
                <a:gd name="connsiteX91" fmla="*/ 60606 w 5012935"/>
                <a:gd name="connsiteY91" fmla="*/ 1636761 h 4405856"/>
                <a:gd name="connsiteX92" fmla="*/ 338640 w 5012935"/>
                <a:gd name="connsiteY92" fmla="*/ 1923414 h 4405856"/>
                <a:gd name="connsiteX93" fmla="*/ 208693 w 5012935"/>
                <a:gd name="connsiteY93" fmla="*/ 2239100 h 4405856"/>
                <a:gd name="connsiteX94" fmla="*/ 196220 w 5012935"/>
                <a:gd name="connsiteY94" fmla="*/ 2428239 h 4405856"/>
                <a:gd name="connsiteX95" fmla="*/ 876803 w 5012935"/>
                <a:gd name="connsiteY95" fmla="*/ 2440939 h 4405856"/>
                <a:gd name="connsiteX96" fmla="*/ 913089 w 5012935"/>
                <a:gd name="connsiteY96" fmla="*/ 2557053 h 4405856"/>
                <a:gd name="connsiteX97" fmla="*/ 934860 w 5012935"/>
                <a:gd name="connsiteY97" fmla="*/ 2622368 h 4405856"/>
                <a:gd name="connsiteX98" fmla="*/ 942118 w 5012935"/>
                <a:gd name="connsiteY98" fmla="*/ 2644139 h 4405856"/>
                <a:gd name="connsiteX99" fmla="*/ 963889 w 5012935"/>
                <a:gd name="connsiteY99" fmla="*/ 2687682 h 4405856"/>
                <a:gd name="connsiteX100" fmla="*/ 985660 w 5012935"/>
                <a:gd name="connsiteY100" fmla="*/ 2738482 h 4405856"/>
                <a:gd name="connsiteX101" fmla="*/ 992918 w 5012935"/>
                <a:gd name="connsiteY101" fmla="*/ 2767511 h 4405856"/>
                <a:gd name="connsiteX102" fmla="*/ 1029203 w 5012935"/>
                <a:gd name="connsiteY102" fmla="*/ 2818311 h 4405856"/>
                <a:gd name="connsiteX103" fmla="*/ 1050975 w 5012935"/>
                <a:gd name="connsiteY103" fmla="*/ 2876368 h 4405856"/>
                <a:gd name="connsiteX104" fmla="*/ 1072746 w 5012935"/>
                <a:gd name="connsiteY104" fmla="*/ 2898139 h 4405856"/>
                <a:gd name="connsiteX105" fmla="*/ 1109032 w 5012935"/>
                <a:gd name="connsiteY105" fmla="*/ 2970711 h 4405856"/>
                <a:gd name="connsiteX106" fmla="*/ 1145318 w 5012935"/>
                <a:gd name="connsiteY106" fmla="*/ 3021511 h 4405856"/>
                <a:gd name="connsiteX107" fmla="*/ 1152575 w 5012935"/>
                <a:gd name="connsiteY107" fmla="*/ 3043282 h 4405856"/>
                <a:gd name="connsiteX108" fmla="*/ 1203375 w 5012935"/>
                <a:gd name="connsiteY108" fmla="*/ 3108596 h 4405856"/>
                <a:gd name="connsiteX109" fmla="*/ 1232403 w 5012935"/>
                <a:gd name="connsiteY109" fmla="*/ 3173911 h 4405856"/>
                <a:gd name="connsiteX110" fmla="*/ 1254175 w 5012935"/>
                <a:gd name="connsiteY110" fmla="*/ 3202939 h 4405856"/>
                <a:gd name="connsiteX111" fmla="*/ 1268689 w 5012935"/>
                <a:gd name="connsiteY111" fmla="*/ 3260996 h 4405856"/>
                <a:gd name="connsiteX112" fmla="*/ 1275946 w 5012935"/>
                <a:gd name="connsiteY112" fmla="*/ 3282768 h 4405856"/>
                <a:gd name="connsiteX113" fmla="*/ 1283203 w 5012935"/>
                <a:gd name="connsiteY113" fmla="*/ 3311796 h 4405856"/>
                <a:gd name="connsiteX114" fmla="*/ 1290460 w 5012935"/>
                <a:gd name="connsiteY114" fmla="*/ 3377111 h 4405856"/>
                <a:gd name="connsiteX115" fmla="*/ 1312232 w 5012935"/>
                <a:gd name="connsiteY115" fmla="*/ 3435168 h 4405856"/>
                <a:gd name="connsiteX116" fmla="*/ 1341260 w 5012935"/>
                <a:gd name="connsiteY116" fmla="*/ 3478711 h 4405856"/>
                <a:gd name="connsiteX117" fmla="*/ 1370289 w 5012935"/>
                <a:gd name="connsiteY117" fmla="*/ 3529511 h 4405856"/>
                <a:gd name="connsiteX118" fmla="*/ 1399318 w 5012935"/>
                <a:gd name="connsiteY118" fmla="*/ 3551282 h 4405856"/>
                <a:gd name="connsiteX119" fmla="*/ 1442860 w 5012935"/>
                <a:gd name="connsiteY119" fmla="*/ 3594825 h 4405856"/>
                <a:gd name="connsiteX120" fmla="*/ 1471889 w 5012935"/>
                <a:gd name="connsiteY120" fmla="*/ 3616596 h 4405856"/>
                <a:gd name="connsiteX121" fmla="*/ 1508175 w 5012935"/>
                <a:gd name="connsiteY121" fmla="*/ 3660139 h 4405856"/>
                <a:gd name="connsiteX122" fmla="*/ 1537203 w 5012935"/>
                <a:gd name="connsiteY122" fmla="*/ 3681911 h 4405856"/>
                <a:gd name="connsiteX123" fmla="*/ 1609775 w 5012935"/>
                <a:gd name="connsiteY123" fmla="*/ 3747225 h 4405856"/>
                <a:gd name="connsiteX124" fmla="*/ 1646060 w 5012935"/>
                <a:gd name="connsiteY124" fmla="*/ 3790768 h 4405856"/>
                <a:gd name="connsiteX125" fmla="*/ 1667832 w 5012935"/>
                <a:gd name="connsiteY125" fmla="*/ 3805282 h 4405856"/>
                <a:gd name="connsiteX126" fmla="*/ 1704118 w 5012935"/>
                <a:gd name="connsiteY126" fmla="*/ 3848825 h 4405856"/>
                <a:gd name="connsiteX127" fmla="*/ 1733146 w 5012935"/>
                <a:gd name="connsiteY127" fmla="*/ 3870596 h 4405856"/>
                <a:gd name="connsiteX128" fmla="*/ 1827489 w 5012935"/>
                <a:gd name="connsiteY128" fmla="*/ 3914139 h 4405856"/>
                <a:gd name="connsiteX129" fmla="*/ 2277432 w 5012935"/>
                <a:gd name="connsiteY129" fmla="*/ 3899625 h 4405856"/>
                <a:gd name="connsiteX130" fmla="*/ 2328232 w 5012935"/>
                <a:gd name="connsiteY130" fmla="*/ 3885111 h 4405856"/>
                <a:gd name="connsiteX131" fmla="*/ 2415318 w 5012935"/>
                <a:gd name="connsiteY131" fmla="*/ 3877853 h 4405856"/>
                <a:gd name="connsiteX132" fmla="*/ 2495146 w 5012935"/>
                <a:gd name="connsiteY132" fmla="*/ 3863339 h 4405856"/>
                <a:gd name="connsiteX133" fmla="*/ 2553203 w 5012935"/>
                <a:gd name="connsiteY133" fmla="*/ 3856082 h 4405856"/>
                <a:gd name="connsiteX134" fmla="*/ 2582232 w 5012935"/>
                <a:gd name="connsiteY134" fmla="*/ 3841568 h 4405856"/>
                <a:gd name="connsiteX135" fmla="*/ 2647546 w 5012935"/>
                <a:gd name="connsiteY135" fmla="*/ 3819796 h 4405856"/>
                <a:gd name="connsiteX136" fmla="*/ 2683832 w 5012935"/>
                <a:gd name="connsiteY136" fmla="*/ 3805282 h 4405856"/>
                <a:gd name="connsiteX137" fmla="*/ 2785432 w 5012935"/>
                <a:gd name="connsiteY137" fmla="*/ 3790768 h 4405856"/>
                <a:gd name="connsiteX138" fmla="*/ 2814460 w 5012935"/>
                <a:gd name="connsiteY138" fmla="*/ 3783511 h 4405856"/>
                <a:gd name="connsiteX139" fmla="*/ 3434946 w 5012935"/>
                <a:gd name="connsiteY139" fmla="*/ 4130265 h 4405856"/>
                <a:gd name="connsiteX140" fmla="*/ 3521350 w 5012935"/>
                <a:gd name="connsiteY140" fmla="*/ 4316455 h 4405856"/>
                <a:gd name="connsiteX141" fmla="*/ 3581675 w 5012935"/>
                <a:gd name="connsiteY141" fmla="*/ 4375193 h 4405856"/>
                <a:gd name="connsiteX142" fmla="*/ 3592787 w 5012935"/>
                <a:gd name="connsiteY142" fmla="*/ 4345030 h 4405856"/>
                <a:gd name="connsiteX143" fmla="*/ 3638825 w 5012935"/>
                <a:gd name="connsiteY143" fmla="*/ 4318042 h 4405856"/>
                <a:gd name="connsiteX144" fmla="*/ 3689625 w 5012935"/>
                <a:gd name="connsiteY144" fmla="*/ 4391068 h 4405856"/>
                <a:gd name="connsiteX145" fmla="*/ 3738838 w 5012935"/>
                <a:gd name="connsiteY145" fmla="*/ 4394243 h 4405856"/>
                <a:gd name="connsiteX146" fmla="*/ 3694387 w 5012935"/>
                <a:gd name="connsiteY146" fmla="*/ 4300581 h 4405856"/>
                <a:gd name="connsiteX147" fmla="*/ 3651525 w 5012935"/>
                <a:gd name="connsiteY147" fmla="*/ 4232318 h 4405856"/>
                <a:gd name="connsiteX148" fmla="*/ 3694388 w 5012935"/>
                <a:gd name="connsiteY148" fmla="*/ 4216442 h 4405856"/>
                <a:gd name="connsiteX149" fmla="*/ 3675337 w 5012935"/>
                <a:gd name="connsiteY149" fmla="*/ 4175168 h 4405856"/>
                <a:gd name="connsiteX150" fmla="*/ 3727725 w 5012935"/>
                <a:gd name="connsiteY150" fmla="*/ 4184693 h 4405856"/>
                <a:gd name="connsiteX151" fmla="*/ 3707088 w 5012935"/>
                <a:gd name="connsiteY151" fmla="*/ 4151355 h 4405856"/>
                <a:gd name="connsiteX152" fmla="*/ 3728407 w 5012935"/>
                <a:gd name="connsiteY152" fmla="*/ 4134801 h 4405856"/>
                <a:gd name="connsiteX153" fmla="*/ 3849510 w 5012935"/>
                <a:gd name="connsiteY153" fmla="*/ 4220074 h 4405856"/>
                <a:gd name="connsiteX154" fmla="*/ 3884887 w 5012935"/>
                <a:gd name="connsiteY154" fmla="*/ 4206917 h 4405856"/>
                <a:gd name="connsiteX155" fmla="*/ 3937274 w 5012935"/>
                <a:gd name="connsiteY155" fmla="*/ 4272006 h 4405856"/>
                <a:gd name="connsiteX156" fmla="*/ 3957912 w 5012935"/>
                <a:gd name="connsiteY156" fmla="*/ 4330743 h 4405856"/>
                <a:gd name="connsiteX157" fmla="*/ 4065862 w 5012935"/>
                <a:gd name="connsiteY157" fmla="*/ 4349792 h 4405856"/>
                <a:gd name="connsiteX158" fmla="*/ 4005538 w 5012935"/>
                <a:gd name="connsiteY158" fmla="*/ 4283117 h 4405856"/>
                <a:gd name="connsiteX159" fmla="*/ 4002362 w 5012935"/>
                <a:gd name="connsiteY159" fmla="*/ 4214855 h 4405856"/>
                <a:gd name="connsiteX160" fmla="*/ 4056337 w 5012935"/>
                <a:gd name="connsiteY160" fmla="*/ 4270418 h 4405856"/>
                <a:gd name="connsiteX161" fmla="*/ 4105550 w 5012935"/>
                <a:gd name="connsiteY161" fmla="*/ 4275180 h 4405856"/>
                <a:gd name="connsiteX162" fmla="*/ 4099200 w 5012935"/>
                <a:gd name="connsiteY162" fmla="*/ 4225968 h 4405856"/>
                <a:gd name="connsiteX163" fmla="*/ 4159525 w 5012935"/>
                <a:gd name="connsiteY163" fmla="*/ 4230730 h 4405856"/>
                <a:gd name="connsiteX164" fmla="*/ 4221437 w 5012935"/>
                <a:gd name="connsiteY164" fmla="*/ 4273592 h 4405856"/>
                <a:gd name="connsiteX165" fmla="*/ 4253187 w 5012935"/>
                <a:gd name="connsiteY165" fmla="*/ 4260893 h 4405856"/>
                <a:gd name="connsiteX166" fmla="*/ 4246838 w 5012935"/>
                <a:gd name="connsiteY166" fmla="*/ 4225968 h 4405856"/>
                <a:gd name="connsiteX167" fmla="*/ 4288113 w 5012935"/>
                <a:gd name="connsiteY167" fmla="*/ 4202156 h 4405856"/>
                <a:gd name="connsiteX168" fmla="*/ 4372250 w 5012935"/>
                <a:gd name="connsiteY168" fmla="*/ 4259306 h 4405856"/>
                <a:gd name="connsiteX169" fmla="*/ 4389713 w 5012935"/>
                <a:gd name="connsiteY169" fmla="*/ 4157708 h 4405856"/>
                <a:gd name="connsiteX170" fmla="*/ 4364313 w 5012935"/>
                <a:gd name="connsiteY170" fmla="*/ 4135482 h 4405856"/>
                <a:gd name="connsiteX171" fmla="*/ 4291287 w 5012935"/>
                <a:gd name="connsiteY171" fmla="*/ 4092619 h 4405856"/>
                <a:gd name="connsiteX172" fmla="*/ 4313512 w 5012935"/>
                <a:gd name="connsiteY172" fmla="*/ 4067220 h 4405856"/>
                <a:gd name="connsiteX173" fmla="*/ 4334150 w 5012935"/>
                <a:gd name="connsiteY173" fmla="*/ 4044994 h 4405856"/>
                <a:gd name="connsiteX174" fmla="*/ 4388125 w 5012935"/>
                <a:gd name="connsiteY174" fmla="*/ 4076745 h 4405856"/>
                <a:gd name="connsiteX175" fmla="*/ 4394475 w 5012935"/>
                <a:gd name="connsiteY175" fmla="*/ 4032295 h 4405856"/>
                <a:gd name="connsiteX176" fmla="*/ 4338912 w 5012935"/>
                <a:gd name="connsiteY176" fmla="*/ 4008482 h 4405856"/>
                <a:gd name="connsiteX177" fmla="*/ 4337325 w 5012935"/>
                <a:gd name="connsiteY177" fmla="*/ 3998958 h 4405856"/>
                <a:gd name="connsiteX178" fmla="*/ 4324624 w 5012935"/>
                <a:gd name="connsiteY178" fmla="*/ 3960859 h 4405856"/>
                <a:gd name="connsiteX179" fmla="*/ 4330974 w 5012935"/>
                <a:gd name="connsiteY179" fmla="*/ 3913233 h 4405856"/>
                <a:gd name="connsiteX180" fmla="*/ 4342087 w 5012935"/>
                <a:gd name="connsiteY180" fmla="*/ 3857670 h 4405856"/>
                <a:gd name="connsiteX181" fmla="*/ 4303987 w 5012935"/>
                <a:gd name="connsiteY181" fmla="*/ 3827508 h 4405856"/>
                <a:gd name="connsiteX182" fmla="*/ 4337324 w 5012935"/>
                <a:gd name="connsiteY182" fmla="*/ 3817983 h 4405856"/>
                <a:gd name="connsiteX183" fmla="*/ 4315099 w 5012935"/>
                <a:gd name="connsiteY183" fmla="*/ 3781470 h 4405856"/>
                <a:gd name="connsiteX184" fmla="*/ 4353200 w 5012935"/>
                <a:gd name="connsiteY184" fmla="*/ 3776709 h 4405856"/>
                <a:gd name="connsiteX185" fmla="*/ 4359549 w 5012935"/>
                <a:gd name="connsiteY185" fmla="*/ 3743370 h 4405856"/>
                <a:gd name="connsiteX186" fmla="*/ 4421463 w 5012935"/>
                <a:gd name="connsiteY186" fmla="*/ 3752897 h 4405856"/>
                <a:gd name="connsiteX187" fmla="*/ 4454576 w 5012935"/>
                <a:gd name="connsiteY187" fmla="*/ 3768089 h 4405856"/>
                <a:gd name="connsiteX188" fmla="*/ 4420783 w 5012935"/>
                <a:gd name="connsiteY188" fmla="*/ 3809137 h 4405856"/>
                <a:gd name="connsiteX189" fmla="*/ 4459791 w 5012935"/>
                <a:gd name="connsiteY189" fmla="*/ 3916633 h 4405856"/>
                <a:gd name="connsiteX190" fmla="*/ 4512178 w 5012935"/>
                <a:gd name="connsiteY190" fmla="*/ 3947931 h 4405856"/>
                <a:gd name="connsiteX191" fmla="*/ 4564112 w 5012935"/>
                <a:gd name="connsiteY191" fmla="*/ 3905749 h 4405856"/>
                <a:gd name="connsiteX192" fmla="*/ 4649837 w 5012935"/>
                <a:gd name="connsiteY192" fmla="*/ 3857216 h 4405856"/>
                <a:gd name="connsiteX193" fmla="*/ 4632601 w 5012935"/>
                <a:gd name="connsiteY193" fmla="*/ 3768315 h 4405856"/>
                <a:gd name="connsiteX194" fmla="*/ 4709935 w 5012935"/>
                <a:gd name="connsiteY194" fmla="*/ 3635646 h 4405856"/>
                <a:gd name="connsiteX195" fmla="*/ 5002489 w 5012935"/>
                <a:gd name="connsiteY195" fmla="*/ 3302498 h 4405856"/>
                <a:gd name="connsiteX196" fmla="*/ 4921072 w 5012935"/>
                <a:gd name="connsiteY196" fmla="*/ 3293426 h 4405856"/>
                <a:gd name="connsiteX197" fmla="*/ 4925609 w 5012935"/>
                <a:gd name="connsiteY197" fmla="*/ 3201578 h 4405856"/>
                <a:gd name="connsiteX198" fmla="*/ 4876622 w 5012935"/>
                <a:gd name="connsiteY198" fmla="*/ 3176406 h 4405856"/>
                <a:gd name="connsiteX199" fmla="*/ 4792485 w 5012935"/>
                <a:gd name="connsiteY199" fmla="*/ 3207928 h 4405856"/>
                <a:gd name="connsiteX200" fmla="*/ 4755746 w 5012935"/>
                <a:gd name="connsiteY200" fmla="*/ 3171643 h 4405856"/>
                <a:gd name="connsiteX201" fmla="*/ 4800423 w 5012935"/>
                <a:gd name="connsiteY201" fmla="*/ 3148738 h 4405856"/>
                <a:gd name="connsiteX202" fmla="*/ 4671156 w 5012935"/>
                <a:gd name="connsiteY202" fmla="*/ 2935559 h 4405856"/>
                <a:gd name="connsiteX203" fmla="*/ 4686122 w 5012935"/>
                <a:gd name="connsiteY203" fmla="*/ 2905396 h 4405856"/>
                <a:gd name="connsiteX204" fmla="*/ 4662537 w 5012935"/>
                <a:gd name="connsiteY204" fmla="*/ 2789736 h 4405856"/>
                <a:gd name="connsiteX205" fmla="*/ 4503788 w 5012935"/>
                <a:gd name="connsiteY205" fmla="*/ 2778850 h 4405856"/>
                <a:gd name="connsiteX206" fmla="*/ 4470450 w 5012935"/>
                <a:gd name="connsiteY206" fmla="*/ 2827608 h 4405856"/>
                <a:gd name="connsiteX207" fmla="*/ 4381550 w 5012935"/>
                <a:gd name="connsiteY207" fmla="*/ 2842124 h 4405856"/>
                <a:gd name="connsiteX208" fmla="*/ 4387900 w 5012935"/>
                <a:gd name="connsiteY208" fmla="*/ 2820125 h 4405856"/>
                <a:gd name="connsiteX209" fmla="*/ 4334378 w 5012935"/>
                <a:gd name="connsiteY209" fmla="*/ 2804024 h 4405856"/>
                <a:gd name="connsiteX210" fmla="*/ 4309659 w 5012935"/>
                <a:gd name="connsiteY210" fmla="*/ 2638923 h 4405856"/>
                <a:gd name="connsiteX211" fmla="*/ 4029352 w 5012935"/>
                <a:gd name="connsiteY211" fmla="*/ 2572248 h 4405856"/>
                <a:gd name="connsiteX212" fmla="*/ 3893053 w 5012935"/>
                <a:gd name="connsiteY212" fmla="*/ 2615564 h 4405856"/>
                <a:gd name="connsiteX213" fmla="*/ 3761064 w 5012935"/>
                <a:gd name="connsiteY213" fmla="*/ 2608080 h 4405856"/>
                <a:gd name="connsiteX214" fmla="*/ 3628621 w 5012935"/>
                <a:gd name="connsiteY214" fmla="*/ 2497182 h 4405856"/>
                <a:gd name="connsiteX215" fmla="*/ 3415443 w 5012935"/>
                <a:gd name="connsiteY215" fmla="*/ 2193969 h 4405856"/>
                <a:gd name="connsiteX216" fmla="*/ 3016981 w 5012935"/>
                <a:gd name="connsiteY216" fmla="*/ 2054496 h 4405856"/>
                <a:gd name="connsiteX217" fmla="*/ 2780443 w 5012935"/>
                <a:gd name="connsiteY217" fmla="*/ 1741532 h 4405856"/>
                <a:gd name="connsiteX218" fmla="*/ 2814234 w 5012935"/>
                <a:gd name="connsiteY218" fmla="*/ 1716586 h 4405856"/>
                <a:gd name="connsiteX219" fmla="*/ 2873878 w 5012935"/>
                <a:gd name="connsiteY219" fmla="*/ 1799589 h 4405856"/>
                <a:gd name="connsiteX220" fmla="*/ 2894062 w 5012935"/>
                <a:gd name="connsiteY220" fmla="*/ 1782126 h 4405856"/>
                <a:gd name="connsiteX221" fmla="*/ 2937152 w 5012935"/>
                <a:gd name="connsiteY221" fmla="*/ 1812970 h 4405856"/>
                <a:gd name="connsiteX222" fmla="*/ 3025825 w 5012935"/>
                <a:gd name="connsiteY222" fmla="*/ 1759221 h 4405856"/>
                <a:gd name="connsiteX223" fmla="*/ 3041927 w 5012935"/>
                <a:gd name="connsiteY223" fmla="*/ 1738811 h 4405856"/>
                <a:gd name="connsiteX224" fmla="*/ 3100210 w 5012935"/>
                <a:gd name="connsiteY224" fmla="*/ 1739037 h 4405856"/>
                <a:gd name="connsiteX225" fmla="*/ 3116313 w 5012935"/>
                <a:gd name="connsiteY225" fmla="*/ 1705927 h 4405856"/>
                <a:gd name="connsiteX226" fmla="*/ 3097489 w 5012935"/>
                <a:gd name="connsiteY226" fmla="*/ 1680300 h 4405856"/>
                <a:gd name="connsiteX227" fmla="*/ 3030361 w 5012935"/>
                <a:gd name="connsiteY227" fmla="*/ 1700257 h 4405856"/>
                <a:gd name="connsiteX228" fmla="*/ 3008589 w 5012935"/>
                <a:gd name="connsiteY228" fmla="*/ 1646736 h 4405856"/>
                <a:gd name="connsiteX229" fmla="*/ 3029907 w 5012935"/>
                <a:gd name="connsiteY229" fmla="*/ 1617026 h 4405856"/>
                <a:gd name="connsiteX230" fmla="*/ 2973437 w 5012935"/>
                <a:gd name="connsiteY230" fmla="*/ 1513612 h 4405856"/>
                <a:gd name="connsiteX231" fmla="*/ 2924906 w 5012935"/>
                <a:gd name="connsiteY231" fmla="*/ 1552393 h 4405856"/>
                <a:gd name="connsiteX232" fmla="*/ 2835551 w 5012935"/>
                <a:gd name="connsiteY232" fmla="*/ 1497737 h 4405856"/>
                <a:gd name="connsiteX233" fmla="*/ 2887485 w 5012935"/>
                <a:gd name="connsiteY233" fmla="*/ 1405208 h 4405856"/>
                <a:gd name="connsiteX234" fmla="*/ 2844623 w 5012935"/>
                <a:gd name="connsiteY234" fmla="*/ 1284105 h 4405856"/>
                <a:gd name="connsiteX235" fmla="*/ 2859364 w 5012935"/>
                <a:gd name="connsiteY235" fmla="*/ 1160053 h 4405856"/>
                <a:gd name="connsiteX236" fmla="*/ 2954614 w 5012935"/>
                <a:gd name="connsiteY236" fmla="*/ 1086348 h 4405856"/>
                <a:gd name="connsiteX237" fmla="*/ 3059843 w 5012935"/>
                <a:gd name="connsiteY237" fmla="*/ 1063896 h 4405856"/>
                <a:gd name="connsiteX238" fmla="*/ 2996796 w 5012935"/>
                <a:gd name="connsiteY238" fmla="*/ 974089 h 4405856"/>
                <a:gd name="connsiteX239" fmla="*/ 2979560 w 5012935"/>
                <a:gd name="connsiteY239" fmla="*/ 1018766 h 4405856"/>
                <a:gd name="connsiteX240" fmla="*/ 2936245 w 5012935"/>
                <a:gd name="connsiteY240" fmla="*/ 971595 h 4405856"/>
                <a:gd name="connsiteX241" fmla="*/ 2957563 w 5012935"/>
                <a:gd name="connsiteY241" fmla="*/ 886323 h 4405856"/>
                <a:gd name="connsiteX242" fmla="*/ 3030587 w 5012935"/>
                <a:gd name="connsiteY242" fmla="*/ 789032 h 4405856"/>
                <a:gd name="connsiteX243" fmla="*/ 3013578 w 5012935"/>
                <a:gd name="connsiteY243" fmla="*/ 682443 h 4405856"/>
                <a:gd name="connsiteX244" fmla="*/ 2842356 w 5012935"/>
                <a:gd name="connsiteY244" fmla="*/ 692194 h 4405856"/>
                <a:gd name="connsiteX245" fmla="*/ 2823078 w 5012935"/>
                <a:gd name="connsiteY245" fmla="*/ 734831 h 4405856"/>
                <a:gd name="connsiteX246" fmla="*/ 2790875 w 5012935"/>
                <a:gd name="connsiteY246" fmla="*/ 667248 h 4405856"/>
                <a:gd name="connsiteX247" fmla="*/ 2761165 w 5012935"/>
                <a:gd name="connsiteY247" fmla="*/ 707616 h 4405856"/>
                <a:gd name="connsiteX248" fmla="*/ 2575656 w 5012935"/>
                <a:gd name="connsiteY248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743123 h 4405856"/>
                <a:gd name="connsiteX89" fmla="*/ 136806 w 5012935"/>
                <a:gd name="connsiteY89" fmla="*/ 1738361 h 4405856"/>
                <a:gd name="connsiteX90" fmla="*/ 138394 w 5012935"/>
                <a:gd name="connsiteY90" fmla="*/ 1798686 h 4405856"/>
                <a:gd name="connsiteX91" fmla="*/ 60606 w 5012935"/>
                <a:gd name="connsiteY91" fmla="*/ 1636761 h 4405856"/>
                <a:gd name="connsiteX92" fmla="*/ 55843 w 5012935"/>
                <a:gd name="connsiteY92" fmla="*/ 1635174 h 4405856"/>
                <a:gd name="connsiteX93" fmla="*/ 338640 w 5012935"/>
                <a:gd name="connsiteY93" fmla="*/ 1923414 h 4405856"/>
                <a:gd name="connsiteX94" fmla="*/ 208693 w 5012935"/>
                <a:gd name="connsiteY94" fmla="*/ 2239100 h 4405856"/>
                <a:gd name="connsiteX95" fmla="*/ 196220 w 5012935"/>
                <a:gd name="connsiteY95" fmla="*/ 2428239 h 4405856"/>
                <a:gd name="connsiteX96" fmla="*/ 876803 w 5012935"/>
                <a:gd name="connsiteY96" fmla="*/ 2440939 h 4405856"/>
                <a:gd name="connsiteX97" fmla="*/ 913089 w 5012935"/>
                <a:gd name="connsiteY97" fmla="*/ 2557053 h 4405856"/>
                <a:gd name="connsiteX98" fmla="*/ 934860 w 5012935"/>
                <a:gd name="connsiteY98" fmla="*/ 2622368 h 4405856"/>
                <a:gd name="connsiteX99" fmla="*/ 942118 w 5012935"/>
                <a:gd name="connsiteY99" fmla="*/ 2644139 h 4405856"/>
                <a:gd name="connsiteX100" fmla="*/ 963889 w 5012935"/>
                <a:gd name="connsiteY100" fmla="*/ 2687682 h 4405856"/>
                <a:gd name="connsiteX101" fmla="*/ 985660 w 5012935"/>
                <a:gd name="connsiteY101" fmla="*/ 2738482 h 4405856"/>
                <a:gd name="connsiteX102" fmla="*/ 992918 w 5012935"/>
                <a:gd name="connsiteY102" fmla="*/ 2767511 h 4405856"/>
                <a:gd name="connsiteX103" fmla="*/ 1029203 w 5012935"/>
                <a:gd name="connsiteY103" fmla="*/ 2818311 h 4405856"/>
                <a:gd name="connsiteX104" fmla="*/ 1050975 w 5012935"/>
                <a:gd name="connsiteY104" fmla="*/ 2876368 h 4405856"/>
                <a:gd name="connsiteX105" fmla="*/ 1072746 w 5012935"/>
                <a:gd name="connsiteY105" fmla="*/ 2898139 h 4405856"/>
                <a:gd name="connsiteX106" fmla="*/ 1109032 w 5012935"/>
                <a:gd name="connsiteY106" fmla="*/ 2970711 h 4405856"/>
                <a:gd name="connsiteX107" fmla="*/ 1145318 w 5012935"/>
                <a:gd name="connsiteY107" fmla="*/ 3021511 h 4405856"/>
                <a:gd name="connsiteX108" fmla="*/ 1152575 w 5012935"/>
                <a:gd name="connsiteY108" fmla="*/ 3043282 h 4405856"/>
                <a:gd name="connsiteX109" fmla="*/ 1203375 w 5012935"/>
                <a:gd name="connsiteY109" fmla="*/ 3108596 h 4405856"/>
                <a:gd name="connsiteX110" fmla="*/ 1232403 w 5012935"/>
                <a:gd name="connsiteY110" fmla="*/ 3173911 h 4405856"/>
                <a:gd name="connsiteX111" fmla="*/ 1254175 w 5012935"/>
                <a:gd name="connsiteY111" fmla="*/ 3202939 h 4405856"/>
                <a:gd name="connsiteX112" fmla="*/ 1268689 w 5012935"/>
                <a:gd name="connsiteY112" fmla="*/ 3260996 h 4405856"/>
                <a:gd name="connsiteX113" fmla="*/ 1275946 w 5012935"/>
                <a:gd name="connsiteY113" fmla="*/ 3282768 h 4405856"/>
                <a:gd name="connsiteX114" fmla="*/ 1283203 w 5012935"/>
                <a:gd name="connsiteY114" fmla="*/ 3311796 h 4405856"/>
                <a:gd name="connsiteX115" fmla="*/ 1290460 w 5012935"/>
                <a:gd name="connsiteY115" fmla="*/ 3377111 h 4405856"/>
                <a:gd name="connsiteX116" fmla="*/ 1312232 w 5012935"/>
                <a:gd name="connsiteY116" fmla="*/ 3435168 h 4405856"/>
                <a:gd name="connsiteX117" fmla="*/ 1341260 w 5012935"/>
                <a:gd name="connsiteY117" fmla="*/ 3478711 h 4405856"/>
                <a:gd name="connsiteX118" fmla="*/ 1370289 w 5012935"/>
                <a:gd name="connsiteY118" fmla="*/ 3529511 h 4405856"/>
                <a:gd name="connsiteX119" fmla="*/ 1399318 w 5012935"/>
                <a:gd name="connsiteY119" fmla="*/ 3551282 h 4405856"/>
                <a:gd name="connsiteX120" fmla="*/ 1442860 w 5012935"/>
                <a:gd name="connsiteY120" fmla="*/ 3594825 h 4405856"/>
                <a:gd name="connsiteX121" fmla="*/ 1471889 w 5012935"/>
                <a:gd name="connsiteY121" fmla="*/ 3616596 h 4405856"/>
                <a:gd name="connsiteX122" fmla="*/ 1508175 w 5012935"/>
                <a:gd name="connsiteY122" fmla="*/ 3660139 h 4405856"/>
                <a:gd name="connsiteX123" fmla="*/ 1537203 w 5012935"/>
                <a:gd name="connsiteY123" fmla="*/ 3681911 h 4405856"/>
                <a:gd name="connsiteX124" fmla="*/ 1609775 w 5012935"/>
                <a:gd name="connsiteY124" fmla="*/ 3747225 h 4405856"/>
                <a:gd name="connsiteX125" fmla="*/ 1646060 w 5012935"/>
                <a:gd name="connsiteY125" fmla="*/ 3790768 h 4405856"/>
                <a:gd name="connsiteX126" fmla="*/ 1667832 w 5012935"/>
                <a:gd name="connsiteY126" fmla="*/ 3805282 h 4405856"/>
                <a:gd name="connsiteX127" fmla="*/ 1704118 w 5012935"/>
                <a:gd name="connsiteY127" fmla="*/ 3848825 h 4405856"/>
                <a:gd name="connsiteX128" fmla="*/ 1733146 w 5012935"/>
                <a:gd name="connsiteY128" fmla="*/ 3870596 h 4405856"/>
                <a:gd name="connsiteX129" fmla="*/ 1827489 w 5012935"/>
                <a:gd name="connsiteY129" fmla="*/ 3914139 h 4405856"/>
                <a:gd name="connsiteX130" fmla="*/ 2277432 w 5012935"/>
                <a:gd name="connsiteY130" fmla="*/ 3899625 h 4405856"/>
                <a:gd name="connsiteX131" fmla="*/ 2328232 w 5012935"/>
                <a:gd name="connsiteY131" fmla="*/ 3885111 h 4405856"/>
                <a:gd name="connsiteX132" fmla="*/ 2415318 w 5012935"/>
                <a:gd name="connsiteY132" fmla="*/ 3877853 h 4405856"/>
                <a:gd name="connsiteX133" fmla="*/ 2495146 w 5012935"/>
                <a:gd name="connsiteY133" fmla="*/ 3863339 h 4405856"/>
                <a:gd name="connsiteX134" fmla="*/ 2553203 w 5012935"/>
                <a:gd name="connsiteY134" fmla="*/ 3856082 h 4405856"/>
                <a:gd name="connsiteX135" fmla="*/ 2582232 w 5012935"/>
                <a:gd name="connsiteY135" fmla="*/ 3841568 h 4405856"/>
                <a:gd name="connsiteX136" fmla="*/ 2647546 w 5012935"/>
                <a:gd name="connsiteY136" fmla="*/ 3819796 h 4405856"/>
                <a:gd name="connsiteX137" fmla="*/ 2683832 w 5012935"/>
                <a:gd name="connsiteY137" fmla="*/ 3805282 h 4405856"/>
                <a:gd name="connsiteX138" fmla="*/ 2785432 w 5012935"/>
                <a:gd name="connsiteY138" fmla="*/ 3790768 h 4405856"/>
                <a:gd name="connsiteX139" fmla="*/ 2814460 w 5012935"/>
                <a:gd name="connsiteY139" fmla="*/ 3783511 h 4405856"/>
                <a:gd name="connsiteX140" fmla="*/ 3434946 w 5012935"/>
                <a:gd name="connsiteY140" fmla="*/ 4130265 h 4405856"/>
                <a:gd name="connsiteX141" fmla="*/ 3521350 w 5012935"/>
                <a:gd name="connsiteY141" fmla="*/ 4316455 h 4405856"/>
                <a:gd name="connsiteX142" fmla="*/ 3581675 w 5012935"/>
                <a:gd name="connsiteY142" fmla="*/ 4375193 h 4405856"/>
                <a:gd name="connsiteX143" fmla="*/ 3592787 w 5012935"/>
                <a:gd name="connsiteY143" fmla="*/ 4345030 h 4405856"/>
                <a:gd name="connsiteX144" fmla="*/ 3638825 w 5012935"/>
                <a:gd name="connsiteY144" fmla="*/ 4318042 h 4405856"/>
                <a:gd name="connsiteX145" fmla="*/ 3689625 w 5012935"/>
                <a:gd name="connsiteY145" fmla="*/ 4391068 h 4405856"/>
                <a:gd name="connsiteX146" fmla="*/ 3738838 w 5012935"/>
                <a:gd name="connsiteY146" fmla="*/ 4394243 h 4405856"/>
                <a:gd name="connsiteX147" fmla="*/ 3694387 w 5012935"/>
                <a:gd name="connsiteY147" fmla="*/ 4300581 h 4405856"/>
                <a:gd name="connsiteX148" fmla="*/ 3651525 w 5012935"/>
                <a:gd name="connsiteY148" fmla="*/ 4232318 h 4405856"/>
                <a:gd name="connsiteX149" fmla="*/ 3694388 w 5012935"/>
                <a:gd name="connsiteY149" fmla="*/ 4216442 h 4405856"/>
                <a:gd name="connsiteX150" fmla="*/ 3675337 w 5012935"/>
                <a:gd name="connsiteY150" fmla="*/ 4175168 h 4405856"/>
                <a:gd name="connsiteX151" fmla="*/ 3727725 w 5012935"/>
                <a:gd name="connsiteY151" fmla="*/ 4184693 h 4405856"/>
                <a:gd name="connsiteX152" fmla="*/ 3707088 w 5012935"/>
                <a:gd name="connsiteY152" fmla="*/ 4151355 h 4405856"/>
                <a:gd name="connsiteX153" fmla="*/ 3728407 w 5012935"/>
                <a:gd name="connsiteY153" fmla="*/ 4134801 h 4405856"/>
                <a:gd name="connsiteX154" fmla="*/ 3849510 w 5012935"/>
                <a:gd name="connsiteY154" fmla="*/ 4220074 h 4405856"/>
                <a:gd name="connsiteX155" fmla="*/ 3884887 w 5012935"/>
                <a:gd name="connsiteY155" fmla="*/ 4206917 h 4405856"/>
                <a:gd name="connsiteX156" fmla="*/ 3937274 w 5012935"/>
                <a:gd name="connsiteY156" fmla="*/ 4272006 h 4405856"/>
                <a:gd name="connsiteX157" fmla="*/ 3957912 w 5012935"/>
                <a:gd name="connsiteY157" fmla="*/ 4330743 h 4405856"/>
                <a:gd name="connsiteX158" fmla="*/ 4065862 w 5012935"/>
                <a:gd name="connsiteY158" fmla="*/ 4349792 h 4405856"/>
                <a:gd name="connsiteX159" fmla="*/ 4005538 w 5012935"/>
                <a:gd name="connsiteY159" fmla="*/ 4283117 h 4405856"/>
                <a:gd name="connsiteX160" fmla="*/ 4002362 w 5012935"/>
                <a:gd name="connsiteY160" fmla="*/ 4214855 h 4405856"/>
                <a:gd name="connsiteX161" fmla="*/ 4056337 w 5012935"/>
                <a:gd name="connsiteY161" fmla="*/ 4270418 h 4405856"/>
                <a:gd name="connsiteX162" fmla="*/ 4105550 w 5012935"/>
                <a:gd name="connsiteY162" fmla="*/ 4275180 h 4405856"/>
                <a:gd name="connsiteX163" fmla="*/ 4099200 w 5012935"/>
                <a:gd name="connsiteY163" fmla="*/ 4225968 h 4405856"/>
                <a:gd name="connsiteX164" fmla="*/ 4159525 w 5012935"/>
                <a:gd name="connsiteY164" fmla="*/ 4230730 h 4405856"/>
                <a:gd name="connsiteX165" fmla="*/ 4221437 w 5012935"/>
                <a:gd name="connsiteY165" fmla="*/ 4273592 h 4405856"/>
                <a:gd name="connsiteX166" fmla="*/ 4253187 w 5012935"/>
                <a:gd name="connsiteY166" fmla="*/ 4260893 h 4405856"/>
                <a:gd name="connsiteX167" fmla="*/ 4246838 w 5012935"/>
                <a:gd name="connsiteY167" fmla="*/ 4225968 h 4405856"/>
                <a:gd name="connsiteX168" fmla="*/ 4288113 w 5012935"/>
                <a:gd name="connsiteY168" fmla="*/ 4202156 h 4405856"/>
                <a:gd name="connsiteX169" fmla="*/ 4372250 w 5012935"/>
                <a:gd name="connsiteY169" fmla="*/ 4259306 h 4405856"/>
                <a:gd name="connsiteX170" fmla="*/ 4389713 w 5012935"/>
                <a:gd name="connsiteY170" fmla="*/ 4157708 h 4405856"/>
                <a:gd name="connsiteX171" fmla="*/ 4364313 w 5012935"/>
                <a:gd name="connsiteY171" fmla="*/ 4135482 h 4405856"/>
                <a:gd name="connsiteX172" fmla="*/ 4291287 w 5012935"/>
                <a:gd name="connsiteY172" fmla="*/ 4092619 h 4405856"/>
                <a:gd name="connsiteX173" fmla="*/ 4313512 w 5012935"/>
                <a:gd name="connsiteY173" fmla="*/ 4067220 h 4405856"/>
                <a:gd name="connsiteX174" fmla="*/ 4334150 w 5012935"/>
                <a:gd name="connsiteY174" fmla="*/ 4044994 h 4405856"/>
                <a:gd name="connsiteX175" fmla="*/ 4388125 w 5012935"/>
                <a:gd name="connsiteY175" fmla="*/ 4076745 h 4405856"/>
                <a:gd name="connsiteX176" fmla="*/ 4394475 w 5012935"/>
                <a:gd name="connsiteY176" fmla="*/ 4032295 h 4405856"/>
                <a:gd name="connsiteX177" fmla="*/ 4338912 w 5012935"/>
                <a:gd name="connsiteY177" fmla="*/ 4008482 h 4405856"/>
                <a:gd name="connsiteX178" fmla="*/ 4337325 w 5012935"/>
                <a:gd name="connsiteY178" fmla="*/ 3998958 h 4405856"/>
                <a:gd name="connsiteX179" fmla="*/ 4324624 w 5012935"/>
                <a:gd name="connsiteY179" fmla="*/ 3960859 h 4405856"/>
                <a:gd name="connsiteX180" fmla="*/ 4330974 w 5012935"/>
                <a:gd name="connsiteY180" fmla="*/ 3913233 h 4405856"/>
                <a:gd name="connsiteX181" fmla="*/ 4342087 w 5012935"/>
                <a:gd name="connsiteY181" fmla="*/ 3857670 h 4405856"/>
                <a:gd name="connsiteX182" fmla="*/ 4303987 w 5012935"/>
                <a:gd name="connsiteY182" fmla="*/ 3827508 h 4405856"/>
                <a:gd name="connsiteX183" fmla="*/ 4337324 w 5012935"/>
                <a:gd name="connsiteY183" fmla="*/ 3817983 h 4405856"/>
                <a:gd name="connsiteX184" fmla="*/ 4315099 w 5012935"/>
                <a:gd name="connsiteY184" fmla="*/ 3781470 h 4405856"/>
                <a:gd name="connsiteX185" fmla="*/ 4353200 w 5012935"/>
                <a:gd name="connsiteY185" fmla="*/ 3776709 h 4405856"/>
                <a:gd name="connsiteX186" fmla="*/ 4359549 w 5012935"/>
                <a:gd name="connsiteY186" fmla="*/ 3743370 h 4405856"/>
                <a:gd name="connsiteX187" fmla="*/ 4421463 w 5012935"/>
                <a:gd name="connsiteY187" fmla="*/ 3752897 h 4405856"/>
                <a:gd name="connsiteX188" fmla="*/ 4454576 w 5012935"/>
                <a:gd name="connsiteY188" fmla="*/ 3768089 h 4405856"/>
                <a:gd name="connsiteX189" fmla="*/ 4420783 w 5012935"/>
                <a:gd name="connsiteY189" fmla="*/ 3809137 h 4405856"/>
                <a:gd name="connsiteX190" fmla="*/ 4459791 w 5012935"/>
                <a:gd name="connsiteY190" fmla="*/ 3916633 h 4405856"/>
                <a:gd name="connsiteX191" fmla="*/ 4512178 w 5012935"/>
                <a:gd name="connsiteY191" fmla="*/ 3947931 h 4405856"/>
                <a:gd name="connsiteX192" fmla="*/ 4564112 w 5012935"/>
                <a:gd name="connsiteY192" fmla="*/ 3905749 h 4405856"/>
                <a:gd name="connsiteX193" fmla="*/ 4649837 w 5012935"/>
                <a:gd name="connsiteY193" fmla="*/ 3857216 h 4405856"/>
                <a:gd name="connsiteX194" fmla="*/ 4632601 w 5012935"/>
                <a:gd name="connsiteY194" fmla="*/ 3768315 h 4405856"/>
                <a:gd name="connsiteX195" fmla="*/ 4709935 w 5012935"/>
                <a:gd name="connsiteY195" fmla="*/ 3635646 h 4405856"/>
                <a:gd name="connsiteX196" fmla="*/ 5002489 w 5012935"/>
                <a:gd name="connsiteY196" fmla="*/ 3302498 h 4405856"/>
                <a:gd name="connsiteX197" fmla="*/ 4921072 w 5012935"/>
                <a:gd name="connsiteY197" fmla="*/ 3293426 h 4405856"/>
                <a:gd name="connsiteX198" fmla="*/ 4925609 w 5012935"/>
                <a:gd name="connsiteY198" fmla="*/ 3201578 h 4405856"/>
                <a:gd name="connsiteX199" fmla="*/ 4876622 w 5012935"/>
                <a:gd name="connsiteY199" fmla="*/ 3176406 h 4405856"/>
                <a:gd name="connsiteX200" fmla="*/ 4792485 w 5012935"/>
                <a:gd name="connsiteY200" fmla="*/ 3207928 h 4405856"/>
                <a:gd name="connsiteX201" fmla="*/ 4755746 w 5012935"/>
                <a:gd name="connsiteY201" fmla="*/ 3171643 h 4405856"/>
                <a:gd name="connsiteX202" fmla="*/ 4800423 w 5012935"/>
                <a:gd name="connsiteY202" fmla="*/ 3148738 h 4405856"/>
                <a:gd name="connsiteX203" fmla="*/ 4671156 w 5012935"/>
                <a:gd name="connsiteY203" fmla="*/ 2935559 h 4405856"/>
                <a:gd name="connsiteX204" fmla="*/ 4686122 w 5012935"/>
                <a:gd name="connsiteY204" fmla="*/ 2905396 h 4405856"/>
                <a:gd name="connsiteX205" fmla="*/ 4662537 w 5012935"/>
                <a:gd name="connsiteY205" fmla="*/ 2789736 h 4405856"/>
                <a:gd name="connsiteX206" fmla="*/ 4503788 w 5012935"/>
                <a:gd name="connsiteY206" fmla="*/ 2778850 h 4405856"/>
                <a:gd name="connsiteX207" fmla="*/ 4470450 w 5012935"/>
                <a:gd name="connsiteY207" fmla="*/ 2827608 h 4405856"/>
                <a:gd name="connsiteX208" fmla="*/ 4381550 w 5012935"/>
                <a:gd name="connsiteY208" fmla="*/ 2842124 h 4405856"/>
                <a:gd name="connsiteX209" fmla="*/ 4387900 w 5012935"/>
                <a:gd name="connsiteY209" fmla="*/ 2820125 h 4405856"/>
                <a:gd name="connsiteX210" fmla="*/ 4334378 w 5012935"/>
                <a:gd name="connsiteY210" fmla="*/ 2804024 h 4405856"/>
                <a:gd name="connsiteX211" fmla="*/ 4309659 w 5012935"/>
                <a:gd name="connsiteY211" fmla="*/ 2638923 h 4405856"/>
                <a:gd name="connsiteX212" fmla="*/ 4029352 w 5012935"/>
                <a:gd name="connsiteY212" fmla="*/ 2572248 h 4405856"/>
                <a:gd name="connsiteX213" fmla="*/ 3893053 w 5012935"/>
                <a:gd name="connsiteY213" fmla="*/ 2615564 h 4405856"/>
                <a:gd name="connsiteX214" fmla="*/ 3761064 w 5012935"/>
                <a:gd name="connsiteY214" fmla="*/ 2608080 h 4405856"/>
                <a:gd name="connsiteX215" fmla="*/ 3628621 w 5012935"/>
                <a:gd name="connsiteY215" fmla="*/ 2497182 h 4405856"/>
                <a:gd name="connsiteX216" fmla="*/ 3415443 w 5012935"/>
                <a:gd name="connsiteY216" fmla="*/ 2193969 h 4405856"/>
                <a:gd name="connsiteX217" fmla="*/ 3016981 w 5012935"/>
                <a:gd name="connsiteY217" fmla="*/ 2054496 h 4405856"/>
                <a:gd name="connsiteX218" fmla="*/ 2780443 w 5012935"/>
                <a:gd name="connsiteY218" fmla="*/ 1741532 h 4405856"/>
                <a:gd name="connsiteX219" fmla="*/ 2814234 w 5012935"/>
                <a:gd name="connsiteY219" fmla="*/ 1716586 h 4405856"/>
                <a:gd name="connsiteX220" fmla="*/ 2873878 w 5012935"/>
                <a:gd name="connsiteY220" fmla="*/ 1799589 h 4405856"/>
                <a:gd name="connsiteX221" fmla="*/ 2894062 w 5012935"/>
                <a:gd name="connsiteY221" fmla="*/ 1782126 h 4405856"/>
                <a:gd name="connsiteX222" fmla="*/ 2937152 w 5012935"/>
                <a:gd name="connsiteY222" fmla="*/ 1812970 h 4405856"/>
                <a:gd name="connsiteX223" fmla="*/ 3025825 w 5012935"/>
                <a:gd name="connsiteY223" fmla="*/ 1759221 h 4405856"/>
                <a:gd name="connsiteX224" fmla="*/ 3041927 w 5012935"/>
                <a:gd name="connsiteY224" fmla="*/ 1738811 h 4405856"/>
                <a:gd name="connsiteX225" fmla="*/ 3100210 w 5012935"/>
                <a:gd name="connsiteY225" fmla="*/ 1739037 h 4405856"/>
                <a:gd name="connsiteX226" fmla="*/ 3116313 w 5012935"/>
                <a:gd name="connsiteY226" fmla="*/ 1705927 h 4405856"/>
                <a:gd name="connsiteX227" fmla="*/ 3097489 w 5012935"/>
                <a:gd name="connsiteY227" fmla="*/ 1680300 h 4405856"/>
                <a:gd name="connsiteX228" fmla="*/ 3030361 w 5012935"/>
                <a:gd name="connsiteY228" fmla="*/ 1700257 h 4405856"/>
                <a:gd name="connsiteX229" fmla="*/ 3008589 w 5012935"/>
                <a:gd name="connsiteY229" fmla="*/ 1646736 h 4405856"/>
                <a:gd name="connsiteX230" fmla="*/ 3029907 w 5012935"/>
                <a:gd name="connsiteY230" fmla="*/ 1617026 h 4405856"/>
                <a:gd name="connsiteX231" fmla="*/ 2973437 w 5012935"/>
                <a:gd name="connsiteY231" fmla="*/ 1513612 h 4405856"/>
                <a:gd name="connsiteX232" fmla="*/ 2924906 w 5012935"/>
                <a:gd name="connsiteY232" fmla="*/ 1552393 h 4405856"/>
                <a:gd name="connsiteX233" fmla="*/ 2835551 w 5012935"/>
                <a:gd name="connsiteY233" fmla="*/ 1497737 h 4405856"/>
                <a:gd name="connsiteX234" fmla="*/ 2887485 w 5012935"/>
                <a:gd name="connsiteY234" fmla="*/ 1405208 h 4405856"/>
                <a:gd name="connsiteX235" fmla="*/ 2844623 w 5012935"/>
                <a:gd name="connsiteY235" fmla="*/ 1284105 h 4405856"/>
                <a:gd name="connsiteX236" fmla="*/ 2859364 w 5012935"/>
                <a:gd name="connsiteY236" fmla="*/ 1160053 h 4405856"/>
                <a:gd name="connsiteX237" fmla="*/ 2954614 w 5012935"/>
                <a:gd name="connsiteY237" fmla="*/ 1086348 h 4405856"/>
                <a:gd name="connsiteX238" fmla="*/ 3059843 w 5012935"/>
                <a:gd name="connsiteY238" fmla="*/ 1063896 h 4405856"/>
                <a:gd name="connsiteX239" fmla="*/ 2996796 w 5012935"/>
                <a:gd name="connsiteY239" fmla="*/ 974089 h 4405856"/>
                <a:gd name="connsiteX240" fmla="*/ 2979560 w 5012935"/>
                <a:gd name="connsiteY240" fmla="*/ 1018766 h 4405856"/>
                <a:gd name="connsiteX241" fmla="*/ 2936245 w 5012935"/>
                <a:gd name="connsiteY241" fmla="*/ 971595 h 4405856"/>
                <a:gd name="connsiteX242" fmla="*/ 2957563 w 5012935"/>
                <a:gd name="connsiteY242" fmla="*/ 886323 h 4405856"/>
                <a:gd name="connsiteX243" fmla="*/ 3030587 w 5012935"/>
                <a:gd name="connsiteY243" fmla="*/ 789032 h 4405856"/>
                <a:gd name="connsiteX244" fmla="*/ 3013578 w 5012935"/>
                <a:gd name="connsiteY244" fmla="*/ 682443 h 4405856"/>
                <a:gd name="connsiteX245" fmla="*/ 2842356 w 5012935"/>
                <a:gd name="connsiteY245" fmla="*/ 692194 h 4405856"/>
                <a:gd name="connsiteX246" fmla="*/ 2823078 w 5012935"/>
                <a:gd name="connsiteY246" fmla="*/ 734831 h 4405856"/>
                <a:gd name="connsiteX247" fmla="*/ 2790875 w 5012935"/>
                <a:gd name="connsiteY247" fmla="*/ 667248 h 4405856"/>
                <a:gd name="connsiteX248" fmla="*/ 2761165 w 5012935"/>
                <a:gd name="connsiteY248" fmla="*/ 707616 h 4405856"/>
                <a:gd name="connsiteX249" fmla="*/ 2575656 w 5012935"/>
                <a:gd name="connsiteY249" fmla="*/ 741180 h 4405856"/>
                <a:gd name="connsiteX0" fmla="*/ 2578333 w 5015612"/>
                <a:gd name="connsiteY0" fmla="*/ 741180 h 4405856"/>
                <a:gd name="connsiteX1" fmla="*/ 2252214 w 5015612"/>
                <a:gd name="connsiteY1" fmla="*/ 583337 h 4405856"/>
                <a:gd name="connsiteX2" fmla="*/ 2292126 w 5015612"/>
                <a:gd name="connsiteY2" fmla="*/ 433432 h 4405856"/>
                <a:gd name="connsiteX3" fmla="*/ 2238152 w 5015612"/>
                <a:gd name="connsiteY3" fmla="*/ 423907 h 4405856"/>
                <a:gd name="connsiteX4" fmla="*/ 2234977 w 5015612"/>
                <a:gd name="connsiteY4" fmla="*/ 395333 h 4405856"/>
                <a:gd name="connsiteX5" fmla="*/ 2279427 w 5015612"/>
                <a:gd name="connsiteY5" fmla="*/ 403270 h 4405856"/>
                <a:gd name="connsiteX6" fmla="*/ 2222277 w 5015612"/>
                <a:gd name="connsiteY6" fmla="*/ 315957 h 4405856"/>
                <a:gd name="connsiteX7" fmla="*/ 2233389 w 5015612"/>
                <a:gd name="connsiteY7" fmla="*/ 355645 h 4405856"/>
                <a:gd name="connsiteX8" fmla="*/ 2181001 w 5015612"/>
                <a:gd name="connsiteY8" fmla="*/ 320720 h 4405856"/>
                <a:gd name="connsiteX9" fmla="*/ 2201639 w 5015612"/>
                <a:gd name="connsiteY9" fmla="*/ 287383 h 4405856"/>
                <a:gd name="connsiteX10" fmla="*/ 2166714 w 5015612"/>
                <a:gd name="connsiteY10" fmla="*/ 225472 h 4405856"/>
                <a:gd name="connsiteX11" fmla="*/ 2200051 w 5015612"/>
                <a:gd name="connsiteY11" fmla="*/ 227061 h 4405856"/>
                <a:gd name="connsiteX12" fmla="*/ 2157189 w 5015612"/>
                <a:gd name="connsiteY12" fmla="*/ 133398 h 4405856"/>
                <a:gd name="connsiteX13" fmla="*/ 2131790 w 5015612"/>
                <a:gd name="connsiteY13" fmla="*/ 131810 h 4405856"/>
                <a:gd name="connsiteX14" fmla="*/ 2120677 w 5015612"/>
                <a:gd name="connsiteY14" fmla="*/ 84185 h 4405856"/>
                <a:gd name="connsiteX15" fmla="*/ 2152426 w 5015612"/>
                <a:gd name="connsiteY15" fmla="*/ 66723 h 4405856"/>
                <a:gd name="connsiteX16" fmla="*/ 2147664 w 5015612"/>
                <a:gd name="connsiteY16" fmla="*/ 23861 h 4405856"/>
                <a:gd name="connsiteX17" fmla="*/ 2088927 w 5015612"/>
                <a:gd name="connsiteY17" fmla="*/ 28624 h 4405856"/>
                <a:gd name="connsiteX18" fmla="*/ 1895252 w 5015612"/>
                <a:gd name="connsiteY18" fmla="*/ 127049 h 4405856"/>
                <a:gd name="connsiteX19" fmla="*/ 1860327 w 5015612"/>
                <a:gd name="connsiteY19" fmla="*/ 252462 h 4405856"/>
                <a:gd name="connsiteX20" fmla="*/ 1865089 w 5015612"/>
                <a:gd name="connsiteY20" fmla="*/ 288974 h 4405856"/>
                <a:gd name="connsiteX21" fmla="*/ 1836514 w 5015612"/>
                <a:gd name="connsiteY21" fmla="*/ 303261 h 4405856"/>
                <a:gd name="connsiteX22" fmla="*/ 1904776 w 5015612"/>
                <a:gd name="connsiteY22" fmla="*/ 482645 h 4405856"/>
                <a:gd name="connsiteX23" fmla="*/ 1817465 w 5015612"/>
                <a:gd name="connsiteY23" fmla="*/ 400099 h 4405856"/>
                <a:gd name="connsiteX24" fmla="*/ 1766664 w 5015612"/>
                <a:gd name="connsiteY24" fmla="*/ 366762 h 4405856"/>
                <a:gd name="connsiteX25" fmla="*/ 1738089 w 5015612"/>
                <a:gd name="connsiteY25" fmla="*/ 401687 h 4405856"/>
                <a:gd name="connsiteX26" fmla="*/ 1736502 w 5015612"/>
                <a:gd name="connsiteY26" fmla="*/ 515987 h 4405856"/>
                <a:gd name="connsiteX27" fmla="*/ 1750789 w 5015612"/>
                <a:gd name="connsiteY27" fmla="*/ 612820 h 4405856"/>
                <a:gd name="connsiteX28" fmla="*/ 1668239 w 5015612"/>
                <a:gd name="connsiteY28" fmla="*/ 620761 h 4405856"/>
                <a:gd name="connsiteX29" fmla="*/ 1692052 w 5015612"/>
                <a:gd name="connsiteY29" fmla="*/ 590598 h 4405856"/>
                <a:gd name="connsiteX30" fmla="*/ 1628552 w 5015612"/>
                <a:gd name="connsiteY30" fmla="*/ 547736 h 4405856"/>
                <a:gd name="connsiteX31" fmla="*/ 1587277 w 5015612"/>
                <a:gd name="connsiteY31" fmla="*/ 501699 h 4405856"/>
                <a:gd name="connsiteX32" fmla="*/ 1538064 w 5015612"/>
                <a:gd name="connsiteY32" fmla="*/ 512811 h 4405856"/>
                <a:gd name="connsiteX33" fmla="*/ 1566639 w 5015612"/>
                <a:gd name="connsiteY33" fmla="*/ 446136 h 4405856"/>
                <a:gd name="connsiteX34" fmla="*/ 1536476 w 5015612"/>
                <a:gd name="connsiteY34" fmla="*/ 481062 h 4405856"/>
                <a:gd name="connsiteX35" fmla="*/ 1503139 w 5015612"/>
                <a:gd name="connsiteY35" fmla="*/ 423911 h 4405856"/>
                <a:gd name="connsiteX36" fmla="*/ 1484089 w 5015612"/>
                <a:gd name="connsiteY36" fmla="*/ 417561 h 4405856"/>
                <a:gd name="connsiteX37" fmla="*/ 1482502 w 5015612"/>
                <a:gd name="connsiteY37" fmla="*/ 376287 h 4405856"/>
                <a:gd name="connsiteX38" fmla="*/ 1447577 w 5015612"/>
                <a:gd name="connsiteY38" fmla="*/ 273100 h 4405856"/>
                <a:gd name="connsiteX39" fmla="*/ 1407889 w 5015612"/>
                <a:gd name="connsiteY39" fmla="*/ 219123 h 4405856"/>
                <a:gd name="connsiteX40" fmla="*/ 1484090 w 5015612"/>
                <a:gd name="connsiteY40" fmla="*/ 282624 h 4405856"/>
                <a:gd name="connsiteX41" fmla="*/ 1542828 w 5015612"/>
                <a:gd name="connsiteY41" fmla="*/ 320723 h 4405856"/>
                <a:gd name="connsiteX42" fmla="*/ 1566639 w 5015612"/>
                <a:gd name="connsiteY42" fmla="*/ 281036 h 4405856"/>
                <a:gd name="connsiteX43" fmla="*/ 1585689 w 5015612"/>
                <a:gd name="connsiteY43" fmla="*/ 215949 h 4405856"/>
                <a:gd name="connsiteX44" fmla="*/ 1547589 w 5015612"/>
                <a:gd name="connsiteY44" fmla="*/ 185786 h 4405856"/>
                <a:gd name="connsiteX45" fmla="*/ 1574577 w 5015612"/>
                <a:gd name="connsiteY45" fmla="*/ 144511 h 4405856"/>
                <a:gd name="connsiteX46" fmla="*/ 1526952 w 5015612"/>
                <a:gd name="connsiteY46" fmla="*/ 50848 h 4405856"/>
                <a:gd name="connsiteX47" fmla="*/ 1509489 w 5015612"/>
                <a:gd name="connsiteY47" fmla="*/ 6399 h 4405856"/>
                <a:gd name="connsiteX48" fmla="*/ 1372964 w 5015612"/>
                <a:gd name="connsiteY48" fmla="*/ 120699 h 4405856"/>
                <a:gd name="connsiteX49" fmla="*/ 1311051 w 5015612"/>
                <a:gd name="connsiteY49" fmla="*/ 115936 h 4405856"/>
                <a:gd name="connsiteX50" fmla="*/ 1298352 w 5015612"/>
                <a:gd name="connsiteY50" fmla="*/ 57199 h 4405856"/>
                <a:gd name="connsiteX51" fmla="*/ 1212627 w 5015612"/>
                <a:gd name="connsiteY51" fmla="*/ 104824 h 4405856"/>
                <a:gd name="connsiteX52" fmla="*/ 1149127 w 5015612"/>
                <a:gd name="connsiteY52" fmla="*/ 139748 h 4405856"/>
                <a:gd name="connsiteX53" fmla="*/ 1053876 w 5015612"/>
                <a:gd name="connsiteY53" fmla="*/ 147686 h 4405856"/>
                <a:gd name="connsiteX54" fmla="*/ 1031652 w 5015612"/>
                <a:gd name="connsiteY54" fmla="*/ 177849 h 4405856"/>
                <a:gd name="connsiteX55" fmla="*/ 995139 w 5015612"/>
                <a:gd name="connsiteY55" fmla="*/ 201661 h 4405856"/>
                <a:gd name="connsiteX56" fmla="*/ 1030065 w 5015612"/>
                <a:gd name="connsiteY56" fmla="*/ 288974 h 4405856"/>
                <a:gd name="connsiteX57" fmla="*/ 897396 w 5015612"/>
                <a:gd name="connsiteY57" fmla="*/ 542516 h 4405856"/>
                <a:gd name="connsiteX58" fmla="*/ 843421 w 5015612"/>
                <a:gd name="connsiteY58" fmla="*/ 580843 h 4405856"/>
                <a:gd name="connsiteX59" fmla="*/ 915312 w 5015612"/>
                <a:gd name="connsiteY59" fmla="*/ 633231 h 4405856"/>
                <a:gd name="connsiteX60" fmla="*/ 878346 w 5015612"/>
                <a:gd name="connsiteY60" fmla="*/ 673825 h 4405856"/>
                <a:gd name="connsiteX61" fmla="*/ 895809 w 5015612"/>
                <a:gd name="connsiteY61" fmla="*/ 720316 h 4405856"/>
                <a:gd name="connsiteX62" fmla="*/ 827092 w 5015612"/>
                <a:gd name="connsiteY62" fmla="*/ 701719 h 4405856"/>
                <a:gd name="connsiteX63" fmla="*/ 771984 w 5015612"/>
                <a:gd name="connsiteY63" fmla="*/ 726665 h 4405856"/>
                <a:gd name="connsiteX64" fmla="*/ 705082 w 5015612"/>
                <a:gd name="connsiteY64" fmla="*/ 695143 h 4405856"/>
                <a:gd name="connsiteX65" fmla="*/ 706670 w 5015612"/>
                <a:gd name="connsiteY65" fmla="*/ 652734 h 4405856"/>
                <a:gd name="connsiteX66" fmla="*/ 595091 w 5015612"/>
                <a:gd name="connsiteY66" fmla="*/ 675412 h 4405856"/>
                <a:gd name="connsiteX67" fmla="*/ 585340 w 5015612"/>
                <a:gd name="connsiteY67" fmla="*/ 760457 h 4405856"/>
                <a:gd name="connsiteX68" fmla="*/ 506192 w 5015612"/>
                <a:gd name="connsiteY68" fmla="*/ 865236 h 4405856"/>
                <a:gd name="connsiteX69" fmla="*/ 420467 w 5015612"/>
                <a:gd name="connsiteY69" fmla="*/ 828724 h 4405856"/>
                <a:gd name="connsiteX70" fmla="*/ 395067 w 5015612"/>
                <a:gd name="connsiteY70" fmla="*/ 869999 h 4405856"/>
                <a:gd name="connsiteX71" fmla="*/ 329980 w 5015612"/>
                <a:gd name="connsiteY71" fmla="*/ 812848 h 4405856"/>
                <a:gd name="connsiteX72" fmla="*/ 304581 w 5015612"/>
                <a:gd name="connsiteY72" fmla="*/ 881111 h 4405856"/>
                <a:gd name="connsiteX73" fmla="*/ 245843 w 5015612"/>
                <a:gd name="connsiteY73" fmla="*/ 873173 h 4405856"/>
                <a:gd name="connsiteX74" fmla="*/ 206155 w 5015612"/>
                <a:gd name="connsiteY74" fmla="*/ 787449 h 4405856"/>
                <a:gd name="connsiteX75" fmla="*/ 25181 w 5015612"/>
                <a:gd name="connsiteY75" fmla="*/ 917623 h 4405856"/>
                <a:gd name="connsiteX76" fmla="*/ 26769 w 5015612"/>
                <a:gd name="connsiteY76" fmla="*/ 970011 h 4405856"/>
                <a:gd name="connsiteX77" fmla="*/ 10894 w 5015612"/>
                <a:gd name="connsiteY77" fmla="*/ 996999 h 4405856"/>
                <a:gd name="connsiteX78" fmla="*/ 37881 w 5015612"/>
                <a:gd name="connsiteY78" fmla="*/ 1022399 h 4405856"/>
                <a:gd name="connsiteX79" fmla="*/ 7719 w 5015612"/>
                <a:gd name="connsiteY79" fmla="*/ 1043037 h 4405856"/>
                <a:gd name="connsiteX80" fmla="*/ 168057 w 5015612"/>
                <a:gd name="connsiteY80" fmla="*/ 1135111 h 4405856"/>
                <a:gd name="connsiteX81" fmla="*/ 158533 w 5015612"/>
                <a:gd name="connsiteY81" fmla="*/ 1263698 h 4405856"/>
                <a:gd name="connsiteX82" fmla="*/ 215683 w 5015612"/>
                <a:gd name="connsiteY82" fmla="*/ 1289099 h 4405856"/>
                <a:gd name="connsiteX83" fmla="*/ 202984 w 5015612"/>
                <a:gd name="connsiteY83" fmla="*/ 1354186 h 4405856"/>
                <a:gd name="connsiteX84" fmla="*/ 268071 w 5015612"/>
                <a:gd name="connsiteY84" fmla="*/ 1362124 h 4405856"/>
                <a:gd name="connsiteX85" fmla="*/ 319546 w 5015612"/>
                <a:gd name="connsiteY85" fmla="*/ 1394776 h 4405856"/>
                <a:gd name="connsiteX86" fmla="*/ 228383 w 5015612"/>
                <a:gd name="connsiteY86" fmla="*/ 1622474 h 4405856"/>
                <a:gd name="connsiteX87" fmla="*/ 177583 w 5015612"/>
                <a:gd name="connsiteY87" fmla="*/ 1687561 h 4405856"/>
                <a:gd name="connsiteX88" fmla="*/ 172820 w 5015612"/>
                <a:gd name="connsiteY88" fmla="*/ 1743123 h 4405856"/>
                <a:gd name="connsiteX89" fmla="*/ 139483 w 5015612"/>
                <a:gd name="connsiteY89" fmla="*/ 1738361 h 4405856"/>
                <a:gd name="connsiteX90" fmla="*/ 141071 w 5015612"/>
                <a:gd name="connsiteY90" fmla="*/ 1798686 h 4405856"/>
                <a:gd name="connsiteX91" fmla="*/ 63283 w 5015612"/>
                <a:gd name="connsiteY91" fmla="*/ 1636761 h 4405856"/>
                <a:gd name="connsiteX92" fmla="*/ 14070 w 5015612"/>
                <a:gd name="connsiteY92" fmla="*/ 1633586 h 4405856"/>
                <a:gd name="connsiteX93" fmla="*/ 341317 w 5015612"/>
                <a:gd name="connsiteY93" fmla="*/ 1923414 h 4405856"/>
                <a:gd name="connsiteX94" fmla="*/ 211370 w 5015612"/>
                <a:gd name="connsiteY94" fmla="*/ 2239100 h 4405856"/>
                <a:gd name="connsiteX95" fmla="*/ 198897 w 5015612"/>
                <a:gd name="connsiteY95" fmla="*/ 2428239 h 4405856"/>
                <a:gd name="connsiteX96" fmla="*/ 879480 w 5015612"/>
                <a:gd name="connsiteY96" fmla="*/ 2440939 h 4405856"/>
                <a:gd name="connsiteX97" fmla="*/ 915766 w 5015612"/>
                <a:gd name="connsiteY97" fmla="*/ 2557053 h 4405856"/>
                <a:gd name="connsiteX98" fmla="*/ 937537 w 5015612"/>
                <a:gd name="connsiteY98" fmla="*/ 2622368 h 4405856"/>
                <a:gd name="connsiteX99" fmla="*/ 944795 w 5015612"/>
                <a:gd name="connsiteY99" fmla="*/ 2644139 h 4405856"/>
                <a:gd name="connsiteX100" fmla="*/ 966566 w 5015612"/>
                <a:gd name="connsiteY100" fmla="*/ 2687682 h 4405856"/>
                <a:gd name="connsiteX101" fmla="*/ 988337 w 5015612"/>
                <a:gd name="connsiteY101" fmla="*/ 2738482 h 4405856"/>
                <a:gd name="connsiteX102" fmla="*/ 995595 w 5015612"/>
                <a:gd name="connsiteY102" fmla="*/ 2767511 h 4405856"/>
                <a:gd name="connsiteX103" fmla="*/ 1031880 w 5015612"/>
                <a:gd name="connsiteY103" fmla="*/ 2818311 h 4405856"/>
                <a:gd name="connsiteX104" fmla="*/ 1053652 w 5015612"/>
                <a:gd name="connsiteY104" fmla="*/ 2876368 h 4405856"/>
                <a:gd name="connsiteX105" fmla="*/ 1075423 w 5015612"/>
                <a:gd name="connsiteY105" fmla="*/ 2898139 h 4405856"/>
                <a:gd name="connsiteX106" fmla="*/ 1111709 w 5015612"/>
                <a:gd name="connsiteY106" fmla="*/ 2970711 h 4405856"/>
                <a:gd name="connsiteX107" fmla="*/ 1147995 w 5015612"/>
                <a:gd name="connsiteY107" fmla="*/ 3021511 h 4405856"/>
                <a:gd name="connsiteX108" fmla="*/ 1155252 w 5015612"/>
                <a:gd name="connsiteY108" fmla="*/ 3043282 h 4405856"/>
                <a:gd name="connsiteX109" fmla="*/ 1206052 w 5015612"/>
                <a:gd name="connsiteY109" fmla="*/ 3108596 h 4405856"/>
                <a:gd name="connsiteX110" fmla="*/ 1235080 w 5015612"/>
                <a:gd name="connsiteY110" fmla="*/ 3173911 h 4405856"/>
                <a:gd name="connsiteX111" fmla="*/ 1256852 w 5015612"/>
                <a:gd name="connsiteY111" fmla="*/ 3202939 h 4405856"/>
                <a:gd name="connsiteX112" fmla="*/ 1271366 w 5015612"/>
                <a:gd name="connsiteY112" fmla="*/ 3260996 h 4405856"/>
                <a:gd name="connsiteX113" fmla="*/ 1278623 w 5015612"/>
                <a:gd name="connsiteY113" fmla="*/ 3282768 h 4405856"/>
                <a:gd name="connsiteX114" fmla="*/ 1285880 w 5015612"/>
                <a:gd name="connsiteY114" fmla="*/ 3311796 h 4405856"/>
                <a:gd name="connsiteX115" fmla="*/ 1293137 w 5015612"/>
                <a:gd name="connsiteY115" fmla="*/ 3377111 h 4405856"/>
                <a:gd name="connsiteX116" fmla="*/ 1314909 w 5015612"/>
                <a:gd name="connsiteY116" fmla="*/ 3435168 h 4405856"/>
                <a:gd name="connsiteX117" fmla="*/ 1343937 w 5015612"/>
                <a:gd name="connsiteY117" fmla="*/ 3478711 h 4405856"/>
                <a:gd name="connsiteX118" fmla="*/ 1372966 w 5015612"/>
                <a:gd name="connsiteY118" fmla="*/ 3529511 h 4405856"/>
                <a:gd name="connsiteX119" fmla="*/ 1401995 w 5015612"/>
                <a:gd name="connsiteY119" fmla="*/ 3551282 h 4405856"/>
                <a:gd name="connsiteX120" fmla="*/ 1445537 w 5015612"/>
                <a:gd name="connsiteY120" fmla="*/ 3594825 h 4405856"/>
                <a:gd name="connsiteX121" fmla="*/ 1474566 w 5015612"/>
                <a:gd name="connsiteY121" fmla="*/ 3616596 h 4405856"/>
                <a:gd name="connsiteX122" fmla="*/ 1510852 w 5015612"/>
                <a:gd name="connsiteY122" fmla="*/ 3660139 h 4405856"/>
                <a:gd name="connsiteX123" fmla="*/ 1539880 w 5015612"/>
                <a:gd name="connsiteY123" fmla="*/ 3681911 h 4405856"/>
                <a:gd name="connsiteX124" fmla="*/ 1612452 w 5015612"/>
                <a:gd name="connsiteY124" fmla="*/ 3747225 h 4405856"/>
                <a:gd name="connsiteX125" fmla="*/ 1648737 w 5015612"/>
                <a:gd name="connsiteY125" fmla="*/ 3790768 h 4405856"/>
                <a:gd name="connsiteX126" fmla="*/ 1670509 w 5015612"/>
                <a:gd name="connsiteY126" fmla="*/ 3805282 h 4405856"/>
                <a:gd name="connsiteX127" fmla="*/ 1706795 w 5015612"/>
                <a:gd name="connsiteY127" fmla="*/ 3848825 h 4405856"/>
                <a:gd name="connsiteX128" fmla="*/ 1735823 w 5015612"/>
                <a:gd name="connsiteY128" fmla="*/ 3870596 h 4405856"/>
                <a:gd name="connsiteX129" fmla="*/ 1830166 w 5015612"/>
                <a:gd name="connsiteY129" fmla="*/ 3914139 h 4405856"/>
                <a:gd name="connsiteX130" fmla="*/ 2280109 w 5015612"/>
                <a:gd name="connsiteY130" fmla="*/ 3899625 h 4405856"/>
                <a:gd name="connsiteX131" fmla="*/ 2330909 w 5015612"/>
                <a:gd name="connsiteY131" fmla="*/ 3885111 h 4405856"/>
                <a:gd name="connsiteX132" fmla="*/ 2417995 w 5015612"/>
                <a:gd name="connsiteY132" fmla="*/ 3877853 h 4405856"/>
                <a:gd name="connsiteX133" fmla="*/ 2497823 w 5015612"/>
                <a:gd name="connsiteY133" fmla="*/ 3863339 h 4405856"/>
                <a:gd name="connsiteX134" fmla="*/ 2555880 w 5015612"/>
                <a:gd name="connsiteY134" fmla="*/ 3856082 h 4405856"/>
                <a:gd name="connsiteX135" fmla="*/ 2584909 w 5015612"/>
                <a:gd name="connsiteY135" fmla="*/ 3841568 h 4405856"/>
                <a:gd name="connsiteX136" fmla="*/ 2650223 w 5015612"/>
                <a:gd name="connsiteY136" fmla="*/ 3819796 h 4405856"/>
                <a:gd name="connsiteX137" fmla="*/ 2686509 w 5015612"/>
                <a:gd name="connsiteY137" fmla="*/ 3805282 h 4405856"/>
                <a:gd name="connsiteX138" fmla="*/ 2788109 w 5015612"/>
                <a:gd name="connsiteY138" fmla="*/ 3790768 h 4405856"/>
                <a:gd name="connsiteX139" fmla="*/ 2817137 w 5015612"/>
                <a:gd name="connsiteY139" fmla="*/ 3783511 h 4405856"/>
                <a:gd name="connsiteX140" fmla="*/ 3437623 w 5015612"/>
                <a:gd name="connsiteY140" fmla="*/ 4130265 h 4405856"/>
                <a:gd name="connsiteX141" fmla="*/ 3524027 w 5015612"/>
                <a:gd name="connsiteY141" fmla="*/ 4316455 h 4405856"/>
                <a:gd name="connsiteX142" fmla="*/ 3584352 w 5015612"/>
                <a:gd name="connsiteY142" fmla="*/ 4375193 h 4405856"/>
                <a:gd name="connsiteX143" fmla="*/ 3595464 w 5015612"/>
                <a:gd name="connsiteY143" fmla="*/ 4345030 h 4405856"/>
                <a:gd name="connsiteX144" fmla="*/ 3641502 w 5015612"/>
                <a:gd name="connsiteY144" fmla="*/ 4318042 h 4405856"/>
                <a:gd name="connsiteX145" fmla="*/ 3692302 w 5015612"/>
                <a:gd name="connsiteY145" fmla="*/ 4391068 h 4405856"/>
                <a:gd name="connsiteX146" fmla="*/ 3741515 w 5015612"/>
                <a:gd name="connsiteY146" fmla="*/ 4394243 h 4405856"/>
                <a:gd name="connsiteX147" fmla="*/ 3697064 w 5015612"/>
                <a:gd name="connsiteY147" fmla="*/ 4300581 h 4405856"/>
                <a:gd name="connsiteX148" fmla="*/ 3654202 w 5015612"/>
                <a:gd name="connsiteY148" fmla="*/ 4232318 h 4405856"/>
                <a:gd name="connsiteX149" fmla="*/ 3697065 w 5015612"/>
                <a:gd name="connsiteY149" fmla="*/ 4216442 h 4405856"/>
                <a:gd name="connsiteX150" fmla="*/ 3678014 w 5015612"/>
                <a:gd name="connsiteY150" fmla="*/ 4175168 h 4405856"/>
                <a:gd name="connsiteX151" fmla="*/ 3730402 w 5015612"/>
                <a:gd name="connsiteY151" fmla="*/ 4184693 h 4405856"/>
                <a:gd name="connsiteX152" fmla="*/ 3709765 w 5015612"/>
                <a:gd name="connsiteY152" fmla="*/ 4151355 h 4405856"/>
                <a:gd name="connsiteX153" fmla="*/ 3731084 w 5015612"/>
                <a:gd name="connsiteY153" fmla="*/ 4134801 h 4405856"/>
                <a:gd name="connsiteX154" fmla="*/ 3852187 w 5015612"/>
                <a:gd name="connsiteY154" fmla="*/ 4220074 h 4405856"/>
                <a:gd name="connsiteX155" fmla="*/ 3887564 w 5015612"/>
                <a:gd name="connsiteY155" fmla="*/ 4206917 h 4405856"/>
                <a:gd name="connsiteX156" fmla="*/ 3939951 w 5015612"/>
                <a:gd name="connsiteY156" fmla="*/ 4272006 h 4405856"/>
                <a:gd name="connsiteX157" fmla="*/ 3960589 w 5015612"/>
                <a:gd name="connsiteY157" fmla="*/ 4330743 h 4405856"/>
                <a:gd name="connsiteX158" fmla="*/ 4068539 w 5015612"/>
                <a:gd name="connsiteY158" fmla="*/ 4349792 h 4405856"/>
                <a:gd name="connsiteX159" fmla="*/ 4008215 w 5015612"/>
                <a:gd name="connsiteY159" fmla="*/ 4283117 h 4405856"/>
                <a:gd name="connsiteX160" fmla="*/ 4005039 w 5015612"/>
                <a:gd name="connsiteY160" fmla="*/ 4214855 h 4405856"/>
                <a:gd name="connsiteX161" fmla="*/ 4059014 w 5015612"/>
                <a:gd name="connsiteY161" fmla="*/ 4270418 h 4405856"/>
                <a:gd name="connsiteX162" fmla="*/ 4108227 w 5015612"/>
                <a:gd name="connsiteY162" fmla="*/ 4275180 h 4405856"/>
                <a:gd name="connsiteX163" fmla="*/ 4101877 w 5015612"/>
                <a:gd name="connsiteY163" fmla="*/ 4225968 h 4405856"/>
                <a:gd name="connsiteX164" fmla="*/ 4162202 w 5015612"/>
                <a:gd name="connsiteY164" fmla="*/ 4230730 h 4405856"/>
                <a:gd name="connsiteX165" fmla="*/ 4224114 w 5015612"/>
                <a:gd name="connsiteY165" fmla="*/ 4273592 h 4405856"/>
                <a:gd name="connsiteX166" fmla="*/ 4255864 w 5015612"/>
                <a:gd name="connsiteY166" fmla="*/ 4260893 h 4405856"/>
                <a:gd name="connsiteX167" fmla="*/ 4249515 w 5015612"/>
                <a:gd name="connsiteY167" fmla="*/ 4225968 h 4405856"/>
                <a:gd name="connsiteX168" fmla="*/ 4290790 w 5015612"/>
                <a:gd name="connsiteY168" fmla="*/ 4202156 h 4405856"/>
                <a:gd name="connsiteX169" fmla="*/ 4374927 w 5015612"/>
                <a:gd name="connsiteY169" fmla="*/ 4259306 h 4405856"/>
                <a:gd name="connsiteX170" fmla="*/ 4392390 w 5015612"/>
                <a:gd name="connsiteY170" fmla="*/ 4157708 h 4405856"/>
                <a:gd name="connsiteX171" fmla="*/ 4366990 w 5015612"/>
                <a:gd name="connsiteY171" fmla="*/ 4135482 h 4405856"/>
                <a:gd name="connsiteX172" fmla="*/ 4293964 w 5015612"/>
                <a:gd name="connsiteY172" fmla="*/ 4092619 h 4405856"/>
                <a:gd name="connsiteX173" fmla="*/ 4316189 w 5015612"/>
                <a:gd name="connsiteY173" fmla="*/ 4067220 h 4405856"/>
                <a:gd name="connsiteX174" fmla="*/ 4336827 w 5015612"/>
                <a:gd name="connsiteY174" fmla="*/ 4044994 h 4405856"/>
                <a:gd name="connsiteX175" fmla="*/ 4390802 w 5015612"/>
                <a:gd name="connsiteY175" fmla="*/ 4076745 h 4405856"/>
                <a:gd name="connsiteX176" fmla="*/ 4397152 w 5015612"/>
                <a:gd name="connsiteY176" fmla="*/ 4032295 h 4405856"/>
                <a:gd name="connsiteX177" fmla="*/ 4341589 w 5015612"/>
                <a:gd name="connsiteY177" fmla="*/ 4008482 h 4405856"/>
                <a:gd name="connsiteX178" fmla="*/ 4340002 w 5015612"/>
                <a:gd name="connsiteY178" fmla="*/ 3998958 h 4405856"/>
                <a:gd name="connsiteX179" fmla="*/ 4327301 w 5015612"/>
                <a:gd name="connsiteY179" fmla="*/ 3960859 h 4405856"/>
                <a:gd name="connsiteX180" fmla="*/ 4333651 w 5015612"/>
                <a:gd name="connsiteY180" fmla="*/ 3913233 h 4405856"/>
                <a:gd name="connsiteX181" fmla="*/ 4344764 w 5015612"/>
                <a:gd name="connsiteY181" fmla="*/ 3857670 h 4405856"/>
                <a:gd name="connsiteX182" fmla="*/ 4306664 w 5015612"/>
                <a:gd name="connsiteY182" fmla="*/ 3827508 h 4405856"/>
                <a:gd name="connsiteX183" fmla="*/ 4340001 w 5015612"/>
                <a:gd name="connsiteY183" fmla="*/ 3817983 h 4405856"/>
                <a:gd name="connsiteX184" fmla="*/ 4317776 w 5015612"/>
                <a:gd name="connsiteY184" fmla="*/ 3781470 h 4405856"/>
                <a:gd name="connsiteX185" fmla="*/ 4355877 w 5015612"/>
                <a:gd name="connsiteY185" fmla="*/ 3776709 h 4405856"/>
                <a:gd name="connsiteX186" fmla="*/ 4362226 w 5015612"/>
                <a:gd name="connsiteY186" fmla="*/ 3743370 h 4405856"/>
                <a:gd name="connsiteX187" fmla="*/ 4424140 w 5015612"/>
                <a:gd name="connsiteY187" fmla="*/ 3752897 h 4405856"/>
                <a:gd name="connsiteX188" fmla="*/ 4457253 w 5015612"/>
                <a:gd name="connsiteY188" fmla="*/ 3768089 h 4405856"/>
                <a:gd name="connsiteX189" fmla="*/ 4423460 w 5015612"/>
                <a:gd name="connsiteY189" fmla="*/ 3809137 h 4405856"/>
                <a:gd name="connsiteX190" fmla="*/ 4462468 w 5015612"/>
                <a:gd name="connsiteY190" fmla="*/ 3916633 h 4405856"/>
                <a:gd name="connsiteX191" fmla="*/ 4514855 w 5015612"/>
                <a:gd name="connsiteY191" fmla="*/ 3947931 h 4405856"/>
                <a:gd name="connsiteX192" fmla="*/ 4566789 w 5015612"/>
                <a:gd name="connsiteY192" fmla="*/ 3905749 h 4405856"/>
                <a:gd name="connsiteX193" fmla="*/ 4652514 w 5015612"/>
                <a:gd name="connsiteY193" fmla="*/ 3857216 h 4405856"/>
                <a:gd name="connsiteX194" fmla="*/ 4635278 w 5015612"/>
                <a:gd name="connsiteY194" fmla="*/ 3768315 h 4405856"/>
                <a:gd name="connsiteX195" fmla="*/ 4712612 w 5015612"/>
                <a:gd name="connsiteY195" fmla="*/ 3635646 h 4405856"/>
                <a:gd name="connsiteX196" fmla="*/ 5005166 w 5015612"/>
                <a:gd name="connsiteY196" fmla="*/ 3302498 h 4405856"/>
                <a:gd name="connsiteX197" fmla="*/ 4923749 w 5015612"/>
                <a:gd name="connsiteY197" fmla="*/ 3293426 h 4405856"/>
                <a:gd name="connsiteX198" fmla="*/ 4928286 w 5015612"/>
                <a:gd name="connsiteY198" fmla="*/ 3201578 h 4405856"/>
                <a:gd name="connsiteX199" fmla="*/ 4879299 w 5015612"/>
                <a:gd name="connsiteY199" fmla="*/ 3176406 h 4405856"/>
                <a:gd name="connsiteX200" fmla="*/ 4795162 w 5015612"/>
                <a:gd name="connsiteY200" fmla="*/ 3207928 h 4405856"/>
                <a:gd name="connsiteX201" fmla="*/ 4758423 w 5015612"/>
                <a:gd name="connsiteY201" fmla="*/ 3171643 h 4405856"/>
                <a:gd name="connsiteX202" fmla="*/ 4803100 w 5015612"/>
                <a:gd name="connsiteY202" fmla="*/ 3148738 h 4405856"/>
                <a:gd name="connsiteX203" fmla="*/ 4673833 w 5015612"/>
                <a:gd name="connsiteY203" fmla="*/ 2935559 h 4405856"/>
                <a:gd name="connsiteX204" fmla="*/ 4688799 w 5015612"/>
                <a:gd name="connsiteY204" fmla="*/ 2905396 h 4405856"/>
                <a:gd name="connsiteX205" fmla="*/ 4665214 w 5015612"/>
                <a:gd name="connsiteY205" fmla="*/ 2789736 h 4405856"/>
                <a:gd name="connsiteX206" fmla="*/ 4506465 w 5015612"/>
                <a:gd name="connsiteY206" fmla="*/ 2778850 h 4405856"/>
                <a:gd name="connsiteX207" fmla="*/ 4473127 w 5015612"/>
                <a:gd name="connsiteY207" fmla="*/ 2827608 h 4405856"/>
                <a:gd name="connsiteX208" fmla="*/ 4384227 w 5015612"/>
                <a:gd name="connsiteY208" fmla="*/ 2842124 h 4405856"/>
                <a:gd name="connsiteX209" fmla="*/ 4390577 w 5015612"/>
                <a:gd name="connsiteY209" fmla="*/ 2820125 h 4405856"/>
                <a:gd name="connsiteX210" fmla="*/ 4337055 w 5015612"/>
                <a:gd name="connsiteY210" fmla="*/ 2804024 h 4405856"/>
                <a:gd name="connsiteX211" fmla="*/ 4312336 w 5015612"/>
                <a:gd name="connsiteY211" fmla="*/ 2638923 h 4405856"/>
                <a:gd name="connsiteX212" fmla="*/ 4032029 w 5015612"/>
                <a:gd name="connsiteY212" fmla="*/ 2572248 h 4405856"/>
                <a:gd name="connsiteX213" fmla="*/ 3895730 w 5015612"/>
                <a:gd name="connsiteY213" fmla="*/ 2615564 h 4405856"/>
                <a:gd name="connsiteX214" fmla="*/ 3763741 w 5015612"/>
                <a:gd name="connsiteY214" fmla="*/ 2608080 h 4405856"/>
                <a:gd name="connsiteX215" fmla="*/ 3631298 w 5015612"/>
                <a:gd name="connsiteY215" fmla="*/ 2497182 h 4405856"/>
                <a:gd name="connsiteX216" fmla="*/ 3418120 w 5015612"/>
                <a:gd name="connsiteY216" fmla="*/ 2193969 h 4405856"/>
                <a:gd name="connsiteX217" fmla="*/ 3019658 w 5015612"/>
                <a:gd name="connsiteY217" fmla="*/ 2054496 h 4405856"/>
                <a:gd name="connsiteX218" fmla="*/ 2783120 w 5015612"/>
                <a:gd name="connsiteY218" fmla="*/ 1741532 h 4405856"/>
                <a:gd name="connsiteX219" fmla="*/ 2816911 w 5015612"/>
                <a:gd name="connsiteY219" fmla="*/ 1716586 h 4405856"/>
                <a:gd name="connsiteX220" fmla="*/ 2876555 w 5015612"/>
                <a:gd name="connsiteY220" fmla="*/ 1799589 h 4405856"/>
                <a:gd name="connsiteX221" fmla="*/ 2896739 w 5015612"/>
                <a:gd name="connsiteY221" fmla="*/ 1782126 h 4405856"/>
                <a:gd name="connsiteX222" fmla="*/ 2939829 w 5015612"/>
                <a:gd name="connsiteY222" fmla="*/ 1812970 h 4405856"/>
                <a:gd name="connsiteX223" fmla="*/ 3028502 w 5015612"/>
                <a:gd name="connsiteY223" fmla="*/ 1759221 h 4405856"/>
                <a:gd name="connsiteX224" fmla="*/ 3044604 w 5015612"/>
                <a:gd name="connsiteY224" fmla="*/ 1738811 h 4405856"/>
                <a:gd name="connsiteX225" fmla="*/ 3102887 w 5015612"/>
                <a:gd name="connsiteY225" fmla="*/ 1739037 h 4405856"/>
                <a:gd name="connsiteX226" fmla="*/ 3118990 w 5015612"/>
                <a:gd name="connsiteY226" fmla="*/ 1705927 h 4405856"/>
                <a:gd name="connsiteX227" fmla="*/ 3100166 w 5015612"/>
                <a:gd name="connsiteY227" fmla="*/ 1680300 h 4405856"/>
                <a:gd name="connsiteX228" fmla="*/ 3033038 w 5015612"/>
                <a:gd name="connsiteY228" fmla="*/ 1700257 h 4405856"/>
                <a:gd name="connsiteX229" fmla="*/ 3011266 w 5015612"/>
                <a:gd name="connsiteY229" fmla="*/ 1646736 h 4405856"/>
                <a:gd name="connsiteX230" fmla="*/ 3032584 w 5015612"/>
                <a:gd name="connsiteY230" fmla="*/ 1617026 h 4405856"/>
                <a:gd name="connsiteX231" fmla="*/ 2976114 w 5015612"/>
                <a:gd name="connsiteY231" fmla="*/ 1513612 h 4405856"/>
                <a:gd name="connsiteX232" fmla="*/ 2927583 w 5015612"/>
                <a:gd name="connsiteY232" fmla="*/ 1552393 h 4405856"/>
                <a:gd name="connsiteX233" fmla="*/ 2838228 w 5015612"/>
                <a:gd name="connsiteY233" fmla="*/ 1497737 h 4405856"/>
                <a:gd name="connsiteX234" fmla="*/ 2890162 w 5015612"/>
                <a:gd name="connsiteY234" fmla="*/ 1405208 h 4405856"/>
                <a:gd name="connsiteX235" fmla="*/ 2847300 w 5015612"/>
                <a:gd name="connsiteY235" fmla="*/ 1284105 h 4405856"/>
                <a:gd name="connsiteX236" fmla="*/ 2862041 w 5015612"/>
                <a:gd name="connsiteY236" fmla="*/ 1160053 h 4405856"/>
                <a:gd name="connsiteX237" fmla="*/ 2957291 w 5015612"/>
                <a:gd name="connsiteY237" fmla="*/ 1086348 h 4405856"/>
                <a:gd name="connsiteX238" fmla="*/ 3062520 w 5015612"/>
                <a:gd name="connsiteY238" fmla="*/ 1063896 h 4405856"/>
                <a:gd name="connsiteX239" fmla="*/ 2999473 w 5015612"/>
                <a:gd name="connsiteY239" fmla="*/ 974089 h 4405856"/>
                <a:gd name="connsiteX240" fmla="*/ 2982237 w 5015612"/>
                <a:gd name="connsiteY240" fmla="*/ 1018766 h 4405856"/>
                <a:gd name="connsiteX241" fmla="*/ 2938922 w 5015612"/>
                <a:gd name="connsiteY241" fmla="*/ 971595 h 4405856"/>
                <a:gd name="connsiteX242" fmla="*/ 2960240 w 5015612"/>
                <a:gd name="connsiteY242" fmla="*/ 886323 h 4405856"/>
                <a:gd name="connsiteX243" fmla="*/ 3033264 w 5015612"/>
                <a:gd name="connsiteY243" fmla="*/ 789032 h 4405856"/>
                <a:gd name="connsiteX244" fmla="*/ 3016255 w 5015612"/>
                <a:gd name="connsiteY244" fmla="*/ 682443 h 4405856"/>
                <a:gd name="connsiteX245" fmla="*/ 2845033 w 5015612"/>
                <a:gd name="connsiteY245" fmla="*/ 692194 h 4405856"/>
                <a:gd name="connsiteX246" fmla="*/ 2825755 w 5015612"/>
                <a:gd name="connsiteY246" fmla="*/ 734831 h 4405856"/>
                <a:gd name="connsiteX247" fmla="*/ 2793552 w 5015612"/>
                <a:gd name="connsiteY247" fmla="*/ 667248 h 4405856"/>
                <a:gd name="connsiteX248" fmla="*/ 2763842 w 5015612"/>
                <a:gd name="connsiteY248" fmla="*/ 707616 h 4405856"/>
                <a:gd name="connsiteX249" fmla="*/ 2578333 w 5015612"/>
                <a:gd name="connsiteY249" fmla="*/ 741180 h 4405856"/>
                <a:gd name="connsiteX0" fmla="*/ 2586931 w 5024210"/>
                <a:gd name="connsiteY0" fmla="*/ 741180 h 4405856"/>
                <a:gd name="connsiteX1" fmla="*/ 2260812 w 5024210"/>
                <a:gd name="connsiteY1" fmla="*/ 583337 h 4405856"/>
                <a:gd name="connsiteX2" fmla="*/ 2300724 w 5024210"/>
                <a:gd name="connsiteY2" fmla="*/ 433432 h 4405856"/>
                <a:gd name="connsiteX3" fmla="*/ 2246750 w 5024210"/>
                <a:gd name="connsiteY3" fmla="*/ 423907 h 4405856"/>
                <a:gd name="connsiteX4" fmla="*/ 2243575 w 5024210"/>
                <a:gd name="connsiteY4" fmla="*/ 395333 h 4405856"/>
                <a:gd name="connsiteX5" fmla="*/ 2288025 w 5024210"/>
                <a:gd name="connsiteY5" fmla="*/ 403270 h 4405856"/>
                <a:gd name="connsiteX6" fmla="*/ 2230875 w 5024210"/>
                <a:gd name="connsiteY6" fmla="*/ 315957 h 4405856"/>
                <a:gd name="connsiteX7" fmla="*/ 2241987 w 5024210"/>
                <a:gd name="connsiteY7" fmla="*/ 355645 h 4405856"/>
                <a:gd name="connsiteX8" fmla="*/ 2189599 w 5024210"/>
                <a:gd name="connsiteY8" fmla="*/ 320720 h 4405856"/>
                <a:gd name="connsiteX9" fmla="*/ 2210237 w 5024210"/>
                <a:gd name="connsiteY9" fmla="*/ 287383 h 4405856"/>
                <a:gd name="connsiteX10" fmla="*/ 2175312 w 5024210"/>
                <a:gd name="connsiteY10" fmla="*/ 225472 h 4405856"/>
                <a:gd name="connsiteX11" fmla="*/ 2208649 w 5024210"/>
                <a:gd name="connsiteY11" fmla="*/ 227061 h 4405856"/>
                <a:gd name="connsiteX12" fmla="*/ 2165787 w 5024210"/>
                <a:gd name="connsiteY12" fmla="*/ 133398 h 4405856"/>
                <a:gd name="connsiteX13" fmla="*/ 2140388 w 5024210"/>
                <a:gd name="connsiteY13" fmla="*/ 131810 h 4405856"/>
                <a:gd name="connsiteX14" fmla="*/ 2129275 w 5024210"/>
                <a:gd name="connsiteY14" fmla="*/ 84185 h 4405856"/>
                <a:gd name="connsiteX15" fmla="*/ 2161024 w 5024210"/>
                <a:gd name="connsiteY15" fmla="*/ 66723 h 4405856"/>
                <a:gd name="connsiteX16" fmla="*/ 2156262 w 5024210"/>
                <a:gd name="connsiteY16" fmla="*/ 23861 h 4405856"/>
                <a:gd name="connsiteX17" fmla="*/ 2097525 w 5024210"/>
                <a:gd name="connsiteY17" fmla="*/ 28624 h 4405856"/>
                <a:gd name="connsiteX18" fmla="*/ 1903850 w 5024210"/>
                <a:gd name="connsiteY18" fmla="*/ 127049 h 4405856"/>
                <a:gd name="connsiteX19" fmla="*/ 1868925 w 5024210"/>
                <a:gd name="connsiteY19" fmla="*/ 252462 h 4405856"/>
                <a:gd name="connsiteX20" fmla="*/ 1873687 w 5024210"/>
                <a:gd name="connsiteY20" fmla="*/ 288974 h 4405856"/>
                <a:gd name="connsiteX21" fmla="*/ 1845112 w 5024210"/>
                <a:gd name="connsiteY21" fmla="*/ 303261 h 4405856"/>
                <a:gd name="connsiteX22" fmla="*/ 1913374 w 5024210"/>
                <a:gd name="connsiteY22" fmla="*/ 482645 h 4405856"/>
                <a:gd name="connsiteX23" fmla="*/ 1826063 w 5024210"/>
                <a:gd name="connsiteY23" fmla="*/ 400099 h 4405856"/>
                <a:gd name="connsiteX24" fmla="*/ 1775262 w 5024210"/>
                <a:gd name="connsiteY24" fmla="*/ 366762 h 4405856"/>
                <a:gd name="connsiteX25" fmla="*/ 1746687 w 5024210"/>
                <a:gd name="connsiteY25" fmla="*/ 401687 h 4405856"/>
                <a:gd name="connsiteX26" fmla="*/ 1745100 w 5024210"/>
                <a:gd name="connsiteY26" fmla="*/ 515987 h 4405856"/>
                <a:gd name="connsiteX27" fmla="*/ 1759387 w 5024210"/>
                <a:gd name="connsiteY27" fmla="*/ 612820 h 4405856"/>
                <a:gd name="connsiteX28" fmla="*/ 1676837 w 5024210"/>
                <a:gd name="connsiteY28" fmla="*/ 620761 h 4405856"/>
                <a:gd name="connsiteX29" fmla="*/ 1700650 w 5024210"/>
                <a:gd name="connsiteY29" fmla="*/ 590598 h 4405856"/>
                <a:gd name="connsiteX30" fmla="*/ 1637150 w 5024210"/>
                <a:gd name="connsiteY30" fmla="*/ 547736 h 4405856"/>
                <a:gd name="connsiteX31" fmla="*/ 1595875 w 5024210"/>
                <a:gd name="connsiteY31" fmla="*/ 501699 h 4405856"/>
                <a:gd name="connsiteX32" fmla="*/ 1546662 w 5024210"/>
                <a:gd name="connsiteY32" fmla="*/ 512811 h 4405856"/>
                <a:gd name="connsiteX33" fmla="*/ 1575237 w 5024210"/>
                <a:gd name="connsiteY33" fmla="*/ 446136 h 4405856"/>
                <a:gd name="connsiteX34" fmla="*/ 1545074 w 5024210"/>
                <a:gd name="connsiteY34" fmla="*/ 481062 h 4405856"/>
                <a:gd name="connsiteX35" fmla="*/ 1511737 w 5024210"/>
                <a:gd name="connsiteY35" fmla="*/ 423911 h 4405856"/>
                <a:gd name="connsiteX36" fmla="*/ 1492687 w 5024210"/>
                <a:gd name="connsiteY36" fmla="*/ 417561 h 4405856"/>
                <a:gd name="connsiteX37" fmla="*/ 1491100 w 5024210"/>
                <a:gd name="connsiteY37" fmla="*/ 376287 h 4405856"/>
                <a:gd name="connsiteX38" fmla="*/ 1456175 w 5024210"/>
                <a:gd name="connsiteY38" fmla="*/ 273100 h 4405856"/>
                <a:gd name="connsiteX39" fmla="*/ 1416487 w 5024210"/>
                <a:gd name="connsiteY39" fmla="*/ 219123 h 4405856"/>
                <a:gd name="connsiteX40" fmla="*/ 1492688 w 5024210"/>
                <a:gd name="connsiteY40" fmla="*/ 282624 h 4405856"/>
                <a:gd name="connsiteX41" fmla="*/ 1551426 w 5024210"/>
                <a:gd name="connsiteY41" fmla="*/ 320723 h 4405856"/>
                <a:gd name="connsiteX42" fmla="*/ 1575237 w 5024210"/>
                <a:gd name="connsiteY42" fmla="*/ 281036 h 4405856"/>
                <a:gd name="connsiteX43" fmla="*/ 1594287 w 5024210"/>
                <a:gd name="connsiteY43" fmla="*/ 215949 h 4405856"/>
                <a:gd name="connsiteX44" fmla="*/ 1556187 w 5024210"/>
                <a:gd name="connsiteY44" fmla="*/ 185786 h 4405856"/>
                <a:gd name="connsiteX45" fmla="*/ 1583175 w 5024210"/>
                <a:gd name="connsiteY45" fmla="*/ 144511 h 4405856"/>
                <a:gd name="connsiteX46" fmla="*/ 1535550 w 5024210"/>
                <a:gd name="connsiteY46" fmla="*/ 50848 h 4405856"/>
                <a:gd name="connsiteX47" fmla="*/ 1518087 w 5024210"/>
                <a:gd name="connsiteY47" fmla="*/ 6399 h 4405856"/>
                <a:gd name="connsiteX48" fmla="*/ 1381562 w 5024210"/>
                <a:gd name="connsiteY48" fmla="*/ 120699 h 4405856"/>
                <a:gd name="connsiteX49" fmla="*/ 1319649 w 5024210"/>
                <a:gd name="connsiteY49" fmla="*/ 115936 h 4405856"/>
                <a:gd name="connsiteX50" fmla="*/ 1306950 w 5024210"/>
                <a:gd name="connsiteY50" fmla="*/ 57199 h 4405856"/>
                <a:gd name="connsiteX51" fmla="*/ 1221225 w 5024210"/>
                <a:gd name="connsiteY51" fmla="*/ 104824 h 4405856"/>
                <a:gd name="connsiteX52" fmla="*/ 1157725 w 5024210"/>
                <a:gd name="connsiteY52" fmla="*/ 139748 h 4405856"/>
                <a:gd name="connsiteX53" fmla="*/ 1062474 w 5024210"/>
                <a:gd name="connsiteY53" fmla="*/ 147686 h 4405856"/>
                <a:gd name="connsiteX54" fmla="*/ 1040250 w 5024210"/>
                <a:gd name="connsiteY54" fmla="*/ 177849 h 4405856"/>
                <a:gd name="connsiteX55" fmla="*/ 1003737 w 5024210"/>
                <a:gd name="connsiteY55" fmla="*/ 201661 h 4405856"/>
                <a:gd name="connsiteX56" fmla="*/ 1038663 w 5024210"/>
                <a:gd name="connsiteY56" fmla="*/ 288974 h 4405856"/>
                <a:gd name="connsiteX57" fmla="*/ 905994 w 5024210"/>
                <a:gd name="connsiteY57" fmla="*/ 542516 h 4405856"/>
                <a:gd name="connsiteX58" fmla="*/ 852019 w 5024210"/>
                <a:gd name="connsiteY58" fmla="*/ 580843 h 4405856"/>
                <a:gd name="connsiteX59" fmla="*/ 923910 w 5024210"/>
                <a:gd name="connsiteY59" fmla="*/ 633231 h 4405856"/>
                <a:gd name="connsiteX60" fmla="*/ 886944 w 5024210"/>
                <a:gd name="connsiteY60" fmla="*/ 673825 h 4405856"/>
                <a:gd name="connsiteX61" fmla="*/ 904407 w 5024210"/>
                <a:gd name="connsiteY61" fmla="*/ 720316 h 4405856"/>
                <a:gd name="connsiteX62" fmla="*/ 835690 w 5024210"/>
                <a:gd name="connsiteY62" fmla="*/ 701719 h 4405856"/>
                <a:gd name="connsiteX63" fmla="*/ 780582 w 5024210"/>
                <a:gd name="connsiteY63" fmla="*/ 726665 h 4405856"/>
                <a:gd name="connsiteX64" fmla="*/ 713680 w 5024210"/>
                <a:gd name="connsiteY64" fmla="*/ 695143 h 4405856"/>
                <a:gd name="connsiteX65" fmla="*/ 715268 w 5024210"/>
                <a:gd name="connsiteY65" fmla="*/ 652734 h 4405856"/>
                <a:gd name="connsiteX66" fmla="*/ 603689 w 5024210"/>
                <a:gd name="connsiteY66" fmla="*/ 675412 h 4405856"/>
                <a:gd name="connsiteX67" fmla="*/ 593938 w 5024210"/>
                <a:gd name="connsiteY67" fmla="*/ 760457 h 4405856"/>
                <a:gd name="connsiteX68" fmla="*/ 514790 w 5024210"/>
                <a:gd name="connsiteY68" fmla="*/ 865236 h 4405856"/>
                <a:gd name="connsiteX69" fmla="*/ 429065 w 5024210"/>
                <a:gd name="connsiteY69" fmla="*/ 828724 h 4405856"/>
                <a:gd name="connsiteX70" fmla="*/ 403665 w 5024210"/>
                <a:gd name="connsiteY70" fmla="*/ 869999 h 4405856"/>
                <a:gd name="connsiteX71" fmla="*/ 338578 w 5024210"/>
                <a:gd name="connsiteY71" fmla="*/ 812848 h 4405856"/>
                <a:gd name="connsiteX72" fmla="*/ 313179 w 5024210"/>
                <a:gd name="connsiteY72" fmla="*/ 881111 h 4405856"/>
                <a:gd name="connsiteX73" fmla="*/ 254441 w 5024210"/>
                <a:gd name="connsiteY73" fmla="*/ 873173 h 4405856"/>
                <a:gd name="connsiteX74" fmla="*/ 214753 w 5024210"/>
                <a:gd name="connsiteY74" fmla="*/ 787449 h 4405856"/>
                <a:gd name="connsiteX75" fmla="*/ 33779 w 5024210"/>
                <a:gd name="connsiteY75" fmla="*/ 917623 h 4405856"/>
                <a:gd name="connsiteX76" fmla="*/ 35367 w 5024210"/>
                <a:gd name="connsiteY76" fmla="*/ 970011 h 4405856"/>
                <a:gd name="connsiteX77" fmla="*/ 19492 w 5024210"/>
                <a:gd name="connsiteY77" fmla="*/ 996999 h 4405856"/>
                <a:gd name="connsiteX78" fmla="*/ 46479 w 5024210"/>
                <a:gd name="connsiteY78" fmla="*/ 1022399 h 4405856"/>
                <a:gd name="connsiteX79" fmla="*/ 16317 w 5024210"/>
                <a:gd name="connsiteY79" fmla="*/ 1043037 h 4405856"/>
                <a:gd name="connsiteX80" fmla="*/ 176655 w 5024210"/>
                <a:gd name="connsiteY80" fmla="*/ 1135111 h 4405856"/>
                <a:gd name="connsiteX81" fmla="*/ 167131 w 5024210"/>
                <a:gd name="connsiteY81" fmla="*/ 1263698 h 4405856"/>
                <a:gd name="connsiteX82" fmla="*/ 224281 w 5024210"/>
                <a:gd name="connsiteY82" fmla="*/ 1289099 h 4405856"/>
                <a:gd name="connsiteX83" fmla="*/ 211582 w 5024210"/>
                <a:gd name="connsiteY83" fmla="*/ 1354186 h 4405856"/>
                <a:gd name="connsiteX84" fmla="*/ 276669 w 5024210"/>
                <a:gd name="connsiteY84" fmla="*/ 1362124 h 4405856"/>
                <a:gd name="connsiteX85" fmla="*/ 328144 w 5024210"/>
                <a:gd name="connsiteY85" fmla="*/ 1394776 h 4405856"/>
                <a:gd name="connsiteX86" fmla="*/ 236981 w 5024210"/>
                <a:gd name="connsiteY86" fmla="*/ 1622474 h 4405856"/>
                <a:gd name="connsiteX87" fmla="*/ 186181 w 5024210"/>
                <a:gd name="connsiteY87" fmla="*/ 1687561 h 4405856"/>
                <a:gd name="connsiteX88" fmla="*/ 181418 w 5024210"/>
                <a:gd name="connsiteY88" fmla="*/ 1743123 h 4405856"/>
                <a:gd name="connsiteX89" fmla="*/ 148081 w 5024210"/>
                <a:gd name="connsiteY89" fmla="*/ 1738361 h 4405856"/>
                <a:gd name="connsiteX90" fmla="*/ 149669 w 5024210"/>
                <a:gd name="connsiteY90" fmla="*/ 1798686 h 4405856"/>
                <a:gd name="connsiteX91" fmla="*/ 71881 w 5024210"/>
                <a:gd name="connsiteY91" fmla="*/ 1636761 h 4405856"/>
                <a:gd name="connsiteX92" fmla="*/ 22668 w 5024210"/>
                <a:gd name="connsiteY92" fmla="*/ 1633586 h 4405856"/>
                <a:gd name="connsiteX93" fmla="*/ 27431 w 5024210"/>
                <a:gd name="connsiteY93" fmla="*/ 1633586 h 4405856"/>
                <a:gd name="connsiteX94" fmla="*/ 349915 w 5024210"/>
                <a:gd name="connsiteY94" fmla="*/ 1923414 h 4405856"/>
                <a:gd name="connsiteX95" fmla="*/ 219968 w 5024210"/>
                <a:gd name="connsiteY95" fmla="*/ 2239100 h 4405856"/>
                <a:gd name="connsiteX96" fmla="*/ 207495 w 5024210"/>
                <a:gd name="connsiteY96" fmla="*/ 2428239 h 4405856"/>
                <a:gd name="connsiteX97" fmla="*/ 888078 w 5024210"/>
                <a:gd name="connsiteY97" fmla="*/ 2440939 h 4405856"/>
                <a:gd name="connsiteX98" fmla="*/ 924364 w 5024210"/>
                <a:gd name="connsiteY98" fmla="*/ 2557053 h 4405856"/>
                <a:gd name="connsiteX99" fmla="*/ 946135 w 5024210"/>
                <a:gd name="connsiteY99" fmla="*/ 2622368 h 4405856"/>
                <a:gd name="connsiteX100" fmla="*/ 953393 w 5024210"/>
                <a:gd name="connsiteY100" fmla="*/ 2644139 h 4405856"/>
                <a:gd name="connsiteX101" fmla="*/ 975164 w 5024210"/>
                <a:gd name="connsiteY101" fmla="*/ 2687682 h 4405856"/>
                <a:gd name="connsiteX102" fmla="*/ 996935 w 5024210"/>
                <a:gd name="connsiteY102" fmla="*/ 2738482 h 4405856"/>
                <a:gd name="connsiteX103" fmla="*/ 1004193 w 5024210"/>
                <a:gd name="connsiteY103" fmla="*/ 2767511 h 4405856"/>
                <a:gd name="connsiteX104" fmla="*/ 1040478 w 5024210"/>
                <a:gd name="connsiteY104" fmla="*/ 2818311 h 4405856"/>
                <a:gd name="connsiteX105" fmla="*/ 1062250 w 5024210"/>
                <a:gd name="connsiteY105" fmla="*/ 2876368 h 4405856"/>
                <a:gd name="connsiteX106" fmla="*/ 1084021 w 5024210"/>
                <a:gd name="connsiteY106" fmla="*/ 2898139 h 4405856"/>
                <a:gd name="connsiteX107" fmla="*/ 1120307 w 5024210"/>
                <a:gd name="connsiteY107" fmla="*/ 2970711 h 4405856"/>
                <a:gd name="connsiteX108" fmla="*/ 1156593 w 5024210"/>
                <a:gd name="connsiteY108" fmla="*/ 3021511 h 4405856"/>
                <a:gd name="connsiteX109" fmla="*/ 1163850 w 5024210"/>
                <a:gd name="connsiteY109" fmla="*/ 3043282 h 4405856"/>
                <a:gd name="connsiteX110" fmla="*/ 1214650 w 5024210"/>
                <a:gd name="connsiteY110" fmla="*/ 3108596 h 4405856"/>
                <a:gd name="connsiteX111" fmla="*/ 1243678 w 5024210"/>
                <a:gd name="connsiteY111" fmla="*/ 3173911 h 4405856"/>
                <a:gd name="connsiteX112" fmla="*/ 1265450 w 5024210"/>
                <a:gd name="connsiteY112" fmla="*/ 3202939 h 4405856"/>
                <a:gd name="connsiteX113" fmla="*/ 1279964 w 5024210"/>
                <a:gd name="connsiteY113" fmla="*/ 3260996 h 4405856"/>
                <a:gd name="connsiteX114" fmla="*/ 1287221 w 5024210"/>
                <a:gd name="connsiteY114" fmla="*/ 3282768 h 4405856"/>
                <a:gd name="connsiteX115" fmla="*/ 1294478 w 5024210"/>
                <a:gd name="connsiteY115" fmla="*/ 3311796 h 4405856"/>
                <a:gd name="connsiteX116" fmla="*/ 1301735 w 5024210"/>
                <a:gd name="connsiteY116" fmla="*/ 3377111 h 4405856"/>
                <a:gd name="connsiteX117" fmla="*/ 1323507 w 5024210"/>
                <a:gd name="connsiteY117" fmla="*/ 3435168 h 4405856"/>
                <a:gd name="connsiteX118" fmla="*/ 1352535 w 5024210"/>
                <a:gd name="connsiteY118" fmla="*/ 3478711 h 4405856"/>
                <a:gd name="connsiteX119" fmla="*/ 1381564 w 5024210"/>
                <a:gd name="connsiteY119" fmla="*/ 3529511 h 4405856"/>
                <a:gd name="connsiteX120" fmla="*/ 1410593 w 5024210"/>
                <a:gd name="connsiteY120" fmla="*/ 3551282 h 4405856"/>
                <a:gd name="connsiteX121" fmla="*/ 1454135 w 5024210"/>
                <a:gd name="connsiteY121" fmla="*/ 3594825 h 4405856"/>
                <a:gd name="connsiteX122" fmla="*/ 1483164 w 5024210"/>
                <a:gd name="connsiteY122" fmla="*/ 3616596 h 4405856"/>
                <a:gd name="connsiteX123" fmla="*/ 1519450 w 5024210"/>
                <a:gd name="connsiteY123" fmla="*/ 3660139 h 4405856"/>
                <a:gd name="connsiteX124" fmla="*/ 1548478 w 5024210"/>
                <a:gd name="connsiteY124" fmla="*/ 3681911 h 4405856"/>
                <a:gd name="connsiteX125" fmla="*/ 1621050 w 5024210"/>
                <a:gd name="connsiteY125" fmla="*/ 3747225 h 4405856"/>
                <a:gd name="connsiteX126" fmla="*/ 1657335 w 5024210"/>
                <a:gd name="connsiteY126" fmla="*/ 3790768 h 4405856"/>
                <a:gd name="connsiteX127" fmla="*/ 1679107 w 5024210"/>
                <a:gd name="connsiteY127" fmla="*/ 3805282 h 4405856"/>
                <a:gd name="connsiteX128" fmla="*/ 1715393 w 5024210"/>
                <a:gd name="connsiteY128" fmla="*/ 3848825 h 4405856"/>
                <a:gd name="connsiteX129" fmla="*/ 1744421 w 5024210"/>
                <a:gd name="connsiteY129" fmla="*/ 3870596 h 4405856"/>
                <a:gd name="connsiteX130" fmla="*/ 1838764 w 5024210"/>
                <a:gd name="connsiteY130" fmla="*/ 3914139 h 4405856"/>
                <a:gd name="connsiteX131" fmla="*/ 2288707 w 5024210"/>
                <a:gd name="connsiteY131" fmla="*/ 3899625 h 4405856"/>
                <a:gd name="connsiteX132" fmla="*/ 2339507 w 5024210"/>
                <a:gd name="connsiteY132" fmla="*/ 3885111 h 4405856"/>
                <a:gd name="connsiteX133" fmla="*/ 2426593 w 5024210"/>
                <a:gd name="connsiteY133" fmla="*/ 3877853 h 4405856"/>
                <a:gd name="connsiteX134" fmla="*/ 2506421 w 5024210"/>
                <a:gd name="connsiteY134" fmla="*/ 3863339 h 4405856"/>
                <a:gd name="connsiteX135" fmla="*/ 2564478 w 5024210"/>
                <a:gd name="connsiteY135" fmla="*/ 3856082 h 4405856"/>
                <a:gd name="connsiteX136" fmla="*/ 2593507 w 5024210"/>
                <a:gd name="connsiteY136" fmla="*/ 3841568 h 4405856"/>
                <a:gd name="connsiteX137" fmla="*/ 2658821 w 5024210"/>
                <a:gd name="connsiteY137" fmla="*/ 3819796 h 4405856"/>
                <a:gd name="connsiteX138" fmla="*/ 2695107 w 5024210"/>
                <a:gd name="connsiteY138" fmla="*/ 3805282 h 4405856"/>
                <a:gd name="connsiteX139" fmla="*/ 2796707 w 5024210"/>
                <a:gd name="connsiteY139" fmla="*/ 3790768 h 4405856"/>
                <a:gd name="connsiteX140" fmla="*/ 2825735 w 5024210"/>
                <a:gd name="connsiteY140" fmla="*/ 3783511 h 4405856"/>
                <a:gd name="connsiteX141" fmla="*/ 3446221 w 5024210"/>
                <a:gd name="connsiteY141" fmla="*/ 4130265 h 4405856"/>
                <a:gd name="connsiteX142" fmla="*/ 3532625 w 5024210"/>
                <a:gd name="connsiteY142" fmla="*/ 4316455 h 4405856"/>
                <a:gd name="connsiteX143" fmla="*/ 3592950 w 5024210"/>
                <a:gd name="connsiteY143" fmla="*/ 4375193 h 4405856"/>
                <a:gd name="connsiteX144" fmla="*/ 3604062 w 5024210"/>
                <a:gd name="connsiteY144" fmla="*/ 4345030 h 4405856"/>
                <a:gd name="connsiteX145" fmla="*/ 3650100 w 5024210"/>
                <a:gd name="connsiteY145" fmla="*/ 4318042 h 4405856"/>
                <a:gd name="connsiteX146" fmla="*/ 3700900 w 5024210"/>
                <a:gd name="connsiteY146" fmla="*/ 4391068 h 4405856"/>
                <a:gd name="connsiteX147" fmla="*/ 3750113 w 5024210"/>
                <a:gd name="connsiteY147" fmla="*/ 4394243 h 4405856"/>
                <a:gd name="connsiteX148" fmla="*/ 3705662 w 5024210"/>
                <a:gd name="connsiteY148" fmla="*/ 4300581 h 4405856"/>
                <a:gd name="connsiteX149" fmla="*/ 3662800 w 5024210"/>
                <a:gd name="connsiteY149" fmla="*/ 4232318 h 4405856"/>
                <a:gd name="connsiteX150" fmla="*/ 3705663 w 5024210"/>
                <a:gd name="connsiteY150" fmla="*/ 4216442 h 4405856"/>
                <a:gd name="connsiteX151" fmla="*/ 3686612 w 5024210"/>
                <a:gd name="connsiteY151" fmla="*/ 4175168 h 4405856"/>
                <a:gd name="connsiteX152" fmla="*/ 3739000 w 5024210"/>
                <a:gd name="connsiteY152" fmla="*/ 4184693 h 4405856"/>
                <a:gd name="connsiteX153" fmla="*/ 3718363 w 5024210"/>
                <a:gd name="connsiteY153" fmla="*/ 4151355 h 4405856"/>
                <a:gd name="connsiteX154" fmla="*/ 3739682 w 5024210"/>
                <a:gd name="connsiteY154" fmla="*/ 4134801 h 4405856"/>
                <a:gd name="connsiteX155" fmla="*/ 3860785 w 5024210"/>
                <a:gd name="connsiteY155" fmla="*/ 4220074 h 4405856"/>
                <a:gd name="connsiteX156" fmla="*/ 3896162 w 5024210"/>
                <a:gd name="connsiteY156" fmla="*/ 4206917 h 4405856"/>
                <a:gd name="connsiteX157" fmla="*/ 3948549 w 5024210"/>
                <a:gd name="connsiteY157" fmla="*/ 4272006 h 4405856"/>
                <a:gd name="connsiteX158" fmla="*/ 3969187 w 5024210"/>
                <a:gd name="connsiteY158" fmla="*/ 4330743 h 4405856"/>
                <a:gd name="connsiteX159" fmla="*/ 4077137 w 5024210"/>
                <a:gd name="connsiteY159" fmla="*/ 4349792 h 4405856"/>
                <a:gd name="connsiteX160" fmla="*/ 4016813 w 5024210"/>
                <a:gd name="connsiteY160" fmla="*/ 4283117 h 4405856"/>
                <a:gd name="connsiteX161" fmla="*/ 4013637 w 5024210"/>
                <a:gd name="connsiteY161" fmla="*/ 4214855 h 4405856"/>
                <a:gd name="connsiteX162" fmla="*/ 4067612 w 5024210"/>
                <a:gd name="connsiteY162" fmla="*/ 4270418 h 4405856"/>
                <a:gd name="connsiteX163" fmla="*/ 4116825 w 5024210"/>
                <a:gd name="connsiteY163" fmla="*/ 4275180 h 4405856"/>
                <a:gd name="connsiteX164" fmla="*/ 4110475 w 5024210"/>
                <a:gd name="connsiteY164" fmla="*/ 4225968 h 4405856"/>
                <a:gd name="connsiteX165" fmla="*/ 4170800 w 5024210"/>
                <a:gd name="connsiteY165" fmla="*/ 4230730 h 4405856"/>
                <a:gd name="connsiteX166" fmla="*/ 4232712 w 5024210"/>
                <a:gd name="connsiteY166" fmla="*/ 4273592 h 4405856"/>
                <a:gd name="connsiteX167" fmla="*/ 4264462 w 5024210"/>
                <a:gd name="connsiteY167" fmla="*/ 4260893 h 4405856"/>
                <a:gd name="connsiteX168" fmla="*/ 4258113 w 5024210"/>
                <a:gd name="connsiteY168" fmla="*/ 4225968 h 4405856"/>
                <a:gd name="connsiteX169" fmla="*/ 4299388 w 5024210"/>
                <a:gd name="connsiteY169" fmla="*/ 4202156 h 4405856"/>
                <a:gd name="connsiteX170" fmla="*/ 4383525 w 5024210"/>
                <a:gd name="connsiteY170" fmla="*/ 4259306 h 4405856"/>
                <a:gd name="connsiteX171" fmla="*/ 4400988 w 5024210"/>
                <a:gd name="connsiteY171" fmla="*/ 4157708 h 4405856"/>
                <a:gd name="connsiteX172" fmla="*/ 4375588 w 5024210"/>
                <a:gd name="connsiteY172" fmla="*/ 4135482 h 4405856"/>
                <a:gd name="connsiteX173" fmla="*/ 4302562 w 5024210"/>
                <a:gd name="connsiteY173" fmla="*/ 4092619 h 4405856"/>
                <a:gd name="connsiteX174" fmla="*/ 4324787 w 5024210"/>
                <a:gd name="connsiteY174" fmla="*/ 4067220 h 4405856"/>
                <a:gd name="connsiteX175" fmla="*/ 4345425 w 5024210"/>
                <a:gd name="connsiteY175" fmla="*/ 4044994 h 4405856"/>
                <a:gd name="connsiteX176" fmla="*/ 4399400 w 5024210"/>
                <a:gd name="connsiteY176" fmla="*/ 4076745 h 4405856"/>
                <a:gd name="connsiteX177" fmla="*/ 4405750 w 5024210"/>
                <a:gd name="connsiteY177" fmla="*/ 4032295 h 4405856"/>
                <a:gd name="connsiteX178" fmla="*/ 4350187 w 5024210"/>
                <a:gd name="connsiteY178" fmla="*/ 4008482 h 4405856"/>
                <a:gd name="connsiteX179" fmla="*/ 4348600 w 5024210"/>
                <a:gd name="connsiteY179" fmla="*/ 3998958 h 4405856"/>
                <a:gd name="connsiteX180" fmla="*/ 4335899 w 5024210"/>
                <a:gd name="connsiteY180" fmla="*/ 3960859 h 4405856"/>
                <a:gd name="connsiteX181" fmla="*/ 4342249 w 5024210"/>
                <a:gd name="connsiteY181" fmla="*/ 3913233 h 4405856"/>
                <a:gd name="connsiteX182" fmla="*/ 4353362 w 5024210"/>
                <a:gd name="connsiteY182" fmla="*/ 3857670 h 4405856"/>
                <a:gd name="connsiteX183" fmla="*/ 4315262 w 5024210"/>
                <a:gd name="connsiteY183" fmla="*/ 3827508 h 4405856"/>
                <a:gd name="connsiteX184" fmla="*/ 4348599 w 5024210"/>
                <a:gd name="connsiteY184" fmla="*/ 3817983 h 4405856"/>
                <a:gd name="connsiteX185" fmla="*/ 4326374 w 5024210"/>
                <a:gd name="connsiteY185" fmla="*/ 3781470 h 4405856"/>
                <a:gd name="connsiteX186" fmla="*/ 4364475 w 5024210"/>
                <a:gd name="connsiteY186" fmla="*/ 3776709 h 4405856"/>
                <a:gd name="connsiteX187" fmla="*/ 4370824 w 5024210"/>
                <a:gd name="connsiteY187" fmla="*/ 3743370 h 4405856"/>
                <a:gd name="connsiteX188" fmla="*/ 4432738 w 5024210"/>
                <a:gd name="connsiteY188" fmla="*/ 3752897 h 4405856"/>
                <a:gd name="connsiteX189" fmla="*/ 4465851 w 5024210"/>
                <a:gd name="connsiteY189" fmla="*/ 3768089 h 4405856"/>
                <a:gd name="connsiteX190" fmla="*/ 4432058 w 5024210"/>
                <a:gd name="connsiteY190" fmla="*/ 3809137 h 4405856"/>
                <a:gd name="connsiteX191" fmla="*/ 4471066 w 5024210"/>
                <a:gd name="connsiteY191" fmla="*/ 3916633 h 4405856"/>
                <a:gd name="connsiteX192" fmla="*/ 4523453 w 5024210"/>
                <a:gd name="connsiteY192" fmla="*/ 3947931 h 4405856"/>
                <a:gd name="connsiteX193" fmla="*/ 4575387 w 5024210"/>
                <a:gd name="connsiteY193" fmla="*/ 3905749 h 4405856"/>
                <a:gd name="connsiteX194" fmla="*/ 4661112 w 5024210"/>
                <a:gd name="connsiteY194" fmla="*/ 3857216 h 4405856"/>
                <a:gd name="connsiteX195" fmla="*/ 4643876 w 5024210"/>
                <a:gd name="connsiteY195" fmla="*/ 3768315 h 4405856"/>
                <a:gd name="connsiteX196" fmla="*/ 4721210 w 5024210"/>
                <a:gd name="connsiteY196" fmla="*/ 3635646 h 4405856"/>
                <a:gd name="connsiteX197" fmla="*/ 5013764 w 5024210"/>
                <a:gd name="connsiteY197" fmla="*/ 3302498 h 4405856"/>
                <a:gd name="connsiteX198" fmla="*/ 4932347 w 5024210"/>
                <a:gd name="connsiteY198" fmla="*/ 3293426 h 4405856"/>
                <a:gd name="connsiteX199" fmla="*/ 4936884 w 5024210"/>
                <a:gd name="connsiteY199" fmla="*/ 3201578 h 4405856"/>
                <a:gd name="connsiteX200" fmla="*/ 4887897 w 5024210"/>
                <a:gd name="connsiteY200" fmla="*/ 3176406 h 4405856"/>
                <a:gd name="connsiteX201" fmla="*/ 4803760 w 5024210"/>
                <a:gd name="connsiteY201" fmla="*/ 3207928 h 4405856"/>
                <a:gd name="connsiteX202" fmla="*/ 4767021 w 5024210"/>
                <a:gd name="connsiteY202" fmla="*/ 3171643 h 4405856"/>
                <a:gd name="connsiteX203" fmla="*/ 4811698 w 5024210"/>
                <a:gd name="connsiteY203" fmla="*/ 3148738 h 4405856"/>
                <a:gd name="connsiteX204" fmla="*/ 4682431 w 5024210"/>
                <a:gd name="connsiteY204" fmla="*/ 2935559 h 4405856"/>
                <a:gd name="connsiteX205" fmla="*/ 4697397 w 5024210"/>
                <a:gd name="connsiteY205" fmla="*/ 2905396 h 4405856"/>
                <a:gd name="connsiteX206" fmla="*/ 4673812 w 5024210"/>
                <a:gd name="connsiteY206" fmla="*/ 2789736 h 4405856"/>
                <a:gd name="connsiteX207" fmla="*/ 4515063 w 5024210"/>
                <a:gd name="connsiteY207" fmla="*/ 2778850 h 4405856"/>
                <a:gd name="connsiteX208" fmla="*/ 4481725 w 5024210"/>
                <a:gd name="connsiteY208" fmla="*/ 2827608 h 4405856"/>
                <a:gd name="connsiteX209" fmla="*/ 4392825 w 5024210"/>
                <a:gd name="connsiteY209" fmla="*/ 2842124 h 4405856"/>
                <a:gd name="connsiteX210" fmla="*/ 4399175 w 5024210"/>
                <a:gd name="connsiteY210" fmla="*/ 2820125 h 4405856"/>
                <a:gd name="connsiteX211" fmla="*/ 4345653 w 5024210"/>
                <a:gd name="connsiteY211" fmla="*/ 2804024 h 4405856"/>
                <a:gd name="connsiteX212" fmla="*/ 4320934 w 5024210"/>
                <a:gd name="connsiteY212" fmla="*/ 2638923 h 4405856"/>
                <a:gd name="connsiteX213" fmla="*/ 4040627 w 5024210"/>
                <a:gd name="connsiteY213" fmla="*/ 2572248 h 4405856"/>
                <a:gd name="connsiteX214" fmla="*/ 3904328 w 5024210"/>
                <a:gd name="connsiteY214" fmla="*/ 2615564 h 4405856"/>
                <a:gd name="connsiteX215" fmla="*/ 3772339 w 5024210"/>
                <a:gd name="connsiteY215" fmla="*/ 2608080 h 4405856"/>
                <a:gd name="connsiteX216" fmla="*/ 3639896 w 5024210"/>
                <a:gd name="connsiteY216" fmla="*/ 2497182 h 4405856"/>
                <a:gd name="connsiteX217" fmla="*/ 3426718 w 5024210"/>
                <a:gd name="connsiteY217" fmla="*/ 2193969 h 4405856"/>
                <a:gd name="connsiteX218" fmla="*/ 3028256 w 5024210"/>
                <a:gd name="connsiteY218" fmla="*/ 2054496 h 4405856"/>
                <a:gd name="connsiteX219" fmla="*/ 2791718 w 5024210"/>
                <a:gd name="connsiteY219" fmla="*/ 1741532 h 4405856"/>
                <a:gd name="connsiteX220" fmla="*/ 2825509 w 5024210"/>
                <a:gd name="connsiteY220" fmla="*/ 1716586 h 4405856"/>
                <a:gd name="connsiteX221" fmla="*/ 2885153 w 5024210"/>
                <a:gd name="connsiteY221" fmla="*/ 1799589 h 4405856"/>
                <a:gd name="connsiteX222" fmla="*/ 2905337 w 5024210"/>
                <a:gd name="connsiteY222" fmla="*/ 1782126 h 4405856"/>
                <a:gd name="connsiteX223" fmla="*/ 2948427 w 5024210"/>
                <a:gd name="connsiteY223" fmla="*/ 1812970 h 4405856"/>
                <a:gd name="connsiteX224" fmla="*/ 3037100 w 5024210"/>
                <a:gd name="connsiteY224" fmla="*/ 1759221 h 4405856"/>
                <a:gd name="connsiteX225" fmla="*/ 3053202 w 5024210"/>
                <a:gd name="connsiteY225" fmla="*/ 1738811 h 4405856"/>
                <a:gd name="connsiteX226" fmla="*/ 3111485 w 5024210"/>
                <a:gd name="connsiteY226" fmla="*/ 1739037 h 4405856"/>
                <a:gd name="connsiteX227" fmla="*/ 3127588 w 5024210"/>
                <a:gd name="connsiteY227" fmla="*/ 1705927 h 4405856"/>
                <a:gd name="connsiteX228" fmla="*/ 3108764 w 5024210"/>
                <a:gd name="connsiteY228" fmla="*/ 1680300 h 4405856"/>
                <a:gd name="connsiteX229" fmla="*/ 3041636 w 5024210"/>
                <a:gd name="connsiteY229" fmla="*/ 1700257 h 4405856"/>
                <a:gd name="connsiteX230" fmla="*/ 3019864 w 5024210"/>
                <a:gd name="connsiteY230" fmla="*/ 1646736 h 4405856"/>
                <a:gd name="connsiteX231" fmla="*/ 3041182 w 5024210"/>
                <a:gd name="connsiteY231" fmla="*/ 1617026 h 4405856"/>
                <a:gd name="connsiteX232" fmla="*/ 2984712 w 5024210"/>
                <a:gd name="connsiteY232" fmla="*/ 1513612 h 4405856"/>
                <a:gd name="connsiteX233" fmla="*/ 2936181 w 5024210"/>
                <a:gd name="connsiteY233" fmla="*/ 1552393 h 4405856"/>
                <a:gd name="connsiteX234" fmla="*/ 2846826 w 5024210"/>
                <a:gd name="connsiteY234" fmla="*/ 1497737 h 4405856"/>
                <a:gd name="connsiteX235" fmla="*/ 2898760 w 5024210"/>
                <a:gd name="connsiteY235" fmla="*/ 1405208 h 4405856"/>
                <a:gd name="connsiteX236" fmla="*/ 2855898 w 5024210"/>
                <a:gd name="connsiteY236" fmla="*/ 1284105 h 4405856"/>
                <a:gd name="connsiteX237" fmla="*/ 2870639 w 5024210"/>
                <a:gd name="connsiteY237" fmla="*/ 1160053 h 4405856"/>
                <a:gd name="connsiteX238" fmla="*/ 2965889 w 5024210"/>
                <a:gd name="connsiteY238" fmla="*/ 1086348 h 4405856"/>
                <a:gd name="connsiteX239" fmla="*/ 3071118 w 5024210"/>
                <a:gd name="connsiteY239" fmla="*/ 1063896 h 4405856"/>
                <a:gd name="connsiteX240" fmla="*/ 3008071 w 5024210"/>
                <a:gd name="connsiteY240" fmla="*/ 974089 h 4405856"/>
                <a:gd name="connsiteX241" fmla="*/ 2990835 w 5024210"/>
                <a:gd name="connsiteY241" fmla="*/ 1018766 h 4405856"/>
                <a:gd name="connsiteX242" fmla="*/ 2947520 w 5024210"/>
                <a:gd name="connsiteY242" fmla="*/ 971595 h 4405856"/>
                <a:gd name="connsiteX243" fmla="*/ 2968838 w 5024210"/>
                <a:gd name="connsiteY243" fmla="*/ 886323 h 4405856"/>
                <a:gd name="connsiteX244" fmla="*/ 3041862 w 5024210"/>
                <a:gd name="connsiteY244" fmla="*/ 789032 h 4405856"/>
                <a:gd name="connsiteX245" fmla="*/ 3024853 w 5024210"/>
                <a:gd name="connsiteY245" fmla="*/ 682443 h 4405856"/>
                <a:gd name="connsiteX246" fmla="*/ 2853631 w 5024210"/>
                <a:gd name="connsiteY246" fmla="*/ 692194 h 4405856"/>
                <a:gd name="connsiteX247" fmla="*/ 2834353 w 5024210"/>
                <a:gd name="connsiteY247" fmla="*/ 734831 h 4405856"/>
                <a:gd name="connsiteX248" fmla="*/ 2802150 w 5024210"/>
                <a:gd name="connsiteY248" fmla="*/ 667248 h 4405856"/>
                <a:gd name="connsiteX249" fmla="*/ 2772440 w 5024210"/>
                <a:gd name="connsiteY249" fmla="*/ 707616 h 4405856"/>
                <a:gd name="connsiteX250" fmla="*/ 2586931 w 5024210"/>
                <a:gd name="connsiteY250" fmla="*/ 741180 h 4405856"/>
                <a:gd name="connsiteX0" fmla="*/ 2575657 w 5012936"/>
                <a:gd name="connsiteY0" fmla="*/ 741180 h 4405856"/>
                <a:gd name="connsiteX1" fmla="*/ 2249538 w 5012936"/>
                <a:gd name="connsiteY1" fmla="*/ 583337 h 4405856"/>
                <a:gd name="connsiteX2" fmla="*/ 2289450 w 5012936"/>
                <a:gd name="connsiteY2" fmla="*/ 433432 h 4405856"/>
                <a:gd name="connsiteX3" fmla="*/ 2235476 w 5012936"/>
                <a:gd name="connsiteY3" fmla="*/ 423907 h 4405856"/>
                <a:gd name="connsiteX4" fmla="*/ 2232301 w 5012936"/>
                <a:gd name="connsiteY4" fmla="*/ 395333 h 4405856"/>
                <a:gd name="connsiteX5" fmla="*/ 2276751 w 5012936"/>
                <a:gd name="connsiteY5" fmla="*/ 403270 h 4405856"/>
                <a:gd name="connsiteX6" fmla="*/ 2219601 w 5012936"/>
                <a:gd name="connsiteY6" fmla="*/ 315957 h 4405856"/>
                <a:gd name="connsiteX7" fmla="*/ 2230713 w 5012936"/>
                <a:gd name="connsiteY7" fmla="*/ 355645 h 4405856"/>
                <a:gd name="connsiteX8" fmla="*/ 2178325 w 5012936"/>
                <a:gd name="connsiteY8" fmla="*/ 320720 h 4405856"/>
                <a:gd name="connsiteX9" fmla="*/ 2198963 w 5012936"/>
                <a:gd name="connsiteY9" fmla="*/ 287383 h 4405856"/>
                <a:gd name="connsiteX10" fmla="*/ 2164038 w 5012936"/>
                <a:gd name="connsiteY10" fmla="*/ 225472 h 4405856"/>
                <a:gd name="connsiteX11" fmla="*/ 2197375 w 5012936"/>
                <a:gd name="connsiteY11" fmla="*/ 227061 h 4405856"/>
                <a:gd name="connsiteX12" fmla="*/ 2154513 w 5012936"/>
                <a:gd name="connsiteY12" fmla="*/ 133398 h 4405856"/>
                <a:gd name="connsiteX13" fmla="*/ 2129114 w 5012936"/>
                <a:gd name="connsiteY13" fmla="*/ 131810 h 4405856"/>
                <a:gd name="connsiteX14" fmla="*/ 2118001 w 5012936"/>
                <a:gd name="connsiteY14" fmla="*/ 84185 h 4405856"/>
                <a:gd name="connsiteX15" fmla="*/ 2149750 w 5012936"/>
                <a:gd name="connsiteY15" fmla="*/ 66723 h 4405856"/>
                <a:gd name="connsiteX16" fmla="*/ 2144988 w 5012936"/>
                <a:gd name="connsiteY16" fmla="*/ 23861 h 4405856"/>
                <a:gd name="connsiteX17" fmla="*/ 2086251 w 5012936"/>
                <a:gd name="connsiteY17" fmla="*/ 28624 h 4405856"/>
                <a:gd name="connsiteX18" fmla="*/ 1892576 w 5012936"/>
                <a:gd name="connsiteY18" fmla="*/ 127049 h 4405856"/>
                <a:gd name="connsiteX19" fmla="*/ 1857651 w 5012936"/>
                <a:gd name="connsiteY19" fmla="*/ 252462 h 4405856"/>
                <a:gd name="connsiteX20" fmla="*/ 1862413 w 5012936"/>
                <a:gd name="connsiteY20" fmla="*/ 288974 h 4405856"/>
                <a:gd name="connsiteX21" fmla="*/ 1833838 w 5012936"/>
                <a:gd name="connsiteY21" fmla="*/ 303261 h 4405856"/>
                <a:gd name="connsiteX22" fmla="*/ 1902100 w 5012936"/>
                <a:gd name="connsiteY22" fmla="*/ 482645 h 4405856"/>
                <a:gd name="connsiteX23" fmla="*/ 1814789 w 5012936"/>
                <a:gd name="connsiteY23" fmla="*/ 400099 h 4405856"/>
                <a:gd name="connsiteX24" fmla="*/ 1763988 w 5012936"/>
                <a:gd name="connsiteY24" fmla="*/ 366762 h 4405856"/>
                <a:gd name="connsiteX25" fmla="*/ 1735413 w 5012936"/>
                <a:gd name="connsiteY25" fmla="*/ 401687 h 4405856"/>
                <a:gd name="connsiteX26" fmla="*/ 1733826 w 5012936"/>
                <a:gd name="connsiteY26" fmla="*/ 515987 h 4405856"/>
                <a:gd name="connsiteX27" fmla="*/ 1748113 w 5012936"/>
                <a:gd name="connsiteY27" fmla="*/ 612820 h 4405856"/>
                <a:gd name="connsiteX28" fmla="*/ 1665563 w 5012936"/>
                <a:gd name="connsiteY28" fmla="*/ 620761 h 4405856"/>
                <a:gd name="connsiteX29" fmla="*/ 1689376 w 5012936"/>
                <a:gd name="connsiteY29" fmla="*/ 590598 h 4405856"/>
                <a:gd name="connsiteX30" fmla="*/ 1625876 w 5012936"/>
                <a:gd name="connsiteY30" fmla="*/ 547736 h 4405856"/>
                <a:gd name="connsiteX31" fmla="*/ 1584601 w 5012936"/>
                <a:gd name="connsiteY31" fmla="*/ 501699 h 4405856"/>
                <a:gd name="connsiteX32" fmla="*/ 1535388 w 5012936"/>
                <a:gd name="connsiteY32" fmla="*/ 512811 h 4405856"/>
                <a:gd name="connsiteX33" fmla="*/ 1563963 w 5012936"/>
                <a:gd name="connsiteY33" fmla="*/ 446136 h 4405856"/>
                <a:gd name="connsiteX34" fmla="*/ 1533800 w 5012936"/>
                <a:gd name="connsiteY34" fmla="*/ 481062 h 4405856"/>
                <a:gd name="connsiteX35" fmla="*/ 1500463 w 5012936"/>
                <a:gd name="connsiteY35" fmla="*/ 423911 h 4405856"/>
                <a:gd name="connsiteX36" fmla="*/ 1481413 w 5012936"/>
                <a:gd name="connsiteY36" fmla="*/ 417561 h 4405856"/>
                <a:gd name="connsiteX37" fmla="*/ 1479826 w 5012936"/>
                <a:gd name="connsiteY37" fmla="*/ 376287 h 4405856"/>
                <a:gd name="connsiteX38" fmla="*/ 1444901 w 5012936"/>
                <a:gd name="connsiteY38" fmla="*/ 273100 h 4405856"/>
                <a:gd name="connsiteX39" fmla="*/ 1405213 w 5012936"/>
                <a:gd name="connsiteY39" fmla="*/ 219123 h 4405856"/>
                <a:gd name="connsiteX40" fmla="*/ 1481414 w 5012936"/>
                <a:gd name="connsiteY40" fmla="*/ 282624 h 4405856"/>
                <a:gd name="connsiteX41" fmla="*/ 1540152 w 5012936"/>
                <a:gd name="connsiteY41" fmla="*/ 320723 h 4405856"/>
                <a:gd name="connsiteX42" fmla="*/ 1563963 w 5012936"/>
                <a:gd name="connsiteY42" fmla="*/ 281036 h 4405856"/>
                <a:gd name="connsiteX43" fmla="*/ 1583013 w 5012936"/>
                <a:gd name="connsiteY43" fmla="*/ 215949 h 4405856"/>
                <a:gd name="connsiteX44" fmla="*/ 1544913 w 5012936"/>
                <a:gd name="connsiteY44" fmla="*/ 185786 h 4405856"/>
                <a:gd name="connsiteX45" fmla="*/ 1571901 w 5012936"/>
                <a:gd name="connsiteY45" fmla="*/ 144511 h 4405856"/>
                <a:gd name="connsiteX46" fmla="*/ 1524276 w 5012936"/>
                <a:gd name="connsiteY46" fmla="*/ 50848 h 4405856"/>
                <a:gd name="connsiteX47" fmla="*/ 1506813 w 5012936"/>
                <a:gd name="connsiteY47" fmla="*/ 6399 h 4405856"/>
                <a:gd name="connsiteX48" fmla="*/ 1370288 w 5012936"/>
                <a:gd name="connsiteY48" fmla="*/ 120699 h 4405856"/>
                <a:gd name="connsiteX49" fmla="*/ 1308375 w 5012936"/>
                <a:gd name="connsiteY49" fmla="*/ 115936 h 4405856"/>
                <a:gd name="connsiteX50" fmla="*/ 1295676 w 5012936"/>
                <a:gd name="connsiteY50" fmla="*/ 57199 h 4405856"/>
                <a:gd name="connsiteX51" fmla="*/ 1209951 w 5012936"/>
                <a:gd name="connsiteY51" fmla="*/ 104824 h 4405856"/>
                <a:gd name="connsiteX52" fmla="*/ 1146451 w 5012936"/>
                <a:gd name="connsiteY52" fmla="*/ 139748 h 4405856"/>
                <a:gd name="connsiteX53" fmla="*/ 1051200 w 5012936"/>
                <a:gd name="connsiteY53" fmla="*/ 147686 h 4405856"/>
                <a:gd name="connsiteX54" fmla="*/ 1028976 w 5012936"/>
                <a:gd name="connsiteY54" fmla="*/ 177849 h 4405856"/>
                <a:gd name="connsiteX55" fmla="*/ 992463 w 5012936"/>
                <a:gd name="connsiteY55" fmla="*/ 201661 h 4405856"/>
                <a:gd name="connsiteX56" fmla="*/ 1027389 w 5012936"/>
                <a:gd name="connsiteY56" fmla="*/ 288974 h 4405856"/>
                <a:gd name="connsiteX57" fmla="*/ 894720 w 5012936"/>
                <a:gd name="connsiteY57" fmla="*/ 542516 h 4405856"/>
                <a:gd name="connsiteX58" fmla="*/ 840745 w 5012936"/>
                <a:gd name="connsiteY58" fmla="*/ 580843 h 4405856"/>
                <a:gd name="connsiteX59" fmla="*/ 912636 w 5012936"/>
                <a:gd name="connsiteY59" fmla="*/ 633231 h 4405856"/>
                <a:gd name="connsiteX60" fmla="*/ 875670 w 5012936"/>
                <a:gd name="connsiteY60" fmla="*/ 673825 h 4405856"/>
                <a:gd name="connsiteX61" fmla="*/ 893133 w 5012936"/>
                <a:gd name="connsiteY61" fmla="*/ 720316 h 4405856"/>
                <a:gd name="connsiteX62" fmla="*/ 824416 w 5012936"/>
                <a:gd name="connsiteY62" fmla="*/ 701719 h 4405856"/>
                <a:gd name="connsiteX63" fmla="*/ 769308 w 5012936"/>
                <a:gd name="connsiteY63" fmla="*/ 726665 h 4405856"/>
                <a:gd name="connsiteX64" fmla="*/ 702406 w 5012936"/>
                <a:gd name="connsiteY64" fmla="*/ 695143 h 4405856"/>
                <a:gd name="connsiteX65" fmla="*/ 703994 w 5012936"/>
                <a:gd name="connsiteY65" fmla="*/ 652734 h 4405856"/>
                <a:gd name="connsiteX66" fmla="*/ 592415 w 5012936"/>
                <a:gd name="connsiteY66" fmla="*/ 675412 h 4405856"/>
                <a:gd name="connsiteX67" fmla="*/ 582664 w 5012936"/>
                <a:gd name="connsiteY67" fmla="*/ 760457 h 4405856"/>
                <a:gd name="connsiteX68" fmla="*/ 503516 w 5012936"/>
                <a:gd name="connsiteY68" fmla="*/ 865236 h 4405856"/>
                <a:gd name="connsiteX69" fmla="*/ 417791 w 5012936"/>
                <a:gd name="connsiteY69" fmla="*/ 828724 h 4405856"/>
                <a:gd name="connsiteX70" fmla="*/ 392391 w 5012936"/>
                <a:gd name="connsiteY70" fmla="*/ 869999 h 4405856"/>
                <a:gd name="connsiteX71" fmla="*/ 327304 w 5012936"/>
                <a:gd name="connsiteY71" fmla="*/ 812848 h 4405856"/>
                <a:gd name="connsiteX72" fmla="*/ 301905 w 5012936"/>
                <a:gd name="connsiteY72" fmla="*/ 881111 h 4405856"/>
                <a:gd name="connsiteX73" fmla="*/ 243167 w 5012936"/>
                <a:gd name="connsiteY73" fmla="*/ 873173 h 4405856"/>
                <a:gd name="connsiteX74" fmla="*/ 203479 w 5012936"/>
                <a:gd name="connsiteY74" fmla="*/ 787449 h 4405856"/>
                <a:gd name="connsiteX75" fmla="*/ 22505 w 5012936"/>
                <a:gd name="connsiteY75" fmla="*/ 917623 h 4405856"/>
                <a:gd name="connsiteX76" fmla="*/ 24093 w 5012936"/>
                <a:gd name="connsiteY76" fmla="*/ 970011 h 4405856"/>
                <a:gd name="connsiteX77" fmla="*/ 8218 w 5012936"/>
                <a:gd name="connsiteY77" fmla="*/ 996999 h 4405856"/>
                <a:gd name="connsiteX78" fmla="*/ 35205 w 5012936"/>
                <a:gd name="connsiteY78" fmla="*/ 1022399 h 4405856"/>
                <a:gd name="connsiteX79" fmla="*/ 5043 w 5012936"/>
                <a:gd name="connsiteY79" fmla="*/ 1043037 h 4405856"/>
                <a:gd name="connsiteX80" fmla="*/ 165381 w 5012936"/>
                <a:gd name="connsiteY80" fmla="*/ 1135111 h 4405856"/>
                <a:gd name="connsiteX81" fmla="*/ 155857 w 5012936"/>
                <a:gd name="connsiteY81" fmla="*/ 1263698 h 4405856"/>
                <a:gd name="connsiteX82" fmla="*/ 213007 w 5012936"/>
                <a:gd name="connsiteY82" fmla="*/ 1289099 h 4405856"/>
                <a:gd name="connsiteX83" fmla="*/ 200308 w 5012936"/>
                <a:gd name="connsiteY83" fmla="*/ 1354186 h 4405856"/>
                <a:gd name="connsiteX84" fmla="*/ 265395 w 5012936"/>
                <a:gd name="connsiteY84" fmla="*/ 1362124 h 4405856"/>
                <a:gd name="connsiteX85" fmla="*/ 316870 w 5012936"/>
                <a:gd name="connsiteY85" fmla="*/ 1394776 h 4405856"/>
                <a:gd name="connsiteX86" fmla="*/ 225707 w 5012936"/>
                <a:gd name="connsiteY86" fmla="*/ 1622474 h 4405856"/>
                <a:gd name="connsiteX87" fmla="*/ 174907 w 5012936"/>
                <a:gd name="connsiteY87" fmla="*/ 1687561 h 4405856"/>
                <a:gd name="connsiteX88" fmla="*/ 170144 w 5012936"/>
                <a:gd name="connsiteY88" fmla="*/ 1743123 h 4405856"/>
                <a:gd name="connsiteX89" fmla="*/ 136807 w 5012936"/>
                <a:gd name="connsiteY89" fmla="*/ 1738361 h 4405856"/>
                <a:gd name="connsiteX90" fmla="*/ 138395 w 5012936"/>
                <a:gd name="connsiteY90" fmla="*/ 1798686 h 4405856"/>
                <a:gd name="connsiteX91" fmla="*/ 60607 w 5012936"/>
                <a:gd name="connsiteY91" fmla="*/ 1636761 h 4405856"/>
                <a:gd name="connsiteX92" fmla="*/ 11394 w 5012936"/>
                <a:gd name="connsiteY92" fmla="*/ 1633586 h 4405856"/>
                <a:gd name="connsiteX93" fmla="*/ 36795 w 5012936"/>
                <a:gd name="connsiteY93" fmla="*/ 1670099 h 4405856"/>
                <a:gd name="connsiteX94" fmla="*/ 338641 w 5012936"/>
                <a:gd name="connsiteY94" fmla="*/ 1923414 h 4405856"/>
                <a:gd name="connsiteX95" fmla="*/ 208694 w 5012936"/>
                <a:gd name="connsiteY95" fmla="*/ 2239100 h 4405856"/>
                <a:gd name="connsiteX96" fmla="*/ 196221 w 5012936"/>
                <a:gd name="connsiteY96" fmla="*/ 2428239 h 4405856"/>
                <a:gd name="connsiteX97" fmla="*/ 876804 w 5012936"/>
                <a:gd name="connsiteY97" fmla="*/ 2440939 h 4405856"/>
                <a:gd name="connsiteX98" fmla="*/ 913090 w 5012936"/>
                <a:gd name="connsiteY98" fmla="*/ 2557053 h 4405856"/>
                <a:gd name="connsiteX99" fmla="*/ 934861 w 5012936"/>
                <a:gd name="connsiteY99" fmla="*/ 2622368 h 4405856"/>
                <a:gd name="connsiteX100" fmla="*/ 942119 w 5012936"/>
                <a:gd name="connsiteY100" fmla="*/ 2644139 h 4405856"/>
                <a:gd name="connsiteX101" fmla="*/ 963890 w 5012936"/>
                <a:gd name="connsiteY101" fmla="*/ 2687682 h 4405856"/>
                <a:gd name="connsiteX102" fmla="*/ 985661 w 5012936"/>
                <a:gd name="connsiteY102" fmla="*/ 2738482 h 4405856"/>
                <a:gd name="connsiteX103" fmla="*/ 992919 w 5012936"/>
                <a:gd name="connsiteY103" fmla="*/ 2767511 h 4405856"/>
                <a:gd name="connsiteX104" fmla="*/ 1029204 w 5012936"/>
                <a:gd name="connsiteY104" fmla="*/ 2818311 h 4405856"/>
                <a:gd name="connsiteX105" fmla="*/ 1050976 w 5012936"/>
                <a:gd name="connsiteY105" fmla="*/ 2876368 h 4405856"/>
                <a:gd name="connsiteX106" fmla="*/ 1072747 w 5012936"/>
                <a:gd name="connsiteY106" fmla="*/ 2898139 h 4405856"/>
                <a:gd name="connsiteX107" fmla="*/ 1109033 w 5012936"/>
                <a:gd name="connsiteY107" fmla="*/ 2970711 h 4405856"/>
                <a:gd name="connsiteX108" fmla="*/ 1145319 w 5012936"/>
                <a:gd name="connsiteY108" fmla="*/ 3021511 h 4405856"/>
                <a:gd name="connsiteX109" fmla="*/ 1152576 w 5012936"/>
                <a:gd name="connsiteY109" fmla="*/ 3043282 h 4405856"/>
                <a:gd name="connsiteX110" fmla="*/ 1203376 w 5012936"/>
                <a:gd name="connsiteY110" fmla="*/ 3108596 h 4405856"/>
                <a:gd name="connsiteX111" fmla="*/ 1232404 w 5012936"/>
                <a:gd name="connsiteY111" fmla="*/ 3173911 h 4405856"/>
                <a:gd name="connsiteX112" fmla="*/ 1254176 w 5012936"/>
                <a:gd name="connsiteY112" fmla="*/ 3202939 h 4405856"/>
                <a:gd name="connsiteX113" fmla="*/ 1268690 w 5012936"/>
                <a:gd name="connsiteY113" fmla="*/ 3260996 h 4405856"/>
                <a:gd name="connsiteX114" fmla="*/ 1275947 w 5012936"/>
                <a:gd name="connsiteY114" fmla="*/ 3282768 h 4405856"/>
                <a:gd name="connsiteX115" fmla="*/ 1283204 w 5012936"/>
                <a:gd name="connsiteY115" fmla="*/ 3311796 h 4405856"/>
                <a:gd name="connsiteX116" fmla="*/ 1290461 w 5012936"/>
                <a:gd name="connsiteY116" fmla="*/ 3377111 h 4405856"/>
                <a:gd name="connsiteX117" fmla="*/ 1312233 w 5012936"/>
                <a:gd name="connsiteY117" fmla="*/ 3435168 h 4405856"/>
                <a:gd name="connsiteX118" fmla="*/ 1341261 w 5012936"/>
                <a:gd name="connsiteY118" fmla="*/ 3478711 h 4405856"/>
                <a:gd name="connsiteX119" fmla="*/ 1370290 w 5012936"/>
                <a:gd name="connsiteY119" fmla="*/ 3529511 h 4405856"/>
                <a:gd name="connsiteX120" fmla="*/ 1399319 w 5012936"/>
                <a:gd name="connsiteY120" fmla="*/ 3551282 h 4405856"/>
                <a:gd name="connsiteX121" fmla="*/ 1442861 w 5012936"/>
                <a:gd name="connsiteY121" fmla="*/ 3594825 h 4405856"/>
                <a:gd name="connsiteX122" fmla="*/ 1471890 w 5012936"/>
                <a:gd name="connsiteY122" fmla="*/ 3616596 h 4405856"/>
                <a:gd name="connsiteX123" fmla="*/ 1508176 w 5012936"/>
                <a:gd name="connsiteY123" fmla="*/ 3660139 h 4405856"/>
                <a:gd name="connsiteX124" fmla="*/ 1537204 w 5012936"/>
                <a:gd name="connsiteY124" fmla="*/ 3681911 h 4405856"/>
                <a:gd name="connsiteX125" fmla="*/ 1609776 w 5012936"/>
                <a:gd name="connsiteY125" fmla="*/ 3747225 h 4405856"/>
                <a:gd name="connsiteX126" fmla="*/ 1646061 w 5012936"/>
                <a:gd name="connsiteY126" fmla="*/ 3790768 h 4405856"/>
                <a:gd name="connsiteX127" fmla="*/ 1667833 w 5012936"/>
                <a:gd name="connsiteY127" fmla="*/ 3805282 h 4405856"/>
                <a:gd name="connsiteX128" fmla="*/ 1704119 w 5012936"/>
                <a:gd name="connsiteY128" fmla="*/ 3848825 h 4405856"/>
                <a:gd name="connsiteX129" fmla="*/ 1733147 w 5012936"/>
                <a:gd name="connsiteY129" fmla="*/ 3870596 h 4405856"/>
                <a:gd name="connsiteX130" fmla="*/ 1827490 w 5012936"/>
                <a:gd name="connsiteY130" fmla="*/ 3914139 h 4405856"/>
                <a:gd name="connsiteX131" fmla="*/ 2277433 w 5012936"/>
                <a:gd name="connsiteY131" fmla="*/ 3899625 h 4405856"/>
                <a:gd name="connsiteX132" fmla="*/ 2328233 w 5012936"/>
                <a:gd name="connsiteY132" fmla="*/ 3885111 h 4405856"/>
                <a:gd name="connsiteX133" fmla="*/ 2415319 w 5012936"/>
                <a:gd name="connsiteY133" fmla="*/ 3877853 h 4405856"/>
                <a:gd name="connsiteX134" fmla="*/ 2495147 w 5012936"/>
                <a:gd name="connsiteY134" fmla="*/ 3863339 h 4405856"/>
                <a:gd name="connsiteX135" fmla="*/ 2553204 w 5012936"/>
                <a:gd name="connsiteY135" fmla="*/ 3856082 h 4405856"/>
                <a:gd name="connsiteX136" fmla="*/ 2582233 w 5012936"/>
                <a:gd name="connsiteY136" fmla="*/ 3841568 h 4405856"/>
                <a:gd name="connsiteX137" fmla="*/ 2647547 w 5012936"/>
                <a:gd name="connsiteY137" fmla="*/ 3819796 h 4405856"/>
                <a:gd name="connsiteX138" fmla="*/ 2683833 w 5012936"/>
                <a:gd name="connsiteY138" fmla="*/ 3805282 h 4405856"/>
                <a:gd name="connsiteX139" fmla="*/ 2785433 w 5012936"/>
                <a:gd name="connsiteY139" fmla="*/ 3790768 h 4405856"/>
                <a:gd name="connsiteX140" fmla="*/ 2814461 w 5012936"/>
                <a:gd name="connsiteY140" fmla="*/ 3783511 h 4405856"/>
                <a:gd name="connsiteX141" fmla="*/ 3434947 w 5012936"/>
                <a:gd name="connsiteY141" fmla="*/ 4130265 h 4405856"/>
                <a:gd name="connsiteX142" fmla="*/ 3521351 w 5012936"/>
                <a:gd name="connsiteY142" fmla="*/ 4316455 h 4405856"/>
                <a:gd name="connsiteX143" fmla="*/ 3581676 w 5012936"/>
                <a:gd name="connsiteY143" fmla="*/ 4375193 h 4405856"/>
                <a:gd name="connsiteX144" fmla="*/ 3592788 w 5012936"/>
                <a:gd name="connsiteY144" fmla="*/ 4345030 h 4405856"/>
                <a:gd name="connsiteX145" fmla="*/ 3638826 w 5012936"/>
                <a:gd name="connsiteY145" fmla="*/ 4318042 h 4405856"/>
                <a:gd name="connsiteX146" fmla="*/ 3689626 w 5012936"/>
                <a:gd name="connsiteY146" fmla="*/ 4391068 h 4405856"/>
                <a:gd name="connsiteX147" fmla="*/ 3738839 w 5012936"/>
                <a:gd name="connsiteY147" fmla="*/ 4394243 h 4405856"/>
                <a:gd name="connsiteX148" fmla="*/ 3694388 w 5012936"/>
                <a:gd name="connsiteY148" fmla="*/ 4300581 h 4405856"/>
                <a:gd name="connsiteX149" fmla="*/ 3651526 w 5012936"/>
                <a:gd name="connsiteY149" fmla="*/ 4232318 h 4405856"/>
                <a:gd name="connsiteX150" fmla="*/ 3694389 w 5012936"/>
                <a:gd name="connsiteY150" fmla="*/ 4216442 h 4405856"/>
                <a:gd name="connsiteX151" fmla="*/ 3675338 w 5012936"/>
                <a:gd name="connsiteY151" fmla="*/ 4175168 h 4405856"/>
                <a:gd name="connsiteX152" fmla="*/ 3727726 w 5012936"/>
                <a:gd name="connsiteY152" fmla="*/ 4184693 h 4405856"/>
                <a:gd name="connsiteX153" fmla="*/ 3707089 w 5012936"/>
                <a:gd name="connsiteY153" fmla="*/ 4151355 h 4405856"/>
                <a:gd name="connsiteX154" fmla="*/ 3728408 w 5012936"/>
                <a:gd name="connsiteY154" fmla="*/ 4134801 h 4405856"/>
                <a:gd name="connsiteX155" fmla="*/ 3849511 w 5012936"/>
                <a:gd name="connsiteY155" fmla="*/ 4220074 h 4405856"/>
                <a:gd name="connsiteX156" fmla="*/ 3884888 w 5012936"/>
                <a:gd name="connsiteY156" fmla="*/ 4206917 h 4405856"/>
                <a:gd name="connsiteX157" fmla="*/ 3937275 w 5012936"/>
                <a:gd name="connsiteY157" fmla="*/ 4272006 h 4405856"/>
                <a:gd name="connsiteX158" fmla="*/ 3957913 w 5012936"/>
                <a:gd name="connsiteY158" fmla="*/ 4330743 h 4405856"/>
                <a:gd name="connsiteX159" fmla="*/ 4065863 w 5012936"/>
                <a:gd name="connsiteY159" fmla="*/ 4349792 h 4405856"/>
                <a:gd name="connsiteX160" fmla="*/ 4005539 w 5012936"/>
                <a:gd name="connsiteY160" fmla="*/ 4283117 h 4405856"/>
                <a:gd name="connsiteX161" fmla="*/ 4002363 w 5012936"/>
                <a:gd name="connsiteY161" fmla="*/ 4214855 h 4405856"/>
                <a:gd name="connsiteX162" fmla="*/ 4056338 w 5012936"/>
                <a:gd name="connsiteY162" fmla="*/ 4270418 h 4405856"/>
                <a:gd name="connsiteX163" fmla="*/ 4105551 w 5012936"/>
                <a:gd name="connsiteY163" fmla="*/ 4275180 h 4405856"/>
                <a:gd name="connsiteX164" fmla="*/ 4099201 w 5012936"/>
                <a:gd name="connsiteY164" fmla="*/ 4225968 h 4405856"/>
                <a:gd name="connsiteX165" fmla="*/ 4159526 w 5012936"/>
                <a:gd name="connsiteY165" fmla="*/ 4230730 h 4405856"/>
                <a:gd name="connsiteX166" fmla="*/ 4221438 w 5012936"/>
                <a:gd name="connsiteY166" fmla="*/ 4273592 h 4405856"/>
                <a:gd name="connsiteX167" fmla="*/ 4253188 w 5012936"/>
                <a:gd name="connsiteY167" fmla="*/ 4260893 h 4405856"/>
                <a:gd name="connsiteX168" fmla="*/ 4246839 w 5012936"/>
                <a:gd name="connsiteY168" fmla="*/ 4225968 h 4405856"/>
                <a:gd name="connsiteX169" fmla="*/ 4288114 w 5012936"/>
                <a:gd name="connsiteY169" fmla="*/ 4202156 h 4405856"/>
                <a:gd name="connsiteX170" fmla="*/ 4372251 w 5012936"/>
                <a:gd name="connsiteY170" fmla="*/ 4259306 h 4405856"/>
                <a:gd name="connsiteX171" fmla="*/ 4389714 w 5012936"/>
                <a:gd name="connsiteY171" fmla="*/ 4157708 h 4405856"/>
                <a:gd name="connsiteX172" fmla="*/ 4364314 w 5012936"/>
                <a:gd name="connsiteY172" fmla="*/ 4135482 h 4405856"/>
                <a:gd name="connsiteX173" fmla="*/ 4291288 w 5012936"/>
                <a:gd name="connsiteY173" fmla="*/ 4092619 h 4405856"/>
                <a:gd name="connsiteX174" fmla="*/ 4313513 w 5012936"/>
                <a:gd name="connsiteY174" fmla="*/ 4067220 h 4405856"/>
                <a:gd name="connsiteX175" fmla="*/ 4334151 w 5012936"/>
                <a:gd name="connsiteY175" fmla="*/ 4044994 h 4405856"/>
                <a:gd name="connsiteX176" fmla="*/ 4388126 w 5012936"/>
                <a:gd name="connsiteY176" fmla="*/ 4076745 h 4405856"/>
                <a:gd name="connsiteX177" fmla="*/ 4394476 w 5012936"/>
                <a:gd name="connsiteY177" fmla="*/ 4032295 h 4405856"/>
                <a:gd name="connsiteX178" fmla="*/ 4338913 w 5012936"/>
                <a:gd name="connsiteY178" fmla="*/ 4008482 h 4405856"/>
                <a:gd name="connsiteX179" fmla="*/ 4337326 w 5012936"/>
                <a:gd name="connsiteY179" fmla="*/ 3998958 h 4405856"/>
                <a:gd name="connsiteX180" fmla="*/ 4324625 w 5012936"/>
                <a:gd name="connsiteY180" fmla="*/ 3960859 h 4405856"/>
                <a:gd name="connsiteX181" fmla="*/ 4330975 w 5012936"/>
                <a:gd name="connsiteY181" fmla="*/ 3913233 h 4405856"/>
                <a:gd name="connsiteX182" fmla="*/ 4342088 w 5012936"/>
                <a:gd name="connsiteY182" fmla="*/ 3857670 h 4405856"/>
                <a:gd name="connsiteX183" fmla="*/ 4303988 w 5012936"/>
                <a:gd name="connsiteY183" fmla="*/ 3827508 h 4405856"/>
                <a:gd name="connsiteX184" fmla="*/ 4337325 w 5012936"/>
                <a:gd name="connsiteY184" fmla="*/ 3817983 h 4405856"/>
                <a:gd name="connsiteX185" fmla="*/ 4315100 w 5012936"/>
                <a:gd name="connsiteY185" fmla="*/ 3781470 h 4405856"/>
                <a:gd name="connsiteX186" fmla="*/ 4353201 w 5012936"/>
                <a:gd name="connsiteY186" fmla="*/ 3776709 h 4405856"/>
                <a:gd name="connsiteX187" fmla="*/ 4359550 w 5012936"/>
                <a:gd name="connsiteY187" fmla="*/ 3743370 h 4405856"/>
                <a:gd name="connsiteX188" fmla="*/ 4421464 w 5012936"/>
                <a:gd name="connsiteY188" fmla="*/ 3752897 h 4405856"/>
                <a:gd name="connsiteX189" fmla="*/ 4454577 w 5012936"/>
                <a:gd name="connsiteY189" fmla="*/ 3768089 h 4405856"/>
                <a:gd name="connsiteX190" fmla="*/ 4420784 w 5012936"/>
                <a:gd name="connsiteY190" fmla="*/ 3809137 h 4405856"/>
                <a:gd name="connsiteX191" fmla="*/ 4459792 w 5012936"/>
                <a:gd name="connsiteY191" fmla="*/ 3916633 h 4405856"/>
                <a:gd name="connsiteX192" fmla="*/ 4512179 w 5012936"/>
                <a:gd name="connsiteY192" fmla="*/ 3947931 h 4405856"/>
                <a:gd name="connsiteX193" fmla="*/ 4564113 w 5012936"/>
                <a:gd name="connsiteY193" fmla="*/ 3905749 h 4405856"/>
                <a:gd name="connsiteX194" fmla="*/ 4649838 w 5012936"/>
                <a:gd name="connsiteY194" fmla="*/ 3857216 h 4405856"/>
                <a:gd name="connsiteX195" fmla="*/ 4632602 w 5012936"/>
                <a:gd name="connsiteY195" fmla="*/ 3768315 h 4405856"/>
                <a:gd name="connsiteX196" fmla="*/ 4709936 w 5012936"/>
                <a:gd name="connsiteY196" fmla="*/ 3635646 h 4405856"/>
                <a:gd name="connsiteX197" fmla="*/ 5002490 w 5012936"/>
                <a:gd name="connsiteY197" fmla="*/ 3302498 h 4405856"/>
                <a:gd name="connsiteX198" fmla="*/ 4921073 w 5012936"/>
                <a:gd name="connsiteY198" fmla="*/ 3293426 h 4405856"/>
                <a:gd name="connsiteX199" fmla="*/ 4925610 w 5012936"/>
                <a:gd name="connsiteY199" fmla="*/ 3201578 h 4405856"/>
                <a:gd name="connsiteX200" fmla="*/ 4876623 w 5012936"/>
                <a:gd name="connsiteY200" fmla="*/ 3176406 h 4405856"/>
                <a:gd name="connsiteX201" fmla="*/ 4792486 w 5012936"/>
                <a:gd name="connsiteY201" fmla="*/ 3207928 h 4405856"/>
                <a:gd name="connsiteX202" fmla="*/ 4755747 w 5012936"/>
                <a:gd name="connsiteY202" fmla="*/ 3171643 h 4405856"/>
                <a:gd name="connsiteX203" fmla="*/ 4800424 w 5012936"/>
                <a:gd name="connsiteY203" fmla="*/ 3148738 h 4405856"/>
                <a:gd name="connsiteX204" fmla="*/ 4671157 w 5012936"/>
                <a:gd name="connsiteY204" fmla="*/ 2935559 h 4405856"/>
                <a:gd name="connsiteX205" fmla="*/ 4686123 w 5012936"/>
                <a:gd name="connsiteY205" fmla="*/ 2905396 h 4405856"/>
                <a:gd name="connsiteX206" fmla="*/ 4662538 w 5012936"/>
                <a:gd name="connsiteY206" fmla="*/ 2789736 h 4405856"/>
                <a:gd name="connsiteX207" fmla="*/ 4503789 w 5012936"/>
                <a:gd name="connsiteY207" fmla="*/ 2778850 h 4405856"/>
                <a:gd name="connsiteX208" fmla="*/ 4470451 w 5012936"/>
                <a:gd name="connsiteY208" fmla="*/ 2827608 h 4405856"/>
                <a:gd name="connsiteX209" fmla="*/ 4381551 w 5012936"/>
                <a:gd name="connsiteY209" fmla="*/ 2842124 h 4405856"/>
                <a:gd name="connsiteX210" fmla="*/ 4387901 w 5012936"/>
                <a:gd name="connsiteY210" fmla="*/ 2820125 h 4405856"/>
                <a:gd name="connsiteX211" fmla="*/ 4334379 w 5012936"/>
                <a:gd name="connsiteY211" fmla="*/ 2804024 h 4405856"/>
                <a:gd name="connsiteX212" fmla="*/ 4309660 w 5012936"/>
                <a:gd name="connsiteY212" fmla="*/ 2638923 h 4405856"/>
                <a:gd name="connsiteX213" fmla="*/ 4029353 w 5012936"/>
                <a:gd name="connsiteY213" fmla="*/ 2572248 h 4405856"/>
                <a:gd name="connsiteX214" fmla="*/ 3893054 w 5012936"/>
                <a:gd name="connsiteY214" fmla="*/ 2615564 h 4405856"/>
                <a:gd name="connsiteX215" fmla="*/ 3761065 w 5012936"/>
                <a:gd name="connsiteY215" fmla="*/ 2608080 h 4405856"/>
                <a:gd name="connsiteX216" fmla="*/ 3628622 w 5012936"/>
                <a:gd name="connsiteY216" fmla="*/ 2497182 h 4405856"/>
                <a:gd name="connsiteX217" fmla="*/ 3415444 w 5012936"/>
                <a:gd name="connsiteY217" fmla="*/ 2193969 h 4405856"/>
                <a:gd name="connsiteX218" fmla="*/ 3016982 w 5012936"/>
                <a:gd name="connsiteY218" fmla="*/ 2054496 h 4405856"/>
                <a:gd name="connsiteX219" fmla="*/ 2780444 w 5012936"/>
                <a:gd name="connsiteY219" fmla="*/ 1741532 h 4405856"/>
                <a:gd name="connsiteX220" fmla="*/ 2814235 w 5012936"/>
                <a:gd name="connsiteY220" fmla="*/ 1716586 h 4405856"/>
                <a:gd name="connsiteX221" fmla="*/ 2873879 w 5012936"/>
                <a:gd name="connsiteY221" fmla="*/ 1799589 h 4405856"/>
                <a:gd name="connsiteX222" fmla="*/ 2894063 w 5012936"/>
                <a:gd name="connsiteY222" fmla="*/ 1782126 h 4405856"/>
                <a:gd name="connsiteX223" fmla="*/ 2937153 w 5012936"/>
                <a:gd name="connsiteY223" fmla="*/ 1812970 h 4405856"/>
                <a:gd name="connsiteX224" fmla="*/ 3025826 w 5012936"/>
                <a:gd name="connsiteY224" fmla="*/ 1759221 h 4405856"/>
                <a:gd name="connsiteX225" fmla="*/ 3041928 w 5012936"/>
                <a:gd name="connsiteY225" fmla="*/ 1738811 h 4405856"/>
                <a:gd name="connsiteX226" fmla="*/ 3100211 w 5012936"/>
                <a:gd name="connsiteY226" fmla="*/ 1739037 h 4405856"/>
                <a:gd name="connsiteX227" fmla="*/ 3116314 w 5012936"/>
                <a:gd name="connsiteY227" fmla="*/ 1705927 h 4405856"/>
                <a:gd name="connsiteX228" fmla="*/ 3097490 w 5012936"/>
                <a:gd name="connsiteY228" fmla="*/ 1680300 h 4405856"/>
                <a:gd name="connsiteX229" fmla="*/ 3030362 w 5012936"/>
                <a:gd name="connsiteY229" fmla="*/ 1700257 h 4405856"/>
                <a:gd name="connsiteX230" fmla="*/ 3008590 w 5012936"/>
                <a:gd name="connsiteY230" fmla="*/ 1646736 h 4405856"/>
                <a:gd name="connsiteX231" fmla="*/ 3029908 w 5012936"/>
                <a:gd name="connsiteY231" fmla="*/ 1617026 h 4405856"/>
                <a:gd name="connsiteX232" fmla="*/ 2973438 w 5012936"/>
                <a:gd name="connsiteY232" fmla="*/ 1513612 h 4405856"/>
                <a:gd name="connsiteX233" fmla="*/ 2924907 w 5012936"/>
                <a:gd name="connsiteY233" fmla="*/ 1552393 h 4405856"/>
                <a:gd name="connsiteX234" fmla="*/ 2835552 w 5012936"/>
                <a:gd name="connsiteY234" fmla="*/ 1497737 h 4405856"/>
                <a:gd name="connsiteX235" fmla="*/ 2887486 w 5012936"/>
                <a:gd name="connsiteY235" fmla="*/ 1405208 h 4405856"/>
                <a:gd name="connsiteX236" fmla="*/ 2844624 w 5012936"/>
                <a:gd name="connsiteY236" fmla="*/ 1284105 h 4405856"/>
                <a:gd name="connsiteX237" fmla="*/ 2859365 w 5012936"/>
                <a:gd name="connsiteY237" fmla="*/ 1160053 h 4405856"/>
                <a:gd name="connsiteX238" fmla="*/ 2954615 w 5012936"/>
                <a:gd name="connsiteY238" fmla="*/ 1086348 h 4405856"/>
                <a:gd name="connsiteX239" fmla="*/ 3059844 w 5012936"/>
                <a:gd name="connsiteY239" fmla="*/ 1063896 h 4405856"/>
                <a:gd name="connsiteX240" fmla="*/ 2996797 w 5012936"/>
                <a:gd name="connsiteY240" fmla="*/ 974089 h 4405856"/>
                <a:gd name="connsiteX241" fmla="*/ 2979561 w 5012936"/>
                <a:gd name="connsiteY241" fmla="*/ 1018766 h 4405856"/>
                <a:gd name="connsiteX242" fmla="*/ 2936246 w 5012936"/>
                <a:gd name="connsiteY242" fmla="*/ 971595 h 4405856"/>
                <a:gd name="connsiteX243" fmla="*/ 2957564 w 5012936"/>
                <a:gd name="connsiteY243" fmla="*/ 886323 h 4405856"/>
                <a:gd name="connsiteX244" fmla="*/ 3030588 w 5012936"/>
                <a:gd name="connsiteY244" fmla="*/ 789032 h 4405856"/>
                <a:gd name="connsiteX245" fmla="*/ 3013579 w 5012936"/>
                <a:gd name="connsiteY245" fmla="*/ 682443 h 4405856"/>
                <a:gd name="connsiteX246" fmla="*/ 2842357 w 5012936"/>
                <a:gd name="connsiteY246" fmla="*/ 692194 h 4405856"/>
                <a:gd name="connsiteX247" fmla="*/ 2823079 w 5012936"/>
                <a:gd name="connsiteY247" fmla="*/ 734831 h 4405856"/>
                <a:gd name="connsiteX248" fmla="*/ 2790876 w 5012936"/>
                <a:gd name="connsiteY248" fmla="*/ 667248 h 4405856"/>
                <a:gd name="connsiteX249" fmla="*/ 2761166 w 5012936"/>
                <a:gd name="connsiteY249" fmla="*/ 707616 h 4405856"/>
                <a:gd name="connsiteX250" fmla="*/ 2575657 w 5012936"/>
                <a:gd name="connsiteY250" fmla="*/ 741180 h 4405856"/>
                <a:gd name="connsiteX0" fmla="*/ 2575657 w 5012936"/>
                <a:gd name="connsiteY0" fmla="*/ 741180 h 4405856"/>
                <a:gd name="connsiteX1" fmla="*/ 2249538 w 5012936"/>
                <a:gd name="connsiteY1" fmla="*/ 583337 h 4405856"/>
                <a:gd name="connsiteX2" fmla="*/ 2289450 w 5012936"/>
                <a:gd name="connsiteY2" fmla="*/ 433432 h 4405856"/>
                <a:gd name="connsiteX3" fmla="*/ 2235476 w 5012936"/>
                <a:gd name="connsiteY3" fmla="*/ 423907 h 4405856"/>
                <a:gd name="connsiteX4" fmla="*/ 2232301 w 5012936"/>
                <a:gd name="connsiteY4" fmla="*/ 395333 h 4405856"/>
                <a:gd name="connsiteX5" fmla="*/ 2276751 w 5012936"/>
                <a:gd name="connsiteY5" fmla="*/ 403270 h 4405856"/>
                <a:gd name="connsiteX6" fmla="*/ 2219601 w 5012936"/>
                <a:gd name="connsiteY6" fmla="*/ 315957 h 4405856"/>
                <a:gd name="connsiteX7" fmla="*/ 2230713 w 5012936"/>
                <a:gd name="connsiteY7" fmla="*/ 355645 h 4405856"/>
                <a:gd name="connsiteX8" fmla="*/ 2178325 w 5012936"/>
                <a:gd name="connsiteY8" fmla="*/ 320720 h 4405856"/>
                <a:gd name="connsiteX9" fmla="*/ 2198963 w 5012936"/>
                <a:gd name="connsiteY9" fmla="*/ 287383 h 4405856"/>
                <a:gd name="connsiteX10" fmla="*/ 2164038 w 5012936"/>
                <a:gd name="connsiteY10" fmla="*/ 225472 h 4405856"/>
                <a:gd name="connsiteX11" fmla="*/ 2197375 w 5012936"/>
                <a:gd name="connsiteY11" fmla="*/ 227061 h 4405856"/>
                <a:gd name="connsiteX12" fmla="*/ 2154513 w 5012936"/>
                <a:gd name="connsiteY12" fmla="*/ 133398 h 4405856"/>
                <a:gd name="connsiteX13" fmla="*/ 2129114 w 5012936"/>
                <a:gd name="connsiteY13" fmla="*/ 131810 h 4405856"/>
                <a:gd name="connsiteX14" fmla="*/ 2118001 w 5012936"/>
                <a:gd name="connsiteY14" fmla="*/ 84185 h 4405856"/>
                <a:gd name="connsiteX15" fmla="*/ 2149750 w 5012936"/>
                <a:gd name="connsiteY15" fmla="*/ 66723 h 4405856"/>
                <a:gd name="connsiteX16" fmla="*/ 2144988 w 5012936"/>
                <a:gd name="connsiteY16" fmla="*/ 23861 h 4405856"/>
                <a:gd name="connsiteX17" fmla="*/ 2086251 w 5012936"/>
                <a:gd name="connsiteY17" fmla="*/ 28624 h 4405856"/>
                <a:gd name="connsiteX18" fmla="*/ 1892576 w 5012936"/>
                <a:gd name="connsiteY18" fmla="*/ 127049 h 4405856"/>
                <a:gd name="connsiteX19" fmla="*/ 1857651 w 5012936"/>
                <a:gd name="connsiteY19" fmla="*/ 252462 h 4405856"/>
                <a:gd name="connsiteX20" fmla="*/ 1862413 w 5012936"/>
                <a:gd name="connsiteY20" fmla="*/ 288974 h 4405856"/>
                <a:gd name="connsiteX21" fmla="*/ 1833838 w 5012936"/>
                <a:gd name="connsiteY21" fmla="*/ 303261 h 4405856"/>
                <a:gd name="connsiteX22" fmla="*/ 1902100 w 5012936"/>
                <a:gd name="connsiteY22" fmla="*/ 482645 h 4405856"/>
                <a:gd name="connsiteX23" fmla="*/ 1814789 w 5012936"/>
                <a:gd name="connsiteY23" fmla="*/ 400099 h 4405856"/>
                <a:gd name="connsiteX24" fmla="*/ 1763988 w 5012936"/>
                <a:gd name="connsiteY24" fmla="*/ 366762 h 4405856"/>
                <a:gd name="connsiteX25" fmla="*/ 1735413 w 5012936"/>
                <a:gd name="connsiteY25" fmla="*/ 401687 h 4405856"/>
                <a:gd name="connsiteX26" fmla="*/ 1733826 w 5012936"/>
                <a:gd name="connsiteY26" fmla="*/ 515987 h 4405856"/>
                <a:gd name="connsiteX27" fmla="*/ 1748113 w 5012936"/>
                <a:gd name="connsiteY27" fmla="*/ 612820 h 4405856"/>
                <a:gd name="connsiteX28" fmla="*/ 1665563 w 5012936"/>
                <a:gd name="connsiteY28" fmla="*/ 620761 h 4405856"/>
                <a:gd name="connsiteX29" fmla="*/ 1689376 w 5012936"/>
                <a:gd name="connsiteY29" fmla="*/ 590598 h 4405856"/>
                <a:gd name="connsiteX30" fmla="*/ 1625876 w 5012936"/>
                <a:gd name="connsiteY30" fmla="*/ 547736 h 4405856"/>
                <a:gd name="connsiteX31" fmla="*/ 1584601 w 5012936"/>
                <a:gd name="connsiteY31" fmla="*/ 501699 h 4405856"/>
                <a:gd name="connsiteX32" fmla="*/ 1535388 w 5012936"/>
                <a:gd name="connsiteY32" fmla="*/ 512811 h 4405856"/>
                <a:gd name="connsiteX33" fmla="*/ 1563963 w 5012936"/>
                <a:gd name="connsiteY33" fmla="*/ 446136 h 4405856"/>
                <a:gd name="connsiteX34" fmla="*/ 1533800 w 5012936"/>
                <a:gd name="connsiteY34" fmla="*/ 481062 h 4405856"/>
                <a:gd name="connsiteX35" fmla="*/ 1500463 w 5012936"/>
                <a:gd name="connsiteY35" fmla="*/ 423911 h 4405856"/>
                <a:gd name="connsiteX36" fmla="*/ 1481413 w 5012936"/>
                <a:gd name="connsiteY36" fmla="*/ 417561 h 4405856"/>
                <a:gd name="connsiteX37" fmla="*/ 1479826 w 5012936"/>
                <a:gd name="connsiteY37" fmla="*/ 376287 h 4405856"/>
                <a:gd name="connsiteX38" fmla="*/ 1444901 w 5012936"/>
                <a:gd name="connsiteY38" fmla="*/ 273100 h 4405856"/>
                <a:gd name="connsiteX39" fmla="*/ 1405213 w 5012936"/>
                <a:gd name="connsiteY39" fmla="*/ 219123 h 4405856"/>
                <a:gd name="connsiteX40" fmla="*/ 1481414 w 5012936"/>
                <a:gd name="connsiteY40" fmla="*/ 282624 h 4405856"/>
                <a:gd name="connsiteX41" fmla="*/ 1540152 w 5012936"/>
                <a:gd name="connsiteY41" fmla="*/ 320723 h 4405856"/>
                <a:gd name="connsiteX42" fmla="*/ 1563963 w 5012936"/>
                <a:gd name="connsiteY42" fmla="*/ 281036 h 4405856"/>
                <a:gd name="connsiteX43" fmla="*/ 1583013 w 5012936"/>
                <a:gd name="connsiteY43" fmla="*/ 215949 h 4405856"/>
                <a:gd name="connsiteX44" fmla="*/ 1544913 w 5012936"/>
                <a:gd name="connsiteY44" fmla="*/ 185786 h 4405856"/>
                <a:gd name="connsiteX45" fmla="*/ 1571901 w 5012936"/>
                <a:gd name="connsiteY45" fmla="*/ 144511 h 4405856"/>
                <a:gd name="connsiteX46" fmla="*/ 1524276 w 5012936"/>
                <a:gd name="connsiteY46" fmla="*/ 50848 h 4405856"/>
                <a:gd name="connsiteX47" fmla="*/ 1506813 w 5012936"/>
                <a:gd name="connsiteY47" fmla="*/ 6399 h 4405856"/>
                <a:gd name="connsiteX48" fmla="*/ 1370288 w 5012936"/>
                <a:gd name="connsiteY48" fmla="*/ 120699 h 4405856"/>
                <a:gd name="connsiteX49" fmla="*/ 1308375 w 5012936"/>
                <a:gd name="connsiteY49" fmla="*/ 115936 h 4405856"/>
                <a:gd name="connsiteX50" fmla="*/ 1295676 w 5012936"/>
                <a:gd name="connsiteY50" fmla="*/ 57199 h 4405856"/>
                <a:gd name="connsiteX51" fmla="*/ 1209951 w 5012936"/>
                <a:gd name="connsiteY51" fmla="*/ 104824 h 4405856"/>
                <a:gd name="connsiteX52" fmla="*/ 1146451 w 5012936"/>
                <a:gd name="connsiteY52" fmla="*/ 139748 h 4405856"/>
                <a:gd name="connsiteX53" fmla="*/ 1051200 w 5012936"/>
                <a:gd name="connsiteY53" fmla="*/ 147686 h 4405856"/>
                <a:gd name="connsiteX54" fmla="*/ 1028976 w 5012936"/>
                <a:gd name="connsiteY54" fmla="*/ 177849 h 4405856"/>
                <a:gd name="connsiteX55" fmla="*/ 992463 w 5012936"/>
                <a:gd name="connsiteY55" fmla="*/ 201661 h 4405856"/>
                <a:gd name="connsiteX56" fmla="*/ 1027389 w 5012936"/>
                <a:gd name="connsiteY56" fmla="*/ 288974 h 4405856"/>
                <a:gd name="connsiteX57" fmla="*/ 894720 w 5012936"/>
                <a:gd name="connsiteY57" fmla="*/ 542516 h 4405856"/>
                <a:gd name="connsiteX58" fmla="*/ 840745 w 5012936"/>
                <a:gd name="connsiteY58" fmla="*/ 580843 h 4405856"/>
                <a:gd name="connsiteX59" fmla="*/ 912636 w 5012936"/>
                <a:gd name="connsiteY59" fmla="*/ 633231 h 4405856"/>
                <a:gd name="connsiteX60" fmla="*/ 875670 w 5012936"/>
                <a:gd name="connsiteY60" fmla="*/ 673825 h 4405856"/>
                <a:gd name="connsiteX61" fmla="*/ 893133 w 5012936"/>
                <a:gd name="connsiteY61" fmla="*/ 720316 h 4405856"/>
                <a:gd name="connsiteX62" fmla="*/ 824416 w 5012936"/>
                <a:gd name="connsiteY62" fmla="*/ 701719 h 4405856"/>
                <a:gd name="connsiteX63" fmla="*/ 769308 w 5012936"/>
                <a:gd name="connsiteY63" fmla="*/ 726665 h 4405856"/>
                <a:gd name="connsiteX64" fmla="*/ 702406 w 5012936"/>
                <a:gd name="connsiteY64" fmla="*/ 695143 h 4405856"/>
                <a:gd name="connsiteX65" fmla="*/ 703994 w 5012936"/>
                <a:gd name="connsiteY65" fmla="*/ 652734 h 4405856"/>
                <a:gd name="connsiteX66" fmla="*/ 592415 w 5012936"/>
                <a:gd name="connsiteY66" fmla="*/ 675412 h 4405856"/>
                <a:gd name="connsiteX67" fmla="*/ 582664 w 5012936"/>
                <a:gd name="connsiteY67" fmla="*/ 760457 h 4405856"/>
                <a:gd name="connsiteX68" fmla="*/ 503516 w 5012936"/>
                <a:gd name="connsiteY68" fmla="*/ 865236 h 4405856"/>
                <a:gd name="connsiteX69" fmla="*/ 417791 w 5012936"/>
                <a:gd name="connsiteY69" fmla="*/ 828724 h 4405856"/>
                <a:gd name="connsiteX70" fmla="*/ 392391 w 5012936"/>
                <a:gd name="connsiteY70" fmla="*/ 869999 h 4405856"/>
                <a:gd name="connsiteX71" fmla="*/ 327304 w 5012936"/>
                <a:gd name="connsiteY71" fmla="*/ 812848 h 4405856"/>
                <a:gd name="connsiteX72" fmla="*/ 301905 w 5012936"/>
                <a:gd name="connsiteY72" fmla="*/ 881111 h 4405856"/>
                <a:gd name="connsiteX73" fmla="*/ 243167 w 5012936"/>
                <a:gd name="connsiteY73" fmla="*/ 873173 h 4405856"/>
                <a:gd name="connsiteX74" fmla="*/ 203479 w 5012936"/>
                <a:gd name="connsiteY74" fmla="*/ 787449 h 4405856"/>
                <a:gd name="connsiteX75" fmla="*/ 22505 w 5012936"/>
                <a:gd name="connsiteY75" fmla="*/ 917623 h 4405856"/>
                <a:gd name="connsiteX76" fmla="*/ 24093 w 5012936"/>
                <a:gd name="connsiteY76" fmla="*/ 970011 h 4405856"/>
                <a:gd name="connsiteX77" fmla="*/ 8218 w 5012936"/>
                <a:gd name="connsiteY77" fmla="*/ 996999 h 4405856"/>
                <a:gd name="connsiteX78" fmla="*/ 35205 w 5012936"/>
                <a:gd name="connsiteY78" fmla="*/ 1022399 h 4405856"/>
                <a:gd name="connsiteX79" fmla="*/ 5043 w 5012936"/>
                <a:gd name="connsiteY79" fmla="*/ 1043037 h 4405856"/>
                <a:gd name="connsiteX80" fmla="*/ 165381 w 5012936"/>
                <a:gd name="connsiteY80" fmla="*/ 1135111 h 4405856"/>
                <a:gd name="connsiteX81" fmla="*/ 155857 w 5012936"/>
                <a:gd name="connsiteY81" fmla="*/ 1263698 h 4405856"/>
                <a:gd name="connsiteX82" fmla="*/ 213007 w 5012936"/>
                <a:gd name="connsiteY82" fmla="*/ 1289099 h 4405856"/>
                <a:gd name="connsiteX83" fmla="*/ 200308 w 5012936"/>
                <a:gd name="connsiteY83" fmla="*/ 1354186 h 4405856"/>
                <a:gd name="connsiteX84" fmla="*/ 265395 w 5012936"/>
                <a:gd name="connsiteY84" fmla="*/ 1362124 h 4405856"/>
                <a:gd name="connsiteX85" fmla="*/ 316870 w 5012936"/>
                <a:gd name="connsiteY85" fmla="*/ 1394776 h 4405856"/>
                <a:gd name="connsiteX86" fmla="*/ 225707 w 5012936"/>
                <a:gd name="connsiteY86" fmla="*/ 1622474 h 4405856"/>
                <a:gd name="connsiteX87" fmla="*/ 174907 w 5012936"/>
                <a:gd name="connsiteY87" fmla="*/ 1687561 h 4405856"/>
                <a:gd name="connsiteX88" fmla="*/ 170144 w 5012936"/>
                <a:gd name="connsiteY88" fmla="*/ 1743123 h 4405856"/>
                <a:gd name="connsiteX89" fmla="*/ 136807 w 5012936"/>
                <a:gd name="connsiteY89" fmla="*/ 1738361 h 4405856"/>
                <a:gd name="connsiteX90" fmla="*/ 138395 w 5012936"/>
                <a:gd name="connsiteY90" fmla="*/ 1798686 h 4405856"/>
                <a:gd name="connsiteX91" fmla="*/ 60607 w 5012936"/>
                <a:gd name="connsiteY91" fmla="*/ 1636761 h 4405856"/>
                <a:gd name="connsiteX92" fmla="*/ 11394 w 5012936"/>
                <a:gd name="connsiteY92" fmla="*/ 1633586 h 4405856"/>
                <a:gd name="connsiteX93" fmla="*/ 36795 w 5012936"/>
                <a:gd name="connsiteY93" fmla="*/ 1670099 h 4405856"/>
                <a:gd name="connsiteX94" fmla="*/ 28857 w 5012936"/>
                <a:gd name="connsiteY94" fmla="*/ 1673274 h 4405856"/>
                <a:gd name="connsiteX95" fmla="*/ 338641 w 5012936"/>
                <a:gd name="connsiteY95" fmla="*/ 1923414 h 4405856"/>
                <a:gd name="connsiteX96" fmla="*/ 208694 w 5012936"/>
                <a:gd name="connsiteY96" fmla="*/ 2239100 h 4405856"/>
                <a:gd name="connsiteX97" fmla="*/ 196221 w 5012936"/>
                <a:gd name="connsiteY97" fmla="*/ 2428239 h 4405856"/>
                <a:gd name="connsiteX98" fmla="*/ 876804 w 5012936"/>
                <a:gd name="connsiteY98" fmla="*/ 2440939 h 4405856"/>
                <a:gd name="connsiteX99" fmla="*/ 913090 w 5012936"/>
                <a:gd name="connsiteY99" fmla="*/ 2557053 h 4405856"/>
                <a:gd name="connsiteX100" fmla="*/ 934861 w 5012936"/>
                <a:gd name="connsiteY100" fmla="*/ 2622368 h 4405856"/>
                <a:gd name="connsiteX101" fmla="*/ 942119 w 5012936"/>
                <a:gd name="connsiteY101" fmla="*/ 2644139 h 4405856"/>
                <a:gd name="connsiteX102" fmla="*/ 963890 w 5012936"/>
                <a:gd name="connsiteY102" fmla="*/ 2687682 h 4405856"/>
                <a:gd name="connsiteX103" fmla="*/ 985661 w 5012936"/>
                <a:gd name="connsiteY103" fmla="*/ 2738482 h 4405856"/>
                <a:gd name="connsiteX104" fmla="*/ 992919 w 5012936"/>
                <a:gd name="connsiteY104" fmla="*/ 2767511 h 4405856"/>
                <a:gd name="connsiteX105" fmla="*/ 1029204 w 5012936"/>
                <a:gd name="connsiteY105" fmla="*/ 2818311 h 4405856"/>
                <a:gd name="connsiteX106" fmla="*/ 1050976 w 5012936"/>
                <a:gd name="connsiteY106" fmla="*/ 2876368 h 4405856"/>
                <a:gd name="connsiteX107" fmla="*/ 1072747 w 5012936"/>
                <a:gd name="connsiteY107" fmla="*/ 2898139 h 4405856"/>
                <a:gd name="connsiteX108" fmla="*/ 1109033 w 5012936"/>
                <a:gd name="connsiteY108" fmla="*/ 2970711 h 4405856"/>
                <a:gd name="connsiteX109" fmla="*/ 1145319 w 5012936"/>
                <a:gd name="connsiteY109" fmla="*/ 3021511 h 4405856"/>
                <a:gd name="connsiteX110" fmla="*/ 1152576 w 5012936"/>
                <a:gd name="connsiteY110" fmla="*/ 3043282 h 4405856"/>
                <a:gd name="connsiteX111" fmla="*/ 1203376 w 5012936"/>
                <a:gd name="connsiteY111" fmla="*/ 3108596 h 4405856"/>
                <a:gd name="connsiteX112" fmla="*/ 1232404 w 5012936"/>
                <a:gd name="connsiteY112" fmla="*/ 3173911 h 4405856"/>
                <a:gd name="connsiteX113" fmla="*/ 1254176 w 5012936"/>
                <a:gd name="connsiteY113" fmla="*/ 3202939 h 4405856"/>
                <a:gd name="connsiteX114" fmla="*/ 1268690 w 5012936"/>
                <a:gd name="connsiteY114" fmla="*/ 3260996 h 4405856"/>
                <a:gd name="connsiteX115" fmla="*/ 1275947 w 5012936"/>
                <a:gd name="connsiteY115" fmla="*/ 3282768 h 4405856"/>
                <a:gd name="connsiteX116" fmla="*/ 1283204 w 5012936"/>
                <a:gd name="connsiteY116" fmla="*/ 3311796 h 4405856"/>
                <a:gd name="connsiteX117" fmla="*/ 1290461 w 5012936"/>
                <a:gd name="connsiteY117" fmla="*/ 3377111 h 4405856"/>
                <a:gd name="connsiteX118" fmla="*/ 1312233 w 5012936"/>
                <a:gd name="connsiteY118" fmla="*/ 3435168 h 4405856"/>
                <a:gd name="connsiteX119" fmla="*/ 1341261 w 5012936"/>
                <a:gd name="connsiteY119" fmla="*/ 3478711 h 4405856"/>
                <a:gd name="connsiteX120" fmla="*/ 1370290 w 5012936"/>
                <a:gd name="connsiteY120" fmla="*/ 3529511 h 4405856"/>
                <a:gd name="connsiteX121" fmla="*/ 1399319 w 5012936"/>
                <a:gd name="connsiteY121" fmla="*/ 3551282 h 4405856"/>
                <a:gd name="connsiteX122" fmla="*/ 1442861 w 5012936"/>
                <a:gd name="connsiteY122" fmla="*/ 3594825 h 4405856"/>
                <a:gd name="connsiteX123" fmla="*/ 1471890 w 5012936"/>
                <a:gd name="connsiteY123" fmla="*/ 3616596 h 4405856"/>
                <a:gd name="connsiteX124" fmla="*/ 1508176 w 5012936"/>
                <a:gd name="connsiteY124" fmla="*/ 3660139 h 4405856"/>
                <a:gd name="connsiteX125" fmla="*/ 1537204 w 5012936"/>
                <a:gd name="connsiteY125" fmla="*/ 3681911 h 4405856"/>
                <a:gd name="connsiteX126" fmla="*/ 1609776 w 5012936"/>
                <a:gd name="connsiteY126" fmla="*/ 3747225 h 4405856"/>
                <a:gd name="connsiteX127" fmla="*/ 1646061 w 5012936"/>
                <a:gd name="connsiteY127" fmla="*/ 3790768 h 4405856"/>
                <a:gd name="connsiteX128" fmla="*/ 1667833 w 5012936"/>
                <a:gd name="connsiteY128" fmla="*/ 3805282 h 4405856"/>
                <a:gd name="connsiteX129" fmla="*/ 1704119 w 5012936"/>
                <a:gd name="connsiteY129" fmla="*/ 3848825 h 4405856"/>
                <a:gd name="connsiteX130" fmla="*/ 1733147 w 5012936"/>
                <a:gd name="connsiteY130" fmla="*/ 3870596 h 4405856"/>
                <a:gd name="connsiteX131" fmla="*/ 1827490 w 5012936"/>
                <a:gd name="connsiteY131" fmla="*/ 3914139 h 4405856"/>
                <a:gd name="connsiteX132" fmla="*/ 2277433 w 5012936"/>
                <a:gd name="connsiteY132" fmla="*/ 3899625 h 4405856"/>
                <a:gd name="connsiteX133" fmla="*/ 2328233 w 5012936"/>
                <a:gd name="connsiteY133" fmla="*/ 3885111 h 4405856"/>
                <a:gd name="connsiteX134" fmla="*/ 2415319 w 5012936"/>
                <a:gd name="connsiteY134" fmla="*/ 3877853 h 4405856"/>
                <a:gd name="connsiteX135" fmla="*/ 2495147 w 5012936"/>
                <a:gd name="connsiteY135" fmla="*/ 3863339 h 4405856"/>
                <a:gd name="connsiteX136" fmla="*/ 2553204 w 5012936"/>
                <a:gd name="connsiteY136" fmla="*/ 3856082 h 4405856"/>
                <a:gd name="connsiteX137" fmla="*/ 2582233 w 5012936"/>
                <a:gd name="connsiteY137" fmla="*/ 3841568 h 4405856"/>
                <a:gd name="connsiteX138" fmla="*/ 2647547 w 5012936"/>
                <a:gd name="connsiteY138" fmla="*/ 3819796 h 4405856"/>
                <a:gd name="connsiteX139" fmla="*/ 2683833 w 5012936"/>
                <a:gd name="connsiteY139" fmla="*/ 3805282 h 4405856"/>
                <a:gd name="connsiteX140" fmla="*/ 2785433 w 5012936"/>
                <a:gd name="connsiteY140" fmla="*/ 3790768 h 4405856"/>
                <a:gd name="connsiteX141" fmla="*/ 2814461 w 5012936"/>
                <a:gd name="connsiteY141" fmla="*/ 3783511 h 4405856"/>
                <a:gd name="connsiteX142" fmla="*/ 3434947 w 5012936"/>
                <a:gd name="connsiteY142" fmla="*/ 4130265 h 4405856"/>
                <a:gd name="connsiteX143" fmla="*/ 3521351 w 5012936"/>
                <a:gd name="connsiteY143" fmla="*/ 4316455 h 4405856"/>
                <a:gd name="connsiteX144" fmla="*/ 3581676 w 5012936"/>
                <a:gd name="connsiteY144" fmla="*/ 4375193 h 4405856"/>
                <a:gd name="connsiteX145" fmla="*/ 3592788 w 5012936"/>
                <a:gd name="connsiteY145" fmla="*/ 4345030 h 4405856"/>
                <a:gd name="connsiteX146" fmla="*/ 3638826 w 5012936"/>
                <a:gd name="connsiteY146" fmla="*/ 4318042 h 4405856"/>
                <a:gd name="connsiteX147" fmla="*/ 3689626 w 5012936"/>
                <a:gd name="connsiteY147" fmla="*/ 4391068 h 4405856"/>
                <a:gd name="connsiteX148" fmla="*/ 3738839 w 5012936"/>
                <a:gd name="connsiteY148" fmla="*/ 4394243 h 4405856"/>
                <a:gd name="connsiteX149" fmla="*/ 3694388 w 5012936"/>
                <a:gd name="connsiteY149" fmla="*/ 4300581 h 4405856"/>
                <a:gd name="connsiteX150" fmla="*/ 3651526 w 5012936"/>
                <a:gd name="connsiteY150" fmla="*/ 4232318 h 4405856"/>
                <a:gd name="connsiteX151" fmla="*/ 3694389 w 5012936"/>
                <a:gd name="connsiteY151" fmla="*/ 4216442 h 4405856"/>
                <a:gd name="connsiteX152" fmla="*/ 3675338 w 5012936"/>
                <a:gd name="connsiteY152" fmla="*/ 4175168 h 4405856"/>
                <a:gd name="connsiteX153" fmla="*/ 3727726 w 5012936"/>
                <a:gd name="connsiteY153" fmla="*/ 4184693 h 4405856"/>
                <a:gd name="connsiteX154" fmla="*/ 3707089 w 5012936"/>
                <a:gd name="connsiteY154" fmla="*/ 4151355 h 4405856"/>
                <a:gd name="connsiteX155" fmla="*/ 3728408 w 5012936"/>
                <a:gd name="connsiteY155" fmla="*/ 4134801 h 4405856"/>
                <a:gd name="connsiteX156" fmla="*/ 3849511 w 5012936"/>
                <a:gd name="connsiteY156" fmla="*/ 4220074 h 4405856"/>
                <a:gd name="connsiteX157" fmla="*/ 3884888 w 5012936"/>
                <a:gd name="connsiteY157" fmla="*/ 4206917 h 4405856"/>
                <a:gd name="connsiteX158" fmla="*/ 3937275 w 5012936"/>
                <a:gd name="connsiteY158" fmla="*/ 4272006 h 4405856"/>
                <a:gd name="connsiteX159" fmla="*/ 3957913 w 5012936"/>
                <a:gd name="connsiteY159" fmla="*/ 4330743 h 4405856"/>
                <a:gd name="connsiteX160" fmla="*/ 4065863 w 5012936"/>
                <a:gd name="connsiteY160" fmla="*/ 4349792 h 4405856"/>
                <a:gd name="connsiteX161" fmla="*/ 4005539 w 5012936"/>
                <a:gd name="connsiteY161" fmla="*/ 4283117 h 4405856"/>
                <a:gd name="connsiteX162" fmla="*/ 4002363 w 5012936"/>
                <a:gd name="connsiteY162" fmla="*/ 4214855 h 4405856"/>
                <a:gd name="connsiteX163" fmla="*/ 4056338 w 5012936"/>
                <a:gd name="connsiteY163" fmla="*/ 4270418 h 4405856"/>
                <a:gd name="connsiteX164" fmla="*/ 4105551 w 5012936"/>
                <a:gd name="connsiteY164" fmla="*/ 4275180 h 4405856"/>
                <a:gd name="connsiteX165" fmla="*/ 4099201 w 5012936"/>
                <a:gd name="connsiteY165" fmla="*/ 4225968 h 4405856"/>
                <a:gd name="connsiteX166" fmla="*/ 4159526 w 5012936"/>
                <a:gd name="connsiteY166" fmla="*/ 4230730 h 4405856"/>
                <a:gd name="connsiteX167" fmla="*/ 4221438 w 5012936"/>
                <a:gd name="connsiteY167" fmla="*/ 4273592 h 4405856"/>
                <a:gd name="connsiteX168" fmla="*/ 4253188 w 5012936"/>
                <a:gd name="connsiteY168" fmla="*/ 4260893 h 4405856"/>
                <a:gd name="connsiteX169" fmla="*/ 4246839 w 5012936"/>
                <a:gd name="connsiteY169" fmla="*/ 4225968 h 4405856"/>
                <a:gd name="connsiteX170" fmla="*/ 4288114 w 5012936"/>
                <a:gd name="connsiteY170" fmla="*/ 4202156 h 4405856"/>
                <a:gd name="connsiteX171" fmla="*/ 4372251 w 5012936"/>
                <a:gd name="connsiteY171" fmla="*/ 4259306 h 4405856"/>
                <a:gd name="connsiteX172" fmla="*/ 4389714 w 5012936"/>
                <a:gd name="connsiteY172" fmla="*/ 4157708 h 4405856"/>
                <a:gd name="connsiteX173" fmla="*/ 4364314 w 5012936"/>
                <a:gd name="connsiteY173" fmla="*/ 4135482 h 4405856"/>
                <a:gd name="connsiteX174" fmla="*/ 4291288 w 5012936"/>
                <a:gd name="connsiteY174" fmla="*/ 4092619 h 4405856"/>
                <a:gd name="connsiteX175" fmla="*/ 4313513 w 5012936"/>
                <a:gd name="connsiteY175" fmla="*/ 4067220 h 4405856"/>
                <a:gd name="connsiteX176" fmla="*/ 4334151 w 5012936"/>
                <a:gd name="connsiteY176" fmla="*/ 4044994 h 4405856"/>
                <a:gd name="connsiteX177" fmla="*/ 4388126 w 5012936"/>
                <a:gd name="connsiteY177" fmla="*/ 4076745 h 4405856"/>
                <a:gd name="connsiteX178" fmla="*/ 4394476 w 5012936"/>
                <a:gd name="connsiteY178" fmla="*/ 4032295 h 4405856"/>
                <a:gd name="connsiteX179" fmla="*/ 4338913 w 5012936"/>
                <a:gd name="connsiteY179" fmla="*/ 4008482 h 4405856"/>
                <a:gd name="connsiteX180" fmla="*/ 4337326 w 5012936"/>
                <a:gd name="connsiteY180" fmla="*/ 3998958 h 4405856"/>
                <a:gd name="connsiteX181" fmla="*/ 4324625 w 5012936"/>
                <a:gd name="connsiteY181" fmla="*/ 3960859 h 4405856"/>
                <a:gd name="connsiteX182" fmla="*/ 4330975 w 5012936"/>
                <a:gd name="connsiteY182" fmla="*/ 3913233 h 4405856"/>
                <a:gd name="connsiteX183" fmla="*/ 4342088 w 5012936"/>
                <a:gd name="connsiteY183" fmla="*/ 3857670 h 4405856"/>
                <a:gd name="connsiteX184" fmla="*/ 4303988 w 5012936"/>
                <a:gd name="connsiteY184" fmla="*/ 3827508 h 4405856"/>
                <a:gd name="connsiteX185" fmla="*/ 4337325 w 5012936"/>
                <a:gd name="connsiteY185" fmla="*/ 3817983 h 4405856"/>
                <a:gd name="connsiteX186" fmla="*/ 4315100 w 5012936"/>
                <a:gd name="connsiteY186" fmla="*/ 3781470 h 4405856"/>
                <a:gd name="connsiteX187" fmla="*/ 4353201 w 5012936"/>
                <a:gd name="connsiteY187" fmla="*/ 3776709 h 4405856"/>
                <a:gd name="connsiteX188" fmla="*/ 4359550 w 5012936"/>
                <a:gd name="connsiteY188" fmla="*/ 3743370 h 4405856"/>
                <a:gd name="connsiteX189" fmla="*/ 4421464 w 5012936"/>
                <a:gd name="connsiteY189" fmla="*/ 3752897 h 4405856"/>
                <a:gd name="connsiteX190" fmla="*/ 4454577 w 5012936"/>
                <a:gd name="connsiteY190" fmla="*/ 3768089 h 4405856"/>
                <a:gd name="connsiteX191" fmla="*/ 4420784 w 5012936"/>
                <a:gd name="connsiteY191" fmla="*/ 3809137 h 4405856"/>
                <a:gd name="connsiteX192" fmla="*/ 4459792 w 5012936"/>
                <a:gd name="connsiteY192" fmla="*/ 3916633 h 4405856"/>
                <a:gd name="connsiteX193" fmla="*/ 4512179 w 5012936"/>
                <a:gd name="connsiteY193" fmla="*/ 3947931 h 4405856"/>
                <a:gd name="connsiteX194" fmla="*/ 4564113 w 5012936"/>
                <a:gd name="connsiteY194" fmla="*/ 3905749 h 4405856"/>
                <a:gd name="connsiteX195" fmla="*/ 4649838 w 5012936"/>
                <a:gd name="connsiteY195" fmla="*/ 3857216 h 4405856"/>
                <a:gd name="connsiteX196" fmla="*/ 4632602 w 5012936"/>
                <a:gd name="connsiteY196" fmla="*/ 3768315 h 4405856"/>
                <a:gd name="connsiteX197" fmla="*/ 4709936 w 5012936"/>
                <a:gd name="connsiteY197" fmla="*/ 3635646 h 4405856"/>
                <a:gd name="connsiteX198" fmla="*/ 5002490 w 5012936"/>
                <a:gd name="connsiteY198" fmla="*/ 3302498 h 4405856"/>
                <a:gd name="connsiteX199" fmla="*/ 4921073 w 5012936"/>
                <a:gd name="connsiteY199" fmla="*/ 3293426 h 4405856"/>
                <a:gd name="connsiteX200" fmla="*/ 4925610 w 5012936"/>
                <a:gd name="connsiteY200" fmla="*/ 3201578 h 4405856"/>
                <a:gd name="connsiteX201" fmla="*/ 4876623 w 5012936"/>
                <a:gd name="connsiteY201" fmla="*/ 3176406 h 4405856"/>
                <a:gd name="connsiteX202" fmla="*/ 4792486 w 5012936"/>
                <a:gd name="connsiteY202" fmla="*/ 3207928 h 4405856"/>
                <a:gd name="connsiteX203" fmla="*/ 4755747 w 5012936"/>
                <a:gd name="connsiteY203" fmla="*/ 3171643 h 4405856"/>
                <a:gd name="connsiteX204" fmla="*/ 4800424 w 5012936"/>
                <a:gd name="connsiteY204" fmla="*/ 3148738 h 4405856"/>
                <a:gd name="connsiteX205" fmla="*/ 4671157 w 5012936"/>
                <a:gd name="connsiteY205" fmla="*/ 2935559 h 4405856"/>
                <a:gd name="connsiteX206" fmla="*/ 4686123 w 5012936"/>
                <a:gd name="connsiteY206" fmla="*/ 2905396 h 4405856"/>
                <a:gd name="connsiteX207" fmla="*/ 4662538 w 5012936"/>
                <a:gd name="connsiteY207" fmla="*/ 2789736 h 4405856"/>
                <a:gd name="connsiteX208" fmla="*/ 4503789 w 5012936"/>
                <a:gd name="connsiteY208" fmla="*/ 2778850 h 4405856"/>
                <a:gd name="connsiteX209" fmla="*/ 4470451 w 5012936"/>
                <a:gd name="connsiteY209" fmla="*/ 2827608 h 4405856"/>
                <a:gd name="connsiteX210" fmla="*/ 4381551 w 5012936"/>
                <a:gd name="connsiteY210" fmla="*/ 2842124 h 4405856"/>
                <a:gd name="connsiteX211" fmla="*/ 4387901 w 5012936"/>
                <a:gd name="connsiteY211" fmla="*/ 2820125 h 4405856"/>
                <a:gd name="connsiteX212" fmla="*/ 4334379 w 5012936"/>
                <a:gd name="connsiteY212" fmla="*/ 2804024 h 4405856"/>
                <a:gd name="connsiteX213" fmla="*/ 4309660 w 5012936"/>
                <a:gd name="connsiteY213" fmla="*/ 2638923 h 4405856"/>
                <a:gd name="connsiteX214" fmla="*/ 4029353 w 5012936"/>
                <a:gd name="connsiteY214" fmla="*/ 2572248 h 4405856"/>
                <a:gd name="connsiteX215" fmla="*/ 3893054 w 5012936"/>
                <a:gd name="connsiteY215" fmla="*/ 2615564 h 4405856"/>
                <a:gd name="connsiteX216" fmla="*/ 3761065 w 5012936"/>
                <a:gd name="connsiteY216" fmla="*/ 2608080 h 4405856"/>
                <a:gd name="connsiteX217" fmla="*/ 3628622 w 5012936"/>
                <a:gd name="connsiteY217" fmla="*/ 2497182 h 4405856"/>
                <a:gd name="connsiteX218" fmla="*/ 3415444 w 5012936"/>
                <a:gd name="connsiteY218" fmla="*/ 2193969 h 4405856"/>
                <a:gd name="connsiteX219" fmla="*/ 3016982 w 5012936"/>
                <a:gd name="connsiteY219" fmla="*/ 2054496 h 4405856"/>
                <a:gd name="connsiteX220" fmla="*/ 2780444 w 5012936"/>
                <a:gd name="connsiteY220" fmla="*/ 1741532 h 4405856"/>
                <a:gd name="connsiteX221" fmla="*/ 2814235 w 5012936"/>
                <a:gd name="connsiteY221" fmla="*/ 1716586 h 4405856"/>
                <a:gd name="connsiteX222" fmla="*/ 2873879 w 5012936"/>
                <a:gd name="connsiteY222" fmla="*/ 1799589 h 4405856"/>
                <a:gd name="connsiteX223" fmla="*/ 2894063 w 5012936"/>
                <a:gd name="connsiteY223" fmla="*/ 1782126 h 4405856"/>
                <a:gd name="connsiteX224" fmla="*/ 2937153 w 5012936"/>
                <a:gd name="connsiteY224" fmla="*/ 1812970 h 4405856"/>
                <a:gd name="connsiteX225" fmla="*/ 3025826 w 5012936"/>
                <a:gd name="connsiteY225" fmla="*/ 1759221 h 4405856"/>
                <a:gd name="connsiteX226" fmla="*/ 3041928 w 5012936"/>
                <a:gd name="connsiteY226" fmla="*/ 1738811 h 4405856"/>
                <a:gd name="connsiteX227" fmla="*/ 3100211 w 5012936"/>
                <a:gd name="connsiteY227" fmla="*/ 1739037 h 4405856"/>
                <a:gd name="connsiteX228" fmla="*/ 3116314 w 5012936"/>
                <a:gd name="connsiteY228" fmla="*/ 1705927 h 4405856"/>
                <a:gd name="connsiteX229" fmla="*/ 3097490 w 5012936"/>
                <a:gd name="connsiteY229" fmla="*/ 1680300 h 4405856"/>
                <a:gd name="connsiteX230" fmla="*/ 3030362 w 5012936"/>
                <a:gd name="connsiteY230" fmla="*/ 1700257 h 4405856"/>
                <a:gd name="connsiteX231" fmla="*/ 3008590 w 5012936"/>
                <a:gd name="connsiteY231" fmla="*/ 1646736 h 4405856"/>
                <a:gd name="connsiteX232" fmla="*/ 3029908 w 5012936"/>
                <a:gd name="connsiteY232" fmla="*/ 1617026 h 4405856"/>
                <a:gd name="connsiteX233" fmla="*/ 2973438 w 5012936"/>
                <a:gd name="connsiteY233" fmla="*/ 1513612 h 4405856"/>
                <a:gd name="connsiteX234" fmla="*/ 2924907 w 5012936"/>
                <a:gd name="connsiteY234" fmla="*/ 1552393 h 4405856"/>
                <a:gd name="connsiteX235" fmla="*/ 2835552 w 5012936"/>
                <a:gd name="connsiteY235" fmla="*/ 1497737 h 4405856"/>
                <a:gd name="connsiteX236" fmla="*/ 2887486 w 5012936"/>
                <a:gd name="connsiteY236" fmla="*/ 1405208 h 4405856"/>
                <a:gd name="connsiteX237" fmla="*/ 2844624 w 5012936"/>
                <a:gd name="connsiteY237" fmla="*/ 1284105 h 4405856"/>
                <a:gd name="connsiteX238" fmla="*/ 2859365 w 5012936"/>
                <a:gd name="connsiteY238" fmla="*/ 1160053 h 4405856"/>
                <a:gd name="connsiteX239" fmla="*/ 2954615 w 5012936"/>
                <a:gd name="connsiteY239" fmla="*/ 1086348 h 4405856"/>
                <a:gd name="connsiteX240" fmla="*/ 3059844 w 5012936"/>
                <a:gd name="connsiteY240" fmla="*/ 1063896 h 4405856"/>
                <a:gd name="connsiteX241" fmla="*/ 2996797 w 5012936"/>
                <a:gd name="connsiteY241" fmla="*/ 974089 h 4405856"/>
                <a:gd name="connsiteX242" fmla="*/ 2979561 w 5012936"/>
                <a:gd name="connsiteY242" fmla="*/ 1018766 h 4405856"/>
                <a:gd name="connsiteX243" fmla="*/ 2936246 w 5012936"/>
                <a:gd name="connsiteY243" fmla="*/ 971595 h 4405856"/>
                <a:gd name="connsiteX244" fmla="*/ 2957564 w 5012936"/>
                <a:gd name="connsiteY244" fmla="*/ 886323 h 4405856"/>
                <a:gd name="connsiteX245" fmla="*/ 3030588 w 5012936"/>
                <a:gd name="connsiteY245" fmla="*/ 789032 h 4405856"/>
                <a:gd name="connsiteX246" fmla="*/ 3013579 w 5012936"/>
                <a:gd name="connsiteY246" fmla="*/ 682443 h 4405856"/>
                <a:gd name="connsiteX247" fmla="*/ 2842357 w 5012936"/>
                <a:gd name="connsiteY247" fmla="*/ 692194 h 4405856"/>
                <a:gd name="connsiteX248" fmla="*/ 2823079 w 5012936"/>
                <a:gd name="connsiteY248" fmla="*/ 734831 h 4405856"/>
                <a:gd name="connsiteX249" fmla="*/ 2790876 w 5012936"/>
                <a:gd name="connsiteY249" fmla="*/ 667248 h 4405856"/>
                <a:gd name="connsiteX250" fmla="*/ 2761166 w 5012936"/>
                <a:gd name="connsiteY250" fmla="*/ 707616 h 4405856"/>
                <a:gd name="connsiteX251" fmla="*/ 2575657 w 5012936"/>
                <a:gd name="connsiteY251" fmla="*/ 741180 h 4405856"/>
                <a:gd name="connsiteX0" fmla="*/ 2594917 w 5032196"/>
                <a:gd name="connsiteY0" fmla="*/ 741180 h 4405856"/>
                <a:gd name="connsiteX1" fmla="*/ 2268798 w 5032196"/>
                <a:gd name="connsiteY1" fmla="*/ 583337 h 4405856"/>
                <a:gd name="connsiteX2" fmla="*/ 2308710 w 5032196"/>
                <a:gd name="connsiteY2" fmla="*/ 433432 h 4405856"/>
                <a:gd name="connsiteX3" fmla="*/ 2254736 w 5032196"/>
                <a:gd name="connsiteY3" fmla="*/ 423907 h 4405856"/>
                <a:gd name="connsiteX4" fmla="*/ 2251561 w 5032196"/>
                <a:gd name="connsiteY4" fmla="*/ 395333 h 4405856"/>
                <a:gd name="connsiteX5" fmla="*/ 2296011 w 5032196"/>
                <a:gd name="connsiteY5" fmla="*/ 403270 h 4405856"/>
                <a:gd name="connsiteX6" fmla="*/ 2238861 w 5032196"/>
                <a:gd name="connsiteY6" fmla="*/ 315957 h 4405856"/>
                <a:gd name="connsiteX7" fmla="*/ 2249973 w 5032196"/>
                <a:gd name="connsiteY7" fmla="*/ 355645 h 4405856"/>
                <a:gd name="connsiteX8" fmla="*/ 2197585 w 5032196"/>
                <a:gd name="connsiteY8" fmla="*/ 320720 h 4405856"/>
                <a:gd name="connsiteX9" fmla="*/ 2218223 w 5032196"/>
                <a:gd name="connsiteY9" fmla="*/ 287383 h 4405856"/>
                <a:gd name="connsiteX10" fmla="*/ 2183298 w 5032196"/>
                <a:gd name="connsiteY10" fmla="*/ 225472 h 4405856"/>
                <a:gd name="connsiteX11" fmla="*/ 2216635 w 5032196"/>
                <a:gd name="connsiteY11" fmla="*/ 227061 h 4405856"/>
                <a:gd name="connsiteX12" fmla="*/ 2173773 w 5032196"/>
                <a:gd name="connsiteY12" fmla="*/ 133398 h 4405856"/>
                <a:gd name="connsiteX13" fmla="*/ 2148374 w 5032196"/>
                <a:gd name="connsiteY13" fmla="*/ 131810 h 4405856"/>
                <a:gd name="connsiteX14" fmla="*/ 2137261 w 5032196"/>
                <a:gd name="connsiteY14" fmla="*/ 84185 h 4405856"/>
                <a:gd name="connsiteX15" fmla="*/ 2169010 w 5032196"/>
                <a:gd name="connsiteY15" fmla="*/ 66723 h 4405856"/>
                <a:gd name="connsiteX16" fmla="*/ 2164248 w 5032196"/>
                <a:gd name="connsiteY16" fmla="*/ 23861 h 4405856"/>
                <a:gd name="connsiteX17" fmla="*/ 2105511 w 5032196"/>
                <a:gd name="connsiteY17" fmla="*/ 28624 h 4405856"/>
                <a:gd name="connsiteX18" fmla="*/ 1911836 w 5032196"/>
                <a:gd name="connsiteY18" fmla="*/ 127049 h 4405856"/>
                <a:gd name="connsiteX19" fmla="*/ 1876911 w 5032196"/>
                <a:gd name="connsiteY19" fmla="*/ 252462 h 4405856"/>
                <a:gd name="connsiteX20" fmla="*/ 1881673 w 5032196"/>
                <a:gd name="connsiteY20" fmla="*/ 288974 h 4405856"/>
                <a:gd name="connsiteX21" fmla="*/ 1853098 w 5032196"/>
                <a:gd name="connsiteY21" fmla="*/ 303261 h 4405856"/>
                <a:gd name="connsiteX22" fmla="*/ 1921360 w 5032196"/>
                <a:gd name="connsiteY22" fmla="*/ 482645 h 4405856"/>
                <a:gd name="connsiteX23" fmla="*/ 1834049 w 5032196"/>
                <a:gd name="connsiteY23" fmla="*/ 400099 h 4405856"/>
                <a:gd name="connsiteX24" fmla="*/ 1783248 w 5032196"/>
                <a:gd name="connsiteY24" fmla="*/ 366762 h 4405856"/>
                <a:gd name="connsiteX25" fmla="*/ 1754673 w 5032196"/>
                <a:gd name="connsiteY25" fmla="*/ 401687 h 4405856"/>
                <a:gd name="connsiteX26" fmla="*/ 1753086 w 5032196"/>
                <a:gd name="connsiteY26" fmla="*/ 515987 h 4405856"/>
                <a:gd name="connsiteX27" fmla="*/ 1767373 w 5032196"/>
                <a:gd name="connsiteY27" fmla="*/ 612820 h 4405856"/>
                <a:gd name="connsiteX28" fmla="*/ 1684823 w 5032196"/>
                <a:gd name="connsiteY28" fmla="*/ 620761 h 4405856"/>
                <a:gd name="connsiteX29" fmla="*/ 1708636 w 5032196"/>
                <a:gd name="connsiteY29" fmla="*/ 590598 h 4405856"/>
                <a:gd name="connsiteX30" fmla="*/ 1645136 w 5032196"/>
                <a:gd name="connsiteY30" fmla="*/ 547736 h 4405856"/>
                <a:gd name="connsiteX31" fmla="*/ 1603861 w 5032196"/>
                <a:gd name="connsiteY31" fmla="*/ 501699 h 4405856"/>
                <a:gd name="connsiteX32" fmla="*/ 1554648 w 5032196"/>
                <a:gd name="connsiteY32" fmla="*/ 512811 h 4405856"/>
                <a:gd name="connsiteX33" fmla="*/ 1583223 w 5032196"/>
                <a:gd name="connsiteY33" fmla="*/ 446136 h 4405856"/>
                <a:gd name="connsiteX34" fmla="*/ 1553060 w 5032196"/>
                <a:gd name="connsiteY34" fmla="*/ 481062 h 4405856"/>
                <a:gd name="connsiteX35" fmla="*/ 1519723 w 5032196"/>
                <a:gd name="connsiteY35" fmla="*/ 423911 h 4405856"/>
                <a:gd name="connsiteX36" fmla="*/ 1500673 w 5032196"/>
                <a:gd name="connsiteY36" fmla="*/ 417561 h 4405856"/>
                <a:gd name="connsiteX37" fmla="*/ 1499086 w 5032196"/>
                <a:gd name="connsiteY37" fmla="*/ 376287 h 4405856"/>
                <a:gd name="connsiteX38" fmla="*/ 1464161 w 5032196"/>
                <a:gd name="connsiteY38" fmla="*/ 273100 h 4405856"/>
                <a:gd name="connsiteX39" fmla="*/ 1424473 w 5032196"/>
                <a:gd name="connsiteY39" fmla="*/ 219123 h 4405856"/>
                <a:gd name="connsiteX40" fmla="*/ 1500674 w 5032196"/>
                <a:gd name="connsiteY40" fmla="*/ 282624 h 4405856"/>
                <a:gd name="connsiteX41" fmla="*/ 1559412 w 5032196"/>
                <a:gd name="connsiteY41" fmla="*/ 320723 h 4405856"/>
                <a:gd name="connsiteX42" fmla="*/ 1583223 w 5032196"/>
                <a:gd name="connsiteY42" fmla="*/ 281036 h 4405856"/>
                <a:gd name="connsiteX43" fmla="*/ 1602273 w 5032196"/>
                <a:gd name="connsiteY43" fmla="*/ 215949 h 4405856"/>
                <a:gd name="connsiteX44" fmla="*/ 1564173 w 5032196"/>
                <a:gd name="connsiteY44" fmla="*/ 185786 h 4405856"/>
                <a:gd name="connsiteX45" fmla="*/ 1591161 w 5032196"/>
                <a:gd name="connsiteY45" fmla="*/ 144511 h 4405856"/>
                <a:gd name="connsiteX46" fmla="*/ 1543536 w 5032196"/>
                <a:gd name="connsiteY46" fmla="*/ 50848 h 4405856"/>
                <a:gd name="connsiteX47" fmla="*/ 1526073 w 5032196"/>
                <a:gd name="connsiteY47" fmla="*/ 6399 h 4405856"/>
                <a:gd name="connsiteX48" fmla="*/ 1389548 w 5032196"/>
                <a:gd name="connsiteY48" fmla="*/ 120699 h 4405856"/>
                <a:gd name="connsiteX49" fmla="*/ 1327635 w 5032196"/>
                <a:gd name="connsiteY49" fmla="*/ 115936 h 4405856"/>
                <a:gd name="connsiteX50" fmla="*/ 1314936 w 5032196"/>
                <a:gd name="connsiteY50" fmla="*/ 57199 h 4405856"/>
                <a:gd name="connsiteX51" fmla="*/ 1229211 w 5032196"/>
                <a:gd name="connsiteY51" fmla="*/ 104824 h 4405856"/>
                <a:gd name="connsiteX52" fmla="*/ 1165711 w 5032196"/>
                <a:gd name="connsiteY52" fmla="*/ 139748 h 4405856"/>
                <a:gd name="connsiteX53" fmla="*/ 1070460 w 5032196"/>
                <a:gd name="connsiteY53" fmla="*/ 147686 h 4405856"/>
                <a:gd name="connsiteX54" fmla="*/ 1048236 w 5032196"/>
                <a:gd name="connsiteY54" fmla="*/ 177849 h 4405856"/>
                <a:gd name="connsiteX55" fmla="*/ 1011723 w 5032196"/>
                <a:gd name="connsiteY55" fmla="*/ 201661 h 4405856"/>
                <a:gd name="connsiteX56" fmla="*/ 1046649 w 5032196"/>
                <a:gd name="connsiteY56" fmla="*/ 288974 h 4405856"/>
                <a:gd name="connsiteX57" fmla="*/ 913980 w 5032196"/>
                <a:gd name="connsiteY57" fmla="*/ 542516 h 4405856"/>
                <a:gd name="connsiteX58" fmla="*/ 860005 w 5032196"/>
                <a:gd name="connsiteY58" fmla="*/ 580843 h 4405856"/>
                <a:gd name="connsiteX59" fmla="*/ 931896 w 5032196"/>
                <a:gd name="connsiteY59" fmla="*/ 633231 h 4405856"/>
                <a:gd name="connsiteX60" fmla="*/ 894930 w 5032196"/>
                <a:gd name="connsiteY60" fmla="*/ 673825 h 4405856"/>
                <a:gd name="connsiteX61" fmla="*/ 912393 w 5032196"/>
                <a:gd name="connsiteY61" fmla="*/ 720316 h 4405856"/>
                <a:gd name="connsiteX62" fmla="*/ 843676 w 5032196"/>
                <a:gd name="connsiteY62" fmla="*/ 701719 h 4405856"/>
                <a:gd name="connsiteX63" fmla="*/ 788568 w 5032196"/>
                <a:gd name="connsiteY63" fmla="*/ 726665 h 4405856"/>
                <a:gd name="connsiteX64" fmla="*/ 721666 w 5032196"/>
                <a:gd name="connsiteY64" fmla="*/ 695143 h 4405856"/>
                <a:gd name="connsiteX65" fmla="*/ 723254 w 5032196"/>
                <a:gd name="connsiteY65" fmla="*/ 652734 h 4405856"/>
                <a:gd name="connsiteX66" fmla="*/ 611675 w 5032196"/>
                <a:gd name="connsiteY66" fmla="*/ 675412 h 4405856"/>
                <a:gd name="connsiteX67" fmla="*/ 601924 w 5032196"/>
                <a:gd name="connsiteY67" fmla="*/ 760457 h 4405856"/>
                <a:gd name="connsiteX68" fmla="*/ 522776 w 5032196"/>
                <a:gd name="connsiteY68" fmla="*/ 865236 h 4405856"/>
                <a:gd name="connsiteX69" fmla="*/ 437051 w 5032196"/>
                <a:gd name="connsiteY69" fmla="*/ 828724 h 4405856"/>
                <a:gd name="connsiteX70" fmla="*/ 411651 w 5032196"/>
                <a:gd name="connsiteY70" fmla="*/ 869999 h 4405856"/>
                <a:gd name="connsiteX71" fmla="*/ 346564 w 5032196"/>
                <a:gd name="connsiteY71" fmla="*/ 812848 h 4405856"/>
                <a:gd name="connsiteX72" fmla="*/ 321165 w 5032196"/>
                <a:gd name="connsiteY72" fmla="*/ 881111 h 4405856"/>
                <a:gd name="connsiteX73" fmla="*/ 262427 w 5032196"/>
                <a:gd name="connsiteY73" fmla="*/ 873173 h 4405856"/>
                <a:gd name="connsiteX74" fmla="*/ 222739 w 5032196"/>
                <a:gd name="connsiteY74" fmla="*/ 787449 h 4405856"/>
                <a:gd name="connsiteX75" fmla="*/ 41765 w 5032196"/>
                <a:gd name="connsiteY75" fmla="*/ 917623 h 4405856"/>
                <a:gd name="connsiteX76" fmla="*/ 43353 w 5032196"/>
                <a:gd name="connsiteY76" fmla="*/ 970011 h 4405856"/>
                <a:gd name="connsiteX77" fmla="*/ 27478 w 5032196"/>
                <a:gd name="connsiteY77" fmla="*/ 996999 h 4405856"/>
                <a:gd name="connsiteX78" fmla="*/ 54465 w 5032196"/>
                <a:gd name="connsiteY78" fmla="*/ 1022399 h 4405856"/>
                <a:gd name="connsiteX79" fmla="*/ 24303 w 5032196"/>
                <a:gd name="connsiteY79" fmla="*/ 1043037 h 4405856"/>
                <a:gd name="connsiteX80" fmla="*/ 184641 w 5032196"/>
                <a:gd name="connsiteY80" fmla="*/ 1135111 h 4405856"/>
                <a:gd name="connsiteX81" fmla="*/ 175117 w 5032196"/>
                <a:gd name="connsiteY81" fmla="*/ 1263698 h 4405856"/>
                <a:gd name="connsiteX82" fmla="*/ 232267 w 5032196"/>
                <a:gd name="connsiteY82" fmla="*/ 1289099 h 4405856"/>
                <a:gd name="connsiteX83" fmla="*/ 219568 w 5032196"/>
                <a:gd name="connsiteY83" fmla="*/ 1354186 h 4405856"/>
                <a:gd name="connsiteX84" fmla="*/ 284655 w 5032196"/>
                <a:gd name="connsiteY84" fmla="*/ 1362124 h 4405856"/>
                <a:gd name="connsiteX85" fmla="*/ 336130 w 5032196"/>
                <a:gd name="connsiteY85" fmla="*/ 1394776 h 4405856"/>
                <a:gd name="connsiteX86" fmla="*/ 244967 w 5032196"/>
                <a:gd name="connsiteY86" fmla="*/ 1622474 h 4405856"/>
                <a:gd name="connsiteX87" fmla="*/ 194167 w 5032196"/>
                <a:gd name="connsiteY87" fmla="*/ 1687561 h 4405856"/>
                <a:gd name="connsiteX88" fmla="*/ 189404 w 5032196"/>
                <a:gd name="connsiteY88" fmla="*/ 1743123 h 4405856"/>
                <a:gd name="connsiteX89" fmla="*/ 156067 w 5032196"/>
                <a:gd name="connsiteY89" fmla="*/ 1738361 h 4405856"/>
                <a:gd name="connsiteX90" fmla="*/ 157655 w 5032196"/>
                <a:gd name="connsiteY90" fmla="*/ 1798686 h 4405856"/>
                <a:gd name="connsiteX91" fmla="*/ 79867 w 5032196"/>
                <a:gd name="connsiteY91" fmla="*/ 1636761 h 4405856"/>
                <a:gd name="connsiteX92" fmla="*/ 30654 w 5032196"/>
                <a:gd name="connsiteY92" fmla="*/ 1633586 h 4405856"/>
                <a:gd name="connsiteX93" fmla="*/ 56055 w 5032196"/>
                <a:gd name="connsiteY93" fmla="*/ 1670099 h 4405856"/>
                <a:gd name="connsiteX94" fmla="*/ 14779 w 5032196"/>
                <a:gd name="connsiteY94" fmla="*/ 1690737 h 4405856"/>
                <a:gd name="connsiteX95" fmla="*/ 357901 w 5032196"/>
                <a:gd name="connsiteY95" fmla="*/ 1923414 h 4405856"/>
                <a:gd name="connsiteX96" fmla="*/ 227954 w 5032196"/>
                <a:gd name="connsiteY96" fmla="*/ 2239100 h 4405856"/>
                <a:gd name="connsiteX97" fmla="*/ 215481 w 5032196"/>
                <a:gd name="connsiteY97" fmla="*/ 2428239 h 4405856"/>
                <a:gd name="connsiteX98" fmla="*/ 896064 w 5032196"/>
                <a:gd name="connsiteY98" fmla="*/ 2440939 h 4405856"/>
                <a:gd name="connsiteX99" fmla="*/ 932350 w 5032196"/>
                <a:gd name="connsiteY99" fmla="*/ 2557053 h 4405856"/>
                <a:gd name="connsiteX100" fmla="*/ 954121 w 5032196"/>
                <a:gd name="connsiteY100" fmla="*/ 2622368 h 4405856"/>
                <a:gd name="connsiteX101" fmla="*/ 961379 w 5032196"/>
                <a:gd name="connsiteY101" fmla="*/ 2644139 h 4405856"/>
                <a:gd name="connsiteX102" fmla="*/ 983150 w 5032196"/>
                <a:gd name="connsiteY102" fmla="*/ 2687682 h 4405856"/>
                <a:gd name="connsiteX103" fmla="*/ 1004921 w 5032196"/>
                <a:gd name="connsiteY103" fmla="*/ 2738482 h 4405856"/>
                <a:gd name="connsiteX104" fmla="*/ 1012179 w 5032196"/>
                <a:gd name="connsiteY104" fmla="*/ 2767511 h 4405856"/>
                <a:gd name="connsiteX105" fmla="*/ 1048464 w 5032196"/>
                <a:gd name="connsiteY105" fmla="*/ 2818311 h 4405856"/>
                <a:gd name="connsiteX106" fmla="*/ 1070236 w 5032196"/>
                <a:gd name="connsiteY106" fmla="*/ 2876368 h 4405856"/>
                <a:gd name="connsiteX107" fmla="*/ 1092007 w 5032196"/>
                <a:gd name="connsiteY107" fmla="*/ 2898139 h 4405856"/>
                <a:gd name="connsiteX108" fmla="*/ 1128293 w 5032196"/>
                <a:gd name="connsiteY108" fmla="*/ 2970711 h 4405856"/>
                <a:gd name="connsiteX109" fmla="*/ 1164579 w 5032196"/>
                <a:gd name="connsiteY109" fmla="*/ 3021511 h 4405856"/>
                <a:gd name="connsiteX110" fmla="*/ 1171836 w 5032196"/>
                <a:gd name="connsiteY110" fmla="*/ 3043282 h 4405856"/>
                <a:gd name="connsiteX111" fmla="*/ 1222636 w 5032196"/>
                <a:gd name="connsiteY111" fmla="*/ 3108596 h 4405856"/>
                <a:gd name="connsiteX112" fmla="*/ 1251664 w 5032196"/>
                <a:gd name="connsiteY112" fmla="*/ 3173911 h 4405856"/>
                <a:gd name="connsiteX113" fmla="*/ 1273436 w 5032196"/>
                <a:gd name="connsiteY113" fmla="*/ 3202939 h 4405856"/>
                <a:gd name="connsiteX114" fmla="*/ 1287950 w 5032196"/>
                <a:gd name="connsiteY114" fmla="*/ 3260996 h 4405856"/>
                <a:gd name="connsiteX115" fmla="*/ 1295207 w 5032196"/>
                <a:gd name="connsiteY115" fmla="*/ 3282768 h 4405856"/>
                <a:gd name="connsiteX116" fmla="*/ 1302464 w 5032196"/>
                <a:gd name="connsiteY116" fmla="*/ 3311796 h 4405856"/>
                <a:gd name="connsiteX117" fmla="*/ 1309721 w 5032196"/>
                <a:gd name="connsiteY117" fmla="*/ 3377111 h 4405856"/>
                <a:gd name="connsiteX118" fmla="*/ 1331493 w 5032196"/>
                <a:gd name="connsiteY118" fmla="*/ 3435168 h 4405856"/>
                <a:gd name="connsiteX119" fmla="*/ 1360521 w 5032196"/>
                <a:gd name="connsiteY119" fmla="*/ 3478711 h 4405856"/>
                <a:gd name="connsiteX120" fmla="*/ 1389550 w 5032196"/>
                <a:gd name="connsiteY120" fmla="*/ 3529511 h 4405856"/>
                <a:gd name="connsiteX121" fmla="*/ 1418579 w 5032196"/>
                <a:gd name="connsiteY121" fmla="*/ 3551282 h 4405856"/>
                <a:gd name="connsiteX122" fmla="*/ 1462121 w 5032196"/>
                <a:gd name="connsiteY122" fmla="*/ 3594825 h 4405856"/>
                <a:gd name="connsiteX123" fmla="*/ 1491150 w 5032196"/>
                <a:gd name="connsiteY123" fmla="*/ 3616596 h 4405856"/>
                <a:gd name="connsiteX124" fmla="*/ 1527436 w 5032196"/>
                <a:gd name="connsiteY124" fmla="*/ 3660139 h 4405856"/>
                <a:gd name="connsiteX125" fmla="*/ 1556464 w 5032196"/>
                <a:gd name="connsiteY125" fmla="*/ 3681911 h 4405856"/>
                <a:gd name="connsiteX126" fmla="*/ 1629036 w 5032196"/>
                <a:gd name="connsiteY126" fmla="*/ 3747225 h 4405856"/>
                <a:gd name="connsiteX127" fmla="*/ 1665321 w 5032196"/>
                <a:gd name="connsiteY127" fmla="*/ 3790768 h 4405856"/>
                <a:gd name="connsiteX128" fmla="*/ 1687093 w 5032196"/>
                <a:gd name="connsiteY128" fmla="*/ 3805282 h 4405856"/>
                <a:gd name="connsiteX129" fmla="*/ 1723379 w 5032196"/>
                <a:gd name="connsiteY129" fmla="*/ 3848825 h 4405856"/>
                <a:gd name="connsiteX130" fmla="*/ 1752407 w 5032196"/>
                <a:gd name="connsiteY130" fmla="*/ 3870596 h 4405856"/>
                <a:gd name="connsiteX131" fmla="*/ 1846750 w 5032196"/>
                <a:gd name="connsiteY131" fmla="*/ 3914139 h 4405856"/>
                <a:gd name="connsiteX132" fmla="*/ 2296693 w 5032196"/>
                <a:gd name="connsiteY132" fmla="*/ 3899625 h 4405856"/>
                <a:gd name="connsiteX133" fmla="*/ 2347493 w 5032196"/>
                <a:gd name="connsiteY133" fmla="*/ 3885111 h 4405856"/>
                <a:gd name="connsiteX134" fmla="*/ 2434579 w 5032196"/>
                <a:gd name="connsiteY134" fmla="*/ 3877853 h 4405856"/>
                <a:gd name="connsiteX135" fmla="*/ 2514407 w 5032196"/>
                <a:gd name="connsiteY135" fmla="*/ 3863339 h 4405856"/>
                <a:gd name="connsiteX136" fmla="*/ 2572464 w 5032196"/>
                <a:gd name="connsiteY136" fmla="*/ 3856082 h 4405856"/>
                <a:gd name="connsiteX137" fmla="*/ 2601493 w 5032196"/>
                <a:gd name="connsiteY137" fmla="*/ 3841568 h 4405856"/>
                <a:gd name="connsiteX138" fmla="*/ 2666807 w 5032196"/>
                <a:gd name="connsiteY138" fmla="*/ 3819796 h 4405856"/>
                <a:gd name="connsiteX139" fmla="*/ 2703093 w 5032196"/>
                <a:gd name="connsiteY139" fmla="*/ 3805282 h 4405856"/>
                <a:gd name="connsiteX140" fmla="*/ 2804693 w 5032196"/>
                <a:gd name="connsiteY140" fmla="*/ 3790768 h 4405856"/>
                <a:gd name="connsiteX141" fmla="*/ 2833721 w 5032196"/>
                <a:gd name="connsiteY141" fmla="*/ 3783511 h 4405856"/>
                <a:gd name="connsiteX142" fmla="*/ 3454207 w 5032196"/>
                <a:gd name="connsiteY142" fmla="*/ 4130265 h 4405856"/>
                <a:gd name="connsiteX143" fmla="*/ 3540611 w 5032196"/>
                <a:gd name="connsiteY143" fmla="*/ 4316455 h 4405856"/>
                <a:gd name="connsiteX144" fmla="*/ 3600936 w 5032196"/>
                <a:gd name="connsiteY144" fmla="*/ 4375193 h 4405856"/>
                <a:gd name="connsiteX145" fmla="*/ 3612048 w 5032196"/>
                <a:gd name="connsiteY145" fmla="*/ 4345030 h 4405856"/>
                <a:gd name="connsiteX146" fmla="*/ 3658086 w 5032196"/>
                <a:gd name="connsiteY146" fmla="*/ 4318042 h 4405856"/>
                <a:gd name="connsiteX147" fmla="*/ 3708886 w 5032196"/>
                <a:gd name="connsiteY147" fmla="*/ 4391068 h 4405856"/>
                <a:gd name="connsiteX148" fmla="*/ 3758099 w 5032196"/>
                <a:gd name="connsiteY148" fmla="*/ 4394243 h 4405856"/>
                <a:gd name="connsiteX149" fmla="*/ 3713648 w 5032196"/>
                <a:gd name="connsiteY149" fmla="*/ 4300581 h 4405856"/>
                <a:gd name="connsiteX150" fmla="*/ 3670786 w 5032196"/>
                <a:gd name="connsiteY150" fmla="*/ 4232318 h 4405856"/>
                <a:gd name="connsiteX151" fmla="*/ 3713649 w 5032196"/>
                <a:gd name="connsiteY151" fmla="*/ 4216442 h 4405856"/>
                <a:gd name="connsiteX152" fmla="*/ 3694598 w 5032196"/>
                <a:gd name="connsiteY152" fmla="*/ 4175168 h 4405856"/>
                <a:gd name="connsiteX153" fmla="*/ 3746986 w 5032196"/>
                <a:gd name="connsiteY153" fmla="*/ 4184693 h 4405856"/>
                <a:gd name="connsiteX154" fmla="*/ 3726349 w 5032196"/>
                <a:gd name="connsiteY154" fmla="*/ 4151355 h 4405856"/>
                <a:gd name="connsiteX155" fmla="*/ 3747668 w 5032196"/>
                <a:gd name="connsiteY155" fmla="*/ 4134801 h 4405856"/>
                <a:gd name="connsiteX156" fmla="*/ 3868771 w 5032196"/>
                <a:gd name="connsiteY156" fmla="*/ 4220074 h 4405856"/>
                <a:gd name="connsiteX157" fmla="*/ 3904148 w 5032196"/>
                <a:gd name="connsiteY157" fmla="*/ 4206917 h 4405856"/>
                <a:gd name="connsiteX158" fmla="*/ 3956535 w 5032196"/>
                <a:gd name="connsiteY158" fmla="*/ 4272006 h 4405856"/>
                <a:gd name="connsiteX159" fmla="*/ 3977173 w 5032196"/>
                <a:gd name="connsiteY159" fmla="*/ 4330743 h 4405856"/>
                <a:gd name="connsiteX160" fmla="*/ 4085123 w 5032196"/>
                <a:gd name="connsiteY160" fmla="*/ 4349792 h 4405856"/>
                <a:gd name="connsiteX161" fmla="*/ 4024799 w 5032196"/>
                <a:gd name="connsiteY161" fmla="*/ 4283117 h 4405856"/>
                <a:gd name="connsiteX162" fmla="*/ 4021623 w 5032196"/>
                <a:gd name="connsiteY162" fmla="*/ 4214855 h 4405856"/>
                <a:gd name="connsiteX163" fmla="*/ 4075598 w 5032196"/>
                <a:gd name="connsiteY163" fmla="*/ 4270418 h 4405856"/>
                <a:gd name="connsiteX164" fmla="*/ 4124811 w 5032196"/>
                <a:gd name="connsiteY164" fmla="*/ 4275180 h 4405856"/>
                <a:gd name="connsiteX165" fmla="*/ 4118461 w 5032196"/>
                <a:gd name="connsiteY165" fmla="*/ 4225968 h 4405856"/>
                <a:gd name="connsiteX166" fmla="*/ 4178786 w 5032196"/>
                <a:gd name="connsiteY166" fmla="*/ 4230730 h 4405856"/>
                <a:gd name="connsiteX167" fmla="*/ 4240698 w 5032196"/>
                <a:gd name="connsiteY167" fmla="*/ 4273592 h 4405856"/>
                <a:gd name="connsiteX168" fmla="*/ 4272448 w 5032196"/>
                <a:gd name="connsiteY168" fmla="*/ 4260893 h 4405856"/>
                <a:gd name="connsiteX169" fmla="*/ 4266099 w 5032196"/>
                <a:gd name="connsiteY169" fmla="*/ 4225968 h 4405856"/>
                <a:gd name="connsiteX170" fmla="*/ 4307374 w 5032196"/>
                <a:gd name="connsiteY170" fmla="*/ 4202156 h 4405856"/>
                <a:gd name="connsiteX171" fmla="*/ 4391511 w 5032196"/>
                <a:gd name="connsiteY171" fmla="*/ 4259306 h 4405856"/>
                <a:gd name="connsiteX172" fmla="*/ 4408974 w 5032196"/>
                <a:gd name="connsiteY172" fmla="*/ 4157708 h 4405856"/>
                <a:gd name="connsiteX173" fmla="*/ 4383574 w 5032196"/>
                <a:gd name="connsiteY173" fmla="*/ 4135482 h 4405856"/>
                <a:gd name="connsiteX174" fmla="*/ 4310548 w 5032196"/>
                <a:gd name="connsiteY174" fmla="*/ 4092619 h 4405856"/>
                <a:gd name="connsiteX175" fmla="*/ 4332773 w 5032196"/>
                <a:gd name="connsiteY175" fmla="*/ 4067220 h 4405856"/>
                <a:gd name="connsiteX176" fmla="*/ 4353411 w 5032196"/>
                <a:gd name="connsiteY176" fmla="*/ 4044994 h 4405856"/>
                <a:gd name="connsiteX177" fmla="*/ 4407386 w 5032196"/>
                <a:gd name="connsiteY177" fmla="*/ 4076745 h 4405856"/>
                <a:gd name="connsiteX178" fmla="*/ 4413736 w 5032196"/>
                <a:gd name="connsiteY178" fmla="*/ 4032295 h 4405856"/>
                <a:gd name="connsiteX179" fmla="*/ 4358173 w 5032196"/>
                <a:gd name="connsiteY179" fmla="*/ 4008482 h 4405856"/>
                <a:gd name="connsiteX180" fmla="*/ 4356586 w 5032196"/>
                <a:gd name="connsiteY180" fmla="*/ 3998958 h 4405856"/>
                <a:gd name="connsiteX181" fmla="*/ 4343885 w 5032196"/>
                <a:gd name="connsiteY181" fmla="*/ 3960859 h 4405856"/>
                <a:gd name="connsiteX182" fmla="*/ 4350235 w 5032196"/>
                <a:gd name="connsiteY182" fmla="*/ 3913233 h 4405856"/>
                <a:gd name="connsiteX183" fmla="*/ 4361348 w 5032196"/>
                <a:gd name="connsiteY183" fmla="*/ 3857670 h 4405856"/>
                <a:gd name="connsiteX184" fmla="*/ 4323248 w 5032196"/>
                <a:gd name="connsiteY184" fmla="*/ 3827508 h 4405856"/>
                <a:gd name="connsiteX185" fmla="*/ 4356585 w 5032196"/>
                <a:gd name="connsiteY185" fmla="*/ 3817983 h 4405856"/>
                <a:gd name="connsiteX186" fmla="*/ 4334360 w 5032196"/>
                <a:gd name="connsiteY186" fmla="*/ 3781470 h 4405856"/>
                <a:gd name="connsiteX187" fmla="*/ 4372461 w 5032196"/>
                <a:gd name="connsiteY187" fmla="*/ 3776709 h 4405856"/>
                <a:gd name="connsiteX188" fmla="*/ 4378810 w 5032196"/>
                <a:gd name="connsiteY188" fmla="*/ 3743370 h 4405856"/>
                <a:gd name="connsiteX189" fmla="*/ 4440724 w 5032196"/>
                <a:gd name="connsiteY189" fmla="*/ 3752897 h 4405856"/>
                <a:gd name="connsiteX190" fmla="*/ 4473837 w 5032196"/>
                <a:gd name="connsiteY190" fmla="*/ 3768089 h 4405856"/>
                <a:gd name="connsiteX191" fmla="*/ 4440044 w 5032196"/>
                <a:gd name="connsiteY191" fmla="*/ 3809137 h 4405856"/>
                <a:gd name="connsiteX192" fmla="*/ 4479052 w 5032196"/>
                <a:gd name="connsiteY192" fmla="*/ 3916633 h 4405856"/>
                <a:gd name="connsiteX193" fmla="*/ 4531439 w 5032196"/>
                <a:gd name="connsiteY193" fmla="*/ 3947931 h 4405856"/>
                <a:gd name="connsiteX194" fmla="*/ 4583373 w 5032196"/>
                <a:gd name="connsiteY194" fmla="*/ 3905749 h 4405856"/>
                <a:gd name="connsiteX195" fmla="*/ 4669098 w 5032196"/>
                <a:gd name="connsiteY195" fmla="*/ 3857216 h 4405856"/>
                <a:gd name="connsiteX196" fmla="*/ 4651862 w 5032196"/>
                <a:gd name="connsiteY196" fmla="*/ 3768315 h 4405856"/>
                <a:gd name="connsiteX197" fmla="*/ 4729196 w 5032196"/>
                <a:gd name="connsiteY197" fmla="*/ 3635646 h 4405856"/>
                <a:gd name="connsiteX198" fmla="*/ 5021750 w 5032196"/>
                <a:gd name="connsiteY198" fmla="*/ 3302498 h 4405856"/>
                <a:gd name="connsiteX199" fmla="*/ 4940333 w 5032196"/>
                <a:gd name="connsiteY199" fmla="*/ 3293426 h 4405856"/>
                <a:gd name="connsiteX200" fmla="*/ 4944870 w 5032196"/>
                <a:gd name="connsiteY200" fmla="*/ 3201578 h 4405856"/>
                <a:gd name="connsiteX201" fmla="*/ 4895883 w 5032196"/>
                <a:gd name="connsiteY201" fmla="*/ 3176406 h 4405856"/>
                <a:gd name="connsiteX202" fmla="*/ 4811746 w 5032196"/>
                <a:gd name="connsiteY202" fmla="*/ 3207928 h 4405856"/>
                <a:gd name="connsiteX203" fmla="*/ 4775007 w 5032196"/>
                <a:gd name="connsiteY203" fmla="*/ 3171643 h 4405856"/>
                <a:gd name="connsiteX204" fmla="*/ 4819684 w 5032196"/>
                <a:gd name="connsiteY204" fmla="*/ 3148738 h 4405856"/>
                <a:gd name="connsiteX205" fmla="*/ 4690417 w 5032196"/>
                <a:gd name="connsiteY205" fmla="*/ 2935559 h 4405856"/>
                <a:gd name="connsiteX206" fmla="*/ 4705383 w 5032196"/>
                <a:gd name="connsiteY206" fmla="*/ 2905396 h 4405856"/>
                <a:gd name="connsiteX207" fmla="*/ 4681798 w 5032196"/>
                <a:gd name="connsiteY207" fmla="*/ 2789736 h 4405856"/>
                <a:gd name="connsiteX208" fmla="*/ 4523049 w 5032196"/>
                <a:gd name="connsiteY208" fmla="*/ 2778850 h 4405856"/>
                <a:gd name="connsiteX209" fmla="*/ 4489711 w 5032196"/>
                <a:gd name="connsiteY209" fmla="*/ 2827608 h 4405856"/>
                <a:gd name="connsiteX210" fmla="*/ 4400811 w 5032196"/>
                <a:gd name="connsiteY210" fmla="*/ 2842124 h 4405856"/>
                <a:gd name="connsiteX211" fmla="*/ 4407161 w 5032196"/>
                <a:gd name="connsiteY211" fmla="*/ 2820125 h 4405856"/>
                <a:gd name="connsiteX212" fmla="*/ 4353639 w 5032196"/>
                <a:gd name="connsiteY212" fmla="*/ 2804024 h 4405856"/>
                <a:gd name="connsiteX213" fmla="*/ 4328920 w 5032196"/>
                <a:gd name="connsiteY213" fmla="*/ 2638923 h 4405856"/>
                <a:gd name="connsiteX214" fmla="*/ 4048613 w 5032196"/>
                <a:gd name="connsiteY214" fmla="*/ 2572248 h 4405856"/>
                <a:gd name="connsiteX215" fmla="*/ 3912314 w 5032196"/>
                <a:gd name="connsiteY215" fmla="*/ 2615564 h 4405856"/>
                <a:gd name="connsiteX216" fmla="*/ 3780325 w 5032196"/>
                <a:gd name="connsiteY216" fmla="*/ 2608080 h 4405856"/>
                <a:gd name="connsiteX217" fmla="*/ 3647882 w 5032196"/>
                <a:gd name="connsiteY217" fmla="*/ 2497182 h 4405856"/>
                <a:gd name="connsiteX218" fmla="*/ 3434704 w 5032196"/>
                <a:gd name="connsiteY218" fmla="*/ 2193969 h 4405856"/>
                <a:gd name="connsiteX219" fmla="*/ 3036242 w 5032196"/>
                <a:gd name="connsiteY219" fmla="*/ 2054496 h 4405856"/>
                <a:gd name="connsiteX220" fmla="*/ 2799704 w 5032196"/>
                <a:gd name="connsiteY220" fmla="*/ 1741532 h 4405856"/>
                <a:gd name="connsiteX221" fmla="*/ 2833495 w 5032196"/>
                <a:gd name="connsiteY221" fmla="*/ 1716586 h 4405856"/>
                <a:gd name="connsiteX222" fmla="*/ 2893139 w 5032196"/>
                <a:gd name="connsiteY222" fmla="*/ 1799589 h 4405856"/>
                <a:gd name="connsiteX223" fmla="*/ 2913323 w 5032196"/>
                <a:gd name="connsiteY223" fmla="*/ 1782126 h 4405856"/>
                <a:gd name="connsiteX224" fmla="*/ 2956413 w 5032196"/>
                <a:gd name="connsiteY224" fmla="*/ 1812970 h 4405856"/>
                <a:gd name="connsiteX225" fmla="*/ 3045086 w 5032196"/>
                <a:gd name="connsiteY225" fmla="*/ 1759221 h 4405856"/>
                <a:gd name="connsiteX226" fmla="*/ 3061188 w 5032196"/>
                <a:gd name="connsiteY226" fmla="*/ 1738811 h 4405856"/>
                <a:gd name="connsiteX227" fmla="*/ 3119471 w 5032196"/>
                <a:gd name="connsiteY227" fmla="*/ 1739037 h 4405856"/>
                <a:gd name="connsiteX228" fmla="*/ 3135574 w 5032196"/>
                <a:gd name="connsiteY228" fmla="*/ 1705927 h 4405856"/>
                <a:gd name="connsiteX229" fmla="*/ 3116750 w 5032196"/>
                <a:gd name="connsiteY229" fmla="*/ 1680300 h 4405856"/>
                <a:gd name="connsiteX230" fmla="*/ 3049622 w 5032196"/>
                <a:gd name="connsiteY230" fmla="*/ 1700257 h 4405856"/>
                <a:gd name="connsiteX231" fmla="*/ 3027850 w 5032196"/>
                <a:gd name="connsiteY231" fmla="*/ 1646736 h 4405856"/>
                <a:gd name="connsiteX232" fmla="*/ 3049168 w 5032196"/>
                <a:gd name="connsiteY232" fmla="*/ 1617026 h 4405856"/>
                <a:gd name="connsiteX233" fmla="*/ 2992698 w 5032196"/>
                <a:gd name="connsiteY233" fmla="*/ 1513612 h 4405856"/>
                <a:gd name="connsiteX234" fmla="*/ 2944167 w 5032196"/>
                <a:gd name="connsiteY234" fmla="*/ 1552393 h 4405856"/>
                <a:gd name="connsiteX235" fmla="*/ 2854812 w 5032196"/>
                <a:gd name="connsiteY235" fmla="*/ 1497737 h 4405856"/>
                <a:gd name="connsiteX236" fmla="*/ 2906746 w 5032196"/>
                <a:gd name="connsiteY236" fmla="*/ 1405208 h 4405856"/>
                <a:gd name="connsiteX237" fmla="*/ 2863884 w 5032196"/>
                <a:gd name="connsiteY237" fmla="*/ 1284105 h 4405856"/>
                <a:gd name="connsiteX238" fmla="*/ 2878625 w 5032196"/>
                <a:gd name="connsiteY238" fmla="*/ 1160053 h 4405856"/>
                <a:gd name="connsiteX239" fmla="*/ 2973875 w 5032196"/>
                <a:gd name="connsiteY239" fmla="*/ 1086348 h 4405856"/>
                <a:gd name="connsiteX240" fmla="*/ 3079104 w 5032196"/>
                <a:gd name="connsiteY240" fmla="*/ 1063896 h 4405856"/>
                <a:gd name="connsiteX241" fmla="*/ 3016057 w 5032196"/>
                <a:gd name="connsiteY241" fmla="*/ 974089 h 4405856"/>
                <a:gd name="connsiteX242" fmla="*/ 2998821 w 5032196"/>
                <a:gd name="connsiteY242" fmla="*/ 1018766 h 4405856"/>
                <a:gd name="connsiteX243" fmla="*/ 2955506 w 5032196"/>
                <a:gd name="connsiteY243" fmla="*/ 971595 h 4405856"/>
                <a:gd name="connsiteX244" fmla="*/ 2976824 w 5032196"/>
                <a:gd name="connsiteY244" fmla="*/ 886323 h 4405856"/>
                <a:gd name="connsiteX245" fmla="*/ 3049848 w 5032196"/>
                <a:gd name="connsiteY245" fmla="*/ 789032 h 4405856"/>
                <a:gd name="connsiteX246" fmla="*/ 3032839 w 5032196"/>
                <a:gd name="connsiteY246" fmla="*/ 682443 h 4405856"/>
                <a:gd name="connsiteX247" fmla="*/ 2861617 w 5032196"/>
                <a:gd name="connsiteY247" fmla="*/ 692194 h 4405856"/>
                <a:gd name="connsiteX248" fmla="*/ 2842339 w 5032196"/>
                <a:gd name="connsiteY248" fmla="*/ 734831 h 4405856"/>
                <a:gd name="connsiteX249" fmla="*/ 2810136 w 5032196"/>
                <a:gd name="connsiteY249" fmla="*/ 667248 h 4405856"/>
                <a:gd name="connsiteX250" fmla="*/ 2780426 w 5032196"/>
                <a:gd name="connsiteY250" fmla="*/ 707616 h 4405856"/>
                <a:gd name="connsiteX251" fmla="*/ 2594917 w 5032196"/>
                <a:gd name="connsiteY251" fmla="*/ 741180 h 4405856"/>
                <a:gd name="connsiteX0" fmla="*/ 2604784 w 5042063"/>
                <a:gd name="connsiteY0" fmla="*/ 741180 h 4405856"/>
                <a:gd name="connsiteX1" fmla="*/ 2278665 w 5042063"/>
                <a:gd name="connsiteY1" fmla="*/ 583337 h 4405856"/>
                <a:gd name="connsiteX2" fmla="*/ 2318577 w 5042063"/>
                <a:gd name="connsiteY2" fmla="*/ 433432 h 4405856"/>
                <a:gd name="connsiteX3" fmla="*/ 2264603 w 5042063"/>
                <a:gd name="connsiteY3" fmla="*/ 423907 h 4405856"/>
                <a:gd name="connsiteX4" fmla="*/ 2261428 w 5042063"/>
                <a:gd name="connsiteY4" fmla="*/ 395333 h 4405856"/>
                <a:gd name="connsiteX5" fmla="*/ 2305878 w 5042063"/>
                <a:gd name="connsiteY5" fmla="*/ 403270 h 4405856"/>
                <a:gd name="connsiteX6" fmla="*/ 2248728 w 5042063"/>
                <a:gd name="connsiteY6" fmla="*/ 315957 h 4405856"/>
                <a:gd name="connsiteX7" fmla="*/ 2259840 w 5042063"/>
                <a:gd name="connsiteY7" fmla="*/ 355645 h 4405856"/>
                <a:gd name="connsiteX8" fmla="*/ 2207452 w 5042063"/>
                <a:gd name="connsiteY8" fmla="*/ 320720 h 4405856"/>
                <a:gd name="connsiteX9" fmla="*/ 2228090 w 5042063"/>
                <a:gd name="connsiteY9" fmla="*/ 287383 h 4405856"/>
                <a:gd name="connsiteX10" fmla="*/ 2193165 w 5042063"/>
                <a:gd name="connsiteY10" fmla="*/ 225472 h 4405856"/>
                <a:gd name="connsiteX11" fmla="*/ 2226502 w 5042063"/>
                <a:gd name="connsiteY11" fmla="*/ 227061 h 4405856"/>
                <a:gd name="connsiteX12" fmla="*/ 2183640 w 5042063"/>
                <a:gd name="connsiteY12" fmla="*/ 133398 h 4405856"/>
                <a:gd name="connsiteX13" fmla="*/ 2158241 w 5042063"/>
                <a:gd name="connsiteY13" fmla="*/ 131810 h 4405856"/>
                <a:gd name="connsiteX14" fmla="*/ 2147128 w 5042063"/>
                <a:gd name="connsiteY14" fmla="*/ 84185 h 4405856"/>
                <a:gd name="connsiteX15" fmla="*/ 2178877 w 5042063"/>
                <a:gd name="connsiteY15" fmla="*/ 66723 h 4405856"/>
                <a:gd name="connsiteX16" fmla="*/ 2174115 w 5042063"/>
                <a:gd name="connsiteY16" fmla="*/ 23861 h 4405856"/>
                <a:gd name="connsiteX17" fmla="*/ 2115378 w 5042063"/>
                <a:gd name="connsiteY17" fmla="*/ 28624 h 4405856"/>
                <a:gd name="connsiteX18" fmla="*/ 1921703 w 5042063"/>
                <a:gd name="connsiteY18" fmla="*/ 127049 h 4405856"/>
                <a:gd name="connsiteX19" fmla="*/ 1886778 w 5042063"/>
                <a:gd name="connsiteY19" fmla="*/ 252462 h 4405856"/>
                <a:gd name="connsiteX20" fmla="*/ 1891540 w 5042063"/>
                <a:gd name="connsiteY20" fmla="*/ 288974 h 4405856"/>
                <a:gd name="connsiteX21" fmla="*/ 1862965 w 5042063"/>
                <a:gd name="connsiteY21" fmla="*/ 303261 h 4405856"/>
                <a:gd name="connsiteX22" fmla="*/ 1931227 w 5042063"/>
                <a:gd name="connsiteY22" fmla="*/ 482645 h 4405856"/>
                <a:gd name="connsiteX23" fmla="*/ 1843916 w 5042063"/>
                <a:gd name="connsiteY23" fmla="*/ 400099 h 4405856"/>
                <a:gd name="connsiteX24" fmla="*/ 1793115 w 5042063"/>
                <a:gd name="connsiteY24" fmla="*/ 366762 h 4405856"/>
                <a:gd name="connsiteX25" fmla="*/ 1764540 w 5042063"/>
                <a:gd name="connsiteY25" fmla="*/ 401687 h 4405856"/>
                <a:gd name="connsiteX26" fmla="*/ 1762953 w 5042063"/>
                <a:gd name="connsiteY26" fmla="*/ 515987 h 4405856"/>
                <a:gd name="connsiteX27" fmla="*/ 1777240 w 5042063"/>
                <a:gd name="connsiteY27" fmla="*/ 612820 h 4405856"/>
                <a:gd name="connsiteX28" fmla="*/ 1694690 w 5042063"/>
                <a:gd name="connsiteY28" fmla="*/ 620761 h 4405856"/>
                <a:gd name="connsiteX29" fmla="*/ 1718503 w 5042063"/>
                <a:gd name="connsiteY29" fmla="*/ 590598 h 4405856"/>
                <a:gd name="connsiteX30" fmla="*/ 1655003 w 5042063"/>
                <a:gd name="connsiteY30" fmla="*/ 547736 h 4405856"/>
                <a:gd name="connsiteX31" fmla="*/ 1613728 w 5042063"/>
                <a:gd name="connsiteY31" fmla="*/ 501699 h 4405856"/>
                <a:gd name="connsiteX32" fmla="*/ 1564515 w 5042063"/>
                <a:gd name="connsiteY32" fmla="*/ 512811 h 4405856"/>
                <a:gd name="connsiteX33" fmla="*/ 1593090 w 5042063"/>
                <a:gd name="connsiteY33" fmla="*/ 446136 h 4405856"/>
                <a:gd name="connsiteX34" fmla="*/ 1562927 w 5042063"/>
                <a:gd name="connsiteY34" fmla="*/ 481062 h 4405856"/>
                <a:gd name="connsiteX35" fmla="*/ 1529590 w 5042063"/>
                <a:gd name="connsiteY35" fmla="*/ 423911 h 4405856"/>
                <a:gd name="connsiteX36" fmla="*/ 1510540 w 5042063"/>
                <a:gd name="connsiteY36" fmla="*/ 417561 h 4405856"/>
                <a:gd name="connsiteX37" fmla="*/ 1508953 w 5042063"/>
                <a:gd name="connsiteY37" fmla="*/ 376287 h 4405856"/>
                <a:gd name="connsiteX38" fmla="*/ 1474028 w 5042063"/>
                <a:gd name="connsiteY38" fmla="*/ 273100 h 4405856"/>
                <a:gd name="connsiteX39" fmla="*/ 1434340 w 5042063"/>
                <a:gd name="connsiteY39" fmla="*/ 219123 h 4405856"/>
                <a:gd name="connsiteX40" fmla="*/ 1510541 w 5042063"/>
                <a:gd name="connsiteY40" fmla="*/ 282624 h 4405856"/>
                <a:gd name="connsiteX41" fmla="*/ 1569279 w 5042063"/>
                <a:gd name="connsiteY41" fmla="*/ 320723 h 4405856"/>
                <a:gd name="connsiteX42" fmla="*/ 1593090 w 5042063"/>
                <a:gd name="connsiteY42" fmla="*/ 281036 h 4405856"/>
                <a:gd name="connsiteX43" fmla="*/ 1612140 w 5042063"/>
                <a:gd name="connsiteY43" fmla="*/ 215949 h 4405856"/>
                <a:gd name="connsiteX44" fmla="*/ 1574040 w 5042063"/>
                <a:gd name="connsiteY44" fmla="*/ 185786 h 4405856"/>
                <a:gd name="connsiteX45" fmla="*/ 1601028 w 5042063"/>
                <a:gd name="connsiteY45" fmla="*/ 144511 h 4405856"/>
                <a:gd name="connsiteX46" fmla="*/ 1553403 w 5042063"/>
                <a:gd name="connsiteY46" fmla="*/ 50848 h 4405856"/>
                <a:gd name="connsiteX47" fmla="*/ 1535940 w 5042063"/>
                <a:gd name="connsiteY47" fmla="*/ 6399 h 4405856"/>
                <a:gd name="connsiteX48" fmla="*/ 1399415 w 5042063"/>
                <a:gd name="connsiteY48" fmla="*/ 120699 h 4405856"/>
                <a:gd name="connsiteX49" fmla="*/ 1337502 w 5042063"/>
                <a:gd name="connsiteY49" fmla="*/ 115936 h 4405856"/>
                <a:gd name="connsiteX50" fmla="*/ 1324803 w 5042063"/>
                <a:gd name="connsiteY50" fmla="*/ 57199 h 4405856"/>
                <a:gd name="connsiteX51" fmla="*/ 1239078 w 5042063"/>
                <a:gd name="connsiteY51" fmla="*/ 104824 h 4405856"/>
                <a:gd name="connsiteX52" fmla="*/ 1175578 w 5042063"/>
                <a:gd name="connsiteY52" fmla="*/ 139748 h 4405856"/>
                <a:gd name="connsiteX53" fmla="*/ 1080327 w 5042063"/>
                <a:gd name="connsiteY53" fmla="*/ 147686 h 4405856"/>
                <a:gd name="connsiteX54" fmla="*/ 1058103 w 5042063"/>
                <a:gd name="connsiteY54" fmla="*/ 177849 h 4405856"/>
                <a:gd name="connsiteX55" fmla="*/ 1021590 w 5042063"/>
                <a:gd name="connsiteY55" fmla="*/ 201661 h 4405856"/>
                <a:gd name="connsiteX56" fmla="*/ 1056516 w 5042063"/>
                <a:gd name="connsiteY56" fmla="*/ 288974 h 4405856"/>
                <a:gd name="connsiteX57" fmla="*/ 923847 w 5042063"/>
                <a:gd name="connsiteY57" fmla="*/ 542516 h 4405856"/>
                <a:gd name="connsiteX58" fmla="*/ 869872 w 5042063"/>
                <a:gd name="connsiteY58" fmla="*/ 580843 h 4405856"/>
                <a:gd name="connsiteX59" fmla="*/ 941763 w 5042063"/>
                <a:gd name="connsiteY59" fmla="*/ 633231 h 4405856"/>
                <a:gd name="connsiteX60" fmla="*/ 904797 w 5042063"/>
                <a:gd name="connsiteY60" fmla="*/ 673825 h 4405856"/>
                <a:gd name="connsiteX61" fmla="*/ 922260 w 5042063"/>
                <a:gd name="connsiteY61" fmla="*/ 720316 h 4405856"/>
                <a:gd name="connsiteX62" fmla="*/ 853543 w 5042063"/>
                <a:gd name="connsiteY62" fmla="*/ 701719 h 4405856"/>
                <a:gd name="connsiteX63" fmla="*/ 798435 w 5042063"/>
                <a:gd name="connsiteY63" fmla="*/ 726665 h 4405856"/>
                <a:gd name="connsiteX64" fmla="*/ 731533 w 5042063"/>
                <a:gd name="connsiteY64" fmla="*/ 695143 h 4405856"/>
                <a:gd name="connsiteX65" fmla="*/ 733121 w 5042063"/>
                <a:gd name="connsiteY65" fmla="*/ 652734 h 4405856"/>
                <a:gd name="connsiteX66" fmla="*/ 621542 w 5042063"/>
                <a:gd name="connsiteY66" fmla="*/ 675412 h 4405856"/>
                <a:gd name="connsiteX67" fmla="*/ 611791 w 5042063"/>
                <a:gd name="connsiteY67" fmla="*/ 760457 h 4405856"/>
                <a:gd name="connsiteX68" fmla="*/ 532643 w 5042063"/>
                <a:gd name="connsiteY68" fmla="*/ 865236 h 4405856"/>
                <a:gd name="connsiteX69" fmla="*/ 446918 w 5042063"/>
                <a:gd name="connsiteY69" fmla="*/ 828724 h 4405856"/>
                <a:gd name="connsiteX70" fmla="*/ 421518 w 5042063"/>
                <a:gd name="connsiteY70" fmla="*/ 869999 h 4405856"/>
                <a:gd name="connsiteX71" fmla="*/ 356431 w 5042063"/>
                <a:gd name="connsiteY71" fmla="*/ 812848 h 4405856"/>
                <a:gd name="connsiteX72" fmla="*/ 331032 w 5042063"/>
                <a:gd name="connsiteY72" fmla="*/ 881111 h 4405856"/>
                <a:gd name="connsiteX73" fmla="*/ 272294 w 5042063"/>
                <a:gd name="connsiteY73" fmla="*/ 873173 h 4405856"/>
                <a:gd name="connsiteX74" fmla="*/ 232606 w 5042063"/>
                <a:gd name="connsiteY74" fmla="*/ 787449 h 4405856"/>
                <a:gd name="connsiteX75" fmla="*/ 51632 w 5042063"/>
                <a:gd name="connsiteY75" fmla="*/ 917623 h 4405856"/>
                <a:gd name="connsiteX76" fmla="*/ 53220 w 5042063"/>
                <a:gd name="connsiteY76" fmla="*/ 970011 h 4405856"/>
                <a:gd name="connsiteX77" fmla="*/ 37345 w 5042063"/>
                <a:gd name="connsiteY77" fmla="*/ 996999 h 4405856"/>
                <a:gd name="connsiteX78" fmla="*/ 64332 w 5042063"/>
                <a:gd name="connsiteY78" fmla="*/ 1022399 h 4405856"/>
                <a:gd name="connsiteX79" fmla="*/ 34170 w 5042063"/>
                <a:gd name="connsiteY79" fmla="*/ 1043037 h 4405856"/>
                <a:gd name="connsiteX80" fmla="*/ 194508 w 5042063"/>
                <a:gd name="connsiteY80" fmla="*/ 1135111 h 4405856"/>
                <a:gd name="connsiteX81" fmla="*/ 184984 w 5042063"/>
                <a:gd name="connsiteY81" fmla="*/ 1263698 h 4405856"/>
                <a:gd name="connsiteX82" fmla="*/ 242134 w 5042063"/>
                <a:gd name="connsiteY82" fmla="*/ 1289099 h 4405856"/>
                <a:gd name="connsiteX83" fmla="*/ 229435 w 5042063"/>
                <a:gd name="connsiteY83" fmla="*/ 1354186 h 4405856"/>
                <a:gd name="connsiteX84" fmla="*/ 294522 w 5042063"/>
                <a:gd name="connsiteY84" fmla="*/ 1362124 h 4405856"/>
                <a:gd name="connsiteX85" fmla="*/ 345997 w 5042063"/>
                <a:gd name="connsiteY85" fmla="*/ 1394776 h 4405856"/>
                <a:gd name="connsiteX86" fmla="*/ 254834 w 5042063"/>
                <a:gd name="connsiteY86" fmla="*/ 1622474 h 4405856"/>
                <a:gd name="connsiteX87" fmla="*/ 204034 w 5042063"/>
                <a:gd name="connsiteY87" fmla="*/ 1687561 h 4405856"/>
                <a:gd name="connsiteX88" fmla="*/ 199271 w 5042063"/>
                <a:gd name="connsiteY88" fmla="*/ 1743123 h 4405856"/>
                <a:gd name="connsiteX89" fmla="*/ 165934 w 5042063"/>
                <a:gd name="connsiteY89" fmla="*/ 1738361 h 4405856"/>
                <a:gd name="connsiteX90" fmla="*/ 167522 w 5042063"/>
                <a:gd name="connsiteY90" fmla="*/ 1798686 h 4405856"/>
                <a:gd name="connsiteX91" fmla="*/ 89734 w 5042063"/>
                <a:gd name="connsiteY91" fmla="*/ 1636761 h 4405856"/>
                <a:gd name="connsiteX92" fmla="*/ 40521 w 5042063"/>
                <a:gd name="connsiteY92" fmla="*/ 1633586 h 4405856"/>
                <a:gd name="connsiteX93" fmla="*/ 65922 w 5042063"/>
                <a:gd name="connsiteY93" fmla="*/ 1670099 h 4405856"/>
                <a:gd name="connsiteX94" fmla="*/ 24646 w 5042063"/>
                <a:gd name="connsiteY94" fmla="*/ 1690737 h 4405856"/>
                <a:gd name="connsiteX95" fmla="*/ 27821 w 5042063"/>
                <a:gd name="connsiteY95" fmla="*/ 1687561 h 4405856"/>
                <a:gd name="connsiteX96" fmla="*/ 367768 w 5042063"/>
                <a:gd name="connsiteY96" fmla="*/ 1923414 h 4405856"/>
                <a:gd name="connsiteX97" fmla="*/ 237821 w 5042063"/>
                <a:gd name="connsiteY97" fmla="*/ 2239100 h 4405856"/>
                <a:gd name="connsiteX98" fmla="*/ 225348 w 5042063"/>
                <a:gd name="connsiteY98" fmla="*/ 2428239 h 4405856"/>
                <a:gd name="connsiteX99" fmla="*/ 905931 w 5042063"/>
                <a:gd name="connsiteY99" fmla="*/ 2440939 h 4405856"/>
                <a:gd name="connsiteX100" fmla="*/ 942217 w 5042063"/>
                <a:gd name="connsiteY100" fmla="*/ 2557053 h 4405856"/>
                <a:gd name="connsiteX101" fmla="*/ 963988 w 5042063"/>
                <a:gd name="connsiteY101" fmla="*/ 2622368 h 4405856"/>
                <a:gd name="connsiteX102" fmla="*/ 971246 w 5042063"/>
                <a:gd name="connsiteY102" fmla="*/ 2644139 h 4405856"/>
                <a:gd name="connsiteX103" fmla="*/ 993017 w 5042063"/>
                <a:gd name="connsiteY103" fmla="*/ 2687682 h 4405856"/>
                <a:gd name="connsiteX104" fmla="*/ 1014788 w 5042063"/>
                <a:gd name="connsiteY104" fmla="*/ 2738482 h 4405856"/>
                <a:gd name="connsiteX105" fmla="*/ 1022046 w 5042063"/>
                <a:gd name="connsiteY105" fmla="*/ 2767511 h 4405856"/>
                <a:gd name="connsiteX106" fmla="*/ 1058331 w 5042063"/>
                <a:gd name="connsiteY106" fmla="*/ 2818311 h 4405856"/>
                <a:gd name="connsiteX107" fmla="*/ 1080103 w 5042063"/>
                <a:gd name="connsiteY107" fmla="*/ 2876368 h 4405856"/>
                <a:gd name="connsiteX108" fmla="*/ 1101874 w 5042063"/>
                <a:gd name="connsiteY108" fmla="*/ 2898139 h 4405856"/>
                <a:gd name="connsiteX109" fmla="*/ 1138160 w 5042063"/>
                <a:gd name="connsiteY109" fmla="*/ 2970711 h 4405856"/>
                <a:gd name="connsiteX110" fmla="*/ 1174446 w 5042063"/>
                <a:gd name="connsiteY110" fmla="*/ 3021511 h 4405856"/>
                <a:gd name="connsiteX111" fmla="*/ 1181703 w 5042063"/>
                <a:gd name="connsiteY111" fmla="*/ 3043282 h 4405856"/>
                <a:gd name="connsiteX112" fmla="*/ 1232503 w 5042063"/>
                <a:gd name="connsiteY112" fmla="*/ 3108596 h 4405856"/>
                <a:gd name="connsiteX113" fmla="*/ 1261531 w 5042063"/>
                <a:gd name="connsiteY113" fmla="*/ 3173911 h 4405856"/>
                <a:gd name="connsiteX114" fmla="*/ 1283303 w 5042063"/>
                <a:gd name="connsiteY114" fmla="*/ 3202939 h 4405856"/>
                <a:gd name="connsiteX115" fmla="*/ 1297817 w 5042063"/>
                <a:gd name="connsiteY115" fmla="*/ 3260996 h 4405856"/>
                <a:gd name="connsiteX116" fmla="*/ 1305074 w 5042063"/>
                <a:gd name="connsiteY116" fmla="*/ 3282768 h 4405856"/>
                <a:gd name="connsiteX117" fmla="*/ 1312331 w 5042063"/>
                <a:gd name="connsiteY117" fmla="*/ 3311796 h 4405856"/>
                <a:gd name="connsiteX118" fmla="*/ 1319588 w 5042063"/>
                <a:gd name="connsiteY118" fmla="*/ 3377111 h 4405856"/>
                <a:gd name="connsiteX119" fmla="*/ 1341360 w 5042063"/>
                <a:gd name="connsiteY119" fmla="*/ 3435168 h 4405856"/>
                <a:gd name="connsiteX120" fmla="*/ 1370388 w 5042063"/>
                <a:gd name="connsiteY120" fmla="*/ 3478711 h 4405856"/>
                <a:gd name="connsiteX121" fmla="*/ 1399417 w 5042063"/>
                <a:gd name="connsiteY121" fmla="*/ 3529511 h 4405856"/>
                <a:gd name="connsiteX122" fmla="*/ 1428446 w 5042063"/>
                <a:gd name="connsiteY122" fmla="*/ 3551282 h 4405856"/>
                <a:gd name="connsiteX123" fmla="*/ 1471988 w 5042063"/>
                <a:gd name="connsiteY123" fmla="*/ 3594825 h 4405856"/>
                <a:gd name="connsiteX124" fmla="*/ 1501017 w 5042063"/>
                <a:gd name="connsiteY124" fmla="*/ 3616596 h 4405856"/>
                <a:gd name="connsiteX125" fmla="*/ 1537303 w 5042063"/>
                <a:gd name="connsiteY125" fmla="*/ 3660139 h 4405856"/>
                <a:gd name="connsiteX126" fmla="*/ 1566331 w 5042063"/>
                <a:gd name="connsiteY126" fmla="*/ 3681911 h 4405856"/>
                <a:gd name="connsiteX127" fmla="*/ 1638903 w 5042063"/>
                <a:gd name="connsiteY127" fmla="*/ 3747225 h 4405856"/>
                <a:gd name="connsiteX128" fmla="*/ 1675188 w 5042063"/>
                <a:gd name="connsiteY128" fmla="*/ 3790768 h 4405856"/>
                <a:gd name="connsiteX129" fmla="*/ 1696960 w 5042063"/>
                <a:gd name="connsiteY129" fmla="*/ 3805282 h 4405856"/>
                <a:gd name="connsiteX130" fmla="*/ 1733246 w 5042063"/>
                <a:gd name="connsiteY130" fmla="*/ 3848825 h 4405856"/>
                <a:gd name="connsiteX131" fmla="*/ 1762274 w 5042063"/>
                <a:gd name="connsiteY131" fmla="*/ 3870596 h 4405856"/>
                <a:gd name="connsiteX132" fmla="*/ 1856617 w 5042063"/>
                <a:gd name="connsiteY132" fmla="*/ 3914139 h 4405856"/>
                <a:gd name="connsiteX133" fmla="*/ 2306560 w 5042063"/>
                <a:gd name="connsiteY133" fmla="*/ 3899625 h 4405856"/>
                <a:gd name="connsiteX134" fmla="*/ 2357360 w 5042063"/>
                <a:gd name="connsiteY134" fmla="*/ 3885111 h 4405856"/>
                <a:gd name="connsiteX135" fmla="*/ 2444446 w 5042063"/>
                <a:gd name="connsiteY135" fmla="*/ 3877853 h 4405856"/>
                <a:gd name="connsiteX136" fmla="*/ 2524274 w 5042063"/>
                <a:gd name="connsiteY136" fmla="*/ 3863339 h 4405856"/>
                <a:gd name="connsiteX137" fmla="*/ 2582331 w 5042063"/>
                <a:gd name="connsiteY137" fmla="*/ 3856082 h 4405856"/>
                <a:gd name="connsiteX138" fmla="*/ 2611360 w 5042063"/>
                <a:gd name="connsiteY138" fmla="*/ 3841568 h 4405856"/>
                <a:gd name="connsiteX139" fmla="*/ 2676674 w 5042063"/>
                <a:gd name="connsiteY139" fmla="*/ 3819796 h 4405856"/>
                <a:gd name="connsiteX140" fmla="*/ 2712960 w 5042063"/>
                <a:gd name="connsiteY140" fmla="*/ 3805282 h 4405856"/>
                <a:gd name="connsiteX141" fmla="*/ 2814560 w 5042063"/>
                <a:gd name="connsiteY141" fmla="*/ 3790768 h 4405856"/>
                <a:gd name="connsiteX142" fmla="*/ 2843588 w 5042063"/>
                <a:gd name="connsiteY142" fmla="*/ 3783511 h 4405856"/>
                <a:gd name="connsiteX143" fmla="*/ 3464074 w 5042063"/>
                <a:gd name="connsiteY143" fmla="*/ 4130265 h 4405856"/>
                <a:gd name="connsiteX144" fmla="*/ 3550478 w 5042063"/>
                <a:gd name="connsiteY144" fmla="*/ 4316455 h 4405856"/>
                <a:gd name="connsiteX145" fmla="*/ 3610803 w 5042063"/>
                <a:gd name="connsiteY145" fmla="*/ 4375193 h 4405856"/>
                <a:gd name="connsiteX146" fmla="*/ 3621915 w 5042063"/>
                <a:gd name="connsiteY146" fmla="*/ 4345030 h 4405856"/>
                <a:gd name="connsiteX147" fmla="*/ 3667953 w 5042063"/>
                <a:gd name="connsiteY147" fmla="*/ 4318042 h 4405856"/>
                <a:gd name="connsiteX148" fmla="*/ 3718753 w 5042063"/>
                <a:gd name="connsiteY148" fmla="*/ 4391068 h 4405856"/>
                <a:gd name="connsiteX149" fmla="*/ 3767966 w 5042063"/>
                <a:gd name="connsiteY149" fmla="*/ 4394243 h 4405856"/>
                <a:gd name="connsiteX150" fmla="*/ 3723515 w 5042063"/>
                <a:gd name="connsiteY150" fmla="*/ 4300581 h 4405856"/>
                <a:gd name="connsiteX151" fmla="*/ 3680653 w 5042063"/>
                <a:gd name="connsiteY151" fmla="*/ 4232318 h 4405856"/>
                <a:gd name="connsiteX152" fmla="*/ 3723516 w 5042063"/>
                <a:gd name="connsiteY152" fmla="*/ 4216442 h 4405856"/>
                <a:gd name="connsiteX153" fmla="*/ 3704465 w 5042063"/>
                <a:gd name="connsiteY153" fmla="*/ 4175168 h 4405856"/>
                <a:gd name="connsiteX154" fmla="*/ 3756853 w 5042063"/>
                <a:gd name="connsiteY154" fmla="*/ 4184693 h 4405856"/>
                <a:gd name="connsiteX155" fmla="*/ 3736216 w 5042063"/>
                <a:gd name="connsiteY155" fmla="*/ 4151355 h 4405856"/>
                <a:gd name="connsiteX156" fmla="*/ 3757535 w 5042063"/>
                <a:gd name="connsiteY156" fmla="*/ 4134801 h 4405856"/>
                <a:gd name="connsiteX157" fmla="*/ 3878638 w 5042063"/>
                <a:gd name="connsiteY157" fmla="*/ 4220074 h 4405856"/>
                <a:gd name="connsiteX158" fmla="*/ 3914015 w 5042063"/>
                <a:gd name="connsiteY158" fmla="*/ 4206917 h 4405856"/>
                <a:gd name="connsiteX159" fmla="*/ 3966402 w 5042063"/>
                <a:gd name="connsiteY159" fmla="*/ 4272006 h 4405856"/>
                <a:gd name="connsiteX160" fmla="*/ 3987040 w 5042063"/>
                <a:gd name="connsiteY160" fmla="*/ 4330743 h 4405856"/>
                <a:gd name="connsiteX161" fmla="*/ 4094990 w 5042063"/>
                <a:gd name="connsiteY161" fmla="*/ 4349792 h 4405856"/>
                <a:gd name="connsiteX162" fmla="*/ 4034666 w 5042063"/>
                <a:gd name="connsiteY162" fmla="*/ 4283117 h 4405856"/>
                <a:gd name="connsiteX163" fmla="*/ 4031490 w 5042063"/>
                <a:gd name="connsiteY163" fmla="*/ 4214855 h 4405856"/>
                <a:gd name="connsiteX164" fmla="*/ 4085465 w 5042063"/>
                <a:gd name="connsiteY164" fmla="*/ 4270418 h 4405856"/>
                <a:gd name="connsiteX165" fmla="*/ 4134678 w 5042063"/>
                <a:gd name="connsiteY165" fmla="*/ 4275180 h 4405856"/>
                <a:gd name="connsiteX166" fmla="*/ 4128328 w 5042063"/>
                <a:gd name="connsiteY166" fmla="*/ 4225968 h 4405856"/>
                <a:gd name="connsiteX167" fmla="*/ 4188653 w 5042063"/>
                <a:gd name="connsiteY167" fmla="*/ 4230730 h 4405856"/>
                <a:gd name="connsiteX168" fmla="*/ 4250565 w 5042063"/>
                <a:gd name="connsiteY168" fmla="*/ 4273592 h 4405856"/>
                <a:gd name="connsiteX169" fmla="*/ 4282315 w 5042063"/>
                <a:gd name="connsiteY169" fmla="*/ 4260893 h 4405856"/>
                <a:gd name="connsiteX170" fmla="*/ 4275966 w 5042063"/>
                <a:gd name="connsiteY170" fmla="*/ 4225968 h 4405856"/>
                <a:gd name="connsiteX171" fmla="*/ 4317241 w 5042063"/>
                <a:gd name="connsiteY171" fmla="*/ 4202156 h 4405856"/>
                <a:gd name="connsiteX172" fmla="*/ 4401378 w 5042063"/>
                <a:gd name="connsiteY172" fmla="*/ 4259306 h 4405856"/>
                <a:gd name="connsiteX173" fmla="*/ 4418841 w 5042063"/>
                <a:gd name="connsiteY173" fmla="*/ 4157708 h 4405856"/>
                <a:gd name="connsiteX174" fmla="*/ 4393441 w 5042063"/>
                <a:gd name="connsiteY174" fmla="*/ 4135482 h 4405856"/>
                <a:gd name="connsiteX175" fmla="*/ 4320415 w 5042063"/>
                <a:gd name="connsiteY175" fmla="*/ 4092619 h 4405856"/>
                <a:gd name="connsiteX176" fmla="*/ 4342640 w 5042063"/>
                <a:gd name="connsiteY176" fmla="*/ 4067220 h 4405856"/>
                <a:gd name="connsiteX177" fmla="*/ 4363278 w 5042063"/>
                <a:gd name="connsiteY177" fmla="*/ 4044994 h 4405856"/>
                <a:gd name="connsiteX178" fmla="*/ 4417253 w 5042063"/>
                <a:gd name="connsiteY178" fmla="*/ 4076745 h 4405856"/>
                <a:gd name="connsiteX179" fmla="*/ 4423603 w 5042063"/>
                <a:gd name="connsiteY179" fmla="*/ 4032295 h 4405856"/>
                <a:gd name="connsiteX180" fmla="*/ 4368040 w 5042063"/>
                <a:gd name="connsiteY180" fmla="*/ 4008482 h 4405856"/>
                <a:gd name="connsiteX181" fmla="*/ 4366453 w 5042063"/>
                <a:gd name="connsiteY181" fmla="*/ 3998958 h 4405856"/>
                <a:gd name="connsiteX182" fmla="*/ 4353752 w 5042063"/>
                <a:gd name="connsiteY182" fmla="*/ 3960859 h 4405856"/>
                <a:gd name="connsiteX183" fmla="*/ 4360102 w 5042063"/>
                <a:gd name="connsiteY183" fmla="*/ 3913233 h 4405856"/>
                <a:gd name="connsiteX184" fmla="*/ 4371215 w 5042063"/>
                <a:gd name="connsiteY184" fmla="*/ 3857670 h 4405856"/>
                <a:gd name="connsiteX185" fmla="*/ 4333115 w 5042063"/>
                <a:gd name="connsiteY185" fmla="*/ 3827508 h 4405856"/>
                <a:gd name="connsiteX186" fmla="*/ 4366452 w 5042063"/>
                <a:gd name="connsiteY186" fmla="*/ 3817983 h 4405856"/>
                <a:gd name="connsiteX187" fmla="*/ 4344227 w 5042063"/>
                <a:gd name="connsiteY187" fmla="*/ 3781470 h 4405856"/>
                <a:gd name="connsiteX188" fmla="*/ 4382328 w 5042063"/>
                <a:gd name="connsiteY188" fmla="*/ 3776709 h 4405856"/>
                <a:gd name="connsiteX189" fmla="*/ 4388677 w 5042063"/>
                <a:gd name="connsiteY189" fmla="*/ 3743370 h 4405856"/>
                <a:gd name="connsiteX190" fmla="*/ 4450591 w 5042063"/>
                <a:gd name="connsiteY190" fmla="*/ 3752897 h 4405856"/>
                <a:gd name="connsiteX191" fmla="*/ 4483704 w 5042063"/>
                <a:gd name="connsiteY191" fmla="*/ 3768089 h 4405856"/>
                <a:gd name="connsiteX192" fmla="*/ 4449911 w 5042063"/>
                <a:gd name="connsiteY192" fmla="*/ 3809137 h 4405856"/>
                <a:gd name="connsiteX193" fmla="*/ 4488919 w 5042063"/>
                <a:gd name="connsiteY193" fmla="*/ 3916633 h 4405856"/>
                <a:gd name="connsiteX194" fmla="*/ 4541306 w 5042063"/>
                <a:gd name="connsiteY194" fmla="*/ 3947931 h 4405856"/>
                <a:gd name="connsiteX195" fmla="*/ 4593240 w 5042063"/>
                <a:gd name="connsiteY195" fmla="*/ 3905749 h 4405856"/>
                <a:gd name="connsiteX196" fmla="*/ 4678965 w 5042063"/>
                <a:gd name="connsiteY196" fmla="*/ 3857216 h 4405856"/>
                <a:gd name="connsiteX197" fmla="*/ 4661729 w 5042063"/>
                <a:gd name="connsiteY197" fmla="*/ 3768315 h 4405856"/>
                <a:gd name="connsiteX198" fmla="*/ 4739063 w 5042063"/>
                <a:gd name="connsiteY198" fmla="*/ 3635646 h 4405856"/>
                <a:gd name="connsiteX199" fmla="*/ 5031617 w 5042063"/>
                <a:gd name="connsiteY199" fmla="*/ 3302498 h 4405856"/>
                <a:gd name="connsiteX200" fmla="*/ 4950200 w 5042063"/>
                <a:gd name="connsiteY200" fmla="*/ 3293426 h 4405856"/>
                <a:gd name="connsiteX201" fmla="*/ 4954737 w 5042063"/>
                <a:gd name="connsiteY201" fmla="*/ 3201578 h 4405856"/>
                <a:gd name="connsiteX202" fmla="*/ 4905750 w 5042063"/>
                <a:gd name="connsiteY202" fmla="*/ 3176406 h 4405856"/>
                <a:gd name="connsiteX203" fmla="*/ 4821613 w 5042063"/>
                <a:gd name="connsiteY203" fmla="*/ 3207928 h 4405856"/>
                <a:gd name="connsiteX204" fmla="*/ 4784874 w 5042063"/>
                <a:gd name="connsiteY204" fmla="*/ 3171643 h 4405856"/>
                <a:gd name="connsiteX205" fmla="*/ 4829551 w 5042063"/>
                <a:gd name="connsiteY205" fmla="*/ 3148738 h 4405856"/>
                <a:gd name="connsiteX206" fmla="*/ 4700284 w 5042063"/>
                <a:gd name="connsiteY206" fmla="*/ 2935559 h 4405856"/>
                <a:gd name="connsiteX207" fmla="*/ 4715250 w 5042063"/>
                <a:gd name="connsiteY207" fmla="*/ 2905396 h 4405856"/>
                <a:gd name="connsiteX208" fmla="*/ 4691665 w 5042063"/>
                <a:gd name="connsiteY208" fmla="*/ 2789736 h 4405856"/>
                <a:gd name="connsiteX209" fmla="*/ 4532916 w 5042063"/>
                <a:gd name="connsiteY209" fmla="*/ 2778850 h 4405856"/>
                <a:gd name="connsiteX210" fmla="*/ 4499578 w 5042063"/>
                <a:gd name="connsiteY210" fmla="*/ 2827608 h 4405856"/>
                <a:gd name="connsiteX211" fmla="*/ 4410678 w 5042063"/>
                <a:gd name="connsiteY211" fmla="*/ 2842124 h 4405856"/>
                <a:gd name="connsiteX212" fmla="*/ 4417028 w 5042063"/>
                <a:gd name="connsiteY212" fmla="*/ 2820125 h 4405856"/>
                <a:gd name="connsiteX213" fmla="*/ 4363506 w 5042063"/>
                <a:gd name="connsiteY213" fmla="*/ 2804024 h 4405856"/>
                <a:gd name="connsiteX214" fmla="*/ 4338787 w 5042063"/>
                <a:gd name="connsiteY214" fmla="*/ 2638923 h 4405856"/>
                <a:gd name="connsiteX215" fmla="*/ 4058480 w 5042063"/>
                <a:gd name="connsiteY215" fmla="*/ 2572248 h 4405856"/>
                <a:gd name="connsiteX216" fmla="*/ 3922181 w 5042063"/>
                <a:gd name="connsiteY216" fmla="*/ 2615564 h 4405856"/>
                <a:gd name="connsiteX217" fmla="*/ 3790192 w 5042063"/>
                <a:gd name="connsiteY217" fmla="*/ 2608080 h 4405856"/>
                <a:gd name="connsiteX218" fmla="*/ 3657749 w 5042063"/>
                <a:gd name="connsiteY218" fmla="*/ 2497182 h 4405856"/>
                <a:gd name="connsiteX219" fmla="*/ 3444571 w 5042063"/>
                <a:gd name="connsiteY219" fmla="*/ 2193969 h 4405856"/>
                <a:gd name="connsiteX220" fmla="*/ 3046109 w 5042063"/>
                <a:gd name="connsiteY220" fmla="*/ 2054496 h 4405856"/>
                <a:gd name="connsiteX221" fmla="*/ 2809571 w 5042063"/>
                <a:gd name="connsiteY221" fmla="*/ 1741532 h 4405856"/>
                <a:gd name="connsiteX222" fmla="*/ 2843362 w 5042063"/>
                <a:gd name="connsiteY222" fmla="*/ 1716586 h 4405856"/>
                <a:gd name="connsiteX223" fmla="*/ 2903006 w 5042063"/>
                <a:gd name="connsiteY223" fmla="*/ 1799589 h 4405856"/>
                <a:gd name="connsiteX224" fmla="*/ 2923190 w 5042063"/>
                <a:gd name="connsiteY224" fmla="*/ 1782126 h 4405856"/>
                <a:gd name="connsiteX225" fmla="*/ 2966280 w 5042063"/>
                <a:gd name="connsiteY225" fmla="*/ 1812970 h 4405856"/>
                <a:gd name="connsiteX226" fmla="*/ 3054953 w 5042063"/>
                <a:gd name="connsiteY226" fmla="*/ 1759221 h 4405856"/>
                <a:gd name="connsiteX227" fmla="*/ 3071055 w 5042063"/>
                <a:gd name="connsiteY227" fmla="*/ 1738811 h 4405856"/>
                <a:gd name="connsiteX228" fmla="*/ 3129338 w 5042063"/>
                <a:gd name="connsiteY228" fmla="*/ 1739037 h 4405856"/>
                <a:gd name="connsiteX229" fmla="*/ 3145441 w 5042063"/>
                <a:gd name="connsiteY229" fmla="*/ 1705927 h 4405856"/>
                <a:gd name="connsiteX230" fmla="*/ 3126617 w 5042063"/>
                <a:gd name="connsiteY230" fmla="*/ 1680300 h 4405856"/>
                <a:gd name="connsiteX231" fmla="*/ 3059489 w 5042063"/>
                <a:gd name="connsiteY231" fmla="*/ 1700257 h 4405856"/>
                <a:gd name="connsiteX232" fmla="*/ 3037717 w 5042063"/>
                <a:gd name="connsiteY232" fmla="*/ 1646736 h 4405856"/>
                <a:gd name="connsiteX233" fmla="*/ 3059035 w 5042063"/>
                <a:gd name="connsiteY233" fmla="*/ 1617026 h 4405856"/>
                <a:gd name="connsiteX234" fmla="*/ 3002565 w 5042063"/>
                <a:gd name="connsiteY234" fmla="*/ 1513612 h 4405856"/>
                <a:gd name="connsiteX235" fmla="*/ 2954034 w 5042063"/>
                <a:gd name="connsiteY235" fmla="*/ 1552393 h 4405856"/>
                <a:gd name="connsiteX236" fmla="*/ 2864679 w 5042063"/>
                <a:gd name="connsiteY236" fmla="*/ 1497737 h 4405856"/>
                <a:gd name="connsiteX237" fmla="*/ 2916613 w 5042063"/>
                <a:gd name="connsiteY237" fmla="*/ 1405208 h 4405856"/>
                <a:gd name="connsiteX238" fmla="*/ 2873751 w 5042063"/>
                <a:gd name="connsiteY238" fmla="*/ 1284105 h 4405856"/>
                <a:gd name="connsiteX239" fmla="*/ 2888492 w 5042063"/>
                <a:gd name="connsiteY239" fmla="*/ 1160053 h 4405856"/>
                <a:gd name="connsiteX240" fmla="*/ 2983742 w 5042063"/>
                <a:gd name="connsiteY240" fmla="*/ 1086348 h 4405856"/>
                <a:gd name="connsiteX241" fmla="*/ 3088971 w 5042063"/>
                <a:gd name="connsiteY241" fmla="*/ 1063896 h 4405856"/>
                <a:gd name="connsiteX242" fmla="*/ 3025924 w 5042063"/>
                <a:gd name="connsiteY242" fmla="*/ 974089 h 4405856"/>
                <a:gd name="connsiteX243" fmla="*/ 3008688 w 5042063"/>
                <a:gd name="connsiteY243" fmla="*/ 1018766 h 4405856"/>
                <a:gd name="connsiteX244" fmla="*/ 2965373 w 5042063"/>
                <a:gd name="connsiteY244" fmla="*/ 971595 h 4405856"/>
                <a:gd name="connsiteX245" fmla="*/ 2986691 w 5042063"/>
                <a:gd name="connsiteY245" fmla="*/ 886323 h 4405856"/>
                <a:gd name="connsiteX246" fmla="*/ 3059715 w 5042063"/>
                <a:gd name="connsiteY246" fmla="*/ 789032 h 4405856"/>
                <a:gd name="connsiteX247" fmla="*/ 3042706 w 5042063"/>
                <a:gd name="connsiteY247" fmla="*/ 682443 h 4405856"/>
                <a:gd name="connsiteX248" fmla="*/ 2871484 w 5042063"/>
                <a:gd name="connsiteY248" fmla="*/ 692194 h 4405856"/>
                <a:gd name="connsiteX249" fmla="*/ 2852206 w 5042063"/>
                <a:gd name="connsiteY249" fmla="*/ 734831 h 4405856"/>
                <a:gd name="connsiteX250" fmla="*/ 2820003 w 5042063"/>
                <a:gd name="connsiteY250" fmla="*/ 667248 h 4405856"/>
                <a:gd name="connsiteX251" fmla="*/ 2790293 w 5042063"/>
                <a:gd name="connsiteY251" fmla="*/ 707616 h 4405856"/>
                <a:gd name="connsiteX252" fmla="*/ 2604784 w 5042063"/>
                <a:gd name="connsiteY252" fmla="*/ 741180 h 4405856"/>
                <a:gd name="connsiteX0" fmla="*/ 2581978 w 5019257"/>
                <a:gd name="connsiteY0" fmla="*/ 741180 h 4405856"/>
                <a:gd name="connsiteX1" fmla="*/ 2255859 w 5019257"/>
                <a:gd name="connsiteY1" fmla="*/ 583337 h 4405856"/>
                <a:gd name="connsiteX2" fmla="*/ 2295771 w 5019257"/>
                <a:gd name="connsiteY2" fmla="*/ 433432 h 4405856"/>
                <a:gd name="connsiteX3" fmla="*/ 2241797 w 5019257"/>
                <a:gd name="connsiteY3" fmla="*/ 423907 h 4405856"/>
                <a:gd name="connsiteX4" fmla="*/ 2238622 w 5019257"/>
                <a:gd name="connsiteY4" fmla="*/ 395333 h 4405856"/>
                <a:gd name="connsiteX5" fmla="*/ 2283072 w 5019257"/>
                <a:gd name="connsiteY5" fmla="*/ 403270 h 4405856"/>
                <a:gd name="connsiteX6" fmla="*/ 2225922 w 5019257"/>
                <a:gd name="connsiteY6" fmla="*/ 315957 h 4405856"/>
                <a:gd name="connsiteX7" fmla="*/ 2237034 w 5019257"/>
                <a:gd name="connsiteY7" fmla="*/ 355645 h 4405856"/>
                <a:gd name="connsiteX8" fmla="*/ 2184646 w 5019257"/>
                <a:gd name="connsiteY8" fmla="*/ 320720 h 4405856"/>
                <a:gd name="connsiteX9" fmla="*/ 2205284 w 5019257"/>
                <a:gd name="connsiteY9" fmla="*/ 287383 h 4405856"/>
                <a:gd name="connsiteX10" fmla="*/ 2170359 w 5019257"/>
                <a:gd name="connsiteY10" fmla="*/ 225472 h 4405856"/>
                <a:gd name="connsiteX11" fmla="*/ 2203696 w 5019257"/>
                <a:gd name="connsiteY11" fmla="*/ 227061 h 4405856"/>
                <a:gd name="connsiteX12" fmla="*/ 2160834 w 5019257"/>
                <a:gd name="connsiteY12" fmla="*/ 133398 h 4405856"/>
                <a:gd name="connsiteX13" fmla="*/ 2135435 w 5019257"/>
                <a:gd name="connsiteY13" fmla="*/ 131810 h 4405856"/>
                <a:gd name="connsiteX14" fmla="*/ 2124322 w 5019257"/>
                <a:gd name="connsiteY14" fmla="*/ 84185 h 4405856"/>
                <a:gd name="connsiteX15" fmla="*/ 2156071 w 5019257"/>
                <a:gd name="connsiteY15" fmla="*/ 66723 h 4405856"/>
                <a:gd name="connsiteX16" fmla="*/ 2151309 w 5019257"/>
                <a:gd name="connsiteY16" fmla="*/ 23861 h 4405856"/>
                <a:gd name="connsiteX17" fmla="*/ 2092572 w 5019257"/>
                <a:gd name="connsiteY17" fmla="*/ 28624 h 4405856"/>
                <a:gd name="connsiteX18" fmla="*/ 1898897 w 5019257"/>
                <a:gd name="connsiteY18" fmla="*/ 127049 h 4405856"/>
                <a:gd name="connsiteX19" fmla="*/ 1863972 w 5019257"/>
                <a:gd name="connsiteY19" fmla="*/ 252462 h 4405856"/>
                <a:gd name="connsiteX20" fmla="*/ 1868734 w 5019257"/>
                <a:gd name="connsiteY20" fmla="*/ 288974 h 4405856"/>
                <a:gd name="connsiteX21" fmla="*/ 1840159 w 5019257"/>
                <a:gd name="connsiteY21" fmla="*/ 303261 h 4405856"/>
                <a:gd name="connsiteX22" fmla="*/ 1908421 w 5019257"/>
                <a:gd name="connsiteY22" fmla="*/ 482645 h 4405856"/>
                <a:gd name="connsiteX23" fmla="*/ 1821110 w 5019257"/>
                <a:gd name="connsiteY23" fmla="*/ 400099 h 4405856"/>
                <a:gd name="connsiteX24" fmla="*/ 1770309 w 5019257"/>
                <a:gd name="connsiteY24" fmla="*/ 366762 h 4405856"/>
                <a:gd name="connsiteX25" fmla="*/ 1741734 w 5019257"/>
                <a:gd name="connsiteY25" fmla="*/ 401687 h 4405856"/>
                <a:gd name="connsiteX26" fmla="*/ 1740147 w 5019257"/>
                <a:gd name="connsiteY26" fmla="*/ 515987 h 4405856"/>
                <a:gd name="connsiteX27" fmla="*/ 1754434 w 5019257"/>
                <a:gd name="connsiteY27" fmla="*/ 612820 h 4405856"/>
                <a:gd name="connsiteX28" fmla="*/ 1671884 w 5019257"/>
                <a:gd name="connsiteY28" fmla="*/ 620761 h 4405856"/>
                <a:gd name="connsiteX29" fmla="*/ 1695697 w 5019257"/>
                <a:gd name="connsiteY29" fmla="*/ 590598 h 4405856"/>
                <a:gd name="connsiteX30" fmla="*/ 1632197 w 5019257"/>
                <a:gd name="connsiteY30" fmla="*/ 547736 h 4405856"/>
                <a:gd name="connsiteX31" fmla="*/ 1590922 w 5019257"/>
                <a:gd name="connsiteY31" fmla="*/ 501699 h 4405856"/>
                <a:gd name="connsiteX32" fmla="*/ 1541709 w 5019257"/>
                <a:gd name="connsiteY32" fmla="*/ 512811 h 4405856"/>
                <a:gd name="connsiteX33" fmla="*/ 1570284 w 5019257"/>
                <a:gd name="connsiteY33" fmla="*/ 446136 h 4405856"/>
                <a:gd name="connsiteX34" fmla="*/ 1540121 w 5019257"/>
                <a:gd name="connsiteY34" fmla="*/ 481062 h 4405856"/>
                <a:gd name="connsiteX35" fmla="*/ 1506784 w 5019257"/>
                <a:gd name="connsiteY35" fmla="*/ 423911 h 4405856"/>
                <a:gd name="connsiteX36" fmla="*/ 1487734 w 5019257"/>
                <a:gd name="connsiteY36" fmla="*/ 417561 h 4405856"/>
                <a:gd name="connsiteX37" fmla="*/ 1486147 w 5019257"/>
                <a:gd name="connsiteY37" fmla="*/ 376287 h 4405856"/>
                <a:gd name="connsiteX38" fmla="*/ 1451222 w 5019257"/>
                <a:gd name="connsiteY38" fmla="*/ 273100 h 4405856"/>
                <a:gd name="connsiteX39" fmla="*/ 1411534 w 5019257"/>
                <a:gd name="connsiteY39" fmla="*/ 219123 h 4405856"/>
                <a:gd name="connsiteX40" fmla="*/ 1487735 w 5019257"/>
                <a:gd name="connsiteY40" fmla="*/ 282624 h 4405856"/>
                <a:gd name="connsiteX41" fmla="*/ 1546473 w 5019257"/>
                <a:gd name="connsiteY41" fmla="*/ 320723 h 4405856"/>
                <a:gd name="connsiteX42" fmla="*/ 1570284 w 5019257"/>
                <a:gd name="connsiteY42" fmla="*/ 281036 h 4405856"/>
                <a:gd name="connsiteX43" fmla="*/ 1589334 w 5019257"/>
                <a:gd name="connsiteY43" fmla="*/ 215949 h 4405856"/>
                <a:gd name="connsiteX44" fmla="*/ 1551234 w 5019257"/>
                <a:gd name="connsiteY44" fmla="*/ 185786 h 4405856"/>
                <a:gd name="connsiteX45" fmla="*/ 1578222 w 5019257"/>
                <a:gd name="connsiteY45" fmla="*/ 144511 h 4405856"/>
                <a:gd name="connsiteX46" fmla="*/ 1530597 w 5019257"/>
                <a:gd name="connsiteY46" fmla="*/ 50848 h 4405856"/>
                <a:gd name="connsiteX47" fmla="*/ 1513134 w 5019257"/>
                <a:gd name="connsiteY47" fmla="*/ 6399 h 4405856"/>
                <a:gd name="connsiteX48" fmla="*/ 1376609 w 5019257"/>
                <a:gd name="connsiteY48" fmla="*/ 120699 h 4405856"/>
                <a:gd name="connsiteX49" fmla="*/ 1314696 w 5019257"/>
                <a:gd name="connsiteY49" fmla="*/ 115936 h 4405856"/>
                <a:gd name="connsiteX50" fmla="*/ 1301997 w 5019257"/>
                <a:gd name="connsiteY50" fmla="*/ 57199 h 4405856"/>
                <a:gd name="connsiteX51" fmla="*/ 1216272 w 5019257"/>
                <a:gd name="connsiteY51" fmla="*/ 104824 h 4405856"/>
                <a:gd name="connsiteX52" fmla="*/ 1152772 w 5019257"/>
                <a:gd name="connsiteY52" fmla="*/ 139748 h 4405856"/>
                <a:gd name="connsiteX53" fmla="*/ 1057521 w 5019257"/>
                <a:gd name="connsiteY53" fmla="*/ 147686 h 4405856"/>
                <a:gd name="connsiteX54" fmla="*/ 1035297 w 5019257"/>
                <a:gd name="connsiteY54" fmla="*/ 177849 h 4405856"/>
                <a:gd name="connsiteX55" fmla="*/ 998784 w 5019257"/>
                <a:gd name="connsiteY55" fmla="*/ 201661 h 4405856"/>
                <a:gd name="connsiteX56" fmla="*/ 1033710 w 5019257"/>
                <a:gd name="connsiteY56" fmla="*/ 288974 h 4405856"/>
                <a:gd name="connsiteX57" fmla="*/ 901041 w 5019257"/>
                <a:gd name="connsiteY57" fmla="*/ 542516 h 4405856"/>
                <a:gd name="connsiteX58" fmla="*/ 847066 w 5019257"/>
                <a:gd name="connsiteY58" fmla="*/ 580843 h 4405856"/>
                <a:gd name="connsiteX59" fmla="*/ 918957 w 5019257"/>
                <a:gd name="connsiteY59" fmla="*/ 633231 h 4405856"/>
                <a:gd name="connsiteX60" fmla="*/ 881991 w 5019257"/>
                <a:gd name="connsiteY60" fmla="*/ 673825 h 4405856"/>
                <a:gd name="connsiteX61" fmla="*/ 899454 w 5019257"/>
                <a:gd name="connsiteY61" fmla="*/ 720316 h 4405856"/>
                <a:gd name="connsiteX62" fmla="*/ 830737 w 5019257"/>
                <a:gd name="connsiteY62" fmla="*/ 701719 h 4405856"/>
                <a:gd name="connsiteX63" fmla="*/ 775629 w 5019257"/>
                <a:gd name="connsiteY63" fmla="*/ 726665 h 4405856"/>
                <a:gd name="connsiteX64" fmla="*/ 708727 w 5019257"/>
                <a:gd name="connsiteY64" fmla="*/ 695143 h 4405856"/>
                <a:gd name="connsiteX65" fmla="*/ 710315 w 5019257"/>
                <a:gd name="connsiteY65" fmla="*/ 652734 h 4405856"/>
                <a:gd name="connsiteX66" fmla="*/ 598736 w 5019257"/>
                <a:gd name="connsiteY66" fmla="*/ 675412 h 4405856"/>
                <a:gd name="connsiteX67" fmla="*/ 588985 w 5019257"/>
                <a:gd name="connsiteY67" fmla="*/ 760457 h 4405856"/>
                <a:gd name="connsiteX68" fmla="*/ 509837 w 5019257"/>
                <a:gd name="connsiteY68" fmla="*/ 865236 h 4405856"/>
                <a:gd name="connsiteX69" fmla="*/ 424112 w 5019257"/>
                <a:gd name="connsiteY69" fmla="*/ 828724 h 4405856"/>
                <a:gd name="connsiteX70" fmla="*/ 398712 w 5019257"/>
                <a:gd name="connsiteY70" fmla="*/ 869999 h 4405856"/>
                <a:gd name="connsiteX71" fmla="*/ 333625 w 5019257"/>
                <a:gd name="connsiteY71" fmla="*/ 812848 h 4405856"/>
                <a:gd name="connsiteX72" fmla="*/ 308226 w 5019257"/>
                <a:gd name="connsiteY72" fmla="*/ 881111 h 4405856"/>
                <a:gd name="connsiteX73" fmla="*/ 249488 w 5019257"/>
                <a:gd name="connsiteY73" fmla="*/ 873173 h 4405856"/>
                <a:gd name="connsiteX74" fmla="*/ 209800 w 5019257"/>
                <a:gd name="connsiteY74" fmla="*/ 787449 h 4405856"/>
                <a:gd name="connsiteX75" fmla="*/ 28826 w 5019257"/>
                <a:gd name="connsiteY75" fmla="*/ 917623 h 4405856"/>
                <a:gd name="connsiteX76" fmla="*/ 30414 w 5019257"/>
                <a:gd name="connsiteY76" fmla="*/ 970011 h 4405856"/>
                <a:gd name="connsiteX77" fmla="*/ 14539 w 5019257"/>
                <a:gd name="connsiteY77" fmla="*/ 996999 h 4405856"/>
                <a:gd name="connsiteX78" fmla="*/ 41526 w 5019257"/>
                <a:gd name="connsiteY78" fmla="*/ 1022399 h 4405856"/>
                <a:gd name="connsiteX79" fmla="*/ 11364 w 5019257"/>
                <a:gd name="connsiteY79" fmla="*/ 1043037 h 4405856"/>
                <a:gd name="connsiteX80" fmla="*/ 171702 w 5019257"/>
                <a:gd name="connsiteY80" fmla="*/ 1135111 h 4405856"/>
                <a:gd name="connsiteX81" fmla="*/ 162178 w 5019257"/>
                <a:gd name="connsiteY81" fmla="*/ 1263698 h 4405856"/>
                <a:gd name="connsiteX82" fmla="*/ 219328 w 5019257"/>
                <a:gd name="connsiteY82" fmla="*/ 1289099 h 4405856"/>
                <a:gd name="connsiteX83" fmla="*/ 206629 w 5019257"/>
                <a:gd name="connsiteY83" fmla="*/ 1354186 h 4405856"/>
                <a:gd name="connsiteX84" fmla="*/ 271716 w 5019257"/>
                <a:gd name="connsiteY84" fmla="*/ 1362124 h 4405856"/>
                <a:gd name="connsiteX85" fmla="*/ 323191 w 5019257"/>
                <a:gd name="connsiteY85" fmla="*/ 1394776 h 4405856"/>
                <a:gd name="connsiteX86" fmla="*/ 232028 w 5019257"/>
                <a:gd name="connsiteY86" fmla="*/ 1622474 h 4405856"/>
                <a:gd name="connsiteX87" fmla="*/ 181228 w 5019257"/>
                <a:gd name="connsiteY87" fmla="*/ 1687561 h 4405856"/>
                <a:gd name="connsiteX88" fmla="*/ 176465 w 5019257"/>
                <a:gd name="connsiteY88" fmla="*/ 1743123 h 4405856"/>
                <a:gd name="connsiteX89" fmla="*/ 143128 w 5019257"/>
                <a:gd name="connsiteY89" fmla="*/ 1738361 h 4405856"/>
                <a:gd name="connsiteX90" fmla="*/ 144716 w 5019257"/>
                <a:gd name="connsiteY90" fmla="*/ 1798686 h 4405856"/>
                <a:gd name="connsiteX91" fmla="*/ 66928 w 5019257"/>
                <a:gd name="connsiteY91" fmla="*/ 1636761 h 4405856"/>
                <a:gd name="connsiteX92" fmla="*/ 17715 w 5019257"/>
                <a:gd name="connsiteY92" fmla="*/ 1633586 h 4405856"/>
                <a:gd name="connsiteX93" fmla="*/ 43116 w 5019257"/>
                <a:gd name="connsiteY93" fmla="*/ 1670099 h 4405856"/>
                <a:gd name="connsiteX94" fmla="*/ 1840 w 5019257"/>
                <a:gd name="connsiteY94" fmla="*/ 1690737 h 4405856"/>
                <a:gd name="connsiteX95" fmla="*/ 60577 w 5019257"/>
                <a:gd name="connsiteY95" fmla="*/ 1873298 h 4405856"/>
                <a:gd name="connsiteX96" fmla="*/ 344962 w 5019257"/>
                <a:gd name="connsiteY96" fmla="*/ 1923414 h 4405856"/>
                <a:gd name="connsiteX97" fmla="*/ 215015 w 5019257"/>
                <a:gd name="connsiteY97" fmla="*/ 2239100 h 4405856"/>
                <a:gd name="connsiteX98" fmla="*/ 202542 w 5019257"/>
                <a:gd name="connsiteY98" fmla="*/ 2428239 h 4405856"/>
                <a:gd name="connsiteX99" fmla="*/ 883125 w 5019257"/>
                <a:gd name="connsiteY99" fmla="*/ 2440939 h 4405856"/>
                <a:gd name="connsiteX100" fmla="*/ 919411 w 5019257"/>
                <a:gd name="connsiteY100" fmla="*/ 2557053 h 4405856"/>
                <a:gd name="connsiteX101" fmla="*/ 941182 w 5019257"/>
                <a:gd name="connsiteY101" fmla="*/ 2622368 h 4405856"/>
                <a:gd name="connsiteX102" fmla="*/ 948440 w 5019257"/>
                <a:gd name="connsiteY102" fmla="*/ 2644139 h 4405856"/>
                <a:gd name="connsiteX103" fmla="*/ 970211 w 5019257"/>
                <a:gd name="connsiteY103" fmla="*/ 2687682 h 4405856"/>
                <a:gd name="connsiteX104" fmla="*/ 991982 w 5019257"/>
                <a:gd name="connsiteY104" fmla="*/ 2738482 h 4405856"/>
                <a:gd name="connsiteX105" fmla="*/ 999240 w 5019257"/>
                <a:gd name="connsiteY105" fmla="*/ 2767511 h 4405856"/>
                <a:gd name="connsiteX106" fmla="*/ 1035525 w 5019257"/>
                <a:gd name="connsiteY106" fmla="*/ 2818311 h 4405856"/>
                <a:gd name="connsiteX107" fmla="*/ 1057297 w 5019257"/>
                <a:gd name="connsiteY107" fmla="*/ 2876368 h 4405856"/>
                <a:gd name="connsiteX108" fmla="*/ 1079068 w 5019257"/>
                <a:gd name="connsiteY108" fmla="*/ 2898139 h 4405856"/>
                <a:gd name="connsiteX109" fmla="*/ 1115354 w 5019257"/>
                <a:gd name="connsiteY109" fmla="*/ 2970711 h 4405856"/>
                <a:gd name="connsiteX110" fmla="*/ 1151640 w 5019257"/>
                <a:gd name="connsiteY110" fmla="*/ 3021511 h 4405856"/>
                <a:gd name="connsiteX111" fmla="*/ 1158897 w 5019257"/>
                <a:gd name="connsiteY111" fmla="*/ 3043282 h 4405856"/>
                <a:gd name="connsiteX112" fmla="*/ 1209697 w 5019257"/>
                <a:gd name="connsiteY112" fmla="*/ 3108596 h 4405856"/>
                <a:gd name="connsiteX113" fmla="*/ 1238725 w 5019257"/>
                <a:gd name="connsiteY113" fmla="*/ 3173911 h 4405856"/>
                <a:gd name="connsiteX114" fmla="*/ 1260497 w 5019257"/>
                <a:gd name="connsiteY114" fmla="*/ 3202939 h 4405856"/>
                <a:gd name="connsiteX115" fmla="*/ 1275011 w 5019257"/>
                <a:gd name="connsiteY115" fmla="*/ 3260996 h 4405856"/>
                <a:gd name="connsiteX116" fmla="*/ 1282268 w 5019257"/>
                <a:gd name="connsiteY116" fmla="*/ 3282768 h 4405856"/>
                <a:gd name="connsiteX117" fmla="*/ 1289525 w 5019257"/>
                <a:gd name="connsiteY117" fmla="*/ 3311796 h 4405856"/>
                <a:gd name="connsiteX118" fmla="*/ 1296782 w 5019257"/>
                <a:gd name="connsiteY118" fmla="*/ 3377111 h 4405856"/>
                <a:gd name="connsiteX119" fmla="*/ 1318554 w 5019257"/>
                <a:gd name="connsiteY119" fmla="*/ 3435168 h 4405856"/>
                <a:gd name="connsiteX120" fmla="*/ 1347582 w 5019257"/>
                <a:gd name="connsiteY120" fmla="*/ 3478711 h 4405856"/>
                <a:gd name="connsiteX121" fmla="*/ 1376611 w 5019257"/>
                <a:gd name="connsiteY121" fmla="*/ 3529511 h 4405856"/>
                <a:gd name="connsiteX122" fmla="*/ 1405640 w 5019257"/>
                <a:gd name="connsiteY122" fmla="*/ 3551282 h 4405856"/>
                <a:gd name="connsiteX123" fmla="*/ 1449182 w 5019257"/>
                <a:gd name="connsiteY123" fmla="*/ 3594825 h 4405856"/>
                <a:gd name="connsiteX124" fmla="*/ 1478211 w 5019257"/>
                <a:gd name="connsiteY124" fmla="*/ 3616596 h 4405856"/>
                <a:gd name="connsiteX125" fmla="*/ 1514497 w 5019257"/>
                <a:gd name="connsiteY125" fmla="*/ 3660139 h 4405856"/>
                <a:gd name="connsiteX126" fmla="*/ 1543525 w 5019257"/>
                <a:gd name="connsiteY126" fmla="*/ 3681911 h 4405856"/>
                <a:gd name="connsiteX127" fmla="*/ 1616097 w 5019257"/>
                <a:gd name="connsiteY127" fmla="*/ 3747225 h 4405856"/>
                <a:gd name="connsiteX128" fmla="*/ 1652382 w 5019257"/>
                <a:gd name="connsiteY128" fmla="*/ 3790768 h 4405856"/>
                <a:gd name="connsiteX129" fmla="*/ 1674154 w 5019257"/>
                <a:gd name="connsiteY129" fmla="*/ 3805282 h 4405856"/>
                <a:gd name="connsiteX130" fmla="*/ 1710440 w 5019257"/>
                <a:gd name="connsiteY130" fmla="*/ 3848825 h 4405856"/>
                <a:gd name="connsiteX131" fmla="*/ 1739468 w 5019257"/>
                <a:gd name="connsiteY131" fmla="*/ 3870596 h 4405856"/>
                <a:gd name="connsiteX132" fmla="*/ 1833811 w 5019257"/>
                <a:gd name="connsiteY132" fmla="*/ 3914139 h 4405856"/>
                <a:gd name="connsiteX133" fmla="*/ 2283754 w 5019257"/>
                <a:gd name="connsiteY133" fmla="*/ 3899625 h 4405856"/>
                <a:gd name="connsiteX134" fmla="*/ 2334554 w 5019257"/>
                <a:gd name="connsiteY134" fmla="*/ 3885111 h 4405856"/>
                <a:gd name="connsiteX135" fmla="*/ 2421640 w 5019257"/>
                <a:gd name="connsiteY135" fmla="*/ 3877853 h 4405856"/>
                <a:gd name="connsiteX136" fmla="*/ 2501468 w 5019257"/>
                <a:gd name="connsiteY136" fmla="*/ 3863339 h 4405856"/>
                <a:gd name="connsiteX137" fmla="*/ 2559525 w 5019257"/>
                <a:gd name="connsiteY137" fmla="*/ 3856082 h 4405856"/>
                <a:gd name="connsiteX138" fmla="*/ 2588554 w 5019257"/>
                <a:gd name="connsiteY138" fmla="*/ 3841568 h 4405856"/>
                <a:gd name="connsiteX139" fmla="*/ 2653868 w 5019257"/>
                <a:gd name="connsiteY139" fmla="*/ 3819796 h 4405856"/>
                <a:gd name="connsiteX140" fmla="*/ 2690154 w 5019257"/>
                <a:gd name="connsiteY140" fmla="*/ 3805282 h 4405856"/>
                <a:gd name="connsiteX141" fmla="*/ 2791754 w 5019257"/>
                <a:gd name="connsiteY141" fmla="*/ 3790768 h 4405856"/>
                <a:gd name="connsiteX142" fmla="*/ 2820782 w 5019257"/>
                <a:gd name="connsiteY142" fmla="*/ 3783511 h 4405856"/>
                <a:gd name="connsiteX143" fmla="*/ 3441268 w 5019257"/>
                <a:gd name="connsiteY143" fmla="*/ 4130265 h 4405856"/>
                <a:gd name="connsiteX144" fmla="*/ 3527672 w 5019257"/>
                <a:gd name="connsiteY144" fmla="*/ 4316455 h 4405856"/>
                <a:gd name="connsiteX145" fmla="*/ 3587997 w 5019257"/>
                <a:gd name="connsiteY145" fmla="*/ 4375193 h 4405856"/>
                <a:gd name="connsiteX146" fmla="*/ 3599109 w 5019257"/>
                <a:gd name="connsiteY146" fmla="*/ 4345030 h 4405856"/>
                <a:gd name="connsiteX147" fmla="*/ 3645147 w 5019257"/>
                <a:gd name="connsiteY147" fmla="*/ 4318042 h 4405856"/>
                <a:gd name="connsiteX148" fmla="*/ 3695947 w 5019257"/>
                <a:gd name="connsiteY148" fmla="*/ 4391068 h 4405856"/>
                <a:gd name="connsiteX149" fmla="*/ 3745160 w 5019257"/>
                <a:gd name="connsiteY149" fmla="*/ 4394243 h 4405856"/>
                <a:gd name="connsiteX150" fmla="*/ 3700709 w 5019257"/>
                <a:gd name="connsiteY150" fmla="*/ 4300581 h 4405856"/>
                <a:gd name="connsiteX151" fmla="*/ 3657847 w 5019257"/>
                <a:gd name="connsiteY151" fmla="*/ 4232318 h 4405856"/>
                <a:gd name="connsiteX152" fmla="*/ 3700710 w 5019257"/>
                <a:gd name="connsiteY152" fmla="*/ 4216442 h 4405856"/>
                <a:gd name="connsiteX153" fmla="*/ 3681659 w 5019257"/>
                <a:gd name="connsiteY153" fmla="*/ 4175168 h 4405856"/>
                <a:gd name="connsiteX154" fmla="*/ 3734047 w 5019257"/>
                <a:gd name="connsiteY154" fmla="*/ 4184693 h 4405856"/>
                <a:gd name="connsiteX155" fmla="*/ 3713410 w 5019257"/>
                <a:gd name="connsiteY155" fmla="*/ 4151355 h 4405856"/>
                <a:gd name="connsiteX156" fmla="*/ 3734729 w 5019257"/>
                <a:gd name="connsiteY156" fmla="*/ 4134801 h 4405856"/>
                <a:gd name="connsiteX157" fmla="*/ 3855832 w 5019257"/>
                <a:gd name="connsiteY157" fmla="*/ 4220074 h 4405856"/>
                <a:gd name="connsiteX158" fmla="*/ 3891209 w 5019257"/>
                <a:gd name="connsiteY158" fmla="*/ 4206917 h 4405856"/>
                <a:gd name="connsiteX159" fmla="*/ 3943596 w 5019257"/>
                <a:gd name="connsiteY159" fmla="*/ 4272006 h 4405856"/>
                <a:gd name="connsiteX160" fmla="*/ 3964234 w 5019257"/>
                <a:gd name="connsiteY160" fmla="*/ 4330743 h 4405856"/>
                <a:gd name="connsiteX161" fmla="*/ 4072184 w 5019257"/>
                <a:gd name="connsiteY161" fmla="*/ 4349792 h 4405856"/>
                <a:gd name="connsiteX162" fmla="*/ 4011860 w 5019257"/>
                <a:gd name="connsiteY162" fmla="*/ 4283117 h 4405856"/>
                <a:gd name="connsiteX163" fmla="*/ 4008684 w 5019257"/>
                <a:gd name="connsiteY163" fmla="*/ 4214855 h 4405856"/>
                <a:gd name="connsiteX164" fmla="*/ 4062659 w 5019257"/>
                <a:gd name="connsiteY164" fmla="*/ 4270418 h 4405856"/>
                <a:gd name="connsiteX165" fmla="*/ 4111872 w 5019257"/>
                <a:gd name="connsiteY165" fmla="*/ 4275180 h 4405856"/>
                <a:gd name="connsiteX166" fmla="*/ 4105522 w 5019257"/>
                <a:gd name="connsiteY166" fmla="*/ 4225968 h 4405856"/>
                <a:gd name="connsiteX167" fmla="*/ 4165847 w 5019257"/>
                <a:gd name="connsiteY167" fmla="*/ 4230730 h 4405856"/>
                <a:gd name="connsiteX168" fmla="*/ 4227759 w 5019257"/>
                <a:gd name="connsiteY168" fmla="*/ 4273592 h 4405856"/>
                <a:gd name="connsiteX169" fmla="*/ 4259509 w 5019257"/>
                <a:gd name="connsiteY169" fmla="*/ 4260893 h 4405856"/>
                <a:gd name="connsiteX170" fmla="*/ 4253160 w 5019257"/>
                <a:gd name="connsiteY170" fmla="*/ 4225968 h 4405856"/>
                <a:gd name="connsiteX171" fmla="*/ 4294435 w 5019257"/>
                <a:gd name="connsiteY171" fmla="*/ 4202156 h 4405856"/>
                <a:gd name="connsiteX172" fmla="*/ 4378572 w 5019257"/>
                <a:gd name="connsiteY172" fmla="*/ 4259306 h 4405856"/>
                <a:gd name="connsiteX173" fmla="*/ 4396035 w 5019257"/>
                <a:gd name="connsiteY173" fmla="*/ 4157708 h 4405856"/>
                <a:gd name="connsiteX174" fmla="*/ 4370635 w 5019257"/>
                <a:gd name="connsiteY174" fmla="*/ 4135482 h 4405856"/>
                <a:gd name="connsiteX175" fmla="*/ 4297609 w 5019257"/>
                <a:gd name="connsiteY175" fmla="*/ 4092619 h 4405856"/>
                <a:gd name="connsiteX176" fmla="*/ 4319834 w 5019257"/>
                <a:gd name="connsiteY176" fmla="*/ 4067220 h 4405856"/>
                <a:gd name="connsiteX177" fmla="*/ 4340472 w 5019257"/>
                <a:gd name="connsiteY177" fmla="*/ 4044994 h 4405856"/>
                <a:gd name="connsiteX178" fmla="*/ 4394447 w 5019257"/>
                <a:gd name="connsiteY178" fmla="*/ 4076745 h 4405856"/>
                <a:gd name="connsiteX179" fmla="*/ 4400797 w 5019257"/>
                <a:gd name="connsiteY179" fmla="*/ 4032295 h 4405856"/>
                <a:gd name="connsiteX180" fmla="*/ 4345234 w 5019257"/>
                <a:gd name="connsiteY180" fmla="*/ 4008482 h 4405856"/>
                <a:gd name="connsiteX181" fmla="*/ 4343647 w 5019257"/>
                <a:gd name="connsiteY181" fmla="*/ 3998958 h 4405856"/>
                <a:gd name="connsiteX182" fmla="*/ 4330946 w 5019257"/>
                <a:gd name="connsiteY182" fmla="*/ 3960859 h 4405856"/>
                <a:gd name="connsiteX183" fmla="*/ 4337296 w 5019257"/>
                <a:gd name="connsiteY183" fmla="*/ 3913233 h 4405856"/>
                <a:gd name="connsiteX184" fmla="*/ 4348409 w 5019257"/>
                <a:gd name="connsiteY184" fmla="*/ 3857670 h 4405856"/>
                <a:gd name="connsiteX185" fmla="*/ 4310309 w 5019257"/>
                <a:gd name="connsiteY185" fmla="*/ 3827508 h 4405856"/>
                <a:gd name="connsiteX186" fmla="*/ 4343646 w 5019257"/>
                <a:gd name="connsiteY186" fmla="*/ 3817983 h 4405856"/>
                <a:gd name="connsiteX187" fmla="*/ 4321421 w 5019257"/>
                <a:gd name="connsiteY187" fmla="*/ 3781470 h 4405856"/>
                <a:gd name="connsiteX188" fmla="*/ 4359522 w 5019257"/>
                <a:gd name="connsiteY188" fmla="*/ 3776709 h 4405856"/>
                <a:gd name="connsiteX189" fmla="*/ 4365871 w 5019257"/>
                <a:gd name="connsiteY189" fmla="*/ 3743370 h 4405856"/>
                <a:gd name="connsiteX190" fmla="*/ 4427785 w 5019257"/>
                <a:gd name="connsiteY190" fmla="*/ 3752897 h 4405856"/>
                <a:gd name="connsiteX191" fmla="*/ 4460898 w 5019257"/>
                <a:gd name="connsiteY191" fmla="*/ 3768089 h 4405856"/>
                <a:gd name="connsiteX192" fmla="*/ 4427105 w 5019257"/>
                <a:gd name="connsiteY192" fmla="*/ 3809137 h 4405856"/>
                <a:gd name="connsiteX193" fmla="*/ 4466113 w 5019257"/>
                <a:gd name="connsiteY193" fmla="*/ 3916633 h 4405856"/>
                <a:gd name="connsiteX194" fmla="*/ 4518500 w 5019257"/>
                <a:gd name="connsiteY194" fmla="*/ 3947931 h 4405856"/>
                <a:gd name="connsiteX195" fmla="*/ 4570434 w 5019257"/>
                <a:gd name="connsiteY195" fmla="*/ 3905749 h 4405856"/>
                <a:gd name="connsiteX196" fmla="*/ 4656159 w 5019257"/>
                <a:gd name="connsiteY196" fmla="*/ 3857216 h 4405856"/>
                <a:gd name="connsiteX197" fmla="*/ 4638923 w 5019257"/>
                <a:gd name="connsiteY197" fmla="*/ 3768315 h 4405856"/>
                <a:gd name="connsiteX198" fmla="*/ 4716257 w 5019257"/>
                <a:gd name="connsiteY198" fmla="*/ 3635646 h 4405856"/>
                <a:gd name="connsiteX199" fmla="*/ 5008811 w 5019257"/>
                <a:gd name="connsiteY199" fmla="*/ 3302498 h 4405856"/>
                <a:gd name="connsiteX200" fmla="*/ 4927394 w 5019257"/>
                <a:gd name="connsiteY200" fmla="*/ 3293426 h 4405856"/>
                <a:gd name="connsiteX201" fmla="*/ 4931931 w 5019257"/>
                <a:gd name="connsiteY201" fmla="*/ 3201578 h 4405856"/>
                <a:gd name="connsiteX202" fmla="*/ 4882944 w 5019257"/>
                <a:gd name="connsiteY202" fmla="*/ 3176406 h 4405856"/>
                <a:gd name="connsiteX203" fmla="*/ 4798807 w 5019257"/>
                <a:gd name="connsiteY203" fmla="*/ 3207928 h 4405856"/>
                <a:gd name="connsiteX204" fmla="*/ 4762068 w 5019257"/>
                <a:gd name="connsiteY204" fmla="*/ 3171643 h 4405856"/>
                <a:gd name="connsiteX205" fmla="*/ 4806745 w 5019257"/>
                <a:gd name="connsiteY205" fmla="*/ 3148738 h 4405856"/>
                <a:gd name="connsiteX206" fmla="*/ 4677478 w 5019257"/>
                <a:gd name="connsiteY206" fmla="*/ 2935559 h 4405856"/>
                <a:gd name="connsiteX207" fmla="*/ 4692444 w 5019257"/>
                <a:gd name="connsiteY207" fmla="*/ 2905396 h 4405856"/>
                <a:gd name="connsiteX208" fmla="*/ 4668859 w 5019257"/>
                <a:gd name="connsiteY208" fmla="*/ 2789736 h 4405856"/>
                <a:gd name="connsiteX209" fmla="*/ 4510110 w 5019257"/>
                <a:gd name="connsiteY209" fmla="*/ 2778850 h 4405856"/>
                <a:gd name="connsiteX210" fmla="*/ 4476772 w 5019257"/>
                <a:gd name="connsiteY210" fmla="*/ 2827608 h 4405856"/>
                <a:gd name="connsiteX211" fmla="*/ 4387872 w 5019257"/>
                <a:gd name="connsiteY211" fmla="*/ 2842124 h 4405856"/>
                <a:gd name="connsiteX212" fmla="*/ 4394222 w 5019257"/>
                <a:gd name="connsiteY212" fmla="*/ 2820125 h 4405856"/>
                <a:gd name="connsiteX213" fmla="*/ 4340700 w 5019257"/>
                <a:gd name="connsiteY213" fmla="*/ 2804024 h 4405856"/>
                <a:gd name="connsiteX214" fmla="*/ 4315981 w 5019257"/>
                <a:gd name="connsiteY214" fmla="*/ 2638923 h 4405856"/>
                <a:gd name="connsiteX215" fmla="*/ 4035674 w 5019257"/>
                <a:gd name="connsiteY215" fmla="*/ 2572248 h 4405856"/>
                <a:gd name="connsiteX216" fmla="*/ 3899375 w 5019257"/>
                <a:gd name="connsiteY216" fmla="*/ 2615564 h 4405856"/>
                <a:gd name="connsiteX217" fmla="*/ 3767386 w 5019257"/>
                <a:gd name="connsiteY217" fmla="*/ 2608080 h 4405856"/>
                <a:gd name="connsiteX218" fmla="*/ 3634943 w 5019257"/>
                <a:gd name="connsiteY218" fmla="*/ 2497182 h 4405856"/>
                <a:gd name="connsiteX219" fmla="*/ 3421765 w 5019257"/>
                <a:gd name="connsiteY219" fmla="*/ 2193969 h 4405856"/>
                <a:gd name="connsiteX220" fmla="*/ 3023303 w 5019257"/>
                <a:gd name="connsiteY220" fmla="*/ 2054496 h 4405856"/>
                <a:gd name="connsiteX221" fmla="*/ 2786765 w 5019257"/>
                <a:gd name="connsiteY221" fmla="*/ 1741532 h 4405856"/>
                <a:gd name="connsiteX222" fmla="*/ 2820556 w 5019257"/>
                <a:gd name="connsiteY222" fmla="*/ 1716586 h 4405856"/>
                <a:gd name="connsiteX223" fmla="*/ 2880200 w 5019257"/>
                <a:gd name="connsiteY223" fmla="*/ 1799589 h 4405856"/>
                <a:gd name="connsiteX224" fmla="*/ 2900384 w 5019257"/>
                <a:gd name="connsiteY224" fmla="*/ 1782126 h 4405856"/>
                <a:gd name="connsiteX225" fmla="*/ 2943474 w 5019257"/>
                <a:gd name="connsiteY225" fmla="*/ 1812970 h 4405856"/>
                <a:gd name="connsiteX226" fmla="*/ 3032147 w 5019257"/>
                <a:gd name="connsiteY226" fmla="*/ 1759221 h 4405856"/>
                <a:gd name="connsiteX227" fmla="*/ 3048249 w 5019257"/>
                <a:gd name="connsiteY227" fmla="*/ 1738811 h 4405856"/>
                <a:gd name="connsiteX228" fmla="*/ 3106532 w 5019257"/>
                <a:gd name="connsiteY228" fmla="*/ 1739037 h 4405856"/>
                <a:gd name="connsiteX229" fmla="*/ 3122635 w 5019257"/>
                <a:gd name="connsiteY229" fmla="*/ 1705927 h 4405856"/>
                <a:gd name="connsiteX230" fmla="*/ 3103811 w 5019257"/>
                <a:gd name="connsiteY230" fmla="*/ 1680300 h 4405856"/>
                <a:gd name="connsiteX231" fmla="*/ 3036683 w 5019257"/>
                <a:gd name="connsiteY231" fmla="*/ 1700257 h 4405856"/>
                <a:gd name="connsiteX232" fmla="*/ 3014911 w 5019257"/>
                <a:gd name="connsiteY232" fmla="*/ 1646736 h 4405856"/>
                <a:gd name="connsiteX233" fmla="*/ 3036229 w 5019257"/>
                <a:gd name="connsiteY233" fmla="*/ 1617026 h 4405856"/>
                <a:gd name="connsiteX234" fmla="*/ 2979759 w 5019257"/>
                <a:gd name="connsiteY234" fmla="*/ 1513612 h 4405856"/>
                <a:gd name="connsiteX235" fmla="*/ 2931228 w 5019257"/>
                <a:gd name="connsiteY235" fmla="*/ 1552393 h 4405856"/>
                <a:gd name="connsiteX236" fmla="*/ 2841873 w 5019257"/>
                <a:gd name="connsiteY236" fmla="*/ 1497737 h 4405856"/>
                <a:gd name="connsiteX237" fmla="*/ 2893807 w 5019257"/>
                <a:gd name="connsiteY237" fmla="*/ 1405208 h 4405856"/>
                <a:gd name="connsiteX238" fmla="*/ 2850945 w 5019257"/>
                <a:gd name="connsiteY238" fmla="*/ 1284105 h 4405856"/>
                <a:gd name="connsiteX239" fmla="*/ 2865686 w 5019257"/>
                <a:gd name="connsiteY239" fmla="*/ 1160053 h 4405856"/>
                <a:gd name="connsiteX240" fmla="*/ 2960936 w 5019257"/>
                <a:gd name="connsiteY240" fmla="*/ 1086348 h 4405856"/>
                <a:gd name="connsiteX241" fmla="*/ 3066165 w 5019257"/>
                <a:gd name="connsiteY241" fmla="*/ 1063896 h 4405856"/>
                <a:gd name="connsiteX242" fmla="*/ 3003118 w 5019257"/>
                <a:gd name="connsiteY242" fmla="*/ 974089 h 4405856"/>
                <a:gd name="connsiteX243" fmla="*/ 2985882 w 5019257"/>
                <a:gd name="connsiteY243" fmla="*/ 1018766 h 4405856"/>
                <a:gd name="connsiteX244" fmla="*/ 2942567 w 5019257"/>
                <a:gd name="connsiteY244" fmla="*/ 971595 h 4405856"/>
                <a:gd name="connsiteX245" fmla="*/ 2963885 w 5019257"/>
                <a:gd name="connsiteY245" fmla="*/ 886323 h 4405856"/>
                <a:gd name="connsiteX246" fmla="*/ 3036909 w 5019257"/>
                <a:gd name="connsiteY246" fmla="*/ 789032 h 4405856"/>
                <a:gd name="connsiteX247" fmla="*/ 3019900 w 5019257"/>
                <a:gd name="connsiteY247" fmla="*/ 682443 h 4405856"/>
                <a:gd name="connsiteX248" fmla="*/ 2848678 w 5019257"/>
                <a:gd name="connsiteY248" fmla="*/ 692194 h 4405856"/>
                <a:gd name="connsiteX249" fmla="*/ 2829400 w 5019257"/>
                <a:gd name="connsiteY249" fmla="*/ 734831 h 4405856"/>
                <a:gd name="connsiteX250" fmla="*/ 2797197 w 5019257"/>
                <a:gd name="connsiteY250" fmla="*/ 667248 h 4405856"/>
                <a:gd name="connsiteX251" fmla="*/ 2767487 w 5019257"/>
                <a:gd name="connsiteY251" fmla="*/ 707616 h 4405856"/>
                <a:gd name="connsiteX252" fmla="*/ 2581978 w 5019257"/>
                <a:gd name="connsiteY252" fmla="*/ 741180 h 4405856"/>
                <a:gd name="connsiteX0" fmla="*/ 2581978 w 5019257"/>
                <a:gd name="connsiteY0" fmla="*/ 741180 h 4405856"/>
                <a:gd name="connsiteX1" fmla="*/ 2255859 w 5019257"/>
                <a:gd name="connsiteY1" fmla="*/ 583337 h 4405856"/>
                <a:gd name="connsiteX2" fmla="*/ 2295771 w 5019257"/>
                <a:gd name="connsiteY2" fmla="*/ 433432 h 4405856"/>
                <a:gd name="connsiteX3" fmla="*/ 2241797 w 5019257"/>
                <a:gd name="connsiteY3" fmla="*/ 423907 h 4405856"/>
                <a:gd name="connsiteX4" fmla="*/ 2238622 w 5019257"/>
                <a:gd name="connsiteY4" fmla="*/ 395333 h 4405856"/>
                <a:gd name="connsiteX5" fmla="*/ 2283072 w 5019257"/>
                <a:gd name="connsiteY5" fmla="*/ 403270 h 4405856"/>
                <a:gd name="connsiteX6" fmla="*/ 2225922 w 5019257"/>
                <a:gd name="connsiteY6" fmla="*/ 315957 h 4405856"/>
                <a:gd name="connsiteX7" fmla="*/ 2237034 w 5019257"/>
                <a:gd name="connsiteY7" fmla="*/ 355645 h 4405856"/>
                <a:gd name="connsiteX8" fmla="*/ 2184646 w 5019257"/>
                <a:gd name="connsiteY8" fmla="*/ 320720 h 4405856"/>
                <a:gd name="connsiteX9" fmla="*/ 2205284 w 5019257"/>
                <a:gd name="connsiteY9" fmla="*/ 287383 h 4405856"/>
                <a:gd name="connsiteX10" fmla="*/ 2170359 w 5019257"/>
                <a:gd name="connsiteY10" fmla="*/ 225472 h 4405856"/>
                <a:gd name="connsiteX11" fmla="*/ 2203696 w 5019257"/>
                <a:gd name="connsiteY11" fmla="*/ 227061 h 4405856"/>
                <a:gd name="connsiteX12" fmla="*/ 2160834 w 5019257"/>
                <a:gd name="connsiteY12" fmla="*/ 133398 h 4405856"/>
                <a:gd name="connsiteX13" fmla="*/ 2135435 w 5019257"/>
                <a:gd name="connsiteY13" fmla="*/ 131810 h 4405856"/>
                <a:gd name="connsiteX14" fmla="*/ 2124322 w 5019257"/>
                <a:gd name="connsiteY14" fmla="*/ 84185 h 4405856"/>
                <a:gd name="connsiteX15" fmla="*/ 2156071 w 5019257"/>
                <a:gd name="connsiteY15" fmla="*/ 66723 h 4405856"/>
                <a:gd name="connsiteX16" fmla="*/ 2151309 w 5019257"/>
                <a:gd name="connsiteY16" fmla="*/ 23861 h 4405856"/>
                <a:gd name="connsiteX17" fmla="*/ 2092572 w 5019257"/>
                <a:gd name="connsiteY17" fmla="*/ 28624 h 4405856"/>
                <a:gd name="connsiteX18" fmla="*/ 1898897 w 5019257"/>
                <a:gd name="connsiteY18" fmla="*/ 127049 h 4405856"/>
                <a:gd name="connsiteX19" fmla="*/ 1863972 w 5019257"/>
                <a:gd name="connsiteY19" fmla="*/ 252462 h 4405856"/>
                <a:gd name="connsiteX20" fmla="*/ 1868734 w 5019257"/>
                <a:gd name="connsiteY20" fmla="*/ 288974 h 4405856"/>
                <a:gd name="connsiteX21" fmla="*/ 1840159 w 5019257"/>
                <a:gd name="connsiteY21" fmla="*/ 303261 h 4405856"/>
                <a:gd name="connsiteX22" fmla="*/ 1908421 w 5019257"/>
                <a:gd name="connsiteY22" fmla="*/ 482645 h 4405856"/>
                <a:gd name="connsiteX23" fmla="*/ 1821110 w 5019257"/>
                <a:gd name="connsiteY23" fmla="*/ 400099 h 4405856"/>
                <a:gd name="connsiteX24" fmla="*/ 1770309 w 5019257"/>
                <a:gd name="connsiteY24" fmla="*/ 366762 h 4405856"/>
                <a:gd name="connsiteX25" fmla="*/ 1741734 w 5019257"/>
                <a:gd name="connsiteY25" fmla="*/ 401687 h 4405856"/>
                <a:gd name="connsiteX26" fmla="*/ 1740147 w 5019257"/>
                <a:gd name="connsiteY26" fmla="*/ 515987 h 4405856"/>
                <a:gd name="connsiteX27" fmla="*/ 1754434 w 5019257"/>
                <a:gd name="connsiteY27" fmla="*/ 612820 h 4405856"/>
                <a:gd name="connsiteX28" fmla="*/ 1671884 w 5019257"/>
                <a:gd name="connsiteY28" fmla="*/ 620761 h 4405856"/>
                <a:gd name="connsiteX29" fmla="*/ 1695697 w 5019257"/>
                <a:gd name="connsiteY29" fmla="*/ 590598 h 4405856"/>
                <a:gd name="connsiteX30" fmla="*/ 1632197 w 5019257"/>
                <a:gd name="connsiteY30" fmla="*/ 547736 h 4405856"/>
                <a:gd name="connsiteX31" fmla="*/ 1590922 w 5019257"/>
                <a:gd name="connsiteY31" fmla="*/ 501699 h 4405856"/>
                <a:gd name="connsiteX32" fmla="*/ 1541709 w 5019257"/>
                <a:gd name="connsiteY32" fmla="*/ 512811 h 4405856"/>
                <a:gd name="connsiteX33" fmla="*/ 1570284 w 5019257"/>
                <a:gd name="connsiteY33" fmla="*/ 446136 h 4405856"/>
                <a:gd name="connsiteX34" fmla="*/ 1540121 w 5019257"/>
                <a:gd name="connsiteY34" fmla="*/ 481062 h 4405856"/>
                <a:gd name="connsiteX35" fmla="*/ 1506784 w 5019257"/>
                <a:gd name="connsiteY35" fmla="*/ 423911 h 4405856"/>
                <a:gd name="connsiteX36" fmla="*/ 1487734 w 5019257"/>
                <a:gd name="connsiteY36" fmla="*/ 417561 h 4405856"/>
                <a:gd name="connsiteX37" fmla="*/ 1486147 w 5019257"/>
                <a:gd name="connsiteY37" fmla="*/ 376287 h 4405856"/>
                <a:gd name="connsiteX38" fmla="*/ 1451222 w 5019257"/>
                <a:gd name="connsiteY38" fmla="*/ 273100 h 4405856"/>
                <a:gd name="connsiteX39" fmla="*/ 1411534 w 5019257"/>
                <a:gd name="connsiteY39" fmla="*/ 219123 h 4405856"/>
                <a:gd name="connsiteX40" fmla="*/ 1487735 w 5019257"/>
                <a:gd name="connsiteY40" fmla="*/ 282624 h 4405856"/>
                <a:gd name="connsiteX41" fmla="*/ 1546473 w 5019257"/>
                <a:gd name="connsiteY41" fmla="*/ 320723 h 4405856"/>
                <a:gd name="connsiteX42" fmla="*/ 1570284 w 5019257"/>
                <a:gd name="connsiteY42" fmla="*/ 281036 h 4405856"/>
                <a:gd name="connsiteX43" fmla="*/ 1589334 w 5019257"/>
                <a:gd name="connsiteY43" fmla="*/ 215949 h 4405856"/>
                <a:gd name="connsiteX44" fmla="*/ 1551234 w 5019257"/>
                <a:gd name="connsiteY44" fmla="*/ 185786 h 4405856"/>
                <a:gd name="connsiteX45" fmla="*/ 1578222 w 5019257"/>
                <a:gd name="connsiteY45" fmla="*/ 144511 h 4405856"/>
                <a:gd name="connsiteX46" fmla="*/ 1530597 w 5019257"/>
                <a:gd name="connsiteY46" fmla="*/ 50848 h 4405856"/>
                <a:gd name="connsiteX47" fmla="*/ 1513134 w 5019257"/>
                <a:gd name="connsiteY47" fmla="*/ 6399 h 4405856"/>
                <a:gd name="connsiteX48" fmla="*/ 1376609 w 5019257"/>
                <a:gd name="connsiteY48" fmla="*/ 120699 h 4405856"/>
                <a:gd name="connsiteX49" fmla="*/ 1314696 w 5019257"/>
                <a:gd name="connsiteY49" fmla="*/ 115936 h 4405856"/>
                <a:gd name="connsiteX50" fmla="*/ 1301997 w 5019257"/>
                <a:gd name="connsiteY50" fmla="*/ 57199 h 4405856"/>
                <a:gd name="connsiteX51" fmla="*/ 1216272 w 5019257"/>
                <a:gd name="connsiteY51" fmla="*/ 104824 h 4405856"/>
                <a:gd name="connsiteX52" fmla="*/ 1152772 w 5019257"/>
                <a:gd name="connsiteY52" fmla="*/ 139748 h 4405856"/>
                <a:gd name="connsiteX53" fmla="*/ 1057521 w 5019257"/>
                <a:gd name="connsiteY53" fmla="*/ 147686 h 4405856"/>
                <a:gd name="connsiteX54" fmla="*/ 1035297 w 5019257"/>
                <a:gd name="connsiteY54" fmla="*/ 177849 h 4405856"/>
                <a:gd name="connsiteX55" fmla="*/ 998784 w 5019257"/>
                <a:gd name="connsiteY55" fmla="*/ 201661 h 4405856"/>
                <a:gd name="connsiteX56" fmla="*/ 1033710 w 5019257"/>
                <a:gd name="connsiteY56" fmla="*/ 288974 h 4405856"/>
                <a:gd name="connsiteX57" fmla="*/ 901041 w 5019257"/>
                <a:gd name="connsiteY57" fmla="*/ 542516 h 4405856"/>
                <a:gd name="connsiteX58" fmla="*/ 847066 w 5019257"/>
                <a:gd name="connsiteY58" fmla="*/ 580843 h 4405856"/>
                <a:gd name="connsiteX59" fmla="*/ 918957 w 5019257"/>
                <a:gd name="connsiteY59" fmla="*/ 633231 h 4405856"/>
                <a:gd name="connsiteX60" fmla="*/ 881991 w 5019257"/>
                <a:gd name="connsiteY60" fmla="*/ 673825 h 4405856"/>
                <a:gd name="connsiteX61" fmla="*/ 899454 w 5019257"/>
                <a:gd name="connsiteY61" fmla="*/ 720316 h 4405856"/>
                <a:gd name="connsiteX62" fmla="*/ 830737 w 5019257"/>
                <a:gd name="connsiteY62" fmla="*/ 701719 h 4405856"/>
                <a:gd name="connsiteX63" fmla="*/ 775629 w 5019257"/>
                <a:gd name="connsiteY63" fmla="*/ 726665 h 4405856"/>
                <a:gd name="connsiteX64" fmla="*/ 708727 w 5019257"/>
                <a:gd name="connsiteY64" fmla="*/ 695143 h 4405856"/>
                <a:gd name="connsiteX65" fmla="*/ 710315 w 5019257"/>
                <a:gd name="connsiteY65" fmla="*/ 652734 h 4405856"/>
                <a:gd name="connsiteX66" fmla="*/ 598736 w 5019257"/>
                <a:gd name="connsiteY66" fmla="*/ 675412 h 4405856"/>
                <a:gd name="connsiteX67" fmla="*/ 588985 w 5019257"/>
                <a:gd name="connsiteY67" fmla="*/ 760457 h 4405856"/>
                <a:gd name="connsiteX68" fmla="*/ 509837 w 5019257"/>
                <a:gd name="connsiteY68" fmla="*/ 865236 h 4405856"/>
                <a:gd name="connsiteX69" fmla="*/ 424112 w 5019257"/>
                <a:gd name="connsiteY69" fmla="*/ 828724 h 4405856"/>
                <a:gd name="connsiteX70" fmla="*/ 398712 w 5019257"/>
                <a:gd name="connsiteY70" fmla="*/ 869999 h 4405856"/>
                <a:gd name="connsiteX71" fmla="*/ 333625 w 5019257"/>
                <a:gd name="connsiteY71" fmla="*/ 812848 h 4405856"/>
                <a:gd name="connsiteX72" fmla="*/ 308226 w 5019257"/>
                <a:gd name="connsiteY72" fmla="*/ 881111 h 4405856"/>
                <a:gd name="connsiteX73" fmla="*/ 249488 w 5019257"/>
                <a:gd name="connsiteY73" fmla="*/ 873173 h 4405856"/>
                <a:gd name="connsiteX74" fmla="*/ 209800 w 5019257"/>
                <a:gd name="connsiteY74" fmla="*/ 787449 h 4405856"/>
                <a:gd name="connsiteX75" fmla="*/ 28826 w 5019257"/>
                <a:gd name="connsiteY75" fmla="*/ 917623 h 4405856"/>
                <a:gd name="connsiteX76" fmla="*/ 30414 w 5019257"/>
                <a:gd name="connsiteY76" fmla="*/ 970011 h 4405856"/>
                <a:gd name="connsiteX77" fmla="*/ 14539 w 5019257"/>
                <a:gd name="connsiteY77" fmla="*/ 996999 h 4405856"/>
                <a:gd name="connsiteX78" fmla="*/ 41526 w 5019257"/>
                <a:gd name="connsiteY78" fmla="*/ 1022399 h 4405856"/>
                <a:gd name="connsiteX79" fmla="*/ 11364 w 5019257"/>
                <a:gd name="connsiteY79" fmla="*/ 1043037 h 4405856"/>
                <a:gd name="connsiteX80" fmla="*/ 171702 w 5019257"/>
                <a:gd name="connsiteY80" fmla="*/ 1135111 h 4405856"/>
                <a:gd name="connsiteX81" fmla="*/ 162178 w 5019257"/>
                <a:gd name="connsiteY81" fmla="*/ 1263698 h 4405856"/>
                <a:gd name="connsiteX82" fmla="*/ 219328 w 5019257"/>
                <a:gd name="connsiteY82" fmla="*/ 1289099 h 4405856"/>
                <a:gd name="connsiteX83" fmla="*/ 206629 w 5019257"/>
                <a:gd name="connsiteY83" fmla="*/ 1354186 h 4405856"/>
                <a:gd name="connsiteX84" fmla="*/ 271716 w 5019257"/>
                <a:gd name="connsiteY84" fmla="*/ 1362124 h 4405856"/>
                <a:gd name="connsiteX85" fmla="*/ 323191 w 5019257"/>
                <a:gd name="connsiteY85" fmla="*/ 1394776 h 4405856"/>
                <a:gd name="connsiteX86" fmla="*/ 232028 w 5019257"/>
                <a:gd name="connsiteY86" fmla="*/ 1622474 h 4405856"/>
                <a:gd name="connsiteX87" fmla="*/ 181228 w 5019257"/>
                <a:gd name="connsiteY87" fmla="*/ 1687561 h 4405856"/>
                <a:gd name="connsiteX88" fmla="*/ 176465 w 5019257"/>
                <a:gd name="connsiteY88" fmla="*/ 1743123 h 4405856"/>
                <a:gd name="connsiteX89" fmla="*/ 143128 w 5019257"/>
                <a:gd name="connsiteY89" fmla="*/ 1738361 h 4405856"/>
                <a:gd name="connsiteX90" fmla="*/ 144716 w 5019257"/>
                <a:gd name="connsiteY90" fmla="*/ 1798686 h 4405856"/>
                <a:gd name="connsiteX91" fmla="*/ 66928 w 5019257"/>
                <a:gd name="connsiteY91" fmla="*/ 1636761 h 4405856"/>
                <a:gd name="connsiteX92" fmla="*/ 17715 w 5019257"/>
                <a:gd name="connsiteY92" fmla="*/ 1633586 h 4405856"/>
                <a:gd name="connsiteX93" fmla="*/ 43116 w 5019257"/>
                <a:gd name="connsiteY93" fmla="*/ 1670099 h 4405856"/>
                <a:gd name="connsiteX94" fmla="*/ 1840 w 5019257"/>
                <a:gd name="connsiteY94" fmla="*/ 1690737 h 4405856"/>
                <a:gd name="connsiteX95" fmla="*/ 60577 w 5019257"/>
                <a:gd name="connsiteY95" fmla="*/ 1873298 h 4405856"/>
                <a:gd name="connsiteX96" fmla="*/ 344962 w 5019257"/>
                <a:gd name="connsiteY96" fmla="*/ 1923414 h 4405856"/>
                <a:gd name="connsiteX97" fmla="*/ 215015 w 5019257"/>
                <a:gd name="connsiteY97" fmla="*/ 2239100 h 4405856"/>
                <a:gd name="connsiteX98" fmla="*/ 202542 w 5019257"/>
                <a:gd name="connsiteY98" fmla="*/ 2428239 h 4405856"/>
                <a:gd name="connsiteX99" fmla="*/ 883125 w 5019257"/>
                <a:gd name="connsiteY99" fmla="*/ 2440939 h 4405856"/>
                <a:gd name="connsiteX100" fmla="*/ 919411 w 5019257"/>
                <a:gd name="connsiteY100" fmla="*/ 2557053 h 4405856"/>
                <a:gd name="connsiteX101" fmla="*/ 941182 w 5019257"/>
                <a:gd name="connsiteY101" fmla="*/ 2622368 h 4405856"/>
                <a:gd name="connsiteX102" fmla="*/ 948440 w 5019257"/>
                <a:gd name="connsiteY102" fmla="*/ 2644139 h 4405856"/>
                <a:gd name="connsiteX103" fmla="*/ 970211 w 5019257"/>
                <a:gd name="connsiteY103" fmla="*/ 2687682 h 4405856"/>
                <a:gd name="connsiteX104" fmla="*/ 991982 w 5019257"/>
                <a:gd name="connsiteY104" fmla="*/ 2738482 h 4405856"/>
                <a:gd name="connsiteX105" fmla="*/ 999240 w 5019257"/>
                <a:gd name="connsiteY105" fmla="*/ 2767511 h 4405856"/>
                <a:gd name="connsiteX106" fmla="*/ 1035525 w 5019257"/>
                <a:gd name="connsiteY106" fmla="*/ 2818311 h 4405856"/>
                <a:gd name="connsiteX107" fmla="*/ 1057297 w 5019257"/>
                <a:gd name="connsiteY107" fmla="*/ 2876368 h 4405856"/>
                <a:gd name="connsiteX108" fmla="*/ 1079068 w 5019257"/>
                <a:gd name="connsiteY108" fmla="*/ 2898139 h 4405856"/>
                <a:gd name="connsiteX109" fmla="*/ 1115354 w 5019257"/>
                <a:gd name="connsiteY109" fmla="*/ 2970711 h 4405856"/>
                <a:gd name="connsiteX110" fmla="*/ 1151640 w 5019257"/>
                <a:gd name="connsiteY110" fmla="*/ 3021511 h 4405856"/>
                <a:gd name="connsiteX111" fmla="*/ 1158897 w 5019257"/>
                <a:gd name="connsiteY111" fmla="*/ 3043282 h 4405856"/>
                <a:gd name="connsiteX112" fmla="*/ 1209697 w 5019257"/>
                <a:gd name="connsiteY112" fmla="*/ 3108596 h 4405856"/>
                <a:gd name="connsiteX113" fmla="*/ 1238725 w 5019257"/>
                <a:gd name="connsiteY113" fmla="*/ 3173911 h 4405856"/>
                <a:gd name="connsiteX114" fmla="*/ 1260497 w 5019257"/>
                <a:gd name="connsiteY114" fmla="*/ 3202939 h 4405856"/>
                <a:gd name="connsiteX115" fmla="*/ 1275011 w 5019257"/>
                <a:gd name="connsiteY115" fmla="*/ 3260996 h 4405856"/>
                <a:gd name="connsiteX116" fmla="*/ 1282268 w 5019257"/>
                <a:gd name="connsiteY116" fmla="*/ 3282768 h 4405856"/>
                <a:gd name="connsiteX117" fmla="*/ 1289525 w 5019257"/>
                <a:gd name="connsiteY117" fmla="*/ 3311796 h 4405856"/>
                <a:gd name="connsiteX118" fmla="*/ 1296782 w 5019257"/>
                <a:gd name="connsiteY118" fmla="*/ 3377111 h 4405856"/>
                <a:gd name="connsiteX119" fmla="*/ 1318554 w 5019257"/>
                <a:gd name="connsiteY119" fmla="*/ 3435168 h 4405856"/>
                <a:gd name="connsiteX120" fmla="*/ 1347582 w 5019257"/>
                <a:gd name="connsiteY120" fmla="*/ 3478711 h 4405856"/>
                <a:gd name="connsiteX121" fmla="*/ 1376611 w 5019257"/>
                <a:gd name="connsiteY121" fmla="*/ 3529511 h 4405856"/>
                <a:gd name="connsiteX122" fmla="*/ 1405640 w 5019257"/>
                <a:gd name="connsiteY122" fmla="*/ 3551282 h 4405856"/>
                <a:gd name="connsiteX123" fmla="*/ 1449182 w 5019257"/>
                <a:gd name="connsiteY123" fmla="*/ 3594825 h 4405856"/>
                <a:gd name="connsiteX124" fmla="*/ 1478211 w 5019257"/>
                <a:gd name="connsiteY124" fmla="*/ 3616596 h 4405856"/>
                <a:gd name="connsiteX125" fmla="*/ 1514497 w 5019257"/>
                <a:gd name="connsiteY125" fmla="*/ 3660139 h 4405856"/>
                <a:gd name="connsiteX126" fmla="*/ 1543525 w 5019257"/>
                <a:gd name="connsiteY126" fmla="*/ 3681911 h 4405856"/>
                <a:gd name="connsiteX127" fmla="*/ 1616097 w 5019257"/>
                <a:gd name="connsiteY127" fmla="*/ 3747225 h 4405856"/>
                <a:gd name="connsiteX128" fmla="*/ 1652382 w 5019257"/>
                <a:gd name="connsiteY128" fmla="*/ 3790768 h 4405856"/>
                <a:gd name="connsiteX129" fmla="*/ 1674154 w 5019257"/>
                <a:gd name="connsiteY129" fmla="*/ 3805282 h 4405856"/>
                <a:gd name="connsiteX130" fmla="*/ 1710440 w 5019257"/>
                <a:gd name="connsiteY130" fmla="*/ 3848825 h 4405856"/>
                <a:gd name="connsiteX131" fmla="*/ 1739468 w 5019257"/>
                <a:gd name="connsiteY131" fmla="*/ 3870596 h 4405856"/>
                <a:gd name="connsiteX132" fmla="*/ 1833811 w 5019257"/>
                <a:gd name="connsiteY132" fmla="*/ 3914139 h 4405856"/>
                <a:gd name="connsiteX133" fmla="*/ 2283754 w 5019257"/>
                <a:gd name="connsiteY133" fmla="*/ 3899625 h 4405856"/>
                <a:gd name="connsiteX134" fmla="*/ 2334554 w 5019257"/>
                <a:gd name="connsiteY134" fmla="*/ 3885111 h 4405856"/>
                <a:gd name="connsiteX135" fmla="*/ 2421640 w 5019257"/>
                <a:gd name="connsiteY135" fmla="*/ 3877853 h 4405856"/>
                <a:gd name="connsiteX136" fmla="*/ 2501468 w 5019257"/>
                <a:gd name="connsiteY136" fmla="*/ 3863339 h 4405856"/>
                <a:gd name="connsiteX137" fmla="*/ 2559525 w 5019257"/>
                <a:gd name="connsiteY137" fmla="*/ 3856082 h 4405856"/>
                <a:gd name="connsiteX138" fmla="*/ 2588554 w 5019257"/>
                <a:gd name="connsiteY138" fmla="*/ 3841568 h 4405856"/>
                <a:gd name="connsiteX139" fmla="*/ 2653868 w 5019257"/>
                <a:gd name="connsiteY139" fmla="*/ 3819796 h 4405856"/>
                <a:gd name="connsiteX140" fmla="*/ 2690154 w 5019257"/>
                <a:gd name="connsiteY140" fmla="*/ 3805282 h 4405856"/>
                <a:gd name="connsiteX141" fmla="*/ 2791754 w 5019257"/>
                <a:gd name="connsiteY141" fmla="*/ 3790768 h 4405856"/>
                <a:gd name="connsiteX142" fmla="*/ 2820782 w 5019257"/>
                <a:gd name="connsiteY142" fmla="*/ 3783511 h 4405856"/>
                <a:gd name="connsiteX143" fmla="*/ 3441268 w 5019257"/>
                <a:gd name="connsiteY143" fmla="*/ 4130265 h 4405856"/>
                <a:gd name="connsiteX144" fmla="*/ 3527672 w 5019257"/>
                <a:gd name="connsiteY144" fmla="*/ 4316455 h 4405856"/>
                <a:gd name="connsiteX145" fmla="*/ 3587997 w 5019257"/>
                <a:gd name="connsiteY145" fmla="*/ 4375193 h 4405856"/>
                <a:gd name="connsiteX146" fmla="*/ 3599109 w 5019257"/>
                <a:gd name="connsiteY146" fmla="*/ 4345030 h 4405856"/>
                <a:gd name="connsiteX147" fmla="*/ 3645147 w 5019257"/>
                <a:gd name="connsiteY147" fmla="*/ 4318042 h 4405856"/>
                <a:gd name="connsiteX148" fmla="*/ 3695947 w 5019257"/>
                <a:gd name="connsiteY148" fmla="*/ 4391068 h 4405856"/>
                <a:gd name="connsiteX149" fmla="*/ 3745160 w 5019257"/>
                <a:gd name="connsiteY149" fmla="*/ 4394243 h 4405856"/>
                <a:gd name="connsiteX150" fmla="*/ 3700709 w 5019257"/>
                <a:gd name="connsiteY150" fmla="*/ 4300581 h 4405856"/>
                <a:gd name="connsiteX151" fmla="*/ 3657847 w 5019257"/>
                <a:gd name="connsiteY151" fmla="*/ 4232318 h 4405856"/>
                <a:gd name="connsiteX152" fmla="*/ 3700710 w 5019257"/>
                <a:gd name="connsiteY152" fmla="*/ 4216442 h 4405856"/>
                <a:gd name="connsiteX153" fmla="*/ 3681659 w 5019257"/>
                <a:gd name="connsiteY153" fmla="*/ 4175168 h 4405856"/>
                <a:gd name="connsiteX154" fmla="*/ 3734047 w 5019257"/>
                <a:gd name="connsiteY154" fmla="*/ 4184693 h 4405856"/>
                <a:gd name="connsiteX155" fmla="*/ 3713410 w 5019257"/>
                <a:gd name="connsiteY155" fmla="*/ 4151355 h 4405856"/>
                <a:gd name="connsiteX156" fmla="*/ 3734729 w 5019257"/>
                <a:gd name="connsiteY156" fmla="*/ 4134801 h 4405856"/>
                <a:gd name="connsiteX157" fmla="*/ 3855832 w 5019257"/>
                <a:gd name="connsiteY157" fmla="*/ 4220074 h 4405856"/>
                <a:gd name="connsiteX158" fmla="*/ 3891209 w 5019257"/>
                <a:gd name="connsiteY158" fmla="*/ 4206917 h 4405856"/>
                <a:gd name="connsiteX159" fmla="*/ 3943596 w 5019257"/>
                <a:gd name="connsiteY159" fmla="*/ 4272006 h 4405856"/>
                <a:gd name="connsiteX160" fmla="*/ 3964234 w 5019257"/>
                <a:gd name="connsiteY160" fmla="*/ 4330743 h 4405856"/>
                <a:gd name="connsiteX161" fmla="*/ 4072184 w 5019257"/>
                <a:gd name="connsiteY161" fmla="*/ 4349792 h 4405856"/>
                <a:gd name="connsiteX162" fmla="*/ 4011860 w 5019257"/>
                <a:gd name="connsiteY162" fmla="*/ 4283117 h 4405856"/>
                <a:gd name="connsiteX163" fmla="*/ 4008684 w 5019257"/>
                <a:gd name="connsiteY163" fmla="*/ 4214855 h 4405856"/>
                <a:gd name="connsiteX164" fmla="*/ 4062659 w 5019257"/>
                <a:gd name="connsiteY164" fmla="*/ 4270418 h 4405856"/>
                <a:gd name="connsiteX165" fmla="*/ 4111872 w 5019257"/>
                <a:gd name="connsiteY165" fmla="*/ 4275180 h 4405856"/>
                <a:gd name="connsiteX166" fmla="*/ 4105522 w 5019257"/>
                <a:gd name="connsiteY166" fmla="*/ 4225968 h 4405856"/>
                <a:gd name="connsiteX167" fmla="*/ 4165847 w 5019257"/>
                <a:gd name="connsiteY167" fmla="*/ 4230730 h 4405856"/>
                <a:gd name="connsiteX168" fmla="*/ 4227759 w 5019257"/>
                <a:gd name="connsiteY168" fmla="*/ 4273592 h 4405856"/>
                <a:gd name="connsiteX169" fmla="*/ 4259509 w 5019257"/>
                <a:gd name="connsiteY169" fmla="*/ 4260893 h 4405856"/>
                <a:gd name="connsiteX170" fmla="*/ 4253160 w 5019257"/>
                <a:gd name="connsiteY170" fmla="*/ 4225968 h 4405856"/>
                <a:gd name="connsiteX171" fmla="*/ 4294435 w 5019257"/>
                <a:gd name="connsiteY171" fmla="*/ 4202156 h 4405856"/>
                <a:gd name="connsiteX172" fmla="*/ 4378572 w 5019257"/>
                <a:gd name="connsiteY172" fmla="*/ 4259306 h 4405856"/>
                <a:gd name="connsiteX173" fmla="*/ 4396035 w 5019257"/>
                <a:gd name="connsiteY173" fmla="*/ 4157708 h 4405856"/>
                <a:gd name="connsiteX174" fmla="*/ 4370635 w 5019257"/>
                <a:gd name="connsiteY174" fmla="*/ 4135482 h 4405856"/>
                <a:gd name="connsiteX175" fmla="*/ 4297609 w 5019257"/>
                <a:gd name="connsiteY175" fmla="*/ 4092619 h 4405856"/>
                <a:gd name="connsiteX176" fmla="*/ 4319834 w 5019257"/>
                <a:gd name="connsiteY176" fmla="*/ 4067220 h 4405856"/>
                <a:gd name="connsiteX177" fmla="*/ 4340472 w 5019257"/>
                <a:gd name="connsiteY177" fmla="*/ 4044994 h 4405856"/>
                <a:gd name="connsiteX178" fmla="*/ 4394447 w 5019257"/>
                <a:gd name="connsiteY178" fmla="*/ 4076745 h 4405856"/>
                <a:gd name="connsiteX179" fmla="*/ 4400797 w 5019257"/>
                <a:gd name="connsiteY179" fmla="*/ 4032295 h 4405856"/>
                <a:gd name="connsiteX180" fmla="*/ 4345234 w 5019257"/>
                <a:gd name="connsiteY180" fmla="*/ 4008482 h 4405856"/>
                <a:gd name="connsiteX181" fmla="*/ 4343647 w 5019257"/>
                <a:gd name="connsiteY181" fmla="*/ 3998958 h 4405856"/>
                <a:gd name="connsiteX182" fmla="*/ 4330946 w 5019257"/>
                <a:gd name="connsiteY182" fmla="*/ 3960859 h 4405856"/>
                <a:gd name="connsiteX183" fmla="*/ 4337296 w 5019257"/>
                <a:gd name="connsiteY183" fmla="*/ 3913233 h 4405856"/>
                <a:gd name="connsiteX184" fmla="*/ 4348409 w 5019257"/>
                <a:gd name="connsiteY184" fmla="*/ 3857670 h 4405856"/>
                <a:gd name="connsiteX185" fmla="*/ 4310309 w 5019257"/>
                <a:gd name="connsiteY185" fmla="*/ 3827508 h 4405856"/>
                <a:gd name="connsiteX186" fmla="*/ 4343646 w 5019257"/>
                <a:gd name="connsiteY186" fmla="*/ 3817983 h 4405856"/>
                <a:gd name="connsiteX187" fmla="*/ 4321421 w 5019257"/>
                <a:gd name="connsiteY187" fmla="*/ 3781470 h 4405856"/>
                <a:gd name="connsiteX188" fmla="*/ 4359522 w 5019257"/>
                <a:gd name="connsiteY188" fmla="*/ 3776709 h 4405856"/>
                <a:gd name="connsiteX189" fmla="*/ 4365871 w 5019257"/>
                <a:gd name="connsiteY189" fmla="*/ 3743370 h 4405856"/>
                <a:gd name="connsiteX190" fmla="*/ 4427785 w 5019257"/>
                <a:gd name="connsiteY190" fmla="*/ 3752897 h 4405856"/>
                <a:gd name="connsiteX191" fmla="*/ 4460898 w 5019257"/>
                <a:gd name="connsiteY191" fmla="*/ 3768089 h 4405856"/>
                <a:gd name="connsiteX192" fmla="*/ 4427105 w 5019257"/>
                <a:gd name="connsiteY192" fmla="*/ 3809137 h 4405856"/>
                <a:gd name="connsiteX193" fmla="*/ 4466113 w 5019257"/>
                <a:gd name="connsiteY193" fmla="*/ 3916633 h 4405856"/>
                <a:gd name="connsiteX194" fmla="*/ 4518500 w 5019257"/>
                <a:gd name="connsiteY194" fmla="*/ 3947931 h 4405856"/>
                <a:gd name="connsiteX195" fmla="*/ 4570434 w 5019257"/>
                <a:gd name="connsiteY195" fmla="*/ 3905749 h 4405856"/>
                <a:gd name="connsiteX196" fmla="*/ 4656159 w 5019257"/>
                <a:gd name="connsiteY196" fmla="*/ 3857216 h 4405856"/>
                <a:gd name="connsiteX197" fmla="*/ 4638923 w 5019257"/>
                <a:gd name="connsiteY197" fmla="*/ 3768315 h 4405856"/>
                <a:gd name="connsiteX198" fmla="*/ 4716257 w 5019257"/>
                <a:gd name="connsiteY198" fmla="*/ 3635646 h 4405856"/>
                <a:gd name="connsiteX199" fmla="*/ 5008811 w 5019257"/>
                <a:gd name="connsiteY199" fmla="*/ 3302498 h 4405856"/>
                <a:gd name="connsiteX200" fmla="*/ 4927394 w 5019257"/>
                <a:gd name="connsiteY200" fmla="*/ 3293426 h 4405856"/>
                <a:gd name="connsiteX201" fmla="*/ 4931931 w 5019257"/>
                <a:gd name="connsiteY201" fmla="*/ 3201578 h 4405856"/>
                <a:gd name="connsiteX202" fmla="*/ 4882944 w 5019257"/>
                <a:gd name="connsiteY202" fmla="*/ 3176406 h 4405856"/>
                <a:gd name="connsiteX203" fmla="*/ 4798807 w 5019257"/>
                <a:gd name="connsiteY203" fmla="*/ 3207928 h 4405856"/>
                <a:gd name="connsiteX204" fmla="*/ 4762068 w 5019257"/>
                <a:gd name="connsiteY204" fmla="*/ 3171643 h 4405856"/>
                <a:gd name="connsiteX205" fmla="*/ 4806745 w 5019257"/>
                <a:gd name="connsiteY205" fmla="*/ 3148738 h 4405856"/>
                <a:gd name="connsiteX206" fmla="*/ 4677478 w 5019257"/>
                <a:gd name="connsiteY206" fmla="*/ 2935559 h 4405856"/>
                <a:gd name="connsiteX207" fmla="*/ 4692444 w 5019257"/>
                <a:gd name="connsiteY207" fmla="*/ 2905396 h 4405856"/>
                <a:gd name="connsiteX208" fmla="*/ 4668859 w 5019257"/>
                <a:gd name="connsiteY208" fmla="*/ 2789736 h 4405856"/>
                <a:gd name="connsiteX209" fmla="*/ 4510110 w 5019257"/>
                <a:gd name="connsiteY209" fmla="*/ 2778850 h 4405856"/>
                <a:gd name="connsiteX210" fmla="*/ 4476772 w 5019257"/>
                <a:gd name="connsiteY210" fmla="*/ 2827608 h 4405856"/>
                <a:gd name="connsiteX211" fmla="*/ 4387872 w 5019257"/>
                <a:gd name="connsiteY211" fmla="*/ 2842124 h 4405856"/>
                <a:gd name="connsiteX212" fmla="*/ 4394222 w 5019257"/>
                <a:gd name="connsiteY212" fmla="*/ 2820125 h 4405856"/>
                <a:gd name="connsiteX213" fmla="*/ 4340700 w 5019257"/>
                <a:gd name="connsiteY213" fmla="*/ 2804024 h 4405856"/>
                <a:gd name="connsiteX214" fmla="*/ 4315981 w 5019257"/>
                <a:gd name="connsiteY214" fmla="*/ 2638923 h 4405856"/>
                <a:gd name="connsiteX215" fmla="*/ 4035674 w 5019257"/>
                <a:gd name="connsiteY215" fmla="*/ 2572248 h 4405856"/>
                <a:gd name="connsiteX216" fmla="*/ 3899375 w 5019257"/>
                <a:gd name="connsiteY216" fmla="*/ 2615564 h 4405856"/>
                <a:gd name="connsiteX217" fmla="*/ 3767386 w 5019257"/>
                <a:gd name="connsiteY217" fmla="*/ 2608080 h 4405856"/>
                <a:gd name="connsiteX218" fmla="*/ 3634943 w 5019257"/>
                <a:gd name="connsiteY218" fmla="*/ 2497182 h 4405856"/>
                <a:gd name="connsiteX219" fmla="*/ 3421765 w 5019257"/>
                <a:gd name="connsiteY219" fmla="*/ 2193969 h 4405856"/>
                <a:gd name="connsiteX220" fmla="*/ 3023303 w 5019257"/>
                <a:gd name="connsiteY220" fmla="*/ 2054496 h 4405856"/>
                <a:gd name="connsiteX221" fmla="*/ 2786765 w 5019257"/>
                <a:gd name="connsiteY221" fmla="*/ 1741532 h 4405856"/>
                <a:gd name="connsiteX222" fmla="*/ 2820556 w 5019257"/>
                <a:gd name="connsiteY222" fmla="*/ 1716586 h 4405856"/>
                <a:gd name="connsiteX223" fmla="*/ 2880200 w 5019257"/>
                <a:gd name="connsiteY223" fmla="*/ 1799589 h 4405856"/>
                <a:gd name="connsiteX224" fmla="*/ 2900384 w 5019257"/>
                <a:gd name="connsiteY224" fmla="*/ 1782126 h 4405856"/>
                <a:gd name="connsiteX225" fmla="*/ 2943474 w 5019257"/>
                <a:gd name="connsiteY225" fmla="*/ 1812970 h 4405856"/>
                <a:gd name="connsiteX226" fmla="*/ 3032147 w 5019257"/>
                <a:gd name="connsiteY226" fmla="*/ 1759221 h 4405856"/>
                <a:gd name="connsiteX227" fmla="*/ 3048249 w 5019257"/>
                <a:gd name="connsiteY227" fmla="*/ 1738811 h 4405856"/>
                <a:gd name="connsiteX228" fmla="*/ 3106532 w 5019257"/>
                <a:gd name="connsiteY228" fmla="*/ 1739037 h 4405856"/>
                <a:gd name="connsiteX229" fmla="*/ 3122635 w 5019257"/>
                <a:gd name="connsiteY229" fmla="*/ 1705927 h 4405856"/>
                <a:gd name="connsiteX230" fmla="*/ 3103811 w 5019257"/>
                <a:gd name="connsiteY230" fmla="*/ 1680300 h 4405856"/>
                <a:gd name="connsiteX231" fmla="*/ 3036683 w 5019257"/>
                <a:gd name="connsiteY231" fmla="*/ 1700257 h 4405856"/>
                <a:gd name="connsiteX232" fmla="*/ 3014911 w 5019257"/>
                <a:gd name="connsiteY232" fmla="*/ 1646736 h 4405856"/>
                <a:gd name="connsiteX233" fmla="*/ 3036229 w 5019257"/>
                <a:gd name="connsiteY233" fmla="*/ 1617026 h 4405856"/>
                <a:gd name="connsiteX234" fmla="*/ 2979759 w 5019257"/>
                <a:gd name="connsiteY234" fmla="*/ 1513612 h 4405856"/>
                <a:gd name="connsiteX235" fmla="*/ 2931228 w 5019257"/>
                <a:gd name="connsiteY235" fmla="*/ 1552393 h 4405856"/>
                <a:gd name="connsiteX236" fmla="*/ 2841873 w 5019257"/>
                <a:gd name="connsiteY236" fmla="*/ 1497737 h 4405856"/>
                <a:gd name="connsiteX237" fmla="*/ 2893807 w 5019257"/>
                <a:gd name="connsiteY237" fmla="*/ 1405208 h 4405856"/>
                <a:gd name="connsiteX238" fmla="*/ 2850945 w 5019257"/>
                <a:gd name="connsiteY238" fmla="*/ 1284105 h 4405856"/>
                <a:gd name="connsiteX239" fmla="*/ 2865686 w 5019257"/>
                <a:gd name="connsiteY239" fmla="*/ 1160053 h 4405856"/>
                <a:gd name="connsiteX240" fmla="*/ 2960936 w 5019257"/>
                <a:gd name="connsiteY240" fmla="*/ 1086348 h 4405856"/>
                <a:gd name="connsiteX241" fmla="*/ 3066165 w 5019257"/>
                <a:gd name="connsiteY241" fmla="*/ 1063896 h 4405856"/>
                <a:gd name="connsiteX242" fmla="*/ 3003118 w 5019257"/>
                <a:gd name="connsiteY242" fmla="*/ 974089 h 4405856"/>
                <a:gd name="connsiteX243" fmla="*/ 2985882 w 5019257"/>
                <a:gd name="connsiteY243" fmla="*/ 1018766 h 4405856"/>
                <a:gd name="connsiteX244" fmla="*/ 2942567 w 5019257"/>
                <a:gd name="connsiteY244" fmla="*/ 971595 h 4405856"/>
                <a:gd name="connsiteX245" fmla="*/ 2963885 w 5019257"/>
                <a:gd name="connsiteY245" fmla="*/ 886323 h 4405856"/>
                <a:gd name="connsiteX246" fmla="*/ 3036909 w 5019257"/>
                <a:gd name="connsiteY246" fmla="*/ 789032 h 4405856"/>
                <a:gd name="connsiteX247" fmla="*/ 3019900 w 5019257"/>
                <a:gd name="connsiteY247" fmla="*/ 682443 h 4405856"/>
                <a:gd name="connsiteX248" fmla="*/ 2848678 w 5019257"/>
                <a:gd name="connsiteY248" fmla="*/ 692194 h 4405856"/>
                <a:gd name="connsiteX249" fmla="*/ 2829400 w 5019257"/>
                <a:gd name="connsiteY249" fmla="*/ 734831 h 4405856"/>
                <a:gd name="connsiteX250" fmla="*/ 2797197 w 5019257"/>
                <a:gd name="connsiteY250" fmla="*/ 667248 h 4405856"/>
                <a:gd name="connsiteX251" fmla="*/ 2767487 w 5019257"/>
                <a:gd name="connsiteY251" fmla="*/ 707616 h 4405856"/>
                <a:gd name="connsiteX252" fmla="*/ 2581978 w 5019257"/>
                <a:gd name="connsiteY252" fmla="*/ 741180 h 4405856"/>
                <a:gd name="connsiteX0" fmla="*/ 2581978 w 5019257"/>
                <a:gd name="connsiteY0" fmla="*/ 741180 h 4405856"/>
                <a:gd name="connsiteX1" fmla="*/ 2255859 w 5019257"/>
                <a:gd name="connsiteY1" fmla="*/ 583337 h 4405856"/>
                <a:gd name="connsiteX2" fmla="*/ 2295771 w 5019257"/>
                <a:gd name="connsiteY2" fmla="*/ 433432 h 4405856"/>
                <a:gd name="connsiteX3" fmla="*/ 2241797 w 5019257"/>
                <a:gd name="connsiteY3" fmla="*/ 423907 h 4405856"/>
                <a:gd name="connsiteX4" fmla="*/ 2238622 w 5019257"/>
                <a:gd name="connsiteY4" fmla="*/ 395333 h 4405856"/>
                <a:gd name="connsiteX5" fmla="*/ 2283072 w 5019257"/>
                <a:gd name="connsiteY5" fmla="*/ 403270 h 4405856"/>
                <a:gd name="connsiteX6" fmla="*/ 2225922 w 5019257"/>
                <a:gd name="connsiteY6" fmla="*/ 315957 h 4405856"/>
                <a:gd name="connsiteX7" fmla="*/ 2237034 w 5019257"/>
                <a:gd name="connsiteY7" fmla="*/ 355645 h 4405856"/>
                <a:gd name="connsiteX8" fmla="*/ 2184646 w 5019257"/>
                <a:gd name="connsiteY8" fmla="*/ 320720 h 4405856"/>
                <a:gd name="connsiteX9" fmla="*/ 2205284 w 5019257"/>
                <a:gd name="connsiteY9" fmla="*/ 287383 h 4405856"/>
                <a:gd name="connsiteX10" fmla="*/ 2170359 w 5019257"/>
                <a:gd name="connsiteY10" fmla="*/ 225472 h 4405856"/>
                <a:gd name="connsiteX11" fmla="*/ 2203696 w 5019257"/>
                <a:gd name="connsiteY11" fmla="*/ 227061 h 4405856"/>
                <a:gd name="connsiteX12" fmla="*/ 2160834 w 5019257"/>
                <a:gd name="connsiteY12" fmla="*/ 133398 h 4405856"/>
                <a:gd name="connsiteX13" fmla="*/ 2135435 w 5019257"/>
                <a:gd name="connsiteY13" fmla="*/ 131810 h 4405856"/>
                <a:gd name="connsiteX14" fmla="*/ 2124322 w 5019257"/>
                <a:gd name="connsiteY14" fmla="*/ 84185 h 4405856"/>
                <a:gd name="connsiteX15" fmla="*/ 2156071 w 5019257"/>
                <a:gd name="connsiteY15" fmla="*/ 66723 h 4405856"/>
                <a:gd name="connsiteX16" fmla="*/ 2151309 w 5019257"/>
                <a:gd name="connsiteY16" fmla="*/ 23861 h 4405856"/>
                <a:gd name="connsiteX17" fmla="*/ 2092572 w 5019257"/>
                <a:gd name="connsiteY17" fmla="*/ 28624 h 4405856"/>
                <a:gd name="connsiteX18" fmla="*/ 1898897 w 5019257"/>
                <a:gd name="connsiteY18" fmla="*/ 127049 h 4405856"/>
                <a:gd name="connsiteX19" fmla="*/ 1863972 w 5019257"/>
                <a:gd name="connsiteY19" fmla="*/ 252462 h 4405856"/>
                <a:gd name="connsiteX20" fmla="*/ 1868734 w 5019257"/>
                <a:gd name="connsiteY20" fmla="*/ 288974 h 4405856"/>
                <a:gd name="connsiteX21" fmla="*/ 1840159 w 5019257"/>
                <a:gd name="connsiteY21" fmla="*/ 303261 h 4405856"/>
                <a:gd name="connsiteX22" fmla="*/ 1908421 w 5019257"/>
                <a:gd name="connsiteY22" fmla="*/ 482645 h 4405856"/>
                <a:gd name="connsiteX23" fmla="*/ 1821110 w 5019257"/>
                <a:gd name="connsiteY23" fmla="*/ 400099 h 4405856"/>
                <a:gd name="connsiteX24" fmla="*/ 1770309 w 5019257"/>
                <a:gd name="connsiteY24" fmla="*/ 366762 h 4405856"/>
                <a:gd name="connsiteX25" fmla="*/ 1741734 w 5019257"/>
                <a:gd name="connsiteY25" fmla="*/ 401687 h 4405856"/>
                <a:gd name="connsiteX26" fmla="*/ 1740147 w 5019257"/>
                <a:gd name="connsiteY26" fmla="*/ 515987 h 4405856"/>
                <a:gd name="connsiteX27" fmla="*/ 1754434 w 5019257"/>
                <a:gd name="connsiteY27" fmla="*/ 612820 h 4405856"/>
                <a:gd name="connsiteX28" fmla="*/ 1671884 w 5019257"/>
                <a:gd name="connsiteY28" fmla="*/ 620761 h 4405856"/>
                <a:gd name="connsiteX29" fmla="*/ 1695697 w 5019257"/>
                <a:gd name="connsiteY29" fmla="*/ 590598 h 4405856"/>
                <a:gd name="connsiteX30" fmla="*/ 1632197 w 5019257"/>
                <a:gd name="connsiteY30" fmla="*/ 547736 h 4405856"/>
                <a:gd name="connsiteX31" fmla="*/ 1590922 w 5019257"/>
                <a:gd name="connsiteY31" fmla="*/ 501699 h 4405856"/>
                <a:gd name="connsiteX32" fmla="*/ 1541709 w 5019257"/>
                <a:gd name="connsiteY32" fmla="*/ 512811 h 4405856"/>
                <a:gd name="connsiteX33" fmla="*/ 1570284 w 5019257"/>
                <a:gd name="connsiteY33" fmla="*/ 446136 h 4405856"/>
                <a:gd name="connsiteX34" fmla="*/ 1540121 w 5019257"/>
                <a:gd name="connsiteY34" fmla="*/ 481062 h 4405856"/>
                <a:gd name="connsiteX35" fmla="*/ 1506784 w 5019257"/>
                <a:gd name="connsiteY35" fmla="*/ 423911 h 4405856"/>
                <a:gd name="connsiteX36" fmla="*/ 1487734 w 5019257"/>
                <a:gd name="connsiteY36" fmla="*/ 417561 h 4405856"/>
                <a:gd name="connsiteX37" fmla="*/ 1486147 w 5019257"/>
                <a:gd name="connsiteY37" fmla="*/ 376287 h 4405856"/>
                <a:gd name="connsiteX38" fmla="*/ 1451222 w 5019257"/>
                <a:gd name="connsiteY38" fmla="*/ 273100 h 4405856"/>
                <a:gd name="connsiteX39" fmla="*/ 1411534 w 5019257"/>
                <a:gd name="connsiteY39" fmla="*/ 219123 h 4405856"/>
                <a:gd name="connsiteX40" fmla="*/ 1487735 w 5019257"/>
                <a:gd name="connsiteY40" fmla="*/ 282624 h 4405856"/>
                <a:gd name="connsiteX41" fmla="*/ 1546473 w 5019257"/>
                <a:gd name="connsiteY41" fmla="*/ 320723 h 4405856"/>
                <a:gd name="connsiteX42" fmla="*/ 1570284 w 5019257"/>
                <a:gd name="connsiteY42" fmla="*/ 281036 h 4405856"/>
                <a:gd name="connsiteX43" fmla="*/ 1589334 w 5019257"/>
                <a:gd name="connsiteY43" fmla="*/ 215949 h 4405856"/>
                <a:gd name="connsiteX44" fmla="*/ 1551234 w 5019257"/>
                <a:gd name="connsiteY44" fmla="*/ 185786 h 4405856"/>
                <a:gd name="connsiteX45" fmla="*/ 1578222 w 5019257"/>
                <a:gd name="connsiteY45" fmla="*/ 144511 h 4405856"/>
                <a:gd name="connsiteX46" fmla="*/ 1530597 w 5019257"/>
                <a:gd name="connsiteY46" fmla="*/ 50848 h 4405856"/>
                <a:gd name="connsiteX47" fmla="*/ 1513134 w 5019257"/>
                <a:gd name="connsiteY47" fmla="*/ 6399 h 4405856"/>
                <a:gd name="connsiteX48" fmla="*/ 1376609 w 5019257"/>
                <a:gd name="connsiteY48" fmla="*/ 120699 h 4405856"/>
                <a:gd name="connsiteX49" fmla="*/ 1314696 w 5019257"/>
                <a:gd name="connsiteY49" fmla="*/ 115936 h 4405856"/>
                <a:gd name="connsiteX50" fmla="*/ 1301997 w 5019257"/>
                <a:gd name="connsiteY50" fmla="*/ 57199 h 4405856"/>
                <a:gd name="connsiteX51" fmla="*/ 1216272 w 5019257"/>
                <a:gd name="connsiteY51" fmla="*/ 104824 h 4405856"/>
                <a:gd name="connsiteX52" fmla="*/ 1152772 w 5019257"/>
                <a:gd name="connsiteY52" fmla="*/ 139748 h 4405856"/>
                <a:gd name="connsiteX53" fmla="*/ 1057521 w 5019257"/>
                <a:gd name="connsiteY53" fmla="*/ 147686 h 4405856"/>
                <a:gd name="connsiteX54" fmla="*/ 1035297 w 5019257"/>
                <a:gd name="connsiteY54" fmla="*/ 177849 h 4405856"/>
                <a:gd name="connsiteX55" fmla="*/ 998784 w 5019257"/>
                <a:gd name="connsiteY55" fmla="*/ 201661 h 4405856"/>
                <a:gd name="connsiteX56" fmla="*/ 1033710 w 5019257"/>
                <a:gd name="connsiteY56" fmla="*/ 288974 h 4405856"/>
                <a:gd name="connsiteX57" fmla="*/ 901041 w 5019257"/>
                <a:gd name="connsiteY57" fmla="*/ 542516 h 4405856"/>
                <a:gd name="connsiteX58" fmla="*/ 847066 w 5019257"/>
                <a:gd name="connsiteY58" fmla="*/ 580843 h 4405856"/>
                <a:gd name="connsiteX59" fmla="*/ 918957 w 5019257"/>
                <a:gd name="connsiteY59" fmla="*/ 633231 h 4405856"/>
                <a:gd name="connsiteX60" fmla="*/ 881991 w 5019257"/>
                <a:gd name="connsiteY60" fmla="*/ 673825 h 4405856"/>
                <a:gd name="connsiteX61" fmla="*/ 899454 w 5019257"/>
                <a:gd name="connsiteY61" fmla="*/ 720316 h 4405856"/>
                <a:gd name="connsiteX62" fmla="*/ 830737 w 5019257"/>
                <a:gd name="connsiteY62" fmla="*/ 701719 h 4405856"/>
                <a:gd name="connsiteX63" fmla="*/ 775629 w 5019257"/>
                <a:gd name="connsiteY63" fmla="*/ 726665 h 4405856"/>
                <a:gd name="connsiteX64" fmla="*/ 708727 w 5019257"/>
                <a:gd name="connsiteY64" fmla="*/ 695143 h 4405856"/>
                <a:gd name="connsiteX65" fmla="*/ 710315 w 5019257"/>
                <a:gd name="connsiteY65" fmla="*/ 652734 h 4405856"/>
                <a:gd name="connsiteX66" fmla="*/ 598736 w 5019257"/>
                <a:gd name="connsiteY66" fmla="*/ 675412 h 4405856"/>
                <a:gd name="connsiteX67" fmla="*/ 588985 w 5019257"/>
                <a:gd name="connsiteY67" fmla="*/ 760457 h 4405856"/>
                <a:gd name="connsiteX68" fmla="*/ 509837 w 5019257"/>
                <a:gd name="connsiteY68" fmla="*/ 865236 h 4405856"/>
                <a:gd name="connsiteX69" fmla="*/ 424112 w 5019257"/>
                <a:gd name="connsiteY69" fmla="*/ 828724 h 4405856"/>
                <a:gd name="connsiteX70" fmla="*/ 398712 w 5019257"/>
                <a:gd name="connsiteY70" fmla="*/ 869999 h 4405856"/>
                <a:gd name="connsiteX71" fmla="*/ 333625 w 5019257"/>
                <a:gd name="connsiteY71" fmla="*/ 812848 h 4405856"/>
                <a:gd name="connsiteX72" fmla="*/ 308226 w 5019257"/>
                <a:gd name="connsiteY72" fmla="*/ 881111 h 4405856"/>
                <a:gd name="connsiteX73" fmla="*/ 249488 w 5019257"/>
                <a:gd name="connsiteY73" fmla="*/ 873173 h 4405856"/>
                <a:gd name="connsiteX74" fmla="*/ 209800 w 5019257"/>
                <a:gd name="connsiteY74" fmla="*/ 787449 h 4405856"/>
                <a:gd name="connsiteX75" fmla="*/ 28826 w 5019257"/>
                <a:gd name="connsiteY75" fmla="*/ 917623 h 4405856"/>
                <a:gd name="connsiteX76" fmla="*/ 30414 w 5019257"/>
                <a:gd name="connsiteY76" fmla="*/ 970011 h 4405856"/>
                <a:gd name="connsiteX77" fmla="*/ 14539 w 5019257"/>
                <a:gd name="connsiteY77" fmla="*/ 996999 h 4405856"/>
                <a:gd name="connsiteX78" fmla="*/ 41526 w 5019257"/>
                <a:gd name="connsiteY78" fmla="*/ 1022399 h 4405856"/>
                <a:gd name="connsiteX79" fmla="*/ 11364 w 5019257"/>
                <a:gd name="connsiteY79" fmla="*/ 1043037 h 4405856"/>
                <a:gd name="connsiteX80" fmla="*/ 171702 w 5019257"/>
                <a:gd name="connsiteY80" fmla="*/ 1135111 h 4405856"/>
                <a:gd name="connsiteX81" fmla="*/ 162178 w 5019257"/>
                <a:gd name="connsiteY81" fmla="*/ 1263698 h 4405856"/>
                <a:gd name="connsiteX82" fmla="*/ 219328 w 5019257"/>
                <a:gd name="connsiteY82" fmla="*/ 1289099 h 4405856"/>
                <a:gd name="connsiteX83" fmla="*/ 206629 w 5019257"/>
                <a:gd name="connsiteY83" fmla="*/ 1354186 h 4405856"/>
                <a:gd name="connsiteX84" fmla="*/ 271716 w 5019257"/>
                <a:gd name="connsiteY84" fmla="*/ 1362124 h 4405856"/>
                <a:gd name="connsiteX85" fmla="*/ 323191 w 5019257"/>
                <a:gd name="connsiteY85" fmla="*/ 1394776 h 4405856"/>
                <a:gd name="connsiteX86" fmla="*/ 232028 w 5019257"/>
                <a:gd name="connsiteY86" fmla="*/ 1622474 h 4405856"/>
                <a:gd name="connsiteX87" fmla="*/ 181228 w 5019257"/>
                <a:gd name="connsiteY87" fmla="*/ 1687561 h 4405856"/>
                <a:gd name="connsiteX88" fmla="*/ 176465 w 5019257"/>
                <a:gd name="connsiteY88" fmla="*/ 1743123 h 4405856"/>
                <a:gd name="connsiteX89" fmla="*/ 143128 w 5019257"/>
                <a:gd name="connsiteY89" fmla="*/ 1738361 h 4405856"/>
                <a:gd name="connsiteX90" fmla="*/ 144716 w 5019257"/>
                <a:gd name="connsiteY90" fmla="*/ 1798686 h 4405856"/>
                <a:gd name="connsiteX91" fmla="*/ 66928 w 5019257"/>
                <a:gd name="connsiteY91" fmla="*/ 1636761 h 4405856"/>
                <a:gd name="connsiteX92" fmla="*/ 17715 w 5019257"/>
                <a:gd name="connsiteY92" fmla="*/ 1633586 h 4405856"/>
                <a:gd name="connsiteX93" fmla="*/ 43116 w 5019257"/>
                <a:gd name="connsiteY93" fmla="*/ 1670099 h 4405856"/>
                <a:gd name="connsiteX94" fmla="*/ 1840 w 5019257"/>
                <a:gd name="connsiteY94" fmla="*/ 1690737 h 4405856"/>
                <a:gd name="connsiteX95" fmla="*/ 60577 w 5019257"/>
                <a:gd name="connsiteY95" fmla="*/ 1873298 h 4405856"/>
                <a:gd name="connsiteX96" fmla="*/ 344962 w 5019257"/>
                <a:gd name="connsiteY96" fmla="*/ 1923414 h 4405856"/>
                <a:gd name="connsiteX97" fmla="*/ 215015 w 5019257"/>
                <a:gd name="connsiteY97" fmla="*/ 2239100 h 4405856"/>
                <a:gd name="connsiteX98" fmla="*/ 202542 w 5019257"/>
                <a:gd name="connsiteY98" fmla="*/ 2428239 h 4405856"/>
                <a:gd name="connsiteX99" fmla="*/ 883125 w 5019257"/>
                <a:gd name="connsiteY99" fmla="*/ 2440939 h 4405856"/>
                <a:gd name="connsiteX100" fmla="*/ 919411 w 5019257"/>
                <a:gd name="connsiteY100" fmla="*/ 2557053 h 4405856"/>
                <a:gd name="connsiteX101" fmla="*/ 941182 w 5019257"/>
                <a:gd name="connsiteY101" fmla="*/ 2622368 h 4405856"/>
                <a:gd name="connsiteX102" fmla="*/ 948440 w 5019257"/>
                <a:gd name="connsiteY102" fmla="*/ 2644139 h 4405856"/>
                <a:gd name="connsiteX103" fmla="*/ 970211 w 5019257"/>
                <a:gd name="connsiteY103" fmla="*/ 2687682 h 4405856"/>
                <a:gd name="connsiteX104" fmla="*/ 991982 w 5019257"/>
                <a:gd name="connsiteY104" fmla="*/ 2738482 h 4405856"/>
                <a:gd name="connsiteX105" fmla="*/ 999240 w 5019257"/>
                <a:gd name="connsiteY105" fmla="*/ 2767511 h 4405856"/>
                <a:gd name="connsiteX106" fmla="*/ 1035525 w 5019257"/>
                <a:gd name="connsiteY106" fmla="*/ 2818311 h 4405856"/>
                <a:gd name="connsiteX107" fmla="*/ 1057297 w 5019257"/>
                <a:gd name="connsiteY107" fmla="*/ 2876368 h 4405856"/>
                <a:gd name="connsiteX108" fmla="*/ 1079068 w 5019257"/>
                <a:gd name="connsiteY108" fmla="*/ 2898139 h 4405856"/>
                <a:gd name="connsiteX109" fmla="*/ 1115354 w 5019257"/>
                <a:gd name="connsiteY109" fmla="*/ 2970711 h 4405856"/>
                <a:gd name="connsiteX110" fmla="*/ 1151640 w 5019257"/>
                <a:gd name="connsiteY110" fmla="*/ 3021511 h 4405856"/>
                <a:gd name="connsiteX111" fmla="*/ 1158897 w 5019257"/>
                <a:gd name="connsiteY111" fmla="*/ 3043282 h 4405856"/>
                <a:gd name="connsiteX112" fmla="*/ 1209697 w 5019257"/>
                <a:gd name="connsiteY112" fmla="*/ 3108596 h 4405856"/>
                <a:gd name="connsiteX113" fmla="*/ 1238725 w 5019257"/>
                <a:gd name="connsiteY113" fmla="*/ 3173911 h 4405856"/>
                <a:gd name="connsiteX114" fmla="*/ 1260497 w 5019257"/>
                <a:gd name="connsiteY114" fmla="*/ 3202939 h 4405856"/>
                <a:gd name="connsiteX115" fmla="*/ 1275011 w 5019257"/>
                <a:gd name="connsiteY115" fmla="*/ 3260996 h 4405856"/>
                <a:gd name="connsiteX116" fmla="*/ 1282268 w 5019257"/>
                <a:gd name="connsiteY116" fmla="*/ 3282768 h 4405856"/>
                <a:gd name="connsiteX117" fmla="*/ 1289525 w 5019257"/>
                <a:gd name="connsiteY117" fmla="*/ 3311796 h 4405856"/>
                <a:gd name="connsiteX118" fmla="*/ 1296782 w 5019257"/>
                <a:gd name="connsiteY118" fmla="*/ 3377111 h 4405856"/>
                <a:gd name="connsiteX119" fmla="*/ 1318554 w 5019257"/>
                <a:gd name="connsiteY119" fmla="*/ 3435168 h 4405856"/>
                <a:gd name="connsiteX120" fmla="*/ 1347582 w 5019257"/>
                <a:gd name="connsiteY120" fmla="*/ 3478711 h 4405856"/>
                <a:gd name="connsiteX121" fmla="*/ 1376611 w 5019257"/>
                <a:gd name="connsiteY121" fmla="*/ 3529511 h 4405856"/>
                <a:gd name="connsiteX122" fmla="*/ 1405640 w 5019257"/>
                <a:gd name="connsiteY122" fmla="*/ 3551282 h 4405856"/>
                <a:gd name="connsiteX123" fmla="*/ 1449182 w 5019257"/>
                <a:gd name="connsiteY123" fmla="*/ 3594825 h 4405856"/>
                <a:gd name="connsiteX124" fmla="*/ 1478211 w 5019257"/>
                <a:gd name="connsiteY124" fmla="*/ 3616596 h 4405856"/>
                <a:gd name="connsiteX125" fmla="*/ 1514497 w 5019257"/>
                <a:gd name="connsiteY125" fmla="*/ 3660139 h 4405856"/>
                <a:gd name="connsiteX126" fmla="*/ 1543525 w 5019257"/>
                <a:gd name="connsiteY126" fmla="*/ 3681911 h 4405856"/>
                <a:gd name="connsiteX127" fmla="*/ 1616097 w 5019257"/>
                <a:gd name="connsiteY127" fmla="*/ 3747225 h 4405856"/>
                <a:gd name="connsiteX128" fmla="*/ 1652382 w 5019257"/>
                <a:gd name="connsiteY128" fmla="*/ 3790768 h 4405856"/>
                <a:gd name="connsiteX129" fmla="*/ 1674154 w 5019257"/>
                <a:gd name="connsiteY129" fmla="*/ 3805282 h 4405856"/>
                <a:gd name="connsiteX130" fmla="*/ 1710440 w 5019257"/>
                <a:gd name="connsiteY130" fmla="*/ 3848825 h 4405856"/>
                <a:gd name="connsiteX131" fmla="*/ 1739468 w 5019257"/>
                <a:gd name="connsiteY131" fmla="*/ 3870596 h 4405856"/>
                <a:gd name="connsiteX132" fmla="*/ 1833811 w 5019257"/>
                <a:gd name="connsiteY132" fmla="*/ 3914139 h 4405856"/>
                <a:gd name="connsiteX133" fmla="*/ 2283754 w 5019257"/>
                <a:gd name="connsiteY133" fmla="*/ 3899625 h 4405856"/>
                <a:gd name="connsiteX134" fmla="*/ 2334554 w 5019257"/>
                <a:gd name="connsiteY134" fmla="*/ 3885111 h 4405856"/>
                <a:gd name="connsiteX135" fmla="*/ 2421640 w 5019257"/>
                <a:gd name="connsiteY135" fmla="*/ 3877853 h 4405856"/>
                <a:gd name="connsiteX136" fmla="*/ 2501468 w 5019257"/>
                <a:gd name="connsiteY136" fmla="*/ 3863339 h 4405856"/>
                <a:gd name="connsiteX137" fmla="*/ 2559525 w 5019257"/>
                <a:gd name="connsiteY137" fmla="*/ 3856082 h 4405856"/>
                <a:gd name="connsiteX138" fmla="*/ 2588554 w 5019257"/>
                <a:gd name="connsiteY138" fmla="*/ 3841568 h 4405856"/>
                <a:gd name="connsiteX139" fmla="*/ 2653868 w 5019257"/>
                <a:gd name="connsiteY139" fmla="*/ 3819796 h 4405856"/>
                <a:gd name="connsiteX140" fmla="*/ 2690154 w 5019257"/>
                <a:gd name="connsiteY140" fmla="*/ 3805282 h 4405856"/>
                <a:gd name="connsiteX141" fmla="*/ 2791754 w 5019257"/>
                <a:gd name="connsiteY141" fmla="*/ 3790768 h 4405856"/>
                <a:gd name="connsiteX142" fmla="*/ 2820782 w 5019257"/>
                <a:gd name="connsiteY142" fmla="*/ 3783511 h 4405856"/>
                <a:gd name="connsiteX143" fmla="*/ 3441268 w 5019257"/>
                <a:gd name="connsiteY143" fmla="*/ 4130265 h 4405856"/>
                <a:gd name="connsiteX144" fmla="*/ 3527672 w 5019257"/>
                <a:gd name="connsiteY144" fmla="*/ 4316455 h 4405856"/>
                <a:gd name="connsiteX145" fmla="*/ 3587997 w 5019257"/>
                <a:gd name="connsiteY145" fmla="*/ 4375193 h 4405856"/>
                <a:gd name="connsiteX146" fmla="*/ 3599109 w 5019257"/>
                <a:gd name="connsiteY146" fmla="*/ 4345030 h 4405856"/>
                <a:gd name="connsiteX147" fmla="*/ 3645147 w 5019257"/>
                <a:gd name="connsiteY147" fmla="*/ 4318042 h 4405856"/>
                <a:gd name="connsiteX148" fmla="*/ 3695947 w 5019257"/>
                <a:gd name="connsiteY148" fmla="*/ 4391068 h 4405856"/>
                <a:gd name="connsiteX149" fmla="*/ 3745160 w 5019257"/>
                <a:gd name="connsiteY149" fmla="*/ 4394243 h 4405856"/>
                <a:gd name="connsiteX150" fmla="*/ 3700709 w 5019257"/>
                <a:gd name="connsiteY150" fmla="*/ 4300581 h 4405856"/>
                <a:gd name="connsiteX151" fmla="*/ 3657847 w 5019257"/>
                <a:gd name="connsiteY151" fmla="*/ 4232318 h 4405856"/>
                <a:gd name="connsiteX152" fmla="*/ 3700710 w 5019257"/>
                <a:gd name="connsiteY152" fmla="*/ 4216442 h 4405856"/>
                <a:gd name="connsiteX153" fmla="*/ 3681659 w 5019257"/>
                <a:gd name="connsiteY153" fmla="*/ 4175168 h 4405856"/>
                <a:gd name="connsiteX154" fmla="*/ 3734047 w 5019257"/>
                <a:gd name="connsiteY154" fmla="*/ 4184693 h 4405856"/>
                <a:gd name="connsiteX155" fmla="*/ 3713410 w 5019257"/>
                <a:gd name="connsiteY155" fmla="*/ 4151355 h 4405856"/>
                <a:gd name="connsiteX156" fmla="*/ 3734729 w 5019257"/>
                <a:gd name="connsiteY156" fmla="*/ 4134801 h 4405856"/>
                <a:gd name="connsiteX157" fmla="*/ 3855832 w 5019257"/>
                <a:gd name="connsiteY157" fmla="*/ 4220074 h 4405856"/>
                <a:gd name="connsiteX158" fmla="*/ 3891209 w 5019257"/>
                <a:gd name="connsiteY158" fmla="*/ 4206917 h 4405856"/>
                <a:gd name="connsiteX159" fmla="*/ 3943596 w 5019257"/>
                <a:gd name="connsiteY159" fmla="*/ 4272006 h 4405856"/>
                <a:gd name="connsiteX160" fmla="*/ 3964234 w 5019257"/>
                <a:gd name="connsiteY160" fmla="*/ 4330743 h 4405856"/>
                <a:gd name="connsiteX161" fmla="*/ 4072184 w 5019257"/>
                <a:gd name="connsiteY161" fmla="*/ 4349792 h 4405856"/>
                <a:gd name="connsiteX162" fmla="*/ 4011860 w 5019257"/>
                <a:gd name="connsiteY162" fmla="*/ 4283117 h 4405856"/>
                <a:gd name="connsiteX163" fmla="*/ 4008684 w 5019257"/>
                <a:gd name="connsiteY163" fmla="*/ 4214855 h 4405856"/>
                <a:gd name="connsiteX164" fmla="*/ 4062659 w 5019257"/>
                <a:gd name="connsiteY164" fmla="*/ 4270418 h 4405856"/>
                <a:gd name="connsiteX165" fmla="*/ 4111872 w 5019257"/>
                <a:gd name="connsiteY165" fmla="*/ 4275180 h 4405856"/>
                <a:gd name="connsiteX166" fmla="*/ 4105522 w 5019257"/>
                <a:gd name="connsiteY166" fmla="*/ 4225968 h 4405856"/>
                <a:gd name="connsiteX167" fmla="*/ 4165847 w 5019257"/>
                <a:gd name="connsiteY167" fmla="*/ 4230730 h 4405856"/>
                <a:gd name="connsiteX168" fmla="*/ 4227759 w 5019257"/>
                <a:gd name="connsiteY168" fmla="*/ 4273592 h 4405856"/>
                <a:gd name="connsiteX169" fmla="*/ 4259509 w 5019257"/>
                <a:gd name="connsiteY169" fmla="*/ 4260893 h 4405856"/>
                <a:gd name="connsiteX170" fmla="*/ 4253160 w 5019257"/>
                <a:gd name="connsiteY170" fmla="*/ 4225968 h 4405856"/>
                <a:gd name="connsiteX171" fmla="*/ 4294435 w 5019257"/>
                <a:gd name="connsiteY171" fmla="*/ 4202156 h 4405856"/>
                <a:gd name="connsiteX172" fmla="*/ 4378572 w 5019257"/>
                <a:gd name="connsiteY172" fmla="*/ 4259306 h 4405856"/>
                <a:gd name="connsiteX173" fmla="*/ 4396035 w 5019257"/>
                <a:gd name="connsiteY173" fmla="*/ 4157708 h 4405856"/>
                <a:gd name="connsiteX174" fmla="*/ 4370635 w 5019257"/>
                <a:gd name="connsiteY174" fmla="*/ 4135482 h 4405856"/>
                <a:gd name="connsiteX175" fmla="*/ 4297609 w 5019257"/>
                <a:gd name="connsiteY175" fmla="*/ 4092619 h 4405856"/>
                <a:gd name="connsiteX176" fmla="*/ 4319834 w 5019257"/>
                <a:gd name="connsiteY176" fmla="*/ 4067220 h 4405856"/>
                <a:gd name="connsiteX177" fmla="*/ 4340472 w 5019257"/>
                <a:gd name="connsiteY177" fmla="*/ 4044994 h 4405856"/>
                <a:gd name="connsiteX178" fmla="*/ 4394447 w 5019257"/>
                <a:gd name="connsiteY178" fmla="*/ 4076745 h 4405856"/>
                <a:gd name="connsiteX179" fmla="*/ 4400797 w 5019257"/>
                <a:gd name="connsiteY179" fmla="*/ 4032295 h 4405856"/>
                <a:gd name="connsiteX180" fmla="*/ 4345234 w 5019257"/>
                <a:gd name="connsiteY180" fmla="*/ 4008482 h 4405856"/>
                <a:gd name="connsiteX181" fmla="*/ 4343647 w 5019257"/>
                <a:gd name="connsiteY181" fmla="*/ 3998958 h 4405856"/>
                <a:gd name="connsiteX182" fmla="*/ 4330946 w 5019257"/>
                <a:gd name="connsiteY182" fmla="*/ 3960859 h 4405856"/>
                <a:gd name="connsiteX183" fmla="*/ 4337296 w 5019257"/>
                <a:gd name="connsiteY183" fmla="*/ 3913233 h 4405856"/>
                <a:gd name="connsiteX184" fmla="*/ 4348409 w 5019257"/>
                <a:gd name="connsiteY184" fmla="*/ 3857670 h 4405856"/>
                <a:gd name="connsiteX185" fmla="*/ 4310309 w 5019257"/>
                <a:gd name="connsiteY185" fmla="*/ 3827508 h 4405856"/>
                <a:gd name="connsiteX186" fmla="*/ 4343646 w 5019257"/>
                <a:gd name="connsiteY186" fmla="*/ 3817983 h 4405856"/>
                <a:gd name="connsiteX187" fmla="*/ 4321421 w 5019257"/>
                <a:gd name="connsiteY187" fmla="*/ 3781470 h 4405856"/>
                <a:gd name="connsiteX188" fmla="*/ 4359522 w 5019257"/>
                <a:gd name="connsiteY188" fmla="*/ 3776709 h 4405856"/>
                <a:gd name="connsiteX189" fmla="*/ 4365871 w 5019257"/>
                <a:gd name="connsiteY189" fmla="*/ 3743370 h 4405856"/>
                <a:gd name="connsiteX190" fmla="*/ 4427785 w 5019257"/>
                <a:gd name="connsiteY190" fmla="*/ 3752897 h 4405856"/>
                <a:gd name="connsiteX191" fmla="*/ 4460898 w 5019257"/>
                <a:gd name="connsiteY191" fmla="*/ 3768089 h 4405856"/>
                <a:gd name="connsiteX192" fmla="*/ 4427105 w 5019257"/>
                <a:gd name="connsiteY192" fmla="*/ 3809137 h 4405856"/>
                <a:gd name="connsiteX193" fmla="*/ 4466113 w 5019257"/>
                <a:gd name="connsiteY193" fmla="*/ 3916633 h 4405856"/>
                <a:gd name="connsiteX194" fmla="*/ 4518500 w 5019257"/>
                <a:gd name="connsiteY194" fmla="*/ 3947931 h 4405856"/>
                <a:gd name="connsiteX195" fmla="*/ 4570434 w 5019257"/>
                <a:gd name="connsiteY195" fmla="*/ 3905749 h 4405856"/>
                <a:gd name="connsiteX196" fmla="*/ 4656159 w 5019257"/>
                <a:gd name="connsiteY196" fmla="*/ 3857216 h 4405856"/>
                <a:gd name="connsiteX197" fmla="*/ 4638923 w 5019257"/>
                <a:gd name="connsiteY197" fmla="*/ 3768315 h 4405856"/>
                <a:gd name="connsiteX198" fmla="*/ 4716257 w 5019257"/>
                <a:gd name="connsiteY198" fmla="*/ 3635646 h 4405856"/>
                <a:gd name="connsiteX199" fmla="*/ 5008811 w 5019257"/>
                <a:gd name="connsiteY199" fmla="*/ 3302498 h 4405856"/>
                <a:gd name="connsiteX200" fmla="*/ 4927394 w 5019257"/>
                <a:gd name="connsiteY200" fmla="*/ 3293426 h 4405856"/>
                <a:gd name="connsiteX201" fmla="*/ 4931931 w 5019257"/>
                <a:gd name="connsiteY201" fmla="*/ 3201578 h 4405856"/>
                <a:gd name="connsiteX202" fmla="*/ 4882944 w 5019257"/>
                <a:gd name="connsiteY202" fmla="*/ 3176406 h 4405856"/>
                <a:gd name="connsiteX203" fmla="*/ 4798807 w 5019257"/>
                <a:gd name="connsiteY203" fmla="*/ 3207928 h 4405856"/>
                <a:gd name="connsiteX204" fmla="*/ 4762068 w 5019257"/>
                <a:gd name="connsiteY204" fmla="*/ 3171643 h 4405856"/>
                <a:gd name="connsiteX205" fmla="*/ 4806745 w 5019257"/>
                <a:gd name="connsiteY205" fmla="*/ 3148738 h 4405856"/>
                <a:gd name="connsiteX206" fmla="*/ 4677478 w 5019257"/>
                <a:gd name="connsiteY206" fmla="*/ 2935559 h 4405856"/>
                <a:gd name="connsiteX207" fmla="*/ 4692444 w 5019257"/>
                <a:gd name="connsiteY207" fmla="*/ 2905396 h 4405856"/>
                <a:gd name="connsiteX208" fmla="*/ 4668859 w 5019257"/>
                <a:gd name="connsiteY208" fmla="*/ 2789736 h 4405856"/>
                <a:gd name="connsiteX209" fmla="*/ 4510110 w 5019257"/>
                <a:gd name="connsiteY209" fmla="*/ 2778850 h 4405856"/>
                <a:gd name="connsiteX210" fmla="*/ 4476772 w 5019257"/>
                <a:gd name="connsiteY210" fmla="*/ 2827608 h 4405856"/>
                <a:gd name="connsiteX211" fmla="*/ 4387872 w 5019257"/>
                <a:gd name="connsiteY211" fmla="*/ 2842124 h 4405856"/>
                <a:gd name="connsiteX212" fmla="*/ 4394222 w 5019257"/>
                <a:gd name="connsiteY212" fmla="*/ 2820125 h 4405856"/>
                <a:gd name="connsiteX213" fmla="*/ 4340700 w 5019257"/>
                <a:gd name="connsiteY213" fmla="*/ 2804024 h 4405856"/>
                <a:gd name="connsiteX214" fmla="*/ 4315981 w 5019257"/>
                <a:gd name="connsiteY214" fmla="*/ 2638923 h 4405856"/>
                <a:gd name="connsiteX215" fmla="*/ 4035674 w 5019257"/>
                <a:gd name="connsiteY215" fmla="*/ 2572248 h 4405856"/>
                <a:gd name="connsiteX216" fmla="*/ 3899375 w 5019257"/>
                <a:gd name="connsiteY216" fmla="*/ 2615564 h 4405856"/>
                <a:gd name="connsiteX217" fmla="*/ 3767386 w 5019257"/>
                <a:gd name="connsiteY217" fmla="*/ 2608080 h 4405856"/>
                <a:gd name="connsiteX218" fmla="*/ 3634943 w 5019257"/>
                <a:gd name="connsiteY218" fmla="*/ 2497182 h 4405856"/>
                <a:gd name="connsiteX219" fmla="*/ 3421765 w 5019257"/>
                <a:gd name="connsiteY219" fmla="*/ 2193969 h 4405856"/>
                <a:gd name="connsiteX220" fmla="*/ 3023303 w 5019257"/>
                <a:gd name="connsiteY220" fmla="*/ 2054496 h 4405856"/>
                <a:gd name="connsiteX221" fmla="*/ 2786765 w 5019257"/>
                <a:gd name="connsiteY221" fmla="*/ 1741532 h 4405856"/>
                <a:gd name="connsiteX222" fmla="*/ 2820556 w 5019257"/>
                <a:gd name="connsiteY222" fmla="*/ 1716586 h 4405856"/>
                <a:gd name="connsiteX223" fmla="*/ 2880200 w 5019257"/>
                <a:gd name="connsiteY223" fmla="*/ 1799589 h 4405856"/>
                <a:gd name="connsiteX224" fmla="*/ 2900384 w 5019257"/>
                <a:gd name="connsiteY224" fmla="*/ 1782126 h 4405856"/>
                <a:gd name="connsiteX225" fmla="*/ 2943474 w 5019257"/>
                <a:gd name="connsiteY225" fmla="*/ 1812970 h 4405856"/>
                <a:gd name="connsiteX226" fmla="*/ 3032147 w 5019257"/>
                <a:gd name="connsiteY226" fmla="*/ 1759221 h 4405856"/>
                <a:gd name="connsiteX227" fmla="*/ 3048249 w 5019257"/>
                <a:gd name="connsiteY227" fmla="*/ 1738811 h 4405856"/>
                <a:gd name="connsiteX228" fmla="*/ 3106532 w 5019257"/>
                <a:gd name="connsiteY228" fmla="*/ 1739037 h 4405856"/>
                <a:gd name="connsiteX229" fmla="*/ 3122635 w 5019257"/>
                <a:gd name="connsiteY229" fmla="*/ 1705927 h 4405856"/>
                <a:gd name="connsiteX230" fmla="*/ 3103811 w 5019257"/>
                <a:gd name="connsiteY230" fmla="*/ 1680300 h 4405856"/>
                <a:gd name="connsiteX231" fmla="*/ 3036683 w 5019257"/>
                <a:gd name="connsiteY231" fmla="*/ 1700257 h 4405856"/>
                <a:gd name="connsiteX232" fmla="*/ 3014911 w 5019257"/>
                <a:gd name="connsiteY232" fmla="*/ 1646736 h 4405856"/>
                <a:gd name="connsiteX233" fmla="*/ 3036229 w 5019257"/>
                <a:gd name="connsiteY233" fmla="*/ 1617026 h 4405856"/>
                <a:gd name="connsiteX234" fmla="*/ 2979759 w 5019257"/>
                <a:gd name="connsiteY234" fmla="*/ 1513612 h 4405856"/>
                <a:gd name="connsiteX235" fmla="*/ 2931228 w 5019257"/>
                <a:gd name="connsiteY235" fmla="*/ 1552393 h 4405856"/>
                <a:gd name="connsiteX236" fmla="*/ 2841873 w 5019257"/>
                <a:gd name="connsiteY236" fmla="*/ 1497737 h 4405856"/>
                <a:gd name="connsiteX237" fmla="*/ 2893807 w 5019257"/>
                <a:gd name="connsiteY237" fmla="*/ 1405208 h 4405856"/>
                <a:gd name="connsiteX238" fmla="*/ 2850945 w 5019257"/>
                <a:gd name="connsiteY238" fmla="*/ 1284105 h 4405856"/>
                <a:gd name="connsiteX239" fmla="*/ 2865686 w 5019257"/>
                <a:gd name="connsiteY239" fmla="*/ 1160053 h 4405856"/>
                <a:gd name="connsiteX240" fmla="*/ 2960936 w 5019257"/>
                <a:gd name="connsiteY240" fmla="*/ 1086348 h 4405856"/>
                <a:gd name="connsiteX241" fmla="*/ 3066165 w 5019257"/>
                <a:gd name="connsiteY241" fmla="*/ 1063896 h 4405856"/>
                <a:gd name="connsiteX242" fmla="*/ 3003118 w 5019257"/>
                <a:gd name="connsiteY242" fmla="*/ 974089 h 4405856"/>
                <a:gd name="connsiteX243" fmla="*/ 2985882 w 5019257"/>
                <a:gd name="connsiteY243" fmla="*/ 1018766 h 4405856"/>
                <a:gd name="connsiteX244" fmla="*/ 2942567 w 5019257"/>
                <a:gd name="connsiteY244" fmla="*/ 971595 h 4405856"/>
                <a:gd name="connsiteX245" fmla="*/ 2963885 w 5019257"/>
                <a:gd name="connsiteY245" fmla="*/ 886323 h 4405856"/>
                <a:gd name="connsiteX246" fmla="*/ 3036909 w 5019257"/>
                <a:gd name="connsiteY246" fmla="*/ 789032 h 4405856"/>
                <a:gd name="connsiteX247" fmla="*/ 3019900 w 5019257"/>
                <a:gd name="connsiteY247" fmla="*/ 682443 h 4405856"/>
                <a:gd name="connsiteX248" fmla="*/ 2848678 w 5019257"/>
                <a:gd name="connsiteY248" fmla="*/ 692194 h 4405856"/>
                <a:gd name="connsiteX249" fmla="*/ 2829400 w 5019257"/>
                <a:gd name="connsiteY249" fmla="*/ 734831 h 4405856"/>
                <a:gd name="connsiteX250" fmla="*/ 2797197 w 5019257"/>
                <a:gd name="connsiteY250" fmla="*/ 667248 h 4405856"/>
                <a:gd name="connsiteX251" fmla="*/ 2767487 w 5019257"/>
                <a:gd name="connsiteY251" fmla="*/ 707616 h 4405856"/>
                <a:gd name="connsiteX252" fmla="*/ 2581978 w 5019257"/>
                <a:gd name="connsiteY252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13560 w 5017802"/>
                <a:gd name="connsiteY97" fmla="*/ 2239100 h 4405856"/>
                <a:gd name="connsiteX98" fmla="*/ 201087 w 5017802"/>
                <a:gd name="connsiteY98" fmla="*/ 2428239 h 4405856"/>
                <a:gd name="connsiteX99" fmla="*/ 881670 w 5017802"/>
                <a:gd name="connsiteY99" fmla="*/ 2440939 h 4405856"/>
                <a:gd name="connsiteX100" fmla="*/ 917956 w 5017802"/>
                <a:gd name="connsiteY100" fmla="*/ 2557053 h 4405856"/>
                <a:gd name="connsiteX101" fmla="*/ 939727 w 5017802"/>
                <a:gd name="connsiteY101" fmla="*/ 2622368 h 4405856"/>
                <a:gd name="connsiteX102" fmla="*/ 946985 w 5017802"/>
                <a:gd name="connsiteY102" fmla="*/ 2644139 h 4405856"/>
                <a:gd name="connsiteX103" fmla="*/ 968756 w 5017802"/>
                <a:gd name="connsiteY103" fmla="*/ 2687682 h 4405856"/>
                <a:gd name="connsiteX104" fmla="*/ 990527 w 5017802"/>
                <a:gd name="connsiteY104" fmla="*/ 2738482 h 4405856"/>
                <a:gd name="connsiteX105" fmla="*/ 997785 w 5017802"/>
                <a:gd name="connsiteY105" fmla="*/ 2767511 h 4405856"/>
                <a:gd name="connsiteX106" fmla="*/ 1034070 w 5017802"/>
                <a:gd name="connsiteY106" fmla="*/ 2818311 h 4405856"/>
                <a:gd name="connsiteX107" fmla="*/ 1055842 w 5017802"/>
                <a:gd name="connsiteY107" fmla="*/ 2876368 h 4405856"/>
                <a:gd name="connsiteX108" fmla="*/ 1077613 w 5017802"/>
                <a:gd name="connsiteY108" fmla="*/ 2898139 h 4405856"/>
                <a:gd name="connsiteX109" fmla="*/ 1113899 w 5017802"/>
                <a:gd name="connsiteY109" fmla="*/ 2970711 h 4405856"/>
                <a:gd name="connsiteX110" fmla="*/ 1150185 w 5017802"/>
                <a:gd name="connsiteY110" fmla="*/ 3021511 h 4405856"/>
                <a:gd name="connsiteX111" fmla="*/ 1157442 w 5017802"/>
                <a:gd name="connsiteY111" fmla="*/ 3043282 h 4405856"/>
                <a:gd name="connsiteX112" fmla="*/ 1208242 w 5017802"/>
                <a:gd name="connsiteY112" fmla="*/ 3108596 h 4405856"/>
                <a:gd name="connsiteX113" fmla="*/ 1237270 w 5017802"/>
                <a:gd name="connsiteY113" fmla="*/ 3173911 h 4405856"/>
                <a:gd name="connsiteX114" fmla="*/ 1259042 w 5017802"/>
                <a:gd name="connsiteY114" fmla="*/ 3202939 h 4405856"/>
                <a:gd name="connsiteX115" fmla="*/ 1273556 w 5017802"/>
                <a:gd name="connsiteY115" fmla="*/ 3260996 h 4405856"/>
                <a:gd name="connsiteX116" fmla="*/ 1280813 w 5017802"/>
                <a:gd name="connsiteY116" fmla="*/ 3282768 h 4405856"/>
                <a:gd name="connsiteX117" fmla="*/ 1288070 w 5017802"/>
                <a:gd name="connsiteY117" fmla="*/ 3311796 h 4405856"/>
                <a:gd name="connsiteX118" fmla="*/ 1295327 w 5017802"/>
                <a:gd name="connsiteY118" fmla="*/ 3377111 h 4405856"/>
                <a:gd name="connsiteX119" fmla="*/ 1317099 w 5017802"/>
                <a:gd name="connsiteY119" fmla="*/ 3435168 h 4405856"/>
                <a:gd name="connsiteX120" fmla="*/ 1346127 w 5017802"/>
                <a:gd name="connsiteY120" fmla="*/ 3478711 h 4405856"/>
                <a:gd name="connsiteX121" fmla="*/ 1375156 w 5017802"/>
                <a:gd name="connsiteY121" fmla="*/ 3529511 h 4405856"/>
                <a:gd name="connsiteX122" fmla="*/ 1404185 w 5017802"/>
                <a:gd name="connsiteY122" fmla="*/ 3551282 h 4405856"/>
                <a:gd name="connsiteX123" fmla="*/ 1447727 w 5017802"/>
                <a:gd name="connsiteY123" fmla="*/ 3594825 h 4405856"/>
                <a:gd name="connsiteX124" fmla="*/ 1476756 w 5017802"/>
                <a:gd name="connsiteY124" fmla="*/ 3616596 h 4405856"/>
                <a:gd name="connsiteX125" fmla="*/ 1513042 w 5017802"/>
                <a:gd name="connsiteY125" fmla="*/ 3660139 h 4405856"/>
                <a:gd name="connsiteX126" fmla="*/ 1542070 w 5017802"/>
                <a:gd name="connsiteY126" fmla="*/ 3681911 h 4405856"/>
                <a:gd name="connsiteX127" fmla="*/ 1614642 w 5017802"/>
                <a:gd name="connsiteY127" fmla="*/ 3747225 h 4405856"/>
                <a:gd name="connsiteX128" fmla="*/ 1650927 w 5017802"/>
                <a:gd name="connsiteY128" fmla="*/ 3790768 h 4405856"/>
                <a:gd name="connsiteX129" fmla="*/ 1672699 w 5017802"/>
                <a:gd name="connsiteY129" fmla="*/ 3805282 h 4405856"/>
                <a:gd name="connsiteX130" fmla="*/ 1708985 w 5017802"/>
                <a:gd name="connsiteY130" fmla="*/ 3848825 h 4405856"/>
                <a:gd name="connsiteX131" fmla="*/ 1738013 w 5017802"/>
                <a:gd name="connsiteY131" fmla="*/ 3870596 h 4405856"/>
                <a:gd name="connsiteX132" fmla="*/ 1832356 w 5017802"/>
                <a:gd name="connsiteY132" fmla="*/ 3914139 h 4405856"/>
                <a:gd name="connsiteX133" fmla="*/ 2282299 w 5017802"/>
                <a:gd name="connsiteY133" fmla="*/ 3899625 h 4405856"/>
                <a:gd name="connsiteX134" fmla="*/ 2333099 w 5017802"/>
                <a:gd name="connsiteY134" fmla="*/ 3885111 h 4405856"/>
                <a:gd name="connsiteX135" fmla="*/ 2420185 w 5017802"/>
                <a:gd name="connsiteY135" fmla="*/ 3877853 h 4405856"/>
                <a:gd name="connsiteX136" fmla="*/ 2500013 w 5017802"/>
                <a:gd name="connsiteY136" fmla="*/ 3863339 h 4405856"/>
                <a:gd name="connsiteX137" fmla="*/ 2558070 w 5017802"/>
                <a:gd name="connsiteY137" fmla="*/ 3856082 h 4405856"/>
                <a:gd name="connsiteX138" fmla="*/ 2587099 w 5017802"/>
                <a:gd name="connsiteY138" fmla="*/ 3841568 h 4405856"/>
                <a:gd name="connsiteX139" fmla="*/ 2652413 w 5017802"/>
                <a:gd name="connsiteY139" fmla="*/ 3819796 h 4405856"/>
                <a:gd name="connsiteX140" fmla="*/ 2688699 w 5017802"/>
                <a:gd name="connsiteY140" fmla="*/ 3805282 h 4405856"/>
                <a:gd name="connsiteX141" fmla="*/ 2790299 w 5017802"/>
                <a:gd name="connsiteY141" fmla="*/ 3790768 h 4405856"/>
                <a:gd name="connsiteX142" fmla="*/ 2819327 w 5017802"/>
                <a:gd name="connsiteY142" fmla="*/ 3783511 h 4405856"/>
                <a:gd name="connsiteX143" fmla="*/ 3439813 w 5017802"/>
                <a:gd name="connsiteY143" fmla="*/ 4130265 h 4405856"/>
                <a:gd name="connsiteX144" fmla="*/ 3526217 w 5017802"/>
                <a:gd name="connsiteY144" fmla="*/ 4316455 h 4405856"/>
                <a:gd name="connsiteX145" fmla="*/ 3586542 w 5017802"/>
                <a:gd name="connsiteY145" fmla="*/ 4375193 h 4405856"/>
                <a:gd name="connsiteX146" fmla="*/ 3597654 w 5017802"/>
                <a:gd name="connsiteY146" fmla="*/ 4345030 h 4405856"/>
                <a:gd name="connsiteX147" fmla="*/ 3643692 w 5017802"/>
                <a:gd name="connsiteY147" fmla="*/ 4318042 h 4405856"/>
                <a:gd name="connsiteX148" fmla="*/ 3694492 w 5017802"/>
                <a:gd name="connsiteY148" fmla="*/ 4391068 h 4405856"/>
                <a:gd name="connsiteX149" fmla="*/ 3743705 w 5017802"/>
                <a:gd name="connsiteY149" fmla="*/ 4394243 h 4405856"/>
                <a:gd name="connsiteX150" fmla="*/ 3699254 w 5017802"/>
                <a:gd name="connsiteY150" fmla="*/ 4300581 h 4405856"/>
                <a:gd name="connsiteX151" fmla="*/ 3656392 w 5017802"/>
                <a:gd name="connsiteY151" fmla="*/ 4232318 h 4405856"/>
                <a:gd name="connsiteX152" fmla="*/ 3699255 w 5017802"/>
                <a:gd name="connsiteY152" fmla="*/ 4216442 h 4405856"/>
                <a:gd name="connsiteX153" fmla="*/ 3680204 w 5017802"/>
                <a:gd name="connsiteY153" fmla="*/ 4175168 h 4405856"/>
                <a:gd name="connsiteX154" fmla="*/ 3732592 w 5017802"/>
                <a:gd name="connsiteY154" fmla="*/ 4184693 h 4405856"/>
                <a:gd name="connsiteX155" fmla="*/ 3711955 w 5017802"/>
                <a:gd name="connsiteY155" fmla="*/ 4151355 h 4405856"/>
                <a:gd name="connsiteX156" fmla="*/ 3733274 w 5017802"/>
                <a:gd name="connsiteY156" fmla="*/ 4134801 h 4405856"/>
                <a:gd name="connsiteX157" fmla="*/ 3854377 w 5017802"/>
                <a:gd name="connsiteY157" fmla="*/ 4220074 h 4405856"/>
                <a:gd name="connsiteX158" fmla="*/ 3889754 w 5017802"/>
                <a:gd name="connsiteY158" fmla="*/ 4206917 h 4405856"/>
                <a:gd name="connsiteX159" fmla="*/ 3942141 w 5017802"/>
                <a:gd name="connsiteY159" fmla="*/ 4272006 h 4405856"/>
                <a:gd name="connsiteX160" fmla="*/ 3962779 w 5017802"/>
                <a:gd name="connsiteY160" fmla="*/ 4330743 h 4405856"/>
                <a:gd name="connsiteX161" fmla="*/ 4070729 w 5017802"/>
                <a:gd name="connsiteY161" fmla="*/ 4349792 h 4405856"/>
                <a:gd name="connsiteX162" fmla="*/ 4010405 w 5017802"/>
                <a:gd name="connsiteY162" fmla="*/ 4283117 h 4405856"/>
                <a:gd name="connsiteX163" fmla="*/ 4007229 w 5017802"/>
                <a:gd name="connsiteY163" fmla="*/ 4214855 h 4405856"/>
                <a:gd name="connsiteX164" fmla="*/ 4061204 w 5017802"/>
                <a:gd name="connsiteY164" fmla="*/ 4270418 h 4405856"/>
                <a:gd name="connsiteX165" fmla="*/ 4110417 w 5017802"/>
                <a:gd name="connsiteY165" fmla="*/ 4275180 h 4405856"/>
                <a:gd name="connsiteX166" fmla="*/ 4104067 w 5017802"/>
                <a:gd name="connsiteY166" fmla="*/ 4225968 h 4405856"/>
                <a:gd name="connsiteX167" fmla="*/ 4164392 w 5017802"/>
                <a:gd name="connsiteY167" fmla="*/ 4230730 h 4405856"/>
                <a:gd name="connsiteX168" fmla="*/ 4226304 w 5017802"/>
                <a:gd name="connsiteY168" fmla="*/ 4273592 h 4405856"/>
                <a:gd name="connsiteX169" fmla="*/ 4258054 w 5017802"/>
                <a:gd name="connsiteY169" fmla="*/ 4260893 h 4405856"/>
                <a:gd name="connsiteX170" fmla="*/ 4251705 w 5017802"/>
                <a:gd name="connsiteY170" fmla="*/ 4225968 h 4405856"/>
                <a:gd name="connsiteX171" fmla="*/ 4292980 w 5017802"/>
                <a:gd name="connsiteY171" fmla="*/ 4202156 h 4405856"/>
                <a:gd name="connsiteX172" fmla="*/ 4377117 w 5017802"/>
                <a:gd name="connsiteY172" fmla="*/ 4259306 h 4405856"/>
                <a:gd name="connsiteX173" fmla="*/ 4394580 w 5017802"/>
                <a:gd name="connsiteY173" fmla="*/ 4157708 h 4405856"/>
                <a:gd name="connsiteX174" fmla="*/ 4369180 w 5017802"/>
                <a:gd name="connsiteY174" fmla="*/ 4135482 h 4405856"/>
                <a:gd name="connsiteX175" fmla="*/ 4296154 w 5017802"/>
                <a:gd name="connsiteY175" fmla="*/ 4092619 h 4405856"/>
                <a:gd name="connsiteX176" fmla="*/ 4318379 w 5017802"/>
                <a:gd name="connsiteY176" fmla="*/ 4067220 h 4405856"/>
                <a:gd name="connsiteX177" fmla="*/ 4339017 w 5017802"/>
                <a:gd name="connsiteY177" fmla="*/ 4044994 h 4405856"/>
                <a:gd name="connsiteX178" fmla="*/ 4392992 w 5017802"/>
                <a:gd name="connsiteY178" fmla="*/ 4076745 h 4405856"/>
                <a:gd name="connsiteX179" fmla="*/ 4399342 w 5017802"/>
                <a:gd name="connsiteY179" fmla="*/ 4032295 h 4405856"/>
                <a:gd name="connsiteX180" fmla="*/ 4343779 w 5017802"/>
                <a:gd name="connsiteY180" fmla="*/ 4008482 h 4405856"/>
                <a:gd name="connsiteX181" fmla="*/ 4342192 w 5017802"/>
                <a:gd name="connsiteY181" fmla="*/ 3998958 h 4405856"/>
                <a:gd name="connsiteX182" fmla="*/ 4329491 w 5017802"/>
                <a:gd name="connsiteY182" fmla="*/ 3960859 h 4405856"/>
                <a:gd name="connsiteX183" fmla="*/ 4335841 w 5017802"/>
                <a:gd name="connsiteY183" fmla="*/ 3913233 h 4405856"/>
                <a:gd name="connsiteX184" fmla="*/ 4346954 w 5017802"/>
                <a:gd name="connsiteY184" fmla="*/ 3857670 h 4405856"/>
                <a:gd name="connsiteX185" fmla="*/ 4308854 w 5017802"/>
                <a:gd name="connsiteY185" fmla="*/ 3827508 h 4405856"/>
                <a:gd name="connsiteX186" fmla="*/ 4342191 w 5017802"/>
                <a:gd name="connsiteY186" fmla="*/ 3817983 h 4405856"/>
                <a:gd name="connsiteX187" fmla="*/ 4319966 w 5017802"/>
                <a:gd name="connsiteY187" fmla="*/ 3781470 h 4405856"/>
                <a:gd name="connsiteX188" fmla="*/ 4358067 w 5017802"/>
                <a:gd name="connsiteY188" fmla="*/ 3776709 h 4405856"/>
                <a:gd name="connsiteX189" fmla="*/ 4364416 w 5017802"/>
                <a:gd name="connsiteY189" fmla="*/ 3743370 h 4405856"/>
                <a:gd name="connsiteX190" fmla="*/ 4426330 w 5017802"/>
                <a:gd name="connsiteY190" fmla="*/ 3752897 h 4405856"/>
                <a:gd name="connsiteX191" fmla="*/ 4459443 w 5017802"/>
                <a:gd name="connsiteY191" fmla="*/ 3768089 h 4405856"/>
                <a:gd name="connsiteX192" fmla="*/ 4425650 w 5017802"/>
                <a:gd name="connsiteY192" fmla="*/ 3809137 h 4405856"/>
                <a:gd name="connsiteX193" fmla="*/ 4464658 w 5017802"/>
                <a:gd name="connsiteY193" fmla="*/ 3916633 h 4405856"/>
                <a:gd name="connsiteX194" fmla="*/ 4517045 w 5017802"/>
                <a:gd name="connsiteY194" fmla="*/ 3947931 h 4405856"/>
                <a:gd name="connsiteX195" fmla="*/ 4568979 w 5017802"/>
                <a:gd name="connsiteY195" fmla="*/ 3905749 h 4405856"/>
                <a:gd name="connsiteX196" fmla="*/ 4654704 w 5017802"/>
                <a:gd name="connsiteY196" fmla="*/ 3857216 h 4405856"/>
                <a:gd name="connsiteX197" fmla="*/ 4637468 w 5017802"/>
                <a:gd name="connsiteY197" fmla="*/ 3768315 h 4405856"/>
                <a:gd name="connsiteX198" fmla="*/ 4714802 w 5017802"/>
                <a:gd name="connsiteY198" fmla="*/ 3635646 h 4405856"/>
                <a:gd name="connsiteX199" fmla="*/ 5007356 w 5017802"/>
                <a:gd name="connsiteY199" fmla="*/ 3302498 h 4405856"/>
                <a:gd name="connsiteX200" fmla="*/ 4925939 w 5017802"/>
                <a:gd name="connsiteY200" fmla="*/ 3293426 h 4405856"/>
                <a:gd name="connsiteX201" fmla="*/ 4930476 w 5017802"/>
                <a:gd name="connsiteY201" fmla="*/ 3201578 h 4405856"/>
                <a:gd name="connsiteX202" fmla="*/ 4881489 w 5017802"/>
                <a:gd name="connsiteY202" fmla="*/ 3176406 h 4405856"/>
                <a:gd name="connsiteX203" fmla="*/ 4797352 w 5017802"/>
                <a:gd name="connsiteY203" fmla="*/ 3207928 h 4405856"/>
                <a:gd name="connsiteX204" fmla="*/ 4760613 w 5017802"/>
                <a:gd name="connsiteY204" fmla="*/ 3171643 h 4405856"/>
                <a:gd name="connsiteX205" fmla="*/ 4805290 w 5017802"/>
                <a:gd name="connsiteY205" fmla="*/ 3148738 h 4405856"/>
                <a:gd name="connsiteX206" fmla="*/ 4676023 w 5017802"/>
                <a:gd name="connsiteY206" fmla="*/ 2935559 h 4405856"/>
                <a:gd name="connsiteX207" fmla="*/ 4690989 w 5017802"/>
                <a:gd name="connsiteY207" fmla="*/ 2905396 h 4405856"/>
                <a:gd name="connsiteX208" fmla="*/ 4667404 w 5017802"/>
                <a:gd name="connsiteY208" fmla="*/ 2789736 h 4405856"/>
                <a:gd name="connsiteX209" fmla="*/ 4508655 w 5017802"/>
                <a:gd name="connsiteY209" fmla="*/ 2778850 h 4405856"/>
                <a:gd name="connsiteX210" fmla="*/ 4475317 w 5017802"/>
                <a:gd name="connsiteY210" fmla="*/ 2827608 h 4405856"/>
                <a:gd name="connsiteX211" fmla="*/ 4386417 w 5017802"/>
                <a:gd name="connsiteY211" fmla="*/ 2842124 h 4405856"/>
                <a:gd name="connsiteX212" fmla="*/ 4392767 w 5017802"/>
                <a:gd name="connsiteY212" fmla="*/ 2820125 h 4405856"/>
                <a:gd name="connsiteX213" fmla="*/ 4339245 w 5017802"/>
                <a:gd name="connsiteY213" fmla="*/ 2804024 h 4405856"/>
                <a:gd name="connsiteX214" fmla="*/ 4314526 w 5017802"/>
                <a:gd name="connsiteY214" fmla="*/ 2638923 h 4405856"/>
                <a:gd name="connsiteX215" fmla="*/ 4034219 w 5017802"/>
                <a:gd name="connsiteY215" fmla="*/ 2572248 h 4405856"/>
                <a:gd name="connsiteX216" fmla="*/ 3897920 w 5017802"/>
                <a:gd name="connsiteY216" fmla="*/ 2615564 h 4405856"/>
                <a:gd name="connsiteX217" fmla="*/ 3765931 w 5017802"/>
                <a:gd name="connsiteY217" fmla="*/ 2608080 h 4405856"/>
                <a:gd name="connsiteX218" fmla="*/ 3633488 w 5017802"/>
                <a:gd name="connsiteY218" fmla="*/ 2497182 h 4405856"/>
                <a:gd name="connsiteX219" fmla="*/ 3420310 w 5017802"/>
                <a:gd name="connsiteY219" fmla="*/ 2193969 h 4405856"/>
                <a:gd name="connsiteX220" fmla="*/ 3021848 w 5017802"/>
                <a:gd name="connsiteY220" fmla="*/ 2054496 h 4405856"/>
                <a:gd name="connsiteX221" fmla="*/ 2785310 w 5017802"/>
                <a:gd name="connsiteY221" fmla="*/ 1741532 h 4405856"/>
                <a:gd name="connsiteX222" fmla="*/ 2819101 w 5017802"/>
                <a:gd name="connsiteY222" fmla="*/ 1716586 h 4405856"/>
                <a:gd name="connsiteX223" fmla="*/ 2878745 w 5017802"/>
                <a:gd name="connsiteY223" fmla="*/ 1799589 h 4405856"/>
                <a:gd name="connsiteX224" fmla="*/ 2898929 w 5017802"/>
                <a:gd name="connsiteY224" fmla="*/ 1782126 h 4405856"/>
                <a:gd name="connsiteX225" fmla="*/ 2942019 w 5017802"/>
                <a:gd name="connsiteY225" fmla="*/ 1812970 h 4405856"/>
                <a:gd name="connsiteX226" fmla="*/ 3030692 w 5017802"/>
                <a:gd name="connsiteY226" fmla="*/ 1759221 h 4405856"/>
                <a:gd name="connsiteX227" fmla="*/ 3046794 w 5017802"/>
                <a:gd name="connsiteY227" fmla="*/ 1738811 h 4405856"/>
                <a:gd name="connsiteX228" fmla="*/ 3105077 w 5017802"/>
                <a:gd name="connsiteY228" fmla="*/ 1739037 h 4405856"/>
                <a:gd name="connsiteX229" fmla="*/ 3121180 w 5017802"/>
                <a:gd name="connsiteY229" fmla="*/ 1705927 h 4405856"/>
                <a:gd name="connsiteX230" fmla="*/ 3102356 w 5017802"/>
                <a:gd name="connsiteY230" fmla="*/ 1680300 h 4405856"/>
                <a:gd name="connsiteX231" fmla="*/ 3035228 w 5017802"/>
                <a:gd name="connsiteY231" fmla="*/ 1700257 h 4405856"/>
                <a:gd name="connsiteX232" fmla="*/ 3013456 w 5017802"/>
                <a:gd name="connsiteY232" fmla="*/ 1646736 h 4405856"/>
                <a:gd name="connsiteX233" fmla="*/ 3034774 w 5017802"/>
                <a:gd name="connsiteY233" fmla="*/ 1617026 h 4405856"/>
                <a:gd name="connsiteX234" fmla="*/ 2978304 w 5017802"/>
                <a:gd name="connsiteY234" fmla="*/ 1513612 h 4405856"/>
                <a:gd name="connsiteX235" fmla="*/ 2929773 w 5017802"/>
                <a:gd name="connsiteY235" fmla="*/ 1552393 h 4405856"/>
                <a:gd name="connsiteX236" fmla="*/ 2840418 w 5017802"/>
                <a:gd name="connsiteY236" fmla="*/ 1497737 h 4405856"/>
                <a:gd name="connsiteX237" fmla="*/ 2892352 w 5017802"/>
                <a:gd name="connsiteY237" fmla="*/ 1405208 h 4405856"/>
                <a:gd name="connsiteX238" fmla="*/ 2849490 w 5017802"/>
                <a:gd name="connsiteY238" fmla="*/ 1284105 h 4405856"/>
                <a:gd name="connsiteX239" fmla="*/ 2864231 w 5017802"/>
                <a:gd name="connsiteY239" fmla="*/ 1160053 h 4405856"/>
                <a:gd name="connsiteX240" fmla="*/ 2959481 w 5017802"/>
                <a:gd name="connsiteY240" fmla="*/ 1086348 h 4405856"/>
                <a:gd name="connsiteX241" fmla="*/ 3064710 w 5017802"/>
                <a:gd name="connsiteY241" fmla="*/ 1063896 h 4405856"/>
                <a:gd name="connsiteX242" fmla="*/ 3001663 w 5017802"/>
                <a:gd name="connsiteY242" fmla="*/ 974089 h 4405856"/>
                <a:gd name="connsiteX243" fmla="*/ 2984427 w 5017802"/>
                <a:gd name="connsiteY243" fmla="*/ 1018766 h 4405856"/>
                <a:gd name="connsiteX244" fmla="*/ 2941112 w 5017802"/>
                <a:gd name="connsiteY244" fmla="*/ 971595 h 4405856"/>
                <a:gd name="connsiteX245" fmla="*/ 2962430 w 5017802"/>
                <a:gd name="connsiteY245" fmla="*/ 886323 h 4405856"/>
                <a:gd name="connsiteX246" fmla="*/ 3035454 w 5017802"/>
                <a:gd name="connsiteY246" fmla="*/ 789032 h 4405856"/>
                <a:gd name="connsiteX247" fmla="*/ 3018445 w 5017802"/>
                <a:gd name="connsiteY247" fmla="*/ 682443 h 4405856"/>
                <a:gd name="connsiteX248" fmla="*/ 2847223 w 5017802"/>
                <a:gd name="connsiteY248" fmla="*/ 692194 h 4405856"/>
                <a:gd name="connsiteX249" fmla="*/ 2827945 w 5017802"/>
                <a:gd name="connsiteY249" fmla="*/ 734831 h 4405856"/>
                <a:gd name="connsiteX250" fmla="*/ 2795742 w 5017802"/>
                <a:gd name="connsiteY250" fmla="*/ 667248 h 4405856"/>
                <a:gd name="connsiteX251" fmla="*/ 2766032 w 5017802"/>
                <a:gd name="connsiteY251" fmla="*/ 707616 h 4405856"/>
                <a:gd name="connsiteX252" fmla="*/ 2580523 w 5017802"/>
                <a:gd name="connsiteY252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336935 w 5017802"/>
                <a:gd name="connsiteY97" fmla="*/ 1922511 h 4405856"/>
                <a:gd name="connsiteX98" fmla="*/ 213560 w 5017802"/>
                <a:gd name="connsiteY98" fmla="*/ 2239100 h 4405856"/>
                <a:gd name="connsiteX99" fmla="*/ 201087 w 5017802"/>
                <a:gd name="connsiteY99" fmla="*/ 2428239 h 4405856"/>
                <a:gd name="connsiteX100" fmla="*/ 881670 w 5017802"/>
                <a:gd name="connsiteY100" fmla="*/ 2440939 h 4405856"/>
                <a:gd name="connsiteX101" fmla="*/ 917956 w 5017802"/>
                <a:gd name="connsiteY101" fmla="*/ 2557053 h 4405856"/>
                <a:gd name="connsiteX102" fmla="*/ 939727 w 5017802"/>
                <a:gd name="connsiteY102" fmla="*/ 2622368 h 4405856"/>
                <a:gd name="connsiteX103" fmla="*/ 946985 w 5017802"/>
                <a:gd name="connsiteY103" fmla="*/ 2644139 h 4405856"/>
                <a:gd name="connsiteX104" fmla="*/ 968756 w 5017802"/>
                <a:gd name="connsiteY104" fmla="*/ 2687682 h 4405856"/>
                <a:gd name="connsiteX105" fmla="*/ 990527 w 5017802"/>
                <a:gd name="connsiteY105" fmla="*/ 2738482 h 4405856"/>
                <a:gd name="connsiteX106" fmla="*/ 997785 w 5017802"/>
                <a:gd name="connsiteY106" fmla="*/ 2767511 h 4405856"/>
                <a:gd name="connsiteX107" fmla="*/ 1034070 w 5017802"/>
                <a:gd name="connsiteY107" fmla="*/ 2818311 h 4405856"/>
                <a:gd name="connsiteX108" fmla="*/ 1055842 w 5017802"/>
                <a:gd name="connsiteY108" fmla="*/ 2876368 h 4405856"/>
                <a:gd name="connsiteX109" fmla="*/ 1077613 w 5017802"/>
                <a:gd name="connsiteY109" fmla="*/ 2898139 h 4405856"/>
                <a:gd name="connsiteX110" fmla="*/ 1113899 w 5017802"/>
                <a:gd name="connsiteY110" fmla="*/ 2970711 h 4405856"/>
                <a:gd name="connsiteX111" fmla="*/ 1150185 w 5017802"/>
                <a:gd name="connsiteY111" fmla="*/ 3021511 h 4405856"/>
                <a:gd name="connsiteX112" fmla="*/ 1157442 w 5017802"/>
                <a:gd name="connsiteY112" fmla="*/ 3043282 h 4405856"/>
                <a:gd name="connsiteX113" fmla="*/ 1208242 w 5017802"/>
                <a:gd name="connsiteY113" fmla="*/ 3108596 h 4405856"/>
                <a:gd name="connsiteX114" fmla="*/ 1237270 w 5017802"/>
                <a:gd name="connsiteY114" fmla="*/ 3173911 h 4405856"/>
                <a:gd name="connsiteX115" fmla="*/ 1259042 w 5017802"/>
                <a:gd name="connsiteY115" fmla="*/ 3202939 h 4405856"/>
                <a:gd name="connsiteX116" fmla="*/ 1273556 w 5017802"/>
                <a:gd name="connsiteY116" fmla="*/ 3260996 h 4405856"/>
                <a:gd name="connsiteX117" fmla="*/ 1280813 w 5017802"/>
                <a:gd name="connsiteY117" fmla="*/ 3282768 h 4405856"/>
                <a:gd name="connsiteX118" fmla="*/ 1288070 w 5017802"/>
                <a:gd name="connsiteY118" fmla="*/ 3311796 h 4405856"/>
                <a:gd name="connsiteX119" fmla="*/ 1295327 w 5017802"/>
                <a:gd name="connsiteY119" fmla="*/ 3377111 h 4405856"/>
                <a:gd name="connsiteX120" fmla="*/ 1317099 w 5017802"/>
                <a:gd name="connsiteY120" fmla="*/ 3435168 h 4405856"/>
                <a:gd name="connsiteX121" fmla="*/ 1346127 w 5017802"/>
                <a:gd name="connsiteY121" fmla="*/ 3478711 h 4405856"/>
                <a:gd name="connsiteX122" fmla="*/ 1375156 w 5017802"/>
                <a:gd name="connsiteY122" fmla="*/ 3529511 h 4405856"/>
                <a:gd name="connsiteX123" fmla="*/ 1404185 w 5017802"/>
                <a:gd name="connsiteY123" fmla="*/ 3551282 h 4405856"/>
                <a:gd name="connsiteX124" fmla="*/ 1447727 w 5017802"/>
                <a:gd name="connsiteY124" fmla="*/ 3594825 h 4405856"/>
                <a:gd name="connsiteX125" fmla="*/ 1476756 w 5017802"/>
                <a:gd name="connsiteY125" fmla="*/ 3616596 h 4405856"/>
                <a:gd name="connsiteX126" fmla="*/ 1513042 w 5017802"/>
                <a:gd name="connsiteY126" fmla="*/ 3660139 h 4405856"/>
                <a:gd name="connsiteX127" fmla="*/ 1542070 w 5017802"/>
                <a:gd name="connsiteY127" fmla="*/ 3681911 h 4405856"/>
                <a:gd name="connsiteX128" fmla="*/ 1614642 w 5017802"/>
                <a:gd name="connsiteY128" fmla="*/ 3747225 h 4405856"/>
                <a:gd name="connsiteX129" fmla="*/ 1650927 w 5017802"/>
                <a:gd name="connsiteY129" fmla="*/ 3790768 h 4405856"/>
                <a:gd name="connsiteX130" fmla="*/ 1672699 w 5017802"/>
                <a:gd name="connsiteY130" fmla="*/ 3805282 h 4405856"/>
                <a:gd name="connsiteX131" fmla="*/ 1708985 w 5017802"/>
                <a:gd name="connsiteY131" fmla="*/ 3848825 h 4405856"/>
                <a:gd name="connsiteX132" fmla="*/ 1738013 w 5017802"/>
                <a:gd name="connsiteY132" fmla="*/ 3870596 h 4405856"/>
                <a:gd name="connsiteX133" fmla="*/ 1832356 w 5017802"/>
                <a:gd name="connsiteY133" fmla="*/ 3914139 h 4405856"/>
                <a:gd name="connsiteX134" fmla="*/ 2282299 w 5017802"/>
                <a:gd name="connsiteY134" fmla="*/ 3899625 h 4405856"/>
                <a:gd name="connsiteX135" fmla="*/ 2333099 w 5017802"/>
                <a:gd name="connsiteY135" fmla="*/ 3885111 h 4405856"/>
                <a:gd name="connsiteX136" fmla="*/ 2420185 w 5017802"/>
                <a:gd name="connsiteY136" fmla="*/ 3877853 h 4405856"/>
                <a:gd name="connsiteX137" fmla="*/ 2500013 w 5017802"/>
                <a:gd name="connsiteY137" fmla="*/ 3863339 h 4405856"/>
                <a:gd name="connsiteX138" fmla="*/ 2558070 w 5017802"/>
                <a:gd name="connsiteY138" fmla="*/ 3856082 h 4405856"/>
                <a:gd name="connsiteX139" fmla="*/ 2587099 w 5017802"/>
                <a:gd name="connsiteY139" fmla="*/ 3841568 h 4405856"/>
                <a:gd name="connsiteX140" fmla="*/ 2652413 w 5017802"/>
                <a:gd name="connsiteY140" fmla="*/ 3819796 h 4405856"/>
                <a:gd name="connsiteX141" fmla="*/ 2688699 w 5017802"/>
                <a:gd name="connsiteY141" fmla="*/ 3805282 h 4405856"/>
                <a:gd name="connsiteX142" fmla="*/ 2790299 w 5017802"/>
                <a:gd name="connsiteY142" fmla="*/ 3790768 h 4405856"/>
                <a:gd name="connsiteX143" fmla="*/ 2819327 w 5017802"/>
                <a:gd name="connsiteY143" fmla="*/ 3783511 h 4405856"/>
                <a:gd name="connsiteX144" fmla="*/ 3439813 w 5017802"/>
                <a:gd name="connsiteY144" fmla="*/ 4130265 h 4405856"/>
                <a:gd name="connsiteX145" fmla="*/ 3526217 w 5017802"/>
                <a:gd name="connsiteY145" fmla="*/ 4316455 h 4405856"/>
                <a:gd name="connsiteX146" fmla="*/ 3586542 w 5017802"/>
                <a:gd name="connsiteY146" fmla="*/ 4375193 h 4405856"/>
                <a:gd name="connsiteX147" fmla="*/ 3597654 w 5017802"/>
                <a:gd name="connsiteY147" fmla="*/ 4345030 h 4405856"/>
                <a:gd name="connsiteX148" fmla="*/ 3643692 w 5017802"/>
                <a:gd name="connsiteY148" fmla="*/ 4318042 h 4405856"/>
                <a:gd name="connsiteX149" fmla="*/ 3694492 w 5017802"/>
                <a:gd name="connsiteY149" fmla="*/ 4391068 h 4405856"/>
                <a:gd name="connsiteX150" fmla="*/ 3743705 w 5017802"/>
                <a:gd name="connsiteY150" fmla="*/ 4394243 h 4405856"/>
                <a:gd name="connsiteX151" fmla="*/ 3699254 w 5017802"/>
                <a:gd name="connsiteY151" fmla="*/ 4300581 h 4405856"/>
                <a:gd name="connsiteX152" fmla="*/ 3656392 w 5017802"/>
                <a:gd name="connsiteY152" fmla="*/ 4232318 h 4405856"/>
                <a:gd name="connsiteX153" fmla="*/ 3699255 w 5017802"/>
                <a:gd name="connsiteY153" fmla="*/ 4216442 h 4405856"/>
                <a:gd name="connsiteX154" fmla="*/ 3680204 w 5017802"/>
                <a:gd name="connsiteY154" fmla="*/ 4175168 h 4405856"/>
                <a:gd name="connsiteX155" fmla="*/ 3732592 w 5017802"/>
                <a:gd name="connsiteY155" fmla="*/ 4184693 h 4405856"/>
                <a:gd name="connsiteX156" fmla="*/ 3711955 w 5017802"/>
                <a:gd name="connsiteY156" fmla="*/ 4151355 h 4405856"/>
                <a:gd name="connsiteX157" fmla="*/ 3733274 w 5017802"/>
                <a:gd name="connsiteY157" fmla="*/ 4134801 h 4405856"/>
                <a:gd name="connsiteX158" fmla="*/ 3854377 w 5017802"/>
                <a:gd name="connsiteY158" fmla="*/ 4220074 h 4405856"/>
                <a:gd name="connsiteX159" fmla="*/ 3889754 w 5017802"/>
                <a:gd name="connsiteY159" fmla="*/ 4206917 h 4405856"/>
                <a:gd name="connsiteX160" fmla="*/ 3942141 w 5017802"/>
                <a:gd name="connsiteY160" fmla="*/ 4272006 h 4405856"/>
                <a:gd name="connsiteX161" fmla="*/ 3962779 w 5017802"/>
                <a:gd name="connsiteY161" fmla="*/ 4330743 h 4405856"/>
                <a:gd name="connsiteX162" fmla="*/ 4070729 w 5017802"/>
                <a:gd name="connsiteY162" fmla="*/ 4349792 h 4405856"/>
                <a:gd name="connsiteX163" fmla="*/ 4010405 w 5017802"/>
                <a:gd name="connsiteY163" fmla="*/ 4283117 h 4405856"/>
                <a:gd name="connsiteX164" fmla="*/ 4007229 w 5017802"/>
                <a:gd name="connsiteY164" fmla="*/ 4214855 h 4405856"/>
                <a:gd name="connsiteX165" fmla="*/ 4061204 w 5017802"/>
                <a:gd name="connsiteY165" fmla="*/ 4270418 h 4405856"/>
                <a:gd name="connsiteX166" fmla="*/ 4110417 w 5017802"/>
                <a:gd name="connsiteY166" fmla="*/ 4275180 h 4405856"/>
                <a:gd name="connsiteX167" fmla="*/ 4104067 w 5017802"/>
                <a:gd name="connsiteY167" fmla="*/ 4225968 h 4405856"/>
                <a:gd name="connsiteX168" fmla="*/ 4164392 w 5017802"/>
                <a:gd name="connsiteY168" fmla="*/ 4230730 h 4405856"/>
                <a:gd name="connsiteX169" fmla="*/ 4226304 w 5017802"/>
                <a:gd name="connsiteY169" fmla="*/ 4273592 h 4405856"/>
                <a:gd name="connsiteX170" fmla="*/ 4258054 w 5017802"/>
                <a:gd name="connsiteY170" fmla="*/ 4260893 h 4405856"/>
                <a:gd name="connsiteX171" fmla="*/ 4251705 w 5017802"/>
                <a:gd name="connsiteY171" fmla="*/ 4225968 h 4405856"/>
                <a:gd name="connsiteX172" fmla="*/ 4292980 w 5017802"/>
                <a:gd name="connsiteY172" fmla="*/ 4202156 h 4405856"/>
                <a:gd name="connsiteX173" fmla="*/ 4377117 w 5017802"/>
                <a:gd name="connsiteY173" fmla="*/ 4259306 h 4405856"/>
                <a:gd name="connsiteX174" fmla="*/ 4394580 w 5017802"/>
                <a:gd name="connsiteY174" fmla="*/ 4157708 h 4405856"/>
                <a:gd name="connsiteX175" fmla="*/ 4369180 w 5017802"/>
                <a:gd name="connsiteY175" fmla="*/ 4135482 h 4405856"/>
                <a:gd name="connsiteX176" fmla="*/ 4296154 w 5017802"/>
                <a:gd name="connsiteY176" fmla="*/ 4092619 h 4405856"/>
                <a:gd name="connsiteX177" fmla="*/ 4318379 w 5017802"/>
                <a:gd name="connsiteY177" fmla="*/ 4067220 h 4405856"/>
                <a:gd name="connsiteX178" fmla="*/ 4339017 w 5017802"/>
                <a:gd name="connsiteY178" fmla="*/ 4044994 h 4405856"/>
                <a:gd name="connsiteX179" fmla="*/ 4392992 w 5017802"/>
                <a:gd name="connsiteY179" fmla="*/ 4076745 h 4405856"/>
                <a:gd name="connsiteX180" fmla="*/ 4399342 w 5017802"/>
                <a:gd name="connsiteY180" fmla="*/ 4032295 h 4405856"/>
                <a:gd name="connsiteX181" fmla="*/ 4343779 w 5017802"/>
                <a:gd name="connsiteY181" fmla="*/ 4008482 h 4405856"/>
                <a:gd name="connsiteX182" fmla="*/ 4342192 w 5017802"/>
                <a:gd name="connsiteY182" fmla="*/ 3998958 h 4405856"/>
                <a:gd name="connsiteX183" fmla="*/ 4329491 w 5017802"/>
                <a:gd name="connsiteY183" fmla="*/ 3960859 h 4405856"/>
                <a:gd name="connsiteX184" fmla="*/ 4335841 w 5017802"/>
                <a:gd name="connsiteY184" fmla="*/ 3913233 h 4405856"/>
                <a:gd name="connsiteX185" fmla="*/ 4346954 w 5017802"/>
                <a:gd name="connsiteY185" fmla="*/ 3857670 h 4405856"/>
                <a:gd name="connsiteX186" fmla="*/ 4308854 w 5017802"/>
                <a:gd name="connsiteY186" fmla="*/ 3827508 h 4405856"/>
                <a:gd name="connsiteX187" fmla="*/ 4342191 w 5017802"/>
                <a:gd name="connsiteY187" fmla="*/ 3817983 h 4405856"/>
                <a:gd name="connsiteX188" fmla="*/ 4319966 w 5017802"/>
                <a:gd name="connsiteY188" fmla="*/ 3781470 h 4405856"/>
                <a:gd name="connsiteX189" fmla="*/ 4358067 w 5017802"/>
                <a:gd name="connsiteY189" fmla="*/ 3776709 h 4405856"/>
                <a:gd name="connsiteX190" fmla="*/ 4364416 w 5017802"/>
                <a:gd name="connsiteY190" fmla="*/ 3743370 h 4405856"/>
                <a:gd name="connsiteX191" fmla="*/ 4426330 w 5017802"/>
                <a:gd name="connsiteY191" fmla="*/ 3752897 h 4405856"/>
                <a:gd name="connsiteX192" fmla="*/ 4459443 w 5017802"/>
                <a:gd name="connsiteY192" fmla="*/ 3768089 h 4405856"/>
                <a:gd name="connsiteX193" fmla="*/ 4425650 w 5017802"/>
                <a:gd name="connsiteY193" fmla="*/ 3809137 h 4405856"/>
                <a:gd name="connsiteX194" fmla="*/ 4464658 w 5017802"/>
                <a:gd name="connsiteY194" fmla="*/ 3916633 h 4405856"/>
                <a:gd name="connsiteX195" fmla="*/ 4517045 w 5017802"/>
                <a:gd name="connsiteY195" fmla="*/ 3947931 h 4405856"/>
                <a:gd name="connsiteX196" fmla="*/ 4568979 w 5017802"/>
                <a:gd name="connsiteY196" fmla="*/ 3905749 h 4405856"/>
                <a:gd name="connsiteX197" fmla="*/ 4654704 w 5017802"/>
                <a:gd name="connsiteY197" fmla="*/ 3857216 h 4405856"/>
                <a:gd name="connsiteX198" fmla="*/ 4637468 w 5017802"/>
                <a:gd name="connsiteY198" fmla="*/ 3768315 h 4405856"/>
                <a:gd name="connsiteX199" fmla="*/ 4714802 w 5017802"/>
                <a:gd name="connsiteY199" fmla="*/ 3635646 h 4405856"/>
                <a:gd name="connsiteX200" fmla="*/ 5007356 w 5017802"/>
                <a:gd name="connsiteY200" fmla="*/ 3302498 h 4405856"/>
                <a:gd name="connsiteX201" fmla="*/ 4925939 w 5017802"/>
                <a:gd name="connsiteY201" fmla="*/ 3293426 h 4405856"/>
                <a:gd name="connsiteX202" fmla="*/ 4930476 w 5017802"/>
                <a:gd name="connsiteY202" fmla="*/ 3201578 h 4405856"/>
                <a:gd name="connsiteX203" fmla="*/ 4881489 w 5017802"/>
                <a:gd name="connsiteY203" fmla="*/ 3176406 h 4405856"/>
                <a:gd name="connsiteX204" fmla="*/ 4797352 w 5017802"/>
                <a:gd name="connsiteY204" fmla="*/ 3207928 h 4405856"/>
                <a:gd name="connsiteX205" fmla="*/ 4760613 w 5017802"/>
                <a:gd name="connsiteY205" fmla="*/ 3171643 h 4405856"/>
                <a:gd name="connsiteX206" fmla="*/ 4805290 w 5017802"/>
                <a:gd name="connsiteY206" fmla="*/ 3148738 h 4405856"/>
                <a:gd name="connsiteX207" fmla="*/ 4676023 w 5017802"/>
                <a:gd name="connsiteY207" fmla="*/ 2935559 h 4405856"/>
                <a:gd name="connsiteX208" fmla="*/ 4690989 w 5017802"/>
                <a:gd name="connsiteY208" fmla="*/ 2905396 h 4405856"/>
                <a:gd name="connsiteX209" fmla="*/ 4667404 w 5017802"/>
                <a:gd name="connsiteY209" fmla="*/ 2789736 h 4405856"/>
                <a:gd name="connsiteX210" fmla="*/ 4508655 w 5017802"/>
                <a:gd name="connsiteY210" fmla="*/ 2778850 h 4405856"/>
                <a:gd name="connsiteX211" fmla="*/ 4475317 w 5017802"/>
                <a:gd name="connsiteY211" fmla="*/ 2827608 h 4405856"/>
                <a:gd name="connsiteX212" fmla="*/ 4386417 w 5017802"/>
                <a:gd name="connsiteY212" fmla="*/ 2842124 h 4405856"/>
                <a:gd name="connsiteX213" fmla="*/ 4392767 w 5017802"/>
                <a:gd name="connsiteY213" fmla="*/ 2820125 h 4405856"/>
                <a:gd name="connsiteX214" fmla="*/ 4339245 w 5017802"/>
                <a:gd name="connsiteY214" fmla="*/ 2804024 h 4405856"/>
                <a:gd name="connsiteX215" fmla="*/ 4314526 w 5017802"/>
                <a:gd name="connsiteY215" fmla="*/ 2638923 h 4405856"/>
                <a:gd name="connsiteX216" fmla="*/ 4034219 w 5017802"/>
                <a:gd name="connsiteY216" fmla="*/ 2572248 h 4405856"/>
                <a:gd name="connsiteX217" fmla="*/ 3897920 w 5017802"/>
                <a:gd name="connsiteY217" fmla="*/ 2615564 h 4405856"/>
                <a:gd name="connsiteX218" fmla="*/ 3765931 w 5017802"/>
                <a:gd name="connsiteY218" fmla="*/ 2608080 h 4405856"/>
                <a:gd name="connsiteX219" fmla="*/ 3633488 w 5017802"/>
                <a:gd name="connsiteY219" fmla="*/ 2497182 h 4405856"/>
                <a:gd name="connsiteX220" fmla="*/ 3420310 w 5017802"/>
                <a:gd name="connsiteY220" fmla="*/ 2193969 h 4405856"/>
                <a:gd name="connsiteX221" fmla="*/ 3021848 w 5017802"/>
                <a:gd name="connsiteY221" fmla="*/ 2054496 h 4405856"/>
                <a:gd name="connsiteX222" fmla="*/ 2785310 w 5017802"/>
                <a:gd name="connsiteY222" fmla="*/ 1741532 h 4405856"/>
                <a:gd name="connsiteX223" fmla="*/ 2819101 w 5017802"/>
                <a:gd name="connsiteY223" fmla="*/ 1716586 h 4405856"/>
                <a:gd name="connsiteX224" fmla="*/ 2878745 w 5017802"/>
                <a:gd name="connsiteY224" fmla="*/ 1799589 h 4405856"/>
                <a:gd name="connsiteX225" fmla="*/ 2898929 w 5017802"/>
                <a:gd name="connsiteY225" fmla="*/ 1782126 h 4405856"/>
                <a:gd name="connsiteX226" fmla="*/ 2942019 w 5017802"/>
                <a:gd name="connsiteY226" fmla="*/ 1812970 h 4405856"/>
                <a:gd name="connsiteX227" fmla="*/ 3030692 w 5017802"/>
                <a:gd name="connsiteY227" fmla="*/ 1759221 h 4405856"/>
                <a:gd name="connsiteX228" fmla="*/ 3046794 w 5017802"/>
                <a:gd name="connsiteY228" fmla="*/ 1738811 h 4405856"/>
                <a:gd name="connsiteX229" fmla="*/ 3105077 w 5017802"/>
                <a:gd name="connsiteY229" fmla="*/ 1739037 h 4405856"/>
                <a:gd name="connsiteX230" fmla="*/ 3121180 w 5017802"/>
                <a:gd name="connsiteY230" fmla="*/ 1705927 h 4405856"/>
                <a:gd name="connsiteX231" fmla="*/ 3102356 w 5017802"/>
                <a:gd name="connsiteY231" fmla="*/ 1680300 h 4405856"/>
                <a:gd name="connsiteX232" fmla="*/ 3035228 w 5017802"/>
                <a:gd name="connsiteY232" fmla="*/ 1700257 h 4405856"/>
                <a:gd name="connsiteX233" fmla="*/ 3013456 w 5017802"/>
                <a:gd name="connsiteY233" fmla="*/ 1646736 h 4405856"/>
                <a:gd name="connsiteX234" fmla="*/ 3034774 w 5017802"/>
                <a:gd name="connsiteY234" fmla="*/ 1617026 h 4405856"/>
                <a:gd name="connsiteX235" fmla="*/ 2978304 w 5017802"/>
                <a:gd name="connsiteY235" fmla="*/ 1513612 h 4405856"/>
                <a:gd name="connsiteX236" fmla="*/ 2929773 w 5017802"/>
                <a:gd name="connsiteY236" fmla="*/ 1552393 h 4405856"/>
                <a:gd name="connsiteX237" fmla="*/ 2840418 w 5017802"/>
                <a:gd name="connsiteY237" fmla="*/ 1497737 h 4405856"/>
                <a:gd name="connsiteX238" fmla="*/ 2892352 w 5017802"/>
                <a:gd name="connsiteY238" fmla="*/ 1405208 h 4405856"/>
                <a:gd name="connsiteX239" fmla="*/ 2849490 w 5017802"/>
                <a:gd name="connsiteY239" fmla="*/ 1284105 h 4405856"/>
                <a:gd name="connsiteX240" fmla="*/ 2864231 w 5017802"/>
                <a:gd name="connsiteY240" fmla="*/ 1160053 h 4405856"/>
                <a:gd name="connsiteX241" fmla="*/ 2959481 w 5017802"/>
                <a:gd name="connsiteY241" fmla="*/ 1086348 h 4405856"/>
                <a:gd name="connsiteX242" fmla="*/ 3064710 w 5017802"/>
                <a:gd name="connsiteY242" fmla="*/ 1063896 h 4405856"/>
                <a:gd name="connsiteX243" fmla="*/ 3001663 w 5017802"/>
                <a:gd name="connsiteY243" fmla="*/ 974089 h 4405856"/>
                <a:gd name="connsiteX244" fmla="*/ 2984427 w 5017802"/>
                <a:gd name="connsiteY244" fmla="*/ 1018766 h 4405856"/>
                <a:gd name="connsiteX245" fmla="*/ 2941112 w 5017802"/>
                <a:gd name="connsiteY245" fmla="*/ 971595 h 4405856"/>
                <a:gd name="connsiteX246" fmla="*/ 2962430 w 5017802"/>
                <a:gd name="connsiteY246" fmla="*/ 886323 h 4405856"/>
                <a:gd name="connsiteX247" fmla="*/ 3035454 w 5017802"/>
                <a:gd name="connsiteY247" fmla="*/ 789032 h 4405856"/>
                <a:gd name="connsiteX248" fmla="*/ 3018445 w 5017802"/>
                <a:gd name="connsiteY248" fmla="*/ 682443 h 4405856"/>
                <a:gd name="connsiteX249" fmla="*/ 2847223 w 5017802"/>
                <a:gd name="connsiteY249" fmla="*/ 692194 h 4405856"/>
                <a:gd name="connsiteX250" fmla="*/ 2827945 w 5017802"/>
                <a:gd name="connsiteY250" fmla="*/ 734831 h 4405856"/>
                <a:gd name="connsiteX251" fmla="*/ 2795742 w 5017802"/>
                <a:gd name="connsiteY251" fmla="*/ 667248 h 4405856"/>
                <a:gd name="connsiteX252" fmla="*/ 2766032 w 5017802"/>
                <a:gd name="connsiteY252" fmla="*/ 707616 h 4405856"/>
                <a:gd name="connsiteX253" fmla="*/ 2580523 w 5017802"/>
                <a:gd name="connsiteY253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201087 w 5017802"/>
                <a:gd name="connsiteY99" fmla="*/ 2428239 h 4405856"/>
                <a:gd name="connsiteX100" fmla="*/ 881670 w 5017802"/>
                <a:gd name="connsiteY100" fmla="*/ 2440939 h 4405856"/>
                <a:gd name="connsiteX101" fmla="*/ 917956 w 5017802"/>
                <a:gd name="connsiteY101" fmla="*/ 2557053 h 4405856"/>
                <a:gd name="connsiteX102" fmla="*/ 939727 w 5017802"/>
                <a:gd name="connsiteY102" fmla="*/ 2622368 h 4405856"/>
                <a:gd name="connsiteX103" fmla="*/ 946985 w 5017802"/>
                <a:gd name="connsiteY103" fmla="*/ 2644139 h 4405856"/>
                <a:gd name="connsiteX104" fmla="*/ 968756 w 5017802"/>
                <a:gd name="connsiteY104" fmla="*/ 2687682 h 4405856"/>
                <a:gd name="connsiteX105" fmla="*/ 990527 w 5017802"/>
                <a:gd name="connsiteY105" fmla="*/ 2738482 h 4405856"/>
                <a:gd name="connsiteX106" fmla="*/ 997785 w 5017802"/>
                <a:gd name="connsiteY106" fmla="*/ 2767511 h 4405856"/>
                <a:gd name="connsiteX107" fmla="*/ 1034070 w 5017802"/>
                <a:gd name="connsiteY107" fmla="*/ 2818311 h 4405856"/>
                <a:gd name="connsiteX108" fmla="*/ 1055842 w 5017802"/>
                <a:gd name="connsiteY108" fmla="*/ 2876368 h 4405856"/>
                <a:gd name="connsiteX109" fmla="*/ 1077613 w 5017802"/>
                <a:gd name="connsiteY109" fmla="*/ 2898139 h 4405856"/>
                <a:gd name="connsiteX110" fmla="*/ 1113899 w 5017802"/>
                <a:gd name="connsiteY110" fmla="*/ 2970711 h 4405856"/>
                <a:gd name="connsiteX111" fmla="*/ 1150185 w 5017802"/>
                <a:gd name="connsiteY111" fmla="*/ 3021511 h 4405856"/>
                <a:gd name="connsiteX112" fmla="*/ 1157442 w 5017802"/>
                <a:gd name="connsiteY112" fmla="*/ 3043282 h 4405856"/>
                <a:gd name="connsiteX113" fmla="*/ 1208242 w 5017802"/>
                <a:gd name="connsiteY113" fmla="*/ 3108596 h 4405856"/>
                <a:gd name="connsiteX114" fmla="*/ 1237270 w 5017802"/>
                <a:gd name="connsiteY114" fmla="*/ 3173911 h 4405856"/>
                <a:gd name="connsiteX115" fmla="*/ 1259042 w 5017802"/>
                <a:gd name="connsiteY115" fmla="*/ 3202939 h 4405856"/>
                <a:gd name="connsiteX116" fmla="*/ 1273556 w 5017802"/>
                <a:gd name="connsiteY116" fmla="*/ 3260996 h 4405856"/>
                <a:gd name="connsiteX117" fmla="*/ 1280813 w 5017802"/>
                <a:gd name="connsiteY117" fmla="*/ 3282768 h 4405856"/>
                <a:gd name="connsiteX118" fmla="*/ 1288070 w 5017802"/>
                <a:gd name="connsiteY118" fmla="*/ 3311796 h 4405856"/>
                <a:gd name="connsiteX119" fmla="*/ 1295327 w 5017802"/>
                <a:gd name="connsiteY119" fmla="*/ 3377111 h 4405856"/>
                <a:gd name="connsiteX120" fmla="*/ 1317099 w 5017802"/>
                <a:gd name="connsiteY120" fmla="*/ 3435168 h 4405856"/>
                <a:gd name="connsiteX121" fmla="*/ 1346127 w 5017802"/>
                <a:gd name="connsiteY121" fmla="*/ 3478711 h 4405856"/>
                <a:gd name="connsiteX122" fmla="*/ 1375156 w 5017802"/>
                <a:gd name="connsiteY122" fmla="*/ 3529511 h 4405856"/>
                <a:gd name="connsiteX123" fmla="*/ 1404185 w 5017802"/>
                <a:gd name="connsiteY123" fmla="*/ 3551282 h 4405856"/>
                <a:gd name="connsiteX124" fmla="*/ 1447727 w 5017802"/>
                <a:gd name="connsiteY124" fmla="*/ 3594825 h 4405856"/>
                <a:gd name="connsiteX125" fmla="*/ 1476756 w 5017802"/>
                <a:gd name="connsiteY125" fmla="*/ 3616596 h 4405856"/>
                <a:gd name="connsiteX126" fmla="*/ 1513042 w 5017802"/>
                <a:gd name="connsiteY126" fmla="*/ 3660139 h 4405856"/>
                <a:gd name="connsiteX127" fmla="*/ 1542070 w 5017802"/>
                <a:gd name="connsiteY127" fmla="*/ 3681911 h 4405856"/>
                <a:gd name="connsiteX128" fmla="*/ 1614642 w 5017802"/>
                <a:gd name="connsiteY128" fmla="*/ 3747225 h 4405856"/>
                <a:gd name="connsiteX129" fmla="*/ 1650927 w 5017802"/>
                <a:gd name="connsiteY129" fmla="*/ 3790768 h 4405856"/>
                <a:gd name="connsiteX130" fmla="*/ 1672699 w 5017802"/>
                <a:gd name="connsiteY130" fmla="*/ 3805282 h 4405856"/>
                <a:gd name="connsiteX131" fmla="*/ 1708985 w 5017802"/>
                <a:gd name="connsiteY131" fmla="*/ 3848825 h 4405856"/>
                <a:gd name="connsiteX132" fmla="*/ 1738013 w 5017802"/>
                <a:gd name="connsiteY132" fmla="*/ 3870596 h 4405856"/>
                <a:gd name="connsiteX133" fmla="*/ 1832356 w 5017802"/>
                <a:gd name="connsiteY133" fmla="*/ 3914139 h 4405856"/>
                <a:gd name="connsiteX134" fmla="*/ 2282299 w 5017802"/>
                <a:gd name="connsiteY134" fmla="*/ 3899625 h 4405856"/>
                <a:gd name="connsiteX135" fmla="*/ 2333099 w 5017802"/>
                <a:gd name="connsiteY135" fmla="*/ 3885111 h 4405856"/>
                <a:gd name="connsiteX136" fmla="*/ 2420185 w 5017802"/>
                <a:gd name="connsiteY136" fmla="*/ 3877853 h 4405856"/>
                <a:gd name="connsiteX137" fmla="*/ 2500013 w 5017802"/>
                <a:gd name="connsiteY137" fmla="*/ 3863339 h 4405856"/>
                <a:gd name="connsiteX138" fmla="*/ 2558070 w 5017802"/>
                <a:gd name="connsiteY138" fmla="*/ 3856082 h 4405856"/>
                <a:gd name="connsiteX139" fmla="*/ 2587099 w 5017802"/>
                <a:gd name="connsiteY139" fmla="*/ 3841568 h 4405856"/>
                <a:gd name="connsiteX140" fmla="*/ 2652413 w 5017802"/>
                <a:gd name="connsiteY140" fmla="*/ 3819796 h 4405856"/>
                <a:gd name="connsiteX141" fmla="*/ 2688699 w 5017802"/>
                <a:gd name="connsiteY141" fmla="*/ 3805282 h 4405856"/>
                <a:gd name="connsiteX142" fmla="*/ 2790299 w 5017802"/>
                <a:gd name="connsiteY142" fmla="*/ 3790768 h 4405856"/>
                <a:gd name="connsiteX143" fmla="*/ 2819327 w 5017802"/>
                <a:gd name="connsiteY143" fmla="*/ 3783511 h 4405856"/>
                <a:gd name="connsiteX144" fmla="*/ 3439813 w 5017802"/>
                <a:gd name="connsiteY144" fmla="*/ 4130265 h 4405856"/>
                <a:gd name="connsiteX145" fmla="*/ 3526217 w 5017802"/>
                <a:gd name="connsiteY145" fmla="*/ 4316455 h 4405856"/>
                <a:gd name="connsiteX146" fmla="*/ 3586542 w 5017802"/>
                <a:gd name="connsiteY146" fmla="*/ 4375193 h 4405856"/>
                <a:gd name="connsiteX147" fmla="*/ 3597654 w 5017802"/>
                <a:gd name="connsiteY147" fmla="*/ 4345030 h 4405856"/>
                <a:gd name="connsiteX148" fmla="*/ 3643692 w 5017802"/>
                <a:gd name="connsiteY148" fmla="*/ 4318042 h 4405856"/>
                <a:gd name="connsiteX149" fmla="*/ 3694492 w 5017802"/>
                <a:gd name="connsiteY149" fmla="*/ 4391068 h 4405856"/>
                <a:gd name="connsiteX150" fmla="*/ 3743705 w 5017802"/>
                <a:gd name="connsiteY150" fmla="*/ 4394243 h 4405856"/>
                <a:gd name="connsiteX151" fmla="*/ 3699254 w 5017802"/>
                <a:gd name="connsiteY151" fmla="*/ 4300581 h 4405856"/>
                <a:gd name="connsiteX152" fmla="*/ 3656392 w 5017802"/>
                <a:gd name="connsiteY152" fmla="*/ 4232318 h 4405856"/>
                <a:gd name="connsiteX153" fmla="*/ 3699255 w 5017802"/>
                <a:gd name="connsiteY153" fmla="*/ 4216442 h 4405856"/>
                <a:gd name="connsiteX154" fmla="*/ 3680204 w 5017802"/>
                <a:gd name="connsiteY154" fmla="*/ 4175168 h 4405856"/>
                <a:gd name="connsiteX155" fmla="*/ 3732592 w 5017802"/>
                <a:gd name="connsiteY155" fmla="*/ 4184693 h 4405856"/>
                <a:gd name="connsiteX156" fmla="*/ 3711955 w 5017802"/>
                <a:gd name="connsiteY156" fmla="*/ 4151355 h 4405856"/>
                <a:gd name="connsiteX157" fmla="*/ 3733274 w 5017802"/>
                <a:gd name="connsiteY157" fmla="*/ 4134801 h 4405856"/>
                <a:gd name="connsiteX158" fmla="*/ 3854377 w 5017802"/>
                <a:gd name="connsiteY158" fmla="*/ 4220074 h 4405856"/>
                <a:gd name="connsiteX159" fmla="*/ 3889754 w 5017802"/>
                <a:gd name="connsiteY159" fmla="*/ 4206917 h 4405856"/>
                <a:gd name="connsiteX160" fmla="*/ 3942141 w 5017802"/>
                <a:gd name="connsiteY160" fmla="*/ 4272006 h 4405856"/>
                <a:gd name="connsiteX161" fmla="*/ 3962779 w 5017802"/>
                <a:gd name="connsiteY161" fmla="*/ 4330743 h 4405856"/>
                <a:gd name="connsiteX162" fmla="*/ 4070729 w 5017802"/>
                <a:gd name="connsiteY162" fmla="*/ 4349792 h 4405856"/>
                <a:gd name="connsiteX163" fmla="*/ 4010405 w 5017802"/>
                <a:gd name="connsiteY163" fmla="*/ 4283117 h 4405856"/>
                <a:gd name="connsiteX164" fmla="*/ 4007229 w 5017802"/>
                <a:gd name="connsiteY164" fmla="*/ 4214855 h 4405856"/>
                <a:gd name="connsiteX165" fmla="*/ 4061204 w 5017802"/>
                <a:gd name="connsiteY165" fmla="*/ 4270418 h 4405856"/>
                <a:gd name="connsiteX166" fmla="*/ 4110417 w 5017802"/>
                <a:gd name="connsiteY166" fmla="*/ 4275180 h 4405856"/>
                <a:gd name="connsiteX167" fmla="*/ 4104067 w 5017802"/>
                <a:gd name="connsiteY167" fmla="*/ 4225968 h 4405856"/>
                <a:gd name="connsiteX168" fmla="*/ 4164392 w 5017802"/>
                <a:gd name="connsiteY168" fmla="*/ 4230730 h 4405856"/>
                <a:gd name="connsiteX169" fmla="*/ 4226304 w 5017802"/>
                <a:gd name="connsiteY169" fmla="*/ 4273592 h 4405856"/>
                <a:gd name="connsiteX170" fmla="*/ 4258054 w 5017802"/>
                <a:gd name="connsiteY170" fmla="*/ 4260893 h 4405856"/>
                <a:gd name="connsiteX171" fmla="*/ 4251705 w 5017802"/>
                <a:gd name="connsiteY171" fmla="*/ 4225968 h 4405856"/>
                <a:gd name="connsiteX172" fmla="*/ 4292980 w 5017802"/>
                <a:gd name="connsiteY172" fmla="*/ 4202156 h 4405856"/>
                <a:gd name="connsiteX173" fmla="*/ 4377117 w 5017802"/>
                <a:gd name="connsiteY173" fmla="*/ 4259306 h 4405856"/>
                <a:gd name="connsiteX174" fmla="*/ 4394580 w 5017802"/>
                <a:gd name="connsiteY174" fmla="*/ 4157708 h 4405856"/>
                <a:gd name="connsiteX175" fmla="*/ 4369180 w 5017802"/>
                <a:gd name="connsiteY175" fmla="*/ 4135482 h 4405856"/>
                <a:gd name="connsiteX176" fmla="*/ 4296154 w 5017802"/>
                <a:gd name="connsiteY176" fmla="*/ 4092619 h 4405856"/>
                <a:gd name="connsiteX177" fmla="*/ 4318379 w 5017802"/>
                <a:gd name="connsiteY177" fmla="*/ 4067220 h 4405856"/>
                <a:gd name="connsiteX178" fmla="*/ 4339017 w 5017802"/>
                <a:gd name="connsiteY178" fmla="*/ 4044994 h 4405856"/>
                <a:gd name="connsiteX179" fmla="*/ 4392992 w 5017802"/>
                <a:gd name="connsiteY179" fmla="*/ 4076745 h 4405856"/>
                <a:gd name="connsiteX180" fmla="*/ 4399342 w 5017802"/>
                <a:gd name="connsiteY180" fmla="*/ 4032295 h 4405856"/>
                <a:gd name="connsiteX181" fmla="*/ 4343779 w 5017802"/>
                <a:gd name="connsiteY181" fmla="*/ 4008482 h 4405856"/>
                <a:gd name="connsiteX182" fmla="*/ 4342192 w 5017802"/>
                <a:gd name="connsiteY182" fmla="*/ 3998958 h 4405856"/>
                <a:gd name="connsiteX183" fmla="*/ 4329491 w 5017802"/>
                <a:gd name="connsiteY183" fmla="*/ 3960859 h 4405856"/>
                <a:gd name="connsiteX184" fmla="*/ 4335841 w 5017802"/>
                <a:gd name="connsiteY184" fmla="*/ 3913233 h 4405856"/>
                <a:gd name="connsiteX185" fmla="*/ 4346954 w 5017802"/>
                <a:gd name="connsiteY185" fmla="*/ 3857670 h 4405856"/>
                <a:gd name="connsiteX186" fmla="*/ 4308854 w 5017802"/>
                <a:gd name="connsiteY186" fmla="*/ 3827508 h 4405856"/>
                <a:gd name="connsiteX187" fmla="*/ 4342191 w 5017802"/>
                <a:gd name="connsiteY187" fmla="*/ 3817983 h 4405856"/>
                <a:gd name="connsiteX188" fmla="*/ 4319966 w 5017802"/>
                <a:gd name="connsiteY188" fmla="*/ 3781470 h 4405856"/>
                <a:gd name="connsiteX189" fmla="*/ 4358067 w 5017802"/>
                <a:gd name="connsiteY189" fmla="*/ 3776709 h 4405856"/>
                <a:gd name="connsiteX190" fmla="*/ 4364416 w 5017802"/>
                <a:gd name="connsiteY190" fmla="*/ 3743370 h 4405856"/>
                <a:gd name="connsiteX191" fmla="*/ 4426330 w 5017802"/>
                <a:gd name="connsiteY191" fmla="*/ 3752897 h 4405856"/>
                <a:gd name="connsiteX192" fmla="*/ 4459443 w 5017802"/>
                <a:gd name="connsiteY192" fmla="*/ 3768089 h 4405856"/>
                <a:gd name="connsiteX193" fmla="*/ 4425650 w 5017802"/>
                <a:gd name="connsiteY193" fmla="*/ 3809137 h 4405856"/>
                <a:gd name="connsiteX194" fmla="*/ 4464658 w 5017802"/>
                <a:gd name="connsiteY194" fmla="*/ 3916633 h 4405856"/>
                <a:gd name="connsiteX195" fmla="*/ 4517045 w 5017802"/>
                <a:gd name="connsiteY195" fmla="*/ 3947931 h 4405856"/>
                <a:gd name="connsiteX196" fmla="*/ 4568979 w 5017802"/>
                <a:gd name="connsiteY196" fmla="*/ 3905749 h 4405856"/>
                <a:gd name="connsiteX197" fmla="*/ 4654704 w 5017802"/>
                <a:gd name="connsiteY197" fmla="*/ 3857216 h 4405856"/>
                <a:gd name="connsiteX198" fmla="*/ 4637468 w 5017802"/>
                <a:gd name="connsiteY198" fmla="*/ 3768315 h 4405856"/>
                <a:gd name="connsiteX199" fmla="*/ 4714802 w 5017802"/>
                <a:gd name="connsiteY199" fmla="*/ 3635646 h 4405856"/>
                <a:gd name="connsiteX200" fmla="*/ 5007356 w 5017802"/>
                <a:gd name="connsiteY200" fmla="*/ 3302498 h 4405856"/>
                <a:gd name="connsiteX201" fmla="*/ 4925939 w 5017802"/>
                <a:gd name="connsiteY201" fmla="*/ 3293426 h 4405856"/>
                <a:gd name="connsiteX202" fmla="*/ 4930476 w 5017802"/>
                <a:gd name="connsiteY202" fmla="*/ 3201578 h 4405856"/>
                <a:gd name="connsiteX203" fmla="*/ 4881489 w 5017802"/>
                <a:gd name="connsiteY203" fmla="*/ 3176406 h 4405856"/>
                <a:gd name="connsiteX204" fmla="*/ 4797352 w 5017802"/>
                <a:gd name="connsiteY204" fmla="*/ 3207928 h 4405856"/>
                <a:gd name="connsiteX205" fmla="*/ 4760613 w 5017802"/>
                <a:gd name="connsiteY205" fmla="*/ 3171643 h 4405856"/>
                <a:gd name="connsiteX206" fmla="*/ 4805290 w 5017802"/>
                <a:gd name="connsiteY206" fmla="*/ 3148738 h 4405856"/>
                <a:gd name="connsiteX207" fmla="*/ 4676023 w 5017802"/>
                <a:gd name="connsiteY207" fmla="*/ 2935559 h 4405856"/>
                <a:gd name="connsiteX208" fmla="*/ 4690989 w 5017802"/>
                <a:gd name="connsiteY208" fmla="*/ 2905396 h 4405856"/>
                <a:gd name="connsiteX209" fmla="*/ 4667404 w 5017802"/>
                <a:gd name="connsiteY209" fmla="*/ 2789736 h 4405856"/>
                <a:gd name="connsiteX210" fmla="*/ 4508655 w 5017802"/>
                <a:gd name="connsiteY210" fmla="*/ 2778850 h 4405856"/>
                <a:gd name="connsiteX211" fmla="*/ 4475317 w 5017802"/>
                <a:gd name="connsiteY211" fmla="*/ 2827608 h 4405856"/>
                <a:gd name="connsiteX212" fmla="*/ 4386417 w 5017802"/>
                <a:gd name="connsiteY212" fmla="*/ 2842124 h 4405856"/>
                <a:gd name="connsiteX213" fmla="*/ 4392767 w 5017802"/>
                <a:gd name="connsiteY213" fmla="*/ 2820125 h 4405856"/>
                <a:gd name="connsiteX214" fmla="*/ 4339245 w 5017802"/>
                <a:gd name="connsiteY214" fmla="*/ 2804024 h 4405856"/>
                <a:gd name="connsiteX215" fmla="*/ 4314526 w 5017802"/>
                <a:gd name="connsiteY215" fmla="*/ 2638923 h 4405856"/>
                <a:gd name="connsiteX216" fmla="*/ 4034219 w 5017802"/>
                <a:gd name="connsiteY216" fmla="*/ 2572248 h 4405856"/>
                <a:gd name="connsiteX217" fmla="*/ 3897920 w 5017802"/>
                <a:gd name="connsiteY217" fmla="*/ 2615564 h 4405856"/>
                <a:gd name="connsiteX218" fmla="*/ 3765931 w 5017802"/>
                <a:gd name="connsiteY218" fmla="*/ 2608080 h 4405856"/>
                <a:gd name="connsiteX219" fmla="*/ 3633488 w 5017802"/>
                <a:gd name="connsiteY219" fmla="*/ 2497182 h 4405856"/>
                <a:gd name="connsiteX220" fmla="*/ 3420310 w 5017802"/>
                <a:gd name="connsiteY220" fmla="*/ 2193969 h 4405856"/>
                <a:gd name="connsiteX221" fmla="*/ 3021848 w 5017802"/>
                <a:gd name="connsiteY221" fmla="*/ 2054496 h 4405856"/>
                <a:gd name="connsiteX222" fmla="*/ 2785310 w 5017802"/>
                <a:gd name="connsiteY222" fmla="*/ 1741532 h 4405856"/>
                <a:gd name="connsiteX223" fmla="*/ 2819101 w 5017802"/>
                <a:gd name="connsiteY223" fmla="*/ 1716586 h 4405856"/>
                <a:gd name="connsiteX224" fmla="*/ 2878745 w 5017802"/>
                <a:gd name="connsiteY224" fmla="*/ 1799589 h 4405856"/>
                <a:gd name="connsiteX225" fmla="*/ 2898929 w 5017802"/>
                <a:gd name="connsiteY225" fmla="*/ 1782126 h 4405856"/>
                <a:gd name="connsiteX226" fmla="*/ 2942019 w 5017802"/>
                <a:gd name="connsiteY226" fmla="*/ 1812970 h 4405856"/>
                <a:gd name="connsiteX227" fmla="*/ 3030692 w 5017802"/>
                <a:gd name="connsiteY227" fmla="*/ 1759221 h 4405856"/>
                <a:gd name="connsiteX228" fmla="*/ 3046794 w 5017802"/>
                <a:gd name="connsiteY228" fmla="*/ 1738811 h 4405856"/>
                <a:gd name="connsiteX229" fmla="*/ 3105077 w 5017802"/>
                <a:gd name="connsiteY229" fmla="*/ 1739037 h 4405856"/>
                <a:gd name="connsiteX230" fmla="*/ 3121180 w 5017802"/>
                <a:gd name="connsiteY230" fmla="*/ 1705927 h 4405856"/>
                <a:gd name="connsiteX231" fmla="*/ 3102356 w 5017802"/>
                <a:gd name="connsiteY231" fmla="*/ 1680300 h 4405856"/>
                <a:gd name="connsiteX232" fmla="*/ 3035228 w 5017802"/>
                <a:gd name="connsiteY232" fmla="*/ 1700257 h 4405856"/>
                <a:gd name="connsiteX233" fmla="*/ 3013456 w 5017802"/>
                <a:gd name="connsiteY233" fmla="*/ 1646736 h 4405856"/>
                <a:gd name="connsiteX234" fmla="*/ 3034774 w 5017802"/>
                <a:gd name="connsiteY234" fmla="*/ 1617026 h 4405856"/>
                <a:gd name="connsiteX235" fmla="*/ 2978304 w 5017802"/>
                <a:gd name="connsiteY235" fmla="*/ 1513612 h 4405856"/>
                <a:gd name="connsiteX236" fmla="*/ 2929773 w 5017802"/>
                <a:gd name="connsiteY236" fmla="*/ 1552393 h 4405856"/>
                <a:gd name="connsiteX237" fmla="*/ 2840418 w 5017802"/>
                <a:gd name="connsiteY237" fmla="*/ 1497737 h 4405856"/>
                <a:gd name="connsiteX238" fmla="*/ 2892352 w 5017802"/>
                <a:gd name="connsiteY238" fmla="*/ 1405208 h 4405856"/>
                <a:gd name="connsiteX239" fmla="*/ 2849490 w 5017802"/>
                <a:gd name="connsiteY239" fmla="*/ 1284105 h 4405856"/>
                <a:gd name="connsiteX240" fmla="*/ 2864231 w 5017802"/>
                <a:gd name="connsiteY240" fmla="*/ 1160053 h 4405856"/>
                <a:gd name="connsiteX241" fmla="*/ 2959481 w 5017802"/>
                <a:gd name="connsiteY241" fmla="*/ 1086348 h 4405856"/>
                <a:gd name="connsiteX242" fmla="*/ 3064710 w 5017802"/>
                <a:gd name="connsiteY242" fmla="*/ 1063896 h 4405856"/>
                <a:gd name="connsiteX243" fmla="*/ 3001663 w 5017802"/>
                <a:gd name="connsiteY243" fmla="*/ 974089 h 4405856"/>
                <a:gd name="connsiteX244" fmla="*/ 2984427 w 5017802"/>
                <a:gd name="connsiteY244" fmla="*/ 1018766 h 4405856"/>
                <a:gd name="connsiteX245" fmla="*/ 2941112 w 5017802"/>
                <a:gd name="connsiteY245" fmla="*/ 971595 h 4405856"/>
                <a:gd name="connsiteX246" fmla="*/ 2962430 w 5017802"/>
                <a:gd name="connsiteY246" fmla="*/ 886323 h 4405856"/>
                <a:gd name="connsiteX247" fmla="*/ 3035454 w 5017802"/>
                <a:gd name="connsiteY247" fmla="*/ 789032 h 4405856"/>
                <a:gd name="connsiteX248" fmla="*/ 3018445 w 5017802"/>
                <a:gd name="connsiteY248" fmla="*/ 682443 h 4405856"/>
                <a:gd name="connsiteX249" fmla="*/ 2847223 w 5017802"/>
                <a:gd name="connsiteY249" fmla="*/ 692194 h 4405856"/>
                <a:gd name="connsiteX250" fmla="*/ 2827945 w 5017802"/>
                <a:gd name="connsiteY250" fmla="*/ 734831 h 4405856"/>
                <a:gd name="connsiteX251" fmla="*/ 2795742 w 5017802"/>
                <a:gd name="connsiteY251" fmla="*/ 667248 h 4405856"/>
                <a:gd name="connsiteX252" fmla="*/ 2766032 w 5017802"/>
                <a:gd name="connsiteY252" fmla="*/ 707616 h 4405856"/>
                <a:gd name="connsiteX253" fmla="*/ 2580523 w 5017802"/>
                <a:gd name="connsiteY253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214698 w 5017802"/>
                <a:gd name="connsiteY99" fmla="*/ 2241599 h 4405856"/>
                <a:gd name="connsiteX100" fmla="*/ 201087 w 5017802"/>
                <a:gd name="connsiteY100" fmla="*/ 2428239 h 4405856"/>
                <a:gd name="connsiteX101" fmla="*/ 881670 w 5017802"/>
                <a:gd name="connsiteY101" fmla="*/ 2440939 h 4405856"/>
                <a:gd name="connsiteX102" fmla="*/ 917956 w 5017802"/>
                <a:gd name="connsiteY102" fmla="*/ 2557053 h 4405856"/>
                <a:gd name="connsiteX103" fmla="*/ 939727 w 5017802"/>
                <a:gd name="connsiteY103" fmla="*/ 2622368 h 4405856"/>
                <a:gd name="connsiteX104" fmla="*/ 946985 w 5017802"/>
                <a:gd name="connsiteY104" fmla="*/ 2644139 h 4405856"/>
                <a:gd name="connsiteX105" fmla="*/ 968756 w 5017802"/>
                <a:gd name="connsiteY105" fmla="*/ 2687682 h 4405856"/>
                <a:gd name="connsiteX106" fmla="*/ 990527 w 5017802"/>
                <a:gd name="connsiteY106" fmla="*/ 2738482 h 4405856"/>
                <a:gd name="connsiteX107" fmla="*/ 997785 w 5017802"/>
                <a:gd name="connsiteY107" fmla="*/ 2767511 h 4405856"/>
                <a:gd name="connsiteX108" fmla="*/ 1034070 w 5017802"/>
                <a:gd name="connsiteY108" fmla="*/ 2818311 h 4405856"/>
                <a:gd name="connsiteX109" fmla="*/ 1055842 w 5017802"/>
                <a:gd name="connsiteY109" fmla="*/ 2876368 h 4405856"/>
                <a:gd name="connsiteX110" fmla="*/ 1077613 w 5017802"/>
                <a:gd name="connsiteY110" fmla="*/ 2898139 h 4405856"/>
                <a:gd name="connsiteX111" fmla="*/ 1113899 w 5017802"/>
                <a:gd name="connsiteY111" fmla="*/ 2970711 h 4405856"/>
                <a:gd name="connsiteX112" fmla="*/ 1150185 w 5017802"/>
                <a:gd name="connsiteY112" fmla="*/ 3021511 h 4405856"/>
                <a:gd name="connsiteX113" fmla="*/ 1157442 w 5017802"/>
                <a:gd name="connsiteY113" fmla="*/ 3043282 h 4405856"/>
                <a:gd name="connsiteX114" fmla="*/ 1208242 w 5017802"/>
                <a:gd name="connsiteY114" fmla="*/ 3108596 h 4405856"/>
                <a:gd name="connsiteX115" fmla="*/ 1237270 w 5017802"/>
                <a:gd name="connsiteY115" fmla="*/ 3173911 h 4405856"/>
                <a:gd name="connsiteX116" fmla="*/ 1259042 w 5017802"/>
                <a:gd name="connsiteY116" fmla="*/ 3202939 h 4405856"/>
                <a:gd name="connsiteX117" fmla="*/ 1273556 w 5017802"/>
                <a:gd name="connsiteY117" fmla="*/ 3260996 h 4405856"/>
                <a:gd name="connsiteX118" fmla="*/ 1280813 w 5017802"/>
                <a:gd name="connsiteY118" fmla="*/ 3282768 h 4405856"/>
                <a:gd name="connsiteX119" fmla="*/ 1288070 w 5017802"/>
                <a:gd name="connsiteY119" fmla="*/ 3311796 h 4405856"/>
                <a:gd name="connsiteX120" fmla="*/ 1295327 w 5017802"/>
                <a:gd name="connsiteY120" fmla="*/ 3377111 h 4405856"/>
                <a:gd name="connsiteX121" fmla="*/ 1317099 w 5017802"/>
                <a:gd name="connsiteY121" fmla="*/ 3435168 h 4405856"/>
                <a:gd name="connsiteX122" fmla="*/ 1346127 w 5017802"/>
                <a:gd name="connsiteY122" fmla="*/ 3478711 h 4405856"/>
                <a:gd name="connsiteX123" fmla="*/ 1375156 w 5017802"/>
                <a:gd name="connsiteY123" fmla="*/ 3529511 h 4405856"/>
                <a:gd name="connsiteX124" fmla="*/ 1404185 w 5017802"/>
                <a:gd name="connsiteY124" fmla="*/ 3551282 h 4405856"/>
                <a:gd name="connsiteX125" fmla="*/ 1447727 w 5017802"/>
                <a:gd name="connsiteY125" fmla="*/ 3594825 h 4405856"/>
                <a:gd name="connsiteX126" fmla="*/ 1476756 w 5017802"/>
                <a:gd name="connsiteY126" fmla="*/ 3616596 h 4405856"/>
                <a:gd name="connsiteX127" fmla="*/ 1513042 w 5017802"/>
                <a:gd name="connsiteY127" fmla="*/ 3660139 h 4405856"/>
                <a:gd name="connsiteX128" fmla="*/ 1542070 w 5017802"/>
                <a:gd name="connsiteY128" fmla="*/ 3681911 h 4405856"/>
                <a:gd name="connsiteX129" fmla="*/ 1614642 w 5017802"/>
                <a:gd name="connsiteY129" fmla="*/ 3747225 h 4405856"/>
                <a:gd name="connsiteX130" fmla="*/ 1650927 w 5017802"/>
                <a:gd name="connsiteY130" fmla="*/ 3790768 h 4405856"/>
                <a:gd name="connsiteX131" fmla="*/ 1672699 w 5017802"/>
                <a:gd name="connsiteY131" fmla="*/ 3805282 h 4405856"/>
                <a:gd name="connsiteX132" fmla="*/ 1708985 w 5017802"/>
                <a:gd name="connsiteY132" fmla="*/ 3848825 h 4405856"/>
                <a:gd name="connsiteX133" fmla="*/ 1738013 w 5017802"/>
                <a:gd name="connsiteY133" fmla="*/ 3870596 h 4405856"/>
                <a:gd name="connsiteX134" fmla="*/ 1832356 w 5017802"/>
                <a:gd name="connsiteY134" fmla="*/ 3914139 h 4405856"/>
                <a:gd name="connsiteX135" fmla="*/ 2282299 w 5017802"/>
                <a:gd name="connsiteY135" fmla="*/ 3899625 h 4405856"/>
                <a:gd name="connsiteX136" fmla="*/ 2333099 w 5017802"/>
                <a:gd name="connsiteY136" fmla="*/ 3885111 h 4405856"/>
                <a:gd name="connsiteX137" fmla="*/ 2420185 w 5017802"/>
                <a:gd name="connsiteY137" fmla="*/ 3877853 h 4405856"/>
                <a:gd name="connsiteX138" fmla="*/ 2500013 w 5017802"/>
                <a:gd name="connsiteY138" fmla="*/ 3863339 h 4405856"/>
                <a:gd name="connsiteX139" fmla="*/ 2558070 w 5017802"/>
                <a:gd name="connsiteY139" fmla="*/ 3856082 h 4405856"/>
                <a:gd name="connsiteX140" fmla="*/ 2587099 w 5017802"/>
                <a:gd name="connsiteY140" fmla="*/ 3841568 h 4405856"/>
                <a:gd name="connsiteX141" fmla="*/ 2652413 w 5017802"/>
                <a:gd name="connsiteY141" fmla="*/ 3819796 h 4405856"/>
                <a:gd name="connsiteX142" fmla="*/ 2688699 w 5017802"/>
                <a:gd name="connsiteY142" fmla="*/ 3805282 h 4405856"/>
                <a:gd name="connsiteX143" fmla="*/ 2790299 w 5017802"/>
                <a:gd name="connsiteY143" fmla="*/ 3790768 h 4405856"/>
                <a:gd name="connsiteX144" fmla="*/ 2819327 w 5017802"/>
                <a:gd name="connsiteY144" fmla="*/ 3783511 h 4405856"/>
                <a:gd name="connsiteX145" fmla="*/ 3439813 w 5017802"/>
                <a:gd name="connsiteY145" fmla="*/ 4130265 h 4405856"/>
                <a:gd name="connsiteX146" fmla="*/ 3526217 w 5017802"/>
                <a:gd name="connsiteY146" fmla="*/ 4316455 h 4405856"/>
                <a:gd name="connsiteX147" fmla="*/ 3586542 w 5017802"/>
                <a:gd name="connsiteY147" fmla="*/ 4375193 h 4405856"/>
                <a:gd name="connsiteX148" fmla="*/ 3597654 w 5017802"/>
                <a:gd name="connsiteY148" fmla="*/ 4345030 h 4405856"/>
                <a:gd name="connsiteX149" fmla="*/ 3643692 w 5017802"/>
                <a:gd name="connsiteY149" fmla="*/ 4318042 h 4405856"/>
                <a:gd name="connsiteX150" fmla="*/ 3694492 w 5017802"/>
                <a:gd name="connsiteY150" fmla="*/ 4391068 h 4405856"/>
                <a:gd name="connsiteX151" fmla="*/ 3743705 w 5017802"/>
                <a:gd name="connsiteY151" fmla="*/ 4394243 h 4405856"/>
                <a:gd name="connsiteX152" fmla="*/ 3699254 w 5017802"/>
                <a:gd name="connsiteY152" fmla="*/ 4300581 h 4405856"/>
                <a:gd name="connsiteX153" fmla="*/ 3656392 w 5017802"/>
                <a:gd name="connsiteY153" fmla="*/ 4232318 h 4405856"/>
                <a:gd name="connsiteX154" fmla="*/ 3699255 w 5017802"/>
                <a:gd name="connsiteY154" fmla="*/ 4216442 h 4405856"/>
                <a:gd name="connsiteX155" fmla="*/ 3680204 w 5017802"/>
                <a:gd name="connsiteY155" fmla="*/ 4175168 h 4405856"/>
                <a:gd name="connsiteX156" fmla="*/ 3732592 w 5017802"/>
                <a:gd name="connsiteY156" fmla="*/ 4184693 h 4405856"/>
                <a:gd name="connsiteX157" fmla="*/ 3711955 w 5017802"/>
                <a:gd name="connsiteY157" fmla="*/ 4151355 h 4405856"/>
                <a:gd name="connsiteX158" fmla="*/ 3733274 w 5017802"/>
                <a:gd name="connsiteY158" fmla="*/ 4134801 h 4405856"/>
                <a:gd name="connsiteX159" fmla="*/ 3854377 w 5017802"/>
                <a:gd name="connsiteY159" fmla="*/ 4220074 h 4405856"/>
                <a:gd name="connsiteX160" fmla="*/ 3889754 w 5017802"/>
                <a:gd name="connsiteY160" fmla="*/ 4206917 h 4405856"/>
                <a:gd name="connsiteX161" fmla="*/ 3942141 w 5017802"/>
                <a:gd name="connsiteY161" fmla="*/ 4272006 h 4405856"/>
                <a:gd name="connsiteX162" fmla="*/ 3962779 w 5017802"/>
                <a:gd name="connsiteY162" fmla="*/ 4330743 h 4405856"/>
                <a:gd name="connsiteX163" fmla="*/ 4070729 w 5017802"/>
                <a:gd name="connsiteY163" fmla="*/ 4349792 h 4405856"/>
                <a:gd name="connsiteX164" fmla="*/ 4010405 w 5017802"/>
                <a:gd name="connsiteY164" fmla="*/ 4283117 h 4405856"/>
                <a:gd name="connsiteX165" fmla="*/ 4007229 w 5017802"/>
                <a:gd name="connsiteY165" fmla="*/ 4214855 h 4405856"/>
                <a:gd name="connsiteX166" fmla="*/ 4061204 w 5017802"/>
                <a:gd name="connsiteY166" fmla="*/ 4270418 h 4405856"/>
                <a:gd name="connsiteX167" fmla="*/ 4110417 w 5017802"/>
                <a:gd name="connsiteY167" fmla="*/ 4275180 h 4405856"/>
                <a:gd name="connsiteX168" fmla="*/ 4104067 w 5017802"/>
                <a:gd name="connsiteY168" fmla="*/ 4225968 h 4405856"/>
                <a:gd name="connsiteX169" fmla="*/ 4164392 w 5017802"/>
                <a:gd name="connsiteY169" fmla="*/ 4230730 h 4405856"/>
                <a:gd name="connsiteX170" fmla="*/ 4226304 w 5017802"/>
                <a:gd name="connsiteY170" fmla="*/ 4273592 h 4405856"/>
                <a:gd name="connsiteX171" fmla="*/ 4258054 w 5017802"/>
                <a:gd name="connsiteY171" fmla="*/ 4260893 h 4405856"/>
                <a:gd name="connsiteX172" fmla="*/ 4251705 w 5017802"/>
                <a:gd name="connsiteY172" fmla="*/ 4225968 h 4405856"/>
                <a:gd name="connsiteX173" fmla="*/ 4292980 w 5017802"/>
                <a:gd name="connsiteY173" fmla="*/ 4202156 h 4405856"/>
                <a:gd name="connsiteX174" fmla="*/ 4377117 w 5017802"/>
                <a:gd name="connsiteY174" fmla="*/ 4259306 h 4405856"/>
                <a:gd name="connsiteX175" fmla="*/ 4394580 w 5017802"/>
                <a:gd name="connsiteY175" fmla="*/ 4157708 h 4405856"/>
                <a:gd name="connsiteX176" fmla="*/ 4369180 w 5017802"/>
                <a:gd name="connsiteY176" fmla="*/ 4135482 h 4405856"/>
                <a:gd name="connsiteX177" fmla="*/ 4296154 w 5017802"/>
                <a:gd name="connsiteY177" fmla="*/ 4092619 h 4405856"/>
                <a:gd name="connsiteX178" fmla="*/ 4318379 w 5017802"/>
                <a:gd name="connsiteY178" fmla="*/ 4067220 h 4405856"/>
                <a:gd name="connsiteX179" fmla="*/ 4339017 w 5017802"/>
                <a:gd name="connsiteY179" fmla="*/ 4044994 h 4405856"/>
                <a:gd name="connsiteX180" fmla="*/ 4392992 w 5017802"/>
                <a:gd name="connsiteY180" fmla="*/ 4076745 h 4405856"/>
                <a:gd name="connsiteX181" fmla="*/ 4399342 w 5017802"/>
                <a:gd name="connsiteY181" fmla="*/ 4032295 h 4405856"/>
                <a:gd name="connsiteX182" fmla="*/ 4343779 w 5017802"/>
                <a:gd name="connsiteY182" fmla="*/ 4008482 h 4405856"/>
                <a:gd name="connsiteX183" fmla="*/ 4342192 w 5017802"/>
                <a:gd name="connsiteY183" fmla="*/ 3998958 h 4405856"/>
                <a:gd name="connsiteX184" fmla="*/ 4329491 w 5017802"/>
                <a:gd name="connsiteY184" fmla="*/ 3960859 h 4405856"/>
                <a:gd name="connsiteX185" fmla="*/ 4335841 w 5017802"/>
                <a:gd name="connsiteY185" fmla="*/ 3913233 h 4405856"/>
                <a:gd name="connsiteX186" fmla="*/ 4346954 w 5017802"/>
                <a:gd name="connsiteY186" fmla="*/ 3857670 h 4405856"/>
                <a:gd name="connsiteX187" fmla="*/ 4308854 w 5017802"/>
                <a:gd name="connsiteY187" fmla="*/ 3827508 h 4405856"/>
                <a:gd name="connsiteX188" fmla="*/ 4342191 w 5017802"/>
                <a:gd name="connsiteY188" fmla="*/ 3817983 h 4405856"/>
                <a:gd name="connsiteX189" fmla="*/ 4319966 w 5017802"/>
                <a:gd name="connsiteY189" fmla="*/ 3781470 h 4405856"/>
                <a:gd name="connsiteX190" fmla="*/ 4358067 w 5017802"/>
                <a:gd name="connsiteY190" fmla="*/ 3776709 h 4405856"/>
                <a:gd name="connsiteX191" fmla="*/ 4364416 w 5017802"/>
                <a:gd name="connsiteY191" fmla="*/ 3743370 h 4405856"/>
                <a:gd name="connsiteX192" fmla="*/ 4426330 w 5017802"/>
                <a:gd name="connsiteY192" fmla="*/ 3752897 h 4405856"/>
                <a:gd name="connsiteX193" fmla="*/ 4459443 w 5017802"/>
                <a:gd name="connsiteY193" fmla="*/ 3768089 h 4405856"/>
                <a:gd name="connsiteX194" fmla="*/ 4425650 w 5017802"/>
                <a:gd name="connsiteY194" fmla="*/ 3809137 h 4405856"/>
                <a:gd name="connsiteX195" fmla="*/ 4464658 w 5017802"/>
                <a:gd name="connsiteY195" fmla="*/ 3916633 h 4405856"/>
                <a:gd name="connsiteX196" fmla="*/ 4517045 w 5017802"/>
                <a:gd name="connsiteY196" fmla="*/ 3947931 h 4405856"/>
                <a:gd name="connsiteX197" fmla="*/ 4568979 w 5017802"/>
                <a:gd name="connsiteY197" fmla="*/ 3905749 h 4405856"/>
                <a:gd name="connsiteX198" fmla="*/ 4654704 w 5017802"/>
                <a:gd name="connsiteY198" fmla="*/ 3857216 h 4405856"/>
                <a:gd name="connsiteX199" fmla="*/ 4637468 w 5017802"/>
                <a:gd name="connsiteY199" fmla="*/ 3768315 h 4405856"/>
                <a:gd name="connsiteX200" fmla="*/ 4714802 w 5017802"/>
                <a:gd name="connsiteY200" fmla="*/ 3635646 h 4405856"/>
                <a:gd name="connsiteX201" fmla="*/ 5007356 w 5017802"/>
                <a:gd name="connsiteY201" fmla="*/ 3302498 h 4405856"/>
                <a:gd name="connsiteX202" fmla="*/ 4925939 w 5017802"/>
                <a:gd name="connsiteY202" fmla="*/ 3293426 h 4405856"/>
                <a:gd name="connsiteX203" fmla="*/ 4930476 w 5017802"/>
                <a:gd name="connsiteY203" fmla="*/ 3201578 h 4405856"/>
                <a:gd name="connsiteX204" fmla="*/ 4881489 w 5017802"/>
                <a:gd name="connsiteY204" fmla="*/ 3176406 h 4405856"/>
                <a:gd name="connsiteX205" fmla="*/ 4797352 w 5017802"/>
                <a:gd name="connsiteY205" fmla="*/ 3207928 h 4405856"/>
                <a:gd name="connsiteX206" fmla="*/ 4760613 w 5017802"/>
                <a:gd name="connsiteY206" fmla="*/ 3171643 h 4405856"/>
                <a:gd name="connsiteX207" fmla="*/ 4805290 w 5017802"/>
                <a:gd name="connsiteY207" fmla="*/ 3148738 h 4405856"/>
                <a:gd name="connsiteX208" fmla="*/ 4676023 w 5017802"/>
                <a:gd name="connsiteY208" fmla="*/ 2935559 h 4405856"/>
                <a:gd name="connsiteX209" fmla="*/ 4690989 w 5017802"/>
                <a:gd name="connsiteY209" fmla="*/ 2905396 h 4405856"/>
                <a:gd name="connsiteX210" fmla="*/ 4667404 w 5017802"/>
                <a:gd name="connsiteY210" fmla="*/ 2789736 h 4405856"/>
                <a:gd name="connsiteX211" fmla="*/ 4508655 w 5017802"/>
                <a:gd name="connsiteY211" fmla="*/ 2778850 h 4405856"/>
                <a:gd name="connsiteX212" fmla="*/ 4475317 w 5017802"/>
                <a:gd name="connsiteY212" fmla="*/ 2827608 h 4405856"/>
                <a:gd name="connsiteX213" fmla="*/ 4386417 w 5017802"/>
                <a:gd name="connsiteY213" fmla="*/ 2842124 h 4405856"/>
                <a:gd name="connsiteX214" fmla="*/ 4392767 w 5017802"/>
                <a:gd name="connsiteY214" fmla="*/ 2820125 h 4405856"/>
                <a:gd name="connsiteX215" fmla="*/ 4339245 w 5017802"/>
                <a:gd name="connsiteY215" fmla="*/ 2804024 h 4405856"/>
                <a:gd name="connsiteX216" fmla="*/ 4314526 w 5017802"/>
                <a:gd name="connsiteY216" fmla="*/ 2638923 h 4405856"/>
                <a:gd name="connsiteX217" fmla="*/ 4034219 w 5017802"/>
                <a:gd name="connsiteY217" fmla="*/ 2572248 h 4405856"/>
                <a:gd name="connsiteX218" fmla="*/ 3897920 w 5017802"/>
                <a:gd name="connsiteY218" fmla="*/ 2615564 h 4405856"/>
                <a:gd name="connsiteX219" fmla="*/ 3765931 w 5017802"/>
                <a:gd name="connsiteY219" fmla="*/ 2608080 h 4405856"/>
                <a:gd name="connsiteX220" fmla="*/ 3633488 w 5017802"/>
                <a:gd name="connsiteY220" fmla="*/ 2497182 h 4405856"/>
                <a:gd name="connsiteX221" fmla="*/ 3420310 w 5017802"/>
                <a:gd name="connsiteY221" fmla="*/ 2193969 h 4405856"/>
                <a:gd name="connsiteX222" fmla="*/ 3021848 w 5017802"/>
                <a:gd name="connsiteY222" fmla="*/ 2054496 h 4405856"/>
                <a:gd name="connsiteX223" fmla="*/ 2785310 w 5017802"/>
                <a:gd name="connsiteY223" fmla="*/ 1741532 h 4405856"/>
                <a:gd name="connsiteX224" fmla="*/ 2819101 w 5017802"/>
                <a:gd name="connsiteY224" fmla="*/ 1716586 h 4405856"/>
                <a:gd name="connsiteX225" fmla="*/ 2878745 w 5017802"/>
                <a:gd name="connsiteY225" fmla="*/ 1799589 h 4405856"/>
                <a:gd name="connsiteX226" fmla="*/ 2898929 w 5017802"/>
                <a:gd name="connsiteY226" fmla="*/ 1782126 h 4405856"/>
                <a:gd name="connsiteX227" fmla="*/ 2942019 w 5017802"/>
                <a:gd name="connsiteY227" fmla="*/ 1812970 h 4405856"/>
                <a:gd name="connsiteX228" fmla="*/ 3030692 w 5017802"/>
                <a:gd name="connsiteY228" fmla="*/ 1759221 h 4405856"/>
                <a:gd name="connsiteX229" fmla="*/ 3046794 w 5017802"/>
                <a:gd name="connsiteY229" fmla="*/ 1738811 h 4405856"/>
                <a:gd name="connsiteX230" fmla="*/ 3105077 w 5017802"/>
                <a:gd name="connsiteY230" fmla="*/ 1739037 h 4405856"/>
                <a:gd name="connsiteX231" fmla="*/ 3121180 w 5017802"/>
                <a:gd name="connsiteY231" fmla="*/ 1705927 h 4405856"/>
                <a:gd name="connsiteX232" fmla="*/ 3102356 w 5017802"/>
                <a:gd name="connsiteY232" fmla="*/ 1680300 h 4405856"/>
                <a:gd name="connsiteX233" fmla="*/ 3035228 w 5017802"/>
                <a:gd name="connsiteY233" fmla="*/ 1700257 h 4405856"/>
                <a:gd name="connsiteX234" fmla="*/ 3013456 w 5017802"/>
                <a:gd name="connsiteY234" fmla="*/ 1646736 h 4405856"/>
                <a:gd name="connsiteX235" fmla="*/ 3034774 w 5017802"/>
                <a:gd name="connsiteY235" fmla="*/ 1617026 h 4405856"/>
                <a:gd name="connsiteX236" fmla="*/ 2978304 w 5017802"/>
                <a:gd name="connsiteY236" fmla="*/ 1513612 h 4405856"/>
                <a:gd name="connsiteX237" fmla="*/ 2929773 w 5017802"/>
                <a:gd name="connsiteY237" fmla="*/ 1552393 h 4405856"/>
                <a:gd name="connsiteX238" fmla="*/ 2840418 w 5017802"/>
                <a:gd name="connsiteY238" fmla="*/ 1497737 h 4405856"/>
                <a:gd name="connsiteX239" fmla="*/ 2892352 w 5017802"/>
                <a:gd name="connsiteY239" fmla="*/ 1405208 h 4405856"/>
                <a:gd name="connsiteX240" fmla="*/ 2849490 w 5017802"/>
                <a:gd name="connsiteY240" fmla="*/ 1284105 h 4405856"/>
                <a:gd name="connsiteX241" fmla="*/ 2864231 w 5017802"/>
                <a:gd name="connsiteY241" fmla="*/ 1160053 h 4405856"/>
                <a:gd name="connsiteX242" fmla="*/ 2959481 w 5017802"/>
                <a:gd name="connsiteY242" fmla="*/ 1086348 h 4405856"/>
                <a:gd name="connsiteX243" fmla="*/ 3064710 w 5017802"/>
                <a:gd name="connsiteY243" fmla="*/ 1063896 h 4405856"/>
                <a:gd name="connsiteX244" fmla="*/ 3001663 w 5017802"/>
                <a:gd name="connsiteY244" fmla="*/ 974089 h 4405856"/>
                <a:gd name="connsiteX245" fmla="*/ 2984427 w 5017802"/>
                <a:gd name="connsiteY245" fmla="*/ 1018766 h 4405856"/>
                <a:gd name="connsiteX246" fmla="*/ 2941112 w 5017802"/>
                <a:gd name="connsiteY246" fmla="*/ 971595 h 4405856"/>
                <a:gd name="connsiteX247" fmla="*/ 2962430 w 5017802"/>
                <a:gd name="connsiteY247" fmla="*/ 886323 h 4405856"/>
                <a:gd name="connsiteX248" fmla="*/ 3035454 w 5017802"/>
                <a:gd name="connsiteY248" fmla="*/ 789032 h 4405856"/>
                <a:gd name="connsiteX249" fmla="*/ 3018445 w 5017802"/>
                <a:gd name="connsiteY249" fmla="*/ 682443 h 4405856"/>
                <a:gd name="connsiteX250" fmla="*/ 2847223 w 5017802"/>
                <a:gd name="connsiteY250" fmla="*/ 692194 h 4405856"/>
                <a:gd name="connsiteX251" fmla="*/ 2827945 w 5017802"/>
                <a:gd name="connsiteY251" fmla="*/ 734831 h 4405856"/>
                <a:gd name="connsiteX252" fmla="*/ 2795742 w 5017802"/>
                <a:gd name="connsiteY252" fmla="*/ 667248 h 4405856"/>
                <a:gd name="connsiteX253" fmla="*/ 2766032 w 5017802"/>
                <a:gd name="connsiteY253" fmla="*/ 707616 h 4405856"/>
                <a:gd name="connsiteX254" fmla="*/ 2580523 w 5017802"/>
                <a:gd name="connsiteY254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201087 w 5017802"/>
                <a:gd name="connsiteY100" fmla="*/ 2428239 h 4405856"/>
                <a:gd name="connsiteX101" fmla="*/ 881670 w 5017802"/>
                <a:gd name="connsiteY101" fmla="*/ 2440939 h 4405856"/>
                <a:gd name="connsiteX102" fmla="*/ 917956 w 5017802"/>
                <a:gd name="connsiteY102" fmla="*/ 2557053 h 4405856"/>
                <a:gd name="connsiteX103" fmla="*/ 939727 w 5017802"/>
                <a:gd name="connsiteY103" fmla="*/ 2622368 h 4405856"/>
                <a:gd name="connsiteX104" fmla="*/ 946985 w 5017802"/>
                <a:gd name="connsiteY104" fmla="*/ 2644139 h 4405856"/>
                <a:gd name="connsiteX105" fmla="*/ 968756 w 5017802"/>
                <a:gd name="connsiteY105" fmla="*/ 2687682 h 4405856"/>
                <a:gd name="connsiteX106" fmla="*/ 990527 w 5017802"/>
                <a:gd name="connsiteY106" fmla="*/ 2738482 h 4405856"/>
                <a:gd name="connsiteX107" fmla="*/ 997785 w 5017802"/>
                <a:gd name="connsiteY107" fmla="*/ 2767511 h 4405856"/>
                <a:gd name="connsiteX108" fmla="*/ 1034070 w 5017802"/>
                <a:gd name="connsiteY108" fmla="*/ 2818311 h 4405856"/>
                <a:gd name="connsiteX109" fmla="*/ 1055842 w 5017802"/>
                <a:gd name="connsiteY109" fmla="*/ 2876368 h 4405856"/>
                <a:gd name="connsiteX110" fmla="*/ 1077613 w 5017802"/>
                <a:gd name="connsiteY110" fmla="*/ 2898139 h 4405856"/>
                <a:gd name="connsiteX111" fmla="*/ 1113899 w 5017802"/>
                <a:gd name="connsiteY111" fmla="*/ 2970711 h 4405856"/>
                <a:gd name="connsiteX112" fmla="*/ 1150185 w 5017802"/>
                <a:gd name="connsiteY112" fmla="*/ 3021511 h 4405856"/>
                <a:gd name="connsiteX113" fmla="*/ 1157442 w 5017802"/>
                <a:gd name="connsiteY113" fmla="*/ 3043282 h 4405856"/>
                <a:gd name="connsiteX114" fmla="*/ 1208242 w 5017802"/>
                <a:gd name="connsiteY114" fmla="*/ 3108596 h 4405856"/>
                <a:gd name="connsiteX115" fmla="*/ 1237270 w 5017802"/>
                <a:gd name="connsiteY115" fmla="*/ 3173911 h 4405856"/>
                <a:gd name="connsiteX116" fmla="*/ 1259042 w 5017802"/>
                <a:gd name="connsiteY116" fmla="*/ 3202939 h 4405856"/>
                <a:gd name="connsiteX117" fmla="*/ 1273556 w 5017802"/>
                <a:gd name="connsiteY117" fmla="*/ 3260996 h 4405856"/>
                <a:gd name="connsiteX118" fmla="*/ 1280813 w 5017802"/>
                <a:gd name="connsiteY118" fmla="*/ 3282768 h 4405856"/>
                <a:gd name="connsiteX119" fmla="*/ 1288070 w 5017802"/>
                <a:gd name="connsiteY119" fmla="*/ 3311796 h 4405856"/>
                <a:gd name="connsiteX120" fmla="*/ 1295327 w 5017802"/>
                <a:gd name="connsiteY120" fmla="*/ 3377111 h 4405856"/>
                <a:gd name="connsiteX121" fmla="*/ 1317099 w 5017802"/>
                <a:gd name="connsiteY121" fmla="*/ 3435168 h 4405856"/>
                <a:gd name="connsiteX122" fmla="*/ 1346127 w 5017802"/>
                <a:gd name="connsiteY122" fmla="*/ 3478711 h 4405856"/>
                <a:gd name="connsiteX123" fmla="*/ 1375156 w 5017802"/>
                <a:gd name="connsiteY123" fmla="*/ 3529511 h 4405856"/>
                <a:gd name="connsiteX124" fmla="*/ 1404185 w 5017802"/>
                <a:gd name="connsiteY124" fmla="*/ 3551282 h 4405856"/>
                <a:gd name="connsiteX125" fmla="*/ 1447727 w 5017802"/>
                <a:gd name="connsiteY125" fmla="*/ 3594825 h 4405856"/>
                <a:gd name="connsiteX126" fmla="*/ 1476756 w 5017802"/>
                <a:gd name="connsiteY126" fmla="*/ 3616596 h 4405856"/>
                <a:gd name="connsiteX127" fmla="*/ 1513042 w 5017802"/>
                <a:gd name="connsiteY127" fmla="*/ 3660139 h 4405856"/>
                <a:gd name="connsiteX128" fmla="*/ 1542070 w 5017802"/>
                <a:gd name="connsiteY128" fmla="*/ 3681911 h 4405856"/>
                <a:gd name="connsiteX129" fmla="*/ 1614642 w 5017802"/>
                <a:gd name="connsiteY129" fmla="*/ 3747225 h 4405856"/>
                <a:gd name="connsiteX130" fmla="*/ 1650927 w 5017802"/>
                <a:gd name="connsiteY130" fmla="*/ 3790768 h 4405856"/>
                <a:gd name="connsiteX131" fmla="*/ 1672699 w 5017802"/>
                <a:gd name="connsiteY131" fmla="*/ 3805282 h 4405856"/>
                <a:gd name="connsiteX132" fmla="*/ 1708985 w 5017802"/>
                <a:gd name="connsiteY132" fmla="*/ 3848825 h 4405856"/>
                <a:gd name="connsiteX133" fmla="*/ 1738013 w 5017802"/>
                <a:gd name="connsiteY133" fmla="*/ 3870596 h 4405856"/>
                <a:gd name="connsiteX134" fmla="*/ 1832356 w 5017802"/>
                <a:gd name="connsiteY134" fmla="*/ 3914139 h 4405856"/>
                <a:gd name="connsiteX135" fmla="*/ 2282299 w 5017802"/>
                <a:gd name="connsiteY135" fmla="*/ 3899625 h 4405856"/>
                <a:gd name="connsiteX136" fmla="*/ 2333099 w 5017802"/>
                <a:gd name="connsiteY136" fmla="*/ 3885111 h 4405856"/>
                <a:gd name="connsiteX137" fmla="*/ 2420185 w 5017802"/>
                <a:gd name="connsiteY137" fmla="*/ 3877853 h 4405856"/>
                <a:gd name="connsiteX138" fmla="*/ 2500013 w 5017802"/>
                <a:gd name="connsiteY138" fmla="*/ 3863339 h 4405856"/>
                <a:gd name="connsiteX139" fmla="*/ 2558070 w 5017802"/>
                <a:gd name="connsiteY139" fmla="*/ 3856082 h 4405856"/>
                <a:gd name="connsiteX140" fmla="*/ 2587099 w 5017802"/>
                <a:gd name="connsiteY140" fmla="*/ 3841568 h 4405856"/>
                <a:gd name="connsiteX141" fmla="*/ 2652413 w 5017802"/>
                <a:gd name="connsiteY141" fmla="*/ 3819796 h 4405856"/>
                <a:gd name="connsiteX142" fmla="*/ 2688699 w 5017802"/>
                <a:gd name="connsiteY142" fmla="*/ 3805282 h 4405856"/>
                <a:gd name="connsiteX143" fmla="*/ 2790299 w 5017802"/>
                <a:gd name="connsiteY143" fmla="*/ 3790768 h 4405856"/>
                <a:gd name="connsiteX144" fmla="*/ 2819327 w 5017802"/>
                <a:gd name="connsiteY144" fmla="*/ 3783511 h 4405856"/>
                <a:gd name="connsiteX145" fmla="*/ 3439813 w 5017802"/>
                <a:gd name="connsiteY145" fmla="*/ 4130265 h 4405856"/>
                <a:gd name="connsiteX146" fmla="*/ 3526217 w 5017802"/>
                <a:gd name="connsiteY146" fmla="*/ 4316455 h 4405856"/>
                <a:gd name="connsiteX147" fmla="*/ 3586542 w 5017802"/>
                <a:gd name="connsiteY147" fmla="*/ 4375193 h 4405856"/>
                <a:gd name="connsiteX148" fmla="*/ 3597654 w 5017802"/>
                <a:gd name="connsiteY148" fmla="*/ 4345030 h 4405856"/>
                <a:gd name="connsiteX149" fmla="*/ 3643692 w 5017802"/>
                <a:gd name="connsiteY149" fmla="*/ 4318042 h 4405856"/>
                <a:gd name="connsiteX150" fmla="*/ 3694492 w 5017802"/>
                <a:gd name="connsiteY150" fmla="*/ 4391068 h 4405856"/>
                <a:gd name="connsiteX151" fmla="*/ 3743705 w 5017802"/>
                <a:gd name="connsiteY151" fmla="*/ 4394243 h 4405856"/>
                <a:gd name="connsiteX152" fmla="*/ 3699254 w 5017802"/>
                <a:gd name="connsiteY152" fmla="*/ 4300581 h 4405856"/>
                <a:gd name="connsiteX153" fmla="*/ 3656392 w 5017802"/>
                <a:gd name="connsiteY153" fmla="*/ 4232318 h 4405856"/>
                <a:gd name="connsiteX154" fmla="*/ 3699255 w 5017802"/>
                <a:gd name="connsiteY154" fmla="*/ 4216442 h 4405856"/>
                <a:gd name="connsiteX155" fmla="*/ 3680204 w 5017802"/>
                <a:gd name="connsiteY155" fmla="*/ 4175168 h 4405856"/>
                <a:gd name="connsiteX156" fmla="*/ 3732592 w 5017802"/>
                <a:gd name="connsiteY156" fmla="*/ 4184693 h 4405856"/>
                <a:gd name="connsiteX157" fmla="*/ 3711955 w 5017802"/>
                <a:gd name="connsiteY157" fmla="*/ 4151355 h 4405856"/>
                <a:gd name="connsiteX158" fmla="*/ 3733274 w 5017802"/>
                <a:gd name="connsiteY158" fmla="*/ 4134801 h 4405856"/>
                <a:gd name="connsiteX159" fmla="*/ 3854377 w 5017802"/>
                <a:gd name="connsiteY159" fmla="*/ 4220074 h 4405856"/>
                <a:gd name="connsiteX160" fmla="*/ 3889754 w 5017802"/>
                <a:gd name="connsiteY160" fmla="*/ 4206917 h 4405856"/>
                <a:gd name="connsiteX161" fmla="*/ 3942141 w 5017802"/>
                <a:gd name="connsiteY161" fmla="*/ 4272006 h 4405856"/>
                <a:gd name="connsiteX162" fmla="*/ 3962779 w 5017802"/>
                <a:gd name="connsiteY162" fmla="*/ 4330743 h 4405856"/>
                <a:gd name="connsiteX163" fmla="*/ 4070729 w 5017802"/>
                <a:gd name="connsiteY163" fmla="*/ 4349792 h 4405856"/>
                <a:gd name="connsiteX164" fmla="*/ 4010405 w 5017802"/>
                <a:gd name="connsiteY164" fmla="*/ 4283117 h 4405856"/>
                <a:gd name="connsiteX165" fmla="*/ 4007229 w 5017802"/>
                <a:gd name="connsiteY165" fmla="*/ 4214855 h 4405856"/>
                <a:gd name="connsiteX166" fmla="*/ 4061204 w 5017802"/>
                <a:gd name="connsiteY166" fmla="*/ 4270418 h 4405856"/>
                <a:gd name="connsiteX167" fmla="*/ 4110417 w 5017802"/>
                <a:gd name="connsiteY167" fmla="*/ 4275180 h 4405856"/>
                <a:gd name="connsiteX168" fmla="*/ 4104067 w 5017802"/>
                <a:gd name="connsiteY168" fmla="*/ 4225968 h 4405856"/>
                <a:gd name="connsiteX169" fmla="*/ 4164392 w 5017802"/>
                <a:gd name="connsiteY169" fmla="*/ 4230730 h 4405856"/>
                <a:gd name="connsiteX170" fmla="*/ 4226304 w 5017802"/>
                <a:gd name="connsiteY170" fmla="*/ 4273592 h 4405856"/>
                <a:gd name="connsiteX171" fmla="*/ 4258054 w 5017802"/>
                <a:gd name="connsiteY171" fmla="*/ 4260893 h 4405856"/>
                <a:gd name="connsiteX172" fmla="*/ 4251705 w 5017802"/>
                <a:gd name="connsiteY172" fmla="*/ 4225968 h 4405856"/>
                <a:gd name="connsiteX173" fmla="*/ 4292980 w 5017802"/>
                <a:gd name="connsiteY173" fmla="*/ 4202156 h 4405856"/>
                <a:gd name="connsiteX174" fmla="*/ 4377117 w 5017802"/>
                <a:gd name="connsiteY174" fmla="*/ 4259306 h 4405856"/>
                <a:gd name="connsiteX175" fmla="*/ 4394580 w 5017802"/>
                <a:gd name="connsiteY175" fmla="*/ 4157708 h 4405856"/>
                <a:gd name="connsiteX176" fmla="*/ 4369180 w 5017802"/>
                <a:gd name="connsiteY176" fmla="*/ 4135482 h 4405856"/>
                <a:gd name="connsiteX177" fmla="*/ 4296154 w 5017802"/>
                <a:gd name="connsiteY177" fmla="*/ 4092619 h 4405856"/>
                <a:gd name="connsiteX178" fmla="*/ 4318379 w 5017802"/>
                <a:gd name="connsiteY178" fmla="*/ 4067220 h 4405856"/>
                <a:gd name="connsiteX179" fmla="*/ 4339017 w 5017802"/>
                <a:gd name="connsiteY179" fmla="*/ 4044994 h 4405856"/>
                <a:gd name="connsiteX180" fmla="*/ 4392992 w 5017802"/>
                <a:gd name="connsiteY180" fmla="*/ 4076745 h 4405856"/>
                <a:gd name="connsiteX181" fmla="*/ 4399342 w 5017802"/>
                <a:gd name="connsiteY181" fmla="*/ 4032295 h 4405856"/>
                <a:gd name="connsiteX182" fmla="*/ 4343779 w 5017802"/>
                <a:gd name="connsiteY182" fmla="*/ 4008482 h 4405856"/>
                <a:gd name="connsiteX183" fmla="*/ 4342192 w 5017802"/>
                <a:gd name="connsiteY183" fmla="*/ 3998958 h 4405856"/>
                <a:gd name="connsiteX184" fmla="*/ 4329491 w 5017802"/>
                <a:gd name="connsiteY184" fmla="*/ 3960859 h 4405856"/>
                <a:gd name="connsiteX185" fmla="*/ 4335841 w 5017802"/>
                <a:gd name="connsiteY185" fmla="*/ 3913233 h 4405856"/>
                <a:gd name="connsiteX186" fmla="*/ 4346954 w 5017802"/>
                <a:gd name="connsiteY186" fmla="*/ 3857670 h 4405856"/>
                <a:gd name="connsiteX187" fmla="*/ 4308854 w 5017802"/>
                <a:gd name="connsiteY187" fmla="*/ 3827508 h 4405856"/>
                <a:gd name="connsiteX188" fmla="*/ 4342191 w 5017802"/>
                <a:gd name="connsiteY188" fmla="*/ 3817983 h 4405856"/>
                <a:gd name="connsiteX189" fmla="*/ 4319966 w 5017802"/>
                <a:gd name="connsiteY189" fmla="*/ 3781470 h 4405856"/>
                <a:gd name="connsiteX190" fmla="*/ 4358067 w 5017802"/>
                <a:gd name="connsiteY190" fmla="*/ 3776709 h 4405856"/>
                <a:gd name="connsiteX191" fmla="*/ 4364416 w 5017802"/>
                <a:gd name="connsiteY191" fmla="*/ 3743370 h 4405856"/>
                <a:gd name="connsiteX192" fmla="*/ 4426330 w 5017802"/>
                <a:gd name="connsiteY192" fmla="*/ 3752897 h 4405856"/>
                <a:gd name="connsiteX193" fmla="*/ 4459443 w 5017802"/>
                <a:gd name="connsiteY193" fmla="*/ 3768089 h 4405856"/>
                <a:gd name="connsiteX194" fmla="*/ 4425650 w 5017802"/>
                <a:gd name="connsiteY194" fmla="*/ 3809137 h 4405856"/>
                <a:gd name="connsiteX195" fmla="*/ 4464658 w 5017802"/>
                <a:gd name="connsiteY195" fmla="*/ 3916633 h 4405856"/>
                <a:gd name="connsiteX196" fmla="*/ 4517045 w 5017802"/>
                <a:gd name="connsiteY196" fmla="*/ 3947931 h 4405856"/>
                <a:gd name="connsiteX197" fmla="*/ 4568979 w 5017802"/>
                <a:gd name="connsiteY197" fmla="*/ 3905749 h 4405856"/>
                <a:gd name="connsiteX198" fmla="*/ 4654704 w 5017802"/>
                <a:gd name="connsiteY198" fmla="*/ 3857216 h 4405856"/>
                <a:gd name="connsiteX199" fmla="*/ 4637468 w 5017802"/>
                <a:gd name="connsiteY199" fmla="*/ 3768315 h 4405856"/>
                <a:gd name="connsiteX200" fmla="*/ 4714802 w 5017802"/>
                <a:gd name="connsiteY200" fmla="*/ 3635646 h 4405856"/>
                <a:gd name="connsiteX201" fmla="*/ 5007356 w 5017802"/>
                <a:gd name="connsiteY201" fmla="*/ 3302498 h 4405856"/>
                <a:gd name="connsiteX202" fmla="*/ 4925939 w 5017802"/>
                <a:gd name="connsiteY202" fmla="*/ 3293426 h 4405856"/>
                <a:gd name="connsiteX203" fmla="*/ 4930476 w 5017802"/>
                <a:gd name="connsiteY203" fmla="*/ 3201578 h 4405856"/>
                <a:gd name="connsiteX204" fmla="*/ 4881489 w 5017802"/>
                <a:gd name="connsiteY204" fmla="*/ 3176406 h 4405856"/>
                <a:gd name="connsiteX205" fmla="*/ 4797352 w 5017802"/>
                <a:gd name="connsiteY205" fmla="*/ 3207928 h 4405856"/>
                <a:gd name="connsiteX206" fmla="*/ 4760613 w 5017802"/>
                <a:gd name="connsiteY206" fmla="*/ 3171643 h 4405856"/>
                <a:gd name="connsiteX207" fmla="*/ 4805290 w 5017802"/>
                <a:gd name="connsiteY207" fmla="*/ 3148738 h 4405856"/>
                <a:gd name="connsiteX208" fmla="*/ 4676023 w 5017802"/>
                <a:gd name="connsiteY208" fmla="*/ 2935559 h 4405856"/>
                <a:gd name="connsiteX209" fmla="*/ 4690989 w 5017802"/>
                <a:gd name="connsiteY209" fmla="*/ 2905396 h 4405856"/>
                <a:gd name="connsiteX210" fmla="*/ 4667404 w 5017802"/>
                <a:gd name="connsiteY210" fmla="*/ 2789736 h 4405856"/>
                <a:gd name="connsiteX211" fmla="*/ 4508655 w 5017802"/>
                <a:gd name="connsiteY211" fmla="*/ 2778850 h 4405856"/>
                <a:gd name="connsiteX212" fmla="*/ 4475317 w 5017802"/>
                <a:gd name="connsiteY212" fmla="*/ 2827608 h 4405856"/>
                <a:gd name="connsiteX213" fmla="*/ 4386417 w 5017802"/>
                <a:gd name="connsiteY213" fmla="*/ 2842124 h 4405856"/>
                <a:gd name="connsiteX214" fmla="*/ 4392767 w 5017802"/>
                <a:gd name="connsiteY214" fmla="*/ 2820125 h 4405856"/>
                <a:gd name="connsiteX215" fmla="*/ 4339245 w 5017802"/>
                <a:gd name="connsiteY215" fmla="*/ 2804024 h 4405856"/>
                <a:gd name="connsiteX216" fmla="*/ 4314526 w 5017802"/>
                <a:gd name="connsiteY216" fmla="*/ 2638923 h 4405856"/>
                <a:gd name="connsiteX217" fmla="*/ 4034219 w 5017802"/>
                <a:gd name="connsiteY217" fmla="*/ 2572248 h 4405856"/>
                <a:gd name="connsiteX218" fmla="*/ 3897920 w 5017802"/>
                <a:gd name="connsiteY218" fmla="*/ 2615564 h 4405856"/>
                <a:gd name="connsiteX219" fmla="*/ 3765931 w 5017802"/>
                <a:gd name="connsiteY219" fmla="*/ 2608080 h 4405856"/>
                <a:gd name="connsiteX220" fmla="*/ 3633488 w 5017802"/>
                <a:gd name="connsiteY220" fmla="*/ 2497182 h 4405856"/>
                <a:gd name="connsiteX221" fmla="*/ 3420310 w 5017802"/>
                <a:gd name="connsiteY221" fmla="*/ 2193969 h 4405856"/>
                <a:gd name="connsiteX222" fmla="*/ 3021848 w 5017802"/>
                <a:gd name="connsiteY222" fmla="*/ 2054496 h 4405856"/>
                <a:gd name="connsiteX223" fmla="*/ 2785310 w 5017802"/>
                <a:gd name="connsiteY223" fmla="*/ 1741532 h 4405856"/>
                <a:gd name="connsiteX224" fmla="*/ 2819101 w 5017802"/>
                <a:gd name="connsiteY224" fmla="*/ 1716586 h 4405856"/>
                <a:gd name="connsiteX225" fmla="*/ 2878745 w 5017802"/>
                <a:gd name="connsiteY225" fmla="*/ 1799589 h 4405856"/>
                <a:gd name="connsiteX226" fmla="*/ 2898929 w 5017802"/>
                <a:gd name="connsiteY226" fmla="*/ 1782126 h 4405856"/>
                <a:gd name="connsiteX227" fmla="*/ 2942019 w 5017802"/>
                <a:gd name="connsiteY227" fmla="*/ 1812970 h 4405856"/>
                <a:gd name="connsiteX228" fmla="*/ 3030692 w 5017802"/>
                <a:gd name="connsiteY228" fmla="*/ 1759221 h 4405856"/>
                <a:gd name="connsiteX229" fmla="*/ 3046794 w 5017802"/>
                <a:gd name="connsiteY229" fmla="*/ 1738811 h 4405856"/>
                <a:gd name="connsiteX230" fmla="*/ 3105077 w 5017802"/>
                <a:gd name="connsiteY230" fmla="*/ 1739037 h 4405856"/>
                <a:gd name="connsiteX231" fmla="*/ 3121180 w 5017802"/>
                <a:gd name="connsiteY231" fmla="*/ 1705927 h 4405856"/>
                <a:gd name="connsiteX232" fmla="*/ 3102356 w 5017802"/>
                <a:gd name="connsiteY232" fmla="*/ 1680300 h 4405856"/>
                <a:gd name="connsiteX233" fmla="*/ 3035228 w 5017802"/>
                <a:gd name="connsiteY233" fmla="*/ 1700257 h 4405856"/>
                <a:gd name="connsiteX234" fmla="*/ 3013456 w 5017802"/>
                <a:gd name="connsiteY234" fmla="*/ 1646736 h 4405856"/>
                <a:gd name="connsiteX235" fmla="*/ 3034774 w 5017802"/>
                <a:gd name="connsiteY235" fmla="*/ 1617026 h 4405856"/>
                <a:gd name="connsiteX236" fmla="*/ 2978304 w 5017802"/>
                <a:gd name="connsiteY236" fmla="*/ 1513612 h 4405856"/>
                <a:gd name="connsiteX237" fmla="*/ 2929773 w 5017802"/>
                <a:gd name="connsiteY237" fmla="*/ 1552393 h 4405856"/>
                <a:gd name="connsiteX238" fmla="*/ 2840418 w 5017802"/>
                <a:gd name="connsiteY238" fmla="*/ 1497737 h 4405856"/>
                <a:gd name="connsiteX239" fmla="*/ 2892352 w 5017802"/>
                <a:gd name="connsiteY239" fmla="*/ 1405208 h 4405856"/>
                <a:gd name="connsiteX240" fmla="*/ 2849490 w 5017802"/>
                <a:gd name="connsiteY240" fmla="*/ 1284105 h 4405856"/>
                <a:gd name="connsiteX241" fmla="*/ 2864231 w 5017802"/>
                <a:gd name="connsiteY241" fmla="*/ 1160053 h 4405856"/>
                <a:gd name="connsiteX242" fmla="*/ 2959481 w 5017802"/>
                <a:gd name="connsiteY242" fmla="*/ 1086348 h 4405856"/>
                <a:gd name="connsiteX243" fmla="*/ 3064710 w 5017802"/>
                <a:gd name="connsiteY243" fmla="*/ 1063896 h 4405856"/>
                <a:gd name="connsiteX244" fmla="*/ 3001663 w 5017802"/>
                <a:gd name="connsiteY244" fmla="*/ 974089 h 4405856"/>
                <a:gd name="connsiteX245" fmla="*/ 2984427 w 5017802"/>
                <a:gd name="connsiteY245" fmla="*/ 1018766 h 4405856"/>
                <a:gd name="connsiteX246" fmla="*/ 2941112 w 5017802"/>
                <a:gd name="connsiteY246" fmla="*/ 971595 h 4405856"/>
                <a:gd name="connsiteX247" fmla="*/ 2962430 w 5017802"/>
                <a:gd name="connsiteY247" fmla="*/ 886323 h 4405856"/>
                <a:gd name="connsiteX248" fmla="*/ 3035454 w 5017802"/>
                <a:gd name="connsiteY248" fmla="*/ 789032 h 4405856"/>
                <a:gd name="connsiteX249" fmla="*/ 3018445 w 5017802"/>
                <a:gd name="connsiteY249" fmla="*/ 682443 h 4405856"/>
                <a:gd name="connsiteX250" fmla="*/ 2847223 w 5017802"/>
                <a:gd name="connsiteY250" fmla="*/ 692194 h 4405856"/>
                <a:gd name="connsiteX251" fmla="*/ 2827945 w 5017802"/>
                <a:gd name="connsiteY251" fmla="*/ 734831 h 4405856"/>
                <a:gd name="connsiteX252" fmla="*/ 2795742 w 5017802"/>
                <a:gd name="connsiteY252" fmla="*/ 667248 h 4405856"/>
                <a:gd name="connsiteX253" fmla="*/ 2766032 w 5017802"/>
                <a:gd name="connsiteY253" fmla="*/ 707616 h 4405856"/>
                <a:gd name="connsiteX254" fmla="*/ 2580523 w 5017802"/>
                <a:gd name="connsiteY254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52785 w 5017802"/>
                <a:gd name="connsiteY100" fmla="*/ 2270174 h 4405856"/>
                <a:gd name="connsiteX101" fmla="*/ 201087 w 5017802"/>
                <a:gd name="connsiteY101" fmla="*/ 2428239 h 4405856"/>
                <a:gd name="connsiteX102" fmla="*/ 881670 w 5017802"/>
                <a:gd name="connsiteY102" fmla="*/ 2440939 h 4405856"/>
                <a:gd name="connsiteX103" fmla="*/ 917956 w 5017802"/>
                <a:gd name="connsiteY103" fmla="*/ 2557053 h 4405856"/>
                <a:gd name="connsiteX104" fmla="*/ 939727 w 5017802"/>
                <a:gd name="connsiteY104" fmla="*/ 2622368 h 4405856"/>
                <a:gd name="connsiteX105" fmla="*/ 946985 w 5017802"/>
                <a:gd name="connsiteY105" fmla="*/ 2644139 h 4405856"/>
                <a:gd name="connsiteX106" fmla="*/ 968756 w 5017802"/>
                <a:gd name="connsiteY106" fmla="*/ 2687682 h 4405856"/>
                <a:gd name="connsiteX107" fmla="*/ 990527 w 5017802"/>
                <a:gd name="connsiteY107" fmla="*/ 2738482 h 4405856"/>
                <a:gd name="connsiteX108" fmla="*/ 997785 w 5017802"/>
                <a:gd name="connsiteY108" fmla="*/ 2767511 h 4405856"/>
                <a:gd name="connsiteX109" fmla="*/ 1034070 w 5017802"/>
                <a:gd name="connsiteY109" fmla="*/ 2818311 h 4405856"/>
                <a:gd name="connsiteX110" fmla="*/ 1055842 w 5017802"/>
                <a:gd name="connsiteY110" fmla="*/ 2876368 h 4405856"/>
                <a:gd name="connsiteX111" fmla="*/ 1077613 w 5017802"/>
                <a:gd name="connsiteY111" fmla="*/ 2898139 h 4405856"/>
                <a:gd name="connsiteX112" fmla="*/ 1113899 w 5017802"/>
                <a:gd name="connsiteY112" fmla="*/ 2970711 h 4405856"/>
                <a:gd name="connsiteX113" fmla="*/ 1150185 w 5017802"/>
                <a:gd name="connsiteY113" fmla="*/ 3021511 h 4405856"/>
                <a:gd name="connsiteX114" fmla="*/ 1157442 w 5017802"/>
                <a:gd name="connsiteY114" fmla="*/ 3043282 h 4405856"/>
                <a:gd name="connsiteX115" fmla="*/ 1208242 w 5017802"/>
                <a:gd name="connsiteY115" fmla="*/ 3108596 h 4405856"/>
                <a:gd name="connsiteX116" fmla="*/ 1237270 w 5017802"/>
                <a:gd name="connsiteY116" fmla="*/ 3173911 h 4405856"/>
                <a:gd name="connsiteX117" fmla="*/ 1259042 w 5017802"/>
                <a:gd name="connsiteY117" fmla="*/ 3202939 h 4405856"/>
                <a:gd name="connsiteX118" fmla="*/ 1273556 w 5017802"/>
                <a:gd name="connsiteY118" fmla="*/ 3260996 h 4405856"/>
                <a:gd name="connsiteX119" fmla="*/ 1280813 w 5017802"/>
                <a:gd name="connsiteY119" fmla="*/ 3282768 h 4405856"/>
                <a:gd name="connsiteX120" fmla="*/ 1288070 w 5017802"/>
                <a:gd name="connsiteY120" fmla="*/ 3311796 h 4405856"/>
                <a:gd name="connsiteX121" fmla="*/ 1295327 w 5017802"/>
                <a:gd name="connsiteY121" fmla="*/ 3377111 h 4405856"/>
                <a:gd name="connsiteX122" fmla="*/ 1317099 w 5017802"/>
                <a:gd name="connsiteY122" fmla="*/ 3435168 h 4405856"/>
                <a:gd name="connsiteX123" fmla="*/ 1346127 w 5017802"/>
                <a:gd name="connsiteY123" fmla="*/ 3478711 h 4405856"/>
                <a:gd name="connsiteX124" fmla="*/ 1375156 w 5017802"/>
                <a:gd name="connsiteY124" fmla="*/ 3529511 h 4405856"/>
                <a:gd name="connsiteX125" fmla="*/ 1404185 w 5017802"/>
                <a:gd name="connsiteY125" fmla="*/ 3551282 h 4405856"/>
                <a:gd name="connsiteX126" fmla="*/ 1447727 w 5017802"/>
                <a:gd name="connsiteY126" fmla="*/ 3594825 h 4405856"/>
                <a:gd name="connsiteX127" fmla="*/ 1476756 w 5017802"/>
                <a:gd name="connsiteY127" fmla="*/ 3616596 h 4405856"/>
                <a:gd name="connsiteX128" fmla="*/ 1513042 w 5017802"/>
                <a:gd name="connsiteY128" fmla="*/ 3660139 h 4405856"/>
                <a:gd name="connsiteX129" fmla="*/ 1542070 w 5017802"/>
                <a:gd name="connsiteY129" fmla="*/ 3681911 h 4405856"/>
                <a:gd name="connsiteX130" fmla="*/ 1614642 w 5017802"/>
                <a:gd name="connsiteY130" fmla="*/ 3747225 h 4405856"/>
                <a:gd name="connsiteX131" fmla="*/ 1650927 w 5017802"/>
                <a:gd name="connsiteY131" fmla="*/ 3790768 h 4405856"/>
                <a:gd name="connsiteX132" fmla="*/ 1672699 w 5017802"/>
                <a:gd name="connsiteY132" fmla="*/ 3805282 h 4405856"/>
                <a:gd name="connsiteX133" fmla="*/ 1708985 w 5017802"/>
                <a:gd name="connsiteY133" fmla="*/ 3848825 h 4405856"/>
                <a:gd name="connsiteX134" fmla="*/ 1738013 w 5017802"/>
                <a:gd name="connsiteY134" fmla="*/ 3870596 h 4405856"/>
                <a:gd name="connsiteX135" fmla="*/ 1832356 w 5017802"/>
                <a:gd name="connsiteY135" fmla="*/ 3914139 h 4405856"/>
                <a:gd name="connsiteX136" fmla="*/ 2282299 w 5017802"/>
                <a:gd name="connsiteY136" fmla="*/ 3899625 h 4405856"/>
                <a:gd name="connsiteX137" fmla="*/ 2333099 w 5017802"/>
                <a:gd name="connsiteY137" fmla="*/ 3885111 h 4405856"/>
                <a:gd name="connsiteX138" fmla="*/ 2420185 w 5017802"/>
                <a:gd name="connsiteY138" fmla="*/ 3877853 h 4405856"/>
                <a:gd name="connsiteX139" fmla="*/ 2500013 w 5017802"/>
                <a:gd name="connsiteY139" fmla="*/ 3863339 h 4405856"/>
                <a:gd name="connsiteX140" fmla="*/ 2558070 w 5017802"/>
                <a:gd name="connsiteY140" fmla="*/ 3856082 h 4405856"/>
                <a:gd name="connsiteX141" fmla="*/ 2587099 w 5017802"/>
                <a:gd name="connsiteY141" fmla="*/ 3841568 h 4405856"/>
                <a:gd name="connsiteX142" fmla="*/ 2652413 w 5017802"/>
                <a:gd name="connsiteY142" fmla="*/ 3819796 h 4405856"/>
                <a:gd name="connsiteX143" fmla="*/ 2688699 w 5017802"/>
                <a:gd name="connsiteY143" fmla="*/ 3805282 h 4405856"/>
                <a:gd name="connsiteX144" fmla="*/ 2790299 w 5017802"/>
                <a:gd name="connsiteY144" fmla="*/ 3790768 h 4405856"/>
                <a:gd name="connsiteX145" fmla="*/ 2819327 w 5017802"/>
                <a:gd name="connsiteY145" fmla="*/ 3783511 h 4405856"/>
                <a:gd name="connsiteX146" fmla="*/ 3439813 w 5017802"/>
                <a:gd name="connsiteY146" fmla="*/ 4130265 h 4405856"/>
                <a:gd name="connsiteX147" fmla="*/ 3526217 w 5017802"/>
                <a:gd name="connsiteY147" fmla="*/ 4316455 h 4405856"/>
                <a:gd name="connsiteX148" fmla="*/ 3586542 w 5017802"/>
                <a:gd name="connsiteY148" fmla="*/ 4375193 h 4405856"/>
                <a:gd name="connsiteX149" fmla="*/ 3597654 w 5017802"/>
                <a:gd name="connsiteY149" fmla="*/ 4345030 h 4405856"/>
                <a:gd name="connsiteX150" fmla="*/ 3643692 w 5017802"/>
                <a:gd name="connsiteY150" fmla="*/ 4318042 h 4405856"/>
                <a:gd name="connsiteX151" fmla="*/ 3694492 w 5017802"/>
                <a:gd name="connsiteY151" fmla="*/ 4391068 h 4405856"/>
                <a:gd name="connsiteX152" fmla="*/ 3743705 w 5017802"/>
                <a:gd name="connsiteY152" fmla="*/ 4394243 h 4405856"/>
                <a:gd name="connsiteX153" fmla="*/ 3699254 w 5017802"/>
                <a:gd name="connsiteY153" fmla="*/ 4300581 h 4405856"/>
                <a:gd name="connsiteX154" fmla="*/ 3656392 w 5017802"/>
                <a:gd name="connsiteY154" fmla="*/ 4232318 h 4405856"/>
                <a:gd name="connsiteX155" fmla="*/ 3699255 w 5017802"/>
                <a:gd name="connsiteY155" fmla="*/ 4216442 h 4405856"/>
                <a:gd name="connsiteX156" fmla="*/ 3680204 w 5017802"/>
                <a:gd name="connsiteY156" fmla="*/ 4175168 h 4405856"/>
                <a:gd name="connsiteX157" fmla="*/ 3732592 w 5017802"/>
                <a:gd name="connsiteY157" fmla="*/ 4184693 h 4405856"/>
                <a:gd name="connsiteX158" fmla="*/ 3711955 w 5017802"/>
                <a:gd name="connsiteY158" fmla="*/ 4151355 h 4405856"/>
                <a:gd name="connsiteX159" fmla="*/ 3733274 w 5017802"/>
                <a:gd name="connsiteY159" fmla="*/ 4134801 h 4405856"/>
                <a:gd name="connsiteX160" fmla="*/ 3854377 w 5017802"/>
                <a:gd name="connsiteY160" fmla="*/ 4220074 h 4405856"/>
                <a:gd name="connsiteX161" fmla="*/ 3889754 w 5017802"/>
                <a:gd name="connsiteY161" fmla="*/ 4206917 h 4405856"/>
                <a:gd name="connsiteX162" fmla="*/ 3942141 w 5017802"/>
                <a:gd name="connsiteY162" fmla="*/ 4272006 h 4405856"/>
                <a:gd name="connsiteX163" fmla="*/ 3962779 w 5017802"/>
                <a:gd name="connsiteY163" fmla="*/ 4330743 h 4405856"/>
                <a:gd name="connsiteX164" fmla="*/ 4070729 w 5017802"/>
                <a:gd name="connsiteY164" fmla="*/ 4349792 h 4405856"/>
                <a:gd name="connsiteX165" fmla="*/ 4010405 w 5017802"/>
                <a:gd name="connsiteY165" fmla="*/ 4283117 h 4405856"/>
                <a:gd name="connsiteX166" fmla="*/ 4007229 w 5017802"/>
                <a:gd name="connsiteY166" fmla="*/ 4214855 h 4405856"/>
                <a:gd name="connsiteX167" fmla="*/ 4061204 w 5017802"/>
                <a:gd name="connsiteY167" fmla="*/ 4270418 h 4405856"/>
                <a:gd name="connsiteX168" fmla="*/ 4110417 w 5017802"/>
                <a:gd name="connsiteY168" fmla="*/ 4275180 h 4405856"/>
                <a:gd name="connsiteX169" fmla="*/ 4104067 w 5017802"/>
                <a:gd name="connsiteY169" fmla="*/ 4225968 h 4405856"/>
                <a:gd name="connsiteX170" fmla="*/ 4164392 w 5017802"/>
                <a:gd name="connsiteY170" fmla="*/ 4230730 h 4405856"/>
                <a:gd name="connsiteX171" fmla="*/ 4226304 w 5017802"/>
                <a:gd name="connsiteY171" fmla="*/ 4273592 h 4405856"/>
                <a:gd name="connsiteX172" fmla="*/ 4258054 w 5017802"/>
                <a:gd name="connsiteY172" fmla="*/ 4260893 h 4405856"/>
                <a:gd name="connsiteX173" fmla="*/ 4251705 w 5017802"/>
                <a:gd name="connsiteY173" fmla="*/ 4225968 h 4405856"/>
                <a:gd name="connsiteX174" fmla="*/ 4292980 w 5017802"/>
                <a:gd name="connsiteY174" fmla="*/ 4202156 h 4405856"/>
                <a:gd name="connsiteX175" fmla="*/ 4377117 w 5017802"/>
                <a:gd name="connsiteY175" fmla="*/ 4259306 h 4405856"/>
                <a:gd name="connsiteX176" fmla="*/ 4394580 w 5017802"/>
                <a:gd name="connsiteY176" fmla="*/ 4157708 h 4405856"/>
                <a:gd name="connsiteX177" fmla="*/ 4369180 w 5017802"/>
                <a:gd name="connsiteY177" fmla="*/ 4135482 h 4405856"/>
                <a:gd name="connsiteX178" fmla="*/ 4296154 w 5017802"/>
                <a:gd name="connsiteY178" fmla="*/ 4092619 h 4405856"/>
                <a:gd name="connsiteX179" fmla="*/ 4318379 w 5017802"/>
                <a:gd name="connsiteY179" fmla="*/ 4067220 h 4405856"/>
                <a:gd name="connsiteX180" fmla="*/ 4339017 w 5017802"/>
                <a:gd name="connsiteY180" fmla="*/ 4044994 h 4405856"/>
                <a:gd name="connsiteX181" fmla="*/ 4392992 w 5017802"/>
                <a:gd name="connsiteY181" fmla="*/ 4076745 h 4405856"/>
                <a:gd name="connsiteX182" fmla="*/ 4399342 w 5017802"/>
                <a:gd name="connsiteY182" fmla="*/ 4032295 h 4405856"/>
                <a:gd name="connsiteX183" fmla="*/ 4343779 w 5017802"/>
                <a:gd name="connsiteY183" fmla="*/ 4008482 h 4405856"/>
                <a:gd name="connsiteX184" fmla="*/ 4342192 w 5017802"/>
                <a:gd name="connsiteY184" fmla="*/ 3998958 h 4405856"/>
                <a:gd name="connsiteX185" fmla="*/ 4329491 w 5017802"/>
                <a:gd name="connsiteY185" fmla="*/ 3960859 h 4405856"/>
                <a:gd name="connsiteX186" fmla="*/ 4335841 w 5017802"/>
                <a:gd name="connsiteY186" fmla="*/ 3913233 h 4405856"/>
                <a:gd name="connsiteX187" fmla="*/ 4346954 w 5017802"/>
                <a:gd name="connsiteY187" fmla="*/ 3857670 h 4405856"/>
                <a:gd name="connsiteX188" fmla="*/ 4308854 w 5017802"/>
                <a:gd name="connsiteY188" fmla="*/ 3827508 h 4405856"/>
                <a:gd name="connsiteX189" fmla="*/ 4342191 w 5017802"/>
                <a:gd name="connsiteY189" fmla="*/ 3817983 h 4405856"/>
                <a:gd name="connsiteX190" fmla="*/ 4319966 w 5017802"/>
                <a:gd name="connsiteY190" fmla="*/ 3781470 h 4405856"/>
                <a:gd name="connsiteX191" fmla="*/ 4358067 w 5017802"/>
                <a:gd name="connsiteY191" fmla="*/ 3776709 h 4405856"/>
                <a:gd name="connsiteX192" fmla="*/ 4364416 w 5017802"/>
                <a:gd name="connsiteY192" fmla="*/ 3743370 h 4405856"/>
                <a:gd name="connsiteX193" fmla="*/ 4426330 w 5017802"/>
                <a:gd name="connsiteY193" fmla="*/ 3752897 h 4405856"/>
                <a:gd name="connsiteX194" fmla="*/ 4459443 w 5017802"/>
                <a:gd name="connsiteY194" fmla="*/ 3768089 h 4405856"/>
                <a:gd name="connsiteX195" fmla="*/ 4425650 w 5017802"/>
                <a:gd name="connsiteY195" fmla="*/ 3809137 h 4405856"/>
                <a:gd name="connsiteX196" fmla="*/ 4464658 w 5017802"/>
                <a:gd name="connsiteY196" fmla="*/ 3916633 h 4405856"/>
                <a:gd name="connsiteX197" fmla="*/ 4517045 w 5017802"/>
                <a:gd name="connsiteY197" fmla="*/ 3947931 h 4405856"/>
                <a:gd name="connsiteX198" fmla="*/ 4568979 w 5017802"/>
                <a:gd name="connsiteY198" fmla="*/ 3905749 h 4405856"/>
                <a:gd name="connsiteX199" fmla="*/ 4654704 w 5017802"/>
                <a:gd name="connsiteY199" fmla="*/ 3857216 h 4405856"/>
                <a:gd name="connsiteX200" fmla="*/ 4637468 w 5017802"/>
                <a:gd name="connsiteY200" fmla="*/ 3768315 h 4405856"/>
                <a:gd name="connsiteX201" fmla="*/ 4714802 w 5017802"/>
                <a:gd name="connsiteY201" fmla="*/ 3635646 h 4405856"/>
                <a:gd name="connsiteX202" fmla="*/ 5007356 w 5017802"/>
                <a:gd name="connsiteY202" fmla="*/ 3302498 h 4405856"/>
                <a:gd name="connsiteX203" fmla="*/ 4925939 w 5017802"/>
                <a:gd name="connsiteY203" fmla="*/ 3293426 h 4405856"/>
                <a:gd name="connsiteX204" fmla="*/ 4930476 w 5017802"/>
                <a:gd name="connsiteY204" fmla="*/ 3201578 h 4405856"/>
                <a:gd name="connsiteX205" fmla="*/ 4881489 w 5017802"/>
                <a:gd name="connsiteY205" fmla="*/ 3176406 h 4405856"/>
                <a:gd name="connsiteX206" fmla="*/ 4797352 w 5017802"/>
                <a:gd name="connsiteY206" fmla="*/ 3207928 h 4405856"/>
                <a:gd name="connsiteX207" fmla="*/ 4760613 w 5017802"/>
                <a:gd name="connsiteY207" fmla="*/ 3171643 h 4405856"/>
                <a:gd name="connsiteX208" fmla="*/ 4805290 w 5017802"/>
                <a:gd name="connsiteY208" fmla="*/ 3148738 h 4405856"/>
                <a:gd name="connsiteX209" fmla="*/ 4676023 w 5017802"/>
                <a:gd name="connsiteY209" fmla="*/ 2935559 h 4405856"/>
                <a:gd name="connsiteX210" fmla="*/ 4690989 w 5017802"/>
                <a:gd name="connsiteY210" fmla="*/ 2905396 h 4405856"/>
                <a:gd name="connsiteX211" fmla="*/ 4667404 w 5017802"/>
                <a:gd name="connsiteY211" fmla="*/ 2789736 h 4405856"/>
                <a:gd name="connsiteX212" fmla="*/ 4508655 w 5017802"/>
                <a:gd name="connsiteY212" fmla="*/ 2778850 h 4405856"/>
                <a:gd name="connsiteX213" fmla="*/ 4475317 w 5017802"/>
                <a:gd name="connsiteY213" fmla="*/ 2827608 h 4405856"/>
                <a:gd name="connsiteX214" fmla="*/ 4386417 w 5017802"/>
                <a:gd name="connsiteY214" fmla="*/ 2842124 h 4405856"/>
                <a:gd name="connsiteX215" fmla="*/ 4392767 w 5017802"/>
                <a:gd name="connsiteY215" fmla="*/ 2820125 h 4405856"/>
                <a:gd name="connsiteX216" fmla="*/ 4339245 w 5017802"/>
                <a:gd name="connsiteY216" fmla="*/ 2804024 h 4405856"/>
                <a:gd name="connsiteX217" fmla="*/ 4314526 w 5017802"/>
                <a:gd name="connsiteY217" fmla="*/ 2638923 h 4405856"/>
                <a:gd name="connsiteX218" fmla="*/ 4034219 w 5017802"/>
                <a:gd name="connsiteY218" fmla="*/ 2572248 h 4405856"/>
                <a:gd name="connsiteX219" fmla="*/ 3897920 w 5017802"/>
                <a:gd name="connsiteY219" fmla="*/ 2615564 h 4405856"/>
                <a:gd name="connsiteX220" fmla="*/ 3765931 w 5017802"/>
                <a:gd name="connsiteY220" fmla="*/ 2608080 h 4405856"/>
                <a:gd name="connsiteX221" fmla="*/ 3633488 w 5017802"/>
                <a:gd name="connsiteY221" fmla="*/ 2497182 h 4405856"/>
                <a:gd name="connsiteX222" fmla="*/ 3420310 w 5017802"/>
                <a:gd name="connsiteY222" fmla="*/ 2193969 h 4405856"/>
                <a:gd name="connsiteX223" fmla="*/ 3021848 w 5017802"/>
                <a:gd name="connsiteY223" fmla="*/ 2054496 h 4405856"/>
                <a:gd name="connsiteX224" fmla="*/ 2785310 w 5017802"/>
                <a:gd name="connsiteY224" fmla="*/ 1741532 h 4405856"/>
                <a:gd name="connsiteX225" fmla="*/ 2819101 w 5017802"/>
                <a:gd name="connsiteY225" fmla="*/ 1716586 h 4405856"/>
                <a:gd name="connsiteX226" fmla="*/ 2878745 w 5017802"/>
                <a:gd name="connsiteY226" fmla="*/ 1799589 h 4405856"/>
                <a:gd name="connsiteX227" fmla="*/ 2898929 w 5017802"/>
                <a:gd name="connsiteY227" fmla="*/ 1782126 h 4405856"/>
                <a:gd name="connsiteX228" fmla="*/ 2942019 w 5017802"/>
                <a:gd name="connsiteY228" fmla="*/ 1812970 h 4405856"/>
                <a:gd name="connsiteX229" fmla="*/ 3030692 w 5017802"/>
                <a:gd name="connsiteY229" fmla="*/ 1759221 h 4405856"/>
                <a:gd name="connsiteX230" fmla="*/ 3046794 w 5017802"/>
                <a:gd name="connsiteY230" fmla="*/ 1738811 h 4405856"/>
                <a:gd name="connsiteX231" fmla="*/ 3105077 w 5017802"/>
                <a:gd name="connsiteY231" fmla="*/ 1739037 h 4405856"/>
                <a:gd name="connsiteX232" fmla="*/ 3121180 w 5017802"/>
                <a:gd name="connsiteY232" fmla="*/ 1705927 h 4405856"/>
                <a:gd name="connsiteX233" fmla="*/ 3102356 w 5017802"/>
                <a:gd name="connsiteY233" fmla="*/ 1680300 h 4405856"/>
                <a:gd name="connsiteX234" fmla="*/ 3035228 w 5017802"/>
                <a:gd name="connsiteY234" fmla="*/ 1700257 h 4405856"/>
                <a:gd name="connsiteX235" fmla="*/ 3013456 w 5017802"/>
                <a:gd name="connsiteY235" fmla="*/ 1646736 h 4405856"/>
                <a:gd name="connsiteX236" fmla="*/ 3034774 w 5017802"/>
                <a:gd name="connsiteY236" fmla="*/ 1617026 h 4405856"/>
                <a:gd name="connsiteX237" fmla="*/ 2978304 w 5017802"/>
                <a:gd name="connsiteY237" fmla="*/ 1513612 h 4405856"/>
                <a:gd name="connsiteX238" fmla="*/ 2929773 w 5017802"/>
                <a:gd name="connsiteY238" fmla="*/ 1552393 h 4405856"/>
                <a:gd name="connsiteX239" fmla="*/ 2840418 w 5017802"/>
                <a:gd name="connsiteY239" fmla="*/ 1497737 h 4405856"/>
                <a:gd name="connsiteX240" fmla="*/ 2892352 w 5017802"/>
                <a:gd name="connsiteY240" fmla="*/ 1405208 h 4405856"/>
                <a:gd name="connsiteX241" fmla="*/ 2849490 w 5017802"/>
                <a:gd name="connsiteY241" fmla="*/ 1284105 h 4405856"/>
                <a:gd name="connsiteX242" fmla="*/ 2864231 w 5017802"/>
                <a:gd name="connsiteY242" fmla="*/ 1160053 h 4405856"/>
                <a:gd name="connsiteX243" fmla="*/ 2959481 w 5017802"/>
                <a:gd name="connsiteY243" fmla="*/ 1086348 h 4405856"/>
                <a:gd name="connsiteX244" fmla="*/ 3064710 w 5017802"/>
                <a:gd name="connsiteY244" fmla="*/ 1063896 h 4405856"/>
                <a:gd name="connsiteX245" fmla="*/ 3001663 w 5017802"/>
                <a:gd name="connsiteY245" fmla="*/ 974089 h 4405856"/>
                <a:gd name="connsiteX246" fmla="*/ 2984427 w 5017802"/>
                <a:gd name="connsiteY246" fmla="*/ 1018766 h 4405856"/>
                <a:gd name="connsiteX247" fmla="*/ 2941112 w 5017802"/>
                <a:gd name="connsiteY247" fmla="*/ 971595 h 4405856"/>
                <a:gd name="connsiteX248" fmla="*/ 2962430 w 5017802"/>
                <a:gd name="connsiteY248" fmla="*/ 886323 h 4405856"/>
                <a:gd name="connsiteX249" fmla="*/ 3035454 w 5017802"/>
                <a:gd name="connsiteY249" fmla="*/ 789032 h 4405856"/>
                <a:gd name="connsiteX250" fmla="*/ 3018445 w 5017802"/>
                <a:gd name="connsiteY250" fmla="*/ 682443 h 4405856"/>
                <a:gd name="connsiteX251" fmla="*/ 2847223 w 5017802"/>
                <a:gd name="connsiteY251" fmla="*/ 692194 h 4405856"/>
                <a:gd name="connsiteX252" fmla="*/ 2827945 w 5017802"/>
                <a:gd name="connsiteY252" fmla="*/ 734831 h 4405856"/>
                <a:gd name="connsiteX253" fmla="*/ 2795742 w 5017802"/>
                <a:gd name="connsiteY253" fmla="*/ 667248 h 4405856"/>
                <a:gd name="connsiteX254" fmla="*/ 2766032 w 5017802"/>
                <a:gd name="connsiteY254" fmla="*/ 707616 h 4405856"/>
                <a:gd name="connsiteX255" fmla="*/ 2580523 w 5017802"/>
                <a:gd name="connsiteY255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881670 w 5017802"/>
                <a:gd name="connsiteY102" fmla="*/ 2440939 h 4405856"/>
                <a:gd name="connsiteX103" fmla="*/ 917956 w 5017802"/>
                <a:gd name="connsiteY103" fmla="*/ 2557053 h 4405856"/>
                <a:gd name="connsiteX104" fmla="*/ 939727 w 5017802"/>
                <a:gd name="connsiteY104" fmla="*/ 2622368 h 4405856"/>
                <a:gd name="connsiteX105" fmla="*/ 946985 w 5017802"/>
                <a:gd name="connsiteY105" fmla="*/ 2644139 h 4405856"/>
                <a:gd name="connsiteX106" fmla="*/ 968756 w 5017802"/>
                <a:gd name="connsiteY106" fmla="*/ 2687682 h 4405856"/>
                <a:gd name="connsiteX107" fmla="*/ 990527 w 5017802"/>
                <a:gd name="connsiteY107" fmla="*/ 2738482 h 4405856"/>
                <a:gd name="connsiteX108" fmla="*/ 997785 w 5017802"/>
                <a:gd name="connsiteY108" fmla="*/ 2767511 h 4405856"/>
                <a:gd name="connsiteX109" fmla="*/ 1034070 w 5017802"/>
                <a:gd name="connsiteY109" fmla="*/ 2818311 h 4405856"/>
                <a:gd name="connsiteX110" fmla="*/ 1055842 w 5017802"/>
                <a:gd name="connsiteY110" fmla="*/ 2876368 h 4405856"/>
                <a:gd name="connsiteX111" fmla="*/ 1077613 w 5017802"/>
                <a:gd name="connsiteY111" fmla="*/ 2898139 h 4405856"/>
                <a:gd name="connsiteX112" fmla="*/ 1113899 w 5017802"/>
                <a:gd name="connsiteY112" fmla="*/ 2970711 h 4405856"/>
                <a:gd name="connsiteX113" fmla="*/ 1150185 w 5017802"/>
                <a:gd name="connsiteY113" fmla="*/ 3021511 h 4405856"/>
                <a:gd name="connsiteX114" fmla="*/ 1157442 w 5017802"/>
                <a:gd name="connsiteY114" fmla="*/ 3043282 h 4405856"/>
                <a:gd name="connsiteX115" fmla="*/ 1208242 w 5017802"/>
                <a:gd name="connsiteY115" fmla="*/ 3108596 h 4405856"/>
                <a:gd name="connsiteX116" fmla="*/ 1237270 w 5017802"/>
                <a:gd name="connsiteY116" fmla="*/ 3173911 h 4405856"/>
                <a:gd name="connsiteX117" fmla="*/ 1259042 w 5017802"/>
                <a:gd name="connsiteY117" fmla="*/ 3202939 h 4405856"/>
                <a:gd name="connsiteX118" fmla="*/ 1273556 w 5017802"/>
                <a:gd name="connsiteY118" fmla="*/ 3260996 h 4405856"/>
                <a:gd name="connsiteX119" fmla="*/ 1280813 w 5017802"/>
                <a:gd name="connsiteY119" fmla="*/ 3282768 h 4405856"/>
                <a:gd name="connsiteX120" fmla="*/ 1288070 w 5017802"/>
                <a:gd name="connsiteY120" fmla="*/ 3311796 h 4405856"/>
                <a:gd name="connsiteX121" fmla="*/ 1295327 w 5017802"/>
                <a:gd name="connsiteY121" fmla="*/ 3377111 h 4405856"/>
                <a:gd name="connsiteX122" fmla="*/ 1317099 w 5017802"/>
                <a:gd name="connsiteY122" fmla="*/ 3435168 h 4405856"/>
                <a:gd name="connsiteX123" fmla="*/ 1346127 w 5017802"/>
                <a:gd name="connsiteY123" fmla="*/ 3478711 h 4405856"/>
                <a:gd name="connsiteX124" fmla="*/ 1375156 w 5017802"/>
                <a:gd name="connsiteY124" fmla="*/ 3529511 h 4405856"/>
                <a:gd name="connsiteX125" fmla="*/ 1404185 w 5017802"/>
                <a:gd name="connsiteY125" fmla="*/ 3551282 h 4405856"/>
                <a:gd name="connsiteX126" fmla="*/ 1447727 w 5017802"/>
                <a:gd name="connsiteY126" fmla="*/ 3594825 h 4405856"/>
                <a:gd name="connsiteX127" fmla="*/ 1476756 w 5017802"/>
                <a:gd name="connsiteY127" fmla="*/ 3616596 h 4405856"/>
                <a:gd name="connsiteX128" fmla="*/ 1513042 w 5017802"/>
                <a:gd name="connsiteY128" fmla="*/ 3660139 h 4405856"/>
                <a:gd name="connsiteX129" fmla="*/ 1542070 w 5017802"/>
                <a:gd name="connsiteY129" fmla="*/ 3681911 h 4405856"/>
                <a:gd name="connsiteX130" fmla="*/ 1614642 w 5017802"/>
                <a:gd name="connsiteY130" fmla="*/ 3747225 h 4405856"/>
                <a:gd name="connsiteX131" fmla="*/ 1650927 w 5017802"/>
                <a:gd name="connsiteY131" fmla="*/ 3790768 h 4405856"/>
                <a:gd name="connsiteX132" fmla="*/ 1672699 w 5017802"/>
                <a:gd name="connsiteY132" fmla="*/ 3805282 h 4405856"/>
                <a:gd name="connsiteX133" fmla="*/ 1708985 w 5017802"/>
                <a:gd name="connsiteY133" fmla="*/ 3848825 h 4405856"/>
                <a:gd name="connsiteX134" fmla="*/ 1738013 w 5017802"/>
                <a:gd name="connsiteY134" fmla="*/ 3870596 h 4405856"/>
                <a:gd name="connsiteX135" fmla="*/ 1832356 w 5017802"/>
                <a:gd name="connsiteY135" fmla="*/ 3914139 h 4405856"/>
                <a:gd name="connsiteX136" fmla="*/ 2282299 w 5017802"/>
                <a:gd name="connsiteY136" fmla="*/ 3899625 h 4405856"/>
                <a:gd name="connsiteX137" fmla="*/ 2333099 w 5017802"/>
                <a:gd name="connsiteY137" fmla="*/ 3885111 h 4405856"/>
                <a:gd name="connsiteX138" fmla="*/ 2420185 w 5017802"/>
                <a:gd name="connsiteY138" fmla="*/ 3877853 h 4405856"/>
                <a:gd name="connsiteX139" fmla="*/ 2500013 w 5017802"/>
                <a:gd name="connsiteY139" fmla="*/ 3863339 h 4405856"/>
                <a:gd name="connsiteX140" fmla="*/ 2558070 w 5017802"/>
                <a:gd name="connsiteY140" fmla="*/ 3856082 h 4405856"/>
                <a:gd name="connsiteX141" fmla="*/ 2587099 w 5017802"/>
                <a:gd name="connsiteY141" fmla="*/ 3841568 h 4405856"/>
                <a:gd name="connsiteX142" fmla="*/ 2652413 w 5017802"/>
                <a:gd name="connsiteY142" fmla="*/ 3819796 h 4405856"/>
                <a:gd name="connsiteX143" fmla="*/ 2688699 w 5017802"/>
                <a:gd name="connsiteY143" fmla="*/ 3805282 h 4405856"/>
                <a:gd name="connsiteX144" fmla="*/ 2790299 w 5017802"/>
                <a:gd name="connsiteY144" fmla="*/ 3790768 h 4405856"/>
                <a:gd name="connsiteX145" fmla="*/ 2819327 w 5017802"/>
                <a:gd name="connsiteY145" fmla="*/ 3783511 h 4405856"/>
                <a:gd name="connsiteX146" fmla="*/ 3439813 w 5017802"/>
                <a:gd name="connsiteY146" fmla="*/ 4130265 h 4405856"/>
                <a:gd name="connsiteX147" fmla="*/ 3526217 w 5017802"/>
                <a:gd name="connsiteY147" fmla="*/ 4316455 h 4405856"/>
                <a:gd name="connsiteX148" fmla="*/ 3586542 w 5017802"/>
                <a:gd name="connsiteY148" fmla="*/ 4375193 h 4405856"/>
                <a:gd name="connsiteX149" fmla="*/ 3597654 w 5017802"/>
                <a:gd name="connsiteY149" fmla="*/ 4345030 h 4405856"/>
                <a:gd name="connsiteX150" fmla="*/ 3643692 w 5017802"/>
                <a:gd name="connsiteY150" fmla="*/ 4318042 h 4405856"/>
                <a:gd name="connsiteX151" fmla="*/ 3694492 w 5017802"/>
                <a:gd name="connsiteY151" fmla="*/ 4391068 h 4405856"/>
                <a:gd name="connsiteX152" fmla="*/ 3743705 w 5017802"/>
                <a:gd name="connsiteY152" fmla="*/ 4394243 h 4405856"/>
                <a:gd name="connsiteX153" fmla="*/ 3699254 w 5017802"/>
                <a:gd name="connsiteY153" fmla="*/ 4300581 h 4405856"/>
                <a:gd name="connsiteX154" fmla="*/ 3656392 w 5017802"/>
                <a:gd name="connsiteY154" fmla="*/ 4232318 h 4405856"/>
                <a:gd name="connsiteX155" fmla="*/ 3699255 w 5017802"/>
                <a:gd name="connsiteY155" fmla="*/ 4216442 h 4405856"/>
                <a:gd name="connsiteX156" fmla="*/ 3680204 w 5017802"/>
                <a:gd name="connsiteY156" fmla="*/ 4175168 h 4405856"/>
                <a:gd name="connsiteX157" fmla="*/ 3732592 w 5017802"/>
                <a:gd name="connsiteY157" fmla="*/ 4184693 h 4405856"/>
                <a:gd name="connsiteX158" fmla="*/ 3711955 w 5017802"/>
                <a:gd name="connsiteY158" fmla="*/ 4151355 h 4405856"/>
                <a:gd name="connsiteX159" fmla="*/ 3733274 w 5017802"/>
                <a:gd name="connsiteY159" fmla="*/ 4134801 h 4405856"/>
                <a:gd name="connsiteX160" fmla="*/ 3854377 w 5017802"/>
                <a:gd name="connsiteY160" fmla="*/ 4220074 h 4405856"/>
                <a:gd name="connsiteX161" fmla="*/ 3889754 w 5017802"/>
                <a:gd name="connsiteY161" fmla="*/ 4206917 h 4405856"/>
                <a:gd name="connsiteX162" fmla="*/ 3942141 w 5017802"/>
                <a:gd name="connsiteY162" fmla="*/ 4272006 h 4405856"/>
                <a:gd name="connsiteX163" fmla="*/ 3962779 w 5017802"/>
                <a:gd name="connsiteY163" fmla="*/ 4330743 h 4405856"/>
                <a:gd name="connsiteX164" fmla="*/ 4070729 w 5017802"/>
                <a:gd name="connsiteY164" fmla="*/ 4349792 h 4405856"/>
                <a:gd name="connsiteX165" fmla="*/ 4010405 w 5017802"/>
                <a:gd name="connsiteY165" fmla="*/ 4283117 h 4405856"/>
                <a:gd name="connsiteX166" fmla="*/ 4007229 w 5017802"/>
                <a:gd name="connsiteY166" fmla="*/ 4214855 h 4405856"/>
                <a:gd name="connsiteX167" fmla="*/ 4061204 w 5017802"/>
                <a:gd name="connsiteY167" fmla="*/ 4270418 h 4405856"/>
                <a:gd name="connsiteX168" fmla="*/ 4110417 w 5017802"/>
                <a:gd name="connsiteY168" fmla="*/ 4275180 h 4405856"/>
                <a:gd name="connsiteX169" fmla="*/ 4104067 w 5017802"/>
                <a:gd name="connsiteY169" fmla="*/ 4225968 h 4405856"/>
                <a:gd name="connsiteX170" fmla="*/ 4164392 w 5017802"/>
                <a:gd name="connsiteY170" fmla="*/ 4230730 h 4405856"/>
                <a:gd name="connsiteX171" fmla="*/ 4226304 w 5017802"/>
                <a:gd name="connsiteY171" fmla="*/ 4273592 h 4405856"/>
                <a:gd name="connsiteX172" fmla="*/ 4258054 w 5017802"/>
                <a:gd name="connsiteY172" fmla="*/ 4260893 h 4405856"/>
                <a:gd name="connsiteX173" fmla="*/ 4251705 w 5017802"/>
                <a:gd name="connsiteY173" fmla="*/ 4225968 h 4405856"/>
                <a:gd name="connsiteX174" fmla="*/ 4292980 w 5017802"/>
                <a:gd name="connsiteY174" fmla="*/ 4202156 h 4405856"/>
                <a:gd name="connsiteX175" fmla="*/ 4377117 w 5017802"/>
                <a:gd name="connsiteY175" fmla="*/ 4259306 h 4405856"/>
                <a:gd name="connsiteX176" fmla="*/ 4394580 w 5017802"/>
                <a:gd name="connsiteY176" fmla="*/ 4157708 h 4405856"/>
                <a:gd name="connsiteX177" fmla="*/ 4369180 w 5017802"/>
                <a:gd name="connsiteY177" fmla="*/ 4135482 h 4405856"/>
                <a:gd name="connsiteX178" fmla="*/ 4296154 w 5017802"/>
                <a:gd name="connsiteY178" fmla="*/ 4092619 h 4405856"/>
                <a:gd name="connsiteX179" fmla="*/ 4318379 w 5017802"/>
                <a:gd name="connsiteY179" fmla="*/ 4067220 h 4405856"/>
                <a:gd name="connsiteX180" fmla="*/ 4339017 w 5017802"/>
                <a:gd name="connsiteY180" fmla="*/ 4044994 h 4405856"/>
                <a:gd name="connsiteX181" fmla="*/ 4392992 w 5017802"/>
                <a:gd name="connsiteY181" fmla="*/ 4076745 h 4405856"/>
                <a:gd name="connsiteX182" fmla="*/ 4399342 w 5017802"/>
                <a:gd name="connsiteY182" fmla="*/ 4032295 h 4405856"/>
                <a:gd name="connsiteX183" fmla="*/ 4343779 w 5017802"/>
                <a:gd name="connsiteY183" fmla="*/ 4008482 h 4405856"/>
                <a:gd name="connsiteX184" fmla="*/ 4342192 w 5017802"/>
                <a:gd name="connsiteY184" fmla="*/ 3998958 h 4405856"/>
                <a:gd name="connsiteX185" fmla="*/ 4329491 w 5017802"/>
                <a:gd name="connsiteY185" fmla="*/ 3960859 h 4405856"/>
                <a:gd name="connsiteX186" fmla="*/ 4335841 w 5017802"/>
                <a:gd name="connsiteY186" fmla="*/ 3913233 h 4405856"/>
                <a:gd name="connsiteX187" fmla="*/ 4346954 w 5017802"/>
                <a:gd name="connsiteY187" fmla="*/ 3857670 h 4405856"/>
                <a:gd name="connsiteX188" fmla="*/ 4308854 w 5017802"/>
                <a:gd name="connsiteY188" fmla="*/ 3827508 h 4405856"/>
                <a:gd name="connsiteX189" fmla="*/ 4342191 w 5017802"/>
                <a:gd name="connsiteY189" fmla="*/ 3817983 h 4405856"/>
                <a:gd name="connsiteX190" fmla="*/ 4319966 w 5017802"/>
                <a:gd name="connsiteY190" fmla="*/ 3781470 h 4405856"/>
                <a:gd name="connsiteX191" fmla="*/ 4358067 w 5017802"/>
                <a:gd name="connsiteY191" fmla="*/ 3776709 h 4405856"/>
                <a:gd name="connsiteX192" fmla="*/ 4364416 w 5017802"/>
                <a:gd name="connsiteY192" fmla="*/ 3743370 h 4405856"/>
                <a:gd name="connsiteX193" fmla="*/ 4426330 w 5017802"/>
                <a:gd name="connsiteY193" fmla="*/ 3752897 h 4405856"/>
                <a:gd name="connsiteX194" fmla="*/ 4459443 w 5017802"/>
                <a:gd name="connsiteY194" fmla="*/ 3768089 h 4405856"/>
                <a:gd name="connsiteX195" fmla="*/ 4425650 w 5017802"/>
                <a:gd name="connsiteY195" fmla="*/ 3809137 h 4405856"/>
                <a:gd name="connsiteX196" fmla="*/ 4464658 w 5017802"/>
                <a:gd name="connsiteY196" fmla="*/ 3916633 h 4405856"/>
                <a:gd name="connsiteX197" fmla="*/ 4517045 w 5017802"/>
                <a:gd name="connsiteY197" fmla="*/ 3947931 h 4405856"/>
                <a:gd name="connsiteX198" fmla="*/ 4568979 w 5017802"/>
                <a:gd name="connsiteY198" fmla="*/ 3905749 h 4405856"/>
                <a:gd name="connsiteX199" fmla="*/ 4654704 w 5017802"/>
                <a:gd name="connsiteY199" fmla="*/ 3857216 h 4405856"/>
                <a:gd name="connsiteX200" fmla="*/ 4637468 w 5017802"/>
                <a:gd name="connsiteY200" fmla="*/ 3768315 h 4405856"/>
                <a:gd name="connsiteX201" fmla="*/ 4714802 w 5017802"/>
                <a:gd name="connsiteY201" fmla="*/ 3635646 h 4405856"/>
                <a:gd name="connsiteX202" fmla="*/ 5007356 w 5017802"/>
                <a:gd name="connsiteY202" fmla="*/ 3302498 h 4405856"/>
                <a:gd name="connsiteX203" fmla="*/ 4925939 w 5017802"/>
                <a:gd name="connsiteY203" fmla="*/ 3293426 h 4405856"/>
                <a:gd name="connsiteX204" fmla="*/ 4930476 w 5017802"/>
                <a:gd name="connsiteY204" fmla="*/ 3201578 h 4405856"/>
                <a:gd name="connsiteX205" fmla="*/ 4881489 w 5017802"/>
                <a:gd name="connsiteY205" fmla="*/ 3176406 h 4405856"/>
                <a:gd name="connsiteX206" fmla="*/ 4797352 w 5017802"/>
                <a:gd name="connsiteY206" fmla="*/ 3207928 h 4405856"/>
                <a:gd name="connsiteX207" fmla="*/ 4760613 w 5017802"/>
                <a:gd name="connsiteY207" fmla="*/ 3171643 h 4405856"/>
                <a:gd name="connsiteX208" fmla="*/ 4805290 w 5017802"/>
                <a:gd name="connsiteY208" fmla="*/ 3148738 h 4405856"/>
                <a:gd name="connsiteX209" fmla="*/ 4676023 w 5017802"/>
                <a:gd name="connsiteY209" fmla="*/ 2935559 h 4405856"/>
                <a:gd name="connsiteX210" fmla="*/ 4690989 w 5017802"/>
                <a:gd name="connsiteY210" fmla="*/ 2905396 h 4405856"/>
                <a:gd name="connsiteX211" fmla="*/ 4667404 w 5017802"/>
                <a:gd name="connsiteY211" fmla="*/ 2789736 h 4405856"/>
                <a:gd name="connsiteX212" fmla="*/ 4508655 w 5017802"/>
                <a:gd name="connsiteY212" fmla="*/ 2778850 h 4405856"/>
                <a:gd name="connsiteX213" fmla="*/ 4475317 w 5017802"/>
                <a:gd name="connsiteY213" fmla="*/ 2827608 h 4405856"/>
                <a:gd name="connsiteX214" fmla="*/ 4386417 w 5017802"/>
                <a:gd name="connsiteY214" fmla="*/ 2842124 h 4405856"/>
                <a:gd name="connsiteX215" fmla="*/ 4392767 w 5017802"/>
                <a:gd name="connsiteY215" fmla="*/ 2820125 h 4405856"/>
                <a:gd name="connsiteX216" fmla="*/ 4339245 w 5017802"/>
                <a:gd name="connsiteY216" fmla="*/ 2804024 h 4405856"/>
                <a:gd name="connsiteX217" fmla="*/ 4314526 w 5017802"/>
                <a:gd name="connsiteY217" fmla="*/ 2638923 h 4405856"/>
                <a:gd name="connsiteX218" fmla="*/ 4034219 w 5017802"/>
                <a:gd name="connsiteY218" fmla="*/ 2572248 h 4405856"/>
                <a:gd name="connsiteX219" fmla="*/ 3897920 w 5017802"/>
                <a:gd name="connsiteY219" fmla="*/ 2615564 h 4405856"/>
                <a:gd name="connsiteX220" fmla="*/ 3765931 w 5017802"/>
                <a:gd name="connsiteY220" fmla="*/ 2608080 h 4405856"/>
                <a:gd name="connsiteX221" fmla="*/ 3633488 w 5017802"/>
                <a:gd name="connsiteY221" fmla="*/ 2497182 h 4405856"/>
                <a:gd name="connsiteX222" fmla="*/ 3420310 w 5017802"/>
                <a:gd name="connsiteY222" fmla="*/ 2193969 h 4405856"/>
                <a:gd name="connsiteX223" fmla="*/ 3021848 w 5017802"/>
                <a:gd name="connsiteY223" fmla="*/ 2054496 h 4405856"/>
                <a:gd name="connsiteX224" fmla="*/ 2785310 w 5017802"/>
                <a:gd name="connsiteY224" fmla="*/ 1741532 h 4405856"/>
                <a:gd name="connsiteX225" fmla="*/ 2819101 w 5017802"/>
                <a:gd name="connsiteY225" fmla="*/ 1716586 h 4405856"/>
                <a:gd name="connsiteX226" fmla="*/ 2878745 w 5017802"/>
                <a:gd name="connsiteY226" fmla="*/ 1799589 h 4405856"/>
                <a:gd name="connsiteX227" fmla="*/ 2898929 w 5017802"/>
                <a:gd name="connsiteY227" fmla="*/ 1782126 h 4405856"/>
                <a:gd name="connsiteX228" fmla="*/ 2942019 w 5017802"/>
                <a:gd name="connsiteY228" fmla="*/ 1812970 h 4405856"/>
                <a:gd name="connsiteX229" fmla="*/ 3030692 w 5017802"/>
                <a:gd name="connsiteY229" fmla="*/ 1759221 h 4405856"/>
                <a:gd name="connsiteX230" fmla="*/ 3046794 w 5017802"/>
                <a:gd name="connsiteY230" fmla="*/ 1738811 h 4405856"/>
                <a:gd name="connsiteX231" fmla="*/ 3105077 w 5017802"/>
                <a:gd name="connsiteY231" fmla="*/ 1739037 h 4405856"/>
                <a:gd name="connsiteX232" fmla="*/ 3121180 w 5017802"/>
                <a:gd name="connsiteY232" fmla="*/ 1705927 h 4405856"/>
                <a:gd name="connsiteX233" fmla="*/ 3102356 w 5017802"/>
                <a:gd name="connsiteY233" fmla="*/ 1680300 h 4405856"/>
                <a:gd name="connsiteX234" fmla="*/ 3035228 w 5017802"/>
                <a:gd name="connsiteY234" fmla="*/ 1700257 h 4405856"/>
                <a:gd name="connsiteX235" fmla="*/ 3013456 w 5017802"/>
                <a:gd name="connsiteY235" fmla="*/ 1646736 h 4405856"/>
                <a:gd name="connsiteX236" fmla="*/ 3034774 w 5017802"/>
                <a:gd name="connsiteY236" fmla="*/ 1617026 h 4405856"/>
                <a:gd name="connsiteX237" fmla="*/ 2978304 w 5017802"/>
                <a:gd name="connsiteY237" fmla="*/ 1513612 h 4405856"/>
                <a:gd name="connsiteX238" fmla="*/ 2929773 w 5017802"/>
                <a:gd name="connsiteY238" fmla="*/ 1552393 h 4405856"/>
                <a:gd name="connsiteX239" fmla="*/ 2840418 w 5017802"/>
                <a:gd name="connsiteY239" fmla="*/ 1497737 h 4405856"/>
                <a:gd name="connsiteX240" fmla="*/ 2892352 w 5017802"/>
                <a:gd name="connsiteY240" fmla="*/ 1405208 h 4405856"/>
                <a:gd name="connsiteX241" fmla="*/ 2849490 w 5017802"/>
                <a:gd name="connsiteY241" fmla="*/ 1284105 h 4405856"/>
                <a:gd name="connsiteX242" fmla="*/ 2864231 w 5017802"/>
                <a:gd name="connsiteY242" fmla="*/ 1160053 h 4405856"/>
                <a:gd name="connsiteX243" fmla="*/ 2959481 w 5017802"/>
                <a:gd name="connsiteY243" fmla="*/ 1086348 h 4405856"/>
                <a:gd name="connsiteX244" fmla="*/ 3064710 w 5017802"/>
                <a:gd name="connsiteY244" fmla="*/ 1063896 h 4405856"/>
                <a:gd name="connsiteX245" fmla="*/ 3001663 w 5017802"/>
                <a:gd name="connsiteY245" fmla="*/ 974089 h 4405856"/>
                <a:gd name="connsiteX246" fmla="*/ 2984427 w 5017802"/>
                <a:gd name="connsiteY246" fmla="*/ 1018766 h 4405856"/>
                <a:gd name="connsiteX247" fmla="*/ 2941112 w 5017802"/>
                <a:gd name="connsiteY247" fmla="*/ 971595 h 4405856"/>
                <a:gd name="connsiteX248" fmla="*/ 2962430 w 5017802"/>
                <a:gd name="connsiteY248" fmla="*/ 886323 h 4405856"/>
                <a:gd name="connsiteX249" fmla="*/ 3035454 w 5017802"/>
                <a:gd name="connsiteY249" fmla="*/ 789032 h 4405856"/>
                <a:gd name="connsiteX250" fmla="*/ 3018445 w 5017802"/>
                <a:gd name="connsiteY250" fmla="*/ 682443 h 4405856"/>
                <a:gd name="connsiteX251" fmla="*/ 2847223 w 5017802"/>
                <a:gd name="connsiteY251" fmla="*/ 692194 h 4405856"/>
                <a:gd name="connsiteX252" fmla="*/ 2827945 w 5017802"/>
                <a:gd name="connsiteY252" fmla="*/ 734831 h 4405856"/>
                <a:gd name="connsiteX253" fmla="*/ 2795742 w 5017802"/>
                <a:gd name="connsiteY253" fmla="*/ 667248 h 4405856"/>
                <a:gd name="connsiteX254" fmla="*/ 2766032 w 5017802"/>
                <a:gd name="connsiteY254" fmla="*/ 707616 h 4405856"/>
                <a:gd name="connsiteX255" fmla="*/ 2580523 w 5017802"/>
                <a:gd name="connsiteY255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917956 w 5017802"/>
                <a:gd name="connsiteY103" fmla="*/ 2557053 h 4405856"/>
                <a:gd name="connsiteX104" fmla="*/ 939727 w 5017802"/>
                <a:gd name="connsiteY104" fmla="*/ 2622368 h 4405856"/>
                <a:gd name="connsiteX105" fmla="*/ 946985 w 5017802"/>
                <a:gd name="connsiteY105" fmla="*/ 2644139 h 4405856"/>
                <a:gd name="connsiteX106" fmla="*/ 968756 w 5017802"/>
                <a:gd name="connsiteY106" fmla="*/ 2687682 h 4405856"/>
                <a:gd name="connsiteX107" fmla="*/ 990527 w 5017802"/>
                <a:gd name="connsiteY107" fmla="*/ 2738482 h 4405856"/>
                <a:gd name="connsiteX108" fmla="*/ 997785 w 5017802"/>
                <a:gd name="connsiteY108" fmla="*/ 2767511 h 4405856"/>
                <a:gd name="connsiteX109" fmla="*/ 1034070 w 5017802"/>
                <a:gd name="connsiteY109" fmla="*/ 2818311 h 4405856"/>
                <a:gd name="connsiteX110" fmla="*/ 1055842 w 5017802"/>
                <a:gd name="connsiteY110" fmla="*/ 2876368 h 4405856"/>
                <a:gd name="connsiteX111" fmla="*/ 1077613 w 5017802"/>
                <a:gd name="connsiteY111" fmla="*/ 2898139 h 4405856"/>
                <a:gd name="connsiteX112" fmla="*/ 1113899 w 5017802"/>
                <a:gd name="connsiteY112" fmla="*/ 2970711 h 4405856"/>
                <a:gd name="connsiteX113" fmla="*/ 1150185 w 5017802"/>
                <a:gd name="connsiteY113" fmla="*/ 3021511 h 4405856"/>
                <a:gd name="connsiteX114" fmla="*/ 1157442 w 5017802"/>
                <a:gd name="connsiteY114" fmla="*/ 3043282 h 4405856"/>
                <a:gd name="connsiteX115" fmla="*/ 1208242 w 5017802"/>
                <a:gd name="connsiteY115" fmla="*/ 3108596 h 4405856"/>
                <a:gd name="connsiteX116" fmla="*/ 1237270 w 5017802"/>
                <a:gd name="connsiteY116" fmla="*/ 3173911 h 4405856"/>
                <a:gd name="connsiteX117" fmla="*/ 1259042 w 5017802"/>
                <a:gd name="connsiteY117" fmla="*/ 3202939 h 4405856"/>
                <a:gd name="connsiteX118" fmla="*/ 1273556 w 5017802"/>
                <a:gd name="connsiteY118" fmla="*/ 3260996 h 4405856"/>
                <a:gd name="connsiteX119" fmla="*/ 1280813 w 5017802"/>
                <a:gd name="connsiteY119" fmla="*/ 3282768 h 4405856"/>
                <a:gd name="connsiteX120" fmla="*/ 1288070 w 5017802"/>
                <a:gd name="connsiteY120" fmla="*/ 3311796 h 4405856"/>
                <a:gd name="connsiteX121" fmla="*/ 1295327 w 5017802"/>
                <a:gd name="connsiteY121" fmla="*/ 3377111 h 4405856"/>
                <a:gd name="connsiteX122" fmla="*/ 1317099 w 5017802"/>
                <a:gd name="connsiteY122" fmla="*/ 3435168 h 4405856"/>
                <a:gd name="connsiteX123" fmla="*/ 1346127 w 5017802"/>
                <a:gd name="connsiteY123" fmla="*/ 3478711 h 4405856"/>
                <a:gd name="connsiteX124" fmla="*/ 1375156 w 5017802"/>
                <a:gd name="connsiteY124" fmla="*/ 3529511 h 4405856"/>
                <a:gd name="connsiteX125" fmla="*/ 1404185 w 5017802"/>
                <a:gd name="connsiteY125" fmla="*/ 3551282 h 4405856"/>
                <a:gd name="connsiteX126" fmla="*/ 1447727 w 5017802"/>
                <a:gd name="connsiteY126" fmla="*/ 3594825 h 4405856"/>
                <a:gd name="connsiteX127" fmla="*/ 1476756 w 5017802"/>
                <a:gd name="connsiteY127" fmla="*/ 3616596 h 4405856"/>
                <a:gd name="connsiteX128" fmla="*/ 1513042 w 5017802"/>
                <a:gd name="connsiteY128" fmla="*/ 3660139 h 4405856"/>
                <a:gd name="connsiteX129" fmla="*/ 1542070 w 5017802"/>
                <a:gd name="connsiteY129" fmla="*/ 3681911 h 4405856"/>
                <a:gd name="connsiteX130" fmla="*/ 1614642 w 5017802"/>
                <a:gd name="connsiteY130" fmla="*/ 3747225 h 4405856"/>
                <a:gd name="connsiteX131" fmla="*/ 1650927 w 5017802"/>
                <a:gd name="connsiteY131" fmla="*/ 3790768 h 4405856"/>
                <a:gd name="connsiteX132" fmla="*/ 1672699 w 5017802"/>
                <a:gd name="connsiteY132" fmla="*/ 3805282 h 4405856"/>
                <a:gd name="connsiteX133" fmla="*/ 1708985 w 5017802"/>
                <a:gd name="connsiteY133" fmla="*/ 3848825 h 4405856"/>
                <a:gd name="connsiteX134" fmla="*/ 1738013 w 5017802"/>
                <a:gd name="connsiteY134" fmla="*/ 3870596 h 4405856"/>
                <a:gd name="connsiteX135" fmla="*/ 1832356 w 5017802"/>
                <a:gd name="connsiteY135" fmla="*/ 3914139 h 4405856"/>
                <a:gd name="connsiteX136" fmla="*/ 2282299 w 5017802"/>
                <a:gd name="connsiteY136" fmla="*/ 3899625 h 4405856"/>
                <a:gd name="connsiteX137" fmla="*/ 2333099 w 5017802"/>
                <a:gd name="connsiteY137" fmla="*/ 3885111 h 4405856"/>
                <a:gd name="connsiteX138" fmla="*/ 2420185 w 5017802"/>
                <a:gd name="connsiteY138" fmla="*/ 3877853 h 4405856"/>
                <a:gd name="connsiteX139" fmla="*/ 2500013 w 5017802"/>
                <a:gd name="connsiteY139" fmla="*/ 3863339 h 4405856"/>
                <a:gd name="connsiteX140" fmla="*/ 2558070 w 5017802"/>
                <a:gd name="connsiteY140" fmla="*/ 3856082 h 4405856"/>
                <a:gd name="connsiteX141" fmla="*/ 2587099 w 5017802"/>
                <a:gd name="connsiteY141" fmla="*/ 3841568 h 4405856"/>
                <a:gd name="connsiteX142" fmla="*/ 2652413 w 5017802"/>
                <a:gd name="connsiteY142" fmla="*/ 3819796 h 4405856"/>
                <a:gd name="connsiteX143" fmla="*/ 2688699 w 5017802"/>
                <a:gd name="connsiteY143" fmla="*/ 3805282 h 4405856"/>
                <a:gd name="connsiteX144" fmla="*/ 2790299 w 5017802"/>
                <a:gd name="connsiteY144" fmla="*/ 3790768 h 4405856"/>
                <a:gd name="connsiteX145" fmla="*/ 2819327 w 5017802"/>
                <a:gd name="connsiteY145" fmla="*/ 3783511 h 4405856"/>
                <a:gd name="connsiteX146" fmla="*/ 3439813 w 5017802"/>
                <a:gd name="connsiteY146" fmla="*/ 4130265 h 4405856"/>
                <a:gd name="connsiteX147" fmla="*/ 3526217 w 5017802"/>
                <a:gd name="connsiteY147" fmla="*/ 4316455 h 4405856"/>
                <a:gd name="connsiteX148" fmla="*/ 3586542 w 5017802"/>
                <a:gd name="connsiteY148" fmla="*/ 4375193 h 4405856"/>
                <a:gd name="connsiteX149" fmla="*/ 3597654 w 5017802"/>
                <a:gd name="connsiteY149" fmla="*/ 4345030 h 4405856"/>
                <a:gd name="connsiteX150" fmla="*/ 3643692 w 5017802"/>
                <a:gd name="connsiteY150" fmla="*/ 4318042 h 4405856"/>
                <a:gd name="connsiteX151" fmla="*/ 3694492 w 5017802"/>
                <a:gd name="connsiteY151" fmla="*/ 4391068 h 4405856"/>
                <a:gd name="connsiteX152" fmla="*/ 3743705 w 5017802"/>
                <a:gd name="connsiteY152" fmla="*/ 4394243 h 4405856"/>
                <a:gd name="connsiteX153" fmla="*/ 3699254 w 5017802"/>
                <a:gd name="connsiteY153" fmla="*/ 4300581 h 4405856"/>
                <a:gd name="connsiteX154" fmla="*/ 3656392 w 5017802"/>
                <a:gd name="connsiteY154" fmla="*/ 4232318 h 4405856"/>
                <a:gd name="connsiteX155" fmla="*/ 3699255 w 5017802"/>
                <a:gd name="connsiteY155" fmla="*/ 4216442 h 4405856"/>
                <a:gd name="connsiteX156" fmla="*/ 3680204 w 5017802"/>
                <a:gd name="connsiteY156" fmla="*/ 4175168 h 4405856"/>
                <a:gd name="connsiteX157" fmla="*/ 3732592 w 5017802"/>
                <a:gd name="connsiteY157" fmla="*/ 4184693 h 4405856"/>
                <a:gd name="connsiteX158" fmla="*/ 3711955 w 5017802"/>
                <a:gd name="connsiteY158" fmla="*/ 4151355 h 4405856"/>
                <a:gd name="connsiteX159" fmla="*/ 3733274 w 5017802"/>
                <a:gd name="connsiteY159" fmla="*/ 4134801 h 4405856"/>
                <a:gd name="connsiteX160" fmla="*/ 3854377 w 5017802"/>
                <a:gd name="connsiteY160" fmla="*/ 4220074 h 4405856"/>
                <a:gd name="connsiteX161" fmla="*/ 3889754 w 5017802"/>
                <a:gd name="connsiteY161" fmla="*/ 4206917 h 4405856"/>
                <a:gd name="connsiteX162" fmla="*/ 3942141 w 5017802"/>
                <a:gd name="connsiteY162" fmla="*/ 4272006 h 4405856"/>
                <a:gd name="connsiteX163" fmla="*/ 3962779 w 5017802"/>
                <a:gd name="connsiteY163" fmla="*/ 4330743 h 4405856"/>
                <a:gd name="connsiteX164" fmla="*/ 4070729 w 5017802"/>
                <a:gd name="connsiteY164" fmla="*/ 4349792 h 4405856"/>
                <a:gd name="connsiteX165" fmla="*/ 4010405 w 5017802"/>
                <a:gd name="connsiteY165" fmla="*/ 4283117 h 4405856"/>
                <a:gd name="connsiteX166" fmla="*/ 4007229 w 5017802"/>
                <a:gd name="connsiteY166" fmla="*/ 4214855 h 4405856"/>
                <a:gd name="connsiteX167" fmla="*/ 4061204 w 5017802"/>
                <a:gd name="connsiteY167" fmla="*/ 4270418 h 4405856"/>
                <a:gd name="connsiteX168" fmla="*/ 4110417 w 5017802"/>
                <a:gd name="connsiteY168" fmla="*/ 4275180 h 4405856"/>
                <a:gd name="connsiteX169" fmla="*/ 4104067 w 5017802"/>
                <a:gd name="connsiteY169" fmla="*/ 4225968 h 4405856"/>
                <a:gd name="connsiteX170" fmla="*/ 4164392 w 5017802"/>
                <a:gd name="connsiteY170" fmla="*/ 4230730 h 4405856"/>
                <a:gd name="connsiteX171" fmla="*/ 4226304 w 5017802"/>
                <a:gd name="connsiteY171" fmla="*/ 4273592 h 4405856"/>
                <a:gd name="connsiteX172" fmla="*/ 4258054 w 5017802"/>
                <a:gd name="connsiteY172" fmla="*/ 4260893 h 4405856"/>
                <a:gd name="connsiteX173" fmla="*/ 4251705 w 5017802"/>
                <a:gd name="connsiteY173" fmla="*/ 4225968 h 4405856"/>
                <a:gd name="connsiteX174" fmla="*/ 4292980 w 5017802"/>
                <a:gd name="connsiteY174" fmla="*/ 4202156 h 4405856"/>
                <a:gd name="connsiteX175" fmla="*/ 4377117 w 5017802"/>
                <a:gd name="connsiteY175" fmla="*/ 4259306 h 4405856"/>
                <a:gd name="connsiteX176" fmla="*/ 4394580 w 5017802"/>
                <a:gd name="connsiteY176" fmla="*/ 4157708 h 4405856"/>
                <a:gd name="connsiteX177" fmla="*/ 4369180 w 5017802"/>
                <a:gd name="connsiteY177" fmla="*/ 4135482 h 4405856"/>
                <a:gd name="connsiteX178" fmla="*/ 4296154 w 5017802"/>
                <a:gd name="connsiteY178" fmla="*/ 4092619 h 4405856"/>
                <a:gd name="connsiteX179" fmla="*/ 4318379 w 5017802"/>
                <a:gd name="connsiteY179" fmla="*/ 4067220 h 4405856"/>
                <a:gd name="connsiteX180" fmla="*/ 4339017 w 5017802"/>
                <a:gd name="connsiteY180" fmla="*/ 4044994 h 4405856"/>
                <a:gd name="connsiteX181" fmla="*/ 4392992 w 5017802"/>
                <a:gd name="connsiteY181" fmla="*/ 4076745 h 4405856"/>
                <a:gd name="connsiteX182" fmla="*/ 4399342 w 5017802"/>
                <a:gd name="connsiteY182" fmla="*/ 4032295 h 4405856"/>
                <a:gd name="connsiteX183" fmla="*/ 4343779 w 5017802"/>
                <a:gd name="connsiteY183" fmla="*/ 4008482 h 4405856"/>
                <a:gd name="connsiteX184" fmla="*/ 4342192 w 5017802"/>
                <a:gd name="connsiteY184" fmla="*/ 3998958 h 4405856"/>
                <a:gd name="connsiteX185" fmla="*/ 4329491 w 5017802"/>
                <a:gd name="connsiteY185" fmla="*/ 3960859 h 4405856"/>
                <a:gd name="connsiteX186" fmla="*/ 4335841 w 5017802"/>
                <a:gd name="connsiteY186" fmla="*/ 3913233 h 4405856"/>
                <a:gd name="connsiteX187" fmla="*/ 4346954 w 5017802"/>
                <a:gd name="connsiteY187" fmla="*/ 3857670 h 4405856"/>
                <a:gd name="connsiteX188" fmla="*/ 4308854 w 5017802"/>
                <a:gd name="connsiteY188" fmla="*/ 3827508 h 4405856"/>
                <a:gd name="connsiteX189" fmla="*/ 4342191 w 5017802"/>
                <a:gd name="connsiteY189" fmla="*/ 3817983 h 4405856"/>
                <a:gd name="connsiteX190" fmla="*/ 4319966 w 5017802"/>
                <a:gd name="connsiteY190" fmla="*/ 3781470 h 4405856"/>
                <a:gd name="connsiteX191" fmla="*/ 4358067 w 5017802"/>
                <a:gd name="connsiteY191" fmla="*/ 3776709 h 4405856"/>
                <a:gd name="connsiteX192" fmla="*/ 4364416 w 5017802"/>
                <a:gd name="connsiteY192" fmla="*/ 3743370 h 4405856"/>
                <a:gd name="connsiteX193" fmla="*/ 4426330 w 5017802"/>
                <a:gd name="connsiteY193" fmla="*/ 3752897 h 4405856"/>
                <a:gd name="connsiteX194" fmla="*/ 4459443 w 5017802"/>
                <a:gd name="connsiteY194" fmla="*/ 3768089 h 4405856"/>
                <a:gd name="connsiteX195" fmla="*/ 4425650 w 5017802"/>
                <a:gd name="connsiteY195" fmla="*/ 3809137 h 4405856"/>
                <a:gd name="connsiteX196" fmla="*/ 4464658 w 5017802"/>
                <a:gd name="connsiteY196" fmla="*/ 3916633 h 4405856"/>
                <a:gd name="connsiteX197" fmla="*/ 4517045 w 5017802"/>
                <a:gd name="connsiteY197" fmla="*/ 3947931 h 4405856"/>
                <a:gd name="connsiteX198" fmla="*/ 4568979 w 5017802"/>
                <a:gd name="connsiteY198" fmla="*/ 3905749 h 4405856"/>
                <a:gd name="connsiteX199" fmla="*/ 4654704 w 5017802"/>
                <a:gd name="connsiteY199" fmla="*/ 3857216 h 4405856"/>
                <a:gd name="connsiteX200" fmla="*/ 4637468 w 5017802"/>
                <a:gd name="connsiteY200" fmla="*/ 3768315 h 4405856"/>
                <a:gd name="connsiteX201" fmla="*/ 4714802 w 5017802"/>
                <a:gd name="connsiteY201" fmla="*/ 3635646 h 4405856"/>
                <a:gd name="connsiteX202" fmla="*/ 5007356 w 5017802"/>
                <a:gd name="connsiteY202" fmla="*/ 3302498 h 4405856"/>
                <a:gd name="connsiteX203" fmla="*/ 4925939 w 5017802"/>
                <a:gd name="connsiteY203" fmla="*/ 3293426 h 4405856"/>
                <a:gd name="connsiteX204" fmla="*/ 4930476 w 5017802"/>
                <a:gd name="connsiteY204" fmla="*/ 3201578 h 4405856"/>
                <a:gd name="connsiteX205" fmla="*/ 4881489 w 5017802"/>
                <a:gd name="connsiteY205" fmla="*/ 3176406 h 4405856"/>
                <a:gd name="connsiteX206" fmla="*/ 4797352 w 5017802"/>
                <a:gd name="connsiteY206" fmla="*/ 3207928 h 4405856"/>
                <a:gd name="connsiteX207" fmla="*/ 4760613 w 5017802"/>
                <a:gd name="connsiteY207" fmla="*/ 3171643 h 4405856"/>
                <a:gd name="connsiteX208" fmla="*/ 4805290 w 5017802"/>
                <a:gd name="connsiteY208" fmla="*/ 3148738 h 4405856"/>
                <a:gd name="connsiteX209" fmla="*/ 4676023 w 5017802"/>
                <a:gd name="connsiteY209" fmla="*/ 2935559 h 4405856"/>
                <a:gd name="connsiteX210" fmla="*/ 4690989 w 5017802"/>
                <a:gd name="connsiteY210" fmla="*/ 2905396 h 4405856"/>
                <a:gd name="connsiteX211" fmla="*/ 4667404 w 5017802"/>
                <a:gd name="connsiteY211" fmla="*/ 2789736 h 4405856"/>
                <a:gd name="connsiteX212" fmla="*/ 4508655 w 5017802"/>
                <a:gd name="connsiteY212" fmla="*/ 2778850 h 4405856"/>
                <a:gd name="connsiteX213" fmla="*/ 4475317 w 5017802"/>
                <a:gd name="connsiteY213" fmla="*/ 2827608 h 4405856"/>
                <a:gd name="connsiteX214" fmla="*/ 4386417 w 5017802"/>
                <a:gd name="connsiteY214" fmla="*/ 2842124 h 4405856"/>
                <a:gd name="connsiteX215" fmla="*/ 4392767 w 5017802"/>
                <a:gd name="connsiteY215" fmla="*/ 2820125 h 4405856"/>
                <a:gd name="connsiteX216" fmla="*/ 4339245 w 5017802"/>
                <a:gd name="connsiteY216" fmla="*/ 2804024 h 4405856"/>
                <a:gd name="connsiteX217" fmla="*/ 4314526 w 5017802"/>
                <a:gd name="connsiteY217" fmla="*/ 2638923 h 4405856"/>
                <a:gd name="connsiteX218" fmla="*/ 4034219 w 5017802"/>
                <a:gd name="connsiteY218" fmla="*/ 2572248 h 4405856"/>
                <a:gd name="connsiteX219" fmla="*/ 3897920 w 5017802"/>
                <a:gd name="connsiteY219" fmla="*/ 2615564 h 4405856"/>
                <a:gd name="connsiteX220" fmla="*/ 3765931 w 5017802"/>
                <a:gd name="connsiteY220" fmla="*/ 2608080 h 4405856"/>
                <a:gd name="connsiteX221" fmla="*/ 3633488 w 5017802"/>
                <a:gd name="connsiteY221" fmla="*/ 2497182 h 4405856"/>
                <a:gd name="connsiteX222" fmla="*/ 3420310 w 5017802"/>
                <a:gd name="connsiteY222" fmla="*/ 2193969 h 4405856"/>
                <a:gd name="connsiteX223" fmla="*/ 3021848 w 5017802"/>
                <a:gd name="connsiteY223" fmla="*/ 2054496 h 4405856"/>
                <a:gd name="connsiteX224" fmla="*/ 2785310 w 5017802"/>
                <a:gd name="connsiteY224" fmla="*/ 1741532 h 4405856"/>
                <a:gd name="connsiteX225" fmla="*/ 2819101 w 5017802"/>
                <a:gd name="connsiteY225" fmla="*/ 1716586 h 4405856"/>
                <a:gd name="connsiteX226" fmla="*/ 2878745 w 5017802"/>
                <a:gd name="connsiteY226" fmla="*/ 1799589 h 4405856"/>
                <a:gd name="connsiteX227" fmla="*/ 2898929 w 5017802"/>
                <a:gd name="connsiteY227" fmla="*/ 1782126 h 4405856"/>
                <a:gd name="connsiteX228" fmla="*/ 2942019 w 5017802"/>
                <a:gd name="connsiteY228" fmla="*/ 1812970 h 4405856"/>
                <a:gd name="connsiteX229" fmla="*/ 3030692 w 5017802"/>
                <a:gd name="connsiteY229" fmla="*/ 1759221 h 4405856"/>
                <a:gd name="connsiteX230" fmla="*/ 3046794 w 5017802"/>
                <a:gd name="connsiteY230" fmla="*/ 1738811 h 4405856"/>
                <a:gd name="connsiteX231" fmla="*/ 3105077 w 5017802"/>
                <a:gd name="connsiteY231" fmla="*/ 1739037 h 4405856"/>
                <a:gd name="connsiteX232" fmla="*/ 3121180 w 5017802"/>
                <a:gd name="connsiteY232" fmla="*/ 1705927 h 4405856"/>
                <a:gd name="connsiteX233" fmla="*/ 3102356 w 5017802"/>
                <a:gd name="connsiteY233" fmla="*/ 1680300 h 4405856"/>
                <a:gd name="connsiteX234" fmla="*/ 3035228 w 5017802"/>
                <a:gd name="connsiteY234" fmla="*/ 1700257 h 4405856"/>
                <a:gd name="connsiteX235" fmla="*/ 3013456 w 5017802"/>
                <a:gd name="connsiteY235" fmla="*/ 1646736 h 4405856"/>
                <a:gd name="connsiteX236" fmla="*/ 3034774 w 5017802"/>
                <a:gd name="connsiteY236" fmla="*/ 1617026 h 4405856"/>
                <a:gd name="connsiteX237" fmla="*/ 2978304 w 5017802"/>
                <a:gd name="connsiteY237" fmla="*/ 1513612 h 4405856"/>
                <a:gd name="connsiteX238" fmla="*/ 2929773 w 5017802"/>
                <a:gd name="connsiteY238" fmla="*/ 1552393 h 4405856"/>
                <a:gd name="connsiteX239" fmla="*/ 2840418 w 5017802"/>
                <a:gd name="connsiteY239" fmla="*/ 1497737 h 4405856"/>
                <a:gd name="connsiteX240" fmla="*/ 2892352 w 5017802"/>
                <a:gd name="connsiteY240" fmla="*/ 1405208 h 4405856"/>
                <a:gd name="connsiteX241" fmla="*/ 2849490 w 5017802"/>
                <a:gd name="connsiteY241" fmla="*/ 1284105 h 4405856"/>
                <a:gd name="connsiteX242" fmla="*/ 2864231 w 5017802"/>
                <a:gd name="connsiteY242" fmla="*/ 1160053 h 4405856"/>
                <a:gd name="connsiteX243" fmla="*/ 2959481 w 5017802"/>
                <a:gd name="connsiteY243" fmla="*/ 1086348 h 4405856"/>
                <a:gd name="connsiteX244" fmla="*/ 3064710 w 5017802"/>
                <a:gd name="connsiteY244" fmla="*/ 1063896 h 4405856"/>
                <a:gd name="connsiteX245" fmla="*/ 3001663 w 5017802"/>
                <a:gd name="connsiteY245" fmla="*/ 974089 h 4405856"/>
                <a:gd name="connsiteX246" fmla="*/ 2984427 w 5017802"/>
                <a:gd name="connsiteY246" fmla="*/ 1018766 h 4405856"/>
                <a:gd name="connsiteX247" fmla="*/ 2941112 w 5017802"/>
                <a:gd name="connsiteY247" fmla="*/ 971595 h 4405856"/>
                <a:gd name="connsiteX248" fmla="*/ 2962430 w 5017802"/>
                <a:gd name="connsiteY248" fmla="*/ 886323 h 4405856"/>
                <a:gd name="connsiteX249" fmla="*/ 3035454 w 5017802"/>
                <a:gd name="connsiteY249" fmla="*/ 789032 h 4405856"/>
                <a:gd name="connsiteX250" fmla="*/ 3018445 w 5017802"/>
                <a:gd name="connsiteY250" fmla="*/ 682443 h 4405856"/>
                <a:gd name="connsiteX251" fmla="*/ 2847223 w 5017802"/>
                <a:gd name="connsiteY251" fmla="*/ 692194 h 4405856"/>
                <a:gd name="connsiteX252" fmla="*/ 2827945 w 5017802"/>
                <a:gd name="connsiteY252" fmla="*/ 734831 h 4405856"/>
                <a:gd name="connsiteX253" fmla="*/ 2795742 w 5017802"/>
                <a:gd name="connsiteY253" fmla="*/ 667248 h 4405856"/>
                <a:gd name="connsiteX254" fmla="*/ 2766032 w 5017802"/>
                <a:gd name="connsiteY254" fmla="*/ 707616 h 4405856"/>
                <a:gd name="connsiteX255" fmla="*/ 2580523 w 5017802"/>
                <a:gd name="connsiteY255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917956 w 5017802"/>
                <a:gd name="connsiteY103" fmla="*/ 2557053 h 4405856"/>
                <a:gd name="connsiteX104" fmla="*/ 939727 w 5017802"/>
                <a:gd name="connsiteY104" fmla="*/ 2622368 h 4405856"/>
                <a:gd name="connsiteX105" fmla="*/ 946985 w 5017802"/>
                <a:gd name="connsiteY105" fmla="*/ 2644139 h 4405856"/>
                <a:gd name="connsiteX106" fmla="*/ 968756 w 5017802"/>
                <a:gd name="connsiteY106" fmla="*/ 2687682 h 4405856"/>
                <a:gd name="connsiteX107" fmla="*/ 990527 w 5017802"/>
                <a:gd name="connsiteY107" fmla="*/ 2738482 h 4405856"/>
                <a:gd name="connsiteX108" fmla="*/ 997785 w 5017802"/>
                <a:gd name="connsiteY108" fmla="*/ 2767511 h 4405856"/>
                <a:gd name="connsiteX109" fmla="*/ 1034070 w 5017802"/>
                <a:gd name="connsiteY109" fmla="*/ 2818311 h 4405856"/>
                <a:gd name="connsiteX110" fmla="*/ 1055842 w 5017802"/>
                <a:gd name="connsiteY110" fmla="*/ 2876368 h 4405856"/>
                <a:gd name="connsiteX111" fmla="*/ 1077613 w 5017802"/>
                <a:gd name="connsiteY111" fmla="*/ 2898139 h 4405856"/>
                <a:gd name="connsiteX112" fmla="*/ 1113899 w 5017802"/>
                <a:gd name="connsiteY112" fmla="*/ 2970711 h 4405856"/>
                <a:gd name="connsiteX113" fmla="*/ 1150185 w 5017802"/>
                <a:gd name="connsiteY113" fmla="*/ 3021511 h 4405856"/>
                <a:gd name="connsiteX114" fmla="*/ 1157442 w 5017802"/>
                <a:gd name="connsiteY114" fmla="*/ 3043282 h 4405856"/>
                <a:gd name="connsiteX115" fmla="*/ 1208242 w 5017802"/>
                <a:gd name="connsiteY115" fmla="*/ 3108596 h 4405856"/>
                <a:gd name="connsiteX116" fmla="*/ 1237270 w 5017802"/>
                <a:gd name="connsiteY116" fmla="*/ 3173911 h 4405856"/>
                <a:gd name="connsiteX117" fmla="*/ 1259042 w 5017802"/>
                <a:gd name="connsiteY117" fmla="*/ 3202939 h 4405856"/>
                <a:gd name="connsiteX118" fmla="*/ 1273556 w 5017802"/>
                <a:gd name="connsiteY118" fmla="*/ 3260996 h 4405856"/>
                <a:gd name="connsiteX119" fmla="*/ 1280813 w 5017802"/>
                <a:gd name="connsiteY119" fmla="*/ 3282768 h 4405856"/>
                <a:gd name="connsiteX120" fmla="*/ 1288070 w 5017802"/>
                <a:gd name="connsiteY120" fmla="*/ 3311796 h 4405856"/>
                <a:gd name="connsiteX121" fmla="*/ 1295327 w 5017802"/>
                <a:gd name="connsiteY121" fmla="*/ 3377111 h 4405856"/>
                <a:gd name="connsiteX122" fmla="*/ 1317099 w 5017802"/>
                <a:gd name="connsiteY122" fmla="*/ 3435168 h 4405856"/>
                <a:gd name="connsiteX123" fmla="*/ 1346127 w 5017802"/>
                <a:gd name="connsiteY123" fmla="*/ 3478711 h 4405856"/>
                <a:gd name="connsiteX124" fmla="*/ 1375156 w 5017802"/>
                <a:gd name="connsiteY124" fmla="*/ 3529511 h 4405856"/>
                <a:gd name="connsiteX125" fmla="*/ 1404185 w 5017802"/>
                <a:gd name="connsiteY125" fmla="*/ 3551282 h 4405856"/>
                <a:gd name="connsiteX126" fmla="*/ 1447727 w 5017802"/>
                <a:gd name="connsiteY126" fmla="*/ 3594825 h 4405856"/>
                <a:gd name="connsiteX127" fmla="*/ 1476756 w 5017802"/>
                <a:gd name="connsiteY127" fmla="*/ 3616596 h 4405856"/>
                <a:gd name="connsiteX128" fmla="*/ 1513042 w 5017802"/>
                <a:gd name="connsiteY128" fmla="*/ 3660139 h 4405856"/>
                <a:gd name="connsiteX129" fmla="*/ 1542070 w 5017802"/>
                <a:gd name="connsiteY129" fmla="*/ 3681911 h 4405856"/>
                <a:gd name="connsiteX130" fmla="*/ 1614642 w 5017802"/>
                <a:gd name="connsiteY130" fmla="*/ 3747225 h 4405856"/>
                <a:gd name="connsiteX131" fmla="*/ 1650927 w 5017802"/>
                <a:gd name="connsiteY131" fmla="*/ 3790768 h 4405856"/>
                <a:gd name="connsiteX132" fmla="*/ 1672699 w 5017802"/>
                <a:gd name="connsiteY132" fmla="*/ 3805282 h 4405856"/>
                <a:gd name="connsiteX133" fmla="*/ 1708985 w 5017802"/>
                <a:gd name="connsiteY133" fmla="*/ 3848825 h 4405856"/>
                <a:gd name="connsiteX134" fmla="*/ 1738013 w 5017802"/>
                <a:gd name="connsiteY134" fmla="*/ 3870596 h 4405856"/>
                <a:gd name="connsiteX135" fmla="*/ 1832356 w 5017802"/>
                <a:gd name="connsiteY135" fmla="*/ 3914139 h 4405856"/>
                <a:gd name="connsiteX136" fmla="*/ 2282299 w 5017802"/>
                <a:gd name="connsiteY136" fmla="*/ 3899625 h 4405856"/>
                <a:gd name="connsiteX137" fmla="*/ 2333099 w 5017802"/>
                <a:gd name="connsiteY137" fmla="*/ 3885111 h 4405856"/>
                <a:gd name="connsiteX138" fmla="*/ 2420185 w 5017802"/>
                <a:gd name="connsiteY138" fmla="*/ 3877853 h 4405856"/>
                <a:gd name="connsiteX139" fmla="*/ 2500013 w 5017802"/>
                <a:gd name="connsiteY139" fmla="*/ 3863339 h 4405856"/>
                <a:gd name="connsiteX140" fmla="*/ 2558070 w 5017802"/>
                <a:gd name="connsiteY140" fmla="*/ 3856082 h 4405856"/>
                <a:gd name="connsiteX141" fmla="*/ 2587099 w 5017802"/>
                <a:gd name="connsiteY141" fmla="*/ 3841568 h 4405856"/>
                <a:gd name="connsiteX142" fmla="*/ 2652413 w 5017802"/>
                <a:gd name="connsiteY142" fmla="*/ 3819796 h 4405856"/>
                <a:gd name="connsiteX143" fmla="*/ 2688699 w 5017802"/>
                <a:gd name="connsiteY143" fmla="*/ 3805282 h 4405856"/>
                <a:gd name="connsiteX144" fmla="*/ 2790299 w 5017802"/>
                <a:gd name="connsiteY144" fmla="*/ 3790768 h 4405856"/>
                <a:gd name="connsiteX145" fmla="*/ 2819327 w 5017802"/>
                <a:gd name="connsiteY145" fmla="*/ 3783511 h 4405856"/>
                <a:gd name="connsiteX146" fmla="*/ 3439813 w 5017802"/>
                <a:gd name="connsiteY146" fmla="*/ 4130265 h 4405856"/>
                <a:gd name="connsiteX147" fmla="*/ 3526217 w 5017802"/>
                <a:gd name="connsiteY147" fmla="*/ 4316455 h 4405856"/>
                <a:gd name="connsiteX148" fmla="*/ 3586542 w 5017802"/>
                <a:gd name="connsiteY148" fmla="*/ 4375193 h 4405856"/>
                <a:gd name="connsiteX149" fmla="*/ 3597654 w 5017802"/>
                <a:gd name="connsiteY149" fmla="*/ 4345030 h 4405856"/>
                <a:gd name="connsiteX150" fmla="*/ 3643692 w 5017802"/>
                <a:gd name="connsiteY150" fmla="*/ 4318042 h 4405856"/>
                <a:gd name="connsiteX151" fmla="*/ 3694492 w 5017802"/>
                <a:gd name="connsiteY151" fmla="*/ 4391068 h 4405856"/>
                <a:gd name="connsiteX152" fmla="*/ 3743705 w 5017802"/>
                <a:gd name="connsiteY152" fmla="*/ 4394243 h 4405856"/>
                <a:gd name="connsiteX153" fmla="*/ 3699254 w 5017802"/>
                <a:gd name="connsiteY153" fmla="*/ 4300581 h 4405856"/>
                <a:gd name="connsiteX154" fmla="*/ 3656392 w 5017802"/>
                <a:gd name="connsiteY154" fmla="*/ 4232318 h 4405856"/>
                <a:gd name="connsiteX155" fmla="*/ 3699255 w 5017802"/>
                <a:gd name="connsiteY155" fmla="*/ 4216442 h 4405856"/>
                <a:gd name="connsiteX156" fmla="*/ 3680204 w 5017802"/>
                <a:gd name="connsiteY156" fmla="*/ 4175168 h 4405856"/>
                <a:gd name="connsiteX157" fmla="*/ 3732592 w 5017802"/>
                <a:gd name="connsiteY157" fmla="*/ 4184693 h 4405856"/>
                <a:gd name="connsiteX158" fmla="*/ 3711955 w 5017802"/>
                <a:gd name="connsiteY158" fmla="*/ 4151355 h 4405856"/>
                <a:gd name="connsiteX159" fmla="*/ 3733274 w 5017802"/>
                <a:gd name="connsiteY159" fmla="*/ 4134801 h 4405856"/>
                <a:gd name="connsiteX160" fmla="*/ 3854377 w 5017802"/>
                <a:gd name="connsiteY160" fmla="*/ 4220074 h 4405856"/>
                <a:gd name="connsiteX161" fmla="*/ 3889754 w 5017802"/>
                <a:gd name="connsiteY161" fmla="*/ 4206917 h 4405856"/>
                <a:gd name="connsiteX162" fmla="*/ 3942141 w 5017802"/>
                <a:gd name="connsiteY162" fmla="*/ 4272006 h 4405856"/>
                <a:gd name="connsiteX163" fmla="*/ 3962779 w 5017802"/>
                <a:gd name="connsiteY163" fmla="*/ 4330743 h 4405856"/>
                <a:gd name="connsiteX164" fmla="*/ 4070729 w 5017802"/>
                <a:gd name="connsiteY164" fmla="*/ 4349792 h 4405856"/>
                <a:gd name="connsiteX165" fmla="*/ 4010405 w 5017802"/>
                <a:gd name="connsiteY165" fmla="*/ 4283117 h 4405856"/>
                <a:gd name="connsiteX166" fmla="*/ 4007229 w 5017802"/>
                <a:gd name="connsiteY166" fmla="*/ 4214855 h 4405856"/>
                <a:gd name="connsiteX167" fmla="*/ 4061204 w 5017802"/>
                <a:gd name="connsiteY167" fmla="*/ 4270418 h 4405856"/>
                <a:gd name="connsiteX168" fmla="*/ 4110417 w 5017802"/>
                <a:gd name="connsiteY168" fmla="*/ 4275180 h 4405856"/>
                <a:gd name="connsiteX169" fmla="*/ 4104067 w 5017802"/>
                <a:gd name="connsiteY169" fmla="*/ 4225968 h 4405856"/>
                <a:gd name="connsiteX170" fmla="*/ 4164392 w 5017802"/>
                <a:gd name="connsiteY170" fmla="*/ 4230730 h 4405856"/>
                <a:gd name="connsiteX171" fmla="*/ 4226304 w 5017802"/>
                <a:gd name="connsiteY171" fmla="*/ 4273592 h 4405856"/>
                <a:gd name="connsiteX172" fmla="*/ 4258054 w 5017802"/>
                <a:gd name="connsiteY172" fmla="*/ 4260893 h 4405856"/>
                <a:gd name="connsiteX173" fmla="*/ 4251705 w 5017802"/>
                <a:gd name="connsiteY173" fmla="*/ 4225968 h 4405856"/>
                <a:gd name="connsiteX174" fmla="*/ 4292980 w 5017802"/>
                <a:gd name="connsiteY174" fmla="*/ 4202156 h 4405856"/>
                <a:gd name="connsiteX175" fmla="*/ 4377117 w 5017802"/>
                <a:gd name="connsiteY175" fmla="*/ 4259306 h 4405856"/>
                <a:gd name="connsiteX176" fmla="*/ 4394580 w 5017802"/>
                <a:gd name="connsiteY176" fmla="*/ 4157708 h 4405856"/>
                <a:gd name="connsiteX177" fmla="*/ 4369180 w 5017802"/>
                <a:gd name="connsiteY177" fmla="*/ 4135482 h 4405856"/>
                <a:gd name="connsiteX178" fmla="*/ 4296154 w 5017802"/>
                <a:gd name="connsiteY178" fmla="*/ 4092619 h 4405856"/>
                <a:gd name="connsiteX179" fmla="*/ 4318379 w 5017802"/>
                <a:gd name="connsiteY179" fmla="*/ 4067220 h 4405856"/>
                <a:gd name="connsiteX180" fmla="*/ 4339017 w 5017802"/>
                <a:gd name="connsiteY180" fmla="*/ 4044994 h 4405856"/>
                <a:gd name="connsiteX181" fmla="*/ 4392992 w 5017802"/>
                <a:gd name="connsiteY181" fmla="*/ 4076745 h 4405856"/>
                <a:gd name="connsiteX182" fmla="*/ 4399342 w 5017802"/>
                <a:gd name="connsiteY182" fmla="*/ 4032295 h 4405856"/>
                <a:gd name="connsiteX183" fmla="*/ 4343779 w 5017802"/>
                <a:gd name="connsiteY183" fmla="*/ 4008482 h 4405856"/>
                <a:gd name="connsiteX184" fmla="*/ 4342192 w 5017802"/>
                <a:gd name="connsiteY184" fmla="*/ 3998958 h 4405856"/>
                <a:gd name="connsiteX185" fmla="*/ 4329491 w 5017802"/>
                <a:gd name="connsiteY185" fmla="*/ 3960859 h 4405856"/>
                <a:gd name="connsiteX186" fmla="*/ 4335841 w 5017802"/>
                <a:gd name="connsiteY186" fmla="*/ 3913233 h 4405856"/>
                <a:gd name="connsiteX187" fmla="*/ 4346954 w 5017802"/>
                <a:gd name="connsiteY187" fmla="*/ 3857670 h 4405856"/>
                <a:gd name="connsiteX188" fmla="*/ 4308854 w 5017802"/>
                <a:gd name="connsiteY188" fmla="*/ 3827508 h 4405856"/>
                <a:gd name="connsiteX189" fmla="*/ 4342191 w 5017802"/>
                <a:gd name="connsiteY189" fmla="*/ 3817983 h 4405856"/>
                <a:gd name="connsiteX190" fmla="*/ 4319966 w 5017802"/>
                <a:gd name="connsiteY190" fmla="*/ 3781470 h 4405856"/>
                <a:gd name="connsiteX191" fmla="*/ 4358067 w 5017802"/>
                <a:gd name="connsiteY191" fmla="*/ 3776709 h 4405856"/>
                <a:gd name="connsiteX192" fmla="*/ 4364416 w 5017802"/>
                <a:gd name="connsiteY192" fmla="*/ 3743370 h 4405856"/>
                <a:gd name="connsiteX193" fmla="*/ 4426330 w 5017802"/>
                <a:gd name="connsiteY193" fmla="*/ 3752897 h 4405856"/>
                <a:gd name="connsiteX194" fmla="*/ 4459443 w 5017802"/>
                <a:gd name="connsiteY194" fmla="*/ 3768089 h 4405856"/>
                <a:gd name="connsiteX195" fmla="*/ 4425650 w 5017802"/>
                <a:gd name="connsiteY195" fmla="*/ 3809137 h 4405856"/>
                <a:gd name="connsiteX196" fmla="*/ 4464658 w 5017802"/>
                <a:gd name="connsiteY196" fmla="*/ 3916633 h 4405856"/>
                <a:gd name="connsiteX197" fmla="*/ 4517045 w 5017802"/>
                <a:gd name="connsiteY197" fmla="*/ 3947931 h 4405856"/>
                <a:gd name="connsiteX198" fmla="*/ 4568979 w 5017802"/>
                <a:gd name="connsiteY198" fmla="*/ 3905749 h 4405856"/>
                <a:gd name="connsiteX199" fmla="*/ 4654704 w 5017802"/>
                <a:gd name="connsiteY199" fmla="*/ 3857216 h 4405856"/>
                <a:gd name="connsiteX200" fmla="*/ 4637468 w 5017802"/>
                <a:gd name="connsiteY200" fmla="*/ 3768315 h 4405856"/>
                <a:gd name="connsiteX201" fmla="*/ 4714802 w 5017802"/>
                <a:gd name="connsiteY201" fmla="*/ 3635646 h 4405856"/>
                <a:gd name="connsiteX202" fmla="*/ 5007356 w 5017802"/>
                <a:gd name="connsiteY202" fmla="*/ 3302498 h 4405856"/>
                <a:gd name="connsiteX203" fmla="*/ 4925939 w 5017802"/>
                <a:gd name="connsiteY203" fmla="*/ 3293426 h 4405856"/>
                <a:gd name="connsiteX204" fmla="*/ 4930476 w 5017802"/>
                <a:gd name="connsiteY204" fmla="*/ 3201578 h 4405856"/>
                <a:gd name="connsiteX205" fmla="*/ 4881489 w 5017802"/>
                <a:gd name="connsiteY205" fmla="*/ 3176406 h 4405856"/>
                <a:gd name="connsiteX206" fmla="*/ 4797352 w 5017802"/>
                <a:gd name="connsiteY206" fmla="*/ 3207928 h 4405856"/>
                <a:gd name="connsiteX207" fmla="*/ 4760613 w 5017802"/>
                <a:gd name="connsiteY207" fmla="*/ 3171643 h 4405856"/>
                <a:gd name="connsiteX208" fmla="*/ 4805290 w 5017802"/>
                <a:gd name="connsiteY208" fmla="*/ 3148738 h 4405856"/>
                <a:gd name="connsiteX209" fmla="*/ 4676023 w 5017802"/>
                <a:gd name="connsiteY209" fmla="*/ 2935559 h 4405856"/>
                <a:gd name="connsiteX210" fmla="*/ 4690989 w 5017802"/>
                <a:gd name="connsiteY210" fmla="*/ 2905396 h 4405856"/>
                <a:gd name="connsiteX211" fmla="*/ 4667404 w 5017802"/>
                <a:gd name="connsiteY211" fmla="*/ 2789736 h 4405856"/>
                <a:gd name="connsiteX212" fmla="*/ 4508655 w 5017802"/>
                <a:gd name="connsiteY212" fmla="*/ 2778850 h 4405856"/>
                <a:gd name="connsiteX213" fmla="*/ 4475317 w 5017802"/>
                <a:gd name="connsiteY213" fmla="*/ 2827608 h 4405856"/>
                <a:gd name="connsiteX214" fmla="*/ 4386417 w 5017802"/>
                <a:gd name="connsiteY214" fmla="*/ 2842124 h 4405856"/>
                <a:gd name="connsiteX215" fmla="*/ 4392767 w 5017802"/>
                <a:gd name="connsiteY215" fmla="*/ 2820125 h 4405856"/>
                <a:gd name="connsiteX216" fmla="*/ 4339245 w 5017802"/>
                <a:gd name="connsiteY216" fmla="*/ 2804024 h 4405856"/>
                <a:gd name="connsiteX217" fmla="*/ 4314526 w 5017802"/>
                <a:gd name="connsiteY217" fmla="*/ 2638923 h 4405856"/>
                <a:gd name="connsiteX218" fmla="*/ 4034219 w 5017802"/>
                <a:gd name="connsiteY218" fmla="*/ 2572248 h 4405856"/>
                <a:gd name="connsiteX219" fmla="*/ 3897920 w 5017802"/>
                <a:gd name="connsiteY219" fmla="*/ 2615564 h 4405856"/>
                <a:gd name="connsiteX220" fmla="*/ 3765931 w 5017802"/>
                <a:gd name="connsiteY220" fmla="*/ 2608080 h 4405856"/>
                <a:gd name="connsiteX221" fmla="*/ 3633488 w 5017802"/>
                <a:gd name="connsiteY221" fmla="*/ 2497182 h 4405856"/>
                <a:gd name="connsiteX222" fmla="*/ 3420310 w 5017802"/>
                <a:gd name="connsiteY222" fmla="*/ 2193969 h 4405856"/>
                <a:gd name="connsiteX223" fmla="*/ 3021848 w 5017802"/>
                <a:gd name="connsiteY223" fmla="*/ 2054496 h 4405856"/>
                <a:gd name="connsiteX224" fmla="*/ 2785310 w 5017802"/>
                <a:gd name="connsiteY224" fmla="*/ 1741532 h 4405856"/>
                <a:gd name="connsiteX225" fmla="*/ 2819101 w 5017802"/>
                <a:gd name="connsiteY225" fmla="*/ 1716586 h 4405856"/>
                <a:gd name="connsiteX226" fmla="*/ 2878745 w 5017802"/>
                <a:gd name="connsiteY226" fmla="*/ 1799589 h 4405856"/>
                <a:gd name="connsiteX227" fmla="*/ 2898929 w 5017802"/>
                <a:gd name="connsiteY227" fmla="*/ 1782126 h 4405856"/>
                <a:gd name="connsiteX228" fmla="*/ 2942019 w 5017802"/>
                <a:gd name="connsiteY228" fmla="*/ 1812970 h 4405856"/>
                <a:gd name="connsiteX229" fmla="*/ 3030692 w 5017802"/>
                <a:gd name="connsiteY229" fmla="*/ 1759221 h 4405856"/>
                <a:gd name="connsiteX230" fmla="*/ 3046794 w 5017802"/>
                <a:gd name="connsiteY230" fmla="*/ 1738811 h 4405856"/>
                <a:gd name="connsiteX231" fmla="*/ 3105077 w 5017802"/>
                <a:gd name="connsiteY231" fmla="*/ 1739037 h 4405856"/>
                <a:gd name="connsiteX232" fmla="*/ 3121180 w 5017802"/>
                <a:gd name="connsiteY232" fmla="*/ 1705927 h 4405856"/>
                <a:gd name="connsiteX233" fmla="*/ 3102356 w 5017802"/>
                <a:gd name="connsiteY233" fmla="*/ 1680300 h 4405856"/>
                <a:gd name="connsiteX234" fmla="*/ 3035228 w 5017802"/>
                <a:gd name="connsiteY234" fmla="*/ 1700257 h 4405856"/>
                <a:gd name="connsiteX235" fmla="*/ 3013456 w 5017802"/>
                <a:gd name="connsiteY235" fmla="*/ 1646736 h 4405856"/>
                <a:gd name="connsiteX236" fmla="*/ 3034774 w 5017802"/>
                <a:gd name="connsiteY236" fmla="*/ 1617026 h 4405856"/>
                <a:gd name="connsiteX237" fmla="*/ 2978304 w 5017802"/>
                <a:gd name="connsiteY237" fmla="*/ 1513612 h 4405856"/>
                <a:gd name="connsiteX238" fmla="*/ 2929773 w 5017802"/>
                <a:gd name="connsiteY238" fmla="*/ 1552393 h 4405856"/>
                <a:gd name="connsiteX239" fmla="*/ 2840418 w 5017802"/>
                <a:gd name="connsiteY239" fmla="*/ 1497737 h 4405856"/>
                <a:gd name="connsiteX240" fmla="*/ 2892352 w 5017802"/>
                <a:gd name="connsiteY240" fmla="*/ 1405208 h 4405856"/>
                <a:gd name="connsiteX241" fmla="*/ 2849490 w 5017802"/>
                <a:gd name="connsiteY241" fmla="*/ 1284105 h 4405856"/>
                <a:gd name="connsiteX242" fmla="*/ 2864231 w 5017802"/>
                <a:gd name="connsiteY242" fmla="*/ 1160053 h 4405856"/>
                <a:gd name="connsiteX243" fmla="*/ 2959481 w 5017802"/>
                <a:gd name="connsiteY243" fmla="*/ 1086348 h 4405856"/>
                <a:gd name="connsiteX244" fmla="*/ 3064710 w 5017802"/>
                <a:gd name="connsiteY244" fmla="*/ 1063896 h 4405856"/>
                <a:gd name="connsiteX245" fmla="*/ 3001663 w 5017802"/>
                <a:gd name="connsiteY245" fmla="*/ 974089 h 4405856"/>
                <a:gd name="connsiteX246" fmla="*/ 2984427 w 5017802"/>
                <a:gd name="connsiteY246" fmla="*/ 1018766 h 4405856"/>
                <a:gd name="connsiteX247" fmla="*/ 2941112 w 5017802"/>
                <a:gd name="connsiteY247" fmla="*/ 971595 h 4405856"/>
                <a:gd name="connsiteX248" fmla="*/ 2962430 w 5017802"/>
                <a:gd name="connsiteY248" fmla="*/ 886323 h 4405856"/>
                <a:gd name="connsiteX249" fmla="*/ 3035454 w 5017802"/>
                <a:gd name="connsiteY249" fmla="*/ 789032 h 4405856"/>
                <a:gd name="connsiteX250" fmla="*/ 3018445 w 5017802"/>
                <a:gd name="connsiteY250" fmla="*/ 682443 h 4405856"/>
                <a:gd name="connsiteX251" fmla="*/ 2847223 w 5017802"/>
                <a:gd name="connsiteY251" fmla="*/ 692194 h 4405856"/>
                <a:gd name="connsiteX252" fmla="*/ 2827945 w 5017802"/>
                <a:gd name="connsiteY252" fmla="*/ 734831 h 4405856"/>
                <a:gd name="connsiteX253" fmla="*/ 2795742 w 5017802"/>
                <a:gd name="connsiteY253" fmla="*/ 667248 h 4405856"/>
                <a:gd name="connsiteX254" fmla="*/ 2766032 w 5017802"/>
                <a:gd name="connsiteY254" fmla="*/ 707616 h 4405856"/>
                <a:gd name="connsiteX255" fmla="*/ 2580523 w 5017802"/>
                <a:gd name="connsiteY255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917956 w 5017802"/>
                <a:gd name="connsiteY103" fmla="*/ 2557053 h 4405856"/>
                <a:gd name="connsiteX104" fmla="*/ 939727 w 5017802"/>
                <a:gd name="connsiteY104" fmla="*/ 2622368 h 4405856"/>
                <a:gd name="connsiteX105" fmla="*/ 946985 w 5017802"/>
                <a:gd name="connsiteY105" fmla="*/ 2644139 h 4405856"/>
                <a:gd name="connsiteX106" fmla="*/ 968756 w 5017802"/>
                <a:gd name="connsiteY106" fmla="*/ 2687682 h 4405856"/>
                <a:gd name="connsiteX107" fmla="*/ 990527 w 5017802"/>
                <a:gd name="connsiteY107" fmla="*/ 2738482 h 4405856"/>
                <a:gd name="connsiteX108" fmla="*/ 997785 w 5017802"/>
                <a:gd name="connsiteY108" fmla="*/ 2767511 h 4405856"/>
                <a:gd name="connsiteX109" fmla="*/ 1034070 w 5017802"/>
                <a:gd name="connsiteY109" fmla="*/ 2818311 h 4405856"/>
                <a:gd name="connsiteX110" fmla="*/ 1055842 w 5017802"/>
                <a:gd name="connsiteY110" fmla="*/ 2876368 h 4405856"/>
                <a:gd name="connsiteX111" fmla="*/ 1077613 w 5017802"/>
                <a:gd name="connsiteY111" fmla="*/ 2898139 h 4405856"/>
                <a:gd name="connsiteX112" fmla="*/ 1113899 w 5017802"/>
                <a:gd name="connsiteY112" fmla="*/ 2970711 h 4405856"/>
                <a:gd name="connsiteX113" fmla="*/ 1150185 w 5017802"/>
                <a:gd name="connsiteY113" fmla="*/ 3021511 h 4405856"/>
                <a:gd name="connsiteX114" fmla="*/ 1157442 w 5017802"/>
                <a:gd name="connsiteY114" fmla="*/ 3043282 h 4405856"/>
                <a:gd name="connsiteX115" fmla="*/ 1208242 w 5017802"/>
                <a:gd name="connsiteY115" fmla="*/ 3108596 h 4405856"/>
                <a:gd name="connsiteX116" fmla="*/ 1237270 w 5017802"/>
                <a:gd name="connsiteY116" fmla="*/ 3173911 h 4405856"/>
                <a:gd name="connsiteX117" fmla="*/ 1259042 w 5017802"/>
                <a:gd name="connsiteY117" fmla="*/ 3202939 h 4405856"/>
                <a:gd name="connsiteX118" fmla="*/ 1273556 w 5017802"/>
                <a:gd name="connsiteY118" fmla="*/ 3260996 h 4405856"/>
                <a:gd name="connsiteX119" fmla="*/ 1280813 w 5017802"/>
                <a:gd name="connsiteY119" fmla="*/ 3282768 h 4405856"/>
                <a:gd name="connsiteX120" fmla="*/ 1288070 w 5017802"/>
                <a:gd name="connsiteY120" fmla="*/ 3311796 h 4405856"/>
                <a:gd name="connsiteX121" fmla="*/ 1295327 w 5017802"/>
                <a:gd name="connsiteY121" fmla="*/ 3377111 h 4405856"/>
                <a:gd name="connsiteX122" fmla="*/ 1317099 w 5017802"/>
                <a:gd name="connsiteY122" fmla="*/ 3435168 h 4405856"/>
                <a:gd name="connsiteX123" fmla="*/ 1346127 w 5017802"/>
                <a:gd name="connsiteY123" fmla="*/ 3478711 h 4405856"/>
                <a:gd name="connsiteX124" fmla="*/ 1375156 w 5017802"/>
                <a:gd name="connsiteY124" fmla="*/ 3529511 h 4405856"/>
                <a:gd name="connsiteX125" fmla="*/ 1404185 w 5017802"/>
                <a:gd name="connsiteY125" fmla="*/ 3551282 h 4405856"/>
                <a:gd name="connsiteX126" fmla="*/ 1447727 w 5017802"/>
                <a:gd name="connsiteY126" fmla="*/ 3594825 h 4405856"/>
                <a:gd name="connsiteX127" fmla="*/ 1476756 w 5017802"/>
                <a:gd name="connsiteY127" fmla="*/ 3616596 h 4405856"/>
                <a:gd name="connsiteX128" fmla="*/ 1513042 w 5017802"/>
                <a:gd name="connsiteY128" fmla="*/ 3660139 h 4405856"/>
                <a:gd name="connsiteX129" fmla="*/ 1542070 w 5017802"/>
                <a:gd name="connsiteY129" fmla="*/ 3681911 h 4405856"/>
                <a:gd name="connsiteX130" fmla="*/ 1614642 w 5017802"/>
                <a:gd name="connsiteY130" fmla="*/ 3747225 h 4405856"/>
                <a:gd name="connsiteX131" fmla="*/ 1650927 w 5017802"/>
                <a:gd name="connsiteY131" fmla="*/ 3790768 h 4405856"/>
                <a:gd name="connsiteX132" fmla="*/ 1672699 w 5017802"/>
                <a:gd name="connsiteY132" fmla="*/ 3805282 h 4405856"/>
                <a:gd name="connsiteX133" fmla="*/ 1708985 w 5017802"/>
                <a:gd name="connsiteY133" fmla="*/ 3848825 h 4405856"/>
                <a:gd name="connsiteX134" fmla="*/ 1738013 w 5017802"/>
                <a:gd name="connsiteY134" fmla="*/ 3870596 h 4405856"/>
                <a:gd name="connsiteX135" fmla="*/ 1832356 w 5017802"/>
                <a:gd name="connsiteY135" fmla="*/ 3914139 h 4405856"/>
                <a:gd name="connsiteX136" fmla="*/ 2282299 w 5017802"/>
                <a:gd name="connsiteY136" fmla="*/ 3899625 h 4405856"/>
                <a:gd name="connsiteX137" fmla="*/ 2333099 w 5017802"/>
                <a:gd name="connsiteY137" fmla="*/ 3885111 h 4405856"/>
                <a:gd name="connsiteX138" fmla="*/ 2420185 w 5017802"/>
                <a:gd name="connsiteY138" fmla="*/ 3877853 h 4405856"/>
                <a:gd name="connsiteX139" fmla="*/ 2500013 w 5017802"/>
                <a:gd name="connsiteY139" fmla="*/ 3863339 h 4405856"/>
                <a:gd name="connsiteX140" fmla="*/ 2558070 w 5017802"/>
                <a:gd name="connsiteY140" fmla="*/ 3856082 h 4405856"/>
                <a:gd name="connsiteX141" fmla="*/ 2587099 w 5017802"/>
                <a:gd name="connsiteY141" fmla="*/ 3841568 h 4405856"/>
                <a:gd name="connsiteX142" fmla="*/ 2652413 w 5017802"/>
                <a:gd name="connsiteY142" fmla="*/ 3819796 h 4405856"/>
                <a:gd name="connsiteX143" fmla="*/ 2688699 w 5017802"/>
                <a:gd name="connsiteY143" fmla="*/ 3805282 h 4405856"/>
                <a:gd name="connsiteX144" fmla="*/ 2790299 w 5017802"/>
                <a:gd name="connsiteY144" fmla="*/ 3790768 h 4405856"/>
                <a:gd name="connsiteX145" fmla="*/ 2819327 w 5017802"/>
                <a:gd name="connsiteY145" fmla="*/ 3783511 h 4405856"/>
                <a:gd name="connsiteX146" fmla="*/ 3439813 w 5017802"/>
                <a:gd name="connsiteY146" fmla="*/ 4130265 h 4405856"/>
                <a:gd name="connsiteX147" fmla="*/ 3526217 w 5017802"/>
                <a:gd name="connsiteY147" fmla="*/ 4316455 h 4405856"/>
                <a:gd name="connsiteX148" fmla="*/ 3586542 w 5017802"/>
                <a:gd name="connsiteY148" fmla="*/ 4375193 h 4405856"/>
                <a:gd name="connsiteX149" fmla="*/ 3597654 w 5017802"/>
                <a:gd name="connsiteY149" fmla="*/ 4345030 h 4405856"/>
                <a:gd name="connsiteX150" fmla="*/ 3643692 w 5017802"/>
                <a:gd name="connsiteY150" fmla="*/ 4318042 h 4405856"/>
                <a:gd name="connsiteX151" fmla="*/ 3694492 w 5017802"/>
                <a:gd name="connsiteY151" fmla="*/ 4391068 h 4405856"/>
                <a:gd name="connsiteX152" fmla="*/ 3743705 w 5017802"/>
                <a:gd name="connsiteY152" fmla="*/ 4394243 h 4405856"/>
                <a:gd name="connsiteX153" fmla="*/ 3699254 w 5017802"/>
                <a:gd name="connsiteY153" fmla="*/ 4300581 h 4405856"/>
                <a:gd name="connsiteX154" fmla="*/ 3656392 w 5017802"/>
                <a:gd name="connsiteY154" fmla="*/ 4232318 h 4405856"/>
                <a:gd name="connsiteX155" fmla="*/ 3699255 w 5017802"/>
                <a:gd name="connsiteY155" fmla="*/ 4216442 h 4405856"/>
                <a:gd name="connsiteX156" fmla="*/ 3680204 w 5017802"/>
                <a:gd name="connsiteY156" fmla="*/ 4175168 h 4405856"/>
                <a:gd name="connsiteX157" fmla="*/ 3732592 w 5017802"/>
                <a:gd name="connsiteY157" fmla="*/ 4184693 h 4405856"/>
                <a:gd name="connsiteX158" fmla="*/ 3711955 w 5017802"/>
                <a:gd name="connsiteY158" fmla="*/ 4151355 h 4405856"/>
                <a:gd name="connsiteX159" fmla="*/ 3733274 w 5017802"/>
                <a:gd name="connsiteY159" fmla="*/ 4134801 h 4405856"/>
                <a:gd name="connsiteX160" fmla="*/ 3854377 w 5017802"/>
                <a:gd name="connsiteY160" fmla="*/ 4220074 h 4405856"/>
                <a:gd name="connsiteX161" fmla="*/ 3889754 w 5017802"/>
                <a:gd name="connsiteY161" fmla="*/ 4206917 h 4405856"/>
                <a:gd name="connsiteX162" fmla="*/ 3942141 w 5017802"/>
                <a:gd name="connsiteY162" fmla="*/ 4272006 h 4405856"/>
                <a:gd name="connsiteX163" fmla="*/ 3962779 w 5017802"/>
                <a:gd name="connsiteY163" fmla="*/ 4330743 h 4405856"/>
                <a:gd name="connsiteX164" fmla="*/ 4070729 w 5017802"/>
                <a:gd name="connsiteY164" fmla="*/ 4349792 h 4405856"/>
                <a:gd name="connsiteX165" fmla="*/ 4010405 w 5017802"/>
                <a:gd name="connsiteY165" fmla="*/ 4283117 h 4405856"/>
                <a:gd name="connsiteX166" fmla="*/ 4007229 w 5017802"/>
                <a:gd name="connsiteY166" fmla="*/ 4214855 h 4405856"/>
                <a:gd name="connsiteX167" fmla="*/ 4061204 w 5017802"/>
                <a:gd name="connsiteY167" fmla="*/ 4270418 h 4405856"/>
                <a:gd name="connsiteX168" fmla="*/ 4110417 w 5017802"/>
                <a:gd name="connsiteY168" fmla="*/ 4275180 h 4405856"/>
                <a:gd name="connsiteX169" fmla="*/ 4104067 w 5017802"/>
                <a:gd name="connsiteY169" fmla="*/ 4225968 h 4405856"/>
                <a:gd name="connsiteX170" fmla="*/ 4164392 w 5017802"/>
                <a:gd name="connsiteY170" fmla="*/ 4230730 h 4405856"/>
                <a:gd name="connsiteX171" fmla="*/ 4226304 w 5017802"/>
                <a:gd name="connsiteY171" fmla="*/ 4273592 h 4405856"/>
                <a:gd name="connsiteX172" fmla="*/ 4258054 w 5017802"/>
                <a:gd name="connsiteY172" fmla="*/ 4260893 h 4405856"/>
                <a:gd name="connsiteX173" fmla="*/ 4251705 w 5017802"/>
                <a:gd name="connsiteY173" fmla="*/ 4225968 h 4405856"/>
                <a:gd name="connsiteX174" fmla="*/ 4292980 w 5017802"/>
                <a:gd name="connsiteY174" fmla="*/ 4202156 h 4405856"/>
                <a:gd name="connsiteX175" fmla="*/ 4377117 w 5017802"/>
                <a:gd name="connsiteY175" fmla="*/ 4259306 h 4405856"/>
                <a:gd name="connsiteX176" fmla="*/ 4394580 w 5017802"/>
                <a:gd name="connsiteY176" fmla="*/ 4157708 h 4405856"/>
                <a:gd name="connsiteX177" fmla="*/ 4369180 w 5017802"/>
                <a:gd name="connsiteY177" fmla="*/ 4135482 h 4405856"/>
                <a:gd name="connsiteX178" fmla="*/ 4296154 w 5017802"/>
                <a:gd name="connsiteY178" fmla="*/ 4092619 h 4405856"/>
                <a:gd name="connsiteX179" fmla="*/ 4318379 w 5017802"/>
                <a:gd name="connsiteY179" fmla="*/ 4067220 h 4405856"/>
                <a:gd name="connsiteX180" fmla="*/ 4339017 w 5017802"/>
                <a:gd name="connsiteY180" fmla="*/ 4044994 h 4405856"/>
                <a:gd name="connsiteX181" fmla="*/ 4392992 w 5017802"/>
                <a:gd name="connsiteY181" fmla="*/ 4076745 h 4405856"/>
                <a:gd name="connsiteX182" fmla="*/ 4399342 w 5017802"/>
                <a:gd name="connsiteY182" fmla="*/ 4032295 h 4405856"/>
                <a:gd name="connsiteX183" fmla="*/ 4343779 w 5017802"/>
                <a:gd name="connsiteY183" fmla="*/ 4008482 h 4405856"/>
                <a:gd name="connsiteX184" fmla="*/ 4342192 w 5017802"/>
                <a:gd name="connsiteY184" fmla="*/ 3998958 h 4405856"/>
                <a:gd name="connsiteX185" fmla="*/ 4329491 w 5017802"/>
                <a:gd name="connsiteY185" fmla="*/ 3960859 h 4405856"/>
                <a:gd name="connsiteX186" fmla="*/ 4335841 w 5017802"/>
                <a:gd name="connsiteY186" fmla="*/ 3913233 h 4405856"/>
                <a:gd name="connsiteX187" fmla="*/ 4346954 w 5017802"/>
                <a:gd name="connsiteY187" fmla="*/ 3857670 h 4405856"/>
                <a:gd name="connsiteX188" fmla="*/ 4308854 w 5017802"/>
                <a:gd name="connsiteY188" fmla="*/ 3827508 h 4405856"/>
                <a:gd name="connsiteX189" fmla="*/ 4342191 w 5017802"/>
                <a:gd name="connsiteY189" fmla="*/ 3817983 h 4405856"/>
                <a:gd name="connsiteX190" fmla="*/ 4319966 w 5017802"/>
                <a:gd name="connsiteY190" fmla="*/ 3781470 h 4405856"/>
                <a:gd name="connsiteX191" fmla="*/ 4358067 w 5017802"/>
                <a:gd name="connsiteY191" fmla="*/ 3776709 h 4405856"/>
                <a:gd name="connsiteX192" fmla="*/ 4364416 w 5017802"/>
                <a:gd name="connsiteY192" fmla="*/ 3743370 h 4405856"/>
                <a:gd name="connsiteX193" fmla="*/ 4426330 w 5017802"/>
                <a:gd name="connsiteY193" fmla="*/ 3752897 h 4405856"/>
                <a:gd name="connsiteX194" fmla="*/ 4459443 w 5017802"/>
                <a:gd name="connsiteY194" fmla="*/ 3768089 h 4405856"/>
                <a:gd name="connsiteX195" fmla="*/ 4425650 w 5017802"/>
                <a:gd name="connsiteY195" fmla="*/ 3809137 h 4405856"/>
                <a:gd name="connsiteX196" fmla="*/ 4464658 w 5017802"/>
                <a:gd name="connsiteY196" fmla="*/ 3916633 h 4405856"/>
                <a:gd name="connsiteX197" fmla="*/ 4517045 w 5017802"/>
                <a:gd name="connsiteY197" fmla="*/ 3947931 h 4405856"/>
                <a:gd name="connsiteX198" fmla="*/ 4568979 w 5017802"/>
                <a:gd name="connsiteY198" fmla="*/ 3905749 h 4405856"/>
                <a:gd name="connsiteX199" fmla="*/ 4654704 w 5017802"/>
                <a:gd name="connsiteY199" fmla="*/ 3857216 h 4405856"/>
                <a:gd name="connsiteX200" fmla="*/ 4637468 w 5017802"/>
                <a:gd name="connsiteY200" fmla="*/ 3768315 h 4405856"/>
                <a:gd name="connsiteX201" fmla="*/ 4714802 w 5017802"/>
                <a:gd name="connsiteY201" fmla="*/ 3635646 h 4405856"/>
                <a:gd name="connsiteX202" fmla="*/ 5007356 w 5017802"/>
                <a:gd name="connsiteY202" fmla="*/ 3302498 h 4405856"/>
                <a:gd name="connsiteX203" fmla="*/ 4925939 w 5017802"/>
                <a:gd name="connsiteY203" fmla="*/ 3293426 h 4405856"/>
                <a:gd name="connsiteX204" fmla="*/ 4930476 w 5017802"/>
                <a:gd name="connsiteY204" fmla="*/ 3201578 h 4405856"/>
                <a:gd name="connsiteX205" fmla="*/ 4881489 w 5017802"/>
                <a:gd name="connsiteY205" fmla="*/ 3176406 h 4405856"/>
                <a:gd name="connsiteX206" fmla="*/ 4797352 w 5017802"/>
                <a:gd name="connsiteY206" fmla="*/ 3207928 h 4405856"/>
                <a:gd name="connsiteX207" fmla="*/ 4760613 w 5017802"/>
                <a:gd name="connsiteY207" fmla="*/ 3171643 h 4405856"/>
                <a:gd name="connsiteX208" fmla="*/ 4805290 w 5017802"/>
                <a:gd name="connsiteY208" fmla="*/ 3148738 h 4405856"/>
                <a:gd name="connsiteX209" fmla="*/ 4676023 w 5017802"/>
                <a:gd name="connsiteY209" fmla="*/ 2935559 h 4405856"/>
                <a:gd name="connsiteX210" fmla="*/ 4690989 w 5017802"/>
                <a:gd name="connsiteY210" fmla="*/ 2905396 h 4405856"/>
                <a:gd name="connsiteX211" fmla="*/ 4667404 w 5017802"/>
                <a:gd name="connsiteY211" fmla="*/ 2789736 h 4405856"/>
                <a:gd name="connsiteX212" fmla="*/ 4508655 w 5017802"/>
                <a:gd name="connsiteY212" fmla="*/ 2778850 h 4405856"/>
                <a:gd name="connsiteX213" fmla="*/ 4475317 w 5017802"/>
                <a:gd name="connsiteY213" fmla="*/ 2827608 h 4405856"/>
                <a:gd name="connsiteX214" fmla="*/ 4386417 w 5017802"/>
                <a:gd name="connsiteY214" fmla="*/ 2842124 h 4405856"/>
                <a:gd name="connsiteX215" fmla="*/ 4392767 w 5017802"/>
                <a:gd name="connsiteY215" fmla="*/ 2820125 h 4405856"/>
                <a:gd name="connsiteX216" fmla="*/ 4339245 w 5017802"/>
                <a:gd name="connsiteY216" fmla="*/ 2804024 h 4405856"/>
                <a:gd name="connsiteX217" fmla="*/ 4314526 w 5017802"/>
                <a:gd name="connsiteY217" fmla="*/ 2638923 h 4405856"/>
                <a:gd name="connsiteX218" fmla="*/ 4034219 w 5017802"/>
                <a:gd name="connsiteY218" fmla="*/ 2572248 h 4405856"/>
                <a:gd name="connsiteX219" fmla="*/ 3897920 w 5017802"/>
                <a:gd name="connsiteY219" fmla="*/ 2615564 h 4405856"/>
                <a:gd name="connsiteX220" fmla="*/ 3765931 w 5017802"/>
                <a:gd name="connsiteY220" fmla="*/ 2608080 h 4405856"/>
                <a:gd name="connsiteX221" fmla="*/ 3633488 w 5017802"/>
                <a:gd name="connsiteY221" fmla="*/ 2497182 h 4405856"/>
                <a:gd name="connsiteX222" fmla="*/ 3420310 w 5017802"/>
                <a:gd name="connsiteY222" fmla="*/ 2193969 h 4405856"/>
                <a:gd name="connsiteX223" fmla="*/ 3021848 w 5017802"/>
                <a:gd name="connsiteY223" fmla="*/ 2054496 h 4405856"/>
                <a:gd name="connsiteX224" fmla="*/ 2785310 w 5017802"/>
                <a:gd name="connsiteY224" fmla="*/ 1741532 h 4405856"/>
                <a:gd name="connsiteX225" fmla="*/ 2819101 w 5017802"/>
                <a:gd name="connsiteY225" fmla="*/ 1716586 h 4405856"/>
                <a:gd name="connsiteX226" fmla="*/ 2878745 w 5017802"/>
                <a:gd name="connsiteY226" fmla="*/ 1799589 h 4405856"/>
                <a:gd name="connsiteX227" fmla="*/ 2898929 w 5017802"/>
                <a:gd name="connsiteY227" fmla="*/ 1782126 h 4405856"/>
                <a:gd name="connsiteX228" fmla="*/ 2942019 w 5017802"/>
                <a:gd name="connsiteY228" fmla="*/ 1812970 h 4405856"/>
                <a:gd name="connsiteX229" fmla="*/ 3030692 w 5017802"/>
                <a:gd name="connsiteY229" fmla="*/ 1759221 h 4405856"/>
                <a:gd name="connsiteX230" fmla="*/ 3046794 w 5017802"/>
                <a:gd name="connsiteY230" fmla="*/ 1738811 h 4405856"/>
                <a:gd name="connsiteX231" fmla="*/ 3105077 w 5017802"/>
                <a:gd name="connsiteY231" fmla="*/ 1739037 h 4405856"/>
                <a:gd name="connsiteX232" fmla="*/ 3121180 w 5017802"/>
                <a:gd name="connsiteY232" fmla="*/ 1705927 h 4405856"/>
                <a:gd name="connsiteX233" fmla="*/ 3102356 w 5017802"/>
                <a:gd name="connsiteY233" fmla="*/ 1680300 h 4405856"/>
                <a:gd name="connsiteX234" fmla="*/ 3035228 w 5017802"/>
                <a:gd name="connsiteY234" fmla="*/ 1700257 h 4405856"/>
                <a:gd name="connsiteX235" fmla="*/ 3013456 w 5017802"/>
                <a:gd name="connsiteY235" fmla="*/ 1646736 h 4405856"/>
                <a:gd name="connsiteX236" fmla="*/ 3034774 w 5017802"/>
                <a:gd name="connsiteY236" fmla="*/ 1617026 h 4405856"/>
                <a:gd name="connsiteX237" fmla="*/ 2978304 w 5017802"/>
                <a:gd name="connsiteY237" fmla="*/ 1513612 h 4405856"/>
                <a:gd name="connsiteX238" fmla="*/ 2929773 w 5017802"/>
                <a:gd name="connsiteY238" fmla="*/ 1552393 h 4405856"/>
                <a:gd name="connsiteX239" fmla="*/ 2840418 w 5017802"/>
                <a:gd name="connsiteY239" fmla="*/ 1497737 h 4405856"/>
                <a:gd name="connsiteX240" fmla="*/ 2892352 w 5017802"/>
                <a:gd name="connsiteY240" fmla="*/ 1405208 h 4405856"/>
                <a:gd name="connsiteX241" fmla="*/ 2849490 w 5017802"/>
                <a:gd name="connsiteY241" fmla="*/ 1284105 h 4405856"/>
                <a:gd name="connsiteX242" fmla="*/ 2864231 w 5017802"/>
                <a:gd name="connsiteY242" fmla="*/ 1160053 h 4405856"/>
                <a:gd name="connsiteX243" fmla="*/ 2959481 w 5017802"/>
                <a:gd name="connsiteY243" fmla="*/ 1086348 h 4405856"/>
                <a:gd name="connsiteX244" fmla="*/ 3064710 w 5017802"/>
                <a:gd name="connsiteY244" fmla="*/ 1063896 h 4405856"/>
                <a:gd name="connsiteX245" fmla="*/ 3001663 w 5017802"/>
                <a:gd name="connsiteY245" fmla="*/ 974089 h 4405856"/>
                <a:gd name="connsiteX246" fmla="*/ 2984427 w 5017802"/>
                <a:gd name="connsiteY246" fmla="*/ 1018766 h 4405856"/>
                <a:gd name="connsiteX247" fmla="*/ 2941112 w 5017802"/>
                <a:gd name="connsiteY247" fmla="*/ 971595 h 4405856"/>
                <a:gd name="connsiteX248" fmla="*/ 2962430 w 5017802"/>
                <a:gd name="connsiteY248" fmla="*/ 886323 h 4405856"/>
                <a:gd name="connsiteX249" fmla="*/ 3035454 w 5017802"/>
                <a:gd name="connsiteY249" fmla="*/ 789032 h 4405856"/>
                <a:gd name="connsiteX250" fmla="*/ 3018445 w 5017802"/>
                <a:gd name="connsiteY250" fmla="*/ 682443 h 4405856"/>
                <a:gd name="connsiteX251" fmla="*/ 2847223 w 5017802"/>
                <a:gd name="connsiteY251" fmla="*/ 692194 h 4405856"/>
                <a:gd name="connsiteX252" fmla="*/ 2827945 w 5017802"/>
                <a:gd name="connsiteY252" fmla="*/ 734831 h 4405856"/>
                <a:gd name="connsiteX253" fmla="*/ 2795742 w 5017802"/>
                <a:gd name="connsiteY253" fmla="*/ 667248 h 4405856"/>
                <a:gd name="connsiteX254" fmla="*/ 2766032 w 5017802"/>
                <a:gd name="connsiteY254" fmla="*/ 707616 h 4405856"/>
                <a:gd name="connsiteX255" fmla="*/ 2580523 w 5017802"/>
                <a:gd name="connsiteY255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939727 w 5017802"/>
                <a:gd name="connsiteY104" fmla="*/ 2622368 h 4405856"/>
                <a:gd name="connsiteX105" fmla="*/ 946985 w 5017802"/>
                <a:gd name="connsiteY105" fmla="*/ 2644139 h 4405856"/>
                <a:gd name="connsiteX106" fmla="*/ 968756 w 5017802"/>
                <a:gd name="connsiteY106" fmla="*/ 2687682 h 4405856"/>
                <a:gd name="connsiteX107" fmla="*/ 990527 w 5017802"/>
                <a:gd name="connsiteY107" fmla="*/ 2738482 h 4405856"/>
                <a:gd name="connsiteX108" fmla="*/ 997785 w 5017802"/>
                <a:gd name="connsiteY108" fmla="*/ 2767511 h 4405856"/>
                <a:gd name="connsiteX109" fmla="*/ 1034070 w 5017802"/>
                <a:gd name="connsiteY109" fmla="*/ 2818311 h 4405856"/>
                <a:gd name="connsiteX110" fmla="*/ 1055842 w 5017802"/>
                <a:gd name="connsiteY110" fmla="*/ 2876368 h 4405856"/>
                <a:gd name="connsiteX111" fmla="*/ 1077613 w 5017802"/>
                <a:gd name="connsiteY111" fmla="*/ 2898139 h 4405856"/>
                <a:gd name="connsiteX112" fmla="*/ 1113899 w 5017802"/>
                <a:gd name="connsiteY112" fmla="*/ 2970711 h 4405856"/>
                <a:gd name="connsiteX113" fmla="*/ 1150185 w 5017802"/>
                <a:gd name="connsiteY113" fmla="*/ 3021511 h 4405856"/>
                <a:gd name="connsiteX114" fmla="*/ 1157442 w 5017802"/>
                <a:gd name="connsiteY114" fmla="*/ 3043282 h 4405856"/>
                <a:gd name="connsiteX115" fmla="*/ 1208242 w 5017802"/>
                <a:gd name="connsiteY115" fmla="*/ 3108596 h 4405856"/>
                <a:gd name="connsiteX116" fmla="*/ 1237270 w 5017802"/>
                <a:gd name="connsiteY116" fmla="*/ 3173911 h 4405856"/>
                <a:gd name="connsiteX117" fmla="*/ 1259042 w 5017802"/>
                <a:gd name="connsiteY117" fmla="*/ 3202939 h 4405856"/>
                <a:gd name="connsiteX118" fmla="*/ 1273556 w 5017802"/>
                <a:gd name="connsiteY118" fmla="*/ 3260996 h 4405856"/>
                <a:gd name="connsiteX119" fmla="*/ 1280813 w 5017802"/>
                <a:gd name="connsiteY119" fmla="*/ 3282768 h 4405856"/>
                <a:gd name="connsiteX120" fmla="*/ 1288070 w 5017802"/>
                <a:gd name="connsiteY120" fmla="*/ 3311796 h 4405856"/>
                <a:gd name="connsiteX121" fmla="*/ 1295327 w 5017802"/>
                <a:gd name="connsiteY121" fmla="*/ 3377111 h 4405856"/>
                <a:gd name="connsiteX122" fmla="*/ 1317099 w 5017802"/>
                <a:gd name="connsiteY122" fmla="*/ 3435168 h 4405856"/>
                <a:gd name="connsiteX123" fmla="*/ 1346127 w 5017802"/>
                <a:gd name="connsiteY123" fmla="*/ 3478711 h 4405856"/>
                <a:gd name="connsiteX124" fmla="*/ 1375156 w 5017802"/>
                <a:gd name="connsiteY124" fmla="*/ 3529511 h 4405856"/>
                <a:gd name="connsiteX125" fmla="*/ 1404185 w 5017802"/>
                <a:gd name="connsiteY125" fmla="*/ 3551282 h 4405856"/>
                <a:gd name="connsiteX126" fmla="*/ 1447727 w 5017802"/>
                <a:gd name="connsiteY126" fmla="*/ 3594825 h 4405856"/>
                <a:gd name="connsiteX127" fmla="*/ 1476756 w 5017802"/>
                <a:gd name="connsiteY127" fmla="*/ 3616596 h 4405856"/>
                <a:gd name="connsiteX128" fmla="*/ 1513042 w 5017802"/>
                <a:gd name="connsiteY128" fmla="*/ 3660139 h 4405856"/>
                <a:gd name="connsiteX129" fmla="*/ 1542070 w 5017802"/>
                <a:gd name="connsiteY129" fmla="*/ 3681911 h 4405856"/>
                <a:gd name="connsiteX130" fmla="*/ 1614642 w 5017802"/>
                <a:gd name="connsiteY130" fmla="*/ 3747225 h 4405856"/>
                <a:gd name="connsiteX131" fmla="*/ 1650927 w 5017802"/>
                <a:gd name="connsiteY131" fmla="*/ 3790768 h 4405856"/>
                <a:gd name="connsiteX132" fmla="*/ 1672699 w 5017802"/>
                <a:gd name="connsiteY132" fmla="*/ 3805282 h 4405856"/>
                <a:gd name="connsiteX133" fmla="*/ 1708985 w 5017802"/>
                <a:gd name="connsiteY133" fmla="*/ 3848825 h 4405856"/>
                <a:gd name="connsiteX134" fmla="*/ 1738013 w 5017802"/>
                <a:gd name="connsiteY134" fmla="*/ 3870596 h 4405856"/>
                <a:gd name="connsiteX135" fmla="*/ 1832356 w 5017802"/>
                <a:gd name="connsiteY135" fmla="*/ 3914139 h 4405856"/>
                <a:gd name="connsiteX136" fmla="*/ 2282299 w 5017802"/>
                <a:gd name="connsiteY136" fmla="*/ 3899625 h 4405856"/>
                <a:gd name="connsiteX137" fmla="*/ 2333099 w 5017802"/>
                <a:gd name="connsiteY137" fmla="*/ 3885111 h 4405856"/>
                <a:gd name="connsiteX138" fmla="*/ 2420185 w 5017802"/>
                <a:gd name="connsiteY138" fmla="*/ 3877853 h 4405856"/>
                <a:gd name="connsiteX139" fmla="*/ 2500013 w 5017802"/>
                <a:gd name="connsiteY139" fmla="*/ 3863339 h 4405856"/>
                <a:gd name="connsiteX140" fmla="*/ 2558070 w 5017802"/>
                <a:gd name="connsiteY140" fmla="*/ 3856082 h 4405856"/>
                <a:gd name="connsiteX141" fmla="*/ 2587099 w 5017802"/>
                <a:gd name="connsiteY141" fmla="*/ 3841568 h 4405856"/>
                <a:gd name="connsiteX142" fmla="*/ 2652413 w 5017802"/>
                <a:gd name="connsiteY142" fmla="*/ 3819796 h 4405856"/>
                <a:gd name="connsiteX143" fmla="*/ 2688699 w 5017802"/>
                <a:gd name="connsiteY143" fmla="*/ 3805282 h 4405856"/>
                <a:gd name="connsiteX144" fmla="*/ 2790299 w 5017802"/>
                <a:gd name="connsiteY144" fmla="*/ 3790768 h 4405856"/>
                <a:gd name="connsiteX145" fmla="*/ 2819327 w 5017802"/>
                <a:gd name="connsiteY145" fmla="*/ 3783511 h 4405856"/>
                <a:gd name="connsiteX146" fmla="*/ 3439813 w 5017802"/>
                <a:gd name="connsiteY146" fmla="*/ 4130265 h 4405856"/>
                <a:gd name="connsiteX147" fmla="*/ 3526217 w 5017802"/>
                <a:gd name="connsiteY147" fmla="*/ 4316455 h 4405856"/>
                <a:gd name="connsiteX148" fmla="*/ 3586542 w 5017802"/>
                <a:gd name="connsiteY148" fmla="*/ 4375193 h 4405856"/>
                <a:gd name="connsiteX149" fmla="*/ 3597654 w 5017802"/>
                <a:gd name="connsiteY149" fmla="*/ 4345030 h 4405856"/>
                <a:gd name="connsiteX150" fmla="*/ 3643692 w 5017802"/>
                <a:gd name="connsiteY150" fmla="*/ 4318042 h 4405856"/>
                <a:gd name="connsiteX151" fmla="*/ 3694492 w 5017802"/>
                <a:gd name="connsiteY151" fmla="*/ 4391068 h 4405856"/>
                <a:gd name="connsiteX152" fmla="*/ 3743705 w 5017802"/>
                <a:gd name="connsiteY152" fmla="*/ 4394243 h 4405856"/>
                <a:gd name="connsiteX153" fmla="*/ 3699254 w 5017802"/>
                <a:gd name="connsiteY153" fmla="*/ 4300581 h 4405856"/>
                <a:gd name="connsiteX154" fmla="*/ 3656392 w 5017802"/>
                <a:gd name="connsiteY154" fmla="*/ 4232318 h 4405856"/>
                <a:gd name="connsiteX155" fmla="*/ 3699255 w 5017802"/>
                <a:gd name="connsiteY155" fmla="*/ 4216442 h 4405856"/>
                <a:gd name="connsiteX156" fmla="*/ 3680204 w 5017802"/>
                <a:gd name="connsiteY156" fmla="*/ 4175168 h 4405856"/>
                <a:gd name="connsiteX157" fmla="*/ 3732592 w 5017802"/>
                <a:gd name="connsiteY157" fmla="*/ 4184693 h 4405856"/>
                <a:gd name="connsiteX158" fmla="*/ 3711955 w 5017802"/>
                <a:gd name="connsiteY158" fmla="*/ 4151355 h 4405856"/>
                <a:gd name="connsiteX159" fmla="*/ 3733274 w 5017802"/>
                <a:gd name="connsiteY159" fmla="*/ 4134801 h 4405856"/>
                <a:gd name="connsiteX160" fmla="*/ 3854377 w 5017802"/>
                <a:gd name="connsiteY160" fmla="*/ 4220074 h 4405856"/>
                <a:gd name="connsiteX161" fmla="*/ 3889754 w 5017802"/>
                <a:gd name="connsiteY161" fmla="*/ 4206917 h 4405856"/>
                <a:gd name="connsiteX162" fmla="*/ 3942141 w 5017802"/>
                <a:gd name="connsiteY162" fmla="*/ 4272006 h 4405856"/>
                <a:gd name="connsiteX163" fmla="*/ 3962779 w 5017802"/>
                <a:gd name="connsiteY163" fmla="*/ 4330743 h 4405856"/>
                <a:gd name="connsiteX164" fmla="*/ 4070729 w 5017802"/>
                <a:gd name="connsiteY164" fmla="*/ 4349792 h 4405856"/>
                <a:gd name="connsiteX165" fmla="*/ 4010405 w 5017802"/>
                <a:gd name="connsiteY165" fmla="*/ 4283117 h 4405856"/>
                <a:gd name="connsiteX166" fmla="*/ 4007229 w 5017802"/>
                <a:gd name="connsiteY166" fmla="*/ 4214855 h 4405856"/>
                <a:gd name="connsiteX167" fmla="*/ 4061204 w 5017802"/>
                <a:gd name="connsiteY167" fmla="*/ 4270418 h 4405856"/>
                <a:gd name="connsiteX168" fmla="*/ 4110417 w 5017802"/>
                <a:gd name="connsiteY168" fmla="*/ 4275180 h 4405856"/>
                <a:gd name="connsiteX169" fmla="*/ 4104067 w 5017802"/>
                <a:gd name="connsiteY169" fmla="*/ 4225968 h 4405856"/>
                <a:gd name="connsiteX170" fmla="*/ 4164392 w 5017802"/>
                <a:gd name="connsiteY170" fmla="*/ 4230730 h 4405856"/>
                <a:gd name="connsiteX171" fmla="*/ 4226304 w 5017802"/>
                <a:gd name="connsiteY171" fmla="*/ 4273592 h 4405856"/>
                <a:gd name="connsiteX172" fmla="*/ 4258054 w 5017802"/>
                <a:gd name="connsiteY172" fmla="*/ 4260893 h 4405856"/>
                <a:gd name="connsiteX173" fmla="*/ 4251705 w 5017802"/>
                <a:gd name="connsiteY173" fmla="*/ 4225968 h 4405856"/>
                <a:gd name="connsiteX174" fmla="*/ 4292980 w 5017802"/>
                <a:gd name="connsiteY174" fmla="*/ 4202156 h 4405856"/>
                <a:gd name="connsiteX175" fmla="*/ 4377117 w 5017802"/>
                <a:gd name="connsiteY175" fmla="*/ 4259306 h 4405856"/>
                <a:gd name="connsiteX176" fmla="*/ 4394580 w 5017802"/>
                <a:gd name="connsiteY176" fmla="*/ 4157708 h 4405856"/>
                <a:gd name="connsiteX177" fmla="*/ 4369180 w 5017802"/>
                <a:gd name="connsiteY177" fmla="*/ 4135482 h 4405856"/>
                <a:gd name="connsiteX178" fmla="*/ 4296154 w 5017802"/>
                <a:gd name="connsiteY178" fmla="*/ 4092619 h 4405856"/>
                <a:gd name="connsiteX179" fmla="*/ 4318379 w 5017802"/>
                <a:gd name="connsiteY179" fmla="*/ 4067220 h 4405856"/>
                <a:gd name="connsiteX180" fmla="*/ 4339017 w 5017802"/>
                <a:gd name="connsiteY180" fmla="*/ 4044994 h 4405856"/>
                <a:gd name="connsiteX181" fmla="*/ 4392992 w 5017802"/>
                <a:gd name="connsiteY181" fmla="*/ 4076745 h 4405856"/>
                <a:gd name="connsiteX182" fmla="*/ 4399342 w 5017802"/>
                <a:gd name="connsiteY182" fmla="*/ 4032295 h 4405856"/>
                <a:gd name="connsiteX183" fmla="*/ 4343779 w 5017802"/>
                <a:gd name="connsiteY183" fmla="*/ 4008482 h 4405856"/>
                <a:gd name="connsiteX184" fmla="*/ 4342192 w 5017802"/>
                <a:gd name="connsiteY184" fmla="*/ 3998958 h 4405856"/>
                <a:gd name="connsiteX185" fmla="*/ 4329491 w 5017802"/>
                <a:gd name="connsiteY185" fmla="*/ 3960859 h 4405856"/>
                <a:gd name="connsiteX186" fmla="*/ 4335841 w 5017802"/>
                <a:gd name="connsiteY186" fmla="*/ 3913233 h 4405856"/>
                <a:gd name="connsiteX187" fmla="*/ 4346954 w 5017802"/>
                <a:gd name="connsiteY187" fmla="*/ 3857670 h 4405856"/>
                <a:gd name="connsiteX188" fmla="*/ 4308854 w 5017802"/>
                <a:gd name="connsiteY188" fmla="*/ 3827508 h 4405856"/>
                <a:gd name="connsiteX189" fmla="*/ 4342191 w 5017802"/>
                <a:gd name="connsiteY189" fmla="*/ 3817983 h 4405856"/>
                <a:gd name="connsiteX190" fmla="*/ 4319966 w 5017802"/>
                <a:gd name="connsiteY190" fmla="*/ 3781470 h 4405856"/>
                <a:gd name="connsiteX191" fmla="*/ 4358067 w 5017802"/>
                <a:gd name="connsiteY191" fmla="*/ 3776709 h 4405856"/>
                <a:gd name="connsiteX192" fmla="*/ 4364416 w 5017802"/>
                <a:gd name="connsiteY192" fmla="*/ 3743370 h 4405856"/>
                <a:gd name="connsiteX193" fmla="*/ 4426330 w 5017802"/>
                <a:gd name="connsiteY193" fmla="*/ 3752897 h 4405856"/>
                <a:gd name="connsiteX194" fmla="*/ 4459443 w 5017802"/>
                <a:gd name="connsiteY194" fmla="*/ 3768089 h 4405856"/>
                <a:gd name="connsiteX195" fmla="*/ 4425650 w 5017802"/>
                <a:gd name="connsiteY195" fmla="*/ 3809137 h 4405856"/>
                <a:gd name="connsiteX196" fmla="*/ 4464658 w 5017802"/>
                <a:gd name="connsiteY196" fmla="*/ 3916633 h 4405856"/>
                <a:gd name="connsiteX197" fmla="*/ 4517045 w 5017802"/>
                <a:gd name="connsiteY197" fmla="*/ 3947931 h 4405856"/>
                <a:gd name="connsiteX198" fmla="*/ 4568979 w 5017802"/>
                <a:gd name="connsiteY198" fmla="*/ 3905749 h 4405856"/>
                <a:gd name="connsiteX199" fmla="*/ 4654704 w 5017802"/>
                <a:gd name="connsiteY199" fmla="*/ 3857216 h 4405856"/>
                <a:gd name="connsiteX200" fmla="*/ 4637468 w 5017802"/>
                <a:gd name="connsiteY200" fmla="*/ 3768315 h 4405856"/>
                <a:gd name="connsiteX201" fmla="*/ 4714802 w 5017802"/>
                <a:gd name="connsiteY201" fmla="*/ 3635646 h 4405856"/>
                <a:gd name="connsiteX202" fmla="*/ 5007356 w 5017802"/>
                <a:gd name="connsiteY202" fmla="*/ 3302498 h 4405856"/>
                <a:gd name="connsiteX203" fmla="*/ 4925939 w 5017802"/>
                <a:gd name="connsiteY203" fmla="*/ 3293426 h 4405856"/>
                <a:gd name="connsiteX204" fmla="*/ 4930476 w 5017802"/>
                <a:gd name="connsiteY204" fmla="*/ 3201578 h 4405856"/>
                <a:gd name="connsiteX205" fmla="*/ 4881489 w 5017802"/>
                <a:gd name="connsiteY205" fmla="*/ 3176406 h 4405856"/>
                <a:gd name="connsiteX206" fmla="*/ 4797352 w 5017802"/>
                <a:gd name="connsiteY206" fmla="*/ 3207928 h 4405856"/>
                <a:gd name="connsiteX207" fmla="*/ 4760613 w 5017802"/>
                <a:gd name="connsiteY207" fmla="*/ 3171643 h 4405856"/>
                <a:gd name="connsiteX208" fmla="*/ 4805290 w 5017802"/>
                <a:gd name="connsiteY208" fmla="*/ 3148738 h 4405856"/>
                <a:gd name="connsiteX209" fmla="*/ 4676023 w 5017802"/>
                <a:gd name="connsiteY209" fmla="*/ 2935559 h 4405856"/>
                <a:gd name="connsiteX210" fmla="*/ 4690989 w 5017802"/>
                <a:gd name="connsiteY210" fmla="*/ 2905396 h 4405856"/>
                <a:gd name="connsiteX211" fmla="*/ 4667404 w 5017802"/>
                <a:gd name="connsiteY211" fmla="*/ 2789736 h 4405856"/>
                <a:gd name="connsiteX212" fmla="*/ 4508655 w 5017802"/>
                <a:gd name="connsiteY212" fmla="*/ 2778850 h 4405856"/>
                <a:gd name="connsiteX213" fmla="*/ 4475317 w 5017802"/>
                <a:gd name="connsiteY213" fmla="*/ 2827608 h 4405856"/>
                <a:gd name="connsiteX214" fmla="*/ 4386417 w 5017802"/>
                <a:gd name="connsiteY214" fmla="*/ 2842124 h 4405856"/>
                <a:gd name="connsiteX215" fmla="*/ 4392767 w 5017802"/>
                <a:gd name="connsiteY215" fmla="*/ 2820125 h 4405856"/>
                <a:gd name="connsiteX216" fmla="*/ 4339245 w 5017802"/>
                <a:gd name="connsiteY216" fmla="*/ 2804024 h 4405856"/>
                <a:gd name="connsiteX217" fmla="*/ 4314526 w 5017802"/>
                <a:gd name="connsiteY217" fmla="*/ 2638923 h 4405856"/>
                <a:gd name="connsiteX218" fmla="*/ 4034219 w 5017802"/>
                <a:gd name="connsiteY218" fmla="*/ 2572248 h 4405856"/>
                <a:gd name="connsiteX219" fmla="*/ 3897920 w 5017802"/>
                <a:gd name="connsiteY219" fmla="*/ 2615564 h 4405856"/>
                <a:gd name="connsiteX220" fmla="*/ 3765931 w 5017802"/>
                <a:gd name="connsiteY220" fmla="*/ 2608080 h 4405856"/>
                <a:gd name="connsiteX221" fmla="*/ 3633488 w 5017802"/>
                <a:gd name="connsiteY221" fmla="*/ 2497182 h 4405856"/>
                <a:gd name="connsiteX222" fmla="*/ 3420310 w 5017802"/>
                <a:gd name="connsiteY222" fmla="*/ 2193969 h 4405856"/>
                <a:gd name="connsiteX223" fmla="*/ 3021848 w 5017802"/>
                <a:gd name="connsiteY223" fmla="*/ 2054496 h 4405856"/>
                <a:gd name="connsiteX224" fmla="*/ 2785310 w 5017802"/>
                <a:gd name="connsiteY224" fmla="*/ 1741532 h 4405856"/>
                <a:gd name="connsiteX225" fmla="*/ 2819101 w 5017802"/>
                <a:gd name="connsiteY225" fmla="*/ 1716586 h 4405856"/>
                <a:gd name="connsiteX226" fmla="*/ 2878745 w 5017802"/>
                <a:gd name="connsiteY226" fmla="*/ 1799589 h 4405856"/>
                <a:gd name="connsiteX227" fmla="*/ 2898929 w 5017802"/>
                <a:gd name="connsiteY227" fmla="*/ 1782126 h 4405856"/>
                <a:gd name="connsiteX228" fmla="*/ 2942019 w 5017802"/>
                <a:gd name="connsiteY228" fmla="*/ 1812970 h 4405856"/>
                <a:gd name="connsiteX229" fmla="*/ 3030692 w 5017802"/>
                <a:gd name="connsiteY229" fmla="*/ 1759221 h 4405856"/>
                <a:gd name="connsiteX230" fmla="*/ 3046794 w 5017802"/>
                <a:gd name="connsiteY230" fmla="*/ 1738811 h 4405856"/>
                <a:gd name="connsiteX231" fmla="*/ 3105077 w 5017802"/>
                <a:gd name="connsiteY231" fmla="*/ 1739037 h 4405856"/>
                <a:gd name="connsiteX232" fmla="*/ 3121180 w 5017802"/>
                <a:gd name="connsiteY232" fmla="*/ 1705927 h 4405856"/>
                <a:gd name="connsiteX233" fmla="*/ 3102356 w 5017802"/>
                <a:gd name="connsiteY233" fmla="*/ 1680300 h 4405856"/>
                <a:gd name="connsiteX234" fmla="*/ 3035228 w 5017802"/>
                <a:gd name="connsiteY234" fmla="*/ 1700257 h 4405856"/>
                <a:gd name="connsiteX235" fmla="*/ 3013456 w 5017802"/>
                <a:gd name="connsiteY235" fmla="*/ 1646736 h 4405856"/>
                <a:gd name="connsiteX236" fmla="*/ 3034774 w 5017802"/>
                <a:gd name="connsiteY236" fmla="*/ 1617026 h 4405856"/>
                <a:gd name="connsiteX237" fmla="*/ 2978304 w 5017802"/>
                <a:gd name="connsiteY237" fmla="*/ 1513612 h 4405856"/>
                <a:gd name="connsiteX238" fmla="*/ 2929773 w 5017802"/>
                <a:gd name="connsiteY238" fmla="*/ 1552393 h 4405856"/>
                <a:gd name="connsiteX239" fmla="*/ 2840418 w 5017802"/>
                <a:gd name="connsiteY239" fmla="*/ 1497737 h 4405856"/>
                <a:gd name="connsiteX240" fmla="*/ 2892352 w 5017802"/>
                <a:gd name="connsiteY240" fmla="*/ 1405208 h 4405856"/>
                <a:gd name="connsiteX241" fmla="*/ 2849490 w 5017802"/>
                <a:gd name="connsiteY241" fmla="*/ 1284105 h 4405856"/>
                <a:gd name="connsiteX242" fmla="*/ 2864231 w 5017802"/>
                <a:gd name="connsiteY242" fmla="*/ 1160053 h 4405856"/>
                <a:gd name="connsiteX243" fmla="*/ 2959481 w 5017802"/>
                <a:gd name="connsiteY243" fmla="*/ 1086348 h 4405856"/>
                <a:gd name="connsiteX244" fmla="*/ 3064710 w 5017802"/>
                <a:gd name="connsiteY244" fmla="*/ 1063896 h 4405856"/>
                <a:gd name="connsiteX245" fmla="*/ 3001663 w 5017802"/>
                <a:gd name="connsiteY245" fmla="*/ 974089 h 4405856"/>
                <a:gd name="connsiteX246" fmla="*/ 2984427 w 5017802"/>
                <a:gd name="connsiteY246" fmla="*/ 1018766 h 4405856"/>
                <a:gd name="connsiteX247" fmla="*/ 2941112 w 5017802"/>
                <a:gd name="connsiteY247" fmla="*/ 971595 h 4405856"/>
                <a:gd name="connsiteX248" fmla="*/ 2962430 w 5017802"/>
                <a:gd name="connsiteY248" fmla="*/ 886323 h 4405856"/>
                <a:gd name="connsiteX249" fmla="*/ 3035454 w 5017802"/>
                <a:gd name="connsiteY249" fmla="*/ 789032 h 4405856"/>
                <a:gd name="connsiteX250" fmla="*/ 3018445 w 5017802"/>
                <a:gd name="connsiteY250" fmla="*/ 682443 h 4405856"/>
                <a:gd name="connsiteX251" fmla="*/ 2847223 w 5017802"/>
                <a:gd name="connsiteY251" fmla="*/ 692194 h 4405856"/>
                <a:gd name="connsiteX252" fmla="*/ 2827945 w 5017802"/>
                <a:gd name="connsiteY252" fmla="*/ 734831 h 4405856"/>
                <a:gd name="connsiteX253" fmla="*/ 2795742 w 5017802"/>
                <a:gd name="connsiteY253" fmla="*/ 667248 h 4405856"/>
                <a:gd name="connsiteX254" fmla="*/ 2766032 w 5017802"/>
                <a:gd name="connsiteY254" fmla="*/ 707616 h 4405856"/>
                <a:gd name="connsiteX255" fmla="*/ 2580523 w 5017802"/>
                <a:gd name="connsiteY255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939727 w 5017802"/>
                <a:gd name="connsiteY104" fmla="*/ 2622368 h 4405856"/>
                <a:gd name="connsiteX105" fmla="*/ 946985 w 5017802"/>
                <a:gd name="connsiteY105" fmla="*/ 2644139 h 4405856"/>
                <a:gd name="connsiteX106" fmla="*/ 544894 w 5017802"/>
                <a:gd name="connsiteY106" fmla="*/ 2813095 h 4405856"/>
                <a:gd name="connsiteX107" fmla="*/ 990527 w 5017802"/>
                <a:gd name="connsiteY107" fmla="*/ 2738482 h 4405856"/>
                <a:gd name="connsiteX108" fmla="*/ 997785 w 5017802"/>
                <a:gd name="connsiteY108" fmla="*/ 2767511 h 4405856"/>
                <a:gd name="connsiteX109" fmla="*/ 1034070 w 5017802"/>
                <a:gd name="connsiteY109" fmla="*/ 2818311 h 4405856"/>
                <a:gd name="connsiteX110" fmla="*/ 1055842 w 5017802"/>
                <a:gd name="connsiteY110" fmla="*/ 2876368 h 4405856"/>
                <a:gd name="connsiteX111" fmla="*/ 1077613 w 5017802"/>
                <a:gd name="connsiteY111" fmla="*/ 2898139 h 4405856"/>
                <a:gd name="connsiteX112" fmla="*/ 1113899 w 5017802"/>
                <a:gd name="connsiteY112" fmla="*/ 2970711 h 4405856"/>
                <a:gd name="connsiteX113" fmla="*/ 1150185 w 5017802"/>
                <a:gd name="connsiteY113" fmla="*/ 3021511 h 4405856"/>
                <a:gd name="connsiteX114" fmla="*/ 1157442 w 5017802"/>
                <a:gd name="connsiteY114" fmla="*/ 3043282 h 4405856"/>
                <a:gd name="connsiteX115" fmla="*/ 1208242 w 5017802"/>
                <a:gd name="connsiteY115" fmla="*/ 3108596 h 4405856"/>
                <a:gd name="connsiteX116" fmla="*/ 1237270 w 5017802"/>
                <a:gd name="connsiteY116" fmla="*/ 3173911 h 4405856"/>
                <a:gd name="connsiteX117" fmla="*/ 1259042 w 5017802"/>
                <a:gd name="connsiteY117" fmla="*/ 3202939 h 4405856"/>
                <a:gd name="connsiteX118" fmla="*/ 1273556 w 5017802"/>
                <a:gd name="connsiteY118" fmla="*/ 3260996 h 4405856"/>
                <a:gd name="connsiteX119" fmla="*/ 1280813 w 5017802"/>
                <a:gd name="connsiteY119" fmla="*/ 3282768 h 4405856"/>
                <a:gd name="connsiteX120" fmla="*/ 1288070 w 5017802"/>
                <a:gd name="connsiteY120" fmla="*/ 3311796 h 4405856"/>
                <a:gd name="connsiteX121" fmla="*/ 1295327 w 5017802"/>
                <a:gd name="connsiteY121" fmla="*/ 3377111 h 4405856"/>
                <a:gd name="connsiteX122" fmla="*/ 1317099 w 5017802"/>
                <a:gd name="connsiteY122" fmla="*/ 3435168 h 4405856"/>
                <a:gd name="connsiteX123" fmla="*/ 1346127 w 5017802"/>
                <a:gd name="connsiteY123" fmla="*/ 3478711 h 4405856"/>
                <a:gd name="connsiteX124" fmla="*/ 1375156 w 5017802"/>
                <a:gd name="connsiteY124" fmla="*/ 3529511 h 4405856"/>
                <a:gd name="connsiteX125" fmla="*/ 1404185 w 5017802"/>
                <a:gd name="connsiteY125" fmla="*/ 3551282 h 4405856"/>
                <a:gd name="connsiteX126" fmla="*/ 1447727 w 5017802"/>
                <a:gd name="connsiteY126" fmla="*/ 3594825 h 4405856"/>
                <a:gd name="connsiteX127" fmla="*/ 1476756 w 5017802"/>
                <a:gd name="connsiteY127" fmla="*/ 3616596 h 4405856"/>
                <a:gd name="connsiteX128" fmla="*/ 1513042 w 5017802"/>
                <a:gd name="connsiteY128" fmla="*/ 3660139 h 4405856"/>
                <a:gd name="connsiteX129" fmla="*/ 1542070 w 5017802"/>
                <a:gd name="connsiteY129" fmla="*/ 3681911 h 4405856"/>
                <a:gd name="connsiteX130" fmla="*/ 1614642 w 5017802"/>
                <a:gd name="connsiteY130" fmla="*/ 3747225 h 4405856"/>
                <a:gd name="connsiteX131" fmla="*/ 1650927 w 5017802"/>
                <a:gd name="connsiteY131" fmla="*/ 3790768 h 4405856"/>
                <a:gd name="connsiteX132" fmla="*/ 1672699 w 5017802"/>
                <a:gd name="connsiteY132" fmla="*/ 3805282 h 4405856"/>
                <a:gd name="connsiteX133" fmla="*/ 1708985 w 5017802"/>
                <a:gd name="connsiteY133" fmla="*/ 3848825 h 4405856"/>
                <a:gd name="connsiteX134" fmla="*/ 1738013 w 5017802"/>
                <a:gd name="connsiteY134" fmla="*/ 3870596 h 4405856"/>
                <a:gd name="connsiteX135" fmla="*/ 1832356 w 5017802"/>
                <a:gd name="connsiteY135" fmla="*/ 3914139 h 4405856"/>
                <a:gd name="connsiteX136" fmla="*/ 2282299 w 5017802"/>
                <a:gd name="connsiteY136" fmla="*/ 3899625 h 4405856"/>
                <a:gd name="connsiteX137" fmla="*/ 2333099 w 5017802"/>
                <a:gd name="connsiteY137" fmla="*/ 3885111 h 4405856"/>
                <a:gd name="connsiteX138" fmla="*/ 2420185 w 5017802"/>
                <a:gd name="connsiteY138" fmla="*/ 3877853 h 4405856"/>
                <a:gd name="connsiteX139" fmla="*/ 2500013 w 5017802"/>
                <a:gd name="connsiteY139" fmla="*/ 3863339 h 4405856"/>
                <a:gd name="connsiteX140" fmla="*/ 2558070 w 5017802"/>
                <a:gd name="connsiteY140" fmla="*/ 3856082 h 4405856"/>
                <a:gd name="connsiteX141" fmla="*/ 2587099 w 5017802"/>
                <a:gd name="connsiteY141" fmla="*/ 3841568 h 4405856"/>
                <a:gd name="connsiteX142" fmla="*/ 2652413 w 5017802"/>
                <a:gd name="connsiteY142" fmla="*/ 3819796 h 4405856"/>
                <a:gd name="connsiteX143" fmla="*/ 2688699 w 5017802"/>
                <a:gd name="connsiteY143" fmla="*/ 3805282 h 4405856"/>
                <a:gd name="connsiteX144" fmla="*/ 2790299 w 5017802"/>
                <a:gd name="connsiteY144" fmla="*/ 3790768 h 4405856"/>
                <a:gd name="connsiteX145" fmla="*/ 2819327 w 5017802"/>
                <a:gd name="connsiteY145" fmla="*/ 3783511 h 4405856"/>
                <a:gd name="connsiteX146" fmla="*/ 3439813 w 5017802"/>
                <a:gd name="connsiteY146" fmla="*/ 4130265 h 4405856"/>
                <a:gd name="connsiteX147" fmla="*/ 3526217 w 5017802"/>
                <a:gd name="connsiteY147" fmla="*/ 4316455 h 4405856"/>
                <a:gd name="connsiteX148" fmla="*/ 3586542 w 5017802"/>
                <a:gd name="connsiteY148" fmla="*/ 4375193 h 4405856"/>
                <a:gd name="connsiteX149" fmla="*/ 3597654 w 5017802"/>
                <a:gd name="connsiteY149" fmla="*/ 4345030 h 4405856"/>
                <a:gd name="connsiteX150" fmla="*/ 3643692 w 5017802"/>
                <a:gd name="connsiteY150" fmla="*/ 4318042 h 4405856"/>
                <a:gd name="connsiteX151" fmla="*/ 3694492 w 5017802"/>
                <a:gd name="connsiteY151" fmla="*/ 4391068 h 4405856"/>
                <a:gd name="connsiteX152" fmla="*/ 3743705 w 5017802"/>
                <a:gd name="connsiteY152" fmla="*/ 4394243 h 4405856"/>
                <a:gd name="connsiteX153" fmla="*/ 3699254 w 5017802"/>
                <a:gd name="connsiteY153" fmla="*/ 4300581 h 4405856"/>
                <a:gd name="connsiteX154" fmla="*/ 3656392 w 5017802"/>
                <a:gd name="connsiteY154" fmla="*/ 4232318 h 4405856"/>
                <a:gd name="connsiteX155" fmla="*/ 3699255 w 5017802"/>
                <a:gd name="connsiteY155" fmla="*/ 4216442 h 4405856"/>
                <a:gd name="connsiteX156" fmla="*/ 3680204 w 5017802"/>
                <a:gd name="connsiteY156" fmla="*/ 4175168 h 4405856"/>
                <a:gd name="connsiteX157" fmla="*/ 3732592 w 5017802"/>
                <a:gd name="connsiteY157" fmla="*/ 4184693 h 4405856"/>
                <a:gd name="connsiteX158" fmla="*/ 3711955 w 5017802"/>
                <a:gd name="connsiteY158" fmla="*/ 4151355 h 4405856"/>
                <a:gd name="connsiteX159" fmla="*/ 3733274 w 5017802"/>
                <a:gd name="connsiteY159" fmla="*/ 4134801 h 4405856"/>
                <a:gd name="connsiteX160" fmla="*/ 3854377 w 5017802"/>
                <a:gd name="connsiteY160" fmla="*/ 4220074 h 4405856"/>
                <a:gd name="connsiteX161" fmla="*/ 3889754 w 5017802"/>
                <a:gd name="connsiteY161" fmla="*/ 4206917 h 4405856"/>
                <a:gd name="connsiteX162" fmla="*/ 3942141 w 5017802"/>
                <a:gd name="connsiteY162" fmla="*/ 4272006 h 4405856"/>
                <a:gd name="connsiteX163" fmla="*/ 3962779 w 5017802"/>
                <a:gd name="connsiteY163" fmla="*/ 4330743 h 4405856"/>
                <a:gd name="connsiteX164" fmla="*/ 4070729 w 5017802"/>
                <a:gd name="connsiteY164" fmla="*/ 4349792 h 4405856"/>
                <a:gd name="connsiteX165" fmla="*/ 4010405 w 5017802"/>
                <a:gd name="connsiteY165" fmla="*/ 4283117 h 4405856"/>
                <a:gd name="connsiteX166" fmla="*/ 4007229 w 5017802"/>
                <a:gd name="connsiteY166" fmla="*/ 4214855 h 4405856"/>
                <a:gd name="connsiteX167" fmla="*/ 4061204 w 5017802"/>
                <a:gd name="connsiteY167" fmla="*/ 4270418 h 4405856"/>
                <a:gd name="connsiteX168" fmla="*/ 4110417 w 5017802"/>
                <a:gd name="connsiteY168" fmla="*/ 4275180 h 4405856"/>
                <a:gd name="connsiteX169" fmla="*/ 4104067 w 5017802"/>
                <a:gd name="connsiteY169" fmla="*/ 4225968 h 4405856"/>
                <a:gd name="connsiteX170" fmla="*/ 4164392 w 5017802"/>
                <a:gd name="connsiteY170" fmla="*/ 4230730 h 4405856"/>
                <a:gd name="connsiteX171" fmla="*/ 4226304 w 5017802"/>
                <a:gd name="connsiteY171" fmla="*/ 4273592 h 4405856"/>
                <a:gd name="connsiteX172" fmla="*/ 4258054 w 5017802"/>
                <a:gd name="connsiteY172" fmla="*/ 4260893 h 4405856"/>
                <a:gd name="connsiteX173" fmla="*/ 4251705 w 5017802"/>
                <a:gd name="connsiteY173" fmla="*/ 4225968 h 4405856"/>
                <a:gd name="connsiteX174" fmla="*/ 4292980 w 5017802"/>
                <a:gd name="connsiteY174" fmla="*/ 4202156 h 4405856"/>
                <a:gd name="connsiteX175" fmla="*/ 4377117 w 5017802"/>
                <a:gd name="connsiteY175" fmla="*/ 4259306 h 4405856"/>
                <a:gd name="connsiteX176" fmla="*/ 4394580 w 5017802"/>
                <a:gd name="connsiteY176" fmla="*/ 4157708 h 4405856"/>
                <a:gd name="connsiteX177" fmla="*/ 4369180 w 5017802"/>
                <a:gd name="connsiteY177" fmla="*/ 4135482 h 4405856"/>
                <a:gd name="connsiteX178" fmla="*/ 4296154 w 5017802"/>
                <a:gd name="connsiteY178" fmla="*/ 4092619 h 4405856"/>
                <a:gd name="connsiteX179" fmla="*/ 4318379 w 5017802"/>
                <a:gd name="connsiteY179" fmla="*/ 4067220 h 4405856"/>
                <a:gd name="connsiteX180" fmla="*/ 4339017 w 5017802"/>
                <a:gd name="connsiteY180" fmla="*/ 4044994 h 4405856"/>
                <a:gd name="connsiteX181" fmla="*/ 4392992 w 5017802"/>
                <a:gd name="connsiteY181" fmla="*/ 4076745 h 4405856"/>
                <a:gd name="connsiteX182" fmla="*/ 4399342 w 5017802"/>
                <a:gd name="connsiteY182" fmla="*/ 4032295 h 4405856"/>
                <a:gd name="connsiteX183" fmla="*/ 4343779 w 5017802"/>
                <a:gd name="connsiteY183" fmla="*/ 4008482 h 4405856"/>
                <a:gd name="connsiteX184" fmla="*/ 4342192 w 5017802"/>
                <a:gd name="connsiteY184" fmla="*/ 3998958 h 4405856"/>
                <a:gd name="connsiteX185" fmla="*/ 4329491 w 5017802"/>
                <a:gd name="connsiteY185" fmla="*/ 3960859 h 4405856"/>
                <a:gd name="connsiteX186" fmla="*/ 4335841 w 5017802"/>
                <a:gd name="connsiteY186" fmla="*/ 3913233 h 4405856"/>
                <a:gd name="connsiteX187" fmla="*/ 4346954 w 5017802"/>
                <a:gd name="connsiteY187" fmla="*/ 3857670 h 4405856"/>
                <a:gd name="connsiteX188" fmla="*/ 4308854 w 5017802"/>
                <a:gd name="connsiteY188" fmla="*/ 3827508 h 4405856"/>
                <a:gd name="connsiteX189" fmla="*/ 4342191 w 5017802"/>
                <a:gd name="connsiteY189" fmla="*/ 3817983 h 4405856"/>
                <a:gd name="connsiteX190" fmla="*/ 4319966 w 5017802"/>
                <a:gd name="connsiteY190" fmla="*/ 3781470 h 4405856"/>
                <a:gd name="connsiteX191" fmla="*/ 4358067 w 5017802"/>
                <a:gd name="connsiteY191" fmla="*/ 3776709 h 4405856"/>
                <a:gd name="connsiteX192" fmla="*/ 4364416 w 5017802"/>
                <a:gd name="connsiteY192" fmla="*/ 3743370 h 4405856"/>
                <a:gd name="connsiteX193" fmla="*/ 4426330 w 5017802"/>
                <a:gd name="connsiteY193" fmla="*/ 3752897 h 4405856"/>
                <a:gd name="connsiteX194" fmla="*/ 4459443 w 5017802"/>
                <a:gd name="connsiteY194" fmla="*/ 3768089 h 4405856"/>
                <a:gd name="connsiteX195" fmla="*/ 4425650 w 5017802"/>
                <a:gd name="connsiteY195" fmla="*/ 3809137 h 4405856"/>
                <a:gd name="connsiteX196" fmla="*/ 4464658 w 5017802"/>
                <a:gd name="connsiteY196" fmla="*/ 3916633 h 4405856"/>
                <a:gd name="connsiteX197" fmla="*/ 4517045 w 5017802"/>
                <a:gd name="connsiteY197" fmla="*/ 3947931 h 4405856"/>
                <a:gd name="connsiteX198" fmla="*/ 4568979 w 5017802"/>
                <a:gd name="connsiteY198" fmla="*/ 3905749 h 4405856"/>
                <a:gd name="connsiteX199" fmla="*/ 4654704 w 5017802"/>
                <a:gd name="connsiteY199" fmla="*/ 3857216 h 4405856"/>
                <a:gd name="connsiteX200" fmla="*/ 4637468 w 5017802"/>
                <a:gd name="connsiteY200" fmla="*/ 3768315 h 4405856"/>
                <a:gd name="connsiteX201" fmla="*/ 4714802 w 5017802"/>
                <a:gd name="connsiteY201" fmla="*/ 3635646 h 4405856"/>
                <a:gd name="connsiteX202" fmla="*/ 5007356 w 5017802"/>
                <a:gd name="connsiteY202" fmla="*/ 3302498 h 4405856"/>
                <a:gd name="connsiteX203" fmla="*/ 4925939 w 5017802"/>
                <a:gd name="connsiteY203" fmla="*/ 3293426 h 4405856"/>
                <a:gd name="connsiteX204" fmla="*/ 4930476 w 5017802"/>
                <a:gd name="connsiteY204" fmla="*/ 3201578 h 4405856"/>
                <a:gd name="connsiteX205" fmla="*/ 4881489 w 5017802"/>
                <a:gd name="connsiteY205" fmla="*/ 3176406 h 4405856"/>
                <a:gd name="connsiteX206" fmla="*/ 4797352 w 5017802"/>
                <a:gd name="connsiteY206" fmla="*/ 3207928 h 4405856"/>
                <a:gd name="connsiteX207" fmla="*/ 4760613 w 5017802"/>
                <a:gd name="connsiteY207" fmla="*/ 3171643 h 4405856"/>
                <a:gd name="connsiteX208" fmla="*/ 4805290 w 5017802"/>
                <a:gd name="connsiteY208" fmla="*/ 3148738 h 4405856"/>
                <a:gd name="connsiteX209" fmla="*/ 4676023 w 5017802"/>
                <a:gd name="connsiteY209" fmla="*/ 2935559 h 4405856"/>
                <a:gd name="connsiteX210" fmla="*/ 4690989 w 5017802"/>
                <a:gd name="connsiteY210" fmla="*/ 2905396 h 4405856"/>
                <a:gd name="connsiteX211" fmla="*/ 4667404 w 5017802"/>
                <a:gd name="connsiteY211" fmla="*/ 2789736 h 4405856"/>
                <a:gd name="connsiteX212" fmla="*/ 4508655 w 5017802"/>
                <a:gd name="connsiteY212" fmla="*/ 2778850 h 4405856"/>
                <a:gd name="connsiteX213" fmla="*/ 4475317 w 5017802"/>
                <a:gd name="connsiteY213" fmla="*/ 2827608 h 4405856"/>
                <a:gd name="connsiteX214" fmla="*/ 4386417 w 5017802"/>
                <a:gd name="connsiteY214" fmla="*/ 2842124 h 4405856"/>
                <a:gd name="connsiteX215" fmla="*/ 4392767 w 5017802"/>
                <a:gd name="connsiteY215" fmla="*/ 2820125 h 4405856"/>
                <a:gd name="connsiteX216" fmla="*/ 4339245 w 5017802"/>
                <a:gd name="connsiteY216" fmla="*/ 2804024 h 4405856"/>
                <a:gd name="connsiteX217" fmla="*/ 4314526 w 5017802"/>
                <a:gd name="connsiteY217" fmla="*/ 2638923 h 4405856"/>
                <a:gd name="connsiteX218" fmla="*/ 4034219 w 5017802"/>
                <a:gd name="connsiteY218" fmla="*/ 2572248 h 4405856"/>
                <a:gd name="connsiteX219" fmla="*/ 3897920 w 5017802"/>
                <a:gd name="connsiteY219" fmla="*/ 2615564 h 4405856"/>
                <a:gd name="connsiteX220" fmla="*/ 3765931 w 5017802"/>
                <a:gd name="connsiteY220" fmla="*/ 2608080 h 4405856"/>
                <a:gd name="connsiteX221" fmla="*/ 3633488 w 5017802"/>
                <a:gd name="connsiteY221" fmla="*/ 2497182 h 4405856"/>
                <a:gd name="connsiteX222" fmla="*/ 3420310 w 5017802"/>
                <a:gd name="connsiteY222" fmla="*/ 2193969 h 4405856"/>
                <a:gd name="connsiteX223" fmla="*/ 3021848 w 5017802"/>
                <a:gd name="connsiteY223" fmla="*/ 2054496 h 4405856"/>
                <a:gd name="connsiteX224" fmla="*/ 2785310 w 5017802"/>
                <a:gd name="connsiteY224" fmla="*/ 1741532 h 4405856"/>
                <a:gd name="connsiteX225" fmla="*/ 2819101 w 5017802"/>
                <a:gd name="connsiteY225" fmla="*/ 1716586 h 4405856"/>
                <a:gd name="connsiteX226" fmla="*/ 2878745 w 5017802"/>
                <a:gd name="connsiteY226" fmla="*/ 1799589 h 4405856"/>
                <a:gd name="connsiteX227" fmla="*/ 2898929 w 5017802"/>
                <a:gd name="connsiteY227" fmla="*/ 1782126 h 4405856"/>
                <a:gd name="connsiteX228" fmla="*/ 2942019 w 5017802"/>
                <a:gd name="connsiteY228" fmla="*/ 1812970 h 4405856"/>
                <a:gd name="connsiteX229" fmla="*/ 3030692 w 5017802"/>
                <a:gd name="connsiteY229" fmla="*/ 1759221 h 4405856"/>
                <a:gd name="connsiteX230" fmla="*/ 3046794 w 5017802"/>
                <a:gd name="connsiteY230" fmla="*/ 1738811 h 4405856"/>
                <a:gd name="connsiteX231" fmla="*/ 3105077 w 5017802"/>
                <a:gd name="connsiteY231" fmla="*/ 1739037 h 4405856"/>
                <a:gd name="connsiteX232" fmla="*/ 3121180 w 5017802"/>
                <a:gd name="connsiteY232" fmla="*/ 1705927 h 4405856"/>
                <a:gd name="connsiteX233" fmla="*/ 3102356 w 5017802"/>
                <a:gd name="connsiteY233" fmla="*/ 1680300 h 4405856"/>
                <a:gd name="connsiteX234" fmla="*/ 3035228 w 5017802"/>
                <a:gd name="connsiteY234" fmla="*/ 1700257 h 4405856"/>
                <a:gd name="connsiteX235" fmla="*/ 3013456 w 5017802"/>
                <a:gd name="connsiteY235" fmla="*/ 1646736 h 4405856"/>
                <a:gd name="connsiteX236" fmla="*/ 3034774 w 5017802"/>
                <a:gd name="connsiteY236" fmla="*/ 1617026 h 4405856"/>
                <a:gd name="connsiteX237" fmla="*/ 2978304 w 5017802"/>
                <a:gd name="connsiteY237" fmla="*/ 1513612 h 4405856"/>
                <a:gd name="connsiteX238" fmla="*/ 2929773 w 5017802"/>
                <a:gd name="connsiteY238" fmla="*/ 1552393 h 4405856"/>
                <a:gd name="connsiteX239" fmla="*/ 2840418 w 5017802"/>
                <a:gd name="connsiteY239" fmla="*/ 1497737 h 4405856"/>
                <a:gd name="connsiteX240" fmla="*/ 2892352 w 5017802"/>
                <a:gd name="connsiteY240" fmla="*/ 1405208 h 4405856"/>
                <a:gd name="connsiteX241" fmla="*/ 2849490 w 5017802"/>
                <a:gd name="connsiteY241" fmla="*/ 1284105 h 4405856"/>
                <a:gd name="connsiteX242" fmla="*/ 2864231 w 5017802"/>
                <a:gd name="connsiteY242" fmla="*/ 1160053 h 4405856"/>
                <a:gd name="connsiteX243" fmla="*/ 2959481 w 5017802"/>
                <a:gd name="connsiteY243" fmla="*/ 1086348 h 4405856"/>
                <a:gd name="connsiteX244" fmla="*/ 3064710 w 5017802"/>
                <a:gd name="connsiteY244" fmla="*/ 1063896 h 4405856"/>
                <a:gd name="connsiteX245" fmla="*/ 3001663 w 5017802"/>
                <a:gd name="connsiteY245" fmla="*/ 974089 h 4405856"/>
                <a:gd name="connsiteX246" fmla="*/ 2984427 w 5017802"/>
                <a:gd name="connsiteY246" fmla="*/ 1018766 h 4405856"/>
                <a:gd name="connsiteX247" fmla="*/ 2941112 w 5017802"/>
                <a:gd name="connsiteY247" fmla="*/ 971595 h 4405856"/>
                <a:gd name="connsiteX248" fmla="*/ 2962430 w 5017802"/>
                <a:gd name="connsiteY248" fmla="*/ 886323 h 4405856"/>
                <a:gd name="connsiteX249" fmla="*/ 3035454 w 5017802"/>
                <a:gd name="connsiteY249" fmla="*/ 789032 h 4405856"/>
                <a:gd name="connsiteX250" fmla="*/ 3018445 w 5017802"/>
                <a:gd name="connsiteY250" fmla="*/ 682443 h 4405856"/>
                <a:gd name="connsiteX251" fmla="*/ 2847223 w 5017802"/>
                <a:gd name="connsiteY251" fmla="*/ 692194 h 4405856"/>
                <a:gd name="connsiteX252" fmla="*/ 2827945 w 5017802"/>
                <a:gd name="connsiteY252" fmla="*/ 734831 h 4405856"/>
                <a:gd name="connsiteX253" fmla="*/ 2795742 w 5017802"/>
                <a:gd name="connsiteY253" fmla="*/ 667248 h 4405856"/>
                <a:gd name="connsiteX254" fmla="*/ 2766032 w 5017802"/>
                <a:gd name="connsiteY254" fmla="*/ 707616 h 4405856"/>
                <a:gd name="connsiteX255" fmla="*/ 2580523 w 5017802"/>
                <a:gd name="connsiteY255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946985 w 5017802"/>
                <a:gd name="connsiteY105" fmla="*/ 2644139 h 4405856"/>
                <a:gd name="connsiteX106" fmla="*/ 544894 w 5017802"/>
                <a:gd name="connsiteY106" fmla="*/ 2813095 h 4405856"/>
                <a:gd name="connsiteX107" fmla="*/ 990527 w 5017802"/>
                <a:gd name="connsiteY107" fmla="*/ 2738482 h 4405856"/>
                <a:gd name="connsiteX108" fmla="*/ 997785 w 5017802"/>
                <a:gd name="connsiteY108" fmla="*/ 2767511 h 4405856"/>
                <a:gd name="connsiteX109" fmla="*/ 1034070 w 5017802"/>
                <a:gd name="connsiteY109" fmla="*/ 2818311 h 4405856"/>
                <a:gd name="connsiteX110" fmla="*/ 1055842 w 5017802"/>
                <a:gd name="connsiteY110" fmla="*/ 2876368 h 4405856"/>
                <a:gd name="connsiteX111" fmla="*/ 1077613 w 5017802"/>
                <a:gd name="connsiteY111" fmla="*/ 2898139 h 4405856"/>
                <a:gd name="connsiteX112" fmla="*/ 1113899 w 5017802"/>
                <a:gd name="connsiteY112" fmla="*/ 2970711 h 4405856"/>
                <a:gd name="connsiteX113" fmla="*/ 1150185 w 5017802"/>
                <a:gd name="connsiteY113" fmla="*/ 3021511 h 4405856"/>
                <a:gd name="connsiteX114" fmla="*/ 1157442 w 5017802"/>
                <a:gd name="connsiteY114" fmla="*/ 3043282 h 4405856"/>
                <a:gd name="connsiteX115" fmla="*/ 1208242 w 5017802"/>
                <a:gd name="connsiteY115" fmla="*/ 3108596 h 4405856"/>
                <a:gd name="connsiteX116" fmla="*/ 1237270 w 5017802"/>
                <a:gd name="connsiteY116" fmla="*/ 3173911 h 4405856"/>
                <a:gd name="connsiteX117" fmla="*/ 1259042 w 5017802"/>
                <a:gd name="connsiteY117" fmla="*/ 3202939 h 4405856"/>
                <a:gd name="connsiteX118" fmla="*/ 1273556 w 5017802"/>
                <a:gd name="connsiteY118" fmla="*/ 3260996 h 4405856"/>
                <a:gd name="connsiteX119" fmla="*/ 1280813 w 5017802"/>
                <a:gd name="connsiteY119" fmla="*/ 3282768 h 4405856"/>
                <a:gd name="connsiteX120" fmla="*/ 1288070 w 5017802"/>
                <a:gd name="connsiteY120" fmla="*/ 3311796 h 4405856"/>
                <a:gd name="connsiteX121" fmla="*/ 1295327 w 5017802"/>
                <a:gd name="connsiteY121" fmla="*/ 3377111 h 4405856"/>
                <a:gd name="connsiteX122" fmla="*/ 1317099 w 5017802"/>
                <a:gd name="connsiteY122" fmla="*/ 3435168 h 4405856"/>
                <a:gd name="connsiteX123" fmla="*/ 1346127 w 5017802"/>
                <a:gd name="connsiteY123" fmla="*/ 3478711 h 4405856"/>
                <a:gd name="connsiteX124" fmla="*/ 1375156 w 5017802"/>
                <a:gd name="connsiteY124" fmla="*/ 3529511 h 4405856"/>
                <a:gd name="connsiteX125" fmla="*/ 1404185 w 5017802"/>
                <a:gd name="connsiteY125" fmla="*/ 3551282 h 4405856"/>
                <a:gd name="connsiteX126" fmla="*/ 1447727 w 5017802"/>
                <a:gd name="connsiteY126" fmla="*/ 3594825 h 4405856"/>
                <a:gd name="connsiteX127" fmla="*/ 1476756 w 5017802"/>
                <a:gd name="connsiteY127" fmla="*/ 3616596 h 4405856"/>
                <a:gd name="connsiteX128" fmla="*/ 1513042 w 5017802"/>
                <a:gd name="connsiteY128" fmla="*/ 3660139 h 4405856"/>
                <a:gd name="connsiteX129" fmla="*/ 1542070 w 5017802"/>
                <a:gd name="connsiteY129" fmla="*/ 3681911 h 4405856"/>
                <a:gd name="connsiteX130" fmla="*/ 1614642 w 5017802"/>
                <a:gd name="connsiteY130" fmla="*/ 3747225 h 4405856"/>
                <a:gd name="connsiteX131" fmla="*/ 1650927 w 5017802"/>
                <a:gd name="connsiteY131" fmla="*/ 3790768 h 4405856"/>
                <a:gd name="connsiteX132" fmla="*/ 1672699 w 5017802"/>
                <a:gd name="connsiteY132" fmla="*/ 3805282 h 4405856"/>
                <a:gd name="connsiteX133" fmla="*/ 1708985 w 5017802"/>
                <a:gd name="connsiteY133" fmla="*/ 3848825 h 4405856"/>
                <a:gd name="connsiteX134" fmla="*/ 1738013 w 5017802"/>
                <a:gd name="connsiteY134" fmla="*/ 3870596 h 4405856"/>
                <a:gd name="connsiteX135" fmla="*/ 1832356 w 5017802"/>
                <a:gd name="connsiteY135" fmla="*/ 3914139 h 4405856"/>
                <a:gd name="connsiteX136" fmla="*/ 2282299 w 5017802"/>
                <a:gd name="connsiteY136" fmla="*/ 3899625 h 4405856"/>
                <a:gd name="connsiteX137" fmla="*/ 2333099 w 5017802"/>
                <a:gd name="connsiteY137" fmla="*/ 3885111 h 4405856"/>
                <a:gd name="connsiteX138" fmla="*/ 2420185 w 5017802"/>
                <a:gd name="connsiteY138" fmla="*/ 3877853 h 4405856"/>
                <a:gd name="connsiteX139" fmla="*/ 2500013 w 5017802"/>
                <a:gd name="connsiteY139" fmla="*/ 3863339 h 4405856"/>
                <a:gd name="connsiteX140" fmla="*/ 2558070 w 5017802"/>
                <a:gd name="connsiteY140" fmla="*/ 3856082 h 4405856"/>
                <a:gd name="connsiteX141" fmla="*/ 2587099 w 5017802"/>
                <a:gd name="connsiteY141" fmla="*/ 3841568 h 4405856"/>
                <a:gd name="connsiteX142" fmla="*/ 2652413 w 5017802"/>
                <a:gd name="connsiteY142" fmla="*/ 3819796 h 4405856"/>
                <a:gd name="connsiteX143" fmla="*/ 2688699 w 5017802"/>
                <a:gd name="connsiteY143" fmla="*/ 3805282 h 4405856"/>
                <a:gd name="connsiteX144" fmla="*/ 2790299 w 5017802"/>
                <a:gd name="connsiteY144" fmla="*/ 3790768 h 4405856"/>
                <a:gd name="connsiteX145" fmla="*/ 2819327 w 5017802"/>
                <a:gd name="connsiteY145" fmla="*/ 3783511 h 4405856"/>
                <a:gd name="connsiteX146" fmla="*/ 3439813 w 5017802"/>
                <a:gd name="connsiteY146" fmla="*/ 4130265 h 4405856"/>
                <a:gd name="connsiteX147" fmla="*/ 3526217 w 5017802"/>
                <a:gd name="connsiteY147" fmla="*/ 4316455 h 4405856"/>
                <a:gd name="connsiteX148" fmla="*/ 3586542 w 5017802"/>
                <a:gd name="connsiteY148" fmla="*/ 4375193 h 4405856"/>
                <a:gd name="connsiteX149" fmla="*/ 3597654 w 5017802"/>
                <a:gd name="connsiteY149" fmla="*/ 4345030 h 4405856"/>
                <a:gd name="connsiteX150" fmla="*/ 3643692 w 5017802"/>
                <a:gd name="connsiteY150" fmla="*/ 4318042 h 4405856"/>
                <a:gd name="connsiteX151" fmla="*/ 3694492 w 5017802"/>
                <a:gd name="connsiteY151" fmla="*/ 4391068 h 4405856"/>
                <a:gd name="connsiteX152" fmla="*/ 3743705 w 5017802"/>
                <a:gd name="connsiteY152" fmla="*/ 4394243 h 4405856"/>
                <a:gd name="connsiteX153" fmla="*/ 3699254 w 5017802"/>
                <a:gd name="connsiteY153" fmla="*/ 4300581 h 4405856"/>
                <a:gd name="connsiteX154" fmla="*/ 3656392 w 5017802"/>
                <a:gd name="connsiteY154" fmla="*/ 4232318 h 4405856"/>
                <a:gd name="connsiteX155" fmla="*/ 3699255 w 5017802"/>
                <a:gd name="connsiteY155" fmla="*/ 4216442 h 4405856"/>
                <a:gd name="connsiteX156" fmla="*/ 3680204 w 5017802"/>
                <a:gd name="connsiteY156" fmla="*/ 4175168 h 4405856"/>
                <a:gd name="connsiteX157" fmla="*/ 3732592 w 5017802"/>
                <a:gd name="connsiteY157" fmla="*/ 4184693 h 4405856"/>
                <a:gd name="connsiteX158" fmla="*/ 3711955 w 5017802"/>
                <a:gd name="connsiteY158" fmla="*/ 4151355 h 4405856"/>
                <a:gd name="connsiteX159" fmla="*/ 3733274 w 5017802"/>
                <a:gd name="connsiteY159" fmla="*/ 4134801 h 4405856"/>
                <a:gd name="connsiteX160" fmla="*/ 3854377 w 5017802"/>
                <a:gd name="connsiteY160" fmla="*/ 4220074 h 4405856"/>
                <a:gd name="connsiteX161" fmla="*/ 3889754 w 5017802"/>
                <a:gd name="connsiteY161" fmla="*/ 4206917 h 4405856"/>
                <a:gd name="connsiteX162" fmla="*/ 3942141 w 5017802"/>
                <a:gd name="connsiteY162" fmla="*/ 4272006 h 4405856"/>
                <a:gd name="connsiteX163" fmla="*/ 3962779 w 5017802"/>
                <a:gd name="connsiteY163" fmla="*/ 4330743 h 4405856"/>
                <a:gd name="connsiteX164" fmla="*/ 4070729 w 5017802"/>
                <a:gd name="connsiteY164" fmla="*/ 4349792 h 4405856"/>
                <a:gd name="connsiteX165" fmla="*/ 4010405 w 5017802"/>
                <a:gd name="connsiteY165" fmla="*/ 4283117 h 4405856"/>
                <a:gd name="connsiteX166" fmla="*/ 4007229 w 5017802"/>
                <a:gd name="connsiteY166" fmla="*/ 4214855 h 4405856"/>
                <a:gd name="connsiteX167" fmla="*/ 4061204 w 5017802"/>
                <a:gd name="connsiteY167" fmla="*/ 4270418 h 4405856"/>
                <a:gd name="connsiteX168" fmla="*/ 4110417 w 5017802"/>
                <a:gd name="connsiteY168" fmla="*/ 4275180 h 4405856"/>
                <a:gd name="connsiteX169" fmla="*/ 4104067 w 5017802"/>
                <a:gd name="connsiteY169" fmla="*/ 4225968 h 4405856"/>
                <a:gd name="connsiteX170" fmla="*/ 4164392 w 5017802"/>
                <a:gd name="connsiteY170" fmla="*/ 4230730 h 4405856"/>
                <a:gd name="connsiteX171" fmla="*/ 4226304 w 5017802"/>
                <a:gd name="connsiteY171" fmla="*/ 4273592 h 4405856"/>
                <a:gd name="connsiteX172" fmla="*/ 4258054 w 5017802"/>
                <a:gd name="connsiteY172" fmla="*/ 4260893 h 4405856"/>
                <a:gd name="connsiteX173" fmla="*/ 4251705 w 5017802"/>
                <a:gd name="connsiteY173" fmla="*/ 4225968 h 4405856"/>
                <a:gd name="connsiteX174" fmla="*/ 4292980 w 5017802"/>
                <a:gd name="connsiteY174" fmla="*/ 4202156 h 4405856"/>
                <a:gd name="connsiteX175" fmla="*/ 4377117 w 5017802"/>
                <a:gd name="connsiteY175" fmla="*/ 4259306 h 4405856"/>
                <a:gd name="connsiteX176" fmla="*/ 4394580 w 5017802"/>
                <a:gd name="connsiteY176" fmla="*/ 4157708 h 4405856"/>
                <a:gd name="connsiteX177" fmla="*/ 4369180 w 5017802"/>
                <a:gd name="connsiteY177" fmla="*/ 4135482 h 4405856"/>
                <a:gd name="connsiteX178" fmla="*/ 4296154 w 5017802"/>
                <a:gd name="connsiteY178" fmla="*/ 4092619 h 4405856"/>
                <a:gd name="connsiteX179" fmla="*/ 4318379 w 5017802"/>
                <a:gd name="connsiteY179" fmla="*/ 4067220 h 4405856"/>
                <a:gd name="connsiteX180" fmla="*/ 4339017 w 5017802"/>
                <a:gd name="connsiteY180" fmla="*/ 4044994 h 4405856"/>
                <a:gd name="connsiteX181" fmla="*/ 4392992 w 5017802"/>
                <a:gd name="connsiteY181" fmla="*/ 4076745 h 4405856"/>
                <a:gd name="connsiteX182" fmla="*/ 4399342 w 5017802"/>
                <a:gd name="connsiteY182" fmla="*/ 4032295 h 4405856"/>
                <a:gd name="connsiteX183" fmla="*/ 4343779 w 5017802"/>
                <a:gd name="connsiteY183" fmla="*/ 4008482 h 4405856"/>
                <a:gd name="connsiteX184" fmla="*/ 4342192 w 5017802"/>
                <a:gd name="connsiteY184" fmla="*/ 3998958 h 4405856"/>
                <a:gd name="connsiteX185" fmla="*/ 4329491 w 5017802"/>
                <a:gd name="connsiteY185" fmla="*/ 3960859 h 4405856"/>
                <a:gd name="connsiteX186" fmla="*/ 4335841 w 5017802"/>
                <a:gd name="connsiteY186" fmla="*/ 3913233 h 4405856"/>
                <a:gd name="connsiteX187" fmla="*/ 4346954 w 5017802"/>
                <a:gd name="connsiteY187" fmla="*/ 3857670 h 4405856"/>
                <a:gd name="connsiteX188" fmla="*/ 4308854 w 5017802"/>
                <a:gd name="connsiteY188" fmla="*/ 3827508 h 4405856"/>
                <a:gd name="connsiteX189" fmla="*/ 4342191 w 5017802"/>
                <a:gd name="connsiteY189" fmla="*/ 3817983 h 4405856"/>
                <a:gd name="connsiteX190" fmla="*/ 4319966 w 5017802"/>
                <a:gd name="connsiteY190" fmla="*/ 3781470 h 4405856"/>
                <a:gd name="connsiteX191" fmla="*/ 4358067 w 5017802"/>
                <a:gd name="connsiteY191" fmla="*/ 3776709 h 4405856"/>
                <a:gd name="connsiteX192" fmla="*/ 4364416 w 5017802"/>
                <a:gd name="connsiteY192" fmla="*/ 3743370 h 4405856"/>
                <a:gd name="connsiteX193" fmla="*/ 4426330 w 5017802"/>
                <a:gd name="connsiteY193" fmla="*/ 3752897 h 4405856"/>
                <a:gd name="connsiteX194" fmla="*/ 4459443 w 5017802"/>
                <a:gd name="connsiteY194" fmla="*/ 3768089 h 4405856"/>
                <a:gd name="connsiteX195" fmla="*/ 4425650 w 5017802"/>
                <a:gd name="connsiteY195" fmla="*/ 3809137 h 4405856"/>
                <a:gd name="connsiteX196" fmla="*/ 4464658 w 5017802"/>
                <a:gd name="connsiteY196" fmla="*/ 3916633 h 4405856"/>
                <a:gd name="connsiteX197" fmla="*/ 4517045 w 5017802"/>
                <a:gd name="connsiteY197" fmla="*/ 3947931 h 4405856"/>
                <a:gd name="connsiteX198" fmla="*/ 4568979 w 5017802"/>
                <a:gd name="connsiteY198" fmla="*/ 3905749 h 4405856"/>
                <a:gd name="connsiteX199" fmla="*/ 4654704 w 5017802"/>
                <a:gd name="connsiteY199" fmla="*/ 3857216 h 4405856"/>
                <a:gd name="connsiteX200" fmla="*/ 4637468 w 5017802"/>
                <a:gd name="connsiteY200" fmla="*/ 3768315 h 4405856"/>
                <a:gd name="connsiteX201" fmla="*/ 4714802 w 5017802"/>
                <a:gd name="connsiteY201" fmla="*/ 3635646 h 4405856"/>
                <a:gd name="connsiteX202" fmla="*/ 5007356 w 5017802"/>
                <a:gd name="connsiteY202" fmla="*/ 3302498 h 4405856"/>
                <a:gd name="connsiteX203" fmla="*/ 4925939 w 5017802"/>
                <a:gd name="connsiteY203" fmla="*/ 3293426 h 4405856"/>
                <a:gd name="connsiteX204" fmla="*/ 4930476 w 5017802"/>
                <a:gd name="connsiteY204" fmla="*/ 3201578 h 4405856"/>
                <a:gd name="connsiteX205" fmla="*/ 4881489 w 5017802"/>
                <a:gd name="connsiteY205" fmla="*/ 3176406 h 4405856"/>
                <a:gd name="connsiteX206" fmla="*/ 4797352 w 5017802"/>
                <a:gd name="connsiteY206" fmla="*/ 3207928 h 4405856"/>
                <a:gd name="connsiteX207" fmla="*/ 4760613 w 5017802"/>
                <a:gd name="connsiteY207" fmla="*/ 3171643 h 4405856"/>
                <a:gd name="connsiteX208" fmla="*/ 4805290 w 5017802"/>
                <a:gd name="connsiteY208" fmla="*/ 3148738 h 4405856"/>
                <a:gd name="connsiteX209" fmla="*/ 4676023 w 5017802"/>
                <a:gd name="connsiteY209" fmla="*/ 2935559 h 4405856"/>
                <a:gd name="connsiteX210" fmla="*/ 4690989 w 5017802"/>
                <a:gd name="connsiteY210" fmla="*/ 2905396 h 4405856"/>
                <a:gd name="connsiteX211" fmla="*/ 4667404 w 5017802"/>
                <a:gd name="connsiteY211" fmla="*/ 2789736 h 4405856"/>
                <a:gd name="connsiteX212" fmla="*/ 4508655 w 5017802"/>
                <a:gd name="connsiteY212" fmla="*/ 2778850 h 4405856"/>
                <a:gd name="connsiteX213" fmla="*/ 4475317 w 5017802"/>
                <a:gd name="connsiteY213" fmla="*/ 2827608 h 4405856"/>
                <a:gd name="connsiteX214" fmla="*/ 4386417 w 5017802"/>
                <a:gd name="connsiteY214" fmla="*/ 2842124 h 4405856"/>
                <a:gd name="connsiteX215" fmla="*/ 4392767 w 5017802"/>
                <a:gd name="connsiteY215" fmla="*/ 2820125 h 4405856"/>
                <a:gd name="connsiteX216" fmla="*/ 4339245 w 5017802"/>
                <a:gd name="connsiteY216" fmla="*/ 2804024 h 4405856"/>
                <a:gd name="connsiteX217" fmla="*/ 4314526 w 5017802"/>
                <a:gd name="connsiteY217" fmla="*/ 2638923 h 4405856"/>
                <a:gd name="connsiteX218" fmla="*/ 4034219 w 5017802"/>
                <a:gd name="connsiteY218" fmla="*/ 2572248 h 4405856"/>
                <a:gd name="connsiteX219" fmla="*/ 3897920 w 5017802"/>
                <a:gd name="connsiteY219" fmla="*/ 2615564 h 4405856"/>
                <a:gd name="connsiteX220" fmla="*/ 3765931 w 5017802"/>
                <a:gd name="connsiteY220" fmla="*/ 2608080 h 4405856"/>
                <a:gd name="connsiteX221" fmla="*/ 3633488 w 5017802"/>
                <a:gd name="connsiteY221" fmla="*/ 2497182 h 4405856"/>
                <a:gd name="connsiteX222" fmla="*/ 3420310 w 5017802"/>
                <a:gd name="connsiteY222" fmla="*/ 2193969 h 4405856"/>
                <a:gd name="connsiteX223" fmla="*/ 3021848 w 5017802"/>
                <a:gd name="connsiteY223" fmla="*/ 2054496 h 4405856"/>
                <a:gd name="connsiteX224" fmla="*/ 2785310 w 5017802"/>
                <a:gd name="connsiteY224" fmla="*/ 1741532 h 4405856"/>
                <a:gd name="connsiteX225" fmla="*/ 2819101 w 5017802"/>
                <a:gd name="connsiteY225" fmla="*/ 1716586 h 4405856"/>
                <a:gd name="connsiteX226" fmla="*/ 2878745 w 5017802"/>
                <a:gd name="connsiteY226" fmla="*/ 1799589 h 4405856"/>
                <a:gd name="connsiteX227" fmla="*/ 2898929 w 5017802"/>
                <a:gd name="connsiteY227" fmla="*/ 1782126 h 4405856"/>
                <a:gd name="connsiteX228" fmla="*/ 2942019 w 5017802"/>
                <a:gd name="connsiteY228" fmla="*/ 1812970 h 4405856"/>
                <a:gd name="connsiteX229" fmla="*/ 3030692 w 5017802"/>
                <a:gd name="connsiteY229" fmla="*/ 1759221 h 4405856"/>
                <a:gd name="connsiteX230" fmla="*/ 3046794 w 5017802"/>
                <a:gd name="connsiteY230" fmla="*/ 1738811 h 4405856"/>
                <a:gd name="connsiteX231" fmla="*/ 3105077 w 5017802"/>
                <a:gd name="connsiteY231" fmla="*/ 1739037 h 4405856"/>
                <a:gd name="connsiteX232" fmla="*/ 3121180 w 5017802"/>
                <a:gd name="connsiteY232" fmla="*/ 1705927 h 4405856"/>
                <a:gd name="connsiteX233" fmla="*/ 3102356 w 5017802"/>
                <a:gd name="connsiteY233" fmla="*/ 1680300 h 4405856"/>
                <a:gd name="connsiteX234" fmla="*/ 3035228 w 5017802"/>
                <a:gd name="connsiteY234" fmla="*/ 1700257 h 4405856"/>
                <a:gd name="connsiteX235" fmla="*/ 3013456 w 5017802"/>
                <a:gd name="connsiteY235" fmla="*/ 1646736 h 4405856"/>
                <a:gd name="connsiteX236" fmla="*/ 3034774 w 5017802"/>
                <a:gd name="connsiteY236" fmla="*/ 1617026 h 4405856"/>
                <a:gd name="connsiteX237" fmla="*/ 2978304 w 5017802"/>
                <a:gd name="connsiteY237" fmla="*/ 1513612 h 4405856"/>
                <a:gd name="connsiteX238" fmla="*/ 2929773 w 5017802"/>
                <a:gd name="connsiteY238" fmla="*/ 1552393 h 4405856"/>
                <a:gd name="connsiteX239" fmla="*/ 2840418 w 5017802"/>
                <a:gd name="connsiteY239" fmla="*/ 1497737 h 4405856"/>
                <a:gd name="connsiteX240" fmla="*/ 2892352 w 5017802"/>
                <a:gd name="connsiteY240" fmla="*/ 1405208 h 4405856"/>
                <a:gd name="connsiteX241" fmla="*/ 2849490 w 5017802"/>
                <a:gd name="connsiteY241" fmla="*/ 1284105 h 4405856"/>
                <a:gd name="connsiteX242" fmla="*/ 2864231 w 5017802"/>
                <a:gd name="connsiteY242" fmla="*/ 1160053 h 4405856"/>
                <a:gd name="connsiteX243" fmla="*/ 2959481 w 5017802"/>
                <a:gd name="connsiteY243" fmla="*/ 1086348 h 4405856"/>
                <a:gd name="connsiteX244" fmla="*/ 3064710 w 5017802"/>
                <a:gd name="connsiteY244" fmla="*/ 1063896 h 4405856"/>
                <a:gd name="connsiteX245" fmla="*/ 3001663 w 5017802"/>
                <a:gd name="connsiteY245" fmla="*/ 974089 h 4405856"/>
                <a:gd name="connsiteX246" fmla="*/ 2984427 w 5017802"/>
                <a:gd name="connsiteY246" fmla="*/ 1018766 h 4405856"/>
                <a:gd name="connsiteX247" fmla="*/ 2941112 w 5017802"/>
                <a:gd name="connsiteY247" fmla="*/ 971595 h 4405856"/>
                <a:gd name="connsiteX248" fmla="*/ 2962430 w 5017802"/>
                <a:gd name="connsiteY248" fmla="*/ 886323 h 4405856"/>
                <a:gd name="connsiteX249" fmla="*/ 3035454 w 5017802"/>
                <a:gd name="connsiteY249" fmla="*/ 789032 h 4405856"/>
                <a:gd name="connsiteX250" fmla="*/ 3018445 w 5017802"/>
                <a:gd name="connsiteY250" fmla="*/ 682443 h 4405856"/>
                <a:gd name="connsiteX251" fmla="*/ 2847223 w 5017802"/>
                <a:gd name="connsiteY251" fmla="*/ 692194 h 4405856"/>
                <a:gd name="connsiteX252" fmla="*/ 2827945 w 5017802"/>
                <a:gd name="connsiteY252" fmla="*/ 734831 h 4405856"/>
                <a:gd name="connsiteX253" fmla="*/ 2795742 w 5017802"/>
                <a:gd name="connsiteY253" fmla="*/ 667248 h 4405856"/>
                <a:gd name="connsiteX254" fmla="*/ 2766032 w 5017802"/>
                <a:gd name="connsiteY254" fmla="*/ 707616 h 4405856"/>
                <a:gd name="connsiteX255" fmla="*/ 2580523 w 5017802"/>
                <a:gd name="connsiteY255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990527 w 5017802"/>
                <a:gd name="connsiteY107" fmla="*/ 2738482 h 4405856"/>
                <a:gd name="connsiteX108" fmla="*/ 997785 w 5017802"/>
                <a:gd name="connsiteY108" fmla="*/ 2767511 h 4405856"/>
                <a:gd name="connsiteX109" fmla="*/ 1034070 w 5017802"/>
                <a:gd name="connsiteY109" fmla="*/ 2818311 h 4405856"/>
                <a:gd name="connsiteX110" fmla="*/ 1055842 w 5017802"/>
                <a:gd name="connsiteY110" fmla="*/ 2876368 h 4405856"/>
                <a:gd name="connsiteX111" fmla="*/ 1077613 w 5017802"/>
                <a:gd name="connsiteY111" fmla="*/ 2898139 h 4405856"/>
                <a:gd name="connsiteX112" fmla="*/ 1113899 w 5017802"/>
                <a:gd name="connsiteY112" fmla="*/ 2970711 h 4405856"/>
                <a:gd name="connsiteX113" fmla="*/ 1150185 w 5017802"/>
                <a:gd name="connsiteY113" fmla="*/ 3021511 h 4405856"/>
                <a:gd name="connsiteX114" fmla="*/ 1157442 w 5017802"/>
                <a:gd name="connsiteY114" fmla="*/ 3043282 h 4405856"/>
                <a:gd name="connsiteX115" fmla="*/ 1208242 w 5017802"/>
                <a:gd name="connsiteY115" fmla="*/ 3108596 h 4405856"/>
                <a:gd name="connsiteX116" fmla="*/ 1237270 w 5017802"/>
                <a:gd name="connsiteY116" fmla="*/ 3173911 h 4405856"/>
                <a:gd name="connsiteX117" fmla="*/ 1259042 w 5017802"/>
                <a:gd name="connsiteY117" fmla="*/ 3202939 h 4405856"/>
                <a:gd name="connsiteX118" fmla="*/ 1273556 w 5017802"/>
                <a:gd name="connsiteY118" fmla="*/ 3260996 h 4405856"/>
                <a:gd name="connsiteX119" fmla="*/ 1280813 w 5017802"/>
                <a:gd name="connsiteY119" fmla="*/ 3282768 h 4405856"/>
                <a:gd name="connsiteX120" fmla="*/ 1288070 w 5017802"/>
                <a:gd name="connsiteY120" fmla="*/ 3311796 h 4405856"/>
                <a:gd name="connsiteX121" fmla="*/ 1295327 w 5017802"/>
                <a:gd name="connsiteY121" fmla="*/ 3377111 h 4405856"/>
                <a:gd name="connsiteX122" fmla="*/ 1317099 w 5017802"/>
                <a:gd name="connsiteY122" fmla="*/ 3435168 h 4405856"/>
                <a:gd name="connsiteX123" fmla="*/ 1346127 w 5017802"/>
                <a:gd name="connsiteY123" fmla="*/ 3478711 h 4405856"/>
                <a:gd name="connsiteX124" fmla="*/ 1375156 w 5017802"/>
                <a:gd name="connsiteY124" fmla="*/ 3529511 h 4405856"/>
                <a:gd name="connsiteX125" fmla="*/ 1404185 w 5017802"/>
                <a:gd name="connsiteY125" fmla="*/ 3551282 h 4405856"/>
                <a:gd name="connsiteX126" fmla="*/ 1447727 w 5017802"/>
                <a:gd name="connsiteY126" fmla="*/ 3594825 h 4405856"/>
                <a:gd name="connsiteX127" fmla="*/ 1476756 w 5017802"/>
                <a:gd name="connsiteY127" fmla="*/ 3616596 h 4405856"/>
                <a:gd name="connsiteX128" fmla="*/ 1513042 w 5017802"/>
                <a:gd name="connsiteY128" fmla="*/ 3660139 h 4405856"/>
                <a:gd name="connsiteX129" fmla="*/ 1542070 w 5017802"/>
                <a:gd name="connsiteY129" fmla="*/ 3681911 h 4405856"/>
                <a:gd name="connsiteX130" fmla="*/ 1614642 w 5017802"/>
                <a:gd name="connsiteY130" fmla="*/ 3747225 h 4405856"/>
                <a:gd name="connsiteX131" fmla="*/ 1650927 w 5017802"/>
                <a:gd name="connsiteY131" fmla="*/ 3790768 h 4405856"/>
                <a:gd name="connsiteX132" fmla="*/ 1672699 w 5017802"/>
                <a:gd name="connsiteY132" fmla="*/ 3805282 h 4405856"/>
                <a:gd name="connsiteX133" fmla="*/ 1708985 w 5017802"/>
                <a:gd name="connsiteY133" fmla="*/ 3848825 h 4405856"/>
                <a:gd name="connsiteX134" fmla="*/ 1738013 w 5017802"/>
                <a:gd name="connsiteY134" fmla="*/ 3870596 h 4405856"/>
                <a:gd name="connsiteX135" fmla="*/ 1832356 w 5017802"/>
                <a:gd name="connsiteY135" fmla="*/ 3914139 h 4405856"/>
                <a:gd name="connsiteX136" fmla="*/ 2282299 w 5017802"/>
                <a:gd name="connsiteY136" fmla="*/ 3899625 h 4405856"/>
                <a:gd name="connsiteX137" fmla="*/ 2333099 w 5017802"/>
                <a:gd name="connsiteY137" fmla="*/ 3885111 h 4405856"/>
                <a:gd name="connsiteX138" fmla="*/ 2420185 w 5017802"/>
                <a:gd name="connsiteY138" fmla="*/ 3877853 h 4405856"/>
                <a:gd name="connsiteX139" fmla="*/ 2500013 w 5017802"/>
                <a:gd name="connsiteY139" fmla="*/ 3863339 h 4405856"/>
                <a:gd name="connsiteX140" fmla="*/ 2558070 w 5017802"/>
                <a:gd name="connsiteY140" fmla="*/ 3856082 h 4405856"/>
                <a:gd name="connsiteX141" fmla="*/ 2587099 w 5017802"/>
                <a:gd name="connsiteY141" fmla="*/ 3841568 h 4405856"/>
                <a:gd name="connsiteX142" fmla="*/ 2652413 w 5017802"/>
                <a:gd name="connsiteY142" fmla="*/ 3819796 h 4405856"/>
                <a:gd name="connsiteX143" fmla="*/ 2688699 w 5017802"/>
                <a:gd name="connsiteY143" fmla="*/ 3805282 h 4405856"/>
                <a:gd name="connsiteX144" fmla="*/ 2790299 w 5017802"/>
                <a:gd name="connsiteY144" fmla="*/ 3790768 h 4405856"/>
                <a:gd name="connsiteX145" fmla="*/ 2819327 w 5017802"/>
                <a:gd name="connsiteY145" fmla="*/ 3783511 h 4405856"/>
                <a:gd name="connsiteX146" fmla="*/ 3439813 w 5017802"/>
                <a:gd name="connsiteY146" fmla="*/ 4130265 h 4405856"/>
                <a:gd name="connsiteX147" fmla="*/ 3526217 w 5017802"/>
                <a:gd name="connsiteY147" fmla="*/ 4316455 h 4405856"/>
                <a:gd name="connsiteX148" fmla="*/ 3586542 w 5017802"/>
                <a:gd name="connsiteY148" fmla="*/ 4375193 h 4405856"/>
                <a:gd name="connsiteX149" fmla="*/ 3597654 w 5017802"/>
                <a:gd name="connsiteY149" fmla="*/ 4345030 h 4405856"/>
                <a:gd name="connsiteX150" fmla="*/ 3643692 w 5017802"/>
                <a:gd name="connsiteY150" fmla="*/ 4318042 h 4405856"/>
                <a:gd name="connsiteX151" fmla="*/ 3694492 w 5017802"/>
                <a:gd name="connsiteY151" fmla="*/ 4391068 h 4405856"/>
                <a:gd name="connsiteX152" fmla="*/ 3743705 w 5017802"/>
                <a:gd name="connsiteY152" fmla="*/ 4394243 h 4405856"/>
                <a:gd name="connsiteX153" fmla="*/ 3699254 w 5017802"/>
                <a:gd name="connsiteY153" fmla="*/ 4300581 h 4405856"/>
                <a:gd name="connsiteX154" fmla="*/ 3656392 w 5017802"/>
                <a:gd name="connsiteY154" fmla="*/ 4232318 h 4405856"/>
                <a:gd name="connsiteX155" fmla="*/ 3699255 w 5017802"/>
                <a:gd name="connsiteY155" fmla="*/ 4216442 h 4405856"/>
                <a:gd name="connsiteX156" fmla="*/ 3680204 w 5017802"/>
                <a:gd name="connsiteY156" fmla="*/ 4175168 h 4405856"/>
                <a:gd name="connsiteX157" fmla="*/ 3732592 w 5017802"/>
                <a:gd name="connsiteY157" fmla="*/ 4184693 h 4405856"/>
                <a:gd name="connsiteX158" fmla="*/ 3711955 w 5017802"/>
                <a:gd name="connsiteY158" fmla="*/ 4151355 h 4405856"/>
                <a:gd name="connsiteX159" fmla="*/ 3733274 w 5017802"/>
                <a:gd name="connsiteY159" fmla="*/ 4134801 h 4405856"/>
                <a:gd name="connsiteX160" fmla="*/ 3854377 w 5017802"/>
                <a:gd name="connsiteY160" fmla="*/ 4220074 h 4405856"/>
                <a:gd name="connsiteX161" fmla="*/ 3889754 w 5017802"/>
                <a:gd name="connsiteY161" fmla="*/ 4206917 h 4405856"/>
                <a:gd name="connsiteX162" fmla="*/ 3942141 w 5017802"/>
                <a:gd name="connsiteY162" fmla="*/ 4272006 h 4405856"/>
                <a:gd name="connsiteX163" fmla="*/ 3962779 w 5017802"/>
                <a:gd name="connsiteY163" fmla="*/ 4330743 h 4405856"/>
                <a:gd name="connsiteX164" fmla="*/ 4070729 w 5017802"/>
                <a:gd name="connsiteY164" fmla="*/ 4349792 h 4405856"/>
                <a:gd name="connsiteX165" fmla="*/ 4010405 w 5017802"/>
                <a:gd name="connsiteY165" fmla="*/ 4283117 h 4405856"/>
                <a:gd name="connsiteX166" fmla="*/ 4007229 w 5017802"/>
                <a:gd name="connsiteY166" fmla="*/ 4214855 h 4405856"/>
                <a:gd name="connsiteX167" fmla="*/ 4061204 w 5017802"/>
                <a:gd name="connsiteY167" fmla="*/ 4270418 h 4405856"/>
                <a:gd name="connsiteX168" fmla="*/ 4110417 w 5017802"/>
                <a:gd name="connsiteY168" fmla="*/ 4275180 h 4405856"/>
                <a:gd name="connsiteX169" fmla="*/ 4104067 w 5017802"/>
                <a:gd name="connsiteY169" fmla="*/ 4225968 h 4405856"/>
                <a:gd name="connsiteX170" fmla="*/ 4164392 w 5017802"/>
                <a:gd name="connsiteY170" fmla="*/ 4230730 h 4405856"/>
                <a:gd name="connsiteX171" fmla="*/ 4226304 w 5017802"/>
                <a:gd name="connsiteY171" fmla="*/ 4273592 h 4405856"/>
                <a:gd name="connsiteX172" fmla="*/ 4258054 w 5017802"/>
                <a:gd name="connsiteY172" fmla="*/ 4260893 h 4405856"/>
                <a:gd name="connsiteX173" fmla="*/ 4251705 w 5017802"/>
                <a:gd name="connsiteY173" fmla="*/ 4225968 h 4405856"/>
                <a:gd name="connsiteX174" fmla="*/ 4292980 w 5017802"/>
                <a:gd name="connsiteY174" fmla="*/ 4202156 h 4405856"/>
                <a:gd name="connsiteX175" fmla="*/ 4377117 w 5017802"/>
                <a:gd name="connsiteY175" fmla="*/ 4259306 h 4405856"/>
                <a:gd name="connsiteX176" fmla="*/ 4394580 w 5017802"/>
                <a:gd name="connsiteY176" fmla="*/ 4157708 h 4405856"/>
                <a:gd name="connsiteX177" fmla="*/ 4369180 w 5017802"/>
                <a:gd name="connsiteY177" fmla="*/ 4135482 h 4405856"/>
                <a:gd name="connsiteX178" fmla="*/ 4296154 w 5017802"/>
                <a:gd name="connsiteY178" fmla="*/ 4092619 h 4405856"/>
                <a:gd name="connsiteX179" fmla="*/ 4318379 w 5017802"/>
                <a:gd name="connsiteY179" fmla="*/ 4067220 h 4405856"/>
                <a:gd name="connsiteX180" fmla="*/ 4339017 w 5017802"/>
                <a:gd name="connsiteY180" fmla="*/ 4044994 h 4405856"/>
                <a:gd name="connsiteX181" fmla="*/ 4392992 w 5017802"/>
                <a:gd name="connsiteY181" fmla="*/ 4076745 h 4405856"/>
                <a:gd name="connsiteX182" fmla="*/ 4399342 w 5017802"/>
                <a:gd name="connsiteY182" fmla="*/ 4032295 h 4405856"/>
                <a:gd name="connsiteX183" fmla="*/ 4343779 w 5017802"/>
                <a:gd name="connsiteY183" fmla="*/ 4008482 h 4405856"/>
                <a:gd name="connsiteX184" fmla="*/ 4342192 w 5017802"/>
                <a:gd name="connsiteY184" fmla="*/ 3998958 h 4405856"/>
                <a:gd name="connsiteX185" fmla="*/ 4329491 w 5017802"/>
                <a:gd name="connsiteY185" fmla="*/ 3960859 h 4405856"/>
                <a:gd name="connsiteX186" fmla="*/ 4335841 w 5017802"/>
                <a:gd name="connsiteY186" fmla="*/ 3913233 h 4405856"/>
                <a:gd name="connsiteX187" fmla="*/ 4346954 w 5017802"/>
                <a:gd name="connsiteY187" fmla="*/ 3857670 h 4405856"/>
                <a:gd name="connsiteX188" fmla="*/ 4308854 w 5017802"/>
                <a:gd name="connsiteY188" fmla="*/ 3827508 h 4405856"/>
                <a:gd name="connsiteX189" fmla="*/ 4342191 w 5017802"/>
                <a:gd name="connsiteY189" fmla="*/ 3817983 h 4405856"/>
                <a:gd name="connsiteX190" fmla="*/ 4319966 w 5017802"/>
                <a:gd name="connsiteY190" fmla="*/ 3781470 h 4405856"/>
                <a:gd name="connsiteX191" fmla="*/ 4358067 w 5017802"/>
                <a:gd name="connsiteY191" fmla="*/ 3776709 h 4405856"/>
                <a:gd name="connsiteX192" fmla="*/ 4364416 w 5017802"/>
                <a:gd name="connsiteY192" fmla="*/ 3743370 h 4405856"/>
                <a:gd name="connsiteX193" fmla="*/ 4426330 w 5017802"/>
                <a:gd name="connsiteY193" fmla="*/ 3752897 h 4405856"/>
                <a:gd name="connsiteX194" fmla="*/ 4459443 w 5017802"/>
                <a:gd name="connsiteY194" fmla="*/ 3768089 h 4405856"/>
                <a:gd name="connsiteX195" fmla="*/ 4425650 w 5017802"/>
                <a:gd name="connsiteY195" fmla="*/ 3809137 h 4405856"/>
                <a:gd name="connsiteX196" fmla="*/ 4464658 w 5017802"/>
                <a:gd name="connsiteY196" fmla="*/ 3916633 h 4405856"/>
                <a:gd name="connsiteX197" fmla="*/ 4517045 w 5017802"/>
                <a:gd name="connsiteY197" fmla="*/ 3947931 h 4405856"/>
                <a:gd name="connsiteX198" fmla="*/ 4568979 w 5017802"/>
                <a:gd name="connsiteY198" fmla="*/ 3905749 h 4405856"/>
                <a:gd name="connsiteX199" fmla="*/ 4654704 w 5017802"/>
                <a:gd name="connsiteY199" fmla="*/ 3857216 h 4405856"/>
                <a:gd name="connsiteX200" fmla="*/ 4637468 w 5017802"/>
                <a:gd name="connsiteY200" fmla="*/ 3768315 h 4405856"/>
                <a:gd name="connsiteX201" fmla="*/ 4714802 w 5017802"/>
                <a:gd name="connsiteY201" fmla="*/ 3635646 h 4405856"/>
                <a:gd name="connsiteX202" fmla="*/ 5007356 w 5017802"/>
                <a:gd name="connsiteY202" fmla="*/ 3302498 h 4405856"/>
                <a:gd name="connsiteX203" fmla="*/ 4925939 w 5017802"/>
                <a:gd name="connsiteY203" fmla="*/ 3293426 h 4405856"/>
                <a:gd name="connsiteX204" fmla="*/ 4930476 w 5017802"/>
                <a:gd name="connsiteY204" fmla="*/ 3201578 h 4405856"/>
                <a:gd name="connsiteX205" fmla="*/ 4881489 w 5017802"/>
                <a:gd name="connsiteY205" fmla="*/ 3176406 h 4405856"/>
                <a:gd name="connsiteX206" fmla="*/ 4797352 w 5017802"/>
                <a:gd name="connsiteY206" fmla="*/ 3207928 h 4405856"/>
                <a:gd name="connsiteX207" fmla="*/ 4760613 w 5017802"/>
                <a:gd name="connsiteY207" fmla="*/ 3171643 h 4405856"/>
                <a:gd name="connsiteX208" fmla="*/ 4805290 w 5017802"/>
                <a:gd name="connsiteY208" fmla="*/ 3148738 h 4405856"/>
                <a:gd name="connsiteX209" fmla="*/ 4676023 w 5017802"/>
                <a:gd name="connsiteY209" fmla="*/ 2935559 h 4405856"/>
                <a:gd name="connsiteX210" fmla="*/ 4690989 w 5017802"/>
                <a:gd name="connsiteY210" fmla="*/ 2905396 h 4405856"/>
                <a:gd name="connsiteX211" fmla="*/ 4667404 w 5017802"/>
                <a:gd name="connsiteY211" fmla="*/ 2789736 h 4405856"/>
                <a:gd name="connsiteX212" fmla="*/ 4508655 w 5017802"/>
                <a:gd name="connsiteY212" fmla="*/ 2778850 h 4405856"/>
                <a:gd name="connsiteX213" fmla="*/ 4475317 w 5017802"/>
                <a:gd name="connsiteY213" fmla="*/ 2827608 h 4405856"/>
                <a:gd name="connsiteX214" fmla="*/ 4386417 w 5017802"/>
                <a:gd name="connsiteY214" fmla="*/ 2842124 h 4405856"/>
                <a:gd name="connsiteX215" fmla="*/ 4392767 w 5017802"/>
                <a:gd name="connsiteY215" fmla="*/ 2820125 h 4405856"/>
                <a:gd name="connsiteX216" fmla="*/ 4339245 w 5017802"/>
                <a:gd name="connsiteY216" fmla="*/ 2804024 h 4405856"/>
                <a:gd name="connsiteX217" fmla="*/ 4314526 w 5017802"/>
                <a:gd name="connsiteY217" fmla="*/ 2638923 h 4405856"/>
                <a:gd name="connsiteX218" fmla="*/ 4034219 w 5017802"/>
                <a:gd name="connsiteY218" fmla="*/ 2572248 h 4405856"/>
                <a:gd name="connsiteX219" fmla="*/ 3897920 w 5017802"/>
                <a:gd name="connsiteY219" fmla="*/ 2615564 h 4405856"/>
                <a:gd name="connsiteX220" fmla="*/ 3765931 w 5017802"/>
                <a:gd name="connsiteY220" fmla="*/ 2608080 h 4405856"/>
                <a:gd name="connsiteX221" fmla="*/ 3633488 w 5017802"/>
                <a:gd name="connsiteY221" fmla="*/ 2497182 h 4405856"/>
                <a:gd name="connsiteX222" fmla="*/ 3420310 w 5017802"/>
                <a:gd name="connsiteY222" fmla="*/ 2193969 h 4405856"/>
                <a:gd name="connsiteX223" fmla="*/ 3021848 w 5017802"/>
                <a:gd name="connsiteY223" fmla="*/ 2054496 h 4405856"/>
                <a:gd name="connsiteX224" fmla="*/ 2785310 w 5017802"/>
                <a:gd name="connsiteY224" fmla="*/ 1741532 h 4405856"/>
                <a:gd name="connsiteX225" fmla="*/ 2819101 w 5017802"/>
                <a:gd name="connsiteY225" fmla="*/ 1716586 h 4405856"/>
                <a:gd name="connsiteX226" fmla="*/ 2878745 w 5017802"/>
                <a:gd name="connsiteY226" fmla="*/ 1799589 h 4405856"/>
                <a:gd name="connsiteX227" fmla="*/ 2898929 w 5017802"/>
                <a:gd name="connsiteY227" fmla="*/ 1782126 h 4405856"/>
                <a:gd name="connsiteX228" fmla="*/ 2942019 w 5017802"/>
                <a:gd name="connsiteY228" fmla="*/ 1812970 h 4405856"/>
                <a:gd name="connsiteX229" fmla="*/ 3030692 w 5017802"/>
                <a:gd name="connsiteY229" fmla="*/ 1759221 h 4405856"/>
                <a:gd name="connsiteX230" fmla="*/ 3046794 w 5017802"/>
                <a:gd name="connsiteY230" fmla="*/ 1738811 h 4405856"/>
                <a:gd name="connsiteX231" fmla="*/ 3105077 w 5017802"/>
                <a:gd name="connsiteY231" fmla="*/ 1739037 h 4405856"/>
                <a:gd name="connsiteX232" fmla="*/ 3121180 w 5017802"/>
                <a:gd name="connsiteY232" fmla="*/ 1705927 h 4405856"/>
                <a:gd name="connsiteX233" fmla="*/ 3102356 w 5017802"/>
                <a:gd name="connsiteY233" fmla="*/ 1680300 h 4405856"/>
                <a:gd name="connsiteX234" fmla="*/ 3035228 w 5017802"/>
                <a:gd name="connsiteY234" fmla="*/ 1700257 h 4405856"/>
                <a:gd name="connsiteX235" fmla="*/ 3013456 w 5017802"/>
                <a:gd name="connsiteY235" fmla="*/ 1646736 h 4405856"/>
                <a:gd name="connsiteX236" fmla="*/ 3034774 w 5017802"/>
                <a:gd name="connsiteY236" fmla="*/ 1617026 h 4405856"/>
                <a:gd name="connsiteX237" fmla="*/ 2978304 w 5017802"/>
                <a:gd name="connsiteY237" fmla="*/ 1513612 h 4405856"/>
                <a:gd name="connsiteX238" fmla="*/ 2929773 w 5017802"/>
                <a:gd name="connsiteY238" fmla="*/ 1552393 h 4405856"/>
                <a:gd name="connsiteX239" fmla="*/ 2840418 w 5017802"/>
                <a:gd name="connsiteY239" fmla="*/ 1497737 h 4405856"/>
                <a:gd name="connsiteX240" fmla="*/ 2892352 w 5017802"/>
                <a:gd name="connsiteY240" fmla="*/ 1405208 h 4405856"/>
                <a:gd name="connsiteX241" fmla="*/ 2849490 w 5017802"/>
                <a:gd name="connsiteY241" fmla="*/ 1284105 h 4405856"/>
                <a:gd name="connsiteX242" fmla="*/ 2864231 w 5017802"/>
                <a:gd name="connsiteY242" fmla="*/ 1160053 h 4405856"/>
                <a:gd name="connsiteX243" fmla="*/ 2959481 w 5017802"/>
                <a:gd name="connsiteY243" fmla="*/ 1086348 h 4405856"/>
                <a:gd name="connsiteX244" fmla="*/ 3064710 w 5017802"/>
                <a:gd name="connsiteY244" fmla="*/ 1063896 h 4405856"/>
                <a:gd name="connsiteX245" fmla="*/ 3001663 w 5017802"/>
                <a:gd name="connsiteY245" fmla="*/ 974089 h 4405856"/>
                <a:gd name="connsiteX246" fmla="*/ 2984427 w 5017802"/>
                <a:gd name="connsiteY246" fmla="*/ 1018766 h 4405856"/>
                <a:gd name="connsiteX247" fmla="*/ 2941112 w 5017802"/>
                <a:gd name="connsiteY247" fmla="*/ 971595 h 4405856"/>
                <a:gd name="connsiteX248" fmla="*/ 2962430 w 5017802"/>
                <a:gd name="connsiteY248" fmla="*/ 886323 h 4405856"/>
                <a:gd name="connsiteX249" fmla="*/ 3035454 w 5017802"/>
                <a:gd name="connsiteY249" fmla="*/ 789032 h 4405856"/>
                <a:gd name="connsiteX250" fmla="*/ 3018445 w 5017802"/>
                <a:gd name="connsiteY250" fmla="*/ 682443 h 4405856"/>
                <a:gd name="connsiteX251" fmla="*/ 2847223 w 5017802"/>
                <a:gd name="connsiteY251" fmla="*/ 692194 h 4405856"/>
                <a:gd name="connsiteX252" fmla="*/ 2827945 w 5017802"/>
                <a:gd name="connsiteY252" fmla="*/ 734831 h 4405856"/>
                <a:gd name="connsiteX253" fmla="*/ 2795742 w 5017802"/>
                <a:gd name="connsiteY253" fmla="*/ 667248 h 4405856"/>
                <a:gd name="connsiteX254" fmla="*/ 2766032 w 5017802"/>
                <a:gd name="connsiteY254" fmla="*/ 707616 h 4405856"/>
                <a:gd name="connsiteX255" fmla="*/ 2580523 w 5017802"/>
                <a:gd name="connsiteY255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990527 w 5017802"/>
                <a:gd name="connsiteY108" fmla="*/ 2738482 h 4405856"/>
                <a:gd name="connsiteX109" fmla="*/ 997785 w 5017802"/>
                <a:gd name="connsiteY109" fmla="*/ 2767511 h 4405856"/>
                <a:gd name="connsiteX110" fmla="*/ 1034070 w 5017802"/>
                <a:gd name="connsiteY110" fmla="*/ 2818311 h 4405856"/>
                <a:gd name="connsiteX111" fmla="*/ 1055842 w 5017802"/>
                <a:gd name="connsiteY111" fmla="*/ 2876368 h 4405856"/>
                <a:gd name="connsiteX112" fmla="*/ 1077613 w 5017802"/>
                <a:gd name="connsiteY112" fmla="*/ 2898139 h 4405856"/>
                <a:gd name="connsiteX113" fmla="*/ 1113899 w 5017802"/>
                <a:gd name="connsiteY113" fmla="*/ 2970711 h 4405856"/>
                <a:gd name="connsiteX114" fmla="*/ 1150185 w 5017802"/>
                <a:gd name="connsiteY114" fmla="*/ 30215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990527 w 5017802"/>
                <a:gd name="connsiteY108" fmla="*/ 2738482 h 4405856"/>
                <a:gd name="connsiteX109" fmla="*/ 997785 w 5017802"/>
                <a:gd name="connsiteY109" fmla="*/ 2767511 h 4405856"/>
                <a:gd name="connsiteX110" fmla="*/ 1034070 w 5017802"/>
                <a:gd name="connsiteY110" fmla="*/ 2818311 h 4405856"/>
                <a:gd name="connsiteX111" fmla="*/ 1055842 w 5017802"/>
                <a:gd name="connsiteY111" fmla="*/ 2876368 h 4405856"/>
                <a:gd name="connsiteX112" fmla="*/ 1077613 w 5017802"/>
                <a:gd name="connsiteY112" fmla="*/ 2898139 h 4405856"/>
                <a:gd name="connsiteX113" fmla="*/ 1113899 w 5017802"/>
                <a:gd name="connsiteY113" fmla="*/ 2970711 h 4405856"/>
                <a:gd name="connsiteX114" fmla="*/ 1150185 w 5017802"/>
                <a:gd name="connsiteY114" fmla="*/ 30215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990527 w 5017802"/>
                <a:gd name="connsiteY108" fmla="*/ 2738482 h 4405856"/>
                <a:gd name="connsiteX109" fmla="*/ 997785 w 5017802"/>
                <a:gd name="connsiteY109" fmla="*/ 2767511 h 4405856"/>
                <a:gd name="connsiteX110" fmla="*/ 1034070 w 5017802"/>
                <a:gd name="connsiteY110" fmla="*/ 2818311 h 4405856"/>
                <a:gd name="connsiteX111" fmla="*/ 1055842 w 5017802"/>
                <a:gd name="connsiteY111" fmla="*/ 2876368 h 4405856"/>
                <a:gd name="connsiteX112" fmla="*/ 1077613 w 5017802"/>
                <a:gd name="connsiteY112" fmla="*/ 2898139 h 4405856"/>
                <a:gd name="connsiteX113" fmla="*/ 1113899 w 5017802"/>
                <a:gd name="connsiteY113" fmla="*/ 2970711 h 4405856"/>
                <a:gd name="connsiteX114" fmla="*/ 1150185 w 5017802"/>
                <a:gd name="connsiteY114" fmla="*/ 30215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997785 w 5017802"/>
                <a:gd name="connsiteY109" fmla="*/ 2767511 h 4405856"/>
                <a:gd name="connsiteX110" fmla="*/ 1034070 w 5017802"/>
                <a:gd name="connsiteY110" fmla="*/ 2818311 h 4405856"/>
                <a:gd name="connsiteX111" fmla="*/ 1055842 w 5017802"/>
                <a:gd name="connsiteY111" fmla="*/ 2876368 h 4405856"/>
                <a:gd name="connsiteX112" fmla="*/ 1077613 w 5017802"/>
                <a:gd name="connsiteY112" fmla="*/ 2898139 h 4405856"/>
                <a:gd name="connsiteX113" fmla="*/ 1113899 w 5017802"/>
                <a:gd name="connsiteY113" fmla="*/ 2970711 h 4405856"/>
                <a:gd name="connsiteX114" fmla="*/ 1150185 w 5017802"/>
                <a:gd name="connsiteY114" fmla="*/ 30215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1034070 w 5017802"/>
                <a:gd name="connsiteY110" fmla="*/ 2818311 h 4405856"/>
                <a:gd name="connsiteX111" fmla="*/ 1055842 w 5017802"/>
                <a:gd name="connsiteY111" fmla="*/ 2876368 h 4405856"/>
                <a:gd name="connsiteX112" fmla="*/ 1077613 w 5017802"/>
                <a:gd name="connsiteY112" fmla="*/ 2898139 h 4405856"/>
                <a:gd name="connsiteX113" fmla="*/ 1113899 w 5017802"/>
                <a:gd name="connsiteY113" fmla="*/ 2970711 h 4405856"/>
                <a:gd name="connsiteX114" fmla="*/ 1150185 w 5017802"/>
                <a:gd name="connsiteY114" fmla="*/ 30215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1055842 w 5017802"/>
                <a:gd name="connsiteY111" fmla="*/ 2876368 h 4405856"/>
                <a:gd name="connsiteX112" fmla="*/ 1077613 w 5017802"/>
                <a:gd name="connsiteY112" fmla="*/ 2898139 h 4405856"/>
                <a:gd name="connsiteX113" fmla="*/ 1113899 w 5017802"/>
                <a:gd name="connsiteY113" fmla="*/ 2970711 h 4405856"/>
                <a:gd name="connsiteX114" fmla="*/ 1150185 w 5017802"/>
                <a:gd name="connsiteY114" fmla="*/ 30215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1077613 w 5017802"/>
                <a:gd name="connsiteY112" fmla="*/ 2898139 h 4405856"/>
                <a:gd name="connsiteX113" fmla="*/ 1113899 w 5017802"/>
                <a:gd name="connsiteY113" fmla="*/ 2970711 h 4405856"/>
                <a:gd name="connsiteX114" fmla="*/ 1150185 w 5017802"/>
                <a:gd name="connsiteY114" fmla="*/ 30215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1113899 w 5017802"/>
                <a:gd name="connsiteY113" fmla="*/ 2970711 h 4405856"/>
                <a:gd name="connsiteX114" fmla="*/ 1150185 w 5017802"/>
                <a:gd name="connsiteY114" fmla="*/ 30215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150185 w 5017802"/>
                <a:gd name="connsiteY114" fmla="*/ 30215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48533 w 5017802"/>
                <a:gd name="connsiteY141" fmla="*/ 3867194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94570 w 5017802"/>
                <a:gd name="connsiteY141" fmla="*/ 390053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94570 w 5017802"/>
                <a:gd name="connsiteY141" fmla="*/ 3900532 h 4405856"/>
                <a:gd name="connsiteX142" fmla="*/ 2593449 w 5017802"/>
                <a:gd name="connsiteY142" fmla="*/ 39177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94570 w 5017802"/>
                <a:gd name="connsiteY141" fmla="*/ 3900532 h 4405856"/>
                <a:gd name="connsiteX142" fmla="*/ 2593449 w 5017802"/>
                <a:gd name="connsiteY142" fmla="*/ 3917768 h 4405856"/>
                <a:gd name="connsiteX143" fmla="*/ 2719088 w 5017802"/>
                <a:gd name="connsiteY143" fmla="*/ 3918221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94570 w 5017802"/>
                <a:gd name="connsiteY141" fmla="*/ 3900532 h 4405856"/>
                <a:gd name="connsiteX142" fmla="*/ 2593449 w 5017802"/>
                <a:gd name="connsiteY142" fmla="*/ 3917768 h 4405856"/>
                <a:gd name="connsiteX143" fmla="*/ 2719088 w 5017802"/>
                <a:gd name="connsiteY143" fmla="*/ 3918221 h 4405856"/>
                <a:gd name="connsiteX144" fmla="*/ 2788712 w 5017802"/>
                <a:gd name="connsiteY144" fmla="*/ 386243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94570 w 5017802"/>
                <a:gd name="connsiteY141" fmla="*/ 3900532 h 4405856"/>
                <a:gd name="connsiteX142" fmla="*/ 2593449 w 5017802"/>
                <a:gd name="connsiteY142" fmla="*/ 3917768 h 4405856"/>
                <a:gd name="connsiteX143" fmla="*/ 2719088 w 5017802"/>
                <a:gd name="connsiteY143" fmla="*/ 3918221 h 4405856"/>
                <a:gd name="connsiteX144" fmla="*/ 2788712 w 5017802"/>
                <a:gd name="connsiteY144" fmla="*/ 3862432 h 4405856"/>
                <a:gd name="connsiteX145" fmla="*/ 2790299 w 5017802"/>
                <a:gd name="connsiteY145" fmla="*/ 3790768 h 4405856"/>
                <a:gd name="connsiteX146" fmla="*/ 3173339 w 5017802"/>
                <a:gd name="connsiteY146" fmla="*/ 3826374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94570 w 5017802"/>
                <a:gd name="connsiteY141" fmla="*/ 3900532 h 4405856"/>
                <a:gd name="connsiteX142" fmla="*/ 2593449 w 5017802"/>
                <a:gd name="connsiteY142" fmla="*/ 3917768 h 4405856"/>
                <a:gd name="connsiteX143" fmla="*/ 2719088 w 5017802"/>
                <a:gd name="connsiteY143" fmla="*/ 3918221 h 4405856"/>
                <a:gd name="connsiteX144" fmla="*/ 2914124 w 5017802"/>
                <a:gd name="connsiteY144" fmla="*/ 3764007 h 4405856"/>
                <a:gd name="connsiteX145" fmla="*/ 2790299 w 5017802"/>
                <a:gd name="connsiteY145" fmla="*/ 3790768 h 4405856"/>
                <a:gd name="connsiteX146" fmla="*/ 3173339 w 5017802"/>
                <a:gd name="connsiteY146" fmla="*/ 3826374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94570 w 5017802"/>
                <a:gd name="connsiteY141" fmla="*/ 3900532 h 4405856"/>
                <a:gd name="connsiteX142" fmla="*/ 2593449 w 5017802"/>
                <a:gd name="connsiteY142" fmla="*/ 3917768 h 4405856"/>
                <a:gd name="connsiteX143" fmla="*/ 2719088 w 5017802"/>
                <a:gd name="connsiteY143" fmla="*/ 3918221 h 4405856"/>
                <a:gd name="connsiteX144" fmla="*/ 2914124 w 5017802"/>
                <a:gd name="connsiteY144" fmla="*/ 3764007 h 4405856"/>
                <a:gd name="connsiteX145" fmla="*/ 3088749 w 5017802"/>
                <a:gd name="connsiteY145" fmla="*/ 3801880 h 4405856"/>
                <a:gd name="connsiteX146" fmla="*/ 3173339 w 5017802"/>
                <a:gd name="connsiteY146" fmla="*/ 3826374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94570 w 5017802"/>
                <a:gd name="connsiteY141" fmla="*/ 3900532 h 4405856"/>
                <a:gd name="connsiteX142" fmla="*/ 2593449 w 5017802"/>
                <a:gd name="connsiteY142" fmla="*/ 3917768 h 4405856"/>
                <a:gd name="connsiteX143" fmla="*/ 2719088 w 5017802"/>
                <a:gd name="connsiteY143" fmla="*/ 3918221 h 4405856"/>
                <a:gd name="connsiteX144" fmla="*/ 2914124 w 5017802"/>
                <a:gd name="connsiteY144" fmla="*/ 3764007 h 4405856"/>
                <a:gd name="connsiteX145" fmla="*/ 3088749 w 5017802"/>
                <a:gd name="connsiteY145" fmla="*/ 3801880 h 4405856"/>
                <a:gd name="connsiteX146" fmla="*/ 3265414 w 5017802"/>
                <a:gd name="connsiteY146" fmla="*/ 4067674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94570 w 5017802"/>
                <a:gd name="connsiteY141" fmla="*/ 3900532 h 4405856"/>
                <a:gd name="connsiteX142" fmla="*/ 2593449 w 5017802"/>
                <a:gd name="connsiteY142" fmla="*/ 3917768 h 4405856"/>
                <a:gd name="connsiteX143" fmla="*/ 2719088 w 5017802"/>
                <a:gd name="connsiteY143" fmla="*/ 3918221 h 4405856"/>
                <a:gd name="connsiteX144" fmla="*/ 2914124 w 5017802"/>
                <a:gd name="connsiteY144" fmla="*/ 3764007 h 4405856"/>
                <a:gd name="connsiteX145" fmla="*/ 3195112 w 5017802"/>
                <a:gd name="connsiteY145" fmla="*/ 3993968 h 4405856"/>
                <a:gd name="connsiteX146" fmla="*/ 3265414 w 5017802"/>
                <a:gd name="connsiteY146" fmla="*/ 4067674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148148 w 5017802"/>
                <a:gd name="connsiteY135" fmla="*/ 4189461 h 4405856"/>
                <a:gd name="connsiteX136" fmla="*/ 1444325 w 5017802"/>
                <a:gd name="connsiteY136" fmla="*/ 4364309 h 4405856"/>
                <a:gd name="connsiteX137" fmla="*/ 1791081 w 5017802"/>
                <a:gd name="connsiteY137" fmla="*/ 4263389 h 4405856"/>
                <a:gd name="connsiteX138" fmla="*/ 2188636 w 5017802"/>
                <a:gd name="connsiteY138" fmla="*/ 4250462 h 4405856"/>
                <a:gd name="connsiteX139" fmla="*/ 2296586 w 5017802"/>
                <a:gd name="connsiteY139" fmla="*/ 4245474 h 4405856"/>
                <a:gd name="connsiteX140" fmla="*/ 2394785 w 5017802"/>
                <a:gd name="connsiteY140" fmla="*/ 4215990 h 4405856"/>
                <a:gd name="connsiteX141" fmla="*/ 2406350 w 5017802"/>
                <a:gd name="connsiteY141" fmla="*/ 4125277 h 4405856"/>
                <a:gd name="connsiteX142" fmla="*/ 2494570 w 5017802"/>
                <a:gd name="connsiteY142" fmla="*/ 3900532 h 4405856"/>
                <a:gd name="connsiteX143" fmla="*/ 2593449 w 5017802"/>
                <a:gd name="connsiteY143" fmla="*/ 3917768 h 4405856"/>
                <a:gd name="connsiteX144" fmla="*/ 2719088 w 5017802"/>
                <a:gd name="connsiteY144" fmla="*/ 3918221 h 4405856"/>
                <a:gd name="connsiteX145" fmla="*/ 2914124 w 5017802"/>
                <a:gd name="connsiteY145" fmla="*/ 3764007 h 4405856"/>
                <a:gd name="connsiteX146" fmla="*/ 3195112 w 5017802"/>
                <a:gd name="connsiteY146" fmla="*/ 3993968 h 4405856"/>
                <a:gd name="connsiteX147" fmla="*/ 3265414 w 5017802"/>
                <a:gd name="connsiteY147" fmla="*/ 4067674 h 4405856"/>
                <a:gd name="connsiteX148" fmla="*/ 3439813 w 5017802"/>
                <a:gd name="connsiteY148" fmla="*/ 4130265 h 4405856"/>
                <a:gd name="connsiteX149" fmla="*/ 3526217 w 5017802"/>
                <a:gd name="connsiteY149" fmla="*/ 4316455 h 4405856"/>
                <a:gd name="connsiteX150" fmla="*/ 3586542 w 5017802"/>
                <a:gd name="connsiteY150" fmla="*/ 4375193 h 4405856"/>
                <a:gd name="connsiteX151" fmla="*/ 3597654 w 5017802"/>
                <a:gd name="connsiteY151" fmla="*/ 4345030 h 4405856"/>
                <a:gd name="connsiteX152" fmla="*/ 3643692 w 5017802"/>
                <a:gd name="connsiteY152" fmla="*/ 4318042 h 4405856"/>
                <a:gd name="connsiteX153" fmla="*/ 3694492 w 5017802"/>
                <a:gd name="connsiteY153" fmla="*/ 4391068 h 4405856"/>
                <a:gd name="connsiteX154" fmla="*/ 3743705 w 5017802"/>
                <a:gd name="connsiteY154" fmla="*/ 4394243 h 4405856"/>
                <a:gd name="connsiteX155" fmla="*/ 3699254 w 5017802"/>
                <a:gd name="connsiteY155" fmla="*/ 4300581 h 4405856"/>
                <a:gd name="connsiteX156" fmla="*/ 3656392 w 5017802"/>
                <a:gd name="connsiteY156" fmla="*/ 4232318 h 4405856"/>
                <a:gd name="connsiteX157" fmla="*/ 3699255 w 5017802"/>
                <a:gd name="connsiteY157" fmla="*/ 4216442 h 4405856"/>
                <a:gd name="connsiteX158" fmla="*/ 3680204 w 5017802"/>
                <a:gd name="connsiteY158" fmla="*/ 4175168 h 4405856"/>
                <a:gd name="connsiteX159" fmla="*/ 3732592 w 5017802"/>
                <a:gd name="connsiteY159" fmla="*/ 4184693 h 4405856"/>
                <a:gd name="connsiteX160" fmla="*/ 3711955 w 5017802"/>
                <a:gd name="connsiteY160" fmla="*/ 4151355 h 4405856"/>
                <a:gd name="connsiteX161" fmla="*/ 3733274 w 5017802"/>
                <a:gd name="connsiteY161" fmla="*/ 4134801 h 4405856"/>
                <a:gd name="connsiteX162" fmla="*/ 3854377 w 5017802"/>
                <a:gd name="connsiteY162" fmla="*/ 4220074 h 4405856"/>
                <a:gd name="connsiteX163" fmla="*/ 3889754 w 5017802"/>
                <a:gd name="connsiteY163" fmla="*/ 4206917 h 4405856"/>
                <a:gd name="connsiteX164" fmla="*/ 3942141 w 5017802"/>
                <a:gd name="connsiteY164" fmla="*/ 4272006 h 4405856"/>
                <a:gd name="connsiteX165" fmla="*/ 3962779 w 5017802"/>
                <a:gd name="connsiteY165" fmla="*/ 4330743 h 4405856"/>
                <a:gd name="connsiteX166" fmla="*/ 4070729 w 5017802"/>
                <a:gd name="connsiteY166" fmla="*/ 4349792 h 4405856"/>
                <a:gd name="connsiteX167" fmla="*/ 4010405 w 5017802"/>
                <a:gd name="connsiteY167" fmla="*/ 4283117 h 4405856"/>
                <a:gd name="connsiteX168" fmla="*/ 4007229 w 5017802"/>
                <a:gd name="connsiteY168" fmla="*/ 4214855 h 4405856"/>
                <a:gd name="connsiteX169" fmla="*/ 4061204 w 5017802"/>
                <a:gd name="connsiteY169" fmla="*/ 4270418 h 4405856"/>
                <a:gd name="connsiteX170" fmla="*/ 4110417 w 5017802"/>
                <a:gd name="connsiteY170" fmla="*/ 4275180 h 4405856"/>
                <a:gd name="connsiteX171" fmla="*/ 4104067 w 5017802"/>
                <a:gd name="connsiteY171" fmla="*/ 4225968 h 4405856"/>
                <a:gd name="connsiteX172" fmla="*/ 4164392 w 5017802"/>
                <a:gd name="connsiteY172" fmla="*/ 4230730 h 4405856"/>
                <a:gd name="connsiteX173" fmla="*/ 4226304 w 5017802"/>
                <a:gd name="connsiteY173" fmla="*/ 4273592 h 4405856"/>
                <a:gd name="connsiteX174" fmla="*/ 4258054 w 5017802"/>
                <a:gd name="connsiteY174" fmla="*/ 4260893 h 4405856"/>
                <a:gd name="connsiteX175" fmla="*/ 4251705 w 5017802"/>
                <a:gd name="connsiteY175" fmla="*/ 4225968 h 4405856"/>
                <a:gd name="connsiteX176" fmla="*/ 4292980 w 5017802"/>
                <a:gd name="connsiteY176" fmla="*/ 4202156 h 4405856"/>
                <a:gd name="connsiteX177" fmla="*/ 4377117 w 5017802"/>
                <a:gd name="connsiteY177" fmla="*/ 4259306 h 4405856"/>
                <a:gd name="connsiteX178" fmla="*/ 4394580 w 5017802"/>
                <a:gd name="connsiteY178" fmla="*/ 4157708 h 4405856"/>
                <a:gd name="connsiteX179" fmla="*/ 4369180 w 5017802"/>
                <a:gd name="connsiteY179" fmla="*/ 4135482 h 4405856"/>
                <a:gd name="connsiteX180" fmla="*/ 4296154 w 5017802"/>
                <a:gd name="connsiteY180" fmla="*/ 4092619 h 4405856"/>
                <a:gd name="connsiteX181" fmla="*/ 4318379 w 5017802"/>
                <a:gd name="connsiteY181" fmla="*/ 4067220 h 4405856"/>
                <a:gd name="connsiteX182" fmla="*/ 4339017 w 5017802"/>
                <a:gd name="connsiteY182" fmla="*/ 4044994 h 4405856"/>
                <a:gd name="connsiteX183" fmla="*/ 4392992 w 5017802"/>
                <a:gd name="connsiteY183" fmla="*/ 4076745 h 4405856"/>
                <a:gd name="connsiteX184" fmla="*/ 4399342 w 5017802"/>
                <a:gd name="connsiteY184" fmla="*/ 4032295 h 4405856"/>
                <a:gd name="connsiteX185" fmla="*/ 4343779 w 5017802"/>
                <a:gd name="connsiteY185" fmla="*/ 4008482 h 4405856"/>
                <a:gd name="connsiteX186" fmla="*/ 4342192 w 5017802"/>
                <a:gd name="connsiteY186" fmla="*/ 3998958 h 4405856"/>
                <a:gd name="connsiteX187" fmla="*/ 4329491 w 5017802"/>
                <a:gd name="connsiteY187" fmla="*/ 3960859 h 4405856"/>
                <a:gd name="connsiteX188" fmla="*/ 4335841 w 5017802"/>
                <a:gd name="connsiteY188" fmla="*/ 3913233 h 4405856"/>
                <a:gd name="connsiteX189" fmla="*/ 4346954 w 5017802"/>
                <a:gd name="connsiteY189" fmla="*/ 3857670 h 4405856"/>
                <a:gd name="connsiteX190" fmla="*/ 4308854 w 5017802"/>
                <a:gd name="connsiteY190" fmla="*/ 3827508 h 4405856"/>
                <a:gd name="connsiteX191" fmla="*/ 4342191 w 5017802"/>
                <a:gd name="connsiteY191" fmla="*/ 3817983 h 4405856"/>
                <a:gd name="connsiteX192" fmla="*/ 4319966 w 5017802"/>
                <a:gd name="connsiteY192" fmla="*/ 3781470 h 4405856"/>
                <a:gd name="connsiteX193" fmla="*/ 4358067 w 5017802"/>
                <a:gd name="connsiteY193" fmla="*/ 3776709 h 4405856"/>
                <a:gd name="connsiteX194" fmla="*/ 4364416 w 5017802"/>
                <a:gd name="connsiteY194" fmla="*/ 3743370 h 4405856"/>
                <a:gd name="connsiteX195" fmla="*/ 4426330 w 5017802"/>
                <a:gd name="connsiteY195" fmla="*/ 3752897 h 4405856"/>
                <a:gd name="connsiteX196" fmla="*/ 4459443 w 5017802"/>
                <a:gd name="connsiteY196" fmla="*/ 3768089 h 4405856"/>
                <a:gd name="connsiteX197" fmla="*/ 4425650 w 5017802"/>
                <a:gd name="connsiteY197" fmla="*/ 3809137 h 4405856"/>
                <a:gd name="connsiteX198" fmla="*/ 4464658 w 5017802"/>
                <a:gd name="connsiteY198" fmla="*/ 3916633 h 4405856"/>
                <a:gd name="connsiteX199" fmla="*/ 4517045 w 5017802"/>
                <a:gd name="connsiteY199" fmla="*/ 3947931 h 4405856"/>
                <a:gd name="connsiteX200" fmla="*/ 4568979 w 5017802"/>
                <a:gd name="connsiteY200" fmla="*/ 3905749 h 4405856"/>
                <a:gd name="connsiteX201" fmla="*/ 4654704 w 5017802"/>
                <a:gd name="connsiteY201" fmla="*/ 3857216 h 4405856"/>
                <a:gd name="connsiteX202" fmla="*/ 4637468 w 5017802"/>
                <a:gd name="connsiteY202" fmla="*/ 3768315 h 4405856"/>
                <a:gd name="connsiteX203" fmla="*/ 4714802 w 5017802"/>
                <a:gd name="connsiteY203" fmla="*/ 3635646 h 4405856"/>
                <a:gd name="connsiteX204" fmla="*/ 5007356 w 5017802"/>
                <a:gd name="connsiteY204" fmla="*/ 3302498 h 4405856"/>
                <a:gd name="connsiteX205" fmla="*/ 4925939 w 5017802"/>
                <a:gd name="connsiteY205" fmla="*/ 3293426 h 4405856"/>
                <a:gd name="connsiteX206" fmla="*/ 4930476 w 5017802"/>
                <a:gd name="connsiteY206" fmla="*/ 3201578 h 4405856"/>
                <a:gd name="connsiteX207" fmla="*/ 4881489 w 5017802"/>
                <a:gd name="connsiteY207" fmla="*/ 3176406 h 4405856"/>
                <a:gd name="connsiteX208" fmla="*/ 4797352 w 5017802"/>
                <a:gd name="connsiteY208" fmla="*/ 3207928 h 4405856"/>
                <a:gd name="connsiteX209" fmla="*/ 4760613 w 5017802"/>
                <a:gd name="connsiteY209" fmla="*/ 3171643 h 4405856"/>
                <a:gd name="connsiteX210" fmla="*/ 4805290 w 5017802"/>
                <a:gd name="connsiteY210" fmla="*/ 3148738 h 4405856"/>
                <a:gd name="connsiteX211" fmla="*/ 4676023 w 5017802"/>
                <a:gd name="connsiteY211" fmla="*/ 2935559 h 4405856"/>
                <a:gd name="connsiteX212" fmla="*/ 4690989 w 5017802"/>
                <a:gd name="connsiteY212" fmla="*/ 2905396 h 4405856"/>
                <a:gd name="connsiteX213" fmla="*/ 4667404 w 5017802"/>
                <a:gd name="connsiteY213" fmla="*/ 2789736 h 4405856"/>
                <a:gd name="connsiteX214" fmla="*/ 4508655 w 5017802"/>
                <a:gd name="connsiteY214" fmla="*/ 2778850 h 4405856"/>
                <a:gd name="connsiteX215" fmla="*/ 4475317 w 5017802"/>
                <a:gd name="connsiteY215" fmla="*/ 2827608 h 4405856"/>
                <a:gd name="connsiteX216" fmla="*/ 4386417 w 5017802"/>
                <a:gd name="connsiteY216" fmla="*/ 2842124 h 4405856"/>
                <a:gd name="connsiteX217" fmla="*/ 4392767 w 5017802"/>
                <a:gd name="connsiteY217" fmla="*/ 2820125 h 4405856"/>
                <a:gd name="connsiteX218" fmla="*/ 4339245 w 5017802"/>
                <a:gd name="connsiteY218" fmla="*/ 2804024 h 4405856"/>
                <a:gd name="connsiteX219" fmla="*/ 4314526 w 5017802"/>
                <a:gd name="connsiteY219" fmla="*/ 2638923 h 4405856"/>
                <a:gd name="connsiteX220" fmla="*/ 4034219 w 5017802"/>
                <a:gd name="connsiteY220" fmla="*/ 2572248 h 4405856"/>
                <a:gd name="connsiteX221" fmla="*/ 3897920 w 5017802"/>
                <a:gd name="connsiteY221" fmla="*/ 2615564 h 4405856"/>
                <a:gd name="connsiteX222" fmla="*/ 3765931 w 5017802"/>
                <a:gd name="connsiteY222" fmla="*/ 2608080 h 4405856"/>
                <a:gd name="connsiteX223" fmla="*/ 3633488 w 5017802"/>
                <a:gd name="connsiteY223" fmla="*/ 2497182 h 4405856"/>
                <a:gd name="connsiteX224" fmla="*/ 3420310 w 5017802"/>
                <a:gd name="connsiteY224" fmla="*/ 2193969 h 4405856"/>
                <a:gd name="connsiteX225" fmla="*/ 3021848 w 5017802"/>
                <a:gd name="connsiteY225" fmla="*/ 2054496 h 4405856"/>
                <a:gd name="connsiteX226" fmla="*/ 2785310 w 5017802"/>
                <a:gd name="connsiteY226" fmla="*/ 1741532 h 4405856"/>
                <a:gd name="connsiteX227" fmla="*/ 2819101 w 5017802"/>
                <a:gd name="connsiteY227" fmla="*/ 1716586 h 4405856"/>
                <a:gd name="connsiteX228" fmla="*/ 2878745 w 5017802"/>
                <a:gd name="connsiteY228" fmla="*/ 1799589 h 4405856"/>
                <a:gd name="connsiteX229" fmla="*/ 2898929 w 5017802"/>
                <a:gd name="connsiteY229" fmla="*/ 1782126 h 4405856"/>
                <a:gd name="connsiteX230" fmla="*/ 2942019 w 5017802"/>
                <a:gd name="connsiteY230" fmla="*/ 1812970 h 4405856"/>
                <a:gd name="connsiteX231" fmla="*/ 3030692 w 5017802"/>
                <a:gd name="connsiteY231" fmla="*/ 1759221 h 4405856"/>
                <a:gd name="connsiteX232" fmla="*/ 3046794 w 5017802"/>
                <a:gd name="connsiteY232" fmla="*/ 1738811 h 4405856"/>
                <a:gd name="connsiteX233" fmla="*/ 3105077 w 5017802"/>
                <a:gd name="connsiteY233" fmla="*/ 1739037 h 4405856"/>
                <a:gd name="connsiteX234" fmla="*/ 3121180 w 5017802"/>
                <a:gd name="connsiteY234" fmla="*/ 1705927 h 4405856"/>
                <a:gd name="connsiteX235" fmla="*/ 3102356 w 5017802"/>
                <a:gd name="connsiteY235" fmla="*/ 1680300 h 4405856"/>
                <a:gd name="connsiteX236" fmla="*/ 3035228 w 5017802"/>
                <a:gd name="connsiteY236" fmla="*/ 1700257 h 4405856"/>
                <a:gd name="connsiteX237" fmla="*/ 3013456 w 5017802"/>
                <a:gd name="connsiteY237" fmla="*/ 1646736 h 4405856"/>
                <a:gd name="connsiteX238" fmla="*/ 3034774 w 5017802"/>
                <a:gd name="connsiteY238" fmla="*/ 1617026 h 4405856"/>
                <a:gd name="connsiteX239" fmla="*/ 2978304 w 5017802"/>
                <a:gd name="connsiteY239" fmla="*/ 1513612 h 4405856"/>
                <a:gd name="connsiteX240" fmla="*/ 2929773 w 5017802"/>
                <a:gd name="connsiteY240" fmla="*/ 1552393 h 4405856"/>
                <a:gd name="connsiteX241" fmla="*/ 2840418 w 5017802"/>
                <a:gd name="connsiteY241" fmla="*/ 1497737 h 4405856"/>
                <a:gd name="connsiteX242" fmla="*/ 2892352 w 5017802"/>
                <a:gd name="connsiteY242" fmla="*/ 1405208 h 4405856"/>
                <a:gd name="connsiteX243" fmla="*/ 2849490 w 5017802"/>
                <a:gd name="connsiteY243" fmla="*/ 1284105 h 4405856"/>
                <a:gd name="connsiteX244" fmla="*/ 2864231 w 5017802"/>
                <a:gd name="connsiteY244" fmla="*/ 1160053 h 4405856"/>
                <a:gd name="connsiteX245" fmla="*/ 2959481 w 5017802"/>
                <a:gd name="connsiteY245" fmla="*/ 1086348 h 4405856"/>
                <a:gd name="connsiteX246" fmla="*/ 3064710 w 5017802"/>
                <a:gd name="connsiteY246" fmla="*/ 1063896 h 4405856"/>
                <a:gd name="connsiteX247" fmla="*/ 3001663 w 5017802"/>
                <a:gd name="connsiteY247" fmla="*/ 974089 h 4405856"/>
                <a:gd name="connsiteX248" fmla="*/ 2984427 w 5017802"/>
                <a:gd name="connsiteY248" fmla="*/ 1018766 h 4405856"/>
                <a:gd name="connsiteX249" fmla="*/ 2941112 w 5017802"/>
                <a:gd name="connsiteY249" fmla="*/ 971595 h 4405856"/>
                <a:gd name="connsiteX250" fmla="*/ 2962430 w 5017802"/>
                <a:gd name="connsiteY250" fmla="*/ 886323 h 4405856"/>
                <a:gd name="connsiteX251" fmla="*/ 3035454 w 5017802"/>
                <a:gd name="connsiteY251" fmla="*/ 789032 h 4405856"/>
                <a:gd name="connsiteX252" fmla="*/ 3018445 w 5017802"/>
                <a:gd name="connsiteY252" fmla="*/ 682443 h 4405856"/>
                <a:gd name="connsiteX253" fmla="*/ 2847223 w 5017802"/>
                <a:gd name="connsiteY253" fmla="*/ 692194 h 4405856"/>
                <a:gd name="connsiteX254" fmla="*/ 2827945 w 5017802"/>
                <a:gd name="connsiteY254" fmla="*/ 734831 h 4405856"/>
                <a:gd name="connsiteX255" fmla="*/ 2795742 w 5017802"/>
                <a:gd name="connsiteY255" fmla="*/ 667248 h 4405856"/>
                <a:gd name="connsiteX256" fmla="*/ 2766032 w 5017802"/>
                <a:gd name="connsiteY256" fmla="*/ 707616 h 4405856"/>
                <a:gd name="connsiteX257" fmla="*/ 2580523 w 5017802"/>
                <a:gd name="connsiteY257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122748 w 5017802"/>
                <a:gd name="connsiteY135" fmla="*/ 4230736 h 4405856"/>
                <a:gd name="connsiteX136" fmla="*/ 1444325 w 5017802"/>
                <a:gd name="connsiteY136" fmla="*/ 4364309 h 4405856"/>
                <a:gd name="connsiteX137" fmla="*/ 1791081 w 5017802"/>
                <a:gd name="connsiteY137" fmla="*/ 4263389 h 4405856"/>
                <a:gd name="connsiteX138" fmla="*/ 2188636 w 5017802"/>
                <a:gd name="connsiteY138" fmla="*/ 4250462 h 4405856"/>
                <a:gd name="connsiteX139" fmla="*/ 2296586 w 5017802"/>
                <a:gd name="connsiteY139" fmla="*/ 4245474 h 4405856"/>
                <a:gd name="connsiteX140" fmla="*/ 2394785 w 5017802"/>
                <a:gd name="connsiteY140" fmla="*/ 4215990 h 4405856"/>
                <a:gd name="connsiteX141" fmla="*/ 2406350 w 5017802"/>
                <a:gd name="connsiteY141" fmla="*/ 4125277 h 4405856"/>
                <a:gd name="connsiteX142" fmla="*/ 2494570 w 5017802"/>
                <a:gd name="connsiteY142" fmla="*/ 3900532 h 4405856"/>
                <a:gd name="connsiteX143" fmla="*/ 2593449 w 5017802"/>
                <a:gd name="connsiteY143" fmla="*/ 3917768 h 4405856"/>
                <a:gd name="connsiteX144" fmla="*/ 2719088 w 5017802"/>
                <a:gd name="connsiteY144" fmla="*/ 3918221 h 4405856"/>
                <a:gd name="connsiteX145" fmla="*/ 2914124 w 5017802"/>
                <a:gd name="connsiteY145" fmla="*/ 3764007 h 4405856"/>
                <a:gd name="connsiteX146" fmla="*/ 3195112 w 5017802"/>
                <a:gd name="connsiteY146" fmla="*/ 3993968 h 4405856"/>
                <a:gd name="connsiteX147" fmla="*/ 3265414 w 5017802"/>
                <a:gd name="connsiteY147" fmla="*/ 4067674 h 4405856"/>
                <a:gd name="connsiteX148" fmla="*/ 3439813 w 5017802"/>
                <a:gd name="connsiteY148" fmla="*/ 4130265 h 4405856"/>
                <a:gd name="connsiteX149" fmla="*/ 3526217 w 5017802"/>
                <a:gd name="connsiteY149" fmla="*/ 4316455 h 4405856"/>
                <a:gd name="connsiteX150" fmla="*/ 3586542 w 5017802"/>
                <a:gd name="connsiteY150" fmla="*/ 4375193 h 4405856"/>
                <a:gd name="connsiteX151" fmla="*/ 3597654 w 5017802"/>
                <a:gd name="connsiteY151" fmla="*/ 4345030 h 4405856"/>
                <a:gd name="connsiteX152" fmla="*/ 3643692 w 5017802"/>
                <a:gd name="connsiteY152" fmla="*/ 4318042 h 4405856"/>
                <a:gd name="connsiteX153" fmla="*/ 3694492 w 5017802"/>
                <a:gd name="connsiteY153" fmla="*/ 4391068 h 4405856"/>
                <a:gd name="connsiteX154" fmla="*/ 3743705 w 5017802"/>
                <a:gd name="connsiteY154" fmla="*/ 4394243 h 4405856"/>
                <a:gd name="connsiteX155" fmla="*/ 3699254 w 5017802"/>
                <a:gd name="connsiteY155" fmla="*/ 4300581 h 4405856"/>
                <a:gd name="connsiteX156" fmla="*/ 3656392 w 5017802"/>
                <a:gd name="connsiteY156" fmla="*/ 4232318 h 4405856"/>
                <a:gd name="connsiteX157" fmla="*/ 3699255 w 5017802"/>
                <a:gd name="connsiteY157" fmla="*/ 4216442 h 4405856"/>
                <a:gd name="connsiteX158" fmla="*/ 3680204 w 5017802"/>
                <a:gd name="connsiteY158" fmla="*/ 4175168 h 4405856"/>
                <a:gd name="connsiteX159" fmla="*/ 3732592 w 5017802"/>
                <a:gd name="connsiteY159" fmla="*/ 4184693 h 4405856"/>
                <a:gd name="connsiteX160" fmla="*/ 3711955 w 5017802"/>
                <a:gd name="connsiteY160" fmla="*/ 4151355 h 4405856"/>
                <a:gd name="connsiteX161" fmla="*/ 3733274 w 5017802"/>
                <a:gd name="connsiteY161" fmla="*/ 4134801 h 4405856"/>
                <a:gd name="connsiteX162" fmla="*/ 3854377 w 5017802"/>
                <a:gd name="connsiteY162" fmla="*/ 4220074 h 4405856"/>
                <a:gd name="connsiteX163" fmla="*/ 3889754 w 5017802"/>
                <a:gd name="connsiteY163" fmla="*/ 4206917 h 4405856"/>
                <a:gd name="connsiteX164" fmla="*/ 3942141 w 5017802"/>
                <a:gd name="connsiteY164" fmla="*/ 4272006 h 4405856"/>
                <a:gd name="connsiteX165" fmla="*/ 3962779 w 5017802"/>
                <a:gd name="connsiteY165" fmla="*/ 4330743 h 4405856"/>
                <a:gd name="connsiteX166" fmla="*/ 4070729 w 5017802"/>
                <a:gd name="connsiteY166" fmla="*/ 4349792 h 4405856"/>
                <a:gd name="connsiteX167" fmla="*/ 4010405 w 5017802"/>
                <a:gd name="connsiteY167" fmla="*/ 4283117 h 4405856"/>
                <a:gd name="connsiteX168" fmla="*/ 4007229 w 5017802"/>
                <a:gd name="connsiteY168" fmla="*/ 4214855 h 4405856"/>
                <a:gd name="connsiteX169" fmla="*/ 4061204 w 5017802"/>
                <a:gd name="connsiteY169" fmla="*/ 4270418 h 4405856"/>
                <a:gd name="connsiteX170" fmla="*/ 4110417 w 5017802"/>
                <a:gd name="connsiteY170" fmla="*/ 4275180 h 4405856"/>
                <a:gd name="connsiteX171" fmla="*/ 4104067 w 5017802"/>
                <a:gd name="connsiteY171" fmla="*/ 4225968 h 4405856"/>
                <a:gd name="connsiteX172" fmla="*/ 4164392 w 5017802"/>
                <a:gd name="connsiteY172" fmla="*/ 4230730 h 4405856"/>
                <a:gd name="connsiteX173" fmla="*/ 4226304 w 5017802"/>
                <a:gd name="connsiteY173" fmla="*/ 4273592 h 4405856"/>
                <a:gd name="connsiteX174" fmla="*/ 4258054 w 5017802"/>
                <a:gd name="connsiteY174" fmla="*/ 4260893 h 4405856"/>
                <a:gd name="connsiteX175" fmla="*/ 4251705 w 5017802"/>
                <a:gd name="connsiteY175" fmla="*/ 4225968 h 4405856"/>
                <a:gd name="connsiteX176" fmla="*/ 4292980 w 5017802"/>
                <a:gd name="connsiteY176" fmla="*/ 4202156 h 4405856"/>
                <a:gd name="connsiteX177" fmla="*/ 4377117 w 5017802"/>
                <a:gd name="connsiteY177" fmla="*/ 4259306 h 4405856"/>
                <a:gd name="connsiteX178" fmla="*/ 4394580 w 5017802"/>
                <a:gd name="connsiteY178" fmla="*/ 4157708 h 4405856"/>
                <a:gd name="connsiteX179" fmla="*/ 4369180 w 5017802"/>
                <a:gd name="connsiteY179" fmla="*/ 4135482 h 4405856"/>
                <a:gd name="connsiteX180" fmla="*/ 4296154 w 5017802"/>
                <a:gd name="connsiteY180" fmla="*/ 4092619 h 4405856"/>
                <a:gd name="connsiteX181" fmla="*/ 4318379 w 5017802"/>
                <a:gd name="connsiteY181" fmla="*/ 4067220 h 4405856"/>
                <a:gd name="connsiteX182" fmla="*/ 4339017 w 5017802"/>
                <a:gd name="connsiteY182" fmla="*/ 4044994 h 4405856"/>
                <a:gd name="connsiteX183" fmla="*/ 4392992 w 5017802"/>
                <a:gd name="connsiteY183" fmla="*/ 4076745 h 4405856"/>
                <a:gd name="connsiteX184" fmla="*/ 4399342 w 5017802"/>
                <a:gd name="connsiteY184" fmla="*/ 4032295 h 4405856"/>
                <a:gd name="connsiteX185" fmla="*/ 4343779 w 5017802"/>
                <a:gd name="connsiteY185" fmla="*/ 4008482 h 4405856"/>
                <a:gd name="connsiteX186" fmla="*/ 4342192 w 5017802"/>
                <a:gd name="connsiteY186" fmla="*/ 3998958 h 4405856"/>
                <a:gd name="connsiteX187" fmla="*/ 4329491 w 5017802"/>
                <a:gd name="connsiteY187" fmla="*/ 3960859 h 4405856"/>
                <a:gd name="connsiteX188" fmla="*/ 4335841 w 5017802"/>
                <a:gd name="connsiteY188" fmla="*/ 3913233 h 4405856"/>
                <a:gd name="connsiteX189" fmla="*/ 4346954 w 5017802"/>
                <a:gd name="connsiteY189" fmla="*/ 3857670 h 4405856"/>
                <a:gd name="connsiteX190" fmla="*/ 4308854 w 5017802"/>
                <a:gd name="connsiteY190" fmla="*/ 3827508 h 4405856"/>
                <a:gd name="connsiteX191" fmla="*/ 4342191 w 5017802"/>
                <a:gd name="connsiteY191" fmla="*/ 3817983 h 4405856"/>
                <a:gd name="connsiteX192" fmla="*/ 4319966 w 5017802"/>
                <a:gd name="connsiteY192" fmla="*/ 3781470 h 4405856"/>
                <a:gd name="connsiteX193" fmla="*/ 4358067 w 5017802"/>
                <a:gd name="connsiteY193" fmla="*/ 3776709 h 4405856"/>
                <a:gd name="connsiteX194" fmla="*/ 4364416 w 5017802"/>
                <a:gd name="connsiteY194" fmla="*/ 3743370 h 4405856"/>
                <a:gd name="connsiteX195" fmla="*/ 4426330 w 5017802"/>
                <a:gd name="connsiteY195" fmla="*/ 3752897 h 4405856"/>
                <a:gd name="connsiteX196" fmla="*/ 4459443 w 5017802"/>
                <a:gd name="connsiteY196" fmla="*/ 3768089 h 4405856"/>
                <a:gd name="connsiteX197" fmla="*/ 4425650 w 5017802"/>
                <a:gd name="connsiteY197" fmla="*/ 3809137 h 4405856"/>
                <a:gd name="connsiteX198" fmla="*/ 4464658 w 5017802"/>
                <a:gd name="connsiteY198" fmla="*/ 3916633 h 4405856"/>
                <a:gd name="connsiteX199" fmla="*/ 4517045 w 5017802"/>
                <a:gd name="connsiteY199" fmla="*/ 3947931 h 4405856"/>
                <a:gd name="connsiteX200" fmla="*/ 4568979 w 5017802"/>
                <a:gd name="connsiteY200" fmla="*/ 3905749 h 4405856"/>
                <a:gd name="connsiteX201" fmla="*/ 4654704 w 5017802"/>
                <a:gd name="connsiteY201" fmla="*/ 3857216 h 4405856"/>
                <a:gd name="connsiteX202" fmla="*/ 4637468 w 5017802"/>
                <a:gd name="connsiteY202" fmla="*/ 3768315 h 4405856"/>
                <a:gd name="connsiteX203" fmla="*/ 4714802 w 5017802"/>
                <a:gd name="connsiteY203" fmla="*/ 3635646 h 4405856"/>
                <a:gd name="connsiteX204" fmla="*/ 5007356 w 5017802"/>
                <a:gd name="connsiteY204" fmla="*/ 3302498 h 4405856"/>
                <a:gd name="connsiteX205" fmla="*/ 4925939 w 5017802"/>
                <a:gd name="connsiteY205" fmla="*/ 3293426 h 4405856"/>
                <a:gd name="connsiteX206" fmla="*/ 4930476 w 5017802"/>
                <a:gd name="connsiteY206" fmla="*/ 3201578 h 4405856"/>
                <a:gd name="connsiteX207" fmla="*/ 4881489 w 5017802"/>
                <a:gd name="connsiteY207" fmla="*/ 3176406 h 4405856"/>
                <a:gd name="connsiteX208" fmla="*/ 4797352 w 5017802"/>
                <a:gd name="connsiteY208" fmla="*/ 3207928 h 4405856"/>
                <a:gd name="connsiteX209" fmla="*/ 4760613 w 5017802"/>
                <a:gd name="connsiteY209" fmla="*/ 3171643 h 4405856"/>
                <a:gd name="connsiteX210" fmla="*/ 4805290 w 5017802"/>
                <a:gd name="connsiteY210" fmla="*/ 3148738 h 4405856"/>
                <a:gd name="connsiteX211" fmla="*/ 4676023 w 5017802"/>
                <a:gd name="connsiteY211" fmla="*/ 2935559 h 4405856"/>
                <a:gd name="connsiteX212" fmla="*/ 4690989 w 5017802"/>
                <a:gd name="connsiteY212" fmla="*/ 2905396 h 4405856"/>
                <a:gd name="connsiteX213" fmla="*/ 4667404 w 5017802"/>
                <a:gd name="connsiteY213" fmla="*/ 2789736 h 4405856"/>
                <a:gd name="connsiteX214" fmla="*/ 4508655 w 5017802"/>
                <a:gd name="connsiteY214" fmla="*/ 2778850 h 4405856"/>
                <a:gd name="connsiteX215" fmla="*/ 4475317 w 5017802"/>
                <a:gd name="connsiteY215" fmla="*/ 2827608 h 4405856"/>
                <a:gd name="connsiteX216" fmla="*/ 4386417 w 5017802"/>
                <a:gd name="connsiteY216" fmla="*/ 2842124 h 4405856"/>
                <a:gd name="connsiteX217" fmla="*/ 4392767 w 5017802"/>
                <a:gd name="connsiteY217" fmla="*/ 2820125 h 4405856"/>
                <a:gd name="connsiteX218" fmla="*/ 4339245 w 5017802"/>
                <a:gd name="connsiteY218" fmla="*/ 2804024 h 4405856"/>
                <a:gd name="connsiteX219" fmla="*/ 4314526 w 5017802"/>
                <a:gd name="connsiteY219" fmla="*/ 2638923 h 4405856"/>
                <a:gd name="connsiteX220" fmla="*/ 4034219 w 5017802"/>
                <a:gd name="connsiteY220" fmla="*/ 2572248 h 4405856"/>
                <a:gd name="connsiteX221" fmla="*/ 3897920 w 5017802"/>
                <a:gd name="connsiteY221" fmla="*/ 2615564 h 4405856"/>
                <a:gd name="connsiteX222" fmla="*/ 3765931 w 5017802"/>
                <a:gd name="connsiteY222" fmla="*/ 2608080 h 4405856"/>
                <a:gd name="connsiteX223" fmla="*/ 3633488 w 5017802"/>
                <a:gd name="connsiteY223" fmla="*/ 2497182 h 4405856"/>
                <a:gd name="connsiteX224" fmla="*/ 3420310 w 5017802"/>
                <a:gd name="connsiteY224" fmla="*/ 2193969 h 4405856"/>
                <a:gd name="connsiteX225" fmla="*/ 3021848 w 5017802"/>
                <a:gd name="connsiteY225" fmla="*/ 2054496 h 4405856"/>
                <a:gd name="connsiteX226" fmla="*/ 2785310 w 5017802"/>
                <a:gd name="connsiteY226" fmla="*/ 1741532 h 4405856"/>
                <a:gd name="connsiteX227" fmla="*/ 2819101 w 5017802"/>
                <a:gd name="connsiteY227" fmla="*/ 1716586 h 4405856"/>
                <a:gd name="connsiteX228" fmla="*/ 2878745 w 5017802"/>
                <a:gd name="connsiteY228" fmla="*/ 1799589 h 4405856"/>
                <a:gd name="connsiteX229" fmla="*/ 2898929 w 5017802"/>
                <a:gd name="connsiteY229" fmla="*/ 1782126 h 4405856"/>
                <a:gd name="connsiteX230" fmla="*/ 2942019 w 5017802"/>
                <a:gd name="connsiteY230" fmla="*/ 1812970 h 4405856"/>
                <a:gd name="connsiteX231" fmla="*/ 3030692 w 5017802"/>
                <a:gd name="connsiteY231" fmla="*/ 1759221 h 4405856"/>
                <a:gd name="connsiteX232" fmla="*/ 3046794 w 5017802"/>
                <a:gd name="connsiteY232" fmla="*/ 1738811 h 4405856"/>
                <a:gd name="connsiteX233" fmla="*/ 3105077 w 5017802"/>
                <a:gd name="connsiteY233" fmla="*/ 1739037 h 4405856"/>
                <a:gd name="connsiteX234" fmla="*/ 3121180 w 5017802"/>
                <a:gd name="connsiteY234" fmla="*/ 1705927 h 4405856"/>
                <a:gd name="connsiteX235" fmla="*/ 3102356 w 5017802"/>
                <a:gd name="connsiteY235" fmla="*/ 1680300 h 4405856"/>
                <a:gd name="connsiteX236" fmla="*/ 3035228 w 5017802"/>
                <a:gd name="connsiteY236" fmla="*/ 1700257 h 4405856"/>
                <a:gd name="connsiteX237" fmla="*/ 3013456 w 5017802"/>
                <a:gd name="connsiteY237" fmla="*/ 1646736 h 4405856"/>
                <a:gd name="connsiteX238" fmla="*/ 3034774 w 5017802"/>
                <a:gd name="connsiteY238" fmla="*/ 1617026 h 4405856"/>
                <a:gd name="connsiteX239" fmla="*/ 2978304 w 5017802"/>
                <a:gd name="connsiteY239" fmla="*/ 1513612 h 4405856"/>
                <a:gd name="connsiteX240" fmla="*/ 2929773 w 5017802"/>
                <a:gd name="connsiteY240" fmla="*/ 1552393 h 4405856"/>
                <a:gd name="connsiteX241" fmla="*/ 2840418 w 5017802"/>
                <a:gd name="connsiteY241" fmla="*/ 1497737 h 4405856"/>
                <a:gd name="connsiteX242" fmla="*/ 2892352 w 5017802"/>
                <a:gd name="connsiteY242" fmla="*/ 1405208 h 4405856"/>
                <a:gd name="connsiteX243" fmla="*/ 2849490 w 5017802"/>
                <a:gd name="connsiteY243" fmla="*/ 1284105 h 4405856"/>
                <a:gd name="connsiteX244" fmla="*/ 2864231 w 5017802"/>
                <a:gd name="connsiteY244" fmla="*/ 1160053 h 4405856"/>
                <a:gd name="connsiteX245" fmla="*/ 2959481 w 5017802"/>
                <a:gd name="connsiteY245" fmla="*/ 1086348 h 4405856"/>
                <a:gd name="connsiteX246" fmla="*/ 3064710 w 5017802"/>
                <a:gd name="connsiteY246" fmla="*/ 1063896 h 4405856"/>
                <a:gd name="connsiteX247" fmla="*/ 3001663 w 5017802"/>
                <a:gd name="connsiteY247" fmla="*/ 974089 h 4405856"/>
                <a:gd name="connsiteX248" fmla="*/ 2984427 w 5017802"/>
                <a:gd name="connsiteY248" fmla="*/ 1018766 h 4405856"/>
                <a:gd name="connsiteX249" fmla="*/ 2941112 w 5017802"/>
                <a:gd name="connsiteY249" fmla="*/ 971595 h 4405856"/>
                <a:gd name="connsiteX250" fmla="*/ 2962430 w 5017802"/>
                <a:gd name="connsiteY250" fmla="*/ 886323 h 4405856"/>
                <a:gd name="connsiteX251" fmla="*/ 3035454 w 5017802"/>
                <a:gd name="connsiteY251" fmla="*/ 789032 h 4405856"/>
                <a:gd name="connsiteX252" fmla="*/ 3018445 w 5017802"/>
                <a:gd name="connsiteY252" fmla="*/ 682443 h 4405856"/>
                <a:gd name="connsiteX253" fmla="*/ 2847223 w 5017802"/>
                <a:gd name="connsiteY253" fmla="*/ 692194 h 4405856"/>
                <a:gd name="connsiteX254" fmla="*/ 2827945 w 5017802"/>
                <a:gd name="connsiteY254" fmla="*/ 734831 h 4405856"/>
                <a:gd name="connsiteX255" fmla="*/ 2795742 w 5017802"/>
                <a:gd name="connsiteY255" fmla="*/ 667248 h 4405856"/>
                <a:gd name="connsiteX256" fmla="*/ 2766032 w 5017802"/>
                <a:gd name="connsiteY256" fmla="*/ 707616 h 4405856"/>
                <a:gd name="connsiteX257" fmla="*/ 2580523 w 5017802"/>
                <a:gd name="connsiteY257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122748 w 5017802"/>
                <a:gd name="connsiteY135" fmla="*/ 4230736 h 4405856"/>
                <a:gd name="connsiteX136" fmla="*/ 1121160 w 5017802"/>
                <a:gd name="connsiteY136" fmla="*/ 4230736 h 4405856"/>
                <a:gd name="connsiteX137" fmla="*/ 1444325 w 5017802"/>
                <a:gd name="connsiteY137" fmla="*/ 4364309 h 4405856"/>
                <a:gd name="connsiteX138" fmla="*/ 1791081 w 5017802"/>
                <a:gd name="connsiteY138" fmla="*/ 4263389 h 4405856"/>
                <a:gd name="connsiteX139" fmla="*/ 2188636 w 5017802"/>
                <a:gd name="connsiteY139" fmla="*/ 4250462 h 4405856"/>
                <a:gd name="connsiteX140" fmla="*/ 2296586 w 5017802"/>
                <a:gd name="connsiteY140" fmla="*/ 4245474 h 4405856"/>
                <a:gd name="connsiteX141" fmla="*/ 2394785 w 5017802"/>
                <a:gd name="connsiteY141" fmla="*/ 4215990 h 4405856"/>
                <a:gd name="connsiteX142" fmla="*/ 2406350 w 5017802"/>
                <a:gd name="connsiteY142" fmla="*/ 4125277 h 4405856"/>
                <a:gd name="connsiteX143" fmla="*/ 2494570 w 5017802"/>
                <a:gd name="connsiteY143" fmla="*/ 3900532 h 4405856"/>
                <a:gd name="connsiteX144" fmla="*/ 2593449 w 5017802"/>
                <a:gd name="connsiteY144" fmla="*/ 3917768 h 4405856"/>
                <a:gd name="connsiteX145" fmla="*/ 2719088 w 5017802"/>
                <a:gd name="connsiteY145" fmla="*/ 3918221 h 4405856"/>
                <a:gd name="connsiteX146" fmla="*/ 2914124 w 5017802"/>
                <a:gd name="connsiteY146" fmla="*/ 3764007 h 4405856"/>
                <a:gd name="connsiteX147" fmla="*/ 3195112 w 5017802"/>
                <a:gd name="connsiteY147" fmla="*/ 3993968 h 4405856"/>
                <a:gd name="connsiteX148" fmla="*/ 3265414 w 5017802"/>
                <a:gd name="connsiteY148" fmla="*/ 4067674 h 4405856"/>
                <a:gd name="connsiteX149" fmla="*/ 3439813 w 5017802"/>
                <a:gd name="connsiteY149" fmla="*/ 4130265 h 4405856"/>
                <a:gd name="connsiteX150" fmla="*/ 3526217 w 5017802"/>
                <a:gd name="connsiteY150" fmla="*/ 4316455 h 4405856"/>
                <a:gd name="connsiteX151" fmla="*/ 3586542 w 5017802"/>
                <a:gd name="connsiteY151" fmla="*/ 4375193 h 4405856"/>
                <a:gd name="connsiteX152" fmla="*/ 3597654 w 5017802"/>
                <a:gd name="connsiteY152" fmla="*/ 4345030 h 4405856"/>
                <a:gd name="connsiteX153" fmla="*/ 3643692 w 5017802"/>
                <a:gd name="connsiteY153" fmla="*/ 4318042 h 4405856"/>
                <a:gd name="connsiteX154" fmla="*/ 3694492 w 5017802"/>
                <a:gd name="connsiteY154" fmla="*/ 4391068 h 4405856"/>
                <a:gd name="connsiteX155" fmla="*/ 3743705 w 5017802"/>
                <a:gd name="connsiteY155" fmla="*/ 4394243 h 4405856"/>
                <a:gd name="connsiteX156" fmla="*/ 3699254 w 5017802"/>
                <a:gd name="connsiteY156" fmla="*/ 4300581 h 4405856"/>
                <a:gd name="connsiteX157" fmla="*/ 3656392 w 5017802"/>
                <a:gd name="connsiteY157" fmla="*/ 4232318 h 4405856"/>
                <a:gd name="connsiteX158" fmla="*/ 3699255 w 5017802"/>
                <a:gd name="connsiteY158" fmla="*/ 4216442 h 4405856"/>
                <a:gd name="connsiteX159" fmla="*/ 3680204 w 5017802"/>
                <a:gd name="connsiteY159" fmla="*/ 4175168 h 4405856"/>
                <a:gd name="connsiteX160" fmla="*/ 3732592 w 5017802"/>
                <a:gd name="connsiteY160" fmla="*/ 4184693 h 4405856"/>
                <a:gd name="connsiteX161" fmla="*/ 3711955 w 5017802"/>
                <a:gd name="connsiteY161" fmla="*/ 4151355 h 4405856"/>
                <a:gd name="connsiteX162" fmla="*/ 3733274 w 5017802"/>
                <a:gd name="connsiteY162" fmla="*/ 4134801 h 4405856"/>
                <a:gd name="connsiteX163" fmla="*/ 3854377 w 5017802"/>
                <a:gd name="connsiteY163" fmla="*/ 4220074 h 4405856"/>
                <a:gd name="connsiteX164" fmla="*/ 3889754 w 5017802"/>
                <a:gd name="connsiteY164" fmla="*/ 4206917 h 4405856"/>
                <a:gd name="connsiteX165" fmla="*/ 3942141 w 5017802"/>
                <a:gd name="connsiteY165" fmla="*/ 4272006 h 4405856"/>
                <a:gd name="connsiteX166" fmla="*/ 3962779 w 5017802"/>
                <a:gd name="connsiteY166" fmla="*/ 4330743 h 4405856"/>
                <a:gd name="connsiteX167" fmla="*/ 4070729 w 5017802"/>
                <a:gd name="connsiteY167" fmla="*/ 4349792 h 4405856"/>
                <a:gd name="connsiteX168" fmla="*/ 4010405 w 5017802"/>
                <a:gd name="connsiteY168" fmla="*/ 4283117 h 4405856"/>
                <a:gd name="connsiteX169" fmla="*/ 4007229 w 5017802"/>
                <a:gd name="connsiteY169" fmla="*/ 4214855 h 4405856"/>
                <a:gd name="connsiteX170" fmla="*/ 4061204 w 5017802"/>
                <a:gd name="connsiteY170" fmla="*/ 4270418 h 4405856"/>
                <a:gd name="connsiteX171" fmla="*/ 4110417 w 5017802"/>
                <a:gd name="connsiteY171" fmla="*/ 4275180 h 4405856"/>
                <a:gd name="connsiteX172" fmla="*/ 4104067 w 5017802"/>
                <a:gd name="connsiteY172" fmla="*/ 4225968 h 4405856"/>
                <a:gd name="connsiteX173" fmla="*/ 4164392 w 5017802"/>
                <a:gd name="connsiteY173" fmla="*/ 4230730 h 4405856"/>
                <a:gd name="connsiteX174" fmla="*/ 4226304 w 5017802"/>
                <a:gd name="connsiteY174" fmla="*/ 4273592 h 4405856"/>
                <a:gd name="connsiteX175" fmla="*/ 4258054 w 5017802"/>
                <a:gd name="connsiteY175" fmla="*/ 4260893 h 4405856"/>
                <a:gd name="connsiteX176" fmla="*/ 4251705 w 5017802"/>
                <a:gd name="connsiteY176" fmla="*/ 4225968 h 4405856"/>
                <a:gd name="connsiteX177" fmla="*/ 4292980 w 5017802"/>
                <a:gd name="connsiteY177" fmla="*/ 4202156 h 4405856"/>
                <a:gd name="connsiteX178" fmla="*/ 4377117 w 5017802"/>
                <a:gd name="connsiteY178" fmla="*/ 4259306 h 4405856"/>
                <a:gd name="connsiteX179" fmla="*/ 4394580 w 5017802"/>
                <a:gd name="connsiteY179" fmla="*/ 4157708 h 4405856"/>
                <a:gd name="connsiteX180" fmla="*/ 4369180 w 5017802"/>
                <a:gd name="connsiteY180" fmla="*/ 4135482 h 4405856"/>
                <a:gd name="connsiteX181" fmla="*/ 4296154 w 5017802"/>
                <a:gd name="connsiteY181" fmla="*/ 4092619 h 4405856"/>
                <a:gd name="connsiteX182" fmla="*/ 4318379 w 5017802"/>
                <a:gd name="connsiteY182" fmla="*/ 4067220 h 4405856"/>
                <a:gd name="connsiteX183" fmla="*/ 4339017 w 5017802"/>
                <a:gd name="connsiteY183" fmla="*/ 4044994 h 4405856"/>
                <a:gd name="connsiteX184" fmla="*/ 4392992 w 5017802"/>
                <a:gd name="connsiteY184" fmla="*/ 4076745 h 4405856"/>
                <a:gd name="connsiteX185" fmla="*/ 4399342 w 5017802"/>
                <a:gd name="connsiteY185" fmla="*/ 4032295 h 4405856"/>
                <a:gd name="connsiteX186" fmla="*/ 4343779 w 5017802"/>
                <a:gd name="connsiteY186" fmla="*/ 4008482 h 4405856"/>
                <a:gd name="connsiteX187" fmla="*/ 4342192 w 5017802"/>
                <a:gd name="connsiteY187" fmla="*/ 3998958 h 4405856"/>
                <a:gd name="connsiteX188" fmla="*/ 4329491 w 5017802"/>
                <a:gd name="connsiteY188" fmla="*/ 3960859 h 4405856"/>
                <a:gd name="connsiteX189" fmla="*/ 4335841 w 5017802"/>
                <a:gd name="connsiteY189" fmla="*/ 3913233 h 4405856"/>
                <a:gd name="connsiteX190" fmla="*/ 4346954 w 5017802"/>
                <a:gd name="connsiteY190" fmla="*/ 3857670 h 4405856"/>
                <a:gd name="connsiteX191" fmla="*/ 4308854 w 5017802"/>
                <a:gd name="connsiteY191" fmla="*/ 3827508 h 4405856"/>
                <a:gd name="connsiteX192" fmla="*/ 4342191 w 5017802"/>
                <a:gd name="connsiteY192" fmla="*/ 3817983 h 4405856"/>
                <a:gd name="connsiteX193" fmla="*/ 4319966 w 5017802"/>
                <a:gd name="connsiteY193" fmla="*/ 3781470 h 4405856"/>
                <a:gd name="connsiteX194" fmla="*/ 4358067 w 5017802"/>
                <a:gd name="connsiteY194" fmla="*/ 3776709 h 4405856"/>
                <a:gd name="connsiteX195" fmla="*/ 4364416 w 5017802"/>
                <a:gd name="connsiteY195" fmla="*/ 3743370 h 4405856"/>
                <a:gd name="connsiteX196" fmla="*/ 4426330 w 5017802"/>
                <a:gd name="connsiteY196" fmla="*/ 3752897 h 4405856"/>
                <a:gd name="connsiteX197" fmla="*/ 4459443 w 5017802"/>
                <a:gd name="connsiteY197" fmla="*/ 3768089 h 4405856"/>
                <a:gd name="connsiteX198" fmla="*/ 4425650 w 5017802"/>
                <a:gd name="connsiteY198" fmla="*/ 3809137 h 4405856"/>
                <a:gd name="connsiteX199" fmla="*/ 4464658 w 5017802"/>
                <a:gd name="connsiteY199" fmla="*/ 3916633 h 4405856"/>
                <a:gd name="connsiteX200" fmla="*/ 4517045 w 5017802"/>
                <a:gd name="connsiteY200" fmla="*/ 3947931 h 4405856"/>
                <a:gd name="connsiteX201" fmla="*/ 4568979 w 5017802"/>
                <a:gd name="connsiteY201" fmla="*/ 3905749 h 4405856"/>
                <a:gd name="connsiteX202" fmla="*/ 4654704 w 5017802"/>
                <a:gd name="connsiteY202" fmla="*/ 3857216 h 4405856"/>
                <a:gd name="connsiteX203" fmla="*/ 4637468 w 5017802"/>
                <a:gd name="connsiteY203" fmla="*/ 3768315 h 4405856"/>
                <a:gd name="connsiteX204" fmla="*/ 4714802 w 5017802"/>
                <a:gd name="connsiteY204" fmla="*/ 3635646 h 4405856"/>
                <a:gd name="connsiteX205" fmla="*/ 5007356 w 5017802"/>
                <a:gd name="connsiteY205" fmla="*/ 3302498 h 4405856"/>
                <a:gd name="connsiteX206" fmla="*/ 4925939 w 5017802"/>
                <a:gd name="connsiteY206" fmla="*/ 3293426 h 4405856"/>
                <a:gd name="connsiteX207" fmla="*/ 4930476 w 5017802"/>
                <a:gd name="connsiteY207" fmla="*/ 3201578 h 4405856"/>
                <a:gd name="connsiteX208" fmla="*/ 4881489 w 5017802"/>
                <a:gd name="connsiteY208" fmla="*/ 3176406 h 4405856"/>
                <a:gd name="connsiteX209" fmla="*/ 4797352 w 5017802"/>
                <a:gd name="connsiteY209" fmla="*/ 3207928 h 4405856"/>
                <a:gd name="connsiteX210" fmla="*/ 4760613 w 5017802"/>
                <a:gd name="connsiteY210" fmla="*/ 3171643 h 4405856"/>
                <a:gd name="connsiteX211" fmla="*/ 4805290 w 5017802"/>
                <a:gd name="connsiteY211" fmla="*/ 3148738 h 4405856"/>
                <a:gd name="connsiteX212" fmla="*/ 4676023 w 5017802"/>
                <a:gd name="connsiteY212" fmla="*/ 2935559 h 4405856"/>
                <a:gd name="connsiteX213" fmla="*/ 4690989 w 5017802"/>
                <a:gd name="connsiteY213" fmla="*/ 2905396 h 4405856"/>
                <a:gd name="connsiteX214" fmla="*/ 4667404 w 5017802"/>
                <a:gd name="connsiteY214" fmla="*/ 2789736 h 4405856"/>
                <a:gd name="connsiteX215" fmla="*/ 4508655 w 5017802"/>
                <a:gd name="connsiteY215" fmla="*/ 2778850 h 4405856"/>
                <a:gd name="connsiteX216" fmla="*/ 4475317 w 5017802"/>
                <a:gd name="connsiteY216" fmla="*/ 2827608 h 4405856"/>
                <a:gd name="connsiteX217" fmla="*/ 4386417 w 5017802"/>
                <a:gd name="connsiteY217" fmla="*/ 2842124 h 4405856"/>
                <a:gd name="connsiteX218" fmla="*/ 4392767 w 5017802"/>
                <a:gd name="connsiteY218" fmla="*/ 2820125 h 4405856"/>
                <a:gd name="connsiteX219" fmla="*/ 4339245 w 5017802"/>
                <a:gd name="connsiteY219" fmla="*/ 2804024 h 4405856"/>
                <a:gd name="connsiteX220" fmla="*/ 4314526 w 5017802"/>
                <a:gd name="connsiteY220" fmla="*/ 2638923 h 4405856"/>
                <a:gd name="connsiteX221" fmla="*/ 4034219 w 5017802"/>
                <a:gd name="connsiteY221" fmla="*/ 2572248 h 4405856"/>
                <a:gd name="connsiteX222" fmla="*/ 3897920 w 5017802"/>
                <a:gd name="connsiteY222" fmla="*/ 2615564 h 4405856"/>
                <a:gd name="connsiteX223" fmla="*/ 3765931 w 5017802"/>
                <a:gd name="connsiteY223" fmla="*/ 2608080 h 4405856"/>
                <a:gd name="connsiteX224" fmla="*/ 3633488 w 5017802"/>
                <a:gd name="connsiteY224" fmla="*/ 2497182 h 4405856"/>
                <a:gd name="connsiteX225" fmla="*/ 3420310 w 5017802"/>
                <a:gd name="connsiteY225" fmla="*/ 2193969 h 4405856"/>
                <a:gd name="connsiteX226" fmla="*/ 3021848 w 5017802"/>
                <a:gd name="connsiteY226" fmla="*/ 2054496 h 4405856"/>
                <a:gd name="connsiteX227" fmla="*/ 2785310 w 5017802"/>
                <a:gd name="connsiteY227" fmla="*/ 1741532 h 4405856"/>
                <a:gd name="connsiteX228" fmla="*/ 2819101 w 5017802"/>
                <a:gd name="connsiteY228" fmla="*/ 1716586 h 4405856"/>
                <a:gd name="connsiteX229" fmla="*/ 2878745 w 5017802"/>
                <a:gd name="connsiteY229" fmla="*/ 1799589 h 4405856"/>
                <a:gd name="connsiteX230" fmla="*/ 2898929 w 5017802"/>
                <a:gd name="connsiteY230" fmla="*/ 1782126 h 4405856"/>
                <a:gd name="connsiteX231" fmla="*/ 2942019 w 5017802"/>
                <a:gd name="connsiteY231" fmla="*/ 1812970 h 4405856"/>
                <a:gd name="connsiteX232" fmla="*/ 3030692 w 5017802"/>
                <a:gd name="connsiteY232" fmla="*/ 1759221 h 4405856"/>
                <a:gd name="connsiteX233" fmla="*/ 3046794 w 5017802"/>
                <a:gd name="connsiteY233" fmla="*/ 1738811 h 4405856"/>
                <a:gd name="connsiteX234" fmla="*/ 3105077 w 5017802"/>
                <a:gd name="connsiteY234" fmla="*/ 1739037 h 4405856"/>
                <a:gd name="connsiteX235" fmla="*/ 3121180 w 5017802"/>
                <a:gd name="connsiteY235" fmla="*/ 1705927 h 4405856"/>
                <a:gd name="connsiteX236" fmla="*/ 3102356 w 5017802"/>
                <a:gd name="connsiteY236" fmla="*/ 1680300 h 4405856"/>
                <a:gd name="connsiteX237" fmla="*/ 3035228 w 5017802"/>
                <a:gd name="connsiteY237" fmla="*/ 1700257 h 4405856"/>
                <a:gd name="connsiteX238" fmla="*/ 3013456 w 5017802"/>
                <a:gd name="connsiteY238" fmla="*/ 1646736 h 4405856"/>
                <a:gd name="connsiteX239" fmla="*/ 3034774 w 5017802"/>
                <a:gd name="connsiteY239" fmla="*/ 1617026 h 4405856"/>
                <a:gd name="connsiteX240" fmla="*/ 2978304 w 5017802"/>
                <a:gd name="connsiteY240" fmla="*/ 1513612 h 4405856"/>
                <a:gd name="connsiteX241" fmla="*/ 2929773 w 5017802"/>
                <a:gd name="connsiteY241" fmla="*/ 1552393 h 4405856"/>
                <a:gd name="connsiteX242" fmla="*/ 2840418 w 5017802"/>
                <a:gd name="connsiteY242" fmla="*/ 1497737 h 4405856"/>
                <a:gd name="connsiteX243" fmla="*/ 2892352 w 5017802"/>
                <a:gd name="connsiteY243" fmla="*/ 1405208 h 4405856"/>
                <a:gd name="connsiteX244" fmla="*/ 2849490 w 5017802"/>
                <a:gd name="connsiteY244" fmla="*/ 1284105 h 4405856"/>
                <a:gd name="connsiteX245" fmla="*/ 2864231 w 5017802"/>
                <a:gd name="connsiteY245" fmla="*/ 1160053 h 4405856"/>
                <a:gd name="connsiteX246" fmla="*/ 2959481 w 5017802"/>
                <a:gd name="connsiteY246" fmla="*/ 1086348 h 4405856"/>
                <a:gd name="connsiteX247" fmla="*/ 3064710 w 5017802"/>
                <a:gd name="connsiteY247" fmla="*/ 1063896 h 4405856"/>
                <a:gd name="connsiteX248" fmla="*/ 3001663 w 5017802"/>
                <a:gd name="connsiteY248" fmla="*/ 974089 h 4405856"/>
                <a:gd name="connsiteX249" fmla="*/ 2984427 w 5017802"/>
                <a:gd name="connsiteY249" fmla="*/ 1018766 h 4405856"/>
                <a:gd name="connsiteX250" fmla="*/ 2941112 w 5017802"/>
                <a:gd name="connsiteY250" fmla="*/ 971595 h 4405856"/>
                <a:gd name="connsiteX251" fmla="*/ 2962430 w 5017802"/>
                <a:gd name="connsiteY251" fmla="*/ 886323 h 4405856"/>
                <a:gd name="connsiteX252" fmla="*/ 3035454 w 5017802"/>
                <a:gd name="connsiteY252" fmla="*/ 789032 h 4405856"/>
                <a:gd name="connsiteX253" fmla="*/ 3018445 w 5017802"/>
                <a:gd name="connsiteY253" fmla="*/ 682443 h 4405856"/>
                <a:gd name="connsiteX254" fmla="*/ 2847223 w 5017802"/>
                <a:gd name="connsiteY254" fmla="*/ 692194 h 4405856"/>
                <a:gd name="connsiteX255" fmla="*/ 2827945 w 5017802"/>
                <a:gd name="connsiteY255" fmla="*/ 734831 h 4405856"/>
                <a:gd name="connsiteX256" fmla="*/ 2795742 w 5017802"/>
                <a:gd name="connsiteY256" fmla="*/ 667248 h 4405856"/>
                <a:gd name="connsiteX257" fmla="*/ 2766032 w 5017802"/>
                <a:gd name="connsiteY257" fmla="*/ 707616 h 4405856"/>
                <a:gd name="connsiteX258" fmla="*/ 2580523 w 5017802"/>
                <a:gd name="connsiteY258" fmla="*/ 741180 h 4405856"/>
                <a:gd name="connsiteX0" fmla="*/ 2580523 w 5017802"/>
                <a:gd name="connsiteY0" fmla="*/ 741180 h 4440094"/>
                <a:gd name="connsiteX1" fmla="*/ 2254404 w 5017802"/>
                <a:gd name="connsiteY1" fmla="*/ 583337 h 4440094"/>
                <a:gd name="connsiteX2" fmla="*/ 2294316 w 5017802"/>
                <a:gd name="connsiteY2" fmla="*/ 433432 h 4440094"/>
                <a:gd name="connsiteX3" fmla="*/ 2240342 w 5017802"/>
                <a:gd name="connsiteY3" fmla="*/ 423907 h 4440094"/>
                <a:gd name="connsiteX4" fmla="*/ 2237167 w 5017802"/>
                <a:gd name="connsiteY4" fmla="*/ 395333 h 4440094"/>
                <a:gd name="connsiteX5" fmla="*/ 2281617 w 5017802"/>
                <a:gd name="connsiteY5" fmla="*/ 403270 h 4440094"/>
                <a:gd name="connsiteX6" fmla="*/ 2224467 w 5017802"/>
                <a:gd name="connsiteY6" fmla="*/ 315957 h 4440094"/>
                <a:gd name="connsiteX7" fmla="*/ 2235579 w 5017802"/>
                <a:gd name="connsiteY7" fmla="*/ 355645 h 4440094"/>
                <a:gd name="connsiteX8" fmla="*/ 2183191 w 5017802"/>
                <a:gd name="connsiteY8" fmla="*/ 320720 h 4440094"/>
                <a:gd name="connsiteX9" fmla="*/ 2203829 w 5017802"/>
                <a:gd name="connsiteY9" fmla="*/ 287383 h 4440094"/>
                <a:gd name="connsiteX10" fmla="*/ 2168904 w 5017802"/>
                <a:gd name="connsiteY10" fmla="*/ 225472 h 4440094"/>
                <a:gd name="connsiteX11" fmla="*/ 2202241 w 5017802"/>
                <a:gd name="connsiteY11" fmla="*/ 227061 h 4440094"/>
                <a:gd name="connsiteX12" fmla="*/ 2159379 w 5017802"/>
                <a:gd name="connsiteY12" fmla="*/ 133398 h 4440094"/>
                <a:gd name="connsiteX13" fmla="*/ 2133980 w 5017802"/>
                <a:gd name="connsiteY13" fmla="*/ 131810 h 4440094"/>
                <a:gd name="connsiteX14" fmla="*/ 2122867 w 5017802"/>
                <a:gd name="connsiteY14" fmla="*/ 84185 h 4440094"/>
                <a:gd name="connsiteX15" fmla="*/ 2154616 w 5017802"/>
                <a:gd name="connsiteY15" fmla="*/ 66723 h 4440094"/>
                <a:gd name="connsiteX16" fmla="*/ 2149854 w 5017802"/>
                <a:gd name="connsiteY16" fmla="*/ 23861 h 4440094"/>
                <a:gd name="connsiteX17" fmla="*/ 2091117 w 5017802"/>
                <a:gd name="connsiteY17" fmla="*/ 28624 h 4440094"/>
                <a:gd name="connsiteX18" fmla="*/ 1897442 w 5017802"/>
                <a:gd name="connsiteY18" fmla="*/ 127049 h 4440094"/>
                <a:gd name="connsiteX19" fmla="*/ 1862517 w 5017802"/>
                <a:gd name="connsiteY19" fmla="*/ 252462 h 4440094"/>
                <a:gd name="connsiteX20" fmla="*/ 1867279 w 5017802"/>
                <a:gd name="connsiteY20" fmla="*/ 288974 h 4440094"/>
                <a:gd name="connsiteX21" fmla="*/ 1838704 w 5017802"/>
                <a:gd name="connsiteY21" fmla="*/ 303261 h 4440094"/>
                <a:gd name="connsiteX22" fmla="*/ 1906966 w 5017802"/>
                <a:gd name="connsiteY22" fmla="*/ 482645 h 4440094"/>
                <a:gd name="connsiteX23" fmla="*/ 1819655 w 5017802"/>
                <a:gd name="connsiteY23" fmla="*/ 400099 h 4440094"/>
                <a:gd name="connsiteX24" fmla="*/ 1768854 w 5017802"/>
                <a:gd name="connsiteY24" fmla="*/ 366762 h 4440094"/>
                <a:gd name="connsiteX25" fmla="*/ 1740279 w 5017802"/>
                <a:gd name="connsiteY25" fmla="*/ 401687 h 4440094"/>
                <a:gd name="connsiteX26" fmla="*/ 1738692 w 5017802"/>
                <a:gd name="connsiteY26" fmla="*/ 515987 h 4440094"/>
                <a:gd name="connsiteX27" fmla="*/ 1752979 w 5017802"/>
                <a:gd name="connsiteY27" fmla="*/ 612820 h 4440094"/>
                <a:gd name="connsiteX28" fmla="*/ 1670429 w 5017802"/>
                <a:gd name="connsiteY28" fmla="*/ 620761 h 4440094"/>
                <a:gd name="connsiteX29" fmla="*/ 1694242 w 5017802"/>
                <a:gd name="connsiteY29" fmla="*/ 590598 h 4440094"/>
                <a:gd name="connsiteX30" fmla="*/ 1630742 w 5017802"/>
                <a:gd name="connsiteY30" fmla="*/ 547736 h 4440094"/>
                <a:gd name="connsiteX31" fmla="*/ 1589467 w 5017802"/>
                <a:gd name="connsiteY31" fmla="*/ 501699 h 4440094"/>
                <a:gd name="connsiteX32" fmla="*/ 1540254 w 5017802"/>
                <a:gd name="connsiteY32" fmla="*/ 512811 h 4440094"/>
                <a:gd name="connsiteX33" fmla="*/ 1568829 w 5017802"/>
                <a:gd name="connsiteY33" fmla="*/ 446136 h 4440094"/>
                <a:gd name="connsiteX34" fmla="*/ 1538666 w 5017802"/>
                <a:gd name="connsiteY34" fmla="*/ 481062 h 4440094"/>
                <a:gd name="connsiteX35" fmla="*/ 1505329 w 5017802"/>
                <a:gd name="connsiteY35" fmla="*/ 423911 h 4440094"/>
                <a:gd name="connsiteX36" fmla="*/ 1486279 w 5017802"/>
                <a:gd name="connsiteY36" fmla="*/ 417561 h 4440094"/>
                <a:gd name="connsiteX37" fmla="*/ 1484692 w 5017802"/>
                <a:gd name="connsiteY37" fmla="*/ 376287 h 4440094"/>
                <a:gd name="connsiteX38" fmla="*/ 1449767 w 5017802"/>
                <a:gd name="connsiteY38" fmla="*/ 273100 h 4440094"/>
                <a:gd name="connsiteX39" fmla="*/ 1410079 w 5017802"/>
                <a:gd name="connsiteY39" fmla="*/ 219123 h 4440094"/>
                <a:gd name="connsiteX40" fmla="*/ 1486280 w 5017802"/>
                <a:gd name="connsiteY40" fmla="*/ 282624 h 4440094"/>
                <a:gd name="connsiteX41" fmla="*/ 1545018 w 5017802"/>
                <a:gd name="connsiteY41" fmla="*/ 320723 h 4440094"/>
                <a:gd name="connsiteX42" fmla="*/ 1568829 w 5017802"/>
                <a:gd name="connsiteY42" fmla="*/ 281036 h 4440094"/>
                <a:gd name="connsiteX43" fmla="*/ 1587879 w 5017802"/>
                <a:gd name="connsiteY43" fmla="*/ 215949 h 4440094"/>
                <a:gd name="connsiteX44" fmla="*/ 1549779 w 5017802"/>
                <a:gd name="connsiteY44" fmla="*/ 185786 h 4440094"/>
                <a:gd name="connsiteX45" fmla="*/ 1576767 w 5017802"/>
                <a:gd name="connsiteY45" fmla="*/ 144511 h 4440094"/>
                <a:gd name="connsiteX46" fmla="*/ 1529142 w 5017802"/>
                <a:gd name="connsiteY46" fmla="*/ 50848 h 4440094"/>
                <a:gd name="connsiteX47" fmla="*/ 1511679 w 5017802"/>
                <a:gd name="connsiteY47" fmla="*/ 6399 h 4440094"/>
                <a:gd name="connsiteX48" fmla="*/ 1375154 w 5017802"/>
                <a:gd name="connsiteY48" fmla="*/ 120699 h 4440094"/>
                <a:gd name="connsiteX49" fmla="*/ 1313241 w 5017802"/>
                <a:gd name="connsiteY49" fmla="*/ 115936 h 4440094"/>
                <a:gd name="connsiteX50" fmla="*/ 1300542 w 5017802"/>
                <a:gd name="connsiteY50" fmla="*/ 57199 h 4440094"/>
                <a:gd name="connsiteX51" fmla="*/ 1214817 w 5017802"/>
                <a:gd name="connsiteY51" fmla="*/ 104824 h 4440094"/>
                <a:gd name="connsiteX52" fmla="*/ 1151317 w 5017802"/>
                <a:gd name="connsiteY52" fmla="*/ 139748 h 4440094"/>
                <a:gd name="connsiteX53" fmla="*/ 1056066 w 5017802"/>
                <a:gd name="connsiteY53" fmla="*/ 147686 h 4440094"/>
                <a:gd name="connsiteX54" fmla="*/ 1033842 w 5017802"/>
                <a:gd name="connsiteY54" fmla="*/ 177849 h 4440094"/>
                <a:gd name="connsiteX55" fmla="*/ 997329 w 5017802"/>
                <a:gd name="connsiteY55" fmla="*/ 201661 h 4440094"/>
                <a:gd name="connsiteX56" fmla="*/ 1032255 w 5017802"/>
                <a:gd name="connsiteY56" fmla="*/ 288974 h 4440094"/>
                <a:gd name="connsiteX57" fmla="*/ 899586 w 5017802"/>
                <a:gd name="connsiteY57" fmla="*/ 542516 h 4440094"/>
                <a:gd name="connsiteX58" fmla="*/ 845611 w 5017802"/>
                <a:gd name="connsiteY58" fmla="*/ 580843 h 4440094"/>
                <a:gd name="connsiteX59" fmla="*/ 917502 w 5017802"/>
                <a:gd name="connsiteY59" fmla="*/ 633231 h 4440094"/>
                <a:gd name="connsiteX60" fmla="*/ 880536 w 5017802"/>
                <a:gd name="connsiteY60" fmla="*/ 673825 h 4440094"/>
                <a:gd name="connsiteX61" fmla="*/ 897999 w 5017802"/>
                <a:gd name="connsiteY61" fmla="*/ 720316 h 4440094"/>
                <a:gd name="connsiteX62" fmla="*/ 829282 w 5017802"/>
                <a:gd name="connsiteY62" fmla="*/ 701719 h 4440094"/>
                <a:gd name="connsiteX63" fmla="*/ 774174 w 5017802"/>
                <a:gd name="connsiteY63" fmla="*/ 726665 h 4440094"/>
                <a:gd name="connsiteX64" fmla="*/ 707272 w 5017802"/>
                <a:gd name="connsiteY64" fmla="*/ 695143 h 4440094"/>
                <a:gd name="connsiteX65" fmla="*/ 708860 w 5017802"/>
                <a:gd name="connsiteY65" fmla="*/ 652734 h 4440094"/>
                <a:gd name="connsiteX66" fmla="*/ 597281 w 5017802"/>
                <a:gd name="connsiteY66" fmla="*/ 675412 h 4440094"/>
                <a:gd name="connsiteX67" fmla="*/ 587530 w 5017802"/>
                <a:gd name="connsiteY67" fmla="*/ 760457 h 4440094"/>
                <a:gd name="connsiteX68" fmla="*/ 508382 w 5017802"/>
                <a:gd name="connsiteY68" fmla="*/ 865236 h 4440094"/>
                <a:gd name="connsiteX69" fmla="*/ 422657 w 5017802"/>
                <a:gd name="connsiteY69" fmla="*/ 828724 h 4440094"/>
                <a:gd name="connsiteX70" fmla="*/ 397257 w 5017802"/>
                <a:gd name="connsiteY70" fmla="*/ 869999 h 4440094"/>
                <a:gd name="connsiteX71" fmla="*/ 332170 w 5017802"/>
                <a:gd name="connsiteY71" fmla="*/ 812848 h 4440094"/>
                <a:gd name="connsiteX72" fmla="*/ 306771 w 5017802"/>
                <a:gd name="connsiteY72" fmla="*/ 881111 h 4440094"/>
                <a:gd name="connsiteX73" fmla="*/ 248033 w 5017802"/>
                <a:gd name="connsiteY73" fmla="*/ 873173 h 4440094"/>
                <a:gd name="connsiteX74" fmla="*/ 208345 w 5017802"/>
                <a:gd name="connsiteY74" fmla="*/ 787449 h 4440094"/>
                <a:gd name="connsiteX75" fmla="*/ 27371 w 5017802"/>
                <a:gd name="connsiteY75" fmla="*/ 917623 h 4440094"/>
                <a:gd name="connsiteX76" fmla="*/ 28959 w 5017802"/>
                <a:gd name="connsiteY76" fmla="*/ 970011 h 4440094"/>
                <a:gd name="connsiteX77" fmla="*/ 13084 w 5017802"/>
                <a:gd name="connsiteY77" fmla="*/ 996999 h 4440094"/>
                <a:gd name="connsiteX78" fmla="*/ 40071 w 5017802"/>
                <a:gd name="connsiteY78" fmla="*/ 1022399 h 4440094"/>
                <a:gd name="connsiteX79" fmla="*/ 9909 w 5017802"/>
                <a:gd name="connsiteY79" fmla="*/ 1043037 h 4440094"/>
                <a:gd name="connsiteX80" fmla="*/ 170247 w 5017802"/>
                <a:gd name="connsiteY80" fmla="*/ 1135111 h 4440094"/>
                <a:gd name="connsiteX81" fmla="*/ 160723 w 5017802"/>
                <a:gd name="connsiteY81" fmla="*/ 1263698 h 4440094"/>
                <a:gd name="connsiteX82" fmla="*/ 217873 w 5017802"/>
                <a:gd name="connsiteY82" fmla="*/ 1289099 h 4440094"/>
                <a:gd name="connsiteX83" fmla="*/ 205174 w 5017802"/>
                <a:gd name="connsiteY83" fmla="*/ 1354186 h 4440094"/>
                <a:gd name="connsiteX84" fmla="*/ 270261 w 5017802"/>
                <a:gd name="connsiteY84" fmla="*/ 1362124 h 4440094"/>
                <a:gd name="connsiteX85" fmla="*/ 321736 w 5017802"/>
                <a:gd name="connsiteY85" fmla="*/ 1394776 h 4440094"/>
                <a:gd name="connsiteX86" fmla="*/ 230573 w 5017802"/>
                <a:gd name="connsiteY86" fmla="*/ 1622474 h 4440094"/>
                <a:gd name="connsiteX87" fmla="*/ 179773 w 5017802"/>
                <a:gd name="connsiteY87" fmla="*/ 1687561 h 4440094"/>
                <a:gd name="connsiteX88" fmla="*/ 175010 w 5017802"/>
                <a:gd name="connsiteY88" fmla="*/ 1743123 h 4440094"/>
                <a:gd name="connsiteX89" fmla="*/ 141673 w 5017802"/>
                <a:gd name="connsiteY89" fmla="*/ 1738361 h 4440094"/>
                <a:gd name="connsiteX90" fmla="*/ 143261 w 5017802"/>
                <a:gd name="connsiteY90" fmla="*/ 1798686 h 4440094"/>
                <a:gd name="connsiteX91" fmla="*/ 65473 w 5017802"/>
                <a:gd name="connsiteY91" fmla="*/ 1636761 h 4440094"/>
                <a:gd name="connsiteX92" fmla="*/ 16260 w 5017802"/>
                <a:gd name="connsiteY92" fmla="*/ 1633586 h 4440094"/>
                <a:gd name="connsiteX93" fmla="*/ 41661 w 5017802"/>
                <a:gd name="connsiteY93" fmla="*/ 1670099 h 4440094"/>
                <a:gd name="connsiteX94" fmla="*/ 385 w 5017802"/>
                <a:gd name="connsiteY94" fmla="*/ 1690737 h 4440094"/>
                <a:gd name="connsiteX95" fmla="*/ 59122 w 5017802"/>
                <a:gd name="connsiteY95" fmla="*/ 1873298 h 4440094"/>
                <a:gd name="connsiteX96" fmla="*/ 343507 w 5017802"/>
                <a:gd name="connsiteY96" fmla="*/ 1923414 h 4440094"/>
                <a:gd name="connsiteX97" fmla="*/ 200410 w 5017802"/>
                <a:gd name="connsiteY97" fmla="*/ 2119361 h 4440094"/>
                <a:gd name="connsiteX98" fmla="*/ 213560 w 5017802"/>
                <a:gd name="connsiteY98" fmla="*/ 2239100 h 4440094"/>
                <a:gd name="connsiteX99" fmla="*/ 148023 w 5017802"/>
                <a:gd name="connsiteY99" fmla="*/ 2270174 h 4440094"/>
                <a:gd name="connsiteX100" fmla="*/ 105160 w 5017802"/>
                <a:gd name="connsiteY100" fmla="*/ 2414637 h 4440094"/>
                <a:gd name="connsiteX101" fmla="*/ 201087 w 5017802"/>
                <a:gd name="connsiteY101" fmla="*/ 2428239 h 4440094"/>
                <a:gd name="connsiteX102" fmla="*/ 419708 w 5017802"/>
                <a:gd name="connsiteY102" fmla="*/ 2593339 h 4440094"/>
                <a:gd name="connsiteX103" fmla="*/ 436944 w 5017802"/>
                <a:gd name="connsiteY103" fmla="*/ 2823753 h 4440094"/>
                <a:gd name="connsiteX104" fmla="*/ 490464 w 5017802"/>
                <a:gd name="connsiteY104" fmla="*/ 2877956 h 4440094"/>
                <a:gd name="connsiteX105" fmla="*/ 542173 w 5017802"/>
                <a:gd name="connsiteY105" fmla="*/ 2882264 h 4440094"/>
                <a:gd name="connsiteX106" fmla="*/ 544894 w 5017802"/>
                <a:gd name="connsiteY106" fmla="*/ 2813095 h 4440094"/>
                <a:gd name="connsiteX107" fmla="*/ 678248 w 5017802"/>
                <a:gd name="connsiteY107" fmla="*/ 2882949 h 4440094"/>
                <a:gd name="connsiteX108" fmla="*/ 669852 w 5017802"/>
                <a:gd name="connsiteY108" fmla="*/ 2955970 h 4440094"/>
                <a:gd name="connsiteX109" fmla="*/ 758073 w 5017802"/>
                <a:gd name="connsiteY109" fmla="*/ 3058024 h 4440094"/>
                <a:gd name="connsiteX110" fmla="*/ 741970 w 5017802"/>
                <a:gd name="connsiteY110" fmla="*/ 3145336 h 4440094"/>
                <a:gd name="connsiteX111" fmla="*/ 774855 w 5017802"/>
                <a:gd name="connsiteY111" fmla="*/ 3257368 h 4440094"/>
                <a:gd name="connsiteX112" fmla="*/ 831551 w 5017802"/>
                <a:gd name="connsiteY112" fmla="*/ 3291839 h 4440094"/>
                <a:gd name="connsiteX113" fmla="*/ 794812 w 5017802"/>
                <a:gd name="connsiteY113" fmla="*/ 3345361 h 4440094"/>
                <a:gd name="connsiteX114" fmla="*/ 1094623 w 5017802"/>
                <a:gd name="connsiteY114" fmla="*/ 3453311 h 4440094"/>
                <a:gd name="connsiteX115" fmla="*/ 1144742 w 5017802"/>
                <a:gd name="connsiteY115" fmla="*/ 3605257 h 4440094"/>
                <a:gd name="connsiteX116" fmla="*/ 1187604 w 5017802"/>
                <a:gd name="connsiteY116" fmla="*/ 3626121 h 4440094"/>
                <a:gd name="connsiteX117" fmla="*/ 1210283 w 5017802"/>
                <a:gd name="connsiteY117" fmla="*/ 3658099 h 4440094"/>
                <a:gd name="connsiteX118" fmla="*/ 1297142 w 5017802"/>
                <a:gd name="connsiteY118" fmla="*/ 3683952 h 4440094"/>
                <a:gd name="connsiteX119" fmla="*/ 1357693 w 5017802"/>
                <a:gd name="connsiteY119" fmla="*/ 3632471 h 4440094"/>
                <a:gd name="connsiteX120" fmla="*/ 1341138 w 5017802"/>
                <a:gd name="connsiteY120" fmla="*/ 3663768 h 4440094"/>
                <a:gd name="connsiteX121" fmla="*/ 1361095 w 5017802"/>
                <a:gd name="connsiteY121" fmla="*/ 3689621 h 4440094"/>
                <a:gd name="connsiteX122" fmla="*/ 1387402 w 5017802"/>
                <a:gd name="connsiteY122" fmla="*/ 3742236 h 4440094"/>
                <a:gd name="connsiteX123" fmla="*/ 1358374 w 5017802"/>
                <a:gd name="connsiteY123" fmla="*/ 3755843 h 4440094"/>
                <a:gd name="connsiteX124" fmla="*/ 1358827 w 5017802"/>
                <a:gd name="connsiteY124" fmla="*/ 3799386 h 4440094"/>
                <a:gd name="connsiteX125" fmla="*/ 1322769 w 5017802"/>
                <a:gd name="connsiteY125" fmla="*/ 3900986 h 4440094"/>
                <a:gd name="connsiteX126" fmla="*/ 1264485 w 5017802"/>
                <a:gd name="connsiteY126" fmla="*/ 3906882 h 4440094"/>
                <a:gd name="connsiteX127" fmla="*/ 1236590 w 5017802"/>
                <a:gd name="connsiteY127" fmla="*/ 3937725 h 4440094"/>
                <a:gd name="connsiteX128" fmla="*/ 1160843 w 5017802"/>
                <a:gd name="connsiteY128" fmla="*/ 3954733 h 4440094"/>
                <a:gd name="connsiteX129" fmla="*/ 1214592 w 5017802"/>
                <a:gd name="connsiteY129" fmla="*/ 4003039 h 4440094"/>
                <a:gd name="connsiteX130" fmla="*/ 1226157 w 5017802"/>
                <a:gd name="connsiteY130" fmla="*/ 4039099 h 4440094"/>
                <a:gd name="connsiteX131" fmla="*/ 1154267 w 5017802"/>
                <a:gd name="connsiteY131" fmla="*/ 4107588 h 4440094"/>
                <a:gd name="connsiteX132" fmla="*/ 1111177 w 5017802"/>
                <a:gd name="connsiteY132" fmla="*/ 4113031 h 4440094"/>
                <a:gd name="connsiteX133" fmla="*/ 1112311 w 5017802"/>
                <a:gd name="connsiteY133" fmla="*/ 4170407 h 4440094"/>
                <a:gd name="connsiteX134" fmla="*/ 1142247 w 5017802"/>
                <a:gd name="connsiteY134" fmla="*/ 4191725 h 4440094"/>
                <a:gd name="connsiteX135" fmla="*/ 1122748 w 5017802"/>
                <a:gd name="connsiteY135" fmla="*/ 4230736 h 4440094"/>
                <a:gd name="connsiteX136" fmla="*/ 1271972 w 5017802"/>
                <a:gd name="connsiteY136" fmla="*/ 4435524 h 4440094"/>
                <a:gd name="connsiteX137" fmla="*/ 1444325 w 5017802"/>
                <a:gd name="connsiteY137" fmla="*/ 4364309 h 4440094"/>
                <a:gd name="connsiteX138" fmla="*/ 1791081 w 5017802"/>
                <a:gd name="connsiteY138" fmla="*/ 4263389 h 4440094"/>
                <a:gd name="connsiteX139" fmla="*/ 2188636 w 5017802"/>
                <a:gd name="connsiteY139" fmla="*/ 4250462 h 4440094"/>
                <a:gd name="connsiteX140" fmla="*/ 2296586 w 5017802"/>
                <a:gd name="connsiteY140" fmla="*/ 4245474 h 4440094"/>
                <a:gd name="connsiteX141" fmla="*/ 2394785 w 5017802"/>
                <a:gd name="connsiteY141" fmla="*/ 4215990 h 4440094"/>
                <a:gd name="connsiteX142" fmla="*/ 2406350 w 5017802"/>
                <a:gd name="connsiteY142" fmla="*/ 4125277 h 4440094"/>
                <a:gd name="connsiteX143" fmla="*/ 2494570 w 5017802"/>
                <a:gd name="connsiteY143" fmla="*/ 3900532 h 4440094"/>
                <a:gd name="connsiteX144" fmla="*/ 2593449 w 5017802"/>
                <a:gd name="connsiteY144" fmla="*/ 3917768 h 4440094"/>
                <a:gd name="connsiteX145" fmla="*/ 2719088 w 5017802"/>
                <a:gd name="connsiteY145" fmla="*/ 3918221 h 4440094"/>
                <a:gd name="connsiteX146" fmla="*/ 2914124 w 5017802"/>
                <a:gd name="connsiteY146" fmla="*/ 3764007 h 4440094"/>
                <a:gd name="connsiteX147" fmla="*/ 3195112 w 5017802"/>
                <a:gd name="connsiteY147" fmla="*/ 3993968 h 4440094"/>
                <a:gd name="connsiteX148" fmla="*/ 3265414 w 5017802"/>
                <a:gd name="connsiteY148" fmla="*/ 4067674 h 4440094"/>
                <a:gd name="connsiteX149" fmla="*/ 3439813 w 5017802"/>
                <a:gd name="connsiteY149" fmla="*/ 4130265 h 4440094"/>
                <a:gd name="connsiteX150" fmla="*/ 3526217 w 5017802"/>
                <a:gd name="connsiteY150" fmla="*/ 4316455 h 4440094"/>
                <a:gd name="connsiteX151" fmla="*/ 3586542 w 5017802"/>
                <a:gd name="connsiteY151" fmla="*/ 4375193 h 4440094"/>
                <a:gd name="connsiteX152" fmla="*/ 3597654 w 5017802"/>
                <a:gd name="connsiteY152" fmla="*/ 4345030 h 4440094"/>
                <a:gd name="connsiteX153" fmla="*/ 3643692 w 5017802"/>
                <a:gd name="connsiteY153" fmla="*/ 4318042 h 4440094"/>
                <a:gd name="connsiteX154" fmla="*/ 3694492 w 5017802"/>
                <a:gd name="connsiteY154" fmla="*/ 4391068 h 4440094"/>
                <a:gd name="connsiteX155" fmla="*/ 3743705 w 5017802"/>
                <a:gd name="connsiteY155" fmla="*/ 4394243 h 4440094"/>
                <a:gd name="connsiteX156" fmla="*/ 3699254 w 5017802"/>
                <a:gd name="connsiteY156" fmla="*/ 4300581 h 4440094"/>
                <a:gd name="connsiteX157" fmla="*/ 3656392 w 5017802"/>
                <a:gd name="connsiteY157" fmla="*/ 4232318 h 4440094"/>
                <a:gd name="connsiteX158" fmla="*/ 3699255 w 5017802"/>
                <a:gd name="connsiteY158" fmla="*/ 4216442 h 4440094"/>
                <a:gd name="connsiteX159" fmla="*/ 3680204 w 5017802"/>
                <a:gd name="connsiteY159" fmla="*/ 4175168 h 4440094"/>
                <a:gd name="connsiteX160" fmla="*/ 3732592 w 5017802"/>
                <a:gd name="connsiteY160" fmla="*/ 4184693 h 4440094"/>
                <a:gd name="connsiteX161" fmla="*/ 3711955 w 5017802"/>
                <a:gd name="connsiteY161" fmla="*/ 4151355 h 4440094"/>
                <a:gd name="connsiteX162" fmla="*/ 3733274 w 5017802"/>
                <a:gd name="connsiteY162" fmla="*/ 4134801 h 4440094"/>
                <a:gd name="connsiteX163" fmla="*/ 3854377 w 5017802"/>
                <a:gd name="connsiteY163" fmla="*/ 4220074 h 4440094"/>
                <a:gd name="connsiteX164" fmla="*/ 3889754 w 5017802"/>
                <a:gd name="connsiteY164" fmla="*/ 4206917 h 4440094"/>
                <a:gd name="connsiteX165" fmla="*/ 3942141 w 5017802"/>
                <a:gd name="connsiteY165" fmla="*/ 4272006 h 4440094"/>
                <a:gd name="connsiteX166" fmla="*/ 3962779 w 5017802"/>
                <a:gd name="connsiteY166" fmla="*/ 4330743 h 4440094"/>
                <a:gd name="connsiteX167" fmla="*/ 4070729 w 5017802"/>
                <a:gd name="connsiteY167" fmla="*/ 4349792 h 4440094"/>
                <a:gd name="connsiteX168" fmla="*/ 4010405 w 5017802"/>
                <a:gd name="connsiteY168" fmla="*/ 4283117 h 4440094"/>
                <a:gd name="connsiteX169" fmla="*/ 4007229 w 5017802"/>
                <a:gd name="connsiteY169" fmla="*/ 4214855 h 4440094"/>
                <a:gd name="connsiteX170" fmla="*/ 4061204 w 5017802"/>
                <a:gd name="connsiteY170" fmla="*/ 4270418 h 4440094"/>
                <a:gd name="connsiteX171" fmla="*/ 4110417 w 5017802"/>
                <a:gd name="connsiteY171" fmla="*/ 4275180 h 4440094"/>
                <a:gd name="connsiteX172" fmla="*/ 4104067 w 5017802"/>
                <a:gd name="connsiteY172" fmla="*/ 4225968 h 4440094"/>
                <a:gd name="connsiteX173" fmla="*/ 4164392 w 5017802"/>
                <a:gd name="connsiteY173" fmla="*/ 4230730 h 4440094"/>
                <a:gd name="connsiteX174" fmla="*/ 4226304 w 5017802"/>
                <a:gd name="connsiteY174" fmla="*/ 4273592 h 4440094"/>
                <a:gd name="connsiteX175" fmla="*/ 4258054 w 5017802"/>
                <a:gd name="connsiteY175" fmla="*/ 4260893 h 4440094"/>
                <a:gd name="connsiteX176" fmla="*/ 4251705 w 5017802"/>
                <a:gd name="connsiteY176" fmla="*/ 4225968 h 4440094"/>
                <a:gd name="connsiteX177" fmla="*/ 4292980 w 5017802"/>
                <a:gd name="connsiteY177" fmla="*/ 4202156 h 4440094"/>
                <a:gd name="connsiteX178" fmla="*/ 4377117 w 5017802"/>
                <a:gd name="connsiteY178" fmla="*/ 4259306 h 4440094"/>
                <a:gd name="connsiteX179" fmla="*/ 4394580 w 5017802"/>
                <a:gd name="connsiteY179" fmla="*/ 4157708 h 4440094"/>
                <a:gd name="connsiteX180" fmla="*/ 4369180 w 5017802"/>
                <a:gd name="connsiteY180" fmla="*/ 4135482 h 4440094"/>
                <a:gd name="connsiteX181" fmla="*/ 4296154 w 5017802"/>
                <a:gd name="connsiteY181" fmla="*/ 4092619 h 4440094"/>
                <a:gd name="connsiteX182" fmla="*/ 4318379 w 5017802"/>
                <a:gd name="connsiteY182" fmla="*/ 4067220 h 4440094"/>
                <a:gd name="connsiteX183" fmla="*/ 4339017 w 5017802"/>
                <a:gd name="connsiteY183" fmla="*/ 4044994 h 4440094"/>
                <a:gd name="connsiteX184" fmla="*/ 4392992 w 5017802"/>
                <a:gd name="connsiteY184" fmla="*/ 4076745 h 4440094"/>
                <a:gd name="connsiteX185" fmla="*/ 4399342 w 5017802"/>
                <a:gd name="connsiteY185" fmla="*/ 4032295 h 4440094"/>
                <a:gd name="connsiteX186" fmla="*/ 4343779 w 5017802"/>
                <a:gd name="connsiteY186" fmla="*/ 4008482 h 4440094"/>
                <a:gd name="connsiteX187" fmla="*/ 4342192 w 5017802"/>
                <a:gd name="connsiteY187" fmla="*/ 3998958 h 4440094"/>
                <a:gd name="connsiteX188" fmla="*/ 4329491 w 5017802"/>
                <a:gd name="connsiteY188" fmla="*/ 3960859 h 4440094"/>
                <a:gd name="connsiteX189" fmla="*/ 4335841 w 5017802"/>
                <a:gd name="connsiteY189" fmla="*/ 3913233 h 4440094"/>
                <a:gd name="connsiteX190" fmla="*/ 4346954 w 5017802"/>
                <a:gd name="connsiteY190" fmla="*/ 3857670 h 4440094"/>
                <a:gd name="connsiteX191" fmla="*/ 4308854 w 5017802"/>
                <a:gd name="connsiteY191" fmla="*/ 3827508 h 4440094"/>
                <a:gd name="connsiteX192" fmla="*/ 4342191 w 5017802"/>
                <a:gd name="connsiteY192" fmla="*/ 3817983 h 4440094"/>
                <a:gd name="connsiteX193" fmla="*/ 4319966 w 5017802"/>
                <a:gd name="connsiteY193" fmla="*/ 3781470 h 4440094"/>
                <a:gd name="connsiteX194" fmla="*/ 4358067 w 5017802"/>
                <a:gd name="connsiteY194" fmla="*/ 3776709 h 4440094"/>
                <a:gd name="connsiteX195" fmla="*/ 4364416 w 5017802"/>
                <a:gd name="connsiteY195" fmla="*/ 3743370 h 4440094"/>
                <a:gd name="connsiteX196" fmla="*/ 4426330 w 5017802"/>
                <a:gd name="connsiteY196" fmla="*/ 3752897 h 4440094"/>
                <a:gd name="connsiteX197" fmla="*/ 4459443 w 5017802"/>
                <a:gd name="connsiteY197" fmla="*/ 3768089 h 4440094"/>
                <a:gd name="connsiteX198" fmla="*/ 4425650 w 5017802"/>
                <a:gd name="connsiteY198" fmla="*/ 3809137 h 4440094"/>
                <a:gd name="connsiteX199" fmla="*/ 4464658 w 5017802"/>
                <a:gd name="connsiteY199" fmla="*/ 3916633 h 4440094"/>
                <a:gd name="connsiteX200" fmla="*/ 4517045 w 5017802"/>
                <a:gd name="connsiteY200" fmla="*/ 3947931 h 4440094"/>
                <a:gd name="connsiteX201" fmla="*/ 4568979 w 5017802"/>
                <a:gd name="connsiteY201" fmla="*/ 3905749 h 4440094"/>
                <a:gd name="connsiteX202" fmla="*/ 4654704 w 5017802"/>
                <a:gd name="connsiteY202" fmla="*/ 3857216 h 4440094"/>
                <a:gd name="connsiteX203" fmla="*/ 4637468 w 5017802"/>
                <a:gd name="connsiteY203" fmla="*/ 3768315 h 4440094"/>
                <a:gd name="connsiteX204" fmla="*/ 4714802 w 5017802"/>
                <a:gd name="connsiteY204" fmla="*/ 3635646 h 4440094"/>
                <a:gd name="connsiteX205" fmla="*/ 5007356 w 5017802"/>
                <a:gd name="connsiteY205" fmla="*/ 3302498 h 4440094"/>
                <a:gd name="connsiteX206" fmla="*/ 4925939 w 5017802"/>
                <a:gd name="connsiteY206" fmla="*/ 3293426 h 4440094"/>
                <a:gd name="connsiteX207" fmla="*/ 4930476 w 5017802"/>
                <a:gd name="connsiteY207" fmla="*/ 3201578 h 4440094"/>
                <a:gd name="connsiteX208" fmla="*/ 4881489 w 5017802"/>
                <a:gd name="connsiteY208" fmla="*/ 3176406 h 4440094"/>
                <a:gd name="connsiteX209" fmla="*/ 4797352 w 5017802"/>
                <a:gd name="connsiteY209" fmla="*/ 3207928 h 4440094"/>
                <a:gd name="connsiteX210" fmla="*/ 4760613 w 5017802"/>
                <a:gd name="connsiteY210" fmla="*/ 3171643 h 4440094"/>
                <a:gd name="connsiteX211" fmla="*/ 4805290 w 5017802"/>
                <a:gd name="connsiteY211" fmla="*/ 3148738 h 4440094"/>
                <a:gd name="connsiteX212" fmla="*/ 4676023 w 5017802"/>
                <a:gd name="connsiteY212" fmla="*/ 2935559 h 4440094"/>
                <a:gd name="connsiteX213" fmla="*/ 4690989 w 5017802"/>
                <a:gd name="connsiteY213" fmla="*/ 2905396 h 4440094"/>
                <a:gd name="connsiteX214" fmla="*/ 4667404 w 5017802"/>
                <a:gd name="connsiteY214" fmla="*/ 2789736 h 4440094"/>
                <a:gd name="connsiteX215" fmla="*/ 4508655 w 5017802"/>
                <a:gd name="connsiteY215" fmla="*/ 2778850 h 4440094"/>
                <a:gd name="connsiteX216" fmla="*/ 4475317 w 5017802"/>
                <a:gd name="connsiteY216" fmla="*/ 2827608 h 4440094"/>
                <a:gd name="connsiteX217" fmla="*/ 4386417 w 5017802"/>
                <a:gd name="connsiteY217" fmla="*/ 2842124 h 4440094"/>
                <a:gd name="connsiteX218" fmla="*/ 4392767 w 5017802"/>
                <a:gd name="connsiteY218" fmla="*/ 2820125 h 4440094"/>
                <a:gd name="connsiteX219" fmla="*/ 4339245 w 5017802"/>
                <a:gd name="connsiteY219" fmla="*/ 2804024 h 4440094"/>
                <a:gd name="connsiteX220" fmla="*/ 4314526 w 5017802"/>
                <a:gd name="connsiteY220" fmla="*/ 2638923 h 4440094"/>
                <a:gd name="connsiteX221" fmla="*/ 4034219 w 5017802"/>
                <a:gd name="connsiteY221" fmla="*/ 2572248 h 4440094"/>
                <a:gd name="connsiteX222" fmla="*/ 3897920 w 5017802"/>
                <a:gd name="connsiteY222" fmla="*/ 2615564 h 4440094"/>
                <a:gd name="connsiteX223" fmla="*/ 3765931 w 5017802"/>
                <a:gd name="connsiteY223" fmla="*/ 2608080 h 4440094"/>
                <a:gd name="connsiteX224" fmla="*/ 3633488 w 5017802"/>
                <a:gd name="connsiteY224" fmla="*/ 2497182 h 4440094"/>
                <a:gd name="connsiteX225" fmla="*/ 3420310 w 5017802"/>
                <a:gd name="connsiteY225" fmla="*/ 2193969 h 4440094"/>
                <a:gd name="connsiteX226" fmla="*/ 3021848 w 5017802"/>
                <a:gd name="connsiteY226" fmla="*/ 2054496 h 4440094"/>
                <a:gd name="connsiteX227" fmla="*/ 2785310 w 5017802"/>
                <a:gd name="connsiteY227" fmla="*/ 1741532 h 4440094"/>
                <a:gd name="connsiteX228" fmla="*/ 2819101 w 5017802"/>
                <a:gd name="connsiteY228" fmla="*/ 1716586 h 4440094"/>
                <a:gd name="connsiteX229" fmla="*/ 2878745 w 5017802"/>
                <a:gd name="connsiteY229" fmla="*/ 1799589 h 4440094"/>
                <a:gd name="connsiteX230" fmla="*/ 2898929 w 5017802"/>
                <a:gd name="connsiteY230" fmla="*/ 1782126 h 4440094"/>
                <a:gd name="connsiteX231" fmla="*/ 2942019 w 5017802"/>
                <a:gd name="connsiteY231" fmla="*/ 1812970 h 4440094"/>
                <a:gd name="connsiteX232" fmla="*/ 3030692 w 5017802"/>
                <a:gd name="connsiteY232" fmla="*/ 1759221 h 4440094"/>
                <a:gd name="connsiteX233" fmla="*/ 3046794 w 5017802"/>
                <a:gd name="connsiteY233" fmla="*/ 1738811 h 4440094"/>
                <a:gd name="connsiteX234" fmla="*/ 3105077 w 5017802"/>
                <a:gd name="connsiteY234" fmla="*/ 1739037 h 4440094"/>
                <a:gd name="connsiteX235" fmla="*/ 3121180 w 5017802"/>
                <a:gd name="connsiteY235" fmla="*/ 1705927 h 4440094"/>
                <a:gd name="connsiteX236" fmla="*/ 3102356 w 5017802"/>
                <a:gd name="connsiteY236" fmla="*/ 1680300 h 4440094"/>
                <a:gd name="connsiteX237" fmla="*/ 3035228 w 5017802"/>
                <a:gd name="connsiteY237" fmla="*/ 1700257 h 4440094"/>
                <a:gd name="connsiteX238" fmla="*/ 3013456 w 5017802"/>
                <a:gd name="connsiteY238" fmla="*/ 1646736 h 4440094"/>
                <a:gd name="connsiteX239" fmla="*/ 3034774 w 5017802"/>
                <a:gd name="connsiteY239" fmla="*/ 1617026 h 4440094"/>
                <a:gd name="connsiteX240" fmla="*/ 2978304 w 5017802"/>
                <a:gd name="connsiteY240" fmla="*/ 1513612 h 4440094"/>
                <a:gd name="connsiteX241" fmla="*/ 2929773 w 5017802"/>
                <a:gd name="connsiteY241" fmla="*/ 1552393 h 4440094"/>
                <a:gd name="connsiteX242" fmla="*/ 2840418 w 5017802"/>
                <a:gd name="connsiteY242" fmla="*/ 1497737 h 4440094"/>
                <a:gd name="connsiteX243" fmla="*/ 2892352 w 5017802"/>
                <a:gd name="connsiteY243" fmla="*/ 1405208 h 4440094"/>
                <a:gd name="connsiteX244" fmla="*/ 2849490 w 5017802"/>
                <a:gd name="connsiteY244" fmla="*/ 1284105 h 4440094"/>
                <a:gd name="connsiteX245" fmla="*/ 2864231 w 5017802"/>
                <a:gd name="connsiteY245" fmla="*/ 1160053 h 4440094"/>
                <a:gd name="connsiteX246" fmla="*/ 2959481 w 5017802"/>
                <a:gd name="connsiteY246" fmla="*/ 1086348 h 4440094"/>
                <a:gd name="connsiteX247" fmla="*/ 3064710 w 5017802"/>
                <a:gd name="connsiteY247" fmla="*/ 1063896 h 4440094"/>
                <a:gd name="connsiteX248" fmla="*/ 3001663 w 5017802"/>
                <a:gd name="connsiteY248" fmla="*/ 974089 h 4440094"/>
                <a:gd name="connsiteX249" fmla="*/ 2984427 w 5017802"/>
                <a:gd name="connsiteY249" fmla="*/ 1018766 h 4440094"/>
                <a:gd name="connsiteX250" fmla="*/ 2941112 w 5017802"/>
                <a:gd name="connsiteY250" fmla="*/ 971595 h 4440094"/>
                <a:gd name="connsiteX251" fmla="*/ 2962430 w 5017802"/>
                <a:gd name="connsiteY251" fmla="*/ 886323 h 4440094"/>
                <a:gd name="connsiteX252" fmla="*/ 3035454 w 5017802"/>
                <a:gd name="connsiteY252" fmla="*/ 789032 h 4440094"/>
                <a:gd name="connsiteX253" fmla="*/ 3018445 w 5017802"/>
                <a:gd name="connsiteY253" fmla="*/ 682443 h 4440094"/>
                <a:gd name="connsiteX254" fmla="*/ 2847223 w 5017802"/>
                <a:gd name="connsiteY254" fmla="*/ 692194 h 4440094"/>
                <a:gd name="connsiteX255" fmla="*/ 2827945 w 5017802"/>
                <a:gd name="connsiteY255" fmla="*/ 734831 h 4440094"/>
                <a:gd name="connsiteX256" fmla="*/ 2795742 w 5017802"/>
                <a:gd name="connsiteY256" fmla="*/ 667248 h 4440094"/>
                <a:gd name="connsiteX257" fmla="*/ 2766032 w 5017802"/>
                <a:gd name="connsiteY257" fmla="*/ 707616 h 4440094"/>
                <a:gd name="connsiteX258" fmla="*/ 2580523 w 5017802"/>
                <a:gd name="connsiteY258" fmla="*/ 741180 h 4440094"/>
                <a:gd name="connsiteX0" fmla="*/ 2580523 w 5017802"/>
                <a:gd name="connsiteY0" fmla="*/ 741180 h 4440011"/>
                <a:gd name="connsiteX1" fmla="*/ 2254404 w 5017802"/>
                <a:gd name="connsiteY1" fmla="*/ 583337 h 4440011"/>
                <a:gd name="connsiteX2" fmla="*/ 2294316 w 5017802"/>
                <a:gd name="connsiteY2" fmla="*/ 433432 h 4440011"/>
                <a:gd name="connsiteX3" fmla="*/ 2240342 w 5017802"/>
                <a:gd name="connsiteY3" fmla="*/ 423907 h 4440011"/>
                <a:gd name="connsiteX4" fmla="*/ 2237167 w 5017802"/>
                <a:gd name="connsiteY4" fmla="*/ 395333 h 4440011"/>
                <a:gd name="connsiteX5" fmla="*/ 2281617 w 5017802"/>
                <a:gd name="connsiteY5" fmla="*/ 403270 h 4440011"/>
                <a:gd name="connsiteX6" fmla="*/ 2224467 w 5017802"/>
                <a:gd name="connsiteY6" fmla="*/ 315957 h 4440011"/>
                <a:gd name="connsiteX7" fmla="*/ 2235579 w 5017802"/>
                <a:gd name="connsiteY7" fmla="*/ 355645 h 4440011"/>
                <a:gd name="connsiteX8" fmla="*/ 2183191 w 5017802"/>
                <a:gd name="connsiteY8" fmla="*/ 320720 h 4440011"/>
                <a:gd name="connsiteX9" fmla="*/ 2203829 w 5017802"/>
                <a:gd name="connsiteY9" fmla="*/ 287383 h 4440011"/>
                <a:gd name="connsiteX10" fmla="*/ 2168904 w 5017802"/>
                <a:gd name="connsiteY10" fmla="*/ 225472 h 4440011"/>
                <a:gd name="connsiteX11" fmla="*/ 2202241 w 5017802"/>
                <a:gd name="connsiteY11" fmla="*/ 227061 h 4440011"/>
                <a:gd name="connsiteX12" fmla="*/ 2159379 w 5017802"/>
                <a:gd name="connsiteY12" fmla="*/ 133398 h 4440011"/>
                <a:gd name="connsiteX13" fmla="*/ 2133980 w 5017802"/>
                <a:gd name="connsiteY13" fmla="*/ 131810 h 4440011"/>
                <a:gd name="connsiteX14" fmla="*/ 2122867 w 5017802"/>
                <a:gd name="connsiteY14" fmla="*/ 84185 h 4440011"/>
                <a:gd name="connsiteX15" fmla="*/ 2154616 w 5017802"/>
                <a:gd name="connsiteY15" fmla="*/ 66723 h 4440011"/>
                <a:gd name="connsiteX16" fmla="*/ 2149854 w 5017802"/>
                <a:gd name="connsiteY16" fmla="*/ 23861 h 4440011"/>
                <a:gd name="connsiteX17" fmla="*/ 2091117 w 5017802"/>
                <a:gd name="connsiteY17" fmla="*/ 28624 h 4440011"/>
                <a:gd name="connsiteX18" fmla="*/ 1897442 w 5017802"/>
                <a:gd name="connsiteY18" fmla="*/ 127049 h 4440011"/>
                <a:gd name="connsiteX19" fmla="*/ 1862517 w 5017802"/>
                <a:gd name="connsiteY19" fmla="*/ 252462 h 4440011"/>
                <a:gd name="connsiteX20" fmla="*/ 1867279 w 5017802"/>
                <a:gd name="connsiteY20" fmla="*/ 288974 h 4440011"/>
                <a:gd name="connsiteX21" fmla="*/ 1838704 w 5017802"/>
                <a:gd name="connsiteY21" fmla="*/ 303261 h 4440011"/>
                <a:gd name="connsiteX22" fmla="*/ 1906966 w 5017802"/>
                <a:gd name="connsiteY22" fmla="*/ 482645 h 4440011"/>
                <a:gd name="connsiteX23" fmla="*/ 1819655 w 5017802"/>
                <a:gd name="connsiteY23" fmla="*/ 400099 h 4440011"/>
                <a:gd name="connsiteX24" fmla="*/ 1768854 w 5017802"/>
                <a:gd name="connsiteY24" fmla="*/ 366762 h 4440011"/>
                <a:gd name="connsiteX25" fmla="*/ 1740279 w 5017802"/>
                <a:gd name="connsiteY25" fmla="*/ 401687 h 4440011"/>
                <a:gd name="connsiteX26" fmla="*/ 1738692 w 5017802"/>
                <a:gd name="connsiteY26" fmla="*/ 515987 h 4440011"/>
                <a:gd name="connsiteX27" fmla="*/ 1752979 w 5017802"/>
                <a:gd name="connsiteY27" fmla="*/ 612820 h 4440011"/>
                <a:gd name="connsiteX28" fmla="*/ 1670429 w 5017802"/>
                <a:gd name="connsiteY28" fmla="*/ 620761 h 4440011"/>
                <a:gd name="connsiteX29" fmla="*/ 1694242 w 5017802"/>
                <a:gd name="connsiteY29" fmla="*/ 590598 h 4440011"/>
                <a:gd name="connsiteX30" fmla="*/ 1630742 w 5017802"/>
                <a:gd name="connsiteY30" fmla="*/ 547736 h 4440011"/>
                <a:gd name="connsiteX31" fmla="*/ 1589467 w 5017802"/>
                <a:gd name="connsiteY31" fmla="*/ 501699 h 4440011"/>
                <a:gd name="connsiteX32" fmla="*/ 1540254 w 5017802"/>
                <a:gd name="connsiteY32" fmla="*/ 512811 h 4440011"/>
                <a:gd name="connsiteX33" fmla="*/ 1568829 w 5017802"/>
                <a:gd name="connsiteY33" fmla="*/ 446136 h 4440011"/>
                <a:gd name="connsiteX34" fmla="*/ 1538666 w 5017802"/>
                <a:gd name="connsiteY34" fmla="*/ 481062 h 4440011"/>
                <a:gd name="connsiteX35" fmla="*/ 1505329 w 5017802"/>
                <a:gd name="connsiteY35" fmla="*/ 423911 h 4440011"/>
                <a:gd name="connsiteX36" fmla="*/ 1486279 w 5017802"/>
                <a:gd name="connsiteY36" fmla="*/ 417561 h 4440011"/>
                <a:gd name="connsiteX37" fmla="*/ 1484692 w 5017802"/>
                <a:gd name="connsiteY37" fmla="*/ 376287 h 4440011"/>
                <a:gd name="connsiteX38" fmla="*/ 1449767 w 5017802"/>
                <a:gd name="connsiteY38" fmla="*/ 273100 h 4440011"/>
                <a:gd name="connsiteX39" fmla="*/ 1410079 w 5017802"/>
                <a:gd name="connsiteY39" fmla="*/ 219123 h 4440011"/>
                <a:gd name="connsiteX40" fmla="*/ 1486280 w 5017802"/>
                <a:gd name="connsiteY40" fmla="*/ 282624 h 4440011"/>
                <a:gd name="connsiteX41" fmla="*/ 1545018 w 5017802"/>
                <a:gd name="connsiteY41" fmla="*/ 320723 h 4440011"/>
                <a:gd name="connsiteX42" fmla="*/ 1568829 w 5017802"/>
                <a:gd name="connsiteY42" fmla="*/ 281036 h 4440011"/>
                <a:gd name="connsiteX43" fmla="*/ 1587879 w 5017802"/>
                <a:gd name="connsiteY43" fmla="*/ 215949 h 4440011"/>
                <a:gd name="connsiteX44" fmla="*/ 1549779 w 5017802"/>
                <a:gd name="connsiteY44" fmla="*/ 185786 h 4440011"/>
                <a:gd name="connsiteX45" fmla="*/ 1576767 w 5017802"/>
                <a:gd name="connsiteY45" fmla="*/ 144511 h 4440011"/>
                <a:gd name="connsiteX46" fmla="*/ 1529142 w 5017802"/>
                <a:gd name="connsiteY46" fmla="*/ 50848 h 4440011"/>
                <a:gd name="connsiteX47" fmla="*/ 1511679 w 5017802"/>
                <a:gd name="connsiteY47" fmla="*/ 6399 h 4440011"/>
                <a:gd name="connsiteX48" fmla="*/ 1375154 w 5017802"/>
                <a:gd name="connsiteY48" fmla="*/ 120699 h 4440011"/>
                <a:gd name="connsiteX49" fmla="*/ 1313241 w 5017802"/>
                <a:gd name="connsiteY49" fmla="*/ 115936 h 4440011"/>
                <a:gd name="connsiteX50" fmla="*/ 1300542 w 5017802"/>
                <a:gd name="connsiteY50" fmla="*/ 57199 h 4440011"/>
                <a:gd name="connsiteX51" fmla="*/ 1214817 w 5017802"/>
                <a:gd name="connsiteY51" fmla="*/ 104824 h 4440011"/>
                <a:gd name="connsiteX52" fmla="*/ 1151317 w 5017802"/>
                <a:gd name="connsiteY52" fmla="*/ 139748 h 4440011"/>
                <a:gd name="connsiteX53" fmla="*/ 1056066 w 5017802"/>
                <a:gd name="connsiteY53" fmla="*/ 147686 h 4440011"/>
                <a:gd name="connsiteX54" fmla="*/ 1033842 w 5017802"/>
                <a:gd name="connsiteY54" fmla="*/ 177849 h 4440011"/>
                <a:gd name="connsiteX55" fmla="*/ 997329 w 5017802"/>
                <a:gd name="connsiteY55" fmla="*/ 201661 h 4440011"/>
                <a:gd name="connsiteX56" fmla="*/ 1032255 w 5017802"/>
                <a:gd name="connsiteY56" fmla="*/ 288974 h 4440011"/>
                <a:gd name="connsiteX57" fmla="*/ 899586 w 5017802"/>
                <a:gd name="connsiteY57" fmla="*/ 542516 h 4440011"/>
                <a:gd name="connsiteX58" fmla="*/ 845611 w 5017802"/>
                <a:gd name="connsiteY58" fmla="*/ 580843 h 4440011"/>
                <a:gd name="connsiteX59" fmla="*/ 917502 w 5017802"/>
                <a:gd name="connsiteY59" fmla="*/ 633231 h 4440011"/>
                <a:gd name="connsiteX60" fmla="*/ 880536 w 5017802"/>
                <a:gd name="connsiteY60" fmla="*/ 673825 h 4440011"/>
                <a:gd name="connsiteX61" fmla="*/ 897999 w 5017802"/>
                <a:gd name="connsiteY61" fmla="*/ 720316 h 4440011"/>
                <a:gd name="connsiteX62" fmla="*/ 829282 w 5017802"/>
                <a:gd name="connsiteY62" fmla="*/ 701719 h 4440011"/>
                <a:gd name="connsiteX63" fmla="*/ 774174 w 5017802"/>
                <a:gd name="connsiteY63" fmla="*/ 726665 h 4440011"/>
                <a:gd name="connsiteX64" fmla="*/ 707272 w 5017802"/>
                <a:gd name="connsiteY64" fmla="*/ 695143 h 4440011"/>
                <a:gd name="connsiteX65" fmla="*/ 708860 w 5017802"/>
                <a:gd name="connsiteY65" fmla="*/ 652734 h 4440011"/>
                <a:gd name="connsiteX66" fmla="*/ 597281 w 5017802"/>
                <a:gd name="connsiteY66" fmla="*/ 675412 h 4440011"/>
                <a:gd name="connsiteX67" fmla="*/ 587530 w 5017802"/>
                <a:gd name="connsiteY67" fmla="*/ 760457 h 4440011"/>
                <a:gd name="connsiteX68" fmla="*/ 508382 w 5017802"/>
                <a:gd name="connsiteY68" fmla="*/ 865236 h 4440011"/>
                <a:gd name="connsiteX69" fmla="*/ 422657 w 5017802"/>
                <a:gd name="connsiteY69" fmla="*/ 828724 h 4440011"/>
                <a:gd name="connsiteX70" fmla="*/ 397257 w 5017802"/>
                <a:gd name="connsiteY70" fmla="*/ 869999 h 4440011"/>
                <a:gd name="connsiteX71" fmla="*/ 332170 w 5017802"/>
                <a:gd name="connsiteY71" fmla="*/ 812848 h 4440011"/>
                <a:gd name="connsiteX72" fmla="*/ 306771 w 5017802"/>
                <a:gd name="connsiteY72" fmla="*/ 881111 h 4440011"/>
                <a:gd name="connsiteX73" fmla="*/ 248033 w 5017802"/>
                <a:gd name="connsiteY73" fmla="*/ 873173 h 4440011"/>
                <a:gd name="connsiteX74" fmla="*/ 208345 w 5017802"/>
                <a:gd name="connsiteY74" fmla="*/ 787449 h 4440011"/>
                <a:gd name="connsiteX75" fmla="*/ 27371 w 5017802"/>
                <a:gd name="connsiteY75" fmla="*/ 917623 h 4440011"/>
                <a:gd name="connsiteX76" fmla="*/ 28959 w 5017802"/>
                <a:gd name="connsiteY76" fmla="*/ 970011 h 4440011"/>
                <a:gd name="connsiteX77" fmla="*/ 13084 w 5017802"/>
                <a:gd name="connsiteY77" fmla="*/ 996999 h 4440011"/>
                <a:gd name="connsiteX78" fmla="*/ 40071 w 5017802"/>
                <a:gd name="connsiteY78" fmla="*/ 1022399 h 4440011"/>
                <a:gd name="connsiteX79" fmla="*/ 9909 w 5017802"/>
                <a:gd name="connsiteY79" fmla="*/ 1043037 h 4440011"/>
                <a:gd name="connsiteX80" fmla="*/ 170247 w 5017802"/>
                <a:gd name="connsiteY80" fmla="*/ 1135111 h 4440011"/>
                <a:gd name="connsiteX81" fmla="*/ 160723 w 5017802"/>
                <a:gd name="connsiteY81" fmla="*/ 1263698 h 4440011"/>
                <a:gd name="connsiteX82" fmla="*/ 217873 w 5017802"/>
                <a:gd name="connsiteY82" fmla="*/ 1289099 h 4440011"/>
                <a:gd name="connsiteX83" fmla="*/ 205174 w 5017802"/>
                <a:gd name="connsiteY83" fmla="*/ 1354186 h 4440011"/>
                <a:gd name="connsiteX84" fmla="*/ 270261 w 5017802"/>
                <a:gd name="connsiteY84" fmla="*/ 1362124 h 4440011"/>
                <a:gd name="connsiteX85" fmla="*/ 321736 w 5017802"/>
                <a:gd name="connsiteY85" fmla="*/ 1394776 h 4440011"/>
                <a:gd name="connsiteX86" fmla="*/ 230573 w 5017802"/>
                <a:gd name="connsiteY86" fmla="*/ 1622474 h 4440011"/>
                <a:gd name="connsiteX87" fmla="*/ 179773 w 5017802"/>
                <a:gd name="connsiteY87" fmla="*/ 1687561 h 4440011"/>
                <a:gd name="connsiteX88" fmla="*/ 175010 w 5017802"/>
                <a:gd name="connsiteY88" fmla="*/ 1743123 h 4440011"/>
                <a:gd name="connsiteX89" fmla="*/ 141673 w 5017802"/>
                <a:gd name="connsiteY89" fmla="*/ 1738361 h 4440011"/>
                <a:gd name="connsiteX90" fmla="*/ 143261 w 5017802"/>
                <a:gd name="connsiteY90" fmla="*/ 1798686 h 4440011"/>
                <a:gd name="connsiteX91" fmla="*/ 65473 w 5017802"/>
                <a:gd name="connsiteY91" fmla="*/ 1636761 h 4440011"/>
                <a:gd name="connsiteX92" fmla="*/ 16260 w 5017802"/>
                <a:gd name="connsiteY92" fmla="*/ 1633586 h 4440011"/>
                <a:gd name="connsiteX93" fmla="*/ 41661 w 5017802"/>
                <a:gd name="connsiteY93" fmla="*/ 1670099 h 4440011"/>
                <a:gd name="connsiteX94" fmla="*/ 385 w 5017802"/>
                <a:gd name="connsiteY94" fmla="*/ 1690737 h 4440011"/>
                <a:gd name="connsiteX95" fmla="*/ 59122 w 5017802"/>
                <a:gd name="connsiteY95" fmla="*/ 1873298 h 4440011"/>
                <a:gd name="connsiteX96" fmla="*/ 343507 w 5017802"/>
                <a:gd name="connsiteY96" fmla="*/ 1923414 h 4440011"/>
                <a:gd name="connsiteX97" fmla="*/ 200410 w 5017802"/>
                <a:gd name="connsiteY97" fmla="*/ 2119361 h 4440011"/>
                <a:gd name="connsiteX98" fmla="*/ 213560 w 5017802"/>
                <a:gd name="connsiteY98" fmla="*/ 2239100 h 4440011"/>
                <a:gd name="connsiteX99" fmla="*/ 148023 w 5017802"/>
                <a:gd name="connsiteY99" fmla="*/ 2270174 h 4440011"/>
                <a:gd name="connsiteX100" fmla="*/ 105160 w 5017802"/>
                <a:gd name="connsiteY100" fmla="*/ 2414637 h 4440011"/>
                <a:gd name="connsiteX101" fmla="*/ 201087 w 5017802"/>
                <a:gd name="connsiteY101" fmla="*/ 2428239 h 4440011"/>
                <a:gd name="connsiteX102" fmla="*/ 419708 w 5017802"/>
                <a:gd name="connsiteY102" fmla="*/ 2593339 h 4440011"/>
                <a:gd name="connsiteX103" fmla="*/ 436944 w 5017802"/>
                <a:gd name="connsiteY103" fmla="*/ 2823753 h 4440011"/>
                <a:gd name="connsiteX104" fmla="*/ 490464 w 5017802"/>
                <a:gd name="connsiteY104" fmla="*/ 2877956 h 4440011"/>
                <a:gd name="connsiteX105" fmla="*/ 542173 w 5017802"/>
                <a:gd name="connsiteY105" fmla="*/ 2882264 h 4440011"/>
                <a:gd name="connsiteX106" fmla="*/ 544894 w 5017802"/>
                <a:gd name="connsiteY106" fmla="*/ 2813095 h 4440011"/>
                <a:gd name="connsiteX107" fmla="*/ 678248 w 5017802"/>
                <a:gd name="connsiteY107" fmla="*/ 2882949 h 4440011"/>
                <a:gd name="connsiteX108" fmla="*/ 669852 w 5017802"/>
                <a:gd name="connsiteY108" fmla="*/ 2955970 h 4440011"/>
                <a:gd name="connsiteX109" fmla="*/ 758073 w 5017802"/>
                <a:gd name="connsiteY109" fmla="*/ 3058024 h 4440011"/>
                <a:gd name="connsiteX110" fmla="*/ 741970 w 5017802"/>
                <a:gd name="connsiteY110" fmla="*/ 3145336 h 4440011"/>
                <a:gd name="connsiteX111" fmla="*/ 774855 w 5017802"/>
                <a:gd name="connsiteY111" fmla="*/ 3257368 h 4440011"/>
                <a:gd name="connsiteX112" fmla="*/ 831551 w 5017802"/>
                <a:gd name="connsiteY112" fmla="*/ 3291839 h 4440011"/>
                <a:gd name="connsiteX113" fmla="*/ 794812 w 5017802"/>
                <a:gd name="connsiteY113" fmla="*/ 3345361 h 4440011"/>
                <a:gd name="connsiteX114" fmla="*/ 1094623 w 5017802"/>
                <a:gd name="connsiteY114" fmla="*/ 3453311 h 4440011"/>
                <a:gd name="connsiteX115" fmla="*/ 1144742 w 5017802"/>
                <a:gd name="connsiteY115" fmla="*/ 3605257 h 4440011"/>
                <a:gd name="connsiteX116" fmla="*/ 1187604 w 5017802"/>
                <a:gd name="connsiteY116" fmla="*/ 3626121 h 4440011"/>
                <a:gd name="connsiteX117" fmla="*/ 1210283 w 5017802"/>
                <a:gd name="connsiteY117" fmla="*/ 3658099 h 4440011"/>
                <a:gd name="connsiteX118" fmla="*/ 1297142 w 5017802"/>
                <a:gd name="connsiteY118" fmla="*/ 3683952 h 4440011"/>
                <a:gd name="connsiteX119" fmla="*/ 1357693 w 5017802"/>
                <a:gd name="connsiteY119" fmla="*/ 3632471 h 4440011"/>
                <a:gd name="connsiteX120" fmla="*/ 1341138 w 5017802"/>
                <a:gd name="connsiteY120" fmla="*/ 3663768 h 4440011"/>
                <a:gd name="connsiteX121" fmla="*/ 1361095 w 5017802"/>
                <a:gd name="connsiteY121" fmla="*/ 3689621 h 4440011"/>
                <a:gd name="connsiteX122" fmla="*/ 1387402 w 5017802"/>
                <a:gd name="connsiteY122" fmla="*/ 3742236 h 4440011"/>
                <a:gd name="connsiteX123" fmla="*/ 1358374 w 5017802"/>
                <a:gd name="connsiteY123" fmla="*/ 3755843 h 4440011"/>
                <a:gd name="connsiteX124" fmla="*/ 1358827 w 5017802"/>
                <a:gd name="connsiteY124" fmla="*/ 3799386 h 4440011"/>
                <a:gd name="connsiteX125" fmla="*/ 1322769 w 5017802"/>
                <a:gd name="connsiteY125" fmla="*/ 3900986 h 4440011"/>
                <a:gd name="connsiteX126" fmla="*/ 1264485 w 5017802"/>
                <a:gd name="connsiteY126" fmla="*/ 3906882 h 4440011"/>
                <a:gd name="connsiteX127" fmla="*/ 1236590 w 5017802"/>
                <a:gd name="connsiteY127" fmla="*/ 3937725 h 4440011"/>
                <a:gd name="connsiteX128" fmla="*/ 1160843 w 5017802"/>
                <a:gd name="connsiteY128" fmla="*/ 3954733 h 4440011"/>
                <a:gd name="connsiteX129" fmla="*/ 1214592 w 5017802"/>
                <a:gd name="connsiteY129" fmla="*/ 4003039 h 4440011"/>
                <a:gd name="connsiteX130" fmla="*/ 1226157 w 5017802"/>
                <a:gd name="connsiteY130" fmla="*/ 4039099 h 4440011"/>
                <a:gd name="connsiteX131" fmla="*/ 1154267 w 5017802"/>
                <a:gd name="connsiteY131" fmla="*/ 4107588 h 4440011"/>
                <a:gd name="connsiteX132" fmla="*/ 1111177 w 5017802"/>
                <a:gd name="connsiteY132" fmla="*/ 4113031 h 4440011"/>
                <a:gd name="connsiteX133" fmla="*/ 1112311 w 5017802"/>
                <a:gd name="connsiteY133" fmla="*/ 4170407 h 4440011"/>
                <a:gd name="connsiteX134" fmla="*/ 1142247 w 5017802"/>
                <a:gd name="connsiteY134" fmla="*/ 4191725 h 4440011"/>
                <a:gd name="connsiteX135" fmla="*/ 1122748 w 5017802"/>
                <a:gd name="connsiteY135" fmla="*/ 4230736 h 4440011"/>
                <a:gd name="connsiteX136" fmla="*/ 1125923 w 5017802"/>
                <a:gd name="connsiteY136" fmla="*/ 4232324 h 4440011"/>
                <a:gd name="connsiteX137" fmla="*/ 1271972 w 5017802"/>
                <a:gd name="connsiteY137" fmla="*/ 4435524 h 4440011"/>
                <a:gd name="connsiteX138" fmla="*/ 1444325 w 5017802"/>
                <a:gd name="connsiteY138" fmla="*/ 4364309 h 4440011"/>
                <a:gd name="connsiteX139" fmla="*/ 1791081 w 5017802"/>
                <a:gd name="connsiteY139" fmla="*/ 4263389 h 4440011"/>
                <a:gd name="connsiteX140" fmla="*/ 2188636 w 5017802"/>
                <a:gd name="connsiteY140" fmla="*/ 4250462 h 4440011"/>
                <a:gd name="connsiteX141" fmla="*/ 2296586 w 5017802"/>
                <a:gd name="connsiteY141" fmla="*/ 4245474 h 4440011"/>
                <a:gd name="connsiteX142" fmla="*/ 2394785 w 5017802"/>
                <a:gd name="connsiteY142" fmla="*/ 4215990 h 4440011"/>
                <a:gd name="connsiteX143" fmla="*/ 2406350 w 5017802"/>
                <a:gd name="connsiteY143" fmla="*/ 4125277 h 4440011"/>
                <a:gd name="connsiteX144" fmla="*/ 2494570 w 5017802"/>
                <a:gd name="connsiteY144" fmla="*/ 3900532 h 4440011"/>
                <a:gd name="connsiteX145" fmla="*/ 2593449 w 5017802"/>
                <a:gd name="connsiteY145" fmla="*/ 3917768 h 4440011"/>
                <a:gd name="connsiteX146" fmla="*/ 2719088 w 5017802"/>
                <a:gd name="connsiteY146" fmla="*/ 3918221 h 4440011"/>
                <a:gd name="connsiteX147" fmla="*/ 2914124 w 5017802"/>
                <a:gd name="connsiteY147" fmla="*/ 3764007 h 4440011"/>
                <a:gd name="connsiteX148" fmla="*/ 3195112 w 5017802"/>
                <a:gd name="connsiteY148" fmla="*/ 3993968 h 4440011"/>
                <a:gd name="connsiteX149" fmla="*/ 3265414 w 5017802"/>
                <a:gd name="connsiteY149" fmla="*/ 4067674 h 4440011"/>
                <a:gd name="connsiteX150" fmla="*/ 3439813 w 5017802"/>
                <a:gd name="connsiteY150" fmla="*/ 4130265 h 4440011"/>
                <a:gd name="connsiteX151" fmla="*/ 3526217 w 5017802"/>
                <a:gd name="connsiteY151" fmla="*/ 4316455 h 4440011"/>
                <a:gd name="connsiteX152" fmla="*/ 3586542 w 5017802"/>
                <a:gd name="connsiteY152" fmla="*/ 4375193 h 4440011"/>
                <a:gd name="connsiteX153" fmla="*/ 3597654 w 5017802"/>
                <a:gd name="connsiteY153" fmla="*/ 4345030 h 4440011"/>
                <a:gd name="connsiteX154" fmla="*/ 3643692 w 5017802"/>
                <a:gd name="connsiteY154" fmla="*/ 4318042 h 4440011"/>
                <a:gd name="connsiteX155" fmla="*/ 3694492 w 5017802"/>
                <a:gd name="connsiteY155" fmla="*/ 4391068 h 4440011"/>
                <a:gd name="connsiteX156" fmla="*/ 3743705 w 5017802"/>
                <a:gd name="connsiteY156" fmla="*/ 4394243 h 4440011"/>
                <a:gd name="connsiteX157" fmla="*/ 3699254 w 5017802"/>
                <a:gd name="connsiteY157" fmla="*/ 4300581 h 4440011"/>
                <a:gd name="connsiteX158" fmla="*/ 3656392 w 5017802"/>
                <a:gd name="connsiteY158" fmla="*/ 4232318 h 4440011"/>
                <a:gd name="connsiteX159" fmla="*/ 3699255 w 5017802"/>
                <a:gd name="connsiteY159" fmla="*/ 4216442 h 4440011"/>
                <a:gd name="connsiteX160" fmla="*/ 3680204 w 5017802"/>
                <a:gd name="connsiteY160" fmla="*/ 4175168 h 4440011"/>
                <a:gd name="connsiteX161" fmla="*/ 3732592 w 5017802"/>
                <a:gd name="connsiteY161" fmla="*/ 4184693 h 4440011"/>
                <a:gd name="connsiteX162" fmla="*/ 3711955 w 5017802"/>
                <a:gd name="connsiteY162" fmla="*/ 4151355 h 4440011"/>
                <a:gd name="connsiteX163" fmla="*/ 3733274 w 5017802"/>
                <a:gd name="connsiteY163" fmla="*/ 4134801 h 4440011"/>
                <a:gd name="connsiteX164" fmla="*/ 3854377 w 5017802"/>
                <a:gd name="connsiteY164" fmla="*/ 4220074 h 4440011"/>
                <a:gd name="connsiteX165" fmla="*/ 3889754 w 5017802"/>
                <a:gd name="connsiteY165" fmla="*/ 4206917 h 4440011"/>
                <a:gd name="connsiteX166" fmla="*/ 3942141 w 5017802"/>
                <a:gd name="connsiteY166" fmla="*/ 4272006 h 4440011"/>
                <a:gd name="connsiteX167" fmla="*/ 3962779 w 5017802"/>
                <a:gd name="connsiteY167" fmla="*/ 4330743 h 4440011"/>
                <a:gd name="connsiteX168" fmla="*/ 4070729 w 5017802"/>
                <a:gd name="connsiteY168" fmla="*/ 4349792 h 4440011"/>
                <a:gd name="connsiteX169" fmla="*/ 4010405 w 5017802"/>
                <a:gd name="connsiteY169" fmla="*/ 4283117 h 4440011"/>
                <a:gd name="connsiteX170" fmla="*/ 4007229 w 5017802"/>
                <a:gd name="connsiteY170" fmla="*/ 4214855 h 4440011"/>
                <a:gd name="connsiteX171" fmla="*/ 4061204 w 5017802"/>
                <a:gd name="connsiteY171" fmla="*/ 4270418 h 4440011"/>
                <a:gd name="connsiteX172" fmla="*/ 4110417 w 5017802"/>
                <a:gd name="connsiteY172" fmla="*/ 4275180 h 4440011"/>
                <a:gd name="connsiteX173" fmla="*/ 4104067 w 5017802"/>
                <a:gd name="connsiteY173" fmla="*/ 4225968 h 4440011"/>
                <a:gd name="connsiteX174" fmla="*/ 4164392 w 5017802"/>
                <a:gd name="connsiteY174" fmla="*/ 4230730 h 4440011"/>
                <a:gd name="connsiteX175" fmla="*/ 4226304 w 5017802"/>
                <a:gd name="connsiteY175" fmla="*/ 4273592 h 4440011"/>
                <a:gd name="connsiteX176" fmla="*/ 4258054 w 5017802"/>
                <a:gd name="connsiteY176" fmla="*/ 4260893 h 4440011"/>
                <a:gd name="connsiteX177" fmla="*/ 4251705 w 5017802"/>
                <a:gd name="connsiteY177" fmla="*/ 4225968 h 4440011"/>
                <a:gd name="connsiteX178" fmla="*/ 4292980 w 5017802"/>
                <a:gd name="connsiteY178" fmla="*/ 4202156 h 4440011"/>
                <a:gd name="connsiteX179" fmla="*/ 4377117 w 5017802"/>
                <a:gd name="connsiteY179" fmla="*/ 4259306 h 4440011"/>
                <a:gd name="connsiteX180" fmla="*/ 4394580 w 5017802"/>
                <a:gd name="connsiteY180" fmla="*/ 4157708 h 4440011"/>
                <a:gd name="connsiteX181" fmla="*/ 4369180 w 5017802"/>
                <a:gd name="connsiteY181" fmla="*/ 4135482 h 4440011"/>
                <a:gd name="connsiteX182" fmla="*/ 4296154 w 5017802"/>
                <a:gd name="connsiteY182" fmla="*/ 4092619 h 4440011"/>
                <a:gd name="connsiteX183" fmla="*/ 4318379 w 5017802"/>
                <a:gd name="connsiteY183" fmla="*/ 4067220 h 4440011"/>
                <a:gd name="connsiteX184" fmla="*/ 4339017 w 5017802"/>
                <a:gd name="connsiteY184" fmla="*/ 4044994 h 4440011"/>
                <a:gd name="connsiteX185" fmla="*/ 4392992 w 5017802"/>
                <a:gd name="connsiteY185" fmla="*/ 4076745 h 4440011"/>
                <a:gd name="connsiteX186" fmla="*/ 4399342 w 5017802"/>
                <a:gd name="connsiteY186" fmla="*/ 4032295 h 4440011"/>
                <a:gd name="connsiteX187" fmla="*/ 4343779 w 5017802"/>
                <a:gd name="connsiteY187" fmla="*/ 4008482 h 4440011"/>
                <a:gd name="connsiteX188" fmla="*/ 4342192 w 5017802"/>
                <a:gd name="connsiteY188" fmla="*/ 3998958 h 4440011"/>
                <a:gd name="connsiteX189" fmla="*/ 4329491 w 5017802"/>
                <a:gd name="connsiteY189" fmla="*/ 3960859 h 4440011"/>
                <a:gd name="connsiteX190" fmla="*/ 4335841 w 5017802"/>
                <a:gd name="connsiteY190" fmla="*/ 3913233 h 4440011"/>
                <a:gd name="connsiteX191" fmla="*/ 4346954 w 5017802"/>
                <a:gd name="connsiteY191" fmla="*/ 3857670 h 4440011"/>
                <a:gd name="connsiteX192" fmla="*/ 4308854 w 5017802"/>
                <a:gd name="connsiteY192" fmla="*/ 3827508 h 4440011"/>
                <a:gd name="connsiteX193" fmla="*/ 4342191 w 5017802"/>
                <a:gd name="connsiteY193" fmla="*/ 3817983 h 4440011"/>
                <a:gd name="connsiteX194" fmla="*/ 4319966 w 5017802"/>
                <a:gd name="connsiteY194" fmla="*/ 3781470 h 4440011"/>
                <a:gd name="connsiteX195" fmla="*/ 4358067 w 5017802"/>
                <a:gd name="connsiteY195" fmla="*/ 3776709 h 4440011"/>
                <a:gd name="connsiteX196" fmla="*/ 4364416 w 5017802"/>
                <a:gd name="connsiteY196" fmla="*/ 3743370 h 4440011"/>
                <a:gd name="connsiteX197" fmla="*/ 4426330 w 5017802"/>
                <a:gd name="connsiteY197" fmla="*/ 3752897 h 4440011"/>
                <a:gd name="connsiteX198" fmla="*/ 4459443 w 5017802"/>
                <a:gd name="connsiteY198" fmla="*/ 3768089 h 4440011"/>
                <a:gd name="connsiteX199" fmla="*/ 4425650 w 5017802"/>
                <a:gd name="connsiteY199" fmla="*/ 3809137 h 4440011"/>
                <a:gd name="connsiteX200" fmla="*/ 4464658 w 5017802"/>
                <a:gd name="connsiteY200" fmla="*/ 3916633 h 4440011"/>
                <a:gd name="connsiteX201" fmla="*/ 4517045 w 5017802"/>
                <a:gd name="connsiteY201" fmla="*/ 3947931 h 4440011"/>
                <a:gd name="connsiteX202" fmla="*/ 4568979 w 5017802"/>
                <a:gd name="connsiteY202" fmla="*/ 3905749 h 4440011"/>
                <a:gd name="connsiteX203" fmla="*/ 4654704 w 5017802"/>
                <a:gd name="connsiteY203" fmla="*/ 3857216 h 4440011"/>
                <a:gd name="connsiteX204" fmla="*/ 4637468 w 5017802"/>
                <a:gd name="connsiteY204" fmla="*/ 3768315 h 4440011"/>
                <a:gd name="connsiteX205" fmla="*/ 4714802 w 5017802"/>
                <a:gd name="connsiteY205" fmla="*/ 3635646 h 4440011"/>
                <a:gd name="connsiteX206" fmla="*/ 5007356 w 5017802"/>
                <a:gd name="connsiteY206" fmla="*/ 3302498 h 4440011"/>
                <a:gd name="connsiteX207" fmla="*/ 4925939 w 5017802"/>
                <a:gd name="connsiteY207" fmla="*/ 3293426 h 4440011"/>
                <a:gd name="connsiteX208" fmla="*/ 4930476 w 5017802"/>
                <a:gd name="connsiteY208" fmla="*/ 3201578 h 4440011"/>
                <a:gd name="connsiteX209" fmla="*/ 4881489 w 5017802"/>
                <a:gd name="connsiteY209" fmla="*/ 3176406 h 4440011"/>
                <a:gd name="connsiteX210" fmla="*/ 4797352 w 5017802"/>
                <a:gd name="connsiteY210" fmla="*/ 3207928 h 4440011"/>
                <a:gd name="connsiteX211" fmla="*/ 4760613 w 5017802"/>
                <a:gd name="connsiteY211" fmla="*/ 3171643 h 4440011"/>
                <a:gd name="connsiteX212" fmla="*/ 4805290 w 5017802"/>
                <a:gd name="connsiteY212" fmla="*/ 3148738 h 4440011"/>
                <a:gd name="connsiteX213" fmla="*/ 4676023 w 5017802"/>
                <a:gd name="connsiteY213" fmla="*/ 2935559 h 4440011"/>
                <a:gd name="connsiteX214" fmla="*/ 4690989 w 5017802"/>
                <a:gd name="connsiteY214" fmla="*/ 2905396 h 4440011"/>
                <a:gd name="connsiteX215" fmla="*/ 4667404 w 5017802"/>
                <a:gd name="connsiteY215" fmla="*/ 2789736 h 4440011"/>
                <a:gd name="connsiteX216" fmla="*/ 4508655 w 5017802"/>
                <a:gd name="connsiteY216" fmla="*/ 2778850 h 4440011"/>
                <a:gd name="connsiteX217" fmla="*/ 4475317 w 5017802"/>
                <a:gd name="connsiteY217" fmla="*/ 2827608 h 4440011"/>
                <a:gd name="connsiteX218" fmla="*/ 4386417 w 5017802"/>
                <a:gd name="connsiteY218" fmla="*/ 2842124 h 4440011"/>
                <a:gd name="connsiteX219" fmla="*/ 4392767 w 5017802"/>
                <a:gd name="connsiteY219" fmla="*/ 2820125 h 4440011"/>
                <a:gd name="connsiteX220" fmla="*/ 4339245 w 5017802"/>
                <a:gd name="connsiteY220" fmla="*/ 2804024 h 4440011"/>
                <a:gd name="connsiteX221" fmla="*/ 4314526 w 5017802"/>
                <a:gd name="connsiteY221" fmla="*/ 2638923 h 4440011"/>
                <a:gd name="connsiteX222" fmla="*/ 4034219 w 5017802"/>
                <a:gd name="connsiteY222" fmla="*/ 2572248 h 4440011"/>
                <a:gd name="connsiteX223" fmla="*/ 3897920 w 5017802"/>
                <a:gd name="connsiteY223" fmla="*/ 2615564 h 4440011"/>
                <a:gd name="connsiteX224" fmla="*/ 3765931 w 5017802"/>
                <a:gd name="connsiteY224" fmla="*/ 2608080 h 4440011"/>
                <a:gd name="connsiteX225" fmla="*/ 3633488 w 5017802"/>
                <a:gd name="connsiteY225" fmla="*/ 2497182 h 4440011"/>
                <a:gd name="connsiteX226" fmla="*/ 3420310 w 5017802"/>
                <a:gd name="connsiteY226" fmla="*/ 2193969 h 4440011"/>
                <a:gd name="connsiteX227" fmla="*/ 3021848 w 5017802"/>
                <a:gd name="connsiteY227" fmla="*/ 2054496 h 4440011"/>
                <a:gd name="connsiteX228" fmla="*/ 2785310 w 5017802"/>
                <a:gd name="connsiteY228" fmla="*/ 1741532 h 4440011"/>
                <a:gd name="connsiteX229" fmla="*/ 2819101 w 5017802"/>
                <a:gd name="connsiteY229" fmla="*/ 1716586 h 4440011"/>
                <a:gd name="connsiteX230" fmla="*/ 2878745 w 5017802"/>
                <a:gd name="connsiteY230" fmla="*/ 1799589 h 4440011"/>
                <a:gd name="connsiteX231" fmla="*/ 2898929 w 5017802"/>
                <a:gd name="connsiteY231" fmla="*/ 1782126 h 4440011"/>
                <a:gd name="connsiteX232" fmla="*/ 2942019 w 5017802"/>
                <a:gd name="connsiteY232" fmla="*/ 1812970 h 4440011"/>
                <a:gd name="connsiteX233" fmla="*/ 3030692 w 5017802"/>
                <a:gd name="connsiteY233" fmla="*/ 1759221 h 4440011"/>
                <a:gd name="connsiteX234" fmla="*/ 3046794 w 5017802"/>
                <a:gd name="connsiteY234" fmla="*/ 1738811 h 4440011"/>
                <a:gd name="connsiteX235" fmla="*/ 3105077 w 5017802"/>
                <a:gd name="connsiteY235" fmla="*/ 1739037 h 4440011"/>
                <a:gd name="connsiteX236" fmla="*/ 3121180 w 5017802"/>
                <a:gd name="connsiteY236" fmla="*/ 1705927 h 4440011"/>
                <a:gd name="connsiteX237" fmla="*/ 3102356 w 5017802"/>
                <a:gd name="connsiteY237" fmla="*/ 1680300 h 4440011"/>
                <a:gd name="connsiteX238" fmla="*/ 3035228 w 5017802"/>
                <a:gd name="connsiteY238" fmla="*/ 1700257 h 4440011"/>
                <a:gd name="connsiteX239" fmla="*/ 3013456 w 5017802"/>
                <a:gd name="connsiteY239" fmla="*/ 1646736 h 4440011"/>
                <a:gd name="connsiteX240" fmla="*/ 3034774 w 5017802"/>
                <a:gd name="connsiteY240" fmla="*/ 1617026 h 4440011"/>
                <a:gd name="connsiteX241" fmla="*/ 2978304 w 5017802"/>
                <a:gd name="connsiteY241" fmla="*/ 1513612 h 4440011"/>
                <a:gd name="connsiteX242" fmla="*/ 2929773 w 5017802"/>
                <a:gd name="connsiteY242" fmla="*/ 1552393 h 4440011"/>
                <a:gd name="connsiteX243" fmla="*/ 2840418 w 5017802"/>
                <a:gd name="connsiteY243" fmla="*/ 1497737 h 4440011"/>
                <a:gd name="connsiteX244" fmla="*/ 2892352 w 5017802"/>
                <a:gd name="connsiteY244" fmla="*/ 1405208 h 4440011"/>
                <a:gd name="connsiteX245" fmla="*/ 2849490 w 5017802"/>
                <a:gd name="connsiteY245" fmla="*/ 1284105 h 4440011"/>
                <a:gd name="connsiteX246" fmla="*/ 2864231 w 5017802"/>
                <a:gd name="connsiteY246" fmla="*/ 1160053 h 4440011"/>
                <a:gd name="connsiteX247" fmla="*/ 2959481 w 5017802"/>
                <a:gd name="connsiteY247" fmla="*/ 1086348 h 4440011"/>
                <a:gd name="connsiteX248" fmla="*/ 3064710 w 5017802"/>
                <a:gd name="connsiteY248" fmla="*/ 1063896 h 4440011"/>
                <a:gd name="connsiteX249" fmla="*/ 3001663 w 5017802"/>
                <a:gd name="connsiteY249" fmla="*/ 974089 h 4440011"/>
                <a:gd name="connsiteX250" fmla="*/ 2984427 w 5017802"/>
                <a:gd name="connsiteY250" fmla="*/ 1018766 h 4440011"/>
                <a:gd name="connsiteX251" fmla="*/ 2941112 w 5017802"/>
                <a:gd name="connsiteY251" fmla="*/ 971595 h 4440011"/>
                <a:gd name="connsiteX252" fmla="*/ 2962430 w 5017802"/>
                <a:gd name="connsiteY252" fmla="*/ 886323 h 4440011"/>
                <a:gd name="connsiteX253" fmla="*/ 3035454 w 5017802"/>
                <a:gd name="connsiteY253" fmla="*/ 789032 h 4440011"/>
                <a:gd name="connsiteX254" fmla="*/ 3018445 w 5017802"/>
                <a:gd name="connsiteY254" fmla="*/ 682443 h 4440011"/>
                <a:gd name="connsiteX255" fmla="*/ 2847223 w 5017802"/>
                <a:gd name="connsiteY255" fmla="*/ 692194 h 4440011"/>
                <a:gd name="connsiteX256" fmla="*/ 2827945 w 5017802"/>
                <a:gd name="connsiteY256" fmla="*/ 734831 h 4440011"/>
                <a:gd name="connsiteX257" fmla="*/ 2795742 w 5017802"/>
                <a:gd name="connsiteY257" fmla="*/ 667248 h 4440011"/>
                <a:gd name="connsiteX258" fmla="*/ 2766032 w 5017802"/>
                <a:gd name="connsiteY258" fmla="*/ 707616 h 4440011"/>
                <a:gd name="connsiteX259" fmla="*/ 2580523 w 5017802"/>
                <a:gd name="connsiteY259" fmla="*/ 741180 h 4440011"/>
                <a:gd name="connsiteX0" fmla="*/ 2580523 w 5017802"/>
                <a:gd name="connsiteY0" fmla="*/ 741180 h 4440011"/>
                <a:gd name="connsiteX1" fmla="*/ 2254404 w 5017802"/>
                <a:gd name="connsiteY1" fmla="*/ 583337 h 4440011"/>
                <a:gd name="connsiteX2" fmla="*/ 2294316 w 5017802"/>
                <a:gd name="connsiteY2" fmla="*/ 433432 h 4440011"/>
                <a:gd name="connsiteX3" fmla="*/ 2240342 w 5017802"/>
                <a:gd name="connsiteY3" fmla="*/ 423907 h 4440011"/>
                <a:gd name="connsiteX4" fmla="*/ 2237167 w 5017802"/>
                <a:gd name="connsiteY4" fmla="*/ 395333 h 4440011"/>
                <a:gd name="connsiteX5" fmla="*/ 2281617 w 5017802"/>
                <a:gd name="connsiteY5" fmla="*/ 403270 h 4440011"/>
                <a:gd name="connsiteX6" fmla="*/ 2224467 w 5017802"/>
                <a:gd name="connsiteY6" fmla="*/ 315957 h 4440011"/>
                <a:gd name="connsiteX7" fmla="*/ 2235579 w 5017802"/>
                <a:gd name="connsiteY7" fmla="*/ 355645 h 4440011"/>
                <a:gd name="connsiteX8" fmla="*/ 2183191 w 5017802"/>
                <a:gd name="connsiteY8" fmla="*/ 320720 h 4440011"/>
                <a:gd name="connsiteX9" fmla="*/ 2203829 w 5017802"/>
                <a:gd name="connsiteY9" fmla="*/ 287383 h 4440011"/>
                <a:gd name="connsiteX10" fmla="*/ 2168904 w 5017802"/>
                <a:gd name="connsiteY10" fmla="*/ 225472 h 4440011"/>
                <a:gd name="connsiteX11" fmla="*/ 2202241 w 5017802"/>
                <a:gd name="connsiteY11" fmla="*/ 227061 h 4440011"/>
                <a:gd name="connsiteX12" fmla="*/ 2159379 w 5017802"/>
                <a:gd name="connsiteY12" fmla="*/ 133398 h 4440011"/>
                <a:gd name="connsiteX13" fmla="*/ 2133980 w 5017802"/>
                <a:gd name="connsiteY13" fmla="*/ 131810 h 4440011"/>
                <a:gd name="connsiteX14" fmla="*/ 2122867 w 5017802"/>
                <a:gd name="connsiteY14" fmla="*/ 84185 h 4440011"/>
                <a:gd name="connsiteX15" fmla="*/ 2154616 w 5017802"/>
                <a:gd name="connsiteY15" fmla="*/ 66723 h 4440011"/>
                <a:gd name="connsiteX16" fmla="*/ 2149854 w 5017802"/>
                <a:gd name="connsiteY16" fmla="*/ 23861 h 4440011"/>
                <a:gd name="connsiteX17" fmla="*/ 2091117 w 5017802"/>
                <a:gd name="connsiteY17" fmla="*/ 28624 h 4440011"/>
                <a:gd name="connsiteX18" fmla="*/ 1897442 w 5017802"/>
                <a:gd name="connsiteY18" fmla="*/ 127049 h 4440011"/>
                <a:gd name="connsiteX19" fmla="*/ 1862517 w 5017802"/>
                <a:gd name="connsiteY19" fmla="*/ 252462 h 4440011"/>
                <a:gd name="connsiteX20" fmla="*/ 1867279 w 5017802"/>
                <a:gd name="connsiteY20" fmla="*/ 288974 h 4440011"/>
                <a:gd name="connsiteX21" fmla="*/ 1838704 w 5017802"/>
                <a:gd name="connsiteY21" fmla="*/ 303261 h 4440011"/>
                <a:gd name="connsiteX22" fmla="*/ 1906966 w 5017802"/>
                <a:gd name="connsiteY22" fmla="*/ 482645 h 4440011"/>
                <a:gd name="connsiteX23" fmla="*/ 1819655 w 5017802"/>
                <a:gd name="connsiteY23" fmla="*/ 400099 h 4440011"/>
                <a:gd name="connsiteX24" fmla="*/ 1768854 w 5017802"/>
                <a:gd name="connsiteY24" fmla="*/ 366762 h 4440011"/>
                <a:gd name="connsiteX25" fmla="*/ 1740279 w 5017802"/>
                <a:gd name="connsiteY25" fmla="*/ 401687 h 4440011"/>
                <a:gd name="connsiteX26" fmla="*/ 1738692 w 5017802"/>
                <a:gd name="connsiteY26" fmla="*/ 515987 h 4440011"/>
                <a:gd name="connsiteX27" fmla="*/ 1752979 w 5017802"/>
                <a:gd name="connsiteY27" fmla="*/ 612820 h 4440011"/>
                <a:gd name="connsiteX28" fmla="*/ 1670429 w 5017802"/>
                <a:gd name="connsiteY28" fmla="*/ 620761 h 4440011"/>
                <a:gd name="connsiteX29" fmla="*/ 1694242 w 5017802"/>
                <a:gd name="connsiteY29" fmla="*/ 590598 h 4440011"/>
                <a:gd name="connsiteX30" fmla="*/ 1630742 w 5017802"/>
                <a:gd name="connsiteY30" fmla="*/ 547736 h 4440011"/>
                <a:gd name="connsiteX31" fmla="*/ 1589467 w 5017802"/>
                <a:gd name="connsiteY31" fmla="*/ 501699 h 4440011"/>
                <a:gd name="connsiteX32" fmla="*/ 1540254 w 5017802"/>
                <a:gd name="connsiteY32" fmla="*/ 512811 h 4440011"/>
                <a:gd name="connsiteX33" fmla="*/ 1568829 w 5017802"/>
                <a:gd name="connsiteY33" fmla="*/ 446136 h 4440011"/>
                <a:gd name="connsiteX34" fmla="*/ 1538666 w 5017802"/>
                <a:gd name="connsiteY34" fmla="*/ 481062 h 4440011"/>
                <a:gd name="connsiteX35" fmla="*/ 1505329 w 5017802"/>
                <a:gd name="connsiteY35" fmla="*/ 423911 h 4440011"/>
                <a:gd name="connsiteX36" fmla="*/ 1486279 w 5017802"/>
                <a:gd name="connsiteY36" fmla="*/ 417561 h 4440011"/>
                <a:gd name="connsiteX37" fmla="*/ 1484692 w 5017802"/>
                <a:gd name="connsiteY37" fmla="*/ 376287 h 4440011"/>
                <a:gd name="connsiteX38" fmla="*/ 1449767 w 5017802"/>
                <a:gd name="connsiteY38" fmla="*/ 273100 h 4440011"/>
                <a:gd name="connsiteX39" fmla="*/ 1410079 w 5017802"/>
                <a:gd name="connsiteY39" fmla="*/ 219123 h 4440011"/>
                <a:gd name="connsiteX40" fmla="*/ 1486280 w 5017802"/>
                <a:gd name="connsiteY40" fmla="*/ 282624 h 4440011"/>
                <a:gd name="connsiteX41" fmla="*/ 1545018 w 5017802"/>
                <a:gd name="connsiteY41" fmla="*/ 320723 h 4440011"/>
                <a:gd name="connsiteX42" fmla="*/ 1568829 w 5017802"/>
                <a:gd name="connsiteY42" fmla="*/ 281036 h 4440011"/>
                <a:gd name="connsiteX43" fmla="*/ 1587879 w 5017802"/>
                <a:gd name="connsiteY43" fmla="*/ 215949 h 4440011"/>
                <a:gd name="connsiteX44" fmla="*/ 1549779 w 5017802"/>
                <a:gd name="connsiteY44" fmla="*/ 185786 h 4440011"/>
                <a:gd name="connsiteX45" fmla="*/ 1576767 w 5017802"/>
                <a:gd name="connsiteY45" fmla="*/ 144511 h 4440011"/>
                <a:gd name="connsiteX46" fmla="*/ 1529142 w 5017802"/>
                <a:gd name="connsiteY46" fmla="*/ 50848 h 4440011"/>
                <a:gd name="connsiteX47" fmla="*/ 1511679 w 5017802"/>
                <a:gd name="connsiteY47" fmla="*/ 6399 h 4440011"/>
                <a:gd name="connsiteX48" fmla="*/ 1375154 w 5017802"/>
                <a:gd name="connsiteY48" fmla="*/ 120699 h 4440011"/>
                <a:gd name="connsiteX49" fmla="*/ 1313241 w 5017802"/>
                <a:gd name="connsiteY49" fmla="*/ 115936 h 4440011"/>
                <a:gd name="connsiteX50" fmla="*/ 1300542 w 5017802"/>
                <a:gd name="connsiteY50" fmla="*/ 57199 h 4440011"/>
                <a:gd name="connsiteX51" fmla="*/ 1214817 w 5017802"/>
                <a:gd name="connsiteY51" fmla="*/ 104824 h 4440011"/>
                <a:gd name="connsiteX52" fmla="*/ 1151317 w 5017802"/>
                <a:gd name="connsiteY52" fmla="*/ 139748 h 4440011"/>
                <a:gd name="connsiteX53" fmla="*/ 1056066 w 5017802"/>
                <a:gd name="connsiteY53" fmla="*/ 147686 h 4440011"/>
                <a:gd name="connsiteX54" fmla="*/ 1033842 w 5017802"/>
                <a:gd name="connsiteY54" fmla="*/ 177849 h 4440011"/>
                <a:gd name="connsiteX55" fmla="*/ 997329 w 5017802"/>
                <a:gd name="connsiteY55" fmla="*/ 201661 h 4440011"/>
                <a:gd name="connsiteX56" fmla="*/ 1032255 w 5017802"/>
                <a:gd name="connsiteY56" fmla="*/ 288974 h 4440011"/>
                <a:gd name="connsiteX57" fmla="*/ 899586 w 5017802"/>
                <a:gd name="connsiteY57" fmla="*/ 542516 h 4440011"/>
                <a:gd name="connsiteX58" fmla="*/ 845611 w 5017802"/>
                <a:gd name="connsiteY58" fmla="*/ 580843 h 4440011"/>
                <a:gd name="connsiteX59" fmla="*/ 917502 w 5017802"/>
                <a:gd name="connsiteY59" fmla="*/ 633231 h 4440011"/>
                <a:gd name="connsiteX60" fmla="*/ 880536 w 5017802"/>
                <a:gd name="connsiteY60" fmla="*/ 673825 h 4440011"/>
                <a:gd name="connsiteX61" fmla="*/ 897999 w 5017802"/>
                <a:gd name="connsiteY61" fmla="*/ 720316 h 4440011"/>
                <a:gd name="connsiteX62" fmla="*/ 829282 w 5017802"/>
                <a:gd name="connsiteY62" fmla="*/ 701719 h 4440011"/>
                <a:gd name="connsiteX63" fmla="*/ 774174 w 5017802"/>
                <a:gd name="connsiteY63" fmla="*/ 726665 h 4440011"/>
                <a:gd name="connsiteX64" fmla="*/ 707272 w 5017802"/>
                <a:gd name="connsiteY64" fmla="*/ 695143 h 4440011"/>
                <a:gd name="connsiteX65" fmla="*/ 708860 w 5017802"/>
                <a:gd name="connsiteY65" fmla="*/ 652734 h 4440011"/>
                <a:gd name="connsiteX66" fmla="*/ 597281 w 5017802"/>
                <a:gd name="connsiteY66" fmla="*/ 675412 h 4440011"/>
                <a:gd name="connsiteX67" fmla="*/ 587530 w 5017802"/>
                <a:gd name="connsiteY67" fmla="*/ 760457 h 4440011"/>
                <a:gd name="connsiteX68" fmla="*/ 508382 w 5017802"/>
                <a:gd name="connsiteY68" fmla="*/ 865236 h 4440011"/>
                <a:gd name="connsiteX69" fmla="*/ 422657 w 5017802"/>
                <a:gd name="connsiteY69" fmla="*/ 828724 h 4440011"/>
                <a:gd name="connsiteX70" fmla="*/ 397257 w 5017802"/>
                <a:gd name="connsiteY70" fmla="*/ 869999 h 4440011"/>
                <a:gd name="connsiteX71" fmla="*/ 332170 w 5017802"/>
                <a:gd name="connsiteY71" fmla="*/ 812848 h 4440011"/>
                <a:gd name="connsiteX72" fmla="*/ 306771 w 5017802"/>
                <a:gd name="connsiteY72" fmla="*/ 881111 h 4440011"/>
                <a:gd name="connsiteX73" fmla="*/ 248033 w 5017802"/>
                <a:gd name="connsiteY73" fmla="*/ 873173 h 4440011"/>
                <a:gd name="connsiteX74" fmla="*/ 208345 w 5017802"/>
                <a:gd name="connsiteY74" fmla="*/ 787449 h 4440011"/>
                <a:gd name="connsiteX75" fmla="*/ 27371 w 5017802"/>
                <a:gd name="connsiteY75" fmla="*/ 917623 h 4440011"/>
                <a:gd name="connsiteX76" fmla="*/ 28959 w 5017802"/>
                <a:gd name="connsiteY76" fmla="*/ 970011 h 4440011"/>
                <a:gd name="connsiteX77" fmla="*/ 13084 w 5017802"/>
                <a:gd name="connsiteY77" fmla="*/ 996999 h 4440011"/>
                <a:gd name="connsiteX78" fmla="*/ 40071 w 5017802"/>
                <a:gd name="connsiteY78" fmla="*/ 1022399 h 4440011"/>
                <a:gd name="connsiteX79" fmla="*/ 9909 w 5017802"/>
                <a:gd name="connsiteY79" fmla="*/ 1043037 h 4440011"/>
                <a:gd name="connsiteX80" fmla="*/ 170247 w 5017802"/>
                <a:gd name="connsiteY80" fmla="*/ 1135111 h 4440011"/>
                <a:gd name="connsiteX81" fmla="*/ 160723 w 5017802"/>
                <a:gd name="connsiteY81" fmla="*/ 1263698 h 4440011"/>
                <a:gd name="connsiteX82" fmla="*/ 217873 w 5017802"/>
                <a:gd name="connsiteY82" fmla="*/ 1289099 h 4440011"/>
                <a:gd name="connsiteX83" fmla="*/ 205174 w 5017802"/>
                <a:gd name="connsiteY83" fmla="*/ 1354186 h 4440011"/>
                <a:gd name="connsiteX84" fmla="*/ 270261 w 5017802"/>
                <a:gd name="connsiteY84" fmla="*/ 1362124 h 4440011"/>
                <a:gd name="connsiteX85" fmla="*/ 321736 w 5017802"/>
                <a:gd name="connsiteY85" fmla="*/ 1394776 h 4440011"/>
                <a:gd name="connsiteX86" fmla="*/ 230573 w 5017802"/>
                <a:gd name="connsiteY86" fmla="*/ 1622474 h 4440011"/>
                <a:gd name="connsiteX87" fmla="*/ 179773 w 5017802"/>
                <a:gd name="connsiteY87" fmla="*/ 1687561 h 4440011"/>
                <a:gd name="connsiteX88" fmla="*/ 175010 w 5017802"/>
                <a:gd name="connsiteY88" fmla="*/ 1743123 h 4440011"/>
                <a:gd name="connsiteX89" fmla="*/ 141673 w 5017802"/>
                <a:gd name="connsiteY89" fmla="*/ 1738361 h 4440011"/>
                <a:gd name="connsiteX90" fmla="*/ 143261 w 5017802"/>
                <a:gd name="connsiteY90" fmla="*/ 1798686 h 4440011"/>
                <a:gd name="connsiteX91" fmla="*/ 65473 w 5017802"/>
                <a:gd name="connsiteY91" fmla="*/ 1636761 h 4440011"/>
                <a:gd name="connsiteX92" fmla="*/ 16260 w 5017802"/>
                <a:gd name="connsiteY92" fmla="*/ 1633586 h 4440011"/>
                <a:gd name="connsiteX93" fmla="*/ 41661 w 5017802"/>
                <a:gd name="connsiteY93" fmla="*/ 1670099 h 4440011"/>
                <a:gd name="connsiteX94" fmla="*/ 385 w 5017802"/>
                <a:gd name="connsiteY94" fmla="*/ 1690737 h 4440011"/>
                <a:gd name="connsiteX95" fmla="*/ 59122 w 5017802"/>
                <a:gd name="connsiteY95" fmla="*/ 1873298 h 4440011"/>
                <a:gd name="connsiteX96" fmla="*/ 343507 w 5017802"/>
                <a:gd name="connsiteY96" fmla="*/ 1923414 h 4440011"/>
                <a:gd name="connsiteX97" fmla="*/ 200410 w 5017802"/>
                <a:gd name="connsiteY97" fmla="*/ 2119361 h 4440011"/>
                <a:gd name="connsiteX98" fmla="*/ 213560 w 5017802"/>
                <a:gd name="connsiteY98" fmla="*/ 2239100 h 4440011"/>
                <a:gd name="connsiteX99" fmla="*/ 148023 w 5017802"/>
                <a:gd name="connsiteY99" fmla="*/ 2270174 h 4440011"/>
                <a:gd name="connsiteX100" fmla="*/ 105160 w 5017802"/>
                <a:gd name="connsiteY100" fmla="*/ 2414637 h 4440011"/>
                <a:gd name="connsiteX101" fmla="*/ 201087 w 5017802"/>
                <a:gd name="connsiteY101" fmla="*/ 2428239 h 4440011"/>
                <a:gd name="connsiteX102" fmla="*/ 419708 w 5017802"/>
                <a:gd name="connsiteY102" fmla="*/ 2593339 h 4440011"/>
                <a:gd name="connsiteX103" fmla="*/ 436944 w 5017802"/>
                <a:gd name="connsiteY103" fmla="*/ 2823753 h 4440011"/>
                <a:gd name="connsiteX104" fmla="*/ 490464 w 5017802"/>
                <a:gd name="connsiteY104" fmla="*/ 2877956 h 4440011"/>
                <a:gd name="connsiteX105" fmla="*/ 542173 w 5017802"/>
                <a:gd name="connsiteY105" fmla="*/ 2882264 h 4440011"/>
                <a:gd name="connsiteX106" fmla="*/ 544894 w 5017802"/>
                <a:gd name="connsiteY106" fmla="*/ 2813095 h 4440011"/>
                <a:gd name="connsiteX107" fmla="*/ 678248 w 5017802"/>
                <a:gd name="connsiteY107" fmla="*/ 2882949 h 4440011"/>
                <a:gd name="connsiteX108" fmla="*/ 669852 w 5017802"/>
                <a:gd name="connsiteY108" fmla="*/ 2955970 h 4440011"/>
                <a:gd name="connsiteX109" fmla="*/ 758073 w 5017802"/>
                <a:gd name="connsiteY109" fmla="*/ 3058024 h 4440011"/>
                <a:gd name="connsiteX110" fmla="*/ 741970 w 5017802"/>
                <a:gd name="connsiteY110" fmla="*/ 3145336 h 4440011"/>
                <a:gd name="connsiteX111" fmla="*/ 774855 w 5017802"/>
                <a:gd name="connsiteY111" fmla="*/ 3257368 h 4440011"/>
                <a:gd name="connsiteX112" fmla="*/ 831551 w 5017802"/>
                <a:gd name="connsiteY112" fmla="*/ 3291839 h 4440011"/>
                <a:gd name="connsiteX113" fmla="*/ 794812 w 5017802"/>
                <a:gd name="connsiteY113" fmla="*/ 3345361 h 4440011"/>
                <a:gd name="connsiteX114" fmla="*/ 1094623 w 5017802"/>
                <a:gd name="connsiteY114" fmla="*/ 3453311 h 4440011"/>
                <a:gd name="connsiteX115" fmla="*/ 1144742 w 5017802"/>
                <a:gd name="connsiteY115" fmla="*/ 3605257 h 4440011"/>
                <a:gd name="connsiteX116" fmla="*/ 1187604 w 5017802"/>
                <a:gd name="connsiteY116" fmla="*/ 3626121 h 4440011"/>
                <a:gd name="connsiteX117" fmla="*/ 1210283 w 5017802"/>
                <a:gd name="connsiteY117" fmla="*/ 3658099 h 4440011"/>
                <a:gd name="connsiteX118" fmla="*/ 1297142 w 5017802"/>
                <a:gd name="connsiteY118" fmla="*/ 3683952 h 4440011"/>
                <a:gd name="connsiteX119" fmla="*/ 1357693 w 5017802"/>
                <a:gd name="connsiteY119" fmla="*/ 3632471 h 4440011"/>
                <a:gd name="connsiteX120" fmla="*/ 1341138 w 5017802"/>
                <a:gd name="connsiteY120" fmla="*/ 3663768 h 4440011"/>
                <a:gd name="connsiteX121" fmla="*/ 1361095 w 5017802"/>
                <a:gd name="connsiteY121" fmla="*/ 3689621 h 4440011"/>
                <a:gd name="connsiteX122" fmla="*/ 1387402 w 5017802"/>
                <a:gd name="connsiteY122" fmla="*/ 3742236 h 4440011"/>
                <a:gd name="connsiteX123" fmla="*/ 1358374 w 5017802"/>
                <a:gd name="connsiteY123" fmla="*/ 3755843 h 4440011"/>
                <a:gd name="connsiteX124" fmla="*/ 1358827 w 5017802"/>
                <a:gd name="connsiteY124" fmla="*/ 3799386 h 4440011"/>
                <a:gd name="connsiteX125" fmla="*/ 1322769 w 5017802"/>
                <a:gd name="connsiteY125" fmla="*/ 3900986 h 4440011"/>
                <a:gd name="connsiteX126" fmla="*/ 1264485 w 5017802"/>
                <a:gd name="connsiteY126" fmla="*/ 3906882 h 4440011"/>
                <a:gd name="connsiteX127" fmla="*/ 1236590 w 5017802"/>
                <a:gd name="connsiteY127" fmla="*/ 3937725 h 4440011"/>
                <a:gd name="connsiteX128" fmla="*/ 1160843 w 5017802"/>
                <a:gd name="connsiteY128" fmla="*/ 3954733 h 4440011"/>
                <a:gd name="connsiteX129" fmla="*/ 1214592 w 5017802"/>
                <a:gd name="connsiteY129" fmla="*/ 4003039 h 4440011"/>
                <a:gd name="connsiteX130" fmla="*/ 1226157 w 5017802"/>
                <a:gd name="connsiteY130" fmla="*/ 4039099 h 4440011"/>
                <a:gd name="connsiteX131" fmla="*/ 1154267 w 5017802"/>
                <a:gd name="connsiteY131" fmla="*/ 4107588 h 4440011"/>
                <a:gd name="connsiteX132" fmla="*/ 1111177 w 5017802"/>
                <a:gd name="connsiteY132" fmla="*/ 4113031 h 4440011"/>
                <a:gd name="connsiteX133" fmla="*/ 1112311 w 5017802"/>
                <a:gd name="connsiteY133" fmla="*/ 4170407 h 4440011"/>
                <a:gd name="connsiteX134" fmla="*/ 1142247 w 5017802"/>
                <a:gd name="connsiteY134" fmla="*/ 4191725 h 4440011"/>
                <a:gd name="connsiteX135" fmla="*/ 1122748 w 5017802"/>
                <a:gd name="connsiteY135" fmla="*/ 4230736 h 4440011"/>
                <a:gd name="connsiteX136" fmla="*/ 1067186 w 5017802"/>
                <a:gd name="connsiteY136" fmla="*/ 4224386 h 4440011"/>
                <a:gd name="connsiteX137" fmla="*/ 1271972 w 5017802"/>
                <a:gd name="connsiteY137" fmla="*/ 4435524 h 4440011"/>
                <a:gd name="connsiteX138" fmla="*/ 1444325 w 5017802"/>
                <a:gd name="connsiteY138" fmla="*/ 4364309 h 4440011"/>
                <a:gd name="connsiteX139" fmla="*/ 1791081 w 5017802"/>
                <a:gd name="connsiteY139" fmla="*/ 4263389 h 4440011"/>
                <a:gd name="connsiteX140" fmla="*/ 2188636 w 5017802"/>
                <a:gd name="connsiteY140" fmla="*/ 4250462 h 4440011"/>
                <a:gd name="connsiteX141" fmla="*/ 2296586 w 5017802"/>
                <a:gd name="connsiteY141" fmla="*/ 4245474 h 4440011"/>
                <a:gd name="connsiteX142" fmla="*/ 2394785 w 5017802"/>
                <a:gd name="connsiteY142" fmla="*/ 4215990 h 4440011"/>
                <a:gd name="connsiteX143" fmla="*/ 2406350 w 5017802"/>
                <a:gd name="connsiteY143" fmla="*/ 4125277 h 4440011"/>
                <a:gd name="connsiteX144" fmla="*/ 2494570 w 5017802"/>
                <a:gd name="connsiteY144" fmla="*/ 3900532 h 4440011"/>
                <a:gd name="connsiteX145" fmla="*/ 2593449 w 5017802"/>
                <a:gd name="connsiteY145" fmla="*/ 3917768 h 4440011"/>
                <a:gd name="connsiteX146" fmla="*/ 2719088 w 5017802"/>
                <a:gd name="connsiteY146" fmla="*/ 3918221 h 4440011"/>
                <a:gd name="connsiteX147" fmla="*/ 2914124 w 5017802"/>
                <a:gd name="connsiteY147" fmla="*/ 3764007 h 4440011"/>
                <a:gd name="connsiteX148" fmla="*/ 3195112 w 5017802"/>
                <a:gd name="connsiteY148" fmla="*/ 3993968 h 4440011"/>
                <a:gd name="connsiteX149" fmla="*/ 3265414 w 5017802"/>
                <a:gd name="connsiteY149" fmla="*/ 4067674 h 4440011"/>
                <a:gd name="connsiteX150" fmla="*/ 3439813 w 5017802"/>
                <a:gd name="connsiteY150" fmla="*/ 4130265 h 4440011"/>
                <a:gd name="connsiteX151" fmla="*/ 3526217 w 5017802"/>
                <a:gd name="connsiteY151" fmla="*/ 4316455 h 4440011"/>
                <a:gd name="connsiteX152" fmla="*/ 3586542 w 5017802"/>
                <a:gd name="connsiteY152" fmla="*/ 4375193 h 4440011"/>
                <a:gd name="connsiteX153" fmla="*/ 3597654 w 5017802"/>
                <a:gd name="connsiteY153" fmla="*/ 4345030 h 4440011"/>
                <a:gd name="connsiteX154" fmla="*/ 3643692 w 5017802"/>
                <a:gd name="connsiteY154" fmla="*/ 4318042 h 4440011"/>
                <a:gd name="connsiteX155" fmla="*/ 3694492 w 5017802"/>
                <a:gd name="connsiteY155" fmla="*/ 4391068 h 4440011"/>
                <a:gd name="connsiteX156" fmla="*/ 3743705 w 5017802"/>
                <a:gd name="connsiteY156" fmla="*/ 4394243 h 4440011"/>
                <a:gd name="connsiteX157" fmla="*/ 3699254 w 5017802"/>
                <a:gd name="connsiteY157" fmla="*/ 4300581 h 4440011"/>
                <a:gd name="connsiteX158" fmla="*/ 3656392 w 5017802"/>
                <a:gd name="connsiteY158" fmla="*/ 4232318 h 4440011"/>
                <a:gd name="connsiteX159" fmla="*/ 3699255 w 5017802"/>
                <a:gd name="connsiteY159" fmla="*/ 4216442 h 4440011"/>
                <a:gd name="connsiteX160" fmla="*/ 3680204 w 5017802"/>
                <a:gd name="connsiteY160" fmla="*/ 4175168 h 4440011"/>
                <a:gd name="connsiteX161" fmla="*/ 3732592 w 5017802"/>
                <a:gd name="connsiteY161" fmla="*/ 4184693 h 4440011"/>
                <a:gd name="connsiteX162" fmla="*/ 3711955 w 5017802"/>
                <a:gd name="connsiteY162" fmla="*/ 4151355 h 4440011"/>
                <a:gd name="connsiteX163" fmla="*/ 3733274 w 5017802"/>
                <a:gd name="connsiteY163" fmla="*/ 4134801 h 4440011"/>
                <a:gd name="connsiteX164" fmla="*/ 3854377 w 5017802"/>
                <a:gd name="connsiteY164" fmla="*/ 4220074 h 4440011"/>
                <a:gd name="connsiteX165" fmla="*/ 3889754 w 5017802"/>
                <a:gd name="connsiteY165" fmla="*/ 4206917 h 4440011"/>
                <a:gd name="connsiteX166" fmla="*/ 3942141 w 5017802"/>
                <a:gd name="connsiteY166" fmla="*/ 4272006 h 4440011"/>
                <a:gd name="connsiteX167" fmla="*/ 3962779 w 5017802"/>
                <a:gd name="connsiteY167" fmla="*/ 4330743 h 4440011"/>
                <a:gd name="connsiteX168" fmla="*/ 4070729 w 5017802"/>
                <a:gd name="connsiteY168" fmla="*/ 4349792 h 4440011"/>
                <a:gd name="connsiteX169" fmla="*/ 4010405 w 5017802"/>
                <a:gd name="connsiteY169" fmla="*/ 4283117 h 4440011"/>
                <a:gd name="connsiteX170" fmla="*/ 4007229 w 5017802"/>
                <a:gd name="connsiteY170" fmla="*/ 4214855 h 4440011"/>
                <a:gd name="connsiteX171" fmla="*/ 4061204 w 5017802"/>
                <a:gd name="connsiteY171" fmla="*/ 4270418 h 4440011"/>
                <a:gd name="connsiteX172" fmla="*/ 4110417 w 5017802"/>
                <a:gd name="connsiteY172" fmla="*/ 4275180 h 4440011"/>
                <a:gd name="connsiteX173" fmla="*/ 4104067 w 5017802"/>
                <a:gd name="connsiteY173" fmla="*/ 4225968 h 4440011"/>
                <a:gd name="connsiteX174" fmla="*/ 4164392 w 5017802"/>
                <a:gd name="connsiteY174" fmla="*/ 4230730 h 4440011"/>
                <a:gd name="connsiteX175" fmla="*/ 4226304 w 5017802"/>
                <a:gd name="connsiteY175" fmla="*/ 4273592 h 4440011"/>
                <a:gd name="connsiteX176" fmla="*/ 4258054 w 5017802"/>
                <a:gd name="connsiteY176" fmla="*/ 4260893 h 4440011"/>
                <a:gd name="connsiteX177" fmla="*/ 4251705 w 5017802"/>
                <a:gd name="connsiteY177" fmla="*/ 4225968 h 4440011"/>
                <a:gd name="connsiteX178" fmla="*/ 4292980 w 5017802"/>
                <a:gd name="connsiteY178" fmla="*/ 4202156 h 4440011"/>
                <a:gd name="connsiteX179" fmla="*/ 4377117 w 5017802"/>
                <a:gd name="connsiteY179" fmla="*/ 4259306 h 4440011"/>
                <a:gd name="connsiteX180" fmla="*/ 4394580 w 5017802"/>
                <a:gd name="connsiteY180" fmla="*/ 4157708 h 4440011"/>
                <a:gd name="connsiteX181" fmla="*/ 4369180 w 5017802"/>
                <a:gd name="connsiteY181" fmla="*/ 4135482 h 4440011"/>
                <a:gd name="connsiteX182" fmla="*/ 4296154 w 5017802"/>
                <a:gd name="connsiteY182" fmla="*/ 4092619 h 4440011"/>
                <a:gd name="connsiteX183" fmla="*/ 4318379 w 5017802"/>
                <a:gd name="connsiteY183" fmla="*/ 4067220 h 4440011"/>
                <a:gd name="connsiteX184" fmla="*/ 4339017 w 5017802"/>
                <a:gd name="connsiteY184" fmla="*/ 4044994 h 4440011"/>
                <a:gd name="connsiteX185" fmla="*/ 4392992 w 5017802"/>
                <a:gd name="connsiteY185" fmla="*/ 4076745 h 4440011"/>
                <a:gd name="connsiteX186" fmla="*/ 4399342 w 5017802"/>
                <a:gd name="connsiteY186" fmla="*/ 4032295 h 4440011"/>
                <a:gd name="connsiteX187" fmla="*/ 4343779 w 5017802"/>
                <a:gd name="connsiteY187" fmla="*/ 4008482 h 4440011"/>
                <a:gd name="connsiteX188" fmla="*/ 4342192 w 5017802"/>
                <a:gd name="connsiteY188" fmla="*/ 3998958 h 4440011"/>
                <a:gd name="connsiteX189" fmla="*/ 4329491 w 5017802"/>
                <a:gd name="connsiteY189" fmla="*/ 3960859 h 4440011"/>
                <a:gd name="connsiteX190" fmla="*/ 4335841 w 5017802"/>
                <a:gd name="connsiteY190" fmla="*/ 3913233 h 4440011"/>
                <a:gd name="connsiteX191" fmla="*/ 4346954 w 5017802"/>
                <a:gd name="connsiteY191" fmla="*/ 3857670 h 4440011"/>
                <a:gd name="connsiteX192" fmla="*/ 4308854 w 5017802"/>
                <a:gd name="connsiteY192" fmla="*/ 3827508 h 4440011"/>
                <a:gd name="connsiteX193" fmla="*/ 4342191 w 5017802"/>
                <a:gd name="connsiteY193" fmla="*/ 3817983 h 4440011"/>
                <a:gd name="connsiteX194" fmla="*/ 4319966 w 5017802"/>
                <a:gd name="connsiteY194" fmla="*/ 3781470 h 4440011"/>
                <a:gd name="connsiteX195" fmla="*/ 4358067 w 5017802"/>
                <a:gd name="connsiteY195" fmla="*/ 3776709 h 4440011"/>
                <a:gd name="connsiteX196" fmla="*/ 4364416 w 5017802"/>
                <a:gd name="connsiteY196" fmla="*/ 3743370 h 4440011"/>
                <a:gd name="connsiteX197" fmla="*/ 4426330 w 5017802"/>
                <a:gd name="connsiteY197" fmla="*/ 3752897 h 4440011"/>
                <a:gd name="connsiteX198" fmla="*/ 4459443 w 5017802"/>
                <a:gd name="connsiteY198" fmla="*/ 3768089 h 4440011"/>
                <a:gd name="connsiteX199" fmla="*/ 4425650 w 5017802"/>
                <a:gd name="connsiteY199" fmla="*/ 3809137 h 4440011"/>
                <a:gd name="connsiteX200" fmla="*/ 4464658 w 5017802"/>
                <a:gd name="connsiteY200" fmla="*/ 3916633 h 4440011"/>
                <a:gd name="connsiteX201" fmla="*/ 4517045 w 5017802"/>
                <a:gd name="connsiteY201" fmla="*/ 3947931 h 4440011"/>
                <a:gd name="connsiteX202" fmla="*/ 4568979 w 5017802"/>
                <a:gd name="connsiteY202" fmla="*/ 3905749 h 4440011"/>
                <a:gd name="connsiteX203" fmla="*/ 4654704 w 5017802"/>
                <a:gd name="connsiteY203" fmla="*/ 3857216 h 4440011"/>
                <a:gd name="connsiteX204" fmla="*/ 4637468 w 5017802"/>
                <a:gd name="connsiteY204" fmla="*/ 3768315 h 4440011"/>
                <a:gd name="connsiteX205" fmla="*/ 4714802 w 5017802"/>
                <a:gd name="connsiteY205" fmla="*/ 3635646 h 4440011"/>
                <a:gd name="connsiteX206" fmla="*/ 5007356 w 5017802"/>
                <a:gd name="connsiteY206" fmla="*/ 3302498 h 4440011"/>
                <a:gd name="connsiteX207" fmla="*/ 4925939 w 5017802"/>
                <a:gd name="connsiteY207" fmla="*/ 3293426 h 4440011"/>
                <a:gd name="connsiteX208" fmla="*/ 4930476 w 5017802"/>
                <a:gd name="connsiteY208" fmla="*/ 3201578 h 4440011"/>
                <a:gd name="connsiteX209" fmla="*/ 4881489 w 5017802"/>
                <a:gd name="connsiteY209" fmla="*/ 3176406 h 4440011"/>
                <a:gd name="connsiteX210" fmla="*/ 4797352 w 5017802"/>
                <a:gd name="connsiteY210" fmla="*/ 3207928 h 4440011"/>
                <a:gd name="connsiteX211" fmla="*/ 4760613 w 5017802"/>
                <a:gd name="connsiteY211" fmla="*/ 3171643 h 4440011"/>
                <a:gd name="connsiteX212" fmla="*/ 4805290 w 5017802"/>
                <a:gd name="connsiteY212" fmla="*/ 3148738 h 4440011"/>
                <a:gd name="connsiteX213" fmla="*/ 4676023 w 5017802"/>
                <a:gd name="connsiteY213" fmla="*/ 2935559 h 4440011"/>
                <a:gd name="connsiteX214" fmla="*/ 4690989 w 5017802"/>
                <a:gd name="connsiteY214" fmla="*/ 2905396 h 4440011"/>
                <a:gd name="connsiteX215" fmla="*/ 4667404 w 5017802"/>
                <a:gd name="connsiteY215" fmla="*/ 2789736 h 4440011"/>
                <a:gd name="connsiteX216" fmla="*/ 4508655 w 5017802"/>
                <a:gd name="connsiteY216" fmla="*/ 2778850 h 4440011"/>
                <a:gd name="connsiteX217" fmla="*/ 4475317 w 5017802"/>
                <a:gd name="connsiteY217" fmla="*/ 2827608 h 4440011"/>
                <a:gd name="connsiteX218" fmla="*/ 4386417 w 5017802"/>
                <a:gd name="connsiteY218" fmla="*/ 2842124 h 4440011"/>
                <a:gd name="connsiteX219" fmla="*/ 4392767 w 5017802"/>
                <a:gd name="connsiteY219" fmla="*/ 2820125 h 4440011"/>
                <a:gd name="connsiteX220" fmla="*/ 4339245 w 5017802"/>
                <a:gd name="connsiteY220" fmla="*/ 2804024 h 4440011"/>
                <a:gd name="connsiteX221" fmla="*/ 4314526 w 5017802"/>
                <a:gd name="connsiteY221" fmla="*/ 2638923 h 4440011"/>
                <a:gd name="connsiteX222" fmla="*/ 4034219 w 5017802"/>
                <a:gd name="connsiteY222" fmla="*/ 2572248 h 4440011"/>
                <a:gd name="connsiteX223" fmla="*/ 3897920 w 5017802"/>
                <a:gd name="connsiteY223" fmla="*/ 2615564 h 4440011"/>
                <a:gd name="connsiteX224" fmla="*/ 3765931 w 5017802"/>
                <a:gd name="connsiteY224" fmla="*/ 2608080 h 4440011"/>
                <a:gd name="connsiteX225" fmla="*/ 3633488 w 5017802"/>
                <a:gd name="connsiteY225" fmla="*/ 2497182 h 4440011"/>
                <a:gd name="connsiteX226" fmla="*/ 3420310 w 5017802"/>
                <a:gd name="connsiteY226" fmla="*/ 2193969 h 4440011"/>
                <a:gd name="connsiteX227" fmla="*/ 3021848 w 5017802"/>
                <a:gd name="connsiteY227" fmla="*/ 2054496 h 4440011"/>
                <a:gd name="connsiteX228" fmla="*/ 2785310 w 5017802"/>
                <a:gd name="connsiteY228" fmla="*/ 1741532 h 4440011"/>
                <a:gd name="connsiteX229" fmla="*/ 2819101 w 5017802"/>
                <a:gd name="connsiteY229" fmla="*/ 1716586 h 4440011"/>
                <a:gd name="connsiteX230" fmla="*/ 2878745 w 5017802"/>
                <a:gd name="connsiteY230" fmla="*/ 1799589 h 4440011"/>
                <a:gd name="connsiteX231" fmla="*/ 2898929 w 5017802"/>
                <a:gd name="connsiteY231" fmla="*/ 1782126 h 4440011"/>
                <a:gd name="connsiteX232" fmla="*/ 2942019 w 5017802"/>
                <a:gd name="connsiteY232" fmla="*/ 1812970 h 4440011"/>
                <a:gd name="connsiteX233" fmla="*/ 3030692 w 5017802"/>
                <a:gd name="connsiteY233" fmla="*/ 1759221 h 4440011"/>
                <a:gd name="connsiteX234" fmla="*/ 3046794 w 5017802"/>
                <a:gd name="connsiteY234" fmla="*/ 1738811 h 4440011"/>
                <a:gd name="connsiteX235" fmla="*/ 3105077 w 5017802"/>
                <a:gd name="connsiteY235" fmla="*/ 1739037 h 4440011"/>
                <a:gd name="connsiteX236" fmla="*/ 3121180 w 5017802"/>
                <a:gd name="connsiteY236" fmla="*/ 1705927 h 4440011"/>
                <a:gd name="connsiteX237" fmla="*/ 3102356 w 5017802"/>
                <a:gd name="connsiteY237" fmla="*/ 1680300 h 4440011"/>
                <a:gd name="connsiteX238" fmla="*/ 3035228 w 5017802"/>
                <a:gd name="connsiteY238" fmla="*/ 1700257 h 4440011"/>
                <a:gd name="connsiteX239" fmla="*/ 3013456 w 5017802"/>
                <a:gd name="connsiteY239" fmla="*/ 1646736 h 4440011"/>
                <a:gd name="connsiteX240" fmla="*/ 3034774 w 5017802"/>
                <a:gd name="connsiteY240" fmla="*/ 1617026 h 4440011"/>
                <a:gd name="connsiteX241" fmla="*/ 2978304 w 5017802"/>
                <a:gd name="connsiteY241" fmla="*/ 1513612 h 4440011"/>
                <a:gd name="connsiteX242" fmla="*/ 2929773 w 5017802"/>
                <a:gd name="connsiteY242" fmla="*/ 1552393 h 4440011"/>
                <a:gd name="connsiteX243" fmla="*/ 2840418 w 5017802"/>
                <a:gd name="connsiteY243" fmla="*/ 1497737 h 4440011"/>
                <a:gd name="connsiteX244" fmla="*/ 2892352 w 5017802"/>
                <a:gd name="connsiteY244" fmla="*/ 1405208 h 4440011"/>
                <a:gd name="connsiteX245" fmla="*/ 2849490 w 5017802"/>
                <a:gd name="connsiteY245" fmla="*/ 1284105 h 4440011"/>
                <a:gd name="connsiteX246" fmla="*/ 2864231 w 5017802"/>
                <a:gd name="connsiteY246" fmla="*/ 1160053 h 4440011"/>
                <a:gd name="connsiteX247" fmla="*/ 2959481 w 5017802"/>
                <a:gd name="connsiteY247" fmla="*/ 1086348 h 4440011"/>
                <a:gd name="connsiteX248" fmla="*/ 3064710 w 5017802"/>
                <a:gd name="connsiteY248" fmla="*/ 1063896 h 4440011"/>
                <a:gd name="connsiteX249" fmla="*/ 3001663 w 5017802"/>
                <a:gd name="connsiteY249" fmla="*/ 974089 h 4440011"/>
                <a:gd name="connsiteX250" fmla="*/ 2984427 w 5017802"/>
                <a:gd name="connsiteY250" fmla="*/ 1018766 h 4440011"/>
                <a:gd name="connsiteX251" fmla="*/ 2941112 w 5017802"/>
                <a:gd name="connsiteY251" fmla="*/ 971595 h 4440011"/>
                <a:gd name="connsiteX252" fmla="*/ 2962430 w 5017802"/>
                <a:gd name="connsiteY252" fmla="*/ 886323 h 4440011"/>
                <a:gd name="connsiteX253" fmla="*/ 3035454 w 5017802"/>
                <a:gd name="connsiteY253" fmla="*/ 789032 h 4440011"/>
                <a:gd name="connsiteX254" fmla="*/ 3018445 w 5017802"/>
                <a:gd name="connsiteY254" fmla="*/ 682443 h 4440011"/>
                <a:gd name="connsiteX255" fmla="*/ 2847223 w 5017802"/>
                <a:gd name="connsiteY255" fmla="*/ 692194 h 4440011"/>
                <a:gd name="connsiteX256" fmla="*/ 2827945 w 5017802"/>
                <a:gd name="connsiteY256" fmla="*/ 734831 h 4440011"/>
                <a:gd name="connsiteX257" fmla="*/ 2795742 w 5017802"/>
                <a:gd name="connsiteY257" fmla="*/ 667248 h 4440011"/>
                <a:gd name="connsiteX258" fmla="*/ 2766032 w 5017802"/>
                <a:gd name="connsiteY258" fmla="*/ 707616 h 4440011"/>
                <a:gd name="connsiteX259" fmla="*/ 2580523 w 5017802"/>
                <a:gd name="connsiteY259" fmla="*/ 741180 h 4440011"/>
                <a:gd name="connsiteX0" fmla="*/ 2580523 w 5017802"/>
                <a:gd name="connsiteY0" fmla="*/ 741180 h 4440942"/>
                <a:gd name="connsiteX1" fmla="*/ 2254404 w 5017802"/>
                <a:gd name="connsiteY1" fmla="*/ 583337 h 4440942"/>
                <a:gd name="connsiteX2" fmla="*/ 2294316 w 5017802"/>
                <a:gd name="connsiteY2" fmla="*/ 433432 h 4440942"/>
                <a:gd name="connsiteX3" fmla="*/ 2240342 w 5017802"/>
                <a:gd name="connsiteY3" fmla="*/ 423907 h 4440942"/>
                <a:gd name="connsiteX4" fmla="*/ 2237167 w 5017802"/>
                <a:gd name="connsiteY4" fmla="*/ 395333 h 4440942"/>
                <a:gd name="connsiteX5" fmla="*/ 2281617 w 5017802"/>
                <a:gd name="connsiteY5" fmla="*/ 403270 h 4440942"/>
                <a:gd name="connsiteX6" fmla="*/ 2224467 w 5017802"/>
                <a:gd name="connsiteY6" fmla="*/ 315957 h 4440942"/>
                <a:gd name="connsiteX7" fmla="*/ 2235579 w 5017802"/>
                <a:gd name="connsiteY7" fmla="*/ 355645 h 4440942"/>
                <a:gd name="connsiteX8" fmla="*/ 2183191 w 5017802"/>
                <a:gd name="connsiteY8" fmla="*/ 320720 h 4440942"/>
                <a:gd name="connsiteX9" fmla="*/ 2203829 w 5017802"/>
                <a:gd name="connsiteY9" fmla="*/ 287383 h 4440942"/>
                <a:gd name="connsiteX10" fmla="*/ 2168904 w 5017802"/>
                <a:gd name="connsiteY10" fmla="*/ 225472 h 4440942"/>
                <a:gd name="connsiteX11" fmla="*/ 2202241 w 5017802"/>
                <a:gd name="connsiteY11" fmla="*/ 227061 h 4440942"/>
                <a:gd name="connsiteX12" fmla="*/ 2159379 w 5017802"/>
                <a:gd name="connsiteY12" fmla="*/ 133398 h 4440942"/>
                <a:gd name="connsiteX13" fmla="*/ 2133980 w 5017802"/>
                <a:gd name="connsiteY13" fmla="*/ 131810 h 4440942"/>
                <a:gd name="connsiteX14" fmla="*/ 2122867 w 5017802"/>
                <a:gd name="connsiteY14" fmla="*/ 84185 h 4440942"/>
                <a:gd name="connsiteX15" fmla="*/ 2154616 w 5017802"/>
                <a:gd name="connsiteY15" fmla="*/ 66723 h 4440942"/>
                <a:gd name="connsiteX16" fmla="*/ 2149854 w 5017802"/>
                <a:gd name="connsiteY16" fmla="*/ 23861 h 4440942"/>
                <a:gd name="connsiteX17" fmla="*/ 2091117 w 5017802"/>
                <a:gd name="connsiteY17" fmla="*/ 28624 h 4440942"/>
                <a:gd name="connsiteX18" fmla="*/ 1897442 w 5017802"/>
                <a:gd name="connsiteY18" fmla="*/ 127049 h 4440942"/>
                <a:gd name="connsiteX19" fmla="*/ 1862517 w 5017802"/>
                <a:gd name="connsiteY19" fmla="*/ 252462 h 4440942"/>
                <a:gd name="connsiteX20" fmla="*/ 1867279 w 5017802"/>
                <a:gd name="connsiteY20" fmla="*/ 288974 h 4440942"/>
                <a:gd name="connsiteX21" fmla="*/ 1838704 w 5017802"/>
                <a:gd name="connsiteY21" fmla="*/ 303261 h 4440942"/>
                <a:gd name="connsiteX22" fmla="*/ 1906966 w 5017802"/>
                <a:gd name="connsiteY22" fmla="*/ 482645 h 4440942"/>
                <a:gd name="connsiteX23" fmla="*/ 1819655 w 5017802"/>
                <a:gd name="connsiteY23" fmla="*/ 400099 h 4440942"/>
                <a:gd name="connsiteX24" fmla="*/ 1768854 w 5017802"/>
                <a:gd name="connsiteY24" fmla="*/ 366762 h 4440942"/>
                <a:gd name="connsiteX25" fmla="*/ 1740279 w 5017802"/>
                <a:gd name="connsiteY25" fmla="*/ 401687 h 4440942"/>
                <a:gd name="connsiteX26" fmla="*/ 1738692 w 5017802"/>
                <a:gd name="connsiteY26" fmla="*/ 515987 h 4440942"/>
                <a:gd name="connsiteX27" fmla="*/ 1752979 w 5017802"/>
                <a:gd name="connsiteY27" fmla="*/ 612820 h 4440942"/>
                <a:gd name="connsiteX28" fmla="*/ 1670429 w 5017802"/>
                <a:gd name="connsiteY28" fmla="*/ 620761 h 4440942"/>
                <a:gd name="connsiteX29" fmla="*/ 1694242 w 5017802"/>
                <a:gd name="connsiteY29" fmla="*/ 590598 h 4440942"/>
                <a:gd name="connsiteX30" fmla="*/ 1630742 w 5017802"/>
                <a:gd name="connsiteY30" fmla="*/ 547736 h 4440942"/>
                <a:gd name="connsiteX31" fmla="*/ 1589467 w 5017802"/>
                <a:gd name="connsiteY31" fmla="*/ 501699 h 4440942"/>
                <a:gd name="connsiteX32" fmla="*/ 1540254 w 5017802"/>
                <a:gd name="connsiteY32" fmla="*/ 512811 h 4440942"/>
                <a:gd name="connsiteX33" fmla="*/ 1568829 w 5017802"/>
                <a:gd name="connsiteY33" fmla="*/ 446136 h 4440942"/>
                <a:gd name="connsiteX34" fmla="*/ 1538666 w 5017802"/>
                <a:gd name="connsiteY34" fmla="*/ 481062 h 4440942"/>
                <a:gd name="connsiteX35" fmla="*/ 1505329 w 5017802"/>
                <a:gd name="connsiteY35" fmla="*/ 423911 h 4440942"/>
                <a:gd name="connsiteX36" fmla="*/ 1486279 w 5017802"/>
                <a:gd name="connsiteY36" fmla="*/ 417561 h 4440942"/>
                <a:gd name="connsiteX37" fmla="*/ 1484692 w 5017802"/>
                <a:gd name="connsiteY37" fmla="*/ 376287 h 4440942"/>
                <a:gd name="connsiteX38" fmla="*/ 1449767 w 5017802"/>
                <a:gd name="connsiteY38" fmla="*/ 273100 h 4440942"/>
                <a:gd name="connsiteX39" fmla="*/ 1410079 w 5017802"/>
                <a:gd name="connsiteY39" fmla="*/ 219123 h 4440942"/>
                <a:gd name="connsiteX40" fmla="*/ 1486280 w 5017802"/>
                <a:gd name="connsiteY40" fmla="*/ 282624 h 4440942"/>
                <a:gd name="connsiteX41" fmla="*/ 1545018 w 5017802"/>
                <a:gd name="connsiteY41" fmla="*/ 320723 h 4440942"/>
                <a:gd name="connsiteX42" fmla="*/ 1568829 w 5017802"/>
                <a:gd name="connsiteY42" fmla="*/ 281036 h 4440942"/>
                <a:gd name="connsiteX43" fmla="*/ 1587879 w 5017802"/>
                <a:gd name="connsiteY43" fmla="*/ 215949 h 4440942"/>
                <a:gd name="connsiteX44" fmla="*/ 1549779 w 5017802"/>
                <a:gd name="connsiteY44" fmla="*/ 185786 h 4440942"/>
                <a:gd name="connsiteX45" fmla="*/ 1576767 w 5017802"/>
                <a:gd name="connsiteY45" fmla="*/ 144511 h 4440942"/>
                <a:gd name="connsiteX46" fmla="*/ 1529142 w 5017802"/>
                <a:gd name="connsiteY46" fmla="*/ 50848 h 4440942"/>
                <a:gd name="connsiteX47" fmla="*/ 1511679 w 5017802"/>
                <a:gd name="connsiteY47" fmla="*/ 6399 h 4440942"/>
                <a:gd name="connsiteX48" fmla="*/ 1375154 w 5017802"/>
                <a:gd name="connsiteY48" fmla="*/ 120699 h 4440942"/>
                <a:gd name="connsiteX49" fmla="*/ 1313241 w 5017802"/>
                <a:gd name="connsiteY49" fmla="*/ 115936 h 4440942"/>
                <a:gd name="connsiteX50" fmla="*/ 1300542 w 5017802"/>
                <a:gd name="connsiteY50" fmla="*/ 57199 h 4440942"/>
                <a:gd name="connsiteX51" fmla="*/ 1214817 w 5017802"/>
                <a:gd name="connsiteY51" fmla="*/ 104824 h 4440942"/>
                <a:gd name="connsiteX52" fmla="*/ 1151317 w 5017802"/>
                <a:gd name="connsiteY52" fmla="*/ 139748 h 4440942"/>
                <a:gd name="connsiteX53" fmla="*/ 1056066 w 5017802"/>
                <a:gd name="connsiteY53" fmla="*/ 147686 h 4440942"/>
                <a:gd name="connsiteX54" fmla="*/ 1033842 w 5017802"/>
                <a:gd name="connsiteY54" fmla="*/ 177849 h 4440942"/>
                <a:gd name="connsiteX55" fmla="*/ 997329 w 5017802"/>
                <a:gd name="connsiteY55" fmla="*/ 201661 h 4440942"/>
                <a:gd name="connsiteX56" fmla="*/ 1032255 w 5017802"/>
                <a:gd name="connsiteY56" fmla="*/ 288974 h 4440942"/>
                <a:gd name="connsiteX57" fmla="*/ 899586 w 5017802"/>
                <a:gd name="connsiteY57" fmla="*/ 542516 h 4440942"/>
                <a:gd name="connsiteX58" fmla="*/ 845611 w 5017802"/>
                <a:gd name="connsiteY58" fmla="*/ 580843 h 4440942"/>
                <a:gd name="connsiteX59" fmla="*/ 917502 w 5017802"/>
                <a:gd name="connsiteY59" fmla="*/ 633231 h 4440942"/>
                <a:gd name="connsiteX60" fmla="*/ 880536 w 5017802"/>
                <a:gd name="connsiteY60" fmla="*/ 673825 h 4440942"/>
                <a:gd name="connsiteX61" fmla="*/ 897999 w 5017802"/>
                <a:gd name="connsiteY61" fmla="*/ 720316 h 4440942"/>
                <a:gd name="connsiteX62" fmla="*/ 829282 w 5017802"/>
                <a:gd name="connsiteY62" fmla="*/ 701719 h 4440942"/>
                <a:gd name="connsiteX63" fmla="*/ 774174 w 5017802"/>
                <a:gd name="connsiteY63" fmla="*/ 726665 h 4440942"/>
                <a:gd name="connsiteX64" fmla="*/ 707272 w 5017802"/>
                <a:gd name="connsiteY64" fmla="*/ 695143 h 4440942"/>
                <a:gd name="connsiteX65" fmla="*/ 708860 w 5017802"/>
                <a:gd name="connsiteY65" fmla="*/ 652734 h 4440942"/>
                <a:gd name="connsiteX66" fmla="*/ 597281 w 5017802"/>
                <a:gd name="connsiteY66" fmla="*/ 675412 h 4440942"/>
                <a:gd name="connsiteX67" fmla="*/ 587530 w 5017802"/>
                <a:gd name="connsiteY67" fmla="*/ 760457 h 4440942"/>
                <a:gd name="connsiteX68" fmla="*/ 508382 w 5017802"/>
                <a:gd name="connsiteY68" fmla="*/ 865236 h 4440942"/>
                <a:gd name="connsiteX69" fmla="*/ 422657 w 5017802"/>
                <a:gd name="connsiteY69" fmla="*/ 828724 h 4440942"/>
                <a:gd name="connsiteX70" fmla="*/ 397257 w 5017802"/>
                <a:gd name="connsiteY70" fmla="*/ 869999 h 4440942"/>
                <a:gd name="connsiteX71" fmla="*/ 332170 w 5017802"/>
                <a:gd name="connsiteY71" fmla="*/ 812848 h 4440942"/>
                <a:gd name="connsiteX72" fmla="*/ 306771 w 5017802"/>
                <a:gd name="connsiteY72" fmla="*/ 881111 h 4440942"/>
                <a:gd name="connsiteX73" fmla="*/ 248033 w 5017802"/>
                <a:gd name="connsiteY73" fmla="*/ 873173 h 4440942"/>
                <a:gd name="connsiteX74" fmla="*/ 208345 w 5017802"/>
                <a:gd name="connsiteY74" fmla="*/ 787449 h 4440942"/>
                <a:gd name="connsiteX75" fmla="*/ 27371 w 5017802"/>
                <a:gd name="connsiteY75" fmla="*/ 917623 h 4440942"/>
                <a:gd name="connsiteX76" fmla="*/ 28959 w 5017802"/>
                <a:gd name="connsiteY76" fmla="*/ 970011 h 4440942"/>
                <a:gd name="connsiteX77" fmla="*/ 13084 w 5017802"/>
                <a:gd name="connsiteY77" fmla="*/ 996999 h 4440942"/>
                <a:gd name="connsiteX78" fmla="*/ 40071 w 5017802"/>
                <a:gd name="connsiteY78" fmla="*/ 1022399 h 4440942"/>
                <a:gd name="connsiteX79" fmla="*/ 9909 w 5017802"/>
                <a:gd name="connsiteY79" fmla="*/ 1043037 h 4440942"/>
                <a:gd name="connsiteX80" fmla="*/ 170247 w 5017802"/>
                <a:gd name="connsiteY80" fmla="*/ 1135111 h 4440942"/>
                <a:gd name="connsiteX81" fmla="*/ 160723 w 5017802"/>
                <a:gd name="connsiteY81" fmla="*/ 1263698 h 4440942"/>
                <a:gd name="connsiteX82" fmla="*/ 217873 w 5017802"/>
                <a:gd name="connsiteY82" fmla="*/ 1289099 h 4440942"/>
                <a:gd name="connsiteX83" fmla="*/ 205174 w 5017802"/>
                <a:gd name="connsiteY83" fmla="*/ 1354186 h 4440942"/>
                <a:gd name="connsiteX84" fmla="*/ 270261 w 5017802"/>
                <a:gd name="connsiteY84" fmla="*/ 1362124 h 4440942"/>
                <a:gd name="connsiteX85" fmla="*/ 321736 w 5017802"/>
                <a:gd name="connsiteY85" fmla="*/ 1394776 h 4440942"/>
                <a:gd name="connsiteX86" fmla="*/ 230573 w 5017802"/>
                <a:gd name="connsiteY86" fmla="*/ 1622474 h 4440942"/>
                <a:gd name="connsiteX87" fmla="*/ 179773 w 5017802"/>
                <a:gd name="connsiteY87" fmla="*/ 1687561 h 4440942"/>
                <a:gd name="connsiteX88" fmla="*/ 175010 w 5017802"/>
                <a:gd name="connsiteY88" fmla="*/ 1743123 h 4440942"/>
                <a:gd name="connsiteX89" fmla="*/ 141673 w 5017802"/>
                <a:gd name="connsiteY89" fmla="*/ 1738361 h 4440942"/>
                <a:gd name="connsiteX90" fmla="*/ 143261 w 5017802"/>
                <a:gd name="connsiteY90" fmla="*/ 1798686 h 4440942"/>
                <a:gd name="connsiteX91" fmla="*/ 65473 w 5017802"/>
                <a:gd name="connsiteY91" fmla="*/ 1636761 h 4440942"/>
                <a:gd name="connsiteX92" fmla="*/ 16260 w 5017802"/>
                <a:gd name="connsiteY92" fmla="*/ 1633586 h 4440942"/>
                <a:gd name="connsiteX93" fmla="*/ 41661 w 5017802"/>
                <a:gd name="connsiteY93" fmla="*/ 1670099 h 4440942"/>
                <a:gd name="connsiteX94" fmla="*/ 385 w 5017802"/>
                <a:gd name="connsiteY94" fmla="*/ 1690737 h 4440942"/>
                <a:gd name="connsiteX95" fmla="*/ 59122 w 5017802"/>
                <a:gd name="connsiteY95" fmla="*/ 1873298 h 4440942"/>
                <a:gd name="connsiteX96" fmla="*/ 343507 w 5017802"/>
                <a:gd name="connsiteY96" fmla="*/ 1923414 h 4440942"/>
                <a:gd name="connsiteX97" fmla="*/ 200410 w 5017802"/>
                <a:gd name="connsiteY97" fmla="*/ 2119361 h 4440942"/>
                <a:gd name="connsiteX98" fmla="*/ 213560 w 5017802"/>
                <a:gd name="connsiteY98" fmla="*/ 2239100 h 4440942"/>
                <a:gd name="connsiteX99" fmla="*/ 148023 w 5017802"/>
                <a:gd name="connsiteY99" fmla="*/ 2270174 h 4440942"/>
                <a:gd name="connsiteX100" fmla="*/ 105160 w 5017802"/>
                <a:gd name="connsiteY100" fmla="*/ 2414637 h 4440942"/>
                <a:gd name="connsiteX101" fmla="*/ 201087 w 5017802"/>
                <a:gd name="connsiteY101" fmla="*/ 2428239 h 4440942"/>
                <a:gd name="connsiteX102" fmla="*/ 419708 w 5017802"/>
                <a:gd name="connsiteY102" fmla="*/ 2593339 h 4440942"/>
                <a:gd name="connsiteX103" fmla="*/ 436944 w 5017802"/>
                <a:gd name="connsiteY103" fmla="*/ 2823753 h 4440942"/>
                <a:gd name="connsiteX104" fmla="*/ 490464 w 5017802"/>
                <a:gd name="connsiteY104" fmla="*/ 2877956 h 4440942"/>
                <a:gd name="connsiteX105" fmla="*/ 542173 w 5017802"/>
                <a:gd name="connsiteY105" fmla="*/ 2882264 h 4440942"/>
                <a:gd name="connsiteX106" fmla="*/ 544894 w 5017802"/>
                <a:gd name="connsiteY106" fmla="*/ 2813095 h 4440942"/>
                <a:gd name="connsiteX107" fmla="*/ 678248 w 5017802"/>
                <a:gd name="connsiteY107" fmla="*/ 2882949 h 4440942"/>
                <a:gd name="connsiteX108" fmla="*/ 669852 w 5017802"/>
                <a:gd name="connsiteY108" fmla="*/ 2955970 h 4440942"/>
                <a:gd name="connsiteX109" fmla="*/ 758073 w 5017802"/>
                <a:gd name="connsiteY109" fmla="*/ 3058024 h 4440942"/>
                <a:gd name="connsiteX110" fmla="*/ 741970 w 5017802"/>
                <a:gd name="connsiteY110" fmla="*/ 3145336 h 4440942"/>
                <a:gd name="connsiteX111" fmla="*/ 774855 w 5017802"/>
                <a:gd name="connsiteY111" fmla="*/ 3257368 h 4440942"/>
                <a:gd name="connsiteX112" fmla="*/ 831551 w 5017802"/>
                <a:gd name="connsiteY112" fmla="*/ 3291839 h 4440942"/>
                <a:gd name="connsiteX113" fmla="*/ 794812 w 5017802"/>
                <a:gd name="connsiteY113" fmla="*/ 3345361 h 4440942"/>
                <a:gd name="connsiteX114" fmla="*/ 1094623 w 5017802"/>
                <a:gd name="connsiteY114" fmla="*/ 3453311 h 4440942"/>
                <a:gd name="connsiteX115" fmla="*/ 1144742 w 5017802"/>
                <a:gd name="connsiteY115" fmla="*/ 3605257 h 4440942"/>
                <a:gd name="connsiteX116" fmla="*/ 1187604 w 5017802"/>
                <a:gd name="connsiteY116" fmla="*/ 3626121 h 4440942"/>
                <a:gd name="connsiteX117" fmla="*/ 1210283 w 5017802"/>
                <a:gd name="connsiteY117" fmla="*/ 3658099 h 4440942"/>
                <a:gd name="connsiteX118" fmla="*/ 1297142 w 5017802"/>
                <a:gd name="connsiteY118" fmla="*/ 3683952 h 4440942"/>
                <a:gd name="connsiteX119" fmla="*/ 1357693 w 5017802"/>
                <a:gd name="connsiteY119" fmla="*/ 3632471 h 4440942"/>
                <a:gd name="connsiteX120" fmla="*/ 1341138 w 5017802"/>
                <a:gd name="connsiteY120" fmla="*/ 3663768 h 4440942"/>
                <a:gd name="connsiteX121" fmla="*/ 1361095 w 5017802"/>
                <a:gd name="connsiteY121" fmla="*/ 3689621 h 4440942"/>
                <a:gd name="connsiteX122" fmla="*/ 1387402 w 5017802"/>
                <a:gd name="connsiteY122" fmla="*/ 3742236 h 4440942"/>
                <a:gd name="connsiteX123" fmla="*/ 1358374 w 5017802"/>
                <a:gd name="connsiteY123" fmla="*/ 3755843 h 4440942"/>
                <a:gd name="connsiteX124" fmla="*/ 1358827 w 5017802"/>
                <a:gd name="connsiteY124" fmla="*/ 3799386 h 4440942"/>
                <a:gd name="connsiteX125" fmla="*/ 1322769 w 5017802"/>
                <a:gd name="connsiteY125" fmla="*/ 3900986 h 4440942"/>
                <a:gd name="connsiteX126" fmla="*/ 1264485 w 5017802"/>
                <a:gd name="connsiteY126" fmla="*/ 3906882 h 4440942"/>
                <a:gd name="connsiteX127" fmla="*/ 1236590 w 5017802"/>
                <a:gd name="connsiteY127" fmla="*/ 3937725 h 4440942"/>
                <a:gd name="connsiteX128" fmla="*/ 1160843 w 5017802"/>
                <a:gd name="connsiteY128" fmla="*/ 3954733 h 4440942"/>
                <a:gd name="connsiteX129" fmla="*/ 1214592 w 5017802"/>
                <a:gd name="connsiteY129" fmla="*/ 4003039 h 4440942"/>
                <a:gd name="connsiteX130" fmla="*/ 1226157 w 5017802"/>
                <a:gd name="connsiteY130" fmla="*/ 4039099 h 4440942"/>
                <a:gd name="connsiteX131" fmla="*/ 1154267 w 5017802"/>
                <a:gd name="connsiteY131" fmla="*/ 4107588 h 4440942"/>
                <a:gd name="connsiteX132" fmla="*/ 1111177 w 5017802"/>
                <a:gd name="connsiteY132" fmla="*/ 4113031 h 4440942"/>
                <a:gd name="connsiteX133" fmla="*/ 1112311 w 5017802"/>
                <a:gd name="connsiteY133" fmla="*/ 4170407 h 4440942"/>
                <a:gd name="connsiteX134" fmla="*/ 1142247 w 5017802"/>
                <a:gd name="connsiteY134" fmla="*/ 4191725 h 4440942"/>
                <a:gd name="connsiteX135" fmla="*/ 1122748 w 5017802"/>
                <a:gd name="connsiteY135" fmla="*/ 4230736 h 4440942"/>
                <a:gd name="connsiteX136" fmla="*/ 1067186 w 5017802"/>
                <a:gd name="connsiteY136" fmla="*/ 4224386 h 4440942"/>
                <a:gd name="connsiteX137" fmla="*/ 1059248 w 5017802"/>
                <a:gd name="connsiteY137" fmla="*/ 4214862 h 4440942"/>
                <a:gd name="connsiteX138" fmla="*/ 1271972 w 5017802"/>
                <a:gd name="connsiteY138" fmla="*/ 4435524 h 4440942"/>
                <a:gd name="connsiteX139" fmla="*/ 1444325 w 5017802"/>
                <a:gd name="connsiteY139" fmla="*/ 4364309 h 4440942"/>
                <a:gd name="connsiteX140" fmla="*/ 1791081 w 5017802"/>
                <a:gd name="connsiteY140" fmla="*/ 4263389 h 4440942"/>
                <a:gd name="connsiteX141" fmla="*/ 2188636 w 5017802"/>
                <a:gd name="connsiteY141" fmla="*/ 4250462 h 4440942"/>
                <a:gd name="connsiteX142" fmla="*/ 2296586 w 5017802"/>
                <a:gd name="connsiteY142" fmla="*/ 4245474 h 4440942"/>
                <a:gd name="connsiteX143" fmla="*/ 2394785 w 5017802"/>
                <a:gd name="connsiteY143" fmla="*/ 4215990 h 4440942"/>
                <a:gd name="connsiteX144" fmla="*/ 2406350 w 5017802"/>
                <a:gd name="connsiteY144" fmla="*/ 4125277 h 4440942"/>
                <a:gd name="connsiteX145" fmla="*/ 2494570 w 5017802"/>
                <a:gd name="connsiteY145" fmla="*/ 3900532 h 4440942"/>
                <a:gd name="connsiteX146" fmla="*/ 2593449 w 5017802"/>
                <a:gd name="connsiteY146" fmla="*/ 3917768 h 4440942"/>
                <a:gd name="connsiteX147" fmla="*/ 2719088 w 5017802"/>
                <a:gd name="connsiteY147" fmla="*/ 3918221 h 4440942"/>
                <a:gd name="connsiteX148" fmla="*/ 2914124 w 5017802"/>
                <a:gd name="connsiteY148" fmla="*/ 3764007 h 4440942"/>
                <a:gd name="connsiteX149" fmla="*/ 3195112 w 5017802"/>
                <a:gd name="connsiteY149" fmla="*/ 3993968 h 4440942"/>
                <a:gd name="connsiteX150" fmla="*/ 3265414 w 5017802"/>
                <a:gd name="connsiteY150" fmla="*/ 4067674 h 4440942"/>
                <a:gd name="connsiteX151" fmla="*/ 3439813 w 5017802"/>
                <a:gd name="connsiteY151" fmla="*/ 4130265 h 4440942"/>
                <a:gd name="connsiteX152" fmla="*/ 3526217 w 5017802"/>
                <a:gd name="connsiteY152" fmla="*/ 4316455 h 4440942"/>
                <a:gd name="connsiteX153" fmla="*/ 3586542 w 5017802"/>
                <a:gd name="connsiteY153" fmla="*/ 4375193 h 4440942"/>
                <a:gd name="connsiteX154" fmla="*/ 3597654 w 5017802"/>
                <a:gd name="connsiteY154" fmla="*/ 4345030 h 4440942"/>
                <a:gd name="connsiteX155" fmla="*/ 3643692 w 5017802"/>
                <a:gd name="connsiteY155" fmla="*/ 4318042 h 4440942"/>
                <a:gd name="connsiteX156" fmla="*/ 3694492 w 5017802"/>
                <a:gd name="connsiteY156" fmla="*/ 4391068 h 4440942"/>
                <a:gd name="connsiteX157" fmla="*/ 3743705 w 5017802"/>
                <a:gd name="connsiteY157" fmla="*/ 4394243 h 4440942"/>
                <a:gd name="connsiteX158" fmla="*/ 3699254 w 5017802"/>
                <a:gd name="connsiteY158" fmla="*/ 4300581 h 4440942"/>
                <a:gd name="connsiteX159" fmla="*/ 3656392 w 5017802"/>
                <a:gd name="connsiteY159" fmla="*/ 4232318 h 4440942"/>
                <a:gd name="connsiteX160" fmla="*/ 3699255 w 5017802"/>
                <a:gd name="connsiteY160" fmla="*/ 4216442 h 4440942"/>
                <a:gd name="connsiteX161" fmla="*/ 3680204 w 5017802"/>
                <a:gd name="connsiteY161" fmla="*/ 4175168 h 4440942"/>
                <a:gd name="connsiteX162" fmla="*/ 3732592 w 5017802"/>
                <a:gd name="connsiteY162" fmla="*/ 4184693 h 4440942"/>
                <a:gd name="connsiteX163" fmla="*/ 3711955 w 5017802"/>
                <a:gd name="connsiteY163" fmla="*/ 4151355 h 4440942"/>
                <a:gd name="connsiteX164" fmla="*/ 3733274 w 5017802"/>
                <a:gd name="connsiteY164" fmla="*/ 4134801 h 4440942"/>
                <a:gd name="connsiteX165" fmla="*/ 3854377 w 5017802"/>
                <a:gd name="connsiteY165" fmla="*/ 4220074 h 4440942"/>
                <a:gd name="connsiteX166" fmla="*/ 3889754 w 5017802"/>
                <a:gd name="connsiteY166" fmla="*/ 4206917 h 4440942"/>
                <a:gd name="connsiteX167" fmla="*/ 3942141 w 5017802"/>
                <a:gd name="connsiteY167" fmla="*/ 4272006 h 4440942"/>
                <a:gd name="connsiteX168" fmla="*/ 3962779 w 5017802"/>
                <a:gd name="connsiteY168" fmla="*/ 4330743 h 4440942"/>
                <a:gd name="connsiteX169" fmla="*/ 4070729 w 5017802"/>
                <a:gd name="connsiteY169" fmla="*/ 4349792 h 4440942"/>
                <a:gd name="connsiteX170" fmla="*/ 4010405 w 5017802"/>
                <a:gd name="connsiteY170" fmla="*/ 4283117 h 4440942"/>
                <a:gd name="connsiteX171" fmla="*/ 4007229 w 5017802"/>
                <a:gd name="connsiteY171" fmla="*/ 4214855 h 4440942"/>
                <a:gd name="connsiteX172" fmla="*/ 4061204 w 5017802"/>
                <a:gd name="connsiteY172" fmla="*/ 4270418 h 4440942"/>
                <a:gd name="connsiteX173" fmla="*/ 4110417 w 5017802"/>
                <a:gd name="connsiteY173" fmla="*/ 4275180 h 4440942"/>
                <a:gd name="connsiteX174" fmla="*/ 4104067 w 5017802"/>
                <a:gd name="connsiteY174" fmla="*/ 4225968 h 4440942"/>
                <a:gd name="connsiteX175" fmla="*/ 4164392 w 5017802"/>
                <a:gd name="connsiteY175" fmla="*/ 4230730 h 4440942"/>
                <a:gd name="connsiteX176" fmla="*/ 4226304 w 5017802"/>
                <a:gd name="connsiteY176" fmla="*/ 4273592 h 4440942"/>
                <a:gd name="connsiteX177" fmla="*/ 4258054 w 5017802"/>
                <a:gd name="connsiteY177" fmla="*/ 4260893 h 4440942"/>
                <a:gd name="connsiteX178" fmla="*/ 4251705 w 5017802"/>
                <a:gd name="connsiteY178" fmla="*/ 4225968 h 4440942"/>
                <a:gd name="connsiteX179" fmla="*/ 4292980 w 5017802"/>
                <a:gd name="connsiteY179" fmla="*/ 4202156 h 4440942"/>
                <a:gd name="connsiteX180" fmla="*/ 4377117 w 5017802"/>
                <a:gd name="connsiteY180" fmla="*/ 4259306 h 4440942"/>
                <a:gd name="connsiteX181" fmla="*/ 4394580 w 5017802"/>
                <a:gd name="connsiteY181" fmla="*/ 4157708 h 4440942"/>
                <a:gd name="connsiteX182" fmla="*/ 4369180 w 5017802"/>
                <a:gd name="connsiteY182" fmla="*/ 4135482 h 4440942"/>
                <a:gd name="connsiteX183" fmla="*/ 4296154 w 5017802"/>
                <a:gd name="connsiteY183" fmla="*/ 4092619 h 4440942"/>
                <a:gd name="connsiteX184" fmla="*/ 4318379 w 5017802"/>
                <a:gd name="connsiteY184" fmla="*/ 4067220 h 4440942"/>
                <a:gd name="connsiteX185" fmla="*/ 4339017 w 5017802"/>
                <a:gd name="connsiteY185" fmla="*/ 4044994 h 4440942"/>
                <a:gd name="connsiteX186" fmla="*/ 4392992 w 5017802"/>
                <a:gd name="connsiteY186" fmla="*/ 4076745 h 4440942"/>
                <a:gd name="connsiteX187" fmla="*/ 4399342 w 5017802"/>
                <a:gd name="connsiteY187" fmla="*/ 4032295 h 4440942"/>
                <a:gd name="connsiteX188" fmla="*/ 4343779 w 5017802"/>
                <a:gd name="connsiteY188" fmla="*/ 4008482 h 4440942"/>
                <a:gd name="connsiteX189" fmla="*/ 4342192 w 5017802"/>
                <a:gd name="connsiteY189" fmla="*/ 3998958 h 4440942"/>
                <a:gd name="connsiteX190" fmla="*/ 4329491 w 5017802"/>
                <a:gd name="connsiteY190" fmla="*/ 3960859 h 4440942"/>
                <a:gd name="connsiteX191" fmla="*/ 4335841 w 5017802"/>
                <a:gd name="connsiteY191" fmla="*/ 3913233 h 4440942"/>
                <a:gd name="connsiteX192" fmla="*/ 4346954 w 5017802"/>
                <a:gd name="connsiteY192" fmla="*/ 3857670 h 4440942"/>
                <a:gd name="connsiteX193" fmla="*/ 4308854 w 5017802"/>
                <a:gd name="connsiteY193" fmla="*/ 3827508 h 4440942"/>
                <a:gd name="connsiteX194" fmla="*/ 4342191 w 5017802"/>
                <a:gd name="connsiteY194" fmla="*/ 3817983 h 4440942"/>
                <a:gd name="connsiteX195" fmla="*/ 4319966 w 5017802"/>
                <a:gd name="connsiteY195" fmla="*/ 3781470 h 4440942"/>
                <a:gd name="connsiteX196" fmla="*/ 4358067 w 5017802"/>
                <a:gd name="connsiteY196" fmla="*/ 3776709 h 4440942"/>
                <a:gd name="connsiteX197" fmla="*/ 4364416 w 5017802"/>
                <a:gd name="connsiteY197" fmla="*/ 3743370 h 4440942"/>
                <a:gd name="connsiteX198" fmla="*/ 4426330 w 5017802"/>
                <a:gd name="connsiteY198" fmla="*/ 3752897 h 4440942"/>
                <a:gd name="connsiteX199" fmla="*/ 4459443 w 5017802"/>
                <a:gd name="connsiteY199" fmla="*/ 3768089 h 4440942"/>
                <a:gd name="connsiteX200" fmla="*/ 4425650 w 5017802"/>
                <a:gd name="connsiteY200" fmla="*/ 3809137 h 4440942"/>
                <a:gd name="connsiteX201" fmla="*/ 4464658 w 5017802"/>
                <a:gd name="connsiteY201" fmla="*/ 3916633 h 4440942"/>
                <a:gd name="connsiteX202" fmla="*/ 4517045 w 5017802"/>
                <a:gd name="connsiteY202" fmla="*/ 3947931 h 4440942"/>
                <a:gd name="connsiteX203" fmla="*/ 4568979 w 5017802"/>
                <a:gd name="connsiteY203" fmla="*/ 3905749 h 4440942"/>
                <a:gd name="connsiteX204" fmla="*/ 4654704 w 5017802"/>
                <a:gd name="connsiteY204" fmla="*/ 3857216 h 4440942"/>
                <a:gd name="connsiteX205" fmla="*/ 4637468 w 5017802"/>
                <a:gd name="connsiteY205" fmla="*/ 3768315 h 4440942"/>
                <a:gd name="connsiteX206" fmla="*/ 4714802 w 5017802"/>
                <a:gd name="connsiteY206" fmla="*/ 3635646 h 4440942"/>
                <a:gd name="connsiteX207" fmla="*/ 5007356 w 5017802"/>
                <a:gd name="connsiteY207" fmla="*/ 3302498 h 4440942"/>
                <a:gd name="connsiteX208" fmla="*/ 4925939 w 5017802"/>
                <a:gd name="connsiteY208" fmla="*/ 3293426 h 4440942"/>
                <a:gd name="connsiteX209" fmla="*/ 4930476 w 5017802"/>
                <a:gd name="connsiteY209" fmla="*/ 3201578 h 4440942"/>
                <a:gd name="connsiteX210" fmla="*/ 4881489 w 5017802"/>
                <a:gd name="connsiteY210" fmla="*/ 3176406 h 4440942"/>
                <a:gd name="connsiteX211" fmla="*/ 4797352 w 5017802"/>
                <a:gd name="connsiteY211" fmla="*/ 3207928 h 4440942"/>
                <a:gd name="connsiteX212" fmla="*/ 4760613 w 5017802"/>
                <a:gd name="connsiteY212" fmla="*/ 3171643 h 4440942"/>
                <a:gd name="connsiteX213" fmla="*/ 4805290 w 5017802"/>
                <a:gd name="connsiteY213" fmla="*/ 3148738 h 4440942"/>
                <a:gd name="connsiteX214" fmla="*/ 4676023 w 5017802"/>
                <a:gd name="connsiteY214" fmla="*/ 2935559 h 4440942"/>
                <a:gd name="connsiteX215" fmla="*/ 4690989 w 5017802"/>
                <a:gd name="connsiteY215" fmla="*/ 2905396 h 4440942"/>
                <a:gd name="connsiteX216" fmla="*/ 4667404 w 5017802"/>
                <a:gd name="connsiteY216" fmla="*/ 2789736 h 4440942"/>
                <a:gd name="connsiteX217" fmla="*/ 4508655 w 5017802"/>
                <a:gd name="connsiteY217" fmla="*/ 2778850 h 4440942"/>
                <a:gd name="connsiteX218" fmla="*/ 4475317 w 5017802"/>
                <a:gd name="connsiteY218" fmla="*/ 2827608 h 4440942"/>
                <a:gd name="connsiteX219" fmla="*/ 4386417 w 5017802"/>
                <a:gd name="connsiteY219" fmla="*/ 2842124 h 4440942"/>
                <a:gd name="connsiteX220" fmla="*/ 4392767 w 5017802"/>
                <a:gd name="connsiteY220" fmla="*/ 2820125 h 4440942"/>
                <a:gd name="connsiteX221" fmla="*/ 4339245 w 5017802"/>
                <a:gd name="connsiteY221" fmla="*/ 2804024 h 4440942"/>
                <a:gd name="connsiteX222" fmla="*/ 4314526 w 5017802"/>
                <a:gd name="connsiteY222" fmla="*/ 2638923 h 4440942"/>
                <a:gd name="connsiteX223" fmla="*/ 4034219 w 5017802"/>
                <a:gd name="connsiteY223" fmla="*/ 2572248 h 4440942"/>
                <a:gd name="connsiteX224" fmla="*/ 3897920 w 5017802"/>
                <a:gd name="connsiteY224" fmla="*/ 2615564 h 4440942"/>
                <a:gd name="connsiteX225" fmla="*/ 3765931 w 5017802"/>
                <a:gd name="connsiteY225" fmla="*/ 2608080 h 4440942"/>
                <a:gd name="connsiteX226" fmla="*/ 3633488 w 5017802"/>
                <a:gd name="connsiteY226" fmla="*/ 2497182 h 4440942"/>
                <a:gd name="connsiteX227" fmla="*/ 3420310 w 5017802"/>
                <a:gd name="connsiteY227" fmla="*/ 2193969 h 4440942"/>
                <a:gd name="connsiteX228" fmla="*/ 3021848 w 5017802"/>
                <a:gd name="connsiteY228" fmla="*/ 2054496 h 4440942"/>
                <a:gd name="connsiteX229" fmla="*/ 2785310 w 5017802"/>
                <a:gd name="connsiteY229" fmla="*/ 1741532 h 4440942"/>
                <a:gd name="connsiteX230" fmla="*/ 2819101 w 5017802"/>
                <a:gd name="connsiteY230" fmla="*/ 1716586 h 4440942"/>
                <a:gd name="connsiteX231" fmla="*/ 2878745 w 5017802"/>
                <a:gd name="connsiteY231" fmla="*/ 1799589 h 4440942"/>
                <a:gd name="connsiteX232" fmla="*/ 2898929 w 5017802"/>
                <a:gd name="connsiteY232" fmla="*/ 1782126 h 4440942"/>
                <a:gd name="connsiteX233" fmla="*/ 2942019 w 5017802"/>
                <a:gd name="connsiteY233" fmla="*/ 1812970 h 4440942"/>
                <a:gd name="connsiteX234" fmla="*/ 3030692 w 5017802"/>
                <a:gd name="connsiteY234" fmla="*/ 1759221 h 4440942"/>
                <a:gd name="connsiteX235" fmla="*/ 3046794 w 5017802"/>
                <a:gd name="connsiteY235" fmla="*/ 1738811 h 4440942"/>
                <a:gd name="connsiteX236" fmla="*/ 3105077 w 5017802"/>
                <a:gd name="connsiteY236" fmla="*/ 1739037 h 4440942"/>
                <a:gd name="connsiteX237" fmla="*/ 3121180 w 5017802"/>
                <a:gd name="connsiteY237" fmla="*/ 1705927 h 4440942"/>
                <a:gd name="connsiteX238" fmla="*/ 3102356 w 5017802"/>
                <a:gd name="connsiteY238" fmla="*/ 1680300 h 4440942"/>
                <a:gd name="connsiteX239" fmla="*/ 3035228 w 5017802"/>
                <a:gd name="connsiteY239" fmla="*/ 1700257 h 4440942"/>
                <a:gd name="connsiteX240" fmla="*/ 3013456 w 5017802"/>
                <a:gd name="connsiteY240" fmla="*/ 1646736 h 4440942"/>
                <a:gd name="connsiteX241" fmla="*/ 3034774 w 5017802"/>
                <a:gd name="connsiteY241" fmla="*/ 1617026 h 4440942"/>
                <a:gd name="connsiteX242" fmla="*/ 2978304 w 5017802"/>
                <a:gd name="connsiteY242" fmla="*/ 1513612 h 4440942"/>
                <a:gd name="connsiteX243" fmla="*/ 2929773 w 5017802"/>
                <a:gd name="connsiteY243" fmla="*/ 1552393 h 4440942"/>
                <a:gd name="connsiteX244" fmla="*/ 2840418 w 5017802"/>
                <a:gd name="connsiteY244" fmla="*/ 1497737 h 4440942"/>
                <a:gd name="connsiteX245" fmla="*/ 2892352 w 5017802"/>
                <a:gd name="connsiteY245" fmla="*/ 1405208 h 4440942"/>
                <a:gd name="connsiteX246" fmla="*/ 2849490 w 5017802"/>
                <a:gd name="connsiteY246" fmla="*/ 1284105 h 4440942"/>
                <a:gd name="connsiteX247" fmla="*/ 2864231 w 5017802"/>
                <a:gd name="connsiteY247" fmla="*/ 1160053 h 4440942"/>
                <a:gd name="connsiteX248" fmla="*/ 2959481 w 5017802"/>
                <a:gd name="connsiteY248" fmla="*/ 1086348 h 4440942"/>
                <a:gd name="connsiteX249" fmla="*/ 3064710 w 5017802"/>
                <a:gd name="connsiteY249" fmla="*/ 1063896 h 4440942"/>
                <a:gd name="connsiteX250" fmla="*/ 3001663 w 5017802"/>
                <a:gd name="connsiteY250" fmla="*/ 974089 h 4440942"/>
                <a:gd name="connsiteX251" fmla="*/ 2984427 w 5017802"/>
                <a:gd name="connsiteY251" fmla="*/ 1018766 h 4440942"/>
                <a:gd name="connsiteX252" fmla="*/ 2941112 w 5017802"/>
                <a:gd name="connsiteY252" fmla="*/ 971595 h 4440942"/>
                <a:gd name="connsiteX253" fmla="*/ 2962430 w 5017802"/>
                <a:gd name="connsiteY253" fmla="*/ 886323 h 4440942"/>
                <a:gd name="connsiteX254" fmla="*/ 3035454 w 5017802"/>
                <a:gd name="connsiteY254" fmla="*/ 789032 h 4440942"/>
                <a:gd name="connsiteX255" fmla="*/ 3018445 w 5017802"/>
                <a:gd name="connsiteY255" fmla="*/ 682443 h 4440942"/>
                <a:gd name="connsiteX256" fmla="*/ 2847223 w 5017802"/>
                <a:gd name="connsiteY256" fmla="*/ 692194 h 4440942"/>
                <a:gd name="connsiteX257" fmla="*/ 2827945 w 5017802"/>
                <a:gd name="connsiteY257" fmla="*/ 734831 h 4440942"/>
                <a:gd name="connsiteX258" fmla="*/ 2795742 w 5017802"/>
                <a:gd name="connsiteY258" fmla="*/ 667248 h 4440942"/>
                <a:gd name="connsiteX259" fmla="*/ 2766032 w 5017802"/>
                <a:gd name="connsiteY259" fmla="*/ 707616 h 4440942"/>
                <a:gd name="connsiteX260" fmla="*/ 2580523 w 5017802"/>
                <a:gd name="connsiteY260" fmla="*/ 741180 h 4440942"/>
                <a:gd name="connsiteX0" fmla="*/ 2580523 w 5017802"/>
                <a:gd name="connsiteY0" fmla="*/ 741180 h 4440942"/>
                <a:gd name="connsiteX1" fmla="*/ 2254404 w 5017802"/>
                <a:gd name="connsiteY1" fmla="*/ 583337 h 4440942"/>
                <a:gd name="connsiteX2" fmla="*/ 2294316 w 5017802"/>
                <a:gd name="connsiteY2" fmla="*/ 433432 h 4440942"/>
                <a:gd name="connsiteX3" fmla="*/ 2240342 w 5017802"/>
                <a:gd name="connsiteY3" fmla="*/ 423907 h 4440942"/>
                <a:gd name="connsiteX4" fmla="*/ 2237167 w 5017802"/>
                <a:gd name="connsiteY4" fmla="*/ 395333 h 4440942"/>
                <a:gd name="connsiteX5" fmla="*/ 2281617 w 5017802"/>
                <a:gd name="connsiteY5" fmla="*/ 403270 h 4440942"/>
                <a:gd name="connsiteX6" fmla="*/ 2224467 w 5017802"/>
                <a:gd name="connsiteY6" fmla="*/ 315957 h 4440942"/>
                <a:gd name="connsiteX7" fmla="*/ 2235579 w 5017802"/>
                <a:gd name="connsiteY7" fmla="*/ 355645 h 4440942"/>
                <a:gd name="connsiteX8" fmla="*/ 2183191 w 5017802"/>
                <a:gd name="connsiteY8" fmla="*/ 320720 h 4440942"/>
                <a:gd name="connsiteX9" fmla="*/ 2203829 w 5017802"/>
                <a:gd name="connsiteY9" fmla="*/ 287383 h 4440942"/>
                <a:gd name="connsiteX10" fmla="*/ 2168904 w 5017802"/>
                <a:gd name="connsiteY10" fmla="*/ 225472 h 4440942"/>
                <a:gd name="connsiteX11" fmla="*/ 2202241 w 5017802"/>
                <a:gd name="connsiteY11" fmla="*/ 227061 h 4440942"/>
                <a:gd name="connsiteX12" fmla="*/ 2159379 w 5017802"/>
                <a:gd name="connsiteY12" fmla="*/ 133398 h 4440942"/>
                <a:gd name="connsiteX13" fmla="*/ 2133980 w 5017802"/>
                <a:gd name="connsiteY13" fmla="*/ 131810 h 4440942"/>
                <a:gd name="connsiteX14" fmla="*/ 2122867 w 5017802"/>
                <a:gd name="connsiteY14" fmla="*/ 84185 h 4440942"/>
                <a:gd name="connsiteX15" fmla="*/ 2154616 w 5017802"/>
                <a:gd name="connsiteY15" fmla="*/ 66723 h 4440942"/>
                <a:gd name="connsiteX16" fmla="*/ 2149854 w 5017802"/>
                <a:gd name="connsiteY16" fmla="*/ 23861 h 4440942"/>
                <a:gd name="connsiteX17" fmla="*/ 2091117 w 5017802"/>
                <a:gd name="connsiteY17" fmla="*/ 28624 h 4440942"/>
                <a:gd name="connsiteX18" fmla="*/ 1897442 w 5017802"/>
                <a:gd name="connsiteY18" fmla="*/ 127049 h 4440942"/>
                <a:gd name="connsiteX19" fmla="*/ 1862517 w 5017802"/>
                <a:gd name="connsiteY19" fmla="*/ 252462 h 4440942"/>
                <a:gd name="connsiteX20" fmla="*/ 1867279 w 5017802"/>
                <a:gd name="connsiteY20" fmla="*/ 288974 h 4440942"/>
                <a:gd name="connsiteX21" fmla="*/ 1838704 w 5017802"/>
                <a:gd name="connsiteY21" fmla="*/ 303261 h 4440942"/>
                <a:gd name="connsiteX22" fmla="*/ 1906966 w 5017802"/>
                <a:gd name="connsiteY22" fmla="*/ 482645 h 4440942"/>
                <a:gd name="connsiteX23" fmla="*/ 1819655 w 5017802"/>
                <a:gd name="connsiteY23" fmla="*/ 400099 h 4440942"/>
                <a:gd name="connsiteX24" fmla="*/ 1768854 w 5017802"/>
                <a:gd name="connsiteY24" fmla="*/ 366762 h 4440942"/>
                <a:gd name="connsiteX25" fmla="*/ 1740279 w 5017802"/>
                <a:gd name="connsiteY25" fmla="*/ 401687 h 4440942"/>
                <a:gd name="connsiteX26" fmla="*/ 1738692 w 5017802"/>
                <a:gd name="connsiteY26" fmla="*/ 515987 h 4440942"/>
                <a:gd name="connsiteX27" fmla="*/ 1752979 w 5017802"/>
                <a:gd name="connsiteY27" fmla="*/ 612820 h 4440942"/>
                <a:gd name="connsiteX28" fmla="*/ 1670429 w 5017802"/>
                <a:gd name="connsiteY28" fmla="*/ 620761 h 4440942"/>
                <a:gd name="connsiteX29" fmla="*/ 1694242 w 5017802"/>
                <a:gd name="connsiteY29" fmla="*/ 590598 h 4440942"/>
                <a:gd name="connsiteX30" fmla="*/ 1630742 w 5017802"/>
                <a:gd name="connsiteY30" fmla="*/ 547736 h 4440942"/>
                <a:gd name="connsiteX31" fmla="*/ 1589467 w 5017802"/>
                <a:gd name="connsiteY31" fmla="*/ 501699 h 4440942"/>
                <a:gd name="connsiteX32" fmla="*/ 1540254 w 5017802"/>
                <a:gd name="connsiteY32" fmla="*/ 512811 h 4440942"/>
                <a:gd name="connsiteX33" fmla="*/ 1568829 w 5017802"/>
                <a:gd name="connsiteY33" fmla="*/ 446136 h 4440942"/>
                <a:gd name="connsiteX34" fmla="*/ 1538666 w 5017802"/>
                <a:gd name="connsiteY34" fmla="*/ 481062 h 4440942"/>
                <a:gd name="connsiteX35" fmla="*/ 1505329 w 5017802"/>
                <a:gd name="connsiteY35" fmla="*/ 423911 h 4440942"/>
                <a:gd name="connsiteX36" fmla="*/ 1486279 w 5017802"/>
                <a:gd name="connsiteY36" fmla="*/ 417561 h 4440942"/>
                <a:gd name="connsiteX37" fmla="*/ 1484692 w 5017802"/>
                <a:gd name="connsiteY37" fmla="*/ 376287 h 4440942"/>
                <a:gd name="connsiteX38" fmla="*/ 1449767 w 5017802"/>
                <a:gd name="connsiteY38" fmla="*/ 273100 h 4440942"/>
                <a:gd name="connsiteX39" fmla="*/ 1410079 w 5017802"/>
                <a:gd name="connsiteY39" fmla="*/ 219123 h 4440942"/>
                <a:gd name="connsiteX40" fmla="*/ 1486280 w 5017802"/>
                <a:gd name="connsiteY40" fmla="*/ 282624 h 4440942"/>
                <a:gd name="connsiteX41" fmla="*/ 1545018 w 5017802"/>
                <a:gd name="connsiteY41" fmla="*/ 320723 h 4440942"/>
                <a:gd name="connsiteX42" fmla="*/ 1568829 w 5017802"/>
                <a:gd name="connsiteY42" fmla="*/ 281036 h 4440942"/>
                <a:gd name="connsiteX43" fmla="*/ 1587879 w 5017802"/>
                <a:gd name="connsiteY43" fmla="*/ 215949 h 4440942"/>
                <a:gd name="connsiteX44" fmla="*/ 1549779 w 5017802"/>
                <a:gd name="connsiteY44" fmla="*/ 185786 h 4440942"/>
                <a:gd name="connsiteX45" fmla="*/ 1576767 w 5017802"/>
                <a:gd name="connsiteY45" fmla="*/ 144511 h 4440942"/>
                <a:gd name="connsiteX46" fmla="*/ 1529142 w 5017802"/>
                <a:gd name="connsiteY46" fmla="*/ 50848 h 4440942"/>
                <a:gd name="connsiteX47" fmla="*/ 1511679 w 5017802"/>
                <a:gd name="connsiteY47" fmla="*/ 6399 h 4440942"/>
                <a:gd name="connsiteX48" fmla="*/ 1375154 w 5017802"/>
                <a:gd name="connsiteY48" fmla="*/ 120699 h 4440942"/>
                <a:gd name="connsiteX49" fmla="*/ 1313241 w 5017802"/>
                <a:gd name="connsiteY49" fmla="*/ 115936 h 4440942"/>
                <a:gd name="connsiteX50" fmla="*/ 1300542 w 5017802"/>
                <a:gd name="connsiteY50" fmla="*/ 57199 h 4440942"/>
                <a:gd name="connsiteX51" fmla="*/ 1214817 w 5017802"/>
                <a:gd name="connsiteY51" fmla="*/ 104824 h 4440942"/>
                <a:gd name="connsiteX52" fmla="*/ 1151317 w 5017802"/>
                <a:gd name="connsiteY52" fmla="*/ 139748 h 4440942"/>
                <a:gd name="connsiteX53" fmla="*/ 1056066 w 5017802"/>
                <a:gd name="connsiteY53" fmla="*/ 147686 h 4440942"/>
                <a:gd name="connsiteX54" fmla="*/ 1033842 w 5017802"/>
                <a:gd name="connsiteY54" fmla="*/ 177849 h 4440942"/>
                <a:gd name="connsiteX55" fmla="*/ 997329 w 5017802"/>
                <a:gd name="connsiteY55" fmla="*/ 201661 h 4440942"/>
                <a:gd name="connsiteX56" fmla="*/ 1032255 w 5017802"/>
                <a:gd name="connsiteY56" fmla="*/ 288974 h 4440942"/>
                <a:gd name="connsiteX57" fmla="*/ 899586 w 5017802"/>
                <a:gd name="connsiteY57" fmla="*/ 542516 h 4440942"/>
                <a:gd name="connsiteX58" fmla="*/ 845611 w 5017802"/>
                <a:gd name="connsiteY58" fmla="*/ 580843 h 4440942"/>
                <a:gd name="connsiteX59" fmla="*/ 917502 w 5017802"/>
                <a:gd name="connsiteY59" fmla="*/ 633231 h 4440942"/>
                <a:gd name="connsiteX60" fmla="*/ 880536 w 5017802"/>
                <a:gd name="connsiteY60" fmla="*/ 673825 h 4440942"/>
                <a:gd name="connsiteX61" fmla="*/ 897999 w 5017802"/>
                <a:gd name="connsiteY61" fmla="*/ 720316 h 4440942"/>
                <a:gd name="connsiteX62" fmla="*/ 829282 w 5017802"/>
                <a:gd name="connsiteY62" fmla="*/ 701719 h 4440942"/>
                <a:gd name="connsiteX63" fmla="*/ 774174 w 5017802"/>
                <a:gd name="connsiteY63" fmla="*/ 726665 h 4440942"/>
                <a:gd name="connsiteX64" fmla="*/ 707272 w 5017802"/>
                <a:gd name="connsiteY64" fmla="*/ 695143 h 4440942"/>
                <a:gd name="connsiteX65" fmla="*/ 708860 w 5017802"/>
                <a:gd name="connsiteY65" fmla="*/ 652734 h 4440942"/>
                <a:gd name="connsiteX66" fmla="*/ 597281 w 5017802"/>
                <a:gd name="connsiteY66" fmla="*/ 675412 h 4440942"/>
                <a:gd name="connsiteX67" fmla="*/ 587530 w 5017802"/>
                <a:gd name="connsiteY67" fmla="*/ 760457 h 4440942"/>
                <a:gd name="connsiteX68" fmla="*/ 508382 w 5017802"/>
                <a:gd name="connsiteY68" fmla="*/ 865236 h 4440942"/>
                <a:gd name="connsiteX69" fmla="*/ 422657 w 5017802"/>
                <a:gd name="connsiteY69" fmla="*/ 828724 h 4440942"/>
                <a:gd name="connsiteX70" fmla="*/ 397257 w 5017802"/>
                <a:gd name="connsiteY70" fmla="*/ 869999 h 4440942"/>
                <a:gd name="connsiteX71" fmla="*/ 332170 w 5017802"/>
                <a:gd name="connsiteY71" fmla="*/ 812848 h 4440942"/>
                <a:gd name="connsiteX72" fmla="*/ 306771 w 5017802"/>
                <a:gd name="connsiteY72" fmla="*/ 881111 h 4440942"/>
                <a:gd name="connsiteX73" fmla="*/ 248033 w 5017802"/>
                <a:gd name="connsiteY73" fmla="*/ 873173 h 4440942"/>
                <a:gd name="connsiteX74" fmla="*/ 208345 w 5017802"/>
                <a:gd name="connsiteY74" fmla="*/ 787449 h 4440942"/>
                <a:gd name="connsiteX75" fmla="*/ 27371 w 5017802"/>
                <a:gd name="connsiteY75" fmla="*/ 917623 h 4440942"/>
                <a:gd name="connsiteX76" fmla="*/ 28959 w 5017802"/>
                <a:gd name="connsiteY76" fmla="*/ 970011 h 4440942"/>
                <a:gd name="connsiteX77" fmla="*/ 13084 w 5017802"/>
                <a:gd name="connsiteY77" fmla="*/ 996999 h 4440942"/>
                <a:gd name="connsiteX78" fmla="*/ 40071 w 5017802"/>
                <a:gd name="connsiteY78" fmla="*/ 1022399 h 4440942"/>
                <a:gd name="connsiteX79" fmla="*/ 9909 w 5017802"/>
                <a:gd name="connsiteY79" fmla="*/ 1043037 h 4440942"/>
                <a:gd name="connsiteX80" fmla="*/ 170247 w 5017802"/>
                <a:gd name="connsiteY80" fmla="*/ 1135111 h 4440942"/>
                <a:gd name="connsiteX81" fmla="*/ 160723 w 5017802"/>
                <a:gd name="connsiteY81" fmla="*/ 1263698 h 4440942"/>
                <a:gd name="connsiteX82" fmla="*/ 217873 w 5017802"/>
                <a:gd name="connsiteY82" fmla="*/ 1289099 h 4440942"/>
                <a:gd name="connsiteX83" fmla="*/ 205174 w 5017802"/>
                <a:gd name="connsiteY83" fmla="*/ 1354186 h 4440942"/>
                <a:gd name="connsiteX84" fmla="*/ 270261 w 5017802"/>
                <a:gd name="connsiteY84" fmla="*/ 1362124 h 4440942"/>
                <a:gd name="connsiteX85" fmla="*/ 321736 w 5017802"/>
                <a:gd name="connsiteY85" fmla="*/ 1394776 h 4440942"/>
                <a:gd name="connsiteX86" fmla="*/ 230573 w 5017802"/>
                <a:gd name="connsiteY86" fmla="*/ 1622474 h 4440942"/>
                <a:gd name="connsiteX87" fmla="*/ 179773 w 5017802"/>
                <a:gd name="connsiteY87" fmla="*/ 1687561 h 4440942"/>
                <a:gd name="connsiteX88" fmla="*/ 175010 w 5017802"/>
                <a:gd name="connsiteY88" fmla="*/ 1743123 h 4440942"/>
                <a:gd name="connsiteX89" fmla="*/ 141673 w 5017802"/>
                <a:gd name="connsiteY89" fmla="*/ 1738361 h 4440942"/>
                <a:gd name="connsiteX90" fmla="*/ 143261 w 5017802"/>
                <a:gd name="connsiteY90" fmla="*/ 1798686 h 4440942"/>
                <a:gd name="connsiteX91" fmla="*/ 65473 w 5017802"/>
                <a:gd name="connsiteY91" fmla="*/ 1636761 h 4440942"/>
                <a:gd name="connsiteX92" fmla="*/ 16260 w 5017802"/>
                <a:gd name="connsiteY92" fmla="*/ 1633586 h 4440942"/>
                <a:gd name="connsiteX93" fmla="*/ 41661 w 5017802"/>
                <a:gd name="connsiteY93" fmla="*/ 1670099 h 4440942"/>
                <a:gd name="connsiteX94" fmla="*/ 385 w 5017802"/>
                <a:gd name="connsiteY94" fmla="*/ 1690737 h 4440942"/>
                <a:gd name="connsiteX95" fmla="*/ 59122 w 5017802"/>
                <a:gd name="connsiteY95" fmla="*/ 1873298 h 4440942"/>
                <a:gd name="connsiteX96" fmla="*/ 343507 w 5017802"/>
                <a:gd name="connsiteY96" fmla="*/ 1923414 h 4440942"/>
                <a:gd name="connsiteX97" fmla="*/ 200410 w 5017802"/>
                <a:gd name="connsiteY97" fmla="*/ 2119361 h 4440942"/>
                <a:gd name="connsiteX98" fmla="*/ 213560 w 5017802"/>
                <a:gd name="connsiteY98" fmla="*/ 2239100 h 4440942"/>
                <a:gd name="connsiteX99" fmla="*/ 148023 w 5017802"/>
                <a:gd name="connsiteY99" fmla="*/ 2270174 h 4440942"/>
                <a:gd name="connsiteX100" fmla="*/ 105160 w 5017802"/>
                <a:gd name="connsiteY100" fmla="*/ 2414637 h 4440942"/>
                <a:gd name="connsiteX101" fmla="*/ 201087 w 5017802"/>
                <a:gd name="connsiteY101" fmla="*/ 2428239 h 4440942"/>
                <a:gd name="connsiteX102" fmla="*/ 419708 w 5017802"/>
                <a:gd name="connsiteY102" fmla="*/ 2593339 h 4440942"/>
                <a:gd name="connsiteX103" fmla="*/ 436944 w 5017802"/>
                <a:gd name="connsiteY103" fmla="*/ 2823753 h 4440942"/>
                <a:gd name="connsiteX104" fmla="*/ 490464 w 5017802"/>
                <a:gd name="connsiteY104" fmla="*/ 2877956 h 4440942"/>
                <a:gd name="connsiteX105" fmla="*/ 542173 w 5017802"/>
                <a:gd name="connsiteY105" fmla="*/ 2882264 h 4440942"/>
                <a:gd name="connsiteX106" fmla="*/ 544894 w 5017802"/>
                <a:gd name="connsiteY106" fmla="*/ 2813095 h 4440942"/>
                <a:gd name="connsiteX107" fmla="*/ 678248 w 5017802"/>
                <a:gd name="connsiteY107" fmla="*/ 2882949 h 4440942"/>
                <a:gd name="connsiteX108" fmla="*/ 669852 w 5017802"/>
                <a:gd name="connsiteY108" fmla="*/ 2955970 h 4440942"/>
                <a:gd name="connsiteX109" fmla="*/ 758073 w 5017802"/>
                <a:gd name="connsiteY109" fmla="*/ 3058024 h 4440942"/>
                <a:gd name="connsiteX110" fmla="*/ 741970 w 5017802"/>
                <a:gd name="connsiteY110" fmla="*/ 3145336 h 4440942"/>
                <a:gd name="connsiteX111" fmla="*/ 774855 w 5017802"/>
                <a:gd name="connsiteY111" fmla="*/ 3257368 h 4440942"/>
                <a:gd name="connsiteX112" fmla="*/ 831551 w 5017802"/>
                <a:gd name="connsiteY112" fmla="*/ 3291839 h 4440942"/>
                <a:gd name="connsiteX113" fmla="*/ 794812 w 5017802"/>
                <a:gd name="connsiteY113" fmla="*/ 3345361 h 4440942"/>
                <a:gd name="connsiteX114" fmla="*/ 1094623 w 5017802"/>
                <a:gd name="connsiteY114" fmla="*/ 3453311 h 4440942"/>
                <a:gd name="connsiteX115" fmla="*/ 1144742 w 5017802"/>
                <a:gd name="connsiteY115" fmla="*/ 3605257 h 4440942"/>
                <a:gd name="connsiteX116" fmla="*/ 1187604 w 5017802"/>
                <a:gd name="connsiteY116" fmla="*/ 3626121 h 4440942"/>
                <a:gd name="connsiteX117" fmla="*/ 1210283 w 5017802"/>
                <a:gd name="connsiteY117" fmla="*/ 3658099 h 4440942"/>
                <a:gd name="connsiteX118" fmla="*/ 1297142 w 5017802"/>
                <a:gd name="connsiteY118" fmla="*/ 3683952 h 4440942"/>
                <a:gd name="connsiteX119" fmla="*/ 1357693 w 5017802"/>
                <a:gd name="connsiteY119" fmla="*/ 3632471 h 4440942"/>
                <a:gd name="connsiteX120" fmla="*/ 1341138 w 5017802"/>
                <a:gd name="connsiteY120" fmla="*/ 3663768 h 4440942"/>
                <a:gd name="connsiteX121" fmla="*/ 1361095 w 5017802"/>
                <a:gd name="connsiteY121" fmla="*/ 3689621 h 4440942"/>
                <a:gd name="connsiteX122" fmla="*/ 1387402 w 5017802"/>
                <a:gd name="connsiteY122" fmla="*/ 3742236 h 4440942"/>
                <a:gd name="connsiteX123" fmla="*/ 1358374 w 5017802"/>
                <a:gd name="connsiteY123" fmla="*/ 3755843 h 4440942"/>
                <a:gd name="connsiteX124" fmla="*/ 1358827 w 5017802"/>
                <a:gd name="connsiteY124" fmla="*/ 3799386 h 4440942"/>
                <a:gd name="connsiteX125" fmla="*/ 1322769 w 5017802"/>
                <a:gd name="connsiteY125" fmla="*/ 3900986 h 4440942"/>
                <a:gd name="connsiteX126" fmla="*/ 1264485 w 5017802"/>
                <a:gd name="connsiteY126" fmla="*/ 3906882 h 4440942"/>
                <a:gd name="connsiteX127" fmla="*/ 1236590 w 5017802"/>
                <a:gd name="connsiteY127" fmla="*/ 3937725 h 4440942"/>
                <a:gd name="connsiteX128" fmla="*/ 1160843 w 5017802"/>
                <a:gd name="connsiteY128" fmla="*/ 3954733 h 4440942"/>
                <a:gd name="connsiteX129" fmla="*/ 1214592 w 5017802"/>
                <a:gd name="connsiteY129" fmla="*/ 4003039 h 4440942"/>
                <a:gd name="connsiteX130" fmla="*/ 1226157 w 5017802"/>
                <a:gd name="connsiteY130" fmla="*/ 4039099 h 4440942"/>
                <a:gd name="connsiteX131" fmla="*/ 1154267 w 5017802"/>
                <a:gd name="connsiteY131" fmla="*/ 4107588 h 4440942"/>
                <a:gd name="connsiteX132" fmla="*/ 1111177 w 5017802"/>
                <a:gd name="connsiteY132" fmla="*/ 4113031 h 4440942"/>
                <a:gd name="connsiteX133" fmla="*/ 1112311 w 5017802"/>
                <a:gd name="connsiteY133" fmla="*/ 4170407 h 4440942"/>
                <a:gd name="connsiteX134" fmla="*/ 1142247 w 5017802"/>
                <a:gd name="connsiteY134" fmla="*/ 4191725 h 4440942"/>
                <a:gd name="connsiteX135" fmla="*/ 1122748 w 5017802"/>
                <a:gd name="connsiteY135" fmla="*/ 4230736 h 4440942"/>
                <a:gd name="connsiteX136" fmla="*/ 1067186 w 5017802"/>
                <a:gd name="connsiteY136" fmla="*/ 4224386 h 4440942"/>
                <a:gd name="connsiteX137" fmla="*/ 1124335 w 5017802"/>
                <a:gd name="connsiteY137" fmla="*/ 4270425 h 4440942"/>
                <a:gd name="connsiteX138" fmla="*/ 1271972 w 5017802"/>
                <a:gd name="connsiteY138" fmla="*/ 4435524 h 4440942"/>
                <a:gd name="connsiteX139" fmla="*/ 1444325 w 5017802"/>
                <a:gd name="connsiteY139" fmla="*/ 4364309 h 4440942"/>
                <a:gd name="connsiteX140" fmla="*/ 1791081 w 5017802"/>
                <a:gd name="connsiteY140" fmla="*/ 4263389 h 4440942"/>
                <a:gd name="connsiteX141" fmla="*/ 2188636 w 5017802"/>
                <a:gd name="connsiteY141" fmla="*/ 4250462 h 4440942"/>
                <a:gd name="connsiteX142" fmla="*/ 2296586 w 5017802"/>
                <a:gd name="connsiteY142" fmla="*/ 4245474 h 4440942"/>
                <a:gd name="connsiteX143" fmla="*/ 2394785 w 5017802"/>
                <a:gd name="connsiteY143" fmla="*/ 4215990 h 4440942"/>
                <a:gd name="connsiteX144" fmla="*/ 2406350 w 5017802"/>
                <a:gd name="connsiteY144" fmla="*/ 4125277 h 4440942"/>
                <a:gd name="connsiteX145" fmla="*/ 2494570 w 5017802"/>
                <a:gd name="connsiteY145" fmla="*/ 3900532 h 4440942"/>
                <a:gd name="connsiteX146" fmla="*/ 2593449 w 5017802"/>
                <a:gd name="connsiteY146" fmla="*/ 3917768 h 4440942"/>
                <a:gd name="connsiteX147" fmla="*/ 2719088 w 5017802"/>
                <a:gd name="connsiteY147" fmla="*/ 3918221 h 4440942"/>
                <a:gd name="connsiteX148" fmla="*/ 2914124 w 5017802"/>
                <a:gd name="connsiteY148" fmla="*/ 3764007 h 4440942"/>
                <a:gd name="connsiteX149" fmla="*/ 3195112 w 5017802"/>
                <a:gd name="connsiteY149" fmla="*/ 3993968 h 4440942"/>
                <a:gd name="connsiteX150" fmla="*/ 3265414 w 5017802"/>
                <a:gd name="connsiteY150" fmla="*/ 4067674 h 4440942"/>
                <a:gd name="connsiteX151" fmla="*/ 3439813 w 5017802"/>
                <a:gd name="connsiteY151" fmla="*/ 4130265 h 4440942"/>
                <a:gd name="connsiteX152" fmla="*/ 3526217 w 5017802"/>
                <a:gd name="connsiteY152" fmla="*/ 4316455 h 4440942"/>
                <a:gd name="connsiteX153" fmla="*/ 3586542 w 5017802"/>
                <a:gd name="connsiteY153" fmla="*/ 4375193 h 4440942"/>
                <a:gd name="connsiteX154" fmla="*/ 3597654 w 5017802"/>
                <a:gd name="connsiteY154" fmla="*/ 4345030 h 4440942"/>
                <a:gd name="connsiteX155" fmla="*/ 3643692 w 5017802"/>
                <a:gd name="connsiteY155" fmla="*/ 4318042 h 4440942"/>
                <a:gd name="connsiteX156" fmla="*/ 3694492 w 5017802"/>
                <a:gd name="connsiteY156" fmla="*/ 4391068 h 4440942"/>
                <a:gd name="connsiteX157" fmla="*/ 3743705 w 5017802"/>
                <a:gd name="connsiteY157" fmla="*/ 4394243 h 4440942"/>
                <a:gd name="connsiteX158" fmla="*/ 3699254 w 5017802"/>
                <a:gd name="connsiteY158" fmla="*/ 4300581 h 4440942"/>
                <a:gd name="connsiteX159" fmla="*/ 3656392 w 5017802"/>
                <a:gd name="connsiteY159" fmla="*/ 4232318 h 4440942"/>
                <a:gd name="connsiteX160" fmla="*/ 3699255 w 5017802"/>
                <a:gd name="connsiteY160" fmla="*/ 4216442 h 4440942"/>
                <a:gd name="connsiteX161" fmla="*/ 3680204 w 5017802"/>
                <a:gd name="connsiteY161" fmla="*/ 4175168 h 4440942"/>
                <a:gd name="connsiteX162" fmla="*/ 3732592 w 5017802"/>
                <a:gd name="connsiteY162" fmla="*/ 4184693 h 4440942"/>
                <a:gd name="connsiteX163" fmla="*/ 3711955 w 5017802"/>
                <a:gd name="connsiteY163" fmla="*/ 4151355 h 4440942"/>
                <a:gd name="connsiteX164" fmla="*/ 3733274 w 5017802"/>
                <a:gd name="connsiteY164" fmla="*/ 4134801 h 4440942"/>
                <a:gd name="connsiteX165" fmla="*/ 3854377 w 5017802"/>
                <a:gd name="connsiteY165" fmla="*/ 4220074 h 4440942"/>
                <a:gd name="connsiteX166" fmla="*/ 3889754 w 5017802"/>
                <a:gd name="connsiteY166" fmla="*/ 4206917 h 4440942"/>
                <a:gd name="connsiteX167" fmla="*/ 3942141 w 5017802"/>
                <a:gd name="connsiteY167" fmla="*/ 4272006 h 4440942"/>
                <a:gd name="connsiteX168" fmla="*/ 3962779 w 5017802"/>
                <a:gd name="connsiteY168" fmla="*/ 4330743 h 4440942"/>
                <a:gd name="connsiteX169" fmla="*/ 4070729 w 5017802"/>
                <a:gd name="connsiteY169" fmla="*/ 4349792 h 4440942"/>
                <a:gd name="connsiteX170" fmla="*/ 4010405 w 5017802"/>
                <a:gd name="connsiteY170" fmla="*/ 4283117 h 4440942"/>
                <a:gd name="connsiteX171" fmla="*/ 4007229 w 5017802"/>
                <a:gd name="connsiteY171" fmla="*/ 4214855 h 4440942"/>
                <a:gd name="connsiteX172" fmla="*/ 4061204 w 5017802"/>
                <a:gd name="connsiteY172" fmla="*/ 4270418 h 4440942"/>
                <a:gd name="connsiteX173" fmla="*/ 4110417 w 5017802"/>
                <a:gd name="connsiteY173" fmla="*/ 4275180 h 4440942"/>
                <a:gd name="connsiteX174" fmla="*/ 4104067 w 5017802"/>
                <a:gd name="connsiteY174" fmla="*/ 4225968 h 4440942"/>
                <a:gd name="connsiteX175" fmla="*/ 4164392 w 5017802"/>
                <a:gd name="connsiteY175" fmla="*/ 4230730 h 4440942"/>
                <a:gd name="connsiteX176" fmla="*/ 4226304 w 5017802"/>
                <a:gd name="connsiteY176" fmla="*/ 4273592 h 4440942"/>
                <a:gd name="connsiteX177" fmla="*/ 4258054 w 5017802"/>
                <a:gd name="connsiteY177" fmla="*/ 4260893 h 4440942"/>
                <a:gd name="connsiteX178" fmla="*/ 4251705 w 5017802"/>
                <a:gd name="connsiteY178" fmla="*/ 4225968 h 4440942"/>
                <a:gd name="connsiteX179" fmla="*/ 4292980 w 5017802"/>
                <a:gd name="connsiteY179" fmla="*/ 4202156 h 4440942"/>
                <a:gd name="connsiteX180" fmla="*/ 4377117 w 5017802"/>
                <a:gd name="connsiteY180" fmla="*/ 4259306 h 4440942"/>
                <a:gd name="connsiteX181" fmla="*/ 4394580 w 5017802"/>
                <a:gd name="connsiteY181" fmla="*/ 4157708 h 4440942"/>
                <a:gd name="connsiteX182" fmla="*/ 4369180 w 5017802"/>
                <a:gd name="connsiteY182" fmla="*/ 4135482 h 4440942"/>
                <a:gd name="connsiteX183" fmla="*/ 4296154 w 5017802"/>
                <a:gd name="connsiteY183" fmla="*/ 4092619 h 4440942"/>
                <a:gd name="connsiteX184" fmla="*/ 4318379 w 5017802"/>
                <a:gd name="connsiteY184" fmla="*/ 4067220 h 4440942"/>
                <a:gd name="connsiteX185" fmla="*/ 4339017 w 5017802"/>
                <a:gd name="connsiteY185" fmla="*/ 4044994 h 4440942"/>
                <a:gd name="connsiteX186" fmla="*/ 4392992 w 5017802"/>
                <a:gd name="connsiteY186" fmla="*/ 4076745 h 4440942"/>
                <a:gd name="connsiteX187" fmla="*/ 4399342 w 5017802"/>
                <a:gd name="connsiteY187" fmla="*/ 4032295 h 4440942"/>
                <a:gd name="connsiteX188" fmla="*/ 4343779 w 5017802"/>
                <a:gd name="connsiteY188" fmla="*/ 4008482 h 4440942"/>
                <a:gd name="connsiteX189" fmla="*/ 4342192 w 5017802"/>
                <a:gd name="connsiteY189" fmla="*/ 3998958 h 4440942"/>
                <a:gd name="connsiteX190" fmla="*/ 4329491 w 5017802"/>
                <a:gd name="connsiteY190" fmla="*/ 3960859 h 4440942"/>
                <a:gd name="connsiteX191" fmla="*/ 4335841 w 5017802"/>
                <a:gd name="connsiteY191" fmla="*/ 3913233 h 4440942"/>
                <a:gd name="connsiteX192" fmla="*/ 4346954 w 5017802"/>
                <a:gd name="connsiteY192" fmla="*/ 3857670 h 4440942"/>
                <a:gd name="connsiteX193" fmla="*/ 4308854 w 5017802"/>
                <a:gd name="connsiteY193" fmla="*/ 3827508 h 4440942"/>
                <a:gd name="connsiteX194" fmla="*/ 4342191 w 5017802"/>
                <a:gd name="connsiteY194" fmla="*/ 3817983 h 4440942"/>
                <a:gd name="connsiteX195" fmla="*/ 4319966 w 5017802"/>
                <a:gd name="connsiteY195" fmla="*/ 3781470 h 4440942"/>
                <a:gd name="connsiteX196" fmla="*/ 4358067 w 5017802"/>
                <a:gd name="connsiteY196" fmla="*/ 3776709 h 4440942"/>
                <a:gd name="connsiteX197" fmla="*/ 4364416 w 5017802"/>
                <a:gd name="connsiteY197" fmla="*/ 3743370 h 4440942"/>
                <a:gd name="connsiteX198" fmla="*/ 4426330 w 5017802"/>
                <a:gd name="connsiteY198" fmla="*/ 3752897 h 4440942"/>
                <a:gd name="connsiteX199" fmla="*/ 4459443 w 5017802"/>
                <a:gd name="connsiteY199" fmla="*/ 3768089 h 4440942"/>
                <a:gd name="connsiteX200" fmla="*/ 4425650 w 5017802"/>
                <a:gd name="connsiteY200" fmla="*/ 3809137 h 4440942"/>
                <a:gd name="connsiteX201" fmla="*/ 4464658 w 5017802"/>
                <a:gd name="connsiteY201" fmla="*/ 3916633 h 4440942"/>
                <a:gd name="connsiteX202" fmla="*/ 4517045 w 5017802"/>
                <a:gd name="connsiteY202" fmla="*/ 3947931 h 4440942"/>
                <a:gd name="connsiteX203" fmla="*/ 4568979 w 5017802"/>
                <a:gd name="connsiteY203" fmla="*/ 3905749 h 4440942"/>
                <a:gd name="connsiteX204" fmla="*/ 4654704 w 5017802"/>
                <a:gd name="connsiteY204" fmla="*/ 3857216 h 4440942"/>
                <a:gd name="connsiteX205" fmla="*/ 4637468 w 5017802"/>
                <a:gd name="connsiteY205" fmla="*/ 3768315 h 4440942"/>
                <a:gd name="connsiteX206" fmla="*/ 4714802 w 5017802"/>
                <a:gd name="connsiteY206" fmla="*/ 3635646 h 4440942"/>
                <a:gd name="connsiteX207" fmla="*/ 5007356 w 5017802"/>
                <a:gd name="connsiteY207" fmla="*/ 3302498 h 4440942"/>
                <a:gd name="connsiteX208" fmla="*/ 4925939 w 5017802"/>
                <a:gd name="connsiteY208" fmla="*/ 3293426 h 4440942"/>
                <a:gd name="connsiteX209" fmla="*/ 4930476 w 5017802"/>
                <a:gd name="connsiteY209" fmla="*/ 3201578 h 4440942"/>
                <a:gd name="connsiteX210" fmla="*/ 4881489 w 5017802"/>
                <a:gd name="connsiteY210" fmla="*/ 3176406 h 4440942"/>
                <a:gd name="connsiteX211" fmla="*/ 4797352 w 5017802"/>
                <a:gd name="connsiteY211" fmla="*/ 3207928 h 4440942"/>
                <a:gd name="connsiteX212" fmla="*/ 4760613 w 5017802"/>
                <a:gd name="connsiteY212" fmla="*/ 3171643 h 4440942"/>
                <a:gd name="connsiteX213" fmla="*/ 4805290 w 5017802"/>
                <a:gd name="connsiteY213" fmla="*/ 3148738 h 4440942"/>
                <a:gd name="connsiteX214" fmla="*/ 4676023 w 5017802"/>
                <a:gd name="connsiteY214" fmla="*/ 2935559 h 4440942"/>
                <a:gd name="connsiteX215" fmla="*/ 4690989 w 5017802"/>
                <a:gd name="connsiteY215" fmla="*/ 2905396 h 4440942"/>
                <a:gd name="connsiteX216" fmla="*/ 4667404 w 5017802"/>
                <a:gd name="connsiteY216" fmla="*/ 2789736 h 4440942"/>
                <a:gd name="connsiteX217" fmla="*/ 4508655 w 5017802"/>
                <a:gd name="connsiteY217" fmla="*/ 2778850 h 4440942"/>
                <a:gd name="connsiteX218" fmla="*/ 4475317 w 5017802"/>
                <a:gd name="connsiteY218" fmla="*/ 2827608 h 4440942"/>
                <a:gd name="connsiteX219" fmla="*/ 4386417 w 5017802"/>
                <a:gd name="connsiteY219" fmla="*/ 2842124 h 4440942"/>
                <a:gd name="connsiteX220" fmla="*/ 4392767 w 5017802"/>
                <a:gd name="connsiteY220" fmla="*/ 2820125 h 4440942"/>
                <a:gd name="connsiteX221" fmla="*/ 4339245 w 5017802"/>
                <a:gd name="connsiteY221" fmla="*/ 2804024 h 4440942"/>
                <a:gd name="connsiteX222" fmla="*/ 4314526 w 5017802"/>
                <a:gd name="connsiteY222" fmla="*/ 2638923 h 4440942"/>
                <a:gd name="connsiteX223" fmla="*/ 4034219 w 5017802"/>
                <a:gd name="connsiteY223" fmla="*/ 2572248 h 4440942"/>
                <a:gd name="connsiteX224" fmla="*/ 3897920 w 5017802"/>
                <a:gd name="connsiteY224" fmla="*/ 2615564 h 4440942"/>
                <a:gd name="connsiteX225" fmla="*/ 3765931 w 5017802"/>
                <a:gd name="connsiteY225" fmla="*/ 2608080 h 4440942"/>
                <a:gd name="connsiteX226" fmla="*/ 3633488 w 5017802"/>
                <a:gd name="connsiteY226" fmla="*/ 2497182 h 4440942"/>
                <a:gd name="connsiteX227" fmla="*/ 3420310 w 5017802"/>
                <a:gd name="connsiteY227" fmla="*/ 2193969 h 4440942"/>
                <a:gd name="connsiteX228" fmla="*/ 3021848 w 5017802"/>
                <a:gd name="connsiteY228" fmla="*/ 2054496 h 4440942"/>
                <a:gd name="connsiteX229" fmla="*/ 2785310 w 5017802"/>
                <a:gd name="connsiteY229" fmla="*/ 1741532 h 4440942"/>
                <a:gd name="connsiteX230" fmla="*/ 2819101 w 5017802"/>
                <a:gd name="connsiteY230" fmla="*/ 1716586 h 4440942"/>
                <a:gd name="connsiteX231" fmla="*/ 2878745 w 5017802"/>
                <a:gd name="connsiteY231" fmla="*/ 1799589 h 4440942"/>
                <a:gd name="connsiteX232" fmla="*/ 2898929 w 5017802"/>
                <a:gd name="connsiteY232" fmla="*/ 1782126 h 4440942"/>
                <a:gd name="connsiteX233" fmla="*/ 2942019 w 5017802"/>
                <a:gd name="connsiteY233" fmla="*/ 1812970 h 4440942"/>
                <a:gd name="connsiteX234" fmla="*/ 3030692 w 5017802"/>
                <a:gd name="connsiteY234" fmla="*/ 1759221 h 4440942"/>
                <a:gd name="connsiteX235" fmla="*/ 3046794 w 5017802"/>
                <a:gd name="connsiteY235" fmla="*/ 1738811 h 4440942"/>
                <a:gd name="connsiteX236" fmla="*/ 3105077 w 5017802"/>
                <a:gd name="connsiteY236" fmla="*/ 1739037 h 4440942"/>
                <a:gd name="connsiteX237" fmla="*/ 3121180 w 5017802"/>
                <a:gd name="connsiteY237" fmla="*/ 1705927 h 4440942"/>
                <a:gd name="connsiteX238" fmla="*/ 3102356 w 5017802"/>
                <a:gd name="connsiteY238" fmla="*/ 1680300 h 4440942"/>
                <a:gd name="connsiteX239" fmla="*/ 3035228 w 5017802"/>
                <a:gd name="connsiteY239" fmla="*/ 1700257 h 4440942"/>
                <a:gd name="connsiteX240" fmla="*/ 3013456 w 5017802"/>
                <a:gd name="connsiteY240" fmla="*/ 1646736 h 4440942"/>
                <a:gd name="connsiteX241" fmla="*/ 3034774 w 5017802"/>
                <a:gd name="connsiteY241" fmla="*/ 1617026 h 4440942"/>
                <a:gd name="connsiteX242" fmla="*/ 2978304 w 5017802"/>
                <a:gd name="connsiteY242" fmla="*/ 1513612 h 4440942"/>
                <a:gd name="connsiteX243" fmla="*/ 2929773 w 5017802"/>
                <a:gd name="connsiteY243" fmla="*/ 1552393 h 4440942"/>
                <a:gd name="connsiteX244" fmla="*/ 2840418 w 5017802"/>
                <a:gd name="connsiteY244" fmla="*/ 1497737 h 4440942"/>
                <a:gd name="connsiteX245" fmla="*/ 2892352 w 5017802"/>
                <a:gd name="connsiteY245" fmla="*/ 1405208 h 4440942"/>
                <a:gd name="connsiteX246" fmla="*/ 2849490 w 5017802"/>
                <a:gd name="connsiteY246" fmla="*/ 1284105 h 4440942"/>
                <a:gd name="connsiteX247" fmla="*/ 2864231 w 5017802"/>
                <a:gd name="connsiteY247" fmla="*/ 1160053 h 4440942"/>
                <a:gd name="connsiteX248" fmla="*/ 2959481 w 5017802"/>
                <a:gd name="connsiteY248" fmla="*/ 1086348 h 4440942"/>
                <a:gd name="connsiteX249" fmla="*/ 3064710 w 5017802"/>
                <a:gd name="connsiteY249" fmla="*/ 1063896 h 4440942"/>
                <a:gd name="connsiteX250" fmla="*/ 3001663 w 5017802"/>
                <a:gd name="connsiteY250" fmla="*/ 974089 h 4440942"/>
                <a:gd name="connsiteX251" fmla="*/ 2984427 w 5017802"/>
                <a:gd name="connsiteY251" fmla="*/ 1018766 h 4440942"/>
                <a:gd name="connsiteX252" fmla="*/ 2941112 w 5017802"/>
                <a:gd name="connsiteY252" fmla="*/ 971595 h 4440942"/>
                <a:gd name="connsiteX253" fmla="*/ 2962430 w 5017802"/>
                <a:gd name="connsiteY253" fmla="*/ 886323 h 4440942"/>
                <a:gd name="connsiteX254" fmla="*/ 3035454 w 5017802"/>
                <a:gd name="connsiteY254" fmla="*/ 789032 h 4440942"/>
                <a:gd name="connsiteX255" fmla="*/ 3018445 w 5017802"/>
                <a:gd name="connsiteY255" fmla="*/ 682443 h 4440942"/>
                <a:gd name="connsiteX256" fmla="*/ 2847223 w 5017802"/>
                <a:gd name="connsiteY256" fmla="*/ 692194 h 4440942"/>
                <a:gd name="connsiteX257" fmla="*/ 2827945 w 5017802"/>
                <a:gd name="connsiteY257" fmla="*/ 734831 h 4440942"/>
                <a:gd name="connsiteX258" fmla="*/ 2795742 w 5017802"/>
                <a:gd name="connsiteY258" fmla="*/ 667248 h 4440942"/>
                <a:gd name="connsiteX259" fmla="*/ 2766032 w 5017802"/>
                <a:gd name="connsiteY259" fmla="*/ 707616 h 4440942"/>
                <a:gd name="connsiteX260" fmla="*/ 2580523 w 5017802"/>
                <a:gd name="connsiteY260" fmla="*/ 741180 h 4440942"/>
                <a:gd name="connsiteX0" fmla="*/ 2580523 w 5017802"/>
                <a:gd name="connsiteY0" fmla="*/ 741180 h 4437868"/>
                <a:gd name="connsiteX1" fmla="*/ 2254404 w 5017802"/>
                <a:gd name="connsiteY1" fmla="*/ 583337 h 4437868"/>
                <a:gd name="connsiteX2" fmla="*/ 2294316 w 5017802"/>
                <a:gd name="connsiteY2" fmla="*/ 433432 h 4437868"/>
                <a:gd name="connsiteX3" fmla="*/ 2240342 w 5017802"/>
                <a:gd name="connsiteY3" fmla="*/ 423907 h 4437868"/>
                <a:gd name="connsiteX4" fmla="*/ 2237167 w 5017802"/>
                <a:gd name="connsiteY4" fmla="*/ 395333 h 4437868"/>
                <a:gd name="connsiteX5" fmla="*/ 2281617 w 5017802"/>
                <a:gd name="connsiteY5" fmla="*/ 403270 h 4437868"/>
                <a:gd name="connsiteX6" fmla="*/ 2224467 w 5017802"/>
                <a:gd name="connsiteY6" fmla="*/ 315957 h 4437868"/>
                <a:gd name="connsiteX7" fmla="*/ 2235579 w 5017802"/>
                <a:gd name="connsiteY7" fmla="*/ 355645 h 4437868"/>
                <a:gd name="connsiteX8" fmla="*/ 2183191 w 5017802"/>
                <a:gd name="connsiteY8" fmla="*/ 320720 h 4437868"/>
                <a:gd name="connsiteX9" fmla="*/ 2203829 w 5017802"/>
                <a:gd name="connsiteY9" fmla="*/ 287383 h 4437868"/>
                <a:gd name="connsiteX10" fmla="*/ 2168904 w 5017802"/>
                <a:gd name="connsiteY10" fmla="*/ 225472 h 4437868"/>
                <a:gd name="connsiteX11" fmla="*/ 2202241 w 5017802"/>
                <a:gd name="connsiteY11" fmla="*/ 227061 h 4437868"/>
                <a:gd name="connsiteX12" fmla="*/ 2159379 w 5017802"/>
                <a:gd name="connsiteY12" fmla="*/ 133398 h 4437868"/>
                <a:gd name="connsiteX13" fmla="*/ 2133980 w 5017802"/>
                <a:gd name="connsiteY13" fmla="*/ 131810 h 4437868"/>
                <a:gd name="connsiteX14" fmla="*/ 2122867 w 5017802"/>
                <a:gd name="connsiteY14" fmla="*/ 84185 h 4437868"/>
                <a:gd name="connsiteX15" fmla="*/ 2154616 w 5017802"/>
                <a:gd name="connsiteY15" fmla="*/ 66723 h 4437868"/>
                <a:gd name="connsiteX16" fmla="*/ 2149854 w 5017802"/>
                <a:gd name="connsiteY16" fmla="*/ 23861 h 4437868"/>
                <a:gd name="connsiteX17" fmla="*/ 2091117 w 5017802"/>
                <a:gd name="connsiteY17" fmla="*/ 28624 h 4437868"/>
                <a:gd name="connsiteX18" fmla="*/ 1897442 w 5017802"/>
                <a:gd name="connsiteY18" fmla="*/ 127049 h 4437868"/>
                <a:gd name="connsiteX19" fmla="*/ 1862517 w 5017802"/>
                <a:gd name="connsiteY19" fmla="*/ 252462 h 4437868"/>
                <a:gd name="connsiteX20" fmla="*/ 1867279 w 5017802"/>
                <a:gd name="connsiteY20" fmla="*/ 288974 h 4437868"/>
                <a:gd name="connsiteX21" fmla="*/ 1838704 w 5017802"/>
                <a:gd name="connsiteY21" fmla="*/ 303261 h 4437868"/>
                <a:gd name="connsiteX22" fmla="*/ 1906966 w 5017802"/>
                <a:gd name="connsiteY22" fmla="*/ 482645 h 4437868"/>
                <a:gd name="connsiteX23" fmla="*/ 1819655 w 5017802"/>
                <a:gd name="connsiteY23" fmla="*/ 400099 h 4437868"/>
                <a:gd name="connsiteX24" fmla="*/ 1768854 w 5017802"/>
                <a:gd name="connsiteY24" fmla="*/ 366762 h 4437868"/>
                <a:gd name="connsiteX25" fmla="*/ 1740279 w 5017802"/>
                <a:gd name="connsiteY25" fmla="*/ 401687 h 4437868"/>
                <a:gd name="connsiteX26" fmla="*/ 1738692 w 5017802"/>
                <a:gd name="connsiteY26" fmla="*/ 515987 h 4437868"/>
                <a:gd name="connsiteX27" fmla="*/ 1752979 w 5017802"/>
                <a:gd name="connsiteY27" fmla="*/ 612820 h 4437868"/>
                <a:gd name="connsiteX28" fmla="*/ 1670429 w 5017802"/>
                <a:gd name="connsiteY28" fmla="*/ 620761 h 4437868"/>
                <a:gd name="connsiteX29" fmla="*/ 1694242 w 5017802"/>
                <a:gd name="connsiteY29" fmla="*/ 590598 h 4437868"/>
                <a:gd name="connsiteX30" fmla="*/ 1630742 w 5017802"/>
                <a:gd name="connsiteY30" fmla="*/ 547736 h 4437868"/>
                <a:gd name="connsiteX31" fmla="*/ 1589467 w 5017802"/>
                <a:gd name="connsiteY31" fmla="*/ 501699 h 4437868"/>
                <a:gd name="connsiteX32" fmla="*/ 1540254 w 5017802"/>
                <a:gd name="connsiteY32" fmla="*/ 512811 h 4437868"/>
                <a:gd name="connsiteX33" fmla="*/ 1568829 w 5017802"/>
                <a:gd name="connsiteY33" fmla="*/ 446136 h 4437868"/>
                <a:gd name="connsiteX34" fmla="*/ 1538666 w 5017802"/>
                <a:gd name="connsiteY34" fmla="*/ 481062 h 4437868"/>
                <a:gd name="connsiteX35" fmla="*/ 1505329 w 5017802"/>
                <a:gd name="connsiteY35" fmla="*/ 423911 h 4437868"/>
                <a:gd name="connsiteX36" fmla="*/ 1486279 w 5017802"/>
                <a:gd name="connsiteY36" fmla="*/ 417561 h 4437868"/>
                <a:gd name="connsiteX37" fmla="*/ 1484692 w 5017802"/>
                <a:gd name="connsiteY37" fmla="*/ 376287 h 4437868"/>
                <a:gd name="connsiteX38" fmla="*/ 1449767 w 5017802"/>
                <a:gd name="connsiteY38" fmla="*/ 273100 h 4437868"/>
                <a:gd name="connsiteX39" fmla="*/ 1410079 w 5017802"/>
                <a:gd name="connsiteY39" fmla="*/ 219123 h 4437868"/>
                <a:gd name="connsiteX40" fmla="*/ 1486280 w 5017802"/>
                <a:gd name="connsiteY40" fmla="*/ 282624 h 4437868"/>
                <a:gd name="connsiteX41" fmla="*/ 1545018 w 5017802"/>
                <a:gd name="connsiteY41" fmla="*/ 320723 h 4437868"/>
                <a:gd name="connsiteX42" fmla="*/ 1568829 w 5017802"/>
                <a:gd name="connsiteY42" fmla="*/ 281036 h 4437868"/>
                <a:gd name="connsiteX43" fmla="*/ 1587879 w 5017802"/>
                <a:gd name="connsiteY43" fmla="*/ 215949 h 4437868"/>
                <a:gd name="connsiteX44" fmla="*/ 1549779 w 5017802"/>
                <a:gd name="connsiteY44" fmla="*/ 185786 h 4437868"/>
                <a:gd name="connsiteX45" fmla="*/ 1576767 w 5017802"/>
                <a:gd name="connsiteY45" fmla="*/ 144511 h 4437868"/>
                <a:gd name="connsiteX46" fmla="*/ 1529142 w 5017802"/>
                <a:gd name="connsiteY46" fmla="*/ 50848 h 4437868"/>
                <a:gd name="connsiteX47" fmla="*/ 1511679 w 5017802"/>
                <a:gd name="connsiteY47" fmla="*/ 6399 h 4437868"/>
                <a:gd name="connsiteX48" fmla="*/ 1375154 w 5017802"/>
                <a:gd name="connsiteY48" fmla="*/ 120699 h 4437868"/>
                <a:gd name="connsiteX49" fmla="*/ 1313241 w 5017802"/>
                <a:gd name="connsiteY49" fmla="*/ 115936 h 4437868"/>
                <a:gd name="connsiteX50" fmla="*/ 1300542 w 5017802"/>
                <a:gd name="connsiteY50" fmla="*/ 57199 h 4437868"/>
                <a:gd name="connsiteX51" fmla="*/ 1214817 w 5017802"/>
                <a:gd name="connsiteY51" fmla="*/ 104824 h 4437868"/>
                <a:gd name="connsiteX52" fmla="*/ 1151317 w 5017802"/>
                <a:gd name="connsiteY52" fmla="*/ 139748 h 4437868"/>
                <a:gd name="connsiteX53" fmla="*/ 1056066 w 5017802"/>
                <a:gd name="connsiteY53" fmla="*/ 147686 h 4437868"/>
                <a:gd name="connsiteX54" fmla="*/ 1033842 w 5017802"/>
                <a:gd name="connsiteY54" fmla="*/ 177849 h 4437868"/>
                <a:gd name="connsiteX55" fmla="*/ 997329 w 5017802"/>
                <a:gd name="connsiteY55" fmla="*/ 201661 h 4437868"/>
                <a:gd name="connsiteX56" fmla="*/ 1032255 w 5017802"/>
                <a:gd name="connsiteY56" fmla="*/ 288974 h 4437868"/>
                <a:gd name="connsiteX57" fmla="*/ 899586 w 5017802"/>
                <a:gd name="connsiteY57" fmla="*/ 542516 h 4437868"/>
                <a:gd name="connsiteX58" fmla="*/ 845611 w 5017802"/>
                <a:gd name="connsiteY58" fmla="*/ 580843 h 4437868"/>
                <a:gd name="connsiteX59" fmla="*/ 917502 w 5017802"/>
                <a:gd name="connsiteY59" fmla="*/ 633231 h 4437868"/>
                <a:gd name="connsiteX60" fmla="*/ 880536 w 5017802"/>
                <a:gd name="connsiteY60" fmla="*/ 673825 h 4437868"/>
                <a:gd name="connsiteX61" fmla="*/ 897999 w 5017802"/>
                <a:gd name="connsiteY61" fmla="*/ 720316 h 4437868"/>
                <a:gd name="connsiteX62" fmla="*/ 829282 w 5017802"/>
                <a:gd name="connsiteY62" fmla="*/ 701719 h 4437868"/>
                <a:gd name="connsiteX63" fmla="*/ 774174 w 5017802"/>
                <a:gd name="connsiteY63" fmla="*/ 726665 h 4437868"/>
                <a:gd name="connsiteX64" fmla="*/ 707272 w 5017802"/>
                <a:gd name="connsiteY64" fmla="*/ 695143 h 4437868"/>
                <a:gd name="connsiteX65" fmla="*/ 708860 w 5017802"/>
                <a:gd name="connsiteY65" fmla="*/ 652734 h 4437868"/>
                <a:gd name="connsiteX66" fmla="*/ 597281 w 5017802"/>
                <a:gd name="connsiteY66" fmla="*/ 675412 h 4437868"/>
                <a:gd name="connsiteX67" fmla="*/ 587530 w 5017802"/>
                <a:gd name="connsiteY67" fmla="*/ 760457 h 4437868"/>
                <a:gd name="connsiteX68" fmla="*/ 508382 w 5017802"/>
                <a:gd name="connsiteY68" fmla="*/ 865236 h 4437868"/>
                <a:gd name="connsiteX69" fmla="*/ 422657 w 5017802"/>
                <a:gd name="connsiteY69" fmla="*/ 828724 h 4437868"/>
                <a:gd name="connsiteX70" fmla="*/ 397257 w 5017802"/>
                <a:gd name="connsiteY70" fmla="*/ 869999 h 4437868"/>
                <a:gd name="connsiteX71" fmla="*/ 332170 w 5017802"/>
                <a:gd name="connsiteY71" fmla="*/ 812848 h 4437868"/>
                <a:gd name="connsiteX72" fmla="*/ 306771 w 5017802"/>
                <a:gd name="connsiteY72" fmla="*/ 881111 h 4437868"/>
                <a:gd name="connsiteX73" fmla="*/ 248033 w 5017802"/>
                <a:gd name="connsiteY73" fmla="*/ 873173 h 4437868"/>
                <a:gd name="connsiteX74" fmla="*/ 208345 w 5017802"/>
                <a:gd name="connsiteY74" fmla="*/ 787449 h 4437868"/>
                <a:gd name="connsiteX75" fmla="*/ 27371 w 5017802"/>
                <a:gd name="connsiteY75" fmla="*/ 917623 h 4437868"/>
                <a:gd name="connsiteX76" fmla="*/ 28959 w 5017802"/>
                <a:gd name="connsiteY76" fmla="*/ 970011 h 4437868"/>
                <a:gd name="connsiteX77" fmla="*/ 13084 w 5017802"/>
                <a:gd name="connsiteY77" fmla="*/ 996999 h 4437868"/>
                <a:gd name="connsiteX78" fmla="*/ 40071 w 5017802"/>
                <a:gd name="connsiteY78" fmla="*/ 1022399 h 4437868"/>
                <a:gd name="connsiteX79" fmla="*/ 9909 w 5017802"/>
                <a:gd name="connsiteY79" fmla="*/ 1043037 h 4437868"/>
                <a:gd name="connsiteX80" fmla="*/ 170247 w 5017802"/>
                <a:gd name="connsiteY80" fmla="*/ 1135111 h 4437868"/>
                <a:gd name="connsiteX81" fmla="*/ 160723 w 5017802"/>
                <a:gd name="connsiteY81" fmla="*/ 1263698 h 4437868"/>
                <a:gd name="connsiteX82" fmla="*/ 217873 w 5017802"/>
                <a:gd name="connsiteY82" fmla="*/ 1289099 h 4437868"/>
                <a:gd name="connsiteX83" fmla="*/ 205174 w 5017802"/>
                <a:gd name="connsiteY83" fmla="*/ 1354186 h 4437868"/>
                <a:gd name="connsiteX84" fmla="*/ 270261 w 5017802"/>
                <a:gd name="connsiteY84" fmla="*/ 1362124 h 4437868"/>
                <a:gd name="connsiteX85" fmla="*/ 321736 w 5017802"/>
                <a:gd name="connsiteY85" fmla="*/ 1394776 h 4437868"/>
                <a:gd name="connsiteX86" fmla="*/ 230573 w 5017802"/>
                <a:gd name="connsiteY86" fmla="*/ 1622474 h 4437868"/>
                <a:gd name="connsiteX87" fmla="*/ 179773 w 5017802"/>
                <a:gd name="connsiteY87" fmla="*/ 1687561 h 4437868"/>
                <a:gd name="connsiteX88" fmla="*/ 175010 w 5017802"/>
                <a:gd name="connsiteY88" fmla="*/ 1743123 h 4437868"/>
                <a:gd name="connsiteX89" fmla="*/ 141673 w 5017802"/>
                <a:gd name="connsiteY89" fmla="*/ 1738361 h 4437868"/>
                <a:gd name="connsiteX90" fmla="*/ 143261 w 5017802"/>
                <a:gd name="connsiteY90" fmla="*/ 1798686 h 4437868"/>
                <a:gd name="connsiteX91" fmla="*/ 65473 w 5017802"/>
                <a:gd name="connsiteY91" fmla="*/ 1636761 h 4437868"/>
                <a:gd name="connsiteX92" fmla="*/ 16260 w 5017802"/>
                <a:gd name="connsiteY92" fmla="*/ 1633586 h 4437868"/>
                <a:gd name="connsiteX93" fmla="*/ 41661 w 5017802"/>
                <a:gd name="connsiteY93" fmla="*/ 1670099 h 4437868"/>
                <a:gd name="connsiteX94" fmla="*/ 385 w 5017802"/>
                <a:gd name="connsiteY94" fmla="*/ 1690737 h 4437868"/>
                <a:gd name="connsiteX95" fmla="*/ 59122 w 5017802"/>
                <a:gd name="connsiteY95" fmla="*/ 1873298 h 4437868"/>
                <a:gd name="connsiteX96" fmla="*/ 343507 w 5017802"/>
                <a:gd name="connsiteY96" fmla="*/ 1923414 h 4437868"/>
                <a:gd name="connsiteX97" fmla="*/ 200410 w 5017802"/>
                <a:gd name="connsiteY97" fmla="*/ 2119361 h 4437868"/>
                <a:gd name="connsiteX98" fmla="*/ 213560 w 5017802"/>
                <a:gd name="connsiteY98" fmla="*/ 2239100 h 4437868"/>
                <a:gd name="connsiteX99" fmla="*/ 148023 w 5017802"/>
                <a:gd name="connsiteY99" fmla="*/ 2270174 h 4437868"/>
                <a:gd name="connsiteX100" fmla="*/ 105160 w 5017802"/>
                <a:gd name="connsiteY100" fmla="*/ 2414637 h 4437868"/>
                <a:gd name="connsiteX101" fmla="*/ 201087 w 5017802"/>
                <a:gd name="connsiteY101" fmla="*/ 2428239 h 4437868"/>
                <a:gd name="connsiteX102" fmla="*/ 419708 w 5017802"/>
                <a:gd name="connsiteY102" fmla="*/ 2593339 h 4437868"/>
                <a:gd name="connsiteX103" fmla="*/ 436944 w 5017802"/>
                <a:gd name="connsiteY103" fmla="*/ 2823753 h 4437868"/>
                <a:gd name="connsiteX104" fmla="*/ 490464 w 5017802"/>
                <a:gd name="connsiteY104" fmla="*/ 2877956 h 4437868"/>
                <a:gd name="connsiteX105" fmla="*/ 542173 w 5017802"/>
                <a:gd name="connsiteY105" fmla="*/ 2882264 h 4437868"/>
                <a:gd name="connsiteX106" fmla="*/ 544894 w 5017802"/>
                <a:gd name="connsiteY106" fmla="*/ 2813095 h 4437868"/>
                <a:gd name="connsiteX107" fmla="*/ 678248 w 5017802"/>
                <a:gd name="connsiteY107" fmla="*/ 2882949 h 4437868"/>
                <a:gd name="connsiteX108" fmla="*/ 669852 w 5017802"/>
                <a:gd name="connsiteY108" fmla="*/ 2955970 h 4437868"/>
                <a:gd name="connsiteX109" fmla="*/ 758073 w 5017802"/>
                <a:gd name="connsiteY109" fmla="*/ 3058024 h 4437868"/>
                <a:gd name="connsiteX110" fmla="*/ 741970 w 5017802"/>
                <a:gd name="connsiteY110" fmla="*/ 3145336 h 4437868"/>
                <a:gd name="connsiteX111" fmla="*/ 774855 w 5017802"/>
                <a:gd name="connsiteY111" fmla="*/ 3257368 h 4437868"/>
                <a:gd name="connsiteX112" fmla="*/ 831551 w 5017802"/>
                <a:gd name="connsiteY112" fmla="*/ 3291839 h 4437868"/>
                <a:gd name="connsiteX113" fmla="*/ 794812 w 5017802"/>
                <a:gd name="connsiteY113" fmla="*/ 3345361 h 4437868"/>
                <a:gd name="connsiteX114" fmla="*/ 1094623 w 5017802"/>
                <a:gd name="connsiteY114" fmla="*/ 3453311 h 4437868"/>
                <a:gd name="connsiteX115" fmla="*/ 1144742 w 5017802"/>
                <a:gd name="connsiteY115" fmla="*/ 3605257 h 4437868"/>
                <a:gd name="connsiteX116" fmla="*/ 1187604 w 5017802"/>
                <a:gd name="connsiteY116" fmla="*/ 3626121 h 4437868"/>
                <a:gd name="connsiteX117" fmla="*/ 1210283 w 5017802"/>
                <a:gd name="connsiteY117" fmla="*/ 3658099 h 4437868"/>
                <a:gd name="connsiteX118" fmla="*/ 1297142 w 5017802"/>
                <a:gd name="connsiteY118" fmla="*/ 3683952 h 4437868"/>
                <a:gd name="connsiteX119" fmla="*/ 1357693 w 5017802"/>
                <a:gd name="connsiteY119" fmla="*/ 3632471 h 4437868"/>
                <a:gd name="connsiteX120" fmla="*/ 1341138 w 5017802"/>
                <a:gd name="connsiteY120" fmla="*/ 3663768 h 4437868"/>
                <a:gd name="connsiteX121" fmla="*/ 1361095 w 5017802"/>
                <a:gd name="connsiteY121" fmla="*/ 3689621 h 4437868"/>
                <a:gd name="connsiteX122" fmla="*/ 1387402 w 5017802"/>
                <a:gd name="connsiteY122" fmla="*/ 3742236 h 4437868"/>
                <a:gd name="connsiteX123" fmla="*/ 1358374 w 5017802"/>
                <a:gd name="connsiteY123" fmla="*/ 3755843 h 4437868"/>
                <a:gd name="connsiteX124" fmla="*/ 1358827 w 5017802"/>
                <a:gd name="connsiteY124" fmla="*/ 3799386 h 4437868"/>
                <a:gd name="connsiteX125" fmla="*/ 1322769 w 5017802"/>
                <a:gd name="connsiteY125" fmla="*/ 3900986 h 4437868"/>
                <a:gd name="connsiteX126" fmla="*/ 1264485 w 5017802"/>
                <a:gd name="connsiteY126" fmla="*/ 3906882 h 4437868"/>
                <a:gd name="connsiteX127" fmla="*/ 1236590 w 5017802"/>
                <a:gd name="connsiteY127" fmla="*/ 3937725 h 4437868"/>
                <a:gd name="connsiteX128" fmla="*/ 1160843 w 5017802"/>
                <a:gd name="connsiteY128" fmla="*/ 3954733 h 4437868"/>
                <a:gd name="connsiteX129" fmla="*/ 1214592 w 5017802"/>
                <a:gd name="connsiteY129" fmla="*/ 4003039 h 4437868"/>
                <a:gd name="connsiteX130" fmla="*/ 1226157 w 5017802"/>
                <a:gd name="connsiteY130" fmla="*/ 4039099 h 4437868"/>
                <a:gd name="connsiteX131" fmla="*/ 1154267 w 5017802"/>
                <a:gd name="connsiteY131" fmla="*/ 4107588 h 4437868"/>
                <a:gd name="connsiteX132" fmla="*/ 1111177 w 5017802"/>
                <a:gd name="connsiteY132" fmla="*/ 4113031 h 4437868"/>
                <a:gd name="connsiteX133" fmla="*/ 1112311 w 5017802"/>
                <a:gd name="connsiteY133" fmla="*/ 4170407 h 4437868"/>
                <a:gd name="connsiteX134" fmla="*/ 1142247 w 5017802"/>
                <a:gd name="connsiteY134" fmla="*/ 4191725 h 4437868"/>
                <a:gd name="connsiteX135" fmla="*/ 1122748 w 5017802"/>
                <a:gd name="connsiteY135" fmla="*/ 4230736 h 4437868"/>
                <a:gd name="connsiteX136" fmla="*/ 1067186 w 5017802"/>
                <a:gd name="connsiteY136" fmla="*/ 4224386 h 4437868"/>
                <a:gd name="connsiteX137" fmla="*/ 1124335 w 5017802"/>
                <a:gd name="connsiteY137" fmla="*/ 4270425 h 4437868"/>
                <a:gd name="connsiteX138" fmla="*/ 1124335 w 5017802"/>
                <a:gd name="connsiteY138" fmla="*/ 4276774 h 4437868"/>
                <a:gd name="connsiteX139" fmla="*/ 1271972 w 5017802"/>
                <a:gd name="connsiteY139" fmla="*/ 4435524 h 4437868"/>
                <a:gd name="connsiteX140" fmla="*/ 1444325 w 5017802"/>
                <a:gd name="connsiteY140" fmla="*/ 4364309 h 4437868"/>
                <a:gd name="connsiteX141" fmla="*/ 1791081 w 5017802"/>
                <a:gd name="connsiteY141" fmla="*/ 4263389 h 4437868"/>
                <a:gd name="connsiteX142" fmla="*/ 2188636 w 5017802"/>
                <a:gd name="connsiteY142" fmla="*/ 4250462 h 4437868"/>
                <a:gd name="connsiteX143" fmla="*/ 2296586 w 5017802"/>
                <a:gd name="connsiteY143" fmla="*/ 4245474 h 4437868"/>
                <a:gd name="connsiteX144" fmla="*/ 2394785 w 5017802"/>
                <a:gd name="connsiteY144" fmla="*/ 4215990 h 4437868"/>
                <a:gd name="connsiteX145" fmla="*/ 2406350 w 5017802"/>
                <a:gd name="connsiteY145" fmla="*/ 4125277 h 4437868"/>
                <a:gd name="connsiteX146" fmla="*/ 2494570 w 5017802"/>
                <a:gd name="connsiteY146" fmla="*/ 3900532 h 4437868"/>
                <a:gd name="connsiteX147" fmla="*/ 2593449 w 5017802"/>
                <a:gd name="connsiteY147" fmla="*/ 3917768 h 4437868"/>
                <a:gd name="connsiteX148" fmla="*/ 2719088 w 5017802"/>
                <a:gd name="connsiteY148" fmla="*/ 3918221 h 4437868"/>
                <a:gd name="connsiteX149" fmla="*/ 2914124 w 5017802"/>
                <a:gd name="connsiteY149" fmla="*/ 3764007 h 4437868"/>
                <a:gd name="connsiteX150" fmla="*/ 3195112 w 5017802"/>
                <a:gd name="connsiteY150" fmla="*/ 3993968 h 4437868"/>
                <a:gd name="connsiteX151" fmla="*/ 3265414 w 5017802"/>
                <a:gd name="connsiteY151" fmla="*/ 4067674 h 4437868"/>
                <a:gd name="connsiteX152" fmla="*/ 3439813 w 5017802"/>
                <a:gd name="connsiteY152" fmla="*/ 4130265 h 4437868"/>
                <a:gd name="connsiteX153" fmla="*/ 3526217 w 5017802"/>
                <a:gd name="connsiteY153" fmla="*/ 4316455 h 4437868"/>
                <a:gd name="connsiteX154" fmla="*/ 3586542 w 5017802"/>
                <a:gd name="connsiteY154" fmla="*/ 4375193 h 4437868"/>
                <a:gd name="connsiteX155" fmla="*/ 3597654 w 5017802"/>
                <a:gd name="connsiteY155" fmla="*/ 4345030 h 4437868"/>
                <a:gd name="connsiteX156" fmla="*/ 3643692 w 5017802"/>
                <a:gd name="connsiteY156" fmla="*/ 4318042 h 4437868"/>
                <a:gd name="connsiteX157" fmla="*/ 3694492 w 5017802"/>
                <a:gd name="connsiteY157" fmla="*/ 4391068 h 4437868"/>
                <a:gd name="connsiteX158" fmla="*/ 3743705 w 5017802"/>
                <a:gd name="connsiteY158" fmla="*/ 4394243 h 4437868"/>
                <a:gd name="connsiteX159" fmla="*/ 3699254 w 5017802"/>
                <a:gd name="connsiteY159" fmla="*/ 4300581 h 4437868"/>
                <a:gd name="connsiteX160" fmla="*/ 3656392 w 5017802"/>
                <a:gd name="connsiteY160" fmla="*/ 4232318 h 4437868"/>
                <a:gd name="connsiteX161" fmla="*/ 3699255 w 5017802"/>
                <a:gd name="connsiteY161" fmla="*/ 4216442 h 4437868"/>
                <a:gd name="connsiteX162" fmla="*/ 3680204 w 5017802"/>
                <a:gd name="connsiteY162" fmla="*/ 4175168 h 4437868"/>
                <a:gd name="connsiteX163" fmla="*/ 3732592 w 5017802"/>
                <a:gd name="connsiteY163" fmla="*/ 4184693 h 4437868"/>
                <a:gd name="connsiteX164" fmla="*/ 3711955 w 5017802"/>
                <a:gd name="connsiteY164" fmla="*/ 4151355 h 4437868"/>
                <a:gd name="connsiteX165" fmla="*/ 3733274 w 5017802"/>
                <a:gd name="connsiteY165" fmla="*/ 4134801 h 4437868"/>
                <a:gd name="connsiteX166" fmla="*/ 3854377 w 5017802"/>
                <a:gd name="connsiteY166" fmla="*/ 4220074 h 4437868"/>
                <a:gd name="connsiteX167" fmla="*/ 3889754 w 5017802"/>
                <a:gd name="connsiteY167" fmla="*/ 4206917 h 4437868"/>
                <a:gd name="connsiteX168" fmla="*/ 3942141 w 5017802"/>
                <a:gd name="connsiteY168" fmla="*/ 4272006 h 4437868"/>
                <a:gd name="connsiteX169" fmla="*/ 3962779 w 5017802"/>
                <a:gd name="connsiteY169" fmla="*/ 4330743 h 4437868"/>
                <a:gd name="connsiteX170" fmla="*/ 4070729 w 5017802"/>
                <a:gd name="connsiteY170" fmla="*/ 4349792 h 4437868"/>
                <a:gd name="connsiteX171" fmla="*/ 4010405 w 5017802"/>
                <a:gd name="connsiteY171" fmla="*/ 4283117 h 4437868"/>
                <a:gd name="connsiteX172" fmla="*/ 4007229 w 5017802"/>
                <a:gd name="connsiteY172" fmla="*/ 4214855 h 4437868"/>
                <a:gd name="connsiteX173" fmla="*/ 4061204 w 5017802"/>
                <a:gd name="connsiteY173" fmla="*/ 4270418 h 4437868"/>
                <a:gd name="connsiteX174" fmla="*/ 4110417 w 5017802"/>
                <a:gd name="connsiteY174" fmla="*/ 4275180 h 4437868"/>
                <a:gd name="connsiteX175" fmla="*/ 4104067 w 5017802"/>
                <a:gd name="connsiteY175" fmla="*/ 4225968 h 4437868"/>
                <a:gd name="connsiteX176" fmla="*/ 4164392 w 5017802"/>
                <a:gd name="connsiteY176" fmla="*/ 4230730 h 4437868"/>
                <a:gd name="connsiteX177" fmla="*/ 4226304 w 5017802"/>
                <a:gd name="connsiteY177" fmla="*/ 4273592 h 4437868"/>
                <a:gd name="connsiteX178" fmla="*/ 4258054 w 5017802"/>
                <a:gd name="connsiteY178" fmla="*/ 4260893 h 4437868"/>
                <a:gd name="connsiteX179" fmla="*/ 4251705 w 5017802"/>
                <a:gd name="connsiteY179" fmla="*/ 4225968 h 4437868"/>
                <a:gd name="connsiteX180" fmla="*/ 4292980 w 5017802"/>
                <a:gd name="connsiteY180" fmla="*/ 4202156 h 4437868"/>
                <a:gd name="connsiteX181" fmla="*/ 4377117 w 5017802"/>
                <a:gd name="connsiteY181" fmla="*/ 4259306 h 4437868"/>
                <a:gd name="connsiteX182" fmla="*/ 4394580 w 5017802"/>
                <a:gd name="connsiteY182" fmla="*/ 4157708 h 4437868"/>
                <a:gd name="connsiteX183" fmla="*/ 4369180 w 5017802"/>
                <a:gd name="connsiteY183" fmla="*/ 4135482 h 4437868"/>
                <a:gd name="connsiteX184" fmla="*/ 4296154 w 5017802"/>
                <a:gd name="connsiteY184" fmla="*/ 4092619 h 4437868"/>
                <a:gd name="connsiteX185" fmla="*/ 4318379 w 5017802"/>
                <a:gd name="connsiteY185" fmla="*/ 4067220 h 4437868"/>
                <a:gd name="connsiteX186" fmla="*/ 4339017 w 5017802"/>
                <a:gd name="connsiteY186" fmla="*/ 4044994 h 4437868"/>
                <a:gd name="connsiteX187" fmla="*/ 4392992 w 5017802"/>
                <a:gd name="connsiteY187" fmla="*/ 4076745 h 4437868"/>
                <a:gd name="connsiteX188" fmla="*/ 4399342 w 5017802"/>
                <a:gd name="connsiteY188" fmla="*/ 4032295 h 4437868"/>
                <a:gd name="connsiteX189" fmla="*/ 4343779 w 5017802"/>
                <a:gd name="connsiteY189" fmla="*/ 4008482 h 4437868"/>
                <a:gd name="connsiteX190" fmla="*/ 4342192 w 5017802"/>
                <a:gd name="connsiteY190" fmla="*/ 3998958 h 4437868"/>
                <a:gd name="connsiteX191" fmla="*/ 4329491 w 5017802"/>
                <a:gd name="connsiteY191" fmla="*/ 3960859 h 4437868"/>
                <a:gd name="connsiteX192" fmla="*/ 4335841 w 5017802"/>
                <a:gd name="connsiteY192" fmla="*/ 3913233 h 4437868"/>
                <a:gd name="connsiteX193" fmla="*/ 4346954 w 5017802"/>
                <a:gd name="connsiteY193" fmla="*/ 3857670 h 4437868"/>
                <a:gd name="connsiteX194" fmla="*/ 4308854 w 5017802"/>
                <a:gd name="connsiteY194" fmla="*/ 3827508 h 4437868"/>
                <a:gd name="connsiteX195" fmla="*/ 4342191 w 5017802"/>
                <a:gd name="connsiteY195" fmla="*/ 3817983 h 4437868"/>
                <a:gd name="connsiteX196" fmla="*/ 4319966 w 5017802"/>
                <a:gd name="connsiteY196" fmla="*/ 3781470 h 4437868"/>
                <a:gd name="connsiteX197" fmla="*/ 4358067 w 5017802"/>
                <a:gd name="connsiteY197" fmla="*/ 3776709 h 4437868"/>
                <a:gd name="connsiteX198" fmla="*/ 4364416 w 5017802"/>
                <a:gd name="connsiteY198" fmla="*/ 3743370 h 4437868"/>
                <a:gd name="connsiteX199" fmla="*/ 4426330 w 5017802"/>
                <a:gd name="connsiteY199" fmla="*/ 3752897 h 4437868"/>
                <a:gd name="connsiteX200" fmla="*/ 4459443 w 5017802"/>
                <a:gd name="connsiteY200" fmla="*/ 3768089 h 4437868"/>
                <a:gd name="connsiteX201" fmla="*/ 4425650 w 5017802"/>
                <a:gd name="connsiteY201" fmla="*/ 3809137 h 4437868"/>
                <a:gd name="connsiteX202" fmla="*/ 4464658 w 5017802"/>
                <a:gd name="connsiteY202" fmla="*/ 3916633 h 4437868"/>
                <a:gd name="connsiteX203" fmla="*/ 4517045 w 5017802"/>
                <a:gd name="connsiteY203" fmla="*/ 3947931 h 4437868"/>
                <a:gd name="connsiteX204" fmla="*/ 4568979 w 5017802"/>
                <a:gd name="connsiteY204" fmla="*/ 3905749 h 4437868"/>
                <a:gd name="connsiteX205" fmla="*/ 4654704 w 5017802"/>
                <a:gd name="connsiteY205" fmla="*/ 3857216 h 4437868"/>
                <a:gd name="connsiteX206" fmla="*/ 4637468 w 5017802"/>
                <a:gd name="connsiteY206" fmla="*/ 3768315 h 4437868"/>
                <a:gd name="connsiteX207" fmla="*/ 4714802 w 5017802"/>
                <a:gd name="connsiteY207" fmla="*/ 3635646 h 4437868"/>
                <a:gd name="connsiteX208" fmla="*/ 5007356 w 5017802"/>
                <a:gd name="connsiteY208" fmla="*/ 3302498 h 4437868"/>
                <a:gd name="connsiteX209" fmla="*/ 4925939 w 5017802"/>
                <a:gd name="connsiteY209" fmla="*/ 3293426 h 4437868"/>
                <a:gd name="connsiteX210" fmla="*/ 4930476 w 5017802"/>
                <a:gd name="connsiteY210" fmla="*/ 3201578 h 4437868"/>
                <a:gd name="connsiteX211" fmla="*/ 4881489 w 5017802"/>
                <a:gd name="connsiteY211" fmla="*/ 3176406 h 4437868"/>
                <a:gd name="connsiteX212" fmla="*/ 4797352 w 5017802"/>
                <a:gd name="connsiteY212" fmla="*/ 3207928 h 4437868"/>
                <a:gd name="connsiteX213" fmla="*/ 4760613 w 5017802"/>
                <a:gd name="connsiteY213" fmla="*/ 3171643 h 4437868"/>
                <a:gd name="connsiteX214" fmla="*/ 4805290 w 5017802"/>
                <a:gd name="connsiteY214" fmla="*/ 3148738 h 4437868"/>
                <a:gd name="connsiteX215" fmla="*/ 4676023 w 5017802"/>
                <a:gd name="connsiteY215" fmla="*/ 2935559 h 4437868"/>
                <a:gd name="connsiteX216" fmla="*/ 4690989 w 5017802"/>
                <a:gd name="connsiteY216" fmla="*/ 2905396 h 4437868"/>
                <a:gd name="connsiteX217" fmla="*/ 4667404 w 5017802"/>
                <a:gd name="connsiteY217" fmla="*/ 2789736 h 4437868"/>
                <a:gd name="connsiteX218" fmla="*/ 4508655 w 5017802"/>
                <a:gd name="connsiteY218" fmla="*/ 2778850 h 4437868"/>
                <a:gd name="connsiteX219" fmla="*/ 4475317 w 5017802"/>
                <a:gd name="connsiteY219" fmla="*/ 2827608 h 4437868"/>
                <a:gd name="connsiteX220" fmla="*/ 4386417 w 5017802"/>
                <a:gd name="connsiteY220" fmla="*/ 2842124 h 4437868"/>
                <a:gd name="connsiteX221" fmla="*/ 4392767 w 5017802"/>
                <a:gd name="connsiteY221" fmla="*/ 2820125 h 4437868"/>
                <a:gd name="connsiteX222" fmla="*/ 4339245 w 5017802"/>
                <a:gd name="connsiteY222" fmla="*/ 2804024 h 4437868"/>
                <a:gd name="connsiteX223" fmla="*/ 4314526 w 5017802"/>
                <a:gd name="connsiteY223" fmla="*/ 2638923 h 4437868"/>
                <a:gd name="connsiteX224" fmla="*/ 4034219 w 5017802"/>
                <a:gd name="connsiteY224" fmla="*/ 2572248 h 4437868"/>
                <a:gd name="connsiteX225" fmla="*/ 3897920 w 5017802"/>
                <a:gd name="connsiteY225" fmla="*/ 2615564 h 4437868"/>
                <a:gd name="connsiteX226" fmla="*/ 3765931 w 5017802"/>
                <a:gd name="connsiteY226" fmla="*/ 2608080 h 4437868"/>
                <a:gd name="connsiteX227" fmla="*/ 3633488 w 5017802"/>
                <a:gd name="connsiteY227" fmla="*/ 2497182 h 4437868"/>
                <a:gd name="connsiteX228" fmla="*/ 3420310 w 5017802"/>
                <a:gd name="connsiteY228" fmla="*/ 2193969 h 4437868"/>
                <a:gd name="connsiteX229" fmla="*/ 3021848 w 5017802"/>
                <a:gd name="connsiteY229" fmla="*/ 2054496 h 4437868"/>
                <a:gd name="connsiteX230" fmla="*/ 2785310 w 5017802"/>
                <a:gd name="connsiteY230" fmla="*/ 1741532 h 4437868"/>
                <a:gd name="connsiteX231" fmla="*/ 2819101 w 5017802"/>
                <a:gd name="connsiteY231" fmla="*/ 1716586 h 4437868"/>
                <a:gd name="connsiteX232" fmla="*/ 2878745 w 5017802"/>
                <a:gd name="connsiteY232" fmla="*/ 1799589 h 4437868"/>
                <a:gd name="connsiteX233" fmla="*/ 2898929 w 5017802"/>
                <a:gd name="connsiteY233" fmla="*/ 1782126 h 4437868"/>
                <a:gd name="connsiteX234" fmla="*/ 2942019 w 5017802"/>
                <a:gd name="connsiteY234" fmla="*/ 1812970 h 4437868"/>
                <a:gd name="connsiteX235" fmla="*/ 3030692 w 5017802"/>
                <a:gd name="connsiteY235" fmla="*/ 1759221 h 4437868"/>
                <a:gd name="connsiteX236" fmla="*/ 3046794 w 5017802"/>
                <a:gd name="connsiteY236" fmla="*/ 1738811 h 4437868"/>
                <a:gd name="connsiteX237" fmla="*/ 3105077 w 5017802"/>
                <a:gd name="connsiteY237" fmla="*/ 1739037 h 4437868"/>
                <a:gd name="connsiteX238" fmla="*/ 3121180 w 5017802"/>
                <a:gd name="connsiteY238" fmla="*/ 1705927 h 4437868"/>
                <a:gd name="connsiteX239" fmla="*/ 3102356 w 5017802"/>
                <a:gd name="connsiteY239" fmla="*/ 1680300 h 4437868"/>
                <a:gd name="connsiteX240" fmla="*/ 3035228 w 5017802"/>
                <a:gd name="connsiteY240" fmla="*/ 1700257 h 4437868"/>
                <a:gd name="connsiteX241" fmla="*/ 3013456 w 5017802"/>
                <a:gd name="connsiteY241" fmla="*/ 1646736 h 4437868"/>
                <a:gd name="connsiteX242" fmla="*/ 3034774 w 5017802"/>
                <a:gd name="connsiteY242" fmla="*/ 1617026 h 4437868"/>
                <a:gd name="connsiteX243" fmla="*/ 2978304 w 5017802"/>
                <a:gd name="connsiteY243" fmla="*/ 1513612 h 4437868"/>
                <a:gd name="connsiteX244" fmla="*/ 2929773 w 5017802"/>
                <a:gd name="connsiteY244" fmla="*/ 1552393 h 4437868"/>
                <a:gd name="connsiteX245" fmla="*/ 2840418 w 5017802"/>
                <a:gd name="connsiteY245" fmla="*/ 1497737 h 4437868"/>
                <a:gd name="connsiteX246" fmla="*/ 2892352 w 5017802"/>
                <a:gd name="connsiteY246" fmla="*/ 1405208 h 4437868"/>
                <a:gd name="connsiteX247" fmla="*/ 2849490 w 5017802"/>
                <a:gd name="connsiteY247" fmla="*/ 1284105 h 4437868"/>
                <a:gd name="connsiteX248" fmla="*/ 2864231 w 5017802"/>
                <a:gd name="connsiteY248" fmla="*/ 1160053 h 4437868"/>
                <a:gd name="connsiteX249" fmla="*/ 2959481 w 5017802"/>
                <a:gd name="connsiteY249" fmla="*/ 1086348 h 4437868"/>
                <a:gd name="connsiteX250" fmla="*/ 3064710 w 5017802"/>
                <a:gd name="connsiteY250" fmla="*/ 1063896 h 4437868"/>
                <a:gd name="connsiteX251" fmla="*/ 3001663 w 5017802"/>
                <a:gd name="connsiteY251" fmla="*/ 974089 h 4437868"/>
                <a:gd name="connsiteX252" fmla="*/ 2984427 w 5017802"/>
                <a:gd name="connsiteY252" fmla="*/ 1018766 h 4437868"/>
                <a:gd name="connsiteX253" fmla="*/ 2941112 w 5017802"/>
                <a:gd name="connsiteY253" fmla="*/ 971595 h 4437868"/>
                <a:gd name="connsiteX254" fmla="*/ 2962430 w 5017802"/>
                <a:gd name="connsiteY254" fmla="*/ 886323 h 4437868"/>
                <a:gd name="connsiteX255" fmla="*/ 3035454 w 5017802"/>
                <a:gd name="connsiteY255" fmla="*/ 789032 h 4437868"/>
                <a:gd name="connsiteX256" fmla="*/ 3018445 w 5017802"/>
                <a:gd name="connsiteY256" fmla="*/ 682443 h 4437868"/>
                <a:gd name="connsiteX257" fmla="*/ 2847223 w 5017802"/>
                <a:gd name="connsiteY257" fmla="*/ 692194 h 4437868"/>
                <a:gd name="connsiteX258" fmla="*/ 2827945 w 5017802"/>
                <a:gd name="connsiteY258" fmla="*/ 734831 h 4437868"/>
                <a:gd name="connsiteX259" fmla="*/ 2795742 w 5017802"/>
                <a:gd name="connsiteY259" fmla="*/ 667248 h 4437868"/>
                <a:gd name="connsiteX260" fmla="*/ 2766032 w 5017802"/>
                <a:gd name="connsiteY260" fmla="*/ 707616 h 4437868"/>
                <a:gd name="connsiteX261" fmla="*/ 2580523 w 5017802"/>
                <a:gd name="connsiteY261" fmla="*/ 741180 h 4437868"/>
                <a:gd name="connsiteX0" fmla="*/ 2580523 w 5017802"/>
                <a:gd name="connsiteY0" fmla="*/ 741180 h 4437868"/>
                <a:gd name="connsiteX1" fmla="*/ 2254404 w 5017802"/>
                <a:gd name="connsiteY1" fmla="*/ 583337 h 4437868"/>
                <a:gd name="connsiteX2" fmla="*/ 2294316 w 5017802"/>
                <a:gd name="connsiteY2" fmla="*/ 433432 h 4437868"/>
                <a:gd name="connsiteX3" fmla="*/ 2240342 w 5017802"/>
                <a:gd name="connsiteY3" fmla="*/ 423907 h 4437868"/>
                <a:gd name="connsiteX4" fmla="*/ 2237167 w 5017802"/>
                <a:gd name="connsiteY4" fmla="*/ 395333 h 4437868"/>
                <a:gd name="connsiteX5" fmla="*/ 2281617 w 5017802"/>
                <a:gd name="connsiteY5" fmla="*/ 403270 h 4437868"/>
                <a:gd name="connsiteX6" fmla="*/ 2224467 w 5017802"/>
                <a:gd name="connsiteY6" fmla="*/ 315957 h 4437868"/>
                <a:gd name="connsiteX7" fmla="*/ 2235579 w 5017802"/>
                <a:gd name="connsiteY7" fmla="*/ 355645 h 4437868"/>
                <a:gd name="connsiteX8" fmla="*/ 2183191 w 5017802"/>
                <a:gd name="connsiteY8" fmla="*/ 320720 h 4437868"/>
                <a:gd name="connsiteX9" fmla="*/ 2203829 w 5017802"/>
                <a:gd name="connsiteY9" fmla="*/ 287383 h 4437868"/>
                <a:gd name="connsiteX10" fmla="*/ 2168904 w 5017802"/>
                <a:gd name="connsiteY10" fmla="*/ 225472 h 4437868"/>
                <a:gd name="connsiteX11" fmla="*/ 2202241 w 5017802"/>
                <a:gd name="connsiteY11" fmla="*/ 227061 h 4437868"/>
                <a:gd name="connsiteX12" fmla="*/ 2159379 w 5017802"/>
                <a:gd name="connsiteY12" fmla="*/ 133398 h 4437868"/>
                <a:gd name="connsiteX13" fmla="*/ 2133980 w 5017802"/>
                <a:gd name="connsiteY13" fmla="*/ 131810 h 4437868"/>
                <a:gd name="connsiteX14" fmla="*/ 2122867 w 5017802"/>
                <a:gd name="connsiteY14" fmla="*/ 84185 h 4437868"/>
                <a:gd name="connsiteX15" fmla="*/ 2154616 w 5017802"/>
                <a:gd name="connsiteY15" fmla="*/ 66723 h 4437868"/>
                <a:gd name="connsiteX16" fmla="*/ 2149854 w 5017802"/>
                <a:gd name="connsiteY16" fmla="*/ 23861 h 4437868"/>
                <a:gd name="connsiteX17" fmla="*/ 2091117 w 5017802"/>
                <a:gd name="connsiteY17" fmla="*/ 28624 h 4437868"/>
                <a:gd name="connsiteX18" fmla="*/ 1897442 w 5017802"/>
                <a:gd name="connsiteY18" fmla="*/ 127049 h 4437868"/>
                <a:gd name="connsiteX19" fmla="*/ 1862517 w 5017802"/>
                <a:gd name="connsiteY19" fmla="*/ 252462 h 4437868"/>
                <a:gd name="connsiteX20" fmla="*/ 1867279 w 5017802"/>
                <a:gd name="connsiteY20" fmla="*/ 288974 h 4437868"/>
                <a:gd name="connsiteX21" fmla="*/ 1838704 w 5017802"/>
                <a:gd name="connsiteY21" fmla="*/ 303261 h 4437868"/>
                <a:gd name="connsiteX22" fmla="*/ 1906966 w 5017802"/>
                <a:gd name="connsiteY22" fmla="*/ 482645 h 4437868"/>
                <a:gd name="connsiteX23" fmla="*/ 1819655 w 5017802"/>
                <a:gd name="connsiteY23" fmla="*/ 400099 h 4437868"/>
                <a:gd name="connsiteX24" fmla="*/ 1768854 w 5017802"/>
                <a:gd name="connsiteY24" fmla="*/ 366762 h 4437868"/>
                <a:gd name="connsiteX25" fmla="*/ 1740279 w 5017802"/>
                <a:gd name="connsiteY25" fmla="*/ 401687 h 4437868"/>
                <a:gd name="connsiteX26" fmla="*/ 1738692 w 5017802"/>
                <a:gd name="connsiteY26" fmla="*/ 515987 h 4437868"/>
                <a:gd name="connsiteX27" fmla="*/ 1752979 w 5017802"/>
                <a:gd name="connsiteY27" fmla="*/ 612820 h 4437868"/>
                <a:gd name="connsiteX28" fmla="*/ 1670429 w 5017802"/>
                <a:gd name="connsiteY28" fmla="*/ 620761 h 4437868"/>
                <a:gd name="connsiteX29" fmla="*/ 1694242 w 5017802"/>
                <a:gd name="connsiteY29" fmla="*/ 590598 h 4437868"/>
                <a:gd name="connsiteX30" fmla="*/ 1630742 w 5017802"/>
                <a:gd name="connsiteY30" fmla="*/ 547736 h 4437868"/>
                <a:gd name="connsiteX31" fmla="*/ 1589467 w 5017802"/>
                <a:gd name="connsiteY31" fmla="*/ 501699 h 4437868"/>
                <a:gd name="connsiteX32" fmla="*/ 1540254 w 5017802"/>
                <a:gd name="connsiteY32" fmla="*/ 512811 h 4437868"/>
                <a:gd name="connsiteX33" fmla="*/ 1568829 w 5017802"/>
                <a:gd name="connsiteY33" fmla="*/ 446136 h 4437868"/>
                <a:gd name="connsiteX34" fmla="*/ 1538666 w 5017802"/>
                <a:gd name="connsiteY34" fmla="*/ 481062 h 4437868"/>
                <a:gd name="connsiteX35" fmla="*/ 1505329 w 5017802"/>
                <a:gd name="connsiteY35" fmla="*/ 423911 h 4437868"/>
                <a:gd name="connsiteX36" fmla="*/ 1486279 w 5017802"/>
                <a:gd name="connsiteY36" fmla="*/ 417561 h 4437868"/>
                <a:gd name="connsiteX37" fmla="*/ 1484692 w 5017802"/>
                <a:gd name="connsiteY37" fmla="*/ 376287 h 4437868"/>
                <a:gd name="connsiteX38" fmla="*/ 1449767 w 5017802"/>
                <a:gd name="connsiteY38" fmla="*/ 273100 h 4437868"/>
                <a:gd name="connsiteX39" fmla="*/ 1410079 w 5017802"/>
                <a:gd name="connsiteY39" fmla="*/ 219123 h 4437868"/>
                <a:gd name="connsiteX40" fmla="*/ 1486280 w 5017802"/>
                <a:gd name="connsiteY40" fmla="*/ 282624 h 4437868"/>
                <a:gd name="connsiteX41" fmla="*/ 1545018 w 5017802"/>
                <a:gd name="connsiteY41" fmla="*/ 320723 h 4437868"/>
                <a:gd name="connsiteX42" fmla="*/ 1568829 w 5017802"/>
                <a:gd name="connsiteY42" fmla="*/ 281036 h 4437868"/>
                <a:gd name="connsiteX43" fmla="*/ 1587879 w 5017802"/>
                <a:gd name="connsiteY43" fmla="*/ 215949 h 4437868"/>
                <a:gd name="connsiteX44" fmla="*/ 1549779 w 5017802"/>
                <a:gd name="connsiteY44" fmla="*/ 185786 h 4437868"/>
                <a:gd name="connsiteX45" fmla="*/ 1576767 w 5017802"/>
                <a:gd name="connsiteY45" fmla="*/ 144511 h 4437868"/>
                <a:gd name="connsiteX46" fmla="*/ 1529142 w 5017802"/>
                <a:gd name="connsiteY46" fmla="*/ 50848 h 4437868"/>
                <a:gd name="connsiteX47" fmla="*/ 1511679 w 5017802"/>
                <a:gd name="connsiteY47" fmla="*/ 6399 h 4437868"/>
                <a:gd name="connsiteX48" fmla="*/ 1375154 w 5017802"/>
                <a:gd name="connsiteY48" fmla="*/ 120699 h 4437868"/>
                <a:gd name="connsiteX49" fmla="*/ 1313241 w 5017802"/>
                <a:gd name="connsiteY49" fmla="*/ 115936 h 4437868"/>
                <a:gd name="connsiteX50" fmla="*/ 1300542 w 5017802"/>
                <a:gd name="connsiteY50" fmla="*/ 57199 h 4437868"/>
                <a:gd name="connsiteX51" fmla="*/ 1214817 w 5017802"/>
                <a:gd name="connsiteY51" fmla="*/ 104824 h 4437868"/>
                <a:gd name="connsiteX52" fmla="*/ 1151317 w 5017802"/>
                <a:gd name="connsiteY52" fmla="*/ 139748 h 4437868"/>
                <a:gd name="connsiteX53" fmla="*/ 1056066 w 5017802"/>
                <a:gd name="connsiteY53" fmla="*/ 147686 h 4437868"/>
                <a:gd name="connsiteX54" fmla="*/ 1033842 w 5017802"/>
                <a:gd name="connsiteY54" fmla="*/ 177849 h 4437868"/>
                <a:gd name="connsiteX55" fmla="*/ 997329 w 5017802"/>
                <a:gd name="connsiteY55" fmla="*/ 201661 h 4437868"/>
                <a:gd name="connsiteX56" fmla="*/ 1032255 w 5017802"/>
                <a:gd name="connsiteY56" fmla="*/ 288974 h 4437868"/>
                <a:gd name="connsiteX57" fmla="*/ 899586 w 5017802"/>
                <a:gd name="connsiteY57" fmla="*/ 542516 h 4437868"/>
                <a:gd name="connsiteX58" fmla="*/ 845611 w 5017802"/>
                <a:gd name="connsiteY58" fmla="*/ 580843 h 4437868"/>
                <a:gd name="connsiteX59" fmla="*/ 917502 w 5017802"/>
                <a:gd name="connsiteY59" fmla="*/ 633231 h 4437868"/>
                <a:gd name="connsiteX60" fmla="*/ 880536 w 5017802"/>
                <a:gd name="connsiteY60" fmla="*/ 673825 h 4437868"/>
                <a:gd name="connsiteX61" fmla="*/ 897999 w 5017802"/>
                <a:gd name="connsiteY61" fmla="*/ 720316 h 4437868"/>
                <a:gd name="connsiteX62" fmla="*/ 829282 w 5017802"/>
                <a:gd name="connsiteY62" fmla="*/ 701719 h 4437868"/>
                <a:gd name="connsiteX63" fmla="*/ 774174 w 5017802"/>
                <a:gd name="connsiteY63" fmla="*/ 726665 h 4437868"/>
                <a:gd name="connsiteX64" fmla="*/ 707272 w 5017802"/>
                <a:gd name="connsiteY64" fmla="*/ 695143 h 4437868"/>
                <a:gd name="connsiteX65" fmla="*/ 708860 w 5017802"/>
                <a:gd name="connsiteY65" fmla="*/ 652734 h 4437868"/>
                <a:gd name="connsiteX66" fmla="*/ 597281 w 5017802"/>
                <a:gd name="connsiteY66" fmla="*/ 675412 h 4437868"/>
                <a:gd name="connsiteX67" fmla="*/ 587530 w 5017802"/>
                <a:gd name="connsiteY67" fmla="*/ 760457 h 4437868"/>
                <a:gd name="connsiteX68" fmla="*/ 508382 w 5017802"/>
                <a:gd name="connsiteY68" fmla="*/ 865236 h 4437868"/>
                <a:gd name="connsiteX69" fmla="*/ 422657 w 5017802"/>
                <a:gd name="connsiteY69" fmla="*/ 828724 h 4437868"/>
                <a:gd name="connsiteX70" fmla="*/ 397257 w 5017802"/>
                <a:gd name="connsiteY70" fmla="*/ 869999 h 4437868"/>
                <a:gd name="connsiteX71" fmla="*/ 332170 w 5017802"/>
                <a:gd name="connsiteY71" fmla="*/ 812848 h 4437868"/>
                <a:gd name="connsiteX72" fmla="*/ 306771 w 5017802"/>
                <a:gd name="connsiteY72" fmla="*/ 881111 h 4437868"/>
                <a:gd name="connsiteX73" fmla="*/ 248033 w 5017802"/>
                <a:gd name="connsiteY73" fmla="*/ 873173 h 4437868"/>
                <a:gd name="connsiteX74" fmla="*/ 208345 w 5017802"/>
                <a:gd name="connsiteY74" fmla="*/ 787449 h 4437868"/>
                <a:gd name="connsiteX75" fmla="*/ 27371 w 5017802"/>
                <a:gd name="connsiteY75" fmla="*/ 917623 h 4437868"/>
                <a:gd name="connsiteX76" fmla="*/ 28959 w 5017802"/>
                <a:gd name="connsiteY76" fmla="*/ 970011 h 4437868"/>
                <a:gd name="connsiteX77" fmla="*/ 13084 w 5017802"/>
                <a:gd name="connsiteY77" fmla="*/ 996999 h 4437868"/>
                <a:gd name="connsiteX78" fmla="*/ 40071 w 5017802"/>
                <a:gd name="connsiteY78" fmla="*/ 1022399 h 4437868"/>
                <a:gd name="connsiteX79" fmla="*/ 9909 w 5017802"/>
                <a:gd name="connsiteY79" fmla="*/ 1043037 h 4437868"/>
                <a:gd name="connsiteX80" fmla="*/ 170247 w 5017802"/>
                <a:gd name="connsiteY80" fmla="*/ 1135111 h 4437868"/>
                <a:gd name="connsiteX81" fmla="*/ 160723 w 5017802"/>
                <a:gd name="connsiteY81" fmla="*/ 1263698 h 4437868"/>
                <a:gd name="connsiteX82" fmla="*/ 217873 w 5017802"/>
                <a:gd name="connsiteY82" fmla="*/ 1289099 h 4437868"/>
                <a:gd name="connsiteX83" fmla="*/ 205174 w 5017802"/>
                <a:gd name="connsiteY83" fmla="*/ 1354186 h 4437868"/>
                <a:gd name="connsiteX84" fmla="*/ 270261 w 5017802"/>
                <a:gd name="connsiteY84" fmla="*/ 1362124 h 4437868"/>
                <a:gd name="connsiteX85" fmla="*/ 321736 w 5017802"/>
                <a:gd name="connsiteY85" fmla="*/ 1394776 h 4437868"/>
                <a:gd name="connsiteX86" fmla="*/ 230573 w 5017802"/>
                <a:gd name="connsiteY86" fmla="*/ 1622474 h 4437868"/>
                <a:gd name="connsiteX87" fmla="*/ 179773 w 5017802"/>
                <a:gd name="connsiteY87" fmla="*/ 1687561 h 4437868"/>
                <a:gd name="connsiteX88" fmla="*/ 175010 w 5017802"/>
                <a:gd name="connsiteY88" fmla="*/ 1743123 h 4437868"/>
                <a:gd name="connsiteX89" fmla="*/ 141673 w 5017802"/>
                <a:gd name="connsiteY89" fmla="*/ 1738361 h 4437868"/>
                <a:gd name="connsiteX90" fmla="*/ 143261 w 5017802"/>
                <a:gd name="connsiteY90" fmla="*/ 1798686 h 4437868"/>
                <a:gd name="connsiteX91" fmla="*/ 65473 w 5017802"/>
                <a:gd name="connsiteY91" fmla="*/ 1636761 h 4437868"/>
                <a:gd name="connsiteX92" fmla="*/ 16260 w 5017802"/>
                <a:gd name="connsiteY92" fmla="*/ 1633586 h 4437868"/>
                <a:gd name="connsiteX93" fmla="*/ 41661 w 5017802"/>
                <a:gd name="connsiteY93" fmla="*/ 1670099 h 4437868"/>
                <a:gd name="connsiteX94" fmla="*/ 385 w 5017802"/>
                <a:gd name="connsiteY94" fmla="*/ 1690737 h 4437868"/>
                <a:gd name="connsiteX95" fmla="*/ 59122 w 5017802"/>
                <a:gd name="connsiteY95" fmla="*/ 1873298 h 4437868"/>
                <a:gd name="connsiteX96" fmla="*/ 343507 w 5017802"/>
                <a:gd name="connsiteY96" fmla="*/ 1923414 h 4437868"/>
                <a:gd name="connsiteX97" fmla="*/ 200410 w 5017802"/>
                <a:gd name="connsiteY97" fmla="*/ 2119361 h 4437868"/>
                <a:gd name="connsiteX98" fmla="*/ 213560 w 5017802"/>
                <a:gd name="connsiteY98" fmla="*/ 2239100 h 4437868"/>
                <a:gd name="connsiteX99" fmla="*/ 148023 w 5017802"/>
                <a:gd name="connsiteY99" fmla="*/ 2270174 h 4437868"/>
                <a:gd name="connsiteX100" fmla="*/ 105160 w 5017802"/>
                <a:gd name="connsiteY100" fmla="*/ 2414637 h 4437868"/>
                <a:gd name="connsiteX101" fmla="*/ 201087 w 5017802"/>
                <a:gd name="connsiteY101" fmla="*/ 2428239 h 4437868"/>
                <a:gd name="connsiteX102" fmla="*/ 419708 w 5017802"/>
                <a:gd name="connsiteY102" fmla="*/ 2593339 h 4437868"/>
                <a:gd name="connsiteX103" fmla="*/ 436944 w 5017802"/>
                <a:gd name="connsiteY103" fmla="*/ 2823753 h 4437868"/>
                <a:gd name="connsiteX104" fmla="*/ 490464 w 5017802"/>
                <a:gd name="connsiteY104" fmla="*/ 2877956 h 4437868"/>
                <a:gd name="connsiteX105" fmla="*/ 542173 w 5017802"/>
                <a:gd name="connsiteY105" fmla="*/ 2882264 h 4437868"/>
                <a:gd name="connsiteX106" fmla="*/ 544894 w 5017802"/>
                <a:gd name="connsiteY106" fmla="*/ 2813095 h 4437868"/>
                <a:gd name="connsiteX107" fmla="*/ 678248 w 5017802"/>
                <a:gd name="connsiteY107" fmla="*/ 2882949 h 4437868"/>
                <a:gd name="connsiteX108" fmla="*/ 669852 w 5017802"/>
                <a:gd name="connsiteY108" fmla="*/ 2955970 h 4437868"/>
                <a:gd name="connsiteX109" fmla="*/ 758073 w 5017802"/>
                <a:gd name="connsiteY109" fmla="*/ 3058024 h 4437868"/>
                <a:gd name="connsiteX110" fmla="*/ 741970 w 5017802"/>
                <a:gd name="connsiteY110" fmla="*/ 3145336 h 4437868"/>
                <a:gd name="connsiteX111" fmla="*/ 774855 w 5017802"/>
                <a:gd name="connsiteY111" fmla="*/ 3257368 h 4437868"/>
                <a:gd name="connsiteX112" fmla="*/ 831551 w 5017802"/>
                <a:gd name="connsiteY112" fmla="*/ 3291839 h 4437868"/>
                <a:gd name="connsiteX113" fmla="*/ 794812 w 5017802"/>
                <a:gd name="connsiteY113" fmla="*/ 3345361 h 4437868"/>
                <a:gd name="connsiteX114" fmla="*/ 1094623 w 5017802"/>
                <a:gd name="connsiteY114" fmla="*/ 3453311 h 4437868"/>
                <a:gd name="connsiteX115" fmla="*/ 1144742 w 5017802"/>
                <a:gd name="connsiteY115" fmla="*/ 3605257 h 4437868"/>
                <a:gd name="connsiteX116" fmla="*/ 1187604 w 5017802"/>
                <a:gd name="connsiteY116" fmla="*/ 3626121 h 4437868"/>
                <a:gd name="connsiteX117" fmla="*/ 1210283 w 5017802"/>
                <a:gd name="connsiteY117" fmla="*/ 3658099 h 4437868"/>
                <a:gd name="connsiteX118" fmla="*/ 1297142 w 5017802"/>
                <a:gd name="connsiteY118" fmla="*/ 3683952 h 4437868"/>
                <a:gd name="connsiteX119" fmla="*/ 1357693 w 5017802"/>
                <a:gd name="connsiteY119" fmla="*/ 3632471 h 4437868"/>
                <a:gd name="connsiteX120" fmla="*/ 1341138 w 5017802"/>
                <a:gd name="connsiteY120" fmla="*/ 3663768 h 4437868"/>
                <a:gd name="connsiteX121" fmla="*/ 1361095 w 5017802"/>
                <a:gd name="connsiteY121" fmla="*/ 3689621 h 4437868"/>
                <a:gd name="connsiteX122" fmla="*/ 1387402 w 5017802"/>
                <a:gd name="connsiteY122" fmla="*/ 3742236 h 4437868"/>
                <a:gd name="connsiteX123" fmla="*/ 1358374 w 5017802"/>
                <a:gd name="connsiteY123" fmla="*/ 3755843 h 4437868"/>
                <a:gd name="connsiteX124" fmla="*/ 1358827 w 5017802"/>
                <a:gd name="connsiteY124" fmla="*/ 3799386 h 4437868"/>
                <a:gd name="connsiteX125" fmla="*/ 1322769 w 5017802"/>
                <a:gd name="connsiteY125" fmla="*/ 3900986 h 4437868"/>
                <a:gd name="connsiteX126" fmla="*/ 1264485 w 5017802"/>
                <a:gd name="connsiteY126" fmla="*/ 3906882 h 4437868"/>
                <a:gd name="connsiteX127" fmla="*/ 1236590 w 5017802"/>
                <a:gd name="connsiteY127" fmla="*/ 3937725 h 4437868"/>
                <a:gd name="connsiteX128" fmla="*/ 1160843 w 5017802"/>
                <a:gd name="connsiteY128" fmla="*/ 3954733 h 4437868"/>
                <a:gd name="connsiteX129" fmla="*/ 1214592 w 5017802"/>
                <a:gd name="connsiteY129" fmla="*/ 4003039 h 4437868"/>
                <a:gd name="connsiteX130" fmla="*/ 1226157 w 5017802"/>
                <a:gd name="connsiteY130" fmla="*/ 4039099 h 4437868"/>
                <a:gd name="connsiteX131" fmla="*/ 1154267 w 5017802"/>
                <a:gd name="connsiteY131" fmla="*/ 4107588 h 4437868"/>
                <a:gd name="connsiteX132" fmla="*/ 1111177 w 5017802"/>
                <a:gd name="connsiteY132" fmla="*/ 4113031 h 4437868"/>
                <a:gd name="connsiteX133" fmla="*/ 1112311 w 5017802"/>
                <a:gd name="connsiteY133" fmla="*/ 4170407 h 4437868"/>
                <a:gd name="connsiteX134" fmla="*/ 1142247 w 5017802"/>
                <a:gd name="connsiteY134" fmla="*/ 4191725 h 4437868"/>
                <a:gd name="connsiteX135" fmla="*/ 1122748 w 5017802"/>
                <a:gd name="connsiteY135" fmla="*/ 4230736 h 4437868"/>
                <a:gd name="connsiteX136" fmla="*/ 1067186 w 5017802"/>
                <a:gd name="connsiteY136" fmla="*/ 4224386 h 4437868"/>
                <a:gd name="connsiteX137" fmla="*/ 1124335 w 5017802"/>
                <a:gd name="connsiteY137" fmla="*/ 4270425 h 4437868"/>
                <a:gd name="connsiteX138" fmla="*/ 1162435 w 5017802"/>
                <a:gd name="connsiteY138" fmla="*/ 4376786 h 4437868"/>
                <a:gd name="connsiteX139" fmla="*/ 1271972 w 5017802"/>
                <a:gd name="connsiteY139" fmla="*/ 4435524 h 4437868"/>
                <a:gd name="connsiteX140" fmla="*/ 1444325 w 5017802"/>
                <a:gd name="connsiteY140" fmla="*/ 4364309 h 4437868"/>
                <a:gd name="connsiteX141" fmla="*/ 1791081 w 5017802"/>
                <a:gd name="connsiteY141" fmla="*/ 4263389 h 4437868"/>
                <a:gd name="connsiteX142" fmla="*/ 2188636 w 5017802"/>
                <a:gd name="connsiteY142" fmla="*/ 4250462 h 4437868"/>
                <a:gd name="connsiteX143" fmla="*/ 2296586 w 5017802"/>
                <a:gd name="connsiteY143" fmla="*/ 4245474 h 4437868"/>
                <a:gd name="connsiteX144" fmla="*/ 2394785 w 5017802"/>
                <a:gd name="connsiteY144" fmla="*/ 4215990 h 4437868"/>
                <a:gd name="connsiteX145" fmla="*/ 2406350 w 5017802"/>
                <a:gd name="connsiteY145" fmla="*/ 4125277 h 4437868"/>
                <a:gd name="connsiteX146" fmla="*/ 2494570 w 5017802"/>
                <a:gd name="connsiteY146" fmla="*/ 3900532 h 4437868"/>
                <a:gd name="connsiteX147" fmla="*/ 2593449 w 5017802"/>
                <a:gd name="connsiteY147" fmla="*/ 3917768 h 4437868"/>
                <a:gd name="connsiteX148" fmla="*/ 2719088 w 5017802"/>
                <a:gd name="connsiteY148" fmla="*/ 3918221 h 4437868"/>
                <a:gd name="connsiteX149" fmla="*/ 2914124 w 5017802"/>
                <a:gd name="connsiteY149" fmla="*/ 3764007 h 4437868"/>
                <a:gd name="connsiteX150" fmla="*/ 3195112 w 5017802"/>
                <a:gd name="connsiteY150" fmla="*/ 3993968 h 4437868"/>
                <a:gd name="connsiteX151" fmla="*/ 3265414 w 5017802"/>
                <a:gd name="connsiteY151" fmla="*/ 4067674 h 4437868"/>
                <a:gd name="connsiteX152" fmla="*/ 3439813 w 5017802"/>
                <a:gd name="connsiteY152" fmla="*/ 4130265 h 4437868"/>
                <a:gd name="connsiteX153" fmla="*/ 3526217 w 5017802"/>
                <a:gd name="connsiteY153" fmla="*/ 4316455 h 4437868"/>
                <a:gd name="connsiteX154" fmla="*/ 3586542 w 5017802"/>
                <a:gd name="connsiteY154" fmla="*/ 4375193 h 4437868"/>
                <a:gd name="connsiteX155" fmla="*/ 3597654 w 5017802"/>
                <a:gd name="connsiteY155" fmla="*/ 4345030 h 4437868"/>
                <a:gd name="connsiteX156" fmla="*/ 3643692 w 5017802"/>
                <a:gd name="connsiteY156" fmla="*/ 4318042 h 4437868"/>
                <a:gd name="connsiteX157" fmla="*/ 3694492 w 5017802"/>
                <a:gd name="connsiteY157" fmla="*/ 4391068 h 4437868"/>
                <a:gd name="connsiteX158" fmla="*/ 3743705 w 5017802"/>
                <a:gd name="connsiteY158" fmla="*/ 4394243 h 4437868"/>
                <a:gd name="connsiteX159" fmla="*/ 3699254 w 5017802"/>
                <a:gd name="connsiteY159" fmla="*/ 4300581 h 4437868"/>
                <a:gd name="connsiteX160" fmla="*/ 3656392 w 5017802"/>
                <a:gd name="connsiteY160" fmla="*/ 4232318 h 4437868"/>
                <a:gd name="connsiteX161" fmla="*/ 3699255 w 5017802"/>
                <a:gd name="connsiteY161" fmla="*/ 4216442 h 4437868"/>
                <a:gd name="connsiteX162" fmla="*/ 3680204 w 5017802"/>
                <a:gd name="connsiteY162" fmla="*/ 4175168 h 4437868"/>
                <a:gd name="connsiteX163" fmla="*/ 3732592 w 5017802"/>
                <a:gd name="connsiteY163" fmla="*/ 4184693 h 4437868"/>
                <a:gd name="connsiteX164" fmla="*/ 3711955 w 5017802"/>
                <a:gd name="connsiteY164" fmla="*/ 4151355 h 4437868"/>
                <a:gd name="connsiteX165" fmla="*/ 3733274 w 5017802"/>
                <a:gd name="connsiteY165" fmla="*/ 4134801 h 4437868"/>
                <a:gd name="connsiteX166" fmla="*/ 3854377 w 5017802"/>
                <a:gd name="connsiteY166" fmla="*/ 4220074 h 4437868"/>
                <a:gd name="connsiteX167" fmla="*/ 3889754 w 5017802"/>
                <a:gd name="connsiteY167" fmla="*/ 4206917 h 4437868"/>
                <a:gd name="connsiteX168" fmla="*/ 3942141 w 5017802"/>
                <a:gd name="connsiteY168" fmla="*/ 4272006 h 4437868"/>
                <a:gd name="connsiteX169" fmla="*/ 3962779 w 5017802"/>
                <a:gd name="connsiteY169" fmla="*/ 4330743 h 4437868"/>
                <a:gd name="connsiteX170" fmla="*/ 4070729 w 5017802"/>
                <a:gd name="connsiteY170" fmla="*/ 4349792 h 4437868"/>
                <a:gd name="connsiteX171" fmla="*/ 4010405 w 5017802"/>
                <a:gd name="connsiteY171" fmla="*/ 4283117 h 4437868"/>
                <a:gd name="connsiteX172" fmla="*/ 4007229 w 5017802"/>
                <a:gd name="connsiteY172" fmla="*/ 4214855 h 4437868"/>
                <a:gd name="connsiteX173" fmla="*/ 4061204 w 5017802"/>
                <a:gd name="connsiteY173" fmla="*/ 4270418 h 4437868"/>
                <a:gd name="connsiteX174" fmla="*/ 4110417 w 5017802"/>
                <a:gd name="connsiteY174" fmla="*/ 4275180 h 4437868"/>
                <a:gd name="connsiteX175" fmla="*/ 4104067 w 5017802"/>
                <a:gd name="connsiteY175" fmla="*/ 4225968 h 4437868"/>
                <a:gd name="connsiteX176" fmla="*/ 4164392 w 5017802"/>
                <a:gd name="connsiteY176" fmla="*/ 4230730 h 4437868"/>
                <a:gd name="connsiteX177" fmla="*/ 4226304 w 5017802"/>
                <a:gd name="connsiteY177" fmla="*/ 4273592 h 4437868"/>
                <a:gd name="connsiteX178" fmla="*/ 4258054 w 5017802"/>
                <a:gd name="connsiteY178" fmla="*/ 4260893 h 4437868"/>
                <a:gd name="connsiteX179" fmla="*/ 4251705 w 5017802"/>
                <a:gd name="connsiteY179" fmla="*/ 4225968 h 4437868"/>
                <a:gd name="connsiteX180" fmla="*/ 4292980 w 5017802"/>
                <a:gd name="connsiteY180" fmla="*/ 4202156 h 4437868"/>
                <a:gd name="connsiteX181" fmla="*/ 4377117 w 5017802"/>
                <a:gd name="connsiteY181" fmla="*/ 4259306 h 4437868"/>
                <a:gd name="connsiteX182" fmla="*/ 4394580 w 5017802"/>
                <a:gd name="connsiteY182" fmla="*/ 4157708 h 4437868"/>
                <a:gd name="connsiteX183" fmla="*/ 4369180 w 5017802"/>
                <a:gd name="connsiteY183" fmla="*/ 4135482 h 4437868"/>
                <a:gd name="connsiteX184" fmla="*/ 4296154 w 5017802"/>
                <a:gd name="connsiteY184" fmla="*/ 4092619 h 4437868"/>
                <a:gd name="connsiteX185" fmla="*/ 4318379 w 5017802"/>
                <a:gd name="connsiteY185" fmla="*/ 4067220 h 4437868"/>
                <a:gd name="connsiteX186" fmla="*/ 4339017 w 5017802"/>
                <a:gd name="connsiteY186" fmla="*/ 4044994 h 4437868"/>
                <a:gd name="connsiteX187" fmla="*/ 4392992 w 5017802"/>
                <a:gd name="connsiteY187" fmla="*/ 4076745 h 4437868"/>
                <a:gd name="connsiteX188" fmla="*/ 4399342 w 5017802"/>
                <a:gd name="connsiteY188" fmla="*/ 4032295 h 4437868"/>
                <a:gd name="connsiteX189" fmla="*/ 4343779 w 5017802"/>
                <a:gd name="connsiteY189" fmla="*/ 4008482 h 4437868"/>
                <a:gd name="connsiteX190" fmla="*/ 4342192 w 5017802"/>
                <a:gd name="connsiteY190" fmla="*/ 3998958 h 4437868"/>
                <a:gd name="connsiteX191" fmla="*/ 4329491 w 5017802"/>
                <a:gd name="connsiteY191" fmla="*/ 3960859 h 4437868"/>
                <a:gd name="connsiteX192" fmla="*/ 4335841 w 5017802"/>
                <a:gd name="connsiteY192" fmla="*/ 3913233 h 4437868"/>
                <a:gd name="connsiteX193" fmla="*/ 4346954 w 5017802"/>
                <a:gd name="connsiteY193" fmla="*/ 3857670 h 4437868"/>
                <a:gd name="connsiteX194" fmla="*/ 4308854 w 5017802"/>
                <a:gd name="connsiteY194" fmla="*/ 3827508 h 4437868"/>
                <a:gd name="connsiteX195" fmla="*/ 4342191 w 5017802"/>
                <a:gd name="connsiteY195" fmla="*/ 3817983 h 4437868"/>
                <a:gd name="connsiteX196" fmla="*/ 4319966 w 5017802"/>
                <a:gd name="connsiteY196" fmla="*/ 3781470 h 4437868"/>
                <a:gd name="connsiteX197" fmla="*/ 4358067 w 5017802"/>
                <a:gd name="connsiteY197" fmla="*/ 3776709 h 4437868"/>
                <a:gd name="connsiteX198" fmla="*/ 4364416 w 5017802"/>
                <a:gd name="connsiteY198" fmla="*/ 3743370 h 4437868"/>
                <a:gd name="connsiteX199" fmla="*/ 4426330 w 5017802"/>
                <a:gd name="connsiteY199" fmla="*/ 3752897 h 4437868"/>
                <a:gd name="connsiteX200" fmla="*/ 4459443 w 5017802"/>
                <a:gd name="connsiteY200" fmla="*/ 3768089 h 4437868"/>
                <a:gd name="connsiteX201" fmla="*/ 4425650 w 5017802"/>
                <a:gd name="connsiteY201" fmla="*/ 3809137 h 4437868"/>
                <a:gd name="connsiteX202" fmla="*/ 4464658 w 5017802"/>
                <a:gd name="connsiteY202" fmla="*/ 3916633 h 4437868"/>
                <a:gd name="connsiteX203" fmla="*/ 4517045 w 5017802"/>
                <a:gd name="connsiteY203" fmla="*/ 3947931 h 4437868"/>
                <a:gd name="connsiteX204" fmla="*/ 4568979 w 5017802"/>
                <a:gd name="connsiteY204" fmla="*/ 3905749 h 4437868"/>
                <a:gd name="connsiteX205" fmla="*/ 4654704 w 5017802"/>
                <a:gd name="connsiteY205" fmla="*/ 3857216 h 4437868"/>
                <a:gd name="connsiteX206" fmla="*/ 4637468 w 5017802"/>
                <a:gd name="connsiteY206" fmla="*/ 3768315 h 4437868"/>
                <a:gd name="connsiteX207" fmla="*/ 4714802 w 5017802"/>
                <a:gd name="connsiteY207" fmla="*/ 3635646 h 4437868"/>
                <a:gd name="connsiteX208" fmla="*/ 5007356 w 5017802"/>
                <a:gd name="connsiteY208" fmla="*/ 3302498 h 4437868"/>
                <a:gd name="connsiteX209" fmla="*/ 4925939 w 5017802"/>
                <a:gd name="connsiteY209" fmla="*/ 3293426 h 4437868"/>
                <a:gd name="connsiteX210" fmla="*/ 4930476 w 5017802"/>
                <a:gd name="connsiteY210" fmla="*/ 3201578 h 4437868"/>
                <a:gd name="connsiteX211" fmla="*/ 4881489 w 5017802"/>
                <a:gd name="connsiteY211" fmla="*/ 3176406 h 4437868"/>
                <a:gd name="connsiteX212" fmla="*/ 4797352 w 5017802"/>
                <a:gd name="connsiteY212" fmla="*/ 3207928 h 4437868"/>
                <a:gd name="connsiteX213" fmla="*/ 4760613 w 5017802"/>
                <a:gd name="connsiteY213" fmla="*/ 3171643 h 4437868"/>
                <a:gd name="connsiteX214" fmla="*/ 4805290 w 5017802"/>
                <a:gd name="connsiteY214" fmla="*/ 3148738 h 4437868"/>
                <a:gd name="connsiteX215" fmla="*/ 4676023 w 5017802"/>
                <a:gd name="connsiteY215" fmla="*/ 2935559 h 4437868"/>
                <a:gd name="connsiteX216" fmla="*/ 4690989 w 5017802"/>
                <a:gd name="connsiteY216" fmla="*/ 2905396 h 4437868"/>
                <a:gd name="connsiteX217" fmla="*/ 4667404 w 5017802"/>
                <a:gd name="connsiteY217" fmla="*/ 2789736 h 4437868"/>
                <a:gd name="connsiteX218" fmla="*/ 4508655 w 5017802"/>
                <a:gd name="connsiteY218" fmla="*/ 2778850 h 4437868"/>
                <a:gd name="connsiteX219" fmla="*/ 4475317 w 5017802"/>
                <a:gd name="connsiteY219" fmla="*/ 2827608 h 4437868"/>
                <a:gd name="connsiteX220" fmla="*/ 4386417 w 5017802"/>
                <a:gd name="connsiteY220" fmla="*/ 2842124 h 4437868"/>
                <a:gd name="connsiteX221" fmla="*/ 4392767 w 5017802"/>
                <a:gd name="connsiteY221" fmla="*/ 2820125 h 4437868"/>
                <a:gd name="connsiteX222" fmla="*/ 4339245 w 5017802"/>
                <a:gd name="connsiteY222" fmla="*/ 2804024 h 4437868"/>
                <a:gd name="connsiteX223" fmla="*/ 4314526 w 5017802"/>
                <a:gd name="connsiteY223" fmla="*/ 2638923 h 4437868"/>
                <a:gd name="connsiteX224" fmla="*/ 4034219 w 5017802"/>
                <a:gd name="connsiteY224" fmla="*/ 2572248 h 4437868"/>
                <a:gd name="connsiteX225" fmla="*/ 3897920 w 5017802"/>
                <a:gd name="connsiteY225" fmla="*/ 2615564 h 4437868"/>
                <a:gd name="connsiteX226" fmla="*/ 3765931 w 5017802"/>
                <a:gd name="connsiteY226" fmla="*/ 2608080 h 4437868"/>
                <a:gd name="connsiteX227" fmla="*/ 3633488 w 5017802"/>
                <a:gd name="connsiteY227" fmla="*/ 2497182 h 4437868"/>
                <a:gd name="connsiteX228" fmla="*/ 3420310 w 5017802"/>
                <a:gd name="connsiteY228" fmla="*/ 2193969 h 4437868"/>
                <a:gd name="connsiteX229" fmla="*/ 3021848 w 5017802"/>
                <a:gd name="connsiteY229" fmla="*/ 2054496 h 4437868"/>
                <a:gd name="connsiteX230" fmla="*/ 2785310 w 5017802"/>
                <a:gd name="connsiteY230" fmla="*/ 1741532 h 4437868"/>
                <a:gd name="connsiteX231" fmla="*/ 2819101 w 5017802"/>
                <a:gd name="connsiteY231" fmla="*/ 1716586 h 4437868"/>
                <a:gd name="connsiteX232" fmla="*/ 2878745 w 5017802"/>
                <a:gd name="connsiteY232" fmla="*/ 1799589 h 4437868"/>
                <a:gd name="connsiteX233" fmla="*/ 2898929 w 5017802"/>
                <a:gd name="connsiteY233" fmla="*/ 1782126 h 4437868"/>
                <a:gd name="connsiteX234" fmla="*/ 2942019 w 5017802"/>
                <a:gd name="connsiteY234" fmla="*/ 1812970 h 4437868"/>
                <a:gd name="connsiteX235" fmla="*/ 3030692 w 5017802"/>
                <a:gd name="connsiteY235" fmla="*/ 1759221 h 4437868"/>
                <a:gd name="connsiteX236" fmla="*/ 3046794 w 5017802"/>
                <a:gd name="connsiteY236" fmla="*/ 1738811 h 4437868"/>
                <a:gd name="connsiteX237" fmla="*/ 3105077 w 5017802"/>
                <a:gd name="connsiteY237" fmla="*/ 1739037 h 4437868"/>
                <a:gd name="connsiteX238" fmla="*/ 3121180 w 5017802"/>
                <a:gd name="connsiteY238" fmla="*/ 1705927 h 4437868"/>
                <a:gd name="connsiteX239" fmla="*/ 3102356 w 5017802"/>
                <a:gd name="connsiteY239" fmla="*/ 1680300 h 4437868"/>
                <a:gd name="connsiteX240" fmla="*/ 3035228 w 5017802"/>
                <a:gd name="connsiteY240" fmla="*/ 1700257 h 4437868"/>
                <a:gd name="connsiteX241" fmla="*/ 3013456 w 5017802"/>
                <a:gd name="connsiteY241" fmla="*/ 1646736 h 4437868"/>
                <a:gd name="connsiteX242" fmla="*/ 3034774 w 5017802"/>
                <a:gd name="connsiteY242" fmla="*/ 1617026 h 4437868"/>
                <a:gd name="connsiteX243" fmla="*/ 2978304 w 5017802"/>
                <a:gd name="connsiteY243" fmla="*/ 1513612 h 4437868"/>
                <a:gd name="connsiteX244" fmla="*/ 2929773 w 5017802"/>
                <a:gd name="connsiteY244" fmla="*/ 1552393 h 4437868"/>
                <a:gd name="connsiteX245" fmla="*/ 2840418 w 5017802"/>
                <a:gd name="connsiteY245" fmla="*/ 1497737 h 4437868"/>
                <a:gd name="connsiteX246" fmla="*/ 2892352 w 5017802"/>
                <a:gd name="connsiteY246" fmla="*/ 1405208 h 4437868"/>
                <a:gd name="connsiteX247" fmla="*/ 2849490 w 5017802"/>
                <a:gd name="connsiteY247" fmla="*/ 1284105 h 4437868"/>
                <a:gd name="connsiteX248" fmla="*/ 2864231 w 5017802"/>
                <a:gd name="connsiteY248" fmla="*/ 1160053 h 4437868"/>
                <a:gd name="connsiteX249" fmla="*/ 2959481 w 5017802"/>
                <a:gd name="connsiteY249" fmla="*/ 1086348 h 4437868"/>
                <a:gd name="connsiteX250" fmla="*/ 3064710 w 5017802"/>
                <a:gd name="connsiteY250" fmla="*/ 1063896 h 4437868"/>
                <a:gd name="connsiteX251" fmla="*/ 3001663 w 5017802"/>
                <a:gd name="connsiteY251" fmla="*/ 974089 h 4437868"/>
                <a:gd name="connsiteX252" fmla="*/ 2984427 w 5017802"/>
                <a:gd name="connsiteY252" fmla="*/ 1018766 h 4437868"/>
                <a:gd name="connsiteX253" fmla="*/ 2941112 w 5017802"/>
                <a:gd name="connsiteY253" fmla="*/ 971595 h 4437868"/>
                <a:gd name="connsiteX254" fmla="*/ 2962430 w 5017802"/>
                <a:gd name="connsiteY254" fmla="*/ 886323 h 4437868"/>
                <a:gd name="connsiteX255" fmla="*/ 3035454 w 5017802"/>
                <a:gd name="connsiteY255" fmla="*/ 789032 h 4437868"/>
                <a:gd name="connsiteX256" fmla="*/ 3018445 w 5017802"/>
                <a:gd name="connsiteY256" fmla="*/ 682443 h 4437868"/>
                <a:gd name="connsiteX257" fmla="*/ 2847223 w 5017802"/>
                <a:gd name="connsiteY257" fmla="*/ 692194 h 4437868"/>
                <a:gd name="connsiteX258" fmla="*/ 2827945 w 5017802"/>
                <a:gd name="connsiteY258" fmla="*/ 734831 h 4437868"/>
                <a:gd name="connsiteX259" fmla="*/ 2795742 w 5017802"/>
                <a:gd name="connsiteY259" fmla="*/ 667248 h 4437868"/>
                <a:gd name="connsiteX260" fmla="*/ 2766032 w 5017802"/>
                <a:gd name="connsiteY260" fmla="*/ 707616 h 4437868"/>
                <a:gd name="connsiteX261" fmla="*/ 2580523 w 5017802"/>
                <a:gd name="connsiteY261" fmla="*/ 741180 h 4437868"/>
                <a:gd name="connsiteX0" fmla="*/ 2580523 w 5017802"/>
                <a:gd name="connsiteY0" fmla="*/ 741180 h 4437868"/>
                <a:gd name="connsiteX1" fmla="*/ 2254404 w 5017802"/>
                <a:gd name="connsiteY1" fmla="*/ 583337 h 4437868"/>
                <a:gd name="connsiteX2" fmla="*/ 2294316 w 5017802"/>
                <a:gd name="connsiteY2" fmla="*/ 433432 h 4437868"/>
                <a:gd name="connsiteX3" fmla="*/ 2240342 w 5017802"/>
                <a:gd name="connsiteY3" fmla="*/ 423907 h 4437868"/>
                <a:gd name="connsiteX4" fmla="*/ 2237167 w 5017802"/>
                <a:gd name="connsiteY4" fmla="*/ 395333 h 4437868"/>
                <a:gd name="connsiteX5" fmla="*/ 2281617 w 5017802"/>
                <a:gd name="connsiteY5" fmla="*/ 403270 h 4437868"/>
                <a:gd name="connsiteX6" fmla="*/ 2224467 w 5017802"/>
                <a:gd name="connsiteY6" fmla="*/ 315957 h 4437868"/>
                <a:gd name="connsiteX7" fmla="*/ 2235579 w 5017802"/>
                <a:gd name="connsiteY7" fmla="*/ 355645 h 4437868"/>
                <a:gd name="connsiteX8" fmla="*/ 2183191 w 5017802"/>
                <a:gd name="connsiteY8" fmla="*/ 320720 h 4437868"/>
                <a:gd name="connsiteX9" fmla="*/ 2203829 w 5017802"/>
                <a:gd name="connsiteY9" fmla="*/ 287383 h 4437868"/>
                <a:gd name="connsiteX10" fmla="*/ 2168904 w 5017802"/>
                <a:gd name="connsiteY10" fmla="*/ 225472 h 4437868"/>
                <a:gd name="connsiteX11" fmla="*/ 2202241 w 5017802"/>
                <a:gd name="connsiteY11" fmla="*/ 227061 h 4437868"/>
                <a:gd name="connsiteX12" fmla="*/ 2159379 w 5017802"/>
                <a:gd name="connsiteY12" fmla="*/ 133398 h 4437868"/>
                <a:gd name="connsiteX13" fmla="*/ 2133980 w 5017802"/>
                <a:gd name="connsiteY13" fmla="*/ 131810 h 4437868"/>
                <a:gd name="connsiteX14" fmla="*/ 2122867 w 5017802"/>
                <a:gd name="connsiteY14" fmla="*/ 84185 h 4437868"/>
                <a:gd name="connsiteX15" fmla="*/ 2154616 w 5017802"/>
                <a:gd name="connsiteY15" fmla="*/ 66723 h 4437868"/>
                <a:gd name="connsiteX16" fmla="*/ 2149854 w 5017802"/>
                <a:gd name="connsiteY16" fmla="*/ 23861 h 4437868"/>
                <a:gd name="connsiteX17" fmla="*/ 2091117 w 5017802"/>
                <a:gd name="connsiteY17" fmla="*/ 28624 h 4437868"/>
                <a:gd name="connsiteX18" fmla="*/ 1897442 w 5017802"/>
                <a:gd name="connsiteY18" fmla="*/ 127049 h 4437868"/>
                <a:gd name="connsiteX19" fmla="*/ 1862517 w 5017802"/>
                <a:gd name="connsiteY19" fmla="*/ 252462 h 4437868"/>
                <a:gd name="connsiteX20" fmla="*/ 1867279 w 5017802"/>
                <a:gd name="connsiteY20" fmla="*/ 288974 h 4437868"/>
                <a:gd name="connsiteX21" fmla="*/ 1838704 w 5017802"/>
                <a:gd name="connsiteY21" fmla="*/ 303261 h 4437868"/>
                <a:gd name="connsiteX22" fmla="*/ 1906966 w 5017802"/>
                <a:gd name="connsiteY22" fmla="*/ 482645 h 4437868"/>
                <a:gd name="connsiteX23" fmla="*/ 1819655 w 5017802"/>
                <a:gd name="connsiteY23" fmla="*/ 400099 h 4437868"/>
                <a:gd name="connsiteX24" fmla="*/ 1768854 w 5017802"/>
                <a:gd name="connsiteY24" fmla="*/ 366762 h 4437868"/>
                <a:gd name="connsiteX25" fmla="*/ 1740279 w 5017802"/>
                <a:gd name="connsiteY25" fmla="*/ 401687 h 4437868"/>
                <a:gd name="connsiteX26" fmla="*/ 1738692 w 5017802"/>
                <a:gd name="connsiteY26" fmla="*/ 515987 h 4437868"/>
                <a:gd name="connsiteX27" fmla="*/ 1752979 w 5017802"/>
                <a:gd name="connsiteY27" fmla="*/ 612820 h 4437868"/>
                <a:gd name="connsiteX28" fmla="*/ 1670429 w 5017802"/>
                <a:gd name="connsiteY28" fmla="*/ 620761 h 4437868"/>
                <a:gd name="connsiteX29" fmla="*/ 1694242 w 5017802"/>
                <a:gd name="connsiteY29" fmla="*/ 590598 h 4437868"/>
                <a:gd name="connsiteX30" fmla="*/ 1630742 w 5017802"/>
                <a:gd name="connsiteY30" fmla="*/ 547736 h 4437868"/>
                <a:gd name="connsiteX31" fmla="*/ 1589467 w 5017802"/>
                <a:gd name="connsiteY31" fmla="*/ 501699 h 4437868"/>
                <a:gd name="connsiteX32" fmla="*/ 1540254 w 5017802"/>
                <a:gd name="connsiteY32" fmla="*/ 512811 h 4437868"/>
                <a:gd name="connsiteX33" fmla="*/ 1568829 w 5017802"/>
                <a:gd name="connsiteY33" fmla="*/ 446136 h 4437868"/>
                <a:gd name="connsiteX34" fmla="*/ 1538666 w 5017802"/>
                <a:gd name="connsiteY34" fmla="*/ 481062 h 4437868"/>
                <a:gd name="connsiteX35" fmla="*/ 1505329 w 5017802"/>
                <a:gd name="connsiteY35" fmla="*/ 423911 h 4437868"/>
                <a:gd name="connsiteX36" fmla="*/ 1486279 w 5017802"/>
                <a:gd name="connsiteY36" fmla="*/ 417561 h 4437868"/>
                <a:gd name="connsiteX37" fmla="*/ 1484692 w 5017802"/>
                <a:gd name="connsiteY37" fmla="*/ 376287 h 4437868"/>
                <a:gd name="connsiteX38" fmla="*/ 1449767 w 5017802"/>
                <a:gd name="connsiteY38" fmla="*/ 273100 h 4437868"/>
                <a:gd name="connsiteX39" fmla="*/ 1410079 w 5017802"/>
                <a:gd name="connsiteY39" fmla="*/ 219123 h 4437868"/>
                <a:gd name="connsiteX40" fmla="*/ 1486280 w 5017802"/>
                <a:gd name="connsiteY40" fmla="*/ 282624 h 4437868"/>
                <a:gd name="connsiteX41" fmla="*/ 1545018 w 5017802"/>
                <a:gd name="connsiteY41" fmla="*/ 320723 h 4437868"/>
                <a:gd name="connsiteX42" fmla="*/ 1568829 w 5017802"/>
                <a:gd name="connsiteY42" fmla="*/ 281036 h 4437868"/>
                <a:gd name="connsiteX43" fmla="*/ 1587879 w 5017802"/>
                <a:gd name="connsiteY43" fmla="*/ 215949 h 4437868"/>
                <a:gd name="connsiteX44" fmla="*/ 1549779 w 5017802"/>
                <a:gd name="connsiteY44" fmla="*/ 185786 h 4437868"/>
                <a:gd name="connsiteX45" fmla="*/ 1576767 w 5017802"/>
                <a:gd name="connsiteY45" fmla="*/ 144511 h 4437868"/>
                <a:gd name="connsiteX46" fmla="*/ 1529142 w 5017802"/>
                <a:gd name="connsiteY46" fmla="*/ 50848 h 4437868"/>
                <a:gd name="connsiteX47" fmla="*/ 1511679 w 5017802"/>
                <a:gd name="connsiteY47" fmla="*/ 6399 h 4437868"/>
                <a:gd name="connsiteX48" fmla="*/ 1375154 w 5017802"/>
                <a:gd name="connsiteY48" fmla="*/ 120699 h 4437868"/>
                <a:gd name="connsiteX49" fmla="*/ 1313241 w 5017802"/>
                <a:gd name="connsiteY49" fmla="*/ 115936 h 4437868"/>
                <a:gd name="connsiteX50" fmla="*/ 1300542 w 5017802"/>
                <a:gd name="connsiteY50" fmla="*/ 57199 h 4437868"/>
                <a:gd name="connsiteX51" fmla="*/ 1214817 w 5017802"/>
                <a:gd name="connsiteY51" fmla="*/ 104824 h 4437868"/>
                <a:gd name="connsiteX52" fmla="*/ 1151317 w 5017802"/>
                <a:gd name="connsiteY52" fmla="*/ 139748 h 4437868"/>
                <a:gd name="connsiteX53" fmla="*/ 1056066 w 5017802"/>
                <a:gd name="connsiteY53" fmla="*/ 147686 h 4437868"/>
                <a:gd name="connsiteX54" fmla="*/ 1033842 w 5017802"/>
                <a:gd name="connsiteY54" fmla="*/ 177849 h 4437868"/>
                <a:gd name="connsiteX55" fmla="*/ 997329 w 5017802"/>
                <a:gd name="connsiteY55" fmla="*/ 201661 h 4437868"/>
                <a:gd name="connsiteX56" fmla="*/ 1032255 w 5017802"/>
                <a:gd name="connsiteY56" fmla="*/ 288974 h 4437868"/>
                <a:gd name="connsiteX57" fmla="*/ 899586 w 5017802"/>
                <a:gd name="connsiteY57" fmla="*/ 542516 h 4437868"/>
                <a:gd name="connsiteX58" fmla="*/ 845611 w 5017802"/>
                <a:gd name="connsiteY58" fmla="*/ 580843 h 4437868"/>
                <a:gd name="connsiteX59" fmla="*/ 917502 w 5017802"/>
                <a:gd name="connsiteY59" fmla="*/ 633231 h 4437868"/>
                <a:gd name="connsiteX60" fmla="*/ 880536 w 5017802"/>
                <a:gd name="connsiteY60" fmla="*/ 673825 h 4437868"/>
                <a:gd name="connsiteX61" fmla="*/ 897999 w 5017802"/>
                <a:gd name="connsiteY61" fmla="*/ 720316 h 4437868"/>
                <a:gd name="connsiteX62" fmla="*/ 829282 w 5017802"/>
                <a:gd name="connsiteY62" fmla="*/ 701719 h 4437868"/>
                <a:gd name="connsiteX63" fmla="*/ 774174 w 5017802"/>
                <a:gd name="connsiteY63" fmla="*/ 726665 h 4437868"/>
                <a:gd name="connsiteX64" fmla="*/ 707272 w 5017802"/>
                <a:gd name="connsiteY64" fmla="*/ 695143 h 4437868"/>
                <a:gd name="connsiteX65" fmla="*/ 708860 w 5017802"/>
                <a:gd name="connsiteY65" fmla="*/ 652734 h 4437868"/>
                <a:gd name="connsiteX66" fmla="*/ 597281 w 5017802"/>
                <a:gd name="connsiteY66" fmla="*/ 675412 h 4437868"/>
                <a:gd name="connsiteX67" fmla="*/ 587530 w 5017802"/>
                <a:gd name="connsiteY67" fmla="*/ 760457 h 4437868"/>
                <a:gd name="connsiteX68" fmla="*/ 508382 w 5017802"/>
                <a:gd name="connsiteY68" fmla="*/ 865236 h 4437868"/>
                <a:gd name="connsiteX69" fmla="*/ 422657 w 5017802"/>
                <a:gd name="connsiteY69" fmla="*/ 828724 h 4437868"/>
                <a:gd name="connsiteX70" fmla="*/ 397257 w 5017802"/>
                <a:gd name="connsiteY70" fmla="*/ 869999 h 4437868"/>
                <a:gd name="connsiteX71" fmla="*/ 332170 w 5017802"/>
                <a:gd name="connsiteY71" fmla="*/ 812848 h 4437868"/>
                <a:gd name="connsiteX72" fmla="*/ 306771 w 5017802"/>
                <a:gd name="connsiteY72" fmla="*/ 881111 h 4437868"/>
                <a:gd name="connsiteX73" fmla="*/ 248033 w 5017802"/>
                <a:gd name="connsiteY73" fmla="*/ 873173 h 4437868"/>
                <a:gd name="connsiteX74" fmla="*/ 208345 w 5017802"/>
                <a:gd name="connsiteY74" fmla="*/ 787449 h 4437868"/>
                <a:gd name="connsiteX75" fmla="*/ 27371 w 5017802"/>
                <a:gd name="connsiteY75" fmla="*/ 917623 h 4437868"/>
                <a:gd name="connsiteX76" fmla="*/ 28959 w 5017802"/>
                <a:gd name="connsiteY76" fmla="*/ 970011 h 4437868"/>
                <a:gd name="connsiteX77" fmla="*/ 13084 w 5017802"/>
                <a:gd name="connsiteY77" fmla="*/ 996999 h 4437868"/>
                <a:gd name="connsiteX78" fmla="*/ 40071 w 5017802"/>
                <a:gd name="connsiteY78" fmla="*/ 1022399 h 4437868"/>
                <a:gd name="connsiteX79" fmla="*/ 9909 w 5017802"/>
                <a:gd name="connsiteY79" fmla="*/ 1043037 h 4437868"/>
                <a:gd name="connsiteX80" fmla="*/ 170247 w 5017802"/>
                <a:gd name="connsiteY80" fmla="*/ 1135111 h 4437868"/>
                <a:gd name="connsiteX81" fmla="*/ 160723 w 5017802"/>
                <a:gd name="connsiteY81" fmla="*/ 1263698 h 4437868"/>
                <a:gd name="connsiteX82" fmla="*/ 217873 w 5017802"/>
                <a:gd name="connsiteY82" fmla="*/ 1289099 h 4437868"/>
                <a:gd name="connsiteX83" fmla="*/ 205174 w 5017802"/>
                <a:gd name="connsiteY83" fmla="*/ 1354186 h 4437868"/>
                <a:gd name="connsiteX84" fmla="*/ 270261 w 5017802"/>
                <a:gd name="connsiteY84" fmla="*/ 1362124 h 4437868"/>
                <a:gd name="connsiteX85" fmla="*/ 321736 w 5017802"/>
                <a:gd name="connsiteY85" fmla="*/ 1394776 h 4437868"/>
                <a:gd name="connsiteX86" fmla="*/ 230573 w 5017802"/>
                <a:gd name="connsiteY86" fmla="*/ 1622474 h 4437868"/>
                <a:gd name="connsiteX87" fmla="*/ 179773 w 5017802"/>
                <a:gd name="connsiteY87" fmla="*/ 1687561 h 4437868"/>
                <a:gd name="connsiteX88" fmla="*/ 175010 w 5017802"/>
                <a:gd name="connsiteY88" fmla="*/ 1743123 h 4437868"/>
                <a:gd name="connsiteX89" fmla="*/ 141673 w 5017802"/>
                <a:gd name="connsiteY89" fmla="*/ 1738361 h 4437868"/>
                <a:gd name="connsiteX90" fmla="*/ 143261 w 5017802"/>
                <a:gd name="connsiteY90" fmla="*/ 1798686 h 4437868"/>
                <a:gd name="connsiteX91" fmla="*/ 65473 w 5017802"/>
                <a:gd name="connsiteY91" fmla="*/ 1636761 h 4437868"/>
                <a:gd name="connsiteX92" fmla="*/ 16260 w 5017802"/>
                <a:gd name="connsiteY92" fmla="*/ 1633586 h 4437868"/>
                <a:gd name="connsiteX93" fmla="*/ 41661 w 5017802"/>
                <a:gd name="connsiteY93" fmla="*/ 1670099 h 4437868"/>
                <a:gd name="connsiteX94" fmla="*/ 385 w 5017802"/>
                <a:gd name="connsiteY94" fmla="*/ 1690737 h 4437868"/>
                <a:gd name="connsiteX95" fmla="*/ 59122 w 5017802"/>
                <a:gd name="connsiteY95" fmla="*/ 1873298 h 4437868"/>
                <a:gd name="connsiteX96" fmla="*/ 343507 w 5017802"/>
                <a:gd name="connsiteY96" fmla="*/ 1923414 h 4437868"/>
                <a:gd name="connsiteX97" fmla="*/ 200410 w 5017802"/>
                <a:gd name="connsiteY97" fmla="*/ 2119361 h 4437868"/>
                <a:gd name="connsiteX98" fmla="*/ 213560 w 5017802"/>
                <a:gd name="connsiteY98" fmla="*/ 2239100 h 4437868"/>
                <a:gd name="connsiteX99" fmla="*/ 148023 w 5017802"/>
                <a:gd name="connsiteY99" fmla="*/ 2270174 h 4437868"/>
                <a:gd name="connsiteX100" fmla="*/ 105160 w 5017802"/>
                <a:gd name="connsiteY100" fmla="*/ 2414637 h 4437868"/>
                <a:gd name="connsiteX101" fmla="*/ 201087 w 5017802"/>
                <a:gd name="connsiteY101" fmla="*/ 2428239 h 4437868"/>
                <a:gd name="connsiteX102" fmla="*/ 419708 w 5017802"/>
                <a:gd name="connsiteY102" fmla="*/ 2593339 h 4437868"/>
                <a:gd name="connsiteX103" fmla="*/ 436944 w 5017802"/>
                <a:gd name="connsiteY103" fmla="*/ 2823753 h 4437868"/>
                <a:gd name="connsiteX104" fmla="*/ 490464 w 5017802"/>
                <a:gd name="connsiteY104" fmla="*/ 2877956 h 4437868"/>
                <a:gd name="connsiteX105" fmla="*/ 542173 w 5017802"/>
                <a:gd name="connsiteY105" fmla="*/ 2882264 h 4437868"/>
                <a:gd name="connsiteX106" fmla="*/ 544894 w 5017802"/>
                <a:gd name="connsiteY106" fmla="*/ 2813095 h 4437868"/>
                <a:gd name="connsiteX107" fmla="*/ 678248 w 5017802"/>
                <a:gd name="connsiteY107" fmla="*/ 2882949 h 4437868"/>
                <a:gd name="connsiteX108" fmla="*/ 669852 w 5017802"/>
                <a:gd name="connsiteY108" fmla="*/ 2955970 h 4437868"/>
                <a:gd name="connsiteX109" fmla="*/ 758073 w 5017802"/>
                <a:gd name="connsiteY109" fmla="*/ 3058024 h 4437868"/>
                <a:gd name="connsiteX110" fmla="*/ 741970 w 5017802"/>
                <a:gd name="connsiteY110" fmla="*/ 3145336 h 4437868"/>
                <a:gd name="connsiteX111" fmla="*/ 774855 w 5017802"/>
                <a:gd name="connsiteY111" fmla="*/ 3257368 h 4437868"/>
                <a:gd name="connsiteX112" fmla="*/ 831551 w 5017802"/>
                <a:gd name="connsiteY112" fmla="*/ 3291839 h 4437868"/>
                <a:gd name="connsiteX113" fmla="*/ 794812 w 5017802"/>
                <a:gd name="connsiteY113" fmla="*/ 3345361 h 4437868"/>
                <a:gd name="connsiteX114" fmla="*/ 1094623 w 5017802"/>
                <a:gd name="connsiteY114" fmla="*/ 3453311 h 4437868"/>
                <a:gd name="connsiteX115" fmla="*/ 1144742 w 5017802"/>
                <a:gd name="connsiteY115" fmla="*/ 3605257 h 4437868"/>
                <a:gd name="connsiteX116" fmla="*/ 1187604 w 5017802"/>
                <a:gd name="connsiteY116" fmla="*/ 3626121 h 4437868"/>
                <a:gd name="connsiteX117" fmla="*/ 1210283 w 5017802"/>
                <a:gd name="connsiteY117" fmla="*/ 3658099 h 4437868"/>
                <a:gd name="connsiteX118" fmla="*/ 1297142 w 5017802"/>
                <a:gd name="connsiteY118" fmla="*/ 3683952 h 4437868"/>
                <a:gd name="connsiteX119" fmla="*/ 1357693 w 5017802"/>
                <a:gd name="connsiteY119" fmla="*/ 3632471 h 4437868"/>
                <a:gd name="connsiteX120" fmla="*/ 1341138 w 5017802"/>
                <a:gd name="connsiteY120" fmla="*/ 3663768 h 4437868"/>
                <a:gd name="connsiteX121" fmla="*/ 1361095 w 5017802"/>
                <a:gd name="connsiteY121" fmla="*/ 3689621 h 4437868"/>
                <a:gd name="connsiteX122" fmla="*/ 1387402 w 5017802"/>
                <a:gd name="connsiteY122" fmla="*/ 3742236 h 4437868"/>
                <a:gd name="connsiteX123" fmla="*/ 1358374 w 5017802"/>
                <a:gd name="connsiteY123" fmla="*/ 3755843 h 4437868"/>
                <a:gd name="connsiteX124" fmla="*/ 1358827 w 5017802"/>
                <a:gd name="connsiteY124" fmla="*/ 3799386 h 4437868"/>
                <a:gd name="connsiteX125" fmla="*/ 1322769 w 5017802"/>
                <a:gd name="connsiteY125" fmla="*/ 3900986 h 4437868"/>
                <a:gd name="connsiteX126" fmla="*/ 1264485 w 5017802"/>
                <a:gd name="connsiteY126" fmla="*/ 3906882 h 4437868"/>
                <a:gd name="connsiteX127" fmla="*/ 1236590 w 5017802"/>
                <a:gd name="connsiteY127" fmla="*/ 3937725 h 4437868"/>
                <a:gd name="connsiteX128" fmla="*/ 1160843 w 5017802"/>
                <a:gd name="connsiteY128" fmla="*/ 3954733 h 4437868"/>
                <a:gd name="connsiteX129" fmla="*/ 1214592 w 5017802"/>
                <a:gd name="connsiteY129" fmla="*/ 4003039 h 4437868"/>
                <a:gd name="connsiteX130" fmla="*/ 1226157 w 5017802"/>
                <a:gd name="connsiteY130" fmla="*/ 4039099 h 4437868"/>
                <a:gd name="connsiteX131" fmla="*/ 1154267 w 5017802"/>
                <a:gd name="connsiteY131" fmla="*/ 4107588 h 4437868"/>
                <a:gd name="connsiteX132" fmla="*/ 1111177 w 5017802"/>
                <a:gd name="connsiteY132" fmla="*/ 4113031 h 4437868"/>
                <a:gd name="connsiteX133" fmla="*/ 1112311 w 5017802"/>
                <a:gd name="connsiteY133" fmla="*/ 4170407 h 4437868"/>
                <a:gd name="connsiteX134" fmla="*/ 1142247 w 5017802"/>
                <a:gd name="connsiteY134" fmla="*/ 4191725 h 4437868"/>
                <a:gd name="connsiteX135" fmla="*/ 1122748 w 5017802"/>
                <a:gd name="connsiteY135" fmla="*/ 4230736 h 4437868"/>
                <a:gd name="connsiteX136" fmla="*/ 1067186 w 5017802"/>
                <a:gd name="connsiteY136" fmla="*/ 4224386 h 4437868"/>
                <a:gd name="connsiteX137" fmla="*/ 1124335 w 5017802"/>
                <a:gd name="connsiteY137" fmla="*/ 4270425 h 4437868"/>
                <a:gd name="connsiteX138" fmla="*/ 1162435 w 5017802"/>
                <a:gd name="connsiteY138" fmla="*/ 4376786 h 4437868"/>
                <a:gd name="connsiteX139" fmla="*/ 1271972 w 5017802"/>
                <a:gd name="connsiteY139" fmla="*/ 4435524 h 4437868"/>
                <a:gd name="connsiteX140" fmla="*/ 1444325 w 5017802"/>
                <a:gd name="connsiteY140" fmla="*/ 4364309 h 4437868"/>
                <a:gd name="connsiteX141" fmla="*/ 1791081 w 5017802"/>
                <a:gd name="connsiteY141" fmla="*/ 4263389 h 4437868"/>
                <a:gd name="connsiteX142" fmla="*/ 2188636 w 5017802"/>
                <a:gd name="connsiteY142" fmla="*/ 4250462 h 4437868"/>
                <a:gd name="connsiteX143" fmla="*/ 2296586 w 5017802"/>
                <a:gd name="connsiteY143" fmla="*/ 4245474 h 4437868"/>
                <a:gd name="connsiteX144" fmla="*/ 2394785 w 5017802"/>
                <a:gd name="connsiteY144" fmla="*/ 4215990 h 4437868"/>
                <a:gd name="connsiteX145" fmla="*/ 2406350 w 5017802"/>
                <a:gd name="connsiteY145" fmla="*/ 4125277 h 4437868"/>
                <a:gd name="connsiteX146" fmla="*/ 2494570 w 5017802"/>
                <a:gd name="connsiteY146" fmla="*/ 3900532 h 4437868"/>
                <a:gd name="connsiteX147" fmla="*/ 2593449 w 5017802"/>
                <a:gd name="connsiteY147" fmla="*/ 3917768 h 4437868"/>
                <a:gd name="connsiteX148" fmla="*/ 2719088 w 5017802"/>
                <a:gd name="connsiteY148" fmla="*/ 3918221 h 4437868"/>
                <a:gd name="connsiteX149" fmla="*/ 2914124 w 5017802"/>
                <a:gd name="connsiteY149" fmla="*/ 3764007 h 4437868"/>
                <a:gd name="connsiteX150" fmla="*/ 3195112 w 5017802"/>
                <a:gd name="connsiteY150" fmla="*/ 3993968 h 4437868"/>
                <a:gd name="connsiteX151" fmla="*/ 3265414 w 5017802"/>
                <a:gd name="connsiteY151" fmla="*/ 4067674 h 4437868"/>
                <a:gd name="connsiteX152" fmla="*/ 3439813 w 5017802"/>
                <a:gd name="connsiteY152" fmla="*/ 4130265 h 4437868"/>
                <a:gd name="connsiteX153" fmla="*/ 3526217 w 5017802"/>
                <a:gd name="connsiteY153" fmla="*/ 4316455 h 4437868"/>
                <a:gd name="connsiteX154" fmla="*/ 3586542 w 5017802"/>
                <a:gd name="connsiteY154" fmla="*/ 4375193 h 4437868"/>
                <a:gd name="connsiteX155" fmla="*/ 3597654 w 5017802"/>
                <a:gd name="connsiteY155" fmla="*/ 4345030 h 4437868"/>
                <a:gd name="connsiteX156" fmla="*/ 3643692 w 5017802"/>
                <a:gd name="connsiteY156" fmla="*/ 4318042 h 4437868"/>
                <a:gd name="connsiteX157" fmla="*/ 3694492 w 5017802"/>
                <a:gd name="connsiteY157" fmla="*/ 4391068 h 4437868"/>
                <a:gd name="connsiteX158" fmla="*/ 3743705 w 5017802"/>
                <a:gd name="connsiteY158" fmla="*/ 4394243 h 4437868"/>
                <a:gd name="connsiteX159" fmla="*/ 3699254 w 5017802"/>
                <a:gd name="connsiteY159" fmla="*/ 4300581 h 4437868"/>
                <a:gd name="connsiteX160" fmla="*/ 3656392 w 5017802"/>
                <a:gd name="connsiteY160" fmla="*/ 4232318 h 4437868"/>
                <a:gd name="connsiteX161" fmla="*/ 3699255 w 5017802"/>
                <a:gd name="connsiteY161" fmla="*/ 4216442 h 4437868"/>
                <a:gd name="connsiteX162" fmla="*/ 3680204 w 5017802"/>
                <a:gd name="connsiteY162" fmla="*/ 4175168 h 4437868"/>
                <a:gd name="connsiteX163" fmla="*/ 3732592 w 5017802"/>
                <a:gd name="connsiteY163" fmla="*/ 4184693 h 4437868"/>
                <a:gd name="connsiteX164" fmla="*/ 3711955 w 5017802"/>
                <a:gd name="connsiteY164" fmla="*/ 4151355 h 4437868"/>
                <a:gd name="connsiteX165" fmla="*/ 3733274 w 5017802"/>
                <a:gd name="connsiteY165" fmla="*/ 4134801 h 4437868"/>
                <a:gd name="connsiteX166" fmla="*/ 3854377 w 5017802"/>
                <a:gd name="connsiteY166" fmla="*/ 4220074 h 4437868"/>
                <a:gd name="connsiteX167" fmla="*/ 3889754 w 5017802"/>
                <a:gd name="connsiteY167" fmla="*/ 4206917 h 4437868"/>
                <a:gd name="connsiteX168" fmla="*/ 3942141 w 5017802"/>
                <a:gd name="connsiteY168" fmla="*/ 4272006 h 4437868"/>
                <a:gd name="connsiteX169" fmla="*/ 3962779 w 5017802"/>
                <a:gd name="connsiteY169" fmla="*/ 4330743 h 4437868"/>
                <a:gd name="connsiteX170" fmla="*/ 4070729 w 5017802"/>
                <a:gd name="connsiteY170" fmla="*/ 4349792 h 4437868"/>
                <a:gd name="connsiteX171" fmla="*/ 4010405 w 5017802"/>
                <a:gd name="connsiteY171" fmla="*/ 4283117 h 4437868"/>
                <a:gd name="connsiteX172" fmla="*/ 4007229 w 5017802"/>
                <a:gd name="connsiteY172" fmla="*/ 4214855 h 4437868"/>
                <a:gd name="connsiteX173" fmla="*/ 4061204 w 5017802"/>
                <a:gd name="connsiteY173" fmla="*/ 4270418 h 4437868"/>
                <a:gd name="connsiteX174" fmla="*/ 4110417 w 5017802"/>
                <a:gd name="connsiteY174" fmla="*/ 4275180 h 4437868"/>
                <a:gd name="connsiteX175" fmla="*/ 4104067 w 5017802"/>
                <a:gd name="connsiteY175" fmla="*/ 4225968 h 4437868"/>
                <a:gd name="connsiteX176" fmla="*/ 4164392 w 5017802"/>
                <a:gd name="connsiteY176" fmla="*/ 4230730 h 4437868"/>
                <a:gd name="connsiteX177" fmla="*/ 4226304 w 5017802"/>
                <a:gd name="connsiteY177" fmla="*/ 4273592 h 4437868"/>
                <a:gd name="connsiteX178" fmla="*/ 4258054 w 5017802"/>
                <a:gd name="connsiteY178" fmla="*/ 4260893 h 4437868"/>
                <a:gd name="connsiteX179" fmla="*/ 4251705 w 5017802"/>
                <a:gd name="connsiteY179" fmla="*/ 4225968 h 4437868"/>
                <a:gd name="connsiteX180" fmla="*/ 4292980 w 5017802"/>
                <a:gd name="connsiteY180" fmla="*/ 4202156 h 4437868"/>
                <a:gd name="connsiteX181" fmla="*/ 4377117 w 5017802"/>
                <a:gd name="connsiteY181" fmla="*/ 4259306 h 4437868"/>
                <a:gd name="connsiteX182" fmla="*/ 4394580 w 5017802"/>
                <a:gd name="connsiteY182" fmla="*/ 4157708 h 4437868"/>
                <a:gd name="connsiteX183" fmla="*/ 4369180 w 5017802"/>
                <a:gd name="connsiteY183" fmla="*/ 4135482 h 4437868"/>
                <a:gd name="connsiteX184" fmla="*/ 4296154 w 5017802"/>
                <a:gd name="connsiteY184" fmla="*/ 4092619 h 4437868"/>
                <a:gd name="connsiteX185" fmla="*/ 4318379 w 5017802"/>
                <a:gd name="connsiteY185" fmla="*/ 4067220 h 4437868"/>
                <a:gd name="connsiteX186" fmla="*/ 4339017 w 5017802"/>
                <a:gd name="connsiteY186" fmla="*/ 4044994 h 4437868"/>
                <a:gd name="connsiteX187" fmla="*/ 4392992 w 5017802"/>
                <a:gd name="connsiteY187" fmla="*/ 4076745 h 4437868"/>
                <a:gd name="connsiteX188" fmla="*/ 4399342 w 5017802"/>
                <a:gd name="connsiteY188" fmla="*/ 4032295 h 4437868"/>
                <a:gd name="connsiteX189" fmla="*/ 4343779 w 5017802"/>
                <a:gd name="connsiteY189" fmla="*/ 4008482 h 4437868"/>
                <a:gd name="connsiteX190" fmla="*/ 4342192 w 5017802"/>
                <a:gd name="connsiteY190" fmla="*/ 3998958 h 4437868"/>
                <a:gd name="connsiteX191" fmla="*/ 4329491 w 5017802"/>
                <a:gd name="connsiteY191" fmla="*/ 3960859 h 4437868"/>
                <a:gd name="connsiteX192" fmla="*/ 4335841 w 5017802"/>
                <a:gd name="connsiteY192" fmla="*/ 3913233 h 4437868"/>
                <a:gd name="connsiteX193" fmla="*/ 4346954 w 5017802"/>
                <a:gd name="connsiteY193" fmla="*/ 3857670 h 4437868"/>
                <a:gd name="connsiteX194" fmla="*/ 4308854 w 5017802"/>
                <a:gd name="connsiteY194" fmla="*/ 3827508 h 4437868"/>
                <a:gd name="connsiteX195" fmla="*/ 4342191 w 5017802"/>
                <a:gd name="connsiteY195" fmla="*/ 3817983 h 4437868"/>
                <a:gd name="connsiteX196" fmla="*/ 4319966 w 5017802"/>
                <a:gd name="connsiteY196" fmla="*/ 3781470 h 4437868"/>
                <a:gd name="connsiteX197" fmla="*/ 4358067 w 5017802"/>
                <a:gd name="connsiteY197" fmla="*/ 3776709 h 4437868"/>
                <a:gd name="connsiteX198" fmla="*/ 4364416 w 5017802"/>
                <a:gd name="connsiteY198" fmla="*/ 3743370 h 4437868"/>
                <a:gd name="connsiteX199" fmla="*/ 4426330 w 5017802"/>
                <a:gd name="connsiteY199" fmla="*/ 3752897 h 4437868"/>
                <a:gd name="connsiteX200" fmla="*/ 4459443 w 5017802"/>
                <a:gd name="connsiteY200" fmla="*/ 3768089 h 4437868"/>
                <a:gd name="connsiteX201" fmla="*/ 4425650 w 5017802"/>
                <a:gd name="connsiteY201" fmla="*/ 3809137 h 4437868"/>
                <a:gd name="connsiteX202" fmla="*/ 4464658 w 5017802"/>
                <a:gd name="connsiteY202" fmla="*/ 3916633 h 4437868"/>
                <a:gd name="connsiteX203" fmla="*/ 4517045 w 5017802"/>
                <a:gd name="connsiteY203" fmla="*/ 3947931 h 4437868"/>
                <a:gd name="connsiteX204" fmla="*/ 4568979 w 5017802"/>
                <a:gd name="connsiteY204" fmla="*/ 3905749 h 4437868"/>
                <a:gd name="connsiteX205" fmla="*/ 4654704 w 5017802"/>
                <a:gd name="connsiteY205" fmla="*/ 3857216 h 4437868"/>
                <a:gd name="connsiteX206" fmla="*/ 4637468 w 5017802"/>
                <a:gd name="connsiteY206" fmla="*/ 3768315 h 4437868"/>
                <a:gd name="connsiteX207" fmla="*/ 4714802 w 5017802"/>
                <a:gd name="connsiteY207" fmla="*/ 3635646 h 4437868"/>
                <a:gd name="connsiteX208" fmla="*/ 5007356 w 5017802"/>
                <a:gd name="connsiteY208" fmla="*/ 3302498 h 4437868"/>
                <a:gd name="connsiteX209" fmla="*/ 4925939 w 5017802"/>
                <a:gd name="connsiteY209" fmla="*/ 3293426 h 4437868"/>
                <a:gd name="connsiteX210" fmla="*/ 4930476 w 5017802"/>
                <a:gd name="connsiteY210" fmla="*/ 3201578 h 4437868"/>
                <a:gd name="connsiteX211" fmla="*/ 4881489 w 5017802"/>
                <a:gd name="connsiteY211" fmla="*/ 3176406 h 4437868"/>
                <a:gd name="connsiteX212" fmla="*/ 4797352 w 5017802"/>
                <a:gd name="connsiteY212" fmla="*/ 3207928 h 4437868"/>
                <a:gd name="connsiteX213" fmla="*/ 4760613 w 5017802"/>
                <a:gd name="connsiteY213" fmla="*/ 3171643 h 4437868"/>
                <a:gd name="connsiteX214" fmla="*/ 4805290 w 5017802"/>
                <a:gd name="connsiteY214" fmla="*/ 3148738 h 4437868"/>
                <a:gd name="connsiteX215" fmla="*/ 4676023 w 5017802"/>
                <a:gd name="connsiteY215" fmla="*/ 2935559 h 4437868"/>
                <a:gd name="connsiteX216" fmla="*/ 4690989 w 5017802"/>
                <a:gd name="connsiteY216" fmla="*/ 2905396 h 4437868"/>
                <a:gd name="connsiteX217" fmla="*/ 4667404 w 5017802"/>
                <a:gd name="connsiteY217" fmla="*/ 2789736 h 4437868"/>
                <a:gd name="connsiteX218" fmla="*/ 4508655 w 5017802"/>
                <a:gd name="connsiteY218" fmla="*/ 2778850 h 4437868"/>
                <a:gd name="connsiteX219" fmla="*/ 4475317 w 5017802"/>
                <a:gd name="connsiteY219" fmla="*/ 2827608 h 4437868"/>
                <a:gd name="connsiteX220" fmla="*/ 4386417 w 5017802"/>
                <a:gd name="connsiteY220" fmla="*/ 2842124 h 4437868"/>
                <a:gd name="connsiteX221" fmla="*/ 4392767 w 5017802"/>
                <a:gd name="connsiteY221" fmla="*/ 2820125 h 4437868"/>
                <a:gd name="connsiteX222" fmla="*/ 4339245 w 5017802"/>
                <a:gd name="connsiteY222" fmla="*/ 2804024 h 4437868"/>
                <a:gd name="connsiteX223" fmla="*/ 4314526 w 5017802"/>
                <a:gd name="connsiteY223" fmla="*/ 2638923 h 4437868"/>
                <a:gd name="connsiteX224" fmla="*/ 4034219 w 5017802"/>
                <a:gd name="connsiteY224" fmla="*/ 2572248 h 4437868"/>
                <a:gd name="connsiteX225" fmla="*/ 3897920 w 5017802"/>
                <a:gd name="connsiteY225" fmla="*/ 2615564 h 4437868"/>
                <a:gd name="connsiteX226" fmla="*/ 3765931 w 5017802"/>
                <a:gd name="connsiteY226" fmla="*/ 2608080 h 4437868"/>
                <a:gd name="connsiteX227" fmla="*/ 3633488 w 5017802"/>
                <a:gd name="connsiteY227" fmla="*/ 2497182 h 4437868"/>
                <a:gd name="connsiteX228" fmla="*/ 3420310 w 5017802"/>
                <a:gd name="connsiteY228" fmla="*/ 2193969 h 4437868"/>
                <a:gd name="connsiteX229" fmla="*/ 3021848 w 5017802"/>
                <a:gd name="connsiteY229" fmla="*/ 2054496 h 4437868"/>
                <a:gd name="connsiteX230" fmla="*/ 2785310 w 5017802"/>
                <a:gd name="connsiteY230" fmla="*/ 1741532 h 4437868"/>
                <a:gd name="connsiteX231" fmla="*/ 2819101 w 5017802"/>
                <a:gd name="connsiteY231" fmla="*/ 1716586 h 4437868"/>
                <a:gd name="connsiteX232" fmla="*/ 2878745 w 5017802"/>
                <a:gd name="connsiteY232" fmla="*/ 1799589 h 4437868"/>
                <a:gd name="connsiteX233" fmla="*/ 2898929 w 5017802"/>
                <a:gd name="connsiteY233" fmla="*/ 1782126 h 4437868"/>
                <a:gd name="connsiteX234" fmla="*/ 2942019 w 5017802"/>
                <a:gd name="connsiteY234" fmla="*/ 1812970 h 4437868"/>
                <a:gd name="connsiteX235" fmla="*/ 3030692 w 5017802"/>
                <a:gd name="connsiteY235" fmla="*/ 1759221 h 4437868"/>
                <a:gd name="connsiteX236" fmla="*/ 3046794 w 5017802"/>
                <a:gd name="connsiteY236" fmla="*/ 1738811 h 4437868"/>
                <a:gd name="connsiteX237" fmla="*/ 3105077 w 5017802"/>
                <a:gd name="connsiteY237" fmla="*/ 1739037 h 4437868"/>
                <a:gd name="connsiteX238" fmla="*/ 3121180 w 5017802"/>
                <a:gd name="connsiteY238" fmla="*/ 1705927 h 4437868"/>
                <a:gd name="connsiteX239" fmla="*/ 3102356 w 5017802"/>
                <a:gd name="connsiteY239" fmla="*/ 1680300 h 4437868"/>
                <a:gd name="connsiteX240" fmla="*/ 3035228 w 5017802"/>
                <a:gd name="connsiteY240" fmla="*/ 1700257 h 4437868"/>
                <a:gd name="connsiteX241" fmla="*/ 3013456 w 5017802"/>
                <a:gd name="connsiteY241" fmla="*/ 1646736 h 4437868"/>
                <a:gd name="connsiteX242" fmla="*/ 3034774 w 5017802"/>
                <a:gd name="connsiteY242" fmla="*/ 1617026 h 4437868"/>
                <a:gd name="connsiteX243" fmla="*/ 2978304 w 5017802"/>
                <a:gd name="connsiteY243" fmla="*/ 1513612 h 4437868"/>
                <a:gd name="connsiteX244" fmla="*/ 2929773 w 5017802"/>
                <a:gd name="connsiteY244" fmla="*/ 1552393 h 4437868"/>
                <a:gd name="connsiteX245" fmla="*/ 2840418 w 5017802"/>
                <a:gd name="connsiteY245" fmla="*/ 1497737 h 4437868"/>
                <a:gd name="connsiteX246" fmla="*/ 2892352 w 5017802"/>
                <a:gd name="connsiteY246" fmla="*/ 1405208 h 4437868"/>
                <a:gd name="connsiteX247" fmla="*/ 2849490 w 5017802"/>
                <a:gd name="connsiteY247" fmla="*/ 1284105 h 4437868"/>
                <a:gd name="connsiteX248" fmla="*/ 2864231 w 5017802"/>
                <a:gd name="connsiteY248" fmla="*/ 1160053 h 4437868"/>
                <a:gd name="connsiteX249" fmla="*/ 2959481 w 5017802"/>
                <a:gd name="connsiteY249" fmla="*/ 1086348 h 4437868"/>
                <a:gd name="connsiteX250" fmla="*/ 3064710 w 5017802"/>
                <a:gd name="connsiteY250" fmla="*/ 1063896 h 4437868"/>
                <a:gd name="connsiteX251" fmla="*/ 3001663 w 5017802"/>
                <a:gd name="connsiteY251" fmla="*/ 974089 h 4437868"/>
                <a:gd name="connsiteX252" fmla="*/ 2984427 w 5017802"/>
                <a:gd name="connsiteY252" fmla="*/ 1018766 h 4437868"/>
                <a:gd name="connsiteX253" fmla="*/ 2941112 w 5017802"/>
                <a:gd name="connsiteY253" fmla="*/ 971595 h 4437868"/>
                <a:gd name="connsiteX254" fmla="*/ 2962430 w 5017802"/>
                <a:gd name="connsiteY254" fmla="*/ 886323 h 4437868"/>
                <a:gd name="connsiteX255" fmla="*/ 3035454 w 5017802"/>
                <a:gd name="connsiteY255" fmla="*/ 789032 h 4437868"/>
                <a:gd name="connsiteX256" fmla="*/ 3018445 w 5017802"/>
                <a:gd name="connsiteY256" fmla="*/ 682443 h 4437868"/>
                <a:gd name="connsiteX257" fmla="*/ 2847223 w 5017802"/>
                <a:gd name="connsiteY257" fmla="*/ 692194 h 4437868"/>
                <a:gd name="connsiteX258" fmla="*/ 2827945 w 5017802"/>
                <a:gd name="connsiteY258" fmla="*/ 734831 h 4437868"/>
                <a:gd name="connsiteX259" fmla="*/ 2795742 w 5017802"/>
                <a:gd name="connsiteY259" fmla="*/ 667248 h 4437868"/>
                <a:gd name="connsiteX260" fmla="*/ 2766032 w 5017802"/>
                <a:gd name="connsiteY260" fmla="*/ 707616 h 4437868"/>
                <a:gd name="connsiteX261" fmla="*/ 2580523 w 5017802"/>
                <a:gd name="connsiteY261" fmla="*/ 741180 h 4437868"/>
                <a:gd name="connsiteX0" fmla="*/ 2580523 w 5017802"/>
                <a:gd name="connsiteY0" fmla="*/ 741180 h 4437868"/>
                <a:gd name="connsiteX1" fmla="*/ 2254404 w 5017802"/>
                <a:gd name="connsiteY1" fmla="*/ 583337 h 4437868"/>
                <a:gd name="connsiteX2" fmla="*/ 2294316 w 5017802"/>
                <a:gd name="connsiteY2" fmla="*/ 433432 h 4437868"/>
                <a:gd name="connsiteX3" fmla="*/ 2240342 w 5017802"/>
                <a:gd name="connsiteY3" fmla="*/ 423907 h 4437868"/>
                <a:gd name="connsiteX4" fmla="*/ 2237167 w 5017802"/>
                <a:gd name="connsiteY4" fmla="*/ 395333 h 4437868"/>
                <a:gd name="connsiteX5" fmla="*/ 2281617 w 5017802"/>
                <a:gd name="connsiteY5" fmla="*/ 403270 h 4437868"/>
                <a:gd name="connsiteX6" fmla="*/ 2224467 w 5017802"/>
                <a:gd name="connsiteY6" fmla="*/ 315957 h 4437868"/>
                <a:gd name="connsiteX7" fmla="*/ 2235579 w 5017802"/>
                <a:gd name="connsiteY7" fmla="*/ 355645 h 4437868"/>
                <a:gd name="connsiteX8" fmla="*/ 2183191 w 5017802"/>
                <a:gd name="connsiteY8" fmla="*/ 320720 h 4437868"/>
                <a:gd name="connsiteX9" fmla="*/ 2203829 w 5017802"/>
                <a:gd name="connsiteY9" fmla="*/ 287383 h 4437868"/>
                <a:gd name="connsiteX10" fmla="*/ 2168904 w 5017802"/>
                <a:gd name="connsiteY10" fmla="*/ 225472 h 4437868"/>
                <a:gd name="connsiteX11" fmla="*/ 2202241 w 5017802"/>
                <a:gd name="connsiteY11" fmla="*/ 227061 h 4437868"/>
                <a:gd name="connsiteX12" fmla="*/ 2159379 w 5017802"/>
                <a:gd name="connsiteY12" fmla="*/ 133398 h 4437868"/>
                <a:gd name="connsiteX13" fmla="*/ 2133980 w 5017802"/>
                <a:gd name="connsiteY13" fmla="*/ 131810 h 4437868"/>
                <a:gd name="connsiteX14" fmla="*/ 2122867 w 5017802"/>
                <a:gd name="connsiteY14" fmla="*/ 84185 h 4437868"/>
                <a:gd name="connsiteX15" fmla="*/ 2154616 w 5017802"/>
                <a:gd name="connsiteY15" fmla="*/ 66723 h 4437868"/>
                <a:gd name="connsiteX16" fmla="*/ 2149854 w 5017802"/>
                <a:gd name="connsiteY16" fmla="*/ 23861 h 4437868"/>
                <a:gd name="connsiteX17" fmla="*/ 2091117 w 5017802"/>
                <a:gd name="connsiteY17" fmla="*/ 28624 h 4437868"/>
                <a:gd name="connsiteX18" fmla="*/ 1897442 w 5017802"/>
                <a:gd name="connsiteY18" fmla="*/ 127049 h 4437868"/>
                <a:gd name="connsiteX19" fmla="*/ 1862517 w 5017802"/>
                <a:gd name="connsiteY19" fmla="*/ 252462 h 4437868"/>
                <a:gd name="connsiteX20" fmla="*/ 1867279 w 5017802"/>
                <a:gd name="connsiteY20" fmla="*/ 288974 h 4437868"/>
                <a:gd name="connsiteX21" fmla="*/ 1838704 w 5017802"/>
                <a:gd name="connsiteY21" fmla="*/ 303261 h 4437868"/>
                <a:gd name="connsiteX22" fmla="*/ 1906966 w 5017802"/>
                <a:gd name="connsiteY22" fmla="*/ 482645 h 4437868"/>
                <a:gd name="connsiteX23" fmla="*/ 1819655 w 5017802"/>
                <a:gd name="connsiteY23" fmla="*/ 400099 h 4437868"/>
                <a:gd name="connsiteX24" fmla="*/ 1768854 w 5017802"/>
                <a:gd name="connsiteY24" fmla="*/ 366762 h 4437868"/>
                <a:gd name="connsiteX25" fmla="*/ 1740279 w 5017802"/>
                <a:gd name="connsiteY25" fmla="*/ 401687 h 4437868"/>
                <a:gd name="connsiteX26" fmla="*/ 1738692 w 5017802"/>
                <a:gd name="connsiteY26" fmla="*/ 515987 h 4437868"/>
                <a:gd name="connsiteX27" fmla="*/ 1752979 w 5017802"/>
                <a:gd name="connsiteY27" fmla="*/ 612820 h 4437868"/>
                <a:gd name="connsiteX28" fmla="*/ 1670429 w 5017802"/>
                <a:gd name="connsiteY28" fmla="*/ 620761 h 4437868"/>
                <a:gd name="connsiteX29" fmla="*/ 1694242 w 5017802"/>
                <a:gd name="connsiteY29" fmla="*/ 590598 h 4437868"/>
                <a:gd name="connsiteX30" fmla="*/ 1630742 w 5017802"/>
                <a:gd name="connsiteY30" fmla="*/ 547736 h 4437868"/>
                <a:gd name="connsiteX31" fmla="*/ 1589467 w 5017802"/>
                <a:gd name="connsiteY31" fmla="*/ 501699 h 4437868"/>
                <a:gd name="connsiteX32" fmla="*/ 1540254 w 5017802"/>
                <a:gd name="connsiteY32" fmla="*/ 512811 h 4437868"/>
                <a:gd name="connsiteX33" fmla="*/ 1568829 w 5017802"/>
                <a:gd name="connsiteY33" fmla="*/ 446136 h 4437868"/>
                <a:gd name="connsiteX34" fmla="*/ 1538666 w 5017802"/>
                <a:gd name="connsiteY34" fmla="*/ 481062 h 4437868"/>
                <a:gd name="connsiteX35" fmla="*/ 1505329 w 5017802"/>
                <a:gd name="connsiteY35" fmla="*/ 423911 h 4437868"/>
                <a:gd name="connsiteX36" fmla="*/ 1486279 w 5017802"/>
                <a:gd name="connsiteY36" fmla="*/ 417561 h 4437868"/>
                <a:gd name="connsiteX37" fmla="*/ 1484692 w 5017802"/>
                <a:gd name="connsiteY37" fmla="*/ 376287 h 4437868"/>
                <a:gd name="connsiteX38" fmla="*/ 1449767 w 5017802"/>
                <a:gd name="connsiteY38" fmla="*/ 273100 h 4437868"/>
                <a:gd name="connsiteX39" fmla="*/ 1410079 w 5017802"/>
                <a:gd name="connsiteY39" fmla="*/ 219123 h 4437868"/>
                <a:gd name="connsiteX40" fmla="*/ 1486280 w 5017802"/>
                <a:gd name="connsiteY40" fmla="*/ 282624 h 4437868"/>
                <a:gd name="connsiteX41" fmla="*/ 1545018 w 5017802"/>
                <a:gd name="connsiteY41" fmla="*/ 320723 h 4437868"/>
                <a:gd name="connsiteX42" fmla="*/ 1568829 w 5017802"/>
                <a:gd name="connsiteY42" fmla="*/ 281036 h 4437868"/>
                <a:gd name="connsiteX43" fmla="*/ 1587879 w 5017802"/>
                <a:gd name="connsiteY43" fmla="*/ 215949 h 4437868"/>
                <a:gd name="connsiteX44" fmla="*/ 1549779 w 5017802"/>
                <a:gd name="connsiteY44" fmla="*/ 185786 h 4437868"/>
                <a:gd name="connsiteX45" fmla="*/ 1576767 w 5017802"/>
                <a:gd name="connsiteY45" fmla="*/ 144511 h 4437868"/>
                <a:gd name="connsiteX46" fmla="*/ 1529142 w 5017802"/>
                <a:gd name="connsiteY46" fmla="*/ 50848 h 4437868"/>
                <a:gd name="connsiteX47" fmla="*/ 1511679 w 5017802"/>
                <a:gd name="connsiteY47" fmla="*/ 6399 h 4437868"/>
                <a:gd name="connsiteX48" fmla="*/ 1375154 w 5017802"/>
                <a:gd name="connsiteY48" fmla="*/ 120699 h 4437868"/>
                <a:gd name="connsiteX49" fmla="*/ 1313241 w 5017802"/>
                <a:gd name="connsiteY49" fmla="*/ 115936 h 4437868"/>
                <a:gd name="connsiteX50" fmla="*/ 1300542 w 5017802"/>
                <a:gd name="connsiteY50" fmla="*/ 57199 h 4437868"/>
                <a:gd name="connsiteX51" fmla="*/ 1214817 w 5017802"/>
                <a:gd name="connsiteY51" fmla="*/ 104824 h 4437868"/>
                <a:gd name="connsiteX52" fmla="*/ 1151317 w 5017802"/>
                <a:gd name="connsiteY52" fmla="*/ 139748 h 4437868"/>
                <a:gd name="connsiteX53" fmla="*/ 1056066 w 5017802"/>
                <a:gd name="connsiteY53" fmla="*/ 147686 h 4437868"/>
                <a:gd name="connsiteX54" fmla="*/ 1033842 w 5017802"/>
                <a:gd name="connsiteY54" fmla="*/ 177849 h 4437868"/>
                <a:gd name="connsiteX55" fmla="*/ 997329 w 5017802"/>
                <a:gd name="connsiteY55" fmla="*/ 201661 h 4437868"/>
                <a:gd name="connsiteX56" fmla="*/ 1032255 w 5017802"/>
                <a:gd name="connsiteY56" fmla="*/ 288974 h 4437868"/>
                <a:gd name="connsiteX57" fmla="*/ 899586 w 5017802"/>
                <a:gd name="connsiteY57" fmla="*/ 542516 h 4437868"/>
                <a:gd name="connsiteX58" fmla="*/ 845611 w 5017802"/>
                <a:gd name="connsiteY58" fmla="*/ 580843 h 4437868"/>
                <a:gd name="connsiteX59" fmla="*/ 917502 w 5017802"/>
                <a:gd name="connsiteY59" fmla="*/ 633231 h 4437868"/>
                <a:gd name="connsiteX60" fmla="*/ 880536 w 5017802"/>
                <a:gd name="connsiteY60" fmla="*/ 673825 h 4437868"/>
                <a:gd name="connsiteX61" fmla="*/ 897999 w 5017802"/>
                <a:gd name="connsiteY61" fmla="*/ 720316 h 4437868"/>
                <a:gd name="connsiteX62" fmla="*/ 829282 w 5017802"/>
                <a:gd name="connsiteY62" fmla="*/ 701719 h 4437868"/>
                <a:gd name="connsiteX63" fmla="*/ 774174 w 5017802"/>
                <a:gd name="connsiteY63" fmla="*/ 726665 h 4437868"/>
                <a:gd name="connsiteX64" fmla="*/ 707272 w 5017802"/>
                <a:gd name="connsiteY64" fmla="*/ 695143 h 4437868"/>
                <a:gd name="connsiteX65" fmla="*/ 708860 w 5017802"/>
                <a:gd name="connsiteY65" fmla="*/ 652734 h 4437868"/>
                <a:gd name="connsiteX66" fmla="*/ 597281 w 5017802"/>
                <a:gd name="connsiteY66" fmla="*/ 675412 h 4437868"/>
                <a:gd name="connsiteX67" fmla="*/ 587530 w 5017802"/>
                <a:gd name="connsiteY67" fmla="*/ 760457 h 4437868"/>
                <a:gd name="connsiteX68" fmla="*/ 508382 w 5017802"/>
                <a:gd name="connsiteY68" fmla="*/ 865236 h 4437868"/>
                <a:gd name="connsiteX69" fmla="*/ 422657 w 5017802"/>
                <a:gd name="connsiteY69" fmla="*/ 828724 h 4437868"/>
                <a:gd name="connsiteX70" fmla="*/ 397257 w 5017802"/>
                <a:gd name="connsiteY70" fmla="*/ 869999 h 4437868"/>
                <a:gd name="connsiteX71" fmla="*/ 332170 w 5017802"/>
                <a:gd name="connsiteY71" fmla="*/ 812848 h 4437868"/>
                <a:gd name="connsiteX72" fmla="*/ 306771 w 5017802"/>
                <a:gd name="connsiteY72" fmla="*/ 881111 h 4437868"/>
                <a:gd name="connsiteX73" fmla="*/ 248033 w 5017802"/>
                <a:gd name="connsiteY73" fmla="*/ 873173 h 4437868"/>
                <a:gd name="connsiteX74" fmla="*/ 208345 w 5017802"/>
                <a:gd name="connsiteY74" fmla="*/ 787449 h 4437868"/>
                <a:gd name="connsiteX75" fmla="*/ 27371 w 5017802"/>
                <a:gd name="connsiteY75" fmla="*/ 917623 h 4437868"/>
                <a:gd name="connsiteX76" fmla="*/ 28959 w 5017802"/>
                <a:gd name="connsiteY76" fmla="*/ 970011 h 4437868"/>
                <a:gd name="connsiteX77" fmla="*/ 13084 w 5017802"/>
                <a:gd name="connsiteY77" fmla="*/ 996999 h 4437868"/>
                <a:gd name="connsiteX78" fmla="*/ 40071 w 5017802"/>
                <a:gd name="connsiteY78" fmla="*/ 1022399 h 4437868"/>
                <a:gd name="connsiteX79" fmla="*/ 9909 w 5017802"/>
                <a:gd name="connsiteY79" fmla="*/ 1043037 h 4437868"/>
                <a:gd name="connsiteX80" fmla="*/ 170247 w 5017802"/>
                <a:gd name="connsiteY80" fmla="*/ 1135111 h 4437868"/>
                <a:gd name="connsiteX81" fmla="*/ 160723 w 5017802"/>
                <a:gd name="connsiteY81" fmla="*/ 1263698 h 4437868"/>
                <a:gd name="connsiteX82" fmla="*/ 217873 w 5017802"/>
                <a:gd name="connsiteY82" fmla="*/ 1289099 h 4437868"/>
                <a:gd name="connsiteX83" fmla="*/ 205174 w 5017802"/>
                <a:gd name="connsiteY83" fmla="*/ 1354186 h 4437868"/>
                <a:gd name="connsiteX84" fmla="*/ 270261 w 5017802"/>
                <a:gd name="connsiteY84" fmla="*/ 1362124 h 4437868"/>
                <a:gd name="connsiteX85" fmla="*/ 321736 w 5017802"/>
                <a:gd name="connsiteY85" fmla="*/ 1394776 h 4437868"/>
                <a:gd name="connsiteX86" fmla="*/ 230573 w 5017802"/>
                <a:gd name="connsiteY86" fmla="*/ 1622474 h 4437868"/>
                <a:gd name="connsiteX87" fmla="*/ 179773 w 5017802"/>
                <a:gd name="connsiteY87" fmla="*/ 1687561 h 4437868"/>
                <a:gd name="connsiteX88" fmla="*/ 175010 w 5017802"/>
                <a:gd name="connsiteY88" fmla="*/ 1743123 h 4437868"/>
                <a:gd name="connsiteX89" fmla="*/ 141673 w 5017802"/>
                <a:gd name="connsiteY89" fmla="*/ 1738361 h 4437868"/>
                <a:gd name="connsiteX90" fmla="*/ 143261 w 5017802"/>
                <a:gd name="connsiteY90" fmla="*/ 1798686 h 4437868"/>
                <a:gd name="connsiteX91" fmla="*/ 65473 w 5017802"/>
                <a:gd name="connsiteY91" fmla="*/ 1636761 h 4437868"/>
                <a:gd name="connsiteX92" fmla="*/ 16260 w 5017802"/>
                <a:gd name="connsiteY92" fmla="*/ 1633586 h 4437868"/>
                <a:gd name="connsiteX93" fmla="*/ 41661 w 5017802"/>
                <a:gd name="connsiteY93" fmla="*/ 1670099 h 4437868"/>
                <a:gd name="connsiteX94" fmla="*/ 385 w 5017802"/>
                <a:gd name="connsiteY94" fmla="*/ 1690737 h 4437868"/>
                <a:gd name="connsiteX95" fmla="*/ 59122 w 5017802"/>
                <a:gd name="connsiteY95" fmla="*/ 1873298 h 4437868"/>
                <a:gd name="connsiteX96" fmla="*/ 343507 w 5017802"/>
                <a:gd name="connsiteY96" fmla="*/ 1923414 h 4437868"/>
                <a:gd name="connsiteX97" fmla="*/ 200410 w 5017802"/>
                <a:gd name="connsiteY97" fmla="*/ 2119361 h 4437868"/>
                <a:gd name="connsiteX98" fmla="*/ 213560 w 5017802"/>
                <a:gd name="connsiteY98" fmla="*/ 2239100 h 4437868"/>
                <a:gd name="connsiteX99" fmla="*/ 148023 w 5017802"/>
                <a:gd name="connsiteY99" fmla="*/ 2270174 h 4437868"/>
                <a:gd name="connsiteX100" fmla="*/ 105160 w 5017802"/>
                <a:gd name="connsiteY100" fmla="*/ 2414637 h 4437868"/>
                <a:gd name="connsiteX101" fmla="*/ 201087 w 5017802"/>
                <a:gd name="connsiteY101" fmla="*/ 2428239 h 4437868"/>
                <a:gd name="connsiteX102" fmla="*/ 419708 w 5017802"/>
                <a:gd name="connsiteY102" fmla="*/ 2593339 h 4437868"/>
                <a:gd name="connsiteX103" fmla="*/ 436944 w 5017802"/>
                <a:gd name="connsiteY103" fmla="*/ 2823753 h 4437868"/>
                <a:gd name="connsiteX104" fmla="*/ 490464 w 5017802"/>
                <a:gd name="connsiteY104" fmla="*/ 2877956 h 4437868"/>
                <a:gd name="connsiteX105" fmla="*/ 542173 w 5017802"/>
                <a:gd name="connsiteY105" fmla="*/ 2882264 h 4437868"/>
                <a:gd name="connsiteX106" fmla="*/ 544894 w 5017802"/>
                <a:gd name="connsiteY106" fmla="*/ 2813095 h 4437868"/>
                <a:gd name="connsiteX107" fmla="*/ 678248 w 5017802"/>
                <a:gd name="connsiteY107" fmla="*/ 2882949 h 4437868"/>
                <a:gd name="connsiteX108" fmla="*/ 669852 w 5017802"/>
                <a:gd name="connsiteY108" fmla="*/ 2955970 h 4437868"/>
                <a:gd name="connsiteX109" fmla="*/ 758073 w 5017802"/>
                <a:gd name="connsiteY109" fmla="*/ 3058024 h 4437868"/>
                <a:gd name="connsiteX110" fmla="*/ 741970 w 5017802"/>
                <a:gd name="connsiteY110" fmla="*/ 3145336 h 4437868"/>
                <a:gd name="connsiteX111" fmla="*/ 774855 w 5017802"/>
                <a:gd name="connsiteY111" fmla="*/ 3257368 h 4437868"/>
                <a:gd name="connsiteX112" fmla="*/ 831551 w 5017802"/>
                <a:gd name="connsiteY112" fmla="*/ 3291839 h 4437868"/>
                <a:gd name="connsiteX113" fmla="*/ 794812 w 5017802"/>
                <a:gd name="connsiteY113" fmla="*/ 3345361 h 4437868"/>
                <a:gd name="connsiteX114" fmla="*/ 1094623 w 5017802"/>
                <a:gd name="connsiteY114" fmla="*/ 3453311 h 4437868"/>
                <a:gd name="connsiteX115" fmla="*/ 1144742 w 5017802"/>
                <a:gd name="connsiteY115" fmla="*/ 3605257 h 4437868"/>
                <a:gd name="connsiteX116" fmla="*/ 1187604 w 5017802"/>
                <a:gd name="connsiteY116" fmla="*/ 3626121 h 4437868"/>
                <a:gd name="connsiteX117" fmla="*/ 1210283 w 5017802"/>
                <a:gd name="connsiteY117" fmla="*/ 3658099 h 4437868"/>
                <a:gd name="connsiteX118" fmla="*/ 1297142 w 5017802"/>
                <a:gd name="connsiteY118" fmla="*/ 3683952 h 4437868"/>
                <a:gd name="connsiteX119" fmla="*/ 1357693 w 5017802"/>
                <a:gd name="connsiteY119" fmla="*/ 3632471 h 4437868"/>
                <a:gd name="connsiteX120" fmla="*/ 1341138 w 5017802"/>
                <a:gd name="connsiteY120" fmla="*/ 3663768 h 4437868"/>
                <a:gd name="connsiteX121" fmla="*/ 1361095 w 5017802"/>
                <a:gd name="connsiteY121" fmla="*/ 3689621 h 4437868"/>
                <a:gd name="connsiteX122" fmla="*/ 1387402 w 5017802"/>
                <a:gd name="connsiteY122" fmla="*/ 3742236 h 4437868"/>
                <a:gd name="connsiteX123" fmla="*/ 1358374 w 5017802"/>
                <a:gd name="connsiteY123" fmla="*/ 3755843 h 4437868"/>
                <a:gd name="connsiteX124" fmla="*/ 1358827 w 5017802"/>
                <a:gd name="connsiteY124" fmla="*/ 3799386 h 4437868"/>
                <a:gd name="connsiteX125" fmla="*/ 1322769 w 5017802"/>
                <a:gd name="connsiteY125" fmla="*/ 3900986 h 4437868"/>
                <a:gd name="connsiteX126" fmla="*/ 1264485 w 5017802"/>
                <a:gd name="connsiteY126" fmla="*/ 3906882 h 4437868"/>
                <a:gd name="connsiteX127" fmla="*/ 1236590 w 5017802"/>
                <a:gd name="connsiteY127" fmla="*/ 3937725 h 4437868"/>
                <a:gd name="connsiteX128" fmla="*/ 1160843 w 5017802"/>
                <a:gd name="connsiteY128" fmla="*/ 3954733 h 4437868"/>
                <a:gd name="connsiteX129" fmla="*/ 1214592 w 5017802"/>
                <a:gd name="connsiteY129" fmla="*/ 4003039 h 4437868"/>
                <a:gd name="connsiteX130" fmla="*/ 1226157 w 5017802"/>
                <a:gd name="connsiteY130" fmla="*/ 4039099 h 4437868"/>
                <a:gd name="connsiteX131" fmla="*/ 1154267 w 5017802"/>
                <a:gd name="connsiteY131" fmla="*/ 4107588 h 4437868"/>
                <a:gd name="connsiteX132" fmla="*/ 1111177 w 5017802"/>
                <a:gd name="connsiteY132" fmla="*/ 4113031 h 4437868"/>
                <a:gd name="connsiteX133" fmla="*/ 1112311 w 5017802"/>
                <a:gd name="connsiteY133" fmla="*/ 4170407 h 4437868"/>
                <a:gd name="connsiteX134" fmla="*/ 1142247 w 5017802"/>
                <a:gd name="connsiteY134" fmla="*/ 4191725 h 4437868"/>
                <a:gd name="connsiteX135" fmla="*/ 1122748 w 5017802"/>
                <a:gd name="connsiteY135" fmla="*/ 4230736 h 4437868"/>
                <a:gd name="connsiteX136" fmla="*/ 1067186 w 5017802"/>
                <a:gd name="connsiteY136" fmla="*/ 4224386 h 4437868"/>
                <a:gd name="connsiteX137" fmla="*/ 1124335 w 5017802"/>
                <a:gd name="connsiteY137" fmla="*/ 4270425 h 4437868"/>
                <a:gd name="connsiteX138" fmla="*/ 1162435 w 5017802"/>
                <a:gd name="connsiteY138" fmla="*/ 4376786 h 4437868"/>
                <a:gd name="connsiteX139" fmla="*/ 1271972 w 5017802"/>
                <a:gd name="connsiteY139" fmla="*/ 4435524 h 4437868"/>
                <a:gd name="connsiteX140" fmla="*/ 1444325 w 5017802"/>
                <a:gd name="connsiteY140" fmla="*/ 4364309 h 4437868"/>
                <a:gd name="connsiteX141" fmla="*/ 1791081 w 5017802"/>
                <a:gd name="connsiteY141" fmla="*/ 4263389 h 4437868"/>
                <a:gd name="connsiteX142" fmla="*/ 2188636 w 5017802"/>
                <a:gd name="connsiteY142" fmla="*/ 4250462 h 4437868"/>
                <a:gd name="connsiteX143" fmla="*/ 2296586 w 5017802"/>
                <a:gd name="connsiteY143" fmla="*/ 4245474 h 4437868"/>
                <a:gd name="connsiteX144" fmla="*/ 2394785 w 5017802"/>
                <a:gd name="connsiteY144" fmla="*/ 4215990 h 4437868"/>
                <a:gd name="connsiteX145" fmla="*/ 2406350 w 5017802"/>
                <a:gd name="connsiteY145" fmla="*/ 4125277 h 4437868"/>
                <a:gd name="connsiteX146" fmla="*/ 2494570 w 5017802"/>
                <a:gd name="connsiteY146" fmla="*/ 3900532 h 4437868"/>
                <a:gd name="connsiteX147" fmla="*/ 2593449 w 5017802"/>
                <a:gd name="connsiteY147" fmla="*/ 3917768 h 4437868"/>
                <a:gd name="connsiteX148" fmla="*/ 2719088 w 5017802"/>
                <a:gd name="connsiteY148" fmla="*/ 3918221 h 4437868"/>
                <a:gd name="connsiteX149" fmla="*/ 2914124 w 5017802"/>
                <a:gd name="connsiteY149" fmla="*/ 3764007 h 4437868"/>
                <a:gd name="connsiteX150" fmla="*/ 3195112 w 5017802"/>
                <a:gd name="connsiteY150" fmla="*/ 3993968 h 4437868"/>
                <a:gd name="connsiteX151" fmla="*/ 3265414 w 5017802"/>
                <a:gd name="connsiteY151" fmla="*/ 4067674 h 4437868"/>
                <a:gd name="connsiteX152" fmla="*/ 3439813 w 5017802"/>
                <a:gd name="connsiteY152" fmla="*/ 4130265 h 4437868"/>
                <a:gd name="connsiteX153" fmla="*/ 3526217 w 5017802"/>
                <a:gd name="connsiteY153" fmla="*/ 4316455 h 4437868"/>
                <a:gd name="connsiteX154" fmla="*/ 3586542 w 5017802"/>
                <a:gd name="connsiteY154" fmla="*/ 4375193 h 4437868"/>
                <a:gd name="connsiteX155" fmla="*/ 3597654 w 5017802"/>
                <a:gd name="connsiteY155" fmla="*/ 4345030 h 4437868"/>
                <a:gd name="connsiteX156" fmla="*/ 3643692 w 5017802"/>
                <a:gd name="connsiteY156" fmla="*/ 4318042 h 4437868"/>
                <a:gd name="connsiteX157" fmla="*/ 3694492 w 5017802"/>
                <a:gd name="connsiteY157" fmla="*/ 4391068 h 4437868"/>
                <a:gd name="connsiteX158" fmla="*/ 3743705 w 5017802"/>
                <a:gd name="connsiteY158" fmla="*/ 4394243 h 4437868"/>
                <a:gd name="connsiteX159" fmla="*/ 3699254 w 5017802"/>
                <a:gd name="connsiteY159" fmla="*/ 4300581 h 4437868"/>
                <a:gd name="connsiteX160" fmla="*/ 3656392 w 5017802"/>
                <a:gd name="connsiteY160" fmla="*/ 4232318 h 4437868"/>
                <a:gd name="connsiteX161" fmla="*/ 3699255 w 5017802"/>
                <a:gd name="connsiteY161" fmla="*/ 4216442 h 4437868"/>
                <a:gd name="connsiteX162" fmla="*/ 3680204 w 5017802"/>
                <a:gd name="connsiteY162" fmla="*/ 4175168 h 4437868"/>
                <a:gd name="connsiteX163" fmla="*/ 3732592 w 5017802"/>
                <a:gd name="connsiteY163" fmla="*/ 4184693 h 4437868"/>
                <a:gd name="connsiteX164" fmla="*/ 3711955 w 5017802"/>
                <a:gd name="connsiteY164" fmla="*/ 4151355 h 4437868"/>
                <a:gd name="connsiteX165" fmla="*/ 3733274 w 5017802"/>
                <a:gd name="connsiteY165" fmla="*/ 4134801 h 4437868"/>
                <a:gd name="connsiteX166" fmla="*/ 3854377 w 5017802"/>
                <a:gd name="connsiteY166" fmla="*/ 4220074 h 4437868"/>
                <a:gd name="connsiteX167" fmla="*/ 3889754 w 5017802"/>
                <a:gd name="connsiteY167" fmla="*/ 4206917 h 4437868"/>
                <a:gd name="connsiteX168" fmla="*/ 3942141 w 5017802"/>
                <a:gd name="connsiteY168" fmla="*/ 4272006 h 4437868"/>
                <a:gd name="connsiteX169" fmla="*/ 3962779 w 5017802"/>
                <a:gd name="connsiteY169" fmla="*/ 4330743 h 4437868"/>
                <a:gd name="connsiteX170" fmla="*/ 4070729 w 5017802"/>
                <a:gd name="connsiteY170" fmla="*/ 4349792 h 4437868"/>
                <a:gd name="connsiteX171" fmla="*/ 4010405 w 5017802"/>
                <a:gd name="connsiteY171" fmla="*/ 4283117 h 4437868"/>
                <a:gd name="connsiteX172" fmla="*/ 4007229 w 5017802"/>
                <a:gd name="connsiteY172" fmla="*/ 4214855 h 4437868"/>
                <a:gd name="connsiteX173" fmla="*/ 4061204 w 5017802"/>
                <a:gd name="connsiteY173" fmla="*/ 4270418 h 4437868"/>
                <a:gd name="connsiteX174" fmla="*/ 4110417 w 5017802"/>
                <a:gd name="connsiteY174" fmla="*/ 4275180 h 4437868"/>
                <a:gd name="connsiteX175" fmla="*/ 4104067 w 5017802"/>
                <a:gd name="connsiteY175" fmla="*/ 4225968 h 4437868"/>
                <a:gd name="connsiteX176" fmla="*/ 4164392 w 5017802"/>
                <a:gd name="connsiteY176" fmla="*/ 4230730 h 4437868"/>
                <a:gd name="connsiteX177" fmla="*/ 4226304 w 5017802"/>
                <a:gd name="connsiteY177" fmla="*/ 4273592 h 4437868"/>
                <a:gd name="connsiteX178" fmla="*/ 4258054 w 5017802"/>
                <a:gd name="connsiteY178" fmla="*/ 4260893 h 4437868"/>
                <a:gd name="connsiteX179" fmla="*/ 4251705 w 5017802"/>
                <a:gd name="connsiteY179" fmla="*/ 4225968 h 4437868"/>
                <a:gd name="connsiteX180" fmla="*/ 4292980 w 5017802"/>
                <a:gd name="connsiteY180" fmla="*/ 4202156 h 4437868"/>
                <a:gd name="connsiteX181" fmla="*/ 4377117 w 5017802"/>
                <a:gd name="connsiteY181" fmla="*/ 4259306 h 4437868"/>
                <a:gd name="connsiteX182" fmla="*/ 4394580 w 5017802"/>
                <a:gd name="connsiteY182" fmla="*/ 4157708 h 4437868"/>
                <a:gd name="connsiteX183" fmla="*/ 4369180 w 5017802"/>
                <a:gd name="connsiteY183" fmla="*/ 4135482 h 4437868"/>
                <a:gd name="connsiteX184" fmla="*/ 4296154 w 5017802"/>
                <a:gd name="connsiteY184" fmla="*/ 4092619 h 4437868"/>
                <a:gd name="connsiteX185" fmla="*/ 4318379 w 5017802"/>
                <a:gd name="connsiteY185" fmla="*/ 4067220 h 4437868"/>
                <a:gd name="connsiteX186" fmla="*/ 4339017 w 5017802"/>
                <a:gd name="connsiteY186" fmla="*/ 4044994 h 4437868"/>
                <a:gd name="connsiteX187" fmla="*/ 4392992 w 5017802"/>
                <a:gd name="connsiteY187" fmla="*/ 4076745 h 4437868"/>
                <a:gd name="connsiteX188" fmla="*/ 4399342 w 5017802"/>
                <a:gd name="connsiteY188" fmla="*/ 4032295 h 4437868"/>
                <a:gd name="connsiteX189" fmla="*/ 4343779 w 5017802"/>
                <a:gd name="connsiteY189" fmla="*/ 4008482 h 4437868"/>
                <a:gd name="connsiteX190" fmla="*/ 4342192 w 5017802"/>
                <a:gd name="connsiteY190" fmla="*/ 3998958 h 4437868"/>
                <a:gd name="connsiteX191" fmla="*/ 4329491 w 5017802"/>
                <a:gd name="connsiteY191" fmla="*/ 3960859 h 4437868"/>
                <a:gd name="connsiteX192" fmla="*/ 4335841 w 5017802"/>
                <a:gd name="connsiteY192" fmla="*/ 3913233 h 4437868"/>
                <a:gd name="connsiteX193" fmla="*/ 4346954 w 5017802"/>
                <a:gd name="connsiteY193" fmla="*/ 3857670 h 4437868"/>
                <a:gd name="connsiteX194" fmla="*/ 4308854 w 5017802"/>
                <a:gd name="connsiteY194" fmla="*/ 3827508 h 4437868"/>
                <a:gd name="connsiteX195" fmla="*/ 4342191 w 5017802"/>
                <a:gd name="connsiteY195" fmla="*/ 3817983 h 4437868"/>
                <a:gd name="connsiteX196" fmla="*/ 4319966 w 5017802"/>
                <a:gd name="connsiteY196" fmla="*/ 3781470 h 4437868"/>
                <a:gd name="connsiteX197" fmla="*/ 4358067 w 5017802"/>
                <a:gd name="connsiteY197" fmla="*/ 3776709 h 4437868"/>
                <a:gd name="connsiteX198" fmla="*/ 4364416 w 5017802"/>
                <a:gd name="connsiteY198" fmla="*/ 3743370 h 4437868"/>
                <a:gd name="connsiteX199" fmla="*/ 4426330 w 5017802"/>
                <a:gd name="connsiteY199" fmla="*/ 3752897 h 4437868"/>
                <a:gd name="connsiteX200" fmla="*/ 4459443 w 5017802"/>
                <a:gd name="connsiteY200" fmla="*/ 3768089 h 4437868"/>
                <a:gd name="connsiteX201" fmla="*/ 4425650 w 5017802"/>
                <a:gd name="connsiteY201" fmla="*/ 3809137 h 4437868"/>
                <a:gd name="connsiteX202" fmla="*/ 4464658 w 5017802"/>
                <a:gd name="connsiteY202" fmla="*/ 3916633 h 4437868"/>
                <a:gd name="connsiteX203" fmla="*/ 4517045 w 5017802"/>
                <a:gd name="connsiteY203" fmla="*/ 3947931 h 4437868"/>
                <a:gd name="connsiteX204" fmla="*/ 4568979 w 5017802"/>
                <a:gd name="connsiteY204" fmla="*/ 3905749 h 4437868"/>
                <a:gd name="connsiteX205" fmla="*/ 4654704 w 5017802"/>
                <a:gd name="connsiteY205" fmla="*/ 3857216 h 4437868"/>
                <a:gd name="connsiteX206" fmla="*/ 4637468 w 5017802"/>
                <a:gd name="connsiteY206" fmla="*/ 3768315 h 4437868"/>
                <a:gd name="connsiteX207" fmla="*/ 4714802 w 5017802"/>
                <a:gd name="connsiteY207" fmla="*/ 3635646 h 4437868"/>
                <a:gd name="connsiteX208" fmla="*/ 5007356 w 5017802"/>
                <a:gd name="connsiteY208" fmla="*/ 3302498 h 4437868"/>
                <a:gd name="connsiteX209" fmla="*/ 4925939 w 5017802"/>
                <a:gd name="connsiteY209" fmla="*/ 3293426 h 4437868"/>
                <a:gd name="connsiteX210" fmla="*/ 4930476 w 5017802"/>
                <a:gd name="connsiteY210" fmla="*/ 3201578 h 4437868"/>
                <a:gd name="connsiteX211" fmla="*/ 4881489 w 5017802"/>
                <a:gd name="connsiteY211" fmla="*/ 3176406 h 4437868"/>
                <a:gd name="connsiteX212" fmla="*/ 4797352 w 5017802"/>
                <a:gd name="connsiteY212" fmla="*/ 3207928 h 4437868"/>
                <a:gd name="connsiteX213" fmla="*/ 4760613 w 5017802"/>
                <a:gd name="connsiteY213" fmla="*/ 3171643 h 4437868"/>
                <a:gd name="connsiteX214" fmla="*/ 4805290 w 5017802"/>
                <a:gd name="connsiteY214" fmla="*/ 3148738 h 4437868"/>
                <a:gd name="connsiteX215" fmla="*/ 4676023 w 5017802"/>
                <a:gd name="connsiteY215" fmla="*/ 2935559 h 4437868"/>
                <a:gd name="connsiteX216" fmla="*/ 4690989 w 5017802"/>
                <a:gd name="connsiteY216" fmla="*/ 2905396 h 4437868"/>
                <a:gd name="connsiteX217" fmla="*/ 4667404 w 5017802"/>
                <a:gd name="connsiteY217" fmla="*/ 2789736 h 4437868"/>
                <a:gd name="connsiteX218" fmla="*/ 4508655 w 5017802"/>
                <a:gd name="connsiteY218" fmla="*/ 2778850 h 4437868"/>
                <a:gd name="connsiteX219" fmla="*/ 4475317 w 5017802"/>
                <a:gd name="connsiteY219" fmla="*/ 2827608 h 4437868"/>
                <a:gd name="connsiteX220" fmla="*/ 4386417 w 5017802"/>
                <a:gd name="connsiteY220" fmla="*/ 2842124 h 4437868"/>
                <a:gd name="connsiteX221" fmla="*/ 4392767 w 5017802"/>
                <a:gd name="connsiteY221" fmla="*/ 2820125 h 4437868"/>
                <a:gd name="connsiteX222" fmla="*/ 4339245 w 5017802"/>
                <a:gd name="connsiteY222" fmla="*/ 2804024 h 4437868"/>
                <a:gd name="connsiteX223" fmla="*/ 4314526 w 5017802"/>
                <a:gd name="connsiteY223" fmla="*/ 2638923 h 4437868"/>
                <a:gd name="connsiteX224" fmla="*/ 4034219 w 5017802"/>
                <a:gd name="connsiteY224" fmla="*/ 2572248 h 4437868"/>
                <a:gd name="connsiteX225" fmla="*/ 3897920 w 5017802"/>
                <a:gd name="connsiteY225" fmla="*/ 2615564 h 4437868"/>
                <a:gd name="connsiteX226" fmla="*/ 3765931 w 5017802"/>
                <a:gd name="connsiteY226" fmla="*/ 2608080 h 4437868"/>
                <a:gd name="connsiteX227" fmla="*/ 3633488 w 5017802"/>
                <a:gd name="connsiteY227" fmla="*/ 2497182 h 4437868"/>
                <a:gd name="connsiteX228" fmla="*/ 3420310 w 5017802"/>
                <a:gd name="connsiteY228" fmla="*/ 2193969 h 4437868"/>
                <a:gd name="connsiteX229" fmla="*/ 3021848 w 5017802"/>
                <a:gd name="connsiteY229" fmla="*/ 2054496 h 4437868"/>
                <a:gd name="connsiteX230" fmla="*/ 2785310 w 5017802"/>
                <a:gd name="connsiteY230" fmla="*/ 1741532 h 4437868"/>
                <a:gd name="connsiteX231" fmla="*/ 2819101 w 5017802"/>
                <a:gd name="connsiteY231" fmla="*/ 1716586 h 4437868"/>
                <a:gd name="connsiteX232" fmla="*/ 2878745 w 5017802"/>
                <a:gd name="connsiteY232" fmla="*/ 1799589 h 4437868"/>
                <a:gd name="connsiteX233" fmla="*/ 2898929 w 5017802"/>
                <a:gd name="connsiteY233" fmla="*/ 1782126 h 4437868"/>
                <a:gd name="connsiteX234" fmla="*/ 2942019 w 5017802"/>
                <a:gd name="connsiteY234" fmla="*/ 1812970 h 4437868"/>
                <a:gd name="connsiteX235" fmla="*/ 3030692 w 5017802"/>
                <a:gd name="connsiteY235" fmla="*/ 1759221 h 4437868"/>
                <a:gd name="connsiteX236" fmla="*/ 3046794 w 5017802"/>
                <a:gd name="connsiteY236" fmla="*/ 1738811 h 4437868"/>
                <a:gd name="connsiteX237" fmla="*/ 3105077 w 5017802"/>
                <a:gd name="connsiteY237" fmla="*/ 1739037 h 4437868"/>
                <a:gd name="connsiteX238" fmla="*/ 3121180 w 5017802"/>
                <a:gd name="connsiteY238" fmla="*/ 1705927 h 4437868"/>
                <a:gd name="connsiteX239" fmla="*/ 3102356 w 5017802"/>
                <a:gd name="connsiteY239" fmla="*/ 1680300 h 4437868"/>
                <a:gd name="connsiteX240" fmla="*/ 3035228 w 5017802"/>
                <a:gd name="connsiteY240" fmla="*/ 1700257 h 4437868"/>
                <a:gd name="connsiteX241" fmla="*/ 3013456 w 5017802"/>
                <a:gd name="connsiteY241" fmla="*/ 1646736 h 4437868"/>
                <a:gd name="connsiteX242" fmla="*/ 3034774 w 5017802"/>
                <a:gd name="connsiteY242" fmla="*/ 1617026 h 4437868"/>
                <a:gd name="connsiteX243" fmla="*/ 2978304 w 5017802"/>
                <a:gd name="connsiteY243" fmla="*/ 1513612 h 4437868"/>
                <a:gd name="connsiteX244" fmla="*/ 2929773 w 5017802"/>
                <a:gd name="connsiteY244" fmla="*/ 1552393 h 4437868"/>
                <a:gd name="connsiteX245" fmla="*/ 2840418 w 5017802"/>
                <a:gd name="connsiteY245" fmla="*/ 1497737 h 4437868"/>
                <a:gd name="connsiteX246" fmla="*/ 2892352 w 5017802"/>
                <a:gd name="connsiteY246" fmla="*/ 1405208 h 4437868"/>
                <a:gd name="connsiteX247" fmla="*/ 2849490 w 5017802"/>
                <a:gd name="connsiteY247" fmla="*/ 1284105 h 4437868"/>
                <a:gd name="connsiteX248" fmla="*/ 2864231 w 5017802"/>
                <a:gd name="connsiteY248" fmla="*/ 1160053 h 4437868"/>
                <a:gd name="connsiteX249" fmla="*/ 2959481 w 5017802"/>
                <a:gd name="connsiteY249" fmla="*/ 1086348 h 4437868"/>
                <a:gd name="connsiteX250" fmla="*/ 3064710 w 5017802"/>
                <a:gd name="connsiteY250" fmla="*/ 1063896 h 4437868"/>
                <a:gd name="connsiteX251" fmla="*/ 3001663 w 5017802"/>
                <a:gd name="connsiteY251" fmla="*/ 974089 h 4437868"/>
                <a:gd name="connsiteX252" fmla="*/ 2984427 w 5017802"/>
                <a:gd name="connsiteY252" fmla="*/ 1018766 h 4437868"/>
                <a:gd name="connsiteX253" fmla="*/ 2941112 w 5017802"/>
                <a:gd name="connsiteY253" fmla="*/ 971595 h 4437868"/>
                <a:gd name="connsiteX254" fmla="*/ 2962430 w 5017802"/>
                <a:gd name="connsiteY254" fmla="*/ 886323 h 4437868"/>
                <a:gd name="connsiteX255" fmla="*/ 3035454 w 5017802"/>
                <a:gd name="connsiteY255" fmla="*/ 789032 h 4437868"/>
                <a:gd name="connsiteX256" fmla="*/ 3018445 w 5017802"/>
                <a:gd name="connsiteY256" fmla="*/ 682443 h 4437868"/>
                <a:gd name="connsiteX257" fmla="*/ 2847223 w 5017802"/>
                <a:gd name="connsiteY257" fmla="*/ 692194 h 4437868"/>
                <a:gd name="connsiteX258" fmla="*/ 2827945 w 5017802"/>
                <a:gd name="connsiteY258" fmla="*/ 734831 h 4437868"/>
                <a:gd name="connsiteX259" fmla="*/ 2795742 w 5017802"/>
                <a:gd name="connsiteY259" fmla="*/ 667248 h 4437868"/>
                <a:gd name="connsiteX260" fmla="*/ 2766032 w 5017802"/>
                <a:gd name="connsiteY260" fmla="*/ 707616 h 4437868"/>
                <a:gd name="connsiteX261" fmla="*/ 2580523 w 5017802"/>
                <a:gd name="connsiteY261" fmla="*/ 741180 h 4437868"/>
                <a:gd name="connsiteX0" fmla="*/ 2580523 w 5017802"/>
                <a:gd name="connsiteY0" fmla="*/ 741180 h 4437868"/>
                <a:gd name="connsiteX1" fmla="*/ 2254404 w 5017802"/>
                <a:gd name="connsiteY1" fmla="*/ 583337 h 4437868"/>
                <a:gd name="connsiteX2" fmla="*/ 2294316 w 5017802"/>
                <a:gd name="connsiteY2" fmla="*/ 433432 h 4437868"/>
                <a:gd name="connsiteX3" fmla="*/ 2240342 w 5017802"/>
                <a:gd name="connsiteY3" fmla="*/ 423907 h 4437868"/>
                <a:gd name="connsiteX4" fmla="*/ 2237167 w 5017802"/>
                <a:gd name="connsiteY4" fmla="*/ 395333 h 4437868"/>
                <a:gd name="connsiteX5" fmla="*/ 2281617 w 5017802"/>
                <a:gd name="connsiteY5" fmla="*/ 403270 h 4437868"/>
                <a:gd name="connsiteX6" fmla="*/ 2224467 w 5017802"/>
                <a:gd name="connsiteY6" fmla="*/ 315957 h 4437868"/>
                <a:gd name="connsiteX7" fmla="*/ 2235579 w 5017802"/>
                <a:gd name="connsiteY7" fmla="*/ 355645 h 4437868"/>
                <a:gd name="connsiteX8" fmla="*/ 2183191 w 5017802"/>
                <a:gd name="connsiteY8" fmla="*/ 320720 h 4437868"/>
                <a:gd name="connsiteX9" fmla="*/ 2203829 w 5017802"/>
                <a:gd name="connsiteY9" fmla="*/ 287383 h 4437868"/>
                <a:gd name="connsiteX10" fmla="*/ 2168904 w 5017802"/>
                <a:gd name="connsiteY10" fmla="*/ 225472 h 4437868"/>
                <a:gd name="connsiteX11" fmla="*/ 2202241 w 5017802"/>
                <a:gd name="connsiteY11" fmla="*/ 227061 h 4437868"/>
                <a:gd name="connsiteX12" fmla="*/ 2159379 w 5017802"/>
                <a:gd name="connsiteY12" fmla="*/ 133398 h 4437868"/>
                <a:gd name="connsiteX13" fmla="*/ 2133980 w 5017802"/>
                <a:gd name="connsiteY13" fmla="*/ 131810 h 4437868"/>
                <a:gd name="connsiteX14" fmla="*/ 2122867 w 5017802"/>
                <a:gd name="connsiteY14" fmla="*/ 84185 h 4437868"/>
                <a:gd name="connsiteX15" fmla="*/ 2154616 w 5017802"/>
                <a:gd name="connsiteY15" fmla="*/ 66723 h 4437868"/>
                <a:gd name="connsiteX16" fmla="*/ 2149854 w 5017802"/>
                <a:gd name="connsiteY16" fmla="*/ 23861 h 4437868"/>
                <a:gd name="connsiteX17" fmla="*/ 2091117 w 5017802"/>
                <a:gd name="connsiteY17" fmla="*/ 28624 h 4437868"/>
                <a:gd name="connsiteX18" fmla="*/ 1897442 w 5017802"/>
                <a:gd name="connsiteY18" fmla="*/ 127049 h 4437868"/>
                <a:gd name="connsiteX19" fmla="*/ 1862517 w 5017802"/>
                <a:gd name="connsiteY19" fmla="*/ 252462 h 4437868"/>
                <a:gd name="connsiteX20" fmla="*/ 1867279 w 5017802"/>
                <a:gd name="connsiteY20" fmla="*/ 288974 h 4437868"/>
                <a:gd name="connsiteX21" fmla="*/ 1838704 w 5017802"/>
                <a:gd name="connsiteY21" fmla="*/ 303261 h 4437868"/>
                <a:gd name="connsiteX22" fmla="*/ 1906966 w 5017802"/>
                <a:gd name="connsiteY22" fmla="*/ 482645 h 4437868"/>
                <a:gd name="connsiteX23" fmla="*/ 1819655 w 5017802"/>
                <a:gd name="connsiteY23" fmla="*/ 400099 h 4437868"/>
                <a:gd name="connsiteX24" fmla="*/ 1768854 w 5017802"/>
                <a:gd name="connsiteY24" fmla="*/ 366762 h 4437868"/>
                <a:gd name="connsiteX25" fmla="*/ 1740279 w 5017802"/>
                <a:gd name="connsiteY25" fmla="*/ 401687 h 4437868"/>
                <a:gd name="connsiteX26" fmla="*/ 1738692 w 5017802"/>
                <a:gd name="connsiteY26" fmla="*/ 515987 h 4437868"/>
                <a:gd name="connsiteX27" fmla="*/ 1752979 w 5017802"/>
                <a:gd name="connsiteY27" fmla="*/ 612820 h 4437868"/>
                <a:gd name="connsiteX28" fmla="*/ 1670429 w 5017802"/>
                <a:gd name="connsiteY28" fmla="*/ 620761 h 4437868"/>
                <a:gd name="connsiteX29" fmla="*/ 1694242 w 5017802"/>
                <a:gd name="connsiteY29" fmla="*/ 590598 h 4437868"/>
                <a:gd name="connsiteX30" fmla="*/ 1630742 w 5017802"/>
                <a:gd name="connsiteY30" fmla="*/ 547736 h 4437868"/>
                <a:gd name="connsiteX31" fmla="*/ 1589467 w 5017802"/>
                <a:gd name="connsiteY31" fmla="*/ 501699 h 4437868"/>
                <a:gd name="connsiteX32" fmla="*/ 1540254 w 5017802"/>
                <a:gd name="connsiteY32" fmla="*/ 512811 h 4437868"/>
                <a:gd name="connsiteX33" fmla="*/ 1568829 w 5017802"/>
                <a:gd name="connsiteY33" fmla="*/ 446136 h 4437868"/>
                <a:gd name="connsiteX34" fmla="*/ 1538666 w 5017802"/>
                <a:gd name="connsiteY34" fmla="*/ 481062 h 4437868"/>
                <a:gd name="connsiteX35" fmla="*/ 1505329 w 5017802"/>
                <a:gd name="connsiteY35" fmla="*/ 423911 h 4437868"/>
                <a:gd name="connsiteX36" fmla="*/ 1486279 w 5017802"/>
                <a:gd name="connsiteY36" fmla="*/ 417561 h 4437868"/>
                <a:gd name="connsiteX37" fmla="*/ 1484692 w 5017802"/>
                <a:gd name="connsiteY37" fmla="*/ 376287 h 4437868"/>
                <a:gd name="connsiteX38" fmla="*/ 1449767 w 5017802"/>
                <a:gd name="connsiteY38" fmla="*/ 273100 h 4437868"/>
                <a:gd name="connsiteX39" fmla="*/ 1410079 w 5017802"/>
                <a:gd name="connsiteY39" fmla="*/ 219123 h 4437868"/>
                <a:gd name="connsiteX40" fmla="*/ 1486280 w 5017802"/>
                <a:gd name="connsiteY40" fmla="*/ 282624 h 4437868"/>
                <a:gd name="connsiteX41" fmla="*/ 1545018 w 5017802"/>
                <a:gd name="connsiteY41" fmla="*/ 320723 h 4437868"/>
                <a:gd name="connsiteX42" fmla="*/ 1568829 w 5017802"/>
                <a:gd name="connsiteY42" fmla="*/ 281036 h 4437868"/>
                <a:gd name="connsiteX43" fmla="*/ 1587879 w 5017802"/>
                <a:gd name="connsiteY43" fmla="*/ 215949 h 4437868"/>
                <a:gd name="connsiteX44" fmla="*/ 1549779 w 5017802"/>
                <a:gd name="connsiteY44" fmla="*/ 185786 h 4437868"/>
                <a:gd name="connsiteX45" fmla="*/ 1576767 w 5017802"/>
                <a:gd name="connsiteY45" fmla="*/ 144511 h 4437868"/>
                <a:gd name="connsiteX46" fmla="*/ 1529142 w 5017802"/>
                <a:gd name="connsiteY46" fmla="*/ 50848 h 4437868"/>
                <a:gd name="connsiteX47" fmla="*/ 1511679 w 5017802"/>
                <a:gd name="connsiteY47" fmla="*/ 6399 h 4437868"/>
                <a:gd name="connsiteX48" fmla="*/ 1375154 w 5017802"/>
                <a:gd name="connsiteY48" fmla="*/ 120699 h 4437868"/>
                <a:gd name="connsiteX49" fmla="*/ 1313241 w 5017802"/>
                <a:gd name="connsiteY49" fmla="*/ 115936 h 4437868"/>
                <a:gd name="connsiteX50" fmla="*/ 1300542 w 5017802"/>
                <a:gd name="connsiteY50" fmla="*/ 57199 h 4437868"/>
                <a:gd name="connsiteX51" fmla="*/ 1214817 w 5017802"/>
                <a:gd name="connsiteY51" fmla="*/ 104824 h 4437868"/>
                <a:gd name="connsiteX52" fmla="*/ 1151317 w 5017802"/>
                <a:gd name="connsiteY52" fmla="*/ 139748 h 4437868"/>
                <a:gd name="connsiteX53" fmla="*/ 1056066 w 5017802"/>
                <a:gd name="connsiteY53" fmla="*/ 147686 h 4437868"/>
                <a:gd name="connsiteX54" fmla="*/ 1033842 w 5017802"/>
                <a:gd name="connsiteY54" fmla="*/ 177849 h 4437868"/>
                <a:gd name="connsiteX55" fmla="*/ 997329 w 5017802"/>
                <a:gd name="connsiteY55" fmla="*/ 201661 h 4437868"/>
                <a:gd name="connsiteX56" fmla="*/ 1032255 w 5017802"/>
                <a:gd name="connsiteY56" fmla="*/ 288974 h 4437868"/>
                <a:gd name="connsiteX57" fmla="*/ 899586 w 5017802"/>
                <a:gd name="connsiteY57" fmla="*/ 542516 h 4437868"/>
                <a:gd name="connsiteX58" fmla="*/ 845611 w 5017802"/>
                <a:gd name="connsiteY58" fmla="*/ 580843 h 4437868"/>
                <a:gd name="connsiteX59" fmla="*/ 917502 w 5017802"/>
                <a:gd name="connsiteY59" fmla="*/ 633231 h 4437868"/>
                <a:gd name="connsiteX60" fmla="*/ 880536 w 5017802"/>
                <a:gd name="connsiteY60" fmla="*/ 673825 h 4437868"/>
                <a:gd name="connsiteX61" fmla="*/ 897999 w 5017802"/>
                <a:gd name="connsiteY61" fmla="*/ 720316 h 4437868"/>
                <a:gd name="connsiteX62" fmla="*/ 829282 w 5017802"/>
                <a:gd name="connsiteY62" fmla="*/ 701719 h 4437868"/>
                <a:gd name="connsiteX63" fmla="*/ 774174 w 5017802"/>
                <a:gd name="connsiteY63" fmla="*/ 726665 h 4437868"/>
                <a:gd name="connsiteX64" fmla="*/ 707272 w 5017802"/>
                <a:gd name="connsiteY64" fmla="*/ 695143 h 4437868"/>
                <a:gd name="connsiteX65" fmla="*/ 708860 w 5017802"/>
                <a:gd name="connsiteY65" fmla="*/ 652734 h 4437868"/>
                <a:gd name="connsiteX66" fmla="*/ 597281 w 5017802"/>
                <a:gd name="connsiteY66" fmla="*/ 675412 h 4437868"/>
                <a:gd name="connsiteX67" fmla="*/ 587530 w 5017802"/>
                <a:gd name="connsiteY67" fmla="*/ 760457 h 4437868"/>
                <a:gd name="connsiteX68" fmla="*/ 508382 w 5017802"/>
                <a:gd name="connsiteY68" fmla="*/ 865236 h 4437868"/>
                <a:gd name="connsiteX69" fmla="*/ 422657 w 5017802"/>
                <a:gd name="connsiteY69" fmla="*/ 828724 h 4437868"/>
                <a:gd name="connsiteX70" fmla="*/ 397257 w 5017802"/>
                <a:gd name="connsiteY70" fmla="*/ 869999 h 4437868"/>
                <a:gd name="connsiteX71" fmla="*/ 332170 w 5017802"/>
                <a:gd name="connsiteY71" fmla="*/ 812848 h 4437868"/>
                <a:gd name="connsiteX72" fmla="*/ 306771 w 5017802"/>
                <a:gd name="connsiteY72" fmla="*/ 881111 h 4437868"/>
                <a:gd name="connsiteX73" fmla="*/ 248033 w 5017802"/>
                <a:gd name="connsiteY73" fmla="*/ 873173 h 4437868"/>
                <a:gd name="connsiteX74" fmla="*/ 208345 w 5017802"/>
                <a:gd name="connsiteY74" fmla="*/ 787449 h 4437868"/>
                <a:gd name="connsiteX75" fmla="*/ 27371 w 5017802"/>
                <a:gd name="connsiteY75" fmla="*/ 917623 h 4437868"/>
                <a:gd name="connsiteX76" fmla="*/ 28959 w 5017802"/>
                <a:gd name="connsiteY76" fmla="*/ 970011 h 4437868"/>
                <a:gd name="connsiteX77" fmla="*/ 13084 w 5017802"/>
                <a:gd name="connsiteY77" fmla="*/ 996999 h 4437868"/>
                <a:gd name="connsiteX78" fmla="*/ 40071 w 5017802"/>
                <a:gd name="connsiteY78" fmla="*/ 1022399 h 4437868"/>
                <a:gd name="connsiteX79" fmla="*/ 9909 w 5017802"/>
                <a:gd name="connsiteY79" fmla="*/ 1043037 h 4437868"/>
                <a:gd name="connsiteX80" fmla="*/ 170247 w 5017802"/>
                <a:gd name="connsiteY80" fmla="*/ 1135111 h 4437868"/>
                <a:gd name="connsiteX81" fmla="*/ 160723 w 5017802"/>
                <a:gd name="connsiteY81" fmla="*/ 1263698 h 4437868"/>
                <a:gd name="connsiteX82" fmla="*/ 217873 w 5017802"/>
                <a:gd name="connsiteY82" fmla="*/ 1289099 h 4437868"/>
                <a:gd name="connsiteX83" fmla="*/ 205174 w 5017802"/>
                <a:gd name="connsiteY83" fmla="*/ 1354186 h 4437868"/>
                <a:gd name="connsiteX84" fmla="*/ 270261 w 5017802"/>
                <a:gd name="connsiteY84" fmla="*/ 1362124 h 4437868"/>
                <a:gd name="connsiteX85" fmla="*/ 321736 w 5017802"/>
                <a:gd name="connsiteY85" fmla="*/ 1394776 h 4437868"/>
                <a:gd name="connsiteX86" fmla="*/ 230573 w 5017802"/>
                <a:gd name="connsiteY86" fmla="*/ 1622474 h 4437868"/>
                <a:gd name="connsiteX87" fmla="*/ 179773 w 5017802"/>
                <a:gd name="connsiteY87" fmla="*/ 1687561 h 4437868"/>
                <a:gd name="connsiteX88" fmla="*/ 175010 w 5017802"/>
                <a:gd name="connsiteY88" fmla="*/ 1743123 h 4437868"/>
                <a:gd name="connsiteX89" fmla="*/ 141673 w 5017802"/>
                <a:gd name="connsiteY89" fmla="*/ 1738361 h 4437868"/>
                <a:gd name="connsiteX90" fmla="*/ 143261 w 5017802"/>
                <a:gd name="connsiteY90" fmla="*/ 1798686 h 4437868"/>
                <a:gd name="connsiteX91" fmla="*/ 65473 w 5017802"/>
                <a:gd name="connsiteY91" fmla="*/ 1636761 h 4437868"/>
                <a:gd name="connsiteX92" fmla="*/ 16260 w 5017802"/>
                <a:gd name="connsiteY92" fmla="*/ 1633586 h 4437868"/>
                <a:gd name="connsiteX93" fmla="*/ 41661 w 5017802"/>
                <a:gd name="connsiteY93" fmla="*/ 1670099 h 4437868"/>
                <a:gd name="connsiteX94" fmla="*/ 385 w 5017802"/>
                <a:gd name="connsiteY94" fmla="*/ 1690737 h 4437868"/>
                <a:gd name="connsiteX95" fmla="*/ 59122 w 5017802"/>
                <a:gd name="connsiteY95" fmla="*/ 1873298 h 4437868"/>
                <a:gd name="connsiteX96" fmla="*/ 343507 w 5017802"/>
                <a:gd name="connsiteY96" fmla="*/ 1923414 h 4437868"/>
                <a:gd name="connsiteX97" fmla="*/ 200410 w 5017802"/>
                <a:gd name="connsiteY97" fmla="*/ 2119361 h 4437868"/>
                <a:gd name="connsiteX98" fmla="*/ 213560 w 5017802"/>
                <a:gd name="connsiteY98" fmla="*/ 2239100 h 4437868"/>
                <a:gd name="connsiteX99" fmla="*/ 148023 w 5017802"/>
                <a:gd name="connsiteY99" fmla="*/ 2270174 h 4437868"/>
                <a:gd name="connsiteX100" fmla="*/ 105160 w 5017802"/>
                <a:gd name="connsiteY100" fmla="*/ 2414637 h 4437868"/>
                <a:gd name="connsiteX101" fmla="*/ 201087 w 5017802"/>
                <a:gd name="connsiteY101" fmla="*/ 2428239 h 4437868"/>
                <a:gd name="connsiteX102" fmla="*/ 419708 w 5017802"/>
                <a:gd name="connsiteY102" fmla="*/ 2593339 h 4437868"/>
                <a:gd name="connsiteX103" fmla="*/ 436944 w 5017802"/>
                <a:gd name="connsiteY103" fmla="*/ 2823753 h 4437868"/>
                <a:gd name="connsiteX104" fmla="*/ 490464 w 5017802"/>
                <a:gd name="connsiteY104" fmla="*/ 2877956 h 4437868"/>
                <a:gd name="connsiteX105" fmla="*/ 542173 w 5017802"/>
                <a:gd name="connsiteY105" fmla="*/ 2882264 h 4437868"/>
                <a:gd name="connsiteX106" fmla="*/ 544894 w 5017802"/>
                <a:gd name="connsiteY106" fmla="*/ 2813095 h 4437868"/>
                <a:gd name="connsiteX107" fmla="*/ 678248 w 5017802"/>
                <a:gd name="connsiteY107" fmla="*/ 2882949 h 4437868"/>
                <a:gd name="connsiteX108" fmla="*/ 669852 w 5017802"/>
                <a:gd name="connsiteY108" fmla="*/ 2955970 h 4437868"/>
                <a:gd name="connsiteX109" fmla="*/ 758073 w 5017802"/>
                <a:gd name="connsiteY109" fmla="*/ 3058024 h 4437868"/>
                <a:gd name="connsiteX110" fmla="*/ 741970 w 5017802"/>
                <a:gd name="connsiteY110" fmla="*/ 3145336 h 4437868"/>
                <a:gd name="connsiteX111" fmla="*/ 774855 w 5017802"/>
                <a:gd name="connsiteY111" fmla="*/ 3257368 h 4437868"/>
                <a:gd name="connsiteX112" fmla="*/ 831551 w 5017802"/>
                <a:gd name="connsiteY112" fmla="*/ 3291839 h 4437868"/>
                <a:gd name="connsiteX113" fmla="*/ 794812 w 5017802"/>
                <a:gd name="connsiteY113" fmla="*/ 3345361 h 4437868"/>
                <a:gd name="connsiteX114" fmla="*/ 1094623 w 5017802"/>
                <a:gd name="connsiteY114" fmla="*/ 3453311 h 4437868"/>
                <a:gd name="connsiteX115" fmla="*/ 1144742 w 5017802"/>
                <a:gd name="connsiteY115" fmla="*/ 3605257 h 4437868"/>
                <a:gd name="connsiteX116" fmla="*/ 1187604 w 5017802"/>
                <a:gd name="connsiteY116" fmla="*/ 3626121 h 4437868"/>
                <a:gd name="connsiteX117" fmla="*/ 1210283 w 5017802"/>
                <a:gd name="connsiteY117" fmla="*/ 3658099 h 4437868"/>
                <a:gd name="connsiteX118" fmla="*/ 1297142 w 5017802"/>
                <a:gd name="connsiteY118" fmla="*/ 3683952 h 4437868"/>
                <a:gd name="connsiteX119" fmla="*/ 1357693 w 5017802"/>
                <a:gd name="connsiteY119" fmla="*/ 3632471 h 4437868"/>
                <a:gd name="connsiteX120" fmla="*/ 1341138 w 5017802"/>
                <a:gd name="connsiteY120" fmla="*/ 3663768 h 4437868"/>
                <a:gd name="connsiteX121" fmla="*/ 1361095 w 5017802"/>
                <a:gd name="connsiteY121" fmla="*/ 3689621 h 4437868"/>
                <a:gd name="connsiteX122" fmla="*/ 1387402 w 5017802"/>
                <a:gd name="connsiteY122" fmla="*/ 3742236 h 4437868"/>
                <a:gd name="connsiteX123" fmla="*/ 1358374 w 5017802"/>
                <a:gd name="connsiteY123" fmla="*/ 3755843 h 4437868"/>
                <a:gd name="connsiteX124" fmla="*/ 1358827 w 5017802"/>
                <a:gd name="connsiteY124" fmla="*/ 3799386 h 4437868"/>
                <a:gd name="connsiteX125" fmla="*/ 1322769 w 5017802"/>
                <a:gd name="connsiteY125" fmla="*/ 3900986 h 4437868"/>
                <a:gd name="connsiteX126" fmla="*/ 1264485 w 5017802"/>
                <a:gd name="connsiteY126" fmla="*/ 3906882 h 4437868"/>
                <a:gd name="connsiteX127" fmla="*/ 1236590 w 5017802"/>
                <a:gd name="connsiteY127" fmla="*/ 3937725 h 4437868"/>
                <a:gd name="connsiteX128" fmla="*/ 1160843 w 5017802"/>
                <a:gd name="connsiteY128" fmla="*/ 3954733 h 4437868"/>
                <a:gd name="connsiteX129" fmla="*/ 1214592 w 5017802"/>
                <a:gd name="connsiteY129" fmla="*/ 4003039 h 4437868"/>
                <a:gd name="connsiteX130" fmla="*/ 1226157 w 5017802"/>
                <a:gd name="connsiteY130" fmla="*/ 4039099 h 4437868"/>
                <a:gd name="connsiteX131" fmla="*/ 1154267 w 5017802"/>
                <a:gd name="connsiteY131" fmla="*/ 4107588 h 4437868"/>
                <a:gd name="connsiteX132" fmla="*/ 1111177 w 5017802"/>
                <a:gd name="connsiteY132" fmla="*/ 4113031 h 4437868"/>
                <a:gd name="connsiteX133" fmla="*/ 1112311 w 5017802"/>
                <a:gd name="connsiteY133" fmla="*/ 4170407 h 4437868"/>
                <a:gd name="connsiteX134" fmla="*/ 1142247 w 5017802"/>
                <a:gd name="connsiteY134" fmla="*/ 4191725 h 4437868"/>
                <a:gd name="connsiteX135" fmla="*/ 1122748 w 5017802"/>
                <a:gd name="connsiteY135" fmla="*/ 4230736 h 4437868"/>
                <a:gd name="connsiteX136" fmla="*/ 1067186 w 5017802"/>
                <a:gd name="connsiteY136" fmla="*/ 4224386 h 4437868"/>
                <a:gd name="connsiteX137" fmla="*/ 1114810 w 5017802"/>
                <a:gd name="connsiteY137" fmla="*/ 4270425 h 4437868"/>
                <a:gd name="connsiteX138" fmla="*/ 1162435 w 5017802"/>
                <a:gd name="connsiteY138" fmla="*/ 4376786 h 4437868"/>
                <a:gd name="connsiteX139" fmla="*/ 1271972 w 5017802"/>
                <a:gd name="connsiteY139" fmla="*/ 4435524 h 4437868"/>
                <a:gd name="connsiteX140" fmla="*/ 1444325 w 5017802"/>
                <a:gd name="connsiteY140" fmla="*/ 4364309 h 4437868"/>
                <a:gd name="connsiteX141" fmla="*/ 1791081 w 5017802"/>
                <a:gd name="connsiteY141" fmla="*/ 4263389 h 4437868"/>
                <a:gd name="connsiteX142" fmla="*/ 2188636 w 5017802"/>
                <a:gd name="connsiteY142" fmla="*/ 4250462 h 4437868"/>
                <a:gd name="connsiteX143" fmla="*/ 2296586 w 5017802"/>
                <a:gd name="connsiteY143" fmla="*/ 4245474 h 4437868"/>
                <a:gd name="connsiteX144" fmla="*/ 2394785 w 5017802"/>
                <a:gd name="connsiteY144" fmla="*/ 4215990 h 4437868"/>
                <a:gd name="connsiteX145" fmla="*/ 2406350 w 5017802"/>
                <a:gd name="connsiteY145" fmla="*/ 4125277 h 4437868"/>
                <a:gd name="connsiteX146" fmla="*/ 2494570 w 5017802"/>
                <a:gd name="connsiteY146" fmla="*/ 3900532 h 4437868"/>
                <a:gd name="connsiteX147" fmla="*/ 2593449 w 5017802"/>
                <a:gd name="connsiteY147" fmla="*/ 3917768 h 4437868"/>
                <a:gd name="connsiteX148" fmla="*/ 2719088 w 5017802"/>
                <a:gd name="connsiteY148" fmla="*/ 3918221 h 4437868"/>
                <a:gd name="connsiteX149" fmla="*/ 2914124 w 5017802"/>
                <a:gd name="connsiteY149" fmla="*/ 3764007 h 4437868"/>
                <a:gd name="connsiteX150" fmla="*/ 3195112 w 5017802"/>
                <a:gd name="connsiteY150" fmla="*/ 3993968 h 4437868"/>
                <a:gd name="connsiteX151" fmla="*/ 3265414 w 5017802"/>
                <a:gd name="connsiteY151" fmla="*/ 4067674 h 4437868"/>
                <a:gd name="connsiteX152" fmla="*/ 3439813 w 5017802"/>
                <a:gd name="connsiteY152" fmla="*/ 4130265 h 4437868"/>
                <a:gd name="connsiteX153" fmla="*/ 3526217 w 5017802"/>
                <a:gd name="connsiteY153" fmla="*/ 4316455 h 4437868"/>
                <a:gd name="connsiteX154" fmla="*/ 3586542 w 5017802"/>
                <a:gd name="connsiteY154" fmla="*/ 4375193 h 4437868"/>
                <a:gd name="connsiteX155" fmla="*/ 3597654 w 5017802"/>
                <a:gd name="connsiteY155" fmla="*/ 4345030 h 4437868"/>
                <a:gd name="connsiteX156" fmla="*/ 3643692 w 5017802"/>
                <a:gd name="connsiteY156" fmla="*/ 4318042 h 4437868"/>
                <a:gd name="connsiteX157" fmla="*/ 3694492 w 5017802"/>
                <a:gd name="connsiteY157" fmla="*/ 4391068 h 4437868"/>
                <a:gd name="connsiteX158" fmla="*/ 3743705 w 5017802"/>
                <a:gd name="connsiteY158" fmla="*/ 4394243 h 4437868"/>
                <a:gd name="connsiteX159" fmla="*/ 3699254 w 5017802"/>
                <a:gd name="connsiteY159" fmla="*/ 4300581 h 4437868"/>
                <a:gd name="connsiteX160" fmla="*/ 3656392 w 5017802"/>
                <a:gd name="connsiteY160" fmla="*/ 4232318 h 4437868"/>
                <a:gd name="connsiteX161" fmla="*/ 3699255 w 5017802"/>
                <a:gd name="connsiteY161" fmla="*/ 4216442 h 4437868"/>
                <a:gd name="connsiteX162" fmla="*/ 3680204 w 5017802"/>
                <a:gd name="connsiteY162" fmla="*/ 4175168 h 4437868"/>
                <a:gd name="connsiteX163" fmla="*/ 3732592 w 5017802"/>
                <a:gd name="connsiteY163" fmla="*/ 4184693 h 4437868"/>
                <a:gd name="connsiteX164" fmla="*/ 3711955 w 5017802"/>
                <a:gd name="connsiteY164" fmla="*/ 4151355 h 4437868"/>
                <a:gd name="connsiteX165" fmla="*/ 3733274 w 5017802"/>
                <a:gd name="connsiteY165" fmla="*/ 4134801 h 4437868"/>
                <a:gd name="connsiteX166" fmla="*/ 3854377 w 5017802"/>
                <a:gd name="connsiteY166" fmla="*/ 4220074 h 4437868"/>
                <a:gd name="connsiteX167" fmla="*/ 3889754 w 5017802"/>
                <a:gd name="connsiteY167" fmla="*/ 4206917 h 4437868"/>
                <a:gd name="connsiteX168" fmla="*/ 3942141 w 5017802"/>
                <a:gd name="connsiteY168" fmla="*/ 4272006 h 4437868"/>
                <a:gd name="connsiteX169" fmla="*/ 3962779 w 5017802"/>
                <a:gd name="connsiteY169" fmla="*/ 4330743 h 4437868"/>
                <a:gd name="connsiteX170" fmla="*/ 4070729 w 5017802"/>
                <a:gd name="connsiteY170" fmla="*/ 4349792 h 4437868"/>
                <a:gd name="connsiteX171" fmla="*/ 4010405 w 5017802"/>
                <a:gd name="connsiteY171" fmla="*/ 4283117 h 4437868"/>
                <a:gd name="connsiteX172" fmla="*/ 4007229 w 5017802"/>
                <a:gd name="connsiteY172" fmla="*/ 4214855 h 4437868"/>
                <a:gd name="connsiteX173" fmla="*/ 4061204 w 5017802"/>
                <a:gd name="connsiteY173" fmla="*/ 4270418 h 4437868"/>
                <a:gd name="connsiteX174" fmla="*/ 4110417 w 5017802"/>
                <a:gd name="connsiteY174" fmla="*/ 4275180 h 4437868"/>
                <a:gd name="connsiteX175" fmla="*/ 4104067 w 5017802"/>
                <a:gd name="connsiteY175" fmla="*/ 4225968 h 4437868"/>
                <a:gd name="connsiteX176" fmla="*/ 4164392 w 5017802"/>
                <a:gd name="connsiteY176" fmla="*/ 4230730 h 4437868"/>
                <a:gd name="connsiteX177" fmla="*/ 4226304 w 5017802"/>
                <a:gd name="connsiteY177" fmla="*/ 4273592 h 4437868"/>
                <a:gd name="connsiteX178" fmla="*/ 4258054 w 5017802"/>
                <a:gd name="connsiteY178" fmla="*/ 4260893 h 4437868"/>
                <a:gd name="connsiteX179" fmla="*/ 4251705 w 5017802"/>
                <a:gd name="connsiteY179" fmla="*/ 4225968 h 4437868"/>
                <a:gd name="connsiteX180" fmla="*/ 4292980 w 5017802"/>
                <a:gd name="connsiteY180" fmla="*/ 4202156 h 4437868"/>
                <a:gd name="connsiteX181" fmla="*/ 4377117 w 5017802"/>
                <a:gd name="connsiteY181" fmla="*/ 4259306 h 4437868"/>
                <a:gd name="connsiteX182" fmla="*/ 4394580 w 5017802"/>
                <a:gd name="connsiteY182" fmla="*/ 4157708 h 4437868"/>
                <a:gd name="connsiteX183" fmla="*/ 4369180 w 5017802"/>
                <a:gd name="connsiteY183" fmla="*/ 4135482 h 4437868"/>
                <a:gd name="connsiteX184" fmla="*/ 4296154 w 5017802"/>
                <a:gd name="connsiteY184" fmla="*/ 4092619 h 4437868"/>
                <a:gd name="connsiteX185" fmla="*/ 4318379 w 5017802"/>
                <a:gd name="connsiteY185" fmla="*/ 4067220 h 4437868"/>
                <a:gd name="connsiteX186" fmla="*/ 4339017 w 5017802"/>
                <a:gd name="connsiteY186" fmla="*/ 4044994 h 4437868"/>
                <a:gd name="connsiteX187" fmla="*/ 4392992 w 5017802"/>
                <a:gd name="connsiteY187" fmla="*/ 4076745 h 4437868"/>
                <a:gd name="connsiteX188" fmla="*/ 4399342 w 5017802"/>
                <a:gd name="connsiteY188" fmla="*/ 4032295 h 4437868"/>
                <a:gd name="connsiteX189" fmla="*/ 4343779 w 5017802"/>
                <a:gd name="connsiteY189" fmla="*/ 4008482 h 4437868"/>
                <a:gd name="connsiteX190" fmla="*/ 4342192 w 5017802"/>
                <a:gd name="connsiteY190" fmla="*/ 3998958 h 4437868"/>
                <a:gd name="connsiteX191" fmla="*/ 4329491 w 5017802"/>
                <a:gd name="connsiteY191" fmla="*/ 3960859 h 4437868"/>
                <a:gd name="connsiteX192" fmla="*/ 4335841 w 5017802"/>
                <a:gd name="connsiteY192" fmla="*/ 3913233 h 4437868"/>
                <a:gd name="connsiteX193" fmla="*/ 4346954 w 5017802"/>
                <a:gd name="connsiteY193" fmla="*/ 3857670 h 4437868"/>
                <a:gd name="connsiteX194" fmla="*/ 4308854 w 5017802"/>
                <a:gd name="connsiteY194" fmla="*/ 3827508 h 4437868"/>
                <a:gd name="connsiteX195" fmla="*/ 4342191 w 5017802"/>
                <a:gd name="connsiteY195" fmla="*/ 3817983 h 4437868"/>
                <a:gd name="connsiteX196" fmla="*/ 4319966 w 5017802"/>
                <a:gd name="connsiteY196" fmla="*/ 3781470 h 4437868"/>
                <a:gd name="connsiteX197" fmla="*/ 4358067 w 5017802"/>
                <a:gd name="connsiteY197" fmla="*/ 3776709 h 4437868"/>
                <a:gd name="connsiteX198" fmla="*/ 4364416 w 5017802"/>
                <a:gd name="connsiteY198" fmla="*/ 3743370 h 4437868"/>
                <a:gd name="connsiteX199" fmla="*/ 4426330 w 5017802"/>
                <a:gd name="connsiteY199" fmla="*/ 3752897 h 4437868"/>
                <a:gd name="connsiteX200" fmla="*/ 4459443 w 5017802"/>
                <a:gd name="connsiteY200" fmla="*/ 3768089 h 4437868"/>
                <a:gd name="connsiteX201" fmla="*/ 4425650 w 5017802"/>
                <a:gd name="connsiteY201" fmla="*/ 3809137 h 4437868"/>
                <a:gd name="connsiteX202" fmla="*/ 4464658 w 5017802"/>
                <a:gd name="connsiteY202" fmla="*/ 3916633 h 4437868"/>
                <a:gd name="connsiteX203" fmla="*/ 4517045 w 5017802"/>
                <a:gd name="connsiteY203" fmla="*/ 3947931 h 4437868"/>
                <a:gd name="connsiteX204" fmla="*/ 4568979 w 5017802"/>
                <a:gd name="connsiteY204" fmla="*/ 3905749 h 4437868"/>
                <a:gd name="connsiteX205" fmla="*/ 4654704 w 5017802"/>
                <a:gd name="connsiteY205" fmla="*/ 3857216 h 4437868"/>
                <a:gd name="connsiteX206" fmla="*/ 4637468 w 5017802"/>
                <a:gd name="connsiteY206" fmla="*/ 3768315 h 4437868"/>
                <a:gd name="connsiteX207" fmla="*/ 4714802 w 5017802"/>
                <a:gd name="connsiteY207" fmla="*/ 3635646 h 4437868"/>
                <a:gd name="connsiteX208" fmla="*/ 5007356 w 5017802"/>
                <a:gd name="connsiteY208" fmla="*/ 3302498 h 4437868"/>
                <a:gd name="connsiteX209" fmla="*/ 4925939 w 5017802"/>
                <a:gd name="connsiteY209" fmla="*/ 3293426 h 4437868"/>
                <a:gd name="connsiteX210" fmla="*/ 4930476 w 5017802"/>
                <a:gd name="connsiteY210" fmla="*/ 3201578 h 4437868"/>
                <a:gd name="connsiteX211" fmla="*/ 4881489 w 5017802"/>
                <a:gd name="connsiteY211" fmla="*/ 3176406 h 4437868"/>
                <a:gd name="connsiteX212" fmla="*/ 4797352 w 5017802"/>
                <a:gd name="connsiteY212" fmla="*/ 3207928 h 4437868"/>
                <a:gd name="connsiteX213" fmla="*/ 4760613 w 5017802"/>
                <a:gd name="connsiteY213" fmla="*/ 3171643 h 4437868"/>
                <a:gd name="connsiteX214" fmla="*/ 4805290 w 5017802"/>
                <a:gd name="connsiteY214" fmla="*/ 3148738 h 4437868"/>
                <a:gd name="connsiteX215" fmla="*/ 4676023 w 5017802"/>
                <a:gd name="connsiteY215" fmla="*/ 2935559 h 4437868"/>
                <a:gd name="connsiteX216" fmla="*/ 4690989 w 5017802"/>
                <a:gd name="connsiteY216" fmla="*/ 2905396 h 4437868"/>
                <a:gd name="connsiteX217" fmla="*/ 4667404 w 5017802"/>
                <a:gd name="connsiteY217" fmla="*/ 2789736 h 4437868"/>
                <a:gd name="connsiteX218" fmla="*/ 4508655 w 5017802"/>
                <a:gd name="connsiteY218" fmla="*/ 2778850 h 4437868"/>
                <a:gd name="connsiteX219" fmla="*/ 4475317 w 5017802"/>
                <a:gd name="connsiteY219" fmla="*/ 2827608 h 4437868"/>
                <a:gd name="connsiteX220" fmla="*/ 4386417 w 5017802"/>
                <a:gd name="connsiteY220" fmla="*/ 2842124 h 4437868"/>
                <a:gd name="connsiteX221" fmla="*/ 4392767 w 5017802"/>
                <a:gd name="connsiteY221" fmla="*/ 2820125 h 4437868"/>
                <a:gd name="connsiteX222" fmla="*/ 4339245 w 5017802"/>
                <a:gd name="connsiteY222" fmla="*/ 2804024 h 4437868"/>
                <a:gd name="connsiteX223" fmla="*/ 4314526 w 5017802"/>
                <a:gd name="connsiteY223" fmla="*/ 2638923 h 4437868"/>
                <a:gd name="connsiteX224" fmla="*/ 4034219 w 5017802"/>
                <a:gd name="connsiteY224" fmla="*/ 2572248 h 4437868"/>
                <a:gd name="connsiteX225" fmla="*/ 3897920 w 5017802"/>
                <a:gd name="connsiteY225" fmla="*/ 2615564 h 4437868"/>
                <a:gd name="connsiteX226" fmla="*/ 3765931 w 5017802"/>
                <a:gd name="connsiteY226" fmla="*/ 2608080 h 4437868"/>
                <a:gd name="connsiteX227" fmla="*/ 3633488 w 5017802"/>
                <a:gd name="connsiteY227" fmla="*/ 2497182 h 4437868"/>
                <a:gd name="connsiteX228" fmla="*/ 3420310 w 5017802"/>
                <a:gd name="connsiteY228" fmla="*/ 2193969 h 4437868"/>
                <a:gd name="connsiteX229" fmla="*/ 3021848 w 5017802"/>
                <a:gd name="connsiteY229" fmla="*/ 2054496 h 4437868"/>
                <a:gd name="connsiteX230" fmla="*/ 2785310 w 5017802"/>
                <a:gd name="connsiteY230" fmla="*/ 1741532 h 4437868"/>
                <a:gd name="connsiteX231" fmla="*/ 2819101 w 5017802"/>
                <a:gd name="connsiteY231" fmla="*/ 1716586 h 4437868"/>
                <a:gd name="connsiteX232" fmla="*/ 2878745 w 5017802"/>
                <a:gd name="connsiteY232" fmla="*/ 1799589 h 4437868"/>
                <a:gd name="connsiteX233" fmla="*/ 2898929 w 5017802"/>
                <a:gd name="connsiteY233" fmla="*/ 1782126 h 4437868"/>
                <a:gd name="connsiteX234" fmla="*/ 2942019 w 5017802"/>
                <a:gd name="connsiteY234" fmla="*/ 1812970 h 4437868"/>
                <a:gd name="connsiteX235" fmla="*/ 3030692 w 5017802"/>
                <a:gd name="connsiteY235" fmla="*/ 1759221 h 4437868"/>
                <a:gd name="connsiteX236" fmla="*/ 3046794 w 5017802"/>
                <a:gd name="connsiteY236" fmla="*/ 1738811 h 4437868"/>
                <a:gd name="connsiteX237" fmla="*/ 3105077 w 5017802"/>
                <a:gd name="connsiteY237" fmla="*/ 1739037 h 4437868"/>
                <a:gd name="connsiteX238" fmla="*/ 3121180 w 5017802"/>
                <a:gd name="connsiteY238" fmla="*/ 1705927 h 4437868"/>
                <a:gd name="connsiteX239" fmla="*/ 3102356 w 5017802"/>
                <a:gd name="connsiteY239" fmla="*/ 1680300 h 4437868"/>
                <a:gd name="connsiteX240" fmla="*/ 3035228 w 5017802"/>
                <a:gd name="connsiteY240" fmla="*/ 1700257 h 4437868"/>
                <a:gd name="connsiteX241" fmla="*/ 3013456 w 5017802"/>
                <a:gd name="connsiteY241" fmla="*/ 1646736 h 4437868"/>
                <a:gd name="connsiteX242" fmla="*/ 3034774 w 5017802"/>
                <a:gd name="connsiteY242" fmla="*/ 1617026 h 4437868"/>
                <a:gd name="connsiteX243" fmla="*/ 2978304 w 5017802"/>
                <a:gd name="connsiteY243" fmla="*/ 1513612 h 4437868"/>
                <a:gd name="connsiteX244" fmla="*/ 2929773 w 5017802"/>
                <a:gd name="connsiteY244" fmla="*/ 1552393 h 4437868"/>
                <a:gd name="connsiteX245" fmla="*/ 2840418 w 5017802"/>
                <a:gd name="connsiteY245" fmla="*/ 1497737 h 4437868"/>
                <a:gd name="connsiteX246" fmla="*/ 2892352 w 5017802"/>
                <a:gd name="connsiteY246" fmla="*/ 1405208 h 4437868"/>
                <a:gd name="connsiteX247" fmla="*/ 2849490 w 5017802"/>
                <a:gd name="connsiteY247" fmla="*/ 1284105 h 4437868"/>
                <a:gd name="connsiteX248" fmla="*/ 2864231 w 5017802"/>
                <a:gd name="connsiteY248" fmla="*/ 1160053 h 4437868"/>
                <a:gd name="connsiteX249" fmla="*/ 2959481 w 5017802"/>
                <a:gd name="connsiteY249" fmla="*/ 1086348 h 4437868"/>
                <a:gd name="connsiteX250" fmla="*/ 3064710 w 5017802"/>
                <a:gd name="connsiteY250" fmla="*/ 1063896 h 4437868"/>
                <a:gd name="connsiteX251" fmla="*/ 3001663 w 5017802"/>
                <a:gd name="connsiteY251" fmla="*/ 974089 h 4437868"/>
                <a:gd name="connsiteX252" fmla="*/ 2984427 w 5017802"/>
                <a:gd name="connsiteY252" fmla="*/ 1018766 h 4437868"/>
                <a:gd name="connsiteX253" fmla="*/ 2941112 w 5017802"/>
                <a:gd name="connsiteY253" fmla="*/ 971595 h 4437868"/>
                <a:gd name="connsiteX254" fmla="*/ 2962430 w 5017802"/>
                <a:gd name="connsiteY254" fmla="*/ 886323 h 4437868"/>
                <a:gd name="connsiteX255" fmla="*/ 3035454 w 5017802"/>
                <a:gd name="connsiteY255" fmla="*/ 789032 h 4437868"/>
                <a:gd name="connsiteX256" fmla="*/ 3018445 w 5017802"/>
                <a:gd name="connsiteY256" fmla="*/ 682443 h 4437868"/>
                <a:gd name="connsiteX257" fmla="*/ 2847223 w 5017802"/>
                <a:gd name="connsiteY257" fmla="*/ 692194 h 4437868"/>
                <a:gd name="connsiteX258" fmla="*/ 2827945 w 5017802"/>
                <a:gd name="connsiteY258" fmla="*/ 734831 h 4437868"/>
                <a:gd name="connsiteX259" fmla="*/ 2795742 w 5017802"/>
                <a:gd name="connsiteY259" fmla="*/ 667248 h 4437868"/>
                <a:gd name="connsiteX260" fmla="*/ 2766032 w 5017802"/>
                <a:gd name="connsiteY260" fmla="*/ 707616 h 4437868"/>
                <a:gd name="connsiteX261" fmla="*/ 2580523 w 5017802"/>
                <a:gd name="connsiteY261" fmla="*/ 741180 h 4437868"/>
                <a:gd name="connsiteX0" fmla="*/ 2580523 w 5017802"/>
                <a:gd name="connsiteY0" fmla="*/ 741180 h 4437868"/>
                <a:gd name="connsiteX1" fmla="*/ 2254404 w 5017802"/>
                <a:gd name="connsiteY1" fmla="*/ 583337 h 4437868"/>
                <a:gd name="connsiteX2" fmla="*/ 2294316 w 5017802"/>
                <a:gd name="connsiteY2" fmla="*/ 433432 h 4437868"/>
                <a:gd name="connsiteX3" fmla="*/ 2240342 w 5017802"/>
                <a:gd name="connsiteY3" fmla="*/ 423907 h 4437868"/>
                <a:gd name="connsiteX4" fmla="*/ 2237167 w 5017802"/>
                <a:gd name="connsiteY4" fmla="*/ 395333 h 4437868"/>
                <a:gd name="connsiteX5" fmla="*/ 2281617 w 5017802"/>
                <a:gd name="connsiteY5" fmla="*/ 403270 h 4437868"/>
                <a:gd name="connsiteX6" fmla="*/ 2224467 w 5017802"/>
                <a:gd name="connsiteY6" fmla="*/ 315957 h 4437868"/>
                <a:gd name="connsiteX7" fmla="*/ 2235579 w 5017802"/>
                <a:gd name="connsiteY7" fmla="*/ 355645 h 4437868"/>
                <a:gd name="connsiteX8" fmla="*/ 2183191 w 5017802"/>
                <a:gd name="connsiteY8" fmla="*/ 320720 h 4437868"/>
                <a:gd name="connsiteX9" fmla="*/ 2203829 w 5017802"/>
                <a:gd name="connsiteY9" fmla="*/ 287383 h 4437868"/>
                <a:gd name="connsiteX10" fmla="*/ 2168904 w 5017802"/>
                <a:gd name="connsiteY10" fmla="*/ 225472 h 4437868"/>
                <a:gd name="connsiteX11" fmla="*/ 2202241 w 5017802"/>
                <a:gd name="connsiteY11" fmla="*/ 227061 h 4437868"/>
                <a:gd name="connsiteX12" fmla="*/ 2159379 w 5017802"/>
                <a:gd name="connsiteY12" fmla="*/ 133398 h 4437868"/>
                <a:gd name="connsiteX13" fmla="*/ 2133980 w 5017802"/>
                <a:gd name="connsiteY13" fmla="*/ 131810 h 4437868"/>
                <a:gd name="connsiteX14" fmla="*/ 2122867 w 5017802"/>
                <a:gd name="connsiteY14" fmla="*/ 84185 h 4437868"/>
                <a:gd name="connsiteX15" fmla="*/ 2154616 w 5017802"/>
                <a:gd name="connsiteY15" fmla="*/ 66723 h 4437868"/>
                <a:gd name="connsiteX16" fmla="*/ 2149854 w 5017802"/>
                <a:gd name="connsiteY16" fmla="*/ 23861 h 4437868"/>
                <a:gd name="connsiteX17" fmla="*/ 2091117 w 5017802"/>
                <a:gd name="connsiteY17" fmla="*/ 28624 h 4437868"/>
                <a:gd name="connsiteX18" fmla="*/ 1897442 w 5017802"/>
                <a:gd name="connsiteY18" fmla="*/ 127049 h 4437868"/>
                <a:gd name="connsiteX19" fmla="*/ 1862517 w 5017802"/>
                <a:gd name="connsiteY19" fmla="*/ 252462 h 4437868"/>
                <a:gd name="connsiteX20" fmla="*/ 1867279 w 5017802"/>
                <a:gd name="connsiteY20" fmla="*/ 288974 h 4437868"/>
                <a:gd name="connsiteX21" fmla="*/ 1838704 w 5017802"/>
                <a:gd name="connsiteY21" fmla="*/ 303261 h 4437868"/>
                <a:gd name="connsiteX22" fmla="*/ 1906966 w 5017802"/>
                <a:gd name="connsiteY22" fmla="*/ 482645 h 4437868"/>
                <a:gd name="connsiteX23" fmla="*/ 1819655 w 5017802"/>
                <a:gd name="connsiteY23" fmla="*/ 400099 h 4437868"/>
                <a:gd name="connsiteX24" fmla="*/ 1768854 w 5017802"/>
                <a:gd name="connsiteY24" fmla="*/ 366762 h 4437868"/>
                <a:gd name="connsiteX25" fmla="*/ 1740279 w 5017802"/>
                <a:gd name="connsiteY25" fmla="*/ 401687 h 4437868"/>
                <a:gd name="connsiteX26" fmla="*/ 1738692 w 5017802"/>
                <a:gd name="connsiteY26" fmla="*/ 515987 h 4437868"/>
                <a:gd name="connsiteX27" fmla="*/ 1752979 w 5017802"/>
                <a:gd name="connsiteY27" fmla="*/ 612820 h 4437868"/>
                <a:gd name="connsiteX28" fmla="*/ 1670429 w 5017802"/>
                <a:gd name="connsiteY28" fmla="*/ 620761 h 4437868"/>
                <a:gd name="connsiteX29" fmla="*/ 1694242 w 5017802"/>
                <a:gd name="connsiteY29" fmla="*/ 590598 h 4437868"/>
                <a:gd name="connsiteX30" fmla="*/ 1630742 w 5017802"/>
                <a:gd name="connsiteY30" fmla="*/ 547736 h 4437868"/>
                <a:gd name="connsiteX31" fmla="*/ 1589467 w 5017802"/>
                <a:gd name="connsiteY31" fmla="*/ 501699 h 4437868"/>
                <a:gd name="connsiteX32" fmla="*/ 1540254 w 5017802"/>
                <a:gd name="connsiteY32" fmla="*/ 512811 h 4437868"/>
                <a:gd name="connsiteX33" fmla="*/ 1568829 w 5017802"/>
                <a:gd name="connsiteY33" fmla="*/ 446136 h 4437868"/>
                <a:gd name="connsiteX34" fmla="*/ 1538666 w 5017802"/>
                <a:gd name="connsiteY34" fmla="*/ 481062 h 4437868"/>
                <a:gd name="connsiteX35" fmla="*/ 1505329 w 5017802"/>
                <a:gd name="connsiteY35" fmla="*/ 423911 h 4437868"/>
                <a:gd name="connsiteX36" fmla="*/ 1486279 w 5017802"/>
                <a:gd name="connsiteY36" fmla="*/ 417561 h 4437868"/>
                <a:gd name="connsiteX37" fmla="*/ 1484692 w 5017802"/>
                <a:gd name="connsiteY37" fmla="*/ 376287 h 4437868"/>
                <a:gd name="connsiteX38" fmla="*/ 1449767 w 5017802"/>
                <a:gd name="connsiteY38" fmla="*/ 273100 h 4437868"/>
                <a:gd name="connsiteX39" fmla="*/ 1410079 w 5017802"/>
                <a:gd name="connsiteY39" fmla="*/ 219123 h 4437868"/>
                <a:gd name="connsiteX40" fmla="*/ 1486280 w 5017802"/>
                <a:gd name="connsiteY40" fmla="*/ 282624 h 4437868"/>
                <a:gd name="connsiteX41" fmla="*/ 1545018 w 5017802"/>
                <a:gd name="connsiteY41" fmla="*/ 320723 h 4437868"/>
                <a:gd name="connsiteX42" fmla="*/ 1568829 w 5017802"/>
                <a:gd name="connsiteY42" fmla="*/ 281036 h 4437868"/>
                <a:gd name="connsiteX43" fmla="*/ 1587879 w 5017802"/>
                <a:gd name="connsiteY43" fmla="*/ 215949 h 4437868"/>
                <a:gd name="connsiteX44" fmla="*/ 1549779 w 5017802"/>
                <a:gd name="connsiteY44" fmla="*/ 185786 h 4437868"/>
                <a:gd name="connsiteX45" fmla="*/ 1576767 w 5017802"/>
                <a:gd name="connsiteY45" fmla="*/ 144511 h 4437868"/>
                <a:gd name="connsiteX46" fmla="*/ 1529142 w 5017802"/>
                <a:gd name="connsiteY46" fmla="*/ 50848 h 4437868"/>
                <a:gd name="connsiteX47" fmla="*/ 1511679 w 5017802"/>
                <a:gd name="connsiteY47" fmla="*/ 6399 h 4437868"/>
                <a:gd name="connsiteX48" fmla="*/ 1375154 w 5017802"/>
                <a:gd name="connsiteY48" fmla="*/ 120699 h 4437868"/>
                <a:gd name="connsiteX49" fmla="*/ 1313241 w 5017802"/>
                <a:gd name="connsiteY49" fmla="*/ 115936 h 4437868"/>
                <a:gd name="connsiteX50" fmla="*/ 1300542 w 5017802"/>
                <a:gd name="connsiteY50" fmla="*/ 57199 h 4437868"/>
                <a:gd name="connsiteX51" fmla="*/ 1214817 w 5017802"/>
                <a:gd name="connsiteY51" fmla="*/ 104824 h 4437868"/>
                <a:gd name="connsiteX52" fmla="*/ 1151317 w 5017802"/>
                <a:gd name="connsiteY52" fmla="*/ 139748 h 4437868"/>
                <a:gd name="connsiteX53" fmla="*/ 1056066 w 5017802"/>
                <a:gd name="connsiteY53" fmla="*/ 147686 h 4437868"/>
                <a:gd name="connsiteX54" fmla="*/ 1033842 w 5017802"/>
                <a:gd name="connsiteY54" fmla="*/ 177849 h 4437868"/>
                <a:gd name="connsiteX55" fmla="*/ 997329 w 5017802"/>
                <a:gd name="connsiteY55" fmla="*/ 201661 h 4437868"/>
                <a:gd name="connsiteX56" fmla="*/ 1032255 w 5017802"/>
                <a:gd name="connsiteY56" fmla="*/ 288974 h 4437868"/>
                <a:gd name="connsiteX57" fmla="*/ 899586 w 5017802"/>
                <a:gd name="connsiteY57" fmla="*/ 542516 h 4437868"/>
                <a:gd name="connsiteX58" fmla="*/ 845611 w 5017802"/>
                <a:gd name="connsiteY58" fmla="*/ 580843 h 4437868"/>
                <a:gd name="connsiteX59" fmla="*/ 917502 w 5017802"/>
                <a:gd name="connsiteY59" fmla="*/ 633231 h 4437868"/>
                <a:gd name="connsiteX60" fmla="*/ 880536 w 5017802"/>
                <a:gd name="connsiteY60" fmla="*/ 673825 h 4437868"/>
                <a:gd name="connsiteX61" fmla="*/ 897999 w 5017802"/>
                <a:gd name="connsiteY61" fmla="*/ 720316 h 4437868"/>
                <a:gd name="connsiteX62" fmla="*/ 829282 w 5017802"/>
                <a:gd name="connsiteY62" fmla="*/ 701719 h 4437868"/>
                <a:gd name="connsiteX63" fmla="*/ 774174 w 5017802"/>
                <a:gd name="connsiteY63" fmla="*/ 726665 h 4437868"/>
                <a:gd name="connsiteX64" fmla="*/ 707272 w 5017802"/>
                <a:gd name="connsiteY64" fmla="*/ 695143 h 4437868"/>
                <a:gd name="connsiteX65" fmla="*/ 708860 w 5017802"/>
                <a:gd name="connsiteY65" fmla="*/ 652734 h 4437868"/>
                <a:gd name="connsiteX66" fmla="*/ 597281 w 5017802"/>
                <a:gd name="connsiteY66" fmla="*/ 675412 h 4437868"/>
                <a:gd name="connsiteX67" fmla="*/ 587530 w 5017802"/>
                <a:gd name="connsiteY67" fmla="*/ 760457 h 4437868"/>
                <a:gd name="connsiteX68" fmla="*/ 508382 w 5017802"/>
                <a:gd name="connsiteY68" fmla="*/ 865236 h 4437868"/>
                <a:gd name="connsiteX69" fmla="*/ 422657 w 5017802"/>
                <a:gd name="connsiteY69" fmla="*/ 828724 h 4437868"/>
                <a:gd name="connsiteX70" fmla="*/ 397257 w 5017802"/>
                <a:gd name="connsiteY70" fmla="*/ 869999 h 4437868"/>
                <a:gd name="connsiteX71" fmla="*/ 332170 w 5017802"/>
                <a:gd name="connsiteY71" fmla="*/ 812848 h 4437868"/>
                <a:gd name="connsiteX72" fmla="*/ 306771 w 5017802"/>
                <a:gd name="connsiteY72" fmla="*/ 881111 h 4437868"/>
                <a:gd name="connsiteX73" fmla="*/ 248033 w 5017802"/>
                <a:gd name="connsiteY73" fmla="*/ 873173 h 4437868"/>
                <a:gd name="connsiteX74" fmla="*/ 208345 w 5017802"/>
                <a:gd name="connsiteY74" fmla="*/ 787449 h 4437868"/>
                <a:gd name="connsiteX75" fmla="*/ 27371 w 5017802"/>
                <a:gd name="connsiteY75" fmla="*/ 917623 h 4437868"/>
                <a:gd name="connsiteX76" fmla="*/ 28959 w 5017802"/>
                <a:gd name="connsiteY76" fmla="*/ 970011 h 4437868"/>
                <a:gd name="connsiteX77" fmla="*/ 13084 w 5017802"/>
                <a:gd name="connsiteY77" fmla="*/ 996999 h 4437868"/>
                <a:gd name="connsiteX78" fmla="*/ 40071 w 5017802"/>
                <a:gd name="connsiteY78" fmla="*/ 1022399 h 4437868"/>
                <a:gd name="connsiteX79" fmla="*/ 9909 w 5017802"/>
                <a:gd name="connsiteY79" fmla="*/ 1043037 h 4437868"/>
                <a:gd name="connsiteX80" fmla="*/ 170247 w 5017802"/>
                <a:gd name="connsiteY80" fmla="*/ 1135111 h 4437868"/>
                <a:gd name="connsiteX81" fmla="*/ 160723 w 5017802"/>
                <a:gd name="connsiteY81" fmla="*/ 1263698 h 4437868"/>
                <a:gd name="connsiteX82" fmla="*/ 217873 w 5017802"/>
                <a:gd name="connsiteY82" fmla="*/ 1289099 h 4437868"/>
                <a:gd name="connsiteX83" fmla="*/ 205174 w 5017802"/>
                <a:gd name="connsiteY83" fmla="*/ 1354186 h 4437868"/>
                <a:gd name="connsiteX84" fmla="*/ 270261 w 5017802"/>
                <a:gd name="connsiteY84" fmla="*/ 1362124 h 4437868"/>
                <a:gd name="connsiteX85" fmla="*/ 321736 w 5017802"/>
                <a:gd name="connsiteY85" fmla="*/ 1394776 h 4437868"/>
                <a:gd name="connsiteX86" fmla="*/ 230573 w 5017802"/>
                <a:gd name="connsiteY86" fmla="*/ 1622474 h 4437868"/>
                <a:gd name="connsiteX87" fmla="*/ 179773 w 5017802"/>
                <a:gd name="connsiteY87" fmla="*/ 1687561 h 4437868"/>
                <a:gd name="connsiteX88" fmla="*/ 175010 w 5017802"/>
                <a:gd name="connsiteY88" fmla="*/ 1743123 h 4437868"/>
                <a:gd name="connsiteX89" fmla="*/ 141673 w 5017802"/>
                <a:gd name="connsiteY89" fmla="*/ 1738361 h 4437868"/>
                <a:gd name="connsiteX90" fmla="*/ 143261 w 5017802"/>
                <a:gd name="connsiteY90" fmla="*/ 1798686 h 4437868"/>
                <a:gd name="connsiteX91" fmla="*/ 65473 w 5017802"/>
                <a:gd name="connsiteY91" fmla="*/ 1636761 h 4437868"/>
                <a:gd name="connsiteX92" fmla="*/ 16260 w 5017802"/>
                <a:gd name="connsiteY92" fmla="*/ 1633586 h 4437868"/>
                <a:gd name="connsiteX93" fmla="*/ 41661 w 5017802"/>
                <a:gd name="connsiteY93" fmla="*/ 1670099 h 4437868"/>
                <a:gd name="connsiteX94" fmla="*/ 385 w 5017802"/>
                <a:gd name="connsiteY94" fmla="*/ 1690737 h 4437868"/>
                <a:gd name="connsiteX95" fmla="*/ 59122 w 5017802"/>
                <a:gd name="connsiteY95" fmla="*/ 1873298 h 4437868"/>
                <a:gd name="connsiteX96" fmla="*/ 343507 w 5017802"/>
                <a:gd name="connsiteY96" fmla="*/ 1923414 h 4437868"/>
                <a:gd name="connsiteX97" fmla="*/ 200410 w 5017802"/>
                <a:gd name="connsiteY97" fmla="*/ 2119361 h 4437868"/>
                <a:gd name="connsiteX98" fmla="*/ 213560 w 5017802"/>
                <a:gd name="connsiteY98" fmla="*/ 2239100 h 4437868"/>
                <a:gd name="connsiteX99" fmla="*/ 148023 w 5017802"/>
                <a:gd name="connsiteY99" fmla="*/ 2270174 h 4437868"/>
                <a:gd name="connsiteX100" fmla="*/ 105160 w 5017802"/>
                <a:gd name="connsiteY100" fmla="*/ 2414637 h 4437868"/>
                <a:gd name="connsiteX101" fmla="*/ 201087 w 5017802"/>
                <a:gd name="connsiteY101" fmla="*/ 2428239 h 4437868"/>
                <a:gd name="connsiteX102" fmla="*/ 419708 w 5017802"/>
                <a:gd name="connsiteY102" fmla="*/ 2593339 h 4437868"/>
                <a:gd name="connsiteX103" fmla="*/ 436944 w 5017802"/>
                <a:gd name="connsiteY103" fmla="*/ 2823753 h 4437868"/>
                <a:gd name="connsiteX104" fmla="*/ 490464 w 5017802"/>
                <a:gd name="connsiteY104" fmla="*/ 2877956 h 4437868"/>
                <a:gd name="connsiteX105" fmla="*/ 542173 w 5017802"/>
                <a:gd name="connsiteY105" fmla="*/ 2882264 h 4437868"/>
                <a:gd name="connsiteX106" fmla="*/ 544894 w 5017802"/>
                <a:gd name="connsiteY106" fmla="*/ 2813095 h 4437868"/>
                <a:gd name="connsiteX107" fmla="*/ 678248 w 5017802"/>
                <a:gd name="connsiteY107" fmla="*/ 2882949 h 4437868"/>
                <a:gd name="connsiteX108" fmla="*/ 669852 w 5017802"/>
                <a:gd name="connsiteY108" fmla="*/ 2955970 h 4437868"/>
                <a:gd name="connsiteX109" fmla="*/ 758073 w 5017802"/>
                <a:gd name="connsiteY109" fmla="*/ 3058024 h 4437868"/>
                <a:gd name="connsiteX110" fmla="*/ 741970 w 5017802"/>
                <a:gd name="connsiteY110" fmla="*/ 3145336 h 4437868"/>
                <a:gd name="connsiteX111" fmla="*/ 774855 w 5017802"/>
                <a:gd name="connsiteY111" fmla="*/ 3257368 h 4437868"/>
                <a:gd name="connsiteX112" fmla="*/ 831551 w 5017802"/>
                <a:gd name="connsiteY112" fmla="*/ 3291839 h 4437868"/>
                <a:gd name="connsiteX113" fmla="*/ 794812 w 5017802"/>
                <a:gd name="connsiteY113" fmla="*/ 3345361 h 4437868"/>
                <a:gd name="connsiteX114" fmla="*/ 1094623 w 5017802"/>
                <a:gd name="connsiteY114" fmla="*/ 3453311 h 4437868"/>
                <a:gd name="connsiteX115" fmla="*/ 1144742 w 5017802"/>
                <a:gd name="connsiteY115" fmla="*/ 3605257 h 4437868"/>
                <a:gd name="connsiteX116" fmla="*/ 1187604 w 5017802"/>
                <a:gd name="connsiteY116" fmla="*/ 3626121 h 4437868"/>
                <a:gd name="connsiteX117" fmla="*/ 1210283 w 5017802"/>
                <a:gd name="connsiteY117" fmla="*/ 3658099 h 4437868"/>
                <a:gd name="connsiteX118" fmla="*/ 1297142 w 5017802"/>
                <a:gd name="connsiteY118" fmla="*/ 3683952 h 4437868"/>
                <a:gd name="connsiteX119" fmla="*/ 1357693 w 5017802"/>
                <a:gd name="connsiteY119" fmla="*/ 3632471 h 4437868"/>
                <a:gd name="connsiteX120" fmla="*/ 1341138 w 5017802"/>
                <a:gd name="connsiteY120" fmla="*/ 3663768 h 4437868"/>
                <a:gd name="connsiteX121" fmla="*/ 1361095 w 5017802"/>
                <a:gd name="connsiteY121" fmla="*/ 3689621 h 4437868"/>
                <a:gd name="connsiteX122" fmla="*/ 1387402 w 5017802"/>
                <a:gd name="connsiteY122" fmla="*/ 3742236 h 4437868"/>
                <a:gd name="connsiteX123" fmla="*/ 1358374 w 5017802"/>
                <a:gd name="connsiteY123" fmla="*/ 3755843 h 4437868"/>
                <a:gd name="connsiteX124" fmla="*/ 1358827 w 5017802"/>
                <a:gd name="connsiteY124" fmla="*/ 3799386 h 4437868"/>
                <a:gd name="connsiteX125" fmla="*/ 1322769 w 5017802"/>
                <a:gd name="connsiteY125" fmla="*/ 3900986 h 4437868"/>
                <a:gd name="connsiteX126" fmla="*/ 1264485 w 5017802"/>
                <a:gd name="connsiteY126" fmla="*/ 3906882 h 4437868"/>
                <a:gd name="connsiteX127" fmla="*/ 1236590 w 5017802"/>
                <a:gd name="connsiteY127" fmla="*/ 3937725 h 4437868"/>
                <a:gd name="connsiteX128" fmla="*/ 1160843 w 5017802"/>
                <a:gd name="connsiteY128" fmla="*/ 3954733 h 4437868"/>
                <a:gd name="connsiteX129" fmla="*/ 1214592 w 5017802"/>
                <a:gd name="connsiteY129" fmla="*/ 4003039 h 4437868"/>
                <a:gd name="connsiteX130" fmla="*/ 1226157 w 5017802"/>
                <a:gd name="connsiteY130" fmla="*/ 4039099 h 4437868"/>
                <a:gd name="connsiteX131" fmla="*/ 1154267 w 5017802"/>
                <a:gd name="connsiteY131" fmla="*/ 4107588 h 4437868"/>
                <a:gd name="connsiteX132" fmla="*/ 1111177 w 5017802"/>
                <a:gd name="connsiteY132" fmla="*/ 4113031 h 4437868"/>
                <a:gd name="connsiteX133" fmla="*/ 1112311 w 5017802"/>
                <a:gd name="connsiteY133" fmla="*/ 4170407 h 4437868"/>
                <a:gd name="connsiteX134" fmla="*/ 1142247 w 5017802"/>
                <a:gd name="connsiteY134" fmla="*/ 4191725 h 4437868"/>
                <a:gd name="connsiteX135" fmla="*/ 1122748 w 5017802"/>
                <a:gd name="connsiteY135" fmla="*/ 4230736 h 4437868"/>
                <a:gd name="connsiteX136" fmla="*/ 1067186 w 5017802"/>
                <a:gd name="connsiteY136" fmla="*/ 4224386 h 4437868"/>
                <a:gd name="connsiteX137" fmla="*/ 1114810 w 5017802"/>
                <a:gd name="connsiteY137" fmla="*/ 4270425 h 4437868"/>
                <a:gd name="connsiteX138" fmla="*/ 1162435 w 5017802"/>
                <a:gd name="connsiteY138" fmla="*/ 4376786 h 4437868"/>
                <a:gd name="connsiteX139" fmla="*/ 1271972 w 5017802"/>
                <a:gd name="connsiteY139" fmla="*/ 4435524 h 4437868"/>
                <a:gd name="connsiteX140" fmla="*/ 1444325 w 5017802"/>
                <a:gd name="connsiteY140" fmla="*/ 4364309 h 4437868"/>
                <a:gd name="connsiteX141" fmla="*/ 1791081 w 5017802"/>
                <a:gd name="connsiteY141" fmla="*/ 4263389 h 4437868"/>
                <a:gd name="connsiteX142" fmla="*/ 2188636 w 5017802"/>
                <a:gd name="connsiteY142" fmla="*/ 4250462 h 4437868"/>
                <a:gd name="connsiteX143" fmla="*/ 2296586 w 5017802"/>
                <a:gd name="connsiteY143" fmla="*/ 4245474 h 4437868"/>
                <a:gd name="connsiteX144" fmla="*/ 2394785 w 5017802"/>
                <a:gd name="connsiteY144" fmla="*/ 4215990 h 4437868"/>
                <a:gd name="connsiteX145" fmla="*/ 2406350 w 5017802"/>
                <a:gd name="connsiteY145" fmla="*/ 4125277 h 4437868"/>
                <a:gd name="connsiteX146" fmla="*/ 2494570 w 5017802"/>
                <a:gd name="connsiteY146" fmla="*/ 3900532 h 4437868"/>
                <a:gd name="connsiteX147" fmla="*/ 2593449 w 5017802"/>
                <a:gd name="connsiteY147" fmla="*/ 3917768 h 4437868"/>
                <a:gd name="connsiteX148" fmla="*/ 2719088 w 5017802"/>
                <a:gd name="connsiteY148" fmla="*/ 3918221 h 4437868"/>
                <a:gd name="connsiteX149" fmla="*/ 2914124 w 5017802"/>
                <a:gd name="connsiteY149" fmla="*/ 3764007 h 4437868"/>
                <a:gd name="connsiteX150" fmla="*/ 3195112 w 5017802"/>
                <a:gd name="connsiteY150" fmla="*/ 3993968 h 4437868"/>
                <a:gd name="connsiteX151" fmla="*/ 3265414 w 5017802"/>
                <a:gd name="connsiteY151" fmla="*/ 4067674 h 4437868"/>
                <a:gd name="connsiteX152" fmla="*/ 3439813 w 5017802"/>
                <a:gd name="connsiteY152" fmla="*/ 4130265 h 4437868"/>
                <a:gd name="connsiteX153" fmla="*/ 3526217 w 5017802"/>
                <a:gd name="connsiteY153" fmla="*/ 4316455 h 4437868"/>
                <a:gd name="connsiteX154" fmla="*/ 3586542 w 5017802"/>
                <a:gd name="connsiteY154" fmla="*/ 4375193 h 4437868"/>
                <a:gd name="connsiteX155" fmla="*/ 3597654 w 5017802"/>
                <a:gd name="connsiteY155" fmla="*/ 4345030 h 4437868"/>
                <a:gd name="connsiteX156" fmla="*/ 3643692 w 5017802"/>
                <a:gd name="connsiteY156" fmla="*/ 4318042 h 4437868"/>
                <a:gd name="connsiteX157" fmla="*/ 3694492 w 5017802"/>
                <a:gd name="connsiteY157" fmla="*/ 4391068 h 4437868"/>
                <a:gd name="connsiteX158" fmla="*/ 3743705 w 5017802"/>
                <a:gd name="connsiteY158" fmla="*/ 4394243 h 4437868"/>
                <a:gd name="connsiteX159" fmla="*/ 3699254 w 5017802"/>
                <a:gd name="connsiteY159" fmla="*/ 4300581 h 4437868"/>
                <a:gd name="connsiteX160" fmla="*/ 3656392 w 5017802"/>
                <a:gd name="connsiteY160" fmla="*/ 4232318 h 4437868"/>
                <a:gd name="connsiteX161" fmla="*/ 3699255 w 5017802"/>
                <a:gd name="connsiteY161" fmla="*/ 4216442 h 4437868"/>
                <a:gd name="connsiteX162" fmla="*/ 3680204 w 5017802"/>
                <a:gd name="connsiteY162" fmla="*/ 4175168 h 4437868"/>
                <a:gd name="connsiteX163" fmla="*/ 3732592 w 5017802"/>
                <a:gd name="connsiteY163" fmla="*/ 4184693 h 4437868"/>
                <a:gd name="connsiteX164" fmla="*/ 3711955 w 5017802"/>
                <a:gd name="connsiteY164" fmla="*/ 4151355 h 4437868"/>
                <a:gd name="connsiteX165" fmla="*/ 3733274 w 5017802"/>
                <a:gd name="connsiteY165" fmla="*/ 4134801 h 4437868"/>
                <a:gd name="connsiteX166" fmla="*/ 3854377 w 5017802"/>
                <a:gd name="connsiteY166" fmla="*/ 4220074 h 4437868"/>
                <a:gd name="connsiteX167" fmla="*/ 3889754 w 5017802"/>
                <a:gd name="connsiteY167" fmla="*/ 4206917 h 4437868"/>
                <a:gd name="connsiteX168" fmla="*/ 3942141 w 5017802"/>
                <a:gd name="connsiteY168" fmla="*/ 4272006 h 4437868"/>
                <a:gd name="connsiteX169" fmla="*/ 3962779 w 5017802"/>
                <a:gd name="connsiteY169" fmla="*/ 4330743 h 4437868"/>
                <a:gd name="connsiteX170" fmla="*/ 4070729 w 5017802"/>
                <a:gd name="connsiteY170" fmla="*/ 4349792 h 4437868"/>
                <a:gd name="connsiteX171" fmla="*/ 4010405 w 5017802"/>
                <a:gd name="connsiteY171" fmla="*/ 4283117 h 4437868"/>
                <a:gd name="connsiteX172" fmla="*/ 4007229 w 5017802"/>
                <a:gd name="connsiteY172" fmla="*/ 4214855 h 4437868"/>
                <a:gd name="connsiteX173" fmla="*/ 4061204 w 5017802"/>
                <a:gd name="connsiteY173" fmla="*/ 4270418 h 4437868"/>
                <a:gd name="connsiteX174" fmla="*/ 4110417 w 5017802"/>
                <a:gd name="connsiteY174" fmla="*/ 4275180 h 4437868"/>
                <a:gd name="connsiteX175" fmla="*/ 4104067 w 5017802"/>
                <a:gd name="connsiteY175" fmla="*/ 4225968 h 4437868"/>
                <a:gd name="connsiteX176" fmla="*/ 4164392 w 5017802"/>
                <a:gd name="connsiteY176" fmla="*/ 4230730 h 4437868"/>
                <a:gd name="connsiteX177" fmla="*/ 4226304 w 5017802"/>
                <a:gd name="connsiteY177" fmla="*/ 4273592 h 4437868"/>
                <a:gd name="connsiteX178" fmla="*/ 4258054 w 5017802"/>
                <a:gd name="connsiteY178" fmla="*/ 4260893 h 4437868"/>
                <a:gd name="connsiteX179" fmla="*/ 4251705 w 5017802"/>
                <a:gd name="connsiteY179" fmla="*/ 4225968 h 4437868"/>
                <a:gd name="connsiteX180" fmla="*/ 4292980 w 5017802"/>
                <a:gd name="connsiteY180" fmla="*/ 4202156 h 4437868"/>
                <a:gd name="connsiteX181" fmla="*/ 4377117 w 5017802"/>
                <a:gd name="connsiteY181" fmla="*/ 4259306 h 4437868"/>
                <a:gd name="connsiteX182" fmla="*/ 4394580 w 5017802"/>
                <a:gd name="connsiteY182" fmla="*/ 4157708 h 4437868"/>
                <a:gd name="connsiteX183" fmla="*/ 4369180 w 5017802"/>
                <a:gd name="connsiteY183" fmla="*/ 4135482 h 4437868"/>
                <a:gd name="connsiteX184" fmla="*/ 4296154 w 5017802"/>
                <a:gd name="connsiteY184" fmla="*/ 4092619 h 4437868"/>
                <a:gd name="connsiteX185" fmla="*/ 4318379 w 5017802"/>
                <a:gd name="connsiteY185" fmla="*/ 4067220 h 4437868"/>
                <a:gd name="connsiteX186" fmla="*/ 4339017 w 5017802"/>
                <a:gd name="connsiteY186" fmla="*/ 4044994 h 4437868"/>
                <a:gd name="connsiteX187" fmla="*/ 4392992 w 5017802"/>
                <a:gd name="connsiteY187" fmla="*/ 4076745 h 4437868"/>
                <a:gd name="connsiteX188" fmla="*/ 4399342 w 5017802"/>
                <a:gd name="connsiteY188" fmla="*/ 4032295 h 4437868"/>
                <a:gd name="connsiteX189" fmla="*/ 4343779 w 5017802"/>
                <a:gd name="connsiteY189" fmla="*/ 4008482 h 4437868"/>
                <a:gd name="connsiteX190" fmla="*/ 4342192 w 5017802"/>
                <a:gd name="connsiteY190" fmla="*/ 3998958 h 4437868"/>
                <a:gd name="connsiteX191" fmla="*/ 4329491 w 5017802"/>
                <a:gd name="connsiteY191" fmla="*/ 3960859 h 4437868"/>
                <a:gd name="connsiteX192" fmla="*/ 4335841 w 5017802"/>
                <a:gd name="connsiteY192" fmla="*/ 3913233 h 4437868"/>
                <a:gd name="connsiteX193" fmla="*/ 4346954 w 5017802"/>
                <a:gd name="connsiteY193" fmla="*/ 3857670 h 4437868"/>
                <a:gd name="connsiteX194" fmla="*/ 4308854 w 5017802"/>
                <a:gd name="connsiteY194" fmla="*/ 3827508 h 4437868"/>
                <a:gd name="connsiteX195" fmla="*/ 4342191 w 5017802"/>
                <a:gd name="connsiteY195" fmla="*/ 3817983 h 4437868"/>
                <a:gd name="connsiteX196" fmla="*/ 4319966 w 5017802"/>
                <a:gd name="connsiteY196" fmla="*/ 3781470 h 4437868"/>
                <a:gd name="connsiteX197" fmla="*/ 4358067 w 5017802"/>
                <a:gd name="connsiteY197" fmla="*/ 3776709 h 4437868"/>
                <a:gd name="connsiteX198" fmla="*/ 4364416 w 5017802"/>
                <a:gd name="connsiteY198" fmla="*/ 3743370 h 4437868"/>
                <a:gd name="connsiteX199" fmla="*/ 4426330 w 5017802"/>
                <a:gd name="connsiteY199" fmla="*/ 3752897 h 4437868"/>
                <a:gd name="connsiteX200" fmla="*/ 4459443 w 5017802"/>
                <a:gd name="connsiteY200" fmla="*/ 3768089 h 4437868"/>
                <a:gd name="connsiteX201" fmla="*/ 4425650 w 5017802"/>
                <a:gd name="connsiteY201" fmla="*/ 3809137 h 4437868"/>
                <a:gd name="connsiteX202" fmla="*/ 4464658 w 5017802"/>
                <a:gd name="connsiteY202" fmla="*/ 3916633 h 4437868"/>
                <a:gd name="connsiteX203" fmla="*/ 4517045 w 5017802"/>
                <a:gd name="connsiteY203" fmla="*/ 3947931 h 4437868"/>
                <a:gd name="connsiteX204" fmla="*/ 4568979 w 5017802"/>
                <a:gd name="connsiteY204" fmla="*/ 3905749 h 4437868"/>
                <a:gd name="connsiteX205" fmla="*/ 4654704 w 5017802"/>
                <a:gd name="connsiteY205" fmla="*/ 3857216 h 4437868"/>
                <a:gd name="connsiteX206" fmla="*/ 4637468 w 5017802"/>
                <a:gd name="connsiteY206" fmla="*/ 3768315 h 4437868"/>
                <a:gd name="connsiteX207" fmla="*/ 4714802 w 5017802"/>
                <a:gd name="connsiteY207" fmla="*/ 3635646 h 4437868"/>
                <a:gd name="connsiteX208" fmla="*/ 5007356 w 5017802"/>
                <a:gd name="connsiteY208" fmla="*/ 3302498 h 4437868"/>
                <a:gd name="connsiteX209" fmla="*/ 4925939 w 5017802"/>
                <a:gd name="connsiteY209" fmla="*/ 3293426 h 4437868"/>
                <a:gd name="connsiteX210" fmla="*/ 4930476 w 5017802"/>
                <a:gd name="connsiteY210" fmla="*/ 3201578 h 4437868"/>
                <a:gd name="connsiteX211" fmla="*/ 4881489 w 5017802"/>
                <a:gd name="connsiteY211" fmla="*/ 3176406 h 4437868"/>
                <a:gd name="connsiteX212" fmla="*/ 4797352 w 5017802"/>
                <a:gd name="connsiteY212" fmla="*/ 3207928 h 4437868"/>
                <a:gd name="connsiteX213" fmla="*/ 4760613 w 5017802"/>
                <a:gd name="connsiteY213" fmla="*/ 3171643 h 4437868"/>
                <a:gd name="connsiteX214" fmla="*/ 4805290 w 5017802"/>
                <a:gd name="connsiteY214" fmla="*/ 3148738 h 4437868"/>
                <a:gd name="connsiteX215" fmla="*/ 4676023 w 5017802"/>
                <a:gd name="connsiteY215" fmla="*/ 2935559 h 4437868"/>
                <a:gd name="connsiteX216" fmla="*/ 4690989 w 5017802"/>
                <a:gd name="connsiteY216" fmla="*/ 2905396 h 4437868"/>
                <a:gd name="connsiteX217" fmla="*/ 4667404 w 5017802"/>
                <a:gd name="connsiteY217" fmla="*/ 2789736 h 4437868"/>
                <a:gd name="connsiteX218" fmla="*/ 4508655 w 5017802"/>
                <a:gd name="connsiteY218" fmla="*/ 2778850 h 4437868"/>
                <a:gd name="connsiteX219" fmla="*/ 4475317 w 5017802"/>
                <a:gd name="connsiteY219" fmla="*/ 2827608 h 4437868"/>
                <a:gd name="connsiteX220" fmla="*/ 4386417 w 5017802"/>
                <a:gd name="connsiteY220" fmla="*/ 2842124 h 4437868"/>
                <a:gd name="connsiteX221" fmla="*/ 4392767 w 5017802"/>
                <a:gd name="connsiteY221" fmla="*/ 2820125 h 4437868"/>
                <a:gd name="connsiteX222" fmla="*/ 4339245 w 5017802"/>
                <a:gd name="connsiteY222" fmla="*/ 2804024 h 4437868"/>
                <a:gd name="connsiteX223" fmla="*/ 4314526 w 5017802"/>
                <a:gd name="connsiteY223" fmla="*/ 2638923 h 4437868"/>
                <a:gd name="connsiteX224" fmla="*/ 4034219 w 5017802"/>
                <a:gd name="connsiteY224" fmla="*/ 2572248 h 4437868"/>
                <a:gd name="connsiteX225" fmla="*/ 3897920 w 5017802"/>
                <a:gd name="connsiteY225" fmla="*/ 2615564 h 4437868"/>
                <a:gd name="connsiteX226" fmla="*/ 3765931 w 5017802"/>
                <a:gd name="connsiteY226" fmla="*/ 2608080 h 4437868"/>
                <a:gd name="connsiteX227" fmla="*/ 3633488 w 5017802"/>
                <a:gd name="connsiteY227" fmla="*/ 2497182 h 4437868"/>
                <a:gd name="connsiteX228" fmla="*/ 3420310 w 5017802"/>
                <a:gd name="connsiteY228" fmla="*/ 2193969 h 4437868"/>
                <a:gd name="connsiteX229" fmla="*/ 3021848 w 5017802"/>
                <a:gd name="connsiteY229" fmla="*/ 2054496 h 4437868"/>
                <a:gd name="connsiteX230" fmla="*/ 2785310 w 5017802"/>
                <a:gd name="connsiteY230" fmla="*/ 1741532 h 4437868"/>
                <a:gd name="connsiteX231" fmla="*/ 2819101 w 5017802"/>
                <a:gd name="connsiteY231" fmla="*/ 1716586 h 4437868"/>
                <a:gd name="connsiteX232" fmla="*/ 2878745 w 5017802"/>
                <a:gd name="connsiteY232" fmla="*/ 1799589 h 4437868"/>
                <a:gd name="connsiteX233" fmla="*/ 2898929 w 5017802"/>
                <a:gd name="connsiteY233" fmla="*/ 1782126 h 4437868"/>
                <a:gd name="connsiteX234" fmla="*/ 2942019 w 5017802"/>
                <a:gd name="connsiteY234" fmla="*/ 1812970 h 4437868"/>
                <a:gd name="connsiteX235" fmla="*/ 3030692 w 5017802"/>
                <a:gd name="connsiteY235" fmla="*/ 1759221 h 4437868"/>
                <a:gd name="connsiteX236" fmla="*/ 3046794 w 5017802"/>
                <a:gd name="connsiteY236" fmla="*/ 1738811 h 4437868"/>
                <a:gd name="connsiteX237" fmla="*/ 3105077 w 5017802"/>
                <a:gd name="connsiteY237" fmla="*/ 1739037 h 4437868"/>
                <a:gd name="connsiteX238" fmla="*/ 3121180 w 5017802"/>
                <a:gd name="connsiteY238" fmla="*/ 1705927 h 4437868"/>
                <a:gd name="connsiteX239" fmla="*/ 3102356 w 5017802"/>
                <a:gd name="connsiteY239" fmla="*/ 1680300 h 4437868"/>
                <a:gd name="connsiteX240" fmla="*/ 3035228 w 5017802"/>
                <a:gd name="connsiteY240" fmla="*/ 1700257 h 4437868"/>
                <a:gd name="connsiteX241" fmla="*/ 3013456 w 5017802"/>
                <a:gd name="connsiteY241" fmla="*/ 1646736 h 4437868"/>
                <a:gd name="connsiteX242" fmla="*/ 3034774 w 5017802"/>
                <a:gd name="connsiteY242" fmla="*/ 1617026 h 4437868"/>
                <a:gd name="connsiteX243" fmla="*/ 2978304 w 5017802"/>
                <a:gd name="connsiteY243" fmla="*/ 1513612 h 4437868"/>
                <a:gd name="connsiteX244" fmla="*/ 2929773 w 5017802"/>
                <a:gd name="connsiteY244" fmla="*/ 1552393 h 4437868"/>
                <a:gd name="connsiteX245" fmla="*/ 2840418 w 5017802"/>
                <a:gd name="connsiteY245" fmla="*/ 1497737 h 4437868"/>
                <a:gd name="connsiteX246" fmla="*/ 2892352 w 5017802"/>
                <a:gd name="connsiteY246" fmla="*/ 1405208 h 4437868"/>
                <a:gd name="connsiteX247" fmla="*/ 2849490 w 5017802"/>
                <a:gd name="connsiteY247" fmla="*/ 1284105 h 4437868"/>
                <a:gd name="connsiteX248" fmla="*/ 2864231 w 5017802"/>
                <a:gd name="connsiteY248" fmla="*/ 1160053 h 4437868"/>
                <a:gd name="connsiteX249" fmla="*/ 2959481 w 5017802"/>
                <a:gd name="connsiteY249" fmla="*/ 1086348 h 4437868"/>
                <a:gd name="connsiteX250" fmla="*/ 3064710 w 5017802"/>
                <a:gd name="connsiteY250" fmla="*/ 1063896 h 4437868"/>
                <a:gd name="connsiteX251" fmla="*/ 3001663 w 5017802"/>
                <a:gd name="connsiteY251" fmla="*/ 974089 h 4437868"/>
                <a:gd name="connsiteX252" fmla="*/ 2984427 w 5017802"/>
                <a:gd name="connsiteY252" fmla="*/ 1018766 h 4437868"/>
                <a:gd name="connsiteX253" fmla="*/ 2941112 w 5017802"/>
                <a:gd name="connsiteY253" fmla="*/ 971595 h 4437868"/>
                <a:gd name="connsiteX254" fmla="*/ 2962430 w 5017802"/>
                <a:gd name="connsiteY254" fmla="*/ 886323 h 4437868"/>
                <a:gd name="connsiteX255" fmla="*/ 3035454 w 5017802"/>
                <a:gd name="connsiteY255" fmla="*/ 789032 h 4437868"/>
                <a:gd name="connsiteX256" fmla="*/ 3018445 w 5017802"/>
                <a:gd name="connsiteY256" fmla="*/ 682443 h 4437868"/>
                <a:gd name="connsiteX257" fmla="*/ 2847223 w 5017802"/>
                <a:gd name="connsiteY257" fmla="*/ 692194 h 4437868"/>
                <a:gd name="connsiteX258" fmla="*/ 2827945 w 5017802"/>
                <a:gd name="connsiteY258" fmla="*/ 734831 h 4437868"/>
                <a:gd name="connsiteX259" fmla="*/ 2795742 w 5017802"/>
                <a:gd name="connsiteY259" fmla="*/ 667248 h 4437868"/>
                <a:gd name="connsiteX260" fmla="*/ 2766032 w 5017802"/>
                <a:gd name="connsiteY260" fmla="*/ 707616 h 4437868"/>
                <a:gd name="connsiteX261" fmla="*/ 2580523 w 5017802"/>
                <a:gd name="connsiteY261" fmla="*/ 741180 h 4437868"/>
                <a:gd name="connsiteX0" fmla="*/ 2580523 w 5017802"/>
                <a:gd name="connsiteY0" fmla="*/ 741180 h 4447947"/>
                <a:gd name="connsiteX1" fmla="*/ 2254404 w 5017802"/>
                <a:gd name="connsiteY1" fmla="*/ 583337 h 4447947"/>
                <a:gd name="connsiteX2" fmla="*/ 2294316 w 5017802"/>
                <a:gd name="connsiteY2" fmla="*/ 433432 h 4447947"/>
                <a:gd name="connsiteX3" fmla="*/ 2240342 w 5017802"/>
                <a:gd name="connsiteY3" fmla="*/ 423907 h 4447947"/>
                <a:gd name="connsiteX4" fmla="*/ 2237167 w 5017802"/>
                <a:gd name="connsiteY4" fmla="*/ 395333 h 4447947"/>
                <a:gd name="connsiteX5" fmla="*/ 2281617 w 5017802"/>
                <a:gd name="connsiteY5" fmla="*/ 403270 h 4447947"/>
                <a:gd name="connsiteX6" fmla="*/ 2224467 w 5017802"/>
                <a:gd name="connsiteY6" fmla="*/ 315957 h 4447947"/>
                <a:gd name="connsiteX7" fmla="*/ 2235579 w 5017802"/>
                <a:gd name="connsiteY7" fmla="*/ 355645 h 4447947"/>
                <a:gd name="connsiteX8" fmla="*/ 2183191 w 5017802"/>
                <a:gd name="connsiteY8" fmla="*/ 320720 h 4447947"/>
                <a:gd name="connsiteX9" fmla="*/ 2203829 w 5017802"/>
                <a:gd name="connsiteY9" fmla="*/ 287383 h 4447947"/>
                <a:gd name="connsiteX10" fmla="*/ 2168904 w 5017802"/>
                <a:gd name="connsiteY10" fmla="*/ 225472 h 4447947"/>
                <a:gd name="connsiteX11" fmla="*/ 2202241 w 5017802"/>
                <a:gd name="connsiteY11" fmla="*/ 227061 h 4447947"/>
                <a:gd name="connsiteX12" fmla="*/ 2159379 w 5017802"/>
                <a:gd name="connsiteY12" fmla="*/ 133398 h 4447947"/>
                <a:gd name="connsiteX13" fmla="*/ 2133980 w 5017802"/>
                <a:gd name="connsiteY13" fmla="*/ 131810 h 4447947"/>
                <a:gd name="connsiteX14" fmla="*/ 2122867 w 5017802"/>
                <a:gd name="connsiteY14" fmla="*/ 84185 h 4447947"/>
                <a:gd name="connsiteX15" fmla="*/ 2154616 w 5017802"/>
                <a:gd name="connsiteY15" fmla="*/ 66723 h 4447947"/>
                <a:gd name="connsiteX16" fmla="*/ 2149854 w 5017802"/>
                <a:gd name="connsiteY16" fmla="*/ 23861 h 4447947"/>
                <a:gd name="connsiteX17" fmla="*/ 2091117 w 5017802"/>
                <a:gd name="connsiteY17" fmla="*/ 28624 h 4447947"/>
                <a:gd name="connsiteX18" fmla="*/ 1897442 w 5017802"/>
                <a:gd name="connsiteY18" fmla="*/ 127049 h 4447947"/>
                <a:gd name="connsiteX19" fmla="*/ 1862517 w 5017802"/>
                <a:gd name="connsiteY19" fmla="*/ 252462 h 4447947"/>
                <a:gd name="connsiteX20" fmla="*/ 1867279 w 5017802"/>
                <a:gd name="connsiteY20" fmla="*/ 288974 h 4447947"/>
                <a:gd name="connsiteX21" fmla="*/ 1838704 w 5017802"/>
                <a:gd name="connsiteY21" fmla="*/ 303261 h 4447947"/>
                <a:gd name="connsiteX22" fmla="*/ 1906966 w 5017802"/>
                <a:gd name="connsiteY22" fmla="*/ 482645 h 4447947"/>
                <a:gd name="connsiteX23" fmla="*/ 1819655 w 5017802"/>
                <a:gd name="connsiteY23" fmla="*/ 400099 h 4447947"/>
                <a:gd name="connsiteX24" fmla="*/ 1768854 w 5017802"/>
                <a:gd name="connsiteY24" fmla="*/ 366762 h 4447947"/>
                <a:gd name="connsiteX25" fmla="*/ 1740279 w 5017802"/>
                <a:gd name="connsiteY25" fmla="*/ 401687 h 4447947"/>
                <a:gd name="connsiteX26" fmla="*/ 1738692 w 5017802"/>
                <a:gd name="connsiteY26" fmla="*/ 515987 h 4447947"/>
                <a:gd name="connsiteX27" fmla="*/ 1752979 w 5017802"/>
                <a:gd name="connsiteY27" fmla="*/ 612820 h 4447947"/>
                <a:gd name="connsiteX28" fmla="*/ 1670429 w 5017802"/>
                <a:gd name="connsiteY28" fmla="*/ 620761 h 4447947"/>
                <a:gd name="connsiteX29" fmla="*/ 1694242 w 5017802"/>
                <a:gd name="connsiteY29" fmla="*/ 590598 h 4447947"/>
                <a:gd name="connsiteX30" fmla="*/ 1630742 w 5017802"/>
                <a:gd name="connsiteY30" fmla="*/ 547736 h 4447947"/>
                <a:gd name="connsiteX31" fmla="*/ 1589467 w 5017802"/>
                <a:gd name="connsiteY31" fmla="*/ 501699 h 4447947"/>
                <a:gd name="connsiteX32" fmla="*/ 1540254 w 5017802"/>
                <a:gd name="connsiteY32" fmla="*/ 512811 h 4447947"/>
                <a:gd name="connsiteX33" fmla="*/ 1568829 w 5017802"/>
                <a:gd name="connsiteY33" fmla="*/ 446136 h 4447947"/>
                <a:gd name="connsiteX34" fmla="*/ 1538666 w 5017802"/>
                <a:gd name="connsiteY34" fmla="*/ 481062 h 4447947"/>
                <a:gd name="connsiteX35" fmla="*/ 1505329 w 5017802"/>
                <a:gd name="connsiteY35" fmla="*/ 423911 h 4447947"/>
                <a:gd name="connsiteX36" fmla="*/ 1486279 w 5017802"/>
                <a:gd name="connsiteY36" fmla="*/ 417561 h 4447947"/>
                <a:gd name="connsiteX37" fmla="*/ 1484692 w 5017802"/>
                <a:gd name="connsiteY37" fmla="*/ 376287 h 4447947"/>
                <a:gd name="connsiteX38" fmla="*/ 1449767 w 5017802"/>
                <a:gd name="connsiteY38" fmla="*/ 273100 h 4447947"/>
                <a:gd name="connsiteX39" fmla="*/ 1410079 w 5017802"/>
                <a:gd name="connsiteY39" fmla="*/ 219123 h 4447947"/>
                <a:gd name="connsiteX40" fmla="*/ 1486280 w 5017802"/>
                <a:gd name="connsiteY40" fmla="*/ 282624 h 4447947"/>
                <a:gd name="connsiteX41" fmla="*/ 1545018 w 5017802"/>
                <a:gd name="connsiteY41" fmla="*/ 320723 h 4447947"/>
                <a:gd name="connsiteX42" fmla="*/ 1568829 w 5017802"/>
                <a:gd name="connsiteY42" fmla="*/ 281036 h 4447947"/>
                <a:gd name="connsiteX43" fmla="*/ 1587879 w 5017802"/>
                <a:gd name="connsiteY43" fmla="*/ 215949 h 4447947"/>
                <a:gd name="connsiteX44" fmla="*/ 1549779 w 5017802"/>
                <a:gd name="connsiteY44" fmla="*/ 185786 h 4447947"/>
                <a:gd name="connsiteX45" fmla="*/ 1576767 w 5017802"/>
                <a:gd name="connsiteY45" fmla="*/ 144511 h 4447947"/>
                <a:gd name="connsiteX46" fmla="*/ 1529142 w 5017802"/>
                <a:gd name="connsiteY46" fmla="*/ 50848 h 4447947"/>
                <a:gd name="connsiteX47" fmla="*/ 1511679 w 5017802"/>
                <a:gd name="connsiteY47" fmla="*/ 6399 h 4447947"/>
                <a:gd name="connsiteX48" fmla="*/ 1375154 w 5017802"/>
                <a:gd name="connsiteY48" fmla="*/ 120699 h 4447947"/>
                <a:gd name="connsiteX49" fmla="*/ 1313241 w 5017802"/>
                <a:gd name="connsiteY49" fmla="*/ 115936 h 4447947"/>
                <a:gd name="connsiteX50" fmla="*/ 1300542 w 5017802"/>
                <a:gd name="connsiteY50" fmla="*/ 57199 h 4447947"/>
                <a:gd name="connsiteX51" fmla="*/ 1214817 w 5017802"/>
                <a:gd name="connsiteY51" fmla="*/ 104824 h 4447947"/>
                <a:gd name="connsiteX52" fmla="*/ 1151317 w 5017802"/>
                <a:gd name="connsiteY52" fmla="*/ 139748 h 4447947"/>
                <a:gd name="connsiteX53" fmla="*/ 1056066 w 5017802"/>
                <a:gd name="connsiteY53" fmla="*/ 147686 h 4447947"/>
                <a:gd name="connsiteX54" fmla="*/ 1033842 w 5017802"/>
                <a:gd name="connsiteY54" fmla="*/ 177849 h 4447947"/>
                <a:gd name="connsiteX55" fmla="*/ 997329 w 5017802"/>
                <a:gd name="connsiteY55" fmla="*/ 201661 h 4447947"/>
                <a:gd name="connsiteX56" fmla="*/ 1032255 w 5017802"/>
                <a:gd name="connsiteY56" fmla="*/ 288974 h 4447947"/>
                <a:gd name="connsiteX57" fmla="*/ 899586 w 5017802"/>
                <a:gd name="connsiteY57" fmla="*/ 542516 h 4447947"/>
                <a:gd name="connsiteX58" fmla="*/ 845611 w 5017802"/>
                <a:gd name="connsiteY58" fmla="*/ 580843 h 4447947"/>
                <a:gd name="connsiteX59" fmla="*/ 917502 w 5017802"/>
                <a:gd name="connsiteY59" fmla="*/ 633231 h 4447947"/>
                <a:gd name="connsiteX60" fmla="*/ 880536 w 5017802"/>
                <a:gd name="connsiteY60" fmla="*/ 673825 h 4447947"/>
                <a:gd name="connsiteX61" fmla="*/ 897999 w 5017802"/>
                <a:gd name="connsiteY61" fmla="*/ 720316 h 4447947"/>
                <a:gd name="connsiteX62" fmla="*/ 829282 w 5017802"/>
                <a:gd name="connsiteY62" fmla="*/ 701719 h 4447947"/>
                <a:gd name="connsiteX63" fmla="*/ 774174 w 5017802"/>
                <a:gd name="connsiteY63" fmla="*/ 726665 h 4447947"/>
                <a:gd name="connsiteX64" fmla="*/ 707272 w 5017802"/>
                <a:gd name="connsiteY64" fmla="*/ 695143 h 4447947"/>
                <a:gd name="connsiteX65" fmla="*/ 708860 w 5017802"/>
                <a:gd name="connsiteY65" fmla="*/ 652734 h 4447947"/>
                <a:gd name="connsiteX66" fmla="*/ 597281 w 5017802"/>
                <a:gd name="connsiteY66" fmla="*/ 675412 h 4447947"/>
                <a:gd name="connsiteX67" fmla="*/ 587530 w 5017802"/>
                <a:gd name="connsiteY67" fmla="*/ 760457 h 4447947"/>
                <a:gd name="connsiteX68" fmla="*/ 508382 w 5017802"/>
                <a:gd name="connsiteY68" fmla="*/ 865236 h 4447947"/>
                <a:gd name="connsiteX69" fmla="*/ 422657 w 5017802"/>
                <a:gd name="connsiteY69" fmla="*/ 828724 h 4447947"/>
                <a:gd name="connsiteX70" fmla="*/ 397257 w 5017802"/>
                <a:gd name="connsiteY70" fmla="*/ 869999 h 4447947"/>
                <a:gd name="connsiteX71" fmla="*/ 332170 w 5017802"/>
                <a:gd name="connsiteY71" fmla="*/ 812848 h 4447947"/>
                <a:gd name="connsiteX72" fmla="*/ 306771 w 5017802"/>
                <a:gd name="connsiteY72" fmla="*/ 881111 h 4447947"/>
                <a:gd name="connsiteX73" fmla="*/ 248033 w 5017802"/>
                <a:gd name="connsiteY73" fmla="*/ 873173 h 4447947"/>
                <a:gd name="connsiteX74" fmla="*/ 208345 w 5017802"/>
                <a:gd name="connsiteY74" fmla="*/ 787449 h 4447947"/>
                <a:gd name="connsiteX75" fmla="*/ 27371 w 5017802"/>
                <a:gd name="connsiteY75" fmla="*/ 917623 h 4447947"/>
                <a:gd name="connsiteX76" fmla="*/ 28959 w 5017802"/>
                <a:gd name="connsiteY76" fmla="*/ 970011 h 4447947"/>
                <a:gd name="connsiteX77" fmla="*/ 13084 w 5017802"/>
                <a:gd name="connsiteY77" fmla="*/ 996999 h 4447947"/>
                <a:gd name="connsiteX78" fmla="*/ 40071 w 5017802"/>
                <a:gd name="connsiteY78" fmla="*/ 1022399 h 4447947"/>
                <a:gd name="connsiteX79" fmla="*/ 9909 w 5017802"/>
                <a:gd name="connsiteY79" fmla="*/ 1043037 h 4447947"/>
                <a:gd name="connsiteX80" fmla="*/ 170247 w 5017802"/>
                <a:gd name="connsiteY80" fmla="*/ 1135111 h 4447947"/>
                <a:gd name="connsiteX81" fmla="*/ 160723 w 5017802"/>
                <a:gd name="connsiteY81" fmla="*/ 1263698 h 4447947"/>
                <a:gd name="connsiteX82" fmla="*/ 217873 w 5017802"/>
                <a:gd name="connsiteY82" fmla="*/ 1289099 h 4447947"/>
                <a:gd name="connsiteX83" fmla="*/ 205174 w 5017802"/>
                <a:gd name="connsiteY83" fmla="*/ 1354186 h 4447947"/>
                <a:gd name="connsiteX84" fmla="*/ 270261 w 5017802"/>
                <a:gd name="connsiteY84" fmla="*/ 1362124 h 4447947"/>
                <a:gd name="connsiteX85" fmla="*/ 321736 w 5017802"/>
                <a:gd name="connsiteY85" fmla="*/ 1394776 h 4447947"/>
                <a:gd name="connsiteX86" fmla="*/ 230573 w 5017802"/>
                <a:gd name="connsiteY86" fmla="*/ 1622474 h 4447947"/>
                <a:gd name="connsiteX87" fmla="*/ 179773 w 5017802"/>
                <a:gd name="connsiteY87" fmla="*/ 1687561 h 4447947"/>
                <a:gd name="connsiteX88" fmla="*/ 175010 w 5017802"/>
                <a:gd name="connsiteY88" fmla="*/ 1743123 h 4447947"/>
                <a:gd name="connsiteX89" fmla="*/ 141673 w 5017802"/>
                <a:gd name="connsiteY89" fmla="*/ 1738361 h 4447947"/>
                <a:gd name="connsiteX90" fmla="*/ 143261 w 5017802"/>
                <a:gd name="connsiteY90" fmla="*/ 1798686 h 4447947"/>
                <a:gd name="connsiteX91" fmla="*/ 65473 w 5017802"/>
                <a:gd name="connsiteY91" fmla="*/ 1636761 h 4447947"/>
                <a:gd name="connsiteX92" fmla="*/ 16260 w 5017802"/>
                <a:gd name="connsiteY92" fmla="*/ 1633586 h 4447947"/>
                <a:gd name="connsiteX93" fmla="*/ 41661 w 5017802"/>
                <a:gd name="connsiteY93" fmla="*/ 1670099 h 4447947"/>
                <a:gd name="connsiteX94" fmla="*/ 385 w 5017802"/>
                <a:gd name="connsiteY94" fmla="*/ 1690737 h 4447947"/>
                <a:gd name="connsiteX95" fmla="*/ 59122 w 5017802"/>
                <a:gd name="connsiteY95" fmla="*/ 1873298 h 4447947"/>
                <a:gd name="connsiteX96" fmla="*/ 343507 w 5017802"/>
                <a:gd name="connsiteY96" fmla="*/ 1923414 h 4447947"/>
                <a:gd name="connsiteX97" fmla="*/ 200410 w 5017802"/>
                <a:gd name="connsiteY97" fmla="*/ 2119361 h 4447947"/>
                <a:gd name="connsiteX98" fmla="*/ 213560 w 5017802"/>
                <a:gd name="connsiteY98" fmla="*/ 2239100 h 4447947"/>
                <a:gd name="connsiteX99" fmla="*/ 148023 w 5017802"/>
                <a:gd name="connsiteY99" fmla="*/ 2270174 h 4447947"/>
                <a:gd name="connsiteX100" fmla="*/ 105160 w 5017802"/>
                <a:gd name="connsiteY100" fmla="*/ 2414637 h 4447947"/>
                <a:gd name="connsiteX101" fmla="*/ 201087 w 5017802"/>
                <a:gd name="connsiteY101" fmla="*/ 2428239 h 4447947"/>
                <a:gd name="connsiteX102" fmla="*/ 419708 w 5017802"/>
                <a:gd name="connsiteY102" fmla="*/ 2593339 h 4447947"/>
                <a:gd name="connsiteX103" fmla="*/ 436944 w 5017802"/>
                <a:gd name="connsiteY103" fmla="*/ 2823753 h 4447947"/>
                <a:gd name="connsiteX104" fmla="*/ 490464 w 5017802"/>
                <a:gd name="connsiteY104" fmla="*/ 2877956 h 4447947"/>
                <a:gd name="connsiteX105" fmla="*/ 542173 w 5017802"/>
                <a:gd name="connsiteY105" fmla="*/ 2882264 h 4447947"/>
                <a:gd name="connsiteX106" fmla="*/ 544894 w 5017802"/>
                <a:gd name="connsiteY106" fmla="*/ 2813095 h 4447947"/>
                <a:gd name="connsiteX107" fmla="*/ 678248 w 5017802"/>
                <a:gd name="connsiteY107" fmla="*/ 2882949 h 4447947"/>
                <a:gd name="connsiteX108" fmla="*/ 669852 w 5017802"/>
                <a:gd name="connsiteY108" fmla="*/ 2955970 h 4447947"/>
                <a:gd name="connsiteX109" fmla="*/ 758073 w 5017802"/>
                <a:gd name="connsiteY109" fmla="*/ 3058024 h 4447947"/>
                <a:gd name="connsiteX110" fmla="*/ 741970 w 5017802"/>
                <a:gd name="connsiteY110" fmla="*/ 3145336 h 4447947"/>
                <a:gd name="connsiteX111" fmla="*/ 774855 w 5017802"/>
                <a:gd name="connsiteY111" fmla="*/ 3257368 h 4447947"/>
                <a:gd name="connsiteX112" fmla="*/ 831551 w 5017802"/>
                <a:gd name="connsiteY112" fmla="*/ 3291839 h 4447947"/>
                <a:gd name="connsiteX113" fmla="*/ 794812 w 5017802"/>
                <a:gd name="connsiteY113" fmla="*/ 3345361 h 4447947"/>
                <a:gd name="connsiteX114" fmla="*/ 1094623 w 5017802"/>
                <a:gd name="connsiteY114" fmla="*/ 3453311 h 4447947"/>
                <a:gd name="connsiteX115" fmla="*/ 1144742 w 5017802"/>
                <a:gd name="connsiteY115" fmla="*/ 3605257 h 4447947"/>
                <a:gd name="connsiteX116" fmla="*/ 1187604 w 5017802"/>
                <a:gd name="connsiteY116" fmla="*/ 3626121 h 4447947"/>
                <a:gd name="connsiteX117" fmla="*/ 1210283 w 5017802"/>
                <a:gd name="connsiteY117" fmla="*/ 3658099 h 4447947"/>
                <a:gd name="connsiteX118" fmla="*/ 1297142 w 5017802"/>
                <a:gd name="connsiteY118" fmla="*/ 3683952 h 4447947"/>
                <a:gd name="connsiteX119" fmla="*/ 1357693 w 5017802"/>
                <a:gd name="connsiteY119" fmla="*/ 3632471 h 4447947"/>
                <a:gd name="connsiteX120" fmla="*/ 1341138 w 5017802"/>
                <a:gd name="connsiteY120" fmla="*/ 3663768 h 4447947"/>
                <a:gd name="connsiteX121" fmla="*/ 1361095 w 5017802"/>
                <a:gd name="connsiteY121" fmla="*/ 3689621 h 4447947"/>
                <a:gd name="connsiteX122" fmla="*/ 1387402 w 5017802"/>
                <a:gd name="connsiteY122" fmla="*/ 3742236 h 4447947"/>
                <a:gd name="connsiteX123" fmla="*/ 1358374 w 5017802"/>
                <a:gd name="connsiteY123" fmla="*/ 3755843 h 4447947"/>
                <a:gd name="connsiteX124" fmla="*/ 1358827 w 5017802"/>
                <a:gd name="connsiteY124" fmla="*/ 3799386 h 4447947"/>
                <a:gd name="connsiteX125" fmla="*/ 1322769 w 5017802"/>
                <a:gd name="connsiteY125" fmla="*/ 3900986 h 4447947"/>
                <a:gd name="connsiteX126" fmla="*/ 1264485 w 5017802"/>
                <a:gd name="connsiteY126" fmla="*/ 3906882 h 4447947"/>
                <a:gd name="connsiteX127" fmla="*/ 1236590 w 5017802"/>
                <a:gd name="connsiteY127" fmla="*/ 3937725 h 4447947"/>
                <a:gd name="connsiteX128" fmla="*/ 1160843 w 5017802"/>
                <a:gd name="connsiteY128" fmla="*/ 3954733 h 4447947"/>
                <a:gd name="connsiteX129" fmla="*/ 1214592 w 5017802"/>
                <a:gd name="connsiteY129" fmla="*/ 4003039 h 4447947"/>
                <a:gd name="connsiteX130" fmla="*/ 1226157 w 5017802"/>
                <a:gd name="connsiteY130" fmla="*/ 4039099 h 4447947"/>
                <a:gd name="connsiteX131" fmla="*/ 1154267 w 5017802"/>
                <a:gd name="connsiteY131" fmla="*/ 4107588 h 4447947"/>
                <a:gd name="connsiteX132" fmla="*/ 1111177 w 5017802"/>
                <a:gd name="connsiteY132" fmla="*/ 4113031 h 4447947"/>
                <a:gd name="connsiteX133" fmla="*/ 1112311 w 5017802"/>
                <a:gd name="connsiteY133" fmla="*/ 4170407 h 4447947"/>
                <a:gd name="connsiteX134" fmla="*/ 1142247 w 5017802"/>
                <a:gd name="connsiteY134" fmla="*/ 4191725 h 4447947"/>
                <a:gd name="connsiteX135" fmla="*/ 1122748 w 5017802"/>
                <a:gd name="connsiteY135" fmla="*/ 4230736 h 4447947"/>
                <a:gd name="connsiteX136" fmla="*/ 1067186 w 5017802"/>
                <a:gd name="connsiteY136" fmla="*/ 4224386 h 4447947"/>
                <a:gd name="connsiteX137" fmla="*/ 1114810 w 5017802"/>
                <a:gd name="connsiteY137" fmla="*/ 4270425 h 4447947"/>
                <a:gd name="connsiteX138" fmla="*/ 1162435 w 5017802"/>
                <a:gd name="connsiteY138" fmla="*/ 4376786 h 4447947"/>
                <a:gd name="connsiteX139" fmla="*/ 1271972 w 5017802"/>
                <a:gd name="connsiteY139" fmla="*/ 4435524 h 4447947"/>
                <a:gd name="connsiteX140" fmla="*/ 1273560 w 5017802"/>
                <a:gd name="connsiteY140" fmla="*/ 4441874 h 4447947"/>
                <a:gd name="connsiteX141" fmla="*/ 1444325 w 5017802"/>
                <a:gd name="connsiteY141" fmla="*/ 4364309 h 4447947"/>
                <a:gd name="connsiteX142" fmla="*/ 1791081 w 5017802"/>
                <a:gd name="connsiteY142" fmla="*/ 4263389 h 4447947"/>
                <a:gd name="connsiteX143" fmla="*/ 2188636 w 5017802"/>
                <a:gd name="connsiteY143" fmla="*/ 4250462 h 4447947"/>
                <a:gd name="connsiteX144" fmla="*/ 2296586 w 5017802"/>
                <a:gd name="connsiteY144" fmla="*/ 4245474 h 4447947"/>
                <a:gd name="connsiteX145" fmla="*/ 2394785 w 5017802"/>
                <a:gd name="connsiteY145" fmla="*/ 4215990 h 4447947"/>
                <a:gd name="connsiteX146" fmla="*/ 2406350 w 5017802"/>
                <a:gd name="connsiteY146" fmla="*/ 4125277 h 4447947"/>
                <a:gd name="connsiteX147" fmla="*/ 2494570 w 5017802"/>
                <a:gd name="connsiteY147" fmla="*/ 3900532 h 4447947"/>
                <a:gd name="connsiteX148" fmla="*/ 2593449 w 5017802"/>
                <a:gd name="connsiteY148" fmla="*/ 3917768 h 4447947"/>
                <a:gd name="connsiteX149" fmla="*/ 2719088 w 5017802"/>
                <a:gd name="connsiteY149" fmla="*/ 3918221 h 4447947"/>
                <a:gd name="connsiteX150" fmla="*/ 2914124 w 5017802"/>
                <a:gd name="connsiteY150" fmla="*/ 3764007 h 4447947"/>
                <a:gd name="connsiteX151" fmla="*/ 3195112 w 5017802"/>
                <a:gd name="connsiteY151" fmla="*/ 3993968 h 4447947"/>
                <a:gd name="connsiteX152" fmla="*/ 3265414 w 5017802"/>
                <a:gd name="connsiteY152" fmla="*/ 4067674 h 4447947"/>
                <a:gd name="connsiteX153" fmla="*/ 3439813 w 5017802"/>
                <a:gd name="connsiteY153" fmla="*/ 4130265 h 4447947"/>
                <a:gd name="connsiteX154" fmla="*/ 3526217 w 5017802"/>
                <a:gd name="connsiteY154" fmla="*/ 4316455 h 4447947"/>
                <a:gd name="connsiteX155" fmla="*/ 3586542 w 5017802"/>
                <a:gd name="connsiteY155" fmla="*/ 4375193 h 4447947"/>
                <a:gd name="connsiteX156" fmla="*/ 3597654 w 5017802"/>
                <a:gd name="connsiteY156" fmla="*/ 4345030 h 4447947"/>
                <a:gd name="connsiteX157" fmla="*/ 3643692 w 5017802"/>
                <a:gd name="connsiteY157" fmla="*/ 4318042 h 4447947"/>
                <a:gd name="connsiteX158" fmla="*/ 3694492 w 5017802"/>
                <a:gd name="connsiteY158" fmla="*/ 4391068 h 4447947"/>
                <a:gd name="connsiteX159" fmla="*/ 3743705 w 5017802"/>
                <a:gd name="connsiteY159" fmla="*/ 4394243 h 4447947"/>
                <a:gd name="connsiteX160" fmla="*/ 3699254 w 5017802"/>
                <a:gd name="connsiteY160" fmla="*/ 4300581 h 4447947"/>
                <a:gd name="connsiteX161" fmla="*/ 3656392 w 5017802"/>
                <a:gd name="connsiteY161" fmla="*/ 4232318 h 4447947"/>
                <a:gd name="connsiteX162" fmla="*/ 3699255 w 5017802"/>
                <a:gd name="connsiteY162" fmla="*/ 4216442 h 4447947"/>
                <a:gd name="connsiteX163" fmla="*/ 3680204 w 5017802"/>
                <a:gd name="connsiteY163" fmla="*/ 4175168 h 4447947"/>
                <a:gd name="connsiteX164" fmla="*/ 3732592 w 5017802"/>
                <a:gd name="connsiteY164" fmla="*/ 4184693 h 4447947"/>
                <a:gd name="connsiteX165" fmla="*/ 3711955 w 5017802"/>
                <a:gd name="connsiteY165" fmla="*/ 4151355 h 4447947"/>
                <a:gd name="connsiteX166" fmla="*/ 3733274 w 5017802"/>
                <a:gd name="connsiteY166" fmla="*/ 4134801 h 4447947"/>
                <a:gd name="connsiteX167" fmla="*/ 3854377 w 5017802"/>
                <a:gd name="connsiteY167" fmla="*/ 4220074 h 4447947"/>
                <a:gd name="connsiteX168" fmla="*/ 3889754 w 5017802"/>
                <a:gd name="connsiteY168" fmla="*/ 4206917 h 4447947"/>
                <a:gd name="connsiteX169" fmla="*/ 3942141 w 5017802"/>
                <a:gd name="connsiteY169" fmla="*/ 4272006 h 4447947"/>
                <a:gd name="connsiteX170" fmla="*/ 3962779 w 5017802"/>
                <a:gd name="connsiteY170" fmla="*/ 4330743 h 4447947"/>
                <a:gd name="connsiteX171" fmla="*/ 4070729 w 5017802"/>
                <a:gd name="connsiteY171" fmla="*/ 4349792 h 4447947"/>
                <a:gd name="connsiteX172" fmla="*/ 4010405 w 5017802"/>
                <a:gd name="connsiteY172" fmla="*/ 4283117 h 4447947"/>
                <a:gd name="connsiteX173" fmla="*/ 4007229 w 5017802"/>
                <a:gd name="connsiteY173" fmla="*/ 4214855 h 4447947"/>
                <a:gd name="connsiteX174" fmla="*/ 4061204 w 5017802"/>
                <a:gd name="connsiteY174" fmla="*/ 4270418 h 4447947"/>
                <a:gd name="connsiteX175" fmla="*/ 4110417 w 5017802"/>
                <a:gd name="connsiteY175" fmla="*/ 4275180 h 4447947"/>
                <a:gd name="connsiteX176" fmla="*/ 4104067 w 5017802"/>
                <a:gd name="connsiteY176" fmla="*/ 4225968 h 4447947"/>
                <a:gd name="connsiteX177" fmla="*/ 4164392 w 5017802"/>
                <a:gd name="connsiteY177" fmla="*/ 4230730 h 4447947"/>
                <a:gd name="connsiteX178" fmla="*/ 4226304 w 5017802"/>
                <a:gd name="connsiteY178" fmla="*/ 4273592 h 4447947"/>
                <a:gd name="connsiteX179" fmla="*/ 4258054 w 5017802"/>
                <a:gd name="connsiteY179" fmla="*/ 4260893 h 4447947"/>
                <a:gd name="connsiteX180" fmla="*/ 4251705 w 5017802"/>
                <a:gd name="connsiteY180" fmla="*/ 4225968 h 4447947"/>
                <a:gd name="connsiteX181" fmla="*/ 4292980 w 5017802"/>
                <a:gd name="connsiteY181" fmla="*/ 4202156 h 4447947"/>
                <a:gd name="connsiteX182" fmla="*/ 4377117 w 5017802"/>
                <a:gd name="connsiteY182" fmla="*/ 4259306 h 4447947"/>
                <a:gd name="connsiteX183" fmla="*/ 4394580 w 5017802"/>
                <a:gd name="connsiteY183" fmla="*/ 4157708 h 4447947"/>
                <a:gd name="connsiteX184" fmla="*/ 4369180 w 5017802"/>
                <a:gd name="connsiteY184" fmla="*/ 4135482 h 4447947"/>
                <a:gd name="connsiteX185" fmla="*/ 4296154 w 5017802"/>
                <a:gd name="connsiteY185" fmla="*/ 4092619 h 4447947"/>
                <a:gd name="connsiteX186" fmla="*/ 4318379 w 5017802"/>
                <a:gd name="connsiteY186" fmla="*/ 4067220 h 4447947"/>
                <a:gd name="connsiteX187" fmla="*/ 4339017 w 5017802"/>
                <a:gd name="connsiteY187" fmla="*/ 4044994 h 4447947"/>
                <a:gd name="connsiteX188" fmla="*/ 4392992 w 5017802"/>
                <a:gd name="connsiteY188" fmla="*/ 4076745 h 4447947"/>
                <a:gd name="connsiteX189" fmla="*/ 4399342 w 5017802"/>
                <a:gd name="connsiteY189" fmla="*/ 4032295 h 4447947"/>
                <a:gd name="connsiteX190" fmla="*/ 4343779 w 5017802"/>
                <a:gd name="connsiteY190" fmla="*/ 4008482 h 4447947"/>
                <a:gd name="connsiteX191" fmla="*/ 4342192 w 5017802"/>
                <a:gd name="connsiteY191" fmla="*/ 3998958 h 4447947"/>
                <a:gd name="connsiteX192" fmla="*/ 4329491 w 5017802"/>
                <a:gd name="connsiteY192" fmla="*/ 3960859 h 4447947"/>
                <a:gd name="connsiteX193" fmla="*/ 4335841 w 5017802"/>
                <a:gd name="connsiteY193" fmla="*/ 3913233 h 4447947"/>
                <a:gd name="connsiteX194" fmla="*/ 4346954 w 5017802"/>
                <a:gd name="connsiteY194" fmla="*/ 3857670 h 4447947"/>
                <a:gd name="connsiteX195" fmla="*/ 4308854 w 5017802"/>
                <a:gd name="connsiteY195" fmla="*/ 3827508 h 4447947"/>
                <a:gd name="connsiteX196" fmla="*/ 4342191 w 5017802"/>
                <a:gd name="connsiteY196" fmla="*/ 3817983 h 4447947"/>
                <a:gd name="connsiteX197" fmla="*/ 4319966 w 5017802"/>
                <a:gd name="connsiteY197" fmla="*/ 3781470 h 4447947"/>
                <a:gd name="connsiteX198" fmla="*/ 4358067 w 5017802"/>
                <a:gd name="connsiteY198" fmla="*/ 3776709 h 4447947"/>
                <a:gd name="connsiteX199" fmla="*/ 4364416 w 5017802"/>
                <a:gd name="connsiteY199" fmla="*/ 3743370 h 4447947"/>
                <a:gd name="connsiteX200" fmla="*/ 4426330 w 5017802"/>
                <a:gd name="connsiteY200" fmla="*/ 3752897 h 4447947"/>
                <a:gd name="connsiteX201" fmla="*/ 4459443 w 5017802"/>
                <a:gd name="connsiteY201" fmla="*/ 3768089 h 4447947"/>
                <a:gd name="connsiteX202" fmla="*/ 4425650 w 5017802"/>
                <a:gd name="connsiteY202" fmla="*/ 3809137 h 4447947"/>
                <a:gd name="connsiteX203" fmla="*/ 4464658 w 5017802"/>
                <a:gd name="connsiteY203" fmla="*/ 3916633 h 4447947"/>
                <a:gd name="connsiteX204" fmla="*/ 4517045 w 5017802"/>
                <a:gd name="connsiteY204" fmla="*/ 3947931 h 4447947"/>
                <a:gd name="connsiteX205" fmla="*/ 4568979 w 5017802"/>
                <a:gd name="connsiteY205" fmla="*/ 3905749 h 4447947"/>
                <a:gd name="connsiteX206" fmla="*/ 4654704 w 5017802"/>
                <a:gd name="connsiteY206" fmla="*/ 3857216 h 4447947"/>
                <a:gd name="connsiteX207" fmla="*/ 4637468 w 5017802"/>
                <a:gd name="connsiteY207" fmla="*/ 3768315 h 4447947"/>
                <a:gd name="connsiteX208" fmla="*/ 4714802 w 5017802"/>
                <a:gd name="connsiteY208" fmla="*/ 3635646 h 4447947"/>
                <a:gd name="connsiteX209" fmla="*/ 5007356 w 5017802"/>
                <a:gd name="connsiteY209" fmla="*/ 3302498 h 4447947"/>
                <a:gd name="connsiteX210" fmla="*/ 4925939 w 5017802"/>
                <a:gd name="connsiteY210" fmla="*/ 3293426 h 4447947"/>
                <a:gd name="connsiteX211" fmla="*/ 4930476 w 5017802"/>
                <a:gd name="connsiteY211" fmla="*/ 3201578 h 4447947"/>
                <a:gd name="connsiteX212" fmla="*/ 4881489 w 5017802"/>
                <a:gd name="connsiteY212" fmla="*/ 3176406 h 4447947"/>
                <a:gd name="connsiteX213" fmla="*/ 4797352 w 5017802"/>
                <a:gd name="connsiteY213" fmla="*/ 3207928 h 4447947"/>
                <a:gd name="connsiteX214" fmla="*/ 4760613 w 5017802"/>
                <a:gd name="connsiteY214" fmla="*/ 3171643 h 4447947"/>
                <a:gd name="connsiteX215" fmla="*/ 4805290 w 5017802"/>
                <a:gd name="connsiteY215" fmla="*/ 3148738 h 4447947"/>
                <a:gd name="connsiteX216" fmla="*/ 4676023 w 5017802"/>
                <a:gd name="connsiteY216" fmla="*/ 2935559 h 4447947"/>
                <a:gd name="connsiteX217" fmla="*/ 4690989 w 5017802"/>
                <a:gd name="connsiteY217" fmla="*/ 2905396 h 4447947"/>
                <a:gd name="connsiteX218" fmla="*/ 4667404 w 5017802"/>
                <a:gd name="connsiteY218" fmla="*/ 2789736 h 4447947"/>
                <a:gd name="connsiteX219" fmla="*/ 4508655 w 5017802"/>
                <a:gd name="connsiteY219" fmla="*/ 2778850 h 4447947"/>
                <a:gd name="connsiteX220" fmla="*/ 4475317 w 5017802"/>
                <a:gd name="connsiteY220" fmla="*/ 2827608 h 4447947"/>
                <a:gd name="connsiteX221" fmla="*/ 4386417 w 5017802"/>
                <a:gd name="connsiteY221" fmla="*/ 2842124 h 4447947"/>
                <a:gd name="connsiteX222" fmla="*/ 4392767 w 5017802"/>
                <a:gd name="connsiteY222" fmla="*/ 2820125 h 4447947"/>
                <a:gd name="connsiteX223" fmla="*/ 4339245 w 5017802"/>
                <a:gd name="connsiteY223" fmla="*/ 2804024 h 4447947"/>
                <a:gd name="connsiteX224" fmla="*/ 4314526 w 5017802"/>
                <a:gd name="connsiteY224" fmla="*/ 2638923 h 4447947"/>
                <a:gd name="connsiteX225" fmla="*/ 4034219 w 5017802"/>
                <a:gd name="connsiteY225" fmla="*/ 2572248 h 4447947"/>
                <a:gd name="connsiteX226" fmla="*/ 3897920 w 5017802"/>
                <a:gd name="connsiteY226" fmla="*/ 2615564 h 4447947"/>
                <a:gd name="connsiteX227" fmla="*/ 3765931 w 5017802"/>
                <a:gd name="connsiteY227" fmla="*/ 2608080 h 4447947"/>
                <a:gd name="connsiteX228" fmla="*/ 3633488 w 5017802"/>
                <a:gd name="connsiteY228" fmla="*/ 2497182 h 4447947"/>
                <a:gd name="connsiteX229" fmla="*/ 3420310 w 5017802"/>
                <a:gd name="connsiteY229" fmla="*/ 2193969 h 4447947"/>
                <a:gd name="connsiteX230" fmla="*/ 3021848 w 5017802"/>
                <a:gd name="connsiteY230" fmla="*/ 2054496 h 4447947"/>
                <a:gd name="connsiteX231" fmla="*/ 2785310 w 5017802"/>
                <a:gd name="connsiteY231" fmla="*/ 1741532 h 4447947"/>
                <a:gd name="connsiteX232" fmla="*/ 2819101 w 5017802"/>
                <a:gd name="connsiteY232" fmla="*/ 1716586 h 4447947"/>
                <a:gd name="connsiteX233" fmla="*/ 2878745 w 5017802"/>
                <a:gd name="connsiteY233" fmla="*/ 1799589 h 4447947"/>
                <a:gd name="connsiteX234" fmla="*/ 2898929 w 5017802"/>
                <a:gd name="connsiteY234" fmla="*/ 1782126 h 4447947"/>
                <a:gd name="connsiteX235" fmla="*/ 2942019 w 5017802"/>
                <a:gd name="connsiteY235" fmla="*/ 1812970 h 4447947"/>
                <a:gd name="connsiteX236" fmla="*/ 3030692 w 5017802"/>
                <a:gd name="connsiteY236" fmla="*/ 1759221 h 4447947"/>
                <a:gd name="connsiteX237" fmla="*/ 3046794 w 5017802"/>
                <a:gd name="connsiteY237" fmla="*/ 1738811 h 4447947"/>
                <a:gd name="connsiteX238" fmla="*/ 3105077 w 5017802"/>
                <a:gd name="connsiteY238" fmla="*/ 1739037 h 4447947"/>
                <a:gd name="connsiteX239" fmla="*/ 3121180 w 5017802"/>
                <a:gd name="connsiteY239" fmla="*/ 1705927 h 4447947"/>
                <a:gd name="connsiteX240" fmla="*/ 3102356 w 5017802"/>
                <a:gd name="connsiteY240" fmla="*/ 1680300 h 4447947"/>
                <a:gd name="connsiteX241" fmla="*/ 3035228 w 5017802"/>
                <a:gd name="connsiteY241" fmla="*/ 1700257 h 4447947"/>
                <a:gd name="connsiteX242" fmla="*/ 3013456 w 5017802"/>
                <a:gd name="connsiteY242" fmla="*/ 1646736 h 4447947"/>
                <a:gd name="connsiteX243" fmla="*/ 3034774 w 5017802"/>
                <a:gd name="connsiteY243" fmla="*/ 1617026 h 4447947"/>
                <a:gd name="connsiteX244" fmla="*/ 2978304 w 5017802"/>
                <a:gd name="connsiteY244" fmla="*/ 1513612 h 4447947"/>
                <a:gd name="connsiteX245" fmla="*/ 2929773 w 5017802"/>
                <a:gd name="connsiteY245" fmla="*/ 1552393 h 4447947"/>
                <a:gd name="connsiteX246" fmla="*/ 2840418 w 5017802"/>
                <a:gd name="connsiteY246" fmla="*/ 1497737 h 4447947"/>
                <a:gd name="connsiteX247" fmla="*/ 2892352 w 5017802"/>
                <a:gd name="connsiteY247" fmla="*/ 1405208 h 4447947"/>
                <a:gd name="connsiteX248" fmla="*/ 2849490 w 5017802"/>
                <a:gd name="connsiteY248" fmla="*/ 1284105 h 4447947"/>
                <a:gd name="connsiteX249" fmla="*/ 2864231 w 5017802"/>
                <a:gd name="connsiteY249" fmla="*/ 1160053 h 4447947"/>
                <a:gd name="connsiteX250" fmla="*/ 2959481 w 5017802"/>
                <a:gd name="connsiteY250" fmla="*/ 1086348 h 4447947"/>
                <a:gd name="connsiteX251" fmla="*/ 3064710 w 5017802"/>
                <a:gd name="connsiteY251" fmla="*/ 1063896 h 4447947"/>
                <a:gd name="connsiteX252" fmla="*/ 3001663 w 5017802"/>
                <a:gd name="connsiteY252" fmla="*/ 974089 h 4447947"/>
                <a:gd name="connsiteX253" fmla="*/ 2984427 w 5017802"/>
                <a:gd name="connsiteY253" fmla="*/ 1018766 h 4447947"/>
                <a:gd name="connsiteX254" fmla="*/ 2941112 w 5017802"/>
                <a:gd name="connsiteY254" fmla="*/ 971595 h 4447947"/>
                <a:gd name="connsiteX255" fmla="*/ 2962430 w 5017802"/>
                <a:gd name="connsiteY255" fmla="*/ 886323 h 4447947"/>
                <a:gd name="connsiteX256" fmla="*/ 3035454 w 5017802"/>
                <a:gd name="connsiteY256" fmla="*/ 789032 h 4447947"/>
                <a:gd name="connsiteX257" fmla="*/ 3018445 w 5017802"/>
                <a:gd name="connsiteY257" fmla="*/ 682443 h 4447947"/>
                <a:gd name="connsiteX258" fmla="*/ 2847223 w 5017802"/>
                <a:gd name="connsiteY258" fmla="*/ 692194 h 4447947"/>
                <a:gd name="connsiteX259" fmla="*/ 2827945 w 5017802"/>
                <a:gd name="connsiteY259" fmla="*/ 734831 h 4447947"/>
                <a:gd name="connsiteX260" fmla="*/ 2795742 w 5017802"/>
                <a:gd name="connsiteY260" fmla="*/ 667248 h 4447947"/>
                <a:gd name="connsiteX261" fmla="*/ 2766032 w 5017802"/>
                <a:gd name="connsiteY261" fmla="*/ 707616 h 4447947"/>
                <a:gd name="connsiteX262" fmla="*/ 2580523 w 5017802"/>
                <a:gd name="connsiteY262" fmla="*/ 741180 h 4447947"/>
                <a:gd name="connsiteX0" fmla="*/ 2580523 w 5017802"/>
                <a:gd name="connsiteY0" fmla="*/ 741180 h 4474329"/>
                <a:gd name="connsiteX1" fmla="*/ 2254404 w 5017802"/>
                <a:gd name="connsiteY1" fmla="*/ 583337 h 4474329"/>
                <a:gd name="connsiteX2" fmla="*/ 2294316 w 5017802"/>
                <a:gd name="connsiteY2" fmla="*/ 433432 h 4474329"/>
                <a:gd name="connsiteX3" fmla="*/ 2240342 w 5017802"/>
                <a:gd name="connsiteY3" fmla="*/ 423907 h 4474329"/>
                <a:gd name="connsiteX4" fmla="*/ 2237167 w 5017802"/>
                <a:gd name="connsiteY4" fmla="*/ 395333 h 4474329"/>
                <a:gd name="connsiteX5" fmla="*/ 2281617 w 5017802"/>
                <a:gd name="connsiteY5" fmla="*/ 403270 h 4474329"/>
                <a:gd name="connsiteX6" fmla="*/ 2224467 w 5017802"/>
                <a:gd name="connsiteY6" fmla="*/ 315957 h 4474329"/>
                <a:gd name="connsiteX7" fmla="*/ 2235579 w 5017802"/>
                <a:gd name="connsiteY7" fmla="*/ 355645 h 4474329"/>
                <a:gd name="connsiteX8" fmla="*/ 2183191 w 5017802"/>
                <a:gd name="connsiteY8" fmla="*/ 320720 h 4474329"/>
                <a:gd name="connsiteX9" fmla="*/ 2203829 w 5017802"/>
                <a:gd name="connsiteY9" fmla="*/ 287383 h 4474329"/>
                <a:gd name="connsiteX10" fmla="*/ 2168904 w 5017802"/>
                <a:gd name="connsiteY10" fmla="*/ 225472 h 4474329"/>
                <a:gd name="connsiteX11" fmla="*/ 2202241 w 5017802"/>
                <a:gd name="connsiteY11" fmla="*/ 227061 h 4474329"/>
                <a:gd name="connsiteX12" fmla="*/ 2159379 w 5017802"/>
                <a:gd name="connsiteY12" fmla="*/ 133398 h 4474329"/>
                <a:gd name="connsiteX13" fmla="*/ 2133980 w 5017802"/>
                <a:gd name="connsiteY13" fmla="*/ 131810 h 4474329"/>
                <a:gd name="connsiteX14" fmla="*/ 2122867 w 5017802"/>
                <a:gd name="connsiteY14" fmla="*/ 84185 h 4474329"/>
                <a:gd name="connsiteX15" fmla="*/ 2154616 w 5017802"/>
                <a:gd name="connsiteY15" fmla="*/ 66723 h 4474329"/>
                <a:gd name="connsiteX16" fmla="*/ 2149854 w 5017802"/>
                <a:gd name="connsiteY16" fmla="*/ 23861 h 4474329"/>
                <a:gd name="connsiteX17" fmla="*/ 2091117 w 5017802"/>
                <a:gd name="connsiteY17" fmla="*/ 28624 h 4474329"/>
                <a:gd name="connsiteX18" fmla="*/ 1897442 w 5017802"/>
                <a:gd name="connsiteY18" fmla="*/ 127049 h 4474329"/>
                <a:gd name="connsiteX19" fmla="*/ 1862517 w 5017802"/>
                <a:gd name="connsiteY19" fmla="*/ 252462 h 4474329"/>
                <a:gd name="connsiteX20" fmla="*/ 1867279 w 5017802"/>
                <a:gd name="connsiteY20" fmla="*/ 288974 h 4474329"/>
                <a:gd name="connsiteX21" fmla="*/ 1838704 w 5017802"/>
                <a:gd name="connsiteY21" fmla="*/ 303261 h 4474329"/>
                <a:gd name="connsiteX22" fmla="*/ 1906966 w 5017802"/>
                <a:gd name="connsiteY22" fmla="*/ 482645 h 4474329"/>
                <a:gd name="connsiteX23" fmla="*/ 1819655 w 5017802"/>
                <a:gd name="connsiteY23" fmla="*/ 400099 h 4474329"/>
                <a:gd name="connsiteX24" fmla="*/ 1768854 w 5017802"/>
                <a:gd name="connsiteY24" fmla="*/ 366762 h 4474329"/>
                <a:gd name="connsiteX25" fmla="*/ 1740279 w 5017802"/>
                <a:gd name="connsiteY25" fmla="*/ 401687 h 4474329"/>
                <a:gd name="connsiteX26" fmla="*/ 1738692 w 5017802"/>
                <a:gd name="connsiteY26" fmla="*/ 515987 h 4474329"/>
                <a:gd name="connsiteX27" fmla="*/ 1752979 w 5017802"/>
                <a:gd name="connsiteY27" fmla="*/ 612820 h 4474329"/>
                <a:gd name="connsiteX28" fmla="*/ 1670429 w 5017802"/>
                <a:gd name="connsiteY28" fmla="*/ 620761 h 4474329"/>
                <a:gd name="connsiteX29" fmla="*/ 1694242 w 5017802"/>
                <a:gd name="connsiteY29" fmla="*/ 590598 h 4474329"/>
                <a:gd name="connsiteX30" fmla="*/ 1630742 w 5017802"/>
                <a:gd name="connsiteY30" fmla="*/ 547736 h 4474329"/>
                <a:gd name="connsiteX31" fmla="*/ 1589467 w 5017802"/>
                <a:gd name="connsiteY31" fmla="*/ 501699 h 4474329"/>
                <a:gd name="connsiteX32" fmla="*/ 1540254 w 5017802"/>
                <a:gd name="connsiteY32" fmla="*/ 512811 h 4474329"/>
                <a:gd name="connsiteX33" fmla="*/ 1568829 w 5017802"/>
                <a:gd name="connsiteY33" fmla="*/ 446136 h 4474329"/>
                <a:gd name="connsiteX34" fmla="*/ 1538666 w 5017802"/>
                <a:gd name="connsiteY34" fmla="*/ 481062 h 4474329"/>
                <a:gd name="connsiteX35" fmla="*/ 1505329 w 5017802"/>
                <a:gd name="connsiteY35" fmla="*/ 423911 h 4474329"/>
                <a:gd name="connsiteX36" fmla="*/ 1486279 w 5017802"/>
                <a:gd name="connsiteY36" fmla="*/ 417561 h 4474329"/>
                <a:gd name="connsiteX37" fmla="*/ 1484692 w 5017802"/>
                <a:gd name="connsiteY37" fmla="*/ 376287 h 4474329"/>
                <a:gd name="connsiteX38" fmla="*/ 1449767 w 5017802"/>
                <a:gd name="connsiteY38" fmla="*/ 273100 h 4474329"/>
                <a:gd name="connsiteX39" fmla="*/ 1410079 w 5017802"/>
                <a:gd name="connsiteY39" fmla="*/ 219123 h 4474329"/>
                <a:gd name="connsiteX40" fmla="*/ 1486280 w 5017802"/>
                <a:gd name="connsiteY40" fmla="*/ 282624 h 4474329"/>
                <a:gd name="connsiteX41" fmla="*/ 1545018 w 5017802"/>
                <a:gd name="connsiteY41" fmla="*/ 320723 h 4474329"/>
                <a:gd name="connsiteX42" fmla="*/ 1568829 w 5017802"/>
                <a:gd name="connsiteY42" fmla="*/ 281036 h 4474329"/>
                <a:gd name="connsiteX43" fmla="*/ 1587879 w 5017802"/>
                <a:gd name="connsiteY43" fmla="*/ 215949 h 4474329"/>
                <a:gd name="connsiteX44" fmla="*/ 1549779 w 5017802"/>
                <a:gd name="connsiteY44" fmla="*/ 185786 h 4474329"/>
                <a:gd name="connsiteX45" fmla="*/ 1576767 w 5017802"/>
                <a:gd name="connsiteY45" fmla="*/ 144511 h 4474329"/>
                <a:gd name="connsiteX46" fmla="*/ 1529142 w 5017802"/>
                <a:gd name="connsiteY46" fmla="*/ 50848 h 4474329"/>
                <a:gd name="connsiteX47" fmla="*/ 1511679 w 5017802"/>
                <a:gd name="connsiteY47" fmla="*/ 6399 h 4474329"/>
                <a:gd name="connsiteX48" fmla="*/ 1375154 w 5017802"/>
                <a:gd name="connsiteY48" fmla="*/ 120699 h 4474329"/>
                <a:gd name="connsiteX49" fmla="*/ 1313241 w 5017802"/>
                <a:gd name="connsiteY49" fmla="*/ 115936 h 4474329"/>
                <a:gd name="connsiteX50" fmla="*/ 1300542 w 5017802"/>
                <a:gd name="connsiteY50" fmla="*/ 57199 h 4474329"/>
                <a:gd name="connsiteX51" fmla="*/ 1214817 w 5017802"/>
                <a:gd name="connsiteY51" fmla="*/ 104824 h 4474329"/>
                <a:gd name="connsiteX52" fmla="*/ 1151317 w 5017802"/>
                <a:gd name="connsiteY52" fmla="*/ 139748 h 4474329"/>
                <a:gd name="connsiteX53" fmla="*/ 1056066 w 5017802"/>
                <a:gd name="connsiteY53" fmla="*/ 147686 h 4474329"/>
                <a:gd name="connsiteX54" fmla="*/ 1033842 w 5017802"/>
                <a:gd name="connsiteY54" fmla="*/ 177849 h 4474329"/>
                <a:gd name="connsiteX55" fmla="*/ 997329 w 5017802"/>
                <a:gd name="connsiteY55" fmla="*/ 201661 h 4474329"/>
                <a:gd name="connsiteX56" fmla="*/ 1032255 w 5017802"/>
                <a:gd name="connsiteY56" fmla="*/ 288974 h 4474329"/>
                <a:gd name="connsiteX57" fmla="*/ 899586 w 5017802"/>
                <a:gd name="connsiteY57" fmla="*/ 542516 h 4474329"/>
                <a:gd name="connsiteX58" fmla="*/ 845611 w 5017802"/>
                <a:gd name="connsiteY58" fmla="*/ 580843 h 4474329"/>
                <a:gd name="connsiteX59" fmla="*/ 917502 w 5017802"/>
                <a:gd name="connsiteY59" fmla="*/ 633231 h 4474329"/>
                <a:gd name="connsiteX60" fmla="*/ 880536 w 5017802"/>
                <a:gd name="connsiteY60" fmla="*/ 673825 h 4474329"/>
                <a:gd name="connsiteX61" fmla="*/ 897999 w 5017802"/>
                <a:gd name="connsiteY61" fmla="*/ 720316 h 4474329"/>
                <a:gd name="connsiteX62" fmla="*/ 829282 w 5017802"/>
                <a:gd name="connsiteY62" fmla="*/ 701719 h 4474329"/>
                <a:gd name="connsiteX63" fmla="*/ 774174 w 5017802"/>
                <a:gd name="connsiteY63" fmla="*/ 726665 h 4474329"/>
                <a:gd name="connsiteX64" fmla="*/ 707272 w 5017802"/>
                <a:gd name="connsiteY64" fmla="*/ 695143 h 4474329"/>
                <a:gd name="connsiteX65" fmla="*/ 708860 w 5017802"/>
                <a:gd name="connsiteY65" fmla="*/ 652734 h 4474329"/>
                <a:gd name="connsiteX66" fmla="*/ 597281 w 5017802"/>
                <a:gd name="connsiteY66" fmla="*/ 675412 h 4474329"/>
                <a:gd name="connsiteX67" fmla="*/ 587530 w 5017802"/>
                <a:gd name="connsiteY67" fmla="*/ 760457 h 4474329"/>
                <a:gd name="connsiteX68" fmla="*/ 508382 w 5017802"/>
                <a:gd name="connsiteY68" fmla="*/ 865236 h 4474329"/>
                <a:gd name="connsiteX69" fmla="*/ 422657 w 5017802"/>
                <a:gd name="connsiteY69" fmla="*/ 828724 h 4474329"/>
                <a:gd name="connsiteX70" fmla="*/ 397257 w 5017802"/>
                <a:gd name="connsiteY70" fmla="*/ 869999 h 4474329"/>
                <a:gd name="connsiteX71" fmla="*/ 332170 w 5017802"/>
                <a:gd name="connsiteY71" fmla="*/ 812848 h 4474329"/>
                <a:gd name="connsiteX72" fmla="*/ 306771 w 5017802"/>
                <a:gd name="connsiteY72" fmla="*/ 881111 h 4474329"/>
                <a:gd name="connsiteX73" fmla="*/ 248033 w 5017802"/>
                <a:gd name="connsiteY73" fmla="*/ 873173 h 4474329"/>
                <a:gd name="connsiteX74" fmla="*/ 208345 w 5017802"/>
                <a:gd name="connsiteY74" fmla="*/ 787449 h 4474329"/>
                <a:gd name="connsiteX75" fmla="*/ 27371 w 5017802"/>
                <a:gd name="connsiteY75" fmla="*/ 917623 h 4474329"/>
                <a:gd name="connsiteX76" fmla="*/ 28959 w 5017802"/>
                <a:gd name="connsiteY76" fmla="*/ 970011 h 4474329"/>
                <a:gd name="connsiteX77" fmla="*/ 13084 w 5017802"/>
                <a:gd name="connsiteY77" fmla="*/ 996999 h 4474329"/>
                <a:gd name="connsiteX78" fmla="*/ 40071 w 5017802"/>
                <a:gd name="connsiteY78" fmla="*/ 1022399 h 4474329"/>
                <a:gd name="connsiteX79" fmla="*/ 9909 w 5017802"/>
                <a:gd name="connsiteY79" fmla="*/ 1043037 h 4474329"/>
                <a:gd name="connsiteX80" fmla="*/ 170247 w 5017802"/>
                <a:gd name="connsiteY80" fmla="*/ 1135111 h 4474329"/>
                <a:gd name="connsiteX81" fmla="*/ 160723 w 5017802"/>
                <a:gd name="connsiteY81" fmla="*/ 1263698 h 4474329"/>
                <a:gd name="connsiteX82" fmla="*/ 217873 w 5017802"/>
                <a:gd name="connsiteY82" fmla="*/ 1289099 h 4474329"/>
                <a:gd name="connsiteX83" fmla="*/ 205174 w 5017802"/>
                <a:gd name="connsiteY83" fmla="*/ 1354186 h 4474329"/>
                <a:gd name="connsiteX84" fmla="*/ 270261 w 5017802"/>
                <a:gd name="connsiteY84" fmla="*/ 1362124 h 4474329"/>
                <a:gd name="connsiteX85" fmla="*/ 321736 w 5017802"/>
                <a:gd name="connsiteY85" fmla="*/ 1394776 h 4474329"/>
                <a:gd name="connsiteX86" fmla="*/ 230573 w 5017802"/>
                <a:gd name="connsiteY86" fmla="*/ 1622474 h 4474329"/>
                <a:gd name="connsiteX87" fmla="*/ 179773 w 5017802"/>
                <a:gd name="connsiteY87" fmla="*/ 1687561 h 4474329"/>
                <a:gd name="connsiteX88" fmla="*/ 175010 w 5017802"/>
                <a:gd name="connsiteY88" fmla="*/ 1743123 h 4474329"/>
                <a:gd name="connsiteX89" fmla="*/ 141673 w 5017802"/>
                <a:gd name="connsiteY89" fmla="*/ 1738361 h 4474329"/>
                <a:gd name="connsiteX90" fmla="*/ 143261 w 5017802"/>
                <a:gd name="connsiteY90" fmla="*/ 1798686 h 4474329"/>
                <a:gd name="connsiteX91" fmla="*/ 65473 w 5017802"/>
                <a:gd name="connsiteY91" fmla="*/ 1636761 h 4474329"/>
                <a:gd name="connsiteX92" fmla="*/ 16260 w 5017802"/>
                <a:gd name="connsiteY92" fmla="*/ 1633586 h 4474329"/>
                <a:gd name="connsiteX93" fmla="*/ 41661 w 5017802"/>
                <a:gd name="connsiteY93" fmla="*/ 1670099 h 4474329"/>
                <a:gd name="connsiteX94" fmla="*/ 385 w 5017802"/>
                <a:gd name="connsiteY94" fmla="*/ 1690737 h 4474329"/>
                <a:gd name="connsiteX95" fmla="*/ 59122 w 5017802"/>
                <a:gd name="connsiteY95" fmla="*/ 1873298 h 4474329"/>
                <a:gd name="connsiteX96" fmla="*/ 343507 w 5017802"/>
                <a:gd name="connsiteY96" fmla="*/ 1923414 h 4474329"/>
                <a:gd name="connsiteX97" fmla="*/ 200410 w 5017802"/>
                <a:gd name="connsiteY97" fmla="*/ 2119361 h 4474329"/>
                <a:gd name="connsiteX98" fmla="*/ 213560 w 5017802"/>
                <a:gd name="connsiteY98" fmla="*/ 2239100 h 4474329"/>
                <a:gd name="connsiteX99" fmla="*/ 148023 w 5017802"/>
                <a:gd name="connsiteY99" fmla="*/ 2270174 h 4474329"/>
                <a:gd name="connsiteX100" fmla="*/ 105160 w 5017802"/>
                <a:gd name="connsiteY100" fmla="*/ 2414637 h 4474329"/>
                <a:gd name="connsiteX101" fmla="*/ 201087 w 5017802"/>
                <a:gd name="connsiteY101" fmla="*/ 2428239 h 4474329"/>
                <a:gd name="connsiteX102" fmla="*/ 419708 w 5017802"/>
                <a:gd name="connsiteY102" fmla="*/ 2593339 h 4474329"/>
                <a:gd name="connsiteX103" fmla="*/ 436944 w 5017802"/>
                <a:gd name="connsiteY103" fmla="*/ 2823753 h 4474329"/>
                <a:gd name="connsiteX104" fmla="*/ 490464 w 5017802"/>
                <a:gd name="connsiteY104" fmla="*/ 2877956 h 4474329"/>
                <a:gd name="connsiteX105" fmla="*/ 542173 w 5017802"/>
                <a:gd name="connsiteY105" fmla="*/ 2882264 h 4474329"/>
                <a:gd name="connsiteX106" fmla="*/ 544894 w 5017802"/>
                <a:gd name="connsiteY106" fmla="*/ 2813095 h 4474329"/>
                <a:gd name="connsiteX107" fmla="*/ 678248 w 5017802"/>
                <a:gd name="connsiteY107" fmla="*/ 2882949 h 4474329"/>
                <a:gd name="connsiteX108" fmla="*/ 669852 w 5017802"/>
                <a:gd name="connsiteY108" fmla="*/ 2955970 h 4474329"/>
                <a:gd name="connsiteX109" fmla="*/ 758073 w 5017802"/>
                <a:gd name="connsiteY109" fmla="*/ 3058024 h 4474329"/>
                <a:gd name="connsiteX110" fmla="*/ 741970 w 5017802"/>
                <a:gd name="connsiteY110" fmla="*/ 3145336 h 4474329"/>
                <a:gd name="connsiteX111" fmla="*/ 774855 w 5017802"/>
                <a:gd name="connsiteY111" fmla="*/ 3257368 h 4474329"/>
                <a:gd name="connsiteX112" fmla="*/ 831551 w 5017802"/>
                <a:gd name="connsiteY112" fmla="*/ 3291839 h 4474329"/>
                <a:gd name="connsiteX113" fmla="*/ 794812 w 5017802"/>
                <a:gd name="connsiteY113" fmla="*/ 3345361 h 4474329"/>
                <a:gd name="connsiteX114" fmla="*/ 1094623 w 5017802"/>
                <a:gd name="connsiteY114" fmla="*/ 3453311 h 4474329"/>
                <a:gd name="connsiteX115" fmla="*/ 1144742 w 5017802"/>
                <a:gd name="connsiteY115" fmla="*/ 3605257 h 4474329"/>
                <a:gd name="connsiteX116" fmla="*/ 1187604 w 5017802"/>
                <a:gd name="connsiteY116" fmla="*/ 3626121 h 4474329"/>
                <a:gd name="connsiteX117" fmla="*/ 1210283 w 5017802"/>
                <a:gd name="connsiteY117" fmla="*/ 3658099 h 4474329"/>
                <a:gd name="connsiteX118" fmla="*/ 1297142 w 5017802"/>
                <a:gd name="connsiteY118" fmla="*/ 3683952 h 4474329"/>
                <a:gd name="connsiteX119" fmla="*/ 1357693 w 5017802"/>
                <a:gd name="connsiteY119" fmla="*/ 3632471 h 4474329"/>
                <a:gd name="connsiteX120" fmla="*/ 1341138 w 5017802"/>
                <a:gd name="connsiteY120" fmla="*/ 3663768 h 4474329"/>
                <a:gd name="connsiteX121" fmla="*/ 1361095 w 5017802"/>
                <a:gd name="connsiteY121" fmla="*/ 3689621 h 4474329"/>
                <a:gd name="connsiteX122" fmla="*/ 1387402 w 5017802"/>
                <a:gd name="connsiteY122" fmla="*/ 3742236 h 4474329"/>
                <a:gd name="connsiteX123" fmla="*/ 1358374 w 5017802"/>
                <a:gd name="connsiteY123" fmla="*/ 3755843 h 4474329"/>
                <a:gd name="connsiteX124" fmla="*/ 1358827 w 5017802"/>
                <a:gd name="connsiteY124" fmla="*/ 3799386 h 4474329"/>
                <a:gd name="connsiteX125" fmla="*/ 1322769 w 5017802"/>
                <a:gd name="connsiteY125" fmla="*/ 3900986 h 4474329"/>
                <a:gd name="connsiteX126" fmla="*/ 1264485 w 5017802"/>
                <a:gd name="connsiteY126" fmla="*/ 3906882 h 4474329"/>
                <a:gd name="connsiteX127" fmla="*/ 1236590 w 5017802"/>
                <a:gd name="connsiteY127" fmla="*/ 3937725 h 4474329"/>
                <a:gd name="connsiteX128" fmla="*/ 1160843 w 5017802"/>
                <a:gd name="connsiteY128" fmla="*/ 3954733 h 4474329"/>
                <a:gd name="connsiteX129" fmla="*/ 1214592 w 5017802"/>
                <a:gd name="connsiteY129" fmla="*/ 4003039 h 4474329"/>
                <a:gd name="connsiteX130" fmla="*/ 1226157 w 5017802"/>
                <a:gd name="connsiteY130" fmla="*/ 4039099 h 4474329"/>
                <a:gd name="connsiteX131" fmla="*/ 1154267 w 5017802"/>
                <a:gd name="connsiteY131" fmla="*/ 4107588 h 4474329"/>
                <a:gd name="connsiteX132" fmla="*/ 1111177 w 5017802"/>
                <a:gd name="connsiteY132" fmla="*/ 4113031 h 4474329"/>
                <a:gd name="connsiteX133" fmla="*/ 1112311 w 5017802"/>
                <a:gd name="connsiteY133" fmla="*/ 4170407 h 4474329"/>
                <a:gd name="connsiteX134" fmla="*/ 1142247 w 5017802"/>
                <a:gd name="connsiteY134" fmla="*/ 4191725 h 4474329"/>
                <a:gd name="connsiteX135" fmla="*/ 1122748 w 5017802"/>
                <a:gd name="connsiteY135" fmla="*/ 4230736 h 4474329"/>
                <a:gd name="connsiteX136" fmla="*/ 1067186 w 5017802"/>
                <a:gd name="connsiteY136" fmla="*/ 4224386 h 4474329"/>
                <a:gd name="connsiteX137" fmla="*/ 1114810 w 5017802"/>
                <a:gd name="connsiteY137" fmla="*/ 4270425 h 4474329"/>
                <a:gd name="connsiteX138" fmla="*/ 1162435 w 5017802"/>
                <a:gd name="connsiteY138" fmla="*/ 4376786 h 4474329"/>
                <a:gd name="connsiteX139" fmla="*/ 1271972 w 5017802"/>
                <a:gd name="connsiteY139" fmla="*/ 4435524 h 4474329"/>
                <a:gd name="connsiteX140" fmla="*/ 1291022 w 5017802"/>
                <a:gd name="connsiteY140" fmla="*/ 4472036 h 4474329"/>
                <a:gd name="connsiteX141" fmla="*/ 1444325 w 5017802"/>
                <a:gd name="connsiteY141" fmla="*/ 4364309 h 4474329"/>
                <a:gd name="connsiteX142" fmla="*/ 1791081 w 5017802"/>
                <a:gd name="connsiteY142" fmla="*/ 4263389 h 4474329"/>
                <a:gd name="connsiteX143" fmla="*/ 2188636 w 5017802"/>
                <a:gd name="connsiteY143" fmla="*/ 4250462 h 4474329"/>
                <a:gd name="connsiteX144" fmla="*/ 2296586 w 5017802"/>
                <a:gd name="connsiteY144" fmla="*/ 4245474 h 4474329"/>
                <a:gd name="connsiteX145" fmla="*/ 2394785 w 5017802"/>
                <a:gd name="connsiteY145" fmla="*/ 4215990 h 4474329"/>
                <a:gd name="connsiteX146" fmla="*/ 2406350 w 5017802"/>
                <a:gd name="connsiteY146" fmla="*/ 4125277 h 4474329"/>
                <a:gd name="connsiteX147" fmla="*/ 2494570 w 5017802"/>
                <a:gd name="connsiteY147" fmla="*/ 3900532 h 4474329"/>
                <a:gd name="connsiteX148" fmla="*/ 2593449 w 5017802"/>
                <a:gd name="connsiteY148" fmla="*/ 3917768 h 4474329"/>
                <a:gd name="connsiteX149" fmla="*/ 2719088 w 5017802"/>
                <a:gd name="connsiteY149" fmla="*/ 3918221 h 4474329"/>
                <a:gd name="connsiteX150" fmla="*/ 2914124 w 5017802"/>
                <a:gd name="connsiteY150" fmla="*/ 3764007 h 4474329"/>
                <a:gd name="connsiteX151" fmla="*/ 3195112 w 5017802"/>
                <a:gd name="connsiteY151" fmla="*/ 3993968 h 4474329"/>
                <a:gd name="connsiteX152" fmla="*/ 3265414 w 5017802"/>
                <a:gd name="connsiteY152" fmla="*/ 4067674 h 4474329"/>
                <a:gd name="connsiteX153" fmla="*/ 3439813 w 5017802"/>
                <a:gd name="connsiteY153" fmla="*/ 4130265 h 4474329"/>
                <a:gd name="connsiteX154" fmla="*/ 3526217 w 5017802"/>
                <a:gd name="connsiteY154" fmla="*/ 4316455 h 4474329"/>
                <a:gd name="connsiteX155" fmla="*/ 3586542 w 5017802"/>
                <a:gd name="connsiteY155" fmla="*/ 4375193 h 4474329"/>
                <a:gd name="connsiteX156" fmla="*/ 3597654 w 5017802"/>
                <a:gd name="connsiteY156" fmla="*/ 4345030 h 4474329"/>
                <a:gd name="connsiteX157" fmla="*/ 3643692 w 5017802"/>
                <a:gd name="connsiteY157" fmla="*/ 4318042 h 4474329"/>
                <a:gd name="connsiteX158" fmla="*/ 3694492 w 5017802"/>
                <a:gd name="connsiteY158" fmla="*/ 4391068 h 4474329"/>
                <a:gd name="connsiteX159" fmla="*/ 3743705 w 5017802"/>
                <a:gd name="connsiteY159" fmla="*/ 4394243 h 4474329"/>
                <a:gd name="connsiteX160" fmla="*/ 3699254 w 5017802"/>
                <a:gd name="connsiteY160" fmla="*/ 4300581 h 4474329"/>
                <a:gd name="connsiteX161" fmla="*/ 3656392 w 5017802"/>
                <a:gd name="connsiteY161" fmla="*/ 4232318 h 4474329"/>
                <a:gd name="connsiteX162" fmla="*/ 3699255 w 5017802"/>
                <a:gd name="connsiteY162" fmla="*/ 4216442 h 4474329"/>
                <a:gd name="connsiteX163" fmla="*/ 3680204 w 5017802"/>
                <a:gd name="connsiteY163" fmla="*/ 4175168 h 4474329"/>
                <a:gd name="connsiteX164" fmla="*/ 3732592 w 5017802"/>
                <a:gd name="connsiteY164" fmla="*/ 4184693 h 4474329"/>
                <a:gd name="connsiteX165" fmla="*/ 3711955 w 5017802"/>
                <a:gd name="connsiteY165" fmla="*/ 4151355 h 4474329"/>
                <a:gd name="connsiteX166" fmla="*/ 3733274 w 5017802"/>
                <a:gd name="connsiteY166" fmla="*/ 4134801 h 4474329"/>
                <a:gd name="connsiteX167" fmla="*/ 3854377 w 5017802"/>
                <a:gd name="connsiteY167" fmla="*/ 4220074 h 4474329"/>
                <a:gd name="connsiteX168" fmla="*/ 3889754 w 5017802"/>
                <a:gd name="connsiteY168" fmla="*/ 4206917 h 4474329"/>
                <a:gd name="connsiteX169" fmla="*/ 3942141 w 5017802"/>
                <a:gd name="connsiteY169" fmla="*/ 4272006 h 4474329"/>
                <a:gd name="connsiteX170" fmla="*/ 3962779 w 5017802"/>
                <a:gd name="connsiteY170" fmla="*/ 4330743 h 4474329"/>
                <a:gd name="connsiteX171" fmla="*/ 4070729 w 5017802"/>
                <a:gd name="connsiteY171" fmla="*/ 4349792 h 4474329"/>
                <a:gd name="connsiteX172" fmla="*/ 4010405 w 5017802"/>
                <a:gd name="connsiteY172" fmla="*/ 4283117 h 4474329"/>
                <a:gd name="connsiteX173" fmla="*/ 4007229 w 5017802"/>
                <a:gd name="connsiteY173" fmla="*/ 4214855 h 4474329"/>
                <a:gd name="connsiteX174" fmla="*/ 4061204 w 5017802"/>
                <a:gd name="connsiteY174" fmla="*/ 4270418 h 4474329"/>
                <a:gd name="connsiteX175" fmla="*/ 4110417 w 5017802"/>
                <a:gd name="connsiteY175" fmla="*/ 4275180 h 4474329"/>
                <a:gd name="connsiteX176" fmla="*/ 4104067 w 5017802"/>
                <a:gd name="connsiteY176" fmla="*/ 4225968 h 4474329"/>
                <a:gd name="connsiteX177" fmla="*/ 4164392 w 5017802"/>
                <a:gd name="connsiteY177" fmla="*/ 4230730 h 4474329"/>
                <a:gd name="connsiteX178" fmla="*/ 4226304 w 5017802"/>
                <a:gd name="connsiteY178" fmla="*/ 4273592 h 4474329"/>
                <a:gd name="connsiteX179" fmla="*/ 4258054 w 5017802"/>
                <a:gd name="connsiteY179" fmla="*/ 4260893 h 4474329"/>
                <a:gd name="connsiteX180" fmla="*/ 4251705 w 5017802"/>
                <a:gd name="connsiteY180" fmla="*/ 4225968 h 4474329"/>
                <a:gd name="connsiteX181" fmla="*/ 4292980 w 5017802"/>
                <a:gd name="connsiteY181" fmla="*/ 4202156 h 4474329"/>
                <a:gd name="connsiteX182" fmla="*/ 4377117 w 5017802"/>
                <a:gd name="connsiteY182" fmla="*/ 4259306 h 4474329"/>
                <a:gd name="connsiteX183" fmla="*/ 4394580 w 5017802"/>
                <a:gd name="connsiteY183" fmla="*/ 4157708 h 4474329"/>
                <a:gd name="connsiteX184" fmla="*/ 4369180 w 5017802"/>
                <a:gd name="connsiteY184" fmla="*/ 4135482 h 4474329"/>
                <a:gd name="connsiteX185" fmla="*/ 4296154 w 5017802"/>
                <a:gd name="connsiteY185" fmla="*/ 4092619 h 4474329"/>
                <a:gd name="connsiteX186" fmla="*/ 4318379 w 5017802"/>
                <a:gd name="connsiteY186" fmla="*/ 4067220 h 4474329"/>
                <a:gd name="connsiteX187" fmla="*/ 4339017 w 5017802"/>
                <a:gd name="connsiteY187" fmla="*/ 4044994 h 4474329"/>
                <a:gd name="connsiteX188" fmla="*/ 4392992 w 5017802"/>
                <a:gd name="connsiteY188" fmla="*/ 4076745 h 4474329"/>
                <a:gd name="connsiteX189" fmla="*/ 4399342 w 5017802"/>
                <a:gd name="connsiteY189" fmla="*/ 4032295 h 4474329"/>
                <a:gd name="connsiteX190" fmla="*/ 4343779 w 5017802"/>
                <a:gd name="connsiteY190" fmla="*/ 4008482 h 4474329"/>
                <a:gd name="connsiteX191" fmla="*/ 4342192 w 5017802"/>
                <a:gd name="connsiteY191" fmla="*/ 3998958 h 4474329"/>
                <a:gd name="connsiteX192" fmla="*/ 4329491 w 5017802"/>
                <a:gd name="connsiteY192" fmla="*/ 3960859 h 4474329"/>
                <a:gd name="connsiteX193" fmla="*/ 4335841 w 5017802"/>
                <a:gd name="connsiteY193" fmla="*/ 3913233 h 4474329"/>
                <a:gd name="connsiteX194" fmla="*/ 4346954 w 5017802"/>
                <a:gd name="connsiteY194" fmla="*/ 3857670 h 4474329"/>
                <a:gd name="connsiteX195" fmla="*/ 4308854 w 5017802"/>
                <a:gd name="connsiteY195" fmla="*/ 3827508 h 4474329"/>
                <a:gd name="connsiteX196" fmla="*/ 4342191 w 5017802"/>
                <a:gd name="connsiteY196" fmla="*/ 3817983 h 4474329"/>
                <a:gd name="connsiteX197" fmla="*/ 4319966 w 5017802"/>
                <a:gd name="connsiteY197" fmla="*/ 3781470 h 4474329"/>
                <a:gd name="connsiteX198" fmla="*/ 4358067 w 5017802"/>
                <a:gd name="connsiteY198" fmla="*/ 3776709 h 4474329"/>
                <a:gd name="connsiteX199" fmla="*/ 4364416 w 5017802"/>
                <a:gd name="connsiteY199" fmla="*/ 3743370 h 4474329"/>
                <a:gd name="connsiteX200" fmla="*/ 4426330 w 5017802"/>
                <a:gd name="connsiteY200" fmla="*/ 3752897 h 4474329"/>
                <a:gd name="connsiteX201" fmla="*/ 4459443 w 5017802"/>
                <a:gd name="connsiteY201" fmla="*/ 3768089 h 4474329"/>
                <a:gd name="connsiteX202" fmla="*/ 4425650 w 5017802"/>
                <a:gd name="connsiteY202" fmla="*/ 3809137 h 4474329"/>
                <a:gd name="connsiteX203" fmla="*/ 4464658 w 5017802"/>
                <a:gd name="connsiteY203" fmla="*/ 3916633 h 4474329"/>
                <a:gd name="connsiteX204" fmla="*/ 4517045 w 5017802"/>
                <a:gd name="connsiteY204" fmla="*/ 3947931 h 4474329"/>
                <a:gd name="connsiteX205" fmla="*/ 4568979 w 5017802"/>
                <a:gd name="connsiteY205" fmla="*/ 3905749 h 4474329"/>
                <a:gd name="connsiteX206" fmla="*/ 4654704 w 5017802"/>
                <a:gd name="connsiteY206" fmla="*/ 3857216 h 4474329"/>
                <a:gd name="connsiteX207" fmla="*/ 4637468 w 5017802"/>
                <a:gd name="connsiteY207" fmla="*/ 3768315 h 4474329"/>
                <a:gd name="connsiteX208" fmla="*/ 4714802 w 5017802"/>
                <a:gd name="connsiteY208" fmla="*/ 3635646 h 4474329"/>
                <a:gd name="connsiteX209" fmla="*/ 5007356 w 5017802"/>
                <a:gd name="connsiteY209" fmla="*/ 3302498 h 4474329"/>
                <a:gd name="connsiteX210" fmla="*/ 4925939 w 5017802"/>
                <a:gd name="connsiteY210" fmla="*/ 3293426 h 4474329"/>
                <a:gd name="connsiteX211" fmla="*/ 4930476 w 5017802"/>
                <a:gd name="connsiteY211" fmla="*/ 3201578 h 4474329"/>
                <a:gd name="connsiteX212" fmla="*/ 4881489 w 5017802"/>
                <a:gd name="connsiteY212" fmla="*/ 3176406 h 4474329"/>
                <a:gd name="connsiteX213" fmla="*/ 4797352 w 5017802"/>
                <a:gd name="connsiteY213" fmla="*/ 3207928 h 4474329"/>
                <a:gd name="connsiteX214" fmla="*/ 4760613 w 5017802"/>
                <a:gd name="connsiteY214" fmla="*/ 3171643 h 4474329"/>
                <a:gd name="connsiteX215" fmla="*/ 4805290 w 5017802"/>
                <a:gd name="connsiteY215" fmla="*/ 3148738 h 4474329"/>
                <a:gd name="connsiteX216" fmla="*/ 4676023 w 5017802"/>
                <a:gd name="connsiteY216" fmla="*/ 2935559 h 4474329"/>
                <a:gd name="connsiteX217" fmla="*/ 4690989 w 5017802"/>
                <a:gd name="connsiteY217" fmla="*/ 2905396 h 4474329"/>
                <a:gd name="connsiteX218" fmla="*/ 4667404 w 5017802"/>
                <a:gd name="connsiteY218" fmla="*/ 2789736 h 4474329"/>
                <a:gd name="connsiteX219" fmla="*/ 4508655 w 5017802"/>
                <a:gd name="connsiteY219" fmla="*/ 2778850 h 4474329"/>
                <a:gd name="connsiteX220" fmla="*/ 4475317 w 5017802"/>
                <a:gd name="connsiteY220" fmla="*/ 2827608 h 4474329"/>
                <a:gd name="connsiteX221" fmla="*/ 4386417 w 5017802"/>
                <a:gd name="connsiteY221" fmla="*/ 2842124 h 4474329"/>
                <a:gd name="connsiteX222" fmla="*/ 4392767 w 5017802"/>
                <a:gd name="connsiteY222" fmla="*/ 2820125 h 4474329"/>
                <a:gd name="connsiteX223" fmla="*/ 4339245 w 5017802"/>
                <a:gd name="connsiteY223" fmla="*/ 2804024 h 4474329"/>
                <a:gd name="connsiteX224" fmla="*/ 4314526 w 5017802"/>
                <a:gd name="connsiteY224" fmla="*/ 2638923 h 4474329"/>
                <a:gd name="connsiteX225" fmla="*/ 4034219 w 5017802"/>
                <a:gd name="connsiteY225" fmla="*/ 2572248 h 4474329"/>
                <a:gd name="connsiteX226" fmla="*/ 3897920 w 5017802"/>
                <a:gd name="connsiteY226" fmla="*/ 2615564 h 4474329"/>
                <a:gd name="connsiteX227" fmla="*/ 3765931 w 5017802"/>
                <a:gd name="connsiteY227" fmla="*/ 2608080 h 4474329"/>
                <a:gd name="connsiteX228" fmla="*/ 3633488 w 5017802"/>
                <a:gd name="connsiteY228" fmla="*/ 2497182 h 4474329"/>
                <a:gd name="connsiteX229" fmla="*/ 3420310 w 5017802"/>
                <a:gd name="connsiteY229" fmla="*/ 2193969 h 4474329"/>
                <a:gd name="connsiteX230" fmla="*/ 3021848 w 5017802"/>
                <a:gd name="connsiteY230" fmla="*/ 2054496 h 4474329"/>
                <a:gd name="connsiteX231" fmla="*/ 2785310 w 5017802"/>
                <a:gd name="connsiteY231" fmla="*/ 1741532 h 4474329"/>
                <a:gd name="connsiteX232" fmla="*/ 2819101 w 5017802"/>
                <a:gd name="connsiteY232" fmla="*/ 1716586 h 4474329"/>
                <a:gd name="connsiteX233" fmla="*/ 2878745 w 5017802"/>
                <a:gd name="connsiteY233" fmla="*/ 1799589 h 4474329"/>
                <a:gd name="connsiteX234" fmla="*/ 2898929 w 5017802"/>
                <a:gd name="connsiteY234" fmla="*/ 1782126 h 4474329"/>
                <a:gd name="connsiteX235" fmla="*/ 2942019 w 5017802"/>
                <a:gd name="connsiteY235" fmla="*/ 1812970 h 4474329"/>
                <a:gd name="connsiteX236" fmla="*/ 3030692 w 5017802"/>
                <a:gd name="connsiteY236" fmla="*/ 1759221 h 4474329"/>
                <a:gd name="connsiteX237" fmla="*/ 3046794 w 5017802"/>
                <a:gd name="connsiteY237" fmla="*/ 1738811 h 4474329"/>
                <a:gd name="connsiteX238" fmla="*/ 3105077 w 5017802"/>
                <a:gd name="connsiteY238" fmla="*/ 1739037 h 4474329"/>
                <a:gd name="connsiteX239" fmla="*/ 3121180 w 5017802"/>
                <a:gd name="connsiteY239" fmla="*/ 1705927 h 4474329"/>
                <a:gd name="connsiteX240" fmla="*/ 3102356 w 5017802"/>
                <a:gd name="connsiteY240" fmla="*/ 1680300 h 4474329"/>
                <a:gd name="connsiteX241" fmla="*/ 3035228 w 5017802"/>
                <a:gd name="connsiteY241" fmla="*/ 1700257 h 4474329"/>
                <a:gd name="connsiteX242" fmla="*/ 3013456 w 5017802"/>
                <a:gd name="connsiteY242" fmla="*/ 1646736 h 4474329"/>
                <a:gd name="connsiteX243" fmla="*/ 3034774 w 5017802"/>
                <a:gd name="connsiteY243" fmla="*/ 1617026 h 4474329"/>
                <a:gd name="connsiteX244" fmla="*/ 2978304 w 5017802"/>
                <a:gd name="connsiteY244" fmla="*/ 1513612 h 4474329"/>
                <a:gd name="connsiteX245" fmla="*/ 2929773 w 5017802"/>
                <a:gd name="connsiteY245" fmla="*/ 1552393 h 4474329"/>
                <a:gd name="connsiteX246" fmla="*/ 2840418 w 5017802"/>
                <a:gd name="connsiteY246" fmla="*/ 1497737 h 4474329"/>
                <a:gd name="connsiteX247" fmla="*/ 2892352 w 5017802"/>
                <a:gd name="connsiteY247" fmla="*/ 1405208 h 4474329"/>
                <a:gd name="connsiteX248" fmla="*/ 2849490 w 5017802"/>
                <a:gd name="connsiteY248" fmla="*/ 1284105 h 4474329"/>
                <a:gd name="connsiteX249" fmla="*/ 2864231 w 5017802"/>
                <a:gd name="connsiteY249" fmla="*/ 1160053 h 4474329"/>
                <a:gd name="connsiteX250" fmla="*/ 2959481 w 5017802"/>
                <a:gd name="connsiteY250" fmla="*/ 1086348 h 4474329"/>
                <a:gd name="connsiteX251" fmla="*/ 3064710 w 5017802"/>
                <a:gd name="connsiteY251" fmla="*/ 1063896 h 4474329"/>
                <a:gd name="connsiteX252" fmla="*/ 3001663 w 5017802"/>
                <a:gd name="connsiteY252" fmla="*/ 974089 h 4474329"/>
                <a:gd name="connsiteX253" fmla="*/ 2984427 w 5017802"/>
                <a:gd name="connsiteY253" fmla="*/ 1018766 h 4474329"/>
                <a:gd name="connsiteX254" fmla="*/ 2941112 w 5017802"/>
                <a:gd name="connsiteY254" fmla="*/ 971595 h 4474329"/>
                <a:gd name="connsiteX255" fmla="*/ 2962430 w 5017802"/>
                <a:gd name="connsiteY255" fmla="*/ 886323 h 4474329"/>
                <a:gd name="connsiteX256" fmla="*/ 3035454 w 5017802"/>
                <a:gd name="connsiteY256" fmla="*/ 789032 h 4474329"/>
                <a:gd name="connsiteX257" fmla="*/ 3018445 w 5017802"/>
                <a:gd name="connsiteY257" fmla="*/ 682443 h 4474329"/>
                <a:gd name="connsiteX258" fmla="*/ 2847223 w 5017802"/>
                <a:gd name="connsiteY258" fmla="*/ 692194 h 4474329"/>
                <a:gd name="connsiteX259" fmla="*/ 2827945 w 5017802"/>
                <a:gd name="connsiteY259" fmla="*/ 734831 h 4474329"/>
                <a:gd name="connsiteX260" fmla="*/ 2795742 w 5017802"/>
                <a:gd name="connsiteY260" fmla="*/ 667248 h 4474329"/>
                <a:gd name="connsiteX261" fmla="*/ 2766032 w 5017802"/>
                <a:gd name="connsiteY261" fmla="*/ 707616 h 4474329"/>
                <a:gd name="connsiteX262" fmla="*/ 2580523 w 5017802"/>
                <a:gd name="connsiteY262" fmla="*/ 741180 h 4474329"/>
                <a:gd name="connsiteX0" fmla="*/ 2580523 w 5017802"/>
                <a:gd name="connsiteY0" fmla="*/ 741180 h 4479403"/>
                <a:gd name="connsiteX1" fmla="*/ 2254404 w 5017802"/>
                <a:gd name="connsiteY1" fmla="*/ 583337 h 4479403"/>
                <a:gd name="connsiteX2" fmla="*/ 2294316 w 5017802"/>
                <a:gd name="connsiteY2" fmla="*/ 433432 h 4479403"/>
                <a:gd name="connsiteX3" fmla="*/ 2240342 w 5017802"/>
                <a:gd name="connsiteY3" fmla="*/ 423907 h 4479403"/>
                <a:gd name="connsiteX4" fmla="*/ 2237167 w 5017802"/>
                <a:gd name="connsiteY4" fmla="*/ 395333 h 4479403"/>
                <a:gd name="connsiteX5" fmla="*/ 2281617 w 5017802"/>
                <a:gd name="connsiteY5" fmla="*/ 403270 h 4479403"/>
                <a:gd name="connsiteX6" fmla="*/ 2224467 w 5017802"/>
                <a:gd name="connsiteY6" fmla="*/ 315957 h 4479403"/>
                <a:gd name="connsiteX7" fmla="*/ 2235579 w 5017802"/>
                <a:gd name="connsiteY7" fmla="*/ 355645 h 4479403"/>
                <a:gd name="connsiteX8" fmla="*/ 2183191 w 5017802"/>
                <a:gd name="connsiteY8" fmla="*/ 320720 h 4479403"/>
                <a:gd name="connsiteX9" fmla="*/ 2203829 w 5017802"/>
                <a:gd name="connsiteY9" fmla="*/ 287383 h 4479403"/>
                <a:gd name="connsiteX10" fmla="*/ 2168904 w 5017802"/>
                <a:gd name="connsiteY10" fmla="*/ 225472 h 4479403"/>
                <a:gd name="connsiteX11" fmla="*/ 2202241 w 5017802"/>
                <a:gd name="connsiteY11" fmla="*/ 227061 h 4479403"/>
                <a:gd name="connsiteX12" fmla="*/ 2159379 w 5017802"/>
                <a:gd name="connsiteY12" fmla="*/ 133398 h 4479403"/>
                <a:gd name="connsiteX13" fmla="*/ 2133980 w 5017802"/>
                <a:gd name="connsiteY13" fmla="*/ 131810 h 4479403"/>
                <a:gd name="connsiteX14" fmla="*/ 2122867 w 5017802"/>
                <a:gd name="connsiteY14" fmla="*/ 84185 h 4479403"/>
                <a:gd name="connsiteX15" fmla="*/ 2154616 w 5017802"/>
                <a:gd name="connsiteY15" fmla="*/ 66723 h 4479403"/>
                <a:gd name="connsiteX16" fmla="*/ 2149854 w 5017802"/>
                <a:gd name="connsiteY16" fmla="*/ 23861 h 4479403"/>
                <a:gd name="connsiteX17" fmla="*/ 2091117 w 5017802"/>
                <a:gd name="connsiteY17" fmla="*/ 28624 h 4479403"/>
                <a:gd name="connsiteX18" fmla="*/ 1897442 w 5017802"/>
                <a:gd name="connsiteY18" fmla="*/ 127049 h 4479403"/>
                <a:gd name="connsiteX19" fmla="*/ 1862517 w 5017802"/>
                <a:gd name="connsiteY19" fmla="*/ 252462 h 4479403"/>
                <a:gd name="connsiteX20" fmla="*/ 1867279 w 5017802"/>
                <a:gd name="connsiteY20" fmla="*/ 288974 h 4479403"/>
                <a:gd name="connsiteX21" fmla="*/ 1838704 w 5017802"/>
                <a:gd name="connsiteY21" fmla="*/ 303261 h 4479403"/>
                <a:gd name="connsiteX22" fmla="*/ 1906966 w 5017802"/>
                <a:gd name="connsiteY22" fmla="*/ 482645 h 4479403"/>
                <a:gd name="connsiteX23" fmla="*/ 1819655 w 5017802"/>
                <a:gd name="connsiteY23" fmla="*/ 400099 h 4479403"/>
                <a:gd name="connsiteX24" fmla="*/ 1768854 w 5017802"/>
                <a:gd name="connsiteY24" fmla="*/ 366762 h 4479403"/>
                <a:gd name="connsiteX25" fmla="*/ 1740279 w 5017802"/>
                <a:gd name="connsiteY25" fmla="*/ 401687 h 4479403"/>
                <a:gd name="connsiteX26" fmla="*/ 1738692 w 5017802"/>
                <a:gd name="connsiteY26" fmla="*/ 515987 h 4479403"/>
                <a:gd name="connsiteX27" fmla="*/ 1752979 w 5017802"/>
                <a:gd name="connsiteY27" fmla="*/ 612820 h 4479403"/>
                <a:gd name="connsiteX28" fmla="*/ 1670429 w 5017802"/>
                <a:gd name="connsiteY28" fmla="*/ 620761 h 4479403"/>
                <a:gd name="connsiteX29" fmla="*/ 1694242 w 5017802"/>
                <a:gd name="connsiteY29" fmla="*/ 590598 h 4479403"/>
                <a:gd name="connsiteX30" fmla="*/ 1630742 w 5017802"/>
                <a:gd name="connsiteY30" fmla="*/ 547736 h 4479403"/>
                <a:gd name="connsiteX31" fmla="*/ 1589467 w 5017802"/>
                <a:gd name="connsiteY31" fmla="*/ 501699 h 4479403"/>
                <a:gd name="connsiteX32" fmla="*/ 1540254 w 5017802"/>
                <a:gd name="connsiteY32" fmla="*/ 512811 h 4479403"/>
                <a:gd name="connsiteX33" fmla="*/ 1568829 w 5017802"/>
                <a:gd name="connsiteY33" fmla="*/ 446136 h 4479403"/>
                <a:gd name="connsiteX34" fmla="*/ 1538666 w 5017802"/>
                <a:gd name="connsiteY34" fmla="*/ 481062 h 4479403"/>
                <a:gd name="connsiteX35" fmla="*/ 1505329 w 5017802"/>
                <a:gd name="connsiteY35" fmla="*/ 423911 h 4479403"/>
                <a:gd name="connsiteX36" fmla="*/ 1486279 w 5017802"/>
                <a:gd name="connsiteY36" fmla="*/ 417561 h 4479403"/>
                <a:gd name="connsiteX37" fmla="*/ 1484692 w 5017802"/>
                <a:gd name="connsiteY37" fmla="*/ 376287 h 4479403"/>
                <a:gd name="connsiteX38" fmla="*/ 1449767 w 5017802"/>
                <a:gd name="connsiteY38" fmla="*/ 273100 h 4479403"/>
                <a:gd name="connsiteX39" fmla="*/ 1410079 w 5017802"/>
                <a:gd name="connsiteY39" fmla="*/ 219123 h 4479403"/>
                <a:gd name="connsiteX40" fmla="*/ 1486280 w 5017802"/>
                <a:gd name="connsiteY40" fmla="*/ 282624 h 4479403"/>
                <a:gd name="connsiteX41" fmla="*/ 1545018 w 5017802"/>
                <a:gd name="connsiteY41" fmla="*/ 320723 h 4479403"/>
                <a:gd name="connsiteX42" fmla="*/ 1568829 w 5017802"/>
                <a:gd name="connsiteY42" fmla="*/ 281036 h 4479403"/>
                <a:gd name="connsiteX43" fmla="*/ 1587879 w 5017802"/>
                <a:gd name="connsiteY43" fmla="*/ 215949 h 4479403"/>
                <a:gd name="connsiteX44" fmla="*/ 1549779 w 5017802"/>
                <a:gd name="connsiteY44" fmla="*/ 185786 h 4479403"/>
                <a:gd name="connsiteX45" fmla="*/ 1576767 w 5017802"/>
                <a:gd name="connsiteY45" fmla="*/ 144511 h 4479403"/>
                <a:gd name="connsiteX46" fmla="*/ 1529142 w 5017802"/>
                <a:gd name="connsiteY46" fmla="*/ 50848 h 4479403"/>
                <a:gd name="connsiteX47" fmla="*/ 1511679 w 5017802"/>
                <a:gd name="connsiteY47" fmla="*/ 6399 h 4479403"/>
                <a:gd name="connsiteX48" fmla="*/ 1375154 w 5017802"/>
                <a:gd name="connsiteY48" fmla="*/ 120699 h 4479403"/>
                <a:gd name="connsiteX49" fmla="*/ 1313241 w 5017802"/>
                <a:gd name="connsiteY49" fmla="*/ 115936 h 4479403"/>
                <a:gd name="connsiteX50" fmla="*/ 1300542 w 5017802"/>
                <a:gd name="connsiteY50" fmla="*/ 57199 h 4479403"/>
                <a:gd name="connsiteX51" fmla="*/ 1214817 w 5017802"/>
                <a:gd name="connsiteY51" fmla="*/ 104824 h 4479403"/>
                <a:gd name="connsiteX52" fmla="*/ 1151317 w 5017802"/>
                <a:gd name="connsiteY52" fmla="*/ 139748 h 4479403"/>
                <a:gd name="connsiteX53" fmla="*/ 1056066 w 5017802"/>
                <a:gd name="connsiteY53" fmla="*/ 147686 h 4479403"/>
                <a:gd name="connsiteX54" fmla="*/ 1033842 w 5017802"/>
                <a:gd name="connsiteY54" fmla="*/ 177849 h 4479403"/>
                <a:gd name="connsiteX55" fmla="*/ 997329 w 5017802"/>
                <a:gd name="connsiteY55" fmla="*/ 201661 h 4479403"/>
                <a:gd name="connsiteX56" fmla="*/ 1032255 w 5017802"/>
                <a:gd name="connsiteY56" fmla="*/ 288974 h 4479403"/>
                <a:gd name="connsiteX57" fmla="*/ 899586 w 5017802"/>
                <a:gd name="connsiteY57" fmla="*/ 542516 h 4479403"/>
                <a:gd name="connsiteX58" fmla="*/ 845611 w 5017802"/>
                <a:gd name="connsiteY58" fmla="*/ 580843 h 4479403"/>
                <a:gd name="connsiteX59" fmla="*/ 917502 w 5017802"/>
                <a:gd name="connsiteY59" fmla="*/ 633231 h 4479403"/>
                <a:gd name="connsiteX60" fmla="*/ 880536 w 5017802"/>
                <a:gd name="connsiteY60" fmla="*/ 673825 h 4479403"/>
                <a:gd name="connsiteX61" fmla="*/ 897999 w 5017802"/>
                <a:gd name="connsiteY61" fmla="*/ 720316 h 4479403"/>
                <a:gd name="connsiteX62" fmla="*/ 829282 w 5017802"/>
                <a:gd name="connsiteY62" fmla="*/ 701719 h 4479403"/>
                <a:gd name="connsiteX63" fmla="*/ 774174 w 5017802"/>
                <a:gd name="connsiteY63" fmla="*/ 726665 h 4479403"/>
                <a:gd name="connsiteX64" fmla="*/ 707272 w 5017802"/>
                <a:gd name="connsiteY64" fmla="*/ 695143 h 4479403"/>
                <a:gd name="connsiteX65" fmla="*/ 708860 w 5017802"/>
                <a:gd name="connsiteY65" fmla="*/ 652734 h 4479403"/>
                <a:gd name="connsiteX66" fmla="*/ 597281 w 5017802"/>
                <a:gd name="connsiteY66" fmla="*/ 675412 h 4479403"/>
                <a:gd name="connsiteX67" fmla="*/ 587530 w 5017802"/>
                <a:gd name="connsiteY67" fmla="*/ 760457 h 4479403"/>
                <a:gd name="connsiteX68" fmla="*/ 508382 w 5017802"/>
                <a:gd name="connsiteY68" fmla="*/ 865236 h 4479403"/>
                <a:gd name="connsiteX69" fmla="*/ 422657 w 5017802"/>
                <a:gd name="connsiteY69" fmla="*/ 828724 h 4479403"/>
                <a:gd name="connsiteX70" fmla="*/ 397257 w 5017802"/>
                <a:gd name="connsiteY70" fmla="*/ 869999 h 4479403"/>
                <a:gd name="connsiteX71" fmla="*/ 332170 w 5017802"/>
                <a:gd name="connsiteY71" fmla="*/ 812848 h 4479403"/>
                <a:gd name="connsiteX72" fmla="*/ 306771 w 5017802"/>
                <a:gd name="connsiteY72" fmla="*/ 881111 h 4479403"/>
                <a:gd name="connsiteX73" fmla="*/ 248033 w 5017802"/>
                <a:gd name="connsiteY73" fmla="*/ 873173 h 4479403"/>
                <a:gd name="connsiteX74" fmla="*/ 208345 w 5017802"/>
                <a:gd name="connsiteY74" fmla="*/ 787449 h 4479403"/>
                <a:gd name="connsiteX75" fmla="*/ 27371 w 5017802"/>
                <a:gd name="connsiteY75" fmla="*/ 917623 h 4479403"/>
                <a:gd name="connsiteX76" fmla="*/ 28959 w 5017802"/>
                <a:gd name="connsiteY76" fmla="*/ 970011 h 4479403"/>
                <a:gd name="connsiteX77" fmla="*/ 13084 w 5017802"/>
                <a:gd name="connsiteY77" fmla="*/ 996999 h 4479403"/>
                <a:gd name="connsiteX78" fmla="*/ 40071 w 5017802"/>
                <a:gd name="connsiteY78" fmla="*/ 1022399 h 4479403"/>
                <a:gd name="connsiteX79" fmla="*/ 9909 w 5017802"/>
                <a:gd name="connsiteY79" fmla="*/ 1043037 h 4479403"/>
                <a:gd name="connsiteX80" fmla="*/ 170247 w 5017802"/>
                <a:gd name="connsiteY80" fmla="*/ 1135111 h 4479403"/>
                <a:gd name="connsiteX81" fmla="*/ 160723 w 5017802"/>
                <a:gd name="connsiteY81" fmla="*/ 1263698 h 4479403"/>
                <a:gd name="connsiteX82" fmla="*/ 217873 w 5017802"/>
                <a:gd name="connsiteY82" fmla="*/ 1289099 h 4479403"/>
                <a:gd name="connsiteX83" fmla="*/ 205174 w 5017802"/>
                <a:gd name="connsiteY83" fmla="*/ 1354186 h 4479403"/>
                <a:gd name="connsiteX84" fmla="*/ 270261 w 5017802"/>
                <a:gd name="connsiteY84" fmla="*/ 1362124 h 4479403"/>
                <a:gd name="connsiteX85" fmla="*/ 321736 w 5017802"/>
                <a:gd name="connsiteY85" fmla="*/ 1394776 h 4479403"/>
                <a:gd name="connsiteX86" fmla="*/ 230573 w 5017802"/>
                <a:gd name="connsiteY86" fmla="*/ 1622474 h 4479403"/>
                <a:gd name="connsiteX87" fmla="*/ 179773 w 5017802"/>
                <a:gd name="connsiteY87" fmla="*/ 1687561 h 4479403"/>
                <a:gd name="connsiteX88" fmla="*/ 175010 w 5017802"/>
                <a:gd name="connsiteY88" fmla="*/ 1743123 h 4479403"/>
                <a:gd name="connsiteX89" fmla="*/ 141673 w 5017802"/>
                <a:gd name="connsiteY89" fmla="*/ 1738361 h 4479403"/>
                <a:gd name="connsiteX90" fmla="*/ 143261 w 5017802"/>
                <a:gd name="connsiteY90" fmla="*/ 1798686 h 4479403"/>
                <a:gd name="connsiteX91" fmla="*/ 65473 w 5017802"/>
                <a:gd name="connsiteY91" fmla="*/ 1636761 h 4479403"/>
                <a:gd name="connsiteX92" fmla="*/ 16260 w 5017802"/>
                <a:gd name="connsiteY92" fmla="*/ 1633586 h 4479403"/>
                <a:gd name="connsiteX93" fmla="*/ 41661 w 5017802"/>
                <a:gd name="connsiteY93" fmla="*/ 1670099 h 4479403"/>
                <a:gd name="connsiteX94" fmla="*/ 385 w 5017802"/>
                <a:gd name="connsiteY94" fmla="*/ 1690737 h 4479403"/>
                <a:gd name="connsiteX95" fmla="*/ 59122 w 5017802"/>
                <a:gd name="connsiteY95" fmla="*/ 1873298 h 4479403"/>
                <a:gd name="connsiteX96" fmla="*/ 343507 w 5017802"/>
                <a:gd name="connsiteY96" fmla="*/ 1923414 h 4479403"/>
                <a:gd name="connsiteX97" fmla="*/ 200410 w 5017802"/>
                <a:gd name="connsiteY97" fmla="*/ 2119361 h 4479403"/>
                <a:gd name="connsiteX98" fmla="*/ 213560 w 5017802"/>
                <a:gd name="connsiteY98" fmla="*/ 2239100 h 4479403"/>
                <a:gd name="connsiteX99" fmla="*/ 148023 w 5017802"/>
                <a:gd name="connsiteY99" fmla="*/ 2270174 h 4479403"/>
                <a:gd name="connsiteX100" fmla="*/ 105160 w 5017802"/>
                <a:gd name="connsiteY100" fmla="*/ 2414637 h 4479403"/>
                <a:gd name="connsiteX101" fmla="*/ 201087 w 5017802"/>
                <a:gd name="connsiteY101" fmla="*/ 2428239 h 4479403"/>
                <a:gd name="connsiteX102" fmla="*/ 419708 w 5017802"/>
                <a:gd name="connsiteY102" fmla="*/ 2593339 h 4479403"/>
                <a:gd name="connsiteX103" fmla="*/ 436944 w 5017802"/>
                <a:gd name="connsiteY103" fmla="*/ 2823753 h 4479403"/>
                <a:gd name="connsiteX104" fmla="*/ 490464 w 5017802"/>
                <a:gd name="connsiteY104" fmla="*/ 2877956 h 4479403"/>
                <a:gd name="connsiteX105" fmla="*/ 542173 w 5017802"/>
                <a:gd name="connsiteY105" fmla="*/ 2882264 h 4479403"/>
                <a:gd name="connsiteX106" fmla="*/ 544894 w 5017802"/>
                <a:gd name="connsiteY106" fmla="*/ 2813095 h 4479403"/>
                <a:gd name="connsiteX107" fmla="*/ 678248 w 5017802"/>
                <a:gd name="connsiteY107" fmla="*/ 2882949 h 4479403"/>
                <a:gd name="connsiteX108" fmla="*/ 669852 w 5017802"/>
                <a:gd name="connsiteY108" fmla="*/ 2955970 h 4479403"/>
                <a:gd name="connsiteX109" fmla="*/ 758073 w 5017802"/>
                <a:gd name="connsiteY109" fmla="*/ 3058024 h 4479403"/>
                <a:gd name="connsiteX110" fmla="*/ 741970 w 5017802"/>
                <a:gd name="connsiteY110" fmla="*/ 3145336 h 4479403"/>
                <a:gd name="connsiteX111" fmla="*/ 774855 w 5017802"/>
                <a:gd name="connsiteY111" fmla="*/ 3257368 h 4479403"/>
                <a:gd name="connsiteX112" fmla="*/ 831551 w 5017802"/>
                <a:gd name="connsiteY112" fmla="*/ 3291839 h 4479403"/>
                <a:gd name="connsiteX113" fmla="*/ 794812 w 5017802"/>
                <a:gd name="connsiteY113" fmla="*/ 3345361 h 4479403"/>
                <a:gd name="connsiteX114" fmla="*/ 1094623 w 5017802"/>
                <a:gd name="connsiteY114" fmla="*/ 3453311 h 4479403"/>
                <a:gd name="connsiteX115" fmla="*/ 1144742 w 5017802"/>
                <a:gd name="connsiteY115" fmla="*/ 3605257 h 4479403"/>
                <a:gd name="connsiteX116" fmla="*/ 1187604 w 5017802"/>
                <a:gd name="connsiteY116" fmla="*/ 3626121 h 4479403"/>
                <a:gd name="connsiteX117" fmla="*/ 1210283 w 5017802"/>
                <a:gd name="connsiteY117" fmla="*/ 3658099 h 4479403"/>
                <a:gd name="connsiteX118" fmla="*/ 1297142 w 5017802"/>
                <a:gd name="connsiteY118" fmla="*/ 3683952 h 4479403"/>
                <a:gd name="connsiteX119" fmla="*/ 1357693 w 5017802"/>
                <a:gd name="connsiteY119" fmla="*/ 3632471 h 4479403"/>
                <a:gd name="connsiteX120" fmla="*/ 1341138 w 5017802"/>
                <a:gd name="connsiteY120" fmla="*/ 3663768 h 4479403"/>
                <a:gd name="connsiteX121" fmla="*/ 1361095 w 5017802"/>
                <a:gd name="connsiteY121" fmla="*/ 3689621 h 4479403"/>
                <a:gd name="connsiteX122" fmla="*/ 1387402 w 5017802"/>
                <a:gd name="connsiteY122" fmla="*/ 3742236 h 4479403"/>
                <a:gd name="connsiteX123" fmla="*/ 1358374 w 5017802"/>
                <a:gd name="connsiteY123" fmla="*/ 3755843 h 4479403"/>
                <a:gd name="connsiteX124" fmla="*/ 1358827 w 5017802"/>
                <a:gd name="connsiteY124" fmla="*/ 3799386 h 4479403"/>
                <a:gd name="connsiteX125" fmla="*/ 1322769 w 5017802"/>
                <a:gd name="connsiteY125" fmla="*/ 3900986 h 4479403"/>
                <a:gd name="connsiteX126" fmla="*/ 1264485 w 5017802"/>
                <a:gd name="connsiteY126" fmla="*/ 3906882 h 4479403"/>
                <a:gd name="connsiteX127" fmla="*/ 1236590 w 5017802"/>
                <a:gd name="connsiteY127" fmla="*/ 3937725 h 4479403"/>
                <a:gd name="connsiteX128" fmla="*/ 1160843 w 5017802"/>
                <a:gd name="connsiteY128" fmla="*/ 3954733 h 4479403"/>
                <a:gd name="connsiteX129" fmla="*/ 1214592 w 5017802"/>
                <a:gd name="connsiteY129" fmla="*/ 4003039 h 4479403"/>
                <a:gd name="connsiteX130" fmla="*/ 1226157 w 5017802"/>
                <a:gd name="connsiteY130" fmla="*/ 4039099 h 4479403"/>
                <a:gd name="connsiteX131" fmla="*/ 1154267 w 5017802"/>
                <a:gd name="connsiteY131" fmla="*/ 4107588 h 4479403"/>
                <a:gd name="connsiteX132" fmla="*/ 1111177 w 5017802"/>
                <a:gd name="connsiteY132" fmla="*/ 4113031 h 4479403"/>
                <a:gd name="connsiteX133" fmla="*/ 1112311 w 5017802"/>
                <a:gd name="connsiteY133" fmla="*/ 4170407 h 4479403"/>
                <a:gd name="connsiteX134" fmla="*/ 1142247 w 5017802"/>
                <a:gd name="connsiteY134" fmla="*/ 4191725 h 4479403"/>
                <a:gd name="connsiteX135" fmla="*/ 1122748 w 5017802"/>
                <a:gd name="connsiteY135" fmla="*/ 4230736 h 4479403"/>
                <a:gd name="connsiteX136" fmla="*/ 1067186 w 5017802"/>
                <a:gd name="connsiteY136" fmla="*/ 4224386 h 4479403"/>
                <a:gd name="connsiteX137" fmla="*/ 1114810 w 5017802"/>
                <a:gd name="connsiteY137" fmla="*/ 4270425 h 4479403"/>
                <a:gd name="connsiteX138" fmla="*/ 1162435 w 5017802"/>
                <a:gd name="connsiteY138" fmla="*/ 4376786 h 4479403"/>
                <a:gd name="connsiteX139" fmla="*/ 1271972 w 5017802"/>
                <a:gd name="connsiteY139" fmla="*/ 4435524 h 4479403"/>
                <a:gd name="connsiteX140" fmla="*/ 1291022 w 5017802"/>
                <a:gd name="connsiteY140" fmla="*/ 4472036 h 4479403"/>
                <a:gd name="connsiteX141" fmla="*/ 1295785 w 5017802"/>
                <a:gd name="connsiteY141" fmla="*/ 4468861 h 4479403"/>
                <a:gd name="connsiteX142" fmla="*/ 1444325 w 5017802"/>
                <a:gd name="connsiteY142" fmla="*/ 4364309 h 4479403"/>
                <a:gd name="connsiteX143" fmla="*/ 1791081 w 5017802"/>
                <a:gd name="connsiteY143" fmla="*/ 4263389 h 4479403"/>
                <a:gd name="connsiteX144" fmla="*/ 2188636 w 5017802"/>
                <a:gd name="connsiteY144" fmla="*/ 4250462 h 4479403"/>
                <a:gd name="connsiteX145" fmla="*/ 2296586 w 5017802"/>
                <a:gd name="connsiteY145" fmla="*/ 4245474 h 4479403"/>
                <a:gd name="connsiteX146" fmla="*/ 2394785 w 5017802"/>
                <a:gd name="connsiteY146" fmla="*/ 4215990 h 4479403"/>
                <a:gd name="connsiteX147" fmla="*/ 2406350 w 5017802"/>
                <a:gd name="connsiteY147" fmla="*/ 4125277 h 4479403"/>
                <a:gd name="connsiteX148" fmla="*/ 2494570 w 5017802"/>
                <a:gd name="connsiteY148" fmla="*/ 3900532 h 4479403"/>
                <a:gd name="connsiteX149" fmla="*/ 2593449 w 5017802"/>
                <a:gd name="connsiteY149" fmla="*/ 3917768 h 4479403"/>
                <a:gd name="connsiteX150" fmla="*/ 2719088 w 5017802"/>
                <a:gd name="connsiteY150" fmla="*/ 3918221 h 4479403"/>
                <a:gd name="connsiteX151" fmla="*/ 2914124 w 5017802"/>
                <a:gd name="connsiteY151" fmla="*/ 3764007 h 4479403"/>
                <a:gd name="connsiteX152" fmla="*/ 3195112 w 5017802"/>
                <a:gd name="connsiteY152" fmla="*/ 3993968 h 4479403"/>
                <a:gd name="connsiteX153" fmla="*/ 3265414 w 5017802"/>
                <a:gd name="connsiteY153" fmla="*/ 4067674 h 4479403"/>
                <a:gd name="connsiteX154" fmla="*/ 3439813 w 5017802"/>
                <a:gd name="connsiteY154" fmla="*/ 4130265 h 4479403"/>
                <a:gd name="connsiteX155" fmla="*/ 3526217 w 5017802"/>
                <a:gd name="connsiteY155" fmla="*/ 4316455 h 4479403"/>
                <a:gd name="connsiteX156" fmla="*/ 3586542 w 5017802"/>
                <a:gd name="connsiteY156" fmla="*/ 4375193 h 4479403"/>
                <a:gd name="connsiteX157" fmla="*/ 3597654 w 5017802"/>
                <a:gd name="connsiteY157" fmla="*/ 4345030 h 4479403"/>
                <a:gd name="connsiteX158" fmla="*/ 3643692 w 5017802"/>
                <a:gd name="connsiteY158" fmla="*/ 4318042 h 4479403"/>
                <a:gd name="connsiteX159" fmla="*/ 3694492 w 5017802"/>
                <a:gd name="connsiteY159" fmla="*/ 4391068 h 4479403"/>
                <a:gd name="connsiteX160" fmla="*/ 3743705 w 5017802"/>
                <a:gd name="connsiteY160" fmla="*/ 4394243 h 4479403"/>
                <a:gd name="connsiteX161" fmla="*/ 3699254 w 5017802"/>
                <a:gd name="connsiteY161" fmla="*/ 4300581 h 4479403"/>
                <a:gd name="connsiteX162" fmla="*/ 3656392 w 5017802"/>
                <a:gd name="connsiteY162" fmla="*/ 4232318 h 4479403"/>
                <a:gd name="connsiteX163" fmla="*/ 3699255 w 5017802"/>
                <a:gd name="connsiteY163" fmla="*/ 4216442 h 4479403"/>
                <a:gd name="connsiteX164" fmla="*/ 3680204 w 5017802"/>
                <a:gd name="connsiteY164" fmla="*/ 4175168 h 4479403"/>
                <a:gd name="connsiteX165" fmla="*/ 3732592 w 5017802"/>
                <a:gd name="connsiteY165" fmla="*/ 4184693 h 4479403"/>
                <a:gd name="connsiteX166" fmla="*/ 3711955 w 5017802"/>
                <a:gd name="connsiteY166" fmla="*/ 4151355 h 4479403"/>
                <a:gd name="connsiteX167" fmla="*/ 3733274 w 5017802"/>
                <a:gd name="connsiteY167" fmla="*/ 4134801 h 4479403"/>
                <a:gd name="connsiteX168" fmla="*/ 3854377 w 5017802"/>
                <a:gd name="connsiteY168" fmla="*/ 4220074 h 4479403"/>
                <a:gd name="connsiteX169" fmla="*/ 3889754 w 5017802"/>
                <a:gd name="connsiteY169" fmla="*/ 4206917 h 4479403"/>
                <a:gd name="connsiteX170" fmla="*/ 3942141 w 5017802"/>
                <a:gd name="connsiteY170" fmla="*/ 4272006 h 4479403"/>
                <a:gd name="connsiteX171" fmla="*/ 3962779 w 5017802"/>
                <a:gd name="connsiteY171" fmla="*/ 4330743 h 4479403"/>
                <a:gd name="connsiteX172" fmla="*/ 4070729 w 5017802"/>
                <a:gd name="connsiteY172" fmla="*/ 4349792 h 4479403"/>
                <a:gd name="connsiteX173" fmla="*/ 4010405 w 5017802"/>
                <a:gd name="connsiteY173" fmla="*/ 4283117 h 4479403"/>
                <a:gd name="connsiteX174" fmla="*/ 4007229 w 5017802"/>
                <a:gd name="connsiteY174" fmla="*/ 4214855 h 4479403"/>
                <a:gd name="connsiteX175" fmla="*/ 4061204 w 5017802"/>
                <a:gd name="connsiteY175" fmla="*/ 4270418 h 4479403"/>
                <a:gd name="connsiteX176" fmla="*/ 4110417 w 5017802"/>
                <a:gd name="connsiteY176" fmla="*/ 4275180 h 4479403"/>
                <a:gd name="connsiteX177" fmla="*/ 4104067 w 5017802"/>
                <a:gd name="connsiteY177" fmla="*/ 4225968 h 4479403"/>
                <a:gd name="connsiteX178" fmla="*/ 4164392 w 5017802"/>
                <a:gd name="connsiteY178" fmla="*/ 4230730 h 4479403"/>
                <a:gd name="connsiteX179" fmla="*/ 4226304 w 5017802"/>
                <a:gd name="connsiteY179" fmla="*/ 4273592 h 4479403"/>
                <a:gd name="connsiteX180" fmla="*/ 4258054 w 5017802"/>
                <a:gd name="connsiteY180" fmla="*/ 4260893 h 4479403"/>
                <a:gd name="connsiteX181" fmla="*/ 4251705 w 5017802"/>
                <a:gd name="connsiteY181" fmla="*/ 4225968 h 4479403"/>
                <a:gd name="connsiteX182" fmla="*/ 4292980 w 5017802"/>
                <a:gd name="connsiteY182" fmla="*/ 4202156 h 4479403"/>
                <a:gd name="connsiteX183" fmla="*/ 4377117 w 5017802"/>
                <a:gd name="connsiteY183" fmla="*/ 4259306 h 4479403"/>
                <a:gd name="connsiteX184" fmla="*/ 4394580 w 5017802"/>
                <a:gd name="connsiteY184" fmla="*/ 4157708 h 4479403"/>
                <a:gd name="connsiteX185" fmla="*/ 4369180 w 5017802"/>
                <a:gd name="connsiteY185" fmla="*/ 4135482 h 4479403"/>
                <a:gd name="connsiteX186" fmla="*/ 4296154 w 5017802"/>
                <a:gd name="connsiteY186" fmla="*/ 4092619 h 4479403"/>
                <a:gd name="connsiteX187" fmla="*/ 4318379 w 5017802"/>
                <a:gd name="connsiteY187" fmla="*/ 4067220 h 4479403"/>
                <a:gd name="connsiteX188" fmla="*/ 4339017 w 5017802"/>
                <a:gd name="connsiteY188" fmla="*/ 4044994 h 4479403"/>
                <a:gd name="connsiteX189" fmla="*/ 4392992 w 5017802"/>
                <a:gd name="connsiteY189" fmla="*/ 4076745 h 4479403"/>
                <a:gd name="connsiteX190" fmla="*/ 4399342 w 5017802"/>
                <a:gd name="connsiteY190" fmla="*/ 4032295 h 4479403"/>
                <a:gd name="connsiteX191" fmla="*/ 4343779 w 5017802"/>
                <a:gd name="connsiteY191" fmla="*/ 4008482 h 4479403"/>
                <a:gd name="connsiteX192" fmla="*/ 4342192 w 5017802"/>
                <a:gd name="connsiteY192" fmla="*/ 3998958 h 4479403"/>
                <a:gd name="connsiteX193" fmla="*/ 4329491 w 5017802"/>
                <a:gd name="connsiteY193" fmla="*/ 3960859 h 4479403"/>
                <a:gd name="connsiteX194" fmla="*/ 4335841 w 5017802"/>
                <a:gd name="connsiteY194" fmla="*/ 3913233 h 4479403"/>
                <a:gd name="connsiteX195" fmla="*/ 4346954 w 5017802"/>
                <a:gd name="connsiteY195" fmla="*/ 3857670 h 4479403"/>
                <a:gd name="connsiteX196" fmla="*/ 4308854 w 5017802"/>
                <a:gd name="connsiteY196" fmla="*/ 3827508 h 4479403"/>
                <a:gd name="connsiteX197" fmla="*/ 4342191 w 5017802"/>
                <a:gd name="connsiteY197" fmla="*/ 3817983 h 4479403"/>
                <a:gd name="connsiteX198" fmla="*/ 4319966 w 5017802"/>
                <a:gd name="connsiteY198" fmla="*/ 3781470 h 4479403"/>
                <a:gd name="connsiteX199" fmla="*/ 4358067 w 5017802"/>
                <a:gd name="connsiteY199" fmla="*/ 3776709 h 4479403"/>
                <a:gd name="connsiteX200" fmla="*/ 4364416 w 5017802"/>
                <a:gd name="connsiteY200" fmla="*/ 3743370 h 4479403"/>
                <a:gd name="connsiteX201" fmla="*/ 4426330 w 5017802"/>
                <a:gd name="connsiteY201" fmla="*/ 3752897 h 4479403"/>
                <a:gd name="connsiteX202" fmla="*/ 4459443 w 5017802"/>
                <a:gd name="connsiteY202" fmla="*/ 3768089 h 4479403"/>
                <a:gd name="connsiteX203" fmla="*/ 4425650 w 5017802"/>
                <a:gd name="connsiteY203" fmla="*/ 3809137 h 4479403"/>
                <a:gd name="connsiteX204" fmla="*/ 4464658 w 5017802"/>
                <a:gd name="connsiteY204" fmla="*/ 3916633 h 4479403"/>
                <a:gd name="connsiteX205" fmla="*/ 4517045 w 5017802"/>
                <a:gd name="connsiteY205" fmla="*/ 3947931 h 4479403"/>
                <a:gd name="connsiteX206" fmla="*/ 4568979 w 5017802"/>
                <a:gd name="connsiteY206" fmla="*/ 3905749 h 4479403"/>
                <a:gd name="connsiteX207" fmla="*/ 4654704 w 5017802"/>
                <a:gd name="connsiteY207" fmla="*/ 3857216 h 4479403"/>
                <a:gd name="connsiteX208" fmla="*/ 4637468 w 5017802"/>
                <a:gd name="connsiteY208" fmla="*/ 3768315 h 4479403"/>
                <a:gd name="connsiteX209" fmla="*/ 4714802 w 5017802"/>
                <a:gd name="connsiteY209" fmla="*/ 3635646 h 4479403"/>
                <a:gd name="connsiteX210" fmla="*/ 5007356 w 5017802"/>
                <a:gd name="connsiteY210" fmla="*/ 3302498 h 4479403"/>
                <a:gd name="connsiteX211" fmla="*/ 4925939 w 5017802"/>
                <a:gd name="connsiteY211" fmla="*/ 3293426 h 4479403"/>
                <a:gd name="connsiteX212" fmla="*/ 4930476 w 5017802"/>
                <a:gd name="connsiteY212" fmla="*/ 3201578 h 4479403"/>
                <a:gd name="connsiteX213" fmla="*/ 4881489 w 5017802"/>
                <a:gd name="connsiteY213" fmla="*/ 3176406 h 4479403"/>
                <a:gd name="connsiteX214" fmla="*/ 4797352 w 5017802"/>
                <a:gd name="connsiteY214" fmla="*/ 3207928 h 4479403"/>
                <a:gd name="connsiteX215" fmla="*/ 4760613 w 5017802"/>
                <a:gd name="connsiteY215" fmla="*/ 3171643 h 4479403"/>
                <a:gd name="connsiteX216" fmla="*/ 4805290 w 5017802"/>
                <a:gd name="connsiteY216" fmla="*/ 3148738 h 4479403"/>
                <a:gd name="connsiteX217" fmla="*/ 4676023 w 5017802"/>
                <a:gd name="connsiteY217" fmla="*/ 2935559 h 4479403"/>
                <a:gd name="connsiteX218" fmla="*/ 4690989 w 5017802"/>
                <a:gd name="connsiteY218" fmla="*/ 2905396 h 4479403"/>
                <a:gd name="connsiteX219" fmla="*/ 4667404 w 5017802"/>
                <a:gd name="connsiteY219" fmla="*/ 2789736 h 4479403"/>
                <a:gd name="connsiteX220" fmla="*/ 4508655 w 5017802"/>
                <a:gd name="connsiteY220" fmla="*/ 2778850 h 4479403"/>
                <a:gd name="connsiteX221" fmla="*/ 4475317 w 5017802"/>
                <a:gd name="connsiteY221" fmla="*/ 2827608 h 4479403"/>
                <a:gd name="connsiteX222" fmla="*/ 4386417 w 5017802"/>
                <a:gd name="connsiteY222" fmla="*/ 2842124 h 4479403"/>
                <a:gd name="connsiteX223" fmla="*/ 4392767 w 5017802"/>
                <a:gd name="connsiteY223" fmla="*/ 2820125 h 4479403"/>
                <a:gd name="connsiteX224" fmla="*/ 4339245 w 5017802"/>
                <a:gd name="connsiteY224" fmla="*/ 2804024 h 4479403"/>
                <a:gd name="connsiteX225" fmla="*/ 4314526 w 5017802"/>
                <a:gd name="connsiteY225" fmla="*/ 2638923 h 4479403"/>
                <a:gd name="connsiteX226" fmla="*/ 4034219 w 5017802"/>
                <a:gd name="connsiteY226" fmla="*/ 2572248 h 4479403"/>
                <a:gd name="connsiteX227" fmla="*/ 3897920 w 5017802"/>
                <a:gd name="connsiteY227" fmla="*/ 2615564 h 4479403"/>
                <a:gd name="connsiteX228" fmla="*/ 3765931 w 5017802"/>
                <a:gd name="connsiteY228" fmla="*/ 2608080 h 4479403"/>
                <a:gd name="connsiteX229" fmla="*/ 3633488 w 5017802"/>
                <a:gd name="connsiteY229" fmla="*/ 2497182 h 4479403"/>
                <a:gd name="connsiteX230" fmla="*/ 3420310 w 5017802"/>
                <a:gd name="connsiteY230" fmla="*/ 2193969 h 4479403"/>
                <a:gd name="connsiteX231" fmla="*/ 3021848 w 5017802"/>
                <a:gd name="connsiteY231" fmla="*/ 2054496 h 4479403"/>
                <a:gd name="connsiteX232" fmla="*/ 2785310 w 5017802"/>
                <a:gd name="connsiteY232" fmla="*/ 1741532 h 4479403"/>
                <a:gd name="connsiteX233" fmla="*/ 2819101 w 5017802"/>
                <a:gd name="connsiteY233" fmla="*/ 1716586 h 4479403"/>
                <a:gd name="connsiteX234" fmla="*/ 2878745 w 5017802"/>
                <a:gd name="connsiteY234" fmla="*/ 1799589 h 4479403"/>
                <a:gd name="connsiteX235" fmla="*/ 2898929 w 5017802"/>
                <a:gd name="connsiteY235" fmla="*/ 1782126 h 4479403"/>
                <a:gd name="connsiteX236" fmla="*/ 2942019 w 5017802"/>
                <a:gd name="connsiteY236" fmla="*/ 1812970 h 4479403"/>
                <a:gd name="connsiteX237" fmla="*/ 3030692 w 5017802"/>
                <a:gd name="connsiteY237" fmla="*/ 1759221 h 4479403"/>
                <a:gd name="connsiteX238" fmla="*/ 3046794 w 5017802"/>
                <a:gd name="connsiteY238" fmla="*/ 1738811 h 4479403"/>
                <a:gd name="connsiteX239" fmla="*/ 3105077 w 5017802"/>
                <a:gd name="connsiteY239" fmla="*/ 1739037 h 4479403"/>
                <a:gd name="connsiteX240" fmla="*/ 3121180 w 5017802"/>
                <a:gd name="connsiteY240" fmla="*/ 1705927 h 4479403"/>
                <a:gd name="connsiteX241" fmla="*/ 3102356 w 5017802"/>
                <a:gd name="connsiteY241" fmla="*/ 1680300 h 4479403"/>
                <a:gd name="connsiteX242" fmla="*/ 3035228 w 5017802"/>
                <a:gd name="connsiteY242" fmla="*/ 1700257 h 4479403"/>
                <a:gd name="connsiteX243" fmla="*/ 3013456 w 5017802"/>
                <a:gd name="connsiteY243" fmla="*/ 1646736 h 4479403"/>
                <a:gd name="connsiteX244" fmla="*/ 3034774 w 5017802"/>
                <a:gd name="connsiteY244" fmla="*/ 1617026 h 4479403"/>
                <a:gd name="connsiteX245" fmla="*/ 2978304 w 5017802"/>
                <a:gd name="connsiteY245" fmla="*/ 1513612 h 4479403"/>
                <a:gd name="connsiteX246" fmla="*/ 2929773 w 5017802"/>
                <a:gd name="connsiteY246" fmla="*/ 1552393 h 4479403"/>
                <a:gd name="connsiteX247" fmla="*/ 2840418 w 5017802"/>
                <a:gd name="connsiteY247" fmla="*/ 1497737 h 4479403"/>
                <a:gd name="connsiteX248" fmla="*/ 2892352 w 5017802"/>
                <a:gd name="connsiteY248" fmla="*/ 1405208 h 4479403"/>
                <a:gd name="connsiteX249" fmla="*/ 2849490 w 5017802"/>
                <a:gd name="connsiteY249" fmla="*/ 1284105 h 4479403"/>
                <a:gd name="connsiteX250" fmla="*/ 2864231 w 5017802"/>
                <a:gd name="connsiteY250" fmla="*/ 1160053 h 4479403"/>
                <a:gd name="connsiteX251" fmla="*/ 2959481 w 5017802"/>
                <a:gd name="connsiteY251" fmla="*/ 1086348 h 4479403"/>
                <a:gd name="connsiteX252" fmla="*/ 3064710 w 5017802"/>
                <a:gd name="connsiteY252" fmla="*/ 1063896 h 4479403"/>
                <a:gd name="connsiteX253" fmla="*/ 3001663 w 5017802"/>
                <a:gd name="connsiteY253" fmla="*/ 974089 h 4479403"/>
                <a:gd name="connsiteX254" fmla="*/ 2984427 w 5017802"/>
                <a:gd name="connsiteY254" fmla="*/ 1018766 h 4479403"/>
                <a:gd name="connsiteX255" fmla="*/ 2941112 w 5017802"/>
                <a:gd name="connsiteY255" fmla="*/ 971595 h 4479403"/>
                <a:gd name="connsiteX256" fmla="*/ 2962430 w 5017802"/>
                <a:gd name="connsiteY256" fmla="*/ 886323 h 4479403"/>
                <a:gd name="connsiteX257" fmla="*/ 3035454 w 5017802"/>
                <a:gd name="connsiteY257" fmla="*/ 789032 h 4479403"/>
                <a:gd name="connsiteX258" fmla="*/ 3018445 w 5017802"/>
                <a:gd name="connsiteY258" fmla="*/ 682443 h 4479403"/>
                <a:gd name="connsiteX259" fmla="*/ 2847223 w 5017802"/>
                <a:gd name="connsiteY259" fmla="*/ 692194 h 4479403"/>
                <a:gd name="connsiteX260" fmla="*/ 2827945 w 5017802"/>
                <a:gd name="connsiteY260" fmla="*/ 734831 h 4479403"/>
                <a:gd name="connsiteX261" fmla="*/ 2795742 w 5017802"/>
                <a:gd name="connsiteY261" fmla="*/ 667248 h 4479403"/>
                <a:gd name="connsiteX262" fmla="*/ 2766032 w 5017802"/>
                <a:gd name="connsiteY262" fmla="*/ 707616 h 4479403"/>
                <a:gd name="connsiteX263" fmla="*/ 2580523 w 5017802"/>
                <a:gd name="connsiteY263" fmla="*/ 741180 h 4479403"/>
                <a:gd name="connsiteX0" fmla="*/ 2580523 w 5017802"/>
                <a:gd name="connsiteY0" fmla="*/ 741180 h 4474329"/>
                <a:gd name="connsiteX1" fmla="*/ 2254404 w 5017802"/>
                <a:gd name="connsiteY1" fmla="*/ 583337 h 4474329"/>
                <a:gd name="connsiteX2" fmla="*/ 2294316 w 5017802"/>
                <a:gd name="connsiteY2" fmla="*/ 433432 h 4474329"/>
                <a:gd name="connsiteX3" fmla="*/ 2240342 w 5017802"/>
                <a:gd name="connsiteY3" fmla="*/ 423907 h 4474329"/>
                <a:gd name="connsiteX4" fmla="*/ 2237167 w 5017802"/>
                <a:gd name="connsiteY4" fmla="*/ 395333 h 4474329"/>
                <a:gd name="connsiteX5" fmla="*/ 2281617 w 5017802"/>
                <a:gd name="connsiteY5" fmla="*/ 403270 h 4474329"/>
                <a:gd name="connsiteX6" fmla="*/ 2224467 w 5017802"/>
                <a:gd name="connsiteY6" fmla="*/ 315957 h 4474329"/>
                <a:gd name="connsiteX7" fmla="*/ 2235579 w 5017802"/>
                <a:gd name="connsiteY7" fmla="*/ 355645 h 4474329"/>
                <a:gd name="connsiteX8" fmla="*/ 2183191 w 5017802"/>
                <a:gd name="connsiteY8" fmla="*/ 320720 h 4474329"/>
                <a:gd name="connsiteX9" fmla="*/ 2203829 w 5017802"/>
                <a:gd name="connsiteY9" fmla="*/ 287383 h 4474329"/>
                <a:gd name="connsiteX10" fmla="*/ 2168904 w 5017802"/>
                <a:gd name="connsiteY10" fmla="*/ 225472 h 4474329"/>
                <a:gd name="connsiteX11" fmla="*/ 2202241 w 5017802"/>
                <a:gd name="connsiteY11" fmla="*/ 227061 h 4474329"/>
                <a:gd name="connsiteX12" fmla="*/ 2159379 w 5017802"/>
                <a:gd name="connsiteY12" fmla="*/ 133398 h 4474329"/>
                <a:gd name="connsiteX13" fmla="*/ 2133980 w 5017802"/>
                <a:gd name="connsiteY13" fmla="*/ 131810 h 4474329"/>
                <a:gd name="connsiteX14" fmla="*/ 2122867 w 5017802"/>
                <a:gd name="connsiteY14" fmla="*/ 84185 h 4474329"/>
                <a:gd name="connsiteX15" fmla="*/ 2154616 w 5017802"/>
                <a:gd name="connsiteY15" fmla="*/ 66723 h 4474329"/>
                <a:gd name="connsiteX16" fmla="*/ 2149854 w 5017802"/>
                <a:gd name="connsiteY16" fmla="*/ 23861 h 4474329"/>
                <a:gd name="connsiteX17" fmla="*/ 2091117 w 5017802"/>
                <a:gd name="connsiteY17" fmla="*/ 28624 h 4474329"/>
                <a:gd name="connsiteX18" fmla="*/ 1897442 w 5017802"/>
                <a:gd name="connsiteY18" fmla="*/ 127049 h 4474329"/>
                <a:gd name="connsiteX19" fmla="*/ 1862517 w 5017802"/>
                <a:gd name="connsiteY19" fmla="*/ 252462 h 4474329"/>
                <a:gd name="connsiteX20" fmla="*/ 1867279 w 5017802"/>
                <a:gd name="connsiteY20" fmla="*/ 288974 h 4474329"/>
                <a:gd name="connsiteX21" fmla="*/ 1838704 w 5017802"/>
                <a:gd name="connsiteY21" fmla="*/ 303261 h 4474329"/>
                <a:gd name="connsiteX22" fmla="*/ 1906966 w 5017802"/>
                <a:gd name="connsiteY22" fmla="*/ 482645 h 4474329"/>
                <a:gd name="connsiteX23" fmla="*/ 1819655 w 5017802"/>
                <a:gd name="connsiteY23" fmla="*/ 400099 h 4474329"/>
                <a:gd name="connsiteX24" fmla="*/ 1768854 w 5017802"/>
                <a:gd name="connsiteY24" fmla="*/ 366762 h 4474329"/>
                <a:gd name="connsiteX25" fmla="*/ 1740279 w 5017802"/>
                <a:gd name="connsiteY25" fmla="*/ 401687 h 4474329"/>
                <a:gd name="connsiteX26" fmla="*/ 1738692 w 5017802"/>
                <a:gd name="connsiteY26" fmla="*/ 515987 h 4474329"/>
                <a:gd name="connsiteX27" fmla="*/ 1752979 w 5017802"/>
                <a:gd name="connsiteY27" fmla="*/ 612820 h 4474329"/>
                <a:gd name="connsiteX28" fmla="*/ 1670429 w 5017802"/>
                <a:gd name="connsiteY28" fmla="*/ 620761 h 4474329"/>
                <a:gd name="connsiteX29" fmla="*/ 1694242 w 5017802"/>
                <a:gd name="connsiteY29" fmla="*/ 590598 h 4474329"/>
                <a:gd name="connsiteX30" fmla="*/ 1630742 w 5017802"/>
                <a:gd name="connsiteY30" fmla="*/ 547736 h 4474329"/>
                <a:gd name="connsiteX31" fmla="*/ 1589467 w 5017802"/>
                <a:gd name="connsiteY31" fmla="*/ 501699 h 4474329"/>
                <a:gd name="connsiteX32" fmla="*/ 1540254 w 5017802"/>
                <a:gd name="connsiteY32" fmla="*/ 512811 h 4474329"/>
                <a:gd name="connsiteX33" fmla="*/ 1568829 w 5017802"/>
                <a:gd name="connsiteY33" fmla="*/ 446136 h 4474329"/>
                <a:gd name="connsiteX34" fmla="*/ 1538666 w 5017802"/>
                <a:gd name="connsiteY34" fmla="*/ 481062 h 4474329"/>
                <a:gd name="connsiteX35" fmla="*/ 1505329 w 5017802"/>
                <a:gd name="connsiteY35" fmla="*/ 423911 h 4474329"/>
                <a:gd name="connsiteX36" fmla="*/ 1486279 w 5017802"/>
                <a:gd name="connsiteY36" fmla="*/ 417561 h 4474329"/>
                <a:gd name="connsiteX37" fmla="*/ 1484692 w 5017802"/>
                <a:gd name="connsiteY37" fmla="*/ 376287 h 4474329"/>
                <a:gd name="connsiteX38" fmla="*/ 1449767 w 5017802"/>
                <a:gd name="connsiteY38" fmla="*/ 273100 h 4474329"/>
                <a:gd name="connsiteX39" fmla="*/ 1410079 w 5017802"/>
                <a:gd name="connsiteY39" fmla="*/ 219123 h 4474329"/>
                <a:gd name="connsiteX40" fmla="*/ 1486280 w 5017802"/>
                <a:gd name="connsiteY40" fmla="*/ 282624 h 4474329"/>
                <a:gd name="connsiteX41" fmla="*/ 1545018 w 5017802"/>
                <a:gd name="connsiteY41" fmla="*/ 320723 h 4474329"/>
                <a:gd name="connsiteX42" fmla="*/ 1568829 w 5017802"/>
                <a:gd name="connsiteY42" fmla="*/ 281036 h 4474329"/>
                <a:gd name="connsiteX43" fmla="*/ 1587879 w 5017802"/>
                <a:gd name="connsiteY43" fmla="*/ 215949 h 4474329"/>
                <a:gd name="connsiteX44" fmla="*/ 1549779 w 5017802"/>
                <a:gd name="connsiteY44" fmla="*/ 185786 h 4474329"/>
                <a:gd name="connsiteX45" fmla="*/ 1576767 w 5017802"/>
                <a:gd name="connsiteY45" fmla="*/ 144511 h 4474329"/>
                <a:gd name="connsiteX46" fmla="*/ 1529142 w 5017802"/>
                <a:gd name="connsiteY46" fmla="*/ 50848 h 4474329"/>
                <a:gd name="connsiteX47" fmla="*/ 1511679 w 5017802"/>
                <a:gd name="connsiteY47" fmla="*/ 6399 h 4474329"/>
                <a:gd name="connsiteX48" fmla="*/ 1375154 w 5017802"/>
                <a:gd name="connsiteY48" fmla="*/ 120699 h 4474329"/>
                <a:gd name="connsiteX49" fmla="*/ 1313241 w 5017802"/>
                <a:gd name="connsiteY49" fmla="*/ 115936 h 4474329"/>
                <a:gd name="connsiteX50" fmla="*/ 1300542 w 5017802"/>
                <a:gd name="connsiteY50" fmla="*/ 57199 h 4474329"/>
                <a:gd name="connsiteX51" fmla="*/ 1214817 w 5017802"/>
                <a:gd name="connsiteY51" fmla="*/ 104824 h 4474329"/>
                <a:gd name="connsiteX52" fmla="*/ 1151317 w 5017802"/>
                <a:gd name="connsiteY52" fmla="*/ 139748 h 4474329"/>
                <a:gd name="connsiteX53" fmla="*/ 1056066 w 5017802"/>
                <a:gd name="connsiteY53" fmla="*/ 147686 h 4474329"/>
                <a:gd name="connsiteX54" fmla="*/ 1033842 w 5017802"/>
                <a:gd name="connsiteY54" fmla="*/ 177849 h 4474329"/>
                <a:gd name="connsiteX55" fmla="*/ 997329 w 5017802"/>
                <a:gd name="connsiteY55" fmla="*/ 201661 h 4474329"/>
                <a:gd name="connsiteX56" fmla="*/ 1032255 w 5017802"/>
                <a:gd name="connsiteY56" fmla="*/ 288974 h 4474329"/>
                <a:gd name="connsiteX57" fmla="*/ 899586 w 5017802"/>
                <a:gd name="connsiteY57" fmla="*/ 542516 h 4474329"/>
                <a:gd name="connsiteX58" fmla="*/ 845611 w 5017802"/>
                <a:gd name="connsiteY58" fmla="*/ 580843 h 4474329"/>
                <a:gd name="connsiteX59" fmla="*/ 917502 w 5017802"/>
                <a:gd name="connsiteY59" fmla="*/ 633231 h 4474329"/>
                <a:gd name="connsiteX60" fmla="*/ 880536 w 5017802"/>
                <a:gd name="connsiteY60" fmla="*/ 673825 h 4474329"/>
                <a:gd name="connsiteX61" fmla="*/ 897999 w 5017802"/>
                <a:gd name="connsiteY61" fmla="*/ 720316 h 4474329"/>
                <a:gd name="connsiteX62" fmla="*/ 829282 w 5017802"/>
                <a:gd name="connsiteY62" fmla="*/ 701719 h 4474329"/>
                <a:gd name="connsiteX63" fmla="*/ 774174 w 5017802"/>
                <a:gd name="connsiteY63" fmla="*/ 726665 h 4474329"/>
                <a:gd name="connsiteX64" fmla="*/ 707272 w 5017802"/>
                <a:gd name="connsiteY64" fmla="*/ 695143 h 4474329"/>
                <a:gd name="connsiteX65" fmla="*/ 708860 w 5017802"/>
                <a:gd name="connsiteY65" fmla="*/ 652734 h 4474329"/>
                <a:gd name="connsiteX66" fmla="*/ 597281 w 5017802"/>
                <a:gd name="connsiteY66" fmla="*/ 675412 h 4474329"/>
                <a:gd name="connsiteX67" fmla="*/ 587530 w 5017802"/>
                <a:gd name="connsiteY67" fmla="*/ 760457 h 4474329"/>
                <a:gd name="connsiteX68" fmla="*/ 508382 w 5017802"/>
                <a:gd name="connsiteY68" fmla="*/ 865236 h 4474329"/>
                <a:gd name="connsiteX69" fmla="*/ 422657 w 5017802"/>
                <a:gd name="connsiteY69" fmla="*/ 828724 h 4474329"/>
                <a:gd name="connsiteX70" fmla="*/ 397257 w 5017802"/>
                <a:gd name="connsiteY70" fmla="*/ 869999 h 4474329"/>
                <a:gd name="connsiteX71" fmla="*/ 332170 w 5017802"/>
                <a:gd name="connsiteY71" fmla="*/ 812848 h 4474329"/>
                <a:gd name="connsiteX72" fmla="*/ 306771 w 5017802"/>
                <a:gd name="connsiteY72" fmla="*/ 881111 h 4474329"/>
                <a:gd name="connsiteX73" fmla="*/ 248033 w 5017802"/>
                <a:gd name="connsiteY73" fmla="*/ 873173 h 4474329"/>
                <a:gd name="connsiteX74" fmla="*/ 208345 w 5017802"/>
                <a:gd name="connsiteY74" fmla="*/ 787449 h 4474329"/>
                <a:gd name="connsiteX75" fmla="*/ 27371 w 5017802"/>
                <a:gd name="connsiteY75" fmla="*/ 917623 h 4474329"/>
                <a:gd name="connsiteX76" fmla="*/ 28959 w 5017802"/>
                <a:gd name="connsiteY76" fmla="*/ 970011 h 4474329"/>
                <a:gd name="connsiteX77" fmla="*/ 13084 w 5017802"/>
                <a:gd name="connsiteY77" fmla="*/ 996999 h 4474329"/>
                <a:gd name="connsiteX78" fmla="*/ 40071 w 5017802"/>
                <a:gd name="connsiteY78" fmla="*/ 1022399 h 4474329"/>
                <a:gd name="connsiteX79" fmla="*/ 9909 w 5017802"/>
                <a:gd name="connsiteY79" fmla="*/ 1043037 h 4474329"/>
                <a:gd name="connsiteX80" fmla="*/ 170247 w 5017802"/>
                <a:gd name="connsiteY80" fmla="*/ 1135111 h 4474329"/>
                <a:gd name="connsiteX81" fmla="*/ 160723 w 5017802"/>
                <a:gd name="connsiteY81" fmla="*/ 1263698 h 4474329"/>
                <a:gd name="connsiteX82" fmla="*/ 217873 w 5017802"/>
                <a:gd name="connsiteY82" fmla="*/ 1289099 h 4474329"/>
                <a:gd name="connsiteX83" fmla="*/ 205174 w 5017802"/>
                <a:gd name="connsiteY83" fmla="*/ 1354186 h 4474329"/>
                <a:gd name="connsiteX84" fmla="*/ 270261 w 5017802"/>
                <a:gd name="connsiteY84" fmla="*/ 1362124 h 4474329"/>
                <a:gd name="connsiteX85" fmla="*/ 321736 w 5017802"/>
                <a:gd name="connsiteY85" fmla="*/ 1394776 h 4474329"/>
                <a:gd name="connsiteX86" fmla="*/ 230573 w 5017802"/>
                <a:gd name="connsiteY86" fmla="*/ 1622474 h 4474329"/>
                <a:gd name="connsiteX87" fmla="*/ 179773 w 5017802"/>
                <a:gd name="connsiteY87" fmla="*/ 1687561 h 4474329"/>
                <a:gd name="connsiteX88" fmla="*/ 175010 w 5017802"/>
                <a:gd name="connsiteY88" fmla="*/ 1743123 h 4474329"/>
                <a:gd name="connsiteX89" fmla="*/ 141673 w 5017802"/>
                <a:gd name="connsiteY89" fmla="*/ 1738361 h 4474329"/>
                <a:gd name="connsiteX90" fmla="*/ 143261 w 5017802"/>
                <a:gd name="connsiteY90" fmla="*/ 1798686 h 4474329"/>
                <a:gd name="connsiteX91" fmla="*/ 65473 w 5017802"/>
                <a:gd name="connsiteY91" fmla="*/ 1636761 h 4474329"/>
                <a:gd name="connsiteX92" fmla="*/ 16260 w 5017802"/>
                <a:gd name="connsiteY92" fmla="*/ 1633586 h 4474329"/>
                <a:gd name="connsiteX93" fmla="*/ 41661 w 5017802"/>
                <a:gd name="connsiteY93" fmla="*/ 1670099 h 4474329"/>
                <a:gd name="connsiteX94" fmla="*/ 385 w 5017802"/>
                <a:gd name="connsiteY94" fmla="*/ 1690737 h 4474329"/>
                <a:gd name="connsiteX95" fmla="*/ 59122 w 5017802"/>
                <a:gd name="connsiteY95" fmla="*/ 1873298 h 4474329"/>
                <a:gd name="connsiteX96" fmla="*/ 343507 w 5017802"/>
                <a:gd name="connsiteY96" fmla="*/ 1923414 h 4474329"/>
                <a:gd name="connsiteX97" fmla="*/ 200410 w 5017802"/>
                <a:gd name="connsiteY97" fmla="*/ 2119361 h 4474329"/>
                <a:gd name="connsiteX98" fmla="*/ 213560 w 5017802"/>
                <a:gd name="connsiteY98" fmla="*/ 2239100 h 4474329"/>
                <a:gd name="connsiteX99" fmla="*/ 148023 w 5017802"/>
                <a:gd name="connsiteY99" fmla="*/ 2270174 h 4474329"/>
                <a:gd name="connsiteX100" fmla="*/ 105160 w 5017802"/>
                <a:gd name="connsiteY100" fmla="*/ 2414637 h 4474329"/>
                <a:gd name="connsiteX101" fmla="*/ 201087 w 5017802"/>
                <a:gd name="connsiteY101" fmla="*/ 2428239 h 4474329"/>
                <a:gd name="connsiteX102" fmla="*/ 419708 w 5017802"/>
                <a:gd name="connsiteY102" fmla="*/ 2593339 h 4474329"/>
                <a:gd name="connsiteX103" fmla="*/ 436944 w 5017802"/>
                <a:gd name="connsiteY103" fmla="*/ 2823753 h 4474329"/>
                <a:gd name="connsiteX104" fmla="*/ 490464 w 5017802"/>
                <a:gd name="connsiteY104" fmla="*/ 2877956 h 4474329"/>
                <a:gd name="connsiteX105" fmla="*/ 542173 w 5017802"/>
                <a:gd name="connsiteY105" fmla="*/ 2882264 h 4474329"/>
                <a:gd name="connsiteX106" fmla="*/ 544894 w 5017802"/>
                <a:gd name="connsiteY106" fmla="*/ 2813095 h 4474329"/>
                <a:gd name="connsiteX107" fmla="*/ 678248 w 5017802"/>
                <a:gd name="connsiteY107" fmla="*/ 2882949 h 4474329"/>
                <a:gd name="connsiteX108" fmla="*/ 669852 w 5017802"/>
                <a:gd name="connsiteY108" fmla="*/ 2955970 h 4474329"/>
                <a:gd name="connsiteX109" fmla="*/ 758073 w 5017802"/>
                <a:gd name="connsiteY109" fmla="*/ 3058024 h 4474329"/>
                <a:gd name="connsiteX110" fmla="*/ 741970 w 5017802"/>
                <a:gd name="connsiteY110" fmla="*/ 3145336 h 4474329"/>
                <a:gd name="connsiteX111" fmla="*/ 774855 w 5017802"/>
                <a:gd name="connsiteY111" fmla="*/ 3257368 h 4474329"/>
                <a:gd name="connsiteX112" fmla="*/ 831551 w 5017802"/>
                <a:gd name="connsiteY112" fmla="*/ 3291839 h 4474329"/>
                <a:gd name="connsiteX113" fmla="*/ 794812 w 5017802"/>
                <a:gd name="connsiteY113" fmla="*/ 3345361 h 4474329"/>
                <a:gd name="connsiteX114" fmla="*/ 1094623 w 5017802"/>
                <a:gd name="connsiteY114" fmla="*/ 3453311 h 4474329"/>
                <a:gd name="connsiteX115" fmla="*/ 1144742 w 5017802"/>
                <a:gd name="connsiteY115" fmla="*/ 3605257 h 4474329"/>
                <a:gd name="connsiteX116" fmla="*/ 1187604 w 5017802"/>
                <a:gd name="connsiteY116" fmla="*/ 3626121 h 4474329"/>
                <a:gd name="connsiteX117" fmla="*/ 1210283 w 5017802"/>
                <a:gd name="connsiteY117" fmla="*/ 3658099 h 4474329"/>
                <a:gd name="connsiteX118" fmla="*/ 1297142 w 5017802"/>
                <a:gd name="connsiteY118" fmla="*/ 3683952 h 4474329"/>
                <a:gd name="connsiteX119" fmla="*/ 1357693 w 5017802"/>
                <a:gd name="connsiteY119" fmla="*/ 3632471 h 4474329"/>
                <a:gd name="connsiteX120" fmla="*/ 1341138 w 5017802"/>
                <a:gd name="connsiteY120" fmla="*/ 3663768 h 4474329"/>
                <a:gd name="connsiteX121" fmla="*/ 1361095 w 5017802"/>
                <a:gd name="connsiteY121" fmla="*/ 3689621 h 4474329"/>
                <a:gd name="connsiteX122" fmla="*/ 1387402 w 5017802"/>
                <a:gd name="connsiteY122" fmla="*/ 3742236 h 4474329"/>
                <a:gd name="connsiteX123" fmla="*/ 1358374 w 5017802"/>
                <a:gd name="connsiteY123" fmla="*/ 3755843 h 4474329"/>
                <a:gd name="connsiteX124" fmla="*/ 1358827 w 5017802"/>
                <a:gd name="connsiteY124" fmla="*/ 3799386 h 4474329"/>
                <a:gd name="connsiteX125" fmla="*/ 1322769 w 5017802"/>
                <a:gd name="connsiteY125" fmla="*/ 3900986 h 4474329"/>
                <a:gd name="connsiteX126" fmla="*/ 1264485 w 5017802"/>
                <a:gd name="connsiteY126" fmla="*/ 3906882 h 4474329"/>
                <a:gd name="connsiteX127" fmla="*/ 1236590 w 5017802"/>
                <a:gd name="connsiteY127" fmla="*/ 3937725 h 4474329"/>
                <a:gd name="connsiteX128" fmla="*/ 1160843 w 5017802"/>
                <a:gd name="connsiteY128" fmla="*/ 3954733 h 4474329"/>
                <a:gd name="connsiteX129" fmla="*/ 1214592 w 5017802"/>
                <a:gd name="connsiteY129" fmla="*/ 4003039 h 4474329"/>
                <a:gd name="connsiteX130" fmla="*/ 1226157 w 5017802"/>
                <a:gd name="connsiteY130" fmla="*/ 4039099 h 4474329"/>
                <a:gd name="connsiteX131" fmla="*/ 1154267 w 5017802"/>
                <a:gd name="connsiteY131" fmla="*/ 4107588 h 4474329"/>
                <a:gd name="connsiteX132" fmla="*/ 1111177 w 5017802"/>
                <a:gd name="connsiteY132" fmla="*/ 4113031 h 4474329"/>
                <a:gd name="connsiteX133" fmla="*/ 1112311 w 5017802"/>
                <a:gd name="connsiteY133" fmla="*/ 4170407 h 4474329"/>
                <a:gd name="connsiteX134" fmla="*/ 1142247 w 5017802"/>
                <a:gd name="connsiteY134" fmla="*/ 4191725 h 4474329"/>
                <a:gd name="connsiteX135" fmla="*/ 1122748 w 5017802"/>
                <a:gd name="connsiteY135" fmla="*/ 4230736 h 4474329"/>
                <a:gd name="connsiteX136" fmla="*/ 1067186 w 5017802"/>
                <a:gd name="connsiteY136" fmla="*/ 4224386 h 4474329"/>
                <a:gd name="connsiteX137" fmla="*/ 1114810 w 5017802"/>
                <a:gd name="connsiteY137" fmla="*/ 4270425 h 4474329"/>
                <a:gd name="connsiteX138" fmla="*/ 1162435 w 5017802"/>
                <a:gd name="connsiteY138" fmla="*/ 4376786 h 4474329"/>
                <a:gd name="connsiteX139" fmla="*/ 1271972 w 5017802"/>
                <a:gd name="connsiteY139" fmla="*/ 4435524 h 4474329"/>
                <a:gd name="connsiteX140" fmla="*/ 1291022 w 5017802"/>
                <a:gd name="connsiteY140" fmla="*/ 4472036 h 4474329"/>
                <a:gd name="connsiteX141" fmla="*/ 1351348 w 5017802"/>
                <a:gd name="connsiteY141" fmla="*/ 4422824 h 4474329"/>
                <a:gd name="connsiteX142" fmla="*/ 1444325 w 5017802"/>
                <a:gd name="connsiteY142" fmla="*/ 4364309 h 4474329"/>
                <a:gd name="connsiteX143" fmla="*/ 1791081 w 5017802"/>
                <a:gd name="connsiteY143" fmla="*/ 4263389 h 4474329"/>
                <a:gd name="connsiteX144" fmla="*/ 2188636 w 5017802"/>
                <a:gd name="connsiteY144" fmla="*/ 4250462 h 4474329"/>
                <a:gd name="connsiteX145" fmla="*/ 2296586 w 5017802"/>
                <a:gd name="connsiteY145" fmla="*/ 4245474 h 4474329"/>
                <a:gd name="connsiteX146" fmla="*/ 2394785 w 5017802"/>
                <a:gd name="connsiteY146" fmla="*/ 4215990 h 4474329"/>
                <a:gd name="connsiteX147" fmla="*/ 2406350 w 5017802"/>
                <a:gd name="connsiteY147" fmla="*/ 4125277 h 4474329"/>
                <a:gd name="connsiteX148" fmla="*/ 2494570 w 5017802"/>
                <a:gd name="connsiteY148" fmla="*/ 3900532 h 4474329"/>
                <a:gd name="connsiteX149" fmla="*/ 2593449 w 5017802"/>
                <a:gd name="connsiteY149" fmla="*/ 3917768 h 4474329"/>
                <a:gd name="connsiteX150" fmla="*/ 2719088 w 5017802"/>
                <a:gd name="connsiteY150" fmla="*/ 3918221 h 4474329"/>
                <a:gd name="connsiteX151" fmla="*/ 2914124 w 5017802"/>
                <a:gd name="connsiteY151" fmla="*/ 3764007 h 4474329"/>
                <a:gd name="connsiteX152" fmla="*/ 3195112 w 5017802"/>
                <a:gd name="connsiteY152" fmla="*/ 3993968 h 4474329"/>
                <a:gd name="connsiteX153" fmla="*/ 3265414 w 5017802"/>
                <a:gd name="connsiteY153" fmla="*/ 4067674 h 4474329"/>
                <a:gd name="connsiteX154" fmla="*/ 3439813 w 5017802"/>
                <a:gd name="connsiteY154" fmla="*/ 4130265 h 4474329"/>
                <a:gd name="connsiteX155" fmla="*/ 3526217 w 5017802"/>
                <a:gd name="connsiteY155" fmla="*/ 4316455 h 4474329"/>
                <a:gd name="connsiteX156" fmla="*/ 3586542 w 5017802"/>
                <a:gd name="connsiteY156" fmla="*/ 4375193 h 4474329"/>
                <a:gd name="connsiteX157" fmla="*/ 3597654 w 5017802"/>
                <a:gd name="connsiteY157" fmla="*/ 4345030 h 4474329"/>
                <a:gd name="connsiteX158" fmla="*/ 3643692 w 5017802"/>
                <a:gd name="connsiteY158" fmla="*/ 4318042 h 4474329"/>
                <a:gd name="connsiteX159" fmla="*/ 3694492 w 5017802"/>
                <a:gd name="connsiteY159" fmla="*/ 4391068 h 4474329"/>
                <a:gd name="connsiteX160" fmla="*/ 3743705 w 5017802"/>
                <a:gd name="connsiteY160" fmla="*/ 4394243 h 4474329"/>
                <a:gd name="connsiteX161" fmla="*/ 3699254 w 5017802"/>
                <a:gd name="connsiteY161" fmla="*/ 4300581 h 4474329"/>
                <a:gd name="connsiteX162" fmla="*/ 3656392 w 5017802"/>
                <a:gd name="connsiteY162" fmla="*/ 4232318 h 4474329"/>
                <a:gd name="connsiteX163" fmla="*/ 3699255 w 5017802"/>
                <a:gd name="connsiteY163" fmla="*/ 4216442 h 4474329"/>
                <a:gd name="connsiteX164" fmla="*/ 3680204 w 5017802"/>
                <a:gd name="connsiteY164" fmla="*/ 4175168 h 4474329"/>
                <a:gd name="connsiteX165" fmla="*/ 3732592 w 5017802"/>
                <a:gd name="connsiteY165" fmla="*/ 4184693 h 4474329"/>
                <a:gd name="connsiteX166" fmla="*/ 3711955 w 5017802"/>
                <a:gd name="connsiteY166" fmla="*/ 4151355 h 4474329"/>
                <a:gd name="connsiteX167" fmla="*/ 3733274 w 5017802"/>
                <a:gd name="connsiteY167" fmla="*/ 4134801 h 4474329"/>
                <a:gd name="connsiteX168" fmla="*/ 3854377 w 5017802"/>
                <a:gd name="connsiteY168" fmla="*/ 4220074 h 4474329"/>
                <a:gd name="connsiteX169" fmla="*/ 3889754 w 5017802"/>
                <a:gd name="connsiteY169" fmla="*/ 4206917 h 4474329"/>
                <a:gd name="connsiteX170" fmla="*/ 3942141 w 5017802"/>
                <a:gd name="connsiteY170" fmla="*/ 4272006 h 4474329"/>
                <a:gd name="connsiteX171" fmla="*/ 3962779 w 5017802"/>
                <a:gd name="connsiteY171" fmla="*/ 4330743 h 4474329"/>
                <a:gd name="connsiteX172" fmla="*/ 4070729 w 5017802"/>
                <a:gd name="connsiteY172" fmla="*/ 4349792 h 4474329"/>
                <a:gd name="connsiteX173" fmla="*/ 4010405 w 5017802"/>
                <a:gd name="connsiteY173" fmla="*/ 4283117 h 4474329"/>
                <a:gd name="connsiteX174" fmla="*/ 4007229 w 5017802"/>
                <a:gd name="connsiteY174" fmla="*/ 4214855 h 4474329"/>
                <a:gd name="connsiteX175" fmla="*/ 4061204 w 5017802"/>
                <a:gd name="connsiteY175" fmla="*/ 4270418 h 4474329"/>
                <a:gd name="connsiteX176" fmla="*/ 4110417 w 5017802"/>
                <a:gd name="connsiteY176" fmla="*/ 4275180 h 4474329"/>
                <a:gd name="connsiteX177" fmla="*/ 4104067 w 5017802"/>
                <a:gd name="connsiteY177" fmla="*/ 4225968 h 4474329"/>
                <a:gd name="connsiteX178" fmla="*/ 4164392 w 5017802"/>
                <a:gd name="connsiteY178" fmla="*/ 4230730 h 4474329"/>
                <a:gd name="connsiteX179" fmla="*/ 4226304 w 5017802"/>
                <a:gd name="connsiteY179" fmla="*/ 4273592 h 4474329"/>
                <a:gd name="connsiteX180" fmla="*/ 4258054 w 5017802"/>
                <a:gd name="connsiteY180" fmla="*/ 4260893 h 4474329"/>
                <a:gd name="connsiteX181" fmla="*/ 4251705 w 5017802"/>
                <a:gd name="connsiteY181" fmla="*/ 4225968 h 4474329"/>
                <a:gd name="connsiteX182" fmla="*/ 4292980 w 5017802"/>
                <a:gd name="connsiteY182" fmla="*/ 4202156 h 4474329"/>
                <a:gd name="connsiteX183" fmla="*/ 4377117 w 5017802"/>
                <a:gd name="connsiteY183" fmla="*/ 4259306 h 4474329"/>
                <a:gd name="connsiteX184" fmla="*/ 4394580 w 5017802"/>
                <a:gd name="connsiteY184" fmla="*/ 4157708 h 4474329"/>
                <a:gd name="connsiteX185" fmla="*/ 4369180 w 5017802"/>
                <a:gd name="connsiteY185" fmla="*/ 4135482 h 4474329"/>
                <a:gd name="connsiteX186" fmla="*/ 4296154 w 5017802"/>
                <a:gd name="connsiteY186" fmla="*/ 4092619 h 4474329"/>
                <a:gd name="connsiteX187" fmla="*/ 4318379 w 5017802"/>
                <a:gd name="connsiteY187" fmla="*/ 4067220 h 4474329"/>
                <a:gd name="connsiteX188" fmla="*/ 4339017 w 5017802"/>
                <a:gd name="connsiteY188" fmla="*/ 4044994 h 4474329"/>
                <a:gd name="connsiteX189" fmla="*/ 4392992 w 5017802"/>
                <a:gd name="connsiteY189" fmla="*/ 4076745 h 4474329"/>
                <a:gd name="connsiteX190" fmla="*/ 4399342 w 5017802"/>
                <a:gd name="connsiteY190" fmla="*/ 4032295 h 4474329"/>
                <a:gd name="connsiteX191" fmla="*/ 4343779 w 5017802"/>
                <a:gd name="connsiteY191" fmla="*/ 4008482 h 4474329"/>
                <a:gd name="connsiteX192" fmla="*/ 4342192 w 5017802"/>
                <a:gd name="connsiteY192" fmla="*/ 3998958 h 4474329"/>
                <a:gd name="connsiteX193" fmla="*/ 4329491 w 5017802"/>
                <a:gd name="connsiteY193" fmla="*/ 3960859 h 4474329"/>
                <a:gd name="connsiteX194" fmla="*/ 4335841 w 5017802"/>
                <a:gd name="connsiteY194" fmla="*/ 3913233 h 4474329"/>
                <a:gd name="connsiteX195" fmla="*/ 4346954 w 5017802"/>
                <a:gd name="connsiteY195" fmla="*/ 3857670 h 4474329"/>
                <a:gd name="connsiteX196" fmla="*/ 4308854 w 5017802"/>
                <a:gd name="connsiteY196" fmla="*/ 3827508 h 4474329"/>
                <a:gd name="connsiteX197" fmla="*/ 4342191 w 5017802"/>
                <a:gd name="connsiteY197" fmla="*/ 3817983 h 4474329"/>
                <a:gd name="connsiteX198" fmla="*/ 4319966 w 5017802"/>
                <a:gd name="connsiteY198" fmla="*/ 3781470 h 4474329"/>
                <a:gd name="connsiteX199" fmla="*/ 4358067 w 5017802"/>
                <a:gd name="connsiteY199" fmla="*/ 3776709 h 4474329"/>
                <a:gd name="connsiteX200" fmla="*/ 4364416 w 5017802"/>
                <a:gd name="connsiteY200" fmla="*/ 3743370 h 4474329"/>
                <a:gd name="connsiteX201" fmla="*/ 4426330 w 5017802"/>
                <a:gd name="connsiteY201" fmla="*/ 3752897 h 4474329"/>
                <a:gd name="connsiteX202" fmla="*/ 4459443 w 5017802"/>
                <a:gd name="connsiteY202" fmla="*/ 3768089 h 4474329"/>
                <a:gd name="connsiteX203" fmla="*/ 4425650 w 5017802"/>
                <a:gd name="connsiteY203" fmla="*/ 3809137 h 4474329"/>
                <a:gd name="connsiteX204" fmla="*/ 4464658 w 5017802"/>
                <a:gd name="connsiteY204" fmla="*/ 3916633 h 4474329"/>
                <a:gd name="connsiteX205" fmla="*/ 4517045 w 5017802"/>
                <a:gd name="connsiteY205" fmla="*/ 3947931 h 4474329"/>
                <a:gd name="connsiteX206" fmla="*/ 4568979 w 5017802"/>
                <a:gd name="connsiteY206" fmla="*/ 3905749 h 4474329"/>
                <a:gd name="connsiteX207" fmla="*/ 4654704 w 5017802"/>
                <a:gd name="connsiteY207" fmla="*/ 3857216 h 4474329"/>
                <a:gd name="connsiteX208" fmla="*/ 4637468 w 5017802"/>
                <a:gd name="connsiteY208" fmla="*/ 3768315 h 4474329"/>
                <a:gd name="connsiteX209" fmla="*/ 4714802 w 5017802"/>
                <a:gd name="connsiteY209" fmla="*/ 3635646 h 4474329"/>
                <a:gd name="connsiteX210" fmla="*/ 5007356 w 5017802"/>
                <a:gd name="connsiteY210" fmla="*/ 3302498 h 4474329"/>
                <a:gd name="connsiteX211" fmla="*/ 4925939 w 5017802"/>
                <a:gd name="connsiteY211" fmla="*/ 3293426 h 4474329"/>
                <a:gd name="connsiteX212" fmla="*/ 4930476 w 5017802"/>
                <a:gd name="connsiteY212" fmla="*/ 3201578 h 4474329"/>
                <a:gd name="connsiteX213" fmla="*/ 4881489 w 5017802"/>
                <a:gd name="connsiteY213" fmla="*/ 3176406 h 4474329"/>
                <a:gd name="connsiteX214" fmla="*/ 4797352 w 5017802"/>
                <a:gd name="connsiteY214" fmla="*/ 3207928 h 4474329"/>
                <a:gd name="connsiteX215" fmla="*/ 4760613 w 5017802"/>
                <a:gd name="connsiteY215" fmla="*/ 3171643 h 4474329"/>
                <a:gd name="connsiteX216" fmla="*/ 4805290 w 5017802"/>
                <a:gd name="connsiteY216" fmla="*/ 3148738 h 4474329"/>
                <a:gd name="connsiteX217" fmla="*/ 4676023 w 5017802"/>
                <a:gd name="connsiteY217" fmla="*/ 2935559 h 4474329"/>
                <a:gd name="connsiteX218" fmla="*/ 4690989 w 5017802"/>
                <a:gd name="connsiteY218" fmla="*/ 2905396 h 4474329"/>
                <a:gd name="connsiteX219" fmla="*/ 4667404 w 5017802"/>
                <a:gd name="connsiteY219" fmla="*/ 2789736 h 4474329"/>
                <a:gd name="connsiteX220" fmla="*/ 4508655 w 5017802"/>
                <a:gd name="connsiteY220" fmla="*/ 2778850 h 4474329"/>
                <a:gd name="connsiteX221" fmla="*/ 4475317 w 5017802"/>
                <a:gd name="connsiteY221" fmla="*/ 2827608 h 4474329"/>
                <a:gd name="connsiteX222" fmla="*/ 4386417 w 5017802"/>
                <a:gd name="connsiteY222" fmla="*/ 2842124 h 4474329"/>
                <a:gd name="connsiteX223" fmla="*/ 4392767 w 5017802"/>
                <a:gd name="connsiteY223" fmla="*/ 2820125 h 4474329"/>
                <a:gd name="connsiteX224" fmla="*/ 4339245 w 5017802"/>
                <a:gd name="connsiteY224" fmla="*/ 2804024 h 4474329"/>
                <a:gd name="connsiteX225" fmla="*/ 4314526 w 5017802"/>
                <a:gd name="connsiteY225" fmla="*/ 2638923 h 4474329"/>
                <a:gd name="connsiteX226" fmla="*/ 4034219 w 5017802"/>
                <a:gd name="connsiteY226" fmla="*/ 2572248 h 4474329"/>
                <a:gd name="connsiteX227" fmla="*/ 3897920 w 5017802"/>
                <a:gd name="connsiteY227" fmla="*/ 2615564 h 4474329"/>
                <a:gd name="connsiteX228" fmla="*/ 3765931 w 5017802"/>
                <a:gd name="connsiteY228" fmla="*/ 2608080 h 4474329"/>
                <a:gd name="connsiteX229" fmla="*/ 3633488 w 5017802"/>
                <a:gd name="connsiteY229" fmla="*/ 2497182 h 4474329"/>
                <a:gd name="connsiteX230" fmla="*/ 3420310 w 5017802"/>
                <a:gd name="connsiteY230" fmla="*/ 2193969 h 4474329"/>
                <a:gd name="connsiteX231" fmla="*/ 3021848 w 5017802"/>
                <a:gd name="connsiteY231" fmla="*/ 2054496 h 4474329"/>
                <a:gd name="connsiteX232" fmla="*/ 2785310 w 5017802"/>
                <a:gd name="connsiteY232" fmla="*/ 1741532 h 4474329"/>
                <a:gd name="connsiteX233" fmla="*/ 2819101 w 5017802"/>
                <a:gd name="connsiteY233" fmla="*/ 1716586 h 4474329"/>
                <a:gd name="connsiteX234" fmla="*/ 2878745 w 5017802"/>
                <a:gd name="connsiteY234" fmla="*/ 1799589 h 4474329"/>
                <a:gd name="connsiteX235" fmla="*/ 2898929 w 5017802"/>
                <a:gd name="connsiteY235" fmla="*/ 1782126 h 4474329"/>
                <a:gd name="connsiteX236" fmla="*/ 2942019 w 5017802"/>
                <a:gd name="connsiteY236" fmla="*/ 1812970 h 4474329"/>
                <a:gd name="connsiteX237" fmla="*/ 3030692 w 5017802"/>
                <a:gd name="connsiteY237" fmla="*/ 1759221 h 4474329"/>
                <a:gd name="connsiteX238" fmla="*/ 3046794 w 5017802"/>
                <a:gd name="connsiteY238" fmla="*/ 1738811 h 4474329"/>
                <a:gd name="connsiteX239" fmla="*/ 3105077 w 5017802"/>
                <a:gd name="connsiteY239" fmla="*/ 1739037 h 4474329"/>
                <a:gd name="connsiteX240" fmla="*/ 3121180 w 5017802"/>
                <a:gd name="connsiteY240" fmla="*/ 1705927 h 4474329"/>
                <a:gd name="connsiteX241" fmla="*/ 3102356 w 5017802"/>
                <a:gd name="connsiteY241" fmla="*/ 1680300 h 4474329"/>
                <a:gd name="connsiteX242" fmla="*/ 3035228 w 5017802"/>
                <a:gd name="connsiteY242" fmla="*/ 1700257 h 4474329"/>
                <a:gd name="connsiteX243" fmla="*/ 3013456 w 5017802"/>
                <a:gd name="connsiteY243" fmla="*/ 1646736 h 4474329"/>
                <a:gd name="connsiteX244" fmla="*/ 3034774 w 5017802"/>
                <a:gd name="connsiteY244" fmla="*/ 1617026 h 4474329"/>
                <a:gd name="connsiteX245" fmla="*/ 2978304 w 5017802"/>
                <a:gd name="connsiteY245" fmla="*/ 1513612 h 4474329"/>
                <a:gd name="connsiteX246" fmla="*/ 2929773 w 5017802"/>
                <a:gd name="connsiteY246" fmla="*/ 1552393 h 4474329"/>
                <a:gd name="connsiteX247" fmla="*/ 2840418 w 5017802"/>
                <a:gd name="connsiteY247" fmla="*/ 1497737 h 4474329"/>
                <a:gd name="connsiteX248" fmla="*/ 2892352 w 5017802"/>
                <a:gd name="connsiteY248" fmla="*/ 1405208 h 4474329"/>
                <a:gd name="connsiteX249" fmla="*/ 2849490 w 5017802"/>
                <a:gd name="connsiteY249" fmla="*/ 1284105 h 4474329"/>
                <a:gd name="connsiteX250" fmla="*/ 2864231 w 5017802"/>
                <a:gd name="connsiteY250" fmla="*/ 1160053 h 4474329"/>
                <a:gd name="connsiteX251" fmla="*/ 2959481 w 5017802"/>
                <a:gd name="connsiteY251" fmla="*/ 1086348 h 4474329"/>
                <a:gd name="connsiteX252" fmla="*/ 3064710 w 5017802"/>
                <a:gd name="connsiteY252" fmla="*/ 1063896 h 4474329"/>
                <a:gd name="connsiteX253" fmla="*/ 3001663 w 5017802"/>
                <a:gd name="connsiteY253" fmla="*/ 974089 h 4474329"/>
                <a:gd name="connsiteX254" fmla="*/ 2984427 w 5017802"/>
                <a:gd name="connsiteY254" fmla="*/ 1018766 h 4474329"/>
                <a:gd name="connsiteX255" fmla="*/ 2941112 w 5017802"/>
                <a:gd name="connsiteY255" fmla="*/ 971595 h 4474329"/>
                <a:gd name="connsiteX256" fmla="*/ 2962430 w 5017802"/>
                <a:gd name="connsiteY256" fmla="*/ 886323 h 4474329"/>
                <a:gd name="connsiteX257" fmla="*/ 3035454 w 5017802"/>
                <a:gd name="connsiteY257" fmla="*/ 789032 h 4474329"/>
                <a:gd name="connsiteX258" fmla="*/ 3018445 w 5017802"/>
                <a:gd name="connsiteY258" fmla="*/ 682443 h 4474329"/>
                <a:gd name="connsiteX259" fmla="*/ 2847223 w 5017802"/>
                <a:gd name="connsiteY259" fmla="*/ 692194 h 4474329"/>
                <a:gd name="connsiteX260" fmla="*/ 2827945 w 5017802"/>
                <a:gd name="connsiteY260" fmla="*/ 734831 h 4474329"/>
                <a:gd name="connsiteX261" fmla="*/ 2795742 w 5017802"/>
                <a:gd name="connsiteY261" fmla="*/ 667248 h 4474329"/>
                <a:gd name="connsiteX262" fmla="*/ 2766032 w 5017802"/>
                <a:gd name="connsiteY262" fmla="*/ 707616 h 4474329"/>
                <a:gd name="connsiteX263" fmla="*/ 2580523 w 5017802"/>
                <a:gd name="connsiteY263" fmla="*/ 741180 h 4474329"/>
                <a:gd name="connsiteX0" fmla="*/ 2580523 w 5017802"/>
                <a:gd name="connsiteY0" fmla="*/ 741180 h 4481986"/>
                <a:gd name="connsiteX1" fmla="*/ 2254404 w 5017802"/>
                <a:gd name="connsiteY1" fmla="*/ 583337 h 4481986"/>
                <a:gd name="connsiteX2" fmla="*/ 2294316 w 5017802"/>
                <a:gd name="connsiteY2" fmla="*/ 433432 h 4481986"/>
                <a:gd name="connsiteX3" fmla="*/ 2240342 w 5017802"/>
                <a:gd name="connsiteY3" fmla="*/ 423907 h 4481986"/>
                <a:gd name="connsiteX4" fmla="*/ 2237167 w 5017802"/>
                <a:gd name="connsiteY4" fmla="*/ 395333 h 4481986"/>
                <a:gd name="connsiteX5" fmla="*/ 2281617 w 5017802"/>
                <a:gd name="connsiteY5" fmla="*/ 403270 h 4481986"/>
                <a:gd name="connsiteX6" fmla="*/ 2224467 w 5017802"/>
                <a:gd name="connsiteY6" fmla="*/ 315957 h 4481986"/>
                <a:gd name="connsiteX7" fmla="*/ 2235579 w 5017802"/>
                <a:gd name="connsiteY7" fmla="*/ 355645 h 4481986"/>
                <a:gd name="connsiteX8" fmla="*/ 2183191 w 5017802"/>
                <a:gd name="connsiteY8" fmla="*/ 320720 h 4481986"/>
                <a:gd name="connsiteX9" fmla="*/ 2203829 w 5017802"/>
                <a:gd name="connsiteY9" fmla="*/ 287383 h 4481986"/>
                <a:gd name="connsiteX10" fmla="*/ 2168904 w 5017802"/>
                <a:gd name="connsiteY10" fmla="*/ 225472 h 4481986"/>
                <a:gd name="connsiteX11" fmla="*/ 2202241 w 5017802"/>
                <a:gd name="connsiteY11" fmla="*/ 227061 h 4481986"/>
                <a:gd name="connsiteX12" fmla="*/ 2159379 w 5017802"/>
                <a:gd name="connsiteY12" fmla="*/ 133398 h 4481986"/>
                <a:gd name="connsiteX13" fmla="*/ 2133980 w 5017802"/>
                <a:gd name="connsiteY13" fmla="*/ 131810 h 4481986"/>
                <a:gd name="connsiteX14" fmla="*/ 2122867 w 5017802"/>
                <a:gd name="connsiteY14" fmla="*/ 84185 h 4481986"/>
                <a:gd name="connsiteX15" fmla="*/ 2154616 w 5017802"/>
                <a:gd name="connsiteY15" fmla="*/ 66723 h 4481986"/>
                <a:gd name="connsiteX16" fmla="*/ 2149854 w 5017802"/>
                <a:gd name="connsiteY16" fmla="*/ 23861 h 4481986"/>
                <a:gd name="connsiteX17" fmla="*/ 2091117 w 5017802"/>
                <a:gd name="connsiteY17" fmla="*/ 28624 h 4481986"/>
                <a:gd name="connsiteX18" fmla="*/ 1897442 w 5017802"/>
                <a:gd name="connsiteY18" fmla="*/ 127049 h 4481986"/>
                <a:gd name="connsiteX19" fmla="*/ 1862517 w 5017802"/>
                <a:gd name="connsiteY19" fmla="*/ 252462 h 4481986"/>
                <a:gd name="connsiteX20" fmla="*/ 1867279 w 5017802"/>
                <a:gd name="connsiteY20" fmla="*/ 288974 h 4481986"/>
                <a:gd name="connsiteX21" fmla="*/ 1838704 w 5017802"/>
                <a:gd name="connsiteY21" fmla="*/ 303261 h 4481986"/>
                <a:gd name="connsiteX22" fmla="*/ 1906966 w 5017802"/>
                <a:gd name="connsiteY22" fmla="*/ 482645 h 4481986"/>
                <a:gd name="connsiteX23" fmla="*/ 1819655 w 5017802"/>
                <a:gd name="connsiteY23" fmla="*/ 400099 h 4481986"/>
                <a:gd name="connsiteX24" fmla="*/ 1768854 w 5017802"/>
                <a:gd name="connsiteY24" fmla="*/ 366762 h 4481986"/>
                <a:gd name="connsiteX25" fmla="*/ 1740279 w 5017802"/>
                <a:gd name="connsiteY25" fmla="*/ 401687 h 4481986"/>
                <a:gd name="connsiteX26" fmla="*/ 1738692 w 5017802"/>
                <a:gd name="connsiteY26" fmla="*/ 515987 h 4481986"/>
                <a:gd name="connsiteX27" fmla="*/ 1752979 w 5017802"/>
                <a:gd name="connsiteY27" fmla="*/ 612820 h 4481986"/>
                <a:gd name="connsiteX28" fmla="*/ 1670429 w 5017802"/>
                <a:gd name="connsiteY28" fmla="*/ 620761 h 4481986"/>
                <a:gd name="connsiteX29" fmla="*/ 1694242 w 5017802"/>
                <a:gd name="connsiteY29" fmla="*/ 590598 h 4481986"/>
                <a:gd name="connsiteX30" fmla="*/ 1630742 w 5017802"/>
                <a:gd name="connsiteY30" fmla="*/ 547736 h 4481986"/>
                <a:gd name="connsiteX31" fmla="*/ 1589467 w 5017802"/>
                <a:gd name="connsiteY31" fmla="*/ 501699 h 4481986"/>
                <a:gd name="connsiteX32" fmla="*/ 1540254 w 5017802"/>
                <a:gd name="connsiteY32" fmla="*/ 512811 h 4481986"/>
                <a:gd name="connsiteX33" fmla="*/ 1568829 w 5017802"/>
                <a:gd name="connsiteY33" fmla="*/ 446136 h 4481986"/>
                <a:gd name="connsiteX34" fmla="*/ 1538666 w 5017802"/>
                <a:gd name="connsiteY34" fmla="*/ 481062 h 4481986"/>
                <a:gd name="connsiteX35" fmla="*/ 1505329 w 5017802"/>
                <a:gd name="connsiteY35" fmla="*/ 423911 h 4481986"/>
                <a:gd name="connsiteX36" fmla="*/ 1486279 w 5017802"/>
                <a:gd name="connsiteY36" fmla="*/ 417561 h 4481986"/>
                <a:gd name="connsiteX37" fmla="*/ 1484692 w 5017802"/>
                <a:gd name="connsiteY37" fmla="*/ 376287 h 4481986"/>
                <a:gd name="connsiteX38" fmla="*/ 1449767 w 5017802"/>
                <a:gd name="connsiteY38" fmla="*/ 273100 h 4481986"/>
                <a:gd name="connsiteX39" fmla="*/ 1410079 w 5017802"/>
                <a:gd name="connsiteY39" fmla="*/ 219123 h 4481986"/>
                <a:gd name="connsiteX40" fmla="*/ 1486280 w 5017802"/>
                <a:gd name="connsiteY40" fmla="*/ 282624 h 4481986"/>
                <a:gd name="connsiteX41" fmla="*/ 1545018 w 5017802"/>
                <a:gd name="connsiteY41" fmla="*/ 320723 h 4481986"/>
                <a:gd name="connsiteX42" fmla="*/ 1568829 w 5017802"/>
                <a:gd name="connsiteY42" fmla="*/ 281036 h 4481986"/>
                <a:gd name="connsiteX43" fmla="*/ 1587879 w 5017802"/>
                <a:gd name="connsiteY43" fmla="*/ 215949 h 4481986"/>
                <a:gd name="connsiteX44" fmla="*/ 1549779 w 5017802"/>
                <a:gd name="connsiteY44" fmla="*/ 185786 h 4481986"/>
                <a:gd name="connsiteX45" fmla="*/ 1576767 w 5017802"/>
                <a:gd name="connsiteY45" fmla="*/ 144511 h 4481986"/>
                <a:gd name="connsiteX46" fmla="*/ 1529142 w 5017802"/>
                <a:gd name="connsiteY46" fmla="*/ 50848 h 4481986"/>
                <a:gd name="connsiteX47" fmla="*/ 1511679 w 5017802"/>
                <a:gd name="connsiteY47" fmla="*/ 6399 h 4481986"/>
                <a:gd name="connsiteX48" fmla="*/ 1375154 w 5017802"/>
                <a:gd name="connsiteY48" fmla="*/ 120699 h 4481986"/>
                <a:gd name="connsiteX49" fmla="*/ 1313241 w 5017802"/>
                <a:gd name="connsiteY49" fmla="*/ 115936 h 4481986"/>
                <a:gd name="connsiteX50" fmla="*/ 1300542 w 5017802"/>
                <a:gd name="connsiteY50" fmla="*/ 57199 h 4481986"/>
                <a:gd name="connsiteX51" fmla="*/ 1214817 w 5017802"/>
                <a:gd name="connsiteY51" fmla="*/ 104824 h 4481986"/>
                <a:gd name="connsiteX52" fmla="*/ 1151317 w 5017802"/>
                <a:gd name="connsiteY52" fmla="*/ 139748 h 4481986"/>
                <a:gd name="connsiteX53" fmla="*/ 1056066 w 5017802"/>
                <a:gd name="connsiteY53" fmla="*/ 147686 h 4481986"/>
                <a:gd name="connsiteX54" fmla="*/ 1033842 w 5017802"/>
                <a:gd name="connsiteY54" fmla="*/ 177849 h 4481986"/>
                <a:gd name="connsiteX55" fmla="*/ 997329 w 5017802"/>
                <a:gd name="connsiteY55" fmla="*/ 201661 h 4481986"/>
                <a:gd name="connsiteX56" fmla="*/ 1032255 w 5017802"/>
                <a:gd name="connsiteY56" fmla="*/ 288974 h 4481986"/>
                <a:gd name="connsiteX57" fmla="*/ 899586 w 5017802"/>
                <a:gd name="connsiteY57" fmla="*/ 542516 h 4481986"/>
                <a:gd name="connsiteX58" fmla="*/ 845611 w 5017802"/>
                <a:gd name="connsiteY58" fmla="*/ 580843 h 4481986"/>
                <a:gd name="connsiteX59" fmla="*/ 917502 w 5017802"/>
                <a:gd name="connsiteY59" fmla="*/ 633231 h 4481986"/>
                <a:gd name="connsiteX60" fmla="*/ 880536 w 5017802"/>
                <a:gd name="connsiteY60" fmla="*/ 673825 h 4481986"/>
                <a:gd name="connsiteX61" fmla="*/ 897999 w 5017802"/>
                <a:gd name="connsiteY61" fmla="*/ 720316 h 4481986"/>
                <a:gd name="connsiteX62" fmla="*/ 829282 w 5017802"/>
                <a:gd name="connsiteY62" fmla="*/ 701719 h 4481986"/>
                <a:gd name="connsiteX63" fmla="*/ 774174 w 5017802"/>
                <a:gd name="connsiteY63" fmla="*/ 726665 h 4481986"/>
                <a:gd name="connsiteX64" fmla="*/ 707272 w 5017802"/>
                <a:gd name="connsiteY64" fmla="*/ 695143 h 4481986"/>
                <a:gd name="connsiteX65" fmla="*/ 708860 w 5017802"/>
                <a:gd name="connsiteY65" fmla="*/ 652734 h 4481986"/>
                <a:gd name="connsiteX66" fmla="*/ 597281 w 5017802"/>
                <a:gd name="connsiteY66" fmla="*/ 675412 h 4481986"/>
                <a:gd name="connsiteX67" fmla="*/ 587530 w 5017802"/>
                <a:gd name="connsiteY67" fmla="*/ 760457 h 4481986"/>
                <a:gd name="connsiteX68" fmla="*/ 508382 w 5017802"/>
                <a:gd name="connsiteY68" fmla="*/ 865236 h 4481986"/>
                <a:gd name="connsiteX69" fmla="*/ 422657 w 5017802"/>
                <a:gd name="connsiteY69" fmla="*/ 828724 h 4481986"/>
                <a:gd name="connsiteX70" fmla="*/ 397257 w 5017802"/>
                <a:gd name="connsiteY70" fmla="*/ 869999 h 4481986"/>
                <a:gd name="connsiteX71" fmla="*/ 332170 w 5017802"/>
                <a:gd name="connsiteY71" fmla="*/ 812848 h 4481986"/>
                <a:gd name="connsiteX72" fmla="*/ 306771 w 5017802"/>
                <a:gd name="connsiteY72" fmla="*/ 881111 h 4481986"/>
                <a:gd name="connsiteX73" fmla="*/ 248033 w 5017802"/>
                <a:gd name="connsiteY73" fmla="*/ 873173 h 4481986"/>
                <a:gd name="connsiteX74" fmla="*/ 208345 w 5017802"/>
                <a:gd name="connsiteY74" fmla="*/ 787449 h 4481986"/>
                <a:gd name="connsiteX75" fmla="*/ 27371 w 5017802"/>
                <a:gd name="connsiteY75" fmla="*/ 917623 h 4481986"/>
                <a:gd name="connsiteX76" fmla="*/ 28959 w 5017802"/>
                <a:gd name="connsiteY76" fmla="*/ 970011 h 4481986"/>
                <a:gd name="connsiteX77" fmla="*/ 13084 w 5017802"/>
                <a:gd name="connsiteY77" fmla="*/ 996999 h 4481986"/>
                <a:gd name="connsiteX78" fmla="*/ 40071 w 5017802"/>
                <a:gd name="connsiteY78" fmla="*/ 1022399 h 4481986"/>
                <a:gd name="connsiteX79" fmla="*/ 9909 w 5017802"/>
                <a:gd name="connsiteY79" fmla="*/ 1043037 h 4481986"/>
                <a:gd name="connsiteX80" fmla="*/ 170247 w 5017802"/>
                <a:gd name="connsiteY80" fmla="*/ 1135111 h 4481986"/>
                <a:gd name="connsiteX81" fmla="*/ 160723 w 5017802"/>
                <a:gd name="connsiteY81" fmla="*/ 1263698 h 4481986"/>
                <a:gd name="connsiteX82" fmla="*/ 217873 w 5017802"/>
                <a:gd name="connsiteY82" fmla="*/ 1289099 h 4481986"/>
                <a:gd name="connsiteX83" fmla="*/ 205174 w 5017802"/>
                <a:gd name="connsiteY83" fmla="*/ 1354186 h 4481986"/>
                <a:gd name="connsiteX84" fmla="*/ 270261 w 5017802"/>
                <a:gd name="connsiteY84" fmla="*/ 1362124 h 4481986"/>
                <a:gd name="connsiteX85" fmla="*/ 321736 w 5017802"/>
                <a:gd name="connsiteY85" fmla="*/ 1394776 h 4481986"/>
                <a:gd name="connsiteX86" fmla="*/ 230573 w 5017802"/>
                <a:gd name="connsiteY86" fmla="*/ 1622474 h 4481986"/>
                <a:gd name="connsiteX87" fmla="*/ 179773 w 5017802"/>
                <a:gd name="connsiteY87" fmla="*/ 1687561 h 4481986"/>
                <a:gd name="connsiteX88" fmla="*/ 175010 w 5017802"/>
                <a:gd name="connsiteY88" fmla="*/ 1743123 h 4481986"/>
                <a:gd name="connsiteX89" fmla="*/ 141673 w 5017802"/>
                <a:gd name="connsiteY89" fmla="*/ 1738361 h 4481986"/>
                <a:gd name="connsiteX90" fmla="*/ 143261 w 5017802"/>
                <a:gd name="connsiteY90" fmla="*/ 1798686 h 4481986"/>
                <a:gd name="connsiteX91" fmla="*/ 65473 w 5017802"/>
                <a:gd name="connsiteY91" fmla="*/ 1636761 h 4481986"/>
                <a:gd name="connsiteX92" fmla="*/ 16260 w 5017802"/>
                <a:gd name="connsiteY92" fmla="*/ 1633586 h 4481986"/>
                <a:gd name="connsiteX93" fmla="*/ 41661 w 5017802"/>
                <a:gd name="connsiteY93" fmla="*/ 1670099 h 4481986"/>
                <a:gd name="connsiteX94" fmla="*/ 385 w 5017802"/>
                <a:gd name="connsiteY94" fmla="*/ 1690737 h 4481986"/>
                <a:gd name="connsiteX95" fmla="*/ 59122 w 5017802"/>
                <a:gd name="connsiteY95" fmla="*/ 1873298 h 4481986"/>
                <a:gd name="connsiteX96" fmla="*/ 343507 w 5017802"/>
                <a:gd name="connsiteY96" fmla="*/ 1923414 h 4481986"/>
                <a:gd name="connsiteX97" fmla="*/ 200410 w 5017802"/>
                <a:gd name="connsiteY97" fmla="*/ 2119361 h 4481986"/>
                <a:gd name="connsiteX98" fmla="*/ 213560 w 5017802"/>
                <a:gd name="connsiteY98" fmla="*/ 2239100 h 4481986"/>
                <a:gd name="connsiteX99" fmla="*/ 148023 w 5017802"/>
                <a:gd name="connsiteY99" fmla="*/ 2270174 h 4481986"/>
                <a:gd name="connsiteX100" fmla="*/ 105160 w 5017802"/>
                <a:gd name="connsiteY100" fmla="*/ 2414637 h 4481986"/>
                <a:gd name="connsiteX101" fmla="*/ 201087 w 5017802"/>
                <a:gd name="connsiteY101" fmla="*/ 2428239 h 4481986"/>
                <a:gd name="connsiteX102" fmla="*/ 419708 w 5017802"/>
                <a:gd name="connsiteY102" fmla="*/ 2593339 h 4481986"/>
                <a:gd name="connsiteX103" fmla="*/ 436944 w 5017802"/>
                <a:gd name="connsiteY103" fmla="*/ 2823753 h 4481986"/>
                <a:gd name="connsiteX104" fmla="*/ 490464 w 5017802"/>
                <a:gd name="connsiteY104" fmla="*/ 2877956 h 4481986"/>
                <a:gd name="connsiteX105" fmla="*/ 542173 w 5017802"/>
                <a:gd name="connsiteY105" fmla="*/ 2882264 h 4481986"/>
                <a:gd name="connsiteX106" fmla="*/ 544894 w 5017802"/>
                <a:gd name="connsiteY106" fmla="*/ 2813095 h 4481986"/>
                <a:gd name="connsiteX107" fmla="*/ 678248 w 5017802"/>
                <a:gd name="connsiteY107" fmla="*/ 2882949 h 4481986"/>
                <a:gd name="connsiteX108" fmla="*/ 669852 w 5017802"/>
                <a:gd name="connsiteY108" fmla="*/ 2955970 h 4481986"/>
                <a:gd name="connsiteX109" fmla="*/ 758073 w 5017802"/>
                <a:gd name="connsiteY109" fmla="*/ 3058024 h 4481986"/>
                <a:gd name="connsiteX110" fmla="*/ 741970 w 5017802"/>
                <a:gd name="connsiteY110" fmla="*/ 3145336 h 4481986"/>
                <a:gd name="connsiteX111" fmla="*/ 774855 w 5017802"/>
                <a:gd name="connsiteY111" fmla="*/ 3257368 h 4481986"/>
                <a:gd name="connsiteX112" fmla="*/ 831551 w 5017802"/>
                <a:gd name="connsiteY112" fmla="*/ 3291839 h 4481986"/>
                <a:gd name="connsiteX113" fmla="*/ 794812 w 5017802"/>
                <a:gd name="connsiteY113" fmla="*/ 3345361 h 4481986"/>
                <a:gd name="connsiteX114" fmla="*/ 1094623 w 5017802"/>
                <a:gd name="connsiteY114" fmla="*/ 3453311 h 4481986"/>
                <a:gd name="connsiteX115" fmla="*/ 1144742 w 5017802"/>
                <a:gd name="connsiteY115" fmla="*/ 3605257 h 4481986"/>
                <a:gd name="connsiteX116" fmla="*/ 1187604 w 5017802"/>
                <a:gd name="connsiteY116" fmla="*/ 3626121 h 4481986"/>
                <a:gd name="connsiteX117" fmla="*/ 1210283 w 5017802"/>
                <a:gd name="connsiteY117" fmla="*/ 3658099 h 4481986"/>
                <a:gd name="connsiteX118" fmla="*/ 1297142 w 5017802"/>
                <a:gd name="connsiteY118" fmla="*/ 3683952 h 4481986"/>
                <a:gd name="connsiteX119" fmla="*/ 1357693 w 5017802"/>
                <a:gd name="connsiteY119" fmla="*/ 3632471 h 4481986"/>
                <a:gd name="connsiteX120" fmla="*/ 1341138 w 5017802"/>
                <a:gd name="connsiteY120" fmla="*/ 3663768 h 4481986"/>
                <a:gd name="connsiteX121" fmla="*/ 1361095 w 5017802"/>
                <a:gd name="connsiteY121" fmla="*/ 3689621 h 4481986"/>
                <a:gd name="connsiteX122" fmla="*/ 1387402 w 5017802"/>
                <a:gd name="connsiteY122" fmla="*/ 3742236 h 4481986"/>
                <a:gd name="connsiteX123" fmla="*/ 1358374 w 5017802"/>
                <a:gd name="connsiteY123" fmla="*/ 3755843 h 4481986"/>
                <a:gd name="connsiteX124" fmla="*/ 1358827 w 5017802"/>
                <a:gd name="connsiteY124" fmla="*/ 3799386 h 4481986"/>
                <a:gd name="connsiteX125" fmla="*/ 1322769 w 5017802"/>
                <a:gd name="connsiteY125" fmla="*/ 3900986 h 4481986"/>
                <a:gd name="connsiteX126" fmla="*/ 1264485 w 5017802"/>
                <a:gd name="connsiteY126" fmla="*/ 3906882 h 4481986"/>
                <a:gd name="connsiteX127" fmla="*/ 1236590 w 5017802"/>
                <a:gd name="connsiteY127" fmla="*/ 3937725 h 4481986"/>
                <a:gd name="connsiteX128" fmla="*/ 1160843 w 5017802"/>
                <a:gd name="connsiteY128" fmla="*/ 3954733 h 4481986"/>
                <a:gd name="connsiteX129" fmla="*/ 1214592 w 5017802"/>
                <a:gd name="connsiteY129" fmla="*/ 4003039 h 4481986"/>
                <a:gd name="connsiteX130" fmla="*/ 1226157 w 5017802"/>
                <a:gd name="connsiteY130" fmla="*/ 4039099 h 4481986"/>
                <a:gd name="connsiteX131" fmla="*/ 1154267 w 5017802"/>
                <a:gd name="connsiteY131" fmla="*/ 4107588 h 4481986"/>
                <a:gd name="connsiteX132" fmla="*/ 1111177 w 5017802"/>
                <a:gd name="connsiteY132" fmla="*/ 4113031 h 4481986"/>
                <a:gd name="connsiteX133" fmla="*/ 1112311 w 5017802"/>
                <a:gd name="connsiteY133" fmla="*/ 4170407 h 4481986"/>
                <a:gd name="connsiteX134" fmla="*/ 1142247 w 5017802"/>
                <a:gd name="connsiteY134" fmla="*/ 4191725 h 4481986"/>
                <a:gd name="connsiteX135" fmla="*/ 1122748 w 5017802"/>
                <a:gd name="connsiteY135" fmla="*/ 4230736 h 4481986"/>
                <a:gd name="connsiteX136" fmla="*/ 1067186 w 5017802"/>
                <a:gd name="connsiteY136" fmla="*/ 4224386 h 4481986"/>
                <a:gd name="connsiteX137" fmla="*/ 1114810 w 5017802"/>
                <a:gd name="connsiteY137" fmla="*/ 4270425 h 4481986"/>
                <a:gd name="connsiteX138" fmla="*/ 1162435 w 5017802"/>
                <a:gd name="connsiteY138" fmla="*/ 4376786 h 4481986"/>
                <a:gd name="connsiteX139" fmla="*/ 1271972 w 5017802"/>
                <a:gd name="connsiteY139" fmla="*/ 4435524 h 4481986"/>
                <a:gd name="connsiteX140" fmla="*/ 1291022 w 5017802"/>
                <a:gd name="connsiteY140" fmla="*/ 4472036 h 4481986"/>
                <a:gd name="connsiteX141" fmla="*/ 1289435 w 5017802"/>
                <a:gd name="connsiteY141" fmla="*/ 4478386 h 4481986"/>
                <a:gd name="connsiteX142" fmla="*/ 1351348 w 5017802"/>
                <a:gd name="connsiteY142" fmla="*/ 4422824 h 4481986"/>
                <a:gd name="connsiteX143" fmla="*/ 1444325 w 5017802"/>
                <a:gd name="connsiteY143" fmla="*/ 4364309 h 4481986"/>
                <a:gd name="connsiteX144" fmla="*/ 1791081 w 5017802"/>
                <a:gd name="connsiteY144" fmla="*/ 4263389 h 4481986"/>
                <a:gd name="connsiteX145" fmla="*/ 2188636 w 5017802"/>
                <a:gd name="connsiteY145" fmla="*/ 4250462 h 4481986"/>
                <a:gd name="connsiteX146" fmla="*/ 2296586 w 5017802"/>
                <a:gd name="connsiteY146" fmla="*/ 4245474 h 4481986"/>
                <a:gd name="connsiteX147" fmla="*/ 2394785 w 5017802"/>
                <a:gd name="connsiteY147" fmla="*/ 4215990 h 4481986"/>
                <a:gd name="connsiteX148" fmla="*/ 2406350 w 5017802"/>
                <a:gd name="connsiteY148" fmla="*/ 4125277 h 4481986"/>
                <a:gd name="connsiteX149" fmla="*/ 2494570 w 5017802"/>
                <a:gd name="connsiteY149" fmla="*/ 3900532 h 4481986"/>
                <a:gd name="connsiteX150" fmla="*/ 2593449 w 5017802"/>
                <a:gd name="connsiteY150" fmla="*/ 3917768 h 4481986"/>
                <a:gd name="connsiteX151" fmla="*/ 2719088 w 5017802"/>
                <a:gd name="connsiteY151" fmla="*/ 3918221 h 4481986"/>
                <a:gd name="connsiteX152" fmla="*/ 2914124 w 5017802"/>
                <a:gd name="connsiteY152" fmla="*/ 3764007 h 4481986"/>
                <a:gd name="connsiteX153" fmla="*/ 3195112 w 5017802"/>
                <a:gd name="connsiteY153" fmla="*/ 3993968 h 4481986"/>
                <a:gd name="connsiteX154" fmla="*/ 3265414 w 5017802"/>
                <a:gd name="connsiteY154" fmla="*/ 4067674 h 4481986"/>
                <a:gd name="connsiteX155" fmla="*/ 3439813 w 5017802"/>
                <a:gd name="connsiteY155" fmla="*/ 4130265 h 4481986"/>
                <a:gd name="connsiteX156" fmla="*/ 3526217 w 5017802"/>
                <a:gd name="connsiteY156" fmla="*/ 4316455 h 4481986"/>
                <a:gd name="connsiteX157" fmla="*/ 3586542 w 5017802"/>
                <a:gd name="connsiteY157" fmla="*/ 4375193 h 4481986"/>
                <a:gd name="connsiteX158" fmla="*/ 3597654 w 5017802"/>
                <a:gd name="connsiteY158" fmla="*/ 4345030 h 4481986"/>
                <a:gd name="connsiteX159" fmla="*/ 3643692 w 5017802"/>
                <a:gd name="connsiteY159" fmla="*/ 4318042 h 4481986"/>
                <a:gd name="connsiteX160" fmla="*/ 3694492 w 5017802"/>
                <a:gd name="connsiteY160" fmla="*/ 4391068 h 4481986"/>
                <a:gd name="connsiteX161" fmla="*/ 3743705 w 5017802"/>
                <a:gd name="connsiteY161" fmla="*/ 4394243 h 4481986"/>
                <a:gd name="connsiteX162" fmla="*/ 3699254 w 5017802"/>
                <a:gd name="connsiteY162" fmla="*/ 4300581 h 4481986"/>
                <a:gd name="connsiteX163" fmla="*/ 3656392 w 5017802"/>
                <a:gd name="connsiteY163" fmla="*/ 4232318 h 4481986"/>
                <a:gd name="connsiteX164" fmla="*/ 3699255 w 5017802"/>
                <a:gd name="connsiteY164" fmla="*/ 4216442 h 4481986"/>
                <a:gd name="connsiteX165" fmla="*/ 3680204 w 5017802"/>
                <a:gd name="connsiteY165" fmla="*/ 4175168 h 4481986"/>
                <a:gd name="connsiteX166" fmla="*/ 3732592 w 5017802"/>
                <a:gd name="connsiteY166" fmla="*/ 4184693 h 4481986"/>
                <a:gd name="connsiteX167" fmla="*/ 3711955 w 5017802"/>
                <a:gd name="connsiteY167" fmla="*/ 4151355 h 4481986"/>
                <a:gd name="connsiteX168" fmla="*/ 3733274 w 5017802"/>
                <a:gd name="connsiteY168" fmla="*/ 4134801 h 4481986"/>
                <a:gd name="connsiteX169" fmla="*/ 3854377 w 5017802"/>
                <a:gd name="connsiteY169" fmla="*/ 4220074 h 4481986"/>
                <a:gd name="connsiteX170" fmla="*/ 3889754 w 5017802"/>
                <a:gd name="connsiteY170" fmla="*/ 4206917 h 4481986"/>
                <a:gd name="connsiteX171" fmla="*/ 3942141 w 5017802"/>
                <a:gd name="connsiteY171" fmla="*/ 4272006 h 4481986"/>
                <a:gd name="connsiteX172" fmla="*/ 3962779 w 5017802"/>
                <a:gd name="connsiteY172" fmla="*/ 4330743 h 4481986"/>
                <a:gd name="connsiteX173" fmla="*/ 4070729 w 5017802"/>
                <a:gd name="connsiteY173" fmla="*/ 4349792 h 4481986"/>
                <a:gd name="connsiteX174" fmla="*/ 4010405 w 5017802"/>
                <a:gd name="connsiteY174" fmla="*/ 4283117 h 4481986"/>
                <a:gd name="connsiteX175" fmla="*/ 4007229 w 5017802"/>
                <a:gd name="connsiteY175" fmla="*/ 4214855 h 4481986"/>
                <a:gd name="connsiteX176" fmla="*/ 4061204 w 5017802"/>
                <a:gd name="connsiteY176" fmla="*/ 4270418 h 4481986"/>
                <a:gd name="connsiteX177" fmla="*/ 4110417 w 5017802"/>
                <a:gd name="connsiteY177" fmla="*/ 4275180 h 4481986"/>
                <a:gd name="connsiteX178" fmla="*/ 4104067 w 5017802"/>
                <a:gd name="connsiteY178" fmla="*/ 4225968 h 4481986"/>
                <a:gd name="connsiteX179" fmla="*/ 4164392 w 5017802"/>
                <a:gd name="connsiteY179" fmla="*/ 4230730 h 4481986"/>
                <a:gd name="connsiteX180" fmla="*/ 4226304 w 5017802"/>
                <a:gd name="connsiteY180" fmla="*/ 4273592 h 4481986"/>
                <a:gd name="connsiteX181" fmla="*/ 4258054 w 5017802"/>
                <a:gd name="connsiteY181" fmla="*/ 4260893 h 4481986"/>
                <a:gd name="connsiteX182" fmla="*/ 4251705 w 5017802"/>
                <a:gd name="connsiteY182" fmla="*/ 4225968 h 4481986"/>
                <a:gd name="connsiteX183" fmla="*/ 4292980 w 5017802"/>
                <a:gd name="connsiteY183" fmla="*/ 4202156 h 4481986"/>
                <a:gd name="connsiteX184" fmla="*/ 4377117 w 5017802"/>
                <a:gd name="connsiteY184" fmla="*/ 4259306 h 4481986"/>
                <a:gd name="connsiteX185" fmla="*/ 4394580 w 5017802"/>
                <a:gd name="connsiteY185" fmla="*/ 4157708 h 4481986"/>
                <a:gd name="connsiteX186" fmla="*/ 4369180 w 5017802"/>
                <a:gd name="connsiteY186" fmla="*/ 4135482 h 4481986"/>
                <a:gd name="connsiteX187" fmla="*/ 4296154 w 5017802"/>
                <a:gd name="connsiteY187" fmla="*/ 4092619 h 4481986"/>
                <a:gd name="connsiteX188" fmla="*/ 4318379 w 5017802"/>
                <a:gd name="connsiteY188" fmla="*/ 4067220 h 4481986"/>
                <a:gd name="connsiteX189" fmla="*/ 4339017 w 5017802"/>
                <a:gd name="connsiteY189" fmla="*/ 4044994 h 4481986"/>
                <a:gd name="connsiteX190" fmla="*/ 4392992 w 5017802"/>
                <a:gd name="connsiteY190" fmla="*/ 4076745 h 4481986"/>
                <a:gd name="connsiteX191" fmla="*/ 4399342 w 5017802"/>
                <a:gd name="connsiteY191" fmla="*/ 4032295 h 4481986"/>
                <a:gd name="connsiteX192" fmla="*/ 4343779 w 5017802"/>
                <a:gd name="connsiteY192" fmla="*/ 4008482 h 4481986"/>
                <a:gd name="connsiteX193" fmla="*/ 4342192 w 5017802"/>
                <a:gd name="connsiteY193" fmla="*/ 3998958 h 4481986"/>
                <a:gd name="connsiteX194" fmla="*/ 4329491 w 5017802"/>
                <a:gd name="connsiteY194" fmla="*/ 3960859 h 4481986"/>
                <a:gd name="connsiteX195" fmla="*/ 4335841 w 5017802"/>
                <a:gd name="connsiteY195" fmla="*/ 3913233 h 4481986"/>
                <a:gd name="connsiteX196" fmla="*/ 4346954 w 5017802"/>
                <a:gd name="connsiteY196" fmla="*/ 3857670 h 4481986"/>
                <a:gd name="connsiteX197" fmla="*/ 4308854 w 5017802"/>
                <a:gd name="connsiteY197" fmla="*/ 3827508 h 4481986"/>
                <a:gd name="connsiteX198" fmla="*/ 4342191 w 5017802"/>
                <a:gd name="connsiteY198" fmla="*/ 3817983 h 4481986"/>
                <a:gd name="connsiteX199" fmla="*/ 4319966 w 5017802"/>
                <a:gd name="connsiteY199" fmla="*/ 3781470 h 4481986"/>
                <a:gd name="connsiteX200" fmla="*/ 4358067 w 5017802"/>
                <a:gd name="connsiteY200" fmla="*/ 3776709 h 4481986"/>
                <a:gd name="connsiteX201" fmla="*/ 4364416 w 5017802"/>
                <a:gd name="connsiteY201" fmla="*/ 3743370 h 4481986"/>
                <a:gd name="connsiteX202" fmla="*/ 4426330 w 5017802"/>
                <a:gd name="connsiteY202" fmla="*/ 3752897 h 4481986"/>
                <a:gd name="connsiteX203" fmla="*/ 4459443 w 5017802"/>
                <a:gd name="connsiteY203" fmla="*/ 3768089 h 4481986"/>
                <a:gd name="connsiteX204" fmla="*/ 4425650 w 5017802"/>
                <a:gd name="connsiteY204" fmla="*/ 3809137 h 4481986"/>
                <a:gd name="connsiteX205" fmla="*/ 4464658 w 5017802"/>
                <a:gd name="connsiteY205" fmla="*/ 3916633 h 4481986"/>
                <a:gd name="connsiteX206" fmla="*/ 4517045 w 5017802"/>
                <a:gd name="connsiteY206" fmla="*/ 3947931 h 4481986"/>
                <a:gd name="connsiteX207" fmla="*/ 4568979 w 5017802"/>
                <a:gd name="connsiteY207" fmla="*/ 3905749 h 4481986"/>
                <a:gd name="connsiteX208" fmla="*/ 4654704 w 5017802"/>
                <a:gd name="connsiteY208" fmla="*/ 3857216 h 4481986"/>
                <a:gd name="connsiteX209" fmla="*/ 4637468 w 5017802"/>
                <a:gd name="connsiteY209" fmla="*/ 3768315 h 4481986"/>
                <a:gd name="connsiteX210" fmla="*/ 4714802 w 5017802"/>
                <a:gd name="connsiteY210" fmla="*/ 3635646 h 4481986"/>
                <a:gd name="connsiteX211" fmla="*/ 5007356 w 5017802"/>
                <a:gd name="connsiteY211" fmla="*/ 3302498 h 4481986"/>
                <a:gd name="connsiteX212" fmla="*/ 4925939 w 5017802"/>
                <a:gd name="connsiteY212" fmla="*/ 3293426 h 4481986"/>
                <a:gd name="connsiteX213" fmla="*/ 4930476 w 5017802"/>
                <a:gd name="connsiteY213" fmla="*/ 3201578 h 4481986"/>
                <a:gd name="connsiteX214" fmla="*/ 4881489 w 5017802"/>
                <a:gd name="connsiteY214" fmla="*/ 3176406 h 4481986"/>
                <a:gd name="connsiteX215" fmla="*/ 4797352 w 5017802"/>
                <a:gd name="connsiteY215" fmla="*/ 3207928 h 4481986"/>
                <a:gd name="connsiteX216" fmla="*/ 4760613 w 5017802"/>
                <a:gd name="connsiteY216" fmla="*/ 3171643 h 4481986"/>
                <a:gd name="connsiteX217" fmla="*/ 4805290 w 5017802"/>
                <a:gd name="connsiteY217" fmla="*/ 3148738 h 4481986"/>
                <a:gd name="connsiteX218" fmla="*/ 4676023 w 5017802"/>
                <a:gd name="connsiteY218" fmla="*/ 2935559 h 4481986"/>
                <a:gd name="connsiteX219" fmla="*/ 4690989 w 5017802"/>
                <a:gd name="connsiteY219" fmla="*/ 2905396 h 4481986"/>
                <a:gd name="connsiteX220" fmla="*/ 4667404 w 5017802"/>
                <a:gd name="connsiteY220" fmla="*/ 2789736 h 4481986"/>
                <a:gd name="connsiteX221" fmla="*/ 4508655 w 5017802"/>
                <a:gd name="connsiteY221" fmla="*/ 2778850 h 4481986"/>
                <a:gd name="connsiteX222" fmla="*/ 4475317 w 5017802"/>
                <a:gd name="connsiteY222" fmla="*/ 2827608 h 4481986"/>
                <a:gd name="connsiteX223" fmla="*/ 4386417 w 5017802"/>
                <a:gd name="connsiteY223" fmla="*/ 2842124 h 4481986"/>
                <a:gd name="connsiteX224" fmla="*/ 4392767 w 5017802"/>
                <a:gd name="connsiteY224" fmla="*/ 2820125 h 4481986"/>
                <a:gd name="connsiteX225" fmla="*/ 4339245 w 5017802"/>
                <a:gd name="connsiteY225" fmla="*/ 2804024 h 4481986"/>
                <a:gd name="connsiteX226" fmla="*/ 4314526 w 5017802"/>
                <a:gd name="connsiteY226" fmla="*/ 2638923 h 4481986"/>
                <a:gd name="connsiteX227" fmla="*/ 4034219 w 5017802"/>
                <a:gd name="connsiteY227" fmla="*/ 2572248 h 4481986"/>
                <a:gd name="connsiteX228" fmla="*/ 3897920 w 5017802"/>
                <a:gd name="connsiteY228" fmla="*/ 2615564 h 4481986"/>
                <a:gd name="connsiteX229" fmla="*/ 3765931 w 5017802"/>
                <a:gd name="connsiteY229" fmla="*/ 2608080 h 4481986"/>
                <a:gd name="connsiteX230" fmla="*/ 3633488 w 5017802"/>
                <a:gd name="connsiteY230" fmla="*/ 2497182 h 4481986"/>
                <a:gd name="connsiteX231" fmla="*/ 3420310 w 5017802"/>
                <a:gd name="connsiteY231" fmla="*/ 2193969 h 4481986"/>
                <a:gd name="connsiteX232" fmla="*/ 3021848 w 5017802"/>
                <a:gd name="connsiteY232" fmla="*/ 2054496 h 4481986"/>
                <a:gd name="connsiteX233" fmla="*/ 2785310 w 5017802"/>
                <a:gd name="connsiteY233" fmla="*/ 1741532 h 4481986"/>
                <a:gd name="connsiteX234" fmla="*/ 2819101 w 5017802"/>
                <a:gd name="connsiteY234" fmla="*/ 1716586 h 4481986"/>
                <a:gd name="connsiteX235" fmla="*/ 2878745 w 5017802"/>
                <a:gd name="connsiteY235" fmla="*/ 1799589 h 4481986"/>
                <a:gd name="connsiteX236" fmla="*/ 2898929 w 5017802"/>
                <a:gd name="connsiteY236" fmla="*/ 1782126 h 4481986"/>
                <a:gd name="connsiteX237" fmla="*/ 2942019 w 5017802"/>
                <a:gd name="connsiteY237" fmla="*/ 1812970 h 4481986"/>
                <a:gd name="connsiteX238" fmla="*/ 3030692 w 5017802"/>
                <a:gd name="connsiteY238" fmla="*/ 1759221 h 4481986"/>
                <a:gd name="connsiteX239" fmla="*/ 3046794 w 5017802"/>
                <a:gd name="connsiteY239" fmla="*/ 1738811 h 4481986"/>
                <a:gd name="connsiteX240" fmla="*/ 3105077 w 5017802"/>
                <a:gd name="connsiteY240" fmla="*/ 1739037 h 4481986"/>
                <a:gd name="connsiteX241" fmla="*/ 3121180 w 5017802"/>
                <a:gd name="connsiteY241" fmla="*/ 1705927 h 4481986"/>
                <a:gd name="connsiteX242" fmla="*/ 3102356 w 5017802"/>
                <a:gd name="connsiteY242" fmla="*/ 1680300 h 4481986"/>
                <a:gd name="connsiteX243" fmla="*/ 3035228 w 5017802"/>
                <a:gd name="connsiteY243" fmla="*/ 1700257 h 4481986"/>
                <a:gd name="connsiteX244" fmla="*/ 3013456 w 5017802"/>
                <a:gd name="connsiteY244" fmla="*/ 1646736 h 4481986"/>
                <a:gd name="connsiteX245" fmla="*/ 3034774 w 5017802"/>
                <a:gd name="connsiteY245" fmla="*/ 1617026 h 4481986"/>
                <a:gd name="connsiteX246" fmla="*/ 2978304 w 5017802"/>
                <a:gd name="connsiteY246" fmla="*/ 1513612 h 4481986"/>
                <a:gd name="connsiteX247" fmla="*/ 2929773 w 5017802"/>
                <a:gd name="connsiteY247" fmla="*/ 1552393 h 4481986"/>
                <a:gd name="connsiteX248" fmla="*/ 2840418 w 5017802"/>
                <a:gd name="connsiteY248" fmla="*/ 1497737 h 4481986"/>
                <a:gd name="connsiteX249" fmla="*/ 2892352 w 5017802"/>
                <a:gd name="connsiteY249" fmla="*/ 1405208 h 4481986"/>
                <a:gd name="connsiteX250" fmla="*/ 2849490 w 5017802"/>
                <a:gd name="connsiteY250" fmla="*/ 1284105 h 4481986"/>
                <a:gd name="connsiteX251" fmla="*/ 2864231 w 5017802"/>
                <a:gd name="connsiteY251" fmla="*/ 1160053 h 4481986"/>
                <a:gd name="connsiteX252" fmla="*/ 2959481 w 5017802"/>
                <a:gd name="connsiteY252" fmla="*/ 1086348 h 4481986"/>
                <a:gd name="connsiteX253" fmla="*/ 3064710 w 5017802"/>
                <a:gd name="connsiteY253" fmla="*/ 1063896 h 4481986"/>
                <a:gd name="connsiteX254" fmla="*/ 3001663 w 5017802"/>
                <a:gd name="connsiteY254" fmla="*/ 974089 h 4481986"/>
                <a:gd name="connsiteX255" fmla="*/ 2984427 w 5017802"/>
                <a:gd name="connsiteY255" fmla="*/ 1018766 h 4481986"/>
                <a:gd name="connsiteX256" fmla="*/ 2941112 w 5017802"/>
                <a:gd name="connsiteY256" fmla="*/ 971595 h 4481986"/>
                <a:gd name="connsiteX257" fmla="*/ 2962430 w 5017802"/>
                <a:gd name="connsiteY257" fmla="*/ 886323 h 4481986"/>
                <a:gd name="connsiteX258" fmla="*/ 3035454 w 5017802"/>
                <a:gd name="connsiteY258" fmla="*/ 789032 h 4481986"/>
                <a:gd name="connsiteX259" fmla="*/ 3018445 w 5017802"/>
                <a:gd name="connsiteY259" fmla="*/ 682443 h 4481986"/>
                <a:gd name="connsiteX260" fmla="*/ 2847223 w 5017802"/>
                <a:gd name="connsiteY260" fmla="*/ 692194 h 4481986"/>
                <a:gd name="connsiteX261" fmla="*/ 2827945 w 5017802"/>
                <a:gd name="connsiteY261" fmla="*/ 734831 h 4481986"/>
                <a:gd name="connsiteX262" fmla="*/ 2795742 w 5017802"/>
                <a:gd name="connsiteY262" fmla="*/ 667248 h 4481986"/>
                <a:gd name="connsiteX263" fmla="*/ 2766032 w 5017802"/>
                <a:gd name="connsiteY263" fmla="*/ 707616 h 4481986"/>
                <a:gd name="connsiteX264" fmla="*/ 2580523 w 5017802"/>
                <a:gd name="connsiteY264" fmla="*/ 741180 h 4481986"/>
                <a:gd name="connsiteX0" fmla="*/ 2580523 w 5017802"/>
                <a:gd name="connsiteY0" fmla="*/ 741180 h 4558307"/>
                <a:gd name="connsiteX1" fmla="*/ 2254404 w 5017802"/>
                <a:gd name="connsiteY1" fmla="*/ 583337 h 4558307"/>
                <a:gd name="connsiteX2" fmla="*/ 2294316 w 5017802"/>
                <a:gd name="connsiteY2" fmla="*/ 433432 h 4558307"/>
                <a:gd name="connsiteX3" fmla="*/ 2240342 w 5017802"/>
                <a:gd name="connsiteY3" fmla="*/ 423907 h 4558307"/>
                <a:gd name="connsiteX4" fmla="*/ 2237167 w 5017802"/>
                <a:gd name="connsiteY4" fmla="*/ 395333 h 4558307"/>
                <a:gd name="connsiteX5" fmla="*/ 2281617 w 5017802"/>
                <a:gd name="connsiteY5" fmla="*/ 403270 h 4558307"/>
                <a:gd name="connsiteX6" fmla="*/ 2224467 w 5017802"/>
                <a:gd name="connsiteY6" fmla="*/ 315957 h 4558307"/>
                <a:gd name="connsiteX7" fmla="*/ 2235579 w 5017802"/>
                <a:gd name="connsiteY7" fmla="*/ 355645 h 4558307"/>
                <a:gd name="connsiteX8" fmla="*/ 2183191 w 5017802"/>
                <a:gd name="connsiteY8" fmla="*/ 320720 h 4558307"/>
                <a:gd name="connsiteX9" fmla="*/ 2203829 w 5017802"/>
                <a:gd name="connsiteY9" fmla="*/ 287383 h 4558307"/>
                <a:gd name="connsiteX10" fmla="*/ 2168904 w 5017802"/>
                <a:gd name="connsiteY10" fmla="*/ 225472 h 4558307"/>
                <a:gd name="connsiteX11" fmla="*/ 2202241 w 5017802"/>
                <a:gd name="connsiteY11" fmla="*/ 227061 h 4558307"/>
                <a:gd name="connsiteX12" fmla="*/ 2159379 w 5017802"/>
                <a:gd name="connsiteY12" fmla="*/ 133398 h 4558307"/>
                <a:gd name="connsiteX13" fmla="*/ 2133980 w 5017802"/>
                <a:gd name="connsiteY13" fmla="*/ 131810 h 4558307"/>
                <a:gd name="connsiteX14" fmla="*/ 2122867 w 5017802"/>
                <a:gd name="connsiteY14" fmla="*/ 84185 h 4558307"/>
                <a:gd name="connsiteX15" fmla="*/ 2154616 w 5017802"/>
                <a:gd name="connsiteY15" fmla="*/ 66723 h 4558307"/>
                <a:gd name="connsiteX16" fmla="*/ 2149854 w 5017802"/>
                <a:gd name="connsiteY16" fmla="*/ 23861 h 4558307"/>
                <a:gd name="connsiteX17" fmla="*/ 2091117 w 5017802"/>
                <a:gd name="connsiteY17" fmla="*/ 28624 h 4558307"/>
                <a:gd name="connsiteX18" fmla="*/ 1897442 w 5017802"/>
                <a:gd name="connsiteY18" fmla="*/ 127049 h 4558307"/>
                <a:gd name="connsiteX19" fmla="*/ 1862517 w 5017802"/>
                <a:gd name="connsiteY19" fmla="*/ 252462 h 4558307"/>
                <a:gd name="connsiteX20" fmla="*/ 1867279 w 5017802"/>
                <a:gd name="connsiteY20" fmla="*/ 288974 h 4558307"/>
                <a:gd name="connsiteX21" fmla="*/ 1838704 w 5017802"/>
                <a:gd name="connsiteY21" fmla="*/ 303261 h 4558307"/>
                <a:gd name="connsiteX22" fmla="*/ 1906966 w 5017802"/>
                <a:gd name="connsiteY22" fmla="*/ 482645 h 4558307"/>
                <a:gd name="connsiteX23" fmla="*/ 1819655 w 5017802"/>
                <a:gd name="connsiteY23" fmla="*/ 400099 h 4558307"/>
                <a:gd name="connsiteX24" fmla="*/ 1768854 w 5017802"/>
                <a:gd name="connsiteY24" fmla="*/ 366762 h 4558307"/>
                <a:gd name="connsiteX25" fmla="*/ 1740279 w 5017802"/>
                <a:gd name="connsiteY25" fmla="*/ 401687 h 4558307"/>
                <a:gd name="connsiteX26" fmla="*/ 1738692 w 5017802"/>
                <a:gd name="connsiteY26" fmla="*/ 515987 h 4558307"/>
                <a:gd name="connsiteX27" fmla="*/ 1752979 w 5017802"/>
                <a:gd name="connsiteY27" fmla="*/ 612820 h 4558307"/>
                <a:gd name="connsiteX28" fmla="*/ 1670429 w 5017802"/>
                <a:gd name="connsiteY28" fmla="*/ 620761 h 4558307"/>
                <a:gd name="connsiteX29" fmla="*/ 1694242 w 5017802"/>
                <a:gd name="connsiteY29" fmla="*/ 590598 h 4558307"/>
                <a:gd name="connsiteX30" fmla="*/ 1630742 w 5017802"/>
                <a:gd name="connsiteY30" fmla="*/ 547736 h 4558307"/>
                <a:gd name="connsiteX31" fmla="*/ 1589467 w 5017802"/>
                <a:gd name="connsiteY31" fmla="*/ 501699 h 4558307"/>
                <a:gd name="connsiteX32" fmla="*/ 1540254 w 5017802"/>
                <a:gd name="connsiteY32" fmla="*/ 512811 h 4558307"/>
                <a:gd name="connsiteX33" fmla="*/ 1568829 w 5017802"/>
                <a:gd name="connsiteY33" fmla="*/ 446136 h 4558307"/>
                <a:gd name="connsiteX34" fmla="*/ 1538666 w 5017802"/>
                <a:gd name="connsiteY34" fmla="*/ 481062 h 4558307"/>
                <a:gd name="connsiteX35" fmla="*/ 1505329 w 5017802"/>
                <a:gd name="connsiteY35" fmla="*/ 423911 h 4558307"/>
                <a:gd name="connsiteX36" fmla="*/ 1486279 w 5017802"/>
                <a:gd name="connsiteY36" fmla="*/ 417561 h 4558307"/>
                <a:gd name="connsiteX37" fmla="*/ 1484692 w 5017802"/>
                <a:gd name="connsiteY37" fmla="*/ 376287 h 4558307"/>
                <a:gd name="connsiteX38" fmla="*/ 1449767 w 5017802"/>
                <a:gd name="connsiteY38" fmla="*/ 273100 h 4558307"/>
                <a:gd name="connsiteX39" fmla="*/ 1410079 w 5017802"/>
                <a:gd name="connsiteY39" fmla="*/ 219123 h 4558307"/>
                <a:gd name="connsiteX40" fmla="*/ 1486280 w 5017802"/>
                <a:gd name="connsiteY40" fmla="*/ 282624 h 4558307"/>
                <a:gd name="connsiteX41" fmla="*/ 1545018 w 5017802"/>
                <a:gd name="connsiteY41" fmla="*/ 320723 h 4558307"/>
                <a:gd name="connsiteX42" fmla="*/ 1568829 w 5017802"/>
                <a:gd name="connsiteY42" fmla="*/ 281036 h 4558307"/>
                <a:gd name="connsiteX43" fmla="*/ 1587879 w 5017802"/>
                <a:gd name="connsiteY43" fmla="*/ 215949 h 4558307"/>
                <a:gd name="connsiteX44" fmla="*/ 1549779 w 5017802"/>
                <a:gd name="connsiteY44" fmla="*/ 185786 h 4558307"/>
                <a:gd name="connsiteX45" fmla="*/ 1576767 w 5017802"/>
                <a:gd name="connsiteY45" fmla="*/ 144511 h 4558307"/>
                <a:gd name="connsiteX46" fmla="*/ 1529142 w 5017802"/>
                <a:gd name="connsiteY46" fmla="*/ 50848 h 4558307"/>
                <a:gd name="connsiteX47" fmla="*/ 1511679 w 5017802"/>
                <a:gd name="connsiteY47" fmla="*/ 6399 h 4558307"/>
                <a:gd name="connsiteX48" fmla="*/ 1375154 w 5017802"/>
                <a:gd name="connsiteY48" fmla="*/ 120699 h 4558307"/>
                <a:gd name="connsiteX49" fmla="*/ 1313241 w 5017802"/>
                <a:gd name="connsiteY49" fmla="*/ 115936 h 4558307"/>
                <a:gd name="connsiteX50" fmla="*/ 1300542 w 5017802"/>
                <a:gd name="connsiteY50" fmla="*/ 57199 h 4558307"/>
                <a:gd name="connsiteX51" fmla="*/ 1214817 w 5017802"/>
                <a:gd name="connsiteY51" fmla="*/ 104824 h 4558307"/>
                <a:gd name="connsiteX52" fmla="*/ 1151317 w 5017802"/>
                <a:gd name="connsiteY52" fmla="*/ 139748 h 4558307"/>
                <a:gd name="connsiteX53" fmla="*/ 1056066 w 5017802"/>
                <a:gd name="connsiteY53" fmla="*/ 147686 h 4558307"/>
                <a:gd name="connsiteX54" fmla="*/ 1033842 w 5017802"/>
                <a:gd name="connsiteY54" fmla="*/ 177849 h 4558307"/>
                <a:gd name="connsiteX55" fmla="*/ 997329 w 5017802"/>
                <a:gd name="connsiteY55" fmla="*/ 201661 h 4558307"/>
                <a:gd name="connsiteX56" fmla="*/ 1032255 w 5017802"/>
                <a:gd name="connsiteY56" fmla="*/ 288974 h 4558307"/>
                <a:gd name="connsiteX57" fmla="*/ 899586 w 5017802"/>
                <a:gd name="connsiteY57" fmla="*/ 542516 h 4558307"/>
                <a:gd name="connsiteX58" fmla="*/ 845611 w 5017802"/>
                <a:gd name="connsiteY58" fmla="*/ 580843 h 4558307"/>
                <a:gd name="connsiteX59" fmla="*/ 917502 w 5017802"/>
                <a:gd name="connsiteY59" fmla="*/ 633231 h 4558307"/>
                <a:gd name="connsiteX60" fmla="*/ 880536 w 5017802"/>
                <a:gd name="connsiteY60" fmla="*/ 673825 h 4558307"/>
                <a:gd name="connsiteX61" fmla="*/ 897999 w 5017802"/>
                <a:gd name="connsiteY61" fmla="*/ 720316 h 4558307"/>
                <a:gd name="connsiteX62" fmla="*/ 829282 w 5017802"/>
                <a:gd name="connsiteY62" fmla="*/ 701719 h 4558307"/>
                <a:gd name="connsiteX63" fmla="*/ 774174 w 5017802"/>
                <a:gd name="connsiteY63" fmla="*/ 726665 h 4558307"/>
                <a:gd name="connsiteX64" fmla="*/ 707272 w 5017802"/>
                <a:gd name="connsiteY64" fmla="*/ 695143 h 4558307"/>
                <a:gd name="connsiteX65" fmla="*/ 708860 w 5017802"/>
                <a:gd name="connsiteY65" fmla="*/ 652734 h 4558307"/>
                <a:gd name="connsiteX66" fmla="*/ 597281 w 5017802"/>
                <a:gd name="connsiteY66" fmla="*/ 675412 h 4558307"/>
                <a:gd name="connsiteX67" fmla="*/ 587530 w 5017802"/>
                <a:gd name="connsiteY67" fmla="*/ 760457 h 4558307"/>
                <a:gd name="connsiteX68" fmla="*/ 508382 w 5017802"/>
                <a:gd name="connsiteY68" fmla="*/ 865236 h 4558307"/>
                <a:gd name="connsiteX69" fmla="*/ 422657 w 5017802"/>
                <a:gd name="connsiteY69" fmla="*/ 828724 h 4558307"/>
                <a:gd name="connsiteX70" fmla="*/ 397257 w 5017802"/>
                <a:gd name="connsiteY70" fmla="*/ 869999 h 4558307"/>
                <a:gd name="connsiteX71" fmla="*/ 332170 w 5017802"/>
                <a:gd name="connsiteY71" fmla="*/ 812848 h 4558307"/>
                <a:gd name="connsiteX72" fmla="*/ 306771 w 5017802"/>
                <a:gd name="connsiteY72" fmla="*/ 881111 h 4558307"/>
                <a:gd name="connsiteX73" fmla="*/ 248033 w 5017802"/>
                <a:gd name="connsiteY73" fmla="*/ 873173 h 4558307"/>
                <a:gd name="connsiteX74" fmla="*/ 208345 w 5017802"/>
                <a:gd name="connsiteY74" fmla="*/ 787449 h 4558307"/>
                <a:gd name="connsiteX75" fmla="*/ 27371 w 5017802"/>
                <a:gd name="connsiteY75" fmla="*/ 917623 h 4558307"/>
                <a:gd name="connsiteX76" fmla="*/ 28959 w 5017802"/>
                <a:gd name="connsiteY76" fmla="*/ 970011 h 4558307"/>
                <a:gd name="connsiteX77" fmla="*/ 13084 w 5017802"/>
                <a:gd name="connsiteY77" fmla="*/ 996999 h 4558307"/>
                <a:gd name="connsiteX78" fmla="*/ 40071 w 5017802"/>
                <a:gd name="connsiteY78" fmla="*/ 1022399 h 4558307"/>
                <a:gd name="connsiteX79" fmla="*/ 9909 w 5017802"/>
                <a:gd name="connsiteY79" fmla="*/ 1043037 h 4558307"/>
                <a:gd name="connsiteX80" fmla="*/ 170247 w 5017802"/>
                <a:gd name="connsiteY80" fmla="*/ 1135111 h 4558307"/>
                <a:gd name="connsiteX81" fmla="*/ 160723 w 5017802"/>
                <a:gd name="connsiteY81" fmla="*/ 1263698 h 4558307"/>
                <a:gd name="connsiteX82" fmla="*/ 217873 w 5017802"/>
                <a:gd name="connsiteY82" fmla="*/ 1289099 h 4558307"/>
                <a:gd name="connsiteX83" fmla="*/ 205174 w 5017802"/>
                <a:gd name="connsiteY83" fmla="*/ 1354186 h 4558307"/>
                <a:gd name="connsiteX84" fmla="*/ 270261 w 5017802"/>
                <a:gd name="connsiteY84" fmla="*/ 1362124 h 4558307"/>
                <a:gd name="connsiteX85" fmla="*/ 321736 w 5017802"/>
                <a:gd name="connsiteY85" fmla="*/ 1394776 h 4558307"/>
                <a:gd name="connsiteX86" fmla="*/ 230573 w 5017802"/>
                <a:gd name="connsiteY86" fmla="*/ 1622474 h 4558307"/>
                <a:gd name="connsiteX87" fmla="*/ 179773 w 5017802"/>
                <a:gd name="connsiteY87" fmla="*/ 1687561 h 4558307"/>
                <a:gd name="connsiteX88" fmla="*/ 175010 w 5017802"/>
                <a:gd name="connsiteY88" fmla="*/ 1743123 h 4558307"/>
                <a:gd name="connsiteX89" fmla="*/ 141673 w 5017802"/>
                <a:gd name="connsiteY89" fmla="*/ 1738361 h 4558307"/>
                <a:gd name="connsiteX90" fmla="*/ 143261 w 5017802"/>
                <a:gd name="connsiteY90" fmla="*/ 1798686 h 4558307"/>
                <a:gd name="connsiteX91" fmla="*/ 65473 w 5017802"/>
                <a:gd name="connsiteY91" fmla="*/ 1636761 h 4558307"/>
                <a:gd name="connsiteX92" fmla="*/ 16260 w 5017802"/>
                <a:gd name="connsiteY92" fmla="*/ 1633586 h 4558307"/>
                <a:gd name="connsiteX93" fmla="*/ 41661 w 5017802"/>
                <a:gd name="connsiteY93" fmla="*/ 1670099 h 4558307"/>
                <a:gd name="connsiteX94" fmla="*/ 385 w 5017802"/>
                <a:gd name="connsiteY94" fmla="*/ 1690737 h 4558307"/>
                <a:gd name="connsiteX95" fmla="*/ 59122 w 5017802"/>
                <a:gd name="connsiteY95" fmla="*/ 1873298 h 4558307"/>
                <a:gd name="connsiteX96" fmla="*/ 343507 w 5017802"/>
                <a:gd name="connsiteY96" fmla="*/ 1923414 h 4558307"/>
                <a:gd name="connsiteX97" fmla="*/ 200410 w 5017802"/>
                <a:gd name="connsiteY97" fmla="*/ 2119361 h 4558307"/>
                <a:gd name="connsiteX98" fmla="*/ 213560 w 5017802"/>
                <a:gd name="connsiteY98" fmla="*/ 2239100 h 4558307"/>
                <a:gd name="connsiteX99" fmla="*/ 148023 w 5017802"/>
                <a:gd name="connsiteY99" fmla="*/ 2270174 h 4558307"/>
                <a:gd name="connsiteX100" fmla="*/ 105160 w 5017802"/>
                <a:gd name="connsiteY100" fmla="*/ 2414637 h 4558307"/>
                <a:gd name="connsiteX101" fmla="*/ 201087 w 5017802"/>
                <a:gd name="connsiteY101" fmla="*/ 2428239 h 4558307"/>
                <a:gd name="connsiteX102" fmla="*/ 419708 w 5017802"/>
                <a:gd name="connsiteY102" fmla="*/ 2593339 h 4558307"/>
                <a:gd name="connsiteX103" fmla="*/ 436944 w 5017802"/>
                <a:gd name="connsiteY103" fmla="*/ 2823753 h 4558307"/>
                <a:gd name="connsiteX104" fmla="*/ 490464 w 5017802"/>
                <a:gd name="connsiteY104" fmla="*/ 2877956 h 4558307"/>
                <a:gd name="connsiteX105" fmla="*/ 542173 w 5017802"/>
                <a:gd name="connsiteY105" fmla="*/ 2882264 h 4558307"/>
                <a:gd name="connsiteX106" fmla="*/ 544894 w 5017802"/>
                <a:gd name="connsiteY106" fmla="*/ 2813095 h 4558307"/>
                <a:gd name="connsiteX107" fmla="*/ 678248 w 5017802"/>
                <a:gd name="connsiteY107" fmla="*/ 2882949 h 4558307"/>
                <a:gd name="connsiteX108" fmla="*/ 669852 w 5017802"/>
                <a:gd name="connsiteY108" fmla="*/ 2955970 h 4558307"/>
                <a:gd name="connsiteX109" fmla="*/ 758073 w 5017802"/>
                <a:gd name="connsiteY109" fmla="*/ 3058024 h 4558307"/>
                <a:gd name="connsiteX110" fmla="*/ 741970 w 5017802"/>
                <a:gd name="connsiteY110" fmla="*/ 3145336 h 4558307"/>
                <a:gd name="connsiteX111" fmla="*/ 774855 w 5017802"/>
                <a:gd name="connsiteY111" fmla="*/ 3257368 h 4558307"/>
                <a:gd name="connsiteX112" fmla="*/ 831551 w 5017802"/>
                <a:gd name="connsiteY112" fmla="*/ 3291839 h 4558307"/>
                <a:gd name="connsiteX113" fmla="*/ 794812 w 5017802"/>
                <a:gd name="connsiteY113" fmla="*/ 3345361 h 4558307"/>
                <a:gd name="connsiteX114" fmla="*/ 1094623 w 5017802"/>
                <a:gd name="connsiteY114" fmla="*/ 3453311 h 4558307"/>
                <a:gd name="connsiteX115" fmla="*/ 1144742 w 5017802"/>
                <a:gd name="connsiteY115" fmla="*/ 3605257 h 4558307"/>
                <a:gd name="connsiteX116" fmla="*/ 1187604 w 5017802"/>
                <a:gd name="connsiteY116" fmla="*/ 3626121 h 4558307"/>
                <a:gd name="connsiteX117" fmla="*/ 1210283 w 5017802"/>
                <a:gd name="connsiteY117" fmla="*/ 3658099 h 4558307"/>
                <a:gd name="connsiteX118" fmla="*/ 1297142 w 5017802"/>
                <a:gd name="connsiteY118" fmla="*/ 3683952 h 4558307"/>
                <a:gd name="connsiteX119" fmla="*/ 1357693 w 5017802"/>
                <a:gd name="connsiteY119" fmla="*/ 3632471 h 4558307"/>
                <a:gd name="connsiteX120" fmla="*/ 1341138 w 5017802"/>
                <a:gd name="connsiteY120" fmla="*/ 3663768 h 4558307"/>
                <a:gd name="connsiteX121" fmla="*/ 1361095 w 5017802"/>
                <a:gd name="connsiteY121" fmla="*/ 3689621 h 4558307"/>
                <a:gd name="connsiteX122" fmla="*/ 1387402 w 5017802"/>
                <a:gd name="connsiteY122" fmla="*/ 3742236 h 4558307"/>
                <a:gd name="connsiteX123" fmla="*/ 1358374 w 5017802"/>
                <a:gd name="connsiteY123" fmla="*/ 3755843 h 4558307"/>
                <a:gd name="connsiteX124" fmla="*/ 1358827 w 5017802"/>
                <a:gd name="connsiteY124" fmla="*/ 3799386 h 4558307"/>
                <a:gd name="connsiteX125" fmla="*/ 1322769 w 5017802"/>
                <a:gd name="connsiteY125" fmla="*/ 3900986 h 4558307"/>
                <a:gd name="connsiteX126" fmla="*/ 1264485 w 5017802"/>
                <a:gd name="connsiteY126" fmla="*/ 3906882 h 4558307"/>
                <a:gd name="connsiteX127" fmla="*/ 1236590 w 5017802"/>
                <a:gd name="connsiteY127" fmla="*/ 3937725 h 4558307"/>
                <a:gd name="connsiteX128" fmla="*/ 1160843 w 5017802"/>
                <a:gd name="connsiteY128" fmla="*/ 3954733 h 4558307"/>
                <a:gd name="connsiteX129" fmla="*/ 1214592 w 5017802"/>
                <a:gd name="connsiteY129" fmla="*/ 4003039 h 4558307"/>
                <a:gd name="connsiteX130" fmla="*/ 1226157 w 5017802"/>
                <a:gd name="connsiteY130" fmla="*/ 4039099 h 4558307"/>
                <a:gd name="connsiteX131" fmla="*/ 1154267 w 5017802"/>
                <a:gd name="connsiteY131" fmla="*/ 4107588 h 4558307"/>
                <a:gd name="connsiteX132" fmla="*/ 1111177 w 5017802"/>
                <a:gd name="connsiteY132" fmla="*/ 4113031 h 4558307"/>
                <a:gd name="connsiteX133" fmla="*/ 1112311 w 5017802"/>
                <a:gd name="connsiteY133" fmla="*/ 4170407 h 4558307"/>
                <a:gd name="connsiteX134" fmla="*/ 1142247 w 5017802"/>
                <a:gd name="connsiteY134" fmla="*/ 4191725 h 4558307"/>
                <a:gd name="connsiteX135" fmla="*/ 1122748 w 5017802"/>
                <a:gd name="connsiteY135" fmla="*/ 4230736 h 4558307"/>
                <a:gd name="connsiteX136" fmla="*/ 1067186 w 5017802"/>
                <a:gd name="connsiteY136" fmla="*/ 4224386 h 4558307"/>
                <a:gd name="connsiteX137" fmla="*/ 1114810 w 5017802"/>
                <a:gd name="connsiteY137" fmla="*/ 4270425 h 4558307"/>
                <a:gd name="connsiteX138" fmla="*/ 1162435 w 5017802"/>
                <a:gd name="connsiteY138" fmla="*/ 4376786 h 4558307"/>
                <a:gd name="connsiteX139" fmla="*/ 1271972 w 5017802"/>
                <a:gd name="connsiteY139" fmla="*/ 4435524 h 4558307"/>
                <a:gd name="connsiteX140" fmla="*/ 1291022 w 5017802"/>
                <a:gd name="connsiteY140" fmla="*/ 4472036 h 4558307"/>
                <a:gd name="connsiteX141" fmla="*/ 1367222 w 5017802"/>
                <a:gd name="connsiteY141" fmla="*/ 4557761 h 4558307"/>
                <a:gd name="connsiteX142" fmla="*/ 1351348 w 5017802"/>
                <a:gd name="connsiteY142" fmla="*/ 4422824 h 4558307"/>
                <a:gd name="connsiteX143" fmla="*/ 1444325 w 5017802"/>
                <a:gd name="connsiteY143" fmla="*/ 4364309 h 4558307"/>
                <a:gd name="connsiteX144" fmla="*/ 1791081 w 5017802"/>
                <a:gd name="connsiteY144" fmla="*/ 4263389 h 4558307"/>
                <a:gd name="connsiteX145" fmla="*/ 2188636 w 5017802"/>
                <a:gd name="connsiteY145" fmla="*/ 4250462 h 4558307"/>
                <a:gd name="connsiteX146" fmla="*/ 2296586 w 5017802"/>
                <a:gd name="connsiteY146" fmla="*/ 4245474 h 4558307"/>
                <a:gd name="connsiteX147" fmla="*/ 2394785 w 5017802"/>
                <a:gd name="connsiteY147" fmla="*/ 4215990 h 4558307"/>
                <a:gd name="connsiteX148" fmla="*/ 2406350 w 5017802"/>
                <a:gd name="connsiteY148" fmla="*/ 4125277 h 4558307"/>
                <a:gd name="connsiteX149" fmla="*/ 2494570 w 5017802"/>
                <a:gd name="connsiteY149" fmla="*/ 3900532 h 4558307"/>
                <a:gd name="connsiteX150" fmla="*/ 2593449 w 5017802"/>
                <a:gd name="connsiteY150" fmla="*/ 3917768 h 4558307"/>
                <a:gd name="connsiteX151" fmla="*/ 2719088 w 5017802"/>
                <a:gd name="connsiteY151" fmla="*/ 3918221 h 4558307"/>
                <a:gd name="connsiteX152" fmla="*/ 2914124 w 5017802"/>
                <a:gd name="connsiteY152" fmla="*/ 3764007 h 4558307"/>
                <a:gd name="connsiteX153" fmla="*/ 3195112 w 5017802"/>
                <a:gd name="connsiteY153" fmla="*/ 3993968 h 4558307"/>
                <a:gd name="connsiteX154" fmla="*/ 3265414 w 5017802"/>
                <a:gd name="connsiteY154" fmla="*/ 4067674 h 4558307"/>
                <a:gd name="connsiteX155" fmla="*/ 3439813 w 5017802"/>
                <a:gd name="connsiteY155" fmla="*/ 4130265 h 4558307"/>
                <a:gd name="connsiteX156" fmla="*/ 3526217 w 5017802"/>
                <a:gd name="connsiteY156" fmla="*/ 4316455 h 4558307"/>
                <a:gd name="connsiteX157" fmla="*/ 3586542 w 5017802"/>
                <a:gd name="connsiteY157" fmla="*/ 4375193 h 4558307"/>
                <a:gd name="connsiteX158" fmla="*/ 3597654 w 5017802"/>
                <a:gd name="connsiteY158" fmla="*/ 4345030 h 4558307"/>
                <a:gd name="connsiteX159" fmla="*/ 3643692 w 5017802"/>
                <a:gd name="connsiteY159" fmla="*/ 4318042 h 4558307"/>
                <a:gd name="connsiteX160" fmla="*/ 3694492 w 5017802"/>
                <a:gd name="connsiteY160" fmla="*/ 4391068 h 4558307"/>
                <a:gd name="connsiteX161" fmla="*/ 3743705 w 5017802"/>
                <a:gd name="connsiteY161" fmla="*/ 4394243 h 4558307"/>
                <a:gd name="connsiteX162" fmla="*/ 3699254 w 5017802"/>
                <a:gd name="connsiteY162" fmla="*/ 4300581 h 4558307"/>
                <a:gd name="connsiteX163" fmla="*/ 3656392 w 5017802"/>
                <a:gd name="connsiteY163" fmla="*/ 4232318 h 4558307"/>
                <a:gd name="connsiteX164" fmla="*/ 3699255 w 5017802"/>
                <a:gd name="connsiteY164" fmla="*/ 4216442 h 4558307"/>
                <a:gd name="connsiteX165" fmla="*/ 3680204 w 5017802"/>
                <a:gd name="connsiteY165" fmla="*/ 4175168 h 4558307"/>
                <a:gd name="connsiteX166" fmla="*/ 3732592 w 5017802"/>
                <a:gd name="connsiteY166" fmla="*/ 4184693 h 4558307"/>
                <a:gd name="connsiteX167" fmla="*/ 3711955 w 5017802"/>
                <a:gd name="connsiteY167" fmla="*/ 4151355 h 4558307"/>
                <a:gd name="connsiteX168" fmla="*/ 3733274 w 5017802"/>
                <a:gd name="connsiteY168" fmla="*/ 4134801 h 4558307"/>
                <a:gd name="connsiteX169" fmla="*/ 3854377 w 5017802"/>
                <a:gd name="connsiteY169" fmla="*/ 4220074 h 4558307"/>
                <a:gd name="connsiteX170" fmla="*/ 3889754 w 5017802"/>
                <a:gd name="connsiteY170" fmla="*/ 4206917 h 4558307"/>
                <a:gd name="connsiteX171" fmla="*/ 3942141 w 5017802"/>
                <a:gd name="connsiteY171" fmla="*/ 4272006 h 4558307"/>
                <a:gd name="connsiteX172" fmla="*/ 3962779 w 5017802"/>
                <a:gd name="connsiteY172" fmla="*/ 4330743 h 4558307"/>
                <a:gd name="connsiteX173" fmla="*/ 4070729 w 5017802"/>
                <a:gd name="connsiteY173" fmla="*/ 4349792 h 4558307"/>
                <a:gd name="connsiteX174" fmla="*/ 4010405 w 5017802"/>
                <a:gd name="connsiteY174" fmla="*/ 4283117 h 4558307"/>
                <a:gd name="connsiteX175" fmla="*/ 4007229 w 5017802"/>
                <a:gd name="connsiteY175" fmla="*/ 4214855 h 4558307"/>
                <a:gd name="connsiteX176" fmla="*/ 4061204 w 5017802"/>
                <a:gd name="connsiteY176" fmla="*/ 4270418 h 4558307"/>
                <a:gd name="connsiteX177" fmla="*/ 4110417 w 5017802"/>
                <a:gd name="connsiteY177" fmla="*/ 4275180 h 4558307"/>
                <a:gd name="connsiteX178" fmla="*/ 4104067 w 5017802"/>
                <a:gd name="connsiteY178" fmla="*/ 4225968 h 4558307"/>
                <a:gd name="connsiteX179" fmla="*/ 4164392 w 5017802"/>
                <a:gd name="connsiteY179" fmla="*/ 4230730 h 4558307"/>
                <a:gd name="connsiteX180" fmla="*/ 4226304 w 5017802"/>
                <a:gd name="connsiteY180" fmla="*/ 4273592 h 4558307"/>
                <a:gd name="connsiteX181" fmla="*/ 4258054 w 5017802"/>
                <a:gd name="connsiteY181" fmla="*/ 4260893 h 4558307"/>
                <a:gd name="connsiteX182" fmla="*/ 4251705 w 5017802"/>
                <a:gd name="connsiteY182" fmla="*/ 4225968 h 4558307"/>
                <a:gd name="connsiteX183" fmla="*/ 4292980 w 5017802"/>
                <a:gd name="connsiteY183" fmla="*/ 4202156 h 4558307"/>
                <a:gd name="connsiteX184" fmla="*/ 4377117 w 5017802"/>
                <a:gd name="connsiteY184" fmla="*/ 4259306 h 4558307"/>
                <a:gd name="connsiteX185" fmla="*/ 4394580 w 5017802"/>
                <a:gd name="connsiteY185" fmla="*/ 4157708 h 4558307"/>
                <a:gd name="connsiteX186" fmla="*/ 4369180 w 5017802"/>
                <a:gd name="connsiteY186" fmla="*/ 4135482 h 4558307"/>
                <a:gd name="connsiteX187" fmla="*/ 4296154 w 5017802"/>
                <a:gd name="connsiteY187" fmla="*/ 4092619 h 4558307"/>
                <a:gd name="connsiteX188" fmla="*/ 4318379 w 5017802"/>
                <a:gd name="connsiteY188" fmla="*/ 4067220 h 4558307"/>
                <a:gd name="connsiteX189" fmla="*/ 4339017 w 5017802"/>
                <a:gd name="connsiteY189" fmla="*/ 4044994 h 4558307"/>
                <a:gd name="connsiteX190" fmla="*/ 4392992 w 5017802"/>
                <a:gd name="connsiteY190" fmla="*/ 4076745 h 4558307"/>
                <a:gd name="connsiteX191" fmla="*/ 4399342 w 5017802"/>
                <a:gd name="connsiteY191" fmla="*/ 4032295 h 4558307"/>
                <a:gd name="connsiteX192" fmla="*/ 4343779 w 5017802"/>
                <a:gd name="connsiteY192" fmla="*/ 4008482 h 4558307"/>
                <a:gd name="connsiteX193" fmla="*/ 4342192 w 5017802"/>
                <a:gd name="connsiteY193" fmla="*/ 3998958 h 4558307"/>
                <a:gd name="connsiteX194" fmla="*/ 4329491 w 5017802"/>
                <a:gd name="connsiteY194" fmla="*/ 3960859 h 4558307"/>
                <a:gd name="connsiteX195" fmla="*/ 4335841 w 5017802"/>
                <a:gd name="connsiteY195" fmla="*/ 3913233 h 4558307"/>
                <a:gd name="connsiteX196" fmla="*/ 4346954 w 5017802"/>
                <a:gd name="connsiteY196" fmla="*/ 3857670 h 4558307"/>
                <a:gd name="connsiteX197" fmla="*/ 4308854 w 5017802"/>
                <a:gd name="connsiteY197" fmla="*/ 3827508 h 4558307"/>
                <a:gd name="connsiteX198" fmla="*/ 4342191 w 5017802"/>
                <a:gd name="connsiteY198" fmla="*/ 3817983 h 4558307"/>
                <a:gd name="connsiteX199" fmla="*/ 4319966 w 5017802"/>
                <a:gd name="connsiteY199" fmla="*/ 3781470 h 4558307"/>
                <a:gd name="connsiteX200" fmla="*/ 4358067 w 5017802"/>
                <a:gd name="connsiteY200" fmla="*/ 3776709 h 4558307"/>
                <a:gd name="connsiteX201" fmla="*/ 4364416 w 5017802"/>
                <a:gd name="connsiteY201" fmla="*/ 3743370 h 4558307"/>
                <a:gd name="connsiteX202" fmla="*/ 4426330 w 5017802"/>
                <a:gd name="connsiteY202" fmla="*/ 3752897 h 4558307"/>
                <a:gd name="connsiteX203" fmla="*/ 4459443 w 5017802"/>
                <a:gd name="connsiteY203" fmla="*/ 3768089 h 4558307"/>
                <a:gd name="connsiteX204" fmla="*/ 4425650 w 5017802"/>
                <a:gd name="connsiteY204" fmla="*/ 3809137 h 4558307"/>
                <a:gd name="connsiteX205" fmla="*/ 4464658 w 5017802"/>
                <a:gd name="connsiteY205" fmla="*/ 3916633 h 4558307"/>
                <a:gd name="connsiteX206" fmla="*/ 4517045 w 5017802"/>
                <a:gd name="connsiteY206" fmla="*/ 3947931 h 4558307"/>
                <a:gd name="connsiteX207" fmla="*/ 4568979 w 5017802"/>
                <a:gd name="connsiteY207" fmla="*/ 3905749 h 4558307"/>
                <a:gd name="connsiteX208" fmla="*/ 4654704 w 5017802"/>
                <a:gd name="connsiteY208" fmla="*/ 3857216 h 4558307"/>
                <a:gd name="connsiteX209" fmla="*/ 4637468 w 5017802"/>
                <a:gd name="connsiteY209" fmla="*/ 3768315 h 4558307"/>
                <a:gd name="connsiteX210" fmla="*/ 4714802 w 5017802"/>
                <a:gd name="connsiteY210" fmla="*/ 3635646 h 4558307"/>
                <a:gd name="connsiteX211" fmla="*/ 5007356 w 5017802"/>
                <a:gd name="connsiteY211" fmla="*/ 3302498 h 4558307"/>
                <a:gd name="connsiteX212" fmla="*/ 4925939 w 5017802"/>
                <a:gd name="connsiteY212" fmla="*/ 3293426 h 4558307"/>
                <a:gd name="connsiteX213" fmla="*/ 4930476 w 5017802"/>
                <a:gd name="connsiteY213" fmla="*/ 3201578 h 4558307"/>
                <a:gd name="connsiteX214" fmla="*/ 4881489 w 5017802"/>
                <a:gd name="connsiteY214" fmla="*/ 3176406 h 4558307"/>
                <a:gd name="connsiteX215" fmla="*/ 4797352 w 5017802"/>
                <a:gd name="connsiteY215" fmla="*/ 3207928 h 4558307"/>
                <a:gd name="connsiteX216" fmla="*/ 4760613 w 5017802"/>
                <a:gd name="connsiteY216" fmla="*/ 3171643 h 4558307"/>
                <a:gd name="connsiteX217" fmla="*/ 4805290 w 5017802"/>
                <a:gd name="connsiteY217" fmla="*/ 3148738 h 4558307"/>
                <a:gd name="connsiteX218" fmla="*/ 4676023 w 5017802"/>
                <a:gd name="connsiteY218" fmla="*/ 2935559 h 4558307"/>
                <a:gd name="connsiteX219" fmla="*/ 4690989 w 5017802"/>
                <a:gd name="connsiteY219" fmla="*/ 2905396 h 4558307"/>
                <a:gd name="connsiteX220" fmla="*/ 4667404 w 5017802"/>
                <a:gd name="connsiteY220" fmla="*/ 2789736 h 4558307"/>
                <a:gd name="connsiteX221" fmla="*/ 4508655 w 5017802"/>
                <a:gd name="connsiteY221" fmla="*/ 2778850 h 4558307"/>
                <a:gd name="connsiteX222" fmla="*/ 4475317 w 5017802"/>
                <a:gd name="connsiteY222" fmla="*/ 2827608 h 4558307"/>
                <a:gd name="connsiteX223" fmla="*/ 4386417 w 5017802"/>
                <a:gd name="connsiteY223" fmla="*/ 2842124 h 4558307"/>
                <a:gd name="connsiteX224" fmla="*/ 4392767 w 5017802"/>
                <a:gd name="connsiteY224" fmla="*/ 2820125 h 4558307"/>
                <a:gd name="connsiteX225" fmla="*/ 4339245 w 5017802"/>
                <a:gd name="connsiteY225" fmla="*/ 2804024 h 4558307"/>
                <a:gd name="connsiteX226" fmla="*/ 4314526 w 5017802"/>
                <a:gd name="connsiteY226" fmla="*/ 2638923 h 4558307"/>
                <a:gd name="connsiteX227" fmla="*/ 4034219 w 5017802"/>
                <a:gd name="connsiteY227" fmla="*/ 2572248 h 4558307"/>
                <a:gd name="connsiteX228" fmla="*/ 3897920 w 5017802"/>
                <a:gd name="connsiteY228" fmla="*/ 2615564 h 4558307"/>
                <a:gd name="connsiteX229" fmla="*/ 3765931 w 5017802"/>
                <a:gd name="connsiteY229" fmla="*/ 2608080 h 4558307"/>
                <a:gd name="connsiteX230" fmla="*/ 3633488 w 5017802"/>
                <a:gd name="connsiteY230" fmla="*/ 2497182 h 4558307"/>
                <a:gd name="connsiteX231" fmla="*/ 3420310 w 5017802"/>
                <a:gd name="connsiteY231" fmla="*/ 2193969 h 4558307"/>
                <a:gd name="connsiteX232" fmla="*/ 3021848 w 5017802"/>
                <a:gd name="connsiteY232" fmla="*/ 2054496 h 4558307"/>
                <a:gd name="connsiteX233" fmla="*/ 2785310 w 5017802"/>
                <a:gd name="connsiteY233" fmla="*/ 1741532 h 4558307"/>
                <a:gd name="connsiteX234" fmla="*/ 2819101 w 5017802"/>
                <a:gd name="connsiteY234" fmla="*/ 1716586 h 4558307"/>
                <a:gd name="connsiteX235" fmla="*/ 2878745 w 5017802"/>
                <a:gd name="connsiteY235" fmla="*/ 1799589 h 4558307"/>
                <a:gd name="connsiteX236" fmla="*/ 2898929 w 5017802"/>
                <a:gd name="connsiteY236" fmla="*/ 1782126 h 4558307"/>
                <a:gd name="connsiteX237" fmla="*/ 2942019 w 5017802"/>
                <a:gd name="connsiteY237" fmla="*/ 1812970 h 4558307"/>
                <a:gd name="connsiteX238" fmla="*/ 3030692 w 5017802"/>
                <a:gd name="connsiteY238" fmla="*/ 1759221 h 4558307"/>
                <a:gd name="connsiteX239" fmla="*/ 3046794 w 5017802"/>
                <a:gd name="connsiteY239" fmla="*/ 1738811 h 4558307"/>
                <a:gd name="connsiteX240" fmla="*/ 3105077 w 5017802"/>
                <a:gd name="connsiteY240" fmla="*/ 1739037 h 4558307"/>
                <a:gd name="connsiteX241" fmla="*/ 3121180 w 5017802"/>
                <a:gd name="connsiteY241" fmla="*/ 1705927 h 4558307"/>
                <a:gd name="connsiteX242" fmla="*/ 3102356 w 5017802"/>
                <a:gd name="connsiteY242" fmla="*/ 1680300 h 4558307"/>
                <a:gd name="connsiteX243" fmla="*/ 3035228 w 5017802"/>
                <a:gd name="connsiteY243" fmla="*/ 1700257 h 4558307"/>
                <a:gd name="connsiteX244" fmla="*/ 3013456 w 5017802"/>
                <a:gd name="connsiteY244" fmla="*/ 1646736 h 4558307"/>
                <a:gd name="connsiteX245" fmla="*/ 3034774 w 5017802"/>
                <a:gd name="connsiteY245" fmla="*/ 1617026 h 4558307"/>
                <a:gd name="connsiteX246" fmla="*/ 2978304 w 5017802"/>
                <a:gd name="connsiteY246" fmla="*/ 1513612 h 4558307"/>
                <a:gd name="connsiteX247" fmla="*/ 2929773 w 5017802"/>
                <a:gd name="connsiteY247" fmla="*/ 1552393 h 4558307"/>
                <a:gd name="connsiteX248" fmla="*/ 2840418 w 5017802"/>
                <a:gd name="connsiteY248" fmla="*/ 1497737 h 4558307"/>
                <a:gd name="connsiteX249" fmla="*/ 2892352 w 5017802"/>
                <a:gd name="connsiteY249" fmla="*/ 1405208 h 4558307"/>
                <a:gd name="connsiteX250" fmla="*/ 2849490 w 5017802"/>
                <a:gd name="connsiteY250" fmla="*/ 1284105 h 4558307"/>
                <a:gd name="connsiteX251" fmla="*/ 2864231 w 5017802"/>
                <a:gd name="connsiteY251" fmla="*/ 1160053 h 4558307"/>
                <a:gd name="connsiteX252" fmla="*/ 2959481 w 5017802"/>
                <a:gd name="connsiteY252" fmla="*/ 1086348 h 4558307"/>
                <a:gd name="connsiteX253" fmla="*/ 3064710 w 5017802"/>
                <a:gd name="connsiteY253" fmla="*/ 1063896 h 4558307"/>
                <a:gd name="connsiteX254" fmla="*/ 3001663 w 5017802"/>
                <a:gd name="connsiteY254" fmla="*/ 974089 h 4558307"/>
                <a:gd name="connsiteX255" fmla="*/ 2984427 w 5017802"/>
                <a:gd name="connsiteY255" fmla="*/ 1018766 h 4558307"/>
                <a:gd name="connsiteX256" fmla="*/ 2941112 w 5017802"/>
                <a:gd name="connsiteY256" fmla="*/ 971595 h 4558307"/>
                <a:gd name="connsiteX257" fmla="*/ 2962430 w 5017802"/>
                <a:gd name="connsiteY257" fmla="*/ 886323 h 4558307"/>
                <a:gd name="connsiteX258" fmla="*/ 3035454 w 5017802"/>
                <a:gd name="connsiteY258" fmla="*/ 789032 h 4558307"/>
                <a:gd name="connsiteX259" fmla="*/ 3018445 w 5017802"/>
                <a:gd name="connsiteY259" fmla="*/ 682443 h 4558307"/>
                <a:gd name="connsiteX260" fmla="*/ 2847223 w 5017802"/>
                <a:gd name="connsiteY260" fmla="*/ 692194 h 4558307"/>
                <a:gd name="connsiteX261" fmla="*/ 2827945 w 5017802"/>
                <a:gd name="connsiteY261" fmla="*/ 734831 h 4558307"/>
                <a:gd name="connsiteX262" fmla="*/ 2795742 w 5017802"/>
                <a:gd name="connsiteY262" fmla="*/ 667248 h 4558307"/>
                <a:gd name="connsiteX263" fmla="*/ 2766032 w 5017802"/>
                <a:gd name="connsiteY263" fmla="*/ 707616 h 4558307"/>
                <a:gd name="connsiteX264" fmla="*/ 2580523 w 5017802"/>
                <a:gd name="connsiteY264" fmla="*/ 741180 h 4558307"/>
                <a:gd name="connsiteX0" fmla="*/ 2580523 w 5017802"/>
                <a:gd name="connsiteY0" fmla="*/ 741180 h 4567194"/>
                <a:gd name="connsiteX1" fmla="*/ 2254404 w 5017802"/>
                <a:gd name="connsiteY1" fmla="*/ 583337 h 4567194"/>
                <a:gd name="connsiteX2" fmla="*/ 2294316 w 5017802"/>
                <a:gd name="connsiteY2" fmla="*/ 433432 h 4567194"/>
                <a:gd name="connsiteX3" fmla="*/ 2240342 w 5017802"/>
                <a:gd name="connsiteY3" fmla="*/ 423907 h 4567194"/>
                <a:gd name="connsiteX4" fmla="*/ 2237167 w 5017802"/>
                <a:gd name="connsiteY4" fmla="*/ 395333 h 4567194"/>
                <a:gd name="connsiteX5" fmla="*/ 2281617 w 5017802"/>
                <a:gd name="connsiteY5" fmla="*/ 403270 h 4567194"/>
                <a:gd name="connsiteX6" fmla="*/ 2224467 w 5017802"/>
                <a:gd name="connsiteY6" fmla="*/ 315957 h 4567194"/>
                <a:gd name="connsiteX7" fmla="*/ 2235579 w 5017802"/>
                <a:gd name="connsiteY7" fmla="*/ 355645 h 4567194"/>
                <a:gd name="connsiteX8" fmla="*/ 2183191 w 5017802"/>
                <a:gd name="connsiteY8" fmla="*/ 320720 h 4567194"/>
                <a:gd name="connsiteX9" fmla="*/ 2203829 w 5017802"/>
                <a:gd name="connsiteY9" fmla="*/ 287383 h 4567194"/>
                <a:gd name="connsiteX10" fmla="*/ 2168904 w 5017802"/>
                <a:gd name="connsiteY10" fmla="*/ 225472 h 4567194"/>
                <a:gd name="connsiteX11" fmla="*/ 2202241 w 5017802"/>
                <a:gd name="connsiteY11" fmla="*/ 227061 h 4567194"/>
                <a:gd name="connsiteX12" fmla="*/ 2159379 w 5017802"/>
                <a:gd name="connsiteY12" fmla="*/ 133398 h 4567194"/>
                <a:gd name="connsiteX13" fmla="*/ 2133980 w 5017802"/>
                <a:gd name="connsiteY13" fmla="*/ 131810 h 4567194"/>
                <a:gd name="connsiteX14" fmla="*/ 2122867 w 5017802"/>
                <a:gd name="connsiteY14" fmla="*/ 84185 h 4567194"/>
                <a:gd name="connsiteX15" fmla="*/ 2154616 w 5017802"/>
                <a:gd name="connsiteY15" fmla="*/ 66723 h 4567194"/>
                <a:gd name="connsiteX16" fmla="*/ 2149854 w 5017802"/>
                <a:gd name="connsiteY16" fmla="*/ 23861 h 4567194"/>
                <a:gd name="connsiteX17" fmla="*/ 2091117 w 5017802"/>
                <a:gd name="connsiteY17" fmla="*/ 28624 h 4567194"/>
                <a:gd name="connsiteX18" fmla="*/ 1897442 w 5017802"/>
                <a:gd name="connsiteY18" fmla="*/ 127049 h 4567194"/>
                <a:gd name="connsiteX19" fmla="*/ 1862517 w 5017802"/>
                <a:gd name="connsiteY19" fmla="*/ 252462 h 4567194"/>
                <a:gd name="connsiteX20" fmla="*/ 1867279 w 5017802"/>
                <a:gd name="connsiteY20" fmla="*/ 288974 h 4567194"/>
                <a:gd name="connsiteX21" fmla="*/ 1838704 w 5017802"/>
                <a:gd name="connsiteY21" fmla="*/ 303261 h 4567194"/>
                <a:gd name="connsiteX22" fmla="*/ 1906966 w 5017802"/>
                <a:gd name="connsiteY22" fmla="*/ 482645 h 4567194"/>
                <a:gd name="connsiteX23" fmla="*/ 1819655 w 5017802"/>
                <a:gd name="connsiteY23" fmla="*/ 400099 h 4567194"/>
                <a:gd name="connsiteX24" fmla="*/ 1768854 w 5017802"/>
                <a:gd name="connsiteY24" fmla="*/ 366762 h 4567194"/>
                <a:gd name="connsiteX25" fmla="*/ 1740279 w 5017802"/>
                <a:gd name="connsiteY25" fmla="*/ 401687 h 4567194"/>
                <a:gd name="connsiteX26" fmla="*/ 1738692 w 5017802"/>
                <a:gd name="connsiteY26" fmla="*/ 515987 h 4567194"/>
                <a:gd name="connsiteX27" fmla="*/ 1752979 w 5017802"/>
                <a:gd name="connsiteY27" fmla="*/ 612820 h 4567194"/>
                <a:gd name="connsiteX28" fmla="*/ 1670429 w 5017802"/>
                <a:gd name="connsiteY28" fmla="*/ 620761 h 4567194"/>
                <a:gd name="connsiteX29" fmla="*/ 1694242 w 5017802"/>
                <a:gd name="connsiteY29" fmla="*/ 590598 h 4567194"/>
                <a:gd name="connsiteX30" fmla="*/ 1630742 w 5017802"/>
                <a:gd name="connsiteY30" fmla="*/ 547736 h 4567194"/>
                <a:gd name="connsiteX31" fmla="*/ 1589467 w 5017802"/>
                <a:gd name="connsiteY31" fmla="*/ 501699 h 4567194"/>
                <a:gd name="connsiteX32" fmla="*/ 1540254 w 5017802"/>
                <a:gd name="connsiteY32" fmla="*/ 512811 h 4567194"/>
                <a:gd name="connsiteX33" fmla="*/ 1568829 w 5017802"/>
                <a:gd name="connsiteY33" fmla="*/ 446136 h 4567194"/>
                <a:gd name="connsiteX34" fmla="*/ 1538666 w 5017802"/>
                <a:gd name="connsiteY34" fmla="*/ 481062 h 4567194"/>
                <a:gd name="connsiteX35" fmla="*/ 1505329 w 5017802"/>
                <a:gd name="connsiteY35" fmla="*/ 423911 h 4567194"/>
                <a:gd name="connsiteX36" fmla="*/ 1486279 w 5017802"/>
                <a:gd name="connsiteY36" fmla="*/ 417561 h 4567194"/>
                <a:gd name="connsiteX37" fmla="*/ 1484692 w 5017802"/>
                <a:gd name="connsiteY37" fmla="*/ 376287 h 4567194"/>
                <a:gd name="connsiteX38" fmla="*/ 1449767 w 5017802"/>
                <a:gd name="connsiteY38" fmla="*/ 273100 h 4567194"/>
                <a:gd name="connsiteX39" fmla="*/ 1410079 w 5017802"/>
                <a:gd name="connsiteY39" fmla="*/ 219123 h 4567194"/>
                <a:gd name="connsiteX40" fmla="*/ 1486280 w 5017802"/>
                <a:gd name="connsiteY40" fmla="*/ 282624 h 4567194"/>
                <a:gd name="connsiteX41" fmla="*/ 1545018 w 5017802"/>
                <a:gd name="connsiteY41" fmla="*/ 320723 h 4567194"/>
                <a:gd name="connsiteX42" fmla="*/ 1568829 w 5017802"/>
                <a:gd name="connsiteY42" fmla="*/ 281036 h 4567194"/>
                <a:gd name="connsiteX43" fmla="*/ 1587879 w 5017802"/>
                <a:gd name="connsiteY43" fmla="*/ 215949 h 4567194"/>
                <a:gd name="connsiteX44" fmla="*/ 1549779 w 5017802"/>
                <a:gd name="connsiteY44" fmla="*/ 185786 h 4567194"/>
                <a:gd name="connsiteX45" fmla="*/ 1576767 w 5017802"/>
                <a:gd name="connsiteY45" fmla="*/ 144511 h 4567194"/>
                <a:gd name="connsiteX46" fmla="*/ 1529142 w 5017802"/>
                <a:gd name="connsiteY46" fmla="*/ 50848 h 4567194"/>
                <a:gd name="connsiteX47" fmla="*/ 1511679 w 5017802"/>
                <a:gd name="connsiteY47" fmla="*/ 6399 h 4567194"/>
                <a:gd name="connsiteX48" fmla="*/ 1375154 w 5017802"/>
                <a:gd name="connsiteY48" fmla="*/ 120699 h 4567194"/>
                <a:gd name="connsiteX49" fmla="*/ 1313241 w 5017802"/>
                <a:gd name="connsiteY49" fmla="*/ 115936 h 4567194"/>
                <a:gd name="connsiteX50" fmla="*/ 1300542 w 5017802"/>
                <a:gd name="connsiteY50" fmla="*/ 57199 h 4567194"/>
                <a:gd name="connsiteX51" fmla="*/ 1214817 w 5017802"/>
                <a:gd name="connsiteY51" fmla="*/ 104824 h 4567194"/>
                <a:gd name="connsiteX52" fmla="*/ 1151317 w 5017802"/>
                <a:gd name="connsiteY52" fmla="*/ 139748 h 4567194"/>
                <a:gd name="connsiteX53" fmla="*/ 1056066 w 5017802"/>
                <a:gd name="connsiteY53" fmla="*/ 147686 h 4567194"/>
                <a:gd name="connsiteX54" fmla="*/ 1033842 w 5017802"/>
                <a:gd name="connsiteY54" fmla="*/ 177849 h 4567194"/>
                <a:gd name="connsiteX55" fmla="*/ 997329 w 5017802"/>
                <a:gd name="connsiteY55" fmla="*/ 201661 h 4567194"/>
                <a:gd name="connsiteX56" fmla="*/ 1032255 w 5017802"/>
                <a:gd name="connsiteY56" fmla="*/ 288974 h 4567194"/>
                <a:gd name="connsiteX57" fmla="*/ 899586 w 5017802"/>
                <a:gd name="connsiteY57" fmla="*/ 542516 h 4567194"/>
                <a:gd name="connsiteX58" fmla="*/ 845611 w 5017802"/>
                <a:gd name="connsiteY58" fmla="*/ 580843 h 4567194"/>
                <a:gd name="connsiteX59" fmla="*/ 917502 w 5017802"/>
                <a:gd name="connsiteY59" fmla="*/ 633231 h 4567194"/>
                <a:gd name="connsiteX60" fmla="*/ 880536 w 5017802"/>
                <a:gd name="connsiteY60" fmla="*/ 673825 h 4567194"/>
                <a:gd name="connsiteX61" fmla="*/ 897999 w 5017802"/>
                <a:gd name="connsiteY61" fmla="*/ 720316 h 4567194"/>
                <a:gd name="connsiteX62" fmla="*/ 829282 w 5017802"/>
                <a:gd name="connsiteY62" fmla="*/ 701719 h 4567194"/>
                <a:gd name="connsiteX63" fmla="*/ 774174 w 5017802"/>
                <a:gd name="connsiteY63" fmla="*/ 726665 h 4567194"/>
                <a:gd name="connsiteX64" fmla="*/ 707272 w 5017802"/>
                <a:gd name="connsiteY64" fmla="*/ 695143 h 4567194"/>
                <a:gd name="connsiteX65" fmla="*/ 708860 w 5017802"/>
                <a:gd name="connsiteY65" fmla="*/ 652734 h 4567194"/>
                <a:gd name="connsiteX66" fmla="*/ 597281 w 5017802"/>
                <a:gd name="connsiteY66" fmla="*/ 675412 h 4567194"/>
                <a:gd name="connsiteX67" fmla="*/ 587530 w 5017802"/>
                <a:gd name="connsiteY67" fmla="*/ 760457 h 4567194"/>
                <a:gd name="connsiteX68" fmla="*/ 508382 w 5017802"/>
                <a:gd name="connsiteY68" fmla="*/ 865236 h 4567194"/>
                <a:gd name="connsiteX69" fmla="*/ 422657 w 5017802"/>
                <a:gd name="connsiteY69" fmla="*/ 828724 h 4567194"/>
                <a:gd name="connsiteX70" fmla="*/ 397257 w 5017802"/>
                <a:gd name="connsiteY70" fmla="*/ 869999 h 4567194"/>
                <a:gd name="connsiteX71" fmla="*/ 332170 w 5017802"/>
                <a:gd name="connsiteY71" fmla="*/ 812848 h 4567194"/>
                <a:gd name="connsiteX72" fmla="*/ 306771 w 5017802"/>
                <a:gd name="connsiteY72" fmla="*/ 881111 h 4567194"/>
                <a:gd name="connsiteX73" fmla="*/ 248033 w 5017802"/>
                <a:gd name="connsiteY73" fmla="*/ 873173 h 4567194"/>
                <a:gd name="connsiteX74" fmla="*/ 208345 w 5017802"/>
                <a:gd name="connsiteY74" fmla="*/ 787449 h 4567194"/>
                <a:gd name="connsiteX75" fmla="*/ 27371 w 5017802"/>
                <a:gd name="connsiteY75" fmla="*/ 917623 h 4567194"/>
                <a:gd name="connsiteX76" fmla="*/ 28959 w 5017802"/>
                <a:gd name="connsiteY76" fmla="*/ 970011 h 4567194"/>
                <a:gd name="connsiteX77" fmla="*/ 13084 w 5017802"/>
                <a:gd name="connsiteY77" fmla="*/ 996999 h 4567194"/>
                <a:gd name="connsiteX78" fmla="*/ 40071 w 5017802"/>
                <a:gd name="connsiteY78" fmla="*/ 1022399 h 4567194"/>
                <a:gd name="connsiteX79" fmla="*/ 9909 w 5017802"/>
                <a:gd name="connsiteY79" fmla="*/ 1043037 h 4567194"/>
                <a:gd name="connsiteX80" fmla="*/ 170247 w 5017802"/>
                <a:gd name="connsiteY80" fmla="*/ 1135111 h 4567194"/>
                <a:gd name="connsiteX81" fmla="*/ 160723 w 5017802"/>
                <a:gd name="connsiteY81" fmla="*/ 1263698 h 4567194"/>
                <a:gd name="connsiteX82" fmla="*/ 217873 w 5017802"/>
                <a:gd name="connsiteY82" fmla="*/ 1289099 h 4567194"/>
                <a:gd name="connsiteX83" fmla="*/ 205174 w 5017802"/>
                <a:gd name="connsiteY83" fmla="*/ 1354186 h 4567194"/>
                <a:gd name="connsiteX84" fmla="*/ 270261 w 5017802"/>
                <a:gd name="connsiteY84" fmla="*/ 1362124 h 4567194"/>
                <a:gd name="connsiteX85" fmla="*/ 321736 w 5017802"/>
                <a:gd name="connsiteY85" fmla="*/ 1394776 h 4567194"/>
                <a:gd name="connsiteX86" fmla="*/ 230573 w 5017802"/>
                <a:gd name="connsiteY86" fmla="*/ 1622474 h 4567194"/>
                <a:gd name="connsiteX87" fmla="*/ 179773 w 5017802"/>
                <a:gd name="connsiteY87" fmla="*/ 1687561 h 4567194"/>
                <a:gd name="connsiteX88" fmla="*/ 175010 w 5017802"/>
                <a:gd name="connsiteY88" fmla="*/ 1743123 h 4567194"/>
                <a:gd name="connsiteX89" fmla="*/ 141673 w 5017802"/>
                <a:gd name="connsiteY89" fmla="*/ 1738361 h 4567194"/>
                <a:gd name="connsiteX90" fmla="*/ 143261 w 5017802"/>
                <a:gd name="connsiteY90" fmla="*/ 1798686 h 4567194"/>
                <a:gd name="connsiteX91" fmla="*/ 65473 w 5017802"/>
                <a:gd name="connsiteY91" fmla="*/ 1636761 h 4567194"/>
                <a:gd name="connsiteX92" fmla="*/ 16260 w 5017802"/>
                <a:gd name="connsiteY92" fmla="*/ 1633586 h 4567194"/>
                <a:gd name="connsiteX93" fmla="*/ 41661 w 5017802"/>
                <a:gd name="connsiteY93" fmla="*/ 1670099 h 4567194"/>
                <a:gd name="connsiteX94" fmla="*/ 385 w 5017802"/>
                <a:gd name="connsiteY94" fmla="*/ 1690737 h 4567194"/>
                <a:gd name="connsiteX95" fmla="*/ 59122 w 5017802"/>
                <a:gd name="connsiteY95" fmla="*/ 1873298 h 4567194"/>
                <a:gd name="connsiteX96" fmla="*/ 343507 w 5017802"/>
                <a:gd name="connsiteY96" fmla="*/ 1923414 h 4567194"/>
                <a:gd name="connsiteX97" fmla="*/ 200410 w 5017802"/>
                <a:gd name="connsiteY97" fmla="*/ 2119361 h 4567194"/>
                <a:gd name="connsiteX98" fmla="*/ 213560 w 5017802"/>
                <a:gd name="connsiteY98" fmla="*/ 2239100 h 4567194"/>
                <a:gd name="connsiteX99" fmla="*/ 148023 w 5017802"/>
                <a:gd name="connsiteY99" fmla="*/ 2270174 h 4567194"/>
                <a:gd name="connsiteX100" fmla="*/ 105160 w 5017802"/>
                <a:gd name="connsiteY100" fmla="*/ 2414637 h 4567194"/>
                <a:gd name="connsiteX101" fmla="*/ 201087 w 5017802"/>
                <a:gd name="connsiteY101" fmla="*/ 2428239 h 4567194"/>
                <a:gd name="connsiteX102" fmla="*/ 419708 w 5017802"/>
                <a:gd name="connsiteY102" fmla="*/ 2593339 h 4567194"/>
                <a:gd name="connsiteX103" fmla="*/ 436944 w 5017802"/>
                <a:gd name="connsiteY103" fmla="*/ 2823753 h 4567194"/>
                <a:gd name="connsiteX104" fmla="*/ 490464 w 5017802"/>
                <a:gd name="connsiteY104" fmla="*/ 2877956 h 4567194"/>
                <a:gd name="connsiteX105" fmla="*/ 542173 w 5017802"/>
                <a:gd name="connsiteY105" fmla="*/ 2882264 h 4567194"/>
                <a:gd name="connsiteX106" fmla="*/ 544894 w 5017802"/>
                <a:gd name="connsiteY106" fmla="*/ 2813095 h 4567194"/>
                <a:gd name="connsiteX107" fmla="*/ 678248 w 5017802"/>
                <a:gd name="connsiteY107" fmla="*/ 2882949 h 4567194"/>
                <a:gd name="connsiteX108" fmla="*/ 669852 w 5017802"/>
                <a:gd name="connsiteY108" fmla="*/ 2955970 h 4567194"/>
                <a:gd name="connsiteX109" fmla="*/ 758073 w 5017802"/>
                <a:gd name="connsiteY109" fmla="*/ 3058024 h 4567194"/>
                <a:gd name="connsiteX110" fmla="*/ 741970 w 5017802"/>
                <a:gd name="connsiteY110" fmla="*/ 3145336 h 4567194"/>
                <a:gd name="connsiteX111" fmla="*/ 774855 w 5017802"/>
                <a:gd name="connsiteY111" fmla="*/ 3257368 h 4567194"/>
                <a:gd name="connsiteX112" fmla="*/ 831551 w 5017802"/>
                <a:gd name="connsiteY112" fmla="*/ 3291839 h 4567194"/>
                <a:gd name="connsiteX113" fmla="*/ 794812 w 5017802"/>
                <a:gd name="connsiteY113" fmla="*/ 3345361 h 4567194"/>
                <a:gd name="connsiteX114" fmla="*/ 1094623 w 5017802"/>
                <a:gd name="connsiteY114" fmla="*/ 3453311 h 4567194"/>
                <a:gd name="connsiteX115" fmla="*/ 1144742 w 5017802"/>
                <a:gd name="connsiteY115" fmla="*/ 3605257 h 4567194"/>
                <a:gd name="connsiteX116" fmla="*/ 1187604 w 5017802"/>
                <a:gd name="connsiteY116" fmla="*/ 3626121 h 4567194"/>
                <a:gd name="connsiteX117" fmla="*/ 1210283 w 5017802"/>
                <a:gd name="connsiteY117" fmla="*/ 3658099 h 4567194"/>
                <a:gd name="connsiteX118" fmla="*/ 1297142 w 5017802"/>
                <a:gd name="connsiteY118" fmla="*/ 3683952 h 4567194"/>
                <a:gd name="connsiteX119" fmla="*/ 1357693 w 5017802"/>
                <a:gd name="connsiteY119" fmla="*/ 3632471 h 4567194"/>
                <a:gd name="connsiteX120" fmla="*/ 1341138 w 5017802"/>
                <a:gd name="connsiteY120" fmla="*/ 3663768 h 4567194"/>
                <a:gd name="connsiteX121" fmla="*/ 1361095 w 5017802"/>
                <a:gd name="connsiteY121" fmla="*/ 3689621 h 4567194"/>
                <a:gd name="connsiteX122" fmla="*/ 1387402 w 5017802"/>
                <a:gd name="connsiteY122" fmla="*/ 3742236 h 4567194"/>
                <a:gd name="connsiteX123" fmla="*/ 1358374 w 5017802"/>
                <a:gd name="connsiteY123" fmla="*/ 3755843 h 4567194"/>
                <a:gd name="connsiteX124" fmla="*/ 1358827 w 5017802"/>
                <a:gd name="connsiteY124" fmla="*/ 3799386 h 4567194"/>
                <a:gd name="connsiteX125" fmla="*/ 1322769 w 5017802"/>
                <a:gd name="connsiteY125" fmla="*/ 3900986 h 4567194"/>
                <a:gd name="connsiteX126" fmla="*/ 1264485 w 5017802"/>
                <a:gd name="connsiteY126" fmla="*/ 3906882 h 4567194"/>
                <a:gd name="connsiteX127" fmla="*/ 1236590 w 5017802"/>
                <a:gd name="connsiteY127" fmla="*/ 3937725 h 4567194"/>
                <a:gd name="connsiteX128" fmla="*/ 1160843 w 5017802"/>
                <a:gd name="connsiteY128" fmla="*/ 3954733 h 4567194"/>
                <a:gd name="connsiteX129" fmla="*/ 1214592 w 5017802"/>
                <a:gd name="connsiteY129" fmla="*/ 4003039 h 4567194"/>
                <a:gd name="connsiteX130" fmla="*/ 1226157 w 5017802"/>
                <a:gd name="connsiteY130" fmla="*/ 4039099 h 4567194"/>
                <a:gd name="connsiteX131" fmla="*/ 1154267 w 5017802"/>
                <a:gd name="connsiteY131" fmla="*/ 4107588 h 4567194"/>
                <a:gd name="connsiteX132" fmla="*/ 1111177 w 5017802"/>
                <a:gd name="connsiteY132" fmla="*/ 4113031 h 4567194"/>
                <a:gd name="connsiteX133" fmla="*/ 1112311 w 5017802"/>
                <a:gd name="connsiteY133" fmla="*/ 4170407 h 4567194"/>
                <a:gd name="connsiteX134" fmla="*/ 1142247 w 5017802"/>
                <a:gd name="connsiteY134" fmla="*/ 4191725 h 4567194"/>
                <a:gd name="connsiteX135" fmla="*/ 1122748 w 5017802"/>
                <a:gd name="connsiteY135" fmla="*/ 4230736 h 4567194"/>
                <a:gd name="connsiteX136" fmla="*/ 1067186 w 5017802"/>
                <a:gd name="connsiteY136" fmla="*/ 4224386 h 4567194"/>
                <a:gd name="connsiteX137" fmla="*/ 1114810 w 5017802"/>
                <a:gd name="connsiteY137" fmla="*/ 4270425 h 4567194"/>
                <a:gd name="connsiteX138" fmla="*/ 1162435 w 5017802"/>
                <a:gd name="connsiteY138" fmla="*/ 4376786 h 4567194"/>
                <a:gd name="connsiteX139" fmla="*/ 1271972 w 5017802"/>
                <a:gd name="connsiteY139" fmla="*/ 4435524 h 4567194"/>
                <a:gd name="connsiteX140" fmla="*/ 1291022 w 5017802"/>
                <a:gd name="connsiteY140" fmla="*/ 4472036 h 4567194"/>
                <a:gd name="connsiteX141" fmla="*/ 1367222 w 5017802"/>
                <a:gd name="connsiteY141" fmla="*/ 4557761 h 4567194"/>
                <a:gd name="connsiteX142" fmla="*/ 1362460 w 5017802"/>
                <a:gd name="connsiteY142" fmla="*/ 4549823 h 4567194"/>
                <a:gd name="connsiteX143" fmla="*/ 1351348 w 5017802"/>
                <a:gd name="connsiteY143" fmla="*/ 4422824 h 4567194"/>
                <a:gd name="connsiteX144" fmla="*/ 1444325 w 5017802"/>
                <a:gd name="connsiteY144" fmla="*/ 4364309 h 4567194"/>
                <a:gd name="connsiteX145" fmla="*/ 1791081 w 5017802"/>
                <a:gd name="connsiteY145" fmla="*/ 4263389 h 4567194"/>
                <a:gd name="connsiteX146" fmla="*/ 2188636 w 5017802"/>
                <a:gd name="connsiteY146" fmla="*/ 4250462 h 4567194"/>
                <a:gd name="connsiteX147" fmla="*/ 2296586 w 5017802"/>
                <a:gd name="connsiteY147" fmla="*/ 4245474 h 4567194"/>
                <a:gd name="connsiteX148" fmla="*/ 2394785 w 5017802"/>
                <a:gd name="connsiteY148" fmla="*/ 4215990 h 4567194"/>
                <a:gd name="connsiteX149" fmla="*/ 2406350 w 5017802"/>
                <a:gd name="connsiteY149" fmla="*/ 4125277 h 4567194"/>
                <a:gd name="connsiteX150" fmla="*/ 2494570 w 5017802"/>
                <a:gd name="connsiteY150" fmla="*/ 3900532 h 4567194"/>
                <a:gd name="connsiteX151" fmla="*/ 2593449 w 5017802"/>
                <a:gd name="connsiteY151" fmla="*/ 3917768 h 4567194"/>
                <a:gd name="connsiteX152" fmla="*/ 2719088 w 5017802"/>
                <a:gd name="connsiteY152" fmla="*/ 3918221 h 4567194"/>
                <a:gd name="connsiteX153" fmla="*/ 2914124 w 5017802"/>
                <a:gd name="connsiteY153" fmla="*/ 3764007 h 4567194"/>
                <a:gd name="connsiteX154" fmla="*/ 3195112 w 5017802"/>
                <a:gd name="connsiteY154" fmla="*/ 3993968 h 4567194"/>
                <a:gd name="connsiteX155" fmla="*/ 3265414 w 5017802"/>
                <a:gd name="connsiteY155" fmla="*/ 4067674 h 4567194"/>
                <a:gd name="connsiteX156" fmla="*/ 3439813 w 5017802"/>
                <a:gd name="connsiteY156" fmla="*/ 4130265 h 4567194"/>
                <a:gd name="connsiteX157" fmla="*/ 3526217 w 5017802"/>
                <a:gd name="connsiteY157" fmla="*/ 4316455 h 4567194"/>
                <a:gd name="connsiteX158" fmla="*/ 3586542 w 5017802"/>
                <a:gd name="connsiteY158" fmla="*/ 4375193 h 4567194"/>
                <a:gd name="connsiteX159" fmla="*/ 3597654 w 5017802"/>
                <a:gd name="connsiteY159" fmla="*/ 4345030 h 4567194"/>
                <a:gd name="connsiteX160" fmla="*/ 3643692 w 5017802"/>
                <a:gd name="connsiteY160" fmla="*/ 4318042 h 4567194"/>
                <a:gd name="connsiteX161" fmla="*/ 3694492 w 5017802"/>
                <a:gd name="connsiteY161" fmla="*/ 4391068 h 4567194"/>
                <a:gd name="connsiteX162" fmla="*/ 3743705 w 5017802"/>
                <a:gd name="connsiteY162" fmla="*/ 4394243 h 4567194"/>
                <a:gd name="connsiteX163" fmla="*/ 3699254 w 5017802"/>
                <a:gd name="connsiteY163" fmla="*/ 4300581 h 4567194"/>
                <a:gd name="connsiteX164" fmla="*/ 3656392 w 5017802"/>
                <a:gd name="connsiteY164" fmla="*/ 4232318 h 4567194"/>
                <a:gd name="connsiteX165" fmla="*/ 3699255 w 5017802"/>
                <a:gd name="connsiteY165" fmla="*/ 4216442 h 4567194"/>
                <a:gd name="connsiteX166" fmla="*/ 3680204 w 5017802"/>
                <a:gd name="connsiteY166" fmla="*/ 4175168 h 4567194"/>
                <a:gd name="connsiteX167" fmla="*/ 3732592 w 5017802"/>
                <a:gd name="connsiteY167" fmla="*/ 4184693 h 4567194"/>
                <a:gd name="connsiteX168" fmla="*/ 3711955 w 5017802"/>
                <a:gd name="connsiteY168" fmla="*/ 4151355 h 4567194"/>
                <a:gd name="connsiteX169" fmla="*/ 3733274 w 5017802"/>
                <a:gd name="connsiteY169" fmla="*/ 4134801 h 4567194"/>
                <a:gd name="connsiteX170" fmla="*/ 3854377 w 5017802"/>
                <a:gd name="connsiteY170" fmla="*/ 4220074 h 4567194"/>
                <a:gd name="connsiteX171" fmla="*/ 3889754 w 5017802"/>
                <a:gd name="connsiteY171" fmla="*/ 4206917 h 4567194"/>
                <a:gd name="connsiteX172" fmla="*/ 3942141 w 5017802"/>
                <a:gd name="connsiteY172" fmla="*/ 4272006 h 4567194"/>
                <a:gd name="connsiteX173" fmla="*/ 3962779 w 5017802"/>
                <a:gd name="connsiteY173" fmla="*/ 4330743 h 4567194"/>
                <a:gd name="connsiteX174" fmla="*/ 4070729 w 5017802"/>
                <a:gd name="connsiteY174" fmla="*/ 4349792 h 4567194"/>
                <a:gd name="connsiteX175" fmla="*/ 4010405 w 5017802"/>
                <a:gd name="connsiteY175" fmla="*/ 4283117 h 4567194"/>
                <a:gd name="connsiteX176" fmla="*/ 4007229 w 5017802"/>
                <a:gd name="connsiteY176" fmla="*/ 4214855 h 4567194"/>
                <a:gd name="connsiteX177" fmla="*/ 4061204 w 5017802"/>
                <a:gd name="connsiteY177" fmla="*/ 4270418 h 4567194"/>
                <a:gd name="connsiteX178" fmla="*/ 4110417 w 5017802"/>
                <a:gd name="connsiteY178" fmla="*/ 4275180 h 4567194"/>
                <a:gd name="connsiteX179" fmla="*/ 4104067 w 5017802"/>
                <a:gd name="connsiteY179" fmla="*/ 4225968 h 4567194"/>
                <a:gd name="connsiteX180" fmla="*/ 4164392 w 5017802"/>
                <a:gd name="connsiteY180" fmla="*/ 4230730 h 4567194"/>
                <a:gd name="connsiteX181" fmla="*/ 4226304 w 5017802"/>
                <a:gd name="connsiteY181" fmla="*/ 4273592 h 4567194"/>
                <a:gd name="connsiteX182" fmla="*/ 4258054 w 5017802"/>
                <a:gd name="connsiteY182" fmla="*/ 4260893 h 4567194"/>
                <a:gd name="connsiteX183" fmla="*/ 4251705 w 5017802"/>
                <a:gd name="connsiteY183" fmla="*/ 4225968 h 4567194"/>
                <a:gd name="connsiteX184" fmla="*/ 4292980 w 5017802"/>
                <a:gd name="connsiteY184" fmla="*/ 4202156 h 4567194"/>
                <a:gd name="connsiteX185" fmla="*/ 4377117 w 5017802"/>
                <a:gd name="connsiteY185" fmla="*/ 4259306 h 4567194"/>
                <a:gd name="connsiteX186" fmla="*/ 4394580 w 5017802"/>
                <a:gd name="connsiteY186" fmla="*/ 4157708 h 4567194"/>
                <a:gd name="connsiteX187" fmla="*/ 4369180 w 5017802"/>
                <a:gd name="connsiteY187" fmla="*/ 4135482 h 4567194"/>
                <a:gd name="connsiteX188" fmla="*/ 4296154 w 5017802"/>
                <a:gd name="connsiteY188" fmla="*/ 4092619 h 4567194"/>
                <a:gd name="connsiteX189" fmla="*/ 4318379 w 5017802"/>
                <a:gd name="connsiteY189" fmla="*/ 4067220 h 4567194"/>
                <a:gd name="connsiteX190" fmla="*/ 4339017 w 5017802"/>
                <a:gd name="connsiteY190" fmla="*/ 4044994 h 4567194"/>
                <a:gd name="connsiteX191" fmla="*/ 4392992 w 5017802"/>
                <a:gd name="connsiteY191" fmla="*/ 4076745 h 4567194"/>
                <a:gd name="connsiteX192" fmla="*/ 4399342 w 5017802"/>
                <a:gd name="connsiteY192" fmla="*/ 4032295 h 4567194"/>
                <a:gd name="connsiteX193" fmla="*/ 4343779 w 5017802"/>
                <a:gd name="connsiteY193" fmla="*/ 4008482 h 4567194"/>
                <a:gd name="connsiteX194" fmla="*/ 4342192 w 5017802"/>
                <a:gd name="connsiteY194" fmla="*/ 3998958 h 4567194"/>
                <a:gd name="connsiteX195" fmla="*/ 4329491 w 5017802"/>
                <a:gd name="connsiteY195" fmla="*/ 3960859 h 4567194"/>
                <a:gd name="connsiteX196" fmla="*/ 4335841 w 5017802"/>
                <a:gd name="connsiteY196" fmla="*/ 3913233 h 4567194"/>
                <a:gd name="connsiteX197" fmla="*/ 4346954 w 5017802"/>
                <a:gd name="connsiteY197" fmla="*/ 3857670 h 4567194"/>
                <a:gd name="connsiteX198" fmla="*/ 4308854 w 5017802"/>
                <a:gd name="connsiteY198" fmla="*/ 3827508 h 4567194"/>
                <a:gd name="connsiteX199" fmla="*/ 4342191 w 5017802"/>
                <a:gd name="connsiteY199" fmla="*/ 3817983 h 4567194"/>
                <a:gd name="connsiteX200" fmla="*/ 4319966 w 5017802"/>
                <a:gd name="connsiteY200" fmla="*/ 3781470 h 4567194"/>
                <a:gd name="connsiteX201" fmla="*/ 4358067 w 5017802"/>
                <a:gd name="connsiteY201" fmla="*/ 3776709 h 4567194"/>
                <a:gd name="connsiteX202" fmla="*/ 4364416 w 5017802"/>
                <a:gd name="connsiteY202" fmla="*/ 3743370 h 4567194"/>
                <a:gd name="connsiteX203" fmla="*/ 4426330 w 5017802"/>
                <a:gd name="connsiteY203" fmla="*/ 3752897 h 4567194"/>
                <a:gd name="connsiteX204" fmla="*/ 4459443 w 5017802"/>
                <a:gd name="connsiteY204" fmla="*/ 3768089 h 4567194"/>
                <a:gd name="connsiteX205" fmla="*/ 4425650 w 5017802"/>
                <a:gd name="connsiteY205" fmla="*/ 3809137 h 4567194"/>
                <a:gd name="connsiteX206" fmla="*/ 4464658 w 5017802"/>
                <a:gd name="connsiteY206" fmla="*/ 3916633 h 4567194"/>
                <a:gd name="connsiteX207" fmla="*/ 4517045 w 5017802"/>
                <a:gd name="connsiteY207" fmla="*/ 3947931 h 4567194"/>
                <a:gd name="connsiteX208" fmla="*/ 4568979 w 5017802"/>
                <a:gd name="connsiteY208" fmla="*/ 3905749 h 4567194"/>
                <a:gd name="connsiteX209" fmla="*/ 4654704 w 5017802"/>
                <a:gd name="connsiteY209" fmla="*/ 3857216 h 4567194"/>
                <a:gd name="connsiteX210" fmla="*/ 4637468 w 5017802"/>
                <a:gd name="connsiteY210" fmla="*/ 3768315 h 4567194"/>
                <a:gd name="connsiteX211" fmla="*/ 4714802 w 5017802"/>
                <a:gd name="connsiteY211" fmla="*/ 3635646 h 4567194"/>
                <a:gd name="connsiteX212" fmla="*/ 5007356 w 5017802"/>
                <a:gd name="connsiteY212" fmla="*/ 3302498 h 4567194"/>
                <a:gd name="connsiteX213" fmla="*/ 4925939 w 5017802"/>
                <a:gd name="connsiteY213" fmla="*/ 3293426 h 4567194"/>
                <a:gd name="connsiteX214" fmla="*/ 4930476 w 5017802"/>
                <a:gd name="connsiteY214" fmla="*/ 3201578 h 4567194"/>
                <a:gd name="connsiteX215" fmla="*/ 4881489 w 5017802"/>
                <a:gd name="connsiteY215" fmla="*/ 3176406 h 4567194"/>
                <a:gd name="connsiteX216" fmla="*/ 4797352 w 5017802"/>
                <a:gd name="connsiteY216" fmla="*/ 3207928 h 4567194"/>
                <a:gd name="connsiteX217" fmla="*/ 4760613 w 5017802"/>
                <a:gd name="connsiteY217" fmla="*/ 3171643 h 4567194"/>
                <a:gd name="connsiteX218" fmla="*/ 4805290 w 5017802"/>
                <a:gd name="connsiteY218" fmla="*/ 3148738 h 4567194"/>
                <a:gd name="connsiteX219" fmla="*/ 4676023 w 5017802"/>
                <a:gd name="connsiteY219" fmla="*/ 2935559 h 4567194"/>
                <a:gd name="connsiteX220" fmla="*/ 4690989 w 5017802"/>
                <a:gd name="connsiteY220" fmla="*/ 2905396 h 4567194"/>
                <a:gd name="connsiteX221" fmla="*/ 4667404 w 5017802"/>
                <a:gd name="connsiteY221" fmla="*/ 2789736 h 4567194"/>
                <a:gd name="connsiteX222" fmla="*/ 4508655 w 5017802"/>
                <a:gd name="connsiteY222" fmla="*/ 2778850 h 4567194"/>
                <a:gd name="connsiteX223" fmla="*/ 4475317 w 5017802"/>
                <a:gd name="connsiteY223" fmla="*/ 2827608 h 4567194"/>
                <a:gd name="connsiteX224" fmla="*/ 4386417 w 5017802"/>
                <a:gd name="connsiteY224" fmla="*/ 2842124 h 4567194"/>
                <a:gd name="connsiteX225" fmla="*/ 4392767 w 5017802"/>
                <a:gd name="connsiteY225" fmla="*/ 2820125 h 4567194"/>
                <a:gd name="connsiteX226" fmla="*/ 4339245 w 5017802"/>
                <a:gd name="connsiteY226" fmla="*/ 2804024 h 4567194"/>
                <a:gd name="connsiteX227" fmla="*/ 4314526 w 5017802"/>
                <a:gd name="connsiteY227" fmla="*/ 2638923 h 4567194"/>
                <a:gd name="connsiteX228" fmla="*/ 4034219 w 5017802"/>
                <a:gd name="connsiteY228" fmla="*/ 2572248 h 4567194"/>
                <a:gd name="connsiteX229" fmla="*/ 3897920 w 5017802"/>
                <a:gd name="connsiteY229" fmla="*/ 2615564 h 4567194"/>
                <a:gd name="connsiteX230" fmla="*/ 3765931 w 5017802"/>
                <a:gd name="connsiteY230" fmla="*/ 2608080 h 4567194"/>
                <a:gd name="connsiteX231" fmla="*/ 3633488 w 5017802"/>
                <a:gd name="connsiteY231" fmla="*/ 2497182 h 4567194"/>
                <a:gd name="connsiteX232" fmla="*/ 3420310 w 5017802"/>
                <a:gd name="connsiteY232" fmla="*/ 2193969 h 4567194"/>
                <a:gd name="connsiteX233" fmla="*/ 3021848 w 5017802"/>
                <a:gd name="connsiteY233" fmla="*/ 2054496 h 4567194"/>
                <a:gd name="connsiteX234" fmla="*/ 2785310 w 5017802"/>
                <a:gd name="connsiteY234" fmla="*/ 1741532 h 4567194"/>
                <a:gd name="connsiteX235" fmla="*/ 2819101 w 5017802"/>
                <a:gd name="connsiteY235" fmla="*/ 1716586 h 4567194"/>
                <a:gd name="connsiteX236" fmla="*/ 2878745 w 5017802"/>
                <a:gd name="connsiteY236" fmla="*/ 1799589 h 4567194"/>
                <a:gd name="connsiteX237" fmla="*/ 2898929 w 5017802"/>
                <a:gd name="connsiteY237" fmla="*/ 1782126 h 4567194"/>
                <a:gd name="connsiteX238" fmla="*/ 2942019 w 5017802"/>
                <a:gd name="connsiteY238" fmla="*/ 1812970 h 4567194"/>
                <a:gd name="connsiteX239" fmla="*/ 3030692 w 5017802"/>
                <a:gd name="connsiteY239" fmla="*/ 1759221 h 4567194"/>
                <a:gd name="connsiteX240" fmla="*/ 3046794 w 5017802"/>
                <a:gd name="connsiteY240" fmla="*/ 1738811 h 4567194"/>
                <a:gd name="connsiteX241" fmla="*/ 3105077 w 5017802"/>
                <a:gd name="connsiteY241" fmla="*/ 1739037 h 4567194"/>
                <a:gd name="connsiteX242" fmla="*/ 3121180 w 5017802"/>
                <a:gd name="connsiteY242" fmla="*/ 1705927 h 4567194"/>
                <a:gd name="connsiteX243" fmla="*/ 3102356 w 5017802"/>
                <a:gd name="connsiteY243" fmla="*/ 1680300 h 4567194"/>
                <a:gd name="connsiteX244" fmla="*/ 3035228 w 5017802"/>
                <a:gd name="connsiteY244" fmla="*/ 1700257 h 4567194"/>
                <a:gd name="connsiteX245" fmla="*/ 3013456 w 5017802"/>
                <a:gd name="connsiteY245" fmla="*/ 1646736 h 4567194"/>
                <a:gd name="connsiteX246" fmla="*/ 3034774 w 5017802"/>
                <a:gd name="connsiteY246" fmla="*/ 1617026 h 4567194"/>
                <a:gd name="connsiteX247" fmla="*/ 2978304 w 5017802"/>
                <a:gd name="connsiteY247" fmla="*/ 1513612 h 4567194"/>
                <a:gd name="connsiteX248" fmla="*/ 2929773 w 5017802"/>
                <a:gd name="connsiteY248" fmla="*/ 1552393 h 4567194"/>
                <a:gd name="connsiteX249" fmla="*/ 2840418 w 5017802"/>
                <a:gd name="connsiteY249" fmla="*/ 1497737 h 4567194"/>
                <a:gd name="connsiteX250" fmla="*/ 2892352 w 5017802"/>
                <a:gd name="connsiteY250" fmla="*/ 1405208 h 4567194"/>
                <a:gd name="connsiteX251" fmla="*/ 2849490 w 5017802"/>
                <a:gd name="connsiteY251" fmla="*/ 1284105 h 4567194"/>
                <a:gd name="connsiteX252" fmla="*/ 2864231 w 5017802"/>
                <a:gd name="connsiteY252" fmla="*/ 1160053 h 4567194"/>
                <a:gd name="connsiteX253" fmla="*/ 2959481 w 5017802"/>
                <a:gd name="connsiteY253" fmla="*/ 1086348 h 4567194"/>
                <a:gd name="connsiteX254" fmla="*/ 3064710 w 5017802"/>
                <a:gd name="connsiteY254" fmla="*/ 1063896 h 4567194"/>
                <a:gd name="connsiteX255" fmla="*/ 3001663 w 5017802"/>
                <a:gd name="connsiteY255" fmla="*/ 974089 h 4567194"/>
                <a:gd name="connsiteX256" fmla="*/ 2984427 w 5017802"/>
                <a:gd name="connsiteY256" fmla="*/ 1018766 h 4567194"/>
                <a:gd name="connsiteX257" fmla="*/ 2941112 w 5017802"/>
                <a:gd name="connsiteY257" fmla="*/ 971595 h 4567194"/>
                <a:gd name="connsiteX258" fmla="*/ 2962430 w 5017802"/>
                <a:gd name="connsiteY258" fmla="*/ 886323 h 4567194"/>
                <a:gd name="connsiteX259" fmla="*/ 3035454 w 5017802"/>
                <a:gd name="connsiteY259" fmla="*/ 789032 h 4567194"/>
                <a:gd name="connsiteX260" fmla="*/ 3018445 w 5017802"/>
                <a:gd name="connsiteY260" fmla="*/ 682443 h 4567194"/>
                <a:gd name="connsiteX261" fmla="*/ 2847223 w 5017802"/>
                <a:gd name="connsiteY261" fmla="*/ 692194 h 4567194"/>
                <a:gd name="connsiteX262" fmla="*/ 2827945 w 5017802"/>
                <a:gd name="connsiteY262" fmla="*/ 734831 h 4567194"/>
                <a:gd name="connsiteX263" fmla="*/ 2795742 w 5017802"/>
                <a:gd name="connsiteY263" fmla="*/ 667248 h 4567194"/>
                <a:gd name="connsiteX264" fmla="*/ 2766032 w 5017802"/>
                <a:gd name="connsiteY264" fmla="*/ 707616 h 4567194"/>
                <a:gd name="connsiteX265" fmla="*/ 2580523 w 5017802"/>
                <a:gd name="connsiteY265" fmla="*/ 741180 h 4567194"/>
                <a:gd name="connsiteX0" fmla="*/ 2580523 w 5017802"/>
                <a:gd name="connsiteY0" fmla="*/ 741180 h 4560473"/>
                <a:gd name="connsiteX1" fmla="*/ 2254404 w 5017802"/>
                <a:gd name="connsiteY1" fmla="*/ 583337 h 4560473"/>
                <a:gd name="connsiteX2" fmla="*/ 2294316 w 5017802"/>
                <a:gd name="connsiteY2" fmla="*/ 433432 h 4560473"/>
                <a:gd name="connsiteX3" fmla="*/ 2240342 w 5017802"/>
                <a:gd name="connsiteY3" fmla="*/ 423907 h 4560473"/>
                <a:gd name="connsiteX4" fmla="*/ 2237167 w 5017802"/>
                <a:gd name="connsiteY4" fmla="*/ 395333 h 4560473"/>
                <a:gd name="connsiteX5" fmla="*/ 2281617 w 5017802"/>
                <a:gd name="connsiteY5" fmla="*/ 403270 h 4560473"/>
                <a:gd name="connsiteX6" fmla="*/ 2224467 w 5017802"/>
                <a:gd name="connsiteY6" fmla="*/ 315957 h 4560473"/>
                <a:gd name="connsiteX7" fmla="*/ 2235579 w 5017802"/>
                <a:gd name="connsiteY7" fmla="*/ 355645 h 4560473"/>
                <a:gd name="connsiteX8" fmla="*/ 2183191 w 5017802"/>
                <a:gd name="connsiteY8" fmla="*/ 320720 h 4560473"/>
                <a:gd name="connsiteX9" fmla="*/ 2203829 w 5017802"/>
                <a:gd name="connsiteY9" fmla="*/ 287383 h 4560473"/>
                <a:gd name="connsiteX10" fmla="*/ 2168904 w 5017802"/>
                <a:gd name="connsiteY10" fmla="*/ 225472 h 4560473"/>
                <a:gd name="connsiteX11" fmla="*/ 2202241 w 5017802"/>
                <a:gd name="connsiteY11" fmla="*/ 227061 h 4560473"/>
                <a:gd name="connsiteX12" fmla="*/ 2159379 w 5017802"/>
                <a:gd name="connsiteY12" fmla="*/ 133398 h 4560473"/>
                <a:gd name="connsiteX13" fmla="*/ 2133980 w 5017802"/>
                <a:gd name="connsiteY13" fmla="*/ 131810 h 4560473"/>
                <a:gd name="connsiteX14" fmla="*/ 2122867 w 5017802"/>
                <a:gd name="connsiteY14" fmla="*/ 84185 h 4560473"/>
                <a:gd name="connsiteX15" fmla="*/ 2154616 w 5017802"/>
                <a:gd name="connsiteY15" fmla="*/ 66723 h 4560473"/>
                <a:gd name="connsiteX16" fmla="*/ 2149854 w 5017802"/>
                <a:gd name="connsiteY16" fmla="*/ 23861 h 4560473"/>
                <a:gd name="connsiteX17" fmla="*/ 2091117 w 5017802"/>
                <a:gd name="connsiteY17" fmla="*/ 28624 h 4560473"/>
                <a:gd name="connsiteX18" fmla="*/ 1897442 w 5017802"/>
                <a:gd name="connsiteY18" fmla="*/ 127049 h 4560473"/>
                <a:gd name="connsiteX19" fmla="*/ 1862517 w 5017802"/>
                <a:gd name="connsiteY19" fmla="*/ 252462 h 4560473"/>
                <a:gd name="connsiteX20" fmla="*/ 1867279 w 5017802"/>
                <a:gd name="connsiteY20" fmla="*/ 288974 h 4560473"/>
                <a:gd name="connsiteX21" fmla="*/ 1838704 w 5017802"/>
                <a:gd name="connsiteY21" fmla="*/ 303261 h 4560473"/>
                <a:gd name="connsiteX22" fmla="*/ 1906966 w 5017802"/>
                <a:gd name="connsiteY22" fmla="*/ 482645 h 4560473"/>
                <a:gd name="connsiteX23" fmla="*/ 1819655 w 5017802"/>
                <a:gd name="connsiteY23" fmla="*/ 400099 h 4560473"/>
                <a:gd name="connsiteX24" fmla="*/ 1768854 w 5017802"/>
                <a:gd name="connsiteY24" fmla="*/ 366762 h 4560473"/>
                <a:gd name="connsiteX25" fmla="*/ 1740279 w 5017802"/>
                <a:gd name="connsiteY25" fmla="*/ 401687 h 4560473"/>
                <a:gd name="connsiteX26" fmla="*/ 1738692 w 5017802"/>
                <a:gd name="connsiteY26" fmla="*/ 515987 h 4560473"/>
                <a:gd name="connsiteX27" fmla="*/ 1752979 w 5017802"/>
                <a:gd name="connsiteY27" fmla="*/ 612820 h 4560473"/>
                <a:gd name="connsiteX28" fmla="*/ 1670429 w 5017802"/>
                <a:gd name="connsiteY28" fmla="*/ 620761 h 4560473"/>
                <a:gd name="connsiteX29" fmla="*/ 1694242 w 5017802"/>
                <a:gd name="connsiteY29" fmla="*/ 590598 h 4560473"/>
                <a:gd name="connsiteX30" fmla="*/ 1630742 w 5017802"/>
                <a:gd name="connsiteY30" fmla="*/ 547736 h 4560473"/>
                <a:gd name="connsiteX31" fmla="*/ 1589467 w 5017802"/>
                <a:gd name="connsiteY31" fmla="*/ 501699 h 4560473"/>
                <a:gd name="connsiteX32" fmla="*/ 1540254 w 5017802"/>
                <a:gd name="connsiteY32" fmla="*/ 512811 h 4560473"/>
                <a:gd name="connsiteX33" fmla="*/ 1568829 w 5017802"/>
                <a:gd name="connsiteY33" fmla="*/ 446136 h 4560473"/>
                <a:gd name="connsiteX34" fmla="*/ 1538666 w 5017802"/>
                <a:gd name="connsiteY34" fmla="*/ 481062 h 4560473"/>
                <a:gd name="connsiteX35" fmla="*/ 1505329 w 5017802"/>
                <a:gd name="connsiteY35" fmla="*/ 423911 h 4560473"/>
                <a:gd name="connsiteX36" fmla="*/ 1486279 w 5017802"/>
                <a:gd name="connsiteY36" fmla="*/ 417561 h 4560473"/>
                <a:gd name="connsiteX37" fmla="*/ 1484692 w 5017802"/>
                <a:gd name="connsiteY37" fmla="*/ 376287 h 4560473"/>
                <a:gd name="connsiteX38" fmla="*/ 1449767 w 5017802"/>
                <a:gd name="connsiteY38" fmla="*/ 273100 h 4560473"/>
                <a:gd name="connsiteX39" fmla="*/ 1410079 w 5017802"/>
                <a:gd name="connsiteY39" fmla="*/ 219123 h 4560473"/>
                <a:gd name="connsiteX40" fmla="*/ 1486280 w 5017802"/>
                <a:gd name="connsiteY40" fmla="*/ 282624 h 4560473"/>
                <a:gd name="connsiteX41" fmla="*/ 1545018 w 5017802"/>
                <a:gd name="connsiteY41" fmla="*/ 320723 h 4560473"/>
                <a:gd name="connsiteX42" fmla="*/ 1568829 w 5017802"/>
                <a:gd name="connsiteY42" fmla="*/ 281036 h 4560473"/>
                <a:gd name="connsiteX43" fmla="*/ 1587879 w 5017802"/>
                <a:gd name="connsiteY43" fmla="*/ 215949 h 4560473"/>
                <a:gd name="connsiteX44" fmla="*/ 1549779 w 5017802"/>
                <a:gd name="connsiteY44" fmla="*/ 185786 h 4560473"/>
                <a:gd name="connsiteX45" fmla="*/ 1576767 w 5017802"/>
                <a:gd name="connsiteY45" fmla="*/ 144511 h 4560473"/>
                <a:gd name="connsiteX46" fmla="*/ 1529142 w 5017802"/>
                <a:gd name="connsiteY46" fmla="*/ 50848 h 4560473"/>
                <a:gd name="connsiteX47" fmla="*/ 1511679 w 5017802"/>
                <a:gd name="connsiteY47" fmla="*/ 6399 h 4560473"/>
                <a:gd name="connsiteX48" fmla="*/ 1375154 w 5017802"/>
                <a:gd name="connsiteY48" fmla="*/ 120699 h 4560473"/>
                <a:gd name="connsiteX49" fmla="*/ 1313241 w 5017802"/>
                <a:gd name="connsiteY49" fmla="*/ 115936 h 4560473"/>
                <a:gd name="connsiteX50" fmla="*/ 1300542 w 5017802"/>
                <a:gd name="connsiteY50" fmla="*/ 57199 h 4560473"/>
                <a:gd name="connsiteX51" fmla="*/ 1214817 w 5017802"/>
                <a:gd name="connsiteY51" fmla="*/ 104824 h 4560473"/>
                <a:gd name="connsiteX52" fmla="*/ 1151317 w 5017802"/>
                <a:gd name="connsiteY52" fmla="*/ 139748 h 4560473"/>
                <a:gd name="connsiteX53" fmla="*/ 1056066 w 5017802"/>
                <a:gd name="connsiteY53" fmla="*/ 147686 h 4560473"/>
                <a:gd name="connsiteX54" fmla="*/ 1033842 w 5017802"/>
                <a:gd name="connsiteY54" fmla="*/ 177849 h 4560473"/>
                <a:gd name="connsiteX55" fmla="*/ 997329 w 5017802"/>
                <a:gd name="connsiteY55" fmla="*/ 201661 h 4560473"/>
                <a:gd name="connsiteX56" fmla="*/ 1032255 w 5017802"/>
                <a:gd name="connsiteY56" fmla="*/ 288974 h 4560473"/>
                <a:gd name="connsiteX57" fmla="*/ 899586 w 5017802"/>
                <a:gd name="connsiteY57" fmla="*/ 542516 h 4560473"/>
                <a:gd name="connsiteX58" fmla="*/ 845611 w 5017802"/>
                <a:gd name="connsiteY58" fmla="*/ 580843 h 4560473"/>
                <a:gd name="connsiteX59" fmla="*/ 917502 w 5017802"/>
                <a:gd name="connsiteY59" fmla="*/ 633231 h 4560473"/>
                <a:gd name="connsiteX60" fmla="*/ 880536 w 5017802"/>
                <a:gd name="connsiteY60" fmla="*/ 673825 h 4560473"/>
                <a:gd name="connsiteX61" fmla="*/ 897999 w 5017802"/>
                <a:gd name="connsiteY61" fmla="*/ 720316 h 4560473"/>
                <a:gd name="connsiteX62" fmla="*/ 829282 w 5017802"/>
                <a:gd name="connsiteY62" fmla="*/ 701719 h 4560473"/>
                <a:gd name="connsiteX63" fmla="*/ 774174 w 5017802"/>
                <a:gd name="connsiteY63" fmla="*/ 726665 h 4560473"/>
                <a:gd name="connsiteX64" fmla="*/ 707272 w 5017802"/>
                <a:gd name="connsiteY64" fmla="*/ 695143 h 4560473"/>
                <a:gd name="connsiteX65" fmla="*/ 708860 w 5017802"/>
                <a:gd name="connsiteY65" fmla="*/ 652734 h 4560473"/>
                <a:gd name="connsiteX66" fmla="*/ 597281 w 5017802"/>
                <a:gd name="connsiteY66" fmla="*/ 675412 h 4560473"/>
                <a:gd name="connsiteX67" fmla="*/ 587530 w 5017802"/>
                <a:gd name="connsiteY67" fmla="*/ 760457 h 4560473"/>
                <a:gd name="connsiteX68" fmla="*/ 508382 w 5017802"/>
                <a:gd name="connsiteY68" fmla="*/ 865236 h 4560473"/>
                <a:gd name="connsiteX69" fmla="*/ 422657 w 5017802"/>
                <a:gd name="connsiteY69" fmla="*/ 828724 h 4560473"/>
                <a:gd name="connsiteX70" fmla="*/ 397257 w 5017802"/>
                <a:gd name="connsiteY70" fmla="*/ 869999 h 4560473"/>
                <a:gd name="connsiteX71" fmla="*/ 332170 w 5017802"/>
                <a:gd name="connsiteY71" fmla="*/ 812848 h 4560473"/>
                <a:gd name="connsiteX72" fmla="*/ 306771 w 5017802"/>
                <a:gd name="connsiteY72" fmla="*/ 881111 h 4560473"/>
                <a:gd name="connsiteX73" fmla="*/ 248033 w 5017802"/>
                <a:gd name="connsiteY73" fmla="*/ 873173 h 4560473"/>
                <a:gd name="connsiteX74" fmla="*/ 208345 w 5017802"/>
                <a:gd name="connsiteY74" fmla="*/ 787449 h 4560473"/>
                <a:gd name="connsiteX75" fmla="*/ 27371 w 5017802"/>
                <a:gd name="connsiteY75" fmla="*/ 917623 h 4560473"/>
                <a:gd name="connsiteX76" fmla="*/ 28959 w 5017802"/>
                <a:gd name="connsiteY76" fmla="*/ 970011 h 4560473"/>
                <a:gd name="connsiteX77" fmla="*/ 13084 w 5017802"/>
                <a:gd name="connsiteY77" fmla="*/ 996999 h 4560473"/>
                <a:gd name="connsiteX78" fmla="*/ 40071 w 5017802"/>
                <a:gd name="connsiteY78" fmla="*/ 1022399 h 4560473"/>
                <a:gd name="connsiteX79" fmla="*/ 9909 w 5017802"/>
                <a:gd name="connsiteY79" fmla="*/ 1043037 h 4560473"/>
                <a:gd name="connsiteX80" fmla="*/ 170247 w 5017802"/>
                <a:gd name="connsiteY80" fmla="*/ 1135111 h 4560473"/>
                <a:gd name="connsiteX81" fmla="*/ 160723 w 5017802"/>
                <a:gd name="connsiteY81" fmla="*/ 1263698 h 4560473"/>
                <a:gd name="connsiteX82" fmla="*/ 217873 w 5017802"/>
                <a:gd name="connsiteY82" fmla="*/ 1289099 h 4560473"/>
                <a:gd name="connsiteX83" fmla="*/ 205174 w 5017802"/>
                <a:gd name="connsiteY83" fmla="*/ 1354186 h 4560473"/>
                <a:gd name="connsiteX84" fmla="*/ 270261 w 5017802"/>
                <a:gd name="connsiteY84" fmla="*/ 1362124 h 4560473"/>
                <a:gd name="connsiteX85" fmla="*/ 321736 w 5017802"/>
                <a:gd name="connsiteY85" fmla="*/ 1394776 h 4560473"/>
                <a:gd name="connsiteX86" fmla="*/ 230573 w 5017802"/>
                <a:gd name="connsiteY86" fmla="*/ 1622474 h 4560473"/>
                <a:gd name="connsiteX87" fmla="*/ 179773 w 5017802"/>
                <a:gd name="connsiteY87" fmla="*/ 1687561 h 4560473"/>
                <a:gd name="connsiteX88" fmla="*/ 175010 w 5017802"/>
                <a:gd name="connsiteY88" fmla="*/ 1743123 h 4560473"/>
                <a:gd name="connsiteX89" fmla="*/ 141673 w 5017802"/>
                <a:gd name="connsiteY89" fmla="*/ 1738361 h 4560473"/>
                <a:gd name="connsiteX90" fmla="*/ 143261 w 5017802"/>
                <a:gd name="connsiteY90" fmla="*/ 1798686 h 4560473"/>
                <a:gd name="connsiteX91" fmla="*/ 65473 w 5017802"/>
                <a:gd name="connsiteY91" fmla="*/ 1636761 h 4560473"/>
                <a:gd name="connsiteX92" fmla="*/ 16260 w 5017802"/>
                <a:gd name="connsiteY92" fmla="*/ 1633586 h 4560473"/>
                <a:gd name="connsiteX93" fmla="*/ 41661 w 5017802"/>
                <a:gd name="connsiteY93" fmla="*/ 1670099 h 4560473"/>
                <a:gd name="connsiteX94" fmla="*/ 385 w 5017802"/>
                <a:gd name="connsiteY94" fmla="*/ 1690737 h 4560473"/>
                <a:gd name="connsiteX95" fmla="*/ 59122 w 5017802"/>
                <a:gd name="connsiteY95" fmla="*/ 1873298 h 4560473"/>
                <a:gd name="connsiteX96" fmla="*/ 343507 w 5017802"/>
                <a:gd name="connsiteY96" fmla="*/ 1923414 h 4560473"/>
                <a:gd name="connsiteX97" fmla="*/ 200410 w 5017802"/>
                <a:gd name="connsiteY97" fmla="*/ 2119361 h 4560473"/>
                <a:gd name="connsiteX98" fmla="*/ 213560 w 5017802"/>
                <a:gd name="connsiteY98" fmla="*/ 2239100 h 4560473"/>
                <a:gd name="connsiteX99" fmla="*/ 148023 w 5017802"/>
                <a:gd name="connsiteY99" fmla="*/ 2270174 h 4560473"/>
                <a:gd name="connsiteX100" fmla="*/ 105160 w 5017802"/>
                <a:gd name="connsiteY100" fmla="*/ 2414637 h 4560473"/>
                <a:gd name="connsiteX101" fmla="*/ 201087 w 5017802"/>
                <a:gd name="connsiteY101" fmla="*/ 2428239 h 4560473"/>
                <a:gd name="connsiteX102" fmla="*/ 419708 w 5017802"/>
                <a:gd name="connsiteY102" fmla="*/ 2593339 h 4560473"/>
                <a:gd name="connsiteX103" fmla="*/ 436944 w 5017802"/>
                <a:gd name="connsiteY103" fmla="*/ 2823753 h 4560473"/>
                <a:gd name="connsiteX104" fmla="*/ 490464 w 5017802"/>
                <a:gd name="connsiteY104" fmla="*/ 2877956 h 4560473"/>
                <a:gd name="connsiteX105" fmla="*/ 542173 w 5017802"/>
                <a:gd name="connsiteY105" fmla="*/ 2882264 h 4560473"/>
                <a:gd name="connsiteX106" fmla="*/ 544894 w 5017802"/>
                <a:gd name="connsiteY106" fmla="*/ 2813095 h 4560473"/>
                <a:gd name="connsiteX107" fmla="*/ 678248 w 5017802"/>
                <a:gd name="connsiteY107" fmla="*/ 2882949 h 4560473"/>
                <a:gd name="connsiteX108" fmla="*/ 669852 w 5017802"/>
                <a:gd name="connsiteY108" fmla="*/ 2955970 h 4560473"/>
                <a:gd name="connsiteX109" fmla="*/ 758073 w 5017802"/>
                <a:gd name="connsiteY109" fmla="*/ 3058024 h 4560473"/>
                <a:gd name="connsiteX110" fmla="*/ 741970 w 5017802"/>
                <a:gd name="connsiteY110" fmla="*/ 3145336 h 4560473"/>
                <a:gd name="connsiteX111" fmla="*/ 774855 w 5017802"/>
                <a:gd name="connsiteY111" fmla="*/ 3257368 h 4560473"/>
                <a:gd name="connsiteX112" fmla="*/ 831551 w 5017802"/>
                <a:gd name="connsiteY112" fmla="*/ 3291839 h 4560473"/>
                <a:gd name="connsiteX113" fmla="*/ 794812 w 5017802"/>
                <a:gd name="connsiteY113" fmla="*/ 3345361 h 4560473"/>
                <a:gd name="connsiteX114" fmla="*/ 1094623 w 5017802"/>
                <a:gd name="connsiteY114" fmla="*/ 3453311 h 4560473"/>
                <a:gd name="connsiteX115" fmla="*/ 1144742 w 5017802"/>
                <a:gd name="connsiteY115" fmla="*/ 3605257 h 4560473"/>
                <a:gd name="connsiteX116" fmla="*/ 1187604 w 5017802"/>
                <a:gd name="connsiteY116" fmla="*/ 3626121 h 4560473"/>
                <a:gd name="connsiteX117" fmla="*/ 1210283 w 5017802"/>
                <a:gd name="connsiteY117" fmla="*/ 3658099 h 4560473"/>
                <a:gd name="connsiteX118" fmla="*/ 1297142 w 5017802"/>
                <a:gd name="connsiteY118" fmla="*/ 3683952 h 4560473"/>
                <a:gd name="connsiteX119" fmla="*/ 1357693 w 5017802"/>
                <a:gd name="connsiteY119" fmla="*/ 3632471 h 4560473"/>
                <a:gd name="connsiteX120" fmla="*/ 1341138 w 5017802"/>
                <a:gd name="connsiteY120" fmla="*/ 3663768 h 4560473"/>
                <a:gd name="connsiteX121" fmla="*/ 1361095 w 5017802"/>
                <a:gd name="connsiteY121" fmla="*/ 3689621 h 4560473"/>
                <a:gd name="connsiteX122" fmla="*/ 1387402 w 5017802"/>
                <a:gd name="connsiteY122" fmla="*/ 3742236 h 4560473"/>
                <a:gd name="connsiteX123" fmla="*/ 1358374 w 5017802"/>
                <a:gd name="connsiteY123" fmla="*/ 3755843 h 4560473"/>
                <a:gd name="connsiteX124" fmla="*/ 1358827 w 5017802"/>
                <a:gd name="connsiteY124" fmla="*/ 3799386 h 4560473"/>
                <a:gd name="connsiteX125" fmla="*/ 1322769 w 5017802"/>
                <a:gd name="connsiteY125" fmla="*/ 3900986 h 4560473"/>
                <a:gd name="connsiteX126" fmla="*/ 1264485 w 5017802"/>
                <a:gd name="connsiteY126" fmla="*/ 3906882 h 4560473"/>
                <a:gd name="connsiteX127" fmla="*/ 1236590 w 5017802"/>
                <a:gd name="connsiteY127" fmla="*/ 3937725 h 4560473"/>
                <a:gd name="connsiteX128" fmla="*/ 1160843 w 5017802"/>
                <a:gd name="connsiteY128" fmla="*/ 3954733 h 4560473"/>
                <a:gd name="connsiteX129" fmla="*/ 1214592 w 5017802"/>
                <a:gd name="connsiteY129" fmla="*/ 4003039 h 4560473"/>
                <a:gd name="connsiteX130" fmla="*/ 1226157 w 5017802"/>
                <a:gd name="connsiteY130" fmla="*/ 4039099 h 4560473"/>
                <a:gd name="connsiteX131" fmla="*/ 1154267 w 5017802"/>
                <a:gd name="connsiteY131" fmla="*/ 4107588 h 4560473"/>
                <a:gd name="connsiteX132" fmla="*/ 1111177 w 5017802"/>
                <a:gd name="connsiteY132" fmla="*/ 4113031 h 4560473"/>
                <a:gd name="connsiteX133" fmla="*/ 1112311 w 5017802"/>
                <a:gd name="connsiteY133" fmla="*/ 4170407 h 4560473"/>
                <a:gd name="connsiteX134" fmla="*/ 1142247 w 5017802"/>
                <a:gd name="connsiteY134" fmla="*/ 4191725 h 4560473"/>
                <a:gd name="connsiteX135" fmla="*/ 1122748 w 5017802"/>
                <a:gd name="connsiteY135" fmla="*/ 4230736 h 4560473"/>
                <a:gd name="connsiteX136" fmla="*/ 1067186 w 5017802"/>
                <a:gd name="connsiteY136" fmla="*/ 4224386 h 4560473"/>
                <a:gd name="connsiteX137" fmla="*/ 1114810 w 5017802"/>
                <a:gd name="connsiteY137" fmla="*/ 4270425 h 4560473"/>
                <a:gd name="connsiteX138" fmla="*/ 1162435 w 5017802"/>
                <a:gd name="connsiteY138" fmla="*/ 4376786 h 4560473"/>
                <a:gd name="connsiteX139" fmla="*/ 1271972 w 5017802"/>
                <a:gd name="connsiteY139" fmla="*/ 4435524 h 4560473"/>
                <a:gd name="connsiteX140" fmla="*/ 1291022 w 5017802"/>
                <a:gd name="connsiteY140" fmla="*/ 4472036 h 4560473"/>
                <a:gd name="connsiteX141" fmla="*/ 1367222 w 5017802"/>
                <a:gd name="connsiteY141" fmla="*/ 4557761 h 4560473"/>
                <a:gd name="connsiteX142" fmla="*/ 1370397 w 5017802"/>
                <a:gd name="connsiteY142" fmla="*/ 4511723 h 4560473"/>
                <a:gd name="connsiteX143" fmla="*/ 1351348 w 5017802"/>
                <a:gd name="connsiteY143" fmla="*/ 4422824 h 4560473"/>
                <a:gd name="connsiteX144" fmla="*/ 1444325 w 5017802"/>
                <a:gd name="connsiteY144" fmla="*/ 4364309 h 4560473"/>
                <a:gd name="connsiteX145" fmla="*/ 1791081 w 5017802"/>
                <a:gd name="connsiteY145" fmla="*/ 4263389 h 4560473"/>
                <a:gd name="connsiteX146" fmla="*/ 2188636 w 5017802"/>
                <a:gd name="connsiteY146" fmla="*/ 4250462 h 4560473"/>
                <a:gd name="connsiteX147" fmla="*/ 2296586 w 5017802"/>
                <a:gd name="connsiteY147" fmla="*/ 4245474 h 4560473"/>
                <a:gd name="connsiteX148" fmla="*/ 2394785 w 5017802"/>
                <a:gd name="connsiteY148" fmla="*/ 4215990 h 4560473"/>
                <a:gd name="connsiteX149" fmla="*/ 2406350 w 5017802"/>
                <a:gd name="connsiteY149" fmla="*/ 4125277 h 4560473"/>
                <a:gd name="connsiteX150" fmla="*/ 2494570 w 5017802"/>
                <a:gd name="connsiteY150" fmla="*/ 3900532 h 4560473"/>
                <a:gd name="connsiteX151" fmla="*/ 2593449 w 5017802"/>
                <a:gd name="connsiteY151" fmla="*/ 3917768 h 4560473"/>
                <a:gd name="connsiteX152" fmla="*/ 2719088 w 5017802"/>
                <a:gd name="connsiteY152" fmla="*/ 3918221 h 4560473"/>
                <a:gd name="connsiteX153" fmla="*/ 2914124 w 5017802"/>
                <a:gd name="connsiteY153" fmla="*/ 3764007 h 4560473"/>
                <a:gd name="connsiteX154" fmla="*/ 3195112 w 5017802"/>
                <a:gd name="connsiteY154" fmla="*/ 3993968 h 4560473"/>
                <a:gd name="connsiteX155" fmla="*/ 3265414 w 5017802"/>
                <a:gd name="connsiteY155" fmla="*/ 4067674 h 4560473"/>
                <a:gd name="connsiteX156" fmla="*/ 3439813 w 5017802"/>
                <a:gd name="connsiteY156" fmla="*/ 4130265 h 4560473"/>
                <a:gd name="connsiteX157" fmla="*/ 3526217 w 5017802"/>
                <a:gd name="connsiteY157" fmla="*/ 4316455 h 4560473"/>
                <a:gd name="connsiteX158" fmla="*/ 3586542 w 5017802"/>
                <a:gd name="connsiteY158" fmla="*/ 4375193 h 4560473"/>
                <a:gd name="connsiteX159" fmla="*/ 3597654 w 5017802"/>
                <a:gd name="connsiteY159" fmla="*/ 4345030 h 4560473"/>
                <a:gd name="connsiteX160" fmla="*/ 3643692 w 5017802"/>
                <a:gd name="connsiteY160" fmla="*/ 4318042 h 4560473"/>
                <a:gd name="connsiteX161" fmla="*/ 3694492 w 5017802"/>
                <a:gd name="connsiteY161" fmla="*/ 4391068 h 4560473"/>
                <a:gd name="connsiteX162" fmla="*/ 3743705 w 5017802"/>
                <a:gd name="connsiteY162" fmla="*/ 4394243 h 4560473"/>
                <a:gd name="connsiteX163" fmla="*/ 3699254 w 5017802"/>
                <a:gd name="connsiteY163" fmla="*/ 4300581 h 4560473"/>
                <a:gd name="connsiteX164" fmla="*/ 3656392 w 5017802"/>
                <a:gd name="connsiteY164" fmla="*/ 4232318 h 4560473"/>
                <a:gd name="connsiteX165" fmla="*/ 3699255 w 5017802"/>
                <a:gd name="connsiteY165" fmla="*/ 4216442 h 4560473"/>
                <a:gd name="connsiteX166" fmla="*/ 3680204 w 5017802"/>
                <a:gd name="connsiteY166" fmla="*/ 4175168 h 4560473"/>
                <a:gd name="connsiteX167" fmla="*/ 3732592 w 5017802"/>
                <a:gd name="connsiteY167" fmla="*/ 4184693 h 4560473"/>
                <a:gd name="connsiteX168" fmla="*/ 3711955 w 5017802"/>
                <a:gd name="connsiteY168" fmla="*/ 4151355 h 4560473"/>
                <a:gd name="connsiteX169" fmla="*/ 3733274 w 5017802"/>
                <a:gd name="connsiteY169" fmla="*/ 4134801 h 4560473"/>
                <a:gd name="connsiteX170" fmla="*/ 3854377 w 5017802"/>
                <a:gd name="connsiteY170" fmla="*/ 4220074 h 4560473"/>
                <a:gd name="connsiteX171" fmla="*/ 3889754 w 5017802"/>
                <a:gd name="connsiteY171" fmla="*/ 4206917 h 4560473"/>
                <a:gd name="connsiteX172" fmla="*/ 3942141 w 5017802"/>
                <a:gd name="connsiteY172" fmla="*/ 4272006 h 4560473"/>
                <a:gd name="connsiteX173" fmla="*/ 3962779 w 5017802"/>
                <a:gd name="connsiteY173" fmla="*/ 4330743 h 4560473"/>
                <a:gd name="connsiteX174" fmla="*/ 4070729 w 5017802"/>
                <a:gd name="connsiteY174" fmla="*/ 4349792 h 4560473"/>
                <a:gd name="connsiteX175" fmla="*/ 4010405 w 5017802"/>
                <a:gd name="connsiteY175" fmla="*/ 4283117 h 4560473"/>
                <a:gd name="connsiteX176" fmla="*/ 4007229 w 5017802"/>
                <a:gd name="connsiteY176" fmla="*/ 4214855 h 4560473"/>
                <a:gd name="connsiteX177" fmla="*/ 4061204 w 5017802"/>
                <a:gd name="connsiteY177" fmla="*/ 4270418 h 4560473"/>
                <a:gd name="connsiteX178" fmla="*/ 4110417 w 5017802"/>
                <a:gd name="connsiteY178" fmla="*/ 4275180 h 4560473"/>
                <a:gd name="connsiteX179" fmla="*/ 4104067 w 5017802"/>
                <a:gd name="connsiteY179" fmla="*/ 4225968 h 4560473"/>
                <a:gd name="connsiteX180" fmla="*/ 4164392 w 5017802"/>
                <a:gd name="connsiteY180" fmla="*/ 4230730 h 4560473"/>
                <a:gd name="connsiteX181" fmla="*/ 4226304 w 5017802"/>
                <a:gd name="connsiteY181" fmla="*/ 4273592 h 4560473"/>
                <a:gd name="connsiteX182" fmla="*/ 4258054 w 5017802"/>
                <a:gd name="connsiteY182" fmla="*/ 4260893 h 4560473"/>
                <a:gd name="connsiteX183" fmla="*/ 4251705 w 5017802"/>
                <a:gd name="connsiteY183" fmla="*/ 4225968 h 4560473"/>
                <a:gd name="connsiteX184" fmla="*/ 4292980 w 5017802"/>
                <a:gd name="connsiteY184" fmla="*/ 4202156 h 4560473"/>
                <a:gd name="connsiteX185" fmla="*/ 4377117 w 5017802"/>
                <a:gd name="connsiteY185" fmla="*/ 4259306 h 4560473"/>
                <a:gd name="connsiteX186" fmla="*/ 4394580 w 5017802"/>
                <a:gd name="connsiteY186" fmla="*/ 4157708 h 4560473"/>
                <a:gd name="connsiteX187" fmla="*/ 4369180 w 5017802"/>
                <a:gd name="connsiteY187" fmla="*/ 4135482 h 4560473"/>
                <a:gd name="connsiteX188" fmla="*/ 4296154 w 5017802"/>
                <a:gd name="connsiteY188" fmla="*/ 4092619 h 4560473"/>
                <a:gd name="connsiteX189" fmla="*/ 4318379 w 5017802"/>
                <a:gd name="connsiteY189" fmla="*/ 4067220 h 4560473"/>
                <a:gd name="connsiteX190" fmla="*/ 4339017 w 5017802"/>
                <a:gd name="connsiteY190" fmla="*/ 4044994 h 4560473"/>
                <a:gd name="connsiteX191" fmla="*/ 4392992 w 5017802"/>
                <a:gd name="connsiteY191" fmla="*/ 4076745 h 4560473"/>
                <a:gd name="connsiteX192" fmla="*/ 4399342 w 5017802"/>
                <a:gd name="connsiteY192" fmla="*/ 4032295 h 4560473"/>
                <a:gd name="connsiteX193" fmla="*/ 4343779 w 5017802"/>
                <a:gd name="connsiteY193" fmla="*/ 4008482 h 4560473"/>
                <a:gd name="connsiteX194" fmla="*/ 4342192 w 5017802"/>
                <a:gd name="connsiteY194" fmla="*/ 3998958 h 4560473"/>
                <a:gd name="connsiteX195" fmla="*/ 4329491 w 5017802"/>
                <a:gd name="connsiteY195" fmla="*/ 3960859 h 4560473"/>
                <a:gd name="connsiteX196" fmla="*/ 4335841 w 5017802"/>
                <a:gd name="connsiteY196" fmla="*/ 3913233 h 4560473"/>
                <a:gd name="connsiteX197" fmla="*/ 4346954 w 5017802"/>
                <a:gd name="connsiteY197" fmla="*/ 3857670 h 4560473"/>
                <a:gd name="connsiteX198" fmla="*/ 4308854 w 5017802"/>
                <a:gd name="connsiteY198" fmla="*/ 3827508 h 4560473"/>
                <a:gd name="connsiteX199" fmla="*/ 4342191 w 5017802"/>
                <a:gd name="connsiteY199" fmla="*/ 3817983 h 4560473"/>
                <a:gd name="connsiteX200" fmla="*/ 4319966 w 5017802"/>
                <a:gd name="connsiteY200" fmla="*/ 3781470 h 4560473"/>
                <a:gd name="connsiteX201" fmla="*/ 4358067 w 5017802"/>
                <a:gd name="connsiteY201" fmla="*/ 3776709 h 4560473"/>
                <a:gd name="connsiteX202" fmla="*/ 4364416 w 5017802"/>
                <a:gd name="connsiteY202" fmla="*/ 3743370 h 4560473"/>
                <a:gd name="connsiteX203" fmla="*/ 4426330 w 5017802"/>
                <a:gd name="connsiteY203" fmla="*/ 3752897 h 4560473"/>
                <a:gd name="connsiteX204" fmla="*/ 4459443 w 5017802"/>
                <a:gd name="connsiteY204" fmla="*/ 3768089 h 4560473"/>
                <a:gd name="connsiteX205" fmla="*/ 4425650 w 5017802"/>
                <a:gd name="connsiteY205" fmla="*/ 3809137 h 4560473"/>
                <a:gd name="connsiteX206" fmla="*/ 4464658 w 5017802"/>
                <a:gd name="connsiteY206" fmla="*/ 3916633 h 4560473"/>
                <a:gd name="connsiteX207" fmla="*/ 4517045 w 5017802"/>
                <a:gd name="connsiteY207" fmla="*/ 3947931 h 4560473"/>
                <a:gd name="connsiteX208" fmla="*/ 4568979 w 5017802"/>
                <a:gd name="connsiteY208" fmla="*/ 3905749 h 4560473"/>
                <a:gd name="connsiteX209" fmla="*/ 4654704 w 5017802"/>
                <a:gd name="connsiteY209" fmla="*/ 3857216 h 4560473"/>
                <a:gd name="connsiteX210" fmla="*/ 4637468 w 5017802"/>
                <a:gd name="connsiteY210" fmla="*/ 3768315 h 4560473"/>
                <a:gd name="connsiteX211" fmla="*/ 4714802 w 5017802"/>
                <a:gd name="connsiteY211" fmla="*/ 3635646 h 4560473"/>
                <a:gd name="connsiteX212" fmla="*/ 5007356 w 5017802"/>
                <a:gd name="connsiteY212" fmla="*/ 3302498 h 4560473"/>
                <a:gd name="connsiteX213" fmla="*/ 4925939 w 5017802"/>
                <a:gd name="connsiteY213" fmla="*/ 3293426 h 4560473"/>
                <a:gd name="connsiteX214" fmla="*/ 4930476 w 5017802"/>
                <a:gd name="connsiteY214" fmla="*/ 3201578 h 4560473"/>
                <a:gd name="connsiteX215" fmla="*/ 4881489 w 5017802"/>
                <a:gd name="connsiteY215" fmla="*/ 3176406 h 4560473"/>
                <a:gd name="connsiteX216" fmla="*/ 4797352 w 5017802"/>
                <a:gd name="connsiteY216" fmla="*/ 3207928 h 4560473"/>
                <a:gd name="connsiteX217" fmla="*/ 4760613 w 5017802"/>
                <a:gd name="connsiteY217" fmla="*/ 3171643 h 4560473"/>
                <a:gd name="connsiteX218" fmla="*/ 4805290 w 5017802"/>
                <a:gd name="connsiteY218" fmla="*/ 3148738 h 4560473"/>
                <a:gd name="connsiteX219" fmla="*/ 4676023 w 5017802"/>
                <a:gd name="connsiteY219" fmla="*/ 2935559 h 4560473"/>
                <a:gd name="connsiteX220" fmla="*/ 4690989 w 5017802"/>
                <a:gd name="connsiteY220" fmla="*/ 2905396 h 4560473"/>
                <a:gd name="connsiteX221" fmla="*/ 4667404 w 5017802"/>
                <a:gd name="connsiteY221" fmla="*/ 2789736 h 4560473"/>
                <a:gd name="connsiteX222" fmla="*/ 4508655 w 5017802"/>
                <a:gd name="connsiteY222" fmla="*/ 2778850 h 4560473"/>
                <a:gd name="connsiteX223" fmla="*/ 4475317 w 5017802"/>
                <a:gd name="connsiteY223" fmla="*/ 2827608 h 4560473"/>
                <a:gd name="connsiteX224" fmla="*/ 4386417 w 5017802"/>
                <a:gd name="connsiteY224" fmla="*/ 2842124 h 4560473"/>
                <a:gd name="connsiteX225" fmla="*/ 4392767 w 5017802"/>
                <a:gd name="connsiteY225" fmla="*/ 2820125 h 4560473"/>
                <a:gd name="connsiteX226" fmla="*/ 4339245 w 5017802"/>
                <a:gd name="connsiteY226" fmla="*/ 2804024 h 4560473"/>
                <a:gd name="connsiteX227" fmla="*/ 4314526 w 5017802"/>
                <a:gd name="connsiteY227" fmla="*/ 2638923 h 4560473"/>
                <a:gd name="connsiteX228" fmla="*/ 4034219 w 5017802"/>
                <a:gd name="connsiteY228" fmla="*/ 2572248 h 4560473"/>
                <a:gd name="connsiteX229" fmla="*/ 3897920 w 5017802"/>
                <a:gd name="connsiteY229" fmla="*/ 2615564 h 4560473"/>
                <a:gd name="connsiteX230" fmla="*/ 3765931 w 5017802"/>
                <a:gd name="connsiteY230" fmla="*/ 2608080 h 4560473"/>
                <a:gd name="connsiteX231" fmla="*/ 3633488 w 5017802"/>
                <a:gd name="connsiteY231" fmla="*/ 2497182 h 4560473"/>
                <a:gd name="connsiteX232" fmla="*/ 3420310 w 5017802"/>
                <a:gd name="connsiteY232" fmla="*/ 2193969 h 4560473"/>
                <a:gd name="connsiteX233" fmla="*/ 3021848 w 5017802"/>
                <a:gd name="connsiteY233" fmla="*/ 2054496 h 4560473"/>
                <a:gd name="connsiteX234" fmla="*/ 2785310 w 5017802"/>
                <a:gd name="connsiteY234" fmla="*/ 1741532 h 4560473"/>
                <a:gd name="connsiteX235" fmla="*/ 2819101 w 5017802"/>
                <a:gd name="connsiteY235" fmla="*/ 1716586 h 4560473"/>
                <a:gd name="connsiteX236" fmla="*/ 2878745 w 5017802"/>
                <a:gd name="connsiteY236" fmla="*/ 1799589 h 4560473"/>
                <a:gd name="connsiteX237" fmla="*/ 2898929 w 5017802"/>
                <a:gd name="connsiteY237" fmla="*/ 1782126 h 4560473"/>
                <a:gd name="connsiteX238" fmla="*/ 2942019 w 5017802"/>
                <a:gd name="connsiteY238" fmla="*/ 1812970 h 4560473"/>
                <a:gd name="connsiteX239" fmla="*/ 3030692 w 5017802"/>
                <a:gd name="connsiteY239" fmla="*/ 1759221 h 4560473"/>
                <a:gd name="connsiteX240" fmla="*/ 3046794 w 5017802"/>
                <a:gd name="connsiteY240" fmla="*/ 1738811 h 4560473"/>
                <a:gd name="connsiteX241" fmla="*/ 3105077 w 5017802"/>
                <a:gd name="connsiteY241" fmla="*/ 1739037 h 4560473"/>
                <a:gd name="connsiteX242" fmla="*/ 3121180 w 5017802"/>
                <a:gd name="connsiteY242" fmla="*/ 1705927 h 4560473"/>
                <a:gd name="connsiteX243" fmla="*/ 3102356 w 5017802"/>
                <a:gd name="connsiteY243" fmla="*/ 1680300 h 4560473"/>
                <a:gd name="connsiteX244" fmla="*/ 3035228 w 5017802"/>
                <a:gd name="connsiteY244" fmla="*/ 1700257 h 4560473"/>
                <a:gd name="connsiteX245" fmla="*/ 3013456 w 5017802"/>
                <a:gd name="connsiteY245" fmla="*/ 1646736 h 4560473"/>
                <a:gd name="connsiteX246" fmla="*/ 3034774 w 5017802"/>
                <a:gd name="connsiteY246" fmla="*/ 1617026 h 4560473"/>
                <a:gd name="connsiteX247" fmla="*/ 2978304 w 5017802"/>
                <a:gd name="connsiteY247" fmla="*/ 1513612 h 4560473"/>
                <a:gd name="connsiteX248" fmla="*/ 2929773 w 5017802"/>
                <a:gd name="connsiteY248" fmla="*/ 1552393 h 4560473"/>
                <a:gd name="connsiteX249" fmla="*/ 2840418 w 5017802"/>
                <a:gd name="connsiteY249" fmla="*/ 1497737 h 4560473"/>
                <a:gd name="connsiteX250" fmla="*/ 2892352 w 5017802"/>
                <a:gd name="connsiteY250" fmla="*/ 1405208 h 4560473"/>
                <a:gd name="connsiteX251" fmla="*/ 2849490 w 5017802"/>
                <a:gd name="connsiteY251" fmla="*/ 1284105 h 4560473"/>
                <a:gd name="connsiteX252" fmla="*/ 2864231 w 5017802"/>
                <a:gd name="connsiteY252" fmla="*/ 1160053 h 4560473"/>
                <a:gd name="connsiteX253" fmla="*/ 2959481 w 5017802"/>
                <a:gd name="connsiteY253" fmla="*/ 1086348 h 4560473"/>
                <a:gd name="connsiteX254" fmla="*/ 3064710 w 5017802"/>
                <a:gd name="connsiteY254" fmla="*/ 1063896 h 4560473"/>
                <a:gd name="connsiteX255" fmla="*/ 3001663 w 5017802"/>
                <a:gd name="connsiteY255" fmla="*/ 974089 h 4560473"/>
                <a:gd name="connsiteX256" fmla="*/ 2984427 w 5017802"/>
                <a:gd name="connsiteY256" fmla="*/ 1018766 h 4560473"/>
                <a:gd name="connsiteX257" fmla="*/ 2941112 w 5017802"/>
                <a:gd name="connsiteY257" fmla="*/ 971595 h 4560473"/>
                <a:gd name="connsiteX258" fmla="*/ 2962430 w 5017802"/>
                <a:gd name="connsiteY258" fmla="*/ 886323 h 4560473"/>
                <a:gd name="connsiteX259" fmla="*/ 3035454 w 5017802"/>
                <a:gd name="connsiteY259" fmla="*/ 789032 h 4560473"/>
                <a:gd name="connsiteX260" fmla="*/ 3018445 w 5017802"/>
                <a:gd name="connsiteY260" fmla="*/ 682443 h 4560473"/>
                <a:gd name="connsiteX261" fmla="*/ 2847223 w 5017802"/>
                <a:gd name="connsiteY261" fmla="*/ 692194 h 4560473"/>
                <a:gd name="connsiteX262" fmla="*/ 2827945 w 5017802"/>
                <a:gd name="connsiteY262" fmla="*/ 734831 h 4560473"/>
                <a:gd name="connsiteX263" fmla="*/ 2795742 w 5017802"/>
                <a:gd name="connsiteY263" fmla="*/ 667248 h 4560473"/>
                <a:gd name="connsiteX264" fmla="*/ 2766032 w 5017802"/>
                <a:gd name="connsiteY264" fmla="*/ 707616 h 4560473"/>
                <a:gd name="connsiteX265" fmla="*/ 2580523 w 5017802"/>
                <a:gd name="connsiteY265" fmla="*/ 741180 h 4560473"/>
                <a:gd name="connsiteX0" fmla="*/ 2580523 w 5017802"/>
                <a:gd name="connsiteY0" fmla="*/ 741180 h 4568693"/>
                <a:gd name="connsiteX1" fmla="*/ 2254404 w 5017802"/>
                <a:gd name="connsiteY1" fmla="*/ 583337 h 4568693"/>
                <a:gd name="connsiteX2" fmla="*/ 2294316 w 5017802"/>
                <a:gd name="connsiteY2" fmla="*/ 433432 h 4568693"/>
                <a:gd name="connsiteX3" fmla="*/ 2240342 w 5017802"/>
                <a:gd name="connsiteY3" fmla="*/ 423907 h 4568693"/>
                <a:gd name="connsiteX4" fmla="*/ 2237167 w 5017802"/>
                <a:gd name="connsiteY4" fmla="*/ 395333 h 4568693"/>
                <a:gd name="connsiteX5" fmla="*/ 2281617 w 5017802"/>
                <a:gd name="connsiteY5" fmla="*/ 403270 h 4568693"/>
                <a:gd name="connsiteX6" fmla="*/ 2224467 w 5017802"/>
                <a:gd name="connsiteY6" fmla="*/ 315957 h 4568693"/>
                <a:gd name="connsiteX7" fmla="*/ 2235579 w 5017802"/>
                <a:gd name="connsiteY7" fmla="*/ 355645 h 4568693"/>
                <a:gd name="connsiteX8" fmla="*/ 2183191 w 5017802"/>
                <a:gd name="connsiteY8" fmla="*/ 320720 h 4568693"/>
                <a:gd name="connsiteX9" fmla="*/ 2203829 w 5017802"/>
                <a:gd name="connsiteY9" fmla="*/ 287383 h 4568693"/>
                <a:gd name="connsiteX10" fmla="*/ 2168904 w 5017802"/>
                <a:gd name="connsiteY10" fmla="*/ 225472 h 4568693"/>
                <a:gd name="connsiteX11" fmla="*/ 2202241 w 5017802"/>
                <a:gd name="connsiteY11" fmla="*/ 227061 h 4568693"/>
                <a:gd name="connsiteX12" fmla="*/ 2159379 w 5017802"/>
                <a:gd name="connsiteY12" fmla="*/ 133398 h 4568693"/>
                <a:gd name="connsiteX13" fmla="*/ 2133980 w 5017802"/>
                <a:gd name="connsiteY13" fmla="*/ 131810 h 4568693"/>
                <a:gd name="connsiteX14" fmla="*/ 2122867 w 5017802"/>
                <a:gd name="connsiteY14" fmla="*/ 84185 h 4568693"/>
                <a:gd name="connsiteX15" fmla="*/ 2154616 w 5017802"/>
                <a:gd name="connsiteY15" fmla="*/ 66723 h 4568693"/>
                <a:gd name="connsiteX16" fmla="*/ 2149854 w 5017802"/>
                <a:gd name="connsiteY16" fmla="*/ 23861 h 4568693"/>
                <a:gd name="connsiteX17" fmla="*/ 2091117 w 5017802"/>
                <a:gd name="connsiteY17" fmla="*/ 28624 h 4568693"/>
                <a:gd name="connsiteX18" fmla="*/ 1897442 w 5017802"/>
                <a:gd name="connsiteY18" fmla="*/ 127049 h 4568693"/>
                <a:gd name="connsiteX19" fmla="*/ 1862517 w 5017802"/>
                <a:gd name="connsiteY19" fmla="*/ 252462 h 4568693"/>
                <a:gd name="connsiteX20" fmla="*/ 1867279 w 5017802"/>
                <a:gd name="connsiteY20" fmla="*/ 288974 h 4568693"/>
                <a:gd name="connsiteX21" fmla="*/ 1838704 w 5017802"/>
                <a:gd name="connsiteY21" fmla="*/ 303261 h 4568693"/>
                <a:gd name="connsiteX22" fmla="*/ 1906966 w 5017802"/>
                <a:gd name="connsiteY22" fmla="*/ 482645 h 4568693"/>
                <a:gd name="connsiteX23" fmla="*/ 1819655 w 5017802"/>
                <a:gd name="connsiteY23" fmla="*/ 400099 h 4568693"/>
                <a:gd name="connsiteX24" fmla="*/ 1768854 w 5017802"/>
                <a:gd name="connsiteY24" fmla="*/ 366762 h 4568693"/>
                <a:gd name="connsiteX25" fmla="*/ 1740279 w 5017802"/>
                <a:gd name="connsiteY25" fmla="*/ 401687 h 4568693"/>
                <a:gd name="connsiteX26" fmla="*/ 1738692 w 5017802"/>
                <a:gd name="connsiteY26" fmla="*/ 515987 h 4568693"/>
                <a:gd name="connsiteX27" fmla="*/ 1752979 w 5017802"/>
                <a:gd name="connsiteY27" fmla="*/ 612820 h 4568693"/>
                <a:gd name="connsiteX28" fmla="*/ 1670429 w 5017802"/>
                <a:gd name="connsiteY28" fmla="*/ 620761 h 4568693"/>
                <a:gd name="connsiteX29" fmla="*/ 1694242 w 5017802"/>
                <a:gd name="connsiteY29" fmla="*/ 590598 h 4568693"/>
                <a:gd name="connsiteX30" fmla="*/ 1630742 w 5017802"/>
                <a:gd name="connsiteY30" fmla="*/ 547736 h 4568693"/>
                <a:gd name="connsiteX31" fmla="*/ 1589467 w 5017802"/>
                <a:gd name="connsiteY31" fmla="*/ 501699 h 4568693"/>
                <a:gd name="connsiteX32" fmla="*/ 1540254 w 5017802"/>
                <a:gd name="connsiteY32" fmla="*/ 512811 h 4568693"/>
                <a:gd name="connsiteX33" fmla="*/ 1568829 w 5017802"/>
                <a:gd name="connsiteY33" fmla="*/ 446136 h 4568693"/>
                <a:gd name="connsiteX34" fmla="*/ 1538666 w 5017802"/>
                <a:gd name="connsiteY34" fmla="*/ 481062 h 4568693"/>
                <a:gd name="connsiteX35" fmla="*/ 1505329 w 5017802"/>
                <a:gd name="connsiteY35" fmla="*/ 423911 h 4568693"/>
                <a:gd name="connsiteX36" fmla="*/ 1486279 w 5017802"/>
                <a:gd name="connsiteY36" fmla="*/ 417561 h 4568693"/>
                <a:gd name="connsiteX37" fmla="*/ 1484692 w 5017802"/>
                <a:gd name="connsiteY37" fmla="*/ 376287 h 4568693"/>
                <a:gd name="connsiteX38" fmla="*/ 1449767 w 5017802"/>
                <a:gd name="connsiteY38" fmla="*/ 273100 h 4568693"/>
                <a:gd name="connsiteX39" fmla="*/ 1410079 w 5017802"/>
                <a:gd name="connsiteY39" fmla="*/ 219123 h 4568693"/>
                <a:gd name="connsiteX40" fmla="*/ 1486280 w 5017802"/>
                <a:gd name="connsiteY40" fmla="*/ 282624 h 4568693"/>
                <a:gd name="connsiteX41" fmla="*/ 1545018 w 5017802"/>
                <a:gd name="connsiteY41" fmla="*/ 320723 h 4568693"/>
                <a:gd name="connsiteX42" fmla="*/ 1568829 w 5017802"/>
                <a:gd name="connsiteY42" fmla="*/ 281036 h 4568693"/>
                <a:gd name="connsiteX43" fmla="*/ 1587879 w 5017802"/>
                <a:gd name="connsiteY43" fmla="*/ 215949 h 4568693"/>
                <a:gd name="connsiteX44" fmla="*/ 1549779 w 5017802"/>
                <a:gd name="connsiteY44" fmla="*/ 185786 h 4568693"/>
                <a:gd name="connsiteX45" fmla="*/ 1576767 w 5017802"/>
                <a:gd name="connsiteY45" fmla="*/ 144511 h 4568693"/>
                <a:gd name="connsiteX46" fmla="*/ 1529142 w 5017802"/>
                <a:gd name="connsiteY46" fmla="*/ 50848 h 4568693"/>
                <a:gd name="connsiteX47" fmla="*/ 1511679 w 5017802"/>
                <a:gd name="connsiteY47" fmla="*/ 6399 h 4568693"/>
                <a:gd name="connsiteX48" fmla="*/ 1375154 w 5017802"/>
                <a:gd name="connsiteY48" fmla="*/ 120699 h 4568693"/>
                <a:gd name="connsiteX49" fmla="*/ 1313241 w 5017802"/>
                <a:gd name="connsiteY49" fmla="*/ 115936 h 4568693"/>
                <a:gd name="connsiteX50" fmla="*/ 1300542 w 5017802"/>
                <a:gd name="connsiteY50" fmla="*/ 57199 h 4568693"/>
                <a:gd name="connsiteX51" fmla="*/ 1214817 w 5017802"/>
                <a:gd name="connsiteY51" fmla="*/ 104824 h 4568693"/>
                <a:gd name="connsiteX52" fmla="*/ 1151317 w 5017802"/>
                <a:gd name="connsiteY52" fmla="*/ 139748 h 4568693"/>
                <a:gd name="connsiteX53" fmla="*/ 1056066 w 5017802"/>
                <a:gd name="connsiteY53" fmla="*/ 147686 h 4568693"/>
                <a:gd name="connsiteX54" fmla="*/ 1033842 w 5017802"/>
                <a:gd name="connsiteY54" fmla="*/ 177849 h 4568693"/>
                <a:gd name="connsiteX55" fmla="*/ 997329 w 5017802"/>
                <a:gd name="connsiteY55" fmla="*/ 201661 h 4568693"/>
                <a:gd name="connsiteX56" fmla="*/ 1032255 w 5017802"/>
                <a:gd name="connsiteY56" fmla="*/ 288974 h 4568693"/>
                <a:gd name="connsiteX57" fmla="*/ 899586 w 5017802"/>
                <a:gd name="connsiteY57" fmla="*/ 542516 h 4568693"/>
                <a:gd name="connsiteX58" fmla="*/ 845611 w 5017802"/>
                <a:gd name="connsiteY58" fmla="*/ 580843 h 4568693"/>
                <a:gd name="connsiteX59" fmla="*/ 917502 w 5017802"/>
                <a:gd name="connsiteY59" fmla="*/ 633231 h 4568693"/>
                <a:gd name="connsiteX60" fmla="*/ 880536 w 5017802"/>
                <a:gd name="connsiteY60" fmla="*/ 673825 h 4568693"/>
                <a:gd name="connsiteX61" fmla="*/ 897999 w 5017802"/>
                <a:gd name="connsiteY61" fmla="*/ 720316 h 4568693"/>
                <a:gd name="connsiteX62" fmla="*/ 829282 w 5017802"/>
                <a:gd name="connsiteY62" fmla="*/ 701719 h 4568693"/>
                <a:gd name="connsiteX63" fmla="*/ 774174 w 5017802"/>
                <a:gd name="connsiteY63" fmla="*/ 726665 h 4568693"/>
                <a:gd name="connsiteX64" fmla="*/ 707272 w 5017802"/>
                <a:gd name="connsiteY64" fmla="*/ 695143 h 4568693"/>
                <a:gd name="connsiteX65" fmla="*/ 708860 w 5017802"/>
                <a:gd name="connsiteY65" fmla="*/ 652734 h 4568693"/>
                <a:gd name="connsiteX66" fmla="*/ 597281 w 5017802"/>
                <a:gd name="connsiteY66" fmla="*/ 675412 h 4568693"/>
                <a:gd name="connsiteX67" fmla="*/ 587530 w 5017802"/>
                <a:gd name="connsiteY67" fmla="*/ 760457 h 4568693"/>
                <a:gd name="connsiteX68" fmla="*/ 508382 w 5017802"/>
                <a:gd name="connsiteY68" fmla="*/ 865236 h 4568693"/>
                <a:gd name="connsiteX69" fmla="*/ 422657 w 5017802"/>
                <a:gd name="connsiteY69" fmla="*/ 828724 h 4568693"/>
                <a:gd name="connsiteX70" fmla="*/ 397257 w 5017802"/>
                <a:gd name="connsiteY70" fmla="*/ 869999 h 4568693"/>
                <a:gd name="connsiteX71" fmla="*/ 332170 w 5017802"/>
                <a:gd name="connsiteY71" fmla="*/ 812848 h 4568693"/>
                <a:gd name="connsiteX72" fmla="*/ 306771 w 5017802"/>
                <a:gd name="connsiteY72" fmla="*/ 881111 h 4568693"/>
                <a:gd name="connsiteX73" fmla="*/ 248033 w 5017802"/>
                <a:gd name="connsiteY73" fmla="*/ 873173 h 4568693"/>
                <a:gd name="connsiteX74" fmla="*/ 208345 w 5017802"/>
                <a:gd name="connsiteY74" fmla="*/ 787449 h 4568693"/>
                <a:gd name="connsiteX75" fmla="*/ 27371 w 5017802"/>
                <a:gd name="connsiteY75" fmla="*/ 917623 h 4568693"/>
                <a:gd name="connsiteX76" fmla="*/ 28959 w 5017802"/>
                <a:gd name="connsiteY76" fmla="*/ 970011 h 4568693"/>
                <a:gd name="connsiteX77" fmla="*/ 13084 w 5017802"/>
                <a:gd name="connsiteY77" fmla="*/ 996999 h 4568693"/>
                <a:gd name="connsiteX78" fmla="*/ 40071 w 5017802"/>
                <a:gd name="connsiteY78" fmla="*/ 1022399 h 4568693"/>
                <a:gd name="connsiteX79" fmla="*/ 9909 w 5017802"/>
                <a:gd name="connsiteY79" fmla="*/ 1043037 h 4568693"/>
                <a:gd name="connsiteX80" fmla="*/ 170247 w 5017802"/>
                <a:gd name="connsiteY80" fmla="*/ 1135111 h 4568693"/>
                <a:gd name="connsiteX81" fmla="*/ 160723 w 5017802"/>
                <a:gd name="connsiteY81" fmla="*/ 1263698 h 4568693"/>
                <a:gd name="connsiteX82" fmla="*/ 217873 w 5017802"/>
                <a:gd name="connsiteY82" fmla="*/ 1289099 h 4568693"/>
                <a:gd name="connsiteX83" fmla="*/ 205174 w 5017802"/>
                <a:gd name="connsiteY83" fmla="*/ 1354186 h 4568693"/>
                <a:gd name="connsiteX84" fmla="*/ 270261 w 5017802"/>
                <a:gd name="connsiteY84" fmla="*/ 1362124 h 4568693"/>
                <a:gd name="connsiteX85" fmla="*/ 321736 w 5017802"/>
                <a:gd name="connsiteY85" fmla="*/ 1394776 h 4568693"/>
                <a:gd name="connsiteX86" fmla="*/ 230573 w 5017802"/>
                <a:gd name="connsiteY86" fmla="*/ 1622474 h 4568693"/>
                <a:gd name="connsiteX87" fmla="*/ 179773 w 5017802"/>
                <a:gd name="connsiteY87" fmla="*/ 1687561 h 4568693"/>
                <a:gd name="connsiteX88" fmla="*/ 175010 w 5017802"/>
                <a:gd name="connsiteY88" fmla="*/ 1743123 h 4568693"/>
                <a:gd name="connsiteX89" fmla="*/ 141673 w 5017802"/>
                <a:gd name="connsiteY89" fmla="*/ 1738361 h 4568693"/>
                <a:gd name="connsiteX90" fmla="*/ 143261 w 5017802"/>
                <a:gd name="connsiteY90" fmla="*/ 1798686 h 4568693"/>
                <a:gd name="connsiteX91" fmla="*/ 65473 w 5017802"/>
                <a:gd name="connsiteY91" fmla="*/ 1636761 h 4568693"/>
                <a:gd name="connsiteX92" fmla="*/ 16260 w 5017802"/>
                <a:gd name="connsiteY92" fmla="*/ 1633586 h 4568693"/>
                <a:gd name="connsiteX93" fmla="*/ 41661 w 5017802"/>
                <a:gd name="connsiteY93" fmla="*/ 1670099 h 4568693"/>
                <a:gd name="connsiteX94" fmla="*/ 385 w 5017802"/>
                <a:gd name="connsiteY94" fmla="*/ 1690737 h 4568693"/>
                <a:gd name="connsiteX95" fmla="*/ 59122 w 5017802"/>
                <a:gd name="connsiteY95" fmla="*/ 1873298 h 4568693"/>
                <a:gd name="connsiteX96" fmla="*/ 343507 w 5017802"/>
                <a:gd name="connsiteY96" fmla="*/ 1923414 h 4568693"/>
                <a:gd name="connsiteX97" fmla="*/ 200410 w 5017802"/>
                <a:gd name="connsiteY97" fmla="*/ 2119361 h 4568693"/>
                <a:gd name="connsiteX98" fmla="*/ 213560 w 5017802"/>
                <a:gd name="connsiteY98" fmla="*/ 2239100 h 4568693"/>
                <a:gd name="connsiteX99" fmla="*/ 148023 w 5017802"/>
                <a:gd name="connsiteY99" fmla="*/ 2270174 h 4568693"/>
                <a:gd name="connsiteX100" fmla="*/ 105160 w 5017802"/>
                <a:gd name="connsiteY100" fmla="*/ 2414637 h 4568693"/>
                <a:gd name="connsiteX101" fmla="*/ 201087 w 5017802"/>
                <a:gd name="connsiteY101" fmla="*/ 2428239 h 4568693"/>
                <a:gd name="connsiteX102" fmla="*/ 419708 w 5017802"/>
                <a:gd name="connsiteY102" fmla="*/ 2593339 h 4568693"/>
                <a:gd name="connsiteX103" fmla="*/ 436944 w 5017802"/>
                <a:gd name="connsiteY103" fmla="*/ 2823753 h 4568693"/>
                <a:gd name="connsiteX104" fmla="*/ 490464 w 5017802"/>
                <a:gd name="connsiteY104" fmla="*/ 2877956 h 4568693"/>
                <a:gd name="connsiteX105" fmla="*/ 542173 w 5017802"/>
                <a:gd name="connsiteY105" fmla="*/ 2882264 h 4568693"/>
                <a:gd name="connsiteX106" fmla="*/ 544894 w 5017802"/>
                <a:gd name="connsiteY106" fmla="*/ 2813095 h 4568693"/>
                <a:gd name="connsiteX107" fmla="*/ 678248 w 5017802"/>
                <a:gd name="connsiteY107" fmla="*/ 2882949 h 4568693"/>
                <a:gd name="connsiteX108" fmla="*/ 669852 w 5017802"/>
                <a:gd name="connsiteY108" fmla="*/ 2955970 h 4568693"/>
                <a:gd name="connsiteX109" fmla="*/ 758073 w 5017802"/>
                <a:gd name="connsiteY109" fmla="*/ 3058024 h 4568693"/>
                <a:gd name="connsiteX110" fmla="*/ 741970 w 5017802"/>
                <a:gd name="connsiteY110" fmla="*/ 3145336 h 4568693"/>
                <a:gd name="connsiteX111" fmla="*/ 774855 w 5017802"/>
                <a:gd name="connsiteY111" fmla="*/ 3257368 h 4568693"/>
                <a:gd name="connsiteX112" fmla="*/ 831551 w 5017802"/>
                <a:gd name="connsiteY112" fmla="*/ 3291839 h 4568693"/>
                <a:gd name="connsiteX113" fmla="*/ 794812 w 5017802"/>
                <a:gd name="connsiteY113" fmla="*/ 3345361 h 4568693"/>
                <a:gd name="connsiteX114" fmla="*/ 1094623 w 5017802"/>
                <a:gd name="connsiteY114" fmla="*/ 3453311 h 4568693"/>
                <a:gd name="connsiteX115" fmla="*/ 1144742 w 5017802"/>
                <a:gd name="connsiteY115" fmla="*/ 3605257 h 4568693"/>
                <a:gd name="connsiteX116" fmla="*/ 1187604 w 5017802"/>
                <a:gd name="connsiteY116" fmla="*/ 3626121 h 4568693"/>
                <a:gd name="connsiteX117" fmla="*/ 1210283 w 5017802"/>
                <a:gd name="connsiteY117" fmla="*/ 3658099 h 4568693"/>
                <a:gd name="connsiteX118" fmla="*/ 1297142 w 5017802"/>
                <a:gd name="connsiteY118" fmla="*/ 3683952 h 4568693"/>
                <a:gd name="connsiteX119" fmla="*/ 1357693 w 5017802"/>
                <a:gd name="connsiteY119" fmla="*/ 3632471 h 4568693"/>
                <a:gd name="connsiteX120" fmla="*/ 1341138 w 5017802"/>
                <a:gd name="connsiteY120" fmla="*/ 3663768 h 4568693"/>
                <a:gd name="connsiteX121" fmla="*/ 1361095 w 5017802"/>
                <a:gd name="connsiteY121" fmla="*/ 3689621 h 4568693"/>
                <a:gd name="connsiteX122" fmla="*/ 1387402 w 5017802"/>
                <a:gd name="connsiteY122" fmla="*/ 3742236 h 4568693"/>
                <a:gd name="connsiteX123" fmla="*/ 1358374 w 5017802"/>
                <a:gd name="connsiteY123" fmla="*/ 3755843 h 4568693"/>
                <a:gd name="connsiteX124" fmla="*/ 1358827 w 5017802"/>
                <a:gd name="connsiteY124" fmla="*/ 3799386 h 4568693"/>
                <a:gd name="connsiteX125" fmla="*/ 1322769 w 5017802"/>
                <a:gd name="connsiteY125" fmla="*/ 3900986 h 4568693"/>
                <a:gd name="connsiteX126" fmla="*/ 1264485 w 5017802"/>
                <a:gd name="connsiteY126" fmla="*/ 3906882 h 4568693"/>
                <a:gd name="connsiteX127" fmla="*/ 1236590 w 5017802"/>
                <a:gd name="connsiteY127" fmla="*/ 3937725 h 4568693"/>
                <a:gd name="connsiteX128" fmla="*/ 1160843 w 5017802"/>
                <a:gd name="connsiteY128" fmla="*/ 3954733 h 4568693"/>
                <a:gd name="connsiteX129" fmla="*/ 1214592 w 5017802"/>
                <a:gd name="connsiteY129" fmla="*/ 4003039 h 4568693"/>
                <a:gd name="connsiteX130" fmla="*/ 1226157 w 5017802"/>
                <a:gd name="connsiteY130" fmla="*/ 4039099 h 4568693"/>
                <a:gd name="connsiteX131" fmla="*/ 1154267 w 5017802"/>
                <a:gd name="connsiteY131" fmla="*/ 4107588 h 4568693"/>
                <a:gd name="connsiteX132" fmla="*/ 1111177 w 5017802"/>
                <a:gd name="connsiteY132" fmla="*/ 4113031 h 4568693"/>
                <a:gd name="connsiteX133" fmla="*/ 1112311 w 5017802"/>
                <a:gd name="connsiteY133" fmla="*/ 4170407 h 4568693"/>
                <a:gd name="connsiteX134" fmla="*/ 1142247 w 5017802"/>
                <a:gd name="connsiteY134" fmla="*/ 4191725 h 4568693"/>
                <a:gd name="connsiteX135" fmla="*/ 1122748 w 5017802"/>
                <a:gd name="connsiteY135" fmla="*/ 4230736 h 4568693"/>
                <a:gd name="connsiteX136" fmla="*/ 1067186 w 5017802"/>
                <a:gd name="connsiteY136" fmla="*/ 4224386 h 4568693"/>
                <a:gd name="connsiteX137" fmla="*/ 1114810 w 5017802"/>
                <a:gd name="connsiteY137" fmla="*/ 4270425 h 4568693"/>
                <a:gd name="connsiteX138" fmla="*/ 1162435 w 5017802"/>
                <a:gd name="connsiteY138" fmla="*/ 4376786 h 4568693"/>
                <a:gd name="connsiteX139" fmla="*/ 1271972 w 5017802"/>
                <a:gd name="connsiteY139" fmla="*/ 4435524 h 4568693"/>
                <a:gd name="connsiteX140" fmla="*/ 1291022 w 5017802"/>
                <a:gd name="connsiteY140" fmla="*/ 4472036 h 4568693"/>
                <a:gd name="connsiteX141" fmla="*/ 1367222 w 5017802"/>
                <a:gd name="connsiteY141" fmla="*/ 4557761 h 4568693"/>
                <a:gd name="connsiteX142" fmla="*/ 1368810 w 5017802"/>
                <a:gd name="connsiteY142" fmla="*/ 4562523 h 4568693"/>
                <a:gd name="connsiteX143" fmla="*/ 1370397 w 5017802"/>
                <a:gd name="connsiteY143" fmla="*/ 4511723 h 4568693"/>
                <a:gd name="connsiteX144" fmla="*/ 1351348 w 5017802"/>
                <a:gd name="connsiteY144" fmla="*/ 4422824 h 4568693"/>
                <a:gd name="connsiteX145" fmla="*/ 1444325 w 5017802"/>
                <a:gd name="connsiteY145" fmla="*/ 4364309 h 4568693"/>
                <a:gd name="connsiteX146" fmla="*/ 1791081 w 5017802"/>
                <a:gd name="connsiteY146" fmla="*/ 4263389 h 4568693"/>
                <a:gd name="connsiteX147" fmla="*/ 2188636 w 5017802"/>
                <a:gd name="connsiteY147" fmla="*/ 4250462 h 4568693"/>
                <a:gd name="connsiteX148" fmla="*/ 2296586 w 5017802"/>
                <a:gd name="connsiteY148" fmla="*/ 4245474 h 4568693"/>
                <a:gd name="connsiteX149" fmla="*/ 2394785 w 5017802"/>
                <a:gd name="connsiteY149" fmla="*/ 4215990 h 4568693"/>
                <a:gd name="connsiteX150" fmla="*/ 2406350 w 5017802"/>
                <a:gd name="connsiteY150" fmla="*/ 4125277 h 4568693"/>
                <a:gd name="connsiteX151" fmla="*/ 2494570 w 5017802"/>
                <a:gd name="connsiteY151" fmla="*/ 3900532 h 4568693"/>
                <a:gd name="connsiteX152" fmla="*/ 2593449 w 5017802"/>
                <a:gd name="connsiteY152" fmla="*/ 3917768 h 4568693"/>
                <a:gd name="connsiteX153" fmla="*/ 2719088 w 5017802"/>
                <a:gd name="connsiteY153" fmla="*/ 3918221 h 4568693"/>
                <a:gd name="connsiteX154" fmla="*/ 2914124 w 5017802"/>
                <a:gd name="connsiteY154" fmla="*/ 3764007 h 4568693"/>
                <a:gd name="connsiteX155" fmla="*/ 3195112 w 5017802"/>
                <a:gd name="connsiteY155" fmla="*/ 3993968 h 4568693"/>
                <a:gd name="connsiteX156" fmla="*/ 3265414 w 5017802"/>
                <a:gd name="connsiteY156" fmla="*/ 4067674 h 4568693"/>
                <a:gd name="connsiteX157" fmla="*/ 3439813 w 5017802"/>
                <a:gd name="connsiteY157" fmla="*/ 4130265 h 4568693"/>
                <a:gd name="connsiteX158" fmla="*/ 3526217 w 5017802"/>
                <a:gd name="connsiteY158" fmla="*/ 4316455 h 4568693"/>
                <a:gd name="connsiteX159" fmla="*/ 3586542 w 5017802"/>
                <a:gd name="connsiteY159" fmla="*/ 4375193 h 4568693"/>
                <a:gd name="connsiteX160" fmla="*/ 3597654 w 5017802"/>
                <a:gd name="connsiteY160" fmla="*/ 4345030 h 4568693"/>
                <a:gd name="connsiteX161" fmla="*/ 3643692 w 5017802"/>
                <a:gd name="connsiteY161" fmla="*/ 4318042 h 4568693"/>
                <a:gd name="connsiteX162" fmla="*/ 3694492 w 5017802"/>
                <a:gd name="connsiteY162" fmla="*/ 4391068 h 4568693"/>
                <a:gd name="connsiteX163" fmla="*/ 3743705 w 5017802"/>
                <a:gd name="connsiteY163" fmla="*/ 4394243 h 4568693"/>
                <a:gd name="connsiteX164" fmla="*/ 3699254 w 5017802"/>
                <a:gd name="connsiteY164" fmla="*/ 4300581 h 4568693"/>
                <a:gd name="connsiteX165" fmla="*/ 3656392 w 5017802"/>
                <a:gd name="connsiteY165" fmla="*/ 4232318 h 4568693"/>
                <a:gd name="connsiteX166" fmla="*/ 3699255 w 5017802"/>
                <a:gd name="connsiteY166" fmla="*/ 4216442 h 4568693"/>
                <a:gd name="connsiteX167" fmla="*/ 3680204 w 5017802"/>
                <a:gd name="connsiteY167" fmla="*/ 4175168 h 4568693"/>
                <a:gd name="connsiteX168" fmla="*/ 3732592 w 5017802"/>
                <a:gd name="connsiteY168" fmla="*/ 4184693 h 4568693"/>
                <a:gd name="connsiteX169" fmla="*/ 3711955 w 5017802"/>
                <a:gd name="connsiteY169" fmla="*/ 4151355 h 4568693"/>
                <a:gd name="connsiteX170" fmla="*/ 3733274 w 5017802"/>
                <a:gd name="connsiteY170" fmla="*/ 4134801 h 4568693"/>
                <a:gd name="connsiteX171" fmla="*/ 3854377 w 5017802"/>
                <a:gd name="connsiteY171" fmla="*/ 4220074 h 4568693"/>
                <a:gd name="connsiteX172" fmla="*/ 3889754 w 5017802"/>
                <a:gd name="connsiteY172" fmla="*/ 4206917 h 4568693"/>
                <a:gd name="connsiteX173" fmla="*/ 3942141 w 5017802"/>
                <a:gd name="connsiteY173" fmla="*/ 4272006 h 4568693"/>
                <a:gd name="connsiteX174" fmla="*/ 3962779 w 5017802"/>
                <a:gd name="connsiteY174" fmla="*/ 4330743 h 4568693"/>
                <a:gd name="connsiteX175" fmla="*/ 4070729 w 5017802"/>
                <a:gd name="connsiteY175" fmla="*/ 4349792 h 4568693"/>
                <a:gd name="connsiteX176" fmla="*/ 4010405 w 5017802"/>
                <a:gd name="connsiteY176" fmla="*/ 4283117 h 4568693"/>
                <a:gd name="connsiteX177" fmla="*/ 4007229 w 5017802"/>
                <a:gd name="connsiteY177" fmla="*/ 4214855 h 4568693"/>
                <a:gd name="connsiteX178" fmla="*/ 4061204 w 5017802"/>
                <a:gd name="connsiteY178" fmla="*/ 4270418 h 4568693"/>
                <a:gd name="connsiteX179" fmla="*/ 4110417 w 5017802"/>
                <a:gd name="connsiteY179" fmla="*/ 4275180 h 4568693"/>
                <a:gd name="connsiteX180" fmla="*/ 4104067 w 5017802"/>
                <a:gd name="connsiteY180" fmla="*/ 4225968 h 4568693"/>
                <a:gd name="connsiteX181" fmla="*/ 4164392 w 5017802"/>
                <a:gd name="connsiteY181" fmla="*/ 4230730 h 4568693"/>
                <a:gd name="connsiteX182" fmla="*/ 4226304 w 5017802"/>
                <a:gd name="connsiteY182" fmla="*/ 4273592 h 4568693"/>
                <a:gd name="connsiteX183" fmla="*/ 4258054 w 5017802"/>
                <a:gd name="connsiteY183" fmla="*/ 4260893 h 4568693"/>
                <a:gd name="connsiteX184" fmla="*/ 4251705 w 5017802"/>
                <a:gd name="connsiteY184" fmla="*/ 4225968 h 4568693"/>
                <a:gd name="connsiteX185" fmla="*/ 4292980 w 5017802"/>
                <a:gd name="connsiteY185" fmla="*/ 4202156 h 4568693"/>
                <a:gd name="connsiteX186" fmla="*/ 4377117 w 5017802"/>
                <a:gd name="connsiteY186" fmla="*/ 4259306 h 4568693"/>
                <a:gd name="connsiteX187" fmla="*/ 4394580 w 5017802"/>
                <a:gd name="connsiteY187" fmla="*/ 4157708 h 4568693"/>
                <a:gd name="connsiteX188" fmla="*/ 4369180 w 5017802"/>
                <a:gd name="connsiteY188" fmla="*/ 4135482 h 4568693"/>
                <a:gd name="connsiteX189" fmla="*/ 4296154 w 5017802"/>
                <a:gd name="connsiteY189" fmla="*/ 4092619 h 4568693"/>
                <a:gd name="connsiteX190" fmla="*/ 4318379 w 5017802"/>
                <a:gd name="connsiteY190" fmla="*/ 4067220 h 4568693"/>
                <a:gd name="connsiteX191" fmla="*/ 4339017 w 5017802"/>
                <a:gd name="connsiteY191" fmla="*/ 4044994 h 4568693"/>
                <a:gd name="connsiteX192" fmla="*/ 4392992 w 5017802"/>
                <a:gd name="connsiteY192" fmla="*/ 4076745 h 4568693"/>
                <a:gd name="connsiteX193" fmla="*/ 4399342 w 5017802"/>
                <a:gd name="connsiteY193" fmla="*/ 4032295 h 4568693"/>
                <a:gd name="connsiteX194" fmla="*/ 4343779 w 5017802"/>
                <a:gd name="connsiteY194" fmla="*/ 4008482 h 4568693"/>
                <a:gd name="connsiteX195" fmla="*/ 4342192 w 5017802"/>
                <a:gd name="connsiteY195" fmla="*/ 3998958 h 4568693"/>
                <a:gd name="connsiteX196" fmla="*/ 4329491 w 5017802"/>
                <a:gd name="connsiteY196" fmla="*/ 3960859 h 4568693"/>
                <a:gd name="connsiteX197" fmla="*/ 4335841 w 5017802"/>
                <a:gd name="connsiteY197" fmla="*/ 3913233 h 4568693"/>
                <a:gd name="connsiteX198" fmla="*/ 4346954 w 5017802"/>
                <a:gd name="connsiteY198" fmla="*/ 3857670 h 4568693"/>
                <a:gd name="connsiteX199" fmla="*/ 4308854 w 5017802"/>
                <a:gd name="connsiteY199" fmla="*/ 3827508 h 4568693"/>
                <a:gd name="connsiteX200" fmla="*/ 4342191 w 5017802"/>
                <a:gd name="connsiteY200" fmla="*/ 3817983 h 4568693"/>
                <a:gd name="connsiteX201" fmla="*/ 4319966 w 5017802"/>
                <a:gd name="connsiteY201" fmla="*/ 3781470 h 4568693"/>
                <a:gd name="connsiteX202" fmla="*/ 4358067 w 5017802"/>
                <a:gd name="connsiteY202" fmla="*/ 3776709 h 4568693"/>
                <a:gd name="connsiteX203" fmla="*/ 4364416 w 5017802"/>
                <a:gd name="connsiteY203" fmla="*/ 3743370 h 4568693"/>
                <a:gd name="connsiteX204" fmla="*/ 4426330 w 5017802"/>
                <a:gd name="connsiteY204" fmla="*/ 3752897 h 4568693"/>
                <a:gd name="connsiteX205" fmla="*/ 4459443 w 5017802"/>
                <a:gd name="connsiteY205" fmla="*/ 3768089 h 4568693"/>
                <a:gd name="connsiteX206" fmla="*/ 4425650 w 5017802"/>
                <a:gd name="connsiteY206" fmla="*/ 3809137 h 4568693"/>
                <a:gd name="connsiteX207" fmla="*/ 4464658 w 5017802"/>
                <a:gd name="connsiteY207" fmla="*/ 3916633 h 4568693"/>
                <a:gd name="connsiteX208" fmla="*/ 4517045 w 5017802"/>
                <a:gd name="connsiteY208" fmla="*/ 3947931 h 4568693"/>
                <a:gd name="connsiteX209" fmla="*/ 4568979 w 5017802"/>
                <a:gd name="connsiteY209" fmla="*/ 3905749 h 4568693"/>
                <a:gd name="connsiteX210" fmla="*/ 4654704 w 5017802"/>
                <a:gd name="connsiteY210" fmla="*/ 3857216 h 4568693"/>
                <a:gd name="connsiteX211" fmla="*/ 4637468 w 5017802"/>
                <a:gd name="connsiteY211" fmla="*/ 3768315 h 4568693"/>
                <a:gd name="connsiteX212" fmla="*/ 4714802 w 5017802"/>
                <a:gd name="connsiteY212" fmla="*/ 3635646 h 4568693"/>
                <a:gd name="connsiteX213" fmla="*/ 5007356 w 5017802"/>
                <a:gd name="connsiteY213" fmla="*/ 3302498 h 4568693"/>
                <a:gd name="connsiteX214" fmla="*/ 4925939 w 5017802"/>
                <a:gd name="connsiteY214" fmla="*/ 3293426 h 4568693"/>
                <a:gd name="connsiteX215" fmla="*/ 4930476 w 5017802"/>
                <a:gd name="connsiteY215" fmla="*/ 3201578 h 4568693"/>
                <a:gd name="connsiteX216" fmla="*/ 4881489 w 5017802"/>
                <a:gd name="connsiteY216" fmla="*/ 3176406 h 4568693"/>
                <a:gd name="connsiteX217" fmla="*/ 4797352 w 5017802"/>
                <a:gd name="connsiteY217" fmla="*/ 3207928 h 4568693"/>
                <a:gd name="connsiteX218" fmla="*/ 4760613 w 5017802"/>
                <a:gd name="connsiteY218" fmla="*/ 3171643 h 4568693"/>
                <a:gd name="connsiteX219" fmla="*/ 4805290 w 5017802"/>
                <a:gd name="connsiteY219" fmla="*/ 3148738 h 4568693"/>
                <a:gd name="connsiteX220" fmla="*/ 4676023 w 5017802"/>
                <a:gd name="connsiteY220" fmla="*/ 2935559 h 4568693"/>
                <a:gd name="connsiteX221" fmla="*/ 4690989 w 5017802"/>
                <a:gd name="connsiteY221" fmla="*/ 2905396 h 4568693"/>
                <a:gd name="connsiteX222" fmla="*/ 4667404 w 5017802"/>
                <a:gd name="connsiteY222" fmla="*/ 2789736 h 4568693"/>
                <a:gd name="connsiteX223" fmla="*/ 4508655 w 5017802"/>
                <a:gd name="connsiteY223" fmla="*/ 2778850 h 4568693"/>
                <a:gd name="connsiteX224" fmla="*/ 4475317 w 5017802"/>
                <a:gd name="connsiteY224" fmla="*/ 2827608 h 4568693"/>
                <a:gd name="connsiteX225" fmla="*/ 4386417 w 5017802"/>
                <a:gd name="connsiteY225" fmla="*/ 2842124 h 4568693"/>
                <a:gd name="connsiteX226" fmla="*/ 4392767 w 5017802"/>
                <a:gd name="connsiteY226" fmla="*/ 2820125 h 4568693"/>
                <a:gd name="connsiteX227" fmla="*/ 4339245 w 5017802"/>
                <a:gd name="connsiteY227" fmla="*/ 2804024 h 4568693"/>
                <a:gd name="connsiteX228" fmla="*/ 4314526 w 5017802"/>
                <a:gd name="connsiteY228" fmla="*/ 2638923 h 4568693"/>
                <a:gd name="connsiteX229" fmla="*/ 4034219 w 5017802"/>
                <a:gd name="connsiteY229" fmla="*/ 2572248 h 4568693"/>
                <a:gd name="connsiteX230" fmla="*/ 3897920 w 5017802"/>
                <a:gd name="connsiteY230" fmla="*/ 2615564 h 4568693"/>
                <a:gd name="connsiteX231" fmla="*/ 3765931 w 5017802"/>
                <a:gd name="connsiteY231" fmla="*/ 2608080 h 4568693"/>
                <a:gd name="connsiteX232" fmla="*/ 3633488 w 5017802"/>
                <a:gd name="connsiteY232" fmla="*/ 2497182 h 4568693"/>
                <a:gd name="connsiteX233" fmla="*/ 3420310 w 5017802"/>
                <a:gd name="connsiteY233" fmla="*/ 2193969 h 4568693"/>
                <a:gd name="connsiteX234" fmla="*/ 3021848 w 5017802"/>
                <a:gd name="connsiteY234" fmla="*/ 2054496 h 4568693"/>
                <a:gd name="connsiteX235" fmla="*/ 2785310 w 5017802"/>
                <a:gd name="connsiteY235" fmla="*/ 1741532 h 4568693"/>
                <a:gd name="connsiteX236" fmla="*/ 2819101 w 5017802"/>
                <a:gd name="connsiteY236" fmla="*/ 1716586 h 4568693"/>
                <a:gd name="connsiteX237" fmla="*/ 2878745 w 5017802"/>
                <a:gd name="connsiteY237" fmla="*/ 1799589 h 4568693"/>
                <a:gd name="connsiteX238" fmla="*/ 2898929 w 5017802"/>
                <a:gd name="connsiteY238" fmla="*/ 1782126 h 4568693"/>
                <a:gd name="connsiteX239" fmla="*/ 2942019 w 5017802"/>
                <a:gd name="connsiteY239" fmla="*/ 1812970 h 4568693"/>
                <a:gd name="connsiteX240" fmla="*/ 3030692 w 5017802"/>
                <a:gd name="connsiteY240" fmla="*/ 1759221 h 4568693"/>
                <a:gd name="connsiteX241" fmla="*/ 3046794 w 5017802"/>
                <a:gd name="connsiteY241" fmla="*/ 1738811 h 4568693"/>
                <a:gd name="connsiteX242" fmla="*/ 3105077 w 5017802"/>
                <a:gd name="connsiteY242" fmla="*/ 1739037 h 4568693"/>
                <a:gd name="connsiteX243" fmla="*/ 3121180 w 5017802"/>
                <a:gd name="connsiteY243" fmla="*/ 1705927 h 4568693"/>
                <a:gd name="connsiteX244" fmla="*/ 3102356 w 5017802"/>
                <a:gd name="connsiteY244" fmla="*/ 1680300 h 4568693"/>
                <a:gd name="connsiteX245" fmla="*/ 3035228 w 5017802"/>
                <a:gd name="connsiteY245" fmla="*/ 1700257 h 4568693"/>
                <a:gd name="connsiteX246" fmla="*/ 3013456 w 5017802"/>
                <a:gd name="connsiteY246" fmla="*/ 1646736 h 4568693"/>
                <a:gd name="connsiteX247" fmla="*/ 3034774 w 5017802"/>
                <a:gd name="connsiteY247" fmla="*/ 1617026 h 4568693"/>
                <a:gd name="connsiteX248" fmla="*/ 2978304 w 5017802"/>
                <a:gd name="connsiteY248" fmla="*/ 1513612 h 4568693"/>
                <a:gd name="connsiteX249" fmla="*/ 2929773 w 5017802"/>
                <a:gd name="connsiteY249" fmla="*/ 1552393 h 4568693"/>
                <a:gd name="connsiteX250" fmla="*/ 2840418 w 5017802"/>
                <a:gd name="connsiteY250" fmla="*/ 1497737 h 4568693"/>
                <a:gd name="connsiteX251" fmla="*/ 2892352 w 5017802"/>
                <a:gd name="connsiteY251" fmla="*/ 1405208 h 4568693"/>
                <a:gd name="connsiteX252" fmla="*/ 2849490 w 5017802"/>
                <a:gd name="connsiteY252" fmla="*/ 1284105 h 4568693"/>
                <a:gd name="connsiteX253" fmla="*/ 2864231 w 5017802"/>
                <a:gd name="connsiteY253" fmla="*/ 1160053 h 4568693"/>
                <a:gd name="connsiteX254" fmla="*/ 2959481 w 5017802"/>
                <a:gd name="connsiteY254" fmla="*/ 1086348 h 4568693"/>
                <a:gd name="connsiteX255" fmla="*/ 3064710 w 5017802"/>
                <a:gd name="connsiteY255" fmla="*/ 1063896 h 4568693"/>
                <a:gd name="connsiteX256" fmla="*/ 3001663 w 5017802"/>
                <a:gd name="connsiteY256" fmla="*/ 974089 h 4568693"/>
                <a:gd name="connsiteX257" fmla="*/ 2984427 w 5017802"/>
                <a:gd name="connsiteY257" fmla="*/ 1018766 h 4568693"/>
                <a:gd name="connsiteX258" fmla="*/ 2941112 w 5017802"/>
                <a:gd name="connsiteY258" fmla="*/ 971595 h 4568693"/>
                <a:gd name="connsiteX259" fmla="*/ 2962430 w 5017802"/>
                <a:gd name="connsiteY259" fmla="*/ 886323 h 4568693"/>
                <a:gd name="connsiteX260" fmla="*/ 3035454 w 5017802"/>
                <a:gd name="connsiteY260" fmla="*/ 789032 h 4568693"/>
                <a:gd name="connsiteX261" fmla="*/ 3018445 w 5017802"/>
                <a:gd name="connsiteY261" fmla="*/ 682443 h 4568693"/>
                <a:gd name="connsiteX262" fmla="*/ 2847223 w 5017802"/>
                <a:gd name="connsiteY262" fmla="*/ 692194 h 4568693"/>
                <a:gd name="connsiteX263" fmla="*/ 2827945 w 5017802"/>
                <a:gd name="connsiteY263" fmla="*/ 734831 h 4568693"/>
                <a:gd name="connsiteX264" fmla="*/ 2795742 w 5017802"/>
                <a:gd name="connsiteY264" fmla="*/ 667248 h 4568693"/>
                <a:gd name="connsiteX265" fmla="*/ 2766032 w 5017802"/>
                <a:gd name="connsiteY265" fmla="*/ 707616 h 4568693"/>
                <a:gd name="connsiteX266" fmla="*/ 2580523 w 5017802"/>
                <a:gd name="connsiteY266" fmla="*/ 741180 h 4568693"/>
                <a:gd name="connsiteX0" fmla="*/ 2580523 w 5017802"/>
                <a:gd name="connsiteY0" fmla="*/ 741180 h 4562970"/>
                <a:gd name="connsiteX1" fmla="*/ 2254404 w 5017802"/>
                <a:gd name="connsiteY1" fmla="*/ 583337 h 4562970"/>
                <a:gd name="connsiteX2" fmla="*/ 2294316 w 5017802"/>
                <a:gd name="connsiteY2" fmla="*/ 433432 h 4562970"/>
                <a:gd name="connsiteX3" fmla="*/ 2240342 w 5017802"/>
                <a:gd name="connsiteY3" fmla="*/ 423907 h 4562970"/>
                <a:gd name="connsiteX4" fmla="*/ 2237167 w 5017802"/>
                <a:gd name="connsiteY4" fmla="*/ 395333 h 4562970"/>
                <a:gd name="connsiteX5" fmla="*/ 2281617 w 5017802"/>
                <a:gd name="connsiteY5" fmla="*/ 403270 h 4562970"/>
                <a:gd name="connsiteX6" fmla="*/ 2224467 w 5017802"/>
                <a:gd name="connsiteY6" fmla="*/ 315957 h 4562970"/>
                <a:gd name="connsiteX7" fmla="*/ 2235579 w 5017802"/>
                <a:gd name="connsiteY7" fmla="*/ 355645 h 4562970"/>
                <a:gd name="connsiteX8" fmla="*/ 2183191 w 5017802"/>
                <a:gd name="connsiteY8" fmla="*/ 320720 h 4562970"/>
                <a:gd name="connsiteX9" fmla="*/ 2203829 w 5017802"/>
                <a:gd name="connsiteY9" fmla="*/ 287383 h 4562970"/>
                <a:gd name="connsiteX10" fmla="*/ 2168904 w 5017802"/>
                <a:gd name="connsiteY10" fmla="*/ 225472 h 4562970"/>
                <a:gd name="connsiteX11" fmla="*/ 2202241 w 5017802"/>
                <a:gd name="connsiteY11" fmla="*/ 227061 h 4562970"/>
                <a:gd name="connsiteX12" fmla="*/ 2159379 w 5017802"/>
                <a:gd name="connsiteY12" fmla="*/ 133398 h 4562970"/>
                <a:gd name="connsiteX13" fmla="*/ 2133980 w 5017802"/>
                <a:gd name="connsiteY13" fmla="*/ 131810 h 4562970"/>
                <a:gd name="connsiteX14" fmla="*/ 2122867 w 5017802"/>
                <a:gd name="connsiteY14" fmla="*/ 84185 h 4562970"/>
                <a:gd name="connsiteX15" fmla="*/ 2154616 w 5017802"/>
                <a:gd name="connsiteY15" fmla="*/ 66723 h 4562970"/>
                <a:gd name="connsiteX16" fmla="*/ 2149854 w 5017802"/>
                <a:gd name="connsiteY16" fmla="*/ 23861 h 4562970"/>
                <a:gd name="connsiteX17" fmla="*/ 2091117 w 5017802"/>
                <a:gd name="connsiteY17" fmla="*/ 28624 h 4562970"/>
                <a:gd name="connsiteX18" fmla="*/ 1897442 w 5017802"/>
                <a:gd name="connsiteY18" fmla="*/ 127049 h 4562970"/>
                <a:gd name="connsiteX19" fmla="*/ 1862517 w 5017802"/>
                <a:gd name="connsiteY19" fmla="*/ 252462 h 4562970"/>
                <a:gd name="connsiteX20" fmla="*/ 1867279 w 5017802"/>
                <a:gd name="connsiteY20" fmla="*/ 288974 h 4562970"/>
                <a:gd name="connsiteX21" fmla="*/ 1838704 w 5017802"/>
                <a:gd name="connsiteY21" fmla="*/ 303261 h 4562970"/>
                <a:gd name="connsiteX22" fmla="*/ 1906966 w 5017802"/>
                <a:gd name="connsiteY22" fmla="*/ 482645 h 4562970"/>
                <a:gd name="connsiteX23" fmla="*/ 1819655 w 5017802"/>
                <a:gd name="connsiteY23" fmla="*/ 400099 h 4562970"/>
                <a:gd name="connsiteX24" fmla="*/ 1768854 w 5017802"/>
                <a:gd name="connsiteY24" fmla="*/ 366762 h 4562970"/>
                <a:gd name="connsiteX25" fmla="*/ 1740279 w 5017802"/>
                <a:gd name="connsiteY25" fmla="*/ 401687 h 4562970"/>
                <a:gd name="connsiteX26" fmla="*/ 1738692 w 5017802"/>
                <a:gd name="connsiteY26" fmla="*/ 515987 h 4562970"/>
                <a:gd name="connsiteX27" fmla="*/ 1752979 w 5017802"/>
                <a:gd name="connsiteY27" fmla="*/ 612820 h 4562970"/>
                <a:gd name="connsiteX28" fmla="*/ 1670429 w 5017802"/>
                <a:gd name="connsiteY28" fmla="*/ 620761 h 4562970"/>
                <a:gd name="connsiteX29" fmla="*/ 1694242 w 5017802"/>
                <a:gd name="connsiteY29" fmla="*/ 590598 h 4562970"/>
                <a:gd name="connsiteX30" fmla="*/ 1630742 w 5017802"/>
                <a:gd name="connsiteY30" fmla="*/ 547736 h 4562970"/>
                <a:gd name="connsiteX31" fmla="*/ 1589467 w 5017802"/>
                <a:gd name="connsiteY31" fmla="*/ 501699 h 4562970"/>
                <a:gd name="connsiteX32" fmla="*/ 1540254 w 5017802"/>
                <a:gd name="connsiteY32" fmla="*/ 512811 h 4562970"/>
                <a:gd name="connsiteX33" fmla="*/ 1568829 w 5017802"/>
                <a:gd name="connsiteY33" fmla="*/ 446136 h 4562970"/>
                <a:gd name="connsiteX34" fmla="*/ 1538666 w 5017802"/>
                <a:gd name="connsiteY34" fmla="*/ 481062 h 4562970"/>
                <a:gd name="connsiteX35" fmla="*/ 1505329 w 5017802"/>
                <a:gd name="connsiteY35" fmla="*/ 423911 h 4562970"/>
                <a:gd name="connsiteX36" fmla="*/ 1486279 w 5017802"/>
                <a:gd name="connsiteY36" fmla="*/ 417561 h 4562970"/>
                <a:gd name="connsiteX37" fmla="*/ 1484692 w 5017802"/>
                <a:gd name="connsiteY37" fmla="*/ 376287 h 4562970"/>
                <a:gd name="connsiteX38" fmla="*/ 1449767 w 5017802"/>
                <a:gd name="connsiteY38" fmla="*/ 273100 h 4562970"/>
                <a:gd name="connsiteX39" fmla="*/ 1410079 w 5017802"/>
                <a:gd name="connsiteY39" fmla="*/ 219123 h 4562970"/>
                <a:gd name="connsiteX40" fmla="*/ 1486280 w 5017802"/>
                <a:gd name="connsiteY40" fmla="*/ 282624 h 4562970"/>
                <a:gd name="connsiteX41" fmla="*/ 1545018 w 5017802"/>
                <a:gd name="connsiteY41" fmla="*/ 320723 h 4562970"/>
                <a:gd name="connsiteX42" fmla="*/ 1568829 w 5017802"/>
                <a:gd name="connsiteY42" fmla="*/ 281036 h 4562970"/>
                <a:gd name="connsiteX43" fmla="*/ 1587879 w 5017802"/>
                <a:gd name="connsiteY43" fmla="*/ 215949 h 4562970"/>
                <a:gd name="connsiteX44" fmla="*/ 1549779 w 5017802"/>
                <a:gd name="connsiteY44" fmla="*/ 185786 h 4562970"/>
                <a:gd name="connsiteX45" fmla="*/ 1576767 w 5017802"/>
                <a:gd name="connsiteY45" fmla="*/ 144511 h 4562970"/>
                <a:gd name="connsiteX46" fmla="*/ 1529142 w 5017802"/>
                <a:gd name="connsiteY46" fmla="*/ 50848 h 4562970"/>
                <a:gd name="connsiteX47" fmla="*/ 1511679 w 5017802"/>
                <a:gd name="connsiteY47" fmla="*/ 6399 h 4562970"/>
                <a:gd name="connsiteX48" fmla="*/ 1375154 w 5017802"/>
                <a:gd name="connsiteY48" fmla="*/ 120699 h 4562970"/>
                <a:gd name="connsiteX49" fmla="*/ 1313241 w 5017802"/>
                <a:gd name="connsiteY49" fmla="*/ 115936 h 4562970"/>
                <a:gd name="connsiteX50" fmla="*/ 1300542 w 5017802"/>
                <a:gd name="connsiteY50" fmla="*/ 57199 h 4562970"/>
                <a:gd name="connsiteX51" fmla="*/ 1214817 w 5017802"/>
                <a:gd name="connsiteY51" fmla="*/ 104824 h 4562970"/>
                <a:gd name="connsiteX52" fmla="*/ 1151317 w 5017802"/>
                <a:gd name="connsiteY52" fmla="*/ 139748 h 4562970"/>
                <a:gd name="connsiteX53" fmla="*/ 1056066 w 5017802"/>
                <a:gd name="connsiteY53" fmla="*/ 147686 h 4562970"/>
                <a:gd name="connsiteX54" fmla="*/ 1033842 w 5017802"/>
                <a:gd name="connsiteY54" fmla="*/ 177849 h 4562970"/>
                <a:gd name="connsiteX55" fmla="*/ 997329 w 5017802"/>
                <a:gd name="connsiteY55" fmla="*/ 201661 h 4562970"/>
                <a:gd name="connsiteX56" fmla="*/ 1032255 w 5017802"/>
                <a:gd name="connsiteY56" fmla="*/ 288974 h 4562970"/>
                <a:gd name="connsiteX57" fmla="*/ 899586 w 5017802"/>
                <a:gd name="connsiteY57" fmla="*/ 542516 h 4562970"/>
                <a:gd name="connsiteX58" fmla="*/ 845611 w 5017802"/>
                <a:gd name="connsiteY58" fmla="*/ 580843 h 4562970"/>
                <a:gd name="connsiteX59" fmla="*/ 917502 w 5017802"/>
                <a:gd name="connsiteY59" fmla="*/ 633231 h 4562970"/>
                <a:gd name="connsiteX60" fmla="*/ 880536 w 5017802"/>
                <a:gd name="connsiteY60" fmla="*/ 673825 h 4562970"/>
                <a:gd name="connsiteX61" fmla="*/ 897999 w 5017802"/>
                <a:gd name="connsiteY61" fmla="*/ 720316 h 4562970"/>
                <a:gd name="connsiteX62" fmla="*/ 829282 w 5017802"/>
                <a:gd name="connsiteY62" fmla="*/ 701719 h 4562970"/>
                <a:gd name="connsiteX63" fmla="*/ 774174 w 5017802"/>
                <a:gd name="connsiteY63" fmla="*/ 726665 h 4562970"/>
                <a:gd name="connsiteX64" fmla="*/ 707272 w 5017802"/>
                <a:gd name="connsiteY64" fmla="*/ 695143 h 4562970"/>
                <a:gd name="connsiteX65" fmla="*/ 708860 w 5017802"/>
                <a:gd name="connsiteY65" fmla="*/ 652734 h 4562970"/>
                <a:gd name="connsiteX66" fmla="*/ 597281 w 5017802"/>
                <a:gd name="connsiteY66" fmla="*/ 675412 h 4562970"/>
                <a:gd name="connsiteX67" fmla="*/ 587530 w 5017802"/>
                <a:gd name="connsiteY67" fmla="*/ 760457 h 4562970"/>
                <a:gd name="connsiteX68" fmla="*/ 508382 w 5017802"/>
                <a:gd name="connsiteY68" fmla="*/ 865236 h 4562970"/>
                <a:gd name="connsiteX69" fmla="*/ 422657 w 5017802"/>
                <a:gd name="connsiteY69" fmla="*/ 828724 h 4562970"/>
                <a:gd name="connsiteX70" fmla="*/ 397257 w 5017802"/>
                <a:gd name="connsiteY70" fmla="*/ 869999 h 4562970"/>
                <a:gd name="connsiteX71" fmla="*/ 332170 w 5017802"/>
                <a:gd name="connsiteY71" fmla="*/ 812848 h 4562970"/>
                <a:gd name="connsiteX72" fmla="*/ 306771 w 5017802"/>
                <a:gd name="connsiteY72" fmla="*/ 881111 h 4562970"/>
                <a:gd name="connsiteX73" fmla="*/ 248033 w 5017802"/>
                <a:gd name="connsiteY73" fmla="*/ 873173 h 4562970"/>
                <a:gd name="connsiteX74" fmla="*/ 208345 w 5017802"/>
                <a:gd name="connsiteY74" fmla="*/ 787449 h 4562970"/>
                <a:gd name="connsiteX75" fmla="*/ 27371 w 5017802"/>
                <a:gd name="connsiteY75" fmla="*/ 917623 h 4562970"/>
                <a:gd name="connsiteX76" fmla="*/ 28959 w 5017802"/>
                <a:gd name="connsiteY76" fmla="*/ 970011 h 4562970"/>
                <a:gd name="connsiteX77" fmla="*/ 13084 w 5017802"/>
                <a:gd name="connsiteY77" fmla="*/ 996999 h 4562970"/>
                <a:gd name="connsiteX78" fmla="*/ 40071 w 5017802"/>
                <a:gd name="connsiteY78" fmla="*/ 1022399 h 4562970"/>
                <a:gd name="connsiteX79" fmla="*/ 9909 w 5017802"/>
                <a:gd name="connsiteY79" fmla="*/ 1043037 h 4562970"/>
                <a:gd name="connsiteX80" fmla="*/ 170247 w 5017802"/>
                <a:gd name="connsiteY80" fmla="*/ 1135111 h 4562970"/>
                <a:gd name="connsiteX81" fmla="*/ 160723 w 5017802"/>
                <a:gd name="connsiteY81" fmla="*/ 1263698 h 4562970"/>
                <a:gd name="connsiteX82" fmla="*/ 217873 w 5017802"/>
                <a:gd name="connsiteY82" fmla="*/ 1289099 h 4562970"/>
                <a:gd name="connsiteX83" fmla="*/ 205174 w 5017802"/>
                <a:gd name="connsiteY83" fmla="*/ 1354186 h 4562970"/>
                <a:gd name="connsiteX84" fmla="*/ 270261 w 5017802"/>
                <a:gd name="connsiteY84" fmla="*/ 1362124 h 4562970"/>
                <a:gd name="connsiteX85" fmla="*/ 321736 w 5017802"/>
                <a:gd name="connsiteY85" fmla="*/ 1394776 h 4562970"/>
                <a:gd name="connsiteX86" fmla="*/ 230573 w 5017802"/>
                <a:gd name="connsiteY86" fmla="*/ 1622474 h 4562970"/>
                <a:gd name="connsiteX87" fmla="*/ 179773 w 5017802"/>
                <a:gd name="connsiteY87" fmla="*/ 1687561 h 4562970"/>
                <a:gd name="connsiteX88" fmla="*/ 175010 w 5017802"/>
                <a:gd name="connsiteY88" fmla="*/ 1743123 h 4562970"/>
                <a:gd name="connsiteX89" fmla="*/ 141673 w 5017802"/>
                <a:gd name="connsiteY89" fmla="*/ 1738361 h 4562970"/>
                <a:gd name="connsiteX90" fmla="*/ 143261 w 5017802"/>
                <a:gd name="connsiteY90" fmla="*/ 1798686 h 4562970"/>
                <a:gd name="connsiteX91" fmla="*/ 65473 w 5017802"/>
                <a:gd name="connsiteY91" fmla="*/ 1636761 h 4562970"/>
                <a:gd name="connsiteX92" fmla="*/ 16260 w 5017802"/>
                <a:gd name="connsiteY92" fmla="*/ 1633586 h 4562970"/>
                <a:gd name="connsiteX93" fmla="*/ 41661 w 5017802"/>
                <a:gd name="connsiteY93" fmla="*/ 1670099 h 4562970"/>
                <a:gd name="connsiteX94" fmla="*/ 385 w 5017802"/>
                <a:gd name="connsiteY94" fmla="*/ 1690737 h 4562970"/>
                <a:gd name="connsiteX95" fmla="*/ 59122 w 5017802"/>
                <a:gd name="connsiteY95" fmla="*/ 1873298 h 4562970"/>
                <a:gd name="connsiteX96" fmla="*/ 343507 w 5017802"/>
                <a:gd name="connsiteY96" fmla="*/ 1923414 h 4562970"/>
                <a:gd name="connsiteX97" fmla="*/ 200410 w 5017802"/>
                <a:gd name="connsiteY97" fmla="*/ 2119361 h 4562970"/>
                <a:gd name="connsiteX98" fmla="*/ 213560 w 5017802"/>
                <a:gd name="connsiteY98" fmla="*/ 2239100 h 4562970"/>
                <a:gd name="connsiteX99" fmla="*/ 148023 w 5017802"/>
                <a:gd name="connsiteY99" fmla="*/ 2270174 h 4562970"/>
                <a:gd name="connsiteX100" fmla="*/ 105160 w 5017802"/>
                <a:gd name="connsiteY100" fmla="*/ 2414637 h 4562970"/>
                <a:gd name="connsiteX101" fmla="*/ 201087 w 5017802"/>
                <a:gd name="connsiteY101" fmla="*/ 2428239 h 4562970"/>
                <a:gd name="connsiteX102" fmla="*/ 419708 w 5017802"/>
                <a:gd name="connsiteY102" fmla="*/ 2593339 h 4562970"/>
                <a:gd name="connsiteX103" fmla="*/ 436944 w 5017802"/>
                <a:gd name="connsiteY103" fmla="*/ 2823753 h 4562970"/>
                <a:gd name="connsiteX104" fmla="*/ 490464 w 5017802"/>
                <a:gd name="connsiteY104" fmla="*/ 2877956 h 4562970"/>
                <a:gd name="connsiteX105" fmla="*/ 542173 w 5017802"/>
                <a:gd name="connsiteY105" fmla="*/ 2882264 h 4562970"/>
                <a:gd name="connsiteX106" fmla="*/ 544894 w 5017802"/>
                <a:gd name="connsiteY106" fmla="*/ 2813095 h 4562970"/>
                <a:gd name="connsiteX107" fmla="*/ 678248 w 5017802"/>
                <a:gd name="connsiteY107" fmla="*/ 2882949 h 4562970"/>
                <a:gd name="connsiteX108" fmla="*/ 669852 w 5017802"/>
                <a:gd name="connsiteY108" fmla="*/ 2955970 h 4562970"/>
                <a:gd name="connsiteX109" fmla="*/ 758073 w 5017802"/>
                <a:gd name="connsiteY109" fmla="*/ 3058024 h 4562970"/>
                <a:gd name="connsiteX110" fmla="*/ 741970 w 5017802"/>
                <a:gd name="connsiteY110" fmla="*/ 3145336 h 4562970"/>
                <a:gd name="connsiteX111" fmla="*/ 774855 w 5017802"/>
                <a:gd name="connsiteY111" fmla="*/ 3257368 h 4562970"/>
                <a:gd name="connsiteX112" fmla="*/ 831551 w 5017802"/>
                <a:gd name="connsiteY112" fmla="*/ 3291839 h 4562970"/>
                <a:gd name="connsiteX113" fmla="*/ 794812 w 5017802"/>
                <a:gd name="connsiteY113" fmla="*/ 3345361 h 4562970"/>
                <a:gd name="connsiteX114" fmla="*/ 1094623 w 5017802"/>
                <a:gd name="connsiteY114" fmla="*/ 3453311 h 4562970"/>
                <a:gd name="connsiteX115" fmla="*/ 1144742 w 5017802"/>
                <a:gd name="connsiteY115" fmla="*/ 3605257 h 4562970"/>
                <a:gd name="connsiteX116" fmla="*/ 1187604 w 5017802"/>
                <a:gd name="connsiteY116" fmla="*/ 3626121 h 4562970"/>
                <a:gd name="connsiteX117" fmla="*/ 1210283 w 5017802"/>
                <a:gd name="connsiteY117" fmla="*/ 3658099 h 4562970"/>
                <a:gd name="connsiteX118" fmla="*/ 1297142 w 5017802"/>
                <a:gd name="connsiteY118" fmla="*/ 3683952 h 4562970"/>
                <a:gd name="connsiteX119" fmla="*/ 1357693 w 5017802"/>
                <a:gd name="connsiteY119" fmla="*/ 3632471 h 4562970"/>
                <a:gd name="connsiteX120" fmla="*/ 1341138 w 5017802"/>
                <a:gd name="connsiteY120" fmla="*/ 3663768 h 4562970"/>
                <a:gd name="connsiteX121" fmla="*/ 1361095 w 5017802"/>
                <a:gd name="connsiteY121" fmla="*/ 3689621 h 4562970"/>
                <a:gd name="connsiteX122" fmla="*/ 1387402 w 5017802"/>
                <a:gd name="connsiteY122" fmla="*/ 3742236 h 4562970"/>
                <a:gd name="connsiteX123" fmla="*/ 1358374 w 5017802"/>
                <a:gd name="connsiteY123" fmla="*/ 3755843 h 4562970"/>
                <a:gd name="connsiteX124" fmla="*/ 1358827 w 5017802"/>
                <a:gd name="connsiteY124" fmla="*/ 3799386 h 4562970"/>
                <a:gd name="connsiteX125" fmla="*/ 1322769 w 5017802"/>
                <a:gd name="connsiteY125" fmla="*/ 3900986 h 4562970"/>
                <a:gd name="connsiteX126" fmla="*/ 1264485 w 5017802"/>
                <a:gd name="connsiteY126" fmla="*/ 3906882 h 4562970"/>
                <a:gd name="connsiteX127" fmla="*/ 1236590 w 5017802"/>
                <a:gd name="connsiteY127" fmla="*/ 3937725 h 4562970"/>
                <a:gd name="connsiteX128" fmla="*/ 1160843 w 5017802"/>
                <a:gd name="connsiteY128" fmla="*/ 3954733 h 4562970"/>
                <a:gd name="connsiteX129" fmla="*/ 1214592 w 5017802"/>
                <a:gd name="connsiteY129" fmla="*/ 4003039 h 4562970"/>
                <a:gd name="connsiteX130" fmla="*/ 1226157 w 5017802"/>
                <a:gd name="connsiteY130" fmla="*/ 4039099 h 4562970"/>
                <a:gd name="connsiteX131" fmla="*/ 1154267 w 5017802"/>
                <a:gd name="connsiteY131" fmla="*/ 4107588 h 4562970"/>
                <a:gd name="connsiteX132" fmla="*/ 1111177 w 5017802"/>
                <a:gd name="connsiteY132" fmla="*/ 4113031 h 4562970"/>
                <a:gd name="connsiteX133" fmla="*/ 1112311 w 5017802"/>
                <a:gd name="connsiteY133" fmla="*/ 4170407 h 4562970"/>
                <a:gd name="connsiteX134" fmla="*/ 1142247 w 5017802"/>
                <a:gd name="connsiteY134" fmla="*/ 4191725 h 4562970"/>
                <a:gd name="connsiteX135" fmla="*/ 1122748 w 5017802"/>
                <a:gd name="connsiteY135" fmla="*/ 4230736 h 4562970"/>
                <a:gd name="connsiteX136" fmla="*/ 1067186 w 5017802"/>
                <a:gd name="connsiteY136" fmla="*/ 4224386 h 4562970"/>
                <a:gd name="connsiteX137" fmla="*/ 1114810 w 5017802"/>
                <a:gd name="connsiteY137" fmla="*/ 4270425 h 4562970"/>
                <a:gd name="connsiteX138" fmla="*/ 1162435 w 5017802"/>
                <a:gd name="connsiteY138" fmla="*/ 4376786 h 4562970"/>
                <a:gd name="connsiteX139" fmla="*/ 1271972 w 5017802"/>
                <a:gd name="connsiteY139" fmla="*/ 4435524 h 4562970"/>
                <a:gd name="connsiteX140" fmla="*/ 1291022 w 5017802"/>
                <a:gd name="connsiteY140" fmla="*/ 4472036 h 4562970"/>
                <a:gd name="connsiteX141" fmla="*/ 1367222 w 5017802"/>
                <a:gd name="connsiteY141" fmla="*/ 4557761 h 4562970"/>
                <a:gd name="connsiteX142" fmla="*/ 1389447 w 5017802"/>
                <a:gd name="connsiteY142" fmla="*/ 4543473 h 4562970"/>
                <a:gd name="connsiteX143" fmla="*/ 1370397 w 5017802"/>
                <a:gd name="connsiteY143" fmla="*/ 4511723 h 4562970"/>
                <a:gd name="connsiteX144" fmla="*/ 1351348 w 5017802"/>
                <a:gd name="connsiteY144" fmla="*/ 4422824 h 4562970"/>
                <a:gd name="connsiteX145" fmla="*/ 1444325 w 5017802"/>
                <a:gd name="connsiteY145" fmla="*/ 4364309 h 4562970"/>
                <a:gd name="connsiteX146" fmla="*/ 1791081 w 5017802"/>
                <a:gd name="connsiteY146" fmla="*/ 4263389 h 4562970"/>
                <a:gd name="connsiteX147" fmla="*/ 2188636 w 5017802"/>
                <a:gd name="connsiteY147" fmla="*/ 4250462 h 4562970"/>
                <a:gd name="connsiteX148" fmla="*/ 2296586 w 5017802"/>
                <a:gd name="connsiteY148" fmla="*/ 4245474 h 4562970"/>
                <a:gd name="connsiteX149" fmla="*/ 2394785 w 5017802"/>
                <a:gd name="connsiteY149" fmla="*/ 4215990 h 4562970"/>
                <a:gd name="connsiteX150" fmla="*/ 2406350 w 5017802"/>
                <a:gd name="connsiteY150" fmla="*/ 4125277 h 4562970"/>
                <a:gd name="connsiteX151" fmla="*/ 2494570 w 5017802"/>
                <a:gd name="connsiteY151" fmla="*/ 3900532 h 4562970"/>
                <a:gd name="connsiteX152" fmla="*/ 2593449 w 5017802"/>
                <a:gd name="connsiteY152" fmla="*/ 3917768 h 4562970"/>
                <a:gd name="connsiteX153" fmla="*/ 2719088 w 5017802"/>
                <a:gd name="connsiteY153" fmla="*/ 3918221 h 4562970"/>
                <a:gd name="connsiteX154" fmla="*/ 2914124 w 5017802"/>
                <a:gd name="connsiteY154" fmla="*/ 3764007 h 4562970"/>
                <a:gd name="connsiteX155" fmla="*/ 3195112 w 5017802"/>
                <a:gd name="connsiteY155" fmla="*/ 3993968 h 4562970"/>
                <a:gd name="connsiteX156" fmla="*/ 3265414 w 5017802"/>
                <a:gd name="connsiteY156" fmla="*/ 4067674 h 4562970"/>
                <a:gd name="connsiteX157" fmla="*/ 3439813 w 5017802"/>
                <a:gd name="connsiteY157" fmla="*/ 4130265 h 4562970"/>
                <a:gd name="connsiteX158" fmla="*/ 3526217 w 5017802"/>
                <a:gd name="connsiteY158" fmla="*/ 4316455 h 4562970"/>
                <a:gd name="connsiteX159" fmla="*/ 3586542 w 5017802"/>
                <a:gd name="connsiteY159" fmla="*/ 4375193 h 4562970"/>
                <a:gd name="connsiteX160" fmla="*/ 3597654 w 5017802"/>
                <a:gd name="connsiteY160" fmla="*/ 4345030 h 4562970"/>
                <a:gd name="connsiteX161" fmla="*/ 3643692 w 5017802"/>
                <a:gd name="connsiteY161" fmla="*/ 4318042 h 4562970"/>
                <a:gd name="connsiteX162" fmla="*/ 3694492 w 5017802"/>
                <a:gd name="connsiteY162" fmla="*/ 4391068 h 4562970"/>
                <a:gd name="connsiteX163" fmla="*/ 3743705 w 5017802"/>
                <a:gd name="connsiteY163" fmla="*/ 4394243 h 4562970"/>
                <a:gd name="connsiteX164" fmla="*/ 3699254 w 5017802"/>
                <a:gd name="connsiteY164" fmla="*/ 4300581 h 4562970"/>
                <a:gd name="connsiteX165" fmla="*/ 3656392 w 5017802"/>
                <a:gd name="connsiteY165" fmla="*/ 4232318 h 4562970"/>
                <a:gd name="connsiteX166" fmla="*/ 3699255 w 5017802"/>
                <a:gd name="connsiteY166" fmla="*/ 4216442 h 4562970"/>
                <a:gd name="connsiteX167" fmla="*/ 3680204 w 5017802"/>
                <a:gd name="connsiteY167" fmla="*/ 4175168 h 4562970"/>
                <a:gd name="connsiteX168" fmla="*/ 3732592 w 5017802"/>
                <a:gd name="connsiteY168" fmla="*/ 4184693 h 4562970"/>
                <a:gd name="connsiteX169" fmla="*/ 3711955 w 5017802"/>
                <a:gd name="connsiteY169" fmla="*/ 4151355 h 4562970"/>
                <a:gd name="connsiteX170" fmla="*/ 3733274 w 5017802"/>
                <a:gd name="connsiteY170" fmla="*/ 4134801 h 4562970"/>
                <a:gd name="connsiteX171" fmla="*/ 3854377 w 5017802"/>
                <a:gd name="connsiteY171" fmla="*/ 4220074 h 4562970"/>
                <a:gd name="connsiteX172" fmla="*/ 3889754 w 5017802"/>
                <a:gd name="connsiteY172" fmla="*/ 4206917 h 4562970"/>
                <a:gd name="connsiteX173" fmla="*/ 3942141 w 5017802"/>
                <a:gd name="connsiteY173" fmla="*/ 4272006 h 4562970"/>
                <a:gd name="connsiteX174" fmla="*/ 3962779 w 5017802"/>
                <a:gd name="connsiteY174" fmla="*/ 4330743 h 4562970"/>
                <a:gd name="connsiteX175" fmla="*/ 4070729 w 5017802"/>
                <a:gd name="connsiteY175" fmla="*/ 4349792 h 4562970"/>
                <a:gd name="connsiteX176" fmla="*/ 4010405 w 5017802"/>
                <a:gd name="connsiteY176" fmla="*/ 4283117 h 4562970"/>
                <a:gd name="connsiteX177" fmla="*/ 4007229 w 5017802"/>
                <a:gd name="connsiteY177" fmla="*/ 4214855 h 4562970"/>
                <a:gd name="connsiteX178" fmla="*/ 4061204 w 5017802"/>
                <a:gd name="connsiteY178" fmla="*/ 4270418 h 4562970"/>
                <a:gd name="connsiteX179" fmla="*/ 4110417 w 5017802"/>
                <a:gd name="connsiteY179" fmla="*/ 4275180 h 4562970"/>
                <a:gd name="connsiteX180" fmla="*/ 4104067 w 5017802"/>
                <a:gd name="connsiteY180" fmla="*/ 4225968 h 4562970"/>
                <a:gd name="connsiteX181" fmla="*/ 4164392 w 5017802"/>
                <a:gd name="connsiteY181" fmla="*/ 4230730 h 4562970"/>
                <a:gd name="connsiteX182" fmla="*/ 4226304 w 5017802"/>
                <a:gd name="connsiteY182" fmla="*/ 4273592 h 4562970"/>
                <a:gd name="connsiteX183" fmla="*/ 4258054 w 5017802"/>
                <a:gd name="connsiteY183" fmla="*/ 4260893 h 4562970"/>
                <a:gd name="connsiteX184" fmla="*/ 4251705 w 5017802"/>
                <a:gd name="connsiteY184" fmla="*/ 4225968 h 4562970"/>
                <a:gd name="connsiteX185" fmla="*/ 4292980 w 5017802"/>
                <a:gd name="connsiteY185" fmla="*/ 4202156 h 4562970"/>
                <a:gd name="connsiteX186" fmla="*/ 4377117 w 5017802"/>
                <a:gd name="connsiteY186" fmla="*/ 4259306 h 4562970"/>
                <a:gd name="connsiteX187" fmla="*/ 4394580 w 5017802"/>
                <a:gd name="connsiteY187" fmla="*/ 4157708 h 4562970"/>
                <a:gd name="connsiteX188" fmla="*/ 4369180 w 5017802"/>
                <a:gd name="connsiteY188" fmla="*/ 4135482 h 4562970"/>
                <a:gd name="connsiteX189" fmla="*/ 4296154 w 5017802"/>
                <a:gd name="connsiteY189" fmla="*/ 4092619 h 4562970"/>
                <a:gd name="connsiteX190" fmla="*/ 4318379 w 5017802"/>
                <a:gd name="connsiteY190" fmla="*/ 4067220 h 4562970"/>
                <a:gd name="connsiteX191" fmla="*/ 4339017 w 5017802"/>
                <a:gd name="connsiteY191" fmla="*/ 4044994 h 4562970"/>
                <a:gd name="connsiteX192" fmla="*/ 4392992 w 5017802"/>
                <a:gd name="connsiteY192" fmla="*/ 4076745 h 4562970"/>
                <a:gd name="connsiteX193" fmla="*/ 4399342 w 5017802"/>
                <a:gd name="connsiteY193" fmla="*/ 4032295 h 4562970"/>
                <a:gd name="connsiteX194" fmla="*/ 4343779 w 5017802"/>
                <a:gd name="connsiteY194" fmla="*/ 4008482 h 4562970"/>
                <a:gd name="connsiteX195" fmla="*/ 4342192 w 5017802"/>
                <a:gd name="connsiteY195" fmla="*/ 3998958 h 4562970"/>
                <a:gd name="connsiteX196" fmla="*/ 4329491 w 5017802"/>
                <a:gd name="connsiteY196" fmla="*/ 3960859 h 4562970"/>
                <a:gd name="connsiteX197" fmla="*/ 4335841 w 5017802"/>
                <a:gd name="connsiteY197" fmla="*/ 3913233 h 4562970"/>
                <a:gd name="connsiteX198" fmla="*/ 4346954 w 5017802"/>
                <a:gd name="connsiteY198" fmla="*/ 3857670 h 4562970"/>
                <a:gd name="connsiteX199" fmla="*/ 4308854 w 5017802"/>
                <a:gd name="connsiteY199" fmla="*/ 3827508 h 4562970"/>
                <a:gd name="connsiteX200" fmla="*/ 4342191 w 5017802"/>
                <a:gd name="connsiteY200" fmla="*/ 3817983 h 4562970"/>
                <a:gd name="connsiteX201" fmla="*/ 4319966 w 5017802"/>
                <a:gd name="connsiteY201" fmla="*/ 3781470 h 4562970"/>
                <a:gd name="connsiteX202" fmla="*/ 4358067 w 5017802"/>
                <a:gd name="connsiteY202" fmla="*/ 3776709 h 4562970"/>
                <a:gd name="connsiteX203" fmla="*/ 4364416 w 5017802"/>
                <a:gd name="connsiteY203" fmla="*/ 3743370 h 4562970"/>
                <a:gd name="connsiteX204" fmla="*/ 4426330 w 5017802"/>
                <a:gd name="connsiteY204" fmla="*/ 3752897 h 4562970"/>
                <a:gd name="connsiteX205" fmla="*/ 4459443 w 5017802"/>
                <a:gd name="connsiteY205" fmla="*/ 3768089 h 4562970"/>
                <a:gd name="connsiteX206" fmla="*/ 4425650 w 5017802"/>
                <a:gd name="connsiteY206" fmla="*/ 3809137 h 4562970"/>
                <a:gd name="connsiteX207" fmla="*/ 4464658 w 5017802"/>
                <a:gd name="connsiteY207" fmla="*/ 3916633 h 4562970"/>
                <a:gd name="connsiteX208" fmla="*/ 4517045 w 5017802"/>
                <a:gd name="connsiteY208" fmla="*/ 3947931 h 4562970"/>
                <a:gd name="connsiteX209" fmla="*/ 4568979 w 5017802"/>
                <a:gd name="connsiteY209" fmla="*/ 3905749 h 4562970"/>
                <a:gd name="connsiteX210" fmla="*/ 4654704 w 5017802"/>
                <a:gd name="connsiteY210" fmla="*/ 3857216 h 4562970"/>
                <a:gd name="connsiteX211" fmla="*/ 4637468 w 5017802"/>
                <a:gd name="connsiteY211" fmla="*/ 3768315 h 4562970"/>
                <a:gd name="connsiteX212" fmla="*/ 4714802 w 5017802"/>
                <a:gd name="connsiteY212" fmla="*/ 3635646 h 4562970"/>
                <a:gd name="connsiteX213" fmla="*/ 5007356 w 5017802"/>
                <a:gd name="connsiteY213" fmla="*/ 3302498 h 4562970"/>
                <a:gd name="connsiteX214" fmla="*/ 4925939 w 5017802"/>
                <a:gd name="connsiteY214" fmla="*/ 3293426 h 4562970"/>
                <a:gd name="connsiteX215" fmla="*/ 4930476 w 5017802"/>
                <a:gd name="connsiteY215" fmla="*/ 3201578 h 4562970"/>
                <a:gd name="connsiteX216" fmla="*/ 4881489 w 5017802"/>
                <a:gd name="connsiteY216" fmla="*/ 3176406 h 4562970"/>
                <a:gd name="connsiteX217" fmla="*/ 4797352 w 5017802"/>
                <a:gd name="connsiteY217" fmla="*/ 3207928 h 4562970"/>
                <a:gd name="connsiteX218" fmla="*/ 4760613 w 5017802"/>
                <a:gd name="connsiteY218" fmla="*/ 3171643 h 4562970"/>
                <a:gd name="connsiteX219" fmla="*/ 4805290 w 5017802"/>
                <a:gd name="connsiteY219" fmla="*/ 3148738 h 4562970"/>
                <a:gd name="connsiteX220" fmla="*/ 4676023 w 5017802"/>
                <a:gd name="connsiteY220" fmla="*/ 2935559 h 4562970"/>
                <a:gd name="connsiteX221" fmla="*/ 4690989 w 5017802"/>
                <a:gd name="connsiteY221" fmla="*/ 2905396 h 4562970"/>
                <a:gd name="connsiteX222" fmla="*/ 4667404 w 5017802"/>
                <a:gd name="connsiteY222" fmla="*/ 2789736 h 4562970"/>
                <a:gd name="connsiteX223" fmla="*/ 4508655 w 5017802"/>
                <a:gd name="connsiteY223" fmla="*/ 2778850 h 4562970"/>
                <a:gd name="connsiteX224" fmla="*/ 4475317 w 5017802"/>
                <a:gd name="connsiteY224" fmla="*/ 2827608 h 4562970"/>
                <a:gd name="connsiteX225" fmla="*/ 4386417 w 5017802"/>
                <a:gd name="connsiteY225" fmla="*/ 2842124 h 4562970"/>
                <a:gd name="connsiteX226" fmla="*/ 4392767 w 5017802"/>
                <a:gd name="connsiteY226" fmla="*/ 2820125 h 4562970"/>
                <a:gd name="connsiteX227" fmla="*/ 4339245 w 5017802"/>
                <a:gd name="connsiteY227" fmla="*/ 2804024 h 4562970"/>
                <a:gd name="connsiteX228" fmla="*/ 4314526 w 5017802"/>
                <a:gd name="connsiteY228" fmla="*/ 2638923 h 4562970"/>
                <a:gd name="connsiteX229" fmla="*/ 4034219 w 5017802"/>
                <a:gd name="connsiteY229" fmla="*/ 2572248 h 4562970"/>
                <a:gd name="connsiteX230" fmla="*/ 3897920 w 5017802"/>
                <a:gd name="connsiteY230" fmla="*/ 2615564 h 4562970"/>
                <a:gd name="connsiteX231" fmla="*/ 3765931 w 5017802"/>
                <a:gd name="connsiteY231" fmla="*/ 2608080 h 4562970"/>
                <a:gd name="connsiteX232" fmla="*/ 3633488 w 5017802"/>
                <a:gd name="connsiteY232" fmla="*/ 2497182 h 4562970"/>
                <a:gd name="connsiteX233" fmla="*/ 3420310 w 5017802"/>
                <a:gd name="connsiteY233" fmla="*/ 2193969 h 4562970"/>
                <a:gd name="connsiteX234" fmla="*/ 3021848 w 5017802"/>
                <a:gd name="connsiteY234" fmla="*/ 2054496 h 4562970"/>
                <a:gd name="connsiteX235" fmla="*/ 2785310 w 5017802"/>
                <a:gd name="connsiteY235" fmla="*/ 1741532 h 4562970"/>
                <a:gd name="connsiteX236" fmla="*/ 2819101 w 5017802"/>
                <a:gd name="connsiteY236" fmla="*/ 1716586 h 4562970"/>
                <a:gd name="connsiteX237" fmla="*/ 2878745 w 5017802"/>
                <a:gd name="connsiteY237" fmla="*/ 1799589 h 4562970"/>
                <a:gd name="connsiteX238" fmla="*/ 2898929 w 5017802"/>
                <a:gd name="connsiteY238" fmla="*/ 1782126 h 4562970"/>
                <a:gd name="connsiteX239" fmla="*/ 2942019 w 5017802"/>
                <a:gd name="connsiteY239" fmla="*/ 1812970 h 4562970"/>
                <a:gd name="connsiteX240" fmla="*/ 3030692 w 5017802"/>
                <a:gd name="connsiteY240" fmla="*/ 1759221 h 4562970"/>
                <a:gd name="connsiteX241" fmla="*/ 3046794 w 5017802"/>
                <a:gd name="connsiteY241" fmla="*/ 1738811 h 4562970"/>
                <a:gd name="connsiteX242" fmla="*/ 3105077 w 5017802"/>
                <a:gd name="connsiteY242" fmla="*/ 1739037 h 4562970"/>
                <a:gd name="connsiteX243" fmla="*/ 3121180 w 5017802"/>
                <a:gd name="connsiteY243" fmla="*/ 1705927 h 4562970"/>
                <a:gd name="connsiteX244" fmla="*/ 3102356 w 5017802"/>
                <a:gd name="connsiteY244" fmla="*/ 1680300 h 4562970"/>
                <a:gd name="connsiteX245" fmla="*/ 3035228 w 5017802"/>
                <a:gd name="connsiteY245" fmla="*/ 1700257 h 4562970"/>
                <a:gd name="connsiteX246" fmla="*/ 3013456 w 5017802"/>
                <a:gd name="connsiteY246" fmla="*/ 1646736 h 4562970"/>
                <a:gd name="connsiteX247" fmla="*/ 3034774 w 5017802"/>
                <a:gd name="connsiteY247" fmla="*/ 1617026 h 4562970"/>
                <a:gd name="connsiteX248" fmla="*/ 2978304 w 5017802"/>
                <a:gd name="connsiteY248" fmla="*/ 1513612 h 4562970"/>
                <a:gd name="connsiteX249" fmla="*/ 2929773 w 5017802"/>
                <a:gd name="connsiteY249" fmla="*/ 1552393 h 4562970"/>
                <a:gd name="connsiteX250" fmla="*/ 2840418 w 5017802"/>
                <a:gd name="connsiteY250" fmla="*/ 1497737 h 4562970"/>
                <a:gd name="connsiteX251" fmla="*/ 2892352 w 5017802"/>
                <a:gd name="connsiteY251" fmla="*/ 1405208 h 4562970"/>
                <a:gd name="connsiteX252" fmla="*/ 2849490 w 5017802"/>
                <a:gd name="connsiteY252" fmla="*/ 1284105 h 4562970"/>
                <a:gd name="connsiteX253" fmla="*/ 2864231 w 5017802"/>
                <a:gd name="connsiteY253" fmla="*/ 1160053 h 4562970"/>
                <a:gd name="connsiteX254" fmla="*/ 2959481 w 5017802"/>
                <a:gd name="connsiteY254" fmla="*/ 1086348 h 4562970"/>
                <a:gd name="connsiteX255" fmla="*/ 3064710 w 5017802"/>
                <a:gd name="connsiteY255" fmla="*/ 1063896 h 4562970"/>
                <a:gd name="connsiteX256" fmla="*/ 3001663 w 5017802"/>
                <a:gd name="connsiteY256" fmla="*/ 974089 h 4562970"/>
                <a:gd name="connsiteX257" fmla="*/ 2984427 w 5017802"/>
                <a:gd name="connsiteY257" fmla="*/ 1018766 h 4562970"/>
                <a:gd name="connsiteX258" fmla="*/ 2941112 w 5017802"/>
                <a:gd name="connsiteY258" fmla="*/ 971595 h 4562970"/>
                <a:gd name="connsiteX259" fmla="*/ 2962430 w 5017802"/>
                <a:gd name="connsiteY259" fmla="*/ 886323 h 4562970"/>
                <a:gd name="connsiteX260" fmla="*/ 3035454 w 5017802"/>
                <a:gd name="connsiteY260" fmla="*/ 789032 h 4562970"/>
                <a:gd name="connsiteX261" fmla="*/ 3018445 w 5017802"/>
                <a:gd name="connsiteY261" fmla="*/ 682443 h 4562970"/>
                <a:gd name="connsiteX262" fmla="*/ 2847223 w 5017802"/>
                <a:gd name="connsiteY262" fmla="*/ 692194 h 4562970"/>
                <a:gd name="connsiteX263" fmla="*/ 2827945 w 5017802"/>
                <a:gd name="connsiteY263" fmla="*/ 734831 h 4562970"/>
                <a:gd name="connsiteX264" fmla="*/ 2795742 w 5017802"/>
                <a:gd name="connsiteY264" fmla="*/ 667248 h 4562970"/>
                <a:gd name="connsiteX265" fmla="*/ 2766032 w 5017802"/>
                <a:gd name="connsiteY265" fmla="*/ 707616 h 4562970"/>
                <a:gd name="connsiteX266" fmla="*/ 2580523 w 5017802"/>
                <a:gd name="connsiteY266" fmla="*/ 741180 h 4562970"/>
                <a:gd name="connsiteX0" fmla="*/ 2580523 w 5017802"/>
                <a:gd name="connsiteY0" fmla="*/ 741180 h 4562970"/>
                <a:gd name="connsiteX1" fmla="*/ 2254404 w 5017802"/>
                <a:gd name="connsiteY1" fmla="*/ 583337 h 4562970"/>
                <a:gd name="connsiteX2" fmla="*/ 2294316 w 5017802"/>
                <a:gd name="connsiteY2" fmla="*/ 433432 h 4562970"/>
                <a:gd name="connsiteX3" fmla="*/ 2240342 w 5017802"/>
                <a:gd name="connsiteY3" fmla="*/ 423907 h 4562970"/>
                <a:gd name="connsiteX4" fmla="*/ 2237167 w 5017802"/>
                <a:gd name="connsiteY4" fmla="*/ 395333 h 4562970"/>
                <a:gd name="connsiteX5" fmla="*/ 2281617 w 5017802"/>
                <a:gd name="connsiteY5" fmla="*/ 403270 h 4562970"/>
                <a:gd name="connsiteX6" fmla="*/ 2224467 w 5017802"/>
                <a:gd name="connsiteY6" fmla="*/ 315957 h 4562970"/>
                <a:gd name="connsiteX7" fmla="*/ 2235579 w 5017802"/>
                <a:gd name="connsiteY7" fmla="*/ 355645 h 4562970"/>
                <a:gd name="connsiteX8" fmla="*/ 2183191 w 5017802"/>
                <a:gd name="connsiteY8" fmla="*/ 320720 h 4562970"/>
                <a:gd name="connsiteX9" fmla="*/ 2203829 w 5017802"/>
                <a:gd name="connsiteY9" fmla="*/ 287383 h 4562970"/>
                <a:gd name="connsiteX10" fmla="*/ 2168904 w 5017802"/>
                <a:gd name="connsiteY10" fmla="*/ 225472 h 4562970"/>
                <a:gd name="connsiteX11" fmla="*/ 2202241 w 5017802"/>
                <a:gd name="connsiteY11" fmla="*/ 227061 h 4562970"/>
                <a:gd name="connsiteX12" fmla="*/ 2159379 w 5017802"/>
                <a:gd name="connsiteY12" fmla="*/ 133398 h 4562970"/>
                <a:gd name="connsiteX13" fmla="*/ 2133980 w 5017802"/>
                <a:gd name="connsiteY13" fmla="*/ 131810 h 4562970"/>
                <a:gd name="connsiteX14" fmla="*/ 2122867 w 5017802"/>
                <a:gd name="connsiteY14" fmla="*/ 84185 h 4562970"/>
                <a:gd name="connsiteX15" fmla="*/ 2154616 w 5017802"/>
                <a:gd name="connsiteY15" fmla="*/ 66723 h 4562970"/>
                <a:gd name="connsiteX16" fmla="*/ 2149854 w 5017802"/>
                <a:gd name="connsiteY16" fmla="*/ 23861 h 4562970"/>
                <a:gd name="connsiteX17" fmla="*/ 2091117 w 5017802"/>
                <a:gd name="connsiteY17" fmla="*/ 28624 h 4562970"/>
                <a:gd name="connsiteX18" fmla="*/ 1897442 w 5017802"/>
                <a:gd name="connsiteY18" fmla="*/ 127049 h 4562970"/>
                <a:gd name="connsiteX19" fmla="*/ 1862517 w 5017802"/>
                <a:gd name="connsiteY19" fmla="*/ 252462 h 4562970"/>
                <a:gd name="connsiteX20" fmla="*/ 1867279 w 5017802"/>
                <a:gd name="connsiteY20" fmla="*/ 288974 h 4562970"/>
                <a:gd name="connsiteX21" fmla="*/ 1838704 w 5017802"/>
                <a:gd name="connsiteY21" fmla="*/ 303261 h 4562970"/>
                <a:gd name="connsiteX22" fmla="*/ 1906966 w 5017802"/>
                <a:gd name="connsiteY22" fmla="*/ 482645 h 4562970"/>
                <a:gd name="connsiteX23" fmla="*/ 1819655 w 5017802"/>
                <a:gd name="connsiteY23" fmla="*/ 400099 h 4562970"/>
                <a:gd name="connsiteX24" fmla="*/ 1768854 w 5017802"/>
                <a:gd name="connsiteY24" fmla="*/ 366762 h 4562970"/>
                <a:gd name="connsiteX25" fmla="*/ 1740279 w 5017802"/>
                <a:gd name="connsiteY25" fmla="*/ 401687 h 4562970"/>
                <a:gd name="connsiteX26" fmla="*/ 1738692 w 5017802"/>
                <a:gd name="connsiteY26" fmla="*/ 515987 h 4562970"/>
                <a:gd name="connsiteX27" fmla="*/ 1752979 w 5017802"/>
                <a:gd name="connsiteY27" fmla="*/ 612820 h 4562970"/>
                <a:gd name="connsiteX28" fmla="*/ 1670429 w 5017802"/>
                <a:gd name="connsiteY28" fmla="*/ 620761 h 4562970"/>
                <a:gd name="connsiteX29" fmla="*/ 1694242 w 5017802"/>
                <a:gd name="connsiteY29" fmla="*/ 590598 h 4562970"/>
                <a:gd name="connsiteX30" fmla="*/ 1630742 w 5017802"/>
                <a:gd name="connsiteY30" fmla="*/ 547736 h 4562970"/>
                <a:gd name="connsiteX31" fmla="*/ 1589467 w 5017802"/>
                <a:gd name="connsiteY31" fmla="*/ 501699 h 4562970"/>
                <a:gd name="connsiteX32" fmla="*/ 1540254 w 5017802"/>
                <a:gd name="connsiteY32" fmla="*/ 512811 h 4562970"/>
                <a:gd name="connsiteX33" fmla="*/ 1568829 w 5017802"/>
                <a:gd name="connsiteY33" fmla="*/ 446136 h 4562970"/>
                <a:gd name="connsiteX34" fmla="*/ 1538666 w 5017802"/>
                <a:gd name="connsiteY34" fmla="*/ 481062 h 4562970"/>
                <a:gd name="connsiteX35" fmla="*/ 1505329 w 5017802"/>
                <a:gd name="connsiteY35" fmla="*/ 423911 h 4562970"/>
                <a:gd name="connsiteX36" fmla="*/ 1486279 w 5017802"/>
                <a:gd name="connsiteY36" fmla="*/ 417561 h 4562970"/>
                <a:gd name="connsiteX37" fmla="*/ 1484692 w 5017802"/>
                <a:gd name="connsiteY37" fmla="*/ 376287 h 4562970"/>
                <a:gd name="connsiteX38" fmla="*/ 1449767 w 5017802"/>
                <a:gd name="connsiteY38" fmla="*/ 273100 h 4562970"/>
                <a:gd name="connsiteX39" fmla="*/ 1410079 w 5017802"/>
                <a:gd name="connsiteY39" fmla="*/ 219123 h 4562970"/>
                <a:gd name="connsiteX40" fmla="*/ 1486280 w 5017802"/>
                <a:gd name="connsiteY40" fmla="*/ 282624 h 4562970"/>
                <a:gd name="connsiteX41" fmla="*/ 1545018 w 5017802"/>
                <a:gd name="connsiteY41" fmla="*/ 320723 h 4562970"/>
                <a:gd name="connsiteX42" fmla="*/ 1568829 w 5017802"/>
                <a:gd name="connsiteY42" fmla="*/ 281036 h 4562970"/>
                <a:gd name="connsiteX43" fmla="*/ 1587879 w 5017802"/>
                <a:gd name="connsiteY43" fmla="*/ 215949 h 4562970"/>
                <a:gd name="connsiteX44" fmla="*/ 1549779 w 5017802"/>
                <a:gd name="connsiteY44" fmla="*/ 185786 h 4562970"/>
                <a:gd name="connsiteX45" fmla="*/ 1576767 w 5017802"/>
                <a:gd name="connsiteY45" fmla="*/ 144511 h 4562970"/>
                <a:gd name="connsiteX46" fmla="*/ 1529142 w 5017802"/>
                <a:gd name="connsiteY46" fmla="*/ 50848 h 4562970"/>
                <a:gd name="connsiteX47" fmla="*/ 1511679 w 5017802"/>
                <a:gd name="connsiteY47" fmla="*/ 6399 h 4562970"/>
                <a:gd name="connsiteX48" fmla="*/ 1375154 w 5017802"/>
                <a:gd name="connsiteY48" fmla="*/ 120699 h 4562970"/>
                <a:gd name="connsiteX49" fmla="*/ 1313241 w 5017802"/>
                <a:gd name="connsiteY49" fmla="*/ 115936 h 4562970"/>
                <a:gd name="connsiteX50" fmla="*/ 1300542 w 5017802"/>
                <a:gd name="connsiteY50" fmla="*/ 57199 h 4562970"/>
                <a:gd name="connsiteX51" fmla="*/ 1214817 w 5017802"/>
                <a:gd name="connsiteY51" fmla="*/ 104824 h 4562970"/>
                <a:gd name="connsiteX52" fmla="*/ 1151317 w 5017802"/>
                <a:gd name="connsiteY52" fmla="*/ 139748 h 4562970"/>
                <a:gd name="connsiteX53" fmla="*/ 1056066 w 5017802"/>
                <a:gd name="connsiteY53" fmla="*/ 147686 h 4562970"/>
                <a:gd name="connsiteX54" fmla="*/ 1033842 w 5017802"/>
                <a:gd name="connsiteY54" fmla="*/ 177849 h 4562970"/>
                <a:gd name="connsiteX55" fmla="*/ 997329 w 5017802"/>
                <a:gd name="connsiteY55" fmla="*/ 201661 h 4562970"/>
                <a:gd name="connsiteX56" fmla="*/ 1032255 w 5017802"/>
                <a:gd name="connsiteY56" fmla="*/ 288974 h 4562970"/>
                <a:gd name="connsiteX57" fmla="*/ 899586 w 5017802"/>
                <a:gd name="connsiteY57" fmla="*/ 542516 h 4562970"/>
                <a:gd name="connsiteX58" fmla="*/ 845611 w 5017802"/>
                <a:gd name="connsiteY58" fmla="*/ 580843 h 4562970"/>
                <a:gd name="connsiteX59" fmla="*/ 917502 w 5017802"/>
                <a:gd name="connsiteY59" fmla="*/ 633231 h 4562970"/>
                <a:gd name="connsiteX60" fmla="*/ 880536 w 5017802"/>
                <a:gd name="connsiteY60" fmla="*/ 673825 h 4562970"/>
                <a:gd name="connsiteX61" fmla="*/ 897999 w 5017802"/>
                <a:gd name="connsiteY61" fmla="*/ 720316 h 4562970"/>
                <a:gd name="connsiteX62" fmla="*/ 829282 w 5017802"/>
                <a:gd name="connsiteY62" fmla="*/ 701719 h 4562970"/>
                <a:gd name="connsiteX63" fmla="*/ 774174 w 5017802"/>
                <a:gd name="connsiteY63" fmla="*/ 726665 h 4562970"/>
                <a:gd name="connsiteX64" fmla="*/ 707272 w 5017802"/>
                <a:gd name="connsiteY64" fmla="*/ 695143 h 4562970"/>
                <a:gd name="connsiteX65" fmla="*/ 708860 w 5017802"/>
                <a:gd name="connsiteY65" fmla="*/ 652734 h 4562970"/>
                <a:gd name="connsiteX66" fmla="*/ 597281 w 5017802"/>
                <a:gd name="connsiteY66" fmla="*/ 675412 h 4562970"/>
                <a:gd name="connsiteX67" fmla="*/ 587530 w 5017802"/>
                <a:gd name="connsiteY67" fmla="*/ 760457 h 4562970"/>
                <a:gd name="connsiteX68" fmla="*/ 508382 w 5017802"/>
                <a:gd name="connsiteY68" fmla="*/ 865236 h 4562970"/>
                <a:gd name="connsiteX69" fmla="*/ 422657 w 5017802"/>
                <a:gd name="connsiteY69" fmla="*/ 828724 h 4562970"/>
                <a:gd name="connsiteX70" fmla="*/ 397257 w 5017802"/>
                <a:gd name="connsiteY70" fmla="*/ 869999 h 4562970"/>
                <a:gd name="connsiteX71" fmla="*/ 332170 w 5017802"/>
                <a:gd name="connsiteY71" fmla="*/ 812848 h 4562970"/>
                <a:gd name="connsiteX72" fmla="*/ 306771 w 5017802"/>
                <a:gd name="connsiteY72" fmla="*/ 881111 h 4562970"/>
                <a:gd name="connsiteX73" fmla="*/ 248033 w 5017802"/>
                <a:gd name="connsiteY73" fmla="*/ 873173 h 4562970"/>
                <a:gd name="connsiteX74" fmla="*/ 208345 w 5017802"/>
                <a:gd name="connsiteY74" fmla="*/ 787449 h 4562970"/>
                <a:gd name="connsiteX75" fmla="*/ 27371 w 5017802"/>
                <a:gd name="connsiteY75" fmla="*/ 917623 h 4562970"/>
                <a:gd name="connsiteX76" fmla="*/ 28959 w 5017802"/>
                <a:gd name="connsiteY76" fmla="*/ 970011 h 4562970"/>
                <a:gd name="connsiteX77" fmla="*/ 13084 w 5017802"/>
                <a:gd name="connsiteY77" fmla="*/ 996999 h 4562970"/>
                <a:gd name="connsiteX78" fmla="*/ 40071 w 5017802"/>
                <a:gd name="connsiteY78" fmla="*/ 1022399 h 4562970"/>
                <a:gd name="connsiteX79" fmla="*/ 9909 w 5017802"/>
                <a:gd name="connsiteY79" fmla="*/ 1043037 h 4562970"/>
                <a:gd name="connsiteX80" fmla="*/ 170247 w 5017802"/>
                <a:gd name="connsiteY80" fmla="*/ 1135111 h 4562970"/>
                <a:gd name="connsiteX81" fmla="*/ 160723 w 5017802"/>
                <a:gd name="connsiteY81" fmla="*/ 1263698 h 4562970"/>
                <a:gd name="connsiteX82" fmla="*/ 217873 w 5017802"/>
                <a:gd name="connsiteY82" fmla="*/ 1289099 h 4562970"/>
                <a:gd name="connsiteX83" fmla="*/ 205174 w 5017802"/>
                <a:gd name="connsiteY83" fmla="*/ 1354186 h 4562970"/>
                <a:gd name="connsiteX84" fmla="*/ 270261 w 5017802"/>
                <a:gd name="connsiteY84" fmla="*/ 1362124 h 4562970"/>
                <a:gd name="connsiteX85" fmla="*/ 321736 w 5017802"/>
                <a:gd name="connsiteY85" fmla="*/ 1394776 h 4562970"/>
                <a:gd name="connsiteX86" fmla="*/ 230573 w 5017802"/>
                <a:gd name="connsiteY86" fmla="*/ 1622474 h 4562970"/>
                <a:gd name="connsiteX87" fmla="*/ 179773 w 5017802"/>
                <a:gd name="connsiteY87" fmla="*/ 1687561 h 4562970"/>
                <a:gd name="connsiteX88" fmla="*/ 175010 w 5017802"/>
                <a:gd name="connsiteY88" fmla="*/ 1743123 h 4562970"/>
                <a:gd name="connsiteX89" fmla="*/ 141673 w 5017802"/>
                <a:gd name="connsiteY89" fmla="*/ 1738361 h 4562970"/>
                <a:gd name="connsiteX90" fmla="*/ 143261 w 5017802"/>
                <a:gd name="connsiteY90" fmla="*/ 1798686 h 4562970"/>
                <a:gd name="connsiteX91" fmla="*/ 65473 w 5017802"/>
                <a:gd name="connsiteY91" fmla="*/ 1636761 h 4562970"/>
                <a:gd name="connsiteX92" fmla="*/ 16260 w 5017802"/>
                <a:gd name="connsiteY92" fmla="*/ 1633586 h 4562970"/>
                <a:gd name="connsiteX93" fmla="*/ 41661 w 5017802"/>
                <a:gd name="connsiteY93" fmla="*/ 1670099 h 4562970"/>
                <a:gd name="connsiteX94" fmla="*/ 385 w 5017802"/>
                <a:gd name="connsiteY94" fmla="*/ 1690737 h 4562970"/>
                <a:gd name="connsiteX95" fmla="*/ 59122 w 5017802"/>
                <a:gd name="connsiteY95" fmla="*/ 1873298 h 4562970"/>
                <a:gd name="connsiteX96" fmla="*/ 343507 w 5017802"/>
                <a:gd name="connsiteY96" fmla="*/ 1923414 h 4562970"/>
                <a:gd name="connsiteX97" fmla="*/ 200410 w 5017802"/>
                <a:gd name="connsiteY97" fmla="*/ 2119361 h 4562970"/>
                <a:gd name="connsiteX98" fmla="*/ 213560 w 5017802"/>
                <a:gd name="connsiteY98" fmla="*/ 2239100 h 4562970"/>
                <a:gd name="connsiteX99" fmla="*/ 148023 w 5017802"/>
                <a:gd name="connsiteY99" fmla="*/ 2270174 h 4562970"/>
                <a:gd name="connsiteX100" fmla="*/ 105160 w 5017802"/>
                <a:gd name="connsiteY100" fmla="*/ 2414637 h 4562970"/>
                <a:gd name="connsiteX101" fmla="*/ 201087 w 5017802"/>
                <a:gd name="connsiteY101" fmla="*/ 2428239 h 4562970"/>
                <a:gd name="connsiteX102" fmla="*/ 419708 w 5017802"/>
                <a:gd name="connsiteY102" fmla="*/ 2593339 h 4562970"/>
                <a:gd name="connsiteX103" fmla="*/ 436944 w 5017802"/>
                <a:gd name="connsiteY103" fmla="*/ 2823753 h 4562970"/>
                <a:gd name="connsiteX104" fmla="*/ 490464 w 5017802"/>
                <a:gd name="connsiteY104" fmla="*/ 2877956 h 4562970"/>
                <a:gd name="connsiteX105" fmla="*/ 542173 w 5017802"/>
                <a:gd name="connsiteY105" fmla="*/ 2882264 h 4562970"/>
                <a:gd name="connsiteX106" fmla="*/ 544894 w 5017802"/>
                <a:gd name="connsiteY106" fmla="*/ 2813095 h 4562970"/>
                <a:gd name="connsiteX107" fmla="*/ 678248 w 5017802"/>
                <a:gd name="connsiteY107" fmla="*/ 2882949 h 4562970"/>
                <a:gd name="connsiteX108" fmla="*/ 669852 w 5017802"/>
                <a:gd name="connsiteY108" fmla="*/ 2955970 h 4562970"/>
                <a:gd name="connsiteX109" fmla="*/ 758073 w 5017802"/>
                <a:gd name="connsiteY109" fmla="*/ 3058024 h 4562970"/>
                <a:gd name="connsiteX110" fmla="*/ 741970 w 5017802"/>
                <a:gd name="connsiteY110" fmla="*/ 3145336 h 4562970"/>
                <a:gd name="connsiteX111" fmla="*/ 774855 w 5017802"/>
                <a:gd name="connsiteY111" fmla="*/ 3257368 h 4562970"/>
                <a:gd name="connsiteX112" fmla="*/ 831551 w 5017802"/>
                <a:gd name="connsiteY112" fmla="*/ 3291839 h 4562970"/>
                <a:gd name="connsiteX113" fmla="*/ 794812 w 5017802"/>
                <a:gd name="connsiteY113" fmla="*/ 3345361 h 4562970"/>
                <a:gd name="connsiteX114" fmla="*/ 1094623 w 5017802"/>
                <a:gd name="connsiteY114" fmla="*/ 3453311 h 4562970"/>
                <a:gd name="connsiteX115" fmla="*/ 1144742 w 5017802"/>
                <a:gd name="connsiteY115" fmla="*/ 3605257 h 4562970"/>
                <a:gd name="connsiteX116" fmla="*/ 1187604 w 5017802"/>
                <a:gd name="connsiteY116" fmla="*/ 3626121 h 4562970"/>
                <a:gd name="connsiteX117" fmla="*/ 1210283 w 5017802"/>
                <a:gd name="connsiteY117" fmla="*/ 3658099 h 4562970"/>
                <a:gd name="connsiteX118" fmla="*/ 1297142 w 5017802"/>
                <a:gd name="connsiteY118" fmla="*/ 3683952 h 4562970"/>
                <a:gd name="connsiteX119" fmla="*/ 1357693 w 5017802"/>
                <a:gd name="connsiteY119" fmla="*/ 3632471 h 4562970"/>
                <a:gd name="connsiteX120" fmla="*/ 1341138 w 5017802"/>
                <a:gd name="connsiteY120" fmla="*/ 3663768 h 4562970"/>
                <a:gd name="connsiteX121" fmla="*/ 1361095 w 5017802"/>
                <a:gd name="connsiteY121" fmla="*/ 3689621 h 4562970"/>
                <a:gd name="connsiteX122" fmla="*/ 1387402 w 5017802"/>
                <a:gd name="connsiteY122" fmla="*/ 3742236 h 4562970"/>
                <a:gd name="connsiteX123" fmla="*/ 1358374 w 5017802"/>
                <a:gd name="connsiteY123" fmla="*/ 3755843 h 4562970"/>
                <a:gd name="connsiteX124" fmla="*/ 1358827 w 5017802"/>
                <a:gd name="connsiteY124" fmla="*/ 3799386 h 4562970"/>
                <a:gd name="connsiteX125" fmla="*/ 1322769 w 5017802"/>
                <a:gd name="connsiteY125" fmla="*/ 3900986 h 4562970"/>
                <a:gd name="connsiteX126" fmla="*/ 1264485 w 5017802"/>
                <a:gd name="connsiteY126" fmla="*/ 3906882 h 4562970"/>
                <a:gd name="connsiteX127" fmla="*/ 1236590 w 5017802"/>
                <a:gd name="connsiteY127" fmla="*/ 3937725 h 4562970"/>
                <a:gd name="connsiteX128" fmla="*/ 1160843 w 5017802"/>
                <a:gd name="connsiteY128" fmla="*/ 3954733 h 4562970"/>
                <a:gd name="connsiteX129" fmla="*/ 1214592 w 5017802"/>
                <a:gd name="connsiteY129" fmla="*/ 4003039 h 4562970"/>
                <a:gd name="connsiteX130" fmla="*/ 1226157 w 5017802"/>
                <a:gd name="connsiteY130" fmla="*/ 4039099 h 4562970"/>
                <a:gd name="connsiteX131" fmla="*/ 1154267 w 5017802"/>
                <a:gd name="connsiteY131" fmla="*/ 4107588 h 4562970"/>
                <a:gd name="connsiteX132" fmla="*/ 1111177 w 5017802"/>
                <a:gd name="connsiteY132" fmla="*/ 4113031 h 4562970"/>
                <a:gd name="connsiteX133" fmla="*/ 1112311 w 5017802"/>
                <a:gd name="connsiteY133" fmla="*/ 4170407 h 4562970"/>
                <a:gd name="connsiteX134" fmla="*/ 1142247 w 5017802"/>
                <a:gd name="connsiteY134" fmla="*/ 4191725 h 4562970"/>
                <a:gd name="connsiteX135" fmla="*/ 1122748 w 5017802"/>
                <a:gd name="connsiteY135" fmla="*/ 4230736 h 4562970"/>
                <a:gd name="connsiteX136" fmla="*/ 1067186 w 5017802"/>
                <a:gd name="connsiteY136" fmla="*/ 4224386 h 4562970"/>
                <a:gd name="connsiteX137" fmla="*/ 1114810 w 5017802"/>
                <a:gd name="connsiteY137" fmla="*/ 4270425 h 4562970"/>
                <a:gd name="connsiteX138" fmla="*/ 1162435 w 5017802"/>
                <a:gd name="connsiteY138" fmla="*/ 4376786 h 4562970"/>
                <a:gd name="connsiteX139" fmla="*/ 1271972 w 5017802"/>
                <a:gd name="connsiteY139" fmla="*/ 4435524 h 4562970"/>
                <a:gd name="connsiteX140" fmla="*/ 1291022 w 5017802"/>
                <a:gd name="connsiteY140" fmla="*/ 4472036 h 4562970"/>
                <a:gd name="connsiteX141" fmla="*/ 1367222 w 5017802"/>
                <a:gd name="connsiteY141" fmla="*/ 4557761 h 4562970"/>
                <a:gd name="connsiteX142" fmla="*/ 1389447 w 5017802"/>
                <a:gd name="connsiteY142" fmla="*/ 4543473 h 4562970"/>
                <a:gd name="connsiteX143" fmla="*/ 1387860 w 5017802"/>
                <a:gd name="connsiteY143" fmla="*/ 4538710 h 4562970"/>
                <a:gd name="connsiteX144" fmla="*/ 1370397 w 5017802"/>
                <a:gd name="connsiteY144" fmla="*/ 4511723 h 4562970"/>
                <a:gd name="connsiteX145" fmla="*/ 1351348 w 5017802"/>
                <a:gd name="connsiteY145" fmla="*/ 4422824 h 4562970"/>
                <a:gd name="connsiteX146" fmla="*/ 1444325 w 5017802"/>
                <a:gd name="connsiteY146" fmla="*/ 4364309 h 4562970"/>
                <a:gd name="connsiteX147" fmla="*/ 1791081 w 5017802"/>
                <a:gd name="connsiteY147" fmla="*/ 4263389 h 4562970"/>
                <a:gd name="connsiteX148" fmla="*/ 2188636 w 5017802"/>
                <a:gd name="connsiteY148" fmla="*/ 4250462 h 4562970"/>
                <a:gd name="connsiteX149" fmla="*/ 2296586 w 5017802"/>
                <a:gd name="connsiteY149" fmla="*/ 4245474 h 4562970"/>
                <a:gd name="connsiteX150" fmla="*/ 2394785 w 5017802"/>
                <a:gd name="connsiteY150" fmla="*/ 4215990 h 4562970"/>
                <a:gd name="connsiteX151" fmla="*/ 2406350 w 5017802"/>
                <a:gd name="connsiteY151" fmla="*/ 4125277 h 4562970"/>
                <a:gd name="connsiteX152" fmla="*/ 2494570 w 5017802"/>
                <a:gd name="connsiteY152" fmla="*/ 3900532 h 4562970"/>
                <a:gd name="connsiteX153" fmla="*/ 2593449 w 5017802"/>
                <a:gd name="connsiteY153" fmla="*/ 3917768 h 4562970"/>
                <a:gd name="connsiteX154" fmla="*/ 2719088 w 5017802"/>
                <a:gd name="connsiteY154" fmla="*/ 3918221 h 4562970"/>
                <a:gd name="connsiteX155" fmla="*/ 2914124 w 5017802"/>
                <a:gd name="connsiteY155" fmla="*/ 3764007 h 4562970"/>
                <a:gd name="connsiteX156" fmla="*/ 3195112 w 5017802"/>
                <a:gd name="connsiteY156" fmla="*/ 3993968 h 4562970"/>
                <a:gd name="connsiteX157" fmla="*/ 3265414 w 5017802"/>
                <a:gd name="connsiteY157" fmla="*/ 4067674 h 4562970"/>
                <a:gd name="connsiteX158" fmla="*/ 3439813 w 5017802"/>
                <a:gd name="connsiteY158" fmla="*/ 4130265 h 4562970"/>
                <a:gd name="connsiteX159" fmla="*/ 3526217 w 5017802"/>
                <a:gd name="connsiteY159" fmla="*/ 4316455 h 4562970"/>
                <a:gd name="connsiteX160" fmla="*/ 3586542 w 5017802"/>
                <a:gd name="connsiteY160" fmla="*/ 4375193 h 4562970"/>
                <a:gd name="connsiteX161" fmla="*/ 3597654 w 5017802"/>
                <a:gd name="connsiteY161" fmla="*/ 4345030 h 4562970"/>
                <a:gd name="connsiteX162" fmla="*/ 3643692 w 5017802"/>
                <a:gd name="connsiteY162" fmla="*/ 4318042 h 4562970"/>
                <a:gd name="connsiteX163" fmla="*/ 3694492 w 5017802"/>
                <a:gd name="connsiteY163" fmla="*/ 4391068 h 4562970"/>
                <a:gd name="connsiteX164" fmla="*/ 3743705 w 5017802"/>
                <a:gd name="connsiteY164" fmla="*/ 4394243 h 4562970"/>
                <a:gd name="connsiteX165" fmla="*/ 3699254 w 5017802"/>
                <a:gd name="connsiteY165" fmla="*/ 4300581 h 4562970"/>
                <a:gd name="connsiteX166" fmla="*/ 3656392 w 5017802"/>
                <a:gd name="connsiteY166" fmla="*/ 4232318 h 4562970"/>
                <a:gd name="connsiteX167" fmla="*/ 3699255 w 5017802"/>
                <a:gd name="connsiteY167" fmla="*/ 4216442 h 4562970"/>
                <a:gd name="connsiteX168" fmla="*/ 3680204 w 5017802"/>
                <a:gd name="connsiteY168" fmla="*/ 4175168 h 4562970"/>
                <a:gd name="connsiteX169" fmla="*/ 3732592 w 5017802"/>
                <a:gd name="connsiteY169" fmla="*/ 4184693 h 4562970"/>
                <a:gd name="connsiteX170" fmla="*/ 3711955 w 5017802"/>
                <a:gd name="connsiteY170" fmla="*/ 4151355 h 4562970"/>
                <a:gd name="connsiteX171" fmla="*/ 3733274 w 5017802"/>
                <a:gd name="connsiteY171" fmla="*/ 4134801 h 4562970"/>
                <a:gd name="connsiteX172" fmla="*/ 3854377 w 5017802"/>
                <a:gd name="connsiteY172" fmla="*/ 4220074 h 4562970"/>
                <a:gd name="connsiteX173" fmla="*/ 3889754 w 5017802"/>
                <a:gd name="connsiteY173" fmla="*/ 4206917 h 4562970"/>
                <a:gd name="connsiteX174" fmla="*/ 3942141 w 5017802"/>
                <a:gd name="connsiteY174" fmla="*/ 4272006 h 4562970"/>
                <a:gd name="connsiteX175" fmla="*/ 3962779 w 5017802"/>
                <a:gd name="connsiteY175" fmla="*/ 4330743 h 4562970"/>
                <a:gd name="connsiteX176" fmla="*/ 4070729 w 5017802"/>
                <a:gd name="connsiteY176" fmla="*/ 4349792 h 4562970"/>
                <a:gd name="connsiteX177" fmla="*/ 4010405 w 5017802"/>
                <a:gd name="connsiteY177" fmla="*/ 4283117 h 4562970"/>
                <a:gd name="connsiteX178" fmla="*/ 4007229 w 5017802"/>
                <a:gd name="connsiteY178" fmla="*/ 4214855 h 4562970"/>
                <a:gd name="connsiteX179" fmla="*/ 4061204 w 5017802"/>
                <a:gd name="connsiteY179" fmla="*/ 4270418 h 4562970"/>
                <a:gd name="connsiteX180" fmla="*/ 4110417 w 5017802"/>
                <a:gd name="connsiteY180" fmla="*/ 4275180 h 4562970"/>
                <a:gd name="connsiteX181" fmla="*/ 4104067 w 5017802"/>
                <a:gd name="connsiteY181" fmla="*/ 4225968 h 4562970"/>
                <a:gd name="connsiteX182" fmla="*/ 4164392 w 5017802"/>
                <a:gd name="connsiteY182" fmla="*/ 4230730 h 4562970"/>
                <a:gd name="connsiteX183" fmla="*/ 4226304 w 5017802"/>
                <a:gd name="connsiteY183" fmla="*/ 4273592 h 4562970"/>
                <a:gd name="connsiteX184" fmla="*/ 4258054 w 5017802"/>
                <a:gd name="connsiteY184" fmla="*/ 4260893 h 4562970"/>
                <a:gd name="connsiteX185" fmla="*/ 4251705 w 5017802"/>
                <a:gd name="connsiteY185" fmla="*/ 4225968 h 4562970"/>
                <a:gd name="connsiteX186" fmla="*/ 4292980 w 5017802"/>
                <a:gd name="connsiteY186" fmla="*/ 4202156 h 4562970"/>
                <a:gd name="connsiteX187" fmla="*/ 4377117 w 5017802"/>
                <a:gd name="connsiteY187" fmla="*/ 4259306 h 4562970"/>
                <a:gd name="connsiteX188" fmla="*/ 4394580 w 5017802"/>
                <a:gd name="connsiteY188" fmla="*/ 4157708 h 4562970"/>
                <a:gd name="connsiteX189" fmla="*/ 4369180 w 5017802"/>
                <a:gd name="connsiteY189" fmla="*/ 4135482 h 4562970"/>
                <a:gd name="connsiteX190" fmla="*/ 4296154 w 5017802"/>
                <a:gd name="connsiteY190" fmla="*/ 4092619 h 4562970"/>
                <a:gd name="connsiteX191" fmla="*/ 4318379 w 5017802"/>
                <a:gd name="connsiteY191" fmla="*/ 4067220 h 4562970"/>
                <a:gd name="connsiteX192" fmla="*/ 4339017 w 5017802"/>
                <a:gd name="connsiteY192" fmla="*/ 4044994 h 4562970"/>
                <a:gd name="connsiteX193" fmla="*/ 4392992 w 5017802"/>
                <a:gd name="connsiteY193" fmla="*/ 4076745 h 4562970"/>
                <a:gd name="connsiteX194" fmla="*/ 4399342 w 5017802"/>
                <a:gd name="connsiteY194" fmla="*/ 4032295 h 4562970"/>
                <a:gd name="connsiteX195" fmla="*/ 4343779 w 5017802"/>
                <a:gd name="connsiteY195" fmla="*/ 4008482 h 4562970"/>
                <a:gd name="connsiteX196" fmla="*/ 4342192 w 5017802"/>
                <a:gd name="connsiteY196" fmla="*/ 3998958 h 4562970"/>
                <a:gd name="connsiteX197" fmla="*/ 4329491 w 5017802"/>
                <a:gd name="connsiteY197" fmla="*/ 3960859 h 4562970"/>
                <a:gd name="connsiteX198" fmla="*/ 4335841 w 5017802"/>
                <a:gd name="connsiteY198" fmla="*/ 3913233 h 4562970"/>
                <a:gd name="connsiteX199" fmla="*/ 4346954 w 5017802"/>
                <a:gd name="connsiteY199" fmla="*/ 3857670 h 4562970"/>
                <a:gd name="connsiteX200" fmla="*/ 4308854 w 5017802"/>
                <a:gd name="connsiteY200" fmla="*/ 3827508 h 4562970"/>
                <a:gd name="connsiteX201" fmla="*/ 4342191 w 5017802"/>
                <a:gd name="connsiteY201" fmla="*/ 3817983 h 4562970"/>
                <a:gd name="connsiteX202" fmla="*/ 4319966 w 5017802"/>
                <a:gd name="connsiteY202" fmla="*/ 3781470 h 4562970"/>
                <a:gd name="connsiteX203" fmla="*/ 4358067 w 5017802"/>
                <a:gd name="connsiteY203" fmla="*/ 3776709 h 4562970"/>
                <a:gd name="connsiteX204" fmla="*/ 4364416 w 5017802"/>
                <a:gd name="connsiteY204" fmla="*/ 3743370 h 4562970"/>
                <a:gd name="connsiteX205" fmla="*/ 4426330 w 5017802"/>
                <a:gd name="connsiteY205" fmla="*/ 3752897 h 4562970"/>
                <a:gd name="connsiteX206" fmla="*/ 4459443 w 5017802"/>
                <a:gd name="connsiteY206" fmla="*/ 3768089 h 4562970"/>
                <a:gd name="connsiteX207" fmla="*/ 4425650 w 5017802"/>
                <a:gd name="connsiteY207" fmla="*/ 3809137 h 4562970"/>
                <a:gd name="connsiteX208" fmla="*/ 4464658 w 5017802"/>
                <a:gd name="connsiteY208" fmla="*/ 3916633 h 4562970"/>
                <a:gd name="connsiteX209" fmla="*/ 4517045 w 5017802"/>
                <a:gd name="connsiteY209" fmla="*/ 3947931 h 4562970"/>
                <a:gd name="connsiteX210" fmla="*/ 4568979 w 5017802"/>
                <a:gd name="connsiteY210" fmla="*/ 3905749 h 4562970"/>
                <a:gd name="connsiteX211" fmla="*/ 4654704 w 5017802"/>
                <a:gd name="connsiteY211" fmla="*/ 3857216 h 4562970"/>
                <a:gd name="connsiteX212" fmla="*/ 4637468 w 5017802"/>
                <a:gd name="connsiteY212" fmla="*/ 3768315 h 4562970"/>
                <a:gd name="connsiteX213" fmla="*/ 4714802 w 5017802"/>
                <a:gd name="connsiteY213" fmla="*/ 3635646 h 4562970"/>
                <a:gd name="connsiteX214" fmla="*/ 5007356 w 5017802"/>
                <a:gd name="connsiteY214" fmla="*/ 3302498 h 4562970"/>
                <a:gd name="connsiteX215" fmla="*/ 4925939 w 5017802"/>
                <a:gd name="connsiteY215" fmla="*/ 3293426 h 4562970"/>
                <a:gd name="connsiteX216" fmla="*/ 4930476 w 5017802"/>
                <a:gd name="connsiteY216" fmla="*/ 3201578 h 4562970"/>
                <a:gd name="connsiteX217" fmla="*/ 4881489 w 5017802"/>
                <a:gd name="connsiteY217" fmla="*/ 3176406 h 4562970"/>
                <a:gd name="connsiteX218" fmla="*/ 4797352 w 5017802"/>
                <a:gd name="connsiteY218" fmla="*/ 3207928 h 4562970"/>
                <a:gd name="connsiteX219" fmla="*/ 4760613 w 5017802"/>
                <a:gd name="connsiteY219" fmla="*/ 3171643 h 4562970"/>
                <a:gd name="connsiteX220" fmla="*/ 4805290 w 5017802"/>
                <a:gd name="connsiteY220" fmla="*/ 3148738 h 4562970"/>
                <a:gd name="connsiteX221" fmla="*/ 4676023 w 5017802"/>
                <a:gd name="connsiteY221" fmla="*/ 2935559 h 4562970"/>
                <a:gd name="connsiteX222" fmla="*/ 4690989 w 5017802"/>
                <a:gd name="connsiteY222" fmla="*/ 2905396 h 4562970"/>
                <a:gd name="connsiteX223" fmla="*/ 4667404 w 5017802"/>
                <a:gd name="connsiteY223" fmla="*/ 2789736 h 4562970"/>
                <a:gd name="connsiteX224" fmla="*/ 4508655 w 5017802"/>
                <a:gd name="connsiteY224" fmla="*/ 2778850 h 4562970"/>
                <a:gd name="connsiteX225" fmla="*/ 4475317 w 5017802"/>
                <a:gd name="connsiteY225" fmla="*/ 2827608 h 4562970"/>
                <a:gd name="connsiteX226" fmla="*/ 4386417 w 5017802"/>
                <a:gd name="connsiteY226" fmla="*/ 2842124 h 4562970"/>
                <a:gd name="connsiteX227" fmla="*/ 4392767 w 5017802"/>
                <a:gd name="connsiteY227" fmla="*/ 2820125 h 4562970"/>
                <a:gd name="connsiteX228" fmla="*/ 4339245 w 5017802"/>
                <a:gd name="connsiteY228" fmla="*/ 2804024 h 4562970"/>
                <a:gd name="connsiteX229" fmla="*/ 4314526 w 5017802"/>
                <a:gd name="connsiteY229" fmla="*/ 2638923 h 4562970"/>
                <a:gd name="connsiteX230" fmla="*/ 4034219 w 5017802"/>
                <a:gd name="connsiteY230" fmla="*/ 2572248 h 4562970"/>
                <a:gd name="connsiteX231" fmla="*/ 3897920 w 5017802"/>
                <a:gd name="connsiteY231" fmla="*/ 2615564 h 4562970"/>
                <a:gd name="connsiteX232" fmla="*/ 3765931 w 5017802"/>
                <a:gd name="connsiteY232" fmla="*/ 2608080 h 4562970"/>
                <a:gd name="connsiteX233" fmla="*/ 3633488 w 5017802"/>
                <a:gd name="connsiteY233" fmla="*/ 2497182 h 4562970"/>
                <a:gd name="connsiteX234" fmla="*/ 3420310 w 5017802"/>
                <a:gd name="connsiteY234" fmla="*/ 2193969 h 4562970"/>
                <a:gd name="connsiteX235" fmla="*/ 3021848 w 5017802"/>
                <a:gd name="connsiteY235" fmla="*/ 2054496 h 4562970"/>
                <a:gd name="connsiteX236" fmla="*/ 2785310 w 5017802"/>
                <a:gd name="connsiteY236" fmla="*/ 1741532 h 4562970"/>
                <a:gd name="connsiteX237" fmla="*/ 2819101 w 5017802"/>
                <a:gd name="connsiteY237" fmla="*/ 1716586 h 4562970"/>
                <a:gd name="connsiteX238" fmla="*/ 2878745 w 5017802"/>
                <a:gd name="connsiteY238" fmla="*/ 1799589 h 4562970"/>
                <a:gd name="connsiteX239" fmla="*/ 2898929 w 5017802"/>
                <a:gd name="connsiteY239" fmla="*/ 1782126 h 4562970"/>
                <a:gd name="connsiteX240" fmla="*/ 2942019 w 5017802"/>
                <a:gd name="connsiteY240" fmla="*/ 1812970 h 4562970"/>
                <a:gd name="connsiteX241" fmla="*/ 3030692 w 5017802"/>
                <a:gd name="connsiteY241" fmla="*/ 1759221 h 4562970"/>
                <a:gd name="connsiteX242" fmla="*/ 3046794 w 5017802"/>
                <a:gd name="connsiteY242" fmla="*/ 1738811 h 4562970"/>
                <a:gd name="connsiteX243" fmla="*/ 3105077 w 5017802"/>
                <a:gd name="connsiteY243" fmla="*/ 1739037 h 4562970"/>
                <a:gd name="connsiteX244" fmla="*/ 3121180 w 5017802"/>
                <a:gd name="connsiteY244" fmla="*/ 1705927 h 4562970"/>
                <a:gd name="connsiteX245" fmla="*/ 3102356 w 5017802"/>
                <a:gd name="connsiteY245" fmla="*/ 1680300 h 4562970"/>
                <a:gd name="connsiteX246" fmla="*/ 3035228 w 5017802"/>
                <a:gd name="connsiteY246" fmla="*/ 1700257 h 4562970"/>
                <a:gd name="connsiteX247" fmla="*/ 3013456 w 5017802"/>
                <a:gd name="connsiteY247" fmla="*/ 1646736 h 4562970"/>
                <a:gd name="connsiteX248" fmla="*/ 3034774 w 5017802"/>
                <a:gd name="connsiteY248" fmla="*/ 1617026 h 4562970"/>
                <a:gd name="connsiteX249" fmla="*/ 2978304 w 5017802"/>
                <a:gd name="connsiteY249" fmla="*/ 1513612 h 4562970"/>
                <a:gd name="connsiteX250" fmla="*/ 2929773 w 5017802"/>
                <a:gd name="connsiteY250" fmla="*/ 1552393 h 4562970"/>
                <a:gd name="connsiteX251" fmla="*/ 2840418 w 5017802"/>
                <a:gd name="connsiteY251" fmla="*/ 1497737 h 4562970"/>
                <a:gd name="connsiteX252" fmla="*/ 2892352 w 5017802"/>
                <a:gd name="connsiteY252" fmla="*/ 1405208 h 4562970"/>
                <a:gd name="connsiteX253" fmla="*/ 2849490 w 5017802"/>
                <a:gd name="connsiteY253" fmla="*/ 1284105 h 4562970"/>
                <a:gd name="connsiteX254" fmla="*/ 2864231 w 5017802"/>
                <a:gd name="connsiteY254" fmla="*/ 1160053 h 4562970"/>
                <a:gd name="connsiteX255" fmla="*/ 2959481 w 5017802"/>
                <a:gd name="connsiteY255" fmla="*/ 1086348 h 4562970"/>
                <a:gd name="connsiteX256" fmla="*/ 3064710 w 5017802"/>
                <a:gd name="connsiteY256" fmla="*/ 1063896 h 4562970"/>
                <a:gd name="connsiteX257" fmla="*/ 3001663 w 5017802"/>
                <a:gd name="connsiteY257" fmla="*/ 974089 h 4562970"/>
                <a:gd name="connsiteX258" fmla="*/ 2984427 w 5017802"/>
                <a:gd name="connsiteY258" fmla="*/ 1018766 h 4562970"/>
                <a:gd name="connsiteX259" fmla="*/ 2941112 w 5017802"/>
                <a:gd name="connsiteY259" fmla="*/ 971595 h 4562970"/>
                <a:gd name="connsiteX260" fmla="*/ 2962430 w 5017802"/>
                <a:gd name="connsiteY260" fmla="*/ 886323 h 4562970"/>
                <a:gd name="connsiteX261" fmla="*/ 3035454 w 5017802"/>
                <a:gd name="connsiteY261" fmla="*/ 789032 h 4562970"/>
                <a:gd name="connsiteX262" fmla="*/ 3018445 w 5017802"/>
                <a:gd name="connsiteY262" fmla="*/ 682443 h 4562970"/>
                <a:gd name="connsiteX263" fmla="*/ 2847223 w 5017802"/>
                <a:gd name="connsiteY263" fmla="*/ 692194 h 4562970"/>
                <a:gd name="connsiteX264" fmla="*/ 2827945 w 5017802"/>
                <a:gd name="connsiteY264" fmla="*/ 734831 h 4562970"/>
                <a:gd name="connsiteX265" fmla="*/ 2795742 w 5017802"/>
                <a:gd name="connsiteY265" fmla="*/ 667248 h 4562970"/>
                <a:gd name="connsiteX266" fmla="*/ 2766032 w 5017802"/>
                <a:gd name="connsiteY266" fmla="*/ 707616 h 4562970"/>
                <a:gd name="connsiteX267" fmla="*/ 2580523 w 5017802"/>
                <a:gd name="connsiteY267" fmla="*/ 741180 h 4562970"/>
                <a:gd name="connsiteX0" fmla="*/ 2580523 w 5017802"/>
                <a:gd name="connsiteY0" fmla="*/ 741180 h 4570999"/>
                <a:gd name="connsiteX1" fmla="*/ 2254404 w 5017802"/>
                <a:gd name="connsiteY1" fmla="*/ 583337 h 4570999"/>
                <a:gd name="connsiteX2" fmla="*/ 2294316 w 5017802"/>
                <a:gd name="connsiteY2" fmla="*/ 433432 h 4570999"/>
                <a:gd name="connsiteX3" fmla="*/ 2240342 w 5017802"/>
                <a:gd name="connsiteY3" fmla="*/ 423907 h 4570999"/>
                <a:gd name="connsiteX4" fmla="*/ 2237167 w 5017802"/>
                <a:gd name="connsiteY4" fmla="*/ 395333 h 4570999"/>
                <a:gd name="connsiteX5" fmla="*/ 2281617 w 5017802"/>
                <a:gd name="connsiteY5" fmla="*/ 403270 h 4570999"/>
                <a:gd name="connsiteX6" fmla="*/ 2224467 w 5017802"/>
                <a:gd name="connsiteY6" fmla="*/ 315957 h 4570999"/>
                <a:gd name="connsiteX7" fmla="*/ 2235579 w 5017802"/>
                <a:gd name="connsiteY7" fmla="*/ 355645 h 4570999"/>
                <a:gd name="connsiteX8" fmla="*/ 2183191 w 5017802"/>
                <a:gd name="connsiteY8" fmla="*/ 320720 h 4570999"/>
                <a:gd name="connsiteX9" fmla="*/ 2203829 w 5017802"/>
                <a:gd name="connsiteY9" fmla="*/ 287383 h 4570999"/>
                <a:gd name="connsiteX10" fmla="*/ 2168904 w 5017802"/>
                <a:gd name="connsiteY10" fmla="*/ 225472 h 4570999"/>
                <a:gd name="connsiteX11" fmla="*/ 2202241 w 5017802"/>
                <a:gd name="connsiteY11" fmla="*/ 227061 h 4570999"/>
                <a:gd name="connsiteX12" fmla="*/ 2159379 w 5017802"/>
                <a:gd name="connsiteY12" fmla="*/ 133398 h 4570999"/>
                <a:gd name="connsiteX13" fmla="*/ 2133980 w 5017802"/>
                <a:gd name="connsiteY13" fmla="*/ 131810 h 4570999"/>
                <a:gd name="connsiteX14" fmla="*/ 2122867 w 5017802"/>
                <a:gd name="connsiteY14" fmla="*/ 84185 h 4570999"/>
                <a:gd name="connsiteX15" fmla="*/ 2154616 w 5017802"/>
                <a:gd name="connsiteY15" fmla="*/ 66723 h 4570999"/>
                <a:gd name="connsiteX16" fmla="*/ 2149854 w 5017802"/>
                <a:gd name="connsiteY16" fmla="*/ 23861 h 4570999"/>
                <a:gd name="connsiteX17" fmla="*/ 2091117 w 5017802"/>
                <a:gd name="connsiteY17" fmla="*/ 28624 h 4570999"/>
                <a:gd name="connsiteX18" fmla="*/ 1897442 w 5017802"/>
                <a:gd name="connsiteY18" fmla="*/ 127049 h 4570999"/>
                <a:gd name="connsiteX19" fmla="*/ 1862517 w 5017802"/>
                <a:gd name="connsiteY19" fmla="*/ 252462 h 4570999"/>
                <a:gd name="connsiteX20" fmla="*/ 1867279 w 5017802"/>
                <a:gd name="connsiteY20" fmla="*/ 288974 h 4570999"/>
                <a:gd name="connsiteX21" fmla="*/ 1838704 w 5017802"/>
                <a:gd name="connsiteY21" fmla="*/ 303261 h 4570999"/>
                <a:gd name="connsiteX22" fmla="*/ 1906966 w 5017802"/>
                <a:gd name="connsiteY22" fmla="*/ 482645 h 4570999"/>
                <a:gd name="connsiteX23" fmla="*/ 1819655 w 5017802"/>
                <a:gd name="connsiteY23" fmla="*/ 400099 h 4570999"/>
                <a:gd name="connsiteX24" fmla="*/ 1768854 w 5017802"/>
                <a:gd name="connsiteY24" fmla="*/ 366762 h 4570999"/>
                <a:gd name="connsiteX25" fmla="*/ 1740279 w 5017802"/>
                <a:gd name="connsiteY25" fmla="*/ 401687 h 4570999"/>
                <a:gd name="connsiteX26" fmla="*/ 1738692 w 5017802"/>
                <a:gd name="connsiteY26" fmla="*/ 515987 h 4570999"/>
                <a:gd name="connsiteX27" fmla="*/ 1752979 w 5017802"/>
                <a:gd name="connsiteY27" fmla="*/ 612820 h 4570999"/>
                <a:gd name="connsiteX28" fmla="*/ 1670429 w 5017802"/>
                <a:gd name="connsiteY28" fmla="*/ 620761 h 4570999"/>
                <a:gd name="connsiteX29" fmla="*/ 1694242 w 5017802"/>
                <a:gd name="connsiteY29" fmla="*/ 590598 h 4570999"/>
                <a:gd name="connsiteX30" fmla="*/ 1630742 w 5017802"/>
                <a:gd name="connsiteY30" fmla="*/ 547736 h 4570999"/>
                <a:gd name="connsiteX31" fmla="*/ 1589467 w 5017802"/>
                <a:gd name="connsiteY31" fmla="*/ 501699 h 4570999"/>
                <a:gd name="connsiteX32" fmla="*/ 1540254 w 5017802"/>
                <a:gd name="connsiteY32" fmla="*/ 512811 h 4570999"/>
                <a:gd name="connsiteX33" fmla="*/ 1568829 w 5017802"/>
                <a:gd name="connsiteY33" fmla="*/ 446136 h 4570999"/>
                <a:gd name="connsiteX34" fmla="*/ 1538666 w 5017802"/>
                <a:gd name="connsiteY34" fmla="*/ 481062 h 4570999"/>
                <a:gd name="connsiteX35" fmla="*/ 1505329 w 5017802"/>
                <a:gd name="connsiteY35" fmla="*/ 423911 h 4570999"/>
                <a:gd name="connsiteX36" fmla="*/ 1486279 w 5017802"/>
                <a:gd name="connsiteY36" fmla="*/ 417561 h 4570999"/>
                <a:gd name="connsiteX37" fmla="*/ 1484692 w 5017802"/>
                <a:gd name="connsiteY37" fmla="*/ 376287 h 4570999"/>
                <a:gd name="connsiteX38" fmla="*/ 1449767 w 5017802"/>
                <a:gd name="connsiteY38" fmla="*/ 273100 h 4570999"/>
                <a:gd name="connsiteX39" fmla="*/ 1410079 w 5017802"/>
                <a:gd name="connsiteY39" fmla="*/ 219123 h 4570999"/>
                <a:gd name="connsiteX40" fmla="*/ 1486280 w 5017802"/>
                <a:gd name="connsiteY40" fmla="*/ 282624 h 4570999"/>
                <a:gd name="connsiteX41" fmla="*/ 1545018 w 5017802"/>
                <a:gd name="connsiteY41" fmla="*/ 320723 h 4570999"/>
                <a:gd name="connsiteX42" fmla="*/ 1568829 w 5017802"/>
                <a:gd name="connsiteY42" fmla="*/ 281036 h 4570999"/>
                <a:gd name="connsiteX43" fmla="*/ 1587879 w 5017802"/>
                <a:gd name="connsiteY43" fmla="*/ 215949 h 4570999"/>
                <a:gd name="connsiteX44" fmla="*/ 1549779 w 5017802"/>
                <a:gd name="connsiteY44" fmla="*/ 185786 h 4570999"/>
                <a:gd name="connsiteX45" fmla="*/ 1576767 w 5017802"/>
                <a:gd name="connsiteY45" fmla="*/ 144511 h 4570999"/>
                <a:gd name="connsiteX46" fmla="*/ 1529142 w 5017802"/>
                <a:gd name="connsiteY46" fmla="*/ 50848 h 4570999"/>
                <a:gd name="connsiteX47" fmla="*/ 1511679 w 5017802"/>
                <a:gd name="connsiteY47" fmla="*/ 6399 h 4570999"/>
                <a:gd name="connsiteX48" fmla="*/ 1375154 w 5017802"/>
                <a:gd name="connsiteY48" fmla="*/ 120699 h 4570999"/>
                <a:gd name="connsiteX49" fmla="*/ 1313241 w 5017802"/>
                <a:gd name="connsiteY49" fmla="*/ 115936 h 4570999"/>
                <a:gd name="connsiteX50" fmla="*/ 1300542 w 5017802"/>
                <a:gd name="connsiteY50" fmla="*/ 57199 h 4570999"/>
                <a:gd name="connsiteX51" fmla="*/ 1214817 w 5017802"/>
                <a:gd name="connsiteY51" fmla="*/ 104824 h 4570999"/>
                <a:gd name="connsiteX52" fmla="*/ 1151317 w 5017802"/>
                <a:gd name="connsiteY52" fmla="*/ 139748 h 4570999"/>
                <a:gd name="connsiteX53" fmla="*/ 1056066 w 5017802"/>
                <a:gd name="connsiteY53" fmla="*/ 147686 h 4570999"/>
                <a:gd name="connsiteX54" fmla="*/ 1033842 w 5017802"/>
                <a:gd name="connsiteY54" fmla="*/ 177849 h 4570999"/>
                <a:gd name="connsiteX55" fmla="*/ 997329 w 5017802"/>
                <a:gd name="connsiteY55" fmla="*/ 201661 h 4570999"/>
                <a:gd name="connsiteX56" fmla="*/ 1032255 w 5017802"/>
                <a:gd name="connsiteY56" fmla="*/ 288974 h 4570999"/>
                <a:gd name="connsiteX57" fmla="*/ 899586 w 5017802"/>
                <a:gd name="connsiteY57" fmla="*/ 542516 h 4570999"/>
                <a:gd name="connsiteX58" fmla="*/ 845611 w 5017802"/>
                <a:gd name="connsiteY58" fmla="*/ 580843 h 4570999"/>
                <a:gd name="connsiteX59" fmla="*/ 917502 w 5017802"/>
                <a:gd name="connsiteY59" fmla="*/ 633231 h 4570999"/>
                <a:gd name="connsiteX60" fmla="*/ 880536 w 5017802"/>
                <a:gd name="connsiteY60" fmla="*/ 673825 h 4570999"/>
                <a:gd name="connsiteX61" fmla="*/ 897999 w 5017802"/>
                <a:gd name="connsiteY61" fmla="*/ 720316 h 4570999"/>
                <a:gd name="connsiteX62" fmla="*/ 829282 w 5017802"/>
                <a:gd name="connsiteY62" fmla="*/ 701719 h 4570999"/>
                <a:gd name="connsiteX63" fmla="*/ 774174 w 5017802"/>
                <a:gd name="connsiteY63" fmla="*/ 726665 h 4570999"/>
                <a:gd name="connsiteX64" fmla="*/ 707272 w 5017802"/>
                <a:gd name="connsiteY64" fmla="*/ 695143 h 4570999"/>
                <a:gd name="connsiteX65" fmla="*/ 708860 w 5017802"/>
                <a:gd name="connsiteY65" fmla="*/ 652734 h 4570999"/>
                <a:gd name="connsiteX66" fmla="*/ 597281 w 5017802"/>
                <a:gd name="connsiteY66" fmla="*/ 675412 h 4570999"/>
                <a:gd name="connsiteX67" fmla="*/ 587530 w 5017802"/>
                <a:gd name="connsiteY67" fmla="*/ 760457 h 4570999"/>
                <a:gd name="connsiteX68" fmla="*/ 508382 w 5017802"/>
                <a:gd name="connsiteY68" fmla="*/ 865236 h 4570999"/>
                <a:gd name="connsiteX69" fmla="*/ 422657 w 5017802"/>
                <a:gd name="connsiteY69" fmla="*/ 828724 h 4570999"/>
                <a:gd name="connsiteX70" fmla="*/ 397257 w 5017802"/>
                <a:gd name="connsiteY70" fmla="*/ 869999 h 4570999"/>
                <a:gd name="connsiteX71" fmla="*/ 332170 w 5017802"/>
                <a:gd name="connsiteY71" fmla="*/ 812848 h 4570999"/>
                <a:gd name="connsiteX72" fmla="*/ 306771 w 5017802"/>
                <a:gd name="connsiteY72" fmla="*/ 881111 h 4570999"/>
                <a:gd name="connsiteX73" fmla="*/ 248033 w 5017802"/>
                <a:gd name="connsiteY73" fmla="*/ 873173 h 4570999"/>
                <a:gd name="connsiteX74" fmla="*/ 208345 w 5017802"/>
                <a:gd name="connsiteY74" fmla="*/ 787449 h 4570999"/>
                <a:gd name="connsiteX75" fmla="*/ 27371 w 5017802"/>
                <a:gd name="connsiteY75" fmla="*/ 917623 h 4570999"/>
                <a:gd name="connsiteX76" fmla="*/ 28959 w 5017802"/>
                <a:gd name="connsiteY76" fmla="*/ 970011 h 4570999"/>
                <a:gd name="connsiteX77" fmla="*/ 13084 w 5017802"/>
                <a:gd name="connsiteY77" fmla="*/ 996999 h 4570999"/>
                <a:gd name="connsiteX78" fmla="*/ 40071 w 5017802"/>
                <a:gd name="connsiteY78" fmla="*/ 1022399 h 4570999"/>
                <a:gd name="connsiteX79" fmla="*/ 9909 w 5017802"/>
                <a:gd name="connsiteY79" fmla="*/ 1043037 h 4570999"/>
                <a:gd name="connsiteX80" fmla="*/ 170247 w 5017802"/>
                <a:gd name="connsiteY80" fmla="*/ 1135111 h 4570999"/>
                <a:gd name="connsiteX81" fmla="*/ 160723 w 5017802"/>
                <a:gd name="connsiteY81" fmla="*/ 1263698 h 4570999"/>
                <a:gd name="connsiteX82" fmla="*/ 217873 w 5017802"/>
                <a:gd name="connsiteY82" fmla="*/ 1289099 h 4570999"/>
                <a:gd name="connsiteX83" fmla="*/ 205174 w 5017802"/>
                <a:gd name="connsiteY83" fmla="*/ 1354186 h 4570999"/>
                <a:gd name="connsiteX84" fmla="*/ 270261 w 5017802"/>
                <a:gd name="connsiteY84" fmla="*/ 1362124 h 4570999"/>
                <a:gd name="connsiteX85" fmla="*/ 321736 w 5017802"/>
                <a:gd name="connsiteY85" fmla="*/ 1394776 h 4570999"/>
                <a:gd name="connsiteX86" fmla="*/ 230573 w 5017802"/>
                <a:gd name="connsiteY86" fmla="*/ 1622474 h 4570999"/>
                <a:gd name="connsiteX87" fmla="*/ 179773 w 5017802"/>
                <a:gd name="connsiteY87" fmla="*/ 1687561 h 4570999"/>
                <a:gd name="connsiteX88" fmla="*/ 175010 w 5017802"/>
                <a:gd name="connsiteY88" fmla="*/ 1743123 h 4570999"/>
                <a:gd name="connsiteX89" fmla="*/ 141673 w 5017802"/>
                <a:gd name="connsiteY89" fmla="*/ 1738361 h 4570999"/>
                <a:gd name="connsiteX90" fmla="*/ 143261 w 5017802"/>
                <a:gd name="connsiteY90" fmla="*/ 1798686 h 4570999"/>
                <a:gd name="connsiteX91" fmla="*/ 65473 w 5017802"/>
                <a:gd name="connsiteY91" fmla="*/ 1636761 h 4570999"/>
                <a:gd name="connsiteX92" fmla="*/ 16260 w 5017802"/>
                <a:gd name="connsiteY92" fmla="*/ 1633586 h 4570999"/>
                <a:gd name="connsiteX93" fmla="*/ 41661 w 5017802"/>
                <a:gd name="connsiteY93" fmla="*/ 1670099 h 4570999"/>
                <a:gd name="connsiteX94" fmla="*/ 385 w 5017802"/>
                <a:gd name="connsiteY94" fmla="*/ 1690737 h 4570999"/>
                <a:gd name="connsiteX95" fmla="*/ 59122 w 5017802"/>
                <a:gd name="connsiteY95" fmla="*/ 1873298 h 4570999"/>
                <a:gd name="connsiteX96" fmla="*/ 343507 w 5017802"/>
                <a:gd name="connsiteY96" fmla="*/ 1923414 h 4570999"/>
                <a:gd name="connsiteX97" fmla="*/ 200410 w 5017802"/>
                <a:gd name="connsiteY97" fmla="*/ 2119361 h 4570999"/>
                <a:gd name="connsiteX98" fmla="*/ 213560 w 5017802"/>
                <a:gd name="connsiteY98" fmla="*/ 2239100 h 4570999"/>
                <a:gd name="connsiteX99" fmla="*/ 148023 w 5017802"/>
                <a:gd name="connsiteY99" fmla="*/ 2270174 h 4570999"/>
                <a:gd name="connsiteX100" fmla="*/ 105160 w 5017802"/>
                <a:gd name="connsiteY100" fmla="*/ 2414637 h 4570999"/>
                <a:gd name="connsiteX101" fmla="*/ 201087 w 5017802"/>
                <a:gd name="connsiteY101" fmla="*/ 2428239 h 4570999"/>
                <a:gd name="connsiteX102" fmla="*/ 419708 w 5017802"/>
                <a:gd name="connsiteY102" fmla="*/ 2593339 h 4570999"/>
                <a:gd name="connsiteX103" fmla="*/ 436944 w 5017802"/>
                <a:gd name="connsiteY103" fmla="*/ 2823753 h 4570999"/>
                <a:gd name="connsiteX104" fmla="*/ 490464 w 5017802"/>
                <a:gd name="connsiteY104" fmla="*/ 2877956 h 4570999"/>
                <a:gd name="connsiteX105" fmla="*/ 542173 w 5017802"/>
                <a:gd name="connsiteY105" fmla="*/ 2882264 h 4570999"/>
                <a:gd name="connsiteX106" fmla="*/ 544894 w 5017802"/>
                <a:gd name="connsiteY106" fmla="*/ 2813095 h 4570999"/>
                <a:gd name="connsiteX107" fmla="*/ 678248 w 5017802"/>
                <a:gd name="connsiteY107" fmla="*/ 2882949 h 4570999"/>
                <a:gd name="connsiteX108" fmla="*/ 669852 w 5017802"/>
                <a:gd name="connsiteY108" fmla="*/ 2955970 h 4570999"/>
                <a:gd name="connsiteX109" fmla="*/ 758073 w 5017802"/>
                <a:gd name="connsiteY109" fmla="*/ 3058024 h 4570999"/>
                <a:gd name="connsiteX110" fmla="*/ 741970 w 5017802"/>
                <a:gd name="connsiteY110" fmla="*/ 3145336 h 4570999"/>
                <a:gd name="connsiteX111" fmla="*/ 774855 w 5017802"/>
                <a:gd name="connsiteY111" fmla="*/ 3257368 h 4570999"/>
                <a:gd name="connsiteX112" fmla="*/ 831551 w 5017802"/>
                <a:gd name="connsiteY112" fmla="*/ 3291839 h 4570999"/>
                <a:gd name="connsiteX113" fmla="*/ 794812 w 5017802"/>
                <a:gd name="connsiteY113" fmla="*/ 3345361 h 4570999"/>
                <a:gd name="connsiteX114" fmla="*/ 1094623 w 5017802"/>
                <a:gd name="connsiteY114" fmla="*/ 3453311 h 4570999"/>
                <a:gd name="connsiteX115" fmla="*/ 1144742 w 5017802"/>
                <a:gd name="connsiteY115" fmla="*/ 3605257 h 4570999"/>
                <a:gd name="connsiteX116" fmla="*/ 1187604 w 5017802"/>
                <a:gd name="connsiteY116" fmla="*/ 3626121 h 4570999"/>
                <a:gd name="connsiteX117" fmla="*/ 1210283 w 5017802"/>
                <a:gd name="connsiteY117" fmla="*/ 3658099 h 4570999"/>
                <a:gd name="connsiteX118" fmla="*/ 1297142 w 5017802"/>
                <a:gd name="connsiteY118" fmla="*/ 3683952 h 4570999"/>
                <a:gd name="connsiteX119" fmla="*/ 1357693 w 5017802"/>
                <a:gd name="connsiteY119" fmla="*/ 3632471 h 4570999"/>
                <a:gd name="connsiteX120" fmla="*/ 1341138 w 5017802"/>
                <a:gd name="connsiteY120" fmla="*/ 3663768 h 4570999"/>
                <a:gd name="connsiteX121" fmla="*/ 1361095 w 5017802"/>
                <a:gd name="connsiteY121" fmla="*/ 3689621 h 4570999"/>
                <a:gd name="connsiteX122" fmla="*/ 1387402 w 5017802"/>
                <a:gd name="connsiteY122" fmla="*/ 3742236 h 4570999"/>
                <a:gd name="connsiteX123" fmla="*/ 1358374 w 5017802"/>
                <a:gd name="connsiteY123" fmla="*/ 3755843 h 4570999"/>
                <a:gd name="connsiteX124" fmla="*/ 1358827 w 5017802"/>
                <a:gd name="connsiteY124" fmla="*/ 3799386 h 4570999"/>
                <a:gd name="connsiteX125" fmla="*/ 1322769 w 5017802"/>
                <a:gd name="connsiteY125" fmla="*/ 3900986 h 4570999"/>
                <a:gd name="connsiteX126" fmla="*/ 1264485 w 5017802"/>
                <a:gd name="connsiteY126" fmla="*/ 3906882 h 4570999"/>
                <a:gd name="connsiteX127" fmla="*/ 1236590 w 5017802"/>
                <a:gd name="connsiteY127" fmla="*/ 3937725 h 4570999"/>
                <a:gd name="connsiteX128" fmla="*/ 1160843 w 5017802"/>
                <a:gd name="connsiteY128" fmla="*/ 3954733 h 4570999"/>
                <a:gd name="connsiteX129" fmla="*/ 1214592 w 5017802"/>
                <a:gd name="connsiteY129" fmla="*/ 4003039 h 4570999"/>
                <a:gd name="connsiteX130" fmla="*/ 1226157 w 5017802"/>
                <a:gd name="connsiteY130" fmla="*/ 4039099 h 4570999"/>
                <a:gd name="connsiteX131" fmla="*/ 1154267 w 5017802"/>
                <a:gd name="connsiteY131" fmla="*/ 4107588 h 4570999"/>
                <a:gd name="connsiteX132" fmla="*/ 1111177 w 5017802"/>
                <a:gd name="connsiteY132" fmla="*/ 4113031 h 4570999"/>
                <a:gd name="connsiteX133" fmla="*/ 1112311 w 5017802"/>
                <a:gd name="connsiteY133" fmla="*/ 4170407 h 4570999"/>
                <a:gd name="connsiteX134" fmla="*/ 1142247 w 5017802"/>
                <a:gd name="connsiteY134" fmla="*/ 4191725 h 4570999"/>
                <a:gd name="connsiteX135" fmla="*/ 1122748 w 5017802"/>
                <a:gd name="connsiteY135" fmla="*/ 4230736 h 4570999"/>
                <a:gd name="connsiteX136" fmla="*/ 1067186 w 5017802"/>
                <a:gd name="connsiteY136" fmla="*/ 4224386 h 4570999"/>
                <a:gd name="connsiteX137" fmla="*/ 1114810 w 5017802"/>
                <a:gd name="connsiteY137" fmla="*/ 4270425 h 4570999"/>
                <a:gd name="connsiteX138" fmla="*/ 1162435 w 5017802"/>
                <a:gd name="connsiteY138" fmla="*/ 4376786 h 4570999"/>
                <a:gd name="connsiteX139" fmla="*/ 1271972 w 5017802"/>
                <a:gd name="connsiteY139" fmla="*/ 4435524 h 4570999"/>
                <a:gd name="connsiteX140" fmla="*/ 1291022 w 5017802"/>
                <a:gd name="connsiteY140" fmla="*/ 4472036 h 4570999"/>
                <a:gd name="connsiteX141" fmla="*/ 1367222 w 5017802"/>
                <a:gd name="connsiteY141" fmla="*/ 4557761 h 4570999"/>
                <a:gd name="connsiteX142" fmla="*/ 1389447 w 5017802"/>
                <a:gd name="connsiteY142" fmla="*/ 4543473 h 4570999"/>
                <a:gd name="connsiteX143" fmla="*/ 1419610 w 5017802"/>
                <a:gd name="connsiteY143" fmla="*/ 4570460 h 4570999"/>
                <a:gd name="connsiteX144" fmla="*/ 1370397 w 5017802"/>
                <a:gd name="connsiteY144" fmla="*/ 4511723 h 4570999"/>
                <a:gd name="connsiteX145" fmla="*/ 1351348 w 5017802"/>
                <a:gd name="connsiteY145" fmla="*/ 4422824 h 4570999"/>
                <a:gd name="connsiteX146" fmla="*/ 1444325 w 5017802"/>
                <a:gd name="connsiteY146" fmla="*/ 4364309 h 4570999"/>
                <a:gd name="connsiteX147" fmla="*/ 1791081 w 5017802"/>
                <a:gd name="connsiteY147" fmla="*/ 4263389 h 4570999"/>
                <a:gd name="connsiteX148" fmla="*/ 2188636 w 5017802"/>
                <a:gd name="connsiteY148" fmla="*/ 4250462 h 4570999"/>
                <a:gd name="connsiteX149" fmla="*/ 2296586 w 5017802"/>
                <a:gd name="connsiteY149" fmla="*/ 4245474 h 4570999"/>
                <a:gd name="connsiteX150" fmla="*/ 2394785 w 5017802"/>
                <a:gd name="connsiteY150" fmla="*/ 4215990 h 4570999"/>
                <a:gd name="connsiteX151" fmla="*/ 2406350 w 5017802"/>
                <a:gd name="connsiteY151" fmla="*/ 4125277 h 4570999"/>
                <a:gd name="connsiteX152" fmla="*/ 2494570 w 5017802"/>
                <a:gd name="connsiteY152" fmla="*/ 3900532 h 4570999"/>
                <a:gd name="connsiteX153" fmla="*/ 2593449 w 5017802"/>
                <a:gd name="connsiteY153" fmla="*/ 3917768 h 4570999"/>
                <a:gd name="connsiteX154" fmla="*/ 2719088 w 5017802"/>
                <a:gd name="connsiteY154" fmla="*/ 3918221 h 4570999"/>
                <a:gd name="connsiteX155" fmla="*/ 2914124 w 5017802"/>
                <a:gd name="connsiteY155" fmla="*/ 3764007 h 4570999"/>
                <a:gd name="connsiteX156" fmla="*/ 3195112 w 5017802"/>
                <a:gd name="connsiteY156" fmla="*/ 3993968 h 4570999"/>
                <a:gd name="connsiteX157" fmla="*/ 3265414 w 5017802"/>
                <a:gd name="connsiteY157" fmla="*/ 4067674 h 4570999"/>
                <a:gd name="connsiteX158" fmla="*/ 3439813 w 5017802"/>
                <a:gd name="connsiteY158" fmla="*/ 4130265 h 4570999"/>
                <a:gd name="connsiteX159" fmla="*/ 3526217 w 5017802"/>
                <a:gd name="connsiteY159" fmla="*/ 4316455 h 4570999"/>
                <a:gd name="connsiteX160" fmla="*/ 3586542 w 5017802"/>
                <a:gd name="connsiteY160" fmla="*/ 4375193 h 4570999"/>
                <a:gd name="connsiteX161" fmla="*/ 3597654 w 5017802"/>
                <a:gd name="connsiteY161" fmla="*/ 4345030 h 4570999"/>
                <a:gd name="connsiteX162" fmla="*/ 3643692 w 5017802"/>
                <a:gd name="connsiteY162" fmla="*/ 4318042 h 4570999"/>
                <a:gd name="connsiteX163" fmla="*/ 3694492 w 5017802"/>
                <a:gd name="connsiteY163" fmla="*/ 4391068 h 4570999"/>
                <a:gd name="connsiteX164" fmla="*/ 3743705 w 5017802"/>
                <a:gd name="connsiteY164" fmla="*/ 4394243 h 4570999"/>
                <a:gd name="connsiteX165" fmla="*/ 3699254 w 5017802"/>
                <a:gd name="connsiteY165" fmla="*/ 4300581 h 4570999"/>
                <a:gd name="connsiteX166" fmla="*/ 3656392 w 5017802"/>
                <a:gd name="connsiteY166" fmla="*/ 4232318 h 4570999"/>
                <a:gd name="connsiteX167" fmla="*/ 3699255 w 5017802"/>
                <a:gd name="connsiteY167" fmla="*/ 4216442 h 4570999"/>
                <a:gd name="connsiteX168" fmla="*/ 3680204 w 5017802"/>
                <a:gd name="connsiteY168" fmla="*/ 4175168 h 4570999"/>
                <a:gd name="connsiteX169" fmla="*/ 3732592 w 5017802"/>
                <a:gd name="connsiteY169" fmla="*/ 4184693 h 4570999"/>
                <a:gd name="connsiteX170" fmla="*/ 3711955 w 5017802"/>
                <a:gd name="connsiteY170" fmla="*/ 4151355 h 4570999"/>
                <a:gd name="connsiteX171" fmla="*/ 3733274 w 5017802"/>
                <a:gd name="connsiteY171" fmla="*/ 4134801 h 4570999"/>
                <a:gd name="connsiteX172" fmla="*/ 3854377 w 5017802"/>
                <a:gd name="connsiteY172" fmla="*/ 4220074 h 4570999"/>
                <a:gd name="connsiteX173" fmla="*/ 3889754 w 5017802"/>
                <a:gd name="connsiteY173" fmla="*/ 4206917 h 4570999"/>
                <a:gd name="connsiteX174" fmla="*/ 3942141 w 5017802"/>
                <a:gd name="connsiteY174" fmla="*/ 4272006 h 4570999"/>
                <a:gd name="connsiteX175" fmla="*/ 3962779 w 5017802"/>
                <a:gd name="connsiteY175" fmla="*/ 4330743 h 4570999"/>
                <a:gd name="connsiteX176" fmla="*/ 4070729 w 5017802"/>
                <a:gd name="connsiteY176" fmla="*/ 4349792 h 4570999"/>
                <a:gd name="connsiteX177" fmla="*/ 4010405 w 5017802"/>
                <a:gd name="connsiteY177" fmla="*/ 4283117 h 4570999"/>
                <a:gd name="connsiteX178" fmla="*/ 4007229 w 5017802"/>
                <a:gd name="connsiteY178" fmla="*/ 4214855 h 4570999"/>
                <a:gd name="connsiteX179" fmla="*/ 4061204 w 5017802"/>
                <a:gd name="connsiteY179" fmla="*/ 4270418 h 4570999"/>
                <a:gd name="connsiteX180" fmla="*/ 4110417 w 5017802"/>
                <a:gd name="connsiteY180" fmla="*/ 4275180 h 4570999"/>
                <a:gd name="connsiteX181" fmla="*/ 4104067 w 5017802"/>
                <a:gd name="connsiteY181" fmla="*/ 4225968 h 4570999"/>
                <a:gd name="connsiteX182" fmla="*/ 4164392 w 5017802"/>
                <a:gd name="connsiteY182" fmla="*/ 4230730 h 4570999"/>
                <a:gd name="connsiteX183" fmla="*/ 4226304 w 5017802"/>
                <a:gd name="connsiteY183" fmla="*/ 4273592 h 4570999"/>
                <a:gd name="connsiteX184" fmla="*/ 4258054 w 5017802"/>
                <a:gd name="connsiteY184" fmla="*/ 4260893 h 4570999"/>
                <a:gd name="connsiteX185" fmla="*/ 4251705 w 5017802"/>
                <a:gd name="connsiteY185" fmla="*/ 4225968 h 4570999"/>
                <a:gd name="connsiteX186" fmla="*/ 4292980 w 5017802"/>
                <a:gd name="connsiteY186" fmla="*/ 4202156 h 4570999"/>
                <a:gd name="connsiteX187" fmla="*/ 4377117 w 5017802"/>
                <a:gd name="connsiteY187" fmla="*/ 4259306 h 4570999"/>
                <a:gd name="connsiteX188" fmla="*/ 4394580 w 5017802"/>
                <a:gd name="connsiteY188" fmla="*/ 4157708 h 4570999"/>
                <a:gd name="connsiteX189" fmla="*/ 4369180 w 5017802"/>
                <a:gd name="connsiteY189" fmla="*/ 4135482 h 4570999"/>
                <a:gd name="connsiteX190" fmla="*/ 4296154 w 5017802"/>
                <a:gd name="connsiteY190" fmla="*/ 4092619 h 4570999"/>
                <a:gd name="connsiteX191" fmla="*/ 4318379 w 5017802"/>
                <a:gd name="connsiteY191" fmla="*/ 4067220 h 4570999"/>
                <a:gd name="connsiteX192" fmla="*/ 4339017 w 5017802"/>
                <a:gd name="connsiteY192" fmla="*/ 4044994 h 4570999"/>
                <a:gd name="connsiteX193" fmla="*/ 4392992 w 5017802"/>
                <a:gd name="connsiteY193" fmla="*/ 4076745 h 4570999"/>
                <a:gd name="connsiteX194" fmla="*/ 4399342 w 5017802"/>
                <a:gd name="connsiteY194" fmla="*/ 4032295 h 4570999"/>
                <a:gd name="connsiteX195" fmla="*/ 4343779 w 5017802"/>
                <a:gd name="connsiteY195" fmla="*/ 4008482 h 4570999"/>
                <a:gd name="connsiteX196" fmla="*/ 4342192 w 5017802"/>
                <a:gd name="connsiteY196" fmla="*/ 3998958 h 4570999"/>
                <a:gd name="connsiteX197" fmla="*/ 4329491 w 5017802"/>
                <a:gd name="connsiteY197" fmla="*/ 3960859 h 4570999"/>
                <a:gd name="connsiteX198" fmla="*/ 4335841 w 5017802"/>
                <a:gd name="connsiteY198" fmla="*/ 3913233 h 4570999"/>
                <a:gd name="connsiteX199" fmla="*/ 4346954 w 5017802"/>
                <a:gd name="connsiteY199" fmla="*/ 3857670 h 4570999"/>
                <a:gd name="connsiteX200" fmla="*/ 4308854 w 5017802"/>
                <a:gd name="connsiteY200" fmla="*/ 3827508 h 4570999"/>
                <a:gd name="connsiteX201" fmla="*/ 4342191 w 5017802"/>
                <a:gd name="connsiteY201" fmla="*/ 3817983 h 4570999"/>
                <a:gd name="connsiteX202" fmla="*/ 4319966 w 5017802"/>
                <a:gd name="connsiteY202" fmla="*/ 3781470 h 4570999"/>
                <a:gd name="connsiteX203" fmla="*/ 4358067 w 5017802"/>
                <a:gd name="connsiteY203" fmla="*/ 3776709 h 4570999"/>
                <a:gd name="connsiteX204" fmla="*/ 4364416 w 5017802"/>
                <a:gd name="connsiteY204" fmla="*/ 3743370 h 4570999"/>
                <a:gd name="connsiteX205" fmla="*/ 4426330 w 5017802"/>
                <a:gd name="connsiteY205" fmla="*/ 3752897 h 4570999"/>
                <a:gd name="connsiteX206" fmla="*/ 4459443 w 5017802"/>
                <a:gd name="connsiteY206" fmla="*/ 3768089 h 4570999"/>
                <a:gd name="connsiteX207" fmla="*/ 4425650 w 5017802"/>
                <a:gd name="connsiteY207" fmla="*/ 3809137 h 4570999"/>
                <a:gd name="connsiteX208" fmla="*/ 4464658 w 5017802"/>
                <a:gd name="connsiteY208" fmla="*/ 3916633 h 4570999"/>
                <a:gd name="connsiteX209" fmla="*/ 4517045 w 5017802"/>
                <a:gd name="connsiteY209" fmla="*/ 3947931 h 4570999"/>
                <a:gd name="connsiteX210" fmla="*/ 4568979 w 5017802"/>
                <a:gd name="connsiteY210" fmla="*/ 3905749 h 4570999"/>
                <a:gd name="connsiteX211" fmla="*/ 4654704 w 5017802"/>
                <a:gd name="connsiteY211" fmla="*/ 3857216 h 4570999"/>
                <a:gd name="connsiteX212" fmla="*/ 4637468 w 5017802"/>
                <a:gd name="connsiteY212" fmla="*/ 3768315 h 4570999"/>
                <a:gd name="connsiteX213" fmla="*/ 4714802 w 5017802"/>
                <a:gd name="connsiteY213" fmla="*/ 3635646 h 4570999"/>
                <a:gd name="connsiteX214" fmla="*/ 5007356 w 5017802"/>
                <a:gd name="connsiteY214" fmla="*/ 3302498 h 4570999"/>
                <a:gd name="connsiteX215" fmla="*/ 4925939 w 5017802"/>
                <a:gd name="connsiteY215" fmla="*/ 3293426 h 4570999"/>
                <a:gd name="connsiteX216" fmla="*/ 4930476 w 5017802"/>
                <a:gd name="connsiteY216" fmla="*/ 3201578 h 4570999"/>
                <a:gd name="connsiteX217" fmla="*/ 4881489 w 5017802"/>
                <a:gd name="connsiteY217" fmla="*/ 3176406 h 4570999"/>
                <a:gd name="connsiteX218" fmla="*/ 4797352 w 5017802"/>
                <a:gd name="connsiteY218" fmla="*/ 3207928 h 4570999"/>
                <a:gd name="connsiteX219" fmla="*/ 4760613 w 5017802"/>
                <a:gd name="connsiteY219" fmla="*/ 3171643 h 4570999"/>
                <a:gd name="connsiteX220" fmla="*/ 4805290 w 5017802"/>
                <a:gd name="connsiteY220" fmla="*/ 3148738 h 4570999"/>
                <a:gd name="connsiteX221" fmla="*/ 4676023 w 5017802"/>
                <a:gd name="connsiteY221" fmla="*/ 2935559 h 4570999"/>
                <a:gd name="connsiteX222" fmla="*/ 4690989 w 5017802"/>
                <a:gd name="connsiteY222" fmla="*/ 2905396 h 4570999"/>
                <a:gd name="connsiteX223" fmla="*/ 4667404 w 5017802"/>
                <a:gd name="connsiteY223" fmla="*/ 2789736 h 4570999"/>
                <a:gd name="connsiteX224" fmla="*/ 4508655 w 5017802"/>
                <a:gd name="connsiteY224" fmla="*/ 2778850 h 4570999"/>
                <a:gd name="connsiteX225" fmla="*/ 4475317 w 5017802"/>
                <a:gd name="connsiteY225" fmla="*/ 2827608 h 4570999"/>
                <a:gd name="connsiteX226" fmla="*/ 4386417 w 5017802"/>
                <a:gd name="connsiteY226" fmla="*/ 2842124 h 4570999"/>
                <a:gd name="connsiteX227" fmla="*/ 4392767 w 5017802"/>
                <a:gd name="connsiteY227" fmla="*/ 2820125 h 4570999"/>
                <a:gd name="connsiteX228" fmla="*/ 4339245 w 5017802"/>
                <a:gd name="connsiteY228" fmla="*/ 2804024 h 4570999"/>
                <a:gd name="connsiteX229" fmla="*/ 4314526 w 5017802"/>
                <a:gd name="connsiteY229" fmla="*/ 2638923 h 4570999"/>
                <a:gd name="connsiteX230" fmla="*/ 4034219 w 5017802"/>
                <a:gd name="connsiteY230" fmla="*/ 2572248 h 4570999"/>
                <a:gd name="connsiteX231" fmla="*/ 3897920 w 5017802"/>
                <a:gd name="connsiteY231" fmla="*/ 2615564 h 4570999"/>
                <a:gd name="connsiteX232" fmla="*/ 3765931 w 5017802"/>
                <a:gd name="connsiteY232" fmla="*/ 2608080 h 4570999"/>
                <a:gd name="connsiteX233" fmla="*/ 3633488 w 5017802"/>
                <a:gd name="connsiteY233" fmla="*/ 2497182 h 4570999"/>
                <a:gd name="connsiteX234" fmla="*/ 3420310 w 5017802"/>
                <a:gd name="connsiteY234" fmla="*/ 2193969 h 4570999"/>
                <a:gd name="connsiteX235" fmla="*/ 3021848 w 5017802"/>
                <a:gd name="connsiteY235" fmla="*/ 2054496 h 4570999"/>
                <a:gd name="connsiteX236" fmla="*/ 2785310 w 5017802"/>
                <a:gd name="connsiteY236" fmla="*/ 1741532 h 4570999"/>
                <a:gd name="connsiteX237" fmla="*/ 2819101 w 5017802"/>
                <a:gd name="connsiteY237" fmla="*/ 1716586 h 4570999"/>
                <a:gd name="connsiteX238" fmla="*/ 2878745 w 5017802"/>
                <a:gd name="connsiteY238" fmla="*/ 1799589 h 4570999"/>
                <a:gd name="connsiteX239" fmla="*/ 2898929 w 5017802"/>
                <a:gd name="connsiteY239" fmla="*/ 1782126 h 4570999"/>
                <a:gd name="connsiteX240" fmla="*/ 2942019 w 5017802"/>
                <a:gd name="connsiteY240" fmla="*/ 1812970 h 4570999"/>
                <a:gd name="connsiteX241" fmla="*/ 3030692 w 5017802"/>
                <a:gd name="connsiteY241" fmla="*/ 1759221 h 4570999"/>
                <a:gd name="connsiteX242" fmla="*/ 3046794 w 5017802"/>
                <a:gd name="connsiteY242" fmla="*/ 1738811 h 4570999"/>
                <a:gd name="connsiteX243" fmla="*/ 3105077 w 5017802"/>
                <a:gd name="connsiteY243" fmla="*/ 1739037 h 4570999"/>
                <a:gd name="connsiteX244" fmla="*/ 3121180 w 5017802"/>
                <a:gd name="connsiteY244" fmla="*/ 1705927 h 4570999"/>
                <a:gd name="connsiteX245" fmla="*/ 3102356 w 5017802"/>
                <a:gd name="connsiteY245" fmla="*/ 1680300 h 4570999"/>
                <a:gd name="connsiteX246" fmla="*/ 3035228 w 5017802"/>
                <a:gd name="connsiteY246" fmla="*/ 1700257 h 4570999"/>
                <a:gd name="connsiteX247" fmla="*/ 3013456 w 5017802"/>
                <a:gd name="connsiteY247" fmla="*/ 1646736 h 4570999"/>
                <a:gd name="connsiteX248" fmla="*/ 3034774 w 5017802"/>
                <a:gd name="connsiteY248" fmla="*/ 1617026 h 4570999"/>
                <a:gd name="connsiteX249" fmla="*/ 2978304 w 5017802"/>
                <a:gd name="connsiteY249" fmla="*/ 1513612 h 4570999"/>
                <a:gd name="connsiteX250" fmla="*/ 2929773 w 5017802"/>
                <a:gd name="connsiteY250" fmla="*/ 1552393 h 4570999"/>
                <a:gd name="connsiteX251" fmla="*/ 2840418 w 5017802"/>
                <a:gd name="connsiteY251" fmla="*/ 1497737 h 4570999"/>
                <a:gd name="connsiteX252" fmla="*/ 2892352 w 5017802"/>
                <a:gd name="connsiteY252" fmla="*/ 1405208 h 4570999"/>
                <a:gd name="connsiteX253" fmla="*/ 2849490 w 5017802"/>
                <a:gd name="connsiteY253" fmla="*/ 1284105 h 4570999"/>
                <a:gd name="connsiteX254" fmla="*/ 2864231 w 5017802"/>
                <a:gd name="connsiteY254" fmla="*/ 1160053 h 4570999"/>
                <a:gd name="connsiteX255" fmla="*/ 2959481 w 5017802"/>
                <a:gd name="connsiteY255" fmla="*/ 1086348 h 4570999"/>
                <a:gd name="connsiteX256" fmla="*/ 3064710 w 5017802"/>
                <a:gd name="connsiteY256" fmla="*/ 1063896 h 4570999"/>
                <a:gd name="connsiteX257" fmla="*/ 3001663 w 5017802"/>
                <a:gd name="connsiteY257" fmla="*/ 974089 h 4570999"/>
                <a:gd name="connsiteX258" fmla="*/ 2984427 w 5017802"/>
                <a:gd name="connsiteY258" fmla="*/ 1018766 h 4570999"/>
                <a:gd name="connsiteX259" fmla="*/ 2941112 w 5017802"/>
                <a:gd name="connsiteY259" fmla="*/ 971595 h 4570999"/>
                <a:gd name="connsiteX260" fmla="*/ 2962430 w 5017802"/>
                <a:gd name="connsiteY260" fmla="*/ 886323 h 4570999"/>
                <a:gd name="connsiteX261" fmla="*/ 3035454 w 5017802"/>
                <a:gd name="connsiteY261" fmla="*/ 789032 h 4570999"/>
                <a:gd name="connsiteX262" fmla="*/ 3018445 w 5017802"/>
                <a:gd name="connsiteY262" fmla="*/ 682443 h 4570999"/>
                <a:gd name="connsiteX263" fmla="*/ 2847223 w 5017802"/>
                <a:gd name="connsiteY263" fmla="*/ 692194 h 4570999"/>
                <a:gd name="connsiteX264" fmla="*/ 2827945 w 5017802"/>
                <a:gd name="connsiteY264" fmla="*/ 734831 h 4570999"/>
                <a:gd name="connsiteX265" fmla="*/ 2795742 w 5017802"/>
                <a:gd name="connsiteY265" fmla="*/ 667248 h 4570999"/>
                <a:gd name="connsiteX266" fmla="*/ 2766032 w 5017802"/>
                <a:gd name="connsiteY266" fmla="*/ 707616 h 4570999"/>
                <a:gd name="connsiteX267" fmla="*/ 2580523 w 5017802"/>
                <a:gd name="connsiteY267" fmla="*/ 741180 h 4570999"/>
                <a:gd name="connsiteX0" fmla="*/ 2580523 w 5017802"/>
                <a:gd name="connsiteY0" fmla="*/ 741180 h 4575990"/>
                <a:gd name="connsiteX1" fmla="*/ 2254404 w 5017802"/>
                <a:gd name="connsiteY1" fmla="*/ 583337 h 4575990"/>
                <a:gd name="connsiteX2" fmla="*/ 2294316 w 5017802"/>
                <a:gd name="connsiteY2" fmla="*/ 433432 h 4575990"/>
                <a:gd name="connsiteX3" fmla="*/ 2240342 w 5017802"/>
                <a:gd name="connsiteY3" fmla="*/ 423907 h 4575990"/>
                <a:gd name="connsiteX4" fmla="*/ 2237167 w 5017802"/>
                <a:gd name="connsiteY4" fmla="*/ 395333 h 4575990"/>
                <a:gd name="connsiteX5" fmla="*/ 2281617 w 5017802"/>
                <a:gd name="connsiteY5" fmla="*/ 403270 h 4575990"/>
                <a:gd name="connsiteX6" fmla="*/ 2224467 w 5017802"/>
                <a:gd name="connsiteY6" fmla="*/ 315957 h 4575990"/>
                <a:gd name="connsiteX7" fmla="*/ 2235579 w 5017802"/>
                <a:gd name="connsiteY7" fmla="*/ 355645 h 4575990"/>
                <a:gd name="connsiteX8" fmla="*/ 2183191 w 5017802"/>
                <a:gd name="connsiteY8" fmla="*/ 320720 h 4575990"/>
                <a:gd name="connsiteX9" fmla="*/ 2203829 w 5017802"/>
                <a:gd name="connsiteY9" fmla="*/ 287383 h 4575990"/>
                <a:gd name="connsiteX10" fmla="*/ 2168904 w 5017802"/>
                <a:gd name="connsiteY10" fmla="*/ 225472 h 4575990"/>
                <a:gd name="connsiteX11" fmla="*/ 2202241 w 5017802"/>
                <a:gd name="connsiteY11" fmla="*/ 227061 h 4575990"/>
                <a:gd name="connsiteX12" fmla="*/ 2159379 w 5017802"/>
                <a:gd name="connsiteY12" fmla="*/ 133398 h 4575990"/>
                <a:gd name="connsiteX13" fmla="*/ 2133980 w 5017802"/>
                <a:gd name="connsiteY13" fmla="*/ 131810 h 4575990"/>
                <a:gd name="connsiteX14" fmla="*/ 2122867 w 5017802"/>
                <a:gd name="connsiteY14" fmla="*/ 84185 h 4575990"/>
                <a:gd name="connsiteX15" fmla="*/ 2154616 w 5017802"/>
                <a:gd name="connsiteY15" fmla="*/ 66723 h 4575990"/>
                <a:gd name="connsiteX16" fmla="*/ 2149854 w 5017802"/>
                <a:gd name="connsiteY16" fmla="*/ 23861 h 4575990"/>
                <a:gd name="connsiteX17" fmla="*/ 2091117 w 5017802"/>
                <a:gd name="connsiteY17" fmla="*/ 28624 h 4575990"/>
                <a:gd name="connsiteX18" fmla="*/ 1897442 w 5017802"/>
                <a:gd name="connsiteY18" fmla="*/ 127049 h 4575990"/>
                <a:gd name="connsiteX19" fmla="*/ 1862517 w 5017802"/>
                <a:gd name="connsiteY19" fmla="*/ 252462 h 4575990"/>
                <a:gd name="connsiteX20" fmla="*/ 1867279 w 5017802"/>
                <a:gd name="connsiteY20" fmla="*/ 288974 h 4575990"/>
                <a:gd name="connsiteX21" fmla="*/ 1838704 w 5017802"/>
                <a:gd name="connsiteY21" fmla="*/ 303261 h 4575990"/>
                <a:gd name="connsiteX22" fmla="*/ 1906966 w 5017802"/>
                <a:gd name="connsiteY22" fmla="*/ 482645 h 4575990"/>
                <a:gd name="connsiteX23" fmla="*/ 1819655 w 5017802"/>
                <a:gd name="connsiteY23" fmla="*/ 400099 h 4575990"/>
                <a:gd name="connsiteX24" fmla="*/ 1768854 w 5017802"/>
                <a:gd name="connsiteY24" fmla="*/ 366762 h 4575990"/>
                <a:gd name="connsiteX25" fmla="*/ 1740279 w 5017802"/>
                <a:gd name="connsiteY25" fmla="*/ 401687 h 4575990"/>
                <a:gd name="connsiteX26" fmla="*/ 1738692 w 5017802"/>
                <a:gd name="connsiteY26" fmla="*/ 515987 h 4575990"/>
                <a:gd name="connsiteX27" fmla="*/ 1752979 w 5017802"/>
                <a:gd name="connsiteY27" fmla="*/ 612820 h 4575990"/>
                <a:gd name="connsiteX28" fmla="*/ 1670429 w 5017802"/>
                <a:gd name="connsiteY28" fmla="*/ 620761 h 4575990"/>
                <a:gd name="connsiteX29" fmla="*/ 1694242 w 5017802"/>
                <a:gd name="connsiteY29" fmla="*/ 590598 h 4575990"/>
                <a:gd name="connsiteX30" fmla="*/ 1630742 w 5017802"/>
                <a:gd name="connsiteY30" fmla="*/ 547736 h 4575990"/>
                <a:gd name="connsiteX31" fmla="*/ 1589467 w 5017802"/>
                <a:gd name="connsiteY31" fmla="*/ 501699 h 4575990"/>
                <a:gd name="connsiteX32" fmla="*/ 1540254 w 5017802"/>
                <a:gd name="connsiteY32" fmla="*/ 512811 h 4575990"/>
                <a:gd name="connsiteX33" fmla="*/ 1568829 w 5017802"/>
                <a:gd name="connsiteY33" fmla="*/ 446136 h 4575990"/>
                <a:gd name="connsiteX34" fmla="*/ 1538666 w 5017802"/>
                <a:gd name="connsiteY34" fmla="*/ 481062 h 4575990"/>
                <a:gd name="connsiteX35" fmla="*/ 1505329 w 5017802"/>
                <a:gd name="connsiteY35" fmla="*/ 423911 h 4575990"/>
                <a:gd name="connsiteX36" fmla="*/ 1486279 w 5017802"/>
                <a:gd name="connsiteY36" fmla="*/ 417561 h 4575990"/>
                <a:gd name="connsiteX37" fmla="*/ 1484692 w 5017802"/>
                <a:gd name="connsiteY37" fmla="*/ 376287 h 4575990"/>
                <a:gd name="connsiteX38" fmla="*/ 1449767 w 5017802"/>
                <a:gd name="connsiteY38" fmla="*/ 273100 h 4575990"/>
                <a:gd name="connsiteX39" fmla="*/ 1410079 w 5017802"/>
                <a:gd name="connsiteY39" fmla="*/ 219123 h 4575990"/>
                <a:gd name="connsiteX40" fmla="*/ 1486280 w 5017802"/>
                <a:gd name="connsiteY40" fmla="*/ 282624 h 4575990"/>
                <a:gd name="connsiteX41" fmla="*/ 1545018 w 5017802"/>
                <a:gd name="connsiteY41" fmla="*/ 320723 h 4575990"/>
                <a:gd name="connsiteX42" fmla="*/ 1568829 w 5017802"/>
                <a:gd name="connsiteY42" fmla="*/ 281036 h 4575990"/>
                <a:gd name="connsiteX43" fmla="*/ 1587879 w 5017802"/>
                <a:gd name="connsiteY43" fmla="*/ 215949 h 4575990"/>
                <a:gd name="connsiteX44" fmla="*/ 1549779 w 5017802"/>
                <a:gd name="connsiteY44" fmla="*/ 185786 h 4575990"/>
                <a:gd name="connsiteX45" fmla="*/ 1576767 w 5017802"/>
                <a:gd name="connsiteY45" fmla="*/ 144511 h 4575990"/>
                <a:gd name="connsiteX46" fmla="*/ 1529142 w 5017802"/>
                <a:gd name="connsiteY46" fmla="*/ 50848 h 4575990"/>
                <a:gd name="connsiteX47" fmla="*/ 1511679 w 5017802"/>
                <a:gd name="connsiteY47" fmla="*/ 6399 h 4575990"/>
                <a:gd name="connsiteX48" fmla="*/ 1375154 w 5017802"/>
                <a:gd name="connsiteY48" fmla="*/ 120699 h 4575990"/>
                <a:gd name="connsiteX49" fmla="*/ 1313241 w 5017802"/>
                <a:gd name="connsiteY49" fmla="*/ 115936 h 4575990"/>
                <a:gd name="connsiteX50" fmla="*/ 1300542 w 5017802"/>
                <a:gd name="connsiteY50" fmla="*/ 57199 h 4575990"/>
                <a:gd name="connsiteX51" fmla="*/ 1214817 w 5017802"/>
                <a:gd name="connsiteY51" fmla="*/ 104824 h 4575990"/>
                <a:gd name="connsiteX52" fmla="*/ 1151317 w 5017802"/>
                <a:gd name="connsiteY52" fmla="*/ 139748 h 4575990"/>
                <a:gd name="connsiteX53" fmla="*/ 1056066 w 5017802"/>
                <a:gd name="connsiteY53" fmla="*/ 147686 h 4575990"/>
                <a:gd name="connsiteX54" fmla="*/ 1033842 w 5017802"/>
                <a:gd name="connsiteY54" fmla="*/ 177849 h 4575990"/>
                <a:gd name="connsiteX55" fmla="*/ 997329 w 5017802"/>
                <a:gd name="connsiteY55" fmla="*/ 201661 h 4575990"/>
                <a:gd name="connsiteX56" fmla="*/ 1032255 w 5017802"/>
                <a:gd name="connsiteY56" fmla="*/ 288974 h 4575990"/>
                <a:gd name="connsiteX57" fmla="*/ 899586 w 5017802"/>
                <a:gd name="connsiteY57" fmla="*/ 542516 h 4575990"/>
                <a:gd name="connsiteX58" fmla="*/ 845611 w 5017802"/>
                <a:gd name="connsiteY58" fmla="*/ 580843 h 4575990"/>
                <a:gd name="connsiteX59" fmla="*/ 917502 w 5017802"/>
                <a:gd name="connsiteY59" fmla="*/ 633231 h 4575990"/>
                <a:gd name="connsiteX60" fmla="*/ 880536 w 5017802"/>
                <a:gd name="connsiteY60" fmla="*/ 673825 h 4575990"/>
                <a:gd name="connsiteX61" fmla="*/ 897999 w 5017802"/>
                <a:gd name="connsiteY61" fmla="*/ 720316 h 4575990"/>
                <a:gd name="connsiteX62" fmla="*/ 829282 w 5017802"/>
                <a:gd name="connsiteY62" fmla="*/ 701719 h 4575990"/>
                <a:gd name="connsiteX63" fmla="*/ 774174 w 5017802"/>
                <a:gd name="connsiteY63" fmla="*/ 726665 h 4575990"/>
                <a:gd name="connsiteX64" fmla="*/ 707272 w 5017802"/>
                <a:gd name="connsiteY64" fmla="*/ 695143 h 4575990"/>
                <a:gd name="connsiteX65" fmla="*/ 708860 w 5017802"/>
                <a:gd name="connsiteY65" fmla="*/ 652734 h 4575990"/>
                <a:gd name="connsiteX66" fmla="*/ 597281 w 5017802"/>
                <a:gd name="connsiteY66" fmla="*/ 675412 h 4575990"/>
                <a:gd name="connsiteX67" fmla="*/ 587530 w 5017802"/>
                <a:gd name="connsiteY67" fmla="*/ 760457 h 4575990"/>
                <a:gd name="connsiteX68" fmla="*/ 508382 w 5017802"/>
                <a:gd name="connsiteY68" fmla="*/ 865236 h 4575990"/>
                <a:gd name="connsiteX69" fmla="*/ 422657 w 5017802"/>
                <a:gd name="connsiteY69" fmla="*/ 828724 h 4575990"/>
                <a:gd name="connsiteX70" fmla="*/ 397257 w 5017802"/>
                <a:gd name="connsiteY70" fmla="*/ 869999 h 4575990"/>
                <a:gd name="connsiteX71" fmla="*/ 332170 w 5017802"/>
                <a:gd name="connsiteY71" fmla="*/ 812848 h 4575990"/>
                <a:gd name="connsiteX72" fmla="*/ 306771 w 5017802"/>
                <a:gd name="connsiteY72" fmla="*/ 881111 h 4575990"/>
                <a:gd name="connsiteX73" fmla="*/ 248033 w 5017802"/>
                <a:gd name="connsiteY73" fmla="*/ 873173 h 4575990"/>
                <a:gd name="connsiteX74" fmla="*/ 208345 w 5017802"/>
                <a:gd name="connsiteY74" fmla="*/ 787449 h 4575990"/>
                <a:gd name="connsiteX75" fmla="*/ 27371 w 5017802"/>
                <a:gd name="connsiteY75" fmla="*/ 917623 h 4575990"/>
                <a:gd name="connsiteX76" fmla="*/ 28959 w 5017802"/>
                <a:gd name="connsiteY76" fmla="*/ 970011 h 4575990"/>
                <a:gd name="connsiteX77" fmla="*/ 13084 w 5017802"/>
                <a:gd name="connsiteY77" fmla="*/ 996999 h 4575990"/>
                <a:gd name="connsiteX78" fmla="*/ 40071 w 5017802"/>
                <a:gd name="connsiteY78" fmla="*/ 1022399 h 4575990"/>
                <a:gd name="connsiteX79" fmla="*/ 9909 w 5017802"/>
                <a:gd name="connsiteY79" fmla="*/ 1043037 h 4575990"/>
                <a:gd name="connsiteX80" fmla="*/ 170247 w 5017802"/>
                <a:gd name="connsiteY80" fmla="*/ 1135111 h 4575990"/>
                <a:gd name="connsiteX81" fmla="*/ 160723 w 5017802"/>
                <a:gd name="connsiteY81" fmla="*/ 1263698 h 4575990"/>
                <a:gd name="connsiteX82" fmla="*/ 217873 w 5017802"/>
                <a:gd name="connsiteY82" fmla="*/ 1289099 h 4575990"/>
                <a:gd name="connsiteX83" fmla="*/ 205174 w 5017802"/>
                <a:gd name="connsiteY83" fmla="*/ 1354186 h 4575990"/>
                <a:gd name="connsiteX84" fmla="*/ 270261 w 5017802"/>
                <a:gd name="connsiteY84" fmla="*/ 1362124 h 4575990"/>
                <a:gd name="connsiteX85" fmla="*/ 321736 w 5017802"/>
                <a:gd name="connsiteY85" fmla="*/ 1394776 h 4575990"/>
                <a:gd name="connsiteX86" fmla="*/ 230573 w 5017802"/>
                <a:gd name="connsiteY86" fmla="*/ 1622474 h 4575990"/>
                <a:gd name="connsiteX87" fmla="*/ 179773 w 5017802"/>
                <a:gd name="connsiteY87" fmla="*/ 1687561 h 4575990"/>
                <a:gd name="connsiteX88" fmla="*/ 175010 w 5017802"/>
                <a:gd name="connsiteY88" fmla="*/ 1743123 h 4575990"/>
                <a:gd name="connsiteX89" fmla="*/ 141673 w 5017802"/>
                <a:gd name="connsiteY89" fmla="*/ 1738361 h 4575990"/>
                <a:gd name="connsiteX90" fmla="*/ 143261 w 5017802"/>
                <a:gd name="connsiteY90" fmla="*/ 1798686 h 4575990"/>
                <a:gd name="connsiteX91" fmla="*/ 65473 w 5017802"/>
                <a:gd name="connsiteY91" fmla="*/ 1636761 h 4575990"/>
                <a:gd name="connsiteX92" fmla="*/ 16260 w 5017802"/>
                <a:gd name="connsiteY92" fmla="*/ 1633586 h 4575990"/>
                <a:gd name="connsiteX93" fmla="*/ 41661 w 5017802"/>
                <a:gd name="connsiteY93" fmla="*/ 1670099 h 4575990"/>
                <a:gd name="connsiteX94" fmla="*/ 385 w 5017802"/>
                <a:gd name="connsiteY94" fmla="*/ 1690737 h 4575990"/>
                <a:gd name="connsiteX95" fmla="*/ 59122 w 5017802"/>
                <a:gd name="connsiteY95" fmla="*/ 1873298 h 4575990"/>
                <a:gd name="connsiteX96" fmla="*/ 343507 w 5017802"/>
                <a:gd name="connsiteY96" fmla="*/ 1923414 h 4575990"/>
                <a:gd name="connsiteX97" fmla="*/ 200410 w 5017802"/>
                <a:gd name="connsiteY97" fmla="*/ 2119361 h 4575990"/>
                <a:gd name="connsiteX98" fmla="*/ 213560 w 5017802"/>
                <a:gd name="connsiteY98" fmla="*/ 2239100 h 4575990"/>
                <a:gd name="connsiteX99" fmla="*/ 148023 w 5017802"/>
                <a:gd name="connsiteY99" fmla="*/ 2270174 h 4575990"/>
                <a:gd name="connsiteX100" fmla="*/ 105160 w 5017802"/>
                <a:gd name="connsiteY100" fmla="*/ 2414637 h 4575990"/>
                <a:gd name="connsiteX101" fmla="*/ 201087 w 5017802"/>
                <a:gd name="connsiteY101" fmla="*/ 2428239 h 4575990"/>
                <a:gd name="connsiteX102" fmla="*/ 419708 w 5017802"/>
                <a:gd name="connsiteY102" fmla="*/ 2593339 h 4575990"/>
                <a:gd name="connsiteX103" fmla="*/ 436944 w 5017802"/>
                <a:gd name="connsiteY103" fmla="*/ 2823753 h 4575990"/>
                <a:gd name="connsiteX104" fmla="*/ 490464 w 5017802"/>
                <a:gd name="connsiteY104" fmla="*/ 2877956 h 4575990"/>
                <a:gd name="connsiteX105" fmla="*/ 542173 w 5017802"/>
                <a:gd name="connsiteY105" fmla="*/ 2882264 h 4575990"/>
                <a:gd name="connsiteX106" fmla="*/ 544894 w 5017802"/>
                <a:gd name="connsiteY106" fmla="*/ 2813095 h 4575990"/>
                <a:gd name="connsiteX107" fmla="*/ 678248 w 5017802"/>
                <a:gd name="connsiteY107" fmla="*/ 2882949 h 4575990"/>
                <a:gd name="connsiteX108" fmla="*/ 669852 w 5017802"/>
                <a:gd name="connsiteY108" fmla="*/ 2955970 h 4575990"/>
                <a:gd name="connsiteX109" fmla="*/ 758073 w 5017802"/>
                <a:gd name="connsiteY109" fmla="*/ 3058024 h 4575990"/>
                <a:gd name="connsiteX110" fmla="*/ 741970 w 5017802"/>
                <a:gd name="connsiteY110" fmla="*/ 3145336 h 4575990"/>
                <a:gd name="connsiteX111" fmla="*/ 774855 w 5017802"/>
                <a:gd name="connsiteY111" fmla="*/ 3257368 h 4575990"/>
                <a:gd name="connsiteX112" fmla="*/ 831551 w 5017802"/>
                <a:gd name="connsiteY112" fmla="*/ 3291839 h 4575990"/>
                <a:gd name="connsiteX113" fmla="*/ 794812 w 5017802"/>
                <a:gd name="connsiteY113" fmla="*/ 3345361 h 4575990"/>
                <a:gd name="connsiteX114" fmla="*/ 1094623 w 5017802"/>
                <a:gd name="connsiteY114" fmla="*/ 3453311 h 4575990"/>
                <a:gd name="connsiteX115" fmla="*/ 1144742 w 5017802"/>
                <a:gd name="connsiteY115" fmla="*/ 3605257 h 4575990"/>
                <a:gd name="connsiteX116" fmla="*/ 1187604 w 5017802"/>
                <a:gd name="connsiteY116" fmla="*/ 3626121 h 4575990"/>
                <a:gd name="connsiteX117" fmla="*/ 1210283 w 5017802"/>
                <a:gd name="connsiteY117" fmla="*/ 3658099 h 4575990"/>
                <a:gd name="connsiteX118" fmla="*/ 1297142 w 5017802"/>
                <a:gd name="connsiteY118" fmla="*/ 3683952 h 4575990"/>
                <a:gd name="connsiteX119" fmla="*/ 1357693 w 5017802"/>
                <a:gd name="connsiteY119" fmla="*/ 3632471 h 4575990"/>
                <a:gd name="connsiteX120" fmla="*/ 1341138 w 5017802"/>
                <a:gd name="connsiteY120" fmla="*/ 3663768 h 4575990"/>
                <a:gd name="connsiteX121" fmla="*/ 1361095 w 5017802"/>
                <a:gd name="connsiteY121" fmla="*/ 3689621 h 4575990"/>
                <a:gd name="connsiteX122" fmla="*/ 1387402 w 5017802"/>
                <a:gd name="connsiteY122" fmla="*/ 3742236 h 4575990"/>
                <a:gd name="connsiteX123" fmla="*/ 1358374 w 5017802"/>
                <a:gd name="connsiteY123" fmla="*/ 3755843 h 4575990"/>
                <a:gd name="connsiteX124" fmla="*/ 1358827 w 5017802"/>
                <a:gd name="connsiteY124" fmla="*/ 3799386 h 4575990"/>
                <a:gd name="connsiteX125" fmla="*/ 1322769 w 5017802"/>
                <a:gd name="connsiteY125" fmla="*/ 3900986 h 4575990"/>
                <a:gd name="connsiteX126" fmla="*/ 1264485 w 5017802"/>
                <a:gd name="connsiteY126" fmla="*/ 3906882 h 4575990"/>
                <a:gd name="connsiteX127" fmla="*/ 1236590 w 5017802"/>
                <a:gd name="connsiteY127" fmla="*/ 3937725 h 4575990"/>
                <a:gd name="connsiteX128" fmla="*/ 1160843 w 5017802"/>
                <a:gd name="connsiteY128" fmla="*/ 3954733 h 4575990"/>
                <a:gd name="connsiteX129" fmla="*/ 1214592 w 5017802"/>
                <a:gd name="connsiteY129" fmla="*/ 4003039 h 4575990"/>
                <a:gd name="connsiteX130" fmla="*/ 1226157 w 5017802"/>
                <a:gd name="connsiteY130" fmla="*/ 4039099 h 4575990"/>
                <a:gd name="connsiteX131" fmla="*/ 1154267 w 5017802"/>
                <a:gd name="connsiteY131" fmla="*/ 4107588 h 4575990"/>
                <a:gd name="connsiteX132" fmla="*/ 1111177 w 5017802"/>
                <a:gd name="connsiteY132" fmla="*/ 4113031 h 4575990"/>
                <a:gd name="connsiteX133" fmla="*/ 1112311 w 5017802"/>
                <a:gd name="connsiteY133" fmla="*/ 4170407 h 4575990"/>
                <a:gd name="connsiteX134" fmla="*/ 1142247 w 5017802"/>
                <a:gd name="connsiteY134" fmla="*/ 4191725 h 4575990"/>
                <a:gd name="connsiteX135" fmla="*/ 1122748 w 5017802"/>
                <a:gd name="connsiteY135" fmla="*/ 4230736 h 4575990"/>
                <a:gd name="connsiteX136" fmla="*/ 1067186 w 5017802"/>
                <a:gd name="connsiteY136" fmla="*/ 4224386 h 4575990"/>
                <a:gd name="connsiteX137" fmla="*/ 1114810 w 5017802"/>
                <a:gd name="connsiteY137" fmla="*/ 4270425 h 4575990"/>
                <a:gd name="connsiteX138" fmla="*/ 1162435 w 5017802"/>
                <a:gd name="connsiteY138" fmla="*/ 4376786 h 4575990"/>
                <a:gd name="connsiteX139" fmla="*/ 1271972 w 5017802"/>
                <a:gd name="connsiteY139" fmla="*/ 4435524 h 4575990"/>
                <a:gd name="connsiteX140" fmla="*/ 1291022 w 5017802"/>
                <a:gd name="connsiteY140" fmla="*/ 4472036 h 4575990"/>
                <a:gd name="connsiteX141" fmla="*/ 1367222 w 5017802"/>
                <a:gd name="connsiteY141" fmla="*/ 4557761 h 4575990"/>
                <a:gd name="connsiteX142" fmla="*/ 1389447 w 5017802"/>
                <a:gd name="connsiteY142" fmla="*/ 4543473 h 4575990"/>
                <a:gd name="connsiteX143" fmla="*/ 1419610 w 5017802"/>
                <a:gd name="connsiteY143" fmla="*/ 4570460 h 4575990"/>
                <a:gd name="connsiteX144" fmla="*/ 1422785 w 5017802"/>
                <a:gd name="connsiteY144" fmla="*/ 4570460 h 4575990"/>
                <a:gd name="connsiteX145" fmla="*/ 1370397 w 5017802"/>
                <a:gd name="connsiteY145" fmla="*/ 4511723 h 4575990"/>
                <a:gd name="connsiteX146" fmla="*/ 1351348 w 5017802"/>
                <a:gd name="connsiteY146" fmla="*/ 4422824 h 4575990"/>
                <a:gd name="connsiteX147" fmla="*/ 1444325 w 5017802"/>
                <a:gd name="connsiteY147" fmla="*/ 4364309 h 4575990"/>
                <a:gd name="connsiteX148" fmla="*/ 1791081 w 5017802"/>
                <a:gd name="connsiteY148" fmla="*/ 4263389 h 4575990"/>
                <a:gd name="connsiteX149" fmla="*/ 2188636 w 5017802"/>
                <a:gd name="connsiteY149" fmla="*/ 4250462 h 4575990"/>
                <a:gd name="connsiteX150" fmla="*/ 2296586 w 5017802"/>
                <a:gd name="connsiteY150" fmla="*/ 4245474 h 4575990"/>
                <a:gd name="connsiteX151" fmla="*/ 2394785 w 5017802"/>
                <a:gd name="connsiteY151" fmla="*/ 4215990 h 4575990"/>
                <a:gd name="connsiteX152" fmla="*/ 2406350 w 5017802"/>
                <a:gd name="connsiteY152" fmla="*/ 4125277 h 4575990"/>
                <a:gd name="connsiteX153" fmla="*/ 2494570 w 5017802"/>
                <a:gd name="connsiteY153" fmla="*/ 3900532 h 4575990"/>
                <a:gd name="connsiteX154" fmla="*/ 2593449 w 5017802"/>
                <a:gd name="connsiteY154" fmla="*/ 3917768 h 4575990"/>
                <a:gd name="connsiteX155" fmla="*/ 2719088 w 5017802"/>
                <a:gd name="connsiteY155" fmla="*/ 3918221 h 4575990"/>
                <a:gd name="connsiteX156" fmla="*/ 2914124 w 5017802"/>
                <a:gd name="connsiteY156" fmla="*/ 3764007 h 4575990"/>
                <a:gd name="connsiteX157" fmla="*/ 3195112 w 5017802"/>
                <a:gd name="connsiteY157" fmla="*/ 3993968 h 4575990"/>
                <a:gd name="connsiteX158" fmla="*/ 3265414 w 5017802"/>
                <a:gd name="connsiteY158" fmla="*/ 4067674 h 4575990"/>
                <a:gd name="connsiteX159" fmla="*/ 3439813 w 5017802"/>
                <a:gd name="connsiteY159" fmla="*/ 4130265 h 4575990"/>
                <a:gd name="connsiteX160" fmla="*/ 3526217 w 5017802"/>
                <a:gd name="connsiteY160" fmla="*/ 4316455 h 4575990"/>
                <a:gd name="connsiteX161" fmla="*/ 3586542 w 5017802"/>
                <a:gd name="connsiteY161" fmla="*/ 4375193 h 4575990"/>
                <a:gd name="connsiteX162" fmla="*/ 3597654 w 5017802"/>
                <a:gd name="connsiteY162" fmla="*/ 4345030 h 4575990"/>
                <a:gd name="connsiteX163" fmla="*/ 3643692 w 5017802"/>
                <a:gd name="connsiteY163" fmla="*/ 4318042 h 4575990"/>
                <a:gd name="connsiteX164" fmla="*/ 3694492 w 5017802"/>
                <a:gd name="connsiteY164" fmla="*/ 4391068 h 4575990"/>
                <a:gd name="connsiteX165" fmla="*/ 3743705 w 5017802"/>
                <a:gd name="connsiteY165" fmla="*/ 4394243 h 4575990"/>
                <a:gd name="connsiteX166" fmla="*/ 3699254 w 5017802"/>
                <a:gd name="connsiteY166" fmla="*/ 4300581 h 4575990"/>
                <a:gd name="connsiteX167" fmla="*/ 3656392 w 5017802"/>
                <a:gd name="connsiteY167" fmla="*/ 4232318 h 4575990"/>
                <a:gd name="connsiteX168" fmla="*/ 3699255 w 5017802"/>
                <a:gd name="connsiteY168" fmla="*/ 4216442 h 4575990"/>
                <a:gd name="connsiteX169" fmla="*/ 3680204 w 5017802"/>
                <a:gd name="connsiteY169" fmla="*/ 4175168 h 4575990"/>
                <a:gd name="connsiteX170" fmla="*/ 3732592 w 5017802"/>
                <a:gd name="connsiteY170" fmla="*/ 4184693 h 4575990"/>
                <a:gd name="connsiteX171" fmla="*/ 3711955 w 5017802"/>
                <a:gd name="connsiteY171" fmla="*/ 4151355 h 4575990"/>
                <a:gd name="connsiteX172" fmla="*/ 3733274 w 5017802"/>
                <a:gd name="connsiteY172" fmla="*/ 4134801 h 4575990"/>
                <a:gd name="connsiteX173" fmla="*/ 3854377 w 5017802"/>
                <a:gd name="connsiteY173" fmla="*/ 4220074 h 4575990"/>
                <a:gd name="connsiteX174" fmla="*/ 3889754 w 5017802"/>
                <a:gd name="connsiteY174" fmla="*/ 4206917 h 4575990"/>
                <a:gd name="connsiteX175" fmla="*/ 3942141 w 5017802"/>
                <a:gd name="connsiteY175" fmla="*/ 4272006 h 4575990"/>
                <a:gd name="connsiteX176" fmla="*/ 3962779 w 5017802"/>
                <a:gd name="connsiteY176" fmla="*/ 4330743 h 4575990"/>
                <a:gd name="connsiteX177" fmla="*/ 4070729 w 5017802"/>
                <a:gd name="connsiteY177" fmla="*/ 4349792 h 4575990"/>
                <a:gd name="connsiteX178" fmla="*/ 4010405 w 5017802"/>
                <a:gd name="connsiteY178" fmla="*/ 4283117 h 4575990"/>
                <a:gd name="connsiteX179" fmla="*/ 4007229 w 5017802"/>
                <a:gd name="connsiteY179" fmla="*/ 4214855 h 4575990"/>
                <a:gd name="connsiteX180" fmla="*/ 4061204 w 5017802"/>
                <a:gd name="connsiteY180" fmla="*/ 4270418 h 4575990"/>
                <a:gd name="connsiteX181" fmla="*/ 4110417 w 5017802"/>
                <a:gd name="connsiteY181" fmla="*/ 4275180 h 4575990"/>
                <a:gd name="connsiteX182" fmla="*/ 4104067 w 5017802"/>
                <a:gd name="connsiteY182" fmla="*/ 4225968 h 4575990"/>
                <a:gd name="connsiteX183" fmla="*/ 4164392 w 5017802"/>
                <a:gd name="connsiteY183" fmla="*/ 4230730 h 4575990"/>
                <a:gd name="connsiteX184" fmla="*/ 4226304 w 5017802"/>
                <a:gd name="connsiteY184" fmla="*/ 4273592 h 4575990"/>
                <a:gd name="connsiteX185" fmla="*/ 4258054 w 5017802"/>
                <a:gd name="connsiteY185" fmla="*/ 4260893 h 4575990"/>
                <a:gd name="connsiteX186" fmla="*/ 4251705 w 5017802"/>
                <a:gd name="connsiteY186" fmla="*/ 4225968 h 4575990"/>
                <a:gd name="connsiteX187" fmla="*/ 4292980 w 5017802"/>
                <a:gd name="connsiteY187" fmla="*/ 4202156 h 4575990"/>
                <a:gd name="connsiteX188" fmla="*/ 4377117 w 5017802"/>
                <a:gd name="connsiteY188" fmla="*/ 4259306 h 4575990"/>
                <a:gd name="connsiteX189" fmla="*/ 4394580 w 5017802"/>
                <a:gd name="connsiteY189" fmla="*/ 4157708 h 4575990"/>
                <a:gd name="connsiteX190" fmla="*/ 4369180 w 5017802"/>
                <a:gd name="connsiteY190" fmla="*/ 4135482 h 4575990"/>
                <a:gd name="connsiteX191" fmla="*/ 4296154 w 5017802"/>
                <a:gd name="connsiteY191" fmla="*/ 4092619 h 4575990"/>
                <a:gd name="connsiteX192" fmla="*/ 4318379 w 5017802"/>
                <a:gd name="connsiteY192" fmla="*/ 4067220 h 4575990"/>
                <a:gd name="connsiteX193" fmla="*/ 4339017 w 5017802"/>
                <a:gd name="connsiteY193" fmla="*/ 4044994 h 4575990"/>
                <a:gd name="connsiteX194" fmla="*/ 4392992 w 5017802"/>
                <a:gd name="connsiteY194" fmla="*/ 4076745 h 4575990"/>
                <a:gd name="connsiteX195" fmla="*/ 4399342 w 5017802"/>
                <a:gd name="connsiteY195" fmla="*/ 4032295 h 4575990"/>
                <a:gd name="connsiteX196" fmla="*/ 4343779 w 5017802"/>
                <a:gd name="connsiteY196" fmla="*/ 4008482 h 4575990"/>
                <a:gd name="connsiteX197" fmla="*/ 4342192 w 5017802"/>
                <a:gd name="connsiteY197" fmla="*/ 3998958 h 4575990"/>
                <a:gd name="connsiteX198" fmla="*/ 4329491 w 5017802"/>
                <a:gd name="connsiteY198" fmla="*/ 3960859 h 4575990"/>
                <a:gd name="connsiteX199" fmla="*/ 4335841 w 5017802"/>
                <a:gd name="connsiteY199" fmla="*/ 3913233 h 4575990"/>
                <a:gd name="connsiteX200" fmla="*/ 4346954 w 5017802"/>
                <a:gd name="connsiteY200" fmla="*/ 3857670 h 4575990"/>
                <a:gd name="connsiteX201" fmla="*/ 4308854 w 5017802"/>
                <a:gd name="connsiteY201" fmla="*/ 3827508 h 4575990"/>
                <a:gd name="connsiteX202" fmla="*/ 4342191 w 5017802"/>
                <a:gd name="connsiteY202" fmla="*/ 3817983 h 4575990"/>
                <a:gd name="connsiteX203" fmla="*/ 4319966 w 5017802"/>
                <a:gd name="connsiteY203" fmla="*/ 3781470 h 4575990"/>
                <a:gd name="connsiteX204" fmla="*/ 4358067 w 5017802"/>
                <a:gd name="connsiteY204" fmla="*/ 3776709 h 4575990"/>
                <a:gd name="connsiteX205" fmla="*/ 4364416 w 5017802"/>
                <a:gd name="connsiteY205" fmla="*/ 3743370 h 4575990"/>
                <a:gd name="connsiteX206" fmla="*/ 4426330 w 5017802"/>
                <a:gd name="connsiteY206" fmla="*/ 3752897 h 4575990"/>
                <a:gd name="connsiteX207" fmla="*/ 4459443 w 5017802"/>
                <a:gd name="connsiteY207" fmla="*/ 3768089 h 4575990"/>
                <a:gd name="connsiteX208" fmla="*/ 4425650 w 5017802"/>
                <a:gd name="connsiteY208" fmla="*/ 3809137 h 4575990"/>
                <a:gd name="connsiteX209" fmla="*/ 4464658 w 5017802"/>
                <a:gd name="connsiteY209" fmla="*/ 3916633 h 4575990"/>
                <a:gd name="connsiteX210" fmla="*/ 4517045 w 5017802"/>
                <a:gd name="connsiteY210" fmla="*/ 3947931 h 4575990"/>
                <a:gd name="connsiteX211" fmla="*/ 4568979 w 5017802"/>
                <a:gd name="connsiteY211" fmla="*/ 3905749 h 4575990"/>
                <a:gd name="connsiteX212" fmla="*/ 4654704 w 5017802"/>
                <a:gd name="connsiteY212" fmla="*/ 3857216 h 4575990"/>
                <a:gd name="connsiteX213" fmla="*/ 4637468 w 5017802"/>
                <a:gd name="connsiteY213" fmla="*/ 3768315 h 4575990"/>
                <a:gd name="connsiteX214" fmla="*/ 4714802 w 5017802"/>
                <a:gd name="connsiteY214" fmla="*/ 3635646 h 4575990"/>
                <a:gd name="connsiteX215" fmla="*/ 5007356 w 5017802"/>
                <a:gd name="connsiteY215" fmla="*/ 3302498 h 4575990"/>
                <a:gd name="connsiteX216" fmla="*/ 4925939 w 5017802"/>
                <a:gd name="connsiteY216" fmla="*/ 3293426 h 4575990"/>
                <a:gd name="connsiteX217" fmla="*/ 4930476 w 5017802"/>
                <a:gd name="connsiteY217" fmla="*/ 3201578 h 4575990"/>
                <a:gd name="connsiteX218" fmla="*/ 4881489 w 5017802"/>
                <a:gd name="connsiteY218" fmla="*/ 3176406 h 4575990"/>
                <a:gd name="connsiteX219" fmla="*/ 4797352 w 5017802"/>
                <a:gd name="connsiteY219" fmla="*/ 3207928 h 4575990"/>
                <a:gd name="connsiteX220" fmla="*/ 4760613 w 5017802"/>
                <a:gd name="connsiteY220" fmla="*/ 3171643 h 4575990"/>
                <a:gd name="connsiteX221" fmla="*/ 4805290 w 5017802"/>
                <a:gd name="connsiteY221" fmla="*/ 3148738 h 4575990"/>
                <a:gd name="connsiteX222" fmla="*/ 4676023 w 5017802"/>
                <a:gd name="connsiteY222" fmla="*/ 2935559 h 4575990"/>
                <a:gd name="connsiteX223" fmla="*/ 4690989 w 5017802"/>
                <a:gd name="connsiteY223" fmla="*/ 2905396 h 4575990"/>
                <a:gd name="connsiteX224" fmla="*/ 4667404 w 5017802"/>
                <a:gd name="connsiteY224" fmla="*/ 2789736 h 4575990"/>
                <a:gd name="connsiteX225" fmla="*/ 4508655 w 5017802"/>
                <a:gd name="connsiteY225" fmla="*/ 2778850 h 4575990"/>
                <a:gd name="connsiteX226" fmla="*/ 4475317 w 5017802"/>
                <a:gd name="connsiteY226" fmla="*/ 2827608 h 4575990"/>
                <a:gd name="connsiteX227" fmla="*/ 4386417 w 5017802"/>
                <a:gd name="connsiteY227" fmla="*/ 2842124 h 4575990"/>
                <a:gd name="connsiteX228" fmla="*/ 4392767 w 5017802"/>
                <a:gd name="connsiteY228" fmla="*/ 2820125 h 4575990"/>
                <a:gd name="connsiteX229" fmla="*/ 4339245 w 5017802"/>
                <a:gd name="connsiteY229" fmla="*/ 2804024 h 4575990"/>
                <a:gd name="connsiteX230" fmla="*/ 4314526 w 5017802"/>
                <a:gd name="connsiteY230" fmla="*/ 2638923 h 4575990"/>
                <a:gd name="connsiteX231" fmla="*/ 4034219 w 5017802"/>
                <a:gd name="connsiteY231" fmla="*/ 2572248 h 4575990"/>
                <a:gd name="connsiteX232" fmla="*/ 3897920 w 5017802"/>
                <a:gd name="connsiteY232" fmla="*/ 2615564 h 4575990"/>
                <a:gd name="connsiteX233" fmla="*/ 3765931 w 5017802"/>
                <a:gd name="connsiteY233" fmla="*/ 2608080 h 4575990"/>
                <a:gd name="connsiteX234" fmla="*/ 3633488 w 5017802"/>
                <a:gd name="connsiteY234" fmla="*/ 2497182 h 4575990"/>
                <a:gd name="connsiteX235" fmla="*/ 3420310 w 5017802"/>
                <a:gd name="connsiteY235" fmla="*/ 2193969 h 4575990"/>
                <a:gd name="connsiteX236" fmla="*/ 3021848 w 5017802"/>
                <a:gd name="connsiteY236" fmla="*/ 2054496 h 4575990"/>
                <a:gd name="connsiteX237" fmla="*/ 2785310 w 5017802"/>
                <a:gd name="connsiteY237" fmla="*/ 1741532 h 4575990"/>
                <a:gd name="connsiteX238" fmla="*/ 2819101 w 5017802"/>
                <a:gd name="connsiteY238" fmla="*/ 1716586 h 4575990"/>
                <a:gd name="connsiteX239" fmla="*/ 2878745 w 5017802"/>
                <a:gd name="connsiteY239" fmla="*/ 1799589 h 4575990"/>
                <a:gd name="connsiteX240" fmla="*/ 2898929 w 5017802"/>
                <a:gd name="connsiteY240" fmla="*/ 1782126 h 4575990"/>
                <a:gd name="connsiteX241" fmla="*/ 2942019 w 5017802"/>
                <a:gd name="connsiteY241" fmla="*/ 1812970 h 4575990"/>
                <a:gd name="connsiteX242" fmla="*/ 3030692 w 5017802"/>
                <a:gd name="connsiteY242" fmla="*/ 1759221 h 4575990"/>
                <a:gd name="connsiteX243" fmla="*/ 3046794 w 5017802"/>
                <a:gd name="connsiteY243" fmla="*/ 1738811 h 4575990"/>
                <a:gd name="connsiteX244" fmla="*/ 3105077 w 5017802"/>
                <a:gd name="connsiteY244" fmla="*/ 1739037 h 4575990"/>
                <a:gd name="connsiteX245" fmla="*/ 3121180 w 5017802"/>
                <a:gd name="connsiteY245" fmla="*/ 1705927 h 4575990"/>
                <a:gd name="connsiteX246" fmla="*/ 3102356 w 5017802"/>
                <a:gd name="connsiteY246" fmla="*/ 1680300 h 4575990"/>
                <a:gd name="connsiteX247" fmla="*/ 3035228 w 5017802"/>
                <a:gd name="connsiteY247" fmla="*/ 1700257 h 4575990"/>
                <a:gd name="connsiteX248" fmla="*/ 3013456 w 5017802"/>
                <a:gd name="connsiteY248" fmla="*/ 1646736 h 4575990"/>
                <a:gd name="connsiteX249" fmla="*/ 3034774 w 5017802"/>
                <a:gd name="connsiteY249" fmla="*/ 1617026 h 4575990"/>
                <a:gd name="connsiteX250" fmla="*/ 2978304 w 5017802"/>
                <a:gd name="connsiteY250" fmla="*/ 1513612 h 4575990"/>
                <a:gd name="connsiteX251" fmla="*/ 2929773 w 5017802"/>
                <a:gd name="connsiteY251" fmla="*/ 1552393 h 4575990"/>
                <a:gd name="connsiteX252" fmla="*/ 2840418 w 5017802"/>
                <a:gd name="connsiteY252" fmla="*/ 1497737 h 4575990"/>
                <a:gd name="connsiteX253" fmla="*/ 2892352 w 5017802"/>
                <a:gd name="connsiteY253" fmla="*/ 1405208 h 4575990"/>
                <a:gd name="connsiteX254" fmla="*/ 2849490 w 5017802"/>
                <a:gd name="connsiteY254" fmla="*/ 1284105 h 4575990"/>
                <a:gd name="connsiteX255" fmla="*/ 2864231 w 5017802"/>
                <a:gd name="connsiteY255" fmla="*/ 1160053 h 4575990"/>
                <a:gd name="connsiteX256" fmla="*/ 2959481 w 5017802"/>
                <a:gd name="connsiteY256" fmla="*/ 1086348 h 4575990"/>
                <a:gd name="connsiteX257" fmla="*/ 3064710 w 5017802"/>
                <a:gd name="connsiteY257" fmla="*/ 1063896 h 4575990"/>
                <a:gd name="connsiteX258" fmla="*/ 3001663 w 5017802"/>
                <a:gd name="connsiteY258" fmla="*/ 974089 h 4575990"/>
                <a:gd name="connsiteX259" fmla="*/ 2984427 w 5017802"/>
                <a:gd name="connsiteY259" fmla="*/ 1018766 h 4575990"/>
                <a:gd name="connsiteX260" fmla="*/ 2941112 w 5017802"/>
                <a:gd name="connsiteY260" fmla="*/ 971595 h 4575990"/>
                <a:gd name="connsiteX261" fmla="*/ 2962430 w 5017802"/>
                <a:gd name="connsiteY261" fmla="*/ 886323 h 4575990"/>
                <a:gd name="connsiteX262" fmla="*/ 3035454 w 5017802"/>
                <a:gd name="connsiteY262" fmla="*/ 789032 h 4575990"/>
                <a:gd name="connsiteX263" fmla="*/ 3018445 w 5017802"/>
                <a:gd name="connsiteY263" fmla="*/ 682443 h 4575990"/>
                <a:gd name="connsiteX264" fmla="*/ 2847223 w 5017802"/>
                <a:gd name="connsiteY264" fmla="*/ 692194 h 4575990"/>
                <a:gd name="connsiteX265" fmla="*/ 2827945 w 5017802"/>
                <a:gd name="connsiteY265" fmla="*/ 734831 h 4575990"/>
                <a:gd name="connsiteX266" fmla="*/ 2795742 w 5017802"/>
                <a:gd name="connsiteY266" fmla="*/ 667248 h 4575990"/>
                <a:gd name="connsiteX267" fmla="*/ 2766032 w 5017802"/>
                <a:gd name="connsiteY267" fmla="*/ 707616 h 4575990"/>
                <a:gd name="connsiteX268" fmla="*/ 2580523 w 5017802"/>
                <a:gd name="connsiteY268" fmla="*/ 741180 h 4575990"/>
                <a:gd name="connsiteX0" fmla="*/ 2580523 w 5017802"/>
                <a:gd name="connsiteY0" fmla="*/ 741180 h 4570999"/>
                <a:gd name="connsiteX1" fmla="*/ 2254404 w 5017802"/>
                <a:gd name="connsiteY1" fmla="*/ 583337 h 4570999"/>
                <a:gd name="connsiteX2" fmla="*/ 2294316 w 5017802"/>
                <a:gd name="connsiteY2" fmla="*/ 433432 h 4570999"/>
                <a:gd name="connsiteX3" fmla="*/ 2240342 w 5017802"/>
                <a:gd name="connsiteY3" fmla="*/ 423907 h 4570999"/>
                <a:gd name="connsiteX4" fmla="*/ 2237167 w 5017802"/>
                <a:gd name="connsiteY4" fmla="*/ 395333 h 4570999"/>
                <a:gd name="connsiteX5" fmla="*/ 2281617 w 5017802"/>
                <a:gd name="connsiteY5" fmla="*/ 403270 h 4570999"/>
                <a:gd name="connsiteX6" fmla="*/ 2224467 w 5017802"/>
                <a:gd name="connsiteY6" fmla="*/ 315957 h 4570999"/>
                <a:gd name="connsiteX7" fmla="*/ 2235579 w 5017802"/>
                <a:gd name="connsiteY7" fmla="*/ 355645 h 4570999"/>
                <a:gd name="connsiteX8" fmla="*/ 2183191 w 5017802"/>
                <a:gd name="connsiteY8" fmla="*/ 320720 h 4570999"/>
                <a:gd name="connsiteX9" fmla="*/ 2203829 w 5017802"/>
                <a:gd name="connsiteY9" fmla="*/ 287383 h 4570999"/>
                <a:gd name="connsiteX10" fmla="*/ 2168904 w 5017802"/>
                <a:gd name="connsiteY10" fmla="*/ 225472 h 4570999"/>
                <a:gd name="connsiteX11" fmla="*/ 2202241 w 5017802"/>
                <a:gd name="connsiteY11" fmla="*/ 227061 h 4570999"/>
                <a:gd name="connsiteX12" fmla="*/ 2159379 w 5017802"/>
                <a:gd name="connsiteY12" fmla="*/ 133398 h 4570999"/>
                <a:gd name="connsiteX13" fmla="*/ 2133980 w 5017802"/>
                <a:gd name="connsiteY13" fmla="*/ 131810 h 4570999"/>
                <a:gd name="connsiteX14" fmla="*/ 2122867 w 5017802"/>
                <a:gd name="connsiteY14" fmla="*/ 84185 h 4570999"/>
                <a:gd name="connsiteX15" fmla="*/ 2154616 w 5017802"/>
                <a:gd name="connsiteY15" fmla="*/ 66723 h 4570999"/>
                <a:gd name="connsiteX16" fmla="*/ 2149854 w 5017802"/>
                <a:gd name="connsiteY16" fmla="*/ 23861 h 4570999"/>
                <a:gd name="connsiteX17" fmla="*/ 2091117 w 5017802"/>
                <a:gd name="connsiteY17" fmla="*/ 28624 h 4570999"/>
                <a:gd name="connsiteX18" fmla="*/ 1897442 w 5017802"/>
                <a:gd name="connsiteY18" fmla="*/ 127049 h 4570999"/>
                <a:gd name="connsiteX19" fmla="*/ 1862517 w 5017802"/>
                <a:gd name="connsiteY19" fmla="*/ 252462 h 4570999"/>
                <a:gd name="connsiteX20" fmla="*/ 1867279 w 5017802"/>
                <a:gd name="connsiteY20" fmla="*/ 288974 h 4570999"/>
                <a:gd name="connsiteX21" fmla="*/ 1838704 w 5017802"/>
                <a:gd name="connsiteY21" fmla="*/ 303261 h 4570999"/>
                <a:gd name="connsiteX22" fmla="*/ 1906966 w 5017802"/>
                <a:gd name="connsiteY22" fmla="*/ 482645 h 4570999"/>
                <a:gd name="connsiteX23" fmla="*/ 1819655 w 5017802"/>
                <a:gd name="connsiteY23" fmla="*/ 400099 h 4570999"/>
                <a:gd name="connsiteX24" fmla="*/ 1768854 w 5017802"/>
                <a:gd name="connsiteY24" fmla="*/ 366762 h 4570999"/>
                <a:gd name="connsiteX25" fmla="*/ 1740279 w 5017802"/>
                <a:gd name="connsiteY25" fmla="*/ 401687 h 4570999"/>
                <a:gd name="connsiteX26" fmla="*/ 1738692 w 5017802"/>
                <a:gd name="connsiteY26" fmla="*/ 515987 h 4570999"/>
                <a:gd name="connsiteX27" fmla="*/ 1752979 w 5017802"/>
                <a:gd name="connsiteY27" fmla="*/ 612820 h 4570999"/>
                <a:gd name="connsiteX28" fmla="*/ 1670429 w 5017802"/>
                <a:gd name="connsiteY28" fmla="*/ 620761 h 4570999"/>
                <a:gd name="connsiteX29" fmla="*/ 1694242 w 5017802"/>
                <a:gd name="connsiteY29" fmla="*/ 590598 h 4570999"/>
                <a:gd name="connsiteX30" fmla="*/ 1630742 w 5017802"/>
                <a:gd name="connsiteY30" fmla="*/ 547736 h 4570999"/>
                <a:gd name="connsiteX31" fmla="*/ 1589467 w 5017802"/>
                <a:gd name="connsiteY31" fmla="*/ 501699 h 4570999"/>
                <a:gd name="connsiteX32" fmla="*/ 1540254 w 5017802"/>
                <a:gd name="connsiteY32" fmla="*/ 512811 h 4570999"/>
                <a:gd name="connsiteX33" fmla="*/ 1568829 w 5017802"/>
                <a:gd name="connsiteY33" fmla="*/ 446136 h 4570999"/>
                <a:gd name="connsiteX34" fmla="*/ 1538666 w 5017802"/>
                <a:gd name="connsiteY34" fmla="*/ 481062 h 4570999"/>
                <a:gd name="connsiteX35" fmla="*/ 1505329 w 5017802"/>
                <a:gd name="connsiteY35" fmla="*/ 423911 h 4570999"/>
                <a:gd name="connsiteX36" fmla="*/ 1486279 w 5017802"/>
                <a:gd name="connsiteY36" fmla="*/ 417561 h 4570999"/>
                <a:gd name="connsiteX37" fmla="*/ 1484692 w 5017802"/>
                <a:gd name="connsiteY37" fmla="*/ 376287 h 4570999"/>
                <a:gd name="connsiteX38" fmla="*/ 1449767 w 5017802"/>
                <a:gd name="connsiteY38" fmla="*/ 273100 h 4570999"/>
                <a:gd name="connsiteX39" fmla="*/ 1410079 w 5017802"/>
                <a:gd name="connsiteY39" fmla="*/ 219123 h 4570999"/>
                <a:gd name="connsiteX40" fmla="*/ 1486280 w 5017802"/>
                <a:gd name="connsiteY40" fmla="*/ 282624 h 4570999"/>
                <a:gd name="connsiteX41" fmla="*/ 1545018 w 5017802"/>
                <a:gd name="connsiteY41" fmla="*/ 320723 h 4570999"/>
                <a:gd name="connsiteX42" fmla="*/ 1568829 w 5017802"/>
                <a:gd name="connsiteY42" fmla="*/ 281036 h 4570999"/>
                <a:gd name="connsiteX43" fmla="*/ 1587879 w 5017802"/>
                <a:gd name="connsiteY43" fmla="*/ 215949 h 4570999"/>
                <a:gd name="connsiteX44" fmla="*/ 1549779 w 5017802"/>
                <a:gd name="connsiteY44" fmla="*/ 185786 h 4570999"/>
                <a:gd name="connsiteX45" fmla="*/ 1576767 w 5017802"/>
                <a:gd name="connsiteY45" fmla="*/ 144511 h 4570999"/>
                <a:gd name="connsiteX46" fmla="*/ 1529142 w 5017802"/>
                <a:gd name="connsiteY46" fmla="*/ 50848 h 4570999"/>
                <a:gd name="connsiteX47" fmla="*/ 1511679 w 5017802"/>
                <a:gd name="connsiteY47" fmla="*/ 6399 h 4570999"/>
                <a:gd name="connsiteX48" fmla="*/ 1375154 w 5017802"/>
                <a:gd name="connsiteY48" fmla="*/ 120699 h 4570999"/>
                <a:gd name="connsiteX49" fmla="*/ 1313241 w 5017802"/>
                <a:gd name="connsiteY49" fmla="*/ 115936 h 4570999"/>
                <a:gd name="connsiteX50" fmla="*/ 1300542 w 5017802"/>
                <a:gd name="connsiteY50" fmla="*/ 57199 h 4570999"/>
                <a:gd name="connsiteX51" fmla="*/ 1214817 w 5017802"/>
                <a:gd name="connsiteY51" fmla="*/ 104824 h 4570999"/>
                <a:gd name="connsiteX52" fmla="*/ 1151317 w 5017802"/>
                <a:gd name="connsiteY52" fmla="*/ 139748 h 4570999"/>
                <a:gd name="connsiteX53" fmla="*/ 1056066 w 5017802"/>
                <a:gd name="connsiteY53" fmla="*/ 147686 h 4570999"/>
                <a:gd name="connsiteX54" fmla="*/ 1033842 w 5017802"/>
                <a:gd name="connsiteY54" fmla="*/ 177849 h 4570999"/>
                <a:gd name="connsiteX55" fmla="*/ 997329 w 5017802"/>
                <a:gd name="connsiteY55" fmla="*/ 201661 h 4570999"/>
                <a:gd name="connsiteX56" fmla="*/ 1032255 w 5017802"/>
                <a:gd name="connsiteY56" fmla="*/ 288974 h 4570999"/>
                <a:gd name="connsiteX57" fmla="*/ 899586 w 5017802"/>
                <a:gd name="connsiteY57" fmla="*/ 542516 h 4570999"/>
                <a:gd name="connsiteX58" fmla="*/ 845611 w 5017802"/>
                <a:gd name="connsiteY58" fmla="*/ 580843 h 4570999"/>
                <a:gd name="connsiteX59" fmla="*/ 917502 w 5017802"/>
                <a:gd name="connsiteY59" fmla="*/ 633231 h 4570999"/>
                <a:gd name="connsiteX60" fmla="*/ 880536 w 5017802"/>
                <a:gd name="connsiteY60" fmla="*/ 673825 h 4570999"/>
                <a:gd name="connsiteX61" fmla="*/ 897999 w 5017802"/>
                <a:gd name="connsiteY61" fmla="*/ 720316 h 4570999"/>
                <a:gd name="connsiteX62" fmla="*/ 829282 w 5017802"/>
                <a:gd name="connsiteY62" fmla="*/ 701719 h 4570999"/>
                <a:gd name="connsiteX63" fmla="*/ 774174 w 5017802"/>
                <a:gd name="connsiteY63" fmla="*/ 726665 h 4570999"/>
                <a:gd name="connsiteX64" fmla="*/ 707272 w 5017802"/>
                <a:gd name="connsiteY64" fmla="*/ 695143 h 4570999"/>
                <a:gd name="connsiteX65" fmla="*/ 708860 w 5017802"/>
                <a:gd name="connsiteY65" fmla="*/ 652734 h 4570999"/>
                <a:gd name="connsiteX66" fmla="*/ 597281 w 5017802"/>
                <a:gd name="connsiteY66" fmla="*/ 675412 h 4570999"/>
                <a:gd name="connsiteX67" fmla="*/ 587530 w 5017802"/>
                <a:gd name="connsiteY67" fmla="*/ 760457 h 4570999"/>
                <a:gd name="connsiteX68" fmla="*/ 508382 w 5017802"/>
                <a:gd name="connsiteY68" fmla="*/ 865236 h 4570999"/>
                <a:gd name="connsiteX69" fmla="*/ 422657 w 5017802"/>
                <a:gd name="connsiteY69" fmla="*/ 828724 h 4570999"/>
                <a:gd name="connsiteX70" fmla="*/ 397257 w 5017802"/>
                <a:gd name="connsiteY70" fmla="*/ 869999 h 4570999"/>
                <a:gd name="connsiteX71" fmla="*/ 332170 w 5017802"/>
                <a:gd name="connsiteY71" fmla="*/ 812848 h 4570999"/>
                <a:gd name="connsiteX72" fmla="*/ 306771 w 5017802"/>
                <a:gd name="connsiteY72" fmla="*/ 881111 h 4570999"/>
                <a:gd name="connsiteX73" fmla="*/ 248033 w 5017802"/>
                <a:gd name="connsiteY73" fmla="*/ 873173 h 4570999"/>
                <a:gd name="connsiteX74" fmla="*/ 208345 w 5017802"/>
                <a:gd name="connsiteY74" fmla="*/ 787449 h 4570999"/>
                <a:gd name="connsiteX75" fmla="*/ 27371 w 5017802"/>
                <a:gd name="connsiteY75" fmla="*/ 917623 h 4570999"/>
                <a:gd name="connsiteX76" fmla="*/ 28959 w 5017802"/>
                <a:gd name="connsiteY76" fmla="*/ 970011 h 4570999"/>
                <a:gd name="connsiteX77" fmla="*/ 13084 w 5017802"/>
                <a:gd name="connsiteY77" fmla="*/ 996999 h 4570999"/>
                <a:gd name="connsiteX78" fmla="*/ 40071 w 5017802"/>
                <a:gd name="connsiteY78" fmla="*/ 1022399 h 4570999"/>
                <a:gd name="connsiteX79" fmla="*/ 9909 w 5017802"/>
                <a:gd name="connsiteY79" fmla="*/ 1043037 h 4570999"/>
                <a:gd name="connsiteX80" fmla="*/ 170247 w 5017802"/>
                <a:gd name="connsiteY80" fmla="*/ 1135111 h 4570999"/>
                <a:gd name="connsiteX81" fmla="*/ 160723 w 5017802"/>
                <a:gd name="connsiteY81" fmla="*/ 1263698 h 4570999"/>
                <a:gd name="connsiteX82" fmla="*/ 217873 w 5017802"/>
                <a:gd name="connsiteY82" fmla="*/ 1289099 h 4570999"/>
                <a:gd name="connsiteX83" fmla="*/ 205174 w 5017802"/>
                <a:gd name="connsiteY83" fmla="*/ 1354186 h 4570999"/>
                <a:gd name="connsiteX84" fmla="*/ 270261 w 5017802"/>
                <a:gd name="connsiteY84" fmla="*/ 1362124 h 4570999"/>
                <a:gd name="connsiteX85" fmla="*/ 321736 w 5017802"/>
                <a:gd name="connsiteY85" fmla="*/ 1394776 h 4570999"/>
                <a:gd name="connsiteX86" fmla="*/ 230573 w 5017802"/>
                <a:gd name="connsiteY86" fmla="*/ 1622474 h 4570999"/>
                <a:gd name="connsiteX87" fmla="*/ 179773 w 5017802"/>
                <a:gd name="connsiteY87" fmla="*/ 1687561 h 4570999"/>
                <a:gd name="connsiteX88" fmla="*/ 175010 w 5017802"/>
                <a:gd name="connsiteY88" fmla="*/ 1743123 h 4570999"/>
                <a:gd name="connsiteX89" fmla="*/ 141673 w 5017802"/>
                <a:gd name="connsiteY89" fmla="*/ 1738361 h 4570999"/>
                <a:gd name="connsiteX90" fmla="*/ 143261 w 5017802"/>
                <a:gd name="connsiteY90" fmla="*/ 1798686 h 4570999"/>
                <a:gd name="connsiteX91" fmla="*/ 65473 w 5017802"/>
                <a:gd name="connsiteY91" fmla="*/ 1636761 h 4570999"/>
                <a:gd name="connsiteX92" fmla="*/ 16260 w 5017802"/>
                <a:gd name="connsiteY92" fmla="*/ 1633586 h 4570999"/>
                <a:gd name="connsiteX93" fmla="*/ 41661 w 5017802"/>
                <a:gd name="connsiteY93" fmla="*/ 1670099 h 4570999"/>
                <a:gd name="connsiteX94" fmla="*/ 385 w 5017802"/>
                <a:gd name="connsiteY94" fmla="*/ 1690737 h 4570999"/>
                <a:gd name="connsiteX95" fmla="*/ 59122 w 5017802"/>
                <a:gd name="connsiteY95" fmla="*/ 1873298 h 4570999"/>
                <a:gd name="connsiteX96" fmla="*/ 343507 w 5017802"/>
                <a:gd name="connsiteY96" fmla="*/ 1923414 h 4570999"/>
                <a:gd name="connsiteX97" fmla="*/ 200410 w 5017802"/>
                <a:gd name="connsiteY97" fmla="*/ 2119361 h 4570999"/>
                <a:gd name="connsiteX98" fmla="*/ 213560 w 5017802"/>
                <a:gd name="connsiteY98" fmla="*/ 2239100 h 4570999"/>
                <a:gd name="connsiteX99" fmla="*/ 148023 w 5017802"/>
                <a:gd name="connsiteY99" fmla="*/ 2270174 h 4570999"/>
                <a:gd name="connsiteX100" fmla="*/ 105160 w 5017802"/>
                <a:gd name="connsiteY100" fmla="*/ 2414637 h 4570999"/>
                <a:gd name="connsiteX101" fmla="*/ 201087 w 5017802"/>
                <a:gd name="connsiteY101" fmla="*/ 2428239 h 4570999"/>
                <a:gd name="connsiteX102" fmla="*/ 419708 w 5017802"/>
                <a:gd name="connsiteY102" fmla="*/ 2593339 h 4570999"/>
                <a:gd name="connsiteX103" fmla="*/ 436944 w 5017802"/>
                <a:gd name="connsiteY103" fmla="*/ 2823753 h 4570999"/>
                <a:gd name="connsiteX104" fmla="*/ 490464 w 5017802"/>
                <a:gd name="connsiteY104" fmla="*/ 2877956 h 4570999"/>
                <a:gd name="connsiteX105" fmla="*/ 542173 w 5017802"/>
                <a:gd name="connsiteY105" fmla="*/ 2882264 h 4570999"/>
                <a:gd name="connsiteX106" fmla="*/ 544894 w 5017802"/>
                <a:gd name="connsiteY106" fmla="*/ 2813095 h 4570999"/>
                <a:gd name="connsiteX107" fmla="*/ 678248 w 5017802"/>
                <a:gd name="connsiteY107" fmla="*/ 2882949 h 4570999"/>
                <a:gd name="connsiteX108" fmla="*/ 669852 w 5017802"/>
                <a:gd name="connsiteY108" fmla="*/ 2955970 h 4570999"/>
                <a:gd name="connsiteX109" fmla="*/ 758073 w 5017802"/>
                <a:gd name="connsiteY109" fmla="*/ 3058024 h 4570999"/>
                <a:gd name="connsiteX110" fmla="*/ 741970 w 5017802"/>
                <a:gd name="connsiteY110" fmla="*/ 3145336 h 4570999"/>
                <a:gd name="connsiteX111" fmla="*/ 774855 w 5017802"/>
                <a:gd name="connsiteY111" fmla="*/ 3257368 h 4570999"/>
                <a:gd name="connsiteX112" fmla="*/ 831551 w 5017802"/>
                <a:gd name="connsiteY112" fmla="*/ 3291839 h 4570999"/>
                <a:gd name="connsiteX113" fmla="*/ 794812 w 5017802"/>
                <a:gd name="connsiteY113" fmla="*/ 3345361 h 4570999"/>
                <a:gd name="connsiteX114" fmla="*/ 1094623 w 5017802"/>
                <a:gd name="connsiteY114" fmla="*/ 3453311 h 4570999"/>
                <a:gd name="connsiteX115" fmla="*/ 1144742 w 5017802"/>
                <a:gd name="connsiteY115" fmla="*/ 3605257 h 4570999"/>
                <a:gd name="connsiteX116" fmla="*/ 1187604 w 5017802"/>
                <a:gd name="connsiteY116" fmla="*/ 3626121 h 4570999"/>
                <a:gd name="connsiteX117" fmla="*/ 1210283 w 5017802"/>
                <a:gd name="connsiteY117" fmla="*/ 3658099 h 4570999"/>
                <a:gd name="connsiteX118" fmla="*/ 1297142 w 5017802"/>
                <a:gd name="connsiteY118" fmla="*/ 3683952 h 4570999"/>
                <a:gd name="connsiteX119" fmla="*/ 1357693 w 5017802"/>
                <a:gd name="connsiteY119" fmla="*/ 3632471 h 4570999"/>
                <a:gd name="connsiteX120" fmla="*/ 1341138 w 5017802"/>
                <a:gd name="connsiteY120" fmla="*/ 3663768 h 4570999"/>
                <a:gd name="connsiteX121" fmla="*/ 1361095 w 5017802"/>
                <a:gd name="connsiteY121" fmla="*/ 3689621 h 4570999"/>
                <a:gd name="connsiteX122" fmla="*/ 1387402 w 5017802"/>
                <a:gd name="connsiteY122" fmla="*/ 3742236 h 4570999"/>
                <a:gd name="connsiteX123" fmla="*/ 1358374 w 5017802"/>
                <a:gd name="connsiteY123" fmla="*/ 3755843 h 4570999"/>
                <a:gd name="connsiteX124" fmla="*/ 1358827 w 5017802"/>
                <a:gd name="connsiteY124" fmla="*/ 3799386 h 4570999"/>
                <a:gd name="connsiteX125" fmla="*/ 1322769 w 5017802"/>
                <a:gd name="connsiteY125" fmla="*/ 3900986 h 4570999"/>
                <a:gd name="connsiteX126" fmla="*/ 1264485 w 5017802"/>
                <a:gd name="connsiteY126" fmla="*/ 3906882 h 4570999"/>
                <a:gd name="connsiteX127" fmla="*/ 1236590 w 5017802"/>
                <a:gd name="connsiteY127" fmla="*/ 3937725 h 4570999"/>
                <a:gd name="connsiteX128" fmla="*/ 1160843 w 5017802"/>
                <a:gd name="connsiteY128" fmla="*/ 3954733 h 4570999"/>
                <a:gd name="connsiteX129" fmla="*/ 1214592 w 5017802"/>
                <a:gd name="connsiteY129" fmla="*/ 4003039 h 4570999"/>
                <a:gd name="connsiteX130" fmla="*/ 1226157 w 5017802"/>
                <a:gd name="connsiteY130" fmla="*/ 4039099 h 4570999"/>
                <a:gd name="connsiteX131" fmla="*/ 1154267 w 5017802"/>
                <a:gd name="connsiteY131" fmla="*/ 4107588 h 4570999"/>
                <a:gd name="connsiteX132" fmla="*/ 1111177 w 5017802"/>
                <a:gd name="connsiteY132" fmla="*/ 4113031 h 4570999"/>
                <a:gd name="connsiteX133" fmla="*/ 1112311 w 5017802"/>
                <a:gd name="connsiteY133" fmla="*/ 4170407 h 4570999"/>
                <a:gd name="connsiteX134" fmla="*/ 1142247 w 5017802"/>
                <a:gd name="connsiteY134" fmla="*/ 4191725 h 4570999"/>
                <a:gd name="connsiteX135" fmla="*/ 1122748 w 5017802"/>
                <a:gd name="connsiteY135" fmla="*/ 4230736 h 4570999"/>
                <a:gd name="connsiteX136" fmla="*/ 1067186 w 5017802"/>
                <a:gd name="connsiteY136" fmla="*/ 4224386 h 4570999"/>
                <a:gd name="connsiteX137" fmla="*/ 1114810 w 5017802"/>
                <a:gd name="connsiteY137" fmla="*/ 4270425 h 4570999"/>
                <a:gd name="connsiteX138" fmla="*/ 1162435 w 5017802"/>
                <a:gd name="connsiteY138" fmla="*/ 4376786 h 4570999"/>
                <a:gd name="connsiteX139" fmla="*/ 1271972 w 5017802"/>
                <a:gd name="connsiteY139" fmla="*/ 4435524 h 4570999"/>
                <a:gd name="connsiteX140" fmla="*/ 1291022 w 5017802"/>
                <a:gd name="connsiteY140" fmla="*/ 4472036 h 4570999"/>
                <a:gd name="connsiteX141" fmla="*/ 1367222 w 5017802"/>
                <a:gd name="connsiteY141" fmla="*/ 4557761 h 4570999"/>
                <a:gd name="connsiteX142" fmla="*/ 1389447 w 5017802"/>
                <a:gd name="connsiteY142" fmla="*/ 4543473 h 4570999"/>
                <a:gd name="connsiteX143" fmla="*/ 1419610 w 5017802"/>
                <a:gd name="connsiteY143" fmla="*/ 4570460 h 4570999"/>
                <a:gd name="connsiteX144" fmla="*/ 1514860 w 5017802"/>
                <a:gd name="connsiteY144" fmla="*/ 4514898 h 4570999"/>
                <a:gd name="connsiteX145" fmla="*/ 1370397 w 5017802"/>
                <a:gd name="connsiteY145" fmla="*/ 4511723 h 4570999"/>
                <a:gd name="connsiteX146" fmla="*/ 1351348 w 5017802"/>
                <a:gd name="connsiteY146" fmla="*/ 4422824 h 4570999"/>
                <a:gd name="connsiteX147" fmla="*/ 1444325 w 5017802"/>
                <a:gd name="connsiteY147" fmla="*/ 4364309 h 4570999"/>
                <a:gd name="connsiteX148" fmla="*/ 1791081 w 5017802"/>
                <a:gd name="connsiteY148" fmla="*/ 4263389 h 4570999"/>
                <a:gd name="connsiteX149" fmla="*/ 2188636 w 5017802"/>
                <a:gd name="connsiteY149" fmla="*/ 4250462 h 4570999"/>
                <a:gd name="connsiteX150" fmla="*/ 2296586 w 5017802"/>
                <a:gd name="connsiteY150" fmla="*/ 4245474 h 4570999"/>
                <a:gd name="connsiteX151" fmla="*/ 2394785 w 5017802"/>
                <a:gd name="connsiteY151" fmla="*/ 4215990 h 4570999"/>
                <a:gd name="connsiteX152" fmla="*/ 2406350 w 5017802"/>
                <a:gd name="connsiteY152" fmla="*/ 4125277 h 4570999"/>
                <a:gd name="connsiteX153" fmla="*/ 2494570 w 5017802"/>
                <a:gd name="connsiteY153" fmla="*/ 3900532 h 4570999"/>
                <a:gd name="connsiteX154" fmla="*/ 2593449 w 5017802"/>
                <a:gd name="connsiteY154" fmla="*/ 3917768 h 4570999"/>
                <a:gd name="connsiteX155" fmla="*/ 2719088 w 5017802"/>
                <a:gd name="connsiteY155" fmla="*/ 3918221 h 4570999"/>
                <a:gd name="connsiteX156" fmla="*/ 2914124 w 5017802"/>
                <a:gd name="connsiteY156" fmla="*/ 3764007 h 4570999"/>
                <a:gd name="connsiteX157" fmla="*/ 3195112 w 5017802"/>
                <a:gd name="connsiteY157" fmla="*/ 3993968 h 4570999"/>
                <a:gd name="connsiteX158" fmla="*/ 3265414 w 5017802"/>
                <a:gd name="connsiteY158" fmla="*/ 4067674 h 4570999"/>
                <a:gd name="connsiteX159" fmla="*/ 3439813 w 5017802"/>
                <a:gd name="connsiteY159" fmla="*/ 4130265 h 4570999"/>
                <a:gd name="connsiteX160" fmla="*/ 3526217 w 5017802"/>
                <a:gd name="connsiteY160" fmla="*/ 4316455 h 4570999"/>
                <a:gd name="connsiteX161" fmla="*/ 3586542 w 5017802"/>
                <a:gd name="connsiteY161" fmla="*/ 4375193 h 4570999"/>
                <a:gd name="connsiteX162" fmla="*/ 3597654 w 5017802"/>
                <a:gd name="connsiteY162" fmla="*/ 4345030 h 4570999"/>
                <a:gd name="connsiteX163" fmla="*/ 3643692 w 5017802"/>
                <a:gd name="connsiteY163" fmla="*/ 4318042 h 4570999"/>
                <a:gd name="connsiteX164" fmla="*/ 3694492 w 5017802"/>
                <a:gd name="connsiteY164" fmla="*/ 4391068 h 4570999"/>
                <a:gd name="connsiteX165" fmla="*/ 3743705 w 5017802"/>
                <a:gd name="connsiteY165" fmla="*/ 4394243 h 4570999"/>
                <a:gd name="connsiteX166" fmla="*/ 3699254 w 5017802"/>
                <a:gd name="connsiteY166" fmla="*/ 4300581 h 4570999"/>
                <a:gd name="connsiteX167" fmla="*/ 3656392 w 5017802"/>
                <a:gd name="connsiteY167" fmla="*/ 4232318 h 4570999"/>
                <a:gd name="connsiteX168" fmla="*/ 3699255 w 5017802"/>
                <a:gd name="connsiteY168" fmla="*/ 4216442 h 4570999"/>
                <a:gd name="connsiteX169" fmla="*/ 3680204 w 5017802"/>
                <a:gd name="connsiteY169" fmla="*/ 4175168 h 4570999"/>
                <a:gd name="connsiteX170" fmla="*/ 3732592 w 5017802"/>
                <a:gd name="connsiteY170" fmla="*/ 4184693 h 4570999"/>
                <a:gd name="connsiteX171" fmla="*/ 3711955 w 5017802"/>
                <a:gd name="connsiteY171" fmla="*/ 4151355 h 4570999"/>
                <a:gd name="connsiteX172" fmla="*/ 3733274 w 5017802"/>
                <a:gd name="connsiteY172" fmla="*/ 4134801 h 4570999"/>
                <a:gd name="connsiteX173" fmla="*/ 3854377 w 5017802"/>
                <a:gd name="connsiteY173" fmla="*/ 4220074 h 4570999"/>
                <a:gd name="connsiteX174" fmla="*/ 3889754 w 5017802"/>
                <a:gd name="connsiteY174" fmla="*/ 4206917 h 4570999"/>
                <a:gd name="connsiteX175" fmla="*/ 3942141 w 5017802"/>
                <a:gd name="connsiteY175" fmla="*/ 4272006 h 4570999"/>
                <a:gd name="connsiteX176" fmla="*/ 3962779 w 5017802"/>
                <a:gd name="connsiteY176" fmla="*/ 4330743 h 4570999"/>
                <a:gd name="connsiteX177" fmla="*/ 4070729 w 5017802"/>
                <a:gd name="connsiteY177" fmla="*/ 4349792 h 4570999"/>
                <a:gd name="connsiteX178" fmla="*/ 4010405 w 5017802"/>
                <a:gd name="connsiteY178" fmla="*/ 4283117 h 4570999"/>
                <a:gd name="connsiteX179" fmla="*/ 4007229 w 5017802"/>
                <a:gd name="connsiteY179" fmla="*/ 4214855 h 4570999"/>
                <a:gd name="connsiteX180" fmla="*/ 4061204 w 5017802"/>
                <a:gd name="connsiteY180" fmla="*/ 4270418 h 4570999"/>
                <a:gd name="connsiteX181" fmla="*/ 4110417 w 5017802"/>
                <a:gd name="connsiteY181" fmla="*/ 4275180 h 4570999"/>
                <a:gd name="connsiteX182" fmla="*/ 4104067 w 5017802"/>
                <a:gd name="connsiteY182" fmla="*/ 4225968 h 4570999"/>
                <a:gd name="connsiteX183" fmla="*/ 4164392 w 5017802"/>
                <a:gd name="connsiteY183" fmla="*/ 4230730 h 4570999"/>
                <a:gd name="connsiteX184" fmla="*/ 4226304 w 5017802"/>
                <a:gd name="connsiteY184" fmla="*/ 4273592 h 4570999"/>
                <a:gd name="connsiteX185" fmla="*/ 4258054 w 5017802"/>
                <a:gd name="connsiteY185" fmla="*/ 4260893 h 4570999"/>
                <a:gd name="connsiteX186" fmla="*/ 4251705 w 5017802"/>
                <a:gd name="connsiteY186" fmla="*/ 4225968 h 4570999"/>
                <a:gd name="connsiteX187" fmla="*/ 4292980 w 5017802"/>
                <a:gd name="connsiteY187" fmla="*/ 4202156 h 4570999"/>
                <a:gd name="connsiteX188" fmla="*/ 4377117 w 5017802"/>
                <a:gd name="connsiteY188" fmla="*/ 4259306 h 4570999"/>
                <a:gd name="connsiteX189" fmla="*/ 4394580 w 5017802"/>
                <a:gd name="connsiteY189" fmla="*/ 4157708 h 4570999"/>
                <a:gd name="connsiteX190" fmla="*/ 4369180 w 5017802"/>
                <a:gd name="connsiteY190" fmla="*/ 4135482 h 4570999"/>
                <a:gd name="connsiteX191" fmla="*/ 4296154 w 5017802"/>
                <a:gd name="connsiteY191" fmla="*/ 4092619 h 4570999"/>
                <a:gd name="connsiteX192" fmla="*/ 4318379 w 5017802"/>
                <a:gd name="connsiteY192" fmla="*/ 4067220 h 4570999"/>
                <a:gd name="connsiteX193" fmla="*/ 4339017 w 5017802"/>
                <a:gd name="connsiteY193" fmla="*/ 4044994 h 4570999"/>
                <a:gd name="connsiteX194" fmla="*/ 4392992 w 5017802"/>
                <a:gd name="connsiteY194" fmla="*/ 4076745 h 4570999"/>
                <a:gd name="connsiteX195" fmla="*/ 4399342 w 5017802"/>
                <a:gd name="connsiteY195" fmla="*/ 4032295 h 4570999"/>
                <a:gd name="connsiteX196" fmla="*/ 4343779 w 5017802"/>
                <a:gd name="connsiteY196" fmla="*/ 4008482 h 4570999"/>
                <a:gd name="connsiteX197" fmla="*/ 4342192 w 5017802"/>
                <a:gd name="connsiteY197" fmla="*/ 3998958 h 4570999"/>
                <a:gd name="connsiteX198" fmla="*/ 4329491 w 5017802"/>
                <a:gd name="connsiteY198" fmla="*/ 3960859 h 4570999"/>
                <a:gd name="connsiteX199" fmla="*/ 4335841 w 5017802"/>
                <a:gd name="connsiteY199" fmla="*/ 3913233 h 4570999"/>
                <a:gd name="connsiteX200" fmla="*/ 4346954 w 5017802"/>
                <a:gd name="connsiteY200" fmla="*/ 3857670 h 4570999"/>
                <a:gd name="connsiteX201" fmla="*/ 4308854 w 5017802"/>
                <a:gd name="connsiteY201" fmla="*/ 3827508 h 4570999"/>
                <a:gd name="connsiteX202" fmla="*/ 4342191 w 5017802"/>
                <a:gd name="connsiteY202" fmla="*/ 3817983 h 4570999"/>
                <a:gd name="connsiteX203" fmla="*/ 4319966 w 5017802"/>
                <a:gd name="connsiteY203" fmla="*/ 3781470 h 4570999"/>
                <a:gd name="connsiteX204" fmla="*/ 4358067 w 5017802"/>
                <a:gd name="connsiteY204" fmla="*/ 3776709 h 4570999"/>
                <a:gd name="connsiteX205" fmla="*/ 4364416 w 5017802"/>
                <a:gd name="connsiteY205" fmla="*/ 3743370 h 4570999"/>
                <a:gd name="connsiteX206" fmla="*/ 4426330 w 5017802"/>
                <a:gd name="connsiteY206" fmla="*/ 3752897 h 4570999"/>
                <a:gd name="connsiteX207" fmla="*/ 4459443 w 5017802"/>
                <a:gd name="connsiteY207" fmla="*/ 3768089 h 4570999"/>
                <a:gd name="connsiteX208" fmla="*/ 4425650 w 5017802"/>
                <a:gd name="connsiteY208" fmla="*/ 3809137 h 4570999"/>
                <a:gd name="connsiteX209" fmla="*/ 4464658 w 5017802"/>
                <a:gd name="connsiteY209" fmla="*/ 3916633 h 4570999"/>
                <a:gd name="connsiteX210" fmla="*/ 4517045 w 5017802"/>
                <a:gd name="connsiteY210" fmla="*/ 3947931 h 4570999"/>
                <a:gd name="connsiteX211" fmla="*/ 4568979 w 5017802"/>
                <a:gd name="connsiteY211" fmla="*/ 3905749 h 4570999"/>
                <a:gd name="connsiteX212" fmla="*/ 4654704 w 5017802"/>
                <a:gd name="connsiteY212" fmla="*/ 3857216 h 4570999"/>
                <a:gd name="connsiteX213" fmla="*/ 4637468 w 5017802"/>
                <a:gd name="connsiteY213" fmla="*/ 3768315 h 4570999"/>
                <a:gd name="connsiteX214" fmla="*/ 4714802 w 5017802"/>
                <a:gd name="connsiteY214" fmla="*/ 3635646 h 4570999"/>
                <a:gd name="connsiteX215" fmla="*/ 5007356 w 5017802"/>
                <a:gd name="connsiteY215" fmla="*/ 3302498 h 4570999"/>
                <a:gd name="connsiteX216" fmla="*/ 4925939 w 5017802"/>
                <a:gd name="connsiteY216" fmla="*/ 3293426 h 4570999"/>
                <a:gd name="connsiteX217" fmla="*/ 4930476 w 5017802"/>
                <a:gd name="connsiteY217" fmla="*/ 3201578 h 4570999"/>
                <a:gd name="connsiteX218" fmla="*/ 4881489 w 5017802"/>
                <a:gd name="connsiteY218" fmla="*/ 3176406 h 4570999"/>
                <a:gd name="connsiteX219" fmla="*/ 4797352 w 5017802"/>
                <a:gd name="connsiteY219" fmla="*/ 3207928 h 4570999"/>
                <a:gd name="connsiteX220" fmla="*/ 4760613 w 5017802"/>
                <a:gd name="connsiteY220" fmla="*/ 3171643 h 4570999"/>
                <a:gd name="connsiteX221" fmla="*/ 4805290 w 5017802"/>
                <a:gd name="connsiteY221" fmla="*/ 3148738 h 4570999"/>
                <a:gd name="connsiteX222" fmla="*/ 4676023 w 5017802"/>
                <a:gd name="connsiteY222" fmla="*/ 2935559 h 4570999"/>
                <a:gd name="connsiteX223" fmla="*/ 4690989 w 5017802"/>
                <a:gd name="connsiteY223" fmla="*/ 2905396 h 4570999"/>
                <a:gd name="connsiteX224" fmla="*/ 4667404 w 5017802"/>
                <a:gd name="connsiteY224" fmla="*/ 2789736 h 4570999"/>
                <a:gd name="connsiteX225" fmla="*/ 4508655 w 5017802"/>
                <a:gd name="connsiteY225" fmla="*/ 2778850 h 4570999"/>
                <a:gd name="connsiteX226" fmla="*/ 4475317 w 5017802"/>
                <a:gd name="connsiteY226" fmla="*/ 2827608 h 4570999"/>
                <a:gd name="connsiteX227" fmla="*/ 4386417 w 5017802"/>
                <a:gd name="connsiteY227" fmla="*/ 2842124 h 4570999"/>
                <a:gd name="connsiteX228" fmla="*/ 4392767 w 5017802"/>
                <a:gd name="connsiteY228" fmla="*/ 2820125 h 4570999"/>
                <a:gd name="connsiteX229" fmla="*/ 4339245 w 5017802"/>
                <a:gd name="connsiteY229" fmla="*/ 2804024 h 4570999"/>
                <a:gd name="connsiteX230" fmla="*/ 4314526 w 5017802"/>
                <a:gd name="connsiteY230" fmla="*/ 2638923 h 4570999"/>
                <a:gd name="connsiteX231" fmla="*/ 4034219 w 5017802"/>
                <a:gd name="connsiteY231" fmla="*/ 2572248 h 4570999"/>
                <a:gd name="connsiteX232" fmla="*/ 3897920 w 5017802"/>
                <a:gd name="connsiteY232" fmla="*/ 2615564 h 4570999"/>
                <a:gd name="connsiteX233" fmla="*/ 3765931 w 5017802"/>
                <a:gd name="connsiteY233" fmla="*/ 2608080 h 4570999"/>
                <a:gd name="connsiteX234" fmla="*/ 3633488 w 5017802"/>
                <a:gd name="connsiteY234" fmla="*/ 2497182 h 4570999"/>
                <a:gd name="connsiteX235" fmla="*/ 3420310 w 5017802"/>
                <a:gd name="connsiteY235" fmla="*/ 2193969 h 4570999"/>
                <a:gd name="connsiteX236" fmla="*/ 3021848 w 5017802"/>
                <a:gd name="connsiteY236" fmla="*/ 2054496 h 4570999"/>
                <a:gd name="connsiteX237" fmla="*/ 2785310 w 5017802"/>
                <a:gd name="connsiteY237" fmla="*/ 1741532 h 4570999"/>
                <a:gd name="connsiteX238" fmla="*/ 2819101 w 5017802"/>
                <a:gd name="connsiteY238" fmla="*/ 1716586 h 4570999"/>
                <a:gd name="connsiteX239" fmla="*/ 2878745 w 5017802"/>
                <a:gd name="connsiteY239" fmla="*/ 1799589 h 4570999"/>
                <a:gd name="connsiteX240" fmla="*/ 2898929 w 5017802"/>
                <a:gd name="connsiteY240" fmla="*/ 1782126 h 4570999"/>
                <a:gd name="connsiteX241" fmla="*/ 2942019 w 5017802"/>
                <a:gd name="connsiteY241" fmla="*/ 1812970 h 4570999"/>
                <a:gd name="connsiteX242" fmla="*/ 3030692 w 5017802"/>
                <a:gd name="connsiteY242" fmla="*/ 1759221 h 4570999"/>
                <a:gd name="connsiteX243" fmla="*/ 3046794 w 5017802"/>
                <a:gd name="connsiteY243" fmla="*/ 1738811 h 4570999"/>
                <a:gd name="connsiteX244" fmla="*/ 3105077 w 5017802"/>
                <a:gd name="connsiteY244" fmla="*/ 1739037 h 4570999"/>
                <a:gd name="connsiteX245" fmla="*/ 3121180 w 5017802"/>
                <a:gd name="connsiteY245" fmla="*/ 1705927 h 4570999"/>
                <a:gd name="connsiteX246" fmla="*/ 3102356 w 5017802"/>
                <a:gd name="connsiteY246" fmla="*/ 1680300 h 4570999"/>
                <a:gd name="connsiteX247" fmla="*/ 3035228 w 5017802"/>
                <a:gd name="connsiteY247" fmla="*/ 1700257 h 4570999"/>
                <a:gd name="connsiteX248" fmla="*/ 3013456 w 5017802"/>
                <a:gd name="connsiteY248" fmla="*/ 1646736 h 4570999"/>
                <a:gd name="connsiteX249" fmla="*/ 3034774 w 5017802"/>
                <a:gd name="connsiteY249" fmla="*/ 1617026 h 4570999"/>
                <a:gd name="connsiteX250" fmla="*/ 2978304 w 5017802"/>
                <a:gd name="connsiteY250" fmla="*/ 1513612 h 4570999"/>
                <a:gd name="connsiteX251" fmla="*/ 2929773 w 5017802"/>
                <a:gd name="connsiteY251" fmla="*/ 1552393 h 4570999"/>
                <a:gd name="connsiteX252" fmla="*/ 2840418 w 5017802"/>
                <a:gd name="connsiteY252" fmla="*/ 1497737 h 4570999"/>
                <a:gd name="connsiteX253" fmla="*/ 2892352 w 5017802"/>
                <a:gd name="connsiteY253" fmla="*/ 1405208 h 4570999"/>
                <a:gd name="connsiteX254" fmla="*/ 2849490 w 5017802"/>
                <a:gd name="connsiteY254" fmla="*/ 1284105 h 4570999"/>
                <a:gd name="connsiteX255" fmla="*/ 2864231 w 5017802"/>
                <a:gd name="connsiteY255" fmla="*/ 1160053 h 4570999"/>
                <a:gd name="connsiteX256" fmla="*/ 2959481 w 5017802"/>
                <a:gd name="connsiteY256" fmla="*/ 1086348 h 4570999"/>
                <a:gd name="connsiteX257" fmla="*/ 3064710 w 5017802"/>
                <a:gd name="connsiteY257" fmla="*/ 1063896 h 4570999"/>
                <a:gd name="connsiteX258" fmla="*/ 3001663 w 5017802"/>
                <a:gd name="connsiteY258" fmla="*/ 974089 h 4570999"/>
                <a:gd name="connsiteX259" fmla="*/ 2984427 w 5017802"/>
                <a:gd name="connsiteY259" fmla="*/ 1018766 h 4570999"/>
                <a:gd name="connsiteX260" fmla="*/ 2941112 w 5017802"/>
                <a:gd name="connsiteY260" fmla="*/ 971595 h 4570999"/>
                <a:gd name="connsiteX261" fmla="*/ 2962430 w 5017802"/>
                <a:gd name="connsiteY261" fmla="*/ 886323 h 4570999"/>
                <a:gd name="connsiteX262" fmla="*/ 3035454 w 5017802"/>
                <a:gd name="connsiteY262" fmla="*/ 789032 h 4570999"/>
                <a:gd name="connsiteX263" fmla="*/ 3018445 w 5017802"/>
                <a:gd name="connsiteY263" fmla="*/ 682443 h 4570999"/>
                <a:gd name="connsiteX264" fmla="*/ 2847223 w 5017802"/>
                <a:gd name="connsiteY264" fmla="*/ 692194 h 4570999"/>
                <a:gd name="connsiteX265" fmla="*/ 2827945 w 5017802"/>
                <a:gd name="connsiteY265" fmla="*/ 734831 h 4570999"/>
                <a:gd name="connsiteX266" fmla="*/ 2795742 w 5017802"/>
                <a:gd name="connsiteY266" fmla="*/ 667248 h 4570999"/>
                <a:gd name="connsiteX267" fmla="*/ 2766032 w 5017802"/>
                <a:gd name="connsiteY267" fmla="*/ 707616 h 4570999"/>
                <a:gd name="connsiteX268" fmla="*/ 2580523 w 5017802"/>
                <a:gd name="connsiteY268" fmla="*/ 741180 h 4570999"/>
                <a:gd name="connsiteX0" fmla="*/ 2580523 w 5017802"/>
                <a:gd name="connsiteY0" fmla="*/ 741180 h 4574749"/>
                <a:gd name="connsiteX1" fmla="*/ 2254404 w 5017802"/>
                <a:gd name="connsiteY1" fmla="*/ 583337 h 4574749"/>
                <a:gd name="connsiteX2" fmla="*/ 2294316 w 5017802"/>
                <a:gd name="connsiteY2" fmla="*/ 433432 h 4574749"/>
                <a:gd name="connsiteX3" fmla="*/ 2240342 w 5017802"/>
                <a:gd name="connsiteY3" fmla="*/ 423907 h 4574749"/>
                <a:gd name="connsiteX4" fmla="*/ 2237167 w 5017802"/>
                <a:gd name="connsiteY4" fmla="*/ 395333 h 4574749"/>
                <a:gd name="connsiteX5" fmla="*/ 2281617 w 5017802"/>
                <a:gd name="connsiteY5" fmla="*/ 403270 h 4574749"/>
                <a:gd name="connsiteX6" fmla="*/ 2224467 w 5017802"/>
                <a:gd name="connsiteY6" fmla="*/ 315957 h 4574749"/>
                <a:gd name="connsiteX7" fmla="*/ 2235579 w 5017802"/>
                <a:gd name="connsiteY7" fmla="*/ 355645 h 4574749"/>
                <a:gd name="connsiteX8" fmla="*/ 2183191 w 5017802"/>
                <a:gd name="connsiteY8" fmla="*/ 320720 h 4574749"/>
                <a:gd name="connsiteX9" fmla="*/ 2203829 w 5017802"/>
                <a:gd name="connsiteY9" fmla="*/ 287383 h 4574749"/>
                <a:gd name="connsiteX10" fmla="*/ 2168904 w 5017802"/>
                <a:gd name="connsiteY10" fmla="*/ 225472 h 4574749"/>
                <a:gd name="connsiteX11" fmla="*/ 2202241 w 5017802"/>
                <a:gd name="connsiteY11" fmla="*/ 227061 h 4574749"/>
                <a:gd name="connsiteX12" fmla="*/ 2159379 w 5017802"/>
                <a:gd name="connsiteY12" fmla="*/ 133398 h 4574749"/>
                <a:gd name="connsiteX13" fmla="*/ 2133980 w 5017802"/>
                <a:gd name="connsiteY13" fmla="*/ 131810 h 4574749"/>
                <a:gd name="connsiteX14" fmla="*/ 2122867 w 5017802"/>
                <a:gd name="connsiteY14" fmla="*/ 84185 h 4574749"/>
                <a:gd name="connsiteX15" fmla="*/ 2154616 w 5017802"/>
                <a:gd name="connsiteY15" fmla="*/ 66723 h 4574749"/>
                <a:gd name="connsiteX16" fmla="*/ 2149854 w 5017802"/>
                <a:gd name="connsiteY16" fmla="*/ 23861 h 4574749"/>
                <a:gd name="connsiteX17" fmla="*/ 2091117 w 5017802"/>
                <a:gd name="connsiteY17" fmla="*/ 28624 h 4574749"/>
                <a:gd name="connsiteX18" fmla="*/ 1897442 w 5017802"/>
                <a:gd name="connsiteY18" fmla="*/ 127049 h 4574749"/>
                <a:gd name="connsiteX19" fmla="*/ 1862517 w 5017802"/>
                <a:gd name="connsiteY19" fmla="*/ 252462 h 4574749"/>
                <a:gd name="connsiteX20" fmla="*/ 1867279 w 5017802"/>
                <a:gd name="connsiteY20" fmla="*/ 288974 h 4574749"/>
                <a:gd name="connsiteX21" fmla="*/ 1838704 w 5017802"/>
                <a:gd name="connsiteY21" fmla="*/ 303261 h 4574749"/>
                <a:gd name="connsiteX22" fmla="*/ 1906966 w 5017802"/>
                <a:gd name="connsiteY22" fmla="*/ 482645 h 4574749"/>
                <a:gd name="connsiteX23" fmla="*/ 1819655 w 5017802"/>
                <a:gd name="connsiteY23" fmla="*/ 400099 h 4574749"/>
                <a:gd name="connsiteX24" fmla="*/ 1768854 w 5017802"/>
                <a:gd name="connsiteY24" fmla="*/ 366762 h 4574749"/>
                <a:gd name="connsiteX25" fmla="*/ 1740279 w 5017802"/>
                <a:gd name="connsiteY25" fmla="*/ 401687 h 4574749"/>
                <a:gd name="connsiteX26" fmla="*/ 1738692 w 5017802"/>
                <a:gd name="connsiteY26" fmla="*/ 515987 h 4574749"/>
                <a:gd name="connsiteX27" fmla="*/ 1752979 w 5017802"/>
                <a:gd name="connsiteY27" fmla="*/ 612820 h 4574749"/>
                <a:gd name="connsiteX28" fmla="*/ 1670429 w 5017802"/>
                <a:gd name="connsiteY28" fmla="*/ 620761 h 4574749"/>
                <a:gd name="connsiteX29" fmla="*/ 1694242 w 5017802"/>
                <a:gd name="connsiteY29" fmla="*/ 590598 h 4574749"/>
                <a:gd name="connsiteX30" fmla="*/ 1630742 w 5017802"/>
                <a:gd name="connsiteY30" fmla="*/ 547736 h 4574749"/>
                <a:gd name="connsiteX31" fmla="*/ 1589467 w 5017802"/>
                <a:gd name="connsiteY31" fmla="*/ 501699 h 4574749"/>
                <a:gd name="connsiteX32" fmla="*/ 1540254 w 5017802"/>
                <a:gd name="connsiteY32" fmla="*/ 512811 h 4574749"/>
                <a:gd name="connsiteX33" fmla="*/ 1568829 w 5017802"/>
                <a:gd name="connsiteY33" fmla="*/ 446136 h 4574749"/>
                <a:gd name="connsiteX34" fmla="*/ 1538666 w 5017802"/>
                <a:gd name="connsiteY34" fmla="*/ 481062 h 4574749"/>
                <a:gd name="connsiteX35" fmla="*/ 1505329 w 5017802"/>
                <a:gd name="connsiteY35" fmla="*/ 423911 h 4574749"/>
                <a:gd name="connsiteX36" fmla="*/ 1486279 w 5017802"/>
                <a:gd name="connsiteY36" fmla="*/ 417561 h 4574749"/>
                <a:gd name="connsiteX37" fmla="*/ 1484692 w 5017802"/>
                <a:gd name="connsiteY37" fmla="*/ 376287 h 4574749"/>
                <a:gd name="connsiteX38" fmla="*/ 1449767 w 5017802"/>
                <a:gd name="connsiteY38" fmla="*/ 273100 h 4574749"/>
                <a:gd name="connsiteX39" fmla="*/ 1410079 w 5017802"/>
                <a:gd name="connsiteY39" fmla="*/ 219123 h 4574749"/>
                <a:gd name="connsiteX40" fmla="*/ 1486280 w 5017802"/>
                <a:gd name="connsiteY40" fmla="*/ 282624 h 4574749"/>
                <a:gd name="connsiteX41" fmla="*/ 1545018 w 5017802"/>
                <a:gd name="connsiteY41" fmla="*/ 320723 h 4574749"/>
                <a:gd name="connsiteX42" fmla="*/ 1568829 w 5017802"/>
                <a:gd name="connsiteY42" fmla="*/ 281036 h 4574749"/>
                <a:gd name="connsiteX43" fmla="*/ 1587879 w 5017802"/>
                <a:gd name="connsiteY43" fmla="*/ 215949 h 4574749"/>
                <a:gd name="connsiteX44" fmla="*/ 1549779 w 5017802"/>
                <a:gd name="connsiteY44" fmla="*/ 185786 h 4574749"/>
                <a:gd name="connsiteX45" fmla="*/ 1576767 w 5017802"/>
                <a:gd name="connsiteY45" fmla="*/ 144511 h 4574749"/>
                <a:gd name="connsiteX46" fmla="*/ 1529142 w 5017802"/>
                <a:gd name="connsiteY46" fmla="*/ 50848 h 4574749"/>
                <a:gd name="connsiteX47" fmla="*/ 1511679 w 5017802"/>
                <a:gd name="connsiteY47" fmla="*/ 6399 h 4574749"/>
                <a:gd name="connsiteX48" fmla="*/ 1375154 w 5017802"/>
                <a:gd name="connsiteY48" fmla="*/ 120699 h 4574749"/>
                <a:gd name="connsiteX49" fmla="*/ 1313241 w 5017802"/>
                <a:gd name="connsiteY49" fmla="*/ 115936 h 4574749"/>
                <a:gd name="connsiteX50" fmla="*/ 1300542 w 5017802"/>
                <a:gd name="connsiteY50" fmla="*/ 57199 h 4574749"/>
                <a:gd name="connsiteX51" fmla="*/ 1214817 w 5017802"/>
                <a:gd name="connsiteY51" fmla="*/ 104824 h 4574749"/>
                <a:gd name="connsiteX52" fmla="*/ 1151317 w 5017802"/>
                <a:gd name="connsiteY52" fmla="*/ 139748 h 4574749"/>
                <a:gd name="connsiteX53" fmla="*/ 1056066 w 5017802"/>
                <a:gd name="connsiteY53" fmla="*/ 147686 h 4574749"/>
                <a:gd name="connsiteX54" fmla="*/ 1033842 w 5017802"/>
                <a:gd name="connsiteY54" fmla="*/ 177849 h 4574749"/>
                <a:gd name="connsiteX55" fmla="*/ 997329 w 5017802"/>
                <a:gd name="connsiteY55" fmla="*/ 201661 h 4574749"/>
                <a:gd name="connsiteX56" fmla="*/ 1032255 w 5017802"/>
                <a:gd name="connsiteY56" fmla="*/ 288974 h 4574749"/>
                <a:gd name="connsiteX57" fmla="*/ 899586 w 5017802"/>
                <a:gd name="connsiteY57" fmla="*/ 542516 h 4574749"/>
                <a:gd name="connsiteX58" fmla="*/ 845611 w 5017802"/>
                <a:gd name="connsiteY58" fmla="*/ 580843 h 4574749"/>
                <a:gd name="connsiteX59" fmla="*/ 917502 w 5017802"/>
                <a:gd name="connsiteY59" fmla="*/ 633231 h 4574749"/>
                <a:gd name="connsiteX60" fmla="*/ 880536 w 5017802"/>
                <a:gd name="connsiteY60" fmla="*/ 673825 h 4574749"/>
                <a:gd name="connsiteX61" fmla="*/ 897999 w 5017802"/>
                <a:gd name="connsiteY61" fmla="*/ 720316 h 4574749"/>
                <a:gd name="connsiteX62" fmla="*/ 829282 w 5017802"/>
                <a:gd name="connsiteY62" fmla="*/ 701719 h 4574749"/>
                <a:gd name="connsiteX63" fmla="*/ 774174 w 5017802"/>
                <a:gd name="connsiteY63" fmla="*/ 726665 h 4574749"/>
                <a:gd name="connsiteX64" fmla="*/ 707272 w 5017802"/>
                <a:gd name="connsiteY64" fmla="*/ 695143 h 4574749"/>
                <a:gd name="connsiteX65" fmla="*/ 708860 w 5017802"/>
                <a:gd name="connsiteY65" fmla="*/ 652734 h 4574749"/>
                <a:gd name="connsiteX66" fmla="*/ 597281 w 5017802"/>
                <a:gd name="connsiteY66" fmla="*/ 675412 h 4574749"/>
                <a:gd name="connsiteX67" fmla="*/ 587530 w 5017802"/>
                <a:gd name="connsiteY67" fmla="*/ 760457 h 4574749"/>
                <a:gd name="connsiteX68" fmla="*/ 508382 w 5017802"/>
                <a:gd name="connsiteY68" fmla="*/ 865236 h 4574749"/>
                <a:gd name="connsiteX69" fmla="*/ 422657 w 5017802"/>
                <a:gd name="connsiteY69" fmla="*/ 828724 h 4574749"/>
                <a:gd name="connsiteX70" fmla="*/ 397257 w 5017802"/>
                <a:gd name="connsiteY70" fmla="*/ 869999 h 4574749"/>
                <a:gd name="connsiteX71" fmla="*/ 332170 w 5017802"/>
                <a:gd name="connsiteY71" fmla="*/ 812848 h 4574749"/>
                <a:gd name="connsiteX72" fmla="*/ 306771 w 5017802"/>
                <a:gd name="connsiteY72" fmla="*/ 881111 h 4574749"/>
                <a:gd name="connsiteX73" fmla="*/ 248033 w 5017802"/>
                <a:gd name="connsiteY73" fmla="*/ 873173 h 4574749"/>
                <a:gd name="connsiteX74" fmla="*/ 208345 w 5017802"/>
                <a:gd name="connsiteY74" fmla="*/ 787449 h 4574749"/>
                <a:gd name="connsiteX75" fmla="*/ 27371 w 5017802"/>
                <a:gd name="connsiteY75" fmla="*/ 917623 h 4574749"/>
                <a:gd name="connsiteX76" fmla="*/ 28959 w 5017802"/>
                <a:gd name="connsiteY76" fmla="*/ 970011 h 4574749"/>
                <a:gd name="connsiteX77" fmla="*/ 13084 w 5017802"/>
                <a:gd name="connsiteY77" fmla="*/ 996999 h 4574749"/>
                <a:gd name="connsiteX78" fmla="*/ 40071 w 5017802"/>
                <a:gd name="connsiteY78" fmla="*/ 1022399 h 4574749"/>
                <a:gd name="connsiteX79" fmla="*/ 9909 w 5017802"/>
                <a:gd name="connsiteY79" fmla="*/ 1043037 h 4574749"/>
                <a:gd name="connsiteX80" fmla="*/ 170247 w 5017802"/>
                <a:gd name="connsiteY80" fmla="*/ 1135111 h 4574749"/>
                <a:gd name="connsiteX81" fmla="*/ 160723 w 5017802"/>
                <a:gd name="connsiteY81" fmla="*/ 1263698 h 4574749"/>
                <a:gd name="connsiteX82" fmla="*/ 217873 w 5017802"/>
                <a:gd name="connsiteY82" fmla="*/ 1289099 h 4574749"/>
                <a:gd name="connsiteX83" fmla="*/ 205174 w 5017802"/>
                <a:gd name="connsiteY83" fmla="*/ 1354186 h 4574749"/>
                <a:gd name="connsiteX84" fmla="*/ 270261 w 5017802"/>
                <a:gd name="connsiteY84" fmla="*/ 1362124 h 4574749"/>
                <a:gd name="connsiteX85" fmla="*/ 321736 w 5017802"/>
                <a:gd name="connsiteY85" fmla="*/ 1394776 h 4574749"/>
                <a:gd name="connsiteX86" fmla="*/ 230573 w 5017802"/>
                <a:gd name="connsiteY86" fmla="*/ 1622474 h 4574749"/>
                <a:gd name="connsiteX87" fmla="*/ 179773 w 5017802"/>
                <a:gd name="connsiteY87" fmla="*/ 1687561 h 4574749"/>
                <a:gd name="connsiteX88" fmla="*/ 175010 w 5017802"/>
                <a:gd name="connsiteY88" fmla="*/ 1743123 h 4574749"/>
                <a:gd name="connsiteX89" fmla="*/ 141673 w 5017802"/>
                <a:gd name="connsiteY89" fmla="*/ 1738361 h 4574749"/>
                <a:gd name="connsiteX90" fmla="*/ 143261 w 5017802"/>
                <a:gd name="connsiteY90" fmla="*/ 1798686 h 4574749"/>
                <a:gd name="connsiteX91" fmla="*/ 65473 w 5017802"/>
                <a:gd name="connsiteY91" fmla="*/ 1636761 h 4574749"/>
                <a:gd name="connsiteX92" fmla="*/ 16260 w 5017802"/>
                <a:gd name="connsiteY92" fmla="*/ 1633586 h 4574749"/>
                <a:gd name="connsiteX93" fmla="*/ 41661 w 5017802"/>
                <a:gd name="connsiteY93" fmla="*/ 1670099 h 4574749"/>
                <a:gd name="connsiteX94" fmla="*/ 385 w 5017802"/>
                <a:gd name="connsiteY94" fmla="*/ 1690737 h 4574749"/>
                <a:gd name="connsiteX95" fmla="*/ 59122 w 5017802"/>
                <a:gd name="connsiteY95" fmla="*/ 1873298 h 4574749"/>
                <a:gd name="connsiteX96" fmla="*/ 343507 w 5017802"/>
                <a:gd name="connsiteY96" fmla="*/ 1923414 h 4574749"/>
                <a:gd name="connsiteX97" fmla="*/ 200410 w 5017802"/>
                <a:gd name="connsiteY97" fmla="*/ 2119361 h 4574749"/>
                <a:gd name="connsiteX98" fmla="*/ 213560 w 5017802"/>
                <a:gd name="connsiteY98" fmla="*/ 2239100 h 4574749"/>
                <a:gd name="connsiteX99" fmla="*/ 148023 w 5017802"/>
                <a:gd name="connsiteY99" fmla="*/ 2270174 h 4574749"/>
                <a:gd name="connsiteX100" fmla="*/ 105160 w 5017802"/>
                <a:gd name="connsiteY100" fmla="*/ 2414637 h 4574749"/>
                <a:gd name="connsiteX101" fmla="*/ 201087 w 5017802"/>
                <a:gd name="connsiteY101" fmla="*/ 2428239 h 4574749"/>
                <a:gd name="connsiteX102" fmla="*/ 419708 w 5017802"/>
                <a:gd name="connsiteY102" fmla="*/ 2593339 h 4574749"/>
                <a:gd name="connsiteX103" fmla="*/ 436944 w 5017802"/>
                <a:gd name="connsiteY103" fmla="*/ 2823753 h 4574749"/>
                <a:gd name="connsiteX104" fmla="*/ 490464 w 5017802"/>
                <a:gd name="connsiteY104" fmla="*/ 2877956 h 4574749"/>
                <a:gd name="connsiteX105" fmla="*/ 542173 w 5017802"/>
                <a:gd name="connsiteY105" fmla="*/ 2882264 h 4574749"/>
                <a:gd name="connsiteX106" fmla="*/ 544894 w 5017802"/>
                <a:gd name="connsiteY106" fmla="*/ 2813095 h 4574749"/>
                <a:gd name="connsiteX107" fmla="*/ 678248 w 5017802"/>
                <a:gd name="connsiteY107" fmla="*/ 2882949 h 4574749"/>
                <a:gd name="connsiteX108" fmla="*/ 669852 w 5017802"/>
                <a:gd name="connsiteY108" fmla="*/ 2955970 h 4574749"/>
                <a:gd name="connsiteX109" fmla="*/ 758073 w 5017802"/>
                <a:gd name="connsiteY109" fmla="*/ 3058024 h 4574749"/>
                <a:gd name="connsiteX110" fmla="*/ 741970 w 5017802"/>
                <a:gd name="connsiteY110" fmla="*/ 3145336 h 4574749"/>
                <a:gd name="connsiteX111" fmla="*/ 774855 w 5017802"/>
                <a:gd name="connsiteY111" fmla="*/ 3257368 h 4574749"/>
                <a:gd name="connsiteX112" fmla="*/ 831551 w 5017802"/>
                <a:gd name="connsiteY112" fmla="*/ 3291839 h 4574749"/>
                <a:gd name="connsiteX113" fmla="*/ 794812 w 5017802"/>
                <a:gd name="connsiteY113" fmla="*/ 3345361 h 4574749"/>
                <a:gd name="connsiteX114" fmla="*/ 1094623 w 5017802"/>
                <a:gd name="connsiteY114" fmla="*/ 3453311 h 4574749"/>
                <a:gd name="connsiteX115" fmla="*/ 1144742 w 5017802"/>
                <a:gd name="connsiteY115" fmla="*/ 3605257 h 4574749"/>
                <a:gd name="connsiteX116" fmla="*/ 1187604 w 5017802"/>
                <a:gd name="connsiteY116" fmla="*/ 3626121 h 4574749"/>
                <a:gd name="connsiteX117" fmla="*/ 1210283 w 5017802"/>
                <a:gd name="connsiteY117" fmla="*/ 3658099 h 4574749"/>
                <a:gd name="connsiteX118" fmla="*/ 1297142 w 5017802"/>
                <a:gd name="connsiteY118" fmla="*/ 3683952 h 4574749"/>
                <a:gd name="connsiteX119" fmla="*/ 1357693 w 5017802"/>
                <a:gd name="connsiteY119" fmla="*/ 3632471 h 4574749"/>
                <a:gd name="connsiteX120" fmla="*/ 1341138 w 5017802"/>
                <a:gd name="connsiteY120" fmla="*/ 3663768 h 4574749"/>
                <a:gd name="connsiteX121" fmla="*/ 1361095 w 5017802"/>
                <a:gd name="connsiteY121" fmla="*/ 3689621 h 4574749"/>
                <a:gd name="connsiteX122" fmla="*/ 1387402 w 5017802"/>
                <a:gd name="connsiteY122" fmla="*/ 3742236 h 4574749"/>
                <a:gd name="connsiteX123" fmla="*/ 1358374 w 5017802"/>
                <a:gd name="connsiteY123" fmla="*/ 3755843 h 4574749"/>
                <a:gd name="connsiteX124" fmla="*/ 1358827 w 5017802"/>
                <a:gd name="connsiteY124" fmla="*/ 3799386 h 4574749"/>
                <a:gd name="connsiteX125" fmla="*/ 1322769 w 5017802"/>
                <a:gd name="connsiteY125" fmla="*/ 3900986 h 4574749"/>
                <a:gd name="connsiteX126" fmla="*/ 1264485 w 5017802"/>
                <a:gd name="connsiteY126" fmla="*/ 3906882 h 4574749"/>
                <a:gd name="connsiteX127" fmla="*/ 1236590 w 5017802"/>
                <a:gd name="connsiteY127" fmla="*/ 3937725 h 4574749"/>
                <a:gd name="connsiteX128" fmla="*/ 1160843 w 5017802"/>
                <a:gd name="connsiteY128" fmla="*/ 3954733 h 4574749"/>
                <a:gd name="connsiteX129" fmla="*/ 1214592 w 5017802"/>
                <a:gd name="connsiteY129" fmla="*/ 4003039 h 4574749"/>
                <a:gd name="connsiteX130" fmla="*/ 1226157 w 5017802"/>
                <a:gd name="connsiteY130" fmla="*/ 4039099 h 4574749"/>
                <a:gd name="connsiteX131" fmla="*/ 1154267 w 5017802"/>
                <a:gd name="connsiteY131" fmla="*/ 4107588 h 4574749"/>
                <a:gd name="connsiteX132" fmla="*/ 1111177 w 5017802"/>
                <a:gd name="connsiteY132" fmla="*/ 4113031 h 4574749"/>
                <a:gd name="connsiteX133" fmla="*/ 1112311 w 5017802"/>
                <a:gd name="connsiteY133" fmla="*/ 4170407 h 4574749"/>
                <a:gd name="connsiteX134" fmla="*/ 1142247 w 5017802"/>
                <a:gd name="connsiteY134" fmla="*/ 4191725 h 4574749"/>
                <a:gd name="connsiteX135" fmla="*/ 1122748 w 5017802"/>
                <a:gd name="connsiteY135" fmla="*/ 4230736 h 4574749"/>
                <a:gd name="connsiteX136" fmla="*/ 1067186 w 5017802"/>
                <a:gd name="connsiteY136" fmla="*/ 4224386 h 4574749"/>
                <a:gd name="connsiteX137" fmla="*/ 1114810 w 5017802"/>
                <a:gd name="connsiteY137" fmla="*/ 4270425 h 4574749"/>
                <a:gd name="connsiteX138" fmla="*/ 1162435 w 5017802"/>
                <a:gd name="connsiteY138" fmla="*/ 4376786 h 4574749"/>
                <a:gd name="connsiteX139" fmla="*/ 1271972 w 5017802"/>
                <a:gd name="connsiteY139" fmla="*/ 4435524 h 4574749"/>
                <a:gd name="connsiteX140" fmla="*/ 1291022 w 5017802"/>
                <a:gd name="connsiteY140" fmla="*/ 4472036 h 4574749"/>
                <a:gd name="connsiteX141" fmla="*/ 1367222 w 5017802"/>
                <a:gd name="connsiteY141" fmla="*/ 4557761 h 4574749"/>
                <a:gd name="connsiteX142" fmla="*/ 1389447 w 5017802"/>
                <a:gd name="connsiteY142" fmla="*/ 4543473 h 4574749"/>
                <a:gd name="connsiteX143" fmla="*/ 1419610 w 5017802"/>
                <a:gd name="connsiteY143" fmla="*/ 4570460 h 4574749"/>
                <a:gd name="connsiteX144" fmla="*/ 1421198 w 5017802"/>
                <a:gd name="connsiteY144" fmla="*/ 4568873 h 4574749"/>
                <a:gd name="connsiteX145" fmla="*/ 1514860 w 5017802"/>
                <a:gd name="connsiteY145" fmla="*/ 4514898 h 4574749"/>
                <a:gd name="connsiteX146" fmla="*/ 1370397 w 5017802"/>
                <a:gd name="connsiteY146" fmla="*/ 4511723 h 4574749"/>
                <a:gd name="connsiteX147" fmla="*/ 1351348 w 5017802"/>
                <a:gd name="connsiteY147" fmla="*/ 4422824 h 4574749"/>
                <a:gd name="connsiteX148" fmla="*/ 1444325 w 5017802"/>
                <a:gd name="connsiteY148" fmla="*/ 4364309 h 4574749"/>
                <a:gd name="connsiteX149" fmla="*/ 1791081 w 5017802"/>
                <a:gd name="connsiteY149" fmla="*/ 4263389 h 4574749"/>
                <a:gd name="connsiteX150" fmla="*/ 2188636 w 5017802"/>
                <a:gd name="connsiteY150" fmla="*/ 4250462 h 4574749"/>
                <a:gd name="connsiteX151" fmla="*/ 2296586 w 5017802"/>
                <a:gd name="connsiteY151" fmla="*/ 4245474 h 4574749"/>
                <a:gd name="connsiteX152" fmla="*/ 2394785 w 5017802"/>
                <a:gd name="connsiteY152" fmla="*/ 4215990 h 4574749"/>
                <a:gd name="connsiteX153" fmla="*/ 2406350 w 5017802"/>
                <a:gd name="connsiteY153" fmla="*/ 4125277 h 4574749"/>
                <a:gd name="connsiteX154" fmla="*/ 2494570 w 5017802"/>
                <a:gd name="connsiteY154" fmla="*/ 3900532 h 4574749"/>
                <a:gd name="connsiteX155" fmla="*/ 2593449 w 5017802"/>
                <a:gd name="connsiteY155" fmla="*/ 3917768 h 4574749"/>
                <a:gd name="connsiteX156" fmla="*/ 2719088 w 5017802"/>
                <a:gd name="connsiteY156" fmla="*/ 3918221 h 4574749"/>
                <a:gd name="connsiteX157" fmla="*/ 2914124 w 5017802"/>
                <a:gd name="connsiteY157" fmla="*/ 3764007 h 4574749"/>
                <a:gd name="connsiteX158" fmla="*/ 3195112 w 5017802"/>
                <a:gd name="connsiteY158" fmla="*/ 3993968 h 4574749"/>
                <a:gd name="connsiteX159" fmla="*/ 3265414 w 5017802"/>
                <a:gd name="connsiteY159" fmla="*/ 4067674 h 4574749"/>
                <a:gd name="connsiteX160" fmla="*/ 3439813 w 5017802"/>
                <a:gd name="connsiteY160" fmla="*/ 4130265 h 4574749"/>
                <a:gd name="connsiteX161" fmla="*/ 3526217 w 5017802"/>
                <a:gd name="connsiteY161" fmla="*/ 4316455 h 4574749"/>
                <a:gd name="connsiteX162" fmla="*/ 3586542 w 5017802"/>
                <a:gd name="connsiteY162" fmla="*/ 4375193 h 4574749"/>
                <a:gd name="connsiteX163" fmla="*/ 3597654 w 5017802"/>
                <a:gd name="connsiteY163" fmla="*/ 4345030 h 4574749"/>
                <a:gd name="connsiteX164" fmla="*/ 3643692 w 5017802"/>
                <a:gd name="connsiteY164" fmla="*/ 4318042 h 4574749"/>
                <a:gd name="connsiteX165" fmla="*/ 3694492 w 5017802"/>
                <a:gd name="connsiteY165" fmla="*/ 4391068 h 4574749"/>
                <a:gd name="connsiteX166" fmla="*/ 3743705 w 5017802"/>
                <a:gd name="connsiteY166" fmla="*/ 4394243 h 4574749"/>
                <a:gd name="connsiteX167" fmla="*/ 3699254 w 5017802"/>
                <a:gd name="connsiteY167" fmla="*/ 4300581 h 4574749"/>
                <a:gd name="connsiteX168" fmla="*/ 3656392 w 5017802"/>
                <a:gd name="connsiteY168" fmla="*/ 4232318 h 4574749"/>
                <a:gd name="connsiteX169" fmla="*/ 3699255 w 5017802"/>
                <a:gd name="connsiteY169" fmla="*/ 4216442 h 4574749"/>
                <a:gd name="connsiteX170" fmla="*/ 3680204 w 5017802"/>
                <a:gd name="connsiteY170" fmla="*/ 4175168 h 4574749"/>
                <a:gd name="connsiteX171" fmla="*/ 3732592 w 5017802"/>
                <a:gd name="connsiteY171" fmla="*/ 4184693 h 4574749"/>
                <a:gd name="connsiteX172" fmla="*/ 3711955 w 5017802"/>
                <a:gd name="connsiteY172" fmla="*/ 4151355 h 4574749"/>
                <a:gd name="connsiteX173" fmla="*/ 3733274 w 5017802"/>
                <a:gd name="connsiteY173" fmla="*/ 4134801 h 4574749"/>
                <a:gd name="connsiteX174" fmla="*/ 3854377 w 5017802"/>
                <a:gd name="connsiteY174" fmla="*/ 4220074 h 4574749"/>
                <a:gd name="connsiteX175" fmla="*/ 3889754 w 5017802"/>
                <a:gd name="connsiteY175" fmla="*/ 4206917 h 4574749"/>
                <a:gd name="connsiteX176" fmla="*/ 3942141 w 5017802"/>
                <a:gd name="connsiteY176" fmla="*/ 4272006 h 4574749"/>
                <a:gd name="connsiteX177" fmla="*/ 3962779 w 5017802"/>
                <a:gd name="connsiteY177" fmla="*/ 4330743 h 4574749"/>
                <a:gd name="connsiteX178" fmla="*/ 4070729 w 5017802"/>
                <a:gd name="connsiteY178" fmla="*/ 4349792 h 4574749"/>
                <a:gd name="connsiteX179" fmla="*/ 4010405 w 5017802"/>
                <a:gd name="connsiteY179" fmla="*/ 4283117 h 4574749"/>
                <a:gd name="connsiteX180" fmla="*/ 4007229 w 5017802"/>
                <a:gd name="connsiteY180" fmla="*/ 4214855 h 4574749"/>
                <a:gd name="connsiteX181" fmla="*/ 4061204 w 5017802"/>
                <a:gd name="connsiteY181" fmla="*/ 4270418 h 4574749"/>
                <a:gd name="connsiteX182" fmla="*/ 4110417 w 5017802"/>
                <a:gd name="connsiteY182" fmla="*/ 4275180 h 4574749"/>
                <a:gd name="connsiteX183" fmla="*/ 4104067 w 5017802"/>
                <a:gd name="connsiteY183" fmla="*/ 4225968 h 4574749"/>
                <a:gd name="connsiteX184" fmla="*/ 4164392 w 5017802"/>
                <a:gd name="connsiteY184" fmla="*/ 4230730 h 4574749"/>
                <a:gd name="connsiteX185" fmla="*/ 4226304 w 5017802"/>
                <a:gd name="connsiteY185" fmla="*/ 4273592 h 4574749"/>
                <a:gd name="connsiteX186" fmla="*/ 4258054 w 5017802"/>
                <a:gd name="connsiteY186" fmla="*/ 4260893 h 4574749"/>
                <a:gd name="connsiteX187" fmla="*/ 4251705 w 5017802"/>
                <a:gd name="connsiteY187" fmla="*/ 4225968 h 4574749"/>
                <a:gd name="connsiteX188" fmla="*/ 4292980 w 5017802"/>
                <a:gd name="connsiteY188" fmla="*/ 4202156 h 4574749"/>
                <a:gd name="connsiteX189" fmla="*/ 4377117 w 5017802"/>
                <a:gd name="connsiteY189" fmla="*/ 4259306 h 4574749"/>
                <a:gd name="connsiteX190" fmla="*/ 4394580 w 5017802"/>
                <a:gd name="connsiteY190" fmla="*/ 4157708 h 4574749"/>
                <a:gd name="connsiteX191" fmla="*/ 4369180 w 5017802"/>
                <a:gd name="connsiteY191" fmla="*/ 4135482 h 4574749"/>
                <a:gd name="connsiteX192" fmla="*/ 4296154 w 5017802"/>
                <a:gd name="connsiteY192" fmla="*/ 4092619 h 4574749"/>
                <a:gd name="connsiteX193" fmla="*/ 4318379 w 5017802"/>
                <a:gd name="connsiteY193" fmla="*/ 4067220 h 4574749"/>
                <a:gd name="connsiteX194" fmla="*/ 4339017 w 5017802"/>
                <a:gd name="connsiteY194" fmla="*/ 4044994 h 4574749"/>
                <a:gd name="connsiteX195" fmla="*/ 4392992 w 5017802"/>
                <a:gd name="connsiteY195" fmla="*/ 4076745 h 4574749"/>
                <a:gd name="connsiteX196" fmla="*/ 4399342 w 5017802"/>
                <a:gd name="connsiteY196" fmla="*/ 4032295 h 4574749"/>
                <a:gd name="connsiteX197" fmla="*/ 4343779 w 5017802"/>
                <a:gd name="connsiteY197" fmla="*/ 4008482 h 4574749"/>
                <a:gd name="connsiteX198" fmla="*/ 4342192 w 5017802"/>
                <a:gd name="connsiteY198" fmla="*/ 3998958 h 4574749"/>
                <a:gd name="connsiteX199" fmla="*/ 4329491 w 5017802"/>
                <a:gd name="connsiteY199" fmla="*/ 3960859 h 4574749"/>
                <a:gd name="connsiteX200" fmla="*/ 4335841 w 5017802"/>
                <a:gd name="connsiteY200" fmla="*/ 3913233 h 4574749"/>
                <a:gd name="connsiteX201" fmla="*/ 4346954 w 5017802"/>
                <a:gd name="connsiteY201" fmla="*/ 3857670 h 4574749"/>
                <a:gd name="connsiteX202" fmla="*/ 4308854 w 5017802"/>
                <a:gd name="connsiteY202" fmla="*/ 3827508 h 4574749"/>
                <a:gd name="connsiteX203" fmla="*/ 4342191 w 5017802"/>
                <a:gd name="connsiteY203" fmla="*/ 3817983 h 4574749"/>
                <a:gd name="connsiteX204" fmla="*/ 4319966 w 5017802"/>
                <a:gd name="connsiteY204" fmla="*/ 3781470 h 4574749"/>
                <a:gd name="connsiteX205" fmla="*/ 4358067 w 5017802"/>
                <a:gd name="connsiteY205" fmla="*/ 3776709 h 4574749"/>
                <a:gd name="connsiteX206" fmla="*/ 4364416 w 5017802"/>
                <a:gd name="connsiteY206" fmla="*/ 3743370 h 4574749"/>
                <a:gd name="connsiteX207" fmla="*/ 4426330 w 5017802"/>
                <a:gd name="connsiteY207" fmla="*/ 3752897 h 4574749"/>
                <a:gd name="connsiteX208" fmla="*/ 4459443 w 5017802"/>
                <a:gd name="connsiteY208" fmla="*/ 3768089 h 4574749"/>
                <a:gd name="connsiteX209" fmla="*/ 4425650 w 5017802"/>
                <a:gd name="connsiteY209" fmla="*/ 3809137 h 4574749"/>
                <a:gd name="connsiteX210" fmla="*/ 4464658 w 5017802"/>
                <a:gd name="connsiteY210" fmla="*/ 3916633 h 4574749"/>
                <a:gd name="connsiteX211" fmla="*/ 4517045 w 5017802"/>
                <a:gd name="connsiteY211" fmla="*/ 3947931 h 4574749"/>
                <a:gd name="connsiteX212" fmla="*/ 4568979 w 5017802"/>
                <a:gd name="connsiteY212" fmla="*/ 3905749 h 4574749"/>
                <a:gd name="connsiteX213" fmla="*/ 4654704 w 5017802"/>
                <a:gd name="connsiteY213" fmla="*/ 3857216 h 4574749"/>
                <a:gd name="connsiteX214" fmla="*/ 4637468 w 5017802"/>
                <a:gd name="connsiteY214" fmla="*/ 3768315 h 4574749"/>
                <a:gd name="connsiteX215" fmla="*/ 4714802 w 5017802"/>
                <a:gd name="connsiteY215" fmla="*/ 3635646 h 4574749"/>
                <a:gd name="connsiteX216" fmla="*/ 5007356 w 5017802"/>
                <a:gd name="connsiteY216" fmla="*/ 3302498 h 4574749"/>
                <a:gd name="connsiteX217" fmla="*/ 4925939 w 5017802"/>
                <a:gd name="connsiteY217" fmla="*/ 3293426 h 4574749"/>
                <a:gd name="connsiteX218" fmla="*/ 4930476 w 5017802"/>
                <a:gd name="connsiteY218" fmla="*/ 3201578 h 4574749"/>
                <a:gd name="connsiteX219" fmla="*/ 4881489 w 5017802"/>
                <a:gd name="connsiteY219" fmla="*/ 3176406 h 4574749"/>
                <a:gd name="connsiteX220" fmla="*/ 4797352 w 5017802"/>
                <a:gd name="connsiteY220" fmla="*/ 3207928 h 4574749"/>
                <a:gd name="connsiteX221" fmla="*/ 4760613 w 5017802"/>
                <a:gd name="connsiteY221" fmla="*/ 3171643 h 4574749"/>
                <a:gd name="connsiteX222" fmla="*/ 4805290 w 5017802"/>
                <a:gd name="connsiteY222" fmla="*/ 3148738 h 4574749"/>
                <a:gd name="connsiteX223" fmla="*/ 4676023 w 5017802"/>
                <a:gd name="connsiteY223" fmla="*/ 2935559 h 4574749"/>
                <a:gd name="connsiteX224" fmla="*/ 4690989 w 5017802"/>
                <a:gd name="connsiteY224" fmla="*/ 2905396 h 4574749"/>
                <a:gd name="connsiteX225" fmla="*/ 4667404 w 5017802"/>
                <a:gd name="connsiteY225" fmla="*/ 2789736 h 4574749"/>
                <a:gd name="connsiteX226" fmla="*/ 4508655 w 5017802"/>
                <a:gd name="connsiteY226" fmla="*/ 2778850 h 4574749"/>
                <a:gd name="connsiteX227" fmla="*/ 4475317 w 5017802"/>
                <a:gd name="connsiteY227" fmla="*/ 2827608 h 4574749"/>
                <a:gd name="connsiteX228" fmla="*/ 4386417 w 5017802"/>
                <a:gd name="connsiteY228" fmla="*/ 2842124 h 4574749"/>
                <a:gd name="connsiteX229" fmla="*/ 4392767 w 5017802"/>
                <a:gd name="connsiteY229" fmla="*/ 2820125 h 4574749"/>
                <a:gd name="connsiteX230" fmla="*/ 4339245 w 5017802"/>
                <a:gd name="connsiteY230" fmla="*/ 2804024 h 4574749"/>
                <a:gd name="connsiteX231" fmla="*/ 4314526 w 5017802"/>
                <a:gd name="connsiteY231" fmla="*/ 2638923 h 4574749"/>
                <a:gd name="connsiteX232" fmla="*/ 4034219 w 5017802"/>
                <a:gd name="connsiteY232" fmla="*/ 2572248 h 4574749"/>
                <a:gd name="connsiteX233" fmla="*/ 3897920 w 5017802"/>
                <a:gd name="connsiteY233" fmla="*/ 2615564 h 4574749"/>
                <a:gd name="connsiteX234" fmla="*/ 3765931 w 5017802"/>
                <a:gd name="connsiteY234" fmla="*/ 2608080 h 4574749"/>
                <a:gd name="connsiteX235" fmla="*/ 3633488 w 5017802"/>
                <a:gd name="connsiteY235" fmla="*/ 2497182 h 4574749"/>
                <a:gd name="connsiteX236" fmla="*/ 3420310 w 5017802"/>
                <a:gd name="connsiteY236" fmla="*/ 2193969 h 4574749"/>
                <a:gd name="connsiteX237" fmla="*/ 3021848 w 5017802"/>
                <a:gd name="connsiteY237" fmla="*/ 2054496 h 4574749"/>
                <a:gd name="connsiteX238" fmla="*/ 2785310 w 5017802"/>
                <a:gd name="connsiteY238" fmla="*/ 1741532 h 4574749"/>
                <a:gd name="connsiteX239" fmla="*/ 2819101 w 5017802"/>
                <a:gd name="connsiteY239" fmla="*/ 1716586 h 4574749"/>
                <a:gd name="connsiteX240" fmla="*/ 2878745 w 5017802"/>
                <a:gd name="connsiteY240" fmla="*/ 1799589 h 4574749"/>
                <a:gd name="connsiteX241" fmla="*/ 2898929 w 5017802"/>
                <a:gd name="connsiteY241" fmla="*/ 1782126 h 4574749"/>
                <a:gd name="connsiteX242" fmla="*/ 2942019 w 5017802"/>
                <a:gd name="connsiteY242" fmla="*/ 1812970 h 4574749"/>
                <a:gd name="connsiteX243" fmla="*/ 3030692 w 5017802"/>
                <a:gd name="connsiteY243" fmla="*/ 1759221 h 4574749"/>
                <a:gd name="connsiteX244" fmla="*/ 3046794 w 5017802"/>
                <a:gd name="connsiteY244" fmla="*/ 1738811 h 4574749"/>
                <a:gd name="connsiteX245" fmla="*/ 3105077 w 5017802"/>
                <a:gd name="connsiteY245" fmla="*/ 1739037 h 4574749"/>
                <a:gd name="connsiteX246" fmla="*/ 3121180 w 5017802"/>
                <a:gd name="connsiteY246" fmla="*/ 1705927 h 4574749"/>
                <a:gd name="connsiteX247" fmla="*/ 3102356 w 5017802"/>
                <a:gd name="connsiteY247" fmla="*/ 1680300 h 4574749"/>
                <a:gd name="connsiteX248" fmla="*/ 3035228 w 5017802"/>
                <a:gd name="connsiteY248" fmla="*/ 1700257 h 4574749"/>
                <a:gd name="connsiteX249" fmla="*/ 3013456 w 5017802"/>
                <a:gd name="connsiteY249" fmla="*/ 1646736 h 4574749"/>
                <a:gd name="connsiteX250" fmla="*/ 3034774 w 5017802"/>
                <a:gd name="connsiteY250" fmla="*/ 1617026 h 4574749"/>
                <a:gd name="connsiteX251" fmla="*/ 2978304 w 5017802"/>
                <a:gd name="connsiteY251" fmla="*/ 1513612 h 4574749"/>
                <a:gd name="connsiteX252" fmla="*/ 2929773 w 5017802"/>
                <a:gd name="connsiteY252" fmla="*/ 1552393 h 4574749"/>
                <a:gd name="connsiteX253" fmla="*/ 2840418 w 5017802"/>
                <a:gd name="connsiteY253" fmla="*/ 1497737 h 4574749"/>
                <a:gd name="connsiteX254" fmla="*/ 2892352 w 5017802"/>
                <a:gd name="connsiteY254" fmla="*/ 1405208 h 4574749"/>
                <a:gd name="connsiteX255" fmla="*/ 2849490 w 5017802"/>
                <a:gd name="connsiteY255" fmla="*/ 1284105 h 4574749"/>
                <a:gd name="connsiteX256" fmla="*/ 2864231 w 5017802"/>
                <a:gd name="connsiteY256" fmla="*/ 1160053 h 4574749"/>
                <a:gd name="connsiteX257" fmla="*/ 2959481 w 5017802"/>
                <a:gd name="connsiteY257" fmla="*/ 1086348 h 4574749"/>
                <a:gd name="connsiteX258" fmla="*/ 3064710 w 5017802"/>
                <a:gd name="connsiteY258" fmla="*/ 1063896 h 4574749"/>
                <a:gd name="connsiteX259" fmla="*/ 3001663 w 5017802"/>
                <a:gd name="connsiteY259" fmla="*/ 974089 h 4574749"/>
                <a:gd name="connsiteX260" fmla="*/ 2984427 w 5017802"/>
                <a:gd name="connsiteY260" fmla="*/ 1018766 h 4574749"/>
                <a:gd name="connsiteX261" fmla="*/ 2941112 w 5017802"/>
                <a:gd name="connsiteY261" fmla="*/ 971595 h 4574749"/>
                <a:gd name="connsiteX262" fmla="*/ 2962430 w 5017802"/>
                <a:gd name="connsiteY262" fmla="*/ 886323 h 4574749"/>
                <a:gd name="connsiteX263" fmla="*/ 3035454 w 5017802"/>
                <a:gd name="connsiteY263" fmla="*/ 789032 h 4574749"/>
                <a:gd name="connsiteX264" fmla="*/ 3018445 w 5017802"/>
                <a:gd name="connsiteY264" fmla="*/ 682443 h 4574749"/>
                <a:gd name="connsiteX265" fmla="*/ 2847223 w 5017802"/>
                <a:gd name="connsiteY265" fmla="*/ 692194 h 4574749"/>
                <a:gd name="connsiteX266" fmla="*/ 2827945 w 5017802"/>
                <a:gd name="connsiteY266" fmla="*/ 734831 h 4574749"/>
                <a:gd name="connsiteX267" fmla="*/ 2795742 w 5017802"/>
                <a:gd name="connsiteY267" fmla="*/ 667248 h 4574749"/>
                <a:gd name="connsiteX268" fmla="*/ 2766032 w 5017802"/>
                <a:gd name="connsiteY268" fmla="*/ 707616 h 4574749"/>
                <a:gd name="connsiteX269" fmla="*/ 2580523 w 5017802"/>
                <a:gd name="connsiteY269" fmla="*/ 741180 h 4574749"/>
                <a:gd name="connsiteX0" fmla="*/ 2580523 w 5017802"/>
                <a:gd name="connsiteY0" fmla="*/ 741180 h 4630115"/>
                <a:gd name="connsiteX1" fmla="*/ 2254404 w 5017802"/>
                <a:gd name="connsiteY1" fmla="*/ 583337 h 4630115"/>
                <a:gd name="connsiteX2" fmla="*/ 2294316 w 5017802"/>
                <a:gd name="connsiteY2" fmla="*/ 433432 h 4630115"/>
                <a:gd name="connsiteX3" fmla="*/ 2240342 w 5017802"/>
                <a:gd name="connsiteY3" fmla="*/ 423907 h 4630115"/>
                <a:gd name="connsiteX4" fmla="*/ 2237167 w 5017802"/>
                <a:gd name="connsiteY4" fmla="*/ 395333 h 4630115"/>
                <a:gd name="connsiteX5" fmla="*/ 2281617 w 5017802"/>
                <a:gd name="connsiteY5" fmla="*/ 403270 h 4630115"/>
                <a:gd name="connsiteX6" fmla="*/ 2224467 w 5017802"/>
                <a:gd name="connsiteY6" fmla="*/ 315957 h 4630115"/>
                <a:gd name="connsiteX7" fmla="*/ 2235579 w 5017802"/>
                <a:gd name="connsiteY7" fmla="*/ 355645 h 4630115"/>
                <a:gd name="connsiteX8" fmla="*/ 2183191 w 5017802"/>
                <a:gd name="connsiteY8" fmla="*/ 320720 h 4630115"/>
                <a:gd name="connsiteX9" fmla="*/ 2203829 w 5017802"/>
                <a:gd name="connsiteY9" fmla="*/ 287383 h 4630115"/>
                <a:gd name="connsiteX10" fmla="*/ 2168904 w 5017802"/>
                <a:gd name="connsiteY10" fmla="*/ 225472 h 4630115"/>
                <a:gd name="connsiteX11" fmla="*/ 2202241 w 5017802"/>
                <a:gd name="connsiteY11" fmla="*/ 227061 h 4630115"/>
                <a:gd name="connsiteX12" fmla="*/ 2159379 w 5017802"/>
                <a:gd name="connsiteY12" fmla="*/ 133398 h 4630115"/>
                <a:gd name="connsiteX13" fmla="*/ 2133980 w 5017802"/>
                <a:gd name="connsiteY13" fmla="*/ 131810 h 4630115"/>
                <a:gd name="connsiteX14" fmla="*/ 2122867 w 5017802"/>
                <a:gd name="connsiteY14" fmla="*/ 84185 h 4630115"/>
                <a:gd name="connsiteX15" fmla="*/ 2154616 w 5017802"/>
                <a:gd name="connsiteY15" fmla="*/ 66723 h 4630115"/>
                <a:gd name="connsiteX16" fmla="*/ 2149854 w 5017802"/>
                <a:gd name="connsiteY16" fmla="*/ 23861 h 4630115"/>
                <a:gd name="connsiteX17" fmla="*/ 2091117 w 5017802"/>
                <a:gd name="connsiteY17" fmla="*/ 28624 h 4630115"/>
                <a:gd name="connsiteX18" fmla="*/ 1897442 w 5017802"/>
                <a:gd name="connsiteY18" fmla="*/ 127049 h 4630115"/>
                <a:gd name="connsiteX19" fmla="*/ 1862517 w 5017802"/>
                <a:gd name="connsiteY19" fmla="*/ 252462 h 4630115"/>
                <a:gd name="connsiteX20" fmla="*/ 1867279 w 5017802"/>
                <a:gd name="connsiteY20" fmla="*/ 288974 h 4630115"/>
                <a:gd name="connsiteX21" fmla="*/ 1838704 w 5017802"/>
                <a:gd name="connsiteY21" fmla="*/ 303261 h 4630115"/>
                <a:gd name="connsiteX22" fmla="*/ 1906966 w 5017802"/>
                <a:gd name="connsiteY22" fmla="*/ 482645 h 4630115"/>
                <a:gd name="connsiteX23" fmla="*/ 1819655 w 5017802"/>
                <a:gd name="connsiteY23" fmla="*/ 400099 h 4630115"/>
                <a:gd name="connsiteX24" fmla="*/ 1768854 w 5017802"/>
                <a:gd name="connsiteY24" fmla="*/ 366762 h 4630115"/>
                <a:gd name="connsiteX25" fmla="*/ 1740279 w 5017802"/>
                <a:gd name="connsiteY25" fmla="*/ 401687 h 4630115"/>
                <a:gd name="connsiteX26" fmla="*/ 1738692 w 5017802"/>
                <a:gd name="connsiteY26" fmla="*/ 515987 h 4630115"/>
                <a:gd name="connsiteX27" fmla="*/ 1752979 w 5017802"/>
                <a:gd name="connsiteY27" fmla="*/ 612820 h 4630115"/>
                <a:gd name="connsiteX28" fmla="*/ 1670429 w 5017802"/>
                <a:gd name="connsiteY28" fmla="*/ 620761 h 4630115"/>
                <a:gd name="connsiteX29" fmla="*/ 1694242 w 5017802"/>
                <a:gd name="connsiteY29" fmla="*/ 590598 h 4630115"/>
                <a:gd name="connsiteX30" fmla="*/ 1630742 w 5017802"/>
                <a:gd name="connsiteY30" fmla="*/ 547736 h 4630115"/>
                <a:gd name="connsiteX31" fmla="*/ 1589467 w 5017802"/>
                <a:gd name="connsiteY31" fmla="*/ 501699 h 4630115"/>
                <a:gd name="connsiteX32" fmla="*/ 1540254 w 5017802"/>
                <a:gd name="connsiteY32" fmla="*/ 512811 h 4630115"/>
                <a:gd name="connsiteX33" fmla="*/ 1568829 w 5017802"/>
                <a:gd name="connsiteY33" fmla="*/ 446136 h 4630115"/>
                <a:gd name="connsiteX34" fmla="*/ 1538666 w 5017802"/>
                <a:gd name="connsiteY34" fmla="*/ 481062 h 4630115"/>
                <a:gd name="connsiteX35" fmla="*/ 1505329 w 5017802"/>
                <a:gd name="connsiteY35" fmla="*/ 423911 h 4630115"/>
                <a:gd name="connsiteX36" fmla="*/ 1486279 w 5017802"/>
                <a:gd name="connsiteY36" fmla="*/ 417561 h 4630115"/>
                <a:gd name="connsiteX37" fmla="*/ 1484692 w 5017802"/>
                <a:gd name="connsiteY37" fmla="*/ 376287 h 4630115"/>
                <a:gd name="connsiteX38" fmla="*/ 1449767 w 5017802"/>
                <a:gd name="connsiteY38" fmla="*/ 273100 h 4630115"/>
                <a:gd name="connsiteX39" fmla="*/ 1410079 w 5017802"/>
                <a:gd name="connsiteY39" fmla="*/ 219123 h 4630115"/>
                <a:gd name="connsiteX40" fmla="*/ 1486280 w 5017802"/>
                <a:gd name="connsiteY40" fmla="*/ 282624 h 4630115"/>
                <a:gd name="connsiteX41" fmla="*/ 1545018 w 5017802"/>
                <a:gd name="connsiteY41" fmla="*/ 320723 h 4630115"/>
                <a:gd name="connsiteX42" fmla="*/ 1568829 w 5017802"/>
                <a:gd name="connsiteY42" fmla="*/ 281036 h 4630115"/>
                <a:gd name="connsiteX43" fmla="*/ 1587879 w 5017802"/>
                <a:gd name="connsiteY43" fmla="*/ 215949 h 4630115"/>
                <a:gd name="connsiteX44" fmla="*/ 1549779 w 5017802"/>
                <a:gd name="connsiteY44" fmla="*/ 185786 h 4630115"/>
                <a:gd name="connsiteX45" fmla="*/ 1576767 w 5017802"/>
                <a:gd name="connsiteY45" fmla="*/ 144511 h 4630115"/>
                <a:gd name="connsiteX46" fmla="*/ 1529142 w 5017802"/>
                <a:gd name="connsiteY46" fmla="*/ 50848 h 4630115"/>
                <a:gd name="connsiteX47" fmla="*/ 1511679 w 5017802"/>
                <a:gd name="connsiteY47" fmla="*/ 6399 h 4630115"/>
                <a:gd name="connsiteX48" fmla="*/ 1375154 w 5017802"/>
                <a:gd name="connsiteY48" fmla="*/ 120699 h 4630115"/>
                <a:gd name="connsiteX49" fmla="*/ 1313241 w 5017802"/>
                <a:gd name="connsiteY49" fmla="*/ 115936 h 4630115"/>
                <a:gd name="connsiteX50" fmla="*/ 1300542 w 5017802"/>
                <a:gd name="connsiteY50" fmla="*/ 57199 h 4630115"/>
                <a:gd name="connsiteX51" fmla="*/ 1214817 w 5017802"/>
                <a:gd name="connsiteY51" fmla="*/ 104824 h 4630115"/>
                <a:gd name="connsiteX52" fmla="*/ 1151317 w 5017802"/>
                <a:gd name="connsiteY52" fmla="*/ 139748 h 4630115"/>
                <a:gd name="connsiteX53" fmla="*/ 1056066 w 5017802"/>
                <a:gd name="connsiteY53" fmla="*/ 147686 h 4630115"/>
                <a:gd name="connsiteX54" fmla="*/ 1033842 w 5017802"/>
                <a:gd name="connsiteY54" fmla="*/ 177849 h 4630115"/>
                <a:gd name="connsiteX55" fmla="*/ 997329 w 5017802"/>
                <a:gd name="connsiteY55" fmla="*/ 201661 h 4630115"/>
                <a:gd name="connsiteX56" fmla="*/ 1032255 w 5017802"/>
                <a:gd name="connsiteY56" fmla="*/ 288974 h 4630115"/>
                <a:gd name="connsiteX57" fmla="*/ 899586 w 5017802"/>
                <a:gd name="connsiteY57" fmla="*/ 542516 h 4630115"/>
                <a:gd name="connsiteX58" fmla="*/ 845611 w 5017802"/>
                <a:gd name="connsiteY58" fmla="*/ 580843 h 4630115"/>
                <a:gd name="connsiteX59" fmla="*/ 917502 w 5017802"/>
                <a:gd name="connsiteY59" fmla="*/ 633231 h 4630115"/>
                <a:gd name="connsiteX60" fmla="*/ 880536 w 5017802"/>
                <a:gd name="connsiteY60" fmla="*/ 673825 h 4630115"/>
                <a:gd name="connsiteX61" fmla="*/ 897999 w 5017802"/>
                <a:gd name="connsiteY61" fmla="*/ 720316 h 4630115"/>
                <a:gd name="connsiteX62" fmla="*/ 829282 w 5017802"/>
                <a:gd name="connsiteY62" fmla="*/ 701719 h 4630115"/>
                <a:gd name="connsiteX63" fmla="*/ 774174 w 5017802"/>
                <a:gd name="connsiteY63" fmla="*/ 726665 h 4630115"/>
                <a:gd name="connsiteX64" fmla="*/ 707272 w 5017802"/>
                <a:gd name="connsiteY64" fmla="*/ 695143 h 4630115"/>
                <a:gd name="connsiteX65" fmla="*/ 708860 w 5017802"/>
                <a:gd name="connsiteY65" fmla="*/ 652734 h 4630115"/>
                <a:gd name="connsiteX66" fmla="*/ 597281 w 5017802"/>
                <a:gd name="connsiteY66" fmla="*/ 675412 h 4630115"/>
                <a:gd name="connsiteX67" fmla="*/ 587530 w 5017802"/>
                <a:gd name="connsiteY67" fmla="*/ 760457 h 4630115"/>
                <a:gd name="connsiteX68" fmla="*/ 508382 w 5017802"/>
                <a:gd name="connsiteY68" fmla="*/ 865236 h 4630115"/>
                <a:gd name="connsiteX69" fmla="*/ 422657 w 5017802"/>
                <a:gd name="connsiteY69" fmla="*/ 828724 h 4630115"/>
                <a:gd name="connsiteX70" fmla="*/ 397257 w 5017802"/>
                <a:gd name="connsiteY70" fmla="*/ 869999 h 4630115"/>
                <a:gd name="connsiteX71" fmla="*/ 332170 w 5017802"/>
                <a:gd name="connsiteY71" fmla="*/ 812848 h 4630115"/>
                <a:gd name="connsiteX72" fmla="*/ 306771 w 5017802"/>
                <a:gd name="connsiteY72" fmla="*/ 881111 h 4630115"/>
                <a:gd name="connsiteX73" fmla="*/ 248033 w 5017802"/>
                <a:gd name="connsiteY73" fmla="*/ 873173 h 4630115"/>
                <a:gd name="connsiteX74" fmla="*/ 208345 w 5017802"/>
                <a:gd name="connsiteY74" fmla="*/ 787449 h 4630115"/>
                <a:gd name="connsiteX75" fmla="*/ 27371 w 5017802"/>
                <a:gd name="connsiteY75" fmla="*/ 917623 h 4630115"/>
                <a:gd name="connsiteX76" fmla="*/ 28959 w 5017802"/>
                <a:gd name="connsiteY76" fmla="*/ 970011 h 4630115"/>
                <a:gd name="connsiteX77" fmla="*/ 13084 w 5017802"/>
                <a:gd name="connsiteY77" fmla="*/ 996999 h 4630115"/>
                <a:gd name="connsiteX78" fmla="*/ 40071 w 5017802"/>
                <a:gd name="connsiteY78" fmla="*/ 1022399 h 4630115"/>
                <a:gd name="connsiteX79" fmla="*/ 9909 w 5017802"/>
                <a:gd name="connsiteY79" fmla="*/ 1043037 h 4630115"/>
                <a:gd name="connsiteX80" fmla="*/ 170247 w 5017802"/>
                <a:gd name="connsiteY80" fmla="*/ 1135111 h 4630115"/>
                <a:gd name="connsiteX81" fmla="*/ 160723 w 5017802"/>
                <a:gd name="connsiteY81" fmla="*/ 1263698 h 4630115"/>
                <a:gd name="connsiteX82" fmla="*/ 217873 w 5017802"/>
                <a:gd name="connsiteY82" fmla="*/ 1289099 h 4630115"/>
                <a:gd name="connsiteX83" fmla="*/ 205174 w 5017802"/>
                <a:gd name="connsiteY83" fmla="*/ 1354186 h 4630115"/>
                <a:gd name="connsiteX84" fmla="*/ 270261 w 5017802"/>
                <a:gd name="connsiteY84" fmla="*/ 1362124 h 4630115"/>
                <a:gd name="connsiteX85" fmla="*/ 321736 w 5017802"/>
                <a:gd name="connsiteY85" fmla="*/ 1394776 h 4630115"/>
                <a:gd name="connsiteX86" fmla="*/ 230573 w 5017802"/>
                <a:gd name="connsiteY86" fmla="*/ 1622474 h 4630115"/>
                <a:gd name="connsiteX87" fmla="*/ 179773 w 5017802"/>
                <a:gd name="connsiteY87" fmla="*/ 1687561 h 4630115"/>
                <a:gd name="connsiteX88" fmla="*/ 175010 w 5017802"/>
                <a:gd name="connsiteY88" fmla="*/ 1743123 h 4630115"/>
                <a:gd name="connsiteX89" fmla="*/ 141673 w 5017802"/>
                <a:gd name="connsiteY89" fmla="*/ 1738361 h 4630115"/>
                <a:gd name="connsiteX90" fmla="*/ 143261 w 5017802"/>
                <a:gd name="connsiteY90" fmla="*/ 1798686 h 4630115"/>
                <a:gd name="connsiteX91" fmla="*/ 65473 w 5017802"/>
                <a:gd name="connsiteY91" fmla="*/ 1636761 h 4630115"/>
                <a:gd name="connsiteX92" fmla="*/ 16260 w 5017802"/>
                <a:gd name="connsiteY92" fmla="*/ 1633586 h 4630115"/>
                <a:gd name="connsiteX93" fmla="*/ 41661 w 5017802"/>
                <a:gd name="connsiteY93" fmla="*/ 1670099 h 4630115"/>
                <a:gd name="connsiteX94" fmla="*/ 385 w 5017802"/>
                <a:gd name="connsiteY94" fmla="*/ 1690737 h 4630115"/>
                <a:gd name="connsiteX95" fmla="*/ 59122 w 5017802"/>
                <a:gd name="connsiteY95" fmla="*/ 1873298 h 4630115"/>
                <a:gd name="connsiteX96" fmla="*/ 343507 w 5017802"/>
                <a:gd name="connsiteY96" fmla="*/ 1923414 h 4630115"/>
                <a:gd name="connsiteX97" fmla="*/ 200410 w 5017802"/>
                <a:gd name="connsiteY97" fmla="*/ 2119361 h 4630115"/>
                <a:gd name="connsiteX98" fmla="*/ 213560 w 5017802"/>
                <a:gd name="connsiteY98" fmla="*/ 2239100 h 4630115"/>
                <a:gd name="connsiteX99" fmla="*/ 148023 w 5017802"/>
                <a:gd name="connsiteY99" fmla="*/ 2270174 h 4630115"/>
                <a:gd name="connsiteX100" fmla="*/ 105160 w 5017802"/>
                <a:gd name="connsiteY100" fmla="*/ 2414637 h 4630115"/>
                <a:gd name="connsiteX101" fmla="*/ 201087 w 5017802"/>
                <a:gd name="connsiteY101" fmla="*/ 2428239 h 4630115"/>
                <a:gd name="connsiteX102" fmla="*/ 419708 w 5017802"/>
                <a:gd name="connsiteY102" fmla="*/ 2593339 h 4630115"/>
                <a:gd name="connsiteX103" fmla="*/ 436944 w 5017802"/>
                <a:gd name="connsiteY103" fmla="*/ 2823753 h 4630115"/>
                <a:gd name="connsiteX104" fmla="*/ 490464 w 5017802"/>
                <a:gd name="connsiteY104" fmla="*/ 2877956 h 4630115"/>
                <a:gd name="connsiteX105" fmla="*/ 542173 w 5017802"/>
                <a:gd name="connsiteY105" fmla="*/ 2882264 h 4630115"/>
                <a:gd name="connsiteX106" fmla="*/ 544894 w 5017802"/>
                <a:gd name="connsiteY106" fmla="*/ 2813095 h 4630115"/>
                <a:gd name="connsiteX107" fmla="*/ 678248 w 5017802"/>
                <a:gd name="connsiteY107" fmla="*/ 2882949 h 4630115"/>
                <a:gd name="connsiteX108" fmla="*/ 669852 w 5017802"/>
                <a:gd name="connsiteY108" fmla="*/ 2955970 h 4630115"/>
                <a:gd name="connsiteX109" fmla="*/ 758073 w 5017802"/>
                <a:gd name="connsiteY109" fmla="*/ 3058024 h 4630115"/>
                <a:gd name="connsiteX110" fmla="*/ 741970 w 5017802"/>
                <a:gd name="connsiteY110" fmla="*/ 3145336 h 4630115"/>
                <a:gd name="connsiteX111" fmla="*/ 774855 w 5017802"/>
                <a:gd name="connsiteY111" fmla="*/ 3257368 h 4630115"/>
                <a:gd name="connsiteX112" fmla="*/ 831551 w 5017802"/>
                <a:gd name="connsiteY112" fmla="*/ 3291839 h 4630115"/>
                <a:gd name="connsiteX113" fmla="*/ 794812 w 5017802"/>
                <a:gd name="connsiteY113" fmla="*/ 3345361 h 4630115"/>
                <a:gd name="connsiteX114" fmla="*/ 1094623 w 5017802"/>
                <a:gd name="connsiteY114" fmla="*/ 3453311 h 4630115"/>
                <a:gd name="connsiteX115" fmla="*/ 1144742 w 5017802"/>
                <a:gd name="connsiteY115" fmla="*/ 3605257 h 4630115"/>
                <a:gd name="connsiteX116" fmla="*/ 1187604 w 5017802"/>
                <a:gd name="connsiteY116" fmla="*/ 3626121 h 4630115"/>
                <a:gd name="connsiteX117" fmla="*/ 1210283 w 5017802"/>
                <a:gd name="connsiteY117" fmla="*/ 3658099 h 4630115"/>
                <a:gd name="connsiteX118" fmla="*/ 1297142 w 5017802"/>
                <a:gd name="connsiteY118" fmla="*/ 3683952 h 4630115"/>
                <a:gd name="connsiteX119" fmla="*/ 1357693 w 5017802"/>
                <a:gd name="connsiteY119" fmla="*/ 3632471 h 4630115"/>
                <a:gd name="connsiteX120" fmla="*/ 1341138 w 5017802"/>
                <a:gd name="connsiteY120" fmla="*/ 3663768 h 4630115"/>
                <a:gd name="connsiteX121" fmla="*/ 1361095 w 5017802"/>
                <a:gd name="connsiteY121" fmla="*/ 3689621 h 4630115"/>
                <a:gd name="connsiteX122" fmla="*/ 1387402 w 5017802"/>
                <a:gd name="connsiteY122" fmla="*/ 3742236 h 4630115"/>
                <a:gd name="connsiteX123" fmla="*/ 1358374 w 5017802"/>
                <a:gd name="connsiteY123" fmla="*/ 3755843 h 4630115"/>
                <a:gd name="connsiteX124" fmla="*/ 1358827 w 5017802"/>
                <a:gd name="connsiteY124" fmla="*/ 3799386 h 4630115"/>
                <a:gd name="connsiteX125" fmla="*/ 1322769 w 5017802"/>
                <a:gd name="connsiteY125" fmla="*/ 3900986 h 4630115"/>
                <a:gd name="connsiteX126" fmla="*/ 1264485 w 5017802"/>
                <a:gd name="connsiteY126" fmla="*/ 3906882 h 4630115"/>
                <a:gd name="connsiteX127" fmla="*/ 1236590 w 5017802"/>
                <a:gd name="connsiteY127" fmla="*/ 3937725 h 4630115"/>
                <a:gd name="connsiteX128" fmla="*/ 1160843 w 5017802"/>
                <a:gd name="connsiteY128" fmla="*/ 3954733 h 4630115"/>
                <a:gd name="connsiteX129" fmla="*/ 1214592 w 5017802"/>
                <a:gd name="connsiteY129" fmla="*/ 4003039 h 4630115"/>
                <a:gd name="connsiteX130" fmla="*/ 1226157 w 5017802"/>
                <a:gd name="connsiteY130" fmla="*/ 4039099 h 4630115"/>
                <a:gd name="connsiteX131" fmla="*/ 1154267 w 5017802"/>
                <a:gd name="connsiteY131" fmla="*/ 4107588 h 4630115"/>
                <a:gd name="connsiteX132" fmla="*/ 1111177 w 5017802"/>
                <a:gd name="connsiteY132" fmla="*/ 4113031 h 4630115"/>
                <a:gd name="connsiteX133" fmla="*/ 1112311 w 5017802"/>
                <a:gd name="connsiteY133" fmla="*/ 4170407 h 4630115"/>
                <a:gd name="connsiteX134" fmla="*/ 1142247 w 5017802"/>
                <a:gd name="connsiteY134" fmla="*/ 4191725 h 4630115"/>
                <a:gd name="connsiteX135" fmla="*/ 1122748 w 5017802"/>
                <a:gd name="connsiteY135" fmla="*/ 4230736 h 4630115"/>
                <a:gd name="connsiteX136" fmla="*/ 1067186 w 5017802"/>
                <a:gd name="connsiteY136" fmla="*/ 4224386 h 4630115"/>
                <a:gd name="connsiteX137" fmla="*/ 1114810 w 5017802"/>
                <a:gd name="connsiteY137" fmla="*/ 4270425 h 4630115"/>
                <a:gd name="connsiteX138" fmla="*/ 1162435 w 5017802"/>
                <a:gd name="connsiteY138" fmla="*/ 4376786 h 4630115"/>
                <a:gd name="connsiteX139" fmla="*/ 1271972 w 5017802"/>
                <a:gd name="connsiteY139" fmla="*/ 4435524 h 4630115"/>
                <a:gd name="connsiteX140" fmla="*/ 1291022 w 5017802"/>
                <a:gd name="connsiteY140" fmla="*/ 4472036 h 4630115"/>
                <a:gd name="connsiteX141" fmla="*/ 1367222 w 5017802"/>
                <a:gd name="connsiteY141" fmla="*/ 4557761 h 4630115"/>
                <a:gd name="connsiteX142" fmla="*/ 1389447 w 5017802"/>
                <a:gd name="connsiteY142" fmla="*/ 4543473 h 4630115"/>
                <a:gd name="connsiteX143" fmla="*/ 1419610 w 5017802"/>
                <a:gd name="connsiteY143" fmla="*/ 4570460 h 4630115"/>
                <a:gd name="connsiteX144" fmla="*/ 1495810 w 5017802"/>
                <a:gd name="connsiteY144" fmla="*/ 4629198 h 4630115"/>
                <a:gd name="connsiteX145" fmla="*/ 1514860 w 5017802"/>
                <a:gd name="connsiteY145" fmla="*/ 4514898 h 4630115"/>
                <a:gd name="connsiteX146" fmla="*/ 1370397 w 5017802"/>
                <a:gd name="connsiteY146" fmla="*/ 4511723 h 4630115"/>
                <a:gd name="connsiteX147" fmla="*/ 1351348 w 5017802"/>
                <a:gd name="connsiteY147" fmla="*/ 4422824 h 4630115"/>
                <a:gd name="connsiteX148" fmla="*/ 1444325 w 5017802"/>
                <a:gd name="connsiteY148" fmla="*/ 4364309 h 4630115"/>
                <a:gd name="connsiteX149" fmla="*/ 1791081 w 5017802"/>
                <a:gd name="connsiteY149" fmla="*/ 4263389 h 4630115"/>
                <a:gd name="connsiteX150" fmla="*/ 2188636 w 5017802"/>
                <a:gd name="connsiteY150" fmla="*/ 4250462 h 4630115"/>
                <a:gd name="connsiteX151" fmla="*/ 2296586 w 5017802"/>
                <a:gd name="connsiteY151" fmla="*/ 4245474 h 4630115"/>
                <a:gd name="connsiteX152" fmla="*/ 2394785 w 5017802"/>
                <a:gd name="connsiteY152" fmla="*/ 4215990 h 4630115"/>
                <a:gd name="connsiteX153" fmla="*/ 2406350 w 5017802"/>
                <a:gd name="connsiteY153" fmla="*/ 4125277 h 4630115"/>
                <a:gd name="connsiteX154" fmla="*/ 2494570 w 5017802"/>
                <a:gd name="connsiteY154" fmla="*/ 3900532 h 4630115"/>
                <a:gd name="connsiteX155" fmla="*/ 2593449 w 5017802"/>
                <a:gd name="connsiteY155" fmla="*/ 3917768 h 4630115"/>
                <a:gd name="connsiteX156" fmla="*/ 2719088 w 5017802"/>
                <a:gd name="connsiteY156" fmla="*/ 3918221 h 4630115"/>
                <a:gd name="connsiteX157" fmla="*/ 2914124 w 5017802"/>
                <a:gd name="connsiteY157" fmla="*/ 3764007 h 4630115"/>
                <a:gd name="connsiteX158" fmla="*/ 3195112 w 5017802"/>
                <a:gd name="connsiteY158" fmla="*/ 3993968 h 4630115"/>
                <a:gd name="connsiteX159" fmla="*/ 3265414 w 5017802"/>
                <a:gd name="connsiteY159" fmla="*/ 4067674 h 4630115"/>
                <a:gd name="connsiteX160" fmla="*/ 3439813 w 5017802"/>
                <a:gd name="connsiteY160" fmla="*/ 4130265 h 4630115"/>
                <a:gd name="connsiteX161" fmla="*/ 3526217 w 5017802"/>
                <a:gd name="connsiteY161" fmla="*/ 4316455 h 4630115"/>
                <a:gd name="connsiteX162" fmla="*/ 3586542 w 5017802"/>
                <a:gd name="connsiteY162" fmla="*/ 4375193 h 4630115"/>
                <a:gd name="connsiteX163" fmla="*/ 3597654 w 5017802"/>
                <a:gd name="connsiteY163" fmla="*/ 4345030 h 4630115"/>
                <a:gd name="connsiteX164" fmla="*/ 3643692 w 5017802"/>
                <a:gd name="connsiteY164" fmla="*/ 4318042 h 4630115"/>
                <a:gd name="connsiteX165" fmla="*/ 3694492 w 5017802"/>
                <a:gd name="connsiteY165" fmla="*/ 4391068 h 4630115"/>
                <a:gd name="connsiteX166" fmla="*/ 3743705 w 5017802"/>
                <a:gd name="connsiteY166" fmla="*/ 4394243 h 4630115"/>
                <a:gd name="connsiteX167" fmla="*/ 3699254 w 5017802"/>
                <a:gd name="connsiteY167" fmla="*/ 4300581 h 4630115"/>
                <a:gd name="connsiteX168" fmla="*/ 3656392 w 5017802"/>
                <a:gd name="connsiteY168" fmla="*/ 4232318 h 4630115"/>
                <a:gd name="connsiteX169" fmla="*/ 3699255 w 5017802"/>
                <a:gd name="connsiteY169" fmla="*/ 4216442 h 4630115"/>
                <a:gd name="connsiteX170" fmla="*/ 3680204 w 5017802"/>
                <a:gd name="connsiteY170" fmla="*/ 4175168 h 4630115"/>
                <a:gd name="connsiteX171" fmla="*/ 3732592 w 5017802"/>
                <a:gd name="connsiteY171" fmla="*/ 4184693 h 4630115"/>
                <a:gd name="connsiteX172" fmla="*/ 3711955 w 5017802"/>
                <a:gd name="connsiteY172" fmla="*/ 4151355 h 4630115"/>
                <a:gd name="connsiteX173" fmla="*/ 3733274 w 5017802"/>
                <a:gd name="connsiteY173" fmla="*/ 4134801 h 4630115"/>
                <a:gd name="connsiteX174" fmla="*/ 3854377 w 5017802"/>
                <a:gd name="connsiteY174" fmla="*/ 4220074 h 4630115"/>
                <a:gd name="connsiteX175" fmla="*/ 3889754 w 5017802"/>
                <a:gd name="connsiteY175" fmla="*/ 4206917 h 4630115"/>
                <a:gd name="connsiteX176" fmla="*/ 3942141 w 5017802"/>
                <a:gd name="connsiteY176" fmla="*/ 4272006 h 4630115"/>
                <a:gd name="connsiteX177" fmla="*/ 3962779 w 5017802"/>
                <a:gd name="connsiteY177" fmla="*/ 4330743 h 4630115"/>
                <a:gd name="connsiteX178" fmla="*/ 4070729 w 5017802"/>
                <a:gd name="connsiteY178" fmla="*/ 4349792 h 4630115"/>
                <a:gd name="connsiteX179" fmla="*/ 4010405 w 5017802"/>
                <a:gd name="connsiteY179" fmla="*/ 4283117 h 4630115"/>
                <a:gd name="connsiteX180" fmla="*/ 4007229 w 5017802"/>
                <a:gd name="connsiteY180" fmla="*/ 4214855 h 4630115"/>
                <a:gd name="connsiteX181" fmla="*/ 4061204 w 5017802"/>
                <a:gd name="connsiteY181" fmla="*/ 4270418 h 4630115"/>
                <a:gd name="connsiteX182" fmla="*/ 4110417 w 5017802"/>
                <a:gd name="connsiteY182" fmla="*/ 4275180 h 4630115"/>
                <a:gd name="connsiteX183" fmla="*/ 4104067 w 5017802"/>
                <a:gd name="connsiteY183" fmla="*/ 4225968 h 4630115"/>
                <a:gd name="connsiteX184" fmla="*/ 4164392 w 5017802"/>
                <a:gd name="connsiteY184" fmla="*/ 4230730 h 4630115"/>
                <a:gd name="connsiteX185" fmla="*/ 4226304 w 5017802"/>
                <a:gd name="connsiteY185" fmla="*/ 4273592 h 4630115"/>
                <a:gd name="connsiteX186" fmla="*/ 4258054 w 5017802"/>
                <a:gd name="connsiteY186" fmla="*/ 4260893 h 4630115"/>
                <a:gd name="connsiteX187" fmla="*/ 4251705 w 5017802"/>
                <a:gd name="connsiteY187" fmla="*/ 4225968 h 4630115"/>
                <a:gd name="connsiteX188" fmla="*/ 4292980 w 5017802"/>
                <a:gd name="connsiteY188" fmla="*/ 4202156 h 4630115"/>
                <a:gd name="connsiteX189" fmla="*/ 4377117 w 5017802"/>
                <a:gd name="connsiteY189" fmla="*/ 4259306 h 4630115"/>
                <a:gd name="connsiteX190" fmla="*/ 4394580 w 5017802"/>
                <a:gd name="connsiteY190" fmla="*/ 4157708 h 4630115"/>
                <a:gd name="connsiteX191" fmla="*/ 4369180 w 5017802"/>
                <a:gd name="connsiteY191" fmla="*/ 4135482 h 4630115"/>
                <a:gd name="connsiteX192" fmla="*/ 4296154 w 5017802"/>
                <a:gd name="connsiteY192" fmla="*/ 4092619 h 4630115"/>
                <a:gd name="connsiteX193" fmla="*/ 4318379 w 5017802"/>
                <a:gd name="connsiteY193" fmla="*/ 4067220 h 4630115"/>
                <a:gd name="connsiteX194" fmla="*/ 4339017 w 5017802"/>
                <a:gd name="connsiteY194" fmla="*/ 4044994 h 4630115"/>
                <a:gd name="connsiteX195" fmla="*/ 4392992 w 5017802"/>
                <a:gd name="connsiteY195" fmla="*/ 4076745 h 4630115"/>
                <a:gd name="connsiteX196" fmla="*/ 4399342 w 5017802"/>
                <a:gd name="connsiteY196" fmla="*/ 4032295 h 4630115"/>
                <a:gd name="connsiteX197" fmla="*/ 4343779 w 5017802"/>
                <a:gd name="connsiteY197" fmla="*/ 4008482 h 4630115"/>
                <a:gd name="connsiteX198" fmla="*/ 4342192 w 5017802"/>
                <a:gd name="connsiteY198" fmla="*/ 3998958 h 4630115"/>
                <a:gd name="connsiteX199" fmla="*/ 4329491 w 5017802"/>
                <a:gd name="connsiteY199" fmla="*/ 3960859 h 4630115"/>
                <a:gd name="connsiteX200" fmla="*/ 4335841 w 5017802"/>
                <a:gd name="connsiteY200" fmla="*/ 3913233 h 4630115"/>
                <a:gd name="connsiteX201" fmla="*/ 4346954 w 5017802"/>
                <a:gd name="connsiteY201" fmla="*/ 3857670 h 4630115"/>
                <a:gd name="connsiteX202" fmla="*/ 4308854 w 5017802"/>
                <a:gd name="connsiteY202" fmla="*/ 3827508 h 4630115"/>
                <a:gd name="connsiteX203" fmla="*/ 4342191 w 5017802"/>
                <a:gd name="connsiteY203" fmla="*/ 3817983 h 4630115"/>
                <a:gd name="connsiteX204" fmla="*/ 4319966 w 5017802"/>
                <a:gd name="connsiteY204" fmla="*/ 3781470 h 4630115"/>
                <a:gd name="connsiteX205" fmla="*/ 4358067 w 5017802"/>
                <a:gd name="connsiteY205" fmla="*/ 3776709 h 4630115"/>
                <a:gd name="connsiteX206" fmla="*/ 4364416 w 5017802"/>
                <a:gd name="connsiteY206" fmla="*/ 3743370 h 4630115"/>
                <a:gd name="connsiteX207" fmla="*/ 4426330 w 5017802"/>
                <a:gd name="connsiteY207" fmla="*/ 3752897 h 4630115"/>
                <a:gd name="connsiteX208" fmla="*/ 4459443 w 5017802"/>
                <a:gd name="connsiteY208" fmla="*/ 3768089 h 4630115"/>
                <a:gd name="connsiteX209" fmla="*/ 4425650 w 5017802"/>
                <a:gd name="connsiteY209" fmla="*/ 3809137 h 4630115"/>
                <a:gd name="connsiteX210" fmla="*/ 4464658 w 5017802"/>
                <a:gd name="connsiteY210" fmla="*/ 3916633 h 4630115"/>
                <a:gd name="connsiteX211" fmla="*/ 4517045 w 5017802"/>
                <a:gd name="connsiteY211" fmla="*/ 3947931 h 4630115"/>
                <a:gd name="connsiteX212" fmla="*/ 4568979 w 5017802"/>
                <a:gd name="connsiteY212" fmla="*/ 3905749 h 4630115"/>
                <a:gd name="connsiteX213" fmla="*/ 4654704 w 5017802"/>
                <a:gd name="connsiteY213" fmla="*/ 3857216 h 4630115"/>
                <a:gd name="connsiteX214" fmla="*/ 4637468 w 5017802"/>
                <a:gd name="connsiteY214" fmla="*/ 3768315 h 4630115"/>
                <a:gd name="connsiteX215" fmla="*/ 4714802 w 5017802"/>
                <a:gd name="connsiteY215" fmla="*/ 3635646 h 4630115"/>
                <a:gd name="connsiteX216" fmla="*/ 5007356 w 5017802"/>
                <a:gd name="connsiteY216" fmla="*/ 3302498 h 4630115"/>
                <a:gd name="connsiteX217" fmla="*/ 4925939 w 5017802"/>
                <a:gd name="connsiteY217" fmla="*/ 3293426 h 4630115"/>
                <a:gd name="connsiteX218" fmla="*/ 4930476 w 5017802"/>
                <a:gd name="connsiteY218" fmla="*/ 3201578 h 4630115"/>
                <a:gd name="connsiteX219" fmla="*/ 4881489 w 5017802"/>
                <a:gd name="connsiteY219" fmla="*/ 3176406 h 4630115"/>
                <a:gd name="connsiteX220" fmla="*/ 4797352 w 5017802"/>
                <a:gd name="connsiteY220" fmla="*/ 3207928 h 4630115"/>
                <a:gd name="connsiteX221" fmla="*/ 4760613 w 5017802"/>
                <a:gd name="connsiteY221" fmla="*/ 3171643 h 4630115"/>
                <a:gd name="connsiteX222" fmla="*/ 4805290 w 5017802"/>
                <a:gd name="connsiteY222" fmla="*/ 3148738 h 4630115"/>
                <a:gd name="connsiteX223" fmla="*/ 4676023 w 5017802"/>
                <a:gd name="connsiteY223" fmla="*/ 2935559 h 4630115"/>
                <a:gd name="connsiteX224" fmla="*/ 4690989 w 5017802"/>
                <a:gd name="connsiteY224" fmla="*/ 2905396 h 4630115"/>
                <a:gd name="connsiteX225" fmla="*/ 4667404 w 5017802"/>
                <a:gd name="connsiteY225" fmla="*/ 2789736 h 4630115"/>
                <a:gd name="connsiteX226" fmla="*/ 4508655 w 5017802"/>
                <a:gd name="connsiteY226" fmla="*/ 2778850 h 4630115"/>
                <a:gd name="connsiteX227" fmla="*/ 4475317 w 5017802"/>
                <a:gd name="connsiteY227" fmla="*/ 2827608 h 4630115"/>
                <a:gd name="connsiteX228" fmla="*/ 4386417 w 5017802"/>
                <a:gd name="connsiteY228" fmla="*/ 2842124 h 4630115"/>
                <a:gd name="connsiteX229" fmla="*/ 4392767 w 5017802"/>
                <a:gd name="connsiteY229" fmla="*/ 2820125 h 4630115"/>
                <a:gd name="connsiteX230" fmla="*/ 4339245 w 5017802"/>
                <a:gd name="connsiteY230" fmla="*/ 2804024 h 4630115"/>
                <a:gd name="connsiteX231" fmla="*/ 4314526 w 5017802"/>
                <a:gd name="connsiteY231" fmla="*/ 2638923 h 4630115"/>
                <a:gd name="connsiteX232" fmla="*/ 4034219 w 5017802"/>
                <a:gd name="connsiteY232" fmla="*/ 2572248 h 4630115"/>
                <a:gd name="connsiteX233" fmla="*/ 3897920 w 5017802"/>
                <a:gd name="connsiteY233" fmla="*/ 2615564 h 4630115"/>
                <a:gd name="connsiteX234" fmla="*/ 3765931 w 5017802"/>
                <a:gd name="connsiteY234" fmla="*/ 2608080 h 4630115"/>
                <a:gd name="connsiteX235" fmla="*/ 3633488 w 5017802"/>
                <a:gd name="connsiteY235" fmla="*/ 2497182 h 4630115"/>
                <a:gd name="connsiteX236" fmla="*/ 3420310 w 5017802"/>
                <a:gd name="connsiteY236" fmla="*/ 2193969 h 4630115"/>
                <a:gd name="connsiteX237" fmla="*/ 3021848 w 5017802"/>
                <a:gd name="connsiteY237" fmla="*/ 2054496 h 4630115"/>
                <a:gd name="connsiteX238" fmla="*/ 2785310 w 5017802"/>
                <a:gd name="connsiteY238" fmla="*/ 1741532 h 4630115"/>
                <a:gd name="connsiteX239" fmla="*/ 2819101 w 5017802"/>
                <a:gd name="connsiteY239" fmla="*/ 1716586 h 4630115"/>
                <a:gd name="connsiteX240" fmla="*/ 2878745 w 5017802"/>
                <a:gd name="connsiteY240" fmla="*/ 1799589 h 4630115"/>
                <a:gd name="connsiteX241" fmla="*/ 2898929 w 5017802"/>
                <a:gd name="connsiteY241" fmla="*/ 1782126 h 4630115"/>
                <a:gd name="connsiteX242" fmla="*/ 2942019 w 5017802"/>
                <a:gd name="connsiteY242" fmla="*/ 1812970 h 4630115"/>
                <a:gd name="connsiteX243" fmla="*/ 3030692 w 5017802"/>
                <a:gd name="connsiteY243" fmla="*/ 1759221 h 4630115"/>
                <a:gd name="connsiteX244" fmla="*/ 3046794 w 5017802"/>
                <a:gd name="connsiteY244" fmla="*/ 1738811 h 4630115"/>
                <a:gd name="connsiteX245" fmla="*/ 3105077 w 5017802"/>
                <a:gd name="connsiteY245" fmla="*/ 1739037 h 4630115"/>
                <a:gd name="connsiteX246" fmla="*/ 3121180 w 5017802"/>
                <a:gd name="connsiteY246" fmla="*/ 1705927 h 4630115"/>
                <a:gd name="connsiteX247" fmla="*/ 3102356 w 5017802"/>
                <a:gd name="connsiteY247" fmla="*/ 1680300 h 4630115"/>
                <a:gd name="connsiteX248" fmla="*/ 3035228 w 5017802"/>
                <a:gd name="connsiteY248" fmla="*/ 1700257 h 4630115"/>
                <a:gd name="connsiteX249" fmla="*/ 3013456 w 5017802"/>
                <a:gd name="connsiteY249" fmla="*/ 1646736 h 4630115"/>
                <a:gd name="connsiteX250" fmla="*/ 3034774 w 5017802"/>
                <a:gd name="connsiteY250" fmla="*/ 1617026 h 4630115"/>
                <a:gd name="connsiteX251" fmla="*/ 2978304 w 5017802"/>
                <a:gd name="connsiteY251" fmla="*/ 1513612 h 4630115"/>
                <a:gd name="connsiteX252" fmla="*/ 2929773 w 5017802"/>
                <a:gd name="connsiteY252" fmla="*/ 1552393 h 4630115"/>
                <a:gd name="connsiteX253" fmla="*/ 2840418 w 5017802"/>
                <a:gd name="connsiteY253" fmla="*/ 1497737 h 4630115"/>
                <a:gd name="connsiteX254" fmla="*/ 2892352 w 5017802"/>
                <a:gd name="connsiteY254" fmla="*/ 1405208 h 4630115"/>
                <a:gd name="connsiteX255" fmla="*/ 2849490 w 5017802"/>
                <a:gd name="connsiteY255" fmla="*/ 1284105 h 4630115"/>
                <a:gd name="connsiteX256" fmla="*/ 2864231 w 5017802"/>
                <a:gd name="connsiteY256" fmla="*/ 1160053 h 4630115"/>
                <a:gd name="connsiteX257" fmla="*/ 2959481 w 5017802"/>
                <a:gd name="connsiteY257" fmla="*/ 1086348 h 4630115"/>
                <a:gd name="connsiteX258" fmla="*/ 3064710 w 5017802"/>
                <a:gd name="connsiteY258" fmla="*/ 1063896 h 4630115"/>
                <a:gd name="connsiteX259" fmla="*/ 3001663 w 5017802"/>
                <a:gd name="connsiteY259" fmla="*/ 974089 h 4630115"/>
                <a:gd name="connsiteX260" fmla="*/ 2984427 w 5017802"/>
                <a:gd name="connsiteY260" fmla="*/ 1018766 h 4630115"/>
                <a:gd name="connsiteX261" fmla="*/ 2941112 w 5017802"/>
                <a:gd name="connsiteY261" fmla="*/ 971595 h 4630115"/>
                <a:gd name="connsiteX262" fmla="*/ 2962430 w 5017802"/>
                <a:gd name="connsiteY262" fmla="*/ 886323 h 4630115"/>
                <a:gd name="connsiteX263" fmla="*/ 3035454 w 5017802"/>
                <a:gd name="connsiteY263" fmla="*/ 789032 h 4630115"/>
                <a:gd name="connsiteX264" fmla="*/ 3018445 w 5017802"/>
                <a:gd name="connsiteY264" fmla="*/ 682443 h 4630115"/>
                <a:gd name="connsiteX265" fmla="*/ 2847223 w 5017802"/>
                <a:gd name="connsiteY265" fmla="*/ 692194 h 4630115"/>
                <a:gd name="connsiteX266" fmla="*/ 2827945 w 5017802"/>
                <a:gd name="connsiteY266" fmla="*/ 734831 h 4630115"/>
                <a:gd name="connsiteX267" fmla="*/ 2795742 w 5017802"/>
                <a:gd name="connsiteY267" fmla="*/ 667248 h 4630115"/>
                <a:gd name="connsiteX268" fmla="*/ 2766032 w 5017802"/>
                <a:gd name="connsiteY268" fmla="*/ 707616 h 4630115"/>
                <a:gd name="connsiteX269" fmla="*/ 2580523 w 5017802"/>
                <a:gd name="connsiteY269" fmla="*/ 741180 h 4630115"/>
                <a:gd name="connsiteX0" fmla="*/ 2580523 w 5017802"/>
                <a:gd name="connsiteY0" fmla="*/ 741180 h 4630052"/>
                <a:gd name="connsiteX1" fmla="*/ 2254404 w 5017802"/>
                <a:gd name="connsiteY1" fmla="*/ 583337 h 4630052"/>
                <a:gd name="connsiteX2" fmla="*/ 2294316 w 5017802"/>
                <a:gd name="connsiteY2" fmla="*/ 433432 h 4630052"/>
                <a:gd name="connsiteX3" fmla="*/ 2240342 w 5017802"/>
                <a:gd name="connsiteY3" fmla="*/ 423907 h 4630052"/>
                <a:gd name="connsiteX4" fmla="*/ 2237167 w 5017802"/>
                <a:gd name="connsiteY4" fmla="*/ 395333 h 4630052"/>
                <a:gd name="connsiteX5" fmla="*/ 2281617 w 5017802"/>
                <a:gd name="connsiteY5" fmla="*/ 403270 h 4630052"/>
                <a:gd name="connsiteX6" fmla="*/ 2224467 w 5017802"/>
                <a:gd name="connsiteY6" fmla="*/ 315957 h 4630052"/>
                <a:gd name="connsiteX7" fmla="*/ 2235579 w 5017802"/>
                <a:gd name="connsiteY7" fmla="*/ 355645 h 4630052"/>
                <a:gd name="connsiteX8" fmla="*/ 2183191 w 5017802"/>
                <a:gd name="connsiteY8" fmla="*/ 320720 h 4630052"/>
                <a:gd name="connsiteX9" fmla="*/ 2203829 w 5017802"/>
                <a:gd name="connsiteY9" fmla="*/ 287383 h 4630052"/>
                <a:gd name="connsiteX10" fmla="*/ 2168904 w 5017802"/>
                <a:gd name="connsiteY10" fmla="*/ 225472 h 4630052"/>
                <a:gd name="connsiteX11" fmla="*/ 2202241 w 5017802"/>
                <a:gd name="connsiteY11" fmla="*/ 227061 h 4630052"/>
                <a:gd name="connsiteX12" fmla="*/ 2159379 w 5017802"/>
                <a:gd name="connsiteY12" fmla="*/ 133398 h 4630052"/>
                <a:gd name="connsiteX13" fmla="*/ 2133980 w 5017802"/>
                <a:gd name="connsiteY13" fmla="*/ 131810 h 4630052"/>
                <a:gd name="connsiteX14" fmla="*/ 2122867 w 5017802"/>
                <a:gd name="connsiteY14" fmla="*/ 84185 h 4630052"/>
                <a:gd name="connsiteX15" fmla="*/ 2154616 w 5017802"/>
                <a:gd name="connsiteY15" fmla="*/ 66723 h 4630052"/>
                <a:gd name="connsiteX16" fmla="*/ 2149854 w 5017802"/>
                <a:gd name="connsiteY16" fmla="*/ 23861 h 4630052"/>
                <a:gd name="connsiteX17" fmla="*/ 2091117 w 5017802"/>
                <a:gd name="connsiteY17" fmla="*/ 28624 h 4630052"/>
                <a:gd name="connsiteX18" fmla="*/ 1897442 w 5017802"/>
                <a:gd name="connsiteY18" fmla="*/ 127049 h 4630052"/>
                <a:gd name="connsiteX19" fmla="*/ 1862517 w 5017802"/>
                <a:gd name="connsiteY19" fmla="*/ 252462 h 4630052"/>
                <a:gd name="connsiteX20" fmla="*/ 1867279 w 5017802"/>
                <a:gd name="connsiteY20" fmla="*/ 288974 h 4630052"/>
                <a:gd name="connsiteX21" fmla="*/ 1838704 w 5017802"/>
                <a:gd name="connsiteY21" fmla="*/ 303261 h 4630052"/>
                <a:gd name="connsiteX22" fmla="*/ 1906966 w 5017802"/>
                <a:gd name="connsiteY22" fmla="*/ 482645 h 4630052"/>
                <a:gd name="connsiteX23" fmla="*/ 1819655 w 5017802"/>
                <a:gd name="connsiteY23" fmla="*/ 400099 h 4630052"/>
                <a:gd name="connsiteX24" fmla="*/ 1768854 w 5017802"/>
                <a:gd name="connsiteY24" fmla="*/ 366762 h 4630052"/>
                <a:gd name="connsiteX25" fmla="*/ 1740279 w 5017802"/>
                <a:gd name="connsiteY25" fmla="*/ 401687 h 4630052"/>
                <a:gd name="connsiteX26" fmla="*/ 1738692 w 5017802"/>
                <a:gd name="connsiteY26" fmla="*/ 515987 h 4630052"/>
                <a:gd name="connsiteX27" fmla="*/ 1752979 w 5017802"/>
                <a:gd name="connsiteY27" fmla="*/ 612820 h 4630052"/>
                <a:gd name="connsiteX28" fmla="*/ 1670429 w 5017802"/>
                <a:gd name="connsiteY28" fmla="*/ 620761 h 4630052"/>
                <a:gd name="connsiteX29" fmla="*/ 1694242 w 5017802"/>
                <a:gd name="connsiteY29" fmla="*/ 590598 h 4630052"/>
                <a:gd name="connsiteX30" fmla="*/ 1630742 w 5017802"/>
                <a:gd name="connsiteY30" fmla="*/ 547736 h 4630052"/>
                <a:gd name="connsiteX31" fmla="*/ 1589467 w 5017802"/>
                <a:gd name="connsiteY31" fmla="*/ 501699 h 4630052"/>
                <a:gd name="connsiteX32" fmla="*/ 1540254 w 5017802"/>
                <a:gd name="connsiteY32" fmla="*/ 512811 h 4630052"/>
                <a:gd name="connsiteX33" fmla="*/ 1568829 w 5017802"/>
                <a:gd name="connsiteY33" fmla="*/ 446136 h 4630052"/>
                <a:gd name="connsiteX34" fmla="*/ 1538666 w 5017802"/>
                <a:gd name="connsiteY34" fmla="*/ 481062 h 4630052"/>
                <a:gd name="connsiteX35" fmla="*/ 1505329 w 5017802"/>
                <a:gd name="connsiteY35" fmla="*/ 423911 h 4630052"/>
                <a:gd name="connsiteX36" fmla="*/ 1486279 w 5017802"/>
                <a:gd name="connsiteY36" fmla="*/ 417561 h 4630052"/>
                <a:gd name="connsiteX37" fmla="*/ 1484692 w 5017802"/>
                <a:gd name="connsiteY37" fmla="*/ 376287 h 4630052"/>
                <a:gd name="connsiteX38" fmla="*/ 1449767 w 5017802"/>
                <a:gd name="connsiteY38" fmla="*/ 273100 h 4630052"/>
                <a:gd name="connsiteX39" fmla="*/ 1410079 w 5017802"/>
                <a:gd name="connsiteY39" fmla="*/ 219123 h 4630052"/>
                <a:gd name="connsiteX40" fmla="*/ 1486280 w 5017802"/>
                <a:gd name="connsiteY40" fmla="*/ 282624 h 4630052"/>
                <a:gd name="connsiteX41" fmla="*/ 1545018 w 5017802"/>
                <a:gd name="connsiteY41" fmla="*/ 320723 h 4630052"/>
                <a:gd name="connsiteX42" fmla="*/ 1568829 w 5017802"/>
                <a:gd name="connsiteY42" fmla="*/ 281036 h 4630052"/>
                <a:gd name="connsiteX43" fmla="*/ 1587879 w 5017802"/>
                <a:gd name="connsiteY43" fmla="*/ 215949 h 4630052"/>
                <a:gd name="connsiteX44" fmla="*/ 1549779 w 5017802"/>
                <a:gd name="connsiteY44" fmla="*/ 185786 h 4630052"/>
                <a:gd name="connsiteX45" fmla="*/ 1576767 w 5017802"/>
                <a:gd name="connsiteY45" fmla="*/ 144511 h 4630052"/>
                <a:gd name="connsiteX46" fmla="*/ 1529142 w 5017802"/>
                <a:gd name="connsiteY46" fmla="*/ 50848 h 4630052"/>
                <a:gd name="connsiteX47" fmla="*/ 1511679 w 5017802"/>
                <a:gd name="connsiteY47" fmla="*/ 6399 h 4630052"/>
                <a:gd name="connsiteX48" fmla="*/ 1375154 w 5017802"/>
                <a:gd name="connsiteY48" fmla="*/ 120699 h 4630052"/>
                <a:gd name="connsiteX49" fmla="*/ 1313241 w 5017802"/>
                <a:gd name="connsiteY49" fmla="*/ 115936 h 4630052"/>
                <a:gd name="connsiteX50" fmla="*/ 1300542 w 5017802"/>
                <a:gd name="connsiteY50" fmla="*/ 57199 h 4630052"/>
                <a:gd name="connsiteX51" fmla="*/ 1214817 w 5017802"/>
                <a:gd name="connsiteY51" fmla="*/ 104824 h 4630052"/>
                <a:gd name="connsiteX52" fmla="*/ 1151317 w 5017802"/>
                <a:gd name="connsiteY52" fmla="*/ 139748 h 4630052"/>
                <a:gd name="connsiteX53" fmla="*/ 1056066 w 5017802"/>
                <a:gd name="connsiteY53" fmla="*/ 147686 h 4630052"/>
                <a:gd name="connsiteX54" fmla="*/ 1033842 w 5017802"/>
                <a:gd name="connsiteY54" fmla="*/ 177849 h 4630052"/>
                <a:gd name="connsiteX55" fmla="*/ 997329 w 5017802"/>
                <a:gd name="connsiteY55" fmla="*/ 201661 h 4630052"/>
                <a:gd name="connsiteX56" fmla="*/ 1032255 w 5017802"/>
                <a:gd name="connsiteY56" fmla="*/ 288974 h 4630052"/>
                <a:gd name="connsiteX57" fmla="*/ 899586 w 5017802"/>
                <a:gd name="connsiteY57" fmla="*/ 542516 h 4630052"/>
                <a:gd name="connsiteX58" fmla="*/ 845611 w 5017802"/>
                <a:gd name="connsiteY58" fmla="*/ 580843 h 4630052"/>
                <a:gd name="connsiteX59" fmla="*/ 917502 w 5017802"/>
                <a:gd name="connsiteY59" fmla="*/ 633231 h 4630052"/>
                <a:gd name="connsiteX60" fmla="*/ 880536 w 5017802"/>
                <a:gd name="connsiteY60" fmla="*/ 673825 h 4630052"/>
                <a:gd name="connsiteX61" fmla="*/ 897999 w 5017802"/>
                <a:gd name="connsiteY61" fmla="*/ 720316 h 4630052"/>
                <a:gd name="connsiteX62" fmla="*/ 829282 w 5017802"/>
                <a:gd name="connsiteY62" fmla="*/ 701719 h 4630052"/>
                <a:gd name="connsiteX63" fmla="*/ 774174 w 5017802"/>
                <a:gd name="connsiteY63" fmla="*/ 726665 h 4630052"/>
                <a:gd name="connsiteX64" fmla="*/ 707272 w 5017802"/>
                <a:gd name="connsiteY64" fmla="*/ 695143 h 4630052"/>
                <a:gd name="connsiteX65" fmla="*/ 708860 w 5017802"/>
                <a:gd name="connsiteY65" fmla="*/ 652734 h 4630052"/>
                <a:gd name="connsiteX66" fmla="*/ 597281 w 5017802"/>
                <a:gd name="connsiteY66" fmla="*/ 675412 h 4630052"/>
                <a:gd name="connsiteX67" fmla="*/ 587530 w 5017802"/>
                <a:gd name="connsiteY67" fmla="*/ 760457 h 4630052"/>
                <a:gd name="connsiteX68" fmla="*/ 508382 w 5017802"/>
                <a:gd name="connsiteY68" fmla="*/ 865236 h 4630052"/>
                <a:gd name="connsiteX69" fmla="*/ 422657 w 5017802"/>
                <a:gd name="connsiteY69" fmla="*/ 828724 h 4630052"/>
                <a:gd name="connsiteX70" fmla="*/ 397257 w 5017802"/>
                <a:gd name="connsiteY70" fmla="*/ 869999 h 4630052"/>
                <a:gd name="connsiteX71" fmla="*/ 332170 w 5017802"/>
                <a:gd name="connsiteY71" fmla="*/ 812848 h 4630052"/>
                <a:gd name="connsiteX72" fmla="*/ 306771 w 5017802"/>
                <a:gd name="connsiteY72" fmla="*/ 881111 h 4630052"/>
                <a:gd name="connsiteX73" fmla="*/ 248033 w 5017802"/>
                <a:gd name="connsiteY73" fmla="*/ 873173 h 4630052"/>
                <a:gd name="connsiteX74" fmla="*/ 208345 w 5017802"/>
                <a:gd name="connsiteY74" fmla="*/ 787449 h 4630052"/>
                <a:gd name="connsiteX75" fmla="*/ 27371 w 5017802"/>
                <a:gd name="connsiteY75" fmla="*/ 917623 h 4630052"/>
                <a:gd name="connsiteX76" fmla="*/ 28959 w 5017802"/>
                <a:gd name="connsiteY76" fmla="*/ 970011 h 4630052"/>
                <a:gd name="connsiteX77" fmla="*/ 13084 w 5017802"/>
                <a:gd name="connsiteY77" fmla="*/ 996999 h 4630052"/>
                <a:gd name="connsiteX78" fmla="*/ 40071 w 5017802"/>
                <a:gd name="connsiteY78" fmla="*/ 1022399 h 4630052"/>
                <a:gd name="connsiteX79" fmla="*/ 9909 w 5017802"/>
                <a:gd name="connsiteY79" fmla="*/ 1043037 h 4630052"/>
                <a:gd name="connsiteX80" fmla="*/ 170247 w 5017802"/>
                <a:gd name="connsiteY80" fmla="*/ 1135111 h 4630052"/>
                <a:gd name="connsiteX81" fmla="*/ 160723 w 5017802"/>
                <a:gd name="connsiteY81" fmla="*/ 1263698 h 4630052"/>
                <a:gd name="connsiteX82" fmla="*/ 217873 w 5017802"/>
                <a:gd name="connsiteY82" fmla="*/ 1289099 h 4630052"/>
                <a:gd name="connsiteX83" fmla="*/ 205174 w 5017802"/>
                <a:gd name="connsiteY83" fmla="*/ 1354186 h 4630052"/>
                <a:gd name="connsiteX84" fmla="*/ 270261 w 5017802"/>
                <a:gd name="connsiteY84" fmla="*/ 1362124 h 4630052"/>
                <a:gd name="connsiteX85" fmla="*/ 321736 w 5017802"/>
                <a:gd name="connsiteY85" fmla="*/ 1394776 h 4630052"/>
                <a:gd name="connsiteX86" fmla="*/ 230573 w 5017802"/>
                <a:gd name="connsiteY86" fmla="*/ 1622474 h 4630052"/>
                <a:gd name="connsiteX87" fmla="*/ 179773 w 5017802"/>
                <a:gd name="connsiteY87" fmla="*/ 1687561 h 4630052"/>
                <a:gd name="connsiteX88" fmla="*/ 175010 w 5017802"/>
                <a:gd name="connsiteY88" fmla="*/ 1743123 h 4630052"/>
                <a:gd name="connsiteX89" fmla="*/ 141673 w 5017802"/>
                <a:gd name="connsiteY89" fmla="*/ 1738361 h 4630052"/>
                <a:gd name="connsiteX90" fmla="*/ 143261 w 5017802"/>
                <a:gd name="connsiteY90" fmla="*/ 1798686 h 4630052"/>
                <a:gd name="connsiteX91" fmla="*/ 65473 w 5017802"/>
                <a:gd name="connsiteY91" fmla="*/ 1636761 h 4630052"/>
                <a:gd name="connsiteX92" fmla="*/ 16260 w 5017802"/>
                <a:gd name="connsiteY92" fmla="*/ 1633586 h 4630052"/>
                <a:gd name="connsiteX93" fmla="*/ 41661 w 5017802"/>
                <a:gd name="connsiteY93" fmla="*/ 1670099 h 4630052"/>
                <a:gd name="connsiteX94" fmla="*/ 385 w 5017802"/>
                <a:gd name="connsiteY94" fmla="*/ 1690737 h 4630052"/>
                <a:gd name="connsiteX95" fmla="*/ 59122 w 5017802"/>
                <a:gd name="connsiteY95" fmla="*/ 1873298 h 4630052"/>
                <a:gd name="connsiteX96" fmla="*/ 343507 w 5017802"/>
                <a:gd name="connsiteY96" fmla="*/ 1923414 h 4630052"/>
                <a:gd name="connsiteX97" fmla="*/ 200410 w 5017802"/>
                <a:gd name="connsiteY97" fmla="*/ 2119361 h 4630052"/>
                <a:gd name="connsiteX98" fmla="*/ 213560 w 5017802"/>
                <a:gd name="connsiteY98" fmla="*/ 2239100 h 4630052"/>
                <a:gd name="connsiteX99" fmla="*/ 148023 w 5017802"/>
                <a:gd name="connsiteY99" fmla="*/ 2270174 h 4630052"/>
                <a:gd name="connsiteX100" fmla="*/ 105160 w 5017802"/>
                <a:gd name="connsiteY100" fmla="*/ 2414637 h 4630052"/>
                <a:gd name="connsiteX101" fmla="*/ 201087 w 5017802"/>
                <a:gd name="connsiteY101" fmla="*/ 2428239 h 4630052"/>
                <a:gd name="connsiteX102" fmla="*/ 419708 w 5017802"/>
                <a:gd name="connsiteY102" fmla="*/ 2593339 h 4630052"/>
                <a:gd name="connsiteX103" fmla="*/ 436944 w 5017802"/>
                <a:gd name="connsiteY103" fmla="*/ 2823753 h 4630052"/>
                <a:gd name="connsiteX104" fmla="*/ 490464 w 5017802"/>
                <a:gd name="connsiteY104" fmla="*/ 2877956 h 4630052"/>
                <a:gd name="connsiteX105" fmla="*/ 542173 w 5017802"/>
                <a:gd name="connsiteY105" fmla="*/ 2882264 h 4630052"/>
                <a:gd name="connsiteX106" fmla="*/ 544894 w 5017802"/>
                <a:gd name="connsiteY106" fmla="*/ 2813095 h 4630052"/>
                <a:gd name="connsiteX107" fmla="*/ 678248 w 5017802"/>
                <a:gd name="connsiteY107" fmla="*/ 2882949 h 4630052"/>
                <a:gd name="connsiteX108" fmla="*/ 669852 w 5017802"/>
                <a:gd name="connsiteY108" fmla="*/ 2955970 h 4630052"/>
                <a:gd name="connsiteX109" fmla="*/ 758073 w 5017802"/>
                <a:gd name="connsiteY109" fmla="*/ 3058024 h 4630052"/>
                <a:gd name="connsiteX110" fmla="*/ 741970 w 5017802"/>
                <a:gd name="connsiteY110" fmla="*/ 3145336 h 4630052"/>
                <a:gd name="connsiteX111" fmla="*/ 774855 w 5017802"/>
                <a:gd name="connsiteY111" fmla="*/ 3257368 h 4630052"/>
                <a:gd name="connsiteX112" fmla="*/ 831551 w 5017802"/>
                <a:gd name="connsiteY112" fmla="*/ 3291839 h 4630052"/>
                <a:gd name="connsiteX113" fmla="*/ 794812 w 5017802"/>
                <a:gd name="connsiteY113" fmla="*/ 3345361 h 4630052"/>
                <a:gd name="connsiteX114" fmla="*/ 1094623 w 5017802"/>
                <a:gd name="connsiteY114" fmla="*/ 3453311 h 4630052"/>
                <a:gd name="connsiteX115" fmla="*/ 1144742 w 5017802"/>
                <a:gd name="connsiteY115" fmla="*/ 3605257 h 4630052"/>
                <a:gd name="connsiteX116" fmla="*/ 1187604 w 5017802"/>
                <a:gd name="connsiteY116" fmla="*/ 3626121 h 4630052"/>
                <a:gd name="connsiteX117" fmla="*/ 1210283 w 5017802"/>
                <a:gd name="connsiteY117" fmla="*/ 3658099 h 4630052"/>
                <a:gd name="connsiteX118" fmla="*/ 1297142 w 5017802"/>
                <a:gd name="connsiteY118" fmla="*/ 3683952 h 4630052"/>
                <a:gd name="connsiteX119" fmla="*/ 1357693 w 5017802"/>
                <a:gd name="connsiteY119" fmla="*/ 3632471 h 4630052"/>
                <a:gd name="connsiteX120" fmla="*/ 1341138 w 5017802"/>
                <a:gd name="connsiteY120" fmla="*/ 3663768 h 4630052"/>
                <a:gd name="connsiteX121" fmla="*/ 1361095 w 5017802"/>
                <a:gd name="connsiteY121" fmla="*/ 3689621 h 4630052"/>
                <a:gd name="connsiteX122" fmla="*/ 1387402 w 5017802"/>
                <a:gd name="connsiteY122" fmla="*/ 3742236 h 4630052"/>
                <a:gd name="connsiteX123" fmla="*/ 1358374 w 5017802"/>
                <a:gd name="connsiteY123" fmla="*/ 3755843 h 4630052"/>
                <a:gd name="connsiteX124" fmla="*/ 1358827 w 5017802"/>
                <a:gd name="connsiteY124" fmla="*/ 3799386 h 4630052"/>
                <a:gd name="connsiteX125" fmla="*/ 1322769 w 5017802"/>
                <a:gd name="connsiteY125" fmla="*/ 3900986 h 4630052"/>
                <a:gd name="connsiteX126" fmla="*/ 1264485 w 5017802"/>
                <a:gd name="connsiteY126" fmla="*/ 3906882 h 4630052"/>
                <a:gd name="connsiteX127" fmla="*/ 1236590 w 5017802"/>
                <a:gd name="connsiteY127" fmla="*/ 3937725 h 4630052"/>
                <a:gd name="connsiteX128" fmla="*/ 1160843 w 5017802"/>
                <a:gd name="connsiteY128" fmla="*/ 3954733 h 4630052"/>
                <a:gd name="connsiteX129" fmla="*/ 1214592 w 5017802"/>
                <a:gd name="connsiteY129" fmla="*/ 4003039 h 4630052"/>
                <a:gd name="connsiteX130" fmla="*/ 1226157 w 5017802"/>
                <a:gd name="connsiteY130" fmla="*/ 4039099 h 4630052"/>
                <a:gd name="connsiteX131" fmla="*/ 1154267 w 5017802"/>
                <a:gd name="connsiteY131" fmla="*/ 4107588 h 4630052"/>
                <a:gd name="connsiteX132" fmla="*/ 1111177 w 5017802"/>
                <a:gd name="connsiteY132" fmla="*/ 4113031 h 4630052"/>
                <a:gd name="connsiteX133" fmla="*/ 1112311 w 5017802"/>
                <a:gd name="connsiteY133" fmla="*/ 4170407 h 4630052"/>
                <a:gd name="connsiteX134" fmla="*/ 1142247 w 5017802"/>
                <a:gd name="connsiteY134" fmla="*/ 4191725 h 4630052"/>
                <a:gd name="connsiteX135" fmla="*/ 1122748 w 5017802"/>
                <a:gd name="connsiteY135" fmla="*/ 4230736 h 4630052"/>
                <a:gd name="connsiteX136" fmla="*/ 1067186 w 5017802"/>
                <a:gd name="connsiteY136" fmla="*/ 4224386 h 4630052"/>
                <a:gd name="connsiteX137" fmla="*/ 1114810 w 5017802"/>
                <a:gd name="connsiteY137" fmla="*/ 4270425 h 4630052"/>
                <a:gd name="connsiteX138" fmla="*/ 1162435 w 5017802"/>
                <a:gd name="connsiteY138" fmla="*/ 4376786 h 4630052"/>
                <a:gd name="connsiteX139" fmla="*/ 1271972 w 5017802"/>
                <a:gd name="connsiteY139" fmla="*/ 4435524 h 4630052"/>
                <a:gd name="connsiteX140" fmla="*/ 1291022 w 5017802"/>
                <a:gd name="connsiteY140" fmla="*/ 4472036 h 4630052"/>
                <a:gd name="connsiteX141" fmla="*/ 1367222 w 5017802"/>
                <a:gd name="connsiteY141" fmla="*/ 4557761 h 4630052"/>
                <a:gd name="connsiteX142" fmla="*/ 1389447 w 5017802"/>
                <a:gd name="connsiteY142" fmla="*/ 4543473 h 4630052"/>
                <a:gd name="connsiteX143" fmla="*/ 1419610 w 5017802"/>
                <a:gd name="connsiteY143" fmla="*/ 4570460 h 4630052"/>
                <a:gd name="connsiteX144" fmla="*/ 1422785 w 5017802"/>
                <a:gd name="connsiteY144" fmla="*/ 4567285 h 4630052"/>
                <a:gd name="connsiteX145" fmla="*/ 1495810 w 5017802"/>
                <a:gd name="connsiteY145" fmla="*/ 4629198 h 4630052"/>
                <a:gd name="connsiteX146" fmla="*/ 1514860 w 5017802"/>
                <a:gd name="connsiteY146" fmla="*/ 4514898 h 4630052"/>
                <a:gd name="connsiteX147" fmla="*/ 1370397 w 5017802"/>
                <a:gd name="connsiteY147" fmla="*/ 4511723 h 4630052"/>
                <a:gd name="connsiteX148" fmla="*/ 1351348 w 5017802"/>
                <a:gd name="connsiteY148" fmla="*/ 4422824 h 4630052"/>
                <a:gd name="connsiteX149" fmla="*/ 1444325 w 5017802"/>
                <a:gd name="connsiteY149" fmla="*/ 4364309 h 4630052"/>
                <a:gd name="connsiteX150" fmla="*/ 1791081 w 5017802"/>
                <a:gd name="connsiteY150" fmla="*/ 4263389 h 4630052"/>
                <a:gd name="connsiteX151" fmla="*/ 2188636 w 5017802"/>
                <a:gd name="connsiteY151" fmla="*/ 4250462 h 4630052"/>
                <a:gd name="connsiteX152" fmla="*/ 2296586 w 5017802"/>
                <a:gd name="connsiteY152" fmla="*/ 4245474 h 4630052"/>
                <a:gd name="connsiteX153" fmla="*/ 2394785 w 5017802"/>
                <a:gd name="connsiteY153" fmla="*/ 4215990 h 4630052"/>
                <a:gd name="connsiteX154" fmla="*/ 2406350 w 5017802"/>
                <a:gd name="connsiteY154" fmla="*/ 4125277 h 4630052"/>
                <a:gd name="connsiteX155" fmla="*/ 2494570 w 5017802"/>
                <a:gd name="connsiteY155" fmla="*/ 3900532 h 4630052"/>
                <a:gd name="connsiteX156" fmla="*/ 2593449 w 5017802"/>
                <a:gd name="connsiteY156" fmla="*/ 3917768 h 4630052"/>
                <a:gd name="connsiteX157" fmla="*/ 2719088 w 5017802"/>
                <a:gd name="connsiteY157" fmla="*/ 3918221 h 4630052"/>
                <a:gd name="connsiteX158" fmla="*/ 2914124 w 5017802"/>
                <a:gd name="connsiteY158" fmla="*/ 3764007 h 4630052"/>
                <a:gd name="connsiteX159" fmla="*/ 3195112 w 5017802"/>
                <a:gd name="connsiteY159" fmla="*/ 3993968 h 4630052"/>
                <a:gd name="connsiteX160" fmla="*/ 3265414 w 5017802"/>
                <a:gd name="connsiteY160" fmla="*/ 4067674 h 4630052"/>
                <a:gd name="connsiteX161" fmla="*/ 3439813 w 5017802"/>
                <a:gd name="connsiteY161" fmla="*/ 4130265 h 4630052"/>
                <a:gd name="connsiteX162" fmla="*/ 3526217 w 5017802"/>
                <a:gd name="connsiteY162" fmla="*/ 4316455 h 4630052"/>
                <a:gd name="connsiteX163" fmla="*/ 3586542 w 5017802"/>
                <a:gd name="connsiteY163" fmla="*/ 4375193 h 4630052"/>
                <a:gd name="connsiteX164" fmla="*/ 3597654 w 5017802"/>
                <a:gd name="connsiteY164" fmla="*/ 4345030 h 4630052"/>
                <a:gd name="connsiteX165" fmla="*/ 3643692 w 5017802"/>
                <a:gd name="connsiteY165" fmla="*/ 4318042 h 4630052"/>
                <a:gd name="connsiteX166" fmla="*/ 3694492 w 5017802"/>
                <a:gd name="connsiteY166" fmla="*/ 4391068 h 4630052"/>
                <a:gd name="connsiteX167" fmla="*/ 3743705 w 5017802"/>
                <a:gd name="connsiteY167" fmla="*/ 4394243 h 4630052"/>
                <a:gd name="connsiteX168" fmla="*/ 3699254 w 5017802"/>
                <a:gd name="connsiteY168" fmla="*/ 4300581 h 4630052"/>
                <a:gd name="connsiteX169" fmla="*/ 3656392 w 5017802"/>
                <a:gd name="connsiteY169" fmla="*/ 4232318 h 4630052"/>
                <a:gd name="connsiteX170" fmla="*/ 3699255 w 5017802"/>
                <a:gd name="connsiteY170" fmla="*/ 4216442 h 4630052"/>
                <a:gd name="connsiteX171" fmla="*/ 3680204 w 5017802"/>
                <a:gd name="connsiteY171" fmla="*/ 4175168 h 4630052"/>
                <a:gd name="connsiteX172" fmla="*/ 3732592 w 5017802"/>
                <a:gd name="connsiteY172" fmla="*/ 4184693 h 4630052"/>
                <a:gd name="connsiteX173" fmla="*/ 3711955 w 5017802"/>
                <a:gd name="connsiteY173" fmla="*/ 4151355 h 4630052"/>
                <a:gd name="connsiteX174" fmla="*/ 3733274 w 5017802"/>
                <a:gd name="connsiteY174" fmla="*/ 4134801 h 4630052"/>
                <a:gd name="connsiteX175" fmla="*/ 3854377 w 5017802"/>
                <a:gd name="connsiteY175" fmla="*/ 4220074 h 4630052"/>
                <a:gd name="connsiteX176" fmla="*/ 3889754 w 5017802"/>
                <a:gd name="connsiteY176" fmla="*/ 4206917 h 4630052"/>
                <a:gd name="connsiteX177" fmla="*/ 3942141 w 5017802"/>
                <a:gd name="connsiteY177" fmla="*/ 4272006 h 4630052"/>
                <a:gd name="connsiteX178" fmla="*/ 3962779 w 5017802"/>
                <a:gd name="connsiteY178" fmla="*/ 4330743 h 4630052"/>
                <a:gd name="connsiteX179" fmla="*/ 4070729 w 5017802"/>
                <a:gd name="connsiteY179" fmla="*/ 4349792 h 4630052"/>
                <a:gd name="connsiteX180" fmla="*/ 4010405 w 5017802"/>
                <a:gd name="connsiteY180" fmla="*/ 4283117 h 4630052"/>
                <a:gd name="connsiteX181" fmla="*/ 4007229 w 5017802"/>
                <a:gd name="connsiteY181" fmla="*/ 4214855 h 4630052"/>
                <a:gd name="connsiteX182" fmla="*/ 4061204 w 5017802"/>
                <a:gd name="connsiteY182" fmla="*/ 4270418 h 4630052"/>
                <a:gd name="connsiteX183" fmla="*/ 4110417 w 5017802"/>
                <a:gd name="connsiteY183" fmla="*/ 4275180 h 4630052"/>
                <a:gd name="connsiteX184" fmla="*/ 4104067 w 5017802"/>
                <a:gd name="connsiteY184" fmla="*/ 4225968 h 4630052"/>
                <a:gd name="connsiteX185" fmla="*/ 4164392 w 5017802"/>
                <a:gd name="connsiteY185" fmla="*/ 4230730 h 4630052"/>
                <a:gd name="connsiteX186" fmla="*/ 4226304 w 5017802"/>
                <a:gd name="connsiteY186" fmla="*/ 4273592 h 4630052"/>
                <a:gd name="connsiteX187" fmla="*/ 4258054 w 5017802"/>
                <a:gd name="connsiteY187" fmla="*/ 4260893 h 4630052"/>
                <a:gd name="connsiteX188" fmla="*/ 4251705 w 5017802"/>
                <a:gd name="connsiteY188" fmla="*/ 4225968 h 4630052"/>
                <a:gd name="connsiteX189" fmla="*/ 4292980 w 5017802"/>
                <a:gd name="connsiteY189" fmla="*/ 4202156 h 4630052"/>
                <a:gd name="connsiteX190" fmla="*/ 4377117 w 5017802"/>
                <a:gd name="connsiteY190" fmla="*/ 4259306 h 4630052"/>
                <a:gd name="connsiteX191" fmla="*/ 4394580 w 5017802"/>
                <a:gd name="connsiteY191" fmla="*/ 4157708 h 4630052"/>
                <a:gd name="connsiteX192" fmla="*/ 4369180 w 5017802"/>
                <a:gd name="connsiteY192" fmla="*/ 4135482 h 4630052"/>
                <a:gd name="connsiteX193" fmla="*/ 4296154 w 5017802"/>
                <a:gd name="connsiteY193" fmla="*/ 4092619 h 4630052"/>
                <a:gd name="connsiteX194" fmla="*/ 4318379 w 5017802"/>
                <a:gd name="connsiteY194" fmla="*/ 4067220 h 4630052"/>
                <a:gd name="connsiteX195" fmla="*/ 4339017 w 5017802"/>
                <a:gd name="connsiteY195" fmla="*/ 4044994 h 4630052"/>
                <a:gd name="connsiteX196" fmla="*/ 4392992 w 5017802"/>
                <a:gd name="connsiteY196" fmla="*/ 4076745 h 4630052"/>
                <a:gd name="connsiteX197" fmla="*/ 4399342 w 5017802"/>
                <a:gd name="connsiteY197" fmla="*/ 4032295 h 4630052"/>
                <a:gd name="connsiteX198" fmla="*/ 4343779 w 5017802"/>
                <a:gd name="connsiteY198" fmla="*/ 4008482 h 4630052"/>
                <a:gd name="connsiteX199" fmla="*/ 4342192 w 5017802"/>
                <a:gd name="connsiteY199" fmla="*/ 3998958 h 4630052"/>
                <a:gd name="connsiteX200" fmla="*/ 4329491 w 5017802"/>
                <a:gd name="connsiteY200" fmla="*/ 3960859 h 4630052"/>
                <a:gd name="connsiteX201" fmla="*/ 4335841 w 5017802"/>
                <a:gd name="connsiteY201" fmla="*/ 3913233 h 4630052"/>
                <a:gd name="connsiteX202" fmla="*/ 4346954 w 5017802"/>
                <a:gd name="connsiteY202" fmla="*/ 3857670 h 4630052"/>
                <a:gd name="connsiteX203" fmla="*/ 4308854 w 5017802"/>
                <a:gd name="connsiteY203" fmla="*/ 3827508 h 4630052"/>
                <a:gd name="connsiteX204" fmla="*/ 4342191 w 5017802"/>
                <a:gd name="connsiteY204" fmla="*/ 3817983 h 4630052"/>
                <a:gd name="connsiteX205" fmla="*/ 4319966 w 5017802"/>
                <a:gd name="connsiteY205" fmla="*/ 3781470 h 4630052"/>
                <a:gd name="connsiteX206" fmla="*/ 4358067 w 5017802"/>
                <a:gd name="connsiteY206" fmla="*/ 3776709 h 4630052"/>
                <a:gd name="connsiteX207" fmla="*/ 4364416 w 5017802"/>
                <a:gd name="connsiteY207" fmla="*/ 3743370 h 4630052"/>
                <a:gd name="connsiteX208" fmla="*/ 4426330 w 5017802"/>
                <a:gd name="connsiteY208" fmla="*/ 3752897 h 4630052"/>
                <a:gd name="connsiteX209" fmla="*/ 4459443 w 5017802"/>
                <a:gd name="connsiteY209" fmla="*/ 3768089 h 4630052"/>
                <a:gd name="connsiteX210" fmla="*/ 4425650 w 5017802"/>
                <a:gd name="connsiteY210" fmla="*/ 3809137 h 4630052"/>
                <a:gd name="connsiteX211" fmla="*/ 4464658 w 5017802"/>
                <a:gd name="connsiteY211" fmla="*/ 3916633 h 4630052"/>
                <a:gd name="connsiteX212" fmla="*/ 4517045 w 5017802"/>
                <a:gd name="connsiteY212" fmla="*/ 3947931 h 4630052"/>
                <a:gd name="connsiteX213" fmla="*/ 4568979 w 5017802"/>
                <a:gd name="connsiteY213" fmla="*/ 3905749 h 4630052"/>
                <a:gd name="connsiteX214" fmla="*/ 4654704 w 5017802"/>
                <a:gd name="connsiteY214" fmla="*/ 3857216 h 4630052"/>
                <a:gd name="connsiteX215" fmla="*/ 4637468 w 5017802"/>
                <a:gd name="connsiteY215" fmla="*/ 3768315 h 4630052"/>
                <a:gd name="connsiteX216" fmla="*/ 4714802 w 5017802"/>
                <a:gd name="connsiteY216" fmla="*/ 3635646 h 4630052"/>
                <a:gd name="connsiteX217" fmla="*/ 5007356 w 5017802"/>
                <a:gd name="connsiteY217" fmla="*/ 3302498 h 4630052"/>
                <a:gd name="connsiteX218" fmla="*/ 4925939 w 5017802"/>
                <a:gd name="connsiteY218" fmla="*/ 3293426 h 4630052"/>
                <a:gd name="connsiteX219" fmla="*/ 4930476 w 5017802"/>
                <a:gd name="connsiteY219" fmla="*/ 3201578 h 4630052"/>
                <a:gd name="connsiteX220" fmla="*/ 4881489 w 5017802"/>
                <a:gd name="connsiteY220" fmla="*/ 3176406 h 4630052"/>
                <a:gd name="connsiteX221" fmla="*/ 4797352 w 5017802"/>
                <a:gd name="connsiteY221" fmla="*/ 3207928 h 4630052"/>
                <a:gd name="connsiteX222" fmla="*/ 4760613 w 5017802"/>
                <a:gd name="connsiteY222" fmla="*/ 3171643 h 4630052"/>
                <a:gd name="connsiteX223" fmla="*/ 4805290 w 5017802"/>
                <a:gd name="connsiteY223" fmla="*/ 3148738 h 4630052"/>
                <a:gd name="connsiteX224" fmla="*/ 4676023 w 5017802"/>
                <a:gd name="connsiteY224" fmla="*/ 2935559 h 4630052"/>
                <a:gd name="connsiteX225" fmla="*/ 4690989 w 5017802"/>
                <a:gd name="connsiteY225" fmla="*/ 2905396 h 4630052"/>
                <a:gd name="connsiteX226" fmla="*/ 4667404 w 5017802"/>
                <a:gd name="connsiteY226" fmla="*/ 2789736 h 4630052"/>
                <a:gd name="connsiteX227" fmla="*/ 4508655 w 5017802"/>
                <a:gd name="connsiteY227" fmla="*/ 2778850 h 4630052"/>
                <a:gd name="connsiteX228" fmla="*/ 4475317 w 5017802"/>
                <a:gd name="connsiteY228" fmla="*/ 2827608 h 4630052"/>
                <a:gd name="connsiteX229" fmla="*/ 4386417 w 5017802"/>
                <a:gd name="connsiteY229" fmla="*/ 2842124 h 4630052"/>
                <a:gd name="connsiteX230" fmla="*/ 4392767 w 5017802"/>
                <a:gd name="connsiteY230" fmla="*/ 2820125 h 4630052"/>
                <a:gd name="connsiteX231" fmla="*/ 4339245 w 5017802"/>
                <a:gd name="connsiteY231" fmla="*/ 2804024 h 4630052"/>
                <a:gd name="connsiteX232" fmla="*/ 4314526 w 5017802"/>
                <a:gd name="connsiteY232" fmla="*/ 2638923 h 4630052"/>
                <a:gd name="connsiteX233" fmla="*/ 4034219 w 5017802"/>
                <a:gd name="connsiteY233" fmla="*/ 2572248 h 4630052"/>
                <a:gd name="connsiteX234" fmla="*/ 3897920 w 5017802"/>
                <a:gd name="connsiteY234" fmla="*/ 2615564 h 4630052"/>
                <a:gd name="connsiteX235" fmla="*/ 3765931 w 5017802"/>
                <a:gd name="connsiteY235" fmla="*/ 2608080 h 4630052"/>
                <a:gd name="connsiteX236" fmla="*/ 3633488 w 5017802"/>
                <a:gd name="connsiteY236" fmla="*/ 2497182 h 4630052"/>
                <a:gd name="connsiteX237" fmla="*/ 3420310 w 5017802"/>
                <a:gd name="connsiteY237" fmla="*/ 2193969 h 4630052"/>
                <a:gd name="connsiteX238" fmla="*/ 3021848 w 5017802"/>
                <a:gd name="connsiteY238" fmla="*/ 2054496 h 4630052"/>
                <a:gd name="connsiteX239" fmla="*/ 2785310 w 5017802"/>
                <a:gd name="connsiteY239" fmla="*/ 1741532 h 4630052"/>
                <a:gd name="connsiteX240" fmla="*/ 2819101 w 5017802"/>
                <a:gd name="connsiteY240" fmla="*/ 1716586 h 4630052"/>
                <a:gd name="connsiteX241" fmla="*/ 2878745 w 5017802"/>
                <a:gd name="connsiteY241" fmla="*/ 1799589 h 4630052"/>
                <a:gd name="connsiteX242" fmla="*/ 2898929 w 5017802"/>
                <a:gd name="connsiteY242" fmla="*/ 1782126 h 4630052"/>
                <a:gd name="connsiteX243" fmla="*/ 2942019 w 5017802"/>
                <a:gd name="connsiteY243" fmla="*/ 1812970 h 4630052"/>
                <a:gd name="connsiteX244" fmla="*/ 3030692 w 5017802"/>
                <a:gd name="connsiteY244" fmla="*/ 1759221 h 4630052"/>
                <a:gd name="connsiteX245" fmla="*/ 3046794 w 5017802"/>
                <a:gd name="connsiteY245" fmla="*/ 1738811 h 4630052"/>
                <a:gd name="connsiteX246" fmla="*/ 3105077 w 5017802"/>
                <a:gd name="connsiteY246" fmla="*/ 1739037 h 4630052"/>
                <a:gd name="connsiteX247" fmla="*/ 3121180 w 5017802"/>
                <a:gd name="connsiteY247" fmla="*/ 1705927 h 4630052"/>
                <a:gd name="connsiteX248" fmla="*/ 3102356 w 5017802"/>
                <a:gd name="connsiteY248" fmla="*/ 1680300 h 4630052"/>
                <a:gd name="connsiteX249" fmla="*/ 3035228 w 5017802"/>
                <a:gd name="connsiteY249" fmla="*/ 1700257 h 4630052"/>
                <a:gd name="connsiteX250" fmla="*/ 3013456 w 5017802"/>
                <a:gd name="connsiteY250" fmla="*/ 1646736 h 4630052"/>
                <a:gd name="connsiteX251" fmla="*/ 3034774 w 5017802"/>
                <a:gd name="connsiteY251" fmla="*/ 1617026 h 4630052"/>
                <a:gd name="connsiteX252" fmla="*/ 2978304 w 5017802"/>
                <a:gd name="connsiteY252" fmla="*/ 1513612 h 4630052"/>
                <a:gd name="connsiteX253" fmla="*/ 2929773 w 5017802"/>
                <a:gd name="connsiteY253" fmla="*/ 1552393 h 4630052"/>
                <a:gd name="connsiteX254" fmla="*/ 2840418 w 5017802"/>
                <a:gd name="connsiteY254" fmla="*/ 1497737 h 4630052"/>
                <a:gd name="connsiteX255" fmla="*/ 2892352 w 5017802"/>
                <a:gd name="connsiteY255" fmla="*/ 1405208 h 4630052"/>
                <a:gd name="connsiteX256" fmla="*/ 2849490 w 5017802"/>
                <a:gd name="connsiteY256" fmla="*/ 1284105 h 4630052"/>
                <a:gd name="connsiteX257" fmla="*/ 2864231 w 5017802"/>
                <a:gd name="connsiteY257" fmla="*/ 1160053 h 4630052"/>
                <a:gd name="connsiteX258" fmla="*/ 2959481 w 5017802"/>
                <a:gd name="connsiteY258" fmla="*/ 1086348 h 4630052"/>
                <a:gd name="connsiteX259" fmla="*/ 3064710 w 5017802"/>
                <a:gd name="connsiteY259" fmla="*/ 1063896 h 4630052"/>
                <a:gd name="connsiteX260" fmla="*/ 3001663 w 5017802"/>
                <a:gd name="connsiteY260" fmla="*/ 974089 h 4630052"/>
                <a:gd name="connsiteX261" fmla="*/ 2984427 w 5017802"/>
                <a:gd name="connsiteY261" fmla="*/ 1018766 h 4630052"/>
                <a:gd name="connsiteX262" fmla="*/ 2941112 w 5017802"/>
                <a:gd name="connsiteY262" fmla="*/ 971595 h 4630052"/>
                <a:gd name="connsiteX263" fmla="*/ 2962430 w 5017802"/>
                <a:gd name="connsiteY263" fmla="*/ 886323 h 4630052"/>
                <a:gd name="connsiteX264" fmla="*/ 3035454 w 5017802"/>
                <a:gd name="connsiteY264" fmla="*/ 789032 h 4630052"/>
                <a:gd name="connsiteX265" fmla="*/ 3018445 w 5017802"/>
                <a:gd name="connsiteY265" fmla="*/ 682443 h 4630052"/>
                <a:gd name="connsiteX266" fmla="*/ 2847223 w 5017802"/>
                <a:gd name="connsiteY266" fmla="*/ 692194 h 4630052"/>
                <a:gd name="connsiteX267" fmla="*/ 2827945 w 5017802"/>
                <a:gd name="connsiteY267" fmla="*/ 734831 h 4630052"/>
                <a:gd name="connsiteX268" fmla="*/ 2795742 w 5017802"/>
                <a:gd name="connsiteY268" fmla="*/ 667248 h 4630052"/>
                <a:gd name="connsiteX269" fmla="*/ 2766032 w 5017802"/>
                <a:gd name="connsiteY269" fmla="*/ 707616 h 4630052"/>
                <a:gd name="connsiteX270" fmla="*/ 2580523 w 5017802"/>
                <a:gd name="connsiteY270" fmla="*/ 741180 h 4630052"/>
                <a:gd name="connsiteX0" fmla="*/ 2580523 w 5017802"/>
                <a:gd name="connsiteY0" fmla="*/ 741180 h 4630966"/>
                <a:gd name="connsiteX1" fmla="*/ 2254404 w 5017802"/>
                <a:gd name="connsiteY1" fmla="*/ 583337 h 4630966"/>
                <a:gd name="connsiteX2" fmla="*/ 2294316 w 5017802"/>
                <a:gd name="connsiteY2" fmla="*/ 433432 h 4630966"/>
                <a:gd name="connsiteX3" fmla="*/ 2240342 w 5017802"/>
                <a:gd name="connsiteY3" fmla="*/ 423907 h 4630966"/>
                <a:gd name="connsiteX4" fmla="*/ 2237167 w 5017802"/>
                <a:gd name="connsiteY4" fmla="*/ 395333 h 4630966"/>
                <a:gd name="connsiteX5" fmla="*/ 2281617 w 5017802"/>
                <a:gd name="connsiteY5" fmla="*/ 403270 h 4630966"/>
                <a:gd name="connsiteX6" fmla="*/ 2224467 w 5017802"/>
                <a:gd name="connsiteY6" fmla="*/ 315957 h 4630966"/>
                <a:gd name="connsiteX7" fmla="*/ 2235579 w 5017802"/>
                <a:gd name="connsiteY7" fmla="*/ 355645 h 4630966"/>
                <a:gd name="connsiteX8" fmla="*/ 2183191 w 5017802"/>
                <a:gd name="connsiteY8" fmla="*/ 320720 h 4630966"/>
                <a:gd name="connsiteX9" fmla="*/ 2203829 w 5017802"/>
                <a:gd name="connsiteY9" fmla="*/ 287383 h 4630966"/>
                <a:gd name="connsiteX10" fmla="*/ 2168904 w 5017802"/>
                <a:gd name="connsiteY10" fmla="*/ 225472 h 4630966"/>
                <a:gd name="connsiteX11" fmla="*/ 2202241 w 5017802"/>
                <a:gd name="connsiteY11" fmla="*/ 227061 h 4630966"/>
                <a:gd name="connsiteX12" fmla="*/ 2159379 w 5017802"/>
                <a:gd name="connsiteY12" fmla="*/ 133398 h 4630966"/>
                <a:gd name="connsiteX13" fmla="*/ 2133980 w 5017802"/>
                <a:gd name="connsiteY13" fmla="*/ 131810 h 4630966"/>
                <a:gd name="connsiteX14" fmla="*/ 2122867 w 5017802"/>
                <a:gd name="connsiteY14" fmla="*/ 84185 h 4630966"/>
                <a:gd name="connsiteX15" fmla="*/ 2154616 w 5017802"/>
                <a:gd name="connsiteY15" fmla="*/ 66723 h 4630966"/>
                <a:gd name="connsiteX16" fmla="*/ 2149854 w 5017802"/>
                <a:gd name="connsiteY16" fmla="*/ 23861 h 4630966"/>
                <a:gd name="connsiteX17" fmla="*/ 2091117 w 5017802"/>
                <a:gd name="connsiteY17" fmla="*/ 28624 h 4630966"/>
                <a:gd name="connsiteX18" fmla="*/ 1897442 w 5017802"/>
                <a:gd name="connsiteY18" fmla="*/ 127049 h 4630966"/>
                <a:gd name="connsiteX19" fmla="*/ 1862517 w 5017802"/>
                <a:gd name="connsiteY19" fmla="*/ 252462 h 4630966"/>
                <a:gd name="connsiteX20" fmla="*/ 1867279 w 5017802"/>
                <a:gd name="connsiteY20" fmla="*/ 288974 h 4630966"/>
                <a:gd name="connsiteX21" fmla="*/ 1838704 w 5017802"/>
                <a:gd name="connsiteY21" fmla="*/ 303261 h 4630966"/>
                <a:gd name="connsiteX22" fmla="*/ 1906966 w 5017802"/>
                <a:gd name="connsiteY22" fmla="*/ 482645 h 4630966"/>
                <a:gd name="connsiteX23" fmla="*/ 1819655 w 5017802"/>
                <a:gd name="connsiteY23" fmla="*/ 400099 h 4630966"/>
                <a:gd name="connsiteX24" fmla="*/ 1768854 w 5017802"/>
                <a:gd name="connsiteY24" fmla="*/ 366762 h 4630966"/>
                <a:gd name="connsiteX25" fmla="*/ 1740279 w 5017802"/>
                <a:gd name="connsiteY25" fmla="*/ 401687 h 4630966"/>
                <a:gd name="connsiteX26" fmla="*/ 1738692 w 5017802"/>
                <a:gd name="connsiteY26" fmla="*/ 515987 h 4630966"/>
                <a:gd name="connsiteX27" fmla="*/ 1752979 w 5017802"/>
                <a:gd name="connsiteY27" fmla="*/ 612820 h 4630966"/>
                <a:gd name="connsiteX28" fmla="*/ 1670429 w 5017802"/>
                <a:gd name="connsiteY28" fmla="*/ 620761 h 4630966"/>
                <a:gd name="connsiteX29" fmla="*/ 1694242 w 5017802"/>
                <a:gd name="connsiteY29" fmla="*/ 590598 h 4630966"/>
                <a:gd name="connsiteX30" fmla="*/ 1630742 w 5017802"/>
                <a:gd name="connsiteY30" fmla="*/ 547736 h 4630966"/>
                <a:gd name="connsiteX31" fmla="*/ 1589467 w 5017802"/>
                <a:gd name="connsiteY31" fmla="*/ 501699 h 4630966"/>
                <a:gd name="connsiteX32" fmla="*/ 1540254 w 5017802"/>
                <a:gd name="connsiteY32" fmla="*/ 512811 h 4630966"/>
                <a:gd name="connsiteX33" fmla="*/ 1568829 w 5017802"/>
                <a:gd name="connsiteY33" fmla="*/ 446136 h 4630966"/>
                <a:gd name="connsiteX34" fmla="*/ 1538666 w 5017802"/>
                <a:gd name="connsiteY34" fmla="*/ 481062 h 4630966"/>
                <a:gd name="connsiteX35" fmla="*/ 1505329 w 5017802"/>
                <a:gd name="connsiteY35" fmla="*/ 423911 h 4630966"/>
                <a:gd name="connsiteX36" fmla="*/ 1486279 w 5017802"/>
                <a:gd name="connsiteY36" fmla="*/ 417561 h 4630966"/>
                <a:gd name="connsiteX37" fmla="*/ 1484692 w 5017802"/>
                <a:gd name="connsiteY37" fmla="*/ 376287 h 4630966"/>
                <a:gd name="connsiteX38" fmla="*/ 1449767 w 5017802"/>
                <a:gd name="connsiteY38" fmla="*/ 273100 h 4630966"/>
                <a:gd name="connsiteX39" fmla="*/ 1410079 w 5017802"/>
                <a:gd name="connsiteY39" fmla="*/ 219123 h 4630966"/>
                <a:gd name="connsiteX40" fmla="*/ 1486280 w 5017802"/>
                <a:gd name="connsiteY40" fmla="*/ 282624 h 4630966"/>
                <a:gd name="connsiteX41" fmla="*/ 1545018 w 5017802"/>
                <a:gd name="connsiteY41" fmla="*/ 320723 h 4630966"/>
                <a:gd name="connsiteX42" fmla="*/ 1568829 w 5017802"/>
                <a:gd name="connsiteY42" fmla="*/ 281036 h 4630966"/>
                <a:gd name="connsiteX43" fmla="*/ 1587879 w 5017802"/>
                <a:gd name="connsiteY43" fmla="*/ 215949 h 4630966"/>
                <a:gd name="connsiteX44" fmla="*/ 1549779 w 5017802"/>
                <a:gd name="connsiteY44" fmla="*/ 185786 h 4630966"/>
                <a:gd name="connsiteX45" fmla="*/ 1576767 w 5017802"/>
                <a:gd name="connsiteY45" fmla="*/ 144511 h 4630966"/>
                <a:gd name="connsiteX46" fmla="*/ 1529142 w 5017802"/>
                <a:gd name="connsiteY46" fmla="*/ 50848 h 4630966"/>
                <a:gd name="connsiteX47" fmla="*/ 1511679 w 5017802"/>
                <a:gd name="connsiteY47" fmla="*/ 6399 h 4630966"/>
                <a:gd name="connsiteX48" fmla="*/ 1375154 w 5017802"/>
                <a:gd name="connsiteY48" fmla="*/ 120699 h 4630966"/>
                <a:gd name="connsiteX49" fmla="*/ 1313241 w 5017802"/>
                <a:gd name="connsiteY49" fmla="*/ 115936 h 4630966"/>
                <a:gd name="connsiteX50" fmla="*/ 1300542 w 5017802"/>
                <a:gd name="connsiteY50" fmla="*/ 57199 h 4630966"/>
                <a:gd name="connsiteX51" fmla="*/ 1214817 w 5017802"/>
                <a:gd name="connsiteY51" fmla="*/ 104824 h 4630966"/>
                <a:gd name="connsiteX52" fmla="*/ 1151317 w 5017802"/>
                <a:gd name="connsiteY52" fmla="*/ 139748 h 4630966"/>
                <a:gd name="connsiteX53" fmla="*/ 1056066 w 5017802"/>
                <a:gd name="connsiteY53" fmla="*/ 147686 h 4630966"/>
                <a:gd name="connsiteX54" fmla="*/ 1033842 w 5017802"/>
                <a:gd name="connsiteY54" fmla="*/ 177849 h 4630966"/>
                <a:gd name="connsiteX55" fmla="*/ 997329 w 5017802"/>
                <a:gd name="connsiteY55" fmla="*/ 201661 h 4630966"/>
                <a:gd name="connsiteX56" fmla="*/ 1032255 w 5017802"/>
                <a:gd name="connsiteY56" fmla="*/ 288974 h 4630966"/>
                <a:gd name="connsiteX57" fmla="*/ 899586 w 5017802"/>
                <a:gd name="connsiteY57" fmla="*/ 542516 h 4630966"/>
                <a:gd name="connsiteX58" fmla="*/ 845611 w 5017802"/>
                <a:gd name="connsiteY58" fmla="*/ 580843 h 4630966"/>
                <a:gd name="connsiteX59" fmla="*/ 917502 w 5017802"/>
                <a:gd name="connsiteY59" fmla="*/ 633231 h 4630966"/>
                <a:gd name="connsiteX60" fmla="*/ 880536 w 5017802"/>
                <a:gd name="connsiteY60" fmla="*/ 673825 h 4630966"/>
                <a:gd name="connsiteX61" fmla="*/ 897999 w 5017802"/>
                <a:gd name="connsiteY61" fmla="*/ 720316 h 4630966"/>
                <a:gd name="connsiteX62" fmla="*/ 829282 w 5017802"/>
                <a:gd name="connsiteY62" fmla="*/ 701719 h 4630966"/>
                <a:gd name="connsiteX63" fmla="*/ 774174 w 5017802"/>
                <a:gd name="connsiteY63" fmla="*/ 726665 h 4630966"/>
                <a:gd name="connsiteX64" fmla="*/ 707272 w 5017802"/>
                <a:gd name="connsiteY64" fmla="*/ 695143 h 4630966"/>
                <a:gd name="connsiteX65" fmla="*/ 708860 w 5017802"/>
                <a:gd name="connsiteY65" fmla="*/ 652734 h 4630966"/>
                <a:gd name="connsiteX66" fmla="*/ 597281 w 5017802"/>
                <a:gd name="connsiteY66" fmla="*/ 675412 h 4630966"/>
                <a:gd name="connsiteX67" fmla="*/ 587530 w 5017802"/>
                <a:gd name="connsiteY67" fmla="*/ 760457 h 4630966"/>
                <a:gd name="connsiteX68" fmla="*/ 508382 w 5017802"/>
                <a:gd name="connsiteY68" fmla="*/ 865236 h 4630966"/>
                <a:gd name="connsiteX69" fmla="*/ 422657 w 5017802"/>
                <a:gd name="connsiteY69" fmla="*/ 828724 h 4630966"/>
                <a:gd name="connsiteX70" fmla="*/ 397257 w 5017802"/>
                <a:gd name="connsiteY70" fmla="*/ 869999 h 4630966"/>
                <a:gd name="connsiteX71" fmla="*/ 332170 w 5017802"/>
                <a:gd name="connsiteY71" fmla="*/ 812848 h 4630966"/>
                <a:gd name="connsiteX72" fmla="*/ 306771 w 5017802"/>
                <a:gd name="connsiteY72" fmla="*/ 881111 h 4630966"/>
                <a:gd name="connsiteX73" fmla="*/ 248033 w 5017802"/>
                <a:gd name="connsiteY73" fmla="*/ 873173 h 4630966"/>
                <a:gd name="connsiteX74" fmla="*/ 208345 w 5017802"/>
                <a:gd name="connsiteY74" fmla="*/ 787449 h 4630966"/>
                <a:gd name="connsiteX75" fmla="*/ 27371 w 5017802"/>
                <a:gd name="connsiteY75" fmla="*/ 917623 h 4630966"/>
                <a:gd name="connsiteX76" fmla="*/ 28959 w 5017802"/>
                <a:gd name="connsiteY76" fmla="*/ 970011 h 4630966"/>
                <a:gd name="connsiteX77" fmla="*/ 13084 w 5017802"/>
                <a:gd name="connsiteY77" fmla="*/ 996999 h 4630966"/>
                <a:gd name="connsiteX78" fmla="*/ 40071 w 5017802"/>
                <a:gd name="connsiteY78" fmla="*/ 1022399 h 4630966"/>
                <a:gd name="connsiteX79" fmla="*/ 9909 w 5017802"/>
                <a:gd name="connsiteY79" fmla="*/ 1043037 h 4630966"/>
                <a:gd name="connsiteX80" fmla="*/ 170247 w 5017802"/>
                <a:gd name="connsiteY80" fmla="*/ 1135111 h 4630966"/>
                <a:gd name="connsiteX81" fmla="*/ 160723 w 5017802"/>
                <a:gd name="connsiteY81" fmla="*/ 1263698 h 4630966"/>
                <a:gd name="connsiteX82" fmla="*/ 217873 w 5017802"/>
                <a:gd name="connsiteY82" fmla="*/ 1289099 h 4630966"/>
                <a:gd name="connsiteX83" fmla="*/ 205174 w 5017802"/>
                <a:gd name="connsiteY83" fmla="*/ 1354186 h 4630966"/>
                <a:gd name="connsiteX84" fmla="*/ 270261 w 5017802"/>
                <a:gd name="connsiteY84" fmla="*/ 1362124 h 4630966"/>
                <a:gd name="connsiteX85" fmla="*/ 321736 w 5017802"/>
                <a:gd name="connsiteY85" fmla="*/ 1394776 h 4630966"/>
                <a:gd name="connsiteX86" fmla="*/ 230573 w 5017802"/>
                <a:gd name="connsiteY86" fmla="*/ 1622474 h 4630966"/>
                <a:gd name="connsiteX87" fmla="*/ 179773 w 5017802"/>
                <a:gd name="connsiteY87" fmla="*/ 1687561 h 4630966"/>
                <a:gd name="connsiteX88" fmla="*/ 175010 w 5017802"/>
                <a:gd name="connsiteY88" fmla="*/ 1743123 h 4630966"/>
                <a:gd name="connsiteX89" fmla="*/ 141673 w 5017802"/>
                <a:gd name="connsiteY89" fmla="*/ 1738361 h 4630966"/>
                <a:gd name="connsiteX90" fmla="*/ 143261 w 5017802"/>
                <a:gd name="connsiteY90" fmla="*/ 1798686 h 4630966"/>
                <a:gd name="connsiteX91" fmla="*/ 65473 w 5017802"/>
                <a:gd name="connsiteY91" fmla="*/ 1636761 h 4630966"/>
                <a:gd name="connsiteX92" fmla="*/ 16260 w 5017802"/>
                <a:gd name="connsiteY92" fmla="*/ 1633586 h 4630966"/>
                <a:gd name="connsiteX93" fmla="*/ 41661 w 5017802"/>
                <a:gd name="connsiteY93" fmla="*/ 1670099 h 4630966"/>
                <a:gd name="connsiteX94" fmla="*/ 385 w 5017802"/>
                <a:gd name="connsiteY94" fmla="*/ 1690737 h 4630966"/>
                <a:gd name="connsiteX95" fmla="*/ 59122 w 5017802"/>
                <a:gd name="connsiteY95" fmla="*/ 1873298 h 4630966"/>
                <a:gd name="connsiteX96" fmla="*/ 343507 w 5017802"/>
                <a:gd name="connsiteY96" fmla="*/ 1923414 h 4630966"/>
                <a:gd name="connsiteX97" fmla="*/ 200410 w 5017802"/>
                <a:gd name="connsiteY97" fmla="*/ 2119361 h 4630966"/>
                <a:gd name="connsiteX98" fmla="*/ 213560 w 5017802"/>
                <a:gd name="connsiteY98" fmla="*/ 2239100 h 4630966"/>
                <a:gd name="connsiteX99" fmla="*/ 148023 w 5017802"/>
                <a:gd name="connsiteY99" fmla="*/ 2270174 h 4630966"/>
                <a:gd name="connsiteX100" fmla="*/ 105160 w 5017802"/>
                <a:gd name="connsiteY100" fmla="*/ 2414637 h 4630966"/>
                <a:gd name="connsiteX101" fmla="*/ 201087 w 5017802"/>
                <a:gd name="connsiteY101" fmla="*/ 2428239 h 4630966"/>
                <a:gd name="connsiteX102" fmla="*/ 419708 w 5017802"/>
                <a:gd name="connsiteY102" fmla="*/ 2593339 h 4630966"/>
                <a:gd name="connsiteX103" fmla="*/ 436944 w 5017802"/>
                <a:gd name="connsiteY103" fmla="*/ 2823753 h 4630966"/>
                <a:gd name="connsiteX104" fmla="*/ 490464 w 5017802"/>
                <a:gd name="connsiteY104" fmla="*/ 2877956 h 4630966"/>
                <a:gd name="connsiteX105" fmla="*/ 542173 w 5017802"/>
                <a:gd name="connsiteY105" fmla="*/ 2882264 h 4630966"/>
                <a:gd name="connsiteX106" fmla="*/ 544894 w 5017802"/>
                <a:gd name="connsiteY106" fmla="*/ 2813095 h 4630966"/>
                <a:gd name="connsiteX107" fmla="*/ 678248 w 5017802"/>
                <a:gd name="connsiteY107" fmla="*/ 2882949 h 4630966"/>
                <a:gd name="connsiteX108" fmla="*/ 669852 w 5017802"/>
                <a:gd name="connsiteY108" fmla="*/ 2955970 h 4630966"/>
                <a:gd name="connsiteX109" fmla="*/ 758073 w 5017802"/>
                <a:gd name="connsiteY109" fmla="*/ 3058024 h 4630966"/>
                <a:gd name="connsiteX110" fmla="*/ 741970 w 5017802"/>
                <a:gd name="connsiteY110" fmla="*/ 3145336 h 4630966"/>
                <a:gd name="connsiteX111" fmla="*/ 774855 w 5017802"/>
                <a:gd name="connsiteY111" fmla="*/ 3257368 h 4630966"/>
                <a:gd name="connsiteX112" fmla="*/ 831551 w 5017802"/>
                <a:gd name="connsiteY112" fmla="*/ 3291839 h 4630966"/>
                <a:gd name="connsiteX113" fmla="*/ 794812 w 5017802"/>
                <a:gd name="connsiteY113" fmla="*/ 3345361 h 4630966"/>
                <a:gd name="connsiteX114" fmla="*/ 1094623 w 5017802"/>
                <a:gd name="connsiteY114" fmla="*/ 3453311 h 4630966"/>
                <a:gd name="connsiteX115" fmla="*/ 1144742 w 5017802"/>
                <a:gd name="connsiteY115" fmla="*/ 3605257 h 4630966"/>
                <a:gd name="connsiteX116" fmla="*/ 1187604 w 5017802"/>
                <a:gd name="connsiteY116" fmla="*/ 3626121 h 4630966"/>
                <a:gd name="connsiteX117" fmla="*/ 1210283 w 5017802"/>
                <a:gd name="connsiteY117" fmla="*/ 3658099 h 4630966"/>
                <a:gd name="connsiteX118" fmla="*/ 1297142 w 5017802"/>
                <a:gd name="connsiteY118" fmla="*/ 3683952 h 4630966"/>
                <a:gd name="connsiteX119" fmla="*/ 1357693 w 5017802"/>
                <a:gd name="connsiteY119" fmla="*/ 3632471 h 4630966"/>
                <a:gd name="connsiteX120" fmla="*/ 1341138 w 5017802"/>
                <a:gd name="connsiteY120" fmla="*/ 3663768 h 4630966"/>
                <a:gd name="connsiteX121" fmla="*/ 1361095 w 5017802"/>
                <a:gd name="connsiteY121" fmla="*/ 3689621 h 4630966"/>
                <a:gd name="connsiteX122" fmla="*/ 1387402 w 5017802"/>
                <a:gd name="connsiteY122" fmla="*/ 3742236 h 4630966"/>
                <a:gd name="connsiteX123" fmla="*/ 1358374 w 5017802"/>
                <a:gd name="connsiteY123" fmla="*/ 3755843 h 4630966"/>
                <a:gd name="connsiteX124" fmla="*/ 1358827 w 5017802"/>
                <a:gd name="connsiteY124" fmla="*/ 3799386 h 4630966"/>
                <a:gd name="connsiteX125" fmla="*/ 1322769 w 5017802"/>
                <a:gd name="connsiteY125" fmla="*/ 3900986 h 4630966"/>
                <a:gd name="connsiteX126" fmla="*/ 1264485 w 5017802"/>
                <a:gd name="connsiteY126" fmla="*/ 3906882 h 4630966"/>
                <a:gd name="connsiteX127" fmla="*/ 1236590 w 5017802"/>
                <a:gd name="connsiteY127" fmla="*/ 3937725 h 4630966"/>
                <a:gd name="connsiteX128" fmla="*/ 1160843 w 5017802"/>
                <a:gd name="connsiteY128" fmla="*/ 3954733 h 4630966"/>
                <a:gd name="connsiteX129" fmla="*/ 1214592 w 5017802"/>
                <a:gd name="connsiteY129" fmla="*/ 4003039 h 4630966"/>
                <a:gd name="connsiteX130" fmla="*/ 1226157 w 5017802"/>
                <a:gd name="connsiteY130" fmla="*/ 4039099 h 4630966"/>
                <a:gd name="connsiteX131" fmla="*/ 1154267 w 5017802"/>
                <a:gd name="connsiteY131" fmla="*/ 4107588 h 4630966"/>
                <a:gd name="connsiteX132" fmla="*/ 1111177 w 5017802"/>
                <a:gd name="connsiteY132" fmla="*/ 4113031 h 4630966"/>
                <a:gd name="connsiteX133" fmla="*/ 1112311 w 5017802"/>
                <a:gd name="connsiteY133" fmla="*/ 4170407 h 4630966"/>
                <a:gd name="connsiteX134" fmla="*/ 1142247 w 5017802"/>
                <a:gd name="connsiteY134" fmla="*/ 4191725 h 4630966"/>
                <a:gd name="connsiteX135" fmla="*/ 1122748 w 5017802"/>
                <a:gd name="connsiteY135" fmla="*/ 4230736 h 4630966"/>
                <a:gd name="connsiteX136" fmla="*/ 1067186 w 5017802"/>
                <a:gd name="connsiteY136" fmla="*/ 4224386 h 4630966"/>
                <a:gd name="connsiteX137" fmla="*/ 1114810 w 5017802"/>
                <a:gd name="connsiteY137" fmla="*/ 4270425 h 4630966"/>
                <a:gd name="connsiteX138" fmla="*/ 1162435 w 5017802"/>
                <a:gd name="connsiteY138" fmla="*/ 4376786 h 4630966"/>
                <a:gd name="connsiteX139" fmla="*/ 1271972 w 5017802"/>
                <a:gd name="connsiteY139" fmla="*/ 4435524 h 4630966"/>
                <a:gd name="connsiteX140" fmla="*/ 1291022 w 5017802"/>
                <a:gd name="connsiteY140" fmla="*/ 4472036 h 4630966"/>
                <a:gd name="connsiteX141" fmla="*/ 1367222 w 5017802"/>
                <a:gd name="connsiteY141" fmla="*/ 4557761 h 4630966"/>
                <a:gd name="connsiteX142" fmla="*/ 1389447 w 5017802"/>
                <a:gd name="connsiteY142" fmla="*/ 4543473 h 4630966"/>
                <a:gd name="connsiteX143" fmla="*/ 1419610 w 5017802"/>
                <a:gd name="connsiteY143" fmla="*/ 4570460 h 4630966"/>
                <a:gd name="connsiteX144" fmla="*/ 1381510 w 5017802"/>
                <a:gd name="connsiteY144" fmla="*/ 4602210 h 4630966"/>
                <a:gd name="connsiteX145" fmla="*/ 1495810 w 5017802"/>
                <a:gd name="connsiteY145" fmla="*/ 4629198 h 4630966"/>
                <a:gd name="connsiteX146" fmla="*/ 1514860 w 5017802"/>
                <a:gd name="connsiteY146" fmla="*/ 4514898 h 4630966"/>
                <a:gd name="connsiteX147" fmla="*/ 1370397 w 5017802"/>
                <a:gd name="connsiteY147" fmla="*/ 4511723 h 4630966"/>
                <a:gd name="connsiteX148" fmla="*/ 1351348 w 5017802"/>
                <a:gd name="connsiteY148" fmla="*/ 4422824 h 4630966"/>
                <a:gd name="connsiteX149" fmla="*/ 1444325 w 5017802"/>
                <a:gd name="connsiteY149" fmla="*/ 4364309 h 4630966"/>
                <a:gd name="connsiteX150" fmla="*/ 1791081 w 5017802"/>
                <a:gd name="connsiteY150" fmla="*/ 4263389 h 4630966"/>
                <a:gd name="connsiteX151" fmla="*/ 2188636 w 5017802"/>
                <a:gd name="connsiteY151" fmla="*/ 4250462 h 4630966"/>
                <a:gd name="connsiteX152" fmla="*/ 2296586 w 5017802"/>
                <a:gd name="connsiteY152" fmla="*/ 4245474 h 4630966"/>
                <a:gd name="connsiteX153" fmla="*/ 2394785 w 5017802"/>
                <a:gd name="connsiteY153" fmla="*/ 4215990 h 4630966"/>
                <a:gd name="connsiteX154" fmla="*/ 2406350 w 5017802"/>
                <a:gd name="connsiteY154" fmla="*/ 4125277 h 4630966"/>
                <a:gd name="connsiteX155" fmla="*/ 2494570 w 5017802"/>
                <a:gd name="connsiteY155" fmla="*/ 3900532 h 4630966"/>
                <a:gd name="connsiteX156" fmla="*/ 2593449 w 5017802"/>
                <a:gd name="connsiteY156" fmla="*/ 3917768 h 4630966"/>
                <a:gd name="connsiteX157" fmla="*/ 2719088 w 5017802"/>
                <a:gd name="connsiteY157" fmla="*/ 3918221 h 4630966"/>
                <a:gd name="connsiteX158" fmla="*/ 2914124 w 5017802"/>
                <a:gd name="connsiteY158" fmla="*/ 3764007 h 4630966"/>
                <a:gd name="connsiteX159" fmla="*/ 3195112 w 5017802"/>
                <a:gd name="connsiteY159" fmla="*/ 3993968 h 4630966"/>
                <a:gd name="connsiteX160" fmla="*/ 3265414 w 5017802"/>
                <a:gd name="connsiteY160" fmla="*/ 4067674 h 4630966"/>
                <a:gd name="connsiteX161" fmla="*/ 3439813 w 5017802"/>
                <a:gd name="connsiteY161" fmla="*/ 4130265 h 4630966"/>
                <a:gd name="connsiteX162" fmla="*/ 3526217 w 5017802"/>
                <a:gd name="connsiteY162" fmla="*/ 4316455 h 4630966"/>
                <a:gd name="connsiteX163" fmla="*/ 3586542 w 5017802"/>
                <a:gd name="connsiteY163" fmla="*/ 4375193 h 4630966"/>
                <a:gd name="connsiteX164" fmla="*/ 3597654 w 5017802"/>
                <a:gd name="connsiteY164" fmla="*/ 4345030 h 4630966"/>
                <a:gd name="connsiteX165" fmla="*/ 3643692 w 5017802"/>
                <a:gd name="connsiteY165" fmla="*/ 4318042 h 4630966"/>
                <a:gd name="connsiteX166" fmla="*/ 3694492 w 5017802"/>
                <a:gd name="connsiteY166" fmla="*/ 4391068 h 4630966"/>
                <a:gd name="connsiteX167" fmla="*/ 3743705 w 5017802"/>
                <a:gd name="connsiteY167" fmla="*/ 4394243 h 4630966"/>
                <a:gd name="connsiteX168" fmla="*/ 3699254 w 5017802"/>
                <a:gd name="connsiteY168" fmla="*/ 4300581 h 4630966"/>
                <a:gd name="connsiteX169" fmla="*/ 3656392 w 5017802"/>
                <a:gd name="connsiteY169" fmla="*/ 4232318 h 4630966"/>
                <a:gd name="connsiteX170" fmla="*/ 3699255 w 5017802"/>
                <a:gd name="connsiteY170" fmla="*/ 4216442 h 4630966"/>
                <a:gd name="connsiteX171" fmla="*/ 3680204 w 5017802"/>
                <a:gd name="connsiteY171" fmla="*/ 4175168 h 4630966"/>
                <a:gd name="connsiteX172" fmla="*/ 3732592 w 5017802"/>
                <a:gd name="connsiteY172" fmla="*/ 4184693 h 4630966"/>
                <a:gd name="connsiteX173" fmla="*/ 3711955 w 5017802"/>
                <a:gd name="connsiteY173" fmla="*/ 4151355 h 4630966"/>
                <a:gd name="connsiteX174" fmla="*/ 3733274 w 5017802"/>
                <a:gd name="connsiteY174" fmla="*/ 4134801 h 4630966"/>
                <a:gd name="connsiteX175" fmla="*/ 3854377 w 5017802"/>
                <a:gd name="connsiteY175" fmla="*/ 4220074 h 4630966"/>
                <a:gd name="connsiteX176" fmla="*/ 3889754 w 5017802"/>
                <a:gd name="connsiteY176" fmla="*/ 4206917 h 4630966"/>
                <a:gd name="connsiteX177" fmla="*/ 3942141 w 5017802"/>
                <a:gd name="connsiteY177" fmla="*/ 4272006 h 4630966"/>
                <a:gd name="connsiteX178" fmla="*/ 3962779 w 5017802"/>
                <a:gd name="connsiteY178" fmla="*/ 4330743 h 4630966"/>
                <a:gd name="connsiteX179" fmla="*/ 4070729 w 5017802"/>
                <a:gd name="connsiteY179" fmla="*/ 4349792 h 4630966"/>
                <a:gd name="connsiteX180" fmla="*/ 4010405 w 5017802"/>
                <a:gd name="connsiteY180" fmla="*/ 4283117 h 4630966"/>
                <a:gd name="connsiteX181" fmla="*/ 4007229 w 5017802"/>
                <a:gd name="connsiteY181" fmla="*/ 4214855 h 4630966"/>
                <a:gd name="connsiteX182" fmla="*/ 4061204 w 5017802"/>
                <a:gd name="connsiteY182" fmla="*/ 4270418 h 4630966"/>
                <a:gd name="connsiteX183" fmla="*/ 4110417 w 5017802"/>
                <a:gd name="connsiteY183" fmla="*/ 4275180 h 4630966"/>
                <a:gd name="connsiteX184" fmla="*/ 4104067 w 5017802"/>
                <a:gd name="connsiteY184" fmla="*/ 4225968 h 4630966"/>
                <a:gd name="connsiteX185" fmla="*/ 4164392 w 5017802"/>
                <a:gd name="connsiteY185" fmla="*/ 4230730 h 4630966"/>
                <a:gd name="connsiteX186" fmla="*/ 4226304 w 5017802"/>
                <a:gd name="connsiteY186" fmla="*/ 4273592 h 4630966"/>
                <a:gd name="connsiteX187" fmla="*/ 4258054 w 5017802"/>
                <a:gd name="connsiteY187" fmla="*/ 4260893 h 4630966"/>
                <a:gd name="connsiteX188" fmla="*/ 4251705 w 5017802"/>
                <a:gd name="connsiteY188" fmla="*/ 4225968 h 4630966"/>
                <a:gd name="connsiteX189" fmla="*/ 4292980 w 5017802"/>
                <a:gd name="connsiteY189" fmla="*/ 4202156 h 4630966"/>
                <a:gd name="connsiteX190" fmla="*/ 4377117 w 5017802"/>
                <a:gd name="connsiteY190" fmla="*/ 4259306 h 4630966"/>
                <a:gd name="connsiteX191" fmla="*/ 4394580 w 5017802"/>
                <a:gd name="connsiteY191" fmla="*/ 4157708 h 4630966"/>
                <a:gd name="connsiteX192" fmla="*/ 4369180 w 5017802"/>
                <a:gd name="connsiteY192" fmla="*/ 4135482 h 4630966"/>
                <a:gd name="connsiteX193" fmla="*/ 4296154 w 5017802"/>
                <a:gd name="connsiteY193" fmla="*/ 4092619 h 4630966"/>
                <a:gd name="connsiteX194" fmla="*/ 4318379 w 5017802"/>
                <a:gd name="connsiteY194" fmla="*/ 4067220 h 4630966"/>
                <a:gd name="connsiteX195" fmla="*/ 4339017 w 5017802"/>
                <a:gd name="connsiteY195" fmla="*/ 4044994 h 4630966"/>
                <a:gd name="connsiteX196" fmla="*/ 4392992 w 5017802"/>
                <a:gd name="connsiteY196" fmla="*/ 4076745 h 4630966"/>
                <a:gd name="connsiteX197" fmla="*/ 4399342 w 5017802"/>
                <a:gd name="connsiteY197" fmla="*/ 4032295 h 4630966"/>
                <a:gd name="connsiteX198" fmla="*/ 4343779 w 5017802"/>
                <a:gd name="connsiteY198" fmla="*/ 4008482 h 4630966"/>
                <a:gd name="connsiteX199" fmla="*/ 4342192 w 5017802"/>
                <a:gd name="connsiteY199" fmla="*/ 3998958 h 4630966"/>
                <a:gd name="connsiteX200" fmla="*/ 4329491 w 5017802"/>
                <a:gd name="connsiteY200" fmla="*/ 3960859 h 4630966"/>
                <a:gd name="connsiteX201" fmla="*/ 4335841 w 5017802"/>
                <a:gd name="connsiteY201" fmla="*/ 3913233 h 4630966"/>
                <a:gd name="connsiteX202" fmla="*/ 4346954 w 5017802"/>
                <a:gd name="connsiteY202" fmla="*/ 3857670 h 4630966"/>
                <a:gd name="connsiteX203" fmla="*/ 4308854 w 5017802"/>
                <a:gd name="connsiteY203" fmla="*/ 3827508 h 4630966"/>
                <a:gd name="connsiteX204" fmla="*/ 4342191 w 5017802"/>
                <a:gd name="connsiteY204" fmla="*/ 3817983 h 4630966"/>
                <a:gd name="connsiteX205" fmla="*/ 4319966 w 5017802"/>
                <a:gd name="connsiteY205" fmla="*/ 3781470 h 4630966"/>
                <a:gd name="connsiteX206" fmla="*/ 4358067 w 5017802"/>
                <a:gd name="connsiteY206" fmla="*/ 3776709 h 4630966"/>
                <a:gd name="connsiteX207" fmla="*/ 4364416 w 5017802"/>
                <a:gd name="connsiteY207" fmla="*/ 3743370 h 4630966"/>
                <a:gd name="connsiteX208" fmla="*/ 4426330 w 5017802"/>
                <a:gd name="connsiteY208" fmla="*/ 3752897 h 4630966"/>
                <a:gd name="connsiteX209" fmla="*/ 4459443 w 5017802"/>
                <a:gd name="connsiteY209" fmla="*/ 3768089 h 4630966"/>
                <a:gd name="connsiteX210" fmla="*/ 4425650 w 5017802"/>
                <a:gd name="connsiteY210" fmla="*/ 3809137 h 4630966"/>
                <a:gd name="connsiteX211" fmla="*/ 4464658 w 5017802"/>
                <a:gd name="connsiteY211" fmla="*/ 3916633 h 4630966"/>
                <a:gd name="connsiteX212" fmla="*/ 4517045 w 5017802"/>
                <a:gd name="connsiteY212" fmla="*/ 3947931 h 4630966"/>
                <a:gd name="connsiteX213" fmla="*/ 4568979 w 5017802"/>
                <a:gd name="connsiteY213" fmla="*/ 3905749 h 4630966"/>
                <a:gd name="connsiteX214" fmla="*/ 4654704 w 5017802"/>
                <a:gd name="connsiteY214" fmla="*/ 3857216 h 4630966"/>
                <a:gd name="connsiteX215" fmla="*/ 4637468 w 5017802"/>
                <a:gd name="connsiteY215" fmla="*/ 3768315 h 4630966"/>
                <a:gd name="connsiteX216" fmla="*/ 4714802 w 5017802"/>
                <a:gd name="connsiteY216" fmla="*/ 3635646 h 4630966"/>
                <a:gd name="connsiteX217" fmla="*/ 5007356 w 5017802"/>
                <a:gd name="connsiteY217" fmla="*/ 3302498 h 4630966"/>
                <a:gd name="connsiteX218" fmla="*/ 4925939 w 5017802"/>
                <a:gd name="connsiteY218" fmla="*/ 3293426 h 4630966"/>
                <a:gd name="connsiteX219" fmla="*/ 4930476 w 5017802"/>
                <a:gd name="connsiteY219" fmla="*/ 3201578 h 4630966"/>
                <a:gd name="connsiteX220" fmla="*/ 4881489 w 5017802"/>
                <a:gd name="connsiteY220" fmla="*/ 3176406 h 4630966"/>
                <a:gd name="connsiteX221" fmla="*/ 4797352 w 5017802"/>
                <a:gd name="connsiteY221" fmla="*/ 3207928 h 4630966"/>
                <a:gd name="connsiteX222" fmla="*/ 4760613 w 5017802"/>
                <a:gd name="connsiteY222" fmla="*/ 3171643 h 4630966"/>
                <a:gd name="connsiteX223" fmla="*/ 4805290 w 5017802"/>
                <a:gd name="connsiteY223" fmla="*/ 3148738 h 4630966"/>
                <a:gd name="connsiteX224" fmla="*/ 4676023 w 5017802"/>
                <a:gd name="connsiteY224" fmla="*/ 2935559 h 4630966"/>
                <a:gd name="connsiteX225" fmla="*/ 4690989 w 5017802"/>
                <a:gd name="connsiteY225" fmla="*/ 2905396 h 4630966"/>
                <a:gd name="connsiteX226" fmla="*/ 4667404 w 5017802"/>
                <a:gd name="connsiteY226" fmla="*/ 2789736 h 4630966"/>
                <a:gd name="connsiteX227" fmla="*/ 4508655 w 5017802"/>
                <a:gd name="connsiteY227" fmla="*/ 2778850 h 4630966"/>
                <a:gd name="connsiteX228" fmla="*/ 4475317 w 5017802"/>
                <a:gd name="connsiteY228" fmla="*/ 2827608 h 4630966"/>
                <a:gd name="connsiteX229" fmla="*/ 4386417 w 5017802"/>
                <a:gd name="connsiteY229" fmla="*/ 2842124 h 4630966"/>
                <a:gd name="connsiteX230" fmla="*/ 4392767 w 5017802"/>
                <a:gd name="connsiteY230" fmla="*/ 2820125 h 4630966"/>
                <a:gd name="connsiteX231" fmla="*/ 4339245 w 5017802"/>
                <a:gd name="connsiteY231" fmla="*/ 2804024 h 4630966"/>
                <a:gd name="connsiteX232" fmla="*/ 4314526 w 5017802"/>
                <a:gd name="connsiteY232" fmla="*/ 2638923 h 4630966"/>
                <a:gd name="connsiteX233" fmla="*/ 4034219 w 5017802"/>
                <a:gd name="connsiteY233" fmla="*/ 2572248 h 4630966"/>
                <a:gd name="connsiteX234" fmla="*/ 3897920 w 5017802"/>
                <a:gd name="connsiteY234" fmla="*/ 2615564 h 4630966"/>
                <a:gd name="connsiteX235" fmla="*/ 3765931 w 5017802"/>
                <a:gd name="connsiteY235" fmla="*/ 2608080 h 4630966"/>
                <a:gd name="connsiteX236" fmla="*/ 3633488 w 5017802"/>
                <a:gd name="connsiteY236" fmla="*/ 2497182 h 4630966"/>
                <a:gd name="connsiteX237" fmla="*/ 3420310 w 5017802"/>
                <a:gd name="connsiteY237" fmla="*/ 2193969 h 4630966"/>
                <a:gd name="connsiteX238" fmla="*/ 3021848 w 5017802"/>
                <a:gd name="connsiteY238" fmla="*/ 2054496 h 4630966"/>
                <a:gd name="connsiteX239" fmla="*/ 2785310 w 5017802"/>
                <a:gd name="connsiteY239" fmla="*/ 1741532 h 4630966"/>
                <a:gd name="connsiteX240" fmla="*/ 2819101 w 5017802"/>
                <a:gd name="connsiteY240" fmla="*/ 1716586 h 4630966"/>
                <a:gd name="connsiteX241" fmla="*/ 2878745 w 5017802"/>
                <a:gd name="connsiteY241" fmla="*/ 1799589 h 4630966"/>
                <a:gd name="connsiteX242" fmla="*/ 2898929 w 5017802"/>
                <a:gd name="connsiteY242" fmla="*/ 1782126 h 4630966"/>
                <a:gd name="connsiteX243" fmla="*/ 2942019 w 5017802"/>
                <a:gd name="connsiteY243" fmla="*/ 1812970 h 4630966"/>
                <a:gd name="connsiteX244" fmla="*/ 3030692 w 5017802"/>
                <a:gd name="connsiteY244" fmla="*/ 1759221 h 4630966"/>
                <a:gd name="connsiteX245" fmla="*/ 3046794 w 5017802"/>
                <a:gd name="connsiteY245" fmla="*/ 1738811 h 4630966"/>
                <a:gd name="connsiteX246" fmla="*/ 3105077 w 5017802"/>
                <a:gd name="connsiteY246" fmla="*/ 1739037 h 4630966"/>
                <a:gd name="connsiteX247" fmla="*/ 3121180 w 5017802"/>
                <a:gd name="connsiteY247" fmla="*/ 1705927 h 4630966"/>
                <a:gd name="connsiteX248" fmla="*/ 3102356 w 5017802"/>
                <a:gd name="connsiteY248" fmla="*/ 1680300 h 4630966"/>
                <a:gd name="connsiteX249" fmla="*/ 3035228 w 5017802"/>
                <a:gd name="connsiteY249" fmla="*/ 1700257 h 4630966"/>
                <a:gd name="connsiteX250" fmla="*/ 3013456 w 5017802"/>
                <a:gd name="connsiteY250" fmla="*/ 1646736 h 4630966"/>
                <a:gd name="connsiteX251" fmla="*/ 3034774 w 5017802"/>
                <a:gd name="connsiteY251" fmla="*/ 1617026 h 4630966"/>
                <a:gd name="connsiteX252" fmla="*/ 2978304 w 5017802"/>
                <a:gd name="connsiteY252" fmla="*/ 1513612 h 4630966"/>
                <a:gd name="connsiteX253" fmla="*/ 2929773 w 5017802"/>
                <a:gd name="connsiteY253" fmla="*/ 1552393 h 4630966"/>
                <a:gd name="connsiteX254" fmla="*/ 2840418 w 5017802"/>
                <a:gd name="connsiteY254" fmla="*/ 1497737 h 4630966"/>
                <a:gd name="connsiteX255" fmla="*/ 2892352 w 5017802"/>
                <a:gd name="connsiteY255" fmla="*/ 1405208 h 4630966"/>
                <a:gd name="connsiteX256" fmla="*/ 2849490 w 5017802"/>
                <a:gd name="connsiteY256" fmla="*/ 1284105 h 4630966"/>
                <a:gd name="connsiteX257" fmla="*/ 2864231 w 5017802"/>
                <a:gd name="connsiteY257" fmla="*/ 1160053 h 4630966"/>
                <a:gd name="connsiteX258" fmla="*/ 2959481 w 5017802"/>
                <a:gd name="connsiteY258" fmla="*/ 1086348 h 4630966"/>
                <a:gd name="connsiteX259" fmla="*/ 3064710 w 5017802"/>
                <a:gd name="connsiteY259" fmla="*/ 1063896 h 4630966"/>
                <a:gd name="connsiteX260" fmla="*/ 3001663 w 5017802"/>
                <a:gd name="connsiteY260" fmla="*/ 974089 h 4630966"/>
                <a:gd name="connsiteX261" fmla="*/ 2984427 w 5017802"/>
                <a:gd name="connsiteY261" fmla="*/ 1018766 h 4630966"/>
                <a:gd name="connsiteX262" fmla="*/ 2941112 w 5017802"/>
                <a:gd name="connsiteY262" fmla="*/ 971595 h 4630966"/>
                <a:gd name="connsiteX263" fmla="*/ 2962430 w 5017802"/>
                <a:gd name="connsiteY263" fmla="*/ 886323 h 4630966"/>
                <a:gd name="connsiteX264" fmla="*/ 3035454 w 5017802"/>
                <a:gd name="connsiteY264" fmla="*/ 789032 h 4630966"/>
                <a:gd name="connsiteX265" fmla="*/ 3018445 w 5017802"/>
                <a:gd name="connsiteY265" fmla="*/ 682443 h 4630966"/>
                <a:gd name="connsiteX266" fmla="*/ 2847223 w 5017802"/>
                <a:gd name="connsiteY266" fmla="*/ 692194 h 4630966"/>
                <a:gd name="connsiteX267" fmla="*/ 2827945 w 5017802"/>
                <a:gd name="connsiteY267" fmla="*/ 734831 h 4630966"/>
                <a:gd name="connsiteX268" fmla="*/ 2795742 w 5017802"/>
                <a:gd name="connsiteY268" fmla="*/ 667248 h 4630966"/>
                <a:gd name="connsiteX269" fmla="*/ 2766032 w 5017802"/>
                <a:gd name="connsiteY269" fmla="*/ 707616 h 4630966"/>
                <a:gd name="connsiteX270" fmla="*/ 2580523 w 5017802"/>
                <a:gd name="connsiteY270" fmla="*/ 741180 h 4630966"/>
                <a:gd name="connsiteX0" fmla="*/ 2580523 w 5017802"/>
                <a:gd name="connsiteY0" fmla="*/ 741180 h 4632774"/>
                <a:gd name="connsiteX1" fmla="*/ 2254404 w 5017802"/>
                <a:gd name="connsiteY1" fmla="*/ 583337 h 4632774"/>
                <a:gd name="connsiteX2" fmla="*/ 2294316 w 5017802"/>
                <a:gd name="connsiteY2" fmla="*/ 433432 h 4632774"/>
                <a:gd name="connsiteX3" fmla="*/ 2240342 w 5017802"/>
                <a:gd name="connsiteY3" fmla="*/ 423907 h 4632774"/>
                <a:gd name="connsiteX4" fmla="*/ 2237167 w 5017802"/>
                <a:gd name="connsiteY4" fmla="*/ 395333 h 4632774"/>
                <a:gd name="connsiteX5" fmla="*/ 2281617 w 5017802"/>
                <a:gd name="connsiteY5" fmla="*/ 403270 h 4632774"/>
                <a:gd name="connsiteX6" fmla="*/ 2224467 w 5017802"/>
                <a:gd name="connsiteY6" fmla="*/ 315957 h 4632774"/>
                <a:gd name="connsiteX7" fmla="*/ 2235579 w 5017802"/>
                <a:gd name="connsiteY7" fmla="*/ 355645 h 4632774"/>
                <a:gd name="connsiteX8" fmla="*/ 2183191 w 5017802"/>
                <a:gd name="connsiteY8" fmla="*/ 320720 h 4632774"/>
                <a:gd name="connsiteX9" fmla="*/ 2203829 w 5017802"/>
                <a:gd name="connsiteY9" fmla="*/ 287383 h 4632774"/>
                <a:gd name="connsiteX10" fmla="*/ 2168904 w 5017802"/>
                <a:gd name="connsiteY10" fmla="*/ 225472 h 4632774"/>
                <a:gd name="connsiteX11" fmla="*/ 2202241 w 5017802"/>
                <a:gd name="connsiteY11" fmla="*/ 227061 h 4632774"/>
                <a:gd name="connsiteX12" fmla="*/ 2159379 w 5017802"/>
                <a:gd name="connsiteY12" fmla="*/ 133398 h 4632774"/>
                <a:gd name="connsiteX13" fmla="*/ 2133980 w 5017802"/>
                <a:gd name="connsiteY13" fmla="*/ 131810 h 4632774"/>
                <a:gd name="connsiteX14" fmla="*/ 2122867 w 5017802"/>
                <a:gd name="connsiteY14" fmla="*/ 84185 h 4632774"/>
                <a:gd name="connsiteX15" fmla="*/ 2154616 w 5017802"/>
                <a:gd name="connsiteY15" fmla="*/ 66723 h 4632774"/>
                <a:gd name="connsiteX16" fmla="*/ 2149854 w 5017802"/>
                <a:gd name="connsiteY16" fmla="*/ 23861 h 4632774"/>
                <a:gd name="connsiteX17" fmla="*/ 2091117 w 5017802"/>
                <a:gd name="connsiteY17" fmla="*/ 28624 h 4632774"/>
                <a:gd name="connsiteX18" fmla="*/ 1897442 w 5017802"/>
                <a:gd name="connsiteY18" fmla="*/ 127049 h 4632774"/>
                <a:gd name="connsiteX19" fmla="*/ 1862517 w 5017802"/>
                <a:gd name="connsiteY19" fmla="*/ 252462 h 4632774"/>
                <a:gd name="connsiteX20" fmla="*/ 1867279 w 5017802"/>
                <a:gd name="connsiteY20" fmla="*/ 288974 h 4632774"/>
                <a:gd name="connsiteX21" fmla="*/ 1838704 w 5017802"/>
                <a:gd name="connsiteY21" fmla="*/ 303261 h 4632774"/>
                <a:gd name="connsiteX22" fmla="*/ 1906966 w 5017802"/>
                <a:gd name="connsiteY22" fmla="*/ 482645 h 4632774"/>
                <a:gd name="connsiteX23" fmla="*/ 1819655 w 5017802"/>
                <a:gd name="connsiteY23" fmla="*/ 400099 h 4632774"/>
                <a:gd name="connsiteX24" fmla="*/ 1768854 w 5017802"/>
                <a:gd name="connsiteY24" fmla="*/ 366762 h 4632774"/>
                <a:gd name="connsiteX25" fmla="*/ 1740279 w 5017802"/>
                <a:gd name="connsiteY25" fmla="*/ 401687 h 4632774"/>
                <a:gd name="connsiteX26" fmla="*/ 1738692 w 5017802"/>
                <a:gd name="connsiteY26" fmla="*/ 515987 h 4632774"/>
                <a:gd name="connsiteX27" fmla="*/ 1752979 w 5017802"/>
                <a:gd name="connsiteY27" fmla="*/ 612820 h 4632774"/>
                <a:gd name="connsiteX28" fmla="*/ 1670429 w 5017802"/>
                <a:gd name="connsiteY28" fmla="*/ 620761 h 4632774"/>
                <a:gd name="connsiteX29" fmla="*/ 1694242 w 5017802"/>
                <a:gd name="connsiteY29" fmla="*/ 590598 h 4632774"/>
                <a:gd name="connsiteX30" fmla="*/ 1630742 w 5017802"/>
                <a:gd name="connsiteY30" fmla="*/ 547736 h 4632774"/>
                <a:gd name="connsiteX31" fmla="*/ 1589467 w 5017802"/>
                <a:gd name="connsiteY31" fmla="*/ 501699 h 4632774"/>
                <a:gd name="connsiteX32" fmla="*/ 1540254 w 5017802"/>
                <a:gd name="connsiteY32" fmla="*/ 512811 h 4632774"/>
                <a:gd name="connsiteX33" fmla="*/ 1568829 w 5017802"/>
                <a:gd name="connsiteY33" fmla="*/ 446136 h 4632774"/>
                <a:gd name="connsiteX34" fmla="*/ 1538666 w 5017802"/>
                <a:gd name="connsiteY34" fmla="*/ 481062 h 4632774"/>
                <a:gd name="connsiteX35" fmla="*/ 1505329 w 5017802"/>
                <a:gd name="connsiteY35" fmla="*/ 423911 h 4632774"/>
                <a:gd name="connsiteX36" fmla="*/ 1486279 w 5017802"/>
                <a:gd name="connsiteY36" fmla="*/ 417561 h 4632774"/>
                <a:gd name="connsiteX37" fmla="*/ 1484692 w 5017802"/>
                <a:gd name="connsiteY37" fmla="*/ 376287 h 4632774"/>
                <a:gd name="connsiteX38" fmla="*/ 1449767 w 5017802"/>
                <a:gd name="connsiteY38" fmla="*/ 273100 h 4632774"/>
                <a:gd name="connsiteX39" fmla="*/ 1410079 w 5017802"/>
                <a:gd name="connsiteY39" fmla="*/ 219123 h 4632774"/>
                <a:gd name="connsiteX40" fmla="*/ 1486280 w 5017802"/>
                <a:gd name="connsiteY40" fmla="*/ 282624 h 4632774"/>
                <a:gd name="connsiteX41" fmla="*/ 1545018 w 5017802"/>
                <a:gd name="connsiteY41" fmla="*/ 320723 h 4632774"/>
                <a:gd name="connsiteX42" fmla="*/ 1568829 w 5017802"/>
                <a:gd name="connsiteY42" fmla="*/ 281036 h 4632774"/>
                <a:gd name="connsiteX43" fmla="*/ 1587879 w 5017802"/>
                <a:gd name="connsiteY43" fmla="*/ 215949 h 4632774"/>
                <a:gd name="connsiteX44" fmla="*/ 1549779 w 5017802"/>
                <a:gd name="connsiteY44" fmla="*/ 185786 h 4632774"/>
                <a:gd name="connsiteX45" fmla="*/ 1576767 w 5017802"/>
                <a:gd name="connsiteY45" fmla="*/ 144511 h 4632774"/>
                <a:gd name="connsiteX46" fmla="*/ 1529142 w 5017802"/>
                <a:gd name="connsiteY46" fmla="*/ 50848 h 4632774"/>
                <a:gd name="connsiteX47" fmla="*/ 1511679 w 5017802"/>
                <a:gd name="connsiteY47" fmla="*/ 6399 h 4632774"/>
                <a:gd name="connsiteX48" fmla="*/ 1375154 w 5017802"/>
                <a:gd name="connsiteY48" fmla="*/ 120699 h 4632774"/>
                <a:gd name="connsiteX49" fmla="*/ 1313241 w 5017802"/>
                <a:gd name="connsiteY49" fmla="*/ 115936 h 4632774"/>
                <a:gd name="connsiteX50" fmla="*/ 1300542 w 5017802"/>
                <a:gd name="connsiteY50" fmla="*/ 57199 h 4632774"/>
                <a:gd name="connsiteX51" fmla="*/ 1214817 w 5017802"/>
                <a:gd name="connsiteY51" fmla="*/ 104824 h 4632774"/>
                <a:gd name="connsiteX52" fmla="*/ 1151317 w 5017802"/>
                <a:gd name="connsiteY52" fmla="*/ 139748 h 4632774"/>
                <a:gd name="connsiteX53" fmla="*/ 1056066 w 5017802"/>
                <a:gd name="connsiteY53" fmla="*/ 147686 h 4632774"/>
                <a:gd name="connsiteX54" fmla="*/ 1033842 w 5017802"/>
                <a:gd name="connsiteY54" fmla="*/ 177849 h 4632774"/>
                <a:gd name="connsiteX55" fmla="*/ 997329 w 5017802"/>
                <a:gd name="connsiteY55" fmla="*/ 201661 h 4632774"/>
                <a:gd name="connsiteX56" fmla="*/ 1032255 w 5017802"/>
                <a:gd name="connsiteY56" fmla="*/ 288974 h 4632774"/>
                <a:gd name="connsiteX57" fmla="*/ 899586 w 5017802"/>
                <a:gd name="connsiteY57" fmla="*/ 542516 h 4632774"/>
                <a:gd name="connsiteX58" fmla="*/ 845611 w 5017802"/>
                <a:gd name="connsiteY58" fmla="*/ 580843 h 4632774"/>
                <a:gd name="connsiteX59" fmla="*/ 917502 w 5017802"/>
                <a:gd name="connsiteY59" fmla="*/ 633231 h 4632774"/>
                <a:gd name="connsiteX60" fmla="*/ 880536 w 5017802"/>
                <a:gd name="connsiteY60" fmla="*/ 673825 h 4632774"/>
                <a:gd name="connsiteX61" fmla="*/ 897999 w 5017802"/>
                <a:gd name="connsiteY61" fmla="*/ 720316 h 4632774"/>
                <a:gd name="connsiteX62" fmla="*/ 829282 w 5017802"/>
                <a:gd name="connsiteY62" fmla="*/ 701719 h 4632774"/>
                <a:gd name="connsiteX63" fmla="*/ 774174 w 5017802"/>
                <a:gd name="connsiteY63" fmla="*/ 726665 h 4632774"/>
                <a:gd name="connsiteX64" fmla="*/ 707272 w 5017802"/>
                <a:gd name="connsiteY64" fmla="*/ 695143 h 4632774"/>
                <a:gd name="connsiteX65" fmla="*/ 708860 w 5017802"/>
                <a:gd name="connsiteY65" fmla="*/ 652734 h 4632774"/>
                <a:gd name="connsiteX66" fmla="*/ 597281 w 5017802"/>
                <a:gd name="connsiteY66" fmla="*/ 675412 h 4632774"/>
                <a:gd name="connsiteX67" fmla="*/ 587530 w 5017802"/>
                <a:gd name="connsiteY67" fmla="*/ 760457 h 4632774"/>
                <a:gd name="connsiteX68" fmla="*/ 508382 w 5017802"/>
                <a:gd name="connsiteY68" fmla="*/ 865236 h 4632774"/>
                <a:gd name="connsiteX69" fmla="*/ 422657 w 5017802"/>
                <a:gd name="connsiteY69" fmla="*/ 828724 h 4632774"/>
                <a:gd name="connsiteX70" fmla="*/ 397257 w 5017802"/>
                <a:gd name="connsiteY70" fmla="*/ 869999 h 4632774"/>
                <a:gd name="connsiteX71" fmla="*/ 332170 w 5017802"/>
                <a:gd name="connsiteY71" fmla="*/ 812848 h 4632774"/>
                <a:gd name="connsiteX72" fmla="*/ 306771 w 5017802"/>
                <a:gd name="connsiteY72" fmla="*/ 881111 h 4632774"/>
                <a:gd name="connsiteX73" fmla="*/ 248033 w 5017802"/>
                <a:gd name="connsiteY73" fmla="*/ 873173 h 4632774"/>
                <a:gd name="connsiteX74" fmla="*/ 208345 w 5017802"/>
                <a:gd name="connsiteY74" fmla="*/ 787449 h 4632774"/>
                <a:gd name="connsiteX75" fmla="*/ 27371 w 5017802"/>
                <a:gd name="connsiteY75" fmla="*/ 917623 h 4632774"/>
                <a:gd name="connsiteX76" fmla="*/ 28959 w 5017802"/>
                <a:gd name="connsiteY76" fmla="*/ 970011 h 4632774"/>
                <a:gd name="connsiteX77" fmla="*/ 13084 w 5017802"/>
                <a:gd name="connsiteY77" fmla="*/ 996999 h 4632774"/>
                <a:gd name="connsiteX78" fmla="*/ 40071 w 5017802"/>
                <a:gd name="connsiteY78" fmla="*/ 1022399 h 4632774"/>
                <a:gd name="connsiteX79" fmla="*/ 9909 w 5017802"/>
                <a:gd name="connsiteY79" fmla="*/ 1043037 h 4632774"/>
                <a:gd name="connsiteX80" fmla="*/ 170247 w 5017802"/>
                <a:gd name="connsiteY80" fmla="*/ 1135111 h 4632774"/>
                <a:gd name="connsiteX81" fmla="*/ 160723 w 5017802"/>
                <a:gd name="connsiteY81" fmla="*/ 1263698 h 4632774"/>
                <a:gd name="connsiteX82" fmla="*/ 217873 w 5017802"/>
                <a:gd name="connsiteY82" fmla="*/ 1289099 h 4632774"/>
                <a:gd name="connsiteX83" fmla="*/ 205174 w 5017802"/>
                <a:gd name="connsiteY83" fmla="*/ 1354186 h 4632774"/>
                <a:gd name="connsiteX84" fmla="*/ 270261 w 5017802"/>
                <a:gd name="connsiteY84" fmla="*/ 1362124 h 4632774"/>
                <a:gd name="connsiteX85" fmla="*/ 321736 w 5017802"/>
                <a:gd name="connsiteY85" fmla="*/ 1394776 h 4632774"/>
                <a:gd name="connsiteX86" fmla="*/ 230573 w 5017802"/>
                <a:gd name="connsiteY86" fmla="*/ 1622474 h 4632774"/>
                <a:gd name="connsiteX87" fmla="*/ 179773 w 5017802"/>
                <a:gd name="connsiteY87" fmla="*/ 1687561 h 4632774"/>
                <a:gd name="connsiteX88" fmla="*/ 175010 w 5017802"/>
                <a:gd name="connsiteY88" fmla="*/ 1743123 h 4632774"/>
                <a:gd name="connsiteX89" fmla="*/ 141673 w 5017802"/>
                <a:gd name="connsiteY89" fmla="*/ 1738361 h 4632774"/>
                <a:gd name="connsiteX90" fmla="*/ 143261 w 5017802"/>
                <a:gd name="connsiteY90" fmla="*/ 1798686 h 4632774"/>
                <a:gd name="connsiteX91" fmla="*/ 65473 w 5017802"/>
                <a:gd name="connsiteY91" fmla="*/ 1636761 h 4632774"/>
                <a:gd name="connsiteX92" fmla="*/ 16260 w 5017802"/>
                <a:gd name="connsiteY92" fmla="*/ 1633586 h 4632774"/>
                <a:gd name="connsiteX93" fmla="*/ 41661 w 5017802"/>
                <a:gd name="connsiteY93" fmla="*/ 1670099 h 4632774"/>
                <a:gd name="connsiteX94" fmla="*/ 385 w 5017802"/>
                <a:gd name="connsiteY94" fmla="*/ 1690737 h 4632774"/>
                <a:gd name="connsiteX95" fmla="*/ 59122 w 5017802"/>
                <a:gd name="connsiteY95" fmla="*/ 1873298 h 4632774"/>
                <a:gd name="connsiteX96" fmla="*/ 343507 w 5017802"/>
                <a:gd name="connsiteY96" fmla="*/ 1923414 h 4632774"/>
                <a:gd name="connsiteX97" fmla="*/ 200410 w 5017802"/>
                <a:gd name="connsiteY97" fmla="*/ 2119361 h 4632774"/>
                <a:gd name="connsiteX98" fmla="*/ 213560 w 5017802"/>
                <a:gd name="connsiteY98" fmla="*/ 2239100 h 4632774"/>
                <a:gd name="connsiteX99" fmla="*/ 148023 w 5017802"/>
                <a:gd name="connsiteY99" fmla="*/ 2270174 h 4632774"/>
                <a:gd name="connsiteX100" fmla="*/ 105160 w 5017802"/>
                <a:gd name="connsiteY100" fmla="*/ 2414637 h 4632774"/>
                <a:gd name="connsiteX101" fmla="*/ 201087 w 5017802"/>
                <a:gd name="connsiteY101" fmla="*/ 2428239 h 4632774"/>
                <a:gd name="connsiteX102" fmla="*/ 419708 w 5017802"/>
                <a:gd name="connsiteY102" fmla="*/ 2593339 h 4632774"/>
                <a:gd name="connsiteX103" fmla="*/ 436944 w 5017802"/>
                <a:gd name="connsiteY103" fmla="*/ 2823753 h 4632774"/>
                <a:gd name="connsiteX104" fmla="*/ 490464 w 5017802"/>
                <a:gd name="connsiteY104" fmla="*/ 2877956 h 4632774"/>
                <a:gd name="connsiteX105" fmla="*/ 542173 w 5017802"/>
                <a:gd name="connsiteY105" fmla="*/ 2882264 h 4632774"/>
                <a:gd name="connsiteX106" fmla="*/ 544894 w 5017802"/>
                <a:gd name="connsiteY106" fmla="*/ 2813095 h 4632774"/>
                <a:gd name="connsiteX107" fmla="*/ 678248 w 5017802"/>
                <a:gd name="connsiteY107" fmla="*/ 2882949 h 4632774"/>
                <a:gd name="connsiteX108" fmla="*/ 669852 w 5017802"/>
                <a:gd name="connsiteY108" fmla="*/ 2955970 h 4632774"/>
                <a:gd name="connsiteX109" fmla="*/ 758073 w 5017802"/>
                <a:gd name="connsiteY109" fmla="*/ 3058024 h 4632774"/>
                <a:gd name="connsiteX110" fmla="*/ 741970 w 5017802"/>
                <a:gd name="connsiteY110" fmla="*/ 3145336 h 4632774"/>
                <a:gd name="connsiteX111" fmla="*/ 774855 w 5017802"/>
                <a:gd name="connsiteY111" fmla="*/ 3257368 h 4632774"/>
                <a:gd name="connsiteX112" fmla="*/ 831551 w 5017802"/>
                <a:gd name="connsiteY112" fmla="*/ 3291839 h 4632774"/>
                <a:gd name="connsiteX113" fmla="*/ 794812 w 5017802"/>
                <a:gd name="connsiteY113" fmla="*/ 3345361 h 4632774"/>
                <a:gd name="connsiteX114" fmla="*/ 1094623 w 5017802"/>
                <a:gd name="connsiteY114" fmla="*/ 3453311 h 4632774"/>
                <a:gd name="connsiteX115" fmla="*/ 1144742 w 5017802"/>
                <a:gd name="connsiteY115" fmla="*/ 3605257 h 4632774"/>
                <a:gd name="connsiteX116" fmla="*/ 1187604 w 5017802"/>
                <a:gd name="connsiteY116" fmla="*/ 3626121 h 4632774"/>
                <a:gd name="connsiteX117" fmla="*/ 1210283 w 5017802"/>
                <a:gd name="connsiteY117" fmla="*/ 3658099 h 4632774"/>
                <a:gd name="connsiteX118" fmla="*/ 1297142 w 5017802"/>
                <a:gd name="connsiteY118" fmla="*/ 3683952 h 4632774"/>
                <a:gd name="connsiteX119" fmla="*/ 1357693 w 5017802"/>
                <a:gd name="connsiteY119" fmla="*/ 3632471 h 4632774"/>
                <a:gd name="connsiteX120" fmla="*/ 1341138 w 5017802"/>
                <a:gd name="connsiteY120" fmla="*/ 3663768 h 4632774"/>
                <a:gd name="connsiteX121" fmla="*/ 1361095 w 5017802"/>
                <a:gd name="connsiteY121" fmla="*/ 3689621 h 4632774"/>
                <a:gd name="connsiteX122" fmla="*/ 1387402 w 5017802"/>
                <a:gd name="connsiteY122" fmla="*/ 3742236 h 4632774"/>
                <a:gd name="connsiteX123" fmla="*/ 1358374 w 5017802"/>
                <a:gd name="connsiteY123" fmla="*/ 3755843 h 4632774"/>
                <a:gd name="connsiteX124" fmla="*/ 1358827 w 5017802"/>
                <a:gd name="connsiteY124" fmla="*/ 3799386 h 4632774"/>
                <a:gd name="connsiteX125" fmla="*/ 1322769 w 5017802"/>
                <a:gd name="connsiteY125" fmla="*/ 3900986 h 4632774"/>
                <a:gd name="connsiteX126" fmla="*/ 1264485 w 5017802"/>
                <a:gd name="connsiteY126" fmla="*/ 3906882 h 4632774"/>
                <a:gd name="connsiteX127" fmla="*/ 1236590 w 5017802"/>
                <a:gd name="connsiteY127" fmla="*/ 3937725 h 4632774"/>
                <a:gd name="connsiteX128" fmla="*/ 1160843 w 5017802"/>
                <a:gd name="connsiteY128" fmla="*/ 3954733 h 4632774"/>
                <a:gd name="connsiteX129" fmla="*/ 1214592 w 5017802"/>
                <a:gd name="connsiteY129" fmla="*/ 4003039 h 4632774"/>
                <a:gd name="connsiteX130" fmla="*/ 1226157 w 5017802"/>
                <a:gd name="connsiteY130" fmla="*/ 4039099 h 4632774"/>
                <a:gd name="connsiteX131" fmla="*/ 1154267 w 5017802"/>
                <a:gd name="connsiteY131" fmla="*/ 4107588 h 4632774"/>
                <a:gd name="connsiteX132" fmla="*/ 1111177 w 5017802"/>
                <a:gd name="connsiteY132" fmla="*/ 4113031 h 4632774"/>
                <a:gd name="connsiteX133" fmla="*/ 1112311 w 5017802"/>
                <a:gd name="connsiteY133" fmla="*/ 4170407 h 4632774"/>
                <a:gd name="connsiteX134" fmla="*/ 1142247 w 5017802"/>
                <a:gd name="connsiteY134" fmla="*/ 4191725 h 4632774"/>
                <a:gd name="connsiteX135" fmla="*/ 1122748 w 5017802"/>
                <a:gd name="connsiteY135" fmla="*/ 4230736 h 4632774"/>
                <a:gd name="connsiteX136" fmla="*/ 1067186 w 5017802"/>
                <a:gd name="connsiteY136" fmla="*/ 4224386 h 4632774"/>
                <a:gd name="connsiteX137" fmla="*/ 1114810 w 5017802"/>
                <a:gd name="connsiteY137" fmla="*/ 4270425 h 4632774"/>
                <a:gd name="connsiteX138" fmla="*/ 1162435 w 5017802"/>
                <a:gd name="connsiteY138" fmla="*/ 4376786 h 4632774"/>
                <a:gd name="connsiteX139" fmla="*/ 1271972 w 5017802"/>
                <a:gd name="connsiteY139" fmla="*/ 4435524 h 4632774"/>
                <a:gd name="connsiteX140" fmla="*/ 1291022 w 5017802"/>
                <a:gd name="connsiteY140" fmla="*/ 4472036 h 4632774"/>
                <a:gd name="connsiteX141" fmla="*/ 1367222 w 5017802"/>
                <a:gd name="connsiteY141" fmla="*/ 4557761 h 4632774"/>
                <a:gd name="connsiteX142" fmla="*/ 1389447 w 5017802"/>
                <a:gd name="connsiteY142" fmla="*/ 4543473 h 4632774"/>
                <a:gd name="connsiteX143" fmla="*/ 1419610 w 5017802"/>
                <a:gd name="connsiteY143" fmla="*/ 4570460 h 4632774"/>
                <a:gd name="connsiteX144" fmla="*/ 1381510 w 5017802"/>
                <a:gd name="connsiteY144" fmla="*/ 4602210 h 4632774"/>
                <a:gd name="connsiteX145" fmla="*/ 1376748 w 5017802"/>
                <a:gd name="connsiteY145" fmla="*/ 4603798 h 4632774"/>
                <a:gd name="connsiteX146" fmla="*/ 1495810 w 5017802"/>
                <a:gd name="connsiteY146" fmla="*/ 4629198 h 4632774"/>
                <a:gd name="connsiteX147" fmla="*/ 1514860 w 5017802"/>
                <a:gd name="connsiteY147" fmla="*/ 4514898 h 4632774"/>
                <a:gd name="connsiteX148" fmla="*/ 1370397 w 5017802"/>
                <a:gd name="connsiteY148" fmla="*/ 4511723 h 4632774"/>
                <a:gd name="connsiteX149" fmla="*/ 1351348 w 5017802"/>
                <a:gd name="connsiteY149" fmla="*/ 4422824 h 4632774"/>
                <a:gd name="connsiteX150" fmla="*/ 1444325 w 5017802"/>
                <a:gd name="connsiteY150" fmla="*/ 4364309 h 4632774"/>
                <a:gd name="connsiteX151" fmla="*/ 1791081 w 5017802"/>
                <a:gd name="connsiteY151" fmla="*/ 4263389 h 4632774"/>
                <a:gd name="connsiteX152" fmla="*/ 2188636 w 5017802"/>
                <a:gd name="connsiteY152" fmla="*/ 4250462 h 4632774"/>
                <a:gd name="connsiteX153" fmla="*/ 2296586 w 5017802"/>
                <a:gd name="connsiteY153" fmla="*/ 4245474 h 4632774"/>
                <a:gd name="connsiteX154" fmla="*/ 2394785 w 5017802"/>
                <a:gd name="connsiteY154" fmla="*/ 4215990 h 4632774"/>
                <a:gd name="connsiteX155" fmla="*/ 2406350 w 5017802"/>
                <a:gd name="connsiteY155" fmla="*/ 4125277 h 4632774"/>
                <a:gd name="connsiteX156" fmla="*/ 2494570 w 5017802"/>
                <a:gd name="connsiteY156" fmla="*/ 3900532 h 4632774"/>
                <a:gd name="connsiteX157" fmla="*/ 2593449 w 5017802"/>
                <a:gd name="connsiteY157" fmla="*/ 3917768 h 4632774"/>
                <a:gd name="connsiteX158" fmla="*/ 2719088 w 5017802"/>
                <a:gd name="connsiteY158" fmla="*/ 3918221 h 4632774"/>
                <a:gd name="connsiteX159" fmla="*/ 2914124 w 5017802"/>
                <a:gd name="connsiteY159" fmla="*/ 3764007 h 4632774"/>
                <a:gd name="connsiteX160" fmla="*/ 3195112 w 5017802"/>
                <a:gd name="connsiteY160" fmla="*/ 3993968 h 4632774"/>
                <a:gd name="connsiteX161" fmla="*/ 3265414 w 5017802"/>
                <a:gd name="connsiteY161" fmla="*/ 4067674 h 4632774"/>
                <a:gd name="connsiteX162" fmla="*/ 3439813 w 5017802"/>
                <a:gd name="connsiteY162" fmla="*/ 4130265 h 4632774"/>
                <a:gd name="connsiteX163" fmla="*/ 3526217 w 5017802"/>
                <a:gd name="connsiteY163" fmla="*/ 4316455 h 4632774"/>
                <a:gd name="connsiteX164" fmla="*/ 3586542 w 5017802"/>
                <a:gd name="connsiteY164" fmla="*/ 4375193 h 4632774"/>
                <a:gd name="connsiteX165" fmla="*/ 3597654 w 5017802"/>
                <a:gd name="connsiteY165" fmla="*/ 4345030 h 4632774"/>
                <a:gd name="connsiteX166" fmla="*/ 3643692 w 5017802"/>
                <a:gd name="connsiteY166" fmla="*/ 4318042 h 4632774"/>
                <a:gd name="connsiteX167" fmla="*/ 3694492 w 5017802"/>
                <a:gd name="connsiteY167" fmla="*/ 4391068 h 4632774"/>
                <a:gd name="connsiteX168" fmla="*/ 3743705 w 5017802"/>
                <a:gd name="connsiteY168" fmla="*/ 4394243 h 4632774"/>
                <a:gd name="connsiteX169" fmla="*/ 3699254 w 5017802"/>
                <a:gd name="connsiteY169" fmla="*/ 4300581 h 4632774"/>
                <a:gd name="connsiteX170" fmla="*/ 3656392 w 5017802"/>
                <a:gd name="connsiteY170" fmla="*/ 4232318 h 4632774"/>
                <a:gd name="connsiteX171" fmla="*/ 3699255 w 5017802"/>
                <a:gd name="connsiteY171" fmla="*/ 4216442 h 4632774"/>
                <a:gd name="connsiteX172" fmla="*/ 3680204 w 5017802"/>
                <a:gd name="connsiteY172" fmla="*/ 4175168 h 4632774"/>
                <a:gd name="connsiteX173" fmla="*/ 3732592 w 5017802"/>
                <a:gd name="connsiteY173" fmla="*/ 4184693 h 4632774"/>
                <a:gd name="connsiteX174" fmla="*/ 3711955 w 5017802"/>
                <a:gd name="connsiteY174" fmla="*/ 4151355 h 4632774"/>
                <a:gd name="connsiteX175" fmla="*/ 3733274 w 5017802"/>
                <a:gd name="connsiteY175" fmla="*/ 4134801 h 4632774"/>
                <a:gd name="connsiteX176" fmla="*/ 3854377 w 5017802"/>
                <a:gd name="connsiteY176" fmla="*/ 4220074 h 4632774"/>
                <a:gd name="connsiteX177" fmla="*/ 3889754 w 5017802"/>
                <a:gd name="connsiteY177" fmla="*/ 4206917 h 4632774"/>
                <a:gd name="connsiteX178" fmla="*/ 3942141 w 5017802"/>
                <a:gd name="connsiteY178" fmla="*/ 4272006 h 4632774"/>
                <a:gd name="connsiteX179" fmla="*/ 3962779 w 5017802"/>
                <a:gd name="connsiteY179" fmla="*/ 4330743 h 4632774"/>
                <a:gd name="connsiteX180" fmla="*/ 4070729 w 5017802"/>
                <a:gd name="connsiteY180" fmla="*/ 4349792 h 4632774"/>
                <a:gd name="connsiteX181" fmla="*/ 4010405 w 5017802"/>
                <a:gd name="connsiteY181" fmla="*/ 4283117 h 4632774"/>
                <a:gd name="connsiteX182" fmla="*/ 4007229 w 5017802"/>
                <a:gd name="connsiteY182" fmla="*/ 4214855 h 4632774"/>
                <a:gd name="connsiteX183" fmla="*/ 4061204 w 5017802"/>
                <a:gd name="connsiteY183" fmla="*/ 4270418 h 4632774"/>
                <a:gd name="connsiteX184" fmla="*/ 4110417 w 5017802"/>
                <a:gd name="connsiteY184" fmla="*/ 4275180 h 4632774"/>
                <a:gd name="connsiteX185" fmla="*/ 4104067 w 5017802"/>
                <a:gd name="connsiteY185" fmla="*/ 4225968 h 4632774"/>
                <a:gd name="connsiteX186" fmla="*/ 4164392 w 5017802"/>
                <a:gd name="connsiteY186" fmla="*/ 4230730 h 4632774"/>
                <a:gd name="connsiteX187" fmla="*/ 4226304 w 5017802"/>
                <a:gd name="connsiteY187" fmla="*/ 4273592 h 4632774"/>
                <a:gd name="connsiteX188" fmla="*/ 4258054 w 5017802"/>
                <a:gd name="connsiteY188" fmla="*/ 4260893 h 4632774"/>
                <a:gd name="connsiteX189" fmla="*/ 4251705 w 5017802"/>
                <a:gd name="connsiteY189" fmla="*/ 4225968 h 4632774"/>
                <a:gd name="connsiteX190" fmla="*/ 4292980 w 5017802"/>
                <a:gd name="connsiteY190" fmla="*/ 4202156 h 4632774"/>
                <a:gd name="connsiteX191" fmla="*/ 4377117 w 5017802"/>
                <a:gd name="connsiteY191" fmla="*/ 4259306 h 4632774"/>
                <a:gd name="connsiteX192" fmla="*/ 4394580 w 5017802"/>
                <a:gd name="connsiteY192" fmla="*/ 4157708 h 4632774"/>
                <a:gd name="connsiteX193" fmla="*/ 4369180 w 5017802"/>
                <a:gd name="connsiteY193" fmla="*/ 4135482 h 4632774"/>
                <a:gd name="connsiteX194" fmla="*/ 4296154 w 5017802"/>
                <a:gd name="connsiteY194" fmla="*/ 4092619 h 4632774"/>
                <a:gd name="connsiteX195" fmla="*/ 4318379 w 5017802"/>
                <a:gd name="connsiteY195" fmla="*/ 4067220 h 4632774"/>
                <a:gd name="connsiteX196" fmla="*/ 4339017 w 5017802"/>
                <a:gd name="connsiteY196" fmla="*/ 4044994 h 4632774"/>
                <a:gd name="connsiteX197" fmla="*/ 4392992 w 5017802"/>
                <a:gd name="connsiteY197" fmla="*/ 4076745 h 4632774"/>
                <a:gd name="connsiteX198" fmla="*/ 4399342 w 5017802"/>
                <a:gd name="connsiteY198" fmla="*/ 4032295 h 4632774"/>
                <a:gd name="connsiteX199" fmla="*/ 4343779 w 5017802"/>
                <a:gd name="connsiteY199" fmla="*/ 4008482 h 4632774"/>
                <a:gd name="connsiteX200" fmla="*/ 4342192 w 5017802"/>
                <a:gd name="connsiteY200" fmla="*/ 3998958 h 4632774"/>
                <a:gd name="connsiteX201" fmla="*/ 4329491 w 5017802"/>
                <a:gd name="connsiteY201" fmla="*/ 3960859 h 4632774"/>
                <a:gd name="connsiteX202" fmla="*/ 4335841 w 5017802"/>
                <a:gd name="connsiteY202" fmla="*/ 3913233 h 4632774"/>
                <a:gd name="connsiteX203" fmla="*/ 4346954 w 5017802"/>
                <a:gd name="connsiteY203" fmla="*/ 3857670 h 4632774"/>
                <a:gd name="connsiteX204" fmla="*/ 4308854 w 5017802"/>
                <a:gd name="connsiteY204" fmla="*/ 3827508 h 4632774"/>
                <a:gd name="connsiteX205" fmla="*/ 4342191 w 5017802"/>
                <a:gd name="connsiteY205" fmla="*/ 3817983 h 4632774"/>
                <a:gd name="connsiteX206" fmla="*/ 4319966 w 5017802"/>
                <a:gd name="connsiteY206" fmla="*/ 3781470 h 4632774"/>
                <a:gd name="connsiteX207" fmla="*/ 4358067 w 5017802"/>
                <a:gd name="connsiteY207" fmla="*/ 3776709 h 4632774"/>
                <a:gd name="connsiteX208" fmla="*/ 4364416 w 5017802"/>
                <a:gd name="connsiteY208" fmla="*/ 3743370 h 4632774"/>
                <a:gd name="connsiteX209" fmla="*/ 4426330 w 5017802"/>
                <a:gd name="connsiteY209" fmla="*/ 3752897 h 4632774"/>
                <a:gd name="connsiteX210" fmla="*/ 4459443 w 5017802"/>
                <a:gd name="connsiteY210" fmla="*/ 3768089 h 4632774"/>
                <a:gd name="connsiteX211" fmla="*/ 4425650 w 5017802"/>
                <a:gd name="connsiteY211" fmla="*/ 3809137 h 4632774"/>
                <a:gd name="connsiteX212" fmla="*/ 4464658 w 5017802"/>
                <a:gd name="connsiteY212" fmla="*/ 3916633 h 4632774"/>
                <a:gd name="connsiteX213" fmla="*/ 4517045 w 5017802"/>
                <a:gd name="connsiteY213" fmla="*/ 3947931 h 4632774"/>
                <a:gd name="connsiteX214" fmla="*/ 4568979 w 5017802"/>
                <a:gd name="connsiteY214" fmla="*/ 3905749 h 4632774"/>
                <a:gd name="connsiteX215" fmla="*/ 4654704 w 5017802"/>
                <a:gd name="connsiteY215" fmla="*/ 3857216 h 4632774"/>
                <a:gd name="connsiteX216" fmla="*/ 4637468 w 5017802"/>
                <a:gd name="connsiteY216" fmla="*/ 3768315 h 4632774"/>
                <a:gd name="connsiteX217" fmla="*/ 4714802 w 5017802"/>
                <a:gd name="connsiteY217" fmla="*/ 3635646 h 4632774"/>
                <a:gd name="connsiteX218" fmla="*/ 5007356 w 5017802"/>
                <a:gd name="connsiteY218" fmla="*/ 3302498 h 4632774"/>
                <a:gd name="connsiteX219" fmla="*/ 4925939 w 5017802"/>
                <a:gd name="connsiteY219" fmla="*/ 3293426 h 4632774"/>
                <a:gd name="connsiteX220" fmla="*/ 4930476 w 5017802"/>
                <a:gd name="connsiteY220" fmla="*/ 3201578 h 4632774"/>
                <a:gd name="connsiteX221" fmla="*/ 4881489 w 5017802"/>
                <a:gd name="connsiteY221" fmla="*/ 3176406 h 4632774"/>
                <a:gd name="connsiteX222" fmla="*/ 4797352 w 5017802"/>
                <a:gd name="connsiteY222" fmla="*/ 3207928 h 4632774"/>
                <a:gd name="connsiteX223" fmla="*/ 4760613 w 5017802"/>
                <a:gd name="connsiteY223" fmla="*/ 3171643 h 4632774"/>
                <a:gd name="connsiteX224" fmla="*/ 4805290 w 5017802"/>
                <a:gd name="connsiteY224" fmla="*/ 3148738 h 4632774"/>
                <a:gd name="connsiteX225" fmla="*/ 4676023 w 5017802"/>
                <a:gd name="connsiteY225" fmla="*/ 2935559 h 4632774"/>
                <a:gd name="connsiteX226" fmla="*/ 4690989 w 5017802"/>
                <a:gd name="connsiteY226" fmla="*/ 2905396 h 4632774"/>
                <a:gd name="connsiteX227" fmla="*/ 4667404 w 5017802"/>
                <a:gd name="connsiteY227" fmla="*/ 2789736 h 4632774"/>
                <a:gd name="connsiteX228" fmla="*/ 4508655 w 5017802"/>
                <a:gd name="connsiteY228" fmla="*/ 2778850 h 4632774"/>
                <a:gd name="connsiteX229" fmla="*/ 4475317 w 5017802"/>
                <a:gd name="connsiteY229" fmla="*/ 2827608 h 4632774"/>
                <a:gd name="connsiteX230" fmla="*/ 4386417 w 5017802"/>
                <a:gd name="connsiteY230" fmla="*/ 2842124 h 4632774"/>
                <a:gd name="connsiteX231" fmla="*/ 4392767 w 5017802"/>
                <a:gd name="connsiteY231" fmla="*/ 2820125 h 4632774"/>
                <a:gd name="connsiteX232" fmla="*/ 4339245 w 5017802"/>
                <a:gd name="connsiteY232" fmla="*/ 2804024 h 4632774"/>
                <a:gd name="connsiteX233" fmla="*/ 4314526 w 5017802"/>
                <a:gd name="connsiteY233" fmla="*/ 2638923 h 4632774"/>
                <a:gd name="connsiteX234" fmla="*/ 4034219 w 5017802"/>
                <a:gd name="connsiteY234" fmla="*/ 2572248 h 4632774"/>
                <a:gd name="connsiteX235" fmla="*/ 3897920 w 5017802"/>
                <a:gd name="connsiteY235" fmla="*/ 2615564 h 4632774"/>
                <a:gd name="connsiteX236" fmla="*/ 3765931 w 5017802"/>
                <a:gd name="connsiteY236" fmla="*/ 2608080 h 4632774"/>
                <a:gd name="connsiteX237" fmla="*/ 3633488 w 5017802"/>
                <a:gd name="connsiteY237" fmla="*/ 2497182 h 4632774"/>
                <a:gd name="connsiteX238" fmla="*/ 3420310 w 5017802"/>
                <a:gd name="connsiteY238" fmla="*/ 2193969 h 4632774"/>
                <a:gd name="connsiteX239" fmla="*/ 3021848 w 5017802"/>
                <a:gd name="connsiteY239" fmla="*/ 2054496 h 4632774"/>
                <a:gd name="connsiteX240" fmla="*/ 2785310 w 5017802"/>
                <a:gd name="connsiteY240" fmla="*/ 1741532 h 4632774"/>
                <a:gd name="connsiteX241" fmla="*/ 2819101 w 5017802"/>
                <a:gd name="connsiteY241" fmla="*/ 1716586 h 4632774"/>
                <a:gd name="connsiteX242" fmla="*/ 2878745 w 5017802"/>
                <a:gd name="connsiteY242" fmla="*/ 1799589 h 4632774"/>
                <a:gd name="connsiteX243" fmla="*/ 2898929 w 5017802"/>
                <a:gd name="connsiteY243" fmla="*/ 1782126 h 4632774"/>
                <a:gd name="connsiteX244" fmla="*/ 2942019 w 5017802"/>
                <a:gd name="connsiteY244" fmla="*/ 1812970 h 4632774"/>
                <a:gd name="connsiteX245" fmla="*/ 3030692 w 5017802"/>
                <a:gd name="connsiteY245" fmla="*/ 1759221 h 4632774"/>
                <a:gd name="connsiteX246" fmla="*/ 3046794 w 5017802"/>
                <a:gd name="connsiteY246" fmla="*/ 1738811 h 4632774"/>
                <a:gd name="connsiteX247" fmla="*/ 3105077 w 5017802"/>
                <a:gd name="connsiteY247" fmla="*/ 1739037 h 4632774"/>
                <a:gd name="connsiteX248" fmla="*/ 3121180 w 5017802"/>
                <a:gd name="connsiteY248" fmla="*/ 1705927 h 4632774"/>
                <a:gd name="connsiteX249" fmla="*/ 3102356 w 5017802"/>
                <a:gd name="connsiteY249" fmla="*/ 1680300 h 4632774"/>
                <a:gd name="connsiteX250" fmla="*/ 3035228 w 5017802"/>
                <a:gd name="connsiteY250" fmla="*/ 1700257 h 4632774"/>
                <a:gd name="connsiteX251" fmla="*/ 3013456 w 5017802"/>
                <a:gd name="connsiteY251" fmla="*/ 1646736 h 4632774"/>
                <a:gd name="connsiteX252" fmla="*/ 3034774 w 5017802"/>
                <a:gd name="connsiteY252" fmla="*/ 1617026 h 4632774"/>
                <a:gd name="connsiteX253" fmla="*/ 2978304 w 5017802"/>
                <a:gd name="connsiteY253" fmla="*/ 1513612 h 4632774"/>
                <a:gd name="connsiteX254" fmla="*/ 2929773 w 5017802"/>
                <a:gd name="connsiteY254" fmla="*/ 1552393 h 4632774"/>
                <a:gd name="connsiteX255" fmla="*/ 2840418 w 5017802"/>
                <a:gd name="connsiteY255" fmla="*/ 1497737 h 4632774"/>
                <a:gd name="connsiteX256" fmla="*/ 2892352 w 5017802"/>
                <a:gd name="connsiteY256" fmla="*/ 1405208 h 4632774"/>
                <a:gd name="connsiteX257" fmla="*/ 2849490 w 5017802"/>
                <a:gd name="connsiteY257" fmla="*/ 1284105 h 4632774"/>
                <a:gd name="connsiteX258" fmla="*/ 2864231 w 5017802"/>
                <a:gd name="connsiteY258" fmla="*/ 1160053 h 4632774"/>
                <a:gd name="connsiteX259" fmla="*/ 2959481 w 5017802"/>
                <a:gd name="connsiteY259" fmla="*/ 1086348 h 4632774"/>
                <a:gd name="connsiteX260" fmla="*/ 3064710 w 5017802"/>
                <a:gd name="connsiteY260" fmla="*/ 1063896 h 4632774"/>
                <a:gd name="connsiteX261" fmla="*/ 3001663 w 5017802"/>
                <a:gd name="connsiteY261" fmla="*/ 974089 h 4632774"/>
                <a:gd name="connsiteX262" fmla="*/ 2984427 w 5017802"/>
                <a:gd name="connsiteY262" fmla="*/ 1018766 h 4632774"/>
                <a:gd name="connsiteX263" fmla="*/ 2941112 w 5017802"/>
                <a:gd name="connsiteY263" fmla="*/ 971595 h 4632774"/>
                <a:gd name="connsiteX264" fmla="*/ 2962430 w 5017802"/>
                <a:gd name="connsiteY264" fmla="*/ 886323 h 4632774"/>
                <a:gd name="connsiteX265" fmla="*/ 3035454 w 5017802"/>
                <a:gd name="connsiteY265" fmla="*/ 789032 h 4632774"/>
                <a:gd name="connsiteX266" fmla="*/ 3018445 w 5017802"/>
                <a:gd name="connsiteY266" fmla="*/ 682443 h 4632774"/>
                <a:gd name="connsiteX267" fmla="*/ 2847223 w 5017802"/>
                <a:gd name="connsiteY267" fmla="*/ 692194 h 4632774"/>
                <a:gd name="connsiteX268" fmla="*/ 2827945 w 5017802"/>
                <a:gd name="connsiteY268" fmla="*/ 734831 h 4632774"/>
                <a:gd name="connsiteX269" fmla="*/ 2795742 w 5017802"/>
                <a:gd name="connsiteY269" fmla="*/ 667248 h 4632774"/>
                <a:gd name="connsiteX270" fmla="*/ 2766032 w 5017802"/>
                <a:gd name="connsiteY270" fmla="*/ 707616 h 4632774"/>
                <a:gd name="connsiteX271" fmla="*/ 2580523 w 5017802"/>
                <a:gd name="connsiteY271" fmla="*/ 741180 h 4632774"/>
                <a:gd name="connsiteX0" fmla="*/ 2580523 w 5017802"/>
                <a:gd name="connsiteY0" fmla="*/ 741180 h 4675624"/>
                <a:gd name="connsiteX1" fmla="*/ 2254404 w 5017802"/>
                <a:gd name="connsiteY1" fmla="*/ 583337 h 4675624"/>
                <a:gd name="connsiteX2" fmla="*/ 2294316 w 5017802"/>
                <a:gd name="connsiteY2" fmla="*/ 433432 h 4675624"/>
                <a:gd name="connsiteX3" fmla="*/ 2240342 w 5017802"/>
                <a:gd name="connsiteY3" fmla="*/ 423907 h 4675624"/>
                <a:gd name="connsiteX4" fmla="*/ 2237167 w 5017802"/>
                <a:gd name="connsiteY4" fmla="*/ 395333 h 4675624"/>
                <a:gd name="connsiteX5" fmla="*/ 2281617 w 5017802"/>
                <a:gd name="connsiteY5" fmla="*/ 403270 h 4675624"/>
                <a:gd name="connsiteX6" fmla="*/ 2224467 w 5017802"/>
                <a:gd name="connsiteY6" fmla="*/ 315957 h 4675624"/>
                <a:gd name="connsiteX7" fmla="*/ 2235579 w 5017802"/>
                <a:gd name="connsiteY7" fmla="*/ 355645 h 4675624"/>
                <a:gd name="connsiteX8" fmla="*/ 2183191 w 5017802"/>
                <a:gd name="connsiteY8" fmla="*/ 320720 h 4675624"/>
                <a:gd name="connsiteX9" fmla="*/ 2203829 w 5017802"/>
                <a:gd name="connsiteY9" fmla="*/ 287383 h 4675624"/>
                <a:gd name="connsiteX10" fmla="*/ 2168904 w 5017802"/>
                <a:gd name="connsiteY10" fmla="*/ 225472 h 4675624"/>
                <a:gd name="connsiteX11" fmla="*/ 2202241 w 5017802"/>
                <a:gd name="connsiteY11" fmla="*/ 227061 h 4675624"/>
                <a:gd name="connsiteX12" fmla="*/ 2159379 w 5017802"/>
                <a:gd name="connsiteY12" fmla="*/ 133398 h 4675624"/>
                <a:gd name="connsiteX13" fmla="*/ 2133980 w 5017802"/>
                <a:gd name="connsiteY13" fmla="*/ 131810 h 4675624"/>
                <a:gd name="connsiteX14" fmla="*/ 2122867 w 5017802"/>
                <a:gd name="connsiteY14" fmla="*/ 84185 h 4675624"/>
                <a:gd name="connsiteX15" fmla="*/ 2154616 w 5017802"/>
                <a:gd name="connsiteY15" fmla="*/ 66723 h 4675624"/>
                <a:gd name="connsiteX16" fmla="*/ 2149854 w 5017802"/>
                <a:gd name="connsiteY16" fmla="*/ 23861 h 4675624"/>
                <a:gd name="connsiteX17" fmla="*/ 2091117 w 5017802"/>
                <a:gd name="connsiteY17" fmla="*/ 28624 h 4675624"/>
                <a:gd name="connsiteX18" fmla="*/ 1897442 w 5017802"/>
                <a:gd name="connsiteY18" fmla="*/ 127049 h 4675624"/>
                <a:gd name="connsiteX19" fmla="*/ 1862517 w 5017802"/>
                <a:gd name="connsiteY19" fmla="*/ 252462 h 4675624"/>
                <a:gd name="connsiteX20" fmla="*/ 1867279 w 5017802"/>
                <a:gd name="connsiteY20" fmla="*/ 288974 h 4675624"/>
                <a:gd name="connsiteX21" fmla="*/ 1838704 w 5017802"/>
                <a:gd name="connsiteY21" fmla="*/ 303261 h 4675624"/>
                <a:gd name="connsiteX22" fmla="*/ 1906966 w 5017802"/>
                <a:gd name="connsiteY22" fmla="*/ 482645 h 4675624"/>
                <a:gd name="connsiteX23" fmla="*/ 1819655 w 5017802"/>
                <a:gd name="connsiteY23" fmla="*/ 400099 h 4675624"/>
                <a:gd name="connsiteX24" fmla="*/ 1768854 w 5017802"/>
                <a:gd name="connsiteY24" fmla="*/ 366762 h 4675624"/>
                <a:gd name="connsiteX25" fmla="*/ 1740279 w 5017802"/>
                <a:gd name="connsiteY25" fmla="*/ 401687 h 4675624"/>
                <a:gd name="connsiteX26" fmla="*/ 1738692 w 5017802"/>
                <a:gd name="connsiteY26" fmla="*/ 515987 h 4675624"/>
                <a:gd name="connsiteX27" fmla="*/ 1752979 w 5017802"/>
                <a:gd name="connsiteY27" fmla="*/ 612820 h 4675624"/>
                <a:gd name="connsiteX28" fmla="*/ 1670429 w 5017802"/>
                <a:gd name="connsiteY28" fmla="*/ 620761 h 4675624"/>
                <a:gd name="connsiteX29" fmla="*/ 1694242 w 5017802"/>
                <a:gd name="connsiteY29" fmla="*/ 590598 h 4675624"/>
                <a:gd name="connsiteX30" fmla="*/ 1630742 w 5017802"/>
                <a:gd name="connsiteY30" fmla="*/ 547736 h 4675624"/>
                <a:gd name="connsiteX31" fmla="*/ 1589467 w 5017802"/>
                <a:gd name="connsiteY31" fmla="*/ 501699 h 4675624"/>
                <a:gd name="connsiteX32" fmla="*/ 1540254 w 5017802"/>
                <a:gd name="connsiteY32" fmla="*/ 512811 h 4675624"/>
                <a:gd name="connsiteX33" fmla="*/ 1568829 w 5017802"/>
                <a:gd name="connsiteY33" fmla="*/ 446136 h 4675624"/>
                <a:gd name="connsiteX34" fmla="*/ 1538666 w 5017802"/>
                <a:gd name="connsiteY34" fmla="*/ 481062 h 4675624"/>
                <a:gd name="connsiteX35" fmla="*/ 1505329 w 5017802"/>
                <a:gd name="connsiteY35" fmla="*/ 423911 h 4675624"/>
                <a:gd name="connsiteX36" fmla="*/ 1486279 w 5017802"/>
                <a:gd name="connsiteY36" fmla="*/ 417561 h 4675624"/>
                <a:gd name="connsiteX37" fmla="*/ 1484692 w 5017802"/>
                <a:gd name="connsiteY37" fmla="*/ 376287 h 4675624"/>
                <a:gd name="connsiteX38" fmla="*/ 1449767 w 5017802"/>
                <a:gd name="connsiteY38" fmla="*/ 273100 h 4675624"/>
                <a:gd name="connsiteX39" fmla="*/ 1410079 w 5017802"/>
                <a:gd name="connsiteY39" fmla="*/ 219123 h 4675624"/>
                <a:gd name="connsiteX40" fmla="*/ 1486280 w 5017802"/>
                <a:gd name="connsiteY40" fmla="*/ 282624 h 4675624"/>
                <a:gd name="connsiteX41" fmla="*/ 1545018 w 5017802"/>
                <a:gd name="connsiteY41" fmla="*/ 320723 h 4675624"/>
                <a:gd name="connsiteX42" fmla="*/ 1568829 w 5017802"/>
                <a:gd name="connsiteY42" fmla="*/ 281036 h 4675624"/>
                <a:gd name="connsiteX43" fmla="*/ 1587879 w 5017802"/>
                <a:gd name="connsiteY43" fmla="*/ 215949 h 4675624"/>
                <a:gd name="connsiteX44" fmla="*/ 1549779 w 5017802"/>
                <a:gd name="connsiteY44" fmla="*/ 185786 h 4675624"/>
                <a:gd name="connsiteX45" fmla="*/ 1576767 w 5017802"/>
                <a:gd name="connsiteY45" fmla="*/ 144511 h 4675624"/>
                <a:gd name="connsiteX46" fmla="*/ 1529142 w 5017802"/>
                <a:gd name="connsiteY46" fmla="*/ 50848 h 4675624"/>
                <a:gd name="connsiteX47" fmla="*/ 1511679 w 5017802"/>
                <a:gd name="connsiteY47" fmla="*/ 6399 h 4675624"/>
                <a:gd name="connsiteX48" fmla="*/ 1375154 w 5017802"/>
                <a:gd name="connsiteY48" fmla="*/ 120699 h 4675624"/>
                <a:gd name="connsiteX49" fmla="*/ 1313241 w 5017802"/>
                <a:gd name="connsiteY49" fmla="*/ 115936 h 4675624"/>
                <a:gd name="connsiteX50" fmla="*/ 1300542 w 5017802"/>
                <a:gd name="connsiteY50" fmla="*/ 57199 h 4675624"/>
                <a:gd name="connsiteX51" fmla="*/ 1214817 w 5017802"/>
                <a:gd name="connsiteY51" fmla="*/ 104824 h 4675624"/>
                <a:gd name="connsiteX52" fmla="*/ 1151317 w 5017802"/>
                <a:gd name="connsiteY52" fmla="*/ 139748 h 4675624"/>
                <a:gd name="connsiteX53" fmla="*/ 1056066 w 5017802"/>
                <a:gd name="connsiteY53" fmla="*/ 147686 h 4675624"/>
                <a:gd name="connsiteX54" fmla="*/ 1033842 w 5017802"/>
                <a:gd name="connsiteY54" fmla="*/ 177849 h 4675624"/>
                <a:gd name="connsiteX55" fmla="*/ 997329 w 5017802"/>
                <a:gd name="connsiteY55" fmla="*/ 201661 h 4675624"/>
                <a:gd name="connsiteX56" fmla="*/ 1032255 w 5017802"/>
                <a:gd name="connsiteY56" fmla="*/ 288974 h 4675624"/>
                <a:gd name="connsiteX57" fmla="*/ 899586 w 5017802"/>
                <a:gd name="connsiteY57" fmla="*/ 542516 h 4675624"/>
                <a:gd name="connsiteX58" fmla="*/ 845611 w 5017802"/>
                <a:gd name="connsiteY58" fmla="*/ 580843 h 4675624"/>
                <a:gd name="connsiteX59" fmla="*/ 917502 w 5017802"/>
                <a:gd name="connsiteY59" fmla="*/ 633231 h 4675624"/>
                <a:gd name="connsiteX60" fmla="*/ 880536 w 5017802"/>
                <a:gd name="connsiteY60" fmla="*/ 673825 h 4675624"/>
                <a:gd name="connsiteX61" fmla="*/ 897999 w 5017802"/>
                <a:gd name="connsiteY61" fmla="*/ 720316 h 4675624"/>
                <a:gd name="connsiteX62" fmla="*/ 829282 w 5017802"/>
                <a:gd name="connsiteY62" fmla="*/ 701719 h 4675624"/>
                <a:gd name="connsiteX63" fmla="*/ 774174 w 5017802"/>
                <a:gd name="connsiteY63" fmla="*/ 726665 h 4675624"/>
                <a:gd name="connsiteX64" fmla="*/ 707272 w 5017802"/>
                <a:gd name="connsiteY64" fmla="*/ 695143 h 4675624"/>
                <a:gd name="connsiteX65" fmla="*/ 708860 w 5017802"/>
                <a:gd name="connsiteY65" fmla="*/ 652734 h 4675624"/>
                <a:gd name="connsiteX66" fmla="*/ 597281 w 5017802"/>
                <a:gd name="connsiteY66" fmla="*/ 675412 h 4675624"/>
                <a:gd name="connsiteX67" fmla="*/ 587530 w 5017802"/>
                <a:gd name="connsiteY67" fmla="*/ 760457 h 4675624"/>
                <a:gd name="connsiteX68" fmla="*/ 508382 w 5017802"/>
                <a:gd name="connsiteY68" fmla="*/ 865236 h 4675624"/>
                <a:gd name="connsiteX69" fmla="*/ 422657 w 5017802"/>
                <a:gd name="connsiteY69" fmla="*/ 828724 h 4675624"/>
                <a:gd name="connsiteX70" fmla="*/ 397257 w 5017802"/>
                <a:gd name="connsiteY70" fmla="*/ 869999 h 4675624"/>
                <a:gd name="connsiteX71" fmla="*/ 332170 w 5017802"/>
                <a:gd name="connsiteY71" fmla="*/ 812848 h 4675624"/>
                <a:gd name="connsiteX72" fmla="*/ 306771 w 5017802"/>
                <a:gd name="connsiteY72" fmla="*/ 881111 h 4675624"/>
                <a:gd name="connsiteX73" fmla="*/ 248033 w 5017802"/>
                <a:gd name="connsiteY73" fmla="*/ 873173 h 4675624"/>
                <a:gd name="connsiteX74" fmla="*/ 208345 w 5017802"/>
                <a:gd name="connsiteY74" fmla="*/ 787449 h 4675624"/>
                <a:gd name="connsiteX75" fmla="*/ 27371 w 5017802"/>
                <a:gd name="connsiteY75" fmla="*/ 917623 h 4675624"/>
                <a:gd name="connsiteX76" fmla="*/ 28959 w 5017802"/>
                <a:gd name="connsiteY76" fmla="*/ 970011 h 4675624"/>
                <a:gd name="connsiteX77" fmla="*/ 13084 w 5017802"/>
                <a:gd name="connsiteY77" fmla="*/ 996999 h 4675624"/>
                <a:gd name="connsiteX78" fmla="*/ 40071 w 5017802"/>
                <a:gd name="connsiteY78" fmla="*/ 1022399 h 4675624"/>
                <a:gd name="connsiteX79" fmla="*/ 9909 w 5017802"/>
                <a:gd name="connsiteY79" fmla="*/ 1043037 h 4675624"/>
                <a:gd name="connsiteX80" fmla="*/ 170247 w 5017802"/>
                <a:gd name="connsiteY80" fmla="*/ 1135111 h 4675624"/>
                <a:gd name="connsiteX81" fmla="*/ 160723 w 5017802"/>
                <a:gd name="connsiteY81" fmla="*/ 1263698 h 4675624"/>
                <a:gd name="connsiteX82" fmla="*/ 217873 w 5017802"/>
                <a:gd name="connsiteY82" fmla="*/ 1289099 h 4675624"/>
                <a:gd name="connsiteX83" fmla="*/ 205174 w 5017802"/>
                <a:gd name="connsiteY83" fmla="*/ 1354186 h 4675624"/>
                <a:gd name="connsiteX84" fmla="*/ 270261 w 5017802"/>
                <a:gd name="connsiteY84" fmla="*/ 1362124 h 4675624"/>
                <a:gd name="connsiteX85" fmla="*/ 321736 w 5017802"/>
                <a:gd name="connsiteY85" fmla="*/ 1394776 h 4675624"/>
                <a:gd name="connsiteX86" fmla="*/ 230573 w 5017802"/>
                <a:gd name="connsiteY86" fmla="*/ 1622474 h 4675624"/>
                <a:gd name="connsiteX87" fmla="*/ 179773 w 5017802"/>
                <a:gd name="connsiteY87" fmla="*/ 1687561 h 4675624"/>
                <a:gd name="connsiteX88" fmla="*/ 175010 w 5017802"/>
                <a:gd name="connsiteY88" fmla="*/ 1743123 h 4675624"/>
                <a:gd name="connsiteX89" fmla="*/ 141673 w 5017802"/>
                <a:gd name="connsiteY89" fmla="*/ 1738361 h 4675624"/>
                <a:gd name="connsiteX90" fmla="*/ 143261 w 5017802"/>
                <a:gd name="connsiteY90" fmla="*/ 1798686 h 4675624"/>
                <a:gd name="connsiteX91" fmla="*/ 65473 w 5017802"/>
                <a:gd name="connsiteY91" fmla="*/ 1636761 h 4675624"/>
                <a:gd name="connsiteX92" fmla="*/ 16260 w 5017802"/>
                <a:gd name="connsiteY92" fmla="*/ 1633586 h 4675624"/>
                <a:gd name="connsiteX93" fmla="*/ 41661 w 5017802"/>
                <a:gd name="connsiteY93" fmla="*/ 1670099 h 4675624"/>
                <a:gd name="connsiteX94" fmla="*/ 385 w 5017802"/>
                <a:gd name="connsiteY94" fmla="*/ 1690737 h 4675624"/>
                <a:gd name="connsiteX95" fmla="*/ 59122 w 5017802"/>
                <a:gd name="connsiteY95" fmla="*/ 1873298 h 4675624"/>
                <a:gd name="connsiteX96" fmla="*/ 343507 w 5017802"/>
                <a:gd name="connsiteY96" fmla="*/ 1923414 h 4675624"/>
                <a:gd name="connsiteX97" fmla="*/ 200410 w 5017802"/>
                <a:gd name="connsiteY97" fmla="*/ 2119361 h 4675624"/>
                <a:gd name="connsiteX98" fmla="*/ 213560 w 5017802"/>
                <a:gd name="connsiteY98" fmla="*/ 2239100 h 4675624"/>
                <a:gd name="connsiteX99" fmla="*/ 148023 w 5017802"/>
                <a:gd name="connsiteY99" fmla="*/ 2270174 h 4675624"/>
                <a:gd name="connsiteX100" fmla="*/ 105160 w 5017802"/>
                <a:gd name="connsiteY100" fmla="*/ 2414637 h 4675624"/>
                <a:gd name="connsiteX101" fmla="*/ 201087 w 5017802"/>
                <a:gd name="connsiteY101" fmla="*/ 2428239 h 4675624"/>
                <a:gd name="connsiteX102" fmla="*/ 419708 w 5017802"/>
                <a:gd name="connsiteY102" fmla="*/ 2593339 h 4675624"/>
                <a:gd name="connsiteX103" fmla="*/ 436944 w 5017802"/>
                <a:gd name="connsiteY103" fmla="*/ 2823753 h 4675624"/>
                <a:gd name="connsiteX104" fmla="*/ 490464 w 5017802"/>
                <a:gd name="connsiteY104" fmla="*/ 2877956 h 4675624"/>
                <a:gd name="connsiteX105" fmla="*/ 542173 w 5017802"/>
                <a:gd name="connsiteY105" fmla="*/ 2882264 h 4675624"/>
                <a:gd name="connsiteX106" fmla="*/ 544894 w 5017802"/>
                <a:gd name="connsiteY106" fmla="*/ 2813095 h 4675624"/>
                <a:gd name="connsiteX107" fmla="*/ 678248 w 5017802"/>
                <a:gd name="connsiteY107" fmla="*/ 2882949 h 4675624"/>
                <a:gd name="connsiteX108" fmla="*/ 669852 w 5017802"/>
                <a:gd name="connsiteY108" fmla="*/ 2955970 h 4675624"/>
                <a:gd name="connsiteX109" fmla="*/ 758073 w 5017802"/>
                <a:gd name="connsiteY109" fmla="*/ 3058024 h 4675624"/>
                <a:gd name="connsiteX110" fmla="*/ 741970 w 5017802"/>
                <a:gd name="connsiteY110" fmla="*/ 3145336 h 4675624"/>
                <a:gd name="connsiteX111" fmla="*/ 774855 w 5017802"/>
                <a:gd name="connsiteY111" fmla="*/ 3257368 h 4675624"/>
                <a:gd name="connsiteX112" fmla="*/ 831551 w 5017802"/>
                <a:gd name="connsiteY112" fmla="*/ 3291839 h 4675624"/>
                <a:gd name="connsiteX113" fmla="*/ 794812 w 5017802"/>
                <a:gd name="connsiteY113" fmla="*/ 3345361 h 4675624"/>
                <a:gd name="connsiteX114" fmla="*/ 1094623 w 5017802"/>
                <a:gd name="connsiteY114" fmla="*/ 3453311 h 4675624"/>
                <a:gd name="connsiteX115" fmla="*/ 1144742 w 5017802"/>
                <a:gd name="connsiteY115" fmla="*/ 3605257 h 4675624"/>
                <a:gd name="connsiteX116" fmla="*/ 1187604 w 5017802"/>
                <a:gd name="connsiteY116" fmla="*/ 3626121 h 4675624"/>
                <a:gd name="connsiteX117" fmla="*/ 1210283 w 5017802"/>
                <a:gd name="connsiteY117" fmla="*/ 3658099 h 4675624"/>
                <a:gd name="connsiteX118" fmla="*/ 1297142 w 5017802"/>
                <a:gd name="connsiteY118" fmla="*/ 3683952 h 4675624"/>
                <a:gd name="connsiteX119" fmla="*/ 1357693 w 5017802"/>
                <a:gd name="connsiteY119" fmla="*/ 3632471 h 4675624"/>
                <a:gd name="connsiteX120" fmla="*/ 1341138 w 5017802"/>
                <a:gd name="connsiteY120" fmla="*/ 3663768 h 4675624"/>
                <a:gd name="connsiteX121" fmla="*/ 1361095 w 5017802"/>
                <a:gd name="connsiteY121" fmla="*/ 3689621 h 4675624"/>
                <a:gd name="connsiteX122" fmla="*/ 1387402 w 5017802"/>
                <a:gd name="connsiteY122" fmla="*/ 3742236 h 4675624"/>
                <a:gd name="connsiteX123" fmla="*/ 1358374 w 5017802"/>
                <a:gd name="connsiteY123" fmla="*/ 3755843 h 4675624"/>
                <a:gd name="connsiteX124" fmla="*/ 1358827 w 5017802"/>
                <a:gd name="connsiteY124" fmla="*/ 3799386 h 4675624"/>
                <a:gd name="connsiteX125" fmla="*/ 1322769 w 5017802"/>
                <a:gd name="connsiteY125" fmla="*/ 3900986 h 4675624"/>
                <a:gd name="connsiteX126" fmla="*/ 1264485 w 5017802"/>
                <a:gd name="connsiteY126" fmla="*/ 3906882 h 4675624"/>
                <a:gd name="connsiteX127" fmla="*/ 1236590 w 5017802"/>
                <a:gd name="connsiteY127" fmla="*/ 3937725 h 4675624"/>
                <a:gd name="connsiteX128" fmla="*/ 1160843 w 5017802"/>
                <a:gd name="connsiteY128" fmla="*/ 3954733 h 4675624"/>
                <a:gd name="connsiteX129" fmla="*/ 1214592 w 5017802"/>
                <a:gd name="connsiteY129" fmla="*/ 4003039 h 4675624"/>
                <a:gd name="connsiteX130" fmla="*/ 1226157 w 5017802"/>
                <a:gd name="connsiteY130" fmla="*/ 4039099 h 4675624"/>
                <a:gd name="connsiteX131" fmla="*/ 1154267 w 5017802"/>
                <a:gd name="connsiteY131" fmla="*/ 4107588 h 4675624"/>
                <a:gd name="connsiteX132" fmla="*/ 1111177 w 5017802"/>
                <a:gd name="connsiteY132" fmla="*/ 4113031 h 4675624"/>
                <a:gd name="connsiteX133" fmla="*/ 1112311 w 5017802"/>
                <a:gd name="connsiteY133" fmla="*/ 4170407 h 4675624"/>
                <a:gd name="connsiteX134" fmla="*/ 1142247 w 5017802"/>
                <a:gd name="connsiteY134" fmla="*/ 4191725 h 4675624"/>
                <a:gd name="connsiteX135" fmla="*/ 1122748 w 5017802"/>
                <a:gd name="connsiteY135" fmla="*/ 4230736 h 4675624"/>
                <a:gd name="connsiteX136" fmla="*/ 1067186 w 5017802"/>
                <a:gd name="connsiteY136" fmla="*/ 4224386 h 4675624"/>
                <a:gd name="connsiteX137" fmla="*/ 1114810 w 5017802"/>
                <a:gd name="connsiteY137" fmla="*/ 4270425 h 4675624"/>
                <a:gd name="connsiteX138" fmla="*/ 1162435 w 5017802"/>
                <a:gd name="connsiteY138" fmla="*/ 4376786 h 4675624"/>
                <a:gd name="connsiteX139" fmla="*/ 1271972 w 5017802"/>
                <a:gd name="connsiteY139" fmla="*/ 4435524 h 4675624"/>
                <a:gd name="connsiteX140" fmla="*/ 1291022 w 5017802"/>
                <a:gd name="connsiteY140" fmla="*/ 4472036 h 4675624"/>
                <a:gd name="connsiteX141" fmla="*/ 1367222 w 5017802"/>
                <a:gd name="connsiteY141" fmla="*/ 4557761 h 4675624"/>
                <a:gd name="connsiteX142" fmla="*/ 1389447 w 5017802"/>
                <a:gd name="connsiteY142" fmla="*/ 4543473 h 4675624"/>
                <a:gd name="connsiteX143" fmla="*/ 1419610 w 5017802"/>
                <a:gd name="connsiteY143" fmla="*/ 4570460 h 4675624"/>
                <a:gd name="connsiteX144" fmla="*/ 1381510 w 5017802"/>
                <a:gd name="connsiteY144" fmla="*/ 4602210 h 4675624"/>
                <a:gd name="connsiteX145" fmla="*/ 1313248 w 5017802"/>
                <a:gd name="connsiteY145" fmla="*/ 4675236 h 4675624"/>
                <a:gd name="connsiteX146" fmla="*/ 1495810 w 5017802"/>
                <a:gd name="connsiteY146" fmla="*/ 4629198 h 4675624"/>
                <a:gd name="connsiteX147" fmla="*/ 1514860 w 5017802"/>
                <a:gd name="connsiteY147" fmla="*/ 4514898 h 4675624"/>
                <a:gd name="connsiteX148" fmla="*/ 1370397 w 5017802"/>
                <a:gd name="connsiteY148" fmla="*/ 4511723 h 4675624"/>
                <a:gd name="connsiteX149" fmla="*/ 1351348 w 5017802"/>
                <a:gd name="connsiteY149" fmla="*/ 4422824 h 4675624"/>
                <a:gd name="connsiteX150" fmla="*/ 1444325 w 5017802"/>
                <a:gd name="connsiteY150" fmla="*/ 4364309 h 4675624"/>
                <a:gd name="connsiteX151" fmla="*/ 1791081 w 5017802"/>
                <a:gd name="connsiteY151" fmla="*/ 4263389 h 4675624"/>
                <a:gd name="connsiteX152" fmla="*/ 2188636 w 5017802"/>
                <a:gd name="connsiteY152" fmla="*/ 4250462 h 4675624"/>
                <a:gd name="connsiteX153" fmla="*/ 2296586 w 5017802"/>
                <a:gd name="connsiteY153" fmla="*/ 4245474 h 4675624"/>
                <a:gd name="connsiteX154" fmla="*/ 2394785 w 5017802"/>
                <a:gd name="connsiteY154" fmla="*/ 4215990 h 4675624"/>
                <a:gd name="connsiteX155" fmla="*/ 2406350 w 5017802"/>
                <a:gd name="connsiteY155" fmla="*/ 4125277 h 4675624"/>
                <a:gd name="connsiteX156" fmla="*/ 2494570 w 5017802"/>
                <a:gd name="connsiteY156" fmla="*/ 3900532 h 4675624"/>
                <a:gd name="connsiteX157" fmla="*/ 2593449 w 5017802"/>
                <a:gd name="connsiteY157" fmla="*/ 3917768 h 4675624"/>
                <a:gd name="connsiteX158" fmla="*/ 2719088 w 5017802"/>
                <a:gd name="connsiteY158" fmla="*/ 3918221 h 4675624"/>
                <a:gd name="connsiteX159" fmla="*/ 2914124 w 5017802"/>
                <a:gd name="connsiteY159" fmla="*/ 3764007 h 4675624"/>
                <a:gd name="connsiteX160" fmla="*/ 3195112 w 5017802"/>
                <a:gd name="connsiteY160" fmla="*/ 3993968 h 4675624"/>
                <a:gd name="connsiteX161" fmla="*/ 3265414 w 5017802"/>
                <a:gd name="connsiteY161" fmla="*/ 4067674 h 4675624"/>
                <a:gd name="connsiteX162" fmla="*/ 3439813 w 5017802"/>
                <a:gd name="connsiteY162" fmla="*/ 4130265 h 4675624"/>
                <a:gd name="connsiteX163" fmla="*/ 3526217 w 5017802"/>
                <a:gd name="connsiteY163" fmla="*/ 4316455 h 4675624"/>
                <a:gd name="connsiteX164" fmla="*/ 3586542 w 5017802"/>
                <a:gd name="connsiteY164" fmla="*/ 4375193 h 4675624"/>
                <a:gd name="connsiteX165" fmla="*/ 3597654 w 5017802"/>
                <a:gd name="connsiteY165" fmla="*/ 4345030 h 4675624"/>
                <a:gd name="connsiteX166" fmla="*/ 3643692 w 5017802"/>
                <a:gd name="connsiteY166" fmla="*/ 4318042 h 4675624"/>
                <a:gd name="connsiteX167" fmla="*/ 3694492 w 5017802"/>
                <a:gd name="connsiteY167" fmla="*/ 4391068 h 4675624"/>
                <a:gd name="connsiteX168" fmla="*/ 3743705 w 5017802"/>
                <a:gd name="connsiteY168" fmla="*/ 4394243 h 4675624"/>
                <a:gd name="connsiteX169" fmla="*/ 3699254 w 5017802"/>
                <a:gd name="connsiteY169" fmla="*/ 4300581 h 4675624"/>
                <a:gd name="connsiteX170" fmla="*/ 3656392 w 5017802"/>
                <a:gd name="connsiteY170" fmla="*/ 4232318 h 4675624"/>
                <a:gd name="connsiteX171" fmla="*/ 3699255 w 5017802"/>
                <a:gd name="connsiteY171" fmla="*/ 4216442 h 4675624"/>
                <a:gd name="connsiteX172" fmla="*/ 3680204 w 5017802"/>
                <a:gd name="connsiteY172" fmla="*/ 4175168 h 4675624"/>
                <a:gd name="connsiteX173" fmla="*/ 3732592 w 5017802"/>
                <a:gd name="connsiteY173" fmla="*/ 4184693 h 4675624"/>
                <a:gd name="connsiteX174" fmla="*/ 3711955 w 5017802"/>
                <a:gd name="connsiteY174" fmla="*/ 4151355 h 4675624"/>
                <a:gd name="connsiteX175" fmla="*/ 3733274 w 5017802"/>
                <a:gd name="connsiteY175" fmla="*/ 4134801 h 4675624"/>
                <a:gd name="connsiteX176" fmla="*/ 3854377 w 5017802"/>
                <a:gd name="connsiteY176" fmla="*/ 4220074 h 4675624"/>
                <a:gd name="connsiteX177" fmla="*/ 3889754 w 5017802"/>
                <a:gd name="connsiteY177" fmla="*/ 4206917 h 4675624"/>
                <a:gd name="connsiteX178" fmla="*/ 3942141 w 5017802"/>
                <a:gd name="connsiteY178" fmla="*/ 4272006 h 4675624"/>
                <a:gd name="connsiteX179" fmla="*/ 3962779 w 5017802"/>
                <a:gd name="connsiteY179" fmla="*/ 4330743 h 4675624"/>
                <a:gd name="connsiteX180" fmla="*/ 4070729 w 5017802"/>
                <a:gd name="connsiteY180" fmla="*/ 4349792 h 4675624"/>
                <a:gd name="connsiteX181" fmla="*/ 4010405 w 5017802"/>
                <a:gd name="connsiteY181" fmla="*/ 4283117 h 4675624"/>
                <a:gd name="connsiteX182" fmla="*/ 4007229 w 5017802"/>
                <a:gd name="connsiteY182" fmla="*/ 4214855 h 4675624"/>
                <a:gd name="connsiteX183" fmla="*/ 4061204 w 5017802"/>
                <a:gd name="connsiteY183" fmla="*/ 4270418 h 4675624"/>
                <a:gd name="connsiteX184" fmla="*/ 4110417 w 5017802"/>
                <a:gd name="connsiteY184" fmla="*/ 4275180 h 4675624"/>
                <a:gd name="connsiteX185" fmla="*/ 4104067 w 5017802"/>
                <a:gd name="connsiteY185" fmla="*/ 4225968 h 4675624"/>
                <a:gd name="connsiteX186" fmla="*/ 4164392 w 5017802"/>
                <a:gd name="connsiteY186" fmla="*/ 4230730 h 4675624"/>
                <a:gd name="connsiteX187" fmla="*/ 4226304 w 5017802"/>
                <a:gd name="connsiteY187" fmla="*/ 4273592 h 4675624"/>
                <a:gd name="connsiteX188" fmla="*/ 4258054 w 5017802"/>
                <a:gd name="connsiteY188" fmla="*/ 4260893 h 4675624"/>
                <a:gd name="connsiteX189" fmla="*/ 4251705 w 5017802"/>
                <a:gd name="connsiteY189" fmla="*/ 4225968 h 4675624"/>
                <a:gd name="connsiteX190" fmla="*/ 4292980 w 5017802"/>
                <a:gd name="connsiteY190" fmla="*/ 4202156 h 4675624"/>
                <a:gd name="connsiteX191" fmla="*/ 4377117 w 5017802"/>
                <a:gd name="connsiteY191" fmla="*/ 4259306 h 4675624"/>
                <a:gd name="connsiteX192" fmla="*/ 4394580 w 5017802"/>
                <a:gd name="connsiteY192" fmla="*/ 4157708 h 4675624"/>
                <a:gd name="connsiteX193" fmla="*/ 4369180 w 5017802"/>
                <a:gd name="connsiteY193" fmla="*/ 4135482 h 4675624"/>
                <a:gd name="connsiteX194" fmla="*/ 4296154 w 5017802"/>
                <a:gd name="connsiteY194" fmla="*/ 4092619 h 4675624"/>
                <a:gd name="connsiteX195" fmla="*/ 4318379 w 5017802"/>
                <a:gd name="connsiteY195" fmla="*/ 4067220 h 4675624"/>
                <a:gd name="connsiteX196" fmla="*/ 4339017 w 5017802"/>
                <a:gd name="connsiteY196" fmla="*/ 4044994 h 4675624"/>
                <a:gd name="connsiteX197" fmla="*/ 4392992 w 5017802"/>
                <a:gd name="connsiteY197" fmla="*/ 4076745 h 4675624"/>
                <a:gd name="connsiteX198" fmla="*/ 4399342 w 5017802"/>
                <a:gd name="connsiteY198" fmla="*/ 4032295 h 4675624"/>
                <a:gd name="connsiteX199" fmla="*/ 4343779 w 5017802"/>
                <a:gd name="connsiteY199" fmla="*/ 4008482 h 4675624"/>
                <a:gd name="connsiteX200" fmla="*/ 4342192 w 5017802"/>
                <a:gd name="connsiteY200" fmla="*/ 3998958 h 4675624"/>
                <a:gd name="connsiteX201" fmla="*/ 4329491 w 5017802"/>
                <a:gd name="connsiteY201" fmla="*/ 3960859 h 4675624"/>
                <a:gd name="connsiteX202" fmla="*/ 4335841 w 5017802"/>
                <a:gd name="connsiteY202" fmla="*/ 3913233 h 4675624"/>
                <a:gd name="connsiteX203" fmla="*/ 4346954 w 5017802"/>
                <a:gd name="connsiteY203" fmla="*/ 3857670 h 4675624"/>
                <a:gd name="connsiteX204" fmla="*/ 4308854 w 5017802"/>
                <a:gd name="connsiteY204" fmla="*/ 3827508 h 4675624"/>
                <a:gd name="connsiteX205" fmla="*/ 4342191 w 5017802"/>
                <a:gd name="connsiteY205" fmla="*/ 3817983 h 4675624"/>
                <a:gd name="connsiteX206" fmla="*/ 4319966 w 5017802"/>
                <a:gd name="connsiteY206" fmla="*/ 3781470 h 4675624"/>
                <a:gd name="connsiteX207" fmla="*/ 4358067 w 5017802"/>
                <a:gd name="connsiteY207" fmla="*/ 3776709 h 4675624"/>
                <a:gd name="connsiteX208" fmla="*/ 4364416 w 5017802"/>
                <a:gd name="connsiteY208" fmla="*/ 3743370 h 4675624"/>
                <a:gd name="connsiteX209" fmla="*/ 4426330 w 5017802"/>
                <a:gd name="connsiteY209" fmla="*/ 3752897 h 4675624"/>
                <a:gd name="connsiteX210" fmla="*/ 4459443 w 5017802"/>
                <a:gd name="connsiteY210" fmla="*/ 3768089 h 4675624"/>
                <a:gd name="connsiteX211" fmla="*/ 4425650 w 5017802"/>
                <a:gd name="connsiteY211" fmla="*/ 3809137 h 4675624"/>
                <a:gd name="connsiteX212" fmla="*/ 4464658 w 5017802"/>
                <a:gd name="connsiteY212" fmla="*/ 3916633 h 4675624"/>
                <a:gd name="connsiteX213" fmla="*/ 4517045 w 5017802"/>
                <a:gd name="connsiteY213" fmla="*/ 3947931 h 4675624"/>
                <a:gd name="connsiteX214" fmla="*/ 4568979 w 5017802"/>
                <a:gd name="connsiteY214" fmla="*/ 3905749 h 4675624"/>
                <a:gd name="connsiteX215" fmla="*/ 4654704 w 5017802"/>
                <a:gd name="connsiteY215" fmla="*/ 3857216 h 4675624"/>
                <a:gd name="connsiteX216" fmla="*/ 4637468 w 5017802"/>
                <a:gd name="connsiteY216" fmla="*/ 3768315 h 4675624"/>
                <a:gd name="connsiteX217" fmla="*/ 4714802 w 5017802"/>
                <a:gd name="connsiteY217" fmla="*/ 3635646 h 4675624"/>
                <a:gd name="connsiteX218" fmla="*/ 5007356 w 5017802"/>
                <a:gd name="connsiteY218" fmla="*/ 3302498 h 4675624"/>
                <a:gd name="connsiteX219" fmla="*/ 4925939 w 5017802"/>
                <a:gd name="connsiteY219" fmla="*/ 3293426 h 4675624"/>
                <a:gd name="connsiteX220" fmla="*/ 4930476 w 5017802"/>
                <a:gd name="connsiteY220" fmla="*/ 3201578 h 4675624"/>
                <a:gd name="connsiteX221" fmla="*/ 4881489 w 5017802"/>
                <a:gd name="connsiteY221" fmla="*/ 3176406 h 4675624"/>
                <a:gd name="connsiteX222" fmla="*/ 4797352 w 5017802"/>
                <a:gd name="connsiteY222" fmla="*/ 3207928 h 4675624"/>
                <a:gd name="connsiteX223" fmla="*/ 4760613 w 5017802"/>
                <a:gd name="connsiteY223" fmla="*/ 3171643 h 4675624"/>
                <a:gd name="connsiteX224" fmla="*/ 4805290 w 5017802"/>
                <a:gd name="connsiteY224" fmla="*/ 3148738 h 4675624"/>
                <a:gd name="connsiteX225" fmla="*/ 4676023 w 5017802"/>
                <a:gd name="connsiteY225" fmla="*/ 2935559 h 4675624"/>
                <a:gd name="connsiteX226" fmla="*/ 4690989 w 5017802"/>
                <a:gd name="connsiteY226" fmla="*/ 2905396 h 4675624"/>
                <a:gd name="connsiteX227" fmla="*/ 4667404 w 5017802"/>
                <a:gd name="connsiteY227" fmla="*/ 2789736 h 4675624"/>
                <a:gd name="connsiteX228" fmla="*/ 4508655 w 5017802"/>
                <a:gd name="connsiteY228" fmla="*/ 2778850 h 4675624"/>
                <a:gd name="connsiteX229" fmla="*/ 4475317 w 5017802"/>
                <a:gd name="connsiteY229" fmla="*/ 2827608 h 4675624"/>
                <a:gd name="connsiteX230" fmla="*/ 4386417 w 5017802"/>
                <a:gd name="connsiteY230" fmla="*/ 2842124 h 4675624"/>
                <a:gd name="connsiteX231" fmla="*/ 4392767 w 5017802"/>
                <a:gd name="connsiteY231" fmla="*/ 2820125 h 4675624"/>
                <a:gd name="connsiteX232" fmla="*/ 4339245 w 5017802"/>
                <a:gd name="connsiteY232" fmla="*/ 2804024 h 4675624"/>
                <a:gd name="connsiteX233" fmla="*/ 4314526 w 5017802"/>
                <a:gd name="connsiteY233" fmla="*/ 2638923 h 4675624"/>
                <a:gd name="connsiteX234" fmla="*/ 4034219 w 5017802"/>
                <a:gd name="connsiteY234" fmla="*/ 2572248 h 4675624"/>
                <a:gd name="connsiteX235" fmla="*/ 3897920 w 5017802"/>
                <a:gd name="connsiteY235" fmla="*/ 2615564 h 4675624"/>
                <a:gd name="connsiteX236" fmla="*/ 3765931 w 5017802"/>
                <a:gd name="connsiteY236" fmla="*/ 2608080 h 4675624"/>
                <a:gd name="connsiteX237" fmla="*/ 3633488 w 5017802"/>
                <a:gd name="connsiteY237" fmla="*/ 2497182 h 4675624"/>
                <a:gd name="connsiteX238" fmla="*/ 3420310 w 5017802"/>
                <a:gd name="connsiteY238" fmla="*/ 2193969 h 4675624"/>
                <a:gd name="connsiteX239" fmla="*/ 3021848 w 5017802"/>
                <a:gd name="connsiteY239" fmla="*/ 2054496 h 4675624"/>
                <a:gd name="connsiteX240" fmla="*/ 2785310 w 5017802"/>
                <a:gd name="connsiteY240" fmla="*/ 1741532 h 4675624"/>
                <a:gd name="connsiteX241" fmla="*/ 2819101 w 5017802"/>
                <a:gd name="connsiteY241" fmla="*/ 1716586 h 4675624"/>
                <a:gd name="connsiteX242" fmla="*/ 2878745 w 5017802"/>
                <a:gd name="connsiteY242" fmla="*/ 1799589 h 4675624"/>
                <a:gd name="connsiteX243" fmla="*/ 2898929 w 5017802"/>
                <a:gd name="connsiteY243" fmla="*/ 1782126 h 4675624"/>
                <a:gd name="connsiteX244" fmla="*/ 2942019 w 5017802"/>
                <a:gd name="connsiteY244" fmla="*/ 1812970 h 4675624"/>
                <a:gd name="connsiteX245" fmla="*/ 3030692 w 5017802"/>
                <a:gd name="connsiteY245" fmla="*/ 1759221 h 4675624"/>
                <a:gd name="connsiteX246" fmla="*/ 3046794 w 5017802"/>
                <a:gd name="connsiteY246" fmla="*/ 1738811 h 4675624"/>
                <a:gd name="connsiteX247" fmla="*/ 3105077 w 5017802"/>
                <a:gd name="connsiteY247" fmla="*/ 1739037 h 4675624"/>
                <a:gd name="connsiteX248" fmla="*/ 3121180 w 5017802"/>
                <a:gd name="connsiteY248" fmla="*/ 1705927 h 4675624"/>
                <a:gd name="connsiteX249" fmla="*/ 3102356 w 5017802"/>
                <a:gd name="connsiteY249" fmla="*/ 1680300 h 4675624"/>
                <a:gd name="connsiteX250" fmla="*/ 3035228 w 5017802"/>
                <a:gd name="connsiteY250" fmla="*/ 1700257 h 4675624"/>
                <a:gd name="connsiteX251" fmla="*/ 3013456 w 5017802"/>
                <a:gd name="connsiteY251" fmla="*/ 1646736 h 4675624"/>
                <a:gd name="connsiteX252" fmla="*/ 3034774 w 5017802"/>
                <a:gd name="connsiteY252" fmla="*/ 1617026 h 4675624"/>
                <a:gd name="connsiteX253" fmla="*/ 2978304 w 5017802"/>
                <a:gd name="connsiteY253" fmla="*/ 1513612 h 4675624"/>
                <a:gd name="connsiteX254" fmla="*/ 2929773 w 5017802"/>
                <a:gd name="connsiteY254" fmla="*/ 1552393 h 4675624"/>
                <a:gd name="connsiteX255" fmla="*/ 2840418 w 5017802"/>
                <a:gd name="connsiteY255" fmla="*/ 1497737 h 4675624"/>
                <a:gd name="connsiteX256" fmla="*/ 2892352 w 5017802"/>
                <a:gd name="connsiteY256" fmla="*/ 1405208 h 4675624"/>
                <a:gd name="connsiteX257" fmla="*/ 2849490 w 5017802"/>
                <a:gd name="connsiteY257" fmla="*/ 1284105 h 4675624"/>
                <a:gd name="connsiteX258" fmla="*/ 2864231 w 5017802"/>
                <a:gd name="connsiteY258" fmla="*/ 1160053 h 4675624"/>
                <a:gd name="connsiteX259" fmla="*/ 2959481 w 5017802"/>
                <a:gd name="connsiteY259" fmla="*/ 1086348 h 4675624"/>
                <a:gd name="connsiteX260" fmla="*/ 3064710 w 5017802"/>
                <a:gd name="connsiteY260" fmla="*/ 1063896 h 4675624"/>
                <a:gd name="connsiteX261" fmla="*/ 3001663 w 5017802"/>
                <a:gd name="connsiteY261" fmla="*/ 974089 h 4675624"/>
                <a:gd name="connsiteX262" fmla="*/ 2984427 w 5017802"/>
                <a:gd name="connsiteY262" fmla="*/ 1018766 h 4675624"/>
                <a:gd name="connsiteX263" fmla="*/ 2941112 w 5017802"/>
                <a:gd name="connsiteY263" fmla="*/ 971595 h 4675624"/>
                <a:gd name="connsiteX264" fmla="*/ 2962430 w 5017802"/>
                <a:gd name="connsiteY264" fmla="*/ 886323 h 4675624"/>
                <a:gd name="connsiteX265" fmla="*/ 3035454 w 5017802"/>
                <a:gd name="connsiteY265" fmla="*/ 789032 h 4675624"/>
                <a:gd name="connsiteX266" fmla="*/ 3018445 w 5017802"/>
                <a:gd name="connsiteY266" fmla="*/ 682443 h 4675624"/>
                <a:gd name="connsiteX267" fmla="*/ 2847223 w 5017802"/>
                <a:gd name="connsiteY267" fmla="*/ 692194 h 4675624"/>
                <a:gd name="connsiteX268" fmla="*/ 2827945 w 5017802"/>
                <a:gd name="connsiteY268" fmla="*/ 734831 h 4675624"/>
                <a:gd name="connsiteX269" fmla="*/ 2795742 w 5017802"/>
                <a:gd name="connsiteY269" fmla="*/ 667248 h 4675624"/>
                <a:gd name="connsiteX270" fmla="*/ 2766032 w 5017802"/>
                <a:gd name="connsiteY270" fmla="*/ 707616 h 4675624"/>
                <a:gd name="connsiteX271" fmla="*/ 2580523 w 5017802"/>
                <a:gd name="connsiteY271" fmla="*/ 741180 h 4675624"/>
                <a:gd name="connsiteX0" fmla="*/ 2580523 w 5017802"/>
                <a:gd name="connsiteY0" fmla="*/ 741180 h 4682034"/>
                <a:gd name="connsiteX1" fmla="*/ 2254404 w 5017802"/>
                <a:gd name="connsiteY1" fmla="*/ 583337 h 4682034"/>
                <a:gd name="connsiteX2" fmla="*/ 2294316 w 5017802"/>
                <a:gd name="connsiteY2" fmla="*/ 433432 h 4682034"/>
                <a:gd name="connsiteX3" fmla="*/ 2240342 w 5017802"/>
                <a:gd name="connsiteY3" fmla="*/ 423907 h 4682034"/>
                <a:gd name="connsiteX4" fmla="*/ 2237167 w 5017802"/>
                <a:gd name="connsiteY4" fmla="*/ 395333 h 4682034"/>
                <a:gd name="connsiteX5" fmla="*/ 2281617 w 5017802"/>
                <a:gd name="connsiteY5" fmla="*/ 403270 h 4682034"/>
                <a:gd name="connsiteX6" fmla="*/ 2224467 w 5017802"/>
                <a:gd name="connsiteY6" fmla="*/ 315957 h 4682034"/>
                <a:gd name="connsiteX7" fmla="*/ 2235579 w 5017802"/>
                <a:gd name="connsiteY7" fmla="*/ 355645 h 4682034"/>
                <a:gd name="connsiteX8" fmla="*/ 2183191 w 5017802"/>
                <a:gd name="connsiteY8" fmla="*/ 320720 h 4682034"/>
                <a:gd name="connsiteX9" fmla="*/ 2203829 w 5017802"/>
                <a:gd name="connsiteY9" fmla="*/ 287383 h 4682034"/>
                <a:gd name="connsiteX10" fmla="*/ 2168904 w 5017802"/>
                <a:gd name="connsiteY10" fmla="*/ 225472 h 4682034"/>
                <a:gd name="connsiteX11" fmla="*/ 2202241 w 5017802"/>
                <a:gd name="connsiteY11" fmla="*/ 227061 h 4682034"/>
                <a:gd name="connsiteX12" fmla="*/ 2159379 w 5017802"/>
                <a:gd name="connsiteY12" fmla="*/ 133398 h 4682034"/>
                <a:gd name="connsiteX13" fmla="*/ 2133980 w 5017802"/>
                <a:gd name="connsiteY13" fmla="*/ 131810 h 4682034"/>
                <a:gd name="connsiteX14" fmla="*/ 2122867 w 5017802"/>
                <a:gd name="connsiteY14" fmla="*/ 84185 h 4682034"/>
                <a:gd name="connsiteX15" fmla="*/ 2154616 w 5017802"/>
                <a:gd name="connsiteY15" fmla="*/ 66723 h 4682034"/>
                <a:gd name="connsiteX16" fmla="*/ 2149854 w 5017802"/>
                <a:gd name="connsiteY16" fmla="*/ 23861 h 4682034"/>
                <a:gd name="connsiteX17" fmla="*/ 2091117 w 5017802"/>
                <a:gd name="connsiteY17" fmla="*/ 28624 h 4682034"/>
                <a:gd name="connsiteX18" fmla="*/ 1897442 w 5017802"/>
                <a:gd name="connsiteY18" fmla="*/ 127049 h 4682034"/>
                <a:gd name="connsiteX19" fmla="*/ 1862517 w 5017802"/>
                <a:gd name="connsiteY19" fmla="*/ 252462 h 4682034"/>
                <a:gd name="connsiteX20" fmla="*/ 1867279 w 5017802"/>
                <a:gd name="connsiteY20" fmla="*/ 288974 h 4682034"/>
                <a:gd name="connsiteX21" fmla="*/ 1838704 w 5017802"/>
                <a:gd name="connsiteY21" fmla="*/ 303261 h 4682034"/>
                <a:gd name="connsiteX22" fmla="*/ 1906966 w 5017802"/>
                <a:gd name="connsiteY22" fmla="*/ 482645 h 4682034"/>
                <a:gd name="connsiteX23" fmla="*/ 1819655 w 5017802"/>
                <a:gd name="connsiteY23" fmla="*/ 400099 h 4682034"/>
                <a:gd name="connsiteX24" fmla="*/ 1768854 w 5017802"/>
                <a:gd name="connsiteY24" fmla="*/ 366762 h 4682034"/>
                <a:gd name="connsiteX25" fmla="*/ 1740279 w 5017802"/>
                <a:gd name="connsiteY25" fmla="*/ 401687 h 4682034"/>
                <a:gd name="connsiteX26" fmla="*/ 1738692 w 5017802"/>
                <a:gd name="connsiteY26" fmla="*/ 515987 h 4682034"/>
                <a:gd name="connsiteX27" fmla="*/ 1752979 w 5017802"/>
                <a:gd name="connsiteY27" fmla="*/ 612820 h 4682034"/>
                <a:gd name="connsiteX28" fmla="*/ 1670429 w 5017802"/>
                <a:gd name="connsiteY28" fmla="*/ 620761 h 4682034"/>
                <a:gd name="connsiteX29" fmla="*/ 1694242 w 5017802"/>
                <a:gd name="connsiteY29" fmla="*/ 590598 h 4682034"/>
                <a:gd name="connsiteX30" fmla="*/ 1630742 w 5017802"/>
                <a:gd name="connsiteY30" fmla="*/ 547736 h 4682034"/>
                <a:gd name="connsiteX31" fmla="*/ 1589467 w 5017802"/>
                <a:gd name="connsiteY31" fmla="*/ 501699 h 4682034"/>
                <a:gd name="connsiteX32" fmla="*/ 1540254 w 5017802"/>
                <a:gd name="connsiteY32" fmla="*/ 512811 h 4682034"/>
                <a:gd name="connsiteX33" fmla="*/ 1568829 w 5017802"/>
                <a:gd name="connsiteY33" fmla="*/ 446136 h 4682034"/>
                <a:gd name="connsiteX34" fmla="*/ 1538666 w 5017802"/>
                <a:gd name="connsiteY34" fmla="*/ 481062 h 4682034"/>
                <a:gd name="connsiteX35" fmla="*/ 1505329 w 5017802"/>
                <a:gd name="connsiteY35" fmla="*/ 423911 h 4682034"/>
                <a:gd name="connsiteX36" fmla="*/ 1486279 w 5017802"/>
                <a:gd name="connsiteY36" fmla="*/ 417561 h 4682034"/>
                <a:gd name="connsiteX37" fmla="*/ 1484692 w 5017802"/>
                <a:gd name="connsiteY37" fmla="*/ 376287 h 4682034"/>
                <a:gd name="connsiteX38" fmla="*/ 1449767 w 5017802"/>
                <a:gd name="connsiteY38" fmla="*/ 273100 h 4682034"/>
                <a:gd name="connsiteX39" fmla="*/ 1410079 w 5017802"/>
                <a:gd name="connsiteY39" fmla="*/ 219123 h 4682034"/>
                <a:gd name="connsiteX40" fmla="*/ 1486280 w 5017802"/>
                <a:gd name="connsiteY40" fmla="*/ 282624 h 4682034"/>
                <a:gd name="connsiteX41" fmla="*/ 1545018 w 5017802"/>
                <a:gd name="connsiteY41" fmla="*/ 320723 h 4682034"/>
                <a:gd name="connsiteX42" fmla="*/ 1568829 w 5017802"/>
                <a:gd name="connsiteY42" fmla="*/ 281036 h 4682034"/>
                <a:gd name="connsiteX43" fmla="*/ 1587879 w 5017802"/>
                <a:gd name="connsiteY43" fmla="*/ 215949 h 4682034"/>
                <a:gd name="connsiteX44" fmla="*/ 1549779 w 5017802"/>
                <a:gd name="connsiteY44" fmla="*/ 185786 h 4682034"/>
                <a:gd name="connsiteX45" fmla="*/ 1576767 w 5017802"/>
                <a:gd name="connsiteY45" fmla="*/ 144511 h 4682034"/>
                <a:gd name="connsiteX46" fmla="*/ 1529142 w 5017802"/>
                <a:gd name="connsiteY46" fmla="*/ 50848 h 4682034"/>
                <a:gd name="connsiteX47" fmla="*/ 1511679 w 5017802"/>
                <a:gd name="connsiteY47" fmla="*/ 6399 h 4682034"/>
                <a:gd name="connsiteX48" fmla="*/ 1375154 w 5017802"/>
                <a:gd name="connsiteY48" fmla="*/ 120699 h 4682034"/>
                <a:gd name="connsiteX49" fmla="*/ 1313241 w 5017802"/>
                <a:gd name="connsiteY49" fmla="*/ 115936 h 4682034"/>
                <a:gd name="connsiteX50" fmla="*/ 1300542 w 5017802"/>
                <a:gd name="connsiteY50" fmla="*/ 57199 h 4682034"/>
                <a:gd name="connsiteX51" fmla="*/ 1214817 w 5017802"/>
                <a:gd name="connsiteY51" fmla="*/ 104824 h 4682034"/>
                <a:gd name="connsiteX52" fmla="*/ 1151317 w 5017802"/>
                <a:gd name="connsiteY52" fmla="*/ 139748 h 4682034"/>
                <a:gd name="connsiteX53" fmla="*/ 1056066 w 5017802"/>
                <a:gd name="connsiteY53" fmla="*/ 147686 h 4682034"/>
                <a:gd name="connsiteX54" fmla="*/ 1033842 w 5017802"/>
                <a:gd name="connsiteY54" fmla="*/ 177849 h 4682034"/>
                <a:gd name="connsiteX55" fmla="*/ 997329 w 5017802"/>
                <a:gd name="connsiteY55" fmla="*/ 201661 h 4682034"/>
                <a:gd name="connsiteX56" fmla="*/ 1032255 w 5017802"/>
                <a:gd name="connsiteY56" fmla="*/ 288974 h 4682034"/>
                <a:gd name="connsiteX57" fmla="*/ 899586 w 5017802"/>
                <a:gd name="connsiteY57" fmla="*/ 542516 h 4682034"/>
                <a:gd name="connsiteX58" fmla="*/ 845611 w 5017802"/>
                <a:gd name="connsiteY58" fmla="*/ 580843 h 4682034"/>
                <a:gd name="connsiteX59" fmla="*/ 917502 w 5017802"/>
                <a:gd name="connsiteY59" fmla="*/ 633231 h 4682034"/>
                <a:gd name="connsiteX60" fmla="*/ 880536 w 5017802"/>
                <a:gd name="connsiteY60" fmla="*/ 673825 h 4682034"/>
                <a:gd name="connsiteX61" fmla="*/ 897999 w 5017802"/>
                <a:gd name="connsiteY61" fmla="*/ 720316 h 4682034"/>
                <a:gd name="connsiteX62" fmla="*/ 829282 w 5017802"/>
                <a:gd name="connsiteY62" fmla="*/ 701719 h 4682034"/>
                <a:gd name="connsiteX63" fmla="*/ 774174 w 5017802"/>
                <a:gd name="connsiteY63" fmla="*/ 726665 h 4682034"/>
                <a:gd name="connsiteX64" fmla="*/ 707272 w 5017802"/>
                <a:gd name="connsiteY64" fmla="*/ 695143 h 4682034"/>
                <a:gd name="connsiteX65" fmla="*/ 708860 w 5017802"/>
                <a:gd name="connsiteY65" fmla="*/ 652734 h 4682034"/>
                <a:gd name="connsiteX66" fmla="*/ 597281 w 5017802"/>
                <a:gd name="connsiteY66" fmla="*/ 675412 h 4682034"/>
                <a:gd name="connsiteX67" fmla="*/ 587530 w 5017802"/>
                <a:gd name="connsiteY67" fmla="*/ 760457 h 4682034"/>
                <a:gd name="connsiteX68" fmla="*/ 508382 w 5017802"/>
                <a:gd name="connsiteY68" fmla="*/ 865236 h 4682034"/>
                <a:gd name="connsiteX69" fmla="*/ 422657 w 5017802"/>
                <a:gd name="connsiteY69" fmla="*/ 828724 h 4682034"/>
                <a:gd name="connsiteX70" fmla="*/ 397257 w 5017802"/>
                <a:gd name="connsiteY70" fmla="*/ 869999 h 4682034"/>
                <a:gd name="connsiteX71" fmla="*/ 332170 w 5017802"/>
                <a:gd name="connsiteY71" fmla="*/ 812848 h 4682034"/>
                <a:gd name="connsiteX72" fmla="*/ 306771 w 5017802"/>
                <a:gd name="connsiteY72" fmla="*/ 881111 h 4682034"/>
                <a:gd name="connsiteX73" fmla="*/ 248033 w 5017802"/>
                <a:gd name="connsiteY73" fmla="*/ 873173 h 4682034"/>
                <a:gd name="connsiteX74" fmla="*/ 208345 w 5017802"/>
                <a:gd name="connsiteY74" fmla="*/ 787449 h 4682034"/>
                <a:gd name="connsiteX75" fmla="*/ 27371 w 5017802"/>
                <a:gd name="connsiteY75" fmla="*/ 917623 h 4682034"/>
                <a:gd name="connsiteX76" fmla="*/ 28959 w 5017802"/>
                <a:gd name="connsiteY76" fmla="*/ 970011 h 4682034"/>
                <a:gd name="connsiteX77" fmla="*/ 13084 w 5017802"/>
                <a:gd name="connsiteY77" fmla="*/ 996999 h 4682034"/>
                <a:gd name="connsiteX78" fmla="*/ 40071 w 5017802"/>
                <a:gd name="connsiteY78" fmla="*/ 1022399 h 4682034"/>
                <a:gd name="connsiteX79" fmla="*/ 9909 w 5017802"/>
                <a:gd name="connsiteY79" fmla="*/ 1043037 h 4682034"/>
                <a:gd name="connsiteX80" fmla="*/ 170247 w 5017802"/>
                <a:gd name="connsiteY80" fmla="*/ 1135111 h 4682034"/>
                <a:gd name="connsiteX81" fmla="*/ 160723 w 5017802"/>
                <a:gd name="connsiteY81" fmla="*/ 1263698 h 4682034"/>
                <a:gd name="connsiteX82" fmla="*/ 217873 w 5017802"/>
                <a:gd name="connsiteY82" fmla="*/ 1289099 h 4682034"/>
                <a:gd name="connsiteX83" fmla="*/ 205174 w 5017802"/>
                <a:gd name="connsiteY83" fmla="*/ 1354186 h 4682034"/>
                <a:gd name="connsiteX84" fmla="*/ 270261 w 5017802"/>
                <a:gd name="connsiteY84" fmla="*/ 1362124 h 4682034"/>
                <a:gd name="connsiteX85" fmla="*/ 321736 w 5017802"/>
                <a:gd name="connsiteY85" fmla="*/ 1394776 h 4682034"/>
                <a:gd name="connsiteX86" fmla="*/ 230573 w 5017802"/>
                <a:gd name="connsiteY86" fmla="*/ 1622474 h 4682034"/>
                <a:gd name="connsiteX87" fmla="*/ 179773 w 5017802"/>
                <a:gd name="connsiteY87" fmla="*/ 1687561 h 4682034"/>
                <a:gd name="connsiteX88" fmla="*/ 175010 w 5017802"/>
                <a:gd name="connsiteY88" fmla="*/ 1743123 h 4682034"/>
                <a:gd name="connsiteX89" fmla="*/ 141673 w 5017802"/>
                <a:gd name="connsiteY89" fmla="*/ 1738361 h 4682034"/>
                <a:gd name="connsiteX90" fmla="*/ 143261 w 5017802"/>
                <a:gd name="connsiteY90" fmla="*/ 1798686 h 4682034"/>
                <a:gd name="connsiteX91" fmla="*/ 65473 w 5017802"/>
                <a:gd name="connsiteY91" fmla="*/ 1636761 h 4682034"/>
                <a:gd name="connsiteX92" fmla="*/ 16260 w 5017802"/>
                <a:gd name="connsiteY92" fmla="*/ 1633586 h 4682034"/>
                <a:gd name="connsiteX93" fmla="*/ 41661 w 5017802"/>
                <a:gd name="connsiteY93" fmla="*/ 1670099 h 4682034"/>
                <a:gd name="connsiteX94" fmla="*/ 385 w 5017802"/>
                <a:gd name="connsiteY94" fmla="*/ 1690737 h 4682034"/>
                <a:gd name="connsiteX95" fmla="*/ 59122 w 5017802"/>
                <a:gd name="connsiteY95" fmla="*/ 1873298 h 4682034"/>
                <a:gd name="connsiteX96" fmla="*/ 343507 w 5017802"/>
                <a:gd name="connsiteY96" fmla="*/ 1923414 h 4682034"/>
                <a:gd name="connsiteX97" fmla="*/ 200410 w 5017802"/>
                <a:gd name="connsiteY97" fmla="*/ 2119361 h 4682034"/>
                <a:gd name="connsiteX98" fmla="*/ 213560 w 5017802"/>
                <a:gd name="connsiteY98" fmla="*/ 2239100 h 4682034"/>
                <a:gd name="connsiteX99" fmla="*/ 148023 w 5017802"/>
                <a:gd name="connsiteY99" fmla="*/ 2270174 h 4682034"/>
                <a:gd name="connsiteX100" fmla="*/ 105160 w 5017802"/>
                <a:gd name="connsiteY100" fmla="*/ 2414637 h 4682034"/>
                <a:gd name="connsiteX101" fmla="*/ 201087 w 5017802"/>
                <a:gd name="connsiteY101" fmla="*/ 2428239 h 4682034"/>
                <a:gd name="connsiteX102" fmla="*/ 419708 w 5017802"/>
                <a:gd name="connsiteY102" fmla="*/ 2593339 h 4682034"/>
                <a:gd name="connsiteX103" fmla="*/ 436944 w 5017802"/>
                <a:gd name="connsiteY103" fmla="*/ 2823753 h 4682034"/>
                <a:gd name="connsiteX104" fmla="*/ 490464 w 5017802"/>
                <a:gd name="connsiteY104" fmla="*/ 2877956 h 4682034"/>
                <a:gd name="connsiteX105" fmla="*/ 542173 w 5017802"/>
                <a:gd name="connsiteY105" fmla="*/ 2882264 h 4682034"/>
                <a:gd name="connsiteX106" fmla="*/ 544894 w 5017802"/>
                <a:gd name="connsiteY106" fmla="*/ 2813095 h 4682034"/>
                <a:gd name="connsiteX107" fmla="*/ 678248 w 5017802"/>
                <a:gd name="connsiteY107" fmla="*/ 2882949 h 4682034"/>
                <a:gd name="connsiteX108" fmla="*/ 669852 w 5017802"/>
                <a:gd name="connsiteY108" fmla="*/ 2955970 h 4682034"/>
                <a:gd name="connsiteX109" fmla="*/ 758073 w 5017802"/>
                <a:gd name="connsiteY109" fmla="*/ 3058024 h 4682034"/>
                <a:gd name="connsiteX110" fmla="*/ 741970 w 5017802"/>
                <a:gd name="connsiteY110" fmla="*/ 3145336 h 4682034"/>
                <a:gd name="connsiteX111" fmla="*/ 774855 w 5017802"/>
                <a:gd name="connsiteY111" fmla="*/ 3257368 h 4682034"/>
                <a:gd name="connsiteX112" fmla="*/ 831551 w 5017802"/>
                <a:gd name="connsiteY112" fmla="*/ 3291839 h 4682034"/>
                <a:gd name="connsiteX113" fmla="*/ 794812 w 5017802"/>
                <a:gd name="connsiteY113" fmla="*/ 3345361 h 4682034"/>
                <a:gd name="connsiteX114" fmla="*/ 1094623 w 5017802"/>
                <a:gd name="connsiteY114" fmla="*/ 3453311 h 4682034"/>
                <a:gd name="connsiteX115" fmla="*/ 1144742 w 5017802"/>
                <a:gd name="connsiteY115" fmla="*/ 3605257 h 4682034"/>
                <a:gd name="connsiteX116" fmla="*/ 1187604 w 5017802"/>
                <a:gd name="connsiteY116" fmla="*/ 3626121 h 4682034"/>
                <a:gd name="connsiteX117" fmla="*/ 1210283 w 5017802"/>
                <a:gd name="connsiteY117" fmla="*/ 3658099 h 4682034"/>
                <a:gd name="connsiteX118" fmla="*/ 1297142 w 5017802"/>
                <a:gd name="connsiteY118" fmla="*/ 3683952 h 4682034"/>
                <a:gd name="connsiteX119" fmla="*/ 1357693 w 5017802"/>
                <a:gd name="connsiteY119" fmla="*/ 3632471 h 4682034"/>
                <a:gd name="connsiteX120" fmla="*/ 1341138 w 5017802"/>
                <a:gd name="connsiteY120" fmla="*/ 3663768 h 4682034"/>
                <a:gd name="connsiteX121" fmla="*/ 1361095 w 5017802"/>
                <a:gd name="connsiteY121" fmla="*/ 3689621 h 4682034"/>
                <a:gd name="connsiteX122" fmla="*/ 1387402 w 5017802"/>
                <a:gd name="connsiteY122" fmla="*/ 3742236 h 4682034"/>
                <a:gd name="connsiteX123" fmla="*/ 1358374 w 5017802"/>
                <a:gd name="connsiteY123" fmla="*/ 3755843 h 4682034"/>
                <a:gd name="connsiteX124" fmla="*/ 1358827 w 5017802"/>
                <a:gd name="connsiteY124" fmla="*/ 3799386 h 4682034"/>
                <a:gd name="connsiteX125" fmla="*/ 1322769 w 5017802"/>
                <a:gd name="connsiteY125" fmla="*/ 3900986 h 4682034"/>
                <a:gd name="connsiteX126" fmla="*/ 1264485 w 5017802"/>
                <a:gd name="connsiteY126" fmla="*/ 3906882 h 4682034"/>
                <a:gd name="connsiteX127" fmla="*/ 1236590 w 5017802"/>
                <a:gd name="connsiteY127" fmla="*/ 3937725 h 4682034"/>
                <a:gd name="connsiteX128" fmla="*/ 1160843 w 5017802"/>
                <a:gd name="connsiteY128" fmla="*/ 3954733 h 4682034"/>
                <a:gd name="connsiteX129" fmla="*/ 1214592 w 5017802"/>
                <a:gd name="connsiteY129" fmla="*/ 4003039 h 4682034"/>
                <a:gd name="connsiteX130" fmla="*/ 1226157 w 5017802"/>
                <a:gd name="connsiteY130" fmla="*/ 4039099 h 4682034"/>
                <a:gd name="connsiteX131" fmla="*/ 1154267 w 5017802"/>
                <a:gd name="connsiteY131" fmla="*/ 4107588 h 4682034"/>
                <a:gd name="connsiteX132" fmla="*/ 1111177 w 5017802"/>
                <a:gd name="connsiteY132" fmla="*/ 4113031 h 4682034"/>
                <a:gd name="connsiteX133" fmla="*/ 1112311 w 5017802"/>
                <a:gd name="connsiteY133" fmla="*/ 4170407 h 4682034"/>
                <a:gd name="connsiteX134" fmla="*/ 1142247 w 5017802"/>
                <a:gd name="connsiteY134" fmla="*/ 4191725 h 4682034"/>
                <a:gd name="connsiteX135" fmla="*/ 1122748 w 5017802"/>
                <a:gd name="connsiteY135" fmla="*/ 4230736 h 4682034"/>
                <a:gd name="connsiteX136" fmla="*/ 1067186 w 5017802"/>
                <a:gd name="connsiteY136" fmla="*/ 4224386 h 4682034"/>
                <a:gd name="connsiteX137" fmla="*/ 1114810 w 5017802"/>
                <a:gd name="connsiteY137" fmla="*/ 4270425 h 4682034"/>
                <a:gd name="connsiteX138" fmla="*/ 1162435 w 5017802"/>
                <a:gd name="connsiteY138" fmla="*/ 4376786 h 4682034"/>
                <a:gd name="connsiteX139" fmla="*/ 1271972 w 5017802"/>
                <a:gd name="connsiteY139" fmla="*/ 4435524 h 4682034"/>
                <a:gd name="connsiteX140" fmla="*/ 1291022 w 5017802"/>
                <a:gd name="connsiteY140" fmla="*/ 4472036 h 4682034"/>
                <a:gd name="connsiteX141" fmla="*/ 1367222 w 5017802"/>
                <a:gd name="connsiteY141" fmla="*/ 4557761 h 4682034"/>
                <a:gd name="connsiteX142" fmla="*/ 1389447 w 5017802"/>
                <a:gd name="connsiteY142" fmla="*/ 4543473 h 4682034"/>
                <a:gd name="connsiteX143" fmla="*/ 1419610 w 5017802"/>
                <a:gd name="connsiteY143" fmla="*/ 4570460 h 4682034"/>
                <a:gd name="connsiteX144" fmla="*/ 1381510 w 5017802"/>
                <a:gd name="connsiteY144" fmla="*/ 4602210 h 4682034"/>
                <a:gd name="connsiteX145" fmla="*/ 1313248 w 5017802"/>
                <a:gd name="connsiteY145" fmla="*/ 4675236 h 4682034"/>
                <a:gd name="connsiteX146" fmla="*/ 1318010 w 5017802"/>
                <a:gd name="connsiteY146" fmla="*/ 4673648 h 4682034"/>
                <a:gd name="connsiteX147" fmla="*/ 1495810 w 5017802"/>
                <a:gd name="connsiteY147" fmla="*/ 4629198 h 4682034"/>
                <a:gd name="connsiteX148" fmla="*/ 1514860 w 5017802"/>
                <a:gd name="connsiteY148" fmla="*/ 4514898 h 4682034"/>
                <a:gd name="connsiteX149" fmla="*/ 1370397 w 5017802"/>
                <a:gd name="connsiteY149" fmla="*/ 4511723 h 4682034"/>
                <a:gd name="connsiteX150" fmla="*/ 1351348 w 5017802"/>
                <a:gd name="connsiteY150" fmla="*/ 4422824 h 4682034"/>
                <a:gd name="connsiteX151" fmla="*/ 1444325 w 5017802"/>
                <a:gd name="connsiteY151" fmla="*/ 4364309 h 4682034"/>
                <a:gd name="connsiteX152" fmla="*/ 1791081 w 5017802"/>
                <a:gd name="connsiteY152" fmla="*/ 4263389 h 4682034"/>
                <a:gd name="connsiteX153" fmla="*/ 2188636 w 5017802"/>
                <a:gd name="connsiteY153" fmla="*/ 4250462 h 4682034"/>
                <a:gd name="connsiteX154" fmla="*/ 2296586 w 5017802"/>
                <a:gd name="connsiteY154" fmla="*/ 4245474 h 4682034"/>
                <a:gd name="connsiteX155" fmla="*/ 2394785 w 5017802"/>
                <a:gd name="connsiteY155" fmla="*/ 4215990 h 4682034"/>
                <a:gd name="connsiteX156" fmla="*/ 2406350 w 5017802"/>
                <a:gd name="connsiteY156" fmla="*/ 4125277 h 4682034"/>
                <a:gd name="connsiteX157" fmla="*/ 2494570 w 5017802"/>
                <a:gd name="connsiteY157" fmla="*/ 3900532 h 4682034"/>
                <a:gd name="connsiteX158" fmla="*/ 2593449 w 5017802"/>
                <a:gd name="connsiteY158" fmla="*/ 3917768 h 4682034"/>
                <a:gd name="connsiteX159" fmla="*/ 2719088 w 5017802"/>
                <a:gd name="connsiteY159" fmla="*/ 3918221 h 4682034"/>
                <a:gd name="connsiteX160" fmla="*/ 2914124 w 5017802"/>
                <a:gd name="connsiteY160" fmla="*/ 3764007 h 4682034"/>
                <a:gd name="connsiteX161" fmla="*/ 3195112 w 5017802"/>
                <a:gd name="connsiteY161" fmla="*/ 3993968 h 4682034"/>
                <a:gd name="connsiteX162" fmla="*/ 3265414 w 5017802"/>
                <a:gd name="connsiteY162" fmla="*/ 4067674 h 4682034"/>
                <a:gd name="connsiteX163" fmla="*/ 3439813 w 5017802"/>
                <a:gd name="connsiteY163" fmla="*/ 4130265 h 4682034"/>
                <a:gd name="connsiteX164" fmla="*/ 3526217 w 5017802"/>
                <a:gd name="connsiteY164" fmla="*/ 4316455 h 4682034"/>
                <a:gd name="connsiteX165" fmla="*/ 3586542 w 5017802"/>
                <a:gd name="connsiteY165" fmla="*/ 4375193 h 4682034"/>
                <a:gd name="connsiteX166" fmla="*/ 3597654 w 5017802"/>
                <a:gd name="connsiteY166" fmla="*/ 4345030 h 4682034"/>
                <a:gd name="connsiteX167" fmla="*/ 3643692 w 5017802"/>
                <a:gd name="connsiteY167" fmla="*/ 4318042 h 4682034"/>
                <a:gd name="connsiteX168" fmla="*/ 3694492 w 5017802"/>
                <a:gd name="connsiteY168" fmla="*/ 4391068 h 4682034"/>
                <a:gd name="connsiteX169" fmla="*/ 3743705 w 5017802"/>
                <a:gd name="connsiteY169" fmla="*/ 4394243 h 4682034"/>
                <a:gd name="connsiteX170" fmla="*/ 3699254 w 5017802"/>
                <a:gd name="connsiteY170" fmla="*/ 4300581 h 4682034"/>
                <a:gd name="connsiteX171" fmla="*/ 3656392 w 5017802"/>
                <a:gd name="connsiteY171" fmla="*/ 4232318 h 4682034"/>
                <a:gd name="connsiteX172" fmla="*/ 3699255 w 5017802"/>
                <a:gd name="connsiteY172" fmla="*/ 4216442 h 4682034"/>
                <a:gd name="connsiteX173" fmla="*/ 3680204 w 5017802"/>
                <a:gd name="connsiteY173" fmla="*/ 4175168 h 4682034"/>
                <a:gd name="connsiteX174" fmla="*/ 3732592 w 5017802"/>
                <a:gd name="connsiteY174" fmla="*/ 4184693 h 4682034"/>
                <a:gd name="connsiteX175" fmla="*/ 3711955 w 5017802"/>
                <a:gd name="connsiteY175" fmla="*/ 4151355 h 4682034"/>
                <a:gd name="connsiteX176" fmla="*/ 3733274 w 5017802"/>
                <a:gd name="connsiteY176" fmla="*/ 4134801 h 4682034"/>
                <a:gd name="connsiteX177" fmla="*/ 3854377 w 5017802"/>
                <a:gd name="connsiteY177" fmla="*/ 4220074 h 4682034"/>
                <a:gd name="connsiteX178" fmla="*/ 3889754 w 5017802"/>
                <a:gd name="connsiteY178" fmla="*/ 4206917 h 4682034"/>
                <a:gd name="connsiteX179" fmla="*/ 3942141 w 5017802"/>
                <a:gd name="connsiteY179" fmla="*/ 4272006 h 4682034"/>
                <a:gd name="connsiteX180" fmla="*/ 3962779 w 5017802"/>
                <a:gd name="connsiteY180" fmla="*/ 4330743 h 4682034"/>
                <a:gd name="connsiteX181" fmla="*/ 4070729 w 5017802"/>
                <a:gd name="connsiteY181" fmla="*/ 4349792 h 4682034"/>
                <a:gd name="connsiteX182" fmla="*/ 4010405 w 5017802"/>
                <a:gd name="connsiteY182" fmla="*/ 4283117 h 4682034"/>
                <a:gd name="connsiteX183" fmla="*/ 4007229 w 5017802"/>
                <a:gd name="connsiteY183" fmla="*/ 4214855 h 4682034"/>
                <a:gd name="connsiteX184" fmla="*/ 4061204 w 5017802"/>
                <a:gd name="connsiteY184" fmla="*/ 4270418 h 4682034"/>
                <a:gd name="connsiteX185" fmla="*/ 4110417 w 5017802"/>
                <a:gd name="connsiteY185" fmla="*/ 4275180 h 4682034"/>
                <a:gd name="connsiteX186" fmla="*/ 4104067 w 5017802"/>
                <a:gd name="connsiteY186" fmla="*/ 4225968 h 4682034"/>
                <a:gd name="connsiteX187" fmla="*/ 4164392 w 5017802"/>
                <a:gd name="connsiteY187" fmla="*/ 4230730 h 4682034"/>
                <a:gd name="connsiteX188" fmla="*/ 4226304 w 5017802"/>
                <a:gd name="connsiteY188" fmla="*/ 4273592 h 4682034"/>
                <a:gd name="connsiteX189" fmla="*/ 4258054 w 5017802"/>
                <a:gd name="connsiteY189" fmla="*/ 4260893 h 4682034"/>
                <a:gd name="connsiteX190" fmla="*/ 4251705 w 5017802"/>
                <a:gd name="connsiteY190" fmla="*/ 4225968 h 4682034"/>
                <a:gd name="connsiteX191" fmla="*/ 4292980 w 5017802"/>
                <a:gd name="connsiteY191" fmla="*/ 4202156 h 4682034"/>
                <a:gd name="connsiteX192" fmla="*/ 4377117 w 5017802"/>
                <a:gd name="connsiteY192" fmla="*/ 4259306 h 4682034"/>
                <a:gd name="connsiteX193" fmla="*/ 4394580 w 5017802"/>
                <a:gd name="connsiteY193" fmla="*/ 4157708 h 4682034"/>
                <a:gd name="connsiteX194" fmla="*/ 4369180 w 5017802"/>
                <a:gd name="connsiteY194" fmla="*/ 4135482 h 4682034"/>
                <a:gd name="connsiteX195" fmla="*/ 4296154 w 5017802"/>
                <a:gd name="connsiteY195" fmla="*/ 4092619 h 4682034"/>
                <a:gd name="connsiteX196" fmla="*/ 4318379 w 5017802"/>
                <a:gd name="connsiteY196" fmla="*/ 4067220 h 4682034"/>
                <a:gd name="connsiteX197" fmla="*/ 4339017 w 5017802"/>
                <a:gd name="connsiteY197" fmla="*/ 4044994 h 4682034"/>
                <a:gd name="connsiteX198" fmla="*/ 4392992 w 5017802"/>
                <a:gd name="connsiteY198" fmla="*/ 4076745 h 4682034"/>
                <a:gd name="connsiteX199" fmla="*/ 4399342 w 5017802"/>
                <a:gd name="connsiteY199" fmla="*/ 4032295 h 4682034"/>
                <a:gd name="connsiteX200" fmla="*/ 4343779 w 5017802"/>
                <a:gd name="connsiteY200" fmla="*/ 4008482 h 4682034"/>
                <a:gd name="connsiteX201" fmla="*/ 4342192 w 5017802"/>
                <a:gd name="connsiteY201" fmla="*/ 3998958 h 4682034"/>
                <a:gd name="connsiteX202" fmla="*/ 4329491 w 5017802"/>
                <a:gd name="connsiteY202" fmla="*/ 3960859 h 4682034"/>
                <a:gd name="connsiteX203" fmla="*/ 4335841 w 5017802"/>
                <a:gd name="connsiteY203" fmla="*/ 3913233 h 4682034"/>
                <a:gd name="connsiteX204" fmla="*/ 4346954 w 5017802"/>
                <a:gd name="connsiteY204" fmla="*/ 3857670 h 4682034"/>
                <a:gd name="connsiteX205" fmla="*/ 4308854 w 5017802"/>
                <a:gd name="connsiteY205" fmla="*/ 3827508 h 4682034"/>
                <a:gd name="connsiteX206" fmla="*/ 4342191 w 5017802"/>
                <a:gd name="connsiteY206" fmla="*/ 3817983 h 4682034"/>
                <a:gd name="connsiteX207" fmla="*/ 4319966 w 5017802"/>
                <a:gd name="connsiteY207" fmla="*/ 3781470 h 4682034"/>
                <a:gd name="connsiteX208" fmla="*/ 4358067 w 5017802"/>
                <a:gd name="connsiteY208" fmla="*/ 3776709 h 4682034"/>
                <a:gd name="connsiteX209" fmla="*/ 4364416 w 5017802"/>
                <a:gd name="connsiteY209" fmla="*/ 3743370 h 4682034"/>
                <a:gd name="connsiteX210" fmla="*/ 4426330 w 5017802"/>
                <a:gd name="connsiteY210" fmla="*/ 3752897 h 4682034"/>
                <a:gd name="connsiteX211" fmla="*/ 4459443 w 5017802"/>
                <a:gd name="connsiteY211" fmla="*/ 3768089 h 4682034"/>
                <a:gd name="connsiteX212" fmla="*/ 4425650 w 5017802"/>
                <a:gd name="connsiteY212" fmla="*/ 3809137 h 4682034"/>
                <a:gd name="connsiteX213" fmla="*/ 4464658 w 5017802"/>
                <a:gd name="connsiteY213" fmla="*/ 3916633 h 4682034"/>
                <a:gd name="connsiteX214" fmla="*/ 4517045 w 5017802"/>
                <a:gd name="connsiteY214" fmla="*/ 3947931 h 4682034"/>
                <a:gd name="connsiteX215" fmla="*/ 4568979 w 5017802"/>
                <a:gd name="connsiteY215" fmla="*/ 3905749 h 4682034"/>
                <a:gd name="connsiteX216" fmla="*/ 4654704 w 5017802"/>
                <a:gd name="connsiteY216" fmla="*/ 3857216 h 4682034"/>
                <a:gd name="connsiteX217" fmla="*/ 4637468 w 5017802"/>
                <a:gd name="connsiteY217" fmla="*/ 3768315 h 4682034"/>
                <a:gd name="connsiteX218" fmla="*/ 4714802 w 5017802"/>
                <a:gd name="connsiteY218" fmla="*/ 3635646 h 4682034"/>
                <a:gd name="connsiteX219" fmla="*/ 5007356 w 5017802"/>
                <a:gd name="connsiteY219" fmla="*/ 3302498 h 4682034"/>
                <a:gd name="connsiteX220" fmla="*/ 4925939 w 5017802"/>
                <a:gd name="connsiteY220" fmla="*/ 3293426 h 4682034"/>
                <a:gd name="connsiteX221" fmla="*/ 4930476 w 5017802"/>
                <a:gd name="connsiteY221" fmla="*/ 3201578 h 4682034"/>
                <a:gd name="connsiteX222" fmla="*/ 4881489 w 5017802"/>
                <a:gd name="connsiteY222" fmla="*/ 3176406 h 4682034"/>
                <a:gd name="connsiteX223" fmla="*/ 4797352 w 5017802"/>
                <a:gd name="connsiteY223" fmla="*/ 3207928 h 4682034"/>
                <a:gd name="connsiteX224" fmla="*/ 4760613 w 5017802"/>
                <a:gd name="connsiteY224" fmla="*/ 3171643 h 4682034"/>
                <a:gd name="connsiteX225" fmla="*/ 4805290 w 5017802"/>
                <a:gd name="connsiteY225" fmla="*/ 3148738 h 4682034"/>
                <a:gd name="connsiteX226" fmla="*/ 4676023 w 5017802"/>
                <a:gd name="connsiteY226" fmla="*/ 2935559 h 4682034"/>
                <a:gd name="connsiteX227" fmla="*/ 4690989 w 5017802"/>
                <a:gd name="connsiteY227" fmla="*/ 2905396 h 4682034"/>
                <a:gd name="connsiteX228" fmla="*/ 4667404 w 5017802"/>
                <a:gd name="connsiteY228" fmla="*/ 2789736 h 4682034"/>
                <a:gd name="connsiteX229" fmla="*/ 4508655 w 5017802"/>
                <a:gd name="connsiteY229" fmla="*/ 2778850 h 4682034"/>
                <a:gd name="connsiteX230" fmla="*/ 4475317 w 5017802"/>
                <a:gd name="connsiteY230" fmla="*/ 2827608 h 4682034"/>
                <a:gd name="connsiteX231" fmla="*/ 4386417 w 5017802"/>
                <a:gd name="connsiteY231" fmla="*/ 2842124 h 4682034"/>
                <a:gd name="connsiteX232" fmla="*/ 4392767 w 5017802"/>
                <a:gd name="connsiteY232" fmla="*/ 2820125 h 4682034"/>
                <a:gd name="connsiteX233" fmla="*/ 4339245 w 5017802"/>
                <a:gd name="connsiteY233" fmla="*/ 2804024 h 4682034"/>
                <a:gd name="connsiteX234" fmla="*/ 4314526 w 5017802"/>
                <a:gd name="connsiteY234" fmla="*/ 2638923 h 4682034"/>
                <a:gd name="connsiteX235" fmla="*/ 4034219 w 5017802"/>
                <a:gd name="connsiteY235" fmla="*/ 2572248 h 4682034"/>
                <a:gd name="connsiteX236" fmla="*/ 3897920 w 5017802"/>
                <a:gd name="connsiteY236" fmla="*/ 2615564 h 4682034"/>
                <a:gd name="connsiteX237" fmla="*/ 3765931 w 5017802"/>
                <a:gd name="connsiteY237" fmla="*/ 2608080 h 4682034"/>
                <a:gd name="connsiteX238" fmla="*/ 3633488 w 5017802"/>
                <a:gd name="connsiteY238" fmla="*/ 2497182 h 4682034"/>
                <a:gd name="connsiteX239" fmla="*/ 3420310 w 5017802"/>
                <a:gd name="connsiteY239" fmla="*/ 2193969 h 4682034"/>
                <a:gd name="connsiteX240" fmla="*/ 3021848 w 5017802"/>
                <a:gd name="connsiteY240" fmla="*/ 2054496 h 4682034"/>
                <a:gd name="connsiteX241" fmla="*/ 2785310 w 5017802"/>
                <a:gd name="connsiteY241" fmla="*/ 1741532 h 4682034"/>
                <a:gd name="connsiteX242" fmla="*/ 2819101 w 5017802"/>
                <a:gd name="connsiteY242" fmla="*/ 1716586 h 4682034"/>
                <a:gd name="connsiteX243" fmla="*/ 2878745 w 5017802"/>
                <a:gd name="connsiteY243" fmla="*/ 1799589 h 4682034"/>
                <a:gd name="connsiteX244" fmla="*/ 2898929 w 5017802"/>
                <a:gd name="connsiteY244" fmla="*/ 1782126 h 4682034"/>
                <a:gd name="connsiteX245" fmla="*/ 2942019 w 5017802"/>
                <a:gd name="connsiteY245" fmla="*/ 1812970 h 4682034"/>
                <a:gd name="connsiteX246" fmla="*/ 3030692 w 5017802"/>
                <a:gd name="connsiteY246" fmla="*/ 1759221 h 4682034"/>
                <a:gd name="connsiteX247" fmla="*/ 3046794 w 5017802"/>
                <a:gd name="connsiteY247" fmla="*/ 1738811 h 4682034"/>
                <a:gd name="connsiteX248" fmla="*/ 3105077 w 5017802"/>
                <a:gd name="connsiteY248" fmla="*/ 1739037 h 4682034"/>
                <a:gd name="connsiteX249" fmla="*/ 3121180 w 5017802"/>
                <a:gd name="connsiteY249" fmla="*/ 1705927 h 4682034"/>
                <a:gd name="connsiteX250" fmla="*/ 3102356 w 5017802"/>
                <a:gd name="connsiteY250" fmla="*/ 1680300 h 4682034"/>
                <a:gd name="connsiteX251" fmla="*/ 3035228 w 5017802"/>
                <a:gd name="connsiteY251" fmla="*/ 1700257 h 4682034"/>
                <a:gd name="connsiteX252" fmla="*/ 3013456 w 5017802"/>
                <a:gd name="connsiteY252" fmla="*/ 1646736 h 4682034"/>
                <a:gd name="connsiteX253" fmla="*/ 3034774 w 5017802"/>
                <a:gd name="connsiteY253" fmla="*/ 1617026 h 4682034"/>
                <a:gd name="connsiteX254" fmla="*/ 2978304 w 5017802"/>
                <a:gd name="connsiteY254" fmla="*/ 1513612 h 4682034"/>
                <a:gd name="connsiteX255" fmla="*/ 2929773 w 5017802"/>
                <a:gd name="connsiteY255" fmla="*/ 1552393 h 4682034"/>
                <a:gd name="connsiteX256" fmla="*/ 2840418 w 5017802"/>
                <a:gd name="connsiteY256" fmla="*/ 1497737 h 4682034"/>
                <a:gd name="connsiteX257" fmla="*/ 2892352 w 5017802"/>
                <a:gd name="connsiteY257" fmla="*/ 1405208 h 4682034"/>
                <a:gd name="connsiteX258" fmla="*/ 2849490 w 5017802"/>
                <a:gd name="connsiteY258" fmla="*/ 1284105 h 4682034"/>
                <a:gd name="connsiteX259" fmla="*/ 2864231 w 5017802"/>
                <a:gd name="connsiteY259" fmla="*/ 1160053 h 4682034"/>
                <a:gd name="connsiteX260" fmla="*/ 2959481 w 5017802"/>
                <a:gd name="connsiteY260" fmla="*/ 1086348 h 4682034"/>
                <a:gd name="connsiteX261" fmla="*/ 3064710 w 5017802"/>
                <a:gd name="connsiteY261" fmla="*/ 1063896 h 4682034"/>
                <a:gd name="connsiteX262" fmla="*/ 3001663 w 5017802"/>
                <a:gd name="connsiteY262" fmla="*/ 974089 h 4682034"/>
                <a:gd name="connsiteX263" fmla="*/ 2984427 w 5017802"/>
                <a:gd name="connsiteY263" fmla="*/ 1018766 h 4682034"/>
                <a:gd name="connsiteX264" fmla="*/ 2941112 w 5017802"/>
                <a:gd name="connsiteY264" fmla="*/ 971595 h 4682034"/>
                <a:gd name="connsiteX265" fmla="*/ 2962430 w 5017802"/>
                <a:gd name="connsiteY265" fmla="*/ 886323 h 4682034"/>
                <a:gd name="connsiteX266" fmla="*/ 3035454 w 5017802"/>
                <a:gd name="connsiteY266" fmla="*/ 789032 h 4682034"/>
                <a:gd name="connsiteX267" fmla="*/ 3018445 w 5017802"/>
                <a:gd name="connsiteY267" fmla="*/ 682443 h 4682034"/>
                <a:gd name="connsiteX268" fmla="*/ 2847223 w 5017802"/>
                <a:gd name="connsiteY268" fmla="*/ 692194 h 4682034"/>
                <a:gd name="connsiteX269" fmla="*/ 2827945 w 5017802"/>
                <a:gd name="connsiteY269" fmla="*/ 734831 h 4682034"/>
                <a:gd name="connsiteX270" fmla="*/ 2795742 w 5017802"/>
                <a:gd name="connsiteY270" fmla="*/ 667248 h 4682034"/>
                <a:gd name="connsiteX271" fmla="*/ 2766032 w 5017802"/>
                <a:gd name="connsiteY271" fmla="*/ 707616 h 4682034"/>
                <a:gd name="connsiteX272" fmla="*/ 2580523 w 5017802"/>
                <a:gd name="connsiteY272" fmla="*/ 741180 h 4682034"/>
                <a:gd name="connsiteX0" fmla="*/ 2580523 w 5017802"/>
                <a:gd name="connsiteY0" fmla="*/ 741180 h 4676337"/>
                <a:gd name="connsiteX1" fmla="*/ 2254404 w 5017802"/>
                <a:gd name="connsiteY1" fmla="*/ 583337 h 4676337"/>
                <a:gd name="connsiteX2" fmla="*/ 2294316 w 5017802"/>
                <a:gd name="connsiteY2" fmla="*/ 433432 h 4676337"/>
                <a:gd name="connsiteX3" fmla="*/ 2240342 w 5017802"/>
                <a:gd name="connsiteY3" fmla="*/ 423907 h 4676337"/>
                <a:gd name="connsiteX4" fmla="*/ 2237167 w 5017802"/>
                <a:gd name="connsiteY4" fmla="*/ 395333 h 4676337"/>
                <a:gd name="connsiteX5" fmla="*/ 2281617 w 5017802"/>
                <a:gd name="connsiteY5" fmla="*/ 403270 h 4676337"/>
                <a:gd name="connsiteX6" fmla="*/ 2224467 w 5017802"/>
                <a:gd name="connsiteY6" fmla="*/ 315957 h 4676337"/>
                <a:gd name="connsiteX7" fmla="*/ 2235579 w 5017802"/>
                <a:gd name="connsiteY7" fmla="*/ 355645 h 4676337"/>
                <a:gd name="connsiteX8" fmla="*/ 2183191 w 5017802"/>
                <a:gd name="connsiteY8" fmla="*/ 320720 h 4676337"/>
                <a:gd name="connsiteX9" fmla="*/ 2203829 w 5017802"/>
                <a:gd name="connsiteY9" fmla="*/ 287383 h 4676337"/>
                <a:gd name="connsiteX10" fmla="*/ 2168904 w 5017802"/>
                <a:gd name="connsiteY10" fmla="*/ 225472 h 4676337"/>
                <a:gd name="connsiteX11" fmla="*/ 2202241 w 5017802"/>
                <a:gd name="connsiteY11" fmla="*/ 227061 h 4676337"/>
                <a:gd name="connsiteX12" fmla="*/ 2159379 w 5017802"/>
                <a:gd name="connsiteY12" fmla="*/ 133398 h 4676337"/>
                <a:gd name="connsiteX13" fmla="*/ 2133980 w 5017802"/>
                <a:gd name="connsiteY13" fmla="*/ 131810 h 4676337"/>
                <a:gd name="connsiteX14" fmla="*/ 2122867 w 5017802"/>
                <a:gd name="connsiteY14" fmla="*/ 84185 h 4676337"/>
                <a:gd name="connsiteX15" fmla="*/ 2154616 w 5017802"/>
                <a:gd name="connsiteY15" fmla="*/ 66723 h 4676337"/>
                <a:gd name="connsiteX16" fmla="*/ 2149854 w 5017802"/>
                <a:gd name="connsiteY16" fmla="*/ 23861 h 4676337"/>
                <a:gd name="connsiteX17" fmla="*/ 2091117 w 5017802"/>
                <a:gd name="connsiteY17" fmla="*/ 28624 h 4676337"/>
                <a:gd name="connsiteX18" fmla="*/ 1897442 w 5017802"/>
                <a:gd name="connsiteY18" fmla="*/ 127049 h 4676337"/>
                <a:gd name="connsiteX19" fmla="*/ 1862517 w 5017802"/>
                <a:gd name="connsiteY19" fmla="*/ 252462 h 4676337"/>
                <a:gd name="connsiteX20" fmla="*/ 1867279 w 5017802"/>
                <a:gd name="connsiteY20" fmla="*/ 288974 h 4676337"/>
                <a:gd name="connsiteX21" fmla="*/ 1838704 w 5017802"/>
                <a:gd name="connsiteY21" fmla="*/ 303261 h 4676337"/>
                <a:gd name="connsiteX22" fmla="*/ 1906966 w 5017802"/>
                <a:gd name="connsiteY22" fmla="*/ 482645 h 4676337"/>
                <a:gd name="connsiteX23" fmla="*/ 1819655 w 5017802"/>
                <a:gd name="connsiteY23" fmla="*/ 400099 h 4676337"/>
                <a:gd name="connsiteX24" fmla="*/ 1768854 w 5017802"/>
                <a:gd name="connsiteY24" fmla="*/ 366762 h 4676337"/>
                <a:gd name="connsiteX25" fmla="*/ 1740279 w 5017802"/>
                <a:gd name="connsiteY25" fmla="*/ 401687 h 4676337"/>
                <a:gd name="connsiteX26" fmla="*/ 1738692 w 5017802"/>
                <a:gd name="connsiteY26" fmla="*/ 515987 h 4676337"/>
                <a:gd name="connsiteX27" fmla="*/ 1752979 w 5017802"/>
                <a:gd name="connsiteY27" fmla="*/ 612820 h 4676337"/>
                <a:gd name="connsiteX28" fmla="*/ 1670429 w 5017802"/>
                <a:gd name="connsiteY28" fmla="*/ 620761 h 4676337"/>
                <a:gd name="connsiteX29" fmla="*/ 1694242 w 5017802"/>
                <a:gd name="connsiteY29" fmla="*/ 590598 h 4676337"/>
                <a:gd name="connsiteX30" fmla="*/ 1630742 w 5017802"/>
                <a:gd name="connsiteY30" fmla="*/ 547736 h 4676337"/>
                <a:gd name="connsiteX31" fmla="*/ 1589467 w 5017802"/>
                <a:gd name="connsiteY31" fmla="*/ 501699 h 4676337"/>
                <a:gd name="connsiteX32" fmla="*/ 1540254 w 5017802"/>
                <a:gd name="connsiteY32" fmla="*/ 512811 h 4676337"/>
                <a:gd name="connsiteX33" fmla="*/ 1568829 w 5017802"/>
                <a:gd name="connsiteY33" fmla="*/ 446136 h 4676337"/>
                <a:gd name="connsiteX34" fmla="*/ 1538666 w 5017802"/>
                <a:gd name="connsiteY34" fmla="*/ 481062 h 4676337"/>
                <a:gd name="connsiteX35" fmla="*/ 1505329 w 5017802"/>
                <a:gd name="connsiteY35" fmla="*/ 423911 h 4676337"/>
                <a:gd name="connsiteX36" fmla="*/ 1486279 w 5017802"/>
                <a:gd name="connsiteY36" fmla="*/ 417561 h 4676337"/>
                <a:gd name="connsiteX37" fmla="*/ 1484692 w 5017802"/>
                <a:gd name="connsiteY37" fmla="*/ 376287 h 4676337"/>
                <a:gd name="connsiteX38" fmla="*/ 1449767 w 5017802"/>
                <a:gd name="connsiteY38" fmla="*/ 273100 h 4676337"/>
                <a:gd name="connsiteX39" fmla="*/ 1410079 w 5017802"/>
                <a:gd name="connsiteY39" fmla="*/ 219123 h 4676337"/>
                <a:gd name="connsiteX40" fmla="*/ 1486280 w 5017802"/>
                <a:gd name="connsiteY40" fmla="*/ 282624 h 4676337"/>
                <a:gd name="connsiteX41" fmla="*/ 1545018 w 5017802"/>
                <a:gd name="connsiteY41" fmla="*/ 320723 h 4676337"/>
                <a:gd name="connsiteX42" fmla="*/ 1568829 w 5017802"/>
                <a:gd name="connsiteY42" fmla="*/ 281036 h 4676337"/>
                <a:gd name="connsiteX43" fmla="*/ 1587879 w 5017802"/>
                <a:gd name="connsiteY43" fmla="*/ 215949 h 4676337"/>
                <a:gd name="connsiteX44" fmla="*/ 1549779 w 5017802"/>
                <a:gd name="connsiteY44" fmla="*/ 185786 h 4676337"/>
                <a:gd name="connsiteX45" fmla="*/ 1576767 w 5017802"/>
                <a:gd name="connsiteY45" fmla="*/ 144511 h 4676337"/>
                <a:gd name="connsiteX46" fmla="*/ 1529142 w 5017802"/>
                <a:gd name="connsiteY46" fmla="*/ 50848 h 4676337"/>
                <a:gd name="connsiteX47" fmla="*/ 1511679 w 5017802"/>
                <a:gd name="connsiteY47" fmla="*/ 6399 h 4676337"/>
                <a:gd name="connsiteX48" fmla="*/ 1375154 w 5017802"/>
                <a:gd name="connsiteY48" fmla="*/ 120699 h 4676337"/>
                <a:gd name="connsiteX49" fmla="*/ 1313241 w 5017802"/>
                <a:gd name="connsiteY49" fmla="*/ 115936 h 4676337"/>
                <a:gd name="connsiteX50" fmla="*/ 1300542 w 5017802"/>
                <a:gd name="connsiteY50" fmla="*/ 57199 h 4676337"/>
                <a:gd name="connsiteX51" fmla="*/ 1214817 w 5017802"/>
                <a:gd name="connsiteY51" fmla="*/ 104824 h 4676337"/>
                <a:gd name="connsiteX52" fmla="*/ 1151317 w 5017802"/>
                <a:gd name="connsiteY52" fmla="*/ 139748 h 4676337"/>
                <a:gd name="connsiteX53" fmla="*/ 1056066 w 5017802"/>
                <a:gd name="connsiteY53" fmla="*/ 147686 h 4676337"/>
                <a:gd name="connsiteX54" fmla="*/ 1033842 w 5017802"/>
                <a:gd name="connsiteY54" fmla="*/ 177849 h 4676337"/>
                <a:gd name="connsiteX55" fmla="*/ 997329 w 5017802"/>
                <a:gd name="connsiteY55" fmla="*/ 201661 h 4676337"/>
                <a:gd name="connsiteX56" fmla="*/ 1032255 w 5017802"/>
                <a:gd name="connsiteY56" fmla="*/ 288974 h 4676337"/>
                <a:gd name="connsiteX57" fmla="*/ 899586 w 5017802"/>
                <a:gd name="connsiteY57" fmla="*/ 542516 h 4676337"/>
                <a:gd name="connsiteX58" fmla="*/ 845611 w 5017802"/>
                <a:gd name="connsiteY58" fmla="*/ 580843 h 4676337"/>
                <a:gd name="connsiteX59" fmla="*/ 917502 w 5017802"/>
                <a:gd name="connsiteY59" fmla="*/ 633231 h 4676337"/>
                <a:gd name="connsiteX60" fmla="*/ 880536 w 5017802"/>
                <a:gd name="connsiteY60" fmla="*/ 673825 h 4676337"/>
                <a:gd name="connsiteX61" fmla="*/ 897999 w 5017802"/>
                <a:gd name="connsiteY61" fmla="*/ 720316 h 4676337"/>
                <a:gd name="connsiteX62" fmla="*/ 829282 w 5017802"/>
                <a:gd name="connsiteY62" fmla="*/ 701719 h 4676337"/>
                <a:gd name="connsiteX63" fmla="*/ 774174 w 5017802"/>
                <a:gd name="connsiteY63" fmla="*/ 726665 h 4676337"/>
                <a:gd name="connsiteX64" fmla="*/ 707272 w 5017802"/>
                <a:gd name="connsiteY64" fmla="*/ 695143 h 4676337"/>
                <a:gd name="connsiteX65" fmla="*/ 708860 w 5017802"/>
                <a:gd name="connsiteY65" fmla="*/ 652734 h 4676337"/>
                <a:gd name="connsiteX66" fmla="*/ 597281 w 5017802"/>
                <a:gd name="connsiteY66" fmla="*/ 675412 h 4676337"/>
                <a:gd name="connsiteX67" fmla="*/ 587530 w 5017802"/>
                <a:gd name="connsiteY67" fmla="*/ 760457 h 4676337"/>
                <a:gd name="connsiteX68" fmla="*/ 508382 w 5017802"/>
                <a:gd name="connsiteY68" fmla="*/ 865236 h 4676337"/>
                <a:gd name="connsiteX69" fmla="*/ 422657 w 5017802"/>
                <a:gd name="connsiteY69" fmla="*/ 828724 h 4676337"/>
                <a:gd name="connsiteX70" fmla="*/ 397257 w 5017802"/>
                <a:gd name="connsiteY70" fmla="*/ 869999 h 4676337"/>
                <a:gd name="connsiteX71" fmla="*/ 332170 w 5017802"/>
                <a:gd name="connsiteY71" fmla="*/ 812848 h 4676337"/>
                <a:gd name="connsiteX72" fmla="*/ 306771 w 5017802"/>
                <a:gd name="connsiteY72" fmla="*/ 881111 h 4676337"/>
                <a:gd name="connsiteX73" fmla="*/ 248033 w 5017802"/>
                <a:gd name="connsiteY73" fmla="*/ 873173 h 4676337"/>
                <a:gd name="connsiteX74" fmla="*/ 208345 w 5017802"/>
                <a:gd name="connsiteY74" fmla="*/ 787449 h 4676337"/>
                <a:gd name="connsiteX75" fmla="*/ 27371 w 5017802"/>
                <a:gd name="connsiteY75" fmla="*/ 917623 h 4676337"/>
                <a:gd name="connsiteX76" fmla="*/ 28959 w 5017802"/>
                <a:gd name="connsiteY76" fmla="*/ 970011 h 4676337"/>
                <a:gd name="connsiteX77" fmla="*/ 13084 w 5017802"/>
                <a:gd name="connsiteY77" fmla="*/ 996999 h 4676337"/>
                <a:gd name="connsiteX78" fmla="*/ 40071 w 5017802"/>
                <a:gd name="connsiteY78" fmla="*/ 1022399 h 4676337"/>
                <a:gd name="connsiteX79" fmla="*/ 9909 w 5017802"/>
                <a:gd name="connsiteY79" fmla="*/ 1043037 h 4676337"/>
                <a:gd name="connsiteX80" fmla="*/ 170247 w 5017802"/>
                <a:gd name="connsiteY80" fmla="*/ 1135111 h 4676337"/>
                <a:gd name="connsiteX81" fmla="*/ 160723 w 5017802"/>
                <a:gd name="connsiteY81" fmla="*/ 1263698 h 4676337"/>
                <a:gd name="connsiteX82" fmla="*/ 217873 w 5017802"/>
                <a:gd name="connsiteY82" fmla="*/ 1289099 h 4676337"/>
                <a:gd name="connsiteX83" fmla="*/ 205174 w 5017802"/>
                <a:gd name="connsiteY83" fmla="*/ 1354186 h 4676337"/>
                <a:gd name="connsiteX84" fmla="*/ 270261 w 5017802"/>
                <a:gd name="connsiteY84" fmla="*/ 1362124 h 4676337"/>
                <a:gd name="connsiteX85" fmla="*/ 321736 w 5017802"/>
                <a:gd name="connsiteY85" fmla="*/ 1394776 h 4676337"/>
                <a:gd name="connsiteX86" fmla="*/ 230573 w 5017802"/>
                <a:gd name="connsiteY86" fmla="*/ 1622474 h 4676337"/>
                <a:gd name="connsiteX87" fmla="*/ 179773 w 5017802"/>
                <a:gd name="connsiteY87" fmla="*/ 1687561 h 4676337"/>
                <a:gd name="connsiteX88" fmla="*/ 175010 w 5017802"/>
                <a:gd name="connsiteY88" fmla="*/ 1743123 h 4676337"/>
                <a:gd name="connsiteX89" fmla="*/ 141673 w 5017802"/>
                <a:gd name="connsiteY89" fmla="*/ 1738361 h 4676337"/>
                <a:gd name="connsiteX90" fmla="*/ 143261 w 5017802"/>
                <a:gd name="connsiteY90" fmla="*/ 1798686 h 4676337"/>
                <a:gd name="connsiteX91" fmla="*/ 65473 w 5017802"/>
                <a:gd name="connsiteY91" fmla="*/ 1636761 h 4676337"/>
                <a:gd name="connsiteX92" fmla="*/ 16260 w 5017802"/>
                <a:gd name="connsiteY92" fmla="*/ 1633586 h 4676337"/>
                <a:gd name="connsiteX93" fmla="*/ 41661 w 5017802"/>
                <a:gd name="connsiteY93" fmla="*/ 1670099 h 4676337"/>
                <a:gd name="connsiteX94" fmla="*/ 385 w 5017802"/>
                <a:gd name="connsiteY94" fmla="*/ 1690737 h 4676337"/>
                <a:gd name="connsiteX95" fmla="*/ 59122 w 5017802"/>
                <a:gd name="connsiteY95" fmla="*/ 1873298 h 4676337"/>
                <a:gd name="connsiteX96" fmla="*/ 343507 w 5017802"/>
                <a:gd name="connsiteY96" fmla="*/ 1923414 h 4676337"/>
                <a:gd name="connsiteX97" fmla="*/ 200410 w 5017802"/>
                <a:gd name="connsiteY97" fmla="*/ 2119361 h 4676337"/>
                <a:gd name="connsiteX98" fmla="*/ 213560 w 5017802"/>
                <a:gd name="connsiteY98" fmla="*/ 2239100 h 4676337"/>
                <a:gd name="connsiteX99" fmla="*/ 148023 w 5017802"/>
                <a:gd name="connsiteY99" fmla="*/ 2270174 h 4676337"/>
                <a:gd name="connsiteX100" fmla="*/ 105160 w 5017802"/>
                <a:gd name="connsiteY100" fmla="*/ 2414637 h 4676337"/>
                <a:gd name="connsiteX101" fmla="*/ 201087 w 5017802"/>
                <a:gd name="connsiteY101" fmla="*/ 2428239 h 4676337"/>
                <a:gd name="connsiteX102" fmla="*/ 419708 w 5017802"/>
                <a:gd name="connsiteY102" fmla="*/ 2593339 h 4676337"/>
                <a:gd name="connsiteX103" fmla="*/ 436944 w 5017802"/>
                <a:gd name="connsiteY103" fmla="*/ 2823753 h 4676337"/>
                <a:gd name="connsiteX104" fmla="*/ 490464 w 5017802"/>
                <a:gd name="connsiteY104" fmla="*/ 2877956 h 4676337"/>
                <a:gd name="connsiteX105" fmla="*/ 542173 w 5017802"/>
                <a:gd name="connsiteY105" fmla="*/ 2882264 h 4676337"/>
                <a:gd name="connsiteX106" fmla="*/ 544894 w 5017802"/>
                <a:gd name="connsiteY106" fmla="*/ 2813095 h 4676337"/>
                <a:gd name="connsiteX107" fmla="*/ 678248 w 5017802"/>
                <a:gd name="connsiteY107" fmla="*/ 2882949 h 4676337"/>
                <a:gd name="connsiteX108" fmla="*/ 669852 w 5017802"/>
                <a:gd name="connsiteY108" fmla="*/ 2955970 h 4676337"/>
                <a:gd name="connsiteX109" fmla="*/ 758073 w 5017802"/>
                <a:gd name="connsiteY109" fmla="*/ 3058024 h 4676337"/>
                <a:gd name="connsiteX110" fmla="*/ 741970 w 5017802"/>
                <a:gd name="connsiteY110" fmla="*/ 3145336 h 4676337"/>
                <a:gd name="connsiteX111" fmla="*/ 774855 w 5017802"/>
                <a:gd name="connsiteY111" fmla="*/ 3257368 h 4676337"/>
                <a:gd name="connsiteX112" fmla="*/ 831551 w 5017802"/>
                <a:gd name="connsiteY112" fmla="*/ 3291839 h 4676337"/>
                <a:gd name="connsiteX113" fmla="*/ 794812 w 5017802"/>
                <a:gd name="connsiteY113" fmla="*/ 3345361 h 4676337"/>
                <a:gd name="connsiteX114" fmla="*/ 1094623 w 5017802"/>
                <a:gd name="connsiteY114" fmla="*/ 3453311 h 4676337"/>
                <a:gd name="connsiteX115" fmla="*/ 1144742 w 5017802"/>
                <a:gd name="connsiteY115" fmla="*/ 3605257 h 4676337"/>
                <a:gd name="connsiteX116" fmla="*/ 1187604 w 5017802"/>
                <a:gd name="connsiteY116" fmla="*/ 3626121 h 4676337"/>
                <a:gd name="connsiteX117" fmla="*/ 1210283 w 5017802"/>
                <a:gd name="connsiteY117" fmla="*/ 3658099 h 4676337"/>
                <a:gd name="connsiteX118" fmla="*/ 1297142 w 5017802"/>
                <a:gd name="connsiteY118" fmla="*/ 3683952 h 4676337"/>
                <a:gd name="connsiteX119" fmla="*/ 1357693 w 5017802"/>
                <a:gd name="connsiteY119" fmla="*/ 3632471 h 4676337"/>
                <a:gd name="connsiteX120" fmla="*/ 1341138 w 5017802"/>
                <a:gd name="connsiteY120" fmla="*/ 3663768 h 4676337"/>
                <a:gd name="connsiteX121" fmla="*/ 1361095 w 5017802"/>
                <a:gd name="connsiteY121" fmla="*/ 3689621 h 4676337"/>
                <a:gd name="connsiteX122" fmla="*/ 1387402 w 5017802"/>
                <a:gd name="connsiteY122" fmla="*/ 3742236 h 4676337"/>
                <a:gd name="connsiteX123" fmla="*/ 1358374 w 5017802"/>
                <a:gd name="connsiteY123" fmla="*/ 3755843 h 4676337"/>
                <a:gd name="connsiteX124" fmla="*/ 1358827 w 5017802"/>
                <a:gd name="connsiteY124" fmla="*/ 3799386 h 4676337"/>
                <a:gd name="connsiteX125" fmla="*/ 1322769 w 5017802"/>
                <a:gd name="connsiteY125" fmla="*/ 3900986 h 4676337"/>
                <a:gd name="connsiteX126" fmla="*/ 1264485 w 5017802"/>
                <a:gd name="connsiteY126" fmla="*/ 3906882 h 4676337"/>
                <a:gd name="connsiteX127" fmla="*/ 1236590 w 5017802"/>
                <a:gd name="connsiteY127" fmla="*/ 3937725 h 4676337"/>
                <a:gd name="connsiteX128" fmla="*/ 1160843 w 5017802"/>
                <a:gd name="connsiteY128" fmla="*/ 3954733 h 4676337"/>
                <a:gd name="connsiteX129" fmla="*/ 1214592 w 5017802"/>
                <a:gd name="connsiteY129" fmla="*/ 4003039 h 4676337"/>
                <a:gd name="connsiteX130" fmla="*/ 1226157 w 5017802"/>
                <a:gd name="connsiteY130" fmla="*/ 4039099 h 4676337"/>
                <a:gd name="connsiteX131" fmla="*/ 1154267 w 5017802"/>
                <a:gd name="connsiteY131" fmla="*/ 4107588 h 4676337"/>
                <a:gd name="connsiteX132" fmla="*/ 1111177 w 5017802"/>
                <a:gd name="connsiteY132" fmla="*/ 4113031 h 4676337"/>
                <a:gd name="connsiteX133" fmla="*/ 1112311 w 5017802"/>
                <a:gd name="connsiteY133" fmla="*/ 4170407 h 4676337"/>
                <a:gd name="connsiteX134" fmla="*/ 1142247 w 5017802"/>
                <a:gd name="connsiteY134" fmla="*/ 4191725 h 4676337"/>
                <a:gd name="connsiteX135" fmla="*/ 1122748 w 5017802"/>
                <a:gd name="connsiteY135" fmla="*/ 4230736 h 4676337"/>
                <a:gd name="connsiteX136" fmla="*/ 1067186 w 5017802"/>
                <a:gd name="connsiteY136" fmla="*/ 4224386 h 4676337"/>
                <a:gd name="connsiteX137" fmla="*/ 1114810 w 5017802"/>
                <a:gd name="connsiteY137" fmla="*/ 4270425 h 4676337"/>
                <a:gd name="connsiteX138" fmla="*/ 1162435 w 5017802"/>
                <a:gd name="connsiteY138" fmla="*/ 4376786 h 4676337"/>
                <a:gd name="connsiteX139" fmla="*/ 1271972 w 5017802"/>
                <a:gd name="connsiteY139" fmla="*/ 4435524 h 4676337"/>
                <a:gd name="connsiteX140" fmla="*/ 1291022 w 5017802"/>
                <a:gd name="connsiteY140" fmla="*/ 4472036 h 4676337"/>
                <a:gd name="connsiteX141" fmla="*/ 1367222 w 5017802"/>
                <a:gd name="connsiteY141" fmla="*/ 4557761 h 4676337"/>
                <a:gd name="connsiteX142" fmla="*/ 1389447 w 5017802"/>
                <a:gd name="connsiteY142" fmla="*/ 4543473 h 4676337"/>
                <a:gd name="connsiteX143" fmla="*/ 1419610 w 5017802"/>
                <a:gd name="connsiteY143" fmla="*/ 4570460 h 4676337"/>
                <a:gd name="connsiteX144" fmla="*/ 1381510 w 5017802"/>
                <a:gd name="connsiteY144" fmla="*/ 4602210 h 4676337"/>
                <a:gd name="connsiteX145" fmla="*/ 1313248 w 5017802"/>
                <a:gd name="connsiteY145" fmla="*/ 4675236 h 4676337"/>
                <a:gd name="connsiteX146" fmla="*/ 1210060 w 5017802"/>
                <a:gd name="connsiteY146" fmla="*/ 4591098 h 4676337"/>
                <a:gd name="connsiteX147" fmla="*/ 1495810 w 5017802"/>
                <a:gd name="connsiteY147" fmla="*/ 4629198 h 4676337"/>
                <a:gd name="connsiteX148" fmla="*/ 1514860 w 5017802"/>
                <a:gd name="connsiteY148" fmla="*/ 4514898 h 4676337"/>
                <a:gd name="connsiteX149" fmla="*/ 1370397 w 5017802"/>
                <a:gd name="connsiteY149" fmla="*/ 4511723 h 4676337"/>
                <a:gd name="connsiteX150" fmla="*/ 1351348 w 5017802"/>
                <a:gd name="connsiteY150" fmla="*/ 4422824 h 4676337"/>
                <a:gd name="connsiteX151" fmla="*/ 1444325 w 5017802"/>
                <a:gd name="connsiteY151" fmla="*/ 4364309 h 4676337"/>
                <a:gd name="connsiteX152" fmla="*/ 1791081 w 5017802"/>
                <a:gd name="connsiteY152" fmla="*/ 4263389 h 4676337"/>
                <a:gd name="connsiteX153" fmla="*/ 2188636 w 5017802"/>
                <a:gd name="connsiteY153" fmla="*/ 4250462 h 4676337"/>
                <a:gd name="connsiteX154" fmla="*/ 2296586 w 5017802"/>
                <a:gd name="connsiteY154" fmla="*/ 4245474 h 4676337"/>
                <a:gd name="connsiteX155" fmla="*/ 2394785 w 5017802"/>
                <a:gd name="connsiteY155" fmla="*/ 4215990 h 4676337"/>
                <a:gd name="connsiteX156" fmla="*/ 2406350 w 5017802"/>
                <a:gd name="connsiteY156" fmla="*/ 4125277 h 4676337"/>
                <a:gd name="connsiteX157" fmla="*/ 2494570 w 5017802"/>
                <a:gd name="connsiteY157" fmla="*/ 3900532 h 4676337"/>
                <a:gd name="connsiteX158" fmla="*/ 2593449 w 5017802"/>
                <a:gd name="connsiteY158" fmla="*/ 3917768 h 4676337"/>
                <a:gd name="connsiteX159" fmla="*/ 2719088 w 5017802"/>
                <a:gd name="connsiteY159" fmla="*/ 3918221 h 4676337"/>
                <a:gd name="connsiteX160" fmla="*/ 2914124 w 5017802"/>
                <a:gd name="connsiteY160" fmla="*/ 3764007 h 4676337"/>
                <a:gd name="connsiteX161" fmla="*/ 3195112 w 5017802"/>
                <a:gd name="connsiteY161" fmla="*/ 3993968 h 4676337"/>
                <a:gd name="connsiteX162" fmla="*/ 3265414 w 5017802"/>
                <a:gd name="connsiteY162" fmla="*/ 4067674 h 4676337"/>
                <a:gd name="connsiteX163" fmla="*/ 3439813 w 5017802"/>
                <a:gd name="connsiteY163" fmla="*/ 4130265 h 4676337"/>
                <a:gd name="connsiteX164" fmla="*/ 3526217 w 5017802"/>
                <a:gd name="connsiteY164" fmla="*/ 4316455 h 4676337"/>
                <a:gd name="connsiteX165" fmla="*/ 3586542 w 5017802"/>
                <a:gd name="connsiteY165" fmla="*/ 4375193 h 4676337"/>
                <a:gd name="connsiteX166" fmla="*/ 3597654 w 5017802"/>
                <a:gd name="connsiteY166" fmla="*/ 4345030 h 4676337"/>
                <a:gd name="connsiteX167" fmla="*/ 3643692 w 5017802"/>
                <a:gd name="connsiteY167" fmla="*/ 4318042 h 4676337"/>
                <a:gd name="connsiteX168" fmla="*/ 3694492 w 5017802"/>
                <a:gd name="connsiteY168" fmla="*/ 4391068 h 4676337"/>
                <a:gd name="connsiteX169" fmla="*/ 3743705 w 5017802"/>
                <a:gd name="connsiteY169" fmla="*/ 4394243 h 4676337"/>
                <a:gd name="connsiteX170" fmla="*/ 3699254 w 5017802"/>
                <a:gd name="connsiteY170" fmla="*/ 4300581 h 4676337"/>
                <a:gd name="connsiteX171" fmla="*/ 3656392 w 5017802"/>
                <a:gd name="connsiteY171" fmla="*/ 4232318 h 4676337"/>
                <a:gd name="connsiteX172" fmla="*/ 3699255 w 5017802"/>
                <a:gd name="connsiteY172" fmla="*/ 4216442 h 4676337"/>
                <a:gd name="connsiteX173" fmla="*/ 3680204 w 5017802"/>
                <a:gd name="connsiteY173" fmla="*/ 4175168 h 4676337"/>
                <a:gd name="connsiteX174" fmla="*/ 3732592 w 5017802"/>
                <a:gd name="connsiteY174" fmla="*/ 4184693 h 4676337"/>
                <a:gd name="connsiteX175" fmla="*/ 3711955 w 5017802"/>
                <a:gd name="connsiteY175" fmla="*/ 4151355 h 4676337"/>
                <a:gd name="connsiteX176" fmla="*/ 3733274 w 5017802"/>
                <a:gd name="connsiteY176" fmla="*/ 4134801 h 4676337"/>
                <a:gd name="connsiteX177" fmla="*/ 3854377 w 5017802"/>
                <a:gd name="connsiteY177" fmla="*/ 4220074 h 4676337"/>
                <a:gd name="connsiteX178" fmla="*/ 3889754 w 5017802"/>
                <a:gd name="connsiteY178" fmla="*/ 4206917 h 4676337"/>
                <a:gd name="connsiteX179" fmla="*/ 3942141 w 5017802"/>
                <a:gd name="connsiteY179" fmla="*/ 4272006 h 4676337"/>
                <a:gd name="connsiteX180" fmla="*/ 3962779 w 5017802"/>
                <a:gd name="connsiteY180" fmla="*/ 4330743 h 4676337"/>
                <a:gd name="connsiteX181" fmla="*/ 4070729 w 5017802"/>
                <a:gd name="connsiteY181" fmla="*/ 4349792 h 4676337"/>
                <a:gd name="connsiteX182" fmla="*/ 4010405 w 5017802"/>
                <a:gd name="connsiteY182" fmla="*/ 4283117 h 4676337"/>
                <a:gd name="connsiteX183" fmla="*/ 4007229 w 5017802"/>
                <a:gd name="connsiteY183" fmla="*/ 4214855 h 4676337"/>
                <a:gd name="connsiteX184" fmla="*/ 4061204 w 5017802"/>
                <a:gd name="connsiteY184" fmla="*/ 4270418 h 4676337"/>
                <a:gd name="connsiteX185" fmla="*/ 4110417 w 5017802"/>
                <a:gd name="connsiteY185" fmla="*/ 4275180 h 4676337"/>
                <a:gd name="connsiteX186" fmla="*/ 4104067 w 5017802"/>
                <a:gd name="connsiteY186" fmla="*/ 4225968 h 4676337"/>
                <a:gd name="connsiteX187" fmla="*/ 4164392 w 5017802"/>
                <a:gd name="connsiteY187" fmla="*/ 4230730 h 4676337"/>
                <a:gd name="connsiteX188" fmla="*/ 4226304 w 5017802"/>
                <a:gd name="connsiteY188" fmla="*/ 4273592 h 4676337"/>
                <a:gd name="connsiteX189" fmla="*/ 4258054 w 5017802"/>
                <a:gd name="connsiteY189" fmla="*/ 4260893 h 4676337"/>
                <a:gd name="connsiteX190" fmla="*/ 4251705 w 5017802"/>
                <a:gd name="connsiteY190" fmla="*/ 4225968 h 4676337"/>
                <a:gd name="connsiteX191" fmla="*/ 4292980 w 5017802"/>
                <a:gd name="connsiteY191" fmla="*/ 4202156 h 4676337"/>
                <a:gd name="connsiteX192" fmla="*/ 4377117 w 5017802"/>
                <a:gd name="connsiteY192" fmla="*/ 4259306 h 4676337"/>
                <a:gd name="connsiteX193" fmla="*/ 4394580 w 5017802"/>
                <a:gd name="connsiteY193" fmla="*/ 4157708 h 4676337"/>
                <a:gd name="connsiteX194" fmla="*/ 4369180 w 5017802"/>
                <a:gd name="connsiteY194" fmla="*/ 4135482 h 4676337"/>
                <a:gd name="connsiteX195" fmla="*/ 4296154 w 5017802"/>
                <a:gd name="connsiteY195" fmla="*/ 4092619 h 4676337"/>
                <a:gd name="connsiteX196" fmla="*/ 4318379 w 5017802"/>
                <a:gd name="connsiteY196" fmla="*/ 4067220 h 4676337"/>
                <a:gd name="connsiteX197" fmla="*/ 4339017 w 5017802"/>
                <a:gd name="connsiteY197" fmla="*/ 4044994 h 4676337"/>
                <a:gd name="connsiteX198" fmla="*/ 4392992 w 5017802"/>
                <a:gd name="connsiteY198" fmla="*/ 4076745 h 4676337"/>
                <a:gd name="connsiteX199" fmla="*/ 4399342 w 5017802"/>
                <a:gd name="connsiteY199" fmla="*/ 4032295 h 4676337"/>
                <a:gd name="connsiteX200" fmla="*/ 4343779 w 5017802"/>
                <a:gd name="connsiteY200" fmla="*/ 4008482 h 4676337"/>
                <a:gd name="connsiteX201" fmla="*/ 4342192 w 5017802"/>
                <a:gd name="connsiteY201" fmla="*/ 3998958 h 4676337"/>
                <a:gd name="connsiteX202" fmla="*/ 4329491 w 5017802"/>
                <a:gd name="connsiteY202" fmla="*/ 3960859 h 4676337"/>
                <a:gd name="connsiteX203" fmla="*/ 4335841 w 5017802"/>
                <a:gd name="connsiteY203" fmla="*/ 3913233 h 4676337"/>
                <a:gd name="connsiteX204" fmla="*/ 4346954 w 5017802"/>
                <a:gd name="connsiteY204" fmla="*/ 3857670 h 4676337"/>
                <a:gd name="connsiteX205" fmla="*/ 4308854 w 5017802"/>
                <a:gd name="connsiteY205" fmla="*/ 3827508 h 4676337"/>
                <a:gd name="connsiteX206" fmla="*/ 4342191 w 5017802"/>
                <a:gd name="connsiteY206" fmla="*/ 3817983 h 4676337"/>
                <a:gd name="connsiteX207" fmla="*/ 4319966 w 5017802"/>
                <a:gd name="connsiteY207" fmla="*/ 3781470 h 4676337"/>
                <a:gd name="connsiteX208" fmla="*/ 4358067 w 5017802"/>
                <a:gd name="connsiteY208" fmla="*/ 3776709 h 4676337"/>
                <a:gd name="connsiteX209" fmla="*/ 4364416 w 5017802"/>
                <a:gd name="connsiteY209" fmla="*/ 3743370 h 4676337"/>
                <a:gd name="connsiteX210" fmla="*/ 4426330 w 5017802"/>
                <a:gd name="connsiteY210" fmla="*/ 3752897 h 4676337"/>
                <a:gd name="connsiteX211" fmla="*/ 4459443 w 5017802"/>
                <a:gd name="connsiteY211" fmla="*/ 3768089 h 4676337"/>
                <a:gd name="connsiteX212" fmla="*/ 4425650 w 5017802"/>
                <a:gd name="connsiteY212" fmla="*/ 3809137 h 4676337"/>
                <a:gd name="connsiteX213" fmla="*/ 4464658 w 5017802"/>
                <a:gd name="connsiteY213" fmla="*/ 3916633 h 4676337"/>
                <a:gd name="connsiteX214" fmla="*/ 4517045 w 5017802"/>
                <a:gd name="connsiteY214" fmla="*/ 3947931 h 4676337"/>
                <a:gd name="connsiteX215" fmla="*/ 4568979 w 5017802"/>
                <a:gd name="connsiteY215" fmla="*/ 3905749 h 4676337"/>
                <a:gd name="connsiteX216" fmla="*/ 4654704 w 5017802"/>
                <a:gd name="connsiteY216" fmla="*/ 3857216 h 4676337"/>
                <a:gd name="connsiteX217" fmla="*/ 4637468 w 5017802"/>
                <a:gd name="connsiteY217" fmla="*/ 3768315 h 4676337"/>
                <a:gd name="connsiteX218" fmla="*/ 4714802 w 5017802"/>
                <a:gd name="connsiteY218" fmla="*/ 3635646 h 4676337"/>
                <a:gd name="connsiteX219" fmla="*/ 5007356 w 5017802"/>
                <a:gd name="connsiteY219" fmla="*/ 3302498 h 4676337"/>
                <a:gd name="connsiteX220" fmla="*/ 4925939 w 5017802"/>
                <a:gd name="connsiteY220" fmla="*/ 3293426 h 4676337"/>
                <a:gd name="connsiteX221" fmla="*/ 4930476 w 5017802"/>
                <a:gd name="connsiteY221" fmla="*/ 3201578 h 4676337"/>
                <a:gd name="connsiteX222" fmla="*/ 4881489 w 5017802"/>
                <a:gd name="connsiteY222" fmla="*/ 3176406 h 4676337"/>
                <a:gd name="connsiteX223" fmla="*/ 4797352 w 5017802"/>
                <a:gd name="connsiteY223" fmla="*/ 3207928 h 4676337"/>
                <a:gd name="connsiteX224" fmla="*/ 4760613 w 5017802"/>
                <a:gd name="connsiteY224" fmla="*/ 3171643 h 4676337"/>
                <a:gd name="connsiteX225" fmla="*/ 4805290 w 5017802"/>
                <a:gd name="connsiteY225" fmla="*/ 3148738 h 4676337"/>
                <a:gd name="connsiteX226" fmla="*/ 4676023 w 5017802"/>
                <a:gd name="connsiteY226" fmla="*/ 2935559 h 4676337"/>
                <a:gd name="connsiteX227" fmla="*/ 4690989 w 5017802"/>
                <a:gd name="connsiteY227" fmla="*/ 2905396 h 4676337"/>
                <a:gd name="connsiteX228" fmla="*/ 4667404 w 5017802"/>
                <a:gd name="connsiteY228" fmla="*/ 2789736 h 4676337"/>
                <a:gd name="connsiteX229" fmla="*/ 4508655 w 5017802"/>
                <a:gd name="connsiteY229" fmla="*/ 2778850 h 4676337"/>
                <a:gd name="connsiteX230" fmla="*/ 4475317 w 5017802"/>
                <a:gd name="connsiteY230" fmla="*/ 2827608 h 4676337"/>
                <a:gd name="connsiteX231" fmla="*/ 4386417 w 5017802"/>
                <a:gd name="connsiteY231" fmla="*/ 2842124 h 4676337"/>
                <a:gd name="connsiteX232" fmla="*/ 4392767 w 5017802"/>
                <a:gd name="connsiteY232" fmla="*/ 2820125 h 4676337"/>
                <a:gd name="connsiteX233" fmla="*/ 4339245 w 5017802"/>
                <a:gd name="connsiteY233" fmla="*/ 2804024 h 4676337"/>
                <a:gd name="connsiteX234" fmla="*/ 4314526 w 5017802"/>
                <a:gd name="connsiteY234" fmla="*/ 2638923 h 4676337"/>
                <a:gd name="connsiteX235" fmla="*/ 4034219 w 5017802"/>
                <a:gd name="connsiteY235" fmla="*/ 2572248 h 4676337"/>
                <a:gd name="connsiteX236" fmla="*/ 3897920 w 5017802"/>
                <a:gd name="connsiteY236" fmla="*/ 2615564 h 4676337"/>
                <a:gd name="connsiteX237" fmla="*/ 3765931 w 5017802"/>
                <a:gd name="connsiteY237" fmla="*/ 2608080 h 4676337"/>
                <a:gd name="connsiteX238" fmla="*/ 3633488 w 5017802"/>
                <a:gd name="connsiteY238" fmla="*/ 2497182 h 4676337"/>
                <a:gd name="connsiteX239" fmla="*/ 3420310 w 5017802"/>
                <a:gd name="connsiteY239" fmla="*/ 2193969 h 4676337"/>
                <a:gd name="connsiteX240" fmla="*/ 3021848 w 5017802"/>
                <a:gd name="connsiteY240" fmla="*/ 2054496 h 4676337"/>
                <a:gd name="connsiteX241" fmla="*/ 2785310 w 5017802"/>
                <a:gd name="connsiteY241" fmla="*/ 1741532 h 4676337"/>
                <a:gd name="connsiteX242" fmla="*/ 2819101 w 5017802"/>
                <a:gd name="connsiteY242" fmla="*/ 1716586 h 4676337"/>
                <a:gd name="connsiteX243" fmla="*/ 2878745 w 5017802"/>
                <a:gd name="connsiteY243" fmla="*/ 1799589 h 4676337"/>
                <a:gd name="connsiteX244" fmla="*/ 2898929 w 5017802"/>
                <a:gd name="connsiteY244" fmla="*/ 1782126 h 4676337"/>
                <a:gd name="connsiteX245" fmla="*/ 2942019 w 5017802"/>
                <a:gd name="connsiteY245" fmla="*/ 1812970 h 4676337"/>
                <a:gd name="connsiteX246" fmla="*/ 3030692 w 5017802"/>
                <a:gd name="connsiteY246" fmla="*/ 1759221 h 4676337"/>
                <a:gd name="connsiteX247" fmla="*/ 3046794 w 5017802"/>
                <a:gd name="connsiteY247" fmla="*/ 1738811 h 4676337"/>
                <a:gd name="connsiteX248" fmla="*/ 3105077 w 5017802"/>
                <a:gd name="connsiteY248" fmla="*/ 1739037 h 4676337"/>
                <a:gd name="connsiteX249" fmla="*/ 3121180 w 5017802"/>
                <a:gd name="connsiteY249" fmla="*/ 1705927 h 4676337"/>
                <a:gd name="connsiteX250" fmla="*/ 3102356 w 5017802"/>
                <a:gd name="connsiteY250" fmla="*/ 1680300 h 4676337"/>
                <a:gd name="connsiteX251" fmla="*/ 3035228 w 5017802"/>
                <a:gd name="connsiteY251" fmla="*/ 1700257 h 4676337"/>
                <a:gd name="connsiteX252" fmla="*/ 3013456 w 5017802"/>
                <a:gd name="connsiteY252" fmla="*/ 1646736 h 4676337"/>
                <a:gd name="connsiteX253" fmla="*/ 3034774 w 5017802"/>
                <a:gd name="connsiteY253" fmla="*/ 1617026 h 4676337"/>
                <a:gd name="connsiteX254" fmla="*/ 2978304 w 5017802"/>
                <a:gd name="connsiteY254" fmla="*/ 1513612 h 4676337"/>
                <a:gd name="connsiteX255" fmla="*/ 2929773 w 5017802"/>
                <a:gd name="connsiteY255" fmla="*/ 1552393 h 4676337"/>
                <a:gd name="connsiteX256" fmla="*/ 2840418 w 5017802"/>
                <a:gd name="connsiteY256" fmla="*/ 1497737 h 4676337"/>
                <a:gd name="connsiteX257" fmla="*/ 2892352 w 5017802"/>
                <a:gd name="connsiteY257" fmla="*/ 1405208 h 4676337"/>
                <a:gd name="connsiteX258" fmla="*/ 2849490 w 5017802"/>
                <a:gd name="connsiteY258" fmla="*/ 1284105 h 4676337"/>
                <a:gd name="connsiteX259" fmla="*/ 2864231 w 5017802"/>
                <a:gd name="connsiteY259" fmla="*/ 1160053 h 4676337"/>
                <a:gd name="connsiteX260" fmla="*/ 2959481 w 5017802"/>
                <a:gd name="connsiteY260" fmla="*/ 1086348 h 4676337"/>
                <a:gd name="connsiteX261" fmla="*/ 3064710 w 5017802"/>
                <a:gd name="connsiteY261" fmla="*/ 1063896 h 4676337"/>
                <a:gd name="connsiteX262" fmla="*/ 3001663 w 5017802"/>
                <a:gd name="connsiteY262" fmla="*/ 974089 h 4676337"/>
                <a:gd name="connsiteX263" fmla="*/ 2984427 w 5017802"/>
                <a:gd name="connsiteY263" fmla="*/ 1018766 h 4676337"/>
                <a:gd name="connsiteX264" fmla="*/ 2941112 w 5017802"/>
                <a:gd name="connsiteY264" fmla="*/ 971595 h 4676337"/>
                <a:gd name="connsiteX265" fmla="*/ 2962430 w 5017802"/>
                <a:gd name="connsiteY265" fmla="*/ 886323 h 4676337"/>
                <a:gd name="connsiteX266" fmla="*/ 3035454 w 5017802"/>
                <a:gd name="connsiteY266" fmla="*/ 789032 h 4676337"/>
                <a:gd name="connsiteX267" fmla="*/ 3018445 w 5017802"/>
                <a:gd name="connsiteY267" fmla="*/ 682443 h 4676337"/>
                <a:gd name="connsiteX268" fmla="*/ 2847223 w 5017802"/>
                <a:gd name="connsiteY268" fmla="*/ 692194 h 4676337"/>
                <a:gd name="connsiteX269" fmla="*/ 2827945 w 5017802"/>
                <a:gd name="connsiteY269" fmla="*/ 734831 h 4676337"/>
                <a:gd name="connsiteX270" fmla="*/ 2795742 w 5017802"/>
                <a:gd name="connsiteY270" fmla="*/ 667248 h 4676337"/>
                <a:gd name="connsiteX271" fmla="*/ 2766032 w 5017802"/>
                <a:gd name="connsiteY271" fmla="*/ 707616 h 4676337"/>
                <a:gd name="connsiteX272" fmla="*/ 2580523 w 5017802"/>
                <a:gd name="connsiteY272" fmla="*/ 741180 h 4676337"/>
                <a:gd name="connsiteX0" fmla="*/ 2580523 w 5017802"/>
                <a:gd name="connsiteY0" fmla="*/ 741180 h 4676337"/>
                <a:gd name="connsiteX1" fmla="*/ 2254404 w 5017802"/>
                <a:gd name="connsiteY1" fmla="*/ 583337 h 4676337"/>
                <a:gd name="connsiteX2" fmla="*/ 2294316 w 5017802"/>
                <a:gd name="connsiteY2" fmla="*/ 433432 h 4676337"/>
                <a:gd name="connsiteX3" fmla="*/ 2240342 w 5017802"/>
                <a:gd name="connsiteY3" fmla="*/ 423907 h 4676337"/>
                <a:gd name="connsiteX4" fmla="*/ 2237167 w 5017802"/>
                <a:gd name="connsiteY4" fmla="*/ 395333 h 4676337"/>
                <a:gd name="connsiteX5" fmla="*/ 2281617 w 5017802"/>
                <a:gd name="connsiteY5" fmla="*/ 403270 h 4676337"/>
                <a:gd name="connsiteX6" fmla="*/ 2224467 w 5017802"/>
                <a:gd name="connsiteY6" fmla="*/ 315957 h 4676337"/>
                <a:gd name="connsiteX7" fmla="*/ 2235579 w 5017802"/>
                <a:gd name="connsiteY7" fmla="*/ 355645 h 4676337"/>
                <a:gd name="connsiteX8" fmla="*/ 2183191 w 5017802"/>
                <a:gd name="connsiteY8" fmla="*/ 320720 h 4676337"/>
                <a:gd name="connsiteX9" fmla="*/ 2203829 w 5017802"/>
                <a:gd name="connsiteY9" fmla="*/ 287383 h 4676337"/>
                <a:gd name="connsiteX10" fmla="*/ 2168904 w 5017802"/>
                <a:gd name="connsiteY10" fmla="*/ 225472 h 4676337"/>
                <a:gd name="connsiteX11" fmla="*/ 2202241 w 5017802"/>
                <a:gd name="connsiteY11" fmla="*/ 227061 h 4676337"/>
                <a:gd name="connsiteX12" fmla="*/ 2159379 w 5017802"/>
                <a:gd name="connsiteY12" fmla="*/ 133398 h 4676337"/>
                <a:gd name="connsiteX13" fmla="*/ 2133980 w 5017802"/>
                <a:gd name="connsiteY13" fmla="*/ 131810 h 4676337"/>
                <a:gd name="connsiteX14" fmla="*/ 2122867 w 5017802"/>
                <a:gd name="connsiteY14" fmla="*/ 84185 h 4676337"/>
                <a:gd name="connsiteX15" fmla="*/ 2154616 w 5017802"/>
                <a:gd name="connsiteY15" fmla="*/ 66723 h 4676337"/>
                <a:gd name="connsiteX16" fmla="*/ 2149854 w 5017802"/>
                <a:gd name="connsiteY16" fmla="*/ 23861 h 4676337"/>
                <a:gd name="connsiteX17" fmla="*/ 2091117 w 5017802"/>
                <a:gd name="connsiteY17" fmla="*/ 28624 h 4676337"/>
                <a:gd name="connsiteX18" fmla="*/ 1897442 w 5017802"/>
                <a:gd name="connsiteY18" fmla="*/ 127049 h 4676337"/>
                <a:gd name="connsiteX19" fmla="*/ 1862517 w 5017802"/>
                <a:gd name="connsiteY19" fmla="*/ 252462 h 4676337"/>
                <a:gd name="connsiteX20" fmla="*/ 1867279 w 5017802"/>
                <a:gd name="connsiteY20" fmla="*/ 288974 h 4676337"/>
                <a:gd name="connsiteX21" fmla="*/ 1838704 w 5017802"/>
                <a:gd name="connsiteY21" fmla="*/ 303261 h 4676337"/>
                <a:gd name="connsiteX22" fmla="*/ 1906966 w 5017802"/>
                <a:gd name="connsiteY22" fmla="*/ 482645 h 4676337"/>
                <a:gd name="connsiteX23" fmla="*/ 1819655 w 5017802"/>
                <a:gd name="connsiteY23" fmla="*/ 400099 h 4676337"/>
                <a:gd name="connsiteX24" fmla="*/ 1768854 w 5017802"/>
                <a:gd name="connsiteY24" fmla="*/ 366762 h 4676337"/>
                <a:gd name="connsiteX25" fmla="*/ 1740279 w 5017802"/>
                <a:gd name="connsiteY25" fmla="*/ 401687 h 4676337"/>
                <a:gd name="connsiteX26" fmla="*/ 1738692 w 5017802"/>
                <a:gd name="connsiteY26" fmla="*/ 515987 h 4676337"/>
                <a:gd name="connsiteX27" fmla="*/ 1752979 w 5017802"/>
                <a:gd name="connsiteY27" fmla="*/ 612820 h 4676337"/>
                <a:gd name="connsiteX28" fmla="*/ 1670429 w 5017802"/>
                <a:gd name="connsiteY28" fmla="*/ 620761 h 4676337"/>
                <a:gd name="connsiteX29" fmla="*/ 1694242 w 5017802"/>
                <a:gd name="connsiteY29" fmla="*/ 590598 h 4676337"/>
                <a:gd name="connsiteX30" fmla="*/ 1630742 w 5017802"/>
                <a:gd name="connsiteY30" fmla="*/ 547736 h 4676337"/>
                <a:gd name="connsiteX31" fmla="*/ 1589467 w 5017802"/>
                <a:gd name="connsiteY31" fmla="*/ 501699 h 4676337"/>
                <a:gd name="connsiteX32" fmla="*/ 1540254 w 5017802"/>
                <a:gd name="connsiteY32" fmla="*/ 512811 h 4676337"/>
                <a:gd name="connsiteX33" fmla="*/ 1568829 w 5017802"/>
                <a:gd name="connsiteY33" fmla="*/ 446136 h 4676337"/>
                <a:gd name="connsiteX34" fmla="*/ 1538666 w 5017802"/>
                <a:gd name="connsiteY34" fmla="*/ 481062 h 4676337"/>
                <a:gd name="connsiteX35" fmla="*/ 1505329 w 5017802"/>
                <a:gd name="connsiteY35" fmla="*/ 423911 h 4676337"/>
                <a:gd name="connsiteX36" fmla="*/ 1486279 w 5017802"/>
                <a:gd name="connsiteY36" fmla="*/ 417561 h 4676337"/>
                <a:gd name="connsiteX37" fmla="*/ 1484692 w 5017802"/>
                <a:gd name="connsiteY37" fmla="*/ 376287 h 4676337"/>
                <a:gd name="connsiteX38" fmla="*/ 1449767 w 5017802"/>
                <a:gd name="connsiteY38" fmla="*/ 273100 h 4676337"/>
                <a:gd name="connsiteX39" fmla="*/ 1410079 w 5017802"/>
                <a:gd name="connsiteY39" fmla="*/ 219123 h 4676337"/>
                <a:gd name="connsiteX40" fmla="*/ 1486280 w 5017802"/>
                <a:gd name="connsiteY40" fmla="*/ 282624 h 4676337"/>
                <a:gd name="connsiteX41" fmla="*/ 1545018 w 5017802"/>
                <a:gd name="connsiteY41" fmla="*/ 320723 h 4676337"/>
                <a:gd name="connsiteX42" fmla="*/ 1568829 w 5017802"/>
                <a:gd name="connsiteY42" fmla="*/ 281036 h 4676337"/>
                <a:gd name="connsiteX43" fmla="*/ 1587879 w 5017802"/>
                <a:gd name="connsiteY43" fmla="*/ 215949 h 4676337"/>
                <a:gd name="connsiteX44" fmla="*/ 1549779 w 5017802"/>
                <a:gd name="connsiteY44" fmla="*/ 185786 h 4676337"/>
                <a:gd name="connsiteX45" fmla="*/ 1576767 w 5017802"/>
                <a:gd name="connsiteY45" fmla="*/ 144511 h 4676337"/>
                <a:gd name="connsiteX46" fmla="*/ 1529142 w 5017802"/>
                <a:gd name="connsiteY46" fmla="*/ 50848 h 4676337"/>
                <a:gd name="connsiteX47" fmla="*/ 1511679 w 5017802"/>
                <a:gd name="connsiteY47" fmla="*/ 6399 h 4676337"/>
                <a:gd name="connsiteX48" fmla="*/ 1375154 w 5017802"/>
                <a:gd name="connsiteY48" fmla="*/ 120699 h 4676337"/>
                <a:gd name="connsiteX49" fmla="*/ 1313241 w 5017802"/>
                <a:gd name="connsiteY49" fmla="*/ 115936 h 4676337"/>
                <a:gd name="connsiteX50" fmla="*/ 1300542 w 5017802"/>
                <a:gd name="connsiteY50" fmla="*/ 57199 h 4676337"/>
                <a:gd name="connsiteX51" fmla="*/ 1214817 w 5017802"/>
                <a:gd name="connsiteY51" fmla="*/ 104824 h 4676337"/>
                <a:gd name="connsiteX52" fmla="*/ 1151317 w 5017802"/>
                <a:gd name="connsiteY52" fmla="*/ 139748 h 4676337"/>
                <a:gd name="connsiteX53" fmla="*/ 1056066 w 5017802"/>
                <a:gd name="connsiteY53" fmla="*/ 147686 h 4676337"/>
                <a:gd name="connsiteX54" fmla="*/ 1033842 w 5017802"/>
                <a:gd name="connsiteY54" fmla="*/ 177849 h 4676337"/>
                <a:gd name="connsiteX55" fmla="*/ 997329 w 5017802"/>
                <a:gd name="connsiteY55" fmla="*/ 201661 h 4676337"/>
                <a:gd name="connsiteX56" fmla="*/ 1032255 w 5017802"/>
                <a:gd name="connsiteY56" fmla="*/ 288974 h 4676337"/>
                <a:gd name="connsiteX57" fmla="*/ 899586 w 5017802"/>
                <a:gd name="connsiteY57" fmla="*/ 542516 h 4676337"/>
                <a:gd name="connsiteX58" fmla="*/ 845611 w 5017802"/>
                <a:gd name="connsiteY58" fmla="*/ 580843 h 4676337"/>
                <a:gd name="connsiteX59" fmla="*/ 917502 w 5017802"/>
                <a:gd name="connsiteY59" fmla="*/ 633231 h 4676337"/>
                <a:gd name="connsiteX60" fmla="*/ 880536 w 5017802"/>
                <a:gd name="connsiteY60" fmla="*/ 673825 h 4676337"/>
                <a:gd name="connsiteX61" fmla="*/ 897999 w 5017802"/>
                <a:gd name="connsiteY61" fmla="*/ 720316 h 4676337"/>
                <a:gd name="connsiteX62" fmla="*/ 829282 w 5017802"/>
                <a:gd name="connsiteY62" fmla="*/ 701719 h 4676337"/>
                <a:gd name="connsiteX63" fmla="*/ 774174 w 5017802"/>
                <a:gd name="connsiteY63" fmla="*/ 726665 h 4676337"/>
                <a:gd name="connsiteX64" fmla="*/ 707272 w 5017802"/>
                <a:gd name="connsiteY64" fmla="*/ 695143 h 4676337"/>
                <a:gd name="connsiteX65" fmla="*/ 708860 w 5017802"/>
                <a:gd name="connsiteY65" fmla="*/ 652734 h 4676337"/>
                <a:gd name="connsiteX66" fmla="*/ 597281 w 5017802"/>
                <a:gd name="connsiteY66" fmla="*/ 675412 h 4676337"/>
                <a:gd name="connsiteX67" fmla="*/ 587530 w 5017802"/>
                <a:gd name="connsiteY67" fmla="*/ 760457 h 4676337"/>
                <a:gd name="connsiteX68" fmla="*/ 508382 w 5017802"/>
                <a:gd name="connsiteY68" fmla="*/ 865236 h 4676337"/>
                <a:gd name="connsiteX69" fmla="*/ 422657 w 5017802"/>
                <a:gd name="connsiteY69" fmla="*/ 828724 h 4676337"/>
                <a:gd name="connsiteX70" fmla="*/ 397257 w 5017802"/>
                <a:gd name="connsiteY70" fmla="*/ 869999 h 4676337"/>
                <a:gd name="connsiteX71" fmla="*/ 332170 w 5017802"/>
                <a:gd name="connsiteY71" fmla="*/ 812848 h 4676337"/>
                <a:gd name="connsiteX72" fmla="*/ 306771 w 5017802"/>
                <a:gd name="connsiteY72" fmla="*/ 881111 h 4676337"/>
                <a:gd name="connsiteX73" fmla="*/ 248033 w 5017802"/>
                <a:gd name="connsiteY73" fmla="*/ 873173 h 4676337"/>
                <a:gd name="connsiteX74" fmla="*/ 208345 w 5017802"/>
                <a:gd name="connsiteY74" fmla="*/ 787449 h 4676337"/>
                <a:gd name="connsiteX75" fmla="*/ 27371 w 5017802"/>
                <a:gd name="connsiteY75" fmla="*/ 917623 h 4676337"/>
                <a:gd name="connsiteX76" fmla="*/ 28959 w 5017802"/>
                <a:gd name="connsiteY76" fmla="*/ 970011 h 4676337"/>
                <a:gd name="connsiteX77" fmla="*/ 13084 w 5017802"/>
                <a:gd name="connsiteY77" fmla="*/ 996999 h 4676337"/>
                <a:gd name="connsiteX78" fmla="*/ 40071 w 5017802"/>
                <a:gd name="connsiteY78" fmla="*/ 1022399 h 4676337"/>
                <a:gd name="connsiteX79" fmla="*/ 9909 w 5017802"/>
                <a:gd name="connsiteY79" fmla="*/ 1043037 h 4676337"/>
                <a:gd name="connsiteX80" fmla="*/ 170247 w 5017802"/>
                <a:gd name="connsiteY80" fmla="*/ 1135111 h 4676337"/>
                <a:gd name="connsiteX81" fmla="*/ 160723 w 5017802"/>
                <a:gd name="connsiteY81" fmla="*/ 1263698 h 4676337"/>
                <a:gd name="connsiteX82" fmla="*/ 217873 w 5017802"/>
                <a:gd name="connsiteY82" fmla="*/ 1289099 h 4676337"/>
                <a:gd name="connsiteX83" fmla="*/ 205174 w 5017802"/>
                <a:gd name="connsiteY83" fmla="*/ 1354186 h 4676337"/>
                <a:gd name="connsiteX84" fmla="*/ 270261 w 5017802"/>
                <a:gd name="connsiteY84" fmla="*/ 1362124 h 4676337"/>
                <a:gd name="connsiteX85" fmla="*/ 321736 w 5017802"/>
                <a:gd name="connsiteY85" fmla="*/ 1394776 h 4676337"/>
                <a:gd name="connsiteX86" fmla="*/ 230573 w 5017802"/>
                <a:gd name="connsiteY86" fmla="*/ 1622474 h 4676337"/>
                <a:gd name="connsiteX87" fmla="*/ 179773 w 5017802"/>
                <a:gd name="connsiteY87" fmla="*/ 1687561 h 4676337"/>
                <a:gd name="connsiteX88" fmla="*/ 175010 w 5017802"/>
                <a:gd name="connsiteY88" fmla="*/ 1743123 h 4676337"/>
                <a:gd name="connsiteX89" fmla="*/ 141673 w 5017802"/>
                <a:gd name="connsiteY89" fmla="*/ 1738361 h 4676337"/>
                <a:gd name="connsiteX90" fmla="*/ 143261 w 5017802"/>
                <a:gd name="connsiteY90" fmla="*/ 1798686 h 4676337"/>
                <a:gd name="connsiteX91" fmla="*/ 65473 w 5017802"/>
                <a:gd name="connsiteY91" fmla="*/ 1636761 h 4676337"/>
                <a:gd name="connsiteX92" fmla="*/ 16260 w 5017802"/>
                <a:gd name="connsiteY92" fmla="*/ 1633586 h 4676337"/>
                <a:gd name="connsiteX93" fmla="*/ 41661 w 5017802"/>
                <a:gd name="connsiteY93" fmla="*/ 1670099 h 4676337"/>
                <a:gd name="connsiteX94" fmla="*/ 385 w 5017802"/>
                <a:gd name="connsiteY94" fmla="*/ 1690737 h 4676337"/>
                <a:gd name="connsiteX95" fmla="*/ 59122 w 5017802"/>
                <a:gd name="connsiteY95" fmla="*/ 1873298 h 4676337"/>
                <a:gd name="connsiteX96" fmla="*/ 343507 w 5017802"/>
                <a:gd name="connsiteY96" fmla="*/ 1923414 h 4676337"/>
                <a:gd name="connsiteX97" fmla="*/ 200410 w 5017802"/>
                <a:gd name="connsiteY97" fmla="*/ 2119361 h 4676337"/>
                <a:gd name="connsiteX98" fmla="*/ 213560 w 5017802"/>
                <a:gd name="connsiteY98" fmla="*/ 2239100 h 4676337"/>
                <a:gd name="connsiteX99" fmla="*/ 148023 w 5017802"/>
                <a:gd name="connsiteY99" fmla="*/ 2270174 h 4676337"/>
                <a:gd name="connsiteX100" fmla="*/ 105160 w 5017802"/>
                <a:gd name="connsiteY100" fmla="*/ 2414637 h 4676337"/>
                <a:gd name="connsiteX101" fmla="*/ 201087 w 5017802"/>
                <a:gd name="connsiteY101" fmla="*/ 2428239 h 4676337"/>
                <a:gd name="connsiteX102" fmla="*/ 419708 w 5017802"/>
                <a:gd name="connsiteY102" fmla="*/ 2593339 h 4676337"/>
                <a:gd name="connsiteX103" fmla="*/ 436944 w 5017802"/>
                <a:gd name="connsiteY103" fmla="*/ 2823753 h 4676337"/>
                <a:gd name="connsiteX104" fmla="*/ 490464 w 5017802"/>
                <a:gd name="connsiteY104" fmla="*/ 2877956 h 4676337"/>
                <a:gd name="connsiteX105" fmla="*/ 542173 w 5017802"/>
                <a:gd name="connsiteY105" fmla="*/ 2882264 h 4676337"/>
                <a:gd name="connsiteX106" fmla="*/ 544894 w 5017802"/>
                <a:gd name="connsiteY106" fmla="*/ 2813095 h 4676337"/>
                <a:gd name="connsiteX107" fmla="*/ 678248 w 5017802"/>
                <a:gd name="connsiteY107" fmla="*/ 2882949 h 4676337"/>
                <a:gd name="connsiteX108" fmla="*/ 669852 w 5017802"/>
                <a:gd name="connsiteY108" fmla="*/ 2955970 h 4676337"/>
                <a:gd name="connsiteX109" fmla="*/ 758073 w 5017802"/>
                <a:gd name="connsiteY109" fmla="*/ 3058024 h 4676337"/>
                <a:gd name="connsiteX110" fmla="*/ 741970 w 5017802"/>
                <a:gd name="connsiteY110" fmla="*/ 3145336 h 4676337"/>
                <a:gd name="connsiteX111" fmla="*/ 774855 w 5017802"/>
                <a:gd name="connsiteY111" fmla="*/ 3257368 h 4676337"/>
                <a:gd name="connsiteX112" fmla="*/ 831551 w 5017802"/>
                <a:gd name="connsiteY112" fmla="*/ 3291839 h 4676337"/>
                <a:gd name="connsiteX113" fmla="*/ 794812 w 5017802"/>
                <a:gd name="connsiteY113" fmla="*/ 3345361 h 4676337"/>
                <a:gd name="connsiteX114" fmla="*/ 1094623 w 5017802"/>
                <a:gd name="connsiteY114" fmla="*/ 3453311 h 4676337"/>
                <a:gd name="connsiteX115" fmla="*/ 1144742 w 5017802"/>
                <a:gd name="connsiteY115" fmla="*/ 3605257 h 4676337"/>
                <a:gd name="connsiteX116" fmla="*/ 1187604 w 5017802"/>
                <a:gd name="connsiteY116" fmla="*/ 3626121 h 4676337"/>
                <a:gd name="connsiteX117" fmla="*/ 1210283 w 5017802"/>
                <a:gd name="connsiteY117" fmla="*/ 3658099 h 4676337"/>
                <a:gd name="connsiteX118" fmla="*/ 1297142 w 5017802"/>
                <a:gd name="connsiteY118" fmla="*/ 3683952 h 4676337"/>
                <a:gd name="connsiteX119" fmla="*/ 1357693 w 5017802"/>
                <a:gd name="connsiteY119" fmla="*/ 3632471 h 4676337"/>
                <a:gd name="connsiteX120" fmla="*/ 1341138 w 5017802"/>
                <a:gd name="connsiteY120" fmla="*/ 3663768 h 4676337"/>
                <a:gd name="connsiteX121" fmla="*/ 1361095 w 5017802"/>
                <a:gd name="connsiteY121" fmla="*/ 3689621 h 4676337"/>
                <a:gd name="connsiteX122" fmla="*/ 1387402 w 5017802"/>
                <a:gd name="connsiteY122" fmla="*/ 3742236 h 4676337"/>
                <a:gd name="connsiteX123" fmla="*/ 1358374 w 5017802"/>
                <a:gd name="connsiteY123" fmla="*/ 3755843 h 4676337"/>
                <a:gd name="connsiteX124" fmla="*/ 1358827 w 5017802"/>
                <a:gd name="connsiteY124" fmla="*/ 3799386 h 4676337"/>
                <a:gd name="connsiteX125" fmla="*/ 1322769 w 5017802"/>
                <a:gd name="connsiteY125" fmla="*/ 3900986 h 4676337"/>
                <a:gd name="connsiteX126" fmla="*/ 1264485 w 5017802"/>
                <a:gd name="connsiteY126" fmla="*/ 3906882 h 4676337"/>
                <a:gd name="connsiteX127" fmla="*/ 1236590 w 5017802"/>
                <a:gd name="connsiteY127" fmla="*/ 3937725 h 4676337"/>
                <a:gd name="connsiteX128" fmla="*/ 1160843 w 5017802"/>
                <a:gd name="connsiteY128" fmla="*/ 3954733 h 4676337"/>
                <a:gd name="connsiteX129" fmla="*/ 1214592 w 5017802"/>
                <a:gd name="connsiteY129" fmla="*/ 4003039 h 4676337"/>
                <a:gd name="connsiteX130" fmla="*/ 1226157 w 5017802"/>
                <a:gd name="connsiteY130" fmla="*/ 4039099 h 4676337"/>
                <a:gd name="connsiteX131" fmla="*/ 1154267 w 5017802"/>
                <a:gd name="connsiteY131" fmla="*/ 4107588 h 4676337"/>
                <a:gd name="connsiteX132" fmla="*/ 1111177 w 5017802"/>
                <a:gd name="connsiteY132" fmla="*/ 4113031 h 4676337"/>
                <a:gd name="connsiteX133" fmla="*/ 1112311 w 5017802"/>
                <a:gd name="connsiteY133" fmla="*/ 4170407 h 4676337"/>
                <a:gd name="connsiteX134" fmla="*/ 1142247 w 5017802"/>
                <a:gd name="connsiteY134" fmla="*/ 4191725 h 4676337"/>
                <a:gd name="connsiteX135" fmla="*/ 1122748 w 5017802"/>
                <a:gd name="connsiteY135" fmla="*/ 4230736 h 4676337"/>
                <a:gd name="connsiteX136" fmla="*/ 1067186 w 5017802"/>
                <a:gd name="connsiteY136" fmla="*/ 4224386 h 4676337"/>
                <a:gd name="connsiteX137" fmla="*/ 1114810 w 5017802"/>
                <a:gd name="connsiteY137" fmla="*/ 4270425 h 4676337"/>
                <a:gd name="connsiteX138" fmla="*/ 1162435 w 5017802"/>
                <a:gd name="connsiteY138" fmla="*/ 4376786 h 4676337"/>
                <a:gd name="connsiteX139" fmla="*/ 1271972 w 5017802"/>
                <a:gd name="connsiteY139" fmla="*/ 4435524 h 4676337"/>
                <a:gd name="connsiteX140" fmla="*/ 1291022 w 5017802"/>
                <a:gd name="connsiteY140" fmla="*/ 4472036 h 4676337"/>
                <a:gd name="connsiteX141" fmla="*/ 1367222 w 5017802"/>
                <a:gd name="connsiteY141" fmla="*/ 4557761 h 4676337"/>
                <a:gd name="connsiteX142" fmla="*/ 1389447 w 5017802"/>
                <a:gd name="connsiteY142" fmla="*/ 4543473 h 4676337"/>
                <a:gd name="connsiteX143" fmla="*/ 1419610 w 5017802"/>
                <a:gd name="connsiteY143" fmla="*/ 4570460 h 4676337"/>
                <a:gd name="connsiteX144" fmla="*/ 1381510 w 5017802"/>
                <a:gd name="connsiteY144" fmla="*/ 4602210 h 4676337"/>
                <a:gd name="connsiteX145" fmla="*/ 1313248 w 5017802"/>
                <a:gd name="connsiteY145" fmla="*/ 4675236 h 4676337"/>
                <a:gd name="connsiteX146" fmla="*/ 1210060 w 5017802"/>
                <a:gd name="connsiteY146" fmla="*/ 4591098 h 4676337"/>
                <a:gd name="connsiteX147" fmla="*/ 1216410 w 5017802"/>
                <a:gd name="connsiteY147" fmla="*/ 4589511 h 4676337"/>
                <a:gd name="connsiteX148" fmla="*/ 1495810 w 5017802"/>
                <a:gd name="connsiteY148" fmla="*/ 4629198 h 4676337"/>
                <a:gd name="connsiteX149" fmla="*/ 1514860 w 5017802"/>
                <a:gd name="connsiteY149" fmla="*/ 4514898 h 4676337"/>
                <a:gd name="connsiteX150" fmla="*/ 1370397 w 5017802"/>
                <a:gd name="connsiteY150" fmla="*/ 4511723 h 4676337"/>
                <a:gd name="connsiteX151" fmla="*/ 1351348 w 5017802"/>
                <a:gd name="connsiteY151" fmla="*/ 4422824 h 4676337"/>
                <a:gd name="connsiteX152" fmla="*/ 1444325 w 5017802"/>
                <a:gd name="connsiteY152" fmla="*/ 4364309 h 4676337"/>
                <a:gd name="connsiteX153" fmla="*/ 1791081 w 5017802"/>
                <a:gd name="connsiteY153" fmla="*/ 4263389 h 4676337"/>
                <a:gd name="connsiteX154" fmla="*/ 2188636 w 5017802"/>
                <a:gd name="connsiteY154" fmla="*/ 4250462 h 4676337"/>
                <a:gd name="connsiteX155" fmla="*/ 2296586 w 5017802"/>
                <a:gd name="connsiteY155" fmla="*/ 4245474 h 4676337"/>
                <a:gd name="connsiteX156" fmla="*/ 2394785 w 5017802"/>
                <a:gd name="connsiteY156" fmla="*/ 4215990 h 4676337"/>
                <a:gd name="connsiteX157" fmla="*/ 2406350 w 5017802"/>
                <a:gd name="connsiteY157" fmla="*/ 4125277 h 4676337"/>
                <a:gd name="connsiteX158" fmla="*/ 2494570 w 5017802"/>
                <a:gd name="connsiteY158" fmla="*/ 3900532 h 4676337"/>
                <a:gd name="connsiteX159" fmla="*/ 2593449 w 5017802"/>
                <a:gd name="connsiteY159" fmla="*/ 3917768 h 4676337"/>
                <a:gd name="connsiteX160" fmla="*/ 2719088 w 5017802"/>
                <a:gd name="connsiteY160" fmla="*/ 3918221 h 4676337"/>
                <a:gd name="connsiteX161" fmla="*/ 2914124 w 5017802"/>
                <a:gd name="connsiteY161" fmla="*/ 3764007 h 4676337"/>
                <a:gd name="connsiteX162" fmla="*/ 3195112 w 5017802"/>
                <a:gd name="connsiteY162" fmla="*/ 3993968 h 4676337"/>
                <a:gd name="connsiteX163" fmla="*/ 3265414 w 5017802"/>
                <a:gd name="connsiteY163" fmla="*/ 4067674 h 4676337"/>
                <a:gd name="connsiteX164" fmla="*/ 3439813 w 5017802"/>
                <a:gd name="connsiteY164" fmla="*/ 4130265 h 4676337"/>
                <a:gd name="connsiteX165" fmla="*/ 3526217 w 5017802"/>
                <a:gd name="connsiteY165" fmla="*/ 4316455 h 4676337"/>
                <a:gd name="connsiteX166" fmla="*/ 3586542 w 5017802"/>
                <a:gd name="connsiteY166" fmla="*/ 4375193 h 4676337"/>
                <a:gd name="connsiteX167" fmla="*/ 3597654 w 5017802"/>
                <a:gd name="connsiteY167" fmla="*/ 4345030 h 4676337"/>
                <a:gd name="connsiteX168" fmla="*/ 3643692 w 5017802"/>
                <a:gd name="connsiteY168" fmla="*/ 4318042 h 4676337"/>
                <a:gd name="connsiteX169" fmla="*/ 3694492 w 5017802"/>
                <a:gd name="connsiteY169" fmla="*/ 4391068 h 4676337"/>
                <a:gd name="connsiteX170" fmla="*/ 3743705 w 5017802"/>
                <a:gd name="connsiteY170" fmla="*/ 4394243 h 4676337"/>
                <a:gd name="connsiteX171" fmla="*/ 3699254 w 5017802"/>
                <a:gd name="connsiteY171" fmla="*/ 4300581 h 4676337"/>
                <a:gd name="connsiteX172" fmla="*/ 3656392 w 5017802"/>
                <a:gd name="connsiteY172" fmla="*/ 4232318 h 4676337"/>
                <a:gd name="connsiteX173" fmla="*/ 3699255 w 5017802"/>
                <a:gd name="connsiteY173" fmla="*/ 4216442 h 4676337"/>
                <a:gd name="connsiteX174" fmla="*/ 3680204 w 5017802"/>
                <a:gd name="connsiteY174" fmla="*/ 4175168 h 4676337"/>
                <a:gd name="connsiteX175" fmla="*/ 3732592 w 5017802"/>
                <a:gd name="connsiteY175" fmla="*/ 4184693 h 4676337"/>
                <a:gd name="connsiteX176" fmla="*/ 3711955 w 5017802"/>
                <a:gd name="connsiteY176" fmla="*/ 4151355 h 4676337"/>
                <a:gd name="connsiteX177" fmla="*/ 3733274 w 5017802"/>
                <a:gd name="connsiteY177" fmla="*/ 4134801 h 4676337"/>
                <a:gd name="connsiteX178" fmla="*/ 3854377 w 5017802"/>
                <a:gd name="connsiteY178" fmla="*/ 4220074 h 4676337"/>
                <a:gd name="connsiteX179" fmla="*/ 3889754 w 5017802"/>
                <a:gd name="connsiteY179" fmla="*/ 4206917 h 4676337"/>
                <a:gd name="connsiteX180" fmla="*/ 3942141 w 5017802"/>
                <a:gd name="connsiteY180" fmla="*/ 4272006 h 4676337"/>
                <a:gd name="connsiteX181" fmla="*/ 3962779 w 5017802"/>
                <a:gd name="connsiteY181" fmla="*/ 4330743 h 4676337"/>
                <a:gd name="connsiteX182" fmla="*/ 4070729 w 5017802"/>
                <a:gd name="connsiteY182" fmla="*/ 4349792 h 4676337"/>
                <a:gd name="connsiteX183" fmla="*/ 4010405 w 5017802"/>
                <a:gd name="connsiteY183" fmla="*/ 4283117 h 4676337"/>
                <a:gd name="connsiteX184" fmla="*/ 4007229 w 5017802"/>
                <a:gd name="connsiteY184" fmla="*/ 4214855 h 4676337"/>
                <a:gd name="connsiteX185" fmla="*/ 4061204 w 5017802"/>
                <a:gd name="connsiteY185" fmla="*/ 4270418 h 4676337"/>
                <a:gd name="connsiteX186" fmla="*/ 4110417 w 5017802"/>
                <a:gd name="connsiteY186" fmla="*/ 4275180 h 4676337"/>
                <a:gd name="connsiteX187" fmla="*/ 4104067 w 5017802"/>
                <a:gd name="connsiteY187" fmla="*/ 4225968 h 4676337"/>
                <a:gd name="connsiteX188" fmla="*/ 4164392 w 5017802"/>
                <a:gd name="connsiteY188" fmla="*/ 4230730 h 4676337"/>
                <a:gd name="connsiteX189" fmla="*/ 4226304 w 5017802"/>
                <a:gd name="connsiteY189" fmla="*/ 4273592 h 4676337"/>
                <a:gd name="connsiteX190" fmla="*/ 4258054 w 5017802"/>
                <a:gd name="connsiteY190" fmla="*/ 4260893 h 4676337"/>
                <a:gd name="connsiteX191" fmla="*/ 4251705 w 5017802"/>
                <a:gd name="connsiteY191" fmla="*/ 4225968 h 4676337"/>
                <a:gd name="connsiteX192" fmla="*/ 4292980 w 5017802"/>
                <a:gd name="connsiteY192" fmla="*/ 4202156 h 4676337"/>
                <a:gd name="connsiteX193" fmla="*/ 4377117 w 5017802"/>
                <a:gd name="connsiteY193" fmla="*/ 4259306 h 4676337"/>
                <a:gd name="connsiteX194" fmla="*/ 4394580 w 5017802"/>
                <a:gd name="connsiteY194" fmla="*/ 4157708 h 4676337"/>
                <a:gd name="connsiteX195" fmla="*/ 4369180 w 5017802"/>
                <a:gd name="connsiteY195" fmla="*/ 4135482 h 4676337"/>
                <a:gd name="connsiteX196" fmla="*/ 4296154 w 5017802"/>
                <a:gd name="connsiteY196" fmla="*/ 4092619 h 4676337"/>
                <a:gd name="connsiteX197" fmla="*/ 4318379 w 5017802"/>
                <a:gd name="connsiteY197" fmla="*/ 4067220 h 4676337"/>
                <a:gd name="connsiteX198" fmla="*/ 4339017 w 5017802"/>
                <a:gd name="connsiteY198" fmla="*/ 4044994 h 4676337"/>
                <a:gd name="connsiteX199" fmla="*/ 4392992 w 5017802"/>
                <a:gd name="connsiteY199" fmla="*/ 4076745 h 4676337"/>
                <a:gd name="connsiteX200" fmla="*/ 4399342 w 5017802"/>
                <a:gd name="connsiteY200" fmla="*/ 4032295 h 4676337"/>
                <a:gd name="connsiteX201" fmla="*/ 4343779 w 5017802"/>
                <a:gd name="connsiteY201" fmla="*/ 4008482 h 4676337"/>
                <a:gd name="connsiteX202" fmla="*/ 4342192 w 5017802"/>
                <a:gd name="connsiteY202" fmla="*/ 3998958 h 4676337"/>
                <a:gd name="connsiteX203" fmla="*/ 4329491 w 5017802"/>
                <a:gd name="connsiteY203" fmla="*/ 3960859 h 4676337"/>
                <a:gd name="connsiteX204" fmla="*/ 4335841 w 5017802"/>
                <a:gd name="connsiteY204" fmla="*/ 3913233 h 4676337"/>
                <a:gd name="connsiteX205" fmla="*/ 4346954 w 5017802"/>
                <a:gd name="connsiteY205" fmla="*/ 3857670 h 4676337"/>
                <a:gd name="connsiteX206" fmla="*/ 4308854 w 5017802"/>
                <a:gd name="connsiteY206" fmla="*/ 3827508 h 4676337"/>
                <a:gd name="connsiteX207" fmla="*/ 4342191 w 5017802"/>
                <a:gd name="connsiteY207" fmla="*/ 3817983 h 4676337"/>
                <a:gd name="connsiteX208" fmla="*/ 4319966 w 5017802"/>
                <a:gd name="connsiteY208" fmla="*/ 3781470 h 4676337"/>
                <a:gd name="connsiteX209" fmla="*/ 4358067 w 5017802"/>
                <a:gd name="connsiteY209" fmla="*/ 3776709 h 4676337"/>
                <a:gd name="connsiteX210" fmla="*/ 4364416 w 5017802"/>
                <a:gd name="connsiteY210" fmla="*/ 3743370 h 4676337"/>
                <a:gd name="connsiteX211" fmla="*/ 4426330 w 5017802"/>
                <a:gd name="connsiteY211" fmla="*/ 3752897 h 4676337"/>
                <a:gd name="connsiteX212" fmla="*/ 4459443 w 5017802"/>
                <a:gd name="connsiteY212" fmla="*/ 3768089 h 4676337"/>
                <a:gd name="connsiteX213" fmla="*/ 4425650 w 5017802"/>
                <a:gd name="connsiteY213" fmla="*/ 3809137 h 4676337"/>
                <a:gd name="connsiteX214" fmla="*/ 4464658 w 5017802"/>
                <a:gd name="connsiteY214" fmla="*/ 3916633 h 4676337"/>
                <a:gd name="connsiteX215" fmla="*/ 4517045 w 5017802"/>
                <a:gd name="connsiteY215" fmla="*/ 3947931 h 4676337"/>
                <a:gd name="connsiteX216" fmla="*/ 4568979 w 5017802"/>
                <a:gd name="connsiteY216" fmla="*/ 3905749 h 4676337"/>
                <a:gd name="connsiteX217" fmla="*/ 4654704 w 5017802"/>
                <a:gd name="connsiteY217" fmla="*/ 3857216 h 4676337"/>
                <a:gd name="connsiteX218" fmla="*/ 4637468 w 5017802"/>
                <a:gd name="connsiteY218" fmla="*/ 3768315 h 4676337"/>
                <a:gd name="connsiteX219" fmla="*/ 4714802 w 5017802"/>
                <a:gd name="connsiteY219" fmla="*/ 3635646 h 4676337"/>
                <a:gd name="connsiteX220" fmla="*/ 5007356 w 5017802"/>
                <a:gd name="connsiteY220" fmla="*/ 3302498 h 4676337"/>
                <a:gd name="connsiteX221" fmla="*/ 4925939 w 5017802"/>
                <a:gd name="connsiteY221" fmla="*/ 3293426 h 4676337"/>
                <a:gd name="connsiteX222" fmla="*/ 4930476 w 5017802"/>
                <a:gd name="connsiteY222" fmla="*/ 3201578 h 4676337"/>
                <a:gd name="connsiteX223" fmla="*/ 4881489 w 5017802"/>
                <a:gd name="connsiteY223" fmla="*/ 3176406 h 4676337"/>
                <a:gd name="connsiteX224" fmla="*/ 4797352 w 5017802"/>
                <a:gd name="connsiteY224" fmla="*/ 3207928 h 4676337"/>
                <a:gd name="connsiteX225" fmla="*/ 4760613 w 5017802"/>
                <a:gd name="connsiteY225" fmla="*/ 3171643 h 4676337"/>
                <a:gd name="connsiteX226" fmla="*/ 4805290 w 5017802"/>
                <a:gd name="connsiteY226" fmla="*/ 3148738 h 4676337"/>
                <a:gd name="connsiteX227" fmla="*/ 4676023 w 5017802"/>
                <a:gd name="connsiteY227" fmla="*/ 2935559 h 4676337"/>
                <a:gd name="connsiteX228" fmla="*/ 4690989 w 5017802"/>
                <a:gd name="connsiteY228" fmla="*/ 2905396 h 4676337"/>
                <a:gd name="connsiteX229" fmla="*/ 4667404 w 5017802"/>
                <a:gd name="connsiteY229" fmla="*/ 2789736 h 4676337"/>
                <a:gd name="connsiteX230" fmla="*/ 4508655 w 5017802"/>
                <a:gd name="connsiteY230" fmla="*/ 2778850 h 4676337"/>
                <a:gd name="connsiteX231" fmla="*/ 4475317 w 5017802"/>
                <a:gd name="connsiteY231" fmla="*/ 2827608 h 4676337"/>
                <a:gd name="connsiteX232" fmla="*/ 4386417 w 5017802"/>
                <a:gd name="connsiteY232" fmla="*/ 2842124 h 4676337"/>
                <a:gd name="connsiteX233" fmla="*/ 4392767 w 5017802"/>
                <a:gd name="connsiteY233" fmla="*/ 2820125 h 4676337"/>
                <a:gd name="connsiteX234" fmla="*/ 4339245 w 5017802"/>
                <a:gd name="connsiteY234" fmla="*/ 2804024 h 4676337"/>
                <a:gd name="connsiteX235" fmla="*/ 4314526 w 5017802"/>
                <a:gd name="connsiteY235" fmla="*/ 2638923 h 4676337"/>
                <a:gd name="connsiteX236" fmla="*/ 4034219 w 5017802"/>
                <a:gd name="connsiteY236" fmla="*/ 2572248 h 4676337"/>
                <a:gd name="connsiteX237" fmla="*/ 3897920 w 5017802"/>
                <a:gd name="connsiteY237" fmla="*/ 2615564 h 4676337"/>
                <a:gd name="connsiteX238" fmla="*/ 3765931 w 5017802"/>
                <a:gd name="connsiteY238" fmla="*/ 2608080 h 4676337"/>
                <a:gd name="connsiteX239" fmla="*/ 3633488 w 5017802"/>
                <a:gd name="connsiteY239" fmla="*/ 2497182 h 4676337"/>
                <a:gd name="connsiteX240" fmla="*/ 3420310 w 5017802"/>
                <a:gd name="connsiteY240" fmla="*/ 2193969 h 4676337"/>
                <a:gd name="connsiteX241" fmla="*/ 3021848 w 5017802"/>
                <a:gd name="connsiteY241" fmla="*/ 2054496 h 4676337"/>
                <a:gd name="connsiteX242" fmla="*/ 2785310 w 5017802"/>
                <a:gd name="connsiteY242" fmla="*/ 1741532 h 4676337"/>
                <a:gd name="connsiteX243" fmla="*/ 2819101 w 5017802"/>
                <a:gd name="connsiteY243" fmla="*/ 1716586 h 4676337"/>
                <a:gd name="connsiteX244" fmla="*/ 2878745 w 5017802"/>
                <a:gd name="connsiteY244" fmla="*/ 1799589 h 4676337"/>
                <a:gd name="connsiteX245" fmla="*/ 2898929 w 5017802"/>
                <a:gd name="connsiteY245" fmla="*/ 1782126 h 4676337"/>
                <a:gd name="connsiteX246" fmla="*/ 2942019 w 5017802"/>
                <a:gd name="connsiteY246" fmla="*/ 1812970 h 4676337"/>
                <a:gd name="connsiteX247" fmla="*/ 3030692 w 5017802"/>
                <a:gd name="connsiteY247" fmla="*/ 1759221 h 4676337"/>
                <a:gd name="connsiteX248" fmla="*/ 3046794 w 5017802"/>
                <a:gd name="connsiteY248" fmla="*/ 1738811 h 4676337"/>
                <a:gd name="connsiteX249" fmla="*/ 3105077 w 5017802"/>
                <a:gd name="connsiteY249" fmla="*/ 1739037 h 4676337"/>
                <a:gd name="connsiteX250" fmla="*/ 3121180 w 5017802"/>
                <a:gd name="connsiteY250" fmla="*/ 1705927 h 4676337"/>
                <a:gd name="connsiteX251" fmla="*/ 3102356 w 5017802"/>
                <a:gd name="connsiteY251" fmla="*/ 1680300 h 4676337"/>
                <a:gd name="connsiteX252" fmla="*/ 3035228 w 5017802"/>
                <a:gd name="connsiteY252" fmla="*/ 1700257 h 4676337"/>
                <a:gd name="connsiteX253" fmla="*/ 3013456 w 5017802"/>
                <a:gd name="connsiteY253" fmla="*/ 1646736 h 4676337"/>
                <a:gd name="connsiteX254" fmla="*/ 3034774 w 5017802"/>
                <a:gd name="connsiteY254" fmla="*/ 1617026 h 4676337"/>
                <a:gd name="connsiteX255" fmla="*/ 2978304 w 5017802"/>
                <a:gd name="connsiteY255" fmla="*/ 1513612 h 4676337"/>
                <a:gd name="connsiteX256" fmla="*/ 2929773 w 5017802"/>
                <a:gd name="connsiteY256" fmla="*/ 1552393 h 4676337"/>
                <a:gd name="connsiteX257" fmla="*/ 2840418 w 5017802"/>
                <a:gd name="connsiteY257" fmla="*/ 1497737 h 4676337"/>
                <a:gd name="connsiteX258" fmla="*/ 2892352 w 5017802"/>
                <a:gd name="connsiteY258" fmla="*/ 1405208 h 4676337"/>
                <a:gd name="connsiteX259" fmla="*/ 2849490 w 5017802"/>
                <a:gd name="connsiteY259" fmla="*/ 1284105 h 4676337"/>
                <a:gd name="connsiteX260" fmla="*/ 2864231 w 5017802"/>
                <a:gd name="connsiteY260" fmla="*/ 1160053 h 4676337"/>
                <a:gd name="connsiteX261" fmla="*/ 2959481 w 5017802"/>
                <a:gd name="connsiteY261" fmla="*/ 1086348 h 4676337"/>
                <a:gd name="connsiteX262" fmla="*/ 3064710 w 5017802"/>
                <a:gd name="connsiteY262" fmla="*/ 1063896 h 4676337"/>
                <a:gd name="connsiteX263" fmla="*/ 3001663 w 5017802"/>
                <a:gd name="connsiteY263" fmla="*/ 974089 h 4676337"/>
                <a:gd name="connsiteX264" fmla="*/ 2984427 w 5017802"/>
                <a:gd name="connsiteY264" fmla="*/ 1018766 h 4676337"/>
                <a:gd name="connsiteX265" fmla="*/ 2941112 w 5017802"/>
                <a:gd name="connsiteY265" fmla="*/ 971595 h 4676337"/>
                <a:gd name="connsiteX266" fmla="*/ 2962430 w 5017802"/>
                <a:gd name="connsiteY266" fmla="*/ 886323 h 4676337"/>
                <a:gd name="connsiteX267" fmla="*/ 3035454 w 5017802"/>
                <a:gd name="connsiteY267" fmla="*/ 789032 h 4676337"/>
                <a:gd name="connsiteX268" fmla="*/ 3018445 w 5017802"/>
                <a:gd name="connsiteY268" fmla="*/ 682443 h 4676337"/>
                <a:gd name="connsiteX269" fmla="*/ 2847223 w 5017802"/>
                <a:gd name="connsiteY269" fmla="*/ 692194 h 4676337"/>
                <a:gd name="connsiteX270" fmla="*/ 2827945 w 5017802"/>
                <a:gd name="connsiteY270" fmla="*/ 734831 h 4676337"/>
                <a:gd name="connsiteX271" fmla="*/ 2795742 w 5017802"/>
                <a:gd name="connsiteY271" fmla="*/ 667248 h 4676337"/>
                <a:gd name="connsiteX272" fmla="*/ 2766032 w 5017802"/>
                <a:gd name="connsiteY272" fmla="*/ 707616 h 4676337"/>
                <a:gd name="connsiteX273" fmla="*/ 2580523 w 5017802"/>
                <a:gd name="connsiteY273" fmla="*/ 741180 h 4676337"/>
                <a:gd name="connsiteX0" fmla="*/ 2580523 w 5017802"/>
                <a:gd name="connsiteY0" fmla="*/ 741180 h 4699491"/>
                <a:gd name="connsiteX1" fmla="*/ 2254404 w 5017802"/>
                <a:gd name="connsiteY1" fmla="*/ 583337 h 4699491"/>
                <a:gd name="connsiteX2" fmla="*/ 2294316 w 5017802"/>
                <a:gd name="connsiteY2" fmla="*/ 433432 h 4699491"/>
                <a:gd name="connsiteX3" fmla="*/ 2240342 w 5017802"/>
                <a:gd name="connsiteY3" fmla="*/ 423907 h 4699491"/>
                <a:gd name="connsiteX4" fmla="*/ 2237167 w 5017802"/>
                <a:gd name="connsiteY4" fmla="*/ 395333 h 4699491"/>
                <a:gd name="connsiteX5" fmla="*/ 2281617 w 5017802"/>
                <a:gd name="connsiteY5" fmla="*/ 403270 h 4699491"/>
                <a:gd name="connsiteX6" fmla="*/ 2224467 w 5017802"/>
                <a:gd name="connsiteY6" fmla="*/ 315957 h 4699491"/>
                <a:gd name="connsiteX7" fmla="*/ 2235579 w 5017802"/>
                <a:gd name="connsiteY7" fmla="*/ 355645 h 4699491"/>
                <a:gd name="connsiteX8" fmla="*/ 2183191 w 5017802"/>
                <a:gd name="connsiteY8" fmla="*/ 320720 h 4699491"/>
                <a:gd name="connsiteX9" fmla="*/ 2203829 w 5017802"/>
                <a:gd name="connsiteY9" fmla="*/ 287383 h 4699491"/>
                <a:gd name="connsiteX10" fmla="*/ 2168904 w 5017802"/>
                <a:gd name="connsiteY10" fmla="*/ 225472 h 4699491"/>
                <a:gd name="connsiteX11" fmla="*/ 2202241 w 5017802"/>
                <a:gd name="connsiteY11" fmla="*/ 227061 h 4699491"/>
                <a:gd name="connsiteX12" fmla="*/ 2159379 w 5017802"/>
                <a:gd name="connsiteY12" fmla="*/ 133398 h 4699491"/>
                <a:gd name="connsiteX13" fmla="*/ 2133980 w 5017802"/>
                <a:gd name="connsiteY13" fmla="*/ 131810 h 4699491"/>
                <a:gd name="connsiteX14" fmla="*/ 2122867 w 5017802"/>
                <a:gd name="connsiteY14" fmla="*/ 84185 h 4699491"/>
                <a:gd name="connsiteX15" fmla="*/ 2154616 w 5017802"/>
                <a:gd name="connsiteY15" fmla="*/ 66723 h 4699491"/>
                <a:gd name="connsiteX16" fmla="*/ 2149854 w 5017802"/>
                <a:gd name="connsiteY16" fmla="*/ 23861 h 4699491"/>
                <a:gd name="connsiteX17" fmla="*/ 2091117 w 5017802"/>
                <a:gd name="connsiteY17" fmla="*/ 28624 h 4699491"/>
                <a:gd name="connsiteX18" fmla="*/ 1897442 w 5017802"/>
                <a:gd name="connsiteY18" fmla="*/ 127049 h 4699491"/>
                <a:gd name="connsiteX19" fmla="*/ 1862517 w 5017802"/>
                <a:gd name="connsiteY19" fmla="*/ 252462 h 4699491"/>
                <a:gd name="connsiteX20" fmla="*/ 1867279 w 5017802"/>
                <a:gd name="connsiteY20" fmla="*/ 288974 h 4699491"/>
                <a:gd name="connsiteX21" fmla="*/ 1838704 w 5017802"/>
                <a:gd name="connsiteY21" fmla="*/ 303261 h 4699491"/>
                <a:gd name="connsiteX22" fmla="*/ 1906966 w 5017802"/>
                <a:gd name="connsiteY22" fmla="*/ 482645 h 4699491"/>
                <a:gd name="connsiteX23" fmla="*/ 1819655 w 5017802"/>
                <a:gd name="connsiteY23" fmla="*/ 400099 h 4699491"/>
                <a:gd name="connsiteX24" fmla="*/ 1768854 w 5017802"/>
                <a:gd name="connsiteY24" fmla="*/ 366762 h 4699491"/>
                <a:gd name="connsiteX25" fmla="*/ 1740279 w 5017802"/>
                <a:gd name="connsiteY25" fmla="*/ 401687 h 4699491"/>
                <a:gd name="connsiteX26" fmla="*/ 1738692 w 5017802"/>
                <a:gd name="connsiteY26" fmla="*/ 515987 h 4699491"/>
                <a:gd name="connsiteX27" fmla="*/ 1752979 w 5017802"/>
                <a:gd name="connsiteY27" fmla="*/ 612820 h 4699491"/>
                <a:gd name="connsiteX28" fmla="*/ 1670429 w 5017802"/>
                <a:gd name="connsiteY28" fmla="*/ 620761 h 4699491"/>
                <a:gd name="connsiteX29" fmla="*/ 1694242 w 5017802"/>
                <a:gd name="connsiteY29" fmla="*/ 590598 h 4699491"/>
                <a:gd name="connsiteX30" fmla="*/ 1630742 w 5017802"/>
                <a:gd name="connsiteY30" fmla="*/ 547736 h 4699491"/>
                <a:gd name="connsiteX31" fmla="*/ 1589467 w 5017802"/>
                <a:gd name="connsiteY31" fmla="*/ 501699 h 4699491"/>
                <a:gd name="connsiteX32" fmla="*/ 1540254 w 5017802"/>
                <a:gd name="connsiteY32" fmla="*/ 512811 h 4699491"/>
                <a:gd name="connsiteX33" fmla="*/ 1568829 w 5017802"/>
                <a:gd name="connsiteY33" fmla="*/ 446136 h 4699491"/>
                <a:gd name="connsiteX34" fmla="*/ 1538666 w 5017802"/>
                <a:gd name="connsiteY34" fmla="*/ 481062 h 4699491"/>
                <a:gd name="connsiteX35" fmla="*/ 1505329 w 5017802"/>
                <a:gd name="connsiteY35" fmla="*/ 423911 h 4699491"/>
                <a:gd name="connsiteX36" fmla="*/ 1486279 w 5017802"/>
                <a:gd name="connsiteY36" fmla="*/ 417561 h 4699491"/>
                <a:gd name="connsiteX37" fmla="*/ 1484692 w 5017802"/>
                <a:gd name="connsiteY37" fmla="*/ 376287 h 4699491"/>
                <a:gd name="connsiteX38" fmla="*/ 1449767 w 5017802"/>
                <a:gd name="connsiteY38" fmla="*/ 273100 h 4699491"/>
                <a:gd name="connsiteX39" fmla="*/ 1410079 w 5017802"/>
                <a:gd name="connsiteY39" fmla="*/ 219123 h 4699491"/>
                <a:gd name="connsiteX40" fmla="*/ 1486280 w 5017802"/>
                <a:gd name="connsiteY40" fmla="*/ 282624 h 4699491"/>
                <a:gd name="connsiteX41" fmla="*/ 1545018 w 5017802"/>
                <a:gd name="connsiteY41" fmla="*/ 320723 h 4699491"/>
                <a:gd name="connsiteX42" fmla="*/ 1568829 w 5017802"/>
                <a:gd name="connsiteY42" fmla="*/ 281036 h 4699491"/>
                <a:gd name="connsiteX43" fmla="*/ 1587879 w 5017802"/>
                <a:gd name="connsiteY43" fmla="*/ 215949 h 4699491"/>
                <a:gd name="connsiteX44" fmla="*/ 1549779 w 5017802"/>
                <a:gd name="connsiteY44" fmla="*/ 185786 h 4699491"/>
                <a:gd name="connsiteX45" fmla="*/ 1576767 w 5017802"/>
                <a:gd name="connsiteY45" fmla="*/ 144511 h 4699491"/>
                <a:gd name="connsiteX46" fmla="*/ 1529142 w 5017802"/>
                <a:gd name="connsiteY46" fmla="*/ 50848 h 4699491"/>
                <a:gd name="connsiteX47" fmla="*/ 1511679 w 5017802"/>
                <a:gd name="connsiteY47" fmla="*/ 6399 h 4699491"/>
                <a:gd name="connsiteX48" fmla="*/ 1375154 w 5017802"/>
                <a:gd name="connsiteY48" fmla="*/ 120699 h 4699491"/>
                <a:gd name="connsiteX49" fmla="*/ 1313241 w 5017802"/>
                <a:gd name="connsiteY49" fmla="*/ 115936 h 4699491"/>
                <a:gd name="connsiteX50" fmla="*/ 1300542 w 5017802"/>
                <a:gd name="connsiteY50" fmla="*/ 57199 h 4699491"/>
                <a:gd name="connsiteX51" fmla="*/ 1214817 w 5017802"/>
                <a:gd name="connsiteY51" fmla="*/ 104824 h 4699491"/>
                <a:gd name="connsiteX52" fmla="*/ 1151317 w 5017802"/>
                <a:gd name="connsiteY52" fmla="*/ 139748 h 4699491"/>
                <a:gd name="connsiteX53" fmla="*/ 1056066 w 5017802"/>
                <a:gd name="connsiteY53" fmla="*/ 147686 h 4699491"/>
                <a:gd name="connsiteX54" fmla="*/ 1033842 w 5017802"/>
                <a:gd name="connsiteY54" fmla="*/ 177849 h 4699491"/>
                <a:gd name="connsiteX55" fmla="*/ 997329 w 5017802"/>
                <a:gd name="connsiteY55" fmla="*/ 201661 h 4699491"/>
                <a:gd name="connsiteX56" fmla="*/ 1032255 w 5017802"/>
                <a:gd name="connsiteY56" fmla="*/ 288974 h 4699491"/>
                <a:gd name="connsiteX57" fmla="*/ 899586 w 5017802"/>
                <a:gd name="connsiteY57" fmla="*/ 542516 h 4699491"/>
                <a:gd name="connsiteX58" fmla="*/ 845611 w 5017802"/>
                <a:gd name="connsiteY58" fmla="*/ 580843 h 4699491"/>
                <a:gd name="connsiteX59" fmla="*/ 917502 w 5017802"/>
                <a:gd name="connsiteY59" fmla="*/ 633231 h 4699491"/>
                <a:gd name="connsiteX60" fmla="*/ 880536 w 5017802"/>
                <a:gd name="connsiteY60" fmla="*/ 673825 h 4699491"/>
                <a:gd name="connsiteX61" fmla="*/ 897999 w 5017802"/>
                <a:gd name="connsiteY61" fmla="*/ 720316 h 4699491"/>
                <a:gd name="connsiteX62" fmla="*/ 829282 w 5017802"/>
                <a:gd name="connsiteY62" fmla="*/ 701719 h 4699491"/>
                <a:gd name="connsiteX63" fmla="*/ 774174 w 5017802"/>
                <a:gd name="connsiteY63" fmla="*/ 726665 h 4699491"/>
                <a:gd name="connsiteX64" fmla="*/ 707272 w 5017802"/>
                <a:gd name="connsiteY64" fmla="*/ 695143 h 4699491"/>
                <a:gd name="connsiteX65" fmla="*/ 708860 w 5017802"/>
                <a:gd name="connsiteY65" fmla="*/ 652734 h 4699491"/>
                <a:gd name="connsiteX66" fmla="*/ 597281 w 5017802"/>
                <a:gd name="connsiteY66" fmla="*/ 675412 h 4699491"/>
                <a:gd name="connsiteX67" fmla="*/ 587530 w 5017802"/>
                <a:gd name="connsiteY67" fmla="*/ 760457 h 4699491"/>
                <a:gd name="connsiteX68" fmla="*/ 508382 w 5017802"/>
                <a:gd name="connsiteY68" fmla="*/ 865236 h 4699491"/>
                <a:gd name="connsiteX69" fmla="*/ 422657 w 5017802"/>
                <a:gd name="connsiteY69" fmla="*/ 828724 h 4699491"/>
                <a:gd name="connsiteX70" fmla="*/ 397257 w 5017802"/>
                <a:gd name="connsiteY70" fmla="*/ 869999 h 4699491"/>
                <a:gd name="connsiteX71" fmla="*/ 332170 w 5017802"/>
                <a:gd name="connsiteY71" fmla="*/ 812848 h 4699491"/>
                <a:gd name="connsiteX72" fmla="*/ 306771 w 5017802"/>
                <a:gd name="connsiteY72" fmla="*/ 881111 h 4699491"/>
                <a:gd name="connsiteX73" fmla="*/ 248033 w 5017802"/>
                <a:gd name="connsiteY73" fmla="*/ 873173 h 4699491"/>
                <a:gd name="connsiteX74" fmla="*/ 208345 w 5017802"/>
                <a:gd name="connsiteY74" fmla="*/ 787449 h 4699491"/>
                <a:gd name="connsiteX75" fmla="*/ 27371 w 5017802"/>
                <a:gd name="connsiteY75" fmla="*/ 917623 h 4699491"/>
                <a:gd name="connsiteX76" fmla="*/ 28959 w 5017802"/>
                <a:gd name="connsiteY76" fmla="*/ 970011 h 4699491"/>
                <a:gd name="connsiteX77" fmla="*/ 13084 w 5017802"/>
                <a:gd name="connsiteY77" fmla="*/ 996999 h 4699491"/>
                <a:gd name="connsiteX78" fmla="*/ 40071 w 5017802"/>
                <a:gd name="connsiteY78" fmla="*/ 1022399 h 4699491"/>
                <a:gd name="connsiteX79" fmla="*/ 9909 w 5017802"/>
                <a:gd name="connsiteY79" fmla="*/ 1043037 h 4699491"/>
                <a:gd name="connsiteX80" fmla="*/ 170247 w 5017802"/>
                <a:gd name="connsiteY80" fmla="*/ 1135111 h 4699491"/>
                <a:gd name="connsiteX81" fmla="*/ 160723 w 5017802"/>
                <a:gd name="connsiteY81" fmla="*/ 1263698 h 4699491"/>
                <a:gd name="connsiteX82" fmla="*/ 217873 w 5017802"/>
                <a:gd name="connsiteY82" fmla="*/ 1289099 h 4699491"/>
                <a:gd name="connsiteX83" fmla="*/ 205174 w 5017802"/>
                <a:gd name="connsiteY83" fmla="*/ 1354186 h 4699491"/>
                <a:gd name="connsiteX84" fmla="*/ 270261 w 5017802"/>
                <a:gd name="connsiteY84" fmla="*/ 1362124 h 4699491"/>
                <a:gd name="connsiteX85" fmla="*/ 321736 w 5017802"/>
                <a:gd name="connsiteY85" fmla="*/ 1394776 h 4699491"/>
                <a:gd name="connsiteX86" fmla="*/ 230573 w 5017802"/>
                <a:gd name="connsiteY86" fmla="*/ 1622474 h 4699491"/>
                <a:gd name="connsiteX87" fmla="*/ 179773 w 5017802"/>
                <a:gd name="connsiteY87" fmla="*/ 1687561 h 4699491"/>
                <a:gd name="connsiteX88" fmla="*/ 175010 w 5017802"/>
                <a:gd name="connsiteY88" fmla="*/ 1743123 h 4699491"/>
                <a:gd name="connsiteX89" fmla="*/ 141673 w 5017802"/>
                <a:gd name="connsiteY89" fmla="*/ 1738361 h 4699491"/>
                <a:gd name="connsiteX90" fmla="*/ 143261 w 5017802"/>
                <a:gd name="connsiteY90" fmla="*/ 1798686 h 4699491"/>
                <a:gd name="connsiteX91" fmla="*/ 65473 w 5017802"/>
                <a:gd name="connsiteY91" fmla="*/ 1636761 h 4699491"/>
                <a:gd name="connsiteX92" fmla="*/ 16260 w 5017802"/>
                <a:gd name="connsiteY92" fmla="*/ 1633586 h 4699491"/>
                <a:gd name="connsiteX93" fmla="*/ 41661 w 5017802"/>
                <a:gd name="connsiteY93" fmla="*/ 1670099 h 4699491"/>
                <a:gd name="connsiteX94" fmla="*/ 385 w 5017802"/>
                <a:gd name="connsiteY94" fmla="*/ 1690737 h 4699491"/>
                <a:gd name="connsiteX95" fmla="*/ 59122 w 5017802"/>
                <a:gd name="connsiteY95" fmla="*/ 1873298 h 4699491"/>
                <a:gd name="connsiteX96" fmla="*/ 343507 w 5017802"/>
                <a:gd name="connsiteY96" fmla="*/ 1923414 h 4699491"/>
                <a:gd name="connsiteX97" fmla="*/ 200410 w 5017802"/>
                <a:gd name="connsiteY97" fmla="*/ 2119361 h 4699491"/>
                <a:gd name="connsiteX98" fmla="*/ 213560 w 5017802"/>
                <a:gd name="connsiteY98" fmla="*/ 2239100 h 4699491"/>
                <a:gd name="connsiteX99" fmla="*/ 148023 w 5017802"/>
                <a:gd name="connsiteY99" fmla="*/ 2270174 h 4699491"/>
                <a:gd name="connsiteX100" fmla="*/ 105160 w 5017802"/>
                <a:gd name="connsiteY100" fmla="*/ 2414637 h 4699491"/>
                <a:gd name="connsiteX101" fmla="*/ 201087 w 5017802"/>
                <a:gd name="connsiteY101" fmla="*/ 2428239 h 4699491"/>
                <a:gd name="connsiteX102" fmla="*/ 419708 w 5017802"/>
                <a:gd name="connsiteY102" fmla="*/ 2593339 h 4699491"/>
                <a:gd name="connsiteX103" fmla="*/ 436944 w 5017802"/>
                <a:gd name="connsiteY103" fmla="*/ 2823753 h 4699491"/>
                <a:gd name="connsiteX104" fmla="*/ 490464 w 5017802"/>
                <a:gd name="connsiteY104" fmla="*/ 2877956 h 4699491"/>
                <a:gd name="connsiteX105" fmla="*/ 542173 w 5017802"/>
                <a:gd name="connsiteY105" fmla="*/ 2882264 h 4699491"/>
                <a:gd name="connsiteX106" fmla="*/ 544894 w 5017802"/>
                <a:gd name="connsiteY106" fmla="*/ 2813095 h 4699491"/>
                <a:gd name="connsiteX107" fmla="*/ 678248 w 5017802"/>
                <a:gd name="connsiteY107" fmla="*/ 2882949 h 4699491"/>
                <a:gd name="connsiteX108" fmla="*/ 669852 w 5017802"/>
                <a:gd name="connsiteY108" fmla="*/ 2955970 h 4699491"/>
                <a:gd name="connsiteX109" fmla="*/ 758073 w 5017802"/>
                <a:gd name="connsiteY109" fmla="*/ 3058024 h 4699491"/>
                <a:gd name="connsiteX110" fmla="*/ 741970 w 5017802"/>
                <a:gd name="connsiteY110" fmla="*/ 3145336 h 4699491"/>
                <a:gd name="connsiteX111" fmla="*/ 774855 w 5017802"/>
                <a:gd name="connsiteY111" fmla="*/ 3257368 h 4699491"/>
                <a:gd name="connsiteX112" fmla="*/ 831551 w 5017802"/>
                <a:gd name="connsiteY112" fmla="*/ 3291839 h 4699491"/>
                <a:gd name="connsiteX113" fmla="*/ 794812 w 5017802"/>
                <a:gd name="connsiteY113" fmla="*/ 3345361 h 4699491"/>
                <a:gd name="connsiteX114" fmla="*/ 1094623 w 5017802"/>
                <a:gd name="connsiteY114" fmla="*/ 3453311 h 4699491"/>
                <a:gd name="connsiteX115" fmla="*/ 1144742 w 5017802"/>
                <a:gd name="connsiteY115" fmla="*/ 3605257 h 4699491"/>
                <a:gd name="connsiteX116" fmla="*/ 1187604 w 5017802"/>
                <a:gd name="connsiteY116" fmla="*/ 3626121 h 4699491"/>
                <a:gd name="connsiteX117" fmla="*/ 1210283 w 5017802"/>
                <a:gd name="connsiteY117" fmla="*/ 3658099 h 4699491"/>
                <a:gd name="connsiteX118" fmla="*/ 1297142 w 5017802"/>
                <a:gd name="connsiteY118" fmla="*/ 3683952 h 4699491"/>
                <a:gd name="connsiteX119" fmla="*/ 1357693 w 5017802"/>
                <a:gd name="connsiteY119" fmla="*/ 3632471 h 4699491"/>
                <a:gd name="connsiteX120" fmla="*/ 1341138 w 5017802"/>
                <a:gd name="connsiteY120" fmla="*/ 3663768 h 4699491"/>
                <a:gd name="connsiteX121" fmla="*/ 1361095 w 5017802"/>
                <a:gd name="connsiteY121" fmla="*/ 3689621 h 4699491"/>
                <a:gd name="connsiteX122" fmla="*/ 1387402 w 5017802"/>
                <a:gd name="connsiteY122" fmla="*/ 3742236 h 4699491"/>
                <a:gd name="connsiteX123" fmla="*/ 1358374 w 5017802"/>
                <a:gd name="connsiteY123" fmla="*/ 3755843 h 4699491"/>
                <a:gd name="connsiteX124" fmla="*/ 1358827 w 5017802"/>
                <a:gd name="connsiteY124" fmla="*/ 3799386 h 4699491"/>
                <a:gd name="connsiteX125" fmla="*/ 1322769 w 5017802"/>
                <a:gd name="connsiteY125" fmla="*/ 3900986 h 4699491"/>
                <a:gd name="connsiteX126" fmla="*/ 1264485 w 5017802"/>
                <a:gd name="connsiteY126" fmla="*/ 3906882 h 4699491"/>
                <a:gd name="connsiteX127" fmla="*/ 1236590 w 5017802"/>
                <a:gd name="connsiteY127" fmla="*/ 3937725 h 4699491"/>
                <a:gd name="connsiteX128" fmla="*/ 1160843 w 5017802"/>
                <a:gd name="connsiteY128" fmla="*/ 3954733 h 4699491"/>
                <a:gd name="connsiteX129" fmla="*/ 1214592 w 5017802"/>
                <a:gd name="connsiteY129" fmla="*/ 4003039 h 4699491"/>
                <a:gd name="connsiteX130" fmla="*/ 1226157 w 5017802"/>
                <a:gd name="connsiteY130" fmla="*/ 4039099 h 4699491"/>
                <a:gd name="connsiteX131" fmla="*/ 1154267 w 5017802"/>
                <a:gd name="connsiteY131" fmla="*/ 4107588 h 4699491"/>
                <a:gd name="connsiteX132" fmla="*/ 1111177 w 5017802"/>
                <a:gd name="connsiteY132" fmla="*/ 4113031 h 4699491"/>
                <a:gd name="connsiteX133" fmla="*/ 1112311 w 5017802"/>
                <a:gd name="connsiteY133" fmla="*/ 4170407 h 4699491"/>
                <a:gd name="connsiteX134" fmla="*/ 1142247 w 5017802"/>
                <a:gd name="connsiteY134" fmla="*/ 4191725 h 4699491"/>
                <a:gd name="connsiteX135" fmla="*/ 1122748 w 5017802"/>
                <a:gd name="connsiteY135" fmla="*/ 4230736 h 4699491"/>
                <a:gd name="connsiteX136" fmla="*/ 1067186 w 5017802"/>
                <a:gd name="connsiteY136" fmla="*/ 4224386 h 4699491"/>
                <a:gd name="connsiteX137" fmla="*/ 1114810 w 5017802"/>
                <a:gd name="connsiteY137" fmla="*/ 4270425 h 4699491"/>
                <a:gd name="connsiteX138" fmla="*/ 1162435 w 5017802"/>
                <a:gd name="connsiteY138" fmla="*/ 4376786 h 4699491"/>
                <a:gd name="connsiteX139" fmla="*/ 1271972 w 5017802"/>
                <a:gd name="connsiteY139" fmla="*/ 4435524 h 4699491"/>
                <a:gd name="connsiteX140" fmla="*/ 1291022 w 5017802"/>
                <a:gd name="connsiteY140" fmla="*/ 4472036 h 4699491"/>
                <a:gd name="connsiteX141" fmla="*/ 1367222 w 5017802"/>
                <a:gd name="connsiteY141" fmla="*/ 4557761 h 4699491"/>
                <a:gd name="connsiteX142" fmla="*/ 1389447 w 5017802"/>
                <a:gd name="connsiteY142" fmla="*/ 4543473 h 4699491"/>
                <a:gd name="connsiteX143" fmla="*/ 1419610 w 5017802"/>
                <a:gd name="connsiteY143" fmla="*/ 4570460 h 4699491"/>
                <a:gd name="connsiteX144" fmla="*/ 1381510 w 5017802"/>
                <a:gd name="connsiteY144" fmla="*/ 4602210 h 4699491"/>
                <a:gd name="connsiteX145" fmla="*/ 1313248 w 5017802"/>
                <a:gd name="connsiteY145" fmla="*/ 4675236 h 4699491"/>
                <a:gd name="connsiteX146" fmla="*/ 1210060 w 5017802"/>
                <a:gd name="connsiteY146" fmla="*/ 4591098 h 4699491"/>
                <a:gd name="connsiteX147" fmla="*/ 1227522 w 5017802"/>
                <a:gd name="connsiteY147" fmla="*/ 4699048 h 4699491"/>
                <a:gd name="connsiteX148" fmla="*/ 1495810 w 5017802"/>
                <a:gd name="connsiteY148" fmla="*/ 4629198 h 4699491"/>
                <a:gd name="connsiteX149" fmla="*/ 1514860 w 5017802"/>
                <a:gd name="connsiteY149" fmla="*/ 4514898 h 4699491"/>
                <a:gd name="connsiteX150" fmla="*/ 1370397 w 5017802"/>
                <a:gd name="connsiteY150" fmla="*/ 4511723 h 4699491"/>
                <a:gd name="connsiteX151" fmla="*/ 1351348 w 5017802"/>
                <a:gd name="connsiteY151" fmla="*/ 4422824 h 4699491"/>
                <a:gd name="connsiteX152" fmla="*/ 1444325 w 5017802"/>
                <a:gd name="connsiteY152" fmla="*/ 4364309 h 4699491"/>
                <a:gd name="connsiteX153" fmla="*/ 1791081 w 5017802"/>
                <a:gd name="connsiteY153" fmla="*/ 4263389 h 4699491"/>
                <a:gd name="connsiteX154" fmla="*/ 2188636 w 5017802"/>
                <a:gd name="connsiteY154" fmla="*/ 4250462 h 4699491"/>
                <a:gd name="connsiteX155" fmla="*/ 2296586 w 5017802"/>
                <a:gd name="connsiteY155" fmla="*/ 4245474 h 4699491"/>
                <a:gd name="connsiteX156" fmla="*/ 2394785 w 5017802"/>
                <a:gd name="connsiteY156" fmla="*/ 4215990 h 4699491"/>
                <a:gd name="connsiteX157" fmla="*/ 2406350 w 5017802"/>
                <a:gd name="connsiteY157" fmla="*/ 4125277 h 4699491"/>
                <a:gd name="connsiteX158" fmla="*/ 2494570 w 5017802"/>
                <a:gd name="connsiteY158" fmla="*/ 3900532 h 4699491"/>
                <a:gd name="connsiteX159" fmla="*/ 2593449 w 5017802"/>
                <a:gd name="connsiteY159" fmla="*/ 3917768 h 4699491"/>
                <a:gd name="connsiteX160" fmla="*/ 2719088 w 5017802"/>
                <a:gd name="connsiteY160" fmla="*/ 3918221 h 4699491"/>
                <a:gd name="connsiteX161" fmla="*/ 2914124 w 5017802"/>
                <a:gd name="connsiteY161" fmla="*/ 3764007 h 4699491"/>
                <a:gd name="connsiteX162" fmla="*/ 3195112 w 5017802"/>
                <a:gd name="connsiteY162" fmla="*/ 3993968 h 4699491"/>
                <a:gd name="connsiteX163" fmla="*/ 3265414 w 5017802"/>
                <a:gd name="connsiteY163" fmla="*/ 4067674 h 4699491"/>
                <a:gd name="connsiteX164" fmla="*/ 3439813 w 5017802"/>
                <a:gd name="connsiteY164" fmla="*/ 4130265 h 4699491"/>
                <a:gd name="connsiteX165" fmla="*/ 3526217 w 5017802"/>
                <a:gd name="connsiteY165" fmla="*/ 4316455 h 4699491"/>
                <a:gd name="connsiteX166" fmla="*/ 3586542 w 5017802"/>
                <a:gd name="connsiteY166" fmla="*/ 4375193 h 4699491"/>
                <a:gd name="connsiteX167" fmla="*/ 3597654 w 5017802"/>
                <a:gd name="connsiteY167" fmla="*/ 4345030 h 4699491"/>
                <a:gd name="connsiteX168" fmla="*/ 3643692 w 5017802"/>
                <a:gd name="connsiteY168" fmla="*/ 4318042 h 4699491"/>
                <a:gd name="connsiteX169" fmla="*/ 3694492 w 5017802"/>
                <a:gd name="connsiteY169" fmla="*/ 4391068 h 4699491"/>
                <a:gd name="connsiteX170" fmla="*/ 3743705 w 5017802"/>
                <a:gd name="connsiteY170" fmla="*/ 4394243 h 4699491"/>
                <a:gd name="connsiteX171" fmla="*/ 3699254 w 5017802"/>
                <a:gd name="connsiteY171" fmla="*/ 4300581 h 4699491"/>
                <a:gd name="connsiteX172" fmla="*/ 3656392 w 5017802"/>
                <a:gd name="connsiteY172" fmla="*/ 4232318 h 4699491"/>
                <a:gd name="connsiteX173" fmla="*/ 3699255 w 5017802"/>
                <a:gd name="connsiteY173" fmla="*/ 4216442 h 4699491"/>
                <a:gd name="connsiteX174" fmla="*/ 3680204 w 5017802"/>
                <a:gd name="connsiteY174" fmla="*/ 4175168 h 4699491"/>
                <a:gd name="connsiteX175" fmla="*/ 3732592 w 5017802"/>
                <a:gd name="connsiteY175" fmla="*/ 4184693 h 4699491"/>
                <a:gd name="connsiteX176" fmla="*/ 3711955 w 5017802"/>
                <a:gd name="connsiteY176" fmla="*/ 4151355 h 4699491"/>
                <a:gd name="connsiteX177" fmla="*/ 3733274 w 5017802"/>
                <a:gd name="connsiteY177" fmla="*/ 4134801 h 4699491"/>
                <a:gd name="connsiteX178" fmla="*/ 3854377 w 5017802"/>
                <a:gd name="connsiteY178" fmla="*/ 4220074 h 4699491"/>
                <a:gd name="connsiteX179" fmla="*/ 3889754 w 5017802"/>
                <a:gd name="connsiteY179" fmla="*/ 4206917 h 4699491"/>
                <a:gd name="connsiteX180" fmla="*/ 3942141 w 5017802"/>
                <a:gd name="connsiteY180" fmla="*/ 4272006 h 4699491"/>
                <a:gd name="connsiteX181" fmla="*/ 3962779 w 5017802"/>
                <a:gd name="connsiteY181" fmla="*/ 4330743 h 4699491"/>
                <a:gd name="connsiteX182" fmla="*/ 4070729 w 5017802"/>
                <a:gd name="connsiteY182" fmla="*/ 4349792 h 4699491"/>
                <a:gd name="connsiteX183" fmla="*/ 4010405 w 5017802"/>
                <a:gd name="connsiteY183" fmla="*/ 4283117 h 4699491"/>
                <a:gd name="connsiteX184" fmla="*/ 4007229 w 5017802"/>
                <a:gd name="connsiteY184" fmla="*/ 4214855 h 4699491"/>
                <a:gd name="connsiteX185" fmla="*/ 4061204 w 5017802"/>
                <a:gd name="connsiteY185" fmla="*/ 4270418 h 4699491"/>
                <a:gd name="connsiteX186" fmla="*/ 4110417 w 5017802"/>
                <a:gd name="connsiteY186" fmla="*/ 4275180 h 4699491"/>
                <a:gd name="connsiteX187" fmla="*/ 4104067 w 5017802"/>
                <a:gd name="connsiteY187" fmla="*/ 4225968 h 4699491"/>
                <a:gd name="connsiteX188" fmla="*/ 4164392 w 5017802"/>
                <a:gd name="connsiteY188" fmla="*/ 4230730 h 4699491"/>
                <a:gd name="connsiteX189" fmla="*/ 4226304 w 5017802"/>
                <a:gd name="connsiteY189" fmla="*/ 4273592 h 4699491"/>
                <a:gd name="connsiteX190" fmla="*/ 4258054 w 5017802"/>
                <a:gd name="connsiteY190" fmla="*/ 4260893 h 4699491"/>
                <a:gd name="connsiteX191" fmla="*/ 4251705 w 5017802"/>
                <a:gd name="connsiteY191" fmla="*/ 4225968 h 4699491"/>
                <a:gd name="connsiteX192" fmla="*/ 4292980 w 5017802"/>
                <a:gd name="connsiteY192" fmla="*/ 4202156 h 4699491"/>
                <a:gd name="connsiteX193" fmla="*/ 4377117 w 5017802"/>
                <a:gd name="connsiteY193" fmla="*/ 4259306 h 4699491"/>
                <a:gd name="connsiteX194" fmla="*/ 4394580 w 5017802"/>
                <a:gd name="connsiteY194" fmla="*/ 4157708 h 4699491"/>
                <a:gd name="connsiteX195" fmla="*/ 4369180 w 5017802"/>
                <a:gd name="connsiteY195" fmla="*/ 4135482 h 4699491"/>
                <a:gd name="connsiteX196" fmla="*/ 4296154 w 5017802"/>
                <a:gd name="connsiteY196" fmla="*/ 4092619 h 4699491"/>
                <a:gd name="connsiteX197" fmla="*/ 4318379 w 5017802"/>
                <a:gd name="connsiteY197" fmla="*/ 4067220 h 4699491"/>
                <a:gd name="connsiteX198" fmla="*/ 4339017 w 5017802"/>
                <a:gd name="connsiteY198" fmla="*/ 4044994 h 4699491"/>
                <a:gd name="connsiteX199" fmla="*/ 4392992 w 5017802"/>
                <a:gd name="connsiteY199" fmla="*/ 4076745 h 4699491"/>
                <a:gd name="connsiteX200" fmla="*/ 4399342 w 5017802"/>
                <a:gd name="connsiteY200" fmla="*/ 4032295 h 4699491"/>
                <a:gd name="connsiteX201" fmla="*/ 4343779 w 5017802"/>
                <a:gd name="connsiteY201" fmla="*/ 4008482 h 4699491"/>
                <a:gd name="connsiteX202" fmla="*/ 4342192 w 5017802"/>
                <a:gd name="connsiteY202" fmla="*/ 3998958 h 4699491"/>
                <a:gd name="connsiteX203" fmla="*/ 4329491 w 5017802"/>
                <a:gd name="connsiteY203" fmla="*/ 3960859 h 4699491"/>
                <a:gd name="connsiteX204" fmla="*/ 4335841 w 5017802"/>
                <a:gd name="connsiteY204" fmla="*/ 3913233 h 4699491"/>
                <a:gd name="connsiteX205" fmla="*/ 4346954 w 5017802"/>
                <a:gd name="connsiteY205" fmla="*/ 3857670 h 4699491"/>
                <a:gd name="connsiteX206" fmla="*/ 4308854 w 5017802"/>
                <a:gd name="connsiteY206" fmla="*/ 3827508 h 4699491"/>
                <a:gd name="connsiteX207" fmla="*/ 4342191 w 5017802"/>
                <a:gd name="connsiteY207" fmla="*/ 3817983 h 4699491"/>
                <a:gd name="connsiteX208" fmla="*/ 4319966 w 5017802"/>
                <a:gd name="connsiteY208" fmla="*/ 3781470 h 4699491"/>
                <a:gd name="connsiteX209" fmla="*/ 4358067 w 5017802"/>
                <a:gd name="connsiteY209" fmla="*/ 3776709 h 4699491"/>
                <a:gd name="connsiteX210" fmla="*/ 4364416 w 5017802"/>
                <a:gd name="connsiteY210" fmla="*/ 3743370 h 4699491"/>
                <a:gd name="connsiteX211" fmla="*/ 4426330 w 5017802"/>
                <a:gd name="connsiteY211" fmla="*/ 3752897 h 4699491"/>
                <a:gd name="connsiteX212" fmla="*/ 4459443 w 5017802"/>
                <a:gd name="connsiteY212" fmla="*/ 3768089 h 4699491"/>
                <a:gd name="connsiteX213" fmla="*/ 4425650 w 5017802"/>
                <a:gd name="connsiteY213" fmla="*/ 3809137 h 4699491"/>
                <a:gd name="connsiteX214" fmla="*/ 4464658 w 5017802"/>
                <a:gd name="connsiteY214" fmla="*/ 3916633 h 4699491"/>
                <a:gd name="connsiteX215" fmla="*/ 4517045 w 5017802"/>
                <a:gd name="connsiteY215" fmla="*/ 3947931 h 4699491"/>
                <a:gd name="connsiteX216" fmla="*/ 4568979 w 5017802"/>
                <a:gd name="connsiteY216" fmla="*/ 3905749 h 4699491"/>
                <a:gd name="connsiteX217" fmla="*/ 4654704 w 5017802"/>
                <a:gd name="connsiteY217" fmla="*/ 3857216 h 4699491"/>
                <a:gd name="connsiteX218" fmla="*/ 4637468 w 5017802"/>
                <a:gd name="connsiteY218" fmla="*/ 3768315 h 4699491"/>
                <a:gd name="connsiteX219" fmla="*/ 4714802 w 5017802"/>
                <a:gd name="connsiteY219" fmla="*/ 3635646 h 4699491"/>
                <a:gd name="connsiteX220" fmla="*/ 5007356 w 5017802"/>
                <a:gd name="connsiteY220" fmla="*/ 3302498 h 4699491"/>
                <a:gd name="connsiteX221" fmla="*/ 4925939 w 5017802"/>
                <a:gd name="connsiteY221" fmla="*/ 3293426 h 4699491"/>
                <a:gd name="connsiteX222" fmla="*/ 4930476 w 5017802"/>
                <a:gd name="connsiteY222" fmla="*/ 3201578 h 4699491"/>
                <a:gd name="connsiteX223" fmla="*/ 4881489 w 5017802"/>
                <a:gd name="connsiteY223" fmla="*/ 3176406 h 4699491"/>
                <a:gd name="connsiteX224" fmla="*/ 4797352 w 5017802"/>
                <a:gd name="connsiteY224" fmla="*/ 3207928 h 4699491"/>
                <a:gd name="connsiteX225" fmla="*/ 4760613 w 5017802"/>
                <a:gd name="connsiteY225" fmla="*/ 3171643 h 4699491"/>
                <a:gd name="connsiteX226" fmla="*/ 4805290 w 5017802"/>
                <a:gd name="connsiteY226" fmla="*/ 3148738 h 4699491"/>
                <a:gd name="connsiteX227" fmla="*/ 4676023 w 5017802"/>
                <a:gd name="connsiteY227" fmla="*/ 2935559 h 4699491"/>
                <a:gd name="connsiteX228" fmla="*/ 4690989 w 5017802"/>
                <a:gd name="connsiteY228" fmla="*/ 2905396 h 4699491"/>
                <a:gd name="connsiteX229" fmla="*/ 4667404 w 5017802"/>
                <a:gd name="connsiteY229" fmla="*/ 2789736 h 4699491"/>
                <a:gd name="connsiteX230" fmla="*/ 4508655 w 5017802"/>
                <a:gd name="connsiteY230" fmla="*/ 2778850 h 4699491"/>
                <a:gd name="connsiteX231" fmla="*/ 4475317 w 5017802"/>
                <a:gd name="connsiteY231" fmla="*/ 2827608 h 4699491"/>
                <a:gd name="connsiteX232" fmla="*/ 4386417 w 5017802"/>
                <a:gd name="connsiteY232" fmla="*/ 2842124 h 4699491"/>
                <a:gd name="connsiteX233" fmla="*/ 4392767 w 5017802"/>
                <a:gd name="connsiteY233" fmla="*/ 2820125 h 4699491"/>
                <a:gd name="connsiteX234" fmla="*/ 4339245 w 5017802"/>
                <a:gd name="connsiteY234" fmla="*/ 2804024 h 4699491"/>
                <a:gd name="connsiteX235" fmla="*/ 4314526 w 5017802"/>
                <a:gd name="connsiteY235" fmla="*/ 2638923 h 4699491"/>
                <a:gd name="connsiteX236" fmla="*/ 4034219 w 5017802"/>
                <a:gd name="connsiteY236" fmla="*/ 2572248 h 4699491"/>
                <a:gd name="connsiteX237" fmla="*/ 3897920 w 5017802"/>
                <a:gd name="connsiteY237" fmla="*/ 2615564 h 4699491"/>
                <a:gd name="connsiteX238" fmla="*/ 3765931 w 5017802"/>
                <a:gd name="connsiteY238" fmla="*/ 2608080 h 4699491"/>
                <a:gd name="connsiteX239" fmla="*/ 3633488 w 5017802"/>
                <a:gd name="connsiteY239" fmla="*/ 2497182 h 4699491"/>
                <a:gd name="connsiteX240" fmla="*/ 3420310 w 5017802"/>
                <a:gd name="connsiteY240" fmla="*/ 2193969 h 4699491"/>
                <a:gd name="connsiteX241" fmla="*/ 3021848 w 5017802"/>
                <a:gd name="connsiteY241" fmla="*/ 2054496 h 4699491"/>
                <a:gd name="connsiteX242" fmla="*/ 2785310 w 5017802"/>
                <a:gd name="connsiteY242" fmla="*/ 1741532 h 4699491"/>
                <a:gd name="connsiteX243" fmla="*/ 2819101 w 5017802"/>
                <a:gd name="connsiteY243" fmla="*/ 1716586 h 4699491"/>
                <a:gd name="connsiteX244" fmla="*/ 2878745 w 5017802"/>
                <a:gd name="connsiteY244" fmla="*/ 1799589 h 4699491"/>
                <a:gd name="connsiteX245" fmla="*/ 2898929 w 5017802"/>
                <a:gd name="connsiteY245" fmla="*/ 1782126 h 4699491"/>
                <a:gd name="connsiteX246" fmla="*/ 2942019 w 5017802"/>
                <a:gd name="connsiteY246" fmla="*/ 1812970 h 4699491"/>
                <a:gd name="connsiteX247" fmla="*/ 3030692 w 5017802"/>
                <a:gd name="connsiteY247" fmla="*/ 1759221 h 4699491"/>
                <a:gd name="connsiteX248" fmla="*/ 3046794 w 5017802"/>
                <a:gd name="connsiteY248" fmla="*/ 1738811 h 4699491"/>
                <a:gd name="connsiteX249" fmla="*/ 3105077 w 5017802"/>
                <a:gd name="connsiteY249" fmla="*/ 1739037 h 4699491"/>
                <a:gd name="connsiteX250" fmla="*/ 3121180 w 5017802"/>
                <a:gd name="connsiteY250" fmla="*/ 1705927 h 4699491"/>
                <a:gd name="connsiteX251" fmla="*/ 3102356 w 5017802"/>
                <a:gd name="connsiteY251" fmla="*/ 1680300 h 4699491"/>
                <a:gd name="connsiteX252" fmla="*/ 3035228 w 5017802"/>
                <a:gd name="connsiteY252" fmla="*/ 1700257 h 4699491"/>
                <a:gd name="connsiteX253" fmla="*/ 3013456 w 5017802"/>
                <a:gd name="connsiteY253" fmla="*/ 1646736 h 4699491"/>
                <a:gd name="connsiteX254" fmla="*/ 3034774 w 5017802"/>
                <a:gd name="connsiteY254" fmla="*/ 1617026 h 4699491"/>
                <a:gd name="connsiteX255" fmla="*/ 2978304 w 5017802"/>
                <a:gd name="connsiteY255" fmla="*/ 1513612 h 4699491"/>
                <a:gd name="connsiteX256" fmla="*/ 2929773 w 5017802"/>
                <a:gd name="connsiteY256" fmla="*/ 1552393 h 4699491"/>
                <a:gd name="connsiteX257" fmla="*/ 2840418 w 5017802"/>
                <a:gd name="connsiteY257" fmla="*/ 1497737 h 4699491"/>
                <a:gd name="connsiteX258" fmla="*/ 2892352 w 5017802"/>
                <a:gd name="connsiteY258" fmla="*/ 1405208 h 4699491"/>
                <a:gd name="connsiteX259" fmla="*/ 2849490 w 5017802"/>
                <a:gd name="connsiteY259" fmla="*/ 1284105 h 4699491"/>
                <a:gd name="connsiteX260" fmla="*/ 2864231 w 5017802"/>
                <a:gd name="connsiteY260" fmla="*/ 1160053 h 4699491"/>
                <a:gd name="connsiteX261" fmla="*/ 2959481 w 5017802"/>
                <a:gd name="connsiteY261" fmla="*/ 1086348 h 4699491"/>
                <a:gd name="connsiteX262" fmla="*/ 3064710 w 5017802"/>
                <a:gd name="connsiteY262" fmla="*/ 1063896 h 4699491"/>
                <a:gd name="connsiteX263" fmla="*/ 3001663 w 5017802"/>
                <a:gd name="connsiteY263" fmla="*/ 974089 h 4699491"/>
                <a:gd name="connsiteX264" fmla="*/ 2984427 w 5017802"/>
                <a:gd name="connsiteY264" fmla="*/ 1018766 h 4699491"/>
                <a:gd name="connsiteX265" fmla="*/ 2941112 w 5017802"/>
                <a:gd name="connsiteY265" fmla="*/ 971595 h 4699491"/>
                <a:gd name="connsiteX266" fmla="*/ 2962430 w 5017802"/>
                <a:gd name="connsiteY266" fmla="*/ 886323 h 4699491"/>
                <a:gd name="connsiteX267" fmla="*/ 3035454 w 5017802"/>
                <a:gd name="connsiteY267" fmla="*/ 789032 h 4699491"/>
                <a:gd name="connsiteX268" fmla="*/ 3018445 w 5017802"/>
                <a:gd name="connsiteY268" fmla="*/ 682443 h 4699491"/>
                <a:gd name="connsiteX269" fmla="*/ 2847223 w 5017802"/>
                <a:gd name="connsiteY269" fmla="*/ 692194 h 4699491"/>
                <a:gd name="connsiteX270" fmla="*/ 2827945 w 5017802"/>
                <a:gd name="connsiteY270" fmla="*/ 734831 h 4699491"/>
                <a:gd name="connsiteX271" fmla="*/ 2795742 w 5017802"/>
                <a:gd name="connsiteY271" fmla="*/ 667248 h 4699491"/>
                <a:gd name="connsiteX272" fmla="*/ 2766032 w 5017802"/>
                <a:gd name="connsiteY272" fmla="*/ 707616 h 4699491"/>
                <a:gd name="connsiteX273" fmla="*/ 2580523 w 5017802"/>
                <a:gd name="connsiteY273" fmla="*/ 741180 h 4699491"/>
                <a:gd name="connsiteX0" fmla="*/ 2580523 w 5017802"/>
                <a:gd name="connsiteY0" fmla="*/ 741180 h 4711090"/>
                <a:gd name="connsiteX1" fmla="*/ 2254404 w 5017802"/>
                <a:gd name="connsiteY1" fmla="*/ 583337 h 4711090"/>
                <a:gd name="connsiteX2" fmla="*/ 2294316 w 5017802"/>
                <a:gd name="connsiteY2" fmla="*/ 433432 h 4711090"/>
                <a:gd name="connsiteX3" fmla="*/ 2240342 w 5017802"/>
                <a:gd name="connsiteY3" fmla="*/ 423907 h 4711090"/>
                <a:gd name="connsiteX4" fmla="*/ 2237167 w 5017802"/>
                <a:gd name="connsiteY4" fmla="*/ 395333 h 4711090"/>
                <a:gd name="connsiteX5" fmla="*/ 2281617 w 5017802"/>
                <a:gd name="connsiteY5" fmla="*/ 403270 h 4711090"/>
                <a:gd name="connsiteX6" fmla="*/ 2224467 w 5017802"/>
                <a:gd name="connsiteY6" fmla="*/ 315957 h 4711090"/>
                <a:gd name="connsiteX7" fmla="*/ 2235579 w 5017802"/>
                <a:gd name="connsiteY7" fmla="*/ 355645 h 4711090"/>
                <a:gd name="connsiteX8" fmla="*/ 2183191 w 5017802"/>
                <a:gd name="connsiteY8" fmla="*/ 320720 h 4711090"/>
                <a:gd name="connsiteX9" fmla="*/ 2203829 w 5017802"/>
                <a:gd name="connsiteY9" fmla="*/ 287383 h 4711090"/>
                <a:gd name="connsiteX10" fmla="*/ 2168904 w 5017802"/>
                <a:gd name="connsiteY10" fmla="*/ 225472 h 4711090"/>
                <a:gd name="connsiteX11" fmla="*/ 2202241 w 5017802"/>
                <a:gd name="connsiteY11" fmla="*/ 227061 h 4711090"/>
                <a:gd name="connsiteX12" fmla="*/ 2159379 w 5017802"/>
                <a:gd name="connsiteY12" fmla="*/ 133398 h 4711090"/>
                <a:gd name="connsiteX13" fmla="*/ 2133980 w 5017802"/>
                <a:gd name="connsiteY13" fmla="*/ 131810 h 4711090"/>
                <a:gd name="connsiteX14" fmla="*/ 2122867 w 5017802"/>
                <a:gd name="connsiteY14" fmla="*/ 84185 h 4711090"/>
                <a:gd name="connsiteX15" fmla="*/ 2154616 w 5017802"/>
                <a:gd name="connsiteY15" fmla="*/ 66723 h 4711090"/>
                <a:gd name="connsiteX16" fmla="*/ 2149854 w 5017802"/>
                <a:gd name="connsiteY16" fmla="*/ 23861 h 4711090"/>
                <a:gd name="connsiteX17" fmla="*/ 2091117 w 5017802"/>
                <a:gd name="connsiteY17" fmla="*/ 28624 h 4711090"/>
                <a:gd name="connsiteX18" fmla="*/ 1897442 w 5017802"/>
                <a:gd name="connsiteY18" fmla="*/ 127049 h 4711090"/>
                <a:gd name="connsiteX19" fmla="*/ 1862517 w 5017802"/>
                <a:gd name="connsiteY19" fmla="*/ 252462 h 4711090"/>
                <a:gd name="connsiteX20" fmla="*/ 1867279 w 5017802"/>
                <a:gd name="connsiteY20" fmla="*/ 288974 h 4711090"/>
                <a:gd name="connsiteX21" fmla="*/ 1838704 w 5017802"/>
                <a:gd name="connsiteY21" fmla="*/ 303261 h 4711090"/>
                <a:gd name="connsiteX22" fmla="*/ 1906966 w 5017802"/>
                <a:gd name="connsiteY22" fmla="*/ 482645 h 4711090"/>
                <a:gd name="connsiteX23" fmla="*/ 1819655 w 5017802"/>
                <a:gd name="connsiteY23" fmla="*/ 400099 h 4711090"/>
                <a:gd name="connsiteX24" fmla="*/ 1768854 w 5017802"/>
                <a:gd name="connsiteY24" fmla="*/ 366762 h 4711090"/>
                <a:gd name="connsiteX25" fmla="*/ 1740279 w 5017802"/>
                <a:gd name="connsiteY25" fmla="*/ 401687 h 4711090"/>
                <a:gd name="connsiteX26" fmla="*/ 1738692 w 5017802"/>
                <a:gd name="connsiteY26" fmla="*/ 515987 h 4711090"/>
                <a:gd name="connsiteX27" fmla="*/ 1752979 w 5017802"/>
                <a:gd name="connsiteY27" fmla="*/ 612820 h 4711090"/>
                <a:gd name="connsiteX28" fmla="*/ 1670429 w 5017802"/>
                <a:gd name="connsiteY28" fmla="*/ 620761 h 4711090"/>
                <a:gd name="connsiteX29" fmla="*/ 1694242 w 5017802"/>
                <a:gd name="connsiteY29" fmla="*/ 590598 h 4711090"/>
                <a:gd name="connsiteX30" fmla="*/ 1630742 w 5017802"/>
                <a:gd name="connsiteY30" fmla="*/ 547736 h 4711090"/>
                <a:gd name="connsiteX31" fmla="*/ 1589467 w 5017802"/>
                <a:gd name="connsiteY31" fmla="*/ 501699 h 4711090"/>
                <a:gd name="connsiteX32" fmla="*/ 1540254 w 5017802"/>
                <a:gd name="connsiteY32" fmla="*/ 512811 h 4711090"/>
                <a:gd name="connsiteX33" fmla="*/ 1568829 w 5017802"/>
                <a:gd name="connsiteY33" fmla="*/ 446136 h 4711090"/>
                <a:gd name="connsiteX34" fmla="*/ 1538666 w 5017802"/>
                <a:gd name="connsiteY34" fmla="*/ 481062 h 4711090"/>
                <a:gd name="connsiteX35" fmla="*/ 1505329 w 5017802"/>
                <a:gd name="connsiteY35" fmla="*/ 423911 h 4711090"/>
                <a:gd name="connsiteX36" fmla="*/ 1486279 w 5017802"/>
                <a:gd name="connsiteY36" fmla="*/ 417561 h 4711090"/>
                <a:gd name="connsiteX37" fmla="*/ 1484692 w 5017802"/>
                <a:gd name="connsiteY37" fmla="*/ 376287 h 4711090"/>
                <a:gd name="connsiteX38" fmla="*/ 1449767 w 5017802"/>
                <a:gd name="connsiteY38" fmla="*/ 273100 h 4711090"/>
                <a:gd name="connsiteX39" fmla="*/ 1410079 w 5017802"/>
                <a:gd name="connsiteY39" fmla="*/ 219123 h 4711090"/>
                <a:gd name="connsiteX40" fmla="*/ 1486280 w 5017802"/>
                <a:gd name="connsiteY40" fmla="*/ 282624 h 4711090"/>
                <a:gd name="connsiteX41" fmla="*/ 1545018 w 5017802"/>
                <a:gd name="connsiteY41" fmla="*/ 320723 h 4711090"/>
                <a:gd name="connsiteX42" fmla="*/ 1568829 w 5017802"/>
                <a:gd name="connsiteY42" fmla="*/ 281036 h 4711090"/>
                <a:gd name="connsiteX43" fmla="*/ 1587879 w 5017802"/>
                <a:gd name="connsiteY43" fmla="*/ 215949 h 4711090"/>
                <a:gd name="connsiteX44" fmla="*/ 1549779 w 5017802"/>
                <a:gd name="connsiteY44" fmla="*/ 185786 h 4711090"/>
                <a:gd name="connsiteX45" fmla="*/ 1576767 w 5017802"/>
                <a:gd name="connsiteY45" fmla="*/ 144511 h 4711090"/>
                <a:gd name="connsiteX46" fmla="*/ 1529142 w 5017802"/>
                <a:gd name="connsiteY46" fmla="*/ 50848 h 4711090"/>
                <a:gd name="connsiteX47" fmla="*/ 1511679 w 5017802"/>
                <a:gd name="connsiteY47" fmla="*/ 6399 h 4711090"/>
                <a:gd name="connsiteX48" fmla="*/ 1375154 w 5017802"/>
                <a:gd name="connsiteY48" fmla="*/ 120699 h 4711090"/>
                <a:gd name="connsiteX49" fmla="*/ 1313241 w 5017802"/>
                <a:gd name="connsiteY49" fmla="*/ 115936 h 4711090"/>
                <a:gd name="connsiteX50" fmla="*/ 1300542 w 5017802"/>
                <a:gd name="connsiteY50" fmla="*/ 57199 h 4711090"/>
                <a:gd name="connsiteX51" fmla="*/ 1214817 w 5017802"/>
                <a:gd name="connsiteY51" fmla="*/ 104824 h 4711090"/>
                <a:gd name="connsiteX52" fmla="*/ 1151317 w 5017802"/>
                <a:gd name="connsiteY52" fmla="*/ 139748 h 4711090"/>
                <a:gd name="connsiteX53" fmla="*/ 1056066 w 5017802"/>
                <a:gd name="connsiteY53" fmla="*/ 147686 h 4711090"/>
                <a:gd name="connsiteX54" fmla="*/ 1033842 w 5017802"/>
                <a:gd name="connsiteY54" fmla="*/ 177849 h 4711090"/>
                <a:gd name="connsiteX55" fmla="*/ 997329 w 5017802"/>
                <a:gd name="connsiteY55" fmla="*/ 201661 h 4711090"/>
                <a:gd name="connsiteX56" fmla="*/ 1032255 w 5017802"/>
                <a:gd name="connsiteY56" fmla="*/ 288974 h 4711090"/>
                <a:gd name="connsiteX57" fmla="*/ 899586 w 5017802"/>
                <a:gd name="connsiteY57" fmla="*/ 542516 h 4711090"/>
                <a:gd name="connsiteX58" fmla="*/ 845611 w 5017802"/>
                <a:gd name="connsiteY58" fmla="*/ 580843 h 4711090"/>
                <a:gd name="connsiteX59" fmla="*/ 917502 w 5017802"/>
                <a:gd name="connsiteY59" fmla="*/ 633231 h 4711090"/>
                <a:gd name="connsiteX60" fmla="*/ 880536 w 5017802"/>
                <a:gd name="connsiteY60" fmla="*/ 673825 h 4711090"/>
                <a:gd name="connsiteX61" fmla="*/ 897999 w 5017802"/>
                <a:gd name="connsiteY61" fmla="*/ 720316 h 4711090"/>
                <a:gd name="connsiteX62" fmla="*/ 829282 w 5017802"/>
                <a:gd name="connsiteY62" fmla="*/ 701719 h 4711090"/>
                <a:gd name="connsiteX63" fmla="*/ 774174 w 5017802"/>
                <a:gd name="connsiteY63" fmla="*/ 726665 h 4711090"/>
                <a:gd name="connsiteX64" fmla="*/ 707272 w 5017802"/>
                <a:gd name="connsiteY64" fmla="*/ 695143 h 4711090"/>
                <a:gd name="connsiteX65" fmla="*/ 708860 w 5017802"/>
                <a:gd name="connsiteY65" fmla="*/ 652734 h 4711090"/>
                <a:gd name="connsiteX66" fmla="*/ 597281 w 5017802"/>
                <a:gd name="connsiteY66" fmla="*/ 675412 h 4711090"/>
                <a:gd name="connsiteX67" fmla="*/ 587530 w 5017802"/>
                <a:gd name="connsiteY67" fmla="*/ 760457 h 4711090"/>
                <a:gd name="connsiteX68" fmla="*/ 508382 w 5017802"/>
                <a:gd name="connsiteY68" fmla="*/ 865236 h 4711090"/>
                <a:gd name="connsiteX69" fmla="*/ 422657 w 5017802"/>
                <a:gd name="connsiteY69" fmla="*/ 828724 h 4711090"/>
                <a:gd name="connsiteX70" fmla="*/ 397257 w 5017802"/>
                <a:gd name="connsiteY70" fmla="*/ 869999 h 4711090"/>
                <a:gd name="connsiteX71" fmla="*/ 332170 w 5017802"/>
                <a:gd name="connsiteY71" fmla="*/ 812848 h 4711090"/>
                <a:gd name="connsiteX72" fmla="*/ 306771 w 5017802"/>
                <a:gd name="connsiteY72" fmla="*/ 881111 h 4711090"/>
                <a:gd name="connsiteX73" fmla="*/ 248033 w 5017802"/>
                <a:gd name="connsiteY73" fmla="*/ 873173 h 4711090"/>
                <a:gd name="connsiteX74" fmla="*/ 208345 w 5017802"/>
                <a:gd name="connsiteY74" fmla="*/ 787449 h 4711090"/>
                <a:gd name="connsiteX75" fmla="*/ 27371 w 5017802"/>
                <a:gd name="connsiteY75" fmla="*/ 917623 h 4711090"/>
                <a:gd name="connsiteX76" fmla="*/ 28959 w 5017802"/>
                <a:gd name="connsiteY76" fmla="*/ 970011 h 4711090"/>
                <a:gd name="connsiteX77" fmla="*/ 13084 w 5017802"/>
                <a:gd name="connsiteY77" fmla="*/ 996999 h 4711090"/>
                <a:gd name="connsiteX78" fmla="*/ 40071 w 5017802"/>
                <a:gd name="connsiteY78" fmla="*/ 1022399 h 4711090"/>
                <a:gd name="connsiteX79" fmla="*/ 9909 w 5017802"/>
                <a:gd name="connsiteY79" fmla="*/ 1043037 h 4711090"/>
                <a:gd name="connsiteX80" fmla="*/ 170247 w 5017802"/>
                <a:gd name="connsiteY80" fmla="*/ 1135111 h 4711090"/>
                <a:gd name="connsiteX81" fmla="*/ 160723 w 5017802"/>
                <a:gd name="connsiteY81" fmla="*/ 1263698 h 4711090"/>
                <a:gd name="connsiteX82" fmla="*/ 217873 w 5017802"/>
                <a:gd name="connsiteY82" fmla="*/ 1289099 h 4711090"/>
                <a:gd name="connsiteX83" fmla="*/ 205174 w 5017802"/>
                <a:gd name="connsiteY83" fmla="*/ 1354186 h 4711090"/>
                <a:gd name="connsiteX84" fmla="*/ 270261 w 5017802"/>
                <a:gd name="connsiteY84" fmla="*/ 1362124 h 4711090"/>
                <a:gd name="connsiteX85" fmla="*/ 321736 w 5017802"/>
                <a:gd name="connsiteY85" fmla="*/ 1394776 h 4711090"/>
                <a:gd name="connsiteX86" fmla="*/ 230573 w 5017802"/>
                <a:gd name="connsiteY86" fmla="*/ 1622474 h 4711090"/>
                <a:gd name="connsiteX87" fmla="*/ 179773 w 5017802"/>
                <a:gd name="connsiteY87" fmla="*/ 1687561 h 4711090"/>
                <a:gd name="connsiteX88" fmla="*/ 175010 w 5017802"/>
                <a:gd name="connsiteY88" fmla="*/ 1743123 h 4711090"/>
                <a:gd name="connsiteX89" fmla="*/ 141673 w 5017802"/>
                <a:gd name="connsiteY89" fmla="*/ 1738361 h 4711090"/>
                <a:gd name="connsiteX90" fmla="*/ 143261 w 5017802"/>
                <a:gd name="connsiteY90" fmla="*/ 1798686 h 4711090"/>
                <a:gd name="connsiteX91" fmla="*/ 65473 w 5017802"/>
                <a:gd name="connsiteY91" fmla="*/ 1636761 h 4711090"/>
                <a:gd name="connsiteX92" fmla="*/ 16260 w 5017802"/>
                <a:gd name="connsiteY92" fmla="*/ 1633586 h 4711090"/>
                <a:gd name="connsiteX93" fmla="*/ 41661 w 5017802"/>
                <a:gd name="connsiteY93" fmla="*/ 1670099 h 4711090"/>
                <a:gd name="connsiteX94" fmla="*/ 385 w 5017802"/>
                <a:gd name="connsiteY94" fmla="*/ 1690737 h 4711090"/>
                <a:gd name="connsiteX95" fmla="*/ 59122 w 5017802"/>
                <a:gd name="connsiteY95" fmla="*/ 1873298 h 4711090"/>
                <a:gd name="connsiteX96" fmla="*/ 343507 w 5017802"/>
                <a:gd name="connsiteY96" fmla="*/ 1923414 h 4711090"/>
                <a:gd name="connsiteX97" fmla="*/ 200410 w 5017802"/>
                <a:gd name="connsiteY97" fmla="*/ 2119361 h 4711090"/>
                <a:gd name="connsiteX98" fmla="*/ 213560 w 5017802"/>
                <a:gd name="connsiteY98" fmla="*/ 2239100 h 4711090"/>
                <a:gd name="connsiteX99" fmla="*/ 148023 w 5017802"/>
                <a:gd name="connsiteY99" fmla="*/ 2270174 h 4711090"/>
                <a:gd name="connsiteX100" fmla="*/ 105160 w 5017802"/>
                <a:gd name="connsiteY100" fmla="*/ 2414637 h 4711090"/>
                <a:gd name="connsiteX101" fmla="*/ 201087 w 5017802"/>
                <a:gd name="connsiteY101" fmla="*/ 2428239 h 4711090"/>
                <a:gd name="connsiteX102" fmla="*/ 419708 w 5017802"/>
                <a:gd name="connsiteY102" fmla="*/ 2593339 h 4711090"/>
                <a:gd name="connsiteX103" fmla="*/ 436944 w 5017802"/>
                <a:gd name="connsiteY103" fmla="*/ 2823753 h 4711090"/>
                <a:gd name="connsiteX104" fmla="*/ 490464 w 5017802"/>
                <a:gd name="connsiteY104" fmla="*/ 2877956 h 4711090"/>
                <a:gd name="connsiteX105" fmla="*/ 542173 w 5017802"/>
                <a:gd name="connsiteY105" fmla="*/ 2882264 h 4711090"/>
                <a:gd name="connsiteX106" fmla="*/ 544894 w 5017802"/>
                <a:gd name="connsiteY106" fmla="*/ 2813095 h 4711090"/>
                <a:gd name="connsiteX107" fmla="*/ 678248 w 5017802"/>
                <a:gd name="connsiteY107" fmla="*/ 2882949 h 4711090"/>
                <a:gd name="connsiteX108" fmla="*/ 669852 w 5017802"/>
                <a:gd name="connsiteY108" fmla="*/ 2955970 h 4711090"/>
                <a:gd name="connsiteX109" fmla="*/ 758073 w 5017802"/>
                <a:gd name="connsiteY109" fmla="*/ 3058024 h 4711090"/>
                <a:gd name="connsiteX110" fmla="*/ 741970 w 5017802"/>
                <a:gd name="connsiteY110" fmla="*/ 3145336 h 4711090"/>
                <a:gd name="connsiteX111" fmla="*/ 774855 w 5017802"/>
                <a:gd name="connsiteY111" fmla="*/ 3257368 h 4711090"/>
                <a:gd name="connsiteX112" fmla="*/ 831551 w 5017802"/>
                <a:gd name="connsiteY112" fmla="*/ 3291839 h 4711090"/>
                <a:gd name="connsiteX113" fmla="*/ 794812 w 5017802"/>
                <a:gd name="connsiteY113" fmla="*/ 3345361 h 4711090"/>
                <a:gd name="connsiteX114" fmla="*/ 1094623 w 5017802"/>
                <a:gd name="connsiteY114" fmla="*/ 3453311 h 4711090"/>
                <a:gd name="connsiteX115" fmla="*/ 1144742 w 5017802"/>
                <a:gd name="connsiteY115" fmla="*/ 3605257 h 4711090"/>
                <a:gd name="connsiteX116" fmla="*/ 1187604 w 5017802"/>
                <a:gd name="connsiteY116" fmla="*/ 3626121 h 4711090"/>
                <a:gd name="connsiteX117" fmla="*/ 1210283 w 5017802"/>
                <a:gd name="connsiteY117" fmla="*/ 3658099 h 4711090"/>
                <a:gd name="connsiteX118" fmla="*/ 1297142 w 5017802"/>
                <a:gd name="connsiteY118" fmla="*/ 3683952 h 4711090"/>
                <a:gd name="connsiteX119" fmla="*/ 1357693 w 5017802"/>
                <a:gd name="connsiteY119" fmla="*/ 3632471 h 4711090"/>
                <a:gd name="connsiteX120" fmla="*/ 1341138 w 5017802"/>
                <a:gd name="connsiteY120" fmla="*/ 3663768 h 4711090"/>
                <a:gd name="connsiteX121" fmla="*/ 1361095 w 5017802"/>
                <a:gd name="connsiteY121" fmla="*/ 3689621 h 4711090"/>
                <a:gd name="connsiteX122" fmla="*/ 1387402 w 5017802"/>
                <a:gd name="connsiteY122" fmla="*/ 3742236 h 4711090"/>
                <a:gd name="connsiteX123" fmla="*/ 1358374 w 5017802"/>
                <a:gd name="connsiteY123" fmla="*/ 3755843 h 4711090"/>
                <a:gd name="connsiteX124" fmla="*/ 1358827 w 5017802"/>
                <a:gd name="connsiteY124" fmla="*/ 3799386 h 4711090"/>
                <a:gd name="connsiteX125" fmla="*/ 1322769 w 5017802"/>
                <a:gd name="connsiteY125" fmla="*/ 3900986 h 4711090"/>
                <a:gd name="connsiteX126" fmla="*/ 1264485 w 5017802"/>
                <a:gd name="connsiteY126" fmla="*/ 3906882 h 4711090"/>
                <a:gd name="connsiteX127" fmla="*/ 1236590 w 5017802"/>
                <a:gd name="connsiteY127" fmla="*/ 3937725 h 4711090"/>
                <a:gd name="connsiteX128" fmla="*/ 1160843 w 5017802"/>
                <a:gd name="connsiteY128" fmla="*/ 3954733 h 4711090"/>
                <a:gd name="connsiteX129" fmla="*/ 1214592 w 5017802"/>
                <a:gd name="connsiteY129" fmla="*/ 4003039 h 4711090"/>
                <a:gd name="connsiteX130" fmla="*/ 1226157 w 5017802"/>
                <a:gd name="connsiteY130" fmla="*/ 4039099 h 4711090"/>
                <a:gd name="connsiteX131" fmla="*/ 1154267 w 5017802"/>
                <a:gd name="connsiteY131" fmla="*/ 4107588 h 4711090"/>
                <a:gd name="connsiteX132" fmla="*/ 1111177 w 5017802"/>
                <a:gd name="connsiteY132" fmla="*/ 4113031 h 4711090"/>
                <a:gd name="connsiteX133" fmla="*/ 1112311 w 5017802"/>
                <a:gd name="connsiteY133" fmla="*/ 4170407 h 4711090"/>
                <a:gd name="connsiteX134" fmla="*/ 1142247 w 5017802"/>
                <a:gd name="connsiteY134" fmla="*/ 4191725 h 4711090"/>
                <a:gd name="connsiteX135" fmla="*/ 1122748 w 5017802"/>
                <a:gd name="connsiteY135" fmla="*/ 4230736 h 4711090"/>
                <a:gd name="connsiteX136" fmla="*/ 1067186 w 5017802"/>
                <a:gd name="connsiteY136" fmla="*/ 4224386 h 4711090"/>
                <a:gd name="connsiteX137" fmla="*/ 1114810 w 5017802"/>
                <a:gd name="connsiteY137" fmla="*/ 4270425 h 4711090"/>
                <a:gd name="connsiteX138" fmla="*/ 1162435 w 5017802"/>
                <a:gd name="connsiteY138" fmla="*/ 4376786 h 4711090"/>
                <a:gd name="connsiteX139" fmla="*/ 1271972 w 5017802"/>
                <a:gd name="connsiteY139" fmla="*/ 4435524 h 4711090"/>
                <a:gd name="connsiteX140" fmla="*/ 1291022 w 5017802"/>
                <a:gd name="connsiteY140" fmla="*/ 4472036 h 4711090"/>
                <a:gd name="connsiteX141" fmla="*/ 1367222 w 5017802"/>
                <a:gd name="connsiteY141" fmla="*/ 4557761 h 4711090"/>
                <a:gd name="connsiteX142" fmla="*/ 1389447 w 5017802"/>
                <a:gd name="connsiteY142" fmla="*/ 4543473 h 4711090"/>
                <a:gd name="connsiteX143" fmla="*/ 1419610 w 5017802"/>
                <a:gd name="connsiteY143" fmla="*/ 4570460 h 4711090"/>
                <a:gd name="connsiteX144" fmla="*/ 1381510 w 5017802"/>
                <a:gd name="connsiteY144" fmla="*/ 4602210 h 4711090"/>
                <a:gd name="connsiteX145" fmla="*/ 1313248 w 5017802"/>
                <a:gd name="connsiteY145" fmla="*/ 4675236 h 4711090"/>
                <a:gd name="connsiteX146" fmla="*/ 1210060 w 5017802"/>
                <a:gd name="connsiteY146" fmla="*/ 4591098 h 4711090"/>
                <a:gd name="connsiteX147" fmla="*/ 1227522 w 5017802"/>
                <a:gd name="connsiteY147" fmla="*/ 4699048 h 4711090"/>
                <a:gd name="connsiteX148" fmla="*/ 1219585 w 5017802"/>
                <a:gd name="connsiteY148" fmla="*/ 4700636 h 4711090"/>
                <a:gd name="connsiteX149" fmla="*/ 1495810 w 5017802"/>
                <a:gd name="connsiteY149" fmla="*/ 4629198 h 4711090"/>
                <a:gd name="connsiteX150" fmla="*/ 1514860 w 5017802"/>
                <a:gd name="connsiteY150" fmla="*/ 4514898 h 4711090"/>
                <a:gd name="connsiteX151" fmla="*/ 1370397 w 5017802"/>
                <a:gd name="connsiteY151" fmla="*/ 4511723 h 4711090"/>
                <a:gd name="connsiteX152" fmla="*/ 1351348 w 5017802"/>
                <a:gd name="connsiteY152" fmla="*/ 4422824 h 4711090"/>
                <a:gd name="connsiteX153" fmla="*/ 1444325 w 5017802"/>
                <a:gd name="connsiteY153" fmla="*/ 4364309 h 4711090"/>
                <a:gd name="connsiteX154" fmla="*/ 1791081 w 5017802"/>
                <a:gd name="connsiteY154" fmla="*/ 4263389 h 4711090"/>
                <a:gd name="connsiteX155" fmla="*/ 2188636 w 5017802"/>
                <a:gd name="connsiteY155" fmla="*/ 4250462 h 4711090"/>
                <a:gd name="connsiteX156" fmla="*/ 2296586 w 5017802"/>
                <a:gd name="connsiteY156" fmla="*/ 4245474 h 4711090"/>
                <a:gd name="connsiteX157" fmla="*/ 2394785 w 5017802"/>
                <a:gd name="connsiteY157" fmla="*/ 4215990 h 4711090"/>
                <a:gd name="connsiteX158" fmla="*/ 2406350 w 5017802"/>
                <a:gd name="connsiteY158" fmla="*/ 4125277 h 4711090"/>
                <a:gd name="connsiteX159" fmla="*/ 2494570 w 5017802"/>
                <a:gd name="connsiteY159" fmla="*/ 3900532 h 4711090"/>
                <a:gd name="connsiteX160" fmla="*/ 2593449 w 5017802"/>
                <a:gd name="connsiteY160" fmla="*/ 3917768 h 4711090"/>
                <a:gd name="connsiteX161" fmla="*/ 2719088 w 5017802"/>
                <a:gd name="connsiteY161" fmla="*/ 3918221 h 4711090"/>
                <a:gd name="connsiteX162" fmla="*/ 2914124 w 5017802"/>
                <a:gd name="connsiteY162" fmla="*/ 3764007 h 4711090"/>
                <a:gd name="connsiteX163" fmla="*/ 3195112 w 5017802"/>
                <a:gd name="connsiteY163" fmla="*/ 3993968 h 4711090"/>
                <a:gd name="connsiteX164" fmla="*/ 3265414 w 5017802"/>
                <a:gd name="connsiteY164" fmla="*/ 4067674 h 4711090"/>
                <a:gd name="connsiteX165" fmla="*/ 3439813 w 5017802"/>
                <a:gd name="connsiteY165" fmla="*/ 4130265 h 4711090"/>
                <a:gd name="connsiteX166" fmla="*/ 3526217 w 5017802"/>
                <a:gd name="connsiteY166" fmla="*/ 4316455 h 4711090"/>
                <a:gd name="connsiteX167" fmla="*/ 3586542 w 5017802"/>
                <a:gd name="connsiteY167" fmla="*/ 4375193 h 4711090"/>
                <a:gd name="connsiteX168" fmla="*/ 3597654 w 5017802"/>
                <a:gd name="connsiteY168" fmla="*/ 4345030 h 4711090"/>
                <a:gd name="connsiteX169" fmla="*/ 3643692 w 5017802"/>
                <a:gd name="connsiteY169" fmla="*/ 4318042 h 4711090"/>
                <a:gd name="connsiteX170" fmla="*/ 3694492 w 5017802"/>
                <a:gd name="connsiteY170" fmla="*/ 4391068 h 4711090"/>
                <a:gd name="connsiteX171" fmla="*/ 3743705 w 5017802"/>
                <a:gd name="connsiteY171" fmla="*/ 4394243 h 4711090"/>
                <a:gd name="connsiteX172" fmla="*/ 3699254 w 5017802"/>
                <a:gd name="connsiteY172" fmla="*/ 4300581 h 4711090"/>
                <a:gd name="connsiteX173" fmla="*/ 3656392 w 5017802"/>
                <a:gd name="connsiteY173" fmla="*/ 4232318 h 4711090"/>
                <a:gd name="connsiteX174" fmla="*/ 3699255 w 5017802"/>
                <a:gd name="connsiteY174" fmla="*/ 4216442 h 4711090"/>
                <a:gd name="connsiteX175" fmla="*/ 3680204 w 5017802"/>
                <a:gd name="connsiteY175" fmla="*/ 4175168 h 4711090"/>
                <a:gd name="connsiteX176" fmla="*/ 3732592 w 5017802"/>
                <a:gd name="connsiteY176" fmla="*/ 4184693 h 4711090"/>
                <a:gd name="connsiteX177" fmla="*/ 3711955 w 5017802"/>
                <a:gd name="connsiteY177" fmla="*/ 4151355 h 4711090"/>
                <a:gd name="connsiteX178" fmla="*/ 3733274 w 5017802"/>
                <a:gd name="connsiteY178" fmla="*/ 4134801 h 4711090"/>
                <a:gd name="connsiteX179" fmla="*/ 3854377 w 5017802"/>
                <a:gd name="connsiteY179" fmla="*/ 4220074 h 4711090"/>
                <a:gd name="connsiteX180" fmla="*/ 3889754 w 5017802"/>
                <a:gd name="connsiteY180" fmla="*/ 4206917 h 4711090"/>
                <a:gd name="connsiteX181" fmla="*/ 3942141 w 5017802"/>
                <a:gd name="connsiteY181" fmla="*/ 4272006 h 4711090"/>
                <a:gd name="connsiteX182" fmla="*/ 3962779 w 5017802"/>
                <a:gd name="connsiteY182" fmla="*/ 4330743 h 4711090"/>
                <a:gd name="connsiteX183" fmla="*/ 4070729 w 5017802"/>
                <a:gd name="connsiteY183" fmla="*/ 4349792 h 4711090"/>
                <a:gd name="connsiteX184" fmla="*/ 4010405 w 5017802"/>
                <a:gd name="connsiteY184" fmla="*/ 4283117 h 4711090"/>
                <a:gd name="connsiteX185" fmla="*/ 4007229 w 5017802"/>
                <a:gd name="connsiteY185" fmla="*/ 4214855 h 4711090"/>
                <a:gd name="connsiteX186" fmla="*/ 4061204 w 5017802"/>
                <a:gd name="connsiteY186" fmla="*/ 4270418 h 4711090"/>
                <a:gd name="connsiteX187" fmla="*/ 4110417 w 5017802"/>
                <a:gd name="connsiteY187" fmla="*/ 4275180 h 4711090"/>
                <a:gd name="connsiteX188" fmla="*/ 4104067 w 5017802"/>
                <a:gd name="connsiteY188" fmla="*/ 4225968 h 4711090"/>
                <a:gd name="connsiteX189" fmla="*/ 4164392 w 5017802"/>
                <a:gd name="connsiteY189" fmla="*/ 4230730 h 4711090"/>
                <a:gd name="connsiteX190" fmla="*/ 4226304 w 5017802"/>
                <a:gd name="connsiteY190" fmla="*/ 4273592 h 4711090"/>
                <a:gd name="connsiteX191" fmla="*/ 4258054 w 5017802"/>
                <a:gd name="connsiteY191" fmla="*/ 4260893 h 4711090"/>
                <a:gd name="connsiteX192" fmla="*/ 4251705 w 5017802"/>
                <a:gd name="connsiteY192" fmla="*/ 4225968 h 4711090"/>
                <a:gd name="connsiteX193" fmla="*/ 4292980 w 5017802"/>
                <a:gd name="connsiteY193" fmla="*/ 4202156 h 4711090"/>
                <a:gd name="connsiteX194" fmla="*/ 4377117 w 5017802"/>
                <a:gd name="connsiteY194" fmla="*/ 4259306 h 4711090"/>
                <a:gd name="connsiteX195" fmla="*/ 4394580 w 5017802"/>
                <a:gd name="connsiteY195" fmla="*/ 4157708 h 4711090"/>
                <a:gd name="connsiteX196" fmla="*/ 4369180 w 5017802"/>
                <a:gd name="connsiteY196" fmla="*/ 4135482 h 4711090"/>
                <a:gd name="connsiteX197" fmla="*/ 4296154 w 5017802"/>
                <a:gd name="connsiteY197" fmla="*/ 4092619 h 4711090"/>
                <a:gd name="connsiteX198" fmla="*/ 4318379 w 5017802"/>
                <a:gd name="connsiteY198" fmla="*/ 4067220 h 4711090"/>
                <a:gd name="connsiteX199" fmla="*/ 4339017 w 5017802"/>
                <a:gd name="connsiteY199" fmla="*/ 4044994 h 4711090"/>
                <a:gd name="connsiteX200" fmla="*/ 4392992 w 5017802"/>
                <a:gd name="connsiteY200" fmla="*/ 4076745 h 4711090"/>
                <a:gd name="connsiteX201" fmla="*/ 4399342 w 5017802"/>
                <a:gd name="connsiteY201" fmla="*/ 4032295 h 4711090"/>
                <a:gd name="connsiteX202" fmla="*/ 4343779 w 5017802"/>
                <a:gd name="connsiteY202" fmla="*/ 4008482 h 4711090"/>
                <a:gd name="connsiteX203" fmla="*/ 4342192 w 5017802"/>
                <a:gd name="connsiteY203" fmla="*/ 3998958 h 4711090"/>
                <a:gd name="connsiteX204" fmla="*/ 4329491 w 5017802"/>
                <a:gd name="connsiteY204" fmla="*/ 3960859 h 4711090"/>
                <a:gd name="connsiteX205" fmla="*/ 4335841 w 5017802"/>
                <a:gd name="connsiteY205" fmla="*/ 3913233 h 4711090"/>
                <a:gd name="connsiteX206" fmla="*/ 4346954 w 5017802"/>
                <a:gd name="connsiteY206" fmla="*/ 3857670 h 4711090"/>
                <a:gd name="connsiteX207" fmla="*/ 4308854 w 5017802"/>
                <a:gd name="connsiteY207" fmla="*/ 3827508 h 4711090"/>
                <a:gd name="connsiteX208" fmla="*/ 4342191 w 5017802"/>
                <a:gd name="connsiteY208" fmla="*/ 3817983 h 4711090"/>
                <a:gd name="connsiteX209" fmla="*/ 4319966 w 5017802"/>
                <a:gd name="connsiteY209" fmla="*/ 3781470 h 4711090"/>
                <a:gd name="connsiteX210" fmla="*/ 4358067 w 5017802"/>
                <a:gd name="connsiteY210" fmla="*/ 3776709 h 4711090"/>
                <a:gd name="connsiteX211" fmla="*/ 4364416 w 5017802"/>
                <a:gd name="connsiteY211" fmla="*/ 3743370 h 4711090"/>
                <a:gd name="connsiteX212" fmla="*/ 4426330 w 5017802"/>
                <a:gd name="connsiteY212" fmla="*/ 3752897 h 4711090"/>
                <a:gd name="connsiteX213" fmla="*/ 4459443 w 5017802"/>
                <a:gd name="connsiteY213" fmla="*/ 3768089 h 4711090"/>
                <a:gd name="connsiteX214" fmla="*/ 4425650 w 5017802"/>
                <a:gd name="connsiteY214" fmla="*/ 3809137 h 4711090"/>
                <a:gd name="connsiteX215" fmla="*/ 4464658 w 5017802"/>
                <a:gd name="connsiteY215" fmla="*/ 3916633 h 4711090"/>
                <a:gd name="connsiteX216" fmla="*/ 4517045 w 5017802"/>
                <a:gd name="connsiteY216" fmla="*/ 3947931 h 4711090"/>
                <a:gd name="connsiteX217" fmla="*/ 4568979 w 5017802"/>
                <a:gd name="connsiteY217" fmla="*/ 3905749 h 4711090"/>
                <a:gd name="connsiteX218" fmla="*/ 4654704 w 5017802"/>
                <a:gd name="connsiteY218" fmla="*/ 3857216 h 4711090"/>
                <a:gd name="connsiteX219" fmla="*/ 4637468 w 5017802"/>
                <a:gd name="connsiteY219" fmla="*/ 3768315 h 4711090"/>
                <a:gd name="connsiteX220" fmla="*/ 4714802 w 5017802"/>
                <a:gd name="connsiteY220" fmla="*/ 3635646 h 4711090"/>
                <a:gd name="connsiteX221" fmla="*/ 5007356 w 5017802"/>
                <a:gd name="connsiteY221" fmla="*/ 3302498 h 4711090"/>
                <a:gd name="connsiteX222" fmla="*/ 4925939 w 5017802"/>
                <a:gd name="connsiteY222" fmla="*/ 3293426 h 4711090"/>
                <a:gd name="connsiteX223" fmla="*/ 4930476 w 5017802"/>
                <a:gd name="connsiteY223" fmla="*/ 3201578 h 4711090"/>
                <a:gd name="connsiteX224" fmla="*/ 4881489 w 5017802"/>
                <a:gd name="connsiteY224" fmla="*/ 3176406 h 4711090"/>
                <a:gd name="connsiteX225" fmla="*/ 4797352 w 5017802"/>
                <a:gd name="connsiteY225" fmla="*/ 3207928 h 4711090"/>
                <a:gd name="connsiteX226" fmla="*/ 4760613 w 5017802"/>
                <a:gd name="connsiteY226" fmla="*/ 3171643 h 4711090"/>
                <a:gd name="connsiteX227" fmla="*/ 4805290 w 5017802"/>
                <a:gd name="connsiteY227" fmla="*/ 3148738 h 4711090"/>
                <a:gd name="connsiteX228" fmla="*/ 4676023 w 5017802"/>
                <a:gd name="connsiteY228" fmla="*/ 2935559 h 4711090"/>
                <a:gd name="connsiteX229" fmla="*/ 4690989 w 5017802"/>
                <a:gd name="connsiteY229" fmla="*/ 2905396 h 4711090"/>
                <a:gd name="connsiteX230" fmla="*/ 4667404 w 5017802"/>
                <a:gd name="connsiteY230" fmla="*/ 2789736 h 4711090"/>
                <a:gd name="connsiteX231" fmla="*/ 4508655 w 5017802"/>
                <a:gd name="connsiteY231" fmla="*/ 2778850 h 4711090"/>
                <a:gd name="connsiteX232" fmla="*/ 4475317 w 5017802"/>
                <a:gd name="connsiteY232" fmla="*/ 2827608 h 4711090"/>
                <a:gd name="connsiteX233" fmla="*/ 4386417 w 5017802"/>
                <a:gd name="connsiteY233" fmla="*/ 2842124 h 4711090"/>
                <a:gd name="connsiteX234" fmla="*/ 4392767 w 5017802"/>
                <a:gd name="connsiteY234" fmla="*/ 2820125 h 4711090"/>
                <a:gd name="connsiteX235" fmla="*/ 4339245 w 5017802"/>
                <a:gd name="connsiteY235" fmla="*/ 2804024 h 4711090"/>
                <a:gd name="connsiteX236" fmla="*/ 4314526 w 5017802"/>
                <a:gd name="connsiteY236" fmla="*/ 2638923 h 4711090"/>
                <a:gd name="connsiteX237" fmla="*/ 4034219 w 5017802"/>
                <a:gd name="connsiteY237" fmla="*/ 2572248 h 4711090"/>
                <a:gd name="connsiteX238" fmla="*/ 3897920 w 5017802"/>
                <a:gd name="connsiteY238" fmla="*/ 2615564 h 4711090"/>
                <a:gd name="connsiteX239" fmla="*/ 3765931 w 5017802"/>
                <a:gd name="connsiteY239" fmla="*/ 2608080 h 4711090"/>
                <a:gd name="connsiteX240" fmla="*/ 3633488 w 5017802"/>
                <a:gd name="connsiteY240" fmla="*/ 2497182 h 4711090"/>
                <a:gd name="connsiteX241" fmla="*/ 3420310 w 5017802"/>
                <a:gd name="connsiteY241" fmla="*/ 2193969 h 4711090"/>
                <a:gd name="connsiteX242" fmla="*/ 3021848 w 5017802"/>
                <a:gd name="connsiteY242" fmla="*/ 2054496 h 4711090"/>
                <a:gd name="connsiteX243" fmla="*/ 2785310 w 5017802"/>
                <a:gd name="connsiteY243" fmla="*/ 1741532 h 4711090"/>
                <a:gd name="connsiteX244" fmla="*/ 2819101 w 5017802"/>
                <a:gd name="connsiteY244" fmla="*/ 1716586 h 4711090"/>
                <a:gd name="connsiteX245" fmla="*/ 2878745 w 5017802"/>
                <a:gd name="connsiteY245" fmla="*/ 1799589 h 4711090"/>
                <a:gd name="connsiteX246" fmla="*/ 2898929 w 5017802"/>
                <a:gd name="connsiteY246" fmla="*/ 1782126 h 4711090"/>
                <a:gd name="connsiteX247" fmla="*/ 2942019 w 5017802"/>
                <a:gd name="connsiteY247" fmla="*/ 1812970 h 4711090"/>
                <a:gd name="connsiteX248" fmla="*/ 3030692 w 5017802"/>
                <a:gd name="connsiteY248" fmla="*/ 1759221 h 4711090"/>
                <a:gd name="connsiteX249" fmla="*/ 3046794 w 5017802"/>
                <a:gd name="connsiteY249" fmla="*/ 1738811 h 4711090"/>
                <a:gd name="connsiteX250" fmla="*/ 3105077 w 5017802"/>
                <a:gd name="connsiteY250" fmla="*/ 1739037 h 4711090"/>
                <a:gd name="connsiteX251" fmla="*/ 3121180 w 5017802"/>
                <a:gd name="connsiteY251" fmla="*/ 1705927 h 4711090"/>
                <a:gd name="connsiteX252" fmla="*/ 3102356 w 5017802"/>
                <a:gd name="connsiteY252" fmla="*/ 1680300 h 4711090"/>
                <a:gd name="connsiteX253" fmla="*/ 3035228 w 5017802"/>
                <a:gd name="connsiteY253" fmla="*/ 1700257 h 4711090"/>
                <a:gd name="connsiteX254" fmla="*/ 3013456 w 5017802"/>
                <a:gd name="connsiteY254" fmla="*/ 1646736 h 4711090"/>
                <a:gd name="connsiteX255" fmla="*/ 3034774 w 5017802"/>
                <a:gd name="connsiteY255" fmla="*/ 1617026 h 4711090"/>
                <a:gd name="connsiteX256" fmla="*/ 2978304 w 5017802"/>
                <a:gd name="connsiteY256" fmla="*/ 1513612 h 4711090"/>
                <a:gd name="connsiteX257" fmla="*/ 2929773 w 5017802"/>
                <a:gd name="connsiteY257" fmla="*/ 1552393 h 4711090"/>
                <a:gd name="connsiteX258" fmla="*/ 2840418 w 5017802"/>
                <a:gd name="connsiteY258" fmla="*/ 1497737 h 4711090"/>
                <a:gd name="connsiteX259" fmla="*/ 2892352 w 5017802"/>
                <a:gd name="connsiteY259" fmla="*/ 1405208 h 4711090"/>
                <a:gd name="connsiteX260" fmla="*/ 2849490 w 5017802"/>
                <a:gd name="connsiteY260" fmla="*/ 1284105 h 4711090"/>
                <a:gd name="connsiteX261" fmla="*/ 2864231 w 5017802"/>
                <a:gd name="connsiteY261" fmla="*/ 1160053 h 4711090"/>
                <a:gd name="connsiteX262" fmla="*/ 2959481 w 5017802"/>
                <a:gd name="connsiteY262" fmla="*/ 1086348 h 4711090"/>
                <a:gd name="connsiteX263" fmla="*/ 3064710 w 5017802"/>
                <a:gd name="connsiteY263" fmla="*/ 1063896 h 4711090"/>
                <a:gd name="connsiteX264" fmla="*/ 3001663 w 5017802"/>
                <a:gd name="connsiteY264" fmla="*/ 974089 h 4711090"/>
                <a:gd name="connsiteX265" fmla="*/ 2984427 w 5017802"/>
                <a:gd name="connsiteY265" fmla="*/ 1018766 h 4711090"/>
                <a:gd name="connsiteX266" fmla="*/ 2941112 w 5017802"/>
                <a:gd name="connsiteY266" fmla="*/ 971595 h 4711090"/>
                <a:gd name="connsiteX267" fmla="*/ 2962430 w 5017802"/>
                <a:gd name="connsiteY267" fmla="*/ 886323 h 4711090"/>
                <a:gd name="connsiteX268" fmla="*/ 3035454 w 5017802"/>
                <a:gd name="connsiteY268" fmla="*/ 789032 h 4711090"/>
                <a:gd name="connsiteX269" fmla="*/ 3018445 w 5017802"/>
                <a:gd name="connsiteY269" fmla="*/ 682443 h 4711090"/>
                <a:gd name="connsiteX270" fmla="*/ 2847223 w 5017802"/>
                <a:gd name="connsiteY270" fmla="*/ 692194 h 4711090"/>
                <a:gd name="connsiteX271" fmla="*/ 2827945 w 5017802"/>
                <a:gd name="connsiteY271" fmla="*/ 734831 h 4711090"/>
                <a:gd name="connsiteX272" fmla="*/ 2795742 w 5017802"/>
                <a:gd name="connsiteY272" fmla="*/ 667248 h 4711090"/>
                <a:gd name="connsiteX273" fmla="*/ 2766032 w 5017802"/>
                <a:gd name="connsiteY273" fmla="*/ 707616 h 4711090"/>
                <a:gd name="connsiteX274" fmla="*/ 2580523 w 5017802"/>
                <a:gd name="connsiteY274" fmla="*/ 741180 h 4711090"/>
                <a:gd name="connsiteX0" fmla="*/ 2580523 w 5017802"/>
                <a:gd name="connsiteY0" fmla="*/ 741180 h 4820530"/>
                <a:gd name="connsiteX1" fmla="*/ 2254404 w 5017802"/>
                <a:gd name="connsiteY1" fmla="*/ 583337 h 4820530"/>
                <a:gd name="connsiteX2" fmla="*/ 2294316 w 5017802"/>
                <a:gd name="connsiteY2" fmla="*/ 433432 h 4820530"/>
                <a:gd name="connsiteX3" fmla="*/ 2240342 w 5017802"/>
                <a:gd name="connsiteY3" fmla="*/ 423907 h 4820530"/>
                <a:gd name="connsiteX4" fmla="*/ 2237167 w 5017802"/>
                <a:gd name="connsiteY4" fmla="*/ 395333 h 4820530"/>
                <a:gd name="connsiteX5" fmla="*/ 2281617 w 5017802"/>
                <a:gd name="connsiteY5" fmla="*/ 403270 h 4820530"/>
                <a:gd name="connsiteX6" fmla="*/ 2224467 w 5017802"/>
                <a:gd name="connsiteY6" fmla="*/ 315957 h 4820530"/>
                <a:gd name="connsiteX7" fmla="*/ 2235579 w 5017802"/>
                <a:gd name="connsiteY7" fmla="*/ 355645 h 4820530"/>
                <a:gd name="connsiteX8" fmla="*/ 2183191 w 5017802"/>
                <a:gd name="connsiteY8" fmla="*/ 320720 h 4820530"/>
                <a:gd name="connsiteX9" fmla="*/ 2203829 w 5017802"/>
                <a:gd name="connsiteY9" fmla="*/ 287383 h 4820530"/>
                <a:gd name="connsiteX10" fmla="*/ 2168904 w 5017802"/>
                <a:gd name="connsiteY10" fmla="*/ 225472 h 4820530"/>
                <a:gd name="connsiteX11" fmla="*/ 2202241 w 5017802"/>
                <a:gd name="connsiteY11" fmla="*/ 227061 h 4820530"/>
                <a:gd name="connsiteX12" fmla="*/ 2159379 w 5017802"/>
                <a:gd name="connsiteY12" fmla="*/ 133398 h 4820530"/>
                <a:gd name="connsiteX13" fmla="*/ 2133980 w 5017802"/>
                <a:gd name="connsiteY13" fmla="*/ 131810 h 4820530"/>
                <a:gd name="connsiteX14" fmla="*/ 2122867 w 5017802"/>
                <a:gd name="connsiteY14" fmla="*/ 84185 h 4820530"/>
                <a:gd name="connsiteX15" fmla="*/ 2154616 w 5017802"/>
                <a:gd name="connsiteY15" fmla="*/ 66723 h 4820530"/>
                <a:gd name="connsiteX16" fmla="*/ 2149854 w 5017802"/>
                <a:gd name="connsiteY16" fmla="*/ 23861 h 4820530"/>
                <a:gd name="connsiteX17" fmla="*/ 2091117 w 5017802"/>
                <a:gd name="connsiteY17" fmla="*/ 28624 h 4820530"/>
                <a:gd name="connsiteX18" fmla="*/ 1897442 w 5017802"/>
                <a:gd name="connsiteY18" fmla="*/ 127049 h 4820530"/>
                <a:gd name="connsiteX19" fmla="*/ 1862517 w 5017802"/>
                <a:gd name="connsiteY19" fmla="*/ 252462 h 4820530"/>
                <a:gd name="connsiteX20" fmla="*/ 1867279 w 5017802"/>
                <a:gd name="connsiteY20" fmla="*/ 288974 h 4820530"/>
                <a:gd name="connsiteX21" fmla="*/ 1838704 w 5017802"/>
                <a:gd name="connsiteY21" fmla="*/ 303261 h 4820530"/>
                <a:gd name="connsiteX22" fmla="*/ 1906966 w 5017802"/>
                <a:gd name="connsiteY22" fmla="*/ 482645 h 4820530"/>
                <a:gd name="connsiteX23" fmla="*/ 1819655 w 5017802"/>
                <a:gd name="connsiteY23" fmla="*/ 400099 h 4820530"/>
                <a:gd name="connsiteX24" fmla="*/ 1768854 w 5017802"/>
                <a:gd name="connsiteY24" fmla="*/ 366762 h 4820530"/>
                <a:gd name="connsiteX25" fmla="*/ 1740279 w 5017802"/>
                <a:gd name="connsiteY25" fmla="*/ 401687 h 4820530"/>
                <a:gd name="connsiteX26" fmla="*/ 1738692 w 5017802"/>
                <a:gd name="connsiteY26" fmla="*/ 515987 h 4820530"/>
                <a:gd name="connsiteX27" fmla="*/ 1752979 w 5017802"/>
                <a:gd name="connsiteY27" fmla="*/ 612820 h 4820530"/>
                <a:gd name="connsiteX28" fmla="*/ 1670429 w 5017802"/>
                <a:gd name="connsiteY28" fmla="*/ 620761 h 4820530"/>
                <a:gd name="connsiteX29" fmla="*/ 1694242 w 5017802"/>
                <a:gd name="connsiteY29" fmla="*/ 590598 h 4820530"/>
                <a:gd name="connsiteX30" fmla="*/ 1630742 w 5017802"/>
                <a:gd name="connsiteY30" fmla="*/ 547736 h 4820530"/>
                <a:gd name="connsiteX31" fmla="*/ 1589467 w 5017802"/>
                <a:gd name="connsiteY31" fmla="*/ 501699 h 4820530"/>
                <a:gd name="connsiteX32" fmla="*/ 1540254 w 5017802"/>
                <a:gd name="connsiteY32" fmla="*/ 512811 h 4820530"/>
                <a:gd name="connsiteX33" fmla="*/ 1568829 w 5017802"/>
                <a:gd name="connsiteY33" fmla="*/ 446136 h 4820530"/>
                <a:gd name="connsiteX34" fmla="*/ 1538666 w 5017802"/>
                <a:gd name="connsiteY34" fmla="*/ 481062 h 4820530"/>
                <a:gd name="connsiteX35" fmla="*/ 1505329 w 5017802"/>
                <a:gd name="connsiteY35" fmla="*/ 423911 h 4820530"/>
                <a:gd name="connsiteX36" fmla="*/ 1486279 w 5017802"/>
                <a:gd name="connsiteY36" fmla="*/ 417561 h 4820530"/>
                <a:gd name="connsiteX37" fmla="*/ 1484692 w 5017802"/>
                <a:gd name="connsiteY37" fmla="*/ 376287 h 4820530"/>
                <a:gd name="connsiteX38" fmla="*/ 1449767 w 5017802"/>
                <a:gd name="connsiteY38" fmla="*/ 273100 h 4820530"/>
                <a:gd name="connsiteX39" fmla="*/ 1410079 w 5017802"/>
                <a:gd name="connsiteY39" fmla="*/ 219123 h 4820530"/>
                <a:gd name="connsiteX40" fmla="*/ 1486280 w 5017802"/>
                <a:gd name="connsiteY40" fmla="*/ 282624 h 4820530"/>
                <a:gd name="connsiteX41" fmla="*/ 1545018 w 5017802"/>
                <a:gd name="connsiteY41" fmla="*/ 320723 h 4820530"/>
                <a:gd name="connsiteX42" fmla="*/ 1568829 w 5017802"/>
                <a:gd name="connsiteY42" fmla="*/ 281036 h 4820530"/>
                <a:gd name="connsiteX43" fmla="*/ 1587879 w 5017802"/>
                <a:gd name="connsiteY43" fmla="*/ 215949 h 4820530"/>
                <a:gd name="connsiteX44" fmla="*/ 1549779 w 5017802"/>
                <a:gd name="connsiteY44" fmla="*/ 185786 h 4820530"/>
                <a:gd name="connsiteX45" fmla="*/ 1576767 w 5017802"/>
                <a:gd name="connsiteY45" fmla="*/ 144511 h 4820530"/>
                <a:gd name="connsiteX46" fmla="*/ 1529142 w 5017802"/>
                <a:gd name="connsiteY46" fmla="*/ 50848 h 4820530"/>
                <a:gd name="connsiteX47" fmla="*/ 1511679 w 5017802"/>
                <a:gd name="connsiteY47" fmla="*/ 6399 h 4820530"/>
                <a:gd name="connsiteX48" fmla="*/ 1375154 w 5017802"/>
                <a:gd name="connsiteY48" fmla="*/ 120699 h 4820530"/>
                <a:gd name="connsiteX49" fmla="*/ 1313241 w 5017802"/>
                <a:gd name="connsiteY49" fmla="*/ 115936 h 4820530"/>
                <a:gd name="connsiteX50" fmla="*/ 1300542 w 5017802"/>
                <a:gd name="connsiteY50" fmla="*/ 57199 h 4820530"/>
                <a:gd name="connsiteX51" fmla="*/ 1214817 w 5017802"/>
                <a:gd name="connsiteY51" fmla="*/ 104824 h 4820530"/>
                <a:gd name="connsiteX52" fmla="*/ 1151317 w 5017802"/>
                <a:gd name="connsiteY52" fmla="*/ 139748 h 4820530"/>
                <a:gd name="connsiteX53" fmla="*/ 1056066 w 5017802"/>
                <a:gd name="connsiteY53" fmla="*/ 147686 h 4820530"/>
                <a:gd name="connsiteX54" fmla="*/ 1033842 w 5017802"/>
                <a:gd name="connsiteY54" fmla="*/ 177849 h 4820530"/>
                <a:gd name="connsiteX55" fmla="*/ 997329 w 5017802"/>
                <a:gd name="connsiteY55" fmla="*/ 201661 h 4820530"/>
                <a:gd name="connsiteX56" fmla="*/ 1032255 w 5017802"/>
                <a:gd name="connsiteY56" fmla="*/ 288974 h 4820530"/>
                <a:gd name="connsiteX57" fmla="*/ 899586 w 5017802"/>
                <a:gd name="connsiteY57" fmla="*/ 542516 h 4820530"/>
                <a:gd name="connsiteX58" fmla="*/ 845611 w 5017802"/>
                <a:gd name="connsiteY58" fmla="*/ 580843 h 4820530"/>
                <a:gd name="connsiteX59" fmla="*/ 917502 w 5017802"/>
                <a:gd name="connsiteY59" fmla="*/ 633231 h 4820530"/>
                <a:gd name="connsiteX60" fmla="*/ 880536 w 5017802"/>
                <a:gd name="connsiteY60" fmla="*/ 673825 h 4820530"/>
                <a:gd name="connsiteX61" fmla="*/ 897999 w 5017802"/>
                <a:gd name="connsiteY61" fmla="*/ 720316 h 4820530"/>
                <a:gd name="connsiteX62" fmla="*/ 829282 w 5017802"/>
                <a:gd name="connsiteY62" fmla="*/ 701719 h 4820530"/>
                <a:gd name="connsiteX63" fmla="*/ 774174 w 5017802"/>
                <a:gd name="connsiteY63" fmla="*/ 726665 h 4820530"/>
                <a:gd name="connsiteX64" fmla="*/ 707272 w 5017802"/>
                <a:gd name="connsiteY64" fmla="*/ 695143 h 4820530"/>
                <a:gd name="connsiteX65" fmla="*/ 708860 w 5017802"/>
                <a:gd name="connsiteY65" fmla="*/ 652734 h 4820530"/>
                <a:gd name="connsiteX66" fmla="*/ 597281 w 5017802"/>
                <a:gd name="connsiteY66" fmla="*/ 675412 h 4820530"/>
                <a:gd name="connsiteX67" fmla="*/ 587530 w 5017802"/>
                <a:gd name="connsiteY67" fmla="*/ 760457 h 4820530"/>
                <a:gd name="connsiteX68" fmla="*/ 508382 w 5017802"/>
                <a:gd name="connsiteY68" fmla="*/ 865236 h 4820530"/>
                <a:gd name="connsiteX69" fmla="*/ 422657 w 5017802"/>
                <a:gd name="connsiteY69" fmla="*/ 828724 h 4820530"/>
                <a:gd name="connsiteX70" fmla="*/ 397257 w 5017802"/>
                <a:gd name="connsiteY70" fmla="*/ 869999 h 4820530"/>
                <a:gd name="connsiteX71" fmla="*/ 332170 w 5017802"/>
                <a:gd name="connsiteY71" fmla="*/ 812848 h 4820530"/>
                <a:gd name="connsiteX72" fmla="*/ 306771 w 5017802"/>
                <a:gd name="connsiteY72" fmla="*/ 881111 h 4820530"/>
                <a:gd name="connsiteX73" fmla="*/ 248033 w 5017802"/>
                <a:gd name="connsiteY73" fmla="*/ 873173 h 4820530"/>
                <a:gd name="connsiteX74" fmla="*/ 208345 w 5017802"/>
                <a:gd name="connsiteY74" fmla="*/ 787449 h 4820530"/>
                <a:gd name="connsiteX75" fmla="*/ 27371 w 5017802"/>
                <a:gd name="connsiteY75" fmla="*/ 917623 h 4820530"/>
                <a:gd name="connsiteX76" fmla="*/ 28959 w 5017802"/>
                <a:gd name="connsiteY76" fmla="*/ 970011 h 4820530"/>
                <a:gd name="connsiteX77" fmla="*/ 13084 w 5017802"/>
                <a:gd name="connsiteY77" fmla="*/ 996999 h 4820530"/>
                <a:gd name="connsiteX78" fmla="*/ 40071 w 5017802"/>
                <a:gd name="connsiteY78" fmla="*/ 1022399 h 4820530"/>
                <a:gd name="connsiteX79" fmla="*/ 9909 w 5017802"/>
                <a:gd name="connsiteY79" fmla="*/ 1043037 h 4820530"/>
                <a:gd name="connsiteX80" fmla="*/ 170247 w 5017802"/>
                <a:gd name="connsiteY80" fmla="*/ 1135111 h 4820530"/>
                <a:gd name="connsiteX81" fmla="*/ 160723 w 5017802"/>
                <a:gd name="connsiteY81" fmla="*/ 1263698 h 4820530"/>
                <a:gd name="connsiteX82" fmla="*/ 217873 w 5017802"/>
                <a:gd name="connsiteY82" fmla="*/ 1289099 h 4820530"/>
                <a:gd name="connsiteX83" fmla="*/ 205174 w 5017802"/>
                <a:gd name="connsiteY83" fmla="*/ 1354186 h 4820530"/>
                <a:gd name="connsiteX84" fmla="*/ 270261 w 5017802"/>
                <a:gd name="connsiteY84" fmla="*/ 1362124 h 4820530"/>
                <a:gd name="connsiteX85" fmla="*/ 321736 w 5017802"/>
                <a:gd name="connsiteY85" fmla="*/ 1394776 h 4820530"/>
                <a:gd name="connsiteX86" fmla="*/ 230573 w 5017802"/>
                <a:gd name="connsiteY86" fmla="*/ 1622474 h 4820530"/>
                <a:gd name="connsiteX87" fmla="*/ 179773 w 5017802"/>
                <a:gd name="connsiteY87" fmla="*/ 1687561 h 4820530"/>
                <a:gd name="connsiteX88" fmla="*/ 175010 w 5017802"/>
                <a:gd name="connsiteY88" fmla="*/ 1743123 h 4820530"/>
                <a:gd name="connsiteX89" fmla="*/ 141673 w 5017802"/>
                <a:gd name="connsiteY89" fmla="*/ 1738361 h 4820530"/>
                <a:gd name="connsiteX90" fmla="*/ 143261 w 5017802"/>
                <a:gd name="connsiteY90" fmla="*/ 1798686 h 4820530"/>
                <a:gd name="connsiteX91" fmla="*/ 65473 w 5017802"/>
                <a:gd name="connsiteY91" fmla="*/ 1636761 h 4820530"/>
                <a:gd name="connsiteX92" fmla="*/ 16260 w 5017802"/>
                <a:gd name="connsiteY92" fmla="*/ 1633586 h 4820530"/>
                <a:gd name="connsiteX93" fmla="*/ 41661 w 5017802"/>
                <a:gd name="connsiteY93" fmla="*/ 1670099 h 4820530"/>
                <a:gd name="connsiteX94" fmla="*/ 385 w 5017802"/>
                <a:gd name="connsiteY94" fmla="*/ 1690737 h 4820530"/>
                <a:gd name="connsiteX95" fmla="*/ 59122 w 5017802"/>
                <a:gd name="connsiteY95" fmla="*/ 1873298 h 4820530"/>
                <a:gd name="connsiteX96" fmla="*/ 343507 w 5017802"/>
                <a:gd name="connsiteY96" fmla="*/ 1923414 h 4820530"/>
                <a:gd name="connsiteX97" fmla="*/ 200410 w 5017802"/>
                <a:gd name="connsiteY97" fmla="*/ 2119361 h 4820530"/>
                <a:gd name="connsiteX98" fmla="*/ 213560 w 5017802"/>
                <a:gd name="connsiteY98" fmla="*/ 2239100 h 4820530"/>
                <a:gd name="connsiteX99" fmla="*/ 148023 w 5017802"/>
                <a:gd name="connsiteY99" fmla="*/ 2270174 h 4820530"/>
                <a:gd name="connsiteX100" fmla="*/ 105160 w 5017802"/>
                <a:gd name="connsiteY100" fmla="*/ 2414637 h 4820530"/>
                <a:gd name="connsiteX101" fmla="*/ 201087 w 5017802"/>
                <a:gd name="connsiteY101" fmla="*/ 2428239 h 4820530"/>
                <a:gd name="connsiteX102" fmla="*/ 419708 w 5017802"/>
                <a:gd name="connsiteY102" fmla="*/ 2593339 h 4820530"/>
                <a:gd name="connsiteX103" fmla="*/ 436944 w 5017802"/>
                <a:gd name="connsiteY103" fmla="*/ 2823753 h 4820530"/>
                <a:gd name="connsiteX104" fmla="*/ 490464 w 5017802"/>
                <a:gd name="connsiteY104" fmla="*/ 2877956 h 4820530"/>
                <a:gd name="connsiteX105" fmla="*/ 542173 w 5017802"/>
                <a:gd name="connsiteY105" fmla="*/ 2882264 h 4820530"/>
                <a:gd name="connsiteX106" fmla="*/ 544894 w 5017802"/>
                <a:gd name="connsiteY106" fmla="*/ 2813095 h 4820530"/>
                <a:gd name="connsiteX107" fmla="*/ 678248 w 5017802"/>
                <a:gd name="connsiteY107" fmla="*/ 2882949 h 4820530"/>
                <a:gd name="connsiteX108" fmla="*/ 669852 w 5017802"/>
                <a:gd name="connsiteY108" fmla="*/ 2955970 h 4820530"/>
                <a:gd name="connsiteX109" fmla="*/ 758073 w 5017802"/>
                <a:gd name="connsiteY109" fmla="*/ 3058024 h 4820530"/>
                <a:gd name="connsiteX110" fmla="*/ 741970 w 5017802"/>
                <a:gd name="connsiteY110" fmla="*/ 3145336 h 4820530"/>
                <a:gd name="connsiteX111" fmla="*/ 774855 w 5017802"/>
                <a:gd name="connsiteY111" fmla="*/ 3257368 h 4820530"/>
                <a:gd name="connsiteX112" fmla="*/ 831551 w 5017802"/>
                <a:gd name="connsiteY112" fmla="*/ 3291839 h 4820530"/>
                <a:gd name="connsiteX113" fmla="*/ 794812 w 5017802"/>
                <a:gd name="connsiteY113" fmla="*/ 3345361 h 4820530"/>
                <a:gd name="connsiteX114" fmla="*/ 1094623 w 5017802"/>
                <a:gd name="connsiteY114" fmla="*/ 3453311 h 4820530"/>
                <a:gd name="connsiteX115" fmla="*/ 1144742 w 5017802"/>
                <a:gd name="connsiteY115" fmla="*/ 3605257 h 4820530"/>
                <a:gd name="connsiteX116" fmla="*/ 1187604 w 5017802"/>
                <a:gd name="connsiteY116" fmla="*/ 3626121 h 4820530"/>
                <a:gd name="connsiteX117" fmla="*/ 1210283 w 5017802"/>
                <a:gd name="connsiteY117" fmla="*/ 3658099 h 4820530"/>
                <a:gd name="connsiteX118" fmla="*/ 1297142 w 5017802"/>
                <a:gd name="connsiteY118" fmla="*/ 3683952 h 4820530"/>
                <a:gd name="connsiteX119" fmla="*/ 1357693 w 5017802"/>
                <a:gd name="connsiteY119" fmla="*/ 3632471 h 4820530"/>
                <a:gd name="connsiteX120" fmla="*/ 1341138 w 5017802"/>
                <a:gd name="connsiteY120" fmla="*/ 3663768 h 4820530"/>
                <a:gd name="connsiteX121" fmla="*/ 1361095 w 5017802"/>
                <a:gd name="connsiteY121" fmla="*/ 3689621 h 4820530"/>
                <a:gd name="connsiteX122" fmla="*/ 1387402 w 5017802"/>
                <a:gd name="connsiteY122" fmla="*/ 3742236 h 4820530"/>
                <a:gd name="connsiteX123" fmla="*/ 1358374 w 5017802"/>
                <a:gd name="connsiteY123" fmla="*/ 3755843 h 4820530"/>
                <a:gd name="connsiteX124" fmla="*/ 1358827 w 5017802"/>
                <a:gd name="connsiteY124" fmla="*/ 3799386 h 4820530"/>
                <a:gd name="connsiteX125" fmla="*/ 1322769 w 5017802"/>
                <a:gd name="connsiteY125" fmla="*/ 3900986 h 4820530"/>
                <a:gd name="connsiteX126" fmla="*/ 1264485 w 5017802"/>
                <a:gd name="connsiteY126" fmla="*/ 3906882 h 4820530"/>
                <a:gd name="connsiteX127" fmla="*/ 1236590 w 5017802"/>
                <a:gd name="connsiteY127" fmla="*/ 3937725 h 4820530"/>
                <a:gd name="connsiteX128" fmla="*/ 1160843 w 5017802"/>
                <a:gd name="connsiteY128" fmla="*/ 3954733 h 4820530"/>
                <a:gd name="connsiteX129" fmla="*/ 1214592 w 5017802"/>
                <a:gd name="connsiteY129" fmla="*/ 4003039 h 4820530"/>
                <a:gd name="connsiteX130" fmla="*/ 1226157 w 5017802"/>
                <a:gd name="connsiteY130" fmla="*/ 4039099 h 4820530"/>
                <a:gd name="connsiteX131" fmla="*/ 1154267 w 5017802"/>
                <a:gd name="connsiteY131" fmla="*/ 4107588 h 4820530"/>
                <a:gd name="connsiteX132" fmla="*/ 1111177 w 5017802"/>
                <a:gd name="connsiteY132" fmla="*/ 4113031 h 4820530"/>
                <a:gd name="connsiteX133" fmla="*/ 1112311 w 5017802"/>
                <a:gd name="connsiteY133" fmla="*/ 4170407 h 4820530"/>
                <a:gd name="connsiteX134" fmla="*/ 1142247 w 5017802"/>
                <a:gd name="connsiteY134" fmla="*/ 4191725 h 4820530"/>
                <a:gd name="connsiteX135" fmla="*/ 1122748 w 5017802"/>
                <a:gd name="connsiteY135" fmla="*/ 4230736 h 4820530"/>
                <a:gd name="connsiteX136" fmla="*/ 1067186 w 5017802"/>
                <a:gd name="connsiteY136" fmla="*/ 4224386 h 4820530"/>
                <a:gd name="connsiteX137" fmla="*/ 1114810 w 5017802"/>
                <a:gd name="connsiteY137" fmla="*/ 4270425 h 4820530"/>
                <a:gd name="connsiteX138" fmla="*/ 1162435 w 5017802"/>
                <a:gd name="connsiteY138" fmla="*/ 4376786 h 4820530"/>
                <a:gd name="connsiteX139" fmla="*/ 1271972 w 5017802"/>
                <a:gd name="connsiteY139" fmla="*/ 4435524 h 4820530"/>
                <a:gd name="connsiteX140" fmla="*/ 1291022 w 5017802"/>
                <a:gd name="connsiteY140" fmla="*/ 4472036 h 4820530"/>
                <a:gd name="connsiteX141" fmla="*/ 1367222 w 5017802"/>
                <a:gd name="connsiteY141" fmla="*/ 4557761 h 4820530"/>
                <a:gd name="connsiteX142" fmla="*/ 1389447 w 5017802"/>
                <a:gd name="connsiteY142" fmla="*/ 4543473 h 4820530"/>
                <a:gd name="connsiteX143" fmla="*/ 1419610 w 5017802"/>
                <a:gd name="connsiteY143" fmla="*/ 4570460 h 4820530"/>
                <a:gd name="connsiteX144" fmla="*/ 1381510 w 5017802"/>
                <a:gd name="connsiteY144" fmla="*/ 4602210 h 4820530"/>
                <a:gd name="connsiteX145" fmla="*/ 1313248 w 5017802"/>
                <a:gd name="connsiteY145" fmla="*/ 4675236 h 4820530"/>
                <a:gd name="connsiteX146" fmla="*/ 1210060 w 5017802"/>
                <a:gd name="connsiteY146" fmla="*/ 4591098 h 4820530"/>
                <a:gd name="connsiteX147" fmla="*/ 1227522 w 5017802"/>
                <a:gd name="connsiteY147" fmla="*/ 4699048 h 4820530"/>
                <a:gd name="connsiteX148" fmla="*/ 1310072 w 5017802"/>
                <a:gd name="connsiteY148" fmla="*/ 4819698 h 4820530"/>
                <a:gd name="connsiteX149" fmla="*/ 1495810 w 5017802"/>
                <a:gd name="connsiteY149" fmla="*/ 4629198 h 4820530"/>
                <a:gd name="connsiteX150" fmla="*/ 1514860 w 5017802"/>
                <a:gd name="connsiteY150" fmla="*/ 4514898 h 4820530"/>
                <a:gd name="connsiteX151" fmla="*/ 1370397 w 5017802"/>
                <a:gd name="connsiteY151" fmla="*/ 4511723 h 4820530"/>
                <a:gd name="connsiteX152" fmla="*/ 1351348 w 5017802"/>
                <a:gd name="connsiteY152" fmla="*/ 4422824 h 4820530"/>
                <a:gd name="connsiteX153" fmla="*/ 1444325 w 5017802"/>
                <a:gd name="connsiteY153" fmla="*/ 4364309 h 4820530"/>
                <a:gd name="connsiteX154" fmla="*/ 1791081 w 5017802"/>
                <a:gd name="connsiteY154" fmla="*/ 4263389 h 4820530"/>
                <a:gd name="connsiteX155" fmla="*/ 2188636 w 5017802"/>
                <a:gd name="connsiteY155" fmla="*/ 4250462 h 4820530"/>
                <a:gd name="connsiteX156" fmla="*/ 2296586 w 5017802"/>
                <a:gd name="connsiteY156" fmla="*/ 4245474 h 4820530"/>
                <a:gd name="connsiteX157" fmla="*/ 2394785 w 5017802"/>
                <a:gd name="connsiteY157" fmla="*/ 4215990 h 4820530"/>
                <a:gd name="connsiteX158" fmla="*/ 2406350 w 5017802"/>
                <a:gd name="connsiteY158" fmla="*/ 4125277 h 4820530"/>
                <a:gd name="connsiteX159" fmla="*/ 2494570 w 5017802"/>
                <a:gd name="connsiteY159" fmla="*/ 3900532 h 4820530"/>
                <a:gd name="connsiteX160" fmla="*/ 2593449 w 5017802"/>
                <a:gd name="connsiteY160" fmla="*/ 3917768 h 4820530"/>
                <a:gd name="connsiteX161" fmla="*/ 2719088 w 5017802"/>
                <a:gd name="connsiteY161" fmla="*/ 3918221 h 4820530"/>
                <a:gd name="connsiteX162" fmla="*/ 2914124 w 5017802"/>
                <a:gd name="connsiteY162" fmla="*/ 3764007 h 4820530"/>
                <a:gd name="connsiteX163" fmla="*/ 3195112 w 5017802"/>
                <a:gd name="connsiteY163" fmla="*/ 3993968 h 4820530"/>
                <a:gd name="connsiteX164" fmla="*/ 3265414 w 5017802"/>
                <a:gd name="connsiteY164" fmla="*/ 4067674 h 4820530"/>
                <a:gd name="connsiteX165" fmla="*/ 3439813 w 5017802"/>
                <a:gd name="connsiteY165" fmla="*/ 4130265 h 4820530"/>
                <a:gd name="connsiteX166" fmla="*/ 3526217 w 5017802"/>
                <a:gd name="connsiteY166" fmla="*/ 4316455 h 4820530"/>
                <a:gd name="connsiteX167" fmla="*/ 3586542 w 5017802"/>
                <a:gd name="connsiteY167" fmla="*/ 4375193 h 4820530"/>
                <a:gd name="connsiteX168" fmla="*/ 3597654 w 5017802"/>
                <a:gd name="connsiteY168" fmla="*/ 4345030 h 4820530"/>
                <a:gd name="connsiteX169" fmla="*/ 3643692 w 5017802"/>
                <a:gd name="connsiteY169" fmla="*/ 4318042 h 4820530"/>
                <a:gd name="connsiteX170" fmla="*/ 3694492 w 5017802"/>
                <a:gd name="connsiteY170" fmla="*/ 4391068 h 4820530"/>
                <a:gd name="connsiteX171" fmla="*/ 3743705 w 5017802"/>
                <a:gd name="connsiteY171" fmla="*/ 4394243 h 4820530"/>
                <a:gd name="connsiteX172" fmla="*/ 3699254 w 5017802"/>
                <a:gd name="connsiteY172" fmla="*/ 4300581 h 4820530"/>
                <a:gd name="connsiteX173" fmla="*/ 3656392 w 5017802"/>
                <a:gd name="connsiteY173" fmla="*/ 4232318 h 4820530"/>
                <a:gd name="connsiteX174" fmla="*/ 3699255 w 5017802"/>
                <a:gd name="connsiteY174" fmla="*/ 4216442 h 4820530"/>
                <a:gd name="connsiteX175" fmla="*/ 3680204 w 5017802"/>
                <a:gd name="connsiteY175" fmla="*/ 4175168 h 4820530"/>
                <a:gd name="connsiteX176" fmla="*/ 3732592 w 5017802"/>
                <a:gd name="connsiteY176" fmla="*/ 4184693 h 4820530"/>
                <a:gd name="connsiteX177" fmla="*/ 3711955 w 5017802"/>
                <a:gd name="connsiteY177" fmla="*/ 4151355 h 4820530"/>
                <a:gd name="connsiteX178" fmla="*/ 3733274 w 5017802"/>
                <a:gd name="connsiteY178" fmla="*/ 4134801 h 4820530"/>
                <a:gd name="connsiteX179" fmla="*/ 3854377 w 5017802"/>
                <a:gd name="connsiteY179" fmla="*/ 4220074 h 4820530"/>
                <a:gd name="connsiteX180" fmla="*/ 3889754 w 5017802"/>
                <a:gd name="connsiteY180" fmla="*/ 4206917 h 4820530"/>
                <a:gd name="connsiteX181" fmla="*/ 3942141 w 5017802"/>
                <a:gd name="connsiteY181" fmla="*/ 4272006 h 4820530"/>
                <a:gd name="connsiteX182" fmla="*/ 3962779 w 5017802"/>
                <a:gd name="connsiteY182" fmla="*/ 4330743 h 4820530"/>
                <a:gd name="connsiteX183" fmla="*/ 4070729 w 5017802"/>
                <a:gd name="connsiteY183" fmla="*/ 4349792 h 4820530"/>
                <a:gd name="connsiteX184" fmla="*/ 4010405 w 5017802"/>
                <a:gd name="connsiteY184" fmla="*/ 4283117 h 4820530"/>
                <a:gd name="connsiteX185" fmla="*/ 4007229 w 5017802"/>
                <a:gd name="connsiteY185" fmla="*/ 4214855 h 4820530"/>
                <a:gd name="connsiteX186" fmla="*/ 4061204 w 5017802"/>
                <a:gd name="connsiteY186" fmla="*/ 4270418 h 4820530"/>
                <a:gd name="connsiteX187" fmla="*/ 4110417 w 5017802"/>
                <a:gd name="connsiteY187" fmla="*/ 4275180 h 4820530"/>
                <a:gd name="connsiteX188" fmla="*/ 4104067 w 5017802"/>
                <a:gd name="connsiteY188" fmla="*/ 4225968 h 4820530"/>
                <a:gd name="connsiteX189" fmla="*/ 4164392 w 5017802"/>
                <a:gd name="connsiteY189" fmla="*/ 4230730 h 4820530"/>
                <a:gd name="connsiteX190" fmla="*/ 4226304 w 5017802"/>
                <a:gd name="connsiteY190" fmla="*/ 4273592 h 4820530"/>
                <a:gd name="connsiteX191" fmla="*/ 4258054 w 5017802"/>
                <a:gd name="connsiteY191" fmla="*/ 4260893 h 4820530"/>
                <a:gd name="connsiteX192" fmla="*/ 4251705 w 5017802"/>
                <a:gd name="connsiteY192" fmla="*/ 4225968 h 4820530"/>
                <a:gd name="connsiteX193" fmla="*/ 4292980 w 5017802"/>
                <a:gd name="connsiteY193" fmla="*/ 4202156 h 4820530"/>
                <a:gd name="connsiteX194" fmla="*/ 4377117 w 5017802"/>
                <a:gd name="connsiteY194" fmla="*/ 4259306 h 4820530"/>
                <a:gd name="connsiteX195" fmla="*/ 4394580 w 5017802"/>
                <a:gd name="connsiteY195" fmla="*/ 4157708 h 4820530"/>
                <a:gd name="connsiteX196" fmla="*/ 4369180 w 5017802"/>
                <a:gd name="connsiteY196" fmla="*/ 4135482 h 4820530"/>
                <a:gd name="connsiteX197" fmla="*/ 4296154 w 5017802"/>
                <a:gd name="connsiteY197" fmla="*/ 4092619 h 4820530"/>
                <a:gd name="connsiteX198" fmla="*/ 4318379 w 5017802"/>
                <a:gd name="connsiteY198" fmla="*/ 4067220 h 4820530"/>
                <a:gd name="connsiteX199" fmla="*/ 4339017 w 5017802"/>
                <a:gd name="connsiteY199" fmla="*/ 4044994 h 4820530"/>
                <a:gd name="connsiteX200" fmla="*/ 4392992 w 5017802"/>
                <a:gd name="connsiteY200" fmla="*/ 4076745 h 4820530"/>
                <a:gd name="connsiteX201" fmla="*/ 4399342 w 5017802"/>
                <a:gd name="connsiteY201" fmla="*/ 4032295 h 4820530"/>
                <a:gd name="connsiteX202" fmla="*/ 4343779 w 5017802"/>
                <a:gd name="connsiteY202" fmla="*/ 4008482 h 4820530"/>
                <a:gd name="connsiteX203" fmla="*/ 4342192 w 5017802"/>
                <a:gd name="connsiteY203" fmla="*/ 3998958 h 4820530"/>
                <a:gd name="connsiteX204" fmla="*/ 4329491 w 5017802"/>
                <a:gd name="connsiteY204" fmla="*/ 3960859 h 4820530"/>
                <a:gd name="connsiteX205" fmla="*/ 4335841 w 5017802"/>
                <a:gd name="connsiteY205" fmla="*/ 3913233 h 4820530"/>
                <a:gd name="connsiteX206" fmla="*/ 4346954 w 5017802"/>
                <a:gd name="connsiteY206" fmla="*/ 3857670 h 4820530"/>
                <a:gd name="connsiteX207" fmla="*/ 4308854 w 5017802"/>
                <a:gd name="connsiteY207" fmla="*/ 3827508 h 4820530"/>
                <a:gd name="connsiteX208" fmla="*/ 4342191 w 5017802"/>
                <a:gd name="connsiteY208" fmla="*/ 3817983 h 4820530"/>
                <a:gd name="connsiteX209" fmla="*/ 4319966 w 5017802"/>
                <a:gd name="connsiteY209" fmla="*/ 3781470 h 4820530"/>
                <a:gd name="connsiteX210" fmla="*/ 4358067 w 5017802"/>
                <a:gd name="connsiteY210" fmla="*/ 3776709 h 4820530"/>
                <a:gd name="connsiteX211" fmla="*/ 4364416 w 5017802"/>
                <a:gd name="connsiteY211" fmla="*/ 3743370 h 4820530"/>
                <a:gd name="connsiteX212" fmla="*/ 4426330 w 5017802"/>
                <a:gd name="connsiteY212" fmla="*/ 3752897 h 4820530"/>
                <a:gd name="connsiteX213" fmla="*/ 4459443 w 5017802"/>
                <a:gd name="connsiteY213" fmla="*/ 3768089 h 4820530"/>
                <a:gd name="connsiteX214" fmla="*/ 4425650 w 5017802"/>
                <a:gd name="connsiteY214" fmla="*/ 3809137 h 4820530"/>
                <a:gd name="connsiteX215" fmla="*/ 4464658 w 5017802"/>
                <a:gd name="connsiteY215" fmla="*/ 3916633 h 4820530"/>
                <a:gd name="connsiteX216" fmla="*/ 4517045 w 5017802"/>
                <a:gd name="connsiteY216" fmla="*/ 3947931 h 4820530"/>
                <a:gd name="connsiteX217" fmla="*/ 4568979 w 5017802"/>
                <a:gd name="connsiteY217" fmla="*/ 3905749 h 4820530"/>
                <a:gd name="connsiteX218" fmla="*/ 4654704 w 5017802"/>
                <a:gd name="connsiteY218" fmla="*/ 3857216 h 4820530"/>
                <a:gd name="connsiteX219" fmla="*/ 4637468 w 5017802"/>
                <a:gd name="connsiteY219" fmla="*/ 3768315 h 4820530"/>
                <a:gd name="connsiteX220" fmla="*/ 4714802 w 5017802"/>
                <a:gd name="connsiteY220" fmla="*/ 3635646 h 4820530"/>
                <a:gd name="connsiteX221" fmla="*/ 5007356 w 5017802"/>
                <a:gd name="connsiteY221" fmla="*/ 3302498 h 4820530"/>
                <a:gd name="connsiteX222" fmla="*/ 4925939 w 5017802"/>
                <a:gd name="connsiteY222" fmla="*/ 3293426 h 4820530"/>
                <a:gd name="connsiteX223" fmla="*/ 4930476 w 5017802"/>
                <a:gd name="connsiteY223" fmla="*/ 3201578 h 4820530"/>
                <a:gd name="connsiteX224" fmla="*/ 4881489 w 5017802"/>
                <a:gd name="connsiteY224" fmla="*/ 3176406 h 4820530"/>
                <a:gd name="connsiteX225" fmla="*/ 4797352 w 5017802"/>
                <a:gd name="connsiteY225" fmla="*/ 3207928 h 4820530"/>
                <a:gd name="connsiteX226" fmla="*/ 4760613 w 5017802"/>
                <a:gd name="connsiteY226" fmla="*/ 3171643 h 4820530"/>
                <a:gd name="connsiteX227" fmla="*/ 4805290 w 5017802"/>
                <a:gd name="connsiteY227" fmla="*/ 3148738 h 4820530"/>
                <a:gd name="connsiteX228" fmla="*/ 4676023 w 5017802"/>
                <a:gd name="connsiteY228" fmla="*/ 2935559 h 4820530"/>
                <a:gd name="connsiteX229" fmla="*/ 4690989 w 5017802"/>
                <a:gd name="connsiteY229" fmla="*/ 2905396 h 4820530"/>
                <a:gd name="connsiteX230" fmla="*/ 4667404 w 5017802"/>
                <a:gd name="connsiteY230" fmla="*/ 2789736 h 4820530"/>
                <a:gd name="connsiteX231" fmla="*/ 4508655 w 5017802"/>
                <a:gd name="connsiteY231" fmla="*/ 2778850 h 4820530"/>
                <a:gd name="connsiteX232" fmla="*/ 4475317 w 5017802"/>
                <a:gd name="connsiteY232" fmla="*/ 2827608 h 4820530"/>
                <a:gd name="connsiteX233" fmla="*/ 4386417 w 5017802"/>
                <a:gd name="connsiteY233" fmla="*/ 2842124 h 4820530"/>
                <a:gd name="connsiteX234" fmla="*/ 4392767 w 5017802"/>
                <a:gd name="connsiteY234" fmla="*/ 2820125 h 4820530"/>
                <a:gd name="connsiteX235" fmla="*/ 4339245 w 5017802"/>
                <a:gd name="connsiteY235" fmla="*/ 2804024 h 4820530"/>
                <a:gd name="connsiteX236" fmla="*/ 4314526 w 5017802"/>
                <a:gd name="connsiteY236" fmla="*/ 2638923 h 4820530"/>
                <a:gd name="connsiteX237" fmla="*/ 4034219 w 5017802"/>
                <a:gd name="connsiteY237" fmla="*/ 2572248 h 4820530"/>
                <a:gd name="connsiteX238" fmla="*/ 3897920 w 5017802"/>
                <a:gd name="connsiteY238" fmla="*/ 2615564 h 4820530"/>
                <a:gd name="connsiteX239" fmla="*/ 3765931 w 5017802"/>
                <a:gd name="connsiteY239" fmla="*/ 2608080 h 4820530"/>
                <a:gd name="connsiteX240" fmla="*/ 3633488 w 5017802"/>
                <a:gd name="connsiteY240" fmla="*/ 2497182 h 4820530"/>
                <a:gd name="connsiteX241" fmla="*/ 3420310 w 5017802"/>
                <a:gd name="connsiteY241" fmla="*/ 2193969 h 4820530"/>
                <a:gd name="connsiteX242" fmla="*/ 3021848 w 5017802"/>
                <a:gd name="connsiteY242" fmla="*/ 2054496 h 4820530"/>
                <a:gd name="connsiteX243" fmla="*/ 2785310 w 5017802"/>
                <a:gd name="connsiteY243" fmla="*/ 1741532 h 4820530"/>
                <a:gd name="connsiteX244" fmla="*/ 2819101 w 5017802"/>
                <a:gd name="connsiteY244" fmla="*/ 1716586 h 4820530"/>
                <a:gd name="connsiteX245" fmla="*/ 2878745 w 5017802"/>
                <a:gd name="connsiteY245" fmla="*/ 1799589 h 4820530"/>
                <a:gd name="connsiteX246" fmla="*/ 2898929 w 5017802"/>
                <a:gd name="connsiteY246" fmla="*/ 1782126 h 4820530"/>
                <a:gd name="connsiteX247" fmla="*/ 2942019 w 5017802"/>
                <a:gd name="connsiteY247" fmla="*/ 1812970 h 4820530"/>
                <a:gd name="connsiteX248" fmla="*/ 3030692 w 5017802"/>
                <a:gd name="connsiteY248" fmla="*/ 1759221 h 4820530"/>
                <a:gd name="connsiteX249" fmla="*/ 3046794 w 5017802"/>
                <a:gd name="connsiteY249" fmla="*/ 1738811 h 4820530"/>
                <a:gd name="connsiteX250" fmla="*/ 3105077 w 5017802"/>
                <a:gd name="connsiteY250" fmla="*/ 1739037 h 4820530"/>
                <a:gd name="connsiteX251" fmla="*/ 3121180 w 5017802"/>
                <a:gd name="connsiteY251" fmla="*/ 1705927 h 4820530"/>
                <a:gd name="connsiteX252" fmla="*/ 3102356 w 5017802"/>
                <a:gd name="connsiteY252" fmla="*/ 1680300 h 4820530"/>
                <a:gd name="connsiteX253" fmla="*/ 3035228 w 5017802"/>
                <a:gd name="connsiteY253" fmla="*/ 1700257 h 4820530"/>
                <a:gd name="connsiteX254" fmla="*/ 3013456 w 5017802"/>
                <a:gd name="connsiteY254" fmla="*/ 1646736 h 4820530"/>
                <a:gd name="connsiteX255" fmla="*/ 3034774 w 5017802"/>
                <a:gd name="connsiteY255" fmla="*/ 1617026 h 4820530"/>
                <a:gd name="connsiteX256" fmla="*/ 2978304 w 5017802"/>
                <a:gd name="connsiteY256" fmla="*/ 1513612 h 4820530"/>
                <a:gd name="connsiteX257" fmla="*/ 2929773 w 5017802"/>
                <a:gd name="connsiteY257" fmla="*/ 1552393 h 4820530"/>
                <a:gd name="connsiteX258" fmla="*/ 2840418 w 5017802"/>
                <a:gd name="connsiteY258" fmla="*/ 1497737 h 4820530"/>
                <a:gd name="connsiteX259" fmla="*/ 2892352 w 5017802"/>
                <a:gd name="connsiteY259" fmla="*/ 1405208 h 4820530"/>
                <a:gd name="connsiteX260" fmla="*/ 2849490 w 5017802"/>
                <a:gd name="connsiteY260" fmla="*/ 1284105 h 4820530"/>
                <a:gd name="connsiteX261" fmla="*/ 2864231 w 5017802"/>
                <a:gd name="connsiteY261" fmla="*/ 1160053 h 4820530"/>
                <a:gd name="connsiteX262" fmla="*/ 2959481 w 5017802"/>
                <a:gd name="connsiteY262" fmla="*/ 1086348 h 4820530"/>
                <a:gd name="connsiteX263" fmla="*/ 3064710 w 5017802"/>
                <a:gd name="connsiteY263" fmla="*/ 1063896 h 4820530"/>
                <a:gd name="connsiteX264" fmla="*/ 3001663 w 5017802"/>
                <a:gd name="connsiteY264" fmla="*/ 974089 h 4820530"/>
                <a:gd name="connsiteX265" fmla="*/ 2984427 w 5017802"/>
                <a:gd name="connsiteY265" fmla="*/ 1018766 h 4820530"/>
                <a:gd name="connsiteX266" fmla="*/ 2941112 w 5017802"/>
                <a:gd name="connsiteY266" fmla="*/ 971595 h 4820530"/>
                <a:gd name="connsiteX267" fmla="*/ 2962430 w 5017802"/>
                <a:gd name="connsiteY267" fmla="*/ 886323 h 4820530"/>
                <a:gd name="connsiteX268" fmla="*/ 3035454 w 5017802"/>
                <a:gd name="connsiteY268" fmla="*/ 789032 h 4820530"/>
                <a:gd name="connsiteX269" fmla="*/ 3018445 w 5017802"/>
                <a:gd name="connsiteY269" fmla="*/ 682443 h 4820530"/>
                <a:gd name="connsiteX270" fmla="*/ 2847223 w 5017802"/>
                <a:gd name="connsiteY270" fmla="*/ 692194 h 4820530"/>
                <a:gd name="connsiteX271" fmla="*/ 2827945 w 5017802"/>
                <a:gd name="connsiteY271" fmla="*/ 734831 h 4820530"/>
                <a:gd name="connsiteX272" fmla="*/ 2795742 w 5017802"/>
                <a:gd name="connsiteY272" fmla="*/ 667248 h 4820530"/>
                <a:gd name="connsiteX273" fmla="*/ 2766032 w 5017802"/>
                <a:gd name="connsiteY273" fmla="*/ 707616 h 4820530"/>
                <a:gd name="connsiteX274" fmla="*/ 2580523 w 5017802"/>
                <a:gd name="connsiteY274" fmla="*/ 741180 h 4820530"/>
                <a:gd name="connsiteX0" fmla="*/ 2580523 w 5017802"/>
                <a:gd name="connsiteY0" fmla="*/ 741180 h 4834695"/>
                <a:gd name="connsiteX1" fmla="*/ 2254404 w 5017802"/>
                <a:gd name="connsiteY1" fmla="*/ 583337 h 4834695"/>
                <a:gd name="connsiteX2" fmla="*/ 2294316 w 5017802"/>
                <a:gd name="connsiteY2" fmla="*/ 433432 h 4834695"/>
                <a:gd name="connsiteX3" fmla="*/ 2240342 w 5017802"/>
                <a:gd name="connsiteY3" fmla="*/ 423907 h 4834695"/>
                <a:gd name="connsiteX4" fmla="*/ 2237167 w 5017802"/>
                <a:gd name="connsiteY4" fmla="*/ 395333 h 4834695"/>
                <a:gd name="connsiteX5" fmla="*/ 2281617 w 5017802"/>
                <a:gd name="connsiteY5" fmla="*/ 403270 h 4834695"/>
                <a:gd name="connsiteX6" fmla="*/ 2224467 w 5017802"/>
                <a:gd name="connsiteY6" fmla="*/ 315957 h 4834695"/>
                <a:gd name="connsiteX7" fmla="*/ 2235579 w 5017802"/>
                <a:gd name="connsiteY7" fmla="*/ 355645 h 4834695"/>
                <a:gd name="connsiteX8" fmla="*/ 2183191 w 5017802"/>
                <a:gd name="connsiteY8" fmla="*/ 320720 h 4834695"/>
                <a:gd name="connsiteX9" fmla="*/ 2203829 w 5017802"/>
                <a:gd name="connsiteY9" fmla="*/ 287383 h 4834695"/>
                <a:gd name="connsiteX10" fmla="*/ 2168904 w 5017802"/>
                <a:gd name="connsiteY10" fmla="*/ 225472 h 4834695"/>
                <a:gd name="connsiteX11" fmla="*/ 2202241 w 5017802"/>
                <a:gd name="connsiteY11" fmla="*/ 227061 h 4834695"/>
                <a:gd name="connsiteX12" fmla="*/ 2159379 w 5017802"/>
                <a:gd name="connsiteY12" fmla="*/ 133398 h 4834695"/>
                <a:gd name="connsiteX13" fmla="*/ 2133980 w 5017802"/>
                <a:gd name="connsiteY13" fmla="*/ 131810 h 4834695"/>
                <a:gd name="connsiteX14" fmla="*/ 2122867 w 5017802"/>
                <a:gd name="connsiteY14" fmla="*/ 84185 h 4834695"/>
                <a:gd name="connsiteX15" fmla="*/ 2154616 w 5017802"/>
                <a:gd name="connsiteY15" fmla="*/ 66723 h 4834695"/>
                <a:gd name="connsiteX16" fmla="*/ 2149854 w 5017802"/>
                <a:gd name="connsiteY16" fmla="*/ 23861 h 4834695"/>
                <a:gd name="connsiteX17" fmla="*/ 2091117 w 5017802"/>
                <a:gd name="connsiteY17" fmla="*/ 28624 h 4834695"/>
                <a:gd name="connsiteX18" fmla="*/ 1897442 w 5017802"/>
                <a:gd name="connsiteY18" fmla="*/ 127049 h 4834695"/>
                <a:gd name="connsiteX19" fmla="*/ 1862517 w 5017802"/>
                <a:gd name="connsiteY19" fmla="*/ 252462 h 4834695"/>
                <a:gd name="connsiteX20" fmla="*/ 1867279 w 5017802"/>
                <a:gd name="connsiteY20" fmla="*/ 288974 h 4834695"/>
                <a:gd name="connsiteX21" fmla="*/ 1838704 w 5017802"/>
                <a:gd name="connsiteY21" fmla="*/ 303261 h 4834695"/>
                <a:gd name="connsiteX22" fmla="*/ 1906966 w 5017802"/>
                <a:gd name="connsiteY22" fmla="*/ 482645 h 4834695"/>
                <a:gd name="connsiteX23" fmla="*/ 1819655 w 5017802"/>
                <a:gd name="connsiteY23" fmla="*/ 400099 h 4834695"/>
                <a:gd name="connsiteX24" fmla="*/ 1768854 w 5017802"/>
                <a:gd name="connsiteY24" fmla="*/ 366762 h 4834695"/>
                <a:gd name="connsiteX25" fmla="*/ 1740279 w 5017802"/>
                <a:gd name="connsiteY25" fmla="*/ 401687 h 4834695"/>
                <a:gd name="connsiteX26" fmla="*/ 1738692 w 5017802"/>
                <a:gd name="connsiteY26" fmla="*/ 515987 h 4834695"/>
                <a:gd name="connsiteX27" fmla="*/ 1752979 w 5017802"/>
                <a:gd name="connsiteY27" fmla="*/ 612820 h 4834695"/>
                <a:gd name="connsiteX28" fmla="*/ 1670429 w 5017802"/>
                <a:gd name="connsiteY28" fmla="*/ 620761 h 4834695"/>
                <a:gd name="connsiteX29" fmla="*/ 1694242 w 5017802"/>
                <a:gd name="connsiteY29" fmla="*/ 590598 h 4834695"/>
                <a:gd name="connsiteX30" fmla="*/ 1630742 w 5017802"/>
                <a:gd name="connsiteY30" fmla="*/ 547736 h 4834695"/>
                <a:gd name="connsiteX31" fmla="*/ 1589467 w 5017802"/>
                <a:gd name="connsiteY31" fmla="*/ 501699 h 4834695"/>
                <a:gd name="connsiteX32" fmla="*/ 1540254 w 5017802"/>
                <a:gd name="connsiteY32" fmla="*/ 512811 h 4834695"/>
                <a:gd name="connsiteX33" fmla="*/ 1568829 w 5017802"/>
                <a:gd name="connsiteY33" fmla="*/ 446136 h 4834695"/>
                <a:gd name="connsiteX34" fmla="*/ 1538666 w 5017802"/>
                <a:gd name="connsiteY34" fmla="*/ 481062 h 4834695"/>
                <a:gd name="connsiteX35" fmla="*/ 1505329 w 5017802"/>
                <a:gd name="connsiteY35" fmla="*/ 423911 h 4834695"/>
                <a:gd name="connsiteX36" fmla="*/ 1486279 w 5017802"/>
                <a:gd name="connsiteY36" fmla="*/ 417561 h 4834695"/>
                <a:gd name="connsiteX37" fmla="*/ 1484692 w 5017802"/>
                <a:gd name="connsiteY37" fmla="*/ 376287 h 4834695"/>
                <a:gd name="connsiteX38" fmla="*/ 1449767 w 5017802"/>
                <a:gd name="connsiteY38" fmla="*/ 273100 h 4834695"/>
                <a:gd name="connsiteX39" fmla="*/ 1410079 w 5017802"/>
                <a:gd name="connsiteY39" fmla="*/ 219123 h 4834695"/>
                <a:gd name="connsiteX40" fmla="*/ 1486280 w 5017802"/>
                <a:gd name="connsiteY40" fmla="*/ 282624 h 4834695"/>
                <a:gd name="connsiteX41" fmla="*/ 1545018 w 5017802"/>
                <a:gd name="connsiteY41" fmla="*/ 320723 h 4834695"/>
                <a:gd name="connsiteX42" fmla="*/ 1568829 w 5017802"/>
                <a:gd name="connsiteY42" fmla="*/ 281036 h 4834695"/>
                <a:gd name="connsiteX43" fmla="*/ 1587879 w 5017802"/>
                <a:gd name="connsiteY43" fmla="*/ 215949 h 4834695"/>
                <a:gd name="connsiteX44" fmla="*/ 1549779 w 5017802"/>
                <a:gd name="connsiteY44" fmla="*/ 185786 h 4834695"/>
                <a:gd name="connsiteX45" fmla="*/ 1576767 w 5017802"/>
                <a:gd name="connsiteY45" fmla="*/ 144511 h 4834695"/>
                <a:gd name="connsiteX46" fmla="*/ 1529142 w 5017802"/>
                <a:gd name="connsiteY46" fmla="*/ 50848 h 4834695"/>
                <a:gd name="connsiteX47" fmla="*/ 1511679 w 5017802"/>
                <a:gd name="connsiteY47" fmla="*/ 6399 h 4834695"/>
                <a:gd name="connsiteX48" fmla="*/ 1375154 w 5017802"/>
                <a:gd name="connsiteY48" fmla="*/ 120699 h 4834695"/>
                <a:gd name="connsiteX49" fmla="*/ 1313241 w 5017802"/>
                <a:gd name="connsiteY49" fmla="*/ 115936 h 4834695"/>
                <a:gd name="connsiteX50" fmla="*/ 1300542 w 5017802"/>
                <a:gd name="connsiteY50" fmla="*/ 57199 h 4834695"/>
                <a:gd name="connsiteX51" fmla="*/ 1214817 w 5017802"/>
                <a:gd name="connsiteY51" fmla="*/ 104824 h 4834695"/>
                <a:gd name="connsiteX52" fmla="*/ 1151317 w 5017802"/>
                <a:gd name="connsiteY52" fmla="*/ 139748 h 4834695"/>
                <a:gd name="connsiteX53" fmla="*/ 1056066 w 5017802"/>
                <a:gd name="connsiteY53" fmla="*/ 147686 h 4834695"/>
                <a:gd name="connsiteX54" fmla="*/ 1033842 w 5017802"/>
                <a:gd name="connsiteY54" fmla="*/ 177849 h 4834695"/>
                <a:gd name="connsiteX55" fmla="*/ 997329 w 5017802"/>
                <a:gd name="connsiteY55" fmla="*/ 201661 h 4834695"/>
                <a:gd name="connsiteX56" fmla="*/ 1032255 w 5017802"/>
                <a:gd name="connsiteY56" fmla="*/ 288974 h 4834695"/>
                <a:gd name="connsiteX57" fmla="*/ 899586 w 5017802"/>
                <a:gd name="connsiteY57" fmla="*/ 542516 h 4834695"/>
                <a:gd name="connsiteX58" fmla="*/ 845611 w 5017802"/>
                <a:gd name="connsiteY58" fmla="*/ 580843 h 4834695"/>
                <a:gd name="connsiteX59" fmla="*/ 917502 w 5017802"/>
                <a:gd name="connsiteY59" fmla="*/ 633231 h 4834695"/>
                <a:gd name="connsiteX60" fmla="*/ 880536 w 5017802"/>
                <a:gd name="connsiteY60" fmla="*/ 673825 h 4834695"/>
                <a:gd name="connsiteX61" fmla="*/ 897999 w 5017802"/>
                <a:gd name="connsiteY61" fmla="*/ 720316 h 4834695"/>
                <a:gd name="connsiteX62" fmla="*/ 829282 w 5017802"/>
                <a:gd name="connsiteY62" fmla="*/ 701719 h 4834695"/>
                <a:gd name="connsiteX63" fmla="*/ 774174 w 5017802"/>
                <a:gd name="connsiteY63" fmla="*/ 726665 h 4834695"/>
                <a:gd name="connsiteX64" fmla="*/ 707272 w 5017802"/>
                <a:gd name="connsiteY64" fmla="*/ 695143 h 4834695"/>
                <a:gd name="connsiteX65" fmla="*/ 708860 w 5017802"/>
                <a:gd name="connsiteY65" fmla="*/ 652734 h 4834695"/>
                <a:gd name="connsiteX66" fmla="*/ 597281 w 5017802"/>
                <a:gd name="connsiteY66" fmla="*/ 675412 h 4834695"/>
                <a:gd name="connsiteX67" fmla="*/ 587530 w 5017802"/>
                <a:gd name="connsiteY67" fmla="*/ 760457 h 4834695"/>
                <a:gd name="connsiteX68" fmla="*/ 508382 w 5017802"/>
                <a:gd name="connsiteY68" fmla="*/ 865236 h 4834695"/>
                <a:gd name="connsiteX69" fmla="*/ 422657 w 5017802"/>
                <a:gd name="connsiteY69" fmla="*/ 828724 h 4834695"/>
                <a:gd name="connsiteX70" fmla="*/ 397257 w 5017802"/>
                <a:gd name="connsiteY70" fmla="*/ 869999 h 4834695"/>
                <a:gd name="connsiteX71" fmla="*/ 332170 w 5017802"/>
                <a:gd name="connsiteY71" fmla="*/ 812848 h 4834695"/>
                <a:gd name="connsiteX72" fmla="*/ 306771 w 5017802"/>
                <a:gd name="connsiteY72" fmla="*/ 881111 h 4834695"/>
                <a:gd name="connsiteX73" fmla="*/ 248033 w 5017802"/>
                <a:gd name="connsiteY73" fmla="*/ 873173 h 4834695"/>
                <a:gd name="connsiteX74" fmla="*/ 208345 w 5017802"/>
                <a:gd name="connsiteY74" fmla="*/ 787449 h 4834695"/>
                <a:gd name="connsiteX75" fmla="*/ 27371 w 5017802"/>
                <a:gd name="connsiteY75" fmla="*/ 917623 h 4834695"/>
                <a:gd name="connsiteX76" fmla="*/ 28959 w 5017802"/>
                <a:gd name="connsiteY76" fmla="*/ 970011 h 4834695"/>
                <a:gd name="connsiteX77" fmla="*/ 13084 w 5017802"/>
                <a:gd name="connsiteY77" fmla="*/ 996999 h 4834695"/>
                <a:gd name="connsiteX78" fmla="*/ 40071 w 5017802"/>
                <a:gd name="connsiteY78" fmla="*/ 1022399 h 4834695"/>
                <a:gd name="connsiteX79" fmla="*/ 9909 w 5017802"/>
                <a:gd name="connsiteY79" fmla="*/ 1043037 h 4834695"/>
                <a:gd name="connsiteX80" fmla="*/ 170247 w 5017802"/>
                <a:gd name="connsiteY80" fmla="*/ 1135111 h 4834695"/>
                <a:gd name="connsiteX81" fmla="*/ 160723 w 5017802"/>
                <a:gd name="connsiteY81" fmla="*/ 1263698 h 4834695"/>
                <a:gd name="connsiteX82" fmla="*/ 217873 w 5017802"/>
                <a:gd name="connsiteY82" fmla="*/ 1289099 h 4834695"/>
                <a:gd name="connsiteX83" fmla="*/ 205174 w 5017802"/>
                <a:gd name="connsiteY83" fmla="*/ 1354186 h 4834695"/>
                <a:gd name="connsiteX84" fmla="*/ 270261 w 5017802"/>
                <a:gd name="connsiteY84" fmla="*/ 1362124 h 4834695"/>
                <a:gd name="connsiteX85" fmla="*/ 321736 w 5017802"/>
                <a:gd name="connsiteY85" fmla="*/ 1394776 h 4834695"/>
                <a:gd name="connsiteX86" fmla="*/ 230573 w 5017802"/>
                <a:gd name="connsiteY86" fmla="*/ 1622474 h 4834695"/>
                <a:gd name="connsiteX87" fmla="*/ 179773 w 5017802"/>
                <a:gd name="connsiteY87" fmla="*/ 1687561 h 4834695"/>
                <a:gd name="connsiteX88" fmla="*/ 175010 w 5017802"/>
                <a:gd name="connsiteY88" fmla="*/ 1743123 h 4834695"/>
                <a:gd name="connsiteX89" fmla="*/ 141673 w 5017802"/>
                <a:gd name="connsiteY89" fmla="*/ 1738361 h 4834695"/>
                <a:gd name="connsiteX90" fmla="*/ 143261 w 5017802"/>
                <a:gd name="connsiteY90" fmla="*/ 1798686 h 4834695"/>
                <a:gd name="connsiteX91" fmla="*/ 65473 w 5017802"/>
                <a:gd name="connsiteY91" fmla="*/ 1636761 h 4834695"/>
                <a:gd name="connsiteX92" fmla="*/ 16260 w 5017802"/>
                <a:gd name="connsiteY92" fmla="*/ 1633586 h 4834695"/>
                <a:gd name="connsiteX93" fmla="*/ 41661 w 5017802"/>
                <a:gd name="connsiteY93" fmla="*/ 1670099 h 4834695"/>
                <a:gd name="connsiteX94" fmla="*/ 385 w 5017802"/>
                <a:gd name="connsiteY94" fmla="*/ 1690737 h 4834695"/>
                <a:gd name="connsiteX95" fmla="*/ 59122 w 5017802"/>
                <a:gd name="connsiteY95" fmla="*/ 1873298 h 4834695"/>
                <a:gd name="connsiteX96" fmla="*/ 343507 w 5017802"/>
                <a:gd name="connsiteY96" fmla="*/ 1923414 h 4834695"/>
                <a:gd name="connsiteX97" fmla="*/ 200410 w 5017802"/>
                <a:gd name="connsiteY97" fmla="*/ 2119361 h 4834695"/>
                <a:gd name="connsiteX98" fmla="*/ 213560 w 5017802"/>
                <a:gd name="connsiteY98" fmla="*/ 2239100 h 4834695"/>
                <a:gd name="connsiteX99" fmla="*/ 148023 w 5017802"/>
                <a:gd name="connsiteY99" fmla="*/ 2270174 h 4834695"/>
                <a:gd name="connsiteX100" fmla="*/ 105160 w 5017802"/>
                <a:gd name="connsiteY100" fmla="*/ 2414637 h 4834695"/>
                <a:gd name="connsiteX101" fmla="*/ 201087 w 5017802"/>
                <a:gd name="connsiteY101" fmla="*/ 2428239 h 4834695"/>
                <a:gd name="connsiteX102" fmla="*/ 419708 w 5017802"/>
                <a:gd name="connsiteY102" fmla="*/ 2593339 h 4834695"/>
                <a:gd name="connsiteX103" fmla="*/ 436944 w 5017802"/>
                <a:gd name="connsiteY103" fmla="*/ 2823753 h 4834695"/>
                <a:gd name="connsiteX104" fmla="*/ 490464 w 5017802"/>
                <a:gd name="connsiteY104" fmla="*/ 2877956 h 4834695"/>
                <a:gd name="connsiteX105" fmla="*/ 542173 w 5017802"/>
                <a:gd name="connsiteY105" fmla="*/ 2882264 h 4834695"/>
                <a:gd name="connsiteX106" fmla="*/ 544894 w 5017802"/>
                <a:gd name="connsiteY106" fmla="*/ 2813095 h 4834695"/>
                <a:gd name="connsiteX107" fmla="*/ 678248 w 5017802"/>
                <a:gd name="connsiteY107" fmla="*/ 2882949 h 4834695"/>
                <a:gd name="connsiteX108" fmla="*/ 669852 w 5017802"/>
                <a:gd name="connsiteY108" fmla="*/ 2955970 h 4834695"/>
                <a:gd name="connsiteX109" fmla="*/ 758073 w 5017802"/>
                <a:gd name="connsiteY109" fmla="*/ 3058024 h 4834695"/>
                <a:gd name="connsiteX110" fmla="*/ 741970 w 5017802"/>
                <a:gd name="connsiteY110" fmla="*/ 3145336 h 4834695"/>
                <a:gd name="connsiteX111" fmla="*/ 774855 w 5017802"/>
                <a:gd name="connsiteY111" fmla="*/ 3257368 h 4834695"/>
                <a:gd name="connsiteX112" fmla="*/ 831551 w 5017802"/>
                <a:gd name="connsiteY112" fmla="*/ 3291839 h 4834695"/>
                <a:gd name="connsiteX113" fmla="*/ 794812 w 5017802"/>
                <a:gd name="connsiteY113" fmla="*/ 3345361 h 4834695"/>
                <a:gd name="connsiteX114" fmla="*/ 1094623 w 5017802"/>
                <a:gd name="connsiteY114" fmla="*/ 3453311 h 4834695"/>
                <a:gd name="connsiteX115" fmla="*/ 1144742 w 5017802"/>
                <a:gd name="connsiteY115" fmla="*/ 3605257 h 4834695"/>
                <a:gd name="connsiteX116" fmla="*/ 1187604 w 5017802"/>
                <a:gd name="connsiteY116" fmla="*/ 3626121 h 4834695"/>
                <a:gd name="connsiteX117" fmla="*/ 1210283 w 5017802"/>
                <a:gd name="connsiteY117" fmla="*/ 3658099 h 4834695"/>
                <a:gd name="connsiteX118" fmla="*/ 1297142 w 5017802"/>
                <a:gd name="connsiteY118" fmla="*/ 3683952 h 4834695"/>
                <a:gd name="connsiteX119" fmla="*/ 1357693 w 5017802"/>
                <a:gd name="connsiteY119" fmla="*/ 3632471 h 4834695"/>
                <a:gd name="connsiteX120" fmla="*/ 1341138 w 5017802"/>
                <a:gd name="connsiteY120" fmla="*/ 3663768 h 4834695"/>
                <a:gd name="connsiteX121" fmla="*/ 1361095 w 5017802"/>
                <a:gd name="connsiteY121" fmla="*/ 3689621 h 4834695"/>
                <a:gd name="connsiteX122" fmla="*/ 1387402 w 5017802"/>
                <a:gd name="connsiteY122" fmla="*/ 3742236 h 4834695"/>
                <a:gd name="connsiteX123" fmla="*/ 1358374 w 5017802"/>
                <a:gd name="connsiteY123" fmla="*/ 3755843 h 4834695"/>
                <a:gd name="connsiteX124" fmla="*/ 1358827 w 5017802"/>
                <a:gd name="connsiteY124" fmla="*/ 3799386 h 4834695"/>
                <a:gd name="connsiteX125" fmla="*/ 1322769 w 5017802"/>
                <a:gd name="connsiteY125" fmla="*/ 3900986 h 4834695"/>
                <a:gd name="connsiteX126" fmla="*/ 1264485 w 5017802"/>
                <a:gd name="connsiteY126" fmla="*/ 3906882 h 4834695"/>
                <a:gd name="connsiteX127" fmla="*/ 1236590 w 5017802"/>
                <a:gd name="connsiteY127" fmla="*/ 3937725 h 4834695"/>
                <a:gd name="connsiteX128" fmla="*/ 1160843 w 5017802"/>
                <a:gd name="connsiteY128" fmla="*/ 3954733 h 4834695"/>
                <a:gd name="connsiteX129" fmla="*/ 1214592 w 5017802"/>
                <a:gd name="connsiteY129" fmla="*/ 4003039 h 4834695"/>
                <a:gd name="connsiteX130" fmla="*/ 1226157 w 5017802"/>
                <a:gd name="connsiteY130" fmla="*/ 4039099 h 4834695"/>
                <a:gd name="connsiteX131" fmla="*/ 1154267 w 5017802"/>
                <a:gd name="connsiteY131" fmla="*/ 4107588 h 4834695"/>
                <a:gd name="connsiteX132" fmla="*/ 1111177 w 5017802"/>
                <a:gd name="connsiteY132" fmla="*/ 4113031 h 4834695"/>
                <a:gd name="connsiteX133" fmla="*/ 1112311 w 5017802"/>
                <a:gd name="connsiteY133" fmla="*/ 4170407 h 4834695"/>
                <a:gd name="connsiteX134" fmla="*/ 1142247 w 5017802"/>
                <a:gd name="connsiteY134" fmla="*/ 4191725 h 4834695"/>
                <a:gd name="connsiteX135" fmla="*/ 1122748 w 5017802"/>
                <a:gd name="connsiteY135" fmla="*/ 4230736 h 4834695"/>
                <a:gd name="connsiteX136" fmla="*/ 1067186 w 5017802"/>
                <a:gd name="connsiteY136" fmla="*/ 4224386 h 4834695"/>
                <a:gd name="connsiteX137" fmla="*/ 1114810 w 5017802"/>
                <a:gd name="connsiteY137" fmla="*/ 4270425 h 4834695"/>
                <a:gd name="connsiteX138" fmla="*/ 1162435 w 5017802"/>
                <a:gd name="connsiteY138" fmla="*/ 4376786 h 4834695"/>
                <a:gd name="connsiteX139" fmla="*/ 1271972 w 5017802"/>
                <a:gd name="connsiteY139" fmla="*/ 4435524 h 4834695"/>
                <a:gd name="connsiteX140" fmla="*/ 1291022 w 5017802"/>
                <a:gd name="connsiteY140" fmla="*/ 4472036 h 4834695"/>
                <a:gd name="connsiteX141" fmla="*/ 1367222 w 5017802"/>
                <a:gd name="connsiteY141" fmla="*/ 4557761 h 4834695"/>
                <a:gd name="connsiteX142" fmla="*/ 1389447 w 5017802"/>
                <a:gd name="connsiteY142" fmla="*/ 4543473 h 4834695"/>
                <a:gd name="connsiteX143" fmla="*/ 1419610 w 5017802"/>
                <a:gd name="connsiteY143" fmla="*/ 4570460 h 4834695"/>
                <a:gd name="connsiteX144" fmla="*/ 1381510 w 5017802"/>
                <a:gd name="connsiteY144" fmla="*/ 4602210 h 4834695"/>
                <a:gd name="connsiteX145" fmla="*/ 1313248 w 5017802"/>
                <a:gd name="connsiteY145" fmla="*/ 4675236 h 4834695"/>
                <a:gd name="connsiteX146" fmla="*/ 1210060 w 5017802"/>
                <a:gd name="connsiteY146" fmla="*/ 4591098 h 4834695"/>
                <a:gd name="connsiteX147" fmla="*/ 1227522 w 5017802"/>
                <a:gd name="connsiteY147" fmla="*/ 4699048 h 4834695"/>
                <a:gd name="connsiteX148" fmla="*/ 1310072 w 5017802"/>
                <a:gd name="connsiteY148" fmla="*/ 4819698 h 4834695"/>
                <a:gd name="connsiteX149" fmla="*/ 1313248 w 5017802"/>
                <a:gd name="connsiteY149" fmla="*/ 4811760 h 4834695"/>
                <a:gd name="connsiteX150" fmla="*/ 1495810 w 5017802"/>
                <a:gd name="connsiteY150" fmla="*/ 4629198 h 4834695"/>
                <a:gd name="connsiteX151" fmla="*/ 1514860 w 5017802"/>
                <a:gd name="connsiteY151" fmla="*/ 4514898 h 4834695"/>
                <a:gd name="connsiteX152" fmla="*/ 1370397 w 5017802"/>
                <a:gd name="connsiteY152" fmla="*/ 4511723 h 4834695"/>
                <a:gd name="connsiteX153" fmla="*/ 1351348 w 5017802"/>
                <a:gd name="connsiteY153" fmla="*/ 4422824 h 4834695"/>
                <a:gd name="connsiteX154" fmla="*/ 1444325 w 5017802"/>
                <a:gd name="connsiteY154" fmla="*/ 4364309 h 4834695"/>
                <a:gd name="connsiteX155" fmla="*/ 1791081 w 5017802"/>
                <a:gd name="connsiteY155" fmla="*/ 4263389 h 4834695"/>
                <a:gd name="connsiteX156" fmla="*/ 2188636 w 5017802"/>
                <a:gd name="connsiteY156" fmla="*/ 4250462 h 4834695"/>
                <a:gd name="connsiteX157" fmla="*/ 2296586 w 5017802"/>
                <a:gd name="connsiteY157" fmla="*/ 4245474 h 4834695"/>
                <a:gd name="connsiteX158" fmla="*/ 2394785 w 5017802"/>
                <a:gd name="connsiteY158" fmla="*/ 4215990 h 4834695"/>
                <a:gd name="connsiteX159" fmla="*/ 2406350 w 5017802"/>
                <a:gd name="connsiteY159" fmla="*/ 4125277 h 4834695"/>
                <a:gd name="connsiteX160" fmla="*/ 2494570 w 5017802"/>
                <a:gd name="connsiteY160" fmla="*/ 3900532 h 4834695"/>
                <a:gd name="connsiteX161" fmla="*/ 2593449 w 5017802"/>
                <a:gd name="connsiteY161" fmla="*/ 3917768 h 4834695"/>
                <a:gd name="connsiteX162" fmla="*/ 2719088 w 5017802"/>
                <a:gd name="connsiteY162" fmla="*/ 3918221 h 4834695"/>
                <a:gd name="connsiteX163" fmla="*/ 2914124 w 5017802"/>
                <a:gd name="connsiteY163" fmla="*/ 3764007 h 4834695"/>
                <a:gd name="connsiteX164" fmla="*/ 3195112 w 5017802"/>
                <a:gd name="connsiteY164" fmla="*/ 3993968 h 4834695"/>
                <a:gd name="connsiteX165" fmla="*/ 3265414 w 5017802"/>
                <a:gd name="connsiteY165" fmla="*/ 4067674 h 4834695"/>
                <a:gd name="connsiteX166" fmla="*/ 3439813 w 5017802"/>
                <a:gd name="connsiteY166" fmla="*/ 4130265 h 4834695"/>
                <a:gd name="connsiteX167" fmla="*/ 3526217 w 5017802"/>
                <a:gd name="connsiteY167" fmla="*/ 4316455 h 4834695"/>
                <a:gd name="connsiteX168" fmla="*/ 3586542 w 5017802"/>
                <a:gd name="connsiteY168" fmla="*/ 4375193 h 4834695"/>
                <a:gd name="connsiteX169" fmla="*/ 3597654 w 5017802"/>
                <a:gd name="connsiteY169" fmla="*/ 4345030 h 4834695"/>
                <a:gd name="connsiteX170" fmla="*/ 3643692 w 5017802"/>
                <a:gd name="connsiteY170" fmla="*/ 4318042 h 4834695"/>
                <a:gd name="connsiteX171" fmla="*/ 3694492 w 5017802"/>
                <a:gd name="connsiteY171" fmla="*/ 4391068 h 4834695"/>
                <a:gd name="connsiteX172" fmla="*/ 3743705 w 5017802"/>
                <a:gd name="connsiteY172" fmla="*/ 4394243 h 4834695"/>
                <a:gd name="connsiteX173" fmla="*/ 3699254 w 5017802"/>
                <a:gd name="connsiteY173" fmla="*/ 4300581 h 4834695"/>
                <a:gd name="connsiteX174" fmla="*/ 3656392 w 5017802"/>
                <a:gd name="connsiteY174" fmla="*/ 4232318 h 4834695"/>
                <a:gd name="connsiteX175" fmla="*/ 3699255 w 5017802"/>
                <a:gd name="connsiteY175" fmla="*/ 4216442 h 4834695"/>
                <a:gd name="connsiteX176" fmla="*/ 3680204 w 5017802"/>
                <a:gd name="connsiteY176" fmla="*/ 4175168 h 4834695"/>
                <a:gd name="connsiteX177" fmla="*/ 3732592 w 5017802"/>
                <a:gd name="connsiteY177" fmla="*/ 4184693 h 4834695"/>
                <a:gd name="connsiteX178" fmla="*/ 3711955 w 5017802"/>
                <a:gd name="connsiteY178" fmla="*/ 4151355 h 4834695"/>
                <a:gd name="connsiteX179" fmla="*/ 3733274 w 5017802"/>
                <a:gd name="connsiteY179" fmla="*/ 4134801 h 4834695"/>
                <a:gd name="connsiteX180" fmla="*/ 3854377 w 5017802"/>
                <a:gd name="connsiteY180" fmla="*/ 4220074 h 4834695"/>
                <a:gd name="connsiteX181" fmla="*/ 3889754 w 5017802"/>
                <a:gd name="connsiteY181" fmla="*/ 4206917 h 4834695"/>
                <a:gd name="connsiteX182" fmla="*/ 3942141 w 5017802"/>
                <a:gd name="connsiteY182" fmla="*/ 4272006 h 4834695"/>
                <a:gd name="connsiteX183" fmla="*/ 3962779 w 5017802"/>
                <a:gd name="connsiteY183" fmla="*/ 4330743 h 4834695"/>
                <a:gd name="connsiteX184" fmla="*/ 4070729 w 5017802"/>
                <a:gd name="connsiteY184" fmla="*/ 4349792 h 4834695"/>
                <a:gd name="connsiteX185" fmla="*/ 4010405 w 5017802"/>
                <a:gd name="connsiteY185" fmla="*/ 4283117 h 4834695"/>
                <a:gd name="connsiteX186" fmla="*/ 4007229 w 5017802"/>
                <a:gd name="connsiteY186" fmla="*/ 4214855 h 4834695"/>
                <a:gd name="connsiteX187" fmla="*/ 4061204 w 5017802"/>
                <a:gd name="connsiteY187" fmla="*/ 4270418 h 4834695"/>
                <a:gd name="connsiteX188" fmla="*/ 4110417 w 5017802"/>
                <a:gd name="connsiteY188" fmla="*/ 4275180 h 4834695"/>
                <a:gd name="connsiteX189" fmla="*/ 4104067 w 5017802"/>
                <a:gd name="connsiteY189" fmla="*/ 4225968 h 4834695"/>
                <a:gd name="connsiteX190" fmla="*/ 4164392 w 5017802"/>
                <a:gd name="connsiteY190" fmla="*/ 4230730 h 4834695"/>
                <a:gd name="connsiteX191" fmla="*/ 4226304 w 5017802"/>
                <a:gd name="connsiteY191" fmla="*/ 4273592 h 4834695"/>
                <a:gd name="connsiteX192" fmla="*/ 4258054 w 5017802"/>
                <a:gd name="connsiteY192" fmla="*/ 4260893 h 4834695"/>
                <a:gd name="connsiteX193" fmla="*/ 4251705 w 5017802"/>
                <a:gd name="connsiteY193" fmla="*/ 4225968 h 4834695"/>
                <a:gd name="connsiteX194" fmla="*/ 4292980 w 5017802"/>
                <a:gd name="connsiteY194" fmla="*/ 4202156 h 4834695"/>
                <a:gd name="connsiteX195" fmla="*/ 4377117 w 5017802"/>
                <a:gd name="connsiteY195" fmla="*/ 4259306 h 4834695"/>
                <a:gd name="connsiteX196" fmla="*/ 4394580 w 5017802"/>
                <a:gd name="connsiteY196" fmla="*/ 4157708 h 4834695"/>
                <a:gd name="connsiteX197" fmla="*/ 4369180 w 5017802"/>
                <a:gd name="connsiteY197" fmla="*/ 4135482 h 4834695"/>
                <a:gd name="connsiteX198" fmla="*/ 4296154 w 5017802"/>
                <a:gd name="connsiteY198" fmla="*/ 4092619 h 4834695"/>
                <a:gd name="connsiteX199" fmla="*/ 4318379 w 5017802"/>
                <a:gd name="connsiteY199" fmla="*/ 4067220 h 4834695"/>
                <a:gd name="connsiteX200" fmla="*/ 4339017 w 5017802"/>
                <a:gd name="connsiteY200" fmla="*/ 4044994 h 4834695"/>
                <a:gd name="connsiteX201" fmla="*/ 4392992 w 5017802"/>
                <a:gd name="connsiteY201" fmla="*/ 4076745 h 4834695"/>
                <a:gd name="connsiteX202" fmla="*/ 4399342 w 5017802"/>
                <a:gd name="connsiteY202" fmla="*/ 4032295 h 4834695"/>
                <a:gd name="connsiteX203" fmla="*/ 4343779 w 5017802"/>
                <a:gd name="connsiteY203" fmla="*/ 4008482 h 4834695"/>
                <a:gd name="connsiteX204" fmla="*/ 4342192 w 5017802"/>
                <a:gd name="connsiteY204" fmla="*/ 3998958 h 4834695"/>
                <a:gd name="connsiteX205" fmla="*/ 4329491 w 5017802"/>
                <a:gd name="connsiteY205" fmla="*/ 3960859 h 4834695"/>
                <a:gd name="connsiteX206" fmla="*/ 4335841 w 5017802"/>
                <a:gd name="connsiteY206" fmla="*/ 3913233 h 4834695"/>
                <a:gd name="connsiteX207" fmla="*/ 4346954 w 5017802"/>
                <a:gd name="connsiteY207" fmla="*/ 3857670 h 4834695"/>
                <a:gd name="connsiteX208" fmla="*/ 4308854 w 5017802"/>
                <a:gd name="connsiteY208" fmla="*/ 3827508 h 4834695"/>
                <a:gd name="connsiteX209" fmla="*/ 4342191 w 5017802"/>
                <a:gd name="connsiteY209" fmla="*/ 3817983 h 4834695"/>
                <a:gd name="connsiteX210" fmla="*/ 4319966 w 5017802"/>
                <a:gd name="connsiteY210" fmla="*/ 3781470 h 4834695"/>
                <a:gd name="connsiteX211" fmla="*/ 4358067 w 5017802"/>
                <a:gd name="connsiteY211" fmla="*/ 3776709 h 4834695"/>
                <a:gd name="connsiteX212" fmla="*/ 4364416 w 5017802"/>
                <a:gd name="connsiteY212" fmla="*/ 3743370 h 4834695"/>
                <a:gd name="connsiteX213" fmla="*/ 4426330 w 5017802"/>
                <a:gd name="connsiteY213" fmla="*/ 3752897 h 4834695"/>
                <a:gd name="connsiteX214" fmla="*/ 4459443 w 5017802"/>
                <a:gd name="connsiteY214" fmla="*/ 3768089 h 4834695"/>
                <a:gd name="connsiteX215" fmla="*/ 4425650 w 5017802"/>
                <a:gd name="connsiteY215" fmla="*/ 3809137 h 4834695"/>
                <a:gd name="connsiteX216" fmla="*/ 4464658 w 5017802"/>
                <a:gd name="connsiteY216" fmla="*/ 3916633 h 4834695"/>
                <a:gd name="connsiteX217" fmla="*/ 4517045 w 5017802"/>
                <a:gd name="connsiteY217" fmla="*/ 3947931 h 4834695"/>
                <a:gd name="connsiteX218" fmla="*/ 4568979 w 5017802"/>
                <a:gd name="connsiteY218" fmla="*/ 3905749 h 4834695"/>
                <a:gd name="connsiteX219" fmla="*/ 4654704 w 5017802"/>
                <a:gd name="connsiteY219" fmla="*/ 3857216 h 4834695"/>
                <a:gd name="connsiteX220" fmla="*/ 4637468 w 5017802"/>
                <a:gd name="connsiteY220" fmla="*/ 3768315 h 4834695"/>
                <a:gd name="connsiteX221" fmla="*/ 4714802 w 5017802"/>
                <a:gd name="connsiteY221" fmla="*/ 3635646 h 4834695"/>
                <a:gd name="connsiteX222" fmla="*/ 5007356 w 5017802"/>
                <a:gd name="connsiteY222" fmla="*/ 3302498 h 4834695"/>
                <a:gd name="connsiteX223" fmla="*/ 4925939 w 5017802"/>
                <a:gd name="connsiteY223" fmla="*/ 3293426 h 4834695"/>
                <a:gd name="connsiteX224" fmla="*/ 4930476 w 5017802"/>
                <a:gd name="connsiteY224" fmla="*/ 3201578 h 4834695"/>
                <a:gd name="connsiteX225" fmla="*/ 4881489 w 5017802"/>
                <a:gd name="connsiteY225" fmla="*/ 3176406 h 4834695"/>
                <a:gd name="connsiteX226" fmla="*/ 4797352 w 5017802"/>
                <a:gd name="connsiteY226" fmla="*/ 3207928 h 4834695"/>
                <a:gd name="connsiteX227" fmla="*/ 4760613 w 5017802"/>
                <a:gd name="connsiteY227" fmla="*/ 3171643 h 4834695"/>
                <a:gd name="connsiteX228" fmla="*/ 4805290 w 5017802"/>
                <a:gd name="connsiteY228" fmla="*/ 3148738 h 4834695"/>
                <a:gd name="connsiteX229" fmla="*/ 4676023 w 5017802"/>
                <a:gd name="connsiteY229" fmla="*/ 2935559 h 4834695"/>
                <a:gd name="connsiteX230" fmla="*/ 4690989 w 5017802"/>
                <a:gd name="connsiteY230" fmla="*/ 2905396 h 4834695"/>
                <a:gd name="connsiteX231" fmla="*/ 4667404 w 5017802"/>
                <a:gd name="connsiteY231" fmla="*/ 2789736 h 4834695"/>
                <a:gd name="connsiteX232" fmla="*/ 4508655 w 5017802"/>
                <a:gd name="connsiteY232" fmla="*/ 2778850 h 4834695"/>
                <a:gd name="connsiteX233" fmla="*/ 4475317 w 5017802"/>
                <a:gd name="connsiteY233" fmla="*/ 2827608 h 4834695"/>
                <a:gd name="connsiteX234" fmla="*/ 4386417 w 5017802"/>
                <a:gd name="connsiteY234" fmla="*/ 2842124 h 4834695"/>
                <a:gd name="connsiteX235" fmla="*/ 4392767 w 5017802"/>
                <a:gd name="connsiteY235" fmla="*/ 2820125 h 4834695"/>
                <a:gd name="connsiteX236" fmla="*/ 4339245 w 5017802"/>
                <a:gd name="connsiteY236" fmla="*/ 2804024 h 4834695"/>
                <a:gd name="connsiteX237" fmla="*/ 4314526 w 5017802"/>
                <a:gd name="connsiteY237" fmla="*/ 2638923 h 4834695"/>
                <a:gd name="connsiteX238" fmla="*/ 4034219 w 5017802"/>
                <a:gd name="connsiteY238" fmla="*/ 2572248 h 4834695"/>
                <a:gd name="connsiteX239" fmla="*/ 3897920 w 5017802"/>
                <a:gd name="connsiteY239" fmla="*/ 2615564 h 4834695"/>
                <a:gd name="connsiteX240" fmla="*/ 3765931 w 5017802"/>
                <a:gd name="connsiteY240" fmla="*/ 2608080 h 4834695"/>
                <a:gd name="connsiteX241" fmla="*/ 3633488 w 5017802"/>
                <a:gd name="connsiteY241" fmla="*/ 2497182 h 4834695"/>
                <a:gd name="connsiteX242" fmla="*/ 3420310 w 5017802"/>
                <a:gd name="connsiteY242" fmla="*/ 2193969 h 4834695"/>
                <a:gd name="connsiteX243" fmla="*/ 3021848 w 5017802"/>
                <a:gd name="connsiteY243" fmla="*/ 2054496 h 4834695"/>
                <a:gd name="connsiteX244" fmla="*/ 2785310 w 5017802"/>
                <a:gd name="connsiteY244" fmla="*/ 1741532 h 4834695"/>
                <a:gd name="connsiteX245" fmla="*/ 2819101 w 5017802"/>
                <a:gd name="connsiteY245" fmla="*/ 1716586 h 4834695"/>
                <a:gd name="connsiteX246" fmla="*/ 2878745 w 5017802"/>
                <a:gd name="connsiteY246" fmla="*/ 1799589 h 4834695"/>
                <a:gd name="connsiteX247" fmla="*/ 2898929 w 5017802"/>
                <a:gd name="connsiteY247" fmla="*/ 1782126 h 4834695"/>
                <a:gd name="connsiteX248" fmla="*/ 2942019 w 5017802"/>
                <a:gd name="connsiteY248" fmla="*/ 1812970 h 4834695"/>
                <a:gd name="connsiteX249" fmla="*/ 3030692 w 5017802"/>
                <a:gd name="connsiteY249" fmla="*/ 1759221 h 4834695"/>
                <a:gd name="connsiteX250" fmla="*/ 3046794 w 5017802"/>
                <a:gd name="connsiteY250" fmla="*/ 1738811 h 4834695"/>
                <a:gd name="connsiteX251" fmla="*/ 3105077 w 5017802"/>
                <a:gd name="connsiteY251" fmla="*/ 1739037 h 4834695"/>
                <a:gd name="connsiteX252" fmla="*/ 3121180 w 5017802"/>
                <a:gd name="connsiteY252" fmla="*/ 1705927 h 4834695"/>
                <a:gd name="connsiteX253" fmla="*/ 3102356 w 5017802"/>
                <a:gd name="connsiteY253" fmla="*/ 1680300 h 4834695"/>
                <a:gd name="connsiteX254" fmla="*/ 3035228 w 5017802"/>
                <a:gd name="connsiteY254" fmla="*/ 1700257 h 4834695"/>
                <a:gd name="connsiteX255" fmla="*/ 3013456 w 5017802"/>
                <a:gd name="connsiteY255" fmla="*/ 1646736 h 4834695"/>
                <a:gd name="connsiteX256" fmla="*/ 3034774 w 5017802"/>
                <a:gd name="connsiteY256" fmla="*/ 1617026 h 4834695"/>
                <a:gd name="connsiteX257" fmla="*/ 2978304 w 5017802"/>
                <a:gd name="connsiteY257" fmla="*/ 1513612 h 4834695"/>
                <a:gd name="connsiteX258" fmla="*/ 2929773 w 5017802"/>
                <a:gd name="connsiteY258" fmla="*/ 1552393 h 4834695"/>
                <a:gd name="connsiteX259" fmla="*/ 2840418 w 5017802"/>
                <a:gd name="connsiteY259" fmla="*/ 1497737 h 4834695"/>
                <a:gd name="connsiteX260" fmla="*/ 2892352 w 5017802"/>
                <a:gd name="connsiteY260" fmla="*/ 1405208 h 4834695"/>
                <a:gd name="connsiteX261" fmla="*/ 2849490 w 5017802"/>
                <a:gd name="connsiteY261" fmla="*/ 1284105 h 4834695"/>
                <a:gd name="connsiteX262" fmla="*/ 2864231 w 5017802"/>
                <a:gd name="connsiteY262" fmla="*/ 1160053 h 4834695"/>
                <a:gd name="connsiteX263" fmla="*/ 2959481 w 5017802"/>
                <a:gd name="connsiteY263" fmla="*/ 1086348 h 4834695"/>
                <a:gd name="connsiteX264" fmla="*/ 3064710 w 5017802"/>
                <a:gd name="connsiteY264" fmla="*/ 1063896 h 4834695"/>
                <a:gd name="connsiteX265" fmla="*/ 3001663 w 5017802"/>
                <a:gd name="connsiteY265" fmla="*/ 974089 h 4834695"/>
                <a:gd name="connsiteX266" fmla="*/ 2984427 w 5017802"/>
                <a:gd name="connsiteY266" fmla="*/ 1018766 h 4834695"/>
                <a:gd name="connsiteX267" fmla="*/ 2941112 w 5017802"/>
                <a:gd name="connsiteY267" fmla="*/ 971595 h 4834695"/>
                <a:gd name="connsiteX268" fmla="*/ 2962430 w 5017802"/>
                <a:gd name="connsiteY268" fmla="*/ 886323 h 4834695"/>
                <a:gd name="connsiteX269" fmla="*/ 3035454 w 5017802"/>
                <a:gd name="connsiteY269" fmla="*/ 789032 h 4834695"/>
                <a:gd name="connsiteX270" fmla="*/ 3018445 w 5017802"/>
                <a:gd name="connsiteY270" fmla="*/ 682443 h 4834695"/>
                <a:gd name="connsiteX271" fmla="*/ 2847223 w 5017802"/>
                <a:gd name="connsiteY271" fmla="*/ 692194 h 4834695"/>
                <a:gd name="connsiteX272" fmla="*/ 2827945 w 5017802"/>
                <a:gd name="connsiteY272" fmla="*/ 734831 h 4834695"/>
                <a:gd name="connsiteX273" fmla="*/ 2795742 w 5017802"/>
                <a:gd name="connsiteY273" fmla="*/ 667248 h 4834695"/>
                <a:gd name="connsiteX274" fmla="*/ 2766032 w 5017802"/>
                <a:gd name="connsiteY274" fmla="*/ 707616 h 4834695"/>
                <a:gd name="connsiteX275" fmla="*/ 2580523 w 5017802"/>
                <a:gd name="connsiteY275" fmla="*/ 741180 h 4834695"/>
                <a:gd name="connsiteX0" fmla="*/ 2580523 w 5017802"/>
                <a:gd name="connsiteY0" fmla="*/ 741180 h 4821940"/>
                <a:gd name="connsiteX1" fmla="*/ 2254404 w 5017802"/>
                <a:gd name="connsiteY1" fmla="*/ 583337 h 4821940"/>
                <a:gd name="connsiteX2" fmla="*/ 2294316 w 5017802"/>
                <a:gd name="connsiteY2" fmla="*/ 433432 h 4821940"/>
                <a:gd name="connsiteX3" fmla="*/ 2240342 w 5017802"/>
                <a:gd name="connsiteY3" fmla="*/ 423907 h 4821940"/>
                <a:gd name="connsiteX4" fmla="*/ 2237167 w 5017802"/>
                <a:gd name="connsiteY4" fmla="*/ 395333 h 4821940"/>
                <a:gd name="connsiteX5" fmla="*/ 2281617 w 5017802"/>
                <a:gd name="connsiteY5" fmla="*/ 403270 h 4821940"/>
                <a:gd name="connsiteX6" fmla="*/ 2224467 w 5017802"/>
                <a:gd name="connsiteY6" fmla="*/ 315957 h 4821940"/>
                <a:gd name="connsiteX7" fmla="*/ 2235579 w 5017802"/>
                <a:gd name="connsiteY7" fmla="*/ 355645 h 4821940"/>
                <a:gd name="connsiteX8" fmla="*/ 2183191 w 5017802"/>
                <a:gd name="connsiteY8" fmla="*/ 320720 h 4821940"/>
                <a:gd name="connsiteX9" fmla="*/ 2203829 w 5017802"/>
                <a:gd name="connsiteY9" fmla="*/ 287383 h 4821940"/>
                <a:gd name="connsiteX10" fmla="*/ 2168904 w 5017802"/>
                <a:gd name="connsiteY10" fmla="*/ 225472 h 4821940"/>
                <a:gd name="connsiteX11" fmla="*/ 2202241 w 5017802"/>
                <a:gd name="connsiteY11" fmla="*/ 227061 h 4821940"/>
                <a:gd name="connsiteX12" fmla="*/ 2159379 w 5017802"/>
                <a:gd name="connsiteY12" fmla="*/ 133398 h 4821940"/>
                <a:gd name="connsiteX13" fmla="*/ 2133980 w 5017802"/>
                <a:gd name="connsiteY13" fmla="*/ 131810 h 4821940"/>
                <a:gd name="connsiteX14" fmla="*/ 2122867 w 5017802"/>
                <a:gd name="connsiteY14" fmla="*/ 84185 h 4821940"/>
                <a:gd name="connsiteX15" fmla="*/ 2154616 w 5017802"/>
                <a:gd name="connsiteY15" fmla="*/ 66723 h 4821940"/>
                <a:gd name="connsiteX16" fmla="*/ 2149854 w 5017802"/>
                <a:gd name="connsiteY16" fmla="*/ 23861 h 4821940"/>
                <a:gd name="connsiteX17" fmla="*/ 2091117 w 5017802"/>
                <a:gd name="connsiteY17" fmla="*/ 28624 h 4821940"/>
                <a:gd name="connsiteX18" fmla="*/ 1897442 w 5017802"/>
                <a:gd name="connsiteY18" fmla="*/ 127049 h 4821940"/>
                <a:gd name="connsiteX19" fmla="*/ 1862517 w 5017802"/>
                <a:gd name="connsiteY19" fmla="*/ 252462 h 4821940"/>
                <a:gd name="connsiteX20" fmla="*/ 1867279 w 5017802"/>
                <a:gd name="connsiteY20" fmla="*/ 288974 h 4821940"/>
                <a:gd name="connsiteX21" fmla="*/ 1838704 w 5017802"/>
                <a:gd name="connsiteY21" fmla="*/ 303261 h 4821940"/>
                <a:gd name="connsiteX22" fmla="*/ 1906966 w 5017802"/>
                <a:gd name="connsiteY22" fmla="*/ 482645 h 4821940"/>
                <a:gd name="connsiteX23" fmla="*/ 1819655 w 5017802"/>
                <a:gd name="connsiteY23" fmla="*/ 400099 h 4821940"/>
                <a:gd name="connsiteX24" fmla="*/ 1768854 w 5017802"/>
                <a:gd name="connsiteY24" fmla="*/ 366762 h 4821940"/>
                <a:gd name="connsiteX25" fmla="*/ 1740279 w 5017802"/>
                <a:gd name="connsiteY25" fmla="*/ 401687 h 4821940"/>
                <a:gd name="connsiteX26" fmla="*/ 1738692 w 5017802"/>
                <a:gd name="connsiteY26" fmla="*/ 515987 h 4821940"/>
                <a:gd name="connsiteX27" fmla="*/ 1752979 w 5017802"/>
                <a:gd name="connsiteY27" fmla="*/ 612820 h 4821940"/>
                <a:gd name="connsiteX28" fmla="*/ 1670429 w 5017802"/>
                <a:gd name="connsiteY28" fmla="*/ 620761 h 4821940"/>
                <a:gd name="connsiteX29" fmla="*/ 1694242 w 5017802"/>
                <a:gd name="connsiteY29" fmla="*/ 590598 h 4821940"/>
                <a:gd name="connsiteX30" fmla="*/ 1630742 w 5017802"/>
                <a:gd name="connsiteY30" fmla="*/ 547736 h 4821940"/>
                <a:gd name="connsiteX31" fmla="*/ 1589467 w 5017802"/>
                <a:gd name="connsiteY31" fmla="*/ 501699 h 4821940"/>
                <a:gd name="connsiteX32" fmla="*/ 1540254 w 5017802"/>
                <a:gd name="connsiteY32" fmla="*/ 512811 h 4821940"/>
                <a:gd name="connsiteX33" fmla="*/ 1568829 w 5017802"/>
                <a:gd name="connsiteY33" fmla="*/ 446136 h 4821940"/>
                <a:gd name="connsiteX34" fmla="*/ 1538666 w 5017802"/>
                <a:gd name="connsiteY34" fmla="*/ 481062 h 4821940"/>
                <a:gd name="connsiteX35" fmla="*/ 1505329 w 5017802"/>
                <a:gd name="connsiteY35" fmla="*/ 423911 h 4821940"/>
                <a:gd name="connsiteX36" fmla="*/ 1486279 w 5017802"/>
                <a:gd name="connsiteY36" fmla="*/ 417561 h 4821940"/>
                <a:gd name="connsiteX37" fmla="*/ 1484692 w 5017802"/>
                <a:gd name="connsiteY37" fmla="*/ 376287 h 4821940"/>
                <a:gd name="connsiteX38" fmla="*/ 1449767 w 5017802"/>
                <a:gd name="connsiteY38" fmla="*/ 273100 h 4821940"/>
                <a:gd name="connsiteX39" fmla="*/ 1410079 w 5017802"/>
                <a:gd name="connsiteY39" fmla="*/ 219123 h 4821940"/>
                <a:gd name="connsiteX40" fmla="*/ 1486280 w 5017802"/>
                <a:gd name="connsiteY40" fmla="*/ 282624 h 4821940"/>
                <a:gd name="connsiteX41" fmla="*/ 1545018 w 5017802"/>
                <a:gd name="connsiteY41" fmla="*/ 320723 h 4821940"/>
                <a:gd name="connsiteX42" fmla="*/ 1568829 w 5017802"/>
                <a:gd name="connsiteY42" fmla="*/ 281036 h 4821940"/>
                <a:gd name="connsiteX43" fmla="*/ 1587879 w 5017802"/>
                <a:gd name="connsiteY43" fmla="*/ 215949 h 4821940"/>
                <a:gd name="connsiteX44" fmla="*/ 1549779 w 5017802"/>
                <a:gd name="connsiteY44" fmla="*/ 185786 h 4821940"/>
                <a:gd name="connsiteX45" fmla="*/ 1576767 w 5017802"/>
                <a:gd name="connsiteY45" fmla="*/ 144511 h 4821940"/>
                <a:gd name="connsiteX46" fmla="*/ 1529142 w 5017802"/>
                <a:gd name="connsiteY46" fmla="*/ 50848 h 4821940"/>
                <a:gd name="connsiteX47" fmla="*/ 1511679 w 5017802"/>
                <a:gd name="connsiteY47" fmla="*/ 6399 h 4821940"/>
                <a:gd name="connsiteX48" fmla="*/ 1375154 w 5017802"/>
                <a:gd name="connsiteY48" fmla="*/ 120699 h 4821940"/>
                <a:gd name="connsiteX49" fmla="*/ 1313241 w 5017802"/>
                <a:gd name="connsiteY49" fmla="*/ 115936 h 4821940"/>
                <a:gd name="connsiteX50" fmla="*/ 1300542 w 5017802"/>
                <a:gd name="connsiteY50" fmla="*/ 57199 h 4821940"/>
                <a:gd name="connsiteX51" fmla="*/ 1214817 w 5017802"/>
                <a:gd name="connsiteY51" fmla="*/ 104824 h 4821940"/>
                <a:gd name="connsiteX52" fmla="*/ 1151317 w 5017802"/>
                <a:gd name="connsiteY52" fmla="*/ 139748 h 4821940"/>
                <a:gd name="connsiteX53" fmla="*/ 1056066 w 5017802"/>
                <a:gd name="connsiteY53" fmla="*/ 147686 h 4821940"/>
                <a:gd name="connsiteX54" fmla="*/ 1033842 w 5017802"/>
                <a:gd name="connsiteY54" fmla="*/ 177849 h 4821940"/>
                <a:gd name="connsiteX55" fmla="*/ 997329 w 5017802"/>
                <a:gd name="connsiteY55" fmla="*/ 201661 h 4821940"/>
                <a:gd name="connsiteX56" fmla="*/ 1032255 w 5017802"/>
                <a:gd name="connsiteY56" fmla="*/ 288974 h 4821940"/>
                <a:gd name="connsiteX57" fmla="*/ 899586 w 5017802"/>
                <a:gd name="connsiteY57" fmla="*/ 542516 h 4821940"/>
                <a:gd name="connsiteX58" fmla="*/ 845611 w 5017802"/>
                <a:gd name="connsiteY58" fmla="*/ 580843 h 4821940"/>
                <a:gd name="connsiteX59" fmla="*/ 917502 w 5017802"/>
                <a:gd name="connsiteY59" fmla="*/ 633231 h 4821940"/>
                <a:gd name="connsiteX60" fmla="*/ 880536 w 5017802"/>
                <a:gd name="connsiteY60" fmla="*/ 673825 h 4821940"/>
                <a:gd name="connsiteX61" fmla="*/ 897999 w 5017802"/>
                <a:gd name="connsiteY61" fmla="*/ 720316 h 4821940"/>
                <a:gd name="connsiteX62" fmla="*/ 829282 w 5017802"/>
                <a:gd name="connsiteY62" fmla="*/ 701719 h 4821940"/>
                <a:gd name="connsiteX63" fmla="*/ 774174 w 5017802"/>
                <a:gd name="connsiteY63" fmla="*/ 726665 h 4821940"/>
                <a:gd name="connsiteX64" fmla="*/ 707272 w 5017802"/>
                <a:gd name="connsiteY64" fmla="*/ 695143 h 4821940"/>
                <a:gd name="connsiteX65" fmla="*/ 708860 w 5017802"/>
                <a:gd name="connsiteY65" fmla="*/ 652734 h 4821940"/>
                <a:gd name="connsiteX66" fmla="*/ 597281 w 5017802"/>
                <a:gd name="connsiteY66" fmla="*/ 675412 h 4821940"/>
                <a:gd name="connsiteX67" fmla="*/ 587530 w 5017802"/>
                <a:gd name="connsiteY67" fmla="*/ 760457 h 4821940"/>
                <a:gd name="connsiteX68" fmla="*/ 508382 w 5017802"/>
                <a:gd name="connsiteY68" fmla="*/ 865236 h 4821940"/>
                <a:gd name="connsiteX69" fmla="*/ 422657 w 5017802"/>
                <a:gd name="connsiteY69" fmla="*/ 828724 h 4821940"/>
                <a:gd name="connsiteX70" fmla="*/ 397257 w 5017802"/>
                <a:gd name="connsiteY70" fmla="*/ 869999 h 4821940"/>
                <a:gd name="connsiteX71" fmla="*/ 332170 w 5017802"/>
                <a:gd name="connsiteY71" fmla="*/ 812848 h 4821940"/>
                <a:gd name="connsiteX72" fmla="*/ 306771 w 5017802"/>
                <a:gd name="connsiteY72" fmla="*/ 881111 h 4821940"/>
                <a:gd name="connsiteX73" fmla="*/ 248033 w 5017802"/>
                <a:gd name="connsiteY73" fmla="*/ 873173 h 4821940"/>
                <a:gd name="connsiteX74" fmla="*/ 208345 w 5017802"/>
                <a:gd name="connsiteY74" fmla="*/ 787449 h 4821940"/>
                <a:gd name="connsiteX75" fmla="*/ 27371 w 5017802"/>
                <a:gd name="connsiteY75" fmla="*/ 917623 h 4821940"/>
                <a:gd name="connsiteX76" fmla="*/ 28959 w 5017802"/>
                <a:gd name="connsiteY76" fmla="*/ 970011 h 4821940"/>
                <a:gd name="connsiteX77" fmla="*/ 13084 w 5017802"/>
                <a:gd name="connsiteY77" fmla="*/ 996999 h 4821940"/>
                <a:gd name="connsiteX78" fmla="*/ 40071 w 5017802"/>
                <a:gd name="connsiteY78" fmla="*/ 1022399 h 4821940"/>
                <a:gd name="connsiteX79" fmla="*/ 9909 w 5017802"/>
                <a:gd name="connsiteY79" fmla="*/ 1043037 h 4821940"/>
                <a:gd name="connsiteX80" fmla="*/ 170247 w 5017802"/>
                <a:gd name="connsiteY80" fmla="*/ 1135111 h 4821940"/>
                <a:gd name="connsiteX81" fmla="*/ 160723 w 5017802"/>
                <a:gd name="connsiteY81" fmla="*/ 1263698 h 4821940"/>
                <a:gd name="connsiteX82" fmla="*/ 217873 w 5017802"/>
                <a:gd name="connsiteY82" fmla="*/ 1289099 h 4821940"/>
                <a:gd name="connsiteX83" fmla="*/ 205174 w 5017802"/>
                <a:gd name="connsiteY83" fmla="*/ 1354186 h 4821940"/>
                <a:gd name="connsiteX84" fmla="*/ 270261 w 5017802"/>
                <a:gd name="connsiteY84" fmla="*/ 1362124 h 4821940"/>
                <a:gd name="connsiteX85" fmla="*/ 321736 w 5017802"/>
                <a:gd name="connsiteY85" fmla="*/ 1394776 h 4821940"/>
                <a:gd name="connsiteX86" fmla="*/ 230573 w 5017802"/>
                <a:gd name="connsiteY86" fmla="*/ 1622474 h 4821940"/>
                <a:gd name="connsiteX87" fmla="*/ 179773 w 5017802"/>
                <a:gd name="connsiteY87" fmla="*/ 1687561 h 4821940"/>
                <a:gd name="connsiteX88" fmla="*/ 175010 w 5017802"/>
                <a:gd name="connsiteY88" fmla="*/ 1743123 h 4821940"/>
                <a:gd name="connsiteX89" fmla="*/ 141673 w 5017802"/>
                <a:gd name="connsiteY89" fmla="*/ 1738361 h 4821940"/>
                <a:gd name="connsiteX90" fmla="*/ 143261 w 5017802"/>
                <a:gd name="connsiteY90" fmla="*/ 1798686 h 4821940"/>
                <a:gd name="connsiteX91" fmla="*/ 65473 w 5017802"/>
                <a:gd name="connsiteY91" fmla="*/ 1636761 h 4821940"/>
                <a:gd name="connsiteX92" fmla="*/ 16260 w 5017802"/>
                <a:gd name="connsiteY92" fmla="*/ 1633586 h 4821940"/>
                <a:gd name="connsiteX93" fmla="*/ 41661 w 5017802"/>
                <a:gd name="connsiteY93" fmla="*/ 1670099 h 4821940"/>
                <a:gd name="connsiteX94" fmla="*/ 385 w 5017802"/>
                <a:gd name="connsiteY94" fmla="*/ 1690737 h 4821940"/>
                <a:gd name="connsiteX95" fmla="*/ 59122 w 5017802"/>
                <a:gd name="connsiteY95" fmla="*/ 1873298 h 4821940"/>
                <a:gd name="connsiteX96" fmla="*/ 343507 w 5017802"/>
                <a:gd name="connsiteY96" fmla="*/ 1923414 h 4821940"/>
                <a:gd name="connsiteX97" fmla="*/ 200410 w 5017802"/>
                <a:gd name="connsiteY97" fmla="*/ 2119361 h 4821940"/>
                <a:gd name="connsiteX98" fmla="*/ 213560 w 5017802"/>
                <a:gd name="connsiteY98" fmla="*/ 2239100 h 4821940"/>
                <a:gd name="connsiteX99" fmla="*/ 148023 w 5017802"/>
                <a:gd name="connsiteY99" fmla="*/ 2270174 h 4821940"/>
                <a:gd name="connsiteX100" fmla="*/ 105160 w 5017802"/>
                <a:gd name="connsiteY100" fmla="*/ 2414637 h 4821940"/>
                <a:gd name="connsiteX101" fmla="*/ 201087 w 5017802"/>
                <a:gd name="connsiteY101" fmla="*/ 2428239 h 4821940"/>
                <a:gd name="connsiteX102" fmla="*/ 419708 w 5017802"/>
                <a:gd name="connsiteY102" fmla="*/ 2593339 h 4821940"/>
                <a:gd name="connsiteX103" fmla="*/ 436944 w 5017802"/>
                <a:gd name="connsiteY103" fmla="*/ 2823753 h 4821940"/>
                <a:gd name="connsiteX104" fmla="*/ 490464 w 5017802"/>
                <a:gd name="connsiteY104" fmla="*/ 2877956 h 4821940"/>
                <a:gd name="connsiteX105" fmla="*/ 542173 w 5017802"/>
                <a:gd name="connsiteY105" fmla="*/ 2882264 h 4821940"/>
                <a:gd name="connsiteX106" fmla="*/ 544894 w 5017802"/>
                <a:gd name="connsiteY106" fmla="*/ 2813095 h 4821940"/>
                <a:gd name="connsiteX107" fmla="*/ 678248 w 5017802"/>
                <a:gd name="connsiteY107" fmla="*/ 2882949 h 4821940"/>
                <a:gd name="connsiteX108" fmla="*/ 669852 w 5017802"/>
                <a:gd name="connsiteY108" fmla="*/ 2955970 h 4821940"/>
                <a:gd name="connsiteX109" fmla="*/ 758073 w 5017802"/>
                <a:gd name="connsiteY109" fmla="*/ 3058024 h 4821940"/>
                <a:gd name="connsiteX110" fmla="*/ 741970 w 5017802"/>
                <a:gd name="connsiteY110" fmla="*/ 3145336 h 4821940"/>
                <a:gd name="connsiteX111" fmla="*/ 774855 w 5017802"/>
                <a:gd name="connsiteY111" fmla="*/ 3257368 h 4821940"/>
                <a:gd name="connsiteX112" fmla="*/ 831551 w 5017802"/>
                <a:gd name="connsiteY112" fmla="*/ 3291839 h 4821940"/>
                <a:gd name="connsiteX113" fmla="*/ 794812 w 5017802"/>
                <a:gd name="connsiteY113" fmla="*/ 3345361 h 4821940"/>
                <a:gd name="connsiteX114" fmla="*/ 1094623 w 5017802"/>
                <a:gd name="connsiteY114" fmla="*/ 3453311 h 4821940"/>
                <a:gd name="connsiteX115" fmla="*/ 1144742 w 5017802"/>
                <a:gd name="connsiteY115" fmla="*/ 3605257 h 4821940"/>
                <a:gd name="connsiteX116" fmla="*/ 1187604 w 5017802"/>
                <a:gd name="connsiteY116" fmla="*/ 3626121 h 4821940"/>
                <a:gd name="connsiteX117" fmla="*/ 1210283 w 5017802"/>
                <a:gd name="connsiteY117" fmla="*/ 3658099 h 4821940"/>
                <a:gd name="connsiteX118" fmla="*/ 1297142 w 5017802"/>
                <a:gd name="connsiteY118" fmla="*/ 3683952 h 4821940"/>
                <a:gd name="connsiteX119" fmla="*/ 1357693 w 5017802"/>
                <a:gd name="connsiteY119" fmla="*/ 3632471 h 4821940"/>
                <a:gd name="connsiteX120" fmla="*/ 1341138 w 5017802"/>
                <a:gd name="connsiteY120" fmla="*/ 3663768 h 4821940"/>
                <a:gd name="connsiteX121" fmla="*/ 1361095 w 5017802"/>
                <a:gd name="connsiteY121" fmla="*/ 3689621 h 4821940"/>
                <a:gd name="connsiteX122" fmla="*/ 1387402 w 5017802"/>
                <a:gd name="connsiteY122" fmla="*/ 3742236 h 4821940"/>
                <a:gd name="connsiteX123" fmla="*/ 1358374 w 5017802"/>
                <a:gd name="connsiteY123" fmla="*/ 3755843 h 4821940"/>
                <a:gd name="connsiteX124" fmla="*/ 1358827 w 5017802"/>
                <a:gd name="connsiteY124" fmla="*/ 3799386 h 4821940"/>
                <a:gd name="connsiteX125" fmla="*/ 1322769 w 5017802"/>
                <a:gd name="connsiteY125" fmla="*/ 3900986 h 4821940"/>
                <a:gd name="connsiteX126" fmla="*/ 1264485 w 5017802"/>
                <a:gd name="connsiteY126" fmla="*/ 3906882 h 4821940"/>
                <a:gd name="connsiteX127" fmla="*/ 1236590 w 5017802"/>
                <a:gd name="connsiteY127" fmla="*/ 3937725 h 4821940"/>
                <a:gd name="connsiteX128" fmla="*/ 1160843 w 5017802"/>
                <a:gd name="connsiteY128" fmla="*/ 3954733 h 4821940"/>
                <a:gd name="connsiteX129" fmla="*/ 1214592 w 5017802"/>
                <a:gd name="connsiteY129" fmla="*/ 4003039 h 4821940"/>
                <a:gd name="connsiteX130" fmla="*/ 1226157 w 5017802"/>
                <a:gd name="connsiteY130" fmla="*/ 4039099 h 4821940"/>
                <a:gd name="connsiteX131" fmla="*/ 1154267 w 5017802"/>
                <a:gd name="connsiteY131" fmla="*/ 4107588 h 4821940"/>
                <a:gd name="connsiteX132" fmla="*/ 1111177 w 5017802"/>
                <a:gd name="connsiteY132" fmla="*/ 4113031 h 4821940"/>
                <a:gd name="connsiteX133" fmla="*/ 1112311 w 5017802"/>
                <a:gd name="connsiteY133" fmla="*/ 4170407 h 4821940"/>
                <a:gd name="connsiteX134" fmla="*/ 1142247 w 5017802"/>
                <a:gd name="connsiteY134" fmla="*/ 4191725 h 4821940"/>
                <a:gd name="connsiteX135" fmla="*/ 1122748 w 5017802"/>
                <a:gd name="connsiteY135" fmla="*/ 4230736 h 4821940"/>
                <a:gd name="connsiteX136" fmla="*/ 1067186 w 5017802"/>
                <a:gd name="connsiteY136" fmla="*/ 4224386 h 4821940"/>
                <a:gd name="connsiteX137" fmla="*/ 1114810 w 5017802"/>
                <a:gd name="connsiteY137" fmla="*/ 4270425 h 4821940"/>
                <a:gd name="connsiteX138" fmla="*/ 1162435 w 5017802"/>
                <a:gd name="connsiteY138" fmla="*/ 4376786 h 4821940"/>
                <a:gd name="connsiteX139" fmla="*/ 1271972 w 5017802"/>
                <a:gd name="connsiteY139" fmla="*/ 4435524 h 4821940"/>
                <a:gd name="connsiteX140" fmla="*/ 1291022 w 5017802"/>
                <a:gd name="connsiteY140" fmla="*/ 4472036 h 4821940"/>
                <a:gd name="connsiteX141" fmla="*/ 1367222 w 5017802"/>
                <a:gd name="connsiteY141" fmla="*/ 4557761 h 4821940"/>
                <a:gd name="connsiteX142" fmla="*/ 1389447 w 5017802"/>
                <a:gd name="connsiteY142" fmla="*/ 4543473 h 4821940"/>
                <a:gd name="connsiteX143" fmla="*/ 1419610 w 5017802"/>
                <a:gd name="connsiteY143" fmla="*/ 4570460 h 4821940"/>
                <a:gd name="connsiteX144" fmla="*/ 1381510 w 5017802"/>
                <a:gd name="connsiteY144" fmla="*/ 4602210 h 4821940"/>
                <a:gd name="connsiteX145" fmla="*/ 1313248 w 5017802"/>
                <a:gd name="connsiteY145" fmla="*/ 4675236 h 4821940"/>
                <a:gd name="connsiteX146" fmla="*/ 1210060 w 5017802"/>
                <a:gd name="connsiteY146" fmla="*/ 4591098 h 4821940"/>
                <a:gd name="connsiteX147" fmla="*/ 1227522 w 5017802"/>
                <a:gd name="connsiteY147" fmla="*/ 4699048 h 4821940"/>
                <a:gd name="connsiteX148" fmla="*/ 1310072 w 5017802"/>
                <a:gd name="connsiteY148" fmla="*/ 4819698 h 4821940"/>
                <a:gd name="connsiteX149" fmla="*/ 1327536 w 5017802"/>
                <a:gd name="connsiteY149" fmla="*/ 4702222 h 4821940"/>
                <a:gd name="connsiteX150" fmla="*/ 1495810 w 5017802"/>
                <a:gd name="connsiteY150" fmla="*/ 4629198 h 4821940"/>
                <a:gd name="connsiteX151" fmla="*/ 1514860 w 5017802"/>
                <a:gd name="connsiteY151" fmla="*/ 4514898 h 4821940"/>
                <a:gd name="connsiteX152" fmla="*/ 1370397 w 5017802"/>
                <a:gd name="connsiteY152" fmla="*/ 4511723 h 4821940"/>
                <a:gd name="connsiteX153" fmla="*/ 1351348 w 5017802"/>
                <a:gd name="connsiteY153" fmla="*/ 4422824 h 4821940"/>
                <a:gd name="connsiteX154" fmla="*/ 1444325 w 5017802"/>
                <a:gd name="connsiteY154" fmla="*/ 4364309 h 4821940"/>
                <a:gd name="connsiteX155" fmla="*/ 1791081 w 5017802"/>
                <a:gd name="connsiteY155" fmla="*/ 4263389 h 4821940"/>
                <a:gd name="connsiteX156" fmla="*/ 2188636 w 5017802"/>
                <a:gd name="connsiteY156" fmla="*/ 4250462 h 4821940"/>
                <a:gd name="connsiteX157" fmla="*/ 2296586 w 5017802"/>
                <a:gd name="connsiteY157" fmla="*/ 4245474 h 4821940"/>
                <a:gd name="connsiteX158" fmla="*/ 2394785 w 5017802"/>
                <a:gd name="connsiteY158" fmla="*/ 4215990 h 4821940"/>
                <a:gd name="connsiteX159" fmla="*/ 2406350 w 5017802"/>
                <a:gd name="connsiteY159" fmla="*/ 4125277 h 4821940"/>
                <a:gd name="connsiteX160" fmla="*/ 2494570 w 5017802"/>
                <a:gd name="connsiteY160" fmla="*/ 3900532 h 4821940"/>
                <a:gd name="connsiteX161" fmla="*/ 2593449 w 5017802"/>
                <a:gd name="connsiteY161" fmla="*/ 3917768 h 4821940"/>
                <a:gd name="connsiteX162" fmla="*/ 2719088 w 5017802"/>
                <a:gd name="connsiteY162" fmla="*/ 3918221 h 4821940"/>
                <a:gd name="connsiteX163" fmla="*/ 2914124 w 5017802"/>
                <a:gd name="connsiteY163" fmla="*/ 3764007 h 4821940"/>
                <a:gd name="connsiteX164" fmla="*/ 3195112 w 5017802"/>
                <a:gd name="connsiteY164" fmla="*/ 3993968 h 4821940"/>
                <a:gd name="connsiteX165" fmla="*/ 3265414 w 5017802"/>
                <a:gd name="connsiteY165" fmla="*/ 4067674 h 4821940"/>
                <a:gd name="connsiteX166" fmla="*/ 3439813 w 5017802"/>
                <a:gd name="connsiteY166" fmla="*/ 4130265 h 4821940"/>
                <a:gd name="connsiteX167" fmla="*/ 3526217 w 5017802"/>
                <a:gd name="connsiteY167" fmla="*/ 4316455 h 4821940"/>
                <a:gd name="connsiteX168" fmla="*/ 3586542 w 5017802"/>
                <a:gd name="connsiteY168" fmla="*/ 4375193 h 4821940"/>
                <a:gd name="connsiteX169" fmla="*/ 3597654 w 5017802"/>
                <a:gd name="connsiteY169" fmla="*/ 4345030 h 4821940"/>
                <a:gd name="connsiteX170" fmla="*/ 3643692 w 5017802"/>
                <a:gd name="connsiteY170" fmla="*/ 4318042 h 4821940"/>
                <a:gd name="connsiteX171" fmla="*/ 3694492 w 5017802"/>
                <a:gd name="connsiteY171" fmla="*/ 4391068 h 4821940"/>
                <a:gd name="connsiteX172" fmla="*/ 3743705 w 5017802"/>
                <a:gd name="connsiteY172" fmla="*/ 4394243 h 4821940"/>
                <a:gd name="connsiteX173" fmla="*/ 3699254 w 5017802"/>
                <a:gd name="connsiteY173" fmla="*/ 4300581 h 4821940"/>
                <a:gd name="connsiteX174" fmla="*/ 3656392 w 5017802"/>
                <a:gd name="connsiteY174" fmla="*/ 4232318 h 4821940"/>
                <a:gd name="connsiteX175" fmla="*/ 3699255 w 5017802"/>
                <a:gd name="connsiteY175" fmla="*/ 4216442 h 4821940"/>
                <a:gd name="connsiteX176" fmla="*/ 3680204 w 5017802"/>
                <a:gd name="connsiteY176" fmla="*/ 4175168 h 4821940"/>
                <a:gd name="connsiteX177" fmla="*/ 3732592 w 5017802"/>
                <a:gd name="connsiteY177" fmla="*/ 4184693 h 4821940"/>
                <a:gd name="connsiteX178" fmla="*/ 3711955 w 5017802"/>
                <a:gd name="connsiteY178" fmla="*/ 4151355 h 4821940"/>
                <a:gd name="connsiteX179" fmla="*/ 3733274 w 5017802"/>
                <a:gd name="connsiteY179" fmla="*/ 4134801 h 4821940"/>
                <a:gd name="connsiteX180" fmla="*/ 3854377 w 5017802"/>
                <a:gd name="connsiteY180" fmla="*/ 4220074 h 4821940"/>
                <a:gd name="connsiteX181" fmla="*/ 3889754 w 5017802"/>
                <a:gd name="connsiteY181" fmla="*/ 4206917 h 4821940"/>
                <a:gd name="connsiteX182" fmla="*/ 3942141 w 5017802"/>
                <a:gd name="connsiteY182" fmla="*/ 4272006 h 4821940"/>
                <a:gd name="connsiteX183" fmla="*/ 3962779 w 5017802"/>
                <a:gd name="connsiteY183" fmla="*/ 4330743 h 4821940"/>
                <a:gd name="connsiteX184" fmla="*/ 4070729 w 5017802"/>
                <a:gd name="connsiteY184" fmla="*/ 4349792 h 4821940"/>
                <a:gd name="connsiteX185" fmla="*/ 4010405 w 5017802"/>
                <a:gd name="connsiteY185" fmla="*/ 4283117 h 4821940"/>
                <a:gd name="connsiteX186" fmla="*/ 4007229 w 5017802"/>
                <a:gd name="connsiteY186" fmla="*/ 4214855 h 4821940"/>
                <a:gd name="connsiteX187" fmla="*/ 4061204 w 5017802"/>
                <a:gd name="connsiteY187" fmla="*/ 4270418 h 4821940"/>
                <a:gd name="connsiteX188" fmla="*/ 4110417 w 5017802"/>
                <a:gd name="connsiteY188" fmla="*/ 4275180 h 4821940"/>
                <a:gd name="connsiteX189" fmla="*/ 4104067 w 5017802"/>
                <a:gd name="connsiteY189" fmla="*/ 4225968 h 4821940"/>
                <a:gd name="connsiteX190" fmla="*/ 4164392 w 5017802"/>
                <a:gd name="connsiteY190" fmla="*/ 4230730 h 4821940"/>
                <a:gd name="connsiteX191" fmla="*/ 4226304 w 5017802"/>
                <a:gd name="connsiteY191" fmla="*/ 4273592 h 4821940"/>
                <a:gd name="connsiteX192" fmla="*/ 4258054 w 5017802"/>
                <a:gd name="connsiteY192" fmla="*/ 4260893 h 4821940"/>
                <a:gd name="connsiteX193" fmla="*/ 4251705 w 5017802"/>
                <a:gd name="connsiteY193" fmla="*/ 4225968 h 4821940"/>
                <a:gd name="connsiteX194" fmla="*/ 4292980 w 5017802"/>
                <a:gd name="connsiteY194" fmla="*/ 4202156 h 4821940"/>
                <a:gd name="connsiteX195" fmla="*/ 4377117 w 5017802"/>
                <a:gd name="connsiteY195" fmla="*/ 4259306 h 4821940"/>
                <a:gd name="connsiteX196" fmla="*/ 4394580 w 5017802"/>
                <a:gd name="connsiteY196" fmla="*/ 4157708 h 4821940"/>
                <a:gd name="connsiteX197" fmla="*/ 4369180 w 5017802"/>
                <a:gd name="connsiteY197" fmla="*/ 4135482 h 4821940"/>
                <a:gd name="connsiteX198" fmla="*/ 4296154 w 5017802"/>
                <a:gd name="connsiteY198" fmla="*/ 4092619 h 4821940"/>
                <a:gd name="connsiteX199" fmla="*/ 4318379 w 5017802"/>
                <a:gd name="connsiteY199" fmla="*/ 4067220 h 4821940"/>
                <a:gd name="connsiteX200" fmla="*/ 4339017 w 5017802"/>
                <a:gd name="connsiteY200" fmla="*/ 4044994 h 4821940"/>
                <a:gd name="connsiteX201" fmla="*/ 4392992 w 5017802"/>
                <a:gd name="connsiteY201" fmla="*/ 4076745 h 4821940"/>
                <a:gd name="connsiteX202" fmla="*/ 4399342 w 5017802"/>
                <a:gd name="connsiteY202" fmla="*/ 4032295 h 4821940"/>
                <a:gd name="connsiteX203" fmla="*/ 4343779 w 5017802"/>
                <a:gd name="connsiteY203" fmla="*/ 4008482 h 4821940"/>
                <a:gd name="connsiteX204" fmla="*/ 4342192 w 5017802"/>
                <a:gd name="connsiteY204" fmla="*/ 3998958 h 4821940"/>
                <a:gd name="connsiteX205" fmla="*/ 4329491 w 5017802"/>
                <a:gd name="connsiteY205" fmla="*/ 3960859 h 4821940"/>
                <a:gd name="connsiteX206" fmla="*/ 4335841 w 5017802"/>
                <a:gd name="connsiteY206" fmla="*/ 3913233 h 4821940"/>
                <a:gd name="connsiteX207" fmla="*/ 4346954 w 5017802"/>
                <a:gd name="connsiteY207" fmla="*/ 3857670 h 4821940"/>
                <a:gd name="connsiteX208" fmla="*/ 4308854 w 5017802"/>
                <a:gd name="connsiteY208" fmla="*/ 3827508 h 4821940"/>
                <a:gd name="connsiteX209" fmla="*/ 4342191 w 5017802"/>
                <a:gd name="connsiteY209" fmla="*/ 3817983 h 4821940"/>
                <a:gd name="connsiteX210" fmla="*/ 4319966 w 5017802"/>
                <a:gd name="connsiteY210" fmla="*/ 3781470 h 4821940"/>
                <a:gd name="connsiteX211" fmla="*/ 4358067 w 5017802"/>
                <a:gd name="connsiteY211" fmla="*/ 3776709 h 4821940"/>
                <a:gd name="connsiteX212" fmla="*/ 4364416 w 5017802"/>
                <a:gd name="connsiteY212" fmla="*/ 3743370 h 4821940"/>
                <a:gd name="connsiteX213" fmla="*/ 4426330 w 5017802"/>
                <a:gd name="connsiteY213" fmla="*/ 3752897 h 4821940"/>
                <a:gd name="connsiteX214" fmla="*/ 4459443 w 5017802"/>
                <a:gd name="connsiteY214" fmla="*/ 3768089 h 4821940"/>
                <a:gd name="connsiteX215" fmla="*/ 4425650 w 5017802"/>
                <a:gd name="connsiteY215" fmla="*/ 3809137 h 4821940"/>
                <a:gd name="connsiteX216" fmla="*/ 4464658 w 5017802"/>
                <a:gd name="connsiteY216" fmla="*/ 3916633 h 4821940"/>
                <a:gd name="connsiteX217" fmla="*/ 4517045 w 5017802"/>
                <a:gd name="connsiteY217" fmla="*/ 3947931 h 4821940"/>
                <a:gd name="connsiteX218" fmla="*/ 4568979 w 5017802"/>
                <a:gd name="connsiteY218" fmla="*/ 3905749 h 4821940"/>
                <a:gd name="connsiteX219" fmla="*/ 4654704 w 5017802"/>
                <a:gd name="connsiteY219" fmla="*/ 3857216 h 4821940"/>
                <a:gd name="connsiteX220" fmla="*/ 4637468 w 5017802"/>
                <a:gd name="connsiteY220" fmla="*/ 3768315 h 4821940"/>
                <a:gd name="connsiteX221" fmla="*/ 4714802 w 5017802"/>
                <a:gd name="connsiteY221" fmla="*/ 3635646 h 4821940"/>
                <a:gd name="connsiteX222" fmla="*/ 5007356 w 5017802"/>
                <a:gd name="connsiteY222" fmla="*/ 3302498 h 4821940"/>
                <a:gd name="connsiteX223" fmla="*/ 4925939 w 5017802"/>
                <a:gd name="connsiteY223" fmla="*/ 3293426 h 4821940"/>
                <a:gd name="connsiteX224" fmla="*/ 4930476 w 5017802"/>
                <a:gd name="connsiteY224" fmla="*/ 3201578 h 4821940"/>
                <a:gd name="connsiteX225" fmla="*/ 4881489 w 5017802"/>
                <a:gd name="connsiteY225" fmla="*/ 3176406 h 4821940"/>
                <a:gd name="connsiteX226" fmla="*/ 4797352 w 5017802"/>
                <a:gd name="connsiteY226" fmla="*/ 3207928 h 4821940"/>
                <a:gd name="connsiteX227" fmla="*/ 4760613 w 5017802"/>
                <a:gd name="connsiteY227" fmla="*/ 3171643 h 4821940"/>
                <a:gd name="connsiteX228" fmla="*/ 4805290 w 5017802"/>
                <a:gd name="connsiteY228" fmla="*/ 3148738 h 4821940"/>
                <a:gd name="connsiteX229" fmla="*/ 4676023 w 5017802"/>
                <a:gd name="connsiteY229" fmla="*/ 2935559 h 4821940"/>
                <a:gd name="connsiteX230" fmla="*/ 4690989 w 5017802"/>
                <a:gd name="connsiteY230" fmla="*/ 2905396 h 4821940"/>
                <a:gd name="connsiteX231" fmla="*/ 4667404 w 5017802"/>
                <a:gd name="connsiteY231" fmla="*/ 2789736 h 4821940"/>
                <a:gd name="connsiteX232" fmla="*/ 4508655 w 5017802"/>
                <a:gd name="connsiteY232" fmla="*/ 2778850 h 4821940"/>
                <a:gd name="connsiteX233" fmla="*/ 4475317 w 5017802"/>
                <a:gd name="connsiteY233" fmla="*/ 2827608 h 4821940"/>
                <a:gd name="connsiteX234" fmla="*/ 4386417 w 5017802"/>
                <a:gd name="connsiteY234" fmla="*/ 2842124 h 4821940"/>
                <a:gd name="connsiteX235" fmla="*/ 4392767 w 5017802"/>
                <a:gd name="connsiteY235" fmla="*/ 2820125 h 4821940"/>
                <a:gd name="connsiteX236" fmla="*/ 4339245 w 5017802"/>
                <a:gd name="connsiteY236" fmla="*/ 2804024 h 4821940"/>
                <a:gd name="connsiteX237" fmla="*/ 4314526 w 5017802"/>
                <a:gd name="connsiteY237" fmla="*/ 2638923 h 4821940"/>
                <a:gd name="connsiteX238" fmla="*/ 4034219 w 5017802"/>
                <a:gd name="connsiteY238" fmla="*/ 2572248 h 4821940"/>
                <a:gd name="connsiteX239" fmla="*/ 3897920 w 5017802"/>
                <a:gd name="connsiteY239" fmla="*/ 2615564 h 4821940"/>
                <a:gd name="connsiteX240" fmla="*/ 3765931 w 5017802"/>
                <a:gd name="connsiteY240" fmla="*/ 2608080 h 4821940"/>
                <a:gd name="connsiteX241" fmla="*/ 3633488 w 5017802"/>
                <a:gd name="connsiteY241" fmla="*/ 2497182 h 4821940"/>
                <a:gd name="connsiteX242" fmla="*/ 3420310 w 5017802"/>
                <a:gd name="connsiteY242" fmla="*/ 2193969 h 4821940"/>
                <a:gd name="connsiteX243" fmla="*/ 3021848 w 5017802"/>
                <a:gd name="connsiteY243" fmla="*/ 2054496 h 4821940"/>
                <a:gd name="connsiteX244" fmla="*/ 2785310 w 5017802"/>
                <a:gd name="connsiteY244" fmla="*/ 1741532 h 4821940"/>
                <a:gd name="connsiteX245" fmla="*/ 2819101 w 5017802"/>
                <a:gd name="connsiteY245" fmla="*/ 1716586 h 4821940"/>
                <a:gd name="connsiteX246" fmla="*/ 2878745 w 5017802"/>
                <a:gd name="connsiteY246" fmla="*/ 1799589 h 4821940"/>
                <a:gd name="connsiteX247" fmla="*/ 2898929 w 5017802"/>
                <a:gd name="connsiteY247" fmla="*/ 1782126 h 4821940"/>
                <a:gd name="connsiteX248" fmla="*/ 2942019 w 5017802"/>
                <a:gd name="connsiteY248" fmla="*/ 1812970 h 4821940"/>
                <a:gd name="connsiteX249" fmla="*/ 3030692 w 5017802"/>
                <a:gd name="connsiteY249" fmla="*/ 1759221 h 4821940"/>
                <a:gd name="connsiteX250" fmla="*/ 3046794 w 5017802"/>
                <a:gd name="connsiteY250" fmla="*/ 1738811 h 4821940"/>
                <a:gd name="connsiteX251" fmla="*/ 3105077 w 5017802"/>
                <a:gd name="connsiteY251" fmla="*/ 1739037 h 4821940"/>
                <a:gd name="connsiteX252" fmla="*/ 3121180 w 5017802"/>
                <a:gd name="connsiteY252" fmla="*/ 1705927 h 4821940"/>
                <a:gd name="connsiteX253" fmla="*/ 3102356 w 5017802"/>
                <a:gd name="connsiteY253" fmla="*/ 1680300 h 4821940"/>
                <a:gd name="connsiteX254" fmla="*/ 3035228 w 5017802"/>
                <a:gd name="connsiteY254" fmla="*/ 1700257 h 4821940"/>
                <a:gd name="connsiteX255" fmla="*/ 3013456 w 5017802"/>
                <a:gd name="connsiteY255" fmla="*/ 1646736 h 4821940"/>
                <a:gd name="connsiteX256" fmla="*/ 3034774 w 5017802"/>
                <a:gd name="connsiteY256" fmla="*/ 1617026 h 4821940"/>
                <a:gd name="connsiteX257" fmla="*/ 2978304 w 5017802"/>
                <a:gd name="connsiteY257" fmla="*/ 1513612 h 4821940"/>
                <a:gd name="connsiteX258" fmla="*/ 2929773 w 5017802"/>
                <a:gd name="connsiteY258" fmla="*/ 1552393 h 4821940"/>
                <a:gd name="connsiteX259" fmla="*/ 2840418 w 5017802"/>
                <a:gd name="connsiteY259" fmla="*/ 1497737 h 4821940"/>
                <a:gd name="connsiteX260" fmla="*/ 2892352 w 5017802"/>
                <a:gd name="connsiteY260" fmla="*/ 1405208 h 4821940"/>
                <a:gd name="connsiteX261" fmla="*/ 2849490 w 5017802"/>
                <a:gd name="connsiteY261" fmla="*/ 1284105 h 4821940"/>
                <a:gd name="connsiteX262" fmla="*/ 2864231 w 5017802"/>
                <a:gd name="connsiteY262" fmla="*/ 1160053 h 4821940"/>
                <a:gd name="connsiteX263" fmla="*/ 2959481 w 5017802"/>
                <a:gd name="connsiteY263" fmla="*/ 1086348 h 4821940"/>
                <a:gd name="connsiteX264" fmla="*/ 3064710 w 5017802"/>
                <a:gd name="connsiteY264" fmla="*/ 1063896 h 4821940"/>
                <a:gd name="connsiteX265" fmla="*/ 3001663 w 5017802"/>
                <a:gd name="connsiteY265" fmla="*/ 974089 h 4821940"/>
                <a:gd name="connsiteX266" fmla="*/ 2984427 w 5017802"/>
                <a:gd name="connsiteY266" fmla="*/ 1018766 h 4821940"/>
                <a:gd name="connsiteX267" fmla="*/ 2941112 w 5017802"/>
                <a:gd name="connsiteY267" fmla="*/ 971595 h 4821940"/>
                <a:gd name="connsiteX268" fmla="*/ 2962430 w 5017802"/>
                <a:gd name="connsiteY268" fmla="*/ 886323 h 4821940"/>
                <a:gd name="connsiteX269" fmla="*/ 3035454 w 5017802"/>
                <a:gd name="connsiteY269" fmla="*/ 789032 h 4821940"/>
                <a:gd name="connsiteX270" fmla="*/ 3018445 w 5017802"/>
                <a:gd name="connsiteY270" fmla="*/ 682443 h 4821940"/>
                <a:gd name="connsiteX271" fmla="*/ 2847223 w 5017802"/>
                <a:gd name="connsiteY271" fmla="*/ 692194 h 4821940"/>
                <a:gd name="connsiteX272" fmla="*/ 2827945 w 5017802"/>
                <a:gd name="connsiteY272" fmla="*/ 734831 h 4821940"/>
                <a:gd name="connsiteX273" fmla="*/ 2795742 w 5017802"/>
                <a:gd name="connsiteY273" fmla="*/ 667248 h 4821940"/>
                <a:gd name="connsiteX274" fmla="*/ 2766032 w 5017802"/>
                <a:gd name="connsiteY274" fmla="*/ 707616 h 4821940"/>
                <a:gd name="connsiteX275" fmla="*/ 2580523 w 5017802"/>
                <a:gd name="connsiteY275" fmla="*/ 741180 h 482194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14860 w 5017802"/>
                <a:gd name="connsiteY151" fmla="*/ 4514898 h 4821630"/>
                <a:gd name="connsiteX152" fmla="*/ 1370397 w 5017802"/>
                <a:gd name="connsiteY152" fmla="*/ 4511723 h 4821630"/>
                <a:gd name="connsiteX153" fmla="*/ 1351348 w 5017802"/>
                <a:gd name="connsiteY153" fmla="*/ 4422824 h 4821630"/>
                <a:gd name="connsiteX154" fmla="*/ 1444325 w 5017802"/>
                <a:gd name="connsiteY154" fmla="*/ 4364309 h 4821630"/>
                <a:gd name="connsiteX155" fmla="*/ 1791081 w 5017802"/>
                <a:gd name="connsiteY155" fmla="*/ 4263389 h 4821630"/>
                <a:gd name="connsiteX156" fmla="*/ 2188636 w 5017802"/>
                <a:gd name="connsiteY156" fmla="*/ 4250462 h 4821630"/>
                <a:gd name="connsiteX157" fmla="*/ 2296586 w 5017802"/>
                <a:gd name="connsiteY157" fmla="*/ 4245474 h 4821630"/>
                <a:gd name="connsiteX158" fmla="*/ 2394785 w 5017802"/>
                <a:gd name="connsiteY158" fmla="*/ 4215990 h 4821630"/>
                <a:gd name="connsiteX159" fmla="*/ 2406350 w 5017802"/>
                <a:gd name="connsiteY159" fmla="*/ 4125277 h 4821630"/>
                <a:gd name="connsiteX160" fmla="*/ 2494570 w 5017802"/>
                <a:gd name="connsiteY160" fmla="*/ 3900532 h 4821630"/>
                <a:gd name="connsiteX161" fmla="*/ 2593449 w 5017802"/>
                <a:gd name="connsiteY161" fmla="*/ 3917768 h 4821630"/>
                <a:gd name="connsiteX162" fmla="*/ 2719088 w 5017802"/>
                <a:gd name="connsiteY162" fmla="*/ 3918221 h 4821630"/>
                <a:gd name="connsiteX163" fmla="*/ 2914124 w 5017802"/>
                <a:gd name="connsiteY163" fmla="*/ 3764007 h 4821630"/>
                <a:gd name="connsiteX164" fmla="*/ 3195112 w 5017802"/>
                <a:gd name="connsiteY164" fmla="*/ 3993968 h 4821630"/>
                <a:gd name="connsiteX165" fmla="*/ 3265414 w 5017802"/>
                <a:gd name="connsiteY165" fmla="*/ 4067674 h 4821630"/>
                <a:gd name="connsiteX166" fmla="*/ 3439813 w 5017802"/>
                <a:gd name="connsiteY166" fmla="*/ 4130265 h 4821630"/>
                <a:gd name="connsiteX167" fmla="*/ 3526217 w 5017802"/>
                <a:gd name="connsiteY167" fmla="*/ 4316455 h 4821630"/>
                <a:gd name="connsiteX168" fmla="*/ 3586542 w 5017802"/>
                <a:gd name="connsiteY168" fmla="*/ 4375193 h 4821630"/>
                <a:gd name="connsiteX169" fmla="*/ 3597654 w 5017802"/>
                <a:gd name="connsiteY169" fmla="*/ 4345030 h 4821630"/>
                <a:gd name="connsiteX170" fmla="*/ 3643692 w 5017802"/>
                <a:gd name="connsiteY170" fmla="*/ 4318042 h 4821630"/>
                <a:gd name="connsiteX171" fmla="*/ 3694492 w 5017802"/>
                <a:gd name="connsiteY171" fmla="*/ 4391068 h 4821630"/>
                <a:gd name="connsiteX172" fmla="*/ 3743705 w 5017802"/>
                <a:gd name="connsiteY172" fmla="*/ 4394243 h 4821630"/>
                <a:gd name="connsiteX173" fmla="*/ 3699254 w 5017802"/>
                <a:gd name="connsiteY173" fmla="*/ 4300581 h 4821630"/>
                <a:gd name="connsiteX174" fmla="*/ 3656392 w 5017802"/>
                <a:gd name="connsiteY174" fmla="*/ 4232318 h 4821630"/>
                <a:gd name="connsiteX175" fmla="*/ 3699255 w 5017802"/>
                <a:gd name="connsiteY175" fmla="*/ 4216442 h 4821630"/>
                <a:gd name="connsiteX176" fmla="*/ 3680204 w 5017802"/>
                <a:gd name="connsiteY176" fmla="*/ 4175168 h 4821630"/>
                <a:gd name="connsiteX177" fmla="*/ 3732592 w 5017802"/>
                <a:gd name="connsiteY177" fmla="*/ 4184693 h 4821630"/>
                <a:gd name="connsiteX178" fmla="*/ 3711955 w 5017802"/>
                <a:gd name="connsiteY178" fmla="*/ 4151355 h 4821630"/>
                <a:gd name="connsiteX179" fmla="*/ 3733274 w 5017802"/>
                <a:gd name="connsiteY179" fmla="*/ 4134801 h 4821630"/>
                <a:gd name="connsiteX180" fmla="*/ 3854377 w 5017802"/>
                <a:gd name="connsiteY180" fmla="*/ 4220074 h 4821630"/>
                <a:gd name="connsiteX181" fmla="*/ 3889754 w 5017802"/>
                <a:gd name="connsiteY181" fmla="*/ 4206917 h 4821630"/>
                <a:gd name="connsiteX182" fmla="*/ 3942141 w 5017802"/>
                <a:gd name="connsiteY182" fmla="*/ 4272006 h 4821630"/>
                <a:gd name="connsiteX183" fmla="*/ 3962779 w 5017802"/>
                <a:gd name="connsiteY183" fmla="*/ 4330743 h 4821630"/>
                <a:gd name="connsiteX184" fmla="*/ 4070729 w 5017802"/>
                <a:gd name="connsiteY184" fmla="*/ 4349792 h 4821630"/>
                <a:gd name="connsiteX185" fmla="*/ 4010405 w 5017802"/>
                <a:gd name="connsiteY185" fmla="*/ 4283117 h 4821630"/>
                <a:gd name="connsiteX186" fmla="*/ 4007229 w 5017802"/>
                <a:gd name="connsiteY186" fmla="*/ 4214855 h 4821630"/>
                <a:gd name="connsiteX187" fmla="*/ 4061204 w 5017802"/>
                <a:gd name="connsiteY187" fmla="*/ 4270418 h 4821630"/>
                <a:gd name="connsiteX188" fmla="*/ 4110417 w 5017802"/>
                <a:gd name="connsiteY188" fmla="*/ 4275180 h 4821630"/>
                <a:gd name="connsiteX189" fmla="*/ 4104067 w 5017802"/>
                <a:gd name="connsiteY189" fmla="*/ 4225968 h 4821630"/>
                <a:gd name="connsiteX190" fmla="*/ 4164392 w 5017802"/>
                <a:gd name="connsiteY190" fmla="*/ 4230730 h 4821630"/>
                <a:gd name="connsiteX191" fmla="*/ 4226304 w 5017802"/>
                <a:gd name="connsiteY191" fmla="*/ 4273592 h 4821630"/>
                <a:gd name="connsiteX192" fmla="*/ 4258054 w 5017802"/>
                <a:gd name="connsiteY192" fmla="*/ 4260893 h 4821630"/>
                <a:gd name="connsiteX193" fmla="*/ 4251705 w 5017802"/>
                <a:gd name="connsiteY193" fmla="*/ 4225968 h 4821630"/>
                <a:gd name="connsiteX194" fmla="*/ 4292980 w 5017802"/>
                <a:gd name="connsiteY194" fmla="*/ 4202156 h 4821630"/>
                <a:gd name="connsiteX195" fmla="*/ 4377117 w 5017802"/>
                <a:gd name="connsiteY195" fmla="*/ 4259306 h 4821630"/>
                <a:gd name="connsiteX196" fmla="*/ 4394580 w 5017802"/>
                <a:gd name="connsiteY196" fmla="*/ 4157708 h 4821630"/>
                <a:gd name="connsiteX197" fmla="*/ 4369180 w 5017802"/>
                <a:gd name="connsiteY197" fmla="*/ 4135482 h 4821630"/>
                <a:gd name="connsiteX198" fmla="*/ 4296154 w 5017802"/>
                <a:gd name="connsiteY198" fmla="*/ 4092619 h 4821630"/>
                <a:gd name="connsiteX199" fmla="*/ 4318379 w 5017802"/>
                <a:gd name="connsiteY199" fmla="*/ 4067220 h 4821630"/>
                <a:gd name="connsiteX200" fmla="*/ 4339017 w 5017802"/>
                <a:gd name="connsiteY200" fmla="*/ 4044994 h 4821630"/>
                <a:gd name="connsiteX201" fmla="*/ 4392992 w 5017802"/>
                <a:gd name="connsiteY201" fmla="*/ 4076745 h 4821630"/>
                <a:gd name="connsiteX202" fmla="*/ 4399342 w 5017802"/>
                <a:gd name="connsiteY202" fmla="*/ 4032295 h 4821630"/>
                <a:gd name="connsiteX203" fmla="*/ 4343779 w 5017802"/>
                <a:gd name="connsiteY203" fmla="*/ 4008482 h 4821630"/>
                <a:gd name="connsiteX204" fmla="*/ 4342192 w 5017802"/>
                <a:gd name="connsiteY204" fmla="*/ 3998958 h 4821630"/>
                <a:gd name="connsiteX205" fmla="*/ 4329491 w 5017802"/>
                <a:gd name="connsiteY205" fmla="*/ 3960859 h 4821630"/>
                <a:gd name="connsiteX206" fmla="*/ 4335841 w 5017802"/>
                <a:gd name="connsiteY206" fmla="*/ 3913233 h 4821630"/>
                <a:gd name="connsiteX207" fmla="*/ 4346954 w 5017802"/>
                <a:gd name="connsiteY207" fmla="*/ 3857670 h 4821630"/>
                <a:gd name="connsiteX208" fmla="*/ 4308854 w 5017802"/>
                <a:gd name="connsiteY208" fmla="*/ 3827508 h 4821630"/>
                <a:gd name="connsiteX209" fmla="*/ 4342191 w 5017802"/>
                <a:gd name="connsiteY209" fmla="*/ 3817983 h 4821630"/>
                <a:gd name="connsiteX210" fmla="*/ 4319966 w 5017802"/>
                <a:gd name="connsiteY210" fmla="*/ 3781470 h 4821630"/>
                <a:gd name="connsiteX211" fmla="*/ 4358067 w 5017802"/>
                <a:gd name="connsiteY211" fmla="*/ 3776709 h 4821630"/>
                <a:gd name="connsiteX212" fmla="*/ 4364416 w 5017802"/>
                <a:gd name="connsiteY212" fmla="*/ 3743370 h 4821630"/>
                <a:gd name="connsiteX213" fmla="*/ 4426330 w 5017802"/>
                <a:gd name="connsiteY213" fmla="*/ 3752897 h 4821630"/>
                <a:gd name="connsiteX214" fmla="*/ 4459443 w 5017802"/>
                <a:gd name="connsiteY214" fmla="*/ 3768089 h 4821630"/>
                <a:gd name="connsiteX215" fmla="*/ 4425650 w 5017802"/>
                <a:gd name="connsiteY215" fmla="*/ 3809137 h 4821630"/>
                <a:gd name="connsiteX216" fmla="*/ 4464658 w 5017802"/>
                <a:gd name="connsiteY216" fmla="*/ 3916633 h 4821630"/>
                <a:gd name="connsiteX217" fmla="*/ 4517045 w 5017802"/>
                <a:gd name="connsiteY217" fmla="*/ 3947931 h 4821630"/>
                <a:gd name="connsiteX218" fmla="*/ 4568979 w 5017802"/>
                <a:gd name="connsiteY218" fmla="*/ 3905749 h 4821630"/>
                <a:gd name="connsiteX219" fmla="*/ 4654704 w 5017802"/>
                <a:gd name="connsiteY219" fmla="*/ 3857216 h 4821630"/>
                <a:gd name="connsiteX220" fmla="*/ 4637468 w 5017802"/>
                <a:gd name="connsiteY220" fmla="*/ 3768315 h 4821630"/>
                <a:gd name="connsiteX221" fmla="*/ 4714802 w 5017802"/>
                <a:gd name="connsiteY221" fmla="*/ 3635646 h 4821630"/>
                <a:gd name="connsiteX222" fmla="*/ 5007356 w 5017802"/>
                <a:gd name="connsiteY222" fmla="*/ 3302498 h 4821630"/>
                <a:gd name="connsiteX223" fmla="*/ 4925939 w 5017802"/>
                <a:gd name="connsiteY223" fmla="*/ 3293426 h 4821630"/>
                <a:gd name="connsiteX224" fmla="*/ 4930476 w 5017802"/>
                <a:gd name="connsiteY224" fmla="*/ 3201578 h 4821630"/>
                <a:gd name="connsiteX225" fmla="*/ 4881489 w 5017802"/>
                <a:gd name="connsiteY225" fmla="*/ 3176406 h 4821630"/>
                <a:gd name="connsiteX226" fmla="*/ 4797352 w 5017802"/>
                <a:gd name="connsiteY226" fmla="*/ 3207928 h 4821630"/>
                <a:gd name="connsiteX227" fmla="*/ 4760613 w 5017802"/>
                <a:gd name="connsiteY227" fmla="*/ 3171643 h 4821630"/>
                <a:gd name="connsiteX228" fmla="*/ 4805290 w 5017802"/>
                <a:gd name="connsiteY228" fmla="*/ 3148738 h 4821630"/>
                <a:gd name="connsiteX229" fmla="*/ 4676023 w 5017802"/>
                <a:gd name="connsiteY229" fmla="*/ 2935559 h 4821630"/>
                <a:gd name="connsiteX230" fmla="*/ 4690989 w 5017802"/>
                <a:gd name="connsiteY230" fmla="*/ 2905396 h 4821630"/>
                <a:gd name="connsiteX231" fmla="*/ 4667404 w 5017802"/>
                <a:gd name="connsiteY231" fmla="*/ 2789736 h 4821630"/>
                <a:gd name="connsiteX232" fmla="*/ 4508655 w 5017802"/>
                <a:gd name="connsiteY232" fmla="*/ 2778850 h 4821630"/>
                <a:gd name="connsiteX233" fmla="*/ 4475317 w 5017802"/>
                <a:gd name="connsiteY233" fmla="*/ 2827608 h 4821630"/>
                <a:gd name="connsiteX234" fmla="*/ 4386417 w 5017802"/>
                <a:gd name="connsiteY234" fmla="*/ 2842124 h 4821630"/>
                <a:gd name="connsiteX235" fmla="*/ 4392767 w 5017802"/>
                <a:gd name="connsiteY235" fmla="*/ 2820125 h 4821630"/>
                <a:gd name="connsiteX236" fmla="*/ 4339245 w 5017802"/>
                <a:gd name="connsiteY236" fmla="*/ 2804024 h 4821630"/>
                <a:gd name="connsiteX237" fmla="*/ 4314526 w 5017802"/>
                <a:gd name="connsiteY237" fmla="*/ 2638923 h 4821630"/>
                <a:gd name="connsiteX238" fmla="*/ 4034219 w 5017802"/>
                <a:gd name="connsiteY238" fmla="*/ 2572248 h 4821630"/>
                <a:gd name="connsiteX239" fmla="*/ 3897920 w 5017802"/>
                <a:gd name="connsiteY239" fmla="*/ 2615564 h 4821630"/>
                <a:gd name="connsiteX240" fmla="*/ 3765931 w 5017802"/>
                <a:gd name="connsiteY240" fmla="*/ 2608080 h 4821630"/>
                <a:gd name="connsiteX241" fmla="*/ 3633488 w 5017802"/>
                <a:gd name="connsiteY241" fmla="*/ 2497182 h 4821630"/>
                <a:gd name="connsiteX242" fmla="*/ 3420310 w 5017802"/>
                <a:gd name="connsiteY242" fmla="*/ 2193969 h 4821630"/>
                <a:gd name="connsiteX243" fmla="*/ 3021848 w 5017802"/>
                <a:gd name="connsiteY243" fmla="*/ 2054496 h 4821630"/>
                <a:gd name="connsiteX244" fmla="*/ 2785310 w 5017802"/>
                <a:gd name="connsiteY244" fmla="*/ 1741532 h 4821630"/>
                <a:gd name="connsiteX245" fmla="*/ 2819101 w 5017802"/>
                <a:gd name="connsiteY245" fmla="*/ 1716586 h 4821630"/>
                <a:gd name="connsiteX246" fmla="*/ 2878745 w 5017802"/>
                <a:gd name="connsiteY246" fmla="*/ 1799589 h 4821630"/>
                <a:gd name="connsiteX247" fmla="*/ 2898929 w 5017802"/>
                <a:gd name="connsiteY247" fmla="*/ 1782126 h 4821630"/>
                <a:gd name="connsiteX248" fmla="*/ 2942019 w 5017802"/>
                <a:gd name="connsiteY248" fmla="*/ 1812970 h 4821630"/>
                <a:gd name="connsiteX249" fmla="*/ 3030692 w 5017802"/>
                <a:gd name="connsiteY249" fmla="*/ 1759221 h 4821630"/>
                <a:gd name="connsiteX250" fmla="*/ 3046794 w 5017802"/>
                <a:gd name="connsiteY250" fmla="*/ 1738811 h 4821630"/>
                <a:gd name="connsiteX251" fmla="*/ 3105077 w 5017802"/>
                <a:gd name="connsiteY251" fmla="*/ 1739037 h 4821630"/>
                <a:gd name="connsiteX252" fmla="*/ 3121180 w 5017802"/>
                <a:gd name="connsiteY252" fmla="*/ 1705927 h 4821630"/>
                <a:gd name="connsiteX253" fmla="*/ 3102356 w 5017802"/>
                <a:gd name="connsiteY253" fmla="*/ 1680300 h 4821630"/>
                <a:gd name="connsiteX254" fmla="*/ 3035228 w 5017802"/>
                <a:gd name="connsiteY254" fmla="*/ 1700257 h 4821630"/>
                <a:gd name="connsiteX255" fmla="*/ 3013456 w 5017802"/>
                <a:gd name="connsiteY255" fmla="*/ 1646736 h 4821630"/>
                <a:gd name="connsiteX256" fmla="*/ 3034774 w 5017802"/>
                <a:gd name="connsiteY256" fmla="*/ 1617026 h 4821630"/>
                <a:gd name="connsiteX257" fmla="*/ 2978304 w 5017802"/>
                <a:gd name="connsiteY257" fmla="*/ 1513612 h 4821630"/>
                <a:gd name="connsiteX258" fmla="*/ 2929773 w 5017802"/>
                <a:gd name="connsiteY258" fmla="*/ 1552393 h 4821630"/>
                <a:gd name="connsiteX259" fmla="*/ 2840418 w 5017802"/>
                <a:gd name="connsiteY259" fmla="*/ 1497737 h 4821630"/>
                <a:gd name="connsiteX260" fmla="*/ 2892352 w 5017802"/>
                <a:gd name="connsiteY260" fmla="*/ 1405208 h 4821630"/>
                <a:gd name="connsiteX261" fmla="*/ 2849490 w 5017802"/>
                <a:gd name="connsiteY261" fmla="*/ 1284105 h 4821630"/>
                <a:gd name="connsiteX262" fmla="*/ 2864231 w 5017802"/>
                <a:gd name="connsiteY262" fmla="*/ 1160053 h 4821630"/>
                <a:gd name="connsiteX263" fmla="*/ 2959481 w 5017802"/>
                <a:gd name="connsiteY263" fmla="*/ 1086348 h 4821630"/>
                <a:gd name="connsiteX264" fmla="*/ 3064710 w 5017802"/>
                <a:gd name="connsiteY264" fmla="*/ 1063896 h 4821630"/>
                <a:gd name="connsiteX265" fmla="*/ 3001663 w 5017802"/>
                <a:gd name="connsiteY265" fmla="*/ 974089 h 4821630"/>
                <a:gd name="connsiteX266" fmla="*/ 2984427 w 5017802"/>
                <a:gd name="connsiteY266" fmla="*/ 1018766 h 4821630"/>
                <a:gd name="connsiteX267" fmla="*/ 2941112 w 5017802"/>
                <a:gd name="connsiteY267" fmla="*/ 971595 h 4821630"/>
                <a:gd name="connsiteX268" fmla="*/ 2962430 w 5017802"/>
                <a:gd name="connsiteY268" fmla="*/ 886323 h 4821630"/>
                <a:gd name="connsiteX269" fmla="*/ 3035454 w 5017802"/>
                <a:gd name="connsiteY269" fmla="*/ 789032 h 4821630"/>
                <a:gd name="connsiteX270" fmla="*/ 3018445 w 5017802"/>
                <a:gd name="connsiteY270" fmla="*/ 682443 h 4821630"/>
                <a:gd name="connsiteX271" fmla="*/ 2847223 w 5017802"/>
                <a:gd name="connsiteY271" fmla="*/ 692194 h 4821630"/>
                <a:gd name="connsiteX272" fmla="*/ 2827945 w 5017802"/>
                <a:gd name="connsiteY272" fmla="*/ 734831 h 4821630"/>
                <a:gd name="connsiteX273" fmla="*/ 2795742 w 5017802"/>
                <a:gd name="connsiteY273" fmla="*/ 667248 h 4821630"/>
                <a:gd name="connsiteX274" fmla="*/ 2766032 w 5017802"/>
                <a:gd name="connsiteY274" fmla="*/ 707616 h 4821630"/>
                <a:gd name="connsiteX275" fmla="*/ 2580523 w 5017802"/>
                <a:gd name="connsiteY27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498985 w 5017802"/>
                <a:gd name="connsiteY151" fmla="*/ 4621260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445010 w 5017802"/>
                <a:gd name="connsiteY156" fmla="*/ 4365673 h 4821630"/>
                <a:gd name="connsiteX157" fmla="*/ 1791081 w 5017802"/>
                <a:gd name="connsiteY157" fmla="*/ 4263389 h 4821630"/>
                <a:gd name="connsiteX158" fmla="*/ 2188636 w 5017802"/>
                <a:gd name="connsiteY158" fmla="*/ 4250462 h 4821630"/>
                <a:gd name="connsiteX159" fmla="*/ 2296586 w 5017802"/>
                <a:gd name="connsiteY159" fmla="*/ 4245474 h 4821630"/>
                <a:gd name="connsiteX160" fmla="*/ 2394785 w 5017802"/>
                <a:gd name="connsiteY160" fmla="*/ 4215990 h 4821630"/>
                <a:gd name="connsiteX161" fmla="*/ 2406350 w 5017802"/>
                <a:gd name="connsiteY161" fmla="*/ 4125277 h 4821630"/>
                <a:gd name="connsiteX162" fmla="*/ 2494570 w 5017802"/>
                <a:gd name="connsiteY162" fmla="*/ 3900532 h 4821630"/>
                <a:gd name="connsiteX163" fmla="*/ 2593449 w 5017802"/>
                <a:gd name="connsiteY163" fmla="*/ 3917768 h 4821630"/>
                <a:gd name="connsiteX164" fmla="*/ 2719088 w 5017802"/>
                <a:gd name="connsiteY164" fmla="*/ 3918221 h 4821630"/>
                <a:gd name="connsiteX165" fmla="*/ 2914124 w 5017802"/>
                <a:gd name="connsiteY165" fmla="*/ 3764007 h 4821630"/>
                <a:gd name="connsiteX166" fmla="*/ 3195112 w 5017802"/>
                <a:gd name="connsiteY166" fmla="*/ 3993968 h 4821630"/>
                <a:gd name="connsiteX167" fmla="*/ 3265414 w 5017802"/>
                <a:gd name="connsiteY167" fmla="*/ 4067674 h 4821630"/>
                <a:gd name="connsiteX168" fmla="*/ 3439813 w 5017802"/>
                <a:gd name="connsiteY168" fmla="*/ 4130265 h 4821630"/>
                <a:gd name="connsiteX169" fmla="*/ 3526217 w 5017802"/>
                <a:gd name="connsiteY169" fmla="*/ 4316455 h 4821630"/>
                <a:gd name="connsiteX170" fmla="*/ 3586542 w 5017802"/>
                <a:gd name="connsiteY170" fmla="*/ 4375193 h 4821630"/>
                <a:gd name="connsiteX171" fmla="*/ 3597654 w 5017802"/>
                <a:gd name="connsiteY171" fmla="*/ 4345030 h 4821630"/>
                <a:gd name="connsiteX172" fmla="*/ 3643692 w 5017802"/>
                <a:gd name="connsiteY172" fmla="*/ 4318042 h 4821630"/>
                <a:gd name="connsiteX173" fmla="*/ 3694492 w 5017802"/>
                <a:gd name="connsiteY173" fmla="*/ 4391068 h 4821630"/>
                <a:gd name="connsiteX174" fmla="*/ 3743705 w 5017802"/>
                <a:gd name="connsiteY174" fmla="*/ 4394243 h 4821630"/>
                <a:gd name="connsiteX175" fmla="*/ 3699254 w 5017802"/>
                <a:gd name="connsiteY175" fmla="*/ 4300581 h 4821630"/>
                <a:gd name="connsiteX176" fmla="*/ 3656392 w 5017802"/>
                <a:gd name="connsiteY176" fmla="*/ 4232318 h 4821630"/>
                <a:gd name="connsiteX177" fmla="*/ 3699255 w 5017802"/>
                <a:gd name="connsiteY177" fmla="*/ 4216442 h 4821630"/>
                <a:gd name="connsiteX178" fmla="*/ 3680204 w 5017802"/>
                <a:gd name="connsiteY178" fmla="*/ 4175168 h 4821630"/>
                <a:gd name="connsiteX179" fmla="*/ 3732592 w 5017802"/>
                <a:gd name="connsiteY179" fmla="*/ 4184693 h 4821630"/>
                <a:gd name="connsiteX180" fmla="*/ 3711955 w 5017802"/>
                <a:gd name="connsiteY180" fmla="*/ 4151355 h 4821630"/>
                <a:gd name="connsiteX181" fmla="*/ 3733274 w 5017802"/>
                <a:gd name="connsiteY181" fmla="*/ 4134801 h 4821630"/>
                <a:gd name="connsiteX182" fmla="*/ 3854377 w 5017802"/>
                <a:gd name="connsiteY182" fmla="*/ 4220074 h 4821630"/>
                <a:gd name="connsiteX183" fmla="*/ 3889754 w 5017802"/>
                <a:gd name="connsiteY183" fmla="*/ 4206917 h 4821630"/>
                <a:gd name="connsiteX184" fmla="*/ 3942141 w 5017802"/>
                <a:gd name="connsiteY184" fmla="*/ 4272006 h 4821630"/>
                <a:gd name="connsiteX185" fmla="*/ 3962779 w 5017802"/>
                <a:gd name="connsiteY185" fmla="*/ 4330743 h 4821630"/>
                <a:gd name="connsiteX186" fmla="*/ 4070729 w 5017802"/>
                <a:gd name="connsiteY186" fmla="*/ 4349792 h 4821630"/>
                <a:gd name="connsiteX187" fmla="*/ 4010405 w 5017802"/>
                <a:gd name="connsiteY187" fmla="*/ 4283117 h 4821630"/>
                <a:gd name="connsiteX188" fmla="*/ 4007229 w 5017802"/>
                <a:gd name="connsiteY188" fmla="*/ 4214855 h 4821630"/>
                <a:gd name="connsiteX189" fmla="*/ 4061204 w 5017802"/>
                <a:gd name="connsiteY189" fmla="*/ 4270418 h 4821630"/>
                <a:gd name="connsiteX190" fmla="*/ 4110417 w 5017802"/>
                <a:gd name="connsiteY190" fmla="*/ 4275180 h 4821630"/>
                <a:gd name="connsiteX191" fmla="*/ 4104067 w 5017802"/>
                <a:gd name="connsiteY191" fmla="*/ 4225968 h 4821630"/>
                <a:gd name="connsiteX192" fmla="*/ 4164392 w 5017802"/>
                <a:gd name="connsiteY192" fmla="*/ 4230730 h 4821630"/>
                <a:gd name="connsiteX193" fmla="*/ 4226304 w 5017802"/>
                <a:gd name="connsiteY193" fmla="*/ 4273592 h 4821630"/>
                <a:gd name="connsiteX194" fmla="*/ 4258054 w 5017802"/>
                <a:gd name="connsiteY194" fmla="*/ 4260893 h 4821630"/>
                <a:gd name="connsiteX195" fmla="*/ 4251705 w 5017802"/>
                <a:gd name="connsiteY195" fmla="*/ 4225968 h 4821630"/>
                <a:gd name="connsiteX196" fmla="*/ 4292980 w 5017802"/>
                <a:gd name="connsiteY196" fmla="*/ 4202156 h 4821630"/>
                <a:gd name="connsiteX197" fmla="*/ 4377117 w 5017802"/>
                <a:gd name="connsiteY197" fmla="*/ 4259306 h 4821630"/>
                <a:gd name="connsiteX198" fmla="*/ 4394580 w 5017802"/>
                <a:gd name="connsiteY198" fmla="*/ 4157708 h 4821630"/>
                <a:gd name="connsiteX199" fmla="*/ 4369180 w 5017802"/>
                <a:gd name="connsiteY199" fmla="*/ 4135482 h 4821630"/>
                <a:gd name="connsiteX200" fmla="*/ 4296154 w 5017802"/>
                <a:gd name="connsiteY200" fmla="*/ 4092619 h 4821630"/>
                <a:gd name="connsiteX201" fmla="*/ 4318379 w 5017802"/>
                <a:gd name="connsiteY201" fmla="*/ 4067220 h 4821630"/>
                <a:gd name="connsiteX202" fmla="*/ 4339017 w 5017802"/>
                <a:gd name="connsiteY202" fmla="*/ 4044994 h 4821630"/>
                <a:gd name="connsiteX203" fmla="*/ 4392992 w 5017802"/>
                <a:gd name="connsiteY203" fmla="*/ 4076745 h 4821630"/>
                <a:gd name="connsiteX204" fmla="*/ 4399342 w 5017802"/>
                <a:gd name="connsiteY204" fmla="*/ 4032295 h 4821630"/>
                <a:gd name="connsiteX205" fmla="*/ 4343779 w 5017802"/>
                <a:gd name="connsiteY205" fmla="*/ 4008482 h 4821630"/>
                <a:gd name="connsiteX206" fmla="*/ 4342192 w 5017802"/>
                <a:gd name="connsiteY206" fmla="*/ 3998958 h 4821630"/>
                <a:gd name="connsiteX207" fmla="*/ 4329491 w 5017802"/>
                <a:gd name="connsiteY207" fmla="*/ 3960859 h 4821630"/>
                <a:gd name="connsiteX208" fmla="*/ 4335841 w 5017802"/>
                <a:gd name="connsiteY208" fmla="*/ 3913233 h 4821630"/>
                <a:gd name="connsiteX209" fmla="*/ 4346954 w 5017802"/>
                <a:gd name="connsiteY209" fmla="*/ 3857670 h 4821630"/>
                <a:gd name="connsiteX210" fmla="*/ 4308854 w 5017802"/>
                <a:gd name="connsiteY210" fmla="*/ 3827508 h 4821630"/>
                <a:gd name="connsiteX211" fmla="*/ 4342191 w 5017802"/>
                <a:gd name="connsiteY211" fmla="*/ 3817983 h 4821630"/>
                <a:gd name="connsiteX212" fmla="*/ 4319966 w 5017802"/>
                <a:gd name="connsiteY212" fmla="*/ 3781470 h 4821630"/>
                <a:gd name="connsiteX213" fmla="*/ 4358067 w 5017802"/>
                <a:gd name="connsiteY213" fmla="*/ 3776709 h 4821630"/>
                <a:gd name="connsiteX214" fmla="*/ 4364416 w 5017802"/>
                <a:gd name="connsiteY214" fmla="*/ 3743370 h 4821630"/>
                <a:gd name="connsiteX215" fmla="*/ 4426330 w 5017802"/>
                <a:gd name="connsiteY215" fmla="*/ 3752897 h 4821630"/>
                <a:gd name="connsiteX216" fmla="*/ 4459443 w 5017802"/>
                <a:gd name="connsiteY216" fmla="*/ 3768089 h 4821630"/>
                <a:gd name="connsiteX217" fmla="*/ 4425650 w 5017802"/>
                <a:gd name="connsiteY217" fmla="*/ 3809137 h 4821630"/>
                <a:gd name="connsiteX218" fmla="*/ 4464658 w 5017802"/>
                <a:gd name="connsiteY218" fmla="*/ 3916633 h 4821630"/>
                <a:gd name="connsiteX219" fmla="*/ 4517045 w 5017802"/>
                <a:gd name="connsiteY219" fmla="*/ 3947931 h 4821630"/>
                <a:gd name="connsiteX220" fmla="*/ 4568979 w 5017802"/>
                <a:gd name="connsiteY220" fmla="*/ 3905749 h 4821630"/>
                <a:gd name="connsiteX221" fmla="*/ 4654704 w 5017802"/>
                <a:gd name="connsiteY221" fmla="*/ 3857216 h 4821630"/>
                <a:gd name="connsiteX222" fmla="*/ 4637468 w 5017802"/>
                <a:gd name="connsiteY222" fmla="*/ 3768315 h 4821630"/>
                <a:gd name="connsiteX223" fmla="*/ 4714802 w 5017802"/>
                <a:gd name="connsiteY223" fmla="*/ 3635646 h 4821630"/>
                <a:gd name="connsiteX224" fmla="*/ 5007356 w 5017802"/>
                <a:gd name="connsiteY224" fmla="*/ 3302498 h 4821630"/>
                <a:gd name="connsiteX225" fmla="*/ 4925939 w 5017802"/>
                <a:gd name="connsiteY225" fmla="*/ 3293426 h 4821630"/>
                <a:gd name="connsiteX226" fmla="*/ 4930476 w 5017802"/>
                <a:gd name="connsiteY226" fmla="*/ 3201578 h 4821630"/>
                <a:gd name="connsiteX227" fmla="*/ 4881489 w 5017802"/>
                <a:gd name="connsiteY227" fmla="*/ 3176406 h 4821630"/>
                <a:gd name="connsiteX228" fmla="*/ 4797352 w 5017802"/>
                <a:gd name="connsiteY228" fmla="*/ 3207928 h 4821630"/>
                <a:gd name="connsiteX229" fmla="*/ 4760613 w 5017802"/>
                <a:gd name="connsiteY229" fmla="*/ 3171643 h 4821630"/>
                <a:gd name="connsiteX230" fmla="*/ 4805290 w 5017802"/>
                <a:gd name="connsiteY230" fmla="*/ 3148738 h 4821630"/>
                <a:gd name="connsiteX231" fmla="*/ 4676023 w 5017802"/>
                <a:gd name="connsiteY231" fmla="*/ 2935559 h 4821630"/>
                <a:gd name="connsiteX232" fmla="*/ 4690989 w 5017802"/>
                <a:gd name="connsiteY232" fmla="*/ 2905396 h 4821630"/>
                <a:gd name="connsiteX233" fmla="*/ 4667404 w 5017802"/>
                <a:gd name="connsiteY233" fmla="*/ 2789736 h 4821630"/>
                <a:gd name="connsiteX234" fmla="*/ 4508655 w 5017802"/>
                <a:gd name="connsiteY234" fmla="*/ 2778850 h 4821630"/>
                <a:gd name="connsiteX235" fmla="*/ 4475317 w 5017802"/>
                <a:gd name="connsiteY235" fmla="*/ 2827608 h 4821630"/>
                <a:gd name="connsiteX236" fmla="*/ 4386417 w 5017802"/>
                <a:gd name="connsiteY236" fmla="*/ 2842124 h 4821630"/>
                <a:gd name="connsiteX237" fmla="*/ 4392767 w 5017802"/>
                <a:gd name="connsiteY237" fmla="*/ 2820125 h 4821630"/>
                <a:gd name="connsiteX238" fmla="*/ 4339245 w 5017802"/>
                <a:gd name="connsiteY238" fmla="*/ 2804024 h 4821630"/>
                <a:gd name="connsiteX239" fmla="*/ 4314526 w 5017802"/>
                <a:gd name="connsiteY239" fmla="*/ 2638923 h 4821630"/>
                <a:gd name="connsiteX240" fmla="*/ 4034219 w 5017802"/>
                <a:gd name="connsiteY240" fmla="*/ 2572248 h 4821630"/>
                <a:gd name="connsiteX241" fmla="*/ 3897920 w 5017802"/>
                <a:gd name="connsiteY241" fmla="*/ 2615564 h 4821630"/>
                <a:gd name="connsiteX242" fmla="*/ 3765931 w 5017802"/>
                <a:gd name="connsiteY242" fmla="*/ 2608080 h 4821630"/>
                <a:gd name="connsiteX243" fmla="*/ 3633488 w 5017802"/>
                <a:gd name="connsiteY243" fmla="*/ 2497182 h 4821630"/>
                <a:gd name="connsiteX244" fmla="*/ 3420310 w 5017802"/>
                <a:gd name="connsiteY244" fmla="*/ 2193969 h 4821630"/>
                <a:gd name="connsiteX245" fmla="*/ 3021848 w 5017802"/>
                <a:gd name="connsiteY245" fmla="*/ 2054496 h 4821630"/>
                <a:gd name="connsiteX246" fmla="*/ 2785310 w 5017802"/>
                <a:gd name="connsiteY246" fmla="*/ 1741532 h 4821630"/>
                <a:gd name="connsiteX247" fmla="*/ 2819101 w 5017802"/>
                <a:gd name="connsiteY247" fmla="*/ 1716586 h 4821630"/>
                <a:gd name="connsiteX248" fmla="*/ 2878745 w 5017802"/>
                <a:gd name="connsiteY248" fmla="*/ 1799589 h 4821630"/>
                <a:gd name="connsiteX249" fmla="*/ 2898929 w 5017802"/>
                <a:gd name="connsiteY249" fmla="*/ 1782126 h 4821630"/>
                <a:gd name="connsiteX250" fmla="*/ 2942019 w 5017802"/>
                <a:gd name="connsiteY250" fmla="*/ 1812970 h 4821630"/>
                <a:gd name="connsiteX251" fmla="*/ 3030692 w 5017802"/>
                <a:gd name="connsiteY251" fmla="*/ 1759221 h 4821630"/>
                <a:gd name="connsiteX252" fmla="*/ 3046794 w 5017802"/>
                <a:gd name="connsiteY252" fmla="*/ 1738811 h 4821630"/>
                <a:gd name="connsiteX253" fmla="*/ 3105077 w 5017802"/>
                <a:gd name="connsiteY253" fmla="*/ 1739037 h 4821630"/>
                <a:gd name="connsiteX254" fmla="*/ 3121180 w 5017802"/>
                <a:gd name="connsiteY254" fmla="*/ 1705927 h 4821630"/>
                <a:gd name="connsiteX255" fmla="*/ 3102356 w 5017802"/>
                <a:gd name="connsiteY255" fmla="*/ 1680300 h 4821630"/>
                <a:gd name="connsiteX256" fmla="*/ 3035228 w 5017802"/>
                <a:gd name="connsiteY256" fmla="*/ 1700257 h 4821630"/>
                <a:gd name="connsiteX257" fmla="*/ 3013456 w 5017802"/>
                <a:gd name="connsiteY257" fmla="*/ 1646736 h 4821630"/>
                <a:gd name="connsiteX258" fmla="*/ 3034774 w 5017802"/>
                <a:gd name="connsiteY258" fmla="*/ 1617026 h 4821630"/>
                <a:gd name="connsiteX259" fmla="*/ 2978304 w 5017802"/>
                <a:gd name="connsiteY259" fmla="*/ 1513612 h 4821630"/>
                <a:gd name="connsiteX260" fmla="*/ 2929773 w 5017802"/>
                <a:gd name="connsiteY260" fmla="*/ 1552393 h 4821630"/>
                <a:gd name="connsiteX261" fmla="*/ 2840418 w 5017802"/>
                <a:gd name="connsiteY261" fmla="*/ 1497737 h 4821630"/>
                <a:gd name="connsiteX262" fmla="*/ 2892352 w 5017802"/>
                <a:gd name="connsiteY262" fmla="*/ 1405208 h 4821630"/>
                <a:gd name="connsiteX263" fmla="*/ 2849490 w 5017802"/>
                <a:gd name="connsiteY263" fmla="*/ 1284105 h 4821630"/>
                <a:gd name="connsiteX264" fmla="*/ 2864231 w 5017802"/>
                <a:gd name="connsiteY264" fmla="*/ 1160053 h 4821630"/>
                <a:gd name="connsiteX265" fmla="*/ 2959481 w 5017802"/>
                <a:gd name="connsiteY265" fmla="*/ 1086348 h 4821630"/>
                <a:gd name="connsiteX266" fmla="*/ 3064710 w 5017802"/>
                <a:gd name="connsiteY266" fmla="*/ 1063896 h 4821630"/>
                <a:gd name="connsiteX267" fmla="*/ 3001663 w 5017802"/>
                <a:gd name="connsiteY267" fmla="*/ 974089 h 4821630"/>
                <a:gd name="connsiteX268" fmla="*/ 2984427 w 5017802"/>
                <a:gd name="connsiteY268" fmla="*/ 1018766 h 4821630"/>
                <a:gd name="connsiteX269" fmla="*/ 2941112 w 5017802"/>
                <a:gd name="connsiteY269" fmla="*/ 971595 h 4821630"/>
                <a:gd name="connsiteX270" fmla="*/ 2962430 w 5017802"/>
                <a:gd name="connsiteY270" fmla="*/ 886323 h 4821630"/>
                <a:gd name="connsiteX271" fmla="*/ 3035454 w 5017802"/>
                <a:gd name="connsiteY271" fmla="*/ 789032 h 4821630"/>
                <a:gd name="connsiteX272" fmla="*/ 3018445 w 5017802"/>
                <a:gd name="connsiteY272" fmla="*/ 682443 h 4821630"/>
                <a:gd name="connsiteX273" fmla="*/ 2847223 w 5017802"/>
                <a:gd name="connsiteY273" fmla="*/ 692194 h 4821630"/>
                <a:gd name="connsiteX274" fmla="*/ 2827945 w 5017802"/>
                <a:gd name="connsiteY274" fmla="*/ 734831 h 4821630"/>
                <a:gd name="connsiteX275" fmla="*/ 2795742 w 5017802"/>
                <a:gd name="connsiteY275" fmla="*/ 667248 h 4821630"/>
                <a:gd name="connsiteX276" fmla="*/ 2766032 w 5017802"/>
                <a:gd name="connsiteY276" fmla="*/ 707616 h 4821630"/>
                <a:gd name="connsiteX277" fmla="*/ 2580523 w 5017802"/>
                <a:gd name="connsiteY27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791081 w 5017802"/>
                <a:gd name="connsiteY157" fmla="*/ 4263389 h 4821630"/>
                <a:gd name="connsiteX158" fmla="*/ 2188636 w 5017802"/>
                <a:gd name="connsiteY158" fmla="*/ 4250462 h 4821630"/>
                <a:gd name="connsiteX159" fmla="*/ 2296586 w 5017802"/>
                <a:gd name="connsiteY159" fmla="*/ 4245474 h 4821630"/>
                <a:gd name="connsiteX160" fmla="*/ 2394785 w 5017802"/>
                <a:gd name="connsiteY160" fmla="*/ 4215990 h 4821630"/>
                <a:gd name="connsiteX161" fmla="*/ 2406350 w 5017802"/>
                <a:gd name="connsiteY161" fmla="*/ 4125277 h 4821630"/>
                <a:gd name="connsiteX162" fmla="*/ 2494570 w 5017802"/>
                <a:gd name="connsiteY162" fmla="*/ 3900532 h 4821630"/>
                <a:gd name="connsiteX163" fmla="*/ 2593449 w 5017802"/>
                <a:gd name="connsiteY163" fmla="*/ 3917768 h 4821630"/>
                <a:gd name="connsiteX164" fmla="*/ 2719088 w 5017802"/>
                <a:gd name="connsiteY164" fmla="*/ 3918221 h 4821630"/>
                <a:gd name="connsiteX165" fmla="*/ 2914124 w 5017802"/>
                <a:gd name="connsiteY165" fmla="*/ 3764007 h 4821630"/>
                <a:gd name="connsiteX166" fmla="*/ 3195112 w 5017802"/>
                <a:gd name="connsiteY166" fmla="*/ 3993968 h 4821630"/>
                <a:gd name="connsiteX167" fmla="*/ 3265414 w 5017802"/>
                <a:gd name="connsiteY167" fmla="*/ 4067674 h 4821630"/>
                <a:gd name="connsiteX168" fmla="*/ 3439813 w 5017802"/>
                <a:gd name="connsiteY168" fmla="*/ 4130265 h 4821630"/>
                <a:gd name="connsiteX169" fmla="*/ 3526217 w 5017802"/>
                <a:gd name="connsiteY169" fmla="*/ 4316455 h 4821630"/>
                <a:gd name="connsiteX170" fmla="*/ 3586542 w 5017802"/>
                <a:gd name="connsiteY170" fmla="*/ 4375193 h 4821630"/>
                <a:gd name="connsiteX171" fmla="*/ 3597654 w 5017802"/>
                <a:gd name="connsiteY171" fmla="*/ 4345030 h 4821630"/>
                <a:gd name="connsiteX172" fmla="*/ 3643692 w 5017802"/>
                <a:gd name="connsiteY172" fmla="*/ 4318042 h 4821630"/>
                <a:gd name="connsiteX173" fmla="*/ 3694492 w 5017802"/>
                <a:gd name="connsiteY173" fmla="*/ 4391068 h 4821630"/>
                <a:gd name="connsiteX174" fmla="*/ 3743705 w 5017802"/>
                <a:gd name="connsiteY174" fmla="*/ 4394243 h 4821630"/>
                <a:gd name="connsiteX175" fmla="*/ 3699254 w 5017802"/>
                <a:gd name="connsiteY175" fmla="*/ 4300581 h 4821630"/>
                <a:gd name="connsiteX176" fmla="*/ 3656392 w 5017802"/>
                <a:gd name="connsiteY176" fmla="*/ 4232318 h 4821630"/>
                <a:gd name="connsiteX177" fmla="*/ 3699255 w 5017802"/>
                <a:gd name="connsiteY177" fmla="*/ 4216442 h 4821630"/>
                <a:gd name="connsiteX178" fmla="*/ 3680204 w 5017802"/>
                <a:gd name="connsiteY178" fmla="*/ 4175168 h 4821630"/>
                <a:gd name="connsiteX179" fmla="*/ 3732592 w 5017802"/>
                <a:gd name="connsiteY179" fmla="*/ 4184693 h 4821630"/>
                <a:gd name="connsiteX180" fmla="*/ 3711955 w 5017802"/>
                <a:gd name="connsiteY180" fmla="*/ 4151355 h 4821630"/>
                <a:gd name="connsiteX181" fmla="*/ 3733274 w 5017802"/>
                <a:gd name="connsiteY181" fmla="*/ 4134801 h 4821630"/>
                <a:gd name="connsiteX182" fmla="*/ 3854377 w 5017802"/>
                <a:gd name="connsiteY182" fmla="*/ 4220074 h 4821630"/>
                <a:gd name="connsiteX183" fmla="*/ 3889754 w 5017802"/>
                <a:gd name="connsiteY183" fmla="*/ 4206917 h 4821630"/>
                <a:gd name="connsiteX184" fmla="*/ 3942141 w 5017802"/>
                <a:gd name="connsiteY184" fmla="*/ 4272006 h 4821630"/>
                <a:gd name="connsiteX185" fmla="*/ 3962779 w 5017802"/>
                <a:gd name="connsiteY185" fmla="*/ 4330743 h 4821630"/>
                <a:gd name="connsiteX186" fmla="*/ 4070729 w 5017802"/>
                <a:gd name="connsiteY186" fmla="*/ 4349792 h 4821630"/>
                <a:gd name="connsiteX187" fmla="*/ 4010405 w 5017802"/>
                <a:gd name="connsiteY187" fmla="*/ 4283117 h 4821630"/>
                <a:gd name="connsiteX188" fmla="*/ 4007229 w 5017802"/>
                <a:gd name="connsiteY188" fmla="*/ 4214855 h 4821630"/>
                <a:gd name="connsiteX189" fmla="*/ 4061204 w 5017802"/>
                <a:gd name="connsiteY189" fmla="*/ 4270418 h 4821630"/>
                <a:gd name="connsiteX190" fmla="*/ 4110417 w 5017802"/>
                <a:gd name="connsiteY190" fmla="*/ 4275180 h 4821630"/>
                <a:gd name="connsiteX191" fmla="*/ 4104067 w 5017802"/>
                <a:gd name="connsiteY191" fmla="*/ 4225968 h 4821630"/>
                <a:gd name="connsiteX192" fmla="*/ 4164392 w 5017802"/>
                <a:gd name="connsiteY192" fmla="*/ 4230730 h 4821630"/>
                <a:gd name="connsiteX193" fmla="*/ 4226304 w 5017802"/>
                <a:gd name="connsiteY193" fmla="*/ 4273592 h 4821630"/>
                <a:gd name="connsiteX194" fmla="*/ 4258054 w 5017802"/>
                <a:gd name="connsiteY194" fmla="*/ 4260893 h 4821630"/>
                <a:gd name="connsiteX195" fmla="*/ 4251705 w 5017802"/>
                <a:gd name="connsiteY195" fmla="*/ 4225968 h 4821630"/>
                <a:gd name="connsiteX196" fmla="*/ 4292980 w 5017802"/>
                <a:gd name="connsiteY196" fmla="*/ 4202156 h 4821630"/>
                <a:gd name="connsiteX197" fmla="*/ 4377117 w 5017802"/>
                <a:gd name="connsiteY197" fmla="*/ 4259306 h 4821630"/>
                <a:gd name="connsiteX198" fmla="*/ 4394580 w 5017802"/>
                <a:gd name="connsiteY198" fmla="*/ 4157708 h 4821630"/>
                <a:gd name="connsiteX199" fmla="*/ 4369180 w 5017802"/>
                <a:gd name="connsiteY199" fmla="*/ 4135482 h 4821630"/>
                <a:gd name="connsiteX200" fmla="*/ 4296154 w 5017802"/>
                <a:gd name="connsiteY200" fmla="*/ 4092619 h 4821630"/>
                <a:gd name="connsiteX201" fmla="*/ 4318379 w 5017802"/>
                <a:gd name="connsiteY201" fmla="*/ 4067220 h 4821630"/>
                <a:gd name="connsiteX202" fmla="*/ 4339017 w 5017802"/>
                <a:gd name="connsiteY202" fmla="*/ 4044994 h 4821630"/>
                <a:gd name="connsiteX203" fmla="*/ 4392992 w 5017802"/>
                <a:gd name="connsiteY203" fmla="*/ 4076745 h 4821630"/>
                <a:gd name="connsiteX204" fmla="*/ 4399342 w 5017802"/>
                <a:gd name="connsiteY204" fmla="*/ 4032295 h 4821630"/>
                <a:gd name="connsiteX205" fmla="*/ 4343779 w 5017802"/>
                <a:gd name="connsiteY205" fmla="*/ 4008482 h 4821630"/>
                <a:gd name="connsiteX206" fmla="*/ 4342192 w 5017802"/>
                <a:gd name="connsiteY206" fmla="*/ 3998958 h 4821630"/>
                <a:gd name="connsiteX207" fmla="*/ 4329491 w 5017802"/>
                <a:gd name="connsiteY207" fmla="*/ 3960859 h 4821630"/>
                <a:gd name="connsiteX208" fmla="*/ 4335841 w 5017802"/>
                <a:gd name="connsiteY208" fmla="*/ 3913233 h 4821630"/>
                <a:gd name="connsiteX209" fmla="*/ 4346954 w 5017802"/>
                <a:gd name="connsiteY209" fmla="*/ 3857670 h 4821630"/>
                <a:gd name="connsiteX210" fmla="*/ 4308854 w 5017802"/>
                <a:gd name="connsiteY210" fmla="*/ 3827508 h 4821630"/>
                <a:gd name="connsiteX211" fmla="*/ 4342191 w 5017802"/>
                <a:gd name="connsiteY211" fmla="*/ 3817983 h 4821630"/>
                <a:gd name="connsiteX212" fmla="*/ 4319966 w 5017802"/>
                <a:gd name="connsiteY212" fmla="*/ 3781470 h 4821630"/>
                <a:gd name="connsiteX213" fmla="*/ 4358067 w 5017802"/>
                <a:gd name="connsiteY213" fmla="*/ 3776709 h 4821630"/>
                <a:gd name="connsiteX214" fmla="*/ 4364416 w 5017802"/>
                <a:gd name="connsiteY214" fmla="*/ 3743370 h 4821630"/>
                <a:gd name="connsiteX215" fmla="*/ 4426330 w 5017802"/>
                <a:gd name="connsiteY215" fmla="*/ 3752897 h 4821630"/>
                <a:gd name="connsiteX216" fmla="*/ 4459443 w 5017802"/>
                <a:gd name="connsiteY216" fmla="*/ 3768089 h 4821630"/>
                <a:gd name="connsiteX217" fmla="*/ 4425650 w 5017802"/>
                <a:gd name="connsiteY217" fmla="*/ 3809137 h 4821630"/>
                <a:gd name="connsiteX218" fmla="*/ 4464658 w 5017802"/>
                <a:gd name="connsiteY218" fmla="*/ 3916633 h 4821630"/>
                <a:gd name="connsiteX219" fmla="*/ 4517045 w 5017802"/>
                <a:gd name="connsiteY219" fmla="*/ 3947931 h 4821630"/>
                <a:gd name="connsiteX220" fmla="*/ 4568979 w 5017802"/>
                <a:gd name="connsiteY220" fmla="*/ 3905749 h 4821630"/>
                <a:gd name="connsiteX221" fmla="*/ 4654704 w 5017802"/>
                <a:gd name="connsiteY221" fmla="*/ 3857216 h 4821630"/>
                <a:gd name="connsiteX222" fmla="*/ 4637468 w 5017802"/>
                <a:gd name="connsiteY222" fmla="*/ 3768315 h 4821630"/>
                <a:gd name="connsiteX223" fmla="*/ 4714802 w 5017802"/>
                <a:gd name="connsiteY223" fmla="*/ 3635646 h 4821630"/>
                <a:gd name="connsiteX224" fmla="*/ 5007356 w 5017802"/>
                <a:gd name="connsiteY224" fmla="*/ 3302498 h 4821630"/>
                <a:gd name="connsiteX225" fmla="*/ 4925939 w 5017802"/>
                <a:gd name="connsiteY225" fmla="*/ 3293426 h 4821630"/>
                <a:gd name="connsiteX226" fmla="*/ 4930476 w 5017802"/>
                <a:gd name="connsiteY226" fmla="*/ 3201578 h 4821630"/>
                <a:gd name="connsiteX227" fmla="*/ 4881489 w 5017802"/>
                <a:gd name="connsiteY227" fmla="*/ 3176406 h 4821630"/>
                <a:gd name="connsiteX228" fmla="*/ 4797352 w 5017802"/>
                <a:gd name="connsiteY228" fmla="*/ 3207928 h 4821630"/>
                <a:gd name="connsiteX229" fmla="*/ 4760613 w 5017802"/>
                <a:gd name="connsiteY229" fmla="*/ 3171643 h 4821630"/>
                <a:gd name="connsiteX230" fmla="*/ 4805290 w 5017802"/>
                <a:gd name="connsiteY230" fmla="*/ 3148738 h 4821630"/>
                <a:gd name="connsiteX231" fmla="*/ 4676023 w 5017802"/>
                <a:gd name="connsiteY231" fmla="*/ 2935559 h 4821630"/>
                <a:gd name="connsiteX232" fmla="*/ 4690989 w 5017802"/>
                <a:gd name="connsiteY232" fmla="*/ 2905396 h 4821630"/>
                <a:gd name="connsiteX233" fmla="*/ 4667404 w 5017802"/>
                <a:gd name="connsiteY233" fmla="*/ 2789736 h 4821630"/>
                <a:gd name="connsiteX234" fmla="*/ 4508655 w 5017802"/>
                <a:gd name="connsiteY234" fmla="*/ 2778850 h 4821630"/>
                <a:gd name="connsiteX235" fmla="*/ 4475317 w 5017802"/>
                <a:gd name="connsiteY235" fmla="*/ 2827608 h 4821630"/>
                <a:gd name="connsiteX236" fmla="*/ 4386417 w 5017802"/>
                <a:gd name="connsiteY236" fmla="*/ 2842124 h 4821630"/>
                <a:gd name="connsiteX237" fmla="*/ 4392767 w 5017802"/>
                <a:gd name="connsiteY237" fmla="*/ 2820125 h 4821630"/>
                <a:gd name="connsiteX238" fmla="*/ 4339245 w 5017802"/>
                <a:gd name="connsiteY238" fmla="*/ 2804024 h 4821630"/>
                <a:gd name="connsiteX239" fmla="*/ 4314526 w 5017802"/>
                <a:gd name="connsiteY239" fmla="*/ 2638923 h 4821630"/>
                <a:gd name="connsiteX240" fmla="*/ 4034219 w 5017802"/>
                <a:gd name="connsiteY240" fmla="*/ 2572248 h 4821630"/>
                <a:gd name="connsiteX241" fmla="*/ 3897920 w 5017802"/>
                <a:gd name="connsiteY241" fmla="*/ 2615564 h 4821630"/>
                <a:gd name="connsiteX242" fmla="*/ 3765931 w 5017802"/>
                <a:gd name="connsiteY242" fmla="*/ 2608080 h 4821630"/>
                <a:gd name="connsiteX243" fmla="*/ 3633488 w 5017802"/>
                <a:gd name="connsiteY243" fmla="*/ 2497182 h 4821630"/>
                <a:gd name="connsiteX244" fmla="*/ 3420310 w 5017802"/>
                <a:gd name="connsiteY244" fmla="*/ 2193969 h 4821630"/>
                <a:gd name="connsiteX245" fmla="*/ 3021848 w 5017802"/>
                <a:gd name="connsiteY245" fmla="*/ 2054496 h 4821630"/>
                <a:gd name="connsiteX246" fmla="*/ 2785310 w 5017802"/>
                <a:gd name="connsiteY246" fmla="*/ 1741532 h 4821630"/>
                <a:gd name="connsiteX247" fmla="*/ 2819101 w 5017802"/>
                <a:gd name="connsiteY247" fmla="*/ 1716586 h 4821630"/>
                <a:gd name="connsiteX248" fmla="*/ 2878745 w 5017802"/>
                <a:gd name="connsiteY248" fmla="*/ 1799589 h 4821630"/>
                <a:gd name="connsiteX249" fmla="*/ 2898929 w 5017802"/>
                <a:gd name="connsiteY249" fmla="*/ 1782126 h 4821630"/>
                <a:gd name="connsiteX250" fmla="*/ 2942019 w 5017802"/>
                <a:gd name="connsiteY250" fmla="*/ 1812970 h 4821630"/>
                <a:gd name="connsiteX251" fmla="*/ 3030692 w 5017802"/>
                <a:gd name="connsiteY251" fmla="*/ 1759221 h 4821630"/>
                <a:gd name="connsiteX252" fmla="*/ 3046794 w 5017802"/>
                <a:gd name="connsiteY252" fmla="*/ 1738811 h 4821630"/>
                <a:gd name="connsiteX253" fmla="*/ 3105077 w 5017802"/>
                <a:gd name="connsiteY253" fmla="*/ 1739037 h 4821630"/>
                <a:gd name="connsiteX254" fmla="*/ 3121180 w 5017802"/>
                <a:gd name="connsiteY254" fmla="*/ 1705927 h 4821630"/>
                <a:gd name="connsiteX255" fmla="*/ 3102356 w 5017802"/>
                <a:gd name="connsiteY255" fmla="*/ 1680300 h 4821630"/>
                <a:gd name="connsiteX256" fmla="*/ 3035228 w 5017802"/>
                <a:gd name="connsiteY256" fmla="*/ 1700257 h 4821630"/>
                <a:gd name="connsiteX257" fmla="*/ 3013456 w 5017802"/>
                <a:gd name="connsiteY257" fmla="*/ 1646736 h 4821630"/>
                <a:gd name="connsiteX258" fmla="*/ 3034774 w 5017802"/>
                <a:gd name="connsiteY258" fmla="*/ 1617026 h 4821630"/>
                <a:gd name="connsiteX259" fmla="*/ 2978304 w 5017802"/>
                <a:gd name="connsiteY259" fmla="*/ 1513612 h 4821630"/>
                <a:gd name="connsiteX260" fmla="*/ 2929773 w 5017802"/>
                <a:gd name="connsiteY260" fmla="*/ 1552393 h 4821630"/>
                <a:gd name="connsiteX261" fmla="*/ 2840418 w 5017802"/>
                <a:gd name="connsiteY261" fmla="*/ 1497737 h 4821630"/>
                <a:gd name="connsiteX262" fmla="*/ 2892352 w 5017802"/>
                <a:gd name="connsiteY262" fmla="*/ 1405208 h 4821630"/>
                <a:gd name="connsiteX263" fmla="*/ 2849490 w 5017802"/>
                <a:gd name="connsiteY263" fmla="*/ 1284105 h 4821630"/>
                <a:gd name="connsiteX264" fmla="*/ 2864231 w 5017802"/>
                <a:gd name="connsiteY264" fmla="*/ 1160053 h 4821630"/>
                <a:gd name="connsiteX265" fmla="*/ 2959481 w 5017802"/>
                <a:gd name="connsiteY265" fmla="*/ 1086348 h 4821630"/>
                <a:gd name="connsiteX266" fmla="*/ 3064710 w 5017802"/>
                <a:gd name="connsiteY266" fmla="*/ 1063896 h 4821630"/>
                <a:gd name="connsiteX267" fmla="*/ 3001663 w 5017802"/>
                <a:gd name="connsiteY267" fmla="*/ 974089 h 4821630"/>
                <a:gd name="connsiteX268" fmla="*/ 2984427 w 5017802"/>
                <a:gd name="connsiteY268" fmla="*/ 1018766 h 4821630"/>
                <a:gd name="connsiteX269" fmla="*/ 2941112 w 5017802"/>
                <a:gd name="connsiteY269" fmla="*/ 971595 h 4821630"/>
                <a:gd name="connsiteX270" fmla="*/ 2962430 w 5017802"/>
                <a:gd name="connsiteY270" fmla="*/ 886323 h 4821630"/>
                <a:gd name="connsiteX271" fmla="*/ 3035454 w 5017802"/>
                <a:gd name="connsiteY271" fmla="*/ 789032 h 4821630"/>
                <a:gd name="connsiteX272" fmla="*/ 3018445 w 5017802"/>
                <a:gd name="connsiteY272" fmla="*/ 682443 h 4821630"/>
                <a:gd name="connsiteX273" fmla="*/ 2847223 w 5017802"/>
                <a:gd name="connsiteY273" fmla="*/ 692194 h 4821630"/>
                <a:gd name="connsiteX274" fmla="*/ 2827945 w 5017802"/>
                <a:gd name="connsiteY274" fmla="*/ 734831 h 4821630"/>
                <a:gd name="connsiteX275" fmla="*/ 2795742 w 5017802"/>
                <a:gd name="connsiteY275" fmla="*/ 667248 h 4821630"/>
                <a:gd name="connsiteX276" fmla="*/ 2766032 w 5017802"/>
                <a:gd name="connsiteY276" fmla="*/ 707616 h 4821630"/>
                <a:gd name="connsiteX277" fmla="*/ 2580523 w 5017802"/>
                <a:gd name="connsiteY27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545023 w 5017802"/>
                <a:gd name="connsiteY157" fmla="*/ 4410123 h 4821630"/>
                <a:gd name="connsiteX158" fmla="*/ 1791081 w 5017802"/>
                <a:gd name="connsiteY158" fmla="*/ 4263389 h 4821630"/>
                <a:gd name="connsiteX159" fmla="*/ 2188636 w 5017802"/>
                <a:gd name="connsiteY159" fmla="*/ 4250462 h 4821630"/>
                <a:gd name="connsiteX160" fmla="*/ 2296586 w 5017802"/>
                <a:gd name="connsiteY160" fmla="*/ 4245474 h 4821630"/>
                <a:gd name="connsiteX161" fmla="*/ 2394785 w 5017802"/>
                <a:gd name="connsiteY161" fmla="*/ 4215990 h 4821630"/>
                <a:gd name="connsiteX162" fmla="*/ 2406350 w 5017802"/>
                <a:gd name="connsiteY162" fmla="*/ 4125277 h 4821630"/>
                <a:gd name="connsiteX163" fmla="*/ 2494570 w 5017802"/>
                <a:gd name="connsiteY163" fmla="*/ 3900532 h 4821630"/>
                <a:gd name="connsiteX164" fmla="*/ 2593449 w 5017802"/>
                <a:gd name="connsiteY164" fmla="*/ 3917768 h 4821630"/>
                <a:gd name="connsiteX165" fmla="*/ 2719088 w 5017802"/>
                <a:gd name="connsiteY165" fmla="*/ 3918221 h 4821630"/>
                <a:gd name="connsiteX166" fmla="*/ 2914124 w 5017802"/>
                <a:gd name="connsiteY166" fmla="*/ 3764007 h 4821630"/>
                <a:gd name="connsiteX167" fmla="*/ 3195112 w 5017802"/>
                <a:gd name="connsiteY167" fmla="*/ 3993968 h 4821630"/>
                <a:gd name="connsiteX168" fmla="*/ 3265414 w 5017802"/>
                <a:gd name="connsiteY168" fmla="*/ 4067674 h 4821630"/>
                <a:gd name="connsiteX169" fmla="*/ 3439813 w 5017802"/>
                <a:gd name="connsiteY169" fmla="*/ 4130265 h 4821630"/>
                <a:gd name="connsiteX170" fmla="*/ 3526217 w 5017802"/>
                <a:gd name="connsiteY170" fmla="*/ 4316455 h 4821630"/>
                <a:gd name="connsiteX171" fmla="*/ 3586542 w 5017802"/>
                <a:gd name="connsiteY171" fmla="*/ 4375193 h 4821630"/>
                <a:gd name="connsiteX172" fmla="*/ 3597654 w 5017802"/>
                <a:gd name="connsiteY172" fmla="*/ 4345030 h 4821630"/>
                <a:gd name="connsiteX173" fmla="*/ 3643692 w 5017802"/>
                <a:gd name="connsiteY173" fmla="*/ 4318042 h 4821630"/>
                <a:gd name="connsiteX174" fmla="*/ 3694492 w 5017802"/>
                <a:gd name="connsiteY174" fmla="*/ 4391068 h 4821630"/>
                <a:gd name="connsiteX175" fmla="*/ 3743705 w 5017802"/>
                <a:gd name="connsiteY175" fmla="*/ 4394243 h 4821630"/>
                <a:gd name="connsiteX176" fmla="*/ 3699254 w 5017802"/>
                <a:gd name="connsiteY176" fmla="*/ 4300581 h 4821630"/>
                <a:gd name="connsiteX177" fmla="*/ 3656392 w 5017802"/>
                <a:gd name="connsiteY177" fmla="*/ 4232318 h 4821630"/>
                <a:gd name="connsiteX178" fmla="*/ 3699255 w 5017802"/>
                <a:gd name="connsiteY178" fmla="*/ 4216442 h 4821630"/>
                <a:gd name="connsiteX179" fmla="*/ 3680204 w 5017802"/>
                <a:gd name="connsiteY179" fmla="*/ 4175168 h 4821630"/>
                <a:gd name="connsiteX180" fmla="*/ 3732592 w 5017802"/>
                <a:gd name="connsiteY180" fmla="*/ 4184693 h 4821630"/>
                <a:gd name="connsiteX181" fmla="*/ 3711955 w 5017802"/>
                <a:gd name="connsiteY181" fmla="*/ 4151355 h 4821630"/>
                <a:gd name="connsiteX182" fmla="*/ 3733274 w 5017802"/>
                <a:gd name="connsiteY182" fmla="*/ 4134801 h 4821630"/>
                <a:gd name="connsiteX183" fmla="*/ 3854377 w 5017802"/>
                <a:gd name="connsiteY183" fmla="*/ 4220074 h 4821630"/>
                <a:gd name="connsiteX184" fmla="*/ 3889754 w 5017802"/>
                <a:gd name="connsiteY184" fmla="*/ 4206917 h 4821630"/>
                <a:gd name="connsiteX185" fmla="*/ 3942141 w 5017802"/>
                <a:gd name="connsiteY185" fmla="*/ 4272006 h 4821630"/>
                <a:gd name="connsiteX186" fmla="*/ 3962779 w 5017802"/>
                <a:gd name="connsiteY186" fmla="*/ 4330743 h 4821630"/>
                <a:gd name="connsiteX187" fmla="*/ 4070729 w 5017802"/>
                <a:gd name="connsiteY187" fmla="*/ 4349792 h 4821630"/>
                <a:gd name="connsiteX188" fmla="*/ 4010405 w 5017802"/>
                <a:gd name="connsiteY188" fmla="*/ 4283117 h 4821630"/>
                <a:gd name="connsiteX189" fmla="*/ 4007229 w 5017802"/>
                <a:gd name="connsiteY189" fmla="*/ 4214855 h 4821630"/>
                <a:gd name="connsiteX190" fmla="*/ 4061204 w 5017802"/>
                <a:gd name="connsiteY190" fmla="*/ 4270418 h 4821630"/>
                <a:gd name="connsiteX191" fmla="*/ 4110417 w 5017802"/>
                <a:gd name="connsiteY191" fmla="*/ 4275180 h 4821630"/>
                <a:gd name="connsiteX192" fmla="*/ 4104067 w 5017802"/>
                <a:gd name="connsiteY192" fmla="*/ 4225968 h 4821630"/>
                <a:gd name="connsiteX193" fmla="*/ 4164392 w 5017802"/>
                <a:gd name="connsiteY193" fmla="*/ 4230730 h 4821630"/>
                <a:gd name="connsiteX194" fmla="*/ 4226304 w 5017802"/>
                <a:gd name="connsiteY194" fmla="*/ 4273592 h 4821630"/>
                <a:gd name="connsiteX195" fmla="*/ 4258054 w 5017802"/>
                <a:gd name="connsiteY195" fmla="*/ 4260893 h 4821630"/>
                <a:gd name="connsiteX196" fmla="*/ 4251705 w 5017802"/>
                <a:gd name="connsiteY196" fmla="*/ 4225968 h 4821630"/>
                <a:gd name="connsiteX197" fmla="*/ 4292980 w 5017802"/>
                <a:gd name="connsiteY197" fmla="*/ 4202156 h 4821630"/>
                <a:gd name="connsiteX198" fmla="*/ 4377117 w 5017802"/>
                <a:gd name="connsiteY198" fmla="*/ 4259306 h 4821630"/>
                <a:gd name="connsiteX199" fmla="*/ 4394580 w 5017802"/>
                <a:gd name="connsiteY199" fmla="*/ 4157708 h 4821630"/>
                <a:gd name="connsiteX200" fmla="*/ 4369180 w 5017802"/>
                <a:gd name="connsiteY200" fmla="*/ 4135482 h 4821630"/>
                <a:gd name="connsiteX201" fmla="*/ 4296154 w 5017802"/>
                <a:gd name="connsiteY201" fmla="*/ 4092619 h 4821630"/>
                <a:gd name="connsiteX202" fmla="*/ 4318379 w 5017802"/>
                <a:gd name="connsiteY202" fmla="*/ 4067220 h 4821630"/>
                <a:gd name="connsiteX203" fmla="*/ 4339017 w 5017802"/>
                <a:gd name="connsiteY203" fmla="*/ 4044994 h 4821630"/>
                <a:gd name="connsiteX204" fmla="*/ 4392992 w 5017802"/>
                <a:gd name="connsiteY204" fmla="*/ 4076745 h 4821630"/>
                <a:gd name="connsiteX205" fmla="*/ 4399342 w 5017802"/>
                <a:gd name="connsiteY205" fmla="*/ 4032295 h 4821630"/>
                <a:gd name="connsiteX206" fmla="*/ 4343779 w 5017802"/>
                <a:gd name="connsiteY206" fmla="*/ 4008482 h 4821630"/>
                <a:gd name="connsiteX207" fmla="*/ 4342192 w 5017802"/>
                <a:gd name="connsiteY207" fmla="*/ 3998958 h 4821630"/>
                <a:gd name="connsiteX208" fmla="*/ 4329491 w 5017802"/>
                <a:gd name="connsiteY208" fmla="*/ 3960859 h 4821630"/>
                <a:gd name="connsiteX209" fmla="*/ 4335841 w 5017802"/>
                <a:gd name="connsiteY209" fmla="*/ 3913233 h 4821630"/>
                <a:gd name="connsiteX210" fmla="*/ 4346954 w 5017802"/>
                <a:gd name="connsiteY210" fmla="*/ 3857670 h 4821630"/>
                <a:gd name="connsiteX211" fmla="*/ 4308854 w 5017802"/>
                <a:gd name="connsiteY211" fmla="*/ 3827508 h 4821630"/>
                <a:gd name="connsiteX212" fmla="*/ 4342191 w 5017802"/>
                <a:gd name="connsiteY212" fmla="*/ 3817983 h 4821630"/>
                <a:gd name="connsiteX213" fmla="*/ 4319966 w 5017802"/>
                <a:gd name="connsiteY213" fmla="*/ 3781470 h 4821630"/>
                <a:gd name="connsiteX214" fmla="*/ 4358067 w 5017802"/>
                <a:gd name="connsiteY214" fmla="*/ 3776709 h 4821630"/>
                <a:gd name="connsiteX215" fmla="*/ 4364416 w 5017802"/>
                <a:gd name="connsiteY215" fmla="*/ 3743370 h 4821630"/>
                <a:gd name="connsiteX216" fmla="*/ 4426330 w 5017802"/>
                <a:gd name="connsiteY216" fmla="*/ 3752897 h 4821630"/>
                <a:gd name="connsiteX217" fmla="*/ 4459443 w 5017802"/>
                <a:gd name="connsiteY217" fmla="*/ 3768089 h 4821630"/>
                <a:gd name="connsiteX218" fmla="*/ 4425650 w 5017802"/>
                <a:gd name="connsiteY218" fmla="*/ 3809137 h 4821630"/>
                <a:gd name="connsiteX219" fmla="*/ 4464658 w 5017802"/>
                <a:gd name="connsiteY219" fmla="*/ 3916633 h 4821630"/>
                <a:gd name="connsiteX220" fmla="*/ 4517045 w 5017802"/>
                <a:gd name="connsiteY220" fmla="*/ 3947931 h 4821630"/>
                <a:gd name="connsiteX221" fmla="*/ 4568979 w 5017802"/>
                <a:gd name="connsiteY221" fmla="*/ 3905749 h 4821630"/>
                <a:gd name="connsiteX222" fmla="*/ 4654704 w 5017802"/>
                <a:gd name="connsiteY222" fmla="*/ 3857216 h 4821630"/>
                <a:gd name="connsiteX223" fmla="*/ 4637468 w 5017802"/>
                <a:gd name="connsiteY223" fmla="*/ 3768315 h 4821630"/>
                <a:gd name="connsiteX224" fmla="*/ 4714802 w 5017802"/>
                <a:gd name="connsiteY224" fmla="*/ 3635646 h 4821630"/>
                <a:gd name="connsiteX225" fmla="*/ 5007356 w 5017802"/>
                <a:gd name="connsiteY225" fmla="*/ 3302498 h 4821630"/>
                <a:gd name="connsiteX226" fmla="*/ 4925939 w 5017802"/>
                <a:gd name="connsiteY226" fmla="*/ 3293426 h 4821630"/>
                <a:gd name="connsiteX227" fmla="*/ 4930476 w 5017802"/>
                <a:gd name="connsiteY227" fmla="*/ 3201578 h 4821630"/>
                <a:gd name="connsiteX228" fmla="*/ 4881489 w 5017802"/>
                <a:gd name="connsiteY228" fmla="*/ 3176406 h 4821630"/>
                <a:gd name="connsiteX229" fmla="*/ 4797352 w 5017802"/>
                <a:gd name="connsiteY229" fmla="*/ 3207928 h 4821630"/>
                <a:gd name="connsiteX230" fmla="*/ 4760613 w 5017802"/>
                <a:gd name="connsiteY230" fmla="*/ 3171643 h 4821630"/>
                <a:gd name="connsiteX231" fmla="*/ 4805290 w 5017802"/>
                <a:gd name="connsiteY231" fmla="*/ 3148738 h 4821630"/>
                <a:gd name="connsiteX232" fmla="*/ 4676023 w 5017802"/>
                <a:gd name="connsiteY232" fmla="*/ 2935559 h 4821630"/>
                <a:gd name="connsiteX233" fmla="*/ 4690989 w 5017802"/>
                <a:gd name="connsiteY233" fmla="*/ 2905396 h 4821630"/>
                <a:gd name="connsiteX234" fmla="*/ 4667404 w 5017802"/>
                <a:gd name="connsiteY234" fmla="*/ 2789736 h 4821630"/>
                <a:gd name="connsiteX235" fmla="*/ 4508655 w 5017802"/>
                <a:gd name="connsiteY235" fmla="*/ 2778850 h 4821630"/>
                <a:gd name="connsiteX236" fmla="*/ 4475317 w 5017802"/>
                <a:gd name="connsiteY236" fmla="*/ 2827608 h 4821630"/>
                <a:gd name="connsiteX237" fmla="*/ 4386417 w 5017802"/>
                <a:gd name="connsiteY237" fmla="*/ 2842124 h 4821630"/>
                <a:gd name="connsiteX238" fmla="*/ 4392767 w 5017802"/>
                <a:gd name="connsiteY238" fmla="*/ 2820125 h 4821630"/>
                <a:gd name="connsiteX239" fmla="*/ 4339245 w 5017802"/>
                <a:gd name="connsiteY239" fmla="*/ 2804024 h 4821630"/>
                <a:gd name="connsiteX240" fmla="*/ 4314526 w 5017802"/>
                <a:gd name="connsiteY240" fmla="*/ 2638923 h 4821630"/>
                <a:gd name="connsiteX241" fmla="*/ 4034219 w 5017802"/>
                <a:gd name="connsiteY241" fmla="*/ 2572248 h 4821630"/>
                <a:gd name="connsiteX242" fmla="*/ 3897920 w 5017802"/>
                <a:gd name="connsiteY242" fmla="*/ 2615564 h 4821630"/>
                <a:gd name="connsiteX243" fmla="*/ 3765931 w 5017802"/>
                <a:gd name="connsiteY243" fmla="*/ 2608080 h 4821630"/>
                <a:gd name="connsiteX244" fmla="*/ 3633488 w 5017802"/>
                <a:gd name="connsiteY244" fmla="*/ 2497182 h 4821630"/>
                <a:gd name="connsiteX245" fmla="*/ 3420310 w 5017802"/>
                <a:gd name="connsiteY245" fmla="*/ 2193969 h 4821630"/>
                <a:gd name="connsiteX246" fmla="*/ 3021848 w 5017802"/>
                <a:gd name="connsiteY246" fmla="*/ 2054496 h 4821630"/>
                <a:gd name="connsiteX247" fmla="*/ 2785310 w 5017802"/>
                <a:gd name="connsiteY247" fmla="*/ 1741532 h 4821630"/>
                <a:gd name="connsiteX248" fmla="*/ 2819101 w 5017802"/>
                <a:gd name="connsiteY248" fmla="*/ 1716586 h 4821630"/>
                <a:gd name="connsiteX249" fmla="*/ 2878745 w 5017802"/>
                <a:gd name="connsiteY249" fmla="*/ 1799589 h 4821630"/>
                <a:gd name="connsiteX250" fmla="*/ 2898929 w 5017802"/>
                <a:gd name="connsiteY250" fmla="*/ 1782126 h 4821630"/>
                <a:gd name="connsiteX251" fmla="*/ 2942019 w 5017802"/>
                <a:gd name="connsiteY251" fmla="*/ 1812970 h 4821630"/>
                <a:gd name="connsiteX252" fmla="*/ 3030692 w 5017802"/>
                <a:gd name="connsiteY252" fmla="*/ 1759221 h 4821630"/>
                <a:gd name="connsiteX253" fmla="*/ 3046794 w 5017802"/>
                <a:gd name="connsiteY253" fmla="*/ 1738811 h 4821630"/>
                <a:gd name="connsiteX254" fmla="*/ 3105077 w 5017802"/>
                <a:gd name="connsiteY254" fmla="*/ 1739037 h 4821630"/>
                <a:gd name="connsiteX255" fmla="*/ 3121180 w 5017802"/>
                <a:gd name="connsiteY255" fmla="*/ 1705927 h 4821630"/>
                <a:gd name="connsiteX256" fmla="*/ 3102356 w 5017802"/>
                <a:gd name="connsiteY256" fmla="*/ 1680300 h 4821630"/>
                <a:gd name="connsiteX257" fmla="*/ 3035228 w 5017802"/>
                <a:gd name="connsiteY257" fmla="*/ 1700257 h 4821630"/>
                <a:gd name="connsiteX258" fmla="*/ 3013456 w 5017802"/>
                <a:gd name="connsiteY258" fmla="*/ 1646736 h 4821630"/>
                <a:gd name="connsiteX259" fmla="*/ 3034774 w 5017802"/>
                <a:gd name="connsiteY259" fmla="*/ 1617026 h 4821630"/>
                <a:gd name="connsiteX260" fmla="*/ 2978304 w 5017802"/>
                <a:gd name="connsiteY260" fmla="*/ 1513612 h 4821630"/>
                <a:gd name="connsiteX261" fmla="*/ 2929773 w 5017802"/>
                <a:gd name="connsiteY261" fmla="*/ 1552393 h 4821630"/>
                <a:gd name="connsiteX262" fmla="*/ 2840418 w 5017802"/>
                <a:gd name="connsiteY262" fmla="*/ 1497737 h 4821630"/>
                <a:gd name="connsiteX263" fmla="*/ 2892352 w 5017802"/>
                <a:gd name="connsiteY263" fmla="*/ 1405208 h 4821630"/>
                <a:gd name="connsiteX264" fmla="*/ 2849490 w 5017802"/>
                <a:gd name="connsiteY264" fmla="*/ 1284105 h 4821630"/>
                <a:gd name="connsiteX265" fmla="*/ 2864231 w 5017802"/>
                <a:gd name="connsiteY265" fmla="*/ 1160053 h 4821630"/>
                <a:gd name="connsiteX266" fmla="*/ 2959481 w 5017802"/>
                <a:gd name="connsiteY266" fmla="*/ 1086348 h 4821630"/>
                <a:gd name="connsiteX267" fmla="*/ 3064710 w 5017802"/>
                <a:gd name="connsiteY267" fmla="*/ 1063896 h 4821630"/>
                <a:gd name="connsiteX268" fmla="*/ 3001663 w 5017802"/>
                <a:gd name="connsiteY268" fmla="*/ 974089 h 4821630"/>
                <a:gd name="connsiteX269" fmla="*/ 2984427 w 5017802"/>
                <a:gd name="connsiteY269" fmla="*/ 1018766 h 4821630"/>
                <a:gd name="connsiteX270" fmla="*/ 2941112 w 5017802"/>
                <a:gd name="connsiteY270" fmla="*/ 971595 h 4821630"/>
                <a:gd name="connsiteX271" fmla="*/ 2962430 w 5017802"/>
                <a:gd name="connsiteY271" fmla="*/ 886323 h 4821630"/>
                <a:gd name="connsiteX272" fmla="*/ 3035454 w 5017802"/>
                <a:gd name="connsiteY272" fmla="*/ 789032 h 4821630"/>
                <a:gd name="connsiteX273" fmla="*/ 3018445 w 5017802"/>
                <a:gd name="connsiteY273" fmla="*/ 682443 h 4821630"/>
                <a:gd name="connsiteX274" fmla="*/ 2847223 w 5017802"/>
                <a:gd name="connsiteY274" fmla="*/ 692194 h 4821630"/>
                <a:gd name="connsiteX275" fmla="*/ 2827945 w 5017802"/>
                <a:gd name="connsiteY275" fmla="*/ 734831 h 4821630"/>
                <a:gd name="connsiteX276" fmla="*/ 2795742 w 5017802"/>
                <a:gd name="connsiteY276" fmla="*/ 667248 h 4821630"/>
                <a:gd name="connsiteX277" fmla="*/ 2766032 w 5017802"/>
                <a:gd name="connsiteY277" fmla="*/ 707616 h 4821630"/>
                <a:gd name="connsiteX278" fmla="*/ 2580523 w 5017802"/>
                <a:gd name="connsiteY27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759335 w 5017802"/>
                <a:gd name="connsiteY157" fmla="*/ 4422823 h 4821630"/>
                <a:gd name="connsiteX158" fmla="*/ 1791081 w 5017802"/>
                <a:gd name="connsiteY158" fmla="*/ 4263389 h 4821630"/>
                <a:gd name="connsiteX159" fmla="*/ 2188636 w 5017802"/>
                <a:gd name="connsiteY159" fmla="*/ 4250462 h 4821630"/>
                <a:gd name="connsiteX160" fmla="*/ 2296586 w 5017802"/>
                <a:gd name="connsiteY160" fmla="*/ 4245474 h 4821630"/>
                <a:gd name="connsiteX161" fmla="*/ 2394785 w 5017802"/>
                <a:gd name="connsiteY161" fmla="*/ 4215990 h 4821630"/>
                <a:gd name="connsiteX162" fmla="*/ 2406350 w 5017802"/>
                <a:gd name="connsiteY162" fmla="*/ 4125277 h 4821630"/>
                <a:gd name="connsiteX163" fmla="*/ 2494570 w 5017802"/>
                <a:gd name="connsiteY163" fmla="*/ 3900532 h 4821630"/>
                <a:gd name="connsiteX164" fmla="*/ 2593449 w 5017802"/>
                <a:gd name="connsiteY164" fmla="*/ 3917768 h 4821630"/>
                <a:gd name="connsiteX165" fmla="*/ 2719088 w 5017802"/>
                <a:gd name="connsiteY165" fmla="*/ 3918221 h 4821630"/>
                <a:gd name="connsiteX166" fmla="*/ 2914124 w 5017802"/>
                <a:gd name="connsiteY166" fmla="*/ 3764007 h 4821630"/>
                <a:gd name="connsiteX167" fmla="*/ 3195112 w 5017802"/>
                <a:gd name="connsiteY167" fmla="*/ 3993968 h 4821630"/>
                <a:gd name="connsiteX168" fmla="*/ 3265414 w 5017802"/>
                <a:gd name="connsiteY168" fmla="*/ 4067674 h 4821630"/>
                <a:gd name="connsiteX169" fmla="*/ 3439813 w 5017802"/>
                <a:gd name="connsiteY169" fmla="*/ 4130265 h 4821630"/>
                <a:gd name="connsiteX170" fmla="*/ 3526217 w 5017802"/>
                <a:gd name="connsiteY170" fmla="*/ 4316455 h 4821630"/>
                <a:gd name="connsiteX171" fmla="*/ 3586542 w 5017802"/>
                <a:gd name="connsiteY171" fmla="*/ 4375193 h 4821630"/>
                <a:gd name="connsiteX172" fmla="*/ 3597654 w 5017802"/>
                <a:gd name="connsiteY172" fmla="*/ 4345030 h 4821630"/>
                <a:gd name="connsiteX173" fmla="*/ 3643692 w 5017802"/>
                <a:gd name="connsiteY173" fmla="*/ 4318042 h 4821630"/>
                <a:gd name="connsiteX174" fmla="*/ 3694492 w 5017802"/>
                <a:gd name="connsiteY174" fmla="*/ 4391068 h 4821630"/>
                <a:gd name="connsiteX175" fmla="*/ 3743705 w 5017802"/>
                <a:gd name="connsiteY175" fmla="*/ 4394243 h 4821630"/>
                <a:gd name="connsiteX176" fmla="*/ 3699254 w 5017802"/>
                <a:gd name="connsiteY176" fmla="*/ 4300581 h 4821630"/>
                <a:gd name="connsiteX177" fmla="*/ 3656392 w 5017802"/>
                <a:gd name="connsiteY177" fmla="*/ 4232318 h 4821630"/>
                <a:gd name="connsiteX178" fmla="*/ 3699255 w 5017802"/>
                <a:gd name="connsiteY178" fmla="*/ 4216442 h 4821630"/>
                <a:gd name="connsiteX179" fmla="*/ 3680204 w 5017802"/>
                <a:gd name="connsiteY179" fmla="*/ 4175168 h 4821630"/>
                <a:gd name="connsiteX180" fmla="*/ 3732592 w 5017802"/>
                <a:gd name="connsiteY180" fmla="*/ 4184693 h 4821630"/>
                <a:gd name="connsiteX181" fmla="*/ 3711955 w 5017802"/>
                <a:gd name="connsiteY181" fmla="*/ 4151355 h 4821630"/>
                <a:gd name="connsiteX182" fmla="*/ 3733274 w 5017802"/>
                <a:gd name="connsiteY182" fmla="*/ 4134801 h 4821630"/>
                <a:gd name="connsiteX183" fmla="*/ 3854377 w 5017802"/>
                <a:gd name="connsiteY183" fmla="*/ 4220074 h 4821630"/>
                <a:gd name="connsiteX184" fmla="*/ 3889754 w 5017802"/>
                <a:gd name="connsiteY184" fmla="*/ 4206917 h 4821630"/>
                <a:gd name="connsiteX185" fmla="*/ 3942141 w 5017802"/>
                <a:gd name="connsiteY185" fmla="*/ 4272006 h 4821630"/>
                <a:gd name="connsiteX186" fmla="*/ 3962779 w 5017802"/>
                <a:gd name="connsiteY186" fmla="*/ 4330743 h 4821630"/>
                <a:gd name="connsiteX187" fmla="*/ 4070729 w 5017802"/>
                <a:gd name="connsiteY187" fmla="*/ 4349792 h 4821630"/>
                <a:gd name="connsiteX188" fmla="*/ 4010405 w 5017802"/>
                <a:gd name="connsiteY188" fmla="*/ 4283117 h 4821630"/>
                <a:gd name="connsiteX189" fmla="*/ 4007229 w 5017802"/>
                <a:gd name="connsiteY189" fmla="*/ 4214855 h 4821630"/>
                <a:gd name="connsiteX190" fmla="*/ 4061204 w 5017802"/>
                <a:gd name="connsiteY190" fmla="*/ 4270418 h 4821630"/>
                <a:gd name="connsiteX191" fmla="*/ 4110417 w 5017802"/>
                <a:gd name="connsiteY191" fmla="*/ 4275180 h 4821630"/>
                <a:gd name="connsiteX192" fmla="*/ 4104067 w 5017802"/>
                <a:gd name="connsiteY192" fmla="*/ 4225968 h 4821630"/>
                <a:gd name="connsiteX193" fmla="*/ 4164392 w 5017802"/>
                <a:gd name="connsiteY193" fmla="*/ 4230730 h 4821630"/>
                <a:gd name="connsiteX194" fmla="*/ 4226304 w 5017802"/>
                <a:gd name="connsiteY194" fmla="*/ 4273592 h 4821630"/>
                <a:gd name="connsiteX195" fmla="*/ 4258054 w 5017802"/>
                <a:gd name="connsiteY195" fmla="*/ 4260893 h 4821630"/>
                <a:gd name="connsiteX196" fmla="*/ 4251705 w 5017802"/>
                <a:gd name="connsiteY196" fmla="*/ 4225968 h 4821630"/>
                <a:gd name="connsiteX197" fmla="*/ 4292980 w 5017802"/>
                <a:gd name="connsiteY197" fmla="*/ 4202156 h 4821630"/>
                <a:gd name="connsiteX198" fmla="*/ 4377117 w 5017802"/>
                <a:gd name="connsiteY198" fmla="*/ 4259306 h 4821630"/>
                <a:gd name="connsiteX199" fmla="*/ 4394580 w 5017802"/>
                <a:gd name="connsiteY199" fmla="*/ 4157708 h 4821630"/>
                <a:gd name="connsiteX200" fmla="*/ 4369180 w 5017802"/>
                <a:gd name="connsiteY200" fmla="*/ 4135482 h 4821630"/>
                <a:gd name="connsiteX201" fmla="*/ 4296154 w 5017802"/>
                <a:gd name="connsiteY201" fmla="*/ 4092619 h 4821630"/>
                <a:gd name="connsiteX202" fmla="*/ 4318379 w 5017802"/>
                <a:gd name="connsiteY202" fmla="*/ 4067220 h 4821630"/>
                <a:gd name="connsiteX203" fmla="*/ 4339017 w 5017802"/>
                <a:gd name="connsiteY203" fmla="*/ 4044994 h 4821630"/>
                <a:gd name="connsiteX204" fmla="*/ 4392992 w 5017802"/>
                <a:gd name="connsiteY204" fmla="*/ 4076745 h 4821630"/>
                <a:gd name="connsiteX205" fmla="*/ 4399342 w 5017802"/>
                <a:gd name="connsiteY205" fmla="*/ 4032295 h 4821630"/>
                <a:gd name="connsiteX206" fmla="*/ 4343779 w 5017802"/>
                <a:gd name="connsiteY206" fmla="*/ 4008482 h 4821630"/>
                <a:gd name="connsiteX207" fmla="*/ 4342192 w 5017802"/>
                <a:gd name="connsiteY207" fmla="*/ 3998958 h 4821630"/>
                <a:gd name="connsiteX208" fmla="*/ 4329491 w 5017802"/>
                <a:gd name="connsiteY208" fmla="*/ 3960859 h 4821630"/>
                <a:gd name="connsiteX209" fmla="*/ 4335841 w 5017802"/>
                <a:gd name="connsiteY209" fmla="*/ 3913233 h 4821630"/>
                <a:gd name="connsiteX210" fmla="*/ 4346954 w 5017802"/>
                <a:gd name="connsiteY210" fmla="*/ 3857670 h 4821630"/>
                <a:gd name="connsiteX211" fmla="*/ 4308854 w 5017802"/>
                <a:gd name="connsiteY211" fmla="*/ 3827508 h 4821630"/>
                <a:gd name="connsiteX212" fmla="*/ 4342191 w 5017802"/>
                <a:gd name="connsiteY212" fmla="*/ 3817983 h 4821630"/>
                <a:gd name="connsiteX213" fmla="*/ 4319966 w 5017802"/>
                <a:gd name="connsiteY213" fmla="*/ 3781470 h 4821630"/>
                <a:gd name="connsiteX214" fmla="*/ 4358067 w 5017802"/>
                <a:gd name="connsiteY214" fmla="*/ 3776709 h 4821630"/>
                <a:gd name="connsiteX215" fmla="*/ 4364416 w 5017802"/>
                <a:gd name="connsiteY215" fmla="*/ 3743370 h 4821630"/>
                <a:gd name="connsiteX216" fmla="*/ 4426330 w 5017802"/>
                <a:gd name="connsiteY216" fmla="*/ 3752897 h 4821630"/>
                <a:gd name="connsiteX217" fmla="*/ 4459443 w 5017802"/>
                <a:gd name="connsiteY217" fmla="*/ 3768089 h 4821630"/>
                <a:gd name="connsiteX218" fmla="*/ 4425650 w 5017802"/>
                <a:gd name="connsiteY218" fmla="*/ 3809137 h 4821630"/>
                <a:gd name="connsiteX219" fmla="*/ 4464658 w 5017802"/>
                <a:gd name="connsiteY219" fmla="*/ 3916633 h 4821630"/>
                <a:gd name="connsiteX220" fmla="*/ 4517045 w 5017802"/>
                <a:gd name="connsiteY220" fmla="*/ 3947931 h 4821630"/>
                <a:gd name="connsiteX221" fmla="*/ 4568979 w 5017802"/>
                <a:gd name="connsiteY221" fmla="*/ 3905749 h 4821630"/>
                <a:gd name="connsiteX222" fmla="*/ 4654704 w 5017802"/>
                <a:gd name="connsiteY222" fmla="*/ 3857216 h 4821630"/>
                <a:gd name="connsiteX223" fmla="*/ 4637468 w 5017802"/>
                <a:gd name="connsiteY223" fmla="*/ 3768315 h 4821630"/>
                <a:gd name="connsiteX224" fmla="*/ 4714802 w 5017802"/>
                <a:gd name="connsiteY224" fmla="*/ 3635646 h 4821630"/>
                <a:gd name="connsiteX225" fmla="*/ 5007356 w 5017802"/>
                <a:gd name="connsiteY225" fmla="*/ 3302498 h 4821630"/>
                <a:gd name="connsiteX226" fmla="*/ 4925939 w 5017802"/>
                <a:gd name="connsiteY226" fmla="*/ 3293426 h 4821630"/>
                <a:gd name="connsiteX227" fmla="*/ 4930476 w 5017802"/>
                <a:gd name="connsiteY227" fmla="*/ 3201578 h 4821630"/>
                <a:gd name="connsiteX228" fmla="*/ 4881489 w 5017802"/>
                <a:gd name="connsiteY228" fmla="*/ 3176406 h 4821630"/>
                <a:gd name="connsiteX229" fmla="*/ 4797352 w 5017802"/>
                <a:gd name="connsiteY229" fmla="*/ 3207928 h 4821630"/>
                <a:gd name="connsiteX230" fmla="*/ 4760613 w 5017802"/>
                <a:gd name="connsiteY230" fmla="*/ 3171643 h 4821630"/>
                <a:gd name="connsiteX231" fmla="*/ 4805290 w 5017802"/>
                <a:gd name="connsiteY231" fmla="*/ 3148738 h 4821630"/>
                <a:gd name="connsiteX232" fmla="*/ 4676023 w 5017802"/>
                <a:gd name="connsiteY232" fmla="*/ 2935559 h 4821630"/>
                <a:gd name="connsiteX233" fmla="*/ 4690989 w 5017802"/>
                <a:gd name="connsiteY233" fmla="*/ 2905396 h 4821630"/>
                <a:gd name="connsiteX234" fmla="*/ 4667404 w 5017802"/>
                <a:gd name="connsiteY234" fmla="*/ 2789736 h 4821630"/>
                <a:gd name="connsiteX235" fmla="*/ 4508655 w 5017802"/>
                <a:gd name="connsiteY235" fmla="*/ 2778850 h 4821630"/>
                <a:gd name="connsiteX236" fmla="*/ 4475317 w 5017802"/>
                <a:gd name="connsiteY236" fmla="*/ 2827608 h 4821630"/>
                <a:gd name="connsiteX237" fmla="*/ 4386417 w 5017802"/>
                <a:gd name="connsiteY237" fmla="*/ 2842124 h 4821630"/>
                <a:gd name="connsiteX238" fmla="*/ 4392767 w 5017802"/>
                <a:gd name="connsiteY238" fmla="*/ 2820125 h 4821630"/>
                <a:gd name="connsiteX239" fmla="*/ 4339245 w 5017802"/>
                <a:gd name="connsiteY239" fmla="*/ 2804024 h 4821630"/>
                <a:gd name="connsiteX240" fmla="*/ 4314526 w 5017802"/>
                <a:gd name="connsiteY240" fmla="*/ 2638923 h 4821630"/>
                <a:gd name="connsiteX241" fmla="*/ 4034219 w 5017802"/>
                <a:gd name="connsiteY241" fmla="*/ 2572248 h 4821630"/>
                <a:gd name="connsiteX242" fmla="*/ 3897920 w 5017802"/>
                <a:gd name="connsiteY242" fmla="*/ 2615564 h 4821630"/>
                <a:gd name="connsiteX243" fmla="*/ 3765931 w 5017802"/>
                <a:gd name="connsiteY243" fmla="*/ 2608080 h 4821630"/>
                <a:gd name="connsiteX244" fmla="*/ 3633488 w 5017802"/>
                <a:gd name="connsiteY244" fmla="*/ 2497182 h 4821630"/>
                <a:gd name="connsiteX245" fmla="*/ 3420310 w 5017802"/>
                <a:gd name="connsiteY245" fmla="*/ 2193969 h 4821630"/>
                <a:gd name="connsiteX246" fmla="*/ 3021848 w 5017802"/>
                <a:gd name="connsiteY246" fmla="*/ 2054496 h 4821630"/>
                <a:gd name="connsiteX247" fmla="*/ 2785310 w 5017802"/>
                <a:gd name="connsiteY247" fmla="*/ 1741532 h 4821630"/>
                <a:gd name="connsiteX248" fmla="*/ 2819101 w 5017802"/>
                <a:gd name="connsiteY248" fmla="*/ 1716586 h 4821630"/>
                <a:gd name="connsiteX249" fmla="*/ 2878745 w 5017802"/>
                <a:gd name="connsiteY249" fmla="*/ 1799589 h 4821630"/>
                <a:gd name="connsiteX250" fmla="*/ 2898929 w 5017802"/>
                <a:gd name="connsiteY250" fmla="*/ 1782126 h 4821630"/>
                <a:gd name="connsiteX251" fmla="*/ 2942019 w 5017802"/>
                <a:gd name="connsiteY251" fmla="*/ 1812970 h 4821630"/>
                <a:gd name="connsiteX252" fmla="*/ 3030692 w 5017802"/>
                <a:gd name="connsiteY252" fmla="*/ 1759221 h 4821630"/>
                <a:gd name="connsiteX253" fmla="*/ 3046794 w 5017802"/>
                <a:gd name="connsiteY253" fmla="*/ 1738811 h 4821630"/>
                <a:gd name="connsiteX254" fmla="*/ 3105077 w 5017802"/>
                <a:gd name="connsiteY254" fmla="*/ 1739037 h 4821630"/>
                <a:gd name="connsiteX255" fmla="*/ 3121180 w 5017802"/>
                <a:gd name="connsiteY255" fmla="*/ 1705927 h 4821630"/>
                <a:gd name="connsiteX256" fmla="*/ 3102356 w 5017802"/>
                <a:gd name="connsiteY256" fmla="*/ 1680300 h 4821630"/>
                <a:gd name="connsiteX257" fmla="*/ 3035228 w 5017802"/>
                <a:gd name="connsiteY257" fmla="*/ 1700257 h 4821630"/>
                <a:gd name="connsiteX258" fmla="*/ 3013456 w 5017802"/>
                <a:gd name="connsiteY258" fmla="*/ 1646736 h 4821630"/>
                <a:gd name="connsiteX259" fmla="*/ 3034774 w 5017802"/>
                <a:gd name="connsiteY259" fmla="*/ 1617026 h 4821630"/>
                <a:gd name="connsiteX260" fmla="*/ 2978304 w 5017802"/>
                <a:gd name="connsiteY260" fmla="*/ 1513612 h 4821630"/>
                <a:gd name="connsiteX261" fmla="*/ 2929773 w 5017802"/>
                <a:gd name="connsiteY261" fmla="*/ 1552393 h 4821630"/>
                <a:gd name="connsiteX262" fmla="*/ 2840418 w 5017802"/>
                <a:gd name="connsiteY262" fmla="*/ 1497737 h 4821630"/>
                <a:gd name="connsiteX263" fmla="*/ 2892352 w 5017802"/>
                <a:gd name="connsiteY263" fmla="*/ 1405208 h 4821630"/>
                <a:gd name="connsiteX264" fmla="*/ 2849490 w 5017802"/>
                <a:gd name="connsiteY264" fmla="*/ 1284105 h 4821630"/>
                <a:gd name="connsiteX265" fmla="*/ 2864231 w 5017802"/>
                <a:gd name="connsiteY265" fmla="*/ 1160053 h 4821630"/>
                <a:gd name="connsiteX266" fmla="*/ 2959481 w 5017802"/>
                <a:gd name="connsiteY266" fmla="*/ 1086348 h 4821630"/>
                <a:gd name="connsiteX267" fmla="*/ 3064710 w 5017802"/>
                <a:gd name="connsiteY267" fmla="*/ 1063896 h 4821630"/>
                <a:gd name="connsiteX268" fmla="*/ 3001663 w 5017802"/>
                <a:gd name="connsiteY268" fmla="*/ 974089 h 4821630"/>
                <a:gd name="connsiteX269" fmla="*/ 2984427 w 5017802"/>
                <a:gd name="connsiteY269" fmla="*/ 1018766 h 4821630"/>
                <a:gd name="connsiteX270" fmla="*/ 2941112 w 5017802"/>
                <a:gd name="connsiteY270" fmla="*/ 971595 h 4821630"/>
                <a:gd name="connsiteX271" fmla="*/ 2962430 w 5017802"/>
                <a:gd name="connsiteY271" fmla="*/ 886323 h 4821630"/>
                <a:gd name="connsiteX272" fmla="*/ 3035454 w 5017802"/>
                <a:gd name="connsiteY272" fmla="*/ 789032 h 4821630"/>
                <a:gd name="connsiteX273" fmla="*/ 3018445 w 5017802"/>
                <a:gd name="connsiteY273" fmla="*/ 682443 h 4821630"/>
                <a:gd name="connsiteX274" fmla="*/ 2847223 w 5017802"/>
                <a:gd name="connsiteY274" fmla="*/ 692194 h 4821630"/>
                <a:gd name="connsiteX275" fmla="*/ 2827945 w 5017802"/>
                <a:gd name="connsiteY275" fmla="*/ 734831 h 4821630"/>
                <a:gd name="connsiteX276" fmla="*/ 2795742 w 5017802"/>
                <a:gd name="connsiteY276" fmla="*/ 667248 h 4821630"/>
                <a:gd name="connsiteX277" fmla="*/ 2766032 w 5017802"/>
                <a:gd name="connsiteY277" fmla="*/ 707616 h 4821630"/>
                <a:gd name="connsiteX278" fmla="*/ 2580523 w 5017802"/>
                <a:gd name="connsiteY27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759335 w 5017802"/>
                <a:gd name="connsiteY157" fmla="*/ 4422823 h 4821630"/>
                <a:gd name="connsiteX158" fmla="*/ 1765685 w 5017802"/>
                <a:gd name="connsiteY158" fmla="*/ 4425998 h 4821630"/>
                <a:gd name="connsiteX159" fmla="*/ 1791081 w 5017802"/>
                <a:gd name="connsiteY159" fmla="*/ 4263389 h 4821630"/>
                <a:gd name="connsiteX160" fmla="*/ 2188636 w 5017802"/>
                <a:gd name="connsiteY160" fmla="*/ 4250462 h 4821630"/>
                <a:gd name="connsiteX161" fmla="*/ 2296586 w 5017802"/>
                <a:gd name="connsiteY161" fmla="*/ 4245474 h 4821630"/>
                <a:gd name="connsiteX162" fmla="*/ 2394785 w 5017802"/>
                <a:gd name="connsiteY162" fmla="*/ 4215990 h 4821630"/>
                <a:gd name="connsiteX163" fmla="*/ 2406350 w 5017802"/>
                <a:gd name="connsiteY163" fmla="*/ 4125277 h 4821630"/>
                <a:gd name="connsiteX164" fmla="*/ 2494570 w 5017802"/>
                <a:gd name="connsiteY164" fmla="*/ 3900532 h 4821630"/>
                <a:gd name="connsiteX165" fmla="*/ 2593449 w 5017802"/>
                <a:gd name="connsiteY165" fmla="*/ 3917768 h 4821630"/>
                <a:gd name="connsiteX166" fmla="*/ 2719088 w 5017802"/>
                <a:gd name="connsiteY166" fmla="*/ 3918221 h 4821630"/>
                <a:gd name="connsiteX167" fmla="*/ 2914124 w 5017802"/>
                <a:gd name="connsiteY167" fmla="*/ 3764007 h 4821630"/>
                <a:gd name="connsiteX168" fmla="*/ 3195112 w 5017802"/>
                <a:gd name="connsiteY168" fmla="*/ 3993968 h 4821630"/>
                <a:gd name="connsiteX169" fmla="*/ 3265414 w 5017802"/>
                <a:gd name="connsiteY169" fmla="*/ 4067674 h 4821630"/>
                <a:gd name="connsiteX170" fmla="*/ 3439813 w 5017802"/>
                <a:gd name="connsiteY170" fmla="*/ 4130265 h 4821630"/>
                <a:gd name="connsiteX171" fmla="*/ 3526217 w 5017802"/>
                <a:gd name="connsiteY171" fmla="*/ 4316455 h 4821630"/>
                <a:gd name="connsiteX172" fmla="*/ 3586542 w 5017802"/>
                <a:gd name="connsiteY172" fmla="*/ 4375193 h 4821630"/>
                <a:gd name="connsiteX173" fmla="*/ 3597654 w 5017802"/>
                <a:gd name="connsiteY173" fmla="*/ 4345030 h 4821630"/>
                <a:gd name="connsiteX174" fmla="*/ 3643692 w 5017802"/>
                <a:gd name="connsiteY174" fmla="*/ 4318042 h 4821630"/>
                <a:gd name="connsiteX175" fmla="*/ 3694492 w 5017802"/>
                <a:gd name="connsiteY175" fmla="*/ 4391068 h 4821630"/>
                <a:gd name="connsiteX176" fmla="*/ 3743705 w 5017802"/>
                <a:gd name="connsiteY176" fmla="*/ 4394243 h 4821630"/>
                <a:gd name="connsiteX177" fmla="*/ 3699254 w 5017802"/>
                <a:gd name="connsiteY177" fmla="*/ 4300581 h 4821630"/>
                <a:gd name="connsiteX178" fmla="*/ 3656392 w 5017802"/>
                <a:gd name="connsiteY178" fmla="*/ 4232318 h 4821630"/>
                <a:gd name="connsiteX179" fmla="*/ 3699255 w 5017802"/>
                <a:gd name="connsiteY179" fmla="*/ 4216442 h 4821630"/>
                <a:gd name="connsiteX180" fmla="*/ 3680204 w 5017802"/>
                <a:gd name="connsiteY180" fmla="*/ 4175168 h 4821630"/>
                <a:gd name="connsiteX181" fmla="*/ 3732592 w 5017802"/>
                <a:gd name="connsiteY181" fmla="*/ 4184693 h 4821630"/>
                <a:gd name="connsiteX182" fmla="*/ 3711955 w 5017802"/>
                <a:gd name="connsiteY182" fmla="*/ 4151355 h 4821630"/>
                <a:gd name="connsiteX183" fmla="*/ 3733274 w 5017802"/>
                <a:gd name="connsiteY183" fmla="*/ 4134801 h 4821630"/>
                <a:gd name="connsiteX184" fmla="*/ 3854377 w 5017802"/>
                <a:gd name="connsiteY184" fmla="*/ 4220074 h 4821630"/>
                <a:gd name="connsiteX185" fmla="*/ 3889754 w 5017802"/>
                <a:gd name="connsiteY185" fmla="*/ 4206917 h 4821630"/>
                <a:gd name="connsiteX186" fmla="*/ 3942141 w 5017802"/>
                <a:gd name="connsiteY186" fmla="*/ 4272006 h 4821630"/>
                <a:gd name="connsiteX187" fmla="*/ 3962779 w 5017802"/>
                <a:gd name="connsiteY187" fmla="*/ 4330743 h 4821630"/>
                <a:gd name="connsiteX188" fmla="*/ 4070729 w 5017802"/>
                <a:gd name="connsiteY188" fmla="*/ 4349792 h 4821630"/>
                <a:gd name="connsiteX189" fmla="*/ 4010405 w 5017802"/>
                <a:gd name="connsiteY189" fmla="*/ 4283117 h 4821630"/>
                <a:gd name="connsiteX190" fmla="*/ 4007229 w 5017802"/>
                <a:gd name="connsiteY190" fmla="*/ 4214855 h 4821630"/>
                <a:gd name="connsiteX191" fmla="*/ 4061204 w 5017802"/>
                <a:gd name="connsiteY191" fmla="*/ 4270418 h 4821630"/>
                <a:gd name="connsiteX192" fmla="*/ 4110417 w 5017802"/>
                <a:gd name="connsiteY192" fmla="*/ 4275180 h 4821630"/>
                <a:gd name="connsiteX193" fmla="*/ 4104067 w 5017802"/>
                <a:gd name="connsiteY193" fmla="*/ 4225968 h 4821630"/>
                <a:gd name="connsiteX194" fmla="*/ 4164392 w 5017802"/>
                <a:gd name="connsiteY194" fmla="*/ 4230730 h 4821630"/>
                <a:gd name="connsiteX195" fmla="*/ 4226304 w 5017802"/>
                <a:gd name="connsiteY195" fmla="*/ 4273592 h 4821630"/>
                <a:gd name="connsiteX196" fmla="*/ 4258054 w 5017802"/>
                <a:gd name="connsiteY196" fmla="*/ 4260893 h 4821630"/>
                <a:gd name="connsiteX197" fmla="*/ 4251705 w 5017802"/>
                <a:gd name="connsiteY197" fmla="*/ 4225968 h 4821630"/>
                <a:gd name="connsiteX198" fmla="*/ 4292980 w 5017802"/>
                <a:gd name="connsiteY198" fmla="*/ 4202156 h 4821630"/>
                <a:gd name="connsiteX199" fmla="*/ 4377117 w 5017802"/>
                <a:gd name="connsiteY199" fmla="*/ 4259306 h 4821630"/>
                <a:gd name="connsiteX200" fmla="*/ 4394580 w 5017802"/>
                <a:gd name="connsiteY200" fmla="*/ 4157708 h 4821630"/>
                <a:gd name="connsiteX201" fmla="*/ 4369180 w 5017802"/>
                <a:gd name="connsiteY201" fmla="*/ 4135482 h 4821630"/>
                <a:gd name="connsiteX202" fmla="*/ 4296154 w 5017802"/>
                <a:gd name="connsiteY202" fmla="*/ 4092619 h 4821630"/>
                <a:gd name="connsiteX203" fmla="*/ 4318379 w 5017802"/>
                <a:gd name="connsiteY203" fmla="*/ 4067220 h 4821630"/>
                <a:gd name="connsiteX204" fmla="*/ 4339017 w 5017802"/>
                <a:gd name="connsiteY204" fmla="*/ 4044994 h 4821630"/>
                <a:gd name="connsiteX205" fmla="*/ 4392992 w 5017802"/>
                <a:gd name="connsiteY205" fmla="*/ 4076745 h 4821630"/>
                <a:gd name="connsiteX206" fmla="*/ 4399342 w 5017802"/>
                <a:gd name="connsiteY206" fmla="*/ 4032295 h 4821630"/>
                <a:gd name="connsiteX207" fmla="*/ 4343779 w 5017802"/>
                <a:gd name="connsiteY207" fmla="*/ 4008482 h 4821630"/>
                <a:gd name="connsiteX208" fmla="*/ 4342192 w 5017802"/>
                <a:gd name="connsiteY208" fmla="*/ 3998958 h 4821630"/>
                <a:gd name="connsiteX209" fmla="*/ 4329491 w 5017802"/>
                <a:gd name="connsiteY209" fmla="*/ 3960859 h 4821630"/>
                <a:gd name="connsiteX210" fmla="*/ 4335841 w 5017802"/>
                <a:gd name="connsiteY210" fmla="*/ 3913233 h 4821630"/>
                <a:gd name="connsiteX211" fmla="*/ 4346954 w 5017802"/>
                <a:gd name="connsiteY211" fmla="*/ 3857670 h 4821630"/>
                <a:gd name="connsiteX212" fmla="*/ 4308854 w 5017802"/>
                <a:gd name="connsiteY212" fmla="*/ 3827508 h 4821630"/>
                <a:gd name="connsiteX213" fmla="*/ 4342191 w 5017802"/>
                <a:gd name="connsiteY213" fmla="*/ 3817983 h 4821630"/>
                <a:gd name="connsiteX214" fmla="*/ 4319966 w 5017802"/>
                <a:gd name="connsiteY214" fmla="*/ 3781470 h 4821630"/>
                <a:gd name="connsiteX215" fmla="*/ 4358067 w 5017802"/>
                <a:gd name="connsiteY215" fmla="*/ 3776709 h 4821630"/>
                <a:gd name="connsiteX216" fmla="*/ 4364416 w 5017802"/>
                <a:gd name="connsiteY216" fmla="*/ 3743370 h 4821630"/>
                <a:gd name="connsiteX217" fmla="*/ 4426330 w 5017802"/>
                <a:gd name="connsiteY217" fmla="*/ 3752897 h 4821630"/>
                <a:gd name="connsiteX218" fmla="*/ 4459443 w 5017802"/>
                <a:gd name="connsiteY218" fmla="*/ 3768089 h 4821630"/>
                <a:gd name="connsiteX219" fmla="*/ 4425650 w 5017802"/>
                <a:gd name="connsiteY219" fmla="*/ 3809137 h 4821630"/>
                <a:gd name="connsiteX220" fmla="*/ 4464658 w 5017802"/>
                <a:gd name="connsiteY220" fmla="*/ 3916633 h 4821630"/>
                <a:gd name="connsiteX221" fmla="*/ 4517045 w 5017802"/>
                <a:gd name="connsiteY221" fmla="*/ 3947931 h 4821630"/>
                <a:gd name="connsiteX222" fmla="*/ 4568979 w 5017802"/>
                <a:gd name="connsiteY222" fmla="*/ 3905749 h 4821630"/>
                <a:gd name="connsiteX223" fmla="*/ 4654704 w 5017802"/>
                <a:gd name="connsiteY223" fmla="*/ 3857216 h 4821630"/>
                <a:gd name="connsiteX224" fmla="*/ 4637468 w 5017802"/>
                <a:gd name="connsiteY224" fmla="*/ 3768315 h 4821630"/>
                <a:gd name="connsiteX225" fmla="*/ 4714802 w 5017802"/>
                <a:gd name="connsiteY225" fmla="*/ 3635646 h 4821630"/>
                <a:gd name="connsiteX226" fmla="*/ 5007356 w 5017802"/>
                <a:gd name="connsiteY226" fmla="*/ 3302498 h 4821630"/>
                <a:gd name="connsiteX227" fmla="*/ 4925939 w 5017802"/>
                <a:gd name="connsiteY227" fmla="*/ 3293426 h 4821630"/>
                <a:gd name="connsiteX228" fmla="*/ 4930476 w 5017802"/>
                <a:gd name="connsiteY228" fmla="*/ 3201578 h 4821630"/>
                <a:gd name="connsiteX229" fmla="*/ 4881489 w 5017802"/>
                <a:gd name="connsiteY229" fmla="*/ 3176406 h 4821630"/>
                <a:gd name="connsiteX230" fmla="*/ 4797352 w 5017802"/>
                <a:gd name="connsiteY230" fmla="*/ 3207928 h 4821630"/>
                <a:gd name="connsiteX231" fmla="*/ 4760613 w 5017802"/>
                <a:gd name="connsiteY231" fmla="*/ 3171643 h 4821630"/>
                <a:gd name="connsiteX232" fmla="*/ 4805290 w 5017802"/>
                <a:gd name="connsiteY232" fmla="*/ 3148738 h 4821630"/>
                <a:gd name="connsiteX233" fmla="*/ 4676023 w 5017802"/>
                <a:gd name="connsiteY233" fmla="*/ 2935559 h 4821630"/>
                <a:gd name="connsiteX234" fmla="*/ 4690989 w 5017802"/>
                <a:gd name="connsiteY234" fmla="*/ 2905396 h 4821630"/>
                <a:gd name="connsiteX235" fmla="*/ 4667404 w 5017802"/>
                <a:gd name="connsiteY235" fmla="*/ 2789736 h 4821630"/>
                <a:gd name="connsiteX236" fmla="*/ 4508655 w 5017802"/>
                <a:gd name="connsiteY236" fmla="*/ 2778850 h 4821630"/>
                <a:gd name="connsiteX237" fmla="*/ 4475317 w 5017802"/>
                <a:gd name="connsiteY237" fmla="*/ 2827608 h 4821630"/>
                <a:gd name="connsiteX238" fmla="*/ 4386417 w 5017802"/>
                <a:gd name="connsiteY238" fmla="*/ 2842124 h 4821630"/>
                <a:gd name="connsiteX239" fmla="*/ 4392767 w 5017802"/>
                <a:gd name="connsiteY239" fmla="*/ 2820125 h 4821630"/>
                <a:gd name="connsiteX240" fmla="*/ 4339245 w 5017802"/>
                <a:gd name="connsiteY240" fmla="*/ 2804024 h 4821630"/>
                <a:gd name="connsiteX241" fmla="*/ 4314526 w 5017802"/>
                <a:gd name="connsiteY241" fmla="*/ 2638923 h 4821630"/>
                <a:gd name="connsiteX242" fmla="*/ 4034219 w 5017802"/>
                <a:gd name="connsiteY242" fmla="*/ 2572248 h 4821630"/>
                <a:gd name="connsiteX243" fmla="*/ 3897920 w 5017802"/>
                <a:gd name="connsiteY243" fmla="*/ 2615564 h 4821630"/>
                <a:gd name="connsiteX244" fmla="*/ 3765931 w 5017802"/>
                <a:gd name="connsiteY244" fmla="*/ 2608080 h 4821630"/>
                <a:gd name="connsiteX245" fmla="*/ 3633488 w 5017802"/>
                <a:gd name="connsiteY245" fmla="*/ 2497182 h 4821630"/>
                <a:gd name="connsiteX246" fmla="*/ 3420310 w 5017802"/>
                <a:gd name="connsiteY246" fmla="*/ 2193969 h 4821630"/>
                <a:gd name="connsiteX247" fmla="*/ 3021848 w 5017802"/>
                <a:gd name="connsiteY247" fmla="*/ 2054496 h 4821630"/>
                <a:gd name="connsiteX248" fmla="*/ 2785310 w 5017802"/>
                <a:gd name="connsiteY248" fmla="*/ 1741532 h 4821630"/>
                <a:gd name="connsiteX249" fmla="*/ 2819101 w 5017802"/>
                <a:gd name="connsiteY249" fmla="*/ 1716586 h 4821630"/>
                <a:gd name="connsiteX250" fmla="*/ 2878745 w 5017802"/>
                <a:gd name="connsiteY250" fmla="*/ 1799589 h 4821630"/>
                <a:gd name="connsiteX251" fmla="*/ 2898929 w 5017802"/>
                <a:gd name="connsiteY251" fmla="*/ 1782126 h 4821630"/>
                <a:gd name="connsiteX252" fmla="*/ 2942019 w 5017802"/>
                <a:gd name="connsiteY252" fmla="*/ 1812970 h 4821630"/>
                <a:gd name="connsiteX253" fmla="*/ 3030692 w 5017802"/>
                <a:gd name="connsiteY253" fmla="*/ 1759221 h 4821630"/>
                <a:gd name="connsiteX254" fmla="*/ 3046794 w 5017802"/>
                <a:gd name="connsiteY254" fmla="*/ 1738811 h 4821630"/>
                <a:gd name="connsiteX255" fmla="*/ 3105077 w 5017802"/>
                <a:gd name="connsiteY255" fmla="*/ 1739037 h 4821630"/>
                <a:gd name="connsiteX256" fmla="*/ 3121180 w 5017802"/>
                <a:gd name="connsiteY256" fmla="*/ 1705927 h 4821630"/>
                <a:gd name="connsiteX257" fmla="*/ 3102356 w 5017802"/>
                <a:gd name="connsiteY257" fmla="*/ 1680300 h 4821630"/>
                <a:gd name="connsiteX258" fmla="*/ 3035228 w 5017802"/>
                <a:gd name="connsiteY258" fmla="*/ 1700257 h 4821630"/>
                <a:gd name="connsiteX259" fmla="*/ 3013456 w 5017802"/>
                <a:gd name="connsiteY259" fmla="*/ 1646736 h 4821630"/>
                <a:gd name="connsiteX260" fmla="*/ 3034774 w 5017802"/>
                <a:gd name="connsiteY260" fmla="*/ 1617026 h 4821630"/>
                <a:gd name="connsiteX261" fmla="*/ 2978304 w 5017802"/>
                <a:gd name="connsiteY261" fmla="*/ 1513612 h 4821630"/>
                <a:gd name="connsiteX262" fmla="*/ 2929773 w 5017802"/>
                <a:gd name="connsiteY262" fmla="*/ 1552393 h 4821630"/>
                <a:gd name="connsiteX263" fmla="*/ 2840418 w 5017802"/>
                <a:gd name="connsiteY263" fmla="*/ 1497737 h 4821630"/>
                <a:gd name="connsiteX264" fmla="*/ 2892352 w 5017802"/>
                <a:gd name="connsiteY264" fmla="*/ 1405208 h 4821630"/>
                <a:gd name="connsiteX265" fmla="*/ 2849490 w 5017802"/>
                <a:gd name="connsiteY265" fmla="*/ 1284105 h 4821630"/>
                <a:gd name="connsiteX266" fmla="*/ 2864231 w 5017802"/>
                <a:gd name="connsiteY266" fmla="*/ 1160053 h 4821630"/>
                <a:gd name="connsiteX267" fmla="*/ 2959481 w 5017802"/>
                <a:gd name="connsiteY267" fmla="*/ 1086348 h 4821630"/>
                <a:gd name="connsiteX268" fmla="*/ 3064710 w 5017802"/>
                <a:gd name="connsiteY268" fmla="*/ 1063896 h 4821630"/>
                <a:gd name="connsiteX269" fmla="*/ 3001663 w 5017802"/>
                <a:gd name="connsiteY269" fmla="*/ 974089 h 4821630"/>
                <a:gd name="connsiteX270" fmla="*/ 2984427 w 5017802"/>
                <a:gd name="connsiteY270" fmla="*/ 1018766 h 4821630"/>
                <a:gd name="connsiteX271" fmla="*/ 2941112 w 5017802"/>
                <a:gd name="connsiteY271" fmla="*/ 971595 h 4821630"/>
                <a:gd name="connsiteX272" fmla="*/ 2962430 w 5017802"/>
                <a:gd name="connsiteY272" fmla="*/ 886323 h 4821630"/>
                <a:gd name="connsiteX273" fmla="*/ 3035454 w 5017802"/>
                <a:gd name="connsiteY273" fmla="*/ 789032 h 4821630"/>
                <a:gd name="connsiteX274" fmla="*/ 3018445 w 5017802"/>
                <a:gd name="connsiteY274" fmla="*/ 682443 h 4821630"/>
                <a:gd name="connsiteX275" fmla="*/ 2847223 w 5017802"/>
                <a:gd name="connsiteY275" fmla="*/ 692194 h 4821630"/>
                <a:gd name="connsiteX276" fmla="*/ 2827945 w 5017802"/>
                <a:gd name="connsiteY276" fmla="*/ 734831 h 4821630"/>
                <a:gd name="connsiteX277" fmla="*/ 2795742 w 5017802"/>
                <a:gd name="connsiteY277" fmla="*/ 667248 h 4821630"/>
                <a:gd name="connsiteX278" fmla="*/ 2766032 w 5017802"/>
                <a:gd name="connsiteY278" fmla="*/ 707616 h 4821630"/>
                <a:gd name="connsiteX279" fmla="*/ 2580523 w 5017802"/>
                <a:gd name="connsiteY27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759335 w 5017802"/>
                <a:gd name="connsiteY157" fmla="*/ 4422823 h 4821630"/>
                <a:gd name="connsiteX158" fmla="*/ 1832360 w 5017802"/>
                <a:gd name="connsiteY158" fmla="*/ 4440286 h 4821630"/>
                <a:gd name="connsiteX159" fmla="*/ 1791081 w 5017802"/>
                <a:gd name="connsiteY159" fmla="*/ 4263389 h 4821630"/>
                <a:gd name="connsiteX160" fmla="*/ 2188636 w 5017802"/>
                <a:gd name="connsiteY160" fmla="*/ 4250462 h 4821630"/>
                <a:gd name="connsiteX161" fmla="*/ 2296586 w 5017802"/>
                <a:gd name="connsiteY161" fmla="*/ 4245474 h 4821630"/>
                <a:gd name="connsiteX162" fmla="*/ 2394785 w 5017802"/>
                <a:gd name="connsiteY162" fmla="*/ 4215990 h 4821630"/>
                <a:gd name="connsiteX163" fmla="*/ 2406350 w 5017802"/>
                <a:gd name="connsiteY163" fmla="*/ 4125277 h 4821630"/>
                <a:gd name="connsiteX164" fmla="*/ 2494570 w 5017802"/>
                <a:gd name="connsiteY164" fmla="*/ 3900532 h 4821630"/>
                <a:gd name="connsiteX165" fmla="*/ 2593449 w 5017802"/>
                <a:gd name="connsiteY165" fmla="*/ 3917768 h 4821630"/>
                <a:gd name="connsiteX166" fmla="*/ 2719088 w 5017802"/>
                <a:gd name="connsiteY166" fmla="*/ 3918221 h 4821630"/>
                <a:gd name="connsiteX167" fmla="*/ 2914124 w 5017802"/>
                <a:gd name="connsiteY167" fmla="*/ 3764007 h 4821630"/>
                <a:gd name="connsiteX168" fmla="*/ 3195112 w 5017802"/>
                <a:gd name="connsiteY168" fmla="*/ 3993968 h 4821630"/>
                <a:gd name="connsiteX169" fmla="*/ 3265414 w 5017802"/>
                <a:gd name="connsiteY169" fmla="*/ 4067674 h 4821630"/>
                <a:gd name="connsiteX170" fmla="*/ 3439813 w 5017802"/>
                <a:gd name="connsiteY170" fmla="*/ 4130265 h 4821630"/>
                <a:gd name="connsiteX171" fmla="*/ 3526217 w 5017802"/>
                <a:gd name="connsiteY171" fmla="*/ 4316455 h 4821630"/>
                <a:gd name="connsiteX172" fmla="*/ 3586542 w 5017802"/>
                <a:gd name="connsiteY172" fmla="*/ 4375193 h 4821630"/>
                <a:gd name="connsiteX173" fmla="*/ 3597654 w 5017802"/>
                <a:gd name="connsiteY173" fmla="*/ 4345030 h 4821630"/>
                <a:gd name="connsiteX174" fmla="*/ 3643692 w 5017802"/>
                <a:gd name="connsiteY174" fmla="*/ 4318042 h 4821630"/>
                <a:gd name="connsiteX175" fmla="*/ 3694492 w 5017802"/>
                <a:gd name="connsiteY175" fmla="*/ 4391068 h 4821630"/>
                <a:gd name="connsiteX176" fmla="*/ 3743705 w 5017802"/>
                <a:gd name="connsiteY176" fmla="*/ 4394243 h 4821630"/>
                <a:gd name="connsiteX177" fmla="*/ 3699254 w 5017802"/>
                <a:gd name="connsiteY177" fmla="*/ 4300581 h 4821630"/>
                <a:gd name="connsiteX178" fmla="*/ 3656392 w 5017802"/>
                <a:gd name="connsiteY178" fmla="*/ 4232318 h 4821630"/>
                <a:gd name="connsiteX179" fmla="*/ 3699255 w 5017802"/>
                <a:gd name="connsiteY179" fmla="*/ 4216442 h 4821630"/>
                <a:gd name="connsiteX180" fmla="*/ 3680204 w 5017802"/>
                <a:gd name="connsiteY180" fmla="*/ 4175168 h 4821630"/>
                <a:gd name="connsiteX181" fmla="*/ 3732592 w 5017802"/>
                <a:gd name="connsiteY181" fmla="*/ 4184693 h 4821630"/>
                <a:gd name="connsiteX182" fmla="*/ 3711955 w 5017802"/>
                <a:gd name="connsiteY182" fmla="*/ 4151355 h 4821630"/>
                <a:gd name="connsiteX183" fmla="*/ 3733274 w 5017802"/>
                <a:gd name="connsiteY183" fmla="*/ 4134801 h 4821630"/>
                <a:gd name="connsiteX184" fmla="*/ 3854377 w 5017802"/>
                <a:gd name="connsiteY184" fmla="*/ 4220074 h 4821630"/>
                <a:gd name="connsiteX185" fmla="*/ 3889754 w 5017802"/>
                <a:gd name="connsiteY185" fmla="*/ 4206917 h 4821630"/>
                <a:gd name="connsiteX186" fmla="*/ 3942141 w 5017802"/>
                <a:gd name="connsiteY186" fmla="*/ 4272006 h 4821630"/>
                <a:gd name="connsiteX187" fmla="*/ 3962779 w 5017802"/>
                <a:gd name="connsiteY187" fmla="*/ 4330743 h 4821630"/>
                <a:gd name="connsiteX188" fmla="*/ 4070729 w 5017802"/>
                <a:gd name="connsiteY188" fmla="*/ 4349792 h 4821630"/>
                <a:gd name="connsiteX189" fmla="*/ 4010405 w 5017802"/>
                <a:gd name="connsiteY189" fmla="*/ 4283117 h 4821630"/>
                <a:gd name="connsiteX190" fmla="*/ 4007229 w 5017802"/>
                <a:gd name="connsiteY190" fmla="*/ 4214855 h 4821630"/>
                <a:gd name="connsiteX191" fmla="*/ 4061204 w 5017802"/>
                <a:gd name="connsiteY191" fmla="*/ 4270418 h 4821630"/>
                <a:gd name="connsiteX192" fmla="*/ 4110417 w 5017802"/>
                <a:gd name="connsiteY192" fmla="*/ 4275180 h 4821630"/>
                <a:gd name="connsiteX193" fmla="*/ 4104067 w 5017802"/>
                <a:gd name="connsiteY193" fmla="*/ 4225968 h 4821630"/>
                <a:gd name="connsiteX194" fmla="*/ 4164392 w 5017802"/>
                <a:gd name="connsiteY194" fmla="*/ 4230730 h 4821630"/>
                <a:gd name="connsiteX195" fmla="*/ 4226304 w 5017802"/>
                <a:gd name="connsiteY195" fmla="*/ 4273592 h 4821630"/>
                <a:gd name="connsiteX196" fmla="*/ 4258054 w 5017802"/>
                <a:gd name="connsiteY196" fmla="*/ 4260893 h 4821630"/>
                <a:gd name="connsiteX197" fmla="*/ 4251705 w 5017802"/>
                <a:gd name="connsiteY197" fmla="*/ 4225968 h 4821630"/>
                <a:gd name="connsiteX198" fmla="*/ 4292980 w 5017802"/>
                <a:gd name="connsiteY198" fmla="*/ 4202156 h 4821630"/>
                <a:gd name="connsiteX199" fmla="*/ 4377117 w 5017802"/>
                <a:gd name="connsiteY199" fmla="*/ 4259306 h 4821630"/>
                <a:gd name="connsiteX200" fmla="*/ 4394580 w 5017802"/>
                <a:gd name="connsiteY200" fmla="*/ 4157708 h 4821630"/>
                <a:gd name="connsiteX201" fmla="*/ 4369180 w 5017802"/>
                <a:gd name="connsiteY201" fmla="*/ 4135482 h 4821630"/>
                <a:gd name="connsiteX202" fmla="*/ 4296154 w 5017802"/>
                <a:gd name="connsiteY202" fmla="*/ 4092619 h 4821630"/>
                <a:gd name="connsiteX203" fmla="*/ 4318379 w 5017802"/>
                <a:gd name="connsiteY203" fmla="*/ 4067220 h 4821630"/>
                <a:gd name="connsiteX204" fmla="*/ 4339017 w 5017802"/>
                <a:gd name="connsiteY204" fmla="*/ 4044994 h 4821630"/>
                <a:gd name="connsiteX205" fmla="*/ 4392992 w 5017802"/>
                <a:gd name="connsiteY205" fmla="*/ 4076745 h 4821630"/>
                <a:gd name="connsiteX206" fmla="*/ 4399342 w 5017802"/>
                <a:gd name="connsiteY206" fmla="*/ 4032295 h 4821630"/>
                <a:gd name="connsiteX207" fmla="*/ 4343779 w 5017802"/>
                <a:gd name="connsiteY207" fmla="*/ 4008482 h 4821630"/>
                <a:gd name="connsiteX208" fmla="*/ 4342192 w 5017802"/>
                <a:gd name="connsiteY208" fmla="*/ 3998958 h 4821630"/>
                <a:gd name="connsiteX209" fmla="*/ 4329491 w 5017802"/>
                <a:gd name="connsiteY209" fmla="*/ 3960859 h 4821630"/>
                <a:gd name="connsiteX210" fmla="*/ 4335841 w 5017802"/>
                <a:gd name="connsiteY210" fmla="*/ 3913233 h 4821630"/>
                <a:gd name="connsiteX211" fmla="*/ 4346954 w 5017802"/>
                <a:gd name="connsiteY211" fmla="*/ 3857670 h 4821630"/>
                <a:gd name="connsiteX212" fmla="*/ 4308854 w 5017802"/>
                <a:gd name="connsiteY212" fmla="*/ 3827508 h 4821630"/>
                <a:gd name="connsiteX213" fmla="*/ 4342191 w 5017802"/>
                <a:gd name="connsiteY213" fmla="*/ 3817983 h 4821630"/>
                <a:gd name="connsiteX214" fmla="*/ 4319966 w 5017802"/>
                <a:gd name="connsiteY214" fmla="*/ 3781470 h 4821630"/>
                <a:gd name="connsiteX215" fmla="*/ 4358067 w 5017802"/>
                <a:gd name="connsiteY215" fmla="*/ 3776709 h 4821630"/>
                <a:gd name="connsiteX216" fmla="*/ 4364416 w 5017802"/>
                <a:gd name="connsiteY216" fmla="*/ 3743370 h 4821630"/>
                <a:gd name="connsiteX217" fmla="*/ 4426330 w 5017802"/>
                <a:gd name="connsiteY217" fmla="*/ 3752897 h 4821630"/>
                <a:gd name="connsiteX218" fmla="*/ 4459443 w 5017802"/>
                <a:gd name="connsiteY218" fmla="*/ 3768089 h 4821630"/>
                <a:gd name="connsiteX219" fmla="*/ 4425650 w 5017802"/>
                <a:gd name="connsiteY219" fmla="*/ 3809137 h 4821630"/>
                <a:gd name="connsiteX220" fmla="*/ 4464658 w 5017802"/>
                <a:gd name="connsiteY220" fmla="*/ 3916633 h 4821630"/>
                <a:gd name="connsiteX221" fmla="*/ 4517045 w 5017802"/>
                <a:gd name="connsiteY221" fmla="*/ 3947931 h 4821630"/>
                <a:gd name="connsiteX222" fmla="*/ 4568979 w 5017802"/>
                <a:gd name="connsiteY222" fmla="*/ 3905749 h 4821630"/>
                <a:gd name="connsiteX223" fmla="*/ 4654704 w 5017802"/>
                <a:gd name="connsiteY223" fmla="*/ 3857216 h 4821630"/>
                <a:gd name="connsiteX224" fmla="*/ 4637468 w 5017802"/>
                <a:gd name="connsiteY224" fmla="*/ 3768315 h 4821630"/>
                <a:gd name="connsiteX225" fmla="*/ 4714802 w 5017802"/>
                <a:gd name="connsiteY225" fmla="*/ 3635646 h 4821630"/>
                <a:gd name="connsiteX226" fmla="*/ 5007356 w 5017802"/>
                <a:gd name="connsiteY226" fmla="*/ 3302498 h 4821630"/>
                <a:gd name="connsiteX227" fmla="*/ 4925939 w 5017802"/>
                <a:gd name="connsiteY227" fmla="*/ 3293426 h 4821630"/>
                <a:gd name="connsiteX228" fmla="*/ 4930476 w 5017802"/>
                <a:gd name="connsiteY228" fmla="*/ 3201578 h 4821630"/>
                <a:gd name="connsiteX229" fmla="*/ 4881489 w 5017802"/>
                <a:gd name="connsiteY229" fmla="*/ 3176406 h 4821630"/>
                <a:gd name="connsiteX230" fmla="*/ 4797352 w 5017802"/>
                <a:gd name="connsiteY230" fmla="*/ 3207928 h 4821630"/>
                <a:gd name="connsiteX231" fmla="*/ 4760613 w 5017802"/>
                <a:gd name="connsiteY231" fmla="*/ 3171643 h 4821630"/>
                <a:gd name="connsiteX232" fmla="*/ 4805290 w 5017802"/>
                <a:gd name="connsiteY232" fmla="*/ 3148738 h 4821630"/>
                <a:gd name="connsiteX233" fmla="*/ 4676023 w 5017802"/>
                <a:gd name="connsiteY233" fmla="*/ 2935559 h 4821630"/>
                <a:gd name="connsiteX234" fmla="*/ 4690989 w 5017802"/>
                <a:gd name="connsiteY234" fmla="*/ 2905396 h 4821630"/>
                <a:gd name="connsiteX235" fmla="*/ 4667404 w 5017802"/>
                <a:gd name="connsiteY235" fmla="*/ 2789736 h 4821630"/>
                <a:gd name="connsiteX236" fmla="*/ 4508655 w 5017802"/>
                <a:gd name="connsiteY236" fmla="*/ 2778850 h 4821630"/>
                <a:gd name="connsiteX237" fmla="*/ 4475317 w 5017802"/>
                <a:gd name="connsiteY237" fmla="*/ 2827608 h 4821630"/>
                <a:gd name="connsiteX238" fmla="*/ 4386417 w 5017802"/>
                <a:gd name="connsiteY238" fmla="*/ 2842124 h 4821630"/>
                <a:gd name="connsiteX239" fmla="*/ 4392767 w 5017802"/>
                <a:gd name="connsiteY239" fmla="*/ 2820125 h 4821630"/>
                <a:gd name="connsiteX240" fmla="*/ 4339245 w 5017802"/>
                <a:gd name="connsiteY240" fmla="*/ 2804024 h 4821630"/>
                <a:gd name="connsiteX241" fmla="*/ 4314526 w 5017802"/>
                <a:gd name="connsiteY241" fmla="*/ 2638923 h 4821630"/>
                <a:gd name="connsiteX242" fmla="*/ 4034219 w 5017802"/>
                <a:gd name="connsiteY242" fmla="*/ 2572248 h 4821630"/>
                <a:gd name="connsiteX243" fmla="*/ 3897920 w 5017802"/>
                <a:gd name="connsiteY243" fmla="*/ 2615564 h 4821630"/>
                <a:gd name="connsiteX244" fmla="*/ 3765931 w 5017802"/>
                <a:gd name="connsiteY244" fmla="*/ 2608080 h 4821630"/>
                <a:gd name="connsiteX245" fmla="*/ 3633488 w 5017802"/>
                <a:gd name="connsiteY245" fmla="*/ 2497182 h 4821630"/>
                <a:gd name="connsiteX246" fmla="*/ 3420310 w 5017802"/>
                <a:gd name="connsiteY246" fmla="*/ 2193969 h 4821630"/>
                <a:gd name="connsiteX247" fmla="*/ 3021848 w 5017802"/>
                <a:gd name="connsiteY247" fmla="*/ 2054496 h 4821630"/>
                <a:gd name="connsiteX248" fmla="*/ 2785310 w 5017802"/>
                <a:gd name="connsiteY248" fmla="*/ 1741532 h 4821630"/>
                <a:gd name="connsiteX249" fmla="*/ 2819101 w 5017802"/>
                <a:gd name="connsiteY249" fmla="*/ 1716586 h 4821630"/>
                <a:gd name="connsiteX250" fmla="*/ 2878745 w 5017802"/>
                <a:gd name="connsiteY250" fmla="*/ 1799589 h 4821630"/>
                <a:gd name="connsiteX251" fmla="*/ 2898929 w 5017802"/>
                <a:gd name="connsiteY251" fmla="*/ 1782126 h 4821630"/>
                <a:gd name="connsiteX252" fmla="*/ 2942019 w 5017802"/>
                <a:gd name="connsiteY252" fmla="*/ 1812970 h 4821630"/>
                <a:gd name="connsiteX253" fmla="*/ 3030692 w 5017802"/>
                <a:gd name="connsiteY253" fmla="*/ 1759221 h 4821630"/>
                <a:gd name="connsiteX254" fmla="*/ 3046794 w 5017802"/>
                <a:gd name="connsiteY254" fmla="*/ 1738811 h 4821630"/>
                <a:gd name="connsiteX255" fmla="*/ 3105077 w 5017802"/>
                <a:gd name="connsiteY255" fmla="*/ 1739037 h 4821630"/>
                <a:gd name="connsiteX256" fmla="*/ 3121180 w 5017802"/>
                <a:gd name="connsiteY256" fmla="*/ 1705927 h 4821630"/>
                <a:gd name="connsiteX257" fmla="*/ 3102356 w 5017802"/>
                <a:gd name="connsiteY257" fmla="*/ 1680300 h 4821630"/>
                <a:gd name="connsiteX258" fmla="*/ 3035228 w 5017802"/>
                <a:gd name="connsiteY258" fmla="*/ 1700257 h 4821630"/>
                <a:gd name="connsiteX259" fmla="*/ 3013456 w 5017802"/>
                <a:gd name="connsiteY259" fmla="*/ 1646736 h 4821630"/>
                <a:gd name="connsiteX260" fmla="*/ 3034774 w 5017802"/>
                <a:gd name="connsiteY260" fmla="*/ 1617026 h 4821630"/>
                <a:gd name="connsiteX261" fmla="*/ 2978304 w 5017802"/>
                <a:gd name="connsiteY261" fmla="*/ 1513612 h 4821630"/>
                <a:gd name="connsiteX262" fmla="*/ 2929773 w 5017802"/>
                <a:gd name="connsiteY262" fmla="*/ 1552393 h 4821630"/>
                <a:gd name="connsiteX263" fmla="*/ 2840418 w 5017802"/>
                <a:gd name="connsiteY263" fmla="*/ 1497737 h 4821630"/>
                <a:gd name="connsiteX264" fmla="*/ 2892352 w 5017802"/>
                <a:gd name="connsiteY264" fmla="*/ 1405208 h 4821630"/>
                <a:gd name="connsiteX265" fmla="*/ 2849490 w 5017802"/>
                <a:gd name="connsiteY265" fmla="*/ 1284105 h 4821630"/>
                <a:gd name="connsiteX266" fmla="*/ 2864231 w 5017802"/>
                <a:gd name="connsiteY266" fmla="*/ 1160053 h 4821630"/>
                <a:gd name="connsiteX267" fmla="*/ 2959481 w 5017802"/>
                <a:gd name="connsiteY267" fmla="*/ 1086348 h 4821630"/>
                <a:gd name="connsiteX268" fmla="*/ 3064710 w 5017802"/>
                <a:gd name="connsiteY268" fmla="*/ 1063896 h 4821630"/>
                <a:gd name="connsiteX269" fmla="*/ 3001663 w 5017802"/>
                <a:gd name="connsiteY269" fmla="*/ 974089 h 4821630"/>
                <a:gd name="connsiteX270" fmla="*/ 2984427 w 5017802"/>
                <a:gd name="connsiteY270" fmla="*/ 1018766 h 4821630"/>
                <a:gd name="connsiteX271" fmla="*/ 2941112 w 5017802"/>
                <a:gd name="connsiteY271" fmla="*/ 971595 h 4821630"/>
                <a:gd name="connsiteX272" fmla="*/ 2962430 w 5017802"/>
                <a:gd name="connsiteY272" fmla="*/ 886323 h 4821630"/>
                <a:gd name="connsiteX273" fmla="*/ 3035454 w 5017802"/>
                <a:gd name="connsiteY273" fmla="*/ 789032 h 4821630"/>
                <a:gd name="connsiteX274" fmla="*/ 3018445 w 5017802"/>
                <a:gd name="connsiteY274" fmla="*/ 682443 h 4821630"/>
                <a:gd name="connsiteX275" fmla="*/ 2847223 w 5017802"/>
                <a:gd name="connsiteY275" fmla="*/ 692194 h 4821630"/>
                <a:gd name="connsiteX276" fmla="*/ 2827945 w 5017802"/>
                <a:gd name="connsiteY276" fmla="*/ 734831 h 4821630"/>
                <a:gd name="connsiteX277" fmla="*/ 2795742 w 5017802"/>
                <a:gd name="connsiteY277" fmla="*/ 667248 h 4821630"/>
                <a:gd name="connsiteX278" fmla="*/ 2766032 w 5017802"/>
                <a:gd name="connsiteY278" fmla="*/ 707616 h 4821630"/>
                <a:gd name="connsiteX279" fmla="*/ 2580523 w 5017802"/>
                <a:gd name="connsiteY27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557723 w 5017802"/>
                <a:gd name="connsiteY157" fmla="*/ 4411710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2188636 w 5017802"/>
                <a:gd name="connsiteY161" fmla="*/ 4250462 h 4821630"/>
                <a:gd name="connsiteX162" fmla="*/ 2296586 w 5017802"/>
                <a:gd name="connsiteY162" fmla="*/ 4245474 h 4821630"/>
                <a:gd name="connsiteX163" fmla="*/ 2394785 w 5017802"/>
                <a:gd name="connsiteY163" fmla="*/ 4215990 h 4821630"/>
                <a:gd name="connsiteX164" fmla="*/ 2406350 w 5017802"/>
                <a:gd name="connsiteY164" fmla="*/ 4125277 h 4821630"/>
                <a:gd name="connsiteX165" fmla="*/ 2494570 w 5017802"/>
                <a:gd name="connsiteY165" fmla="*/ 3900532 h 4821630"/>
                <a:gd name="connsiteX166" fmla="*/ 2593449 w 5017802"/>
                <a:gd name="connsiteY166" fmla="*/ 3917768 h 4821630"/>
                <a:gd name="connsiteX167" fmla="*/ 2719088 w 5017802"/>
                <a:gd name="connsiteY167" fmla="*/ 3918221 h 4821630"/>
                <a:gd name="connsiteX168" fmla="*/ 2914124 w 5017802"/>
                <a:gd name="connsiteY168" fmla="*/ 3764007 h 4821630"/>
                <a:gd name="connsiteX169" fmla="*/ 3195112 w 5017802"/>
                <a:gd name="connsiteY169" fmla="*/ 3993968 h 4821630"/>
                <a:gd name="connsiteX170" fmla="*/ 3265414 w 5017802"/>
                <a:gd name="connsiteY170" fmla="*/ 4067674 h 4821630"/>
                <a:gd name="connsiteX171" fmla="*/ 3439813 w 5017802"/>
                <a:gd name="connsiteY171" fmla="*/ 4130265 h 4821630"/>
                <a:gd name="connsiteX172" fmla="*/ 3526217 w 5017802"/>
                <a:gd name="connsiteY172" fmla="*/ 4316455 h 4821630"/>
                <a:gd name="connsiteX173" fmla="*/ 3586542 w 5017802"/>
                <a:gd name="connsiteY173" fmla="*/ 4375193 h 4821630"/>
                <a:gd name="connsiteX174" fmla="*/ 3597654 w 5017802"/>
                <a:gd name="connsiteY174" fmla="*/ 4345030 h 4821630"/>
                <a:gd name="connsiteX175" fmla="*/ 3643692 w 5017802"/>
                <a:gd name="connsiteY175" fmla="*/ 4318042 h 4821630"/>
                <a:gd name="connsiteX176" fmla="*/ 3694492 w 5017802"/>
                <a:gd name="connsiteY176" fmla="*/ 4391068 h 4821630"/>
                <a:gd name="connsiteX177" fmla="*/ 3743705 w 5017802"/>
                <a:gd name="connsiteY177" fmla="*/ 4394243 h 4821630"/>
                <a:gd name="connsiteX178" fmla="*/ 3699254 w 5017802"/>
                <a:gd name="connsiteY178" fmla="*/ 4300581 h 4821630"/>
                <a:gd name="connsiteX179" fmla="*/ 3656392 w 5017802"/>
                <a:gd name="connsiteY179" fmla="*/ 4232318 h 4821630"/>
                <a:gd name="connsiteX180" fmla="*/ 3699255 w 5017802"/>
                <a:gd name="connsiteY180" fmla="*/ 4216442 h 4821630"/>
                <a:gd name="connsiteX181" fmla="*/ 3680204 w 5017802"/>
                <a:gd name="connsiteY181" fmla="*/ 4175168 h 4821630"/>
                <a:gd name="connsiteX182" fmla="*/ 3732592 w 5017802"/>
                <a:gd name="connsiteY182" fmla="*/ 4184693 h 4821630"/>
                <a:gd name="connsiteX183" fmla="*/ 3711955 w 5017802"/>
                <a:gd name="connsiteY183" fmla="*/ 4151355 h 4821630"/>
                <a:gd name="connsiteX184" fmla="*/ 3733274 w 5017802"/>
                <a:gd name="connsiteY184" fmla="*/ 4134801 h 4821630"/>
                <a:gd name="connsiteX185" fmla="*/ 3854377 w 5017802"/>
                <a:gd name="connsiteY185" fmla="*/ 4220074 h 4821630"/>
                <a:gd name="connsiteX186" fmla="*/ 3889754 w 5017802"/>
                <a:gd name="connsiteY186" fmla="*/ 4206917 h 4821630"/>
                <a:gd name="connsiteX187" fmla="*/ 3942141 w 5017802"/>
                <a:gd name="connsiteY187" fmla="*/ 4272006 h 4821630"/>
                <a:gd name="connsiteX188" fmla="*/ 3962779 w 5017802"/>
                <a:gd name="connsiteY188" fmla="*/ 4330743 h 4821630"/>
                <a:gd name="connsiteX189" fmla="*/ 4070729 w 5017802"/>
                <a:gd name="connsiteY189" fmla="*/ 4349792 h 4821630"/>
                <a:gd name="connsiteX190" fmla="*/ 4010405 w 5017802"/>
                <a:gd name="connsiteY190" fmla="*/ 4283117 h 4821630"/>
                <a:gd name="connsiteX191" fmla="*/ 4007229 w 5017802"/>
                <a:gd name="connsiteY191" fmla="*/ 4214855 h 4821630"/>
                <a:gd name="connsiteX192" fmla="*/ 4061204 w 5017802"/>
                <a:gd name="connsiteY192" fmla="*/ 4270418 h 4821630"/>
                <a:gd name="connsiteX193" fmla="*/ 4110417 w 5017802"/>
                <a:gd name="connsiteY193" fmla="*/ 4275180 h 4821630"/>
                <a:gd name="connsiteX194" fmla="*/ 4104067 w 5017802"/>
                <a:gd name="connsiteY194" fmla="*/ 4225968 h 4821630"/>
                <a:gd name="connsiteX195" fmla="*/ 4164392 w 5017802"/>
                <a:gd name="connsiteY195" fmla="*/ 4230730 h 4821630"/>
                <a:gd name="connsiteX196" fmla="*/ 4226304 w 5017802"/>
                <a:gd name="connsiteY196" fmla="*/ 4273592 h 4821630"/>
                <a:gd name="connsiteX197" fmla="*/ 4258054 w 5017802"/>
                <a:gd name="connsiteY197" fmla="*/ 4260893 h 4821630"/>
                <a:gd name="connsiteX198" fmla="*/ 4251705 w 5017802"/>
                <a:gd name="connsiteY198" fmla="*/ 4225968 h 4821630"/>
                <a:gd name="connsiteX199" fmla="*/ 4292980 w 5017802"/>
                <a:gd name="connsiteY199" fmla="*/ 4202156 h 4821630"/>
                <a:gd name="connsiteX200" fmla="*/ 4377117 w 5017802"/>
                <a:gd name="connsiteY200" fmla="*/ 4259306 h 4821630"/>
                <a:gd name="connsiteX201" fmla="*/ 4394580 w 5017802"/>
                <a:gd name="connsiteY201" fmla="*/ 4157708 h 4821630"/>
                <a:gd name="connsiteX202" fmla="*/ 4369180 w 5017802"/>
                <a:gd name="connsiteY202" fmla="*/ 4135482 h 4821630"/>
                <a:gd name="connsiteX203" fmla="*/ 4296154 w 5017802"/>
                <a:gd name="connsiteY203" fmla="*/ 4092619 h 4821630"/>
                <a:gd name="connsiteX204" fmla="*/ 4318379 w 5017802"/>
                <a:gd name="connsiteY204" fmla="*/ 4067220 h 4821630"/>
                <a:gd name="connsiteX205" fmla="*/ 4339017 w 5017802"/>
                <a:gd name="connsiteY205" fmla="*/ 4044994 h 4821630"/>
                <a:gd name="connsiteX206" fmla="*/ 4392992 w 5017802"/>
                <a:gd name="connsiteY206" fmla="*/ 4076745 h 4821630"/>
                <a:gd name="connsiteX207" fmla="*/ 4399342 w 5017802"/>
                <a:gd name="connsiteY207" fmla="*/ 4032295 h 4821630"/>
                <a:gd name="connsiteX208" fmla="*/ 4343779 w 5017802"/>
                <a:gd name="connsiteY208" fmla="*/ 4008482 h 4821630"/>
                <a:gd name="connsiteX209" fmla="*/ 4342192 w 5017802"/>
                <a:gd name="connsiteY209" fmla="*/ 3998958 h 4821630"/>
                <a:gd name="connsiteX210" fmla="*/ 4329491 w 5017802"/>
                <a:gd name="connsiteY210" fmla="*/ 3960859 h 4821630"/>
                <a:gd name="connsiteX211" fmla="*/ 4335841 w 5017802"/>
                <a:gd name="connsiteY211" fmla="*/ 3913233 h 4821630"/>
                <a:gd name="connsiteX212" fmla="*/ 4346954 w 5017802"/>
                <a:gd name="connsiteY212" fmla="*/ 3857670 h 4821630"/>
                <a:gd name="connsiteX213" fmla="*/ 4308854 w 5017802"/>
                <a:gd name="connsiteY213" fmla="*/ 3827508 h 4821630"/>
                <a:gd name="connsiteX214" fmla="*/ 4342191 w 5017802"/>
                <a:gd name="connsiteY214" fmla="*/ 3817983 h 4821630"/>
                <a:gd name="connsiteX215" fmla="*/ 4319966 w 5017802"/>
                <a:gd name="connsiteY215" fmla="*/ 3781470 h 4821630"/>
                <a:gd name="connsiteX216" fmla="*/ 4358067 w 5017802"/>
                <a:gd name="connsiteY216" fmla="*/ 3776709 h 4821630"/>
                <a:gd name="connsiteX217" fmla="*/ 4364416 w 5017802"/>
                <a:gd name="connsiteY217" fmla="*/ 3743370 h 4821630"/>
                <a:gd name="connsiteX218" fmla="*/ 4426330 w 5017802"/>
                <a:gd name="connsiteY218" fmla="*/ 3752897 h 4821630"/>
                <a:gd name="connsiteX219" fmla="*/ 4459443 w 5017802"/>
                <a:gd name="connsiteY219" fmla="*/ 3768089 h 4821630"/>
                <a:gd name="connsiteX220" fmla="*/ 4425650 w 5017802"/>
                <a:gd name="connsiteY220" fmla="*/ 3809137 h 4821630"/>
                <a:gd name="connsiteX221" fmla="*/ 4464658 w 5017802"/>
                <a:gd name="connsiteY221" fmla="*/ 3916633 h 4821630"/>
                <a:gd name="connsiteX222" fmla="*/ 4517045 w 5017802"/>
                <a:gd name="connsiteY222" fmla="*/ 3947931 h 4821630"/>
                <a:gd name="connsiteX223" fmla="*/ 4568979 w 5017802"/>
                <a:gd name="connsiteY223" fmla="*/ 3905749 h 4821630"/>
                <a:gd name="connsiteX224" fmla="*/ 4654704 w 5017802"/>
                <a:gd name="connsiteY224" fmla="*/ 3857216 h 4821630"/>
                <a:gd name="connsiteX225" fmla="*/ 4637468 w 5017802"/>
                <a:gd name="connsiteY225" fmla="*/ 3768315 h 4821630"/>
                <a:gd name="connsiteX226" fmla="*/ 4714802 w 5017802"/>
                <a:gd name="connsiteY226" fmla="*/ 3635646 h 4821630"/>
                <a:gd name="connsiteX227" fmla="*/ 5007356 w 5017802"/>
                <a:gd name="connsiteY227" fmla="*/ 3302498 h 4821630"/>
                <a:gd name="connsiteX228" fmla="*/ 4925939 w 5017802"/>
                <a:gd name="connsiteY228" fmla="*/ 3293426 h 4821630"/>
                <a:gd name="connsiteX229" fmla="*/ 4930476 w 5017802"/>
                <a:gd name="connsiteY229" fmla="*/ 3201578 h 4821630"/>
                <a:gd name="connsiteX230" fmla="*/ 4881489 w 5017802"/>
                <a:gd name="connsiteY230" fmla="*/ 3176406 h 4821630"/>
                <a:gd name="connsiteX231" fmla="*/ 4797352 w 5017802"/>
                <a:gd name="connsiteY231" fmla="*/ 3207928 h 4821630"/>
                <a:gd name="connsiteX232" fmla="*/ 4760613 w 5017802"/>
                <a:gd name="connsiteY232" fmla="*/ 3171643 h 4821630"/>
                <a:gd name="connsiteX233" fmla="*/ 4805290 w 5017802"/>
                <a:gd name="connsiteY233" fmla="*/ 3148738 h 4821630"/>
                <a:gd name="connsiteX234" fmla="*/ 4676023 w 5017802"/>
                <a:gd name="connsiteY234" fmla="*/ 2935559 h 4821630"/>
                <a:gd name="connsiteX235" fmla="*/ 4690989 w 5017802"/>
                <a:gd name="connsiteY235" fmla="*/ 2905396 h 4821630"/>
                <a:gd name="connsiteX236" fmla="*/ 4667404 w 5017802"/>
                <a:gd name="connsiteY236" fmla="*/ 2789736 h 4821630"/>
                <a:gd name="connsiteX237" fmla="*/ 4508655 w 5017802"/>
                <a:gd name="connsiteY237" fmla="*/ 2778850 h 4821630"/>
                <a:gd name="connsiteX238" fmla="*/ 4475317 w 5017802"/>
                <a:gd name="connsiteY238" fmla="*/ 2827608 h 4821630"/>
                <a:gd name="connsiteX239" fmla="*/ 4386417 w 5017802"/>
                <a:gd name="connsiteY239" fmla="*/ 2842124 h 4821630"/>
                <a:gd name="connsiteX240" fmla="*/ 4392767 w 5017802"/>
                <a:gd name="connsiteY240" fmla="*/ 2820125 h 4821630"/>
                <a:gd name="connsiteX241" fmla="*/ 4339245 w 5017802"/>
                <a:gd name="connsiteY241" fmla="*/ 2804024 h 4821630"/>
                <a:gd name="connsiteX242" fmla="*/ 4314526 w 5017802"/>
                <a:gd name="connsiteY242" fmla="*/ 2638923 h 4821630"/>
                <a:gd name="connsiteX243" fmla="*/ 4034219 w 5017802"/>
                <a:gd name="connsiteY243" fmla="*/ 2572248 h 4821630"/>
                <a:gd name="connsiteX244" fmla="*/ 3897920 w 5017802"/>
                <a:gd name="connsiteY244" fmla="*/ 2615564 h 4821630"/>
                <a:gd name="connsiteX245" fmla="*/ 3765931 w 5017802"/>
                <a:gd name="connsiteY245" fmla="*/ 2608080 h 4821630"/>
                <a:gd name="connsiteX246" fmla="*/ 3633488 w 5017802"/>
                <a:gd name="connsiteY246" fmla="*/ 2497182 h 4821630"/>
                <a:gd name="connsiteX247" fmla="*/ 3420310 w 5017802"/>
                <a:gd name="connsiteY247" fmla="*/ 2193969 h 4821630"/>
                <a:gd name="connsiteX248" fmla="*/ 3021848 w 5017802"/>
                <a:gd name="connsiteY248" fmla="*/ 2054496 h 4821630"/>
                <a:gd name="connsiteX249" fmla="*/ 2785310 w 5017802"/>
                <a:gd name="connsiteY249" fmla="*/ 1741532 h 4821630"/>
                <a:gd name="connsiteX250" fmla="*/ 2819101 w 5017802"/>
                <a:gd name="connsiteY250" fmla="*/ 1716586 h 4821630"/>
                <a:gd name="connsiteX251" fmla="*/ 2878745 w 5017802"/>
                <a:gd name="connsiteY251" fmla="*/ 1799589 h 4821630"/>
                <a:gd name="connsiteX252" fmla="*/ 2898929 w 5017802"/>
                <a:gd name="connsiteY252" fmla="*/ 1782126 h 4821630"/>
                <a:gd name="connsiteX253" fmla="*/ 2942019 w 5017802"/>
                <a:gd name="connsiteY253" fmla="*/ 1812970 h 4821630"/>
                <a:gd name="connsiteX254" fmla="*/ 3030692 w 5017802"/>
                <a:gd name="connsiteY254" fmla="*/ 1759221 h 4821630"/>
                <a:gd name="connsiteX255" fmla="*/ 3046794 w 5017802"/>
                <a:gd name="connsiteY255" fmla="*/ 1738811 h 4821630"/>
                <a:gd name="connsiteX256" fmla="*/ 3105077 w 5017802"/>
                <a:gd name="connsiteY256" fmla="*/ 1739037 h 4821630"/>
                <a:gd name="connsiteX257" fmla="*/ 3121180 w 5017802"/>
                <a:gd name="connsiteY257" fmla="*/ 1705927 h 4821630"/>
                <a:gd name="connsiteX258" fmla="*/ 3102356 w 5017802"/>
                <a:gd name="connsiteY258" fmla="*/ 1680300 h 4821630"/>
                <a:gd name="connsiteX259" fmla="*/ 3035228 w 5017802"/>
                <a:gd name="connsiteY259" fmla="*/ 1700257 h 4821630"/>
                <a:gd name="connsiteX260" fmla="*/ 3013456 w 5017802"/>
                <a:gd name="connsiteY260" fmla="*/ 1646736 h 4821630"/>
                <a:gd name="connsiteX261" fmla="*/ 3034774 w 5017802"/>
                <a:gd name="connsiteY261" fmla="*/ 1617026 h 4821630"/>
                <a:gd name="connsiteX262" fmla="*/ 2978304 w 5017802"/>
                <a:gd name="connsiteY262" fmla="*/ 1513612 h 4821630"/>
                <a:gd name="connsiteX263" fmla="*/ 2929773 w 5017802"/>
                <a:gd name="connsiteY263" fmla="*/ 1552393 h 4821630"/>
                <a:gd name="connsiteX264" fmla="*/ 2840418 w 5017802"/>
                <a:gd name="connsiteY264" fmla="*/ 1497737 h 4821630"/>
                <a:gd name="connsiteX265" fmla="*/ 2892352 w 5017802"/>
                <a:gd name="connsiteY265" fmla="*/ 1405208 h 4821630"/>
                <a:gd name="connsiteX266" fmla="*/ 2849490 w 5017802"/>
                <a:gd name="connsiteY266" fmla="*/ 1284105 h 4821630"/>
                <a:gd name="connsiteX267" fmla="*/ 2864231 w 5017802"/>
                <a:gd name="connsiteY267" fmla="*/ 1160053 h 4821630"/>
                <a:gd name="connsiteX268" fmla="*/ 2959481 w 5017802"/>
                <a:gd name="connsiteY268" fmla="*/ 1086348 h 4821630"/>
                <a:gd name="connsiteX269" fmla="*/ 3064710 w 5017802"/>
                <a:gd name="connsiteY269" fmla="*/ 1063896 h 4821630"/>
                <a:gd name="connsiteX270" fmla="*/ 3001663 w 5017802"/>
                <a:gd name="connsiteY270" fmla="*/ 974089 h 4821630"/>
                <a:gd name="connsiteX271" fmla="*/ 2984427 w 5017802"/>
                <a:gd name="connsiteY271" fmla="*/ 1018766 h 4821630"/>
                <a:gd name="connsiteX272" fmla="*/ 2941112 w 5017802"/>
                <a:gd name="connsiteY272" fmla="*/ 971595 h 4821630"/>
                <a:gd name="connsiteX273" fmla="*/ 2962430 w 5017802"/>
                <a:gd name="connsiteY273" fmla="*/ 886323 h 4821630"/>
                <a:gd name="connsiteX274" fmla="*/ 3035454 w 5017802"/>
                <a:gd name="connsiteY274" fmla="*/ 789032 h 4821630"/>
                <a:gd name="connsiteX275" fmla="*/ 3018445 w 5017802"/>
                <a:gd name="connsiteY275" fmla="*/ 682443 h 4821630"/>
                <a:gd name="connsiteX276" fmla="*/ 2847223 w 5017802"/>
                <a:gd name="connsiteY276" fmla="*/ 692194 h 4821630"/>
                <a:gd name="connsiteX277" fmla="*/ 2827945 w 5017802"/>
                <a:gd name="connsiteY277" fmla="*/ 734831 h 4821630"/>
                <a:gd name="connsiteX278" fmla="*/ 2795742 w 5017802"/>
                <a:gd name="connsiteY278" fmla="*/ 667248 h 4821630"/>
                <a:gd name="connsiteX279" fmla="*/ 2766032 w 5017802"/>
                <a:gd name="connsiteY279" fmla="*/ 707616 h 4821630"/>
                <a:gd name="connsiteX280" fmla="*/ 2580523 w 5017802"/>
                <a:gd name="connsiteY28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2188636 w 5017802"/>
                <a:gd name="connsiteY161" fmla="*/ 4250462 h 4821630"/>
                <a:gd name="connsiteX162" fmla="*/ 2296586 w 5017802"/>
                <a:gd name="connsiteY162" fmla="*/ 4245474 h 4821630"/>
                <a:gd name="connsiteX163" fmla="*/ 2394785 w 5017802"/>
                <a:gd name="connsiteY163" fmla="*/ 4215990 h 4821630"/>
                <a:gd name="connsiteX164" fmla="*/ 2406350 w 5017802"/>
                <a:gd name="connsiteY164" fmla="*/ 4125277 h 4821630"/>
                <a:gd name="connsiteX165" fmla="*/ 2494570 w 5017802"/>
                <a:gd name="connsiteY165" fmla="*/ 3900532 h 4821630"/>
                <a:gd name="connsiteX166" fmla="*/ 2593449 w 5017802"/>
                <a:gd name="connsiteY166" fmla="*/ 3917768 h 4821630"/>
                <a:gd name="connsiteX167" fmla="*/ 2719088 w 5017802"/>
                <a:gd name="connsiteY167" fmla="*/ 3918221 h 4821630"/>
                <a:gd name="connsiteX168" fmla="*/ 2914124 w 5017802"/>
                <a:gd name="connsiteY168" fmla="*/ 3764007 h 4821630"/>
                <a:gd name="connsiteX169" fmla="*/ 3195112 w 5017802"/>
                <a:gd name="connsiteY169" fmla="*/ 3993968 h 4821630"/>
                <a:gd name="connsiteX170" fmla="*/ 3265414 w 5017802"/>
                <a:gd name="connsiteY170" fmla="*/ 4067674 h 4821630"/>
                <a:gd name="connsiteX171" fmla="*/ 3439813 w 5017802"/>
                <a:gd name="connsiteY171" fmla="*/ 4130265 h 4821630"/>
                <a:gd name="connsiteX172" fmla="*/ 3526217 w 5017802"/>
                <a:gd name="connsiteY172" fmla="*/ 4316455 h 4821630"/>
                <a:gd name="connsiteX173" fmla="*/ 3586542 w 5017802"/>
                <a:gd name="connsiteY173" fmla="*/ 4375193 h 4821630"/>
                <a:gd name="connsiteX174" fmla="*/ 3597654 w 5017802"/>
                <a:gd name="connsiteY174" fmla="*/ 4345030 h 4821630"/>
                <a:gd name="connsiteX175" fmla="*/ 3643692 w 5017802"/>
                <a:gd name="connsiteY175" fmla="*/ 4318042 h 4821630"/>
                <a:gd name="connsiteX176" fmla="*/ 3694492 w 5017802"/>
                <a:gd name="connsiteY176" fmla="*/ 4391068 h 4821630"/>
                <a:gd name="connsiteX177" fmla="*/ 3743705 w 5017802"/>
                <a:gd name="connsiteY177" fmla="*/ 4394243 h 4821630"/>
                <a:gd name="connsiteX178" fmla="*/ 3699254 w 5017802"/>
                <a:gd name="connsiteY178" fmla="*/ 4300581 h 4821630"/>
                <a:gd name="connsiteX179" fmla="*/ 3656392 w 5017802"/>
                <a:gd name="connsiteY179" fmla="*/ 4232318 h 4821630"/>
                <a:gd name="connsiteX180" fmla="*/ 3699255 w 5017802"/>
                <a:gd name="connsiteY180" fmla="*/ 4216442 h 4821630"/>
                <a:gd name="connsiteX181" fmla="*/ 3680204 w 5017802"/>
                <a:gd name="connsiteY181" fmla="*/ 4175168 h 4821630"/>
                <a:gd name="connsiteX182" fmla="*/ 3732592 w 5017802"/>
                <a:gd name="connsiteY182" fmla="*/ 4184693 h 4821630"/>
                <a:gd name="connsiteX183" fmla="*/ 3711955 w 5017802"/>
                <a:gd name="connsiteY183" fmla="*/ 4151355 h 4821630"/>
                <a:gd name="connsiteX184" fmla="*/ 3733274 w 5017802"/>
                <a:gd name="connsiteY184" fmla="*/ 4134801 h 4821630"/>
                <a:gd name="connsiteX185" fmla="*/ 3854377 w 5017802"/>
                <a:gd name="connsiteY185" fmla="*/ 4220074 h 4821630"/>
                <a:gd name="connsiteX186" fmla="*/ 3889754 w 5017802"/>
                <a:gd name="connsiteY186" fmla="*/ 4206917 h 4821630"/>
                <a:gd name="connsiteX187" fmla="*/ 3942141 w 5017802"/>
                <a:gd name="connsiteY187" fmla="*/ 4272006 h 4821630"/>
                <a:gd name="connsiteX188" fmla="*/ 3962779 w 5017802"/>
                <a:gd name="connsiteY188" fmla="*/ 4330743 h 4821630"/>
                <a:gd name="connsiteX189" fmla="*/ 4070729 w 5017802"/>
                <a:gd name="connsiteY189" fmla="*/ 4349792 h 4821630"/>
                <a:gd name="connsiteX190" fmla="*/ 4010405 w 5017802"/>
                <a:gd name="connsiteY190" fmla="*/ 4283117 h 4821630"/>
                <a:gd name="connsiteX191" fmla="*/ 4007229 w 5017802"/>
                <a:gd name="connsiteY191" fmla="*/ 4214855 h 4821630"/>
                <a:gd name="connsiteX192" fmla="*/ 4061204 w 5017802"/>
                <a:gd name="connsiteY192" fmla="*/ 4270418 h 4821630"/>
                <a:gd name="connsiteX193" fmla="*/ 4110417 w 5017802"/>
                <a:gd name="connsiteY193" fmla="*/ 4275180 h 4821630"/>
                <a:gd name="connsiteX194" fmla="*/ 4104067 w 5017802"/>
                <a:gd name="connsiteY194" fmla="*/ 4225968 h 4821630"/>
                <a:gd name="connsiteX195" fmla="*/ 4164392 w 5017802"/>
                <a:gd name="connsiteY195" fmla="*/ 4230730 h 4821630"/>
                <a:gd name="connsiteX196" fmla="*/ 4226304 w 5017802"/>
                <a:gd name="connsiteY196" fmla="*/ 4273592 h 4821630"/>
                <a:gd name="connsiteX197" fmla="*/ 4258054 w 5017802"/>
                <a:gd name="connsiteY197" fmla="*/ 4260893 h 4821630"/>
                <a:gd name="connsiteX198" fmla="*/ 4251705 w 5017802"/>
                <a:gd name="connsiteY198" fmla="*/ 4225968 h 4821630"/>
                <a:gd name="connsiteX199" fmla="*/ 4292980 w 5017802"/>
                <a:gd name="connsiteY199" fmla="*/ 4202156 h 4821630"/>
                <a:gd name="connsiteX200" fmla="*/ 4377117 w 5017802"/>
                <a:gd name="connsiteY200" fmla="*/ 4259306 h 4821630"/>
                <a:gd name="connsiteX201" fmla="*/ 4394580 w 5017802"/>
                <a:gd name="connsiteY201" fmla="*/ 4157708 h 4821630"/>
                <a:gd name="connsiteX202" fmla="*/ 4369180 w 5017802"/>
                <a:gd name="connsiteY202" fmla="*/ 4135482 h 4821630"/>
                <a:gd name="connsiteX203" fmla="*/ 4296154 w 5017802"/>
                <a:gd name="connsiteY203" fmla="*/ 4092619 h 4821630"/>
                <a:gd name="connsiteX204" fmla="*/ 4318379 w 5017802"/>
                <a:gd name="connsiteY204" fmla="*/ 4067220 h 4821630"/>
                <a:gd name="connsiteX205" fmla="*/ 4339017 w 5017802"/>
                <a:gd name="connsiteY205" fmla="*/ 4044994 h 4821630"/>
                <a:gd name="connsiteX206" fmla="*/ 4392992 w 5017802"/>
                <a:gd name="connsiteY206" fmla="*/ 4076745 h 4821630"/>
                <a:gd name="connsiteX207" fmla="*/ 4399342 w 5017802"/>
                <a:gd name="connsiteY207" fmla="*/ 4032295 h 4821630"/>
                <a:gd name="connsiteX208" fmla="*/ 4343779 w 5017802"/>
                <a:gd name="connsiteY208" fmla="*/ 4008482 h 4821630"/>
                <a:gd name="connsiteX209" fmla="*/ 4342192 w 5017802"/>
                <a:gd name="connsiteY209" fmla="*/ 3998958 h 4821630"/>
                <a:gd name="connsiteX210" fmla="*/ 4329491 w 5017802"/>
                <a:gd name="connsiteY210" fmla="*/ 3960859 h 4821630"/>
                <a:gd name="connsiteX211" fmla="*/ 4335841 w 5017802"/>
                <a:gd name="connsiteY211" fmla="*/ 3913233 h 4821630"/>
                <a:gd name="connsiteX212" fmla="*/ 4346954 w 5017802"/>
                <a:gd name="connsiteY212" fmla="*/ 3857670 h 4821630"/>
                <a:gd name="connsiteX213" fmla="*/ 4308854 w 5017802"/>
                <a:gd name="connsiteY213" fmla="*/ 3827508 h 4821630"/>
                <a:gd name="connsiteX214" fmla="*/ 4342191 w 5017802"/>
                <a:gd name="connsiteY214" fmla="*/ 3817983 h 4821630"/>
                <a:gd name="connsiteX215" fmla="*/ 4319966 w 5017802"/>
                <a:gd name="connsiteY215" fmla="*/ 3781470 h 4821630"/>
                <a:gd name="connsiteX216" fmla="*/ 4358067 w 5017802"/>
                <a:gd name="connsiteY216" fmla="*/ 3776709 h 4821630"/>
                <a:gd name="connsiteX217" fmla="*/ 4364416 w 5017802"/>
                <a:gd name="connsiteY217" fmla="*/ 3743370 h 4821630"/>
                <a:gd name="connsiteX218" fmla="*/ 4426330 w 5017802"/>
                <a:gd name="connsiteY218" fmla="*/ 3752897 h 4821630"/>
                <a:gd name="connsiteX219" fmla="*/ 4459443 w 5017802"/>
                <a:gd name="connsiteY219" fmla="*/ 3768089 h 4821630"/>
                <a:gd name="connsiteX220" fmla="*/ 4425650 w 5017802"/>
                <a:gd name="connsiteY220" fmla="*/ 3809137 h 4821630"/>
                <a:gd name="connsiteX221" fmla="*/ 4464658 w 5017802"/>
                <a:gd name="connsiteY221" fmla="*/ 3916633 h 4821630"/>
                <a:gd name="connsiteX222" fmla="*/ 4517045 w 5017802"/>
                <a:gd name="connsiteY222" fmla="*/ 3947931 h 4821630"/>
                <a:gd name="connsiteX223" fmla="*/ 4568979 w 5017802"/>
                <a:gd name="connsiteY223" fmla="*/ 3905749 h 4821630"/>
                <a:gd name="connsiteX224" fmla="*/ 4654704 w 5017802"/>
                <a:gd name="connsiteY224" fmla="*/ 3857216 h 4821630"/>
                <a:gd name="connsiteX225" fmla="*/ 4637468 w 5017802"/>
                <a:gd name="connsiteY225" fmla="*/ 3768315 h 4821630"/>
                <a:gd name="connsiteX226" fmla="*/ 4714802 w 5017802"/>
                <a:gd name="connsiteY226" fmla="*/ 3635646 h 4821630"/>
                <a:gd name="connsiteX227" fmla="*/ 5007356 w 5017802"/>
                <a:gd name="connsiteY227" fmla="*/ 3302498 h 4821630"/>
                <a:gd name="connsiteX228" fmla="*/ 4925939 w 5017802"/>
                <a:gd name="connsiteY228" fmla="*/ 3293426 h 4821630"/>
                <a:gd name="connsiteX229" fmla="*/ 4930476 w 5017802"/>
                <a:gd name="connsiteY229" fmla="*/ 3201578 h 4821630"/>
                <a:gd name="connsiteX230" fmla="*/ 4881489 w 5017802"/>
                <a:gd name="connsiteY230" fmla="*/ 3176406 h 4821630"/>
                <a:gd name="connsiteX231" fmla="*/ 4797352 w 5017802"/>
                <a:gd name="connsiteY231" fmla="*/ 3207928 h 4821630"/>
                <a:gd name="connsiteX232" fmla="*/ 4760613 w 5017802"/>
                <a:gd name="connsiteY232" fmla="*/ 3171643 h 4821630"/>
                <a:gd name="connsiteX233" fmla="*/ 4805290 w 5017802"/>
                <a:gd name="connsiteY233" fmla="*/ 3148738 h 4821630"/>
                <a:gd name="connsiteX234" fmla="*/ 4676023 w 5017802"/>
                <a:gd name="connsiteY234" fmla="*/ 2935559 h 4821630"/>
                <a:gd name="connsiteX235" fmla="*/ 4690989 w 5017802"/>
                <a:gd name="connsiteY235" fmla="*/ 2905396 h 4821630"/>
                <a:gd name="connsiteX236" fmla="*/ 4667404 w 5017802"/>
                <a:gd name="connsiteY236" fmla="*/ 2789736 h 4821630"/>
                <a:gd name="connsiteX237" fmla="*/ 4508655 w 5017802"/>
                <a:gd name="connsiteY237" fmla="*/ 2778850 h 4821630"/>
                <a:gd name="connsiteX238" fmla="*/ 4475317 w 5017802"/>
                <a:gd name="connsiteY238" fmla="*/ 2827608 h 4821630"/>
                <a:gd name="connsiteX239" fmla="*/ 4386417 w 5017802"/>
                <a:gd name="connsiteY239" fmla="*/ 2842124 h 4821630"/>
                <a:gd name="connsiteX240" fmla="*/ 4392767 w 5017802"/>
                <a:gd name="connsiteY240" fmla="*/ 2820125 h 4821630"/>
                <a:gd name="connsiteX241" fmla="*/ 4339245 w 5017802"/>
                <a:gd name="connsiteY241" fmla="*/ 2804024 h 4821630"/>
                <a:gd name="connsiteX242" fmla="*/ 4314526 w 5017802"/>
                <a:gd name="connsiteY242" fmla="*/ 2638923 h 4821630"/>
                <a:gd name="connsiteX243" fmla="*/ 4034219 w 5017802"/>
                <a:gd name="connsiteY243" fmla="*/ 2572248 h 4821630"/>
                <a:gd name="connsiteX244" fmla="*/ 3897920 w 5017802"/>
                <a:gd name="connsiteY244" fmla="*/ 2615564 h 4821630"/>
                <a:gd name="connsiteX245" fmla="*/ 3765931 w 5017802"/>
                <a:gd name="connsiteY245" fmla="*/ 2608080 h 4821630"/>
                <a:gd name="connsiteX246" fmla="*/ 3633488 w 5017802"/>
                <a:gd name="connsiteY246" fmla="*/ 2497182 h 4821630"/>
                <a:gd name="connsiteX247" fmla="*/ 3420310 w 5017802"/>
                <a:gd name="connsiteY247" fmla="*/ 2193969 h 4821630"/>
                <a:gd name="connsiteX248" fmla="*/ 3021848 w 5017802"/>
                <a:gd name="connsiteY248" fmla="*/ 2054496 h 4821630"/>
                <a:gd name="connsiteX249" fmla="*/ 2785310 w 5017802"/>
                <a:gd name="connsiteY249" fmla="*/ 1741532 h 4821630"/>
                <a:gd name="connsiteX250" fmla="*/ 2819101 w 5017802"/>
                <a:gd name="connsiteY250" fmla="*/ 1716586 h 4821630"/>
                <a:gd name="connsiteX251" fmla="*/ 2878745 w 5017802"/>
                <a:gd name="connsiteY251" fmla="*/ 1799589 h 4821630"/>
                <a:gd name="connsiteX252" fmla="*/ 2898929 w 5017802"/>
                <a:gd name="connsiteY252" fmla="*/ 1782126 h 4821630"/>
                <a:gd name="connsiteX253" fmla="*/ 2942019 w 5017802"/>
                <a:gd name="connsiteY253" fmla="*/ 1812970 h 4821630"/>
                <a:gd name="connsiteX254" fmla="*/ 3030692 w 5017802"/>
                <a:gd name="connsiteY254" fmla="*/ 1759221 h 4821630"/>
                <a:gd name="connsiteX255" fmla="*/ 3046794 w 5017802"/>
                <a:gd name="connsiteY255" fmla="*/ 1738811 h 4821630"/>
                <a:gd name="connsiteX256" fmla="*/ 3105077 w 5017802"/>
                <a:gd name="connsiteY256" fmla="*/ 1739037 h 4821630"/>
                <a:gd name="connsiteX257" fmla="*/ 3121180 w 5017802"/>
                <a:gd name="connsiteY257" fmla="*/ 1705927 h 4821630"/>
                <a:gd name="connsiteX258" fmla="*/ 3102356 w 5017802"/>
                <a:gd name="connsiteY258" fmla="*/ 1680300 h 4821630"/>
                <a:gd name="connsiteX259" fmla="*/ 3035228 w 5017802"/>
                <a:gd name="connsiteY259" fmla="*/ 1700257 h 4821630"/>
                <a:gd name="connsiteX260" fmla="*/ 3013456 w 5017802"/>
                <a:gd name="connsiteY260" fmla="*/ 1646736 h 4821630"/>
                <a:gd name="connsiteX261" fmla="*/ 3034774 w 5017802"/>
                <a:gd name="connsiteY261" fmla="*/ 1617026 h 4821630"/>
                <a:gd name="connsiteX262" fmla="*/ 2978304 w 5017802"/>
                <a:gd name="connsiteY262" fmla="*/ 1513612 h 4821630"/>
                <a:gd name="connsiteX263" fmla="*/ 2929773 w 5017802"/>
                <a:gd name="connsiteY263" fmla="*/ 1552393 h 4821630"/>
                <a:gd name="connsiteX264" fmla="*/ 2840418 w 5017802"/>
                <a:gd name="connsiteY264" fmla="*/ 1497737 h 4821630"/>
                <a:gd name="connsiteX265" fmla="*/ 2892352 w 5017802"/>
                <a:gd name="connsiteY265" fmla="*/ 1405208 h 4821630"/>
                <a:gd name="connsiteX266" fmla="*/ 2849490 w 5017802"/>
                <a:gd name="connsiteY266" fmla="*/ 1284105 h 4821630"/>
                <a:gd name="connsiteX267" fmla="*/ 2864231 w 5017802"/>
                <a:gd name="connsiteY267" fmla="*/ 1160053 h 4821630"/>
                <a:gd name="connsiteX268" fmla="*/ 2959481 w 5017802"/>
                <a:gd name="connsiteY268" fmla="*/ 1086348 h 4821630"/>
                <a:gd name="connsiteX269" fmla="*/ 3064710 w 5017802"/>
                <a:gd name="connsiteY269" fmla="*/ 1063896 h 4821630"/>
                <a:gd name="connsiteX270" fmla="*/ 3001663 w 5017802"/>
                <a:gd name="connsiteY270" fmla="*/ 974089 h 4821630"/>
                <a:gd name="connsiteX271" fmla="*/ 2984427 w 5017802"/>
                <a:gd name="connsiteY271" fmla="*/ 1018766 h 4821630"/>
                <a:gd name="connsiteX272" fmla="*/ 2941112 w 5017802"/>
                <a:gd name="connsiteY272" fmla="*/ 971595 h 4821630"/>
                <a:gd name="connsiteX273" fmla="*/ 2962430 w 5017802"/>
                <a:gd name="connsiteY273" fmla="*/ 886323 h 4821630"/>
                <a:gd name="connsiteX274" fmla="*/ 3035454 w 5017802"/>
                <a:gd name="connsiteY274" fmla="*/ 789032 h 4821630"/>
                <a:gd name="connsiteX275" fmla="*/ 3018445 w 5017802"/>
                <a:gd name="connsiteY275" fmla="*/ 682443 h 4821630"/>
                <a:gd name="connsiteX276" fmla="*/ 2847223 w 5017802"/>
                <a:gd name="connsiteY276" fmla="*/ 692194 h 4821630"/>
                <a:gd name="connsiteX277" fmla="*/ 2827945 w 5017802"/>
                <a:gd name="connsiteY277" fmla="*/ 734831 h 4821630"/>
                <a:gd name="connsiteX278" fmla="*/ 2795742 w 5017802"/>
                <a:gd name="connsiteY278" fmla="*/ 667248 h 4821630"/>
                <a:gd name="connsiteX279" fmla="*/ 2766032 w 5017802"/>
                <a:gd name="connsiteY279" fmla="*/ 707616 h 4821630"/>
                <a:gd name="connsiteX280" fmla="*/ 2580523 w 5017802"/>
                <a:gd name="connsiteY28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2188636 w 5017802"/>
                <a:gd name="connsiteY161" fmla="*/ 4250462 h 4821630"/>
                <a:gd name="connsiteX162" fmla="*/ 2296586 w 5017802"/>
                <a:gd name="connsiteY162" fmla="*/ 4245474 h 4821630"/>
                <a:gd name="connsiteX163" fmla="*/ 2394785 w 5017802"/>
                <a:gd name="connsiteY163" fmla="*/ 4215990 h 4821630"/>
                <a:gd name="connsiteX164" fmla="*/ 2406350 w 5017802"/>
                <a:gd name="connsiteY164" fmla="*/ 4125277 h 4821630"/>
                <a:gd name="connsiteX165" fmla="*/ 2494570 w 5017802"/>
                <a:gd name="connsiteY165" fmla="*/ 3900532 h 4821630"/>
                <a:gd name="connsiteX166" fmla="*/ 2593449 w 5017802"/>
                <a:gd name="connsiteY166" fmla="*/ 3917768 h 4821630"/>
                <a:gd name="connsiteX167" fmla="*/ 2719088 w 5017802"/>
                <a:gd name="connsiteY167" fmla="*/ 3918221 h 4821630"/>
                <a:gd name="connsiteX168" fmla="*/ 2914124 w 5017802"/>
                <a:gd name="connsiteY168" fmla="*/ 3764007 h 4821630"/>
                <a:gd name="connsiteX169" fmla="*/ 3195112 w 5017802"/>
                <a:gd name="connsiteY169" fmla="*/ 3993968 h 4821630"/>
                <a:gd name="connsiteX170" fmla="*/ 3265414 w 5017802"/>
                <a:gd name="connsiteY170" fmla="*/ 4067674 h 4821630"/>
                <a:gd name="connsiteX171" fmla="*/ 3439813 w 5017802"/>
                <a:gd name="connsiteY171" fmla="*/ 4130265 h 4821630"/>
                <a:gd name="connsiteX172" fmla="*/ 3526217 w 5017802"/>
                <a:gd name="connsiteY172" fmla="*/ 4316455 h 4821630"/>
                <a:gd name="connsiteX173" fmla="*/ 3586542 w 5017802"/>
                <a:gd name="connsiteY173" fmla="*/ 4375193 h 4821630"/>
                <a:gd name="connsiteX174" fmla="*/ 3597654 w 5017802"/>
                <a:gd name="connsiteY174" fmla="*/ 4345030 h 4821630"/>
                <a:gd name="connsiteX175" fmla="*/ 3643692 w 5017802"/>
                <a:gd name="connsiteY175" fmla="*/ 4318042 h 4821630"/>
                <a:gd name="connsiteX176" fmla="*/ 3694492 w 5017802"/>
                <a:gd name="connsiteY176" fmla="*/ 4391068 h 4821630"/>
                <a:gd name="connsiteX177" fmla="*/ 3743705 w 5017802"/>
                <a:gd name="connsiteY177" fmla="*/ 4394243 h 4821630"/>
                <a:gd name="connsiteX178" fmla="*/ 3699254 w 5017802"/>
                <a:gd name="connsiteY178" fmla="*/ 4300581 h 4821630"/>
                <a:gd name="connsiteX179" fmla="*/ 3656392 w 5017802"/>
                <a:gd name="connsiteY179" fmla="*/ 4232318 h 4821630"/>
                <a:gd name="connsiteX180" fmla="*/ 3699255 w 5017802"/>
                <a:gd name="connsiteY180" fmla="*/ 4216442 h 4821630"/>
                <a:gd name="connsiteX181" fmla="*/ 3680204 w 5017802"/>
                <a:gd name="connsiteY181" fmla="*/ 4175168 h 4821630"/>
                <a:gd name="connsiteX182" fmla="*/ 3732592 w 5017802"/>
                <a:gd name="connsiteY182" fmla="*/ 4184693 h 4821630"/>
                <a:gd name="connsiteX183" fmla="*/ 3711955 w 5017802"/>
                <a:gd name="connsiteY183" fmla="*/ 4151355 h 4821630"/>
                <a:gd name="connsiteX184" fmla="*/ 3733274 w 5017802"/>
                <a:gd name="connsiteY184" fmla="*/ 4134801 h 4821630"/>
                <a:gd name="connsiteX185" fmla="*/ 3854377 w 5017802"/>
                <a:gd name="connsiteY185" fmla="*/ 4220074 h 4821630"/>
                <a:gd name="connsiteX186" fmla="*/ 3889754 w 5017802"/>
                <a:gd name="connsiteY186" fmla="*/ 4206917 h 4821630"/>
                <a:gd name="connsiteX187" fmla="*/ 3942141 w 5017802"/>
                <a:gd name="connsiteY187" fmla="*/ 4272006 h 4821630"/>
                <a:gd name="connsiteX188" fmla="*/ 3962779 w 5017802"/>
                <a:gd name="connsiteY188" fmla="*/ 4330743 h 4821630"/>
                <a:gd name="connsiteX189" fmla="*/ 4070729 w 5017802"/>
                <a:gd name="connsiteY189" fmla="*/ 4349792 h 4821630"/>
                <a:gd name="connsiteX190" fmla="*/ 4010405 w 5017802"/>
                <a:gd name="connsiteY190" fmla="*/ 4283117 h 4821630"/>
                <a:gd name="connsiteX191" fmla="*/ 4007229 w 5017802"/>
                <a:gd name="connsiteY191" fmla="*/ 4214855 h 4821630"/>
                <a:gd name="connsiteX192" fmla="*/ 4061204 w 5017802"/>
                <a:gd name="connsiteY192" fmla="*/ 4270418 h 4821630"/>
                <a:gd name="connsiteX193" fmla="*/ 4110417 w 5017802"/>
                <a:gd name="connsiteY193" fmla="*/ 4275180 h 4821630"/>
                <a:gd name="connsiteX194" fmla="*/ 4104067 w 5017802"/>
                <a:gd name="connsiteY194" fmla="*/ 4225968 h 4821630"/>
                <a:gd name="connsiteX195" fmla="*/ 4164392 w 5017802"/>
                <a:gd name="connsiteY195" fmla="*/ 4230730 h 4821630"/>
                <a:gd name="connsiteX196" fmla="*/ 4226304 w 5017802"/>
                <a:gd name="connsiteY196" fmla="*/ 4273592 h 4821630"/>
                <a:gd name="connsiteX197" fmla="*/ 4258054 w 5017802"/>
                <a:gd name="connsiteY197" fmla="*/ 4260893 h 4821630"/>
                <a:gd name="connsiteX198" fmla="*/ 4251705 w 5017802"/>
                <a:gd name="connsiteY198" fmla="*/ 4225968 h 4821630"/>
                <a:gd name="connsiteX199" fmla="*/ 4292980 w 5017802"/>
                <a:gd name="connsiteY199" fmla="*/ 4202156 h 4821630"/>
                <a:gd name="connsiteX200" fmla="*/ 4377117 w 5017802"/>
                <a:gd name="connsiteY200" fmla="*/ 4259306 h 4821630"/>
                <a:gd name="connsiteX201" fmla="*/ 4394580 w 5017802"/>
                <a:gd name="connsiteY201" fmla="*/ 4157708 h 4821630"/>
                <a:gd name="connsiteX202" fmla="*/ 4369180 w 5017802"/>
                <a:gd name="connsiteY202" fmla="*/ 4135482 h 4821630"/>
                <a:gd name="connsiteX203" fmla="*/ 4296154 w 5017802"/>
                <a:gd name="connsiteY203" fmla="*/ 4092619 h 4821630"/>
                <a:gd name="connsiteX204" fmla="*/ 4318379 w 5017802"/>
                <a:gd name="connsiteY204" fmla="*/ 4067220 h 4821630"/>
                <a:gd name="connsiteX205" fmla="*/ 4339017 w 5017802"/>
                <a:gd name="connsiteY205" fmla="*/ 4044994 h 4821630"/>
                <a:gd name="connsiteX206" fmla="*/ 4392992 w 5017802"/>
                <a:gd name="connsiteY206" fmla="*/ 4076745 h 4821630"/>
                <a:gd name="connsiteX207" fmla="*/ 4399342 w 5017802"/>
                <a:gd name="connsiteY207" fmla="*/ 4032295 h 4821630"/>
                <a:gd name="connsiteX208" fmla="*/ 4343779 w 5017802"/>
                <a:gd name="connsiteY208" fmla="*/ 4008482 h 4821630"/>
                <a:gd name="connsiteX209" fmla="*/ 4342192 w 5017802"/>
                <a:gd name="connsiteY209" fmla="*/ 3998958 h 4821630"/>
                <a:gd name="connsiteX210" fmla="*/ 4329491 w 5017802"/>
                <a:gd name="connsiteY210" fmla="*/ 3960859 h 4821630"/>
                <a:gd name="connsiteX211" fmla="*/ 4335841 w 5017802"/>
                <a:gd name="connsiteY211" fmla="*/ 3913233 h 4821630"/>
                <a:gd name="connsiteX212" fmla="*/ 4346954 w 5017802"/>
                <a:gd name="connsiteY212" fmla="*/ 3857670 h 4821630"/>
                <a:gd name="connsiteX213" fmla="*/ 4308854 w 5017802"/>
                <a:gd name="connsiteY213" fmla="*/ 3827508 h 4821630"/>
                <a:gd name="connsiteX214" fmla="*/ 4342191 w 5017802"/>
                <a:gd name="connsiteY214" fmla="*/ 3817983 h 4821630"/>
                <a:gd name="connsiteX215" fmla="*/ 4319966 w 5017802"/>
                <a:gd name="connsiteY215" fmla="*/ 3781470 h 4821630"/>
                <a:gd name="connsiteX216" fmla="*/ 4358067 w 5017802"/>
                <a:gd name="connsiteY216" fmla="*/ 3776709 h 4821630"/>
                <a:gd name="connsiteX217" fmla="*/ 4364416 w 5017802"/>
                <a:gd name="connsiteY217" fmla="*/ 3743370 h 4821630"/>
                <a:gd name="connsiteX218" fmla="*/ 4426330 w 5017802"/>
                <a:gd name="connsiteY218" fmla="*/ 3752897 h 4821630"/>
                <a:gd name="connsiteX219" fmla="*/ 4459443 w 5017802"/>
                <a:gd name="connsiteY219" fmla="*/ 3768089 h 4821630"/>
                <a:gd name="connsiteX220" fmla="*/ 4425650 w 5017802"/>
                <a:gd name="connsiteY220" fmla="*/ 3809137 h 4821630"/>
                <a:gd name="connsiteX221" fmla="*/ 4464658 w 5017802"/>
                <a:gd name="connsiteY221" fmla="*/ 3916633 h 4821630"/>
                <a:gd name="connsiteX222" fmla="*/ 4517045 w 5017802"/>
                <a:gd name="connsiteY222" fmla="*/ 3947931 h 4821630"/>
                <a:gd name="connsiteX223" fmla="*/ 4568979 w 5017802"/>
                <a:gd name="connsiteY223" fmla="*/ 3905749 h 4821630"/>
                <a:gd name="connsiteX224" fmla="*/ 4654704 w 5017802"/>
                <a:gd name="connsiteY224" fmla="*/ 3857216 h 4821630"/>
                <a:gd name="connsiteX225" fmla="*/ 4637468 w 5017802"/>
                <a:gd name="connsiteY225" fmla="*/ 3768315 h 4821630"/>
                <a:gd name="connsiteX226" fmla="*/ 4714802 w 5017802"/>
                <a:gd name="connsiteY226" fmla="*/ 3635646 h 4821630"/>
                <a:gd name="connsiteX227" fmla="*/ 5007356 w 5017802"/>
                <a:gd name="connsiteY227" fmla="*/ 3302498 h 4821630"/>
                <a:gd name="connsiteX228" fmla="*/ 4925939 w 5017802"/>
                <a:gd name="connsiteY228" fmla="*/ 3293426 h 4821630"/>
                <a:gd name="connsiteX229" fmla="*/ 4930476 w 5017802"/>
                <a:gd name="connsiteY229" fmla="*/ 3201578 h 4821630"/>
                <a:gd name="connsiteX230" fmla="*/ 4881489 w 5017802"/>
                <a:gd name="connsiteY230" fmla="*/ 3176406 h 4821630"/>
                <a:gd name="connsiteX231" fmla="*/ 4797352 w 5017802"/>
                <a:gd name="connsiteY231" fmla="*/ 3207928 h 4821630"/>
                <a:gd name="connsiteX232" fmla="*/ 4760613 w 5017802"/>
                <a:gd name="connsiteY232" fmla="*/ 3171643 h 4821630"/>
                <a:gd name="connsiteX233" fmla="*/ 4805290 w 5017802"/>
                <a:gd name="connsiteY233" fmla="*/ 3148738 h 4821630"/>
                <a:gd name="connsiteX234" fmla="*/ 4676023 w 5017802"/>
                <a:gd name="connsiteY234" fmla="*/ 2935559 h 4821630"/>
                <a:gd name="connsiteX235" fmla="*/ 4690989 w 5017802"/>
                <a:gd name="connsiteY235" fmla="*/ 2905396 h 4821630"/>
                <a:gd name="connsiteX236" fmla="*/ 4667404 w 5017802"/>
                <a:gd name="connsiteY236" fmla="*/ 2789736 h 4821630"/>
                <a:gd name="connsiteX237" fmla="*/ 4508655 w 5017802"/>
                <a:gd name="connsiteY237" fmla="*/ 2778850 h 4821630"/>
                <a:gd name="connsiteX238" fmla="*/ 4475317 w 5017802"/>
                <a:gd name="connsiteY238" fmla="*/ 2827608 h 4821630"/>
                <a:gd name="connsiteX239" fmla="*/ 4386417 w 5017802"/>
                <a:gd name="connsiteY239" fmla="*/ 2842124 h 4821630"/>
                <a:gd name="connsiteX240" fmla="*/ 4392767 w 5017802"/>
                <a:gd name="connsiteY240" fmla="*/ 2820125 h 4821630"/>
                <a:gd name="connsiteX241" fmla="*/ 4339245 w 5017802"/>
                <a:gd name="connsiteY241" fmla="*/ 2804024 h 4821630"/>
                <a:gd name="connsiteX242" fmla="*/ 4314526 w 5017802"/>
                <a:gd name="connsiteY242" fmla="*/ 2638923 h 4821630"/>
                <a:gd name="connsiteX243" fmla="*/ 4034219 w 5017802"/>
                <a:gd name="connsiteY243" fmla="*/ 2572248 h 4821630"/>
                <a:gd name="connsiteX244" fmla="*/ 3897920 w 5017802"/>
                <a:gd name="connsiteY244" fmla="*/ 2615564 h 4821630"/>
                <a:gd name="connsiteX245" fmla="*/ 3765931 w 5017802"/>
                <a:gd name="connsiteY245" fmla="*/ 2608080 h 4821630"/>
                <a:gd name="connsiteX246" fmla="*/ 3633488 w 5017802"/>
                <a:gd name="connsiteY246" fmla="*/ 2497182 h 4821630"/>
                <a:gd name="connsiteX247" fmla="*/ 3420310 w 5017802"/>
                <a:gd name="connsiteY247" fmla="*/ 2193969 h 4821630"/>
                <a:gd name="connsiteX248" fmla="*/ 3021848 w 5017802"/>
                <a:gd name="connsiteY248" fmla="*/ 2054496 h 4821630"/>
                <a:gd name="connsiteX249" fmla="*/ 2785310 w 5017802"/>
                <a:gd name="connsiteY249" fmla="*/ 1741532 h 4821630"/>
                <a:gd name="connsiteX250" fmla="*/ 2819101 w 5017802"/>
                <a:gd name="connsiteY250" fmla="*/ 1716586 h 4821630"/>
                <a:gd name="connsiteX251" fmla="*/ 2878745 w 5017802"/>
                <a:gd name="connsiteY251" fmla="*/ 1799589 h 4821630"/>
                <a:gd name="connsiteX252" fmla="*/ 2898929 w 5017802"/>
                <a:gd name="connsiteY252" fmla="*/ 1782126 h 4821630"/>
                <a:gd name="connsiteX253" fmla="*/ 2942019 w 5017802"/>
                <a:gd name="connsiteY253" fmla="*/ 1812970 h 4821630"/>
                <a:gd name="connsiteX254" fmla="*/ 3030692 w 5017802"/>
                <a:gd name="connsiteY254" fmla="*/ 1759221 h 4821630"/>
                <a:gd name="connsiteX255" fmla="*/ 3046794 w 5017802"/>
                <a:gd name="connsiteY255" fmla="*/ 1738811 h 4821630"/>
                <a:gd name="connsiteX256" fmla="*/ 3105077 w 5017802"/>
                <a:gd name="connsiteY256" fmla="*/ 1739037 h 4821630"/>
                <a:gd name="connsiteX257" fmla="*/ 3121180 w 5017802"/>
                <a:gd name="connsiteY257" fmla="*/ 1705927 h 4821630"/>
                <a:gd name="connsiteX258" fmla="*/ 3102356 w 5017802"/>
                <a:gd name="connsiteY258" fmla="*/ 1680300 h 4821630"/>
                <a:gd name="connsiteX259" fmla="*/ 3035228 w 5017802"/>
                <a:gd name="connsiteY259" fmla="*/ 1700257 h 4821630"/>
                <a:gd name="connsiteX260" fmla="*/ 3013456 w 5017802"/>
                <a:gd name="connsiteY260" fmla="*/ 1646736 h 4821630"/>
                <a:gd name="connsiteX261" fmla="*/ 3034774 w 5017802"/>
                <a:gd name="connsiteY261" fmla="*/ 1617026 h 4821630"/>
                <a:gd name="connsiteX262" fmla="*/ 2978304 w 5017802"/>
                <a:gd name="connsiteY262" fmla="*/ 1513612 h 4821630"/>
                <a:gd name="connsiteX263" fmla="*/ 2929773 w 5017802"/>
                <a:gd name="connsiteY263" fmla="*/ 1552393 h 4821630"/>
                <a:gd name="connsiteX264" fmla="*/ 2840418 w 5017802"/>
                <a:gd name="connsiteY264" fmla="*/ 1497737 h 4821630"/>
                <a:gd name="connsiteX265" fmla="*/ 2892352 w 5017802"/>
                <a:gd name="connsiteY265" fmla="*/ 1405208 h 4821630"/>
                <a:gd name="connsiteX266" fmla="*/ 2849490 w 5017802"/>
                <a:gd name="connsiteY266" fmla="*/ 1284105 h 4821630"/>
                <a:gd name="connsiteX267" fmla="*/ 2864231 w 5017802"/>
                <a:gd name="connsiteY267" fmla="*/ 1160053 h 4821630"/>
                <a:gd name="connsiteX268" fmla="*/ 2959481 w 5017802"/>
                <a:gd name="connsiteY268" fmla="*/ 1086348 h 4821630"/>
                <a:gd name="connsiteX269" fmla="*/ 3064710 w 5017802"/>
                <a:gd name="connsiteY269" fmla="*/ 1063896 h 4821630"/>
                <a:gd name="connsiteX270" fmla="*/ 3001663 w 5017802"/>
                <a:gd name="connsiteY270" fmla="*/ 974089 h 4821630"/>
                <a:gd name="connsiteX271" fmla="*/ 2984427 w 5017802"/>
                <a:gd name="connsiteY271" fmla="*/ 1018766 h 4821630"/>
                <a:gd name="connsiteX272" fmla="*/ 2941112 w 5017802"/>
                <a:gd name="connsiteY272" fmla="*/ 971595 h 4821630"/>
                <a:gd name="connsiteX273" fmla="*/ 2962430 w 5017802"/>
                <a:gd name="connsiteY273" fmla="*/ 886323 h 4821630"/>
                <a:gd name="connsiteX274" fmla="*/ 3035454 w 5017802"/>
                <a:gd name="connsiteY274" fmla="*/ 789032 h 4821630"/>
                <a:gd name="connsiteX275" fmla="*/ 3018445 w 5017802"/>
                <a:gd name="connsiteY275" fmla="*/ 682443 h 4821630"/>
                <a:gd name="connsiteX276" fmla="*/ 2847223 w 5017802"/>
                <a:gd name="connsiteY276" fmla="*/ 692194 h 4821630"/>
                <a:gd name="connsiteX277" fmla="*/ 2827945 w 5017802"/>
                <a:gd name="connsiteY277" fmla="*/ 734831 h 4821630"/>
                <a:gd name="connsiteX278" fmla="*/ 2795742 w 5017802"/>
                <a:gd name="connsiteY278" fmla="*/ 667248 h 4821630"/>
                <a:gd name="connsiteX279" fmla="*/ 2766032 w 5017802"/>
                <a:gd name="connsiteY279" fmla="*/ 707616 h 4821630"/>
                <a:gd name="connsiteX280" fmla="*/ 2580523 w 5017802"/>
                <a:gd name="connsiteY28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2188636 w 5017802"/>
                <a:gd name="connsiteY161" fmla="*/ 4250462 h 4821630"/>
                <a:gd name="connsiteX162" fmla="*/ 2296586 w 5017802"/>
                <a:gd name="connsiteY162" fmla="*/ 4245474 h 4821630"/>
                <a:gd name="connsiteX163" fmla="*/ 2394785 w 5017802"/>
                <a:gd name="connsiteY163" fmla="*/ 4215990 h 4821630"/>
                <a:gd name="connsiteX164" fmla="*/ 2406350 w 5017802"/>
                <a:gd name="connsiteY164" fmla="*/ 4125277 h 4821630"/>
                <a:gd name="connsiteX165" fmla="*/ 2494570 w 5017802"/>
                <a:gd name="connsiteY165" fmla="*/ 3900532 h 4821630"/>
                <a:gd name="connsiteX166" fmla="*/ 2593449 w 5017802"/>
                <a:gd name="connsiteY166" fmla="*/ 3917768 h 4821630"/>
                <a:gd name="connsiteX167" fmla="*/ 2719088 w 5017802"/>
                <a:gd name="connsiteY167" fmla="*/ 3918221 h 4821630"/>
                <a:gd name="connsiteX168" fmla="*/ 2914124 w 5017802"/>
                <a:gd name="connsiteY168" fmla="*/ 3764007 h 4821630"/>
                <a:gd name="connsiteX169" fmla="*/ 3195112 w 5017802"/>
                <a:gd name="connsiteY169" fmla="*/ 3993968 h 4821630"/>
                <a:gd name="connsiteX170" fmla="*/ 3265414 w 5017802"/>
                <a:gd name="connsiteY170" fmla="*/ 4067674 h 4821630"/>
                <a:gd name="connsiteX171" fmla="*/ 3439813 w 5017802"/>
                <a:gd name="connsiteY171" fmla="*/ 4130265 h 4821630"/>
                <a:gd name="connsiteX172" fmla="*/ 3526217 w 5017802"/>
                <a:gd name="connsiteY172" fmla="*/ 4316455 h 4821630"/>
                <a:gd name="connsiteX173" fmla="*/ 3586542 w 5017802"/>
                <a:gd name="connsiteY173" fmla="*/ 4375193 h 4821630"/>
                <a:gd name="connsiteX174" fmla="*/ 3597654 w 5017802"/>
                <a:gd name="connsiteY174" fmla="*/ 4345030 h 4821630"/>
                <a:gd name="connsiteX175" fmla="*/ 3643692 w 5017802"/>
                <a:gd name="connsiteY175" fmla="*/ 4318042 h 4821630"/>
                <a:gd name="connsiteX176" fmla="*/ 3694492 w 5017802"/>
                <a:gd name="connsiteY176" fmla="*/ 4391068 h 4821630"/>
                <a:gd name="connsiteX177" fmla="*/ 3743705 w 5017802"/>
                <a:gd name="connsiteY177" fmla="*/ 4394243 h 4821630"/>
                <a:gd name="connsiteX178" fmla="*/ 3699254 w 5017802"/>
                <a:gd name="connsiteY178" fmla="*/ 4300581 h 4821630"/>
                <a:gd name="connsiteX179" fmla="*/ 3656392 w 5017802"/>
                <a:gd name="connsiteY179" fmla="*/ 4232318 h 4821630"/>
                <a:gd name="connsiteX180" fmla="*/ 3699255 w 5017802"/>
                <a:gd name="connsiteY180" fmla="*/ 4216442 h 4821630"/>
                <a:gd name="connsiteX181" fmla="*/ 3680204 w 5017802"/>
                <a:gd name="connsiteY181" fmla="*/ 4175168 h 4821630"/>
                <a:gd name="connsiteX182" fmla="*/ 3732592 w 5017802"/>
                <a:gd name="connsiteY182" fmla="*/ 4184693 h 4821630"/>
                <a:gd name="connsiteX183" fmla="*/ 3711955 w 5017802"/>
                <a:gd name="connsiteY183" fmla="*/ 4151355 h 4821630"/>
                <a:gd name="connsiteX184" fmla="*/ 3733274 w 5017802"/>
                <a:gd name="connsiteY184" fmla="*/ 4134801 h 4821630"/>
                <a:gd name="connsiteX185" fmla="*/ 3854377 w 5017802"/>
                <a:gd name="connsiteY185" fmla="*/ 4220074 h 4821630"/>
                <a:gd name="connsiteX186" fmla="*/ 3889754 w 5017802"/>
                <a:gd name="connsiteY186" fmla="*/ 4206917 h 4821630"/>
                <a:gd name="connsiteX187" fmla="*/ 3942141 w 5017802"/>
                <a:gd name="connsiteY187" fmla="*/ 4272006 h 4821630"/>
                <a:gd name="connsiteX188" fmla="*/ 3962779 w 5017802"/>
                <a:gd name="connsiteY188" fmla="*/ 4330743 h 4821630"/>
                <a:gd name="connsiteX189" fmla="*/ 4070729 w 5017802"/>
                <a:gd name="connsiteY189" fmla="*/ 4349792 h 4821630"/>
                <a:gd name="connsiteX190" fmla="*/ 4010405 w 5017802"/>
                <a:gd name="connsiteY190" fmla="*/ 4283117 h 4821630"/>
                <a:gd name="connsiteX191" fmla="*/ 4007229 w 5017802"/>
                <a:gd name="connsiteY191" fmla="*/ 4214855 h 4821630"/>
                <a:gd name="connsiteX192" fmla="*/ 4061204 w 5017802"/>
                <a:gd name="connsiteY192" fmla="*/ 4270418 h 4821630"/>
                <a:gd name="connsiteX193" fmla="*/ 4110417 w 5017802"/>
                <a:gd name="connsiteY193" fmla="*/ 4275180 h 4821630"/>
                <a:gd name="connsiteX194" fmla="*/ 4104067 w 5017802"/>
                <a:gd name="connsiteY194" fmla="*/ 4225968 h 4821630"/>
                <a:gd name="connsiteX195" fmla="*/ 4164392 w 5017802"/>
                <a:gd name="connsiteY195" fmla="*/ 4230730 h 4821630"/>
                <a:gd name="connsiteX196" fmla="*/ 4226304 w 5017802"/>
                <a:gd name="connsiteY196" fmla="*/ 4273592 h 4821630"/>
                <a:gd name="connsiteX197" fmla="*/ 4258054 w 5017802"/>
                <a:gd name="connsiteY197" fmla="*/ 4260893 h 4821630"/>
                <a:gd name="connsiteX198" fmla="*/ 4251705 w 5017802"/>
                <a:gd name="connsiteY198" fmla="*/ 4225968 h 4821630"/>
                <a:gd name="connsiteX199" fmla="*/ 4292980 w 5017802"/>
                <a:gd name="connsiteY199" fmla="*/ 4202156 h 4821630"/>
                <a:gd name="connsiteX200" fmla="*/ 4377117 w 5017802"/>
                <a:gd name="connsiteY200" fmla="*/ 4259306 h 4821630"/>
                <a:gd name="connsiteX201" fmla="*/ 4394580 w 5017802"/>
                <a:gd name="connsiteY201" fmla="*/ 4157708 h 4821630"/>
                <a:gd name="connsiteX202" fmla="*/ 4369180 w 5017802"/>
                <a:gd name="connsiteY202" fmla="*/ 4135482 h 4821630"/>
                <a:gd name="connsiteX203" fmla="*/ 4296154 w 5017802"/>
                <a:gd name="connsiteY203" fmla="*/ 4092619 h 4821630"/>
                <a:gd name="connsiteX204" fmla="*/ 4318379 w 5017802"/>
                <a:gd name="connsiteY204" fmla="*/ 4067220 h 4821630"/>
                <a:gd name="connsiteX205" fmla="*/ 4339017 w 5017802"/>
                <a:gd name="connsiteY205" fmla="*/ 4044994 h 4821630"/>
                <a:gd name="connsiteX206" fmla="*/ 4392992 w 5017802"/>
                <a:gd name="connsiteY206" fmla="*/ 4076745 h 4821630"/>
                <a:gd name="connsiteX207" fmla="*/ 4399342 w 5017802"/>
                <a:gd name="connsiteY207" fmla="*/ 4032295 h 4821630"/>
                <a:gd name="connsiteX208" fmla="*/ 4343779 w 5017802"/>
                <a:gd name="connsiteY208" fmla="*/ 4008482 h 4821630"/>
                <a:gd name="connsiteX209" fmla="*/ 4342192 w 5017802"/>
                <a:gd name="connsiteY209" fmla="*/ 3998958 h 4821630"/>
                <a:gd name="connsiteX210" fmla="*/ 4329491 w 5017802"/>
                <a:gd name="connsiteY210" fmla="*/ 3960859 h 4821630"/>
                <a:gd name="connsiteX211" fmla="*/ 4335841 w 5017802"/>
                <a:gd name="connsiteY211" fmla="*/ 3913233 h 4821630"/>
                <a:gd name="connsiteX212" fmla="*/ 4346954 w 5017802"/>
                <a:gd name="connsiteY212" fmla="*/ 3857670 h 4821630"/>
                <a:gd name="connsiteX213" fmla="*/ 4308854 w 5017802"/>
                <a:gd name="connsiteY213" fmla="*/ 3827508 h 4821630"/>
                <a:gd name="connsiteX214" fmla="*/ 4342191 w 5017802"/>
                <a:gd name="connsiteY214" fmla="*/ 3817983 h 4821630"/>
                <a:gd name="connsiteX215" fmla="*/ 4319966 w 5017802"/>
                <a:gd name="connsiteY215" fmla="*/ 3781470 h 4821630"/>
                <a:gd name="connsiteX216" fmla="*/ 4358067 w 5017802"/>
                <a:gd name="connsiteY216" fmla="*/ 3776709 h 4821630"/>
                <a:gd name="connsiteX217" fmla="*/ 4364416 w 5017802"/>
                <a:gd name="connsiteY217" fmla="*/ 3743370 h 4821630"/>
                <a:gd name="connsiteX218" fmla="*/ 4426330 w 5017802"/>
                <a:gd name="connsiteY218" fmla="*/ 3752897 h 4821630"/>
                <a:gd name="connsiteX219" fmla="*/ 4459443 w 5017802"/>
                <a:gd name="connsiteY219" fmla="*/ 3768089 h 4821630"/>
                <a:gd name="connsiteX220" fmla="*/ 4425650 w 5017802"/>
                <a:gd name="connsiteY220" fmla="*/ 3809137 h 4821630"/>
                <a:gd name="connsiteX221" fmla="*/ 4464658 w 5017802"/>
                <a:gd name="connsiteY221" fmla="*/ 3916633 h 4821630"/>
                <a:gd name="connsiteX222" fmla="*/ 4517045 w 5017802"/>
                <a:gd name="connsiteY222" fmla="*/ 3947931 h 4821630"/>
                <a:gd name="connsiteX223" fmla="*/ 4568979 w 5017802"/>
                <a:gd name="connsiteY223" fmla="*/ 3905749 h 4821630"/>
                <a:gd name="connsiteX224" fmla="*/ 4654704 w 5017802"/>
                <a:gd name="connsiteY224" fmla="*/ 3857216 h 4821630"/>
                <a:gd name="connsiteX225" fmla="*/ 4637468 w 5017802"/>
                <a:gd name="connsiteY225" fmla="*/ 3768315 h 4821630"/>
                <a:gd name="connsiteX226" fmla="*/ 4714802 w 5017802"/>
                <a:gd name="connsiteY226" fmla="*/ 3635646 h 4821630"/>
                <a:gd name="connsiteX227" fmla="*/ 5007356 w 5017802"/>
                <a:gd name="connsiteY227" fmla="*/ 3302498 h 4821630"/>
                <a:gd name="connsiteX228" fmla="*/ 4925939 w 5017802"/>
                <a:gd name="connsiteY228" fmla="*/ 3293426 h 4821630"/>
                <a:gd name="connsiteX229" fmla="*/ 4930476 w 5017802"/>
                <a:gd name="connsiteY229" fmla="*/ 3201578 h 4821630"/>
                <a:gd name="connsiteX230" fmla="*/ 4881489 w 5017802"/>
                <a:gd name="connsiteY230" fmla="*/ 3176406 h 4821630"/>
                <a:gd name="connsiteX231" fmla="*/ 4797352 w 5017802"/>
                <a:gd name="connsiteY231" fmla="*/ 3207928 h 4821630"/>
                <a:gd name="connsiteX232" fmla="*/ 4760613 w 5017802"/>
                <a:gd name="connsiteY232" fmla="*/ 3171643 h 4821630"/>
                <a:gd name="connsiteX233" fmla="*/ 4805290 w 5017802"/>
                <a:gd name="connsiteY233" fmla="*/ 3148738 h 4821630"/>
                <a:gd name="connsiteX234" fmla="*/ 4676023 w 5017802"/>
                <a:gd name="connsiteY234" fmla="*/ 2935559 h 4821630"/>
                <a:gd name="connsiteX235" fmla="*/ 4690989 w 5017802"/>
                <a:gd name="connsiteY235" fmla="*/ 2905396 h 4821630"/>
                <a:gd name="connsiteX236" fmla="*/ 4667404 w 5017802"/>
                <a:gd name="connsiteY236" fmla="*/ 2789736 h 4821630"/>
                <a:gd name="connsiteX237" fmla="*/ 4508655 w 5017802"/>
                <a:gd name="connsiteY237" fmla="*/ 2778850 h 4821630"/>
                <a:gd name="connsiteX238" fmla="*/ 4475317 w 5017802"/>
                <a:gd name="connsiteY238" fmla="*/ 2827608 h 4821630"/>
                <a:gd name="connsiteX239" fmla="*/ 4386417 w 5017802"/>
                <a:gd name="connsiteY239" fmla="*/ 2842124 h 4821630"/>
                <a:gd name="connsiteX240" fmla="*/ 4392767 w 5017802"/>
                <a:gd name="connsiteY240" fmla="*/ 2820125 h 4821630"/>
                <a:gd name="connsiteX241" fmla="*/ 4339245 w 5017802"/>
                <a:gd name="connsiteY241" fmla="*/ 2804024 h 4821630"/>
                <a:gd name="connsiteX242" fmla="*/ 4314526 w 5017802"/>
                <a:gd name="connsiteY242" fmla="*/ 2638923 h 4821630"/>
                <a:gd name="connsiteX243" fmla="*/ 4034219 w 5017802"/>
                <a:gd name="connsiteY243" fmla="*/ 2572248 h 4821630"/>
                <a:gd name="connsiteX244" fmla="*/ 3897920 w 5017802"/>
                <a:gd name="connsiteY244" fmla="*/ 2615564 h 4821630"/>
                <a:gd name="connsiteX245" fmla="*/ 3765931 w 5017802"/>
                <a:gd name="connsiteY245" fmla="*/ 2608080 h 4821630"/>
                <a:gd name="connsiteX246" fmla="*/ 3633488 w 5017802"/>
                <a:gd name="connsiteY246" fmla="*/ 2497182 h 4821630"/>
                <a:gd name="connsiteX247" fmla="*/ 3420310 w 5017802"/>
                <a:gd name="connsiteY247" fmla="*/ 2193969 h 4821630"/>
                <a:gd name="connsiteX248" fmla="*/ 3021848 w 5017802"/>
                <a:gd name="connsiteY248" fmla="*/ 2054496 h 4821630"/>
                <a:gd name="connsiteX249" fmla="*/ 2785310 w 5017802"/>
                <a:gd name="connsiteY249" fmla="*/ 1741532 h 4821630"/>
                <a:gd name="connsiteX250" fmla="*/ 2819101 w 5017802"/>
                <a:gd name="connsiteY250" fmla="*/ 1716586 h 4821630"/>
                <a:gd name="connsiteX251" fmla="*/ 2878745 w 5017802"/>
                <a:gd name="connsiteY251" fmla="*/ 1799589 h 4821630"/>
                <a:gd name="connsiteX252" fmla="*/ 2898929 w 5017802"/>
                <a:gd name="connsiteY252" fmla="*/ 1782126 h 4821630"/>
                <a:gd name="connsiteX253" fmla="*/ 2942019 w 5017802"/>
                <a:gd name="connsiteY253" fmla="*/ 1812970 h 4821630"/>
                <a:gd name="connsiteX254" fmla="*/ 3030692 w 5017802"/>
                <a:gd name="connsiteY254" fmla="*/ 1759221 h 4821630"/>
                <a:gd name="connsiteX255" fmla="*/ 3046794 w 5017802"/>
                <a:gd name="connsiteY255" fmla="*/ 1738811 h 4821630"/>
                <a:gd name="connsiteX256" fmla="*/ 3105077 w 5017802"/>
                <a:gd name="connsiteY256" fmla="*/ 1739037 h 4821630"/>
                <a:gd name="connsiteX257" fmla="*/ 3121180 w 5017802"/>
                <a:gd name="connsiteY257" fmla="*/ 1705927 h 4821630"/>
                <a:gd name="connsiteX258" fmla="*/ 3102356 w 5017802"/>
                <a:gd name="connsiteY258" fmla="*/ 1680300 h 4821630"/>
                <a:gd name="connsiteX259" fmla="*/ 3035228 w 5017802"/>
                <a:gd name="connsiteY259" fmla="*/ 1700257 h 4821630"/>
                <a:gd name="connsiteX260" fmla="*/ 3013456 w 5017802"/>
                <a:gd name="connsiteY260" fmla="*/ 1646736 h 4821630"/>
                <a:gd name="connsiteX261" fmla="*/ 3034774 w 5017802"/>
                <a:gd name="connsiteY261" fmla="*/ 1617026 h 4821630"/>
                <a:gd name="connsiteX262" fmla="*/ 2978304 w 5017802"/>
                <a:gd name="connsiteY262" fmla="*/ 1513612 h 4821630"/>
                <a:gd name="connsiteX263" fmla="*/ 2929773 w 5017802"/>
                <a:gd name="connsiteY263" fmla="*/ 1552393 h 4821630"/>
                <a:gd name="connsiteX264" fmla="*/ 2840418 w 5017802"/>
                <a:gd name="connsiteY264" fmla="*/ 1497737 h 4821630"/>
                <a:gd name="connsiteX265" fmla="*/ 2892352 w 5017802"/>
                <a:gd name="connsiteY265" fmla="*/ 1405208 h 4821630"/>
                <a:gd name="connsiteX266" fmla="*/ 2849490 w 5017802"/>
                <a:gd name="connsiteY266" fmla="*/ 1284105 h 4821630"/>
                <a:gd name="connsiteX267" fmla="*/ 2864231 w 5017802"/>
                <a:gd name="connsiteY267" fmla="*/ 1160053 h 4821630"/>
                <a:gd name="connsiteX268" fmla="*/ 2959481 w 5017802"/>
                <a:gd name="connsiteY268" fmla="*/ 1086348 h 4821630"/>
                <a:gd name="connsiteX269" fmla="*/ 3064710 w 5017802"/>
                <a:gd name="connsiteY269" fmla="*/ 1063896 h 4821630"/>
                <a:gd name="connsiteX270" fmla="*/ 3001663 w 5017802"/>
                <a:gd name="connsiteY270" fmla="*/ 974089 h 4821630"/>
                <a:gd name="connsiteX271" fmla="*/ 2984427 w 5017802"/>
                <a:gd name="connsiteY271" fmla="*/ 1018766 h 4821630"/>
                <a:gd name="connsiteX272" fmla="*/ 2941112 w 5017802"/>
                <a:gd name="connsiteY272" fmla="*/ 971595 h 4821630"/>
                <a:gd name="connsiteX273" fmla="*/ 2962430 w 5017802"/>
                <a:gd name="connsiteY273" fmla="*/ 886323 h 4821630"/>
                <a:gd name="connsiteX274" fmla="*/ 3035454 w 5017802"/>
                <a:gd name="connsiteY274" fmla="*/ 789032 h 4821630"/>
                <a:gd name="connsiteX275" fmla="*/ 3018445 w 5017802"/>
                <a:gd name="connsiteY275" fmla="*/ 682443 h 4821630"/>
                <a:gd name="connsiteX276" fmla="*/ 2847223 w 5017802"/>
                <a:gd name="connsiteY276" fmla="*/ 692194 h 4821630"/>
                <a:gd name="connsiteX277" fmla="*/ 2827945 w 5017802"/>
                <a:gd name="connsiteY277" fmla="*/ 734831 h 4821630"/>
                <a:gd name="connsiteX278" fmla="*/ 2795742 w 5017802"/>
                <a:gd name="connsiteY278" fmla="*/ 667248 h 4821630"/>
                <a:gd name="connsiteX279" fmla="*/ 2766032 w 5017802"/>
                <a:gd name="connsiteY279" fmla="*/ 707616 h 4821630"/>
                <a:gd name="connsiteX280" fmla="*/ 2580523 w 5017802"/>
                <a:gd name="connsiteY28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2188636 w 5017802"/>
                <a:gd name="connsiteY161" fmla="*/ 4250462 h 4821630"/>
                <a:gd name="connsiteX162" fmla="*/ 2296586 w 5017802"/>
                <a:gd name="connsiteY162" fmla="*/ 4245474 h 4821630"/>
                <a:gd name="connsiteX163" fmla="*/ 2394785 w 5017802"/>
                <a:gd name="connsiteY163" fmla="*/ 4215990 h 4821630"/>
                <a:gd name="connsiteX164" fmla="*/ 2406350 w 5017802"/>
                <a:gd name="connsiteY164" fmla="*/ 4125277 h 4821630"/>
                <a:gd name="connsiteX165" fmla="*/ 2494570 w 5017802"/>
                <a:gd name="connsiteY165" fmla="*/ 3900532 h 4821630"/>
                <a:gd name="connsiteX166" fmla="*/ 2593449 w 5017802"/>
                <a:gd name="connsiteY166" fmla="*/ 3917768 h 4821630"/>
                <a:gd name="connsiteX167" fmla="*/ 2719088 w 5017802"/>
                <a:gd name="connsiteY167" fmla="*/ 3918221 h 4821630"/>
                <a:gd name="connsiteX168" fmla="*/ 2914124 w 5017802"/>
                <a:gd name="connsiteY168" fmla="*/ 3764007 h 4821630"/>
                <a:gd name="connsiteX169" fmla="*/ 3195112 w 5017802"/>
                <a:gd name="connsiteY169" fmla="*/ 3993968 h 4821630"/>
                <a:gd name="connsiteX170" fmla="*/ 3265414 w 5017802"/>
                <a:gd name="connsiteY170" fmla="*/ 4067674 h 4821630"/>
                <a:gd name="connsiteX171" fmla="*/ 3439813 w 5017802"/>
                <a:gd name="connsiteY171" fmla="*/ 4130265 h 4821630"/>
                <a:gd name="connsiteX172" fmla="*/ 3526217 w 5017802"/>
                <a:gd name="connsiteY172" fmla="*/ 4316455 h 4821630"/>
                <a:gd name="connsiteX173" fmla="*/ 3586542 w 5017802"/>
                <a:gd name="connsiteY173" fmla="*/ 4375193 h 4821630"/>
                <a:gd name="connsiteX174" fmla="*/ 3597654 w 5017802"/>
                <a:gd name="connsiteY174" fmla="*/ 4345030 h 4821630"/>
                <a:gd name="connsiteX175" fmla="*/ 3643692 w 5017802"/>
                <a:gd name="connsiteY175" fmla="*/ 4318042 h 4821630"/>
                <a:gd name="connsiteX176" fmla="*/ 3694492 w 5017802"/>
                <a:gd name="connsiteY176" fmla="*/ 4391068 h 4821630"/>
                <a:gd name="connsiteX177" fmla="*/ 3743705 w 5017802"/>
                <a:gd name="connsiteY177" fmla="*/ 4394243 h 4821630"/>
                <a:gd name="connsiteX178" fmla="*/ 3699254 w 5017802"/>
                <a:gd name="connsiteY178" fmla="*/ 4300581 h 4821630"/>
                <a:gd name="connsiteX179" fmla="*/ 3656392 w 5017802"/>
                <a:gd name="connsiteY179" fmla="*/ 4232318 h 4821630"/>
                <a:gd name="connsiteX180" fmla="*/ 3699255 w 5017802"/>
                <a:gd name="connsiteY180" fmla="*/ 4216442 h 4821630"/>
                <a:gd name="connsiteX181" fmla="*/ 3680204 w 5017802"/>
                <a:gd name="connsiteY181" fmla="*/ 4175168 h 4821630"/>
                <a:gd name="connsiteX182" fmla="*/ 3732592 w 5017802"/>
                <a:gd name="connsiteY182" fmla="*/ 4184693 h 4821630"/>
                <a:gd name="connsiteX183" fmla="*/ 3711955 w 5017802"/>
                <a:gd name="connsiteY183" fmla="*/ 4151355 h 4821630"/>
                <a:gd name="connsiteX184" fmla="*/ 3733274 w 5017802"/>
                <a:gd name="connsiteY184" fmla="*/ 4134801 h 4821630"/>
                <a:gd name="connsiteX185" fmla="*/ 3854377 w 5017802"/>
                <a:gd name="connsiteY185" fmla="*/ 4220074 h 4821630"/>
                <a:gd name="connsiteX186" fmla="*/ 3889754 w 5017802"/>
                <a:gd name="connsiteY186" fmla="*/ 4206917 h 4821630"/>
                <a:gd name="connsiteX187" fmla="*/ 3942141 w 5017802"/>
                <a:gd name="connsiteY187" fmla="*/ 4272006 h 4821630"/>
                <a:gd name="connsiteX188" fmla="*/ 3962779 w 5017802"/>
                <a:gd name="connsiteY188" fmla="*/ 4330743 h 4821630"/>
                <a:gd name="connsiteX189" fmla="*/ 4070729 w 5017802"/>
                <a:gd name="connsiteY189" fmla="*/ 4349792 h 4821630"/>
                <a:gd name="connsiteX190" fmla="*/ 4010405 w 5017802"/>
                <a:gd name="connsiteY190" fmla="*/ 4283117 h 4821630"/>
                <a:gd name="connsiteX191" fmla="*/ 4007229 w 5017802"/>
                <a:gd name="connsiteY191" fmla="*/ 4214855 h 4821630"/>
                <a:gd name="connsiteX192" fmla="*/ 4061204 w 5017802"/>
                <a:gd name="connsiteY192" fmla="*/ 4270418 h 4821630"/>
                <a:gd name="connsiteX193" fmla="*/ 4110417 w 5017802"/>
                <a:gd name="connsiteY193" fmla="*/ 4275180 h 4821630"/>
                <a:gd name="connsiteX194" fmla="*/ 4104067 w 5017802"/>
                <a:gd name="connsiteY194" fmla="*/ 4225968 h 4821630"/>
                <a:gd name="connsiteX195" fmla="*/ 4164392 w 5017802"/>
                <a:gd name="connsiteY195" fmla="*/ 4230730 h 4821630"/>
                <a:gd name="connsiteX196" fmla="*/ 4226304 w 5017802"/>
                <a:gd name="connsiteY196" fmla="*/ 4273592 h 4821630"/>
                <a:gd name="connsiteX197" fmla="*/ 4258054 w 5017802"/>
                <a:gd name="connsiteY197" fmla="*/ 4260893 h 4821630"/>
                <a:gd name="connsiteX198" fmla="*/ 4251705 w 5017802"/>
                <a:gd name="connsiteY198" fmla="*/ 4225968 h 4821630"/>
                <a:gd name="connsiteX199" fmla="*/ 4292980 w 5017802"/>
                <a:gd name="connsiteY199" fmla="*/ 4202156 h 4821630"/>
                <a:gd name="connsiteX200" fmla="*/ 4377117 w 5017802"/>
                <a:gd name="connsiteY200" fmla="*/ 4259306 h 4821630"/>
                <a:gd name="connsiteX201" fmla="*/ 4394580 w 5017802"/>
                <a:gd name="connsiteY201" fmla="*/ 4157708 h 4821630"/>
                <a:gd name="connsiteX202" fmla="*/ 4369180 w 5017802"/>
                <a:gd name="connsiteY202" fmla="*/ 4135482 h 4821630"/>
                <a:gd name="connsiteX203" fmla="*/ 4296154 w 5017802"/>
                <a:gd name="connsiteY203" fmla="*/ 4092619 h 4821630"/>
                <a:gd name="connsiteX204" fmla="*/ 4318379 w 5017802"/>
                <a:gd name="connsiteY204" fmla="*/ 4067220 h 4821630"/>
                <a:gd name="connsiteX205" fmla="*/ 4339017 w 5017802"/>
                <a:gd name="connsiteY205" fmla="*/ 4044994 h 4821630"/>
                <a:gd name="connsiteX206" fmla="*/ 4392992 w 5017802"/>
                <a:gd name="connsiteY206" fmla="*/ 4076745 h 4821630"/>
                <a:gd name="connsiteX207" fmla="*/ 4399342 w 5017802"/>
                <a:gd name="connsiteY207" fmla="*/ 4032295 h 4821630"/>
                <a:gd name="connsiteX208" fmla="*/ 4343779 w 5017802"/>
                <a:gd name="connsiteY208" fmla="*/ 4008482 h 4821630"/>
                <a:gd name="connsiteX209" fmla="*/ 4342192 w 5017802"/>
                <a:gd name="connsiteY209" fmla="*/ 3998958 h 4821630"/>
                <a:gd name="connsiteX210" fmla="*/ 4329491 w 5017802"/>
                <a:gd name="connsiteY210" fmla="*/ 3960859 h 4821630"/>
                <a:gd name="connsiteX211" fmla="*/ 4335841 w 5017802"/>
                <a:gd name="connsiteY211" fmla="*/ 3913233 h 4821630"/>
                <a:gd name="connsiteX212" fmla="*/ 4346954 w 5017802"/>
                <a:gd name="connsiteY212" fmla="*/ 3857670 h 4821630"/>
                <a:gd name="connsiteX213" fmla="*/ 4308854 w 5017802"/>
                <a:gd name="connsiteY213" fmla="*/ 3827508 h 4821630"/>
                <a:gd name="connsiteX214" fmla="*/ 4342191 w 5017802"/>
                <a:gd name="connsiteY214" fmla="*/ 3817983 h 4821630"/>
                <a:gd name="connsiteX215" fmla="*/ 4319966 w 5017802"/>
                <a:gd name="connsiteY215" fmla="*/ 3781470 h 4821630"/>
                <a:gd name="connsiteX216" fmla="*/ 4358067 w 5017802"/>
                <a:gd name="connsiteY216" fmla="*/ 3776709 h 4821630"/>
                <a:gd name="connsiteX217" fmla="*/ 4364416 w 5017802"/>
                <a:gd name="connsiteY217" fmla="*/ 3743370 h 4821630"/>
                <a:gd name="connsiteX218" fmla="*/ 4426330 w 5017802"/>
                <a:gd name="connsiteY218" fmla="*/ 3752897 h 4821630"/>
                <a:gd name="connsiteX219" fmla="*/ 4459443 w 5017802"/>
                <a:gd name="connsiteY219" fmla="*/ 3768089 h 4821630"/>
                <a:gd name="connsiteX220" fmla="*/ 4425650 w 5017802"/>
                <a:gd name="connsiteY220" fmla="*/ 3809137 h 4821630"/>
                <a:gd name="connsiteX221" fmla="*/ 4464658 w 5017802"/>
                <a:gd name="connsiteY221" fmla="*/ 3916633 h 4821630"/>
                <a:gd name="connsiteX222" fmla="*/ 4517045 w 5017802"/>
                <a:gd name="connsiteY222" fmla="*/ 3947931 h 4821630"/>
                <a:gd name="connsiteX223" fmla="*/ 4568979 w 5017802"/>
                <a:gd name="connsiteY223" fmla="*/ 3905749 h 4821630"/>
                <a:gd name="connsiteX224" fmla="*/ 4654704 w 5017802"/>
                <a:gd name="connsiteY224" fmla="*/ 3857216 h 4821630"/>
                <a:gd name="connsiteX225" fmla="*/ 4637468 w 5017802"/>
                <a:gd name="connsiteY225" fmla="*/ 3768315 h 4821630"/>
                <a:gd name="connsiteX226" fmla="*/ 4714802 w 5017802"/>
                <a:gd name="connsiteY226" fmla="*/ 3635646 h 4821630"/>
                <a:gd name="connsiteX227" fmla="*/ 5007356 w 5017802"/>
                <a:gd name="connsiteY227" fmla="*/ 3302498 h 4821630"/>
                <a:gd name="connsiteX228" fmla="*/ 4925939 w 5017802"/>
                <a:gd name="connsiteY228" fmla="*/ 3293426 h 4821630"/>
                <a:gd name="connsiteX229" fmla="*/ 4930476 w 5017802"/>
                <a:gd name="connsiteY229" fmla="*/ 3201578 h 4821630"/>
                <a:gd name="connsiteX230" fmla="*/ 4881489 w 5017802"/>
                <a:gd name="connsiteY230" fmla="*/ 3176406 h 4821630"/>
                <a:gd name="connsiteX231" fmla="*/ 4797352 w 5017802"/>
                <a:gd name="connsiteY231" fmla="*/ 3207928 h 4821630"/>
                <a:gd name="connsiteX232" fmla="*/ 4760613 w 5017802"/>
                <a:gd name="connsiteY232" fmla="*/ 3171643 h 4821630"/>
                <a:gd name="connsiteX233" fmla="*/ 4805290 w 5017802"/>
                <a:gd name="connsiteY233" fmla="*/ 3148738 h 4821630"/>
                <a:gd name="connsiteX234" fmla="*/ 4676023 w 5017802"/>
                <a:gd name="connsiteY234" fmla="*/ 2935559 h 4821630"/>
                <a:gd name="connsiteX235" fmla="*/ 4690989 w 5017802"/>
                <a:gd name="connsiteY235" fmla="*/ 2905396 h 4821630"/>
                <a:gd name="connsiteX236" fmla="*/ 4667404 w 5017802"/>
                <a:gd name="connsiteY236" fmla="*/ 2789736 h 4821630"/>
                <a:gd name="connsiteX237" fmla="*/ 4508655 w 5017802"/>
                <a:gd name="connsiteY237" fmla="*/ 2778850 h 4821630"/>
                <a:gd name="connsiteX238" fmla="*/ 4475317 w 5017802"/>
                <a:gd name="connsiteY238" fmla="*/ 2827608 h 4821630"/>
                <a:gd name="connsiteX239" fmla="*/ 4386417 w 5017802"/>
                <a:gd name="connsiteY239" fmla="*/ 2842124 h 4821630"/>
                <a:gd name="connsiteX240" fmla="*/ 4392767 w 5017802"/>
                <a:gd name="connsiteY240" fmla="*/ 2820125 h 4821630"/>
                <a:gd name="connsiteX241" fmla="*/ 4339245 w 5017802"/>
                <a:gd name="connsiteY241" fmla="*/ 2804024 h 4821630"/>
                <a:gd name="connsiteX242" fmla="*/ 4314526 w 5017802"/>
                <a:gd name="connsiteY242" fmla="*/ 2638923 h 4821630"/>
                <a:gd name="connsiteX243" fmla="*/ 4034219 w 5017802"/>
                <a:gd name="connsiteY243" fmla="*/ 2572248 h 4821630"/>
                <a:gd name="connsiteX244" fmla="*/ 3897920 w 5017802"/>
                <a:gd name="connsiteY244" fmla="*/ 2615564 h 4821630"/>
                <a:gd name="connsiteX245" fmla="*/ 3765931 w 5017802"/>
                <a:gd name="connsiteY245" fmla="*/ 2608080 h 4821630"/>
                <a:gd name="connsiteX246" fmla="*/ 3633488 w 5017802"/>
                <a:gd name="connsiteY246" fmla="*/ 2497182 h 4821630"/>
                <a:gd name="connsiteX247" fmla="*/ 3420310 w 5017802"/>
                <a:gd name="connsiteY247" fmla="*/ 2193969 h 4821630"/>
                <a:gd name="connsiteX248" fmla="*/ 3021848 w 5017802"/>
                <a:gd name="connsiteY248" fmla="*/ 2054496 h 4821630"/>
                <a:gd name="connsiteX249" fmla="*/ 2785310 w 5017802"/>
                <a:gd name="connsiteY249" fmla="*/ 1741532 h 4821630"/>
                <a:gd name="connsiteX250" fmla="*/ 2819101 w 5017802"/>
                <a:gd name="connsiteY250" fmla="*/ 1716586 h 4821630"/>
                <a:gd name="connsiteX251" fmla="*/ 2878745 w 5017802"/>
                <a:gd name="connsiteY251" fmla="*/ 1799589 h 4821630"/>
                <a:gd name="connsiteX252" fmla="*/ 2898929 w 5017802"/>
                <a:gd name="connsiteY252" fmla="*/ 1782126 h 4821630"/>
                <a:gd name="connsiteX253" fmla="*/ 2942019 w 5017802"/>
                <a:gd name="connsiteY253" fmla="*/ 1812970 h 4821630"/>
                <a:gd name="connsiteX254" fmla="*/ 3030692 w 5017802"/>
                <a:gd name="connsiteY254" fmla="*/ 1759221 h 4821630"/>
                <a:gd name="connsiteX255" fmla="*/ 3046794 w 5017802"/>
                <a:gd name="connsiteY255" fmla="*/ 1738811 h 4821630"/>
                <a:gd name="connsiteX256" fmla="*/ 3105077 w 5017802"/>
                <a:gd name="connsiteY256" fmla="*/ 1739037 h 4821630"/>
                <a:gd name="connsiteX257" fmla="*/ 3121180 w 5017802"/>
                <a:gd name="connsiteY257" fmla="*/ 1705927 h 4821630"/>
                <a:gd name="connsiteX258" fmla="*/ 3102356 w 5017802"/>
                <a:gd name="connsiteY258" fmla="*/ 1680300 h 4821630"/>
                <a:gd name="connsiteX259" fmla="*/ 3035228 w 5017802"/>
                <a:gd name="connsiteY259" fmla="*/ 1700257 h 4821630"/>
                <a:gd name="connsiteX260" fmla="*/ 3013456 w 5017802"/>
                <a:gd name="connsiteY260" fmla="*/ 1646736 h 4821630"/>
                <a:gd name="connsiteX261" fmla="*/ 3034774 w 5017802"/>
                <a:gd name="connsiteY261" fmla="*/ 1617026 h 4821630"/>
                <a:gd name="connsiteX262" fmla="*/ 2978304 w 5017802"/>
                <a:gd name="connsiteY262" fmla="*/ 1513612 h 4821630"/>
                <a:gd name="connsiteX263" fmla="*/ 2929773 w 5017802"/>
                <a:gd name="connsiteY263" fmla="*/ 1552393 h 4821630"/>
                <a:gd name="connsiteX264" fmla="*/ 2840418 w 5017802"/>
                <a:gd name="connsiteY264" fmla="*/ 1497737 h 4821630"/>
                <a:gd name="connsiteX265" fmla="*/ 2892352 w 5017802"/>
                <a:gd name="connsiteY265" fmla="*/ 1405208 h 4821630"/>
                <a:gd name="connsiteX266" fmla="*/ 2849490 w 5017802"/>
                <a:gd name="connsiteY266" fmla="*/ 1284105 h 4821630"/>
                <a:gd name="connsiteX267" fmla="*/ 2864231 w 5017802"/>
                <a:gd name="connsiteY267" fmla="*/ 1160053 h 4821630"/>
                <a:gd name="connsiteX268" fmla="*/ 2959481 w 5017802"/>
                <a:gd name="connsiteY268" fmla="*/ 1086348 h 4821630"/>
                <a:gd name="connsiteX269" fmla="*/ 3064710 w 5017802"/>
                <a:gd name="connsiteY269" fmla="*/ 1063896 h 4821630"/>
                <a:gd name="connsiteX270" fmla="*/ 3001663 w 5017802"/>
                <a:gd name="connsiteY270" fmla="*/ 974089 h 4821630"/>
                <a:gd name="connsiteX271" fmla="*/ 2984427 w 5017802"/>
                <a:gd name="connsiteY271" fmla="*/ 1018766 h 4821630"/>
                <a:gd name="connsiteX272" fmla="*/ 2941112 w 5017802"/>
                <a:gd name="connsiteY272" fmla="*/ 971595 h 4821630"/>
                <a:gd name="connsiteX273" fmla="*/ 2962430 w 5017802"/>
                <a:gd name="connsiteY273" fmla="*/ 886323 h 4821630"/>
                <a:gd name="connsiteX274" fmla="*/ 3035454 w 5017802"/>
                <a:gd name="connsiteY274" fmla="*/ 789032 h 4821630"/>
                <a:gd name="connsiteX275" fmla="*/ 3018445 w 5017802"/>
                <a:gd name="connsiteY275" fmla="*/ 682443 h 4821630"/>
                <a:gd name="connsiteX276" fmla="*/ 2847223 w 5017802"/>
                <a:gd name="connsiteY276" fmla="*/ 692194 h 4821630"/>
                <a:gd name="connsiteX277" fmla="*/ 2827945 w 5017802"/>
                <a:gd name="connsiteY277" fmla="*/ 734831 h 4821630"/>
                <a:gd name="connsiteX278" fmla="*/ 2795742 w 5017802"/>
                <a:gd name="connsiteY278" fmla="*/ 667248 h 4821630"/>
                <a:gd name="connsiteX279" fmla="*/ 2766032 w 5017802"/>
                <a:gd name="connsiteY279" fmla="*/ 707616 h 4821630"/>
                <a:gd name="connsiteX280" fmla="*/ 2580523 w 5017802"/>
                <a:gd name="connsiteY28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2188636 w 5017802"/>
                <a:gd name="connsiteY161" fmla="*/ 4250462 h 4821630"/>
                <a:gd name="connsiteX162" fmla="*/ 2296586 w 5017802"/>
                <a:gd name="connsiteY162" fmla="*/ 4245474 h 4821630"/>
                <a:gd name="connsiteX163" fmla="*/ 2394785 w 5017802"/>
                <a:gd name="connsiteY163" fmla="*/ 4215990 h 4821630"/>
                <a:gd name="connsiteX164" fmla="*/ 2406350 w 5017802"/>
                <a:gd name="connsiteY164" fmla="*/ 4125277 h 4821630"/>
                <a:gd name="connsiteX165" fmla="*/ 2494570 w 5017802"/>
                <a:gd name="connsiteY165" fmla="*/ 3900532 h 4821630"/>
                <a:gd name="connsiteX166" fmla="*/ 2593449 w 5017802"/>
                <a:gd name="connsiteY166" fmla="*/ 3917768 h 4821630"/>
                <a:gd name="connsiteX167" fmla="*/ 2719088 w 5017802"/>
                <a:gd name="connsiteY167" fmla="*/ 3918221 h 4821630"/>
                <a:gd name="connsiteX168" fmla="*/ 2914124 w 5017802"/>
                <a:gd name="connsiteY168" fmla="*/ 3764007 h 4821630"/>
                <a:gd name="connsiteX169" fmla="*/ 3195112 w 5017802"/>
                <a:gd name="connsiteY169" fmla="*/ 3993968 h 4821630"/>
                <a:gd name="connsiteX170" fmla="*/ 3265414 w 5017802"/>
                <a:gd name="connsiteY170" fmla="*/ 4067674 h 4821630"/>
                <a:gd name="connsiteX171" fmla="*/ 3439813 w 5017802"/>
                <a:gd name="connsiteY171" fmla="*/ 4130265 h 4821630"/>
                <a:gd name="connsiteX172" fmla="*/ 3526217 w 5017802"/>
                <a:gd name="connsiteY172" fmla="*/ 4316455 h 4821630"/>
                <a:gd name="connsiteX173" fmla="*/ 3586542 w 5017802"/>
                <a:gd name="connsiteY173" fmla="*/ 4375193 h 4821630"/>
                <a:gd name="connsiteX174" fmla="*/ 3597654 w 5017802"/>
                <a:gd name="connsiteY174" fmla="*/ 4345030 h 4821630"/>
                <a:gd name="connsiteX175" fmla="*/ 3643692 w 5017802"/>
                <a:gd name="connsiteY175" fmla="*/ 4318042 h 4821630"/>
                <a:gd name="connsiteX176" fmla="*/ 3694492 w 5017802"/>
                <a:gd name="connsiteY176" fmla="*/ 4391068 h 4821630"/>
                <a:gd name="connsiteX177" fmla="*/ 3743705 w 5017802"/>
                <a:gd name="connsiteY177" fmla="*/ 4394243 h 4821630"/>
                <a:gd name="connsiteX178" fmla="*/ 3699254 w 5017802"/>
                <a:gd name="connsiteY178" fmla="*/ 4300581 h 4821630"/>
                <a:gd name="connsiteX179" fmla="*/ 3656392 w 5017802"/>
                <a:gd name="connsiteY179" fmla="*/ 4232318 h 4821630"/>
                <a:gd name="connsiteX180" fmla="*/ 3699255 w 5017802"/>
                <a:gd name="connsiteY180" fmla="*/ 4216442 h 4821630"/>
                <a:gd name="connsiteX181" fmla="*/ 3680204 w 5017802"/>
                <a:gd name="connsiteY181" fmla="*/ 4175168 h 4821630"/>
                <a:gd name="connsiteX182" fmla="*/ 3732592 w 5017802"/>
                <a:gd name="connsiteY182" fmla="*/ 4184693 h 4821630"/>
                <a:gd name="connsiteX183" fmla="*/ 3711955 w 5017802"/>
                <a:gd name="connsiteY183" fmla="*/ 4151355 h 4821630"/>
                <a:gd name="connsiteX184" fmla="*/ 3733274 w 5017802"/>
                <a:gd name="connsiteY184" fmla="*/ 4134801 h 4821630"/>
                <a:gd name="connsiteX185" fmla="*/ 3854377 w 5017802"/>
                <a:gd name="connsiteY185" fmla="*/ 4220074 h 4821630"/>
                <a:gd name="connsiteX186" fmla="*/ 3889754 w 5017802"/>
                <a:gd name="connsiteY186" fmla="*/ 4206917 h 4821630"/>
                <a:gd name="connsiteX187" fmla="*/ 3942141 w 5017802"/>
                <a:gd name="connsiteY187" fmla="*/ 4272006 h 4821630"/>
                <a:gd name="connsiteX188" fmla="*/ 3962779 w 5017802"/>
                <a:gd name="connsiteY188" fmla="*/ 4330743 h 4821630"/>
                <a:gd name="connsiteX189" fmla="*/ 4070729 w 5017802"/>
                <a:gd name="connsiteY189" fmla="*/ 4349792 h 4821630"/>
                <a:gd name="connsiteX190" fmla="*/ 4010405 w 5017802"/>
                <a:gd name="connsiteY190" fmla="*/ 4283117 h 4821630"/>
                <a:gd name="connsiteX191" fmla="*/ 4007229 w 5017802"/>
                <a:gd name="connsiteY191" fmla="*/ 4214855 h 4821630"/>
                <a:gd name="connsiteX192" fmla="*/ 4061204 w 5017802"/>
                <a:gd name="connsiteY192" fmla="*/ 4270418 h 4821630"/>
                <a:gd name="connsiteX193" fmla="*/ 4110417 w 5017802"/>
                <a:gd name="connsiteY193" fmla="*/ 4275180 h 4821630"/>
                <a:gd name="connsiteX194" fmla="*/ 4104067 w 5017802"/>
                <a:gd name="connsiteY194" fmla="*/ 4225968 h 4821630"/>
                <a:gd name="connsiteX195" fmla="*/ 4164392 w 5017802"/>
                <a:gd name="connsiteY195" fmla="*/ 4230730 h 4821630"/>
                <a:gd name="connsiteX196" fmla="*/ 4226304 w 5017802"/>
                <a:gd name="connsiteY196" fmla="*/ 4273592 h 4821630"/>
                <a:gd name="connsiteX197" fmla="*/ 4258054 w 5017802"/>
                <a:gd name="connsiteY197" fmla="*/ 4260893 h 4821630"/>
                <a:gd name="connsiteX198" fmla="*/ 4251705 w 5017802"/>
                <a:gd name="connsiteY198" fmla="*/ 4225968 h 4821630"/>
                <a:gd name="connsiteX199" fmla="*/ 4292980 w 5017802"/>
                <a:gd name="connsiteY199" fmla="*/ 4202156 h 4821630"/>
                <a:gd name="connsiteX200" fmla="*/ 4377117 w 5017802"/>
                <a:gd name="connsiteY200" fmla="*/ 4259306 h 4821630"/>
                <a:gd name="connsiteX201" fmla="*/ 4394580 w 5017802"/>
                <a:gd name="connsiteY201" fmla="*/ 4157708 h 4821630"/>
                <a:gd name="connsiteX202" fmla="*/ 4369180 w 5017802"/>
                <a:gd name="connsiteY202" fmla="*/ 4135482 h 4821630"/>
                <a:gd name="connsiteX203" fmla="*/ 4296154 w 5017802"/>
                <a:gd name="connsiteY203" fmla="*/ 4092619 h 4821630"/>
                <a:gd name="connsiteX204" fmla="*/ 4318379 w 5017802"/>
                <a:gd name="connsiteY204" fmla="*/ 4067220 h 4821630"/>
                <a:gd name="connsiteX205" fmla="*/ 4339017 w 5017802"/>
                <a:gd name="connsiteY205" fmla="*/ 4044994 h 4821630"/>
                <a:gd name="connsiteX206" fmla="*/ 4392992 w 5017802"/>
                <a:gd name="connsiteY206" fmla="*/ 4076745 h 4821630"/>
                <a:gd name="connsiteX207" fmla="*/ 4399342 w 5017802"/>
                <a:gd name="connsiteY207" fmla="*/ 4032295 h 4821630"/>
                <a:gd name="connsiteX208" fmla="*/ 4343779 w 5017802"/>
                <a:gd name="connsiteY208" fmla="*/ 4008482 h 4821630"/>
                <a:gd name="connsiteX209" fmla="*/ 4342192 w 5017802"/>
                <a:gd name="connsiteY209" fmla="*/ 3998958 h 4821630"/>
                <a:gd name="connsiteX210" fmla="*/ 4329491 w 5017802"/>
                <a:gd name="connsiteY210" fmla="*/ 3960859 h 4821630"/>
                <a:gd name="connsiteX211" fmla="*/ 4335841 w 5017802"/>
                <a:gd name="connsiteY211" fmla="*/ 3913233 h 4821630"/>
                <a:gd name="connsiteX212" fmla="*/ 4346954 w 5017802"/>
                <a:gd name="connsiteY212" fmla="*/ 3857670 h 4821630"/>
                <a:gd name="connsiteX213" fmla="*/ 4308854 w 5017802"/>
                <a:gd name="connsiteY213" fmla="*/ 3827508 h 4821630"/>
                <a:gd name="connsiteX214" fmla="*/ 4342191 w 5017802"/>
                <a:gd name="connsiteY214" fmla="*/ 3817983 h 4821630"/>
                <a:gd name="connsiteX215" fmla="*/ 4319966 w 5017802"/>
                <a:gd name="connsiteY215" fmla="*/ 3781470 h 4821630"/>
                <a:gd name="connsiteX216" fmla="*/ 4358067 w 5017802"/>
                <a:gd name="connsiteY216" fmla="*/ 3776709 h 4821630"/>
                <a:gd name="connsiteX217" fmla="*/ 4364416 w 5017802"/>
                <a:gd name="connsiteY217" fmla="*/ 3743370 h 4821630"/>
                <a:gd name="connsiteX218" fmla="*/ 4426330 w 5017802"/>
                <a:gd name="connsiteY218" fmla="*/ 3752897 h 4821630"/>
                <a:gd name="connsiteX219" fmla="*/ 4459443 w 5017802"/>
                <a:gd name="connsiteY219" fmla="*/ 3768089 h 4821630"/>
                <a:gd name="connsiteX220" fmla="*/ 4425650 w 5017802"/>
                <a:gd name="connsiteY220" fmla="*/ 3809137 h 4821630"/>
                <a:gd name="connsiteX221" fmla="*/ 4464658 w 5017802"/>
                <a:gd name="connsiteY221" fmla="*/ 3916633 h 4821630"/>
                <a:gd name="connsiteX222" fmla="*/ 4517045 w 5017802"/>
                <a:gd name="connsiteY222" fmla="*/ 3947931 h 4821630"/>
                <a:gd name="connsiteX223" fmla="*/ 4568979 w 5017802"/>
                <a:gd name="connsiteY223" fmla="*/ 3905749 h 4821630"/>
                <a:gd name="connsiteX224" fmla="*/ 4654704 w 5017802"/>
                <a:gd name="connsiteY224" fmla="*/ 3857216 h 4821630"/>
                <a:gd name="connsiteX225" fmla="*/ 4637468 w 5017802"/>
                <a:gd name="connsiteY225" fmla="*/ 3768315 h 4821630"/>
                <a:gd name="connsiteX226" fmla="*/ 4714802 w 5017802"/>
                <a:gd name="connsiteY226" fmla="*/ 3635646 h 4821630"/>
                <a:gd name="connsiteX227" fmla="*/ 5007356 w 5017802"/>
                <a:gd name="connsiteY227" fmla="*/ 3302498 h 4821630"/>
                <a:gd name="connsiteX228" fmla="*/ 4925939 w 5017802"/>
                <a:gd name="connsiteY228" fmla="*/ 3293426 h 4821630"/>
                <a:gd name="connsiteX229" fmla="*/ 4930476 w 5017802"/>
                <a:gd name="connsiteY229" fmla="*/ 3201578 h 4821630"/>
                <a:gd name="connsiteX230" fmla="*/ 4881489 w 5017802"/>
                <a:gd name="connsiteY230" fmla="*/ 3176406 h 4821630"/>
                <a:gd name="connsiteX231" fmla="*/ 4797352 w 5017802"/>
                <a:gd name="connsiteY231" fmla="*/ 3207928 h 4821630"/>
                <a:gd name="connsiteX232" fmla="*/ 4760613 w 5017802"/>
                <a:gd name="connsiteY232" fmla="*/ 3171643 h 4821630"/>
                <a:gd name="connsiteX233" fmla="*/ 4805290 w 5017802"/>
                <a:gd name="connsiteY233" fmla="*/ 3148738 h 4821630"/>
                <a:gd name="connsiteX234" fmla="*/ 4676023 w 5017802"/>
                <a:gd name="connsiteY234" fmla="*/ 2935559 h 4821630"/>
                <a:gd name="connsiteX235" fmla="*/ 4690989 w 5017802"/>
                <a:gd name="connsiteY235" fmla="*/ 2905396 h 4821630"/>
                <a:gd name="connsiteX236" fmla="*/ 4667404 w 5017802"/>
                <a:gd name="connsiteY236" fmla="*/ 2789736 h 4821630"/>
                <a:gd name="connsiteX237" fmla="*/ 4508655 w 5017802"/>
                <a:gd name="connsiteY237" fmla="*/ 2778850 h 4821630"/>
                <a:gd name="connsiteX238" fmla="*/ 4475317 w 5017802"/>
                <a:gd name="connsiteY238" fmla="*/ 2827608 h 4821630"/>
                <a:gd name="connsiteX239" fmla="*/ 4386417 w 5017802"/>
                <a:gd name="connsiteY239" fmla="*/ 2842124 h 4821630"/>
                <a:gd name="connsiteX240" fmla="*/ 4392767 w 5017802"/>
                <a:gd name="connsiteY240" fmla="*/ 2820125 h 4821630"/>
                <a:gd name="connsiteX241" fmla="*/ 4339245 w 5017802"/>
                <a:gd name="connsiteY241" fmla="*/ 2804024 h 4821630"/>
                <a:gd name="connsiteX242" fmla="*/ 4314526 w 5017802"/>
                <a:gd name="connsiteY242" fmla="*/ 2638923 h 4821630"/>
                <a:gd name="connsiteX243" fmla="*/ 4034219 w 5017802"/>
                <a:gd name="connsiteY243" fmla="*/ 2572248 h 4821630"/>
                <a:gd name="connsiteX244" fmla="*/ 3897920 w 5017802"/>
                <a:gd name="connsiteY244" fmla="*/ 2615564 h 4821630"/>
                <a:gd name="connsiteX245" fmla="*/ 3765931 w 5017802"/>
                <a:gd name="connsiteY245" fmla="*/ 2608080 h 4821630"/>
                <a:gd name="connsiteX246" fmla="*/ 3633488 w 5017802"/>
                <a:gd name="connsiteY246" fmla="*/ 2497182 h 4821630"/>
                <a:gd name="connsiteX247" fmla="*/ 3420310 w 5017802"/>
                <a:gd name="connsiteY247" fmla="*/ 2193969 h 4821630"/>
                <a:gd name="connsiteX248" fmla="*/ 3021848 w 5017802"/>
                <a:gd name="connsiteY248" fmla="*/ 2054496 h 4821630"/>
                <a:gd name="connsiteX249" fmla="*/ 2785310 w 5017802"/>
                <a:gd name="connsiteY249" fmla="*/ 1741532 h 4821630"/>
                <a:gd name="connsiteX250" fmla="*/ 2819101 w 5017802"/>
                <a:gd name="connsiteY250" fmla="*/ 1716586 h 4821630"/>
                <a:gd name="connsiteX251" fmla="*/ 2878745 w 5017802"/>
                <a:gd name="connsiteY251" fmla="*/ 1799589 h 4821630"/>
                <a:gd name="connsiteX252" fmla="*/ 2898929 w 5017802"/>
                <a:gd name="connsiteY252" fmla="*/ 1782126 h 4821630"/>
                <a:gd name="connsiteX253" fmla="*/ 2942019 w 5017802"/>
                <a:gd name="connsiteY253" fmla="*/ 1812970 h 4821630"/>
                <a:gd name="connsiteX254" fmla="*/ 3030692 w 5017802"/>
                <a:gd name="connsiteY254" fmla="*/ 1759221 h 4821630"/>
                <a:gd name="connsiteX255" fmla="*/ 3046794 w 5017802"/>
                <a:gd name="connsiteY255" fmla="*/ 1738811 h 4821630"/>
                <a:gd name="connsiteX256" fmla="*/ 3105077 w 5017802"/>
                <a:gd name="connsiteY256" fmla="*/ 1739037 h 4821630"/>
                <a:gd name="connsiteX257" fmla="*/ 3121180 w 5017802"/>
                <a:gd name="connsiteY257" fmla="*/ 1705927 h 4821630"/>
                <a:gd name="connsiteX258" fmla="*/ 3102356 w 5017802"/>
                <a:gd name="connsiteY258" fmla="*/ 1680300 h 4821630"/>
                <a:gd name="connsiteX259" fmla="*/ 3035228 w 5017802"/>
                <a:gd name="connsiteY259" fmla="*/ 1700257 h 4821630"/>
                <a:gd name="connsiteX260" fmla="*/ 3013456 w 5017802"/>
                <a:gd name="connsiteY260" fmla="*/ 1646736 h 4821630"/>
                <a:gd name="connsiteX261" fmla="*/ 3034774 w 5017802"/>
                <a:gd name="connsiteY261" fmla="*/ 1617026 h 4821630"/>
                <a:gd name="connsiteX262" fmla="*/ 2978304 w 5017802"/>
                <a:gd name="connsiteY262" fmla="*/ 1513612 h 4821630"/>
                <a:gd name="connsiteX263" fmla="*/ 2929773 w 5017802"/>
                <a:gd name="connsiteY263" fmla="*/ 1552393 h 4821630"/>
                <a:gd name="connsiteX264" fmla="*/ 2840418 w 5017802"/>
                <a:gd name="connsiteY264" fmla="*/ 1497737 h 4821630"/>
                <a:gd name="connsiteX265" fmla="*/ 2892352 w 5017802"/>
                <a:gd name="connsiteY265" fmla="*/ 1405208 h 4821630"/>
                <a:gd name="connsiteX266" fmla="*/ 2849490 w 5017802"/>
                <a:gd name="connsiteY266" fmla="*/ 1284105 h 4821630"/>
                <a:gd name="connsiteX267" fmla="*/ 2864231 w 5017802"/>
                <a:gd name="connsiteY267" fmla="*/ 1160053 h 4821630"/>
                <a:gd name="connsiteX268" fmla="*/ 2959481 w 5017802"/>
                <a:gd name="connsiteY268" fmla="*/ 1086348 h 4821630"/>
                <a:gd name="connsiteX269" fmla="*/ 3064710 w 5017802"/>
                <a:gd name="connsiteY269" fmla="*/ 1063896 h 4821630"/>
                <a:gd name="connsiteX270" fmla="*/ 3001663 w 5017802"/>
                <a:gd name="connsiteY270" fmla="*/ 974089 h 4821630"/>
                <a:gd name="connsiteX271" fmla="*/ 2984427 w 5017802"/>
                <a:gd name="connsiteY271" fmla="*/ 1018766 h 4821630"/>
                <a:gd name="connsiteX272" fmla="*/ 2941112 w 5017802"/>
                <a:gd name="connsiteY272" fmla="*/ 971595 h 4821630"/>
                <a:gd name="connsiteX273" fmla="*/ 2962430 w 5017802"/>
                <a:gd name="connsiteY273" fmla="*/ 886323 h 4821630"/>
                <a:gd name="connsiteX274" fmla="*/ 3035454 w 5017802"/>
                <a:gd name="connsiteY274" fmla="*/ 789032 h 4821630"/>
                <a:gd name="connsiteX275" fmla="*/ 3018445 w 5017802"/>
                <a:gd name="connsiteY275" fmla="*/ 682443 h 4821630"/>
                <a:gd name="connsiteX276" fmla="*/ 2847223 w 5017802"/>
                <a:gd name="connsiteY276" fmla="*/ 692194 h 4821630"/>
                <a:gd name="connsiteX277" fmla="*/ 2827945 w 5017802"/>
                <a:gd name="connsiteY277" fmla="*/ 734831 h 4821630"/>
                <a:gd name="connsiteX278" fmla="*/ 2795742 w 5017802"/>
                <a:gd name="connsiteY278" fmla="*/ 667248 h 4821630"/>
                <a:gd name="connsiteX279" fmla="*/ 2766032 w 5017802"/>
                <a:gd name="connsiteY279" fmla="*/ 707616 h 4821630"/>
                <a:gd name="connsiteX280" fmla="*/ 2580523 w 5017802"/>
                <a:gd name="connsiteY28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791085 w 5017802"/>
                <a:gd name="connsiteY161" fmla="*/ 4257723 h 4821630"/>
                <a:gd name="connsiteX162" fmla="*/ 2188636 w 5017802"/>
                <a:gd name="connsiteY162" fmla="*/ 4250462 h 4821630"/>
                <a:gd name="connsiteX163" fmla="*/ 2296586 w 5017802"/>
                <a:gd name="connsiteY163" fmla="*/ 4245474 h 4821630"/>
                <a:gd name="connsiteX164" fmla="*/ 2394785 w 5017802"/>
                <a:gd name="connsiteY164" fmla="*/ 4215990 h 4821630"/>
                <a:gd name="connsiteX165" fmla="*/ 2406350 w 5017802"/>
                <a:gd name="connsiteY165" fmla="*/ 4125277 h 4821630"/>
                <a:gd name="connsiteX166" fmla="*/ 2494570 w 5017802"/>
                <a:gd name="connsiteY166" fmla="*/ 3900532 h 4821630"/>
                <a:gd name="connsiteX167" fmla="*/ 2593449 w 5017802"/>
                <a:gd name="connsiteY167" fmla="*/ 3917768 h 4821630"/>
                <a:gd name="connsiteX168" fmla="*/ 2719088 w 5017802"/>
                <a:gd name="connsiteY168" fmla="*/ 3918221 h 4821630"/>
                <a:gd name="connsiteX169" fmla="*/ 2914124 w 5017802"/>
                <a:gd name="connsiteY169" fmla="*/ 3764007 h 4821630"/>
                <a:gd name="connsiteX170" fmla="*/ 3195112 w 5017802"/>
                <a:gd name="connsiteY170" fmla="*/ 3993968 h 4821630"/>
                <a:gd name="connsiteX171" fmla="*/ 3265414 w 5017802"/>
                <a:gd name="connsiteY171" fmla="*/ 4067674 h 4821630"/>
                <a:gd name="connsiteX172" fmla="*/ 3439813 w 5017802"/>
                <a:gd name="connsiteY172" fmla="*/ 4130265 h 4821630"/>
                <a:gd name="connsiteX173" fmla="*/ 3526217 w 5017802"/>
                <a:gd name="connsiteY173" fmla="*/ 4316455 h 4821630"/>
                <a:gd name="connsiteX174" fmla="*/ 3586542 w 5017802"/>
                <a:gd name="connsiteY174" fmla="*/ 4375193 h 4821630"/>
                <a:gd name="connsiteX175" fmla="*/ 3597654 w 5017802"/>
                <a:gd name="connsiteY175" fmla="*/ 4345030 h 4821630"/>
                <a:gd name="connsiteX176" fmla="*/ 3643692 w 5017802"/>
                <a:gd name="connsiteY176" fmla="*/ 4318042 h 4821630"/>
                <a:gd name="connsiteX177" fmla="*/ 3694492 w 5017802"/>
                <a:gd name="connsiteY177" fmla="*/ 4391068 h 4821630"/>
                <a:gd name="connsiteX178" fmla="*/ 3743705 w 5017802"/>
                <a:gd name="connsiteY178" fmla="*/ 4394243 h 4821630"/>
                <a:gd name="connsiteX179" fmla="*/ 3699254 w 5017802"/>
                <a:gd name="connsiteY179" fmla="*/ 4300581 h 4821630"/>
                <a:gd name="connsiteX180" fmla="*/ 3656392 w 5017802"/>
                <a:gd name="connsiteY180" fmla="*/ 4232318 h 4821630"/>
                <a:gd name="connsiteX181" fmla="*/ 3699255 w 5017802"/>
                <a:gd name="connsiteY181" fmla="*/ 4216442 h 4821630"/>
                <a:gd name="connsiteX182" fmla="*/ 3680204 w 5017802"/>
                <a:gd name="connsiteY182" fmla="*/ 4175168 h 4821630"/>
                <a:gd name="connsiteX183" fmla="*/ 3732592 w 5017802"/>
                <a:gd name="connsiteY183" fmla="*/ 4184693 h 4821630"/>
                <a:gd name="connsiteX184" fmla="*/ 3711955 w 5017802"/>
                <a:gd name="connsiteY184" fmla="*/ 4151355 h 4821630"/>
                <a:gd name="connsiteX185" fmla="*/ 3733274 w 5017802"/>
                <a:gd name="connsiteY185" fmla="*/ 4134801 h 4821630"/>
                <a:gd name="connsiteX186" fmla="*/ 3854377 w 5017802"/>
                <a:gd name="connsiteY186" fmla="*/ 4220074 h 4821630"/>
                <a:gd name="connsiteX187" fmla="*/ 3889754 w 5017802"/>
                <a:gd name="connsiteY187" fmla="*/ 4206917 h 4821630"/>
                <a:gd name="connsiteX188" fmla="*/ 3942141 w 5017802"/>
                <a:gd name="connsiteY188" fmla="*/ 4272006 h 4821630"/>
                <a:gd name="connsiteX189" fmla="*/ 3962779 w 5017802"/>
                <a:gd name="connsiteY189" fmla="*/ 4330743 h 4821630"/>
                <a:gd name="connsiteX190" fmla="*/ 4070729 w 5017802"/>
                <a:gd name="connsiteY190" fmla="*/ 4349792 h 4821630"/>
                <a:gd name="connsiteX191" fmla="*/ 4010405 w 5017802"/>
                <a:gd name="connsiteY191" fmla="*/ 4283117 h 4821630"/>
                <a:gd name="connsiteX192" fmla="*/ 4007229 w 5017802"/>
                <a:gd name="connsiteY192" fmla="*/ 4214855 h 4821630"/>
                <a:gd name="connsiteX193" fmla="*/ 4061204 w 5017802"/>
                <a:gd name="connsiteY193" fmla="*/ 4270418 h 4821630"/>
                <a:gd name="connsiteX194" fmla="*/ 4110417 w 5017802"/>
                <a:gd name="connsiteY194" fmla="*/ 4275180 h 4821630"/>
                <a:gd name="connsiteX195" fmla="*/ 4104067 w 5017802"/>
                <a:gd name="connsiteY195" fmla="*/ 4225968 h 4821630"/>
                <a:gd name="connsiteX196" fmla="*/ 4164392 w 5017802"/>
                <a:gd name="connsiteY196" fmla="*/ 4230730 h 4821630"/>
                <a:gd name="connsiteX197" fmla="*/ 4226304 w 5017802"/>
                <a:gd name="connsiteY197" fmla="*/ 4273592 h 4821630"/>
                <a:gd name="connsiteX198" fmla="*/ 4258054 w 5017802"/>
                <a:gd name="connsiteY198" fmla="*/ 4260893 h 4821630"/>
                <a:gd name="connsiteX199" fmla="*/ 4251705 w 5017802"/>
                <a:gd name="connsiteY199" fmla="*/ 4225968 h 4821630"/>
                <a:gd name="connsiteX200" fmla="*/ 4292980 w 5017802"/>
                <a:gd name="connsiteY200" fmla="*/ 4202156 h 4821630"/>
                <a:gd name="connsiteX201" fmla="*/ 4377117 w 5017802"/>
                <a:gd name="connsiteY201" fmla="*/ 4259306 h 4821630"/>
                <a:gd name="connsiteX202" fmla="*/ 4394580 w 5017802"/>
                <a:gd name="connsiteY202" fmla="*/ 4157708 h 4821630"/>
                <a:gd name="connsiteX203" fmla="*/ 4369180 w 5017802"/>
                <a:gd name="connsiteY203" fmla="*/ 4135482 h 4821630"/>
                <a:gd name="connsiteX204" fmla="*/ 4296154 w 5017802"/>
                <a:gd name="connsiteY204" fmla="*/ 4092619 h 4821630"/>
                <a:gd name="connsiteX205" fmla="*/ 4318379 w 5017802"/>
                <a:gd name="connsiteY205" fmla="*/ 4067220 h 4821630"/>
                <a:gd name="connsiteX206" fmla="*/ 4339017 w 5017802"/>
                <a:gd name="connsiteY206" fmla="*/ 4044994 h 4821630"/>
                <a:gd name="connsiteX207" fmla="*/ 4392992 w 5017802"/>
                <a:gd name="connsiteY207" fmla="*/ 4076745 h 4821630"/>
                <a:gd name="connsiteX208" fmla="*/ 4399342 w 5017802"/>
                <a:gd name="connsiteY208" fmla="*/ 4032295 h 4821630"/>
                <a:gd name="connsiteX209" fmla="*/ 4343779 w 5017802"/>
                <a:gd name="connsiteY209" fmla="*/ 4008482 h 4821630"/>
                <a:gd name="connsiteX210" fmla="*/ 4342192 w 5017802"/>
                <a:gd name="connsiteY210" fmla="*/ 3998958 h 4821630"/>
                <a:gd name="connsiteX211" fmla="*/ 4329491 w 5017802"/>
                <a:gd name="connsiteY211" fmla="*/ 3960859 h 4821630"/>
                <a:gd name="connsiteX212" fmla="*/ 4335841 w 5017802"/>
                <a:gd name="connsiteY212" fmla="*/ 3913233 h 4821630"/>
                <a:gd name="connsiteX213" fmla="*/ 4346954 w 5017802"/>
                <a:gd name="connsiteY213" fmla="*/ 3857670 h 4821630"/>
                <a:gd name="connsiteX214" fmla="*/ 4308854 w 5017802"/>
                <a:gd name="connsiteY214" fmla="*/ 3827508 h 4821630"/>
                <a:gd name="connsiteX215" fmla="*/ 4342191 w 5017802"/>
                <a:gd name="connsiteY215" fmla="*/ 3817983 h 4821630"/>
                <a:gd name="connsiteX216" fmla="*/ 4319966 w 5017802"/>
                <a:gd name="connsiteY216" fmla="*/ 3781470 h 4821630"/>
                <a:gd name="connsiteX217" fmla="*/ 4358067 w 5017802"/>
                <a:gd name="connsiteY217" fmla="*/ 3776709 h 4821630"/>
                <a:gd name="connsiteX218" fmla="*/ 4364416 w 5017802"/>
                <a:gd name="connsiteY218" fmla="*/ 3743370 h 4821630"/>
                <a:gd name="connsiteX219" fmla="*/ 4426330 w 5017802"/>
                <a:gd name="connsiteY219" fmla="*/ 3752897 h 4821630"/>
                <a:gd name="connsiteX220" fmla="*/ 4459443 w 5017802"/>
                <a:gd name="connsiteY220" fmla="*/ 3768089 h 4821630"/>
                <a:gd name="connsiteX221" fmla="*/ 4425650 w 5017802"/>
                <a:gd name="connsiteY221" fmla="*/ 3809137 h 4821630"/>
                <a:gd name="connsiteX222" fmla="*/ 4464658 w 5017802"/>
                <a:gd name="connsiteY222" fmla="*/ 3916633 h 4821630"/>
                <a:gd name="connsiteX223" fmla="*/ 4517045 w 5017802"/>
                <a:gd name="connsiteY223" fmla="*/ 3947931 h 4821630"/>
                <a:gd name="connsiteX224" fmla="*/ 4568979 w 5017802"/>
                <a:gd name="connsiteY224" fmla="*/ 3905749 h 4821630"/>
                <a:gd name="connsiteX225" fmla="*/ 4654704 w 5017802"/>
                <a:gd name="connsiteY225" fmla="*/ 3857216 h 4821630"/>
                <a:gd name="connsiteX226" fmla="*/ 4637468 w 5017802"/>
                <a:gd name="connsiteY226" fmla="*/ 3768315 h 4821630"/>
                <a:gd name="connsiteX227" fmla="*/ 4714802 w 5017802"/>
                <a:gd name="connsiteY227" fmla="*/ 3635646 h 4821630"/>
                <a:gd name="connsiteX228" fmla="*/ 5007356 w 5017802"/>
                <a:gd name="connsiteY228" fmla="*/ 3302498 h 4821630"/>
                <a:gd name="connsiteX229" fmla="*/ 4925939 w 5017802"/>
                <a:gd name="connsiteY229" fmla="*/ 3293426 h 4821630"/>
                <a:gd name="connsiteX230" fmla="*/ 4930476 w 5017802"/>
                <a:gd name="connsiteY230" fmla="*/ 3201578 h 4821630"/>
                <a:gd name="connsiteX231" fmla="*/ 4881489 w 5017802"/>
                <a:gd name="connsiteY231" fmla="*/ 3176406 h 4821630"/>
                <a:gd name="connsiteX232" fmla="*/ 4797352 w 5017802"/>
                <a:gd name="connsiteY232" fmla="*/ 3207928 h 4821630"/>
                <a:gd name="connsiteX233" fmla="*/ 4760613 w 5017802"/>
                <a:gd name="connsiteY233" fmla="*/ 3171643 h 4821630"/>
                <a:gd name="connsiteX234" fmla="*/ 4805290 w 5017802"/>
                <a:gd name="connsiteY234" fmla="*/ 3148738 h 4821630"/>
                <a:gd name="connsiteX235" fmla="*/ 4676023 w 5017802"/>
                <a:gd name="connsiteY235" fmla="*/ 2935559 h 4821630"/>
                <a:gd name="connsiteX236" fmla="*/ 4690989 w 5017802"/>
                <a:gd name="connsiteY236" fmla="*/ 2905396 h 4821630"/>
                <a:gd name="connsiteX237" fmla="*/ 4667404 w 5017802"/>
                <a:gd name="connsiteY237" fmla="*/ 2789736 h 4821630"/>
                <a:gd name="connsiteX238" fmla="*/ 4508655 w 5017802"/>
                <a:gd name="connsiteY238" fmla="*/ 2778850 h 4821630"/>
                <a:gd name="connsiteX239" fmla="*/ 4475317 w 5017802"/>
                <a:gd name="connsiteY239" fmla="*/ 2827608 h 4821630"/>
                <a:gd name="connsiteX240" fmla="*/ 4386417 w 5017802"/>
                <a:gd name="connsiteY240" fmla="*/ 2842124 h 4821630"/>
                <a:gd name="connsiteX241" fmla="*/ 4392767 w 5017802"/>
                <a:gd name="connsiteY241" fmla="*/ 2820125 h 4821630"/>
                <a:gd name="connsiteX242" fmla="*/ 4339245 w 5017802"/>
                <a:gd name="connsiteY242" fmla="*/ 2804024 h 4821630"/>
                <a:gd name="connsiteX243" fmla="*/ 4314526 w 5017802"/>
                <a:gd name="connsiteY243" fmla="*/ 2638923 h 4821630"/>
                <a:gd name="connsiteX244" fmla="*/ 4034219 w 5017802"/>
                <a:gd name="connsiteY244" fmla="*/ 2572248 h 4821630"/>
                <a:gd name="connsiteX245" fmla="*/ 3897920 w 5017802"/>
                <a:gd name="connsiteY245" fmla="*/ 2615564 h 4821630"/>
                <a:gd name="connsiteX246" fmla="*/ 3765931 w 5017802"/>
                <a:gd name="connsiteY246" fmla="*/ 2608080 h 4821630"/>
                <a:gd name="connsiteX247" fmla="*/ 3633488 w 5017802"/>
                <a:gd name="connsiteY247" fmla="*/ 2497182 h 4821630"/>
                <a:gd name="connsiteX248" fmla="*/ 3420310 w 5017802"/>
                <a:gd name="connsiteY248" fmla="*/ 2193969 h 4821630"/>
                <a:gd name="connsiteX249" fmla="*/ 3021848 w 5017802"/>
                <a:gd name="connsiteY249" fmla="*/ 2054496 h 4821630"/>
                <a:gd name="connsiteX250" fmla="*/ 2785310 w 5017802"/>
                <a:gd name="connsiteY250" fmla="*/ 1741532 h 4821630"/>
                <a:gd name="connsiteX251" fmla="*/ 2819101 w 5017802"/>
                <a:gd name="connsiteY251" fmla="*/ 1716586 h 4821630"/>
                <a:gd name="connsiteX252" fmla="*/ 2878745 w 5017802"/>
                <a:gd name="connsiteY252" fmla="*/ 1799589 h 4821630"/>
                <a:gd name="connsiteX253" fmla="*/ 2898929 w 5017802"/>
                <a:gd name="connsiteY253" fmla="*/ 1782126 h 4821630"/>
                <a:gd name="connsiteX254" fmla="*/ 2942019 w 5017802"/>
                <a:gd name="connsiteY254" fmla="*/ 1812970 h 4821630"/>
                <a:gd name="connsiteX255" fmla="*/ 3030692 w 5017802"/>
                <a:gd name="connsiteY255" fmla="*/ 1759221 h 4821630"/>
                <a:gd name="connsiteX256" fmla="*/ 3046794 w 5017802"/>
                <a:gd name="connsiteY256" fmla="*/ 1738811 h 4821630"/>
                <a:gd name="connsiteX257" fmla="*/ 3105077 w 5017802"/>
                <a:gd name="connsiteY257" fmla="*/ 1739037 h 4821630"/>
                <a:gd name="connsiteX258" fmla="*/ 3121180 w 5017802"/>
                <a:gd name="connsiteY258" fmla="*/ 1705927 h 4821630"/>
                <a:gd name="connsiteX259" fmla="*/ 3102356 w 5017802"/>
                <a:gd name="connsiteY259" fmla="*/ 1680300 h 4821630"/>
                <a:gd name="connsiteX260" fmla="*/ 3035228 w 5017802"/>
                <a:gd name="connsiteY260" fmla="*/ 1700257 h 4821630"/>
                <a:gd name="connsiteX261" fmla="*/ 3013456 w 5017802"/>
                <a:gd name="connsiteY261" fmla="*/ 1646736 h 4821630"/>
                <a:gd name="connsiteX262" fmla="*/ 3034774 w 5017802"/>
                <a:gd name="connsiteY262" fmla="*/ 1617026 h 4821630"/>
                <a:gd name="connsiteX263" fmla="*/ 2978304 w 5017802"/>
                <a:gd name="connsiteY263" fmla="*/ 1513612 h 4821630"/>
                <a:gd name="connsiteX264" fmla="*/ 2929773 w 5017802"/>
                <a:gd name="connsiteY264" fmla="*/ 1552393 h 4821630"/>
                <a:gd name="connsiteX265" fmla="*/ 2840418 w 5017802"/>
                <a:gd name="connsiteY265" fmla="*/ 1497737 h 4821630"/>
                <a:gd name="connsiteX266" fmla="*/ 2892352 w 5017802"/>
                <a:gd name="connsiteY266" fmla="*/ 1405208 h 4821630"/>
                <a:gd name="connsiteX267" fmla="*/ 2849490 w 5017802"/>
                <a:gd name="connsiteY267" fmla="*/ 1284105 h 4821630"/>
                <a:gd name="connsiteX268" fmla="*/ 2864231 w 5017802"/>
                <a:gd name="connsiteY268" fmla="*/ 1160053 h 4821630"/>
                <a:gd name="connsiteX269" fmla="*/ 2959481 w 5017802"/>
                <a:gd name="connsiteY269" fmla="*/ 1086348 h 4821630"/>
                <a:gd name="connsiteX270" fmla="*/ 3064710 w 5017802"/>
                <a:gd name="connsiteY270" fmla="*/ 1063896 h 4821630"/>
                <a:gd name="connsiteX271" fmla="*/ 3001663 w 5017802"/>
                <a:gd name="connsiteY271" fmla="*/ 974089 h 4821630"/>
                <a:gd name="connsiteX272" fmla="*/ 2984427 w 5017802"/>
                <a:gd name="connsiteY272" fmla="*/ 1018766 h 4821630"/>
                <a:gd name="connsiteX273" fmla="*/ 2941112 w 5017802"/>
                <a:gd name="connsiteY273" fmla="*/ 971595 h 4821630"/>
                <a:gd name="connsiteX274" fmla="*/ 2962430 w 5017802"/>
                <a:gd name="connsiteY274" fmla="*/ 886323 h 4821630"/>
                <a:gd name="connsiteX275" fmla="*/ 3035454 w 5017802"/>
                <a:gd name="connsiteY275" fmla="*/ 789032 h 4821630"/>
                <a:gd name="connsiteX276" fmla="*/ 3018445 w 5017802"/>
                <a:gd name="connsiteY276" fmla="*/ 682443 h 4821630"/>
                <a:gd name="connsiteX277" fmla="*/ 2847223 w 5017802"/>
                <a:gd name="connsiteY277" fmla="*/ 692194 h 4821630"/>
                <a:gd name="connsiteX278" fmla="*/ 2827945 w 5017802"/>
                <a:gd name="connsiteY278" fmla="*/ 734831 h 4821630"/>
                <a:gd name="connsiteX279" fmla="*/ 2795742 w 5017802"/>
                <a:gd name="connsiteY279" fmla="*/ 667248 h 4821630"/>
                <a:gd name="connsiteX280" fmla="*/ 2766032 w 5017802"/>
                <a:gd name="connsiteY280" fmla="*/ 707616 h 4821630"/>
                <a:gd name="connsiteX281" fmla="*/ 2580523 w 5017802"/>
                <a:gd name="connsiteY28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922848 w 5017802"/>
                <a:gd name="connsiteY161" fmla="*/ 4227561 h 4821630"/>
                <a:gd name="connsiteX162" fmla="*/ 2188636 w 5017802"/>
                <a:gd name="connsiteY162" fmla="*/ 4250462 h 4821630"/>
                <a:gd name="connsiteX163" fmla="*/ 2296586 w 5017802"/>
                <a:gd name="connsiteY163" fmla="*/ 4245474 h 4821630"/>
                <a:gd name="connsiteX164" fmla="*/ 2394785 w 5017802"/>
                <a:gd name="connsiteY164" fmla="*/ 4215990 h 4821630"/>
                <a:gd name="connsiteX165" fmla="*/ 2406350 w 5017802"/>
                <a:gd name="connsiteY165" fmla="*/ 4125277 h 4821630"/>
                <a:gd name="connsiteX166" fmla="*/ 2494570 w 5017802"/>
                <a:gd name="connsiteY166" fmla="*/ 3900532 h 4821630"/>
                <a:gd name="connsiteX167" fmla="*/ 2593449 w 5017802"/>
                <a:gd name="connsiteY167" fmla="*/ 3917768 h 4821630"/>
                <a:gd name="connsiteX168" fmla="*/ 2719088 w 5017802"/>
                <a:gd name="connsiteY168" fmla="*/ 3918221 h 4821630"/>
                <a:gd name="connsiteX169" fmla="*/ 2914124 w 5017802"/>
                <a:gd name="connsiteY169" fmla="*/ 3764007 h 4821630"/>
                <a:gd name="connsiteX170" fmla="*/ 3195112 w 5017802"/>
                <a:gd name="connsiteY170" fmla="*/ 3993968 h 4821630"/>
                <a:gd name="connsiteX171" fmla="*/ 3265414 w 5017802"/>
                <a:gd name="connsiteY171" fmla="*/ 4067674 h 4821630"/>
                <a:gd name="connsiteX172" fmla="*/ 3439813 w 5017802"/>
                <a:gd name="connsiteY172" fmla="*/ 4130265 h 4821630"/>
                <a:gd name="connsiteX173" fmla="*/ 3526217 w 5017802"/>
                <a:gd name="connsiteY173" fmla="*/ 4316455 h 4821630"/>
                <a:gd name="connsiteX174" fmla="*/ 3586542 w 5017802"/>
                <a:gd name="connsiteY174" fmla="*/ 4375193 h 4821630"/>
                <a:gd name="connsiteX175" fmla="*/ 3597654 w 5017802"/>
                <a:gd name="connsiteY175" fmla="*/ 4345030 h 4821630"/>
                <a:gd name="connsiteX176" fmla="*/ 3643692 w 5017802"/>
                <a:gd name="connsiteY176" fmla="*/ 4318042 h 4821630"/>
                <a:gd name="connsiteX177" fmla="*/ 3694492 w 5017802"/>
                <a:gd name="connsiteY177" fmla="*/ 4391068 h 4821630"/>
                <a:gd name="connsiteX178" fmla="*/ 3743705 w 5017802"/>
                <a:gd name="connsiteY178" fmla="*/ 4394243 h 4821630"/>
                <a:gd name="connsiteX179" fmla="*/ 3699254 w 5017802"/>
                <a:gd name="connsiteY179" fmla="*/ 4300581 h 4821630"/>
                <a:gd name="connsiteX180" fmla="*/ 3656392 w 5017802"/>
                <a:gd name="connsiteY180" fmla="*/ 4232318 h 4821630"/>
                <a:gd name="connsiteX181" fmla="*/ 3699255 w 5017802"/>
                <a:gd name="connsiteY181" fmla="*/ 4216442 h 4821630"/>
                <a:gd name="connsiteX182" fmla="*/ 3680204 w 5017802"/>
                <a:gd name="connsiteY182" fmla="*/ 4175168 h 4821630"/>
                <a:gd name="connsiteX183" fmla="*/ 3732592 w 5017802"/>
                <a:gd name="connsiteY183" fmla="*/ 4184693 h 4821630"/>
                <a:gd name="connsiteX184" fmla="*/ 3711955 w 5017802"/>
                <a:gd name="connsiteY184" fmla="*/ 4151355 h 4821630"/>
                <a:gd name="connsiteX185" fmla="*/ 3733274 w 5017802"/>
                <a:gd name="connsiteY185" fmla="*/ 4134801 h 4821630"/>
                <a:gd name="connsiteX186" fmla="*/ 3854377 w 5017802"/>
                <a:gd name="connsiteY186" fmla="*/ 4220074 h 4821630"/>
                <a:gd name="connsiteX187" fmla="*/ 3889754 w 5017802"/>
                <a:gd name="connsiteY187" fmla="*/ 4206917 h 4821630"/>
                <a:gd name="connsiteX188" fmla="*/ 3942141 w 5017802"/>
                <a:gd name="connsiteY188" fmla="*/ 4272006 h 4821630"/>
                <a:gd name="connsiteX189" fmla="*/ 3962779 w 5017802"/>
                <a:gd name="connsiteY189" fmla="*/ 4330743 h 4821630"/>
                <a:gd name="connsiteX190" fmla="*/ 4070729 w 5017802"/>
                <a:gd name="connsiteY190" fmla="*/ 4349792 h 4821630"/>
                <a:gd name="connsiteX191" fmla="*/ 4010405 w 5017802"/>
                <a:gd name="connsiteY191" fmla="*/ 4283117 h 4821630"/>
                <a:gd name="connsiteX192" fmla="*/ 4007229 w 5017802"/>
                <a:gd name="connsiteY192" fmla="*/ 4214855 h 4821630"/>
                <a:gd name="connsiteX193" fmla="*/ 4061204 w 5017802"/>
                <a:gd name="connsiteY193" fmla="*/ 4270418 h 4821630"/>
                <a:gd name="connsiteX194" fmla="*/ 4110417 w 5017802"/>
                <a:gd name="connsiteY194" fmla="*/ 4275180 h 4821630"/>
                <a:gd name="connsiteX195" fmla="*/ 4104067 w 5017802"/>
                <a:gd name="connsiteY195" fmla="*/ 4225968 h 4821630"/>
                <a:gd name="connsiteX196" fmla="*/ 4164392 w 5017802"/>
                <a:gd name="connsiteY196" fmla="*/ 4230730 h 4821630"/>
                <a:gd name="connsiteX197" fmla="*/ 4226304 w 5017802"/>
                <a:gd name="connsiteY197" fmla="*/ 4273592 h 4821630"/>
                <a:gd name="connsiteX198" fmla="*/ 4258054 w 5017802"/>
                <a:gd name="connsiteY198" fmla="*/ 4260893 h 4821630"/>
                <a:gd name="connsiteX199" fmla="*/ 4251705 w 5017802"/>
                <a:gd name="connsiteY199" fmla="*/ 4225968 h 4821630"/>
                <a:gd name="connsiteX200" fmla="*/ 4292980 w 5017802"/>
                <a:gd name="connsiteY200" fmla="*/ 4202156 h 4821630"/>
                <a:gd name="connsiteX201" fmla="*/ 4377117 w 5017802"/>
                <a:gd name="connsiteY201" fmla="*/ 4259306 h 4821630"/>
                <a:gd name="connsiteX202" fmla="*/ 4394580 w 5017802"/>
                <a:gd name="connsiteY202" fmla="*/ 4157708 h 4821630"/>
                <a:gd name="connsiteX203" fmla="*/ 4369180 w 5017802"/>
                <a:gd name="connsiteY203" fmla="*/ 4135482 h 4821630"/>
                <a:gd name="connsiteX204" fmla="*/ 4296154 w 5017802"/>
                <a:gd name="connsiteY204" fmla="*/ 4092619 h 4821630"/>
                <a:gd name="connsiteX205" fmla="*/ 4318379 w 5017802"/>
                <a:gd name="connsiteY205" fmla="*/ 4067220 h 4821630"/>
                <a:gd name="connsiteX206" fmla="*/ 4339017 w 5017802"/>
                <a:gd name="connsiteY206" fmla="*/ 4044994 h 4821630"/>
                <a:gd name="connsiteX207" fmla="*/ 4392992 w 5017802"/>
                <a:gd name="connsiteY207" fmla="*/ 4076745 h 4821630"/>
                <a:gd name="connsiteX208" fmla="*/ 4399342 w 5017802"/>
                <a:gd name="connsiteY208" fmla="*/ 4032295 h 4821630"/>
                <a:gd name="connsiteX209" fmla="*/ 4343779 w 5017802"/>
                <a:gd name="connsiteY209" fmla="*/ 4008482 h 4821630"/>
                <a:gd name="connsiteX210" fmla="*/ 4342192 w 5017802"/>
                <a:gd name="connsiteY210" fmla="*/ 3998958 h 4821630"/>
                <a:gd name="connsiteX211" fmla="*/ 4329491 w 5017802"/>
                <a:gd name="connsiteY211" fmla="*/ 3960859 h 4821630"/>
                <a:gd name="connsiteX212" fmla="*/ 4335841 w 5017802"/>
                <a:gd name="connsiteY212" fmla="*/ 3913233 h 4821630"/>
                <a:gd name="connsiteX213" fmla="*/ 4346954 w 5017802"/>
                <a:gd name="connsiteY213" fmla="*/ 3857670 h 4821630"/>
                <a:gd name="connsiteX214" fmla="*/ 4308854 w 5017802"/>
                <a:gd name="connsiteY214" fmla="*/ 3827508 h 4821630"/>
                <a:gd name="connsiteX215" fmla="*/ 4342191 w 5017802"/>
                <a:gd name="connsiteY215" fmla="*/ 3817983 h 4821630"/>
                <a:gd name="connsiteX216" fmla="*/ 4319966 w 5017802"/>
                <a:gd name="connsiteY216" fmla="*/ 3781470 h 4821630"/>
                <a:gd name="connsiteX217" fmla="*/ 4358067 w 5017802"/>
                <a:gd name="connsiteY217" fmla="*/ 3776709 h 4821630"/>
                <a:gd name="connsiteX218" fmla="*/ 4364416 w 5017802"/>
                <a:gd name="connsiteY218" fmla="*/ 3743370 h 4821630"/>
                <a:gd name="connsiteX219" fmla="*/ 4426330 w 5017802"/>
                <a:gd name="connsiteY219" fmla="*/ 3752897 h 4821630"/>
                <a:gd name="connsiteX220" fmla="*/ 4459443 w 5017802"/>
                <a:gd name="connsiteY220" fmla="*/ 3768089 h 4821630"/>
                <a:gd name="connsiteX221" fmla="*/ 4425650 w 5017802"/>
                <a:gd name="connsiteY221" fmla="*/ 3809137 h 4821630"/>
                <a:gd name="connsiteX222" fmla="*/ 4464658 w 5017802"/>
                <a:gd name="connsiteY222" fmla="*/ 3916633 h 4821630"/>
                <a:gd name="connsiteX223" fmla="*/ 4517045 w 5017802"/>
                <a:gd name="connsiteY223" fmla="*/ 3947931 h 4821630"/>
                <a:gd name="connsiteX224" fmla="*/ 4568979 w 5017802"/>
                <a:gd name="connsiteY224" fmla="*/ 3905749 h 4821630"/>
                <a:gd name="connsiteX225" fmla="*/ 4654704 w 5017802"/>
                <a:gd name="connsiteY225" fmla="*/ 3857216 h 4821630"/>
                <a:gd name="connsiteX226" fmla="*/ 4637468 w 5017802"/>
                <a:gd name="connsiteY226" fmla="*/ 3768315 h 4821630"/>
                <a:gd name="connsiteX227" fmla="*/ 4714802 w 5017802"/>
                <a:gd name="connsiteY227" fmla="*/ 3635646 h 4821630"/>
                <a:gd name="connsiteX228" fmla="*/ 5007356 w 5017802"/>
                <a:gd name="connsiteY228" fmla="*/ 3302498 h 4821630"/>
                <a:gd name="connsiteX229" fmla="*/ 4925939 w 5017802"/>
                <a:gd name="connsiteY229" fmla="*/ 3293426 h 4821630"/>
                <a:gd name="connsiteX230" fmla="*/ 4930476 w 5017802"/>
                <a:gd name="connsiteY230" fmla="*/ 3201578 h 4821630"/>
                <a:gd name="connsiteX231" fmla="*/ 4881489 w 5017802"/>
                <a:gd name="connsiteY231" fmla="*/ 3176406 h 4821630"/>
                <a:gd name="connsiteX232" fmla="*/ 4797352 w 5017802"/>
                <a:gd name="connsiteY232" fmla="*/ 3207928 h 4821630"/>
                <a:gd name="connsiteX233" fmla="*/ 4760613 w 5017802"/>
                <a:gd name="connsiteY233" fmla="*/ 3171643 h 4821630"/>
                <a:gd name="connsiteX234" fmla="*/ 4805290 w 5017802"/>
                <a:gd name="connsiteY234" fmla="*/ 3148738 h 4821630"/>
                <a:gd name="connsiteX235" fmla="*/ 4676023 w 5017802"/>
                <a:gd name="connsiteY235" fmla="*/ 2935559 h 4821630"/>
                <a:gd name="connsiteX236" fmla="*/ 4690989 w 5017802"/>
                <a:gd name="connsiteY236" fmla="*/ 2905396 h 4821630"/>
                <a:gd name="connsiteX237" fmla="*/ 4667404 w 5017802"/>
                <a:gd name="connsiteY237" fmla="*/ 2789736 h 4821630"/>
                <a:gd name="connsiteX238" fmla="*/ 4508655 w 5017802"/>
                <a:gd name="connsiteY238" fmla="*/ 2778850 h 4821630"/>
                <a:gd name="connsiteX239" fmla="*/ 4475317 w 5017802"/>
                <a:gd name="connsiteY239" fmla="*/ 2827608 h 4821630"/>
                <a:gd name="connsiteX240" fmla="*/ 4386417 w 5017802"/>
                <a:gd name="connsiteY240" fmla="*/ 2842124 h 4821630"/>
                <a:gd name="connsiteX241" fmla="*/ 4392767 w 5017802"/>
                <a:gd name="connsiteY241" fmla="*/ 2820125 h 4821630"/>
                <a:gd name="connsiteX242" fmla="*/ 4339245 w 5017802"/>
                <a:gd name="connsiteY242" fmla="*/ 2804024 h 4821630"/>
                <a:gd name="connsiteX243" fmla="*/ 4314526 w 5017802"/>
                <a:gd name="connsiteY243" fmla="*/ 2638923 h 4821630"/>
                <a:gd name="connsiteX244" fmla="*/ 4034219 w 5017802"/>
                <a:gd name="connsiteY244" fmla="*/ 2572248 h 4821630"/>
                <a:gd name="connsiteX245" fmla="*/ 3897920 w 5017802"/>
                <a:gd name="connsiteY245" fmla="*/ 2615564 h 4821630"/>
                <a:gd name="connsiteX246" fmla="*/ 3765931 w 5017802"/>
                <a:gd name="connsiteY246" fmla="*/ 2608080 h 4821630"/>
                <a:gd name="connsiteX247" fmla="*/ 3633488 w 5017802"/>
                <a:gd name="connsiteY247" fmla="*/ 2497182 h 4821630"/>
                <a:gd name="connsiteX248" fmla="*/ 3420310 w 5017802"/>
                <a:gd name="connsiteY248" fmla="*/ 2193969 h 4821630"/>
                <a:gd name="connsiteX249" fmla="*/ 3021848 w 5017802"/>
                <a:gd name="connsiteY249" fmla="*/ 2054496 h 4821630"/>
                <a:gd name="connsiteX250" fmla="*/ 2785310 w 5017802"/>
                <a:gd name="connsiteY250" fmla="*/ 1741532 h 4821630"/>
                <a:gd name="connsiteX251" fmla="*/ 2819101 w 5017802"/>
                <a:gd name="connsiteY251" fmla="*/ 1716586 h 4821630"/>
                <a:gd name="connsiteX252" fmla="*/ 2878745 w 5017802"/>
                <a:gd name="connsiteY252" fmla="*/ 1799589 h 4821630"/>
                <a:gd name="connsiteX253" fmla="*/ 2898929 w 5017802"/>
                <a:gd name="connsiteY253" fmla="*/ 1782126 h 4821630"/>
                <a:gd name="connsiteX254" fmla="*/ 2942019 w 5017802"/>
                <a:gd name="connsiteY254" fmla="*/ 1812970 h 4821630"/>
                <a:gd name="connsiteX255" fmla="*/ 3030692 w 5017802"/>
                <a:gd name="connsiteY255" fmla="*/ 1759221 h 4821630"/>
                <a:gd name="connsiteX256" fmla="*/ 3046794 w 5017802"/>
                <a:gd name="connsiteY256" fmla="*/ 1738811 h 4821630"/>
                <a:gd name="connsiteX257" fmla="*/ 3105077 w 5017802"/>
                <a:gd name="connsiteY257" fmla="*/ 1739037 h 4821630"/>
                <a:gd name="connsiteX258" fmla="*/ 3121180 w 5017802"/>
                <a:gd name="connsiteY258" fmla="*/ 1705927 h 4821630"/>
                <a:gd name="connsiteX259" fmla="*/ 3102356 w 5017802"/>
                <a:gd name="connsiteY259" fmla="*/ 1680300 h 4821630"/>
                <a:gd name="connsiteX260" fmla="*/ 3035228 w 5017802"/>
                <a:gd name="connsiteY260" fmla="*/ 1700257 h 4821630"/>
                <a:gd name="connsiteX261" fmla="*/ 3013456 w 5017802"/>
                <a:gd name="connsiteY261" fmla="*/ 1646736 h 4821630"/>
                <a:gd name="connsiteX262" fmla="*/ 3034774 w 5017802"/>
                <a:gd name="connsiteY262" fmla="*/ 1617026 h 4821630"/>
                <a:gd name="connsiteX263" fmla="*/ 2978304 w 5017802"/>
                <a:gd name="connsiteY263" fmla="*/ 1513612 h 4821630"/>
                <a:gd name="connsiteX264" fmla="*/ 2929773 w 5017802"/>
                <a:gd name="connsiteY264" fmla="*/ 1552393 h 4821630"/>
                <a:gd name="connsiteX265" fmla="*/ 2840418 w 5017802"/>
                <a:gd name="connsiteY265" fmla="*/ 1497737 h 4821630"/>
                <a:gd name="connsiteX266" fmla="*/ 2892352 w 5017802"/>
                <a:gd name="connsiteY266" fmla="*/ 1405208 h 4821630"/>
                <a:gd name="connsiteX267" fmla="*/ 2849490 w 5017802"/>
                <a:gd name="connsiteY267" fmla="*/ 1284105 h 4821630"/>
                <a:gd name="connsiteX268" fmla="*/ 2864231 w 5017802"/>
                <a:gd name="connsiteY268" fmla="*/ 1160053 h 4821630"/>
                <a:gd name="connsiteX269" fmla="*/ 2959481 w 5017802"/>
                <a:gd name="connsiteY269" fmla="*/ 1086348 h 4821630"/>
                <a:gd name="connsiteX270" fmla="*/ 3064710 w 5017802"/>
                <a:gd name="connsiteY270" fmla="*/ 1063896 h 4821630"/>
                <a:gd name="connsiteX271" fmla="*/ 3001663 w 5017802"/>
                <a:gd name="connsiteY271" fmla="*/ 974089 h 4821630"/>
                <a:gd name="connsiteX272" fmla="*/ 2984427 w 5017802"/>
                <a:gd name="connsiteY272" fmla="*/ 1018766 h 4821630"/>
                <a:gd name="connsiteX273" fmla="*/ 2941112 w 5017802"/>
                <a:gd name="connsiteY273" fmla="*/ 971595 h 4821630"/>
                <a:gd name="connsiteX274" fmla="*/ 2962430 w 5017802"/>
                <a:gd name="connsiteY274" fmla="*/ 886323 h 4821630"/>
                <a:gd name="connsiteX275" fmla="*/ 3035454 w 5017802"/>
                <a:gd name="connsiteY275" fmla="*/ 789032 h 4821630"/>
                <a:gd name="connsiteX276" fmla="*/ 3018445 w 5017802"/>
                <a:gd name="connsiteY276" fmla="*/ 682443 h 4821630"/>
                <a:gd name="connsiteX277" fmla="*/ 2847223 w 5017802"/>
                <a:gd name="connsiteY277" fmla="*/ 692194 h 4821630"/>
                <a:gd name="connsiteX278" fmla="*/ 2827945 w 5017802"/>
                <a:gd name="connsiteY278" fmla="*/ 734831 h 4821630"/>
                <a:gd name="connsiteX279" fmla="*/ 2795742 w 5017802"/>
                <a:gd name="connsiteY279" fmla="*/ 667248 h 4821630"/>
                <a:gd name="connsiteX280" fmla="*/ 2766032 w 5017802"/>
                <a:gd name="connsiteY280" fmla="*/ 707616 h 4821630"/>
                <a:gd name="connsiteX281" fmla="*/ 2580523 w 5017802"/>
                <a:gd name="connsiteY28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924435 w 5017802"/>
                <a:gd name="connsiteY161" fmla="*/ 4198986 h 4821630"/>
                <a:gd name="connsiteX162" fmla="*/ 2188636 w 5017802"/>
                <a:gd name="connsiteY162" fmla="*/ 4250462 h 4821630"/>
                <a:gd name="connsiteX163" fmla="*/ 2296586 w 5017802"/>
                <a:gd name="connsiteY163" fmla="*/ 4245474 h 4821630"/>
                <a:gd name="connsiteX164" fmla="*/ 2394785 w 5017802"/>
                <a:gd name="connsiteY164" fmla="*/ 4215990 h 4821630"/>
                <a:gd name="connsiteX165" fmla="*/ 2406350 w 5017802"/>
                <a:gd name="connsiteY165" fmla="*/ 4125277 h 4821630"/>
                <a:gd name="connsiteX166" fmla="*/ 2494570 w 5017802"/>
                <a:gd name="connsiteY166" fmla="*/ 3900532 h 4821630"/>
                <a:gd name="connsiteX167" fmla="*/ 2593449 w 5017802"/>
                <a:gd name="connsiteY167" fmla="*/ 3917768 h 4821630"/>
                <a:gd name="connsiteX168" fmla="*/ 2719088 w 5017802"/>
                <a:gd name="connsiteY168" fmla="*/ 3918221 h 4821630"/>
                <a:gd name="connsiteX169" fmla="*/ 2914124 w 5017802"/>
                <a:gd name="connsiteY169" fmla="*/ 3764007 h 4821630"/>
                <a:gd name="connsiteX170" fmla="*/ 3195112 w 5017802"/>
                <a:gd name="connsiteY170" fmla="*/ 3993968 h 4821630"/>
                <a:gd name="connsiteX171" fmla="*/ 3265414 w 5017802"/>
                <a:gd name="connsiteY171" fmla="*/ 4067674 h 4821630"/>
                <a:gd name="connsiteX172" fmla="*/ 3439813 w 5017802"/>
                <a:gd name="connsiteY172" fmla="*/ 4130265 h 4821630"/>
                <a:gd name="connsiteX173" fmla="*/ 3526217 w 5017802"/>
                <a:gd name="connsiteY173" fmla="*/ 4316455 h 4821630"/>
                <a:gd name="connsiteX174" fmla="*/ 3586542 w 5017802"/>
                <a:gd name="connsiteY174" fmla="*/ 4375193 h 4821630"/>
                <a:gd name="connsiteX175" fmla="*/ 3597654 w 5017802"/>
                <a:gd name="connsiteY175" fmla="*/ 4345030 h 4821630"/>
                <a:gd name="connsiteX176" fmla="*/ 3643692 w 5017802"/>
                <a:gd name="connsiteY176" fmla="*/ 4318042 h 4821630"/>
                <a:gd name="connsiteX177" fmla="*/ 3694492 w 5017802"/>
                <a:gd name="connsiteY177" fmla="*/ 4391068 h 4821630"/>
                <a:gd name="connsiteX178" fmla="*/ 3743705 w 5017802"/>
                <a:gd name="connsiteY178" fmla="*/ 4394243 h 4821630"/>
                <a:gd name="connsiteX179" fmla="*/ 3699254 w 5017802"/>
                <a:gd name="connsiteY179" fmla="*/ 4300581 h 4821630"/>
                <a:gd name="connsiteX180" fmla="*/ 3656392 w 5017802"/>
                <a:gd name="connsiteY180" fmla="*/ 4232318 h 4821630"/>
                <a:gd name="connsiteX181" fmla="*/ 3699255 w 5017802"/>
                <a:gd name="connsiteY181" fmla="*/ 4216442 h 4821630"/>
                <a:gd name="connsiteX182" fmla="*/ 3680204 w 5017802"/>
                <a:gd name="connsiteY182" fmla="*/ 4175168 h 4821630"/>
                <a:gd name="connsiteX183" fmla="*/ 3732592 w 5017802"/>
                <a:gd name="connsiteY183" fmla="*/ 4184693 h 4821630"/>
                <a:gd name="connsiteX184" fmla="*/ 3711955 w 5017802"/>
                <a:gd name="connsiteY184" fmla="*/ 4151355 h 4821630"/>
                <a:gd name="connsiteX185" fmla="*/ 3733274 w 5017802"/>
                <a:gd name="connsiteY185" fmla="*/ 4134801 h 4821630"/>
                <a:gd name="connsiteX186" fmla="*/ 3854377 w 5017802"/>
                <a:gd name="connsiteY186" fmla="*/ 4220074 h 4821630"/>
                <a:gd name="connsiteX187" fmla="*/ 3889754 w 5017802"/>
                <a:gd name="connsiteY187" fmla="*/ 4206917 h 4821630"/>
                <a:gd name="connsiteX188" fmla="*/ 3942141 w 5017802"/>
                <a:gd name="connsiteY188" fmla="*/ 4272006 h 4821630"/>
                <a:gd name="connsiteX189" fmla="*/ 3962779 w 5017802"/>
                <a:gd name="connsiteY189" fmla="*/ 4330743 h 4821630"/>
                <a:gd name="connsiteX190" fmla="*/ 4070729 w 5017802"/>
                <a:gd name="connsiteY190" fmla="*/ 4349792 h 4821630"/>
                <a:gd name="connsiteX191" fmla="*/ 4010405 w 5017802"/>
                <a:gd name="connsiteY191" fmla="*/ 4283117 h 4821630"/>
                <a:gd name="connsiteX192" fmla="*/ 4007229 w 5017802"/>
                <a:gd name="connsiteY192" fmla="*/ 4214855 h 4821630"/>
                <a:gd name="connsiteX193" fmla="*/ 4061204 w 5017802"/>
                <a:gd name="connsiteY193" fmla="*/ 4270418 h 4821630"/>
                <a:gd name="connsiteX194" fmla="*/ 4110417 w 5017802"/>
                <a:gd name="connsiteY194" fmla="*/ 4275180 h 4821630"/>
                <a:gd name="connsiteX195" fmla="*/ 4104067 w 5017802"/>
                <a:gd name="connsiteY195" fmla="*/ 4225968 h 4821630"/>
                <a:gd name="connsiteX196" fmla="*/ 4164392 w 5017802"/>
                <a:gd name="connsiteY196" fmla="*/ 4230730 h 4821630"/>
                <a:gd name="connsiteX197" fmla="*/ 4226304 w 5017802"/>
                <a:gd name="connsiteY197" fmla="*/ 4273592 h 4821630"/>
                <a:gd name="connsiteX198" fmla="*/ 4258054 w 5017802"/>
                <a:gd name="connsiteY198" fmla="*/ 4260893 h 4821630"/>
                <a:gd name="connsiteX199" fmla="*/ 4251705 w 5017802"/>
                <a:gd name="connsiteY199" fmla="*/ 4225968 h 4821630"/>
                <a:gd name="connsiteX200" fmla="*/ 4292980 w 5017802"/>
                <a:gd name="connsiteY200" fmla="*/ 4202156 h 4821630"/>
                <a:gd name="connsiteX201" fmla="*/ 4377117 w 5017802"/>
                <a:gd name="connsiteY201" fmla="*/ 4259306 h 4821630"/>
                <a:gd name="connsiteX202" fmla="*/ 4394580 w 5017802"/>
                <a:gd name="connsiteY202" fmla="*/ 4157708 h 4821630"/>
                <a:gd name="connsiteX203" fmla="*/ 4369180 w 5017802"/>
                <a:gd name="connsiteY203" fmla="*/ 4135482 h 4821630"/>
                <a:gd name="connsiteX204" fmla="*/ 4296154 w 5017802"/>
                <a:gd name="connsiteY204" fmla="*/ 4092619 h 4821630"/>
                <a:gd name="connsiteX205" fmla="*/ 4318379 w 5017802"/>
                <a:gd name="connsiteY205" fmla="*/ 4067220 h 4821630"/>
                <a:gd name="connsiteX206" fmla="*/ 4339017 w 5017802"/>
                <a:gd name="connsiteY206" fmla="*/ 4044994 h 4821630"/>
                <a:gd name="connsiteX207" fmla="*/ 4392992 w 5017802"/>
                <a:gd name="connsiteY207" fmla="*/ 4076745 h 4821630"/>
                <a:gd name="connsiteX208" fmla="*/ 4399342 w 5017802"/>
                <a:gd name="connsiteY208" fmla="*/ 4032295 h 4821630"/>
                <a:gd name="connsiteX209" fmla="*/ 4343779 w 5017802"/>
                <a:gd name="connsiteY209" fmla="*/ 4008482 h 4821630"/>
                <a:gd name="connsiteX210" fmla="*/ 4342192 w 5017802"/>
                <a:gd name="connsiteY210" fmla="*/ 3998958 h 4821630"/>
                <a:gd name="connsiteX211" fmla="*/ 4329491 w 5017802"/>
                <a:gd name="connsiteY211" fmla="*/ 3960859 h 4821630"/>
                <a:gd name="connsiteX212" fmla="*/ 4335841 w 5017802"/>
                <a:gd name="connsiteY212" fmla="*/ 3913233 h 4821630"/>
                <a:gd name="connsiteX213" fmla="*/ 4346954 w 5017802"/>
                <a:gd name="connsiteY213" fmla="*/ 3857670 h 4821630"/>
                <a:gd name="connsiteX214" fmla="*/ 4308854 w 5017802"/>
                <a:gd name="connsiteY214" fmla="*/ 3827508 h 4821630"/>
                <a:gd name="connsiteX215" fmla="*/ 4342191 w 5017802"/>
                <a:gd name="connsiteY215" fmla="*/ 3817983 h 4821630"/>
                <a:gd name="connsiteX216" fmla="*/ 4319966 w 5017802"/>
                <a:gd name="connsiteY216" fmla="*/ 3781470 h 4821630"/>
                <a:gd name="connsiteX217" fmla="*/ 4358067 w 5017802"/>
                <a:gd name="connsiteY217" fmla="*/ 3776709 h 4821630"/>
                <a:gd name="connsiteX218" fmla="*/ 4364416 w 5017802"/>
                <a:gd name="connsiteY218" fmla="*/ 3743370 h 4821630"/>
                <a:gd name="connsiteX219" fmla="*/ 4426330 w 5017802"/>
                <a:gd name="connsiteY219" fmla="*/ 3752897 h 4821630"/>
                <a:gd name="connsiteX220" fmla="*/ 4459443 w 5017802"/>
                <a:gd name="connsiteY220" fmla="*/ 3768089 h 4821630"/>
                <a:gd name="connsiteX221" fmla="*/ 4425650 w 5017802"/>
                <a:gd name="connsiteY221" fmla="*/ 3809137 h 4821630"/>
                <a:gd name="connsiteX222" fmla="*/ 4464658 w 5017802"/>
                <a:gd name="connsiteY222" fmla="*/ 3916633 h 4821630"/>
                <a:gd name="connsiteX223" fmla="*/ 4517045 w 5017802"/>
                <a:gd name="connsiteY223" fmla="*/ 3947931 h 4821630"/>
                <a:gd name="connsiteX224" fmla="*/ 4568979 w 5017802"/>
                <a:gd name="connsiteY224" fmla="*/ 3905749 h 4821630"/>
                <a:gd name="connsiteX225" fmla="*/ 4654704 w 5017802"/>
                <a:gd name="connsiteY225" fmla="*/ 3857216 h 4821630"/>
                <a:gd name="connsiteX226" fmla="*/ 4637468 w 5017802"/>
                <a:gd name="connsiteY226" fmla="*/ 3768315 h 4821630"/>
                <a:gd name="connsiteX227" fmla="*/ 4714802 w 5017802"/>
                <a:gd name="connsiteY227" fmla="*/ 3635646 h 4821630"/>
                <a:gd name="connsiteX228" fmla="*/ 5007356 w 5017802"/>
                <a:gd name="connsiteY228" fmla="*/ 3302498 h 4821630"/>
                <a:gd name="connsiteX229" fmla="*/ 4925939 w 5017802"/>
                <a:gd name="connsiteY229" fmla="*/ 3293426 h 4821630"/>
                <a:gd name="connsiteX230" fmla="*/ 4930476 w 5017802"/>
                <a:gd name="connsiteY230" fmla="*/ 3201578 h 4821630"/>
                <a:gd name="connsiteX231" fmla="*/ 4881489 w 5017802"/>
                <a:gd name="connsiteY231" fmla="*/ 3176406 h 4821630"/>
                <a:gd name="connsiteX232" fmla="*/ 4797352 w 5017802"/>
                <a:gd name="connsiteY232" fmla="*/ 3207928 h 4821630"/>
                <a:gd name="connsiteX233" fmla="*/ 4760613 w 5017802"/>
                <a:gd name="connsiteY233" fmla="*/ 3171643 h 4821630"/>
                <a:gd name="connsiteX234" fmla="*/ 4805290 w 5017802"/>
                <a:gd name="connsiteY234" fmla="*/ 3148738 h 4821630"/>
                <a:gd name="connsiteX235" fmla="*/ 4676023 w 5017802"/>
                <a:gd name="connsiteY235" fmla="*/ 2935559 h 4821630"/>
                <a:gd name="connsiteX236" fmla="*/ 4690989 w 5017802"/>
                <a:gd name="connsiteY236" fmla="*/ 2905396 h 4821630"/>
                <a:gd name="connsiteX237" fmla="*/ 4667404 w 5017802"/>
                <a:gd name="connsiteY237" fmla="*/ 2789736 h 4821630"/>
                <a:gd name="connsiteX238" fmla="*/ 4508655 w 5017802"/>
                <a:gd name="connsiteY238" fmla="*/ 2778850 h 4821630"/>
                <a:gd name="connsiteX239" fmla="*/ 4475317 w 5017802"/>
                <a:gd name="connsiteY239" fmla="*/ 2827608 h 4821630"/>
                <a:gd name="connsiteX240" fmla="*/ 4386417 w 5017802"/>
                <a:gd name="connsiteY240" fmla="*/ 2842124 h 4821630"/>
                <a:gd name="connsiteX241" fmla="*/ 4392767 w 5017802"/>
                <a:gd name="connsiteY241" fmla="*/ 2820125 h 4821630"/>
                <a:gd name="connsiteX242" fmla="*/ 4339245 w 5017802"/>
                <a:gd name="connsiteY242" fmla="*/ 2804024 h 4821630"/>
                <a:gd name="connsiteX243" fmla="*/ 4314526 w 5017802"/>
                <a:gd name="connsiteY243" fmla="*/ 2638923 h 4821630"/>
                <a:gd name="connsiteX244" fmla="*/ 4034219 w 5017802"/>
                <a:gd name="connsiteY244" fmla="*/ 2572248 h 4821630"/>
                <a:gd name="connsiteX245" fmla="*/ 3897920 w 5017802"/>
                <a:gd name="connsiteY245" fmla="*/ 2615564 h 4821630"/>
                <a:gd name="connsiteX246" fmla="*/ 3765931 w 5017802"/>
                <a:gd name="connsiteY246" fmla="*/ 2608080 h 4821630"/>
                <a:gd name="connsiteX247" fmla="*/ 3633488 w 5017802"/>
                <a:gd name="connsiteY247" fmla="*/ 2497182 h 4821630"/>
                <a:gd name="connsiteX248" fmla="*/ 3420310 w 5017802"/>
                <a:gd name="connsiteY248" fmla="*/ 2193969 h 4821630"/>
                <a:gd name="connsiteX249" fmla="*/ 3021848 w 5017802"/>
                <a:gd name="connsiteY249" fmla="*/ 2054496 h 4821630"/>
                <a:gd name="connsiteX250" fmla="*/ 2785310 w 5017802"/>
                <a:gd name="connsiteY250" fmla="*/ 1741532 h 4821630"/>
                <a:gd name="connsiteX251" fmla="*/ 2819101 w 5017802"/>
                <a:gd name="connsiteY251" fmla="*/ 1716586 h 4821630"/>
                <a:gd name="connsiteX252" fmla="*/ 2878745 w 5017802"/>
                <a:gd name="connsiteY252" fmla="*/ 1799589 h 4821630"/>
                <a:gd name="connsiteX253" fmla="*/ 2898929 w 5017802"/>
                <a:gd name="connsiteY253" fmla="*/ 1782126 h 4821630"/>
                <a:gd name="connsiteX254" fmla="*/ 2942019 w 5017802"/>
                <a:gd name="connsiteY254" fmla="*/ 1812970 h 4821630"/>
                <a:gd name="connsiteX255" fmla="*/ 3030692 w 5017802"/>
                <a:gd name="connsiteY255" fmla="*/ 1759221 h 4821630"/>
                <a:gd name="connsiteX256" fmla="*/ 3046794 w 5017802"/>
                <a:gd name="connsiteY256" fmla="*/ 1738811 h 4821630"/>
                <a:gd name="connsiteX257" fmla="*/ 3105077 w 5017802"/>
                <a:gd name="connsiteY257" fmla="*/ 1739037 h 4821630"/>
                <a:gd name="connsiteX258" fmla="*/ 3121180 w 5017802"/>
                <a:gd name="connsiteY258" fmla="*/ 1705927 h 4821630"/>
                <a:gd name="connsiteX259" fmla="*/ 3102356 w 5017802"/>
                <a:gd name="connsiteY259" fmla="*/ 1680300 h 4821630"/>
                <a:gd name="connsiteX260" fmla="*/ 3035228 w 5017802"/>
                <a:gd name="connsiteY260" fmla="*/ 1700257 h 4821630"/>
                <a:gd name="connsiteX261" fmla="*/ 3013456 w 5017802"/>
                <a:gd name="connsiteY261" fmla="*/ 1646736 h 4821630"/>
                <a:gd name="connsiteX262" fmla="*/ 3034774 w 5017802"/>
                <a:gd name="connsiteY262" fmla="*/ 1617026 h 4821630"/>
                <a:gd name="connsiteX263" fmla="*/ 2978304 w 5017802"/>
                <a:gd name="connsiteY263" fmla="*/ 1513612 h 4821630"/>
                <a:gd name="connsiteX264" fmla="*/ 2929773 w 5017802"/>
                <a:gd name="connsiteY264" fmla="*/ 1552393 h 4821630"/>
                <a:gd name="connsiteX265" fmla="*/ 2840418 w 5017802"/>
                <a:gd name="connsiteY265" fmla="*/ 1497737 h 4821630"/>
                <a:gd name="connsiteX266" fmla="*/ 2892352 w 5017802"/>
                <a:gd name="connsiteY266" fmla="*/ 1405208 h 4821630"/>
                <a:gd name="connsiteX267" fmla="*/ 2849490 w 5017802"/>
                <a:gd name="connsiteY267" fmla="*/ 1284105 h 4821630"/>
                <a:gd name="connsiteX268" fmla="*/ 2864231 w 5017802"/>
                <a:gd name="connsiteY268" fmla="*/ 1160053 h 4821630"/>
                <a:gd name="connsiteX269" fmla="*/ 2959481 w 5017802"/>
                <a:gd name="connsiteY269" fmla="*/ 1086348 h 4821630"/>
                <a:gd name="connsiteX270" fmla="*/ 3064710 w 5017802"/>
                <a:gd name="connsiteY270" fmla="*/ 1063896 h 4821630"/>
                <a:gd name="connsiteX271" fmla="*/ 3001663 w 5017802"/>
                <a:gd name="connsiteY271" fmla="*/ 974089 h 4821630"/>
                <a:gd name="connsiteX272" fmla="*/ 2984427 w 5017802"/>
                <a:gd name="connsiteY272" fmla="*/ 1018766 h 4821630"/>
                <a:gd name="connsiteX273" fmla="*/ 2941112 w 5017802"/>
                <a:gd name="connsiteY273" fmla="*/ 971595 h 4821630"/>
                <a:gd name="connsiteX274" fmla="*/ 2962430 w 5017802"/>
                <a:gd name="connsiteY274" fmla="*/ 886323 h 4821630"/>
                <a:gd name="connsiteX275" fmla="*/ 3035454 w 5017802"/>
                <a:gd name="connsiteY275" fmla="*/ 789032 h 4821630"/>
                <a:gd name="connsiteX276" fmla="*/ 3018445 w 5017802"/>
                <a:gd name="connsiteY276" fmla="*/ 682443 h 4821630"/>
                <a:gd name="connsiteX277" fmla="*/ 2847223 w 5017802"/>
                <a:gd name="connsiteY277" fmla="*/ 692194 h 4821630"/>
                <a:gd name="connsiteX278" fmla="*/ 2827945 w 5017802"/>
                <a:gd name="connsiteY278" fmla="*/ 734831 h 4821630"/>
                <a:gd name="connsiteX279" fmla="*/ 2795742 w 5017802"/>
                <a:gd name="connsiteY279" fmla="*/ 667248 h 4821630"/>
                <a:gd name="connsiteX280" fmla="*/ 2766032 w 5017802"/>
                <a:gd name="connsiteY280" fmla="*/ 707616 h 4821630"/>
                <a:gd name="connsiteX281" fmla="*/ 2580523 w 5017802"/>
                <a:gd name="connsiteY28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935548 w 5017802"/>
                <a:gd name="connsiteY161" fmla="*/ 4221211 h 4821630"/>
                <a:gd name="connsiteX162" fmla="*/ 2188636 w 5017802"/>
                <a:gd name="connsiteY162" fmla="*/ 4250462 h 4821630"/>
                <a:gd name="connsiteX163" fmla="*/ 2296586 w 5017802"/>
                <a:gd name="connsiteY163" fmla="*/ 4245474 h 4821630"/>
                <a:gd name="connsiteX164" fmla="*/ 2394785 w 5017802"/>
                <a:gd name="connsiteY164" fmla="*/ 4215990 h 4821630"/>
                <a:gd name="connsiteX165" fmla="*/ 2406350 w 5017802"/>
                <a:gd name="connsiteY165" fmla="*/ 4125277 h 4821630"/>
                <a:gd name="connsiteX166" fmla="*/ 2494570 w 5017802"/>
                <a:gd name="connsiteY166" fmla="*/ 3900532 h 4821630"/>
                <a:gd name="connsiteX167" fmla="*/ 2593449 w 5017802"/>
                <a:gd name="connsiteY167" fmla="*/ 3917768 h 4821630"/>
                <a:gd name="connsiteX168" fmla="*/ 2719088 w 5017802"/>
                <a:gd name="connsiteY168" fmla="*/ 3918221 h 4821630"/>
                <a:gd name="connsiteX169" fmla="*/ 2914124 w 5017802"/>
                <a:gd name="connsiteY169" fmla="*/ 3764007 h 4821630"/>
                <a:gd name="connsiteX170" fmla="*/ 3195112 w 5017802"/>
                <a:gd name="connsiteY170" fmla="*/ 3993968 h 4821630"/>
                <a:gd name="connsiteX171" fmla="*/ 3265414 w 5017802"/>
                <a:gd name="connsiteY171" fmla="*/ 4067674 h 4821630"/>
                <a:gd name="connsiteX172" fmla="*/ 3439813 w 5017802"/>
                <a:gd name="connsiteY172" fmla="*/ 4130265 h 4821630"/>
                <a:gd name="connsiteX173" fmla="*/ 3526217 w 5017802"/>
                <a:gd name="connsiteY173" fmla="*/ 4316455 h 4821630"/>
                <a:gd name="connsiteX174" fmla="*/ 3586542 w 5017802"/>
                <a:gd name="connsiteY174" fmla="*/ 4375193 h 4821630"/>
                <a:gd name="connsiteX175" fmla="*/ 3597654 w 5017802"/>
                <a:gd name="connsiteY175" fmla="*/ 4345030 h 4821630"/>
                <a:gd name="connsiteX176" fmla="*/ 3643692 w 5017802"/>
                <a:gd name="connsiteY176" fmla="*/ 4318042 h 4821630"/>
                <a:gd name="connsiteX177" fmla="*/ 3694492 w 5017802"/>
                <a:gd name="connsiteY177" fmla="*/ 4391068 h 4821630"/>
                <a:gd name="connsiteX178" fmla="*/ 3743705 w 5017802"/>
                <a:gd name="connsiteY178" fmla="*/ 4394243 h 4821630"/>
                <a:gd name="connsiteX179" fmla="*/ 3699254 w 5017802"/>
                <a:gd name="connsiteY179" fmla="*/ 4300581 h 4821630"/>
                <a:gd name="connsiteX180" fmla="*/ 3656392 w 5017802"/>
                <a:gd name="connsiteY180" fmla="*/ 4232318 h 4821630"/>
                <a:gd name="connsiteX181" fmla="*/ 3699255 w 5017802"/>
                <a:gd name="connsiteY181" fmla="*/ 4216442 h 4821630"/>
                <a:gd name="connsiteX182" fmla="*/ 3680204 w 5017802"/>
                <a:gd name="connsiteY182" fmla="*/ 4175168 h 4821630"/>
                <a:gd name="connsiteX183" fmla="*/ 3732592 w 5017802"/>
                <a:gd name="connsiteY183" fmla="*/ 4184693 h 4821630"/>
                <a:gd name="connsiteX184" fmla="*/ 3711955 w 5017802"/>
                <a:gd name="connsiteY184" fmla="*/ 4151355 h 4821630"/>
                <a:gd name="connsiteX185" fmla="*/ 3733274 w 5017802"/>
                <a:gd name="connsiteY185" fmla="*/ 4134801 h 4821630"/>
                <a:gd name="connsiteX186" fmla="*/ 3854377 w 5017802"/>
                <a:gd name="connsiteY186" fmla="*/ 4220074 h 4821630"/>
                <a:gd name="connsiteX187" fmla="*/ 3889754 w 5017802"/>
                <a:gd name="connsiteY187" fmla="*/ 4206917 h 4821630"/>
                <a:gd name="connsiteX188" fmla="*/ 3942141 w 5017802"/>
                <a:gd name="connsiteY188" fmla="*/ 4272006 h 4821630"/>
                <a:gd name="connsiteX189" fmla="*/ 3962779 w 5017802"/>
                <a:gd name="connsiteY189" fmla="*/ 4330743 h 4821630"/>
                <a:gd name="connsiteX190" fmla="*/ 4070729 w 5017802"/>
                <a:gd name="connsiteY190" fmla="*/ 4349792 h 4821630"/>
                <a:gd name="connsiteX191" fmla="*/ 4010405 w 5017802"/>
                <a:gd name="connsiteY191" fmla="*/ 4283117 h 4821630"/>
                <a:gd name="connsiteX192" fmla="*/ 4007229 w 5017802"/>
                <a:gd name="connsiteY192" fmla="*/ 4214855 h 4821630"/>
                <a:gd name="connsiteX193" fmla="*/ 4061204 w 5017802"/>
                <a:gd name="connsiteY193" fmla="*/ 4270418 h 4821630"/>
                <a:gd name="connsiteX194" fmla="*/ 4110417 w 5017802"/>
                <a:gd name="connsiteY194" fmla="*/ 4275180 h 4821630"/>
                <a:gd name="connsiteX195" fmla="*/ 4104067 w 5017802"/>
                <a:gd name="connsiteY195" fmla="*/ 4225968 h 4821630"/>
                <a:gd name="connsiteX196" fmla="*/ 4164392 w 5017802"/>
                <a:gd name="connsiteY196" fmla="*/ 4230730 h 4821630"/>
                <a:gd name="connsiteX197" fmla="*/ 4226304 w 5017802"/>
                <a:gd name="connsiteY197" fmla="*/ 4273592 h 4821630"/>
                <a:gd name="connsiteX198" fmla="*/ 4258054 w 5017802"/>
                <a:gd name="connsiteY198" fmla="*/ 4260893 h 4821630"/>
                <a:gd name="connsiteX199" fmla="*/ 4251705 w 5017802"/>
                <a:gd name="connsiteY199" fmla="*/ 4225968 h 4821630"/>
                <a:gd name="connsiteX200" fmla="*/ 4292980 w 5017802"/>
                <a:gd name="connsiteY200" fmla="*/ 4202156 h 4821630"/>
                <a:gd name="connsiteX201" fmla="*/ 4377117 w 5017802"/>
                <a:gd name="connsiteY201" fmla="*/ 4259306 h 4821630"/>
                <a:gd name="connsiteX202" fmla="*/ 4394580 w 5017802"/>
                <a:gd name="connsiteY202" fmla="*/ 4157708 h 4821630"/>
                <a:gd name="connsiteX203" fmla="*/ 4369180 w 5017802"/>
                <a:gd name="connsiteY203" fmla="*/ 4135482 h 4821630"/>
                <a:gd name="connsiteX204" fmla="*/ 4296154 w 5017802"/>
                <a:gd name="connsiteY204" fmla="*/ 4092619 h 4821630"/>
                <a:gd name="connsiteX205" fmla="*/ 4318379 w 5017802"/>
                <a:gd name="connsiteY205" fmla="*/ 4067220 h 4821630"/>
                <a:gd name="connsiteX206" fmla="*/ 4339017 w 5017802"/>
                <a:gd name="connsiteY206" fmla="*/ 4044994 h 4821630"/>
                <a:gd name="connsiteX207" fmla="*/ 4392992 w 5017802"/>
                <a:gd name="connsiteY207" fmla="*/ 4076745 h 4821630"/>
                <a:gd name="connsiteX208" fmla="*/ 4399342 w 5017802"/>
                <a:gd name="connsiteY208" fmla="*/ 4032295 h 4821630"/>
                <a:gd name="connsiteX209" fmla="*/ 4343779 w 5017802"/>
                <a:gd name="connsiteY209" fmla="*/ 4008482 h 4821630"/>
                <a:gd name="connsiteX210" fmla="*/ 4342192 w 5017802"/>
                <a:gd name="connsiteY210" fmla="*/ 3998958 h 4821630"/>
                <a:gd name="connsiteX211" fmla="*/ 4329491 w 5017802"/>
                <a:gd name="connsiteY211" fmla="*/ 3960859 h 4821630"/>
                <a:gd name="connsiteX212" fmla="*/ 4335841 w 5017802"/>
                <a:gd name="connsiteY212" fmla="*/ 3913233 h 4821630"/>
                <a:gd name="connsiteX213" fmla="*/ 4346954 w 5017802"/>
                <a:gd name="connsiteY213" fmla="*/ 3857670 h 4821630"/>
                <a:gd name="connsiteX214" fmla="*/ 4308854 w 5017802"/>
                <a:gd name="connsiteY214" fmla="*/ 3827508 h 4821630"/>
                <a:gd name="connsiteX215" fmla="*/ 4342191 w 5017802"/>
                <a:gd name="connsiteY215" fmla="*/ 3817983 h 4821630"/>
                <a:gd name="connsiteX216" fmla="*/ 4319966 w 5017802"/>
                <a:gd name="connsiteY216" fmla="*/ 3781470 h 4821630"/>
                <a:gd name="connsiteX217" fmla="*/ 4358067 w 5017802"/>
                <a:gd name="connsiteY217" fmla="*/ 3776709 h 4821630"/>
                <a:gd name="connsiteX218" fmla="*/ 4364416 w 5017802"/>
                <a:gd name="connsiteY218" fmla="*/ 3743370 h 4821630"/>
                <a:gd name="connsiteX219" fmla="*/ 4426330 w 5017802"/>
                <a:gd name="connsiteY219" fmla="*/ 3752897 h 4821630"/>
                <a:gd name="connsiteX220" fmla="*/ 4459443 w 5017802"/>
                <a:gd name="connsiteY220" fmla="*/ 3768089 h 4821630"/>
                <a:gd name="connsiteX221" fmla="*/ 4425650 w 5017802"/>
                <a:gd name="connsiteY221" fmla="*/ 3809137 h 4821630"/>
                <a:gd name="connsiteX222" fmla="*/ 4464658 w 5017802"/>
                <a:gd name="connsiteY222" fmla="*/ 3916633 h 4821630"/>
                <a:gd name="connsiteX223" fmla="*/ 4517045 w 5017802"/>
                <a:gd name="connsiteY223" fmla="*/ 3947931 h 4821630"/>
                <a:gd name="connsiteX224" fmla="*/ 4568979 w 5017802"/>
                <a:gd name="connsiteY224" fmla="*/ 3905749 h 4821630"/>
                <a:gd name="connsiteX225" fmla="*/ 4654704 w 5017802"/>
                <a:gd name="connsiteY225" fmla="*/ 3857216 h 4821630"/>
                <a:gd name="connsiteX226" fmla="*/ 4637468 w 5017802"/>
                <a:gd name="connsiteY226" fmla="*/ 3768315 h 4821630"/>
                <a:gd name="connsiteX227" fmla="*/ 4714802 w 5017802"/>
                <a:gd name="connsiteY227" fmla="*/ 3635646 h 4821630"/>
                <a:gd name="connsiteX228" fmla="*/ 5007356 w 5017802"/>
                <a:gd name="connsiteY228" fmla="*/ 3302498 h 4821630"/>
                <a:gd name="connsiteX229" fmla="*/ 4925939 w 5017802"/>
                <a:gd name="connsiteY229" fmla="*/ 3293426 h 4821630"/>
                <a:gd name="connsiteX230" fmla="*/ 4930476 w 5017802"/>
                <a:gd name="connsiteY230" fmla="*/ 3201578 h 4821630"/>
                <a:gd name="connsiteX231" fmla="*/ 4881489 w 5017802"/>
                <a:gd name="connsiteY231" fmla="*/ 3176406 h 4821630"/>
                <a:gd name="connsiteX232" fmla="*/ 4797352 w 5017802"/>
                <a:gd name="connsiteY232" fmla="*/ 3207928 h 4821630"/>
                <a:gd name="connsiteX233" fmla="*/ 4760613 w 5017802"/>
                <a:gd name="connsiteY233" fmla="*/ 3171643 h 4821630"/>
                <a:gd name="connsiteX234" fmla="*/ 4805290 w 5017802"/>
                <a:gd name="connsiteY234" fmla="*/ 3148738 h 4821630"/>
                <a:gd name="connsiteX235" fmla="*/ 4676023 w 5017802"/>
                <a:gd name="connsiteY235" fmla="*/ 2935559 h 4821630"/>
                <a:gd name="connsiteX236" fmla="*/ 4690989 w 5017802"/>
                <a:gd name="connsiteY236" fmla="*/ 2905396 h 4821630"/>
                <a:gd name="connsiteX237" fmla="*/ 4667404 w 5017802"/>
                <a:gd name="connsiteY237" fmla="*/ 2789736 h 4821630"/>
                <a:gd name="connsiteX238" fmla="*/ 4508655 w 5017802"/>
                <a:gd name="connsiteY238" fmla="*/ 2778850 h 4821630"/>
                <a:gd name="connsiteX239" fmla="*/ 4475317 w 5017802"/>
                <a:gd name="connsiteY239" fmla="*/ 2827608 h 4821630"/>
                <a:gd name="connsiteX240" fmla="*/ 4386417 w 5017802"/>
                <a:gd name="connsiteY240" fmla="*/ 2842124 h 4821630"/>
                <a:gd name="connsiteX241" fmla="*/ 4392767 w 5017802"/>
                <a:gd name="connsiteY241" fmla="*/ 2820125 h 4821630"/>
                <a:gd name="connsiteX242" fmla="*/ 4339245 w 5017802"/>
                <a:gd name="connsiteY242" fmla="*/ 2804024 h 4821630"/>
                <a:gd name="connsiteX243" fmla="*/ 4314526 w 5017802"/>
                <a:gd name="connsiteY243" fmla="*/ 2638923 h 4821630"/>
                <a:gd name="connsiteX244" fmla="*/ 4034219 w 5017802"/>
                <a:gd name="connsiteY244" fmla="*/ 2572248 h 4821630"/>
                <a:gd name="connsiteX245" fmla="*/ 3897920 w 5017802"/>
                <a:gd name="connsiteY245" fmla="*/ 2615564 h 4821630"/>
                <a:gd name="connsiteX246" fmla="*/ 3765931 w 5017802"/>
                <a:gd name="connsiteY246" fmla="*/ 2608080 h 4821630"/>
                <a:gd name="connsiteX247" fmla="*/ 3633488 w 5017802"/>
                <a:gd name="connsiteY247" fmla="*/ 2497182 h 4821630"/>
                <a:gd name="connsiteX248" fmla="*/ 3420310 w 5017802"/>
                <a:gd name="connsiteY248" fmla="*/ 2193969 h 4821630"/>
                <a:gd name="connsiteX249" fmla="*/ 3021848 w 5017802"/>
                <a:gd name="connsiteY249" fmla="*/ 2054496 h 4821630"/>
                <a:gd name="connsiteX250" fmla="*/ 2785310 w 5017802"/>
                <a:gd name="connsiteY250" fmla="*/ 1741532 h 4821630"/>
                <a:gd name="connsiteX251" fmla="*/ 2819101 w 5017802"/>
                <a:gd name="connsiteY251" fmla="*/ 1716586 h 4821630"/>
                <a:gd name="connsiteX252" fmla="*/ 2878745 w 5017802"/>
                <a:gd name="connsiteY252" fmla="*/ 1799589 h 4821630"/>
                <a:gd name="connsiteX253" fmla="*/ 2898929 w 5017802"/>
                <a:gd name="connsiteY253" fmla="*/ 1782126 h 4821630"/>
                <a:gd name="connsiteX254" fmla="*/ 2942019 w 5017802"/>
                <a:gd name="connsiteY254" fmla="*/ 1812970 h 4821630"/>
                <a:gd name="connsiteX255" fmla="*/ 3030692 w 5017802"/>
                <a:gd name="connsiteY255" fmla="*/ 1759221 h 4821630"/>
                <a:gd name="connsiteX256" fmla="*/ 3046794 w 5017802"/>
                <a:gd name="connsiteY256" fmla="*/ 1738811 h 4821630"/>
                <a:gd name="connsiteX257" fmla="*/ 3105077 w 5017802"/>
                <a:gd name="connsiteY257" fmla="*/ 1739037 h 4821630"/>
                <a:gd name="connsiteX258" fmla="*/ 3121180 w 5017802"/>
                <a:gd name="connsiteY258" fmla="*/ 1705927 h 4821630"/>
                <a:gd name="connsiteX259" fmla="*/ 3102356 w 5017802"/>
                <a:gd name="connsiteY259" fmla="*/ 1680300 h 4821630"/>
                <a:gd name="connsiteX260" fmla="*/ 3035228 w 5017802"/>
                <a:gd name="connsiteY260" fmla="*/ 1700257 h 4821630"/>
                <a:gd name="connsiteX261" fmla="*/ 3013456 w 5017802"/>
                <a:gd name="connsiteY261" fmla="*/ 1646736 h 4821630"/>
                <a:gd name="connsiteX262" fmla="*/ 3034774 w 5017802"/>
                <a:gd name="connsiteY262" fmla="*/ 1617026 h 4821630"/>
                <a:gd name="connsiteX263" fmla="*/ 2978304 w 5017802"/>
                <a:gd name="connsiteY263" fmla="*/ 1513612 h 4821630"/>
                <a:gd name="connsiteX264" fmla="*/ 2929773 w 5017802"/>
                <a:gd name="connsiteY264" fmla="*/ 1552393 h 4821630"/>
                <a:gd name="connsiteX265" fmla="*/ 2840418 w 5017802"/>
                <a:gd name="connsiteY265" fmla="*/ 1497737 h 4821630"/>
                <a:gd name="connsiteX266" fmla="*/ 2892352 w 5017802"/>
                <a:gd name="connsiteY266" fmla="*/ 1405208 h 4821630"/>
                <a:gd name="connsiteX267" fmla="*/ 2849490 w 5017802"/>
                <a:gd name="connsiteY267" fmla="*/ 1284105 h 4821630"/>
                <a:gd name="connsiteX268" fmla="*/ 2864231 w 5017802"/>
                <a:gd name="connsiteY268" fmla="*/ 1160053 h 4821630"/>
                <a:gd name="connsiteX269" fmla="*/ 2959481 w 5017802"/>
                <a:gd name="connsiteY269" fmla="*/ 1086348 h 4821630"/>
                <a:gd name="connsiteX270" fmla="*/ 3064710 w 5017802"/>
                <a:gd name="connsiteY270" fmla="*/ 1063896 h 4821630"/>
                <a:gd name="connsiteX271" fmla="*/ 3001663 w 5017802"/>
                <a:gd name="connsiteY271" fmla="*/ 974089 h 4821630"/>
                <a:gd name="connsiteX272" fmla="*/ 2984427 w 5017802"/>
                <a:gd name="connsiteY272" fmla="*/ 1018766 h 4821630"/>
                <a:gd name="connsiteX273" fmla="*/ 2941112 w 5017802"/>
                <a:gd name="connsiteY273" fmla="*/ 971595 h 4821630"/>
                <a:gd name="connsiteX274" fmla="*/ 2962430 w 5017802"/>
                <a:gd name="connsiteY274" fmla="*/ 886323 h 4821630"/>
                <a:gd name="connsiteX275" fmla="*/ 3035454 w 5017802"/>
                <a:gd name="connsiteY275" fmla="*/ 789032 h 4821630"/>
                <a:gd name="connsiteX276" fmla="*/ 3018445 w 5017802"/>
                <a:gd name="connsiteY276" fmla="*/ 682443 h 4821630"/>
                <a:gd name="connsiteX277" fmla="*/ 2847223 w 5017802"/>
                <a:gd name="connsiteY277" fmla="*/ 692194 h 4821630"/>
                <a:gd name="connsiteX278" fmla="*/ 2827945 w 5017802"/>
                <a:gd name="connsiteY278" fmla="*/ 734831 h 4821630"/>
                <a:gd name="connsiteX279" fmla="*/ 2795742 w 5017802"/>
                <a:gd name="connsiteY279" fmla="*/ 667248 h 4821630"/>
                <a:gd name="connsiteX280" fmla="*/ 2766032 w 5017802"/>
                <a:gd name="connsiteY280" fmla="*/ 707616 h 4821630"/>
                <a:gd name="connsiteX281" fmla="*/ 2580523 w 5017802"/>
                <a:gd name="connsiteY28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935548 w 5017802"/>
                <a:gd name="connsiteY161" fmla="*/ 4221211 h 4821630"/>
                <a:gd name="connsiteX162" fmla="*/ 1935548 w 5017802"/>
                <a:gd name="connsiteY162" fmla="*/ 4222798 h 4821630"/>
                <a:gd name="connsiteX163" fmla="*/ 2188636 w 5017802"/>
                <a:gd name="connsiteY163" fmla="*/ 4250462 h 4821630"/>
                <a:gd name="connsiteX164" fmla="*/ 2296586 w 5017802"/>
                <a:gd name="connsiteY164" fmla="*/ 4245474 h 4821630"/>
                <a:gd name="connsiteX165" fmla="*/ 2394785 w 5017802"/>
                <a:gd name="connsiteY165" fmla="*/ 4215990 h 4821630"/>
                <a:gd name="connsiteX166" fmla="*/ 2406350 w 5017802"/>
                <a:gd name="connsiteY166" fmla="*/ 4125277 h 4821630"/>
                <a:gd name="connsiteX167" fmla="*/ 2494570 w 5017802"/>
                <a:gd name="connsiteY167" fmla="*/ 3900532 h 4821630"/>
                <a:gd name="connsiteX168" fmla="*/ 2593449 w 5017802"/>
                <a:gd name="connsiteY168" fmla="*/ 3917768 h 4821630"/>
                <a:gd name="connsiteX169" fmla="*/ 2719088 w 5017802"/>
                <a:gd name="connsiteY169" fmla="*/ 3918221 h 4821630"/>
                <a:gd name="connsiteX170" fmla="*/ 2914124 w 5017802"/>
                <a:gd name="connsiteY170" fmla="*/ 3764007 h 4821630"/>
                <a:gd name="connsiteX171" fmla="*/ 3195112 w 5017802"/>
                <a:gd name="connsiteY171" fmla="*/ 3993968 h 4821630"/>
                <a:gd name="connsiteX172" fmla="*/ 3265414 w 5017802"/>
                <a:gd name="connsiteY172" fmla="*/ 4067674 h 4821630"/>
                <a:gd name="connsiteX173" fmla="*/ 3439813 w 5017802"/>
                <a:gd name="connsiteY173" fmla="*/ 4130265 h 4821630"/>
                <a:gd name="connsiteX174" fmla="*/ 3526217 w 5017802"/>
                <a:gd name="connsiteY174" fmla="*/ 4316455 h 4821630"/>
                <a:gd name="connsiteX175" fmla="*/ 3586542 w 5017802"/>
                <a:gd name="connsiteY175" fmla="*/ 4375193 h 4821630"/>
                <a:gd name="connsiteX176" fmla="*/ 3597654 w 5017802"/>
                <a:gd name="connsiteY176" fmla="*/ 4345030 h 4821630"/>
                <a:gd name="connsiteX177" fmla="*/ 3643692 w 5017802"/>
                <a:gd name="connsiteY177" fmla="*/ 4318042 h 4821630"/>
                <a:gd name="connsiteX178" fmla="*/ 3694492 w 5017802"/>
                <a:gd name="connsiteY178" fmla="*/ 4391068 h 4821630"/>
                <a:gd name="connsiteX179" fmla="*/ 3743705 w 5017802"/>
                <a:gd name="connsiteY179" fmla="*/ 4394243 h 4821630"/>
                <a:gd name="connsiteX180" fmla="*/ 3699254 w 5017802"/>
                <a:gd name="connsiteY180" fmla="*/ 4300581 h 4821630"/>
                <a:gd name="connsiteX181" fmla="*/ 3656392 w 5017802"/>
                <a:gd name="connsiteY181" fmla="*/ 4232318 h 4821630"/>
                <a:gd name="connsiteX182" fmla="*/ 3699255 w 5017802"/>
                <a:gd name="connsiteY182" fmla="*/ 4216442 h 4821630"/>
                <a:gd name="connsiteX183" fmla="*/ 3680204 w 5017802"/>
                <a:gd name="connsiteY183" fmla="*/ 4175168 h 4821630"/>
                <a:gd name="connsiteX184" fmla="*/ 3732592 w 5017802"/>
                <a:gd name="connsiteY184" fmla="*/ 4184693 h 4821630"/>
                <a:gd name="connsiteX185" fmla="*/ 3711955 w 5017802"/>
                <a:gd name="connsiteY185" fmla="*/ 4151355 h 4821630"/>
                <a:gd name="connsiteX186" fmla="*/ 3733274 w 5017802"/>
                <a:gd name="connsiteY186" fmla="*/ 4134801 h 4821630"/>
                <a:gd name="connsiteX187" fmla="*/ 3854377 w 5017802"/>
                <a:gd name="connsiteY187" fmla="*/ 4220074 h 4821630"/>
                <a:gd name="connsiteX188" fmla="*/ 3889754 w 5017802"/>
                <a:gd name="connsiteY188" fmla="*/ 4206917 h 4821630"/>
                <a:gd name="connsiteX189" fmla="*/ 3942141 w 5017802"/>
                <a:gd name="connsiteY189" fmla="*/ 4272006 h 4821630"/>
                <a:gd name="connsiteX190" fmla="*/ 3962779 w 5017802"/>
                <a:gd name="connsiteY190" fmla="*/ 4330743 h 4821630"/>
                <a:gd name="connsiteX191" fmla="*/ 4070729 w 5017802"/>
                <a:gd name="connsiteY191" fmla="*/ 4349792 h 4821630"/>
                <a:gd name="connsiteX192" fmla="*/ 4010405 w 5017802"/>
                <a:gd name="connsiteY192" fmla="*/ 4283117 h 4821630"/>
                <a:gd name="connsiteX193" fmla="*/ 4007229 w 5017802"/>
                <a:gd name="connsiteY193" fmla="*/ 4214855 h 4821630"/>
                <a:gd name="connsiteX194" fmla="*/ 4061204 w 5017802"/>
                <a:gd name="connsiteY194" fmla="*/ 4270418 h 4821630"/>
                <a:gd name="connsiteX195" fmla="*/ 4110417 w 5017802"/>
                <a:gd name="connsiteY195" fmla="*/ 4275180 h 4821630"/>
                <a:gd name="connsiteX196" fmla="*/ 4104067 w 5017802"/>
                <a:gd name="connsiteY196" fmla="*/ 4225968 h 4821630"/>
                <a:gd name="connsiteX197" fmla="*/ 4164392 w 5017802"/>
                <a:gd name="connsiteY197" fmla="*/ 4230730 h 4821630"/>
                <a:gd name="connsiteX198" fmla="*/ 4226304 w 5017802"/>
                <a:gd name="connsiteY198" fmla="*/ 4273592 h 4821630"/>
                <a:gd name="connsiteX199" fmla="*/ 4258054 w 5017802"/>
                <a:gd name="connsiteY199" fmla="*/ 4260893 h 4821630"/>
                <a:gd name="connsiteX200" fmla="*/ 4251705 w 5017802"/>
                <a:gd name="connsiteY200" fmla="*/ 4225968 h 4821630"/>
                <a:gd name="connsiteX201" fmla="*/ 4292980 w 5017802"/>
                <a:gd name="connsiteY201" fmla="*/ 4202156 h 4821630"/>
                <a:gd name="connsiteX202" fmla="*/ 4377117 w 5017802"/>
                <a:gd name="connsiteY202" fmla="*/ 4259306 h 4821630"/>
                <a:gd name="connsiteX203" fmla="*/ 4394580 w 5017802"/>
                <a:gd name="connsiteY203" fmla="*/ 4157708 h 4821630"/>
                <a:gd name="connsiteX204" fmla="*/ 4369180 w 5017802"/>
                <a:gd name="connsiteY204" fmla="*/ 4135482 h 4821630"/>
                <a:gd name="connsiteX205" fmla="*/ 4296154 w 5017802"/>
                <a:gd name="connsiteY205" fmla="*/ 4092619 h 4821630"/>
                <a:gd name="connsiteX206" fmla="*/ 4318379 w 5017802"/>
                <a:gd name="connsiteY206" fmla="*/ 4067220 h 4821630"/>
                <a:gd name="connsiteX207" fmla="*/ 4339017 w 5017802"/>
                <a:gd name="connsiteY207" fmla="*/ 4044994 h 4821630"/>
                <a:gd name="connsiteX208" fmla="*/ 4392992 w 5017802"/>
                <a:gd name="connsiteY208" fmla="*/ 4076745 h 4821630"/>
                <a:gd name="connsiteX209" fmla="*/ 4399342 w 5017802"/>
                <a:gd name="connsiteY209" fmla="*/ 4032295 h 4821630"/>
                <a:gd name="connsiteX210" fmla="*/ 4343779 w 5017802"/>
                <a:gd name="connsiteY210" fmla="*/ 4008482 h 4821630"/>
                <a:gd name="connsiteX211" fmla="*/ 4342192 w 5017802"/>
                <a:gd name="connsiteY211" fmla="*/ 3998958 h 4821630"/>
                <a:gd name="connsiteX212" fmla="*/ 4329491 w 5017802"/>
                <a:gd name="connsiteY212" fmla="*/ 3960859 h 4821630"/>
                <a:gd name="connsiteX213" fmla="*/ 4335841 w 5017802"/>
                <a:gd name="connsiteY213" fmla="*/ 3913233 h 4821630"/>
                <a:gd name="connsiteX214" fmla="*/ 4346954 w 5017802"/>
                <a:gd name="connsiteY214" fmla="*/ 3857670 h 4821630"/>
                <a:gd name="connsiteX215" fmla="*/ 4308854 w 5017802"/>
                <a:gd name="connsiteY215" fmla="*/ 3827508 h 4821630"/>
                <a:gd name="connsiteX216" fmla="*/ 4342191 w 5017802"/>
                <a:gd name="connsiteY216" fmla="*/ 3817983 h 4821630"/>
                <a:gd name="connsiteX217" fmla="*/ 4319966 w 5017802"/>
                <a:gd name="connsiteY217" fmla="*/ 3781470 h 4821630"/>
                <a:gd name="connsiteX218" fmla="*/ 4358067 w 5017802"/>
                <a:gd name="connsiteY218" fmla="*/ 3776709 h 4821630"/>
                <a:gd name="connsiteX219" fmla="*/ 4364416 w 5017802"/>
                <a:gd name="connsiteY219" fmla="*/ 3743370 h 4821630"/>
                <a:gd name="connsiteX220" fmla="*/ 4426330 w 5017802"/>
                <a:gd name="connsiteY220" fmla="*/ 3752897 h 4821630"/>
                <a:gd name="connsiteX221" fmla="*/ 4459443 w 5017802"/>
                <a:gd name="connsiteY221" fmla="*/ 3768089 h 4821630"/>
                <a:gd name="connsiteX222" fmla="*/ 4425650 w 5017802"/>
                <a:gd name="connsiteY222" fmla="*/ 3809137 h 4821630"/>
                <a:gd name="connsiteX223" fmla="*/ 4464658 w 5017802"/>
                <a:gd name="connsiteY223" fmla="*/ 3916633 h 4821630"/>
                <a:gd name="connsiteX224" fmla="*/ 4517045 w 5017802"/>
                <a:gd name="connsiteY224" fmla="*/ 3947931 h 4821630"/>
                <a:gd name="connsiteX225" fmla="*/ 4568979 w 5017802"/>
                <a:gd name="connsiteY225" fmla="*/ 3905749 h 4821630"/>
                <a:gd name="connsiteX226" fmla="*/ 4654704 w 5017802"/>
                <a:gd name="connsiteY226" fmla="*/ 3857216 h 4821630"/>
                <a:gd name="connsiteX227" fmla="*/ 4637468 w 5017802"/>
                <a:gd name="connsiteY227" fmla="*/ 3768315 h 4821630"/>
                <a:gd name="connsiteX228" fmla="*/ 4714802 w 5017802"/>
                <a:gd name="connsiteY228" fmla="*/ 3635646 h 4821630"/>
                <a:gd name="connsiteX229" fmla="*/ 5007356 w 5017802"/>
                <a:gd name="connsiteY229" fmla="*/ 3302498 h 4821630"/>
                <a:gd name="connsiteX230" fmla="*/ 4925939 w 5017802"/>
                <a:gd name="connsiteY230" fmla="*/ 3293426 h 4821630"/>
                <a:gd name="connsiteX231" fmla="*/ 4930476 w 5017802"/>
                <a:gd name="connsiteY231" fmla="*/ 3201578 h 4821630"/>
                <a:gd name="connsiteX232" fmla="*/ 4881489 w 5017802"/>
                <a:gd name="connsiteY232" fmla="*/ 3176406 h 4821630"/>
                <a:gd name="connsiteX233" fmla="*/ 4797352 w 5017802"/>
                <a:gd name="connsiteY233" fmla="*/ 3207928 h 4821630"/>
                <a:gd name="connsiteX234" fmla="*/ 4760613 w 5017802"/>
                <a:gd name="connsiteY234" fmla="*/ 3171643 h 4821630"/>
                <a:gd name="connsiteX235" fmla="*/ 4805290 w 5017802"/>
                <a:gd name="connsiteY235" fmla="*/ 3148738 h 4821630"/>
                <a:gd name="connsiteX236" fmla="*/ 4676023 w 5017802"/>
                <a:gd name="connsiteY236" fmla="*/ 2935559 h 4821630"/>
                <a:gd name="connsiteX237" fmla="*/ 4690989 w 5017802"/>
                <a:gd name="connsiteY237" fmla="*/ 2905396 h 4821630"/>
                <a:gd name="connsiteX238" fmla="*/ 4667404 w 5017802"/>
                <a:gd name="connsiteY238" fmla="*/ 2789736 h 4821630"/>
                <a:gd name="connsiteX239" fmla="*/ 4508655 w 5017802"/>
                <a:gd name="connsiteY239" fmla="*/ 2778850 h 4821630"/>
                <a:gd name="connsiteX240" fmla="*/ 4475317 w 5017802"/>
                <a:gd name="connsiteY240" fmla="*/ 2827608 h 4821630"/>
                <a:gd name="connsiteX241" fmla="*/ 4386417 w 5017802"/>
                <a:gd name="connsiteY241" fmla="*/ 2842124 h 4821630"/>
                <a:gd name="connsiteX242" fmla="*/ 4392767 w 5017802"/>
                <a:gd name="connsiteY242" fmla="*/ 2820125 h 4821630"/>
                <a:gd name="connsiteX243" fmla="*/ 4339245 w 5017802"/>
                <a:gd name="connsiteY243" fmla="*/ 2804024 h 4821630"/>
                <a:gd name="connsiteX244" fmla="*/ 4314526 w 5017802"/>
                <a:gd name="connsiteY244" fmla="*/ 2638923 h 4821630"/>
                <a:gd name="connsiteX245" fmla="*/ 4034219 w 5017802"/>
                <a:gd name="connsiteY245" fmla="*/ 2572248 h 4821630"/>
                <a:gd name="connsiteX246" fmla="*/ 3897920 w 5017802"/>
                <a:gd name="connsiteY246" fmla="*/ 2615564 h 4821630"/>
                <a:gd name="connsiteX247" fmla="*/ 3765931 w 5017802"/>
                <a:gd name="connsiteY247" fmla="*/ 2608080 h 4821630"/>
                <a:gd name="connsiteX248" fmla="*/ 3633488 w 5017802"/>
                <a:gd name="connsiteY248" fmla="*/ 2497182 h 4821630"/>
                <a:gd name="connsiteX249" fmla="*/ 3420310 w 5017802"/>
                <a:gd name="connsiteY249" fmla="*/ 2193969 h 4821630"/>
                <a:gd name="connsiteX250" fmla="*/ 3021848 w 5017802"/>
                <a:gd name="connsiteY250" fmla="*/ 2054496 h 4821630"/>
                <a:gd name="connsiteX251" fmla="*/ 2785310 w 5017802"/>
                <a:gd name="connsiteY251" fmla="*/ 1741532 h 4821630"/>
                <a:gd name="connsiteX252" fmla="*/ 2819101 w 5017802"/>
                <a:gd name="connsiteY252" fmla="*/ 1716586 h 4821630"/>
                <a:gd name="connsiteX253" fmla="*/ 2878745 w 5017802"/>
                <a:gd name="connsiteY253" fmla="*/ 1799589 h 4821630"/>
                <a:gd name="connsiteX254" fmla="*/ 2898929 w 5017802"/>
                <a:gd name="connsiteY254" fmla="*/ 1782126 h 4821630"/>
                <a:gd name="connsiteX255" fmla="*/ 2942019 w 5017802"/>
                <a:gd name="connsiteY255" fmla="*/ 1812970 h 4821630"/>
                <a:gd name="connsiteX256" fmla="*/ 3030692 w 5017802"/>
                <a:gd name="connsiteY256" fmla="*/ 1759221 h 4821630"/>
                <a:gd name="connsiteX257" fmla="*/ 3046794 w 5017802"/>
                <a:gd name="connsiteY257" fmla="*/ 1738811 h 4821630"/>
                <a:gd name="connsiteX258" fmla="*/ 3105077 w 5017802"/>
                <a:gd name="connsiteY258" fmla="*/ 1739037 h 4821630"/>
                <a:gd name="connsiteX259" fmla="*/ 3121180 w 5017802"/>
                <a:gd name="connsiteY259" fmla="*/ 1705927 h 4821630"/>
                <a:gd name="connsiteX260" fmla="*/ 3102356 w 5017802"/>
                <a:gd name="connsiteY260" fmla="*/ 1680300 h 4821630"/>
                <a:gd name="connsiteX261" fmla="*/ 3035228 w 5017802"/>
                <a:gd name="connsiteY261" fmla="*/ 1700257 h 4821630"/>
                <a:gd name="connsiteX262" fmla="*/ 3013456 w 5017802"/>
                <a:gd name="connsiteY262" fmla="*/ 1646736 h 4821630"/>
                <a:gd name="connsiteX263" fmla="*/ 3034774 w 5017802"/>
                <a:gd name="connsiteY263" fmla="*/ 1617026 h 4821630"/>
                <a:gd name="connsiteX264" fmla="*/ 2978304 w 5017802"/>
                <a:gd name="connsiteY264" fmla="*/ 1513612 h 4821630"/>
                <a:gd name="connsiteX265" fmla="*/ 2929773 w 5017802"/>
                <a:gd name="connsiteY265" fmla="*/ 1552393 h 4821630"/>
                <a:gd name="connsiteX266" fmla="*/ 2840418 w 5017802"/>
                <a:gd name="connsiteY266" fmla="*/ 1497737 h 4821630"/>
                <a:gd name="connsiteX267" fmla="*/ 2892352 w 5017802"/>
                <a:gd name="connsiteY267" fmla="*/ 1405208 h 4821630"/>
                <a:gd name="connsiteX268" fmla="*/ 2849490 w 5017802"/>
                <a:gd name="connsiteY268" fmla="*/ 1284105 h 4821630"/>
                <a:gd name="connsiteX269" fmla="*/ 2864231 w 5017802"/>
                <a:gd name="connsiteY269" fmla="*/ 1160053 h 4821630"/>
                <a:gd name="connsiteX270" fmla="*/ 2959481 w 5017802"/>
                <a:gd name="connsiteY270" fmla="*/ 1086348 h 4821630"/>
                <a:gd name="connsiteX271" fmla="*/ 3064710 w 5017802"/>
                <a:gd name="connsiteY271" fmla="*/ 1063896 h 4821630"/>
                <a:gd name="connsiteX272" fmla="*/ 3001663 w 5017802"/>
                <a:gd name="connsiteY272" fmla="*/ 974089 h 4821630"/>
                <a:gd name="connsiteX273" fmla="*/ 2984427 w 5017802"/>
                <a:gd name="connsiteY273" fmla="*/ 1018766 h 4821630"/>
                <a:gd name="connsiteX274" fmla="*/ 2941112 w 5017802"/>
                <a:gd name="connsiteY274" fmla="*/ 971595 h 4821630"/>
                <a:gd name="connsiteX275" fmla="*/ 2962430 w 5017802"/>
                <a:gd name="connsiteY275" fmla="*/ 886323 h 4821630"/>
                <a:gd name="connsiteX276" fmla="*/ 3035454 w 5017802"/>
                <a:gd name="connsiteY276" fmla="*/ 789032 h 4821630"/>
                <a:gd name="connsiteX277" fmla="*/ 3018445 w 5017802"/>
                <a:gd name="connsiteY277" fmla="*/ 682443 h 4821630"/>
                <a:gd name="connsiteX278" fmla="*/ 2847223 w 5017802"/>
                <a:gd name="connsiteY278" fmla="*/ 692194 h 4821630"/>
                <a:gd name="connsiteX279" fmla="*/ 2827945 w 5017802"/>
                <a:gd name="connsiteY279" fmla="*/ 734831 h 4821630"/>
                <a:gd name="connsiteX280" fmla="*/ 2795742 w 5017802"/>
                <a:gd name="connsiteY280" fmla="*/ 667248 h 4821630"/>
                <a:gd name="connsiteX281" fmla="*/ 2766032 w 5017802"/>
                <a:gd name="connsiteY281" fmla="*/ 707616 h 4821630"/>
                <a:gd name="connsiteX282" fmla="*/ 2580523 w 5017802"/>
                <a:gd name="connsiteY28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935548 w 5017802"/>
                <a:gd name="connsiteY161" fmla="*/ 4221211 h 4821630"/>
                <a:gd name="connsiteX162" fmla="*/ 2103823 w 5017802"/>
                <a:gd name="connsiteY162" fmla="*/ 4295823 h 4821630"/>
                <a:gd name="connsiteX163" fmla="*/ 2188636 w 5017802"/>
                <a:gd name="connsiteY163" fmla="*/ 4250462 h 4821630"/>
                <a:gd name="connsiteX164" fmla="*/ 2296586 w 5017802"/>
                <a:gd name="connsiteY164" fmla="*/ 4245474 h 4821630"/>
                <a:gd name="connsiteX165" fmla="*/ 2394785 w 5017802"/>
                <a:gd name="connsiteY165" fmla="*/ 4215990 h 4821630"/>
                <a:gd name="connsiteX166" fmla="*/ 2406350 w 5017802"/>
                <a:gd name="connsiteY166" fmla="*/ 4125277 h 4821630"/>
                <a:gd name="connsiteX167" fmla="*/ 2494570 w 5017802"/>
                <a:gd name="connsiteY167" fmla="*/ 3900532 h 4821630"/>
                <a:gd name="connsiteX168" fmla="*/ 2593449 w 5017802"/>
                <a:gd name="connsiteY168" fmla="*/ 3917768 h 4821630"/>
                <a:gd name="connsiteX169" fmla="*/ 2719088 w 5017802"/>
                <a:gd name="connsiteY169" fmla="*/ 3918221 h 4821630"/>
                <a:gd name="connsiteX170" fmla="*/ 2914124 w 5017802"/>
                <a:gd name="connsiteY170" fmla="*/ 3764007 h 4821630"/>
                <a:gd name="connsiteX171" fmla="*/ 3195112 w 5017802"/>
                <a:gd name="connsiteY171" fmla="*/ 3993968 h 4821630"/>
                <a:gd name="connsiteX172" fmla="*/ 3265414 w 5017802"/>
                <a:gd name="connsiteY172" fmla="*/ 4067674 h 4821630"/>
                <a:gd name="connsiteX173" fmla="*/ 3439813 w 5017802"/>
                <a:gd name="connsiteY173" fmla="*/ 4130265 h 4821630"/>
                <a:gd name="connsiteX174" fmla="*/ 3526217 w 5017802"/>
                <a:gd name="connsiteY174" fmla="*/ 4316455 h 4821630"/>
                <a:gd name="connsiteX175" fmla="*/ 3586542 w 5017802"/>
                <a:gd name="connsiteY175" fmla="*/ 4375193 h 4821630"/>
                <a:gd name="connsiteX176" fmla="*/ 3597654 w 5017802"/>
                <a:gd name="connsiteY176" fmla="*/ 4345030 h 4821630"/>
                <a:gd name="connsiteX177" fmla="*/ 3643692 w 5017802"/>
                <a:gd name="connsiteY177" fmla="*/ 4318042 h 4821630"/>
                <a:gd name="connsiteX178" fmla="*/ 3694492 w 5017802"/>
                <a:gd name="connsiteY178" fmla="*/ 4391068 h 4821630"/>
                <a:gd name="connsiteX179" fmla="*/ 3743705 w 5017802"/>
                <a:gd name="connsiteY179" fmla="*/ 4394243 h 4821630"/>
                <a:gd name="connsiteX180" fmla="*/ 3699254 w 5017802"/>
                <a:gd name="connsiteY180" fmla="*/ 4300581 h 4821630"/>
                <a:gd name="connsiteX181" fmla="*/ 3656392 w 5017802"/>
                <a:gd name="connsiteY181" fmla="*/ 4232318 h 4821630"/>
                <a:gd name="connsiteX182" fmla="*/ 3699255 w 5017802"/>
                <a:gd name="connsiteY182" fmla="*/ 4216442 h 4821630"/>
                <a:gd name="connsiteX183" fmla="*/ 3680204 w 5017802"/>
                <a:gd name="connsiteY183" fmla="*/ 4175168 h 4821630"/>
                <a:gd name="connsiteX184" fmla="*/ 3732592 w 5017802"/>
                <a:gd name="connsiteY184" fmla="*/ 4184693 h 4821630"/>
                <a:gd name="connsiteX185" fmla="*/ 3711955 w 5017802"/>
                <a:gd name="connsiteY185" fmla="*/ 4151355 h 4821630"/>
                <a:gd name="connsiteX186" fmla="*/ 3733274 w 5017802"/>
                <a:gd name="connsiteY186" fmla="*/ 4134801 h 4821630"/>
                <a:gd name="connsiteX187" fmla="*/ 3854377 w 5017802"/>
                <a:gd name="connsiteY187" fmla="*/ 4220074 h 4821630"/>
                <a:gd name="connsiteX188" fmla="*/ 3889754 w 5017802"/>
                <a:gd name="connsiteY188" fmla="*/ 4206917 h 4821630"/>
                <a:gd name="connsiteX189" fmla="*/ 3942141 w 5017802"/>
                <a:gd name="connsiteY189" fmla="*/ 4272006 h 4821630"/>
                <a:gd name="connsiteX190" fmla="*/ 3962779 w 5017802"/>
                <a:gd name="connsiteY190" fmla="*/ 4330743 h 4821630"/>
                <a:gd name="connsiteX191" fmla="*/ 4070729 w 5017802"/>
                <a:gd name="connsiteY191" fmla="*/ 4349792 h 4821630"/>
                <a:gd name="connsiteX192" fmla="*/ 4010405 w 5017802"/>
                <a:gd name="connsiteY192" fmla="*/ 4283117 h 4821630"/>
                <a:gd name="connsiteX193" fmla="*/ 4007229 w 5017802"/>
                <a:gd name="connsiteY193" fmla="*/ 4214855 h 4821630"/>
                <a:gd name="connsiteX194" fmla="*/ 4061204 w 5017802"/>
                <a:gd name="connsiteY194" fmla="*/ 4270418 h 4821630"/>
                <a:gd name="connsiteX195" fmla="*/ 4110417 w 5017802"/>
                <a:gd name="connsiteY195" fmla="*/ 4275180 h 4821630"/>
                <a:gd name="connsiteX196" fmla="*/ 4104067 w 5017802"/>
                <a:gd name="connsiteY196" fmla="*/ 4225968 h 4821630"/>
                <a:gd name="connsiteX197" fmla="*/ 4164392 w 5017802"/>
                <a:gd name="connsiteY197" fmla="*/ 4230730 h 4821630"/>
                <a:gd name="connsiteX198" fmla="*/ 4226304 w 5017802"/>
                <a:gd name="connsiteY198" fmla="*/ 4273592 h 4821630"/>
                <a:gd name="connsiteX199" fmla="*/ 4258054 w 5017802"/>
                <a:gd name="connsiteY199" fmla="*/ 4260893 h 4821630"/>
                <a:gd name="connsiteX200" fmla="*/ 4251705 w 5017802"/>
                <a:gd name="connsiteY200" fmla="*/ 4225968 h 4821630"/>
                <a:gd name="connsiteX201" fmla="*/ 4292980 w 5017802"/>
                <a:gd name="connsiteY201" fmla="*/ 4202156 h 4821630"/>
                <a:gd name="connsiteX202" fmla="*/ 4377117 w 5017802"/>
                <a:gd name="connsiteY202" fmla="*/ 4259306 h 4821630"/>
                <a:gd name="connsiteX203" fmla="*/ 4394580 w 5017802"/>
                <a:gd name="connsiteY203" fmla="*/ 4157708 h 4821630"/>
                <a:gd name="connsiteX204" fmla="*/ 4369180 w 5017802"/>
                <a:gd name="connsiteY204" fmla="*/ 4135482 h 4821630"/>
                <a:gd name="connsiteX205" fmla="*/ 4296154 w 5017802"/>
                <a:gd name="connsiteY205" fmla="*/ 4092619 h 4821630"/>
                <a:gd name="connsiteX206" fmla="*/ 4318379 w 5017802"/>
                <a:gd name="connsiteY206" fmla="*/ 4067220 h 4821630"/>
                <a:gd name="connsiteX207" fmla="*/ 4339017 w 5017802"/>
                <a:gd name="connsiteY207" fmla="*/ 4044994 h 4821630"/>
                <a:gd name="connsiteX208" fmla="*/ 4392992 w 5017802"/>
                <a:gd name="connsiteY208" fmla="*/ 4076745 h 4821630"/>
                <a:gd name="connsiteX209" fmla="*/ 4399342 w 5017802"/>
                <a:gd name="connsiteY209" fmla="*/ 4032295 h 4821630"/>
                <a:gd name="connsiteX210" fmla="*/ 4343779 w 5017802"/>
                <a:gd name="connsiteY210" fmla="*/ 4008482 h 4821630"/>
                <a:gd name="connsiteX211" fmla="*/ 4342192 w 5017802"/>
                <a:gd name="connsiteY211" fmla="*/ 3998958 h 4821630"/>
                <a:gd name="connsiteX212" fmla="*/ 4329491 w 5017802"/>
                <a:gd name="connsiteY212" fmla="*/ 3960859 h 4821630"/>
                <a:gd name="connsiteX213" fmla="*/ 4335841 w 5017802"/>
                <a:gd name="connsiteY213" fmla="*/ 3913233 h 4821630"/>
                <a:gd name="connsiteX214" fmla="*/ 4346954 w 5017802"/>
                <a:gd name="connsiteY214" fmla="*/ 3857670 h 4821630"/>
                <a:gd name="connsiteX215" fmla="*/ 4308854 w 5017802"/>
                <a:gd name="connsiteY215" fmla="*/ 3827508 h 4821630"/>
                <a:gd name="connsiteX216" fmla="*/ 4342191 w 5017802"/>
                <a:gd name="connsiteY216" fmla="*/ 3817983 h 4821630"/>
                <a:gd name="connsiteX217" fmla="*/ 4319966 w 5017802"/>
                <a:gd name="connsiteY217" fmla="*/ 3781470 h 4821630"/>
                <a:gd name="connsiteX218" fmla="*/ 4358067 w 5017802"/>
                <a:gd name="connsiteY218" fmla="*/ 3776709 h 4821630"/>
                <a:gd name="connsiteX219" fmla="*/ 4364416 w 5017802"/>
                <a:gd name="connsiteY219" fmla="*/ 3743370 h 4821630"/>
                <a:gd name="connsiteX220" fmla="*/ 4426330 w 5017802"/>
                <a:gd name="connsiteY220" fmla="*/ 3752897 h 4821630"/>
                <a:gd name="connsiteX221" fmla="*/ 4459443 w 5017802"/>
                <a:gd name="connsiteY221" fmla="*/ 3768089 h 4821630"/>
                <a:gd name="connsiteX222" fmla="*/ 4425650 w 5017802"/>
                <a:gd name="connsiteY222" fmla="*/ 3809137 h 4821630"/>
                <a:gd name="connsiteX223" fmla="*/ 4464658 w 5017802"/>
                <a:gd name="connsiteY223" fmla="*/ 3916633 h 4821630"/>
                <a:gd name="connsiteX224" fmla="*/ 4517045 w 5017802"/>
                <a:gd name="connsiteY224" fmla="*/ 3947931 h 4821630"/>
                <a:gd name="connsiteX225" fmla="*/ 4568979 w 5017802"/>
                <a:gd name="connsiteY225" fmla="*/ 3905749 h 4821630"/>
                <a:gd name="connsiteX226" fmla="*/ 4654704 w 5017802"/>
                <a:gd name="connsiteY226" fmla="*/ 3857216 h 4821630"/>
                <a:gd name="connsiteX227" fmla="*/ 4637468 w 5017802"/>
                <a:gd name="connsiteY227" fmla="*/ 3768315 h 4821630"/>
                <a:gd name="connsiteX228" fmla="*/ 4714802 w 5017802"/>
                <a:gd name="connsiteY228" fmla="*/ 3635646 h 4821630"/>
                <a:gd name="connsiteX229" fmla="*/ 5007356 w 5017802"/>
                <a:gd name="connsiteY229" fmla="*/ 3302498 h 4821630"/>
                <a:gd name="connsiteX230" fmla="*/ 4925939 w 5017802"/>
                <a:gd name="connsiteY230" fmla="*/ 3293426 h 4821630"/>
                <a:gd name="connsiteX231" fmla="*/ 4930476 w 5017802"/>
                <a:gd name="connsiteY231" fmla="*/ 3201578 h 4821630"/>
                <a:gd name="connsiteX232" fmla="*/ 4881489 w 5017802"/>
                <a:gd name="connsiteY232" fmla="*/ 3176406 h 4821630"/>
                <a:gd name="connsiteX233" fmla="*/ 4797352 w 5017802"/>
                <a:gd name="connsiteY233" fmla="*/ 3207928 h 4821630"/>
                <a:gd name="connsiteX234" fmla="*/ 4760613 w 5017802"/>
                <a:gd name="connsiteY234" fmla="*/ 3171643 h 4821630"/>
                <a:gd name="connsiteX235" fmla="*/ 4805290 w 5017802"/>
                <a:gd name="connsiteY235" fmla="*/ 3148738 h 4821630"/>
                <a:gd name="connsiteX236" fmla="*/ 4676023 w 5017802"/>
                <a:gd name="connsiteY236" fmla="*/ 2935559 h 4821630"/>
                <a:gd name="connsiteX237" fmla="*/ 4690989 w 5017802"/>
                <a:gd name="connsiteY237" fmla="*/ 2905396 h 4821630"/>
                <a:gd name="connsiteX238" fmla="*/ 4667404 w 5017802"/>
                <a:gd name="connsiteY238" fmla="*/ 2789736 h 4821630"/>
                <a:gd name="connsiteX239" fmla="*/ 4508655 w 5017802"/>
                <a:gd name="connsiteY239" fmla="*/ 2778850 h 4821630"/>
                <a:gd name="connsiteX240" fmla="*/ 4475317 w 5017802"/>
                <a:gd name="connsiteY240" fmla="*/ 2827608 h 4821630"/>
                <a:gd name="connsiteX241" fmla="*/ 4386417 w 5017802"/>
                <a:gd name="connsiteY241" fmla="*/ 2842124 h 4821630"/>
                <a:gd name="connsiteX242" fmla="*/ 4392767 w 5017802"/>
                <a:gd name="connsiteY242" fmla="*/ 2820125 h 4821630"/>
                <a:gd name="connsiteX243" fmla="*/ 4339245 w 5017802"/>
                <a:gd name="connsiteY243" fmla="*/ 2804024 h 4821630"/>
                <a:gd name="connsiteX244" fmla="*/ 4314526 w 5017802"/>
                <a:gd name="connsiteY244" fmla="*/ 2638923 h 4821630"/>
                <a:gd name="connsiteX245" fmla="*/ 4034219 w 5017802"/>
                <a:gd name="connsiteY245" fmla="*/ 2572248 h 4821630"/>
                <a:gd name="connsiteX246" fmla="*/ 3897920 w 5017802"/>
                <a:gd name="connsiteY246" fmla="*/ 2615564 h 4821630"/>
                <a:gd name="connsiteX247" fmla="*/ 3765931 w 5017802"/>
                <a:gd name="connsiteY247" fmla="*/ 2608080 h 4821630"/>
                <a:gd name="connsiteX248" fmla="*/ 3633488 w 5017802"/>
                <a:gd name="connsiteY248" fmla="*/ 2497182 h 4821630"/>
                <a:gd name="connsiteX249" fmla="*/ 3420310 w 5017802"/>
                <a:gd name="connsiteY249" fmla="*/ 2193969 h 4821630"/>
                <a:gd name="connsiteX250" fmla="*/ 3021848 w 5017802"/>
                <a:gd name="connsiteY250" fmla="*/ 2054496 h 4821630"/>
                <a:gd name="connsiteX251" fmla="*/ 2785310 w 5017802"/>
                <a:gd name="connsiteY251" fmla="*/ 1741532 h 4821630"/>
                <a:gd name="connsiteX252" fmla="*/ 2819101 w 5017802"/>
                <a:gd name="connsiteY252" fmla="*/ 1716586 h 4821630"/>
                <a:gd name="connsiteX253" fmla="*/ 2878745 w 5017802"/>
                <a:gd name="connsiteY253" fmla="*/ 1799589 h 4821630"/>
                <a:gd name="connsiteX254" fmla="*/ 2898929 w 5017802"/>
                <a:gd name="connsiteY254" fmla="*/ 1782126 h 4821630"/>
                <a:gd name="connsiteX255" fmla="*/ 2942019 w 5017802"/>
                <a:gd name="connsiteY255" fmla="*/ 1812970 h 4821630"/>
                <a:gd name="connsiteX256" fmla="*/ 3030692 w 5017802"/>
                <a:gd name="connsiteY256" fmla="*/ 1759221 h 4821630"/>
                <a:gd name="connsiteX257" fmla="*/ 3046794 w 5017802"/>
                <a:gd name="connsiteY257" fmla="*/ 1738811 h 4821630"/>
                <a:gd name="connsiteX258" fmla="*/ 3105077 w 5017802"/>
                <a:gd name="connsiteY258" fmla="*/ 1739037 h 4821630"/>
                <a:gd name="connsiteX259" fmla="*/ 3121180 w 5017802"/>
                <a:gd name="connsiteY259" fmla="*/ 1705927 h 4821630"/>
                <a:gd name="connsiteX260" fmla="*/ 3102356 w 5017802"/>
                <a:gd name="connsiteY260" fmla="*/ 1680300 h 4821630"/>
                <a:gd name="connsiteX261" fmla="*/ 3035228 w 5017802"/>
                <a:gd name="connsiteY261" fmla="*/ 1700257 h 4821630"/>
                <a:gd name="connsiteX262" fmla="*/ 3013456 w 5017802"/>
                <a:gd name="connsiteY262" fmla="*/ 1646736 h 4821630"/>
                <a:gd name="connsiteX263" fmla="*/ 3034774 w 5017802"/>
                <a:gd name="connsiteY263" fmla="*/ 1617026 h 4821630"/>
                <a:gd name="connsiteX264" fmla="*/ 2978304 w 5017802"/>
                <a:gd name="connsiteY264" fmla="*/ 1513612 h 4821630"/>
                <a:gd name="connsiteX265" fmla="*/ 2929773 w 5017802"/>
                <a:gd name="connsiteY265" fmla="*/ 1552393 h 4821630"/>
                <a:gd name="connsiteX266" fmla="*/ 2840418 w 5017802"/>
                <a:gd name="connsiteY266" fmla="*/ 1497737 h 4821630"/>
                <a:gd name="connsiteX267" fmla="*/ 2892352 w 5017802"/>
                <a:gd name="connsiteY267" fmla="*/ 1405208 h 4821630"/>
                <a:gd name="connsiteX268" fmla="*/ 2849490 w 5017802"/>
                <a:gd name="connsiteY268" fmla="*/ 1284105 h 4821630"/>
                <a:gd name="connsiteX269" fmla="*/ 2864231 w 5017802"/>
                <a:gd name="connsiteY269" fmla="*/ 1160053 h 4821630"/>
                <a:gd name="connsiteX270" fmla="*/ 2959481 w 5017802"/>
                <a:gd name="connsiteY270" fmla="*/ 1086348 h 4821630"/>
                <a:gd name="connsiteX271" fmla="*/ 3064710 w 5017802"/>
                <a:gd name="connsiteY271" fmla="*/ 1063896 h 4821630"/>
                <a:gd name="connsiteX272" fmla="*/ 3001663 w 5017802"/>
                <a:gd name="connsiteY272" fmla="*/ 974089 h 4821630"/>
                <a:gd name="connsiteX273" fmla="*/ 2984427 w 5017802"/>
                <a:gd name="connsiteY273" fmla="*/ 1018766 h 4821630"/>
                <a:gd name="connsiteX274" fmla="*/ 2941112 w 5017802"/>
                <a:gd name="connsiteY274" fmla="*/ 971595 h 4821630"/>
                <a:gd name="connsiteX275" fmla="*/ 2962430 w 5017802"/>
                <a:gd name="connsiteY275" fmla="*/ 886323 h 4821630"/>
                <a:gd name="connsiteX276" fmla="*/ 3035454 w 5017802"/>
                <a:gd name="connsiteY276" fmla="*/ 789032 h 4821630"/>
                <a:gd name="connsiteX277" fmla="*/ 3018445 w 5017802"/>
                <a:gd name="connsiteY277" fmla="*/ 682443 h 4821630"/>
                <a:gd name="connsiteX278" fmla="*/ 2847223 w 5017802"/>
                <a:gd name="connsiteY278" fmla="*/ 692194 h 4821630"/>
                <a:gd name="connsiteX279" fmla="*/ 2827945 w 5017802"/>
                <a:gd name="connsiteY279" fmla="*/ 734831 h 4821630"/>
                <a:gd name="connsiteX280" fmla="*/ 2795742 w 5017802"/>
                <a:gd name="connsiteY280" fmla="*/ 667248 h 4821630"/>
                <a:gd name="connsiteX281" fmla="*/ 2766032 w 5017802"/>
                <a:gd name="connsiteY281" fmla="*/ 707616 h 4821630"/>
                <a:gd name="connsiteX282" fmla="*/ 2580523 w 5017802"/>
                <a:gd name="connsiteY28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935548 w 5017802"/>
                <a:gd name="connsiteY161" fmla="*/ 4221211 h 4821630"/>
                <a:gd name="connsiteX162" fmla="*/ 1932373 w 5017802"/>
                <a:gd name="connsiteY162" fmla="*/ 4218035 h 4821630"/>
                <a:gd name="connsiteX163" fmla="*/ 2103823 w 5017802"/>
                <a:gd name="connsiteY163" fmla="*/ 4295823 h 4821630"/>
                <a:gd name="connsiteX164" fmla="*/ 2188636 w 5017802"/>
                <a:gd name="connsiteY164" fmla="*/ 4250462 h 4821630"/>
                <a:gd name="connsiteX165" fmla="*/ 2296586 w 5017802"/>
                <a:gd name="connsiteY165" fmla="*/ 4245474 h 4821630"/>
                <a:gd name="connsiteX166" fmla="*/ 2394785 w 5017802"/>
                <a:gd name="connsiteY166" fmla="*/ 4215990 h 4821630"/>
                <a:gd name="connsiteX167" fmla="*/ 2406350 w 5017802"/>
                <a:gd name="connsiteY167" fmla="*/ 4125277 h 4821630"/>
                <a:gd name="connsiteX168" fmla="*/ 2494570 w 5017802"/>
                <a:gd name="connsiteY168" fmla="*/ 3900532 h 4821630"/>
                <a:gd name="connsiteX169" fmla="*/ 2593449 w 5017802"/>
                <a:gd name="connsiteY169" fmla="*/ 3917768 h 4821630"/>
                <a:gd name="connsiteX170" fmla="*/ 2719088 w 5017802"/>
                <a:gd name="connsiteY170" fmla="*/ 3918221 h 4821630"/>
                <a:gd name="connsiteX171" fmla="*/ 2914124 w 5017802"/>
                <a:gd name="connsiteY171" fmla="*/ 3764007 h 4821630"/>
                <a:gd name="connsiteX172" fmla="*/ 3195112 w 5017802"/>
                <a:gd name="connsiteY172" fmla="*/ 3993968 h 4821630"/>
                <a:gd name="connsiteX173" fmla="*/ 3265414 w 5017802"/>
                <a:gd name="connsiteY173" fmla="*/ 4067674 h 4821630"/>
                <a:gd name="connsiteX174" fmla="*/ 3439813 w 5017802"/>
                <a:gd name="connsiteY174" fmla="*/ 4130265 h 4821630"/>
                <a:gd name="connsiteX175" fmla="*/ 3526217 w 5017802"/>
                <a:gd name="connsiteY175" fmla="*/ 4316455 h 4821630"/>
                <a:gd name="connsiteX176" fmla="*/ 3586542 w 5017802"/>
                <a:gd name="connsiteY176" fmla="*/ 4375193 h 4821630"/>
                <a:gd name="connsiteX177" fmla="*/ 3597654 w 5017802"/>
                <a:gd name="connsiteY177" fmla="*/ 4345030 h 4821630"/>
                <a:gd name="connsiteX178" fmla="*/ 3643692 w 5017802"/>
                <a:gd name="connsiteY178" fmla="*/ 4318042 h 4821630"/>
                <a:gd name="connsiteX179" fmla="*/ 3694492 w 5017802"/>
                <a:gd name="connsiteY179" fmla="*/ 4391068 h 4821630"/>
                <a:gd name="connsiteX180" fmla="*/ 3743705 w 5017802"/>
                <a:gd name="connsiteY180" fmla="*/ 4394243 h 4821630"/>
                <a:gd name="connsiteX181" fmla="*/ 3699254 w 5017802"/>
                <a:gd name="connsiteY181" fmla="*/ 4300581 h 4821630"/>
                <a:gd name="connsiteX182" fmla="*/ 3656392 w 5017802"/>
                <a:gd name="connsiteY182" fmla="*/ 4232318 h 4821630"/>
                <a:gd name="connsiteX183" fmla="*/ 3699255 w 5017802"/>
                <a:gd name="connsiteY183" fmla="*/ 4216442 h 4821630"/>
                <a:gd name="connsiteX184" fmla="*/ 3680204 w 5017802"/>
                <a:gd name="connsiteY184" fmla="*/ 4175168 h 4821630"/>
                <a:gd name="connsiteX185" fmla="*/ 3732592 w 5017802"/>
                <a:gd name="connsiteY185" fmla="*/ 4184693 h 4821630"/>
                <a:gd name="connsiteX186" fmla="*/ 3711955 w 5017802"/>
                <a:gd name="connsiteY186" fmla="*/ 4151355 h 4821630"/>
                <a:gd name="connsiteX187" fmla="*/ 3733274 w 5017802"/>
                <a:gd name="connsiteY187" fmla="*/ 4134801 h 4821630"/>
                <a:gd name="connsiteX188" fmla="*/ 3854377 w 5017802"/>
                <a:gd name="connsiteY188" fmla="*/ 4220074 h 4821630"/>
                <a:gd name="connsiteX189" fmla="*/ 3889754 w 5017802"/>
                <a:gd name="connsiteY189" fmla="*/ 4206917 h 4821630"/>
                <a:gd name="connsiteX190" fmla="*/ 3942141 w 5017802"/>
                <a:gd name="connsiteY190" fmla="*/ 4272006 h 4821630"/>
                <a:gd name="connsiteX191" fmla="*/ 3962779 w 5017802"/>
                <a:gd name="connsiteY191" fmla="*/ 4330743 h 4821630"/>
                <a:gd name="connsiteX192" fmla="*/ 4070729 w 5017802"/>
                <a:gd name="connsiteY192" fmla="*/ 4349792 h 4821630"/>
                <a:gd name="connsiteX193" fmla="*/ 4010405 w 5017802"/>
                <a:gd name="connsiteY193" fmla="*/ 4283117 h 4821630"/>
                <a:gd name="connsiteX194" fmla="*/ 4007229 w 5017802"/>
                <a:gd name="connsiteY194" fmla="*/ 4214855 h 4821630"/>
                <a:gd name="connsiteX195" fmla="*/ 4061204 w 5017802"/>
                <a:gd name="connsiteY195" fmla="*/ 4270418 h 4821630"/>
                <a:gd name="connsiteX196" fmla="*/ 4110417 w 5017802"/>
                <a:gd name="connsiteY196" fmla="*/ 4275180 h 4821630"/>
                <a:gd name="connsiteX197" fmla="*/ 4104067 w 5017802"/>
                <a:gd name="connsiteY197" fmla="*/ 4225968 h 4821630"/>
                <a:gd name="connsiteX198" fmla="*/ 4164392 w 5017802"/>
                <a:gd name="connsiteY198" fmla="*/ 4230730 h 4821630"/>
                <a:gd name="connsiteX199" fmla="*/ 4226304 w 5017802"/>
                <a:gd name="connsiteY199" fmla="*/ 4273592 h 4821630"/>
                <a:gd name="connsiteX200" fmla="*/ 4258054 w 5017802"/>
                <a:gd name="connsiteY200" fmla="*/ 4260893 h 4821630"/>
                <a:gd name="connsiteX201" fmla="*/ 4251705 w 5017802"/>
                <a:gd name="connsiteY201" fmla="*/ 4225968 h 4821630"/>
                <a:gd name="connsiteX202" fmla="*/ 4292980 w 5017802"/>
                <a:gd name="connsiteY202" fmla="*/ 4202156 h 4821630"/>
                <a:gd name="connsiteX203" fmla="*/ 4377117 w 5017802"/>
                <a:gd name="connsiteY203" fmla="*/ 4259306 h 4821630"/>
                <a:gd name="connsiteX204" fmla="*/ 4394580 w 5017802"/>
                <a:gd name="connsiteY204" fmla="*/ 4157708 h 4821630"/>
                <a:gd name="connsiteX205" fmla="*/ 4369180 w 5017802"/>
                <a:gd name="connsiteY205" fmla="*/ 4135482 h 4821630"/>
                <a:gd name="connsiteX206" fmla="*/ 4296154 w 5017802"/>
                <a:gd name="connsiteY206" fmla="*/ 4092619 h 4821630"/>
                <a:gd name="connsiteX207" fmla="*/ 4318379 w 5017802"/>
                <a:gd name="connsiteY207" fmla="*/ 4067220 h 4821630"/>
                <a:gd name="connsiteX208" fmla="*/ 4339017 w 5017802"/>
                <a:gd name="connsiteY208" fmla="*/ 4044994 h 4821630"/>
                <a:gd name="connsiteX209" fmla="*/ 4392992 w 5017802"/>
                <a:gd name="connsiteY209" fmla="*/ 4076745 h 4821630"/>
                <a:gd name="connsiteX210" fmla="*/ 4399342 w 5017802"/>
                <a:gd name="connsiteY210" fmla="*/ 4032295 h 4821630"/>
                <a:gd name="connsiteX211" fmla="*/ 4343779 w 5017802"/>
                <a:gd name="connsiteY211" fmla="*/ 4008482 h 4821630"/>
                <a:gd name="connsiteX212" fmla="*/ 4342192 w 5017802"/>
                <a:gd name="connsiteY212" fmla="*/ 3998958 h 4821630"/>
                <a:gd name="connsiteX213" fmla="*/ 4329491 w 5017802"/>
                <a:gd name="connsiteY213" fmla="*/ 3960859 h 4821630"/>
                <a:gd name="connsiteX214" fmla="*/ 4335841 w 5017802"/>
                <a:gd name="connsiteY214" fmla="*/ 3913233 h 4821630"/>
                <a:gd name="connsiteX215" fmla="*/ 4346954 w 5017802"/>
                <a:gd name="connsiteY215" fmla="*/ 3857670 h 4821630"/>
                <a:gd name="connsiteX216" fmla="*/ 4308854 w 5017802"/>
                <a:gd name="connsiteY216" fmla="*/ 3827508 h 4821630"/>
                <a:gd name="connsiteX217" fmla="*/ 4342191 w 5017802"/>
                <a:gd name="connsiteY217" fmla="*/ 3817983 h 4821630"/>
                <a:gd name="connsiteX218" fmla="*/ 4319966 w 5017802"/>
                <a:gd name="connsiteY218" fmla="*/ 3781470 h 4821630"/>
                <a:gd name="connsiteX219" fmla="*/ 4358067 w 5017802"/>
                <a:gd name="connsiteY219" fmla="*/ 3776709 h 4821630"/>
                <a:gd name="connsiteX220" fmla="*/ 4364416 w 5017802"/>
                <a:gd name="connsiteY220" fmla="*/ 3743370 h 4821630"/>
                <a:gd name="connsiteX221" fmla="*/ 4426330 w 5017802"/>
                <a:gd name="connsiteY221" fmla="*/ 3752897 h 4821630"/>
                <a:gd name="connsiteX222" fmla="*/ 4459443 w 5017802"/>
                <a:gd name="connsiteY222" fmla="*/ 3768089 h 4821630"/>
                <a:gd name="connsiteX223" fmla="*/ 4425650 w 5017802"/>
                <a:gd name="connsiteY223" fmla="*/ 3809137 h 4821630"/>
                <a:gd name="connsiteX224" fmla="*/ 4464658 w 5017802"/>
                <a:gd name="connsiteY224" fmla="*/ 3916633 h 4821630"/>
                <a:gd name="connsiteX225" fmla="*/ 4517045 w 5017802"/>
                <a:gd name="connsiteY225" fmla="*/ 3947931 h 4821630"/>
                <a:gd name="connsiteX226" fmla="*/ 4568979 w 5017802"/>
                <a:gd name="connsiteY226" fmla="*/ 3905749 h 4821630"/>
                <a:gd name="connsiteX227" fmla="*/ 4654704 w 5017802"/>
                <a:gd name="connsiteY227" fmla="*/ 3857216 h 4821630"/>
                <a:gd name="connsiteX228" fmla="*/ 4637468 w 5017802"/>
                <a:gd name="connsiteY228" fmla="*/ 3768315 h 4821630"/>
                <a:gd name="connsiteX229" fmla="*/ 4714802 w 5017802"/>
                <a:gd name="connsiteY229" fmla="*/ 3635646 h 4821630"/>
                <a:gd name="connsiteX230" fmla="*/ 5007356 w 5017802"/>
                <a:gd name="connsiteY230" fmla="*/ 3302498 h 4821630"/>
                <a:gd name="connsiteX231" fmla="*/ 4925939 w 5017802"/>
                <a:gd name="connsiteY231" fmla="*/ 3293426 h 4821630"/>
                <a:gd name="connsiteX232" fmla="*/ 4930476 w 5017802"/>
                <a:gd name="connsiteY232" fmla="*/ 3201578 h 4821630"/>
                <a:gd name="connsiteX233" fmla="*/ 4881489 w 5017802"/>
                <a:gd name="connsiteY233" fmla="*/ 3176406 h 4821630"/>
                <a:gd name="connsiteX234" fmla="*/ 4797352 w 5017802"/>
                <a:gd name="connsiteY234" fmla="*/ 3207928 h 4821630"/>
                <a:gd name="connsiteX235" fmla="*/ 4760613 w 5017802"/>
                <a:gd name="connsiteY235" fmla="*/ 3171643 h 4821630"/>
                <a:gd name="connsiteX236" fmla="*/ 4805290 w 5017802"/>
                <a:gd name="connsiteY236" fmla="*/ 3148738 h 4821630"/>
                <a:gd name="connsiteX237" fmla="*/ 4676023 w 5017802"/>
                <a:gd name="connsiteY237" fmla="*/ 2935559 h 4821630"/>
                <a:gd name="connsiteX238" fmla="*/ 4690989 w 5017802"/>
                <a:gd name="connsiteY238" fmla="*/ 2905396 h 4821630"/>
                <a:gd name="connsiteX239" fmla="*/ 4667404 w 5017802"/>
                <a:gd name="connsiteY239" fmla="*/ 2789736 h 4821630"/>
                <a:gd name="connsiteX240" fmla="*/ 4508655 w 5017802"/>
                <a:gd name="connsiteY240" fmla="*/ 2778850 h 4821630"/>
                <a:gd name="connsiteX241" fmla="*/ 4475317 w 5017802"/>
                <a:gd name="connsiteY241" fmla="*/ 2827608 h 4821630"/>
                <a:gd name="connsiteX242" fmla="*/ 4386417 w 5017802"/>
                <a:gd name="connsiteY242" fmla="*/ 2842124 h 4821630"/>
                <a:gd name="connsiteX243" fmla="*/ 4392767 w 5017802"/>
                <a:gd name="connsiteY243" fmla="*/ 2820125 h 4821630"/>
                <a:gd name="connsiteX244" fmla="*/ 4339245 w 5017802"/>
                <a:gd name="connsiteY244" fmla="*/ 2804024 h 4821630"/>
                <a:gd name="connsiteX245" fmla="*/ 4314526 w 5017802"/>
                <a:gd name="connsiteY245" fmla="*/ 2638923 h 4821630"/>
                <a:gd name="connsiteX246" fmla="*/ 4034219 w 5017802"/>
                <a:gd name="connsiteY246" fmla="*/ 2572248 h 4821630"/>
                <a:gd name="connsiteX247" fmla="*/ 3897920 w 5017802"/>
                <a:gd name="connsiteY247" fmla="*/ 2615564 h 4821630"/>
                <a:gd name="connsiteX248" fmla="*/ 3765931 w 5017802"/>
                <a:gd name="connsiteY248" fmla="*/ 2608080 h 4821630"/>
                <a:gd name="connsiteX249" fmla="*/ 3633488 w 5017802"/>
                <a:gd name="connsiteY249" fmla="*/ 2497182 h 4821630"/>
                <a:gd name="connsiteX250" fmla="*/ 3420310 w 5017802"/>
                <a:gd name="connsiteY250" fmla="*/ 2193969 h 4821630"/>
                <a:gd name="connsiteX251" fmla="*/ 3021848 w 5017802"/>
                <a:gd name="connsiteY251" fmla="*/ 2054496 h 4821630"/>
                <a:gd name="connsiteX252" fmla="*/ 2785310 w 5017802"/>
                <a:gd name="connsiteY252" fmla="*/ 1741532 h 4821630"/>
                <a:gd name="connsiteX253" fmla="*/ 2819101 w 5017802"/>
                <a:gd name="connsiteY253" fmla="*/ 1716586 h 4821630"/>
                <a:gd name="connsiteX254" fmla="*/ 2878745 w 5017802"/>
                <a:gd name="connsiteY254" fmla="*/ 1799589 h 4821630"/>
                <a:gd name="connsiteX255" fmla="*/ 2898929 w 5017802"/>
                <a:gd name="connsiteY255" fmla="*/ 1782126 h 4821630"/>
                <a:gd name="connsiteX256" fmla="*/ 2942019 w 5017802"/>
                <a:gd name="connsiteY256" fmla="*/ 1812970 h 4821630"/>
                <a:gd name="connsiteX257" fmla="*/ 3030692 w 5017802"/>
                <a:gd name="connsiteY257" fmla="*/ 1759221 h 4821630"/>
                <a:gd name="connsiteX258" fmla="*/ 3046794 w 5017802"/>
                <a:gd name="connsiteY258" fmla="*/ 1738811 h 4821630"/>
                <a:gd name="connsiteX259" fmla="*/ 3105077 w 5017802"/>
                <a:gd name="connsiteY259" fmla="*/ 1739037 h 4821630"/>
                <a:gd name="connsiteX260" fmla="*/ 3121180 w 5017802"/>
                <a:gd name="connsiteY260" fmla="*/ 1705927 h 4821630"/>
                <a:gd name="connsiteX261" fmla="*/ 3102356 w 5017802"/>
                <a:gd name="connsiteY261" fmla="*/ 1680300 h 4821630"/>
                <a:gd name="connsiteX262" fmla="*/ 3035228 w 5017802"/>
                <a:gd name="connsiteY262" fmla="*/ 1700257 h 4821630"/>
                <a:gd name="connsiteX263" fmla="*/ 3013456 w 5017802"/>
                <a:gd name="connsiteY263" fmla="*/ 1646736 h 4821630"/>
                <a:gd name="connsiteX264" fmla="*/ 3034774 w 5017802"/>
                <a:gd name="connsiteY264" fmla="*/ 1617026 h 4821630"/>
                <a:gd name="connsiteX265" fmla="*/ 2978304 w 5017802"/>
                <a:gd name="connsiteY265" fmla="*/ 1513612 h 4821630"/>
                <a:gd name="connsiteX266" fmla="*/ 2929773 w 5017802"/>
                <a:gd name="connsiteY266" fmla="*/ 1552393 h 4821630"/>
                <a:gd name="connsiteX267" fmla="*/ 2840418 w 5017802"/>
                <a:gd name="connsiteY267" fmla="*/ 1497737 h 4821630"/>
                <a:gd name="connsiteX268" fmla="*/ 2892352 w 5017802"/>
                <a:gd name="connsiteY268" fmla="*/ 1405208 h 4821630"/>
                <a:gd name="connsiteX269" fmla="*/ 2849490 w 5017802"/>
                <a:gd name="connsiteY269" fmla="*/ 1284105 h 4821630"/>
                <a:gd name="connsiteX270" fmla="*/ 2864231 w 5017802"/>
                <a:gd name="connsiteY270" fmla="*/ 1160053 h 4821630"/>
                <a:gd name="connsiteX271" fmla="*/ 2959481 w 5017802"/>
                <a:gd name="connsiteY271" fmla="*/ 1086348 h 4821630"/>
                <a:gd name="connsiteX272" fmla="*/ 3064710 w 5017802"/>
                <a:gd name="connsiteY272" fmla="*/ 1063896 h 4821630"/>
                <a:gd name="connsiteX273" fmla="*/ 3001663 w 5017802"/>
                <a:gd name="connsiteY273" fmla="*/ 974089 h 4821630"/>
                <a:gd name="connsiteX274" fmla="*/ 2984427 w 5017802"/>
                <a:gd name="connsiteY274" fmla="*/ 1018766 h 4821630"/>
                <a:gd name="connsiteX275" fmla="*/ 2941112 w 5017802"/>
                <a:gd name="connsiteY275" fmla="*/ 971595 h 4821630"/>
                <a:gd name="connsiteX276" fmla="*/ 2962430 w 5017802"/>
                <a:gd name="connsiteY276" fmla="*/ 886323 h 4821630"/>
                <a:gd name="connsiteX277" fmla="*/ 3035454 w 5017802"/>
                <a:gd name="connsiteY277" fmla="*/ 789032 h 4821630"/>
                <a:gd name="connsiteX278" fmla="*/ 3018445 w 5017802"/>
                <a:gd name="connsiteY278" fmla="*/ 682443 h 4821630"/>
                <a:gd name="connsiteX279" fmla="*/ 2847223 w 5017802"/>
                <a:gd name="connsiteY279" fmla="*/ 692194 h 4821630"/>
                <a:gd name="connsiteX280" fmla="*/ 2827945 w 5017802"/>
                <a:gd name="connsiteY280" fmla="*/ 734831 h 4821630"/>
                <a:gd name="connsiteX281" fmla="*/ 2795742 w 5017802"/>
                <a:gd name="connsiteY281" fmla="*/ 667248 h 4821630"/>
                <a:gd name="connsiteX282" fmla="*/ 2766032 w 5017802"/>
                <a:gd name="connsiteY282" fmla="*/ 707616 h 4821630"/>
                <a:gd name="connsiteX283" fmla="*/ 2580523 w 5017802"/>
                <a:gd name="connsiteY28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935548 w 5017802"/>
                <a:gd name="connsiteY161" fmla="*/ 4221211 h 4821630"/>
                <a:gd name="connsiteX162" fmla="*/ 1954598 w 5017802"/>
                <a:gd name="connsiteY162" fmla="*/ 4260898 h 4821630"/>
                <a:gd name="connsiteX163" fmla="*/ 2103823 w 5017802"/>
                <a:gd name="connsiteY163" fmla="*/ 4295823 h 4821630"/>
                <a:gd name="connsiteX164" fmla="*/ 2188636 w 5017802"/>
                <a:gd name="connsiteY164" fmla="*/ 4250462 h 4821630"/>
                <a:gd name="connsiteX165" fmla="*/ 2296586 w 5017802"/>
                <a:gd name="connsiteY165" fmla="*/ 4245474 h 4821630"/>
                <a:gd name="connsiteX166" fmla="*/ 2394785 w 5017802"/>
                <a:gd name="connsiteY166" fmla="*/ 4215990 h 4821630"/>
                <a:gd name="connsiteX167" fmla="*/ 2406350 w 5017802"/>
                <a:gd name="connsiteY167" fmla="*/ 4125277 h 4821630"/>
                <a:gd name="connsiteX168" fmla="*/ 2494570 w 5017802"/>
                <a:gd name="connsiteY168" fmla="*/ 3900532 h 4821630"/>
                <a:gd name="connsiteX169" fmla="*/ 2593449 w 5017802"/>
                <a:gd name="connsiteY169" fmla="*/ 3917768 h 4821630"/>
                <a:gd name="connsiteX170" fmla="*/ 2719088 w 5017802"/>
                <a:gd name="connsiteY170" fmla="*/ 3918221 h 4821630"/>
                <a:gd name="connsiteX171" fmla="*/ 2914124 w 5017802"/>
                <a:gd name="connsiteY171" fmla="*/ 3764007 h 4821630"/>
                <a:gd name="connsiteX172" fmla="*/ 3195112 w 5017802"/>
                <a:gd name="connsiteY172" fmla="*/ 3993968 h 4821630"/>
                <a:gd name="connsiteX173" fmla="*/ 3265414 w 5017802"/>
                <a:gd name="connsiteY173" fmla="*/ 4067674 h 4821630"/>
                <a:gd name="connsiteX174" fmla="*/ 3439813 w 5017802"/>
                <a:gd name="connsiteY174" fmla="*/ 4130265 h 4821630"/>
                <a:gd name="connsiteX175" fmla="*/ 3526217 w 5017802"/>
                <a:gd name="connsiteY175" fmla="*/ 4316455 h 4821630"/>
                <a:gd name="connsiteX176" fmla="*/ 3586542 w 5017802"/>
                <a:gd name="connsiteY176" fmla="*/ 4375193 h 4821630"/>
                <a:gd name="connsiteX177" fmla="*/ 3597654 w 5017802"/>
                <a:gd name="connsiteY177" fmla="*/ 4345030 h 4821630"/>
                <a:gd name="connsiteX178" fmla="*/ 3643692 w 5017802"/>
                <a:gd name="connsiteY178" fmla="*/ 4318042 h 4821630"/>
                <a:gd name="connsiteX179" fmla="*/ 3694492 w 5017802"/>
                <a:gd name="connsiteY179" fmla="*/ 4391068 h 4821630"/>
                <a:gd name="connsiteX180" fmla="*/ 3743705 w 5017802"/>
                <a:gd name="connsiteY180" fmla="*/ 4394243 h 4821630"/>
                <a:gd name="connsiteX181" fmla="*/ 3699254 w 5017802"/>
                <a:gd name="connsiteY181" fmla="*/ 4300581 h 4821630"/>
                <a:gd name="connsiteX182" fmla="*/ 3656392 w 5017802"/>
                <a:gd name="connsiteY182" fmla="*/ 4232318 h 4821630"/>
                <a:gd name="connsiteX183" fmla="*/ 3699255 w 5017802"/>
                <a:gd name="connsiteY183" fmla="*/ 4216442 h 4821630"/>
                <a:gd name="connsiteX184" fmla="*/ 3680204 w 5017802"/>
                <a:gd name="connsiteY184" fmla="*/ 4175168 h 4821630"/>
                <a:gd name="connsiteX185" fmla="*/ 3732592 w 5017802"/>
                <a:gd name="connsiteY185" fmla="*/ 4184693 h 4821630"/>
                <a:gd name="connsiteX186" fmla="*/ 3711955 w 5017802"/>
                <a:gd name="connsiteY186" fmla="*/ 4151355 h 4821630"/>
                <a:gd name="connsiteX187" fmla="*/ 3733274 w 5017802"/>
                <a:gd name="connsiteY187" fmla="*/ 4134801 h 4821630"/>
                <a:gd name="connsiteX188" fmla="*/ 3854377 w 5017802"/>
                <a:gd name="connsiteY188" fmla="*/ 4220074 h 4821630"/>
                <a:gd name="connsiteX189" fmla="*/ 3889754 w 5017802"/>
                <a:gd name="connsiteY189" fmla="*/ 4206917 h 4821630"/>
                <a:gd name="connsiteX190" fmla="*/ 3942141 w 5017802"/>
                <a:gd name="connsiteY190" fmla="*/ 4272006 h 4821630"/>
                <a:gd name="connsiteX191" fmla="*/ 3962779 w 5017802"/>
                <a:gd name="connsiteY191" fmla="*/ 4330743 h 4821630"/>
                <a:gd name="connsiteX192" fmla="*/ 4070729 w 5017802"/>
                <a:gd name="connsiteY192" fmla="*/ 4349792 h 4821630"/>
                <a:gd name="connsiteX193" fmla="*/ 4010405 w 5017802"/>
                <a:gd name="connsiteY193" fmla="*/ 4283117 h 4821630"/>
                <a:gd name="connsiteX194" fmla="*/ 4007229 w 5017802"/>
                <a:gd name="connsiteY194" fmla="*/ 4214855 h 4821630"/>
                <a:gd name="connsiteX195" fmla="*/ 4061204 w 5017802"/>
                <a:gd name="connsiteY195" fmla="*/ 4270418 h 4821630"/>
                <a:gd name="connsiteX196" fmla="*/ 4110417 w 5017802"/>
                <a:gd name="connsiteY196" fmla="*/ 4275180 h 4821630"/>
                <a:gd name="connsiteX197" fmla="*/ 4104067 w 5017802"/>
                <a:gd name="connsiteY197" fmla="*/ 4225968 h 4821630"/>
                <a:gd name="connsiteX198" fmla="*/ 4164392 w 5017802"/>
                <a:gd name="connsiteY198" fmla="*/ 4230730 h 4821630"/>
                <a:gd name="connsiteX199" fmla="*/ 4226304 w 5017802"/>
                <a:gd name="connsiteY199" fmla="*/ 4273592 h 4821630"/>
                <a:gd name="connsiteX200" fmla="*/ 4258054 w 5017802"/>
                <a:gd name="connsiteY200" fmla="*/ 4260893 h 4821630"/>
                <a:gd name="connsiteX201" fmla="*/ 4251705 w 5017802"/>
                <a:gd name="connsiteY201" fmla="*/ 4225968 h 4821630"/>
                <a:gd name="connsiteX202" fmla="*/ 4292980 w 5017802"/>
                <a:gd name="connsiteY202" fmla="*/ 4202156 h 4821630"/>
                <a:gd name="connsiteX203" fmla="*/ 4377117 w 5017802"/>
                <a:gd name="connsiteY203" fmla="*/ 4259306 h 4821630"/>
                <a:gd name="connsiteX204" fmla="*/ 4394580 w 5017802"/>
                <a:gd name="connsiteY204" fmla="*/ 4157708 h 4821630"/>
                <a:gd name="connsiteX205" fmla="*/ 4369180 w 5017802"/>
                <a:gd name="connsiteY205" fmla="*/ 4135482 h 4821630"/>
                <a:gd name="connsiteX206" fmla="*/ 4296154 w 5017802"/>
                <a:gd name="connsiteY206" fmla="*/ 4092619 h 4821630"/>
                <a:gd name="connsiteX207" fmla="*/ 4318379 w 5017802"/>
                <a:gd name="connsiteY207" fmla="*/ 4067220 h 4821630"/>
                <a:gd name="connsiteX208" fmla="*/ 4339017 w 5017802"/>
                <a:gd name="connsiteY208" fmla="*/ 4044994 h 4821630"/>
                <a:gd name="connsiteX209" fmla="*/ 4392992 w 5017802"/>
                <a:gd name="connsiteY209" fmla="*/ 4076745 h 4821630"/>
                <a:gd name="connsiteX210" fmla="*/ 4399342 w 5017802"/>
                <a:gd name="connsiteY210" fmla="*/ 4032295 h 4821630"/>
                <a:gd name="connsiteX211" fmla="*/ 4343779 w 5017802"/>
                <a:gd name="connsiteY211" fmla="*/ 4008482 h 4821630"/>
                <a:gd name="connsiteX212" fmla="*/ 4342192 w 5017802"/>
                <a:gd name="connsiteY212" fmla="*/ 3998958 h 4821630"/>
                <a:gd name="connsiteX213" fmla="*/ 4329491 w 5017802"/>
                <a:gd name="connsiteY213" fmla="*/ 3960859 h 4821630"/>
                <a:gd name="connsiteX214" fmla="*/ 4335841 w 5017802"/>
                <a:gd name="connsiteY214" fmla="*/ 3913233 h 4821630"/>
                <a:gd name="connsiteX215" fmla="*/ 4346954 w 5017802"/>
                <a:gd name="connsiteY215" fmla="*/ 3857670 h 4821630"/>
                <a:gd name="connsiteX216" fmla="*/ 4308854 w 5017802"/>
                <a:gd name="connsiteY216" fmla="*/ 3827508 h 4821630"/>
                <a:gd name="connsiteX217" fmla="*/ 4342191 w 5017802"/>
                <a:gd name="connsiteY217" fmla="*/ 3817983 h 4821630"/>
                <a:gd name="connsiteX218" fmla="*/ 4319966 w 5017802"/>
                <a:gd name="connsiteY218" fmla="*/ 3781470 h 4821630"/>
                <a:gd name="connsiteX219" fmla="*/ 4358067 w 5017802"/>
                <a:gd name="connsiteY219" fmla="*/ 3776709 h 4821630"/>
                <a:gd name="connsiteX220" fmla="*/ 4364416 w 5017802"/>
                <a:gd name="connsiteY220" fmla="*/ 3743370 h 4821630"/>
                <a:gd name="connsiteX221" fmla="*/ 4426330 w 5017802"/>
                <a:gd name="connsiteY221" fmla="*/ 3752897 h 4821630"/>
                <a:gd name="connsiteX222" fmla="*/ 4459443 w 5017802"/>
                <a:gd name="connsiteY222" fmla="*/ 3768089 h 4821630"/>
                <a:gd name="connsiteX223" fmla="*/ 4425650 w 5017802"/>
                <a:gd name="connsiteY223" fmla="*/ 3809137 h 4821630"/>
                <a:gd name="connsiteX224" fmla="*/ 4464658 w 5017802"/>
                <a:gd name="connsiteY224" fmla="*/ 3916633 h 4821630"/>
                <a:gd name="connsiteX225" fmla="*/ 4517045 w 5017802"/>
                <a:gd name="connsiteY225" fmla="*/ 3947931 h 4821630"/>
                <a:gd name="connsiteX226" fmla="*/ 4568979 w 5017802"/>
                <a:gd name="connsiteY226" fmla="*/ 3905749 h 4821630"/>
                <a:gd name="connsiteX227" fmla="*/ 4654704 w 5017802"/>
                <a:gd name="connsiteY227" fmla="*/ 3857216 h 4821630"/>
                <a:gd name="connsiteX228" fmla="*/ 4637468 w 5017802"/>
                <a:gd name="connsiteY228" fmla="*/ 3768315 h 4821630"/>
                <a:gd name="connsiteX229" fmla="*/ 4714802 w 5017802"/>
                <a:gd name="connsiteY229" fmla="*/ 3635646 h 4821630"/>
                <a:gd name="connsiteX230" fmla="*/ 5007356 w 5017802"/>
                <a:gd name="connsiteY230" fmla="*/ 3302498 h 4821630"/>
                <a:gd name="connsiteX231" fmla="*/ 4925939 w 5017802"/>
                <a:gd name="connsiteY231" fmla="*/ 3293426 h 4821630"/>
                <a:gd name="connsiteX232" fmla="*/ 4930476 w 5017802"/>
                <a:gd name="connsiteY232" fmla="*/ 3201578 h 4821630"/>
                <a:gd name="connsiteX233" fmla="*/ 4881489 w 5017802"/>
                <a:gd name="connsiteY233" fmla="*/ 3176406 h 4821630"/>
                <a:gd name="connsiteX234" fmla="*/ 4797352 w 5017802"/>
                <a:gd name="connsiteY234" fmla="*/ 3207928 h 4821630"/>
                <a:gd name="connsiteX235" fmla="*/ 4760613 w 5017802"/>
                <a:gd name="connsiteY235" fmla="*/ 3171643 h 4821630"/>
                <a:gd name="connsiteX236" fmla="*/ 4805290 w 5017802"/>
                <a:gd name="connsiteY236" fmla="*/ 3148738 h 4821630"/>
                <a:gd name="connsiteX237" fmla="*/ 4676023 w 5017802"/>
                <a:gd name="connsiteY237" fmla="*/ 2935559 h 4821630"/>
                <a:gd name="connsiteX238" fmla="*/ 4690989 w 5017802"/>
                <a:gd name="connsiteY238" fmla="*/ 2905396 h 4821630"/>
                <a:gd name="connsiteX239" fmla="*/ 4667404 w 5017802"/>
                <a:gd name="connsiteY239" fmla="*/ 2789736 h 4821630"/>
                <a:gd name="connsiteX240" fmla="*/ 4508655 w 5017802"/>
                <a:gd name="connsiteY240" fmla="*/ 2778850 h 4821630"/>
                <a:gd name="connsiteX241" fmla="*/ 4475317 w 5017802"/>
                <a:gd name="connsiteY241" fmla="*/ 2827608 h 4821630"/>
                <a:gd name="connsiteX242" fmla="*/ 4386417 w 5017802"/>
                <a:gd name="connsiteY242" fmla="*/ 2842124 h 4821630"/>
                <a:gd name="connsiteX243" fmla="*/ 4392767 w 5017802"/>
                <a:gd name="connsiteY243" fmla="*/ 2820125 h 4821630"/>
                <a:gd name="connsiteX244" fmla="*/ 4339245 w 5017802"/>
                <a:gd name="connsiteY244" fmla="*/ 2804024 h 4821630"/>
                <a:gd name="connsiteX245" fmla="*/ 4314526 w 5017802"/>
                <a:gd name="connsiteY245" fmla="*/ 2638923 h 4821630"/>
                <a:gd name="connsiteX246" fmla="*/ 4034219 w 5017802"/>
                <a:gd name="connsiteY246" fmla="*/ 2572248 h 4821630"/>
                <a:gd name="connsiteX247" fmla="*/ 3897920 w 5017802"/>
                <a:gd name="connsiteY247" fmla="*/ 2615564 h 4821630"/>
                <a:gd name="connsiteX248" fmla="*/ 3765931 w 5017802"/>
                <a:gd name="connsiteY248" fmla="*/ 2608080 h 4821630"/>
                <a:gd name="connsiteX249" fmla="*/ 3633488 w 5017802"/>
                <a:gd name="connsiteY249" fmla="*/ 2497182 h 4821630"/>
                <a:gd name="connsiteX250" fmla="*/ 3420310 w 5017802"/>
                <a:gd name="connsiteY250" fmla="*/ 2193969 h 4821630"/>
                <a:gd name="connsiteX251" fmla="*/ 3021848 w 5017802"/>
                <a:gd name="connsiteY251" fmla="*/ 2054496 h 4821630"/>
                <a:gd name="connsiteX252" fmla="*/ 2785310 w 5017802"/>
                <a:gd name="connsiteY252" fmla="*/ 1741532 h 4821630"/>
                <a:gd name="connsiteX253" fmla="*/ 2819101 w 5017802"/>
                <a:gd name="connsiteY253" fmla="*/ 1716586 h 4821630"/>
                <a:gd name="connsiteX254" fmla="*/ 2878745 w 5017802"/>
                <a:gd name="connsiteY254" fmla="*/ 1799589 h 4821630"/>
                <a:gd name="connsiteX255" fmla="*/ 2898929 w 5017802"/>
                <a:gd name="connsiteY255" fmla="*/ 1782126 h 4821630"/>
                <a:gd name="connsiteX256" fmla="*/ 2942019 w 5017802"/>
                <a:gd name="connsiteY256" fmla="*/ 1812970 h 4821630"/>
                <a:gd name="connsiteX257" fmla="*/ 3030692 w 5017802"/>
                <a:gd name="connsiteY257" fmla="*/ 1759221 h 4821630"/>
                <a:gd name="connsiteX258" fmla="*/ 3046794 w 5017802"/>
                <a:gd name="connsiteY258" fmla="*/ 1738811 h 4821630"/>
                <a:gd name="connsiteX259" fmla="*/ 3105077 w 5017802"/>
                <a:gd name="connsiteY259" fmla="*/ 1739037 h 4821630"/>
                <a:gd name="connsiteX260" fmla="*/ 3121180 w 5017802"/>
                <a:gd name="connsiteY260" fmla="*/ 1705927 h 4821630"/>
                <a:gd name="connsiteX261" fmla="*/ 3102356 w 5017802"/>
                <a:gd name="connsiteY261" fmla="*/ 1680300 h 4821630"/>
                <a:gd name="connsiteX262" fmla="*/ 3035228 w 5017802"/>
                <a:gd name="connsiteY262" fmla="*/ 1700257 h 4821630"/>
                <a:gd name="connsiteX263" fmla="*/ 3013456 w 5017802"/>
                <a:gd name="connsiteY263" fmla="*/ 1646736 h 4821630"/>
                <a:gd name="connsiteX264" fmla="*/ 3034774 w 5017802"/>
                <a:gd name="connsiteY264" fmla="*/ 1617026 h 4821630"/>
                <a:gd name="connsiteX265" fmla="*/ 2978304 w 5017802"/>
                <a:gd name="connsiteY265" fmla="*/ 1513612 h 4821630"/>
                <a:gd name="connsiteX266" fmla="*/ 2929773 w 5017802"/>
                <a:gd name="connsiteY266" fmla="*/ 1552393 h 4821630"/>
                <a:gd name="connsiteX267" fmla="*/ 2840418 w 5017802"/>
                <a:gd name="connsiteY267" fmla="*/ 1497737 h 4821630"/>
                <a:gd name="connsiteX268" fmla="*/ 2892352 w 5017802"/>
                <a:gd name="connsiteY268" fmla="*/ 1405208 h 4821630"/>
                <a:gd name="connsiteX269" fmla="*/ 2849490 w 5017802"/>
                <a:gd name="connsiteY269" fmla="*/ 1284105 h 4821630"/>
                <a:gd name="connsiteX270" fmla="*/ 2864231 w 5017802"/>
                <a:gd name="connsiteY270" fmla="*/ 1160053 h 4821630"/>
                <a:gd name="connsiteX271" fmla="*/ 2959481 w 5017802"/>
                <a:gd name="connsiteY271" fmla="*/ 1086348 h 4821630"/>
                <a:gd name="connsiteX272" fmla="*/ 3064710 w 5017802"/>
                <a:gd name="connsiteY272" fmla="*/ 1063896 h 4821630"/>
                <a:gd name="connsiteX273" fmla="*/ 3001663 w 5017802"/>
                <a:gd name="connsiteY273" fmla="*/ 974089 h 4821630"/>
                <a:gd name="connsiteX274" fmla="*/ 2984427 w 5017802"/>
                <a:gd name="connsiteY274" fmla="*/ 1018766 h 4821630"/>
                <a:gd name="connsiteX275" fmla="*/ 2941112 w 5017802"/>
                <a:gd name="connsiteY275" fmla="*/ 971595 h 4821630"/>
                <a:gd name="connsiteX276" fmla="*/ 2962430 w 5017802"/>
                <a:gd name="connsiteY276" fmla="*/ 886323 h 4821630"/>
                <a:gd name="connsiteX277" fmla="*/ 3035454 w 5017802"/>
                <a:gd name="connsiteY277" fmla="*/ 789032 h 4821630"/>
                <a:gd name="connsiteX278" fmla="*/ 3018445 w 5017802"/>
                <a:gd name="connsiteY278" fmla="*/ 682443 h 4821630"/>
                <a:gd name="connsiteX279" fmla="*/ 2847223 w 5017802"/>
                <a:gd name="connsiteY279" fmla="*/ 692194 h 4821630"/>
                <a:gd name="connsiteX280" fmla="*/ 2827945 w 5017802"/>
                <a:gd name="connsiteY280" fmla="*/ 734831 h 4821630"/>
                <a:gd name="connsiteX281" fmla="*/ 2795742 w 5017802"/>
                <a:gd name="connsiteY281" fmla="*/ 667248 h 4821630"/>
                <a:gd name="connsiteX282" fmla="*/ 2766032 w 5017802"/>
                <a:gd name="connsiteY282" fmla="*/ 707616 h 4821630"/>
                <a:gd name="connsiteX283" fmla="*/ 2580523 w 5017802"/>
                <a:gd name="connsiteY28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935548 w 5017802"/>
                <a:gd name="connsiteY161" fmla="*/ 4221211 h 4821630"/>
                <a:gd name="connsiteX162" fmla="*/ 1954598 w 5017802"/>
                <a:gd name="connsiteY162" fmla="*/ 4260898 h 4821630"/>
                <a:gd name="connsiteX163" fmla="*/ 1946660 w 5017802"/>
                <a:gd name="connsiteY163" fmla="*/ 4260898 h 4821630"/>
                <a:gd name="connsiteX164" fmla="*/ 2103823 w 5017802"/>
                <a:gd name="connsiteY164" fmla="*/ 4295823 h 4821630"/>
                <a:gd name="connsiteX165" fmla="*/ 2188636 w 5017802"/>
                <a:gd name="connsiteY165" fmla="*/ 4250462 h 4821630"/>
                <a:gd name="connsiteX166" fmla="*/ 2296586 w 5017802"/>
                <a:gd name="connsiteY166" fmla="*/ 4245474 h 4821630"/>
                <a:gd name="connsiteX167" fmla="*/ 2394785 w 5017802"/>
                <a:gd name="connsiteY167" fmla="*/ 4215990 h 4821630"/>
                <a:gd name="connsiteX168" fmla="*/ 2406350 w 5017802"/>
                <a:gd name="connsiteY168" fmla="*/ 4125277 h 4821630"/>
                <a:gd name="connsiteX169" fmla="*/ 2494570 w 5017802"/>
                <a:gd name="connsiteY169" fmla="*/ 3900532 h 4821630"/>
                <a:gd name="connsiteX170" fmla="*/ 2593449 w 5017802"/>
                <a:gd name="connsiteY170" fmla="*/ 3917768 h 4821630"/>
                <a:gd name="connsiteX171" fmla="*/ 2719088 w 5017802"/>
                <a:gd name="connsiteY171" fmla="*/ 3918221 h 4821630"/>
                <a:gd name="connsiteX172" fmla="*/ 2914124 w 5017802"/>
                <a:gd name="connsiteY172" fmla="*/ 3764007 h 4821630"/>
                <a:gd name="connsiteX173" fmla="*/ 3195112 w 5017802"/>
                <a:gd name="connsiteY173" fmla="*/ 3993968 h 4821630"/>
                <a:gd name="connsiteX174" fmla="*/ 3265414 w 5017802"/>
                <a:gd name="connsiteY174" fmla="*/ 4067674 h 4821630"/>
                <a:gd name="connsiteX175" fmla="*/ 3439813 w 5017802"/>
                <a:gd name="connsiteY175" fmla="*/ 4130265 h 4821630"/>
                <a:gd name="connsiteX176" fmla="*/ 3526217 w 5017802"/>
                <a:gd name="connsiteY176" fmla="*/ 4316455 h 4821630"/>
                <a:gd name="connsiteX177" fmla="*/ 3586542 w 5017802"/>
                <a:gd name="connsiteY177" fmla="*/ 4375193 h 4821630"/>
                <a:gd name="connsiteX178" fmla="*/ 3597654 w 5017802"/>
                <a:gd name="connsiteY178" fmla="*/ 4345030 h 4821630"/>
                <a:gd name="connsiteX179" fmla="*/ 3643692 w 5017802"/>
                <a:gd name="connsiteY179" fmla="*/ 4318042 h 4821630"/>
                <a:gd name="connsiteX180" fmla="*/ 3694492 w 5017802"/>
                <a:gd name="connsiteY180" fmla="*/ 4391068 h 4821630"/>
                <a:gd name="connsiteX181" fmla="*/ 3743705 w 5017802"/>
                <a:gd name="connsiteY181" fmla="*/ 4394243 h 4821630"/>
                <a:gd name="connsiteX182" fmla="*/ 3699254 w 5017802"/>
                <a:gd name="connsiteY182" fmla="*/ 4300581 h 4821630"/>
                <a:gd name="connsiteX183" fmla="*/ 3656392 w 5017802"/>
                <a:gd name="connsiteY183" fmla="*/ 4232318 h 4821630"/>
                <a:gd name="connsiteX184" fmla="*/ 3699255 w 5017802"/>
                <a:gd name="connsiteY184" fmla="*/ 4216442 h 4821630"/>
                <a:gd name="connsiteX185" fmla="*/ 3680204 w 5017802"/>
                <a:gd name="connsiteY185" fmla="*/ 4175168 h 4821630"/>
                <a:gd name="connsiteX186" fmla="*/ 3732592 w 5017802"/>
                <a:gd name="connsiteY186" fmla="*/ 4184693 h 4821630"/>
                <a:gd name="connsiteX187" fmla="*/ 3711955 w 5017802"/>
                <a:gd name="connsiteY187" fmla="*/ 4151355 h 4821630"/>
                <a:gd name="connsiteX188" fmla="*/ 3733274 w 5017802"/>
                <a:gd name="connsiteY188" fmla="*/ 4134801 h 4821630"/>
                <a:gd name="connsiteX189" fmla="*/ 3854377 w 5017802"/>
                <a:gd name="connsiteY189" fmla="*/ 4220074 h 4821630"/>
                <a:gd name="connsiteX190" fmla="*/ 3889754 w 5017802"/>
                <a:gd name="connsiteY190" fmla="*/ 4206917 h 4821630"/>
                <a:gd name="connsiteX191" fmla="*/ 3942141 w 5017802"/>
                <a:gd name="connsiteY191" fmla="*/ 4272006 h 4821630"/>
                <a:gd name="connsiteX192" fmla="*/ 3962779 w 5017802"/>
                <a:gd name="connsiteY192" fmla="*/ 4330743 h 4821630"/>
                <a:gd name="connsiteX193" fmla="*/ 4070729 w 5017802"/>
                <a:gd name="connsiteY193" fmla="*/ 4349792 h 4821630"/>
                <a:gd name="connsiteX194" fmla="*/ 4010405 w 5017802"/>
                <a:gd name="connsiteY194" fmla="*/ 4283117 h 4821630"/>
                <a:gd name="connsiteX195" fmla="*/ 4007229 w 5017802"/>
                <a:gd name="connsiteY195" fmla="*/ 4214855 h 4821630"/>
                <a:gd name="connsiteX196" fmla="*/ 4061204 w 5017802"/>
                <a:gd name="connsiteY196" fmla="*/ 4270418 h 4821630"/>
                <a:gd name="connsiteX197" fmla="*/ 4110417 w 5017802"/>
                <a:gd name="connsiteY197" fmla="*/ 4275180 h 4821630"/>
                <a:gd name="connsiteX198" fmla="*/ 4104067 w 5017802"/>
                <a:gd name="connsiteY198" fmla="*/ 4225968 h 4821630"/>
                <a:gd name="connsiteX199" fmla="*/ 4164392 w 5017802"/>
                <a:gd name="connsiteY199" fmla="*/ 4230730 h 4821630"/>
                <a:gd name="connsiteX200" fmla="*/ 4226304 w 5017802"/>
                <a:gd name="connsiteY200" fmla="*/ 4273592 h 4821630"/>
                <a:gd name="connsiteX201" fmla="*/ 4258054 w 5017802"/>
                <a:gd name="connsiteY201" fmla="*/ 4260893 h 4821630"/>
                <a:gd name="connsiteX202" fmla="*/ 4251705 w 5017802"/>
                <a:gd name="connsiteY202" fmla="*/ 4225968 h 4821630"/>
                <a:gd name="connsiteX203" fmla="*/ 4292980 w 5017802"/>
                <a:gd name="connsiteY203" fmla="*/ 4202156 h 4821630"/>
                <a:gd name="connsiteX204" fmla="*/ 4377117 w 5017802"/>
                <a:gd name="connsiteY204" fmla="*/ 4259306 h 4821630"/>
                <a:gd name="connsiteX205" fmla="*/ 4394580 w 5017802"/>
                <a:gd name="connsiteY205" fmla="*/ 4157708 h 4821630"/>
                <a:gd name="connsiteX206" fmla="*/ 4369180 w 5017802"/>
                <a:gd name="connsiteY206" fmla="*/ 4135482 h 4821630"/>
                <a:gd name="connsiteX207" fmla="*/ 4296154 w 5017802"/>
                <a:gd name="connsiteY207" fmla="*/ 4092619 h 4821630"/>
                <a:gd name="connsiteX208" fmla="*/ 4318379 w 5017802"/>
                <a:gd name="connsiteY208" fmla="*/ 4067220 h 4821630"/>
                <a:gd name="connsiteX209" fmla="*/ 4339017 w 5017802"/>
                <a:gd name="connsiteY209" fmla="*/ 4044994 h 4821630"/>
                <a:gd name="connsiteX210" fmla="*/ 4392992 w 5017802"/>
                <a:gd name="connsiteY210" fmla="*/ 4076745 h 4821630"/>
                <a:gd name="connsiteX211" fmla="*/ 4399342 w 5017802"/>
                <a:gd name="connsiteY211" fmla="*/ 4032295 h 4821630"/>
                <a:gd name="connsiteX212" fmla="*/ 4343779 w 5017802"/>
                <a:gd name="connsiteY212" fmla="*/ 4008482 h 4821630"/>
                <a:gd name="connsiteX213" fmla="*/ 4342192 w 5017802"/>
                <a:gd name="connsiteY213" fmla="*/ 3998958 h 4821630"/>
                <a:gd name="connsiteX214" fmla="*/ 4329491 w 5017802"/>
                <a:gd name="connsiteY214" fmla="*/ 3960859 h 4821630"/>
                <a:gd name="connsiteX215" fmla="*/ 4335841 w 5017802"/>
                <a:gd name="connsiteY215" fmla="*/ 3913233 h 4821630"/>
                <a:gd name="connsiteX216" fmla="*/ 4346954 w 5017802"/>
                <a:gd name="connsiteY216" fmla="*/ 3857670 h 4821630"/>
                <a:gd name="connsiteX217" fmla="*/ 4308854 w 5017802"/>
                <a:gd name="connsiteY217" fmla="*/ 3827508 h 4821630"/>
                <a:gd name="connsiteX218" fmla="*/ 4342191 w 5017802"/>
                <a:gd name="connsiteY218" fmla="*/ 3817983 h 4821630"/>
                <a:gd name="connsiteX219" fmla="*/ 4319966 w 5017802"/>
                <a:gd name="connsiteY219" fmla="*/ 3781470 h 4821630"/>
                <a:gd name="connsiteX220" fmla="*/ 4358067 w 5017802"/>
                <a:gd name="connsiteY220" fmla="*/ 3776709 h 4821630"/>
                <a:gd name="connsiteX221" fmla="*/ 4364416 w 5017802"/>
                <a:gd name="connsiteY221" fmla="*/ 3743370 h 4821630"/>
                <a:gd name="connsiteX222" fmla="*/ 4426330 w 5017802"/>
                <a:gd name="connsiteY222" fmla="*/ 3752897 h 4821630"/>
                <a:gd name="connsiteX223" fmla="*/ 4459443 w 5017802"/>
                <a:gd name="connsiteY223" fmla="*/ 3768089 h 4821630"/>
                <a:gd name="connsiteX224" fmla="*/ 4425650 w 5017802"/>
                <a:gd name="connsiteY224" fmla="*/ 3809137 h 4821630"/>
                <a:gd name="connsiteX225" fmla="*/ 4464658 w 5017802"/>
                <a:gd name="connsiteY225" fmla="*/ 3916633 h 4821630"/>
                <a:gd name="connsiteX226" fmla="*/ 4517045 w 5017802"/>
                <a:gd name="connsiteY226" fmla="*/ 3947931 h 4821630"/>
                <a:gd name="connsiteX227" fmla="*/ 4568979 w 5017802"/>
                <a:gd name="connsiteY227" fmla="*/ 3905749 h 4821630"/>
                <a:gd name="connsiteX228" fmla="*/ 4654704 w 5017802"/>
                <a:gd name="connsiteY228" fmla="*/ 3857216 h 4821630"/>
                <a:gd name="connsiteX229" fmla="*/ 4637468 w 5017802"/>
                <a:gd name="connsiteY229" fmla="*/ 3768315 h 4821630"/>
                <a:gd name="connsiteX230" fmla="*/ 4714802 w 5017802"/>
                <a:gd name="connsiteY230" fmla="*/ 3635646 h 4821630"/>
                <a:gd name="connsiteX231" fmla="*/ 5007356 w 5017802"/>
                <a:gd name="connsiteY231" fmla="*/ 3302498 h 4821630"/>
                <a:gd name="connsiteX232" fmla="*/ 4925939 w 5017802"/>
                <a:gd name="connsiteY232" fmla="*/ 3293426 h 4821630"/>
                <a:gd name="connsiteX233" fmla="*/ 4930476 w 5017802"/>
                <a:gd name="connsiteY233" fmla="*/ 3201578 h 4821630"/>
                <a:gd name="connsiteX234" fmla="*/ 4881489 w 5017802"/>
                <a:gd name="connsiteY234" fmla="*/ 3176406 h 4821630"/>
                <a:gd name="connsiteX235" fmla="*/ 4797352 w 5017802"/>
                <a:gd name="connsiteY235" fmla="*/ 3207928 h 4821630"/>
                <a:gd name="connsiteX236" fmla="*/ 4760613 w 5017802"/>
                <a:gd name="connsiteY236" fmla="*/ 3171643 h 4821630"/>
                <a:gd name="connsiteX237" fmla="*/ 4805290 w 5017802"/>
                <a:gd name="connsiteY237" fmla="*/ 3148738 h 4821630"/>
                <a:gd name="connsiteX238" fmla="*/ 4676023 w 5017802"/>
                <a:gd name="connsiteY238" fmla="*/ 2935559 h 4821630"/>
                <a:gd name="connsiteX239" fmla="*/ 4690989 w 5017802"/>
                <a:gd name="connsiteY239" fmla="*/ 2905396 h 4821630"/>
                <a:gd name="connsiteX240" fmla="*/ 4667404 w 5017802"/>
                <a:gd name="connsiteY240" fmla="*/ 2789736 h 4821630"/>
                <a:gd name="connsiteX241" fmla="*/ 4508655 w 5017802"/>
                <a:gd name="connsiteY241" fmla="*/ 2778850 h 4821630"/>
                <a:gd name="connsiteX242" fmla="*/ 4475317 w 5017802"/>
                <a:gd name="connsiteY242" fmla="*/ 2827608 h 4821630"/>
                <a:gd name="connsiteX243" fmla="*/ 4386417 w 5017802"/>
                <a:gd name="connsiteY243" fmla="*/ 2842124 h 4821630"/>
                <a:gd name="connsiteX244" fmla="*/ 4392767 w 5017802"/>
                <a:gd name="connsiteY244" fmla="*/ 2820125 h 4821630"/>
                <a:gd name="connsiteX245" fmla="*/ 4339245 w 5017802"/>
                <a:gd name="connsiteY245" fmla="*/ 2804024 h 4821630"/>
                <a:gd name="connsiteX246" fmla="*/ 4314526 w 5017802"/>
                <a:gd name="connsiteY246" fmla="*/ 2638923 h 4821630"/>
                <a:gd name="connsiteX247" fmla="*/ 4034219 w 5017802"/>
                <a:gd name="connsiteY247" fmla="*/ 2572248 h 4821630"/>
                <a:gd name="connsiteX248" fmla="*/ 3897920 w 5017802"/>
                <a:gd name="connsiteY248" fmla="*/ 2615564 h 4821630"/>
                <a:gd name="connsiteX249" fmla="*/ 3765931 w 5017802"/>
                <a:gd name="connsiteY249" fmla="*/ 2608080 h 4821630"/>
                <a:gd name="connsiteX250" fmla="*/ 3633488 w 5017802"/>
                <a:gd name="connsiteY250" fmla="*/ 2497182 h 4821630"/>
                <a:gd name="connsiteX251" fmla="*/ 3420310 w 5017802"/>
                <a:gd name="connsiteY251" fmla="*/ 2193969 h 4821630"/>
                <a:gd name="connsiteX252" fmla="*/ 3021848 w 5017802"/>
                <a:gd name="connsiteY252" fmla="*/ 2054496 h 4821630"/>
                <a:gd name="connsiteX253" fmla="*/ 2785310 w 5017802"/>
                <a:gd name="connsiteY253" fmla="*/ 1741532 h 4821630"/>
                <a:gd name="connsiteX254" fmla="*/ 2819101 w 5017802"/>
                <a:gd name="connsiteY254" fmla="*/ 1716586 h 4821630"/>
                <a:gd name="connsiteX255" fmla="*/ 2878745 w 5017802"/>
                <a:gd name="connsiteY255" fmla="*/ 1799589 h 4821630"/>
                <a:gd name="connsiteX256" fmla="*/ 2898929 w 5017802"/>
                <a:gd name="connsiteY256" fmla="*/ 1782126 h 4821630"/>
                <a:gd name="connsiteX257" fmla="*/ 2942019 w 5017802"/>
                <a:gd name="connsiteY257" fmla="*/ 1812970 h 4821630"/>
                <a:gd name="connsiteX258" fmla="*/ 3030692 w 5017802"/>
                <a:gd name="connsiteY258" fmla="*/ 1759221 h 4821630"/>
                <a:gd name="connsiteX259" fmla="*/ 3046794 w 5017802"/>
                <a:gd name="connsiteY259" fmla="*/ 1738811 h 4821630"/>
                <a:gd name="connsiteX260" fmla="*/ 3105077 w 5017802"/>
                <a:gd name="connsiteY260" fmla="*/ 1739037 h 4821630"/>
                <a:gd name="connsiteX261" fmla="*/ 3121180 w 5017802"/>
                <a:gd name="connsiteY261" fmla="*/ 1705927 h 4821630"/>
                <a:gd name="connsiteX262" fmla="*/ 3102356 w 5017802"/>
                <a:gd name="connsiteY262" fmla="*/ 1680300 h 4821630"/>
                <a:gd name="connsiteX263" fmla="*/ 3035228 w 5017802"/>
                <a:gd name="connsiteY263" fmla="*/ 1700257 h 4821630"/>
                <a:gd name="connsiteX264" fmla="*/ 3013456 w 5017802"/>
                <a:gd name="connsiteY264" fmla="*/ 1646736 h 4821630"/>
                <a:gd name="connsiteX265" fmla="*/ 3034774 w 5017802"/>
                <a:gd name="connsiteY265" fmla="*/ 1617026 h 4821630"/>
                <a:gd name="connsiteX266" fmla="*/ 2978304 w 5017802"/>
                <a:gd name="connsiteY266" fmla="*/ 1513612 h 4821630"/>
                <a:gd name="connsiteX267" fmla="*/ 2929773 w 5017802"/>
                <a:gd name="connsiteY267" fmla="*/ 1552393 h 4821630"/>
                <a:gd name="connsiteX268" fmla="*/ 2840418 w 5017802"/>
                <a:gd name="connsiteY268" fmla="*/ 1497737 h 4821630"/>
                <a:gd name="connsiteX269" fmla="*/ 2892352 w 5017802"/>
                <a:gd name="connsiteY269" fmla="*/ 1405208 h 4821630"/>
                <a:gd name="connsiteX270" fmla="*/ 2849490 w 5017802"/>
                <a:gd name="connsiteY270" fmla="*/ 1284105 h 4821630"/>
                <a:gd name="connsiteX271" fmla="*/ 2864231 w 5017802"/>
                <a:gd name="connsiteY271" fmla="*/ 1160053 h 4821630"/>
                <a:gd name="connsiteX272" fmla="*/ 2959481 w 5017802"/>
                <a:gd name="connsiteY272" fmla="*/ 1086348 h 4821630"/>
                <a:gd name="connsiteX273" fmla="*/ 3064710 w 5017802"/>
                <a:gd name="connsiteY273" fmla="*/ 1063896 h 4821630"/>
                <a:gd name="connsiteX274" fmla="*/ 3001663 w 5017802"/>
                <a:gd name="connsiteY274" fmla="*/ 974089 h 4821630"/>
                <a:gd name="connsiteX275" fmla="*/ 2984427 w 5017802"/>
                <a:gd name="connsiteY275" fmla="*/ 1018766 h 4821630"/>
                <a:gd name="connsiteX276" fmla="*/ 2941112 w 5017802"/>
                <a:gd name="connsiteY276" fmla="*/ 971595 h 4821630"/>
                <a:gd name="connsiteX277" fmla="*/ 2962430 w 5017802"/>
                <a:gd name="connsiteY277" fmla="*/ 886323 h 4821630"/>
                <a:gd name="connsiteX278" fmla="*/ 3035454 w 5017802"/>
                <a:gd name="connsiteY278" fmla="*/ 789032 h 4821630"/>
                <a:gd name="connsiteX279" fmla="*/ 3018445 w 5017802"/>
                <a:gd name="connsiteY279" fmla="*/ 682443 h 4821630"/>
                <a:gd name="connsiteX280" fmla="*/ 2847223 w 5017802"/>
                <a:gd name="connsiteY280" fmla="*/ 692194 h 4821630"/>
                <a:gd name="connsiteX281" fmla="*/ 2827945 w 5017802"/>
                <a:gd name="connsiteY281" fmla="*/ 734831 h 4821630"/>
                <a:gd name="connsiteX282" fmla="*/ 2795742 w 5017802"/>
                <a:gd name="connsiteY282" fmla="*/ 667248 h 4821630"/>
                <a:gd name="connsiteX283" fmla="*/ 2766032 w 5017802"/>
                <a:gd name="connsiteY283" fmla="*/ 707616 h 4821630"/>
                <a:gd name="connsiteX284" fmla="*/ 2580523 w 5017802"/>
                <a:gd name="connsiteY28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935548 w 5017802"/>
                <a:gd name="connsiteY161" fmla="*/ 4221211 h 4821630"/>
                <a:gd name="connsiteX162" fmla="*/ 1875223 w 5017802"/>
                <a:gd name="connsiteY162" fmla="*/ 4338685 h 4821630"/>
                <a:gd name="connsiteX163" fmla="*/ 1946660 w 5017802"/>
                <a:gd name="connsiteY163" fmla="*/ 4260898 h 4821630"/>
                <a:gd name="connsiteX164" fmla="*/ 2103823 w 5017802"/>
                <a:gd name="connsiteY164" fmla="*/ 4295823 h 4821630"/>
                <a:gd name="connsiteX165" fmla="*/ 2188636 w 5017802"/>
                <a:gd name="connsiteY165" fmla="*/ 4250462 h 4821630"/>
                <a:gd name="connsiteX166" fmla="*/ 2296586 w 5017802"/>
                <a:gd name="connsiteY166" fmla="*/ 4245474 h 4821630"/>
                <a:gd name="connsiteX167" fmla="*/ 2394785 w 5017802"/>
                <a:gd name="connsiteY167" fmla="*/ 4215990 h 4821630"/>
                <a:gd name="connsiteX168" fmla="*/ 2406350 w 5017802"/>
                <a:gd name="connsiteY168" fmla="*/ 4125277 h 4821630"/>
                <a:gd name="connsiteX169" fmla="*/ 2494570 w 5017802"/>
                <a:gd name="connsiteY169" fmla="*/ 3900532 h 4821630"/>
                <a:gd name="connsiteX170" fmla="*/ 2593449 w 5017802"/>
                <a:gd name="connsiteY170" fmla="*/ 3917768 h 4821630"/>
                <a:gd name="connsiteX171" fmla="*/ 2719088 w 5017802"/>
                <a:gd name="connsiteY171" fmla="*/ 3918221 h 4821630"/>
                <a:gd name="connsiteX172" fmla="*/ 2914124 w 5017802"/>
                <a:gd name="connsiteY172" fmla="*/ 3764007 h 4821630"/>
                <a:gd name="connsiteX173" fmla="*/ 3195112 w 5017802"/>
                <a:gd name="connsiteY173" fmla="*/ 3993968 h 4821630"/>
                <a:gd name="connsiteX174" fmla="*/ 3265414 w 5017802"/>
                <a:gd name="connsiteY174" fmla="*/ 4067674 h 4821630"/>
                <a:gd name="connsiteX175" fmla="*/ 3439813 w 5017802"/>
                <a:gd name="connsiteY175" fmla="*/ 4130265 h 4821630"/>
                <a:gd name="connsiteX176" fmla="*/ 3526217 w 5017802"/>
                <a:gd name="connsiteY176" fmla="*/ 4316455 h 4821630"/>
                <a:gd name="connsiteX177" fmla="*/ 3586542 w 5017802"/>
                <a:gd name="connsiteY177" fmla="*/ 4375193 h 4821630"/>
                <a:gd name="connsiteX178" fmla="*/ 3597654 w 5017802"/>
                <a:gd name="connsiteY178" fmla="*/ 4345030 h 4821630"/>
                <a:gd name="connsiteX179" fmla="*/ 3643692 w 5017802"/>
                <a:gd name="connsiteY179" fmla="*/ 4318042 h 4821630"/>
                <a:gd name="connsiteX180" fmla="*/ 3694492 w 5017802"/>
                <a:gd name="connsiteY180" fmla="*/ 4391068 h 4821630"/>
                <a:gd name="connsiteX181" fmla="*/ 3743705 w 5017802"/>
                <a:gd name="connsiteY181" fmla="*/ 4394243 h 4821630"/>
                <a:gd name="connsiteX182" fmla="*/ 3699254 w 5017802"/>
                <a:gd name="connsiteY182" fmla="*/ 4300581 h 4821630"/>
                <a:gd name="connsiteX183" fmla="*/ 3656392 w 5017802"/>
                <a:gd name="connsiteY183" fmla="*/ 4232318 h 4821630"/>
                <a:gd name="connsiteX184" fmla="*/ 3699255 w 5017802"/>
                <a:gd name="connsiteY184" fmla="*/ 4216442 h 4821630"/>
                <a:gd name="connsiteX185" fmla="*/ 3680204 w 5017802"/>
                <a:gd name="connsiteY185" fmla="*/ 4175168 h 4821630"/>
                <a:gd name="connsiteX186" fmla="*/ 3732592 w 5017802"/>
                <a:gd name="connsiteY186" fmla="*/ 4184693 h 4821630"/>
                <a:gd name="connsiteX187" fmla="*/ 3711955 w 5017802"/>
                <a:gd name="connsiteY187" fmla="*/ 4151355 h 4821630"/>
                <a:gd name="connsiteX188" fmla="*/ 3733274 w 5017802"/>
                <a:gd name="connsiteY188" fmla="*/ 4134801 h 4821630"/>
                <a:gd name="connsiteX189" fmla="*/ 3854377 w 5017802"/>
                <a:gd name="connsiteY189" fmla="*/ 4220074 h 4821630"/>
                <a:gd name="connsiteX190" fmla="*/ 3889754 w 5017802"/>
                <a:gd name="connsiteY190" fmla="*/ 4206917 h 4821630"/>
                <a:gd name="connsiteX191" fmla="*/ 3942141 w 5017802"/>
                <a:gd name="connsiteY191" fmla="*/ 4272006 h 4821630"/>
                <a:gd name="connsiteX192" fmla="*/ 3962779 w 5017802"/>
                <a:gd name="connsiteY192" fmla="*/ 4330743 h 4821630"/>
                <a:gd name="connsiteX193" fmla="*/ 4070729 w 5017802"/>
                <a:gd name="connsiteY193" fmla="*/ 4349792 h 4821630"/>
                <a:gd name="connsiteX194" fmla="*/ 4010405 w 5017802"/>
                <a:gd name="connsiteY194" fmla="*/ 4283117 h 4821630"/>
                <a:gd name="connsiteX195" fmla="*/ 4007229 w 5017802"/>
                <a:gd name="connsiteY195" fmla="*/ 4214855 h 4821630"/>
                <a:gd name="connsiteX196" fmla="*/ 4061204 w 5017802"/>
                <a:gd name="connsiteY196" fmla="*/ 4270418 h 4821630"/>
                <a:gd name="connsiteX197" fmla="*/ 4110417 w 5017802"/>
                <a:gd name="connsiteY197" fmla="*/ 4275180 h 4821630"/>
                <a:gd name="connsiteX198" fmla="*/ 4104067 w 5017802"/>
                <a:gd name="connsiteY198" fmla="*/ 4225968 h 4821630"/>
                <a:gd name="connsiteX199" fmla="*/ 4164392 w 5017802"/>
                <a:gd name="connsiteY199" fmla="*/ 4230730 h 4821630"/>
                <a:gd name="connsiteX200" fmla="*/ 4226304 w 5017802"/>
                <a:gd name="connsiteY200" fmla="*/ 4273592 h 4821630"/>
                <a:gd name="connsiteX201" fmla="*/ 4258054 w 5017802"/>
                <a:gd name="connsiteY201" fmla="*/ 4260893 h 4821630"/>
                <a:gd name="connsiteX202" fmla="*/ 4251705 w 5017802"/>
                <a:gd name="connsiteY202" fmla="*/ 4225968 h 4821630"/>
                <a:gd name="connsiteX203" fmla="*/ 4292980 w 5017802"/>
                <a:gd name="connsiteY203" fmla="*/ 4202156 h 4821630"/>
                <a:gd name="connsiteX204" fmla="*/ 4377117 w 5017802"/>
                <a:gd name="connsiteY204" fmla="*/ 4259306 h 4821630"/>
                <a:gd name="connsiteX205" fmla="*/ 4394580 w 5017802"/>
                <a:gd name="connsiteY205" fmla="*/ 4157708 h 4821630"/>
                <a:gd name="connsiteX206" fmla="*/ 4369180 w 5017802"/>
                <a:gd name="connsiteY206" fmla="*/ 4135482 h 4821630"/>
                <a:gd name="connsiteX207" fmla="*/ 4296154 w 5017802"/>
                <a:gd name="connsiteY207" fmla="*/ 4092619 h 4821630"/>
                <a:gd name="connsiteX208" fmla="*/ 4318379 w 5017802"/>
                <a:gd name="connsiteY208" fmla="*/ 4067220 h 4821630"/>
                <a:gd name="connsiteX209" fmla="*/ 4339017 w 5017802"/>
                <a:gd name="connsiteY209" fmla="*/ 4044994 h 4821630"/>
                <a:gd name="connsiteX210" fmla="*/ 4392992 w 5017802"/>
                <a:gd name="connsiteY210" fmla="*/ 4076745 h 4821630"/>
                <a:gd name="connsiteX211" fmla="*/ 4399342 w 5017802"/>
                <a:gd name="connsiteY211" fmla="*/ 4032295 h 4821630"/>
                <a:gd name="connsiteX212" fmla="*/ 4343779 w 5017802"/>
                <a:gd name="connsiteY212" fmla="*/ 4008482 h 4821630"/>
                <a:gd name="connsiteX213" fmla="*/ 4342192 w 5017802"/>
                <a:gd name="connsiteY213" fmla="*/ 3998958 h 4821630"/>
                <a:gd name="connsiteX214" fmla="*/ 4329491 w 5017802"/>
                <a:gd name="connsiteY214" fmla="*/ 3960859 h 4821630"/>
                <a:gd name="connsiteX215" fmla="*/ 4335841 w 5017802"/>
                <a:gd name="connsiteY215" fmla="*/ 3913233 h 4821630"/>
                <a:gd name="connsiteX216" fmla="*/ 4346954 w 5017802"/>
                <a:gd name="connsiteY216" fmla="*/ 3857670 h 4821630"/>
                <a:gd name="connsiteX217" fmla="*/ 4308854 w 5017802"/>
                <a:gd name="connsiteY217" fmla="*/ 3827508 h 4821630"/>
                <a:gd name="connsiteX218" fmla="*/ 4342191 w 5017802"/>
                <a:gd name="connsiteY218" fmla="*/ 3817983 h 4821630"/>
                <a:gd name="connsiteX219" fmla="*/ 4319966 w 5017802"/>
                <a:gd name="connsiteY219" fmla="*/ 3781470 h 4821630"/>
                <a:gd name="connsiteX220" fmla="*/ 4358067 w 5017802"/>
                <a:gd name="connsiteY220" fmla="*/ 3776709 h 4821630"/>
                <a:gd name="connsiteX221" fmla="*/ 4364416 w 5017802"/>
                <a:gd name="connsiteY221" fmla="*/ 3743370 h 4821630"/>
                <a:gd name="connsiteX222" fmla="*/ 4426330 w 5017802"/>
                <a:gd name="connsiteY222" fmla="*/ 3752897 h 4821630"/>
                <a:gd name="connsiteX223" fmla="*/ 4459443 w 5017802"/>
                <a:gd name="connsiteY223" fmla="*/ 3768089 h 4821630"/>
                <a:gd name="connsiteX224" fmla="*/ 4425650 w 5017802"/>
                <a:gd name="connsiteY224" fmla="*/ 3809137 h 4821630"/>
                <a:gd name="connsiteX225" fmla="*/ 4464658 w 5017802"/>
                <a:gd name="connsiteY225" fmla="*/ 3916633 h 4821630"/>
                <a:gd name="connsiteX226" fmla="*/ 4517045 w 5017802"/>
                <a:gd name="connsiteY226" fmla="*/ 3947931 h 4821630"/>
                <a:gd name="connsiteX227" fmla="*/ 4568979 w 5017802"/>
                <a:gd name="connsiteY227" fmla="*/ 3905749 h 4821630"/>
                <a:gd name="connsiteX228" fmla="*/ 4654704 w 5017802"/>
                <a:gd name="connsiteY228" fmla="*/ 3857216 h 4821630"/>
                <a:gd name="connsiteX229" fmla="*/ 4637468 w 5017802"/>
                <a:gd name="connsiteY229" fmla="*/ 3768315 h 4821630"/>
                <a:gd name="connsiteX230" fmla="*/ 4714802 w 5017802"/>
                <a:gd name="connsiteY230" fmla="*/ 3635646 h 4821630"/>
                <a:gd name="connsiteX231" fmla="*/ 5007356 w 5017802"/>
                <a:gd name="connsiteY231" fmla="*/ 3302498 h 4821630"/>
                <a:gd name="connsiteX232" fmla="*/ 4925939 w 5017802"/>
                <a:gd name="connsiteY232" fmla="*/ 3293426 h 4821630"/>
                <a:gd name="connsiteX233" fmla="*/ 4930476 w 5017802"/>
                <a:gd name="connsiteY233" fmla="*/ 3201578 h 4821630"/>
                <a:gd name="connsiteX234" fmla="*/ 4881489 w 5017802"/>
                <a:gd name="connsiteY234" fmla="*/ 3176406 h 4821630"/>
                <a:gd name="connsiteX235" fmla="*/ 4797352 w 5017802"/>
                <a:gd name="connsiteY235" fmla="*/ 3207928 h 4821630"/>
                <a:gd name="connsiteX236" fmla="*/ 4760613 w 5017802"/>
                <a:gd name="connsiteY236" fmla="*/ 3171643 h 4821630"/>
                <a:gd name="connsiteX237" fmla="*/ 4805290 w 5017802"/>
                <a:gd name="connsiteY237" fmla="*/ 3148738 h 4821630"/>
                <a:gd name="connsiteX238" fmla="*/ 4676023 w 5017802"/>
                <a:gd name="connsiteY238" fmla="*/ 2935559 h 4821630"/>
                <a:gd name="connsiteX239" fmla="*/ 4690989 w 5017802"/>
                <a:gd name="connsiteY239" fmla="*/ 2905396 h 4821630"/>
                <a:gd name="connsiteX240" fmla="*/ 4667404 w 5017802"/>
                <a:gd name="connsiteY240" fmla="*/ 2789736 h 4821630"/>
                <a:gd name="connsiteX241" fmla="*/ 4508655 w 5017802"/>
                <a:gd name="connsiteY241" fmla="*/ 2778850 h 4821630"/>
                <a:gd name="connsiteX242" fmla="*/ 4475317 w 5017802"/>
                <a:gd name="connsiteY242" fmla="*/ 2827608 h 4821630"/>
                <a:gd name="connsiteX243" fmla="*/ 4386417 w 5017802"/>
                <a:gd name="connsiteY243" fmla="*/ 2842124 h 4821630"/>
                <a:gd name="connsiteX244" fmla="*/ 4392767 w 5017802"/>
                <a:gd name="connsiteY244" fmla="*/ 2820125 h 4821630"/>
                <a:gd name="connsiteX245" fmla="*/ 4339245 w 5017802"/>
                <a:gd name="connsiteY245" fmla="*/ 2804024 h 4821630"/>
                <a:gd name="connsiteX246" fmla="*/ 4314526 w 5017802"/>
                <a:gd name="connsiteY246" fmla="*/ 2638923 h 4821630"/>
                <a:gd name="connsiteX247" fmla="*/ 4034219 w 5017802"/>
                <a:gd name="connsiteY247" fmla="*/ 2572248 h 4821630"/>
                <a:gd name="connsiteX248" fmla="*/ 3897920 w 5017802"/>
                <a:gd name="connsiteY248" fmla="*/ 2615564 h 4821630"/>
                <a:gd name="connsiteX249" fmla="*/ 3765931 w 5017802"/>
                <a:gd name="connsiteY249" fmla="*/ 2608080 h 4821630"/>
                <a:gd name="connsiteX250" fmla="*/ 3633488 w 5017802"/>
                <a:gd name="connsiteY250" fmla="*/ 2497182 h 4821630"/>
                <a:gd name="connsiteX251" fmla="*/ 3420310 w 5017802"/>
                <a:gd name="connsiteY251" fmla="*/ 2193969 h 4821630"/>
                <a:gd name="connsiteX252" fmla="*/ 3021848 w 5017802"/>
                <a:gd name="connsiteY252" fmla="*/ 2054496 h 4821630"/>
                <a:gd name="connsiteX253" fmla="*/ 2785310 w 5017802"/>
                <a:gd name="connsiteY253" fmla="*/ 1741532 h 4821630"/>
                <a:gd name="connsiteX254" fmla="*/ 2819101 w 5017802"/>
                <a:gd name="connsiteY254" fmla="*/ 1716586 h 4821630"/>
                <a:gd name="connsiteX255" fmla="*/ 2878745 w 5017802"/>
                <a:gd name="connsiteY255" fmla="*/ 1799589 h 4821630"/>
                <a:gd name="connsiteX256" fmla="*/ 2898929 w 5017802"/>
                <a:gd name="connsiteY256" fmla="*/ 1782126 h 4821630"/>
                <a:gd name="connsiteX257" fmla="*/ 2942019 w 5017802"/>
                <a:gd name="connsiteY257" fmla="*/ 1812970 h 4821630"/>
                <a:gd name="connsiteX258" fmla="*/ 3030692 w 5017802"/>
                <a:gd name="connsiteY258" fmla="*/ 1759221 h 4821630"/>
                <a:gd name="connsiteX259" fmla="*/ 3046794 w 5017802"/>
                <a:gd name="connsiteY259" fmla="*/ 1738811 h 4821630"/>
                <a:gd name="connsiteX260" fmla="*/ 3105077 w 5017802"/>
                <a:gd name="connsiteY260" fmla="*/ 1739037 h 4821630"/>
                <a:gd name="connsiteX261" fmla="*/ 3121180 w 5017802"/>
                <a:gd name="connsiteY261" fmla="*/ 1705927 h 4821630"/>
                <a:gd name="connsiteX262" fmla="*/ 3102356 w 5017802"/>
                <a:gd name="connsiteY262" fmla="*/ 1680300 h 4821630"/>
                <a:gd name="connsiteX263" fmla="*/ 3035228 w 5017802"/>
                <a:gd name="connsiteY263" fmla="*/ 1700257 h 4821630"/>
                <a:gd name="connsiteX264" fmla="*/ 3013456 w 5017802"/>
                <a:gd name="connsiteY264" fmla="*/ 1646736 h 4821630"/>
                <a:gd name="connsiteX265" fmla="*/ 3034774 w 5017802"/>
                <a:gd name="connsiteY265" fmla="*/ 1617026 h 4821630"/>
                <a:gd name="connsiteX266" fmla="*/ 2978304 w 5017802"/>
                <a:gd name="connsiteY266" fmla="*/ 1513612 h 4821630"/>
                <a:gd name="connsiteX267" fmla="*/ 2929773 w 5017802"/>
                <a:gd name="connsiteY267" fmla="*/ 1552393 h 4821630"/>
                <a:gd name="connsiteX268" fmla="*/ 2840418 w 5017802"/>
                <a:gd name="connsiteY268" fmla="*/ 1497737 h 4821630"/>
                <a:gd name="connsiteX269" fmla="*/ 2892352 w 5017802"/>
                <a:gd name="connsiteY269" fmla="*/ 1405208 h 4821630"/>
                <a:gd name="connsiteX270" fmla="*/ 2849490 w 5017802"/>
                <a:gd name="connsiteY270" fmla="*/ 1284105 h 4821630"/>
                <a:gd name="connsiteX271" fmla="*/ 2864231 w 5017802"/>
                <a:gd name="connsiteY271" fmla="*/ 1160053 h 4821630"/>
                <a:gd name="connsiteX272" fmla="*/ 2959481 w 5017802"/>
                <a:gd name="connsiteY272" fmla="*/ 1086348 h 4821630"/>
                <a:gd name="connsiteX273" fmla="*/ 3064710 w 5017802"/>
                <a:gd name="connsiteY273" fmla="*/ 1063896 h 4821630"/>
                <a:gd name="connsiteX274" fmla="*/ 3001663 w 5017802"/>
                <a:gd name="connsiteY274" fmla="*/ 974089 h 4821630"/>
                <a:gd name="connsiteX275" fmla="*/ 2984427 w 5017802"/>
                <a:gd name="connsiteY275" fmla="*/ 1018766 h 4821630"/>
                <a:gd name="connsiteX276" fmla="*/ 2941112 w 5017802"/>
                <a:gd name="connsiteY276" fmla="*/ 971595 h 4821630"/>
                <a:gd name="connsiteX277" fmla="*/ 2962430 w 5017802"/>
                <a:gd name="connsiteY277" fmla="*/ 886323 h 4821630"/>
                <a:gd name="connsiteX278" fmla="*/ 3035454 w 5017802"/>
                <a:gd name="connsiteY278" fmla="*/ 789032 h 4821630"/>
                <a:gd name="connsiteX279" fmla="*/ 3018445 w 5017802"/>
                <a:gd name="connsiteY279" fmla="*/ 682443 h 4821630"/>
                <a:gd name="connsiteX280" fmla="*/ 2847223 w 5017802"/>
                <a:gd name="connsiteY280" fmla="*/ 692194 h 4821630"/>
                <a:gd name="connsiteX281" fmla="*/ 2827945 w 5017802"/>
                <a:gd name="connsiteY281" fmla="*/ 734831 h 4821630"/>
                <a:gd name="connsiteX282" fmla="*/ 2795742 w 5017802"/>
                <a:gd name="connsiteY282" fmla="*/ 667248 h 4821630"/>
                <a:gd name="connsiteX283" fmla="*/ 2766032 w 5017802"/>
                <a:gd name="connsiteY283" fmla="*/ 707616 h 4821630"/>
                <a:gd name="connsiteX284" fmla="*/ 2580523 w 5017802"/>
                <a:gd name="connsiteY28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792673 w 5017802"/>
                <a:gd name="connsiteY161" fmla="*/ 426248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946660 w 5017802"/>
                <a:gd name="connsiteY164" fmla="*/ 4260898 h 4821630"/>
                <a:gd name="connsiteX165" fmla="*/ 2103823 w 5017802"/>
                <a:gd name="connsiteY165" fmla="*/ 4295823 h 4821630"/>
                <a:gd name="connsiteX166" fmla="*/ 2188636 w 5017802"/>
                <a:gd name="connsiteY166" fmla="*/ 4250462 h 4821630"/>
                <a:gd name="connsiteX167" fmla="*/ 2296586 w 5017802"/>
                <a:gd name="connsiteY167" fmla="*/ 4245474 h 4821630"/>
                <a:gd name="connsiteX168" fmla="*/ 2394785 w 5017802"/>
                <a:gd name="connsiteY168" fmla="*/ 4215990 h 4821630"/>
                <a:gd name="connsiteX169" fmla="*/ 2406350 w 5017802"/>
                <a:gd name="connsiteY169" fmla="*/ 4125277 h 4821630"/>
                <a:gd name="connsiteX170" fmla="*/ 2494570 w 5017802"/>
                <a:gd name="connsiteY170" fmla="*/ 3900532 h 4821630"/>
                <a:gd name="connsiteX171" fmla="*/ 2593449 w 5017802"/>
                <a:gd name="connsiteY171" fmla="*/ 3917768 h 4821630"/>
                <a:gd name="connsiteX172" fmla="*/ 2719088 w 5017802"/>
                <a:gd name="connsiteY172" fmla="*/ 3918221 h 4821630"/>
                <a:gd name="connsiteX173" fmla="*/ 2914124 w 5017802"/>
                <a:gd name="connsiteY173" fmla="*/ 3764007 h 4821630"/>
                <a:gd name="connsiteX174" fmla="*/ 3195112 w 5017802"/>
                <a:gd name="connsiteY174" fmla="*/ 3993968 h 4821630"/>
                <a:gd name="connsiteX175" fmla="*/ 3265414 w 5017802"/>
                <a:gd name="connsiteY175" fmla="*/ 4067674 h 4821630"/>
                <a:gd name="connsiteX176" fmla="*/ 3439813 w 5017802"/>
                <a:gd name="connsiteY176" fmla="*/ 4130265 h 4821630"/>
                <a:gd name="connsiteX177" fmla="*/ 3526217 w 5017802"/>
                <a:gd name="connsiteY177" fmla="*/ 4316455 h 4821630"/>
                <a:gd name="connsiteX178" fmla="*/ 3586542 w 5017802"/>
                <a:gd name="connsiteY178" fmla="*/ 4375193 h 4821630"/>
                <a:gd name="connsiteX179" fmla="*/ 3597654 w 5017802"/>
                <a:gd name="connsiteY179" fmla="*/ 4345030 h 4821630"/>
                <a:gd name="connsiteX180" fmla="*/ 3643692 w 5017802"/>
                <a:gd name="connsiteY180" fmla="*/ 4318042 h 4821630"/>
                <a:gd name="connsiteX181" fmla="*/ 3694492 w 5017802"/>
                <a:gd name="connsiteY181" fmla="*/ 4391068 h 4821630"/>
                <a:gd name="connsiteX182" fmla="*/ 3743705 w 5017802"/>
                <a:gd name="connsiteY182" fmla="*/ 4394243 h 4821630"/>
                <a:gd name="connsiteX183" fmla="*/ 3699254 w 5017802"/>
                <a:gd name="connsiteY183" fmla="*/ 4300581 h 4821630"/>
                <a:gd name="connsiteX184" fmla="*/ 3656392 w 5017802"/>
                <a:gd name="connsiteY184" fmla="*/ 4232318 h 4821630"/>
                <a:gd name="connsiteX185" fmla="*/ 3699255 w 5017802"/>
                <a:gd name="connsiteY185" fmla="*/ 4216442 h 4821630"/>
                <a:gd name="connsiteX186" fmla="*/ 3680204 w 5017802"/>
                <a:gd name="connsiteY186" fmla="*/ 4175168 h 4821630"/>
                <a:gd name="connsiteX187" fmla="*/ 3732592 w 5017802"/>
                <a:gd name="connsiteY187" fmla="*/ 4184693 h 4821630"/>
                <a:gd name="connsiteX188" fmla="*/ 3711955 w 5017802"/>
                <a:gd name="connsiteY188" fmla="*/ 4151355 h 4821630"/>
                <a:gd name="connsiteX189" fmla="*/ 3733274 w 5017802"/>
                <a:gd name="connsiteY189" fmla="*/ 4134801 h 4821630"/>
                <a:gd name="connsiteX190" fmla="*/ 3854377 w 5017802"/>
                <a:gd name="connsiteY190" fmla="*/ 4220074 h 4821630"/>
                <a:gd name="connsiteX191" fmla="*/ 3889754 w 5017802"/>
                <a:gd name="connsiteY191" fmla="*/ 4206917 h 4821630"/>
                <a:gd name="connsiteX192" fmla="*/ 3942141 w 5017802"/>
                <a:gd name="connsiteY192" fmla="*/ 4272006 h 4821630"/>
                <a:gd name="connsiteX193" fmla="*/ 3962779 w 5017802"/>
                <a:gd name="connsiteY193" fmla="*/ 4330743 h 4821630"/>
                <a:gd name="connsiteX194" fmla="*/ 4070729 w 5017802"/>
                <a:gd name="connsiteY194" fmla="*/ 4349792 h 4821630"/>
                <a:gd name="connsiteX195" fmla="*/ 4010405 w 5017802"/>
                <a:gd name="connsiteY195" fmla="*/ 4283117 h 4821630"/>
                <a:gd name="connsiteX196" fmla="*/ 4007229 w 5017802"/>
                <a:gd name="connsiteY196" fmla="*/ 4214855 h 4821630"/>
                <a:gd name="connsiteX197" fmla="*/ 4061204 w 5017802"/>
                <a:gd name="connsiteY197" fmla="*/ 4270418 h 4821630"/>
                <a:gd name="connsiteX198" fmla="*/ 4110417 w 5017802"/>
                <a:gd name="connsiteY198" fmla="*/ 4275180 h 4821630"/>
                <a:gd name="connsiteX199" fmla="*/ 4104067 w 5017802"/>
                <a:gd name="connsiteY199" fmla="*/ 4225968 h 4821630"/>
                <a:gd name="connsiteX200" fmla="*/ 4164392 w 5017802"/>
                <a:gd name="connsiteY200" fmla="*/ 4230730 h 4821630"/>
                <a:gd name="connsiteX201" fmla="*/ 4226304 w 5017802"/>
                <a:gd name="connsiteY201" fmla="*/ 4273592 h 4821630"/>
                <a:gd name="connsiteX202" fmla="*/ 4258054 w 5017802"/>
                <a:gd name="connsiteY202" fmla="*/ 4260893 h 4821630"/>
                <a:gd name="connsiteX203" fmla="*/ 4251705 w 5017802"/>
                <a:gd name="connsiteY203" fmla="*/ 4225968 h 4821630"/>
                <a:gd name="connsiteX204" fmla="*/ 4292980 w 5017802"/>
                <a:gd name="connsiteY204" fmla="*/ 4202156 h 4821630"/>
                <a:gd name="connsiteX205" fmla="*/ 4377117 w 5017802"/>
                <a:gd name="connsiteY205" fmla="*/ 4259306 h 4821630"/>
                <a:gd name="connsiteX206" fmla="*/ 4394580 w 5017802"/>
                <a:gd name="connsiteY206" fmla="*/ 4157708 h 4821630"/>
                <a:gd name="connsiteX207" fmla="*/ 4369180 w 5017802"/>
                <a:gd name="connsiteY207" fmla="*/ 4135482 h 4821630"/>
                <a:gd name="connsiteX208" fmla="*/ 4296154 w 5017802"/>
                <a:gd name="connsiteY208" fmla="*/ 4092619 h 4821630"/>
                <a:gd name="connsiteX209" fmla="*/ 4318379 w 5017802"/>
                <a:gd name="connsiteY209" fmla="*/ 4067220 h 4821630"/>
                <a:gd name="connsiteX210" fmla="*/ 4339017 w 5017802"/>
                <a:gd name="connsiteY210" fmla="*/ 4044994 h 4821630"/>
                <a:gd name="connsiteX211" fmla="*/ 4392992 w 5017802"/>
                <a:gd name="connsiteY211" fmla="*/ 4076745 h 4821630"/>
                <a:gd name="connsiteX212" fmla="*/ 4399342 w 5017802"/>
                <a:gd name="connsiteY212" fmla="*/ 4032295 h 4821630"/>
                <a:gd name="connsiteX213" fmla="*/ 4343779 w 5017802"/>
                <a:gd name="connsiteY213" fmla="*/ 4008482 h 4821630"/>
                <a:gd name="connsiteX214" fmla="*/ 4342192 w 5017802"/>
                <a:gd name="connsiteY214" fmla="*/ 3998958 h 4821630"/>
                <a:gd name="connsiteX215" fmla="*/ 4329491 w 5017802"/>
                <a:gd name="connsiteY215" fmla="*/ 3960859 h 4821630"/>
                <a:gd name="connsiteX216" fmla="*/ 4335841 w 5017802"/>
                <a:gd name="connsiteY216" fmla="*/ 3913233 h 4821630"/>
                <a:gd name="connsiteX217" fmla="*/ 4346954 w 5017802"/>
                <a:gd name="connsiteY217" fmla="*/ 3857670 h 4821630"/>
                <a:gd name="connsiteX218" fmla="*/ 4308854 w 5017802"/>
                <a:gd name="connsiteY218" fmla="*/ 3827508 h 4821630"/>
                <a:gd name="connsiteX219" fmla="*/ 4342191 w 5017802"/>
                <a:gd name="connsiteY219" fmla="*/ 3817983 h 4821630"/>
                <a:gd name="connsiteX220" fmla="*/ 4319966 w 5017802"/>
                <a:gd name="connsiteY220" fmla="*/ 3781470 h 4821630"/>
                <a:gd name="connsiteX221" fmla="*/ 4358067 w 5017802"/>
                <a:gd name="connsiteY221" fmla="*/ 3776709 h 4821630"/>
                <a:gd name="connsiteX222" fmla="*/ 4364416 w 5017802"/>
                <a:gd name="connsiteY222" fmla="*/ 3743370 h 4821630"/>
                <a:gd name="connsiteX223" fmla="*/ 4426330 w 5017802"/>
                <a:gd name="connsiteY223" fmla="*/ 3752897 h 4821630"/>
                <a:gd name="connsiteX224" fmla="*/ 4459443 w 5017802"/>
                <a:gd name="connsiteY224" fmla="*/ 3768089 h 4821630"/>
                <a:gd name="connsiteX225" fmla="*/ 4425650 w 5017802"/>
                <a:gd name="connsiteY225" fmla="*/ 3809137 h 4821630"/>
                <a:gd name="connsiteX226" fmla="*/ 4464658 w 5017802"/>
                <a:gd name="connsiteY226" fmla="*/ 3916633 h 4821630"/>
                <a:gd name="connsiteX227" fmla="*/ 4517045 w 5017802"/>
                <a:gd name="connsiteY227" fmla="*/ 3947931 h 4821630"/>
                <a:gd name="connsiteX228" fmla="*/ 4568979 w 5017802"/>
                <a:gd name="connsiteY228" fmla="*/ 3905749 h 4821630"/>
                <a:gd name="connsiteX229" fmla="*/ 4654704 w 5017802"/>
                <a:gd name="connsiteY229" fmla="*/ 3857216 h 4821630"/>
                <a:gd name="connsiteX230" fmla="*/ 4637468 w 5017802"/>
                <a:gd name="connsiteY230" fmla="*/ 3768315 h 4821630"/>
                <a:gd name="connsiteX231" fmla="*/ 4714802 w 5017802"/>
                <a:gd name="connsiteY231" fmla="*/ 3635646 h 4821630"/>
                <a:gd name="connsiteX232" fmla="*/ 5007356 w 5017802"/>
                <a:gd name="connsiteY232" fmla="*/ 3302498 h 4821630"/>
                <a:gd name="connsiteX233" fmla="*/ 4925939 w 5017802"/>
                <a:gd name="connsiteY233" fmla="*/ 3293426 h 4821630"/>
                <a:gd name="connsiteX234" fmla="*/ 4930476 w 5017802"/>
                <a:gd name="connsiteY234" fmla="*/ 3201578 h 4821630"/>
                <a:gd name="connsiteX235" fmla="*/ 4881489 w 5017802"/>
                <a:gd name="connsiteY235" fmla="*/ 3176406 h 4821630"/>
                <a:gd name="connsiteX236" fmla="*/ 4797352 w 5017802"/>
                <a:gd name="connsiteY236" fmla="*/ 3207928 h 4821630"/>
                <a:gd name="connsiteX237" fmla="*/ 4760613 w 5017802"/>
                <a:gd name="connsiteY237" fmla="*/ 3171643 h 4821630"/>
                <a:gd name="connsiteX238" fmla="*/ 4805290 w 5017802"/>
                <a:gd name="connsiteY238" fmla="*/ 3148738 h 4821630"/>
                <a:gd name="connsiteX239" fmla="*/ 4676023 w 5017802"/>
                <a:gd name="connsiteY239" fmla="*/ 2935559 h 4821630"/>
                <a:gd name="connsiteX240" fmla="*/ 4690989 w 5017802"/>
                <a:gd name="connsiteY240" fmla="*/ 2905396 h 4821630"/>
                <a:gd name="connsiteX241" fmla="*/ 4667404 w 5017802"/>
                <a:gd name="connsiteY241" fmla="*/ 2789736 h 4821630"/>
                <a:gd name="connsiteX242" fmla="*/ 4508655 w 5017802"/>
                <a:gd name="connsiteY242" fmla="*/ 2778850 h 4821630"/>
                <a:gd name="connsiteX243" fmla="*/ 4475317 w 5017802"/>
                <a:gd name="connsiteY243" fmla="*/ 2827608 h 4821630"/>
                <a:gd name="connsiteX244" fmla="*/ 4386417 w 5017802"/>
                <a:gd name="connsiteY244" fmla="*/ 2842124 h 4821630"/>
                <a:gd name="connsiteX245" fmla="*/ 4392767 w 5017802"/>
                <a:gd name="connsiteY245" fmla="*/ 2820125 h 4821630"/>
                <a:gd name="connsiteX246" fmla="*/ 4339245 w 5017802"/>
                <a:gd name="connsiteY246" fmla="*/ 2804024 h 4821630"/>
                <a:gd name="connsiteX247" fmla="*/ 4314526 w 5017802"/>
                <a:gd name="connsiteY247" fmla="*/ 2638923 h 4821630"/>
                <a:gd name="connsiteX248" fmla="*/ 4034219 w 5017802"/>
                <a:gd name="connsiteY248" fmla="*/ 2572248 h 4821630"/>
                <a:gd name="connsiteX249" fmla="*/ 3897920 w 5017802"/>
                <a:gd name="connsiteY249" fmla="*/ 2615564 h 4821630"/>
                <a:gd name="connsiteX250" fmla="*/ 3765931 w 5017802"/>
                <a:gd name="connsiteY250" fmla="*/ 2608080 h 4821630"/>
                <a:gd name="connsiteX251" fmla="*/ 3633488 w 5017802"/>
                <a:gd name="connsiteY251" fmla="*/ 2497182 h 4821630"/>
                <a:gd name="connsiteX252" fmla="*/ 3420310 w 5017802"/>
                <a:gd name="connsiteY252" fmla="*/ 2193969 h 4821630"/>
                <a:gd name="connsiteX253" fmla="*/ 3021848 w 5017802"/>
                <a:gd name="connsiteY253" fmla="*/ 2054496 h 4821630"/>
                <a:gd name="connsiteX254" fmla="*/ 2785310 w 5017802"/>
                <a:gd name="connsiteY254" fmla="*/ 1741532 h 4821630"/>
                <a:gd name="connsiteX255" fmla="*/ 2819101 w 5017802"/>
                <a:gd name="connsiteY255" fmla="*/ 1716586 h 4821630"/>
                <a:gd name="connsiteX256" fmla="*/ 2878745 w 5017802"/>
                <a:gd name="connsiteY256" fmla="*/ 1799589 h 4821630"/>
                <a:gd name="connsiteX257" fmla="*/ 2898929 w 5017802"/>
                <a:gd name="connsiteY257" fmla="*/ 1782126 h 4821630"/>
                <a:gd name="connsiteX258" fmla="*/ 2942019 w 5017802"/>
                <a:gd name="connsiteY258" fmla="*/ 1812970 h 4821630"/>
                <a:gd name="connsiteX259" fmla="*/ 3030692 w 5017802"/>
                <a:gd name="connsiteY259" fmla="*/ 1759221 h 4821630"/>
                <a:gd name="connsiteX260" fmla="*/ 3046794 w 5017802"/>
                <a:gd name="connsiteY260" fmla="*/ 1738811 h 4821630"/>
                <a:gd name="connsiteX261" fmla="*/ 3105077 w 5017802"/>
                <a:gd name="connsiteY261" fmla="*/ 1739037 h 4821630"/>
                <a:gd name="connsiteX262" fmla="*/ 3121180 w 5017802"/>
                <a:gd name="connsiteY262" fmla="*/ 1705927 h 4821630"/>
                <a:gd name="connsiteX263" fmla="*/ 3102356 w 5017802"/>
                <a:gd name="connsiteY263" fmla="*/ 1680300 h 4821630"/>
                <a:gd name="connsiteX264" fmla="*/ 3035228 w 5017802"/>
                <a:gd name="connsiteY264" fmla="*/ 1700257 h 4821630"/>
                <a:gd name="connsiteX265" fmla="*/ 3013456 w 5017802"/>
                <a:gd name="connsiteY265" fmla="*/ 1646736 h 4821630"/>
                <a:gd name="connsiteX266" fmla="*/ 3034774 w 5017802"/>
                <a:gd name="connsiteY266" fmla="*/ 1617026 h 4821630"/>
                <a:gd name="connsiteX267" fmla="*/ 2978304 w 5017802"/>
                <a:gd name="connsiteY267" fmla="*/ 1513612 h 4821630"/>
                <a:gd name="connsiteX268" fmla="*/ 2929773 w 5017802"/>
                <a:gd name="connsiteY268" fmla="*/ 1552393 h 4821630"/>
                <a:gd name="connsiteX269" fmla="*/ 2840418 w 5017802"/>
                <a:gd name="connsiteY269" fmla="*/ 1497737 h 4821630"/>
                <a:gd name="connsiteX270" fmla="*/ 2892352 w 5017802"/>
                <a:gd name="connsiteY270" fmla="*/ 1405208 h 4821630"/>
                <a:gd name="connsiteX271" fmla="*/ 2849490 w 5017802"/>
                <a:gd name="connsiteY271" fmla="*/ 1284105 h 4821630"/>
                <a:gd name="connsiteX272" fmla="*/ 2864231 w 5017802"/>
                <a:gd name="connsiteY272" fmla="*/ 1160053 h 4821630"/>
                <a:gd name="connsiteX273" fmla="*/ 2959481 w 5017802"/>
                <a:gd name="connsiteY273" fmla="*/ 1086348 h 4821630"/>
                <a:gd name="connsiteX274" fmla="*/ 3064710 w 5017802"/>
                <a:gd name="connsiteY274" fmla="*/ 1063896 h 4821630"/>
                <a:gd name="connsiteX275" fmla="*/ 3001663 w 5017802"/>
                <a:gd name="connsiteY275" fmla="*/ 974089 h 4821630"/>
                <a:gd name="connsiteX276" fmla="*/ 2984427 w 5017802"/>
                <a:gd name="connsiteY276" fmla="*/ 1018766 h 4821630"/>
                <a:gd name="connsiteX277" fmla="*/ 2941112 w 5017802"/>
                <a:gd name="connsiteY277" fmla="*/ 971595 h 4821630"/>
                <a:gd name="connsiteX278" fmla="*/ 2962430 w 5017802"/>
                <a:gd name="connsiteY278" fmla="*/ 886323 h 4821630"/>
                <a:gd name="connsiteX279" fmla="*/ 3035454 w 5017802"/>
                <a:gd name="connsiteY279" fmla="*/ 789032 h 4821630"/>
                <a:gd name="connsiteX280" fmla="*/ 3018445 w 5017802"/>
                <a:gd name="connsiteY280" fmla="*/ 682443 h 4821630"/>
                <a:gd name="connsiteX281" fmla="*/ 2847223 w 5017802"/>
                <a:gd name="connsiteY281" fmla="*/ 692194 h 4821630"/>
                <a:gd name="connsiteX282" fmla="*/ 2827945 w 5017802"/>
                <a:gd name="connsiteY282" fmla="*/ 734831 h 4821630"/>
                <a:gd name="connsiteX283" fmla="*/ 2795742 w 5017802"/>
                <a:gd name="connsiteY283" fmla="*/ 667248 h 4821630"/>
                <a:gd name="connsiteX284" fmla="*/ 2766032 w 5017802"/>
                <a:gd name="connsiteY284" fmla="*/ 707616 h 4821630"/>
                <a:gd name="connsiteX285" fmla="*/ 2580523 w 5017802"/>
                <a:gd name="connsiteY28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946660 w 5017802"/>
                <a:gd name="connsiteY164" fmla="*/ 4260898 h 4821630"/>
                <a:gd name="connsiteX165" fmla="*/ 2103823 w 5017802"/>
                <a:gd name="connsiteY165" fmla="*/ 4295823 h 4821630"/>
                <a:gd name="connsiteX166" fmla="*/ 2188636 w 5017802"/>
                <a:gd name="connsiteY166" fmla="*/ 4250462 h 4821630"/>
                <a:gd name="connsiteX167" fmla="*/ 2296586 w 5017802"/>
                <a:gd name="connsiteY167" fmla="*/ 4245474 h 4821630"/>
                <a:gd name="connsiteX168" fmla="*/ 2394785 w 5017802"/>
                <a:gd name="connsiteY168" fmla="*/ 4215990 h 4821630"/>
                <a:gd name="connsiteX169" fmla="*/ 2406350 w 5017802"/>
                <a:gd name="connsiteY169" fmla="*/ 4125277 h 4821630"/>
                <a:gd name="connsiteX170" fmla="*/ 2494570 w 5017802"/>
                <a:gd name="connsiteY170" fmla="*/ 3900532 h 4821630"/>
                <a:gd name="connsiteX171" fmla="*/ 2593449 w 5017802"/>
                <a:gd name="connsiteY171" fmla="*/ 3917768 h 4821630"/>
                <a:gd name="connsiteX172" fmla="*/ 2719088 w 5017802"/>
                <a:gd name="connsiteY172" fmla="*/ 3918221 h 4821630"/>
                <a:gd name="connsiteX173" fmla="*/ 2914124 w 5017802"/>
                <a:gd name="connsiteY173" fmla="*/ 3764007 h 4821630"/>
                <a:gd name="connsiteX174" fmla="*/ 3195112 w 5017802"/>
                <a:gd name="connsiteY174" fmla="*/ 3993968 h 4821630"/>
                <a:gd name="connsiteX175" fmla="*/ 3265414 w 5017802"/>
                <a:gd name="connsiteY175" fmla="*/ 4067674 h 4821630"/>
                <a:gd name="connsiteX176" fmla="*/ 3439813 w 5017802"/>
                <a:gd name="connsiteY176" fmla="*/ 4130265 h 4821630"/>
                <a:gd name="connsiteX177" fmla="*/ 3526217 w 5017802"/>
                <a:gd name="connsiteY177" fmla="*/ 4316455 h 4821630"/>
                <a:gd name="connsiteX178" fmla="*/ 3586542 w 5017802"/>
                <a:gd name="connsiteY178" fmla="*/ 4375193 h 4821630"/>
                <a:gd name="connsiteX179" fmla="*/ 3597654 w 5017802"/>
                <a:gd name="connsiteY179" fmla="*/ 4345030 h 4821630"/>
                <a:gd name="connsiteX180" fmla="*/ 3643692 w 5017802"/>
                <a:gd name="connsiteY180" fmla="*/ 4318042 h 4821630"/>
                <a:gd name="connsiteX181" fmla="*/ 3694492 w 5017802"/>
                <a:gd name="connsiteY181" fmla="*/ 4391068 h 4821630"/>
                <a:gd name="connsiteX182" fmla="*/ 3743705 w 5017802"/>
                <a:gd name="connsiteY182" fmla="*/ 4394243 h 4821630"/>
                <a:gd name="connsiteX183" fmla="*/ 3699254 w 5017802"/>
                <a:gd name="connsiteY183" fmla="*/ 4300581 h 4821630"/>
                <a:gd name="connsiteX184" fmla="*/ 3656392 w 5017802"/>
                <a:gd name="connsiteY184" fmla="*/ 4232318 h 4821630"/>
                <a:gd name="connsiteX185" fmla="*/ 3699255 w 5017802"/>
                <a:gd name="connsiteY185" fmla="*/ 4216442 h 4821630"/>
                <a:gd name="connsiteX186" fmla="*/ 3680204 w 5017802"/>
                <a:gd name="connsiteY186" fmla="*/ 4175168 h 4821630"/>
                <a:gd name="connsiteX187" fmla="*/ 3732592 w 5017802"/>
                <a:gd name="connsiteY187" fmla="*/ 4184693 h 4821630"/>
                <a:gd name="connsiteX188" fmla="*/ 3711955 w 5017802"/>
                <a:gd name="connsiteY188" fmla="*/ 4151355 h 4821630"/>
                <a:gd name="connsiteX189" fmla="*/ 3733274 w 5017802"/>
                <a:gd name="connsiteY189" fmla="*/ 4134801 h 4821630"/>
                <a:gd name="connsiteX190" fmla="*/ 3854377 w 5017802"/>
                <a:gd name="connsiteY190" fmla="*/ 4220074 h 4821630"/>
                <a:gd name="connsiteX191" fmla="*/ 3889754 w 5017802"/>
                <a:gd name="connsiteY191" fmla="*/ 4206917 h 4821630"/>
                <a:gd name="connsiteX192" fmla="*/ 3942141 w 5017802"/>
                <a:gd name="connsiteY192" fmla="*/ 4272006 h 4821630"/>
                <a:gd name="connsiteX193" fmla="*/ 3962779 w 5017802"/>
                <a:gd name="connsiteY193" fmla="*/ 4330743 h 4821630"/>
                <a:gd name="connsiteX194" fmla="*/ 4070729 w 5017802"/>
                <a:gd name="connsiteY194" fmla="*/ 4349792 h 4821630"/>
                <a:gd name="connsiteX195" fmla="*/ 4010405 w 5017802"/>
                <a:gd name="connsiteY195" fmla="*/ 4283117 h 4821630"/>
                <a:gd name="connsiteX196" fmla="*/ 4007229 w 5017802"/>
                <a:gd name="connsiteY196" fmla="*/ 4214855 h 4821630"/>
                <a:gd name="connsiteX197" fmla="*/ 4061204 w 5017802"/>
                <a:gd name="connsiteY197" fmla="*/ 4270418 h 4821630"/>
                <a:gd name="connsiteX198" fmla="*/ 4110417 w 5017802"/>
                <a:gd name="connsiteY198" fmla="*/ 4275180 h 4821630"/>
                <a:gd name="connsiteX199" fmla="*/ 4104067 w 5017802"/>
                <a:gd name="connsiteY199" fmla="*/ 4225968 h 4821630"/>
                <a:gd name="connsiteX200" fmla="*/ 4164392 w 5017802"/>
                <a:gd name="connsiteY200" fmla="*/ 4230730 h 4821630"/>
                <a:gd name="connsiteX201" fmla="*/ 4226304 w 5017802"/>
                <a:gd name="connsiteY201" fmla="*/ 4273592 h 4821630"/>
                <a:gd name="connsiteX202" fmla="*/ 4258054 w 5017802"/>
                <a:gd name="connsiteY202" fmla="*/ 4260893 h 4821630"/>
                <a:gd name="connsiteX203" fmla="*/ 4251705 w 5017802"/>
                <a:gd name="connsiteY203" fmla="*/ 4225968 h 4821630"/>
                <a:gd name="connsiteX204" fmla="*/ 4292980 w 5017802"/>
                <a:gd name="connsiteY204" fmla="*/ 4202156 h 4821630"/>
                <a:gd name="connsiteX205" fmla="*/ 4377117 w 5017802"/>
                <a:gd name="connsiteY205" fmla="*/ 4259306 h 4821630"/>
                <a:gd name="connsiteX206" fmla="*/ 4394580 w 5017802"/>
                <a:gd name="connsiteY206" fmla="*/ 4157708 h 4821630"/>
                <a:gd name="connsiteX207" fmla="*/ 4369180 w 5017802"/>
                <a:gd name="connsiteY207" fmla="*/ 4135482 h 4821630"/>
                <a:gd name="connsiteX208" fmla="*/ 4296154 w 5017802"/>
                <a:gd name="connsiteY208" fmla="*/ 4092619 h 4821630"/>
                <a:gd name="connsiteX209" fmla="*/ 4318379 w 5017802"/>
                <a:gd name="connsiteY209" fmla="*/ 4067220 h 4821630"/>
                <a:gd name="connsiteX210" fmla="*/ 4339017 w 5017802"/>
                <a:gd name="connsiteY210" fmla="*/ 4044994 h 4821630"/>
                <a:gd name="connsiteX211" fmla="*/ 4392992 w 5017802"/>
                <a:gd name="connsiteY211" fmla="*/ 4076745 h 4821630"/>
                <a:gd name="connsiteX212" fmla="*/ 4399342 w 5017802"/>
                <a:gd name="connsiteY212" fmla="*/ 4032295 h 4821630"/>
                <a:gd name="connsiteX213" fmla="*/ 4343779 w 5017802"/>
                <a:gd name="connsiteY213" fmla="*/ 4008482 h 4821630"/>
                <a:gd name="connsiteX214" fmla="*/ 4342192 w 5017802"/>
                <a:gd name="connsiteY214" fmla="*/ 3998958 h 4821630"/>
                <a:gd name="connsiteX215" fmla="*/ 4329491 w 5017802"/>
                <a:gd name="connsiteY215" fmla="*/ 3960859 h 4821630"/>
                <a:gd name="connsiteX216" fmla="*/ 4335841 w 5017802"/>
                <a:gd name="connsiteY216" fmla="*/ 3913233 h 4821630"/>
                <a:gd name="connsiteX217" fmla="*/ 4346954 w 5017802"/>
                <a:gd name="connsiteY217" fmla="*/ 3857670 h 4821630"/>
                <a:gd name="connsiteX218" fmla="*/ 4308854 w 5017802"/>
                <a:gd name="connsiteY218" fmla="*/ 3827508 h 4821630"/>
                <a:gd name="connsiteX219" fmla="*/ 4342191 w 5017802"/>
                <a:gd name="connsiteY219" fmla="*/ 3817983 h 4821630"/>
                <a:gd name="connsiteX220" fmla="*/ 4319966 w 5017802"/>
                <a:gd name="connsiteY220" fmla="*/ 3781470 h 4821630"/>
                <a:gd name="connsiteX221" fmla="*/ 4358067 w 5017802"/>
                <a:gd name="connsiteY221" fmla="*/ 3776709 h 4821630"/>
                <a:gd name="connsiteX222" fmla="*/ 4364416 w 5017802"/>
                <a:gd name="connsiteY222" fmla="*/ 3743370 h 4821630"/>
                <a:gd name="connsiteX223" fmla="*/ 4426330 w 5017802"/>
                <a:gd name="connsiteY223" fmla="*/ 3752897 h 4821630"/>
                <a:gd name="connsiteX224" fmla="*/ 4459443 w 5017802"/>
                <a:gd name="connsiteY224" fmla="*/ 3768089 h 4821630"/>
                <a:gd name="connsiteX225" fmla="*/ 4425650 w 5017802"/>
                <a:gd name="connsiteY225" fmla="*/ 3809137 h 4821630"/>
                <a:gd name="connsiteX226" fmla="*/ 4464658 w 5017802"/>
                <a:gd name="connsiteY226" fmla="*/ 3916633 h 4821630"/>
                <a:gd name="connsiteX227" fmla="*/ 4517045 w 5017802"/>
                <a:gd name="connsiteY227" fmla="*/ 3947931 h 4821630"/>
                <a:gd name="connsiteX228" fmla="*/ 4568979 w 5017802"/>
                <a:gd name="connsiteY228" fmla="*/ 3905749 h 4821630"/>
                <a:gd name="connsiteX229" fmla="*/ 4654704 w 5017802"/>
                <a:gd name="connsiteY229" fmla="*/ 3857216 h 4821630"/>
                <a:gd name="connsiteX230" fmla="*/ 4637468 w 5017802"/>
                <a:gd name="connsiteY230" fmla="*/ 3768315 h 4821630"/>
                <a:gd name="connsiteX231" fmla="*/ 4714802 w 5017802"/>
                <a:gd name="connsiteY231" fmla="*/ 3635646 h 4821630"/>
                <a:gd name="connsiteX232" fmla="*/ 5007356 w 5017802"/>
                <a:gd name="connsiteY232" fmla="*/ 3302498 h 4821630"/>
                <a:gd name="connsiteX233" fmla="*/ 4925939 w 5017802"/>
                <a:gd name="connsiteY233" fmla="*/ 3293426 h 4821630"/>
                <a:gd name="connsiteX234" fmla="*/ 4930476 w 5017802"/>
                <a:gd name="connsiteY234" fmla="*/ 3201578 h 4821630"/>
                <a:gd name="connsiteX235" fmla="*/ 4881489 w 5017802"/>
                <a:gd name="connsiteY235" fmla="*/ 3176406 h 4821630"/>
                <a:gd name="connsiteX236" fmla="*/ 4797352 w 5017802"/>
                <a:gd name="connsiteY236" fmla="*/ 3207928 h 4821630"/>
                <a:gd name="connsiteX237" fmla="*/ 4760613 w 5017802"/>
                <a:gd name="connsiteY237" fmla="*/ 3171643 h 4821630"/>
                <a:gd name="connsiteX238" fmla="*/ 4805290 w 5017802"/>
                <a:gd name="connsiteY238" fmla="*/ 3148738 h 4821630"/>
                <a:gd name="connsiteX239" fmla="*/ 4676023 w 5017802"/>
                <a:gd name="connsiteY239" fmla="*/ 2935559 h 4821630"/>
                <a:gd name="connsiteX240" fmla="*/ 4690989 w 5017802"/>
                <a:gd name="connsiteY240" fmla="*/ 2905396 h 4821630"/>
                <a:gd name="connsiteX241" fmla="*/ 4667404 w 5017802"/>
                <a:gd name="connsiteY241" fmla="*/ 2789736 h 4821630"/>
                <a:gd name="connsiteX242" fmla="*/ 4508655 w 5017802"/>
                <a:gd name="connsiteY242" fmla="*/ 2778850 h 4821630"/>
                <a:gd name="connsiteX243" fmla="*/ 4475317 w 5017802"/>
                <a:gd name="connsiteY243" fmla="*/ 2827608 h 4821630"/>
                <a:gd name="connsiteX244" fmla="*/ 4386417 w 5017802"/>
                <a:gd name="connsiteY244" fmla="*/ 2842124 h 4821630"/>
                <a:gd name="connsiteX245" fmla="*/ 4392767 w 5017802"/>
                <a:gd name="connsiteY245" fmla="*/ 2820125 h 4821630"/>
                <a:gd name="connsiteX246" fmla="*/ 4339245 w 5017802"/>
                <a:gd name="connsiteY246" fmla="*/ 2804024 h 4821630"/>
                <a:gd name="connsiteX247" fmla="*/ 4314526 w 5017802"/>
                <a:gd name="connsiteY247" fmla="*/ 2638923 h 4821630"/>
                <a:gd name="connsiteX248" fmla="*/ 4034219 w 5017802"/>
                <a:gd name="connsiteY248" fmla="*/ 2572248 h 4821630"/>
                <a:gd name="connsiteX249" fmla="*/ 3897920 w 5017802"/>
                <a:gd name="connsiteY249" fmla="*/ 2615564 h 4821630"/>
                <a:gd name="connsiteX250" fmla="*/ 3765931 w 5017802"/>
                <a:gd name="connsiteY250" fmla="*/ 2608080 h 4821630"/>
                <a:gd name="connsiteX251" fmla="*/ 3633488 w 5017802"/>
                <a:gd name="connsiteY251" fmla="*/ 2497182 h 4821630"/>
                <a:gd name="connsiteX252" fmla="*/ 3420310 w 5017802"/>
                <a:gd name="connsiteY252" fmla="*/ 2193969 h 4821630"/>
                <a:gd name="connsiteX253" fmla="*/ 3021848 w 5017802"/>
                <a:gd name="connsiteY253" fmla="*/ 2054496 h 4821630"/>
                <a:gd name="connsiteX254" fmla="*/ 2785310 w 5017802"/>
                <a:gd name="connsiteY254" fmla="*/ 1741532 h 4821630"/>
                <a:gd name="connsiteX255" fmla="*/ 2819101 w 5017802"/>
                <a:gd name="connsiteY255" fmla="*/ 1716586 h 4821630"/>
                <a:gd name="connsiteX256" fmla="*/ 2878745 w 5017802"/>
                <a:gd name="connsiteY256" fmla="*/ 1799589 h 4821630"/>
                <a:gd name="connsiteX257" fmla="*/ 2898929 w 5017802"/>
                <a:gd name="connsiteY257" fmla="*/ 1782126 h 4821630"/>
                <a:gd name="connsiteX258" fmla="*/ 2942019 w 5017802"/>
                <a:gd name="connsiteY258" fmla="*/ 1812970 h 4821630"/>
                <a:gd name="connsiteX259" fmla="*/ 3030692 w 5017802"/>
                <a:gd name="connsiteY259" fmla="*/ 1759221 h 4821630"/>
                <a:gd name="connsiteX260" fmla="*/ 3046794 w 5017802"/>
                <a:gd name="connsiteY260" fmla="*/ 1738811 h 4821630"/>
                <a:gd name="connsiteX261" fmla="*/ 3105077 w 5017802"/>
                <a:gd name="connsiteY261" fmla="*/ 1739037 h 4821630"/>
                <a:gd name="connsiteX262" fmla="*/ 3121180 w 5017802"/>
                <a:gd name="connsiteY262" fmla="*/ 1705927 h 4821630"/>
                <a:gd name="connsiteX263" fmla="*/ 3102356 w 5017802"/>
                <a:gd name="connsiteY263" fmla="*/ 1680300 h 4821630"/>
                <a:gd name="connsiteX264" fmla="*/ 3035228 w 5017802"/>
                <a:gd name="connsiteY264" fmla="*/ 1700257 h 4821630"/>
                <a:gd name="connsiteX265" fmla="*/ 3013456 w 5017802"/>
                <a:gd name="connsiteY265" fmla="*/ 1646736 h 4821630"/>
                <a:gd name="connsiteX266" fmla="*/ 3034774 w 5017802"/>
                <a:gd name="connsiteY266" fmla="*/ 1617026 h 4821630"/>
                <a:gd name="connsiteX267" fmla="*/ 2978304 w 5017802"/>
                <a:gd name="connsiteY267" fmla="*/ 1513612 h 4821630"/>
                <a:gd name="connsiteX268" fmla="*/ 2929773 w 5017802"/>
                <a:gd name="connsiteY268" fmla="*/ 1552393 h 4821630"/>
                <a:gd name="connsiteX269" fmla="*/ 2840418 w 5017802"/>
                <a:gd name="connsiteY269" fmla="*/ 1497737 h 4821630"/>
                <a:gd name="connsiteX270" fmla="*/ 2892352 w 5017802"/>
                <a:gd name="connsiteY270" fmla="*/ 1405208 h 4821630"/>
                <a:gd name="connsiteX271" fmla="*/ 2849490 w 5017802"/>
                <a:gd name="connsiteY271" fmla="*/ 1284105 h 4821630"/>
                <a:gd name="connsiteX272" fmla="*/ 2864231 w 5017802"/>
                <a:gd name="connsiteY272" fmla="*/ 1160053 h 4821630"/>
                <a:gd name="connsiteX273" fmla="*/ 2959481 w 5017802"/>
                <a:gd name="connsiteY273" fmla="*/ 1086348 h 4821630"/>
                <a:gd name="connsiteX274" fmla="*/ 3064710 w 5017802"/>
                <a:gd name="connsiteY274" fmla="*/ 1063896 h 4821630"/>
                <a:gd name="connsiteX275" fmla="*/ 3001663 w 5017802"/>
                <a:gd name="connsiteY275" fmla="*/ 974089 h 4821630"/>
                <a:gd name="connsiteX276" fmla="*/ 2984427 w 5017802"/>
                <a:gd name="connsiteY276" fmla="*/ 1018766 h 4821630"/>
                <a:gd name="connsiteX277" fmla="*/ 2941112 w 5017802"/>
                <a:gd name="connsiteY277" fmla="*/ 971595 h 4821630"/>
                <a:gd name="connsiteX278" fmla="*/ 2962430 w 5017802"/>
                <a:gd name="connsiteY278" fmla="*/ 886323 h 4821630"/>
                <a:gd name="connsiteX279" fmla="*/ 3035454 w 5017802"/>
                <a:gd name="connsiteY279" fmla="*/ 789032 h 4821630"/>
                <a:gd name="connsiteX280" fmla="*/ 3018445 w 5017802"/>
                <a:gd name="connsiteY280" fmla="*/ 682443 h 4821630"/>
                <a:gd name="connsiteX281" fmla="*/ 2847223 w 5017802"/>
                <a:gd name="connsiteY281" fmla="*/ 692194 h 4821630"/>
                <a:gd name="connsiteX282" fmla="*/ 2827945 w 5017802"/>
                <a:gd name="connsiteY282" fmla="*/ 734831 h 4821630"/>
                <a:gd name="connsiteX283" fmla="*/ 2795742 w 5017802"/>
                <a:gd name="connsiteY283" fmla="*/ 667248 h 4821630"/>
                <a:gd name="connsiteX284" fmla="*/ 2766032 w 5017802"/>
                <a:gd name="connsiteY284" fmla="*/ 707616 h 4821630"/>
                <a:gd name="connsiteX285" fmla="*/ 2580523 w 5017802"/>
                <a:gd name="connsiteY28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72048 w 5017802"/>
                <a:gd name="connsiteY164" fmla="*/ 4343448 h 4821630"/>
                <a:gd name="connsiteX165" fmla="*/ 1946660 w 5017802"/>
                <a:gd name="connsiteY165" fmla="*/ 4260898 h 4821630"/>
                <a:gd name="connsiteX166" fmla="*/ 2103823 w 5017802"/>
                <a:gd name="connsiteY166" fmla="*/ 4295823 h 4821630"/>
                <a:gd name="connsiteX167" fmla="*/ 2188636 w 5017802"/>
                <a:gd name="connsiteY167" fmla="*/ 4250462 h 4821630"/>
                <a:gd name="connsiteX168" fmla="*/ 2296586 w 5017802"/>
                <a:gd name="connsiteY168" fmla="*/ 4245474 h 4821630"/>
                <a:gd name="connsiteX169" fmla="*/ 2394785 w 5017802"/>
                <a:gd name="connsiteY169" fmla="*/ 4215990 h 4821630"/>
                <a:gd name="connsiteX170" fmla="*/ 2406350 w 5017802"/>
                <a:gd name="connsiteY170" fmla="*/ 4125277 h 4821630"/>
                <a:gd name="connsiteX171" fmla="*/ 2494570 w 5017802"/>
                <a:gd name="connsiteY171" fmla="*/ 3900532 h 4821630"/>
                <a:gd name="connsiteX172" fmla="*/ 2593449 w 5017802"/>
                <a:gd name="connsiteY172" fmla="*/ 3917768 h 4821630"/>
                <a:gd name="connsiteX173" fmla="*/ 2719088 w 5017802"/>
                <a:gd name="connsiteY173" fmla="*/ 3918221 h 4821630"/>
                <a:gd name="connsiteX174" fmla="*/ 2914124 w 5017802"/>
                <a:gd name="connsiteY174" fmla="*/ 3764007 h 4821630"/>
                <a:gd name="connsiteX175" fmla="*/ 3195112 w 5017802"/>
                <a:gd name="connsiteY175" fmla="*/ 3993968 h 4821630"/>
                <a:gd name="connsiteX176" fmla="*/ 3265414 w 5017802"/>
                <a:gd name="connsiteY176" fmla="*/ 4067674 h 4821630"/>
                <a:gd name="connsiteX177" fmla="*/ 3439813 w 5017802"/>
                <a:gd name="connsiteY177" fmla="*/ 4130265 h 4821630"/>
                <a:gd name="connsiteX178" fmla="*/ 3526217 w 5017802"/>
                <a:gd name="connsiteY178" fmla="*/ 4316455 h 4821630"/>
                <a:gd name="connsiteX179" fmla="*/ 3586542 w 5017802"/>
                <a:gd name="connsiteY179" fmla="*/ 4375193 h 4821630"/>
                <a:gd name="connsiteX180" fmla="*/ 3597654 w 5017802"/>
                <a:gd name="connsiteY180" fmla="*/ 4345030 h 4821630"/>
                <a:gd name="connsiteX181" fmla="*/ 3643692 w 5017802"/>
                <a:gd name="connsiteY181" fmla="*/ 4318042 h 4821630"/>
                <a:gd name="connsiteX182" fmla="*/ 3694492 w 5017802"/>
                <a:gd name="connsiteY182" fmla="*/ 4391068 h 4821630"/>
                <a:gd name="connsiteX183" fmla="*/ 3743705 w 5017802"/>
                <a:gd name="connsiteY183" fmla="*/ 4394243 h 4821630"/>
                <a:gd name="connsiteX184" fmla="*/ 3699254 w 5017802"/>
                <a:gd name="connsiteY184" fmla="*/ 4300581 h 4821630"/>
                <a:gd name="connsiteX185" fmla="*/ 3656392 w 5017802"/>
                <a:gd name="connsiteY185" fmla="*/ 4232318 h 4821630"/>
                <a:gd name="connsiteX186" fmla="*/ 3699255 w 5017802"/>
                <a:gd name="connsiteY186" fmla="*/ 4216442 h 4821630"/>
                <a:gd name="connsiteX187" fmla="*/ 3680204 w 5017802"/>
                <a:gd name="connsiteY187" fmla="*/ 4175168 h 4821630"/>
                <a:gd name="connsiteX188" fmla="*/ 3732592 w 5017802"/>
                <a:gd name="connsiteY188" fmla="*/ 4184693 h 4821630"/>
                <a:gd name="connsiteX189" fmla="*/ 3711955 w 5017802"/>
                <a:gd name="connsiteY189" fmla="*/ 4151355 h 4821630"/>
                <a:gd name="connsiteX190" fmla="*/ 3733274 w 5017802"/>
                <a:gd name="connsiteY190" fmla="*/ 4134801 h 4821630"/>
                <a:gd name="connsiteX191" fmla="*/ 3854377 w 5017802"/>
                <a:gd name="connsiteY191" fmla="*/ 4220074 h 4821630"/>
                <a:gd name="connsiteX192" fmla="*/ 3889754 w 5017802"/>
                <a:gd name="connsiteY192" fmla="*/ 4206917 h 4821630"/>
                <a:gd name="connsiteX193" fmla="*/ 3942141 w 5017802"/>
                <a:gd name="connsiteY193" fmla="*/ 4272006 h 4821630"/>
                <a:gd name="connsiteX194" fmla="*/ 3962779 w 5017802"/>
                <a:gd name="connsiteY194" fmla="*/ 4330743 h 4821630"/>
                <a:gd name="connsiteX195" fmla="*/ 4070729 w 5017802"/>
                <a:gd name="connsiteY195" fmla="*/ 4349792 h 4821630"/>
                <a:gd name="connsiteX196" fmla="*/ 4010405 w 5017802"/>
                <a:gd name="connsiteY196" fmla="*/ 4283117 h 4821630"/>
                <a:gd name="connsiteX197" fmla="*/ 4007229 w 5017802"/>
                <a:gd name="connsiteY197" fmla="*/ 4214855 h 4821630"/>
                <a:gd name="connsiteX198" fmla="*/ 4061204 w 5017802"/>
                <a:gd name="connsiteY198" fmla="*/ 4270418 h 4821630"/>
                <a:gd name="connsiteX199" fmla="*/ 4110417 w 5017802"/>
                <a:gd name="connsiteY199" fmla="*/ 4275180 h 4821630"/>
                <a:gd name="connsiteX200" fmla="*/ 4104067 w 5017802"/>
                <a:gd name="connsiteY200" fmla="*/ 4225968 h 4821630"/>
                <a:gd name="connsiteX201" fmla="*/ 4164392 w 5017802"/>
                <a:gd name="connsiteY201" fmla="*/ 4230730 h 4821630"/>
                <a:gd name="connsiteX202" fmla="*/ 4226304 w 5017802"/>
                <a:gd name="connsiteY202" fmla="*/ 4273592 h 4821630"/>
                <a:gd name="connsiteX203" fmla="*/ 4258054 w 5017802"/>
                <a:gd name="connsiteY203" fmla="*/ 4260893 h 4821630"/>
                <a:gd name="connsiteX204" fmla="*/ 4251705 w 5017802"/>
                <a:gd name="connsiteY204" fmla="*/ 4225968 h 4821630"/>
                <a:gd name="connsiteX205" fmla="*/ 4292980 w 5017802"/>
                <a:gd name="connsiteY205" fmla="*/ 4202156 h 4821630"/>
                <a:gd name="connsiteX206" fmla="*/ 4377117 w 5017802"/>
                <a:gd name="connsiteY206" fmla="*/ 4259306 h 4821630"/>
                <a:gd name="connsiteX207" fmla="*/ 4394580 w 5017802"/>
                <a:gd name="connsiteY207" fmla="*/ 4157708 h 4821630"/>
                <a:gd name="connsiteX208" fmla="*/ 4369180 w 5017802"/>
                <a:gd name="connsiteY208" fmla="*/ 4135482 h 4821630"/>
                <a:gd name="connsiteX209" fmla="*/ 4296154 w 5017802"/>
                <a:gd name="connsiteY209" fmla="*/ 4092619 h 4821630"/>
                <a:gd name="connsiteX210" fmla="*/ 4318379 w 5017802"/>
                <a:gd name="connsiteY210" fmla="*/ 4067220 h 4821630"/>
                <a:gd name="connsiteX211" fmla="*/ 4339017 w 5017802"/>
                <a:gd name="connsiteY211" fmla="*/ 4044994 h 4821630"/>
                <a:gd name="connsiteX212" fmla="*/ 4392992 w 5017802"/>
                <a:gd name="connsiteY212" fmla="*/ 4076745 h 4821630"/>
                <a:gd name="connsiteX213" fmla="*/ 4399342 w 5017802"/>
                <a:gd name="connsiteY213" fmla="*/ 4032295 h 4821630"/>
                <a:gd name="connsiteX214" fmla="*/ 4343779 w 5017802"/>
                <a:gd name="connsiteY214" fmla="*/ 4008482 h 4821630"/>
                <a:gd name="connsiteX215" fmla="*/ 4342192 w 5017802"/>
                <a:gd name="connsiteY215" fmla="*/ 3998958 h 4821630"/>
                <a:gd name="connsiteX216" fmla="*/ 4329491 w 5017802"/>
                <a:gd name="connsiteY216" fmla="*/ 3960859 h 4821630"/>
                <a:gd name="connsiteX217" fmla="*/ 4335841 w 5017802"/>
                <a:gd name="connsiteY217" fmla="*/ 3913233 h 4821630"/>
                <a:gd name="connsiteX218" fmla="*/ 4346954 w 5017802"/>
                <a:gd name="connsiteY218" fmla="*/ 3857670 h 4821630"/>
                <a:gd name="connsiteX219" fmla="*/ 4308854 w 5017802"/>
                <a:gd name="connsiteY219" fmla="*/ 3827508 h 4821630"/>
                <a:gd name="connsiteX220" fmla="*/ 4342191 w 5017802"/>
                <a:gd name="connsiteY220" fmla="*/ 3817983 h 4821630"/>
                <a:gd name="connsiteX221" fmla="*/ 4319966 w 5017802"/>
                <a:gd name="connsiteY221" fmla="*/ 3781470 h 4821630"/>
                <a:gd name="connsiteX222" fmla="*/ 4358067 w 5017802"/>
                <a:gd name="connsiteY222" fmla="*/ 3776709 h 4821630"/>
                <a:gd name="connsiteX223" fmla="*/ 4364416 w 5017802"/>
                <a:gd name="connsiteY223" fmla="*/ 3743370 h 4821630"/>
                <a:gd name="connsiteX224" fmla="*/ 4426330 w 5017802"/>
                <a:gd name="connsiteY224" fmla="*/ 3752897 h 4821630"/>
                <a:gd name="connsiteX225" fmla="*/ 4459443 w 5017802"/>
                <a:gd name="connsiteY225" fmla="*/ 3768089 h 4821630"/>
                <a:gd name="connsiteX226" fmla="*/ 4425650 w 5017802"/>
                <a:gd name="connsiteY226" fmla="*/ 3809137 h 4821630"/>
                <a:gd name="connsiteX227" fmla="*/ 4464658 w 5017802"/>
                <a:gd name="connsiteY227" fmla="*/ 3916633 h 4821630"/>
                <a:gd name="connsiteX228" fmla="*/ 4517045 w 5017802"/>
                <a:gd name="connsiteY228" fmla="*/ 3947931 h 4821630"/>
                <a:gd name="connsiteX229" fmla="*/ 4568979 w 5017802"/>
                <a:gd name="connsiteY229" fmla="*/ 3905749 h 4821630"/>
                <a:gd name="connsiteX230" fmla="*/ 4654704 w 5017802"/>
                <a:gd name="connsiteY230" fmla="*/ 3857216 h 4821630"/>
                <a:gd name="connsiteX231" fmla="*/ 4637468 w 5017802"/>
                <a:gd name="connsiteY231" fmla="*/ 3768315 h 4821630"/>
                <a:gd name="connsiteX232" fmla="*/ 4714802 w 5017802"/>
                <a:gd name="connsiteY232" fmla="*/ 3635646 h 4821630"/>
                <a:gd name="connsiteX233" fmla="*/ 5007356 w 5017802"/>
                <a:gd name="connsiteY233" fmla="*/ 3302498 h 4821630"/>
                <a:gd name="connsiteX234" fmla="*/ 4925939 w 5017802"/>
                <a:gd name="connsiteY234" fmla="*/ 3293426 h 4821630"/>
                <a:gd name="connsiteX235" fmla="*/ 4930476 w 5017802"/>
                <a:gd name="connsiteY235" fmla="*/ 3201578 h 4821630"/>
                <a:gd name="connsiteX236" fmla="*/ 4881489 w 5017802"/>
                <a:gd name="connsiteY236" fmla="*/ 3176406 h 4821630"/>
                <a:gd name="connsiteX237" fmla="*/ 4797352 w 5017802"/>
                <a:gd name="connsiteY237" fmla="*/ 3207928 h 4821630"/>
                <a:gd name="connsiteX238" fmla="*/ 4760613 w 5017802"/>
                <a:gd name="connsiteY238" fmla="*/ 3171643 h 4821630"/>
                <a:gd name="connsiteX239" fmla="*/ 4805290 w 5017802"/>
                <a:gd name="connsiteY239" fmla="*/ 3148738 h 4821630"/>
                <a:gd name="connsiteX240" fmla="*/ 4676023 w 5017802"/>
                <a:gd name="connsiteY240" fmla="*/ 2935559 h 4821630"/>
                <a:gd name="connsiteX241" fmla="*/ 4690989 w 5017802"/>
                <a:gd name="connsiteY241" fmla="*/ 2905396 h 4821630"/>
                <a:gd name="connsiteX242" fmla="*/ 4667404 w 5017802"/>
                <a:gd name="connsiteY242" fmla="*/ 2789736 h 4821630"/>
                <a:gd name="connsiteX243" fmla="*/ 4508655 w 5017802"/>
                <a:gd name="connsiteY243" fmla="*/ 2778850 h 4821630"/>
                <a:gd name="connsiteX244" fmla="*/ 4475317 w 5017802"/>
                <a:gd name="connsiteY244" fmla="*/ 2827608 h 4821630"/>
                <a:gd name="connsiteX245" fmla="*/ 4386417 w 5017802"/>
                <a:gd name="connsiteY245" fmla="*/ 2842124 h 4821630"/>
                <a:gd name="connsiteX246" fmla="*/ 4392767 w 5017802"/>
                <a:gd name="connsiteY246" fmla="*/ 2820125 h 4821630"/>
                <a:gd name="connsiteX247" fmla="*/ 4339245 w 5017802"/>
                <a:gd name="connsiteY247" fmla="*/ 2804024 h 4821630"/>
                <a:gd name="connsiteX248" fmla="*/ 4314526 w 5017802"/>
                <a:gd name="connsiteY248" fmla="*/ 2638923 h 4821630"/>
                <a:gd name="connsiteX249" fmla="*/ 4034219 w 5017802"/>
                <a:gd name="connsiteY249" fmla="*/ 2572248 h 4821630"/>
                <a:gd name="connsiteX250" fmla="*/ 3897920 w 5017802"/>
                <a:gd name="connsiteY250" fmla="*/ 2615564 h 4821630"/>
                <a:gd name="connsiteX251" fmla="*/ 3765931 w 5017802"/>
                <a:gd name="connsiteY251" fmla="*/ 2608080 h 4821630"/>
                <a:gd name="connsiteX252" fmla="*/ 3633488 w 5017802"/>
                <a:gd name="connsiteY252" fmla="*/ 2497182 h 4821630"/>
                <a:gd name="connsiteX253" fmla="*/ 3420310 w 5017802"/>
                <a:gd name="connsiteY253" fmla="*/ 2193969 h 4821630"/>
                <a:gd name="connsiteX254" fmla="*/ 3021848 w 5017802"/>
                <a:gd name="connsiteY254" fmla="*/ 2054496 h 4821630"/>
                <a:gd name="connsiteX255" fmla="*/ 2785310 w 5017802"/>
                <a:gd name="connsiteY255" fmla="*/ 1741532 h 4821630"/>
                <a:gd name="connsiteX256" fmla="*/ 2819101 w 5017802"/>
                <a:gd name="connsiteY256" fmla="*/ 1716586 h 4821630"/>
                <a:gd name="connsiteX257" fmla="*/ 2878745 w 5017802"/>
                <a:gd name="connsiteY257" fmla="*/ 1799589 h 4821630"/>
                <a:gd name="connsiteX258" fmla="*/ 2898929 w 5017802"/>
                <a:gd name="connsiteY258" fmla="*/ 1782126 h 4821630"/>
                <a:gd name="connsiteX259" fmla="*/ 2942019 w 5017802"/>
                <a:gd name="connsiteY259" fmla="*/ 1812970 h 4821630"/>
                <a:gd name="connsiteX260" fmla="*/ 3030692 w 5017802"/>
                <a:gd name="connsiteY260" fmla="*/ 1759221 h 4821630"/>
                <a:gd name="connsiteX261" fmla="*/ 3046794 w 5017802"/>
                <a:gd name="connsiteY261" fmla="*/ 1738811 h 4821630"/>
                <a:gd name="connsiteX262" fmla="*/ 3105077 w 5017802"/>
                <a:gd name="connsiteY262" fmla="*/ 1739037 h 4821630"/>
                <a:gd name="connsiteX263" fmla="*/ 3121180 w 5017802"/>
                <a:gd name="connsiteY263" fmla="*/ 1705927 h 4821630"/>
                <a:gd name="connsiteX264" fmla="*/ 3102356 w 5017802"/>
                <a:gd name="connsiteY264" fmla="*/ 1680300 h 4821630"/>
                <a:gd name="connsiteX265" fmla="*/ 3035228 w 5017802"/>
                <a:gd name="connsiteY265" fmla="*/ 1700257 h 4821630"/>
                <a:gd name="connsiteX266" fmla="*/ 3013456 w 5017802"/>
                <a:gd name="connsiteY266" fmla="*/ 1646736 h 4821630"/>
                <a:gd name="connsiteX267" fmla="*/ 3034774 w 5017802"/>
                <a:gd name="connsiteY267" fmla="*/ 1617026 h 4821630"/>
                <a:gd name="connsiteX268" fmla="*/ 2978304 w 5017802"/>
                <a:gd name="connsiteY268" fmla="*/ 1513612 h 4821630"/>
                <a:gd name="connsiteX269" fmla="*/ 2929773 w 5017802"/>
                <a:gd name="connsiteY269" fmla="*/ 1552393 h 4821630"/>
                <a:gd name="connsiteX270" fmla="*/ 2840418 w 5017802"/>
                <a:gd name="connsiteY270" fmla="*/ 1497737 h 4821630"/>
                <a:gd name="connsiteX271" fmla="*/ 2892352 w 5017802"/>
                <a:gd name="connsiteY271" fmla="*/ 1405208 h 4821630"/>
                <a:gd name="connsiteX272" fmla="*/ 2849490 w 5017802"/>
                <a:gd name="connsiteY272" fmla="*/ 1284105 h 4821630"/>
                <a:gd name="connsiteX273" fmla="*/ 2864231 w 5017802"/>
                <a:gd name="connsiteY273" fmla="*/ 1160053 h 4821630"/>
                <a:gd name="connsiteX274" fmla="*/ 2959481 w 5017802"/>
                <a:gd name="connsiteY274" fmla="*/ 1086348 h 4821630"/>
                <a:gd name="connsiteX275" fmla="*/ 3064710 w 5017802"/>
                <a:gd name="connsiteY275" fmla="*/ 1063896 h 4821630"/>
                <a:gd name="connsiteX276" fmla="*/ 3001663 w 5017802"/>
                <a:gd name="connsiteY276" fmla="*/ 974089 h 4821630"/>
                <a:gd name="connsiteX277" fmla="*/ 2984427 w 5017802"/>
                <a:gd name="connsiteY277" fmla="*/ 1018766 h 4821630"/>
                <a:gd name="connsiteX278" fmla="*/ 2941112 w 5017802"/>
                <a:gd name="connsiteY278" fmla="*/ 971595 h 4821630"/>
                <a:gd name="connsiteX279" fmla="*/ 2962430 w 5017802"/>
                <a:gd name="connsiteY279" fmla="*/ 886323 h 4821630"/>
                <a:gd name="connsiteX280" fmla="*/ 3035454 w 5017802"/>
                <a:gd name="connsiteY280" fmla="*/ 789032 h 4821630"/>
                <a:gd name="connsiteX281" fmla="*/ 3018445 w 5017802"/>
                <a:gd name="connsiteY281" fmla="*/ 682443 h 4821630"/>
                <a:gd name="connsiteX282" fmla="*/ 2847223 w 5017802"/>
                <a:gd name="connsiteY282" fmla="*/ 692194 h 4821630"/>
                <a:gd name="connsiteX283" fmla="*/ 2827945 w 5017802"/>
                <a:gd name="connsiteY283" fmla="*/ 734831 h 4821630"/>
                <a:gd name="connsiteX284" fmla="*/ 2795742 w 5017802"/>
                <a:gd name="connsiteY284" fmla="*/ 667248 h 4821630"/>
                <a:gd name="connsiteX285" fmla="*/ 2766032 w 5017802"/>
                <a:gd name="connsiteY285" fmla="*/ 707616 h 4821630"/>
                <a:gd name="connsiteX286" fmla="*/ 2580523 w 5017802"/>
                <a:gd name="connsiteY28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0 w 5017802"/>
                <a:gd name="connsiteY165" fmla="*/ 4260898 h 4821630"/>
                <a:gd name="connsiteX166" fmla="*/ 2103823 w 5017802"/>
                <a:gd name="connsiteY166" fmla="*/ 4295823 h 4821630"/>
                <a:gd name="connsiteX167" fmla="*/ 2188636 w 5017802"/>
                <a:gd name="connsiteY167" fmla="*/ 4250462 h 4821630"/>
                <a:gd name="connsiteX168" fmla="*/ 2296586 w 5017802"/>
                <a:gd name="connsiteY168" fmla="*/ 4245474 h 4821630"/>
                <a:gd name="connsiteX169" fmla="*/ 2394785 w 5017802"/>
                <a:gd name="connsiteY169" fmla="*/ 4215990 h 4821630"/>
                <a:gd name="connsiteX170" fmla="*/ 2406350 w 5017802"/>
                <a:gd name="connsiteY170" fmla="*/ 4125277 h 4821630"/>
                <a:gd name="connsiteX171" fmla="*/ 2494570 w 5017802"/>
                <a:gd name="connsiteY171" fmla="*/ 3900532 h 4821630"/>
                <a:gd name="connsiteX172" fmla="*/ 2593449 w 5017802"/>
                <a:gd name="connsiteY172" fmla="*/ 3917768 h 4821630"/>
                <a:gd name="connsiteX173" fmla="*/ 2719088 w 5017802"/>
                <a:gd name="connsiteY173" fmla="*/ 3918221 h 4821630"/>
                <a:gd name="connsiteX174" fmla="*/ 2914124 w 5017802"/>
                <a:gd name="connsiteY174" fmla="*/ 3764007 h 4821630"/>
                <a:gd name="connsiteX175" fmla="*/ 3195112 w 5017802"/>
                <a:gd name="connsiteY175" fmla="*/ 3993968 h 4821630"/>
                <a:gd name="connsiteX176" fmla="*/ 3265414 w 5017802"/>
                <a:gd name="connsiteY176" fmla="*/ 4067674 h 4821630"/>
                <a:gd name="connsiteX177" fmla="*/ 3439813 w 5017802"/>
                <a:gd name="connsiteY177" fmla="*/ 4130265 h 4821630"/>
                <a:gd name="connsiteX178" fmla="*/ 3526217 w 5017802"/>
                <a:gd name="connsiteY178" fmla="*/ 4316455 h 4821630"/>
                <a:gd name="connsiteX179" fmla="*/ 3586542 w 5017802"/>
                <a:gd name="connsiteY179" fmla="*/ 4375193 h 4821630"/>
                <a:gd name="connsiteX180" fmla="*/ 3597654 w 5017802"/>
                <a:gd name="connsiteY180" fmla="*/ 4345030 h 4821630"/>
                <a:gd name="connsiteX181" fmla="*/ 3643692 w 5017802"/>
                <a:gd name="connsiteY181" fmla="*/ 4318042 h 4821630"/>
                <a:gd name="connsiteX182" fmla="*/ 3694492 w 5017802"/>
                <a:gd name="connsiteY182" fmla="*/ 4391068 h 4821630"/>
                <a:gd name="connsiteX183" fmla="*/ 3743705 w 5017802"/>
                <a:gd name="connsiteY183" fmla="*/ 4394243 h 4821630"/>
                <a:gd name="connsiteX184" fmla="*/ 3699254 w 5017802"/>
                <a:gd name="connsiteY184" fmla="*/ 4300581 h 4821630"/>
                <a:gd name="connsiteX185" fmla="*/ 3656392 w 5017802"/>
                <a:gd name="connsiteY185" fmla="*/ 4232318 h 4821630"/>
                <a:gd name="connsiteX186" fmla="*/ 3699255 w 5017802"/>
                <a:gd name="connsiteY186" fmla="*/ 4216442 h 4821630"/>
                <a:gd name="connsiteX187" fmla="*/ 3680204 w 5017802"/>
                <a:gd name="connsiteY187" fmla="*/ 4175168 h 4821630"/>
                <a:gd name="connsiteX188" fmla="*/ 3732592 w 5017802"/>
                <a:gd name="connsiteY188" fmla="*/ 4184693 h 4821630"/>
                <a:gd name="connsiteX189" fmla="*/ 3711955 w 5017802"/>
                <a:gd name="connsiteY189" fmla="*/ 4151355 h 4821630"/>
                <a:gd name="connsiteX190" fmla="*/ 3733274 w 5017802"/>
                <a:gd name="connsiteY190" fmla="*/ 4134801 h 4821630"/>
                <a:gd name="connsiteX191" fmla="*/ 3854377 w 5017802"/>
                <a:gd name="connsiteY191" fmla="*/ 4220074 h 4821630"/>
                <a:gd name="connsiteX192" fmla="*/ 3889754 w 5017802"/>
                <a:gd name="connsiteY192" fmla="*/ 4206917 h 4821630"/>
                <a:gd name="connsiteX193" fmla="*/ 3942141 w 5017802"/>
                <a:gd name="connsiteY193" fmla="*/ 4272006 h 4821630"/>
                <a:gd name="connsiteX194" fmla="*/ 3962779 w 5017802"/>
                <a:gd name="connsiteY194" fmla="*/ 4330743 h 4821630"/>
                <a:gd name="connsiteX195" fmla="*/ 4070729 w 5017802"/>
                <a:gd name="connsiteY195" fmla="*/ 4349792 h 4821630"/>
                <a:gd name="connsiteX196" fmla="*/ 4010405 w 5017802"/>
                <a:gd name="connsiteY196" fmla="*/ 4283117 h 4821630"/>
                <a:gd name="connsiteX197" fmla="*/ 4007229 w 5017802"/>
                <a:gd name="connsiteY197" fmla="*/ 4214855 h 4821630"/>
                <a:gd name="connsiteX198" fmla="*/ 4061204 w 5017802"/>
                <a:gd name="connsiteY198" fmla="*/ 4270418 h 4821630"/>
                <a:gd name="connsiteX199" fmla="*/ 4110417 w 5017802"/>
                <a:gd name="connsiteY199" fmla="*/ 4275180 h 4821630"/>
                <a:gd name="connsiteX200" fmla="*/ 4104067 w 5017802"/>
                <a:gd name="connsiteY200" fmla="*/ 4225968 h 4821630"/>
                <a:gd name="connsiteX201" fmla="*/ 4164392 w 5017802"/>
                <a:gd name="connsiteY201" fmla="*/ 4230730 h 4821630"/>
                <a:gd name="connsiteX202" fmla="*/ 4226304 w 5017802"/>
                <a:gd name="connsiteY202" fmla="*/ 4273592 h 4821630"/>
                <a:gd name="connsiteX203" fmla="*/ 4258054 w 5017802"/>
                <a:gd name="connsiteY203" fmla="*/ 4260893 h 4821630"/>
                <a:gd name="connsiteX204" fmla="*/ 4251705 w 5017802"/>
                <a:gd name="connsiteY204" fmla="*/ 4225968 h 4821630"/>
                <a:gd name="connsiteX205" fmla="*/ 4292980 w 5017802"/>
                <a:gd name="connsiteY205" fmla="*/ 4202156 h 4821630"/>
                <a:gd name="connsiteX206" fmla="*/ 4377117 w 5017802"/>
                <a:gd name="connsiteY206" fmla="*/ 4259306 h 4821630"/>
                <a:gd name="connsiteX207" fmla="*/ 4394580 w 5017802"/>
                <a:gd name="connsiteY207" fmla="*/ 4157708 h 4821630"/>
                <a:gd name="connsiteX208" fmla="*/ 4369180 w 5017802"/>
                <a:gd name="connsiteY208" fmla="*/ 4135482 h 4821630"/>
                <a:gd name="connsiteX209" fmla="*/ 4296154 w 5017802"/>
                <a:gd name="connsiteY209" fmla="*/ 4092619 h 4821630"/>
                <a:gd name="connsiteX210" fmla="*/ 4318379 w 5017802"/>
                <a:gd name="connsiteY210" fmla="*/ 4067220 h 4821630"/>
                <a:gd name="connsiteX211" fmla="*/ 4339017 w 5017802"/>
                <a:gd name="connsiteY211" fmla="*/ 4044994 h 4821630"/>
                <a:gd name="connsiteX212" fmla="*/ 4392992 w 5017802"/>
                <a:gd name="connsiteY212" fmla="*/ 4076745 h 4821630"/>
                <a:gd name="connsiteX213" fmla="*/ 4399342 w 5017802"/>
                <a:gd name="connsiteY213" fmla="*/ 4032295 h 4821630"/>
                <a:gd name="connsiteX214" fmla="*/ 4343779 w 5017802"/>
                <a:gd name="connsiteY214" fmla="*/ 4008482 h 4821630"/>
                <a:gd name="connsiteX215" fmla="*/ 4342192 w 5017802"/>
                <a:gd name="connsiteY215" fmla="*/ 3998958 h 4821630"/>
                <a:gd name="connsiteX216" fmla="*/ 4329491 w 5017802"/>
                <a:gd name="connsiteY216" fmla="*/ 3960859 h 4821630"/>
                <a:gd name="connsiteX217" fmla="*/ 4335841 w 5017802"/>
                <a:gd name="connsiteY217" fmla="*/ 3913233 h 4821630"/>
                <a:gd name="connsiteX218" fmla="*/ 4346954 w 5017802"/>
                <a:gd name="connsiteY218" fmla="*/ 3857670 h 4821630"/>
                <a:gd name="connsiteX219" fmla="*/ 4308854 w 5017802"/>
                <a:gd name="connsiteY219" fmla="*/ 3827508 h 4821630"/>
                <a:gd name="connsiteX220" fmla="*/ 4342191 w 5017802"/>
                <a:gd name="connsiteY220" fmla="*/ 3817983 h 4821630"/>
                <a:gd name="connsiteX221" fmla="*/ 4319966 w 5017802"/>
                <a:gd name="connsiteY221" fmla="*/ 3781470 h 4821630"/>
                <a:gd name="connsiteX222" fmla="*/ 4358067 w 5017802"/>
                <a:gd name="connsiteY222" fmla="*/ 3776709 h 4821630"/>
                <a:gd name="connsiteX223" fmla="*/ 4364416 w 5017802"/>
                <a:gd name="connsiteY223" fmla="*/ 3743370 h 4821630"/>
                <a:gd name="connsiteX224" fmla="*/ 4426330 w 5017802"/>
                <a:gd name="connsiteY224" fmla="*/ 3752897 h 4821630"/>
                <a:gd name="connsiteX225" fmla="*/ 4459443 w 5017802"/>
                <a:gd name="connsiteY225" fmla="*/ 3768089 h 4821630"/>
                <a:gd name="connsiteX226" fmla="*/ 4425650 w 5017802"/>
                <a:gd name="connsiteY226" fmla="*/ 3809137 h 4821630"/>
                <a:gd name="connsiteX227" fmla="*/ 4464658 w 5017802"/>
                <a:gd name="connsiteY227" fmla="*/ 3916633 h 4821630"/>
                <a:gd name="connsiteX228" fmla="*/ 4517045 w 5017802"/>
                <a:gd name="connsiteY228" fmla="*/ 3947931 h 4821630"/>
                <a:gd name="connsiteX229" fmla="*/ 4568979 w 5017802"/>
                <a:gd name="connsiteY229" fmla="*/ 3905749 h 4821630"/>
                <a:gd name="connsiteX230" fmla="*/ 4654704 w 5017802"/>
                <a:gd name="connsiteY230" fmla="*/ 3857216 h 4821630"/>
                <a:gd name="connsiteX231" fmla="*/ 4637468 w 5017802"/>
                <a:gd name="connsiteY231" fmla="*/ 3768315 h 4821630"/>
                <a:gd name="connsiteX232" fmla="*/ 4714802 w 5017802"/>
                <a:gd name="connsiteY232" fmla="*/ 3635646 h 4821630"/>
                <a:gd name="connsiteX233" fmla="*/ 5007356 w 5017802"/>
                <a:gd name="connsiteY233" fmla="*/ 3302498 h 4821630"/>
                <a:gd name="connsiteX234" fmla="*/ 4925939 w 5017802"/>
                <a:gd name="connsiteY234" fmla="*/ 3293426 h 4821630"/>
                <a:gd name="connsiteX235" fmla="*/ 4930476 w 5017802"/>
                <a:gd name="connsiteY235" fmla="*/ 3201578 h 4821630"/>
                <a:gd name="connsiteX236" fmla="*/ 4881489 w 5017802"/>
                <a:gd name="connsiteY236" fmla="*/ 3176406 h 4821630"/>
                <a:gd name="connsiteX237" fmla="*/ 4797352 w 5017802"/>
                <a:gd name="connsiteY237" fmla="*/ 3207928 h 4821630"/>
                <a:gd name="connsiteX238" fmla="*/ 4760613 w 5017802"/>
                <a:gd name="connsiteY238" fmla="*/ 3171643 h 4821630"/>
                <a:gd name="connsiteX239" fmla="*/ 4805290 w 5017802"/>
                <a:gd name="connsiteY239" fmla="*/ 3148738 h 4821630"/>
                <a:gd name="connsiteX240" fmla="*/ 4676023 w 5017802"/>
                <a:gd name="connsiteY240" fmla="*/ 2935559 h 4821630"/>
                <a:gd name="connsiteX241" fmla="*/ 4690989 w 5017802"/>
                <a:gd name="connsiteY241" fmla="*/ 2905396 h 4821630"/>
                <a:gd name="connsiteX242" fmla="*/ 4667404 w 5017802"/>
                <a:gd name="connsiteY242" fmla="*/ 2789736 h 4821630"/>
                <a:gd name="connsiteX243" fmla="*/ 4508655 w 5017802"/>
                <a:gd name="connsiteY243" fmla="*/ 2778850 h 4821630"/>
                <a:gd name="connsiteX244" fmla="*/ 4475317 w 5017802"/>
                <a:gd name="connsiteY244" fmla="*/ 2827608 h 4821630"/>
                <a:gd name="connsiteX245" fmla="*/ 4386417 w 5017802"/>
                <a:gd name="connsiteY245" fmla="*/ 2842124 h 4821630"/>
                <a:gd name="connsiteX246" fmla="*/ 4392767 w 5017802"/>
                <a:gd name="connsiteY246" fmla="*/ 2820125 h 4821630"/>
                <a:gd name="connsiteX247" fmla="*/ 4339245 w 5017802"/>
                <a:gd name="connsiteY247" fmla="*/ 2804024 h 4821630"/>
                <a:gd name="connsiteX248" fmla="*/ 4314526 w 5017802"/>
                <a:gd name="connsiteY248" fmla="*/ 2638923 h 4821630"/>
                <a:gd name="connsiteX249" fmla="*/ 4034219 w 5017802"/>
                <a:gd name="connsiteY249" fmla="*/ 2572248 h 4821630"/>
                <a:gd name="connsiteX250" fmla="*/ 3897920 w 5017802"/>
                <a:gd name="connsiteY250" fmla="*/ 2615564 h 4821630"/>
                <a:gd name="connsiteX251" fmla="*/ 3765931 w 5017802"/>
                <a:gd name="connsiteY251" fmla="*/ 2608080 h 4821630"/>
                <a:gd name="connsiteX252" fmla="*/ 3633488 w 5017802"/>
                <a:gd name="connsiteY252" fmla="*/ 2497182 h 4821630"/>
                <a:gd name="connsiteX253" fmla="*/ 3420310 w 5017802"/>
                <a:gd name="connsiteY253" fmla="*/ 2193969 h 4821630"/>
                <a:gd name="connsiteX254" fmla="*/ 3021848 w 5017802"/>
                <a:gd name="connsiteY254" fmla="*/ 2054496 h 4821630"/>
                <a:gd name="connsiteX255" fmla="*/ 2785310 w 5017802"/>
                <a:gd name="connsiteY255" fmla="*/ 1741532 h 4821630"/>
                <a:gd name="connsiteX256" fmla="*/ 2819101 w 5017802"/>
                <a:gd name="connsiteY256" fmla="*/ 1716586 h 4821630"/>
                <a:gd name="connsiteX257" fmla="*/ 2878745 w 5017802"/>
                <a:gd name="connsiteY257" fmla="*/ 1799589 h 4821630"/>
                <a:gd name="connsiteX258" fmla="*/ 2898929 w 5017802"/>
                <a:gd name="connsiteY258" fmla="*/ 1782126 h 4821630"/>
                <a:gd name="connsiteX259" fmla="*/ 2942019 w 5017802"/>
                <a:gd name="connsiteY259" fmla="*/ 1812970 h 4821630"/>
                <a:gd name="connsiteX260" fmla="*/ 3030692 w 5017802"/>
                <a:gd name="connsiteY260" fmla="*/ 1759221 h 4821630"/>
                <a:gd name="connsiteX261" fmla="*/ 3046794 w 5017802"/>
                <a:gd name="connsiteY261" fmla="*/ 1738811 h 4821630"/>
                <a:gd name="connsiteX262" fmla="*/ 3105077 w 5017802"/>
                <a:gd name="connsiteY262" fmla="*/ 1739037 h 4821630"/>
                <a:gd name="connsiteX263" fmla="*/ 3121180 w 5017802"/>
                <a:gd name="connsiteY263" fmla="*/ 1705927 h 4821630"/>
                <a:gd name="connsiteX264" fmla="*/ 3102356 w 5017802"/>
                <a:gd name="connsiteY264" fmla="*/ 1680300 h 4821630"/>
                <a:gd name="connsiteX265" fmla="*/ 3035228 w 5017802"/>
                <a:gd name="connsiteY265" fmla="*/ 1700257 h 4821630"/>
                <a:gd name="connsiteX266" fmla="*/ 3013456 w 5017802"/>
                <a:gd name="connsiteY266" fmla="*/ 1646736 h 4821630"/>
                <a:gd name="connsiteX267" fmla="*/ 3034774 w 5017802"/>
                <a:gd name="connsiteY267" fmla="*/ 1617026 h 4821630"/>
                <a:gd name="connsiteX268" fmla="*/ 2978304 w 5017802"/>
                <a:gd name="connsiteY268" fmla="*/ 1513612 h 4821630"/>
                <a:gd name="connsiteX269" fmla="*/ 2929773 w 5017802"/>
                <a:gd name="connsiteY269" fmla="*/ 1552393 h 4821630"/>
                <a:gd name="connsiteX270" fmla="*/ 2840418 w 5017802"/>
                <a:gd name="connsiteY270" fmla="*/ 1497737 h 4821630"/>
                <a:gd name="connsiteX271" fmla="*/ 2892352 w 5017802"/>
                <a:gd name="connsiteY271" fmla="*/ 1405208 h 4821630"/>
                <a:gd name="connsiteX272" fmla="*/ 2849490 w 5017802"/>
                <a:gd name="connsiteY272" fmla="*/ 1284105 h 4821630"/>
                <a:gd name="connsiteX273" fmla="*/ 2864231 w 5017802"/>
                <a:gd name="connsiteY273" fmla="*/ 1160053 h 4821630"/>
                <a:gd name="connsiteX274" fmla="*/ 2959481 w 5017802"/>
                <a:gd name="connsiteY274" fmla="*/ 1086348 h 4821630"/>
                <a:gd name="connsiteX275" fmla="*/ 3064710 w 5017802"/>
                <a:gd name="connsiteY275" fmla="*/ 1063896 h 4821630"/>
                <a:gd name="connsiteX276" fmla="*/ 3001663 w 5017802"/>
                <a:gd name="connsiteY276" fmla="*/ 974089 h 4821630"/>
                <a:gd name="connsiteX277" fmla="*/ 2984427 w 5017802"/>
                <a:gd name="connsiteY277" fmla="*/ 1018766 h 4821630"/>
                <a:gd name="connsiteX278" fmla="*/ 2941112 w 5017802"/>
                <a:gd name="connsiteY278" fmla="*/ 971595 h 4821630"/>
                <a:gd name="connsiteX279" fmla="*/ 2962430 w 5017802"/>
                <a:gd name="connsiteY279" fmla="*/ 886323 h 4821630"/>
                <a:gd name="connsiteX280" fmla="*/ 3035454 w 5017802"/>
                <a:gd name="connsiteY280" fmla="*/ 789032 h 4821630"/>
                <a:gd name="connsiteX281" fmla="*/ 3018445 w 5017802"/>
                <a:gd name="connsiteY281" fmla="*/ 682443 h 4821630"/>
                <a:gd name="connsiteX282" fmla="*/ 2847223 w 5017802"/>
                <a:gd name="connsiteY282" fmla="*/ 692194 h 4821630"/>
                <a:gd name="connsiteX283" fmla="*/ 2827945 w 5017802"/>
                <a:gd name="connsiteY283" fmla="*/ 734831 h 4821630"/>
                <a:gd name="connsiteX284" fmla="*/ 2795742 w 5017802"/>
                <a:gd name="connsiteY284" fmla="*/ 667248 h 4821630"/>
                <a:gd name="connsiteX285" fmla="*/ 2766032 w 5017802"/>
                <a:gd name="connsiteY285" fmla="*/ 707616 h 4821630"/>
                <a:gd name="connsiteX286" fmla="*/ 2580523 w 5017802"/>
                <a:gd name="connsiteY28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865698 w 5017802"/>
                <a:gd name="connsiteY165" fmla="*/ 4416473 h 4821630"/>
                <a:gd name="connsiteX166" fmla="*/ 1946660 w 5017802"/>
                <a:gd name="connsiteY166" fmla="*/ 4260898 h 4821630"/>
                <a:gd name="connsiteX167" fmla="*/ 2103823 w 5017802"/>
                <a:gd name="connsiteY167" fmla="*/ 4295823 h 4821630"/>
                <a:gd name="connsiteX168" fmla="*/ 2188636 w 5017802"/>
                <a:gd name="connsiteY168" fmla="*/ 4250462 h 4821630"/>
                <a:gd name="connsiteX169" fmla="*/ 2296586 w 5017802"/>
                <a:gd name="connsiteY169" fmla="*/ 4245474 h 4821630"/>
                <a:gd name="connsiteX170" fmla="*/ 2394785 w 5017802"/>
                <a:gd name="connsiteY170" fmla="*/ 4215990 h 4821630"/>
                <a:gd name="connsiteX171" fmla="*/ 2406350 w 5017802"/>
                <a:gd name="connsiteY171" fmla="*/ 4125277 h 4821630"/>
                <a:gd name="connsiteX172" fmla="*/ 2494570 w 5017802"/>
                <a:gd name="connsiteY172" fmla="*/ 3900532 h 4821630"/>
                <a:gd name="connsiteX173" fmla="*/ 2593449 w 5017802"/>
                <a:gd name="connsiteY173" fmla="*/ 3917768 h 4821630"/>
                <a:gd name="connsiteX174" fmla="*/ 2719088 w 5017802"/>
                <a:gd name="connsiteY174" fmla="*/ 3918221 h 4821630"/>
                <a:gd name="connsiteX175" fmla="*/ 2914124 w 5017802"/>
                <a:gd name="connsiteY175" fmla="*/ 3764007 h 4821630"/>
                <a:gd name="connsiteX176" fmla="*/ 3195112 w 5017802"/>
                <a:gd name="connsiteY176" fmla="*/ 3993968 h 4821630"/>
                <a:gd name="connsiteX177" fmla="*/ 3265414 w 5017802"/>
                <a:gd name="connsiteY177" fmla="*/ 4067674 h 4821630"/>
                <a:gd name="connsiteX178" fmla="*/ 3439813 w 5017802"/>
                <a:gd name="connsiteY178" fmla="*/ 4130265 h 4821630"/>
                <a:gd name="connsiteX179" fmla="*/ 3526217 w 5017802"/>
                <a:gd name="connsiteY179" fmla="*/ 4316455 h 4821630"/>
                <a:gd name="connsiteX180" fmla="*/ 3586542 w 5017802"/>
                <a:gd name="connsiteY180" fmla="*/ 4375193 h 4821630"/>
                <a:gd name="connsiteX181" fmla="*/ 3597654 w 5017802"/>
                <a:gd name="connsiteY181" fmla="*/ 4345030 h 4821630"/>
                <a:gd name="connsiteX182" fmla="*/ 3643692 w 5017802"/>
                <a:gd name="connsiteY182" fmla="*/ 4318042 h 4821630"/>
                <a:gd name="connsiteX183" fmla="*/ 3694492 w 5017802"/>
                <a:gd name="connsiteY183" fmla="*/ 4391068 h 4821630"/>
                <a:gd name="connsiteX184" fmla="*/ 3743705 w 5017802"/>
                <a:gd name="connsiteY184" fmla="*/ 4394243 h 4821630"/>
                <a:gd name="connsiteX185" fmla="*/ 3699254 w 5017802"/>
                <a:gd name="connsiteY185" fmla="*/ 4300581 h 4821630"/>
                <a:gd name="connsiteX186" fmla="*/ 3656392 w 5017802"/>
                <a:gd name="connsiteY186" fmla="*/ 4232318 h 4821630"/>
                <a:gd name="connsiteX187" fmla="*/ 3699255 w 5017802"/>
                <a:gd name="connsiteY187" fmla="*/ 4216442 h 4821630"/>
                <a:gd name="connsiteX188" fmla="*/ 3680204 w 5017802"/>
                <a:gd name="connsiteY188" fmla="*/ 4175168 h 4821630"/>
                <a:gd name="connsiteX189" fmla="*/ 3732592 w 5017802"/>
                <a:gd name="connsiteY189" fmla="*/ 4184693 h 4821630"/>
                <a:gd name="connsiteX190" fmla="*/ 3711955 w 5017802"/>
                <a:gd name="connsiteY190" fmla="*/ 4151355 h 4821630"/>
                <a:gd name="connsiteX191" fmla="*/ 3733274 w 5017802"/>
                <a:gd name="connsiteY191" fmla="*/ 4134801 h 4821630"/>
                <a:gd name="connsiteX192" fmla="*/ 3854377 w 5017802"/>
                <a:gd name="connsiteY192" fmla="*/ 4220074 h 4821630"/>
                <a:gd name="connsiteX193" fmla="*/ 3889754 w 5017802"/>
                <a:gd name="connsiteY193" fmla="*/ 4206917 h 4821630"/>
                <a:gd name="connsiteX194" fmla="*/ 3942141 w 5017802"/>
                <a:gd name="connsiteY194" fmla="*/ 4272006 h 4821630"/>
                <a:gd name="connsiteX195" fmla="*/ 3962779 w 5017802"/>
                <a:gd name="connsiteY195" fmla="*/ 4330743 h 4821630"/>
                <a:gd name="connsiteX196" fmla="*/ 4070729 w 5017802"/>
                <a:gd name="connsiteY196" fmla="*/ 4349792 h 4821630"/>
                <a:gd name="connsiteX197" fmla="*/ 4010405 w 5017802"/>
                <a:gd name="connsiteY197" fmla="*/ 4283117 h 4821630"/>
                <a:gd name="connsiteX198" fmla="*/ 4007229 w 5017802"/>
                <a:gd name="connsiteY198" fmla="*/ 4214855 h 4821630"/>
                <a:gd name="connsiteX199" fmla="*/ 4061204 w 5017802"/>
                <a:gd name="connsiteY199" fmla="*/ 4270418 h 4821630"/>
                <a:gd name="connsiteX200" fmla="*/ 4110417 w 5017802"/>
                <a:gd name="connsiteY200" fmla="*/ 4275180 h 4821630"/>
                <a:gd name="connsiteX201" fmla="*/ 4104067 w 5017802"/>
                <a:gd name="connsiteY201" fmla="*/ 4225968 h 4821630"/>
                <a:gd name="connsiteX202" fmla="*/ 4164392 w 5017802"/>
                <a:gd name="connsiteY202" fmla="*/ 4230730 h 4821630"/>
                <a:gd name="connsiteX203" fmla="*/ 4226304 w 5017802"/>
                <a:gd name="connsiteY203" fmla="*/ 4273592 h 4821630"/>
                <a:gd name="connsiteX204" fmla="*/ 4258054 w 5017802"/>
                <a:gd name="connsiteY204" fmla="*/ 4260893 h 4821630"/>
                <a:gd name="connsiteX205" fmla="*/ 4251705 w 5017802"/>
                <a:gd name="connsiteY205" fmla="*/ 4225968 h 4821630"/>
                <a:gd name="connsiteX206" fmla="*/ 4292980 w 5017802"/>
                <a:gd name="connsiteY206" fmla="*/ 4202156 h 4821630"/>
                <a:gd name="connsiteX207" fmla="*/ 4377117 w 5017802"/>
                <a:gd name="connsiteY207" fmla="*/ 4259306 h 4821630"/>
                <a:gd name="connsiteX208" fmla="*/ 4394580 w 5017802"/>
                <a:gd name="connsiteY208" fmla="*/ 4157708 h 4821630"/>
                <a:gd name="connsiteX209" fmla="*/ 4369180 w 5017802"/>
                <a:gd name="connsiteY209" fmla="*/ 4135482 h 4821630"/>
                <a:gd name="connsiteX210" fmla="*/ 4296154 w 5017802"/>
                <a:gd name="connsiteY210" fmla="*/ 4092619 h 4821630"/>
                <a:gd name="connsiteX211" fmla="*/ 4318379 w 5017802"/>
                <a:gd name="connsiteY211" fmla="*/ 4067220 h 4821630"/>
                <a:gd name="connsiteX212" fmla="*/ 4339017 w 5017802"/>
                <a:gd name="connsiteY212" fmla="*/ 4044994 h 4821630"/>
                <a:gd name="connsiteX213" fmla="*/ 4392992 w 5017802"/>
                <a:gd name="connsiteY213" fmla="*/ 4076745 h 4821630"/>
                <a:gd name="connsiteX214" fmla="*/ 4399342 w 5017802"/>
                <a:gd name="connsiteY214" fmla="*/ 4032295 h 4821630"/>
                <a:gd name="connsiteX215" fmla="*/ 4343779 w 5017802"/>
                <a:gd name="connsiteY215" fmla="*/ 4008482 h 4821630"/>
                <a:gd name="connsiteX216" fmla="*/ 4342192 w 5017802"/>
                <a:gd name="connsiteY216" fmla="*/ 3998958 h 4821630"/>
                <a:gd name="connsiteX217" fmla="*/ 4329491 w 5017802"/>
                <a:gd name="connsiteY217" fmla="*/ 3960859 h 4821630"/>
                <a:gd name="connsiteX218" fmla="*/ 4335841 w 5017802"/>
                <a:gd name="connsiteY218" fmla="*/ 3913233 h 4821630"/>
                <a:gd name="connsiteX219" fmla="*/ 4346954 w 5017802"/>
                <a:gd name="connsiteY219" fmla="*/ 3857670 h 4821630"/>
                <a:gd name="connsiteX220" fmla="*/ 4308854 w 5017802"/>
                <a:gd name="connsiteY220" fmla="*/ 3827508 h 4821630"/>
                <a:gd name="connsiteX221" fmla="*/ 4342191 w 5017802"/>
                <a:gd name="connsiteY221" fmla="*/ 3817983 h 4821630"/>
                <a:gd name="connsiteX222" fmla="*/ 4319966 w 5017802"/>
                <a:gd name="connsiteY222" fmla="*/ 3781470 h 4821630"/>
                <a:gd name="connsiteX223" fmla="*/ 4358067 w 5017802"/>
                <a:gd name="connsiteY223" fmla="*/ 3776709 h 4821630"/>
                <a:gd name="connsiteX224" fmla="*/ 4364416 w 5017802"/>
                <a:gd name="connsiteY224" fmla="*/ 3743370 h 4821630"/>
                <a:gd name="connsiteX225" fmla="*/ 4426330 w 5017802"/>
                <a:gd name="connsiteY225" fmla="*/ 3752897 h 4821630"/>
                <a:gd name="connsiteX226" fmla="*/ 4459443 w 5017802"/>
                <a:gd name="connsiteY226" fmla="*/ 3768089 h 4821630"/>
                <a:gd name="connsiteX227" fmla="*/ 4425650 w 5017802"/>
                <a:gd name="connsiteY227" fmla="*/ 3809137 h 4821630"/>
                <a:gd name="connsiteX228" fmla="*/ 4464658 w 5017802"/>
                <a:gd name="connsiteY228" fmla="*/ 3916633 h 4821630"/>
                <a:gd name="connsiteX229" fmla="*/ 4517045 w 5017802"/>
                <a:gd name="connsiteY229" fmla="*/ 3947931 h 4821630"/>
                <a:gd name="connsiteX230" fmla="*/ 4568979 w 5017802"/>
                <a:gd name="connsiteY230" fmla="*/ 3905749 h 4821630"/>
                <a:gd name="connsiteX231" fmla="*/ 4654704 w 5017802"/>
                <a:gd name="connsiteY231" fmla="*/ 3857216 h 4821630"/>
                <a:gd name="connsiteX232" fmla="*/ 4637468 w 5017802"/>
                <a:gd name="connsiteY232" fmla="*/ 3768315 h 4821630"/>
                <a:gd name="connsiteX233" fmla="*/ 4714802 w 5017802"/>
                <a:gd name="connsiteY233" fmla="*/ 3635646 h 4821630"/>
                <a:gd name="connsiteX234" fmla="*/ 5007356 w 5017802"/>
                <a:gd name="connsiteY234" fmla="*/ 3302498 h 4821630"/>
                <a:gd name="connsiteX235" fmla="*/ 4925939 w 5017802"/>
                <a:gd name="connsiteY235" fmla="*/ 3293426 h 4821630"/>
                <a:gd name="connsiteX236" fmla="*/ 4930476 w 5017802"/>
                <a:gd name="connsiteY236" fmla="*/ 3201578 h 4821630"/>
                <a:gd name="connsiteX237" fmla="*/ 4881489 w 5017802"/>
                <a:gd name="connsiteY237" fmla="*/ 3176406 h 4821630"/>
                <a:gd name="connsiteX238" fmla="*/ 4797352 w 5017802"/>
                <a:gd name="connsiteY238" fmla="*/ 3207928 h 4821630"/>
                <a:gd name="connsiteX239" fmla="*/ 4760613 w 5017802"/>
                <a:gd name="connsiteY239" fmla="*/ 3171643 h 4821630"/>
                <a:gd name="connsiteX240" fmla="*/ 4805290 w 5017802"/>
                <a:gd name="connsiteY240" fmla="*/ 3148738 h 4821630"/>
                <a:gd name="connsiteX241" fmla="*/ 4676023 w 5017802"/>
                <a:gd name="connsiteY241" fmla="*/ 2935559 h 4821630"/>
                <a:gd name="connsiteX242" fmla="*/ 4690989 w 5017802"/>
                <a:gd name="connsiteY242" fmla="*/ 2905396 h 4821630"/>
                <a:gd name="connsiteX243" fmla="*/ 4667404 w 5017802"/>
                <a:gd name="connsiteY243" fmla="*/ 2789736 h 4821630"/>
                <a:gd name="connsiteX244" fmla="*/ 4508655 w 5017802"/>
                <a:gd name="connsiteY244" fmla="*/ 2778850 h 4821630"/>
                <a:gd name="connsiteX245" fmla="*/ 4475317 w 5017802"/>
                <a:gd name="connsiteY245" fmla="*/ 2827608 h 4821630"/>
                <a:gd name="connsiteX246" fmla="*/ 4386417 w 5017802"/>
                <a:gd name="connsiteY246" fmla="*/ 2842124 h 4821630"/>
                <a:gd name="connsiteX247" fmla="*/ 4392767 w 5017802"/>
                <a:gd name="connsiteY247" fmla="*/ 2820125 h 4821630"/>
                <a:gd name="connsiteX248" fmla="*/ 4339245 w 5017802"/>
                <a:gd name="connsiteY248" fmla="*/ 2804024 h 4821630"/>
                <a:gd name="connsiteX249" fmla="*/ 4314526 w 5017802"/>
                <a:gd name="connsiteY249" fmla="*/ 2638923 h 4821630"/>
                <a:gd name="connsiteX250" fmla="*/ 4034219 w 5017802"/>
                <a:gd name="connsiteY250" fmla="*/ 2572248 h 4821630"/>
                <a:gd name="connsiteX251" fmla="*/ 3897920 w 5017802"/>
                <a:gd name="connsiteY251" fmla="*/ 2615564 h 4821630"/>
                <a:gd name="connsiteX252" fmla="*/ 3765931 w 5017802"/>
                <a:gd name="connsiteY252" fmla="*/ 2608080 h 4821630"/>
                <a:gd name="connsiteX253" fmla="*/ 3633488 w 5017802"/>
                <a:gd name="connsiteY253" fmla="*/ 2497182 h 4821630"/>
                <a:gd name="connsiteX254" fmla="*/ 3420310 w 5017802"/>
                <a:gd name="connsiteY254" fmla="*/ 2193969 h 4821630"/>
                <a:gd name="connsiteX255" fmla="*/ 3021848 w 5017802"/>
                <a:gd name="connsiteY255" fmla="*/ 2054496 h 4821630"/>
                <a:gd name="connsiteX256" fmla="*/ 2785310 w 5017802"/>
                <a:gd name="connsiteY256" fmla="*/ 1741532 h 4821630"/>
                <a:gd name="connsiteX257" fmla="*/ 2819101 w 5017802"/>
                <a:gd name="connsiteY257" fmla="*/ 1716586 h 4821630"/>
                <a:gd name="connsiteX258" fmla="*/ 2878745 w 5017802"/>
                <a:gd name="connsiteY258" fmla="*/ 1799589 h 4821630"/>
                <a:gd name="connsiteX259" fmla="*/ 2898929 w 5017802"/>
                <a:gd name="connsiteY259" fmla="*/ 1782126 h 4821630"/>
                <a:gd name="connsiteX260" fmla="*/ 2942019 w 5017802"/>
                <a:gd name="connsiteY260" fmla="*/ 1812970 h 4821630"/>
                <a:gd name="connsiteX261" fmla="*/ 3030692 w 5017802"/>
                <a:gd name="connsiteY261" fmla="*/ 1759221 h 4821630"/>
                <a:gd name="connsiteX262" fmla="*/ 3046794 w 5017802"/>
                <a:gd name="connsiteY262" fmla="*/ 1738811 h 4821630"/>
                <a:gd name="connsiteX263" fmla="*/ 3105077 w 5017802"/>
                <a:gd name="connsiteY263" fmla="*/ 1739037 h 4821630"/>
                <a:gd name="connsiteX264" fmla="*/ 3121180 w 5017802"/>
                <a:gd name="connsiteY264" fmla="*/ 1705927 h 4821630"/>
                <a:gd name="connsiteX265" fmla="*/ 3102356 w 5017802"/>
                <a:gd name="connsiteY265" fmla="*/ 1680300 h 4821630"/>
                <a:gd name="connsiteX266" fmla="*/ 3035228 w 5017802"/>
                <a:gd name="connsiteY266" fmla="*/ 1700257 h 4821630"/>
                <a:gd name="connsiteX267" fmla="*/ 3013456 w 5017802"/>
                <a:gd name="connsiteY267" fmla="*/ 1646736 h 4821630"/>
                <a:gd name="connsiteX268" fmla="*/ 3034774 w 5017802"/>
                <a:gd name="connsiteY268" fmla="*/ 1617026 h 4821630"/>
                <a:gd name="connsiteX269" fmla="*/ 2978304 w 5017802"/>
                <a:gd name="connsiteY269" fmla="*/ 1513612 h 4821630"/>
                <a:gd name="connsiteX270" fmla="*/ 2929773 w 5017802"/>
                <a:gd name="connsiteY270" fmla="*/ 1552393 h 4821630"/>
                <a:gd name="connsiteX271" fmla="*/ 2840418 w 5017802"/>
                <a:gd name="connsiteY271" fmla="*/ 1497737 h 4821630"/>
                <a:gd name="connsiteX272" fmla="*/ 2892352 w 5017802"/>
                <a:gd name="connsiteY272" fmla="*/ 1405208 h 4821630"/>
                <a:gd name="connsiteX273" fmla="*/ 2849490 w 5017802"/>
                <a:gd name="connsiteY273" fmla="*/ 1284105 h 4821630"/>
                <a:gd name="connsiteX274" fmla="*/ 2864231 w 5017802"/>
                <a:gd name="connsiteY274" fmla="*/ 1160053 h 4821630"/>
                <a:gd name="connsiteX275" fmla="*/ 2959481 w 5017802"/>
                <a:gd name="connsiteY275" fmla="*/ 1086348 h 4821630"/>
                <a:gd name="connsiteX276" fmla="*/ 3064710 w 5017802"/>
                <a:gd name="connsiteY276" fmla="*/ 1063896 h 4821630"/>
                <a:gd name="connsiteX277" fmla="*/ 3001663 w 5017802"/>
                <a:gd name="connsiteY277" fmla="*/ 974089 h 4821630"/>
                <a:gd name="connsiteX278" fmla="*/ 2984427 w 5017802"/>
                <a:gd name="connsiteY278" fmla="*/ 1018766 h 4821630"/>
                <a:gd name="connsiteX279" fmla="*/ 2941112 w 5017802"/>
                <a:gd name="connsiteY279" fmla="*/ 971595 h 4821630"/>
                <a:gd name="connsiteX280" fmla="*/ 2962430 w 5017802"/>
                <a:gd name="connsiteY280" fmla="*/ 886323 h 4821630"/>
                <a:gd name="connsiteX281" fmla="*/ 3035454 w 5017802"/>
                <a:gd name="connsiteY281" fmla="*/ 789032 h 4821630"/>
                <a:gd name="connsiteX282" fmla="*/ 3018445 w 5017802"/>
                <a:gd name="connsiteY282" fmla="*/ 682443 h 4821630"/>
                <a:gd name="connsiteX283" fmla="*/ 2847223 w 5017802"/>
                <a:gd name="connsiteY283" fmla="*/ 692194 h 4821630"/>
                <a:gd name="connsiteX284" fmla="*/ 2827945 w 5017802"/>
                <a:gd name="connsiteY284" fmla="*/ 734831 h 4821630"/>
                <a:gd name="connsiteX285" fmla="*/ 2795742 w 5017802"/>
                <a:gd name="connsiteY285" fmla="*/ 667248 h 4821630"/>
                <a:gd name="connsiteX286" fmla="*/ 2766032 w 5017802"/>
                <a:gd name="connsiteY286" fmla="*/ 707616 h 4821630"/>
                <a:gd name="connsiteX287" fmla="*/ 2580523 w 5017802"/>
                <a:gd name="connsiteY28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1946660 w 5017802"/>
                <a:gd name="connsiteY166" fmla="*/ 4260898 h 4821630"/>
                <a:gd name="connsiteX167" fmla="*/ 2103823 w 5017802"/>
                <a:gd name="connsiteY167" fmla="*/ 4295823 h 4821630"/>
                <a:gd name="connsiteX168" fmla="*/ 2188636 w 5017802"/>
                <a:gd name="connsiteY168" fmla="*/ 4250462 h 4821630"/>
                <a:gd name="connsiteX169" fmla="*/ 2296586 w 5017802"/>
                <a:gd name="connsiteY169" fmla="*/ 4245474 h 4821630"/>
                <a:gd name="connsiteX170" fmla="*/ 2394785 w 5017802"/>
                <a:gd name="connsiteY170" fmla="*/ 4215990 h 4821630"/>
                <a:gd name="connsiteX171" fmla="*/ 2406350 w 5017802"/>
                <a:gd name="connsiteY171" fmla="*/ 4125277 h 4821630"/>
                <a:gd name="connsiteX172" fmla="*/ 2494570 w 5017802"/>
                <a:gd name="connsiteY172" fmla="*/ 3900532 h 4821630"/>
                <a:gd name="connsiteX173" fmla="*/ 2593449 w 5017802"/>
                <a:gd name="connsiteY173" fmla="*/ 3917768 h 4821630"/>
                <a:gd name="connsiteX174" fmla="*/ 2719088 w 5017802"/>
                <a:gd name="connsiteY174" fmla="*/ 3918221 h 4821630"/>
                <a:gd name="connsiteX175" fmla="*/ 2914124 w 5017802"/>
                <a:gd name="connsiteY175" fmla="*/ 3764007 h 4821630"/>
                <a:gd name="connsiteX176" fmla="*/ 3195112 w 5017802"/>
                <a:gd name="connsiteY176" fmla="*/ 3993968 h 4821630"/>
                <a:gd name="connsiteX177" fmla="*/ 3265414 w 5017802"/>
                <a:gd name="connsiteY177" fmla="*/ 4067674 h 4821630"/>
                <a:gd name="connsiteX178" fmla="*/ 3439813 w 5017802"/>
                <a:gd name="connsiteY178" fmla="*/ 4130265 h 4821630"/>
                <a:gd name="connsiteX179" fmla="*/ 3526217 w 5017802"/>
                <a:gd name="connsiteY179" fmla="*/ 4316455 h 4821630"/>
                <a:gd name="connsiteX180" fmla="*/ 3586542 w 5017802"/>
                <a:gd name="connsiteY180" fmla="*/ 4375193 h 4821630"/>
                <a:gd name="connsiteX181" fmla="*/ 3597654 w 5017802"/>
                <a:gd name="connsiteY181" fmla="*/ 4345030 h 4821630"/>
                <a:gd name="connsiteX182" fmla="*/ 3643692 w 5017802"/>
                <a:gd name="connsiteY182" fmla="*/ 4318042 h 4821630"/>
                <a:gd name="connsiteX183" fmla="*/ 3694492 w 5017802"/>
                <a:gd name="connsiteY183" fmla="*/ 4391068 h 4821630"/>
                <a:gd name="connsiteX184" fmla="*/ 3743705 w 5017802"/>
                <a:gd name="connsiteY184" fmla="*/ 4394243 h 4821630"/>
                <a:gd name="connsiteX185" fmla="*/ 3699254 w 5017802"/>
                <a:gd name="connsiteY185" fmla="*/ 4300581 h 4821630"/>
                <a:gd name="connsiteX186" fmla="*/ 3656392 w 5017802"/>
                <a:gd name="connsiteY186" fmla="*/ 4232318 h 4821630"/>
                <a:gd name="connsiteX187" fmla="*/ 3699255 w 5017802"/>
                <a:gd name="connsiteY187" fmla="*/ 4216442 h 4821630"/>
                <a:gd name="connsiteX188" fmla="*/ 3680204 w 5017802"/>
                <a:gd name="connsiteY188" fmla="*/ 4175168 h 4821630"/>
                <a:gd name="connsiteX189" fmla="*/ 3732592 w 5017802"/>
                <a:gd name="connsiteY189" fmla="*/ 4184693 h 4821630"/>
                <a:gd name="connsiteX190" fmla="*/ 3711955 w 5017802"/>
                <a:gd name="connsiteY190" fmla="*/ 4151355 h 4821630"/>
                <a:gd name="connsiteX191" fmla="*/ 3733274 w 5017802"/>
                <a:gd name="connsiteY191" fmla="*/ 4134801 h 4821630"/>
                <a:gd name="connsiteX192" fmla="*/ 3854377 w 5017802"/>
                <a:gd name="connsiteY192" fmla="*/ 4220074 h 4821630"/>
                <a:gd name="connsiteX193" fmla="*/ 3889754 w 5017802"/>
                <a:gd name="connsiteY193" fmla="*/ 4206917 h 4821630"/>
                <a:gd name="connsiteX194" fmla="*/ 3942141 w 5017802"/>
                <a:gd name="connsiteY194" fmla="*/ 4272006 h 4821630"/>
                <a:gd name="connsiteX195" fmla="*/ 3962779 w 5017802"/>
                <a:gd name="connsiteY195" fmla="*/ 4330743 h 4821630"/>
                <a:gd name="connsiteX196" fmla="*/ 4070729 w 5017802"/>
                <a:gd name="connsiteY196" fmla="*/ 4349792 h 4821630"/>
                <a:gd name="connsiteX197" fmla="*/ 4010405 w 5017802"/>
                <a:gd name="connsiteY197" fmla="*/ 4283117 h 4821630"/>
                <a:gd name="connsiteX198" fmla="*/ 4007229 w 5017802"/>
                <a:gd name="connsiteY198" fmla="*/ 4214855 h 4821630"/>
                <a:gd name="connsiteX199" fmla="*/ 4061204 w 5017802"/>
                <a:gd name="connsiteY199" fmla="*/ 4270418 h 4821630"/>
                <a:gd name="connsiteX200" fmla="*/ 4110417 w 5017802"/>
                <a:gd name="connsiteY200" fmla="*/ 4275180 h 4821630"/>
                <a:gd name="connsiteX201" fmla="*/ 4104067 w 5017802"/>
                <a:gd name="connsiteY201" fmla="*/ 4225968 h 4821630"/>
                <a:gd name="connsiteX202" fmla="*/ 4164392 w 5017802"/>
                <a:gd name="connsiteY202" fmla="*/ 4230730 h 4821630"/>
                <a:gd name="connsiteX203" fmla="*/ 4226304 w 5017802"/>
                <a:gd name="connsiteY203" fmla="*/ 4273592 h 4821630"/>
                <a:gd name="connsiteX204" fmla="*/ 4258054 w 5017802"/>
                <a:gd name="connsiteY204" fmla="*/ 4260893 h 4821630"/>
                <a:gd name="connsiteX205" fmla="*/ 4251705 w 5017802"/>
                <a:gd name="connsiteY205" fmla="*/ 4225968 h 4821630"/>
                <a:gd name="connsiteX206" fmla="*/ 4292980 w 5017802"/>
                <a:gd name="connsiteY206" fmla="*/ 4202156 h 4821630"/>
                <a:gd name="connsiteX207" fmla="*/ 4377117 w 5017802"/>
                <a:gd name="connsiteY207" fmla="*/ 4259306 h 4821630"/>
                <a:gd name="connsiteX208" fmla="*/ 4394580 w 5017802"/>
                <a:gd name="connsiteY208" fmla="*/ 4157708 h 4821630"/>
                <a:gd name="connsiteX209" fmla="*/ 4369180 w 5017802"/>
                <a:gd name="connsiteY209" fmla="*/ 4135482 h 4821630"/>
                <a:gd name="connsiteX210" fmla="*/ 4296154 w 5017802"/>
                <a:gd name="connsiteY210" fmla="*/ 4092619 h 4821630"/>
                <a:gd name="connsiteX211" fmla="*/ 4318379 w 5017802"/>
                <a:gd name="connsiteY211" fmla="*/ 4067220 h 4821630"/>
                <a:gd name="connsiteX212" fmla="*/ 4339017 w 5017802"/>
                <a:gd name="connsiteY212" fmla="*/ 4044994 h 4821630"/>
                <a:gd name="connsiteX213" fmla="*/ 4392992 w 5017802"/>
                <a:gd name="connsiteY213" fmla="*/ 4076745 h 4821630"/>
                <a:gd name="connsiteX214" fmla="*/ 4399342 w 5017802"/>
                <a:gd name="connsiteY214" fmla="*/ 4032295 h 4821630"/>
                <a:gd name="connsiteX215" fmla="*/ 4343779 w 5017802"/>
                <a:gd name="connsiteY215" fmla="*/ 4008482 h 4821630"/>
                <a:gd name="connsiteX216" fmla="*/ 4342192 w 5017802"/>
                <a:gd name="connsiteY216" fmla="*/ 3998958 h 4821630"/>
                <a:gd name="connsiteX217" fmla="*/ 4329491 w 5017802"/>
                <a:gd name="connsiteY217" fmla="*/ 3960859 h 4821630"/>
                <a:gd name="connsiteX218" fmla="*/ 4335841 w 5017802"/>
                <a:gd name="connsiteY218" fmla="*/ 3913233 h 4821630"/>
                <a:gd name="connsiteX219" fmla="*/ 4346954 w 5017802"/>
                <a:gd name="connsiteY219" fmla="*/ 3857670 h 4821630"/>
                <a:gd name="connsiteX220" fmla="*/ 4308854 w 5017802"/>
                <a:gd name="connsiteY220" fmla="*/ 3827508 h 4821630"/>
                <a:gd name="connsiteX221" fmla="*/ 4342191 w 5017802"/>
                <a:gd name="connsiteY221" fmla="*/ 3817983 h 4821630"/>
                <a:gd name="connsiteX222" fmla="*/ 4319966 w 5017802"/>
                <a:gd name="connsiteY222" fmla="*/ 3781470 h 4821630"/>
                <a:gd name="connsiteX223" fmla="*/ 4358067 w 5017802"/>
                <a:gd name="connsiteY223" fmla="*/ 3776709 h 4821630"/>
                <a:gd name="connsiteX224" fmla="*/ 4364416 w 5017802"/>
                <a:gd name="connsiteY224" fmla="*/ 3743370 h 4821630"/>
                <a:gd name="connsiteX225" fmla="*/ 4426330 w 5017802"/>
                <a:gd name="connsiteY225" fmla="*/ 3752897 h 4821630"/>
                <a:gd name="connsiteX226" fmla="*/ 4459443 w 5017802"/>
                <a:gd name="connsiteY226" fmla="*/ 3768089 h 4821630"/>
                <a:gd name="connsiteX227" fmla="*/ 4425650 w 5017802"/>
                <a:gd name="connsiteY227" fmla="*/ 3809137 h 4821630"/>
                <a:gd name="connsiteX228" fmla="*/ 4464658 w 5017802"/>
                <a:gd name="connsiteY228" fmla="*/ 3916633 h 4821630"/>
                <a:gd name="connsiteX229" fmla="*/ 4517045 w 5017802"/>
                <a:gd name="connsiteY229" fmla="*/ 3947931 h 4821630"/>
                <a:gd name="connsiteX230" fmla="*/ 4568979 w 5017802"/>
                <a:gd name="connsiteY230" fmla="*/ 3905749 h 4821630"/>
                <a:gd name="connsiteX231" fmla="*/ 4654704 w 5017802"/>
                <a:gd name="connsiteY231" fmla="*/ 3857216 h 4821630"/>
                <a:gd name="connsiteX232" fmla="*/ 4637468 w 5017802"/>
                <a:gd name="connsiteY232" fmla="*/ 3768315 h 4821630"/>
                <a:gd name="connsiteX233" fmla="*/ 4714802 w 5017802"/>
                <a:gd name="connsiteY233" fmla="*/ 3635646 h 4821630"/>
                <a:gd name="connsiteX234" fmla="*/ 5007356 w 5017802"/>
                <a:gd name="connsiteY234" fmla="*/ 3302498 h 4821630"/>
                <a:gd name="connsiteX235" fmla="*/ 4925939 w 5017802"/>
                <a:gd name="connsiteY235" fmla="*/ 3293426 h 4821630"/>
                <a:gd name="connsiteX236" fmla="*/ 4930476 w 5017802"/>
                <a:gd name="connsiteY236" fmla="*/ 3201578 h 4821630"/>
                <a:gd name="connsiteX237" fmla="*/ 4881489 w 5017802"/>
                <a:gd name="connsiteY237" fmla="*/ 3176406 h 4821630"/>
                <a:gd name="connsiteX238" fmla="*/ 4797352 w 5017802"/>
                <a:gd name="connsiteY238" fmla="*/ 3207928 h 4821630"/>
                <a:gd name="connsiteX239" fmla="*/ 4760613 w 5017802"/>
                <a:gd name="connsiteY239" fmla="*/ 3171643 h 4821630"/>
                <a:gd name="connsiteX240" fmla="*/ 4805290 w 5017802"/>
                <a:gd name="connsiteY240" fmla="*/ 3148738 h 4821630"/>
                <a:gd name="connsiteX241" fmla="*/ 4676023 w 5017802"/>
                <a:gd name="connsiteY241" fmla="*/ 2935559 h 4821630"/>
                <a:gd name="connsiteX242" fmla="*/ 4690989 w 5017802"/>
                <a:gd name="connsiteY242" fmla="*/ 2905396 h 4821630"/>
                <a:gd name="connsiteX243" fmla="*/ 4667404 w 5017802"/>
                <a:gd name="connsiteY243" fmla="*/ 2789736 h 4821630"/>
                <a:gd name="connsiteX244" fmla="*/ 4508655 w 5017802"/>
                <a:gd name="connsiteY244" fmla="*/ 2778850 h 4821630"/>
                <a:gd name="connsiteX245" fmla="*/ 4475317 w 5017802"/>
                <a:gd name="connsiteY245" fmla="*/ 2827608 h 4821630"/>
                <a:gd name="connsiteX246" fmla="*/ 4386417 w 5017802"/>
                <a:gd name="connsiteY246" fmla="*/ 2842124 h 4821630"/>
                <a:gd name="connsiteX247" fmla="*/ 4392767 w 5017802"/>
                <a:gd name="connsiteY247" fmla="*/ 2820125 h 4821630"/>
                <a:gd name="connsiteX248" fmla="*/ 4339245 w 5017802"/>
                <a:gd name="connsiteY248" fmla="*/ 2804024 h 4821630"/>
                <a:gd name="connsiteX249" fmla="*/ 4314526 w 5017802"/>
                <a:gd name="connsiteY249" fmla="*/ 2638923 h 4821630"/>
                <a:gd name="connsiteX250" fmla="*/ 4034219 w 5017802"/>
                <a:gd name="connsiteY250" fmla="*/ 2572248 h 4821630"/>
                <a:gd name="connsiteX251" fmla="*/ 3897920 w 5017802"/>
                <a:gd name="connsiteY251" fmla="*/ 2615564 h 4821630"/>
                <a:gd name="connsiteX252" fmla="*/ 3765931 w 5017802"/>
                <a:gd name="connsiteY252" fmla="*/ 2608080 h 4821630"/>
                <a:gd name="connsiteX253" fmla="*/ 3633488 w 5017802"/>
                <a:gd name="connsiteY253" fmla="*/ 2497182 h 4821630"/>
                <a:gd name="connsiteX254" fmla="*/ 3420310 w 5017802"/>
                <a:gd name="connsiteY254" fmla="*/ 2193969 h 4821630"/>
                <a:gd name="connsiteX255" fmla="*/ 3021848 w 5017802"/>
                <a:gd name="connsiteY255" fmla="*/ 2054496 h 4821630"/>
                <a:gd name="connsiteX256" fmla="*/ 2785310 w 5017802"/>
                <a:gd name="connsiteY256" fmla="*/ 1741532 h 4821630"/>
                <a:gd name="connsiteX257" fmla="*/ 2819101 w 5017802"/>
                <a:gd name="connsiteY257" fmla="*/ 1716586 h 4821630"/>
                <a:gd name="connsiteX258" fmla="*/ 2878745 w 5017802"/>
                <a:gd name="connsiteY258" fmla="*/ 1799589 h 4821630"/>
                <a:gd name="connsiteX259" fmla="*/ 2898929 w 5017802"/>
                <a:gd name="connsiteY259" fmla="*/ 1782126 h 4821630"/>
                <a:gd name="connsiteX260" fmla="*/ 2942019 w 5017802"/>
                <a:gd name="connsiteY260" fmla="*/ 1812970 h 4821630"/>
                <a:gd name="connsiteX261" fmla="*/ 3030692 w 5017802"/>
                <a:gd name="connsiteY261" fmla="*/ 1759221 h 4821630"/>
                <a:gd name="connsiteX262" fmla="*/ 3046794 w 5017802"/>
                <a:gd name="connsiteY262" fmla="*/ 1738811 h 4821630"/>
                <a:gd name="connsiteX263" fmla="*/ 3105077 w 5017802"/>
                <a:gd name="connsiteY263" fmla="*/ 1739037 h 4821630"/>
                <a:gd name="connsiteX264" fmla="*/ 3121180 w 5017802"/>
                <a:gd name="connsiteY264" fmla="*/ 1705927 h 4821630"/>
                <a:gd name="connsiteX265" fmla="*/ 3102356 w 5017802"/>
                <a:gd name="connsiteY265" fmla="*/ 1680300 h 4821630"/>
                <a:gd name="connsiteX266" fmla="*/ 3035228 w 5017802"/>
                <a:gd name="connsiteY266" fmla="*/ 1700257 h 4821630"/>
                <a:gd name="connsiteX267" fmla="*/ 3013456 w 5017802"/>
                <a:gd name="connsiteY267" fmla="*/ 1646736 h 4821630"/>
                <a:gd name="connsiteX268" fmla="*/ 3034774 w 5017802"/>
                <a:gd name="connsiteY268" fmla="*/ 1617026 h 4821630"/>
                <a:gd name="connsiteX269" fmla="*/ 2978304 w 5017802"/>
                <a:gd name="connsiteY269" fmla="*/ 1513612 h 4821630"/>
                <a:gd name="connsiteX270" fmla="*/ 2929773 w 5017802"/>
                <a:gd name="connsiteY270" fmla="*/ 1552393 h 4821630"/>
                <a:gd name="connsiteX271" fmla="*/ 2840418 w 5017802"/>
                <a:gd name="connsiteY271" fmla="*/ 1497737 h 4821630"/>
                <a:gd name="connsiteX272" fmla="*/ 2892352 w 5017802"/>
                <a:gd name="connsiteY272" fmla="*/ 1405208 h 4821630"/>
                <a:gd name="connsiteX273" fmla="*/ 2849490 w 5017802"/>
                <a:gd name="connsiteY273" fmla="*/ 1284105 h 4821630"/>
                <a:gd name="connsiteX274" fmla="*/ 2864231 w 5017802"/>
                <a:gd name="connsiteY274" fmla="*/ 1160053 h 4821630"/>
                <a:gd name="connsiteX275" fmla="*/ 2959481 w 5017802"/>
                <a:gd name="connsiteY275" fmla="*/ 1086348 h 4821630"/>
                <a:gd name="connsiteX276" fmla="*/ 3064710 w 5017802"/>
                <a:gd name="connsiteY276" fmla="*/ 1063896 h 4821630"/>
                <a:gd name="connsiteX277" fmla="*/ 3001663 w 5017802"/>
                <a:gd name="connsiteY277" fmla="*/ 974089 h 4821630"/>
                <a:gd name="connsiteX278" fmla="*/ 2984427 w 5017802"/>
                <a:gd name="connsiteY278" fmla="*/ 1018766 h 4821630"/>
                <a:gd name="connsiteX279" fmla="*/ 2941112 w 5017802"/>
                <a:gd name="connsiteY279" fmla="*/ 971595 h 4821630"/>
                <a:gd name="connsiteX280" fmla="*/ 2962430 w 5017802"/>
                <a:gd name="connsiteY280" fmla="*/ 886323 h 4821630"/>
                <a:gd name="connsiteX281" fmla="*/ 3035454 w 5017802"/>
                <a:gd name="connsiteY281" fmla="*/ 789032 h 4821630"/>
                <a:gd name="connsiteX282" fmla="*/ 3018445 w 5017802"/>
                <a:gd name="connsiteY282" fmla="*/ 682443 h 4821630"/>
                <a:gd name="connsiteX283" fmla="*/ 2847223 w 5017802"/>
                <a:gd name="connsiteY283" fmla="*/ 692194 h 4821630"/>
                <a:gd name="connsiteX284" fmla="*/ 2827945 w 5017802"/>
                <a:gd name="connsiteY284" fmla="*/ 734831 h 4821630"/>
                <a:gd name="connsiteX285" fmla="*/ 2795742 w 5017802"/>
                <a:gd name="connsiteY285" fmla="*/ 667248 h 4821630"/>
                <a:gd name="connsiteX286" fmla="*/ 2766032 w 5017802"/>
                <a:gd name="connsiteY286" fmla="*/ 707616 h 4821630"/>
                <a:gd name="connsiteX287" fmla="*/ 2580523 w 5017802"/>
                <a:gd name="connsiteY28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88636 w 5017802"/>
                <a:gd name="connsiteY168" fmla="*/ 4250462 h 4821630"/>
                <a:gd name="connsiteX169" fmla="*/ 2296586 w 5017802"/>
                <a:gd name="connsiteY169" fmla="*/ 4245474 h 4821630"/>
                <a:gd name="connsiteX170" fmla="*/ 2394785 w 5017802"/>
                <a:gd name="connsiteY170" fmla="*/ 4215990 h 4821630"/>
                <a:gd name="connsiteX171" fmla="*/ 2406350 w 5017802"/>
                <a:gd name="connsiteY171" fmla="*/ 4125277 h 4821630"/>
                <a:gd name="connsiteX172" fmla="*/ 2494570 w 5017802"/>
                <a:gd name="connsiteY172" fmla="*/ 3900532 h 4821630"/>
                <a:gd name="connsiteX173" fmla="*/ 2593449 w 5017802"/>
                <a:gd name="connsiteY173" fmla="*/ 3917768 h 4821630"/>
                <a:gd name="connsiteX174" fmla="*/ 2719088 w 5017802"/>
                <a:gd name="connsiteY174" fmla="*/ 3918221 h 4821630"/>
                <a:gd name="connsiteX175" fmla="*/ 2914124 w 5017802"/>
                <a:gd name="connsiteY175" fmla="*/ 3764007 h 4821630"/>
                <a:gd name="connsiteX176" fmla="*/ 3195112 w 5017802"/>
                <a:gd name="connsiteY176" fmla="*/ 3993968 h 4821630"/>
                <a:gd name="connsiteX177" fmla="*/ 3265414 w 5017802"/>
                <a:gd name="connsiteY177" fmla="*/ 4067674 h 4821630"/>
                <a:gd name="connsiteX178" fmla="*/ 3439813 w 5017802"/>
                <a:gd name="connsiteY178" fmla="*/ 4130265 h 4821630"/>
                <a:gd name="connsiteX179" fmla="*/ 3526217 w 5017802"/>
                <a:gd name="connsiteY179" fmla="*/ 4316455 h 4821630"/>
                <a:gd name="connsiteX180" fmla="*/ 3586542 w 5017802"/>
                <a:gd name="connsiteY180" fmla="*/ 4375193 h 4821630"/>
                <a:gd name="connsiteX181" fmla="*/ 3597654 w 5017802"/>
                <a:gd name="connsiteY181" fmla="*/ 4345030 h 4821630"/>
                <a:gd name="connsiteX182" fmla="*/ 3643692 w 5017802"/>
                <a:gd name="connsiteY182" fmla="*/ 4318042 h 4821630"/>
                <a:gd name="connsiteX183" fmla="*/ 3694492 w 5017802"/>
                <a:gd name="connsiteY183" fmla="*/ 4391068 h 4821630"/>
                <a:gd name="connsiteX184" fmla="*/ 3743705 w 5017802"/>
                <a:gd name="connsiteY184" fmla="*/ 4394243 h 4821630"/>
                <a:gd name="connsiteX185" fmla="*/ 3699254 w 5017802"/>
                <a:gd name="connsiteY185" fmla="*/ 4300581 h 4821630"/>
                <a:gd name="connsiteX186" fmla="*/ 3656392 w 5017802"/>
                <a:gd name="connsiteY186" fmla="*/ 4232318 h 4821630"/>
                <a:gd name="connsiteX187" fmla="*/ 3699255 w 5017802"/>
                <a:gd name="connsiteY187" fmla="*/ 4216442 h 4821630"/>
                <a:gd name="connsiteX188" fmla="*/ 3680204 w 5017802"/>
                <a:gd name="connsiteY188" fmla="*/ 4175168 h 4821630"/>
                <a:gd name="connsiteX189" fmla="*/ 3732592 w 5017802"/>
                <a:gd name="connsiteY189" fmla="*/ 4184693 h 4821630"/>
                <a:gd name="connsiteX190" fmla="*/ 3711955 w 5017802"/>
                <a:gd name="connsiteY190" fmla="*/ 4151355 h 4821630"/>
                <a:gd name="connsiteX191" fmla="*/ 3733274 w 5017802"/>
                <a:gd name="connsiteY191" fmla="*/ 4134801 h 4821630"/>
                <a:gd name="connsiteX192" fmla="*/ 3854377 w 5017802"/>
                <a:gd name="connsiteY192" fmla="*/ 4220074 h 4821630"/>
                <a:gd name="connsiteX193" fmla="*/ 3889754 w 5017802"/>
                <a:gd name="connsiteY193" fmla="*/ 4206917 h 4821630"/>
                <a:gd name="connsiteX194" fmla="*/ 3942141 w 5017802"/>
                <a:gd name="connsiteY194" fmla="*/ 4272006 h 4821630"/>
                <a:gd name="connsiteX195" fmla="*/ 3962779 w 5017802"/>
                <a:gd name="connsiteY195" fmla="*/ 4330743 h 4821630"/>
                <a:gd name="connsiteX196" fmla="*/ 4070729 w 5017802"/>
                <a:gd name="connsiteY196" fmla="*/ 4349792 h 4821630"/>
                <a:gd name="connsiteX197" fmla="*/ 4010405 w 5017802"/>
                <a:gd name="connsiteY197" fmla="*/ 4283117 h 4821630"/>
                <a:gd name="connsiteX198" fmla="*/ 4007229 w 5017802"/>
                <a:gd name="connsiteY198" fmla="*/ 4214855 h 4821630"/>
                <a:gd name="connsiteX199" fmla="*/ 4061204 w 5017802"/>
                <a:gd name="connsiteY199" fmla="*/ 4270418 h 4821630"/>
                <a:gd name="connsiteX200" fmla="*/ 4110417 w 5017802"/>
                <a:gd name="connsiteY200" fmla="*/ 4275180 h 4821630"/>
                <a:gd name="connsiteX201" fmla="*/ 4104067 w 5017802"/>
                <a:gd name="connsiteY201" fmla="*/ 4225968 h 4821630"/>
                <a:gd name="connsiteX202" fmla="*/ 4164392 w 5017802"/>
                <a:gd name="connsiteY202" fmla="*/ 4230730 h 4821630"/>
                <a:gd name="connsiteX203" fmla="*/ 4226304 w 5017802"/>
                <a:gd name="connsiteY203" fmla="*/ 4273592 h 4821630"/>
                <a:gd name="connsiteX204" fmla="*/ 4258054 w 5017802"/>
                <a:gd name="connsiteY204" fmla="*/ 4260893 h 4821630"/>
                <a:gd name="connsiteX205" fmla="*/ 4251705 w 5017802"/>
                <a:gd name="connsiteY205" fmla="*/ 4225968 h 4821630"/>
                <a:gd name="connsiteX206" fmla="*/ 4292980 w 5017802"/>
                <a:gd name="connsiteY206" fmla="*/ 4202156 h 4821630"/>
                <a:gd name="connsiteX207" fmla="*/ 4377117 w 5017802"/>
                <a:gd name="connsiteY207" fmla="*/ 4259306 h 4821630"/>
                <a:gd name="connsiteX208" fmla="*/ 4394580 w 5017802"/>
                <a:gd name="connsiteY208" fmla="*/ 4157708 h 4821630"/>
                <a:gd name="connsiteX209" fmla="*/ 4369180 w 5017802"/>
                <a:gd name="connsiteY209" fmla="*/ 4135482 h 4821630"/>
                <a:gd name="connsiteX210" fmla="*/ 4296154 w 5017802"/>
                <a:gd name="connsiteY210" fmla="*/ 4092619 h 4821630"/>
                <a:gd name="connsiteX211" fmla="*/ 4318379 w 5017802"/>
                <a:gd name="connsiteY211" fmla="*/ 4067220 h 4821630"/>
                <a:gd name="connsiteX212" fmla="*/ 4339017 w 5017802"/>
                <a:gd name="connsiteY212" fmla="*/ 4044994 h 4821630"/>
                <a:gd name="connsiteX213" fmla="*/ 4392992 w 5017802"/>
                <a:gd name="connsiteY213" fmla="*/ 4076745 h 4821630"/>
                <a:gd name="connsiteX214" fmla="*/ 4399342 w 5017802"/>
                <a:gd name="connsiteY214" fmla="*/ 4032295 h 4821630"/>
                <a:gd name="connsiteX215" fmla="*/ 4343779 w 5017802"/>
                <a:gd name="connsiteY215" fmla="*/ 4008482 h 4821630"/>
                <a:gd name="connsiteX216" fmla="*/ 4342192 w 5017802"/>
                <a:gd name="connsiteY216" fmla="*/ 3998958 h 4821630"/>
                <a:gd name="connsiteX217" fmla="*/ 4329491 w 5017802"/>
                <a:gd name="connsiteY217" fmla="*/ 3960859 h 4821630"/>
                <a:gd name="connsiteX218" fmla="*/ 4335841 w 5017802"/>
                <a:gd name="connsiteY218" fmla="*/ 3913233 h 4821630"/>
                <a:gd name="connsiteX219" fmla="*/ 4346954 w 5017802"/>
                <a:gd name="connsiteY219" fmla="*/ 3857670 h 4821630"/>
                <a:gd name="connsiteX220" fmla="*/ 4308854 w 5017802"/>
                <a:gd name="connsiteY220" fmla="*/ 3827508 h 4821630"/>
                <a:gd name="connsiteX221" fmla="*/ 4342191 w 5017802"/>
                <a:gd name="connsiteY221" fmla="*/ 3817983 h 4821630"/>
                <a:gd name="connsiteX222" fmla="*/ 4319966 w 5017802"/>
                <a:gd name="connsiteY222" fmla="*/ 3781470 h 4821630"/>
                <a:gd name="connsiteX223" fmla="*/ 4358067 w 5017802"/>
                <a:gd name="connsiteY223" fmla="*/ 3776709 h 4821630"/>
                <a:gd name="connsiteX224" fmla="*/ 4364416 w 5017802"/>
                <a:gd name="connsiteY224" fmla="*/ 3743370 h 4821630"/>
                <a:gd name="connsiteX225" fmla="*/ 4426330 w 5017802"/>
                <a:gd name="connsiteY225" fmla="*/ 3752897 h 4821630"/>
                <a:gd name="connsiteX226" fmla="*/ 4459443 w 5017802"/>
                <a:gd name="connsiteY226" fmla="*/ 3768089 h 4821630"/>
                <a:gd name="connsiteX227" fmla="*/ 4425650 w 5017802"/>
                <a:gd name="connsiteY227" fmla="*/ 3809137 h 4821630"/>
                <a:gd name="connsiteX228" fmla="*/ 4464658 w 5017802"/>
                <a:gd name="connsiteY228" fmla="*/ 3916633 h 4821630"/>
                <a:gd name="connsiteX229" fmla="*/ 4517045 w 5017802"/>
                <a:gd name="connsiteY229" fmla="*/ 3947931 h 4821630"/>
                <a:gd name="connsiteX230" fmla="*/ 4568979 w 5017802"/>
                <a:gd name="connsiteY230" fmla="*/ 3905749 h 4821630"/>
                <a:gd name="connsiteX231" fmla="*/ 4654704 w 5017802"/>
                <a:gd name="connsiteY231" fmla="*/ 3857216 h 4821630"/>
                <a:gd name="connsiteX232" fmla="*/ 4637468 w 5017802"/>
                <a:gd name="connsiteY232" fmla="*/ 3768315 h 4821630"/>
                <a:gd name="connsiteX233" fmla="*/ 4714802 w 5017802"/>
                <a:gd name="connsiteY233" fmla="*/ 3635646 h 4821630"/>
                <a:gd name="connsiteX234" fmla="*/ 5007356 w 5017802"/>
                <a:gd name="connsiteY234" fmla="*/ 3302498 h 4821630"/>
                <a:gd name="connsiteX235" fmla="*/ 4925939 w 5017802"/>
                <a:gd name="connsiteY235" fmla="*/ 3293426 h 4821630"/>
                <a:gd name="connsiteX236" fmla="*/ 4930476 w 5017802"/>
                <a:gd name="connsiteY236" fmla="*/ 3201578 h 4821630"/>
                <a:gd name="connsiteX237" fmla="*/ 4881489 w 5017802"/>
                <a:gd name="connsiteY237" fmla="*/ 3176406 h 4821630"/>
                <a:gd name="connsiteX238" fmla="*/ 4797352 w 5017802"/>
                <a:gd name="connsiteY238" fmla="*/ 3207928 h 4821630"/>
                <a:gd name="connsiteX239" fmla="*/ 4760613 w 5017802"/>
                <a:gd name="connsiteY239" fmla="*/ 3171643 h 4821630"/>
                <a:gd name="connsiteX240" fmla="*/ 4805290 w 5017802"/>
                <a:gd name="connsiteY240" fmla="*/ 3148738 h 4821630"/>
                <a:gd name="connsiteX241" fmla="*/ 4676023 w 5017802"/>
                <a:gd name="connsiteY241" fmla="*/ 2935559 h 4821630"/>
                <a:gd name="connsiteX242" fmla="*/ 4690989 w 5017802"/>
                <a:gd name="connsiteY242" fmla="*/ 2905396 h 4821630"/>
                <a:gd name="connsiteX243" fmla="*/ 4667404 w 5017802"/>
                <a:gd name="connsiteY243" fmla="*/ 2789736 h 4821630"/>
                <a:gd name="connsiteX244" fmla="*/ 4508655 w 5017802"/>
                <a:gd name="connsiteY244" fmla="*/ 2778850 h 4821630"/>
                <a:gd name="connsiteX245" fmla="*/ 4475317 w 5017802"/>
                <a:gd name="connsiteY245" fmla="*/ 2827608 h 4821630"/>
                <a:gd name="connsiteX246" fmla="*/ 4386417 w 5017802"/>
                <a:gd name="connsiteY246" fmla="*/ 2842124 h 4821630"/>
                <a:gd name="connsiteX247" fmla="*/ 4392767 w 5017802"/>
                <a:gd name="connsiteY247" fmla="*/ 2820125 h 4821630"/>
                <a:gd name="connsiteX248" fmla="*/ 4339245 w 5017802"/>
                <a:gd name="connsiteY248" fmla="*/ 2804024 h 4821630"/>
                <a:gd name="connsiteX249" fmla="*/ 4314526 w 5017802"/>
                <a:gd name="connsiteY249" fmla="*/ 2638923 h 4821630"/>
                <a:gd name="connsiteX250" fmla="*/ 4034219 w 5017802"/>
                <a:gd name="connsiteY250" fmla="*/ 2572248 h 4821630"/>
                <a:gd name="connsiteX251" fmla="*/ 3897920 w 5017802"/>
                <a:gd name="connsiteY251" fmla="*/ 2615564 h 4821630"/>
                <a:gd name="connsiteX252" fmla="*/ 3765931 w 5017802"/>
                <a:gd name="connsiteY252" fmla="*/ 2608080 h 4821630"/>
                <a:gd name="connsiteX253" fmla="*/ 3633488 w 5017802"/>
                <a:gd name="connsiteY253" fmla="*/ 2497182 h 4821630"/>
                <a:gd name="connsiteX254" fmla="*/ 3420310 w 5017802"/>
                <a:gd name="connsiteY254" fmla="*/ 2193969 h 4821630"/>
                <a:gd name="connsiteX255" fmla="*/ 3021848 w 5017802"/>
                <a:gd name="connsiteY255" fmla="*/ 2054496 h 4821630"/>
                <a:gd name="connsiteX256" fmla="*/ 2785310 w 5017802"/>
                <a:gd name="connsiteY256" fmla="*/ 1741532 h 4821630"/>
                <a:gd name="connsiteX257" fmla="*/ 2819101 w 5017802"/>
                <a:gd name="connsiteY257" fmla="*/ 1716586 h 4821630"/>
                <a:gd name="connsiteX258" fmla="*/ 2878745 w 5017802"/>
                <a:gd name="connsiteY258" fmla="*/ 1799589 h 4821630"/>
                <a:gd name="connsiteX259" fmla="*/ 2898929 w 5017802"/>
                <a:gd name="connsiteY259" fmla="*/ 1782126 h 4821630"/>
                <a:gd name="connsiteX260" fmla="*/ 2942019 w 5017802"/>
                <a:gd name="connsiteY260" fmla="*/ 1812970 h 4821630"/>
                <a:gd name="connsiteX261" fmla="*/ 3030692 w 5017802"/>
                <a:gd name="connsiteY261" fmla="*/ 1759221 h 4821630"/>
                <a:gd name="connsiteX262" fmla="*/ 3046794 w 5017802"/>
                <a:gd name="connsiteY262" fmla="*/ 1738811 h 4821630"/>
                <a:gd name="connsiteX263" fmla="*/ 3105077 w 5017802"/>
                <a:gd name="connsiteY263" fmla="*/ 1739037 h 4821630"/>
                <a:gd name="connsiteX264" fmla="*/ 3121180 w 5017802"/>
                <a:gd name="connsiteY264" fmla="*/ 1705927 h 4821630"/>
                <a:gd name="connsiteX265" fmla="*/ 3102356 w 5017802"/>
                <a:gd name="connsiteY265" fmla="*/ 1680300 h 4821630"/>
                <a:gd name="connsiteX266" fmla="*/ 3035228 w 5017802"/>
                <a:gd name="connsiteY266" fmla="*/ 1700257 h 4821630"/>
                <a:gd name="connsiteX267" fmla="*/ 3013456 w 5017802"/>
                <a:gd name="connsiteY267" fmla="*/ 1646736 h 4821630"/>
                <a:gd name="connsiteX268" fmla="*/ 3034774 w 5017802"/>
                <a:gd name="connsiteY268" fmla="*/ 1617026 h 4821630"/>
                <a:gd name="connsiteX269" fmla="*/ 2978304 w 5017802"/>
                <a:gd name="connsiteY269" fmla="*/ 1513612 h 4821630"/>
                <a:gd name="connsiteX270" fmla="*/ 2929773 w 5017802"/>
                <a:gd name="connsiteY270" fmla="*/ 1552393 h 4821630"/>
                <a:gd name="connsiteX271" fmla="*/ 2840418 w 5017802"/>
                <a:gd name="connsiteY271" fmla="*/ 1497737 h 4821630"/>
                <a:gd name="connsiteX272" fmla="*/ 2892352 w 5017802"/>
                <a:gd name="connsiteY272" fmla="*/ 1405208 h 4821630"/>
                <a:gd name="connsiteX273" fmla="*/ 2849490 w 5017802"/>
                <a:gd name="connsiteY273" fmla="*/ 1284105 h 4821630"/>
                <a:gd name="connsiteX274" fmla="*/ 2864231 w 5017802"/>
                <a:gd name="connsiteY274" fmla="*/ 1160053 h 4821630"/>
                <a:gd name="connsiteX275" fmla="*/ 2959481 w 5017802"/>
                <a:gd name="connsiteY275" fmla="*/ 1086348 h 4821630"/>
                <a:gd name="connsiteX276" fmla="*/ 3064710 w 5017802"/>
                <a:gd name="connsiteY276" fmla="*/ 1063896 h 4821630"/>
                <a:gd name="connsiteX277" fmla="*/ 3001663 w 5017802"/>
                <a:gd name="connsiteY277" fmla="*/ 974089 h 4821630"/>
                <a:gd name="connsiteX278" fmla="*/ 2984427 w 5017802"/>
                <a:gd name="connsiteY278" fmla="*/ 1018766 h 4821630"/>
                <a:gd name="connsiteX279" fmla="*/ 2941112 w 5017802"/>
                <a:gd name="connsiteY279" fmla="*/ 971595 h 4821630"/>
                <a:gd name="connsiteX280" fmla="*/ 2962430 w 5017802"/>
                <a:gd name="connsiteY280" fmla="*/ 886323 h 4821630"/>
                <a:gd name="connsiteX281" fmla="*/ 3035454 w 5017802"/>
                <a:gd name="connsiteY281" fmla="*/ 789032 h 4821630"/>
                <a:gd name="connsiteX282" fmla="*/ 3018445 w 5017802"/>
                <a:gd name="connsiteY282" fmla="*/ 682443 h 4821630"/>
                <a:gd name="connsiteX283" fmla="*/ 2847223 w 5017802"/>
                <a:gd name="connsiteY283" fmla="*/ 692194 h 4821630"/>
                <a:gd name="connsiteX284" fmla="*/ 2827945 w 5017802"/>
                <a:gd name="connsiteY284" fmla="*/ 734831 h 4821630"/>
                <a:gd name="connsiteX285" fmla="*/ 2795742 w 5017802"/>
                <a:gd name="connsiteY285" fmla="*/ 667248 h 4821630"/>
                <a:gd name="connsiteX286" fmla="*/ 2766032 w 5017802"/>
                <a:gd name="connsiteY286" fmla="*/ 707616 h 4821630"/>
                <a:gd name="connsiteX287" fmla="*/ 2580523 w 5017802"/>
                <a:gd name="connsiteY28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88636 w 5017802"/>
                <a:gd name="connsiteY168" fmla="*/ 4250462 h 4821630"/>
                <a:gd name="connsiteX169" fmla="*/ 2296586 w 5017802"/>
                <a:gd name="connsiteY169" fmla="*/ 4245474 h 4821630"/>
                <a:gd name="connsiteX170" fmla="*/ 2394785 w 5017802"/>
                <a:gd name="connsiteY170" fmla="*/ 4215990 h 4821630"/>
                <a:gd name="connsiteX171" fmla="*/ 2406350 w 5017802"/>
                <a:gd name="connsiteY171" fmla="*/ 4125277 h 4821630"/>
                <a:gd name="connsiteX172" fmla="*/ 2494570 w 5017802"/>
                <a:gd name="connsiteY172" fmla="*/ 3900532 h 4821630"/>
                <a:gd name="connsiteX173" fmla="*/ 2593449 w 5017802"/>
                <a:gd name="connsiteY173" fmla="*/ 3917768 h 4821630"/>
                <a:gd name="connsiteX174" fmla="*/ 2719088 w 5017802"/>
                <a:gd name="connsiteY174" fmla="*/ 3918221 h 4821630"/>
                <a:gd name="connsiteX175" fmla="*/ 2914124 w 5017802"/>
                <a:gd name="connsiteY175" fmla="*/ 3764007 h 4821630"/>
                <a:gd name="connsiteX176" fmla="*/ 3195112 w 5017802"/>
                <a:gd name="connsiteY176" fmla="*/ 3993968 h 4821630"/>
                <a:gd name="connsiteX177" fmla="*/ 3265414 w 5017802"/>
                <a:gd name="connsiteY177" fmla="*/ 4067674 h 4821630"/>
                <a:gd name="connsiteX178" fmla="*/ 3439813 w 5017802"/>
                <a:gd name="connsiteY178" fmla="*/ 4130265 h 4821630"/>
                <a:gd name="connsiteX179" fmla="*/ 3526217 w 5017802"/>
                <a:gd name="connsiteY179" fmla="*/ 4316455 h 4821630"/>
                <a:gd name="connsiteX180" fmla="*/ 3586542 w 5017802"/>
                <a:gd name="connsiteY180" fmla="*/ 4375193 h 4821630"/>
                <a:gd name="connsiteX181" fmla="*/ 3597654 w 5017802"/>
                <a:gd name="connsiteY181" fmla="*/ 4345030 h 4821630"/>
                <a:gd name="connsiteX182" fmla="*/ 3643692 w 5017802"/>
                <a:gd name="connsiteY182" fmla="*/ 4318042 h 4821630"/>
                <a:gd name="connsiteX183" fmla="*/ 3694492 w 5017802"/>
                <a:gd name="connsiteY183" fmla="*/ 4391068 h 4821630"/>
                <a:gd name="connsiteX184" fmla="*/ 3743705 w 5017802"/>
                <a:gd name="connsiteY184" fmla="*/ 4394243 h 4821630"/>
                <a:gd name="connsiteX185" fmla="*/ 3699254 w 5017802"/>
                <a:gd name="connsiteY185" fmla="*/ 4300581 h 4821630"/>
                <a:gd name="connsiteX186" fmla="*/ 3656392 w 5017802"/>
                <a:gd name="connsiteY186" fmla="*/ 4232318 h 4821630"/>
                <a:gd name="connsiteX187" fmla="*/ 3699255 w 5017802"/>
                <a:gd name="connsiteY187" fmla="*/ 4216442 h 4821630"/>
                <a:gd name="connsiteX188" fmla="*/ 3680204 w 5017802"/>
                <a:gd name="connsiteY188" fmla="*/ 4175168 h 4821630"/>
                <a:gd name="connsiteX189" fmla="*/ 3732592 w 5017802"/>
                <a:gd name="connsiteY189" fmla="*/ 4184693 h 4821630"/>
                <a:gd name="connsiteX190" fmla="*/ 3711955 w 5017802"/>
                <a:gd name="connsiteY190" fmla="*/ 4151355 h 4821630"/>
                <a:gd name="connsiteX191" fmla="*/ 3733274 w 5017802"/>
                <a:gd name="connsiteY191" fmla="*/ 4134801 h 4821630"/>
                <a:gd name="connsiteX192" fmla="*/ 3854377 w 5017802"/>
                <a:gd name="connsiteY192" fmla="*/ 4220074 h 4821630"/>
                <a:gd name="connsiteX193" fmla="*/ 3889754 w 5017802"/>
                <a:gd name="connsiteY193" fmla="*/ 4206917 h 4821630"/>
                <a:gd name="connsiteX194" fmla="*/ 3942141 w 5017802"/>
                <a:gd name="connsiteY194" fmla="*/ 4272006 h 4821630"/>
                <a:gd name="connsiteX195" fmla="*/ 3962779 w 5017802"/>
                <a:gd name="connsiteY195" fmla="*/ 4330743 h 4821630"/>
                <a:gd name="connsiteX196" fmla="*/ 4070729 w 5017802"/>
                <a:gd name="connsiteY196" fmla="*/ 4349792 h 4821630"/>
                <a:gd name="connsiteX197" fmla="*/ 4010405 w 5017802"/>
                <a:gd name="connsiteY197" fmla="*/ 4283117 h 4821630"/>
                <a:gd name="connsiteX198" fmla="*/ 4007229 w 5017802"/>
                <a:gd name="connsiteY198" fmla="*/ 4214855 h 4821630"/>
                <a:gd name="connsiteX199" fmla="*/ 4061204 w 5017802"/>
                <a:gd name="connsiteY199" fmla="*/ 4270418 h 4821630"/>
                <a:gd name="connsiteX200" fmla="*/ 4110417 w 5017802"/>
                <a:gd name="connsiteY200" fmla="*/ 4275180 h 4821630"/>
                <a:gd name="connsiteX201" fmla="*/ 4104067 w 5017802"/>
                <a:gd name="connsiteY201" fmla="*/ 4225968 h 4821630"/>
                <a:gd name="connsiteX202" fmla="*/ 4164392 w 5017802"/>
                <a:gd name="connsiteY202" fmla="*/ 4230730 h 4821630"/>
                <a:gd name="connsiteX203" fmla="*/ 4226304 w 5017802"/>
                <a:gd name="connsiteY203" fmla="*/ 4273592 h 4821630"/>
                <a:gd name="connsiteX204" fmla="*/ 4258054 w 5017802"/>
                <a:gd name="connsiteY204" fmla="*/ 4260893 h 4821630"/>
                <a:gd name="connsiteX205" fmla="*/ 4251705 w 5017802"/>
                <a:gd name="connsiteY205" fmla="*/ 4225968 h 4821630"/>
                <a:gd name="connsiteX206" fmla="*/ 4292980 w 5017802"/>
                <a:gd name="connsiteY206" fmla="*/ 4202156 h 4821630"/>
                <a:gd name="connsiteX207" fmla="*/ 4377117 w 5017802"/>
                <a:gd name="connsiteY207" fmla="*/ 4259306 h 4821630"/>
                <a:gd name="connsiteX208" fmla="*/ 4394580 w 5017802"/>
                <a:gd name="connsiteY208" fmla="*/ 4157708 h 4821630"/>
                <a:gd name="connsiteX209" fmla="*/ 4369180 w 5017802"/>
                <a:gd name="connsiteY209" fmla="*/ 4135482 h 4821630"/>
                <a:gd name="connsiteX210" fmla="*/ 4296154 w 5017802"/>
                <a:gd name="connsiteY210" fmla="*/ 4092619 h 4821630"/>
                <a:gd name="connsiteX211" fmla="*/ 4318379 w 5017802"/>
                <a:gd name="connsiteY211" fmla="*/ 4067220 h 4821630"/>
                <a:gd name="connsiteX212" fmla="*/ 4339017 w 5017802"/>
                <a:gd name="connsiteY212" fmla="*/ 4044994 h 4821630"/>
                <a:gd name="connsiteX213" fmla="*/ 4392992 w 5017802"/>
                <a:gd name="connsiteY213" fmla="*/ 4076745 h 4821630"/>
                <a:gd name="connsiteX214" fmla="*/ 4399342 w 5017802"/>
                <a:gd name="connsiteY214" fmla="*/ 4032295 h 4821630"/>
                <a:gd name="connsiteX215" fmla="*/ 4343779 w 5017802"/>
                <a:gd name="connsiteY215" fmla="*/ 4008482 h 4821630"/>
                <a:gd name="connsiteX216" fmla="*/ 4342192 w 5017802"/>
                <a:gd name="connsiteY216" fmla="*/ 3998958 h 4821630"/>
                <a:gd name="connsiteX217" fmla="*/ 4329491 w 5017802"/>
                <a:gd name="connsiteY217" fmla="*/ 3960859 h 4821630"/>
                <a:gd name="connsiteX218" fmla="*/ 4335841 w 5017802"/>
                <a:gd name="connsiteY218" fmla="*/ 3913233 h 4821630"/>
                <a:gd name="connsiteX219" fmla="*/ 4346954 w 5017802"/>
                <a:gd name="connsiteY219" fmla="*/ 3857670 h 4821630"/>
                <a:gd name="connsiteX220" fmla="*/ 4308854 w 5017802"/>
                <a:gd name="connsiteY220" fmla="*/ 3827508 h 4821630"/>
                <a:gd name="connsiteX221" fmla="*/ 4342191 w 5017802"/>
                <a:gd name="connsiteY221" fmla="*/ 3817983 h 4821630"/>
                <a:gd name="connsiteX222" fmla="*/ 4319966 w 5017802"/>
                <a:gd name="connsiteY222" fmla="*/ 3781470 h 4821630"/>
                <a:gd name="connsiteX223" fmla="*/ 4358067 w 5017802"/>
                <a:gd name="connsiteY223" fmla="*/ 3776709 h 4821630"/>
                <a:gd name="connsiteX224" fmla="*/ 4364416 w 5017802"/>
                <a:gd name="connsiteY224" fmla="*/ 3743370 h 4821630"/>
                <a:gd name="connsiteX225" fmla="*/ 4426330 w 5017802"/>
                <a:gd name="connsiteY225" fmla="*/ 3752897 h 4821630"/>
                <a:gd name="connsiteX226" fmla="*/ 4459443 w 5017802"/>
                <a:gd name="connsiteY226" fmla="*/ 3768089 h 4821630"/>
                <a:gd name="connsiteX227" fmla="*/ 4425650 w 5017802"/>
                <a:gd name="connsiteY227" fmla="*/ 3809137 h 4821630"/>
                <a:gd name="connsiteX228" fmla="*/ 4464658 w 5017802"/>
                <a:gd name="connsiteY228" fmla="*/ 3916633 h 4821630"/>
                <a:gd name="connsiteX229" fmla="*/ 4517045 w 5017802"/>
                <a:gd name="connsiteY229" fmla="*/ 3947931 h 4821630"/>
                <a:gd name="connsiteX230" fmla="*/ 4568979 w 5017802"/>
                <a:gd name="connsiteY230" fmla="*/ 3905749 h 4821630"/>
                <a:gd name="connsiteX231" fmla="*/ 4654704 w 5017802"/>
                <a:gd name="connsiteY231" fmla="*/ 3857216 h 4821630"/>
                <a:gd name="connsiteX232" fmla="*/ 4637468 w 5017802"/>
                <a:gd name="connsiteY232" fmla="*/ 3768315 h 4821630"/>
                <a:gd name="connsiteX233" fmla="*/ 4714802 w 5017802"/>
                <a:gd name="connsiteY233" fmla="*/ 3635646 h 4821630"/>
                <a:gd name="connsiteX234" fmla="*/ 5007356 w 5017802"/>
                <a:gd name="connsiteY234" fmla="*/ 3302498 h 4821630"/>
                <a:gd name="connsiteX235" fmla="*/ 4925939 w 5017802"/>
                <a:gd name="connsiteY235" fmla="*/ 3293426 h 4821630"/>
                <a:gd name="connsiteX236" fmla="*/ 4930476 w 5017802"/>
                <a:gd name="connsiteY236" fmla="*/ 3201578 h 4821630"/>
                <a:gd name="connsiteX237" fmla="*/ 4881489 w 5017802"/>
                <a:gd name="connsiteY237" fmla="*/ 3176406 h 4821630"/>
                <a:gd name="connsiteX238" fmla="*/ 4797352 w 5017802"/>
                <a:gd name="connsiteY238" fmla="*/ 3207928 h 4821630"/>
                <a:gd name="connsiteX239" fmla="*/ 4760613 w 5017802"/>
                <a:gd name="connsiteY239" fmla="*/ 3171643 h 4821630"/>
                <a:gd name="connsiteX240" fmla="*/ 4805290 w 5017802"/>
                <a:gd name="connsiteY240" fmla="*/ 3148738 h 4821630"/>
                <a:gd name="connsiteX241" fmla="*/ 4676023 w 5017802"/>
                <a:gd name="connsiteY241" fmla="*/ 2935559 h 4821630"/>
                <a:gd name="connsiteX242" fmla="*/ 4690989 w 5017802"/>
                <a:gd name="connsiteY242" fmla="*/ 2905396 h 4821630"/>
                <a:gd name="connsiteX243" fmla="*/ 4667404 w 5017802"/>
                <a:gd name="connsiteY243" fmla="*/ 2789736 h 4821630"/>
                <a:gd name="connsiteX244" fmla="*/ 4508655 w 5017802"/>
                <a:gd name="connsiteY244" fmla="*/ 2778850 h 4821630"/>
                <a:gd name="connsiteX245" fmla="*/ 4475317 w 5017802"/>
                <a:gd name="connsiteY245" fmla="*/ 2827608 h 4821630"/>
                <a:gd name="connsiteX246" fmla="*/ 4386417 w 5017802"/>
                <a:gd name="connsiteY246" fmla="*/ 2842124 h 4821630"/>
                <a:gd name="connsiteX247" fmla="*/ 4392767 w 5017802"/>
                <a:gd name="connsiteY247" fmla="*/ 2820125 h 4821630"/>
                <a:gd name="connsiteX248" fmla="*/ 4339245 w 5017802"/>
                <a:gd name="connsiteY248" fmla="*/ 2804024 h 4821630"/>
                <a:gd name="connsiteX249" fmla="*/ 4314526 w 5017802"/>
                <a:gd name="connsiteY249" fmla="*/ 2638923 h 4821630"/>
                <a:gd name="connsiteX250" fmla="*/ 4034219 w 5017802"/>
                <a:gd name="connsiteY250" fmla="*/ 2572248 h 4821630"/>
                <a:gd name="connsiteX251" fmla="*/ 3897920 w 5017802"/>
                <a:gd name="connsiteY251" fmla="*/ 2615564 h 4821630"/>
                <a:gd name="connsiteX252" fmla="*/ 3765931 w 5017802"/>
                <a:gd name="connsiteY252" fmla="*/ 2608080 h 4821630"/>
                <a:gd name="connsiteX253" fmla="*/ 3633488 w 5017802"/>
                <a:gd name="connsiteY253" fmla="*/ 2497182 h 4821630"/>
                <a:gd name="connsiteX254" fmla="*/ 3420310 w 5017802"/>
                <a:gd name="connsiteY254" fmla="*/ 2193969 h 4821630"/>
                <a:gd name="connsiteX255" fmla="*/ 3021848 w 5017802"/>
                <a:gd name="connsiteY255" fmla="*/ 2054496 h 4821630"/>
                <a:gd name="connsiteX256" fmla="*/ 2785310 w 5017802"/>
                <a:gd name="connsiteY256" fmla="*/ 1741532 h 4821630"/>
                <a:gd name="connsiteX257" fmla="*/ 2819101 w 5017802"/>
                <a:gd name="connsiteY257" fmla="*/ 1716586 h 4821630"/>
                <a:gd name="connsiteX258" fmla="*/ 2878745 w 5017802"/>
                <a:gd name="connsiteY258" fmla="*/ 1799589 h 4821630"/>
                <a:gd name="connsiteX259" fmla="*/ 2898929 w 5017802"/>
                <a:gd name="connsiteY259" fmla="*/ 1782126 h 4821630"/>
                <a:gd name="connsiteX260" fmla="*/ 2942019 w 5017802"/>
                <a:gd name="connsiteY260" fmla="*/ 1812970 h 4821630"/>
                <a:gd name="connsiteX261" fmla="*/ 3030692 w 5017802"/>
                <a:gd name="connsiteY261" fmla="*/ 1759221 h 4821630"/>
                <a:gd name="connsiteX262" fmla="*/ 3046794 w 5017802"/>
                <a:gd name="connsiteY262" fmla="*/ 1738811 h 4821630"/>
                <a:gd name="connsiteX263" fmla="*/ 3105077 w 5017802"/>
                <a:gd name="connsiteY263" fmla="*/ 1739037 h 4821630"/>
                <a:gd name="connsiteX264" fmla="*/ 3121180 w 5017802"/>
                <a:gd name="connsiteY264" fmla="*/ 1705927 h 4821630"/>
                <a:gd name="connsiteX265" fmla="*/ 3102356 w 5017802"/>
                <a:gd name="connsiteY265" fmla="*/ 1680300 h 4821630"/>
                <a:gd name="connsiteX266" fmla="*/ 3035228 w 5017802"/>
                <a:gd name="connsiteY266" fmla="*/ 1700257 h 4821630"/>
                <a:gd name="connsiteX267" fmla="*/ 3013456 w 5017802"/>
                <a:gd name="connsiteY267" fmla="*/ 1646736 h 4821630"/>
                <a:gd name="connsiteX268" fmla="*/ 3034774 w 5017802"/>
                <a:gd name="connsiteY268" fmla="*/ 1617026 h 4821630"/>
                <a:gd name="connsiteX269" fmla="*/ 2978304 w 5017802"/>
                <a:gd name="connsiteY269" fmla="*/ 1513612 h 4821630"/>
                <a:gd name="connsiteX270" fmla="*/ 2929773 w 5017802"/>
                <a:gd name="connsiteY270" fmla="*/ 1552393 h 4821630"/>
                <a:gd name="connsiteX271" fmla="*/ 2840418 w 5017802"/>
                <a:gd name="connsiteY271" fmla="*/ 1497737 h 4821630"/>
                <a:gd name="connsiteX272" fmla="*/ 2892352 w 5017802"/>
                <a:gd name="connsiteY272" fmla="*/ 1405208 h 4821630"/>
                <a:gd name="connsiteX273" fmla="*/ 2849490 w 5017802"/>
                <a:gd name="connsiteY273" fmla="*/ 1284105 h 4821630"/>
                <a:gd name="connsiteX274" fmla="*/ 2864231 w 5017802"/>
                <a:gd name="connsiteY274" fmla="*/ 1160053 h 4821630"/>
                <a:gd name="connsiteX275" fmla="*/ 2959481 w 5017802"/>
                <a:gd name="connsiteY275" fmla="*/ 1086348 h 4821630"/>
                <a:gd name="connsiteX276" fmla="*/ 3064710 w 5017802"/>
                <a:gd name="connsiteY276" fmla="*/ 1063896 h 4821630"/>
                <a:gd name="connsiteX277" fmla="*/ 3001663 w 5017802"/>
                <a:gd name="connsiteY277" fmla="*/ 974089 h 4821630"/>
                <a:gd name="connsiteX278" fmla="*/ 2984427 w 5017802"/>
                <a:gd name="connsiteY278" fmla="*/ 1018766 h 4821630"/>
                <a:gd name="connsiteX279" fmla="*/ 2941112 w 5017802"/>
                <a:gd name="connsiteY279" fmla="*/ 971595 h 4821630"/>
                <a:gd name="connsiteX280" fmla="*/ 2962430 w 5017802"/>
                <a:gd name="connsiteY280" fmla="*/ 886323 h 4821630"/>
                <a:gd name="connsiteX281" fmla="*/ 3035454 w 5017802"/>
                <a:gd name="connsiteY281" fmla="*/ 789032 h 4821630"/>
                <a:gd name="connsiteX282" fmla="*/ 3018445 w 5017802"/>
                <a:gd name="connsiteY282" fmla="*/ 682443 h 4821630"/>
                <a:gd name="connsiteX283" fmla="*/ 2847223 w 5017802"/>
                <a:gd name="connsiteY283" fmla="*/ 692194 h 4821630"/>
                <a:gd name="connsiteX284" fmla="*/ 2827945 w 5017802"/>
                <a:gd name="connsiteY284" fmla="*/ 734831 h 4821630"/>
                <a:gd name="connsiteX285" fmla="*/ 2795742 w 5017802"/>
                <a:gd name="connsiteY285" fmla="*/ 667248 h 4821630"/>
                <a:gd name="connsiteX286" fmla="*/ 2766032 w 5017802"/>
                <a:gd name="connsiteY286" fmla="*/ 707616 h 4821630"/>
                <a:gd name="connsiteX287" fmla="*/ 2580523 w 5017802"/>
                <a:gd name="connsiteY28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88636 w 5017802"/>
                <a:gd name="connsiteY168" fmla="*/ 4250462 h 4821630"/>
                <a:gd name="connsiteX169" fmla="*/ 2296586 w 5017802"/>
                <a:gd name="connsiteY169" fmla="*/ 4245474 h 4821630"/>
                <a:gd name="connsiteX170" fmla="*/ 2394785 w 5017802"/>
                <a:gd name="connsiteY170" fmla="*/ 4215990 h 4821630"/>
                <a:gd name="connsiteX171" fmla="*/ 2406350 w 5017802"/>
                <a:gd name="connsiteY171" fmla="*/ 4125277 h 4821630"/>
                <a:gd name="connsiteX172" fmla="*/ 2494570 w 5017802"/>
                <a:gd name="connsiteY172" fmla="*/ 3900532 h 4821630"/>
                <a:gd name="connsiteX173" fmla="*/ 2593449 w 5017802"/>
                <a:gd name="connsiteY173" fmla="*/ 3917768 h 4821630"/>
                <a:gd name="connsiteX174" fmla="*/ 2719088 w 5017802"/>
                <a:gd name="connsiteY174" fmla="*/ 3918221 h 4821630"/>
                <a:gd name="connsiteX175" fmla="*/ 2914124 w 5017802"/>
                <a:gd name="connsiteY175" fmla="*/ 3764007 h 4821630"/>
                <a:gd name="connsiteX176" fmla="*/ 3195112 w 5017802"/>
                <a:gd name="connsiteY176" fmla="*/ 3993968 h 4821630"/>
                <a:gd name="connsiteX177" fmla="*/ 3265414 w 5017802"/>
                <a:gd name="connsiteY177" fmla="*/ 4067674 h 4821630"/>
                <a:gd name="connsiteX178" fmla="*/ 3439813 w 5017802"/>
                <a:gd name="connsiteY178" fmla="*/ 4130265 h 4821630"/>
                <a:gd name="connsiteX179" fmla="*/ 3526217 w 5017802"/>
                <a:gd name="connsiteY179" fmla="*/ 4316455 h 4821630"/>
                <a:gd name="connsiteX180" fmla="*/ 3586542 w 5017802"/>
                <a:gd name="connsiteY180" fmla="*/ 4375193 h 4821630"/>
                <a:gd name="connsiteX181" fmla="*/ 3597654 w 5017802"/>
                <a:gd name="connsiteY181" fmla="*/ 4345030 h 4821630"/>
                <a:gd name="connsiteX182" fmla="*/ 3643692 w 5017802"/>
                <a:gd name="connsiteY182" fmla="*/ 4318042 h 4821630"/>
                <a:gd name="connsiteX183" fmla="*/ 3694492 w 5017802"/>
                <a:gd name="connsiteY183" fmla="*/ 4391068 h 4821630"/>
                <a:gd name="connsiteX184" fmla="*/ 3743705 w 5017802"/>
                <a:gd name="connsiteY184" fmla="*/ 4394243 h 4821630"/>
                <a:gd name="connsiteX185" fmla="*/ 3699254 w 5017802"/>
                <a:gd name="connsiteY185" fmla="*/ 4300581 h 4821630"/>
                <a:gd name="connsiteX186" fmla="*/ 3656392 w 5017802"/>
                <a:gd name="connsiteY186" fmla="*/ 4232318 h 4821630"/>
                <a:gd name="connsiteX187" fmla="*/ 3699255 w 5017802"/>
                <a:gd name="connsiteY187" fmla="*/ 4216442 h 4821630"/>
                <a:gd name="connsiteX188" fmla="*/ 3680204 w 5017802"/>
                <a:gd name="connsiteY188" fmla="*/ 4175168 h 4821630"/>
                <a:gd name="connsiteX189" fmla="*/ 3732592 w 5017802"/>
                <a:gd name="connsiteY189" fmla="*/ 4184693 h 4821630"/>
                <a:gd name="connsiteX190" fmla="*/ 3711955 w 5017802"/>
                <a:gd name="connsiteY190" fmla="*/ 4151355 h 4821630"/>
                <a:gd name="connsiteX191" fmla="*/ 3733274 w 5017802"/>
                <a:gd name="connsiteY191" fmla="*/ 4134801 h 4821630"/>
                <a:gd name="connsiteX192" fmla="*/ 3854377 w 5017802"/>
                <a:gd name="connsiteY192" fmla="*/ 4220074 h 4821630"/>
                <a:gd name="connsiteX193" fmla="*/ 3889754 w 5017802"/>
                <a:gd name="connsiteY193" fmla="*/ 4206917 h 4821630"/>
                <a:gd name="connsiteX194" fmla="*/ 3942141 w 5017802"/>
                <a:gd name="connsiteY194" fmla="*/ 4272006 h 4821630"/>
                <a:gd name="connsiteX195" fmla="*/ 3962779 w 5017802"/>
                <a:gd name="connsiteY195" fmla="*/ 4330743 h 4821630"/>
                <a:gd name="connsiteX196" fmla="*/ 4070729 w 5017802"/>
                <a:gd name="connsiteY196" fmla="*/ 4349792 h 4821630"/>
                <a:gd name="connsiteX197" fmla="*/ 4010405 w 5017802"/>
                <a:gd name="connsiteY197" fmla="*/ 4283117 h 4821630"/>
                <a:gd name="connsiteX198" fmla="*/ 4007229 w 5017802"/>
                <a:gd name="connsiteY198" fmla="*/ 4214855 h 4821630"/>
                <a:gd name="connsiteX199" fmla="*/ 4061204 w 5017802"/>
                <a:gd name="connsiteY199" fmla="*/ 4270418 h 4821630"/>
                <a:gd name="connsiteX200" fmla="*/ 4110417 w 5017802"/>
                <a:gd name="connsiteY200" fmla="*/ 4275180 h 4821630"/>
                <a:gd name="connsiteX201" fmla="*/ 4104067 w 5017802"/>
                <a:gd name="connsiteY201" fmla="*/ 4225968 h 4821630"/>
                <a:gd name="connsiteX202" fmla="*/ 4164392 w 5017802"/>
                <a:gd name="connsiteY202" fmla="*/ 4230730 h 4821630"/>
                <a:gd name="connsiteX203" fmla="*/ 4226304 w 5017802"/>
                <a:gd name="connsiteY203" fmla="*/ 4273592 h 4821630"/>
                <a:gd name="connsiteX204" fmla="*/ 4258054 w 5017802"/>
                <a:gd name="connsiteY204" fmla="*/ 4260893 h 4821630"/>
                <a:gd name="connsiteX205" fmla="*/ 4251705 w 5017802"/>
                <a:gd name="connsiteY205" fmla="*/ 4225968 h 4821630"/>
                <a:gd name="connsiteX206" fmla="*/ 4292980 w 5017802"/>
                <a:gd name="connsiteY206" fmla="*/ 4202156 h 4821630"/>
                <a:gd name="connsiteX207" fmla="*/ 4377117 w 5017802"/>
                <a:gd name="connsiteY207" fmla="*/ 4259306 h 4821630"/>
                <a:gd name="connsiteX208" fmla="*/ 4394580 w 5017802"/>
                <a:gd name="connsiteY208" fmla="*/ 4157708 h 4821630"/>
                <a:gd name="connsiteX209" fmla="*/ 4369180 w 5017802"/>
                <a:gd name="connsiteY209" fmla="*/ 4135482 h 4821630"/>
                <a:gd name="connsiteX210" fmla="*/ 4296154 w 5017802"/>
                <a:gd name="connsiteY210" fmla="*/ 4092619 h 4821630"/>
                <a:gd name="connsiteX211" fmla="*/ 4318379 w 5017802"/>
                <a:gd name="connsiteY211" fmla="*/ 4067220 h 4821630"/>
                <a:gd name="connsiteX212" fmla="*/ 4339017 w 5017802"/>
                <a:gd name="connsiteY212" fmla="*/ 4044994 h 4821630"/>
                <a:gd name="connsiteX213" fmla="*/ 4392992 w 5017802"/>
                <a:gd name="connsiteY213" fmla="*/ 4076745 h 4821630"/>
                <a:gd name="connsiteX214" fmla="*/ 4399342 w 5017802"/>
                <a:gd name="connsiteY214" fmla="*/ 4032295 h 4821630"/>
                <a:gd name="connsiteX215" fmla="*/ 4343779 w 5017802"/>
                <a:gd name="connsiteY215" fmla="*/ 4008482 h 4821630"/>
                <a:gd name="connsiteX216" fmla="*/ 4342192 w 5017802"/>
                <a:gd name="connsiteY216" fmla="*/ 3998958 h 4821630"/>
                <a:gd name="connsiteX217" fmla="*/ 4329491 w 5017802"/>
                <a:gd name="connsiteY217" fmla="*/ 3960859 h 4821630"/>
                <a:gd name="connsiteX218" fmla="*/ 4335841 w 5017802"/>
                <a:gd name="connsiteY218" fmla="*/ 3913233 h 4821630"/>
                <a:gd name="connsiteX219" fmla="*/ 4346954 w 5017802"/>
                <a:gd name="connsiteY219" fmla="*/ 3857670 h 4821630"/>
                <a:gd name="connsiteX220" fmla="*/ 4308854 w 5017802"/>
                <a:gd name="connsiteY220" fmla="*/ 3827508 h 4821630"/>
                <a:gd name="connsiteX221" fmla="*/ 4342191 w 5017802"/>
                <a:gd name="connsiteY221" fmla="*/ 3817983 h 4821630"/>
                <a:gd name="connsiteX222" fmla="*/ 4319966 w 5017802"/>
                <a:gd name="connsiteY222" fmla="*/ 3781470 h 4821630"/>
                <a:gd name="connsiteX223" fmla="*/ 4358067 w 5017802"/>
                <a:gd name="connsiteY223" fmla="*/ 3776709 h 4821630"/>
                <a:gd name="connsiteX224" fmla="*/ 4364416 w 5017802"/>
                <a:gd name="connsiteY224" fmla="*/ 3743370 h 4821630"/>
                <a:gd name="connsiteX225" fmla="*/ 4426330 w 5017802"/>
                <a:gd name="connsiteY225" fmla="*/ 3752897 h 4821630"/>
                <a:gd name="connsiteX226" fmla="*/ 4459443 w 5017802"/>
                <a:gd name="connsiteY226" fmla="*/ 3768089 h 4821630"/>
                <a:gd name="connsiteX227" fmla="*/ 4425650 w 5017802"/>
                <a:gd name="connsiteY227" fmla="*/ 3809137 h 4821630"/>
                <a:gd name="connsiteX228" fmla="*/ 4464658 w 5017802"/>
                <a:gd name="connsiteY228" fmla="*/ 3916633 h 4821630"/>
                <a:gd name="connsiteX229" fmla="*/ 4517045 w 5017802"/>
                <a:gd name="connsiteY229" fmla="*/ 3947931 h 4821630"/>
                <a:gd name="connsiteX230" fmla="*/ 4568979 w 5017802"/>
                <a:gd name="connsiteY230" fmla="*/ 3905749 h 4821630"/>
                <a:gd name="connsiteX231" fmla="*/ 4654704 w 5017802"/>
                <a:gd name="connsiteY231" fmla="*/ 3857216 h 4821630"/>
                <a:gd name="connsiteX232" fmla="*/ 4637468 w 5017802"/>
                <a:gd name="connsiteY232" fmla="*/ 3768315 h 4821630"/>
                <a:gd name="connsiteX233" fmla="*/ 4714802 w 5017802"/>
                <a:gd name="connsiteY233" fmla="*/ 3635646 h 4821630"/>
                <a:gd name="connsiteX234" fmla="*/ 5007356 w 5017802"/>
                <a:gd name="connsiteY234" fmla="*/ 3302498 h 4821630"/>
                <a:gd name="connsiteX235" fmla="*/ 4925939 w 5017802"/>
                <a:gd name="connsiteY235" fmla="*/ 3293426 h 4821630"/>
                <a:gd name="connsiteX236" fmla="*/ 4930476 w 5017802"/>
                <a:gd name="connsiteY236" fmla="*/ 3201578 h 4821630"/>
                <a:gd name="connsiteX237" fmla="*/ 4881489 w 5017802"/>
                <a:gd name="connsiteY237" fmla="*/ 3176406 h 4821630"/>
                <a:gd name="connsiteX238" fmla="*/ 4797352 w 5017802"/>
                <a:gd name="connsiteY238" fmla="*/ 3207928 h 4821630"/>
                <a:gd name="connsiteX239" fmla="*/ 4760613 w 5017802"/>
                <a:gd name="connsiteY239" fmla="*/ 3171643 h 4821630"/>
                <a:gd name="connsiteX240" fmla="*/ 4805290 w 5017802"/>
                <a:gd name="connsiteY240" fmla="*/ 3148738 h 4821630"/>
                <a:gd name="connsiteX241" fmla="*/ 4676023 w 5017802"/>
                <a:gd name="connsiteY241" fmla="*/ 2935559 h 4821630"/>
                <a:gd name="connsiteX242" fmla="*/ 4690989 w 5017802"/>
                <a:gd name="connsiteY242" fmla="*/ 2905396 h 4821630"/>
                <a:gd name="connsiteX243" fmla="*/ 4667404 w 5017802"/>
                <a:gd name="connsiteY243" fmla="*/ 2789736 h 4821630"/>
                <a:gd name="connsiteX244" fmla="*/ 4508655 w 5017802"/>
                <a:gd name="connsiteY244" fmla="*/ 2778850 h 4821630"/>
                <a:gd name="connsiteX245" fmla="*/ 4475317 w 5017802"/>
                <a:gd name="connsiteY245" fmla="*/ 2827608 h 4821630"/>
                <a:gd name="connsiteX246" fmla="*/ 4386417 w 5017802"/>
                <a:gd name="connsiteY246" fmla="*/ 2842124 h 4821630"/>
                <a:gd name="connsiteX247" fmla="*/ 4392767 w 5017802"/>
                <a:gd name="connsiteY247" fmla="*/ 2820125 h 4821630"/>
                <a:gd name="connsiteX248" fmla="*/ 4339245 w 5017802"/>
                <a:gd name="connsiteY248" fmla="*/ 2804024 h 4821630"/>
                <a:gd name="connsiteX249" fmla="*/ 4314526 w 5017802"/>
                <a:gd name="connsiteY249" fmla="*/ 2638923 h 4821630"/>
                <a:gd name="connsiteX250" fmla="*/ 4034219 w 5017802"/>
                <a:gd name="connsiteY250" fmla="*/ 2572248 h 4821630"/>
                <a:gd name="connsiteX251" fmla="*/ 3897920 w 5017802"/>
                <a:gd name="connsiteY251" fmla="*/ 2615564 h 4821630"/>
                <a:gd name="connsiteX252" fmla="*/ 3765931 w 5017802"/>
                <a:gd name="connsiteY252" fmla="*/ 2608080 h 4821630"/>
                <a:gd name="connsiteX253" fmla="*/ 3633488 w 5017802"/>
                <a:gd name="connsiteY253" fmla="*/ 2497182 h 4821630"/>
                <a:gd name="connsiteX254" fmla="*/ 3420310 w 5017802"/>
                <a:gd name="connsiteY254" fmla="*/ 2193969 h 4821630"/>
                <a:gd name="connsiteX255" fmla="*/ 3021848 w 5017802"/>
                <a:gd name="connsiteY255" fmla="*/ 2054496 h 4821630"/>
                <a:gd name="connsiteX256" fmla="*/ 2785310 w 5017802"/>
                <a:gd name="connsiteY256" fmla="*/ 1741532 h 4821630"/>
                <a:gd name="connsiteX257" fmla="*/ 2819101 w 5017802"/>
                <a:gd name="connsiteY257" fmla="*/ 1716586 h 4821630"/>
                <a:gd name="connsiteX258" fmla="*/ 2878745 w 5017802"/>
                <a:gd name="connsiteY258" fmla="*/ 1799589 h 4821630"/>
                <a:gd name="connsiteX259" fmla="*/ 2898929 w 5017802"/>
                <a:gd name="connsiteY259" fmla="*/ 1782126 h 4821630"/>
                <a:gd name="connsiteX260" fmla="*/ 2942019 w 5017802"/>
                <a:gd name="connsiteY260" fmla="*/ 1812970 h 4821630"/>
                <a:gd name="connsiteX261" fmla="*/ 3030692 w 5017802"/>
                <a:gd name="connsiteY261" fmla="*/ 1759221 h 4821630"/>
                <a:gd name="connsiteX262" fmla="*/ 3046794 w 5017802"/>
                <a:gd name="connsiteY262" fmla="*/ 1738811 h 4821630"/>
                <a:gd name="connsiteX263" fmla="*/ 3105077 w 5017802"/>
                <a:gd name="connsiteY263" fmla="*/ 1739037 h 4821630"/>
                <a:gd name="connsiteX264" fmla="*/ 3121180 w 5017802"/>
                <a:gd name="connsiteY264" fmla="*/ 1705927 h 4821630"/>
                <a:gd name="connsiteX265" fmla="*/ 3102356 w 5017802"/>
                <a:gd name="connsiteY265" fmla="*/ 1680300 h 4821630"/>
                <a:gd name="connsiteX266" fmla="*/ 3035228 w 5017802"/>
                <a:gd name="connsiteY266" fmla="*/ 1700257 h 4821630"/>
                <a:gd name="connsiteX267" fmla="*/ 3013456 w 5017802"/>
                <a:gd name="connsiteY267" fmla="*/ 1646736 h 4821630"/>
                <a:gd name="connsiteX268" fmla="*/ 3034774 w 5017802"/>
                <a:gd name="connsiteY268" fmla="*/ 1617026 h 4821630"/>
                <a:gd name="connsiteX269" fmla="*/ 2978304 w 5017802"/>
                <a:gd name="connsiteY269" fmla="*/ 1513612 h 4821630"/>
                <a:gd name="connsiteX270" fmla="*/ 2929773 w 5017802"/>
                <a:gd name="connsiteY270" fmla="*/ 1552393 h 4821630"/>
                <a:gd name="connsiteX271" fmla="*/ 2840418 w 5017802"/>
                <a:gd name="connsiteY271" fmla="*/ 1497737 h 4821630"/>
                <a:gd name="connsiteX272" fmla="*/ 2892352 w 5017802"/>
                <a:gd name="connsiteY272" fmla="*/ 1405208 h 4821630"/>
                <a:gd name="connsiteX273" fmla="*/ 2849490 w 5017802"/>
                <a:gd name="connsiteY273" fmla="*/ 1284105 h 4821630"/>
                <a:gd name="connsiteX274" fmla="*/ 2864231 w 5017802"/>
                <a:gd name="connsiteY274" fmla="*/ 1160053 h 4821630"/>
                <a:gd name="connsiteX275" fmla="*/ 2959481 w 5017802"/>
                <a:gd name="connsiteY275" fmla="*/ 1086348 h 4821630"/>
                <a:gd name="connsiteX276" fmla="*/ 3064710 w 5017802"/>
                <a:gd name="connsiteY276" fmla="*/ 1063896 h 4821630"/>
                <a:gd name="connsiteX277" fmla="*/ 3001663 w 5017802"/>
                <a:gd name="connsiteY277" fmla="*/ 974089 h 4821630"/>
                <a:gd name="connsiteX278" fmla="*/ 2984427 w 5017802"/>
                <a:gd name="connsiteY278" fmla="*/ 1018766 h 4821630"/>
                <a:gd name="connsiteX279" fmla="*/ 2941112 w 5017802"/>
                <a:gd name="connsiteY279" fmla="*/ 971595 h 4821630"/>
                <a:gd name="connsiteX280" fmla="*/ 2962430 w 5017802"/>
                <a:gd name="connsiteY280" fmla="*/ 886323 h 4821630"/>
                <a:gd name="connsiteX281" fmla="*/ 3035454 w 5017802"/>
                <a:gd name="connsiteY281" fmla="*/ 789032 h 4821630"/>
                <a:gd name="connsiteX282" fmla="*/ 3018445 w 5017802"/>
                <a:gd name="connsiteY282" fmla="*/ 682443 h 4821630"/>
                <a:gd name="connsiteX283" fmla="*/ 2847223 w 5017802"/>
                <a:gd name="connsiteY283" fmla="*/ 692194 h 4821630"/>
                <a:gd name="connsiteX284" fmla="*/ 2827945 w 5017802"/>
                <a:gd name="connsiteY284" fmla="*/ 734831 h 4821630"/>
                <a:gd name="connsiteX285" fmla="*/ 2795742 w 5017802"/>
                <a:gd name="connsiteY285" fmla="*/ 667248 h 4821630"/>
                <a:gd name="connsiteX286" fmla="*/ 2766032 w 5017802"/>
                <a:gd name="connsiteY286" fmla="*/ 707616 h 4821630"/>
                <a:gd name="connsiteX287" fmla="*/ 2580523 w 5017802"/>
                <a:gd name="connsiteY28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88636 w 5017802"/>
                <a:gd name="connsiteY168" fmla="*/ 4250462 h 4821630"/>
                <a:gd name="connsiteX169" fmla="*/ 2296586 w 5017802"/>
                <a:gd name="connsiteY169" fmla="*/ 4245474 h 4821630"/>
                <a:gd name="connsiteX170" fmla="*/ 2394785 w 5017802"/>
                <a:gd name="connsiteY170" fmla="*/ 4215990 h 4821630"/>
                <a:gd name="connsiteX171" fmla="*/ 2406350 w 5017802"/>
                <a:gd name="connsiteY171" fmla="*/ 4125277 h 4821630"/>
                <a:gd name="connsiteX172" fmla="*/ 2494570 w 5017802"/>
                <a:gd name="connsiteY172" fmla="*/ 3900532 h 4821630"/>
                <a:gd name="connsiteX173" fmla="*/ 2593449 w 5017802"/>
                <a:gd name="connsiteY173" fmla="*/ 3917768 h 4821630"/>
                <a:gd name="connsiteX174" fmla="*/ 2719088 w 5017802"/>
                <a:gd name="connsiteY174" fmla="*/ 3918221 h 4821630"/>
                <a:gd name="connsiteX175" fmla="*/ 2914124 w 5017802"/>
                <a:gd name="connsiteY175" fmla="*/ 3764007 h 4821630"/>
                <a:gd name="connsiteX176" fmla="*/ 3195112 w 5017802"/>
                <a:gd name="connsiteY176" fmla="*/ 3993968 h 4821630"/>
                <a:gd name="connsiteX177" fmla="*/ 3265414 w 5017802"/>
                <a:gd name="connsiteY177" fmla="*/ 4067674 h 4821630"/>
                <a:gd name="connsiteX178" fmla="*/ 3439813 w 5017802"/>
                <a:gd name="connsiteY178" fmla="*/ 4130265 h 4821630"/>
                <a:gd name="connsiteX179" fmla="*/ 3526217 w 5017802"/>
                <a:gd name="connsiteY179" fmla="*/ 4316455 h 4821630"/>
                <a:gd name="connsiteX180" fmla="*/ 3586542 w 5017802"/>
                <a:gd name="connsiteY180" fmla="*/ 4375193 h 4821630"/>
                <a:gd name="connsiteX181" fmla="*/ 3597654 w 5017802"/>
                <a:gd name="connsiteY181" fmla="*/ 4345030 h 4821630"/>
                <a:gd name="connsiteX182" fmla="*/ 3643692 w 5017802"/>
                <a:gd name="connsiteY182" fmla="*/ 4318042 h 4821630"/>
                <a:gd name="connsiteX183" fmla="*/ 3694492 w 5017802"/>
                <a:gd name="connsiteY183" fmla="*/ 4391068 h 4821630"/>
                <a:gd name="connsiteX184" fmla="*/ 3743705 w 5017802"/>
                <a:gd name="connsiteY184" fmla="*/ 4394243 h 4821630"/>
                <a:gd name="connsiteX185" fmla="*/ 3699254 w 5017802"/>
                <a:gd name="connsiteY185" fmla="*/ 4300581 h 4821630"/>
                <a:gd name="connsiteX186" fmla="*/ 3656392 w 5017802"/>
                <a:gd name="connsiteY186" fmla="*/ 4232318 h 4821630"/>
                <a:gd name="connsiteX187" fmla="*/ 3699255 w 5017802"/>
                <a:gd name="connsiteY187" fmla="*/ 4216442 h 4821630"/>
                <a:gd name="connsiteX188" fmla="*/ 3680204 w 5017802"/>
                <a:gd name="connsiteY188" fmla="*/ 4175168 h 4821630"/>
                <a:gd name="connsiteX189" fmla="*/ 3732592 w 5017802"/>
                <a:gd name="connsiteY189" fmla="*/ 4184693 h 4821630"/>
                <a:gd name="connsiteX190" fmla="*/ 3711955 w 5017802"/>
                <a:gd name="connsiteY190" fmla="*/ 4151355 h 4821630"/>
                <a:gd name="connsiteX191" fmla="*/ 3733274 w 5017802"/>
                <a:gd name="connsiteY191" fmla="*/ 4134801 h 4821630"/>
                <a:gd name="connsiteX192" fmla="*/ 3854377 w 5017802"/>
                <a:gd name="connsiteY192" fmla="*/ 4220074 h 4821630"/>
                <a:gd name="connsiteX193" fmla="*/ 3889754 w 5017802"/>
                <a:gd name="connsiteY193" fmla="*/ 4206917 h 4821630"/>
                <a:gd name="connsiteX194" fmla="*/ 3942141 w 5017802"/>
                <a:gd name="connsiteY194" fmla="*/ 4272006 h 4821630"/>
                <a:gd name="connsiteX195" fmla="*/ 3962779 w 5017802"/>
                <a:gd name="connsiteY195" fmla="*/ 4330743 h 4821630"/>
                <a:gd name="connsiteX196" fmla="*/ 4070729 w 5017802"/>
                <a:gd name="connsiteY196" fmla="*/ 4349792 h 4821630"/>
                <a:gd name="connsiteX197" fmla="*/ 4010405 w 5017802"/>
                <a:gd name="connsiteY197" fmla="*/ 4283117 h 4821630"/>
                <a:gd name="connsiteX198" fmla="*/ 4007229 w 5017802"/>
                <a:gd name="connsiteY198" fmla="*/ 4214855 h 4821630"/>
                <a:gd name="connsiteX199" fmla="*/ 4061204 w 5017802"/>
                <a:gd name="connsiteY199" fmla="*/ 4270418 h 4821630"/>
                <a:gd name="connsiteX200" fmla="*/ 4110417 w 5017802"/>
                <a:gd name="connsiteY200" fmla="*/ 4275180 h 4821630"/>
                <a:gd name="connsiteX201" fmla="*/ 4104067 w 5017802"/>
                <a:gd name="connsiteY201" fmla="*/ 4225968 h 4821630"/>
                <a:gd name="connsiteX202" fmla="*/ 4164392 w 5017802"/>
                <a:gd name="connsiteY202" fmla="*/ 4230730 h 4821630"/>
                <a:gd name="connsiteX203" fmla="*/ 4226304 w 5017802"/>
                <a:gd name="connsiteY203" fmla="*/ 4273592 h 4821630"/>
                <a:gd name="connsiteX204" fmla="*/ 4258054 w 5017802"/>
                <a:gd name="connsiteY204" fmla="*/ 4260893 h 4821630"/>
                <a:gd name="connsiteX205" fmla="*/ 4251705 w 5017802"/>
                <a:gd name="connsiteY205" fmla="*/ 4225968 h 4821630"/>
                <a:gd name="connsiteX206" fmla="*/ 4292980 w 5017802"/>
                <a:gd name="connsiteY206" fmla="*/ 4202156 h 4821630"/>
                <a:gd name="connsiteX207" fmla="*/ 4377117 w 5017802"/>
                <a:gd name="connsiteY207" fmla="*/ 4259306 h 4821630"/>
                <a:gd name="connsiteX208" fmla="*/ 4394580 w 5017802"/>
                <a:gd name="connsiteY208" fmla="*/ 4157708 h 4821630"/>
                <a:gd name="connsiteX209" fmla="*/ 4369180 w 5017802"/>
                <a:gd name="connsiteY209" fmla="*/ 4135482 h 4821630"/>
                <a:gd name="connsiteX210" fmla="*/ 4296154 w 5017802"/>
                <a:gd name="connsiteY210" fmla="*/ 4092619 h 4821630"/>
                <a:gd name="connsiteX211" fmla="*/ 4318379 w 5017802"/>
                <a:gd name="connsiteY211" fmla="*/ 4067220 h 4821630"/>
                <a:gd name="connsiteX212" fmla="*/ 4339017 w 5017802"/>
                <a:gd name="connsiteY212" fmla="*/ 4044994 h 4821630"/>
                <a:gd name="connsiteX213" fmla="*/ 4392992 w 5017802"/>
                <a:gd name="connsiteY213" fmla="*/ 4076745 h 4821630"/>
                <a:gd name="connsiteX214" fmla="*/ 4399342 w 5017802"/>
                <a:gd name="connsiteY214" fmla="*/ 4032295 h 4821630"/>
                <a:gd name="connsiteX215" fmla="*/ 4343779 w 5017802"/>
                <a:gd name="connsiteY215" fmla="*/ 4008482 h 4821630"/>
                <a:gd name="connsiteX216" fmla="*/ 4342192 w 5017802"/>
                <a:gd name="connsiteY216" fmla="*/ 3998958 h 4821630"/>
                <a:gd name="connsiteX217" fmla="*/ 4329491 w 5017802"/>
                <a:gd name="connsiteY217" fmla="*/ 3960859 h 4821630"/>
                <a:gd name="connsiteX218" fmla="*/ 4335841 w 5017802"/>
                <a:gd name="connsiteY218" fmla="*/ 3913233 h 4821630"/>
                <a:gd name="connsiteX219" fmla="*/ 4346954 w 5017802"/>
                <a:gd name="connsiteY219" fmla="*/ 3857670 h 4821630"/>
                <a:gd name="connsiteX220" fmla="*/ 4308854 w 5017802"/>
                <a:gd name="connsiteY220" fmla="*/ 3827508 h 4821630"/>
                <a:gd name="connsiteX221" fmla="*/ 4342191 w 5017802"/>
                <a:gd name="connsiteY221" fmla="*/ 3817983 h 4821630"/>
                <a:gd name="connsiteX222" fmla="*/ 4319966 w 5017802"/>
                <a:gd name="connsiteY222" fmla="*/ 3781470 h 4821630"/>
                <a:gd name="connsiteX223" fmla="*/ 4358067 w 5017802"/>
                <a:gd name="connsiteY223" fmla="*/ 3776709 h 4821630"/>
                <a:gd name="connsiteX224" fmla="*/ 4364416 w 5017802"/>
                <a:gd name="connsiteY224" fmla="*/ 3743370 h 4821630"/>
                <a:gd name="connsiteX225" fmla="*/ 4426330 w 5017802"/>
                <a:gd name="connsiteY225" fmla="*/ 3752897 h 4821630"/>
                <a:gd name="connsiteX226" fmla="*/ 4459443 w 5017802"/>
                <a:gd name="connsiteY226" fmla="*/ 3768089 h 4821630"/>
                <a:gd name="connsiteX227" fmla="*/ 4425650 w 5017802"/>
                <a:gd name="connsiteY227" fmla="*/ 3809137 h 4821630"/>
                <a:gd name="connsiteX228" fmla="*/ 4464658 w 5017802"/>
                <a:gd name="connsiteY228" fmla="*/ 3916633 h 4821630"/>
                <a:gd name="connsiteX229" fmla="*/ 4517045 w 5017802"/>
                <a:gd name="connsiteY229" fmla="*/ 3947931 h 4821630"/>
                <a:gd name="connsiteX230" fmla="*/ 4568979 w 5017802"/>
                <a:gd name="connsiteY230" fmla="*/ 3905749 h 4821630"/>
                <a:gd name="connsiteX231" fmla="*/ 4654704 w 5017802"/>
                <a:gd name="connsiteY231" fmla="*/ 3857216 h 4821630"/>
                <a:gd name="connsiteX232" fmla="*/ 4637468 w 5017802"/>
                <a:gd name="connsiteY232" fmla="*/ 3768315 h 4821630"/>
                <a:gd name="connsiteX233" fmla="*/ 4714802 w 5017802"/>
                <a:gd name="connsiteY233" fmla="*/ 3635646 h 4821630"/>
                <a:gd name="connsiteX234" fmla="*/ 5007356 w 5017802"/>
                <a:gd name="connsiteY234" fmla="*/ 3302498 h 4821630"/>
                <a:gd name="connsiteX235" fmla="*/ 4925939 w 5017802"/>
                <a:gd name="connsiteY235" fmla="*/ 3293426 h 4821630"/>
                <a:gd name="connsiteX236" fmla="*/ 4930476 w 5017802"/>
                <a:gd name="connsiteY236" fmla="*/ 3201578 h 4821630"/>
                <a:gd name="connsiteX237" fmla="*/ 4881489 w 5017802"/>
                <a:gd name="connsiteY237" fmla="*/ 3176406 h 4821630"/>
                <a:gd name="connsiteX238" fmla="*/ 4797352 w 5017802"/>
                <a:gd name="connsiteY238" fmla="*/ 3207928 h 4821630"/>
                <a:gd name="connsiteX239" fmla="*/ 4760613 w 5017802"/>
                <a:gd name="connsiteY239" fmla="*/ 3171643 h 4821630"/>
                <a:gd name="connsiteX240" fmla="*/ 4805290 w 5017802"/>
                <a:gd name="connsiteY240" fmla="*/ 3148738 h 4821630"/>
                <a:gd name="connsiteX241" fmla="*/ 4676023 w 5017802"/>
                <a:gd name="connsiteY241" fmla="*/ 2935559 h 4821630"/>
                <a:gd name="connsiteX242" fmla="*/ 4690989 w 5017802"/>
                <a:gd name="connsiteY242" fmla="*/ 2905396 h 4821630"/>
                <a:gd name="connsiteX243" fmla="*/ 4667404 w 5017802"/>
                <a:gd name="connsiteY243" fmla="*/ 2789736 h 4821630"/>
                <a:gd name="connsiteX244" fmla="*/ 4508655 w 5017802"/>
                <a:gd name="connsiteY244" fmla="*/ 2778850 h 4821630"/>
                <a:gd name="connsiteX245" fmla="*/ 4475317 w 5017802"/>
                <a:gd name="connsiteY245" fmla="*/ 2827608 h 4821630"/>
                <a:gd name="connsiteX246" fmla="*/ 4386417 w 5017802"/>
                <a:gd name="connsiteY246" fmla="*/ 2842124 h 4821630"/>
                <a:gd name="connsiteX247" fmla="*/ 4392767 w 5017802"/>
                <a:gd name="connsiteY247" fmla="*/ 2820125 h 4821630"/>
                <a:gd name="connsiteX248" fmla="*/ 4339245 w 5017802"/>
                <a:gd name="connsiteY248" fmla="*/ 2804024 h 4821630"/>
                <a:gd name="connsiteX249" fmla="*/ 4314526 w 5017802"/>
                <a:gd name="connsiteY249" fmla="*/ 2638923 h 4821630"/>
                <a:gd name="connsiteX250" fmla="*/ 4034219 w 5017802"/>
                <a:gd name="connsiteY250" fmla="*/ 2572248 h 4821630"/>
                <a:gd name="connsiteX251" fmla="*/ 3897920 w 5017802"/>
                <a:gd name="connsiteY251" fmla="*/ 2615564 h 4821630"/>
                <a:gd name="connsiteX252" fmla="*/ 3765931 w 5017802"/>
                <a:gd name="connsiteY252" fmla="*/ 2608080 h 4821630"/>
                <a:gd name="connsiteX253" fmla="*/ 3633488 w 5017802"/>
                <a:gd name="connsiteY253" fmla="*/ 2497182 h 4821630"/>
                <a:gd name="connsiteX254" fmla="*/ 3420310 w 5017802"/>
                <a:gd name="connsiteY254" fmla="*/ 2193969 h 4821630"/>
                <a:gd name="connsiteX255" fmla="*/ 3021848 w 5017802"/>
                <a:gd name="connsiteY255" fmla="*/ 2054496 h 4821630"/>
                <a:gd name="connsiteX256" fmla="*/ 2785310 w 5017802"/>
                <a:gd name="connsiteY256" fmla="*/ 1741532 h 4821630"/>
                <a:gd name="connsiteX257" fmla="*/ 2819101 w 5017802"/>
                <a:gd name="connsiteY257" fmla="*/ 1716586 h 4821630"/>
                <a:gd name="connsiteX258" fmla="*/ 2878745 w 5017802"/>
                <a:gd name="connsiteY258" fmla="*/ 1799589 h 4821630"/>
                <a:gd name="connsiteX259" fmla="*/ 2898929 w 5017802"/>
                <a:gd name="connsiteY259" fmla="*/ 1782126 h 4821630"/>
                <a:gd name="connsiteX260" fmla="*/ 2942019 w 5017802"/>
                <a:gd name="connsiteY260" fmla="*/ 1812970 h 4821630"/>
                <a:gd name="connsiteX261" fmla="*/ 3030692 w 5017802"/>
                <a:gd name="connsiteY261" fmla="*/ 1759221 h 4821630"/>
                <a:gd name="connsiteX262" fmla="*/ 3046794 w 5017802"/>
                <a:gd name="connsiteY262" fmla="*/ 1738811 h 4821630"/>
                <a:gd name="connsiteX263" fmla="*/ 3105077 w 5017802"/>
                <a:gd name="connsiteY263" fmla="*/ 1739037 h 4821630"/>
                <a:gd name="connsiteX264" fmla="*/ 3121180 w 5017802"/>
                <a:gd name="connsiteY264" fmla="*/ 1705927 h 4821630"/>
                <a:gd name="connsiteX265" fmla="*/ 3102356 w 5017802"/>
                <a:gd name="connsiteY265" fmla="*/ 1680300 h 4821630"/>
                <a:gd name="connsiteX266" fmla="*/ 3035228 w 5017802"/>
                <a:gd name="connsiteY266" fmla="*/ 1700257 h 4821630"/>
                <a:gd name="connsiteX267" fmla="*/ 3013456 w 5017802"/>
                <a:gd name="connsiteY267" fmla="*/ 1646736 h 4821630"/>
                <a:gd name="connsiteX268" fmla="*/ 3034774 w 5017802"/>
                <a:gd name="connsiteY268" fmla="*/ 1617026 h 4821630"/>
                <a:gd name="connsiteX269" fmla="*/ 2978304 w 5017802"/>
                <a:gd name="connsiteY269" fmla="*/ 1513612 h 4821630"/>
                <a:gd name="connsiteX270" fmla="*/ 2929773 w 5017802"/>
                <a:gd name="connsiteY270" fmla="*/ 1552393 h 4821630"/>
                <a:gd name="connsiteX271" fmla="*/ 2840418 w 5017802"/>
                <a:gd name="connsiteY271" fmla="*/ 1497737 h 4821630"/>
                <a:gd name="connsiteX272" fmla="*/ 2892352 w 5017802"/>
                <a:gd name="connsiteY272" fmla="*/ 1405208 h 4821630"/>
                <a:gd name="connsiteX273" fmla="*/ 2849490 w 5017802"/>
                <a:gd name="connsiteY273" fmla="*/ 1284105 h 4821630"/>
                <a:gd name="connsiteX274" fmla="*/ 2864231 w 5017802"/>
                <a:gd name="connsiteY274" fmla="*/ 1160053 h 4821630"/>
                <a:gd name="connsiteX275" fmla="*/ 2959481 w 5017802"/>
                <a:gd name="connsiteY275" fmla="*/ 1086348 h 4821630"/>
                <a:gd name="connsiteX276" fmla="*/ 3064710 w 5017802"/>
                <a:gd name="connsiteY276" fmla="*/ 1063896 h 4821630"/>
                <a:gd name="connsiteX277" fmla="*/ 3001663 w 5017802"/>
                <a:gd name="connsiteY277" fmla="*/ 974089 h 4821630"/>
                <a:gd name="connsiteX278" fmla="*/ 2984427 w 5017802"/>
                <a:gd name="connsiteY278" fmla="*/ 1018766 h 4821630"/>
                <a:gd name="connsiteX279" fmla="*/ 2941112 w 5017802"/>
                <a:gd name="connsiteY279" fmla="*/ 971595 h 4821630"/>
                <a:gd name="connsiteX280" fmla="*/ 2962430 w 5017802"/>
                <a:gd name="connsiteY280" fmla="*/ 886323 h 4821630"/>
                <a:gd name="connsiteX281" fmla="*/ 3035454 w 5017802"/>
                <a:gd name="connsiteY281" fmla="*/ 789032 h 4821630"/>
                <a:gd name="connsiteX282" fmla="*/ 3018445 w 5017802"/>
                <a:gd name="connsiteY282" fmla="*/ 682443 h 4821630"/>
                <a:gd name="connsiteX283" fmla="*/ 2847223 w 5017802"/>
                <a:gd name="connsiteY283" fmla="*/ 692194 h 4821630"/>
                <a:gd name="connsiteX284" fmla="*/ 2827945 w 5017802"/>
                <a:gd name="connsiteY284" fmla="*/ 734831 h 4821630"/>
                <a:gd name="connsiteX285" fmla="*/ 2795742 w 5017802"/>
                <a:gd name="connsiteY285" fmla="*/ 667248 h 4821630"/>
                <a:gd name="connsiteX286" fmla="*/ 2766032 w 5017802"/>
                <a:gd name="connsiteY286" fmla="*/ 707616 h 4821630"/>
                <a:gd name="connsiteX287" fmla="*/ 2580523 w 5017802"/>
                <a:gd name="connsiteY28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88636 w 5017802"/>
                <a:gd name="connsiteY168" fmla="*/ 4250462 h 4821630"/>
                <a:gd name="connsiteX169" fmla="*/ 2296586 w 5017802"/>
                <a:gd name="connsiteY169" fmla="*/ 4245474 h 4821630"/>
                <a:gd name="connsiteX170" fmla="*/ 2394785 w 5017802"/>
                <a:gd name="connsiteY170" fmla="*/ 4215990 h 4821630"/>
                <a:gd name="connsiteX171" fmla="*/ 2406350 w 5017802"/>
                <a:gd name="connsiteY171" fmla="*/ 4125277 h 4821630"/>
                <a:gd name="connsiteX172" fmla="*/ 2494570 w 5017802"/>
                <a:gd name="connsiteY172" fmla="*/ 3900532 h 4821630"/>
                <a:gd name="connsiteX173" fmla="*/ 2593449 w 5017802"/>
                <a:gd name="connsiteY173" fmla="*/ 3917768 h 4821630"/>
                <a:gd name="connsiteX174" fmla="*/ 2719088 w 5017802"/>
                <a:gd name="connsiteY174" fmla="*/ 3918221 h 4821630"/>
                <a:gd name="connsiteX175" fmla="*/ 2914124 w 5017802"/>
                <a:gd name="connsiteY175" fmla="*/ 3764007 h 4821630"/>
                <a:gd name="connsiteX176" fmla="*/ 3195112 w 5017802"/>
                <a:gd name="connsiteY176" fmla="*/ 3993968 h 4821630"/>
                <a:gd name="connsiteX177" fmla="*/ 3265414 w 5017802"/>
                <a:gd name="connsiteY177" fmla="*/ 4067674 h 4821630"/>
                <a:gd name="connsiteX178" fmla="*/ 3439813 w 5017802"/>
                <a:gd name="connsiteY178" fmla="*/ 4130265 h 4821630"/>
                <a:gd name="connsiteX179" fmla="*/ 3526217 w 5017802"/>
                <a:gd name="connsiteY179" fmla="*/ 4316455 h 4821630"/>
                <a:gd name="connsiteX180" fmla="*/ 3586542 w 5017802"/>
                <a:gd name="connsiteY180" fmla="*/ 4375193 h 4821630"/>
                <a:gd name="connsiteX181" fmla="*/ 3597654 w 5017802"/>
                <a:gd name="connsiteY181" fmla="*/ 4345030 h 4821630"/>
                <a:gd name="connsiteX182" fmla="*/ 3643692 w 5017802"/>
                <a:gd name="connsiteY182" fmla="*/ 4318042 h 4821630"/>
                <a:gd name="connsiteX183" fmla="*/ 3694492 w 5017802"/>
                <a:gd name="connsiteY183" fmla="*/ 4391068 h 4821630"/>
                <a:gd name="connsiteX184" fmla="*/ 3743705 w 5017802"/>
                <a:gd name="connsiteY184" fmla="*/ 4394243 h 4821630"/>
                <a:gd name="connsiteX185" fmla="*/ 3699254 w 5017802"/>
                <a:gd name="connsiteY185" fmla="*/ 4300581 h 4821630"/>
                <a:gd name="connsiteX186" fmla="*/ 3656392 w 5017802"/>
                <a:gd name="connsiteY186" fmla="*/ 4232318 h 4821630"/>
                <a:gd name="connsiteX187" fmla="*/ 3699255 w 5017802"/>
                <a:gd name="connsiteY187" fmla="*/ 4216442 h 4821630"/>
                <a:gd name="connsiteX188" fmla="*/ 3680204 w 5017802"/>
                <a:gd name="connsiteY188" fmla="*/ 4175168 h 4821630"/>
                <a:gd name="connsiteX189" fmla="*/ 3732592 w 5017802"/>
                <a:gd name="connsiteY189" fmla="*/ 4184693 h 4821630"/>
                <a:gd name="connsiteX190" fmla="*/ 3711955 w 5017802"/>
                <a:gd name="connsiteY190" fmla="*/ 4151355 h 4821630"/>
                <a:gd name="connsiteX191" fmla="*/ 3733274 w 5017802"/>
                <a:gd name="connsiteY191" fmla="*/ 4134801 h 4821630"/>
                <a:gd name="connsiteX192" fmla="*/ 3854377 w 5017802"/>
                <a:gd name="connsiteY192" fmla="*/ 4220074 h 4821630"/>
                <a:gd name="connsiteX193" fmla="*/ 3889754 w 5017802"/>
                <a:gd name="connsiteY193" fmla="*/ 4206917 h 4821630"/>
                <a:gd name="connsiteX194" fmla="*/ 3942141 w 5017802"/>
                <a:gd name="connsiteY194" fmla="*/ 4272006 h 4821630"/>
                <a:gd name="connsiteX195" fmla="*/ 3962779 w 5017802"/>
                <a:gd name="connsiteY195" fmla="*/ 4330743 h 4821630"/>
                <a:gd name="connsiteX196" fmla="*/ 4070729 w 5017802"/>
                <a:gd name="connsiteY196" fmla="*/ 4349792 h 4821630"/>
                <a:gd name="connsiteX197" fmla="*/ 4010405 w 5017802"/>
                <a:gd name="connsiteY197" fmla="*/ 4283117 h 4821630"/>
                <a:gd name="connsiteX198" fmla="*/ 4007229 w 5017802"/>
                <a:gd name="connsiteY198" fmla="*/ 4214855 h 4821630"/>
                <a:gd name="connsiteX199" fmla="*/ 4061204 w 5017802"/>
                <a:gd name="connsiteY199" fmla="*/ 4270418 h 4821630"/>
                <a:gd name="connsiteX200" fmla="*/ 4110417 w 5017802"/>
                <a:gd name="connsiteY200" fmla="*/ 4275180 h 4821630"/>
                <a:gd name="connsiteX201" fmla="*/ 4104067 w 5017802"/>
                <a:gd name="connsiteY201" fmla="*/ 4225968 h 4821630"/>
                <a:gd name="connsiteX202" fmla="*/ 4164392 w 5017802"/>
                <a:gd name="connsiteY202" fmla="*/ 4230730 h 4821630"/>
                <a:gd name="connsiteX203" fmla="*/ 4226304 w 5017802"/>
                <a:gd name="connsiteY203" fmla="*/ 4273592 h 4821630"/>
                <a:gd name="connsiteX204" fmla="*/ 4258054 w 5017802"/>
                <a:gd name="connsiteY204" fmla="*/ 4260893 h 4821630"/>
                <a:gd name="connsiteX205" fmla="*/ 4251705 w 5017802"/>
                <a:gd name="connsiteY205" fmla="*/ 4225968 h 4821630"/>
                <a:gd name="connsiteX206" fmla="*/ 4292980 w 5017802"/>
                <a:gd name="connsiteY206" fmla="*/ 4202156 h 4821630"/>
                <a:gd name="connsiteX207" fmla="*/ 4377117 w 5017802"/>
                <a:gd name="connsiteY207" fmla="*/ 4259306 h 4821630"/>
                <a:gd name="connsiteX208" fmla="*/ 4394580 w 5017802"/>
                <a:gd name="connsiteY208" fmla="*/ 4157708 h 4821630"/>
                <a:gd name="connsiteX209" fmla="*/ 4369180 w 5017802"/>
                <a:gd name="connsiteY209" fmla="*/ 4135482 h 4821630"/>
                <a:gd name="connsiteX210" fmla="*/ 4296154 w 5017802"/>
                <a:gd name="connsiteY210" fmla="*/ 4092619 h 4821630"/>
                <a:gd name="connsiteX211" fmla="*/ 4318379 w 5017802"/>
                <a:gd name="connsiteY211" fmla="*/ 4067220 h 4821630"/>
                <a:gd name="connsiteX212" fmla="*/ 4339017 w 5017802"/>
                <a:gd name="connsiteY212" fmla="*/ 4044994 h 4821630"/>
                <a:gd name="connsiteX213" fmla="*/ 4392992 w 5017802"/>
                <a:gd name="connsiteY213" fmla="*/ 4076745 h 4821630"/>
                <a:gd name="connsiteX214" fmla="*/ 4399342 w 5017802"/>
                <a:gd name="connsiteY214" fmla="*/ 4032295 h 4821630"/>
                <a:gd name="connsiteX215" fmla="*/ 4343779 w 5017802"/>
                <a:gd name="connsiteY215" fmla="*/ 4008482 h 4821630"/>
                <a:gd name="connsiteX216" fmla="*/ 4342192 w 5017802"/>
                <a:gd name="connsiteY216" fmla="*/ 3998958 h 4821630"/>
                <a:gd name="connsiteX217" fmla="*/ 4329491 w 5017802"/>
                <a:gd name="connsiteY217" fmla="*/ 3960859 h 4821630"/>
                <a:gd name="connsiteX218" fmla="*/ 4335841 w 5017802"/>
                <a:gd name="connsiteY218" fmla="*/ 3913233 h 4821630"/>
                <a:gd name="connsiteX219" fmla="*/ 4346954 w 5017802"/>
                <a:gd name="connsiteY219" fmla="*/ 3857670 h 4821630"/>
                <a:gd name="connsiteX220" fmla="*/ 4308854 w 5017802"/>
                <a:gd name="connsiteY220" fmla="*/ 3827508 h 4821630"/>
                <a:gd name="connsiteX221" fmla="*/ 4342191 w 5017802"/>
                <a:gd name="connsiteY221" fmla="*/ 3817983 h 4821630"/>
                <a:gd name="connsiteX222" fmla="*/ 4319966 w 5017802"/>
                <a:gd name="connsiteY222" fmla="*/ 3781470 h 4821630"/>
                <a:gd name="connsiteX223" fmla="*/ 4358067 w 5017802"/>
                <a:gd name="connsiteY223" fmla="*/ 3776709 h 4821630"/>
                <a:gd name="connsiteX224" fmla="*/ 4364416 w 5017802"/>
                <a:gd name="connsiteY224" fmla="*/ 3743370 h 4821630"/>
                <a:gd name="connsiteX225" fmla="*/ 4426330 w 5017802"/>
                <a:gd name="connsiteY225" fmla="*/ 3752897 h 4821630"/>
                <a:gd name="connsiteX226" fmla="*/ 4459443 w 5017802"/>
                <a:gd name="connsiteY226" fmla="*/ 3768089 h 4821630"/>
                <a:gd name="connsiteX227" fmla="*/ 4425650 w 5017802"/>
                <a:gd name="connsiteY227" fmla="*/ 3809137 h 4821630"/>
                <a:gd name="connsiteX228" fmla="*/ 4464658 w 5017802"/>
                <a:gd name="connsiteY228" fmla="*/ 3916633 h 4821630"/>
                <a:gd name="connsiteX229" fmla="*/ 4517045 w 5017802"/>
                <a:gd name="connsiteY229" fmla="*/ 3947931 h 4821630"/>
                <a:gd name="connsiteX230" fmla="*/ 4568979 w 5017802"/>
                <a:gd name="connsiteY230" fmla="*/ 3905749 h 4821630"/>
                <a:gd name="connsiteX231" fmla="*/ 4654704 w 5017802"/>
                <a:gd name="connsiteY231" fmla="*/ 3857216 h 4821630"/>
                <a:gd name="connsiteX232" fmla="*/ 4637468 w 5017802"/>
                <a:gd name="connsiteY232" fmla="*/ 3768315 h 4821630"/>
                <a:gd name="connsiteX233" fmla="*/ 4714802 w 5017802"/>
                <a:gd name="connsiteY233" fmla="*/ 3635646 h 4821630"/>
                <a:gd name="connsiteX234" fmla="*/ 5007356 w 5017802"/>
                <a:gd name="connsiteY234" fmla="*/ 3302498 h 4821630"/>
                <a:gd name="connsiteX235" fmla="*/ 4925939 w 5017802"/>
                <a:gd name="connsiteY235" fmla="*/ 3293426 h 4821630"/>
                <a:gd name="connsiteX236" fmla="*/ 4930476 w 5017802"/>
                <a:gd name="connsiteY236" fmla="*/ 3201578 h 4821630"/>
                <a:gd name="connsiteX237" fmla="*/ 4881489 w 5017802"/>
                <a:gd name="connsiteY237" fmla="*/ 3176406 h 4821630"/>
                <a:gd name="connsiteX238" fmla="*/ 4797352 w 5017802"/>
                <a:gd name="connsiteY238" fmla="*/ 3207928 h 4821630"/>
                <a:gd name="connsiteX239" fmla="*/ 4760613 w 5017802"/>
                <a:gd name="connsiteY239" fmla="*/ 3171643 h 4821630"/>
                <a:gd name="connsiteX240" fmla="*/ 4805290 w 5017802"/>
                <a:gd name="connsiteY240" fmla="*/ 3148738 h 4821630"/>
                <a:gd name="connsiteX241" fmla="*/ 4676023 w 5017802"/>
                <a:gd name="connsiteY241" fmla="*/ 2935559 h 4821630"/>
                <a:gd name="connsiteX242" fmla="*/ 4690989 w 5017802"/>
                <a:gd name="connsiteY242" fmla="*/ 2905396 h 4821630"/>
                <a:gd name="connsiteX243" fmla="*/ 4667404 w 5017802"/>
                <a:gd name="connsiteY243" fmla="*/ 2789736 h 4821630"/>
                <a:gd name="connsiteX244" fmla="*/ 4508655 w 5017802"/>
                <a:gd name="connsiteY244" fmla="*/ 2778850 h 4821630"/>
                <a:gd name="connsiteX245" fmla="*/ 4475317 w 5017802"/>
                <a:gd name="connsiteY245" fmla="*/ 2827608 h 4821630"/>
                <a:gd name="connsiteX246" fmla="*/ 4386417 w 5017802"/>
                <a:gd name="connsiteY246" fmla="*/ 2842124 h 4821630"/>
                <a:gd name="connsiteX247" fmla="*/ 4392767 w 5017802"/>
                <a:gd name="connsiteY247" fmla="*/ 2820125 h 4821630"/>
                <a:gd name="connsiteX248" fmla="*/ 4339245 w 5017802"/>
                <a:gd name="connsiteY248" fmla="*/ 2804024 h 4821630"/>
                <a:gd name="connsiteX249" fmla="*/ 4314526 w 5017802"/>
                <a:gd name="connsiteY249" fmla="*/ 2638923 h 4821630"/>
                <a:gd name="connsiteX250" fmla="*/ 4034219 w 5017802"/>
                <a:gd name="connsiteY250" fmla="*/ 2572248 h 4821630"/>
                <a:gd name="connsiteX251" fmla="*/ 3897920 w 5017802"/>
                <a:gd name="connsiteY251" fmla="*/ 2615564 h 4821630"/>
                <a:gd name="connsiteX252" fmla="*/ 3765931 w 5017802"/>
                <a:gd name="connsiteY252" fmla="*/ 2608080 h 4821630"/>
                <a:gd name="connsiteX253" fmla="*/ 3633488 w 5017802"/>
                <a:gd name="connsiteY253" fmla="*/ 2497182 h 4821630"/>
                <a:gd name="connsiteX254" fmla="*/ 3420310 w 5017802"/>
                <a:gd name="connsiteY254" fmla="*/ 2193969 h 4821630"/>
                <a:gd name="connsiteX255" fmla="*/ 3021848 w 5017802"/>
                <a:gd name="connsiteY255" fmla="*/ 2054496 h 4821630"/>
                <a:gd name="connsiteX256" fmla="*/ 2785310 w 5017802"/>
                <a:gd name="connsiteY256" fmla="*/ 1741532 h 4821630"/>
                <a:gd name="connsiteX257" fmla="*/ 2819101 w 5017802"/>
                <a:gd name="connsiteY257" fmla="*/ 1716586 h 4821630"/>
                <a:gd name="connsiteX258" fmla="*/ 2878745 w 5017802"/>
                <a:gd name="connsiteY258" fmla="*/ 1799589 h 4821630"/>
                <a:gd name="connsiteX259" fmla="*/ 2898929 w 5017802"/>
                <a:gd name="connsiteY259" fmla="*/ 1782126 h 4821630"/>
                <a:gd name="connsiteX260" fmla="*/ 2942019 w 5017802"/>
                <a:gd name="connsiteY260" fmla="*/ 1812970 h 4821630"/>
                <a:gd name="connsiteX261" fmla="*/ 3030692 w 5017802"/>
                <a:gd name="connsiteY261" fmla="*/ 1759221 h 4821630"/>
                <a:gd name="connsiteX262" fmla="*/ 3046794 w 5017802"/>
                <a:gd name="connsiteY262" fmla="*/ 1738811 h 4821630"/>
                <a:gd name="connsiteX263" fmla="*/ 3105077 w 5017802"/>
                <a:gd name="connsiteY263" fmla="*/ 1739037 h 4821630"/>
                <a:gd name="connsiteX264" fmla="*/ 3121180 w 5017802"/>
                <a:gd name="connsiteY264" fmla="*/ 1705927 h 4821630"/>
                <a:gd name="connsiteX265" fmla="*/ 3102356 w 5017802"/>
                <a:gd name="connsiteY265" fmla="*/ 1680300 h 4821630"/>
                <a:gd name="connsiteX266" fmla="*/ 3035228 w 5017802"/>
                <a:gd name="connsiteY266" fmla="*/ 1700257 h 4821630"/>
                <a:gd name="connsiteX267" fmla="*/ 3013456 w 5017802"/>
                <a:gd name="connsiteY267" fmla="*/ 1646736 h 4821630"/>
                <a:gd name="connsiteX268" fmla="*/ 3034774 w 5017802"/>
                <a:gd name="connsiteY268" fmla="*/ 1617026 h 4821630"/>
                <a:gd name="connsiteX269" fmla="*/ 2978304 w 5017802"/>
                <a:gd name="connsiteY269" fmla="*/ 1513612 h 4821630"/>
                <a:gd name="connsiteX270" fmla="*/ 2929773 w 5017802"/>
                <a:gd name="connsiteY270" fmla="*/ 1552393 h 4821630"/>
                <a:gd name="connsiteX271" fmla="*/ 2840418 w 5017802"/>
                <a:gd name="connsiteY271" fmla="*/ 1497737 h 4821630"/>
                <a:gd name="connsiteX272" fmla="*/ 2892352 w 5017802"/>
                <a:gd name="connsiteY272" fmla="*/ 1405208 h 4821630"/>
                <a:gd name="connsiteX273" fmla="*/ 2849490 w 5017802"/>
                <a:gd name="connsiteY273" fmla="*/ 1284105 h 4821630"/>
                <a:gd name="connsiteX274" fmla="*/ 2864231 w 5017802"/>
                <a:gd name="connsiteY274" fmla="*/ 1160053 h 4821630"/>
                <a:gd name="connsiteX275" fmla="*/ 2959481 w 5017802"/>
                <a:gd name="connsiteY275" fmla="*/ 1086348 h 4821630"/>
                <a:gd name="connsiteX276" fmla="*/ 3064710 w 5017802"/>
                <a:gd name="connsiteY276" fmla="*/ 1063896 h 4821630"/>
                <a:gd name="connsiteX277" fmla="*/ 3001663 w 5017802"/>
                <a:gd name="connsiteY277" fmla="*/ 974089 h 4821630"/>
                <a:gd name="connsiteX278" fmla="*/ 2984427 w 5017802"/>
                <a:gd name="connsiteY278" fmla="*/ 1018766 h 4821630"/>
                <a:gd name="connsiteX279" fmla="*/ 2941112 w 5017802"/>
                <a:gd name="connsiteY279" fmla="*/ 971595 h 4821630"/>
                <a:gd name="connsiteX280" fmla="*/ 2962430 w 5017802"/>
                <a:gd name="connsiteY280" fmla="*/ 886323 h 4821630"/>
                <a:gd name="connsiteX281" fmla="*/ 3035454 w 5017802"/>
                <a:gd name="connsiteY281" fmla="*/ 789032 h 4821630"/>
                <a:gd name="connsiteX282" fmla="*/ 3018445 w 5017802"/>
                <a:gd name="connsiteY282" fmla="*/ 682443 h 4821630"/>
                <a:gd name="connsiteX283" fmla="*/ 2847223 w 5017802"/>
                <a:gd name="connsiteY283" fmla="*/ 692194 h 4821630"/>
                <a:gd name="connsiteX284" fmla="*/ 2827945 w 5017802"/>
                <a:gd name="connsiteY284" fmla="*/ 734831 h 4821630"/>
                <a:gd name="connsiteX285" fmla="*/ 2795742 w 5017802"/>
                <a:gd name="connsiteY285" fmla="*/ 667248 h 4821630"/>
                <a:gd name="connsiteX286" fmla="*/ 2766032 w 5017802"/>
                <a:gd name="connsiteY286" fmla="*/ 707616 h 4821630"/>
                <a:gd name="connsiteX287" fmla="*/ 2580523 w 5017802"/>
                <a:gd name="connsiteY28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88636 w 5017802"/>
                <a:gd name="connsiteY168" fmla="*/ 4250462 h 4821630"/>
                <a:gd name="connsiteX169" fmla="*/ 2296586 w 5017802"/>
                <a:gd name="connsiteY169" fmla="*/ 4245474 h 4821630"/>
                <a:gd name="connsiteX170" fmla="*/ 2394785 w 5017802"/>
                <a:gd name="connsiteY170" fmla="*/ 4215990 h 4821630"/>
                <a:gd name="connsiteX171" fmla="*/ 2406350 w 5017802"/>
                <a:gd name="connsiteY171" fmla="*/ 4125277 h 4821630"/>
                <a:gd name="connsiteX172" fmla="*/ 2494570 w 5017802"/>
                <a:gd name="connsiteY172" fmla="*/ 3900532 h 4821630"/>
                <a:gd name="connsiteX173" fmla="*/ 2593449 w 5017802"/>
                <a:gd name="connsiteY173" fmla="*/ 3917768 h 4821630"/>
                <a:gd name="connsiteX174" fmla="*/ 2719088 w 5017802"/>
                <a:gd name="connsiteY174" fmla="*/ 3918221 h 4821630"/>
                <a:gd name="connsiteX175" fmla="*/ 2914124 w 5017802"/>
                <a:gd name="connsiteY175" fmla="*/ 3764007 h 4821630"/>
                <a:gd name="connsiteX176" fmla="*/ 3195112 w 5017802"/>
                <a:gd name="connsiteY176" fmla="*/ 3993968 h 4821630"/>
                <a:gd name="connsiteX177" fmla="*/ 3265414 w 5017802"/>
                <a:gd name="connsiteY177" fmla="*/ 4067674 h 4821630"/>
                <a:gd name="connsiteX178" fmla="*/ 3439813 w 5017802"/>
                <a:gd name="connsiteY178" fmla="*/ 4130265 h 4821630"/>
                <a:gd name="connsiteX179" fmla="*/ 3526217 w 5017802"/>
                <a:gd name="connsiteY179" fmla="*/ 4316455 h 4821630"/>
                <a:gd name="connsiteX180" fmla="*/ 3586542 w 5017802"/>
                <a:gd name="connsiteY180" fmla="*/ 4375193 h 4821630"/>
                <a:gd name="connsiteX181" fmla="*/ 3597654 w 5017802"/>
                <a:gd name="connsiteY181" fmla="*/ 4345030 h 4821630"/>
                <a:gd name="connsiteX182" fmla="*/ 3643692 w 5017802"/>
                <a:gd name="connsiteY182" fmla="*/ 4318042 h 4821630"/>
                <a:gd name="connsiteX183" fmla="*/ 3694492 w 5017802"/>
                <a:gd name="connsiteY183" fmla="*/ 4391068 h 4821630"/>
                <a:gd name="connsiteX184" fmla="*/ 3743705 w 5017802"/>
                <a:gd name="connsiteY184" fmla="*/ 4394243 h 4821630"/>
                <a:gd name="connsiteX185" fmla="*/ 3699254 w 5017802"/>
                <a:gd name="connsiteY185" fmla="*/ 4300581 h 4821630"/>
                <a:gd name="connsiteX186" fmla="*/ 3656392 w 5017802"/>
                <a:gd name="connsiteY186" fmla="*/ 4232318 h 4821630"/>
                <a:gd name="connsiteX187" fmla="*/ 3699255 w 5017802"/>
                <a:gd name="connsiteY187" fmla="*/ 4216442 h 4821630"/>
                <a:gd name="connsiteX188" fmla="*/ 3680204 w 5017802"/>
                <a:gd name="connsiteY188" fmla="*/ 4175168 h 4821630"/>
                <a:gd name="connsiteX189" fmla="*/ 3732592 w 5017802"/>
                <a:gd name="connsiteY189" fmla="*/ 4184693 h 4821630"/>
                <a:gd name="connsiteX190" fmla="*/ 3711955 w 5017802"/>
                <a:gd name="connsiteY190" fmla="*/ 4151355 h 4821630"/>
                <a:gd name="connsiteX191" fmla="*/ 3733274 w 5017802"/>
                <a:gd name="connsiteY191" fmla="*/ 4134801 h 4821630"/>
                <a:gd name="connsiteX192" fmla="*/ 3854377 w 5017802"/>
                <a:gd name="connsiteY192" fmla="*/ 4220074 h 4821630"/>
                <a:gd name="connsiteX193" fmla="*/ 3889754 w 5017802"/>
                <a:gd name="connsiteY193" fmla="*/ 4206917 h 4821630"/>
                <a:gd name="connsiteX194" fmla="*/ 3942141 w 5017802"/>
                <a:gd name="connsiteY194" fmla="*/ 4272006 h 4821630"/>
                <a:gd name="connsiteX195" fmla="*/ 3962779 w 5017802"/>
                <a:gd name="connsiteY195" fmla="*/ 4330743 h 4821630"/>
                <a:gd name="connsiteX196" fmla="*/ 4070729 w 5017802"/>
                <a:gd name="connsiteY196" fmla="*/ 4349792 h 4821630"/>
                <a:gd name="connsiteX197" fmla="*/ 4010405 w 5017802"/>
                <a:gd name="connsiteY197" fmla="*/ 4283117 h 4821630"/>
                <a:gd name="connsiteX198" fmla="*/ 4007229 w 5017802"/>
                <a:gd name="connsiteY198" fmla="*/ 4214855 h 4821630"/>
                <a:gd name="connsiteX199" fmla="*/ 4061204 w 5017802"/>
                <a:gd name="connsiteY199" fmla="*/ 4270418 h 4821630"/>
                <a:gd name="connsiteX200" fmla="*/ 4110417 w 5017802"/>
                <a:gd name="connsiteY200" fmla="*/ 4275180 h 4821630"/>
                <a:gd name="connsiteX201" fmla="*/ 4104067 w 5017802"/>
                <a:gd name="connsiteY201" fmla="*/ 4225968 h 4821630"/>
                <a:gd name="connsiteX202" fmla="*/ 4164392 w 5017802"/>
                <a:gd name="connsiteY202" fmla="*/ 4230730 h 4821630"/>
                <a:gd name="connsiteX203" fmla="*/ 4226304 w 5017802"/>
                <a:gd name="connsiteY203" fmla="*/ 4273592 h 4821630"/>
                <a:gd name="connsiteX204" fmla="*/ 4258054 w 5017802"/>
                <a:gd name="connsiteY204" fmla="*/ 4260893 h 4821630"/>
                <a:gd name="connsiteX205" fmla="*/ 4251705 w 5017802"/>
                <a:gd name="connsiteY205" fmla="*/ 4225968 h 4821630"/>
                <a:gd name="connsiteX206" fmla="*/ 4292980 w 5017802"/>
                <a:gd name="connsiteY206" fmla="*/ 4202156 h 4821630"/>
                <a:gd name="connsiteX207" fmla="*/ 4377117 w 5017802"/>
                <a:gd name="connsiteY207" fmla="*/ 4259306 h 4821630"/>
                <a:gd name="connsiteX208" fmla="*/ 4394580 w 5017802"/>
                <a:gd name="connsiteY208" fmla="*/ 4157708 h 4821630"/>
                <a:gd name="connsiteX209" fmla="*/ 4369180 w 5017802"/>
                <a:gd name="connsiteY209" fmla="*/ 4135482 h 4821630"/>
                <a:gd name="connsiteX210" fmla="*/ 4296154 w 5017802"/>
                <a:gd name="connsiteY210" fmla="*/ 4092619 h 4821630"/>
                <a:gd name="connsiteX211" fmla="*/ 4318379 w 5017802"/>
                <a:gd name="connsiteY211" fmla="*/ 4067220 h 4821630"/>
                <a:gd name="connsiteX212" fmla="*/ 4339017 w 5017802"/>
                <a:gd name="connsiteY212" fmla="*/ 4044994 h 4821630"/>
                <a:gd name="connsiteX213" fmla="*/ 4392992 w 5017802"/>
                <a:gd name="connsiteY213" fmla="*/ 4076745 h 4821630"/>
                <a:gd name="connsiteX214" fmla="*/ 4399342 w 5017802"/>
                <a:gd name="connsiteY214" fmla="*/ 4032295 h 4821630"/>
                <a:gd name="connsiteX215" fmla="*/ 4343779 w 5017802"/>
                <a:gd name="connsiteY215" fmla="*/ 4008482 h 4821630"/>
                <a:gd name="connsiteX216" fmla="*/ 4342192 w 5017802"/>
                <a:gd name="connsiteY216" fmla="*/ 3998958 h 4821630"/>
                <a:gd name="connsiteX217" fmla="*/ 4329491 w 5017802"/>
                <a:gd name="connsiteY217" fmla="*/ 3960859 h 4821630"/>
                <a:gd name="connsiteX218" fmla="*/ 4335841 w 5017802"/>
                <a:gd name="connsiteY218" fmla="*/ 3913233 h 4821630"/>
                <a:gd name="connsiteX219" fmla="*/ 4346954 w 5017802"/>
                <a:gd name="connsiteY219" fmla="*/ 3857670 h 4821630"/>
                <a:gd name="connsiteX220" fmla="*/ 4308854 w 5017802"/>
                <a:gd name="connsiteY220" fmla="*/ 3827508 h 4821630"/>
                <a:gd name="connsiteX221" fmla="*/ 4342191 w 5017802"/>
                <a:gd name="connsiteY221" fmla="*/ 3817983 h 4821630"/>
                <a:gd name="connsiteX222" fmla="*/ 4319966 w 5017802"/>
                <a:gd name="connsiteY222" fmla="*/ 3781470 h 4821630"/>
                <a:gd name="connsiteX223" fmla="*/ 4358067 w 5017802"/>
                <a:gd name="connsiteY223" fmla="*/ 3776709 h 4821630"/>
                <a:gd name="connsiteX224" fmla="*/ 4364416 w 5017802"/>
                <a:gd name="connsiteY224" fmla="*/ 3743370 h 4821630"/>
                <a:gd name="connsiteX225" fmla="*/ 4426330 w 5017802"/>
                <a:gd name="connsiteY225" fmla="*/ 3752897 h 4821630"/>
                <a:gd name="connsiteX226" fmla="*/ 4459443 w 5017802"/>
                <a:gd name="connsiteY226" fmla="*/ 3768089 h 4821630"/>
                <a:gd name="connsiteX227" fmla="*/ 4425650 w 5017802"/>
                <a:gd name="connsiteY227" fmla="*/ 3809137 h 4821630"/>
                <a:gd name="connsiteX228" fmla="*/ 4464658 w 5017802"/>
                <a:gd name="connsiteY228" fmla="*/ 3916633 h 4821630"/>
                <a:gd name="connsiteX229" fmla="*/ 4517045 w 5017802"/>
                <a:gd name="connsiteY229" fmla="*/ 3947931 h 4821630"/>
                <a:gd name="connsiteX230" fmla="*/ 4568979 w 5017802"/>
                <a:gd name="connsiteY230" fmla="*/ 3905749 h 4821630"/>
                <a:gd name="connsiteX231" fmla="*/ 4654704 w 5017802"/>
                <a:gd name="connsiteY231" fmla="*/ 3857216 h 4821630"/>
                <a:gd name="connsiteX232" fmla="*/ 4637468 w 5017802"/>
                <a:gd name="connsiteY232" fmla="*/ 3768315 h 4821630"/>
                <a:gd name="connsiteX233" fmla="*/ 4714802 w 5017802"/>
                <a:gd name="connsiteY233" fmla="*/ 3635646 h 4821630"/>
                <a:gd name="connsiteX234" fmla="*/ 5007356 w 5017802"/>
                <a:gd name="connsiteY234" fmla="*/ 3302498 h 4821630"/>
                <a:gd name="connsiteX235" fmla="*/ 4925939 w 5017802"/>
                <a:gd name="connsiteY235" fmla="*/ 3293426 h 4821630"/>
                <a:gd name="connsiteX236" fmla="*/ 4930476 w 5017802"/>
                <a:gd name="connsiteY236" fmla="*/ 3201578 h 4821630"/>
                <a:gd name="connsiteX237" fmla="*/ 4881489 w 5017802"/>
                <a:gd name="connsiteY237" fmla="*/ 3176406 h 4821630"/>
                <a:gd name="connsiteX238" fmla="*/ 4797352 w 5017802"/>
                <a:gd name="connsiteY238" fmla="*/ 3207928 h 4821630"/>
                <a:gd name="connsiteX239" fmla="*/ 4760613 w 5017802"/>
                <a:gd name="connsiteY239" fmla="*/ 3171643 h 4821630"/>
                <a:gd name="connsiteX240" fmla="*/ 4805290 w 5017802"/>
                <a:gd name="connsiteY240" fmla="*/ 3148738 h 4821630"/>
                <a:gd name="connsiteX241" fmla="*/ 4676023 w 5017802"/>
                <a:gd name="connsiteY241" fmla="*/ 2935559 h 4821630"/>
                <a:gd name="connsiteX242" fmla="*/ 4690989 w 5017802"/>
                <a:gd name="connsiteY242" fmla="*/ 2905396 h 4821630"/>
                <a:gd name="connsiteX243" fmla="*/ 4667404 w 5017802"/>
                <a:gd name="connsiteY243" fmla="*/ 2789736 h 4821630"/>
                <a:gd name="connsiteX244" fmla="*/ 4508655 w 5017802"/>
                <a:gd name="connsiteY244" fmla="*/ 2778850 h 4821630"/>
                <a:gd name="connsiteX245" fmla="*/ 4475317 w 5017802"/>
                <a:gd name="connsiteY245" fmla="*/ 2827608 h 4821630"/>
                <a:gd name="connsiteX246" fmla="*/ 4386417 w 5017802"/>
                <a:gd name="connsiteY246" fmla="*/ 2842124 h 4821630"/>
                <a:gd name="connsiteX247" fmla="*/ 4392767 w 5017802"/>
                <a:gd name="connsiteY247" fmla="*/ 2820125 h 4821630"/>
                <a:gd name="connsiteX248" fmla="*/ 4339245 w 5017802"/>
                <a:gd name="connsiteY248" fmla="*/ 2804024 h 4821630"/>
                <a:gd name="connsiteX249" fmla="*/ 4314526 w 5017802"/>
                <a:gd name="connsiteY249" fmla="*/ 2638923 h 4821630"/>
                <a:gd name="connsiteX250" fmla="*/ 4034219 w 5017802"/>
                <a:gd name="connsiteY250" fmla="*/ 2572248 h 4821630"/>
                <a:gd name="connsiteX251" fmla="*/ 3897920 w 5017802"/>
                <a:gd name="connsiteY251" fmla="*/ 2615564 h 4821630"/>
                <a:gd name="connsiteX252" fmla="*/ 3765931 w 5017802"/>
                <a:gd name="connsiteY252" fmla="*/ 2608080 h 4821630"/>
                <a:gd name="connsiteX253" fmla="*/ 3633488 w 5017802"/>
                <a:gd name="connsiteY253" fmla="*/ 2497182 h 4821630"/>
                <a:gd name="connsiteX254" fmla="*/ 3420310 w 5017802"/>
                <a:gd name="connsiteY254" fmla="*/ 2193969 h 4821630"/>
                <a:gd name="connsiteX255" fmla="*/ 3021848 w 5017802"/>
                <a:gd name="connsiteY255" fmla="*/ 2054496 h 4821630"/>
                <a:gd name="connsiteX256" fmla="*/ 2785310 w 5017802"/>
                <a:gd name="connsiteY256" fmla="*/ 1741532 h 4821630"/>
                <a:gd name="connsiteX257" fmla="*/ 2819101 w 5017802"/>
                <a:gd name="connsiteY257" fmla="*/ 1716586 h 4821630"/>
                <a:gd name="connsiteX258" fmla="*/ 2878745 w 5017802"/>
                <a:gd name="connsiteY258" fmla="*/ 1799589 h 4821630"/>
                <a:gd name="connsiteX259" fmla="*/ 2898929 w 5017802"/>
                <a:gd name="connsiteY259" fmla="*/ 1782126 h 4821630"/>
                <a:gd name="connsiteX260" fmla="*/ 2942019 w 5017802"/>
                <a:gd name="connsiteY260" fmla="*/ 1812970 h 4821630"/>
                <a:gd name="connsiteX261" fmla="*/ 3030692 w 5017802"/>
                <a:gd name="connsiteY261" fmla="*/ 1759221 h 4821630"/>
                <a:gd name="connsiteX262" fmla="*/ 3046794 w 5017802"/>
                <a:gd name="connsiteY262" fmla="*/ 1738811 h 4821630"/>
                <a:gd name="connsiteX263" fmla="*/ 3105077 w 5017802"/>
                <a:gd name="connsiteY263" fmla="*/ 1739037 h 4821630"/>
                <a:gd name="connsiteX264" fmla="*/ 3121180 w 5017802"/>
                <a:gd name="connsiteY264" fmla="*/ 1705927 h 4821630"/>
                <a:gd name="connsiteX265" fmla="*/ 3102356 w 5017802"/>
                <a:gd name="connsiteY265" fmla="*/ 1680300 h 4821630"/>
                <a:gd name="connsiteX266" fmla="*/ 3035228 w 5017802"/>
                <a:gd name="connsiteY266" fmla="*/ 1700257 h 4821630"/>
                <a:gd name="connsiteX267" fmla="*/ 3013456 w 5017802"/>
                <a:gd name="connsiteY267" fmla="*/ 1646736 h 4821630"/>
                <a:gd name="connsiteX268" fmla="*/ 3034774 w 5017802"/>
                <a:gd name="connsiteY268" fmla="*/ 1617026 h 4821630"/>
                <a:gd name="connsiteX269" fmla="*/ 2978304 w 5017802"/>
                <a:gd name="connsiteY269" fmla="*/ 1513612 h 4821630"/>
                <a:gd name="connsiteX270" fmla="*/ 2929773 w 5017802"/>
                <a:gd name="connsiteY270" fmla="*/ 1552393 h 4821630"/>
                <a:gd name="connsiteX271" fmla="*/ 2840418 w 5017802"/>
                <a:gd name="connsiteY271" fmla="*/ 1497737 h 4821630"/>
                <a:gd name="connsiteX272" fmla="*/ 2892352 w 5017802"/>
                <a:gd name="connsiteY272" fmla="*/ 1405208 h 4821630"/>
                <a:gd name="connsiteX273" fmla="*/ 2849490 w 5017802"/>
                <a:gd name="connsiteY273" fmla="*/ 1284105 h 4821630"/>
                <a:gd name="connsiteX274" fmla="*/ 2864231 w 5017802"/>
                <a:gd name="connsiteY274" fmla="*/ 1160053 h 4821630"/>
                <a:gd name="connsiteX275" fmla="*/ 2959481 w 5017802"/>
                <a:gd name="connsiteY275" fmla="*/ 1086348 h 4821630"/>
                <a:gd name="connsiteX276" fmla="*/ 3064710 w 5017802"/>
                <a:gd name="connsiteY276" fmla="*/ 1063896 h 4821630"/>
                <a:gd name="connsiteX277" fmla="*/ 3001663 w 5017802"/>
                <a:gd name="connsiteY277" fmla="*/ 974089 h 4821630"/>
                <a:gd name="connsiteX278" fmla="*/ 2984427 w 5017802"/>
                <a:gd name="connsiteY278" fmla="*/ 1018766 h 4821630"/>
                <a:gd name="connsiteX279" fmla="*/ 2941112 w 5017802"/>
                <a:gd name="connsiteY279" fmla="*/ 971595 h 4821630"/>
                <a:gd name="connsiteX280" fmla="*/ 2962430 w 5017802"/>
                <a:gd name="connsiteY280" fmla="*/ 886323 h 4821630"/>
                <a:gd name="connsiteX281" fmla="*/ 3035454 w 5017802"/>
                <a:gd name="connsiteY281" fmla="*/ 789032 h 4821630"/>
                <a:gd name="connsiteX282" fmla="*/ 3018445 w 5017802"/>
                <a:gd name="connsiteY282" fmla="*/ 682443 h 4821630"/>
                <a:gd name="connsiteX283" fmla="*/ 2847223 w 5017802"/>
                <a:gd name="connsiteY283" fmla="*/ 692194 h 4821630"/>
                <a:gd name="connsiteX284" fmla="*/ 2827945 w 5017802"/>
                <a:gd name="connsiteY284" fmla="*/ 734831 h 4821630"/>
                <a:gd name="connsiteX285" fmla="*/ 2795742 w 5017802"/>
                <a:gd name="connsiteY285" fmla="*/ 667248 h 4821630"/>
                <a:gd name="connsiteX286" fmla="*/ 2766032 w 5017802"/>
                <a:gd name="connsiteY286" fmla="*/ 707616 h 4821630"/>
                <a:gd name="connsiteX287" fmla="*/ 2580523 w 5017802"/>
                <a:gd name="connsiteY28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05410 w 5017802"/>
                <a:gd name="connsiteY168" fmla="*/ 4294235 h 4821630"/>
                <a:gd name="connsiteX169" fmla="*/ 2188636 w 5017802"/>
                <a:gd name="connsiteY169" fmla="*/ 4250462 h 4821630"/>
                <a:gd name="connsiteX170" fmla="*/ 2296586 w 5017802"/>
                <a:gd name="connsiteY170" fmla="*/ 4245474 h 4821630"/>
                <a:gd name="connsiteX171" fmla="*/ 2394785 w 5017802"/>
                <a:gd name="connsiteY171" fmla="*/ 4215990 h 4821630"/>
                <a:gd name="connsiteX172" fmla="*/ 2406350 w 5017802"/>
                <a:gd name="connsiteY172" fmla="*/ 4125277 h 4821630"/>
                <a:gd name="connsiteX173" fmla="*/ 2494570 w 5017802"/>
                <a:gd name="connsiteY173" fmla="*/ 3900532 h 4821630"/>
                <a:gd name="connsiteX174" fmla="*/ 2593449 w 5017802"/>
                <a:gd name="connsiteY174" fmla="*/ 3917768 h 4821630"/>
                <a:gd name="connsiteX175" fmla="*/ 2719088 w 5017802"/>
                <a:gd name="connsiteY175" fmla="*/ 3918221 h 4821630"/>
                <a:gd name="connsiteX176" fmla="*/ 2914124 w 5017802"/>
                <a:gd name="connsiteY176" fmla="*/ 3764007 h 4821630"/>
                <a:gd name="connsiteX177" fmla="*/ 3195112 w 5017802"/>
                <a:gd name="connsiteY177" fmla="*/ 3993968 h 4821630"/>
                <a:gd name="connsiteX178" fmla="*/ 3265414 w 5017802"/>
                <a:gd name="connsiteY178" fmla="*/ 4067674 h 4821630"/>
                <a:gd name="connsiteX179" fmla="*/ 3439813 w 5017802"/>
                <a:gd name="connsiteY179" fmla="*/ 4130265 h 4821630"/>
                <a:gd name="connsiteX180" fmla="*/ 3526217 w 5017802"/>
                <a:gd name="connsiteY180" fmla="*/ 4316455 h 4821630"/>
                <a:gd name="connsiteX181" fmla="*/ 3586542 w 5017802"/>
                <a:gd name="connsiteY181" fmla="*/ 4375193 h 4821630"/>
                <a:gd name="connsiteX182" fmla="*/ 3597654 w 5017802"/>
                <a:gd name="connsiteY182" fmla="*/ 4345030 h 4821630"/>
                <a:gd name="connsiteX183" fmla="*/ 3643692 w 5017802"/>
                <a:gd name="connsiteY183" fmla="*/ 4318042 h 4821630"/>
                <a:gd name="connsiteX184" fmla="*/ 3694492 w 5017802"/>
                <a:gd name="connsiteY184" fmla="*/ 4391068 h 4821630"/>
                <a:gd name="connsiteX185" fmla="*/ 3743705 w 5017802"/>
                <a:gd name="connsiteY185" fmla="*/ 4394243 h 4821630"/>
                <a:gd name="connsiteX186" fmla="*/ 3699254 w 5017802"/>
                <a:gd name="connsiteY186" fmla="*/ 4300581 h 4821630"/>
                <a:gd name="connsiteX187" fmla="*/ 3656392 w 5017802"/>
                <a:gd name="connsiteY187" fmla="*/ 4232318 h 4821630"/>
                <a:gd name="connsiteX188" fmla="*/ 3699255 w 5017802"/>
                <a:gd name="connsiteY188" fmla="*/ 4216442 h 4821630"/>
                <a:gd name="connsiteX189" fmla="*/ 3680204 w 5017802"/>
                <a:gd name="connsiteY189" fmla="*/ 4175168 h 4821630"/>
                <a:gd name="connsiteX190" fmla="*/ 3732592 w 5017802"/>
                <a:gd name="connsiteY190" fmla="*/ 4184693 h 4821630"/>
                <a:gd name="connsiteX191" fmla="*/ 3711955 w 5017802"/>
                <a:gd name="connsiteY191" fmla="*/ 4151355 h 4821630"/>
                <a:gd name="connsiteX192" fmla="*/ 3733274 w 5017802"/>
                <a:gd name="connsiteY192" fmla="*/ 4134801 h 4821630"/>
                <a:gd name="connsiteX193" fmla="*/ 3854377 w 5017802"/>
                <a:gd name="connsiteY193" fmla="*/ 4220074 h 4821630"/>
                <a:gd name="connsiteX194" fmla="*/ 3889754 w 5017802"/>
                <a:gd name="connsiteY194" fmla="*/ 4206917 h 4821630"/>
                <a:gd name="connsiteX195" fmla="*/ 3942141 w 5017802"/>
                <a:gd name="connsiteY195" fmla="*/ 4272006 h 4821630"/>
                <a:gd name="connsiteX196" fmla="*/ 3962779 w 5017802"/>
                <a:gd name="connsiteY196" fmla="*/ 4330743 h 4821630"/>
                <a:gd name="connsiteX197" fmla="*/ 4070729 w 5017802"/>
                <a:gd name="connsiteY197" fmla="*/ 4349792 h 4821630"/>
                <a:gd name="connsiteX198" fmla="*/ 4010405 w 5017802"/>
                <a:gd name="connsiteY198" fmla="*/ 4283117 h 4821630"/>
                <a:gd name="connsiteX199" fmla="*/ 4007229 w 5017802"/>
                <a:gd name="connsiteY199" fmla="*/ 4214855 h 4821630"/>
                <a:gd name="connsiteX200" fmla="*/ 4061204 w 5017802"/>
                <a:gd name="connsiteY200" fmla="*/ 4270418 h 4821630"/>
                <a:gd name="connsiteX201" fmla="*/ 4110417 w 5017802"/>
                <a:gd name="connsiteY201" fmla="*/ 4275180 h 4821630"/>
                <a:gd name="connsiteX202" fmla="*/ 4104067 w 5017802"/>
                <a:gd name="connsiteY202" fmla="*/ 4225968 h 4821630"/>
                <a:gd name="connsiteX203" fmla="*/ 4164392 w 5017802"/>
                <a:gd name="connsiteY203" fmla="*/ 4230730 h 4821630"/>
                <a:gd name="connsiteX204" fmla="*/ 4226304 w 5017802"/>
                <a:gd name="connsiteY204" fmla="*/ 4273592 h 4821630"/>
                <a:gd name="connsiteX205" fmla="*/ 4258054 w 5017802"/>
                <a:gd name="connsiteY205" fmla="*/ 4260893 h 4821630"/>
                <a:gd name="connsiteX206" fmla="*/ 4251705 w 5017802"/>
                <a:gd name="connsiteY206" fmla="*/ 4225968 h 4821630"/>
                <a:gd name="connsiteX207" fmla="*/ 4292980 w 5017802"/>
                <a:gd name="connsiteY207" fmla="*/ 4202156 h 4821630"/>
                <a:gd name="connsiteX208" fmla="*/ 4377117 w 5017802"/>
                <a:gd name="connsiteY208" fmla="*/ 4259306 h 4821630"/>
                <a:gd name="connsiteX209" fmla="*/ 4394580 w 5017802"/>
                <a:gd name="connsiteY209" fmla="*/ 4157708 h 4821630"/>
                <a:gd name="connsiteX210" fmla="*/ 4369180 w 5017802"/>
                <a:gd name="connsiteY210" fmla="*/ 4135482 h 4821630"/>
                <a:gd name="connsiteX211" fmla="*/ 4296154 w 5017802"/>
                <a:gd name="connsiteY211" fmla="*/ 4092619 h 4821630"/>
                <a:gd name="connsiteX212" fmla="*/ 4318379 w 5017802"/>
                <a:gd name="connsiteY212" fmla="*/ 4067220 h 4821630"/>
                <a:gd name="connsiteX213" fmla="*/ 4339017 w 5017802"/>
                <a:gd name="connsiteY213" fmla="*/ 4044994 h 4821630"/>
                <a:gd name="connsiteX214" fmla="*/ 4392992 w 5017802"/>
                <a:gd name="connsiteY214" fmla="*/ 4076745 h 4821630"/>
                <a:gd name="connsiteX215" fmla="*/ 4399342 w 5017802"/>
                <a:gd name="connsiteY215" fmla="*/ 4032295 h 4821630"/>
                <a:gd name="connsiteX216" fmla="*/ 4343779 w 5017802"/>
                <a:gd name="connsiteY216" fmla="*/ 4008482 h 4821630"/>
                <a:gd name="connsiteX217" fmla="*/ 4342192 w 5017802"/>
                <a:gd name="connsiteY217" fmla="*/ 3998958 h 4821630"/>
                <a:gd name="connsiteX218" fmla="*/ 4329491 w 5017802"/>
                <a:gd name="connsiteY218" fmla="*/ 3960859 h 4821630"/>
                <a:gd name="connsiteX219" fmla="*/ 4335841 w 5017802"/>
                <a:gd name="connsiteY219" fmla="*/ 3913233 h 4821630"/>
                <a:gd name="connsiteX220" fmla="*/ 4346954 w 5017802"/>
                <a:gd name="connsiteY220" fmla="*/ 3857670 h 4821630"/>
                <a:gd name="connsiteX221" fmla="*/ 4308854 w 5017802"/>
                <a:gd name="connsiteY221" fmla="*/ 3827508 h 4821630"/>
                <a:gd name="connsiteX222" fmla="*/ 4342191 w 5017802"/>
                <a:gd name="connsiteY222" fmla="*/ 3817983 h 4821630"/>
                <a:gd name="connsiteX223" fmla="*/ 4319966 w 5017802"/>
                <a:gd name="connsiteY223" fmla="*/ 3781470 h 4821630"/>
                <a:gd name="connsiteX224" fmla="*/ 4358067 w 5017802"/>
                <a:gd name="connsiteY224" fmla="*/ 3776709 h 4821630"/>
                <a:gd name="connsiteX225" fmla="*/ 4364416 w 5017802"/>
                <a:gd name="connsiteY225" fmla="*/ 3743370 h 4821630"/>
                <a:gd name="connsiteX226" fmla="*/ 4426330 w 5017802"/>
                <a:gd name="connsiteY226" fmla="*/ 3752897 h 4821630"/>
                <a:gd name="connsiteX227" fmla="*/ 4459443 w 5017802"/>
                <a:gd name="connsiteY227" fmla="*/ 3768089 h 4821630"/>
                <a:gd name="connsiteX228" fmla="*/ 4425650 w 5017802"/>
                <a:gd name="connsiteY228" fmla="*/ 3809137 h 4821630"/>
                <a:gd name="connsiteX229" fmla="*/ 4464658 w 5017802"/>
                <a:gd name="connsiteY229" fmla="*/ 3916633 h 4821630"/>
                <a:gd name="connsiteX230" fmla="*/ 4517045 w 5017802"/>
                <a:gd name="connsiteY230" fmla="*/ 3947931 h 4821630"/>
                <a:gd name="connsiteX231" fmla="*/ 4568979 w 5017802"/>
                <a:gd name="connsiteY231" fmla="*/ 3905749 h 4821630"/>
                <a:gd name="connsiteX232" fmla="*/ 4654704 w 5017802"/>
                <a:gd name="connsiteY232" fmla="*/ 3857216 h 4821630"/>
                <a:gd name="connsiteX233" fmla="*/ 4637468 w 5017802"/>
                <a:gd name="connsiteY233" fmla="*/ 3768315 h 4821630"/>
                <a:gd name="connsiteX234" fmla="*/ 4714802 w 5017802"/>
                <a:gd name="connsiteY234" fmla="*/ 3635646 h 4821630"/>
                <a:gd name="connsiteX235" fmla="*/ 5007356 w 5017802"/>
                <a:gd name="connsiteY235" fmla="*/ 3302498 h 4821630"/>
                <a:gd name="connsiteX236" fmla="*/ 4925939 w 5017802"/>
                <a:gd name="connsiteY236" fmla="*/ 3293426 h 4821630"/>
                <a:gd name="connsiteX237" fmla="*/ 4930476 w 5017802"/>
                <a:gd name="connsiteY237" fmla="*/ 3201578 h 4821630"/>
                <a:gd name="connsiteX238" fmla="*/ 4881489 w 5017802"/>
                <a:gd name="connsiteY238" fmla="*/ 3176406 h 4821630"/>
                <a:gd name="connsiteX239" fmla="*/ 4797352 w 5017802"/>
                <a:gd name="connsiteY239" fmla="*/ 3207928 h 4821630"/>
                <a:gd name="connsiteX240" fmla="*/ 4760613 w 5017802"/>
                <a:gd name="connsiteY240" fmla="*/ 3171643 h 4821630"/>
                <a:gd name="connsiteX241" fmla="*/ 4805290 w 5017802"/>
                <a:gd name="connsiteY241" fmla="*/ 3148738 h 4821630"/>
                <a:gd name="connsiteX242" fmla="*/ 4676023 w 5017802"/>
                <a:gd name="connsiteY242" fmla="*/ 2935559 h 4821630"/>
                <a:gd name="connsiteX243" fmla="*/ 4690989 w 5017802"/>
                <a:gd name="connsiteY243" fmla="*/ 2905396 h 4821630"/>
                <a:gd name="connsiteX244" fmla="*/ 4667404 w 5017802"/>
                <a:gd name="connsiteY244" fmla="*/ 2789736 h 4821630"/>
                <a:gd name="connsiteX245" fmla="*/ 4508655 w 5017802"/>
                <a:gd name="connsiteY245" fmla="*/ 2778850 h 4821630"/>
                <a:gd name="connsiteX246" fmla="*/ 4475317 w 5017802"/>
                <a:gd name="connsiteY246" fmla="*/ 2827608 h 4821630"/>
                <a:gd name="connsiteX247" fmla="*/ 4386417 w 5017802"/>
                <a:gd name="connsiteY247" fmla="*/ 2842124 h 4821630"/>
                <a:gd name="connsiteX248" fmla="*/ 4392767 w 5017802"/>
                <a:gd name="connsiteY248" fmla="*/ 2820125 h 4821630"/>
                <a:gd name="connsiteX249" fmla="*/ 4339245 w 5017802"/>
                <a:gd name="connsiteY249" fmla="*/ 2804024 h 4821630"/>
                <a:gd name="connsiteX250" fmla="*/ 4314526 w 5017802"/>
                <a:gd name="connsiteY250" fmla="*/ 2638923 h 4821630"/>
                <a:gd name="connsiteX251" fmla="*/ 4034219 w 5017802"/>
                <a:gd name="connsiteY251" fmla="*/ 2572248 h 4821630"/>
                <a:gd name="connsiteX252" fmla="*/ 3897920 w 5017802"/>
                <a:gd name="connsiteY252" fmla="*/ 2615564 h 4821630"/>
                <a:gd name="connsiteX253" fmla="*/ 3765931 w 5017802"/>
                <a:gd name="connsiteY253" fmla="*/ 2608080 h 4821630"/>
                <a:gd name="connsiteX254" fmla="*/ 3633488 w 5017802"/>
                <a:gd name="connsiteY254" fmla="*/ 2497182 h 4821630"/>
                <a:gd name="connsiteX255" fmla="*/ 3420310 w 5017802"/>
                <a:gd name="connsiteY255" fmla="*/ 2193969 h 4821630"/>
                <a:gd name="connsiteX256" fmla="*/ 3021848 w 5017802"/>
                <a:gd name="connsiteY256" fmla="*/ 2054496 h 4821630"/>
                <a:gd name="connsiteX257" fmla="*/ 2785310 w 5017802"/>
                <a:gd name="connsiteY257" fmla="*/ 1741532 h 4821630"/>
                <a:gd name="connsiteX258" fmla="*/ 2819101 w 5017802"/>
                <a:gd name="connsiteY258" fmla="*/ 1716586 h 4821630"/>
                <a:gd name="connsiteX259" fmla="*/ 2878745 w 5017802"/>
                <a:gd name="connsiteY259" fmla="*/ 1799589 h 4821630"/>
                <a:gd name="connsiteX260" fmla="*/ 2898929 w 5017802"/>
                <a:gd name="connsiteY260" fmla="*/ 1782126 h 4821630"/>
                <a:gd name="connsiteX261" fmla="*/ 2942019 w 5017802"/>
                <a:gd name="connsiteY261" fmla="*/ 1812970 h 4821630"/>
                <a:gd name="connsiteX262" fmla="*/ 3030692 w 5017802"/>
                <a:gd name="connsiteY262" fmla="*/ 1759221 h 4821630"/>
                <a:gd name="connsiteX263" fmla="*/ 3046794 w 5017802"/>
                <a:gd name="connsiteY263" fmla="*/ 1738811 h 4821630"/>
                <a:gd name="connsiteX264" fmla="*/ 3105077 w 5017802"/>
                <a:gd name="connsiteY264" fmla="*/ 1739037 h 4821630"/>
                <a:gd name="connsiteX265" fmla="*/ 3121180 w 5017802"/>
                <a:gd name="connsiteY265" fmla="*/ 1705927 h 4821630"/>
                <a:gd name="connsiteX266" fmla="*/ 3102356 w 5017802"/>
                <a:gd name="connsiteY266" fmla="*/ 1680300 h 4821630"/>
                <a:gd name="connsiteX267" fmla="*/ 3035228 w 5017802"/>
                <a:gd name="connsiteY267" fmla="*/ 1700257 h 4821630"/>
                <a:gd name="connsiteX268" fmla="*/ 3013456 w 5017802"/>
                <a:gd name="connsiteY268" fmla="*/ 1646736 h 4821630"/>
                <a:gd name="connsiteX269" fmla="*/ 3034774 w 5017802"/>
                <a:gd name="connsiteY269" fmla="*/ 1617026 h 4821630"/>
                <a:gd name="connsiteX270" fmla="*/ 2978304 w 5017802"/>
                <a:gd name="connsiteY270" fmla="*/ 1513612 h 4821630"/>
                <a:gd name="connsiteX271" fmla="*/ 2929773 w 5017802"/>
                <a:gd name="connsiteY271" fmla="*/ 1552393 h 4821630"/>
                <a:gd name="connsiteX272" fmla="*/ 2840418 w 5017802"/>
                <a:gd name="connsiteY272" fmla="*/ 1497737 h 4821630"/>
                <a:gd name="connsiteX273" fmla="*/ 2892352 w 5017802"/>
                <a:gd name="connsiteY273" fmla="*/ 1405208 h 4821630"/>
                <a:gd name="connsiteX274" fmla="*/ 2849490 w 5017802"/>
                <a:gd name="connsiteY274" fmla="*/ 1284105 h 4821630"/>
                <a:gd name="connsiteX275" fmla="*/ 2864231 w 5017802"/>
                <a:gd name="connsiteY275" fmla="*/ 1160053 h 4821630"/>
                <a:gd name="connsiteX276" fmla="*/ 2959481 w 5017802"/>
                <a:gd name="connsiteY276" fmla="*/ 1086348 h 4821630"/>
                <a:gd name="connsiteX277" fmla="*/ 3064710 w 5017802"/>
                <a:gd name="connsiteY277" fmla="*/ 1063896 h 4821630"/>
                <a:gd name="connsiteX278" fmla="*/ 3001663 w 5017802"/>
                <a:gd name="connsiteY278" fmla="*/ 974089 h 4821630"/>
                <a:gd name="connsiteX279" fmla="*/ 2984427 w 5017802"/>
                <a:gd name="connsiteY279" fmla="*/ 1018766 h 4821630"/>
                <a:gd name="connsiteX280" fmla="*/ 2941112 w 5017802"/>
                <a:gd name="connsiteY280" fmla="*/ 971595 h 4821630"/>
                <a:gd name="connsiteX281" fmla="*/ 2962430 w 5017802"/>
                <a:gd name="connsiteY281" fmla="*/ 886323 h 4821630"/>
                <a:gd name="connsiteX282" fmla="*/ 3035454 w 5017802"/>
                <a:gd name="connsiteY282" fmla="*/ 789032 h 4821630"/>
                <a:gd name="connsiteX283" fmla="*/ 3018445 w 5017802"/>
                <a:gd name="connsiteY283" fmla="*/ 682443 h 4821630"/>
                <a:gd name="connsiteX284" fmla="*/ 2847223 w 5017802"/>
                <a:gd name="connsiteY284" fmla="*/ 692194 h 4821630"/>
                <a:gd name="connsiteX285" fmla="*/ 2827945 w 5017802"/>
                <a:gd name="connsiteY285" fmla="*/ 734831 h 4821630"/>
                <a:gd name="connsiteX286" fmla="*/ 2795742 w 5017802"/>
                <a:gd name="connsiteY286" fmla="*/ 667248 h 4821630"/>
                <a:gd name="connsiteX287" fmla="*/ 2766032 w 5017802"/>
                <a:gd name="connsiteY287" fmla="*/ 707616 h 4821630"/>
                <a:gd name="connsiteX288" fmla="*/ 2580523 w 5017802"/>
                <a:gd name="connsiteY28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51448 w 5017802"/>
                <a:gd name="connsiteY168" fmla="*/ 4352973 h 4821630"/>
                <a:gd name="connsiteX169" fmla="*/ 2188636 w 5017802"/>
                <a:gd name="connsiteY169" fmla="*/ 4250462 h 4821630"/>
                <a:gd name="connsiteX170" fmla="*/ 2296586 w 5017802"/>
                <a:gd name="connsiteY170" fmla="*/ 4245474 h 4821630"/>
                <a:gd name="connsiteX171" fmla="*/ 2394785 w 5017802"/>
                <a:gd name="connsiteY171" fmla="*/ 4215990 h 4821630"/>
                <a:gd name="connsiteX172" fmla="*/ 2406350 w 5017802"/>
                <a:gd name="connsiteY172" fmla="*/ 4125277 h 4821630"/>
                <a:gd name="connsiteX173" fmla="*/ 2494570 w 5017802"/>
                <a:gd name="connsiteY173" fmla="*/ 3900532 h 4821630"/>
                <a:gd name="connsiteX174" fmla="*/ 2593449 w 5017802"/>
                <a:gd name="connsiteY174" fmla="*/ 3917768 h 4821630"/>
                <a:gd name="connsiteX175" fmla="*/ 2719088 w 5017802"/>
                <a:gd name="connsiteY175" fmla="*/ 3918221 h 4821630"/>
                <a:gd name="connsiteX176" fmla="*/ 2914124 w 5017802"/>
                <a:gd name="connsiteY176" fmla="*/ 3764007 h 4821630"/>
                <a:gd name="connsiteX177" fmla="*/ 3195112 w 5017802"/>
                <a:gd name="connsiteY177" fmla="*/ 3993968 h 4821630"/>
                <a:gd name="connsiteX178" fmla="*/ 3265414 w 5017802"/>
                <a:gd name="connsiteY178" fmla="*/ 4067674 h 4821630"/>
                <a:gd name="connsiteX179" fmla="*/ 3439813 w 5017802"/>
                <a:gd name="connsiteY179" fmla="*/ 4130265 h 4821630"/>
                <a:gd name="connsiteX180" fmla="*/ 3526217 w 5017802"/>
                <a:gd name="connsiteY180" fmla="*/ 4316455 h 4821630"/>
                <a:gd name="connsiteX181" fmla="*/ 3586542 w 5017802"/>
                <a:gd name="connsiteY181" fmla="*/ 4375193 h 4821630"/>
                <a:gd name="connsiteX182" fmla="*/ 3597654 w 5017802"/>
                <a:gd name="connsiteY182" fmla="*/ 4345030 h 4821630"/>
                <a:gd name="connsiteX183" fmla="*/ 3643692 w 5017802"/>
                <a:gd name="connsiteY183" fmla="*/ 4318042 h 4821630"/>
                <a:gd name="connsiteX184" fmla="*/ 3694492 w 5017802"/>
                <a:gd name="connsiteY184" fmla="*/ 4391068 h 4821630"/>
                <a:gd name="connsiteX185" fmla="*/ 3743705 w 5017802"/>
                <a:gd name="connsiteY185" fmla="*/ 4394243 h 4821630"/>
                <a:gd name="connsiteX186" fmla="*/ 3699254 w 5017802"/>
                <a:gd name="connsiteY186" fmla="*/ 4300581 h 4821630"/>
                <a:gd name="connsiteX187" fmla="*/ 3656392 w 5017802"/>
                <a:gd name="connsiteY187" fmla="*/ 4232318 h 4821630"/>
                <a:gd name="connsiteX188" fmla="*/ 3699255 w 5017802"/>
                <a:gd name="connsiteY188" fmla="*/ 4216442 h 4821630"/>
                <a:gd name="connsiteX189" fmla="*/ 3680204 w 5017802"/>
                <a:gd name="connsiteY189" fmla="*/ 4175168 h 4821630"/>
                <a:gd name="connsiteX190" fmla="*/ 3732592 w 5017802"/>
                <a:gd name="connsiteY190" fmla="*/ 4184693 h 4821630"/>
                <a:gd name="connsiteX191" fmla="*/ 3711955 w 5017802"/>
                <a:gd name="connsiteY191" fmla="*/ 4151355 h 4821630"/>
                <a:gd name="connsiteX192" fmla="*/ 3733274 w 5017802"/>
                <a:gd name="connsiteY192" fmla="*/ 4134801 h 4821630"/>
                <a:gd name="connsiteX193" fmla="*/ 3854377 w 5017802"/>
                <a:gd name="connsiteY193" fmla="*/ 4220074 h 4821630"/>
                <a:gd name="connsiteX194" fmla="*/ 3889754 w 5017802"/>
                <a:gd name="connsiteY194" fmla="*/ 4206917 h 4821630"/>
                <a:gd name="connsiteX195" fmla="*/ 3942141 w 5017802"/>
                <a:gd name="connsiteY195" fmla="*/ 4272006 h 4821630"/>
                <a:gd name="connsiteX196" fmla="*/ 3962779 w 5017802"/>
                <a:gd name="connsiteY196" fmla="*/ 4330743 h 4821630"/>
                <a:gd name="connsiteX197" fmla="*/ 4070729 w 5017802"/>
                <a:gd name="connsiteY197" fmla="*/ 4349792 h 4821630"/>
                <a:gd name="connsiteX198" fmla="*/ 4010405 w 5017802"/>
                <a:gd name="connsiteY198" fmla="*/ 4283117 h 4821630"/>
                <a:gd name="connsiteX199" fmla="*/ 4007229 w 5017802"/>
                <a:gd name="connsiteY199" fmla="*/ 4214855 h 4821630"/>
                <a:gd name="connsiteX200" fmla="*/ 4061204 w 5017802"/>
                <a:gd name="connsiteY200" fmla="*/ 4270418 h 4821630"/>
                <a:gd name="connsiteX201" fmla="*/ 4110417 w 5017802"/>
                <a:gd name="connsiteY201" fmla="*/ 4275180 h 4821630"/>
                <a:gd name="connsiteX202" fmla="*/ 4104067 w 5017802"/>
                <a:gd name="connsiteY202" fmla="*/ 4225968 h 4821630"/>
                <a:gd name="connsiteX203" fmla="*/ 4164392 w 5017802"/>
                <a:gd name="connsiteY203" fmla="*/ 4230730 h 4821630"/>
                <a:gd name="connsiteX204" fmla="*/ 4226304 w 5017802"/>
                <a:gd name="connsiteY204" fmla="*/ 4273592 h 4821630"/>
                <a:gd name="connsiteX205" fmla="*/ 4258054 w 5017802"/>
                <a:gd name="connsiteY205" fmla="*/ 4260893 h 4821630"/>
                <a:gd name="connsiteX206" fmla="*/ 4251705 w 5017802"/>
                <a:gd name="connsiteY206" fmla="*/ 4225968 h 4821630"/>
                <a:gd name="connsiteX207" fmla="*/ 4292980 w 5017802"/>
                <a:gd name="connsiteY207" fmla="*/ 4202156 h 4821630"/>
                <a:gd name="connsiteX208" fmla="*/ 4377117 w 5017802"/>
                <a:gd name="connsiteY208" fmla="*/ 4259306 h 4821630"/>
                <a:gd name="connsiteX209" fmla="*/ 4394580 w 5017802"/>
                <a:gd name="connsiteY209" fmla="*/ 4157708 h 4821630"/>
                <a:gd name="connsiteX210" fmla="*/ 4369180 w 5017802"/>
                <a:gd name="connsiteY210" fmla="*/ 4135482 h 4821630"/>
                <a:gd name="connsiteX211" fmla="*/ 4296154 w 5017802"/>
                <a:gd name="connsiteY211" fmla="*/ 4092619 h 4821630"/>
                <a:gd name="connsiteX212" fmla="*/ 4318379 w 5017802"/>
                <a:gd name="connsiteY212" fmla="*/ 4067220 h 4821630"/>
                <a:gd name="connsiteX213" fmla="*/ 4339017 w 5017802"/>
                <a:gd name="connsiteY213" fmla="*/ 4044994 h 4821630"/>
                <a:gd name="connsiteX214" fmla="*/ 4392992 w 5017802"/>
                <a:gd name="connsiteY214" fmla="*/ 4076745 h 4821630"/>
                <a:gd name="connsiteX215" fmla="*/ 4399342 w 5017802"/>
                <a:gd name="connsiteY215" fmla="*/ 4032295 h 4821630"/>
                <a:gd name="connsiteX216" fmla="*/ 4343779 w 5017802"/>
                <a:gd name="connsiteY216" fmla="*/ 4008482 h 4821630"/>
                <a:gd name="connsiteX217" fmla="*/ 4342192 w 5017802"/>
                <a:gd name="connsiteY217" fmla="*/ 3998958 h 4821630"/>
                <a:gd name="connsiteX218" fmla="*/ 4329491 w 5017802"/>
                <a:gd name="connsiteY218" fmla="*/ 3960859 h 4821630"/>
                <a:gd name="connsiteX219" fmla="*/ 4335841 w 5017802"/>
                <a:gd name="connsiteY219" fmla="*/ 3913233 h 4821630"/>
                <a:gd name="connsiteX220" fmla="*/ 4346954 w 5017802"/>
                <a:gd name="connsiteY220" fmla="*/ 3857670 h 4821630"/>
                <a:gd name="connsiteX221" fmla="*/ 4308854 w 5017802"/>
                <a:gd name="connsiteY221" fmla="*/ 3827508 h 4821630"/>
                <a:gd name="connsiteX222" fmla="*/ 4342191 w 5017802"/>
                <a:gd name="connsiteY222" fmla="*/ 3817983 h 4821630"/>
                <a:gd name="connsiteX223" fmla="*/ 4319966 w 5017802"/>
                <a:gd name="connsiteY223" fmla="*/ 3781470 h 4821630"/>
                <a:gd name="connsiteX224" fmla="*/ 4358067 w 5017802"/>
                <a:gd name="connsiteY224" fmla="*/ 3776709 h 4821630"/>
                <a:gd name="connsiteX225" fmla="*/ 4364416 w 5017802"/>
                <a:gd name="connsiteY225" fmla="*/ 3743370 h 4821630"/>
                <a:gd name="connsiteX226" fmla="*/ 4426330 w 5017802"/>
                <a:gd name="connsiteY226" fmla="*/ 3752897 h 4821630"/>
                <a:gd name="connsiteX227" fmla="*/ 4459443 w 5017802"/>
                <a:gd name="connsiteY227" fmla="*/ 3768089 h 4821630"/>
                <a:gd name="connsiteX228" fmla="*/ 4425650 w 5017802"/>
                <a:gd name="connsiteY228" fmla="*/ 3809137 h 4821630"/>
                <a:gd name="connsiteX229" fmla="*/ 4464658 w 5017802"/>
                <a:gd name="connsiteY229" fmla="*/ 3916633 h 4821630"/>
                <a:gd name="connsiteX230" fmla="*/ 4517045 w 5017802"/>
                <a:gd name="connsiteY230" fmla="*/ 3947931 h 4821630"/>
                <a:gd name="connsiteX231" fmla="*/ 4568979 w 5017802"/>
                <a:gd name="connsiteY231" fmla="*/ 3905749 h 4821630"/>
                <a:gd name="connsiteX232" fmla="*/ 4654704 w 5017802"/>
                <a:gd name="connsiteY232" fmla="*/ 3857216 h 4821630"/>
                <a:gd name="connsiteX233" fmla="*/ 4637468 w 5017802"/>
                <a:gd name="connsiteY233" fmla="*/ 3768315 h 4821630"/>
                <a:gd name="connsiteX234" fmla="*/ 4714802 w 5017802"/>
                <a:gd name="connsiteY234" fmla="*/ 3635646 h 4821630"/>
                <a:gd name="connsiteX235" fmla="*/ 5007356 w 5017802"/>
                <a:gd name="connsiteY235" fmla="*/ 3302498 h 4821630"/>
                <a:gd name="connsiteX236" fmla="*/ 4925939 w 5017802"/>
                <a:gd name="connsiteY236" fmla="*/ 3293426 h 4821630"/>
                <a:gd name="connsiteX237" fmla="*/ 4930476 w 5017802"/>
                <a:gd name="connsiteY237" fmla="*/ 3201578 h 4821630"/>
                <a:gd name="connsiteX238" fmla="*/ 4881489 w 5017802"/>
                <a:gd name="connsiteY238" fmla="*/ 3176406 h 4821630"/>
                <a:gd name="connsiteX239" fmla="*/ 4797352 w 5017802"/>
                <a:gd name="connsiteY239" fmla="*/ 3207928 h 4821630"/>
                <a:gd name="connsiteX240" fmla="*/ 4760613 w 5017802"/>
                <a:gd name="connsiteY240" fmla="*/ 3171643 h 4821630"/>
                <a:gd name="connsiteX241" fmla="*/ 4805290 w 5017802"/>
                <a:gd name="connsiteY241" fmla="*/ 3148738 h 4821630"/>
                <a:gd name="connsiteX242" fmla="*/ 4676023 w 5017802"/>
                <a:gd name="connsiteY242" fmla="*/ 2935559 h 4821630"/>
                <a:gd name="connsiteX243" fmla="*/ 4690989 w 5017802"/>
                <a:gd name="connsiteY243" fmla="*/ 2905396 h 4821630"/>
                <a:gd name="connsiteX244" fmla="*/ 4667404 w 5017802"/>
                <a:gd name="connsiteY244" fmla="*/ 2789736 h 4821630"/>
                <a:gd name="connsiteX245" fmla="*/ 4508655 w 5017802"/>
                <a:gd name="connsiteY245" fmla="*/ 2778850 h 4821630"/>
                <a:gd name="connsiteX246" fmla="*/ 4475317 w 5017802"/>
                <a:gd name="connsiteY246" fmla="*/ 2827608 h 4821630"/>
                <a:gd name="connsiteX247" fmla="*/ 4386417 w 5017802"/>
                <a:gd name="connsiteY247" fmla="*/ 2842124 h 4821630"/>
                <a:gd name="connsiteX248" fmla="*/ 4392767 w 5017802"/>
                <a:gd name="connsiteY248" fmla="*/ 2820125 h 4821630"/>
                <a:gd name="connsiteX249" fmla="*/ 4339245 w 5017802"/>
                <a:gd name="connsiteY249" fmla="*/ 2804024 h 4821630"/>
                <a:gd name="connsiteX250" fmla="*/ 4314526 w 5017802"/>
                <a:gd name="connsiteY250" fmla="*/ 2638923 h 4821630"/>
                <a:gd name="connsiteX251" fmla="*/ 4034219 w 5017802"/>
                <a:gd name="connsiteY251" fmla="*/ 2572248 h 4821630"/>
                <a:gd name="connsiteX252" fmla="*/ 3897920 w 5017802"/>
                <a:gd name="connsiteY252" fmla="*/ 2615564 h 4821630"/>
                <a:gd name="connsiteX253" fmla="*/ 3765931 w 5017802"/>
                <a:gd name="connsiteY253" fmla="*/ 2608080 h 4821630"/>
                <a:gd name="connsiteX254" fmla="*/ 3633488 w 5017802"/>
                <a:gd name="connsiteY254" fmla="*/ 2497182 h 4821630"/>
                <a:gd name="connsiteX255" fmla="*/ 3420310 w 5017802"/>
                <a:gd name="connsiteY255" fmla="*/ 2193969 h 4821630"/>
                <a:gd name="connsiteX256" fmla="*/ 3021848 w 5017802"/>
                <a:gd name="connsiteY256" fmla="*/ 2054496 h 4821630"/>
                <a:gd name="connsiteX257" fmla="*/ 2785310 w 5017802"/>
                <a:gd name="connsiteY257" fmla="*/ 1741532 h 4821630"/>
                <a:gd name="connsiteX258" fmla="*/ 2819101 w 5017802"/>
                <a:gd name="connsiteY258" fmla="*/ 1716586 h 4821630"/>
                <a:gd name="connsiteX259" fmla="*/ 2878745 w 5017802"/>
                <a:gd name="connsiteY259" fmla="*/ 1799589 h 4821630"/>
                <a:gd name="connsiteX260" fmla="*/ 2898929 w 5017802"/>
                <a:gd name="connsiteY260" fmla="*/ 1782126 h 4821630"/>
                <a:gd name="connsiteX261" fmla="*/ 2942019 w 5017802"/>
                <a:gd name="connsiteY261" fmla="*/ 1812970 h 4821630"/>
                <a:gd name="connsiteX262" fmla="*/ 3030692 w 5017802"/>
                <a:gd name="connsiteY262" fmla="*/ 1759221 h 4821630"/>
                <a:gd name="connsiteX263" fmla="*/ 3046794 w 5017802"/>
                <a:gd name="connsiteY263" fmla="*/ 1738811 h 4821630"/>
                <a:gd name="connsiteX264" fmla="*/ 3105077 w 5017802"/>
                <a:gd name="connsiteY264" fmla="*/ 1739037 h 4821630"/>
                <a:gd name="connsiteX265" fmla="*/ 3121180 w 5017802"/>
                <a:gd name="connsiteY265" fmla="*/ 1705927 h 4821630"/>
                <a:gd name="connsiteX266" fmla="*/ 3102356 w 5017802"/>
                <a:gd name="connsiteY266" fmla="*/ 1680300 h 4821630"/>
                <a:gd name="connsiteX267" fmla="*/ 3035228 w 5017802"/>
                <a:gd name="connsiteY267" fmla="*/ 1700257 h 4821630"/>
                <a:gd name="connsiteX268" fmla="*/ 3013456 w 5017802"/>
                <a:gd name="connsiteY268" fmla="*/ 1646736 h 4821630"/>
                <a:gd name="connsiteX269" fmla="*/ 3034774 w 5017802"/>
                <a:gd name="connsiteY269" fmla="*/ 1617026 h 4821630"/>
                <a:gd name="connsiteX270" fmla="*/ 2978304 w 5017802"/>
                <a:gd name="connsiteY270" fmla="*/ 1513612 h 4821630"/>
                <a:gd name="connsiteX271" fmla="*/ 2929773 w 5017802"/>
                <a:gd name="connsiteY271" fmla="*/ 1552393 h 4821630"/>
                <a:gd name="connsiteX272" fmla="*/ 2840418 w 5017802"/>
                <a:gd name="connsiteY272" fmla="*/ 1497737 h 4821630"/>
                <a:gd name="connsiteX273" fmla="*/ 2892352 w 5017802"/>
                <a:gd name="connsiteY273" fmla="*/ 1405208 h 4821630"/>
                <a:gd name="connsiteX274" fmla="*/ 2849490 w 5017802"/>
                <a:gd name="connsiteY274" fmla="*/ 1284105 h 4821630"/>
                <a:gd name="connsiteX275" fmla="*/ 2864231 w 5017802"/>
                <a:gd name="connsiteY275" fmla="*/ 1160053 h 4821630"/>
                <a:gd name="connsiteX276" fmla="*/ 2959481 w 5017802"/>
                <a:gd name="connsiteY276" fmla="*/ 1086348 h 4821630"/>
                <a:gd name="connsiteX277" fmla="*/ 3064710 w 5017802"/>
                <a:gd name="connsiteY277" fmla="*/ 1063896 h 4821630"/>
                <a:gd name="connsiteX278" fmla="*/ 3001663 w 5017802"/>
                <a:gd name="connsiteY278" fmla="*/ 974089 h 4821630"/>
                <a:gd name="connsiteX279" fmla="*/ 2984427 w 5017802"/>
                <a:gd name="connsiteY279" fmla="*/ 1018766 h 4821630"/>
                <a:gd name="connsiteX280" fmla="*/ 2941112 w 5017802"/>
                <a:gd name="connsiteY280" fmla="*/ 971595 h 4821630"/>
                <a:gd name="connsiteX281" fmla="*/ 2962430 w 5017802"/>
                <a:gd name="connsiteY281" fmla="*/ 886323 h 4821630"/>
                <a:gd name="connsiteX282" fmla="*/ 3035454 w 5017802"/>
                <a:gd name="connsiteY282" fmla="*/ 789032 h 4821630"/>
                <a:gd name="connsiteX283" fmla="*/ 3018445 w 5017802"/>
                <a:gd name="connsiteY283" fmla="*/ 682443 h 4821630"/>
                <a:gd name="connsiteX284" fmla="*/ 2847223 w 5017802"/>
                <a:gd name="connsiteY284" fmla="*/ 692194 h 4821630"/>
                <a:gd name="connsiteX285" fmla="*/ 2827945 w 5017802"/>
                <a:gd name="connsiteY285" fmla="*/ 734831 h 4821630"/>
                <a:gd name="connsiteX286" fmla="*/ 2795742 w 5017802"/>
                <a:gd name="connsiteY286" fmla="*/ 667248 h 4821630"/>
                <a:gd name="connsiteX287" fmla="*/ 2766032 w 5017802"/>
                <a:gd name="connsiteY287" fmla="*/ 707616 h 4821630"/>
                <a:gd name="connsiteX288" fmla="*/ 2580523 w 5017802"/>
                <a:gd name="connsiteY28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51448 w 5017802"/>
                <a:gd name="connsiteY168" fmla="*/ 4352973 h 4821630"/>
                <a:gd name="connsiteX169" fmla="*/ 2151448 w 5017802"/>
                <a:gd name="connsiteY169" fmla="*/ 4359323 h 4821630"/>
                <a:gd name="connsiteX170" fmla="*/ 2188636 w 5017802"/>
                <a:gd name="connsiteY170" fmla="*/ 4250462 h 4821630"/>
                <a:gd name="connsiteX171" fmla="*/ 2296586 w 5017802"/>
                <a:gd name="connsiteY171" fmla="*/ 4245474 h 4821630"/>
                <a:gd name="connsiteX172" fmla="*/ 2394785 w 5017802"/>
                <a:gd name="connsiteY172" fmla="*/ 4215990 h 4821630"/>
                <a:gd name="connsiteX173" fmla="*/ 2406350 w 5017802"/>
                <a:gd name="connsiteY173" fmla="*/ 4125277 h 4821630"/>
                <a:gd name="connsiteX174" fmla="*/ 2494570 w 5017802"/>
                <a:gd name="connsiteY174" fmla="*/ 3900532 h 4821630"/>
                <a:gd name="connsiteX175" fmla="*/ 2593449 w 5017802"/>
                <a:gd name="connsiteY175" fmla="*/ 3917768 h 4821630"/>
                <a:gd name="connsiteX176" fmla="*/ 2719088 w 5017802"/>
                <a:gd name="connsiteY176" fmla="*/ 3918221 h 4821630"/>
                <a:gd name="connsiteX177" fmla="*/ 2914124 w 5017802"/>
                <a:gd name="connsiteY177" fmla="*/ 3764007 h 4821630"/>
                <a:gd name="connsiteX178" fmla="*/ 3195112 w 5017802"/>
                <a:gd name="connsiteY178" fmla="*/ 3993968 h 4821630"/>
                <a:gd name="connsiteX179" fmla="*/ 3265414 w 5017802"/>
                <a:gd name="connsiteY179" fmla="*/ 4067674 h 4821630"/>
                <a:gd name="connsiteX180" fmla="*/ 3439813 w 5017802"/>
                <a:gd name="connsiteY180" fmla="*/ 4130265 h 4821630"/>
                <a:gd name="connsiteX181" fmla="*/ 3526217 w 5017802"/>
                <a:gd name="connsiteY181" fmla="*/ 4316455 h 4821630"/>
                <a:gd name="connsiteX182" fmla="*/ 3586542 w 5017802"/>
                <a:gd name="connsiteY182" fmla="*/ 4375193 h 4821630"/>
                <a:gd name="connsiteX183" fmla="*/ 3597654 w 5017802"/>
                <a:gd name="connsiteY183" fmla="*/ 4345030 h 4821630"/>
                <a:gd name="connsiteX184" fmla="*/ 3643692 w 5017802"/>
                <a:gd name="connsiteY184" fmla="*/ 4318042 h 4821630"/>
                <a:gd name="connsiteX185" fmla="*/ 3694492 w 5017802"/>
                <a:gd name="connsiteY185" fmla="*/ 4391068 h 4821630"/>
                <a:gd name="connsiteX186" fmla="*/ 3743705 w 5017802"/>
                <a:gd name="connsiteY186" fmla="*/ 4394243 h 4821630"/>
                <a:gd name="connsiteX187" fmla="*/ 3699254 w 5017802"/>
                <a:gd name="connsiteY187" fmla="*/ 4300581 h 4821630"/>
                <a:gd name="connsiteX188" fmla="*/ 3656392 w 5017802"/>
                <a:gd name="connsiteY188" fmla="*/ 4232318 h 4821630"/>
                <a:gd name="connsiteX189" fmla="*/ 3699255 w 5017802"/>
                <a:gd name="connsiteY189" fmla="*/ 4216442 h 4821630"/>
                <a:gd name="connsiteX190" fmla="*/ 3680204 w 5017802"/>
                <a:gd name="connsiteY190" fmla="*/ 4175168 h 4821630"/>
                <a:gd name="connsiteX191" fmla="*/ 3732592 w 5017802"/>
                <a:gd name="connsiteY191" fmla="*/ 4184693 h 4821630"/>
                <a:gd name="connsiteX192" fmla="*/ 3711955 w 5017802"/>
                <a:gd name="connsiteY192" fmla="*/ 4151355 h 4821630"/>
                <a:gd name="connsiteX193" fmla="*/ 3733274 w 5017802"/>
                <a:gd name="connsiteY193" fmla="*/ 4134801 h 4821630"/>
                <a:gd name="connsiteX194" fmla="*/ 3854377 w 5017802"/>
                <a:gd name="connsiteY194" fmla="*/ 4220074 h 4821630"/>
                <a:gd name="connsiteX195" fmla="*/ 3889754 w 5017802"/>
                <a:gd name="connsiteY195" fmla="*/ 4206917 h 4821630"/>
                <a:gd name="connsiteX196" fmla="*/ 3942141 w 5017802"/>
                <a:gd name="connsiteY196" fmla="*/ 4272006 h 4821630"/>
                <a:gd name="connsiteX197" fmla="*/ 3962779 w 5017802"/>
                <a:gd name="connsiteY197" fmla="*/ 4330743 h 4821630"/>
                <a:gd name="connsiteX198" fmla="*/ 4070729 w 5017802"/>
                <a:gd name="connsiteY198" fmla="*/ 4349792 h 4821630"/>
                <a:gd name="connsiteX199" fmla="*/ 4010405 w 5017802"/>
                <a:gd name="connsiteY199" fmla="*/ 4283117 h 4821630"/>
                <a:gd name="connsiteX200" fmla="*/ 4007229 w 5017802"/>
                <a:gd name="connsiteY200" fmla="*/ 4214855 h 4821630"/>
                <a:gd name="connsiteX201" fmla="*/ 4061204 w 5017802"/>
                <a:gd name="connsiteY201" fmla="*/ 4270418 h 4821630"/>
                <a:gd name="connsiteX202" fmla="*/ 4110417 w 5017802"/>
                <a:gd name="connsiteY202" fmla="*/ 4275180 h 4821630"/>
                <a:gd name="connsiteX203" fmla="*/ 4104067 w 5017802"/>
                <a:gd name="connsiteY203" fmla="*/ 4225968 h 4821630"/>
                <a:gd name="connsiteX204" fmla="*/ 4164392 w 5017802"/>
                <a:gd name="connsiteY204" fmla="*/ 4230730 h 4821630"/>
                <a:gd name="connsiteX205" fmla="*/ 4226304 w 5017802"/>
                <a:gd name="connsiteY205" fmla="*/ 4273592 h 4821630"/>
                <a:gd name="connsiteX206" fmla="*/ 4258054 w 5017802"/>
                <a:gd name="connsiteY206" fmla="*/ 4260893 h 4821630"/>
                <a:gd name="connsiteX207" fmla="*/ 4251705 w 5017802"/>
                <a:gd name="connsiteY207" fmla="*/ 4225968 h 4821630"/>
                <a:gd name="connsiteX208" fmla="*/ 4292980 w 5017802"/>
                <a:gd name="connsiteY208" fmla="*/ 4202156 h 4821630"/>
                <a:gd name="connsiteX209" fmla="*/ 4377117 w 5017802"/>
                <a:gd name="connsiteY209" fmla="*/ 4259306 h 4821630"/>
                <a:gd name="connsiteX210" fmla="*/ 4394580 w 5017802"/>
                <a:gd name="connsiteY210" fmla="*/ 4157708 h 4821630"/>
                <a:gd name="connsiteX211" fmla="*/ 4369180 w 5017802"/>
                <a:gd name="connsiteY211" fmla="*/ 4135482 h 4821630"/>
                <a:gd name="connsiteX212" fmla="*/ 4296154 w 5017802"/>
                <a:gd name="connsiteY212" fmla="*/ 4092619 h 4821630"/>
                <a:gd name="connsiteX213" fmla="*/ 4318379 w 5017802"/>
                <a:gd name="connsiteY213" fmla="*/ 4067220 h 4821630"/>
                <a:gd name="connsiteX214" fmla="*/ 4339017 w 5017802"/>
                <a:gd name="connsiteY214" fmla="*/ 4044994 h 4821630"/>
                <a:gd name="connsiteX215" fmla="*/ 4392992 w 5017802"/>
                <a:gd name="connsiteY215" fmla="*/ 4076745 h 4821630"/>
                <a:gd name="connsiteX216" fmla="*/ 4399342 w 5017802"/>
                <a:gd name="connsiteY216" fmla="*/ 4032295 h 4821630"/>
                <a:gd name="connsiteX217" fmla="*/ 4343779 w 5017802"/>
                <a:gd name="connsiteY217" fmla="*/ 4008482 h 4821630"/>
                <a:gd name="connsiteX218" fmla="*/ 4342192 w 5017802"/>
                <a:gd name="connsiteY218" fmla="*/ 3998958 h 4821630"/>
                <a:gd name="connsiteX219" fmla="*/ 4329491 w 5017802"/>
                <a:gd name="connsiteY219" fmla="*/ 3960859 h 4821630"/>
                <a:gd name="connsiteX220" fmla="*/ 4335841 w 5017802"/>
                <a:gd name="connsiteY220" fmla="*/ 3913233 h 4821630"/>
                <a:gd name="connsiteX221" fmla="*/ 4346954 w 5017802"/>
                <a:gd name="connsiteY221" fmla="*/ 3857670 h 4821630"/>
                <a:gd name="connsiteX222" fmla="*/ 4308854 w 5017802"/>
                <a:gd name="connsiteY222" fmla="*/ 3827508 h 4821630"/>
                <a:gd name="connsiteX223" fmla="*/ 4342191 w 5017802"/>
                <a:gd name="connsiteY223" fmla="*/ 3817983 h 4821630"/>
                <a:gd name="connsiteX224" fmla="*/ 4319966 w 5017802"/>
                <a:gd name="connsiteY224" fmla="*/ 3781470 h 4821630"/>
                <a:gd name="connsiteX225" fmla="*/ 4358067 w 5017802"/>
                <a:gd name="connsiteY225" fmla="*/ 3776709 h 4821630"/>
                <a:gd name="connsiteX226" fmla="*/ 4364416 w 5017802"/>
                <a:gd name="connsiteY226" fmla="*/ 3743370 h 4821630"/>
                <a:gd name="connsiteX227" fmla="*/ 4426330 w 5017802"/>
                <a:gd name="connsiteY227" fmla="*/ 3752897 h 4821630"/>
                <a:gd name="connsiteX228" fmla="*/ 4459443 w 5017802"/>
                <a:gd name="connsiteY228" fmla="*/ 3768089 h 4821630"/>
                <a:gd name="connsiteX229" fmla="*/ 4425650 w 5017802"/>
                <a:gd name="connsiteY229" fmla="*/ 3809137 h 4821630"/>
                <a:gd name="connsiteX230" fmla="*/ 4464658 w 5017802"/>
                <a:gd name="connsiteY230" fmla="*/ 3916633 h 4821630"/>
                <a:gd name="connsiteX231" fmla="*/ 4517045 w 5017802"/>
                <a:gd name="connsiteY231" fmla="*/ 3947931 h 4821630"/>
                <a:gd name="connsiteX232" fmla="*/ 4568979 w 5017802"/>
                <a:gd name="connsiteY232" fmla="*/ 3905749 h 4821630"/>
                <a:gd name="connsiteX233" fmla="*/ 4654704 w 5017802"/>
                <a:gd name="connsiteY233" fmla="*/ 3857216 h 4821630"/>
                <a:gd name="connsiteX234" fmla="*/ 4637468 w 5017802"/>
                <a:gd name="connsiteY234" fmla="*/ 3768315 h 4821630"/>
                <a:gd name="connsiteX235" fmla="*/ 4714802 w 5017802"/>
                <a:gd name="connsiteY235" fmla="*/ 3635646 h 4821630"/>
                <a:gd name="connsiteX236" fmla="*/ 5007356 w 5017802"/>
                <a:gd name="connsiteY236" fmla="*/ 3302498 h 4821630"/>
                <a:gd name="connsiteX237" fmla="*/ 4925939 w 5017802"/>
                <a:gd name="connsiteY237" fmla="*/ 3293426 h 4821630"/>
                <a:gd name="connsiteX238" fmla="*/ 4930476 w 5017802"/>
                <a:gd name="connsiteY238" fmla="*/ 3201578 h 4821630"/>
                <a:gd name="connsiteX239" fmla="*/ 4881489 w 5017802"/>
                <a:gd name="connsiteY239" fmla="*/ 3176406 h 4821630"/>
                <a:gd name="connsiteX240" fmla="*/ 4797352 w 5017802"/>
                <a:gd name="connsiteY240" fmla="*/ 3207928 h 4821630"/>
                <a:gd name="connsiteX241" fmla="*/ 4760613 w 5017802"/>
                <a:gd name="connsiteY241" fmla="*/ 3171643 h 4821630"/>
                <a:gd name="connsiteX242" fmla="*/ 4805290 w 5017802"/>
                <a:gd name="connsiteY242" fmla="*/ 3148738 h 4821630"/>
                <a:gd name="connsiteX243" fmla="*/ 4676023 w 5017802"/>
                <a:gd name="connsiteY243" fmla="*/ 2935559 h 4821630"/>
                <a:gd name="connsiteX244" fmla="*/ 4690989 w 5017802"/>
                <a:gd name="connsiteY244" fmla="*/ 2905396 h 4821630"/>
                <a:gd name="connsiteX245" fmla="*/ 4667404 w 5017802"/>
                <a:gd name="connsiteY245" fmla="*/ 2789736 h 4821630"/>
                <a:gd name="connsiteX246" fmla="*/ 4508655 w 5017802"/>
                <a:gd name="connsiteY246" fmla="*/ 2778850 h 4821630"/>
                <a:gd name="connsiteX247" fmla="*/ 4475317 w 5017802"/>
                <a:gd name="connsiteY247" fmla="*/ 2827608 h 4821630"/>
                <a:gd name="connsiteX248" fmla="*/ 4386417 w 5017802"/>
                <a:gd name="connsiteY248" fmla="*/ 2842124 h 4821630"/>
                <a:gd name="connsiteX249" fmla="*/ 4392767 w 5017802"/>
                <a:gd name="connsiteY249" fmla="*/ 2820125 h 4821630"/>
                <a:gd name="connsiteX250" fmla="*/ 4339245 w 5017802"/>
                <a:gd name="connsiteY250" fmla="*/ 2804024 h 4821630"/>
                <a:gd name="connsiteX251" fmla="*/ 4314526 w 5017802"/>
                <a:gd name="connsiteY251" fmla="*/ 2638923 h 4821630"/>
                <a:gd name="connsiteX252" fmla="*/ 4034219 w 5017802"/>
                <a:gd name="connsiteY252" fmla="*/ 2572248 h 4821630"/>
                <a:gd name="connsiteX253" fmla="*/ 3897920 w 5017802"/>
                <a:gd name="connsiteY253" fmla="*/ 2615564 h 4821630"/>
                <a:gd name="connsiteX254" fmla="*/ 3765931 w 5017802"/>
                <a:gd name="connsiteY254" fmla="*/ 2608080 h 4821630"/>
                <a:gd name="connsiteX255" fmla="*/ 3633488 w 5017802"/>
                <a:gd name="connsiteY255" fmla="*/ 2497182 h 4821630"/>
                <a:gd name="connsiteX256" fmla="*/ 3420310 w 5017802"/>
                <a:gd name="connsiteY256" fmla="*/ 2193969 h 4821630"/>
                <a:gd name="connsiteX257" fmla="*/ 3021848 w 5017802"/>
                <a:gd name="connsiteY257" fmla="*/ 2054496 h 4821630"/>
                <a:gd name="connsiteX258" fmla="*/ 2785310 w 5017802"/>
                <a:gd name="connsiteY258" fmla="*/ 1741532 h 4821630"/>
                <a:gd name="connsiteX259" fmla="*/ 2819101 w 5017802"/>
                <a:gd name="connsiteY259" fmla="*/ 1716586 h 4821630"/>
                <a:gd name="connsiteX260" fmla="*/ 2878745 w 5017802"/>
                <a:gd name="connsiteY260" fmla="*/ 1799589 h 4821630"/>
                <a:gd name="connsiteX261" fmla="*/ 2898929 w 5017802"/>
                <a:gd name="connsiteY261" fmla="*/ 1782126 h 4821630"/>
                <a:gd name="connsiteX262" fmla="*/ 2942019 w 5017802"/>
                <a:gd name="connsiteY262" fmla="*/ 1812970 h 4821630"/>
                <a:gd name="connsiteX263" fmla="*/ 3030692 w 5017802"/>
                <a:gd name="connsiteY263" fmla="*/ 1759221 h 4821630"/>
                <a:gd name="connsiteX264" fmla="*/ 3046794 w 5017802"/>
                <a:gd name="connsiteY264" fmla="*/ 1738811 h 4821630"/>
                <a:gd name="connsiteX265" fmla="*/ 3105077 w 5017802"/>
                <a:gd name="connsiteY265" fmla="*/ 1739037 h 4821630"/>
                <a:gd name="connsiteX266" fmla="*/ 3121180 w 5017802"/>
                <a:gd name="connsiteY266" fmla="*/ 1705927 h 4821630"/>
                <a:gd name="connsiteX267" fmla="*/ 3102356 w 5017802"/>
                <a:gd name="connsiteY267" fmla="*/ 1680300 h 4821630"/>
                <a:gd name="connsiteX268" fmla="*/ 3035228 w 5017802"/>
                <a:gd name="connsiteY268" fmla="*/ 1700257 h 4821630"/>
                <a:gd name="connsiteX269" fmla="*/ 3013456 w 5017802"/>
                <a:gd name="connsiteY269" fmla="*/ 1646736 h 4821630"/>
                <a:gd name="connsiteX270" fmla="*/ 3034774 w 5017802"/>
                <a:gd name="connsiteY270" fmla="*/ 1617026 h 4821630"/>
                <a:gd name="connsiteX271" fmla="*/ 2978304 w 5017802"/>
                <a:gd name="connsiteY271" fmla="*/ 1513612 h 4821630"/>
                <a:gd name="connsiteX272" fmla="*/ 2929773 w 5017802"/>
                <a:gd name="connsiteY272" fmla="*/ 1552393 h 4821630"/>
                <a:gd name="connsiteX273" fmla="*/ 2840418 w 5017802"/>
                <a:gd name="connsiteY273" fmla="*/ 1497737 h 4821630"/>
                <a:gd name="connsiteX274" fmla="*/ 2892352 w 5017802"/>
                <a:gd name="connsiteY274" fmla="*/ 1405208 h 4821630"/>
                <a:gd name="connsiteX275" fmla="*/ 2849490 w 5017802"/>
                <a:gd name="connsiteY275" fmla="*/ 1284105 h 4821630"/>
                <a:gd name="connsiteX276" fmla="*/ 2864231 w 5017802"/>
                <a:gd name="connsiteY276" fmla="*/ 1160053 h 4821630"/>
                <a:gd name="connsiteX277" fmla="*/ 2959481 w 5017802"/>
                <a:gd name="connsiteY277" fmla="*/ 1086348 h 4821630"/>
                <a:gd name="connsiteX278" fmla="*/ 3064710 w 5017802"/>
                <a:gd name="connsiteY278" fmla="*/ 1063896 h 4821630"/>
                <a:gd name="connsiteX279" fmla="*/ 3001663 w 5017802"/>
                <a:gd name="connsiteY279" fmla="*/ 974089 h 4821630"/>
                <a:gd name="connsiteX280" fmla="*/ 2984427 w 5017802"/>
                <a:gd name="connsiteY280" fmla="*/ 1018766 h 4821630"/>
                <a:gd name="connsiteX281" fmla="*/ 2941112 w 5017802"/>
                <a:gd name="connsiteY281" fmla="*/ 971595 h 4821630"/>
                <a:gd name="connsiteX282" fmla="*/ 2962430 w 5017802"/>
                <a:gd name="connsiteY282" fmla="*/ 886323 h 4821630"/>
                <a:gd name="connsiteX283" fmla="*/ 3035454 w 5017802"/>
                <a:gd name="connsiteY283" fmla="*/ 789032 h 4821630"/>
                <a:gd name="connsiteX284" fmla="*/ 3018445 w 5017802"/>
                <a:gd name="connsiteY284" fmla="*/ 682443 h 4821630"/>
                <a:gd name="connsiteX285" fmla="*/ 2847223 w 5017802"/>
                <a:gd name="connsiteY285" fmla="*/ 692194 h 4821630"/>
                <a:gd name="connsiteX286" fmla="*/ 2827945 w 5017802"/>
                <a:gd name="connsiteY286" fmla="*/ 734831 h 4821630"/>
                <a:gd name="connsiteX287" fmla="*/ 2795742 w 5017802"/>
                <a:gd name="connsiteY287" fmla="*/ 667248 h 4821630"/>
                <a:gd name="connsiteX288" fmla="*/ 2766032 w 5017802"/>
                <a:gd name="connsiteY288" fmla="*/ 707616 h 4821630"/>
                <a:gd name="connsiteX289" fmla="*/ 2580523 w 5017802"/>
                <a:gd name="connsiteY28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51448 w 5017802"/>
                <a:gd name="connsiteY168" fmla="*/ 4352973 h 4821630"/>
                <a:gd name="connsiteX169" fmla="*/ 2176848 w 5017802"/>
                <a:gd name="connsiteY169" fmla="*/ 4357736 h 4821630"/>
                <a:gd name="connsiteX170" fmla="*/ 2188636 w 5017802"/>
                <a:gd name="connsiteY170" fmla="*/ 4250462 h 4821630"/>
                <a:gd name="connsiteX171" fmla="*/ 2296586 w 5017802"/>
                <a:gd name="connsiteY171" fmla="*/ 4245474 h 4821630"/>
                <a:gd name="connsiteX172" fmla="*/ 2394785 w 5017802"/>
                <a:gd name="connsiteY172" fmla="*/ 4215990 h 4821630"/>
                <a:gd name="connsiteX173" fmla="*/ 2406350 w 5017802"/>
                <a:gd name="connsiteY173" fmla="*/ 4125277 h 4821630"/>
                <a:gd name="connsiteX174" fmla="*/ 2494570 w 5017802"/>
                <a:gd name="connsiteY174" fmla="*/ 3900532 h 4821630"/>
                <a:gd name="connsiteX175" fmla="*/ 2593449 w 5017802"/>
                <a:gd name="connsiteY175" fmla="*/ 3917768 h 4821630"/>
                <a:gd name="connsiteX176" fmla="*/ 2719088 w 5017802"/>
                <a:gd name="connsiteY176" fmla="*/ 3918221 h 4821630"/>
                <a:gd name="connsiteX177" fmla="*/ 2914124 w 5017802"/>
                <a:gd name="connsiteY177" fmla="*/ 3764007 h 4821630"/>
                <a:gd name="connsiteX178" fmla="*/ 3195112 w 5017802"/>
                <a:gd name="connsiteY178" fmla="*/ 3993968 h 4821630"/>
                <a:gd name="connsiteX179" fmla="*/ 3265414 w 5017802"/>
                <a:gd name="connsiteY179" fmla="*/ 4067674 h 4821630"/>
                <a:gd name="connsiteX180" fmla="*/ 3439813 w 5017802"/>
                <a:gd name="connsiteY180" fmla="*/ 4130265 h 4821630"/>
                <a:gd name="connsiteX181" fmla="*/ 3526217 w 5017802"/>
                <a:gd name="connsiteY181" fmla="*/ 4316455 h 4821630"/>
                <a:gd name="connsiteX182" fmla="*/ 3586542 w 5017802"/>
                <a:gd name="connsiteY182" fmla="*/ 4375193 h 4821630"/>
                <a:gd name="connsiteX183" fmla="*/ 3597654 w 5017802"/>
                <a:gd name="connsiteY183" fmla="*/ 4345030 h 4821630"/>
                <a:gd name="connsiteX184" fmla="*/ 3643692 w 5017802"/>
                <a:gd name="connsiteY184" fmla="*/ 4318042 h 4821630"/>
                <a:gd name="connsiteX185" fmla="*/ 3694492 w 5017802"/>
                <a:gd name="connsiteY185" fmla="*/ 4391068 h 4821630"/>
                <a:gd name="connsiteX186" fmla="*/ 3743705 w 5017802"/>
                <a:gd name="connsiteY186" fmla="*/ 4394243 h 4821630"/>
                <a:gd name="connsiteX187" fmla="*/ 3699254 w 5017802"/>
                <a:gd name="connsiteY187" fmla="*/ 4300581 h 4821630"/>
                <a:gd name="connsiteX188" fmla="*/ 3656392 w 5017802"/>
                <a:gd name="connsiteY188" fmla="*/ 4232318 h 4821630"/>
                <a:gd name="connsiteX189" fmla="*/ 3699255 w 5017802"/>
                <a:gd name="connsiteY189" fmla="*/ 4216442 h 4821630"/>
                <a:gd name="connsiteX190" fmla="*/ 3680204 w 5017802"/>
                <a:gd name="connsiteY190" fmla="*/ 4175168 h 4821630"/>
                <a:gd name="connsiteX191" fmla="*/ 3732592 w 5017802"/>
                <a:gd name="connsiteY191" fmla="*/ 4184693 h 4821630"/>
                <a:gd name="connsiteX192" fmla="*/ 3711955 w 5017802"/>
                <a:gd name="connsiteY192" fmla="*/ 4151355 h 4821630"/>
                <a:gd name="connsiteX193" fmla="*/ 3733274 w 5017802"/>
                <a:gd name="connsiteY193" fmla="*/ 4134801 h 4821630"/>
                <a:gd name="connsiteX194" fmla="*/ 3854377 w 5017802"/>
                <a:gd name="connsiteY194" fmla="*/ 4220074 h 4821630"/>
                <a:gd name="connsiteX195" fmla="*/ 3889754 w 5017802"/>
                <a:gd name="connsiteY195" fmla="*/ 4206917 h 4821630"/>
                <a:gd name="connsiteX196" fmla="*/ 3942141 w 5017802"/>
                <a:gd name="connsiteY196" fmla="*/ 4272006 h 4821630"/>
                <a:gd name="connsiteX197" fmla="*/ 3962779 w 5017802"/>
                <a:gd name="connsiteY197" fmla="*/ 4330743 h 4821630"/>
                <a:gd name="connsiteX198" fmla="*/ 4070729 w 5017802"/>
                <a:gd name="connsiteY198" fmla="*/ 4349792 h 4821630"/>
                <a:gd name="connsiteX199" fmla="*/ 4010405 w 5017802"/>
                <a:gd name="connsiteY199" fmla="*/ 4283117 h 4821630"/>
                <a:gd name="connsiteX200" fmla="*/ 4007229 w 5017802"/>
                <a:gd name="connsiteY200" fmla="*/ 4214855 h 4821630"/>
                <a:gd name="connsiteX201" fmla="*/ 4061204 w 5017802"/>
                <a:gd name="connsiteY201" fmla="*/ 4270418 h 4821630"/>
                <a:gd name="connsiteX202" fmla="*/ 4110417 w 5017802"/>
                <a:gd name="connsiteY202" fmla="*/ 4275180 h 4821630"/>
                <a:gd name="connsiteX203" fmla="*/ 4104067 w 5017802"/>
                <a:gd name="connsiteY203" fmla="*/ 4225968 h 4821630"/>
                <a:gd name="connsiteX204" fmla="*/ 4164392 w 5017802"/>
                <a:gd name="connsiteY204" fmla="*/ 4230730 h 4821630"/>
                <a:gd name="connsiteX205" fmla="*/ 4226304 w 5017802"/>
                <a:gd name="connsiteY205" fmla="*/ 4273592 h 4821630"/>
                <a:gd name="connsiteX206" fmla="*/ 4258054 w 5017802"/>
                <a:gd name="connsiteY206" fmla="*/ 4260893 h 4821630"/>
                <a:gd name="connsiteX207" fmla="*/ 4251705 w 5017802"/>
                <a:gd name="connsiteY207" fmla="*/ 4225968 h 4821630"/>
                <a:gd name="connsiteX208" fmla="*/ 4292980 w 5017802"/>
                <a:gd name="connsiteY208" fmla="*/ 4202156 h 4821630"/>
                <a:gd name="connsiteX209" fmla="*/ 4377117 w 5017802"/>
                <a:gd name="connsiteY209" fmla="*/ 4259306 h 4821630"/>
                <a:gd name="connsiteX210" fmla="*/ 4394580 w 5017802"/>
                <a:gd name="connsiteY210" fmla="*/ 4157708 h 4821630"/>
                <a:gd name="connsiteX211" fmla="*/ 4369180 w 5017802"/>
                <a:gd name="connsiteY211" fmla="*/ 4135482 h 4821630"/>
                <a:gd name="connsiteX212" fmla="*/ 4296154 w 5017802"/>
                <a:gd name="connsiteY212" fmla="*/ 4092619 h 4821630"/>
                <a:gd name="connsiteX213" fmla="*/ 4318379 w 5017802"/>
                <a:gd name="connsiteY213" fmla="*/ 4067220 h 4821630"/>
                <a:gd name="connsiteX214" fmla="*/ 4339017 w 5017802"/>
                <a:gd name="connsiteY214" fmla="*/ 4044994 h 4821630"/>
                <a:gd name="connsiteX215" fmla="*/ 4392992 w 5017802"/>
                <a:gd name="connsiteY215" fmla="*/ 4076745 h 4821630"/>
                <a:gd name="connsiteX216" fmla="*/ 4399342 w 5017802"/>
                <a:gd name="connsiteY216" fmla="*/ 4032295 h 4821630"/>
                <a:gd name="connsiteX217" fmla="*/ 4343779 w 5017802"/>
                <a:gd name="connsiteY217" fmla="*/ 4008482 h 4821630"/>
                <a:gd name="connsiteX218" fmla="*/ 4342192 w 5017802"/>
                <a:gd name="connsiteY218" fmla="*/ 3998958 h 4821630"/>
                <a:gd name="connsiteX219" fmla="*/ 4329491 w 5017802"/>
                <a:gd name="connsiteY219" fmla="*/ 3960859 h 4821630"/>
                <a:gd name="connsiteX220" fmla="*/ 4335841 w 5017802"/>
                <a:gd name="connsiteY220" fmla="*/ 3913233 h 4821630"/>
                <a:gd name="connsiteX221" fmla="*/ 4346954 w 5017802"/>
                <a:gd name="connsiteY221" fmla="*/ 3857670 h 4821630"/>
                <a:gd name="connsiteX222" fmla="*/ 4308854 w 5017802"/>
                <a:gd name="connsiteY222" fmla="*/ 3827508 h 4821630"/>
                <a:gd name="connsiteX223" fmla="*/ 4342191 w 5017802"/>
                <a:gd name="connsiteY223" fmla="*/ 3817983 h 4821630"/>
                <a:gd name="connsiteX224" fmla="*/ 4319966 w 5017802"/>
                <a:gd name="connsiteY224" fmla="*/ 3781470 h 4821630"/>
                <a:gd name="connsiteX225" fmla="*/ 4358067 w 5017802"/>
                <a:gd name="connsiteY225" fmla="*/ 3776709 h 4821630"/>
                <a:gd name="connsiteX226" fmla="*/ 4364416 w 5017802"/>
                <a:gd name="connsiteY226" fmla="*/ 3743370 h 4821630"/>
                <a:gd name="connsiteX227" fmla="*/ 4426330 w 5017802"/>
                <a:gd name="connsiteY227" fmla="*/ 3752897 h 4821630"/>
                <a:gd name="connsiteX228" fmla="*/ 4459443 w 5017802"/>
                <a:gd name="connsiteY228" fmla="*/ 3768089 h 4821630"/>
                <a:gd name="connsiteX229" fmla="*/ 4425650 w 5017802"/>
                <a:gd name="connsiteY229" fmla="*/ 3809137 h 4821630"/>
                <a:gd name="connsiteX230" fmla="*/ 4464658 w 5017802"/>
                <a:gd name="connsiteY230" fmla="*/ 3916633 h 4821630"/>
                <a:gd name="connsiteX231" fmla="*/ 4517045 w 5017802"/>
                <a:gd name="connsiteY231" fmla="*/ 3947931 h 4821630"/>
                <a:gd name="connsiteX232" fmla="*/ 4568979 w 5017802"/>
                <a:gd name="connsiteY232" fmla="*/ 3905749 h 4821630"/>
                <a:gd name="connsiteX233" fmla="*/ 4654704 w 5017802"/>
                <a:gd name="connsiteY233" fmla="*/ 3857216 h 4821630"/>
                <a:gd name="connsiteX234" fmla="*/ 4637468 w 5017802"/>
                <a:gd name="connsiteY234" fmla="*/ 3768315 h 4821630"/>
                <a:gd name="connsiteX235" fmla="*/ 4714802 w 5017802"/>
                <a:gd name="connsiteY235" fmla="*/ 3635646 h 4821630"/>
                <a:gd name="connsiteX236" fmla="*/ 5007356 w 5017802"/>
                <a:gd name="connsiteY236" fmla="*/ 3302498 h 4821630"/>
                <a:gd name="connsiteX237" fmla="*/ 4925939 w 5017802"/>
                <a:gd name="connsiteY237" fmla="*/ 3293426 h 4821630"/>
                <a:gd name="connsiteX238" fmla="*/ 4930476 w 5017802"/>
                <a:gd name="connsiteY238" fmla="*/ 3201578 h 4821630"/>
                <a:gd name="connsiteX239" fmla="*/ 4881489 w 5017802"/>
                <a:gd name="connsiteY239" fmla="*/ 3176406 h 4821630"/>
                <a:gd name="connsiteX240" fmla="*/ 4797352 w 5017802"/>
                <a:gd name="connsiteY240" fmla="*/ 3207928 h 4821630"/>
                <a:gd name="connsiteX241" fmla="*/ 4760613 w 5017802"/>
                <a:gd name="connsiteY241" fmla="*/ 3171643 h 4821630"/>
                <a:gd name="connsiteX242" fmla="*/ 4805290 w 5017802"/>
                <a:gd name="connsiteY242" fmla="*/ 3148738 h 4821630"/>
                <a:gd name="connsiteX243" fmla="*/ 4676023 w 5017802"/>
                <a:gd name="connsiteY243" fmla="*/ 2935559 h 4821630"/>
                <a:gd name="connsiteX244" fmla="*/ 4690989 w 5017802"/>
                <a:gd name="connsiteY244" fmla="*/ 2905396 h 4821630"/>
                <a:gd name="connsiteX245" fmla="*/ 4667404 w 5017802"/>
                <a:gd name="connsiteY245" fmla="*/ 2789736 h 4821630"/>
                <a:gd name="connsiteX246" fmla="*/ 4508655 w 5017802"/>
                <a:gd name="connsiteY246" fmla="*/ 2778850 h 4821630"/>
                <a:gd name="connsiteX247" fmla="*/ 4475317 w 5017802"/>
                <a:gd name="connsiteY247" fmla="*/ 2827608 h 4821630"/>
                <a:gd name="connsiteX248" fmla="*/ 4386417 w 5017802"/>
                <a:gd name="connsiteY248" fmla="*/ 2842124 h 4821630"/>
                <a:gd name="connsiteX249" fmla="*/ 4392767 w 5017802"/>
                <a:gd name="connsiteY249" fmla="*/ 2820125 h 4821630"/>
                <a:gd name="connsiteX250" fmla="*/ 4339245 w 5017802"/>
                <a:gd name="connsiteY250" fmla="*/ 2804024 h 4821630"/>
                <a:gd name="connsiteX251" fmla="*/ 4314526 w 5017802"/>
                <a:gd name="connsiteY251" fmla="*/ 2638923 h 4821630"/>
                <a:gd name="connsiteX252" fmla="*/ 4034219 w 5017802"/>
                <a:gd name="connsiteY252" fmla="*/ 2572248 h 4821630"/>
                <a:gd name="connsiteX253" fmla="*/ 3897920 w 5017802"/>
                <a:gd name="connsiteY253" fmla="*/ 2615564 h 4821630"/>
                <a:gd name="connsiteX254" fmla="*/ 3765931 w 5017802"/>
                <a:gd name="connsiteY254" fmla="*/ 2608080 h 4821630"/>
                <a:gd name="connsiteX255" fmla="*/ 3633488 w 5017802"/>
                <a:gd name="connsiteY255" fmla="*/ 2497182 h 4821630"/>
                <a:gd name="connsiteX256" fmla="*/ 3420310 w 5017802"/>
                <a:gd name="connsiteY256" fmla="*/ 2193969 h 4821630"/>
                <a:gd name="connsiteX257" fmla="*/ 3021848 w 5017802"/>
                <a:gd name="connsiteY257" fmla="*/ 2054496 h 4821630"/>
                <a:gd name="connsiteX258" fmla="*/ 2785310 w 5017802"/>
                <a:gd name="connsiteY258" fmla="*/ 1741532 h 4821630"/>
                <a:gd name="connsiteX259" fmla="*/ 2819101 w 5017802"/>
                <a:gd name="connsiteY259" fmla="*/ 1716586 h 4821630"/>
                <a:gd name="connsiteX260" fmla="*/ 2878745 w 5017802"/>
                <a:gd name="connsiteY260" fmla="*/ 1799589 h 4821630"/>
                <a:gd name="connsiteX261" fmla="*/ 2898929 w 5017802"/>
                <a:gd name="connsiteY261" fmla="*/ 1782126 h 4821630"/>
                <a:gd name="connsiteX262" fmla="*/ 2942019 w 5017802"/>
                <a:gd name="connsiteY262" fmla="*/ 1812970 h 4821630"/>
                <a:gd name="connsiteX263" fmla="*/ 3030692 w 5017802"/>
                <a:gd name="connsiteY263" fmla="*/ 1759221 h 4821630"/>
                <a:gd name="connsiteX264" fmla="*/ 3046794 w 5017802"/>
                <a:gd name="connsiteY264" fmla="*/ 1738811 h 4821630"/>
                <a:gd name="connsiteX265" fmla="*/ 3105077 w 5017802"/>
                <a:gd name="connsiteY265" fmla="*/ 1739037 h 4821630"/>
                <a:gd name="connsiteX266" fmla="*/ 3121180 w 5017802"/>
                <a:gd name="connsiteY266" fmla="*/ 1705927 h 4821630"/>
                <a:gd name="connsiteX267" fmla="*/ 3102356 w 5017802"/>
                <a:gd name="connsiteY267" fmla="*/ 1680300 h 4821630"/>
                <a:gd name="connsiteX268" fmla="*/ 3035228 w 5017802"/>
                <a:gd name="connsiteY268" fmla="*/ 1700257 h 4821630"/>
                <a:gd name="connsiteX269" fmla="*/ 3013456 w 5017802"/>
                <a:gd name="connsiteY269" fmla="*/ 1646736 h 4821630"/>
                <a:gd name="connsiteX270" fmla="*/ 3034774 w 5017802"/>
                <a:gd name="connsiteY270" fmla="*/ 1617026 h 4821630"/>
                <a:gd name="connsiteX271" fmla="*/ 2978304 w 5017802"/>
                <a:gd name="connsiteY271" fmla="*/ 1513612 h 4821630"/>
                <a:gd name="connsiteX272" fmla="*/ 2929773 w 5017802"/>
                <a:gd name="connsiteY272" fmla="*/ 1552393 h 4821630"/>
                <a:gd name="connsiteX273" fmla="*/ 2840418 w 5017802"/>
                <a:gd name="connsiteY273" fmla="*/ 1497737 h 4821630"/>
                <a:gd name="connsiteX274" fmla="*/ 2892352 w 5017802"/>
                <a:gd name="connsiteY274" fmla="*/ 1405208 h 4821630"/>
                <a:gd name="connsiteX275" fmla="*/ 2849490 w 5017802"/>
                <a:gd name="connsiteY275" fmla="*/ 1284105 h 4821630"/>
                <a:gd name="connsiteX276" fmla="*/ 2864231 w 5017802"/>
                <a:gd name="connsiteY276" fmla="*/ 1160053 h 4821630"/>
                <a:gd name="connsiteX277" fmla="*/ 2959481 w 5017802"/>
                <a:gd name="connsiteY277" fmla="*/ 1086348 h 4821630"/>
                <a:gd name="connsiteX278" fmla="*/ 3064710 w 5017802"/>
                <a:gd name="connsiteY278" fmla="*/ 1063896 h 4821630"/>
                <a:gd name="connsiteX279" fmla="*/ 3001663 w 5017802"/>
                <a:gd name="connsiteY279" fmla="*/ 974089 h 4821630"/>
                <a:gd name="connsiteX280" fmla="*/ 2984427 w 5017802"/>
                <a:gd name="connsiteY280" fmla="*/ 1018766 h 4821630"/>
                <a:gd name="connsiteX281" fmla="*/ 2941112 w 5017802"/>
                <a:gd name="connsiteY281" fmla="*/ 971595 h 4821630"/>
                <a:gd name="connsiteX282" fmla="*/ 2962430 w 5017802"/>
                <a:gd name="connsiteY282" fmla="*/ 886323 h 4821630"/>
                <a:gd name="connsiteX283" fmla="*/ 3035454 w 5017802"/>
                <a:gd name="connsiteY283" fmla="*/ 789032 h 4821630"/>
                <a:gd name="connsiteX284" fmla="*/ 3018445 w 5017802"/>
                <a:gd name="connsiteY284" fmla="*/ 682443 h 4821630"/>
                <a:gd name="connsiteX285" fmla="*/ 2847223 w 5017802"/>
                <a:gd name="connsiteY285" fmla="*/ 692194 h 4821630"/>
                <a:gd name="connsiteX286" fmla="*/ 2827945 w 5017802"/>
                <a:gd name="connsiteY286" fmla="*/ 734831 h 4821630"/>
                <a:gd name="connsiteX287" fmla="*/ 2795742 w 5017802"/>
                <a:gd name="connsiteY287" fmla="*/ 667248 h 4821630"/>
                <a:gd name="connsiteX288" fmla="*/ 2766032 w 5017802"/>
                <a:gd name="connsiteY288" fmla="*/ 707616 h 4821630"/>
                <a:gd name="connsiteX289" fmla="*/ 2580523 w 5017802"/>
                <a:gd name="connsiteY28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51448 w 5017802"/>
                <a:gd name="connsiteY168" fmla="*/ 4352973 h 4821630"/>
                <a:gd name="connsiteX169" fmla="*/ 2140335 w 5017802"/>
                <a:gd name="connsiteY169" fmla="*/ 4356148 h 4821630"/>
                <a:gd name="connsiteX170" fmla="*/ 2176848 w 5017802"/>
                <a:gd name="connsiteY170" fmla="*/ 4357736 h 4821630"/>
                <a:gd name="connsiteX171" fmla="*/ 2188636 w 5017802"/>
                <a:gd name="connsiteY171" fmla="*/ 4250462 h 4821630"/>
                <a:gd name="connsiteX172" fmla="*/ 2296586 w 5017802"/>
                <a:gd name="connsiteY172" fmla="*/ 4245474 h 4821630"/>
                <a:gd name="connsiteX173" fmla="*/ 2394785 w 5017802"/>
                <a:gd name="connsiteY173" fmla="*/ 4215990 h 4821630"/>
                <a:gd name="connsiteX174" fmla="*/ 2406350 w 5017802"/>
                <a:gd name="connsiteY174" fmla="*/ 4125277 h 4821630"/>
                <a:gd name="connsiteX175" fmla="*/ 2494570 w 5017802"/>
                <a:gd name="connsiteY175" fmla="*/ 3900532 h 4821630"/>
                <a:gd name="connsiteX176" fmla="*/ 2593449 w 5017802"/>
                <a:gd name="connsiteY176" fmla="*/ 3917768 h 4821630"/>
                <a:gd name="connsiteX177" fmla="*/ 2719088 w 5017802"/>
                <a:gd name="connsiteY177" fmla="*/ 3918221 h 4821630"/>
                <a:gd name="connsiteX178" fmla="*/ 2914124 w 5017802"/>
                <a:gd name="connsiteY178" fmla="*/ 3764007 h 4821630"/>
                <a:gd name="connsiteX179" fmla="*/ 3195112 w 5017802"/>
                <a:gd name="connsiteY179" fmla="*/ 3993968 h 4821630"/>
                <a:gd name="connsiteX180" fmla="*/ 3265414 w 5017802"/>
                <a:gd name="connsiteY180" fmla="*/ 4067674 h 4821630"/>
                <a:gd name="connsiteX181" fmla="*/ 3439813 w 5017802"/>
                <a:gd name="connsiteY181" fmla="*/ 4130265 h 4821630"/>
                <a:gd name="connsiteX182" fmla="*/ 3526217 w 5017802"/>
                <a:gd name="connsiteY182" fmla="*/ 4316455 h 4821630"/>
                <a:gd name="connsiteX183" fmla="*/ 3586542 w 5017802"/>
                <a:gd name="connsiteY183" fmla="*/ 4375193 h 4821630"/>
                <a:gd name="connsiteX184" fmla="*/ 3597654 w 5017802"/>
                <a:gd name="connsiteY184" fmla="*/ 4345030 h 4821630"/>
                <a:gd name="connsiteX185" fmla="*/ 3643692 w 5017802"/>
                <a:gd name="connsiteY185" fmla="*/ 4318042 h 4821630"/>
                <a:gd name="connsiteX186" fmla="*/ 3694492 w 5017802"/>
                <a:gd name="connsiteY186" fmla="*/ 4391068 h 4821630"/>
                <a:gd name="connsiteX187" fmla="*/ 3743705 w 5017802"/>
                <a:gd name="connsiteY187" fmla="*/ 4394243 h 4821630"/>
                <a:gd name="connsiteX188" fmla="*/ 3699254 w 5017802"/>
                <a:gd name="connsiteY188" fmla="*/ 4300581 h 4821630"/>
                <a:gd name="connsiteX189" fmla="*/ 3656392 w 5017802"/>
                <a:gd name="connsiteY189" fmla="*/ 4232318 h 4821630"/>
                <a:gd name="connsiteX190" fmla="*/ 3699255 w 5017802"/>
                <a:gd name="connsiteY190" fmla="*/ 4216442 h 4821630"/>
                <a:gd name="connsiteX191" fmla="*/ 3680204 w 5017802"/>
                <a:gd name="connsiteY191" fmla="*/ 4175168 h 4821630"/>
                <a:gd name="connsiteX192" fmla="*/ 3732592 w 5017802"/>
                <a:gd name="connsiteY192" fmla="*/ 4184693 h 4821630"/>
                <a:gd name="connsiteX193" fmla="*/ 3711955 w 5017802"/>
                <a:gd name="connsiteY193" fmla="*/ 4151355 h 4821630"/>
                <a:gd name="connsiteX194" fmla="*/ 3733274 w 5017802"/>
                <a:gd name="connsiteY194" fmla="*/ 4134801 h 4821630"/>
                <a:gd name="connsiteX195" fmla="*/ 3854377 w 5017802"/>
                <a:gd name="connsiteY195" fmla="*/ 4220074 h 4821630"/>
                <a:gd name="connsiteX196" fmla="*/ 3889754 w 5017802"/>
                <a:gd name="connsiteY196" fmla="*/ 4206917 h 4821630"/>
                <a:gd name="connsiteX197" fmla="*/ 3942141 w 5017802"/>
                <a:gd name="connsiteY197" fmla="*/ 4272006 h 4821630"/>
                <a:gd name="connsiteX198" fmla="*/ 3962779 w 5017802"/>
                <a:gd name="connsiteY198" fmla="*/ 4330743 h 4821630"/>
                <a:gd name="connsiteX199" fmla="*/ 4070729 w 5017802"/>
                <a:gd name="connsiteY199" fmla="*/ 4349792 h 4821630"/>
                <a:gd name="connsiteX200" fmla="*/ 4010405 w 5017802"/>
                <a:gd name="connsiteY200" fmla="*/ 4283117 h 4821630"/>
                <a:gd name="connsiteX201" fmla="*/ 4007229 w 5017802"/>
                <a:gd name="connsiteY201" fmla="*/ 4214855 h 4821630"/>
                <a:gd name="connsiteX202" fmla="*/ 4061204 w 5017802"/>
                <a:gd name="connsiteY202" fmla="*/ 4270418 h 4821630"/>
                <a:gd name="connsiteX203" fmla="*/ 4110417 w 5017802"/>
                <a:gd name="connsiteY203" fmla="*/ 4275180 h 4821630"/>
                <a:gd name="connsiteX204" fmla="*/ 4104067 w 5017802"/>
                <a:gd name="connsiteY204" fmla="*/ 4225968 h 4821630"/>
                <a:gd name="connsiteX205" fmla="*/ 4164392 w 5017802"/>
                <a:gd name="connsiteY205" fmla="*/ 4230730 h 4821630"/>
                <a:gd name="connsiteX206" fmla="*/ 4226304 w 5017802"/>
                <a:gd name="connsiteY206" fmla="*/ 4273592 h 4821630"/>
                <a:gd name="connsiteX207" fmla="*/ 4258054 w 5017802"/>
                <a:gd name="connsiteY207" fmla="*/ 4260893 h 4821630"/>
                <a:gd name="connsiteX208" fmla="*/ 4251705 w 5017802"/>
                <a:gd name="connsiteY208" fmla="*/ 4225968 h 4821630"/>
                <a:gd name="connsiteX209" fmla="*/ 4292980 w 5017802"/>
                <a:gd name="connsiteY209" fmla="*/ 4202156 h 4821630"/>
                <a:gd name="connsiteX210" fmla="*/ 4377117 w 5017802"/>
                <a:gd name="connsiteY210" fmla="*/ 4259306 h 4821630"/>
                <a:gd name="connsiteX211" fmla="*/ 4394580 w 5017802"/>
                <a:gd name="connsiteY211" fmla="*/ 4157708 h 4821630"/>
                <a:gd name="connsiteX212" fmla="*/ 4369180 w 5017802"/>
                <a:gd name="connsiteY212" fmla="*/ 4135482 h 4821630"/>
                <a:gd name="connsiteX213" fmla="*/ 4296154 w 5017802"/>
                <a:gd name="connsiteY213" fmla="*/ 4092619 h 4821630"/>
                <a:gd name="connsiteX214" fmla="*/ 4318379 w 5017802"/>
                <a:gd name="connsiteY214" fmla="*/ 4067220 h 4821630"/>
                <a:gd name="connsiteX215" fmla="*/ 4339017 w 5017802"/>
                <a:gd name="connsiteY215" fmla="*/ 4044994 h 4821630"/>
                <a:gd name="connsiteX216" fmla="*/ 4392992 w 5017802"/>
                <a:gd name="connsiteY216" fmla="*/ 4076745 h 4821630"/>
                <a:gd name="connsiteX217" fmla="*/ 4399342 w 5017802"/>
                <a:gd name="connsiteY217" fmla="*/ 4032295 h 4821630"/>
                <a:gd name="connsiteX218" fmla="*/ 4343779 w 5017802"/>
                <a:gd name="connsiteY218" fmla="*/ 4008482 h 4821630"/>
                <a:gd name="connsiteX219" fmla="*/ 4342192 w 5017802"/>
                <a:gd name="connsiteY219" fmla="*/ 3998958 h 4821630"/>
                <a:gd name="connsiteX220" fmla="*/ 4329491 w 5017802"/>
                <a:gd name="connsiteY220" fmla="*/ 3960859 h 4821630"/>
                <a:gd name="connsiteX221" fmla="*/ 4335841 w 5017802"/>
                <a:gd name="connsiteY221" fmla="*/ 3913233 h 4821630"/>
                <a:gd name="connsiteX222" fmla="*/ 4346954 w 5017802"/>
                <a:gd name="connsiteY222" fmla="*/ 3857670 h 4821630"/>
                <a:gd name="connsiteX223" fmla="*/ 4308854 w 5017802"/>
                <a:gd name="connsiteY223" fmla="*/ 3827508 h 4821630"/>
                <a:gd name="connsiteX224" fmla="*/ 4342191 w 5017802"/>
                <a:gd name="connsiteY224" fmla="*/ 3817983 h 4821630"/>
                <a:gd name="connsiteX225" fmla="*/ 4319966 w 5017802"/>
                <a:gd name="connsiteY225" fmla="*/ 3781470 h 4821630"/>
                <a:gd name="connsiteX226" fmla="*/ 4358067 w 5017802"/>
                <a:gd name="connsiteY226" fmla="*/ 3776709 h 4821630"/>
                <a:gd name="connsiteX227" fmla="*/ 4364416 w 5017802"/>
                <a:gd name="connsiteY227" fmla="*/ 3743370 h 4821630"/>
                <a:gd name="connsiteX228" fmla="*/ 4426330 w 5017802"/>
                <a:gd name="connsiteY228" fmla="*/ 3752897 h 4821630"/>
                <a:gd name="connsiteX229" fmla="*/ 4459443 w 5017802"/>
                <a:gd name="connsiteY229" fmla="*/ 3768089 h 4821630"/>
                <a:gd name="connsiteX230" fmla="*/ 4425650 w 5017802"/>
                <a:gd name="connsiteY230" fmla="*/ 3809137 h 4821630"/>
                <a:gd name="connsiteX231" fmla="*/ 4464658 w 5017802"/>
                <a:gd name="connsiteY231" fmla="*/ 3916633 h 4821630"/>
                <a:gd name="connsiteX232" fmla="*/ 4517045 w 5017802"/>
                <a:gd name="connsiteY232" fmla="*/ 3947931 h 4821630"/>
                <a:gd name="connsiteX233" fmla="*/ 4568979 w 5017802"/>
                <a:gd name="connsiteY233" fmla="*/ 3905749 h 4821630"/>
                <a:gd name="connsiteX234" fmla="*/ 4654704 w 5017802"/>
                <a:gd name="connsiteY234" fmla="*/ 3857216 h 4821630"/>
                <a:gd name="connsiteX235" fmla="*/ 4637468 w 5017802"/>
                <a:gd name="connsiteY235" fmla="*/ 3768315 h 4821630"/>
                <a:gd name="connsiteX236" fmla="*/ 4714802 w 5017802"/>
                <a:gd name="connsiteY236" fmla="*/ 3635646 h 4821630"/>
                <a:gd name="connsiteX237" fmla="*/ 5007356 w 5017802"/>
                <a:gd name="connsiteY237" fmla="*/ 3302498 h 4821630"/>
                <a:gd name="connsiteX238" fmla="*/ 4925939 w 5017802"/>
                <a:gd name="connsiteY238" fmla="*/ 3293426 h 4821630"/>
                <a:gd name="connsiteX239" fmla="*/ 4930476 w 5017802"/>
                <a:gd name="connsiteY239" fmla="*/ 3201578 h 4821630"/>
                <a:gd name="connsiteX240" fmla="*/ 4881489 w 5017802"/>
                <a:gd name="connsiteY240" fmla="*/ 3176406 h 4821630"/>
                <a:gd name="connsiteX241" fmla="*/ 4797352 w 5017802"/>
                <a:gd name="connsiteY241" fmla="*/ 3207928 h 4821630"/>
                <a:gd name="connsiteX242" fmla="*/ 4760613 w 5017802"/>
                <a:gd name="connsiteY242" fmla="*/ 3171643 h 4821630"/>
                <a:gd name="connsiteX243" fmla="*/ 4805290 w 5017802"/>
                <a:gd name="connsiteY243" fmla="*/ 3148738 h 4821630"/>
                <a:gd name="connsiteX244" fmla="*/ 4676023 w 5017802"/>
                <a:gd name="connsiteY244" fmla="*/ 2935559 h 4821630"/>
                <a:gd name="connsiteX245" fmla="*/ 4690989 w 5017802"/>
                <a:gd name="connsiteY245" fmla="*/ 2905396 h 4821630"/>
                <a:gd name="connsiteX246" fmla="*/ 4667404 w 5017802"/>
                <a:gd name="connsiteY246" fmla="*/ 2789736 h 4821630"/>
                <a:gd name="connsiteX247" fmla="*/ 4508655 w 5017802"/>
                <a:gd name="connsiteY247" fmla="*/ 2778850 h 4821630"/>
                <a:gd name="connsiteX248" fmla="*/ 4475317 w 5017802"/>
                <a:gd name="connsiteY248" fmla="*/ 2827608 h 4821630"/>
                <a:gd name="connsiteX249" fmla="*/ 4386417 w 5017802"/>
                <a:gd name="connsiteY249" fmla="*/ 2842124 h 4821630"/>
                <a:gd name="connsiteX250" fmla="*/ 4392767 w 5017802"/>
                <a:gd name="connsiteY250" fmla="*/ 2820125 h 4821630"/>
                <a:gd name="connsiteX251" fmla="*/ 4339245 w 5017802"/>
                <a:gd name="connsiteY251" fmla="*/ 2804024 h 4821630"/>
                <a:gd name="connsiteX252" fmla="*/ 4314526 w 5017802"/>
                <a:gd name="connsiteY252" fmla="*/ 2638923 h 4821630"/>
                <a:gd name="connsiteX253" fmla="*/ 4034219 w 5017802"/>
                <a:gd name="connsiteY253" fmla="*/ 2572248 h 4821630"/>
                <a:gd name="connsiteX254" fmla="*/ 3897920 w 5017802"/>
                <a:gd name="connsiteY254" fmla="*/ 2615564 h 4821630"/>
                <a:gd name="connsiteX255" fmla="*/ 3765931 w 5017802"/>
                <a:gd name="connsiteY255" fmla="*/ 2608080 h 4821630"/>
                <a:gd name="connsiteX256" fmla="*/ 3633488 w 5017802"/>
                <a:gd name="connsiteY256" fmla="*/ 2497182 h 4821630"/>
                <a:gd name="connsiteX257" fmla="*/ 3420310 w 5017802"/>
                <a:gd name="connsiteY257" fmla="*/ 2193969 h 4821630"/>
                <a:gd name="connsiteX258" fmla="*/ 3021848 w 5017802"/>
                <a:gd name="connsiteY258" fmla="*/ 2054496 h 4821630"/>
                <a:gd name="connsiteX259" fmla="*/ 2785310 w 5017802"/>
                <a:gd name="connsiteY259" fmla="*/ 1741532 h 4821630"/>
                <a:gd name="connsiteX260" fmla="*/ 2819101 w 5017802"/>
                <a:gd name="connsiteY260" fmla="*/ 1716586 h 4821630"/>
                <a:gd name="connsiteX261" fmla="*/ 2878745 w 5017802"/>
                <a:gd name="connsiteY261" fmla="*/ 1799589 h 4821630"/>
                <a:gd name="connsiteX262" fmla="*/ 2898929 w 5017802"/>
                <a:gd name="connsiteY262" fmla="*/ 1782126 h 4821630"/>
                <a:gd name="connsiteX263" fmla="*/ 2942019 w 5017802"/>
                <a:gd name="connsiteY263" fmla="*/ 1812970 h 4821630"/>
                <a:gd name="connsiteX264" fmla="*/ 3030692 w 5017802"/>
                <a:gd name="connsiteY264" fmla="*/ 1759221 h 4821630"/>
                <a:gd name="connsiteX265" fmla="*/ 3046794 w 5017802"/>
                <a:gd name="connsiteY265" fmla="*/ 1738811 h 4821630"/>
                <a:gd name="connsiteX266" fmla="*/ 3105077 w 5017802"/>
                <a:gd name="connsiteY266" fmla="*/ 1739037 h 4821630"/>
                <a:gd name="connsiteX267" fmla="*/ 3121180 w 5017802"/>
                <a:gd name="connsiteY267" fmla="*/ 1705927 h 4821630"/>
                <a:gd name="connsiteX268" fmla="*/ 3102356 w 5017802"/>
                <a:gd name="connsiteY268" fmla="*/ 1680300 h 4821630"/>
                <a:gd name="connsiteX269" fmla="*/ 3035228 w 5017802"/>
                <a:gd name="connsiteY269" fmla="*/ 1700257 h 4821630"/>
                <a:gd name="connsiteX270" fmla="*/ 3013456 w 5017802"/>
                <a:gd name="connsiteY270" fmla="*/ 1646736 h 4821630"/>
                <a:gd name="connsiteX271" fmla="*/ 3034774 w 5017802"/>
                <a:gd name="connsiteY271" fmla="*/ 1617026 h 4821630"/>
                <a:gd name="connsiteX272" fmla="*/ 2978304 w 5017802"/>
                <a:gd name="connsiteY272" fmla="*/ 1513612 h 4821630"/>
                <a:gd name="connsiteX273" fmla="*/ 2929773 w 5017802"/>
                <a:gd name="connsiteY273" fmla="*/ 1552393 h 4821630"/>
                <a:gd name="connsiteX274" fmla="*/ 2840418 w 5017802"/>
                <a:gd name="connsiteY274" fmla="*/ 1497737 h 4821630"/>
                <a:gd name="connsiteX275" fmla="*/ 2892352 w 5017802"/>
                <a:gd name="connsiteY275" fmla="*/ 1405208 h 4821630"/>
                <a:gd name="connsiteX276" fmla="*/ 2849490 w 5017802"/>
                <a:gd name="connsiteY276" fmla="*/ 1284105 h 4821630"/>
                <a:gd name="connsiteX277" fmla="*/ 2864231 w 5017802"/>
                <a:gd name="connsiteY277" fmla="*/ 1160053 h 4821630"/>
                <a:gd name="connsiteX278" fmla="*/ 2959481 w 5017802"/>
                <a:gd name="connsiteY278" fmla="*/ 1086348 h 4821630"/>
                <a:gd name="connsiteX279" fmla="*/ 3064710 w 5017802"/>
                <a:gd name="connsiteY279" fmla="*/ 1063896 h 4821630"/>
                <a:gd name="connsiteX280" fmla="*/ 3001663 w 5017802"/>
                <a:gd name="connsiteY280" fmla="*/ 974089 h 4821630"/>
                <a:gd name="connsiteX281" fmla="*/ 2984427 w 5017802"/>
                <a:gd name="connsiteY281" fmla="*/ 1018766 h 4821630"/>
                <a:gd name="connsiteX282" fmla="*/ 2941112 w 5017802"/>
                <a:gd name="connsiteY282" fmla="*/ 971595 h 4821630"/>
                <a:gd name="connsiteX283" fmla="*/ 2962430 w 5017802"/>
                <a:gd name="connsiteY283" fmla="*/ 886323 h 4821630"/>
                <a:gd name="connsiteX284" fmla="*/ 3035454 w 5017802"/>
                <a:gd name="connsiteY284" fmla="*/ 789032 h 4821630"/>
                <a:gd name="connsiteX285" fmla="*/ 3018445 w 5017802"/>
                <a:gd name="connsiteY285" fmla="*/ 682443 h 4821630"/>
                <a:gd name="connsiteX286" fmla="*/ 2847223 w 5017802"/>
                <a:gd name="connsiteY286" fmla="*/ 692194 h 4821630"/>
                <a:gd name="connsiteX287" fmla="*/ 2827945 w 5017802"/>
                <a:gd name="connsiteY287" fmla="*/ 734831 h 4821630"/>
                <a:gd name="connsiteX288" fmla="*/ 2795742 w 5017802"/>
                <a:gd name="connsiteY288" fmla="*/ 667248 h 4821630"/>
                <a:gd name="connsiteX289" fmla="*/ 2766032 w 5017802"/>
                <a:gd name="connsiteY289" fmla="*/ 707616 h 4821630"/>
                <a:gd name="connsiteX290" fmla="*/ 2580523 w 5017802"/>
                <a:gd name="connsiteY29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27636 w 5017802"/>
                <a:gd name="connsiteY168" fmla="*/ 4433936 h 4821630"/>
                <a:gd name="connsiteX169" fmla="*/ 2140335 w 5017802"/>
                <a:gd name="connsiteY169" fmla="*/ 4356148 h 4821630"/>
                <a:gd name="connsiteX170" fmla="*/ 2176848 w 5017802"/>
                <a:gd name="connsiteY170" fmla="*/ 4357736 h 4821630"/>
                <a:gd name="connsiteX171" fmla="*/ 2188636 w 5017802"/>
                <a:gd name="connsiteY171" fmla="*/ 4250462 h 4821630"/>
                <a:gd name="connsiteX172" fmla="*/ 2296586 w 5017802"/>
                <a:gd name="connsiteY172" fmla="*/ 4245474 h 4821630"/>
                <a:gd name="connsiteX173" fmla="*/ 2394785 w 5017802"/>
                <a:gd name="connsiteY173" fmla="*/ 4215990 h 4821630"/>
                <a:gd name="connsiteX174" fmla="*/ 2406350 w 5017802"/>
                <a:gd name="connsiteY174" fmla="*/ 4125277 h 4821630"/>
                <a:gd name="connsiteX175" fmla="*/ 2494570 w 5017802"/>
                <a:gd name="connsiteY175" fmla="*/ 3900532 h 4821630"/>
                <a:gd name="connsiteX176" fmla="*/ 2593449 w 5017802"/>
                <a:gd name="connsiteY176" fmla="*/ 3917768 h 4821630"/>
                <a:gd name="connsiteX177" fmla="*/ 2719088 w 5017802"/>
                <a:gd name="connsiteY177" fmla="*/ 3918221 h 4821630"/>
                <a:gd name="connsiteX178" fmla="*/ 2914124 w 5017802"/>
                <a:gd name="connsiteY178" fmla="*/ 3764007 h 4821630"/>
                <a:gd name="connsiteX179" fmla="*/ 3195112 w 5017802"/>
                <a:gd name="connsiteY179" fmla="*/ 3993968 h 4821630"/>
                <a:gd name="connsiteX180" fmla="*/ 3265414 w 5017802"/>
                <a:gd name="connsiteY180" fmla="*/ 4067674 h 4821630"/>
                <a:gd name="connsiteX181" fmla="*/ 3439813 w 5017802"/>
                <a:gd name="connsiteY181" fmla="*/ 4130265 h 4821630"/>
                <a:gd name="connsiteX182" fmla="*/ 3526217 w 5017802"/>
                <a:gd name="connsiteY182" fmla="*/ 4316455 h 4821630"/>
                <a:gd name="connsiteX183" fmla="*/ 3586542 w 5017802"/>
                <a:gd name="connsiteY183" fmla="*/ 4375193 h 4821630"/>
                <a:gd name="connsiteX184" fmla="*/ 3597654 w 5017802"/>
                <a:gd name="connsiteY184" fmla="*/ 4345030 h 4821630"/>
                <a:gd name="connsiteX185" fmla="*/ 3643692 w 5017802"/>
                <a:gd name="connsiteY185" fmla="*/ 4318042 h 4821630"/>
                <a:gd name="connsiteX186" fmla="*/ 3694492 w 5017802"/>
                <a:gd name="connsiteY186" fmla="*/ 4391068 h 4821630"/>
                <a:gd name="connsiteX187" fmla="*/ 3743705 w 5017802"/>
                <a:gd name="connsiteY187" fmla="*/ 4394243 h 4821630"/>
                <a:gd name="connsiteX188" fmla="*/ 3699254 w 5017802"/>
                <a:gd name="connsiteY188" fmla="*/ 4300581 h 4821630"/>
                <a:gd name="connsiteX189" fmla="*/ 3656392 w 5017802"/>
                <a:gd name="connsiteY189" fmla="*/ 4232318 h 4821630"/>
                <a:gd name="connsiteX190" fmla="*/ 3699255 w 5017802"/>
                <a:gd name="connsiteY190" fmla="*/ 4216442 h 4821630"/>
                <a:gd name="connsiteX191" fmla="*/ 3680204 w 5017802"/>
                <a:gd name="connsiteY191" fmla="*/ 4175168 h 4821630"/>
                <a:gd name="connsiteX192" fmla="*/ 3732592 w 5017802"/>
                <a:gd name="connsiteY192" fmla="*/ 4184693 h 4821630"/>
                <a:gd name="connsiteX193" fmla="*/ 3711955 w 5017802"/>
                <a:gd name="connsiteY193" fmla="*/ 4151355 h 4821630"/>
                <a:gd name="connsiteX194" fmla="*/ 3733274 w 5017802"/>
                <a:gd name="connsiteY194" fmla="*/ 4134801 h 4821630"/>
                <a:gd name="connsiteX195" fmla="*/ 3854377 w 5017802"/>
                <a:gd name="connsiteY195" fmla="*/ 4220074 h 4821630"/>
                <a:gd name="connsiteX196" fmla="*/ 3889754 w 5017802"/>
                <a:gd name="connsiteY196" fmla="*/ 4206917 h 4821630"/>
                <a:gd name="connsiteX197" fmla="*/ 3942141 w 5017802"/>
                <a:gd name="connsiteY197" fmla="*/ 4272006 h 4821630"/>
                <a:gd name="connsiteX198" fmla="*/ 3962779 w 5017802"/>
                <a:gd name="connsiteY198" fmla="*/ 4330743 h 4821630"/>
                <a:gd name="connsiteX199" fmla="*/ 4070729 w 5017802"/>
                <a:gd name="connsiteY199" fmla="*/ 4349792 h 4821630"/>
                <a:gd name="connsiteX200" fmla="*/ 4010405 w 5017802"/>
                <a:gd name="connsiteY200" fmla="*/ 4283117 h 4821630"/>
                <a:gd name="connsiteX201" fmla="*/ 4007229 w 5017802"/>
                <a:gd name="connsiteY201" fmla="*/ 4214855 h 4821630"/>
                <a:gd name="connsiteX202" fmla="*/ 4061204 w 5017802"/>
                <a:gd name="connsiteY202" fmla="*/ 4270418 h 4821630"/>
                <a:gd name="connsiteX203" fmla="*/ 4110417 w 5017802"/>
                <a:gd name="connsiteY203" fmla="*/ 4275180 h 4821630"/>
                <a:gd name="connsiteX204" fmla="*/ 4104067 w 5017802"/>
                <a:gd name="connsiteY204" fmla="*/ 4225968 h 4821630"/>
                <a:gd name="connsiteX205" fmla="*/ 4164392 w 5017802"/>
                <a:gd name="connsiteY205" fmla="*/ 4230730 h 4821630"/>
                <a:gd name="connsiteX206" fmla="*/ 4226304 w 5017802"/>
                <a:gd name="connsiteY206" fmla="*/ 4273592 h 4821630"/>
                <a:gd name="connsiteX207" fmla="*/ 4258054 w 5017802"/>
                <a:gd name="connsiteY207" fmla="*/ 4260893 h 4821630"/>
                <a:gd name="connsiteX208" fmla="*/ 4251705 w 5017802"/>
                <a:gd name="connsiteY208" fmla="*/ 4225968 h 4821630"/>
                <a:gd name="connsiteX209" fmla="*/ 4292980 w 5017802"/>
                <a:gd name="connsiteY209" fmla="*/ 4202156 h 4821630"/>
                <a:gd name="connsiteX210" fmla="*/ 4377117 w 5017802"/>
                <a:gd name="connsiteY210" fmla="*/ 4259306 h 4821630"/>
                <a:gd name="connsiteX211" fmla="*/ 4394580 w 5017802"/>
                <a:gd name="connsiteY211" fmla="*/ 4157708 h 4821630"/>
                <a:gd name="connsiteX212" fmla="*/ 4369180 w 5017802"/>
                <a:gd name="connsiteY212" fmla="*/ 4135482 h 4821630"/>
                <a:gd name="connsiteX213" fmla="*/ 4296154 w 5017802"/>
                <a:gd name="connsiteY213" fmla="*/ 4092619 h 4821630"/>
                <a:gd name="connsiteX214" fmla="*/ 4318379 w 5017802"/>
                <a:gd name="connsiteY214" fmla="*/ 4067220 h 4821630"/>
                <a:gd name="connsiteX215" fmla="*/ 4339017 w 5017802"/>
                <a:gd name="connsiteY215" fmla="*/ 4044994 h 4821630"/>
                <a:gd name="connsiteX216" fmla="*/ 4392992 w 5017802"/>
                <a:gd name="connsiteY216" fmla="*/ 4076745 h 4821630"/>
                <a:gd name="connsiteX217" fmla="*/ 4399342 w 5017802"/>
                <a:gd name="connsiteY217" fmla="*/ 4032295 h 4821630"/>
                <a:gd name="connsiteX218" fmla="*/ 4343779 w 5017802"/>
                <a:gd name="connsiteY218" fmla="*/ 4008482 h 4821630"/>
                <a:gd name="connsiteX219" fmla="*/ 4342192 w 5017802"/>
                <a:gd name="connsiteY219" fmla="*/ 3998958 h 4821630"/>
                <a:gd name="connsiteX220" fmla="*/ 4329491 w 5017802"/>
                <a:gd name="connsiteY220" fmla="*/ 3960859 h 4821630"/>
                <a:gd name="connsiteX221" fmla="*/ 4335841 w 5017802"/>
                <a:gd name="connsiteY221" fmla="*/ 3913233 h 4821630"/>
                <a:gd name="connsiteX222" fmla="*/ 4346954 w 5017802"/>
                <a:gd name="connsiteY222" fmla="*/ 3857670 h 4821630"/>
                <a:gd name="connsiteX223" fmla="*/ 4308854 w 5017802"/>
                <a:gd name="connsiteY223" fmla="*/ 3827508 h 4821630"/>
                <a:gd name="connsiteX224" fmla="*/ 4342191 w 5017802"/>
                <a:gd name="connsiteY224" fmla="*/ 3817983 h 4821630"/>
                <a:gd name="connsiteX225" fmla="*/ 4319966 w 5017802"/>
                <a:gd name="connsiteY225" fmla="*/ 3781470 h 4821630"/>
                <a:gd name="connsiteX226" fmla="*/ 4358067 w 5017802"/>
                <a:gd name="connsiteY226" fmla="*/ 3776709 h 4821630"/>
                <a:gd name="connsiteX227" fmla="*/ 4364416 w 5017802"/>
                <a:gd name="connsiteY227" fmla="*/ 3743370 h 4821630"/>
                <a:gd name="connsiteX228" fmla="*/ 4426330 w 5017802"/>
                <a:gd name="connsiteY228" fmla="*/ 3752897 h 4821630"/>
                <a:gd name="connsiteX229" fmla="*/ 4459443 w 5017802"/>
                <a:gd name="connsiteY229" fmla="*/ 3768089 h 4821630"/>
                <a:gd name="connsiteX230" fmla="*/ 4425650 w 5017802"/>
                <a:gd name="connsiteY230" fmla="*/ 3809137 h 4821630"/>
                <a:gd name="connsiteX231" fmla="*/ 4464658 w 5017802"/>
                <a:gd name="connsiteY231" fmla="*/ 3916633 h 4821630"/>
                <a:gd name="connsiteX232" fmla="*/ 4517045 w 5017802"/>
                <a:gd name="connsiteY232" fmla="*/ 3947931 h 4821630"/>
                <a:gd name="connsiteX233" fmla="*/ 4568979 w 5017802"/>
                <a:gd name="connsiteY233" fmla="*/ 3905749 h 4821630"/>
                <a:gd name="connsiteX234" fmla="*/ 4654704 w 5017802"/>
                <a:gd name="connsiteY234" fmla="*/ 3857216 h 4821630"/>
                <a:gd name="connsiteX235" fmla="*/ 4637468 w 5017802"/>
                <a:gd name="connsiteY235" fmla="*/ 3768315 h 4821630"/>
                <a:gd name="connsiteX236" fmla="*/ 4714802 w 5017802"/>
                <a:gd name="connsiteY236" fmla="*/ 3635646 h 4821630"/>
                <a:gd name="connsiteX237" fmla="*/ 5007356 w 5017802"/>
                <a:gd name="connsiteY237" fmla="*/ 3302498 h 4821630"/>
                <a:gd name="connsiteX238" fmla="*/ 4925939 w 5017802"/>
                <a:gd name="connsiteY238" fmla="*/ 3293426 h 4821630"/>
                <a:gd name="connsiteX239" fmla="*/ 4930476 w 5017802"/>
                <a:gd name="connsiteY239" fmla="*/ 3201578 h 4821630"/>
                <a:gd name="connsiteX240" fmla="*/ 4881489 w 5017802"/>
                <a:gd name="connsiteY240" fmla="*/ 3176406 h 4821630"/>
                <a:gd name="connsiteX241" fmla="*/ 4797352 w 5017802"/>
                <a:gd name="connsiteY241" fmla="*/ 3207928 h 4821630"/>
                <a:gd name="connsiteX242" fmla="*/ 4760613 w 5017802"/>
                <a:gd name="connsiteY242" fmla="*/ 3171643 h 4821630"/>
                <a:gd name="connsiteX243" fmla="*/ 4805290 w 5017802"/>
                <a:gd name="connsiteY243" fmla="*/ 3148738 h 4821630"/>
                <a:gd name="connsiteX244" fmla="*/ 4676023 w 5017802"/>
                <a:gd name="connsiteY244" fmla="*/ 2935559 h 4821630"/>
                <a:gd name="connsiteX245" fmla="*/ 4690989 w 5017802"/>
                <a:gd name="connsiteY245" fmla="*/ 2905396 h 4821630"/>
                <a:gd name="connsiteX246" fmla="*/ 4667404 w 5017802"/>
                <a:gd name="connsiteY246" fmla="*/ 2789736 h 4821630"/>
                <a:gd name="connsiteX247" fmla="*/ 4508655 w 5017802"/>
                <a:gd name="connsiteY247" fmla="*/ 2778850 h 4821630"/>
                <a:gd name="connsiteX248" fmla="*/ 4475317 w 5017802"/>
                <a:gd name="connsiteY248" fmla="*/ 2827608 h 4821630"/>
                <a:gd name="connsiteX249" fmla="*/ 4386417 w 5017802"/>
                <a:gd name="connsiteY249" fmla="*/ 2842124 h 4821630"/>
                <a:gd name="connsiteX250" fmla="*/ 4392767 w 5017802"/>
                <a:gd name="connsiteY250" fmla="*/ 2820125 h 4821630"/>
                <a:gd name="connsiteX251" fmla="*/ 4339245 w 5017802"/>
                <a:gd name="connsiteY251" fmla="*/ 2804024 h 4821630"/>
                <a:gd name="connsiteX252" fmla="*/ 4314526 w 5017802"/>
                <a:gd name="connsiteY252" fmla="*/ 2638923 h 4821630"/>
                <a:gd name="connsiteX253" fmla="*/ 4034219 w 5017802"/>
                <a:gd name="connsiteY253" fmla="*/ 2572248 h 4821630"/>
                <a:gd name="connsiteX254" fmla="*/ 3897920 w 5017802"/>
                <a:gd name="connsiteY254" fmla="*/ 2615564 h 4821630"/>
                <a:gd name="connsiteX255" fmla="*/ 3765931 w 5017802"/>
                <a:gd name="connsiteY255" fmla="*/ 2608080 h 4821630"/>
                <a:gd name="connsiteX256" fmla="*/ 3633488 w 5017802"/>
                <a:gd name="connsiteY256" fmla="*/ 2497182 h 4821630"/>
                <a:gd name="connsiteX257" fmla="*/ 3420310 w 5017802"/>
                <a:gd name="connsiteY257" fmla="*/ 2193969 h 4821630"/>
                <a:gd name="connsiteX258" fmla="*/ 3021848 w 5017802"/>
                <a:gd name="connsiteY258" fmla="*/ 2054496 h 4821630"/>
                <a:gd name="connsiteX259" fmla="*/ 2785310 w 5017802"/>
                <a:gd name="connsiteY259" fmla="*/ 1741532 h 4821630"/>
                <a:gd name="connsiteX260" fmla="*/ 2819101 w 5017802"/>
                <a:gd name="connsiteY260" fmla="*/ 1716586 h 4821630"/>
                <a:gd name="connsiteX261" fmla="*/ 2878745 w 5017802"/>
                <a:gd name="connsiteY261" fmla="*/ 1799589 h 4821630"/>
                <a:gd name="connsiteX262" fmla="*/ 2898929 w 5017802"/>
                <a:gd name="connsiteY262" fmla="*/ 1782126 h 4821630"/>
                <a:gd name="connsiteX263" fmla="*/ 2942019 w 5017802"/>
                <a:gd name="connsiteY263" fmla="*/ 1812970 h 4821630"/>
                <a:gd name="connsiteX264" fmla="*/ 3030692 w 5017802"/>
                <a:gd name="connsiteY264" fmla="*/ 1759221 h 4821630"/>
                <a:gd name="connsiteX265" fmla="*/ 3046794 w 5017802"/>
                <a:gd name="connsiteY265" fmla="*/ 1738811 h 4821630"/>
                <a:gd name="connsiteX266" fmla="*/ 3105077 w 5017802"/>
                <a:gd name="connsiteY266" fmla="*/ 1739037 h 4821630"/>
                <a:gd name="connsiteX267" fmla="*/ 3121180 w 5017802"/>
                <a:gd name="connsiteY267" fmla="*/ 1705927 h 4821630"/>
                <a:gd name="connsiteX268" fmla="*/ 3102356 w 5017802"/>
                <a:gd name="connsiteY268" fmla="*/ 1680300 h 4821630"/>
                <a:gd name="connsiteX269" fmla="*/ 3035228 w 5017802"/>
                <a:gd name="connsiteY269" fmla="*/ 1700257 h 4821630"/>
                <a:gd name="connsiteX270" fmla="*/ 3013456 w 5017802"/>
                <a:gd name="connsiteY270" fmla="*/ 1646736 h 4821630"/>
                <a:gd name="connsiteX271" fmla="*/ 3034774 w 5017802"/>
                <a:gd name="connsiteY271" fmla="*/ 1617026 h 4821630"/>
                <a:gd name="connsiteX272" fmla="*/ 2978304 w 5017802"/>
                <a:gd name="connsiteY272" fmla="*/ 1513612 h 4821630"/>
                <a:gd name="connsiteX273" fmla="*/ 2929773 w 5017802"/>
                <a:gd name="connsiteY273" fmla="*/ 1552393 h 4821630"/>
                <a:gd name="connsiteX274" fmla="*/ 2840418 w 5017802"/>
                <a:gd name="connsiteY274" fmla="*/ 1497737 h 4821630"/>
                <a:gd name="connsiteX275" fmla="*/ 2892352 w 5017802"/>
                <a:gd name="connsiteY275" fmla="*/ 1405208 h 4821630"/>
                <a:gd name="connsiteX276" fmla="*/ 2849490 w 5017802"/>
                <a:gd name="connsiteY276" fmla="*/ 1284105 h 4821630"/>
                <a:gd name="connsiteX277" fmla="*/ 2864231 w 5017802"/>
                <a:gd name="connsiteY277" fmla="*/ 1160053 h 4821630"/>
                <a:gd name="connsiteX278" fmla="*/ 2959481 w 5017802"/>
                <a:gd name="connsiteY278" fmla="*/ 1086348 h 4821630"/>
                <a:gd name="connsiteX279" fmla="*/ 3064710 w 5017802"/>
                <a:gd name="connsiteY279" fmla="*/ 1063896 h 4821630"/>
                <a:gd name="connsiteX280" fmla="*/ 3001663 w 5017802"/>
                <a:gd name="connsiteY280" fmla="*/ 974089 h 4821630"/>
                <a:gd name="connsiteX281" fmla="*/ 2984427 w 5017802"/>
                <a:gd name="connsiteY281" fmla="*/ 1018766 h 4821630"/>
                <a:gd name="connsiteX282" fmla="*/ 2941112 w 5017802"/>
                <a:gd name="connsiteY282" fmla="*/ 971595 h 4821630"/>
                <a:gd name="connsiteX283" fmla="*/ 2962430 w 5017802"/>
                <a:gd name="connsiteY283" fmla="*/ 886323 h 4821630"/>
                <a:gd name="connsiteX284" fmla="*/ 3035454 w 5017802"/>
                <a:gd name="connsiteY284" fmla="*/ 789032 h 4821630"/>
                <a:gd name="connsiteX285" fmla="*/ 3018445 w 5017802"/>
                <a:gd name="connsiteY285" fmla="*/ 682443 h 4821630"/>
                <a:gd name="connsiteX286" fmla="*/ 2847223 w 5017802"/>
                <a:gd name="connsiteY286" fmla="*/ 692194 h 4821630"/>
                <a:gd name="connsiteX287" fmla="*/ 2827945 w 5017802"/>
                <a:gd name="connsiteY287" fmla="*/ 734831 h 4821630"/>
                <a:gd name="connsiteX288" fmla="*/ 2795742 w 5017802"/>
                <a:gd name="connsiteY288" fmla="*/ 667248 h 4821630"/>
                <a:gd name="connsiteX289" fmla="*/ 2766032 w 5017802"/>
                <a:gd name="connsiteY289" fmla="*/ 707616 h 4821630"/>
                <a:gd name="connsiteX290" fmla="*/ 2580523 w 5017802"/>
                <a:gd name="connsiteY29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10173 w 5017802"/>
                <a:gd name="connsiteY168" fmla="*/ 4365673 h 4821630"/>
                <a:gd name="connsiteX169" fmla="*/ 2140335 w 5017802"/>
                <a:gd name="connsiteY169" fmla="*/ 4356148 h 4821630"/>
                <a:gd name="connsiteX170" fmla="*/ 2176848 w 5017802"/>
                <a:gd name="connsiteY170" fmla="*/ 4357736 h 4821630"/>
                <a:gd name="connsiteX171" fmla="*/ 2188636 w 5017802"/>
                <a:gd name="connsiteY171" fmla="*/ 4250462 h 4821630"/>
                <a:gd name="connsiteX172" fmla="*/ 2296586 w 5017802"/>
                <a:gd name="connsiteY172" fmla="*/ 4245474 h 4821630"/>
                <a:gd name="connsiteX173" fmla="*/ 2394785 w 5017802"/>
                <a:gd name="connsiteY173" fmla="*/ 4215990 h 4821630"/>
                <a:gd name="connsiteX174" fmla="*/ 2406350 w 5017802"/>
                <a:gd name="connsiteY174" fmla="*/ 4125277 h 4821630"/>
                <a:gd name="connsiteX175" fmla="*/ 2494570 w 5017802"/>
                <a:gd name="connsiteY175" fmla="*/ 3900532 h 4821630"/>
                <a:gd name="connsiteX176" fmla="*/ 2593449 w 5017802"/>
                <a:gd name="connsiteY176" fmla="*/ 3917768 h 4821630"/>
                <a:gd name="connsiteX177" fmla="*/ 2719088 w 5017802"/>
                <a:gd name="connsiteY177" fmla="*/ 3918221 h 4821630"/>
                <a:gd name="connsiteX178" fmla="*/ 2914124 w 5017802"/>
                <a:gd name="connsiteY178" fmla="*/ 3764007 h 4821630"/>
                <a:gd name="connsiteX179" fmla="*/ 3195112 w 5017802"/>
                <a:gd name="connsiteY179" fmla="*/ 3993968 h 4821630"/>
                <a:gd name="connsiteX180" fmla="*/ 3265414 w 5017802"/>
                <a:gd name="connsiteY180" fmla="*/ 4067674 h 4821630"/>
                <a:gd name="connsiteX181" fmla="*/ 3439813 w 5017802"/>
                <a:gd name="connsiteY181" fmla="*/ 4130265 h 4821630"/>
                <a:gd name="connsiteX182" fmla="*/ 3526217 w 5017802"/>
                <a:gd name="connsiteY182" fmla="*/ 4316455 h 4821630"/>
                <a:gd name="connsiteX183" fmla="*/ 3586542 w 5017802"/>
                <a:gd name="connsiteY183" fmla="*/ 4375193 h 4821630"/>
                <a:gd name="connsiteX184" fmla="*/ 3597654 w 5017802"/>
                <a:gd name="connsiteY184" fmla="*/ 4345030 h 4821630"/>
                <a:gd name="connsiteX185" fmla="*/ 3643692 w 5017802"/>
                <a:gd name="connsiteY185" fmla="*/ 4318042 h 4821630"/>
                <a:gd name="connsiteX186" fmla="*/ 3694492 w 5017802"/>
                <a:gd name="connsiteY186" fmla="*/ 4391068 h 4821630"/>
                <a:gd name="connsiteX187" fmla="*/ 3743705 w 5017802"/>
                <a:gd name="connsiteY187" fmla="*/ 4394243 h 4821630"/>
                <a:gd name="connsiteX188" fmla="*/ 3699254 w 5017802"/>
                <a:gd name="connsiteY188" fmla="*/ 4300581 h 4821630"/>
                <a:gd name="connsiteX189" fmla="*/ 3656392 w 5017802"/>
                <a:gd name="connsiteY189" fmla="*/ 4232318 h 4821630"/>
                <a:gd name="connsiteX190" fmla="*/ 3699255 w 5017802"/>
                <a:gd name="connsiteY190" fmla="*/ 4216442 h 4821630"/>
                <a:gd name="connsiteX191" fmla="*/ 3680204 w 5017802"/>
                <a:gd name="connsiteY191" fmla="*/ 4175168 h 4821630"/>
                <a:gd name="connsiteX192" fmla="*/ 3732592 w 5017802"/>
                <a:gd name="connsiteY192" fmla="*/ 4184693 h 4821630"/>
                <a:gd name="connsiteX193" fmla="*/ 3711955 w 5017802"/>
                <a:gd name="connsiteY193" fmla="*/ 4151355 h 4821630"/>
                <a:gd name="connsiteX194" fmla="*/ 3733274 w 5017802"/>
                <a:gd name="connsiteY194" fmla="*/ 4134801 h 4821630"/>
                <a:gd name="connsiteX195" fmla="*/ 3854377 w 5017802"/>
                <a:gd name="connsiteY195" fmla="*/ 4220074 h 4821630"/>
                <a:gd name="connsiteX196" fmla="*/ 3889754 w 5017802"/>
                <a:gd name="connsiteY196" fmla="*/ 4206917 h 4821630"/>
                <a:gd name="connsiteX197" fmla="*/ 3942141 w 5017802"/>
                <a:gd name="connsiteY197" fmla="*/ 4272006 h 4821630"/>
                <a:gd name="connsiteX198" fmla="*/ 3962779 w 5017802"/>
                <a:gd name="connsiteY198" fmla="*/ 4330743 h 4821630"/>
                <a:gd name="connsiteX199" fmla="*/ 4070729 w 5017802"/>
                <a:gd name="connsiteY199" fmla="*/ 4349792 h 4821630"/>
                <a:gd name="connsiteX200" fmla="*/ 4010405 w 5017802"/>
                <a:gd name="connsiteY200" fmla="*/ 4283117 h 4821630"/>
                <a:gd name="connsiteX201" fmla="*/ 4007229 w 5017802"/>
                <a:gd name="connsiteY201" fmla="*/ 4214855 h 4821630"/>
                <a:gd name="connsiteX202" fmla="*/ 4061204 w 5017802"/>
                <a:gd name="connsiteY202" fmla="*/ 4270418 h 4821630"/>
                <a:gd name="connsiteX203" fmla="*/ 4110417 w 5017802"/>
                <a:gd name="connsiteY203" fmla="*/ 4275180 h 4821630"/>
                <a:gd name="connsiteX204" fmla="*/ 4104067 w 5017802"/>
                <a:gd name="connsiteY204" fmla="*/ 4225968 h 4821630"/>
                <a:gd name="connsiteX205" fmla="*/ 4164392 w 5017802"/>
                <a:gd name="connsiteY205" fmla="*/ 4230730 h 4821630"/>
                <a:gd name="connsiteX206" fmla="*/ 4226304 w 5017802"/>
                <a:gd name="connsiteY206" fmla="*/ 4273592 h 4821630"/>
                <a:gd name="connsiteX207" fmla="*/ 4258054 w 5017802"/>
                <a:gd name="connsiteY207" fmla="*/ 4260893 h 4821630"/>
                <a:gd name="connsiteX208" fmla="*/ 4251705 w 5017802"/>
                <a:gd name="connsiteY208" fmla="*/ 4225968 h 4821630"/>
                <a:gd name="connsiteX209" fmla="*/ 4292980 w 5017802"/>
                <a:gd name="connsiteY209" fmla="*/ 4202156 h 4821630"/>
                <a:gd name="connsiteX210" fmla="*/ 4377117 w 5017802"/>
                <a:gd name="connsiteY210" fmla="*/ 4259306 h 4821630"/>
                <a:gd name="connsiteX211" fmla="*/ 4394580 w 5017802"/>
                <a:gd name="connsiteY211" fmla="*/ 4157708 h 4821630"/>
                <a:gd name="connsiteX212" fmla="*/ 4369180 w 5017802"/>
                <a:gd name="connsiteY212" fmla="*/ 4135482 h 4821630"/>
                <a:gd name="connsiteX213" fmla="*/ 4296154 w 5017802"/>
                <a:gd name="connsiteY213" fmla="*/ 4092619 h 4821630"/>
                <a:gd name="connsiteX214" fmla="*/ 4318379 w 5017802"/>
                <a:gd name="connsiteY214" fmla="*/ 4067220 h 4821630"/>
                <a:gd name="connsiteX215" fmla="*/ 4339017 w 5017802"/>
                <a:gd name="connsiteY215" fmla="*/ 4044994 h 4821630"/>
                <a:gd name="connsiteX216" fmla="*/ 4392992 w 5017802"/>
                <a:gd name="connsiteY216" fmla="*/ 4076745 h 4821630"/>
                <a:gd name="connsiteX217" fmla="*/ 4399342 w 5017802"/>
                <a:gd name="connsiteY217" fmla="*/ 4032295 h 4821630"/>
                <a:gd name="connsiteX218" fmla="*/ 4343779 w 5017802"/>
                <a:gd name="connsiteY218" fmla="*/ 4008482 h 4821630"/>
                <a:gd name="connsiteX219" fmla="*/ 4342192 w 5017802"/>
                <a:gd name="connsiteY219" fmla="*/ 3998958 h 4821630"/>
                <a:gd name="connsiteX220" fmla="*/ 4329491 w 5017802"/>
                <a:gd name="connsiteY220" fmla="*/ 3960859 h 4821630"/>
                <a:gd name="connsiteX221" fmla="*/ 4335841 w 5017802"/>
                <a:gd name="connsiteY221" fmla="*/ 3913233 h 4821630"/>
                <a:gd name="connsiteX222" fmla="*/ 4346954 w 5017802"/>
                <a:gd name="connsiteY222" fmla="*/ 3857670 h 4821630"/>
                <a:gd name="connsiteX223" fmla="*/ 4308854 w 5017802"/>
                <a:gd name="connsiteY223" fmla="*/ 3827508 h 4821630"/>
                <a:gd name="connsiteX224" fmla="*/ 4342191 w 5017802"/>
                <a:gd name="connsiteY224" fmla="*/ 3817983 h 4821630"/>
                <a:gd name="connsiteX225" fmla="*/ 4319966 w 5017802"/>
                <a:gd name="connsiteY225" fmla="*/ 3781470 h 4821630"/>
                <a:gd name="connsiteX226" fmla="*/ 4358067 w 5017802"/>
                <a:gd name="connsiteY226" fmla="*/ 3776709 h 4821630"/>
                <a:gd name="connsiteX227" fmla="*/ 4364416 w 5017802"/>
                <a:gd name="connsiteY227" fmla="*/ 3743370 h 4821630"/>
                <a:gd name="connsiteX228" fmla="*/ 4426330 w 5017802"/>
                <a:gd name="connsiteY228" fmla="*/ 3752897 h 4821630"/>
                <a:gd name="connsiteX229" fmla="*/ 4459443 w 5017802"/>
                <a:gd name="connsiteY229" fmla="*/ 3768089 h 4821630"/>
                <a:gd name="connsiteX230" fmla="*/ 4425650 w 5017802"/>
                <a:gd name="connsiteY230" fmla="*/ 3809137 h 4821630"/>
                <a:gd name="connsiteX231" fmla="*/ 4464658 w 5017802"/>
                <a:gd name="connsiteY231" fmla="*/ 3916633 h 4821630"/>
                <a:gd name="connsiteX232" fmla="*/ 4517045 w 5017802"/>
                <a:gd name="connsiteY232" fmla="*/ 3947931 h 4821630"/>
                <a:gd name="connsiteX233" fmla="*/ 4568979 w 5017802"/>
                <a:gd name="connsiteY233" fmla="*/ 3905749 h 4821630"/>
                <a:gd name="connsiteX234" fmla="*/ 4654704 w 5017802"/>
                <a:gd name="connsiteY234" fmla="*/ 3857216 h 4821630"/>
                <a:gd name="connsiteX235" fmla="*/ 4637468 w 5017802"/>
                <a:gd name="connsiteY235" fmla="*/ 3768315 h 4821630"/>
                <a:gd name="connsiteX236" fmla="*/ 4714802 w 5017802"/>
                <a:gd name="connsiteY236" fmla="*/ 3635646 h 4821630"/>
                <a:gd name="connsiteX237" fmla="*/ 5007356 w 5017802"/>
                <a:gd name="connsiteY237" fmla="*/ 3302498 h 4821630"/>
                <a:gd name="connsiteX238" fmla="*/ 4925939 w 5017802"/>
                <a:gd name="connsiteY238" fmla="*/ 3293426 h 4821630"/>
                <a:gd name="connsiteX239" fmla="*/ 4930476 w 5017802"/>
                <a:gd name="connsiteY239" fmla="*/ 3201578 h 4821630"/>
                <a:gd name="connsiteX240" fmla="*/ 4881489 w 5017802"/>
                <a:gd name="connsiteY240" fmla="*/ 3176406 h 4821630"/>
                <a:gd name="connsiteX241" fmla="*/ 4797352 w 5017802"/>
                <a:gd name="connsiteY241" fmla="*/ 3207928 h 4821630"/>
                <a:gd name="connsiteX242" fmla="*/ 4760613 w 5017802"/>
                <a:gd name="connsiteY242" fmla="*/ 3171643 h 4821630"/>
                <a:gd name="connsiteX243" fmla="*/ 4805290 w 5017802"/>
                <a:gd name="connsiteY243" fmla="*/ 3148738 h 4821630"/>
                <a:gd name="connsiteX244" fmla="*/ 4676023 w 5017802"/>
                <a:gd name="connsiteY244" fmla="*/ 2935559 h 4821630"/>
                <a:gd name="connsiteX245" fmla="*/ 4690989 w 5017802"/>
                <a:gd name="connsiteY245" fmla="*/ 2905396 h 4821630"/>
                <a:gd name="connsiteX246" fmla="*/ 4667404 w 5017802"/>
                <a:gd name="connsiteY246" fmla="*/ 2789736 h 4821630"/>
                <a:gd name="connsiteX247" fmla="*/ 4508655 w 5017802"/>
                <a:gd name="connsiteY247" fmla="*/ 2778850 h 4821630"/>
                <a:gd name="connsiteX248" fmla="*/ 4475317 w 5017802"/>
                <a:gd name="connsiteY248" fmla="*/ 2827608 h 4821630"/>
                <a:gd name="connsiteX249" fmla="*/ 4386417 w 5017802"/>
                <a:gd name="connsiteY249" fmla="*/ 2842124 h 4821630"/>
                <a:gd name="connsiteX250" fmla="*/ 4392767 w 5017802"/>
                <a:gd name="connsiteY250" fmla="*/ 2820125 h 4821630"/>
                <a:gd name="connsiteX251" fmla="*/ 4339245 w 5017802"/>
                <a:gd name="connsiteY251" fmla="*/ 2804024 h 4821630"/>
                <a:gd name="connsiteX252" fmla="*/ 4314526 w 5017802"/>
                <a:gd name="connsiteY252" fmla="*/ 2638923 h 4821630"/>
                <a:gd name="connsiteX253" fmla="*/ 4034219 w 5017802"/>
                <a:gd name="connsiteY253" fmla="*/ 2572248 h 4821630"/>
                <a:gd name="connsiteX254" fmla="*/ 3897920 w 5017802"/>
                <a:gd name="connsiteY254" fmla="*/ 2615564 h 4821630"/>
                <a:gd name="connsiteX255" fmla="*/ 3765931 w 5017802"/>
                <a:gd name="connsiteY255" fmla="*/ 2608080 h 4821630"/>
                <a:gd name="connsiteX256" fmla="*/ 3633488 w 5017802"/>
                <a:gd name="connsiteY256" fmla="*/ 2497182 h 4821630"/>
                <a:gd name="connsiteX257" fmla="*/ 3420310 w 5017802"/>
                <a:gd name="connsiteY257" fmla="*/ 2193969 h 4821630"/>
                <a:gd name="connsiteX258" fmla="*/ 3021848 w 5017802"/>
                <a:gd name="connsiteY258" fmla="*/ 2054496 h 4821630"/>
                <a:gd name="connsiteX259" fmla="*/ 2785310 w 5017802"/>
                <a:gd name="connsiteY259" fmla="*/ 1741532 h 4821630"/>
                <a:gd name="connsiteX260" fmla="*/ 2819101 w 5017802"/>
                <a:gd name="connsiteY260" fmla="*/ 1716586 h 4821630"/>
                <a:gd name="connsiteX261" fmla="*/ 2878745 w 5017802"/>
                <a:gd name="connsiteY261" fmla="*/ 1799589 h 4821630"/>
                <a:gd name="connsiteX262" fmla="*/ 2898929 w 5017802"/>
                <a:gd name="connsiteY262" fmla="*/ 1782126 h 4821630"/>
                <a:gd name="connsiteX263" fmla="*/ 2942019 w 5017802"/>
                <a:gd name="connsiteY263" fmla="*/ 1812970 h 4821630"/>
                <a:gd name="connsiteX264" fmla="*/ 3030692 w 5017802"/>
                <a:gd name="connsiteY264" fmla="*/ 1759221 h 4821630"/>
                <a:gd name="connsiteX265" fmla="*/ 3046794 w 5017802"/>
                <a:gd name="connsiteY265" fmla="*/ 1738811 h 4821630"/>
                <a:gd name="connsiteX266" fmla="*/ 3105077 w 5017802"/>
                <a:gd name="connsiteY266" fmla="*/ 1739037 h 4821630"/>
                <a:gd name="connsiteX267" fmla="*/ 3121180 w 5017802"/>
                <a:gd name="connsiteY267" fmla="*/ 1705927 h 4821630"/>
                <a:gd name="connsiteX268" fmla="*/ 3102356 w 5017802"/>
                <a:gd name="connsiteY268" fmla="*/ 1680300 h 4821630"/>
                <a:gd name="connsiteX269" fmla="*/ 3035228 w 5017802"/>
                <a:gd name="connsiteY269" fmla="*/ 1700257 h 4821630"/>
                <a:gd name="connsiteX270" fmla="*/ 3013456 w 5017802"/>
                <a:gd name="connsiteY270" fmla="*/ 1646736 h 4821630"/>
                <a:gd name="connsiteX271" fmla="*/ 3034774 w 5017802"/>
                <a:gd name="connsiteY271" fmla="*/ 1617026 h 4821630"/>
                <a:gd name="connsiteX272" fmla="*/ 2978304 w 5017802"/>
                <a:gd name="connsiteY272" fmla="*/ 1513612 h 4821630"/>
                <a:gd name="connsiteX273" fmla="*/ 2929773 w 5017802"/>
                <a:gd name="connsiteY273" fmla="*/ 1552393 h 4821630"/>
                <a:gd name="connsiteX274" fmla="*/ 2840418 w 5017802"/>
                <a:gd name="connsiteY274" fmla="*/ 1497737 h 4821630"/>
                <a:gd name="connsiteX275" fmla="*/ 2892352 w 5017802"/>
                <a:gd name="connsiteY275" fmla="*/ 1405208 h 4821630"/>
                <a:gd name="connsiteX276" fmla="*/ 2849490 w 5017802"/>
                <a:gd name="connsiteY276" fmla="*/ 1284105 h 4821630"/>
                <a:gd name="connsiteX277" fmla="*/ 2864231 w 5017802"/>
                <a:gd name="connsiteY277" fmla="*/ 1160053 h 4821630"/>
                <a:gd name="connsiteX278" fmla="*/ 2959481 w 5017802"/>
                <a:gd name="connsiteY278" fmla="*/ 1086348 h 4821630"/>
                <a:gd name="connsiteX279" fmla="*/ 3064710 w 5017802"/>
                <a:gd name="connsiteY279" fmla="*/ 1063896 h 4821630"/>
                <a:gd name="connsiteX280" fmla="*/ 3001663 w 5017802"/>
                <a:gd name="connsiteY280" fmla="*/ 974089 h 4821630"/>
                <a:gd name="connsiteX281" fmla="*/ 2984427 w 5017802"/>
                <a:gd name="connsiteY281" fmla="*/ 1018766 h 4821630"/>
                <a:gd name="connsiteX282" fmla="*/ 2941112 w 5017802"/>
                <a:gd name="connsiteY282" fmla="*/ 971595 h 4821630"/>
                <a:gd name="connsiteX283" fmla="*/ 2962430 w 5017802"/>
                <a:gd name="connsiteY283" fmla="*/ 886323 h 4821630"/>
                <a:gd name="connsiteX284" fmla="*/ 3035454 w 5017802"/>
                <a:gd name="connsiteY284" fmla="*/ 789032 h 4821630"/>
                <a:gd name="connsiteX285" fmla="*/ 3018445 w 5017802"/>
                <a:gd name="connsiteY285" fmla="*/ 682443 h 4821630"/>
                <a:gd name="connsiteX286" fmla="*/ 2847223 w 5017802"/>
                <a:gd name="connsiteY286" fmla="*/ 692194 h 4821630"/>
                <a:gd name="connsiteX287" fmla="*/ 2827945 w 5017802"/>
                <a:gd name="connsiteY287" fmla="*/ 734831 h 4821630"/>
                <a:gd name="connsiteX288" fmla="*/ 2795742 w 5017802"/>
                <a:gd name="connsiteY288" fmla="*/ 667248 h 4821630"/>
                <a:gd name="connsiteX289" fmla="*/ 2766032 w 5017802"/>
                <a:gd name="connsiteY289" fmla="*/ 707616 h 4821630"/>
                <a:gd name="connsiteX290" fmla="*/ 2580523 w 5017802"/>
                <a:gd name="connsiteY29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10173 w 5017802"/>
                <a:gd name="connsiteY168" fmla="*/ 4365673 h 4821630"/>
                <a:gd name="connsiteX169" fmla="*/ 2118110 w 5017802"/>
                <a:gd name="connsiteY169" fmla="*/ 4454573 h 4821630"/>
                <a:gd name="connsiteX170" fmla="*/ 2176848 w 5017802"/>
                <a:gd name="connsiteY170" fmla="*/ 4357736 h 4821630"/>
                <a:gd name="connsiteX171" fmla="*/ 2188636 w 5017802"/>
                <a:gd name="connsiteY171" fmla="*/ 4250462 h 4821630"/>
                <a:gd name="connsiteX172" fmla="*/ 2296586 w 5017802"/>
                <a:gd name="connsiteY172" fmla="*/ 4245474 h 4821630"/>
                <a:gd name="connsiteX173" fmla="*/ 2394785 w 5017802"/>
                <a:gd name="connsiteY173" fmla="*/ 4215990 h 4821630"/>
                <a:gd name="connsiteX174" fmla="*/ 2406350 w 5017802"/>
                <a:gd name="connsiteY174" fmla="*/ 4125277 h 4821630"/>
                <a:gd name="connsiteX175" fmla="*/ 2494570 w 5017802"/>
                <a:gd name="connsiteY175" fmla="*/ 3900532 h 4821630"/>
                <a:gd name="connsiteX176" fmla="*/ 2593449 w 5017802"/>
                <a:gd name="connsiteY176" fmla="*/ 3917768 h 4821630"/>
                <a:gd name="connsiteX177" fmla="*/ 2719088 w 5017802"/>
                <a:gd name="connsiteY177" fmla="*/ 3918221 h 4821630"/>
                <a:gd name="connsiteX178" fmla="*/ 2914124 w 5017802"/>
                <a:gd name="connsiteY178" fmla="*/ 3764007 h 4821630"/>
                <a:gd name="connsiteX179" fmla="*/ 3195112 w 5017802"/>
                <a:gd name="connsiteY179" fmla="*/ 3993968 h 4821630"/>
                <a:gd name="connsiteX180" fmla="*/ 3265414 w 5017802"/>
                <a:gd name="connsiteY180" fmla="*/ 4067674 h 4821630"/>
                <a:gd name="connsiteX181" fmla="*/ 3439813 w 5017802"/>
                <a:gd name="connsiteY181" fmla="*/ 4130265 h 4821630"/>
                <a:gd name="connsiteX182" fmla="*/ 3526217 w 5017802"/>
                <a:gd name="connsiteY182" fmla="*/ 4316455 h 4821630"/>
                <a:gd name="connsiteX183" fmla="*/ 3586542 w 5017802"/>
                <a:gd name="connsiteY183" fmla="*/ 4375193 h 4821630"/>
                <a:gd name="connsiteX184" fmla="*/ 3597654 w 5017802"/>
                <a:gd name="connsiteY184" fmla="*/ 4345030 h 4821630"/>
                <a:gd name="connsiteX185" fmla="*/ 3643692 w 5017802"/>
                <a:gd name="connsiteY185" fmla="*/ 4318042 h 4821630"/>
                <a:gd name="connsiteX186" fmla="*/ 3694492 w 5017802"/>
                <a:gd name="connsiteY186" fmla="*/ 4391068 h 4821630"/>
                <a:gd name="connsiteX187" fmla="*/ 3743705 w 5017802"/>
                <a:gd name="connsiteY187" fmla="*/ 4394243 h 4821630"/>
                <a:gd name="connsiteX188" fmla="*/ 3699254 w 5017802"/>
                <a:gd name="connsiteY188" fmla="*/ 4300581 h 4821630"/>
                <a:gd name="connsiteX189" fmla="*/ 3656392 w 5017802"/>
                <a:gd name="connsiteY189" fmla="*/ 4232318 h 4821630"/>
                <a:gd name="connsiteX190" fmla="*/ 3699255 w 5017802"/>
                <a:gd name="connsiteY190" fmla="*/ 4216442 h 4821630"/>
                <a:gd name="connsiteX191" fmla="*/ 3680204 w 5017802"/>
                <a:gd name="connsiteY191" fmla="*/ 4175168 h 4821630"/>
                <a:gd name="connsiteX192" fmla="*/ 3732592 w 5017802"/>
                <a:gd name="connsiteY192" fmla="*/ 4184693 h 4821630"/>
                <a:gd name="connsiteX193" fmla="*/ 3711955 w 5017802"/>
                <a:gd name="connsiteY193" fmla="*/ 4151355 h 4821630"/>
                <a:gd name="connsiteX194" fmla="*/ 3733274 w 5017802"/>
                <a:gd name="connsiteY194" fmla="*/ 4134801 h 4821630"/>
                <a:gd name="connsiteX195" fmla="*/ 3854377 w 5017802"/>
                <a:gd name="connsiteY195" fmla="*/ 4220074 h 4821630"/>
                <a:gd name="connsiteX196" fmla="*/ 3889754 w 5017802"/>
                <a:gd name="connsiteY196" fmla="*/ 4206917 h 4821630"/>
                <a:gd name="connsiteX197" fmla="*/ 3942141 w 5017802"/>
                <a:gd name="connsiteY197" fmla="*/ 4272006 h 4821630"/>
                <a:gd name="connsiteX198" fmla="*/ 3962779 w 5017802"/>
                <a:gd name="connsiteY198" fmla="*/ 4330743 h 4821630"/>
                <a:gd name="connsiteX199" fmla="*/ 4070729 w 5017802"/>
                <a:gd name="connsiteY199" fmla="*/ 4349792 h 4821630"/>
                <a:gd name="connsiteX200" fmla="*/ 4010405 w 5017802"/>
                <a:gd name="connsiteY200" fmla="*/ 4283117 h 4821630"/>
                <a:gd name="connsiteX201" fmla="*/ 4007229 w 5017802"/>
                <a:gd name="connsiteY201" fmla="*/ 4214855 h 4821630"/>
                <a:gd name="connsiteX202" fmla="*/ 4061204 w 5017802"/>
                <a:gd name="connsiteY202" fmla="*/ 4270418 h 4821630"/>
                <a:gd name="connsiteX203" fmla="*/ 4110417 w 5017802"/>
                <a:gd name="connsiteY203" fmla="*/ 4275180 h 4821630"/>
                <a:gd name="connsiteX204" fmla="*/ 4104067 w 5017802"/>
                <a:gd name="connsiteY204" fmla="*/ 4225968 h 4821630"/>
                <a:gd name="connsiteX205" fmla="*/ 4164392 w 5017802"/>
                <a:gd name="connsiteY205" fmla="*/ 4230730 h 4821630"/>
                <a:gd name="connsiteX206" fmla="*/ 4226304 w 5017802"/>
                <a:gd name="connsiteY206" fmla="*/ 4273592 h 4821630"/>
                <a:gd name="connsiteX207" fmla="*/ 4258054 w 5017802"/>
                <a:gd name="connsiteY207" fmla="*/ 4260893 h 4821630"/>
                <a:gd name="connsiteX208" fmla="*/ 4251705 w 5017802"/>
                <a:gd name="connsiteY208" fmla="*/ 4225968 h 4821630"/>
                <a:gd name="connsiteX209" fmla="*/ 4292980 w 5017802"/>
                <a:gd name="connsiteY209" fmla="*/ 4202156 h 4821630"/>
                <a:gd name="connsiteX210" fmla="*/ 4377117 w 5017802"/>
                <a:gd name="connsiteY210" fmla="*/ 4259306 h 4821630"/>
                <a:gd name="connsiteX211" fmla="*/ 4394580 w 5017802"/>
                <a:gd name="connsiteY211" fmla="*/ 4157708 h 4821630"/>
                <a:gd name="connsiteX212" fmla="*/ 4369180 w 5017802"/>
                <a:gd name="connsiteY212" fmla="*/ 4135482 h 4821630"/>
                <a:gd name="connsiteX213" fmla="*/ 4296154 w 5017802"/>
                <a:gd name="connsiteY213" fmla="*/ 4092619 h 4821630"/>
                <a:gd name="connsiteX214" fmla="*/ 4318379 w 5017802"/>
                <a:gd name="connsiteY214" fmla="*/ 4067220 h 4821630"/>
                <a:gd name="connsiteX215" fmla="*/ 4339017 w 5017802"/>
                <a:gd name="connsiteY215" fmla="*/ 4044994 h 4821630"/>
                <a:gd name="connsiteX216" fmla="*/ 4392992 w 5017802"/>
                <a:gd name="connsiteY216" fmla="*/ 4076745 h 4821630"/>
                <a:gd name="connsiteX217" fmla="*/ 4399342 w 5017802"/>
                <a:gd name="connsiteY217" fmla="*/ 4032295 h 4821630"/>
                <a:gd name="connsiteX218" fmla="*/ 4343779 w 5017802"/>
                <a:gd name="connsiteY218" fmla="*/ 4008482 h 4821630"/>
                <a:gd name="connsiteX219" fmla="*/ 4342192 w 5017802"/>
                <a:gd name="connsiteY219" fmla="*/ 3998958 h 4821630"/>
                <a:gd name="connsiteX220" fmla="*/ 4329491 w 5017802"/>
                <a:gd name="connsiteY220" fmla="*/ 3960859 h 4821630"/>
                <a:gd name="connsiteX221" fmla="*/ 4335841 w 5017802"/>
                <a:gd name="connsiteY221" fmla="*/ 3913233 h 4821630"/>
                <a:gd name="connsiteX222" fmla="*/ 4346954 w 5017802"/>
                <a:gd name="connsiteY222" fmla="*/ 3857670 h 4821630"/>
                <a:gd name="connsiteX223" fmla="*/ 4308854 w 5017802"/>
                <a:gd name="connsiteY223" fmla="*/ 3827508 h 4821630"/>
                <a:gd name="connsiteX224" fmla="*/ 4342191 w 5017802"/>
                <a:gd name="connsiteY224" fmla="*/ 3817983 h 4821630"/>
                <a:gd name="connsiteX225" fmla="*/ 4319966 w 5017802"/>
                <a:gd name="connsiteY225" fmla="*/ 3781470 h 4821630"/>
                <a:gd name="connsiteX226" fmla="*/ 4358067 w 5017802"/>
                <a:gd name="connsiteY226" fmla="*/ 3776709 h 4821630"/>
                <a:gd name="connsiteX227" fmla="*/ 4364416 w 5017802"/>
                <a:gd name="connsiteY227" fmla="*/ 3743370 h 4821630"/>
                <a:gd name="connsiteX228" fmla="*/ 4426330 w 5017802"/>
                <a:gd name="connsiteY228" fmla="*/ 3752897 h 4821630"/>
                <a:gd name="connsiteX229" fmla="*/ 4459443 w 5017802"/>
                <a:gd name="connsiteY229" fmla="*/ 3768089 h 4821630"/>
                <a:gd name="connsiteX230" fmla="*/ 4425650 w 5017802"/>
                <a:gd name="connsiteY230" fmla="*/ 3809137 h 4821630"/>
                <a:gd name="connsiteX231" fmla="*/ 4464658 w 5017802"/>
                <a:gd name="connsiteY231" fmla="*/ 3916633 h 4821630"/>
                <a:gd name="connsiteX232" fmla="*/ 4517045 w 5017802"/>
                <a:gd name="connsiteY232" fmla="*/ 3947931 h 4821630"/>
                <a:gd name="connsiteX233" fmla="*/ 4568979 w 5017802"/>
                <a:gd name="connsiteY233" fmla="*/ 3905749 h 4821630"/>
                <a:gd name="connsiteX234" fmla="*/ 4654704 w 5017802"/>
                <a:gd name="connsiteY234" fmla="*/ 3857216 h 4821630"/>
                <a:gd name="connsiteX235" fmla="*/ 4637468 w 5017802"/>
                <a:gd name="connsiteY235" fmla="*/ 3768315 h 4821630"/>
                <a:gd name="connsiteX236" fmla="*/ 4714802 w 5017802"/>
                <a:gd name="connsiteY236" fmla="*/ 3635646 h 4821630"/>
                <a:gd name="connsiteX237" fmla="*/ 5007356 w 5017802"/>
                <a:gd name="connsiteY237" fmla="*/ 3302498 h 4821630"/>
                <a:gd name="connsiteX238" fmla="*/ 4925939 w 5017802"/>
                <a:gd name="connsiteY238" fmla="*/ 3293426 h 4821630"/>
                <a:gd name="connsiteX239" fmla="*/ 4930476 w 5017802"/>
                <a:gd name="connsiteY239" fmla="*/ 3201578 h 4821630"/>
                <a:gd name="connsiteX240" fmla="*/ 4881489 w 5017802"/>
                <a:gd name="connsiteY240" fmla="*/ 3176406 h 4821630"/>
                <a:gd name="connsiteX241" fmla="*/ 4797352 w 5017802"/>
                <a:gd name="connsiteY241" fmla="*/ 3207928 h 4821630"/>
                <a:gd name="connsiteX242" fmla="*/ 4760613 w 5017802"/>
                <a:gd name="connsiteY242" fmla="*/ 3171643 h 4821630"/>
                <a:gd name="connsiteX243" fmla="*/ 4805290 w 5017802"/>
                <a:gd name="connsiteY243" fmla="*/ 3148738 h 4821630"/>
                <a:gd name="connsiteX244" fmla="*/ 4676023 w 5017802"/>
                <a:gd name="connsiteY244" fmla="*/ 2935559 h 4821630"/>
                <a:gd name="connsiteX245" fmla="*/ 4690989 w 5017802"/>
                <a:gd name="connsiteY245" fmla="*/ 2905396 h 4821630"/>
                <a:gd name="connsiteX246" fmla="*/ 4667404 w 5017802"/>
                <a:gd name="connsiteY246" fmla="*/ 2789736 h 4821630"/>
                <a:gd name="connsiteX247" fmla="*/ 4508655 w 5017802"/>
                <a:gd name="connsiteY247" fmla="*/ 2778850 h 4821630"/>
                <a:gd name="connsiteX248" fmla="*/ 4475317 w 5017802"/>
                <a:gd name="connsiteY248" fmla="*/ 2827608 h 4821630"/>
                <a:gd name="connsiteX249" fmla="*/ 4386417 w 5017802"/>
                <a:gd name="connsiteY249" fmla="*/ 2842124 h 4821630"/>
                <a:gd name="connsiteX250" fmla="*/ 4392767 w 5017802"/>
                <a:gd name="connsiteY250" fmla="*/ 2820125 h 4821630"/>
                <a:gd name="connsiteX251" fmla="*/ 4339245 w 5017802"/>
                <a:gd name="connsiteY251" fmla="*/ 2804024 h 4821630"/>
                <a:gd name="connsiteX252" fmla="*/ 4314526 w 5017802"/>
                <a:gd name="connsiteY252" fmla="*/ 2638923 h 4821630"/>
                <a:gd name="connsiteX253" fmla="*/ 4034219 w 5017802"/>
                <a:gd name="connsiteY253" fmla="*/ 2572248 h 4821630"/>
                <a:gd name="connsiteX254" fmla="*/ 3897920 w 5017802"/>
                <a:gd name="connsiteY254" fmla="*/ 2615564 h 4821630"/>
                <a:gd name="connsiteX255" fmla="*/ 3765931 w 5017802"/>
                <a:gd name="connsiteY255" fmla="*/ 2608080 h 4821630"/>
                <a:gd name="connsiteX256" fmla="*/ 3633488 w 5017802"/>
                <a:gd name="connsiteY256" fmla="*/ 2497182 h 4821630"/>
                <a:gd name="connsiteX257" fmla="*/ 3420310 w 5017802"/>
                <a:gd name="connsiteY257" fmla="*/ 2193969 h 4821630"/>
                <a:gd name="connsiteX258" fmla="*/ 3021848 w 5017802"/>
                <a:gd name="connsiteY258" fmla="*/ 2054496 h 4821630"/>
                <a:gd name="connsiteX259" fmla="*/ 2785310 w 5017802"/>
                <a:gd name="connsiteY259" fmla="*/ 1741532 h 4821630"/>
                <a:gd name="connsiteX260" fmla="*/ 2819101 w 5017802"/>
                <a:gd name="connsiteY260" fmla="*/ 1716586 h 4821630"/>
                <a:gd name="connsiteX261" fmla="*/ 2878745 w 5017802"/>
                <a:gd name="connsiteY261" fmla="*/ 1799589 h 4821630"/>
                <a:gd name="connsiteX262" fmla="*/ 2898929 w 5017802"/>
                <a:gd name="connsiteY262" fmla="*/ 1782126 h 4821630"/>
                <a:gd name="connsiteX263" fmla="*/ 2942019 w 5017802"/>
                <a:gd name="connsiteY263" fmla="*/ 1812970 h 4821630"/>
                <a:gd name="connsiteX264" fmla="*/ 3030692 w 5017802"/>
                <a:gd name="connsiteY264" fmla="*/ 1759221 h 4821630"/>
                <a:gd name="connsiteX265" fmla="*/ 3046794 w 5017802"/>
                <a:gd name="connsiteY265" fmla="*/ 1738811 h 4821630"/>
                <a:gd name="connsiteX266" fmla="*/ 3105077 w 5017802"/>
                <a:gd name="connsiteY266" fmla="*/ 1739037 h 4821630"/>
                <a:gd name="connsiteX267" fmla="*/ 3121180 w 5017802"/>
                <a:gd name="connsiteY267" fmla="*/ 1705927 h 4821630"/>
                <a:gd name="connsiteX268" fmla="*/ 3102356 w 5017802"/>
                <a:gd name="connsiteY268" fmla="*/ 1680300 h 4821630"/>
                <a:gd name="connsiteX269" fmla="*/ 3035228 w 5017802"/>
                <a:gd name="connsiteY269" fmla="*/ 1700257 h 4821630"/>
                <a:gd name="connsiteX270" fmla="*/ 3013456 w 5017802"/>
                <a:gd name="connsiteY270" fmla="*/ 1646736 h 4821630"/>
                <a:gd name="connsiteX271" fmla="*/ 3034774 w 5017802"/>
                <a:gd name="connsiteY271" fmla="*/ 1617026 h 4821630"/>
                <a:gd name="connsiteX272" fmla="*/ 2978304 w 5017802"/>
                <a:gd name="connsiteY272" fmla="*/ 1513612 h 4821630"/>
                <a:gd name="connsiteX273" fmla="*/ 2929773 w 5017802"/>
                <a:gd name="connsiteY273" fmla="*/ 1552393 h 4821630"/>
                <a:gd name="connsiteX274" fmla="*/ 2840418 w 5017802"/>
                <a:gd name="connsiteY274" fmla="*/ 1497737 h 4821630"/>
                <a:gd name="connsiteX275" fmla="*/ 2892352 w 5017802"/>
                <a:gd name="connsiteY275" fmla="*/ 1405208 h 4821630"/>
                <a:gd name="connsiteX276" fmla="*/ 2849490 w 5017802"/>
                <a:gd name="connsiteY276" fmla="*/ 1284105 h 4821630"/>
                <a:gd name="connsiteX277" fmla="*/ 2864231 w 5017802"/>
                <a:gd name="connsiteY277" fmla="*/ 1160053 h 4821630"/>
                <a:gd name="connsiteX278" fmla="*/ 2959481 w 5017802"/>
                <a:gd name="connsiteY278" fmla="*/ 1086348 h 4821630"/>
                <a:gd name="connsiteX279" fmla="*/ 3064710 w 5017802"/>
                <a:gd name="connsiteY279" fmla="*/ 1063896 h 4821630"/>
                <a:gd name="connsiteX280" fmla="*/ 3001663 w 5017802"/>
                <a:gd name="connsiteY280" fmla="*/ 974089 h 4821630"/>
                <a:gd name="connsiteX281" fmla="*/ 2984427 w 5017802"/>
                <a:gd name="connsiteY281" fmla="*/ 1018766 h 4821630"/>
                <a:gd name="connsiteX282" fmla="*/ 2941112 w 5017802"/>
                <a:gd name="connsiteY282" fmla="*/ 971595 h 4821630"/>
                <a:gd name="connsiteX283" fmla="*/ 2962430 w 5017802"/>
                <a:gd name="connsiteY283" fmla="*/ 886323 h 4821630"/>
                <a:gd name="connsiteX284" fmla="*/ 3035454 w 5017802"/>
                <a:gd name="connsiteY284" fmla="*/ 789032 h 4821630"/>
                <a:gd name="connsiteX285" fmla="*/ 3018445 w 5017802"/>
                <a:gd name="connsiteY285" fmla="*/ 682443 h 4821630"/>
                <a:gd name="connsiteX286" fmla="*/ 2847223 w 5017802"/>
                <a:gd name="connsiteY286" fmla="*/ 692194 h 4821630"/>
                <a:gd name="connsiteX287" fmla="*/ 2827945 w 5017802"/>
                <a:gd name="connsiteY287" fmla="*/ 734831 h 4821630"/>
                <a:gd name="connsiteX288" fmla="*/ 2795742 w 5017802"/>
                <a:gd name="connsiteY288" fmla="*/ 667248 h 4821630"/>
                <a:gd name="connsiteX289" fmla="*/ 2766032 w 5017802"/>
                <a:gd name="connsiteY289" fmla="*/ 707616 h 4821630"/>
                <a:gd name="connsiteX290" fmla="*/ 2580523 w 5017802"/>
                <a:gd name="connsiteY29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76848 w 5017802"/>
                <a:gd name="connsiteY170" fmla="*/ 4357736 h 4821630"/>
                <a:gd name="connsiteX171" fmla="*/ 2188636 w 5017802"/>
                <a:gd name="connsiteY171" fmla="*/ 4250462 h 4821630"/>
                <a:gd name="connsiteX172" fmla="*/ 2296586 w 5017802"/>
                <a:gd name="connsiteY172" fmla="*/ 4245474 h 4821630"/>
                <a:gd name="connsiteX173" fmla="*/ 2394785 w 5017802"/>
                <a:gd name="connsiteY173" fmla="*/ 4215990 h 4821630"/>
                <a:gd name="connsiteX174" fmla="*/ 2406350 w 5017802"/>
                <a:gd name="connsiteY174" fmla="*/ 4125277 h 4821630"/>
                <a:gd name="connsiteX175" fmla="*/ 2494570 w 5017802"/>
                <a:gd name="connsiteY175" fmla="*/ 3900532 h 4821630"/>
                <a:gd name="connsiteX176" fmla="*/ 2593449 w 5017802"/>
                <a:gd name="connsiteY176" fmla="*/ 3917768 h 4821630"/>
                <a:gd name="connsiteX177" fmla="*/ 2719088 w 5017802"/>
                <a:gd name="connsiteY177" fmla="*/ 3918221 h 4821630"/>
                <a:gd name="connsiteX178" fmla="*/ 2914124 w 5017802"/>
                <a:gd name="connsiteY178" fmla="*/ 3764007 h 4821630"/>
                <a:gd name="connsiteX179" fmla="*/ 3195112 w 5017802"/>
                <a:gd name="connsiteY179" fmla="*/ 3993968 h 4821630"/>
                <a:gd name="connsiteX180" fmla="*/ 3265414 w 5017802"/>
                <a:gd name="connsiteY180" fmla="*/ 4067674 h 4821630"/>
                <a:gd name="connsiteX181" fmla="*/ 3439813 w 5017802"/>
                <a:gd name="connsiteY181" fmla="*/ 4130265 h 4821630"/>
                <a:gd name="connsiteX182" fmla="*/ 3526217 w 5017802"/>
                <a:gd name="connsiteY182" fmla="*/ 4316455 h 4821630"/>
                <a:gd name="connsiteX183" fmla="*/ 3586542 w 5017802"/>
                <a:gd name="connsiteY183" fmla="*/ 4375193 h 4821630"/>
                <a:gd name="connsiteX184" fmla="*/ 3597654 w 5017802"/>
                <a:gd name="connsiteY184" fmla="*/ 4345030 h 4821630"/>
                <a:gd name="connsiteX185" fmla="*/ 3643692 w 5017802"/>
                <a:gd name="connsiteY185" fmla="*/ 4318042 h 4821630"/>
                <a:gd name="connsiteX186" fmla="*/ 3694492 w 5017802"/>
                <a:gd name="connsiteY186" fmla="*/ 4391068 h 4821630"/>
                <a:gd name="connsiteX187" fmla="*/ 3743705 w 5017802"/>
                <a:gd name="connsiteY187" fmla="*/ 4394243 h 4821630"/>
                <a:gd name="connsiteX188" fmla="*/ 3699254 w 5017802"/>
                <a:gd name="connsiteY188" fmla="*/ 4300581 h 4821630"/>
                <a:gd name="connsiteX189" fmla="*/ 3656392 w 5017802"/>
                <a:gd name="connsiteY189" fmla="*/ 4232318 h 4821630"/>
                <a:gd name="connsiteX190" fmla="*/ 3699255 w 5017802"/>
                <a:gd name="connsiteY190" fmla="*/ 4216442 h 4821630"/>
                <a:gd name="connsiteX191" fmla="*/ 3680204 w 5017802"/>
                <a:gd name="connsiteY191" fmla="*/ 4175168 h 4821630"/>
                <a:gd name="connsiteX192" fmla="*/ 3732592 w 5017802"/>
                <a:gd name="connsiteY192" fmla="*/ 4184693 h 4821630"/>
                <a:gd name="connsiteX193" fmla="*/ 3711955 w 5017802"/>
                <a:gd name="connsiteY193" fmla="*/ 4151355 h 4821630"/>
                <a:gd name="connsiteX194" fmla="*/ 3733274 w 5017802"/>
                <a:gd name="connsiteY194" fmla="*/ 4134801 h 4821630"/>
                <a:gd name="connsiteX195" fmla="*/ 3854377 w 5017802"/>
                <a:gd name="connsiteY195" fmla="*/ 4220074 h 4821630"/>
                <a:gd name="connsiteX196" fmla="*/ 3889754 w 5017802"/>
                <a:gd name="connsiteY196" fmla="*/ 4206917 h 4821630"/>
                <a:gd name="connsiteX197" fmla="*/ 3942141 w 5017802"/>
                <a:gd name="connsiteY197" fmla="*/ 4272006 h 4821630"/>
                <a:gd name="connsiteX198" fmla="*/ 3962779 w 5017802"/>
                <a:gd name="connsiteY198" fmla="*/ 4330743 h 4821630"/>
                <a:gd name="connsiteX199" fmla="*/ 4070729 w 5017802"/>
                <a:gd name="connsiteY199" fmla="*/ 4349792 h 4821630"/>
                <a:gd name="connsiteX200" fmla="*/ 4010405 w 5017802"/>
                <a:gd name="connsiteY200" fmla="*/ 4283117 h 4821630"/>
                <a:gd name="connsiteX201" fmla="*/ 4007229 w 5017802"/>
                <a:gd name="connsiteY201" fmla="*/ 4214855 h 4821630"/>
                <a:gd name="connsiteX202" fmla="*/ 4061204 w 5017802"/>
                <a:gd name="connsiteY202" fmla="*/ 4270418 h 4821630"/>
                <a:gd name="connsiteX203" fmla="*/ 4110417 w 5017802"/>
                <a:gd name="connsiteY203" fmla="*/ 4275180 h 4821630"/>
                <a:gd name="connsiteX204" fmla="*/ 4104067 w 5017802"/>
                <a:gd name="connsiteY204" fmla="*/ 4225968 h 4821630"/>
                <a:gd name="connsiteX205" fmla="*/ 4164392 w 5017802"/>
                <a:gd name="connsiteY205" fmla="*/ 4230730 h 4821630"/>
                <a:gd name="connsiteX206" fmla="*/ 4226304 w 5017802"/>
                <a:gd name="connsiteY206" fmla="*/ 4273592 h 4821630"/>
                <a:gd name="connsiteX207" fmla="*/ 4258054 w 5017802"/>
                <a:gd name="connsiteY207" fmla="*/ 4260893 h 4821630"/>
                <a:gd name="connsiteX208" fmla="*/ 4251705 w 5017802"/>
                <a:gd name="connsiteY208" fmla="*/ 4225968 h 4821630"/>
                <a:gd name="connsiteX209" fmla="*/ 4292980 w 5017802"/>
                <a:gd name="connsiteY209" fmla="*/ 4202156 h 4821630"/>
                <a:gd name="connsiteX210" fmla="*/ 4377117 w 5017802"/>
                <a:gd name="connsiteY210" fmla="*/ 4259306 h 4821630"/>
                <a:gd name="connsiteX211" fmla="*/ 4394580 w 5017802"/>
                <a:gd name="connsiteY211" fmla="*/ 4157708 h 4821630"/>
                <a:gd name="connsiteX212" fmla="*/ 4369180 w 5017802"/>
                <a:gd name="connsiteY212" fmla="*/ 4135482 h 4821630"/>
                <a:gd name="connsiteX213" fmla="*/ 4296154 w 5017802"/>
                <a:gd name="connsiteY213" fmla="*/ 4092619 h 4821630"/>
                <a:gd name="connsiteX214" fmla="*/ 4318379 w 5017802"/>
                <a:gd name="connsiteY214" fmla="*/ 4067220 h 4821630"/>
                <a:gd name="connsiteX215" fmla="*/ 4339017 w 5017802"/>
                <a:gd name="connsiteY215" fmla="*/ 4044994 h 4821630"/>
                <a:gd name="connsiteX216" fmla="*/ 4392992 w 5017802"/>
                <a:gd name="connsiteY216" fmla="*/ 4076745 h 4821630"/>
                <a:gd name="connsiteX217" fmla="*/ 4399342 w 5017802"/>
                <a:gd name="connsiteY217" fmla="*/ 4032295 h 4821630"/>
                <a:gd name="connsiteX218" fmla="*/ 4343779 w 5017802"/>
                <a:gd name="connsiteY218" fmla="*/ 4008482 h 4821630"/>
                <a:gd name="connsiteX219" fmla="*/ 4342192 w 5017802"/>
                <a:gd name="connsiteY219" fmla="*/ 3998958 h 4821630"/>
                <a:gd name="connsiteX220" fmla="*/ 4329491 w 5017802"/>
                <a:gd name="connsiteY220" fmla="*/ 3960859 h 4821630"/>
                <a:gd name="connsiteX221" fmla="*/ 4335841 w 5017802"/>
                <a:gd name="connsiteY221" fmla="*/ 3913233 h 4821630"/>
                <a:gd name="connsiteX222" fmla="*/ 4346954 w 5017802"/>
                <a:gd name="connsiteY222" fmla="*/ 3857670 h 4821630"/>
                <a:gd name="connsiteX223" fmla="*/ 4308854 w 5017802"/>
                <a:gd name="connsiteY223" fmla="*/ 3827508 h 4821630"/>
                <a:gd name="connsiteX224" fmla="*/ 4342191 w 5017802"/>
                <a:gd name="connsiteY224" fmla="*/ 3817983 h 4821630"/>
                <a:gd name="connsiteX225" fmla="*/ 4319966 w 5017802"/>
                <a:gd name="connsiteY225" fmla="*/ 3781470 h 4821630"/>
                <a:gd name="connsiteX226" fmla="*/ 4358067 w 5017802"/>
                <a:gd name="connsiteY226" fmla="*/ 3776709 h 4821630"/>
                <a:gd name="connsiteX227" fmla="*/ 4364416 w 5017802"/>
                <a:gd name="connsiteY227" fmla="*/ 3743370 h 4821630"/>
                <a:gd name="connsiteX228" fmla="*/ 4426330 w 5017802"/>
                <a:gd name="connsiteY228" fmla="*/ 3752897 h 4821630"/>
                <a:gd name="connsiteX229" fmla="*/ 4459443 w 5017802"/>
                <a:gd name="connsiteY229" fmla="*/ 3768089 h 4821630"/>
                <a:gd name="connsiteX230" fmla="*/ 4425650 w 5017802"/>
                <a:gd name="connsiteY230" fmla="*/ 3809137 h 4821630"/>
                <a:gd name="connsiteX231" fmla="*/ 4464658 w 5017802"/>
                <a:gd name="connsiteY231" fmla="*/ 3916633 h 4821630"/>
                <a:gd name="connsiteX232" fmla="*/ 4517045 w 5017802"/>
                <a:gd name="connsiteY232" fmla="*/ 3947931 h 4821630"/>
                <a:gd name="connsiteX233" fmla="*/ 4568979 w 5017802"/>
                <a:gd name="connsiteY233" fmla="*/ 3905749 h 4821630"/>
                <a:gd name="connsiteX234" fmla="*/ 4654704 w 5017802"/>
                <a:gd name="connsiteY234" fmla="*/ 3857216 h 4821630"/>
                <a:gd name="connsiteX235" fmla="*/ 4637468 w 5017802"/>
                <a:gd name="connsiteY235" fmla="*/ 3768315 h 4821630"/>
                <a:gd name="connsiteX236" fmla="*/ 4714802 w 5017802"/>
                <a:gd name="connsiteY236" fmla="*/ 3635646 h 4821630"/>
                <a:gd name="connsiteX237" fmla="*/ 5007356 w 5017802"/>
                <a:gd name="connsiteY237" fmla="*/ 3302498 h 4821630"/>
                <a:gd name="connsiteX238" fmla="*/ 4925939 w 5017802"/>
                <a:gd name="connsiteY238" fmla="*/ 3293426 h 4821630"/>
                <a:gd name="connsiteX239" fmla="*/ 4930476 w 5017802"/>
                <a:gd name="connsiteY239" fmla="*/ 3201578 h 4821630"/>
                <a:gd name="connsiteX240" fmla="*/ 4881489 w 5017802"/>
                <a:gd name="connsiteY240" fmla="*/ 3176406 h 4821630"/>
                <a:gd name="connsiteX241" fmla="*/ 4797352 w 5017802"/>
                <a:gd name="connsiteY241" fmla="*/ 3207928 h 4821630"/>
                <a:gd name="connsiteX242" fmla="*/ 4760613 w 5017802"/>
                <a:gd name="connsiteY242" fmla="*/ 3171643 h 4821630"/>
                <a:gd name="connsiteX243" fmla="*/ 4805290 w 5017802"/>
                <a:gd name="connsiteY243" fmla="*/ 3148738 h 4821630"/>
                <a:gd name="connsiteX244" fmla="*/ 4676023 w 5017802"/>
                <a:gd name="connsiteY244" fmla="*/ 2935559 h 4821630"/>
                <a:gd name="connsiteX245" fmla="*/ 4690989 w 5017802"/>
                <a:gd name="connsiteY245" fmla="*/ 2905396 h 4821630"/>
                <a:gd name="connsiteX246" fmla="*/ 4667404 w 5017802"/>
                <a:gd name="connsiteY246" fmla="*/ 2789736 h 4821630"/>
                <a:gd name="connsiteX247" fmla="*/ 4508655 w 5017802"/>
                <a:gd name="connsiteY247" fmla="*/ 2778850 h 4821630"/>
                <a:gd name="connsiteX248" fmla="*/ 4475317 w 5017802"/>
                <a:gd name="connsiteY248" fmla="*/ 2827608 h 4821630"/>
                <a:gd name="connsiteX249" fmla="*/ 4386417 w 5017802"/>
                <a:gd name="connsiteY249" fmla="*/ 2842124 h 4821630"/>
                <a:gd name="connsiteX250" fmla="*/ 4392767 w 5017802"/>
                <a:gd name="connsiteY250" fmla="*/ 2820125 h 4821630"/>
                <a:gd name="connsiteX251" fmla="*/ 4339245 w 5017802"/>
                <a:gd name="connsiteY251" fmla="*/ 2804024 h 4821630"/>
                <a:gd name="connsiteX252" fmla="*/ 4314526 w 5017802"/>
                <a:gd name="connsiteY252" fmla="*/ 2638923 h 4821630"/>
                <a:gd name="connsiteX253" fmla="*/ 4034219 w 5017802"/>
                <a:gd name="connsiteY253" fmla="*/ 2572248 h 4821630"/>
                <a:gd name="connsiteX254" fmla="*/ 3897920 w 5017802"/>
                <a:gd name="connsiteY254" fmla="*/ 2615564 h 4821630"/>
                <a:gd name="connsiteX255" fmla="*/ 3765931 w 5017802"/>
                <a:gd name="connsiteY255" fmla="*/ 2608080 h 4821630"/>
                <a:gd name="connsiteX256" fmla="*/ 3633488 w 5017802"/>
                <a:gd name="connsiteY256" fmla="*/ 2497182 h 4821630"/>
                <a:gd name="connsiteX257" fmla="*/ 3420310 w 5017802"/>
                <a:gd name="connsiteY257" fmla="*/ 2193969 h 4821630"/>
                <a:gd name="connsiteX258" fmla="*/ 3021848 w 5017802"/>
                <a:gd name="connsiteY258" fmla="*/ 2054496 h 4821630"/>
                <a:gd name="connsiteX259" fmla="*/ 2785310 w 5017802"/>
                <a:gd name="connsiteY259" fmla="*/ 1741532 h 4821630"/>
                <a:gd name="connsiteX260" fmla="*/ 2819101 w 5017802"/>
                <a:gd name="connsiteY260" fmla="*/ 1716586 h 4821630"/>
                <a:gd name="connsiteX261" fmla="*/ 2878745 w 5017802"/>
                <a:gd name="connsiteY261" fmla="*/ 1799589 h 4821630"/>
                <a:gd name="connsiteX262" fmla="*/ 2898929 w 5017802"/>
                <a:gd name="connsiteY262" fmla="*/ 1782126 h 4821630"/>
                <a:gd name="connsiteX263" fmla="*/ 2942019 w 5017802"/>
                <a:gd name="connsiteY263" fmla="*/ 1812970 h 4821630"/>
                <a:gd name="connsiteX264" fmla="*/ 3030692 w 5017802"/>
                <a:gd name="connsiteY264" fmla="*/ 1759221 h 4821630"/>
                <a:gd name="connsiteX265" fmla="*/ 3046794 w 5017802"/>
                <a:gd name="connsiteY265" fmla="*/ 1738811 h 4821630"/>
                <a:gd name="connsiteX266" fmla="*/ 3105077 w 5017802"/>
                <a:gd name="connsiteY266" fmla="*/ 1739037 h 4821630"/>
                <a:gd name="connsiteX267" fmla="*/ 3121180 w 5017802"/>
                <a:gd name="connsiteY267" fmla="*/ 1705927 h 4821630"/>
                <a:gd name="connsiteX268" fmla="*/ 3102356 w 5017802"/>
                <a:gd name="connsiteY268" fmla="*/ 1680300 h 4821630"/>
                <a:gd name="connsiteX269" fmla="*/ 3035228 w 5017802"/>
                <a:gd name="connsiteY269" fmla="*/ 1700257 h 4821630"/>
                <a:gd name="connsiteX270" fmla="*/ 3013456 w 5017802"/>
                <a:gd name="connsiteY270" fmla="*/ 1646736 h 4821630"/>
                <a:gd name="connsiteX271" fmla="*/ 3034774 w 5017802"/>
                <a:gd name="connsiteY271" fmla="*/ 1617026 h 4821630"/>
                <a:gd name="connsiteX272" fmla="*/ 2978304 w 5017802"/>
                <a:gd name="connsiteY272" fmla="*/ 1513612 h 4821630"/>
                <a:gd name="connsiteX273" fmla="*/ 2929773 w 5017802"/>
                <a:gd name="connsiteY273" fmla="*/ 1552393 h 4821630"/>
                <a:gd name="connsiteX274" fmla="*/ 2840418 w 5017802"/>
                <a:gd name="connsiteY274" fmla="*/ 1497737 h 4821630"/>
                <a:gd name="connsiteX275" fmla="*/ 2892352 w 5017802"/>
                <a:gd name="connsiteY275" fmla="*/ 1405208 h 4821630"/>
                <a:gd name="connsiteX276" fmla="*/ 2849490 w 5017802"/>
                <a:gd name="connsiteY276" fmla="*/ 1284105 h 4821630"/>
                <a:gd name="connsiteX277" fmla="*/ 2864231 w 5017802"/>
                <a:gd name="connsiteY277" fmla="*/ 1160053 h 4821630"/>
                <a:gd name="connsiteX278" fmla="*/ 2959481 w 5017802"/>
                <a:gd name="connsiteY278" fmla="*/ 1086348 h 4821630"/>
                <a:gd name="connsiteX279" fmla="*/ 3064710 w 5017802"/>
                <a:gd name="connsiteY279" fmla="*/ 1063896 h 4821630"/>
                <a:gd name="connsiteX280" fmla="*/ 3001663 w 5017802"/>
                <a:gd name="connsiteY280" fmla="*/ 974089 h 4821630"/>
                <a:gd name="connsiteX281" fmla="*/ 2984427 w 5017802"/>
                <a:gd name="connsiteY281" fmla="*/ 1018766 h 4821630"/>
                <a:gd name="connsiteX282" fmla="*/ 2941112 w 5017802"/>
                <a:gd name="connsiteY282" fmla="*/ 971595 h 4821630"/>
                <a:gd name="connsiteX283" fmla="*/ 2962430 w 5017802"/>
                <a:gd name="connsiteY283" fmla="*/ 886323 h 4821630"/>
                <a:gd name="connsiteX284" fmla="*/ 3035454 w 5017802"/>
                <a:gd name="connsiteY284" fmla="*/ 789032 h 4821630"/>
                <a:gd name="connsiteX285" fmla="*/ 3018445 w 5017802"/>
                <a:gd name="connsiteY285" fmla="*/ 682443 h 4821630"/>
                <a:gd name="connsiteX286" fmla="*/ 2847223 w 5017802"/>
                <a:gd name="connsiteY286" fmla="*/ 692194 h 4821630"/>
                <a:gd name="connsiteX287" fmla="*/ 2827945 w 5017802"/>
                <a:gd name="connsiteY287" fmla="*/ 734831 h 4821630"/>
                <a:gd name="connsiteX288" fmla="*/ 2795742 w 5017802"/>
                <a:gd name="connsiteY288" fmla="*/ 667248 h 4821630"/>
                <a:gd name="connsiteX289" fmla="*/ 2766032 w 5017802"/>
                <a:gd name="connsiteY289" fmla="*/ 707616 h 4821630"/>
                <a:gd name="connsiteX290" fmla="*/ 2580523 w 5017802"/>
                <a:gd name="connsiteY29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19698 w 5017802"/>
                <a:gd name="connsiteY170" fmla="*/ 4454573 h 4821630"/>
                <a:gd name="connsiteX171" fmla="*/ 2176848 w 5017802"/>
                <a:gd name="connsiteY171" fmla="*/ 4357736 h 4821630"/>
                <a:gd name="connsiteX172" fmla="*/ 2188636 w 5017802"/>
                <a:gd name="connsiteY172" fmla="*/ 4250462 h 4821630"/>
                <a:gd name="connsiteX173" fmla="*/ 2296586 w 5017802"/>
                <a:gd name="connsiteY173" fmla="*/ 4245474 h 4821630"/>
                <a:gd name="connsiteX174" fmla="*/ 2394785 w 5017802"/>
                <a:gd name="connsiteY174" fmla="*/ 4215990 h 4821630"/>
                <a:gd name="connsiteX175" fmla="*/ 2406350 w 5017802"/>
                <a:gd name="connsiteY175" fmla="*/ 4125277 h 4821630"/>
                <a:gd name="connsiteX176" fmla="*/ 2494570 w 5017802"/>
                <a:gd name="connsiteY176" fmla="*/ 3900532 h 4821630"/>
                <a:gd name="connsiteX177" fmla="*/ 2593449 w 5017802"/>
                <a:gd name="connsiteY177" fmla="*/ 3917768 h 4821630"/>
                <a:gd name="connsiteX178" fmla="*/ 2719088 w 5017802"/>
                <a:gd name="connsiteY178" fmla="*/ 3918221 h 4821630"/>
                <a:gd name="connsiteX179" fmla="*/ 2914124 w 5017802"/>
                <a:gd name="connsiteY179" fmla="*/ 3764007 h 4821630"/>
                <a:gd name="connsiteX180" fmla="*/ 3195112 w 5017802"/>
                <a:gd name="connsiteY180" fmla="*/ 3993968 h 4821630"/>
                <a:gd name="connsiteX181" fmla="*/ 3265414 w 5017802"/>
                <a:gd name="connsiteY181" fmla="*/ 4067674 h 4821630"/>
                <a:gd name="connsiteX182" fmla="*/ 3439813 w 5017802"/>
                <a:gd name="connsiteY182" fmla="*/ 4130265 h 4821630"/>
                <a:gd name="connsiteX183" fmla="*/ 3526217 w 5017802"/>
                <a:gd name="connsiteY183" fmla="*/ 4316455 h 4821630"/>
                <a:gd name="connsiteX184" fmla="*/ 3586542 w 5017802"/>
                <a:gd name="connsiteY184" fmla="*/ 4375193 h 4821630"/>
                <a:gd name="connsiteX185" fmla="*/ 3597654 w 5017802"/>
                <a:gd name="connsiteY185" fmla="*/ 4345030 h 4821630"/>
                <a:gd name="connsiteX186" fmla="*/ 3643692 w 5017802"/>
                <a:gd name="connsiteY186" fmla="*/ 4318042 h 4821630"/>
                <a:gd name="connsiteX187" fmla="*/ 3694492 w 5017802"/>
                <a:gd name="connsiteY187" fmla="*/ 4391068 h 4821630"/>
                <a:gd name="connsiteX188" fmla="*/ 3743705 w 5017802"/>
                <a:gd name="connsiteY188" fmla="*/ 4394243 h 4821630"/>
                <a:gd name="connsiteX189" fmla="*/ 3699254 w 5017802"/>
                <a:gd name="connsiteY189" fmla="*/ 4300581 h 4821630"/>
                <a:gd name="connsiteX190" fmla="*/ 3656392 w 5017802"/>
                <a:gd name="connsiteY190" fmla="*/ 4232318 h 4821630"/>
                <a:gd name="connsiteX191" fmla="*/ 3699255 w 5017802"/>
                <a:gd name="connsiteY191" fmla="*/ 4216442 h 4821630"/>
                <a:gd name="connsiteX192" fmla="*/ 3680204 w 5017802"/>
                <a:gd name="connsiteY192" fmla="*/ 4175168 h 4821630"/>
                <a:gd name="connsiteX193" fmla="*/ 3732592 w 5017802"/>
                <a:gd name="connsiteY193" fmla="*/ 4184693 h 4821630"/>
                <a:gd name="connsiteX194" fmla="*/ 3711955 w 5017802"/>
                <a:gd name="connsiteY194" fmla="*/ 4151355 h 4821630"/>
                <a:gd name="connsiteX195" fmla="*/ 3733274 w 5017802"/>
                <a:gd name="connsiteY195" fmla="*/ 4134801 h 4821630"/>
                <a:gd name="connsiteX196" fmla="*/ 3854377 w 5017802"/>
                <a:gd name="connsiteY196" fmla="*/ 4220074 h 4821630"/>
                <a:gd name="connsiteX197" fmla="*/ 3889754 w 5017802"/>
                <a:gd name="connsiteY197" fmla="*/ 4206917 h 4821630"/>
                <a:gd name="connsiteX198" fmla="*/ 3942141 w 5017802"/>
                <a:gd name="connsiteY198" fmla="*/ 4272006 h 4821630"/>
                <a:gd name="connsiteX199" fmla="*/ 3962779 w 5017802"/>
                <a:gd name="connsiteY199" fmla="*/ 4330743 h 4821630"/>
                <a:gd name="connsiteX200" fmla="*/ 4070729 w 5017802"/>
                <a:gd name="connsiteY200" fmla="*/ 4349792 h 4821630"/>
                <a:gd name="connsiteX201" fmla="*/ 4010405 w 5017802"/>
                <a:gd name="connsiteY201" fmla="*/ 4283117 h 4821630"/>
                <a:gd name="connsiteX202" fmla="*/ 4007229 w 5017802"/>
                <a:gd name="connsiteY202" fmla="*/ 4214855 h 4821630"/>
                <a:gd name="connsiteX203" fmla="*/ 4061204 w 5017802"/>
                <a:gd name="connsiteY203" fmla="*/ 4270418 h 4821630"/>
                <a:gd name="connsiteX204" fmla="*/ 4110417 w 5017802"/>
                <a:gd name="connsiteY204" fmla="*/ 4275180 h 4821630"/>
                <a:gd name="connsiteX205" fmla="*/ 4104067 w 5017802"/>
                <a:gd name="connsiteY205" fmla="*/ 4225968 h 4821630"/>
                <a:gd name="connsiteX206" fmla="*/ 4164392 w 5017802"/>
                <a:gd name="connsiteY206" fmla="*/ 4230730 h 4821630"/>
                <a:gd name="connsiteX207" fmla="*/ 4226304 w 5017802"/>
                <a:gd name="connsiteY207" fmla="*/ 4273592 h 4821630"/>
                <a:gd name="connsiteX208" fmla="*/ 4258054 w 5017802"/>
                <a:gd name="connsiteY208" fmla="*/ 4260893 h 4821630"/>
                <a:gd name="connsiteX209" fmla="*/ 4251705 w 5017802"/>
                <a:gd name="connsiteY209" fmla="*/ 4225968 h 4821630"/>
                <a:gd name="connsiteX210" fmla="*/ 4292980 w 5017802"/>
                <a:gd name="connsiteY210" fmla="*/ 4202156 h 4821630"/>
                <a:gd name="connsiteX211" fmla="*/ 4377117 w 5017802"/>
                <a:gd name="connsiteY211" fmla="*/ 4259306 h 4821630"/>
                <a:gd name="connsiteX212" fmla="*/ 4394580 w 5017802"/>
                <a:gd name="connsiteY212" fmla="*/ 4157708 h 4821630"/>
                <a:gd name="connsiteX213" fmla="*/ 4369180 w 5017802"/>
                <a:gd name="connsiteY213" fmla="*/ 4135482 h 4821630"/>
                <a:gd name="connsiteX214" fmla="*/ 4296154 w 5017802"/>
                <a:gd name="connsiteY214" fmla="*/ 4092619 h 4821630"/>
                <a:gd name="connsiteX215" fmla="*/ 4318379 w 5017802"/>
                <a:gd name="connsiteY215" fmla="*/ 4067220 h 4821630"/>
                <a:gd name="connsiteX216" fmla="*/ 4339017 w 5017802"/>
                <a:gd name="connsiteY216" fmla="*/ 4044994 h 4821630"/>
                <a:gd name="connsiteX217" fmla="*/ 4392992 w 5017802"/>
                <a:gd name="connsiteY217" fmla="*/ 4076745 h 4821630"/>
                <a:gd name="connsiteX218" fmla="*/ 4399342 w 5017802"/>
                <a:gd name="connsiteY218" fmla="*/ 4032295 h 4821630"/>
                <a:gd name="connsiteX219" fmla="*/ 4343779 w 5017802"/>
                <a:gd name="connsiteY219" fmla="*/ 4008482 h 4821630"/>
                <a:gd name="connsiteX220" fmla="*/ 4342192 w 5017802"/>
                <a:gd name="connsiteY220" fmla="*/ 3998958 h 4821630"/>
                <a:gd name="connsiteX221" fmla="*/ 4329491 w 5017802"/>
                <a:gd name="connsiteY221" fmla="*/ 3960859 h 4821630"/>
                <a:gd name="connsiteX222" fmla="*/ 4335841 w 5017802"/>
                <a:gd name="connsiteY222" fmla="*/ 3913233 h 4821630"/>
                <a:gd name="connsiteX223" fmla="*/ 4346954 w 5017802"/>
                <a:gd name="connsiteY223" fmla="*/ 3857670 h 4821630"/>
                <a:gd name="connsiteX224" fmla="*/ 4308854 w 5017802"/>
                <a:gd name="connsiteY224" fmla="*/ 3827508 h 4821630"/>
                <a:gd name="connsiteX225" fmla="*/ 4342191 w 5017802"/>
                <a:gd name="connsiteY225" fmla="*/ 3817983 h 4821630"/>
                <a:gd name="connsiteX226" fmla="*/ 4319966 w 5017802"/>
                <a:gd name="connsiteY226" fmla="*/ 3781470 h 4821630"/>
                <a:gd name="connsiteX227" fmla="*/ 4358067 w 5017802"/>
                <a:gd name="connsiteY227" fmla="*/ 3776709 h 4821630"/>
                <a:gd name="connsiteX228" fmla="*/ 4364416 w 5017802"/>
                <a:gd name="connsiteY228" fmla="*/ 3743370 h 4821630"/>
                <a:gd name="connsiteX229" fmla="*/ 4426330 w 5017802"/>
                <a:gd name="connsiteY229" fmla="*/ 3752897 h 4821630"/>
                <a:gd name="connsiteX230" fmla="*/ 4459443 w 5017802"/>
                <a:gd name="connsiteY230" fmla="*/ 3768089 h 4821630"/>
                <a:gd name="connsiteX231" fmla="*/ 4425650 w 5017802"/>
                <a:gd name="connsiteY231" fmla="*/ 3809137 h 4821630"/>
                <a:gd name="connsiteX232" fmla="*/ 4464658 w 5017802"/>
                <a:gd name="connsiteY232" fmla="*/ 3916633 h 4821630"/>
                <a:gd name="connsiteX233" fmla="*/ 4517045 w 5017802"/>
                <a:gd name="connsiteY233" fmla="*/ 3947931 h 4821630"/>
                <a:gd name="connsiteX234" fmla="*/ 4568979 w 5017802"/>
                <a:gd name="connsiteY234" fmla="*/ 3905749 h 4821630"/>
                <a:gd name="connsiteX235" fmla="*/ 4654704 w 5017802"/>
                <a:gd name="connsiteY235" fmla="*/ 3857216 h 4821630"/>
                <a:gd name="connsiteX236" fmla="*/ 4637468 w 5017802"/>
                <a:gd name="connsiteY236" fmla="*/ 3768315 h 4821630"/>
                <a:gd name="connsiteX237" fmla="*/ 4714802 w 5017802"/>
                <a:gd name="connsiteY237" fmla="*/ 3635646 h 4821630"/>
                <a:gd name="connsiteX238" fmla="*/ 5007356 w 5017802"/>
                <a:gd name="connsiteY238" fmla="*/ 3302498 h 4821630"/>
                <a:gd name="connsiteX239" fmla="*/ 4925939 w 5017802"/>
                <a:gd name="connsiteY239" fmla="*/ 3293426 h 4821630"/>
                <a:gd name="connsiteX240" fmla="*/ 4930476 w 5017802"/>
                <a:gd name="connsiteY240" fmla="*/ 3201578 h 4821630"/>
                <a:gd name="connsiteX241" fmla="*/ 4881489 w 5017802"/>
                <a:gd name="connsiteY241" fmla="*/ 3176406 h 4821630"/>
                <a:gd name="connsiteX242" fmla="*/ 4797352 w 5017802"/>
                <a:gd name="connsiteY242" fmla="*/ 3207928 h 4821630"/>
                <a:gd name="connsiteX243" fmla="*/ 4760613 w 5017802"/>
                <a:gd name="connsiteY243" fmla="*/ 3171643 h 4821630"/>
                <a:gd name="connsiteX244" fmla="*/ 4805290 w 5017802"/>
                <a:gd name="connsiteY244" fmla="*/ 3148738 h 4821630"/>
                <a:gd name="connsiteX245" fmla="*/ 4676023 w 5017802"/>
                <a:gd name="connsiteY245" fmla="*/ 2935559 h 4821630"/>
                <a:gd name="connsiteX246" fmla="*/ 4690989 w 5017802"/>
                <a:gd name="connsiteY246" fmla="*/ 2905396 h 4821630"/>
                <a:gd name="connsiteX247" fmla="*/ 4667404 w 5017802"/>
                <a:gd name="connsiteY247" fmla="*/ 2789736 h 4821630"/>
                <a:gd name="connsiteX248" fmla="*/ 4508655 w 5017802"/>
                <a:gd name="connsiteY248" fmla="*/ 2778850 h 4821630"/>
                <a:gd name="connsiteX249" fmla="*/ 4475317 w 5017802"/>
                <a:gd name="connsiteY249" fmla="*/ 2827608 h 4821630"/>
                <a:gd name="connsiteX250" fmla="*/ 4386417 w 5017802"/>
                <a:gd name="connsiteY250" fmla="*/ 2842124 h 4821630"/>
                <a:gd name="connsiteX251" fmla="*/ 4392767 w 5017802"/>
                <a:gd name="connsiteY251" fmla="*/ 2820125 h 4821630"/>
                <a:gd name="connsiteX252" fmla="*/ 4339245 w 5017802"/>
                <a:gd name="connsiteY252" fmla="*/ 2804024 h 4821630"/>
                <a:gd name="connsiteX253" fmla="*/ 4314526 w 5017802"/>
                <a:gd name="connsiteY253" fmla="*/ 2638923 h 4821630"/>
                <a:gd name="connsiteX254" fmla="*/ 4034219 w 5017802"/>
                <a:gd name="connsiteY254" fmla="*/ 2572248 h 4821630"/>
                <a:gd name="connsiteX255" fmla="*/ 3897920 w 5017802"/>
                <a:gd name="connsiteY255" fmla="*/ 2615564 h 4821630"/>
                <a:gd name="connsiteX256" fmla="*/ 3765931 w 5017802"/>
                <a:gd name="connsiteY256" fmla="*/ 2608080 h 4821630"/>
                <a:gd name="connsiteX257" fmla="*/ 3633488 w 5017802"/>
                <a:gd name="connsiteY257" fmla="*/ 2497182 h 4821630"/>
                <a:gd name="connsiteX258" fmla="*/ 3420310 w 5017802"/>
                <a:gd name="connsiteY258" fmla="*/ 2193969 h 4821630"/>
                <a:gd name="connsiteX259" fmla="*/ 3021848 w 5017802"/>
                <a:gd name="connsiteY259" fmla="*/ 2054496 h 4821630"/>
                <a:gd name="connsiteX260" fmla="*/ 2785310 w 5017802"/>
                <a:gd name="connsiteY260" fmla="*/ 1741532 h 4821630"/>
                <a:gd name="connsiteX261" fmla="*/ 2819101 w 5017802"/>
                <a:gd name="connsiteY261" fmla="*/ 1716586 h 4821630"/>
                <a:gd name="connsiteX262" fmla="*/ 2878745 w 5017802"/>
                <a:gd name="connsiteY262" fmla="*/ 1799589 h 4821630"/>
                <a:gd name="connsiteX263" fmla="*/ 2898929 w 5017802"/>
                <a:gd name="connsiteY263" fmla="*/ 1782126 h 4821630"/>
                <a:gd name="connsiteX264" fmla="*/ 2942019 w 5017802"/>
                <a:gd name="connsiteY264" fmla="*/ 1812970 h 4821630"/>
                <a:gd name="connsiteX265" fmla="*/ 3030692 w 5017802"/>
                <a:gd name="connsiteY265" fmla="*/ 1759221 h 4821630"/>
                <a:gd name="connsiteX266" fmla="*/ 3046794 w 5017802"/>
                <a:gd name="connsiteY266" fmla="*/ 1738811 h 4821630"/>
                <a:gd name="connsiteX267" fmla="*/ 3105077 w 5017802"/>
                <a:gd name="connsiteY267" fmla="*/ 1739037 h 4821630"/>
                <a:gd name="connsiteX268" fmla="*/ 3121180 w 5017802"/>
                <a:gd name="connsiteY268" fmla="*/ 1705927 h 4821630"/>
                <a:gd name="connsiteX269" fmla="*/ 3102356 w 5017802"/>
                <a:gd name="connsiteY269" fmla="*/ 1680300 h 4821630"/>
                <a:gd name="connsiteX270" fmla="*/ 3035228 w 5017802"/>
                <a:gd name="connsiteY270" fmla="*/ 1700257 h 4821630"/>
                <a:gd name="connsiteX271" fmla="*/ 3013456 w 5017802"/>
                <a:gd name="connsiteY271" fmla="*/ 1646736 h 4821630"/>
                <a:gd name="connsiteX272" fmla="*/ 3034774 w 5017802"/>
                <a:gd name="connsiteY272" fmla="*/ 1617026 h 4821630"/>
                <a:gd name="connsiteX273" fmla="*/ 2978304 w 5017802"/>
                <a:gd name="connsiteY273" fmla="*/ 1513612 h 4821630"/>
                <a:gd name="connsiteX274" fmla="*/ 2929773 w 5017802"/>
                <a:gd name="connsiteY274" fmla="*/ 1552393 h 4821630"/>
                <a:gd name="connsiteX275" fmla="*/ 2840418 w 5017802"/>
                <a:gd name="connsiteY275" fmla="*/ 1497737 h 4821630"/>
                <a:gd name="connsiteX276" fmla="*/ 2892352 w 5017802"/>
                <a:gd name="connsiteY276" fmla="*/ 1405208 h 4821630"/>
                <a:gd name="connsiteX277" fmla="*/ 2849490 w 5017802"/>
                <a:gd name="connsiteY277" fmla="*/ 1284105 h 4821630"/>
                <a:gd name="connsiteX278" fmla="*/ 2864231 w 5017802"/>
                <a:gd name="connsiteY278" fmla="*/ 1160053 h 4821630"/>
                <a:gd name="connsiteX279" fmla="*/ 2959481 w 5017802"/>
                <a:gd name="connsiteY279" fmla="*/ 1086348 h 4821630"/>
                <a:gd name="connsiteX280" fmla="*/ 3064710 w 5017802"/>
                <a:gd name="connsiteY280" fmla="*/ 1063896 h 4821630"/>
                <a:gd name="connsiteX281" fmla="*/ 3001663 w 5017802"/>
                <a:gd name="connsiteY281" fmla="*/ 974089 h 4821630"/>
                <a:gd name="connsiteX282" fmla="*/ 2984427 w 5017802"/>
                <a:gd name="connsiteY282" fmla="*/ 1018766 h 4821630"/>
                <a:gd name="connsiteX283" fmla="*/ 2941112 w 5017802"/>
                <a:gd name="connsiteY283" fmla="*/ 971595 h 4821630"/>
                <a:gd name="connsiteX284" fmla="*/ 2962430 w 5017802"/>
                <a:gd name="connsiteY284" fmla="*/ 886323 h 4821630"/>
                <a:gd name="connsiteX285" fmla="*/ 3035454 w 5017802"/>
                <a:gd name="connsiteY285" fmla="*/ 789032 h 4821630"/>
                <a:gd name="connsiteX286" fmla="*/ 3018445 w 5017802"/>
                <a:gd name="connsiteY286" fmla="*/ 682443 h 4821630"/>
                <a:gd name="connsiteX287" fmla="*/ 2847223 w 5017802"/>
                <a:gd name="connsiteY287" fmla="*/ 692194 h 4821630"/>
                <a:gd name="connsiteX288" fmla="*/ 2827945 w 5017802"/>
                <a:gd name="connsiteY288" fmla="*/ 734831 h 4821630"/>
                <a:gd name="connsiteX289" fmla="*/ 2795742 w 5017802"/>
                <a:gd name="connsiteY289" fmla="*/ 667248 h 4821630"/>
                <a:gd name="connsiteX290" fmla="*/ 2766032 w 5017802"/>
                <a:gd name="connsiteY290" fmla="*/ 707616 h 4821630"/>
                <a:gd name="connsiteX291" fmla="*/ 2580523 w 5017802"/>
                <a:gd name="connsiteY29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273686 w 5017802"/>
                <a:gd name="connsiteY170" fmla="*/ 4462511 h 4821630"/>
                <a:gd name="connsiteX171" fmla="*/ 2176848 w 5017802"/>
                <a:gd name="connsiteY171" fmla="*/ 4357736 h 4821630"/>
                <a:gd name="connsiteX172" fmla="*/ 2188636 w 5017802"/>
                <a:gd name="connsiteY172" fmla="*/ 4250462 h 4821630"/>
                <a:gd name="connsiteX173" fmla="*/ 2296586 w 5017802"/>
                <a:gd name="connsiteY173" fmla="*/ 4245474 h 4821630"/>
                <a:gd name="connsiteX174" fmla="*/ 2394785 w 5017802"/>
                <a:gd name="connsiteY174" fmla="*/ 4215990 h 4821630"/>
                <a:gd name="connsiteX175" fmla="*/ 2406350 w 5017802"/>
                <a:gd name="connsiteY175" fmla="*/ 4125277 h 4821630"/>
                <a:gd name="connsiteX176" fmla="*/ 2494570 w 5017802"/>
                <a:gd name="connsiteY176" fmla="*/ 3900532 h 4821630"/>
                <a:gd name="connsiteX177" fmla="*/ 2593449 w 5017802"/>
                <a:gd name="connsiteY177" fmla="*/ 3917768 h 4821630"/>
                <a:gd name="connsiteX178" fmla="*/ 2719088 w 5017802"/>
                <a:gd name="connsiteY178" fmla="*/ 3918221 h 4821630"/>
                <a:gd name="connsiteX179" fmla="*/ 2914124 w 5017802"/>
                <a:gd name="connsiteY179" fmla="*/ 3764007 h 4821630"/>
                <a:gd name="connsiteX180" fmla="*/ 3195112 w 5017802"/>
                <a:gd name="connsiteY180" fmla="*/ 3993968 h 4821630"/>
                <a:gd name="connsiteX181" fmla="*/ 3265414 w 5017802"/>
                <a:gd name="connsiteY181" fmla="*/ 4067674 h 4821630"/>
                <a:gd name="connsiteX182" fmla="*/ 3439813 w 5017802"/>
                <a:gd name="connsiteY182" fmla="*/ 4130265 h 4821630"/>
                <a:gd name="connsiteX183" fmla="*/ 3526217 w 5017802"/>
                <a:gd name="connsiteY183" fmla="*/ 4316455 h 4821630"/>
                <a:gd name="connsiteX184" fmla="*/ 3586542 w 5017802"/>
                <a:gd name="connsiteY184" fmla="*/ 4375193 h 4821630"/>
                <a:gd name="connsiteX185" fmla="*/ 3597654 w 5017802"/>
                <a:gd name="connsiteY185" fmla="*/ 4345030 h 4821630"/>
                <a:gd name="connsiteX186" fmla="*/ 3643692 w 5017802"/>
                <a:gd name="connsiteY186" fmla="*/ 4318042 h 4821630"/>
                <a:gd name="connsiteX187" fmla="*/ 3694492 w 5017802"/>
                <a:gd name="connsiteY187" fmla="*/ 4391068 h 4821630"/>
                <a:gd name="connsiteX188" fmla="*/ 3743705 w 5017802"/>
                <a:gd name="connsiteY188" fmla="*/ 4394243 h 4821630"/>
                <a:gd name="connsiteX189" fmla="*/ 3699254 w 5017802"/>
                <a:gd name="connsiteY189" fmla="*/ 4300581 h 4821630"/>
                <a:gd name="connsiteX190" fmla="*/ 3656392 w 5017802"/>
                <a:gd name="connsiteY190" fmla="*/ 4232318 h 4821630"/>
                <a:gd name="connsiteX191" fmla="*/ 3699255 w 5017802"/>
                <a:gd name="connsiteY191" fmla="*/ 4216442 h 4821630"/>
                <a:gd name="connsiteX192" fmla="*/ 3680204 w 5017802"/>
                <a:gd name="connsiteY192" fmla="*/ 4175168 h 4821630"/>
                <a:gd name="connsiteX193" fmla="*/ 3732592 w 5017802"/>
                <a:gd name="connsiteY193" fmla="*/ 4184693 h 4821630"/>
                <a:gd name="connsiteX194" fmla="*/ 3711955 w 5017802"/>
                <a:gd name="connsiteY194" fmla="*/ 4151355 h 4821630"/>
                <a:gd name="connsiteX195" fmla="*/ 3733274 w 5017802"/>
                <a:gd name="connsiteY195" fmla="*/ 4134801 h 4821630"/>
                <a:gd name="connsiteX196" fmla="*/ 3854377 w 5017802"/>
                <a:gd name="connsiteY196" fmla="*/ 4220074 h 4821630"/>
                <a:gd name="connsiteX197" fmla="*/ 3889754 w 5017802"/>
                <a:gd name="connsiteY197" fmla="*/ 4206917 h 4821630"/>
                <a:gd name="connsiteX198" fmla="*/ 3942141 w 5017802"/>
                <a:gd name="connsiteY198" fmla="*/ 4272006 h 4821630"/>
                <a:gd name="connsiteX199" fmla="*/ 3962779 w 5017802"/>
                <a:gd name="connsiteY199" fmla="*/ 4330743 h 4821630"/>
                <a:gd name="connsiteX200" fmla="*/ 4070729 w 5017802"/>
                <a:gd name="connsiteY200" fmla="*/ 4349792 h 4821630"/>
                <a:gd name="connsiteX201" fmla="*/ 4010405 w 5017802"/>
                <a:gd name="connsiteY201" fmla="*/ 4283117 h 4821630"/>
                <a:gd name="connsiteX202" fmla="*/ 4007229 w 5017802"/>
                <a:gd name="connsiteY202" fmla="*/ 4214855 h 4821630"/>
                <a:gd name="connsiteX203" fmla="*/ 4061204 w 5017802"/>
                <a:gd name="connsiteY203" fmla="*/ 4270418 h 4821630"/>
                <a:gd name="connsiteX204" fmla="*/ 4110417 w 5017802"/>
                <a:gd name="connsiteY204" fmla="*/ 4275180 h 4821630"/>
                <a:gd name="connsiteX205" fmla="*/ 4104067 w 5017802"/>
                <a:gd name="connsiteY205" fmla="*/ 4225968 h 4821630"/>
                <a:gd name="connsiteX206" fmla="*/ 4164392 w 5017802"/>
                <a:gd name="connsiteY206" fmla="*/ 4230730 h 4821630"/>
                <a:gd name="connsiteX207" fmla="*/ 4226304 w 5017802"/>
                <a:gd name="connsiteY207" fmla="*/ 4273592 h 4821630"/>
                <a:gd name="connsiteX208" fmla="*/ 4258054 w 5017802"/>
                <a:gd name="connsiteY208" fmla="*/ 4260893 h 4821630"/>
                <a:gd name="connsiteX209" fmla="*/ 4251705 w 5017802"/>
                <a:gd name="connsiteY209" fmla="*/ 4225968 h 4821630"/>
                <a:gd name="connsiteX210" fmla="*/ 4292980 w 5017802"/>
                <a:gd name="connsiteY210" fmla="*/ 4202156 h 4821630"/>
                <a:gd name="connsiteX211" fmla="*/ 4377117 w 5017802"/>
                <a:gd name="connsiteY211" fmla="*/ 4259306 h 4821630"/>
                <a:gd name="connsiteX212" fmla="*/ 4394580 w 5017802"/>
                <a:gd name="connsiteY212" fmla="*/ 4157708 h 4821630"/>
                <a:gd name="connsiteX213" fmla="*/ 4369180 w 5017802"/>
                <a:gd name="connsiteY213" fmla="*/ 4135482 h 4821630"/>
                <a:gd name="connsiteX214" fmla="*/ 4296154 w 5017802"/>
                <a:gd name="connsiteY214" fmla="*/ 4092619 h 4821630"/>
                <a:gd name="connsiteX215" fmla="*/ 4318379 w 5017802"/>
                <a:gd name="connsiteY215" fmla="*/ 4067220 h 4821630"/>
                <a:gd name="connsiteX216" fmla="*/ 4339017 w 5017802"/>
                <a:gd name="connsiteY216" fmla="*/ 4044994 h 4821630"/>
                <a:gd name="connsiteX217" fmla="*/ 4392992 w 5017802"/>
                <a:gd name="connsiteY217" fmla="*/ 4076745 h 4821630"/>
                <a:gd name="connsiteX218" fmla="*/ 4399342 w 5017802"/>
                <a:gd name="connsiteY218" fmla="*/ 4032295 h 4821630"/>
                <a:gd name="connsiteX219" fmla="*/ 4343779 w 5017802"/>
                <a:gd name="connsiteY219" fmla="*/ 4008482 h 4821630"/>
                <a:gd name="connsiteX220" fmla="*/ 4342192 w 5017802"/>
                <a:gd name="connsiteY220" fmla="*/ 3998958 h 4821630"/>
                <a:gd name="connsiteX221" fmla="*/ 4329491 w 5017802"/>
                <a:gd name="connsiteY221" fmla="*/ 3960859 h 4821630"/>
                <a:gd name="connsiteX222" fmla="*/ 4335841 w 5017802"/>
                <a:gd name="connsiteY222" fmla="*/ 3913233 h 4821630"/>
                <a:gd name="connsiteX223" fmla="*/ 4346954 w 5017802"/>
                <a:gd name="connsiteY223" fmla="*/ 3857670 h 4821630"/>
                <a:gd name="connsiteX224" fmla="*/ 4308854 w 5017802"/>
                <a:gd name="connsiteY224" fmla="*/ 3827508 h 4821630"/>
                <a:gd name="connsiteX225" fmla="*/ 4342191 w 5017802"/>
                <a:gd name="connsiteY225" fmla="*/ 3817983 h 4821630"/>
                <a:gd name="connsiteX226" fmla="*/ 4319966 w 5017802"/>
                <a:gd name="connsiteY226" fmla="*/ 3781470 h 4821630"/>
                <a:gd name="connsiteX227" fmla="*/ 4358067 w 5017802"/>
                <a:gd name="connsiteY227" fmla="*/ 3776709 h 4821630"/>
                <a:gd name="connsiteX228" fmla="*/ 4364416 w 5017802"/>
                <a:gd name="connsiteY228" fmla="*/ 3743370 h 4821630"/>
                <a:gd name="connsiteX229" fmla="*/ 4426330 w 5017802"/>
                <a:gd name="connsiteY229" fmla="*/ 3752897 h 4821630"/>
                <a:gd name="connsiteX230" fmla="*/ 4459443 w 5017802"/>
                <a:gd name="connsiteY230" fmla="*/ 3768089 h 4821630"/>
                <a:gd name="connsiteX231" fmla="*/ 4425650 w 5017802"/>
                <a:gd name="connsiteY231" fmla="*/ 3809137 h 4821630"/>
                <a:gd name="connsiteX232" fmla="*/ 4464658 w 5017802"/>
                <a:gd name="connsiteY232" fmla="*/ 3916633 h 4821630"/>
                <a:gd name="connsiteX233" fmla="*/ 4517045 w 5017802"/>
                <a:gd name="connsiteY233" fmla="*/ 3947931 h 4821630"/>
                <a:gd name="connsiteX234" fmla="*/ 4568979 w 5017802"/>
                <a:gd name="connsiteY234" fmla="*/ 3905749 h 4821630"/>
                <a:gd name="connsiteX235" fmla="*/ 4654704 w 5017802"/>
                <a:gd name="connsiteY235" fmla="*/ 3857216 h 4821630"/>
                <a:gd name="connsiteX236" fmla="*/ 4637468 w 5017802"/>
                <a:gd name="connsiteY236" fmla="*/ 3768315 h 4821630"/>
                <a:gd name="connsiteX237" fmla="*/ 4714802 w 5017802"/>
                <a:gd name="connsiteY237" fmla="*/ 3635646 h 4821630"/>
                <a:gd name="connsiteX238" fmla="*/ 5007356 w 5017802"/>
                <a:gd name="connsiteY238" fmla="*/ 3302498 h 4821630"/>
                <a:gd name="connsiteX239" fmla="*/ 4925939 w 5017802"/>
                <a:gd name="connsiteY239" fmla="*/ 3293426 h 4821630"/>
                <a:gd name="connsiteX240" fmla="*/ 4930476 w 5017802"/>
                <a:gd name="connsiteY240" fmla="*/ 3201578 h 4821630"/>
                <a:gd name="connsiteX241" fmla="*/ 4881489 w 5017802"/>
                <a:gd name="connsiteY241" fmla="*/ 3176406 h 4821630"/>
                <a:gd name="connsiteX242" fmla="*/ 4797352 w 5017802"/>
                <a:gd name="connsiteY242" fmla="*/ 3207928 h 4821630"/>
                <a:gd name="connsiteX243" fmla="*/ 4760613 w 5017802"/>
                <a:gd name="connsiteY243" fmla="*/ 3171643 h 4821630"/>
                <a:gd name="connsiteX244" fmla="*/ 4805290 w 5017802"/>
                <a:gd name="connsiteY244" fmla="*/ 3148738 h 4821630"/>
                <a:gd name="connsiteX245" fmla="*/ 4676023 w 5017802"/>
                <a:gd name="connsiteY245" fmla="*/ 2935559 h 4821630"/>
                <a:gd name="connsiteX246" fmla="*/ 4690989 w 5017802"/>
                <a:gd name="connsiteY246" fmla="*/ 2905396 h 4821630"/>
                <a:gd name="connsiteX247" fmla="*/ 4667404 w 5017802"/>
                <a:gd name="connsiteY247" fmla="*/ 2789736 h 4821630"/>
                <a:gd name="connsiteX248" fmla="*/ 4508655 w 5017802"/>
                <a:gd name="connsiteY248" fmla="*/ 2778850 h 4821630"/>
                <a:gd name="connsiteX249" fmla="*/ 4475317 w 5017802"/>
                <a:gd name="connsiteY249" fmla="*/ 2827608 h 4821630"/>
                <a:gd name="connsiteX250" fmla="*/ 4386417 w 5017802"/>
                <a:gd name="connsiteY250" fmla="*/ 2842124 h 4821630"/>
                <a:gd name="connsiteX251" fmla="*/ 4392767 w 5017802"/>
                <a:gd name="connsiteY251" fmla="*/ 2820125 h 4821630"/>
                <a:gd name="connsiteX252" fmla="*/ 4339245 w 5017802"/>
                <a:gd name="connsiteY252" fmla="*/ 2804024 h 4821630"/>
                <a:gd name="connsiteX253" fmla="*/ 4314526 w 5017802"/>
                <a:gd name="connsiteY253" fmla="*/ 2638923 h 4821630"/>
                <a:gd name="connsiteX254" fmla="*/ 4034219 w 5017802"/>
                <a:gd name="connsiteY254" fmla="*/ 2572248 h 4821630"/>
                <a:gd name="connsiteX255" fmla="*/ 3897920 w 5017802"/>
                <a:gd name="connsiteY255" fmla="*/ 2615564 h 4821630"/>
                <a:gd name="connsiteX256" fmla="*/ 3765931 w 5017802"/>
                <a:gd name="connsiteY256" fmla="*/ 2608080 h 4821630"/>
                <a:gd name="connsiteX257" fmla="*/ 3633488 w 5017802"/>
                <a:gd name="connsiteY257" fmla="*/ 2497182 h 4821630"/>
                <a:gd name="connsiteX258" fmla="*/ 3420310 w 5017802"/>
                <a:gd name="connsiteY258" fmla="*/ 2193969 h 4821630"/>
                <a:gd name="connsiteX259" fmla="*/ 3021848 w 5017802"/>
                <a:gd name="connsiteY259" fmla="*/ 2054496 h 4821630"/>
                <a:gd name="connsiteX260" fmla="*/ 2785310 w 5017802"/>
                <a:gd name="connsiteY260" fmla="*/ 1741532 h 4821630"/>
                <a:gd name="connsiteX261" fmla="*/ 2819101 w 5017802"/>
                <a:gd name="connsiteY261" fmla="*/ 1716586 h 4821630"/>
                <a:gd name="connsiteX262" fmla="*/ 2878745 w 5017802"/>
                <a:gd name="connsiteY262" fmla="*/ 1799589 h 4821630"/>
                <a:gd name="connsiteX263" fmla="*/ 2898929 w 5017802"/>
                <a:gd name="connsiteY263" fmla="*/ 1782126 h 4821630"/>
                <a:gd name="connsiteX264" fmla="*/ 2942019 w 5017802"/>
                <a:gd name="connsiteY264" fmla="*/ 1812970 h 4821630"/>
                <a:gd name="connsiteX265" fmla="*/ 3030692 w 5017802"/>
                <a:gd name="connsiteY265" fmla="*/ 1759221 h 4821630"/>
                <a:gd name="connsiteX266" fmla="*/ 3046794 w 5017802"/>
                <a:gd name="connsiteY266" fmla="*/ 1738811 h 4821630"/>
                <a:gd name="connsiteX267" fmla="*/ 3105077 w 5017802"/>
                <a:gd name="connsiteY267" fmla="*/ 1739037 h 4821630"/>
                <a:gd name="connsiteX268" fmla="*/ 3121180 w 5017802"/>
                <a:gd name="connsiteY268" fmla="*/ 1705927 h 4821630"/>
                <a:gd name="connsiteX269" fmla="*/ 3102356 w 5017802"/>
                <a:gd name="connsiteY269" fmla="*/ 1680300 h 4821630"/>
                <a:gd name="connsiteX270" fmla="*/ 3035228 w 5017802"/>
                <a:gd name="connsiteY270" fmla="*/ 1700257 h 4821630"/>
                <a:gd name="connsiteX271" fmla="*/ 3013456 w 5017802"/>
                <a:gd name="connsiteY271" fmla="*/ 1646736 h 4821630"/>
                <a:gd name="connsiteX272" fmla="*/ 3034774 w 5017802"/>
                <a:gd name="connsiteY272" fmla="*/ 1617026 h 4821630"/>
                <a:gd name="connsiteX273" fmla="*/ 2978304 w 5017802"/>
                <a:gd name="connsiteY273" fmla="*/ 1513612 h 4821630"/>
                <a:gd name="connsiteX274" fmla="*/ 2929773 w 5017802"/>
                <a:gd name="connsiteY274" fmla="*/ 1552393 h 4821630"/>
                <a:gd name="connsiteX275" fmla="*/ 2840418 w 5017802"/>
                <a:gd name="connsiteY275" fmla="*/ 1497737 h 4821630"/>
                <a:gd name="connsiteX276" fmla="*/ 2892352 w 5017802"/>
                <a:gd name="connsiteY276" fmla="*/ 1405208 h 4821630"/>
                <a:gd name="connsiteX277" fmla="*/ 2849490 w 5017802"/>
                <a:gd name="connsiteY277" fmla="*/ 1284105 h 4821630"/>
                <a:gd name="connsiteX278" fmla="*/ 2864231 w 5017802"/>
                <a:gd name="connsiteY278" fmla="*/ 1160053 h 4821630"/>
                <a:gd name="connsiteX279" fmla="*/ 2959481 w 5017802"/>
                <a:gd name="connsiteY279" fmla="*/ 1086348 h 4821630"/>
                <a:gd name="connsiteX280" fmla="*/ 3064710 w 5017802"/>
                <a:gd name="connsiteY280" fmla="*/ 1063896 h 4821630"/>
                <a:gd name="connsiteX281" fmla="*/ 3001663 w 5017802"/>
                <a:gd name="connsiteY281" fmla="*/ 974089 h 4821630"/>
                <a:gd name="connsiteX282" fmla="*/ 2984427 w 5017802"/>
                <a:gd name="connsiteY282" fmla="*/ 1018766 h 4821630"/>
                <a:gd name="connsiteX283" fmla="*/ 2941112 w 5017802"/>
                <a:gd name="connsiteY283" fmla="*/ 971595 h 4821630"/>
                <a:gd name="connsiteX284" fmla="*/ 2962430 w 5017802"/>
                <a:gd name="connsiteY284" fmla="*/ 886323 h 4821630"/>
                <a:gd name="connsiteX285" fmla="*/ 3035454 w 5017802"/>
                <a:gd name="connsiteY285" fmla="*/ 789032 h 4821630"/>
                <a:gd name="connsiteX286" fmla="*/ 3018445 w 5017802"/>
                <a:gd name="connsiteY286" fmla="*/ 682443 h 4821630"/>
                <a:gd name="connsiteX287" fmla="*/ 2847223 w 5017802"/>
                <a:gd name="connsiteY287" fmla="*/ 692194 h 4821630"/>
                <a:gd name="connsiteX288" fmla="*/ 2827945 w 5017802"/>
                <a:gd name="connsiteY288" fmla="*/ 734831 h 4821630"/>
                <a:gd name="connsiteX289" fmla="*/ 2795742 w 5017802"/>
                <a:gd name="connsiteY289" fmla="*/ 667248 h 4821630"/>
                <a:gd name="connsiteX290" fmla="*/ 2766032 w 5017802"/>
                <a:gd name="connsiteY290" fmla="*/ 707616 h 4821630"/>
                <a:gd name="connsiteX291" fmla="*/ 2580523 w 5017802"/>
                <a:gd name="connsiteY29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19698 w 5017802"/>
                <a:gd name="connsiteY170" fmla="*/ 4459335 h 4821630"/>
                <a:gd name="connsiteX171" fmla="*/ 2273686 w 5017802"/>
                <a:gd name="connsiteY171" fmla="*/ 4462511 h 4821630"/>
                <a:gd name="connsiteX172" fmla="*/ 2176848 w 5017802"/>
                <a:gd name="connsiteY172" fmla="*/ 4357736 h 4821630"/>
                <a:gd name="connsiteX173" fmla="*/ 2188636 w 5017802"/>
                <a:gd name="connsiteY173" fmla="*/ 4250462 h 4821630"/>
                <a:gd name="connsiteX174" fmla="*/ 2296586 w 5017802"/>
                <a:gd name="connsiteY174" fmla="*/ 4245474 h 4821630"/>
                <a:gd name="connsiteX175" fmla="*/ 2394785 w 5017802"/>
                <a:gd name="connsiteY175" fmla="*/ 4215990 h 4821630"/>
                <a:gd name="connsiteX176" fmla="*/ 2406350 w 5017802"/>
                <a:gd name="connsiteY176" fmla="*/ 4125277 h 4821630"/>
                <a:gd name="connsiteX177" fmla="*/ 2494570 w 5017802"/>
                <a:gd name="connsiteY177" fmla="*/ 3900532 h 4821630"/>
                <a:gd name="connsiteX178" fmla="*/ 2593449 w 5017802"/>
                <a:gd name="connsiteY178" fmla="*/ 3917768 h 4821630"/>
                <a:gd name="connsiteX179" fmla="*/ 2719088 w 5017802"/>
                <a:gd name="connsiteY179" fmla="*/ 3918221 h 4821630"/>
                <a:gd name="connsiteX180" fmla="*/ 2914124 w 5017802"/>
                <a:gd name="connsiteY180" fmla="*/ 3764007 h 4821630"/>
                <a:gd name="connsiteX181" fmla="*/ 3195112 w 5017802"/>
                <a:gd name="connsiteY181" fmla="*/ 3993968 h 4821630"/>
                <a:gd name="connsiteX182" fmla="*/ 3265414 w 5017802"/>
                <a:gd name="connsiteY182" fmla="*/ 4067674 h 4821630"/>
                <a:gd name="connsiteX183" fmla="*/ 3439813 w 5017802"/>
                <a:gd name="connsiteY183" fmla="*/ 4130265 h 4821630"/>
                <a:gd name="connsiteX184" fmla="*/ 3526217 w 5017802"/>
                <a:gd name="connsiteY184" fmla="*/ 4316455 h 4821630"/>
                <a:gd name="connsiteX185" fmla="*/ 3586542 w 5017802"/>
                <a:gd name="connsiteY185" fmla="*/ 4375193 h 4821630"/>
                <a:gd name="connsiteX186" fmla="*/ 3597654 w 5017802"/>
                <a:gd name="connsiteY186" fmla="*/ 4345030 h 4821630"/>
                <a:gd name="connsiteX187" fmla="*/ 3643692 w 5017802"/>
                <a:gd name="connsiteY187" fmla="*/ 4318042 h 4821630"/>
                <a:gd name="connsiteX188" fmla="*/ 3694492 w 5017802"/>
                <a:gd name="connsiteY188" fmla="*/ 4391068 h 4821630"/>
                <a:gd name="connsiteX189" fmla="*/ 3743705 w 5017802"/>
                <a:gd name="connsiteY189" fmla="*/ 4394243 h 4821630"/>
                <a:gd name="connsiteX190" fmla="*/ 3699254 w 5017802"/>
                <a:gd name="connsiteY190" fmla="*/ 4300581 h 4821630"/>
                <a:gd name="connsiteX191" fmla="*/ 3656392 w 5017802"/>
                <a:gd name="connsiteY191" fmla="*/ 4232318 h 4821630"/>
                <a:gd name="connsiteX192" fmla="*/ 3699255 w 5017802"/>
                <a:gd name="connsiteY192" fmla="*/ 4216442 h 4821630"/>
                <a:gd name="connsiteX193" fmla="*/ 3680204 w 5017802"/>
                <a:gd name="connsiteY193" fmla="*/ 4175168 h 4821630"/>
                <a:gd name="connsiteX194" fmla="*/ 3732592 w 5017802"/>
                <a:gd name="connsiteY194" fmla="*/ 4184693 h 4821630"/>
                <a:gd name="connsiteX195" fmla="*/ 3711955 w 5017802"/>
                <a:gd name="connsiteY195" fmla="*/ 4151355 h 4821630"/>
                <a:gd name="connsiteX196" fmla="*/ 3733274 w 5017802"/>
                <a:gd name="connsiteY196" fmla="*/ 4134801 h 4821630"/>
                <a:gd name="connsiteX197" fmla="*/ 3854377 w 5017802"/>
                <a:gd name="connsiteY197" fmla="*/ 4220074 h 4821630"/>
                <a:gd name="connsiteX198" fmla="*/ 3889754 w 5017802"/>
                <a:gd name="connsiteY198" fmla="*/ 4206917 h 4821630"/>
                <a:gd name="connsiteX199" fmla="*/ 3942141 w 5017802"/>
                <a:gd name="connsiteY199" fmla="*/ 4272006 h 4821630"/>
                <a:gd name="connsiteX200" fmla="*/ 3962779 w 5017802"/>
                <a:gd name="connsiteY200" fmla="*/ 4330743 h 4821630"/>
                <a:gd name="connsiteX201" fmla="*/ 4070729 w 5017802"/>
                <a:gd name="connsiteY201" fmla="*/ 4349792 h 4821630"/>
                <a:gd name="connsiteX202" fmla="*/ 4010405 w 5017802"/>
                <a:gd name="connsiteY202" fmla="*/ 4283117 h 4821630"/>
                <a:gd name="connsiteX203" fmla="*/ 4007229 w 5017802"/>
                <a:gd name="connsiteY203" fmla="*/ 4214855 h 4821630"/>
                <a:gd name="connsiteX204" fmla="*/ 4061204 w 5017802"/>
                <a:gd name="connsiteY204" fmla="*/ 4270418 h 4821630"/>
                <a:gd name="connsiteX205" fmla="*/ 4110417 w 5017802"/>
                <a:gd name="connsiteY205" fmla="*/ 4275180 h 4821630"/>
                <a:gd name="connsiteX206" fmla="*/ 4104067 w 5017802"/>
                <a:gd name="connsiteY206" fmla="*/ 4225968 h 4821630"/>
                <a:gd name="connsiteX207" fmla="*/ 4164392 w 5017802"/>
                <a:gd name="connsiteY207" fmla="*/ 4230730 h 4821630"/>
                <a:gd name="connsiteX208" fmla="*/ 4226304 w 5017802"/>
                <a:gd name="connsiteY208" fmla="*/ 4273592 h 4821630"/>
                <a:gd name="connsiteX209" fmla="*/ 4258054 w 5017802"/>
                <a:gd name="connsiteY209" fmla="*/ 4260893 h 4821630"/>
                <a:gd name="connsiteX210" fmla="*/ 4251705 w 5017802"/>
                <a:gd name="connsiteY210" fmla="*/ 4225968 h 4821630"/>
                <a:gd name="connsiteX211" fmla="*/ 4292980 w 5017802"/>
                <a:gd name="connsiteY211" fmla="*/ 4202156 h 4821630"/>
                <a:gd name="connsiteX212" fmla="*/ 4377117 w 5017802"/>
                <a:gd name="connsiteY212" fmla="*/ 4259306 h 4821630"/>
                <a:gd name="connsiteX213" fmla="*/ 4394580 w 5017802"/>
                <a:gd name="connsiteY213" fmla="*/ 4157708 h 4821630"/>
                <a:gd name="connsiteX214" fmla="*/ 4369180 w 5017802"/>
                <a:gd name="connsiteY214" fmla="*/ 4135482 h 4821630"/>
                <a:gd name="connsiteX215" fmla="*/ 4296154 w 5017802"/>
                <a:gd name="connsiteY215" fmla="*/ 4092619 h 4821630"/>
                <a:gd name="connsiteX216" fmla="*/ 4318379 w 5017802"/>
                <a:gd name="connsiteY216" fmla="*/ 4067220 h 4821630"/>
                <a:gd name="connsiteX217" fmla="*/ 4339017 w 5017802"/>
                <a:gd name="connsiteY217" fmla="*/ 4044994 h 4821630"/>
                <a:gd name="connsiteX218" fmla="*/ 4392992 w 5017802"/>
                <a:gd name="connsiteY218" fmla="*/ 4076745 h 4821630"/>
                <a:gd name="connsiteX219" fmla="*/ 4399342 w 5017802"/>
                <a:gd name="connsiteY219" fmla="*/ 4032295 h 4821630"/>
                <a:gd name="connsiteX220" fmla="*/ 4343779 w 5017802"/>
                <a:gd name="connsiteY220" fmla="*/ 4008482 h 4821630"/>
                <a:gd name="connsiteX221" fmla="*/ 4342192 w 5017802"/>
                <a:gd name="connsiteY221" fmla="*/ 3998958 h 4821630"/>
                <a:gd name="connsiteX222" fmla="*/ 4329491 w 5017802"/>
                <a:gd name="connsiteY222" fmla="*/ 3960859 h 4821630"/>
                <a:gd name="connsiteX223" fmla="*/ 4335841 w 5017802"/>
                <a:gd name="connsiteY223" fmla="*/ 3913233 h 4821630"/>
                <a:gd name="connsiteX224" fmla="*/ 4346954 w 5017802"/>
                <a:gd name="connsiteY224" fmla="*/ 3857670 h 4821630"/>
                <a:gd name="connsiteX225" fmla="*/ 4308854 w 5017802"/>
                <a:gd name="connsiteY225" fmla="*/ 3827508 h 4821630"/>
                <a:gd name="connsiteX226" fmla="*/ 4342191 w 5017802"/>
                <a:gd name="connsiteY226" fmla="*/ 3817983 h 4821630"/>
                <a:gd name="connsiteX227" fmla="*/ 4319966 w 5017802"/>
                <a:gd name="connsiteY227" fmla="*/ 3781470 h 4821630"/>
                <a:gd name="connsiteX228" fmla="*/ 4358067 w 5017802"/>
                <a:gd name="connsiteY228" fmla="*/ 3776709 h 4821630"/>
                <a:gd name="connsiteX229" fmla="*/ 4364416 w 5017802"/>
                <a:gd name="connsiteY229" fmla="*/ 3743370 h 4821630"/>
                <a:gd name="connsiteX230" fmla="*/ 4426330 w 5017802"/>
                <a:gd name="connsiteY230" fmla="*/ 3752897 h 4821630"/>
                <a:gd name="connsiteX231" fmla="*/ 4459443 w 5017802"/>
                <a:gd name="connsiteY231" fmla="*/ 3768089 h 4821630"/>
                <a:gd name="connsiteX232" fmla="*/ 4425650 w 5017802"/>
                <a:gd name="connsiteY232" fmla="*/ 3809137 h 4821630"/>
                <a:gd name="connsiteX233" fmla="*/ 4464658 w 5017802"/>
                <a:gd name="connsiteY233" fmla="*/ 3916633 h 4821630"/>
                <a:gd name="connsiteX234" fmla="*/ 4517045 w 5017802"/>
                <a:gd name="connsiteY234" fmla="*/ 3947931 h 4821630"/>
                <a:gd name="connsiteX235" fmla="*/ 4568979 w 5017802"/>
                <a:gd name="connsiteY235" fmla="*/ 3905749 h 4821630"/>
                <a:gd name="connsiteX236" fmla="*/ 4654704 w 5017802"/>
                <a:gd name="connsiteY236" fmla="*/ 3857216 h 4821630"/>
                <a:gd name="connsiteX237" fmla="*/ 4637468 w 5017802"/>
                <a:gd name="connsiteY237" fmla="*/ 3768315 h 4821630"/>
                <a:gd name="connsiteX238" fmla="*/ 4714802 w 5017802"/>
                <a:gd name="connsiteY238" fmla="*/ 3635646 h 4821630"/>
                <a:gd name="connsiteX239" fmla="*/ 5007356 w 5017802"/>
                <a:gd name="connsiteY239" fmla="*/ 3302498 h 4821630"/>
                <a:gd name="connsiteX240" fmla="*/ 4925939 w 5017802"/>
                <a:gd name="connsiteY240" fmla="*/ 3293426 h 4821630"/>
                <a:gd name="connsiteX241" fmla="*/ 4930476 w 5017802"/>
                <a:gd name="connsiteY241" fmla="*/ 3201578 h 4821630"/>
                <a:gd name="connsiteX242" fmla="*/ 4881489 w 5017802"/>
                <a:gd name="connsiteY242" fmla="*/ 3176406 h 4821630"/>
                <a:gd name="connsiteX243" fmla="*/ 4797352 w 5017802"/>
                <a:gd name="connsiteY243" fmla="*/ 3207928 h 4821630"/>
                <a:gd name="connsiteX244" fmla="*/ 4760613 w 5017802"/>
                <a:gd name="connsiteY244" fmla="*/ 3171643 h 4821630"/>
                <a:gd name="connsiteX245" fmla="*/ 4805290 w 5017802"/>
                <a:gd name="connsiteY245" fmla="*/ 3148738 h 4821630"/>
                <a:gd name="connsiteX246" fmla="*/ 4676023 w 5017802"/>
                <a:gd name="connsiteY246" fmla="*/ 2935559 h 4821630"/>
                <a:gd name="connsiteX247" fmla="*/ 4690989 w 5017802"/>
                <a:gd name="connsiteY247" fmla="*/ 2905396 h 4821630"/>
                <a:gd name="connsiteX248" fmla="*/ 4667404 w 5017802"/>
                <a:gd name="connsiteY248" fmla="*/ 2789736 h 4821630"/>
                <a:gd name="connsiteX249" fmla="*/ 4508655 w 5017802"/>
                <a:gd name="connsiteY249" fmla="*/ 2778850 h 4821630"/>
                <a:gd name="connsiteX250" fmla="*/ 4475317 w 5017802"/>
                <a:gd name="connsiteY250" fmla="*/ 2827608 h 4821630"/>
                <a:gd name="connsiteX251" fmla="*/ 4386417 w 5017802"/>
                <a:gd name="connsiteY251" fmla="*/ 2842124 h 4821630"/>
                <a:gd name="connsiteX252" fmla="*/ 4392767 w 5017802"/>
                <a:gd name="connsiteY252" fmla="*/ 2820125 h 4821630"/>
                <a:gd name="connsiteX253" fmla="*/ 4339245 w 5017802"/>
                <a:gd name="connsiteY253" fmla="*/ 2804024 h 4821630"/>
                <a:gd name="connsiteX254" fmla="*/ 4314526 w 5017802"/>
                <a:gd name="connsiteY254" fmla="*/ 2638923 h 4821630"/>
                <a:gd name="connsiteX255" fmla="*/ 4034219 w 5017802"/>
                <a:gd name="connsiteY255" fmla="*/ 2572248 h 4821630"/>
                <a:gd name="connsiteX256" fmla="*/ 3897920 w 5017802"/>
                <a:gd name="connsiteY256" fmla="*/ 2615564 h 4821630"/>
                <a:gd name="connsiteX257" fmla="*/ 3765931 w 5017802"/>
                <a:gd name="connsiteY257" fmla="*/ 2608080 h 4821630"/>
                <a:gd name="connsiteX258" fmla="*/ 3633488 w 5017802"/>
                <a:gd name="connsiteY258" fmla="*/ 2497182 h 4821630"/>
                <a:gd name="connsiteX259" fmla="*/ 3420310 w 5017802"/>
                <a:gd name="connsiteY259" fmla="*/ 2193969 h 4821630"/>
                <a:gd name="connsiteX260" fmla="*/ 3021848 w 5017802"/>
                <a:gd name="connsiteY260" fmla="*/ 2054496 h 4821630"/>
                <a:gd name="connsiteX261" fmla="*/ 2785310 w 5017802"/>
                <a:gd name="connsiteY261" fmla="*/ 1741532 h 4821630"/>
                <a:gd name="connsiteX262" fmla="*/ 2819101 w 5017802"/>
                <a:gd name="connsiteY262" fmla="*/ 1716586 h 4821630"/>
                <a:gd name="connsiteX263" fmla="*/ 2878745 w 5017802"/>
                <a:gd name="connsiteY263" fmla="*/ 1799589 h 4821630"/>
                <a:gd name="connsiteX264" fmla="*/ 2898929 w 5017802"/>
                <a:gd name="connsiteY264" fmla="*/ 1782126 h 4821630"/>
                <a:gd name="connsiteX265" fmla="*/ 2942019 w 5017802"/>
                <a:gd name="connsiteY265" fmla="*/ 1812970 h 4821630"/>
                <a:gd name="connsiteX266" fmla="*/ 3030692 w 5017802"/>
                <a:gd name="connsiteY266" fmla="*/ 1759221 h 4821630"/>
                <a:gd name="connsiteX267" fmla="*/ 3046794 w 5017802"/>
                <a:gd name="connsiteY267" fmla="*/ 1738811 h 4821630"/>
                <a:gd name="connsiteX268" fmla="*/ 3105077 w 5017802"/>
                <a:gd name="connsiteY268" fmla="*/ 1739037 h 4821630"/>
                <a:gd name="connsiteX269" fmla="*/ 3121180 w 5017802"/>
                <a:gd name="connsiteY269" fmla="*/ 1705927 h 4821630"/>
                <a:gd name="connsiteX270" fmla="*/ 3102356 w 5017802"/>
                <a:gd name="connsiteY270" fmla="*/ 1680300 h 4821630"/>
                <a:gd name="connsiteX271" fmla="*/ 3035228 w 5017802"/>
                <a:gd name="connsiteY271" fmla="*/ 1700257 h 4821630"/>
                <a:gd name="connsiteX272" fmla="*/ 3013456 w 5017802"/>
                <a:gd name="connsiteY272" fmla="*/ 1646736 h 4821630"/>
                <a:gd name="connsiteX273" fmla="*/ 3034774 w 5017802"/>
                <a:gd name="connsiteY273" fmla="*/ 1617026 h 4821630"/>
                <a:gd name="connsiteX274" fmla="*/ 2978304 w 5017802"/>
                <a:gd name="connsiteY274" fmla="*/ 1513612 h 4821630"/>
                <a:gd name="connsiteX275" fmla="*/ 2929773 w 5017802"/>
                <a:gd name="connsiteY275" fmla="*/ 1552393 h 4821630"/>
                <a:gd name="connsiteX276" fmla="*/ 2840418 w 5017802"/>
                <a:gd name="connsiteY276" fmla="*/ 1497737 h 4821630"/>
                <a:gd name="connsiteX277" fmla="*/ 2892352 w 5017802"/>
                <a:gd name="connsiteY277" fmla="*/ 1405208 h 4821630"/>
                <a:gd name="connsiteX278" fmla="*/ 2849490 w 5017802"/>
                <a:gd name="connsiteY278" fmla="*/ 1284105 h 4821630"/>
                <a:gd name="connsiteX279" fmla="*/ 2864231 w 5017802"/>
                <a:gd name="connsiteY279" fmla="*/ 1160053 h 4821630"/>
                <a:gd name="connsiteX280" fmla="*/ 2959481 w 5017802"/>
                <a:gd name="connsiteY280" fmla="*/ 1086348 h 4821630"/>
                <a:gd name="connsiteX281" fmla="*/ 3064710 w 5017802"/>
                <a:gd name="connsiteY281" fmla="*/ 1063896 h 4821630"/>
                <a:gd name="connsiteX282" fmla="*/ 3001663 w 5017802"/>
                <a:gd name="connsiteY282" fmla="*/ 974089 h 4821630"/>
                <a:gd name="connsiteX283" fmla="*/ 2984427 w 5017802"/>
                <a:gd name="connsiteY283" fmla="*/ 1018766 h 4821630"/>
                <a:gd name="connsiteX284" fmla="*/ 2941112 w 5017802"/>
                <a:gd name="connsiteY284" fmla="*/ 971595 h 4821630"/>
                <a:gd name="connsiteX285" fmla="*/ 2962430 w 5017802"/>
                <a:gd name="connsiteY285" fmla="*/ 886323 h 4821630"/>
                <a:gd name="connsiteX286" fmla="*/ 3035454 w 5017802"/>
                <a:gd name="connsiteY286" fmla="*/ 789032 h 4821630"/>
                <a:gd name="connsiteX287" fmla="*/ 3018445 w 5017802"/>
                <a:gd name="connsiteY287" fmla="*/ 682443 h 4821630"/>
                <a:gd name="connsiteX288" fmla="*/ 2847223 w 5017802"/>
                <a:gd name="connsiteY288" fmla="*/ 692194 h 4821630"/>
                <a:gd name="connsiteX289" fmla="*/ 2827945 w 5017802"/>
                <a:gd name="connsiteY289" fmla="*/ 734831 h 4821630"/>
                <a:gd name="connsiteX290" fmla="*/ 2795742 w 5017802"/>
                <a:gd name="connsiteY290" fmla="*/ 667248 h 4821630"/>
                <a:gd name="connsiteX291" fmla="*/ 2766032 w 5017802"/>
                <a:gd name="connsiteY291" fmla="*/ 707616 h 4821630"/>
                <a:gd name="connsiteX292" fmla="*/ 2580523 w 5017802"/>
                <a:gd name="connsiteY29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265748 w 5017802"/>
                <a:gd name="connsiteY170" fmla="*/ 4521247 h 4821630"/>
                <a:gd name="connsiteX171" fmla="*/ 2273686 w 5017802"/>
                <a:gd name="connsiteY171" fmla="*/ 4462511 h 4821630"/>
                <a:gd name="connsiteX172" fmla="*/ 2176848 w 5017802"/>
                <a:gd name="connsiteY172" fmla="*/ 4357736 h 4821630"/>
                <a:gd name="connsiteX173" fmla="*/ 2188636 w 5017802"/>
                <a:gd name="connsiteY173" fmla="*/ 4250462 h 4821630"/>
                <a:gd name="connsiteX174" fmla="*/ 2296586 w 5017802"/>
                <a:gd name="connsiteY174" fmla="*/ 4245474 h 4821630"/>
                <a:gd name="connsiteX175" fmla="*/ 2394785 w 5017802"/>
                <a:gd name="connsiteY175" fmla="*/ 4215990 h 4821630"/>
                <a:gd name="connsiteX176" fmla="*/ 2406350 w 5017802"/>
                <a:gd name="connsiteY176" fmla="*/ 4125277 h 4821630"/>
                <a:gd name="connsiteX177" fmla="*/ 2494570 w 5017802"/>
                <a:gd name="connsiteY177" fmla="*/ 3900532 h 4821630"/>
                <a:gd name="connsiteX178" fmla="*/ 2593449 w 5017802"/>
                <a:gd name="connsiteY178" fmla="*/ 3917768 h 4821630"/>
                <a:gd name="connsiteX179" fmla="*/ 2719088 w 5017802"/>
                <a:gd name="connsiteY179" fmla="*/ 3918221 h 4821630"/>
                <a:gd name="connsiteX180" fmla="*/ 2914124 w 5017802"/>
                <a:gd name="connsiteY180" fmla="*/ 3764007 h 4821630"/>
                <a:gd name="connsiteX181" fmla="*/ 3195112 w 5017802"/>
                <a:gd name="connsiteY181" fmla="*/ 3993968 h 4821630"/>
                <a:gd name="connsiteX182" fmla="*/ 3265414 w 5017802"/>
                <a:gd name="connsiteY182" fmla="*/ 4067674 h 4821630"/>
                <a:gd name="connsiteX183" fmla="*/ 3439813 w 5017802"/>
                <a:gd name="connsiteY183" fmla="*/ 4130265 h 4821630"/>
                <a:gd name="connsiteX184" fmla="*/ 3526217 w 5017802"/>
                <a:gd name="connsiteY184" fmla="*/ 4316455 h 4821630"/>
                <a:gd name="connsiteX185" fmla="*/ 3586542 w 5017802"/>
                <a:gd name="connsiteY185" fmla="*/ 4375193 h 4821630"/>
                <a:gd name="connsiteX186" fmla="*/ 3597654 w 5017802"/>
                <a:gd name="connsiteY186" fmla="*/ 4345030 h 4821630"/>
                <a:gd name="connsiteX187" fmla="*/ 3643692 w 5017802"/>
                <a:gd name="connsiteY187" fmla="*/ 4318042 h 4821630"/>
                <a:gd name="connsiteX188" fmla="*/ 3694492 w 5017802"/>
                <a:gd name="connsiteY188" fmla="*/ 4391068 h 4821630"/>
                <a:gd name="connsiteX189" fmla="*/ 3743705 w 5017802"/>
                <a:gd name="connsiteY189" fmla="*/ 4394243 h 4821630"/>
                <a:gd name="connsiteX190" fmla="*/ 3699254 w 5017802"/>
                <a:gd name="connsiteY190" fmla="*/ 4300581 h 4821630"/>
                <a:gd name="connsiteX191" fmla="*/ 3656392 w 5017802"/>
                <a:gd name="connsiteY191" fmla="*/ 4232318 h 4821630"/>
                <a:gd name="connsiteX192" fmla="*/ 3699255 w 5017802"/>
                <a:gd name="connsiteY192" fmla="*/ 4216442 h 4821630"/>
                <a:gd name="connsiteX193" fmla="*/ 3680204 w 5017802"/>
                <a:gd name="connsiteY193" fmla="*/ 4175168 h 4821630"/>
                <a:gd name="connsiteX194" fmla="*/ 3732592 w 5017802"/>
                <a:gd name="connsiteY194" fmla="*/ 4184693 h 4821630"/>
                <a:gd name="connsiteX195" fmla="*/ 3711955 w 5017802"/>
                <a:gd name="connsiteY195" fmla="*/ 4151355 h 4821630"/>
                <a:gd name="connsiteX196" fmla="*/ 3733274 w 5017802"/>
                <a:gd name="connsiteY196" fmla="*/ 4134801 h 4821630"/>
                <a:gd name="connsiteX197" fmla="*/ 3854377 w 5017802"/>
                <a:gd name="connsiteY197" fmla="*/ 4220074 h 4821630"/>
                <a:gd name="connsiteX198" fmla="*/ 3889754 w 5017802"/>
                <a:gd name="connsiteY198" fmla="*/ 4206917 h 4821630"/>
                <a:gd name="connsiteX199" fmla="*/ 3942141 w 5017802"/>
                <a:gd name="connsiteY199" fmla="*/ 4272006 h 4821630"/>
                <a:gd name="connsiteX200" fmla="*/ 3962779 w 5017802"/>
                <a:gd name="connsiteY200" fmla="*/ 4330743 h 4821630"/>
                <a:gd name="connsiteX201" fmla="*/ 4070729 w 5017802"/>
                <a:gd name="connsiteY201" fmla="*/ 4349792 h 4821630"/>
                <a:gd name="connsiteX202" fmla="*/ 4010405 w 5017802"/>
                <a:gd name="connsiteY202" fmla="*/ 4283117 h 4821630"/>
                <a:gd name="connsiteX203" fmla="*/ 4007229 w 5017802"/>
                <a:gd name="connsiteY203" fmla="*/ 4214855 h 4821630"/>
                <a:gd name="connsiteX204" fmla="*/ 4061204 w 5017802"/>
                <a:gd name="connsiteY204" fmla="*/ 4270418 h 4821630"/>
                <a:gd name="connsiteX205" fmla="*/ 4110417 w 5017802"/>
                <a:gd name="connsiteY205" fmla="*/ 4275180 h 4821630"/>
                <a:gd name="connsiteX206" fmla="*/ 4104067 w 5017802"/>
                <a:gd name="connsiteY206" fmla="*/ 4225968 h 4821630"/>
                <a:gd name="connsiteX207" fmla="*/ 4164392 w 5017802"/>
                <a:gd name="connsiteY207" fmla="*/ 4230730 h 4821630"/>
                <a:gd name="connsiteX208" fmla="*/ 4226304 w 5017802"/>
                <a:gd name="connsiteY208" fmla="*/ 4273592 h 4821630"/>
                <a:gd name="connsiteX209" fmla="*/ 4258054 w 5017802"/>
                <a:gd name="connsiteY209" fmla="*/ 4260893 h 4821630"/>
                <a:gd name="connsiteX210" fmla="*/ 4251705 w 5017802"/>
                <a:gd name="connsiteY210" fmla="*/ 4225968 h 4821630"/>
                <a:gd name="connsiteX211" fmla="*/ 4292980 w 5017802"/>
                <a:gd name="connsiteY211" fmla="*/ 4202156 h 4821630"/>
                <a:gd name="connsiteX212" fmla="*/ 4377117 w 5017802"/>
                <a:gd name="connsiteY212" fmla="*/ 4259306 h 4821630"/>
                <a:gd name="connsiteX213" fmla="*/ 4394580 w 5017802"/>
                <a:gd name="connsiteY213" fmla="*/ 4157708 h 4821630"/>
                <a:gd name="connsiteX214" fmla="*/ 4369180 w 5017802"/>
                <a:gd name="connsiteY214" fmla="*/ 4135482 h 4821630"/>
                <a:gd name="connsiteX215" fmla="*/ 4296154 w 5017802"/>
                <a:gd name="connsiteY215" fmla="*/ 4092619 h 4821630"/>
                <a:gd name="connsiteX216" fmla="*/ 4318379 w 5017802"/>
                <a:gd name="connsiteY216" fmla="*/ 4067220 h 4821630"/>
                <a:gd name="connsiteX217" fmla="*/ 4339017 w 5017802"/>
                <a:gd name="connsiteY217" fmla="*/ 4044994 h 4821630"/>
                <a:gd name="connsiteX218" fmla="*/ 4392992 w 5017802"/>
                <a:gd name="connsiteY218" fmla="*/ 4076745 h 4821630"/>
                <a:gd name="connsiteX219" fmla="*/ 4399342 w 5017802"/>
                <a:gd name="connsiteY219" fmla="*/ 4032295 h 4821630"/>
                <a:gd name="connsiteX220" fmla="*/ 4343779 w 5017802"/>
                <a:gd name="connsiteY220" fmla="*/ 4008482 h 4821630"/>
                <a:gd name="connsiteX221" fmla="*/ 4342192 w 5017802"/>
                <a:gd name="connsiteY221" fmla="*/ 3998958 h 4821630"/>
                <a:gd name="connsiteX222" fmla="*/ 4329491 w 5017802"/>
                <a:gd name="connsiteY222" fmla="*/ 3960859 h 4821630"/>
                <a:gd name="connsiteX223" fmla="*/ 4335841 w 5017802"/>
                <a:gd name="connsiteY223" fmla="*/ 3913233 h 4821630"/>
                <a:gd name="connsiteX224" fmla="*/ 4346954 w 5017802"/>
                <a:gd name="connsiteY224" fmla="*/ 3857670 h 4821630"/>
                <a:gd name="connsiteX225" fmla="*/ 4308854 w 5017802"/>
                <a:gd name="connsiteY225" fmla="*/ 3827508 h 4821630"/>
                <a:gd name="connsiteX226" fmla="*/ 4342191 w 5017802"/>
                <a:gd name="connsiteY226" fmla="*/ 3817983 h 4821630"/>
                <a:gd name="connsiteX227" fmla="*/ 4319966 w 5017802"/>
                <a:gd name="connsiteY227" fmla="*/ 3781470 h 4821630"/>
                <a:gd name="connsiteX228" fmla="*/ 4358067 w 5017802"/>
                <a:gd name="connsiteY228" fmla="*/ 3776709 h 4821630"/>
                <a:gd name="connsiteX229" fmla="*/ 4364416 w 5017802"/>
                <a:gd name="connsiteY229" fmla="*/ 3743370 h 4821630"/>
                <a:gd name="connsiteX230" fmla="*/ 4426330 w 5017802"/>
                <a:gd name="connsiteY230" fmla="*/ 3752897 h 4821630"/>
                <a:gd name="connsiteX231" fmla="*/ 4459443 w 5017802"/>
                <a:gd name="connsiteY231" fmla="*/ 3768089 h 4821630"/>
                <a:gd name="connsiteX232" fmla="*/ 4425650 w 5017802"/>
                <a:gd name="connsiteY232" fmla="*/ 3809137 h 4821630"/>
                <a:gd name="connsiteX233" fmla="*/ 4464658 w 5017802"/>
                <a:gd name="connsiteY233" fmla="*/ 3916633 h 4821630"/>
                <a:gd name="connsiteX234" fmla="*/ 4517045 w 5017802"/>
                <a:gd name="connsiteY234" fmla="*/ 3947931 h 4821630"/>
                <a:gd name="connsiteX235" fmla="*/ 4568979 w 5017802"/>
                <a:gd name="connsiteY235" fmla="*/ 3905749 h 4821630"/>
                <a:gd name="connsiteX236" fmla="*/ 4654704 w 5017802"/>
                <a:gd name="connsiteY236" fmla="*/ 3857216 h 4821630"/>
                <a:gd name="connsiteX237" fmla="*/ 4637468 w 5017802"/>
                <a:gd name="connsiteY237" fmla="*/ 3768315 h 4821630"/>
                <a:gd name="connsiteX238" fmla="*/ 4714802 w 5017802"/>
                <a:gd name="connsiteY238" fmla="*/ 3635646 h 4821630"/>
                <a:gd name="connsiteX239" fmla="*/ 5007356 w 5017802"/>
                <a:gd name="connsiteY239" fmla="*/ 3302498 h 4821630"/>
                <a:gd name="connsiteX240" fmla="*/ 4925939 w 5017802"/>
                <a:gd name="connsiteY240" fmla="*/ 3293426 h 4821630"/>
                <a:gd name="connsiteX241" fmla="*/ 4930476 w 5017802"/>
                <a:gd name="connsiteY241" fmla="*/ 3201578 h 4821630"/>
                <a:gd name="connsiteX242" fmla="*/ 4881489 w 5017802"/>
                <a:gd name="connsiteY242" fmla="*/ 3176406 h 4821630"/>
                <a:gd name="connsiteX243" fmla="*/ 4797352 w 5017802"/>
                <a:gd name="connsiteY243" fmla="*/ 3207928 h 4821630"/>
                <a:gd name="connsiteX244" fmla="*/ 4760613 w 5017802"/>
                <a:gd name="connsiteY244" fmla="*/ 3171643 h 4821630"/>
                <a:gd name="connsiteX245" fmla="*/ 4805290 w 5017802"/>
                <a:gd name="connsiteY245" fmla="*/ 3148738 h 4821630"/>
                <a:gd name="connsiteX246" fmla="*/ 4676023 w 5017802"/>
                <a:gd name="connsiteY246" fmla="*/ 2935559 h 4821630"/>
                <a:gd name="connsiteX247" fmla="*/ 4690989 w 5017802"/>
                <a:gd name="connsiteY247" fmla="*/ 2905396 h 4821630"/>
                <a:gd name="connsiteX248" fmla="*/ 4667404 w 5017802"/>
                <a:gd name="connsiteY248" fmla="*/ 2789736 h 4821630"/>
                <a:gd name="connsiteX249" fmla="*/ 4508655 w 5017802"/>
                <a:gd name="connsiteY249" fmla="*/ 2778850 h 4821630"/>
                <a:gd name="connsiteX250" fmla="*/ 4475317 w 5017802"/>
                <a:gd name="connsiteY250" fmla="*/ 2827608 h 4821630"/>
                <a:gd name="connsiteX251" fmla="*/ 4386417 w 5017802"/>
                <a:gd name="connsiteY251" fmla="*/ 2842124 h 4821630"/>
                <a:gd name="connsiteX252" fmla="*/ 4392767 w 5017802"/>
                <a:gd name="connsiteY252" fmla="*/ 2820125 h 4821630"/>
                <a:gd name="connsiteX253" fmla="*/ 4339245 w 5017802"/>
                <a:gd name="connsiteY253" fmla="*/ 2804024 h 4821630"/>
                <a:gd name="connsiteX254" fmla="*/ 4314526 w 5017802"/>
                <a:gd name="connsiteY254" fmla="*/ 2638923 h 4821630"/>
                <a:gd name="connsiteX255" fmla="*/ 4034219 w 5017802"/>
                <a:gd name="connsiteY255" fmla="*/ 2572248 h 4821630"/>
                <a:gd name="connsiteX256" fmla="*/ 3897920 w 5017802"/>
                <a:gd name="connsiteY256" fmla="*/ 2615564 h 4821630"/>
                <a:gd name="connsiteX257" fmla="*/ 3765931 w 5017802"/>
                <a:gd name="connsiteY257" fmla="*/ 2608080 h 4821630"/>
                <a:gd name="connsiteX258" fmla="*/ 3633488 w 5017802"/>
                <a:gd name="connsiteY258" fmla="*/ 2497182 h 4821630"/>
                <a:gd name="connsiteX259" fmla="*/ 3420310 w 5017802"/>
                <a:gd name="connsiteY259" fmla="*/ 2193969 h 4821630"/>
                <a:gd name="connsiteX260" fmla="*/ 3021848 w 5017802"/>
                <a:gd name="connsiteY260" fmla="*/ 2054496 h 4821630"/>
                <a:gd name="connsiteX261" fmla="*/ 2785310 w 5017802"/>
                <a:gd name="connsiteY261" fmla="*/ 1741532 h 4821630"/>
                <a:gd name="connsiteX262" fmla="*/ 2819101 w 5017802"/>
                <a:gd name="connsiteY262" fmla="*/ 1716586 h 4821630"/>
                <a:gd name="connsiteX263" fmla="*/ 2878745 w 5017802"/>
                <a:gd name="connsiteY263" fmla="*/ 1799589 h 4821630"/>
                <a:gd name="connsiteX264" fmla="*/ 2898929 w 5017802"/>
                <a:gd name="connsiteY264" fmla="*/ 1782126 h 4821630"/>
                <a:gd name="connsiteX265" fmla="*/ 2942019 w 5017802"/>
                <a:gd name="connsiteY265" fmla="*/ 1812970 h 4821630"/>
                <a:gd name="connsiteX266" fmla="*/ 3030692 w 5017802"/>
                <a:gd name="connsiteY266" fmla="*/ 1759221 h 4821630"/>
                <a:gd name="connsiteX267" fmla="*/ 3046794 w 5017802"/>
                <a:gd name="connsiteY267" fmla="*/ 1738811 h 4821630"/>
                <a:gd name="connsiteX268" fmla="*/ 3105077 w 5017802"/>
                <a:gd name="connsiteY268" fmla="*/ 1739037 h 4821630"/>
                <a:gd name="connsiteX269" fmla="*/ 3121180 w 5017802"/>
                <a:gd name="connsiteY269" fmla="*/ 1705927 h 4821630"/>
                <a:gd name="connsiteX270" fmla="*/ 3102356 w 5017802"/>
                <a:gd name="connsiteY270" fmla="*/ 1680300 h 4821630"/>
                <a:gd name="connsiteX271" fmla="*/ 3035228 w 5017802"/>
                <a:gd name="connsiteY271" fmla="*/ 1700257 h 4821630"/>
                <a:gd name="connsiteX272" fmla="*/ 3013456 w 5017802"/>
                <a:gd name="connsiteY272" fmla="*/ 1646736 h 4821630"/>
                <a:gd name="connsiteX273" fmla="*/ 3034774 w 5017802"/>
                <a:gd name="connsiteY273" fmla="*/ 1617026 h 4821630"/>
                <a:gd name="connsiteX274" fmla="*/ 2978304 w 5017802"/>
                <a:gd name="connsiteY274" fmla="*/ 1513612 h 4821630"/>
                <a:gd name="connsiteX275" fmla="*/ 2929773 w 5017802"/>
                <a:gd name="connsiteY275" fmla="*/ 1552393 h 4821630"/>
                <a:gd name="connsiteX276" fmla="*/ 2840418 w 5017802"/>
                <a:gd name="connsiteY276" fmla="*/ 1497737 h 4821630"/>
                <a:gd name="connsiteX277" fmla="*/ 2892352 w 5017802"/>
                <a:gd name="connsiteY277" fmla="*/ 1405208 h 4821630"/>
                <a:gd name="connsiteX278" fmla="*/ 2849490 w 5017802"/>
                <a:gd name="connsiteY278" fmla="*/ 1284105 h 4821630"/>
                <a:gd name="connsiteX279" fmla="*/ 2864231 w 5017802"/>
                <a:gd name="connsiteY279" fmla="*/ 1160053 h 4821630"/>
                <a:gd name="connsiteX280" fmla="*/ 2959481 w 5017802"/>
                <a:gd name="connsiteY280" fmla="*/ 1086348 h 4821630"/>
                <a:gd name="connsiteX281" fmla="*/ 3064710 w 5017802"/>
                <a:gd name="connsiteY281" fmla="*/ 1063896 h 4821630"/>
                <a:gd name="connsiteX282" fmla="*/ 3001663 w 5017802"/>
                <a:gd name="connsiteY282" fmla="*/ 974089 h 4821630"/>
                <a:gd name="connsiteX283" fmla="*/ 2984427 w 5017802"/>
                <a:gd name="connsiteY283" fmla="*/ 1018766 h 4821630"/>
                <a:gd name="connsiteX284" fmla="*/ 2941112 w 5017802"/>
                <a:gd name="connsiteY284" fmla="*/ 971595 h 4821630"/>
                <a:gd name="connsiteX285" fmla="*/ 2962430 w 5017802"/>
                <a:gd name="connsiteY285" fmla="*/ 886323 h 4821630"/>
                <a:gd name="connsiteX286" fmla="*/ 3035454 w 5017802"/>
                <a:gd name="connsiteY286" fmla="*/ 789032 h 4821630"/>
                <a:gd name="connsiteX287" fmla="*/ 3018445 w 5017802"/>
                <a:gd name="connsiteY287" fmla="*/ 682443 h 4821630"/>
                <a:gd name="connsiteX288" fmla="*/ 2847223 w 5017802"/>
                <a:gd name="connsiteY288" fmla="*/ 692194 h 4821630"/>
                <a:gd name="connsiteX289" fmla="*/ 2827945 w 5017802"/>
                <a:gd name="connsiteY289" fmla="*/ 734831 h 4821630"/>
                <a:gd name="connsiteX290" fmla="*/ 2795742 w 5017802"/>
                <a:gd name="connsiteY290" fmla="*/ 667248 h 4821630"/>
                <a:gd name="connsiteX291" fmla="*/ 2766032 w 5017802"/>
                <a:gd name="connsiteY291" fmla="*/ 707616 h 4821630"/>
                <a:gd name="connsiteX292" fmla="*/ 2580523 w 5017802"/>
                <a:gd name="connsiteY29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08585 w 5017802"/>
                <a:gd name="connsiteY170" fmla="*/ 4454573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96586 w 5017802"/>
                <a:gd name="connsiteY175" fmla="*/ 4245474 h 4821630"/>
                <a:gd name="connsiteX176" fmla="*/ 2394785 w 5017802"/>
                <a:gd name="connsiteY176" fmla="*/ 4215990 h 4821630"/>
                <a:gd name="connsiteX177" fmla="*/ 2406350 w 5017802"/>
                <a:gd name="connsiteY177" fmla="*/ 4125277 h 4821630"/>
                <a:gd name="connsiteX178" fmla="*/ 2494570 w 5017802"/>
                <a:gd name="connsiteY178" fmla="*/ 3900532 h 4821630"/>
                <a:gd name="connsiteX179" fmla="*/ 2593449 w 5017802"/>
                <a:gd name="connsiteY179" fmla="*/ 3917768 h 4821630"/>
                <a:gd name="connsiteX180" fmla="*/ 2719088 w 5017802"/>
                <a:gd name="connsiteY180" fmla="*/ 3918221 h 4821630"/>
                <a:gd name="connsiteX181" fmla="*/ 2914124 w 5017802"/>
                <a:gd name="connsiteY181" fmla="*/ 3764007 h 4821630"/>
                <a:gd name="connsiteX182" fmla="*/ 3195112 w 5017802"/>
                <a:gd name="connsiteY182" fmla="*/ 3993968 h 4821630"/>
                <a:gd name="connsiteX183" fmla="*/ 3265414 w 5017802"/>
                <a:gd name="connsiteY183" fmla="*/ 4067674 h 4821630"/>
                <a:gd name="connsiteX184" fmla="*/ 3439813 w 5017802"/>
                <a:gd name="connsiteY184" fmla="*/ 4130265 h 4821630"/>
                <a:gd name="connsiteX185" fmla="*/ 3526217 w 5017802"/>
                <a:gd name="connsiteY185" fmla="*/ 4316455 h 4821630"/>
                <a:gd name="connsiteX186" fmla="*/ 3586542 w 5017802"/>
                <a:gd name="connsiteY186" fmla="*/ 4375193 h 4821630"/>
                <a:gd name="connsiteX187" fmla="*/ 3597654 w 5017802"/>
                <a:gd name="connsiteY187" fmla="*/ 4345030 h 4821630"/>
                <a:gd name="connsiteX188" fmla="*/ 3643692 w 5017802"/>
                <a:gd name="connsiteY188" fmla="*/ 4318042 h 4821630"/>
                <a:gd name="connsiteX189" fmla="*/ 3694492 w 5017802"/>
                <a:gd name="connsiteY189" fmla="*/ 4391068 h 4821630"/>
                <a:gd name="connsiteX190" fmla="*/ 3743705 w 5017802"/>
                <a:gd name="connsiteY190" fmla="*/ 4394243 h 4821630"/>
                <a:gd name="connsiteX191" fmla="*/ 3699254 w 5017802"/>
                <a:gd name="connsiteY191" fmla="*/ 4300581 h 4821630"/>
                <a:gd name="connsiteX192" fmla="*/ 3656392 w 5017802"/>
                <a:gd name="connsiteY192" fmla="*/ 4232318 h 4821630"/>
                <a:gd name="connsiteX193" fmla="*/ 3699255 w 5017802"/>
                <a:gd name="connsiteY193" fmla="*/ 4216442 h 4821630"/>
                <a:gd name="connsiteX194" fmla="*/ 3680204 w 5017802"/>
                <a:gd name="connsiteY194" fmla="*/ 4175168 h 4821630"/>
                <a:gd name="connsiteX195" fmla="*/ 3732592 w 5017802"/>
                <a:gd name="connsiteY195" fmla="*/ 4184693 h 4821630"/>
                <a:gd name="connsiteX196" fmla="*/ 3711955 w 5017802"/>
                <a:gd name="connsiteY196" fmla="*/ 4151355 h 4821630"/>
                <a:gd name="connsiteX197" fmla="*/ 3733274 w 5017802"/>
                <a:gd name="connsiteY197" fmla="*/ 4134801 h 4821630"/>
                <a:gd name="connsiteX198" fmla="*/ 3854377 w 5017802"/>
                <a:gd name="connsiteY198" fmla="*/ 4220074 h 4821630"/>
                <a:gd name="connsiteX199" fmla="*/ 3889754 w 5017802"/>
                <a:gd name="connsiteY199" fmla="*/ 4206917 h 4821630"/>
                <a:gd name="connsiteX200" fmla="*/ 3942141 w 5017802"/>
                <a:gd name="connsiteY200" fmla="*/ 4272006 h 4821630"/>
                <a:gd name="connsiteX201" fmla="*/ 3962779 w 5017802"/>
                <a:gd name="connsiteY201" fmla="*/ 4330743 h 4821630"/>
                <a:gd name="connsiteX202" fmla="*/ 4070729 w 5017802"/>
                <a:gd name="connsiteY202" fmla="*/ 4349792 h 4821630"/>
                <a:gd name="connsiteX203" fmla="*/ 4010405 w 5017802"/>
                <a:gd name="connsiteY203" fmla="*/ 4283117 h 4821630"/>
                <a:gd name="connsiteX204" fmla="*/ 4007229 w 5017802"/>
                <a:gd name="connsiteY204" fmla="*/ 4214855 h 4821630"/>
                <a:gd name="connsiteX205" fmla="*/ 4061204 w 5017802"/>
                <a:gd name="connsiteY205" fmla="*/ 4270418 h 4821630"/>
                <a:gd name="connsiteX206" fmla="*/ 4110417 w 5017802"/>
                <a:gd name="connsiteY206" fmla="*/ 4275180 h 4821630"/>
                <a:gd name="connsiteX207" fmla="*/ 4104067 w 5017802"/>
                <a:gd name="connsiteY207" fmla="*/ 4225968 h 4821630"/>
                <a:gd name="connsiteX208" fmla="*/ 4164392 w 5017802"/>
                <a:gd name="connsiteY208" fmla="*/ 4230730 h 4821630"/>
                <a:gd name="connsiteX209" fmla="*/ 4226304 w 5017802"/>
                <a:gd name="connsiteY209" fmla="*/ 4273592 h 4821630"/>
                <a:gd name="connsiteX210" fmla="*/ 4258054 w 5017802"/>
                <a:gd name="connsiteY210" fmla="*/ 4260893 h 4821630"/>
                <a:gd name="connsiteX211" fmla="*/ 4251705 w 5017802"/>
                <a:gd name="connsiteY211" fmla="*/ 4225968 h 4821630"/>
                <a:gd name="connsiteX212" fmla="*/ 4292980 w 5017802"/>
                <a:gd name="connsiteY212" fmla="*/ 4202156 h 4821630"/>
                <a:gd name="connsiteX213" fmla="*/ 4377117 w 5017802"/>
                <a:gd name="connsiteY213" fmla="*/ 4259306 h 4821630"/>
                <a:gd name="connsiteX214" fmla="*/ 4394580 w 5017802"/>
                <a:gd name="connsiteY214" fmla="*/ 4157708 h 4821630"/>
                <a:gd name="connsiteX215" fmla="*/ 4369180 w 5017802"/>
                <a:gd name="connsiteY215" fmla="*/ 4135482 h 4821630"/>
                <a:gd name="connsiteX216" fmla="*/ 4296154 w 5017802"/>
                <a:gd name="connsiteY216" fmla="*/ 4092619 h 4821630"/>
                <a:gd name="connsiteX217" fmla="*/ 4318379 w 5017802"/>
                <a:gd name="connsiteY217" fmla="*/ 4067220 h 4821630"/>
                <a:gd name="connsiteX218" fmla="*/ 4339017 w 5017802"/>
                <a:gd name="connsiteY218" fmla="*/ 4044994 h 4821630"/>
                <a:gd name="connsiteX219" fmla="*/ 4392992 w 5017802"/>
                <a:gd name="connsiteY219" fmla="*/ 4076745 h 4821630"/>
                <a:gd name="connsiteX220" fmla="*/ 4399342 w 5017802"/>
                <a:gd name="connsiteY220" fmla="*/ 4032295 h 4821630"/>
                <a:gd name="connsiteX221" fmla="*/ 4343779 w 5017802"/>
                <a:gd name="connsiteY221" fmla="*/ 4008482 h 4821630"/>
                <a:gd name="connsiteX222" fmla="*/ 4342192 w 5017802"/>
                <a:gd name="connsiteY222" fmla="*/ 3998958 h 4821630"/>
                <a:gd name="connsiteX223" fmla="*/ 4329491 w 5017802"/>
                <a:gd name="connsiteY223" fmla="*/ 3960859 h 4821630"/>
                <a:gd name="connsiteX224" fmla="*/ 4335841 w 5017802"/>
                <a:gd name="connsiteY224" fmla="*/ 3913233 h 4821630"/>
                <a:gd name="connsiteX225" fmla="*/ 4346954 w 5017802"/>
                <a:gd name="connsiteY225" fmla="*/ 3857670 h 4821630"/>
                <a:gd name="connsiteX226" fmla="*/ 4308854 w 5017802"/>
                <a:gd name="connsiteY226" fmla="*/ 3827508 h 4821630"/>
                <a:gd name="connsiteX227" fmla="*/ 4342191 w 5017802"/>
                <a:gd name="connsiteY227" fmla="*/ 3817983 h 4821630"/>
                <a:gd name="connsiteX228" fmla="*/ 4319966 w 5017802"/>
                <a:gd name="connsiteY228" fmla="*/ 3781470 h 4821630"/>
                <a:gd name="connsiteX229" fmla="*/ 4358067 w 5017802"/>
                <a:gd name="connsiteY229" fmla="*/ 3776709 h 4821630"/>
                <a:gd name="connsiteX230" fmla="*/ 4364416 w 5017802"/>
                <a:gd name="connsiteY230" fmla="*/ 3743370 h 4821630"/>
                <a:gd name="connsiteX231" fmla="*/ 4426330 w 5017802"/>
                <a:gd name="connsiteY231" fmla="*/ 3752897 h 4821630"/>
                <a:gd name="connsiteX232" fmla="*/ 4459443 w 5017802"/>
                <a:gd name="connsiteY232" fmla="*/ 3768089 h 4821630"/>
                <a:gd name="connsiteX233" fmla="*/ 4425650 w 5017802"/>
                <a:gd name="connsiteY233" fmla="*/ 3809137 h 4821630"/>
                <a:gd name="connsiteX234" fmla="*/ 4464658 w 5017802"/>
                <a:gd name="connsiteY234" fmla="*/ 3916633 h 4821630"/>
                <a:gd name="connsiteX235" fmla="*/ 4517045 w 5017802"/>
                <a:gd name="connsiteY235" fmla="*/ 3947931 h 4821630"/>
                <a:gd name="connsiteX236" fmla="*/ 4568979 w 5017802"/>
                <a:gd name="connsiteY236" fmla="*/ 3905749 h 4821630"/>
                <a:gd name="connsiteX237" fmla="*/ 4654704 w 5017802"/>
                <a:gd name="connsiteY237" fmla="*/ 3857216 h 4821630"/>
                <a:gd name="connsiteX238" fmla="*/ 4637468 w 5017802"/>
                <a:gd name="connsiteY238" fmla="*/ 3768315 h 4821630"/>
                <a:gd name="connsiteX239" fmla="*/ 4714802 w 5017802"/>
                <a:gd name="connsiteY239" fmla="*/ 3635646 h 4821630"/>
                <a:gd name="connsiteX240" fmla="*/ 5007356 w 5017802"/>
                <a:gd name="connsiteY240" fmla="*/ 3302498 h 4821630"/>
                <a:gd name="connsiteX241" fmla="*/ 4925939 w 5017802"/>
                <a:gd name="connsiteY241" fmla="*/ 3293426 h 4821630"/>
                <a:gd name="connsiteX242" fmla="*/ 4930476 w 5017802"/>
                <a:gd name="connsiteY242" fmla="*/ 3201578 h 4821630"/>
                <a:gd name="connsiteX243" fmla="*/ 4881489 w 5017802"/>
                <a:gd name="connsiteY243" fmla="*/ 3176406 h 4821630"/>
                <a:gd name="connsiteX244" fmla="*/ 4797352 w 5017802"/>
                <a:gd name="connsiteY244" fmla="*/ 3207928 h 4821630"/>
                <a:gd name="connsiteX245" fmla="*/ 4760613 w 5017802"/>
                <a:gd name="connsiteY245" fmla="*/ 3171643 h 4821630"/>
                <a:gd name="connsiteX246" fmla="*/ 4805290 w 5017802"/>
                <a:gd name="connsiteY246" fmla="*/ 3148738 h 4821630"/>
                <a:gd name="connsiteX247" fmla="*/ 4676023 w 5017802"/>
                <a:gd name="connsiteY247" fmla="*/ 2935559 h 4821630"/>
                <a:gd name="connsiteX248" fmla="*/ 4690989 w 5017802"/>
                <a:gd name="connsiteY248" fmla="*/ 2905396 h 4821630"/>
                <a:gd name="connsiteX249" fmla="*/ 4667404 w 5017802"/>
                <a:gd name="connsiteY249" fmla="*/ 2789736 h 4821630"/>
                <a:gd name="connsiteX250" fmla="*/ 4508655 w 5017802"/>
                <a:gd name="connsiteY250" fmla="*/ 2778850 h 4821630"/>
                <a:gd name="connsiteX251" fmla="*/ 4475317 w 5017802"/>
                <a:gd name="connsiteY251" fmla="*/ 2827608 h 4821630"/>
                <a:gd name="connsiteX252" fmla="*/ 4386417 w 5017802"/>
                <a:gd name="connsiteY252" fmla="*/ 2842124 h 4821630"/>
                <a:gd name="connsiteX253" fmla="*/ 4392767 w 5017802"/>
                <a:gd name="connsiteY253" fmla="*/ 2820125 h 4821630"/>
                <a:gd name="connsiteX254" fmla="*/ 4339245 w 5017802"/>
                <a:gd name="connsiteY254" fmla="*/ 2804024 h 4821630"/>
                <a:gd name="connsiteX255" fmla="*/ 4314526 w 5017802"/>
                <a:gd name="connsiteY255" fmla="*/ 2638923 h 4821630"/>
                <a:gd name="connsiteX256" fmla="*/ 4034219 w 5017802"/>
                <a:gd name="connsiteY256" fmla="*/ 2572248 h 4821630"/>
                <a:gd name="connsiteX257" fmla="*/ 3897920 w 5017802"/>
                <a:gd name="connsiteY257" fmla="*/ 2615564 h 4821630"/>
                <a:gd name="connsiteX258" fmla="*/ 3765931 w 5017802"/>
                <a:gd name="connsiteY258" fmla="*/ 2608080 h 4821630"/>
                <a:gd name="connsiteX259" fmla="*/ 3633488 w 5017802"/>
                <a:gd name="connsiteY259" fmla="*/ 2497182 h 4821630"/>
                <a:gd name="connsiteX260" fmla="*/ 3420310 w 5017802"/>
                <a:gd name="connsiteY260" fmla="*/ 2193969 h 4821630"/>
                <a:gd name="connsiteX261" fmla="*/ 3021848 w 5017802"/>
                <a:gd name="connsiteY261" fmla="*/ 2054496 h 4821630"/>
                <a:gd name="connsiteX262" fmla="*/ 2785310 w 5017802"/>
                <a:gd name="connsiteY262" fmla="*/ 1741532 h 4821630"/>
                <a:gd name="connsiteX263" fmla="*/ 2819101 w 5017802"/>
                <a:gd name="connsiteY263" fmla="*/ 1716586 h 4821630"/>
                <a:gd name="connsiteX264" fmla="*/ 2878745 w 5017802"/>
                <a:gd name="connsiteY264" fmla="*/ 1799589 h 4821630"/>
                <a:gd name="connsiteX265" fmla="*/ 2898929 w 5017802"/>
                <a:gd name="connsiteY265" fmla="*/ 1782126 h 4821630"/>
                <a:gd name="connsiteX266" fmla="*/ 2942019 w 5017802"/>
                <a:gd name="connsiteY266" fmla="*/ 1812970 h 4821630"/>
                <a:gd name="connsiteX267" fmla="*/ 3030692 w 5017802"/>
                <a:gd name="connsiteY267" fmla="*/ 1759221 h 4821630"/>
                <a:gd name="connsiteX268" fmla="*/ 3046794 w 5017802"/>
                <a:gd name="connsiteY268" fmla="*/ 1738811 h 4821630"/>
                <a:gd name="connsiteX269" fmla="*/ 3105077 w 5017802"/>
                <a:gd name="connsiteY269" fmla="*/ 1739037 h 4821630"/>
                <a:gd name="connsiteX270" fmla="*/ 3121180 w 5017802"/>
                <a:gd name="connsiteY270" fmla="*/ 1705927 h 4821630"/>
                <a:gd name="connsiteX271" fmla="*/ 3102356 w 5017802"/>
                <a:gd name="connsiteY271" fmla="*/ 1680300 h 4821630"/>
                <a:gd name="connsiteX272" fmla="*/ 3035228 w 5017802"/>
                <a:gd name="connsiteY272" fmla="*/ 1700257 h 4821630"/>
                <a:gd name="connsiteX273" fmla="*/ 3013456 w 5017802"/>
                <a:gd name="connsiteY273" fmla="*/ 1646736 h 4821630"/>
                <a:gd name="connsiteX274" fmla="*/ 3034774 w 5017802"/>
                <a:gd name="connsiteY274" fmla="*/ 1617026 h 4821630"/>
                <a:gd name="connsiteX275" fmla="*/ 2978304 w 5017802"/>
                <a:gd name="connsiteY275" fmla="*/ 1513612 h 4821630"/>
                <a:gd name="connsiteX276" fmla="*/ 2929773 w 5017802"/>
                <a:gd name="connsiteY276" fmla="*/ 1552393 h 4821630"/>
                <a:gd name="connsiteX277" fmla="*/ 2840418 w 5017802"/>
                <a:gd name="connsiteY277" fmla="*/ 1497737 h 4821630"/>
                <a:gd name="connsiteX278" fmla="*/ 2892352 w 5017802"/>
                <a:gd name="connsiteY278" fmla="*/ 1405208 h 4821630"/>
                <a:gd name="connsiteX279" fmla="*/ 2849490 w 5017802"/>
                <a:gd name="connsiteY279" fmla="*/ 1284105 h 4821630"/>
                <a:gd name="connsiteX280" fmla="*/ 2864231 w 5017802"/>
                <a:gd name="connsiteY280" fmla="*/ 1160053 h 4821630"/>
                <a:gd name="connsiteX281" fmla="*/ 2959481 w 5017802"/>
                <a:gd name="connsiteY281" fmla="*/ 1086348 h 4821630"/>
                <a:gd name="connsiteX282" fmla="*/ 3064710 w 5017802"/>
                <a:gd name="connsiteY282" fmla="*/ 1063896 h 4821630"/>
                <a:gd name="connsiteX283" fmla="*/ 3001663 w 5017802"/>
                <a:gd name="connsiteY283" fmla="*/ 974089 h 4821630"/>
                <a:gd name="connsiteX284" fmla="*/ 2984427 w 5017802"/>
                <a:gd name="connsiteY284" fmla="*/ 1018766 h 4821630"/>
                <a:gd name="connsiteX285" fmla="*/ 2941112 w 5017802"/>
                <a:gd name="connsiteY285" fmla="*/ 971595 h 4821630"/>
                <a:gd name="connsiteX286" fmla="*/ 2962430 w 5017802"/>
                <a:gd name="connsiteY286" fmla="*/ 886323 h 4821630"/>
                <a:gd name="connsiteX287" fmla="*/ 3035454 w 5017802"/>
                <a:gd name="connsiteY287" fmla="*/ 789032 h 4821630"/>
                <a:gd name="connsiteX288" fmla="*/ 3018445 w 5017802"/>
                <a:gd name="connsiteY288" fmla="*/ 682443 h 4821630"/>
                <a:gd name="connsiteX289" fmla="*/ 2847223 w 5017802"/>
                <a:gd name="connsiteY289" fmla="*/ 692194 h 4821630"/>
                <a:gd name="connsiteX290" fmla="*/ 2827945 w 5017802"/>
                <a:gd name="connsiteY290" fmla="*/ 734831 h 4821630"/>
                <a:gd name="connsiteX291" fmla="*/ 2795742 w 5017802"/>
                <a:gd name="connsiteY291" fmla="*/ 667248 h 4821630"/>
                <a:gd name="connsiteX292" fmla="*/ 2766032 w 5017802"/>
                <a:gd name="connsiteY292" fmla="*/ 707616 h 4821630"/>
                <a:gd name="connsiteX293" fmla="*/ 2580523 w 5017802"/>
                <a:gd name="connsiteY29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96586 w 5017802"/>
                <a:gd name="connsiteY175" fmla="*/ 4245474 h 4821630"/>
                <a:gd name="connsiteX176" fmla="*/ 2394785 w 5017802"/>
                <a:gd name="connsiteY176" fmla="*/ 4215990 h 4821630"/>
                <a:gd name="connsiteX177" fmla="*/ 2406350 w 5017802"/>
                <a:gd name="connsiteY177" fmla="*/ 4125277 h 4821630"/>
                <a:gd name="connsiteX178" fmla="*/ 2494570 w 5017802"/>
                <a:gd name="connsiteY178" fmla="*/ 3900532 h 4821630"/>
                <a:gd name="connsiteX179" fmla="*/ 2593449 w 5017802"/>
                <a:gd name="connsiteY179" fmla="*/ 3917768 h 4821630"/>
                <a:gd name="connsiteX180" fmla="*/ 2719088 w 5017802"/>
                <a:gd name="connsiteY180" fmla="*/ 3918221 h 4821630"/>
                <a:gd name="connsiteX181" fmla="*/ 2914124 w 5017802"/>
                <a:gd name="connsiteY181" fmla="*/ 3764007 h 4821630"/>
                <a:gd name="connsiteX182" fmla="*/ 3195112 w 5017802"/>
                <a:gd name="connsiteY182" fmla="*/ 3993968 h 4821630"/>
                <a:gd name="connsiteX183" fmla="*/ 3265414 w 5017802"/>
                <a:gd name="connsiteY183" fmla="*/ 4067674 h 4821630"/>
                <a:gd name="connsiteX184" fmla="*/ 3439813 w 5017802"/>
                <a:gd name="connsiteY184" fmla="*/ 4130265 h 4821630"/>
                <a:gd name="connsiteX185" fmla="*/ 3526217 w 5017802"/>
                <a:gd name="connsiteY185" fmla="*/ 4316455 h 4821630"/>
                <a:gd name="connsiteX186" fmla="*/ 3586542 w 5017802"/>
                <a:gd name="connsiteY186" fmla="*/ 4375193 h 4821630"/>
                <a:gd name="connsiteX187" fmla="*/ 3597654 w 5017802"/>
                <a:gd name="connsiteY187" fmla="*/ 4345030 h 4821630"/>
                <a:gd name="connsiteX188" fmla="*/ 3643692 w 5017802"/>
                <a:gd name="connsiteY188" fmla="*/ 4318042 h 4821630"/>
                <a:gd name="connsiteX189" fmla="*/ 3694492 w 5017802"/>
                <a:gd name="connsiteY189" fmla="*/ 4391068 h 4821630"/>
                <a:gd name="connsiteX190" fmla="*/ 3743705 w 5017802"/>
                <a:gd name="connsiteY190" fmla="*/ 4394243 h 4821630"/>
                <a:gd name="connsiteX191" fmla="*/ 3699254 w 5017802"/>
                <a:gd name="connsiteY191" fmla="*/ 4300581 h 4821630"/>
                <a:gd name="connsiteX192" fmla="*/ 3656392 w 5017802"/>
                <a:gd name="connsiteY192" fmla="*/ 4232318 h 4821630"/>
                <a:gd name="connsiteX193" fmla="*/ 3699255 w 5017802"/>
                <a:gd name="connsiteY193" fmla="*/ 4216442 h 4821630"/>
                <a:gd name="connsiteX194" fmla="*/ 3680204 w 5017802"/>
                <a:gd name="connsiteY194" fmla="*/ 4175168 h 4821630"/>
                <a:gd name="connsiteX195" fmla="*/ 3732592 w 5017802"/>
                <a:gd name="connsiteY195" fmla="*/ 4184693 h 4821630"/>
                <a:gd name="connsiteX196" fmla="*/ 3711955 w 5017802"/>
                <a:gd name="connsiteY196" fmla="*/ 4151355 h 4821630"/>
                <a:gd name="connsiteX197" fmla="*/ 3733274 w 5017802"/>
                <a:gd name="connsiteY197" fmla="*/ 4134801 h 4821630"/>
                <a:gd name="connsiteX198" fmla="*/ 3854377 w 5017802"/>
                <a:gd name="connsiteY198" fmla="*/ 4220074 h 4821630"/>
                <a:gd name="connsiteX199" fmla="*/ 3889754 w 5017802"/>
                <a:gd name="connsiteY199" fmla="*/ 4206917 h 4821630"/>
                <a:gd name="connsiteX200" fmla="*/ 3942141 w 5017802"/>
                <a:gd name="connsiteY200" fmla="*/ 4272006 h 4821630"/>
                <a:gd name="connsiteX201" fmla="*/ 3962779 w 5017802"/>
                <a:gd name="connsiteY201" fmla="*/ 4330743 h 4821630"/>
                <a:gd name="connsiteX202" fmla="*/ 4070729 w 5017802"/>
                <a:gd name="connsiteY202" fmla="*/ 4349792 h 4821630"/>
                <a:gd name="connsiteX203" fmla="*/ 4010405 w 5017802"/>
                <a:gd name="connsiteY203" fmla="*/ 4283117 h 4821630"/>
                <a:gd name="connsiteX204" fmla="*/ 4007229 w 5017802"/>
                <a:gd name="connsiteY204" fmla="*/ 4214855 h 4821630"/>
                <a:gd name="connsiteX205" fmla="*/ 4061204 w 5017802"/>
                <a:gd name="connsiteY205" fmla="*/ 4270418 h 4821630"/>
                <a:gd name="connsiteX206" fmla="*/ 4110417 w 5017802"/>
                <a:gd name="connsiteY206" fmla="*/ 4275180 h 4821630"/>
                <a:gd name="connsiteX207" fmla="*/ 4104067 w 5017802"/>
                <a:gd name="connsiteY207" fmla="*/ 4225968 h 4821630"/>
                <a:gd name="connsiteX208" fmla="*/ 4164392 w 5017802"/>
                <a:gd name="connsiteY208" fmla="*/ 4230730 h 4821630"/>
                <a:gd name="connsiteX209" fmla="*/ 4226304 w 5017802"/>
                <a:gd name="connsiteY209" fmla="*/ 4273592 h 4821630"/>
                <a:gd name="connsiteX210" fmla="*/ 4258054 w 5017802"/>
                <a:gd name="connsiteY210" fmla="*/ 4260893 h 4821630"/>
                <a:gd name="connsiteX211" fmla="*/ 4251705 w 5017802"/>
                <a:gd name="connsiteY211" fmla="*/ 4225968 h 4821630"/>
                <a:gd name="connsiteX212" fmla="*/ 4292980 w 5017802"/>
                <a:gd name="connsiteY212" fmla="*/ 4202156 h 4821630"/>
                <a:gd name="connsiteX213" fmla="*/ 4377117 w 5017802"/>
                <a:gd name="connsiteY213" fmla="*/ 4259306 h 4821630"/>
                <a:gd name="connsiteX214" fmla="*/ 4394580 w 5017802"/>
                <a:gd name="connsiteY214" fmla="*/ 4157708 h 4821630"/>
                <a:gd name="connsiteX215" fmla="*/ 4369180 w 5017802"/>
                <a:gd name="connsiteY215" fmla="*/ 4135482 h 4821630"/>
                <a:gd name="connsiteX216" fmla="*/ 4296154 w 5017802"/>
                <a:gd name="connsiteY216" fmla="*/ 4092619 h 4821630"/>
                <a:gd name="connsiteX217" fmla="*/ 4318379 w 5017802"/>
                <a:gd name="connsiteY217" fmla="*/ 4067220 h 4821630"/>
                <a:gd name="connsiteX218" fmla="*/ 4339017 w 5017802"/>
                <a:gd name="connsiteY218" fmla="*/ 4044994 h 4821630"/>
                <a:gd name="connsiteX219" fmla="*/ 4392992 w 5017802"/>
                <a:gd name="connsiteY219" fmla="*/ 4076745 h 4821630"/>
                <a:gd name="connsiteX220" fmla="*/ 4399342 w 5017802"/>
                <a:gd name="connsiteY220" fmla="*/ 4032295 h 4821630"/>
                <a:gd name="connsiteX221" fmla="*/ 4343779 w 5017802"/>
                <a:gd name="connsiteY221" fmla="*/ 4008482 h 4821630"/>
                <a:gd name="connsiteX222" fmla="*/ 4342192 w 5017802"/>
                <a:gd name="connsiteY222" fmla="*/ 3998958 h 4821630"/>
                <a:gd name="connsiteX223" fmla="*/ 4329491 w 5017802"/>
                <a:gd name="connsiteY223" fmla="*/ 3960859 h 4821630"/>
                <a:gd name="connsiteX224" fmla="*/ 4335841 w 5017802"/>
                <a:gd name="connsiteY224" fmla="*/ 3913233 h 4821630"/>
                <a:gd name="connsiteX225" fmla="*/ 4346954 w 5017802"/>
                <a:gd name="connsiteY225" fmla="*/ 3857670 h 4821630"/>
                <a:gd name="connsiteX226" fmla="*/ 4308854 w 5017802"/>
                <a:gd name="connsiteY226" fmla="*/ 3827508 h 4821630"/>
                <a:gd name="connsiteX227" fmla="*/ 4342191 w 5017802"/>
                <a:gd name="connsiteY227" fmla="*/ 3817983 h 4821630"/>
                <a:gd name="connsiteX228" fmla="*/ 4319966 w 5017802"/>
                <a:gd name="connsiteY228" fmla="*/ 3781470 h 4821630"/>
                <a:gd name="connsiteX229" fmla="*/ 4358067 w 5017802"/>
                <a:gd name="connsiteY229" fmla="*/ 3776709 h 4821630"/>
                <a:gd name="connsiteX230" fmla="*/ 4364416 w 5017802"/>
                <a:gd name="connsiteY230" fmla="*/ 3743370 h 4821630"/>
                <a:gd name="connsiteX231" fmla="*/ 4426330 w 5017802"/>
                <a:gd name="connsiteY231" fmla="*/ 3752897 h 4821630"/>
                <a:gd name="connsiteX232" fmla="*/ 4459443 w 5017802"/>
                <a:gd name="connsiteY232" fmla="*/ 3768089 h 4821630"/>
                <a:gd name="connsiteX233" fmla="*/ 4425650 w 5017802"/>
                <a:gd name="connsiteY233" fmla="*/ 3809137 h 4821630"/>
                <a:gd name="connsiteX234" fmla="*/ 4464658 w 5017802"/>
                <a:gd name="connsiteY234" fmla="*/ 3916633 h 4821630"/>
                <a:gd name="connsiteX235" fmla="*/ 4517045 w 5017802"/>
                <a:gd name="connsiteY235" fmla="*/ 3947931 h 4821630"/>
                <a:gd name="connsiteX236" fmla="*/ 4568979 w 5017802"/>
                <a:gd name="connsiteY236" fmla="*/ 3905749 h 4821630"/>
                <a:gd name="connsiteX237" fmla="*/ 4654704 w 5017802"/>
                <a:gd name="connsiteY237" fmla="*/ 3857216 h 4821630"/>
                <a:gd name="connsiteX238" fmla="*/ 4637468 w 5017802"/>
                <a:gd name="connsiteY238" fmla="*/ 3768315 h 4821630"/>
                <a:gd name="connsiteX239" fmla="*/ 4714802 w 5017802"/>
                <a:gd name="connsiteY239" fmla="*/ 3635646 h 4821630"/>
                <a:gd name="connsiteX240" fmla="*/ 5007356 w 5017802"/>
                <a:gd name="connsiteY240" fmla="*/ 3302498 h 4821630"/>
                <a:gd name="connsiteX241" fmla="*/ 4925939 w 5017802"/>
                <a:gd name="connsiteY241" fmla="*/ 3293426 h 4821630"/>
                <a:gd name="connsiteX242" fmla="*/ 4930476 w 5017802"/>
                <a:gd name="connsiteY242" fmla="*/ 3201578 h 4821630"/>
                <a:gd name="connsiteX243" fmla="*/ 4881489 w 5017802"/>
                <a:gd name="connsiteY243" fmla="*/ 3176406 h 4821630"/>
                <a:gd name="connsiteX244" fmla="*/ 4797352 w 5017802"/>
                <a:gd name="connsiteY244" fmla="*/ 3207928 h 4821630"/>
                <a:gd name="connsiteX245" fmla="*/ 4760613 w 5017802"/>
                <a:gd name="connsiteY245" fmla="*/ 3171643 h 4821630"/>
                <a:gd name="connsiteX246" fmla="*/ 4805290 w 5017802"/>
                <a:gd name="connsiteY246" fmla="*/ 3148738 h 4821630"/>
                <a:gd name="connsiteX247" fmla="*/ 4676023 w 5017802"/>
                <a:gd name="connsiteY247" fmla="*/ 2935559 h 4821630"/>
                <a:gd name="connsiteX248" fmla="*/ 4690989 w 5017802"/>
                <a:gd name="connsiteY248" fmla="*/ 2905396 h 4821630"/>
                <a:gd name="connsiteX249" fmla="*/ 4667404 w 5017802"/>
                <a:gd name="connsiteY249" fmla="*/ 2789736 h 4821630"/>
                <a:gd name="connsiteX250" fmla="*/ 4508655 w 5017802"/>
                <a:gd name="connsiteY250" fmla="*/ 2778850 h 4821630"/>
                <a:gd name="connsiteX251" fmla="*/ 4475317 w 5017802"/>
                <a:gd name="connsiteY251" fmla="*/ 2827608 h 4821630"/>
                <a:gd name="connsiteX252" fmla="*/ 4386417 w 5017802"/>
                <a:gd name="connsiteY252" fmla="*/ 2842124 h 4821630"/>
                <a:gd name="connsiteX253" fmla="*/ 4392767 w 5017802"/>
                <a:gd name="connsiteY253" fmla="*/ 2820125 h 4821630"/>
                <a:gd name="connsiteX254" fmla="*/ 4339245 w 5017802"/>
                <a:gd name="connsiteY254" fmla="*/ 2804024 h 4821630"/>
                <a:gd name="connsiteX255" fmla="*/ 4314526 w 5017802"/>
                <a:gd name="connsiteY255" fmla="*/ 2638923 h 4821630"/>
                <a:gd name="connsiteX256" fmla="*/ 4034219 w 5017802"/>
                <a:gd name="connsiteY256" fmla="*/ 2572248 h 4821630"/>
                <a:gd name="connsiteX257" fmla="*/ 3897920 w 5017802"/>
                <a:gd name="connsiteY257" fmla="*/ 2615564 h 4821630"/>
                <a:gd name="connsiteX258" fmla="*/ 3765931 w 5017802"/>
                <a:gd name="connsiteY258" fmla="*/ 2608080 h 4821630"/>
                <a:gd name="connsiteX259" fmla="*/ 3633488 w 5017802"/>
                <a:gd name="connsiteY259" fmla="*/ 2497182 h 4821630"/>
                <a:gd name="connsiteX260" fmla="*/ 3420310 w 5017802"/>
                <a:gd name="connsiteY260" fmla="*/ 2193969 h 4821630"/>
                <a:gd name="connsiteX261" fmla="*/ 3021848 w 5017802"/>
                <a:gd name="connsiteY261" fmla="*/ 2054496 h 4821630"/>
                <a:gd name="connsiteX262" fmla="*/ 2785310 w 5017802"/>
                <a:gd name="connsiteY262" fmla="*/ 1741532 h 4821630"/>
                <a:gd name="connsiteX263" fmla="*/ 2819101 w 5017802"/>
                <a:gd name="connsiteY263" fmla="*/ 1716586 h 4821630"/>
                <a:gd name="connsiteX264" fmla="*/ 2878745 w 5017802"/>
                <a:gd name="connsiteY264" fmla="*/ 1799589 h 4821630"/>
                <a:gd name="connsiteX265" fmla="*/ 2898929 w 5017802"/>
                <a:gd name="connsiteY265" fmla="*/ 1782126 h 4821630"/>
                <a:gd name="connsiteX266" fmla="*/ 2942019 w 5017802"/>
                <a:gd name="connsiteY266" fmla="*/ 1812970 h 4821630"/>
                <a:gd name="connsiteX267" fmla="*/ 3030692 w 5017802"/>
                <a:gd name="connsiteY267" fmla="*/ 1759221 h 4821630"/>
                <a:gd name="connsiteX268" fmla="*/ 3046794 w 5017802"/>
                <a:gd name="connsiteY268" fmla="*/ 1738811 h 4821630"/>
                <a:gd name="connsiteX269" fmla="*/ 3105077 w 5017802"/>
                <a:gd name="connsiteY269" fmla="*/ 1739037 h 4821630"/>
                <a:gd name="connsiteX270" fmla="*/ 3121180 w 5017802"/>
                <a:gd name="connsiteY270" fmla="*/ 1705927 h 4821630"/>
                <a:gd name="connsiteX271" fmla="*/ 3102356 w 5017802"/>
                <a:gd name="connsiteY271" fmla="*/ 1680300 h 4821630"/>
                <a:gd name="connsiteX272" fmla="*/ 3035228 w 5017802"/>
                <a:gd name="connsiteY272" fmla="*/ 1700257 h 4821630"/>
                <a:gd name="connsiteX273" fmla="*/ 3013456 w 5017802"/>
                <a:gd name="connsiteY273" fmla="*/ 1646736 h 4821630"/>
                <a:gd name="connsiteX274" fmla="*/ 3034774 w 5017802"/>
                <a:gd name="connsiteY274" fmla="*/ 1617026 h 4821630"/>
                <a:gd name="connsiteX275" fmla="*/ 2978304 w 5017802"/>
                <a:gd name="connsiteY275" fmla="*/ 1513612 h 4821630"/>
                <a:gd name="connsiteX276" fmla="*/ 2929773 w 5017802"/>
                <a:gd name="connsiteY276" fmla="*/ 1552393 h 4821630"/>
                <a:gd name="connsiteX277" fmla="*/ 2840418 w 5017802"/>
                <a:gd name="connsiteY277" fmla="*/ 1497737 h 4821630"/>
                <a:gd name="connsiteX278" fmla="*/ 2892352 w 5017802"/>
                <a:gd name="connsiteY278" fmla="*/ 1405208 h 4821630"/>
                <a:gd name="connsiteX279" fmla="*/ 2849490 w 5017802"/>
                <a:gd name="connsiteY279" fmla="*/ 1284105 h 4821630"/>
                <a:gd name="connsiteX280" fmla="*/ 2864231 w 5017802"/>
                <a:gd name="connsiteY280" fmla="*/ 1160053 h 4821630"/>
                <a:gd name="connsiteX281" fmla="*/ 2959481 w 5017802"/>
                <a:gd name="connsiteY281" fmla="*/ 1086348 h 4821630"/>
                <a:gd name="connsiteX282" fmla="*/ 3064710 w 5017802"/>
                <a:gd name="connsiteY282" fmla="*/ 1063896 h 4821630"/>
                <a:gd name="connsiteX283" fmla="*/ 3001663 w 5017802"/>
                <a:gd name="connsiteY283" fmla="*/ 974089 h 4821630"/>
                <a:gd name="connsiteX284" fmla="*/ 2984427 w 5017802"/>
                <a:gd name="connsiteY284" fmla="*/ 1018766 h 4821630"/>
                <a:gd name="connsiteX285" fmla="*/ 2941112 w 5017802"/>
                <a:gd name="connsiteY285" fmla="*/ 971595 h 4821630"/>
                <a:gd name="connsiteX286" fmla="*/ 2962430 w 5017802"/>
                <a:gd name="connsiteY286" fmla="*/ 886323 h 4821630"/>
                <a:gd name="connsiteX287" fmla="*/ 3035454 w 5017802"/>
                <a:gd name="connsiteY287" fmla="*/ 789032 h 4821630"/>
                <a:gd name="connsiteX288" fmla="*/ 3018445 w 5017802"/>
                <a:gd name="connsiteY288" fmla="*/ 682443 h 4821630"/>
                <a:gd name="connsiteX289" fmla="*/ 2847223 w 5017802"/>
                <a:gd name="connsiteY289" fmla="*/ 692194 h 4821630"/>
                <a:gd name="connsiteX290" fmla="*/ 2827945 w 5017802"/>
                <a:gd name="connsiteY290" fmla="*/ 734831 h 4821630"/>
                <a:gd name="connsiteX291" fmla="*/ 2795742 w 5017802"/>
                <a:gd name="connsiteY291" fmla="*/ 667248 h 4821630"/>
                <a:gd name="connsiteX292" fmla="*/ 2766032 w 5017802"/>
                <a:gd name="connsiteY292" fmla="*/ 707616 h 4821630"/>
                <a:gd name="connsiteX293" fmla="*/ 2580523 w 5017802"/>
                <a:gd name="connsiteY29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96586 w 5017802"/>
                <a:gd name="connsiteY175" fmla="*/ 4245474 h 4821630"/>
                <a:gd name="connsiteX176" fmla="*/ 2394785 w 5017802"/>
                <a:gd name="connsiteY176" fmla="*/ 4215990 h 4821630"/>
                <a:gd name="connsiteX177" fmla="*/ 2406350 w 5017802"/>
                <a:gd name="connsiteY177" fmla="*/ 4125277 h 4821630"/>
                <a:gd name="connsiteX178" fmla="*/ 2494570 w 5017802"/>
                <a:gd name="connsiteY178" fmla="*/ 3900532 h 4821630"/>
                <a:gd name="connsiteX179" fmla="*/ 2593449 w 5017802"/>
                <a:gd name="connsiteY179" fmla="*/ 3917768 h 4821630"/>
                <a:gd name="connsiteX180" fmla="*/ 2719088 w 5017802"/>
                <a:gd name="connsiteY180" fmla="*/ 3918221 h 4821630"/>
                <a:gd name="connsiteX181" fmla="*/ 2914124 w 5017802"/>
                <a:gd name="connsiteY181" fmla="*/ 3764007 h 4821630"/>
                <a:gd name="connsiteX182" fmla="*/ 3195112 w 5017802"/>
                <a:gd name="connsiteY182" fmla="*/ 3993968 h 4821630"/>
                <a:gd name="connsiteX183" fmla="*/ 3265414 w 5017802"/>
                <a:gd name="connsiteY183" fmla="*/ 4067674 h 4821630"/>
                <a:gd name="connsiteX184" fmla="*/ 3439813 w 5017802"/>
                <a:gd name="connsiteY184" fmla="*/ 4130265 h 4821630"/>
                <a:gd name="connsiteX185" fmla="*/ 3526217 w 5017802"/>
                <a:gd name="connsiteY185" fmla="*/ 4316455 h 4821630"/>
                <a:gd name="connsiteX186" fmla="*/ 3586542 w 5017802"/>
                <a:gd name="connsiteY186" fmla="*/ 4375193 h 4821630"/>
                <a:gd name="connsiteX187" fmla="*/ 3597654 w 5017802"/>
                <a:gd name="connsiteY187" fmla="*/ 4345030 h 4821630"/>
                <a:gd name="connsiteX188" fmla="*/ 3643692 w 5017802"/>
                <a:gd name="connsiteY188" fmla="*/ 4318042 h 4821630"/>
                <a:gd name="connsiteX189" fmla="*/ 3694492 w 5017802"/>
                <a:gd name="connsiteY189" fmla="*/ 4391068 h 4821630"/>
                <a:gd name="connsiteX190" fmla="*/ 3743705 w 5017802"/>
                <a:gd name="connsiteY190" fmla="*/ 4394243 h 4821630"/>
                <a:gd name="connsiteX191" fmla="*/ 3699254 w 5017802"/>
                <a:gd name="connsiteY191" fmla="*/ 4300581 h 4821630"/>
                <a:gd name="connsiteX192" fmla="*/ 3656392 w 5017802"/>
                <a:gd name="connsiteY192" fmla="*/ 4232318 h 4821630"/>
                <a:gd name="connsiteX193" fmla="*/ 3699255 w 5017802"/>
                <a:gd name="connsiteY193" fmla="*/ 4216442 h 4821630"/>
                <a:gd name="connsiteX194" fmla="*/ 3680204 w 5017802"/>
                <a:gd name="connsiteY194" fmla="*/ 4175168 h 4821630"/>
                <a:gd name="connsiteX195" fmla="*/ 3732592 w 5017802"/>
                <a:gd name="connsiteY195" fmla="*/ 4184693 h 4821630"/>
                <a:gd name="connsiteX196" fmla="*/ 3711955 w 5017802"/>
                <a:gd name="connsiteY196" fmla="*/ 4151355 h 4821630"/>
                <a:gd name="connsiteX197" fmla="*/ 3733274 w 5017802"/>
                <a:gd name="connsiteY197" fmla="*/ 4134801 h 4821630"/>
                <a:gd name="connsiteX198" fmla="*/ 3854377 w 5017802"/>
                <a:gd name="connsiteY198" fmla="*/ 4220074 h 4821630"/>
                <a:gd name="connsiteX199" fmla="*/ 3889754 w 5017802"/>
                <a:gd name="connsiteY199" fmla="*/ 4206917 h 4821630"/>
                <a:gd name="connsiteX200" fmla="*/ 3942141 w 5017802"/>
                <a:gd name="connsiteY200" fmla="*/ 4272006 h 4821630"/>
                <a:gd name="connsiteX201" fmla="*/ 3962779 w 5017802"/>
                <a:gd name="connsiteY201" fmla="*/ 4330743 h 4821630"/>
                <a:gd name="connsiteX202" fmla="*/ 4070729 w 5017802"/>
                <a:gd name="connsiteY202" fmla="*/ 4349792 h 4821630"/>
                <a:gd name="connsiteX203" fmla="*/ 4010405 w 5017802"/>
                <a:gd name="connsiteY203" fmla="*/ 4283117 h 4821630"/>
                <a:gd name="connsiteX204" fmla="*/ 4007229 w 5017802"/>
                <a:gd name="connsiteY204" fmla="*/ 4214855 h 4821630"/>
                <a:gd name="connsiteX205" fmla="*/ 4061204 w 5017802"/>
                <a:gd name="connsiteY205" fmla="*/ 4270418 h 4821630"/>
                <a:gd name="connsiteX206" fmla="*/ 4110417 w 5017802"/>
                <a:gd name="connsiteY206" fmla="*/ 4275180 h 4821630"/>
                <a:gd name="connsiteX207" fmla="*/ 4104067 w 5017802"/>
                <a:gd name="connsiteY207" fmla="*/ 4225968 h 4821630"/>
                <a:gd name="connsiteX208" fmla="*/ 4164392 w 5017802"/>
                <a:gd name="connsiteY208" fmla="*/ 4230730 h 4821630"/>
                <a:gd name="connsiteX209" fmla="*/ 4226304 w 5017802"/>
                <a:gd name="connsiteY209" fmla="*/ 4273592 h 4821630"/>
                <a:gd name="connsiteX210" fmla="*/ 4258054 w 5017802"/>
                <a:gd name="connsiteY210" fmla="*/ 4260893 h 4821630"/>
                <a:gd name="connsiteX211" fmla="*/ 4251705 w 5017802"/>
                <a:gd name="connsiteY211" fmla="*/ 4225968 h 4821630"/>
                <a:gd name="connsiteX212" fmla="*/ 4292980 w 5017802"/>
                <a:gd name="connsiteY212" fmla="*/ 4202156 h 4821630"/>
                <a:gd name="connsiteX213" fmla="*/ 4377117 w 5017802"/>
                <a:gd name="connsiteY213" fmla="*/ 4259306 h 4821630"/>
                <a:gd name="connsiteX214" fmla="*/ 4394580 w 5017802"/>
                <a:gd name="connsiteY214" fmla="*/ 4157708 h 4821630"/>
                <a:gd name="connsiteX215" fmla="*/ 4369180 w 5017802"/>
                <a:gd name="connsiteY215" fmla="*/ 4135482 h 4821630"/>
                <a:gd name="connsiteX216" fmla="*/ 4296154 w 5017802"/>
                <a:gd name="connsiteY216" fmla="*/ 4092619 h 4821630"/>
                <a:gd name="connsiteX217" fmla="*/ 4318379 w 5017802"/>
                <a:gd name="connsiteY217" fmla="*/ 4067220 h 4821630"/>
                <a:gd name="connsiteX218" fmla="*/ 4339017 w 5017802"/>
                <a:gd name="connsiteY218" fmla="*/ 4044994 h 4821630"/>
                <a:gd name="connsiteX219" fmla="*/ 4392992 w 5017802"/>
                <a:gd name="connsiteY219" fmla="*/ 4076745 h 4821630"/>
                <a:gd name="connsiteX220" fmla="*/ 4399342 w 5017802"/>
                <a:gd name="connsiteY220" fmla="*/ 4032295 h 4821630"/>
                <a:gd name="connsiteX221" fmla="*/ 4343779 w 5017802"/>
                <a:gd name="connsiteY221" fmla="*/ 4008482 h 4821630"/>
                <a:gd name="connsiteX222" fmla="*/ 4342192 w 5017802"/>
                <a:gd name="connsiteY222" fmla="*/ 3998958 h 4821630"/>
                <a:gd name="connsiteX223" fmla="*/ 4329491 w 5017802"/>
                <a:gd name="connsiteY223" fmla="*/ 3960859 h 4821630"/>
                <a:gd name="connsiteX224" fmla="*/ 4335841 w 5017802"/>
                <a:gd name="connsiteY224" fmla="*/ 3913233 h 4821630"/>
                <a:gd name="connsiteX225" fmla="*/ 4346954 w 5017802"/>
                <a:gd name="connsiteY225" fmla="*/ 3857670 h 4821630"/>
                <a:gd name="connsiteX226" fmla="*/ 4308854 w 5017802"/>
                <a:gd name="connsiteY226" fmla="*/ 3827508 h 4821630"/>
                <a:gd name="connsiteX227" fmla="*/ 4342191 w 5017802"/>
                <a:gd name="connsiteY227" fmla="*/ 3817983 h 4821630"/>
                <a:gd name="connsiteX228" fmla="*/ 4319966 w 5017802"/>
                <a:gd name="connsiteY228" fmla="*/ 3781470 h 4821630"/>
                <a:gd name="connsiteX229" fmla="*/ 4358067 w 5017802"/>
                <a:gd name="connsiteY229" fmla="*/ 3776709 h 4821630"/>
                <a:gd name="connsiteX230" fmla="*/ 4364416 w 5017802"/>
                <a:gd name="connsiteY230" fmla="*/ 3743370 h 4821630"/>
                <a:gd name="connsiteX231" fmla="*/ 4426330 w 5017802"/>
                <a:gd name="connsiteY231" fmla="*/ 3752897 h 4821630"/>
                <a:gd name="connsiteX232" fmla="*/ 4459443 w 5017802"/>
                <a:gd name="connsiteY232" fmla="*/ 3768089 h 4821630"/>
                <a:gd name="connsiteX233" fmla="*/ 4425650 w 5017802"/>
                <a:gd name="connsiteY233" fmla="*/ 3809137 h 4821630"/>
                <a:gd name="connsiteX234" fmla="*/ 4464658 w 5017802"/>
                <a:gd name="connsiteY234" fmla="*/ 3916633 h 4821630"/>
                <a:gd name="connsiteX235" fmla="*/ 4517045 w 5017802"/>
                <a:gd name="connsiteY235" fmla="*/ 3947931 h 4821630"/>
                <a:gd name="connsiteX236" fmla="*/ 4568979 w 5017802"/>
                <a:gd name="connsiteY236" fmla="*/ 3905749 h 4821630"/>
                <a:gd name="connsiteX237" fmla="*/ 4654704 w 5017802"/>
                <a:gd name="connsiteY237" fmla="*/ 3857216 h 4821630"/>
                <a:gd name="connsiteX238" fmla="*/ 4637468 w 5017802"/>
                <a:gd name="connsiteY238" fmla="*/ 3768315 h 4821630"/>
                <a:gd name="connsiteX239" fmla="*/ 4714802 w 5017802"/>
                <a:gd name="connsiteY239" fmla="*/ 3635646 h 4821630"/>
                <a:gd name="connsiteX240" fmla="*/ 5007356 w 5017802"/>
                <a:gd name="connsiteY240" fmla="*/ 3302498 h 4821630"/>
                <a:gd name="connsiteX241" fmla="*/ 4925939 w 5017802"/>
                <a:gd name="connsiteY241" fmla="*/ 3293426 h 4821630"/>
                <a:gd name="connsiteX242" fmla="*/ 4930476 w 5017802"/>
                <a:gd name="connsiteY242" fmla="*/ 3201578 h 4821630"/>
                <a:gd name="connsiteX243" fmla="*/ 4881489 w 5017802"/>
                <a:gd name="connsiteY243" fmla="*/ 3176406 h 4821630"/>
                <a:gd name="connsiteX244" fmla="*/ 4797352 w 5017802"/>
                <a:gd name="connsiteY244" fmla="*/ 3207928 h 4821630"/>
                <a:gd name="connsiteX245" fmla="*/ 4760613 w 5017802"/>
                <a:gd name="connsiteY245" fmla="*/ 3171643 h 4821630"/>
                <a:gd name="connsiteX246" fmla="*/ 4805290 w 5017802"/>
                <a:gd name="connsiteY246" fmla="*/ 3148738 h 4821630"/>
                <a:gd name="connsiteX247" fmla="*/ 4676023 w 5017802"/>
                <a:gd name="connsiteY247" fmla="*/ 2935559 h 4821630"/>
                <a:gd name="connsiteX248" fmla="*/ 4690989 w 5017802"/>
                <a:gd name="connsiteY248" fmla="*/ 2905396 h 4821630"/>
                <a:gd name="connsiteX249" fmla="*/ 4667404 w 5017802"/>
                <a:gd name="connsiteY249" fmla="*/ 2789736 h 4821630"/>
                <a:gd name="connsiteX250" fmla="*/ 4508655 w 5017802"/>
                <a:gd name="connsiteY250" fmla="*/ 2778850 h 4821630"/>
                <a:gd name="connsiteX251" fmla="*/ 4475317 w 5017802"/>
                <a:gd name="connsiteY251" fmla="*/ 2827608 h 4821630"/>
                <a:gd name="connsiteX252" fmla="*/ 4386417 w 5017802"/>
                <a:gd name="connsiteY252" fmla="*/ 2842124 h 4821630"/>
                <a:gd name="connsiteX253" fmla="*/ 4392767 w 5017802"/>
                <a:gd name="connsiteY253" fmla="*/ 2820125 h 4821630"/>
                <a:gd name="connsiteX254" fmla="*/ 4339245 w 5017802"/>
                <a:gd name="connsiteY254" fmla="*/ 2804024 h 4821630"/>
                <a:gd name="connsiteX255" fmla="*/ 4314526 w 5017802"/>
                <a:gd name="connsiteY255" fmla="*/ 2638923 h 4821630"/>
                <a:gd name="connsiteX256" fmla="*/ 4034219 w 5017802"/>
                <a:gd name="connsiteY256" fmla="*/ 2572248 h 4821630"/>
                <a:gd name="connsiteX257" fmla="*/ 3897920 w 5017802"/>
                <a:gd name="connsiteY257" fmla="*/ 2615564 h 4821630"/>
                <a:gd name="connsiteX258" fmla="*/ 3765931 w 5017802"/>
                <a:gd name="connsiteY258" fmla="*/ 2608080 h 4821630"/>
                <a:gd name="connsiteX259" fmla="*/ 3633488 w 5017802"/>
                <a:gd name="connsiteY259" fmla="*/ 2497182 h 4821630"/>
                <a:gd name="connsiteX260" fmla="*/ 3420310 w 5017802"/>
                <a:gd name="connsiteY260" fmla="*/ 2193969 h 4821630"/>
                <a:gd name="connsiteX261" fmla="*/ 3021848 w 5017802"/>
                <a:gd name="connsiteY261" fmla="*/ 2054496 h 4821630"/>
                <a:gd name="connsiteX262" fmla="*/ 2785310 w 5017802"/>
                <a:gd name="connsiteY262" fmla="*/ 1741532 h 4821630"/>
                <a:gd name="connsiteX263" fmla="*/ 2819101 w 5017802"/>
                <a:gd name="connsiteY263" fmla="*/ 1716586 h 4821630"/>
                <a:gd name="connsiteX264" fmla="*/ 2878745 w 5017802"/>
                <a:gd name="connsiteY264" fmla="*/ 1799589 h 4821630"/>
                <a:gd name="connsiteX265" fmla="*/ 2898929 w 5017802"/>
                <a:gd name="connsiteY265" fmla="*/ 1782126 h 4821630"/>
                <a:gd name="connsiteX266" fmla="*/ 2942019 w 5017802"/>
                <a:gd name="connsiteY266" fmla="*/ 1812970 h 4821630"/>
                <a:gd name="connsiteX267" fmla="*/ 3030692 w 5017802"/>
                <a:gd name="connsiteY267" fmla="*/ 1759221 h 4821630"/>
                <a:gd name="connsiteX268" fmla="*/ 3046794 w 5017802"/>
                <a:gd name="connsiteY268" fmla="*/ 1738811 h 4821630"/>
                <a:gd name="connsiteX269" fmla="*/ 3105077 w 5017802"/>
                <a:gd name="connsiteY269" fmla="*/ 1739037 h 4821630"/>
                <a:gd name="connsiteX270" fmla="*/ 3121180 w 5017802"/>
                <a:gd name="connsiteY270" fmla="*/ 1705927 h 4821630"/>
                <a:gd name="connsiteX271" fmla="*/ 3102356 w 5017802"/>
                <a:gd name="connsiteY271" fmla="*/ 1680300 h 4821630"/>
                <a:gd name="connsiteX272" fmla="*/ 3035228 w 5017802"/>
                <a:gd name="connsiteY272" fmla="*/ 1700257 h 4821630"/>
                <a:gd name="connsiteX273" fmla="*/ 3013456 w 5017802"/>
                <a:gd name="connsiteY273" fmla="*/ 1646736 h 4821630"/>
                <a:gd name="connsiteX274" fmla="*/ 3034774 w 5017802"/>
                <a:gd name="connsiteY274" fmla="*/ 1617026 h 4821630"/>
                <a:gd name="connsiteX275" fmla="*/ 2978304 w 5017802"/>
                <a:gd name="connsiteY275" fmla="*/ 1513612 h 4821630"/>
                <a:gd name="connsiteX276" fmla="*/ 2929773 w 5017802"/>
                <a:gd name="connsiteY276" fmla="*/ 1552393 h 4821630"/>
                <a:gd name="connsiteX277" fmla="*/ 2840418 w 5017802"/>
                <a:gd name="connsiteY277" fmla="*/ 1497737 h 4821630"/>
                <a:gd name="connsiteX278" fmla="*/ 2892352 w 5017802"/>
                <a:gd name="connsiteY278" fmla="*/ 1405208 h 4821630"/>
                <a:gd name="connsiteX279" fmla="*/ 2849490 w 5017802"/>
                <a:gd name="connsiteY279" fmla="*/ 1284105 h 4821630"/>
                <a:gd name="connsiteX280" fmla="*/ 2864231 w 5017802"/>
                <a:gd name="connsiteY280" fmla="*/ 1160053 h 4821630"/>
                <a:gd name="connsiteX281" fmla="*/ 2959481 w 5017802"/>
                <a:gd name="connsiteY281" fmla="*/ 1086348 h 4821630"/>
                <a:gd name="connsiteX282" fmla="*/ 3064710 w 5017802"/>
                <a:gd name="connsiteY282" fmla="*/ 1063896 h 4821630"/>
                <a:gd name="connsiteX283" fmla="*/ 3001663 w 5017802"/>
                <a:gd name="connsiteY283" fmla="*/ 974089 h 4821630"/>
                <a:gd name="connsiteX284" fmla="*/ 2984427 w 5017802"/>
                <a:gd name="connsiteY284" fmla="*/ 1018766 h 4821630"/>
                <a:gd name="connsiteX285" fmla="*/ 2941112 w 5017802"/>
                <a:gd name="connsiteY285" fmla="*/ 971595 h 4821630"/>
                <a:gd name="connsiteX286" fmla="*/ 2962430 w 5017802"/>
                <a:gd name="connsiteY286" fmla="*/ 886323 h 4821630"/>
                <a:gd name="connsiteX287" fmla="*/ 3035454 w 5017802"/>
                <a:gd name="connsiteY287" fmla="*/ 789032 h 4821630"/>
                <a:gd name="connsiteX288" fmla="*/ 3018445 w 5017802"/>
                <a:gd name="connsiteY288" fmla="*/ 682443 h 4821630"/>
                <a:gd name="connsiteX289" fmla="*/ 2847223 w 5017802"/>
                <a:gd name="connsiteY289" fmla="*/ 692194 h 4821630"/>
                <a:gd name="connsiteX290" fmla="*/ 2827945 w 5017802"/>
                <a:gd name="connsiteY290" fmla="*/ 734831 h 4821630"/>
                <a:gd name="connsiteX291" fmla="*/ 2795742 w 5017802"/>
                <a:gd name="connsiteY291" fmla="*/ 667248 h 4821630"/>
                <a:gd name="connsiteX292" fmla="*/ 2766032 w 5017802"/>
                <a:gd name="connsiteY292" fmla="*/ 707616 h 4821630"/>
                <a:gd name="connsiteX293" fmla="*/ 2580523 w 5017802"/>
                <a:gd name="connsiteY29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96586 w 5017802"/>
                <a:gd name="connsiteY175" fmla="*/ 4245474 h 4821630"/>
                <a:gd name="connsiteX176" fmla="*/ 2394785 w 5017802"/>
                <a:gd name="connsiteY176" fmla="*/ 4215990 h 4821630"/>
                <a:gd name="connsiteX177" fmla="*/ 2406350 w 5017802"/>
                <a:gd name="connsiteY177" fmla="*/ 4125277 h 4821630"/>
                <a:gd name="connsiteX178" fmla="*/ 2494570 w 5017802"/>
                <a:gd name="connsiteY178" fmla="*/ 3900532 h 4821630"/>
                <a:gd name="connsiteX179" fmla="*/ 2593449 w 5017802"/>
                <a:gd name="connsiteY179" fmla="*/ 3917768 h 4821630"/>
                <a:gd name="connsiteX180" fmla="*/ 2719088 w 5017802"/>
                <a:gd name="connsiteY180" fmla="*/ 3918221 h 4821630"/>
                <a:gd name="connsiteX181" fmla="*/ 2914124 w 5017802"/>
                <a:gd name="connsiteY181" fmla="*/ 3764007 h 4821630"/>
                <a:gd name="connsiteX182" fmla="*/ 3195112 w 5017802"/>
                <a:gd name="connsiteY182" fmla="*/ 3993968 h 4821630"/>
                <a:gd name="connsiteX183" fmla="*/ 3265414 w 5017802"/>
                <a:gd name="connsiteY183" fmla="*/ 4067674 h 4821630"/>
                <a:gd name="connsiteX184" fmla="*/ 3439813 w 5017802"/>
                <a:gd name="connsiteY184" fmla="*/ 4130265 h 4821630"/>
                <a:gd name="connsiteX185" fmla="*/ 3526217 w 5017802"/>
                <a:gd name="connsiteY185" fmla="*/ 4316455 h 4821630"/>
                <a:gd name="connsiteX186" fmla="*/ 3586542 w 5017802"/>
                <a:gd name="connsiteY186" fmla="*/ 4375193 h 4821630"/>
                <a:gd name="connsiteX187" fmla="*/ 3597654 w 5017802"/>
                <a:gd name="connsiteY187" fmla="*/ 4345030 h 4821630"/>
                <a:gd name="connsiteX188" fmla="*/ 3643692 w 5017802"/>
                <a:gd name="connsiteY188" fmla="*/ 4318042 h 4821630"/>
                <a:gd name="connsiteX189" fmla="*/ 3694492 w 5017802"/>
                <a:gd name="connsiteY189" fmla="*/ 4391068 h 4821630"/>
                <a:gd name="connsiteX190" fmla="*/ 3743705 w 5017802"/>
                <a:gd name="connsiteY190" fmla="*/ 4394243 h 4821630"/>
                <a:gd name="connsiteX191" fmla="*/ 3699254 w 5017802"/>
                <a:gd name="connsiteY191" fmla="*/ 4300581 h 4821630"/>
                <a:gd name="connsiteX192" fmla="*/ 3656392 w 5017802"/>
                <a:gd name="connsiteY192" fmla="*/ 4232318 h 4821630"/>
                <a:gd name="connsiteX193" fmla="*/ 3699255 w 5017802"/>
                <a:gd name="connsiteY193" fmla="*/ 4216442 h 4821630"/>
                <a:gd name="connsiteX194" fmla="*/ 3680204 w 5017802"/>
                <a:gd name="connsiteY194" fmla="*/ 4175168 h 4821630"/>
                <a:gd name="connsiteX195" fmla="*/ 3732592 w 5017802"/>
                <a:gd name="connsiteY195" fmla="*/ 4184693 h 4821630"/>
                <a:gd name="connsiteX196" fmla="*/ 3711955 w 5017802"/>
                <a:gd name="connsiteY196" fmla="*/ 4151355 h 4821630"/>
                <a:gd name="connsiteX197" fmla="*/ 3733274 w 5017802"/>
                <a:gd name="connsiteY197" fmla="*/ 4134801 h 4821630"/>
                <a:gd name="connsiteX198" fmla="*/ 3854377 w 5017802"/>
                <a:gd name="connsiteY198" fmla="*/ 4220074 h 4821630"/>
                <a:gd name="connsiteX199" fmla="*/ 3889754 w 5017802"/>
                <a:gd name="connsiteY199" fmla="*/ 4206917 h 4821630"/>
                <a:gd name="connsiteX200" fmla="*/ 3942141 w 5017802"/>
                <a:gd name="connsiteY200" fmla="*/ 4272006 h 4821630"/>
                <a:gd name="connsiteX201" fmla="*/ 3962779 w 5017802"/>
                <a:gd name="connsiteY201" fmla="*/ 4330743 h 4821630"/>
                <a:gd name="connsiteX202" fmla="*/ 4070729 w 5017802"/>
                <a:gd name="connsiteY202" fmla="*/ 4349792 h 4821630"/>
                <a:gd name="connsiteX203" fmla="*/ 4010405 w 5017802"/>
                <a:gd name="connsiteY203" fmla="*/ 4283117 h 4821630"/>
                <a:gd name="connsiteX204" fmla="*/ 4007229 w 5017802"/>
                <a:gd name="connsiteY204" fmla="*/ 4214855 h 4821630"/>
                <a:gd name="connsiteX205" fmla="*/ 4061204 w 5017802"/>
                <a:gd name="connsiteY205" fmla="*/ 4270418 h 4821630"/>
                <a:gd name="connsiteX206" fmla="*/ 4110417 w 5017802"/>
                <a:gd name="connsiteY206" fmla="*/ 4275180 h 4821630"/>
                <a:gd name="connsiteX207" fmla="*/ 4104067 w 5017802"/>
                <a:gd name="connsiteY207" fmla="*/ 4225968 h 4821630"/>
                <a:gd name="connsiteX208" fmla="*/ 4164392 w 5017802"/>
                <a:gd name="connsiteY208" fmla="*/ 4230730 h 4821630"/>
                <a:gd name="connsiteX209" fmla="*/ 4226304 w 5017802"/>
                <a:gd name="connsiteY209" fmla="*/ 4273592 h 4821630"/>
                <a:gd name="connsiteX210" fmla="*/ 4258054 w 5017802"/>
                <a:gd name="connsiteY210" fmla="*/ 4260893 h 4821630"/>
                <a:gd name="connsiteX211" fmla="*/ 4251705 w 5017802"/>
                <a:gd name="connsiteY211" fmla="*/ 4225968 h 4821630"/>
                <a:gd name="connsiteX212" fmla="*/ 4292980 w 5017802"/>
                <a:gd name="connsiteY212" fmla="*/ 4202156 h 4821630"/>
                <a:gd name="connsiteX213" fmla="*/ 4377117 w 5017802"/>
                <a:gd name="connsiteY213" fmla="*/ 4259306 h 4821630"/>
                <a:gd name="connsiteX214" fmla="*/ 4394580 w 5017802"/>
                <a:gd name="connsiteY214" fmla="*/ 4157708 h 4821630"/>
                <a:gd name="connsiteX215" fmla="*/ 4369180 w 5017802"/>
                <a:gd name="connsiteY215" fmla="*/ 4135482 h 4821630"/>
                <a:gd name="connsiteX216" fmla="*/ 4296154 w 5017802"/>
                <a:gd name="connsiteY216" fmla="*/ 4092619 h 4821630"/>
                <a:gd name="connsiteX217" fmla="*/ 4318379 w 5017802"/>
                <a:gd name="connsiteY217" fmla="*/ 4067220 h 4821630"/>
                <a:gd name="connsiteX218" fmla="*/ 4339017 w 5017802"/>
                <a:gd name="connsiteY218" fmla="*/ 4044994 h 4821630"/>
                <a:gd name="connsiteX219" fmla="*/ 4392992 w 5017802"/>
                <a:gd name="connsiteY219" fmla="*/ 4076745 h 4821630"/>
                <a:gd name="connsiteX220" fmla="*/ 4399342 w 5017802"/>
                <a:gd name="connsiteY220" fmla="*/ 4032295 h 4821630"/>
                <a:gd name="connsiteX221" fmla="*/ 4343779 w 5017802"/>
                <a:gd name="connsiteY221" fmla="*/ 4008482 h 4821630"/>
                <a:gd name="connsiteX222" fmla="*/ 4342192 w 5017802"/>
                <a:gd name="connsiteY222" fmla="*/ 3998958 h 4821630"/>
                <a:gd name="connsiteX223" fmla="*/ 4329491 w 5017802"/>
                <a:gd name="connsiteY223" fmla="*/ 3960859 h 4821630"/>
                <a:gd name="connsiteX224" fmla="*/ 4335841 w 5017802"/>
                <a:gd name="connsiteY224" fmla="*/ 3913233 h 4821630"/>
                <a:gd name="connsiteX225" fmla="*/ 4346954 w 5017802"/>
                <a:gd name="connsiteY225" fmla="*/ 3857670 h 4821630"/>
                <a:gd name="connsiteX226" fmla="*/ 4308854 w 5017802"/>
                <a:gd name="connsiteY226" fmla="*/ 3827508 h 4821630"/>
                <a:gd name="connsiteX227" fmla="*/ 4342191 w 5017802"/>
                <a:gd name="connsiteY227" fmla="*/ 3817983 h 4821630"/>
                <a:gd name="connsiteX228" fmla="*/ 4319966 w 5017802"/>
                <a:gd name="connsiteY228" fmla="*/ 3781470 h 4821630"/>
                <a:gd name="connsiteX229" fmla="*/ 4358067 w 5017802"/>
                <a:gd name="connsiteY229" fmla="*/ 3776709 h 4821630"/>
                <a:gd name="connsiteX230" fmla="*/ 4364416 w 5017802"/>
                <a:gd name="connsiteY230" fmla="*/ 3743370 h 4821630"/>
                <a:gd name="connsiteX231" fmla="*/ 4426330 w 5017802"/>
                <a:gd name="connsiteY231" fmla="*/ 3752897 h 4821630"/>
                <a:gd name="connsiteX232" fmla="*/ 4459443 w 5017802"/>
                <a:gd name="connsiteY232" fmla="*/ 3768089 h 4821630"/>
                <a:gd name="connsiteX233" fmla="*/ 4425650 w 5017802"/>
                <a:gd name="connsiteY233" fmla="*/ 3809137 h 4821630"/>
                <a:gd name="connsiteX234" fmla="*/ 4464658 w 5017802"/>
                <a:gd name="connsiteY234" fmla="*/ 3916633 h 4821630"/>
                <a:gd name="connsiteX235" fmla="*/ 4517045 w 5017802"/>
                <a:gd name="connsiteY235" fmla="*/ 3947931 h 4821630"/>
                <a:gd name="connsiteX236" fmla="*/ 4568979 w 5017802"/>
                <a:gd name="connsiteY236" fmla="*/ 3905749 h 4821630"/>
                <a:gd name="connsiteX237" fmla="*/ 4654704 w 5017802"/>
                <a:gd name="connsiteY237" fmla="*/ 3857216 h 4821630"/>
                <a:gd name="connsiteX238" fmla="*/ 4637468 w 5017802"/>
                <a:gd name="connsiteY238" fmla="*/ 3768315 h 4821630"/>
                <a:gd name="connsiteX239" fmla="*/ 4714802 w 5017802"/>
                <a:gd name="connsiteY239" fmla="*/ 3635646 h 4821630"/>
                <a:gd name="connsiteX240" fmla="*/ 5007356 w 5017802"/>
                <a:gd name="connsiteY240" fmla="*/ 3302498 h 4821630"/>
                <a:gd name="connsiteX241" fmla="*/ 4925939 w 5017802"/>
                <a:gd name="connsiteY241" fmla="*/ 3293426 h 4821630"/>
                <a:gd name="connsiteX242" fmla="*/ 4930476 w 5017802"/>
                <a:gd name="connsiteY242" fmla="*/ 3201578 h 4821630"/>
                <a:gd name="connsiteX243" fmla="*/ 4881489 w 5017802"/>
                <a:gd name="connsiteY243" fmla="*/ 3176406 h 4821630"/>
                <a:gd name="connsiteX244" fmla="*/ 4797352 w 5017802"/>
                <a:gd name="connsiteY244" fmla="*/ 3207928 h 4821630"/>
                <a:gd name="connsiteX245" fmla="*/ 4760613 w 5017802"/>
                <a:gd name="connsiteY245" fmla="*/ 3171643 h 4821630"/>
                <a:gd name="connsiteX246" fmla="*/ 4805290 w 5017802"/>
                <a:gd name="connsiteY246" fmla="*/ 3148738 h 4821630"/>
                <a:gd name="connsiteX247" fmla="*/ 4676023 w 5017802"/>
                <a:gd name="connsiteY247" fmla="*/ 2935559 h 4821630"/>
                <a:gd name="connsiteX248" fmla="*/ 4690989 w 5017802"/>
                <a:gd name="connsiteY248" fmla="*/ 2905396 h 4821630"/>
                <a:gd name="connsiteX249" fmla="*/ 4667404 w 5017802"/>
                <a:gd name="connsiteY249" fmla="*/ 2789736 h 4821630"/>
                <a:gd name="connsiteX250" fmla="*/ 4508655 w 5017802"/>
                <a:gd name="connsiteY250" fmla="*/ 2778850 h 4821630"/>
                <a:gd name="connsiteX251" fmla="*/ 4475317 w 5017802"/>
                <a:gd name="connsiteY251" fmla="*/ 2827608 h 4821630"/>
                <a:gd name="connsiteX252" fmla="*/ 4386417 w 5017802"/>
                <a:gd name="connsiteY252" fmla="*/ 2842124 h 4821630"/>
                <a:gd name="connsiteX253" fmla="*/ 4392767 w 5017802"/>
                <a:gd name="connsiteY253" fmla="*/ 2820125 h 4821630"/>
                <a:gd name="connsiteX254" fmla="*/ 4339245 w 5017802"/>
                <a:gd name="connsiteY254" fmla="*/ 2804024 h 4821630"/>
                <a:gd name="connsiteX255" fmla="*/ 4314526 w 5017802"/>
                <a:gd name="connsiteY255" fmla="*/ 2638923 h 4821630"/>
                <a:gd name="connsiteX256" fmla="*/ 4034219 w 5017802"/>
                <a:gd name="connsiteY256" fmla="*/ 2572248 h 4821630"/>
                <a:gd name="connsiteX257" fmla="*/ 3897920 w 5017802"/>
                <a:gd name="connsiteY257" fmla="*/ 2615564 h 4821630"/>
                <a:gd name="connsiteX258" fmla="*/ 3765931 w 5017802"/>
                <a:gd name="connsiteY258" fmla="*/ 2608080 h 4821630"/>
                <a:gd name="connsiteX259" fmla="*/ 3633488 w 5017802"/>
                <a:gd name="connsiteY259" fmla="*/ 2497182 h 4821630"/>
                <a:gd name="connsiteX260" fmla="*/ 3420310 w 5017802"/>
                <a:gd name="connsiteY260" fmla="*/ 2193969 h 4821630"/>
                <a:gd name="connsiteX261" fmla="*/ 3021848 w 5017802"/>
                <a:gd name="connsiteY261" fmla="*/ 2054496 h 4821630"/>
                <a:gd name="connsiteX262" fmla="*/ 2785310 w 5017802"/>
                <a:gd name="connsiteY262" fmla="*/ 1741532 h 4821630"/>
                <a:gd name="connsiteX263" fmla="*/ 2819101 w 5017802"/>
                <a:gd name="connsiteY263" fmla="*/ 1716586 h 4821630"/>
                <a:gd name="connsiteX264" fmla="*/ 2878745 w 5017802"/>
                <a:gd name="connsiteY264" fmla="*/ 1799589 h 4821630"/>
                <a:gd name="connsiteX265" fmla="*/ 2898929 w 5017802"/>
                <a:gd name="connsiteY265" fmla="*/ 1782126 h 4821630"/>
                <a:gd name="connsiteX266" fmla="*/ 2942019 w 5017802"/>
                <a:gd name="connsiteY266" fmla="*/ 1812970 h 4821630"/>
                <a:gd name="connsiteX267" fmla="*/ 3030692 w 5017802"/>
                <a:gd name="connsiteY267" fmla="*/ 1759221 h 4821630"/>
                <a:gd name="connsiteX268" fmla="*/ 3046794 w 5017802"/>
                <a:gd name="connsiteY268" fmla="*/ 1738811 h 4821630"/>
                <a:gd name="connsiteX269" fmla="*/ 3105077 w 5017802"/>
                <a:gd name="connsiteY269" fmla="*/ 1739037 h 4821630"/>
                <a:gd name="connsiteX270" fmla="*/ 3121180 w 5017802"/>
                <a:gd name="connsiteY270" fmla="*/ 1705927 h 4821630"/>
                <a:gd name="connsiteX271" fmla="*/ 3102356 w 5017802"/>
                <a:gd name="connsiteY271" fmla="*/ 1680300 h 4821630"/>
                <a:gd name="connsiteX272" fmla="*/ 3035228 w 5017802"/>
                <a:gd name="connsiteY272" fmla="*/ 1700257 h 4821630"/>
                <a:gd name="connsiteX273" fmla="*/ 3013456 w 5017802"/>
                <a:gd name="connsiteY273" fmla="*/ 1646736 h 4821630"/>
                <a:gd name="connsiteX274" fmla="*/ 3034774 w 5017802"/>
                <a:gd name="connsiteY274" fmla="*/ 1617026 h 4821630"/>
                <a:gd name="connsiteX275" fmla="*/ 2978304 w 5017802"/>
                <a:gd name="connsiteY275" fmla="*/ 1513612 h 4821630"/>
                <a:gd name="connsiteX276" fmla="*/ 2929773 w 5017802"/>
                <a:gd name="connsiteY276" fmla="*/ 1552393 h 4821630"/>
                <a:gd name="connsiteX277" fmla="*/ 2840418 w 5017802"/>
                <a:gd name="connsiteY277" fmla="*/ 1497737 h 4821630"/>
                <a:gd name="connsiteX278" fmla="*/ 2892352 w 5017802"/>
                <a:gd name="connsiteY278" fmla="*/ 1405208 h 4821630"/>
                <a:gd name="connsiteX279" fmla="*/ 2849490 w 5017802"/>
                <a:gd name="connsiteY279" fmla="*/ 1284105 h 4821630"/>
                <a:gd name="connsiteX280" fmla="*/ 2864231 w 5017802"/>
                <a:gd name="connsiteY280" fmla="*/ 1160053 h 4821630"/>
                <a:gd name="connsiteX281" fmla="*/ 2959481 w 5017802"/>
                <a:gd name="connsiteY281" fmla="*/ 1086348 h 4821630"/>
                <a:gd name="connsiteX282" fmla="*/ 3064710 w 5017802"/>
                <a:gd name="connsiteY282" fmla="*/ 1063896 h 4821630"/>
                <a:gd name="connsiteX283" fmla="*/ 3001663 w 5017802"/>
                <a:gd name="connsiteY283" fmla="*/ 974089 h 4821630"/>
                <a:gd name="connsiteX284" fmla="*/ 2984427 w 5017802"/>
                <a:gd name="connsiteY284" fmla="*/ 1018766 h 4821630"/>
                <a:gd name="connsiteX285" fmla="*/ 2941112 w 5017802"/>
                <a:gd name="connsiteY285" fmla="*/ 971595 h 4821630"/>
                <a:gd name="connsiteX286" fmla="*/ 2962430 w 5017802"/>
                <a:gd name="connsiteY286" fmla="*/ 886323 h 4821630"/>
                <a:gd name="connsiteX287" fmla="*/ 3035454 w 5017802"/>
                <a:gd name="connsiteY287" fmla="*/ 789032 h 4821630"/>
                <a:gd name="connsiteX288" fmla="*/ 3018445 w 5017802"/>
                <a:gd name="connsiteY288" fmla="*/ 682443 h 4821630"/>
                <a:gd name="connsiteX289" fmla="*/ 2847223 w 5017802"/>
                <a:gd name="connsiteY289" fmla="*/ 692194 h 4821630"/>
                <a:gd name="connsiteX290" fmla="*/ 2827945 w 5017802"/>
                <a:gd name="connsiteY290" fmla="*/ 734831 h 4821630"/>
                <a:gd name="connsiteX291" fmla="*/ 2795742 w 5017802"/>
                <a:gd name="connsiteY291" fmla="*/ 667248 h 4821630"/>
                <a:gd name="connsiteX292" fmla="*/ 2766032 w 5017802"/>
                <a:gd name="connsiteY292" fmla="*/ 707616 h 4821630"/>
                <a:gd name="connsiteX293" fmla="*/ 2580523 w 5017802"/>
                <a:gd name="connsiteY29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96586 w 5017802"/>
                <a:gd name="connsiteY175" fmla="*/ 4245474 h 4821630"/>
                <a:gd name="connsiteX176" fmla="*/ 2394785 w 5017802"/>
                <a:gd name="connsiteY176" fmla="*/ 4215990 h 4821630"/>
                <a:gd name="connsiteX177" fmla="*/ 2406350 w 5017802"/>
                <a:gd name="connsiteY177" fmla="*/ 4125277 h 4821630"/>
                <a:gd name="connsiteX178" fmla="*/ 2494570 w 5017802"/>
                <a:gd name="connsiteY178" fmla="*/ 3900532 h 4821630"/>
                <a:gd name="connsiteX179" fmla="*/ 2593449 w 5017802"/>
                <a:gd name="connsiteY179" fmla="*/ 3917768 h 4821630"/>
                <a:gd name="connsiteX180" fmla="*/ 2719088 w 5017802"/>
                <a:gd name="connsiteY180" fmla="*/ 3918221 h 4821630"/>
                <a:gd name="connsiteX181" fmla="*/ 2914124 w 5017802"/>
                <a:gd name="connsiteY181" fmla="*/ 3764007 h 4821630"/>
                <a:gd name="connsiteX182" fmla="*/ 3195112 w 5017802"/>
                <a:gd name="connsiteY182" fmla="*/ 3993968 h 4821630"/>
                <a:gd name="connsiteX183" fmla="*/ 3265414 w 5017802"/>
                <a:gd name="connsiteY183" fmla="*/ 4067674 h 4821630"/>
                <a:gd name="connsiteX184" fmla="*/ 3439813 w 5017802"/>
                <a:gd name="connsiteY184" fmla="*/ 4130265 h 4821630"/>
                <a:gd name="connsiteX185" fmla="*/ 3526217 w 5017802"/>
                <a:gd name="connsiteY185" fmla="*/ 4316455 h 4821630"/>
                <a:gd name="connsiteX186" fmla="*/ 3586542 w 5017802"/>
                <a:gd name="connsiteY186" fmla="*/ 4375193 h 4821630"/>
                <a:gd name="connsiteX187" fmla="*/ 3597654 w 5017802"/>
                <a:gd name="connsiteY187" fmla="*/ 4345030 h 4821630"/>
                <a:gd name="connsiteX188" fmla="*/ 3643692 w 5017802"/>
                <a:gd name="connsiteY188" fmla="*/ 4318042 h 4821630"/>
                <a:gd name="connsiteX189" fmla="*/ 3694492 w 5017802"/>
                <a:gd name="connsiteY189" fmla="*/ 4391068 h 4821630"/>
                <a:gd name="connsiteX190" fmla="*/ 3743705 w 5017802"/>
                <a:gd name="connsiteY190" fmla="*/ 4394243 h 4821630"/>
                <a:gd name="connsiteX191" fmla="*/ 3699254 w 5017802"/>
                <a:gd name="connsiteY191" fmla="*/ 4300581 h 4821630"/>
                <a:gd name="connsiteX192" fmla="*/ 3656392 w 5017802"/>
                <a:gd name="connsiteY192" fmla="*/ 4232318 h 4821630"/>
                <a:gd name="connsiteX193" fmla="*/ 3699255 w 5017802"/>
                <a:gd name="connsiteY193" fmla="*/ 4216442 h 4821630"/>
                <a:gd name="connsiteX194" fmla="*/ 3680204 w 5017802"/>
                <a:gd name="connsiteY194" fmla="*/ 4175168 h 4821630"/>
                <a:gd name="connsiteX195" fmla="*/ 3732592 w 5017802"/>
                <a:gd name="connsiteY195" fmla="*/ 4184693 h 4821630"/>
                <a:gd name="connsiteX196" fmla="*/ 3711955 w 5017802"/>
                <a:gd name="connsiteY196" fmla="*/ 4151355 h 4821630"/>
                <a:gd name="connsiteX197" fmla="*/ 3733274 w 5017802"/>
                <a:gd name="connsiteY197" fmla="*/ 4134801 h 4821630"/>
                <a:gd name="connsiteX198" fmla="*/ 3854377 w 5017802"/>
                <a:gd name="connsiteY198" fmla="*/ 4220074 h 4821630"/>
                <a:gd name="connsiteX199" fmla="*/ 3889754 w 5017802"/>
                <a:gd name="connsiteY199" fmla="*/ 4206917 h 4821630"/>
                <a:gd name="connsiteX200" fmla="*/ 3942141 w 5017802"/>
                <a:gd name="connsiteY200" fmla="*/ 4272006 h 4821630"/>
                <a:gd name="connsiteX201" fmla="*/ 3962779 w 5017802"/>
                <a:gd name="connsiteY201" fmla="*/ 4330743 h 4821630"/>
                <a:gd name="connsiteX202" fmla="*/ 4070729 w 5017802"/>
                <a:gd name="connsiteY202" fmla="*/ 4349792 h 4821630"/>
                <a:gd name="connsiteX203" fmla="*/ 4010405 w 5017802"/>
                <a:gd name="connsiteY203" fmla="*/ 4283117 h 4821630"/>
                <a:gd name="connsiteX204" fmla="*/ 4007229 w 5017802"/>
                <a:gd name="connsiteY204" fmla="*/ 4214855 h 4821630"/>
                <a:gd name="connsiteX205" fmla="*/ 4061204 w 5017802"/>
                <a:gd name="connsiteY205" fmla="*/ 4270418 h 4821630"/>
                <a:gd name="connsiteX206" fmla="*/ 4110417 w 5017802"/>
                <a:gd name="connsiteY206" fmla="*/ 4275180 h 4821630"/>
                <a:gd name="connsiteX207" fmla="*/ 4104067 w 5017802"/>
                <a:gd name="connsiteY207" fmla="*/ 4225968 h 4821630"/>
                <a:gd name="connsiteX208" fmla="*/ 4164392 w 5017802"/>
                <a:gd name="connsiteY208" fmla="*/ 4230730 h 4821630"/>
                <a:gd name="connsiteX209" fmla="*/ 4226304 w 5017802"/>
                <a:gd name="connsiteY209" fmla="*/ 4273592 h 4821630"/>
                <a:gd name="connsiteX210" fmla="*/ 4258054 w 5017802"/>
                <a:gd name="connsiteY210" fmla="*/ 4260893 h 4821630"/>
                <a:gd name="connsiteX211" fmla="*/ 4251705 w 5017802"/>
                <a:gd name="connsiteY211" fmla="*/ 4225968 h 4821630"/>
                <a:gd name="connsiteX212" fmla="*/ 4292980 w 5017802"/>
                <a:gd name="connsiteY212" fmla="*/ 4202156 h 4821630"/>
                <a:gd name="connsiteX213" fmla="*/ 4377117 w 5017802"/>
                <a:gd name="connsiteY213" fmla="*/ 4259306 h 4821630"/>
                <a:gd name="connsiteX214" fmla="*/ 4394580 w 5017802"/>
                <a:gd name="connsiteY214" fmla="*/ 4157708 h 4821630"/>
                <a:gd name="connsiteX215" fmla="*/ 4369180 w 5017802"/>
                <a:gd name="connsiteY215" fmla="*/ 4135482 h 4821630"/>
                <a:gd name="connsiteX216" fmla="*/ 4296154 w 5017802"/>
                <a:gd name="connsiteY216" fmla="*/ 4092619 h 4821630"/>
                <a:gd name="connsiteX217" fmla="*/ 4318379 w 5017802"/>
                <a:gd name="connsiteY217" fmla="*/ 4067220 h 4821630"/>
                <a:gd name="connsiteX218" fmla="*/ 4339017 w 5017802"/>
                <a:gd name="connsiteY218" fmla="*/ 4044994 h 4821630"/>
                <a:gd name="connsiteX219" fmla="*/ 4392992 w 5017802"/>
                <a:gd name="connsiteY219" fmla="*/ 4076745 h 4821630"/>
                <a:gd name="connsiteX220" fmla="*/ 4399342 w 5017802"/>
                <a:gd name="connsiteY220" fmla="*/ 4032295 h 4821630"/>
                <a:gd name="connsiteX221" fmla="*/ 4343779 w 5017802"/>
                <a:gd name="connsiteY221" fmla="*/ 4008482 h 4821630"/>
                <a:gd name="connsiteX222" fmla="*/ 4342192 w 5017802"/>
                <a:gd name="connsiteY222" fmla="*/ 3998958 h 4821630"/>
                <a:gd name="connsiteX223" fmla="*/ 4329491 w 5017802"/>
                <a:gd name="connsiteY223" fmla="*/ 3960859 h 4821630"/>
                <a:gd name="connsiteX224" fmla="*/ 4335841 w 5017802"/>
                <a:gd name="connsiteY224" fmla="*/ 3913233 h 4821630"/>
                <a:gd name="connsiteX225" fmla="*/ 4346954 w 5017802"/>
                <a:gd name="connsiteY225" fmla="*/ 3857670 h 4821630"/>
                <a:gd name="connsiteX226" fmla="*/ 4308854 w 5017802"/>
                <a:gd name="connsiteY226" fmla="*/ 3827508 h 4821630"/>
                <a:gd name="connsiteX227" fmla="*/ 4342191 w 5017802"/>
                <a:gd name="connsiteY227" fmla="*/ 3817983 h 4821630"/>
                <a:gd name="connsiteX228" fmla="*/ 4319966 w 5017802"/>
                <a:gd name="connsiteY228" fmla="*/ 3781470 h 4821630"/>
                <a:gd name="connsiteX229" fmla="*/ 4358067 w 5017802"/>
                <a:gd name="connsiteY229" fmla="*/ 3776709 h 4821630"/>
                <a:gd name="connsiteX230" fmla="*/ 4364416 w 5017802"/>
                <a:gd name="connsiteY230" fmla="*/ 3743370 h 4821630"/>
                <a:gd name="connsiteX231" fmla="*/ 4426330 w 5017802"/>
                <a:gd name="connsiteY231" fmla="*/ 3752897 h 4821630"/>
                <a:gd name="connsiteX232" fmla="*/ 4459443 w 5017802"/>
                <a:gd name="connsiteY232" fmla="*/ 3768089 h 4821630"/>
                <a:gd name="connsiteX233" fmla="*/ 4425650 w 5017802"/>
                <a:gd name="connsiteY233" fmla="*/ 3809137 h 4821630"/>
                <a:gd name="connsiteX234" fmla="*/ 4464658 w 5017802"/>
                <a:gd name="connsiteY234" fmla="*/ 3916633 h 4821630"/>
                <a:gd name="connsiteX235" fmla="*/ 4517045 w 5017802"/>
                <a:gd name="connsiteY235" fmla="*/ 3947931 h 4821630"/>
                <a:gd name="connsiteX236" fmla="*/ 4568979 w 5017802"/>
                <a:gd name="connsiteY236" fmla="*/ 3905749 h 4821630"/>
                <a:gd name="connsiteX237" fmla="*/ 4654704 w 5017802"/>
                <a:gd name="connsiteY237" fmla="*/ 3857216 h 4821630"/>
                <a:gd name="connsiteX238" fmla="*/ 4637468 w 5017802"/>
                <a:gd name="connsiteY238" fmla="*/ 3768315 h 4821630"/>
                <a:gd name="connsiteX239" fmla="*/ 4714802 w 5017802"/>
                <a:gd name="connsiteY239" fmla="*/ 3635646 h 4821630"/>
                <a:gd name="connsiteX240" fmla="*/ 5007356 w 5017802"/>
                <a:gd name="connsiteY240" fmla="*/ 3302498 h 4821630"/>
                <a:gd name="connsiteX241" fmla="*/ 4925939 w 5017802"/>
                <a:gd name="connsiteY241" fmla="*/ 3293426 h 4821630"/>
                <a:gd name="connsiteX242" fmla="*/ 4930476 w 5017802"/>
                <a:gd name="connsiteY242" fmla="*/ 3201578 h 4821630"/>
                <a:gd name="connsiteX243" fmla="*/ 4881489 w 5017802"/>
                <a:gd name="connsiteY243" fmla="*/ 3176406 h 4821630"/>
                <a:gd name="connsiteX244" fmla="*/ 4797352 w 5017802"/>
                <a:gd name="connsiteY244" fmla="*/ 3207928 h 4821630"/>
                <a:gd name="connsiteX245" fmla="*/ 4760613 w 5017802"/>
                <a:gd name="connsiteY245" fmla="*/ 3171643 h 4821630"/>
                <a:gd name="connsiteX246" fmla="*/ 4805290 w 5017802"/>
                <a:gd name="connsiteY246" fmla="*/ 3148738 h 4821630"/>
                <a:gd name="connsiteX247" fmla="*/ 4676023 w 5017802"/>
                <a:gd name="connsiteY247" fmla="*/ 2935559 h 4821630"/>
                <a:gd name="connsiteX248" fmla="*/ 4690989 w 5017802"/>
                <a:gd name="connsiteY248" fmla="*/ 2905396 h 4821630"/>
                <a:gd name="connsiteX249" fmla="*/ 4667404 w 5017802"/>
                <a:gd name="connsiteY249" fmla="*/ 2789736 h 4821630"/>
                <a:gd name="connsiteX250" fmla="*/ 4508655 w 5017802"/>
                <a:gd name="connsiteY250" fmla="*/ 2778850 h 4821630"/>
                <a:gd name="connsiteX251" fmla="*/ 4475317 w 5017802"/>
                <a:gd name="connsiteY251" fmla="*/ 2827608 h 4821630"/>
                <a:gd name="connsiteX252" fmla="*/ 4386417 w 5017802"/>
                <a:gd name="connsiteY252" fmla="*/ 2842124 h 4821630"/>
                <a:gd name="connsiteX253" fmla="*/ 4392767 w 5017802"/>
                <a:gd name="connsiteY253" fmla="*/ 2820125 h 4821630"/>
                <a:gd name="connsiteX254" fmla="*/ 4339245 w 5017802"/>
                <a:gd name="connsiteY254" fmla="*/ 2804024 h 4821630"/>
                <a:gd name="connsiteX255" fmla="*/ 4314526 w 5017802"/>
                <a:gd name="connsiteY255" fmla="*/ 2638923 h 4821630"/>
                <a:gd name="connsiteX256" fmla="*/ 4034219 w 5017802"/>
                <a:gd name="connsiteY256" fmla="*/ 2572248 h 4821630"/>
                <a:gd name="connsiteX257" fmla="*/ 3897920 w 5017802"/>
                <a:gd name="connsiteY257" fmla="*/ 2615564 h 4821630"/>
                <a:gd name="connsiteX258" fmla="*/ 3765931 w 5017802"/>
                <a:gd name="connsiteY258" fmla="*/ 2608080 h 4821630"/>
                <a:gd name="connsiteX259" fmla="*/ 3633488 w 5017802"/>
                <a:gd name="connsiteY259" fmla="*/ 2497182 h 4821630"/>
                <a:gd name="connsiteX260" fmla="*/ 3420310 w 5017802"/>
                <a:gd name="connsiteY260" fmla="*/ 2193969 h 4821630"/>
                <a:gd name="connsiteX261" fmla="*/ 3021848 w 5017802"/>
                <a:gd name="connsiteY261" fmla="*/ 2054496 h 4821630"/>
                <a:gd name="connsiteX262" fmla="*/ 2785310 w 5017802"/>
                <a:gd name="connsiteY262" fmla="*/ 1741532 h 4821630"/>
                <a:gd name="connsiteX263" fmla="*/ 2819101 w 5017802"/>
                <a:gd name="connsiteY263" fmla="*/ 1716586 h 4821630"/>
                <a:gd name="connsiteX264" fmla="*/ 2878745 w 5017802"/>
                <a:gd name="connsiteY264" fmla="*/ 1799589 h 4821630"/>
                <a:gd name="connsiteX265" fmla="*/ 2898929 w 5017802"/>
                <a:gd name="connsiteY265" fmla="*/ 1782126 h 4821630"/>
                <a:gd name="connsiteX266" fmla="*/ 2942019 w 5017802"/>
                <a:gd name="connsiteY266" fmla="*/ 1812970 h 4821630"/>
                <a:gd name="connsiteX267" fmla="*/ 3030692 w 5017802"/>
                <a:gd name="connsiteY267" fmla="*/ 1759221 h 4821630"/>
                <a:gd name="connsiteX268" fmla="*/ 3046794 w 5017802"/>
                <a:gd name="connsiteY268" fmla="*/ 1738811 h 4821630"/>
                <a:gd name="connsiteX269" fmla="*/ 3105077 w 5017802"/>
                <a:gd name="connsiteY269" fmla="*/ 1739037 h 4821630"/>
                <a:gd name="connsiteX270" fmla="*/ 3121180 w 5017802"/>
                <a:gd name="connsiteY270" fmla="*/ 1705927 h 4821630"/>
                <a:gd name="connsiteX271" fmla="*/ 3102356 w 5017802"/>
                <a:gd name="connsiteY271" fmla="*/ 1680300 h 4821630"/>
                <a:gd name="connsiteX272" fmla="*/ 3035228 w 5017802"/>
                <a:gd name="connsiteY272" fmla="*/ 1700257 h 4821630"/>
                <a:gd name="connsiteX273" fmla="*/ 3013456 w 5017802"/>
                <a:gd name="connsiteY273" fmla="*/ 1646736 h 4821630"/>
                <a:gd name="connsiteX274" fmla="*/ 3034774 w 5017802"/>
                <a:gd name="connsiteY274" fmla="*/ 1617026 h 4821630"/>
                <a:gd name="connsiteX275" fmla="*/ 2978304 w 5017802"/>
                <a:gd name="connsiteY275" fmla="*/ 1513612 h 4821630"/>
                <a:gd name="connsiteX276" fmla="*/ 2929773 w 5017802"/>
                <a:gd name="connsiteY276" fmla="*/ 1552393 h 4821630"/>
                <a:gd name="connsiteX277" fmla="*/ 2840418 w 5017802"/>
                <a:gd name="connsiteY277" fmla="*/ 1497737 h 4821630"/>
                <a:gd name="connsiteX278" fmla="*/ 2892352 w 5017802"/>
                <a:gd name="connsiteY278" fmla="*/ 1405208 h 4821630"/>
                <a:gd name="connsiteX279" fmla="*/ 2849490 w 5017802"/>
                <a:gd name="connsiteY279" fmla="*/ 1284105 h 4821630"/>
                <a:gd name="connsiteX280" fmla="*/ 2864231 w 5017802"/>
                <a:gd name="connsiteY280" fmla="*/ 1160053 h 4821630"/>
                <a:gd name="connsiteX281" fmla="*/ 2959481 w 5017802"/>
                <a:gd name="connsiteY281" fmla="*/ 1086348 h 4821630"/>
                <a:gd name="connsiteX282" fmla="*/ 3064710 w 5017802"/>
                <a:gd name="connsiteY282" fmla="*/ 1063896 h 4821630"/>
                <a:gd name="connsiteX283" fmla="*/ 3001663 w 5017802"/>
                <a:gd name="connsiteY283" fmla="*/ 974089 h 4821630"/>
                <a:gd name="connsiteX284" fmla="*/ 2984427 w 5017802"/>
                <a:gd name="connsiteY284" fmla="*/ 1018766 h 4821630"/>
                <a:gd name="connsiteX285" fmla="*/ 2941112 w 5017802"/>
                <a:gd name="connsiteY285" fmla="*/ 971595 h 4821630"/>
                <a:gd name="connsiteX286" fmla="*/ 2962430 w 5017802"/>
                <a:gd name="connsiteY286" fmla="*/ 886323 h 4821630"/>
                <a:gd name="connsiteX287" fmla="*/ 3035454 w 5017802"/>
                <a:gd name="connsiteY287" fmla="*/ 789032 h 4821630"/>
                <a:gd name="connsiteX288" fmla="*/ 3018445 w 5017802"/>
                <a:gd name="connsiteY288" fmla="*/ 682443 h 4821630"/>
                <a:gd name="connsiteX289" fmla="*/ 2847223 w 5017802"/>
                <a:gd name="connsiteY289" fmla="*/ 692194 h 4821630"/>
                <a:gd name="connsiteX290" fmla="*/ 2827945 w 5017802"/>
                <a:gd name="connsiteY290" fmla="*/ 734831 h 4821630"/>
                <a:gd name="connsiteX291" fmla="*/ 2795742 w 5017802"/>
                <a:gd name="connsiteY291" fmla="*/ 667248 h 4821630"/>
                <a:gd name="connsiteX292" fmla="*/ 2766032 w 5017802"/>
                <a:gd name="connsiteY292" fmla="*/ 707616 h 4821630"/>
                <a:gd name="connsiteX293" fmla="*/ 2580523 w 5017802"/>
                <a:gd name="connsiteY29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96586 w 5017802"/>
                <a:gd name="connsiteY175" fmla="*/ 4245474 h 4821630"/>
                <a:gd name="connsiteX176" fmla="*/ 2394785 w 5017802"/>
                <a:gd name="connsiteY176" fmla="*/ 4215990 h 4821630"/>
                <a:gd name="connsiteX177" fmla="*/ 2406350 w 5017802"/>
                <a:gd name="connsiteY177" fmla="*/ 4125277 h 4821630"/>
                <a:gd name="connsiteX178" fmla="*/ 2494570 w 5017802"/>
                <a:gd name="connsiteY178" fmla="*/ 3900532 h 4821630"/>
                <a:gd name="connsiteX179" fmla="*/ 2593449 w 5017802"/>
                <a:gd name="connsiteY179" fmla="*/ 3917768 h 4821630"/>
                <a:gd name="connsiteX180" fmla="*/ 2719088 w 5017802"/>
                <a:gd name="connsiteY180" fmla="*/ 3918221 h 4821630"/>
                <a:gd name="connsiteX181" fmla="*/ 2914124 w 5017802"/>
                <a:gd name="connsiteY181" fmla="*/ 3764007 h 4821630"/>
                <a:gd name="connsiteX182" fmla="*/ 3195112 w 5017802"/>
                <a:gd name="connsiteY182" fmla="*/ 3993968 h 4821630"/>
                <a:gd name="connsiteX183" fmla="*/ 3265414 w 5017802"/>
                <a:gd name="connsiteY183" fmla="*/ 4067674 h 4821630"/>
                <a:gd name="connsiteX184" fmla="*/ 3439813 w 5017802"/>
                <a:gd name="connsiteY184" fmla="*/ 4130265 h 4821630"/>
                <a:gd name="connsiteX185" fmla="*/ 3526217 w 5017802"/>
                <a:gd name="connsiteY185" fmla="*/ 4316455 h 4821630"/>
                <a:gd name="connsiteX186" fmla="*/ 3586542 w 5017802"/>
                <a:gd name="connsiteY186" fmla="*/ 4375193 h 4821630"/>
                <a:gd name="connsiteX187" fmla="*/ 3597654 w 5017802"/>
                <a:gd name="connsiteY187" fmla="*/ 4345030 h 4821630"/>
                <a:gd name="connsiteX188" fmla="*/ 3643692 w 5017802"/>
                <a:gd name="connsiteY188" fmla="*/ 4318042 h 4821630"/>
                <a:gd name="connsiteX189" fmla="*/ 3694492 w 5017802"/>
                <a:gd name="connsiteY189" fmla="*/ 4391068 h 4821630"/>
                <a:gd name="connsiteX190" fmla="*/ 3743705 w 5017802"/>
                <a:gd name="connsiteY190" fmla="*/ 4394243 h 4821630"/>
                <a:gd name="connsiteX191" fmla="*/ 3699254 w 5017802"/>
                <a:gd name="connsiteY191" fmla="*/ 4300581 h 4821630"/>
                <a:gd name="connsiteX192" fmla="*/ 3656392 w 5017802"/>
                <a:gd name="connsiteY192" fmla="*/ 4232318 h 4821630"/>
                <a:gd name="connsiteX193" fmla="*/ 3699255 w 5017802"/>
                <a:gd name="connsiteY193" fmla="*/ 4216442 h 4821630"/>
                <a:gd name="connsiteX194" fmla="*/ 3680204 w 5017802"/>
                <a:gd name="connsiteY194" fmla="*/ 4175168 h 4821630"/>
                <a:gd name="connsiteX195" fmla="*/ 3732592 w 5017802"/>
                <a:gd name="connsiteY195" fmla="*/ 4184693 h 4821630"/>
                <a:gd name="connsiteX196" fmla="*/ 3711955 w 5017802"/>
                <a:gd name="connsiteY196" fmla="*/ 4151355 h 4821630"/>
                <a:gd name="connsiteX197" fmla="*/ 3733274 w 5017802"/>
                <a:gd name="connsiteY197" fmla="*/ 4134801 h 4821630"/>
                <a:gd name="connsiteX198" fmla="*/ 3854377 w 5017802"/>
                <a:gd name="connsiteY198" fmla="*/ 4220074 h 4821630"/>
                <a:gd name="connsiteX199" fmla="*/ 3889754 w 5017802"/>
                <a:gd name="connsiteY199" fmla="*/ 4206917 h 4821630"/>
                <a:gd name="connsiteX200" fmla="*/ 3942141 w 5017802"/>
                <a:gd name="connsiteY200" fmla="*/ 4272006 h 4821630"/>
                <a:gd name="connsiteX201" fmla="*/ 3962779 w 5017802"/>
                <a:gd name="connsiteY201" fmla="*/ 4330743 h 4821630"/>
                <a:gd name="connsiteX202" fmla="*/ 4070729 w 5017802"/>
                <a:gd name="connsiteY202" fmla="*/ 4349792 h 4821630"/>
                <a:gd name="connsiteX203" fmla="*/ 4010405 w 5017802"/>
                <a:gd name="connsiteY203" fmla="*/ 4283117 h 4821630"/>
                <a:gd name="connsiteX204" fmla="*/ 4007229 w 5017802"/>
                <a:gd name="connsiteY204" fmla="*/ 4214855 h 4821630"/>
                <a:gd name="connsiteX205" fmla="*/ 4061204 w 5017802"/>
                <a:gd name="connsiteY205" fmla="*/ 4270418 h 4821630"/>
                <a:gd name="connsiteX206" fmla="*/ 4110417 w 5017802"/>
                <a:gd name="connsiteY206" fmla="*/ 4275180 h 4821630"/>
                <a:gd name="connsiteX207" fmla="*/ 4104067 w 5017802"/>
                <a:gd name="connsiteY207" fmla="*/ 4225968 h 4821630"/>
                <a:gd name="connsiteX208" fmla="*/ 4164392 w 5017802"/>
                <a:gd name="connsiteY208" fmla="*/ 4230730 h 4821630"/>
                <a:gd name="connsiteX209" fmla="*/ 4226304 w 5017802"/>
                <a:gd name="connsiteY209" fmla="*/ 4273592 h 4821630"/>
                <a:gd name="connsiteX210" fmla="*/ 4258054 w 5017802"/>
                <a:gd name="connsiteY210" fmla="*/ 4260893 h 4821630"/>
                <a:gd name="connsiteX211" fmla="*/ 4251705 w 5017802"/>
                <a:gd name="connsiteY211" fmla="*/ 4225968 h 4821630"/>
                <a:gd name="connsiteX212" fmla="*/ 4292980 w 5017802"/>
                <a:gd name="connsiteY212" fmla="*/ 4202156 h 4821630"/>
                <a:gd name="connsiteX213" fmla="*/ 4377117 w 5017802"/>
                <a:gd name="connsiteY213" fmla="*/ 4259306 h 4821630"/>
                <a:gd name="connsiteX214" fmla="*/ 4394580 w 5017802"/>
                <a:gd name="connsiteY214" fmla="*/ 4157708 h 4821630"/>
                <a:gd name="connsiteX215" fmla="*/ 4369180 w 5017802"/>
                <a:gd name="connsiteY215" fmla="*/ 4135482 h 4821630"/>
                <a:gd name="connsiteX216" fmla="*/ 4296154 w 5017802"/>
                <a:gd name="connsiteY216" fmla="*/ 4092619 h 4821630"/>
                <a:gd name="connsiteX217" fmla="*/ 4318379 w 5017802"/>
                <a:gd name="connsiteY217" fmla="*/ 4067220 h 4821630"/>
                <a:gd name="connsiteX218" fmla="*/ 4339017 w 5017802"/>
                <a:gd name="connsiteY218" fmla="*/ 4044994 h 4821630"/>
                <a:gd name="connsiteX219" fmla="*/ 4392992 w 5017802"/>
                <a:gd name="connsiteY219" fmla="*/ 4076745 h 4821630"/>
                <a:gd name="connsiteX220" fmla="*/ 4399342 w 5017802"/>
                <a:gd name="connsiteY220" fmla="*/ 4032295 h 4821630"/>
                <a:gd name="connsiteX221" fmla="*/ 4343779 w 5017802"/>
                <a:gd name="connsiteY221" fmla="*/ 4008482 h 4821630"/>
                <a:gd name="connsiteX222" fmla="*/ 4342192 w 5017802"/>
                <a:gd name="connsiteY222" fmla="*/ 3998958 h 4821630"/>
                <a:gd name="connsiteX223" fmla="*/ 4329491 w 5017802"/>
                <a:gd name="connsiteY223" fmla="*/ 3960859 h 4821630"/>
                <a:gd name="connsiteX224" fmla="*/ 4335841 w 5017802"/>
                <a:gd name="connsiteY224" fmla="*/ 3913233 h 4821630"/>
                <a:gd name="connsiteX225" fmla="*/ 4346954 w 5017802"/>
                <a:gd name="connsiteY225" fmla="*/ 3857670 h 4821630"/>
                <a:gd name="connsiteX226" fmla="*/ 4308854 w 5017802"/>
                <a:gd name="connsiteY226" fmla="*/ 3827508 h 4821630"/>
                <a:gd name="connsiteX227" fmla="*/ 4342191 w 5017802"/>
                <a:gd name="connsiteY227" fmla="*/ 3817983 h 4821630"/>
                <a:gd name="connsiteX228" fmla="*/ 4319966 w 5017802"/>
                <a:gd name="connsiteY228" fmla="*/ 3781470 h 4821630"/>
                <a:gd name="connsiteX229" fmla="*/ 4358067 w 5017802"/>
                <a:gd name="connsiteY229" fmla="*/ 3776709 h 4821630"/>
                <a:gd name="connsiteX230" fmla="*/ 4364416 w 5017802"/>
                <a:gd name="connsiteY230" fmla="*/ 3743370 h 4821630"/>
                <a:gd name="connsiteX231" fmla="*/ 4426330 w 5017802"/>
                <a:gd name="connsiteY231" fmla="*/ 3752897 h 4821630"/>
                <a:gd name="connsiteX232" fmla="*/ 4459443 w 5017802"/>
                <a:gd name="connsiteY232" fmla="*/ 3768089 h 4821630"/>
                <a:gd name="connsiteX233" fmla="*/ 4425650 w 5017802"/>
                <a:gd name="connsiteY233" fmla="*/ 3809137 h 4821630"/>
                <a:gd name="connsiteX234" fmla="*/ 4464658 w 5017802"/>
                <a:gd name="connsiteY234" fmla="*/ 3916633 h 4821630"/>
                <a:gd name="connsiteX235" fmla="*/ 4517045 w 5017802"/>
                <a:gd name="connsiteY235" fmla="*/ 3947931 h 4821630"/>
                <a:gd name="connsiteX236" fmla="*/ 4568979 w 5017802"/>
                <a:gd name="connsiteY236" fmla="*/ 3905749 h 4821630"/>
                <a:gd name="connsiteX237" fmla="*/ 4654704 w 5017802"/>
                <a:gd name="connsiteY237" fmla="*/ 3857216 h 4821630"/>
                <a:gd name="connsiteX238" fmla="*/ 4637468 w 5017802"/>
                <a:gd name="connsiteY238" fmla="*/ 3768315 h 4821630"/>
                <a:gd name="connsiteX239" fmla="*/ 4714802 w 5017802"/>
                <a:gd name="connsiteY239" fmla="*/ 3635646 h 4821630"/>
                <a:gd name="connsiteX240" fmla="*/ 5007356 w 5017802"/>
                <a:gd name="connsiteY240" fmla="*/ 3302498 h 4821630"/>
                <a:gd name="connsiteX241" fmla="*/ 4925939 w 5017802"/>
                <a:gd name="connsiteY241" fmla="*/ 3293426 h 4821630"/>
                <a:gd name="connsiteX242" fmla="*/ 4930476 w 5017802"/>
                <a:gd name="connsiteY242" fmla="*/ 3201578 h 4821630"/>
                <a:gd name="connsiteX243" fmla="*/ 4881489 w 5017802"/>
                <a:gd name="connsiteY243" fmla="*/ 3176406 h 4821630"/>
                <a:gd name="connsiteX244" fmla="*/ 4797352 w 5017802"/>
                <a:gd name="connsiteY244" fmla="*/ 3207928 h 4821630"/>
                <a:gd name="connsiteX245" fmla="*/ 4760613 w 5017802"/>
                <a:gd name="connsiteY245" fmla="*/ 3171643 h 4821630"/>
                <a:gd name="connsiteX246" fmla="*/ 4805290 w 5017802"/>
                <a:gd name="connsiteY246" fmla="*/ 3148738 h 4821630"/>
                <a:gd name="connsiteX247" fmla="*/ 4676023 w 5017802"/>
                <a:gd name="connsiteY247" fmla="*/ 2935559 h 4821630"/>
                <a:gd name="connsiteX248" fmla="*/ 4690989 w 5017802"/>
                <a:gd name="connsiteY248" fmla="*/ 2905396 h 4821630"/>
                <a:gd name="connsiteX249" fmla="*/ 4667404 w 5017802"/>
                <a:gd name="connsiteY249" fmla="*/ 2789736 h 4821630"/>
                <a:gd name="connsiteX250" fmla="*/ 4508655 w 5017802"/>
                <a:gd name="connsiteY250" fmla="*/ 2778850 h 4821630"/>
                <a:gd name="connsiteX251" fmla="*/ 4475317 w 5017802"/>
                <a:gd name="connsiteY251" fmla="*/ 2827608 h 4821630"/>
                <a:gd name="connsiteX252" fmla="*/ 4386417 w 5017802"/>
                <a:gd name="connsiteY252" fmla="*/ 2842124 h 4821630"/>
                <a:gd name="connsiteX253" fmla="*/ 4392767 w 5017802"/>
                <a:gd name="connsiteY253" fmla="*/ 2820125 h 4821630"/>
                <a:gd name="connsiteX254" fmla="*/ 4339245 w 5017802"/>
                <a:gd name="connsiteY254" fmla="*/ 2804024 h 4821630"/>
                <a:gd name="connsiteX255" fmla="*/ 4314526 w 5017802"/>
                <a:gd name="connsiteY255" fmla="*/ 2638923 h 4821630"/>
                <a:gd name="connsiteX256" fmla="*/ 4034219 w 5017802"/>
                <a:gd name="connsiteY256" fmla="*/ 2572248 h 4821630"/>
                <a:gd name="connsiteX257" fmla="*/ 3897920 w 5017802"/>
                <a:gd name="connsiteY257" fmla="*/ 2615564 h 4821630"/>
                <a:gd name="connsiteX258" fmla="*/ 3765931 w 5017802"/>
                <a:gd name="connsiteY258" fmla="*/ 2608080 h 4821630"/>
                <a:gd name="connsiteX259" fmla="*/ 3633488 w 5017802"/>
                <a:gd name="connsiteY259" fmla="*/ 2497182 h 4821630"/>
                <a:gd name="connsiteX260" fmla="*/ 3420310 w 5017802"/>
                <a:gd name="connsiteY260" fmla="*/ 2193969 h 4821630"/>
                <a:gd name="connsiteX261" fmla="*/ 3021848 w 5017802"/>
                <a:gd name="connsiteY261" fmla="*/ 2054496 h 4821630"/>
                <a:gd name="connsiteX262" fmla="*/ 2785310 w 5017802"/>
                <a:gd name="connsiteY262" fmla="*/ 1741532 h 4821630"/>
                <a:gd name="connsiteX263" fmla="*/ 2819101 w 5017802"/>
                <a:gd name="connsiteY263" fmla="*/ 1716586 h 4821630"/>
                <a:gd name="connsiteX264" fmla="*/ 2878745 w 5017802"/>
                <a:gd name="connsiteY264" fmla="*/ 1799589 h 4821630"/>
                <a:gd name="connsiteX265" fmla="*/ 2898929 w 5017802"/>
                <a:gd name="connsiteY265" fmla="*/ 1782126 h 4821630"/>
                <a:gd name="connsiteX266" fmla="*/ 2942019 w 5017802"/>
                <a:gd name="connsiteY266" fmla="*/ 1812970 h 4821630"/>
                <a:gd name="connsiteX267" fmla="*/ 3030692 w 5017802"/>
                <a:gd name="connsiteY267" fmla="*/ 1759221 h 4821630"/>
                <a:gd name="connsiteX268" fmla="*/ 3046794 w 5017802"/>
                <a:gd name="connsiteY268" fmla="*/ 1738811 h 4821630"/>
                <a:gd name="connsiteX269" fmla="*/ 3105077 w 5017802"/>
                <a:gd name="connsiteY269" fmla="*/ 1739037 h 4821630"/>
                <a:gd name="connsiteX270" fmla="*/ 3121180 w 5017802"/>
                <a:gd name="connsiteY270" fmla="*/ 1705927 h 4821630"/>
                <a:gd name="connsiteX271" fmla="*/ 3102356 w 5017802"/>
                <a:gd name="connsiteY271" fmla="*/ 1680300 h 4821630"/>
                <a:gd name="connsiteX272" fmla="*/ 3035228 w 5017802"/>
                <a:gd name="connsiteY272" fmla="*/ 1700257 h 4821630"/>
                <a:gd name="connsiteX273" fmla="*/ 3013456 w 5017802"/>
                <a:gd name="connsiteY273" fmla="*/ 1646736 h 4821630"/>
                <a:gd name="connsiteX274" fmla="*/ 3034774 w 5017802"/>
                <a:gd name="connsiteY274" fmla="*/ 1617026 h 4821630"/>
                <a:gd name="connsiteX275" fmla="*/ 2978304 w 5017802"/>
                <a:gd name="connsiteY275" fmla="*/ 1513612 h 4821630"/>
                <a:gd name="connsiteX276" fmla="*/ 2929773 w 5017802"/>
                <a:gd name="connsiteY276" fmla="*/ 1552393 h 4821630"/>
                <a:gd name="connsiteX277" fmla="*/ 2840418 w 5017802"/>
                <a:gd name="connsiteY277" fmla="*/ 1497737 h 4821630"/>
                <a:gd name="connsiteX278" fmla="*/ 2892352 w 5017802"/>
                <a:gd name="connsiteY278" fmla="*/ 1405208 h 4821630"/>
                <a:gd name="connsiteX279" fmla="*/ 2849490 w 5017802"/>
                <a:gd name="connsiteY279" fmla="*/ 1284105 h 4821630"/>
                <a:gd name="connsiteX280" fmla="*/ 2864231 w 5017802"/>
                <a:gd name="connsiteY280" fmla="*/ 1160053 h 4821630"/>
                <a:gd name="connsiteX281" fmla="*/ 2959481 w 5017802"/>
                <a:gd name="connsiteY281" fmla="*/ 1086348 h 4821630"/>
                <a:gd name="connsiteX282" fmla="*/ 3064710 w 5017802"/>
                <a:gd name="connsiteY282" fmla="*/ 1063896 h 4821630"/>
                <a:gd name="connsiteX283" fmla="*/ 3001663 w 5017802"/>
                <a:gd name="connsiteY283" fmla="*/ 974089 h 4821630"/>
                <a:gd name="connsiteX284" fmla="*/ 2984427 w 5017802"/>
                <a:gd name="connsiteY284" fmla="*/ 1018766 h 4821630"/>
                <a:gd name="connsiteX285" fmla="*/ 2941112 w 5017802"/>
                <a:gd name="connsiteY285" fmla="*/ 971595 h 4821630"/>
                <a:gd name="connsiteX286" fmla="*/ 2962430 w 5017802"/>
                <a:gd name="connsiteY286" fmla="*/ 886323 h 4821630"/>
                <a:gd name="connsiteX287" fmla="*/ 3035454 w 5017802"/>
                <a:gd name="connsiteY287" fmla="*/ 789032 h 4821630"/>
                <a:gd name="connsiteX288" fmla="*/ 3018445 w 5017802"/>
                <a:gd name="connsiteY288" fmla="*/ 682443 h 4821630"/>
                <a:gd name="connsiteX289" fmla="*/ 2847223 w 5017802"/>
                <a:gd name="connsiteY289" fmla="*/ 692194 h 4821630"/>
                <a:gd name="connsiteX290" fmla="*/ 2827945 w 5017802"/>
                <a:gd name="connsiteY290" fmla="*/ 734831 h 4821630"/>
                <a:gd name="connsiteX291" fmla="*/ 2795742 w 5017802"/>
                <a:gd name="connsiteY291" fmla="*/ 667248 h 4821630"/>
                <a:gd name="connsiteX292" fmla="*/ 2766032 w 5017802"/>
                <a:gd name="connsiteY292" fmla="*/ 707616 h 4821630"/>
                <a:gd name="connsiteX293" fmla="*/ 2580523 w 5017802"/>
                <a:gd name="connsiteY29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96586 w 5017802"/>
                <a:gd name="connsiteY175" fmla="*/ 4245474 h 4821630"/>
                <a:gd name="connsiteX176" fmla="*/ 2394785 w 5017802"/>
                <a:gd name="connsiteY176" fmla="*/ 4215990 h 4821630"/>
                <a:gd name="connsiteX177" fmla="*/ 2406350 w 5017802"/>
                <a:gd name="connsiteY177" fmla="*/ 4125277 h 4821630"/>
                <a:gd name="connsiteX178" fmla="*/ 2494570 w 5017802"/>
                <a:gd name="connsiteY178" fmla="*/ 3900532 h 4821630"/>
                <a:gd name="connsiteX179" fmla="*/ 2593449 w 5017802"/>
                <a:gd name="connsiteY179" fmla="*/ 3917768 h 4821630"/>
                <a:gd name="connsiteX180" fmla="*/ 2719088 w 5017802"/>
                <a:gd name="connsiteY180" fmla="*/ 3918221 h 4821630"/>
                <a:gd name="connsiteX181" fmla="*/ 2914124 w 5017802"/>
                <a:gd name="connsiteY181" fmla="*/ 3764007 h 4821630"/>
                <a:gd name="connsiteX182" fmla="*/ 3195112 w 5017802"/>
                <a:gd name="connsiteY182" fmla="*/ 3993968 h 4821630"/>
                <a:gd name="connsiteX183" fmla="*/ 3265414 w 5017802"/>
                <a:gd name="connsiteY183" fmla="*/ 4067674 h 4821630"/>
                <a:gd name="connsiteX184" fmla="*/ 3439813 w 5017802"/>
                <a:gd name="connsiteY184" fmla="*/ 4130265 h 4821630"/>
                <a:gd name="connsiteX185" fmla="*/ 3526217 w 5017802"/>
                <a:gd name="connsiteY185" fmla="*/ 4316455 h 4821630"/>
                <a:gd name="connsiteX186" fmla="*/ 3586542 w 5017802"/>
                <a:gd name="connsiteY186" fmla="*/ 4375193 h 4821630"/>
                <a:gd name="connsiteX187" fmla="*/ 3597654 w 5017802"/>
                <a:gd name="connsiteY187" fmla="*/ 4345030 h 4821630"/>
                <a:gd name="connsiteX188" fmla="*/ 3643692 w 5017802"/>
                <a:gd name="connsiteY188" fmla="*/ 4318042 h 4821630"/>
                <a:gd name="connsiteX189" fmla="*/ 3694492 w 5017802"/>
                <a:gd name="connsiteY189" fmla="*/ 4391068 h 4821630"/>
                <a:gd name="connsiteX190" fmla="*/ 3743705 w 5017802"/>
                <a:gd name="connsiteY190" fmla="*/ 4394243 h 4821630"/>
                <a:gd name="connsiteX191" fmla="*/ 3699254 w 5017802"/>
                <a:gd name="connsiteY191" fmla="*/ 4300581 h 4821630"/>
                <a:gd name="connsiteX192" fmla="*/ 3656392 w 5017802"/>
                <a:gd name="connsiteY192" fmla="*/ 4232318 h 4821630"/>
                <a:gd name="connsiteX193" fmla="*/ 3699255 w 5017802"/>
                <a:gd name="connsiteY193" fmla="*/ 4216442 h 4821630"/>
                <a:gd name="connsiteX194" fmla="*/ 3680204 w 5017802"/>
                <a:gd name="connsiteY194" fmla="*/ 4175168 h 4821630"/>
                <a:gd name="connsiteX195" fmla="*/ 3732592 w 5017802"/>
                <a:gd name="connsiteY195" fmla="*/ 4184693 h 4821630"/>
                <a:gd name="connsiteX196" fmla="*/ 3711955 w 5017802"/>
                <a:gd name="connsiteY196" fmla="*/ 4151355 h 4821630"/>
                <a:gd name="connsiteX197" fmla="*/ 3733274 w 5017802"/>
                <a:gd name="connsiteY197" fmla="*/ 4134801 h 4821630"/>
                <a:gd name="connsiteX198" fmla="*/ 3854377 w 5017802"/>
                <a:gd name="connsiteY198" fmla="*/ 4220074 h 4821630"/>
                <a:gd name="connsiteX199" fmla="*/ 3889754 w 5017802"/>
                <a:gd name="connsiteY199" fmla="*/ 4206917 h 4821630"/>
                <a:gd name="connsiteX200" fmla="*/ 3942141 w 5017802"/>
                <a:gd name="connsiteY200" fmla="*/ 4272006 h 4821630"/>
                <a:gd name="connsiteX201" fmla="*/ 3962779 w 5017802"/>
                <a:gd name="connsiteY201" fmla="*/ 4330743 h 4821630"/>
                <a:gd name="connsiteX202" fmla="*/ 4070729 w 5017802"/>
                <a:gd name="connsiteY202" fmla="*/ 4349792 h 4821630"/>
                <a:gd name="connsiteX203" fmla="*/ 4010405 w 5017802"/>
                <a:gd name="connsiteY203" fmla="*/ 4283117 h 4821630"/>
                <a:gd name="connsiteX204" fmla="*/ 4007229 w 5017802"/>
                <a:gd name="connsiteY204" fmla="*/ 4214855 h 4821630"/>
                <a:gd name="connsiteX205" fmla="*/ 4061204 w 5017802"/>
                <a:gd name="connsiteY205" fmla="*/ 4270418 h 4821630"/>
                <a:gd name="connsiteX206" fmla="*/ 4110417 w 5017802"/>
                <a:gd name="connsiteY206" fmla="*/ 4275180 h 4821630"/>
                <a:gd name="connsiteX207" fmla="*/ 4104067 w 5017802"/>
                <a:gd name="connsiteY207" fmla="*/ 4225968 h 4821630"/>
                <a:gd name="connsiteX208" fmla="*/ 4164392 w 5017802"/>
                <a:gd name="connsiteY208" fmla="*/ 4230730 h 4821630"/>
                <a:gd name="connsiteX209" fmla="*/ 4226304 w 5017802"/>
                <a:gd name="connsiteY209" fmla="*/ 4273592 h 4821630"/>
                <a:gd name="connsiteX210" fmla="*/ 4258054 w 5017802"/>
                <a:gd name="connsiteY210" fmla="*/ 4260893 h 4821630"/>
                <a:gd name="connsiteX211" fmla="*/ 4251705 w 5017802"/>
                <a:gd name="connsiteY211" fmla="*/ 4225968 h 4821630"/>
                <a:gd name="connsiteX212" fmla="*/ 4292980 w 5017802"/>
                <a:gd name="connsiteY212" fmla="*/ 4202156 h 4821630"/>
                <a:gd name="connsiteX213" fmla="*/ 4377117 w 5017802"/>
                <a:gd name="connsiteY213" fmla="*/ 4259306 h 4821630"/>
                <a:gd name="connsiteX214" fmla="*/ 4394580 w 5017802"/>
                <a:gd name="connsiteY214" fmla="*/ 4157708 h 4821630"/>
                <a:gd name="connsiteX215" fmla="*/ 4369180 w 5017802"/>
                <a:gd name="connsiteY215" fmla="*/ 4135482 h 4821630"/>
                <a:gd name="connsiteX216" fmla="*/ 4296154 w 5017802"/>
                <a:gd name="connsiteY216" fmla="*/ 4092619 h 4821630"/>
                <a:gd name="connsiteX217" fmla="*/ 4318379 w 5017802"/>
                <a:gd name="connsiteY217" fmla="*/ 4067220 h 4821630"/>
                <a:gd name="connsiteX218" fmla="*/ 4339017 w 5017802"/>
                <a:gd name="connsiteY218" fmla="*/ 4044994 h 4821630"/>
                <a:gd name="connsiteX219" fmla="*/ 4392992 w 5017802"/>
                <a:gd name="connsiteY219" fmla="*/ 4076745 h 4821630"/>
                <a:gd name="connsiteX220" fmla="*/ 4399342 w 5017802"/>
                <a:gd name="connsiteY220" fmla="*/ 4032295 h 4821630"/>
                <a:gd name="connsiteX221" fmla="*/ 4343779 w 5017802"/>
                <a:gd name="connsiteY221" fmla="*/ 4008482 h 4821630"/>
                <a:gd name="connsiteX222" fmla="*/ 4342192 w 5017802"/>
                <a:gd name="connsiteY222" fmla="*/ 3998958 h 4821630"/>
                <a:gd name="connsiteX223" fmla="*/ 4329491 w 5017802"/>
                <a:gd name="connsiteY223" fmla="*/ 3960859 h 4821630"/>
                <a:gd name="connsiteX224" fmla="*/ 4335841 w 5017802"/>
                <a:gd name="connsiteY224" fmla="*/ 3913233 h 4821630"/>
                <a:gd name="connsiteX225" fmla="*/ 4346954 w 5017802"/>
                <a:gd name="connsiteY225" fmla="*/ 3857670 h 4821630"/>
                <a:gd name="connsiteX226" fmla="*/ 4308854 w 5017802"/>
                <a:gd name="connsiteY226" fmla="*/ 3827508 h 4821630"/>
                <a:gd name="connsiteX227" fmla="*/ 4342191 w 5017802"/>
                <a:gd name="connsiteY227" fmla="*/ 3817983 h 4821630"/>
                <a:gd name="connsiteX228" fmla="*/ 4319966 w 5017802"/>
                <a:gd name="connsiteY228" fmla="*/ 3781470 h 4821630"/>
                <a:gd name="connsiteX229" fmla="*/ 4358067 w 5017802"/>
                <a:gd name="connsiteY229" fmla="*/ 3776709 h 4821630"/>
                <a:gd name="connsiteX230" fmla="*/ 4364416 w 5017802"/>
                <a:gd name="connsiteY230" fmla="*/ 3743370 h 4821630"/>
                <a:gd name="connsiteX231" fmla="*/ 4426330 w 5017802"/>
                <a:gd name="connsiteY231" fmla="*/ 3752897 h 4821630"/>
                <a:gd name="connsiteX232" fmla="*/ 4459443 w 5017802"/>
                <a:gd name="connsiteY232" fmla="*/ 3768089 h 4821630"/>
                <a:gd name="connsiteX233" fmla="*/ 4425650 w 5017802"/>
                <a:gd name="connsiteY233" fmla="*/ 3809137 h 4821630"/>
                <a:gd name="connsiteX234" fmla="*/ 4464658 w 5017802"/>
                <a:gd name="connsiteY234" fmla="*/ 3916633 h 4821630"/>
                <a:gd name="connsiteX235" fmla="*/ 4517045 w 5017802"/>
                <a:gd name="connsiteY235" fmla="*/ 3947931 h 4821630"/>
                <a:gd name="connsiteX236" fmla="*/ 4568979 w 5017802"/>
                <a:gd name="connsiteY236" fmla="*/ 3905749 h 4821630"/>
                <a:gd name="connsiteX237" fmla="*/ 4654704 w 5017802"/>
                <a:gd name="connsiteY237" fmla="*/ 3857216 h 4821630"/>
                <a:gd name="connsiteX238" fmla="*/ 4637468 w 5017802"/>
                <a:gd name="connsiteY238" fmla="*/ 3768315 h 4821630"/>
                <a:gd name="connsiteX239" fmla="*/ 4714802 w 5017802"/>
                <a:gd name="connsiteY239" fmla="*/ 3635646 h 4821630"/>
                <a:gd name="connsiteX240" fmla="*/ 5007356 w 5017802"/>
                <a:gd name="connsiteY240" fmla="*/ 3302498 h 4821630"/>
                <a:gd name="connsiteX241" fmla="*/ 4925939 w 5017802"/>
                <a:gd name="connsiteY241" fmla="*/ 3293426 h 4821630"/>
                <a:gd name="connsiteX242" fmla="*/ 4930476 w 5017802"/>
                <a:gd name="connsiteY242" fmla="*/ 3201578 h 4821630"/>
                <a:gd name="connsiteX243" fmla="*/ 4881489 w 5017802"/>
                <a:gd name="connsiteY243" fmla="*/ 3176406 h 4821630"/>
                <a:gd name="connsiteX244" fmla="*/ 4797352 w 5017802"/>
                <a:gd name="connsiteY244" fmla="*/ 3207928 h 4821630"/>
                <a:gd name="connsiteX245" fmla="*/ 4760613 w 5017802"/>
                <a:gd name="connsiteY245" fmla="*/ 3171643 h 4821630"/>
                <a:gd name="connsiteX246" fmla="*/ 4805290 w 5017802"/>
                <a:gd name="connsiteY246" fmla="*/ 3148738 h 4821630"/>
                <a:gd name="connsiteX247" fmla="*/ 4676023 w 5017802"/>
                <a:gd name="connsiteY247" fmla="*/ 2935559 h 4821630"/>
                <a:gd name="connsiteX248" fmla="*/ 4690989 w 5017802"/>
                <a:gd name="connsiteY248" fmla="*/ 2905396 h 4821630"/>
                <a:gd name="connsiteX249" fmla="*/ 4667404 w 5017802"/>
                <a:gd name="connsiteY249" fmla="*/ 2789736 h 4821630"/>
                <a:gd name="connsiteX250" fmla="*/ 4508655 w 5017802"/>
                <a:gd name="connsiteY250" fmla="*/ 2778850 h 4821630"/>
                <a:gd name="connsiteX251" fmla="*/ 4475317 w 5017802"/>
                <a:gd name="connsiteY251" fmla="*/ 2827608 h 4821630"/>
                <a:gd name="connsiteX252" fmla="*/ 4386417 w 5017802"/>
                <a:gd name="connsiteY252" fmla="*/ 2842124 h 4821630"/>
                <a:gd name="connsiteX253" fmla="*/ 4392767 w 5017802"/>
                <a:gd name="connsiteY253" fmla="*/ 2820125 h 4821630"/>
                <a:gd name="connsiteX254" fmla="*/ 4339245 w 5017802"/>
                <a:gd name="connsiteY254" fmla="*/ 2804024 h 4821630"/>
                <a:gd name="connsiteX255" fmla="*/ 4314526 w 5017802"/>
                <a:gd name="connsiteY255" fmla="*/ 2638923 h 4821630"/>
                <a:gd name="connsiteX256" fmla="*/ 4034219 w 5017802"/>
                <a:gd name="connsiteY256" fmla="*/ 2572248 h 4821630"/>
                <a:gd name="connsiteX257" fmla="*/ 3897920 w 5017802"/>
                <a:gd name="connsiteY257" fmla="*/ 2615564 h 4821630"/>
                <a:gd name="connsiteX258" fmla="*/ 3765931 w 5017802"/>
                <a:gd name="connsiteY258" fmla="*/ 2608080 h 4821630"/>
                <a:gd name="connsiteX259" fmla="*/ 3633488 w 5017802"/>
                <a:gd name="connsiteY259" fmla="*/ 2497182 h 4821630"/>
                <a:gd name="connsiteX260" fmla="*/ 3420310 w 5017802"/>
                <a:gd name="connsiteY260" fmla="*/ 2193969 h 4821630"/>
                <a:gd name="connsiteX261" fmla="*/ 3021848 w 5017802"/>
                <a:gd name="connsiteY261" fmla="*/ 2054496 h 4821630"/>
                <a:gd name="connsiteX262" fmla="*/ 2785310 w 5017802"/>
                <a:gd name="connsiteY262" fmla="*/ 1741532 h 4821630"/>
                <a:gd name="connsiteX263" fmla="*/ 2819101 w 5017802"/>
                <a:gd name="connsiteY263" fmla="*/ 1716586 h 4821630"/>
                <a:gd name="connsiteX264" fmla="*/ 2878745 w 5017802"/>
                <a:gd name="connsiteY264" fmla="*/ 1799589 h 4821630"/>
                <a:gd name="connsiteX265" fmla="*/ 2898929 w 5017802"/>
                <a:gd name="connsiteY265" fmla="*/ 1782126 h 4821630"/>
                <a:gd name="connsiteX266" fmla="*/ 2942019 w 5017802"/>
                <a:gd name="connsiteY266" fmla="*/ 1812970 h 4821630"/>
                <a:gd name="connsiteX267" fmla="*/ 3030692 w 5017802"/>
                <a:gd name="connsiteY267" fmla="*/ 1759221 h 4821630"/>
                <a:gd name="connsiteX268" fmla="*/ 3046794 w 5017802"/>
                <a:gd name="connsiteY268" fmla="*/ 1738811 h 4821630"/>
                <a:gd name="connsiteX269" fmla="*/ 3105077 w 5017802"/>
                <a:gd name="connsiteY269" fmla="*/ 1739037 h 4821630"/>
                <a:gd name="connsiteX270" fmla="*/ 3121180 w 5017802"/>
                <a:gd name="connsiteY270" fmla="*/ 1705927 h 4821630"/>
                <a:gd name="connsiteX271" fmla="*/ 3102356 w 5017802"/>
                <a:gd name="connsiteY271" fmla="*/ 1680300 h 4821630"/>
                <a:gd name="connsiteX272" fmla="*/ 3035228 w 5017802"/>
                <a:gd name="connsiteY272" fmla="*/ 1700257 h 4821630"/>
                <a:gd name="connsiteX273" fmla="*/ 3013456 w 5017802"/>
                <a:gd name="connsiteY273" fmla="*/ 1646736 h 4821630"/>
                <a:gd name="connsiteX274" fmla="*/ 3034774 w 5017802"/>
                <a:gd name="connsiteY274" fmla="*/ 1617026 h 4821630"/>
                <a:gd name="connsiteX275" fmla="*/ 2978304 w 5017802"/>
                <a:gd name="connsiteY275" fmla="*/ 1513612 h 4821630"/>
                <a:gd name="connsiteX276" fmla="*/ 2929773 w 5017802"/>
                <a:gd name="connsiteY276" fmla="*/ 1552393 h 4821630"/>
                <a:gd name="connsiteX277" fmla="*/ 2840418 w 5017802"/>
                <a:gd name="connsiteY277" fmla="*/ 1497737 h 4821630"/>
                <a:gd name="connsiteX278" fmla="*/ 2892352 w 5017802"/>
                <a:gd name="connsiteY278" fmla="*/ 1405208 h 4821630"/>
                <a:gd name="connsiteX279" fmla="*/ 2849490 w 5017802"/>
                <a:gd name="connsiteY279" fmla="*/ 1284105 h 4821630"/>
                <a:gd name="connsiteX280" fmla="*/ 2864231 w 5017802"/>
                <a:gd name="connsiteY280" fmla="*/ 1160053 h 4821630"/>
                <a:gd name="connsiteX281" fmla="*/ 2959481 w 5017802"/>
                <a:gd name="connsiteY281" fmla="*/ 1086348 h 4821630"/>
                <a:gd name="connsiteX282" fmla="*/ 3064710 w 5017802"/>
                <a:gd name="connsiteY282" fmla="*/ 1063896 h 4821630"/>
                <a:gd name="connsiteX283" fmla="*/ 3001663 w 5017802"/>
                <a:gd name="connsiteY283" fmla="*/ 974089 h 4821630"/>
                <a:gd name="connsiteX284" fmla="*/ 2984427 w 5017802"/>
                <a:gd name="connsiteY284" fmla="*/ 1018766 h 4821630"/>
                <a:gd name="connsiteX285" fmla="*/ 2941112 w 5017802"/>
                <a:gd name="connsiteY285" fmla="*/ 971595 h 4821630"/>
                <a:gd name="connsiteX286" fmla="*/ 2962430 w 5017802"/>
                <a:gd name="connsiteY286" fmla="*/ 886323 h 4821630"/>
                <a:gd name="connsiteX287" fmla="*/ 3035454 w 5017802"/>
                <a:gd name="connsiteY287" fmla="*/ 789032 h 4821630"/>
                <a:gd name="connsiteX288" fmla="*/ 3018445 w 5017802"/>
                <a:gd name="connsiteY288" fmla="*/ 682443 h 4821630"/>
                <a:gd name="connsiteX289" fmla="*/ 2847223 w 5017802"/>
                <a:gd name="connsiteY289" fmla="*/ 692194 h 4821630"/>
                <a:gd name="connsiteX290" fmla="*/ 2827945 w 5017802"/>
                <a:gd name="connsiteY290" fmla="*/ 734831 h 4821630"/>
                <a:gd name="connsiteX291" fmla="*/ 2795742 w 5017802"/>
                <a:gd name="connsiteY291" fmla="*/ 667248 h 4821630"/>
                <a:gd name="connsiteX292" fmla="*/ 2766032 w 5017802"/>
                <a:gd name="connsiteY292" fmla="*/ 707616 h 4821630"/>
                <a:gd name="connsiteX293" fmla="*/ 2580523 w 5017802"/>
                <a:gd name="connsiteY29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96586 w 5017802"/>
                <a:gd name="connsiteY175" fmla="*/ 4245474 h 4821630"/>
                <a:gd name="connsiteX176" fmla="*/ 2394785 w 5017802"/>
                <a:gd name="connsiteY176" fmla="*/ 4215990 h 4821630"/>
                <a:gd name="connsiteX177" fmla="*/ 2406350 w 5017802"/>
                <a:gd name="connsiteY177" fmla="*/ 4125277 h 4821630"/>
                <a:gd name="connsiteX178" fmla="*/ 2494570 w 5017802"/>
                <a:gd name="connsiteY178" fmla="*/ 3900532 h 4821630"/>
                <a:gd name="connsiteX179" fmla="*/ 2593449 w 5017802"/>
                <a:gd name="connsiteY179" fmla="*/ 3917768 h 4821630"/>
                <a:gd name="connsiteX180" fmla="*/ 2719088 w 5017802"/>
                <a:gd name="connsiteY180" fmla="*/ 3918221 h 4821630"/>
                <a:gd name="connsiteX181" fmla="*/ 2914124 w 5017802"/>
                <a:gd name="connsiteY181" fmla="*/ 3764007 h 4821630"/>
                <a:gd name="connsiteX182" fmla="*/ 3195112 w 5017802"/>
                <a:gd name="connsiteY182" fmla="*/ 3993968 h 4821630"/>
                <a:gd name="connsiteX183" fmla="*/ 3265414 w 5017802"/>
                <a:gd name="connsiteY183" fmla="*/ 4067674 h 4821630"/>
                <a:gd name="connsiteX184" fmla="*/ 3439813 w 5017802"/>
                <a:gd name="connsiteY184" fmla="*/ 4130265 h 4821630"/>
                <a:gd name="connsiteX185" fmla="*/ 3526217 w 5017802"/>
                <a:gd name="connsiteY185" fmla="*/ 4316455 h 4821630"/>
                <a:gd name="connsiteX186" fmla="*/ 3586542 w 5017802"/>
                <a:gd name="connsiteY186" fmla="*/ 4375193 h 4821630"/>
                <a:gd name="connsiteX187" fmla="*/ 3597654 w 5017802"/>
                <a:gd name="connsiteY187" fmla="*/ 4345030 h 4821630"/>
                <a:gd name="connsiteX188" fmla="*/ 3643692 w 5017802"/>
                <a:gd name="connsiteY188" fmla="*/ 4318042 h 4821630"/>
                <a:gd name="connsiteX189" fmla="*/ 3694492 w 5017802"/>
                <a:gd name="connsiteY189" fmla="*/ 4391068 h 4821630"/>
                <a:gd name="connsiteX190" fmla="*/ 3743705 w 5017802"/>
                <a:gd name="connsiteY190" fmla="*/ 4394243 h 4821630"/>
                <a:gd name="connsiteX191" fmla="*/ 3699254 w 5017802"/>
                <a:gd name="connsiteY191" fmla="*/ 4300581 h 4821630"/>
                <a:gd name="connsiteX192" fmla="*/ 3656392 w 5017802"/>
                <a:gd name="connsiteY192" fmla="*/ 4232318 h 4821630"/>
                <a:gd name="connsiteX193" fmla="*/ 3699255 w 5017802"/>
                <a:gd name="connsiteY193" fmla="*/ 4216442 h 4821630"/>
                <a:gd name="connsiteX194" fmla="*/ 3680204 w 5017802"/>
                <a:gd name="connsiteY194" fmla="*/ 4175168 h 4821630"/>
                <a:gd name="connsiteX195" fmla="*/ 3732592 w 5017802"/>
                <a:gd name="connsiteY195" fmla="*/ 4184693 h 4821630"/>
                <a:gd name="connsiteX196" fmla="*/ 3711955 w 5017802"/>
                <a:gd name="connsiteY196" fmla="*/ 4151355 h 4821630"/>
                <a:gd name="connsiteX197" fmla="*/ 3733274 w 5017802"/>
                <a:gd name="connsiteY197" fmla="*/ 4134801 h 4821630"/>
                <a:gd name="connsiteX198" fmla="*/ 3854377 w 5017802"/>
                <a:gd name="connsiteY198" fmla="*/ 4220074 h 4821630"/>
                <a:gd name="connsiteX199" fmla="*/ 3889754 w 5017802"/>
                <a:gd name="connsiteY199" fmla="*/ 4206917 h 4821630"/>
                <a:gd name="connsiteX200" fmla="*/ 3942141 w 5017802"/>
                <a:gd name="connsiteY200" fmla="*/ 4272006 h 4821630"/>
                <a:gd name="connsiteX201" fmla="*/ 3962779 w 5017802"/>
                <a:gd name="connsiteY201" fmla="*/ 4330743 h 4821630"/>
                <a:gd name="connsiteX202" fmla="*/ 4070729 w 5017802"/>
                <a:gd name="connsiteY202" fmla="*/ 4349792 h 4821630"/>
                <a:gd name="connsiteX203" fmla="*/ 4010405 w 5017802"/>
                <a:gd name="connsiteY203" fmla="*/ 4283117 h 4821630"/>
                <a:gd name="connsiteX204" fmla="*/ 4007229 w 5017802"/>
                <a:gd name="connsiteY204" fmla="*/ 4214855 h 4821630"/>
                <a:gd name="connsiteX205" fmla="*/ 4061204 w 5017802"/>
                <a:gd name="connsiteY205" fmla="*/ 4270418 h 4821630"/>
                <a:gd name="connsiteX206" fmla="*/ 4110417 w 5017802"/>
                <a:gd name="connsiteY206" fmla="*/ 4275180 h 4821630"/>
                <a:gd name="connsiteX207" fmla="*/ 4104067 w 5017802"/>
                <a:gd name="connsiteY207" fmla="*/ 4225968 h 4821630"/>
                <a:gd name="connsiteX208" fmla="*/ 4164392 w 5017802"/>
                <a:gd name="connsiteY208" fmla="*/ 4230730 h 4821630"/>
                <a:gd name="connsiteX209" fmla="*/ 4226304 w 5017802"/>
                <a:gd name="connsiteY209" fmla="*/ 4273592 h 4821630"/>
                <a:gd name="connsiteX210" fmla="*/ 4258054 w 5017802"/>
                <a:gd name="connsiteY210" fmla="*/ 4260893 h 4821630"/>
                <a:gd name="connsiteX211" fmla="*/ 4251705 w 5017802"/>
                <a:gd name="connsiteY211" fmla="*/ 4225968 h 4821630"/>
                <a:gd name="connsiteX212" fmla="*/ 4292980 w 5017802"/>
                <a:gd name="connsiteY212" fmla="*/ 4202156 h 4821630"/>
                <a:gd name="connsiteX213" fmla="*/ 4377117 w 5017802"/>
                <a:gd name="connsiteY213" fmla="*/ 4259306 h 4821630"/>
                <a:gd name="connsiteX214" fmla="*/ 4394580 w 5017802"/>
                <a:gd name="connsiteY214" fmla="*/ 4157708 h 4821630"/>
                <a:gd name="connsiteX215" fmla="*/ 4369180 w 5017802"/>
                <a:gd name="connsiteY215" fmla="*/ 4135482 h 4821630"/>
                <a:gd name="connsiteX216" fmla="*/ 4296154 w 5017802"/>
                <a:gd name="connsiteY216" fmla="*/ 4092619 h 4821630"/>
                <a:gd name="connsiteX217" fmla="*/ 4318379 w 5017802"/>
                <a:gd name="connsiteY217" fmla="*/ 4067220 h 4821630"/>
                <a:gd name="connsiteX218" fmla="*/ 4339017 w 5017802"/>
                <a:gd name="connsiteY218" fmla="*/ 4044994 h 4821630"/>
                <a:gd name="connsiteX219" fmla="*/ 4392992 w 5017802"/>
                <a:gd name="connsiteY219" fmla="*/ 4076745 h 4821630"/>
                <a:gd name="connsiteX220" fmla="*/ 4399342 w 5017802"/>
                <a:gd name="connsiteY220" fmla="*/ 4032295 h 4821630"/>
                <a:gd name="connsiteX221" fmla="*/ 4343779 w 5017802"/>
                <a:gd name="connsiteY221" fmla="*/ 4008482 h 4821630"/>
                <a:gd name="connsiteX222" fmla="*/ 4342192 w 5017802"/>
                <a:gd name="connsiteY222" fmla="*/ 3998958 h 4821630"/>
                <a:gd name="connsiteX223" fmla="*/ 4329491 w 5017802"/>
                <a:gd name="connsiteY223" fmla="*/ 3960859 h 4821630"/>
                <a:gd name="connsiteX224" fmla="*/ 4335841 w 5017802"/>
                <a:gd name="connsiteY224" fmla="*/ 3913233 h 4821630"/>
                <a:gd name="connsiteX225" fmla="*/ 4346954 w 5017802"/>
                <a:gd name="connsiteY225" fmla="*/ 3857670 h 4821630"/>
                <a:gd name="connsiteX226" fmla="*/ 4308854 w 5017802"/>
                <a:gd name="connsiteY226" fmla="*/ 3827508 h 4821630"/>
                <a:gd name="connsiteX227" fmla="*/ 4342191 w 5017802"/>
                <a:gd name="connsiteY227" fmla="*/ 3817983 h 4821630"/>
                <a:gd name="connsiteX228" fmla="*/ 4319966 w 5017802"/>
                <a:gd name="connsiteY228" fmla="*/ 3781470 h 4821630"/>
                <a:gd name="connsiteX229" fmla="*/ 4358067 w 5017802"/>
                <a:gd name="connsiteY229" fmla="*/ 3776709 h 4821630"/>
                <a:gd name="connsiteX230" fmla="*/ 4364416 w 5017802"/>
                <a:gd name="connsiteY230" fmla="*/ 3743370 h 4821630"/>
                <a:gd name="connsiteX231" fmla="*/ 4426330 w 5017802"/>
                <a:gd name="connsiteY231" fmla="*/ 3752897 h 4821630"/>
                <a:gd name="connsiteX232" fmla="*/ 4459443 w 5017802"/>
                <a:gd name="connsiteY232" fmla="*/ 3768089 h 4821630"/>
                <a:gd name="connsiteX233" fmla="*/ 4425650 w 5017802"/>
                <a:gd name="connsiteY233" fmla="*/ 3809137 h 4821630"/>
                <a:gd name="connsiteX234" fmla="*/ 4464658 w 5017802"/>
                <a:gd name="connsiteY234" fmla="*/ 3916633 h 4821630"/>
                <a:gd name="connsiteX235" fmla="*/ 4517045 w 5017802"/>
                <a:gd name="connsiteY235" fmla="*/ 3947931 h 4821630"/>
                <a:gd name="connsiteX236" fmla="*/ 4568979 w 5017802"/>
                <a:gd name="connsiteY236" fmla="*/ 3905749 h 4821630"/>
                <a:gd name="connsiteX237" fmla="*/ 4654704 w 5017802"/>
                <a:gd name="connsiteY237" fmla="*/ 3857216 h 4821630"/>
                <a:gd name="connsiteX238" fmla="*/ 4637468 w 5017802"/>
                <a:gd name="connsiteY238" fmla="*/ 3768315 h 4821630"/>
                <a:gd name="connsiteX239" fmla="*/ 4714802 w 5017802"/>
                <a:gd name="connsiteY239" fmla="*/ 3635646 h 4821630"/>
                <a:gd name="connsiteX240" fmla="*/ 5007356 w 5017802"/>
                <a:gd name="connsiteY240" fmla="*/ 3302498 h 4821630"/>
                <a:gd name="connsiteX241" fmla="*/ 4925939 w 5017802"/>
                <a:gd name="connsiteY241" fmla="*/ 3293426 h 4821630"/>
                <a:gd name="connsiteX242" fmla="*/ 4930476 w 5017802"/>
                <a:gd name="connsiteY242" fmla="*/ 3201578 h 4821630"/>
                <a:gd name="connsiteX243" fmla="*/ 4881489 w 5017802"/>
                <a:gd name="connsiteY243" fmla="*/ 3176406 h 4821630"/>
                <a:gd name="connsiteX244" fmla="*/ 4797352 w 5017802"/>
                <a:gd name="connsiteY244" fmla="*/ 3207928 h 4821630"/>
                <a:gd name="connsiteX245" fmla="*/ 4760613 w 5017802"/>
                <a:gd name="connsiteY245" fmla="*/ 3171643 h 4821630"/>
                <a:gd name="connsiteX246" fmla="*/ 4805290 w 5017802"/>
                <a:gd name="connsiteY246" fmla="*/ 3148738 h 4821630"/>
                <a:gd name="connsiteX247" fmla="*/ 4676023 w 5017802"/>
                <a:gd name="connsiteY247" fmla="*/ 2935559 h 4821630"/>
                <a:gd name="connsiteX248" fmla="*/ 4690989 w 5017802"/>
                <a:gd name="connsiteY248" fmla="*/ 2905396 h 4821630"/>
                <a:gd name="connsiteX249" fmla="*/ 4667404 w 5017802"/>
                <a:gd name="connsiteY249" fmla="*/ 2789736 h 4821630"/>
                <a:gd name="connsiteX250" fmla="*/ 4508655 w 5017802"/>
                <a:gd name="connsiteY250" fmla="*/ 2778850 h 4821630"/>
                <a:gd name="connsiteX251" fmla="*/ 4475317 w 5017802"/>
                <a:gd name="connsiteY251" fmla="*/ 2827608 h 4821630"/>
                <a:gd name="connsiteX252" fmla="*/ 4386417 w 5017802"/>
                <a:gd name="connsiteY252" fmla="*/ 2842124 h 4821630"/>
                <a:gd name="connsiteX253" fmla="*/ 4392767 w 5017802"/>
                <a:gd name="connsiteY253" fmla="*/ 2820125 h 4821630"/>
                <a:gd name="connsiteX254" fmla="*/ 4339245 w 5017802"/>
                <a:gd name="connsiteY254" fmla="*/ 2804024 h 4821630"/>
                <a:gd name="connsiteX255" fmla="*/ 4314526 w 5017802"/>
                <a:gd name="connsiteY255" fmla="*/ 2638923 h 4821630"/>
                <a:gd name="connsiteX256" fmla="*/ 4034219 w 5017802"/>
                <a:gd name="connsiteY256" fmla="*/ 2572248 h 4821630"/>
                <a:gd name="connsiteX257" fmla="*/ 3897920 w 5017802"/>
                <a:gd name="connsiteY257" fmla="*/ 2615564 h 4821630"/>
                <a:gd name="connsiteX258" fmla="*/ 3765931 w 5017802"/>
                <a:gd name="connsiteY258" fmla="*/ 2608080 h 4821630"/>
                <a:gd name="connsiteX259" fmla="*/ 3633488 w 5017802"/>
                <a:gd name="connsiteY259" fmla="*/ 2497182 h 4821630"/>
                <a:gd name="connsiteX260" fmla="*/ 3420310 w 5017802"/>
                <a:gd name="connsiteY260" fmla="*/ 2193969 h 4821630"/>
                <a:gd name="connsiteX261" fmla="*/ 3021848 w 5017802"/>
                <a:gd name="connsiteY261" fmla="*/ 2054496 h 4821630"/>
                <a:gd name="connsiteX262" fmla="*/ 2785310 w 5017802"/>
                <a:gd name="connsiteY262" fmla="*/ 1741532 h 4821630"/>
                <a:gd name="connsiteX263" fmla="*/ 2819101 w 5017802"/>
                <a:gd name="connsiteY263" fmla="*/ 1716586 h 4821630"/>
                <a:gd name="connsiteX264" fmla="*/ 2878745 w 5017802"/>
                <a:gd name="connsiteY264" fmla="*/ 1799589 h 4821630"/>
                <a:gd name="connsiteX265" fmla="*/ 2898929 w 5017802"/>
                <a:gd name="connsiteY265" fmla="*/ 1782126 h 4821630"/>
                <a:gd name="connsiteX266" fmla="*/ 2942019 w 5017802"/>
                <a:gd name="connsiteY266" fmla="*/ 1812970 h 4821630"/>
                <a:gd name="connsiteX267" fmla="*/ 3030692 w 5017802"/>
                <a:gd name="connsiteY267" fmla="*/ 1759221 h 4821630"/>
                <a:gd name="connsiteX268" fmla="*/ 3046794 w 5017802"/>
                <a:gd name="connsiteY268" fmla="*/ 1738811 h 4821630"/>
                <a:gd name="connsiteX269" fmla="*/ 3105077 w 5017802"/>
                <a:gd name="connsiteY269" fmla="*/ 1739037 h 4821630"/>
                <a:gd name="connsiteX270" fmla="*/ 3121180 w 5017802"/>
                <a:gd name="connsiteY270" fmla="*/ 1705927 h 4821630"/>
                <a:gd name="connsiteX271" fmla="*/ 3102356 w 5017802"/>
                <a:gd name="connsiteY271" fmla="*/ 1680300 h 4821630"/>
                <a:gd name="connsiteX272" fmla="*/ 3035228 w 5017802"/>
                <a:gd name="connsiteY272" fmla="*/ 1700257 h 4821630"/>
                <a:gd name="connsiteX273" fmla="*/ 3013456 w 5017802"/>
                <a:gd name="connsiteY273" fmla="*/ 1646736 h 4821630"/>
                <a:gd name="connsiteX274" fmla="*/ 3034774 w 5017802"/>
                <a:gd name="connsiteY274" fmla="*/ 1617026 h 4821630"/>
                <a:gd name="connsiteX275" fmla="*/ 2978304 w 5017802"/>
                <a:gd name="connsiteY275" fmla="*/ 1513612 h 4821630"/>
                <a:gd name="connsiteX276" fmla="*/ 2929773 w 5017802"/>
                <a:gd name="connsiteY276" fmla="*/ 1552393 h 4821630"/>
                <a:gd name="connsiteX277" fmla="*/ 2840418 w 5017802"/>
                <a:gd name="connsiteY277" fmla="*/ 1497737 h 4821630"/>
                <a:gd name="connsiteX278" fmla="*/ 2892352 w 5017802"/>
                <a:gd name="connsiteY278" fmla="*/ 1405208 h 4821630"/>
                <a:gd name="connsiteX279" fmla="*/ 2849490 w 5017802"/>
                <a:gd name="connsiteY279" fmla="*/ 1284105 h 4821630"/>
                <a:gd name="connsiteX280" fmla="*/ 2864231 w 5017802"/>
                <a:gd name="connsiteY280" fmla="*/ 1160053 h 4821630"/>
                <a:gd name="connsiteX281" fmla="*/ 2959481 w 5017802"/>
                <a:gd name="connsiteY281" fmla="*/ 1086348 h 4821630"/>
                <a:gd name="connsiteX282" fmla="*/ 3064710 w 5017802"/>
                <a:gd name="connsiteY282" fmla="*/ 1063896 h 4821630"/>
                <a:gd name="connsiteX283" fmla="*/ 3001663 w 5017802"/>
                <a:gd name="connsiteY283" fmla="*/ 974089 h 4821630"/>
                <a:gd name="connsiteX284" fmla="*/ 2984427 w 5017802"/>
                <a:gd name="connsiteY284" fmla="*/ 1018766 h 4821630"/>
                <a:gd name="connsiteX285" fmla="*/ 2941112 w 5017802"/>
                <a:gd name="connsiteY285" fmla="*/ 971595 h 4821630"/>
                <a:gd name="connsiteX286" fmla="*/ 2962430 w 5017802"/>
                <a:gd name="connsiteY286" fmla="*/ 886323 h 4821630"/>
                <a:gd name="connsiteX287" fmla="*/ 3035454 w 5017802"/>
                <a:gd name="connsiteY287" fmla="*/ 789032 h 4821630"/>
                <a:gd name="connsiteX288" fmla="*/ 3018445 w 5017802"/>
                <a:gd name="connsiteY288" fmla="*/ 682443 h 4821630"/>
                <a:gd name="connsiteX289" fmla="*/ 2847223 w 5017802"/>
                <a:gd name="connsiteY289" fmla="*/ 692194 h 4821630"/>
                <a:gd name="connsiteX290" fmla="*/ 2827945 w 5017802"/>
                <a:gd name="connsiteY290" fmla="*/ 734831 h 4821630"/>
                <a:gd name="connsiteX291" fmla="*/ 2795742 w 5017802"/>
                <a:gd name="connsiteY291" fmla="*/ 667248 h 4821630"/>
                <a:gd name="connsiteX292" fmla="*/ 2766032 w 5017802"/>
                <a:gd name="connsiteY292" fmla="*/ 707616 h 4821630"/>
                <a:gd name="connsiteX293" fmla="*/ 2580523 w 5017802"/>
                <a:gd name="connsiteY29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191135 w 5017802"/>
                <a:gd name="connsiteY175" fmla="*/ 4248198 h 4821630"/>
                <a:gd name="connsiteX176" fmla="*/ 2296586 w 5017802"/>
                <a:gd name="connsiteY176" fmla="*/ 4245474 h 4821630"/>
                <a:gd name="connsiteX177" fmla="*/ 2394785 w 5017802"/>
                <a:gd name="connsiteY177" fmla="*/ 4215990 h 4821630"/>
                <a:gd name="connsiteX178" fmla="*/ 2406350 w 5017802"/>
                <a:gd name="connsiteY178" fmla="*/ 4125277 h 4821630"/>
                <a:gd name="connsiteX179" fmla="*/ 2494570 w 5017802"/>
                <a:gd name="connsiteY179" fmla="*/ 3900532 h 4821630"/>
                <a:gd name="connsiteX180" fmla="*/ 2593449 w 5017802"/>
                <a:gd name="connsiteY180" fmla="*/ 3917768 h 4821630"/>
                <a:gd name="connsiteX181" fmla="*/ 2719088 w 5017802"/>
                <a:gd name="connsiteY181" fmla="*/ 3918221 h 4821630"/>
                <a:gd name="connsiteX182" fmla="*/ 2914124 w 5017802"/>
                <a:gd name="connsiteY182" fmla="*/ 3764007 h 4821630"/>
                <a:gd name="connsiteX183" fmla="*/ 3195112 w 5017802"/>
                <a:gd name="connsiteY183" fmla="*/ 3993968 h 4821630"/>
                <a:gd name="connsiteX184" fmla="*/ 3265414 w 5017802"/>
                <a:gd name="connsiteY184" fmla="*/ 4067674 h 4821630"/>
                <a:gd name="connsiteX185" fmla="*/ 3439813 w 5017802"/>
                <a:gd name="connsiteY185" fmla="*/ 4130265 h 4821630"/>
                <a:gd name="connsiteX186" fmla="*/ 3526217 w 5017802"/>
                <a:gd name="connsiteY186" fmla="*/ 4316455 h 4821630"/>
                <a:gd name="connsiteX187" fmla="*/ 3586542 w 5017802"/>
                <a:gd name="connsiteY187" fmla="*/ 4375193 h 4821630"/>
                <a:gd name="connsiteX188" fmla="*/ 3597654 w 5017802"/>
                <a:gd name="connsiteY188" fmla="*/ 4345030 h 4821630"/>
                <a:gd name="connsiteX189" fmla="*/ 3643692 w 5017802"/>
                <a:gd name="connsiteY189" fmla="*/ 4318042 h 4821630"/>
                <a:gd name="connsiteX190" fmla="*/ 3694492 w 5017802"/>
                <a:gd name="connsiteY190" fmla="*/ 4391068 h 4821630"/>
                <a:gd name="connsiteX191" fmla="*/ 3743705 w 5017802"/>
                <a:gd name="connsiteY191" fmla="*/ 4394243 h 4821630"/>
                <a:gd name="connsiteX192" fmla="*/ 3699254 w 5017802"/>
                <a:gd name="connsiteY192" fmla="*/ 4300581 h 4821630"/>
                <a:gd name="connsiteX193" fmla="*/ 3656392 w 5017802"/>
                <a:gd name="connsiteY193" fmla="*/ 4232318 h 4821630"/>
                <a:gd name="connsiteX194" fmla="*/ 3699255 w 5017802"/>
                <a:gd name="connsiteY194" fmla="*/ 4216442 h 4821630"/>
                <a:gd name="connsiteX195" fmla="*/ 3680204 w 5017802"/>
                <a:gd name="connsiteY195" fmla="*/ 4175168 h 4821630"/>
                <a:gd name="connsiteX196" fmla="*/ 3732592 w 5017802"/>
                <a:gd name="connsiteY196" fmla="*/ 4184693 h 4821630"/>
                <a:gd name="connsiteX197" fmla="*/ 3711955 w 5017802"/>
                <a:gd name="connsiteY197" fmla="*/ 4151355 h 4821630"/>
                <a:gd name="connsiteX198" fmla="*/ 3733274 w 5017802"/>
                <a:gd name="connsiteY198" fmla="*/ 4134801 h 4821630"/>
                <a:gd name="connsiteX199" fmla="*/ 3854377 w 5017802"/>
                <a:gd name="connsiteY199" fmla="*/ 4220074 h 4821630"/>
                <a:gd name="connsiteX200" fmla="*/ 3889754 w 5017802"/>
                <a:gd name="connsiteY200" fmla="*/ 4206917 h 4821630"/>
                <a:gd name="connsiteX201" fmla="*/ 3942141 w 5017802"/>
                <a:gd name="connsiteY201" fmla="*/ 4272006 h 4821630"/>
                <a:gd name="connsiteX202" fmla="*/ 3962779 w 5017802"/>
                <a:gd name="connsiteY202" fmla="*/ 4330743 h 4821630"/>
                <a:gd name="connsiteX203" fmla="*/ 4070729 w 5017802"/>
                <a:gd name="connsiteY203" fmla="*/ 4349792 h 4821630"/>
                <a:gd name="connsiteX204" fmla="*/ 4010405 w 5017802"/>
                <a:gd name="connsiteY204" fmla="*/ 4283117 h 4821630"/>
                <a:gd name="connsiteX205" fmla="*/ 4007229 w 5017802"/>
                <a:gd name="connsiteY205" fmla="*/ 4214855 h 4821630"/>
                <a:gd name="connsiteX206" fmla="*/ 4061204 w 5017802"/>
                <a:gd name="connsiteY206" fmla="*/ 4270418 h 4821630"/>
                <a:gd name="connsiteX207" fmla="*/ 4110417 w 5017802"/>
                <a:gd name="connsiteY207" fmla="*/ 4275180 h 4821630"/>
                <a:gd name="connsiteX208" fmla="*/ 4104067 w 5017802"/>
                <a:gd name="connsiteY208" fmla="*/ 4225968 h 4821630"/>
                <a:gd name="connsiteX209" fmla="*/ 4164392 w 5017802"/>
                <a:gd name="connsiteY209" fmla="*/ 4230730 h 4821630"/>
                <a:gd name="connsiteX210" fmla="*/ 4226304 w 5017802"/>
                <a:gd name="connsiteY210" fmla="*/ 4273592 h 4821630"/>
                <a:gd name="connsiteX211" fmla="*/ 4258054 w 5017802"/>
                <a:gd name="connsiteY211" fmla="*/ 4260893 h 4821630"/>
                <a:gd name="connsiteX212" fmla="*/ 4251705 w 5017802"/>
                <a:gd name="connsiteY212" fmla="*/ 4225968 h 4821630"/>
                <a:gd name="connsiteX213" fmla="*/ 4292980 w 5017802"/>
                <a:gd name="connsiteY213" fmla="*/ 4202156 h 4821630"/>
                <a:gd name="connsiteX214" fmla="*/ 4377117 w 5017802"/>
                <a:gd name="connsiteY214" fmla="*/ 4259306 h 4821630"/>
                <a:gd name="connsiteX215" fmla="*/ 4394580 w 5017802"/>
                <a:gd name="connsiteY215" fmla="*/ 4157708 h 4821630"/>
                <a:gd name="connsiteX216" fmla="*/ 4369180 w 5017802"/>
                <a:gd name="connsiteY216" fmla="*/ 4135482 h 4821630"/>
                <a:gd name="connsiteX217" fmla="*/ 4296154 w 5017802"/>
                <a:gd name="connsiteY217" fmla="*/ 4092619 h 4821630"/>
                <a:gd name="connsiteX218" fmla="*/ 4318379 w 5017802"/>
                <a:gd name="connsiteY218" fmla="*/ 4067220 h 4821630"/>
                <a:gd name="connsiteX219" fmla="*/ 4339017 w 5017802"/>
                <a:gd name="connsiteY219" fmla="*/ 4044994 h 4821630"/>
                <a:gd name="connsiteX220" fmla="*/ 4392992 w 5017802"/>
                <a:gd name="connsiteY220" fmla="*/ 4076745 h 4821630"/>
                <a:gd name="connsiteX221" fmla="*/ 4399342 w 5017802"/>
                <a:gd name="connsiteY221" fmla="*/ 4032295 h 4821630"/>
                <a:gd name="connsiteX222" fmla="*/ 4343779 w 5017802"/>
                <a:gd name="connsiteY222" fmla="*/ 4008482 h 4821630"/>
                <a:gd name="connsiteX223" fmla="*/ 4342192 w 5017802"/>
                <a:gd name="connsiteY223" fmla="*/ 3998958 h 4821630"/>
                <a:gd name="connsiteX224" fmla="*/ 4329491 w 5017802"/>
                <a:gd name="connsiteY224" fmla="*/ 3960859 h 4821630"/>
                <a:gd name="connsiteX225" fmla="*/ 4335841 w 5017802"/>
                <a:gd name="connsiteY225" fmla="*/ 3913233 h 4821630"/>
                <a:gd name="connsiteX226" fmla="*/ 4346954 w 5017802"/>
                <a:gd name="connsiteY226" fmla="*/ 3857670 h 4821630"/>
                <a:gd name="connsiteX227" fmla="*/ 4308854 w 5017802"/>
                <a:gd name="connsiteY227" fmla="*/ 3827508 h 4821630"/>
                <a:gd name="connsiteX228" fmla="*/ 4342191 w 5017802"/>
                <a:gd name="connsiteY228" fmla="*/ 3817983 h 4821630"/>
                <a:gd name="connsiteX229" fmla="*/ 4319966 w 5017802"/>
                <a:gd name="connsiteY229" fmla="*/ 3781470 h 4821630"/>
                <a:gd name="connsiteX230" fmla="*/ 4358067 w 5017802"/>
                <a:gd name="connsiteY230" fmla="*/ 3776709 h 4821630"/>
                <a:gd name="connsiteX231" fmla="*/ 4364416 w 5017802"/>
                <a:gd name="connsiteY231" fmla="*/ 3743370 h 4821630"/>
                <a:gd name="connsiteX232" fmla="*/ 4426330 w 5017802"/>
                <a:gd name="connsiteY232" fmla="*/ 3752897 h 4821630"/>
                <a:gd name="connsiteX233" fmla="*/ 4459443 w 5017802"/>
                <a:gd name="connsiteY233" fmla="*/ 3768089 h 4821630"/>
                <a:gd name="connsiteX234" fmla="*/ 4425650 w 5017802"/>
                <a:gd name="connsiteY234" fmla="*/ 3809137 h 4821630"/>
                <a:gd name="connsiteX235" fmla="*/ 4464658 w 5017802"/>
                <a:gd name="connsiteY235" fmla="*/ 3916633 h 4821630"/>
                <a:gd name="connsiteX236" fmla="*/ 4517045 w 5017802"/>
                <a:gd name="connsiteY236" fmla="*/ 3947931 h 4821630"/>
                <a:gd name="connsiteX237" fmla="*/ 4568979 w 5017802"/>
                <a:gd name="connsiteY237" fmla="*/ 3905749 h 4821630"/>
                <a:gd name="connsiteX238" fmla="*/ 4654704 w 5017802"/>
                <a:gd name="connsiteY238" fmla="*/ 3857216 h 4821630"/>
                <a:gd name="connsiteX239" fmla="*/ 4637468 w 5017802"/>
                <a:gd name="connsiteY239" fmla="*/ 3768315 h 4821630"/>
                <a:gd name="connsiteX240" fmla="*/ 4714802 w 5017802"/>
                <a:gd name="connsiteY240" fmla="*/ 3635646 h 4821630"/>
                <a:gd name="connsiteX241" fmla="*/ 5007356 w 5017802"/>
                <a:gd name="connsiteY241" fmla="*/ 3302498 h 4821630"/>
                <a:gd name="connsiteX242" fmla="*/ 4925939 w 5017802"/>
                <a:gd name="connsiteY242" fmla="*/ 3293426 h 4821630"/>
                <a:gd name="connsiteX243" fmla="*/ 4930476 w 5017802"/>
                <a:gd name="connsiteY243" fmla="*/ 3201578 h 4821630"/>
                <a:gd name="connsiteX244" fmla="*/ 4881489 w 5017802"/>
                <a:gd name="connsiteY244" fmla="*/ 3176406 h 4821630"/>
                <a:gd name="connsiteX245" fmla="*/ 4797352 w 5017802"/>
                <a:gd name="connsiteY245" fmla="*/ 3207928 h 4821630"/>
                <a:gd name="connsiteX246" fmla="*/ 4760613 w 5017802"/>
                <a:gd name="connsiteY246" fmla="*/ 3171643 h 4821630"/>
                <a:gd name="connsiteX247" fmla="*/ 4805290 w 5017802"/>
                <a:gd name="connsiteY247" fmla="*/ 3148738 h 4821630"/>
                <a:gd name="connsiteX248" fmla="*/ 4676023 w 5017802"/>
                <a:gd name="connsiteY248" fmla="*/ 2935559 h 4821630"/>
                <a:gd name="connsiteX249" fmla="*/ 4690989 w 5017802"/>
                <a:gd name="connsiteY249" fmla="*/ 2905396 h 4821630"/>
                <a:gd name="connsiteX250" fmla="*/ 4667404 w 5017802"/>
                <a:gd name="connsiteY250" fmla="*/ 2789736 h 4821630"/>
                <a:gd name="connsiteX251" fmla="*/ 4508655 w 5017802"/>
                <a:gd name="connsiteY251" fmla="*/ 2778850 h 4821630"/>
                <a:gd name="connsiteX252" fmla="*/ 4475317 w 5017802"/>
                <a:gd name="connsiteY252" fmla="*/ 2827608 h 4821630"/>
                <a:gd name="connsiteX253" fmla="*/ 4386417 w 5017802"/>
                <a:gd name="connsiteY253" fmla="*/ 2842124 h 4821630"/>
                <a:gd name="connsiteX254" fmla="*/ 4392767 w 5017802"/>
                <a:gd name="connsiteY254" fmla="*/ 2820125 h 4821630"/>
                <a:gd name="connsiteX255" fmla="*/ 4339245 w 5017802"/>
                <a:gd name="connsiteY255" fmla="*/ 2804024 h 4821630"/>
                <a:gd name="connsiteX256" fmla="*/ 4314526 w 5017802"/>
                <a:gd name="connsiteY256" fmla="*/ 2638923 h 4821630"/>
                <a:gd name="connsiteX257" fmla="*/ 4034219 w 5017802"/>
                <a:gd name="connsiteY257" fmla="*/ 2572248 h 4821630"/>
                <a:gd name="connsiteX258" fmla="*/ 3897920 w 5017802"/>
                <a:gd name="connsiteY258" fmla="*/ 2615564 h 4821630"/>
                <a:gd name="connsiteX259" fmla="*/ 3765931 w 5017802"/>
                <a:gd name="connsiteY259" fmla="*/ 2608080 h 4821630"/>
                <a:gd name="connsiteX260" fmla="*/ 3633488 w 5017802"/>
                <a:gd name="connsiteY260" fmla="*/ 2497182 h 4821630"/>
                <a:gd name="connsiteX261" fmla="*/ 3420310 w 5017802"/>
                <a:gd name="connsiteY261" fmla="*/ 2193969 h 4821630"/>
                <a:gd name="connsiteX262" fmla="*/ 3021848 w 5017802"/>
                <a:gd name="connsiteY262" fmla="*/ 2054496 h 4821630"/>
                <a:gd name="connsiteX263" fmla="*/ 2785310 w 5017802"/>
                <a:gd name="connsiteY263" fmla="*/ 1741532 h 4821630"/>
                <a:gd name="connsiteX264" fmla="*/ 2819101 w 5017802"/>
                <a:gd name="connsiteY264" fmla="*/ 1716586 h 4821630"/>
                <a:gd name="connsiteX265" fmla="*/ 2878745 w 5017802"/>
                <a:gd name="connsiteY265" fmla="*/ 1799589 h 4821630"/>
                <a:gd name="connsiteX266" fmla="*/ 2898929 w 5017802"/>
                <a:gd name="connsiteY266" fmla="*/ 1782126 h 4821630"/>
                <a:gd name="connsiteX267" fmla="*/ 2942019 w 5017802"/>
                <a:gd name="connsiteY267" fmla="*/ 1812970 h 4821630"/>
                <a:gd name="connsiteX268" fmla="*/ 3030692 w 5017802"/>
                <a:gd name="connsiteY268" fmla="*/ 1759221 h 4821630"/>
                <a:gd name="connsiteX269" fmla="*/ 3046794 w 5017802"/>
                <a:gd name="connsiteY269" fmla="*/ 1738811 h 4821630"/>
                <a:gd name="connsiteX270" fmla="*/ 3105077 w 5017802"/>
                <a:gd name="connsiteY270" fmla="*/ 1739037 h 4821630"/>
                <a:gd name="connsiteX271" fmla="*/ 3121180 w 5017802"/>
                <a:gd name="connsiteY271" fmla="*/ 1705927 h 4821630"/>
                <a:gd name="connsiteX272" fmla="*/ 3102356 w 5017802"/>
                <a:gd name="connsiteY272" fmla="*/ 1680300 h 4821630"/>
                <a:gd name="connsiteX273" fmla="*/ 3035228 w 5017802"/>
                <a:gd name="connsiteY273" fmla="*/ 1700257 h 4821630"/>
                <a:gd name="connsiteX274" fmla="*/ 3013456 w 5017802"/>
                <a:gd name="connsiteY274" fmla="*/ 1646736 h 4821630"/>
                <a:gd name="connsiteX275" fmla="*/ 3034774 w 5017802"/>
                <a:gd name="connsiteY275" fmla="*/ 1617026 h 4821630"/>
                <a:gd name="connsiteX276" fmla="*/ 2978304 w 5017802"/>
                <a:gd name="connsiteY276" fmla="*/ 1513612 h 4821630"/>
                <a:gd name="connsiteX277" fmla="*/ 2929773 w 5017802"/>
                <a:gd name="connsiteY277" fmla="*/ 1552393 h 4821630"/>
                <a:gd name="connsiteX278" fmla="*/ 2840418 w 5017802"/>
                <a:gd name="connsiteY278" fmla="*/ 1497737 h 4821630"/>
                <a:gd name="connsiteX279" fmla="*/ 2892352 w 5017802"/>
                <a:gd name="connsiteY279" fmla="*/ 1405208 h 4821630"/>
                <a:gd name="connsiteX280" fmla="*/ 2849490 w 5017802"/>
                <a:gd name="connsiteY280" fmla="*/ 1284105 h 4821630"/>
                <a:gd name="connsiteX281" fmla="*/ 2864231 w 5017802"/>
                <a:gd name="connsiteY281" fmla="*/ 1160053 h 4821630"/>
                <a:gd name="connsiteX282" fmla="*/ 2959481 w 5017802"/>
                <a:gd name="connsiteY282" fmla="*/ 1086348 h 4821630"/>
                <a:gd name="connsiteX283" fmla="*/ 3064710 w 5017802"/>
                <a:gd name="connsiteY283" fmla="*/ 1063896 h 4821630"/>
                <a:gd name="connsiteX284" fmla="*/ 3001663 w 5017802"/>
                <a:gd name="connsiteY284" fmla="*/ 974089 h 4821630"/>
                <a:gd name="connsiteX285" fmla="*/ 2984427 w 5017802"/>
                <a:gd name="connsiteY285" fmla="*/ 1018766 h 4821630"/>
                <a:gd name="connsiteX286" fmla="*/ 2941112 w 5017802"/>
                <a:gd name="connsiteY286" fmla="*/ 971595 h 4821630"/>
                <a:gd name="connsiteX287" fmla="*/ 2962430 w 5017802"/>
                <a:gd name="connsiteY287" fmla="*/ 886323 h 4821630"/>
                <a:gd name="connsiteX288" fmla="*/ 3035454 w 5017802"/>
                <a:gd name="connsiteY288" fmla="*/ 789032 h 4821630"/>
                <a:gd name="connsiteX289" fmla="*/ 3018445 w 5017802"/>
                <a:gd name="connsiteY289" fmla="*/ 682443 h 4821630"/>
                <a:gd name="connsiteX290" fmla="*/ 2847223 w 5017802"/>
                <a:gd name="connsiteY290" fmla="*/ 692194 h 4821630"/>
                <a:gd name="connsiteX291" fmla="*/ 2827945 w 5017802"/>
                <a:gd name="connsiteY291" fmla="*/ 734831 h 4821630"/>
                <a:gd name="connsiteX292" fmla="*/ 2795742 w 5017802"/>
                <a:gd name="connsiteY292" fmla="*/ 667248 h 4821630"/>
                <a:gd name="connsiteX293" fmla="*/ 2766032 w 5017802"/>
                <a:gd name="connsiteY293" fmla="*/ 707616 h 4821630"/>
                <a:gd name="connsiteX294" fmla="*/ 2580523 w 5017802"/>
                <a:gd name="connsiteY29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96586 w 5017802"/>
                <a:gd name="connsiteY176" fmla="*/ 4245474 h 4821630"/>
                <a:gd name="connsiteX177" fmla="*/ 2394785 w 5017802"/>
                <a:gd name="connsiteY177" fmla="*/ 4215990 h 4821630"/>
                <a:gd name="connsiteX178" fmla="*/ 2406350 w 5017802"/>
                <a:gd name="connsiteY178" fmla="*/ 4125277 h 4821630"/>
                <a:gd name="connsiteX179" fmla="*/ 2494570 w 5017802"/>
                <a:gd name="connsiteY179" fmla="*/ 3900532 h 4821630"/>
                <a:gd name="connsiteX180" fmla="*/ 2593449 w 5017802"/>
                <a:gd name="connsiteY180" fmla="*/ 3917768 h 4821630"/>
                <a:gd name="connsiteX181" fmla="*/ 2719088 w 5017802"/>
                <a:gd name="connsiteY181" fmla="*/ 3918221 h 4821630"/>
                <a:gd name="connsiteX182" fmla="*/ 2914124 w 5017802"/>
                <a:gd name="connsiteY182" fmla="*/ 3764007 h 4821630"/>
                <a:gd name="connsiteX183" fmla="*/ 3195112 w 5017802"/>
                <a:gd name="connsiteY183" fmla="*/ 3993968 h 4821630"/>
                <a:gd name="connsiteX184" fmla="*/ 3265414 w 5017802"/>
                <a:gd name="connsiteY184" fmla="*/ 4067674 h 4821630"/>
                <a:gd name="connsiteX185" fmla="*/ 3439813 w 5017802"/>
                <a:gd name="connsiteY185" fmla="*/ 4130265 h 4821630"/>
                <a:gd name="connsiteX186" fmla="*/ 3526217 w 5017802"/>
                <a:gd name="connsiteY186" fmla="*/ 4316455 h 4821630"/>
                <a:gd name="connsiteX187" fmla="*/ 3586542 w 5017802"/>
                <a:gd name="connsiteY187" fmla="*/ 4375193 h 4821630"/>
                <a:gd name="connsiteX188" fmla="*/ 3597654 w 5017802"/>
                <a:gd name="connsiteY188" fmla="*/ 4345030 h 4821630"/>
                <a:gd name="connsiteX189" fmla="*/ 3643692 w 5017802"/>
                <a:gd name="connsiteY189" fmla="*/ 4318042 h 4821630"/>
                <a:gd name="connsiteX190" fmla="*/ 3694492 w 5017802"/>
                <a:gd name="connsiteY190" fmla="*/ 4391068 h 4821630"/>
                <a:gd name="connsiteX191" fmla="*/ 3743705 w 5017802"/>
                <a:gd name="connsiteY191" fmla="*/ 4394243 h 4821630"/>
                <a:gd name="connsiteX192" fmla="*/ 3699254 w 5017802"/>
                <a:gd name="connsiteY192" fmla="*/ 4300581 h 4821630"/>
                <a:gd name="connsiteX193" fmla="*/ 3656392 w 5017802"/>
                <a:gd name="connsiteY193" fmla="*/ 4232318 h 4821630"/>
                <a:gd name="connsiteX194" fmla="*/ 3699255 w 5017802"/>
                <a:gd name="connsiteY194" fmla="*/ 4216442 h 4821630"/>
                <a:gd name="connsiteX195" fmla="*/ 3680204 w 5017802"/>
                <a:gd name="connsiteY195" fmla="*/ 4175168 h 4821630"/>
                <a:gd name="connsiteX196" fmla="*/ 3732592 w 5017802"/>
                <a:gd name="connsiteY196" fmla="*/ 4184693 h 4821630"/>
                <a:gd name="connsiteX197" fmla="*/ 3711955 w 5017802"/>
                <a:gd name="connsiteY197" fmla="*/ 4151355 h 4821630"/>
                <a:gd name="connsiteX198" fmla="*/ 3733274 w 5017802"/>
                <a:gd name="connsiteY198" fmla="*/ 4134801 h 4821630"/>
                <a:gd name="connsiteX199" fmla="*/ 3854377 w 5017802"/>
                <a:gd name="connsiteY199" fmla="*/ 4220074 h 4821630"/>
                <a:gd name="connsiteX200" fmla="*/ 3889754 w 5017802"/>
                <a:gd name="connsiteY200" fmla="*/ 4206917 h 4821630"/>
                <a:gd name="connsiteX201" fmla="*/ 3942141 w 5017802"/>
                <a:gd name="connsiteY201" fmla="*/ 4272006 h 4821630"/>
                <a:gd name="connsiteX202" fmla="*/ 3962779 w 5017802"/>
                <a:gd name="connsiteY202" fmla="*/ 4330743 h 4821630"/>
                <a:gd name="connsiteX203" fmla="*/ 4070729 w 5017802"/>
                <a:gd name="connsiteY203" fmla="*/ 4349792 h 4821630"/>
                <a:gd name="connsiteX204" fmla="*/ 4010405 w 5017802"/>
                <a:gd name="connsiteY204" fmla="*/ 4283117 h 4821630"/>
                <a:gd name="connsiteX205" fmla="*/ 4007229 w 5017802"/>
                <a:gd name="connsiteY205" fmla="*/ 4214855 h 4821630"/>
                <a:gd name="connsiteX206" fmla="*/ 4061204 w 5017802"/>
                <a:gd name="connsiteY206" fmla="*/ 4270418 h 4821630"/>
                <a:gd name="connsiteX207" fmla="*/ 4110417 w 5017802"/>
                <a:gd name="connsiteY207" fmla="*/ 4275180 h 4821630"/>
                <a:gd name="connsiteX208" fmla="*/ 4104067 w 5017802"/>
                <a:gd name="connsiteY208" fmla="*/ 4225968 h 4821630"/>
                <a:gd name="connsiteX209" fmla="*/ 4164392 w 5017802"/>
                <a:gd name="connsiteY209" fmla="*/ 4230730 h 4821630"/>
                <a:gd name="connsiteX210" fmla="*/ 4226304 w 5017802"/>
                <a:gd name="connsiteY210" fmla="*/ 4273592 h 4821630"/>
                <a:gd name="connsiteX211" fmla="*/ 4258054 w 5017802"/>
                <a:gd name="connsiteY211" fmla="*/ 4260893 h 4821630"/>
                <a:gd name="connsiteX212" fmla="*/ 4251705 w 5017802"/>
                <a:gd name="connsiteY212" fmla="*/ 4225968 h 4821630"/>
                <a:gd name="connsiteX213" fmla="*/ 4292980 w 5017802"/>
                <a:gd name="connsiteY213" fmla="*/ 4202156 h 4821630"/>
                <a:gd name="connsiteX214" fmla="*/ 4377117 w 5017802"/>
                <a:gd name="connsiteY214" fmla="*/ 4259306 h 4821630"/>
                <a:gd name="connsiteX215" fmla="*/ 4394580 w 5017802"/>
                <a:gd name="connsiteY215" fmla="*/ 4157708 h 4821630"/>
                <a:gd name="connsiteX216" fmla="*/ 4369180 w 5017802"/>
                <a:gd name="connsiteY216" fmla="*/ 4135482 h 4821630"/>
                <a:gd name="connsiteX217" fmla="*/ 4296154 w 5017802"/>
                <a:gd name="connsiteY217" fmla="*/ 4092619 h 4821630"/>
                <a:gd name="connsiteX218" fmla="*/ 4318379 w 5017802"/>
                <a:gd name="connsiteY218" fmla="*/ 4067220 h 4821630"/>
                <a:gd name="connsiteX219" fmla="*/ 4339017 w 5017802"/>
                <a:gd name="connsiteY219" fmla="*/ 4044994 h 4821630"/>
                <a:gd name="connsiteX220" fmla="*/ 4392992 w 5017802"/>
                <a:gd name="connsiteY220" fmla="*/ 4076745 h 4821630"/>
                <a:gd name="connsiteX221" fmla="*/ 4399342 w 5017802"/>
                <a:gd name="connsiteY221" fmla="*/ 4032295 h 4821630"/>
                <a:gd name="connsiteX222" fmla="*/ 4343779 w 5017802"/>
                <a:gd name="connsiteY222" fmla="*/ 4008482 h 4821630"/>
                <a:gd name="connsiteX223" fmla="*/ 4342192 w 5017802"/>
                <a:gd name="connsiteY223" fmla="*/ 3998958 h 4821630"/>
                <a:gd name="connsiteX224" fmla="*/ 4329491 w 5017802"/>
                <a:gd name="connsiteY224" fmla="*/ 3960859 h 4821630"/>
                <a:gd name="connsiteX225" fmla="*/ 4335841 w 5017802"/>
                <a:gd name="connsiteY225" fmla="*/ 3913233 h 4821630"/>
                <a:gd name="connsiteX226" fmla="*/ 4346954 w 5017802"/>
                <a:gd name="connsiteY226" fmla="*/ 3857670 h 4821630"/>
                <a:gd name="connsiteX227" fmla="*/ 4308854 w 5017802"/>
                <a:gd name="connsiteY227" fmla="*/ 3827508 h 4821630"/>
                <a:gd name="connsiteX228" fmla="*/ 4342191 w 5017802"/>
                <a:gd name="connsiteY228" fmla="*/ 3817983 h 4821630"/>
                <a:gd name="connsiteX229" fmla="*/ 4319966 w 5017802"/>
                <a:gd name="connsiteY229" fmla="*/ 3781470 h 4821630"/>
                <a:gd name="connsiteX230" fmla="*/ 4358067 w 5017802"/>
                <a:gd name="connsiteY230" fmla="*/ 3776709 h 4821630"/>
                <a:gd name="connsiteX231" fmla="*/ 4364416 w 5017802"/>
                <a:gd name="connsiteY231" fmla="*/ 3743370 h 4821630"/>
                <a:gd name="connsiteX232" fmla="*/ 4426330 w 5017802"/>
                <a:gd name="connsiteY232" fmla="*/ 3752897 h 4821630"/>
                <a:gd name="connsiteX233" fmla="*/ 4459443 w 5017802"/>
                <a:gd name="connsiteY233" fmla="*/ 3768089 h 4821630"/>
                <a:gd name="connsiteX234" fmla="*/ 4425650 w 5017802"/>
                <a:gd name="connsiteY234" fmla="*/ 3809137 h 4821630"/>
                <a:gd name="connsiteX235" fmla="*/ 4464658 w 5017802"/>
                <a:gd name="connsiteY235" fmla="*/ 3916633 h 4821630"/>
                <a:gd name="connsiteX236" fmla="*/ 4517045 w 5017802"/>
                <a:gd name="connsiteY236" fmla="*/ 3947931 h 4821630"/>
                <a:gd name="connsiteX237" fmla="*/ 4568979 w 5017802"/>
                <a:gd name="connsiteY237" fmla="*/ 3905749 h 4821630"/>
                <a:gd name="connsiteX238" fmla="*/ 4654704 w 5017802"/>
                <a:gd name="connsiteY238" fmla="*/ 3857216 h 4821630"/>
                <a:gd name="connsiteX239" fmla="*/ 4637468 w 5017802"/>
                <a:gd name="connsiteY239" fmla="*/ 3768315 h 4821630"/>
                <a:gd name="connsiteX240" fmla="*/ 4714802 w 5017802"/>
                <a:gd name="connsiteY240" fmla="*/ 3635646 h 4821630"/>
                <a:gd name="connsiteX241" fmla="*/ 5007356 w 5017802"/>
                <a:gd name="connsiteY241" fmla="*/ 3302498 h 4821630"/>
                <a:gd name="connsiteX242" fmla="*/ 4925939 w 5017802"/>
                <a:gd name="connsiteY242" fmla="*/ 3293426 h 4821630"/>
                <a:gd name="connsiteX243" fmla="*/ 4930476 w 5017802"/>
                <a:gd name="connsiteY243" fmla="*/ 3201578 h 4821630"/>
                <a:gd name="connsiteX244" fmla="*/ 4881489 w 5017802"/>
                <a:gd name="connsiteY244" fmla="*/ 3176406 h 4821630"/>
                <a:gd name="connsiteX245" fmla="*/ 4797352 w 5017802"/>
                <a:gd name="connsiteY245" fmla="*/ 3207928 h 4821630"/>
                <a:gd name="connsiteX246" fmla="*/ 4760613 w 5017802"/>
                <a:gd name="connsiteY246" fmla="*/ 3171643 h 4821630"/>
                <a:gd name="connsiteX247" fmla="*/ 4805290 w 5017802"/>
                <a:gd name="connsiteY247" fmla="*/ 3148738 h 4821630"/>
                <a:gd name="connsiteX248" fmla="*/ 4676023 w 5017802"/>
                <a:gd name="connsiteY248" fmla="*/ 2935559 h 4821630"/>
                <a:gd name="connsiteX249" fmla="*/ 4690989 w 5017802"/>
                <a:gd name="connsiteY249" fmla="*/ 2905396 h 4821630"/>
                <a:gd name="connsiteX250" fmla="*/ 4667404 w 5017802"/>
                <a:gd name="connsiteY250" fmla="*/ 2789736 h 4821630"/>
                <a:gd name="connsiteX251" fmla="*/ 4508655 w 5017802"/>
                <a:gd name="connsiteY251" fmla="*/ 2778850 h 4821630"/>
                <a:gd name="connsiteX252" fmla="*/ 4475317 w 5017802"/>
                <a:gd name="connsiteY252" fmla="*/ 2827608 h 4821630"/>
                <a:gd name="connsiteX253" fmla="*/ 4386417 w 5017802"/>
                <a:gd name="connsiteY253" fmla="*/ 2842124 h 4821630"/>
                <a:gd name="connsiteX254" fmla="*/ 4392767 w 5017802"/>
                <a:gd name="connsiteY254" fmla="*/ 2820125 h 4821630"/>
                <a:gd name="connsiteX255" fmla="*/ 4339245 w 5017802"/>
                <a:gd name="connsiteY255" fmla="*/ 2804024 h 4821630"/>
                <a:gd name="connsiteX256" fmla="*/ 4314526 w 5017802"/>
                <a:gd name="connsiteY256" fmla="*/ 2638923 h 4821630"/>
                <a:gd name="connsiteX257" fmla="*/ 4034219 w 5017802"/>
                <a:gd name="connsiteY257" fmla="*/ 2572248 h 4821630"/>
                <a:gd name="connsiteX258" fmla="*/ 3897920 w 5017802"/>
                <a:gd name="connsiteY258" fmla="*/ 2615564 h 4821630"/>
                <a:gd name="connsiteX259" fmla="*/ 3765931 w 5017802"/>
                <a:gd name="connsiteY259" fmla="*/ 2608080 h 4821630"/>
                <a:gd name="connsiteX260" fmla="*/ 3633488 w 5017802"/>
                <a:gd name="connsiteY260" fmla="*/ 2497182 h 4821630"/>
                <a:gd name="connsiteX261" fmla="*/ 3420310 w 5017802"/>
                <a:gd name="connsiteY261" fmla="*/ 2193969 h 4821630"/>
                <a:gd name="connsiteX262" fmla="*/ 3021848 w 5017802"/>
                <a:gd name="connsiteY262" fmla="*/ 2054496 h 4821630"/>
                <a:gd name="connsiteX263" fmla="*/ 2785310 w 5017802"/>
                <a:gd name="connsiteY263" fmla="*/ 1741532 h 4821630"/>
                <a:gd name="connsiteX264" fmla="*/ 2819101 w 5017802"/>
                <a:gd name="connsiteY264" fmla="*/ 1716586 h 4821630"/>
                <a:gd name="connsiteX265" fmla="*/ 2878745 w 5017802"/>
                <a:gd name="connsiteY265" fmla="*/ 1799589 h 4821630"/>
                <a:gd name="connsiteX266" fmla="*/ 2898929 w 5017802"/>
                <a:gd name="connsiteY266" fmla="*/ 1782126 h 4821630"/>
                <a:gd name="connsiteX267" fmla="*/ 2942019 w 5017802"/>
                <a:gd name="connsiteY267" fmla="*/ 1812970 h 4821630"/>
                <a:gd name="connsiteX268" fmla="*/ 3030692 w 5017802"/>
                <a:gd name="connsiteY268" fmla="*/ 1759221 h 4821630"/>
                <a:gd name="connsiteX269" fmla="*/ 3046794 w 5017802"/>
                <a:gd name="connsiteY269" fmla="*/ 1738811 h 4821630"/>
                <a:gd name="connsiteX270" fmla="*/ 3105077 w 5017802"/>
                <a:gd name="connsiteY270" fmla="*/ 1739037 h 4821630"/>
                <a:gd name="connsiteX271" fmla="*/ 3121180 w 5017802"/>
                <a:gd name="connsiteY271" fmla="*/ 1705927 h 4821630"/>
                <a:gd name="connsiteX272" fmla="*/ 3102356 w 5017802"/>
                <a:gd name="connsiteY272" fmla="*/ 1680300 h 4821630"/>
                <a:gd name="connsiteX273" fmla="*/ 3035228 w 5017802"/>
                <a:gd name="connsiteY273" fmla="*/ 1700257 h 4821630"/>
                <a:gd name="connsiteX274" fmla="*/ 3013456 w 5017802"/>
                <a:gd name="connsiteY274" fmla="*/ 1646736 h 4821630"/>
                <a:gd name="connsiteX275" fmla="*/ 3034774 w 5017802"/>
                <a:gd name="connsiteY275" fmla="*/ 1617026 h 4821630"/>
                <a:gd name="connsiteX276" fmla="*/ 2978304 w 5017802"/>
                <a:gd name="connsiteY276" fmla="*/ 1513612 h 4821630"/>
                <a:gd name="connsiteX277" fmla="*/ 2929773 w 5017802"/>
                <a:gd name="connsiteY277" fmla="*/ 1552393 h 4821630"/>
                <a:gd name="connsiteX278" fmla="*/ 2840418 w 5017802"/>
                <a:gd name="connsiteY278" fmla="*/ 1497737 h 4821630"/>
                <a:gd name="connsiteX279" fmla="*/ 2892352 w 5017802"/>
                <a:gd name="connsiteY279" fmla="*/ 1405208 h 4821630"/>
                <a:gd name="connsiteX280" fmla="*/ 2849490 w 5017802"/>
                <a:gd name="connsiteY280" fmla="*/ 1284105 h 4821630"/>
                <a:gd name="connsiteX281" fmla="*/ 2864231 w 5017802"/>
                <a:gd name="connsiteY281" fmla="*/ 1160053 h 4821630"/>
                <a:gd name="connsiteX282" fmla="*/ 2959481 w 5017802"/>
                <a:gd name="connsiteY282" fmla="*/ 1086348 h 4821630"/>
                <a:gd name="connsiteX283" fmla="*/ 3064710 w 5017802"/>
                <a:gd name="connsiteY283" fmla="*/ 1063896 h 4821630"/>
                <a:gd name="connsiteX284" fmla="*/ 3001663 w 5017802"/>
                <a:gd name="connsiteY284" fmla="*/ 974089 h 4821630"/>
                <a:gd name="connsiteX285" fmla="*/ 2984427 w 5017802"/>
                <a:gd name="connsiteY285" fmla="*/ 1018766 h 4821630"/>
                <a:gd name="connsiteX286" fmla="*/ 2941112 w 5017802"/>
                <a:gd name="connsiteY286" fmla="*/ 971595 h 4821630"/>
                <a:gd name="connsiteX287" fmla="*/ 2962430 w 5017802"/>
                <a:gd name="connsiteY287" fmla="*/ 886323 h 4821630"/>
                <a:gd name="connsiteX288" fmla="*/ 3035454 w 5017802"/>
                <a:gd name="connsiteY288" fmla="*/ 789032 h 4821630"/>
                <a:gd name="connsiteX289" fmla="*/ 3018445 w 5017802"/>
                <a:gd name="connsiteY289" fmla="*/ 682443 h 4821630"/>
                <a:gd name="connsiteX290" fmla="*/ 2847223 w 5017802"/>
                <a:gd name="connsiteY290" fmla="*/ 692194 h 4821630"/>
                <a:gd name="connsiteX291" fmla="*/ 2827945 w 5017802"/>
                <a:gd name="connsiteY291" fmla="*/ 734831 h 4821630"/>
                <a:gd name="connsiteX292" fmla="*/ 2795742 w 5017802"/>
                <a:gd name="connsiteY292" fmla="*/ 667248 h 4821630"/>
                <a:gd name="connsiteX293" fmla="*/ 2766032 w 5017802"/>
                <a:gd name="connsiteY293" fmla="*/ 707616 h 4821630"/>
                <a:gd name="connsiteX294" fmla="*/ 2580523 w 5017802"/>
                <a:gd name="connsiteY29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48285 w 5017802"/>
                <a:gd name="connsiteY176" fmla="*/ 4313285 h 4821630"/>
                <a:gd name="connsiteX177" fmla="*/ 2296586 w 5017802"/>
                <a:gd name="connsiteY177" fmla="*/ 4245474 h 4821630"/>
                <a:gd name="connsiteX178" fmla="*/ 2394785 w 5017802"/>
                <a:gd name="connsiteY178" fmla="*/ 4215990 h 4821630"/>
                <a:gd name="connsiteX179" fmla="*/ 2406350 w 5017802"/>
                <a:gd name="connsiteY179" fmla="*/ 4125277 h 4821630"/>
                <a:gd name="connsiteX180" fmla="*/ 2494570 w 5017802"/>
                <a:gd name="connsiteY180" fmla="*/ 3900532 h 4821630"/>
                <a:gd name="connsiteX181" fmla="*/ 2593449 w 5017802"/>
                <a:gd name="connsiteY181" fmla="*/ 3917768 h 4821630"/>
                <a:gd name="connsiteX182" fmla="*/ 2719088 w 5017802"/>
                <a:gd name="connsiteY182" fmla="*/ 3918221 h 4821630"/>
                <a:gd name="connsiteX183" fmla="*/ 2914124 w 5017802"/>
                <a:gd name="connsiteY183" fmla="*/ 3764007 h 4821630"/>
                <a:gd name="connsiteX184" fmla="*/ 3195112 w 5017802"/>
                <a:gd name="connsiteY184" fmla="*/ 3993968 h 4821630"/>
                <a:gd name="connsiteX185" fmla="*/ 3265414 w 5017802"/>
                <a:gd name="connsiteY185" fmla="*/ 4067674 h 4821630"/>
                <a:gd name="connsiteX186" fmla="*/ 3439813 w 5017802"/>
                <a:gd name="connsiteY186" fmla="*/ 4130265 h 4821630"/>
                <a:gd name="connsiteX187" fmla="*/ 3526217 w 5017802"/>
                <a:gd name="connsiteY187" fmla="*/ 4316455 h 4821630"/>
                <a:gd name="connsiteX188" fmla="*/ 3586542 w 5017802"/>
                <a:gd name="connsiteY188" fmla="*/ 4375193 h 4821630"/>
                <a:gd name="connsiteX189" fmla="*/ 3597654 w 5017802"/>
                <a:gd name="connsiteY189" fmla="*/ 4345030 h 4821630"/>
                <a:gd name="connsiteX190" fmla="*/ 3643692 w 5017802"/>
                <a:gd name="connsiteY190" fmla="*/ 4318042 h 4821630"/>
                <a:gd name="connsiteX191" fmla="*/ 3694492 w 5017802"/>
                <a:gd name="connsiteY191" fmla="*/ 4391068 h 4821630"/>
                <a:gd name="connsiteX192" fmla="*/ 3743705 w 5017802"/>
                <a:gd name="connsiteY192" fmla="*/ 4394243 h 4821630"/>
                <a:gd name="connsiteX193" fmla="*/ 3699254 w 5017802"/>
                <a:gd name="connsiteY193" fmla="*/ 4300581 h 4821630"/>
                <a:gd name="connsiteX194" fmla="*/ 3656392 w 5017802"/>
                <a:gd name="connsiteY194" fmla="*/ 4232318 h 4821630"/>
                <a:gd name="connsiteX195" fmla="*/ 3699255 w 5017802"/>
                <a:gd name="connsiteY195" fmla="*/ 4216442 h 4821630"/>
                <a:gd name="connsiteX196" fmla="*/ 3680204 w 5017802"/>
                <a:gd name="connsiteY196" fmla="*/ 4175168 h 4821630"/>
                <a:gd name="connsiteX197" fmla="*/ 3732592 w 5017802"/>
                <a:gd name="connsiteY197" fmla="*/ 4184693 h 4821630"/>
                <a:gd name="connsiteX198" fmla="*/ 3711955 w 5017802"/>
                <a:gd name="connsiteY198" fmla="*/ 4151355 h 4821630"/>
                <a:gd name="connsiteX199" fmla="*/ 3733274 w 5017802"/>
                <a:gd name="connsiteY199" fmla="*/ 4134801 h 4821630"/>
                <a:gd name="connsiteX200" fmla="*/ 3854377 w 5017802"/>
                <a:gd name="connsiteY200" fmla="*/ 4220074 h 4821630"/>
                <a:gd name="connsiteX201" fmla="*/ 3889754 w 5017802"/>
                <a:gd name="connsiteY201" fmla="*/ 4206917 h 4821630"/>
                <a:gd name="connsiteX202" fmla="*/ 3942141 w 5017802"/>
                <a:gd name="connsiteY202" fmla="*/ 4272006 h 4821630"/>
                <a:gd name="connsiteX203" fmla="*/ 3962779 w 5017802"/>
                <a:gd name="connsiteY203" fmla="*/ 4330743 h 4821630"/>
                <a:gd name="connsiteX204" fmla="*/ 4070729 w 5017802"/>
                <a:gd name="connsiteY204" fmla="*/ 4349792 h 4821630"/>
                <a:gd name="connsiteX205" fmla="*/ 4010405 w 5017802"/>
                <a:gd name="connsiteY205" fmla="*/ 4283117 h 4821630"/>
                <a:gd name="connsiteX206" fmla="*/ 4007229 w 5017802"/>
                <a:gd name="connsiteY206" fmla="*/ 4214855 h 4821630"/>
                <a:gd name="connsiteX207" fmla="*/ 4061204 w 5017802"/>
                <a:gd name="connsiteY207" fmla="*/ 4270418 h 4821630"/>
                <a:gd name="connsiteX208" fmla="*/ 4110417 w 5017802"/>
                <a:gd name="connsiteY208" fmla="*/ 4275180 h 4821630"/>
                <a:gd name="connsiteX209" fmla="*/ 4104067 w 5017802"/>
                <a:gd name="connsiteY209" fmla="*/ 4225968 h 4821630"/>
                <a:gd name="connsiteX210" fmla="*/ 4164392 w 5017802"/>
                <a:gd name="connsiteY210" fmla="*/ 4230730 h 4821630"/>
                <a:gd name="connsiteX211" fmla="*/ 4226304 w 5017802"/>
                <a:gd name="connsiteY211" fmla="*/ 4273592 h 4821630"/>
                <a:gd name="connsiteX212" fmla="*/ 4258054 w 5017802"/>
                <a:gd name="connsiteY212" fmla="*/ 4260893 h 4821630"/>
                <a:gd name="connsiteX213" fmla="*/ 4251705 w 5017802"/>
                <a:gd name="connsiteY213" fmla="*/ 4225968 h 4821630"/>
                <a:gd name="connsiteX214" fmla="*/ 4292980 w 5017802"/>
                <a:gd name="connsiteY214" fmla="*/ 4202156 h 4821630"/>
                <a:gd name="connsiteX215" fmla="*/ 4377117 w 5017802"/>
                <a:gd name="connsiteY215" fmla="*/ 4259306 h 4821630"/>
                <a:gd name="connsiteX216" fmla="*/ 4394580 w 5017802"/>
                <a:gd name="connsiteY216" fmla="*/ 4157708 h 4821630"/>
                <a:gd name="connsiteX217" fmla="*/ 4369180 w 5017802"/>
                <a:gd name="connsiteY217" fmla="*/ 4135482 h 4821630"/>
                <a:gd name="connsiteX218" fmla="*/ 4296154 w 5017802"/>
                <a:gd name="connsiteY218" fmla="*/ 4092619 h 4821630"/>
                <a:gd name="connsiteX219" fmla="*/ 4318379 w 5017802"/>
                <a:gd name="connsiteY219" fmla="*/ 4067220 h 4821630"/>
                <a:gd name="connsiteX220" fmla="*/ 4339017 w 5017802"/>
                <a:gd name="connsiteY220" fmla="*/ 4044994 h 4821630"/>
                <a:gd name="connsiteX221" fmla="*/ 4392992 w 5017802"/>
                <a:gd name="connsiteY221" fmla="*/ 4076745 h 4821630"/>
                <a:gd name="connsiteX222" fmla="*/ 4399342 w 5017802"/>
                <a:gd name="connsiteY222" fmla="*/ 4032295 h 4821630"/>
                <a:gd name="connsiteX223" fmla="*/ 4343779 w 5017802"/>
                <a:gd name="connsiteY223" fmla="*/ 4008482 h 4821630"/>
                <a:gd name="connsiteX224" fmla="*/ 4342192 w 5017802"/>
                <a:gd name="connsiteY224" fmla="*/ 3998958 h 4821630"/>
                <a:gd name="connsiteX225" fmla="*/ 4329491 w 5017802"/>
                <a:gd name="connsiteY225" fmla="*/ 3960859 h 4821630"/>
                <a:gd name="connsiteX226" fmla="*/ 4335841 w 5017802"/>
                <a:gd name="connsiteY226" fmla="*/ 3913233 h 4821630"/>
                <a:gd name="connsiteX227" fmla="*/ 4346954 w 5017802"/>
                <a:gd name="connsiteY227" fmla="*/ 3857670 h 4821630"/>
                <a:gd name="connsiteX228" fmla="*/ 4308854 w 5017802"/>
                <a:gd name="connsiteY228" fmla="*/ 3827508 h 4821630"/>
                <a:gd name="connsiteX229" fmla="*/ 4342191 w 5017802"/>
                <a:gd name="connsiteY229" fmla="*/ 3817983 h 4821630"/>
                <a:gd name="connsiteX230" fmla="*/ 4319966 w 5017802"/>
                <a:gd name="connsiteY230" fmla="*/ 3781470 h 4821630"/>
                <a:gd name="connsiteX231" fmla="*/ 4358067 w 5017802"/>
                <a:gd name="connsiteY231" fmla="*/ 3776709 h 4821630"/>
                <a:gd name="connsiteX232" fmla="*/ 4364416 w 5017802"/>
                <a:gd name="connsiteY232" fmla="*/ 3743370 h 4821630"/>
                <a:gd name="connsiteX233" fmla="*/ 4426330 w 5017802"/>
                <a:gd name="connsiteY233" fmla="*/ 3752897 h 4821630"/>
                <a:gd name="connsiteX234" fmla="*/ 4459443 w 5017802"/>
                <a:gd name="connsiteY234" fmla="*/ 3768089 h 4821630"/>
                <a:gd name="connsiteX235" fmla="*/ 4425650 w 5017802"/>
                <a:gd name="connsiteY235" fmla="*/ 3809137 h 4821630"/>
                <a:gd name="connsiteX236" fmla="*/ 4464658 w 5017802"/>
                <a:gd name="connsiteY236" fmla="*/ 3916633 h 4821630"/>
                <a:gd name="connsiteX237" fmla="*/ 4517045 w 5017802"/>
                <a:gd name="connsiteY237" fmla="*/ 3947931 h 4821630"/>
                <a:gd name="connsiteX238" fmla="*/ 4568979 w 5017802"/>
                <a:gd name="connsiteY238" fmla="*/ 3905749 h 4821630"/>
                <a:gd name="connsiteX239" fmla="*/ 4654704 w 5017802"/>
                <a:gd name="connsiteY239" fmla="*/ 3857216 h 4821630"/>
                <a:gd name="connsiteX240" fmla="*/ 4637468 w 5017802"/>
                <a:gd name="connsiteY240" fmla="*/ 3768315 h 4821630"/>
                <a:gd name="connsiteX241" fmla="*/ 4714802 w 5017802"/>
                <a:gd name="connsiteY241" fmla="*/ 3635646 h 4821630"/>
                <a:gd name="connsiteX242" fmla="*/ 5007356 w 5017802"/>
                <a:gd name="connsiteY242" fmla="*/ 3302498 h 4821630"/>
                <a:gd name="connsiteX243" fmla="*/ 4925939 w 5017802"/>
                <a:gd name="connsiteY243" fmla="*/ 3293426 h 4821630"/>
                <a:gd name="connsiteX244" fmla="*/ 4930476 w 5017802"/>
                <a:gd name="connsiteY244" fmla="*/ 3201578 h 4821630"/>
                <a:gd name="connsiteX245" fmla="*/ 4881489 w 5017802"/>
                <a:gd name="connsiteY245" fmla="*/ 3176406 h 4821630"/>
                <a:gd name="connsiteX246" fmla="*/ 4797352 w 5017802"/>
                <a:gd name="connsiteY246" fmla="*/ 3207928 h 4821630"/>
                <a:gd name="connsiteX247" fmla="*/ 4760613 w 5017802"/>
                <a:gd name="connsiteY247" fmla="*/ 3171643 h 4821630"/>
                <a:gd name="connsiteX248" fmla="*/ 4805290 w 5017802"/>
                <a:gd name="connsiteY248" fmla="*/ 3148738 h 4821630"/>
                <a:gd name="connsiteX249" fmla="*/ 4676023 w 5017802"/>
                <a:gd name="connsiteY249" fmla="*/ 2935559 h 4821630"/>
                <a:gd name="connsiteX250" fmla="*/ 4690989 w 5017802"/>
                <a:gd name="connsiteY250" fmla="*/ 2905396 h 4821630"/>
                <a:gd name="connsiteX251" fmla="*/ 4667404 w 5017802"/>
                <a:gd name="connsiteY251" fmla="*/ 2789736 h 4821630"/>
                <a:gd name="connsiteX252" fmla="*/ 4508655 w 5017802"/>
                <a:gd name="connsiteY252" fmla="*/ 2778850 h 4821630"/>
                <a:gd name="connsiteX253" fmla="*/ 4475317 w 5017802"/>
                <a:gd name="connsiteY253" fmla="*/ 2827608 h 4821630"/>
                <a:gd name="connsiteX254" fmla="*/ 4386417 w 5017802"/>
                <a:gd name="connsiteY254" fmla="*/ 2842124 h 4821630"/>
                <a:gd name="connsiteX255" fmla="*/ 4392767 w 5017802"/>
                <a:gd name="connsiteY255" fmla="*/ 2820125 h 4821630"/>
                <a:gd name="connsiteX256" fmla="*/ 4339245 w 5017802"/>
                <a:gd name="connsiteY256" fmla="*/ 2804024 h 4821630"/>
                <a:gd name="connsiteX257" fmla="*/ 4314526 w 5017802"/>
                <a:gd name="connsiteY257" fmla="*/ 2638923 h 4821630"/>
                <a:gd name="connsiteX258" fmla="*/ 4034219 w 5017802"/>
                <a:gd name="connsiteY258" fmla="*/ 2572248 h 4821630"/>
                <a:gd name="connsiteX259" fmla="*/ 3897920 w 5017802"/>
                <a:gd name="connsiteY259" fmla="*/ 2615564 h 4821630"/>
                <a:gd name="connsiteX260" fmla="*/ 3765931 w 5017802"/>
                <a:gd name="connsiteY260" fmla="*/ 2608080 h 4821630"/>
                <a:gd name="connsiteX261" fmla="*/ 3633488 w 5017802"/>
                <a:gd name="connsiteY261" fmla="*/ 2497182 h 4821630"/>
                <a:gd name="connsiteX262" fmla="*/ 3420310 w 5017802"/>
                <a:gd name="connsiteY262" fmla="*/ 2193969 h 4821630"/>
                <a:gd name="connsiteX263" fmla="*/ 3021848 w 5017802"/>
                <a:gd name="connsiteY263" fmla="*/ 2054496 h 4821630"/>
                <a:gd name="connsiteX264" fmla="*/ 2785310 w 5017802"/>
                <a:gd name="connsiteY264" fmla="*/ 1741532 h 4821630"/>
                <a:gd name="connsiteX265" fmla="*/ 2819101 w 5017802"/>
                <a:gd name="connsiteY265" fmla="*/ 1716586 h 4821630"/>
                <a:gd name="connsiteX266" fmla="*/ 2878745 w 5017802"/>
                <a:gd name="connsiteY266" fmla="*/ 1799589 h 4821630"/>
                <a:gd name="connsiteX267" fmla="*/ 2898929 w 5017802"/>
                <a:gd name="connsiteY267" fmla="*/ 1782126 h 4821630"/>
                <a:gd name="connsiteX268" fmla="*/ 2942019 w 5017802"/>
                <a:gd name="connsiteY268" fmla="*/ 1812970 h 4821630"/>
                <a:gd name="connsiteX269" fmla="*/ 3030692 w 5017802"/>
                <a:gd name="connsiteY269" fmla="*/ 1759221 h 4821630"/>
                <a:gd name="connsiteX270" fmla="*/ 3046794 w 5017802"/>
                <a:gd name="connsiteY270" fmla="*/ 1738811 h 4821630"/>
                <a:gd name="connsiteX271" fmla="*/ 3105077 w 5017802"/>
                <a:gd name="connsiteY271" fmla="*/ 1739037 h 4821630"/>
                <a:gd name="connsiteX272" fmla="*/ 3121180 w 5017802"/>
                <a:gd name="connsiteY272" fmla="*/ 1705927 h 4821630"/>
                <a:gd name="connsiteX273" fmla="*/ 3102356 w 5017802"/>
                <a:gd name="connsiteY273" fmla="*/ 1680300 h 4821630"/>
                <a:gd name="connsiteX274" fmla="*/ 3035228 w 5017802"/>
                <a:gd name="connsiteY274" fmla="*/ 1700257 h 4821630"/>
                <a:gd name="connsiteX275" fmla="*/ 3013456 w 5017802"/>
                <a:gd name="connsiteY275" fmla="*/ 1646736 h 4821630"/>
                <a:gd name="connsiteX276" fmla="*/ 3034774 w 5017802"/>
                <a:gd name="connsiteY276" fmla="*/ 1617026 h 4821630"/>
                <a:gd name="connsiteX277" fmla="*/ 2978304 w 5017802"/>
                <a:gd name="connsiteY277" fmla="*/ 1513612 h 4821630"/>
                <a:gd name="connsiteX278" fmla="*/ 2929773 w 5017802"/>
                <a:gd name="connsiteY278" fmla="*/ 1552393 h 4821630"/>
                <a:gd name="connsiteX279" fmla="*/ 2840418 w 5017802"/>
                <a:gd name="connsiteY279" fmla="*/ 1497737 h 4821630"/>
                <a:gd name="connsiteX280" fmla="*/ 2892352 w 5017802"/>
                <a:gd name="connsiteY280" fmla="*/ 1405208 h 4821630"/>
                <a:gd name="connsiteX281" fmla="*/ 2849490 w 5017802"/>
                <a:gd name="connsiteY281" fmla="*/ 1284105 h 4821630"/>
                <a:gd name="connsiteX282" fmla="*/ 2864231 w 5017802"/>
                <a:gd name="connsiteY282" fmla="*/ 1160053 h 4821630"/>
                <a:gd name="connsiteX283" fmla="*/ 2959481 w 5017802"/>
                <a:gd name="connsiteY283" fmla="*/ 1086348 h 4821630"/>
                <a:gd name="connsiteX284" fmla="*/ 3064710 w 5017802"/>
                <a:gd name="connsiteY284" fmla="*/ 1063896 h 4821630"/>
                <a:gd name="connsiteX285" fmla="*/ 3001663 w 5017802"/>
                <a:gd name="connsiteY285" fmla="*/ 974089 h 4821630"/>
                <a:gd name="connsiteX286" fmla="*/ 2984427 w 5017802"/>
                <a:gd name="connsiteY286" fmla="*/ 1018766 h 4821630"/>
                <a:gd name="connsiteX287" fmla="*/ 2941112 w 5017802"/>
                <a:gd name="connsiteY287" fmla="*/ 971595 h 4821630"/>
                <a:gd name="connsiteX288" fmla="*/ 2962430 w 5017802"/>
                <a:gd name="connsiteY288" fmla="*/ 886323 h 4821630"/>
                <a:gd name="connsiteX289" fmla="*/ 3035454 w 5017802"/>
                <a:gd name="connsiteY289" fmla="*/ 789032 h 4821630"/>
                <a:gd name="connsiteX290" fmla="*/ 3018445 w 5017802"/>
                <a:gd name="connsiteY290" fmla="*/ 682443 h 4821630"/>
                <a:gd name="connsiteX291" fmla="*/ 2847223 w 5017802"/>
                <a:gd name="connsiteY291" fmla="*/ 692194 h 4821630"/>
                <a:gd name="connsiteX292" fmla="*/ 2827945 w 5017802"/>
                <a:gd name="connsiteY292" fmla="*/ 734831 h 4821630"/>
                <a:gd name="connsiteX293" fmla="*/ 2795742 w 5017802"/>
                <a:gd name="connsiteY293" fmla="*/ 667248 h 4821630"/>
                <a:gd name="connsiteX294" fmla="*/ 2766032 w 5017802"/>
                <a:gd name="connsiteY294" fmla="*/ 707616 h 4821630"/>
                <a:gd name="connsiteX295" fmla="*/ 2580523 w 5017802"/>
                <a:gd name="connsiteY29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296586 w 5017802"/>
                <a:gd name="connsiteY177" fmla="*/ 4245474 h 4821630"/>
                <a:gd name="connsiteX178" fmla="*/ 2394785 w 5017802"/>
                <a:gd name="connsiteY178" fmla="*/ 4215990 h 4821630"/>
                <a:gd name="connsiteX179" fmla="*/ 2406350 w 5017802"/>
                <a:gd name="connsiteY179" fmla="*/ 4125277 h 4821630"/>
                <a:gd name="connsiteX180" fmla="*/ 2494570 w 5017802"/>
                <a:gd name="connsiteY180" fmla="*/ 3900532 h 4821630"/>
                <a:gd name="connsiteX181" fmla="*/ 2593449 w 5017802"/>
                <a:gd name="connsiteY181" fmla="*/ 3917768 h 4821630"/>
                <a:gd name="connsiteX182" fmla="*/ 2719088 w 5017802"/>
                <a:gd name="connsiteY182" fmla="*/ 3918221 h 4821630"/>
                <a:gd name="connsiteX183" fmla="*/ 2914124 w 5017802"/>
                <a:gd name="connsiteY183" fmla="*/ 3764007 h 4821630"/>
                <a:gd name="connsiteX184" fmla="*/ 3195112 w 5017802"/>
                <a:gd name="connsiteY184" fmla="*/ 3993968 h 4821630"/>
                <a:gd name="connsiteX185" fmla="*/ 3265414 w 5017802"/>
                <a:gd name="connsiteY185" fmla="*/ 4067674 h 4821630"/>
                <a:gd name="connsiteX186" fmla="*/ 3439813 w 5017802"/>
                <a:gd name="connsiteY186" fmla="*/ 4130265 h 4821630"/>
                <a:gd name="connsiteX187" fmla="*/ 3526217 w 5017802"/>
                <a:gd name="connsiteY187" fmla="*/ 4316455 h 4821630"/>
                <a:gd name="connsiteX188" fmla="*/ 3586542 w 5017802"/>
                <a:gd name="connsiteY188" fmla="*/ 4375193 h 4821630"/>
                <a:gd name="connsiteX189" fmla="*/ 3597654 w 5017802"/>
                <a:gd name="connsiteY189" fmla="*/ 4345030 h 4821630"/>
                <a:gd name="connsiteX190" fmla="*/ 3643692 w 5017802"/>
                <a:gd name="connsiteY190" fmla="*/ 4318042 h 4821630"/>
                <a:gd name="connsiteX191" fmla="*/ 3694492 w 5017802"/>
                <a:gd name="connsiteY191" fmla="*/ 4391068 h 4821630"/>
                <a:gd name="connsiteX192" fmla="*/ 3743705 w 5017802"/>
                <a:gd name="connsiteY192" fmla="*/ 4394243 h 4821630"/>
                <a:gd name="connsiteX193" fmla="*/ 3699254 w 5017802"/>
                <a:gd name="connsiteY193" fmla="*/ 4300581 h 4821630"/>
                <a:gd name="connsiteX194" fmla="*/ 3656392 w 5017802"/>
                <a:gd name="connsiteY194" fmla="*/ 4232318 h 4821630"/>
                <a:gd name="connsiteX195" fmla="*/ 3699255 w 5017802"/>
                <a:gd name="connsiteY195" fmla="*/ 4216442 h 4821630"/>
                <a:gd name="connsiteX196" fmla="*/ 3680204 w 5017802"/>
                <a:gd name="connsiteY196" fmla="*/ 4175168 h 4821630"/>
                <a:gd name="connsiteX197" fmla="*/ 3732592 w 5017802"/>
                <a:gd name="connsiteY197" fmla="*/ 4184693 h 4821630"/>
                <a:gd name="connsiteX198" fmla="*/ 3711955 w 5017802"/>
                <a:gd name="connsiteY198" fmla="*/ 4151355 h 4821630"/>
                <a:gd name="connsiteX199" fmla="*/ 3733274 w 5017802"/>
                <a:gd name="connsiteY199" fmla="*/ 4134801 h 4821630"/>
                <a:gd name="connsiteX200" fmla="*/ 3854377 w 5017802"/>
                <a:gd name="connsiteY200" fmla="*/ 4220074 h 4821630"/>
                <a:gd name="connsiteX201" fmla="*/ 3889754 w 5017802"/>
                <a:gd name="connsiteY201" fmla="*/ 4206917 h 4821630"/>
                <a:gd name="connsiteX202" fmla="*/ 3942141 w 5017802"/>
                <a:gd name="connsiteY202" fmla="*/ 4272006 h 4821630"/>
                <a:gd name="connsiteX203" fmla="*/ 3962779 w 5017802"/>
                <a:gd name="connsiteY203" fmla="*/ 4330743 h 4821630"/>
                <a:gd name="connsiteX204" fmla="*/ 4070729 w 5017802"/>
                <a:gd name="connsiteY204" fmla="*/ 4349792 h 4821630"/>
                <a:gd name="connsiteX205" fmla="*/ 4010405 w 5017802"/>
                <a:gd name="connsiteY205" fmla="*/ 4283117 h 4821630"/>
                <a:gd name="connsiteX206" fmla="*/ 4007229 w 5017802"/>
                <a:gd name="connsiteY206" fmla="*/ 4214855 h 4821630"/>
                <a:gd name="connsiteX207" fmla="*/ 4061204 w 5017802"/>
                <a:gd name="connsiteY207" fmla="*/ 4270418 h 4821630"/>
                <a:gd name="connsiteX208" fmla="*/ 4110417 w 5017802"/>
                <a:gd name="connsiteY208" fmla="*/ 4275180 h 4821630"/>
                <a:gd name="connsiteX209" fmla="*/ 4104067 w 5017802"/>
                <a:gd name="connsiteY209" fmla="*/ 4225968 h 4821630"/>
                <a:gd name="connsiteX210" fmla="*/ 4164392 w 5017802"/>
                <a:gd name="connsiteY210" fmla="*/ 4230730 h 4821630"/>
                <a:gd name="connsiteX211" fmla="*/ 4226304 w 5017802"/>
                <a:gd name="connsiteY211" fmla="*/ 4273592 h 4821630"/>
                <a:gd name="connsiteX212" fmla="*/ 4258054 w 5017802"/>
                <a:gd name="connsiteY212" fmla="*/ 4260893 h 4821630"/>
                <a:gd name="connsiteX213" fmla="*/ 4251705 w 5017802"/>
                <a:gd name="connsiteY213" fmla="*/ 4225968 h 4821630"/>
                <a:gd name="connsiteX214" fmla="*/ 4292980 w 5017802"/>
                <a:gd name="connsiteY214" fmla="*/ 4202156 h 4821630"/>
                <a:gd name="connsiteX215" fmla="*/ 4377117 w 5017802"/>
                <a:gd name="connsiteY215" fmla="*/ 4259306 h 4821630"/>
                <a:gd name="connsiteX216" fmla="*/ 4394580 w 5017802"/>
                <a:gd name="connsiteY216" fmla="*/ 4157708 h 4821630"/>
                <a:gd name="connsiteX217" fmla="*/ 4369180 w 5017802"/>
                <a:gd name="connsiteY217" fmla="*/ 4135482 h 4821630"/>
                <a:gd name="connsiteX218" fmla="*/ 4296154 w 5017802"/>
                <a:gd name="connsiteY218" fmla="*/ 4092619 h 4821630"/>
                <a:gd name="connsiteX219" fmla="*/ 4318379 w 5017802"/>
                <a:gd name="connsiteY219" fmla="*/ 4067220 h 4821630"/>
                <a:gd name="connsiteX220" fmla="*/ 4339017 w 5017802"/>
                <a:gd name="connsiteY220" fmla="*/ 4044994 h 4821630"/>
                <a:gd name="connsiteX221" fmla="*/ 4392992 w 5017802"/>
                <a:gd name="connsiteY221" fmla="*/ 4076745 h 4821630"/>
                <a:gd name="connsiteX222" fmla="*/ 4399342 w 5017802"/>
                <a:gd name="connsiteY222" fmla="*/ 4032295 h 4821630"/>
                <a:gd name="connsiteX223" fmla="*/ 4343779 w 5017802"/>
                <a:gd name="connsiteY223" fmla="*/ 4008482 h 4821630"/>
                <a:gd name="connsiteX224" fmla="*/ 4342192 w 5017802"/>
                <a:gd name="connsiteY224" fmla="*/ 3998958 h 4821630"/>
                <a:gd name="connsiteX225" fmla="*/ 4329491 w 5017802"/>
                <a:gd name="connsiteY225" fmla="*/ 3960859 h 4821630"/>
                <a:gd name="connsiteX226" fmla="*/ 4335841 w 5017802"/>
                <a:gd name="connsiteY226" fmla="*/ 3913233 h 4821630"/>
                <a:gd name="connsiteX227" fmla="*/ 4346954 w 5017802"/>
                <a:gd name="connsiteY227" fmla="*/ 3857670 h 4821630"/>
                <a:gd name="connsiteX228" fmla="*/ 4308854 w 5017802"/>
                <a:gd name="connsiteY228" fmla="*/ 3827508 h 4821630"/>
                <a:gd name="connsiteX229" fmla="*/ 4342191 w 5017802"/>
                <a:gd name="connsiteY229" fmla="*/ 3817983 h 4821630"/>
                <a:gd name="connsiteX230" fmla="*/ 4319966 w 5017802"/>
                <a:gd name="connsiteY230" fmla="*/ 3781470 h 4821630"/>
                <a:gd name="connsiteX231" fmla="*/ 4358067 w 5017802"/>
                <a:gd name="connsiteY231" fmla="*/ 3776709 h 4821630"/>
                <a:gd name="connsiteX232" fmla="*/ 4364416 w 5017802"/>
                <a:gd name="connsiteY232" fmla="*/ 3743370 h 4821630"/>
                <a:gd name="connsiteX233" fmla="*/ 4426330 w 5017802"/>
                <a:gd name="connsiteY233" fmla="*/ 3752897 h 4821630"/>
                <a:gd name="connsiteX234" fmla="*/ 4459443 w 5017802"/>
                <a:gd name="connsiteY234" fmla="*/ 3768089 h 4821630"/>
                <a:gd name="connsiteX235" fmla="*/ 4425650 w 5017802"/>
                <a:gd name="connsiteY235" fmla="*/ 3809137 h 4821630"/>
                <a:gd name="connsiteX236" fmla="*/ 4464658 w 5017802"/>
                <a:gd name="connsiteY236" fmla="*/ 3916633 h 4821630"/>
                <a:gd name="connsiteX237" fmla="*/ 4517045 w 5017802"/>
                <a:gd name="connsiteY237" fmla="*/ 3947931 h 4821630"/>
                <a:gd name="connsiteX238" fmla="*/ 4568979 w 5017802"/>
                <a:gd name="connsiteY238" fmla="*/ 3905749 h 4821630"/>
                <a:gd name="connsiteX239" fmla="*/ 4654704 w 5017802"/>
                <a:gd name="connsiteY239" fmla="*/ 3857216 h 4821630"/>
                <a:gd name="connsiteX240" fmla="*/ 4637468 w 5017802"/>
                <a:gd name="connsiteY240" fmla="*/ 3768315 h 4821630"/>
                <a:gd name="connsiteX241" fmla="*/ 4714802 w 5017802"/>
                <a:gd name="connsiteY241" fmla="*/ 3635646 h 4821630"/>
                <a:gd name="connsiteX242" fmla="*/ 5007356 w 5017802"/>
                <a:gd name="connsiteY242" fmla="*/ 3302498 h 4821630"/>
                <a:gd name="connsiteX243" fmla="*/ 4925939 w 5017802"/>
                <a:gd name="connsiteY243" fmla="*/ 3293426 h 4821630"/>
                <a:gd name="connsiteX244" fmla="*/ 4930476 w 5017802"/>
                <a:gd name="connsiteY244" fmla="*/ 3201578 h 4821630"/>
                <a:gd name="connsiteX245" fmla="*/ 4881489 w 5017802"/>
                <a:gd name="connsiteY245" fmla="*/ 3176406 h 4821630"/>
                <a:gd name="connsiteX246" fmla="*/ 4797352 w 5017802"/>
                <a:gd name="connsiteY246" fmla="*/ 3207928 h 4821630"/>
                <a:gd name="connsiteX247" fmla="*/ 4760613 w 5017802"/>
                <a:gd name="connsiteY247" fmla="*/ 3171643 h 4821630"/>
                <a:gd name="connsiteX248" fmla="*/ 4805290 w 5017802"/>
                <a:gd name="connsiteY248" fmla="*/ 3148738 h 4821630"/>
                <a:gd name="connsiteX249" fmla="*/ 4676023 w 5017802"/>
                <a:gd name="connsiteY249" fmla="*/ 2935559 h 4821630"/>
                <a:gd name="connsiteX250" fmla="*/ 4690989 w 5017802"/>
                <a:gd name="connsiteY250" fmla="*/ 2905396 h 4821630"/>
                <a:gd name="connsiteX251" fmla="*/ 4667404 w 5017802"/>
                <a:gd name="connsiteY251" fmla="*/ 2789736 h 4821630"/>
                <a:gd name="connsiteX252" fmla="*/ 4508655 w 5017802"/>
                <a:gd name="connsiteY252" fmla="*/ 2778850 h 4821630"/>
                <a:gd name="connsiteX253" fmla="*/ 4475317 w 5017802"/>
                <a:gd name="connsiteY253" fmla="*/ 2827608 h 4821630"/>
                <a:gd name="connsiteX254" fmla="*/ 4386417 w 5017802"/>
                <a:gd name="connsiteY254" fmla="*/ 2842124 h 4821630"/>
                <a:gd name="connsiteX255" fmla="*/ 4392767 w 5017802"/>
                <a:gd name="connsiteY255" fmla="*/ 2820125 h 4821630"/>
                <a:gd name="connsiteX256" fmla="*/ 4339245 w 5017802"/>
                <a:gd name="connsiteY256" fmla="*/ 2804024 h 4821630"/>
                <a:gd name="connsiteX257" fmla="*/ 4314526 w 5017802"/>
                <a:gd name="connsiteY257" fmla="*/ 2638923 h 4821630"/>
                <a:gd name="connsiteX258" fmla="*/ 4034219 w 5017802"/>
                <a:gd name="connsiteY258" fmla="*/ 2572248 h 4821630"/>
                <a:gd name="connsiteX259" fmla="*/ 3897920 w 5017802"/>
                <a:gd name="connsiteY259" fmla="*/ 2615564 h 4821630"/>
                <a:gd name="connsiteX260" fmla="*/ 3765931 w 5017802"/>
                <a:gd name="connsiteY260" fmla="*/ 2608080 h 4821630"/>
                <a:gd name="connsiteX261" fmla="*/ 3633488 w 5017802"/>
                <a:gd name="connsiteY261" fmla="*/ 2497182 h 4821630"/>
                <a:gd name="connsiteX262" fmla="*/ 3420310 w 5017802"/>
                <a:gd name="connsiteY262" fmla="*/ 2193969 h 4821630"/>
                <a:gd name="connsiteX263" fmla="*/ 3021848 w 5017802"/>
                <a:gd name="connsiteY263" fmla="*/ 2054496 h 4821630"/>
                <a:gd name="connsiteX264" fmla="*/ 2785310 w 5017802"/>
                <a:gd name="connsiteY264" fmla="*/ 1741532 h 4821630"/>
                <a:gd name="connsiteX265" fmla="*/ 2819101 w 5017802"/>
                <a:gd name="connsiteY265" fmla="*/ 1716586 h 4821630"/>
                <a:gd name="connsiteX266" fmla="*/ 2878745 w 5017802"/>
                <a:gd name="connsiteY266" fmla="*/ 1799589 h 4821630"/>
                <a:gd name="connsiteX267" fmla="*/ 2898929 w 5017802"/>
                <a:gd name="connsiteY267" fmla="*/ 1782126 h 4821630"/>
                <a:gd name="connsiteX268" fmla="*/ 2942019 w 5017802"/>
                <a:gd name="connsiteY268" fmla="*/ 1812970 h 4821630"/>
                <a:gd name="connsiteX269" fmla="*/ 3030692 w 5017802"/>
                <a:gd name="connsiteY269" fmla="*/ 1759221 h 4821630"/>
                <a:gd name="connsiteX270" fmla="*/ 3046794 w 5017802"/>
                <a:gd name="connsiteY270" fmla="*/ 1738811 h 4821630"/>
                <a:gd name="connsiteX271" fmla="*/ 3105077 w 5017802"/>
                <a:gd name="connsiteY271" fmla="*/ 1739037 h 4821630"/>
                <a:gd name="connsiteX272" fmla="*/ 3121180 w 5017802"/>
                <a:gd name="connsiteY272" fmla="*/ 1705927 h 4821630"/>
                <a:gd name="connsiteX273" fmla="*/ 3102356 w 5017802"/>
                <a:gd name="connsiteY273" fmla="*/ 1680300 h 4821630"/>
                <a:gd name="connsiteX274" fmla="*/ 3035228 w 5017802"/>
                <a:gd name="connsiteY274" fmla="*/ 1700257 h 4821630"/>
                <a:gd name="connsiteX275" fmla="*/ 3013456 w 5017802"/>
                <a:gd name="connsiteY275" fmla="*/ 1646736 h 4821630"/>
                <a:gd name="connsiteX276" fmla="*/ 3034774 w 5017802"/>
                <a:gd name="connsiteY276" fmla="*/ 1617026 h 4821630"/>
                <a:gd name="connsiteX277" fmla="*/ 2978304 w 5017802"/>
                <a:gd name="connsiteY277" fmla="*/ 1513612 h 4821630"/>
                <a:gd name="connsiteX278" fmla="*/ 2929773 w 5017802"/>
                <a:gd name="connsiteY278" fmla="*/ 1552393 h 4821630"/>
                <a:gd name="connsiteX279" fmla="*/ 2840418 w 5017802"/>
                <a:gd name="connsiteY279" fmla="*/ 1497737 h 4821630"/>
                <a:gd name="connsiteX280" fmla="*/ 2892352 w 5017802"/>
                <a:gd name="connsiteY280" fmla="*/ 1405208 h 4821630"/>
                <a:gd name="connsiteX281" fmla="*/ 2849490 w 5017802"/>
                <a:gd name="connsiteY281" fmla="*/ 1284105 h 4821630"/>
                <a:gd name="connsiteX282" fmla="*/ 2864231 w 5017802"/>
                <a:gd name="connsiteY282" fmla="*/ 1160053 h 4821630"/>
                <a:gd name="connsiteX283" fmla="*/ 2959481 w 5017802"/>
                <a:gd name="connsiteY283" fmla="*/ 1086348 h 4821630"/>
                <a:gd name="connsiteX284" fmla="*/ 3064710 w 5017802"/>
                <a:gd name="connsiteY284" fmla="*/ 1063896 h 4821630"/>
                <a:gd name="connsiteX285" fmla="*/ 3001663 w 5017802"/>
                <a:gd name="connsiteY285" fmla="*/ 974089 h 4821630"/>
                <a:gd name="connsiteX286" fmla="*/ 2984427 w 5017802"/>
                <a:gd name="connsiteY286" fmla="*/ 1018766 h 4821630"/>
                <a:gd name="connsiteX287" fmla="*/ 2941112 w 5017802"/>
                <a:gd name="connsiteY287" fmla="*/ 971595 h 4821630"/>
                <a:gd name="connsiteX288" fmla="*/ 2962430 w 5017802"/>
                <a:gd name="connsiteY288" fmla="*/ 886323 h 4821630"/>
                <a:gd name="connsiteX289" fmla="*/ 3035454 w 5017802"/>
                <a:gd name="connsiteY289" fmla="*/ 789032 h 4821630"/>
                <a:gd name="connsiteX290" fmla="*/ 3018445 w 5017802"/>
                <a:gd name="connsiteY290" fmla="*/ 682443 h 4821630"/>
                <a:gd name="connsiteX291" fmla="*/ 2847223 w 5017802"/>
                <a:gd name="connsiteY291" fmla="*/ 692194 h 4821630"/>
                <a:gd name="connsiteX292" fmla="*/ 2827945 w 5017802"/>
                <a:gd name="connsiteY292" fmla="*/ 734831 h 4821630"/>
                <a:gd name="connsiteX293" fmla="*/ 2795742 w 5017802"/>
                <a:gd name="connsiteY293" fmla="*/ 667248 h 4821630"/>
                <a:gd name="connsiteX294" fmla="*/ 2766032 w 5017802"/>
                <a:gd name="connsiteY294" fmla="*/ 707616 h 4821630"/>
                <a:gd name="connsiteX295" fmla="*/ 2580523 w 5017802"/>
                <a:gd name="connsiteY29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276860 w 5017802"/>
                <a:gd name="connsiteY177" fmla="*/ 4405360 h 4821630"/>
                <a:gd name="connsiteX178" fmla="*/ 2296586 w 5017802"/>
                <a:gd name="connsiteY178" fmla="*/ 4245474 h 4821630"/>
                <a:gd name="connsiteX179" fmla="*/ 2394785 w 5017802"/>
                <a:gd name="connsiteY179" fmla="*/ 4215990 h 4821630"/>
                <a:gd name="connsiteX180" fmla="*/ 2406350 w 5017802"/>
                <a:gd name="connsiteY180" fmla="*/ 4125277 h 4821630"/>
                <a:gd name="connsiteX181" fmla="*/ 2494570 w 5017802"/>
                <a:gd name="connsiteY181" fmla="*/ 3900532 h 4821630"/>
                <a:gd name="connsiteX182" fmla="*/ 2593449 w 5017802"/>
                <a:gd name="connsiteY182" fmla="*/ 3917768 h 4821630"/>
                <a:gd name="connsiteX183" fmla="*/ 2719088 w 5017802"/>
                <a:gd name="connsiteY183" fmla="*/ 3918221 h 4821630"/>
                <a:gd name="connsiteX184" fmla="*/ 2914124 w 5017802"/>
                <a:gd name="connsiteY184" fmla="*/ 3764007 h 4821630"/>
                <a:gd name="connsiteX185" fmla="*/ 3195112 w 5017802"/>
                <a:gd name="connsiteY185" fmla="*/ 3993968 h 4821630"/>
                <a:gd name="connsiteX186" fmla="*/ 3265414 w 5017802"/>
                <a:gd name="connsiteY186" fmla="*/ 4067674 h 4821630"/>
                <a:gd name="connsiteX187" fmla="*/ 3439813 w 5017802"/>
                <a:gd name="connsiteY187" fmla="*/ 4130265 h 4821630"/>
                <a:gd name="connsiteX188" fmla="*/ 3526217 w 5017802"/>
                <a:gd name="connsiteY188" fmla="*/ 4316455 h 4821630"/>
                <a:gd name="connsiteX189" fmla="*/ 3586542 w 5017802"/>
                <a:gd name="connsiteY189" fmla="*/ 4375193 h 4821630"/>
                <a:gd name="connsiteX190" fmla="*/ 3597654 w 5017802"/>
                <a:gd name="connsiteY190" fmla="*/ 4345030 h 4821630"/>
                <a:gd name="connsiteX191" fmla="*/ 3643692 w 5017802"/>
                <a:gd name="connsiteY191" fmla="*/ 4318042 h 4821630"/>
                <a:gd name="connsiteX192" fmla="*/ 3694492 w 5017802"/>
                <a:gd name="connsiteY192" fmla="*/ 4391068 h 4821630"/>
                <a:gd name="connsiteX193" fmla="*/ 3743705 w 5017802"/>
                <a:gd name="connsiteY193" fmla="*/ 4394243 h 4821630"/>
                <a:gd name="connsiteX194" fmla="*/ 3699254 w 5017802"/>
                <a:gd name="connsiteY194" fmla="*/ 4300581 h 4821630"/>
                <a:gd name="connsiteX195" fmla="*/ 3656392 w 5017802"/>
                <a:gd name="connsiteY195" fmla="*/ 4232318 h 4821630"/>
                <a:gd name="connsiteX196" fmla="*/ 3699255 w 5017802"/>
                <a:gd name="connsiteY196" fmla="*/ 4216442 h 4821630"/>
                <a:gd name="connsiteX197" fmla="*/ 3680204 w 5017802"/>
                <a:gd name="connsiteY197" fmla="*/ 4175168 h 4821630"/>
                <a:gd name="connsiteX198" fmla="*/ 3732592 w 5017802"/>
                <a:gd name="connsiteY198" fmla="*/ 4184693 h 4821630"/>
                <a:gd name="connsiteX199" fmla="*/ 3711955 w 5017802"/>
                <a:gd name="connsiteY199" fmla="*/ 4151355 h 4821630"/>
                <a:gd name="connsiteX200" fmla="*/ 3733274 w 5017802"/>
                <a:gd name="connsiteY200" fmla="*/ 4134801 h 4821630"/>
                <a:gd name="connsiteX201" fmla="*/ 3854377 w 5017802"/>
                <a:gd name="connsiteY201" fmla="*/ 4220074 h 4821630"/>
                <a:gd name="connsiteX202" fmla="*/ 3889754 w 5017802"/>
                <a:gd name="connsiteY202" fmla="*/ 4206917 h 4821630"/>
                <a:gd name="connsiteX203" fmla="*/ 3942141 w 5017802"/>
                <a:gd name="connsiteY203" fmla="*/ 4272006 h 4821630"/>
                <a:gd name="connsiteX204" fmla="*/ 3962779 w 5017802"/>
                <a:gd name="connsiteY204" fmla="*/ 4330743 h 4821630"/>
                <a:gd name="connsiteX205" fmla="*/ 4070729 w 5017802"/>
                <a:gd name="connsiteY205" fmla="*/ 4349792 h 4821630"/>
                <a:gd name="connsiteX206" fmla="*/ 4010405 w 5017802"/>
                <a:gd name="connsiteY206" fmla="*/ 4283117 h 4821630"/>
                <a:gd name="connsiteX207" fmla="*/ 4007229 w 5017802"/>
                <a:gd name="connsiteY207" fmla="*/ 4214855 h 4821630"/>
                <a:gd name="connsiteX208" fmla="*/ 4061204 w 5017802"/>
                <a:gd name="connsiteY208" fmla="*/ 4270418 h 4821630"/>
                <a:gd name="connsiteX209" fmla="*/ 4110417 w 5017802"/>
                <a:gd name="connsiteY209" fmla="*/ 4275180 h 4821630"/>
                <a:gd name="connsiteX210" fmla="*/ 4104067 w 5017802"/>
                <a:gd name="connsiteY210" fmla="*/ 4225968 h 4821630"/>
                <a:gd name="connsiteX211" fmla="*/ 4164392 w 5017802"/>
                <a:gd name="connsiteY211" fmla="*/ 4230730 h 4821630"/>
                <a:gd name="connsiteX212" fmla="*/ 4226304 w 5017802"/>
                <a:gd name="connsiteY212" fmla="*/ 4273592 h 4821630"/>
                <a:gd name="connsiteX213" fmla="*/ 4258054 w 5017802"/>
                <a:gd name="connsiteY213" fmla="*/ 4260893 h 4821630"/>
                <a:gd name="connsiteX214" fmla="*/ 4251705 w 5017802"/>
                <a:gd name="connsiteY214" fmla="*/ 4225968 h 4821630"/>
                <a:gd name="connsiteX215" fmla="*/ 4292980 w 5017802"/>
                <a:gd name="connsiteY215" fmla="*/ 4202156 h 4821630"/>
                <a:gd name="connsiteX216" fmla="*/ 4377117 w 5017802"/>
                <a:gd name="connsiteY216" fmla="*/ 4259306 h 4821630"/>
                <a:gd name="connsiteX217" fmla="*/ 4394580 w 5017802"/>
                <a:gd name="connsiteY217" fmla="*/ 4157708 h 4821630"/>
                <a:gd name="connsiteX218" fmla="*/ 4369180 w 5017802"/>
                <a:gd name="connsiteY218" fmla="*/ 4135482 h 4821630"/>
                <a:gd name="connsiteX219" fmla="*/ 4296154 w 5017802"/>
                <a:gd name="connsiteY219" fmla="*/ 4092619 h 4821630"/>
                <a:gd name="connsiteX220" fmla="*/ 4318379 w 5017802"/>
                <a:gd name="connsiteY220" fmla="*/ 4067220 h 4821630"/>
                <a:gd name="connsiteX221" fmla="*/ 4339017 w 5017802"/>
                <a:gd name="connsiteY221" fmla="*/ 4044994 h 4821630"/>
                <a:gd name="connsiteX222" fmla="*/ 4392992 w 5017802"/>
                <a:gd name="connsiteY222" fmla="*/ 4076745 h 4821630"/>
                <a:gd name="connsiteX223" fmla="*/ 4399342 w 5017802"/>
                <a:gd name="connsiteY223" fmla="*/ 4032295 h 4821630"/>
                <a:gd name="connsiteX224" fmla="*/ 4343779 w 5017802"/>
                <a:gd name="connsiteY224" fmla="*/ 4008482 h 4821630"/>
                <a:gd name="connsiteX225" fmla="*/ 4342192 w 5017802"/>
                <a:gd name="connsiteY225" fmla="*/ 3998958 h 4821630"/>
                <a:gd name="connsiteX226" fmla="*/ 4329491 w 5017802"/>
                <a:gd name="connsiteY226" fmla="*/ 3960859 h 4821630"/>
                <a:gd name="connsiteX227" fmla="*/ 4335841 w 5017802"/>
                <a:gd name="connsiteY227" fmla="*/ 3913233 h 4821630"/>
                <a:gd name="connsiteX228" fmla="*/ 4346954 w 5017802"/>
                <a:gd name="connsiteY228" fmla="*/ 3857670 h 4821630"/>
                <a:gd name="connsiteX229" fmla="*/ 4308854 w 5017802"/>
                <a:gd name="connsiteY229" fmla="*/ 3827508 h 4821630"/>
                <a:gd name="connsiteX230" fmla="*/ 4342191 w 5017802"/>
                <a:gd name="connsiteY230" fmla="*/ 3817983 h 4821630"/>
                <a:gd name="connsiteX231" fmla="*/ 4319966 w 5017802"/>
                <a:gd name="connsiteY231" fmla="*/ 3781470 h 4821630"/>
                <a:gd name="connsiteX232" fmla="*/ 4358067 w 5017802"/>
                <a:gd name="connsiteY232" fmla="*/ 3776709 h 4821630"/>
                <a:gd name="connsiteX233" fmla="*/ 4364416 w 5017802"/>
                <a:gd name="connsiteY233" fmla="*/ 3743370 h 4821630"/>
                <a:gd name="connsiteX234" fmla="*/ 4426330 w 5017802"/>
                <a:gd name="connsiteY234" fmla="*/ 3752897 h 4821630"/>
                <a:gd name="connsiteX235" fmla="*/ 4459443 w 5017802"/>
                <a:gd name="connsiteY235" fmla="*/ 3768089 h 4821630"/>
                <a:gd name="connsiteX236" fmla="*/ 4425650 w 5017802"/>
                <a:gd name="connsiteY236" fmla="*/ 3809137 h 4821630"/>
                <a:gd name="connsiteX237" fmla="*/ 4464658 w 5017802"/>
                <a:gd name="connsiteY237" fmla="*/ 3916633 h 4821630"/>
                <a:gd name="connsiteX238" fmla="*/ 4517045 w 5017802"/>
                <a:gd name="connsiteY238" fmla="*/ 3947931 h 4821630"/>
                <a:gd name="connsiteX239" fmla="*/ 4568979 w 5017802"/>
                <a:gd name="connsiteY239" fmla="*/ 3905749 h 4821630"/>
                <a:gd name="connsiteX240" fmla="*/ 4654704 w 5017802"/>
                <a:gd name="connsiteY240" fmla="*/ 3857216 h 4821630"/>
                <a:gd name="connsiteX241" fmla="*/ 4637468 w 5017802"/>
                <a:gd name="connsiteY241" fmla="*/ 3768315 h 4821630"/>
                <a:gd name="connsiteX242" fmla="*/ 4714802 w 5017802"/>
                <a:gd name="connsiteY242" fmla="*/ 3635646 h 4821630"/>
                <a:gd name="connsiteX243" fmla="*/ 5007356 w 5017802"/>
                <a:gd name="connsiteY243" fmla="*/ 3302498 h 4821630"/>
                <a:gd name="connsiteX244" fmla="*/ 4925939 w 5017802"/>
                <a:gd name="connsiteY244" fmla="*/ 3293426 h 4821630"/>
                <a:gd name="connsiteX245" fmla="*/ 4930476 w 5017802"/>
                <a:gd name="connsiteY245" fmla="*/ 3201578 h 4821630"/>
                <a:gd name="connsiteX246" fmla="*/ 4881489 w 5017802"/>
                <a:gd name="connsiteY246" fmla="*/ 3176406 h 4821630"/>
                <a:gd name="connsiteX247" fmla="*/ 4797352 w 5017802"/>
                <a:gd name="connsiteY247" fmla="*/ 3207928 h 4821630"/>
                <a:gd name="connsiteX248" fmla="*/ 4760613 w 5017802"/>
                <a:gd name="connsiteY248" fmla="*/ 3171643 h 4821630"/>
                <a:gd name="connsiteX249" fmla="*/ 4805290 w 5017802"/>
                <a:gd name="connsiteY249" fmla="*/ 3148738 h 4821630"/>
                <a:gd name="connsiteX250" fmla="*/ 4676023 w 5017802"/>
                <a:gd name="connsiteY250" fmla="*/ 2935559 h 4821630"/>
                <a:gd name="connsiteX251" fmla="*/ 4690989 w 5017802"/>
                <a:gd name="connsiteY251" fmla="*/ 2905396 h 4821630"/>
                <a:gd name="connsiteX252" fmla="*/ 4667404 w 5017802"/>
                <a:gd name="connsiteY252" fmla="*/ 2789736 h 4821630"/>
                <a:gd name="connsiteX253" fmla="*/ 4508655 w 5017802"/>
                <a:gd name="connsiteY253" fmla="*/ 2778850 h 4821630"/>
                <a:gd name="connsiteX254" fmla="*/ 4475317 w 5017802"/>
                <a:gd name="connsiteY254" fmla="*/ 2827608 h 4821630"/>
                <a:gd name="connsiteX255" fmla="*/ 4386417 w 5017802"/>
                <a:gd name="connsiteY255" fmla="*/ 2842124 h 4821630"/>
                <a:gd name="connsiteX256" fmla="*/ 4392767 w 5017802"/>
                <a:gd name="connsiteY256" fmla="*/ 2820125 h 4821630"/>
                <a:gd name="connsiteX257" fmla="*/ 4339245 w 5017802"/>
                <a:gd name="connsiteY257" fmla="*/ 2804024 h 4821630"/>
                <a:gd name="connsiteX258" fmla="*/ 4314526 w 5017802"/>
                <a:gd name="connsiteY258" fmla="*/ 2638923 h 4821630"/>
                <a:gd name="connsiteX259" fmla="*/ 4034219 w 5017802"/>
                <a:gd name="connsiteY259" fmla="*/ 2572248 h 4821630"/>
                <a:gd name="connsiteX260" fmla="*/ 3897920 w 5017802"/>
                <a:gd name="connsiteY260" fmla="*/ 2615564 h 4821630"/>
                <a:gd name="connsiteX261" fmla="*/ 3765931 w 5017802"/>
                <a:gd name="connsiteY261" fmla="*/ 2608080 h 4821630"/>
                <a:gd name="connsiteX262" fmla="*/ 3633488 w 5017802"/>
                <a:gd name="connsiteY262" fmla="*/ 2497182 h 4821630"/>
                <a:gd name="connsiteX263" fmla="*/ 3420310 w 5017802"/>
                <a:gd name="connsiteY263" fmla="*/ 2193969 h 4821630"/>
                <a:gd name="connsiteX264" fmla="*/ 3021848 w 5017802"/>
                <a:gd name="connsiteY264" fmla="*/ 2054496 h 4821630"/>
                <a:gd name="connsiteX265" fmla="*/ 2785310 w 5017802"/>
                <a:gd name="connsiteY265" fmla="*/ 1741532 h 4821630"/>
                <a:gd name="connsiteX266" fmla="*/ 2819101 w 5017802"/>
                <a:gd name="connsiteY266" fmla="*/ 1716586 h 4821630"/>
                <a:gd name="connsiteX267" fmla="*/ 2878745 w 5017802"/>
                <a:gd name="connsiteY267" fmla="*/ 1799589 h 4821630"/>
                <a:gd name="connsiteX268" fmla="*/ 2898929 w 5017802"/>
                <a:gd name="connsiteY268" fmla="*/ 1782126 h 4821630"/>
                <a:gd name="connsiteX269" fmla="*/ 2942019 w 5017802"/>
                <a:gd name="connsiteY269" fmla="*/ 1812970 h 4821630"/>
                <a:gd name="connsiteX270" fmla="*/ 3030692 w 5017802"/>
                <a:gd name="connsiteY270" fmla="*/ 1759221 h 4821630"/>
                <a:gd name="connsiteX271" fmla="*/ 3046794 w 5017802"/>
                <a:gd name="connsiteY271" fmla="*/ 1738811 h 4821630"/>
                <a:gd name="connsiteX272" fmla="*/ 3105077 w 5017802"/>
                <a:gd name="connsiteY272" fmla="*/ 1739037 h 4821630"/>
                <a:gd name="connsiteX273" fmla="*/ 3121180 w 5017802"/>
                <a:gd name="connsiteY273" fmla="*/ 1705927 h 4821630"/>
                <a:gd name="connsiteX274" fmla="*/ 3102356 w 5017802"/>
                <a:gd name="connsiteY274" fmla="*/ 1680300 h 4821630"/>
                <a:gd name="connsiteX275" fmla="*/ 3035228 w 5017802"/>
                <a:gd name="connsiteY275" fmla="*/ 1700257 h 4821630"/>
                <a:gd name="connsiteX276" fmla="*/ 3013456 w 5017802"/>
                <a:gd name="connsiteY276" fmla="*/ 1646736 h 4821630"/>
                <a:gd name="connsiteX277" fmla="*/ 3034774 w 5017802"/>
                <a:gd name="connsiteY277" fmla="*/ 1617026 h 4821630"/>
                <a:gd name="connsiteX278" fmla="*/ 2978304 w 5017802"/>
                <a:gd name="connsiteY278" fmla="*/ 1513612 h 4821630"/>
                <a:gd name="connsiteX279" fmla="*/ 2929773 w 5017802"/>
                <a:gd name="connsiteY279" fmla="*/ 1552393 h 4821630"/>
                <a:gd name="connsiteX280" fmla="*/ 2840418 w 5017802"/>
                <a:gd name="connsiteY280" fmla="*/ 1497737 h 4821630"/>
                <a:gd name="connsiteX281" fmla="*/ 2892352 w 5017802"/>
                <a:gd name="connsiteY281" fmla="*/ 1405208 h 4821630"/>
                <a:gd name="connsiteX282" fmla="*/ 2849490 w 5017802"/>
                <a:gd name="connsiteY282" fmla="*/ 1284105 h 4821630"/>
                <a:gd name="connsiteX283" fmla="*/ 2864231 w 5017802"/>
                <a:gd name="connsiteY283" fmla="*/ 1160053 h 4821630"/>
                <a:gd name="connsiteX284" fmla="*/ 2959481 w 5017802"/>
                <a:gd name="connsiteY284" fmla="*/ 1086348 h 4821630"/>
                <a:gd name="connsiteX285" fmla="*/ 3064710 w 5017802"/>
                <a:gd name="connsiteY285" fmla="*/ 1063896 h 4821630"/>
                <a:gd name="connsiteX286" fmla="*/ 3001663 w 5017802"/>
                <a:gd name="connsiteY286" fmla="*/ 974089 h 4821630"/>
                <a:gd name="connsiteX287" fmla="*/ 2984427 w 5017802"/>
                <a:gd name="connsiteY287" fmla="*/ 1018766 h 4821630"/>
                <a:gd name="connsiteX288" fmla="*/ 2941112 w 5017802"/>
                <a:gd name="connsiteY288" fmla="*/ 971595 h 4821630"/>
                <a:gd name="connsiteX289" fmla="*/ 2962430 w 5017802"/>
                <a:gd name="connsiteY289" fmla="*/ 886323 h 4821630"/>
                <a:gd name="connsiteX290" fmla="*/ 3035454 w 5017802"/>
                <a:gd name="connsiteY290" fmla="*/ 789032 h 4821630"/>
                <a:gd name="connsiteX291" fmla="*/ 3018445 w 5017802"/>
                <a:gd name="connsiteY291" fmla="*/ 682443 h 4821630"/>
                <a:gd name="connsiteX292" fmla="*/ 2847223 w 5017802"/>
                <a:gd name="connsiteY292" fmla="*/ 692194 h 4821630"/>
                <a:gd name="connsiteX293" fmla="*/ 2827945 w 5017802"/>
                <a:gd name="connsiteY293" fmla="*/ 734831 h 4821630"/>
                <a:gd name="connsiteX294" fmla="*/ 2795742 w 5017802"/>
                <a:gd name="connsiteY294" fmla="*/ 667248 h 4821630"/>
                <a:gd name="connsiteX295" fmla="*/ 2766032 w 5017802"/>
                <a:gd name="connsiteY295" fmla="*/ 707616 h 4821630"/>
                <a:gd name="connsiteX296" fmla="*/ 2580523 w 5017802"/>
                <a:gd name="connsiteY29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296586 w 5017802"/>
                <a:gd name="connsiteY178" fmla="*/ 4245474 h 4821630"/>
                <a:gd name="connsiteX179" fmla="*/ 2394785 w 5017802"/>
                <a:gd name="connsiteY179" fmla="*/ 4215990 h 4821630"/>
                <a:gd name="connsiteX180" fmla="*/ 2406350 w 5017802"/>
                <a:gd name="connsiteY180" fmla="*/ 4125277 h 4821630"/>
                <a:gd name="connsiteX181" fmla="*/ 2494570 w 5017802"/>
                <a:gd name="connsiteY181" fmla="*/ 3900532 h 4821630"/>
                <a:gd name="connsiteX182" fmla="*/ 2593449 w 5017802"/>
                <a:gd name="connsiteY182" fmla="*/ 3917768 h 4821630"/>
                <a:gd name="connsiteX183" fmla="*/ 2719088 w 5017802"/>
                <a:gd name="connsiteY183" fmla="*/ 3918221 h 4821630"/>
                <a:gd name="connsiteX184" fmla="*/ 2914124 w 5017802"/>
                <a:gd name="connsiteY184" fmla="*/ 3764007 h 4821630"/>
                <a:gd name="connsiteX185" fmla="*/ 3195112 w 5017802"/>
                <a:gd name="connsiteY185" fmla="*/ 3993968 h 4821630"/>
                <a:gd name="connsiteX186" fmla="*/ 3265414 w 5017802"/>
                <a:gd name="connsiteY186" fmla="*/ 4067674 h 4821630"/>
                <a:gd name="connsiteX187" fmla="*/ 3439813 w 5017802"/>
                <a:gd name="connsiteY187" fmla="*/ 4130265 h 4821630"/>
                <a:gd name="connsiteX188" fmla="*/ 3526217 w 5017802"/>
                <a:gd name="connsiteY188" fmla="*/ 4316455 h 4821630"/>
                <a:gd name="connsiteX189" fmla="*/ 3586542 w 5017802"/>
                <a:gd name="connsiteY189" fmla="*/ 4375193 h 4821630"/>
                <a:gd name="connsiteX190" fmla="*/ 3597654 w 5017802"/>
                <a:gd name="connsiteY190" fmla="*/ 4345030 h 4821630"/>
                <a:gd name="connsiteX191" fmla="*/ 3643692 w 5017802"/>
                <a:gd name="connsiteY191" fmla="*/ 4318042 h 4821630"/>
                <a:gd name="connsiteX192" fmla="*/ 3694492 w 5017802"/>
                <a:gd name="connsiteY192" fmla="*/ 4391068 h 4821630"/>
                <a:gd name="connsiteX193" fmla="*/ 3743705 w 5017802"/>
                <a:gd name="connsiteY193" fmla="*/ 4394243 h 4821630"/>
                <a:gd name="connsiteX194" fmla="*/ 3699254 w 5017802"/>
                <a:gd name="connsiteY194" fmla="*/ 4300581 h 4821630"/>
                <a:gd name="connsiteX195" fmla="*/ 3656392 w 5017802"/>
                <a:gd name="connsiteY195" fmla="*/ 4232318 h 4821630"/>
                <a:gd name="connsiteX196" fmla="*/ 3699255 w 5017802"/>
                <a:gd name="connsiteY196" fmla="*/ 4216442 h 4821630"/>
                <a:gd name="connsiteX197" fmla="*/ 3680204 w 5017802"/>
                <a:gd name="connsiteY197" fmla="*/ 4175168 h 4821630"/>
                <a:gd name="connsiteX198" fmla="*/ 3732592 w 5017802"/>
                <a:gd name="connsiteY198" fmla="*/ 4184693 h 4821630"/>
                <a:gd name="connsiteX199" fmla="*/ 3711955 w 5017802"/>
                <a:gd name="connsiteY199" fmla="*/ 4151355 h 4821630"/>
                <a:gd name="connsiteX200" fmla="*/ 3733274 w 5017802"/>
                <a:gd name="connsiteY200" fmla="*/ 4134801 h 4821630"/>
                <a:gd name="connsiteX201" fmla="*/ 3854377 w 5017802"/>
                <a:gd name="connsiteY201" fmla="*/ 4220074 h 4821630"/>
                <a:gd name="connsiteX202" fmla="*/ 3889754 w 5017802"/>
                <a:gd name="connsiteY202" fmla="*/ 4206917 h 4821630"/>
                <a:gd name="connsiteX203" fmla="*/ 3942141 w 5017802"/>
                <a:gd name="connsiteY203" fmla="*/ 4272006 h 4821630"/>
                <a:gd name="connsiteX204" fmla="*/ 3962779 w 5017802"/>
                <a:gd name="connsiteY204" fmla="*/ 4330743 h 4821630"/>
                <a:gd name="connsiteX205" fmla="*/ 4070729 w 5017802"/>
                <a:gd name="connsiteY205" fmla="*/ 4349792 h 4821630"/>
                <a:gd name="connsiteX206" fmla="*/ 4010405 w 5017802"/>
                <a:gd name="connsiteY206" fmla="*/ 4283117 h 4821630"/>
                <a:gd name="connsiteX207" fmla="*/ 4007229 w 5017802"/>
                <a:gd name="connsiteY207" fmla="*/ 4214855 h 4821630"/>
                <a:gd name="connsiteX208" fmla="*/ 4061204 w 5017802"/>
                <a:gd name="connsiteY208" fmla="*/ 4270418 h 4821630"/>
                <a:gd name="connsiteX209" fmla="*/ 4110417 w 5017802"/>
                <a:gd name="connsiteY209" fmla="*/ 4275180 h 4821630"/>
                <a:gd name="connsiteX210" fmla="*/ 4104067 w 5017802"/>
                <a:gd name="connsiteY210" fmla="*/ 4225968 h 4821630"/>
                <a:gd name="connsiteX211" fmla="*/ 4164392 w 5017802"/>
                <a:gd name="connsiteY211" fmla="*/ 4230730 h 4821630"/>
                <a:gd name="connsiteX212" fmla="*/ 4226304 w 5017802"/>
                <a:gd name="connsiteY212" fmla="*/ 4273592 h 4821630"/>
                <a:gd name="connsiteX213" fmla="*/ 4258054 w 5017802"/>
                <a:gd name="connsiteY213" fmla="*/ 4260893 h 4821630"/>
                <a:gd name="connsiteX214" fmla="*/ 4251705 w 5017802"/>
                <a:gd name="connsiteY214" fmla="*/ 4225968 h 4821630"/>
                <a:gd name="connsiteX215" fmla="*/ 4292980 w 5017802"/>
                <a:gd name="connsiteY215" fmla="*/ 4202156 h 4821630"/>
                <a:gd name="connsiteX216" fmla="*/ 4377117 w 5017802"/>
                <a:gd name="connsiteY216" fmla="*/ 4259306 h 4821630"/>
                <a:gd name="connsiteX217" fmla="*/ 4394580 w 5017802"/>
                <a:gd name="connsiteY217" fmla="*/ 4157708 h 4821630"/>
                <a:gd name="connsiteX218" fmla="*/ 4369180 w 5017802"/>
                <a:gd name="connsiteY218" fmla="*/ 4135482 h 4821630"/>
                <a:gd name="connsiteX219" fmla="*/ 4296154 w 5017802"/>
                <a:gd name="connsiteY219" fmla="*/ 4092619 h 4821630"/>
                <a:gd name="connsiteX220" fmla="*/ 4318379 w 5017802"/>
                <a:gd name="connsiteY220" fmla="*/ 4067220 h 4821630"/>
                <a:gd name="connsiteX221" fmla="*/ 4339017 w 5017802"/>
                <a:gd name="connsiteY221" fmla="*/ 4044994 h 4821630"/>
                <a:gd name="connsiteX222" fmla="*/ 4392992 w 5017802"/>
                <a:gd name="connsiteY222" fmla="*/ 4076745 h 4821630"/>
                <a:gd name="connsiteX223" fmla="*/ 4399342 w 5017802"/>
                <a:gd name="connsiteY223" fmla="*/ 4032295 h 4821630"/>
                <a:gd name="connsiteX224" fmla="*/ 4343779 w 5017802"/>
                <a:gd name="connsiteY224" fmla="*/ 4008482 h 4821630"/>
                <a:gd name="connsiteX225" fmla="*/ 4342192 w 5017802"/>
                <a:gd name="connsiteY225" fmla="*/ 3998958 h 4821630"/>
                <a:gd name="connsiteX226" fmla="*/ 4329491 w 5017802"/>
                <a:gd name="connsiteY226" fmla="*/ 3960859 h 4821630"/>
                <a:gd name="connsiteX227" fmla="*/ 4335841 w 5017802"/>
                <a:gd name="connsiteY227" fmla="*/ 3913233 h 4821630"/>
                <a:gd name="connsiteX228" fmla="*/ 4346954 w 5017802"/>
                <a:gd name="connsiteY228" fmla="*/ 3857670 h 4821630"/>
                <a:gd name="connsiteX229" fmla="*/ 4308854 w 5017802"/>
                <a:gd name="connsiteY229" fmla="*/ 3827508 h 4821630"/>
                <a:gd name="connsiteX230" fmla="*/ 4342191 w 5017802"/>
                <a:gd name="connsiteY230" fmla="*/ 3817983 h 4821630"/>
                <a:gd name="connsiteX231" fmla="*/ 4319966 w 5017802"/>
                <a:gd name="connsiteY231" fmla="*/ 3781470 h 4821630"/>
                <a:gd name="connsiteX232" fmla="*/ 4358067 w 5017802"/>
                <a:gd name="connsiteY232" fmla="*/ 3776709 h 4821630"/>
                <a:gd name="connsiteX233" fmla="*/ 4364416 w 5017802"/>
                <a:gd name="connsiteY233" fmla="*/ 3743370 h 4821630"/>
                <a:gd name="connsiteX234" fmla="*/ 4426330 w 5017802"/>
                <a:gd name="connsiteY234" fmla="*/ 3752897 h 4821630"/>
                <a:gd name="connsiteX235" fmla="*/ 4459443 w 5017802"/>
                <a:gd name="connsiteY235" fmla="*/ 3768089 h 4821630"/>
                <a:gd name="connsiteX236" fmla="*/ 4425650 w 5017802"/>
                <a:gd name="connsiteY236" fmla="*/ 3809137 h 4821630"/>
                <a:gd name="connsiteX237" fmla="*/ 4464658 w 5017802"/>
                <a:gd name="connsiteY237" fmla="*/ 3916633 h 4821630"/>
                <a:gd name="connsiteX238" fmla="*/ 4517045 w 5017802"/>
                <a:gd name="connsiteY238" fmla="*/ 3947931 h 4821630"/>
                <a:gd name="connsiteX239" fmla="*/ 4568979 w 5017802"/>
                <a:gd name="connsiteY239" fmla="*/ 3905749 h 4821630"/>
                <a:gd name="connsiteX240" fmla="*/ 4654704 w 5017802"/>
                <a:gd name="connsiteY240" fmla="*/ 3857216 h 4821630"/>
                <a:gd name="connsiteX241" fmla="*/ 4637468 w 5017802"/>
                <a:gd name="connsiteY241" fmla="*/ 3768315 h 4821630"/>
                <a:gd name="connsiteX242" fmla="*/ 4714802 w 5017802"/>
                <a:gd name="connsiteY242" fmla="*/ 3635646 h 4821630"/>
                <a:gd name="connsiteX243" fmla="*/ 5007356 w 5017802"/>
                <a:gd name="connsiteY243" fmla="*/ 3302498 h 4821630"/>
                <a:gd name="connsiteX244" fmla="*/ 4925939 w 5017802"/>
                <a:gd name="connsiteY244" fmla="*/ 3293426 h 4821630"/>
                <a:gd name="connsiteX245" fmla="*/ 4930476 w 5017802"/>
                <a:gd name="connsiteY245" fmla="*/ 3201578 h 4821630"/>
                <a:gd name="connsiteX246" fmla="*/ 4881489 w 5017802"/>
                <a:gd name="connsiteY246" fmla="*/ 3176406 h 4821630"/>
                <a:gd name="connsiteX247" fmla="*/ 4797352 w 5017802"/>
                <a:gd name="connsiteY247" fmla="*/ 3207928 h 4821630"/>
                <a:gd name="connsiteX248" fmla="*/ 4760613 w 5017802"/>
                <a:gd name="connsiteY248" fmla="*/ 3171643 h 4821630"/>
                <a:gd name="connsiteX249" fmla="*/ 4805290 w 5017802"/>
                <a:gd name="connsiteY249" fmla="*/ 3148738 h 4821630"/>
                <a:gd name="connsiteX250" fmla="*/ 4676023 w 5017802"/>
                <a:gd name="connsiteY250" fmla="*/ 2935559 h 4821630"/>
                <a:gd name="connsiteX251" fmla="*/ 4690989 w 5017802"/>
                <a:gd name="connsiteY251" fmla="*/ 2905396 h 4821630"/>
                <a:gd name="connsiteX252" fmla="*/ 4667404 w 5017802"/>
                <a:gd name="connsiteY252" fmla="*/ 2789736 h 4821630"/>
                <a:gd name="connsiteX253" fmla="*/ 4508655 w 5017802"/>
                <a:gd name="connsiteY253" fmla="*/ 2778850 h 4821630"/>
                <a:gd name="connsiteX254" fmla="*/ 4475317 w 5017802"/>
                <a:gd name="connsiteY254" fmla="*/ 2827608 h 4821630"/>
                <a:gd name="connsiteX255" fmla="*/ 4386417 w 5017802"/>
                <a:gd name="connsiteY255" fmla="*/ 2842124 h 4821630"/>
                <a:gd name="connsiteX256" fmla="*/ 4392767 w 5017802"/>
                <a:gd name="connsiteY256" fmla="*/ 2820125 h 4821630"/>
                <a:gd name="connsiteX257" fmla="*/ 4339245 w 5017802"/>
                <a:gd name="connsiteY257" fmla="*/ 2804024 h 4821630"/>
                <a:gd name="connsiteX258" fmla="*/ 4314526 w 5017802"/>
                <a:gd name="connsiteY258" fmla="*/ 2638923 h 4821630"/>
                <a:gd name="connsiteX259" fmla="*/ 4034219 w 5017802"/>
                <a:gd name="connsiteY259" fmla="*/ 2572248 h 4821630"/>
                <a:gd name="connsiteX260" fmla="*/ 3897920 w 5017802"/>
                <a:gd name="connsiteY260" fmla="*/ 2615564 h 4821630"/>
                <a:gd name="connsiteX261" fmla="*/ 3765931 w 5017802"/>
                <a:gd name="connsiteY261" fmla="*/ 2608080 h 4821630"/>
                <a:gd name="connsiteX262" fmla="*/ 3633488 w 5017802"/>
                <a:gd name="connsiteY262" fmla="*/ 2497182 h 4821630"/>
                <a:gd name="connsiteX263" fmla="*/ 3420310 w 5017802"/>
                <a:gd name="connsiteY263" fmla="*/ 2193969 h 4821630"/>
                <a:gd name="connsiteX264" fmla="*/ 3021848 w 5017802"/>
                <a:gd name="connsiteY264" fmla="*/ 2054496 h 4821630"/>
                <a:gd name="connsiteX265" fmla="*/ 2785310 w 5017802"/>
                <a:gd name="connsiteY265" fmla="*/ 1741532 h 4821630"/>
                <a:gd name="connsiteX266" fmla="*/ 2819101 w 5017802"/>
                <a:gd name="connsiteY266" fmla="*/ 1716586 h 4821630"/>
                <a:gd name="connsiteX267" fmla="*/ 2878745 w 5017802"/>
                <a:gd name="connsiteY267" fmla="*/ 1799589 h 4821630"/>
                <a:gd name="connsiteX268" fmla="*/ 2898929 w 5017802"/>
                <a:gd name="connsiteY268" fmla="*/ 1782126 h 4821630"/>
                <a:gd name="connsiteX269" fmla="*/ 2942019 w 5017802"/>
                <a:gd name="connsiteY269" fmla="*/ 1812970 h 4821630"/>
                <a:gd name="connsiteX270" fmla="*/ 3030692 w 5017802"/>
                <a:gd name="connsiteY270" fmla="*/ 1759221 h 4821630"/>
                <a:gd name="connsiteX271" fmla="*/ 3046794 w 5017802"/>
                <a:gd name="connsiteY271" fmla="*/ 1738811 h 4821630"/>
                <a:gd name="connsiteX272" fmla="*/ 3105077 w 5017802"/>
                <a:gd name="connsiteY272" fmla="*/ 1739037 h 4821630"/>
                <a:gd name="connsiteX273" fmla="*/ 3121180 w 5017802"/>
                <a:gd name="connsiteY273" fmla="*/ 1705927 h 4821630"/>
                <a:gd name="connsiteX274" fmla="*/ 3102356 w 5017802"/>
                <a:gd name="connsiteY274" fmla="*/ 1680300 h 4821630"/>
                <a:gd name="connsiteX275" fmla="*/ 3035228 w 5017802"/>
                <a:gd name="connsiteY275" fmla="*/ 1700257 h 4821630"/>
                <a:gd name="connsiteX276" fmla="*/ 3013456 w 5017802"/>
                <a:gd name="connsiteY276" fmla="*/ 1646736 h 4821630"/>
                <a:gd name="connsiteX277" fmla="*/ 3034774 w 5017802"/>
                <a:gd name="connsiteY277" fmla="*/ 1617026 h 4821630"/>
                <a:gd name="connsiteX278" fmla="*/ 2978304 w 5017802"/>
                <a:gd name="connsiteY278" fmla="*/ 1513612 h 4821630"/>
                <a:gd name="connsiteX279" fmla="*/ 2929773 w 5017802"/>
                <a:gd name="connsiteY279" fmla="*/ 1552393 h 4821630"/>
                <a:gd name="connsiteX280" fmla="*/ 2840418 w 5017802"/>
                <a:gd name="connsiteY280" fmla="*/ 1497737 h 4821630"/>
                <a:gd name="connsiteX281" fmla="*/ 2892352 w 5017802"/>
                <a:gd name="connsiteY281" fmla="*/ 1405208 h 4821630"/>
                <a:gd name="connsiteX282" fmla="*/ 2849490 w 5017802"/>
                <a:gd name="connsiteY282" fmla="*/ 1284105 h 4821630"/>
                <a:gd name="connsiteX283" fmla="*/ 2864231 w 5017802"/>
                <a:gd name="connsiteY283" fmla="*/ 1160053 h 4821630"/>
                <a:gd name="connsiteX284" fmla="*/ 2959481 w 5017802"/>
                <a:gd name="connsiteY284" fmla="*/ 1086348 h 4821630"/>
                <a:gd name="connsiteX285" fmla="*/ 3064710 w 5017802"/>
                <a:gd name="connsiteY285" fmla="*/ 1063896 h 4821630"/>
                <a:gd name="connsiteX286" fmla="*/ 3001663 w 5017802"/>
                <a:gd name="connsiteY286" fmla="*/ 974089 h 4821630"/>
                <a:gd name="connsiteX287" fmla="*/ 2984427 w 5017802"/>
                <a:gd name="connsiteY287" fmla="*/ 1018766 h 4821630"/>
                <a:gd name="connsiteX288" fmla="*/ 2941112 w 5017802"/>
                <a:gd name="connsiteY288" fmla="*/ 971595 h 4821630"/>
                <a:gd name="connsiteX289" fmla="*/ 2962430 w 5017802"/>
                <a:gd name="connsiteY289" fmla="*/ 886323 h 4821630"/>
                <a:gd name="connsiteX290" fmla="*/ 3035454 w 5017802"/>
                <a:gd name="connsiteY290" fmla="*/ 789032 h 4821630"/>
                <a:gd name="connsiteX291" fmla="*/ 3018445 w 5017802"/>
                <a:gd name="connsiteY291" fmla="*/ 682443 h 4821630"/>
                <a:gd name="connsiteX292" fmla="*/ 2847223 w 5017802"/>
                <a:gd name="connsiteY292" fmla="*/ 692194 h 4821630"/>
                <a:gd name="connsiteX293" fmla="*/ 2827945 w 5017802"/>
                <a:gd name="connsiteY293" fmla="*/ 734831 h 4821630"/>
                <a:gd name="connsiteX294" fmla="*/ 2795742 w 5017802"/>
                <a:gd name="connsiteY294" fmla="*/ 667248 h 4821630"/>
                <a:gd name="connsiteX295" fmla="*/ 2766032 w 5017802"/>
                <a:gd name="connsiteY295" fmla="*/ 707616 h 4821630"/>
                <a:gd name="connsiteX296" fmla="*/ 2580523 w 5017802"/>
                <a:gd name="connsiteY29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21310 w 5017802"/>
                <a:gd name="connsiteY178" fmla="*/ 4454573 h 4821630"/>
                <a:gd name="connsiteX179" fmla="*/ 2296586 w 5017802"/>
                <a:gd name="connsiteY179" fmla="*/ 4245474 h 4821630"/>
                <a:gd name="connsiteX180" fmla="*/ 2394785 w 5017802"/>
                <a:gd name="connsiteY180" fmla="*/ 4215990 h 4821630"/>
                <a:gd name="connsiteX181" fmla="*/ 2406350 w 5017802"/>
                <a:gd name="connsiteY181" fmla="*/ 4125277 h 4821630"/>
                <a:gd name="connsiteX182" fmla="*/ 2494570 w 5017802"/>
                <a:gd name="connsiteY182" fmla="*/ 3900532 h 4821630"/>
                <a:gd name="connsiteX183" fmla="*/ 2593449 w 5017802"/>
                <a:gd name="connsiteY183" fmla="*/ 3917768 h 4821630"/>
                <a:gd name="connsiteX184" fmla="*/ 2719088 w 5017802"/>
                <a:gd name="connsiteY184" fmla="*/ 3918221 h 4821630"/>
                <a:gd name="connsiteX185" fmla="*/ 2914124 w 5017802"/>
                <a:gd name="connsiteY185" fmla="*/ 3764007 h 4821630"/>
                <a:gd name="connsiteX186" fmla="*/ 3195112 w 5017802"/>
                <a:gd name="connsiteY186" fmla="*/ 3993968 h 4821630"/>
                <a:gd name="connsiteX187" fmla="*/ 3265414 w 5017802"/>
                <a:gd name="connsiteY187" fmla="*/ 4067674 h 4821630"/>
                <a:gd name="connsiteX188" fmla="*/ 3439813 w 5017802"/>
                <a:gd name="connsiteY188" fmla="*/ 4130265 h 4821630"/>
                <a:gd name="connsiteX189" fmla="*/ 3526217 w 5017802"/>
                <a:gd name="connsiteY189" fmla="*/ 4316455 h 4821630"/>
                <a:gd name="connsiteX190" fmla="*/ 3586542 w 5017802"/>
                <a:gd name="connsiteY190" fmla="*/ 4375193 h 4821630"/>
                <a:gd name="connsiteX191" fmla="*/ 3597654 w 5017802"/>
                <a:gd name="connsiteY191" fmla="*/ 4345030 h 4821630"/>
                <a:gd name="connsiteX192" fmla="*/ 3643692 w 5017802"/>
                <a:gd name="connsiteY192" fmla="*/ 4318042 h 4821630"/>
                <a:gd name="connsiteX193" fmla="*/ 3694492 w 5017802"/>
                <a:gd name="connsiteY193" fmla="*/ 4391068 h 4821630"/>
                <a:gd name="connsiteX194" fmla="*/ 3743705 w 5017802"/>
                <a:gd name="connsiteY194" fmla="*/ 4394243 h 4821630"/>
                <a:gd name="connsiteX195" fmla="*/ 3699254 w 5017802"/>
                <a:gd name="connsiteY195" fmla="*/ 4300581 h 4821630"/>
                <a:gd name="connsiteX196" fmla="*/ 3656392 w 5017802"/>
                <a:gd name="connsiteY196" fmla="*/ 4232318 h 4821630"/>
                <a:gd name="connsiteX197" fmla="*/ 3699255 w 5017802"/>
                <a:gd name="connsiteY197" fmla="*/ 4216442 h 4821630"/>
                <a:gd name="connsiteX198" fmla="*/ 3680204 w 5017802"/>
                <a:gd name="connsiteY198" fmla="*/ 4175168 h 4821630"/>
                <a:gd name="connsiteX199" fmla="*/ 3732592 w 5017802"/>
                <a:gd name="connsiteY199" fmla="*/ 4184693 h 4821630"/>
                <a:gd name="connsiteX200" fmla="*/ 3711955 w 5017802"/>
                <a:gd name="connsiteY200" fmla="*/ 4151355 h 4821630"/>
                <a:gd name="connsiteX201" fmla="*/ 3733274 w 5017802"/>
                <a:gd name="connsiteY201" fmla="*/ 4134801 h 4821630"/>
                <a:gd name="connsiteX202" fmla="*/ 3854377 w 5017802"/>
                <a:gd name="connsiteY202" fmla="*/ 4220074 h 4821630"/>
                <a:gd name="connsiteX203" fmla="*/ 3889754 w 5017802"/>
                <a:gd name="connsiteY203" fmla="*/ 4206917 h 4821630"/>
                <a:gd name="connsiteX204" fmla="*/ 3942141 w 5017802"/>
                <a:gd name="connsiteY204" fmla="*/ 4272006 h 4821630"/>
                <a:gd name="connsiteX205" fmla="*/ 3962779 w 5017802"/>
                <a:gd name="connsiteY205" fmla="*/ 4330743 h 4821630"/>
                <a:gd name="connsiteX206" fmla="*/ 4070729 w 5017802"/>
                <a:gd name="connsiteY206" fmla="*/ 4349792 h 4821630"/>
                <a:gd name="connsiteX207" fmla="*/ 4010405 w 5017802"/>
                <a:gd name="connsiteY207" fmla="*/ 4283117 h 4821630"/>
                <a:gd name="connsiteX208" fmla="*/ 4007229 w 5017802"/>
                <a:gd name="connsiteY208" fmla="*/ 4214855 h 4821630"/>
                <a:gd name="connsiteX209" fmla="*/ 4061204 w 5017802"/>
                <a:gd name="connsiteY209" fmla="*/ 4270418 h 4821630"/>
                <a:gd name="connsiteX210" fmla="*/ 4110417 w 5017802"/>
                <a:gd name="connsiteY210" fmla="*/ 4275180 h 4821630"/>
                <a:gd name="connsiteX211" fmla="*/ 4104067 w 5017802"/>
                <a:gd name="connsiteY211" fmla="*/ 4225968 h 4821630"/>
                <a:gd name="connsiteX212" fmla="*/ 4164392 w 5017802"/>
                <a:gd name="connsiteY212" fmla="*/ 4230730 h 4821630"/>
                <a:gd name="connsiteX213" fmla="*/ 4226304 w 5017802"/>
                <a:gd name="connsiteY213" fmla="*/ 4273592 h 4821630"/>
                <a:gd name="connsiteX214" fmla="*/ 4258054 w 5017802"/>
                <a:gd name="connsiteY214" fmla="*/ 4260893 h 4821630"/>
                <a:gd name="connsiteX215" fmla="*/ 4251705 w 5017802"/>
                <a:gd name="connsiteY215" fmla="*/ 4225968 h 4821630"/>
                <a:gd name="connsiteX216" fmla="*/ 4292980 w 5017802"/>
                <a:gd name="connsiteY216" fmla="*/ 4202156 h 4821630"/>
                <a:gd name="connsiteX217" fmla="*/ 4377117 w 5017802"/>
                <a:gd name="connsiteY217" fmla="*/ 4259306 h 4821630"/>
                <a:gd name="connsiteX218" fmla="*/ 4394580 w 5017802"/>
                <a:gd name="connsiteY218" fmla="*/ 4157708 h 4821630"/>
                <a:gd name="connsiteX219" fmla="*/ 4369180 w 5017802"/>
                <a:gd name="connsiteY219" fmla="*/ 4135482 h 4821630"/>
                <a:gd name="connsiteX220" fmla="*/ 4296154 w 5017802"/>
                <a:gd name="connsiteY220" fmla="*/ 4092619 h 4821630"/>
                <a:gd name="connsiteX221" fmla="*/ 4318379 w 5017802"/>
                <a:gd name="connsiteY221" fmla="*/ 4067220 h 4821630"/>
                <a:gd name="connsiteX222" fmla="*/ 4339017 w 5017802"/>
                <a:gd name="connsiteY222" fmla="*/ 4044994 h 4821630"/>
                <a:gd name="connsiteX223" fmla="*/ 4392992 w 5017802"/>
                <a:gd name="connsiteY223" fmla="*/ 4076745 h 4821630"/>
                <a:gd name="connsiteX224" fmla="*/ 4399342 w 5017802"/>
                <a:gd name="connsiteY224" fmla="*/ 4032295 h 4821630"/>
                <a:gd name="connsiteX225" fmla="*/ 4343779 w 5017802"/>
                <a:gd name="connsiteY225" fmla="*/ 4008482 h 4821630"/>
                <a:gd name="connsiteX226" fmla="*/ 4342192 w 5017802"/>
                <a:gd name="connsiteY226" fmla="*/ 3998958 h 4821630"/>
                <a:gd name="connsiteX227" fmla="*/ 4329491 w 5017802"/>
                <a:gd name="connsiteY227" fmla="*/ 3960859 h 4821630"/>
                <a:gd name="connsiteX228" fmla="*/ 4335841 w 5017802"/>
                <a:gd name="connsiteY228" fmla="*/ 3913233 h 4821630"/>
                <a:gd name="connsiteX229" fmla="*/ 4346954 w 5017802"/>
                <a:gd name="connsiteY229" fmla="*/ 3857670 h 4821630"/>
                <a:gd name="connsiteX230" fmla="*/ 4308854 w 5017802"/>
                <a:gd name="connsiteY230" fmla="*/ 3827508 h 4821630"/>
                <a:gd name="connsiteX231" fmla="*/ 4342191 w 5017802"/>
                <a:gd name="connsiteY231" fmla="*/ 3817983 h 4821630"/>
                <a:gd name="connsiteX232" fmla="*/ 4319966 w 5017802"/>
                <a:gd name="connsiteY232" fmla="*/ 3781470 h 4821630"/>
                <a:gd name="connsiteX233" fmla="*/ 4358067 w 5017802"/>
                <a:gd name="connsiteY233" fmla="*/ 3776709 h 4821630"/>
                <a:gd name="connsiteX234" fmla="*/ 4364416 w 5017802"/>
                <a:gd name="connsiteY234" fmla="*/ 3743370 h 4821630"/>
                <a:gd name="connsiteX235" fmla="*/ 4426330 w 5017802"/>
                <a:gd name="connsiteY235" fmla="*/ 3752897 h 4821630"/>
                <a:gd name="connsiteX236" fmla="*/ 4459443 w 5017802"/>
                <a:gd name="connsiteY236" fmla="*/ 3768089 h 4821630"/>
                <a:gd name="connsiteX237" fmla="*/ 4425650 w 5017802"/>
                <a:gd name="connsiteY237" fmla="*/ 3809137 h 4821630"/>
                <a:gd name="connsiteX238" fmla="*/ 4464658 w 5017802"/>
                <a:gd name="connsiteY238" fmla="*/ 3916633 h 4821630"/>
                <a:gd name="connsiteX239" fmla="*/ 4517045 w 5017802"/>
                <a:gd name="connsiteY239" fmla="*/ 3947931 h 4821630"/>
                <a:gd name="connsiteX240" fmla="*/ 4568979 w 5017802"/>
                <a:gd name="connsiteY240" fmla="*/ 3905749 h 4821630"/>
                <a:gd name="connsiteX241" fmla="*/ 4654704 w 5017802"/>
                <a:gd name="connsiteY241" fmla="*/ 3857216 h 4821630"/>
                <a:gd name="connsiteX242" fmla="*/ 4637468 w 5017802"/>
                <a:gd name="connsiteY242" fmla="*/ 3768315 h 4821630"/>
                <a:gd name="connsiteX243" fmla="*/ 4714802 w 5017802"/>
                <a:gd name="connsiteY243" fmla="*/ 3635646 h 4821630"/>
                <a:gd name="connsiteX244" fmla="*/ 5007356 w 5017802"/>
                <a:gd name="connsiteY244" fmla="*/ 3302498 h 4821630"/>
                <a:gd name="connsiteX245" fmla="*/ 4925939 w 5017802"/>
                <a:gd name="connsiteY245" fmla="*/ 3293426 h 4821630"/>
                <a:gd name="connsiteX246" fmla="*/ 4930476 w 5017802"/>
                <a:gd name="connsiteY246" fmla="*/ 3201578 h 4821630"/>
                <a:gd name="connsiteX247" fmla="*/ 4881489 w 5017802"/>
                <a:gd name="connsiteY247" fmla="*/ 3176406 h 4821630"/>
                <a:gd name="connsiteX248" fmla="*/ 4797352 w 5017802"/>
                <a:gd name="connsiteY248" fmla="*/ 3207928 h 4821630"/>
                <a:gd name="connsiteX249" fmla="*/ 4760613 w 5017802"/>
                <a:gd name="connsiteY249" fmla="*/ 3171643 h 4821630"/>
                <a:gd name="connsiteX250" fmla="*/ 4805290 w 5017802"/>
                <a:gd name="connsiteY250" fmla="*/ 3148738 h 4821630"/>
                <a:gd name="connsiteX251" fmla="*/ 4676023 w 5017802"/>
                <a:gd name="connsiteY251" fmla="*/ 2935559 h 4821630"/>
                <a:gd name="connsiteX252" fmla="*/ 4690989 w 5017802"/>
                <a:gd name="connsiteY252" fmla="*/ 2905396 h 4821630"/>
                <a:gd name="connsiteX253" fmla="*/ 4667404 w 5017802"/>
                <a:gd name="connsiteY253" fmla="*/ 2789736 h 4821630"/>
                <a:gd name="connsiteX254" fmla="*/ 4508655 w 5017802"/>
                <a:gd name="connsiteY254" fmla="*/ 2778850 h 4821630"/>
                <a:gd name="connsiteX255" fmla="*/ 4475317 w 5017802"/>
                <a:gd name="connsiteY255" fmla="*/ 2827608 h 4821630"/>
                <a:gd name="connsiteX256" fmla="*/ 4386417 w 5017802"/>
                <a:gd name="connsiteY256" fmla="*/ 2842124 h 4821630"/>
                <a:gd name="connsiteX257" fmla="*/ 4392767 w 5017802"/>
                <a:gd name="connsiteY257" fmla="*/ 2820125 h 4821630"/>
                <a:gd name="connsiteX258" fmla="*/ 4339245 w 5017802"/>
                <a:gd name="connsiteY258" fmla="*/ 2804024 h 4821630"/>
                <a:gd name="connsiteX259" fmla="*/ 4314526 w 5017802"/>
                <a:gd name="connsiteY259" fmla="*/ 2638923 h 4821630"/>
                <a:gd name="connsiteX260" fmla="*/ 4034219 w 5017802"/>
                <a:gd name="connsiteY260" fmla="*/ 2572248 h 4821630"/>
                <a:gd name="connsiteX261" fmla="*/ 3897920 w 5017802"/>
                <a:gd name="connsiteY261" fmla="*/ 2615564 h 4821630"/>
                <a:gd name="connsiteX262" fmla="*/ 3765931 w 5017802"/>
                <a:gd name="connsiteY262" fmla="*/ 2608080 h 4821630"/>
                <a:gd name="connsiteX263" fmla="*/ 3633488 w 5017802"/>
                <a:gd name="connsiteY263" fmla="*/ 2497182 h 4821630"/>
                <a:gd name="connsiteX264" fmla="*/ 3420310 w 5017802"/>
                <a:gd name="connsiteY264" fmla="*/ 2193969 h 4821630"/>
                <a:gd name="connsiteX265" fmla="*/ 3021848 w 5017802"/>
                <a:gd name="connsiteY265" fmla="*/ 2054496 h 4821630"/>
                <a:gd name="connsiteX266" fmla="*/ 2785310 w 5017802"/>
                <a:gd name="connsiteY266" fmla="*/ 1741532 h 4821630"/>
                <a:gd name="connsiteX267" fmla="*/ 2819101 w 5017802"/>
                <a:gd name="connsiteY267" fmla="*/ 1716586 h 4821630"/>
                <a:gd name="connsiteX268" fmla="*/ 2878745 w 5017802"/>
                <a:gd name="connsiteY268" fmla="*/ 1799589 h 4821630"/>
                <a:gd name="connsiteX269" fmla="*/ 2898929 w 5017802"/>
                <a:gd name="connsiteY269" fmla="*/ 1782126 h 4821630"/>
                <a:gd name="connsiteX270" fmla="*/ 2942019 w 5017802"/>
                <a:gd name="connsiteY270" fmla="*/ 1812970 h 4821630"/>
                <a:gd name="connsiteX271" fmla="*/ 3030692 w 5017802"/>
                <a:gd name="connsiteY271" fmla="*/ 1759221 h 4821630"/>
                <a:gd name="connsiteX272" fmla="*/ 3046794 w 5017802"/>
                <a:gd name="connsiteY272" fmla="*/ 1738811 h 4821630"/>
                <a:gd name="connsiteX273" fmla="*/ 3105077 w 5017802"/>
                <a:gd name="connsiteY273" fmla="*/ 1739037 h 4821630"/>
                <a:gd name="connsiteX274" fmla="*/ 3121180 w 5017802"/>
                <a:gd name="connsiteY274" fmla="*/ 1705927 h 4821630"/>
                <a:gd name="connsiteX275" fmla="*/ 3102356 w 5017802"/>
                <a:gd name="connsiteY275" fmla="*/ 1680300 h 4821630"/>
                <a:gd name="connsiteX276" fmla="*/ 3035228 w 5017802"/>
                <a:gd name="connsiteY276" fmla="*/ 1700257 h 4821630"/>
                <a:gd name="connsiteX277" fmla="*/ 3013456 w 5017802"/>
                <a:gd name="connsiteY277" fmla="*/ 1646736 h 4821630"/>
                <a:gd name="connsiteX278" fmla="*/ 3034774 w 5017802"/>
                <a:gd name="connsiteY278" fmla="*/ 1617026 h 4821630"/>
                <a:gd name="connsiteX279" fmla="*/ 2978304 w 5017802"/>
                <a:gd name="connsiteY279" fmla="*/ 1513612 h 4821630"/>
                <a:gd name="connsiteX280" fmla="*/ 2929773 w 5017802"/>
                <a:gd name="connsiteY280" fmla="*/ 1552393 h 4821630"/>
                <a:gd name="connsiteX281" fmla="*/ 2840418 w 5017802"/>
                <a:gd name="connsiteY281" fmla="*/ 1497737 h 4821630"/>
                <a:gd name="connsiteX282" fmla="*/ 2892352 w 5017802"/>
                <a:gd name="connsiteY282" fmla="*/ 1405208 h 4821630"/>
                <a:gd name="connsiteX283" fmla="*/ 2849490 w 5017802"/>
                <a:gd name="connsiteY283" fmla="*/ 1284105 h 4821630"/>
                <a:gd name="connsiteX284" fmla="*/ 2864231 w 5017802"/>
                <a:gd name="connsiteY284" fmla="*/ 1160053 h 4821630"/>
                <a:gd name="connsiteX285" fmla="*/ 2959481 w 5017802"/>
                <a:gd name="connsiteY285" fmla="*/ 1086348 h 4821630"/>
                <a:gd name="connsiteX286" fmla="*/ 3064710 w 5017802"/>
                <a:gd name="connsiteY286" fmla="*/ 1063896 h 4821630"/>
                <a:gd name="connsiteX287" fmla="*/ 3001663 w 5017802"/>
                <a:gd name="connsiteY287" fmla="*/ 974089 h 4821630"/>
                <a:gd name="connsiteX288" fmla="*/ 2984427 w 5017802"/>
                <a:gd name="connsiteY288" fmla="*/ 1018766 h 4821630"/>
                <a:gd name="connsiteX289" fmla="*/ 2941112 w 5017802"/>
                <a:gd name="connsiteY289" fmla="*/ 971595 h 4821630"/>
                <a:gd name="connsiteX290" fmla="*/ 2962430 w 5017802"/>
                <a:gd name="connsiteY290" fmla="*/ 886323 h 4821630"/>
                <a:gd name="connsiteX291" fmla="*/ 3035454 w 5017802"/>
                <a:gd name="connsiteY291" fmla="*/ 789032 h 4821630"/>
                <a:gd name="connsiteX292" fmla="*/ 3018445 w 5017802"/>
                <a:gd name="connsiteY292" fmla="*/ 682443 h 4821630"/>
                <a:gd name="connsiteX293" fmla="*/ 2847223 w 5017802"/>
                <a:gd name="connsiteY293" fmla="*/ 692194 h 4821630"/>
                <a:gd name="connsiteX294" fmla="*/ 2827945 w 5017802"/>
                <a:gd name="connsiteY294" fmla="*/ 734831 h 4821630"/>
                <a:gd name="connsiteX295" fmla="*/ 2795742 w 5017802"/>
                <a:gd name="connsiteY295" fmla="*/ 667248 h 4821630"/>
                <a:gd name="connsiteX296" fmla="*/ 2766032 w 5017802"/>
                <a:gd name="connsiteY296" fmla="*/ 707616 h 4821630"/>
                <a:gd name="connsiteX297" fmla="*/ 2580523 w 5017802"/>
                <a:gd name="connsiteY29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49885 w 5017802"/>
                <a:gd name="connsiteY178" fmla="*/ 4375198 h 4821630"/>
                <a:gd name="connsiteX179" fmla="*/ 2296586 w 5017802"/>
                <a:gd name="connsiteY179" fmla="*/ 4245474 h 4821630"/>
                <a:gd name="connsiteX180" fmla="*/ 2394785 w 5017802"/>
                <a:gd name="connsiteY180" fmla="*/ 4215990 h 4821630"/>
                <a:gd name="connsiteX181" fmla="*/ 2406350 w 5017802"/>
                <a:gd name="connsiteY181" fmla="*/ 4125277 h 4821630"/>
                <a:gd name="connsiteX182" fmla="*/ 2494570 w 5017802"/>
                <a:gd name="connsiteY182" fmla="*/ 3900532 h 4821630"/>
                <a:gd name="connsiteX183" fmla="*/ 2593449 w 5017802"/>
                <a:gd name="connsiteY183" fmla="*/ 3917768 h 4821630"/>
                <a:gd name="connsiteX184" fmla="*/ 2719088 w 5017802"/>
                <a:gd name="connsiteY184" fmla="*/ 3918221 h 4821630"/>
                <a:gd name="connsiteX185" fmla="*/ 2914124 w 5017802"/>
                <a:gd name="connsiteY185" fmla="*/ 3764007 h 4821630"/>
                <a:gd name="connsiteX186" fmla="*/ 3195112 w 5017802"/>
                <a:gd name="connsiteY186" fmla="*/ 3993968 h 4821630"/>
                <a:gd name="connsiteX187" fmla="*/ 3265414 w 5017802"/>
                <a:gd name="connsiteY187" fmla="*/ 4067674 h 4821630"/>
                <a:gd name="connsiteX188" fmla="*/ 3439813 w 5017802"/>
                <a:gd name="connsiteY188" fmla="*/ 4130265 h 4821630"/>
                <a:gd name="connsiteX189" fmla="*/ 3526217 w 5017802"/>
                <a:gd name="connsiteY189" fmla="*/ 4316455 h 4821630"/>
                <a:gd name="connsiteX190" fmla="*/ 3586542 w 5017802"/>
                <a:gd name="connsiteY190" fmla="*/ 4375193 h 4821630"/>
                <a:gd name="connsiteX191" fmla="*/ 3597654 w 5017802"/>
                <a:gd name="connsiteY191" fmla="*/ 4345030 h 4821630"/>
                <a:gd name="connsiteX192" fmla="*/ 3643692 w 5017802"/>
                <a:gd name="connsiteY192" fmla="*/ 4318042 h 4821630"/>
                <a:gd name="connsiteX193" fmla="*/ 3694492 w 5017802"/>
                <a:gd name="connsiteY193" fmla="*/ 4391068 h 4821630"/>
                <a:gd name="connsiteX194" fmla="*/ 3743705 w 5017802"/>
                <a:gd name="connsiteY194" fmla="*/ 4394243 h 4821630"/>
                <a:gd name="connsiteX195" fmla="*/ 3699254 w 5017802"/>
                <a:gd name="connsiteY195" fmla="*/ 4300581 h 4821630"/>
                <a:gd name="connsiteX196" fmla="*/ 3656392 w 5017802"/>
                <a:gd name="connsiteY196" fmla="*/ 4232318 h 4821630"/>
                <a:gd name="connsiteX197" fmla="*/ 3699255 w 5017802"/>
                <a:gd name="connsiteY197" fmla="*/ 4216442 h 4821630"/>
                <a:gd name="connsiteX198" fmla="*/ 3680204 w 5017802"/>
                <a:gd name="connsiteY198" fmla="*/ 4175168 h 4821630"/>
                <a:gd name="connsiteX199" fmla="*/ 3732592 w 5017802"/>
                <a:gd name="connsiteY199" fmla="*/ 4184693 h 4821630"/>
                <a:gd name="connsiteX200" fmla="*/ 3711955 w 5017802"/>
                <a:gd name="connsiteY200" fmla="*/ 4151355 h 4821630"/>
                <a:gd name="connsiteX201" fmla="*/ 3733274 w 5017802"/>
                <a:gd name="connsiteY201" fmla="*/ 4134801 h 4821630"/>
                <a:gd name="connsiteX202" fmla="*/ 3854377 w 5017802"/>
                <a:gd name="connsiteY202" fmla="*/ 4220074 h 4821630"/>
                <a:gd name="connsiteX203" fmla="*/ 3889754 w 5017802"/>
                <a:gd name="connsiteY203" fmla="*/ 4206917 h 4821630"/>
                <a:gd name="connsiteX204" fmla="*/ 3942141 w 5017802"/>
                <a:gd name="connsiteY204" fmla="*/ 4272006 h 4821630"/>
                <a:gd name="connsiteX205" fmla="*/ 3962779 w 5017802"/>
                <a:gd name="connsiteY205" fmla="*/ 4330743 h 4821630"/>
                <a:gd name="connsiteX206" fmla="*/ 4070729 w 5017802"/>
                <a:gd name="connsiteY206" fmla="*/ 4349792 h 4821630"/>
                <a:gd name="connsiteX207" fmla="*/ 4010405 w 5017802"/>
                <a:gd name="connsiteY207" fmla="*/ 4283117 h 4821630"/>
                <a:gd name="connsiteX208" fmla="*/ 4007229 w 5017802"/>
                <a:gd name="connsiteY208" fmla="*/ 4214855 h 4821630"/>
                <a:gd name="connsiteX209" fmla="*/ 4061204 w 5017802"/>
                <a:gd name="connsiteY209" fmla="*/ 4270418 h 4821630"/>
                <a:gd name="connsiteX210" fmla="*/ 4110417 w 5017802"/>
                <a:gd name="connsiteY210" fmla="*/ 4275180 h 4821630"/>
                <a:gd name="connsiteX211" fmla="*/ 4104067 w 5017802"/>
                <a:gd name="connsiteY211" fmla="*/ 4225968 h 4821630"/>
                <a:gd name="connsiteX212" fmla="*/ 4164392 w 5017802"/>
                <a:gd name="connsiteY212" fmla="*/ 4230730 h 4821630"/>
                <a:gd name="connsiteX213" fmla="*/ 4226304 w 5017802"/>
                <a:gd name="connsiteY213" fmla="*/ 4273592 h 4821630"/>
                <a:gd name="connsiteX214" fmla="*/ 4258054 w 5017802"/>
                <a:gd name="connsiteY214" fmla="*/ 4260893 h 4821630"/>
                <a:gd name="connsiteX215" fmla="*/ 4251705 w 5017802"/>
                <a:gd name="connsiteY215" fmla="*/ 4225968 h 4821630"/>
                <a:gd name="connsiteX216" fmla="*/ 4292980 w 5017802"/>
                <a:gd name="connsiteY216" fmla="*/ 4202156 h 4821630"/>
                <a:gd name="connsiteX217" fmla="*/ 4377117 w 5017802"/>
                <a:gd name="connsiteY217" fmla="*/ 4259306 h 4821630"/>
                <a:gd name="connsiteX218" fmla="*/ 4394580 w 5017802"/>
                <a:gd name="connsiteY218" fmla="*/ 4157708 h 4821630"/>
                <a:gd name="connsiteX219" fmla="*/ 4369180 w 5017802"/>
                <a:gd name="connsiteY219" fmla="*/ 4135482 h 4821630"/>
                <a:gd name="connsiteX220" fmla="*/ 4296154 w 5017802"/>
                <a:gd name="connsiteY220" fmla="*/ 4092619 h 4821630"/>
                <a:gd name="connsiteX221" fmla="*/ 4318379 w 5017802"/>
                <a:gd name="connsiteY221" fmla="*/ 4067220 h 4821630"/>
                <a:gd name="connsiteX222" fmla="*/ 4339017 w 5017802"/>
                <a:gd name="connsiteY222" fmla="*/ 4044994 h 4821630"/>
                <a:gd name="connsiteX223" fmla="*/ 4392992 w 5017802"/>
                <a:gd name="connsiteY223" fmla="*/ 4076745 h 4821630"/>
                <a:gd name="connsiteX224" fmla="*/ 4399342 w 5017802"/>
                <a:gd name="connsiteY224" fmla="*/ 4032295 h 4821630"/>
                <a:gd name="connsiteX225" fmla="*/ 4343779 w 5017802"/>
                <a:gd name="connsiteY225" fmla="*/ 4008482 h 4821630"/>
                <a:gd name="connsiteX226" fmla="*/ 4342192 w 5017802"/>
                <a:gd name="connsiteY226" fmla="*/ 3998958 h 4821630"/>
                <a:gd name="connsiteX227" fmla="*/ 4329491 w 5017802"/>
                <a:gd name="connsiteY227" fmla="*/ 3960859 h 4821630"/>
                <a:gd name="connsiteX228" fmla="*/ 4335841 w 5017802"/>
                <a:gd name="connsiteY228" fmla="*/ 3913233 h 4821630"/>
                <a:gd name="connsiteX229" fmla="*/ 4346954 w 5017802"/>
                <a:gd name="connsiteY229" fmla="*/ 3857670 h 4821630"/>
                <a:gd name="connsiteX230" fmla="*/ 4308854 w 5017802"/>
                <a:gd name="connsiteY230" fmla="*/ 3827508 h 4821630"/>
                <a:gd name="connsiteX231" fmla="*/ 4342191 w 5017802"/>
                <a:gd name="connsiteY231" fmla="*/ 3817983 h 4821630"/>
                <a:gd name="connsiteX232" fmla="*/ 4319966 w 5017802"/>
                <a:gd name="connsiteY232" fmla="*/ 3781470 h 4821630"/>
                <a:gd name="connsiteX233" fmla="*/ 4358067 w 5017802"/>
                <a:gd name="connsiteY233" fmla="*/ 3776709 h 4821630"/>
                <a:gd name="connsiteX234" fmla="*/ 4364416 w 5017802"/>
                <a:gd name="connsiteY234" fmla="*/ 3743370 h 4821630"/>
                <a:gd name="connsiteX235" fmla="*/ 4426330 w 5017802"/>
                <a:gd name="connsiteY235" fmla="*/ 3752897 h 4821630"/>
                <a:gd name="connsiteX236" fmla="*/ 4459443 w 5017802"/>
                <a:gd name="connsiteY236" fmla="*/ 3768089 h 4821630"/>
                <a:gd name="connsiteX237" fmla="*/ 4425650 w 5017802"/>
                <a:gd name="connsiteY237" fmla="*/ 3809137 h 4821630"/>
                <a:gd name="connsiteX238" fmla="*/ 4464658 w 5017802"/>
                <a:gd name="connsiteY238" fmla="*/ 3916633 h 4821630"/>
                <a:gd name="connsiteX239" fmla="*/ 4517045 w 5017802"/>
                <a:gd name="connsiteY239" fmla="*/ 3947931 h 4821630"/>
                <a:gd name="connsiteX240" fmla="*/ 4568979 w 5017802"/>
                <a:gd name="connsiteY240" fmla="*/ 3905749 h 4821630"/>
                <a:gd name="connsiteX241" fmla="*/ 4654704 w 5017802"/>
                <a:gd name="connsiteY241" fmla="*/ 3857216 h 4821630"/>
                <a:gd name="connsiteX242" fmla="*/ 4637468 w 5017802"/>
                <a:gd name="connsiteY242" fmla="*/ 3768315 h 4821630"/>
                <a:gd name="connsiteX243" fmla="*/ 4714802 w 5017802"/>
                <a:gd name="connsiteY243" fmla="*/ 3635646 h 4821630"/>
                <a:gd name="connsiteX244" fmla="*/ 5007356 w 5017802"/>
                <a:gd name="connsiteY244" fmla="*/ 3302498 h 4821630"/>
                <a:gd name="connsiteX245" fmla="*/ 4925939 w 5017802"/>
                <a:gd name="connsiteY245" fmla="*/ 3293426 h 4821630"/>
                <a:gd name="connsiteX246" fmla="*/ 4930476 w 5017802"/>
                <a:gd name="connsiteY246" fmla="*/ 3201578 h 4821630"/>
                <a:gd name="connsiteX247" fmla="*/ 4881489 w 5017802"/>
                <a:gd name="connsiteY247" fmla="*/ 3176406 h 4821630"/>
                <a:gd name="connsiteX248" fmla="*/ 4797352 w 5017802"/>
                <a:gd name="connsiteY248" fmla="*/ 3207928 h 4821630"/>
                <a:gd name="connsiteX249" fmla="*/ 4760613 w 5017802"/>
                <a:gd name="connsiteY249" fmla="*/ 3171643 h 4821630"/>
                <a:gd name="connsiteX250" fmla="*/ 4805290 w 5017802"/>
                <a:gd name="connsiteY250" fmla="*/ 3148738 h 4821630"/>
                <a:gd name="connsiteX251" fmla="*/ 4676023 w 5017802"/>
                <a:gd name="connsiteY251" fmla="*/ 2935559 h 4821630"/>
                <a:gd name="connsiteX252" fmla="*/ 4690989 w 5017802"/>
                <a:gd name="connsiteY252" fmla="*/ 2905396 h 4821630"/>
                <a:gd name="connsiteX253" fmla="*/ 4667404 w 5017802"/>
                <a:gd name="connsiteY253" fmla="*/ 2789736 h 4821630"/>
                <a:gd name="connsiteX254" fmla="*/ 4508655 w 5017802"/>
                <a:gd name="connsiteY254" fmla="*/ 2778850 h 4821630"/>
                <a:gd name="connsiteX255" fmla="*/ 4475317 w 5017802"/>
                <a:gd name="connsiteY255" fmla="*/ 2827608 h 4821630"/>
                <a:gd name="connsiteX256" fmla="*/ 4386417 w 5017802"/>
                <a:gd name="connsiteY256" fmla="*/ 2842124 h 4821630"/>
                <a:gd name="connsiteX257" fmla="*/ 4392767 w 5017802"/>
                <a:gd name="connsiteY257" fmla="*/ 2820125 h 4821630"/>
                <a:gd name="connsiteX258" fmla="*/ 4339245 w 5017802"/>
                <a:gd name="connsiteY258" fmla="*/ 2804024 h 4821630"/>
                <a:gd name="connsiteX259" fmla="*/ 4314526 w 5017802"/>
                <a:gd name="connsiteY259" fmla="*/ 2638923 h 4821630"/>
                <a:gd name="connsiteX260" fmla="*/ 4034219 w 5017802"/>
                <a:gd name="connsiteY260" fmla="*/ 2572248 h 4821630"/>
                <a:gd name="connsiteX261" fmla="*/ 3897920 w 5017802"/>
                <a:gd name="connsiteY261" fmla="*/ 2615564 h 4821630"/>
                <a:gd name="connsiteX262" fmla="*/ 3765931 w 5017802"/>
                <a:gd name="connsiteY262" fmla="*/ 2608080 h 4821630"/>
                <a:gd name="connsiteX263" fmla="*/ 3633488 w 5017802"/>
                <a:gd name="connsiteY263" fmla="*/ 2497182 h 4821630"/>
                <a:gd name="connsiteX264" fmla="*/ 3420310 w 5017802"/>
                <a:gd name="connsiteY264" fmla="*/ 2193969 h 4821630"/>
                <a:gd name="connsiteX265" fmla="*/ 3021848 w 5017802"/>
                <a:gd name="connsiteY265" fmla="*/ 2054496 h 4821630"/>
                <a:gd name="connsiteX266" fmla="*/ 2785310 w 5017802"/>
                <a:gd name="connsiteY266" fmla="*/ 1741532 h 4821630"/>
                <a:gd name="connsiteX267" fmla="*/ 2819101 w 5017802"/>
                <a:gd name="connsiteY267" fmla="*/ 1716586 h 4821630"/>
                <a:gd name="connsiteX268" fmla="*/ 2878745 w 5017802"/>
                <a:gd name="connsiteY268" fmla="*/ 1799589 h 4821630"/>
                <a:gd name="connsiteX269" fmla="*/ 2898929 w 5017802"/>
                <a:gd name="connsiteY269" fmla="*/ 1782126 h 4821630"/>
                <a:gd name="connsiteX270" fmla="*/ 2942019 w 5017802"/>
                <a:gd name="connsiteY270" fmla="*/ 1812970 h 4821630"/>
                <a:gd name="connsiteX271" fmla="*/ 3030692 w 5017802"/>
                <a:gd name="connsiteY271" fmla="*/ 1759221 h 4821630"/>
                <a:gd name="connsiteX272" fmla="*/ 3046794 w 5017802"/>
                <a:gd name="connsiteY272" fmla="*/ 1738811 h 4821630"/>
                <a:gd name="connsiteX273" fmla="*/ 3105077 w 5017802"/>
                <a:gd name="connsiteY273" fmla="*/ 1739037 h 4821630"/>
                <a:gd name="connsiteX274" fmla="*/ 3121180 w 5017802"/>
                <a:gd name="connsiteY274" fmla="*/ 1705927 h 4821630"/>
                <a:gd name="connsiteX275" fmla="*/ 3102356 w 5017802"/>
                <a:gd name="connsiteY275" fmla="*/ 1680300 h 4821630"/>
                <a:gd name="connsiteX276" fmla="*/ 3035228 w 5017802"/>
                <a:gd name="connsiteY276" fmla="*/ 1700257 h 4821630"/>
                <a:gd name="connsiteX277" fmla="*/ 3013456 w 5017802"/>
                <a:gd name="connsiteY277" fmla="*/ 1646736 h 4821630"/>
                <a:gd name="connsiteX278" fmla="*/ 3034774 w 5017802"/>
                <a:gd name="connsiteY278" fmla="*/ 1617026 h 4821630"/>
                <a:gd name="connsiteX279" fmla="*/ 2978304 w 5017802"/>
                <a:gd name="connsiteY279" fmla="*/ 1513612 h 4821630"/>
                <a:gd name="connsiteX280" fmla="*/ 2929773 w 5017802"/>
                <a:gd name="connsiteY280" fmla="*/ 1552393 h 4821630"/>
                <a:gd name="connsiteX281" fmla="*/ 2840418 w 5017802"/>
                <a:gd name="connsiteY281" fmla="*/ 1497737 h 4821630"/>
                <a:gd name="connsiteX282" fmla="*/ 2892352 w 5017802"/>
                <a:gd name="connsiteY282" fmla="*/ 1405208 h 4821630"/>
                <a:gd name="connsiteX283" fmla="*/ 2849490 w 5017802"/>
                <a:gd name="connsiteY283" fmla="*/ 1284105 h 4821630"/>
                <a:gd name="connsiteX284" fmla="*/ 2864231 w 5017802"/>
                <a:gd name="connsiteY284" fmla="*/ 1160053 h 4821630"/>
                <a:gd name="connsiteX285" fmla="*/ 2959481 w 5017802"/>
                <a:gd name="connsiteY285" fmla="*/ 1086348 h 4821630"/>
                <a:gd name="connsiteX286" fmla="*/ 3064710 w 5017802"/>
                <a:gd name="connsiteY286" fmla="*/ 1063896 h 4821630"/>
                <a:gd name="connsiteX287" fmla="*/ 3001663 w 5017802"/>
                <a:gd name="connsiteY287" fmla="*/ 974089 h 4821630"/>
                <a:gd name="connsiteX288" fmla="*/ 2984427 w 5017802"/>
                <a:gd name="connsiteY288" fmla="*/ 1018766 h 4821630"/>
                <a:gd name="connsiteX289" fmla="*/ 2941112 w 5017802"/>
                <a:gd name="connsiteY289" fmla="*/ 971595 h 4821630"/>
                <a:gd name="connsiteX290" fmla="*/ 2962430 w 5017802"/>
                <a:gd name="connsiteY290" fmla="*/ 886323 h 4821630"/>
                <a:gd name="connsiteX291" fmla="*/ 3035454 w 5017802"/>
                <a:gd name="connsiteY291" fmla="*/ 789032 h 4821630"/>
                <a:gd name="connsiteX292" fmla="*/ 3018445 w 5017802"/>
                <a:gd name="connsiteY292" fmla="*/ 682443 h 4821630"/>
                <a:gd name="connsiteX293" fmla="*/ 2847223 w 5017802"/>
                <a:gd name="connsiteY293" fmla="*/ 692194 h 4821630"/>
                <a:gd name="connsiteX294" fmla="*/ 2827945 w 5017802"/>
                <a:gd name="connsiteY294" fmla="*/ 734831 h 4821630"/>
                <a:gd name="connsiteX295" fmla="*/ 2795742 w 5017802"/>
                <a:gd name="connsiteY295" fmla="*/ 667248 h 4821630"/>
                <a:gd name="connsiteX296" fmla="*/ 2766032 w 5017802"/>
                <a:gd name="connsiteY296" fmla="*/ 707616 h 4821630"/>
                <a:gd name="connsiteX297" fmla="*/ 2580523 w 5017802"/>
                <a:gd name="connsiteY29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94785 w 5017802"/>
                <a:gd name="connsiteY180" fmla="*/ 4215990 h 4821630"/>
                <a:gd name="connsiteX181" fmla="*/ 2406350 w 5017802"/>
                <a:gd name="connsiteY181" fmla="*/ 4125277 h 4821630"/>
                <a:gd name="connsiteX182" fmla="*/ 2494570 w 5017802"/>
                <a:gd name="connsiteY182" fmla="*/ 3900532 h 4821630"/>
                <a:gd name="connsiteX183" fmla="*/ 2593449 w 5017802"/>
                <a:gd name="connsiteY183" fmla="*/ 3917768 h 4821630"/>
                <a:gd name="connsiteX184" fmla="*/ 2719088 w 5017802"/>
                <a:gd name="connsiteY184" fmla="*/ 3918221 h 4821630"/>
                <a:gd name="connsiteX185" fmla="*/ 2914124 w 5017802"/>
                <a:gd name="connsiteY185" fmla="*/ 3764007 h 4821630"/>
                <a:gd name="connsiteX186" fmla="*/ 3195112 w 5017802"/>
                <a:gd name="connsiteY186" fmla="*/ 3993968 h 4821630"/>
                <a:gd name="connsiteX187" fmla="*/ 3265414 w 5017802"/>
                <a:gd name="connsiteY187" fmla="*/ 4067674 h 4821630"/>
                <a:gd name="connsiteX188" fmla="*/ 3439813 w 5017802"/>
                <a:gd name="connsiteY188" fmla="*/ 4130265 h 4821630"/>
                <a:gd name="connsiteX189" fmla="*/ 3526217 w 5017802"/>
                <a:gd name="connsiteY189" fmla="*/ 4316455 h 4821630"/>
                <a:gd name="connsiteX190" fmla="*/ 3586542 w 5017802"/>
                <a:gd name="connsiteY190" fmla="*/ 4375193 h 4821630"/>
                <a:gd name="connsiteX191" fmla="*/ 3597654 w 5017802"/>
                <a:gd name="connsiteY191" fmla="*/ 4345030 h 4821630"/>
                <a:gd name="connsiteX192" fmla="*/ 3643692 w 5017802"/>
                <a:gd name="connsiteY192" fmla="*/ 4318042 h 4821630"/>
                <a:gd name="connsiteX193" fmla="*/ 3694492 w 5017802"/>
                <a:gd name="connsiteY193" fmla="*/ 4391068 h 4821630"/>
                <a:gd name="connsiteX194" fmla="*/ 3743705 w 5017802"/>
                <a:gd name="connsiteY194" fmla="*/ 4394243 h 4821630"/>
                <a:gd name="connsiteX195" fmla="*/ 3699254 w 5017802"/>
                <a:gd name="connsiteY195" fmla="*/ 4300581 h 4821630"/>
                <a:gd name="connsiteX196" fmla="*/ 3656392 w 5017802"/>
                <a:gd name="connsiteY196" fmla="*/ 4232318 h 4821630"/>
                <a:gd name="connsiteX197" fmla="*/ 3699255 w 5017802"/>
                <a:gd name="connsiteY197" fmla="*/ 4216442 h 4821630"/>
                <a:gd name="connsiteX198" fmla="*/ 3680204 w 5017802"/>
                <a:gd name="connsiteY198" fmla="*/ 4175168 h 4821630"/>
                <a:gd name="connsiteX199" fmla="*/ 3732592 w 5017802"/>
                <a:gd name="connsiteY199" fmla="*/ 4184693 h 4821630"/>
                <a:gd name="connsiteX200" fmla="*/ 3711955 w 5017802"/>
                <a:gd name="connsiteY200" fmla="*/ 4151355 h 4821630"/>
                <a:gd name="connsiteX201" fmla="*/ 3733274 w 5017802"/>
                <a:gd name="connsiteY201" fmla="*/ 4134801 h 4821630"/>
                <a:gd name="connsiteX202" fmla="*/ 3854377 w 5017802"/>
                <a:gd name="connsiteY202" fmla="*/ 4220074 h 4821630"/>
                <a:gd name="connsiteX203" fmla="*/ 3889754 w 5017802"/>
                <a:gd name="connsiteY203" fmla="*/ 4206917 h 4821630"/>
                <a:gd name="connsiteX204" fmla="*/ 3942141 w 5017802"/>
                <a:gd name="connsiteY204" fmla="*/ 4272006 h 4821630"/>
                <a:gd name="connsiteX205" fmla="*/ 3962779 w 5017802"/>
                <a:gd name="connsiteY205" fmla="*/ 4330743 h 4821630"/>
                <a:gd name="connsiteX206" fmla="*/ 4070729 w 5017802"/>
                <a:gd name="connsiteY206" fmla="*/ 4349792 h 4821630"/>
                <a:gd name="connsiteX207" fmla="*/ 4010405 w 5017802"/>
                <a:gd name="connsiteY207" fmla="*/ 4283117 h 4821630"/>
                <a:gd name="connsiteX208" fmla="*/ 4007229 w 5017802"/>
                <a:gd name="connsiteY208" fmla="*/ 4214855 h 4821630"/>
                <a:gd name="connsiteX209" fmla="*/ 4061204 w 5017802"/>
                <a:gd name="connsiteY209" fmla="*/ 4270418 h 4821630"/>
                <a:gd name="connsiteX210" fmla="*/ 4110417 w 5017802"/>
                <a:gd name="connsiteY210" fmla="*/ 4275180 h 4821630"/>
                <a:gd name="connsiteX211" fmla="*/ 4104067 w 5017802"/>
                <a:gd name="connsiteY211" fmla="*/ 4225968 h 4821630"/>
                <a:gd name="connsiteX212" fmla="*/ 4164392 w 5017802"/>
                <a:gd name="connsiteY212" fmla="*/ 4230730 h 4821630"/>
                <a:gd name="connsiteX213" fmla="*/ 4226304 w 5017802"/>
                <a:gd name="connsiteY213" fmla="*/ 4273592 h 4821630"/>
                <a:gd name="connsiteX214" fmla="*/ 4258054 w 5017802"/>
                <a:gd name="connsiteY214" fmla="*/ 4260893 h 4821630"/>
                <a:gd name="connsiteX215" fmla="*/ 4251705 w 5017802"/>
                <a:gd name="connsiteY215" fmla="*/ 4225968 h 4821630"/>
                <a:gd name="connsiteX216" fmla="*/ 4292980 w 5017802"/>
                <a:gd name="connsiteY216" fmla="*/ 4202156 h 4821630"/>
                <a:gd name="connsiteX217" fmla="*/ 4377117 w 5017802"/>
                <a:gd name="connsiteY217" fmla="*/ 4259306 h 4821630"/>
                <a:gd name="connsiteX218" fmla="*/ 4394580 w 5017802"/>
                <a:gd name="connsiteY218" fmla="*/ 4157708 h 4821630"/>
                <a:gd name="connsiteX219" fmla="*/ 4369180 w 5017802"/>
                <a:gd name="connsiteY219" fmla="*/ 4135482 h 4821630"/>
                <a:gd name="connsiteX220" fmla="*/ 4296154 w 5017802"/>
                <a:gd name="connsiteY220" fmla="*/ 4092619 h 4821630"/>
                <a:gd name="connsiteX221" fmla="*/ 4318379 w 5017802"/>
                <a:gd name="connsiteY221" fmla="*/ 4067220 h 4821630"/>
                <a:gd name="connsiteX222" fmla="*/ 4339017 w 5017802"/>
                <a:gd name="connsiteY222" fmla="*/ 4044994 h 4821630"/>
                <a:gd name="connsiteX223" fmla="*/ 4392992 w 5017802"/>
                <a:gd name="connsiteY223" fmla="*/ 4076745 h 4821630"/>
                <a:gd name="connsiteX224" fmla="*/ 4399342 w 5017802"/>
                <a:gd name="connsiteY224" fmla="*/ 4032295 h 4821630"/>
                <a:gd name="connsiteX225" fmla="*/ 4343779 w 5017802"/>
                <a:gd name="connsiteY225" fmla="*/ 4008482 h 4821630"/>
                <a:gd name="connsiteX226" fmla="*/ 4342192 w 5017802"/>
                <a:gd name="connsiteY226" fmla="*/ 3998958 h 4821630"/>
                <a:gd name="connsiteX227" fmla="*/ 4329491 w 5017802"/>
                <a:gd name="connsiteY227" fmla="*/ 3960859 h 4821630"/>
                <a:gd name="connsiteX228" fmla="*/ 4335841 w 5017802"/>
                <a:gd name="connsiteY228" fmla="*/ 3913233 h 4821630"/>
                <a:gd name="connsiteX229" fmla="*/ 4346954 w 5017802"/>
                <a:gd name="connsiteY229" fmla="*/ 3857670 h 4821630"/>
                <a:gd name="connsiteX230" fmla="*/ 4308854 w 5017802"/>
                <a:gd name="connsiteY230" fmla="*/ 3827508 h 4821630"/>
                <a:gd name="connsiteX231" fmla="*/ 4342191 w 5017802"/>
                <a:gd name="connsiteY231" fmla="*/ 3817983 h 4821630"/>
                <a:gd name="connsiteX232" fmla="*/ 4319966 w 5017802"/>
                <a:gd name="connsiteY232" fmla="*/ 3781470 h 4821630"/>
                <a:gd name="connsiteX233" fmla="*/ 4358067 w 5017802"/>
                <a:gd name="connsiteY233" fmla="*/ 3776709 h 4821630"/>
                <a:gd name="connsiteX234" fmla="*/ 4364416 w 5017802"/>
                <a:gd name="connsiteY234" fmla="*/ 3743370 h 4821630"/>
                <a:gd name="connsiteX235" fmla="*/ 4426330 w 5017802"/>
                <a:gd name="connsiteY235" fmla="*/ 3752897 h 4821630"/>
                <a:gd name="connsiteX236" fmla="*/ 4459443 w 5017802"/>
                <a:gd name="connsiteY236" fmla="*/ 3768089 h 4821630"/>
                <a:gd name="connsiteX237" fmla="*/ 4425650 w 5017802"/>
                <a:gd name="connsiteY237" fmla="*/ 3809137 h 4821630"/>
                <a:gd name="connsiteX238" fmla="*/ 4464658 w 5017802"/>
                <a:gd name="connsiteY238" fmla="*/ 3916633 h 4821630"/>
                <a:gd name="connsiteX239" fmla="*/ 4517045 w 5017802"/>
                <a:gd name="connsiteY239" fmla="*/ 3947931 h 4821630"/>
                <a:gd name="connsiteX240" fmla="*/ 4568979 w 5017802"/>
                <a:gd name="connsiteY240" fmla="*/ 3905749 h 4821630"/>
                <a:gd name="connsiteX241" fmla="*/ 4654704 w 5017802"/>
                <a:gd name="connsiteY241" fmla="*/ 3857216 h 4821630"/>
                <a:gd name="connsiteX242" fmla="*/ 4637468 w 5017802"/>
                <a:gd name="connsiteY242" fmla="*/ 3768315 h 4821630"/>
                <a:gd name="connsiteX243" fmla="*/ 4714802 w 5017802"/>
                <a:gd name="connsiteY243" fmla="*/ 3635646 h 4821630"/>
                <a:gd name="connsiteX244" fmla="*/ 5007356 w 5017802"/>
                <a:gd name="connsiteY244" fmla="*/ 3302498 h 4821630"/>
                <a:gd name="connsiteX245" fmla="*/ 4925939 w 5017802"/>
                <a:gd name="connsiteY245" fmla="*/ 3293426 h 4821630"/>
                <a:gd name="connsiteX246" fmla="*/ 4930476 w 5017802"/>
                <a:gd name="connsiteY246" fmla="*/ 3201578 h 4821630"/>
                <a:gd name="connsiteX247" fmla="*/ 4881489 w 5017802"/>
                <a:gd name="connsiteY247" fmla="*/ 3176406 h 4821630"/>
                <a:gd name="connsiteX248" fmla="*/ 4797352 w 5017802"/>
                <a:gd name="connsiteY248" fmla="*/ 3207928 h 4821630"/>
                <a:gd name="connsiteX249" fmla="*/ 4760613 w 5017802"/>
                <a:gd name="connsiteY249" fmla="*/ 3171643 h 4821630"/>
                <a:gd name="connsiteX250" fmla="*/ 4805290 w 5017802"/>
                <a:gd name="connsiteY250" fmla="*/ 3148738 h 4821630"/>
                <a:gd name="connsiteX251" fmla="*/ 4676023 w 5017802"/>
                <a:gd name="connsiteY251" fmla="*/ 2935559 h 4821630"/>
                <a:gd name="connsiteX252" fmla="*/ 4690989 w 5017802"/>
                <a:gd name="connsiteY252" fmla="*/ 2905396 h 4821630"/>
                <a:gd name="connsiteX253" fmla="*/ 4667404 w 5017802"/>
                <a:gd name="connsiteY253" fmla="*/ 2789736 h 4821630"/>
                <a:gd name="connsiteX254" fmla="*/ 4508655 w 5017802"/>
                <a:gd name="connsiteY254" fmla="*/ 2778850 h 4821630"/>
                <a:gd name="connsiteX255" fmla="*/ 4475317 w 5017802"/>
                <a:gd name="connsiteY255" fmla="*/ 2827608 h 4821630"/>
                <a:gd name="connsiteX256" fmla="*/ 4386417 w 5017802"/>
                <a:gd name="connsiteY256" fmla="*/ 2842124 h 4821630"/>
                <a:gd name="connsiteX257" fmla="*/ 4392767 w 5017802"/>
                <a:gd name="connsiteY257" fmla="*/ 2820125 h 4821630"/>
                <a:gd name="connsiteX258" fmla="*/ 4339245 w 5017802"/>
                <a:gd name="connsiteY258" fmla="*/ 2804024 h 4821630"/>
                <a:gd name="connsiteX259" fmla="*/ 4314526 w 5017802"/>
                <a:gd name="connsiteY259" fmla="*/ 2638923 h 4821630"/>
                <a:gd name="connsiteX260" fmla="*/ 4034219 w 5017802"/>
                <a:gd name="connsiteY260" fmla="*/ 2572248 h 4821630"/>
                <a:gd name="connsiteX261" fmla="*/ 3897920 w 5017802"/>
                <a:gd name="connsiteY261" fmla="*/ 2615564 h 4821630"/>
                <a:gd name="connsiteX262" fmla="*/ 3765931 w 5017802"/>
                <a:gd name="connsiteY262" fmla="*/ 2608080 h 4821630"/>
                <a:gd name="connsiteX263" fmla="*/ 3633488 w 5017802"/>
                <a:gd name="connsiteY263" fmla="*/ 2497182 h 4821630"/>
                <a:gd name="connsiteX264" fmla="*/ 3420310 w 5017802"/>
                <a:gd name="connsiteY264" fmla="*/ 2193969 h 4821630"/>
                <a:gd name="connsiteX265" fmla="*/ 3021848 w 5017802"/>
                <a:gd name="connsiteY265" fmla="*/ 2054496 h 4821630"/>
                <a:gd name="connsiteX266" fmla="*/ 2785310 w 5017802"/>
                <a:gd name="connsiteY266" fmla="*/ 1741532 h 4821630"/>
                <a:gd name="connsiteX267" fmla="*/ 2819101 w 5017802"/>
                <a:gd name="connsiteY267" fmla="*/ 1716586 h 4821630"/>
                <a:gd name="connsiteX268" fmla="*/ 2878745 w 5017802"/>
                <a:gd name="connsiteY268" fmla="*/ 1799589 h 4821630"/>
                <a:gd name="connsiteX269" fmla="*/ 2898929 w 5017802"/>
                <a:gd name="connsiteY269" fmla="*/ 1782126 h 4821630"/>
                <a:gd name="connsiteX270" fmla="*/ 2942019 w 5017802"/>
                <a:gd name="connsiteY270" fmla="*/ 1812970 h 4821630"/>
                <a:gd name="connsiteX271" fmla="*/ 3030692 w 5017802"/>
                <a:gd name="connsiteY271" fmla="*/ 1759221 h 4821630"/>
                <a:gd name="connsiteX272" fmla="*/ 3046794 w 5017802"/>
                <a:gd name="connsiteY272" fmla="*/ 1738811 h 4821630"/>
                <a:gd name="connsiteX273" fmla="*/ 3105077 w 5017802"/>
                <a:gd name="connsiteY273" fmla="*/ 1739037 h 4821630"/>
                <a:gd name="connsiteX274" fmla="*/ 3121180 w 5017802"/>
                <a:gd name="connsiteY274" fmla="*/ 1705927 h 4821630"/>
                <a:gd name="connsiteX275" fmla="*/ 3102356 w 5017802"/>
                <a:gd name="connsiteY275" fmla="*/ 1680300 h 4821630"/>
                <a:gd name="connsiteX276" fmla="*/ 3035228 w 5017802"/>
                <a:gd name="connsiteY276" fmla="*/ 1700257 h 4821630"/>
                <a:gd name="connsiteX277" fmla="*/ 3013456 w 5017802"/>
                <a:gd name="connsiteY277" fmla="*/ 1646736 h 4821630"/>
                <a:gd name="connsiteX278" fmla="*/ 3034774 w 5017802"/>
                <a:gd name="connsiteY278" fmla="*/ 1617026 h 4821630"/>
                <a:gd name="connsiteX279" fmla="*/ 2978304 w 5017802"/>
                <a:gd name="connsiteY279" fmla="*/ 1513612 h 4821630"/>
                <a:gd name="connsiteX280" fmla="*/ 2929773 w 5017802"/>
                <a:gd name="connsiteY280" fmla="*/ 1552393 h 4821630"/>
                <a:gd name="connsiteX281" fmla="*/ 2840418 w 5017802"/>
                <a:gd name="connsiteY281" fmla="*/ 1497737 h 4821630"/>
                <a:gd name="connsiteX282" fmla="*/ 2892352 w 5017802"/>
                <a:gd name="connsiteY282" fmla="*/ 1405208 h 4821630"/>
                <a:gd name="connsiteX283" fmla="*/ 2849490 w 5017802"/>
                <a:gd name="connsiteY283" fmla="*/ 1284105 h 4821630"/>
                <a:gd name="connsiteX284" fmla="*/ 2864231 w 5017802"/>
                <a:gd name="connsiteY284" fmla="*/ 1160053 h 4821630"/>
                <a:gd name="connsiteX285" fmla="*/ 2959481 w 5017802"/>
                <a:gd name="connsiteY285" fmla="*/ 1086348 h 4821630"/>
                <a:gd name="connsiteX286" fmla="*/ 3064710 w 5017802"/>
                <a:gd name="connsiteY286" fmla="*/ 1063896 h 4821630"/>
                <a:gd name="connsiteX287" fmla="*/ 3001663 w 5017802"/>
                <a:gd name="connsiteY287" fmla="*/ 974089 h 4821630"/>
                <a:gd name="connsiteX288" fmla="*/ 2984427 w 5017802"/>
                <a:gd name="connsiteY288" fmla="*/ 1018766 h 4821630"/>
                <a:gd name="connsiteX289" fmla="*/ 2941112 w 5017802"/>
                <a:gd name="connsiteY289" fmla="*/ 971595 h 4821630"/>
                <a:gd name="connsiteX290" fmla="*/ 2962430 w 5017802"/>
                <a:gd name="connsiteY290" fmla="*/ 886323 h 4821630"/>
                <a:gd name="connsiteX291" fmla="*/ 3035454 w 5017802"/>
                <a:gd name="connsiteY291" fmla="*/ 789032 h 4821630"/>
                <a:gd name="connsiteX292" fmla="*/ 3018445 w 5017802"/>
                <a:gd name="connsiteY292" fmla="*/ 682443 h 4821630"/>
                <a:gd name="connsiteX293" fmla="*/ 2847223 w 5017802"/>
                <a:gd name="connsiteY293" fmla="*/ 692194 h 4821630"/>
                <a:gd name="connsiteX294" fmla="*/ 2827945 w 5017802"/>
                <a:gd name="connsiteY294" fmla="*/ 734831 h 4821630"/>
                <a:gd name="connsiteX295" fmla="*/ 2795742 w 5017802"/>
                <a:gd name="connsiteY295" fmla="*/ 667248 h 4821630"/>
                <a:gd name="connsiteX296" fmla="*/ 2766032 w 5017802"/>
                <a:gd name="connsiteY296" fmla="*/ 707616 h 4821630"/>
                <a:gd name="connsiteX297" fmla="*/ 2580523 w 5017802"/>
                <a:gd name="connsiteY29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94785 w 5017802"/>
                <a:gd name="connsiteY180" fmla="*/ 4215990 h 4821630"/>
                <a:gd name="connsiteX181" fmla="*/ 2406350 w 5017802"/>
                <a:gd name="connsiteY181" fmla="*/ 4125277 h 4821630"/>
                <a:gd name="connsiteX182" fmla="*/ 2494570 w 5017802"/>
                <a:gd name="connsiteY182" fmla="*/ 3900532 h 4821630"/>
                <a:gd name="connsiteX183" fmla="*/ 2593449 w 5017802"/>
                <a:gd name="connsiteY183" fmla="*/ 3917768 h 4821630"/>
                <a:gd name="connsiteX184" fmla="*/ 2719088 w 5017802"/>
                <a:gd name="connsiteY184" fmla="*/ 3918221 h 4821630"/>
                <a:gd name="connsiteX185" fmla="*/ 2914124 w 5017802"/>
                <a:gd name="connsiteY185" fmla="*/ 3764007 h 4821630"/>
                <a:gd name="connsiteX186" fmla="*/ 3195112 w 5017802"/>
                <a:gd name="connsiteY186" fmla="*/ 3993968 h 4821630"/>
                <a:gd name="connsiteX187" fmla="*/ 3265414 w 5017802"/>
                <a:gd name="connsiteY187" fmla="*/ 4067674 h 4821630"/>
                <a:gd name="connsiteX188" fmla="*/ 3439813 w 5017802"/>
                <a:gd name="connsiteY188" fmla="*/ 4130265 h 4821630"/>
                <a:gd name="connsiteX189" fmla="*/ 3526217 w 5017802"/>
                <a:gd name="connsiteY189" fmla="*/ 4316455 h 4821630"/>
                <a:gd name="connsiteX190" fmla="*/ 3586542 w 5017802"/>
                <a:gd name="connsiteY190" fmla="*/ 4375193 h 4821630"/>
                <a:gd name="connsiteX191" fmla="*/ 3597654 w 5017802"/>
                <a:gd name="connsiteY191" fmla="*/ 4345030 h 4821630"/>
                <a:gd name="connsiteX192" fmla="*/ 3643692 w 5017802"/>
                <a:gd name="connsiteY192" fmla="*/ 4318042 h 4821630"/>
                <a:gd name="connsiteX193" fmla="*/ 3694492 w 5017802"/>
                <a:gd name="connsiteY193" fmla="*/ 4391068 h 4821630"/>
                <a:gd name="connsiteX194" fmla="*/ 3743705 w 5017802"/>
                <a:gd name="connsiteY194" fmla="*/ 4394243 h 4821630"/>
                <a:gd name="connsiteX195" fmla="*/ 3699254 w 5017802"/>
                <a:gd name="connsiteY195" fmla="*/ 4300581 h 4821630"/>
                <a:gd name="connsiteX196" fmla="*/ 3656392 w 5017802"/>
                <a:gd name="connsiteY196" fmla="*/ 4232318 h 4821630"/>
                <a:gd name="connsiteX197" fmla="*/ 3699255 w 5017802"/>
                <a:gd name="connsiteY197" fmla="*/ 4216442 h 4821630"/>
                <a:gd name="connsiteX198" fmla="*/ 3680204 w 5017802"/>
                <a:gd name="connsiteY198" fmla="*/ 4175168 h 4821630"/>
                <a:gd name="connsiteX199" fmla="*/ 3732592 w 5017802"/>
                <a:gd name="connsiteY199" fmla="*/ 4184693 h 4821630"/>
                <a:gd name="connsiteX200" fmla="*/ 3711955 w 5017802"/>
                <a:gd name="connsiteY200" fmla="*/ 4151355 h 4821630"/>
                <a:gd name="connsiteX201" fmla="*/ 3733274 w 5017802"/>
                <a:gd name="connsiteY201" fmla="*/ 4134801 h 4821630"/>
                <a:gd name="connsiteX202" fmla="*/ 3854377 w 5017802"/>
                <a:gd name="connsiteY202" fmla="*/ 4220074 h 4821630"/>
                <a:gd name="connsiteX203" fmla="*/ 3889754 w 5017802"/>
                <a:gd name="connsiteY203" fmla="*/ 4206917 h 4821630"/>
                <a:gd name="connsiteX204" fmla="*/ 3942141 w 5017802"/>
                <a:gd name="connsiteY204" fmla="*/ 4272006 h 4821630"/>
                <a:gd name="connsiteX205" fmla="*/ 3962779 w 5017802"/>
                <a:gd name="connsiteY205" fmla="*/ 4330743 h 4821630"/>
                <a:gd name="connsiteX206" fmla="*/ 4070729 w 5017802"/>
                <a:gd name="connsiteY206" fmla="*/ 4349792 h 4821630"/>
                <a:gd name="connsiteX207" fmla="*/ 4010405 w 5017802"/>
                <a:gd name="connsiteY207" fmla="*/ 4283117 h 4821630"/>
                <a:gd name="connsiteX208" fmla="*/ 4007229 w 5017802"/>
                <a:gd name="connsiteY208" fmla="*/ 4214855 h 4821630"/>
                <a:gd name="connsiteX209" fmla="*/ 4061204 w 5017802"/>
                <a:gd name="connsiteY209" fmla="*/ 4270418 h 4821630"/>
                <a:gd name="connsiteX210" fmla="*/ 4110417 w 5017802"/>
                <a:gd name="connsiteY210" fmla="*/ 4275180 h 4821630"/>
                <a:gd name="connsiteX211" fmla="*/ 4104067 w 5017802"/>
                <a:gd name="connsiteY211" fmla="*/ 4225968 h 4821630"/>
                <a:gd name="connsiteX212" fmla="*/ 4164392 w 5017802"/>
                <a:gd name="connsiteY212" fmla="*/ 4230730 h 4821630"/>
                <a:gd name="connsiteX213" fmla="*/ 4226304 w 5017802"/>
                <a:gd name="connsiteY213" fmla="*/ 4273592 h 4821630"/>
                <a:gd name="connsiteX214" fmla="*/ 4258054 w 5017802"/>
                <a:gd name="connsiteY214" fmla="*/ 4260893 h 4821630"/>
                <a:gd name="connsiteX215" fmla="*/ 4251705 w 5017802"/>
                <a:gd name="connsiteY215" fmla="*/ 4225968 h 4821630"/>
                <a:gd name="connsiteX216" fmla="*/ 4292980 w 5017802"/>
                <a:gd name="connsiteY216" fmla="*/ 4202156 h 4821630"/>
                <a:gd name="connsiteX217" fmla="*/ 4377117 w 5017802"/>
                <a:gd name="connsiteY217" fmla="*/ 4259306 h 4821630"/>
                <a:gd name="connsiteX218" fmla="*/ 4394580 w 5017802"/>
                <a:gd name="connsiteY218" fmla="*/ 4157708 h 4821630"/>
                <a:gd name="connsiteX219" fmla="*/ 4369180 w 5017802"/>
                <a:gd name="connsiteY219" fmla="*/ 4135482 h 4821630"/>
                <a:gd name="connsiteX220" fmla="*/ 4296154 w 5017802"/>
                <a:gd name="connsiteY220" fmla="*/ 4092619 h 4821630"/>
                <a:gd name="connsiteX221" fmla="*/ 4318379 w 5017802"/>
                <a:gd name="connsiteY221" fmla="*/ 4067220 h 4821630"/>
                <a:gd name="connsiteX222" fmla="*/ 4339017 w 5017802"/>
                <a:gd name="connsiteY222" fmla="*/ 4044994 h 4821630"/>
                <a:gd name="connsiteX223" fmla="*/ 4392992 w 5017802"/>
                <a:gd name="connsiteY223" fmla="*/ 4076745 h 4821630"/>
                <a:gd name="connsiteX224" fmla="*/ 4399342 w 5017802"/>
                <a:gd name="connsiteY224" fmla="*/ 4032295 h 4821630"/>
                <a:gd name="connsiteX225" fmla="*/ 4343779 w 5017802"/>
                <a:gd name="connsiteY225" fmla="*/ 4008482 h 4821630"/>
                <a:gd name="connsiteX226" fmla="*/ 4342192 w 5017802"/>
                <a:gd name="connsiteY226" fmla="*/ 3998958 h 4821630"/>
                <a:gd name="connsiteX227" fmla="*/ 4329491 w 5017802"/>
                <a:gd name="connsiteY227" fmla="*/ 3960859 h 4821630"/>
                <a:gd name="connsiteX228" fmla="*/ 4335841 w 5017802"/>
                <a:gd name="connsiteY228" fmla="*/ 3913233 h 4821630"/>
                <a:gd name="connsiteX229" fmla="*/ 4346954 w 5017802"/>
                <a:gd name="connsiteY229" fmla="*/ 3857670 h 4821630"/>
                <a:gd name="connsiteX230" fmla="*/ 4308854 w 5017802"/>
                <a:gd name="connsiteY230" fmla="*/ 3827508 h 4821630"/>
                <a:gd name="connsiteX231" fmla="*/ 4342191 w 5017802"/>
                <a:gd name="connsiteY231" fmla="*/ 3817983 h 4821630"/>
                <a:gd name="connsiteX232" fmla="*/ 4319966 w 5017802"/>
                <a:gd name="connsiteY232" fmla="*/ 3781470 h 4821630"/>
                <a:gd name="connsiteX233" fmla="*/ 4358067 w 5017802"/>
                <a:gd name="connsiteY233" fmla="*/ 3776709 h 4821630"/>
                <a:gd name="connsiteX234" fmla="*/ 4364416 w 5017802"/>
                <a:gd name="connsiteY234" fmla="*/ 3743370 h 4821630"/>
                <a:gd name="connsiteX235" fmla="*/ 4426330 w 5017802"/>
                <a:gd name="connsiteY235" fmla="*/ 3752897 h 4821630"/>
                <a:gd name="connsiteX236" fmla="*/ 4459443 w 5017802"/>
                <a:gd name="connsiteY236" fmla="*/ 3768089 h 4821630"/>
                <a:gd name="connsiteX237" fmla="*/ 4425650 w 5017802"/>
                <a:gd name="connsiteY237" fmla="*/ 3809137 h 4821630"/>
                <a:gd name="connsiteX238" fmla="*/ 4464658 w 5017802"/>
                <a:gd name="connsiteY238" fmla="*/ 3916633 h 4821630"/>
                <a:gd name="connsiteX239" fmla="*/ 4517045 w 5017802"/>
                <a:gd name="connsiteY239" fmla="*/ 3947931 h 4821630"/>
                <a:gd name="connsiteX240" fmla="*/ 4568979 w 5017802"/>
                <a:gd name="connsiteY240" fmla="*/ 3905749 h 4821630"/>
                <a:gd name="connsiteX241" fmla="*/ 4654704 w 5017802"/>
                <a:gd name="connsiteY241" fmla="*/ 3857216 h 4821630"/>
                <a:gd name="connsiteX242" fmla="*/ 4637468 w 5017802"/>
                <a:gd name="connsiteY242" fmla="*/ 3768315 h 4821630"/>
                <a:gd name="connsiteX243" fmla="*/ 4714802 w 5017802"/>
                <a:gd name="connsiteY243" fmla="*/ 3635646 h 4821630"/>
                <a:gd name="connsiteX244" fmla="*/ 5007356 w 5017802"/>
                <a:gd name="connsiteY244" fmla="*/ 3302498 h 4821630"/>
                <a:gd name="connsiteX245" fmla="*/ 4925939 w 5017802"/>
                <a:gd name="connsiteY245" fmla="*/ 3293426 h 4821630"/>
                <a:gd name="connsiteX246" fmla="*/ 4930476 w 5017802"/>
                <a:gd name="connsiteY246" fmla="*/ 3201578 h 4821630"/>
                <a:gd name="connsiteX247" fmla="*/ 4881489 w 5017802"/>
                <a:gd name="connsiteY247" fmla="*/ 3176406 h 4821630"/>
                <a:gd name="connsiteX248" fmla="*/ 4797352 w 5017802"/>
                <a:gd name="connsiteY248" fmla="*/ 3207928 h 4821630"/>
                <a:gd name="connsiteX249" fmla="*/ 4760613 w 5017802"/>
                <a:gd name="connsiteY249" fmla="*/ 3171643 h 4821630"/>
                <a:gd name="connsiteX250" fmla="*/ 4805290 w 5017802"/>
                <a:gd name="connsiteY250" fmla="*/ 3148738 h 4821630"/>
                <a:gd name="connsiteX251" fmla="*/ 4676023 w 5017802"/>
                <a:gd name="connsiteY251" fmla="*/ 2935559 h 4821630"/>
                <a:gd name="connsiteX252" fmla="*/ 4690989 w 5017802"/>
                <a:gd name="connsiteY252" fmla="*/ 2905396 h 4821630"/>
                <a:gd name="connsiteX253" fmla="*/ 4667404 w 5017802"/>
                <a:gd name="connsiteY253" fmla="*/ 2789736 h 4821630"/>
                <a:gd name="connsiteX254" fmla="*/ 4508655 w 5017802"/>
                <a:gd name="connsiteY254" fmla="*/ 2778850 h 4821630"/>
                <a:gd name="connsiteX255" fmla="*/ 4475317 w 5017802"/>
                <a:gd name="connsiteY255" fmla="*/ 2827608 h 4821630"/>
                <a:gd name="connsiteX256" fmla="*/ 4386417 w 5017802"/>
                <a:gd name="connsiteY256" fmla="*/ 2842124 h 4821630"/>
                <a:gd name="connsiteX257" fmla="*/ 4392767 w 5017802"/>
                <a:gd name="connsiteY257" fmla="*/ 2820125 h 4821630"/>
                <a:gd name="connsiteX258" fmla="*/ 4339245 w 5017802"/>
                <a:gd name="connsiteY258" fmla="*/ 2804024 h 4821630"/>
                <a:gd name="connsiteX259" fmla="*/ 4314526 w 5017802"/>
                <a:gd name="connsiteY259" fmla="*/ 2638923 h 4821630"/>
                <a:gd name="connsiteX260" fmla="*/ 4034219 w 5017802"/>
                <a:gd name="connsiteY260" fmla="*/ 2572248 h 4821630"/>
                <a:gd name="connsiteX261" fmla="*/ 3897920 w 5017802"/>
                <a:gd name="connsiteY261" fmla="*/ 2615564 h 4821630"/>
                <a:gd name="connsiteX262" fmla="*/ 3765931 w 5017802"/>
                <a:gd name="connsiteY262" fmla="*/ 2608080 h 4821630"/>
                <a:gd name="connsiteX263" fmla="*/ 3633488 w 5017802"/>
                <a:gd name="connsiteY263" fmla="*/ 2497182 h 4821630"/>
                <a:gd name="connsiteX264" fmla="*/ 3420310 w 5017802"/>
                <a:gd name="connsiteY264" fmla="*/ 2193969 h 4821630"/>
                <a:gd name="connsiteX265" fmla="*/ 3021848 w 5017802"/>
                <a:gd name="connsiteY265" fmla="*/ 2054496 h 4821630"/>
                <a:gd name="connsiteX266" fmla="*/ 2785310 w 5017802"/>
                <a:gd name="connsiteY266" fmla="*/ 1741532 h 4821630"/>
                <a:gd name="connsiteX267" fmla="*/ 2819101 w 5017802"/>
                <a:gd name="connsiteY267" fmla="*/ 1716586 h 4821630"/>
                <a:gd name="connsiteX268" fmla="*/ 2878745 w 5017802"/>
                <a:gd name="connsiteY268" fmla="*/ 1799589 h 4821630"/>
                <a:gd name="connsiteX269" fmla="*/ 2898929 w 5017802"/>
                <a:gd name="connsiteY269" fmla="*/ 1782126 h 4821630"/>
                <a:gd name="connsiteX270" fmla="*/ 2942019 w 5017802"/>
                <a:gd name="connsiteY270" fmla="*/ 1812970 h 4821630"/>
                <a:gd name="connsiteX271" fmla="*/ 3030692 w 5017802"/>
                <a:gd name="connsiteY271" fmla="*/ 1759221 h 4821630"/>
                <a:gd name="connsiteX272" fmla="*/ 3046794 w 5017802"/>
                <a:gd name="connsiteY272" fmla="*/ 1738811 h 4821630"/>
                <a:gd name="connsiteX273" fmla="*/ 3105077 w 5017802"/>
                <a:gd name="connsiteY273" fmla="*/ 1739037 h 4821630"/>
                <a:gd name="connsiteX274" fmla="*/ 3121180 w 5017802"/>
                <a:gd name="connsiteY274" fmla="*/ 1705927 h 4821630"/>
                <a:gd name="connsiteX275" fmla="*/ 3102356 w 5017802"/>
                <a:gd name="connsiteY275" fmla="*/ 1680300 h 4821630"/>
                <a:gd name="connsiteX276" fmla="*/ 3035228 w 5017802"/>
                <a:gd name="connsiteY276" fmla="*/ 1700257 h 4821630"/>
                <a:gd name="connsiteX277" fmla="*/ 3013456 w 5017802"/>
                <a:gd name="connsiteY277" fmla="*/ 1646736 h 4821630"/>
                <a:gd name="connsiteX278" fmla="*/ 3034774 w 5017802"/>
                <a:gd name="connsiteY278" fmla="*/ 1617026 h 4821630"/>
                <a:gd name="connsiteX279" fmla="*/ 2978304 w 5017802"/>
                <a:gd name="connsiteY279" fmla="*/ 1513612 h 4821630"/>
                <a:gd name="connsiteX280" fmla="*/ 2929773 w 5017802"/>
                <a:gd name="connsiteY280" fmla="*/ 1552393 h 4821630"/>
                <a:gd name="connsiteX281" fmla="*/ 2840418 w 5017802"/>
                <a:gd name="connsiteY281" fmla="*/ 1497737 h 4821630"/>
                <a:gd name="connsiteX282" fmla="*/ 2892352 w 5017802"/>
                <a:gd name="connsiteY282" fmla="*/ 1405208 h 4821630"/>
                <a:gd name="connsiteX283" fmla="*/ 2849490 w 5017802"/>
                <a:gd name="connsiteY283" fmla="*/ 1284105 h 4821630"/>
                <a:gd name="connsiteX284" fmla="*/ 2864231 w 5017802"/>
                <a:gd name="connsiteY284" fmla="*/ 1160053 h 4821630"/>
                <a:gd name="connsiteX285" fmla="*/ 2959481 w 5017802"/>
                <a:gd name="connsiteY285" fmla="*/ 1086348 h 4821630"/>
                <a:gd name="connsiteX286" fmla="*/ 3064710 w 5017802"/>
                <a:gd name="connsiteY286" fmla="*/ 1063896 h 4821630"/>
                <a:gd name="connsiteX287" fmla="*/ 3001663 w 5017802"/>
                <a:gd name="connsiteY287" fmla="*/ 974089 h 4821630"/>
                <a:gd name="connsiteX288" fmla="*/ 2984427 w 5017802"/>
                <a:gd name="connsiteY288" fmla="*/ 1018766 h 4821630"/>
                <a:gd name="connsiteX289" fmla="*/ 2941112 w 5017802"/>
                <a:gd name="connsiteY289" fmla="*/ 971595 h 4821630"/>
                <a:gd name="connsiteX290" fmla="*/ 2962430 w 5017802"/>
                <a:gd name="connsiteY290" fmla="*/ 886323 h 4821630"/>
                <a:gd name="connsiteX291" fmla="*/ 3035454 w 5017802"/>
                <a:gd name="connsiteY291" fmla="*/ 789032 h 4821630"/>
                <a:gd name="connsiteX292" fmla="*/ 3018445 w 5017802"/>
                <a:gd name="connsiteY292" fmla="*/ 682443 h 4821630"/>
                <a:gd name="connsiteX293" fmla="*/ 2847223 w 5017802"/>
                <a:gd name="connsiteY293" fmla="*/ 692194 h 4821630"/>
                <a:gd name="connsiteX294" fmla="*/ 2827945 w 5017802"/>
                <a:gd name="connsiteY294" fmla="*/ 734831 h 4821630"/>
                <a:gd name="connsiteX295" fmla="*/ 2795742 w 5017802"/>
                <a:gd name="connsiteY295" fmla="*/ 667248 h 4821630"/>
                <a:gd name="connsiteX296" fmla="*/ 2766032 w 5017802"/>
                <a:gd name="connsiteY296" fmla="*/ 707616 h 4821630"/>
                <a:gd name="connsiteX297" fmla="*/ 2580523 w 5017802"/>
                <a:gd name="connsiteY29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02260 w 5017802"/>
                <a:gd name="connsiteY180" fmla="*/ 4241848 h 4821630"/>
                <a:gd name="connsiteX181" fmla="*/ 2394785 w 5017802"/>
                <a:gd name="connsiteY181" fmla="*/ 4215990 h 4821630"/>
                <a:gd name="connsiteX182" fmla="*/ 2406350 w 5017802"/>
                <a:gd name="connsiteY182" fmla="*/ 4125277 h 4821630"/>
                <a:gd name="connsiteX183" fmla="*/ 2494570 w 5017802"/>
                <a:gd name="connsiteY183" fmla="*/ 3900532 h 4821630"/>
                <a:gd name="connsiteX184" fmla="*/ 2593449 w 5017802"/>
                <a:gd name="connsiteY184" fmla="*/ 3917768 h 4821630"/>
                <a:gd name="connsiteX185" fmla="*/ 2719088 w 5017802"/>
                <a:gd name="connsiteY185" fmla="*/ 3918221 h 4821630"/>
                <a:gd name="connsiteX186" fmla="*/ 2914124 w 5017802"/>
                <a:gd name="connsiteY186" fmla="*/ 3764007 h 4821630"/>
                <a:gd name="connsiteX187" fmla="*/ 3195112 w 5017802"/>
                <a:gd name="connsiteY187" fmla="*/ 3993968 h 4821630"/>
                <a:gd name="connsiteX188" fmla="*/ 3265414 w 5017802"/>
                <a:gd name="connsiteY188" fmla="*/ 4067674 h 4821630"/>
                <a:gd name="connsiteX189" fmla="*/ 3439813 w 5017802"/>
                <a:gd name="connsiteY189" fmla="*/ 4130265 h 4821630"/>
                <a:gd name="connsiteX190" fmla="*/ 3526217 w 5017802"/>
                <a:gd name="connsiteY190" fmla="*/ 4316455 h 4821630"/>
                <a:gd name="connsiteX191" fmla="*/ 3586542 w 5017802"/>
                <a:gd name="connsiteY191" fmla="*/ 4375193 h 4821630"/>
                <a:gd name="connsiteX192" fmla="*/ 3597654 w 5017802"/>
                <a:gd name="connsiteY192" fmla="*/ 4345030 h 4821630"/>
                <a:gd name="connsiteX193" fmla="*/ 3643692 w 5017802"/>
                <a:gd name="connsiteY193" fmla="*/ 4318042 h 4821630"/>
                <a:gd name="connsiteX194" fmla="*/ 3694492 w 5017802"/>
                <a:gd name="connsiteY194" fmla="*/ 4391068 h 4821630"/>
                <a:gd name="connsiteX195" fmla="*/ 3743705 w 5017802"/>
                <a:gd name="connsiteY195" fmla="*/ 4394243 h 4821630"/>
                <a:gd name="connsiteX196" fmla="*/ 3699254 w 5017802"/>
                <a:gd name="connsiteY196" fmla="*/ 4300581 h 4821630"/>
                <a:gd name="connsiteX197" fmla="*/ 3656392 w 5017802"/>
                <a:gd name="connsiteY197" fmla="*/ 4232318 h 4821630"/>
                <a:gd name="connsiteX198" fmla="*/ 3699255 w 5017802"/>
                <a:gd name="connsiteY198" fmla="*/ 4216442 h 4821630"/>
                <a:gd name="connsiteX199" fmla="*/ 3680204 w 5017802"/>
                <a:gd name="connsiteY199" fmla="*/ 4175168 h 4821630"/>
                <a:gd name="connsiteX200" fmla="*/ 3732592 w 5017802"/>
                <a:gd name="connsiteY200" fmla="*/ 4184693 h 4821630"/>
                <a:gd name="connsiteX201" fmla="*/ 3711955 w 5017802"/>
                <a:gd name="connsiteY201" fmla="*/ 4151355 h 4821630"/>
                <a:gd name="connsiteX202" fmla="*/ 3733274 w 5017802"/>
                <a:gd name="connsiteY202" fmla="*/ 4134801 h 4821630"/>
                <a:gd name="connsiteX203" fmla="*/ 3854377 w 5017802"/>
                <a:gd name="connsiteY203" fmla="*/ 4220074 h 4821630"/>
                <a:gd name="connsiteX204" fmla="*/ 3889754 w 5017802"/>
                <a:gd name="connsiteY204" fmla="*/ 4206917 h 4821630"/>
                <a:gd name="connsiteX205" fmla="*/ 3942141 w 5017802"/>
                <a:gd name="connsiteY205" fmla="*/ 4272006 h 4821630"/>
                <a:gd name="connsiteX206" fmla="*/ 3962779 w 5017802"/>
                <a:gd name="connsiteY206" fmla="*/ 4330743 h 4821630"/>
                <a:gd name="connsiteX207" fmla="*/ 4070729 w 5017802"/>
                <a:gd name="connsiteY207" fmla="*/ 4349792 h 4821630"/>
                <a:gd name="connsiteX208" fmla="*/ 4010405 w 5017802"/>
                <a:gd name="connsiteY208" fmla="*/ 4283117 h 4821630"/>
                <a:gd name="connsiteX209" fmla="*/ 4007229 w 5017802"/>
                <a:gd name="connsiteY209" fmla="*/ 4214855 h 4821630"/>
                <a:gd name="connsiteX210" fmla="*/ 4061204 w 5017802"/>
                <a:gd name="connsiteY210" fmla="*/ 4270418 h 4821630"/>
                <a:gd name="connsiteX211" fmla="*/ 4110417 w 5017802"/>
                <a:gd name="connsiteY211" fmla="*/ 4275180 h 4821630"/>
                <a:gd name="connsiteX212" fmla="*/ 4104067 w 5017802"/>
                <a:gd name="connsiteY212" fmla="*/ 4225968 h 4821630"/>
                <a:gd name="connsiteX213" fmla="*/ 4164392 w 5017802"/>
                <a:gd name="connsiteY213" fmla="*/ 4230730 h 4821630"/>
                <a:gd name="connsiteX214" fmla="*/ 4226304 w 5017802"/>
                <a:gd name="connsiteY214" fmla="*/ 4273592 h 4821630"/>
                <a:gd name="connsiteX215" fmla="*/ 4258054 w 5017802"/>
                <a:gd name="connsiteY215" fmla="*/ 4260893 h 4821630"/>
                <a:gd name="connsiteX216" fmla="*/ 4251705 w 5017802"/>
                <a:gd name="connsiteY216" fmla="*/ 4225968 h 4821630"/>
                <a:gd name="connsiteX217" fmla="*/ 4292980 w 5017802"/>
                <a:gd name="connsiteY217" fmla="*/ 4202156 h 4821630"/>
                <a:gd name="connsiteX218" fmla="*/ 4377117 w 5017802"/>
                <a:gd name="connsiteY218" fmla="*/ 4259306 h 4821630"/>
                <a:gd name="connsiteX219" fmla="*/ 4394580 w 5017802"/>
                <a:gd name="connsiteY219" fmla="*/ 4157708 h 4821630"/>
                <a:gd name="connsiteX220" fmla="*/ 4369180 w 5017802"/>
                <a:gd name="connsiteY220" fmla="*/ 4135482 h 4821630"/>
                <a:gd name="connsiteX221" fmla="*/ 4296154 w 5017802"/>
                <a:gd name="connsiteY221" fmla="*/ 4092619 h 4821630"/>
                <a:gd name="connsiteX222" fmla="*/ 4318379 w 5017802"/>
                <a:gd name="connsiteY222" fmla="*/ 4067220 h 4821630"/>
                <a:gd name="connsiteX223" fmla="*/ 4339017 w 5017802"/>
                <a:gd name="connsiteY223" fmla="*/ 4044994 h 4821630"/>
                <a:gd name="connsiteX224" fmla="*/ 4392992 w 5017802"/>
                <a:gd name="connsiteY224" fmla="*/ 4076745 h 4821630"/>
                <a:gd name="connsiteX225" fmla="*/ 4399342 w 5017802"/>
                <a:gd name="connsiteY225" fmla="*/ 4032295 h 4821630"/>
                <a:gd name="connsiteX226" fmla="*/ 4343779 w 5017802"/>
                <a:gd name="connsiteY226" fmla="*/ 4008482 h 4821630"/>
                <a:gd name="connsiteX227" fmla="*/ 4342192 w 5017802"/>
                <a:gd name="connsiteY227" fmla="*/ 3998958 h 4821630"/>
                <a:gd name="connsiteX228" fmla="*/ 4329491 w 5017802"/>
                <a:gd name="connsiteY228" fmla="*/ 3960859 h 4821630"/>
                <a:gd name="connsiteX229" fmla="*/ 4335841 w 5017802"/>
                <a:gd name="connsiteY229" fmla="*/ 3913233 h 4821630"/>
                <a:gd name="connsiteX230" fmla="*/ 4346954 w 5017802"/>
                <a:gd name="connsiteY230" fmla="*/ 3857670 h 4821630"/>
                <a:gd name="connsiteX231" fmla="*/ 4308854 w 5017802"/>
                <a:gd name="connsiteY231" fmla="*/ 3827508 h 4821630"/>
                <a:gd name="connsiteX232" fmla="*/ 4342191 w 5017802"/>
                <a:gd name="connsiteY232" fmla="*/ 3817983 h 4821630"/>
                <a:gd name="connsiteX233" fmla="*/ 4319966 w 5017802"/>
                <a:gd name="connsiteY233" fmla="*/ 3781470 h 4821630"/>
                <a:gd name="connsiteX234" fmla="*/ 4358067 w 5017802"/>
                <a:gd name="connsiteY234" fmla="*/ 3776709 h 4821630"/>
                <a:gd name="connsiteX235" fmla="*/ 4364416 w 5017802"/>
                <a:gd name="connsiteY235" fmla="*/ 3743370 h 4821630"/>
                <a:gd name="connsiteX236" fmla="*/ 4426330 w 5017802"/>
                <a:gd name="connsiteY236" fmla="*/ 3752897 h 4821630"/>
                <a:gd name="connsiteX237" fmla="*/ 4459443 w 5017802"/>
                <a:gd name="connsiteY237" fmla="*/ 3768089 h 4821630"/>
                <a:gd name="connsiteX238" fmla="*/ 4425650 w 5017802"/>
                <a:gd name="connsiteY238" fmla="*/ 3809137 h 4821630"/>
                <a:gd name="connsiteX239" fmla="*/ 4464658 w 5017802"/>
                <a:gd name="connsiteY239" fmla="*/ 3916633 h 4821630"/>
                <a:gd name="connsiteX240" fmla="*/ 4517045 w 5017802"/>
                <a:gd name="connsiteY240" fmla="*/ 3947931 h 4821630"/>
                <a:gd name="connsiteX241" fmla="*/ 4568979 w 5017802"/>
                <a:gd name="connsiteY241" fmla="*/ 3905749 h 4821630"/>
                <a:gd name="connsiteX242" fmla="*/ 4654704 w 5017802"/>
                <a:gd name="connsiteY242" fmla="*/ 3857216 h 4821630"/>
                <a:gd name="connsiteX243" fmla="*/ 4637468 w 5017802"/>
                <a:gd name="connsiteY243" fmla="*/ 3768315 h 4821630"/>
                <a:gd name="connsiteX244" fmla="*/ 4714802 w 5017802"/>
                <a:gd name="connsiteY244" fmla="*/ 3635646 h 4821630"/>
                <a:gd name="connsiteX245" fmla="*/ 5007356 w 5017802"/>
                <a:gd name="connsiteY245" fmla="*/ 3302498 h 4821630"/>
                <a:gd name="connsiteX246" fmla="*/ 4925939 w 5017802"/>
                <a:gd name="connsiteY246" fmla="*/ 3293426 h 4821630"/>
                <a:gd name="connsiteX247" fmla="*/ 4930476 w 5017802"/>
                <a:gd name="connsiteY247" fmla="*/ 3201578 h 4821630"/>
                <a:gd name="connsiteX248" fmla="*/ 4881489 w 5017802"/>
                <a:gd name="connsiteY248" fmla="*/ 3176406 h 4821630"/>
                <a:gd name="connsiteX249" fmla="*/ 4797352 w 5017802"/>
                <a:gd name="connsiteY249" fmla="*/ 3207928 h 4821630"/>
                <a:gd name="connsiteX250" fmla="*/ 4760613 w 5017802"/>
                <a:gd name="connsiteY250" fmla="*/ 3171643 h 4821630"/>
                <a:gd name="connsiteX251" fmla="*/ 4805290 w 5017802"/>
                <a:gd name="connsiteY251" fmla="*/ 3148738 h 4821630"/>
                <a:gd name="connsiteX252" fmla="*/ 4676023 w 5017802"/>
                <a:gd name="connsiteY252" fmla="*/ 2935559 h 4821630"/>
                <a:gd name="connsiteX253" fmla="*/ 4690989 w 5017802"/>
                <a:gd name="connsiteY253" fmla="*/ 2905396 h 4821630"/>
                <a:gd name="connsiteX254" fmla="*/ 4667404 w 5017802"/>
                <a:gd name="connsiteY254" fmla="*/ 2789736 h 4821630"/>
                <a:gd name="connsiteX255" fmla="*/ 4508655 w 5017802"/>
                <a:gd name="connsiteY255" fmla="*/ 2778850 h 4821630"/>
                <a:gd name="connsiteX256" fmla="*/ 4475317 w 5017802"/>
                <a:gd name="connsiteY256" fmla="*/ 2827608 h 4821630"/>
                <a:gd name="connsiteX257" fmla="*/ 4386417 w 5017802"/>
                <a:gd name="connsiteY257" fmla="*/ 2842124 h 4821630"/>
                <a:gd name="connsiteX258" fmla="*/ 4392767 w 5017802"/>
                <a:gd name="connsiteY258" fmla="*/ 2820125 h 4821630"/>
                <a:gd name="connsiteX259" fmla="*/ 4339245 w 5017802"/>
                <a:gd name="connsiteY259" fmla="*/ 2804024 h 4821630"/>
                <a:gd name="connsiteX260" fmla="*/ 4314526 w 5017802"/>
                <a:gd name="connsiteY260" fmla="*/ 2638923 h 4821630"/>
                <a:gd name="connsiteX261" fmla="*/ 4034219 w 5017802"/>
                <a:gd name="connsiteY261" fmla="*/ 2572248 h 4821630"/>
                <a:gd name="connsiteX262" fmla="*/ 3897920 w 5017802"/>
                <a:gd name="connsiteY262" fmla="*/ 2615564 h 4821630"/>
                <a:gd name="connsiteX263" fmla="*/ 3765931 w 5017802"/>
                <a:gd name="connsiteY263" fmla="*/ 2608080 h 4821630"/>
                <a:gd name="connsiteX264" fmla="*/ 3633488 w 5017802"/>
                <a:gd name="connsiteY264" fmla="*/ 2497182 h 4821630"/>
                <a:gd name="connsiteX265" fmla="*/ 3420310 w 5017802"/>
                <a:gd name="connsiteY265" fmla="*/ 2193969 h 4821630"/>
                <a:gd name="connsiteX266" fmla="*/ 3021848 w 5017802"/>
                <a:gd name="connsiteY266" fmla="*/ 2054496 h 4821630"/>
                <a:gd name="connsiteX267" fmla="*/ 2785310 w 5017802"/>
                <a:gd name="connsiteY267" fmla="*/ 1741532 h 4821630"/>
                <a:gd name="connsiteX268" fmla="*/ 2819101 w 5017802"/>
                <a:gd name="connsiteY268" fmla="*/ 1716586 h 4821630"/>
                <a:gd name="connsiteX269" fmla="*/ 2878745 w 5017802"/>
                <a:gd name="connsiteY269" fmla="*/ 1799589 h 4821630"/>
                <a:gd name="connsiteX270" fmla="*/ 2898929 w 5017802"/>
                <a:gd name="connsiteY270" fmla="*/ 1782126 h 4821630"/>
                <a:gd name="connsiteX271" fmla="*/ 2942019 w 5017802"/>
                <a:gd name="connsiteY271" fmla="*/ 1812970 h 4821630"/>
                <a:gd name="connsiteX272" fmla="*/ 3030692 w 5017802"/>
                <a:gd name="connsiteY272" fmla="*/ 1759221 h 4821630"/>
                <a:gd name="connsiteX273" fmla="*/ 3046794 w 5017802"/>
                <a:gd name="connsiteY273" fmla="*/ 1738811 h 4821630"/>
                <a:gd name="connsiteX274" fmla="*/ 3105077 w 5017802"/>
                <a:gd name="connsiteY274" fmla="*/ 1739037 h 4821630"/>
                <a:gd name="connsiteX275" fmla="*/ 3121180 w 5017802"/>
                <a:gd name="connsiteY275" fmla="*/ 1705927 h 4821630"/>
                <a:gd name="connsiteX276" fmla="*/ 3102356 w 5017802"/>
                <a:gd name="connsiteY276" fmla="*/ 1680300 h 4821630"/>
                <a:gd name="connsiteX277" fmla="*/ 3035228 w 5017802"/>
                <a:gd name="connsiteY277" fmla="*/ 1700257 h 4821630"/>
                <a:gd name="connsiteX278" fmla="*/ 3013456 w 5017802"/>
                <a:gd name="connsiteY278" fmla="*/ 1646736 h 4821630"/>
                <a:gd name="connsiteX279" fmla="*/ 3034774 w 5017802"/>
                <a:gd name="connsiteY279" fmla="*/ 1617026 h 4821630"/>
                <a:gd name="connsiteX280" fmla="*/ 2978304 w 5017802"/>
                <a:gd name="connsiteY280" fmla="*/ 1513612 h 4821630"/>
                <a:gd name="connsiteX281" fmla="*/ 2929773 w 5017802"/>
                <a:gd name="connsiteY281" fmla="*/ 1552393 h 4821630"/>
                <a:gd name="connsiteX282" fmla="*/ 2840418 w 5017802"/>
                <a:gd name="connsiteY282" fmla="*/ 1497737 h 4821630"/>
                <a:gd name="connsiteX283" fmla="*/ 2892352 w 5017802"/>
                <a:gd name="connsiteY283" fmla="*/ 1405208 h 4821630"/>
                <a:gd name="connsiteX284" fmla="*/ 2849490 w 5017802"/>
                <a:gd name="connsiteY284" fmla="*/ 1284105 h 4821630"/>
                <a:gd name="connsiteX285" fmla="*/ 2864231 w 5017802"/>
                <a:gd name="connsiteY285" fmla="*/ 1160053 h 4821630"/>
                <a:gd name="connsiteX286" fmla="*/ 2959481 w 5017802"/>
                <a:gd name="connsiteY286" fmla="*/ 1086348 h 4821630"/>
                <a:gd name="connsiteX287" fmla="*/ 3064710 w 5017802"/>
                <a:gd name="connsiteY287" fmla="*/ 1063896 h 4821630"/>
                <a:gd name="connsiteX288" fmla="*/ 3001663 w 5017802"/>
                <a:gd name="connsiteY288" fmla="*/ 974089 h 4821630"/>
                <a:gd name="connsiteX289" fmla="*/ 2984427 w 5017802"/>
                <a:gd name="connsiteY289" fmla="*/ 1018766 h 4821630"/>
                <a:gd name="connsiteX290" fmla="*/ 2941112 w 5017802"/>
                <a:gd name="connsiteY290" fmla="*/ 971595 h 4821630"/>
                <a:gd name="connsiteX291" fmla="*/ 2962430 w 5017802"/>
                <a:gd name="connsiteY291" fmla="*/ 886323 h 4821630"/>
                <a:gd name="connsiteX292" fmla="*/ 3035454 w 5017802"/>
                <a:gd name="connsiteY292" fmla="*/ 789032 h 4821630"/>
                <a:gd name="connsiteX293" fmla="*/ 3018445 w 5017802"/>
                <a:gd name="connsiteY293" fmla="*/ 682443 h 4821630"/>
                <a:gd name="connsiteX294" fmla="*/ 2847223 w 5017802"/>
                <a:gd name="connsiteY294" fmla="*/ 692194 h 4821630"/>
                <a:gd name="connsiteX295" fmla="*/ 2827945 w 5017802"/>
                <a:gd name="connsiteY295" fmla="*/ 734831 h 4821630"/>
                <a:gd name="connsiteX296" fmla="*/ 2795742 w 5017802"/>
                <a:gd name="connsiteY296" fmla="*/ 667248 h 4821630"/>
                <a:gd name="connsiteX297" fmla="*/ 2766032 w 5017802"/>
                <a:gd name="connsiteY297" fmla="*/ 707616 h 4821630"/>
                <a:gd name="connsiteX298" fmla="*/ 2580523 w 5017802"/>
                <a:gd name="connsiteY29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86398 w 5017802"/>
                <a:gd name="connsiteY180" fmla="*/ 4251373 h 4821630"/>
                <a:gd name="connsiteX181" fmla="*/ 2394785 w 5017802"/>
                <a:gd name="connsiteY181" fmla="*/ 4215990 h 4821630"/>
                <a:gd name="connsiteX182" fmla="*/ 2406350 w 5017802"/>
                <a:gd name="connsiteY182" fmla="*/ 4125277 h 4821630"/>
                <a:gd name="connsiteX183" fmla="*/ 2494570 w 5017802"/>
                <a:gd name="connsiteY183" fmla="*/ 3900532 h 4821630"/>
                <a:gd name="connsiteX184" fmla="*/ 2593449 w 5017802"/>
                <a:gd name="connsiteY184" fmla="*/ 3917768 h 4821630"/>
                <a:gd name="connsiteX185" fmla="*/ 2719088 w 5017802"/>
                <a:gd name="connsiteY185" fmla="*/ 3918221 h 4821630"/>
                <a:gd name="connsiteX186" fmla="*/ 2914124 w 5017802"/>
                <a:gd name="connsiteY186" fmla="*/ 3764007 h 4821630"/>
                <a:gd name="connsiteX187" fmla="*/ 3195112 w 5017802"/>
                <a:gd name="connsiteY187" fmla="*/ 3993968 h 4821630"/>
                <a:gd name="connsiteX188" fmla="*/ 3265414 w 5017802"/>
                <a:gd name="connsiteY188" fmla="*/ 4067674 h 4821630"/>
                <a:gd name="connsiteX189" fmla="*/ 3439813 w 5017802"/>
                <a:gd name="connsiteY189" fmla="*/ 4130265 h 4821630"/>
                <a:gd name="connsiteX190" fmla="*/ 3526217 w 5017802"/>
                <a:gd name="connsiteY190" fmla="*/ 4316455 h 4821630"/>
                <a:gd name="connsiteX191" fmla="*/ 3586542 w 5017802"/>
                <a:gd name="connsiteY191" fmla="*/ 4375193 h 4821630"/>
                <a:gd name="connsiteX192" fmla="*/ 3597654 w 5017802"/>
                <a:gd name="connsiteY192" fmla="*/ 4345030 h 4821630"/>
                <a:gd name="connsiteX193" fmla="*/ 3643692 w 5017802"/>
                <a:gd name="connsiteY193" fmla="*/ 4318042 h 4821630"/>
                <a:gd name="connsiteX194" fmla="*/ 3694492 w 5017802"/>
                <a:gd name="connsiteY194" fmla="*/ 4391068 h 4821630"/>
                <a:gd name="connsiteX195" fmla="*/ 3743705 w 5017802"/>
                <a:gd name="connsiteY195" fmla="*/ 4394243 h 4821630"/>
                <a:gd name="connsiteX196" fmla="*/ 3699254 w 5017802"/>
                <a:gd name="connsiteY196" fmla="*/ 4300581 h 4821630"/>
                <a:gd name="connsiteX197" fmla="*/ 3656392 w 5017802"/>
                <a:gd name="connsiteY197" fmla="*/ 4232318 h 4821630"/>
                <a:gd name="connsiteX198" fmla="*/ 3699255 w 5017802"/>
                <a:gd name="connsiteY198" fmla="*/ 4216442 h 4821630"/>
                <a:gd name="connsiteX199" fmla="*/ 3680204 w 5017802"/>
                <a:gd name="connsiteY199" fmla="*/ 4175168 h 4821630"/>
                <a:gd name="connsiteX200" fmla="*/ 3732592 w 5017802"/>
                <a:gd name="connsiteY200" fmla="*/ 4184693 h 4821630"/>
                <a:gd name="connsiteX201" fmla="*/ 3711955 w 5017802"/>
                <a:gd name="connsiteY201" fmla="*/ 4151355 h 4821630"/>
                <a:gd name="connsiteX202" fmla="*/ 3733274 w 5017802"/>
                <a:gd name="connsiteY202" fmla="*/ 4134801 h 4821630"/>
                <a:gd name="connsiteX203" fmla="*/ 3854377 w 5017802"/>
                <a:gd name="connsiteY203" fmla="*/ 4220074 h 4821630"/>
                <a:gd name="connsiteX204" fmla="*/ 3889754 w 5017802"/>
                <a:gd name="connsiteY204" fmla="*/ 4206917 h 4821630"/>
                <a:gd name="connsiteX205" fmla="*/ 3942141 w 5017802"/>
                <a:gd name="connsiteY205" fmla="*/ 4272006 h 4821630"/>
                <a:gd name="connsiteX206" fmla="*/ 3962779 w 5017802"/>
                <a:gd name="connsiteY206" fmla="*/ 4330743 h 4821630"/>
                <a:gd name="connsiteX207" fmla="*/ 4070729 w 5017802"/>
                <a:gd name="connsiteY207" fmla="*/ 4349792 h 4821630"/>
                <a:gd name="connsiteX208" fmla="*/ 4010405 w 5017802"/>
                <a:gd name="connsiteY208" fmla="*/ 4283117 h 4821630"/>
                <a:gd name="connsiteX209" fmla="*/ 4007229 w 5017802"/>
                <a:gd name="connsiteY209" fmla="*/ 4214855 h 4821630"/>
                <a:gd name="connsiteX210" fmla="*/ 4061204 w 5017802"/>
                <a:gd name="connsiteY210" fmla="*/ 4270418 h 4821630"/>
                <a:gd name="connsiteX211" fmla="*/ 4110417 w 5017802"/>
                <a:gd name="connsiteY211" fmla="*/ 4275180 h 4821630"/>
                <a:gd name="connsiteX212" fmla="*/ 4104067 w 5017802"/>
                <a:gd name="connsiteY212" fmla="*/ 4225968 h 4821630"/>
                <a:gd name="connsiteX213" fmla="*/ 4164392 w 5017802"/>
                <a:gd name="connsiteY213" fmla="*/ 4230730 h 4821630"/>
                <a:gd name="connsiteX214" fmla="*/ 4226304 w 5017802"/>
                <a:gd name="connsiteY214" fmla="*/ 4273592 h 4821630"/>
                <a:gd name="connsiteX215" fmla="*/ 4258054 w 5017802"/>
                <a:gd name="connsiteY215" fmla="*/ 4260893 h 4821630"/>
                <a:gd name="connsiteX216" fmla="*/ 4251705 w 5017802"/>
                <a:gd name="connsiteY216" fmla="*/ 4225968 h 4821630"/>
                <a:gd name="connsiteX217" fmla="*/ 4292980 w 5017802"/>
                <a:gd name="connsiteY217" fmla="*/ 4202156 h 4821630"/>
                <a:gd name="connsiteX218" fmla="*/ 4377117 w 5017802"/>
                <a:gd name="connsiteY218" fmla="*/ 4259306 h 4821630"/>
                <a:gd name="connsiteX219" fmla="*/ 4394580 w 5017802"/>
                <a:gd name="connsiteY219" fmla="*/ 4157708 h 4821630"/>
                <a:gd name="connsiteX220" fmla="*/ 4369180 w 5017802"/>
                <a:gd name="connsiteY220" fmla="*/ 4135482 h 4821630"/>
                <a:gd name="connsiteX221" fmla="*/ 4296154 w 5017802"/>
                <a:gd name="connsiteY221" fmla="*/ 4092619 h 4821630"/>
                <a:gd name="connsiteX222" fmla="*/ 4318379 w 5017802"/>
                <a:gd name="connsiteY222" fmla="*/ 4067220 h 4821630"/>
                <a:gd name="connsiteX223" fmla="*/ 4339017 w 5017802"/>
                <a:gd name="connsiteY223" fmla="*/ 4044994 h 4821630"/>
                <a:gd name="connsiteX224" fmla="*/ 4392992 w 5017802"/>
                <a:gd name="connsiteY224" fmla="*/ 4076745 h 4821630"/>
                <a:gd name="connsiteX225" fmla="*/ 4399342 w 5017802"/>
                <a:gd name="connsiteY225" fmla="*/ 4032295 h 4821630"/>
                <a:gd name="connsiteX226" fmla="*/ 4343779 w 5017802"/>
                <a:gd name="connsiteY226" fmla="*/ 4008482 h 4821630"/>
                <a:gd name="connsiteX227" fmla="*/ 4342192 w 5017802"/>
                <a:gd name="connsiteY227" fmla="*/ 3998958 h 4821630"/>
                <a:gd name="connsiteX228" fmla="*/ 4329491 w 5017802"/>
                <a:gd name="connsiteY228" fmla="*/ 3960859 h 4821630"/>
                <a:gd name="connsiteX229" fmla="*/ 4335841 w 5017802"/>
                <a:gd name="connsiteY229" fmla="*/ 3913233 h 4821630"/>
                <a:gd name="connsiteX230" fmla="*/ 4346954 w 5017802"/>
                <a:gd name="connsiteY230" fmla="*/ 3857670 h 4821630"/>
                <a:gd name="connsiteX231" fmla="*/ 4308854 w 5017802"/>
                <a:gd name="connsiteY231" fmla="*/ 3827508 h 4821630"/>
                <a:gd name="connsiteX232" fmla="*/ 4342191 w 5017802"/>
                <a:gd name="connsiteY232" fmla="*/ 3817983 h 4821630"/>
                <a:gd name="connsiteX233" fmla="*/ 4319966 w 5017802"/>
                <a:gd name="connsiteY233" fmla="*/ 3781470 h 4821630"/>
                <a:gd name="connsiteX234" fmla="*/ 4358067 w 5017802"/>
                <a:gd name="connsiteY234" fmla="*/ 3776709 h 4821630"/>
                <a:gd name="connsiteX235" fmla="*/ 4364416 w 5017802"/>
                <a:gd name="connsiteY235" fmla="*/ 3743370 h 4821630"/>
                <a:gd name="connsiteX236" fmla="*/ 4426330 w 5017802"/>
                <a:gd name="connsiteY236" fmla="*/ 3752897 h 4821630"/>
                <a:gd name="connsiteX237" fmla="*/ 4459443 w 5017802"/>
                <a:gd name="connsiteY237" fmla="*/ 3768089 h 4821630"/>
                <a:gd name="connsiteX238" fmla="*/ 4425650 w 5017802"/>
                <a:gd name="connsiteY238" fmla="*/ 3809137 h 4821630"/>
                <a:gd name="connsiteX239" fmla="*/ 4464658 w 5017802"/>
                <a:gd name="connsiteY239" fmla="*/ 3916633 h 4821630"/>
                <a:gd name="connsiteX240" fmla="*/ 4517045 w 5017802"/>
                <a:gd name="connsiteY240" fmla="*/ 3947931 h 4821630"/>
                <a:gd name="connsiteX241" fmla="*/ 4568979 w 5017802"/>
                <a:gd name="connsiteY241" fmla="*/ 3905749 h 4821630"/>
                <a:gd name="connsiteX242" fmla="*/ 4654704 w 5017802"/>
                <a:gd name="connsiteY242" fmla="*/ 3857216 h 4821630"/>
                <a:gd name="connsiteX243" fmla="*/ 4637468 w 5017802"/>
                <a:gd name="connsiteY243" fmla="*/ 3768315 h 4821630"/>
                <a:gd name="connsiteX244" fmla="*/ 4714802 w 5017802"/>
                <a:gd name="connsiteY244" fmla="*/ 3635646 h 4821630"/>
                <a:gd name="connsiteX245" fmla="*/ 5007356 w 5017802"/>
                <a:gd name="connsiteY245" fmla="*/ 3302498 h 4821630"/>
                <a:gd name="connsiteX246" fmla="*/ 4925939 w 5017802"/>
                <a:gd name="connsiteY246" fmla="*/ 3293426 h 4821630"/>
                <a:gd name="connsiteX247" fmla="*/ 4930476 w 5017802"/>
                <a:gd name="connsiteY247" fmla="*/ 3201578 h 4821630"/>
                <a:gd name="connsiteX248" fmla="*/ 4881489 w 5017802"/>
                <a:gd name="connsiteY248" fmla="*/ 3176406 h 4821630"/>
                <a:gd name="connsiteX249" fmla="*/ 4797352 w 5017802"/>
                <a:gd name="connsiteY249" fmla="*/ 3207928 h 4821630"/>
                <a:gd name="connsiteX250" fmla="*/ 4760613 w 5017802"/>
                <a:gd name="connsiteY250" fmla="*/ 3171643 h 4821630"/>
                <a:gd name="connsiteX251" fmla="*/ 4805290 w 5017802"/>
                <a:gd name="connsiteY251" fmla="*/ 3148738 h 4821630"/>
                <a:gd name="connsiteX252" fmla="*/ 4676023 w 5017802"/>
                <a:gd name="connsiteY252" fmla="*/ 2935559 h 4821630"/>
                <a:gd name="connsiteX253" fmla="*/ 4690989 w 5017802"/>
                <a:gd name="connsiteY253" fmla="*/ 2905396 h 4821630"/>
                <a:gd name="connsiteX254" fmla="*/ 4667404 w 5017802"/>
                <a:gd name="connsiteY254" fmla="*/ 2789736 h 4821630"/>
                <a:gd name="connsiteX255" fmla="*/ 4508655 w 5017802"/>
                <a:gd name="connsiteY255" fmla="*/ 2778850 h 4821630"/>
                <a:gd name="connsiteX256" fmla="*/ 4475317 w 5017802"/>
                <a:gd name="connsiteY256" fmla="*/ 2827608 h 4821630"/>
                <a:gd name="connsiteX257" fmla="*/ 4386417 w 5017802"/>
                <a:gd name="connsiteY257" fmla="*/ 2842124 h 4821630"/>
                <a:gd name="connsiteX258" fmla="*/ 4392767 w 5017802"/>
                <a:gd name="connsiteY258" fmla="*/ 2820125 h 4821630"/>
                <a:gd name="connsiteX259" fmla="*/ 4339245 w 5017802"/>
                <a:gd name="connsiteY259" fmla="*/ 2804024 h 4821630"/>
                <a:gd name="connsiteX260" fmla="*/ 4314526 w 5017802"/>
                <a:gd name="connsiteY260" fmla="*/ 2638923 h 4821630"/>
                <a:gd name="connsiteX261" fmla="*/ 4034219 w 5017802"/>
                <a:gd name="connsiteY261" fmla="*/ 2572248 h 4821630"/>
                <a:gd name="connsiteX262" fmla="*/ 3897920 w 5017802"/>
                <a:gd name="connsiteY262" fmla="*/ 2615564 h 4821630"/>
                <a:gd name="connsiteX263" fmla="*/ 3765931 w 5017802"/>
                <a:gd name="connsiteY263" fmla="*/ 2608080 h 4821630"/>
                <a:gd name="connsiteX264" fmla="*/ 3633488 w 5017802"/>
                <a:gd name="connsiteY264" fmla="*/ 2497182 h 4821630"/>
                <a:gd name="connsiteX265" fmla="*/ 3420310 w 5017802"/>
                <a:gd name="connsiteY265" fmla="*/ 2193969 h 4821630"/>
                <a:gd name="connsiteX266" fmla="*/ 3021848 w 5017802"/>
                <a:gd name="connsiteY266" fmla="*/ 2054496 h 4821630"/>
                <a:gd name="connsiteX267" fmla="*/ 2785310 w 5017802"/>
                <a:gd name="connsiteY267" fmla="*/ 1741532 h 4821630"/>
                <a:gd name="connsiteX268" fmla="*/ 2819101 w 5017802"/>
                <a:gd name="connsiteY268" fmla="*/ 1716586 h 4821630"/>
                <a:gd name="connsiteX269" fmla="*/ 2878745 w 5017802"/>
                <a:gd name="connsiteY269" fmla="*/ 1799589 h 4821630"/>
                <a:gd name="connsiteX270" fmla="*/ 2898929 w 5017802"/>
                <a:gd name="connsiteY270" fmla="*/ 1782126 h 4821630"/>
                <a:gd name="connsiteX271" fmla="*/ 2942019 w 5017802"/>
                <a:gd name="connsiteY271" fmla="*/ 1812970 h 4821630"/>
                <a:gd name="connsiteX272" fmla="*/ 3030692 w 5017802"/>
                <a:gd name="connsiteY272" fmla="*/ 1759221 h 4821630"/>
                <a:gd name="connsiteX273" fmla="*/ 3046794 w 5017802"/>
                <a:gd name="connsiteY273" fmla="*/ 1738811 h 4821630"/>
                <a:gd name="connsiteX274" fmla="*/ 3105077 w 5017802"/>
                <a:gd name="connsiteY274" fmla="*/ 1739037 h 4821630"/>
                <a:gd name="connsiteX275" fmla="*/ 3121180 w 5017802"/>
                <a:gd name="connsiteY275" fmla="*/ 1705927 h 4821630"/>
                <a:gd name="connsiteX276" fmla="*/ 3102356 w 5017802"/>
                <a:gd name="connsiteY276" fmla="*/ 1680300 h 4821630"/>
                <a:gd name="connsiteX277" fmla="*/ 3035228 w 5017802"/>
                <a:gd name="connsiteY277" fmla="*/ 1700257 h 4821630"/>
                <a:gd name="connsiteX278" fmla="*/ 3013456 w 5017802"/>
                <a:gd name="connsiteY278" fmla="*/ 1646736 h 4821630"/>
                <a:gd name="connsiteX279" fmla="*/ 3034774 w 5017802"/>
                <a:gd name="connsiteY279" fmla="*/ 1617026 h 4821630"/>
                <a:gd name="connsiteX280" fmla="*/ 2978304 w 5017802"/>
                <a:gd name="connsiteY280" fmla="*/ 1513612 h 4821630"/>
                <a:gd name="connsiteX281" fmla="*/ 2929773 w 5017802"/>
                <a:gd name="connsiteY281" fmla="*/ 1552393 h 4821630"/>
                <a:gd name="connsiteX282" fmla="*/ 2840418 w 5017802"/>
                <a:gd name="connsiteY282" fmla="*/ 1497737 h 4821630"/>
                <a:gd name="connsiteX283" fmla="*/ 2892352 w 5017802"/>
                <a:gd name="connsiteY283" fmla="*/ 1405208 h 4821630"/>
                <a:gd name="connsiteX284" fmla="*/ 2849490 w 5017802"/>
                <a:gd name="connsiteY284" fmla="*/ 1284105 h 4821630"/>
                <a:gd name="connsiteX285" fmla="*/ 2864231 w 5017802"/>
                <a:gd name="connsiteY285" fmla="*/ 1160053 h 4821630"/>
                <a:gd name="connsiteX286" fmla="*/ 2959481 w 5017802"/>
                <a:gd name="connsiteY286" fmla="*/ 1086348 h 4821630"/>
                <a:gd name="connsiteX287" fmla="*/ 3064710 w 5017802"/>
                <a:gd name="connsiteY287" fmla="*/ 1063896 h 4821630"/>
                <a:gd name="connsiteX288" fmla="*/ 3001663 w 5017802"/>
                <a:gd name="connsiteY288" fmla="*/ 974089 h 4821630"/>
                <a:gd name="connsiteX289" fmla="*/ 2984427 w 5017802"/>
                <a:gd name="connsiteY289" fmla="*/ 1018766 h 4821630"/>
                <a:gd name="connsiteX290" fmla="*/ 2941112 w 5017802"/>
                <a:gd name="connsiteY290" fmla="*/ 971595 h 4821630"/>
                <a:gd name="connsiteX291" fmla="*/ 2962430 w 5017802"/>
                <a:gd name="connsiteY291" fmla="*/ 886323 h 4821630"/>
                <a:gd name="connsiteX292" fmla="*/ 3035454 w 5017802"/>
                <a:gd name="connsiteY292" fmla="*/ 789032 h 4821630"/>
                <a:gd name="connsiteX293" fmla="*/ 3018445 w 5017802"/>
                <a:gd name="connsiteY293" fmla="*/ 682443 h 4821630"/>
                <a:gd name="connsiteX294" fmla="*/ 2847223 w 5017802"/>
                <a:gd name="connsiteY294" fmla="*/ 692194 h 4821630"/>
                <a:gd name="connsiteX295" fmla="*/ 2827945 w 5017802"/>
                <a:gd name="connsiteY295" fmla="*/ 734831 h 4821630"/>
                <a:gd name="connsiteX296" fmla="*/ 2795742 w 5017802"/>
                <a:gd name="connsiteY296" fmla="*/ 667248 h 4821630"/>
                <a:gd name="connsiteX297" fmla="*/ 2766032 w 5017802"/>
                <a:gd name="connsiteY297" fmla="*/ 707616 h 4821630"/>
                <a:gd name="connsiteX298" fmla="*/ 2580523 w 5017802"/>
                <a:gd name="connsiteY29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00673 w 5017802"/>
                <a:gd name="connsiteY180" fmla="*/ 4245023 h 4821630"/>
                <a:gd name="connsiteX181" fmla="*/ 2386398 w 5017802"/>
                <a:gd name="connsiteY181" fmla="*/ 4251373 h 4821630"/>
                <a:gd name="connsiteX182" fmla="*/ 2394785 w 5017802"/>
                <a:gd name="connsiteY182" fmla="*/ 4215990 h 4821630"/>
                <a:gd name="connsiteX183" fmla="*/ 2406350 w 5017802"/>
                <a:gd name="connsiteY183" fmla="*/ 4125277 h 4821630"/>
                <a:gd name="connsiteX184" fmla="*/ 2494570 w 5017802"/>
                <a:gd name="connsiteY184" fmla="*/ 3900532 h 4821630"/>
                <a:gd name="connsiteX185" fmla="*/ 2593449 w 5017802"/>
                <a:gd name="connsiteY185" fmla="*/ 3917768 h 4821630"/>
                <a:gd name="connsiteX186" fmla="*/ 2719088 w 5017802"/>
                <a:gd name="connsiteY186" fmla="*/ 3918221 h 4821630"/>
                <a:gd name="connsiteX187" fmla="*/ 2914124 w 5017802"/>
                <a:gd name="connsiteY187" fmla="*/ 3764007 h 4821630"/>
                <a:gd name="connsiteX188" fmla="*/ 3195112 w 5017802"/>
                <a:gd name="connsiteY188" fmla="*/ 3993968 h 4821630"/>
                <a:gd name="connsiteX189" fmla="*/ 3265414 w 5017802"/>
                <a:gd name="connsiteY189" fmla="*/ 4067674 h 4821630"/>
                <a:gd name="connsiteX190" fmla="*/ 3439813 w 5017802"/>
                <a:gd name="connsiteY190" fmla="*/ 4130265 h 4821630"/>
                <a:gd name="connsiteX191" fmla="*/ 3526217 w 5017802"/>
                <a:gd name="connsiteY191" fmla="*/ 4316455 h 4821630"/>
                <a:gd name="connsiteX192" fmla="*/ 3586542 w 5017802"/>
                <a:gd name="connsiteY192" fmla="*/ 4375193 h 4821630"/>
                <a:gd name="connsiteX193" fmla="*/ 3597654 w 5017802"/>
                <a:gd name="connsiteY193" fmla="*/ 4345030 h 4821630"/>
                <a:gd name="connsiteX194" fmla="*/ 3643692 w 5017802"/>
                <a:gd name="connsiteY194" fmla="*/ 4318042 h 4821630"/>
                <a:gd name="connsiteX195" fmla="*/ 3694492 w 5017802"/>
                <a:gd name="connsiteY195" fmla="*/ 4391068 h 4821630"/>
                <a:gd name="connsiteX196" fmla="*/ 3743705 w 5017802"/>
                <a:gd name="connsiteY196" fmla="*/ 4394243 h 4821630"/>
                <a:gd name="connsiteX197" fmla="*/ 3699254 w 5017802"/>
                <a:gd name="connsiteY197" fmla="*/ 4300581 h 4821630"/>
                <a:gd name="connsiteX198" fmla="*/ 3656392 w 5017802"/>
                <a:gd name="connsiteY198" fmla="*/ 4232318 h 4821630"/>
                <a:gd name="connsiteX199" fmla="*/ 3699255 w 5017802"/>
                <a:gd name="connsiteY199" fmla="*/ 4216442 h 4821630"/>
                <a:gd name="connsiteX200" fmla="*/ 3680204 w 5017802"/>
                <a:gd name="connsiteY200" fmla="*/ 4175168 h 4821630"/>
                <a:gd name="connsiteX201" fmla="*/ 3732592 w 5017802"/>
                <a:gd name="connsiteY201" fmla="*/ 4184693 h 4821630"/>
                <a:gd name="connsiteX202" fmla="*/ 3711955 w 5017802"/>
                <a:gd name="connsiteY202" fmla="*/ 4151355 h 4821630"/>
                <a:gd name="connsiteX203" fmla="*/ 3733274 w 5017802"/>
                <a:gd name="connsiteY203" fmla="*/ 4134801 h 4821630"/>
                <a:gd name="connsiteX204" fmla="*/ 3854377 w 5017802"/>
                <a:gd name="connsiteY204" fmla="*/ 4220074 h 4821630"/>
                <a:gd name="connsiteX205" fmla="*/ 3889754 w 5017802"/>
                <a:gd name="connsiteY205" fmla="*/ 4206917 h 4821630"/>
                <a:gd name="connsiteX206" fmla="*/ 3942141 w 5017802"/>
                <a:gd name="connsiteY206" fmla="*/ 4272006 h 4821630"/>
                <a:gd name="connsiteX207" fmla="*/ 3962779 w 5017802"/>
                <a:gd name="connsiteY207" fmla="*/ 4330743 h 4821630"/>
                <a:gd name="connsiteX208" fmla="*/ 4070729 w 5017802"/>
                <a:gd name="connsiteY208" fmla="*/ 4349792 h 4821630"/>
                <a:gd name="connsiteX209" fmla="*/ 4010405 w 5017802"/>
                <a:gd name="connsiteY209" fmla="*/ 4283117 h 4821630"/>
                <a:gd name="connsiteX210" fmla="*/ 4007229 w 5017802"/>
                <a:gd name="connsiteY210" fmla="*/ 4214855 h 4821630"/>
                <a:gd name="connsiteX211" fmla="*/ 4061204 w 5017802"/>
                <a:gd name="connsiteY211" fmla="*/ 4270418 h 4821630"/>
                <a:gd name="connsiteX212" fmla="*/ 4110417 w 5017802"/>
                <a:gd name="connsiteY212" fmla="*/ 4275180 h 4821630"/>
                <a:gd name="connsiteX213" fmla="*/ 4104067 w 5017802"/>
                <a:gd name="connsiteY213" fmla="*/ 4225968 h 4821630"/>
                <a:gd name="connsiteX214" fmla="*/ 4164392 w 5017802"/>
                <a:gd name="connsiteY214" fmla="*/ 4230730 h 4821630"/>
                <a:gd name="connsiteX215" fmla="*/ 4226304 w 5017802"/>
                <a:gd name="connsiteY215" fmla="*/ 4273592 h 4821630"/>
                <a:gd name="connsiteX216" fmla="*/ 4258054 w 5017802"/>
                <a:gd name="connsiteY216" fmla="*/ 4260893 h 4821630"/>
                <a:gd name="connsiteX217" fmla="*/ 4251705 w 5017802"/>
                <a:gd name="connsiteY217" fmla="*/ 4225968 h 4821630"/>
                <a:gd name="connsiteX218" fmla="*/ 4292980 w 5017802"/>
                <a:gd name="connsiteY218" fmla="*/ 4202156 h 4821630"/>
                <a:gd name="connsiteX219" fmla="*/ 4377117 w 5017802"/>
                <a:gd name="connsiteY219" fmla="*/ 4259306 h 4821630"/>
                <a:gd name="connsiteX220" fmla="*/ 4394580 w 5017802"/>
                <a:gd name="connsiteY220" fmla="*/ 4157708 h 4821630"/>
                <a:gd name="connsiteX221" fmla="*/ 4369180 w 5017802"/>
                <a:gd name="connsiteY221" fmla="*/ 4135482 h 4821630"/>
                <a:gd name="connsiteX222" fmla="*/ 4296154 w 5017802"/>
                <a:gd name="connsiteY222" fmla="*/ 4092619 h 4821630"/>
                <a:gd name="connsiteX223" fmla="*/ 4318379 w 5017802"/>
                <a:gd name="connsiteY223" fmla="*/ 4067220 h 4821630"/>
                <a:gd name="connsiteX224" fmla="*/ 4339017 w 5017802"/>
                <a:gd name="connsiteY224" fmla="*/ 4044994 h 4821630"/>
                <a:gd name="connsiteX225" fmla="*/ 4392992 w 5017802"/>
                <a:gd name="connsiteY225" fmla="*/ 4076745 h 4821630"/>
                <a:gd name="connsiteX226" fmla="*/ 4399342 w 5017802"/>
                <a:gd name="connsiteY226" fmla="*/ 4032295 h 4821630"/>
                <a:gd name="connsiteX227" fmla="*/ 4343779 w 5017802"/>
                <a:gd name="connsiteY227" fmla="*/ 4008482 h 4821630"/>
                <a:gd name="connsiteX228" fmla="*/ 4342192 w 5017802"/>
                <a:gd name="connsiteY228" fmla="*/ 3998958 h 4821630"/>
                <a:gd name="connsiteX229" fmla="*/ 4329491 w 5017802"/>
                <a:gd name="connsiteY229" fmla="*/ 3960859 h 4821630"/>
                <a:gd name="connsiteX230" fmla="*/ 4335841 w 5017802"/>
                <a:gd name="connsiteY230" fmla="*/ 3913233 h 4821630"/>
                <a:gd name="connsiteX231" fmla="*/ 4346954 w 5017802"/>
                <a:gd name="connsiteY231" fmla="*/ 3857670 h 4821630"/>
                <a:gd name="connsiteX232" fmla="*/ 4308854 w 5017802"/>
                <a:gd name="connsiteY232" fmla="*/ 3827508 h 4821630"/>
                <a:gd name="connsiteX233" fmla="*/ 4342191 w 5017802"/>
                <a:gd name="connsiteY233" fmla="*/ 3817983 h 4821630"/>
                <a:gd name="connsiteX234" fmla="*/ 4319966 w 5017802"/>
                <a:gd name="connsiteY234" fmla="*/ 3781470 h 4821630"/>
                <a:gd name="connsiteX235" fmla="*/ 4358067 w 5017802"/>
                <a:gd name="connsiteY235" fmla="*/ 3776709 h 4821630"/>
                <a:gd name="connsiteX236" fmla="*/ 4364416 w 5017802"/>
                <a:gd name="connsiteY236" fmla="*/ 3743370 h 4821630"/>
                <a:gd name="connsiteX237" fmla="*/ 4426330 w 5017802"/>
                <a:gd name="connsiteY237" fmla="*/ 3752897 h 4821630"/>
                <a:gd name="connsiteX238" fmla="*/ 4459443 w 5017802"/>
                <a:gd name="connsiteY238" fmla="*/ 3768089 h 4821630"/>
                <a:gd name="connsiteX239" fmla="*/ 4425650 w 5017802"/>
                <a:gd name="connsiteY239" fmla="*/ 3809137 h 4821630"/>
                <a:gd name="connsiteX240" fmla="*/ 4464658 w 5017802"/>
                <a:gd name="connsiteY240" fmla="*/ 3916633 h 4821630"/>
                <a:gd name="connsiteX241" fmla="*/ 4517045 w 5017802"/>
                <a:gd name="connsiteY241" fmla="*/ 3947931 h 4821630"/>
                <a:gd name="connsiteX242" fmla="*/ 4568979 w 5017802"/>
                <a:gd name="connsiteY242" fmla="*/ 3905749 h 4821630"/>
                <a:gd name="connsiteX243" fmla="*/ 4654704 w 5017802"/>
                <a:gd name="connsiteY243" fmla="*/ 3857216 h 4821630"/>
                <a:gd name="connsiteX244" fmla="*/ 4637468 w 5017802"/>
                <a:gd name="connsiteY244" fmla="*/ 3768315 h 4821630"/>
                <a:gd name="connsiteX245" fmla="*/ 4714802 w 5017802"/>
                <a:gd name="connsiteY245" fmla="*/ 3635646 h 4821630"/>
                <a:gd name="connsiteX246" fmla="*/ 5007356 w 5017802"/>
                <a:gd name="connsiteY246" fmla="*/ 3302498 h 4821630"/>
                <a:gd name="connsiteX247" fmla="*/ 4925939 w 5017802"/>
                <a:gd name="connsiteY247" fmla="*/ 3293426 h 4821630"/>
                <a:gd name="connsiteX248" fmla="*/ 4930476 w 5017802"/>
                <a:gd name="connsiteY248" fmla="*/ 3201578 h 4821630"/>
                <a:gd name="connsiteX249" fmla="*/ 4881489 w 5017802"/>
                <a:gd name="connsiteY249" fmla="*/ 3176406 h 4821630"/>
                <a:gd name="connsiteX250" fmla="*/ 4797352 w 5017802"/>
                <a:gd name="connsiteY250" fmla="*/ 3207928 h 4821630"/>
                <a:gd name="connsiteX251" fmla="*/ 4760613 w 5017802"/>
                <a:gd name="connsiteY251" fmla="*/ 3171643 h 4821630"/>
                <a:gd name="connsiteX252" fmla="*/ 4805290 w 5017802"/>
                <a:gd name="connsiteY252" fmla="*/ 3148738 h 4821630"/>
                <a:gd name="connsiteX253" fmla="*/ 4676023 w 5017802"/>
                <a:gd name="connsiteY253" fmla="*/ 2935559 h 4821630"/>
                <a:gd name="connsiteX254" fmla="*/ 4690989 w 5017802"/>
                <a:gd name="connsiteY254" fmla="*/ 2905396 h 4821630"/>
                <a:gd name="connsiteX255" fmla="*/ 4667404 w 5017802"/>
                <a:gd name="connsiteY255" fmla="*/ 2789736 h 4821630"/>
                <a:gd name="connsiteX256" fmla="*/ 4508655 w 5017802"/>
                <a:gd name="connsiteY256" fmla="*/ 2778850 h 4821630"/>
                <a:gd name="connsiteX257" fmla="*/ 4475317 w 5017802"/>
                <a:gd name="connsiteY257" fmla="*/ 2827608 h 4821630"/>
                <a:gd name="connsiteX258" fmla="*/ 4386417 w 5017802"/>
                <a:gd name="connsiteY258" fmla="*/ 2842124 h 4821630"/>
                <a:gd name="connsiteX259" fmla="*/ 4392767 w 5017802"/>
                <a:gd name="connsiteY259" fmla="*/ 2820125 h 4821630"/>
                <a:gd name="connsiteX260" fmla="*/ 4339245 w 5017802"/>
                <a:gd name="connsiteY260" fmla="*/ 2804024 h 4821630"/>
                <a:gd name="connsiteX261" fmla="*/ 4314526 w 5017802"/>
                <a:gd name="connsiteY261" fmla="*/ 2638923 h 4821630"/>
                <a:gd name="connsiteX262" fmla="*/ 4034219 w 5017802"/>
                <a:gd name="connsiteY262" fmla="*/ 2572248 h 4821630"/>
                <a:gd name="connsiteX263" fmla="*/ 3897920 w 5017802"/>
                <a:gd name="connsiteY263" fmla="*/ 2615564 h 4821630"/>
                <a:gd name="connsiteX264" fmla="*/ 3765931 w 5017802"/>
                <a:gd name="connsiteY264" fmla="*/ 2608080 h 4821630"/>
                <a:gd name="connsiteX265" fmla="*/ 3633488 w 5017802"/>
                <a:gd name="connsiteY265" fmla="*/ 2497182 h 4821630"/>
                <a:gd name="connsiteX266" fmla="*/ 3420310 w 5017802"/>
                <a:gd name="connsiteY266" fmla="*/ 2193969 h 4821630"/>
                <a:gd name="connsiteX267" fmla="*/ 3021848 w 5017802"/>
                <a:gd name="connsiteY267" fmla="*/ 2054496 h 4821630"/>
                <a:gd name="connsiteX268" fmla="*/ 2785310 w 5017802"/>
                <a:gd name="connsiteY268" fmla="*/ 1741532 h 4821630"/>
                <a:gd name="connsiteX269" fmla="*/ 2819101 w 5017802"/>
                <a:gd name="connsiteY269" fmla="*/ 1716586 h 4821630"/>
                <a:gd name="connsiteX270" fmla="*/ 2878745 w 5017802"/>
                <a:gd name="connsiteY270" fmla="*/ 1799589 h 4821630"/>
                <a:gd name="connsiteX271" fmla="*/ 2898929 w 5017802"/>
                <a:gd name="connsiteY271" fmla="*/ 1782126 h 4821630"/>
                <a:gd name="connsiteX272" fmla="*/ 2942019 w 5017802"/>
                <a:gd name="connsiteY272" fmla="*/ 1812970 h 4821630"/>
                <a:gd name="connsiteX273" fmla="*/ 3030692 w 5017802"/>
                <a:gd name="connsiteY273" fmla="*/ 1759221 h 4821630"/>
                <a:gd name="connsiteX274" fmla="*/ 3046794 w 5017802"/>
                <a:gd name="connsiteY274" fmla="*/ 1738811 h 4821630"/>
                <a:gd name="connsiteX275" fmla="*/ 3105077 w 5017802"/>
                <a:gd name="connsiteY275" fmla="*/ 1739037 h 4821630"/>
                <a:gd name="connsiteX276" fmla="*/ 3121180 w 5017802"/>
                <a:gd name="connsiteY276" fmla="*/ 1705927 h 4821630"/>
                <a:gd name="connsiteX277" fmla="*/ 3102356 w 5017802"/>
                <a:gd name="connsiteY277" fmla="*/ 1680300 h 4821630"/>
                <a:gd name="connsiteX278" fmla="*/ 3035228 w 5017802"/>
                <a:gd name="connsiteY278" fmla="*/ 1700257 h 4821630"/>
                <a:gd name="connsiteX279" fmla="*/ 3013456 w 5017802"/>
                <a:gd name="connsiteY279" fmla="*/ 1646736 h 4821630"/>
                <a:gd name="connsiteX280" fmla="*/ 3034774 w 5017802"/>
                <a:gd name="connsiteY280" fmla="*/ 1617026 h 4821630"/>
                <a:gd name="connsiteX281" fmla="*/ 2978304 w 5017802"/>
                <a:gd name="connsiteY281" fmla="*/ 1513612 h 4821630"/>
                <a:gd name="connsiteX282" fmla="*/ 2929773 w 5017802"/>
                <a:gd name="connsiteY282" fmla="*/ 1552393 h 4821630"/>
                <a:gd name="connsiteX283" fmla="*/ 2840418 w 5017802"/>
                <a:gd name="connsiteY283" fmla="*/ 1497737 h 4821630"/>
                <a:gd name="connsiteX284" fmla="*/ 2892352 w 5017802"/>
                <a:gd name="connsiteY284" fmla="*/ 1405208 h 4821630"/>
                <a:gd name="connsiteX285" fmla="*/ 2849490 w 5017802"/>
                <a:gd name="connsiteY285" fmla="*/ 1284105 h 4821630"/>
                <a:gd name="connsiteX286" fmla="*/ 2864231 w 5017802"/>
                <a:gd name="connsiteY286" fmla="*/ 1160053 h 4821630"/>
                <a:gd name="connsiteX287" fmla="*/ 2959481 w 5017802"/>
                <a:gd name="connsiteY287" fmla="*/ 1086348 h 4821630"/>
                <a:gd name="connsiteX288" fmla="*/ 3064710 w 5017802"/>
                <a:gd name="connsiteY288" fmla="*/ 1063896 h 4821630"/>
                <a:gd name="connsiteX289" fmla="*/ 3001663 w 5017802"/>
                <a:gd name="connsiteY289" fmla="*/ 974089 h 4821630"/>
                <a:gd name="connsiteX290" fmla="*/ 2984427 w 5017802"/>
                <a:gd name="connsiteY290" fmla="*/ 1018766 h 4821630"/>
                <a:gd name="connsiteX291" fmla="*/ 2941112 w 5017802"/>
                <a:gd name="connsiteY291" fmla="*/ 971595 h 4821630"/>
                <a:gd name="connsiteX292" fmla="*/ 2962430 w 5017802"/>
                <a:gd name="connsiteY292" fmla="*/ 886323 h 4821630"/>
                <a:gd name="connsiteX293" fmla="*/ 3035454 w 5017802"/>
                <a:gd name="connsiteY293" fmla="*/ 789032 h 4821630"/>
                <a:gd name="connsiteX294" fmla="*/ 3018445 w 5017802"/>
                <a:gd name="connsiteY294" fmla="*/ 682443 h 4821630"/>
                <a:gd name="connsiteX295" fmla="*/ 2847223 w 5017802"/>
                <a:gd name="connsiteY295" fmla="*/ 692194 h 4821630"/>
                <a:gd name="connsiteX296" fmla="*/ 2827945 w 5017802"/>
                <a:gd name="connsiteY296" fmla="*/ 734831 h 4821630"/>
                <a:gd name="connsiteX297" fmla="*/ 2795742 w 5017802"/>
                <a:gd name="connsiteY297" fmla="*/ 667248 h 4821630"/>
                <a:gd name="connsiteX298" fmla="*/ 2766032 w 5017802"/>
                <a:gd name="connsiteY298" fmla="*/ 707616 h 4821630"/>
                <a:gd name="connsiteX299" fmla="*/ 2580523 w 5017802"/>
                <a:gd name="connsiteY29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386398 w 5017802"/>
                <a:gd name="connsiteY181" fmla="*/ 4251373 h 4821630"/>
                <a:gd name="connsiteX182" fmla="*/ 2394785 w 5017802"/>
                <a:gd name="connsiteY182" fmla="*/ 4215990 h 4821630"/>
                <a:gd name="connsiteX183" fmla="*/ 2406350 w 5017802"/>
                <a:gd name="connsiteY183" fmla="*/ 4125277 h 4821630"/>
                <a:gd name="connsiteX184" fmla="*/ 2494570 w 5017802"/>
                <a:gd name="connsiteY184" fmla="*/ 3900532 h 4821630"/>
                <a:gd name="connsiteX185" fmla="*/ 2593449 w 5017802"/>
                <a:gd name="connsiteY185" fmla="*/ 3917768 h 4821630"/>
                <a:gd name="connsiteX186" fmla="*/ 2719088 w 5017802"/>
                <a:gd name="connsiteY186" fmla="*/ 3918221 h 4821630"/>
                <a:gd name="connsiteX187" fmla="*/ 2914124 w 5017802"/>
                <a:gd name="connsiteY187" fmla="*/ 3764007 h 4821630"/>
                <a:gd name="connsiteX188" fmla="*/ 3195112 w 5017802"/>
                <a:gd name="connsiteY188" fmla="*/ 3993968 h 4821630"/>
                <a:gd name="connsiteX189" fmla="*/ 3265414 w 5017802"/>
                <a:gd name="connsiteY189" fmla="*/ 4067674 h 4821630"/>
                <a:gd name="connsiteX190" fmla="*/ 3439813 w 5017802"/>
                <a:gd name="connsiteY190" fmla="*/ 4130265 h 4821630"/>
                <a:gd name="connsiteX191" fmla="*/ 3526217 w 5017802"/>
                <a:gd name="connsiteY191" fmla="*/ 4316455 h 4821630"/>
                <a:gd name="connsiteX192" fmla="*/ 3586542 w 5017802"/>
                <a:gd name="connsiteY192" fmla="*/ 4375193 h 4821630"/>
                <a:gd name="connsiteX193" fmla="*/ 3597654 w 5017802"/>
                <a:gd name="connsiteY193" fmla="*/ 4345030 h 4821630"/>
                <a:gd name="connsiteX194" fmla="*/ 3643692 w 5017802"/>
                <a:gd name="connsiteY194" fmla="*/ 4318042 h 4821630"/>
                <a:gd name="connsiteX195" fmla="*/ 3694492 w 5017802"/>
                <a:gd name="connsiteY195" fmla="*/ 4391068 h 4821630"/>
                <a:gd name="connsiteX196" fmla="*/ 3743705 w 5017802"/>
                <a:gd name="connsiteY196" fmla="*/ 4394243 h 4821630"/>
                <a:gd name="connsiteX197" fmla="*/ 3699254 w 5017802"/>
                <a:gd name="connsiteY197" fmla="*/ 4300581 h 4821630"/>
                <a:gd name="connsiteX198" fmla="*/ 3656392 w 5017802"/>
                <a:gd name="connsiteY198" fmla="*/ 4232318 h 4821630"/>
                <a:gd name="connsiteX199" fmla="*/ 3699255 w 5017802"/>
                <a:gd name="connsiteY199" fmla="*/ 4216442 h 4821630"/>
                <a:gd name="connsiteX200" fmla="*/ 3680204 w 5017802"/>
                <a:gd name="connsiteY200" fmla="*/ 4175168 h 4821630"/>
                <a:gd name="connsiteX201" fmla="*/ 3732592 w 5017802"/>
                <a:gd name="connsiteY201" fmla="*/ 4184693 h 4821630"/>
                <a:gd name="connsiteX202" fmla="*/ 3711955 w 5017802"/>
                <a:gd name="connsiteY202" fmla="*/ 4151355 h 4821630"/>
                <a:gd name="connsiteX203" fmla="*/ 3733274 w 5017802"/>
                <a:gd name="connsiteY203" fmla="*/ 4134801 h 4821630"/>
                <a:gd name="connsiteX204" fmla="*/ 3854377 w 5017802"/>
                <a:gd name="connsiteY204" fmla="*/ 4220074 h 4821630"/>
                <a:gd name="connsiteX205" fmla="*/ 3889754 w 5017802"/>
                <a:gd name="connsiteY205" fmla="*/ 4206917 h 4821630"/>
                <a:gd name="connsiteX206" fmla="*/ 3942141 w 5017802"/>
                <a:gd name="connsiteY206" fmla="*/ 4272006 h 4821630"/>
                <a:gd name="connsiteX207" fmla="*/ 3962779 w 5017802"/>
                <a:gd name="connsiteY207" fmla="*/ 4330743 h 4821630"/>
                <a:gd name="connsiteX208" fmla="*/ 4070729 w 5017802"/>
                <a:gd name="connsiteY208" fmla="*/ 4349792 h 4821630"/>
                <a:gd name="connsiteX209" fmla="*/ 4010405 w 5017802"/>
                <a:gd name="connsiteY209" fmla="*/ 4283117 h 4821630"/>
                <a:gd name="connsiteX210" fmla="*/ 4007229 w 5017802"/>
                <a:gd name="connsiteY210" fmla="*/ 4214855 h 4821630"/>
                <a:gd name="connsiteX211" fmla="*/ 4061204 w 5017802"/>
                <a:gd name="connsiteY211" fmla="*/ 4270418 h 4821630"/>
                <a:gd name="connsiteX212" fmla="*/ 4110417 w 5017802"/>
                <a:gd name="connsiteY212" fmla="*/ 4275180 h 4821630"/>
                <a:gd name="connsiteX213" fmla="*/ 4104067 w 5017802"/>
                <a:gd name="connsiteY213" fmla="*/ 4225968 h 4821630"/>
                <a:gd name="connsiteX214" fmla="*/ 4164392 w 5017802"/>
                <a:gd name="connsiteY214" fmla="*/ 4230730 h 4821630"/>
                <a:gd name="connsiteX215" fmla="*/ 4226304 w 5017802"/>
                <a:gd name="connsiteY215" fmla="*/ 4273592 h 4821630"/>
                <a:gd name="connsiteX216" fmla="*/ 4258054 w 5017802"/>
                <a:gd name="connsiteY216" fmla="*/ 4260893 h 4821630"/>
                <a:gd name="connsiteX217" fmla="*/ 4251705 w 5017802"/>
                <a:gd name="connsiteY217" fmla="*/ 4225968 h 4821630"/>
                <a:gd name="connsiteX218" fmla="*/ 4292980 w 5017802"/>
                <a:gd name="connsiteY218" fmla="*/ 4202156 h 4821630"/>
                <a:gd name="connsiteX219" fmla="*/ 4377117 w 5017802"/>
                <a:gd name="connsiteY219" fmla="*/ 4259306 h 4821630"/>
                <a:gd name="connsiteX220" fmla="*/ 4394580 w 5017802"/>
                <a:gd name="connsiteY220" fmla="*/ 4157708 h 4821630"/>
                <a:gd name="connsiteX221" fmla="*/ 4369180 w 5017802"/>
                <a:gd name="connsiteY221" fmla="*/ 4135482 h 4821630"/>
                <a:gd name="connsiteX222" fmla="*/ 4296154 w 5017802"/>
                <a:gd name="connsiteY222" fmla="*/ 4092619 h 4821630"/>
                <a:gd name="connsiteX223" fmla="*/ 4318379 w 5017802"/>
                <a:gd name="connsiteY223" fmla="*/ 4067220 h 4821630"/>
                <a:gd name="connsiteX224" fmla="*/ 4339017 w 5017802"/>
                <a:gd name="connsiteY224" fmla="*/ 4044994 h 4821630"/>
                <a:gd name="connsiteX225" fmla="*/ 4392992 w 5017802"/>
                <a:gd name="connsiteY225" fmla="*/ 4076745 h 4821630"/>
                <a:gd name="connsiteX226" fmla="*/ 4399342 w 5017802"/>
                <a:gd name="connsiteY226" fmla="*/ 4032295 h 4821630"/>
                <a:gd name="connsiteX227" fmla="*/ 4343779 w 5017802"/>
                <a:gd name="connsiteY227" fmla="*/ 4008482 h 4821630"/>
                <a:gd name="connsiteX228" fmla="*/ 4342192 w 5017802"/>
                <a:gd name="connsiteY228" fmla="*/ 3998958 h 4821630"/>
                <a:gd name="connsiteX229" fmla="*/ 4329491 w 5017802"/>
                <a:gd name="connsiteY229" fmla="*/ 3960859 h 4821630"/>
                <a:gd name="connsiteX230" fmla="*/ 4335841 w 5017802"/>
                <a:gd name="connsiteY230" fmla="*/ 3913233 h 4821630"/>
                <a:gd name="connsiteX231" fmla="*/ 4346954 w 5017802"/>
                <a:gd name="connsiteY231" fmla="*/ 3857670 h 4821630"/>
                <a:gd name="connsiteX232" fmla="*/ 4308854 w 5017802"/>
                <a:gd name="connsiteY232" fmla="*/ 3827508 h 4821630"/>
                <a:gd name="connsiteX233" fmla="*/ 4342191 w 5017802"/>
                <a:gd name="connsiteY233" fmla="*/ 3817983 h 4821630"/>
                <a:gd name="connsiteX234" fmla="*/ 4319966 w 5017802"/>
                <a:gd name="connsiteY234" fmla="*/ 3781470 h 4821630"/>
                <a:gd name="connsiteX235" fmla="*/ 4358067 w 5017802"/>
                <a:gd name="connsiteY235" fmla="*/ 3776709 h 4821630"/>
                <a:gd name="connsiteX236" fmla="*/ 4364416 w 5017802"/>
                <a:gd name="connsiteY236" fmla="*/ 3743370 h 4821630"/>
                <a:gd name="connsiteX237" fmla="*/ 4426330 w 5017802"/>
                <a:gd name="connsiteY237" fmla="*/ 3752897 h 4821630"/>
                <a:gd name="connsiteX238" fmla="*/ 4459443 w 5017802"/>
                <a:gd name="connsiteY238" fmla="*/ 3768089 h 4821630"/>
                <a:gd name="connsiteX239" fmla="*/ 4425650 w 5017802"/>
                <a:gd name="connsiteY239" fmla="*/ 3809137 h 4821630"/>
                <a:gd name="connsiteX240" fmla="*/ 4464658 w 5017802"/>
                <a:gd name="connsiteY240" fmla="*/ 3916633 h 4821630"/>
                <a:gd name="connsiteX241" fmla="*/ 4517045 w 5017802"/>
                <a:gd name="connsiteY241" fmla="*/ 3947931 h 4821630"/>
                <a:gd name="connsiteX242" fmla="*/ 4568979 w 5017802"/>
                <a:gd name="connsiteY242" fmla="*/ 3905749 h 4821630"/>
                <a:gd name="connsiteX243" fmla="*/ 4654704 w 5017802"/>
                <a:gd name="connsiteY243" fmla="*/ 3857216 h 4821630"/>
                <a:gd name="connsiteX244" fmla="*/ 4637468 w 5017802"/>
                <a:gd name="connsiteY244" fmla="*/ 3768315 h 4821630"/>
                <a:gd name="connsiteX245" fmla="*/ 4714802 w 5017802"/>
                <a:gd name="connsiteY245" fmla="*/ 3635646 h 4821630"/>
                <a:gd name="connsiteX246" fmla="*/ 5007356 w 5017802"/>
                <a:gd name="connsiteY246" fmla="*/ 3302498 h 4821630"/>
                <a:gd name="connsiteX247" fmla="*/ 4925939 w 5017802"/>
                <a:gd name="connsiteY247" fmla="*/ 3293426 h 4821630"/>
                <a:gd name="connsiteX248" fmla="*/ 4930476 w 5017802"/>
                <a:gd name="connsiteY248" fmla="*/ 3201578 h 4821630"/>
                <a:gd name="connsiteX249" fmla="*/ 4881489 w 5017802"/>
                <a:gd name="connsiteY249" fmla="*/ 3176406 h 4821630"/>
                <a:gd name="connsiteX250" fmla="*/ 4797352 w 5017802"/>
                <a:gd name="connsiteY250" fmla="*/ 3207928 h 4821630"/>
                <a:gd name="connsiteX251" fmla="*/ 4760613 w 5017802"/>
                <a:gd name="connsiteY251" fmla="*/ 3171643 h 4821630"/>
                <a:gd name="connsiteX252" fmla="*/ 4805290 w 5017802"/>
                <a:gd name="connsiteY252" fmla="*/ 3148738 h 4821630"/>
                <a:gd name="connsiteX253" fmla="*/ 4676023 w 5017802"/>
                <a:gd name="connsiteY253" fmla="*/ 2935559 h 4821630"/>
                <a:gd name="connsiteX254" fmla="*/ 4690989 w 5017802"/>
                <a:gd name="connsiteY254" fmla="*/ 2905396 h 4821630"/>
                <a:gd name="connsiteX255" fmla="*/ 4667404 w 5017802"/>
                <a:gd name="connsiteY255" fmla="*/ 2789736 h 4821630"/>
                <a:gd name="connsiteX256" fmla="*/ 4508655 w 5017802"/>
                <a:gd name="connsiteY256" fmla="*/ 2778850 h 4821630"/>
                <a:gd name="connsiteX257" fmla="*/ 4475317 w 5017802"/>
                <a:gd name="connsiteY257" fmla="*/ 2827608 h 4821630"/>
                <a:gd name="connsiteX258" fmla="*/ 4386417 w 5017802"/>
                <a:gd name="connsiteY258" fmla="*/ 2842124 h 4821630"/>
                <a:gd name="connsiteX259" fmla="*/ 4392767 w 5017802"/>
                <a:gd name="connsiteY259" fmla="*/ 2820125 h 4821630"/>
                <a:gd name="connsiteX260" fmla="*/ 4339245 w 5017802"/>
                <a:gd name="connsiteY260" fmla="*/ 2804024 h 4821630"/>
                <a:gd name="connsiteX261" fmla="*/ 4314526 w 5017802"/>
                <a:gd name="connsiteY261" fmla="*/ 2638923 h 4821630"/>
                <a:gd name="connsiteX262" fmla="*/ 4034219 w 5017802"/>
                <a:gd name="connsiteY262" fmla="*/ 2572248 h 4821630"/>
                <a:gd name="connsiteX263" fmla="*/ 3897920 w 5017802"/>
                <a:gd name="connsiteY263" fmla="*/ 2615564 h 4821630"/>
                <a:gd name="connsiteX264" fmla="*/ 3765931 w 5017802"/>
                <a:gd name="connsiteY264" fmla="*/ 2608080 h 4821630"/>
                <a:gd name="connsiteX265" fmla="*/ 3633488 w 5017802"/>
                <a:gd name="connsiteY265" fmla="*/ 2497182 h 4821630"/>
                <a:gd name="connsiteX266" fmla="*/ 3420310 w 5017802"/>
                <a:gd name="connsiteY266" fmla="*/ 2193969 h 4821630"/>
                <a:gd name="connsiteX267" fmla="*/ 3021848 w 5017802"/>
                <a:gd name="connsiteY267" fmla="*/ 2054496 h 4821630"/>
                <a:gd name="connsiteX268" fmla="*/ 2785310 w 5017802"/>
                <a:gd name="connsiteY268" fmla="*/ 1741532 h 4821630"/>
                <a:gd name="connsiteX269" fmla="*/ 2819101 w 5017802"/>
                <a:gd name="connsiteY269" fmla="*/ 1716586 h 4821630"/>
                <a:gd name="connsiteX270" fmla="*/ 2878745 w 5017802"/>
                <a:gd name="connsiteY270" fmla="*/ 1799589 h 4821630"/>
                <a:gd name="connsiteX271" fmla="*/ 2898929 w 5017802"/>
                <a:gd name="connsiteY271" fmla="*/ 1782126 h 4821630"/>
                <a:gd name="connsiteX272" fmla="*/ 2942019 w 5017802"/>
                <a:gd name="connsiteY272" fmla="*/ 1812970 h 4821630"/>
                <a:gd name="connsiteX273" fmla="*/ 3030692 w 5017802"/>
                <a:gd name="connsiteY273" fmla="*/ 1759221 h 4821630"/>
                <a:gd name="connsiteX274" fmla="*/ 3046794 w 5017802"/>
                <a:gd name="connsiteY274" fmla="*/ 1738811 h 4821630"/>
                <a:gd name="connsiteX275" fmla="*/ 3105077 w 5017802"/>
                <a:gd name="connsiteY275" fmla="*/ 1739037 h 4821630"/>
                <a:gd name="connsiteX276" fmla="*/ 3121180 w 5017802"/>
                <a:gd name="connsiteY276" fmla="*/ 1705927 h 4821630"/>
                <a:gd name="connsiteX277" fmla="*/ 3102356 w 5017802"/>
                <a:gd name="connsiteY277" fmla="*/ 1680300 h 4821630"/>
                <a:gd name="connsiteX278" fmla="*/ 3035228 w 5017802"/>
                <a:gd name="connsiteY278" fmla="*/ 1700257 h 4821630"/>
                <a:gd name="connsiteX279" fmla="*/ 3013456 w 5017802"/>
                <a:gd name="connsiteY279" fmla="*/ 1646736 h 4821630"/>
                <a:gd name="connsiteX280" fmla="*/ 3034774 w 5017802"/>
                <a:gd name="connsiteY280" fmla="*/ 1617026 h 4821630"/>
                <a:gd name="connsiteX281" fmla="*/ 2978304 w 5017802"/>
                <a:gd name="connsiteY281" fmla="*/ 1513612 h 4821630"/>
                <a:gd name="connsiteX282" fmla="*/ 2929773 w 5017802"/>
                <a:gd name="connsiteY282" fmla="*/ 1552393 h 4821630"/>
                <a:gd name="connsiteX283" fmla="*/ 2840418 w 5017802"/>
                <a:gd name="connsiteY283" fmla="*/ 1497737 h 4821630"/>
                <a:gd name="connsiteX284" fmla="*/ 2892352 w 5017802"/>
                <a:gd name="connsiteY284" fmla="*/ 1405208 h 4821630"/>
                <a:gd name="connsiteX285" fmla="*/ 2849490 w 5017802"/>
                <a:gd name="connsiteY285" fmla="*/ 1284105 h 4821630"/>
                <a:gd name="connsiteX286" fmla="*/ 2864231 w 5017802"/>
                <a:gd name="connsiteY286" fmla="*/ 1160053 h 4821630"/>
                <a:gd name="connsiteX287" fmla="*/ 2959481 w 5017802"/>
                <a:gd name="connsiteY287" fmla="*/ 1086348 h 4821630"/>
                <a:gd name="connsiteX288" fmla="*/ 3064710 w 5017802"/>
                <a:gd name="connsiteY288" fmla="*/ 1063896 h 4821630"/>
                <a:gd name="connsiteX289" fmla="*/ 3001663 w 5017802"/>
                <a:gd name="connsiteY289" fmla="*/ 974089 h 4821630"/>
                <a:gd name="connsiteX290" fmla="*/ 2984427 w 5017802"/>
                <a:gd name="connsiteY290" fmla="*/ 1018766 h 4821630"/>
                <a:gd name="connsiteX291" fmla="*/ 2941112 w 5017802"/>
                <a:gd name="connsiteY291" fmla="*/ 971595 h 4821630"/>
                <a:gd name="connsiteX292" fmla="*/ 2962430 w 5017802"/>
                <a:gd name="connsiteY292" fmla="*/ 886323 h 4821630"/>
                <a:gd name="connsiteX293" fmla="*/ 3035454 w 5017802"/>
                <a:gd name="connsiteY293" fmla="*/ 789032 h 4821630"/>
                <a:gd name="connsiteX294" fmla="*/ 3018445 w 5017802"/>
                <a:gd name="connsiteY294" fmla="*/ 682443 h 4821630"/>
                <a:gd name="connsiteX295" fmla="*/ 2847223 w 5017802"/>
                <a:gd name="connsiteY295" fmla="*/ 692194 h 4821630"/>
                <a:gd name="connsiteX296" fmla="*/ 2827945 w 5017802"/>
                <a:gd name="connsiteY296" fmla="*/ 734831 h 4821630"/>
                <a:gd name="connsiteX297" fmla="*/ 2795742 w 5017802"/>
                <a:gd name="connsiteY297" fmla="*/ 667248 h 4821630"/>
                <a:gd name="connsiteX298" fmla="*/ 2766032 w 5017802"/>
                <a:gd name="connsiteY298" fmla="*/ 707616 h 4821630"/>
                <a:gd name="connsiteX299" fmla="*/ 2580523 w 5017802"/>
                <a:gd name="connsiteY29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386398 w 5017802"/>
                <a:gd name="connsiteY181" fmla="*/ 4251373 h 4821630"/>
                <a:gd name="connsiteX182" fmla="*/ 2394785 w 5017802"/>
                <a:gd name="connsiteY182" fmla="*/ 4215990 h 4821630"/>
                <a:gd name="connsiteX183" fmla="*/ 2406350 w 5017802"/>
                <a:gd name="connsiteY183" fmla="*/ 4125277 h 4821630"/>
                <a:gd name="connsiteX184" fmla="*/ 2494570 w 5017802"/>
                <a:gd name="connsiteY184" fmla="*/ 3900532 h 4821630"/>
                <a:gd name="connsiteX185" fmla="*/ 2593449 w 5017802"/>
                <a:gd name="connsiteY185" fmla="*/ 3917768 h 4821630"/>
                <a:gd name="connsiteX186" fmla="*/ 2719088 w 5017802"/>
                <a:gd name="connsiteY186" fmla="*/ 3918221 h 4821630"/>
                <a:gd name="connsiteX187" fmla="*/ 2914124 w 5017802"/>
                <a:gd name="connsiteY187" fmla="*/ 3764007 h 4821630"/>
                <a:gd name="connsiteX188" fmla="*/ 3195112 w 5017802"/>
                <a:gd name="connsiteY188" fmla="*/ 3993968 h 4821630"/>
                <a:gd name="connsiteX189" fmla="*/ 3265414 w 5017802"/>
                <a:gd name="connsiteY189" fmla="*/ 4067674 h 4821630"/>
                <a:gd name="connsiteX190" fmla="*/ 3439813 w 5017802"/>
                <a:gd name="connsiteY190" fmla="*/ 4130265 h 4821630"/>
                <a:gd name="connsiteX191" fmla="*/ 3526217 w 5017802"/>
                <a:gd name="connsiteY191" fmla="*/ 4316455 h 4821630"/>
                <a:gd name="connsiteX192" fmla="*/ 3586542 w 5017802"/>
                <a:gd name="connsiteY192" fmla="*/ 4375193 h 4821630"/>
                <a:gd name="connsiteX193" fmla="*/ 3597654 w 5017802"/>
                <a:gd name="connsiteY193" fmla="*/ 4345030 h 4821630"/>
                <a:gd name="connsiteX194" fmla="*/ 3643692 w 5017802"/>
                <a:gd name="connsiteY194" fmla="*/ 4318042 h 4821630"/>
                <a:gd name="connsiteX195" fmla="*/ 3694492 w 5017802"/>
                <a:gd name="connsiteY195" fmla="*/ 4391068 h 4821630"/>
                <a:gd name="connsiteX196" fmla="*/ 3743705 w 5017802"/>
                <a:gd name="connsiteY196" fmla="*/ 4394243 h 4821630"/>
                <a:gd name="connsiteX197" fmla="*/ 3699254 w 5017802"/>
                <a:gd name="connsiteY197" fmla="*/ 4300581 h 4821630"/>
                <a:gd name="connsiteX198" fmla="*/ 3656392 w 5017802"/>
                <a:gd name="connsiteY198" fmla="*/ 4232318 h 4821630"/>
                <a:gd name="connsiteX199" fmla="*/ 3699255 w 5017802"/>
                <a:gd name="connsiteY199" fmla="*/ 4216442 h 4821630"/>
                <a:gd name="connsiteX200" fmla="*/ 3680204 w 5017802"/>
                <a:gd name="connsiteY200" fmla="*/ 4175168 h 4821630"/>
                <a:gd name="connsiteX201" fmla="*/ 3732592 w 5017802"/>
                <a:gd name="connsiteY201" fmla="*/ 4184693 h 4821630"/>
                <a:gd name="connsiteX202" fmla="*/ 3711955 w 5017802"/>
                <a:gd name="connsiteY202" fmla="*/ 4151355 h 4821630"/>
                <a:gd name="connsiteX203" fmla="*/ 3733274 w 5017802"/>
                <a:gd name="connsiteY203" fmla="*/ 4134801 h 4821630"/>
                <a:gd name="connsiteX204" fmla="*/ 3854377 w 5017802"/>
                <a:gd name="connsiteY204" fmla="*/ 4220074 h 4821630"/>
                <a:gd name="connsiteX205" fmla="*/ 3889754 w 5017802"/>
                <a:gd name="connsiteY205" fmla="*/ 4206917 h 4821630"/>
                <a:gd name="connsiteX206" fmla="*/ 3942141 w 5017802"/>
                <a:gd name="connsiteY206" fmla="*/ 4272006 h 4821630"/>
                <a:gd name="connsiteX207" fmla="*/ 3962779 w 5017802"/>
                <a:gd name="connsiteY207" fmla="*/ 4330743 h 4821630"/>
                <a:gd name="connsiteX208" fmla="*/ 4070729 w 5017802"/>
                <a:gd name="connsiteY208" fmla="*/ 4349792 h 4821630"/>
                <a:gd name="connsiteX209" fmla="*/ 4010405 w 5017802"/>
                <a:gd name="connsiteY209" fmla="*/ 4283117 h 4821630"/>
                <a:gd name="connsiteX210" fmla="*/ 4007229 w 5017802"/>
                <a:gd name="connsiteY210" fmla="*/ 4214855 h 4821630"/>
                <a:gd name="connsiteX211" fmla="*/ 4061204 w 5017802"/>
                <a:gd name="connsiteY211" fmla="*/ 4270418 h 4821630"/>
                <a:gd name="connsiteX212" fmla="*/ 4110417 w 5017802"/>
                <a:gd name="connsiteY212" fmla="*/ 4275180 h 4821630"/>
                <a:gd name="connsiteX213" fmla="*/ 4104067 w 5017802"/>
                <a:gd name="connsiteY213" fmla="*/ 4225968 h 4821630"/>
                <a:gd name="connsiteX214" fmla="*/ 4164392 w 5017802"/>
                <a:gd name="connsiteY214" fmla="*/ 4230730 h 4821630"/>
                <a:gd name="connsiteX215" fmla="*/ 4226304 w 5017802"/>
                <a:gd name="connsiteY215" fmla="*/ 4273592 h 4821630"/>
                <a:gd name="connsiteX216" fmla="*/ 4258054 w 5017802"/>
                <a:gd name="connsiteY216" fmla="*/ 4260893 h 4821630"/>
                <a:gd name="connsiteX217" fmla="*/ 4251705 w 5017802"/>
                <a:gd name="connsiteY217" fmla="*/ 4225968 h 4821630"/>
                <a:gd name="connsiteX218" fmla="*/ 4292980 w 5017802"/>
                <a:gd name="connsiteY218" fmla="*/ 4202156 h 4821630"/>
                <a:gd name="connsiteX219" fmla="*/ 4377117 w 5017802"/>
                <a:gd name="connsiteY219" fmla="*/ 4259306 h 4821630"/>
                <a:gd name="connsiteX220" fmla="*/ 4394580 w 5017802"/>
                <a:gd name="connsiteY220" fmla="*/ 4157708 h 4821630"/>
                <a:gd name="connsiteX221" fmla="*/ 4369180 w 5017802"/>
                <a:gd name="connsiteY221" fmla="*/ 4135482 h 4821630"/>
                <a:gd name="connsiteX222" fmla="*/ 4296154 w 5017802"/>
                <a:gd name="connsiteY222" fmla="*/ 4092619 h 4821630"/>
                <a:gd name="connsiteX223" fmla="*/ 4318379 w 5017802"/>
                <a:gd name="connsiteY223" fmla="*/ 4067220 h 4821630"/>
                <a:gd name="connsiteX224" fmla="*/ 4339017 w 5017802"/>
                <a:gd name="connsiteY224" fmla="*/ 4044994 h 4821630"/>
                <a:gd name="connsiteX225" fmla="*/ 4392992 w 5017802"/>
                <a:gd name="connsiteY225" fmla="*/ 4076745 h 4821630"/>
                <a:gd name="connsiteX226" fmla="*/ 4399342 w 5017802"/>
                <a:gd name="connsiteY226" fmla="*/ 4032295 h 4821630"/>
                <a:gd name="connsiteX227" fmla="*/ 4343779 w 5017802"/>
                <a:gd name="connsiteY227" fmla="*/ 4008482 h 4821630"/>
                <a:gd name="connsiteX228" fmla="*/ 4342192 w 5017802"/>
                <a:gd name="connsiteY228" fmla="*/ 3998958 h 4821630"/>
                <a:gd name="connsiteX229" fmla="*/ 4329491 w 5017802"/>
                <a:gd name="connsiteY229" fmla="*/ 3960859 h 4821630"/>
                <a:gd name="connsiteX230" fmla="*/ 4335841 w 5017802"/>
                <a:gd name="connsiteY230" fmla="*/ 3913233 h 4821630"/>
                <a:gd name="connsiteX231" fmla="*/ 4346954 w 5017802"/>
                <a:gd name="connsiteY231" fmla="*/ 3857670 h 4821630"/>
                <a:gd name="connsiteX232" fmla="*/ 4308854 w 5017802"/>
                <a:gd name="connsiteY232" fmla="*/ 3827508 h 4821630"/>
                <a:gd name="connsiteX233" fmla="*/ 4342191 w 5017802"/>
                <a:gd name="connsiteY233" fmla="*/ 3817983 h 4821630"/>
                <a:gd name="connsiteX234" fmla="*/ 4319966 w 5017802"/>
                <a:gd name="connsiteY234" fmla="*/ 3781470 h 4821630"/>
                <a:gd name="connsiteX235" fmla="*/ 4358067 w 5017802"/>
                <a:gd name="connsiteY235" fmla="*/ 3776709 h 4821630"/>
                <a:gd name="connsiteX236" fmla="*/ 4364416 w 5017802"/>
                <a:gd name="connsiteY236" fmla="*/ 3743370 h 4821630"/>
                <a:gd name="connsiteX237" fmla="*/ 4426330 w 5017802"/>
                <a:gd name="connsiteY237" fmla="*/ 3752897 h 4821630"/>
                <a:gd name="connsiteX238" fmla="*/ 4459443 w 5017802"/>
                <a:gd name="connsiteY238" fmla="*/ 3768089 h 4821630"/>
                <a:gd name="connsiteX239" fmla="*/ 4425650 w 5017802"/>
                <a:gd name="connsiteY239" fmla="*/ 3809137 h 4821630"/>
                <a:gd name="connsiteX240" fmla="*/ 4464658 w 5017802"/>
                <a:gd name="connsiteY240" fmla="*/ 3916633 h 4821630"/>
                <a:gd name="connsiteX241" fmla="*/ 4517045 w 5017802"/>
                <a:gd name="connsiteY241" fmla="*/ 3947931 h 4821630"/>
                <a:gd name="connsiteX242" fmla="*/ 4568979 w 5017802"/>
                <a:gd name="connsiteY242" fmla="*/ 3905749 h 4821630"/>
                <a:gd name="connsiteX243" fmla="*/ 4654704 w 5017802"/>
                <a:gd name="connsiteY243" fmla="*/ 3857216 h 4821630"/>
                <a:gd name="connsiteX244" fmla="*/ 4637468 w 5017802"/>
                <a:gd name="connsiteY244" fmla="*/ 3768315 h 4821630"/>
                <a:gd name="connsiteX245" fmla="*/ 4714802 w 5017802"/>
                <a:gd name="connsiteY245" fmla="*/ 3635646 h 4821630"/>
                <a:gd name="connsiteX246" fmla="*/ 5007356 w 5017802"/>
                <a:gd name="connsiteY246" fmla="*/ 3302498 h 4821630"/>
                <a:gd name="connsiteX247" fmla="*/ 4925939 w 5017802"/>
                <a:gd name="connsiteY247" fmla="*/ 3293426 h 4821630"/>
                <a:gd name="connsiteX248" fmla="*/ 4930476 w 5017802"/>
                <a:gd name="connsiteY248" fmla="*/ 3201578 h 4821630"/>
                <a:gd name="connsiteX249" fmla="*/ 4881489 w 5017802"/>
                <a:gd name="connsiteY249" fmla="*/ 3176406 h 4821630"/>
                <a:gd name="connsiteX250" fmla="*/ 4797352 w 5017802"/>
                <a:gd name="connsiteY250" fmla="*/ 3207928 h 4821630"/>
                <a:gd name="connsiteX251" fmla="*/ 4760613 w 5017802"/>
                <a:gd name="connsiteY251" fmla="*/ 3171643 h 4821630"/>
                <a:gd name="connsiteX252" fmla="*/ 4805290 w 5017802"/>
                <a:gd name="connsiteY252" fmla="*/ 3148738 h 4821630"/>
                <a:gd name="connsiteX253" fmla="*/ 4676023 w 5017802"/>
                <a:gd name="connsiteY253" fmla="*/ 2935559 h 4821630"/>
                <a:gd name="connsiteX254" fmla="*/ 4690989 w 5017802"/>
                <a:gd name="connsiteY254" fmla="*/ 2905396 h 4821630"/>
                <a:gd name="connsiteX255" fmla="*/ 4667404 w 5017802"/>
                <a:gd name="connsiteY255" fmla="*/ 2789736 h 4821630"/>
                <a:gd name="connsiteX256" fmla="*/ 4508655 w 5017802"/>
                <a:gd name="connsiteY256" fmla="*/ 2778850 h 4821630"/>
                <a:gd name="connsiteX257" fmla="*/ 4475317 w 5017802"/>
                <a:gd name="connsiteY257" fmla="*/ 2827608 h 4821630"/>
                <a:gd name="connsiteX258" fmla="*/ 4386417 w 5017802"/>
                <a:gd name="connsiteY258" fmla="*/ 2842124 h 4821630"/>
                <a:gd name="connsiteX259" fmla="*/ 4392767 w 5017802"/>
                <a:gd name="connsiteY259" fmla="*/ 2820125 h 4821630"/>
                <a:gd name="connsiteX260" fmla="*/ 4339245 w 5017802"/>
                <a:gd name="connsiteY260" fmla="*/ 2804024 h 4821630"/>
                <a:gd name="connsiteX261" fmla="*/ 4314526 w 5017802"/>
                <a:gd name="connsiteY261" fmla="*/ 2638923 h 4821630"/>
                <a:gd name="connsiteX262" fmla="*/ 4034219 w 5017802"/>
                <a:gd name="connsiteY262" fmla="*/ 2572248 h 4821630"/>
                <a:gd name="connsiteX263" fmla="*/ 3897920 w 5017802"/>
                <a:gd name="connsiteY263" fmla="*/ 2615564 h 4821630"/>
                <a:gd name="connsiteX264" fmla="*/ 3765931 w 5017802"/>
                <a:gd name="connsiteY264" fmla="*/ 2608080 h 4821630"/>
                <a:gd name="connsiteX265" fmla="*/ 3633488 w 5017802"/>
                <a:gd name="connsiteY265" fmla="*/ 2497182 h 4821630"/>
                <a:gd name="connsiteX266" fmla="*/ 3420310 w 5017802"/>
                <a:gd name="connsiteY266" fmla="*/ 2193969 h 4821630"/>
                <a:gd name="connsiteX267" fmla="*/ 3021848 w 5017802"/>
                <a:gd name="connsiteY267" fmla="*/ 2054496 h 4821630"/>
                <a:gd name="connsiteX268" fmla="*/ 2785310 w 5017802"/>
                <a:gd name="connsiteY268" fmla="*/ 1741532 h 4821630"/>
                <a:gd name="connsiteX269" fmla="*/ 2819101 w 5017802"/>
                <a:gd name="connsiteY269" fmla="*/ 1716586 h 4821630"/>
                <a:gd name="connsiteX270" fmla="*/ 2878745 w 5017802"/>
                <a:gd name="connsiteY270" fmla="*/ 1799589 h 4821630"/>
                <a:gd name="connsiteX271" fmla="*/ 2898929 w 5017802"/>
                <a:gd name="connsiteY271" fmla="*/ 1782126 h 4821630"/>
                <a:gd name="connsiteX272" fmla="*/ 2942019 w 5017802"/>
                <a:gd name="connsiteY272" fmla="*/ 1812970 h 4821630"/>
                <a:gd name="connsiteX273" fmla="*/ 3030692 w 5017802"/>
                <a:gd name="connsiteY273" fmla="*/ 1759221 h 4821630"/>
                <a:gd name="connsiteX274" fmla="*/ 3046794 w 5017802"/>
                <a:gd name="connsiteY274" fmla="*/ 1738811 h 4821630"/>
                <a:gd name="connsiteX275" fmla="*/ 3105077 w 5017802"/>
                <a:gd name="connsiteY275" fmla="*/ 1739037 h 4821630"/>
                <a:gd name="connsiteX276" fmla="*/ 3121180 w 5017802"/>
                <a:gd name="connsiteY276" fmla="*/ 1705927 h 4821630"/>
                <a:gd name="connsiteX277" fmla="*/ 3102356 w 5017802"/>
                <a:gd name="connsiteY277" fmla="*/ 1680300 h 4821630"/>
                <a:gd name="connsiteX278" fmla="*/ 3035228 w 5017802"/>
                <a:gd name="connsiteY278" fmla="*/ 1700257 h 4821630"/>
                <a:gd name="connsiteX279" fmla="*/ 3013456 w 5017802"/>
                <a:gd name="connsiteY279" fmla="*/ 1646736 h 4821630"/>
                <a:gd name="connsiteX280" fmla="*/ 3034774 w 5017802"/>
                <a:gd name="connsiteY280" fmla="*/ 1617026 h 4821630"/>
                <a:gd name="connsiteX281" fmla="*/ 2978304 w 5017802"/>
                <a:gd name="connsiteY281" fmla="*/ 1513612 h 4821630"/>
                <a:gd name="connsiteX282" fmla="*/ 2929773 w 5017802"/>
                <a:gd name="connsiteY282" fmla="*/ 1552393 h 4821630"/>
                <a:gd name="connsiteX283" fmla="*/ 2840418 w 5017802"/>
                <a:gd name="connsiteY283" fmla="*/ 1497737 h 4821630"/>
                <a:gd name="connsiteX284" fmla="*/ 2892352 w 5017802"/>
                <a:gd name="connsiteY284" fmla="*/ 1405208 h 4821630"/>
                <a:gd name="connsiteX285" fmla="*/ 2849490 w 5017802"/>
                <a:gd name="connsiteY285" fmla="*/ 1284105 h 4821630"/>
                <a:gd name="connsiteX286" fmla="*/ 2864231 w 5017802"/>
                <a:gd name="connsiteY286" fmla="*/ 1160053 h 4821630"/>
                <a:gd name="connsiteX287" fmla="*/ 2959481 w 5017802"/>
                <a:gd name="connsiteY287" fmla="*/ 1086348 h 4821630"/>
                <a:gd name="connsiteX288" fmla="*/ 3064710 w 5017802"/>
                <a:gd name="connsiteY288" fmla="*/ 1063896 h 4821630"/>
                <a:gd name="connsiteX289" fmla="*/ 3001663 w 5017802"/>
                <a:gd name="connsiteY289" fmla="*/ 974089 h 4821630"/>
                <a:gd name="connsiteX290" fmla="*/ 2984427 w 5017802"/>
                <a:gd name="connsiteY290" fmla="*/ 1018766 h 4821630"/>
                <a:gd name="connsiteX291" fmla="*/ 2941112 w 5017802"/>
                <a:gd name="connsiteY291" fmla="*/ 971595 h 4821630"/>
                <a:gd name="connsiteX292" fmla="*/ 2962430 w 5017802"/>
                <a:gd name="connsiteY292" fmla="*/ 886323 h 4821630"/>
                <a:gd name="connsiteX293" fmla="*/ 3035454 w 5017802"/>
                <a:gd name="connsiteY293" fmla="*/ 789032 h 4821630"/>
                <a:gd name="connsiteX294" fmla="*/ 3018445 w 5017802"/>
                <a:gd name="connsiteY294" fmla="*/ 682443 h 4821630"/>
                <a:gd name="connsiteX295" fmla="*/ 2847223 w 5017802"/>
                <a:gd name="connsiteY295" fmla="*/ 692194 h 4821630"/>
                <a:gd name="connsiteX296" fmla="*/ 2827945 w 5017802"/>
                <a:gd name="connsiteY296" fmla="*/ 734831 h 4821630"/>
                <a:gd name="connsiteX297" fmla="*/ 2795742 w 5017802"/>
                <a:gd name="connsiteY297" fmla="*/ 667248 h 4821630"/>
                <a:gd name="connsiteX298" fmla="*/ 2766032 w 5017802"/>
                <a:gd name="connsiteY298" fmla="*/ 707616 h 4821630"/>
                <a:gd name="connsiteX299" fmla="*/ 2580523 w 5017802"/>
                <a:gd name="connsiteY29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353060 w 5017802"/>
                <a:gd name="connsiteY181" fmla="*/ 4311698 h 4821630"/>
                <a:gd name="connsiteX182" fmla="*/ 2386398 w 5017802"/>
                <a:gd name="connsiteY182" fmla="*/ 425137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7197 w 5017802"/>
                <a:gd name="connsiteY181" fmla="*/ 4351386 h 4821630"/>
                <a:gd name="connsiteX182" fmla="*/ 2386398 w 5017802"/>
                <a:gd name="connsiteY182" fmla="*/ 425137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7197 w 5017802"/>
                <a:gd name="connsiteY181" fmla="*/ 4351386 h 4821630"/>
                <a:gd name="connsiteX182" fmla="*/ 2386398 w 5017802"/>
                <a:gd name="connsiteY182" fmla="*/ 425137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7197 w 5017802"/>
                <a:gd name="connsiteY181" fmla="*/ 4351386 h 4821630"/>
                <a:gd name="connsiteX182" fmla="*/ 2386398 w 5017802"/>
                <a:gd name="connsiteY182" fmla="*/ 425137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7197 w 5017802"/>
                <a:gd name="connsiteY181" fmla="*/ 4351386 h 4821630"/>
                <a:gd name="connsiteX182" fmla="*/ 2386398 w 5017802"/>
                <a:gd name="connsiteY182" fmla="*/ 425137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386398 w 5017802"/>
                <a:gd name="connsiteY182" fmla="*/ 425137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386398 w 5017802"/>
                <a:gd name="connsiteY182" fmla="*/ 425137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386398 w 5017802"/>
                <a:gd name="connsiteY182" fmla="*/ 425137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386398 w 5017802"/>
                <a:gd name="connsiteY182" fmla="*/ 425137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394335 w 5017802"/>
                <a:gd name="connsiteY184" fmla="*/ 4208510 h 4821630"/>
                <a:gd name="connsiteX185" fmla="*/ 2406350 w 5017802"/>
                <a:gd name="connsiteY185" fmla="*/ 4125277 h 4821630"/>
                <a:gd name="connsiteX186" fmla="*/ 2494570 w 5017802"/>
                <a:gd name="connsiteY186" fmla="*/ 3900532 h 4821630"/>
                <a:gd name="connsiteX187" fmla="*/ 2593449 w 5017802"/>
                <a:gd name="connsiteY187" fmla="*/ 3917768 h 4821630"/>
                <a:gd name="connsiteX188" fmla="*/ 2719088 w 5017802"/>
                <a:gd name="connsiteY188" fmla="*/ 3918221 h 4821630"/>
                <a:gd name="connsiteX189" fmla="*/ 2914124 w 5017802"/>
                <a:gd name="connsiteY189" fmla="*/ 3764007 h 4821630"/>
                <a:gd name="connsiteX190" fmla="*/ 3195112 w 5017802"/>
                <a:gd name="connsiteY190" fmla="*/ 3993968 h 4821630"/>
                <a:gd name="connsiteX191" fmla="*/ 3265414 w 5017802"/>
                <a:gd name="connsiteY191" fmla="*/ 4067674 h 4821630"/>
                <a:gd name="connsiteX192" fmla="*/ 3439813 w 5017802"/>
                <a:gd name="connsiteY192" fmla="*/ 4130265 h 4821630"/>
                <a:gd name="connsiteX193" fmla="*/ 3526217 w 5017802"/>
                <a:gd name="connsiteY193" fmla="*/ 4316455 h 4821630"/>
                <a:gd name="connsiteX194" fmla="*/ 3586542 w 5017802"/>
                <a:gd name="connsiteY194" fmla="*/ 4375193 h 4821630"/>
                <a:gd name="connsiteX195" fmla="*/ 3597654 w 5017802"/>
                <a:gd name="connsiteY195" fmla="*/ 4345030 h 4821630"/>
                <a:gd name="connsiteX196" fmla="*/ 3643692 w 5017802"/>
                <a:gd name="connsiteY196" fmla="*/ 4318042 h 4821630"/>
                <a:gd name="connsiteX197" fmla="*/ 3694492 w 5017802"/>
                <a:gd name="connsiteY197" fmla="*/ 4391068 h 4821630"/>
                <a:gd name="connsiteX198" fmla="*/ 3743705 w 5017802"/>
                <a:gd name="connsiteY198" fmla="*/ 4394243 h 4821630"/>
                <a:gd name="connsiteX199" fmla="*/ 3699254 w 5017802"/>
                <a:gd name="connsiteY199" fmla="*/ 4300581 h 4821630"/>
                <a:gd name="connsiteX200" fmla="*/ 3656392 w 5017802"/>
                <a:gd name="connsiteY200" fmla="*/ 4232318 h 4821630"/>
                <a:gd name="connsiteX201" fmla="*/ 3699255 w 5017802"/>
                <a:gd name="connsiteY201" fmla="*/ 4216442 h 4821630"/>
                <a:gd name="connsiteX202" fmla="*/ 3680204 w 5017802"/>
                <a:gd name="connsiteY202" fmla="*/ 4175168 h 4821630"/>
                <a:gd name="connsiteX203" fmla="*/ 3732592 w 5017802"/>
                <a:gd name="connsiteY203" fmla="*/ 4184693 h 4821630"/>
                <a:gd name="connsiteX204" fmla="*/ 3711955 w 5017802"/>
                <a:gd name="connsiteY204" fmla="*/ 4151355 h 4821630"/>
                <a:gd name="connsiteX205" fmla="*/ 3733274 w 5017802"/>
                <a:gd name="connsiteY205" fmla="*/ 4134801 h 4821630"/>
                <a:gd name="connsiteX206" fmla="*/ 3854377 w 5017802"/>
                <a:gd name="connsiteY206" fmla="*/ 4220074 h 4821630"/>
                <a:gd name="connsiteX207" fmla="*/ 3889754 w 5017802"/>
                <a:gd name="connsiteY207" fmla="*/ 4206917 h 4821630"/>
                <a:gd name="connsiteX208" fmla="*/ 3942141 w 5017802"/>
                <a:gd name="connsiteY208" fmla="*/ 4272006 h 4821630"/>
                <a:gd name="connsiteX209" fmla="*/ 3962779 w 5017802"/>
                <a:gd name="connsiteY209" fmla="*/ 4330743 h 4821630"/>
                <a:gd name="connsiteX210" fmla="*/ 4070729 w 5017802"/>
                <a:gd name="connsiteY210" fmla="*/ 4349792 h 4821630"/>
                <a:gd name="connsiteX211" fmla="*/ 4010405 w 5017802"/>
                <a:gd name="connsiteY211" fmla="*/ 4283117 h 4821630"/>
                <a:gd name="connsiteX212" fmla="*/ 4007229 w 5017802"/>
                <a:gd name="connsiteY212" fmla="*/ 4214855 h 4821630"/>
                <a:gd name="connsiteX213" fmla="*/ 4061204 w 5017802"/>
                <a:gd name="connsiteY213" fmla="*/ 4270418 h 4821630"/>
                <a:gd name="connsiteX214" fmla="*/ 4110417 w 5017802"/>
                <a:gd name="connsiteY214" fmla="*/ 4275180 h 4821630"/>
                <a:gd name="connsiteX215" fmla="*/ 4104067 w 5017802"/>
                <a:gd name="connsiteY215" fmla="*/ 4225968 h 4821630"/>
                <a:gd name="connsiteX216" fmla="*/ 4164392 w 5017802"/>
                <a:gd name="connsiteY216" fmla="*/ 4230730 h 4821630"/>
                <a:gd name="connsiteX217" fmla="*/ 4226304 w 5017802"/>
                <a:gd name="connsiteY217" fmla="*/ 4273592 h 4821630"/>
                <a:gd name="connsiteX218" fmla="*/ 4258054 w 5017802"/>
                <a:gd name="connsiteY218" fmla="*/ 4260893 h 4821630"/>
                <a:gd name="connsiteX219" fmla="*/ 4251705 w 5017802"/>
                <a:gd name="connsiteY219" fmla="*/ 4225968 h 4821630"/>
                <a:gd name="connsiteX220" fmla="*/ 4292980 w 5017802"/>
                <a:gd name="connsiteY220" fmla="*/ 4202156 h 4821630"/>
                <a:gd name="connsiteX221" fmla="*/ 4377117 w 5017802"/>
                <a:gd name="connsiteY221" fmla="*/ 4259306 h 4821630"/>
                <a:gd name="connsiteX222" fmla="*/ 4394580 w 5017802"/>
                <a:gd name="connsiteY222" fmla="*/ 4157708 h 4821630"/>
                <a:gd name="connsiteX223" fmla="*/ 4369180 w 5017802"/>
                <a:gd name="connsiteY223" fmla="*/ 4135482 h 4821630"/>
                <a:gd name="connsiteX224" fmla="*/ 4296154 w 5017802"/>
                <a:gd name="connsiteY224" fmla="*/ 4092619 h 4821630"/>
                <a:gd name="connsiteX225" fmla="*/ 4318379 w 5017802"/>
                <a:gd name="connsiteY225" fmla="*/ 4067220 h 4821630"/>
                <a:gd name="connsiteX226" fmla="*/ 4339017 w 5017802"/>
                <a:gd name="connsiteY226" fmla="*/ 4044994 h 4821630"/>
                <a:gd name="connsiteX227" fmla="*/ 4392992 w 5017802"/>
                <a:gd name="connsiteY227" fmla="*/ 4076745 h 4821630"/>
                <a:gd name="connsiteX228" fmla="*/ 4399342 w 5017802"/>
                <a:gd name="connsiteY228" fmla="*/ 4032295 h 4821630"/>
                <a:gd name="connsiteX229" fmla="*/ 4343779 w 5017802"/>
                <a:gd name="connsiteY229" fmla="*/ 4008482 h 4821630"/>
                <a:gd name="connsiteX230" fmla="*/ 4342192 w 5017802"/>
                <a:gd name="connsiteY230" fmla="*/ 3998958 h 4821630"/>
                <a:gd name="connsiteX231" fmla="*/ 4329491 w 5017802"/>
                <a:gd name="connsiteY231" fmla="*/ 3960859 h 4821630"/>
                <a:gd name="connsiteX232" fmla="*/ 4335841 w 5017802"/>
                <a:gd name="connsiteY232" fmla="*/ 3913233 h 4821630"/>
                <a:gd name="connsiteX233" fmla="*/ 4346954 w 5017802"/>
                <a:gd name="connsiteY233" fmla="*/ 3857670 h 4821630"/>
                <a:gd name="connsiteX234" fmla="*/ 4308854 w 5017802"/>
                <a:gd name="connsiteY234" fmla="*/ 3827508 h 4821630"/>
                <a:gd name="connsiteX235" fmla="*/ 4342191 w 5017802"/>
                <a:gd name="connsiteY235" fmla="*/ 3817983 h 4821630"/>
                <a:gd name="connsiteX236" fmla="*/ 4319966 w 5017802"/>
                <a:gd name="connsiteY236" fmla="*/ 3781470 h 4821630"/>
                <a:gd name="connsiteX237" fmla="*/ 4358067 w 5017802"/>
                <a:gd name="connsiteY237" fmla="*/ 3776709 h 4821630"/>
                <a:gd name="connsiteX238" fmla="*/ 4364416 w 5017802"/>
                <a:gd name="connsiteY238" fmla="*/ 3743370 h 4821630"/>
                <a:gd name="connsiteX239" fmla="*/ 4426330 w 5017802"/>
                <a:gd name="connsiteY239" fmla="*/ 3752897 h 4821630"/>
                <a:gd name="connsiteX240" fmla="*/ 4459443 w 5017802"/>
                <a:gd name="connsiteY240" fmla="*/ 3768089 h 4821630"/>
                <a:gd name="connsiteX241" fmla="*/ 4425650 w 5017802"/>
                <a:gd name="connsiteY241" fmla="*/ 3809137 h 4821630"/>
                <a:gd name="connsiteX242" fmla="*/ 4464658 w 5017802"/>
                <a:gd name="connsiteY242" fmla="*/ 3916633 h 4821630"/>
                <a:gd name="connsiteX243" fmla="*/ 4517045 w 5017802"/>
                <a:gd name="connsiteY243" fmla="*/ 3947931 h 4821630"/>
                <a:gd name="connsiteX244" fmla="*/ 4568979 w 5017802"/>
                <a:gd name="connsiteY244" fmla="*/ 3905749 h 4821630"/>
                <a:gd name="connsiteX245" fmla="*/ 4654704 w 5017802"/>
                <a:gd name="connsiteY245" fmla="*/ 3857216 h 4821630"/>
                <a:gd name="connsiteX246" fmla="*/ 4637468 w 5017802"/>
                <a:gd name="connsiteY246" fmla="*/ 3768315 h 4821630"/>
                <a:gd name="connsiteX247" fmla="*/ 4714802 w 5017802"/>
                <a:gd name="connsiteY247" fmla="*/ 3635646 h 4821630"/>
                <a:gd name="connsiteX248" fmla="*/ 5007356 w 5017802"/>
                <a:gd name="connsiteY248" fmla="*/ 3302498 h 4821630"/>
                <a:gd name="connsiteX249" fmla="*/ 4925939 w 5017802"/>
                <a:gd name="connsiteY249" fmla="*/ 3293426 h 4821630"/>
                <a:gd name="connsiteX250" fmla="*/ 4930476 w 5017802"/>
                <a:gd name="connsiteY250" fmla="*/ 3201578 h 4821630"/>
                <a:gd name="connsiteX251" fmla="*/ 4881489 w 5017802"/>
                <a:gd name="connsiteY251" fmla="*/ 3176406 h 4821630"/>
                <a:gd name="connsiteX252" fmla="*/ 4797352 w 5017802"/>
                <a:gd name="connsiteY252" fmla="*/ 3207928 h 4821630"/>
                <a:gd name="connsiteX253" fmla="*/ 4760613 w 5017802"/>
                <a:gd name="connsiteY253" fmla="*/ 3171643 h 4821630"/>
                <a:gd name="connsiteX254" fmla="*/ 4805290 w 5017802"/>
                <a:gd name="connsiteY254" fmla="*/ 3148738 h 4821630"/>
                <a:gd name="connsiteX255" fmla="*/ 4676023 w 5017802"/>
                <a:gd name="connsiteY255" fmla="*/ 2935559 h 4821630"/>
                <a:gd name="connsiteX256" fmla="*/ 4690989 w 5017802"/>
                <a:gd name="connsiteY256" fmla="*/ 2905396 h 4821630"/>
                <a:gd name="connsiteX257" fmla="*/ 4667404 w 5017802"/>
                <a:gd name="connsiteY257" fmla="*/ 2789736 h 4821630"/>
                <a:gd name="connsiteX258" fmla="*/ 4508655 w 5017802"/>
                <a:gd name="connsiteY258" fmla="*/ 2778850 h 4821630"/>
                <a:gd name="connsiteX259" fmla="*/ 4475317 w 5017802"/>
                <a:gd name="connsiteY259" fmla="*/ 2827608 h 4821630"/>
                <a:gd name="connsiteX260" fmla="*/ 4386417 w 5017802"/>
                <a:gd name="connsiteY260" fmla="*/ 2842124 h 4821630"/>
                <a:gd name="connsiteX261" fmla="*/ 4392767 w 5017802"/>
                <a:gd name="connsiteY261" fmla="*/ 2820125 h 4821630"/>
                <a:gd name="connsiteX262" fmla="*/ 4339245 w 5017802"/>
                <a:gd name="connsiteY262" fmla="*/ 2804024 h 4821630"/>
                <a:gd name="connsiteX263" fmla="*/ 4314526 w 5017802"/>
                <a:gd name="connsiteY263" fmla="*/ 2638923 h 4821630"/>
                <a:gd name="connsiteX264" fmla="*/ 4034219 w 5017802"/>
                <a:gd name="connsiteY264" fmla="*/ 2572248 h 4821630"/>
                <a:gd name="connsiteX265" fmla="*/ 3897920 w 5017802"/>
                <a:gd name="connsiteY265" fmla="*/ 2615564 h 4821630"/>
                <a:gd name="connsiteX266" fmla="*/ 3765931 w 5017802"/>
                <a:gd name="connsiteY266" fmla="*/ 2608080 h 4821630"/>
                <a:gd name="connsiteX267" fmla="*/ 3633488 w 5017802"/>
                <a:gd name="connsiteY267" fmla="*/ 2497182 h 4821630"/>
                <a:gd name="connsiteX268" fmla="*/ 3420310 w 5017802"/>
                <a:gd name="connsiteY268" fmla="*/ 2193969 h 4821630"/>
                <a:gd name="connsiteX269" fmla="*/ 3021848 w 5017802"/>
                <a:gd name="connsiteY269" fmla="*/ 2054496 h 4821630"/>
                <a:gd name="connsiteX270" fmla="*/ 2785310 w 5017802"/>
                <a:gd name="connsiteY270" fmla="*/ 1741532 h 4821630"/>
                <a:gd name="connsiteX271" fmla="*/ 2819101 w 5017802"/>
                <a:gd name="connsiteY271" fmla="*/ 1716586 h 4821630"/>
                <a:gd name="connsiteX272" fmla="*/ 2878745 w 5017802"/>
                <a:gd name="connsiteY272" fmla="*/ 1799589 h 4821630"/>
                <a:gd name="connsiteX273" fmla="*/ 2898929 w 5017802"/>
                <a:gd name="connsiteY273" fmla="*/ 1782126 h 4821630"/>
                <a:gd name="connsiteX274" fmla="*/ 2942019 w 5017802"/>
                <a:gd name="connsiteY274" fmla="*/ 1812970 h 4821630"/>
                <a:gd name="connsiteX275" fmla="*/ 3030692 w 5017802"/>
                <a:gd name="connsiteY275" fmla="*/ 1759221 h 4821630"/>
                <a:gd name="connsiteX276" fmla="*/ 3046794 w 5017802"/>
                <a:gd name="connsiteY276" fmla="*/ 1738811 h 4821630"/>
                <a:gd name="connsiteX277" fmla="*/ 3105077 w 5017802"/>
                <a:gd name="connsiteY277" fmla="*/ 1739037 h 4821630"/>
                <a:gd name="connsiteX278" fmla="*/ 3121180 w 5017802"/>
                <a:gd name="connsiteY278" fmla="*/ 1705927 h 4821630"/>
                <a:gd name="connsiteX279" fmla="*/ 3102356 w 5017802"/>
                <a:gd name="connsiteY279" fmla="*/ 1680300 h 4821630"/>
                <a:gd name="connsiteX280" fmla="*/ 3035228 w 5017802"/>
                <a:gd name="connsiteY280" fmla="*/ 1700257 h 4821630"/>
                <a:gd name="connsiteX281" fmla="*/ 3013456 w 5017802"/>
                <a:gd name="connsiteY281" fmla="*/ 1646736 h 4821630"/>
                <a:gd name="connsiteX282" fmla="*/ 3034774 w 5017802"/>
                <a:gd name="connsiteY282" fmla="*/ 1617026 h 4821630"/>
                <a:gd name="connsiteX283" fmla="*/ 2978304 w 5017802"/>
                <a:gd name="connsiteY283" fmla="*/ 1513612 h 4821630"/>
                <a:gd name="connsiteX284" fmla="*/ 2929773 w 5017802"/>
                <a:gd name="connsiteY284" fmla="*/ 1552393 h 4821630"/>
                <a:gd name="connsiteX285" fmla="*/ 2840418 w 5017802"/>
                <a:gd name="connsiteY285" fmla="*/ 1497737 h 4821630"/>
                <a:gd name="connsiteX286" fmla="*/ 2892352 w 5017802"/>
                <a:gd name="connsiteY286" fmla="*/ 1405208 h 4821630"/>
                <a:gd name="connsiteX287" fmla="*/ 2849490 w 5017802"/>
                <a:gd name="connsiteY287" fmla="*/ 1284105 h 4821630"/>
                <a:gd name="connsiteX288" fmla="*/ 2864231 w 5017802"/>
                <a:gd name="connsiteY288" fmla="*/ 1160053 h 4821630"/>
                <a:gd name="connsiteX289" fmla="*/ 2959481 w 5017802"/>
                <a:gd name="connsiteY289" fmla="*/ 1086348 h 4821630"/>
                <a:gd name="connsiteX290" fmla="*/ 3064710 w 5017802"/>
                <a:gd name="connsiteY290" fmla="*/ 1063896 h 4821630"/>
                <a:gd name="connsiteX291" fmla="*/ 3001663 w 5017802"/>
                <a:gd name="connsiteY291" fmla="*/ 974089 h 4821630"/>
                <a:gd name="connsiteX292" fmla="*/ 2984427 w 5017802"/>
                <a:gd name="connsiteY292" fmla="*/ 1018766 h 4821630"/>
                <a:gd name="connsiteX293" fmla="*/ 2941112 w 5017802"/>
                <a:gd name="connsiteY293" fmla="*/ 971595 h 4821630"/>
                <a:gd name="connsiteX294" fmla="*/ 2962430 w 5017802"/>
                <a:gd name="connsiteY294" fmla="*/ 886323 h 4821630"/>
                <a:gd name="connsiteX295" fmla="*/ 3035454 w 5017802"/>
                <a:gd name="connsiteY295" fmla="*/ 789032 h 4821630"/>
                <a:gd name="connsiteX296" fmla="*/ 3018445 w 5017802"/>
                <a:gd name="connsiteY296" fmla="*/ 682443 h 4821630"/>
                <a:gd name="connsiteX297" fmla="*/ 2847223 w 5017802"/>
                <a:gd name="connsiteY297" fmla="*/ 692194 h 4821630"/>
                <a:gd name="connsiteX298" fmla="*/ 2827945 w 5017802"/>
                <a:gd name="connsiteY298" fmla="*/ 734831 h 4821630"/>
                <a:gd name="connsiteX299" fmla="*/ 2795742 w 5017802"/>
                <a:gd name="connsiteY299" fmla="*/ 667248 h 4821630"/>
                <a:gd name="connsiteX300" fmla="*/ 2766032 w 5017802"/>
                <a:gd name="connsiteY300" fmla="*/ 707616 h 4821630"/>
                <a:gd name="connsiteX301" fmla="*/ 2580523 w 5017802"/>
                <a:gd name="connsiteY30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40373 w 5017802"/>
                <a:gd name="connsiteY184" fmla="*/ 4200572 h 4821630"/>
                <a:gd name="connsiteX185" fmla="*/ 2406350 w 5017802"/>
                <a:gd name="connsiteY185" fmla="*/ 4125277 h 4821630"/>
                <a:gd name="connsiteX186" fmla="*/ 2494570 w 5017802"/>
                <a:gd name="connsiteY186" fmla="*/ 3900532 h 4821630"/>
                <a:gd name="connsiteX187" fmla="*/ 2593449 w 5017802"/>
                <a:gd name="connsiteY187" fmla="*/ 3917768 h 4821630"/>
                <a:gd name="connsiteX188" fmla="*/ 2719088 w 5017802"/>
                <a:gd name="connsiteY188" fmla="*/ 3918221 h 4821630"/>
                <a:gd name="connsiteX189" fmla="*/ 2914124 w 5017802"/>
                <a:gd name="connsiteY189" fmla="*/ 3764007 h 4821630"/>
                <a:gd name="connsiteX190" fmla="*/ 3195112 w 5017802"/>
                <a:gd name="connsiteY190" fmla="*/ 3993968 h 4821630"/>
                <a:gd name="connsiteX191" fmla="*/ 3265414 w 5017802"/>
                <a:gd name="connsiteY191" fmla="*/ 4067674 h 4821630"/>
                <a:gd name="connsiteX192" fmla="*/ 3439813 w 5017802"/>
                <a:gd name="connsiteY192" fmla="*/ 4130265 h 4821630"/>
                <a:gd name="connsiteX193" fmla="*/ 3526217 w 5017802"/>
                <a:gd name="connsiteY193" fmla="*/ 4316455 h 4821630"/>
                <a:gd name="connsiteX194" fmla="*/ 3586542 w 5017802"/>
                <a:gd name="connsiteY194" fmla="*/ 4375193 h 4821630"/>
                <a:gd name="connsiteX195" fmla="*/ 3597654 w 5017802"/>
                <a:gd name="connsiteY195" fmla="*/ 4345030 h 4821630"/>
                <a:gd name="connsiteX196" fmla="*/ 3643692 w 5017802"/>
                <a:gd name="connsiteY196" fmla="*/ 4318042 h 4821630"/>
                <a:gd name="connsiteX197" fmla="*/ 3694492 w 5017802"/>
                <a:gd name="connsiteY197" fmla="*/ 4391068 h 4821630"/>
                <a:gd name="connsiteX198" fmla="*/ 3743705 w 5017802"/>
                <a:gd name="connsiteY198" fmla="*/ 4394243 h 4821630"/>
                <a:gd name="connsiteX199" fmla="*/ 3699254 w 5017802"/>
                <a:gd name="connsiteY199" fmla="*/ 4300581 h 4821630"/>
                <a:gd name="connsiteX200" fmla="*/ 3656392 w 5017802"/>
                <a:gd name="connsiteY200" fmla="*/ 4232318 h 4821630"/>
                <a:gd name="connsiteX201" fmla="*/ 3699255 w 5017802"/>
                <a:gd name="connsiteY201" fmla="*/ 4216442 h 4821630"/>
                <a:gd name="connsiteX202" fmla="*/ 3680204 w 5017802"/>
                <a:gd name="connsiteY202" fmla="*/ 4175168 h 4821630"/>
                <a:gd name="connsiteX203" fmla="*/ 3732592 w 5017802"/>
                <a:gd name="connsiteY203" fmla="*/ 4184693 h 4821630"/>
                <a:gd name="connsiteX204" fmla="*/ 3711955 w 5017802"/>
                <a:gd name="connsiteY204" fmla="*/ 4151355 h 4821630"/>
                <a:gd name="connsiteX205" fmla="*/ 3733274 w 5017802"/>
                <a:gd name="connsiteY205" fmla="*/ 4134801 h 4821630"/>
                <a:gd name="connsiteX206" fmla="*/ 3854377 w 5017802"/>
                <a:gd name="connsiteY206" fmla="*/ 4220074 h 4821630"/>
                <a:gd name="connsiteX207" fmla="*/ 3889754 w 5017802"/>
                <a:gd name="connsiteY207" fmla="*/ 4206917 h 4821630"/>
                <a:gd name="connsiteX208" fmla="*/ 3942141 w 5017802"/>
                <a:gd name="connsiteY208" fmla="*/ 4272006 h 4821630"/>
                <a:gd name="connsiteX209" fmla="*/ 3962779 w 5017802"/>
                <a:gd name="connsiteY209" fmla="*/ 4330743 h 4821630"/>
                <a:gd name="connsiteX210" fmla="*/ 4070729 w 5017802"/>
                <a:gd name="connsiteY210" fmla="*/ 4349792 h 4821630"/>
                <a:gd name="connsiteX211" fmla="*/ 4010405 w 5017802"/>
                <a:gd name="connsiteY211" fmla="*/ 4283117 h 4821630"/>
                <a:gd name="connsiteX212" fmla="*/ 4007229 w 5017802"/>
                <a:gd name="connsiteY212" fmla="*/ 4214855 h 4821630"/>
                <a:gd name="connsiteX213" fmla="*/ 4061204 w 5017802"/>
                <a:gd name="connsiteY213" fmla="*/ 4270418 h 4821630"/>
                <a:gd name="connsiteX214" fmla="*/ 4110417 w 5017802"/>
                <a:gd name="connsiteY214" fmla="*/ 4275180 h 4821630"/>
                <a:gd name="connsiteX215" fmla="*/ 4104067 w 5017802"/>
                <a:gd name="connsiteY215" fmla="*/ 4225968 h 4821630"/>
                <a:gd name="connsiteX216" fmla="*/ 4164392 w 5017802"/>
                <a:gd name="connsiteY216" fmla="*/ 4230730 h 4821630"/>
                <a:gd name="connsiteX217" fmla="*/ 4226304 w 5017802"/>
                <a:gd name="connsiteY217" fmla="*/ 4273592 h 4821630"/>
                <a:gd name="connsiteX218" fmla="*/ 4258054 w 5017802"/>
                <a:gd name="connsiteY218" fmla="*/ 4260893 h 4821630"/>
                <a:gd name="connsiteX219" fmla="*/ 4251705 w 5017802"/>
                <a:gd name="connsiteY219" fmla="*/ 4225968 h 4821630"/>
                <a:gd name="connsiteX220" fmla="*/ 4292980 w 5017802"/>
                <a:gd name="connsiteY220" fmla="*/ 4202156 h 4821630"/>
                <a:gd name="connsiteX221" fmla="*/ 4377117 w 5017802"/>
                <a:gd name="connsiteY221" fmla="*/ 4259306 h 4821630"/>
                <a:gd name="connsiteX222" fmla="*/ 4394580 w 5017802"/>
                <a:gd name="connsiteY222" fmla="*/ 4157708 h 4821630"/>
                <a:gd name="connsiteX223" fmla="*/ 4369180 w 5017802"/>
                <a:gd name="connsiteY223" fmla="*/ 4135482 h 4821630"/>
                <a:gd name="connsiteX224" fmla="*/ 4296154 w 5017802"/>
                <a:gd name="connsiteY224" fmla="*/ 4092619 h 4821630"/>
                <a:gd name="connsiteX225" fmla="*/ 4318379 w 5017802"/>
                <a:gd name="connsiteY225" fmla="*/ 4067220 h 4821630"/>
                <a:gd name="connsiteX226" fmla="*/ 4339017 w 5017802"/>
                <a:gd name="connsiteY226" fmla="*/ 4044994 h 4821630"/>
                <a:gd name="connsiteX227" fmla="*/ 4392992 w 5017802"/>
                <a:gd name="connsiteY227" fmla="*/ 4076745 h 4821630"/>
                <a:gd name="connsiteX228" fmla="*/ 4399342 w 5017802"/>
                <a:gd name="connsiteY228" fmla="*/ 4032295 h 4821630"/>
                <a:gd name="connsiteX229" fmla="*/ 4343779 w 5017802"/>
                <a:gd name="connsiteY229" fmla="*/ 4008482 h 4821630"/>
                <a:gd name="connsiteX230" fmla="*/ 4342192 w 5017802"/>
                <a:gd name="connsiteY230" fmla="*/ 3998958 h 4821630"/>
                <a:gd name="connsiteX231" fmla="*/ 4329491 w 5017802"/>
                <a:gd name="connsiteY231" fmla="*/ 3960859 h 4821630"/>
                <a:gd name="connsiteX232" fmla="*/ 4335841 w 5017802"/>
                <a:gd name="connsiteY232" fmla="*/ 3913233 h 4821630"/>
                <a:gd name="connsiteX233" fmla="*/ 4346954 w 5017802"/>
                <a:gd name="connsiteY233" fmla="*/ 3857670 h 4821630"/>
                <a:gd name="connsiteX234" fmla="*/ 4308854 w 5017802"/>
                <a:gd name="connsiteY234" fmla="*/ 3827508 h 4821630"/>
                <a:gd name="connsiteX235" fmla="*/ 4342191 w 5017802"/>
                <a:gd name="connsiteY235" fmla="*/ 3817983 h 4821630"/>
                <a:gd name="connsiteX236" fmla="*/ 4319966 w 5017802"/>
                <a:gd name="connsiteY236" fmla="*/ 3781470 h 4821630"/>
                <a:gd name="connsiteX237" fmla="*/ 4358067 w 5017802"/>
                <a:gd name="connsiteY237" fmla="*/ 3776709 h 4821630"/>
                <a:gd name="connsiteX238" fmla="*/ 4364416 w 5017802"/>
                <a:gd name="connsiteY238" fmla="*/ 3743370 h 4821630"/>
                <a:gd name="connsiteX239" fmla="*/ 4426330 w 5017802"/>
                <a:gd name="connsiteY239" fmla="*/ 3752897 h 4821630"/>
                <a:gd name="connsiteX240" fmla="*/ 4459443 w 5017802"/>
                <a:gd name="connsiteY240" fmla="*/ 3768089 h 4821630"/>
                <a:gd name="connsiteX241" fmla="*/ 4425650 w 5017802"/>
                <a:gd name="connsiteY241" fmla="*/ 3809137 h 4821630"/>
                <a:gd name="connsiteX242" fmla="*/ 4464658 w 5017802"/>
                <a:gd name="connsiteY242" fmla="*/ 3916633 h 4821630"/>
                <a:gd name="connsiteX243" fmla="*/ 4517045 w 5017802"/>
                <a:gd name="connsiteY243" fmla="*/ 3947931 h 4821630"/>
                <a:gd name="connsiteX244" fmla="*/ 4568979 w 5017802"/>
                <a:gd name="connsiteY244" fmla="*/ 3905749 h 4821630"/>
                <a:gd name="connsiteX245" fmla="*/ 4654704 w 5017802"/>
                <a:gd name="connsiteY245" fmla="*/ 3857216 h 4821630"/>
                <a:gd name="connsiteX246" fmla="*/ 4637468 w 5017802"/>
                <a:gd name="connsiteY246" fmla="*/ 3768315 h 4821630"/>
                <a:gd name="connsiteX247" fmla="*/ 4714802 w 5017802"/>
                <a:gd name="connsiteY247" fmla="*/ 3635646 h 4821630"/>
                <a:gd name="connsiteX248" fmla="*/ 5007356 w 5017802"/>
                <a:gd name="connsiteY248" fmla="*/ 3302498 h 4821630"/>
                <a:gd name="connsiteX249" fmla="*/ 4925939 w 5017802"/>
                <a:gd name="connsiteY249" fmla="*/ 3293426 h 4821630"/>
                <a:gd name="connsiteX250" fmla="*/ 4930476 w 5017802"/>
                <a:gd name="connsiteY250" fmla="*/ 3201578 h 4821630"/>
                <a:gd name="connsiteX251" fmla="*/ 4881489 w 5017802"/>
                <a:gd name="connsiteY251" fmla="*/ 3176406 h 4821630"/>
                <a:gd name="connsiteX252" fmla="*/ 4797352 w 5017802"/>
                <a:gd name="connsiteY252" fmla="*/ 3207928 h 4821630"/>
                <a:gd name="connsiteX253" fmla="*/ 4760613 w 5017802"/>
                <a:gd name="connsiteY253" fmla="*/ 3171643 h 4821630"/>
                <a:gd name="connsiteX254" fmla="*/ 4805290 w 5017802"/>
                <a:gd name="connsiteY254" fmla="*/ 3148738 h 4821630"/>
                <a:gd name="connsiteX255" fmla="*/ 4676023 w 5017802"/>
                <a:gd name="connsiteY255" fmla="*/ 2935559 h 4821630"/>
                <a:gd name="connsiteX256" fmla="*/ 4690989 w 5017802"/>
                <a:gd name="connsiteY256" fmla="*/ 2905396 h 4821630"/>
                <a:gd name="connsiteX257" fmla="*/ 4667404 w 5017802"/>
                <a:gd name="connsiteY257" fmla="*/ 2789736 h 4821630"/>
                <a:gd name="connsiteX258" fmla="*/ 4508655 w 5017802"/>
                <a:gd name="connsiteY258" fmla="*/ 2778850 h 4821630"/>
                <a:gd name="connsiteX259" fmla="*/ 4475317 w 5017802"/>
                <a:gd name="connsiteY259" fmla="*/ 2827608 h 4821630"/>
                <a:gd name="connsiteX260" fmla="*/ 4386417 w 5017802"/>
                <a:gd name="connsiteY260" fmla="*/ 2842124 h 4821630"/>
                <a:gd name="connsiteX261" fmla="*/ 4392767 w 5017802"/>
                <a:gd name="connsiteY261" fmla="*/ 2820125 h 4821630"/>
                <a:gd name="connsiteX262" fmla="*/ 4339245 w 5017802"/>
                <a:gd name="connsiteY262" fmla="*/ 2804024 h 4821630"/>
                <a:gd name="connsiteX263" fmla="*/ 4314526 w 5017802"/>
                <a:gd name="connsiteY263" fmla="*/ 2638923 h 4821630"/>
                <a:gd name="connsiteX264" fmla="*/ 4034219 w 5017802"/>
                <a:gd name="connsiteY264" fmla="*/ 2572248 h 4821630"/>
                <a:gd name="connsiteX265" fmla="*/ 3897920 w 5017802"/>
                <a:gd name="connsiteY265" fmla="*/ 2615564 h 4821630"/>
                <a:gd name="connsiteX266" fmla="*/ 3765931 w 5017802"/>
                <a:gd name="connsiteY266" fmla="*/ 2608080 h 4821630"/>
                <a:gd name="connsiteX267" fmla="*/ 3633488 w 5017802"/>
                <a:gd name="connsiteY267" fmla="*/ 2497182 h 4821630"/>
                <a:gd name="connsiteX268" fmla="*/ 3420310 w 5017802"/>
                <a:gd name="connsiteY268" fmla="*/ 2193969 h 4821630"/>
                <a:gd name="connsiteX269" fmla="*/ 3021848 w 5017802"/>
                <a:gd name="connsiteY269" fmla="*/ 2054496 h 4821630"/>
                <a:gd name="connsiteX270" fmla="*/ 2785310 w 5017802"/>
                <a:gd name="connsiteY270" fmla="*/ 1741532 h 4821630"/>
                <a:gd name="connsiteX271" fmla="*/ 2819101 w 5017802"/>
                <a:gd name="connsiteY271" fmla="*/ 1716586 h 4821630"/>
                <a:gd name="connsiteX272" fmla="*/ 2878745 w 5017802"/>
                <a:gd name="connsiteY272" fmla="*/ 1799589 h 4821630"/>
                <a:gd name="connsiteX273" fmla="*/ 2898929 w 5017802"/>
                <a:gd name="connsiteY273" fmla="*/ 1782126 h 4821630"/>
                <a:gd name="connsiteX274" fmla="*/ 2942019 w 5017802"/>
                <a:gd name="connsiteY274" fmla="*/ 1812970 h 4821630"/>
                <a:gd name="connsiteX275" fmla="*/ 3030692 w 5017802"/>
                <a:gd name="connsiteY275" fmla="*/ 1759221 h 4821630"/>
                <a:gd name="connsiteX276" fmla="*/ 3046794 w 5017802"/>
                <a:gd name="connsiteY276" fmla="*/ 1738811 h 4821630"/>
                <a:gd name="connsiteX277" fmla="*/ 3105077 w 5017802"/>
                <a:gd name="connsiteY277" fmla="*/ 1739037 h 4821630"/>
                <a:gd name="connsiteX278" fmla="*/ 3121180 w 5017802"/>
                <a:gd name="connsiteY278" fmla="*/ 1705927 h 4821630"/>
                <a:gd name="connsiteX279" fmla="*/ 3102356 w 5017802"/>
                <a:gd name="connsiteY279" fmla="*/ 1680300 h 4821630"/>
                <a:gd name="connsiteX280" fmla="*/ 3035228 w 5017802"/>
                <a:gd name="connsiteY280" fmla="*/ 1700257 h 4821630"/>
                <a:gd name="connsiteX281" fmla="*/ 3013456 w 5017802"/>
                <a:gd name="connsiteY281" fmla="*/ 1646736 h 4821630"/>
                <a:gd name="connsiteX282" fmla="*/ 3034774 w 5017802"/>
                <a:gd name="connsiteY282" fmla="*/ 1617026 h 4821630"/>
                <a:gd name="connsiteX283" fmla="*/ 2978304 w 5017802"/>
                <a:gd name="connsiteY283" fmla="*/ 1513612 h 4821630"/>
                <a:gd name="connsiteX284" fmla="*/ 2929773 w 5017802"/>
                <a:gd name="connsiteY284" fmla="*/ 1552393 h 4821630"/>
                <a:gd name="connsiteX285" fmla="*/ 2840418 w 5017802"/>
                <a:gd name="connsiteY285" fmla="*/ 1497737 h 4821630"/>
                <a:gd name="connsiteX286" fmla="*/ 2892352 w 5017802"/>
                <a:gd name="connsiteY286" fmla="*/ 1405208 h 4821630"/>
                <a:gd name="connsiteX287" fmla="*/ 2849490 w 5017802"/>
                <a:gd name="connsiteY287" fmla="*/ 1284105 h 4821630"/>
                <a:gd name="connsiteX288" fmla="*/ 2864231 w 5017802"/>
                <a:gd name="connsiteY288" fmla="*/ 1160053 h 4821630"/>
                <a:gd name="connsiteX289" fmla="*/ 2959481 w 5017802"/>
                <a:gd name="connsiteY289" fmla="*/ 1086348 h 4821630"/>
                <a:gd name="connsiteX290" fmla="*/ 3064710 w 5017802"/>
                <a:gd name="connsiteY290" fmla="*/ 1063896 h 4821630"/>
                <a:gd name="connsiteX291" fmla="*/ 3001663 w 5017802"/>
                <a:gd name="connsiteY291" fmla="*/ 974089 h 4821630"/>
                <a:gd name="connsiteX292" fmla="*/ 2984427 w 5017802"/>
                <a:gd name="connsiteY292" fmla="*/ 1018766 h 4821630"/>
                <a:gd name="connsiteX293" fmla="*/ 2941112 w 5017802"/>
                <a:gd name="connsiteY293" fmla="*/ 971595 h 4821630"/>
                <a:gd name="connsiteX294" fmla="*/ 2962430 w 5017802"/>
                <a:gd name="connsiteY294" fmla="*/ 886323 h 4821630"/>
                <a:gd name="connsiteX295" fmla="*/ 3035454 w 5017802"/>
                <a:gd name="connsiteY295" fmla="*/ 789032 h 4821630"/>
                <a:gd name="connsiteX296" fmla="*/ 3018445 w 5017802"/>
                <a:gd name="connsiteY296" fmla="*/ 682443 h 4821630"/>
                <a:gd name="connsiteX297" fmla="*/ 2847223 w 5017802"/>
                <a:gd name="connsiteY297" fmla="*/ 692194 h 4821630"/>
                <a:gd name="connsiteX298" fmla="*/ 2827945 w 5017802"/>
                <a:gd name="connsiteY298" fmla="*/ 734831 h 4821630"/>
                <a:gd name="connsiteX299" fmla="*/ 2795742 w 5017802"/>
                <a:gd name="connsiteY299" fmla="*/ 667248 h 4821630"/>
                <a:gd name="connsiteX300" fmla="*/ 2766032 w 5017802"/>
                <a:gd name="connsiteY300" fmla="*/ 707616 h 4821630"/>
                <a:gd name="connsiteX301" fmla="*/ 2580523 w 5017802"/>
                <a:gd name="connsiteY30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94570 w 5017802"/>
                <a:gd name="connsiteY186" fmla="*/ 3900532 h 4821630"/>
                <a:gd name="connsiteX187" fmla="*/ 2593449 w 5017802"/>
                <a:gd name="connsiteY187" fmla="*/ 3917768 h 4821630"/>
                <a:gd name="connsiteX188" fmla="*/ 2719088 w 5017802"/>
                <a:gd name="connsiteY188" fmla="*/ 3918221 h 4821630"/>
                <a:gd name="connsiteX189" fmla="*/ 2914124 w 5017802"/>
                <a:gd name="connsiteY189" fmla="*/ 3764007 h 4821630"/>
                <a:gd name="connsiteX190" fmla="*/ 3195112 w 5017802"/>
                <a:gd name="connsiteY190" fmla="*/ 3993968 h 4821630"/>
                <a:gd name="connsiteX191" fmla="*/ 3265414 w 5017802"/>
                <a:gd name="connsiteY191" fmla="*/ 4067674 h 4821630"/>
                <a:gd name="connsiteX192" fmla="*/ 3439813 w 5017802"/>
                <a:gd name="connsiteY192" fmla="*/ 4130265 h 4821630"/>
                <a:gd name="connsiteX193" fmla="*/ 3526217 w 5017802"/>
                <a:gd name="connsiteY193" fmla="*/ 4316455 h 4821630"/>
                <a:gd name="connsiteX194" fmla="*/ 3586542 w 5017802"/>
                <a:gd name="connsiteY194" fmla="*/ 4375193 h 4821630"/>
                <a:gd name="connsiteX195" fmla="*/ 3597654 w 5017802"/>
                <a:gd name="connsiteY195" fmla="*/ 4345030 h 4821630"/>
                <a:gd name="connsiteX196" fmla="*/ 3643692 w 5017802"/>
                <a:gd name="connsiteY196" fmla="*/ 4318042 h 4821630"/>
                <a:gd name="connsiteX197" fmla="*/ 3694492 w 5017802"/>
                <a:gd name="connsiteY197" fmla="*/ 4391068 h 4821630"/>
                <a:gd name="connsiteX198" fmla="*/ 3743705 w 5017802"/>
                <a:gd name="connsiteY198" fmla="*/ 4394243 h 4821630"/>
                <a:gd name="connsiteX199" fmla="*/ 3699254 w 5017802"/>
                <a:gd name="connsiteY199" fmla="*/ 4300581 h 4821630"/>
                <a:gd name="connsiteX200" fmla="*/ 3656392 w 5017802"/>
                <a:gd name="connsiteY200" fmla="*/ 4232318 h 4821630"/>
                <a:gd name="connsiteX201" fmla="*/ 3699255 w 5017802"/>
                <a:gd name="connsiteY201" fmla="*/ 4216442 h 4821630"/>
                <a:gd name="connsiteX202" fmla="*/ 3680204 w 5017802"/>
                <a:gd name="connsiteY202" fmla="*/ 4175168 h 4821630"/>
                <a:gd name="connsiteX203" fmla="*/ 3732592 w 5017802"/>
                <a:gd name="connsiteY203" fmla="*/ 4184693 h 4821630"/>
                <a:gd name="connsiteX204" fmla="*/ 3711955 w 5017802"/>
                <a:gd name="connsiteY204" fmla="*/ 4151355 h 4821630"/>
                <a:gd name="connsiteX205" fmla="*/ 3733274 w 5017802"/>
                <a:gd name="connsiteY205" fmla="*/ 4134801 h 4821630"/>
                <a:gd name="connsiteX206" fmla="*/ 3854377 w 5017802"/>
                <a:gd name="connsiteY206" fmla="*/ 4220074 h 4821630"/>
                <a:gd name="connsiteX207" fmla="*/ 3889754 w 5017802"/>
                <a:gd name="connsiteY207" fmla="*/ 4206917 h 4821630"/>
                <a:gd name="connsiteX208" fmla="*/ 3942141 w 5017802"/>
                <a:gd name="connsiteY208" fmla="*/ 4272006 h 4821630"/>
                <a:gd name="connsiteX209" fmla="*/ 3962779 w 5017802"/>
                <a:gd name="connsiteY209" fmla="*/ 4330743 h 4821630"/>
                <a:gd name="connsiteX210" fmla="*/ 4070729 w 5017802"/>
                <a:gd name="connsiteY210" fmla="*/ 4349792 h 4821630"/>
                <a:gd name="connsiteX211" fmla="*/ 4010405 w 5017802"/>
                <a:gd name="connsiteY211" fmla="*/ 4283117 h 4821630"/>
                <a:gd name="connsiteX212" fmla="*/ 4007229 w 5017802"/>
                <a:gd name="connsiteY212" fmla="*/ 4214855 h 4821630"/>
                <a:gd name="connsiteX213" fmla="*/ 4061204 w 5017802"/>
                <a:gd name="connsiteY213" fmla="*/ 4270418 h 4821630"/>
                <a:gd name="connsiteX214" fmla="*/ 4110417 w 5017802"/>
                <a:gd name="connsiteY214" fmla="*/ 4275180 h 4821630"/>
                <a:gd name="connsiteX215" fmla="*/ 4104067 w 5017802"/>
                <a:gd name="connsiteY215" fmla="*/ 4225968 h 4821630"/>
                <a:gd name="connsiteX216" fmla="*/ 4164392 w 5017802"/>
                <a:gd name="connsiteY216" fmla="*/ 4230730 h 4821630"/>
                <a:gd name="connsiteX217" fmla="*/ 4226304 w 5017802"/>
                <a:gd name="connsiteY217" fmla="*/ 4273592 h 4821630"/>
                <a:gd name="connsiteX218" fmla="*/ 4258054 w 5017802"/>
                <a:gd name="connsiteY218" fmla="*/ 4260893 h 4821630"/>
                <a:gd name="connsiteX219" fmla="*/ 4251705 w 5017802"/>
                <a:gd name="connsiteY219" fmla="*/ 4225968 h 4821630"/>
                <a:gd name="connsiteX220" fmla="*/ 4292980 w 5017802"/>
                <a:gd name="connsiteY220" fmla="*/ 4202156 h 4821630"/>
                <a:gd name="connsiteX221" fmla="*/ 4377117 w 5017802"/>
                <a:gd name="connsiteY221" fmla="*/ 4259306 h 4821630"/>
                <a:gd name="connsiteX222" fmla="*/ 4394580 w 5017802"/>
                <a:gd name="connsiteY222" fmla="*/ 4157708 h 4821630"/>
                <a:gd name="connsiteX223" fmla="*/ 4369180 w 5017802"/>
                <a:gd name="connsiteY223" fmla="*/ 4135482 h 4821630"/>
                <a:gd name="connsiteX224" fmla="*/ 4296154 w 5017802"/>
                <a:gd name="connsiteY224" fmla="*/ 4092619 h 4821630"/>
                <a:gd name="connsiteX225" fmla="*/ 4318379 w 5017802"/>
                <a:gd name="connsiteY225" fmla="*/ 4067220 h 4821630"/>
                <a:gd name="connsiteX226" fmla="*/ 4339017 w 5017802"/>
                <a:gd name="connsiteY226" fmla="*/ 4044994 h 4821630"/>
                <a:gd name="connsiteX227" fmla="*/ 4392992 w 5017802"/>
                <a:gd name="connsiteY227" fmla="*/ 4076745 h 4821630"/>
                <a:gd name="connsiteX228" fmla="*/ 4399342 w 5017802"/>
                <a:gd name="connsiteY228" fmla="*/ 4032295 h 4821630"/>
                <a:gd name="connsiteX229" fmla="*/ 4343779 w 5017802"/>
                <a:gd name="connsiteY229" fmla="*/ 4008482 h 4821630"/>
                <a:gd name="connsiteX230" fmla="*/ 4342192 w 5017802"/>
                <a:gd name="connsiteY230" fmla="*/ 3998958 h 4821630"/>
                <a:gd name="connsiteX231" fmla="*/ 4329491 w 5017802"/>
                <a:gd name="connsiteY231" fmla="*/ 3960859 h 4821630"/>
                <a:gd name="connsiteX232" fmla="*/ 4335841 w 5017802"/>
                <a:gd name="connsiteY232" fmla="*/ 3913233 h 4821630"/>
                <a:gd name="connsiteX233" fmla="*/ 4346954 w 5017802"/>
                <a:gd name="connsiteY233" fmla="*/ 3857670 h 4821630"/>
                <a:gd name="connsiteX234" fmla="*/ 4308854 w 5017802"/>
                <a:gd name="connsiteY234" fmla="*/ 3827508 h 4821630"/>
                <a:gd name="connsiteX235" fmla="*/ 4342191 w 5017802"/>
                <a:gd name="connsiteY235" fmla="*/ 3817983 h 4821630"/>
                <a:gd name="connsiteX236" fmla="*/ 4319966 w 5017802"/>
                <a:gd name="connsiteY236" fmla="*/ 3781470 h 4821630"/>
                <a:gd name="connsiteX237" fmla="*/ 4358067 w 5017802"/>
                <a:gd name="connsiteY237" fmla="*/ 3776709 h 4821630"/>
                <a:gd name="connsiteX238" fmla="*/ 4364416 w 5017802"/>
                <a:gd name="connsiteY238" fmla="*/ 3743370 h 4821630"/>
                <a:gd name="connsiteX239" fmla="*/ 4426330 w 5017802"/>
                <a:gd name="connsiteY239" fmla="*/ 3752897 h 4821630"/>
                <a:gd name="connsiteX240" fmla="*/ 4459443 w 5017802"/>
                <a:gd name="connsiteY240" fmla="*/ 3768089 h 4821630"/>
                <a:gd name="connsiteX241" fmla="*/ 4425650 w 5017802"/>
                <a:gd name="connsiteY241" fmla="*/ 3809137 h 4821630"/>
                <a:gd name="connsiteX242" fmla="*/ 4464658 w 5017802"/>
                <a:gd name="connsiteY242" fmla="*/ 3916633 h 4821630"/>
                <a:gd name="connsiteX243" fmla="*/ 4517045 w 5017802"/>
                <a:gd name="connsiteY243" fmla="*/ 3947931 h 4821630"/>
                <a:gd name="connsiteX244" fmla="*/ 4568979 w 5017802"/>
                <a:gd name="connsiteY244" fmla="*/ 3905749 h 4821630"/>
                <a:gd name="connsiteX245" fmla="*/ 4654704 w 5017802"/>
                <a:gd name="connsiteY245" fmla="*/ 3857216 h 4821630"/>
                <a:gd name="connsiteX246" fmla="*/ 4637468 w 5017802"/>
                <a:gd name="connsiteY246" fmla="*/ 3768315 h 4821630"/>
                <a:gd name="connsiteX247" fmla="*/ 4714802 w 5017802"/>
                <a:gd name="connsiteY247" fmla="*/ 3635646 h 4821630"/>
                <a:gd name="connsiteX248" fmla="*/ 5007356 w 5017802"/>
                <a:gd name="connsiteY248" fmla="*/ 3302498 h 4821630"/>
                <a:gd name="connsiteX249" fmla="*/ 4925939 w 5017802"/>
                <a:gd name="connsiteY249" fmla="*/ 3293426 h 4821630"/>
                <a:gd name="connsiteX250" fmla="*/ 4930476 w 5017802"/>
                <a:gd name="connsiteY250" fmla="*/ 3201578 h 4821630"/>
                <a:gd name="connsiteX251" fmla="*/ 4881489 w 5017802"/>
                <a:gd name="connsiteY251" fmla="*/ 3176406 h 4821630"/>
                <a:gd name="connsiteX252" fmla="*/ 4797352 w 5017802"/>
                <a:gd name="connsiteY252" fmla="*/ 3207928 h 4821630"/>
                <a:gd name="connsiteX253" fmla="*/ 4760613 w 5017802"/>
                <a:gd name="connsiteY253" fmla="*/ 3171643 h 4821630"/>
                <a:gd name="connsiteX254" fmla="*/ 4805290 w 5017802"/>
                <a:gd name="connsiteY254" fmla="*/ 3148738 h 4821630"/>
                <a:gd name="connsiteX255" fmla="*/ 4676023 w 5017802"/>
                <a:gd name="connsiteY255" fmla="*/ 2935559 h 4821630"/>
                <a:gd name="connsiteX256" fmla="*/ 4690989 w 5017802"/>
                <a:gd name="connsiteY256" fmla="*/ 2905396 h 4821630"/>
                <a:gd name="connsiteX257" fmla="*/ 4667404 w 5017802"/>
                <a:gd name="connsiteY257" fmla="*/ 2789736 h 4821630"/>
                <a:gd name="connsiteX258" fmla="*/ 4508655 w 5017802"/>
                <a:gd name="connsiteY258" fmla="*/ 2778850 h 4821630"/>
                <a:gd name="connsiteX259" fmla="*/ 4475317 w 5017802"/>
                <a:gd name="connsiteY259" fmla="*/ 2827608 h 4821630"/>
                <a:gd name="connsiteX260" fmla="*/ 4386417 w 5017802"/>
                <a:gd name="connsiteY260" fmla="*/ 2842124 h 4821630"/>
                <a:gd name="connsiteX261" fmla="*/ 4392767 w 5017802"/>
                <a:gd name="connsiteY261" fmla="*/ 2820125 h 4821630"/>
                <a:gd name="connsiteX262" fmla="*/ 4339245 w 5017802"/>
                <a:gd name="connsiteY262" fmla="*/ 2804024 h 4821630"/>
                <a:gd name="connsiteX263" fmla="*/ 4314526 w 5017802"/>
                <a:gd name="connsiteY263" fmla="*/ 2638923 h 4821630"/>
                <a:gd name="connsiteX264" fmla="*/ 4034219 w 5017802"/>
                <a:gd name="connsiteY264" fmla="*/ 2572248 h 4821630"/>
                <a:gd name="connsiteX265" fmla="*/ 3897920 w 5017802"/>
                <a:gd name="connsiteY265" fmla="*/ 2615564 h 4821630"/>
                <a:gd name="connsiteX266" fmla="*/ 3765931 w 5017802"/>
                <a:gd name="connsiteY266" fmla="*/ 2608080 h 4821630"/>
                <a:gd name="connsiteX267" fmla="*/ 3633488 w 5017802"/>
                <a:gd name="connsiteY267" fmla="*/ 2497182 h 4821630"/>
                <a:gd name="connsiteX268" fmla="*/ 3420310 w 5017802"/>
                <a:gd name="connsiteY268" fmla="*/ 2193969 h 4821630"/>
                <a:gd name="connsiteX269" fmla="*/ 3021848 w 5017802"/>
                <a:gd name="connsiteY269" fmla="*/ 2054496 h 4821630"/>
                <a:gd name="connsiteX270" fmla="*/ 2785310 w 5017802"/>
                <a:gd name="connsiteY270" fmla="*/ 1741532 h 4821630"/>
                <a:gd name="connsiteX271" fmla="*/ 2819101 w 5017802"/>
                <a:gd name="connsiteY271" fmla="*/ 1716586 h 4821630"/>
                <a:gd name="connsiteX272" fmla="*/ 2878745 w 5017802"/>
                <a:gd name="connsiteY272" fmla="*/ 1799589 h 4821630"/>
                <a:gd name="connsiteX273" fmla="*/ 2898929 w 5017802"/>
                <a:gd name="connsiteY273" fmla="*/ 1782126 h 4821630"/>
                <a:gd name="connsiteX274" fmla="*/ 2942019 w 5017802"/>
                <a:gd name="connsiteY274" fmla="*/ 1812970 h 4821630"/>
                <a:gd name="connsiteX275" fmla="*/ 3030692 w 5017802"/>
                <a:gd name="connsiteY275" fmla="*/ 1759221 h 4821630"/>
                <a:gd name="connsiteX276" fmla="*/ 3046794 w 5017802"/>
                <a:gd name="connsiteY276" fmla="*/ 1738811 h 4821630"/>
                <a:gd name="connsiteX277" fmla="*/ 3105077 w 5017802"/>
                <a:gd name="connsiteY277" fmla="*/ 1739037 h 4821630"/>
                <a:gd name="connsiteX278" fmla="*/ 3121180 w 5017802"/>
                <a:gd name="connsiteY278" fmla="*/ 1705927 h 4821630"/>
                <a:gd name="connsiteX279" fmla="*/ 3102356 w 5017802"/>
                <a:gd name="connsiteY279" fmla="*/ 1680300 h 4821630"/>
                <a:gd name="connsiteX280" fmla="*/ 3035228 w 5017802"/>
                <a:gd name="connsiteY280" fmla="*/ 1700257 h 4821630"/>
                <a:gd name="connsiteX281" fmla="*/ 3013456 w 5017802"/>
                <a:gd name="connsiteY281" fmla="*/ 1646736 h 4821630"/>
                <a:gd name="connsiteX282" fmla="*/ 3034774 w 5017802"/>
                <a:gd name="connsiteY282" fmla="*/ 1617026 h 4821630"/>
                <a:gd name="connsiteX283" fmla="*/ 2978304 w 5017802"/>
                <a:gd name="connsiteY283" fmla="*/ 1513612 h 4821630"/>
                <a:gd name="connsiteX284" fmla="*/ 2929773 w 5017802"/>
                <a:gd name="connsiteY284" fmla="*/ 1552393 h 4821630"/>
                <a:gd name="connsiteX285" fmla="*/ 2840418 w 5017802"/>
                <a:gd name="connsiteY285" fmla="*/ 1497737 h 4821630"/>
                <a:gd name="connsiteX286" fmla="*/ 2892352 w 5017802"/>
                <a:gd name="connsiteY286" fmla="*/ 1405208 h 4821630"/>
                <a:gd name="connsiteX287" fmla="*/ 2849490 w 5017802"/>
                <a:gd name="connsiteY287" fmla="*/ 1284105 h 4821630"/>
                <a:gd name="connsiteX288" fmla="*/ 2864231 w 5017802"/>
                <a:gd name="connsiteY288" fmla="*/ 1160053 h 4821630"/>
                <a:gd name="connsiteX289" fmla="*/ 2959481 w 5017802"/>
                <a:gd name="connsiteY289" fmla="*/ 1086348 h 4821630"/>
                <a:gd name="connsiteX290" fmla="*/ 3064710 w 5017802"/>
                <a:gd name="connsiteY290" fmla="*/ 1063896 h 4821630"/>
                <a:gd name="connsiteX291" fmla="*/ 3001663 w 5017802"/>
                <a:gd name="connsiteY291" fmla="*/ 974089 h 4821630"/>
                <a:gd name="connsiteX292" fmla="*/ 2984427 w 5017802"/>
                <a:gd name="connsiteY292" fmla="*/ 1018766 h 4821630"/>
                <a:gd name="connsiteX293" fmla="*/ 2941112 w 5017802"/>
                <a:gd name="connsiteY293" fmla="*/ 971595 h 4821630"/>
                <a:gd name="connsiteX294" fmla="*/ 2962430 w 5017802"/>
                <a:gd name="connsiteY294" fmla="*/ 886323 h 4821630"/>
                <a:gd name="connsiteX295" fmla="*/ 3035454 w 5017802"/>
                <a:gd name="connsiteY295" fmla="*/ 789032 h 4821630"/>
                <a:gd name="connsiteX296" fmla="*/ 3018445 w 5017802"/>
                <a:gd name="connsiteY296" fmla="*/ 682443 h 4821630"/>
                <a:gd name="connsiteX297" fmla="*/ 2847223 w 5017802"/>
                <a:gd name="connsiteY297" fmla="*/ 692194 h 4821630"/>
                <a:gd name="connsiteX298" fmla="*/ 2827945 w 5017802"/>
                <a:gd name="connsiteY298" fmla="*/ 734831 h 4821630"/>
                <a:gd name="connsiteX299" fmla="*/ 2795742 w 5017802"/>
                <a:gd name="connsiteY299" fmla="*/ 667248 h 4821630"/>
                <a:gd name="connsiteX300" fmla="*/ 2766032 w 5017802"/>
                <a:gd name="connsiteY300" fmla="*/ 707616 h 4821630"/>
                <a:gd name="connsiteX301" fmla="*/ 2580523 w 5017802"/>
                <a:gd name="connsiteY30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94570 w 5017802"/>
                <a:gd name="connsiteY186" fmla="*/ 3900532 h 4821630"/>
                <a:gd name="connsiteX187" fmla="*/ 2593449 w 5017802"/>
                <a:gd name="connsiteY187" fmla="*/ 3917768 h 4821630"/>
                <a:gd name="connsiteX188" fmla="*/ 2719088 w 5017802"/>
                <a:gd name="connsiteY188" fmla="*/ 3918221 h 4821630"/>
                <a:gd name="connsiteX189" fmla="*/ 2914124 w 5017802"/>
                <a:gd name="connsiteY189" fmla="*/ 3764007 h 4821630"/>
                <a:gd name="connsiteX190" fmla="*/ 3195112 w 5017802"/>
                <a:gd name="connsiteY190" fmla="*/ 3993968 h 4821630"/>
                <a:gd name="connsiteX191" fmla="*/ 3265414 w 5017802"/>
                <a:gd name="connsiteY191" fmla="*/ 4067674 h 4821630"/>
                <a:gd name="connsiteX192" fmla="*/ 3439813 w 5017802"/>
                <a:gd name="connsiteY192" fmla="*/ 4130265 h 4821630"/>
                <a:gd name="connsiteX193" fmla="*/ 3526217 w 5017802"/>
                <a:gd name="connsiteY193" fmla="*/ 4316455 h 4821630"/>
                <a:gd name="connsiteX194" fmla="*/ 3586542 w 5017802"/>
                <a:gd name="connsiteY194" fmla="*/ 4375193 h 4821630"/>
                <a:gd name="connsiteX195" fmla="*/ 3597654 w 5017802"/>
                <a:gd name="connsiteY195" fmla="*/ 4345030 h 4821630"/>
                <a:gd name="connsiteX196" fmla="*/ 3643692 w 5017802"/>
                <a:gd name="connsiteY196" fmla="*/ 4318042 h 4821630"/>
                <a:gd name="connsiteX197" fmla="*/ 3694492 w 5017802"/>
                <a:gd name="connsiteY197" fmla="*/ 4391068 h 4821630"/>
                <a:gd name="connsiteX198" fmla="*/ 3743705 w 5017802"/>
                <a:gd name="connsiteY198" fmla="*/ 4394243 h 4821630"/>
                <a:gd name="connsiteX199" fmla="*/ 3699254 w 5017802"/>
                <a:gd name="connsiteY199" fmla="*/ 4300581 h 4821630"/>
                <a:gd name="connsiteX200" fmla="*/ 3656392 w 5017802"/>
                <a:gd name="connsiteY200" fmla="*/ 4232318 h 4821630"/>
                <a:gd name="connsiteX201" fmla="*/ 3699255 w 5017802"/>
                <a:gd name="connsiteY201" fmla="*/ 4216442 h 4821630"/>
                <a:gd name="connsiteX202" fmla="*/ 3680204 w 5017802"/>
                <a:gd name="connsiteY202" fmla="*/ 4175168 h 4821630"/>
                <a:gd name="connsiteX203" fmla="*/ 3732592 w 5017802"/>
                <a:gd name="connsiteY203" fmla="*/ 4184693 h 4821630"/>
                <a:gd name="connsiteX204" fmla="*/ 3711955 w 5017802"/>
                <a:gd name="connsiteY204" fmla="*/ 4151355 h 4821630"/>
                <a:gd name="connsiteX205" fmla="*/ 3733274 w 5017802"/>
                <a:gd name="connsiteY205" fmla="*/ 4134801 h 4821630"/>
                <a:gd name="connsiteX206" fmla="*/ 3854377 w 5017802"/>
                <a:gd name="connsiteY206" fmla="*/ 4220074 h 4821630"/>
                <a:gd name="connsiteX207" fmla="*/ 3889754 w 5017802"/>
                <a:gd name="connsiteY207" fmla="*/ 4206917 h 4821630"/>
                <a:gd name="connsiteX208" fmla="*/ 3942141 w 5017802"/>
                <a:gd name="connsiteY208" fmla="*/ 4272006 h 4821630"/>
                <a:gd name="connsiteX209" fmla="*/ 3962779 w 5017802"/>
                <a:gd name="connsiteY209" fmla="*/ 4330743 h 4821630"/>
                <a:gd name="connsiteX210" fmla="*/ 4070729 w 5017802"/>
                <a:gd name="connsiteY210" fmla="*/ 4349792 h 4821630"/>
                <a:gd name="connsiteX211" fmla="*/ 4010405 w 5017802"/>
                <a:gd name="connsiteY211" fmla="*/ 4283117 h 4821630"/>
                <a:gd name="connsiteX212" fmla="*/ 4007229 w 5017802"/>
                <a:gd name="connsiteY212" fmla="*/ 4214855 h 4821630"/>
                <a:gd name="connsiteX213" fmla="*/ 4061204 w 5017802"/>
                <a:gd name="connsiteY213" fmla="*/ 4270418 h 4821630"/>
                <a:gd name="connsiteX214" fmla="*/ 4110417 w 5017802"/>
                <a:gd name="connsiteY214" fmla="*/ 4275180 h 4821630"/>
                <a:gd name="connsiteX215" fmla="*/ 4104067 w 5017802"/>
                <a:gd name="connsiteY215" fmla="*/ 4225968 h 4821630"/>
                <a:gd name="connsiteX216" fmla="*/ 4164392 w 5017802"/>
                <a:gd name="connsiteY216" fmla="*/ 4230730 h 4821630"/>
                <a:gd name="connsiteX217" fmla="*/ 4226304 w 5017802"/>
                <a:gd name="connsiteY217" fmla="*/ 4273592 h 4821630"/>
                <a:gd name="connsiteX218" fmla="*/ 4258054 w 5017802"/>
                <a:gd name="connsiteY218" fmla="*/ 4260893 h 4821630"/>
                <a:gd name="connsiteX219" fmla="*/ 4251705 w 5017802"/>
                <a:gd name="connsiteY219" fmla="*/ 4225968 h 4821630"/>
                <a:gd name="connsiteX220" fmla="*/ 4292980 w 5017802"/>
                <a:gd name="connsiteY220" fmla="*/ 4202156 h 4821630"/>
                <a:gd name="connsiteX221" fmla="*/ 4377117 w 5017802"/>
                <a:gd name="connsiteY221" fmla="*/ 4259306 h 4821630"/>
                <a:gd name="connsiteX222" fmla="*/ 4394580 w 5017802"/>
                <a:gd name="connsiteY222" fmla="*/ 4157708 h 4821630"/>
                <a:gd name="connsiteX223" fmla="*/ 4369180 w 5017802"/>
                <a:gd name="connsiteY223" fmla="*/ 4135482 h 4821630"/>
                <a:gd name="connsiteX224" fmla="*/ 4296154 w 5017802"/>
                <a:gd name="connsiteY224" fmla="*/ 4092619 h 4821630"/>
                <a:gd name="connsiteX225" fmla="*/ 4318379 w 5017802"/>
                <a:gd name="connsiteY225" fmla="*/ 4067220 h 4821630"/>
                <a:gd name="connsiteX226" fmla="*/ 4339017 w 5017802"/>
                <a:gd name="connsiteY226" fmla="*/ 4044994 h 4821630"/>
                <a:gd name="connsiteX227" fmla="*/ 4392992 w 5017802"/>
                <a:gd name="connsiteY227" fmla="*/ 4076745 h 4821630"/>
                <a:gd name="connsiteX228" fmla="*/ 4399342 w 5017802"/>
                <a:gd name="connsiteY228" fmla="*/ 4032295 h 4821630"/>
                <a:gd name="connsiteX229" fmla="*/ 4343779 w 5017802"/>
                <a:gd name="connsiteY229" fmla="*/ 4008482 h 4821630"/>
                <a:gd name="connsiteX230" fmla="*/ 4342192 w 5017802"/>
                <a:gd name="connsiteY230" fmla="*/ 3998958 h 4821630"/>
                <a:gd name="connsiteX231" fmla="*/ 4329491 w 5017802"/>
                <a:gd name="connsiteY231" fmla="*/ 3960859 h 4821630"/>
                <a:gd name="connsiteX232" fmla="*/ 4335841 w 5017802"/>
                <a:gd name="connsiteY232" fmla="*/ 3913233 h 4821630"/>
                <a:gd name="connsiteX233" fmla="*/ 4346954 w 5017802"/>
                <a:gd name="connsiteY233" fmla="*/ 3857670 h 4821630"/>
                <a:gd name="connsiteX234" fmla="*/ 4308854 w 5017802"/>
                <a:gd name="connsiteY234" fmla="*/ 3827508 h 4821630"/>
                <a:gd name="connsiteX235" fmla="*/ 4342191 w 5017802"/>
                <a:gd name="connsiteY235" fmla="*/ 3817983 h 4821630"/>
                <a:gd name="connsiteX236" fmla="*/ 4319966 w 5017802"/>
                <a:gd name="connsiteY236" fmla="*/ 3781470 h 4821630"/>
                <a:gd name="connsiteX237" fmla="*/ 4358067 w 5017802"/>
                <a:gd name="connsiteY237" fmla="*/ 3776709 h 4821630"/>
                <a:gd name="connsiteX238" fmla="*/ 4364416 w 5017802"/>
                <a:gd name="connsiteY238" fmla="*/ 3743370 h 4821630"/>
                <a:gd name="connsiteX239" fmla="*/ 4426330 w 5017802"/>
                <a:gd name="connsiteY239" fmla="*/ 3752897 h 4821630"/>
                <a:gd name="connsiteX240" fmla="*/ 4459443 w 5017802"/>
                <a:gd name="connsiteY240" fmla="*/ 3768089 h 4821630"/>
                <a:gd name="connsiteX241" fmla="*/ 4425650 w 5017802"/>
                <a:gd name="connsiteY241" fmla="*/ 3809137 h 4821630"/>
                <a:gd name="connsiteX242" fmla="*/ 4464658 w 5017802"/>
                <a:gd name="connsiteY242" fmla="*/ 3916633 h 4821630"/>
                <a:gd name="connsiteX243" fmla="*/ 4517045 w 5017802"/>
                <a:gd name="connsiteY243" fmla="*/ 3947931 h 4821630"/>
                <a:gd name="connsiteX244" fmla="*/ 4568979 w 5017802"/>
                <a:gd name="connsiteY244" fmla="*/ 3905749 h 4821630"/>
                <a:gd name="connsiteX245" fmla="*/ 4654704 w 5017802"/>
                <a:gd name="connsiteY245" fmla="*/ 3857216 h 4821630"/>
                <a:gd name="connsiteX246" fmla="*/ 4637468 w 5017802"/>
                <a:gd name="connsiteY246" fmla="*/ 3768315 h 4821630"/>
                <a:gd name="connsiteX247" fmla="*/ 4714802 w 5017802"/>
                <a:gd name="connsiteY247" fmla="*/ 3635646 h 4821630"/>
                <a:gd name="connsiteX248" fmla="*/ 5007356 w 5017802"/>
                <a:gd name="connsiteY248" fmla="*/ 3302498 h 4821630"/>
                <a:gd name="connsiteX249" fmla="*/ 4925939 w 5017802"/>
                <a:gd name="connsiteY249" fmla="*/ 3293426 h 4821630"/>
                <a:gd name="connsiteX250" fmla="*/ 4930476 w 5017802"/>
                <a:gd name="connsiteY250" fmla="*/ 3201578 h 4821630"/>
                <a:gd name="connsiteX251" fmla="*/ 4881489 w 5017802"/>
                <a:gd name="connsiteY251" fmla="*/ 3176406 h 4821630"/>
                <a:gd name="connsiteX252" fmla="*/ 4797352 w 5017802"/>
                <a:gd name="connsiteY252" fmla="*/ 3207928 h 4821630"/>
                <a:gd name="connsiteX253" fmla="*/ 4760613 w 5017802"/>
                <a:gd name="connsiteY253" fmla="*/ 3171643 h 4821630"/>
                <a:gd name="connsiteX254" fmla="*/ 4805290 w 5017802"/>
                <a:gd name="connsiteY254" fmla="*/ 3148738 h 4821630"/>
                <a:gd name="connsiteX255" fmla="*/ 4676023 w 5017802"/>
                <a:gd name="connsiteY255" fmla="*/ 2935559 h 4821630"/>
                <a:gd name="connsiteX256" fmla="*/ 4690989 w 5017802"/>
                <a:gd name="connsiteY256" fmla="*/ 2905396 h 4821630"/>
                <a:gd name="connsiteX257" fmla="*/ 4667404 w 5017802"/>
                <a:gd name="connsiteY257" fmla="*/ 2789736 h 4821630"/>
                <a:gd name="connsiteX258" fmla="*/ 4508655 w 5017802"/>
                <a:gd name="connsiteY258" fmla="*/ 2778850 h 4821630"/>
                <a:gd name="connsiteX259" fmla="*/ 4475317 w 5017802"/>
                <a:gd name="connsiteY259" fmla="*/ 2827608 h 4821630"/>
                <a:gd name="connsiteX260" fmla="*/ 4386417 w 5017802"/>
                <a:gd name="connsiteY260" fmla="*/ 2842124 h 4821630"/>
                <a:gd name="connsiteX261" fmla="*/ 4392767 w 5017802"/>
                <a:gd name="connsiteY261" fmla="*/ 2820125 h 4821630"/>
                <a:gd name="connsiteX262" fmla="*/ 4339245 w 5017802"/>
                <a:gd name="connsiteY262" fmla="*/ 2804024 h 4821630"/>
                <a:gd name="connsiteX263" fmla="*/ 4314526 w 5017802"/>
                <a:gd name="connsiteY263" fmla="*/ 2638923 h 4821630"/>
                <a:gd name="connsiteX264" fmla="*/ 4034219 w 5017802"/>
                <a:gd name="connsiteY264" fmla="*/ 2572248 h 4821630"/>
                <a:gd name="connsiteX265" fmla="*/ 3897920 w 5017802"/>
                <a:gd name="connsiteY265" fmla="*/ 2615564 h 4821630"/>
                <a:gd name="connsiteX266" fmla="*/ 3765931 w 5017802"/>
                <a:gd name="connsiteY266" fmla="*/ 2608080 h 4821630"/>
                <a:gd name="connsiteX267" fmla="*/ 3633488 w 5017802"/>
                <a:gd name="connsiteY267" fmla="*/ 2497182 h 4821630"/>
                <a:gd name="connsiteX268" fmla="*/ 3420310 w 5017802"/>
                <a:gd name="connsiteY268" fmla="*/ 2193969 h 4821630"/>
                <a:gd name="connsiteX269" fmla="*/ 3021848 w 5017802"/>
                <a:gd name="connsiteY269" fmla="*/ 2054496 h 4821630"/>
                <a:gd name="connsiteX270" fmla="*/ 2785310 w 5017802"/>
                <a:gd name="connsiteY270" fmla="*/ 1741532 h 4821630"/>
                <a:gd name="connsiteX271" fmla="*/ 2819101 w 5017802"/>
                <a:gd name="connsiteY271" fmla="*/ 1716586 h 4821630"/>
                <a:gd name="connsiteX272" fmla="*/ 2878745 w 5017802"/>
                <a:gd name="connsiteY272" fmla="*/ 1799589 h 4821630"/>
                <a:gd name="connsiteX273" fmla="*/ 2898929 w 5017802"/>
                <a:gd name="connsiteY273" fmla="*/ 1782126 h 4821630"/>
                <a:gd name="connsiteX274" fmla="*/ 2942019 w 5017802"/>
                <a:gd name="connsiteY274" fmla="*/ 1812970 h 4821630"/>
                <a:gd name="connsiteX275" fmla="*/ 3030692 w 5017802"/>
                <a:gd name="connsiteY275" fmla="*/ 1759221 h 4821630"/>
                <a:gd name="connsiteX276" fmla="*/ 3046794 w 5017802"/>
                <a:gd name="connsiteY276" fmla="*/ 1738811 h 4821630"/>
                <a:gd name="connsiteX277" fmla="*/ 3105077 w 5017802"/>
                <a:gd name="connsiteY277" fmla="*/ 1739037 h 4821630"/>
                <a:gd name="connsiteX278" fmla="*/ 3121180 w 5017802"/>
                <a:gd name="connsiteY278" fmla="*/ 1705927 h 4821630"/>
                <a:gd name="connsiteX279" fmla="*/ 3102356 w 5017802"/>
                <a:gd name="connsiteY279" fmla="*/ 1680300 h 4821630"/>
                <a:gd name="connsiteX280" fmla="*/ 3035228 w 5017802"/>
                <a:gd name="connsiteY280" fmla="*/ 1700257 h 4821630"/>
                <a:gd name="connsiteX281" fmla="*/ 3013456 w 5017802"/>
                <a:gd name="connsiteY281" fmla="*/ 1646736 h 4821630"/>
                <a:gd name="connsiteX282" fmla="*/ 3034774 w 5017802"/>
                <a:gd name="connsiteY282" fmla="*/ 1617026 h 4821630"/>
                <a:gd name="connsiteX283" fmla="*/ 2978304 w 5017802"/>
                <a:gd name="connsiteY283" fmla="*/ 1513612 h 4821630"/>
                <a:gd name="connsiteX284" fmla="*/ 2929773 w 5017802"/>
                <a:gd name="connsiteY284" fmla="*/ 1552393 h 4821630"/>
                <a:gd name="connsiteX285" fmla="*/ 2840418 w 5017802"/>
                <a:gd name="connsiteY285" fmla="*/ 1497737 h 4821630"/>
                <a:gd name="connsiteX286" fmla="*/ 2892352 w 5017802"/>
                <a:gd name="connsiteY286" fmla="*/ 1405208 h 4821630"/>
                <a:gd name="connsiteX287" fmla="*/ 2849490 w 5017802"/>
                <a:gd name="connsiteY287" fmla="*/ 1284105 h 4821630"/>
                <a:gd name="connsiteX288" fmla="*/ 2864231 w 5017802"/>
                <a:gd name="connsiteY288" fmla="*/ 1160053 h 4821630"/>
                <a:gd name="connsiteX289" fmla="*/ 2959481 w 5017802"/>
                <a:gd name="connsiteY289" fmla="*/ 1086348 h 4821630"/>
                <a:gd name="connsiteX290" fmla="*/ 3064710 w 5017802"/>
                <a:gd name="connsiteY290" fmla="*/ 1063896 h 4821630"/>
                <a:gd name="connsiteX291" fmla="*/ 3001663 w 5017802"/>
                <a:gd name="connsiteY291" fmla="*/ 974089 h 4821630"/>
                <a:gd name="connsiteX292" fmla="*/ 2984427 w 5017802"/>
                <a:gd name="connsiteY292" fmla="*/ 1018766 h 4821630"/>
                <a:gd name="connsiteX293" fmla="*/ 2941112 w 5017802"/>
                <a:gd name="connsiteY293" fmla="*/ 971595 h 4821630"/>
                <a:gd name="connsiteX294" fmla="*/ 2962430 w 5017802"/>
                <a:gd name="connsiteY294" fmla="*/ 886323 h 4821630"/>
                <a:gd name="connsiteX295" fmla="*/ 3035454 w 5017802"/>
                <a:gd name="connsiteY295" fmla="*/ 789032 h 4821630"/>
                <a:gd name="connsiteX296" fmla="*/ 3018445 w 5017802"/>
                <a:gd name="connsiteY296" fmla="*/ 682443 h 4821630"/>
                <a:gd name="connsiteX297" fmla="*/ 2847223 w 5017802"/>
                <a:gd name="connsiteY297" fmla="*/ 692194 h 4821630"/>
                <a:gd name="connsiteX298" fmla="*/ 2827945 w 5017802"/>
                <a:gd name="connsiteY298" fmla="*/ 734831 h 4821630"/>
                <a:gd name="connsiteX299" fmla="*/ 2795742 w 5017802"/>
                <a:gd name="connsiteY299" fmla="*/ 667248 h 4821630"/>
                <a:gd name="connsiteX300" fmla="*/ 2766032 w 5017802"/>
                <a:gd name="connsiteY300" fmla="*/ 707616 h 4821630"/>
                <a:gd name="connsiteX301" fmla="*/ 2580523 w 5017802"/>
                <a:gd name="connsiteY30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10210 w 5017802"/>
                <a:gd name="connsiteY186" fmla="*/ 4122785 h 4821630"/>
                <a:gd name="connsiteX187" fmla="*/ 2494570 w 5017802"/>
                <a:gd name="connsiteY187" fmla="*/ 3900532 h 4821630"/>
                <a:gd name="connsiteX188" fmla="*/ 2593449 w 5017802"/>
                <a:gd name="connsiteY188" fmla="*/ 3917768 h 4821630"/>
                <a:gd name="connsiteX189" fmla="*/ 2719088 w 5017802"/>
                <a:gd name="connsiteY189" fmla="*/ 3918221 h 4821630"/>
                <a:gd name="connsiteX190" fmla="*/ 2914124 w 5017802"/>
                <a:gd name="connsiteY190" fmla="*/ 3764007 h 4821630"/>
                <a:gd name="connsiteX191" fmla="*/ 3195112 w 5017802"/>
                <a:gd name="connsiteY191" fmla="*/ 3993968 h 4821630"/>
                <a:gd name="connsiteX192" fmla="*/ 3265414 w 5017802"/>
                <a:gd name="connsiteY192" fmla="*/ 4067674 h 4821630"/>
                <a:gd name="connsiteX193" fmla="*/ 3439813 w 5017802"/>
                <a:gd name="connsiteY193" fmla="*/ 4130265 h 4821630"/>
                <a:gd name="connsiteX194" fmla="*/ 3526217 w 5017802"/>
                <a:gd name="connsiteY194" fmla="*/ 4316455 h 4821630"/>
                <a:gd name="connsiteX195" fmla="*/ 3586542 w 5017802"/>
                <a:gd name="connsiteY195" fmla="*/ 4375193 h 4821630"/>
                <a:gd name="connsiteX196" fmla="*/ 3597654 w 5017802"/>
                <a:gd name="connsiteY196" fmla="*/ 4345030 h 4821630"/>
                <a:gd name="connsiteX197" fmla="*/ 3643692 w 5017802"/>
                <a:gd name="connsiteY197" fmla="*/ 4318042 h 4821630"/>
                <a:gd name="connsiteX198" fmla="*/ 3694492 w 5017802"/>
                <a:gd name="connsiteY198" fmla="*/ 4391068 h 4821630"/>
                <a:gd name="connsiteX199" fmla="*/ 3743705 w 5017802"/>
                <a:gd name="connsiteY199" fmla="*/ 4394243 h 4821630"/>
                <a:gd name="connsiteX200" fmla="*/ 3699254 w 5017802"/>
                <a:gd name="connsiteY200" fmla="*/ 4300581 h 4821630"/>
                <a:gd name="connsiteX201" fmla="*/ 3656392 w 5017802"/>
                <a:gd name="connsiteY201" fmla="*/ 4232318 h 4821630"/>
                <a:gd name="connsiteX202" fmla="*/ 3699255 w 5017802"/>
                <a:gd name="connsiteY202" fmla="*/ 4216442 h 4821630"/>
                <a:gd name="connsiteX203" fmla="*/ 3680204 w 5017802"/>
                <a:gd name="connsiteY203" fmla="*/ 4175168 h 4821630"/>
                <a:gd name="connsiteX204" fmla="*/ 3732592 w 5017802"/>
                <a:gd name="connsiteY204" fmla="*/ 4184693 h 4821630"/>
                <a:gd name="connsiteX205" fmla="*/ 3711955 w 5017802"/>
                <a:gd name="connsiteY205" fmla="*/ 4151355 h 4821630"/>
                <a:gd name="connsiteX206" fmla="*/ 3733274 w 5017802"/>
                <a:gd name="connsiteY206" fmla="*/ 4134801 h 4821630"/>
                <a:gd name="connsiteX207" fmla="*/ 3854377 w 5017802"/>
                <a:gd name="connsiteY207" fmla="*/ 4220074 h 4821630"/>
                <a:gd name="connsiteX208" fmla="*/ 3889754 w 5017802"/>
                <a:gd name="connsiteY208" fmla="*/ 4206917 h 4821630"/>
                <a:gd name="connsiteX209" fmla="*/ 3942141 w 5017802"/>
                <a:gd name="connsiteY209" fmla="*/ 4272006 h 4821630"/>
                <a:gd name="connsiteX210" fmla="*/ 3962779 w 5017802"/>
                <a:gd name="connsiteY210" fmla="*/ 4330743 h 4821630"/>
                <a:gd name="connsiteX211" fmla="*/ 4070729 w 5017802"/>
                <a:gd name="connsiteY211" fmla="*/ 4349792 h 4821630"/>
                <a:gd name="connsiteX212" fmla="*/ 4010405 w 5017802"/>
                <a:gd name="connsiteY212" fmla="*/ 4283117 h 4821630"/>
                <a:gd name="connsiteX213" fmla="*/ 4007229 w 5017802"/>
                <a:gd name="connsiteY213" fmla="*/ 4214855 h 4821630"/>
                <a:gd name="connsiteX214" fmla="*/ 4061204 w 5017802"/>
                <a:gd name="connsiteY214" fmla="*/ 4270418 h 4821630"/>
                <a:gd name="connsiteX215" fmla="*/ 4110417 w 5017802"/>
                <a:gd name="connsiteY215" fmla="*/ 4275180 h 4821630"/>
                <a:gd name="connsiteX216" fmla="*/ 4104067 w 5017802"/>
                <a:gd name="connsiteY216" fmla="*/ 4225968 h 4821630"/>
                <a:gd name="connsiteX217" fmla="*/ 4164392 w 5017802"/>
                <a:gd name="connsiteY217" fmla="*/ 4230730 h 4821630"/>
                <a:gd name="connsiteX218" fmla="*/ 4226304 w 5017802"/>
                <a:gd name="connsiteY218" fmla="*/ 4273592 h 4821630"/>
                <a:gd name="connsiteX219" fmla="*/ 4258054 w 5017802"/>
                <a:gd name="connsiteY219" fmla="*/ 4260893 h 4821630"/>
                <a:gd name="connsiteX220" fmla="*/ 4251705 w 5017802"/>
                <a:gd name="connsiteY220" fmla="*/ 4225968 h 4821630"/>
                <a:gd name="connsiteX221" fmla="*/ 4292980 w 5017802"/>
                <a:gd name="connsiteY221" fmla="*/ 4202156 h 4821630"/>
                <a:gd name="connsiteX222" fmla="*/ 4377117 w 5017802"/>
                <a:gd name="connsiteY222" fmla="*/ 4259306 h 4821630"/>
                <a:gd name="connsiteX223" fmla="*/ 4394580 w 5017802"/>
                <a:gd name="connsiteY223" fmla="*/ 4157708 h 4821630"/>
                <a:gd name="connsiteX224" fmla="*/ 4369180 w 5017802"/>
                <a:gd name="connsiteY224" fmla="*/ 4135482 h 4821630"/>
                <a:gd name="connsiteX225" fmla="*/ 4296154 w 5017802"/>
                <a:gd name="connsiteY225" fmla="*/ 4092619 h 4821630"/>
                <a:gd name="connsiteX226" fmla="*/ 4318379 w 5017802"/>
                <a:gd name="connsiteY226" fmla="*/ 4067220 h 4821630"/>
                <a:gd name="connsiteX227" fmla="*/ 4339017 w 5017802"/>
                <a:gd name="connsiteY227" fmla="*/ 4044994 h 4821630"/>
                <a:gd name="connsiteX228" fmla="*/ 4392992 w 5017802"/>
                <a:gd name="connsiteY228" fmla="*/ 4076745 h 4821630"/>
                <a:gd name="connsiteX229" fmla="*/ 4399342 w 5017802"/>
                <a:gd name="connsiteY229" fmla="*/ 4032295 h 4821630"/>
                <a:gd name="connsiteX230" fmla="*/ 4343779 w 5017802"/>
                <a:gd name="connsiteY230" fmla="*/ 4008482 h 4821630"/>
                <a:gd name="connsiteX231" fmla="*/ 4342192 w 5017802"/>
                <a:gd name="connsiteY231" fmla="*/ 3998958 h 4821630"/>
                <a:gd name="connsiteX232" fmla="*/ 4329491 w 5017802"/>
                <a:gd name="connsiteY232" fmla="*/ 3960859 h 4821630"/>
                <a:gd name="connsiteX233" fmla="*/ 4335841 w 5017802"/>
                <a:gd name="connsiteY233" fmla="*/ 3913233 h 4821630"/>
                <a:gd name="connsiteX234" fmla="*/ 4346954 w 5017802"/>
                <a:gd name="connsiteY234" fmla="*/ 3857670 h 4821630"/>
                <a:gd name="connsiteX235" fmla="*/ 4308854 w 5017802"/>
                <a:gd name="connsiteY235" fmla="*/ 3827508 h 4821630"/>
                <a:gd name="connsiteX236" fmla="*/ 4342191 w 5017802"/>
                <a:gd name="connsiteY236" fmla="*/ 3817983 h 4821630"/>
                <a:gd name="connsiteX237" fmla="*/ 4319966 w 5017802"/>
                <a:gd name="connsiteY237" fmla="*/ 3781470 h 4821630"/>
                <a:gd name="connsiteX238" fmla="*/ 4358067 w 5017802"/>
                <a:gd name="connsiteY238" fmla="*/ 3776709 h 4821630"/>
                <a:gd name="connsiteX239" fmla="*/ 4364416 w 5017802"/>
                <a:gd name="connsiteY239" fmla="*/ 3743370 h 4821630"/>
                <a:gd name="connsiteX240" fmla="*/ 4426330 w 5017802"/>
                <a:gd name="connsiteY240" fmla="*/ 3752897 h 4821630"/>
                <a:gd name="connsiteX241" fmla="*/ 4459443 w 5017802"/>
                <a:gd name="connsiteY241" fmla="*/ 3768089 h 4821630"/>
                <a:gd name="connsiteX242" fmla="*/ 4425650 w 5017802"/>
                <a:gd name="connsiteY242" fmla="*/ 3809137 h 4821630"/>
                <a:gd name="connsiteX243" fmla="*/ 4464658 w 5017802"/>
                <a:gd name="connsiteY243" fmla="*/ 3916633 h 4821630"/>
                <a:gd name="connsiteX244" fmla="*/ 4517045 w 5017802"/>
                <a:gd name="connsiteY244" fmla="*/ 3947931 h 4821630"/>
                <a:gd name="connsiteX245" fmla="*/ 4568979 w 5017802"/>
                <a:gd name="connsiteY245" fmla="*/ 3905749 h 4821630"/>
                <a:gd name="connsiteX246" fmla="*/ 4654704 w 5017802"/>
                <a:gd name="connsiteY246" fmla="*/ 3857216 h 4821630"/>
                <a:gd name="connsiteX247" fmla="*/ 4637468 w 5017802"/>
                <a:gd name="connsiteY247" fmla="*/ 3768315 h 4821630"/>
                <a:gd name="connsiteX248" fmla="*/ 4714802 w 5017802"/>
                <a:gd name="connsiteY248" fmla="*/ 3635646 h 4821630"/>
                <a:gd name="connsiteX249" fmla="*/ 5007356 w 5017802"/>
                <a:gd name="connsiteY249" fmla="*/ 3302498 h 4821630"/>
                <a:gd name="connsiteX250" fmla="*/ 4925939 w 5017802"/>
                <a:gd name="connsiteY250" fmla="*/ 3293426 h 4821630"/>
                <a:gd name="connsiteX251" fmla="*/ 4930476 w 5017802"/>
                <a:gd name="connsiteY251" fmla="*/ 3201578 h 4821630"/>
                <a:gd name="connsiteX252" fmla="*/ 4881489 w 5017802"/>
                <a:gd name="connsiteY252" fmla="*/ 3176406 h 4821630"/>
                <a:gd name="connsiteX253" fmla="*/ 4797352 w 5017802"/>
                <a:gd name="connsiteY253" fmla="*/ 3207928 h 4821630"/>
                <a:gd name="connsiteX254" fmla="*/ 4760613 w 5017802"/>
                <a:gd name="connsiteY254" fmla="*/ 3171643 h 4821630"/>
                <a:gd name="connsiteX255" fmla="*/ 4805290 w 5017802"/>
                <a:gd name="connsiteY255" fmla="*/ 3148738 h 4821630"/>
                <a:gd name="connsiteX256" fmla="*/ 4676023 w 5017802"/>
                <a:gd name="connsiteY256" fmla="*/ 2935559 h 4821630"/>
                <a:gd name="connsiteX257" fmla="*/ 4690989 w 5017802"/>
                <a:gd name="connsiteY257" fmla="*/ 2905396 h 4821630"/>
                <a:gd name="connsiteX258" fmla="*/ 4667404 w 5017802"/>
                <a:gd name="connsiteY258" fmla="*/ 2789736 h 4821630"/>
                <a:gd name="connsiteX259" fmla="*/ 4508655 w 5017802"/>
                <a:gd name="connsiteY259" fmla="*/ 2778850 h 4821630"/>
                <a:gd name="connsiteX260" fmla="*/ 4475317 w 5017802"/>
                <a:gd name="connsiteY260" fmla="*/ 2827608 h 4821630"/>
                <a:gd name="connsiteX261" fmla="*/ 4386417 w 5017802"/>
                <a:gd name="connsiteY261" fmla="*/ 2842124 h 4821630"/>
                <a:gd name="connsiteX262" fmla="*/ 4392767 w 5017802"/>
                <a:gd name="connsiteY262" fmla="*/ 2820125 h 4821630"/>
                <a:gd name="connsiteX263" fmla="*/ 4339245 w 5017802"/>
                <a:gd name="connsiteY263" fmla="*/ 2804024 h 4821630"/>
                <a:gd name="connsiteX264" fmla="*/ 4314526 w 5017802"/>
                <a:gd name="connsiteY264" fmla="*/ 2638923 h 4821630"/>
                <a:gd name="connsiteX265" fmla="*/ 4034219 w 5017802"/>
                <a:gd name="connsiteY265" fmla="*/ 2572248 h 4821630"/>
                <a:gd name="connsiteX266" fmla="*/ 3897920 w 5017802"/>
                <a:gd name="connsiteY266" fmla="*/ 2615564 h 4821630"/>
                <a:gd name="connsiteX267" fmla="*/ 3765931 w 5017802"/>
                <a:gd name="connsiteY267" fmla="*/ 2608080 h 4821630"/>
                <a:gd name="connsiteX268" fmla="*/ 3633488 w 5017802"/>
                <a:gd name="connsiteY268" fmla="*/ 2497182 h 4821630"/>
                <a:gd name="connsiteX269" fmla="*/ 3420310 w 5017802"/>
                <a:gd name="connsiteY269" fmla="*/ 2193969 h 4821630"/>
                <a:gd name="connsiteX270" fmla="*/ 3021848 w 5017802"/>
                <a:gd name="connsiteY270" fmla="*/ 2054496 h 4821630"/>
                <a:gd name="connsiteX271" fmla="*/ 2785310 w 5017802"/>
                <a:gd name="connsiteY271" fmla="*/ 1741532 h 4821630"/>
                <a:gd name="connsiteX272" fmla="*/ 2819101 w 5017802"/>
                <a:gd name="connsiteY272" fmla="*/ 1716586 h 4821630"/>
                <a:gd name="connsiteX273" fmla="*/ 2878745 w 5017802"/>
                <a:gd name="connsiteY273" fmla="*/ 1799589 h 4821630"/>
                <a:gd name="connsiteX274" fmla="*/ 2898929 w 5017802"/>
                <a:gd name="connsiteY274" fmla="*/ 1782126 h 4821630"/>
                <a:gd name="connsiteX275" fmla="*/ 2942019 w 5017802"/>
                <a:gd name="connsiteY275" fmla="*/ 1812970 h 4821630"/>
                <a:gd name="connsiteX276" fmla="*/ 3030692 w 5017802"/>
                <a:gd name="connsiteY276" fmla="*/ 1759221 h 4821630"/>
                <a:gd name="connsiteX277" fmla="*/ 3046794 w 5017802"/>
                <a:gd name="connsiteY277" fmla="*/ 1738811 h 4821630"/>
                <a:gd name="connsiteX278" fmla="*/ 3105077 w 5017802"/>
                <a:gd name="connsiteY278" fmla="*/ 1739037 h 4821630"/>
                <a:gd name="connsiteX279" fmla="*/ 3121180 w 5017802"/>
                <a:gd name="connsiteY279" fmla="*/ 1705927 h 4821630"/>
                <a:gd name="connsiteX280" fmla="*/ 3102356 w 5017802"/>
                <a:gd name="connsiteY280" fmla="*/ 1680300 h 4821630"/>
                <a:gd name="connsiteX281" fmla="*/ 3035228 w 5017802"/>
                <a:gd name="connsiteY281" fmla="*/ 1700257 h 4821630"/>
                <a:gd name="connsiteX282" fmla="*/ 3013456 w 5017802"/>
                <a:gd name="connsiteY282" fmla="*/ 1646736 h 4821630"/>
                <a:gd name="connsiteX283" fmla="*/ 3034774 w 5017802"/>
                <a:gd name="connsiteY283" fmla="*/ 1617026 h 4821630"/>
                <a:gd name="connsiteX284" fmla="*/ 2978304 w 5017802"/>
                <a:gd name="connsiteY284" fmla="*/ 1513612 h 4821630"/>
                <a:gd name="connsiteX285" fmla="*/ 2929773 w 5017802"/>
                <a:gd name="connsiteY285" fmla="*/ 1552393 h 4821630"/>
                <a:gd name="connsiteX286" fmla="*/ 2840418 w 5017802"/>
                <a:gd name="connsiteY286" fmla="*/ 1497737 h 4821630"/>
                <a:gd name="connsiteX287" fmla="*/ 2892352 w 5017802"/>
                <a:gd name="connsiteY287" fmla="*/ 1405208 h 4821630"/>
                <a:gd name="connsiteX288" fmla="*/ 2849490 w 5017802"/>
                <a:gd name="connsiteY288" fmla="*/ 1284105 h 4821630"/>
                <a:gd name="connsiteX289" fmla="*/ 2864231 w 5017802"/>
                <a:gd name="connsiteY289" fmla="*/ 1160053 h 4821630"/>
                <a:gd name="connsiteX290" fmla="*/ 2959481 w 5017802"/>
                <a:gd name="connsiteY290" fmla="*/ 1086348 h 4821630"/>
                <a:gd name="connsiteX291" fmla="*/ 3064710 w 5017802"/>
                <a:gd name="connsiteY291" fmla="*/ 1063896 h 4821630"/>
                <a:gd name="connsiteX292" fmla="*/ 3001663 w 5017802"/>
                <a:gd name="connsiteY292" fmla="*/ 974089 h 4821630"/>
                <a:gd name="connsiteX293" fmla="*/ 2984427 w 5017802"/>
                <a:gd name="connsiteY293" fmla="*/ 1018766 h 4821630"/>
                <a:gd name="connsiteX294" fmla="*/ 2941112 w 5017802"/>
                <a:gd name="connsiteY294" fmla="*/ 971595 h 4821630"/>
                <a:gd name="connsiteX295" fmla="*/ 2962430 w 5017802"/>
                <a:gd name="connsiteY295" fmla="*/ 886323 h 4821630"/>
                <a:gd name="connsiteX296" fmla="*/ 3035454 w 5017802"/>
                <a:gd name="connsiteY296" fmla="*/ 789032 h 4821630"/>
                <a:gd name="connsiteX297" fmla="*/ 3018445 w 5017802"/>
                <a:gd name="connsiteY297" fmla="*/ 682443 h 4821630"/>
                <a:gd name="connsiteX298" fmla="*/ 2847223 w 5017802"/>
                <a:gd name="connsiteY298" fmla="*/ 692194 h 4821630"/>
                <a:gd name="connsiteX299" fmla="*/ 2827945 w 5017802"/>
                <a:gd name="connsiteY299" fmla="*/ 734831 h 4821630"/>
                <a:gd name="connsiteX300" fmla="*/ 2795742 w 5017802"/>
                <a:gd name="connsiteY300" fmla="*/ 667248 h 4821630"/>
                <a:gd name="connsiteX301" fmla="*/ 2766032 w 5017802"/>
                <a:gd name="connsiteY301" fmla="*/ 707616 h 4821630"/>
                <a:gd name="connsiteX302" fmla="*/ 2580523 w 5017802"/>
                <a:gd name="connsiteY30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494570 w 5017802"/>
                <a:gd name="connsiteY187" fmla="*/ 3900532 h 4821630"/>
                <a:gd name="connsiteX188" fmla="*/ 2593449 w 5017802"/>
                <a:gd name="connsiteY188" fmla="*/ 3917768 h 4821630"/>
                <a:gd name="connsiteX189" fmla="*/ 2719088 w 5017802"/>
                <a:gd name="connsiteY189" fmla="*/ 3918221 h 4821630"/>
                <a:gd name="connsiteX190" fmla="*/ 2914124 w 5017802"/>
                <a:gd name="connsiteY190" fmla="*/ 3764007 h 4821630"/>
                <a:gd name="connsiteX191" fmla="*/ 3195112 w 5017802"/>
                <a:gd name="connsiteY191" fmla="*/ 3993968 h 4821630"/>
                <a:gd name="connsiteX192" fmla="*/ 3265414 w 5017802"/>
                <a:gd name="connsiteY192" fmla="*/ 4067674 h 4821630"/>
                <a:gd name="connsiteX193" fmla="*/ 3439813 w 5017802"/>
                <a:gd name="connsiteY193" fmla="*/ 4130265 h 4821630"/>
                <a:gd name="connsiteX194" fmla="*/ 3526217 w 5017802"/>
                <a:gd name="connsiteY194" fmla="*/ 4316455 h 4821630"/>
                <a:gd name="connsiteX195" fmla="*/ 3586542 w 5017802"/>
                <a:gd name="connsiteY195" fmla="*/ 4375193 h 4821630"/>
                <a:gd name="connsiteX196" fmla="*/ 3597654 w 5017802"/>
                <a:gd name="connsiteY196" fmla="*/ 4345030 h 4821630"/>
                <a:gd name="connsiteX197" fmla="*/ 3643692 w 5017802"/>
                <a:gd name="connsiteY197" fmla="*/ 4318042 h 4821630"/>
                <a:gd name="connsiteX198" fmla="*/ 3694492 w 5017802"/>
                <a:gd name="connsiteY198" fmla="*/ 4391068 h 4821630"/>
                <a:gd name="connsiteX199" fmla="*/ 3743705 w 5017802"/>
                <a:gd name="connsiteY199" fmla="*/ 4394243 h 4821630"/>
                <a:gd name="connsiteX200" fmla="*/ 3699254 w 5017802"/>
                <a:gd name="connsiteY200" fmla="*/ 4300581 h 4821630"/>
                <a:gd name="connsiteX201" fmla="*/ 3656392 w 5017802"/>
                <a:gd name="connsiteY201" fmla="*/ 4232318 h 4821630"/>
                <a:gd name="connsiteX202" fmla="*/ 3699255 w 5017802"/>
                <a:gd name="connsiteY202" fmla="*/ 4216442 h 4821630"/>
                <a:gd name="connsiteX203" fmla="*/ 3680204 w 5017802"/>
                <a:gd name="connsiteY203" fmla="*/ 4175168 h 4821630"/>
                <a:gd name="connsiteX204" fmla="*/ 3732592 w 5017802"/>
                <a:gd name="connsiteY204" fmla="*/ 4184693 h 4821630"/>
                <a:gd name="connsiteX205" fmla="*/ 3711955 w 5017802"/>
                <a:gd name="connsiteY205" fmla="*/ 4151355 h 4821630"/>
                <a:gd name="connsiteX206" fmla="*/ 3733274 w 5017802"/>
                <a:gd name="connsiteY206" fmla="*/ 4134801 h 4821630"/>
                <a:gd name="connsiteX207" fmla="*/ 3854377 w 5017802"/>
                <a:gd name="connsiteY207" fmla="*/ 4220074 h 4821630"/>
                <a:gd name="connsiteX208" fmla="*/ 3889754 w 5017802"/>
                <a:gd name="connsiteY208" fmla="*/ 4206917 h 4821630"/>
                <a:gd name="connsiteX209" fmla="*/ 3942141 w 5017802"/>
                <a:gd name="connsiteY209" fmla="*/ 4272006 h 4821630"/>
                <a:gd name="connsiteX210" fmla="*/ 3962779 w 5017802"/>
                <a:gd name="connsiteY210" fmla="*/ 4330743 h 4821630"/>
                <a:gd name="connsiteX211" fmla="*/ 4070729 w 5017802"/>
                <a:gd name="connsiteY211" fmla="*/ 4349792 h 4821630"/>
                <a:gd name="connsiteX212" fmla="*/ 4010405 w 5017802"/>
                <a:gd name="connsiteY212" fmla="*/ 4283117 h 4821630"/>
                <a:gd name="connsiteX213" fmla="*/ 4007229 w 5017802"/>
                <a:gd name="connsiteY213" fmla="*/ 4214855 h 4821630"/>
                <a:gd name="connsiteX214" fmla="*/ 4061204 w 5017802"/>
                <a:gd name="connsiteY214" fmla="*/ 4270418 h 4821630"/>
                <a:gd name="connsiteX215" fmla="*/ 4110417 w 5017802"/>
                <a:gd name="connsiteY215" fmla="*/ 4275180 h 4821630"/>
                <a:gd name="connsiteX216" fmla="*/ 4104067 w 5017802"/>
                <a:gd name="connsiteY216" fmla="*/ 4225968 h 4821630"/>
                <a:gd name="connsiteX217" fmla="*/ 4164392 w 5017802"/>
                <a:gd name="connsiteY217" fmla="*/ 4230730 h 4821630"/>
                <a:gd name="connsiteX218" fmla="*/ 4226304 w 5017802"/>
                <a:gd name="connsiteY218" fmla="*/ 4273592 h 4821630"/>
                <a:gd name="connsiteX219" fmla="*/ 4258054 w 5017802"/>
                <a:gd name="connsiteY219" fmla="*/ 4260893 h 4821630"/>
                <a:gd name="connsiteX220" fmla="*/ 4251705 w 5017802"/>
                <a:gd name="connsiteY220" fmla="*/ 4225968 h 4821630"/>
                <a:gd name="connsiteX221" fmla="*/ 4292980 w 5017802"/>
                <a:gd name="connsiteY221" fmla="*/ 4202156 h 4821630"/>
                <a:gd name="connsiteX222" fmla="*/ 4377117 w 5017802"/>
                <a:gd name="connsiteY222" fmla="*/ 4259306 h 4821630"/>
                <a:gd name="connsiteX223" fmla="*/ 4394580 w 5017802"/>
                <a:gd name="connsiteY223" fmla="*/ 4157708 h 4821630"/>
                <a:gd name="connsiteX224" fmla="*/ 4369180 w 5017802"/>
                <a:gd name="connsiteY224" fmla="*/ 4135482 h 4821630"/>
                <a:gd name="connsiteX225" fmla="*/ 4296154 w 5017802"/>
                <a:gd name="connsiteY225" fmla="*/ 4092619 h 4821630"/>
                <a:gd name="connsiteX226" fmla="*/ 4318379 w 5017802"/>
                <a:gd name="connsiteY226" fmla="*/ 4067220 h 4821630"/>
                <a:gd name="connsiteX227" fmla="*/ 4339017 w 5017802"/>
                <a:gd name="connsiteY227" fmla="*/ 4044994 h 4821630"/>
                <a:gd name="connsiteX228" fmla="*/ 4392992 w 5017802"/>
                <a:gd name="connsiteY228" fmla="*/ 4076745 h 4821630"/>
                <a:gd name="connsiteX229" fmla="*/ 4399342 w 5017802"/>
                <a:gd name="connsiteY229" fmla="*/ 4032295 h 4821630"/>
                <a:gd name="connsiteX230" fmla="*/ 4343779 w 5017802"/>
                <a:gd name="connsiteY230" fmla="*/ 4008482 h 4821630"/>
                <a:gd name="connsiteX231" fmla="*/ 4342192 w 5017802"/>
                <a:gd name="connsiteY231" fmla="*/ 3998958 h 4821630"/>
                <a:gd name="connsiteX232" fmla="*/ 4329491 w 5017802"/>
                <a:gd name="connsiteY232" fmla="*/ 3960859 h 4821630"/>
                <a:gd name="connsiteX233" fmla="*/ 4335841 w 5017802"/>
                <a:gd name="connsiteY233" fmla="*/ 3913233 h 4821630"/>
                <a:gd name="connsiteX234" fmla="*/ 4346954 w 5017802"/>
                <a:gd name="connsiteY234" fmla="*/ 3857670 h 4821630"/>
                <a:gd name="connsiteX235" fmla="*/ 4308854 w 5017802"/>
                <a:gd name="connsiteY235" fmla="*/ 3827508 h 4821630"/>
                <a:gd name="connsiteX236" fmla="*/ 4342191 w 5017802"/>
                <a:gd name="connsiteY236" fmla="*/ 3817983 h 4821630"/>
                <a:gd name="connsiteX237" fmla="*/ 4319966 w 5017802"/>
                <a:gd name="connsiteY237" fmla="*/ 3781470 h 4821630"/>
                <a:gd name="connsiteX238" fmla="*/ 4358067 w 5017802"/>
                <a:gd name="connsiteY238" fmla="*/ 3776709 h 4821630"/>
                <a:gd name="connsiteX239" fmla="*/ 4364416 w 5017802"/>
                <a:gd name="connsiteY239" fmla="*/ 3743370 h 4821630"/>
                <a:gd name="connsiteX240" fmla="*/ 4426330 w 5017802"/>
                <a:gd name="connsiteY240" fmla="*/ 3752897 h 4821630"/>
                <a:gd name="connsiteX241" fmla="*/ 4459443 w 5017802"/>
                <a:gd name="connsiteY241" fmla="*/ 3768089 h 4821630"/>
                <a:gd name="connsiteX242" fmla="*/ 4425650 w 5017802"/>
                <a:gd name="connsiteY242" fmla="*/ 3809137 h 4821630"/>
                <a:gd name="connsiteX243" fmla="*/ 4464658 w 5017802"/>
                <a:gd name="connsiteY243" fmla="*/ 3916633 h 4821630"/>
                <a:gd name="connsiteX244" fmla="*/ 4517045 w 5017802"/>
                <a:gd name="connsiteY244" fmla="*/ 3947931 h 4821630"/>
                <a:gd name="connsiteX245" fmla="*/ 4568979 w 5017802"/>
                <a:gd name="connsiteY245" fmla="*/ 3905749 h 4821630"/>
                <a:gd name="connsiteX246" fmla="*/ 4654704 w 5017802"/>
                <a:gd name="connsiteY246" fmla="*/ 3857216 h 4821630"/>
                <a:gd name="connsiteX247" fmla="*/ 4637468 w 5017802"/>
                <a:gd name="connsiteY247" fmla="*/ 3768315 h 4821630"/>
                <a:gd name="connsiteX248" fmla="*/ 4714802 w 5017802"/>
                <a:gd name="connsiteY248" fmla="*/ 3635646 h 4821630"/>
                <a:gd name="connsiteX249" fmla="*/ 5007356 w 5017802"/>
                <a:gd name="connsiteY249" fmla="*/ 3302498 h 4821630"/>
                <a:gd name="connsiteX250" fmla="*/ 4925939 w 5017802"/>
                <a:gd name="connsiteY250" fmla="*/ 3293426 h 4821630"/>
                <a:gd name="connsiteX251" fmla="*/ 4930476 w 5017802"/>
                <a:gd name="connsiteY251" fmla="*/ 3201578 h 4821630"/>
                <a:gd name="connsiteX252" fmla="*/ 4881489 w 5017802"/>
                <a:gd name="connsiteY252" fmla="*/ 3176406 h 4821630"/>
                <a:gd name="connsiteX253" fmla="*/ 4797352 w 5017802"/>
                <a:gd name="connsiteY253" fmla="*/ 3207928 h 4821630"/>
                <a:gd name="connsiteX254" fmla="*/ 4760613 w 5017802"/>
                <a:gd name="connsiteY254" fmla="*/ 3171643 h 4821630"/>
                <a:gd name="connsiteX255" fmla="*/ 4805290 w 5017802"/>
                <a:gd name="connsiteY255" fmla="*/ 3148738 h 4821630"/>
                <a:gd name="connsiteX256" fmla="*/ 4676023 w 5017802"/>
                <a:gd name="connsiteY256" fmla="*/ 2935559 h 4821630"/>
                <a:gd name="connsiteX257" fmla="*/ 4690989 w 5017802"/>
                <a:gd name="connsiteY257" fmla="*/ 2905396 h 4821630"/>
                <a:gd name="connsiteX258" fmla="*/ 4667404 w 5017802"/>
                <a:gd name="connsiteY258" fmla="*/ 2789736 h 4821630"/>
                <a:gd name="connsiteX259" fmla="*/ 4508655 w 5017802"/>
                <a:gd name="connsiteY259" fmla="*/ 2778850 h 4821630"/>
                <a:gd name="connsiteX260" fmla="*/ 4475317 w 5017802"/>
                <a:gd name="connsiteY260" fmla="*/ 2827608 h 4821630"/>
                <a:gd name="connsiteX261" fmla="*/ 4386417 w 5017802"/>
                <a:gd name="connsiteY261" fmla="*/ 2842124 h 4821630"/>
                <a:gd name="connsiteX262" fmla="*/ 4392767 w 5017802"/>
                <a:gd name="connsiteY262" fmla="*/ 2820125 h 4821630"/>
                <a:gd name="connsiteX263" fmla="*/ 4339245 w 5017802"/>
                <a:gd name="connsiteY263" fmla="*/ 2804024 h 4821630"/>
                <a:gd name="connsiteX264" fmla="*/ 4314526 w 5017802"/>
                <a:gd name="connsiteY264" fmla="*/ 2638923 h 4821630"/>
                <a:gd name="connsiteX265" fmla="*/ 4034219 w 5017802"/>
                <a:gd name="connsiteY265" fmla="*/ 2572248 h 4821630"/>
                <a:gd name="connsiteX266" fmla="*/ 3897920 w 5017802"/>
                <a:gd name="connsiteY266" fmla="*/ 2615564 h 4821630"/>
                <a:gd name="connsiteX267" fmla="*/ 3765931 w 5017802"/>
                <a:gd name="connsiteY267" fmla="*/ 2608080 h 4821630"/>
                <a:gd name="connsiteX268" fmla="*/ 3633488 w 5017802"/>
                <a:gd name="connsiteY268" fmla="*/ 2497182 h 4821630"/>
                <a:gd name="connsiteX269" fmla="*/ 3420310 w 5017802"/>
                <a:gd name="connsiteY269" fmla="*/ 2193969 h 4821630"/>
                <a:gd name="connsiteX270" fmla="*/ 3021848 w 5017802"/>
                <a:gd name="connsiteY270" fmla="*/ 2054496 h 4821630"/>
                <a:gd name="connsiteX271" fmla="*/ 2785310 w 5017802"/>
                <a:gd name="connsiteY271" fmla="*/ 1741532 h 4821630"/>
                <a:gd name="connsiteX272" fmla="*/ 2819101 w 5017802"/>
                <a:gd name="connsiteY272" fmla="*/ 1716586 h 4821630"/>
                <a:gd name="connsiteX273" fmla="*/ 2878745 w 5017802"/>
                <a:gd name="connsiteY273" fmla="*/ 1799589 h 4821630"/>
                <a:gd name="connsiteX274" fmla="*/ 2898929 w 5017802"/>
                <a:gd name="connsiteY274" fmla="*/ 1782126 h 4821630"/>
                <a:gd name="connsiteX275" fmla="*/ 2942019 w 5017802"/>
                <a:gd name="connsiteY275" fmla="*/ 1812970 h 4821630"/>
                <a:gd name="connsiteX276" fmla="*/ 3030692 w 5017802"/>
                <a:gd name="connsiteY276" fmla="*/ 1759221 h 4821630"/>
                <a:gd name="connsiteX277" fmla="*/ 3046794 w 5017802"/>
                <a:gd name="connsiteY277" fmla="*/ 1738811 h 4821630"/>
                <a:gd name="connsiteX278" fmla="*/ 3105077 w 5017802"/>
                <a:gd name="connsiteY278" fmla="*/ 1739037 h 4821630"/>
                <a:gd name="connsiteX279" fmla="*/ 3121180 w 5017802"/>
                <a:gd name="connsiteY279" fmla="*/ 1705927 h 4821630"/>
                <a:gd name="connsiteX280" fmla="*/ 3102356 w 5017802"/>
                <a:gd name="connsiteY280" fmla="*/ 1680300 h 4821630"/>
                <a:gd name="connsiteX281" fmla="*/ 3035228 w 5017802"/>
                <a:gd name="connsiteY281" fmla="*/ 1700257 h 4821630"/>
                <a:gd name="connsiteX282" fmla="*/ 3013456 w 5017802"/>
                <a:gd name="connsiteY282" fmla="*/ 1646736 h 4821630"/>
                <a:gd name="connsiteX283" fmla="*/ 3034774 w 5017802"/>
                <a:gd name="connsiteY283" fmla="*/ 1617026 h 4821630"/>
                <a:gd name="connsiteX284" fmla="*/ 2978304 w 5017802"/>
                <a:gd name="connsiteY284" fmla="*/ 1513612 h 4821630"/>
                <a:gd name="connsiteX285" fmla="*/ 2929773 w 5017802"/>
                <a:gd name="connsiteY285" fmla="*/ 1552393 h 4821630"/>
                <a:gd name="connsiteX286" fmla="*/ 2840418 w 5017802"/>
                <a:gd name="connsiteY286" fmla="*/ 1497737 h 4821630"/>
                <a:gd name="connsiteX287" fmla="*/ 2892352 w 5017802"/>
                <a:gd name="connsiteY287" fmla="*/ 1405208 h 4821630"/>
                <a:gd name="connsiteX288" fmla="*/ 2849490 w 5017802"/>
                <a:gd name="connsiteY288" fmla="*/ 1284105 h 4821630"/>
                <a:gd name="connsiteX289" fmla="*/ 2864231 w 5017802"/>
                <a:gd name="connsiteY289" fmla="*/ 1160053 h 4821630"/>
                <a:gd name="connsiteX290" fmla="*/ 2959481 w 5017802"/>
                <a:gd name="connsiteY290" fmla="*/ 1086348 h 4821630"/>
                <a:gd name="connsiteX291" fmla="*/ 3064710 w 5017802"/>
                <a:gd name="connsiteY291" fmla="*/ 1063896 h 4821630"/>
                <a:gd name="connsiteX292" fmla="*/ 3001663 w 5017802"/>
                <a:gd name="connsiteY292" fmla="*/ 974089 h 4821630"/>
                <a:gd name="connsiteX293" fmla="*/ 2984427 w 5017802"/>
                <a:gd name="connsiteY293" fmla="*/ 1018766 h 4821630"/>
                <a:gd name="connsiteX294" fmla="*/ 2941112 w 5017802"/>
                <a:gd name="connsiteY294" fmla="*/ 971595 h 4821630"/>
                <a:gd name="connsiteX295" fmla="*/ 2962430 w 5017802"/>
                <a:gd name="connsiteY295" fmla="*/ 886323 h 4821630"/>
                <a:gd name="connsiteX296" fmla="*/ 3035454 w 5017802"/>
                <a:gd name="connsiteY296" fmla="*/ 789032 h 4821630"/>
                <a:gd name="connsiteX297" fmla="*/ 3018445 w 5017802"/>
                <a:gd name="connsiteY297" fmla="*/ 682443 h 4821630"/>
                <a:gd name="connsiteX298" fmla="*/ 2847223 w 5017802"/>
                <a:gd name="connsiteY298" fmla="*/ 692194 h 4821630"/>
                <a:gd name="connsiteX299" fmla="*/ 2827945 w 5017802"/>
                <a:gd name="connsiteY299" fmla="*/ 734831 h 4821630"/>
                <a:gd name="connsiteX300" fmla="*/ 2795742 w 5017802"/>
                <a:gd name="connsiteY300" fmla="*/ 667248 h 4821630"/>
                <a:gd name="connsiteX301" fmla="*/ 2766032 w 5017802"/>
                <a:gd name="connsiteY301" fmla="*/ 707616 h 4821630"/>
                <a:gd name="connsiteX302" fmla="*/ 2580523 w 5017802"/>
                <a:gd name="connsiteY30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480060 w 5017802"/>
                <a:gd name="connsiteY187" fmla="*/ 4124373 h 4821630"/>
                <a:gd name="connsiteX188" fmla="*/ 2494570 w 5017802"/>
                <a:gd name="connsiteY188" fmla="*/ 3900532 h 4821630"/>
                <a:gd name="connsiteX189" fmla="*/ 2593449 w 5017802"/>
                <a:gd name="connsiteY189" fmla="*/ 3917768 h 4821630"/>
                <a:gd name="connsiteX190" fmla="*/ 2719088 w 5017802"/>
                <a:gd name="connsiteY190" fmla="*/ 3918221 h 4821630"/>
                <a:gd name="connsiteX191" fmla="*/ 2914124 w 5017802"/>
                <a:gd name="connsiteY191" fmla="*/ 3764007 h 4821630"/>
                <a:gd name="connsiteX192" fmla="*/ 3195112 w 5017802"/>
                <a:gd name="connsiteY192" fmla="*/ 3993968 h 4821630"/>
                <a:gd name="connsiteX193" fmla="*/ 3265414 w 5017802"/>
                <a:gd name="connsiteY193" fmla="*/ 4067674 h 4821630"/>
                <a:gd name="connsiteX194" fmla="*/ 3439813 w 5017802"/>
                <a:gd name="connsiteY194" fmla="*/ 4130265 h 4821630"/>
                <a:gd name="connsiteX195" fmla="*/ 3526217 w 5017802"/>
                <a:gd name="connsiteY195" fmla="*/ 4316455 h 4821630"/>
                <a:gd name="connsiteX196" fmla="*/ 3586542 w 5017802"/>
                <a:gd name="connsiteY196" fmla="*/ 4375193 h 4821630"/>
                <a:gd name="connsiteX197" fmla="*/ 3597654 w 5017802"/>
                <a:gd name="connsiteY197" fmla="*/ 4345030 h 4821630"/>
                <a:gd name="connsiteX198" fmla="*/ 3643692 w 5017802"/>
                <a:gd name="connsiteY198" fmla="*/ 4318042 h 4821630"/>
                <a:gd name="connsiteX199" fmla="*/ 3694492 w 5017802"/>
                <a:gd name="connsiteY199" fmla="*/ 4391068 h 4821630"/>
                <a:gd name="connsiteX200" fmla="*/ 3743705 w 5017802"/>
                <a:gd name="connsiteY200" fmla="*/ 4394243 h 4821630"/>
                <a:gd name="connsiteX201" fmla="*/ 3699254 w 5017802"/>
                <a:gd name="connsiteY201" fmla="*/ 4300581 h 4821630"/>
                <a:gd name="connsiteX202" fmla="*/ 3656392 w 5017802"/>
                <a:gd name="connsiteY202" fmla="*/ 4232318 h 4821630"/>
                <a:gd name="connsiteX203" fmla="*/ 3699255 w 5017802"/>
                <a:gd name="connsiteY203" fmla="*/ 4216442 h 4821630"/>
                <a:gd name="connsiteX204" fmla="*/ 3680204 w 5017802"/>
                <a:gd name="connsiteY204" fmla="*/ 4175168 h 4821630"/>
                <a:gd name="connsiteX205" fmla="*/ 3732592 w 5017802"/>
                <a:gd name="connsiteY205" fmla="*/ 4184693 h 4821630"/>
                <a:gd name="connsiteX206" fmla="*/ 3711955 w 5017802"/>
                <a:gd name="connsiteY206" fmla="*/ 4151355 h 4821630"/>
                <a:gd name="connsiteX207" fmla="*/ 3733274 w 5017802"/>
                <a:gd name="connsiteY207" fmla="*/ 4134801 h 4821630"/>
                <a:gd name="connsiteX208" fmla="*/ 3854377 w 5017802"/>
                <a:gd name="connsiteY208" fmla="*/ 4220074 h 4821630"/>
                <a:gd name="connsiteX209" fmla="*/ 3889754 w 5017802"/>
                <a:gd name="connsiteY209" fmla="*/ 4206917 h 4821630"/>
                <a:gd name="connsiteX210" fmla="*/ 3942141 w 5017802"/>
                <a:gd name="connsiteY210" fmla="*/ 4272006 h 4821630"/>
                <a:gd name="connsiteX211" fmla="*/ 3962779 w 5017802"/>
                <a:gd name="connsiteY211" fmla="*/ 4330743 h 4821630"/>
                <a:gd name="connsiteX212" fmla="*/ 4070729 w 5017802"/>
                <a:gd name="connsiteY212" fmla="*/ 4349792 h 4821630"/>
                <a:gd name="connsiteX213" fmla="*/ 4010405 w 5017802"/>
                <a:gd name="connsiteY213" fmla="*/ 4283117 h 4821630"/>
                <a:gd name="connsiteX214" fmla="*/ 4007229 w 5017802"/>
                <a:gd name="connsiteY214" fmla="*/ 4214855 h 4821630"/>
                <a:gd name="connsiteX215" fmla="*/ 4061204 w 5017802"/>
                <a:gd name="connsiteY215" fmla="*/ 4270418 h 4821630"/>
                <a:gd name="connsiteX216" fmla="*/ 4110417 w 5017802"/>
                <a:gd name="connsiteY216" fmla="*/ 4275180 h 4821630"/>
                <a:gd name="connsiteX217" fmla="*/ 4104067 w 5017802"/>
                <a:gd name="connsiteY217" fmla="*/ 4225968 h 4821630"/>
                <a:gd name="connsiteX218" fmla="*/ 4164392 w 5017802"/>
                <a:gd name="connsiteY218" fmla="*/ 4230730 h 4821630"/>
                <a:gd name="connsiteX219" fmla="*/ 4226304 w 5017802"/>
                <a:gd name="connsiteY219" fmla="*/ 4273592 h 4821630"/>
                <a:gd name="connsiteX220" fmla="*/ 4258054 w 5017802"/>
                <a:gd name="connsiteY220" fmla="*/ 4260893 h 4821630"/>
                <a:gd name="connsiteX221" fmla="*/ 4251705 w 5017802"/>
                <a:gd name="connsiteY221" fmla="*/ 4225968 h 4821630"/>
                <a:gd name="connsiteX222" fmla="*/ 4292980 w 5017802"/>
                <a:gd name="connsiteY222" fmla="*/ 4202156 h 4821630"/>
                <a:gd name="connsiteX223" fmla="*/ 4377117 w 5017802"/>
                <a:gd name="connsiteY223" fmla="*/ 4259306 h 4821630"/>
                <a:gd name="connsiteX224" fmla="*/ 4394580 w 5017802"/>
                <a:gd name="connsiteY224" fmla="*/ 4157708 h 4821630"/>
                <a:gd name="connsiteX225" fmla="*/ 4369180 w 5017802"/>
                <a:gd name="connsiteY225" fmla="*/ 4135482 h 4821630"/>
                <a:gd name="connsiteX226" fmla="*/ 4296154 w 5017802"/>
                <a:gd name="connsiteY226" fmla="*/ 4092619 h 4821630"/>
                <a:gd name="connsiteX227" fmla="*/ 4318379 w 5017802"/>
                <a:gd name="connsiteY227" fmla="*/ 4067220 h 4821630"/>
                <a:gd name="connsiteX228" fmla="*/ 4339017 w 5017802"/>
                <a:gd name="connsiteY228" fmla="*/ 4044994 h 4821630"/>
                <a:gd name="connsiteX229" fmla="*/ 4392992 w 5017802"/>
                <a:gd name="connsiteY229" fmla="*/ 4076745 h 4821630"/>
                <a:gd name="connsiteX230" fmla="*/ 4399342 w 5017802"/>
                <a:gd name="connsiteY230" fmla="*/ 4032295 h 4821630"/>
                <a:gd name="connsiteX231" fmla="*/ 4343779 w 5017802"/>
                <a:gd name="connsiteY231" fmla="*/ 4008482 h 4821630"/>
                <a:gd name="connsiteX232" fmla="*/ 4342192 w 5017802"/>
                <a:gd name="connsiteY232" fmla="*/ 3998958 h 4821630"/>
                <a:gd name="connsiteX233" fmla="*/ 4329491 w 5017802"/>
                <a:gd name="connsiteY233" fmla="*/ 3960859 h 4821630"/>
                <a:gd name="connsiteX234" fmla="*/ 4335841 w 5017802"/>
                <a:gd name="connsiteY234" fmla="*/ 3913233 h 4821630"/>
                <a:gd name="connsiteX235" fmla="*/ 4346954 w 5017802"/>
                <a:gd name="connsiteY235" fmla="*/ 3857670 h 4821630"/>
                <a:gd name="connsiteX236" fmla="*/ 4308854 w 5017802"/>
                <a:gd name="connsiteY236" fmla="*/ 3827508 h 4821630"/>
                <a:gd name="connsiteX237" fmla="*/ 4342191 w 5017802"/>
                <a:gd name="connsiteY237" fmla="*/ 3817983 h 4821630"/>
                <a:gd name="connsiteX238" fmla="*/ 4319966 w 5017802"/>
                <a:gd name="connsiteY238" fmla="*/ 3781470 h 4821630"/>
                <a:gd name="connsiteX239" fmla="*/ 4358067 w 5017802"/>
                <a:gd name="connsiteY239" fmla="*/ 3776709 h 4821630"/>
                <a:gd name="connsiteX240" fmla="*/ 4364416 w 5017802"/>
                <a:gd name="connsiteY240" fmla="*/ 3743370 h 4821630"/>
                <a:gd name="connsiteX241" fmla="*/ 4426330 w 5017802"/>
                <a:gd name="connsiteY241" fmla="*/ 3752897 h 4821630"/>
                <a:gd name="connsiteX242" fmla="*/ 4459443 w 5017802"/>
                <a:gd name="connsiteY242" fmla="*/ 3768089 h 4821630"/>
                <a:gd name="connsiteX243" fmla="*/ 4425650 w 5017802"/>
                <a:gd name="connsiteY243" fmla="*/ 3809137 h 4821630"/>
                <a:gd name="connsiteX244" fmla="*/ 4464658 w 5017802"/>
                <a:gd name="connsiteY244" fmla="*/ 3916633 h 4821630"/>
                <a:gd name="connsiteX245" fmla="*/ 4517045 w 5017802"/>
                <a:gd name="connsiteY245" fmla="*/ 3947931 h 4821630"/>
                <a:gd name="connsiteX246" fmla="*/ 4568979 w 5017802"/>
                <a:gd name="connsiteY246" fmla="*/ 3905749 h 4821630"/>
                <a:gd name="connsiteX247" fmla="*/ 4654704 w 5017802"/>
                <a:gd name="connsiteY247" fmla="*/ 3857216 h 4821630"/>
                <a:gd name="connsiteX248" fmla="*/ 4637468 w 5017802"/>
                <a:gd name="connsiteY248" fmla="*/ 3768315 h 4821630"/>
                <a:gd name="connsiteX249" fmla="*/ 4714802 w 5017802"/>
                <a:gd name="connsiteY249" fmla="*/ 3635646 h 4821630"/>
                <a:gd name="connsiteX250" fmla="*/ 5007356 w 5017802"/>
                <a:gd name="connsiteY250" fmla="*/ 3302498 h 4821630"/>
                <a:gd name="connsiteX251" fmla="*/ 4925939 w 5017802"/>
                <a:gd name="connsiteY251" fmla="*/ 3293426 h 4821630"/>
                <a:gd name="connsiteX252" fmla="*/ 4930476 w 5017802"/>
                <a:gd name="connsiteY252" fmla="*/ 3201578 h 4821630"/>
                <a:gd name="connsiteX253" fmla="*/ 4881489 w 5017802"/>
                <a:gd name="connsiteY253" fmla="*/ 3176406 h 4821630"/>
                <a:gd name="connsiteX254" fmla="*/ 4797352 w 5017802"/>
                <a:gd name="connsiteY254" fmla="*/ 3207928 h 4821630"/>
                <a:gd name="connsiteX255" fmla="*/ 4760613 w 5017802"/>
                <a:gd name="connsiteY255" fmla="*/ 3171643 h 4821630"/>
                <a:gd name="connsiteX256" fmla="*/ 4805290 w 5017802"/>
                <a:gd name="connsiteY256" fmla="*/ 3148738 h 4821630"/>
                <a:gd name="connsiteX257" fmla="*/ 4676023 w 5017802"/>
                <a:gd name="connsiteY257" fmla="*/ 2935559 h 4821630"/>
                <a:gd name="connsiteX258" fmla="*/ 4690989 w 5017802"/>
                <a:gd name="connsiteY258" fmla="*/ 2905396 h 4821630"/>
                <a:gd name="connsiteX259" fmla="*/ 4667404 w 5017802"/>
                <a:gd name="connsiteY259" fmla="*/ 2789736 h 4821630"/>
                <a:gd name="connsiteX260" fmla="*/ 4508655 w 5017802"/>
                <a:gd name="connsiteY260" fmla="*/ 2778850 h 4821630"/>
                <a:gd name="connsiteX261" fmla="*/ 4475317 w 5017802"/>
                <a:gd name="connsiteY261" fmla="*/ 2827608 h 4821630"/>
                <a:gd name="connsiteX262" fmla="*/ 4386417 w 5017802"/>
                <a:gd name="connsiteY262" fmla="*/ 2842124 h 4821630"/>
                <a:gd name="connsiteX263" fmla="*/ 4392767 w 5017802"/>
                <a:gd name="connsiteY263" fmla="*/ 2820125 h 4821630"/>
                <a:gd name="connsiteX264" fmla="*/ 4339245 w 5017802"/>
                <a:gd name="connsiteY264" fmla="*/ 2804024 h 4821630"/>
                <a:gd name="connsiteX265" fmla="*/ 4314526 w 5017802"/>
                <a:gd name="connsiteY265" fmla="*/ 2638923 h 4821630"/>
                <a:gd name="connsiteX266" fmla="*/ 4034219 w 5017802"/>
                <a:gd name="connsiteY266" fmla="*/ 2572248 h 4821630"/>
                <a:gd name="connsiteX267" fmla="*/ 3897920 w 5017802"/>
                <a:gd name="connsiteY267" fmla="*/ 2615564 h 4821630"/>
                <a:gd name="connsiteX268" fmla="*/ 3765931 w 5017802"/>
                <a:gd name="connsiteY268" fmla="*/ 2608080 h 4821630"/>
                <a:gd name="connsiteX269" fmla="*/ 3633488 w 5017802"/>
                <a:gd name="connsiteY269" fmla="*/ 2497182 h 4821630"/>
                <a:gd name="connsiteX270" fmla="*/ 3420310 w 5017802"/>
                <a:gd name="connsiteY270" fmla="*/ 2193969 h 4821630"/>
                <a:gd name="connsiteX271" fmla="*/ 3021848 w 5017802"/>
                <a:gd name="connsiteY271" fmla="*/ 2054496 h 4821630"/>
                <a:gd name="connsiteX272" fmla="*/ 2785310 w 5017802"/>
                <a:gd name="connsiteY272" fmla="*/ 1741532 h 4821630"/>
                <a:gd name="connsiteX273" fmla="*/ 2819101 w 5017802"/>
                <a:gd name="connsiteY273" fmla="*/ 1716586 h 4821630"/>
                <a:gd name="connsiteX274" fmla="*/ 2878745 w 5017802"/>
                <a:gd name="connsiteY274" fmla="*/ 1799589 h 4821630"/>
                <a:gd name="connsiteX275" fmla="*/ 2898929 w 5017802"/>
                <a:gd name="connsiteY275" fmla="*/ 1782126 h 4821630"/>
                <a:gd name="connsiteX276" fmla="*/ 2942019 w 5017802"/>
                <a:gd name="connsiteY276" fmla="*/ 1812970 h 4821630"/>
                <a:gd name="connsiteX277" fmla="*/ 3030692 w 5017802"/>
                <a:gd name="connsiteY277" fmla="*/ 1759221 h 4821630"/>
                <a:gd name="connsiteX278" fmla="*/ 3046794 w 5017802"/>
                <a:gd name="connsiteY278" fmla="*/ 1738811 h 4821630"/>
                <a:gd name="connsiteX279" fmla="*/ 3105077 w 5017802"/>
                <a:gd name="connsiteY279" fmla="*/ 1739037 h 4821630"/>
                <a:gd name="connsiteX280" fmla="*/ 3121180 w 5017802"/>
                <a:gd name="connsiteY280" fmla="*/ 1705927 h 4821630"/>
                <a:gd name="connsiteX281" fmla="*/ 3102356 w 5017802"/>
                <a:gd name="connsiteY281" fmla="*/ 1680300 h 4821630"/>
                <a:gd name="connsiteX282" fmla="*/ 3035228 w 5017802"/>
                <a:gd name="connsiteY282" fmla="*/ 1700257 h 4821630"/>
                <a:gd name="connsiteX283" fmla="*/ 3013456 w 5017802"/>
                <a:gd name="connsiteY283" fmla="*/ 1646736 h 4821630"/>
                <a:gd name="connsiteX284" fmla="*/ 3034774 w 5017802"/>
                <a:gd name="connsiteY284" fmla="*/ 1617026 h 4821630"/>
                <a:gd name="connsiteX285" fmla="*/ 2978304 w 5017802"/>
                <a:gd name="connsiteY285" fmla="*/ 1513612 h 4821630"/>
                <a:gd name="connsiteX286" fmla="*/ 2929773 w 5017802"/>
                <a:gd name="connsiteY286" fmla="*/ 1552393 h 4821630"/>
                <a:gd name="connsiteX287" fmla="*/ 2840418 w 5017802"/>
                <a:gd name="connsiteY287" fmla="*/ 1497737 h 4821630"/>
                <a:gd name="connsiteX288" fmla="*/ 2892352 w 5017802"/>
                <a:gd name="connsiteY288" fmla="*/ 1405208 h 4821630"/>
                <a:gd name="connsiteX289" fmla="*/ 2849490 w 5017802"/>
                <a:gd name="connsiteY289" fmla="*/ 1284105 h 4821630"/>
                <a:gd name="connsiteX290" fmla="*/ 2864231 w 5017802"/>
                <a:gd name="connsiteY290" fmla="*/ 1160053 h 4821630"/>
                <a:gd name="connsiteX291" fmla="*/ 2959481 w 5017802"/>
                <a:gd name="connsiteY291" fmla="*/ 1086348 h 4821630"/>
                <a:gd name="connsiteX292" fmla="*/ 3064710 w 5017802"/>
                <a:gd name="connsiteY292" fmla="*/ 1063896 h 4821630"/>
                <a:gd name="connsiteX293" fmla="*/ 3001663 w 5017802"/>
                <a:gd name="connsiteY293" fmla="*/ 974089 h 4821630"/>
                <a:gd name="connsiteX294" fmla="*/ 2984427 w 5017802"/>
                <a:gd name="connsiteY294" fmla="*/ 1018766 h 4821630"/>
                <a:gd name="connsiteX295" fmla="*/ 2941112 w 5017802"/>
                <a:gd name="connsiteY295" fmla="*/ 971595 h 4821630"/>
                <a:gd name="connsiteX296" fmla="*/ 2962430 w 5017802"/>
                <a:gd name="connsiteY296" fmla="*/ 886323 h 4821630"/>
                <a:gd name="connsiteX297" fmla="*/ 3035454 w 5017802"/>
                <a:gd name="connsiteY297" fmla="*/ 789032 h 4821630"/>
                <a:gd name="connsiteX298" fmla="*/ 3018445 w 5017802"/>
                <a:gd name="connsiteY298" fmla="*/ 682443 h 4821630"/>
                <a:gd name="connsiteX299" fmla="*/ 2847223 w 5017802"/>
                <a:gd name="connsiteY299" fmla="*/ 692194 h 4821630"/>
                <a:gd name="connsiteX300" fmla="*/ 2827945 w 5017802"/>
                <a:gd name="connsiteY300" fmla="*/ 734831 h 4821630"/>
                <a:gd name="connsiteX301" fmla="*/ 2795742 w 5017802"/>
                <a:gd name="connsiteY301" fmla="*/ 667248 h 4821630"/>
                <a:gd name="connsiteX302" fmla="*/ 2766032 w 5017802"/>
                <a:gd name="connsiteY302" fmla="*/ 707616 h 4821630"/>
                <a:gd name="connsiteX303" fmla="*/ 2580523 w 5017802"/>
                <a:gd name="connsiteY30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93449 w 5017802"/>
                <a:gd name="connsiteY189" fmla="*/ 3917768 h 4821630"/>
                <a:gd name="connsiteX190" fmla="*/ 2719088 w 5017802"/>
                <a:gd name="connsiteY190" fmla="*/ 3918221 h 4821630"/>
                <a:gd name="connsiteX191" fmla="*/ 2914124 w 5017802"/>
                <a:gd name="connsiteY191" fmla="*/ 3764007 h 4821630"/>
                <a:gd name="connsiteX192" fmla="*/ 3195112 w 5017802"/>
                <a:gd name="connsiteY192" fmla="*/ 3993968 h 4821630"/>
                <a:gd name="connsiteX193" fmla="*/ 3265414 w 5017802"/>
                <a:gd name="connsiteY193" fmla="*/ 4067674 h 4821630"/>
                <a:gd name="connsiteX194" fmla="*/ 3439813 w 5017802"/>
                <a:gd name="connsiteY194" fmla="*/ 4130265 h 4821630"/>
                <a:gd name="connsiteX195" fmla="*/ 3526217 w 5017802"/>
                <a:gd name="connsiteY195" fmla="*/ 4316455 h 4821630"/>
                <a:gd name="connsiteX196" fmla="*/ 3586542 w 5017802"/>
                <a:gd name="connsiteY196" fmla="*/ 4375193 h 4821630"/>
                <a:gd name="connsiteX197" fmla="*/ 3597654 w 5017802"/>
                <a:gd name="connsiteY197" fmla="*/ 4345030 h 4821630"/>
                <a:gd name="connsiteX198" fmla="*/ 3643692 w 5017802"/>
                <a:gd name="connsiteY198" fmla="*/ 4318042 h 4821630"/>
                <a:gd name="connsiteX199" fmla="*/ 3694492 w 5017802"/>
                <a:gd name="connsiteY199" fmla="*/ 4391068 h 4821630"/>
                <a:gd name="connsiteX200" fmla="*/ 3743705 w 5017802"/>
                <a:gd name="connsiteY200" fmla="*/ 4394243 h 4821630"/>
                <a:gd name="connsiteX201" fmla="*/ 3699254 w 5017802"/>
                <a:gd name="connsiteY201" fmla="*/ 4300581 h 4821630"/>
                <a:gd name="connsiteX202" fmla="*/ 3656392 w 5017802"/>
                <a:gd name="connsiteY202" fmla="*/ 4232318 h 4821630"/>
                <a:gd name="connsiteX203" fmla="*/ 3699255 w 5017802"/>
                <a:gd name="connsiteY203" fmla="*/ 4216442 h 4821630"/>
                <a:gd name="connsiteX204" fmla="*/ 3680204 w 5017802"/>
                <a:gd name="connsiteY204" fmla="*/ 4175168 h 4821630"/>
                <a:gd name="connsiteX205" fmla="*/ 3732592 w 5017802"/>
                <a:gd name="connsiteY205" fmla="*/ 4184693 h 4821630"/>
                <a:gd name="connsiteX206" fmla="*/ 3711955 w 5017802"/>
                <a:gd name="connsiteY206" fmla="*/ 4151355 h 4821630"/>
                <a:gd name="connsiteX207" fmla="*/ 3733274 w 5017802"/>
                <a:gd name="connsiteY207" fmla="*/ 4134801 h 4821630"/>
                <a:gd name="connsiteX208" fmla="*/ 3854377 w 5017802"/>
                <a:gd name="connsiteY208" fmla="*/ 4220074 h 4821630"/>
                <a:gd name="connsiteX209" fmla="*/ 3889754 w 5017802"/>
                <a:gd name="connsiteY209" fmla="*/ 4206917 h 4821630"/>
                <a:gd name="connsiteX210" fmla="*/ 3942141 w 5017802"/>
                <a:gd name="connsiteY210" fmla="*/ 4272006 h 4821630"/>
                <a:gd name="connsiteX211" fmla="*/ 3962779 w 5017802"/>
                <a:gd name="connsiteY211" fmla="*/ 4330743 h 4821630"/>
                <a:gd name="connsiteX212" fmla="*/ 4070729 w 5017802"/>
                <a:gd name="connsiteY212" fmla="*/ 4349792 h 4821630"/>
                <a:gd name="connsiteX213" fmla="*/ 4010405 w 5017802"/>
                <a:gd name="connsiteY213" fmla="*/ 4283117 h 4821630"/>
                <a:gd name="connsiteX214" fmla="*/ 4007229 w 5017802"/>
                <a:gd name="connsiteY214" fmla="*/ 4214855 h 4821630"/>
                <a:gd name="connsiteX215" fmla="*/ 4061204 w 5017802"/>
                <a:gd name="connsiteY215" fmla="*/ 4270418 h 4821630"/>
                <a:gd name="connsiteX216" fmla="*/ 4110417 w 5017802"/>
                <a:gd name="connsiteY216" fmla="*/ 4275180 h 4821630"/>
                <a:gd name="connsiteX217" fmla="*/ 4104067 w 5017802"/>
                <a:gd name="connsiteY217" fmla="*/ 4225968 h 4821630"/>
                <a:gd name="connsiteX218" fmla="*/ 4164392 w 5017802"/>
                <a:gd name="connsiteY218" fmla="*/ 4230730 h 4821630"/>
                <a:gd name="connsiteX219" fmla="*/ 4226304 w 5017802"/>
                <a:gd name="connsiteY219" fmla="*/ 4273592 h 4821630"/>
                <a:gd name="connsiteX220" fmla="*/ 4258054 w 5017802"/>
                <a:gd name="connsiteY220" fmla="*/ 4260893 h 4821630"/>
                <a:gd name="connsiteX221" fmla="*/ 4251705 w 5017802"/>
                <a:gd name="connsiteY221" fmla="*/ 4225968 h 4821630"/>
                <a:gd name="connsiteX222" fmla="*/ 4292980 w 5017802"/>
                <a:gd name="connsiteY222" fmla="*/ 4202156 h 4821630"/>
                <a:gd name="connsiteX223" fmla="*/ 4377117 w 5017802"/>
                <a:gd name="connsiteY223" fmla="*/ 4259306 h 4821630"/>
                <a:gd name="connsiteX224" fmla="*/ 4394580 w 5017802"/>
                <a:gd name="connsiteY224" fmla="*/ 4157708 h 4821630"/>
                <a:gd name="connsiteX225" fmla="*/ 4369180 w 5017802"/>
                <a:gd name="connsiteY225" fmla="*/ 4135482 h 4821630"/>
                <a:gd name="connsiteX226" fmla="*/ 4296154 w 5017802"/>
                <a:gd name="connsiteY226" fmla="*/ 4092619 h 4821630"/>
                <a:gd name="connsiteX227" fmla="*/ 4318379 w 5017802"/>
                <a:gd name="connsiteY227" fmla="*/ 4067220 h 4821630"/>
                <a:gd name="connsiteX228" fmla="*/ 4339017 w 5017802"/>
                <a:gd name="connsiteY228" fmla="*/ 4044994 h 4821630"/>
                <a:gd name="connsiteX229" fmla="*/ 4392992 w 5017802"/>
                <a:gd name="connsiteY229" fmla="*/ 4076745 h 4821630"/>
                <a:gd name="connsiteX230" fmla="*/ 4399342 w 5017802"/>
                <a:gd name="connsiteY230" fmla="*/ 4032295 h 4821630"/>
                <a:gd name="connsiteX231" fmla="*/ 4343779 w 5017802"/>
                <a:gd name="connsiteY231" fmla="*/ 4008482 h 4821630"/>
                <a:gd name="connsiteX232" fmla="*/ 4342192 w 5017802"/>
                <a:gd name="connsiteY232" fmla="*/ 3998958 h 4821630"/>
                <a:gd name="connsiteX233" fmla="*/ 4329491 w 5017802"/>
                <a:gd name="connsiteY233" fmla="*/ 3960859 h 4821630"/>
                <a:gd name="connsiteX234" fmla="*/ 4335841 w 5017802"/>
                <a:gd name="connsiteY234" fmla="*/ 3913233 h 4821630"/>
                <a:gd name="connsiteX235" fmla="*/ 4346954 w 5017802"/>
                <a:gd name="connsiteY235" fmla="*/ 3857670 h 4821630"/>
                <a:gd name="connsiteX236" fmla="*/ 4308854 w 5017802"/>
                <a:gd name="connsiteY236" fmla="*/ 3827508 h 4821630"/>
                <a:gd name="connsiteX237" fmla="*/ 4342191 w 5017802"/>
                <a:gd name="connsiteY237" fmla="*/ 3817983 h 4821630"/>
                <a:gd name="connsiteX238" fmla="*/ 4319966 w 5017802"/>
                <a:gd name="connsiteY238" fmla="*/ 3781470 h 4821630"/>
                <a:gd name="connsiteX239" fmla="*/ 4358067 w 5017802"/>
                <a:gd name="connsiteY239" fmla="*/ 3776709 h 4821630"/>
                <a:gd name="connsiteX240" fmla="*/ 4364416 w 5017802"/>
                <a:gd name="connsiteY240" fmla="*/ 3743370 h 4821630"/>
                <a:gd name="connsiteX241" fmla="*/ 4426330 w 5017802"/>
                <a:gd name="connsiteY241" fmla="*/ 3752897 h 4821630"/>
                <a:gd name="connsiteX242" fmla="*/ 4459443 w 5017802"/>
                <a:gd name="connsiteY242" fmla="*/ 3768089 h 4821630"/>
                <a:gd name="connsiteX243" fmla="*/ 4425650 w 5017802"/>
                <a:gd name="connsiteY243" fmla="*/ 3809137 h 4821630"/>
                <a:gd name="connsiteX244" fmla="*/ 4464658 w 5017802"/>
                <a:gd name="connsiteY244" fmla="*/ 3916633 h 4821630"/>
                <a:gd name="connsiteX245" fmla="*/ 4517045 w 5017802"/>
                <a:gd name="connsiteY245" fmla="*/ 3947931 h 4821630"/>
                <a:gd name="connsiteX246" fmla="*/ 4568979 w 5017802"/>
                <a:gd name="connsiteY246" fmla="*/ 3905749 h 4821630"/>
                <a:gd name="connsiteX247" fmla="*/ 4654704 w 5017802"/>
                <a:gd name="connsiteY247" fmla="*/ 3857216 h 4821630"/>
                <a:gd name="connsiteX248" fmla="*/ 4637468 w 5017802"/>
                <a:gd name="connsiteY248" fmla="*/ 3768315 h 4821630"/>
                <a:gd name="connsiteX249" fmla="*/ 4714802 w 5017802"/>
                <a:gd name="connsiteY249" fmla="*/ 3635646 h 4821630"/>
                <a:gd name="connsiteX250" fmla="*/ 5007356 w 5017802"/>
                <a:gd name="connsiteY250" fmla="*/ 3302498 h 4821630"/>
                <a:gd name="connsiteX251" fmla="*/ 4925939 w 5017802"/>
                <a:gd name="connsiteY251" fmla="*/ 3293426 h 4821630"/>
                <a:gd name="connsiteX252" fmla="*/ 4930476 w 5017802"/>
                <a:gd name="connsiteY252" fmla="*/ 3201578 h 4821630"/>
                <a:gd name="connsiteX253" fmla="*/ 4881489 w 5017802"/>
                <a:gd name="connsiteY253" fmla="*/ 3176406 h 4821630"/>
                <a:gd name="connsiteX254" fmla="*/ 4797352 w 5017802"/>
                <a:gd name="connsiteY254" fmla="*/ 3207928 h 4821630"/>
                <a:gd name="connsiteX255" fmla="*/ 4760613 w 5017802"/>
                <a:gd name="connsiteY255" fmla="*/ 3171643 h 4821630"/>
                <a:gd name="connsiteX256" fmla="*/ 4805290 w 5017802"/>
                <a:gd name="connsiteY256" fmla="*/ 3148738 h 4821630"/>
                <a:gd name="connsiteX257" fmla="*/ 4676023 w 5017802"/>
                <a:gd name="connsiteY257" fmla="*/ 2935559 h 4821630"/>
                <a:gd name="connsiteX258" fmla="*/ 4690989 w 5017802"/>
                <a:gd name="connsiteY258" fmla="*/ 2905396 h 4821630"/>
                <a:gd name="connsiteX259" fmla="*/ 4667404 w 5017802"/>
                <a:gd name="connsiteY259" fmla="*/ 2789736 h 4821630"/>
                <a:gd name="connsiteX260" fmla="*/ 4508655 w 5017802"/>
                <a:gd name="connsiteY260" fmla="*/ 2778850 h 4821630"/>
                <a:gd name="connsiteX261" fmla="*/ 4475317 w 5017802"/>
                <a:gd name="connsiteY261" fmla="*/ 2827608 h 4821630"/>
                <a:gd name="connsiteX262" fmla="*/ 4386417 w 5017802"/>
                <a:gd name="connsiteY262" fmla="*/ 2842124 h 4821630"/>
                <a:gd name="connsiteX263" fmla="*/ 4392767 w 5017802"/>
                <a:gd name="connsiteY263" fmla="*/ 2820125 h 4821630"/>
                <a:gd name="connsiteX264" fmla="*/ 4339245 w 5017802"/>
                <a:gd name="connsiteY264" fmla="*/ 2804024 h 4821630"/>
                <a:gd name="connsiteX265" fmla="*/ 4314526 w 5017802"/>
                <a:gd name="connsiteY265" fmla="*/ 2638923 h 4821630"/>
                <a:gd name="connsiteX266" fmla="*/ 4034219 w 5017802"/>
                <a:gd name="connsiteY266" fmla="*/ 2572248 h 4821630"/>
                <a:gd name="connsiteX267" fmla="*/ 3897920 w 5017802"/>
                <a:gd name="connsiteY267" fmla="*/ 2615564 h 4821630"/>
                <a:gd name="connsiteX268" fmla="*/ 3765931 w 5017802"/>
                <a:gd name="connsiteY268" fmla="*/ 2608080 h 4821630"/>
                <a:gd name="connsiteX269" fmla="*/ 3633488 w 5017802"/>
                <a:gd name="connsiteY269" fmla="*/ 2497182 h 4821630"/>
                <a:gd name="connsiteX270" fmla="*/ 3420310 w 5017802"/>
                <a:gd name="connsiteY270" fmla="*/ 2193969 h 4821630"/>
                <a:gd name="connsiteX271" fmla="*/ 3021848 w 5017802"/>
                <a:gd name="connsiteY271" fmla="*/ 2054496 h 4821630"/>
                <a:gd name="connsiteX272" fmla="*/ 2785310 w 5017802"/>
                <a:gd name="connsiteY272" fmla="*/ 1741532 h 4821630"/>
                <a:gd name="connsiteX273" fmla="*/ 2819101 w 5017802"/>
                <a:gd name="connsiteY273" fmla="*/ 1716586 h 4821630"/>
                <a:gd name="connsiteX274" fmla="*/ 2878745 w 5017802"/>
                <a:gd name="connsiteY274" fmla="*/ 1799589 h 4821630"/>
                <a:gd name="connsiteX275" fmla="*/ 2898929 w 5017802"/>
                <a:gd name="connsiteY275" fmla="*/ 1782126 h 4821630"/>
                <a:gd name="connsiteX276" fmla="*/ 2942019 w 5017802"/>
                <a:gd name="connsiteY276" fmla="*/ 1812970 h 4821630"/>
                <a:gd name="connsiteX277" fmla="*/ 3030692 w 5017802"/>
                <a:gd name="connsiteY277" fmla="*/ 1759221 h 4821630"/>
                <a:gd name="connsiteX278" fmla="*/ 3046794 w 5017802"/>
                <a:gd name="connsiteY278" fmla="*/ 1738811 h 4821630"/>
                <a:gd name="connsiteX279" fmla="*/ 3105077 w 5017802"/>
                <a:gd name="connsiteY279" fmla="*/ 1739037 h 4821630"/>
                <a:gd name="connsiteX280" fmla="*/ 3121180 w 5017802"/>
                <a:gd name="connsiteY280" fmla="*/ 1705927 h 4821630"/>
                <a:gd name="connsiteX281" fmla="*/ 3102356 w 5017802"/>
                <a:gd name="connsiteY281" fmla="*/ 1680300 h 4821630"/>
                <a:gd name="connsiteX282" fmla="*/ 3035228 w 5017802"/>
                <a:gd name="connsiteY282" fmla="*/ 1700257 h 4821630"/>
                <a:gd name="connsiteX283" fmla="*/ 3013456 w 5017802"/>
                <a:gd name="connsiteY283" fmla="*/ 1646736 h 4821630"/>
                <a:gd name="connsiteX284" fmla="*/ 3034774 w 5017802"/>
                <a:gd name="connsiteY284" fmla="*/ 1617026 h 4821630"/>
                <a:gd name="connsiteX285" fmla="*/ 2978304 w 5017802"/>
                <a:gd name="connsiteY285" fmla="*/ 1513612 h 4821630"/>
                <a:gd name="connsiteX286" fmla="*/ 2929773 w 5017802"/>
                <a:gd name="connsiteY286" fmla="*/ 1552393 h 4821630"/>
                <a:gd name="connsiteX287" fmla="*/ 2840418 w 5017802"/>
                <a:gd name="connsiteY287" fmla="*/ 1497737 h 4821630"/>
                <a:gd name="connsiteX288" fmla="*/ 2892352 w 5017802"/>
                <a:gd name="connsiteY288" fmla="*/ 1405208 h 4821630"/>
                <a:gd name="connsiteX289" fmla="*/ 2849490 w 5017802"/>
                <a:gd name="connsiteY289" fmla="*/ 1284105 h 4821630"/>
                <a:gd name="connsiteX290" fmla="*/ 2864231 w 5017802"/>
                <a:gd name="connsiteY290" fmla="*/ 1160053 h 4821630"/>
                <a:gd name="connsiteX291" fmla="*/ 2959481 w 5017802"/>
                <a:gd name="connsiteY291" fmla="*/ 1086348 h 4821630"/>
                <a:gd name="connsiteX292" fmla="*/ 3064710 w 5017802"/>
                <a:gd name="connsiteY292" fmla="*/ 1063896 h 4821630"/>
                <a:gd name="connsiteX293" fmla="*/ 3001663 w 5017802"/>
                <a:gd name="connsiteY293" fmla="*/ 974089 h 4821630"/>
                <a:gd name="connsiteX294" fmla="*/ 2984427 w 5017802"/>
                <a:gd name="connsiteY294" fmla="*/ 1018766 h 4821630"/>
                <a:gd name="connsiteX295" fmla="*/ 2941112 w 5017802"/>
                <a:gd name="connsiteY295" fmla="*/ 971595 h 4821630"/>
                <a:gd name="connsiteX296" fmla="*/ 2962430 w 5017802"/>
                <a:gd name="connsiteY296" fmla="*/ 886323 h 4821630"/>
                <a:gd name="connsiteX297" fmla="*/ 3035454 w 5017802"/>
                <a:gd name="connsiteY297" fmla="*/ 789032 h 4821630"/>
                <a:gd name="connsiteX298" fmla="*/ 3018445 w 5017802"/>
                <a:gd name="connsiteY298" fmla="*/ 682443 h 4821630"/>
                <a:gd name="connsiteX299" fmla="*/ 2847223 w 5017802"/>
                <a:gd name="connsiteY299" fmla="*/ 692194 h 4821630"/>
                <a:gd name="connsiteX300" fmla="*/ 2827945 w 5017802"/>
                <a:gd name="connsiteY300" fmla="*/ 734831 h 4821630"/>
                <a:gd name="connsiteX301" fmla="*/ 2795742 w 5017802"/>
                <a:gd name="connsiteY301" fmla="*/ 667248 h 4821630"/>
                <a:gd name="connsiteX302" fmla="*/ 2766032 w 5017802"/>
                <a:gd name="connsiteY302" fmla="*/ 707616 h 4821630"/>
                <a:gd name="connsiteX303" fmla="*/ 2580523 w 5017802"/>
                <a:gd name="connsiteY30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492760 w 5017802"/>
                <a:gd name="connsiteY189" fmla="*/ 3905298 h 4821630"/>
                <a:gd name="connsiteX190" fmla="*/ 2593449 w 5017802"/>
                <a:gd name="connsiteY190" fmla="*/ 3917768 h 4821630"/>
                <a:gd name="connsiteX191" fmla="*/ 2719088 w 5017802"/>
                <a:gd name="connsiteY191" fmla="*/ 3918221 h 4821630"/>
                <a:gd name="connsiteX192" fmla="*/ 2914124 w 5017802"/>
                <a:gd name="connsiteY192" fmla="*/ 3764007 h 4821630"/>
                <a:gd name="connsiteX193" fmla="*/ 3195112 w 5017802"/>
                <a:gd name="connsiteY193" fmla="*/ 3993968 h 4821630"/>
                <a:gd name="connsiteX194" fmla="*/ 3265414 w 5017802"/>
                <a:gd name="connsiteY194" fmla="*/ 4067674 h 4821630"/>
                <a:gd name="connsiteX195" fmla="*/ 3439813 w 5017802"/>
                <a:gd name="connsiteY195" fmla="*/ 4130265 h 4821630"/>
                <a:gd name="connsiteX196" fmla="*/ 3526217 w 5017802"/>
                <a:gd name="connsiteY196" fmla="*/ 4316455 h 4821630"/>
                <a:gd name="connsiteX197" fmla="*/ 3586542 w 5017802"/>
                <a:gd name="connsiteY197" fmla="*/ 4375193 h 4821630"/>
                <a:gd name="connsiteX198" fmla="*/ 3597654 w 5017802"/>
                <a:gd name="connsiteY198" fmla="*/ 4345030 h 4821630"/>
                <a:gd name="connsiteX199" fmla="*/ 3643692 w 5017802"/>
                <a:gd name="connsiteY199" fmla="*/ 4318042 h 4821630"/>
                <a:gd name="connsiteX200" fmla="*/ 3694492 w 5017802"/>
                <a:gd name="connsiteY200" fmla="*/ 4391068 h 4821630"/>
                <a:gd name="connsiteX201" fmla="*/ 3743705 w 5017802"/>
                <a:gd name="connsiteY201" fmla="*/ 4394243 h 4821630"/>
                <a:gd name="connsiteX202" fmla="*/ 3699254 w 5017802"/>
                <a:gd name="connsiteY202" fmla="*/ 4300581 h 4821630"/>
                <a:gd name="connsiteX203" fmla="*/ 3656392 w 5017802"/>
                <a:gd name="connsiteY203" fmla="*/ 4232318 h 4821630"/>
                <a:gd name="connsiteX204" fmla="*/ 3699255 w 5017802"/>
                <a:gd name="connsiteY204" fmla="*/ 4216442 h 4821630"/>
                <a:gd name="connsiteX205" fmla="*/ 3680204 w 5017802"/>
                <a:gd name="connsiteY205" fmla="*/ 4175168 h 4821630"/>
                <a:gd name="connsiteX206" fmla="*/ 3732592 w 5017802"/>
                <a:gd name="connsiteY206" fmla="*/ 4184693 h 4821630"/>
                <a:gd name="connsiteX207" fmla="*/ 3711955 w 5017802"/>
                <a:gd name="connsiteY207" fmla="*/ 4151355 h 4821630"/>
                <a:gd name="connsiteX208" fmla="*/ 3733274 w 5017802"/>
                <a:gd name="connsiteY208" fmla="*/ 4134801 h 4821630"/>
                <a:gd name="connsiteX209" fmla="*/ 3854377 w 5017802"/>
                <a:gd name="connsiteY209" fmla="*/ 4220074 h 4821630"/>
                <a:gd name="connsiteX210" fmla="*/ 3889754 w 5017802"/>
                <a:gd name="connsiteY210" fmla="*/ 4206917 h 4821630"/>
                <a:gd name="connsiteX211" fmla="*/ 3942141 w 5017802"/>
                <a:gd name="connsiteY211" fmla="*/ 4272006 h 4821630"/>
                <a:gd name="connsiteX212" fmla="*/ 3962779 w 5017802"/>
                <a:gd name="connsiteY212" fmla="*/ 4330743 h 4821630"/>
                <a:gd name="connsiteX213" fmla="*/ 4070729 w 5017802"/>
                <a:gd name="connsiteY213" fmla="*/ 4349792 h 4821630"/>
                <a:gd name="connsiteX214" fmla="*/ 4010405 w 5017802"/>
                <a:gd name="connsiteY214" fmla="*/ 4283117 h 4821630"/>
                <a:gd name="connsiteX215" fmla="*/ 4007229 w 5017802"/>
                <a:gd name="connsiteY215" fmla="*/ 4214855 h 4821630"/>
                <a:gd name="connsiteX216" fmla="*/ 4061204 w 5017802"/>
                <a:gd name="connsiteY216" fmla="*/ 4270418 h 4821630"/>
                <a:gd name="connsiteX217" fmla="*/ 4110417 w 5017802"/>
                <a:gd name="connsiteY217" fmla="*/ 4275180 h 4821630"/>
                <a:gd name="connsiteX218" fmla="*/ 4104067 w 5017802"/>
                <a:gd name="connsiteY218" fmla="*/ 4225968 h 4821630"/>
                <a:gd name="connsiteX219" fmla="*/ 4164392 w 5017802"/>
                <a:gd name="connsiteY219" fmla="*/ 4230730 h 4821630"/>
                <a:gd name="connsiteX220" fmla="*/ 4226304 w 5017802"/>
                <a:gd name="connsiteY220" fmla="*/ 4273592 h 4821630"/>
                <a:gd name="connsiteX221" fmla="*/ 4258054 w 5017802"/>
                <a:gd name="connsiteY221" fmla="*/ 4260893 h 4821630"/>
                <a:gd name="connsiteX222" fmla="*/ 4251705 w 5017802"/>
                <a:gd name="connsiteY222" fmla="*/ 4225968 h 4821630"/>
                <a:gd name="connsiteX223" fmla="*/ 4292980 w 5017802"/>
                <a:gd name="connsiteY223" fmla="*/ 4202156 h 4821630"/>
                <a:gd name="connsiteX224" fmla="*/ 4377117 w 5017802"/>
                <a:gd name="connsiteY224" fmla="*/ 4259306 h 4821630"/>
                <a:gd name="connsiteX225" fmla="*/ 4394580 w 5017802"/>
                <a:gd name="connsiteY225" fmla="*/ 4157708 h 4821630"/>
                <a:gd name="connsiteX226" fmla="*/ 4369180 w 5017802"/>
                <a:gd name="connsiteY226" fmla="*/ 4135482 h 4821630"/>
                <a:gd name="connsiteX227" fmla="*/ 4296154 w 5017802"/>
                <a:gd name="connsiteY227" fmla="*/ 4092619 h 4821630"/>
                <a:gd name="connsiteX228" fmla="*/ 4318379 w 5017802"/>
                <a:gd name="connsiteY228" fmla="*/ 4067220 h 4821630"/>
                <a:gd name="connsiteX229" fmla="*/ 4339017 w 5017802"/>
                <a:gd name="connsiteY229" fmla="*/ 4044994 h 4821630"/>
                <a:gd name="connsiteX230" fmla="*/ 4392992 w 5017802"/>
                <a:gd name="connsiteY230" fmla="*/ 4076745 h 4821630"/>
                <a:gd name="connsiteX231" fmla="*/ 4399342 w 5017802"/>
                <a:gd name="connsiteY231" fmla="*/ 4032295 h 4821630"/>
                <a:gd name="connsiteX232" fmla="*/ 4343779 w 5017802"/>
                <a:gd name="connsiteY232" fmla="*/ 4008482 h 4821630"/>
                <a:gd name="connsiteX233" fmla="*/ 4342192 w 5017802"/>
                <a:gd name="connsiteY233" fmla="*/ 3998958 h 4821630"/>
                <a:gd name="connsiteX234" fmla="*/ 4329491 w 5017802"/>
                <a:gd name="connsiteY234" fmla="*/ 3960859 h 4821630"/>
                <a:gd name="connsiteX235" fmla="*/ 4335841 w 5017802"/>
                <a:gd name="connsiteY235" fmla="*/ 3913233 h 4821630"/>
                <a:gd name="connsiteX236" fmla="*/ 4346954 w 5017802"/>
                <a:gd name="connsiteY236" fmla="*/ 3857670 h 4821630"/>
                <a:gd name="connsiteX237" fmla="*/ 4308854 w 5017802"/>
                <a:gd name="connsiteY237" fmla="*/ 3827508 h 4821630"/>
                <a:gd name="connsiteX238" fmla="*/ 4342191 w 5017802"/>
                <a:gd name="connsiteY238" fmla="*/ 3817983 h 4821630"/>
                <a:gd name="connsiteX239" fmla="*/ 4319966 w 5017802"/>
                <a:gd name="connsiteY239" fmla="*/ 3781470 h 4821630"/>
                <a:gd name="connsiteX240" fmla="*/ 4358067 w 5017802"/>
                <a:gd name="connsiteY240" fmla="*/ 3776709 h 4821630"/>
                <a:gd name="connsiteX241" fmla="*/ 4364416 w 5017802"/>
                <a:gd name="connsiteY241" fmla="*/ 3743370 h 4821630"/>
                <a:gd name="connsiteX242" fmla="*/ 4426330 w 5017802"/>
                <a:gd name="connsiteY242" fmla="*/ 3752897 h 4821630"/>
                <a:gd name="connsiteX243" fmla="*/ 4459443 w 5017802"/>
                <a:gd name="connsiteY243" fmla="*/ 3768089 h 4821630"/>
                <a:gd name="connsiteX244" fmla="*/ 4425650 w 5017802"/>
                <a:gd name="connsiteY244" fmla="*/ 3809137 h 4821630"/>
                <a:gd name="connsiteX245" fmla="*/ 4464658 w 5017802"/>
                <a:gd name="connsiteY245" fmla="*/ 3916633 h 4821630"/>
                <a:gd name="connsiteX246" fmla="*/ 4517045 w 5017802"/>
                <a:gd name="connsiteY246" fmla="*/ 3947931 h 4821630"/>
                <a:gd name="connsiteX247" fmla="*/ 4568979 w 5017802"/>
                <a:gd name="connsiteY247" fmla="*/ 3905749 h 4821630"/>
                <a:gd name="connsiteX248" fmla="*/ 4654704 w 5017802"/>
                <a:gd name="connsiteY248" fmla="*/ 3857216 h 4821630"/>
                <a:gd name="connsiteX249" fmla="*/ 4637468 w 5017802"/>
                <a:gd name="connsiteY249" fmla="*/ 3768315 h 4821630"/>
                <a:gd name="connsiteX250" fmla="*/ 4714802 w 5017802"/>
                <a:gd name="connsiteY250" fmla="*/ 3635646 h 4821630"/>
                <a:gd name="connsiteX251" fmla="*/ 5007356 w 5017802"/>
                <a:gd name="connsiteY251" fmla="*/ 3302498 h 4821630"/>
                <a:gd name="connsiteX252" fmla="*/ 4925939 w 5017802"/>
                <a:gd name="connsiteY252" fmla="*/ 3293426 h 4821630"/>
                <a:gd name="connsiteX253" fmla="*/ 4930476 w 5017802"/>
                <a:gd name="connsiteY253" fmla="*/ 3201578 h 4821630"/>
                <a:gd name="connsiteX254" fmla="*/ 4881489 w 5017802"/>
                <a:gd name="connsiteY254" fmla="*/ 3176406 h 4821630"/>
                <a:gd name="connsiteX255" fmla="*/ 4797352 w 5017802"/>
                <a:gd name="connsiteY255" fmla="*/ 3207928 h 4821630"/>
                <a:gd name="connsiteX256" fmla="*/ 4760613 w 5017802"/>
                <a:gd name="connsiteY256" fmla="*/ 3171643 h 4821630"/>
                <a:gd name="connsiteX257" fmla="*/ 4805290 w 5017802"/>
                <a:gd name="connsiteY257" fmla="*/ 3148738 h 4821630"/>
                <a:gd name="connsiteX258" fmla="*/ 4676023 w 5017802"/>
                <a:gd name="connsiteY258" fmla="*/ 2935559 h 4821630"/>
                <a:gd name="connsiteX259" fmla="*/ 4690989 w 5017802"/>
                <a:gd name="connsiteY259" fmla="*/ 2905396 h 4821630"/>
                <a:gd name="connsiteX260" fmla="*/ 4667404 w 5017802"/>
                <a:gd name="connsiteY260" fmla="*/ 2789736 h 4821630"/>
                <a:gd name="connsiteX261" fmla="*/ 4508655 w 5017802"/>
                <a:gd name="connsiteY261" fmla="*/ 2778850 h 4821630"/>
                <a:gd name="connsiteX262" fmla="*/ 4475317 w 5017802"/>
                <a:gd name="connsiteY262" fmla="*/ 2827608 h 4821630"/>
                <a:gd name="connsiteX263" fmla="*/ 4386417 w 5017802"/>
                <a:gd name="connsiteY263" fmla="*/ 2842124 h 4821630"/>
                <a:gd name="connsiteX264" fmla="*/ 4392767 w 5017802"/>
                <a:gd name="connsiteY264" fmla="*/ 2820125 h 4821630"/>
                <a:gd name="connsiteX265" fmla="*/ 4339245 w 5017802"/>
                <a:gd name="connsiteY265" fmla="*/ 2804024 h 4821630"/>
                <a:gd name="connsiteX266" fmla="*/ 4314526 w 5017802"/>
                <a:gd name="connsiteY266" fmla="*/ 2638923 h 4821630"/>
                <a:gd name="connsiteX267" fmla="*/ 4034219 w 5017802"/>
                <a:gd name="connsiteY267" fmla="*/ 2572248 h 4821630"/>
                <a:gd name="connsiteX268" fmla="*/ 3897920 w 5017802"/>
                <a:gd name="connsiteY268" fmla="*/ 2615564 h 4821630"/>
                <a:gd name="connsiteX269" fmla="*/ 3765931 w 5017802"/>
                <a:gd name="connsiteY269" fmla="*/ 2608080 h 4821630"/>
                <a:gd name="connsiteX270" fmla="*/ 3633488 w 5017802"/>
                <a:gd name="connsiteY270" fmla="*/ 2497182 h 4821630"/>
                <a:gd name="connsiteX271" fmla="*/ 3420310 w 5017802"/>
                <a:gd name="connsiteY271" fmla="*/ 2193969 h 4821630"/>
                <a:gd name="connsiteX272" fmla="*/ 3021848 w 5017802"/>
                <a:gd name="connsiteY272" fmla="*/ 2054496 h 4821630"/>
                <a:gd name="connsiteX273" fmla="*/ 2785310 w 5017802"/>
                <a:gd name="connsiteY273" fmla="*/ 1741532 h 4821630"/>
                <a:gd name="connsiteX274" fmla="*/ 2819101 w 5017802"/>
                <a:gd name="connsiteY274" fmla="*/ 1716586 h 4821630"/>
                <a:gd name="connsiteX275" fmla="*/ 2878745 w 5017802"/>
                <a:gd name="connsiteY275" fmla="*/ 1799589 h 4821630"/>
                <a:gd name="connsiteX276" fmla="*/ 2898929 w 5017802"/>
                <a:gd name="connsiteY276" fmla="*/ 1782126 h 4821630"/>
                <a:gd name="connsiteX277" fmla="*/ 2942019 w 5017802"/>
                <a:gd name="connsiteY277" fmla="*/ 1812970 h 4821630"/>
                <a:gd name="connsiteX278" fmla="*/ 3030692 w 5017802"/>
                <a:gd name="connsiteY278" fmla="*/ 1759221 h 4821630"/>
                <a:gd name="connsiteX279" fmla="*/ 3046794 w 5017802"/>
                <a:gd name="connsiteY279" fmla="*/ 1738811 h 4821630"/>
                <a:gd name="connsiteX280" fmla="*/ 3105077 w 5017802"/>
                <a:gd name="connsiteY280" fmla="*/ 1739037 h 4821630"/>
                <a:gd name="connsiteX281" fmla="*/ 3121180 w 5017802"/>
                <a:gd name="connsiteY281" fmla="*/ 1705927 h 4821630"/>
                <a:gd name="connsiteX282" fmla="*/ 3102356 w 5017802"/>
                <a:gd name="connsiteY282" fmla="*/ 1680300 h 4821630"/>
                <a:gd name="connsiteX283" fmla="*/ 3035228 w 5017802"/>
                <a:gd name="connsiteY283" fmla="*/ 1700257 h 4821630"/>
                <a:gd name="connsiteX284" fmla="*/ 3013456 w 5017802"/>
                <a:gd name="connsiteY284" fmla="*/ 1646736 h 4821630"/>
                <a:gd name="connsiteX285" fmla="*/ 3034774 w 5017802"/>
                <a:gd name="connsiteY285" fmla="*/ 1617026 h 4821630"/>
                <a:gd name="connsiteX286" fmla="*/ 2978304 w 5017802"/>
                <a:gd name="connsiteY286" fmla="*/ 1513612 h 4821630"/>
                <a:gd name="connsiteX287" fmla="*/ 2929773 w 5017802"/>
                <a:gd name="connsiteY287" fmla="*/ 1552393 h 4821630"/>
                <a:gd name="connsiteX288" fmla="*/ 2840418 w 5017802"/>
                <a:gd name="connsiteY288" fmla="*/ 1497737 h 4821630"/>
                <a:gd name="connsiteX289" fmla="*/ 2892352 w 5017802"/>
                <a:gd name="connsiteY289" fmla="*/ 1405208 h 4821630"/>
                <a:gd name="connsiteX290" fmla="*/ 2849490 w 5017802"/>
                <a:gd name="connsiteY290" fmla="*/ 1284105 h 4821630"/>
                <a:gd name="connsiteX291" fmla="*/ 2864231 w 5017802"/>
                <a:gd name="connsiteY291" fmla="*/ 1160053 h 4821630"/>
                <a:gd name="connsiteX292" fmla="*/ 2959481 w 5017802"/>
                <a:gd name="connsiteY292" fmla="*/ 1086348 h 4821630"/>
                <a:gd name="connsiteX293" fmla="*/ 3064710 w 5017802"/>
                <a:gd name="connsiteY293" fmla="*/ 1063896 h 4821630"/>
                <a:gd name="connsiteX294" fmla="*/ 3001663 w 5017802"/>
                <a:gd name="connsiteY294" fmla="*/ 974089 h 4821630"/>
                <a:gd name="connsiteX295" fmla="*/ 2984427 w 5017802"/>
                <a:gd name="connsiteY295" fmla="*/ 1018766 h 4821630"/>
                <a:gd name="connsiteX296" fmla="*/ 2941112 w 5017802"/>
                <a:gd name="connsiteY296" fmla="*/ 971595 h 4821630"/>
                <a:gd name="connsiteX297" fmla="*/ 2962430 w 5017802"/>
                <a:gd name="connsiteY297" fmla="*/ 886323 h 4821630"/>
                <a:gd name="connsiteX298" fmla="*/ 3035454 w 5017802"/>
                <a:gd name="connsiteY298" fmla="*/ 789032 h 4821630"/>
                <a:gd name="connsiteX299" fmla="*/ 3018445 w 5017802"/>
                <a:gd name="connsiteY299" fmla="*/ 682443 h 4821630"/>
                <a:gd name="connsiteX300" fmla="*/ 2847223 w 5017802"/>
                <a:gd name="connsiteY300" fmla="*/ 692194 h 4821630"/>
                <a:gd name="connsiteX301" fmla="*/ 2827945 w 5017802"/>
                <a:gd name="connsiteY301" fmla="*/ 734831 h 4821630"/>
                <a:gd name="connsiteX302" fmla="*/ 2795742 w 5017802"/>
                <a:gd name="connsiteY302" fmla="*/ 667248 h 4821630"/>
                <a:gd name="connsiteX303" fmla="*/ 2766032 w 5017802"/>
                <a:gd name="connsiteY303" fmla="*/ 707616 h 4821630"/>
                <a:gd name="connsiteX304" fmla="*/ 2580523 w 5017802"/>
                <a:gd name="connsiteY30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93449 w 5017802"/>
                <a:gd name="connsiteY190" fmla="*/ 3917768 h 4821630"/>
                <a:gd name="connsiteX191" fmla="*/ 2719088 w 5017802"/>
                <a:gd name="connsiteY191" fmla="*/ 3918221 h 4821630"/>
                <a:gd name="connsiteX192" fmla="*/ 2914124 w 5017802"/>
                <a:gd name="connsiteY192" fmla="*/ 3764007 h 4821630"/>
                <a:gd name="connsiteX193" fmla="*/ 3195112 w 5017802"/>
                <a:gd name="connsiteY193" fmla="*/ 3993968 h 4821630"/>
                <a:gd name="connsiteX194" fmla="*/ 3265414 w 5017802"/>
                <a:gd name="connsiteY194" fmla="*/ 4067674 h 4821630"/>
                <a:gd name="connsiteX195" fmla="*/ 3439813 w 5017802"/>
                <a:gd name="connsiteY195" fmla="*/ 4130265 h 4821630"/>
                <a:gd name="connsiteX196" fmla="*/ 3526217 w 5017802"/>
                <a:gd name="connsiteY196" fmla="*/ 4316455 h 4821630"/>
                <a:gd name="connsiteX197" fmla="*/ 3586542 w 5017802"/>
                <a:gd name="connsiteY197" fmla="*/ 4375193 h 4821630"/>
                <a:gd name="connsiteX198" fmla="*/ 3597654 w 5017802"/>
                <a:gd name="connsiteY198" fmla="*/ 4345030 h 4821630"/>
                <a:gd name="connsiteX199" fmla="*/ 3643692 w 5017802"/>
                <a:gd name="connsiteY199" fmla="*/ 4318042 h 4821630"/>
                <a:gd name="connsiteX200" fmla="*/ 3694492 w 5017802"/>
                <a:gd name="connsiteY200" fmla="*/ 4391068 h 4821630"/>
                <a:gd name="connsiteX201" fmla="*/ 3743705 w 5017802"/>
                <a:gd name="connsiteY201" fmla="*/ 4394243 h 4821630"/>
                <a:gd name="connsiteX202" fmla="*/ 3699254 w 5017802"/>
                <a:gd name="connsiteY202" fmla="*/ 4300581 h 4821630"/>
                <a:gd name="connsiteX203" fmla="*/ 3656392 w 5017802"/>
                <a:gd name="connsiteY203" fmla="*/ 4232318 h 4821630"/>
                <a:gd name="connsiteX204" fmla="*/ 3699255 w 5017802"/>
                <a:gd name="connsiteY204" fmla="*/ 4216442 h 4821630"/>
                <a:gd name="connsiteX205" fmla="*/ 3680204 w 5017802"/>
                <a:gd name="connsiteY205" fmla="*/ 4175168 h 4821630"/>
                <a:gd name="connsiteX206" fmla="*/ 3732592 w 5017802"/>
                <a:gd name="connsiteY206" fmla="*/ 4184693 h 4821630"/>
                <a:gd name="connsiteX207" fmla="*/ 3711955 w 5017802"/>
                <a:gd name="connsiteY207" fmla="*/ 4151355 h 4821630"/>
                <a:gd name="connsiteX208" fmla="*/ 3733274 w 5017802"/>
                <a:gd name="connsiteY208" fmla="*/ 4134801 h 4821630"/>
                <a:gd name="connsiteX209" fmla="*/ 3854377 w 5017802"/>
                <a:gd name="connsiteY209" fmla="*/ 4220074 h 4821630"/>
                <a:gd name="connsiteX210" fmla="*/ 3889754 w 5017802"/>
                <a:gd name="connsiteY210" fmla="*/ 4206917 h 4821630"/>
                <a:gd name="connsiteX211" fmla="*/ 3942141 w 5017802"/>
                <a:gd name="connsiteY211" fmla="*/ 4272006 h 4821630"/>
                <a:gd name="connsiteX212" fmla="*/ 3962779 w 5017802"/>
                <a:gd name="connsiteY212" fmla="*/ 4330743 h 4821630"/>
                <a:gd name="connsiteX213" fmla="*/ 4070729 w 5017802"/>
                <a:gd name="connsiteY213" fmla="*/ 4349792 h 4821630"/>
                <a:gd name="connsiteX214" fmla="*/ 4010405 w 5017802"/>
                <a:gd name="connsiteY214" fmla="*/ 4283117 h 4821630"/>
                <a:gd name="connsiteX215" fmla="*/ 4007229 w 5017802"/>
                <a:gd name="connsiteY215" fmla="*/ 4214855 h 4821630"/>
                <a:gd name="connsiteX216" fmla="*/ 4061204 w 5017802"/>
                <a:gd name="connsiteY216" fmla="*/ 4270418 h 4821630"/>
                <a:gd name="connsiteX217" fmla="*/ 4110417 w 5017802"/>
                <a:gd name="connsiteY217" fmla="*/ 4275180 h 4821630"/>
                <a:gd name="connsiteX218" fmla="*/ 4104067 w 5017802"/>
                <a:gd name="connsiteY218" fmla="*/ 4225968 h 4821630"/>
                <a:gd name="connsiteX219" fmla="*/ 4164392 w 5017802"/>
                <a:gd name="connsiteY219" fmla="*/ 4230730 h 4821630"/>
                <a:gd name="connsiteX220" fmla="*/ 4226304 w 5017802"/>
                <a:gd name="connsiteY220" fmla="*/ 4273592 h 4821630"/>
                <a:gd name="connsiteX221" fmla="*/ 4258054 w 5017802"/>
                <a:gd name="connsiteY221" fmla="*/ 4260893 h 4821630"/>
                <a:gd name="connsiteX222" fmla="*/ 4251705 w 5017802"/>
                <a:gd name="connsiteY222" fmla="*/ 4225968 h 4821630"/>
                <a:gd name="connsiteX223" fmla="*/ 4292980 w 5017802"/>
                <a:gd name="connsiteY223" fmla="*/ 4202156 h 4821630"/>
                <a:gd name="connsiteX224" fmla="*/ 4377117 w 5017802"/>
                <a:gd name="connsiteY224" fmla="*/ 4259306 h 4821630"/>
                <a:gd name="connsiteX225" fmla="*/ 4394580 w 5017802"/>
                <a:gd name="connsiteY225" fmla="*/ 4157708 h 4821630"/>
                <a:gd name="connsiteX226" fmla="*/ 4369180 w 5017802"/>
                <a:gd name="connsiteY226" fmla="*/ 4135482 h 4821630"/>
                <a:gd name="connsiteX227" fmla="*/ 4296154 w 5017802"/>
                <a:gd name="connsiteY227" fmla="*/ 4092619 h 4821630"/>
                <a:gd name="connsiteX228" fmla="*/ 4318379 w 5017802"/>
                <a:gd name="connsiteY228" fmla="*/ 4067220 h 4821630"/>
                <a:gd name="connsiteX229" fmla="*/ 4339017 w 5017802"/>
                <a:gd name="connsiteY229" fmla="*/ 4044994 h 4821630"/>
                <a:gd name="connsiteX230" fmla="*/ 4392992 w 5017802"/>
                <a:gd name="connsiteY230" fmla="*/ 4076745 h 4821630"/>
                <a:gd name="connsiteX231" fmla="*/ 4399342 w 5017802"/>
                <a:gd name="connsiteY231" fmla="*/ 4032295 h 4821630"/>
                <a:gd name="connsiteX232" fmla="*/ 4343779 w 5017802"/>
                <a:gd name="connsiteY232" fmla="*/ 4008482 h 4821630"/>
                <a:gd name="connsiteX233" fmla="*/ 4342192 w 5017802"/>
                <a:gd name="connsiteY233" fmla="*/ 3998958 h 4821630"/>
                <a:gd name="connsiteX234" fmla="*/ 4329491 w 5017802"/>
                <a:gd name="connsiteY234" fmla="*/ 3960859 h 4821630"/>
                <a:gd name="connsiteX235" fmla="*/ 4335841 w 5017802"/>
                <a:gd name="connsiteY235" fmla="*/ 3913233 h 4821630"/>
                <a:gd name="connsiteX236" fmla="*/ 4346954 w 5017802"/>
                <a:gd name="connsiteY236" fmla="*/ 3857670 h 4821630"/>
                <a:gd name="connsiteX237" fmla="*/ 4308854 w 5017802"/>
                <a:gd name="connsiteY237" fmla="*/ 3827508 h 4821630"/>
                <a:gd name="connsiteX238" fmla="*/ 4342191 w 5017802"/>
                <a:gd name="connsiteY238" fmla="*/ 3817983 h 4821630"/>
                <a:gd name="connsiteX239" fmla="*/ 4319966 w 5017802"/>
                <a:gd name="connsiteY239" fmla="*/ 3781470 h 4821630"/>
                <a:gd name="connsiteX240" fmla="*/ 4358067 w 5017802"/>
                <a:gd name="connsiteY240" fmla="*/ 3776709 h 4821630"/>
                <a:gd name="connsiteX241" fmla="*/ 4364416 w 5017802"/>
                <a:gd name="connsiteY241" fmla="*/ 3743370 h 4821630"/>
                <a:gd name="connsiteX242" fmla="*/ 4426330 w 5017802"/>
                <a:gd name="connsiteY242" fmla="*/ 3752897 h 4821630"/>
                <a:gd name="connsiteX243" fmla="*/ 4459443 w 5017802"/>
                <a:gd name="connsiteY243" fmla="*/ 3768089 h 4821630"/>
                <a:gd name="connsiteX244" fmla="*/ 4425650 w 5017802"/>
                <a:gd name="connsiteY244" fmla="*/ 3809137 h 4821630"/>
                <a:gd name="connsiteX245" fmla="*/ 4464658 w 5017802"/>
                <a:gd name="connsiteY245" fmla="*/ 3916633 h 4821630"/>
                <a:gd name="connsiteX246" fmla="*/ 4517045 w 5017802"/>
                <a:gd name="connsiteY246" fmla="*/ 3947931 h 4821630"/>
                <a:gd name="connsiteX247" fmla="*/ 4568979 w 5017802"/>
                <a:gd name="connsiteY247" fmla="*/ 3905749 h 4821630"/>
                <a:gd name="connsiteX248" fmla="*/ 4654704 w 5017802"/>
                <a:gd name="connsiteY248" fmla="*/ 3857216 h 4821630"/>
                <a:gd name="connsiteX249" fmla="*/ 4637468 w 5017802"/>
                <a:gd name="connsiteY249" fmla="*/ 3768315 h 4821630"/>
                <a:gd name="connsiteX250" fmla="*/ 4714802 w 5017802"/>
                <a:gd name="connsiteY250" fmla="*/ 3635646 h 4821630"/>
                <a:gd name="connsiteX251" fmla="*/ 5007356 w 5017802"/>
                <a:gd name="connsiteY251" fmla="*/ 3302498 h 4821630"/>
                <a:gd name="connsiteX252" fmla="*/ 4925939 w 5017802"/>
                <a:gd name="connsiteY252" fmla="*/ 3293426 h 4821630"/>
                <a:gd name="connsiteX253" fmla="*/ 4930476 w 5017802"/>
                <a:gd name="connsiteY253" fmla="*/ 3201578 h 4821630"/>
                <a:gd name="connsiteX254" fmla="*/ 4881489 w 5017802"/>
                <a:gd name="connsiteY254" fmla="*/ 3176406 h 4821630"/>
                <a:gd name="connsiteX255" fmla="*/ 4797352 w 5017802"/>
                <a:gd name="connsiteY255" fmla="*/ 3207928 h 4821630"/>
                <a:gd name="connsiteX256" fmla="*/ 4760613 w 5017802"/>
                <a:gd name="connsiteY256" fmla="*/ 3171643 h 4821630"/>
                <a:gd name="connsiteX257" fmla="*/ 4805290 w 5017802"/>
                <a:gd name="connsiteY257" fmla="*/ 3148738 h 4821630"/>
                <a:gd name="connsiteX258" fmla="*/ 4676023 w 5017802"/>
                <a:gd name="connsiteY258" fmla="*/ 2935559 h 4821630"/>
                <a:gd name="connsiteX259" fmla="*/ 4690989 w 5017802"/>
                <a:gd name="connsiteY259" fmla="*/ 2905396 h 4821630"/>
                <a:gd name="connsiteX260" fmla="*/ 4667404 w 5017802"/>
                <a:gd name="connsiteY260" fmla="*/ 2789736 h 4821630"/>
                <a:gd name="connsiteX261" fmla="*/ 4508655 w 5017802"/>
                <a:gd name="connsiteY261" fmla="*/ 2778850 h 4821630"/>
                <a:gd name="connsiteX262" fmla="*/ 4475317 w 5017802"/>
                <a:gd name="connsiteY262" fmla="*/ 2827608 h 4821630"/>
                <a:gd name="connsiteX263" fmla="*/ 4386417 w 5017802"/>
                <a:gd name="connsiteY263" fmla="*/ 2842124 h 4821630"/>
                <a:gd name="connsiteX264" fmla="*/ 4392767 w 5017802"/>
                <a:gd name="connsiteY264" fmla="*/ 2820125 h 4821630"/>
                <a:gd name="connsiteX265" fmla="*/ 4339245 w 5017802"/>
                <a:gd name="connsiteY265" fmla="*/ 2804024 h 4821630"/>
                <a:gd name="connsiteX266" fmla="*/ 4314526 w 5017802"/>
                <a:gd name="connsiteY266" fmla="*/ 2638923 h 4821630"/>
                <a:gd name="connsiteX267" fmla="*/ 4034219 w 5017802"/>
                <a:gd name="connsiteY267" fmla="*/ 2572248 h 4821630"/>
                <a:gd name="connsiteX268" fmla="*/ 3897920 w 5017802"/>
                <a:gd name="connsiteY268" fmla="*/ 2615564 h 4821630"/>
                <a:gd name="connsiteX269" fmla="*/ 3765931 w 5017802"/>
                <a:gd name="connsiteY269" fmla="*/ 2608080 h 4821630"/>
                <a:gd name="connsiteX270" fmla="*/ 3633488 w 5017802"/>
                <a:gd name="connsiteY270" fmla="*/ 2497182 h 4821630"/>
                <a:gd name="connsiteX271" fmla="*/ 3420310 w 5017802"/>
                <a:gd name="connsiteY271" fmla="*/ 2193969 h 4821630"/>
                <a:gd name="connsiteX272" fmla="*/ 3021848 w 5017802"/>
                <a:gd name="connsiteY272" fmla="*/ 2054496 h 4821630"/>
                <a:gd name="connsiteX273" fmla="*/ 2785310 w 5017802"/>
                <a:gd name="connsiteY273" fmla="*/ 1741532 h 4821630"/>
                <a:gd name="connsiteX274" fmla="*/ 2819101 w 5017802"/>
                <a:gd name="connsiteY274" fmla="*/ 1716586 h 4821630"/>
                <a:gd name="connsiteX275" fmla="*/ 2878745 w 5017802"/>
                <a:gd name="connsiteY275" fmla="*/ 1799589 h 4821630"/>
                <a:gd name="connsiteX276" fmla="*/ 2898929 w 5017802"/>
                <a:gd name="connsiteY276" fmla="*/ 1782126 h 4821630"/>
                <a:gd name="connsiteX277" fmla="*/ 2942019 w 5017802"/>
                <a:gd name="connsiteY277" fmla="*/ 1812970 h 4821630"/>
                <a:gd name="connsiteX278" fmla="*/ 3030692 w 5017802"/>
                <a:gd name="connsiteY278" fmla="*/ 1759221 h 4821630"/>
                <a:gd name="connsiteX279" fmla="*/ 3046794 w 5017802"/>
                <a:gd name="connsiteY279" fmla="*/ 1738811 h 4821630"/>
                <a:gd name="connsiteX280" fmla="*/ 3105077 w 5017802"/>
                <a:gd name="connsiteY280" fmla="*/ 1739037 h 4821630"/>
                <a:gd name="connsiteX281" fmla="*/ 3121180 w 5017802"/>
                <a:gd name="connsiteY281" fmla="*/ 1705927 h 4821630"/>
                <a:gd name="connsiteX282" fmla="*/ 3102356 w 5017802"/>
                <a:gd name="connsiteY282" fmla="*/ 1680300 h 4821630"/>
                <a:gd name="connsiteX283" fmla="*/ 3035228 w 5017802"/>
                <a:gd name="connsiteY283" fmla="*/ 1700257 h 4821630"/>
                <a:gd name="connsiteX284" fmla="*/ 3013456 w 5017802"/>
                <a:gd name="connsiteY284" fmla="*/ 1646736 h 4821630"/>
                <a:gd name="connsiteX285" fmla="*/ 3034774 w 5017802"/>
                <a:gd name="connsiteY285" fmla="*/ 1617026 h 4821630"/>
                <a:gd name="connsiteX286" fmla="*/ 2978304 w 5017802"/>
                <a:gd name="connsiteY286" fmla="*/ 1513612 h 4821630"/>
                <a:gd name="connsiteX287" fmla="*/ 2929773 w 5017802"/>
                <a:gd name="connsiteY287" fmla="*/ 1552393 h 4821630"/>
                <a:gd name="connsiteX288" fmla="*/ 2840418 w 5017802"/>
                <a:gd name="connsiteY288" fmla="*/ 1497737 h 4821630"/>
                <a:gd name="connsiteX289" fmla="*/ 2892352 w 5017802"/>
                <a:gd name="connsiteY289" fmla="*/ 1405208 h 4821630"/>
                <a:gd name="connsiteX290" fmla="*/ 2849490 w 5017802"/>
                <a:gd name="connsiteY290" fmla="*/ 1284105 h 4821630"/>
                <a:gd name="connsiteX291" fmla="*/ 2864231 w 5017802"/>
                <a:gd name="connsiteY291" fmla="*/ 1160053 h 4821630"/>
                <a:gd name="connsiteX292" fmla="*/ 2959481 w 5017802"/>
                <a:gd name="connsiteY292" fmla="*/ 1086348 h 4821630"/>
                <a:gd name="connsiteX293" fmla="*/ 3064710 w 5017802"/>
                <a:gd name="connsiteY293" fmla="*/ 1063896 h 4821630"/>
                <a:gd name="connsiteX294" fmla="*/ 3001663 w 5017802"/>
                <a:gd name="connsiteY294" fmla="*/ 974089 h 4821630"/>
                <a:gd name="connsiteX295" fmla="*/ 2984427 w 5017802"/>
                <a:gd name="connsiteY295" fmla="*/ 1018766 h 4821630"/>
                <a:gd name="connsiteX296" fmla="*/ 2941112 w 5017802"/>
                <a:gd name="connsiteY296" fmla="*/ 971595 h 4821630"/>
                <a:gd name="connsiteX297" fmla="*/ 2962430 w 5017802"/>
                <a:gd name="connsiteY297" fmla="*/ 886323 h 4821630"/>
                <a:gd name="connsiteX298" fmla="*/ 3035454 w 5017802"/>
                <a:gd name="connsiteY298" fmla="*/ 789032 h 4821630"/>
                <a:gd name="connsiteX299" fmla="*/ 3018445 w 5017802"/>
                <a:gd name="connsiteY299" fmla="*/ 682443 h 4821630"/>
                <a:gd name="connsiteX300" fmla="*/ 2847223 w 5017802"/>
                <a:gd name="connsiteY300" fmla="*/ 692194 h 4821630"/>
                <a:gd name="connsiteX301" fmla="*/ 2827945 w 5017802"/>
                <a:gd name="connsiteY301" fmla="*/ 734831 h 4821630"/>
                <a:gd name="connsiteX302" fmla="*/ 2795742 w 5017802"/>
                <a:gd name="connsiteY302" fmla="*/ 667248 h 4821630"/>
                <a:gd name="connsiteX303" fmla="*/ 2766032 w 5017802"/>
                <a:gd name="connsiteY303" fmla="*/ 707616 h 4821630"/>
                <a:gd name="connsiteX304" fmla="*/ 2580523 w 5017802"/>
                <a:gd name="connsiteY30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45148 w 5017802"/>
                <a:gd name="connsiteY190" fmla="*/ 3925935 h 4821630"/>
                <a:gd name="connsiteX191" fmla="*/ 2593449 w 5017802"/>
                <a:gd name="connsiteY191" fmla="*/ 3917768 h 4821630"/>
                <a:gd name="connsiteX192" fmla="*/ 2719088 w 5017802"/>
                <a:gd name="connsiteY192" fmla="*/ 3918221 h 4821630"/>
                <a:gd name="connsiteX193" fmla="*/ 2914124 w 5017802"/>
                <a:gd name="connsiteY193" fmla="*/ 3764007 h 4821630"/>
                <a:gd name="connsiteX194" fmla="*/ 3195112 w 5017802"/>
                <a:gd name="connsiteY194" fmla="*/ 3993968 h 4821630"/>
                <a:gd name="connsiteX195" fmla="*/ 3265414 w 5017802"/>
                <a:gd name="connsiteY195" fmla="*/ 4067674 h 4821630"/>
                <a:gd name="connsiteX196" fmla="*/ 3439813 w 5017802"/>
                <a:gd name="connsiteY196" fmla="*/ 4130265 h 4821630"/>
                <a:gd name="connsiteX197" fmla="*/ 3526217 w 5017802"/>
                <a:gd name="connsiteY197" fmla="*/ 4316455 h 4821630"/>
                <a:gd name="connsiteX198" fmla="*/ 3586542 w 5017802"/>
                <a:gd name="connsiteY198" fmla="*/ 4375193 h 4821630"/>
                <a:gd name="connsiteX199" fmla="*/ 3597654 w 5017802"/>
                <a:gd name="connsiteY199" fmla="*/ 4345030 h 4821630"/>
                <a:gd name="connsiteX200" fmla="*/ 3643692 w 5017802"/>
                <a:gd name="connsiteY200" fmla="*/ 4318042 h 4821630"/>
                <a:gd name="connsiteX201" fmla="*/ 3694492 w 5017802"/>
                <a:gd name="connsiteY201" fmla="*/ 4391068 h 4821630"/>
                <a:gd name="connsiteX202" fmla="*/ 3743705 w 5017802"/>
                <a:gd name="connsiteY202" fmla="*/ 4394243 h 4821630"/>
                <a:gd name="connsiteX203" fmla="*/ 3699254 w 5017802"/>
                <a:gd name="connsiteY203" fmla="*/ 4300581 h 4821630"/>
                <a:gd name="connsiteX204" fmla="*/ 3656392 w 5017802"/>
                <a:gd name="connsiteY204" fmla="*/ 4232318 h 4821630"/>
                <a:gd name="connsiteX205" fmla="*/ 3699255 w 5017802"/>
                <a:gd name="connsiteY205" fmla="*/ 4216442 h 4821630"/>
                <a:gd name="connsiteX206" fmla="*/ 3680204 w 5017802"/>
                <a:gd name="connsiteY206" fmla="*/ 4175168 h 4821630"/>
                <a:gd name="connsiteX207" fmla="*/ 3732592 w 5017802"/>
                <a:gd name="connsiteY207" fmla="*/ 4184693 h 4821630"/>
                <a:gd name="connsiteX208" fmla="*/ 3711955 w 5017802"/>
                <a:gd name="connsiteY208" fmla="*/ 4151355 h 4821630"/>
                <a:gd name="connsiteX209" fmla="*/ 3733274 w 5017802"/>
                <a:gd name="connsiteY209" fmla="*/ 4134801 h 4821630"/>
                <a:gd name="connsiteX210" fmla="*/ 3854377 w 5017802"/>
                <a:gd name="connsiteY210" fmla="*/ 4220074 h 4821630"/>
                <a:gd name="connsiteX211" fmla="*/ 3889754 w 5017802"/>
                <a:gd name="connsiteY211" fmla="*/ 4206917 h 4821630"/>
                <a:gd name="connsiteX212" fmla="*/ 3942141 w 5017802"/>
                <a:gd name="connsiteY212" fmla="*/ 4272006 h 4821630"/>
                <a:gd name="connsiteX213" fmla="*/ 3962779 w 5017802"/>
                <a:gd name="connsiteY213" fmla="*/ 4330743 h 4821630"/>
                <a:gd name="connsiteX214" fmla="*/ 4070729 w 5017802"/>
                <a:gd name="connsiteY214" fmla="*/ 4349792 h 4821630"/>
                <a:gd name="connsiteX215" fmla="*/ 4010405 w 5017802"/>
                <a:gd name="connsiteY215" fmla="*/ 4283117 h 4821630"/>
                <a:gd name="connsiteX216" fmla="*/ 4007229 w 5017802"/>
                <a:gd name="connsiteY216" fmla="*/ 4214855 h 4821630"/>
                <a:gd name="connsiteX217" fmla="*/ 4061204 w 5017802"/>
                <a:gd name="connsiteY217" fmla="*/ 4270418 h 4821630"/>
                <a:gd name="connsiteX218" fmla="*/ 4110417 w 5017802"/>
                <a:gd name="connsiteY218" fmla="*/ 4275180 h 4821630"/>
                <a:gd name="connsiteX219" fmla="*/ 4104067 w 5017802"/>
                <a:gd name="connsiteY219" fmla="*/ 4225968 h 4821630"/>
                <a:gd name="connsiteX220" fmla="*/ 4164392 w 5017802"/>
                <a:gd name="connsiteY220" fmla="*/ 4230730 h 4821630"/>
                <a:gd name="connsiteX221" fmla="*/ 4226304 w 5017802"/>
                <a:gd name="connsiteY221" fmla="*/ 4273592 h 4821630"/>
                <a:gd name="connsiteX222" fmla="*/ 4258054 w 5017802"/>
                <a:gd name="connsiteY222" fmla="*/ 4260893 h 4821630"/>
                <a:gd name="connsiteX223" fmla="*/ 4251705 w 5017802"/>
                <a:gd name="connsiteY223" fmla="*/ 4225968 h 4821630"/>
                <a:gd name="connsiteX224" fmla="*/ 4292980 w 5017802"/>
                <a:gd name="connsiteY224" fmla="*/ 4202156 h 4821630"/>
                <a:gd name="connsiteX225" fmla="*/ 4377117 w 5017802"/>
                <a:gd name="connsiteY225" fmla="*/ 4259306 h 4821630"/>
                <a:gd name="connsiteX226" fmla="*/ 4394580 w 5017802"/>
                <a:gd name="connsiteY226" fmla="*/ 4157708 h 4821630"/>
                <a:gd name="connsiteX227" fmla="*/ 4369180 w 5017802"/>
                <a:gd name="connsiteY227" fmla="*/ 4135482 h 4821630"/>
                <a:gd name="connsiteX228" fmla="*/ 4296154 w 5017802"/>
                <a:gd name="connsiteY228" fmla="*/ 4092619 h 4821630"/>
                <a:gd name="connsiteX229" fmla="*/ 4318379 w 5017802"/>
                <a:gd name="connsiteY229" fmla="*/ 4067220 h 4821630"/>
                <a:gd name="connsiteX230" fmla="*/ 4339017 w 5017802"/>
                <a:gd name="connsiteY230" fmla="*/ 4044994 h 4821630"/>
                <a:gd name="connsiteX231" fmla="*/ 4392992 w 5017802"/>
                <a:gd name="connsiteY231" fmla="*/ 4076745 h 4821630"/>
                <a:gd name="connsiteX232" fmla="*/ 4399342 w 5017802"/>
                <a:gd name="connsiteY232" fmla="*/ 4032295 h 4821630"/>
                <a:gd name="connsiteX233" fmla="*/ 4343779 w 5017802"/>
                <a:gd name="connsiteY233" fmla="*/ 4008482 h 4821630"/>
                <a:gd name="connsiteX234" fmla="*/ 4342192 w 5017802"/>
                <a:gd name="connsiteY234" fmla="*/ 3998958 h 4821630"/>
                <a:gd name="connsiteX235" fmla="*/ 4329491 w 5017802"/>
                <a:gd name="connsiteY235" fmla="*/ 3960859 h 4821630"/>
                <a:gd name="connsiteX236" fmla="*/ 4335841 w 5017802"/>
                <a:gd name="connsiteY236" fmla="*/ 3913233 h 4821630"/>
                <a:gd name="connsiteX237" fmla="*/ 4346954 w 5017802"/>
                <a:gd name="connsiteY237" fmla="*/ 3857670 h 4821630"/>
                <a:gd name="connsiteX238" fmla="*/ 4308854 w 5017802"/>
                <a:gd name="connsiteY238" fmla="*/ 3827508 h 4821630"/>
                <a:gd name="connsiteX239" fmla="*/ 4342191 w 5017802"/>
                <a:gd name="connsiteY239" fmla="*/ 3817983 h 4821630"/>
                <a:gd name="connsiteX240" fmla="*/ 4319966 w 5017802"/>
                <a:gd name="connsiteY240" fmla="*/ 3781470 h 4821630"/>
                <a:gd name="connsiteX241" fmla="*/ 4358067 w 5017802"/>
                <a:gd name="connsiteY241" fmla="*/ 3776709 h 4821630"/>
                <a:gd name="connsiteX242" fmla="*/ 4364416 w 5017802"/>
                <a:gd name="connsiteY242" fmla="*/ 3743370 h 4821630"/>
                <a:gd name="connsiteX243" fmla="*/ 4426330 w 5017802"/>
                <a:gd name="connsiteY243" fmla="*/ 3752897 h 4821630"/>
                <a:gd name="connsiteX244" fmla="*/ 4459443 w 5017802"/>
                <a:gd name="connsiteY244" fmla="*/ 3768089 h 4821630"/>
                <a:gd name="connsiteX245" fmla="*/ 4425650 w 5017802"/>
                <a:gd name="connsiteY245" fmla="*/ 3809137 h 4821630"/>
                <a:gd name="connsiteX246" fmla="*/ 4464658 w 5017802"/>
                <a:gd name="connsiteY246" fmla="*/ 3916633 h 4821630"/>
                <a:gd name="connsiteX247" fmla="*/ 4517045 w 5017802"/>
                <a:gd name="connsiteY247" fmla="*/ 3947931 h 4821630"/>
                <a:gd name="connsiteX248" fmla="*/ 4568979 w 5017802"/>
                <a:gd name="connsiteY248" fmla="*/ 3905749 h 4821630"/>
                <a:gd name="connsiteX249" fmla="*/ 4654704 w 5017802"/>
                <a:gd name="connsiteY249" fmla="*/ 3857216 h 4821630"/>
                <a:gd name="connsiteX250" fmla="*/ 4637468 w 5017802"/>
                <a:gd name="connsiteY250" fmla="*/ 3768315 h 4821630"/>
                <a:gd name="connsiteX251" fmla="*/ 4714802 w 5017802"/>
                <a:gd name="connsiteY251" fmla="*/ 3635646 h 4821630"/>
                <a:gd name="connsiteX252" fmla="*/ 5007356 w 5017802"/>
                <a:gd name="connsiteY252" fmla="*/ 3302498 h 4821630"/>
                <a:gd name="connsiteX253" fmla="*/ 4925939 w 5017802"/>
                <a:gd name="connsiteY253" fmla="*/ 3293426 h 4821630"/>
                <a:gd name="connsiteX254" fmla="*/ 4930476 w 5017802"/>
                <a:gd name="connsiteY254" fmla="*/ 3201578 h 4821630"/>
                <a:gd name="connsiteX255" fmla="*/ 4881489 w 5017802"/>
                <a:gd name="connsiteY255" fmla="*/ 3176406 h 4821630"/>
                <a:gd name="connsiteX256" fmla="*/ 4797352 w 5017802"/>
                <a:gd name="connsiteY256" fmla="*/ 3207928 h 4821630"/>
                <a:gd name="connsiteX257" fmla="*/ 4760613 w 5017802"/>
                <a:gd name="connsiteY257" fmla="*/ 3171643 h 4821630"/>
                <a:gd name="connsiteX258" fmla="*/ 4805290 w 5017802"/>
                <a:gd name="connsiteY258" fmla="*/ 3148738 h 4821630"/>
                <a:gd name="connsiteX259" fmla="*/ 4676023 w 5017802"/>
                <a:gd name="connsiteY259" fmla="*/ 2935559 h 4821630"/>
                <a:gd name="connsiteX260" fmla="*/ 4690989 w 5017802"/>
                <a:gd name="connsiteY260" fmla="*/ 2905396 h 4821630"/>
                <a:gd name="connsiteX261" fmla="*/ 4667404 w 5017802"/>
                <a:gd name="connsiteY261" fmla="*/ 2789736 h 4821630"/>
                <a:gd name="connsiteX262" fmla="*/ 4508655 w 5017802"/>
                <a:gd name="connsiteY262" fmla="*/ 2778850 h 4821630"/>
                <a:gd name="connsiteX263" fmla="*/ 4475317 w 5017802"/>
                <a:gd name="connsiteY263" fmla="*/ 2827608 h 4821630"/>
                <a:gd name="connsiteX264" fmla="*/ 4386417 w 5017802"/>
                <a:gd name="connsiteY264" fmla="*/ 2842124 h 4821630"/>
                <a:gd name="connsiteX265" fmla="*/ 4392767 w 5017802"/>
                <a:gd name="connsiteY265" fmla="*/ 2820125 h 4821630"/>
                <a:gd name="connsiteX266" fmla="*/ 4339245 w 5017802"/>
                <a:gd name="connsiteY266" fmla="*/ 2804024 h 4821630"/>
                <a:gd name="connsiteX267" fmla="*/ 4314526 w 5017802"/>
                <a:gd name="connsiteY267" fmla="*/ 2638923 h 4821630"/>
                <a:gd name="connsiteX268" fmla="*/ 4034219 w 5017802"/>
                <a:gd name="connsiteY268" fmla="*/ 2572248 h 4821630"/>
                <a:gd name="connsiteX269" fmla="*/ 3897920 w 5017802"/>
                <a:gd name="connsiteY269" fmla="*/ 2615564 h 4821630"/>
                <a:gd name="connsiteX270" fmla="*/ 3765931 w 5017802"/>
                <a:gd name="connsiteY270" fmla="*/ 2608080 h 4821630"/>
                <a:gd name="connsiteX271" fmla="*/ 3633488 w 5017802"/>
                <a:gd name="connsiteY271" fmla="*/ 2497182 h 4821630"/>
                <a:gd name="connsiteX272" fmla="*/ 3420310 w 5017802"/>
                <a:gd name="connsiteY272" fmla="*/ 2193969 h 4821630"/>
                <a:gd name="connsiteX273" fmla="*/ 3021848 w 5017802"/>
                <a:gd name="connsiteY273" fmla="*/ 2054496 h 4821630"/>
                <a:gd name="connsiteX274" fmla="*/ 2785310 w 5017802"/>
                <a:gd name="connsiteY274" fmla="*/ 1741532 h 4821630"/>
                <a:gd name="connsiteX275" fmla="*/ 2819101 w 5017802"/>
                <a:gd name="connsiteY275" fmla="*/ 1716586 h 4821630"/>
                <a:gd name="connsiteX276" fmla="*/ 2878745 w 5017802"/>
                <a:gd name="connsiteY276" fmla="*/ 1799589 h 4821630"/>
                <a:gd name="connsiteX277" fmla="*/ 2898929 w 5017802"/>
                <a:gd name="connsiteY277" fmla="*/ 1782126 h 4821630"/>
                <a:gd name="connsiteX278" fmla="*/ 2942019 w 5017802"/>
                <a:gd name="connsiteY278" fmla="*/ 1812970 h 4821630"/>
                <a:gd name="connsiteX279" fmla="*/ 3030692 w 5017802"/>
                <a:gd name="connsiteY279" fmla="*/ 1759221 h 4821630"/>
                <a:gd name="connsiteX280" fmla="*/ 3046794 w 5017802"/>
                <a:gd name="connsiteY280" fmla="*/ 1738811 h 4821630"/>
                <a:gd name="connsiteX281" fmla="*/ 3105077 w 5017802"/>
                <a:gd name="connsiteY281" fmla="*/ 1739037 h 4821630"/>
                <a:gd name="connsiteX282" fmla="*/ 3121180 w 5017802"/>
                <a:gd name="connsiteY282" fmla="*/ 1705927 h 4821630"/>
                <a:gd name="connsiteX283" fmla="*/ 3102356 w 5017802"/>
                <a:gd name="connsiteY283" fmla="*/ 1680300 h 4821630"/>
                <a:gd name="connsiteX284" fmla="*/ 3035228 w 5017802"/>
                <a:gd name="connsiteY284" fmla="*/ 1700257 h 4821630"/>
                <a:gd name="connsiteX285" fmla="*/ 3013456 w 5017802"/>
                <a:gd name="connsiteY285" fmla="*/ 1646736 h 4821630"/>
                <a:gd name="connsiteX286" fmla="*/ 3034774 w 5017802"/>
                <a:gd name="connsiteY286" fmla="*/ 1617026 h 4821630"/>
                <a:gd name="connsiteX287" fmla="*/ 2978304 w 5017802"/>
                <a:gd name="connsiteY287" fmla="*/ 1513612 h 4821630"/>
                <a:gd name="connsiteX288" fmla="*/ 2929773 w 5017802"/>
                <a:gd name="connsiteY288" fmla="*/ 1552393 h 4821630"/>
                <a:gd name="connsiteX289" fmla="*/ 2840418 w 5017802"/>
                <a:gd name="connsiteY289" fmla="*/ 1497737 h 4821630"/>
                <a:gd name="connsiteX290" fmla="*/ 2892352 w 5017802"/>
                <a:gd name="connsiteY290" fmla="*/ 1405208 h 4821630"/>
                <a:gd name="connsiteX291" fmla="*/ 2849490 w 5017802"/>
                <a:gd name="connsiteY291" fmla="*/ 1284105 h 4821630"/>
                <a:gd name="connsiteX292" fmla="*/ 2864231 w 5017802"/>
                <a:gd name="connsiteY292" fmla="*/ 1160053 h 4821630"/>
                <a:gd name="connsiteX293" fmla="*/ 2959481 w 5017802"/>
                <a:gd name="connsiteY293" fmla="*/ 1086348 h 4821630"/>
                <a:gd name="connsiteX294" fmla="*/ 3064710 w 5017802"/>
                <a:gd name="connsiteY294" fmla="*/ 1063896 h 4821630"/>
                <a:gd name="connsiteX295" fmla="*/ 3001663 w 5017802"/>
                <a:gd name="connsiteY295" fmla="*/ 974089 h 4821630"/>
                <a:gd name="connsiteX296" fmla="*/ 2984427 w 5017802"/>
                <a:gd name="connsiteY296" fmla="*/ 1018766 h 4821630"/>
                <a:gd name="connsiteX297" fmla="*/ 2941112 w 5017802"/>
                <a:gd name="connsiteY297" fmla="*/ 971595 h 4821630"/>
                <a:gd name="connsiteX298" fmla="*/ 2962430 w 5017802"/>
                <a:gd name="connsiteY298" fmla="*/ 886323 h 4821630"/>
                <a:gd name="connsiteX299" fmla="*/ 3035454 w 5017802"/>
                <a:gd name="connsiteY299" fmla="*/ 789032 h 4821630"/>
                <a:gd name="connsiteX300" fmla="*/ 3018445 w 5017802"/>
                <a:gd name="connsiteY300" fmla="*/ 682443 h 4821630"/>
                <a:gd name="connsiteX301" fmla="*/ 2847223 w 5017802"/>
                <a:gd name="connsiteY301" fmla="*/ 692194 h 4821630"/>
                <a:gd name="connsiteX302" fmla="*/ 2827945 w 5017802"/>
                <a:gd name="connsiteY302" fmla="*/ 734831 h 4821630"/>
                <a:gd name="connsiteX303" fmla="*/ 2795742 w 5017802"/>
                <a:gd name="connsiteY303" fmla="*/ 667248 h 4821630"/>
                <a:gd name="connsiteX304" fmla="*/ 2766032 w 5017802"/>
                <a:gd name="connsiteY304" fmla="*/ 707616 h 4821630"/>
                <a:gd name="connsiteX305" fmla="*/ 2580523 w 5017802"/>
                <a:gd name="connsiteY30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81661 w 5017802"/>
                <a:gd name="connsiteY190" fmla="*/ 3964035 h 4821630"/>
                <a:gd name="connsiteX191" fmla="*/ 2593449 w 5017802"/>
                <a:gd name="connsiteY191" fmla="*/ 3917768 h 4821630"/>
                <a:gd name="connsiteX192" fmla="*/ 2719088 w 5017802"/>
                <a:gd name="connsiteY192" fmla="*/ 3918221 h 4821630"/>
                <a:gd name="connsiteX193" fmla="*/ 2914124 w 5017802"/>
                <a:gd name="connsiteY193" fmla="*/ 3764007 h 4821630"/>
                <a:gd name="connsiteX194" fmla="*/ 3195112 w 5017802"/>
                <a:gd name="connsiteY194" fmla="*/ 3993968 h 4821630"/>
                <a:gd name="connsiteX195" fmla="*/ 3265414 w 5017802"/>
                <a:gd name="connsiteY195" fmla="*/ 4067674 h 4821630"/>
                <a:gd name="connsiteX196" fmla="*/ 3439813 w 5017802"/>
                <a:gd name="connsiteY196" fmla="*/ 4130265 h 4821630"/>
                <a:gd name="connsiteX197" fmla="*/ 3526217 w 5017802"/>
                <a:gd name="connsiteY197" fmla="*/ 4316455 h 4821630"/>
                <a:gd name="connsiteX198" fmla="*/ 3586542 w 5017802"/>
                <a:gd name="connsiteY198" fmla="*/ 4375193 h 4821630"/>
                <a:gd name="connsiteX199" fmla="*/ 3597654 w 5017802"/>
                <a:gd name="connsiteY199" fmla="*/ 4345030 h 4821630"/>
                <a:gd name="connsiteX200" fmla="*/ 3643692 w 5017802"/>
                <a:gd name="connsiteY200" fmla="*/ 4318042 h 4821630"/>
                <a:gd name="connsiteX201" fmla="*/ 3694492 w 5017802"/>
                <a:gd name="connsiteY201" fmla="*/ 4391068 h 4821630"/>
                <a:gd name="connsiteX202" fmla="*/ 3743705 w 5017802"/>
                <a:gd name="connsiteY202" fmla="*/ 4394243 h 4821630"/>
                <a:gd name="connsiteX203" fmla="*/ 3699254 w 5017802"/>
                <a:gd name="connsiteY203" fmla="*/ 4300581 h 4821630"/>
                <a:gd name="connsiteX204" fmla="*/ 3656392 w 5017802"/>
                <a:gd name="connsiteY204" fmla="*/ 4232318 h 4821630"/>
                <a:gd name="connsiteX205" fmla="*/ 3699255 w 5017802"/>
                <a:gd name="connsiteY205" fmla="*/ 4216442 h 4821630"/>
                <a:gd name="connsiteX206" fmla="*/ 3680204 w 5017802"/>
                <a:gd name="connsiteY206" fmla="*/ 4175168 h 4821630"/>
                <a:gd name="connsiteX207" fmla="*/ 3732592 w 5017802"/>
                <a:gd name="connsiteY207" fmla="*/ 4184693 h 4821630"/>
                <a:gd name="connsiteX208" fmla="*/ 3711955 w 5017802"/>
                <a:gd name="connsiteY208" fmla="*/ 4151355 h 4821630"/>
                <a:gd name="connsiteX209" fmla="*/ 3733274 w 5017802"/>
                <a:gd name="connsiteY209" fmla="*/ 4134801 h 4821630"/>
                <a:gd name="connsiteX210" fmla="*/ 3854377 w 5017802"/>
                <a:gd name="connsiteY210" fmla="*/ 4220074 h 4821630"/>
                <a:gd name="connsiteX211" fmla="*/ 3889754 w 5017802"/>
                <a:gd name="connsiteY211" fmla="*/ 4206917 h 4821630"/>
                <a:gd name="connsiteX212" fmla="*/ 3942141 w 5017802"/>
                <a:gd name="connsiteY212" fmla="*/ 4272006 h 4821630"/>
                <a:gd name="connsiteX213" fmla="*/ 3962779 w 5017802"/>
                <a:gd name="connsiteY213" fmla="*/ 4330743 h 4821630"/>
                <a:gd name="connsiteX214" fmla="*/ 4070729 w 5017802"/>
                <a:gd name="connsiteY214" fmla="*/ 4349792 h 4821630"/>
                <a:gd name="connsiteX215" fmla="*/ 4010405 w 5017802"/>
                <a:gd name="connsiteY215" fmla="*/ 4283117 h 4821630"/>
                <a:gd name="connsiteX216" fmla="*/ 4007229 w 5017802"/>
                <a:gd name="connsiteY216" fmla="*/ 4214855 h 4821630"/>
                <a:gd name="connsiteX217" fmla="*/ 4061204 w 5017802"/>
                <a:gd name="connsiteY217" fmla="*/ 4270418 h 4821630"/>
                <a:gd name="connsiteX218" fmla="*/ 4110417 w 5017802"/>
                <a:gd name="connsiteY218" fmla="*/ 4275180 h 4821630"/>
                <a:gd name="connsiteX219" fmla="*/ 4104067 w 5017802"/>
                <a:gd name="connsiteY219" fmla="*/ 4225968 h 4821630"/>
                <a:gd name="connsiteX220" fmla="*/ 4164392 w 5017802"/>
                <a:gd name="connsiteY220" fmla="*/ 4230730 h 4821630"/>
                <a:gd name="connsiteX221" fmla="*/ 4226304 w 5017802"/>
                <a:gd name="connsiteY221" fmla="*/ 4273592 h 4821630"/>
                <a:gd name="connsiteX222" fmla="*/ 4258054 w 5017802"/>
                <a:gd name="connsiteY222" fmla="*/ 4260893 h 4821630"/>
                <a:gd name="connsiteX223" fmla="*/ 4251705 w 5017802"/>
                <a:gd name="connsiteY223" fmla="*/ 4225968 h 4821630"/>
                <a:gd name="connsiteX224" fmla="*/ 4292980 w 5017802"/>
                <a:gd name="connsiteY224" fmla="*/ 4202156 h 4821630"/>
                <a:gd name="connsiteX225" fmla="*/ 4377117 w 5017802"/>
                <a:gd name="connsiteY225" fmla="*/ 4259306 h 4821630"/>
                <a:gd name="connsiteX226" fmla="*/ 4394580 w 5017802"/>
                <a:gd name="connsiteY226" fmla="*/ 4157708 h 4821630"/>
                <a:gd name="connsiteX227" fmla="*/ 4369180 w 5017802"/>
                <a:gd name="connsiteY227" fmla="*/ 4135482 h 4821630"/>
                <a:gd name="connsiteX228" fmla="*/ 4296154 w 5017802"/>
                <a:gd name="connsiteY228" fmla="*/ 4092619 h 4821630"/>
                <a:gd name="connsiteX229" fmla="*/ 4318379 w 5017802"/>
                <a:gd name="connsiteY229" fmla="*/ 4067220 h 4821630"/>
                <a:gd name="connsiteX230" fmla="*/ 4339017 w 5017802"/>
                <a:gd name="connsiteY230" fmla="*/ 4044994 h 4821630"/>
                <a:gd name="connsiteX231" fmla="*/ 4392992 w 5017802"/>
                <a:gd name="connsiteY231" fmla="*/ 4076745 h 4821630"/>
                <a:gd name="connsiteX232" fmla="*/ 4399342 w 5017802"/>
                <a:gd name="connsiteY232" fmla="*/ 4032295 h 4821630"/>
                <a:gd name="connsiteX233" fmla="*/ 4343779 w 5017802"/>
                <a:gd name="connsiteY233" fmla="*/ 4008482 h 4821630"/>
                <a:gd name="connsiteX234" fmla="*/ 4342192 w 5017802"/>
                <a:gd name="connsiteY234" fmla="*/ 3998958 h 4821630"/>
                <a:gd name="connsiteX235" fmla="*/ 4329491 w 5017802"/>
                <a:gd name="connsiteY235" fmla="*/ 3960859 h 4821630"/>
                <a:gd name="connsiteX236" fmla="*/ 4335841 w 5017802"/>
                <a:gd name="connsiteY236" fmla="*/ 3913233 h 4821630"/>
                <a:gd name="connsiteX237" fmla="*/ 4346954 w 5017802"/>
                <a:gd name="connsiteY237" fmla="*/ 3857670 h 4821630"/>
                <a:gd name="connsiteX238" fmla="*/ 4308854 w 5017802"/>
                <a:gd name="connsiteY238" fmla="*/ 3827508 h 4821630"/>
                <a:gd name="connsiteX239" fmla="*/ 4342191 w 5017802"/>
                <a:gd name="connsiteY239" fmla="*/ 3817983 h 4821630"/>
                <a:gd name="connsiteX240" fmla="*/ 4319966 w 5017802"/>
                <a:gd name="connsiteY240" fmla="*/ 3781470 h 4821630"/>
                <a:gd name="connsiteX241" fmla="*/ 4358067 w 5017802"/>
                <a:gd name="connsiteY241" fmla="*/ 3776709 h 4821630"/>
                <a:gd name="connsiteX242" fmla="*/ 4364416 w 5017802"/>
                <a:gd name="connsiteY242" fmla="*/ 3743370 h 4821630"/>
                <a:gd name="connsiteX243" fmla="*/ 4426330 w 5017802"/>
                <a:gd name="connsiteY243" fmla="*/ 3752897 h 4821630"/>
                <a:gd name="connsiteX244" fmla="*/ 4459443 w 5017802"/>
                <a:gd name="connsiteY244" fmla="*/ 3768089 h 4821630"/>
                <a:gd name="connsiteX245" fmla="*/ 4425650 w 5017802"/>
                <a:gd name="connsiteY245" fmla="*/ 3809137 h 4821630"/>
                <a:gd name="connsiteX246" fmla="*/ 4464658 w 5017802"/>
                <a:gd name="connsiteY246" fmla="*/ 3916633 h 4821630"/>
                <a:gd name="connsiteX247" fmla="*/ 4517045 w 5017802"/>
                <a:gd name="connsiteY247" fmla="*/ 3947931 h 4821630"/>
                <a:gd name="connsiteX248" fmla="*/ 4568979 w 5017802"/>
                <a:gd name="connsiteY248" fmla="*/ 3905749 h 4821630"/>
                <a:gd name="connsiteX249" fmla="*/ 4654704 w 5017802"/>
                <a:gd name="connsiteY249" fmla="*/ 3857216 h 4821630"/>
                <a:gd name="connsiteX250" fmla="*/ 4637468 w 5017802"/>
                <a:gd name="connsiteY250" fmla="*/ 3768315 h 4821630"/>
                <a:gd name="connsiteX251" fmla="*/ 4714802 w 5017802"/>
                <a:gd name="connsiteY251" fmla="*/ 3635646 h 4821630"/>
                <a:gd name="connsiteX252" fmla="*/ 5007356 w 5017802"/>
                <a:gd name="connsiteY252" fmla="*/ 3302498 h 4821630"/>
                <a:gd name="connsiteX253" fmla="*/ 4925939 w 5017802"/>
                <a:gd name="connsiteY253" fmla="*/ 3293426 h 4821630"/>
                <a:gd name="connsiteX254" fmla="*/ 4930476 w 5017802"/>
                <a:gd name="connsiteY254" fmla="*/ 3201578 h 4821630"/>
                <a:gd name="connsiteX255" fmla="*/ 4881489 w 5017802"/>
                <a:gd name="connsiteY255" fmla="*/ 3176406 h 4821630"/>
                <a:gd name="connsiteX256" fmla="*/ 4797352 w 5017802"/>
                <a:gd name="connsiteY256" fmla="*/ 3207928 h 4821630"/>
                <a:gd name="connsiteX257" fmla="*/ 4760613 w 5017802"/>
                <a:gd name="connsiteY257" fmla="*/ 3171643 h 4821630"/>
                <a:gd name="connsiteX258" fmla="*/ 4805290 w 5017802"/>
                <a:gd name="connsiteY258" fmla="*/ 3148738 h 4821630"/>
                <a:gd name="connsiteX259" fmla="*/ 4676023 w 5017802"/>
                <a:gd name="connsiteY259" fmla="*/ 2935559 h 4821630"/>
                <a:gd name="connsiteX260" fmla="*/ 4690989 w 5017802"/>
                <a:gd name="connsiteY260" fmla="*/ 2905396 h 4821630"/>
                <a:gd name="connsiteX261" fmla="*/ 4667404 w 5017802"/>
                <a:gd name="connsiteY261" fmla="*/ 2789736 h 4821630"/>
                <a:gd name="connsiteX262" fmla="*/ 4508655 w 5017802"/>
                <a:gd name="connsiteY262" fmla="*/ 2778850 h 4821630"/>
                <a:gd name="connsiteX263" fmla="*/ 4475317 w 5017802"/>
                <a:gd name="connsiteY263" fmla="*/ 2827608 h 4821630"/>
                <a:gd name="connsiteX264" fmla="*/ 4386417 w 5017802"/>
                <a:gd name="connsiteY264" fmla="*/ 2842124 h 4821630"/>
                <a:gd name="connsiteX265" fmla="*/ 4392767 w 5017802"/>
                <a:gd name="connsiteY265" fmla="*/ 2820125 h 4821630"/>
                <a:gd name="connsiteX266" fmla="*/ 4339245 w 5017802"/>
                <a:gd name="connsiteY266" fmla="*/ 2804024 h 4821630"/>
                <a:gd name="connsiteX267" fmla="*/ 4314526 w 5017802"/>
                <a:gd name="connsiteY267" fmla="*/ 2638923 h 4821630"/>
                <a:gd name="connsiteX268" fmla="*/ 4034219 w 5017802"/>
                <a:gd name="connsiteY268" fmla="*/ 2572248 h 4821630"/>
                <a:gd name="connsiteX269" fmla="*/ 3897920 w 5017802"/>
                <a:gd name="connsiteY269" fmla="*/ 2615564 h 4821630"/>
                <a:gd name="connsiteX270" fmla="*/ 3765931 w 5017802"/>
                <a:gd name="connsiteY270" fmla="*/ 2608080 h 4821630"/>
                <a:gd name="connsiteX271" fmla="*/ 3633488 w 5017802"/>
                <a:gd name="connsiteY271" fmla="*/ 2497182 h 4821630"/>
                <a:gd name="connsiteX272" fmla="*/ 3420310 w 5017802"/>
                <a:gd name="connsiteY272" fmla="*/ 2193969 h 4821630"/>
                <a:gd name="connsiteX273" fmla="*/ 3021848 w 5017802"/>
                <a:gd name="connsiteY273" fmla="*/ 2054496 h 4821630"/>
                <a:gd name="connsiteX274" fmla="*/ 2785310 w 5017802"/>
                <a:gd name="connsiteY274" fmla="*/ 1741532 h 4821630"/>
                <a:gd name="connsiteX275" fmla="*/ 2819101 w 5017802"/>
                <a:gd name="connsiteY275" fmla="*/ 1716586 h 4821630"/>
                <a:gd name="connsiteX276" fmla="*/ 2878745 w 5017802"/>
                <a:gd name="connsiteY276" fmla="*/ 1799589 h 4821630"/>
                <a:gd name="connsiteX277" fmla="*/ 2898929 w 5017802"/>
                <a:gd name="connsiteY277" fmla="*/ 1782126 h 4821630"/>
                <a:gd name="connsiteX278" fmla="*/ 2942019 w 5017802"/>
                <a:gd name="connsiteY278" fmla="*/ 1812970 h 4821630"/>
                <a:gd name="connsiteX279" fmla="*/ 3030692 w 5017802"/>
                <a:gd name="connsiteY279" fmla="*/ 1759221 h 4821630"/>
                <a:gd name="connsiteX280" fmla="*/ 3046794 w 5017802"/>
                <a:gd name="connsiteY280" fmla="*/ 1738811 h 4821630"/>
                <a:gd name="connsiteX281" fmla="*/ 3105077 w 5017802"/>
                <a:gd name="connsiteY281" fmla="*/ 1739037 h 4821630"/>
                <a:gd name="connsiteX282" fmla="*/ 3121180 w 5017802"/>
                <a:gd name="connsiteY282" fmla="*/ 1705927 h 4821630"/>
                <a:gd name="connsiteX283" fmla="*/ 3102356 w 5017802"/>
                <a:gd name="connsiteY283" fmla="*/ 1680300 h 4821630"/>
                <a:gd name="connsiteX284" fmla="*/ 3035228 w 5017802"/>
                <a:gd name="connsiteY284" fmla="*/ 1700257 h 4821630"/>
                <a:gd name="connsiteX285" fmla="*/ 3013456 w 5017802"/>
                <a:gd name="connsiteY285" fmla="*/ 1646736 h 4821630"/>
                <a:gd name="connsiteX286" fmla="*/ 3034774 w 5017802"/>
                <a:gd name="connsiteY286" fmla="*/ 1617026 h 4821630"/>
                <a:gd name="connsiteX287" fmla="*/ 2978304 w 5017802"/>
                <a:gd name="connsiteY287" fmla="*/ 1513612 h 4821630"/>
                <a:gd name="connsiteX288" fmla="*/ 2929773 w 5017802"/>
                <a:gd name="connsiteY288" fmla="*/ 1552393 h 4821630"/>
                <a:gd name="connsiteX289" fmla="*/ 2840418 w 5017802"/>
                <a:gd name="connsiteY289" fmla="*/ 1497737 h 4821630"/>
                <a:gd name="connsiteX290" fmla="*/ 2892352 w 5017802"/>
                <a:gd name="connsiteY290" fmla="*/ 1405208 h 4821630"/>
                <a:gd name="connsiteX291" fmla="*/ 2849490 w 5017802"/>
                <a:gd name="connsiteY291" fmla="*/ 1284105 h 4821630"/>
                <a:gd name="connsiteX292" fmla="*/ 2864231 w 5017802"/>
                <a:gd name="connsiteY292" fmla="*/ 1160053 h 4821630"/>
                <a:gd name="connsiteX293" fmla="*/ 2959481 w 5017802"/>
                <a:gd name="connsiteY293" fmla="*/ 1086348 h 4821630"/>
                <a:gd name="connsiteX294" fmla="*/ 3064710 w 5017802"/>
                <a:gd name="connsiteY294" fmla="*/ 1063896 h 4821630"/>
                <a:gd name="connsiteX295" fmla="*/ 3001663 w 5017802"/>
                <a:gd name="connsiteY295" fmla="*/ 974089 h 4821630"/>
                <a:gd name="connsiteX296" fmla="*/ 2984427 w 5017802"/>
                <a:gd name="connsiteY296" fmla="*/ 1018766 h 4821630"/>
                <a:gd name="connsiteX297" fmla="*/ 2941112 w 5017802"/>
                <a:gd name="connsiteY297" fmla="*/ 971595 h 4821630"/>
                <a:gd name="connsiteX298" fmla="*/ 2962430 w 5017802"/>
                <a:gd name="connsiteY298" fmla="*/ 886323 h 4821630"/>
                <a:gd name="connsiteX299" fmla="*/ 3035454 w 5017802"/>
                <a:gd name="connsiteY299" fmla="*/ 789032 h 4821630"/>
                <a:gd name="connsiteX300" fmla="*/ 3018445 w 5017802"/>
                <a:gd name="connsiteY300" fmla="*/ 682443 h 4821630"/>
                <a:gd name="connsiteX301" fmla="*/ 2847223 w 5017802"/>
                <a:gd name="connsiteY301" fmla="*/ 692194 h 4821630"/>
                <a:gd name="connsiteX302" fmla="*/ 2827945 w 5017802"/>
                <a:gd name="connsiteY302" fmla="*/ 734831 h 4821630"/>
                <a:gd name="connsiteX303" fmla="*/ 2795742 w 5017802"/>
                <a:gd name="connsiteY303" fmla="*/ 667248 h 4821630"/>
                <a:gd name="connsiteX304" fmla="*/ 2766032 w 5017802"/>
                <a:gd name="connsiteY304" fmla="*/ 707616 h 4821630"/>
                <a:gd name="connsiteX305" fmla="*/ 2580523 w 5017802"/>
                <a:gd name="connsiteY30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37210 w 5017802"/>
                <a:gd name="connsiteY190" fmla="*/ 3932285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9088 w 5017802"/>
                <a:gd name="connsiteY193" fmla="*/ 3918221 h 4821630"/>
                <a:gd name="connsiteX194" fmla="*/ 2914124 w 5017802"/>
                <a:gd name="connsiteY194" fmla="*/ 3764007 h 4821630"/>
                <a:gd name="connsiteX195" fmla="*/ 3195112 w 5017802"/>
                <a:gd name="connsiteY195" fmla="*/ 3993968 h 4821630"/>
                <a:gd name="connsiteX196" fmla="*/ 3265414 w 5017802"/>
                <a:gd name="connsiteY196" fmla="*/ 4067674 h 4821630"/>
                <a:gd name="connsiteX197" fmla="*/ 3439813 w 5017802"/>
                <a:gd name="connsiteY197" fmla="*/ 4130265 h 4821630"/>
                <a:gd name="connsiteX198" fmla="*/ 3526217 w 5017802"/>
                <a:gd name="connsiteY198" fmla="*/ 4316455 h 4821630"/>
                <a:gd name="connsiteX199" fmla="*/ 3586542 w 5017802"/>
                <a:gd name="connsiteY199" fmla="*/ 4375193 h 4821630"/>
                <a:gd name="connsiteX200" fmla="*/ 3597654 w 5017802"/>
                <a:gd name="connsiteY200" fmla="*/ 4345030 h 4821630"/>
                <a:gd name="connsiteX201" fmla="*/ 3643692 w 5017802"/>
                <a:gd name="connsiteY201" fmla="*/ 4318042 h 4821630"/>
                <a:gd name="connsiteX202" fmla="*/ 3694492 w 5017802"/>
                <a:gd name="connsiteY202" fmla="*/ 4391068 h 4821630"/>
                <a:gd name="connsiteX203" fmla="*/ 3743705 w 5017802"/>
                <a:gd name="connsiteY203" fmla="*/ 4394243 h 4821630"/>
                <a:gd name="connsiteX204" fmla="*/ 3699254 w 5017802"/>
                <a:gd name="connsiteY204" fmla="*/ 4300581 h 4821630"/>
                <a:gd name="connsiteX205" fmla="*/ 3656392 w 5017802"/>
                <a:gd name="connsiteY205" fmla="*/ 4232318 h 4821630"/>
                <a:gd name="connsiteX206" fmla="*/ 3699255 w 5017802"/>
                <a:gd name="connsiteY206" fmla="*/ 4216442 h 4821630"/>
                <a:gd name="connsiteX207" fmla="*/ 3680204 w 5017802"/>
                <a:gd name="connsiteY207" fmla="*/ 4175168 h 4821630"/>
                <a:gd name="connsiteX208" fmla="*/ 3732592 w 5017802"/>
                <a:gd name="connsiteY208" fmla="*/ 4184693 h 4821630"/>
                <a:gd name="connsiteX209" fmla="*/ 3711955 w 5017802"/>
                <a:gd name="connsiteY209" fmla="*/ 4151355 h 4821630"/>
                <a:gd name="connsiteX210" fmla="*/ 3733274 w 5017802"/>
                <a:gd name="connsiteY210" fmla="*/ 4134801 h 4821630"/>
                <a:gd name="connsiteX211" fmla="*/ 3854377 w 5017802"/>
                <a:gd name="connsiteY211" fmla="*/ 4220074 h 4821630"/>
                <a:gd name="connsiteX212" fmla="*/ 3889754 w 5017802"/>
                <a:gd name="connsiteY212" fmla="*/ 4206917 h 4821630"/>
                <a:gd name="connsiteX213" fmla="*/ 3942141 w 5017802"/>
                <a:gd name="connsiteY213" fmla="*/ 4272006 h 4821630"/>
                <a:gd name="connsiteX214" fmla="*/ 3962779 w 5017802"/>
                <a:gd name="connsiteY214" fmla="*/ 4330743 h 4821630"/>
                <a:gd name="connsiteX215" fmla="*/ 4070729 w 5017802"/>
                <a:gd name="connsiteY215" fmla="*/ 4349792 h 4821630"/>
                <a:gd name="connsiteX216" fmla="*/ 4010405 w 5017802"/>
                <a:gd name="connsiteY216" fmla="*/ 4283117 h 4821630"/>
                <a:gd name="connsiteX217" fmla="*/ 4007229 w 5017802"/>
                <a:gd name="connsiteY217" fmla="*/ 4214855 h 4821630"/>
                <a:gd name="connsiteX218" fmla="*/ 4061204 w 5017802"/>
                <a:gd name="connsiteY218" fmla="*/ 4270418 h 4821630"/>
                <a:gd name="connsiteX219" fmla="*/ 4110417 w 5017802"/>
                <a:gd name="connsiteY219" fmla="*/ 4275180 h 4821630"/>
                <a:gd name="connsiteX220" fmla="*/ 4104067 w 5017802"/>
                <a:gd name="connsiteY220" fmla="*/ 4225968 h 4821630"/>
                <a:gd name="connsiteX221" fmla="*/ 4164392 w 5017802"/>
                <a:gd name="connsiteY221" fmla="*/ 4230730 h 4821630"/>
                <a:gd name="connsiteX222" fmla="*/ 4226304 w 5017802"/>
                <a:gd name="connsiteY222" fmla="*/ 4273592 h 4821630"/>
                <a:gd name="connsiteX223" fmla="*/ 4258054 w 5017802"/>
                <a:gd name="connsiteY223" fmla="*/ 4260893 h 4821630"/>
                <a:gd name="connsiteX224" fmla="*/ 4251705 w 5017802"/>
                <a:gd name="connsiteY224" fmla="*/ 4225968 h 4821630"/>
                <a:gd name="connsiteX225" fmla="*/ 4292980 w 5017802"/>
                <a:gd name="connsiteY225" fmla="*/ 4202156 h 4821630"/>
                <a:gd name="connsiteX226" fmla="*/ 4377117 w 5017802"/>
                <a:gd name="connsiteY226" fmla="*/ 4259306 h 4821630"/>
                <a:gd name="connsiteX227" fmla="*/ 4394580 w 5017802"/>
                <a:gd name="connsiteY227" fmla="*/ 4157708 h 4821630"/>
                <a:gd name="connsiteX228" fmla="*/ 4369180 w 5017802"/>
                <a:gd name="connsiteY228" fmla="*/ 4135482 h 4821630"/>
                <a:gd name="connsiteX229" fmla="*/ 4296154 w 5017802"/>
                <a:gd name="connsiteY229" fmla="*/ 4092619 h 4821630"/>
                <a:gd name="connsiteX230" fmla="*/ 4318379 w 5017802"/>
                <a:gd name="connsiteY230" fmla="*/ 4067220 h 4821630"/>
                <a:gd name="connsiteX231" fmla="*/ 4339017 w 5017802"/>
                <a:gd name="connsiteY231" fmla="*/ 4044994 h 4821630"/>
                <a:gd name="connsiteX232" fmla="*/ 4392992 w 5017802"/>
                <a:gd name="connsiteY232" fmla="*/ 4076745 h 4821630"/>
                <a:gd name="connsiteX233" fmla="*/ 4399342 w 5017802"/>
                <a:gd name="connsiteY233" fmla="*/ 4032295 h 4821630"/>
                <a:gd name="connsiteX234" fmla="*/ 4343779 w 5017802"/>
                <a:gd name="connsiteY234" fmla="*/ 4008482 h 4821630"/>
                <a:gd name="connsiteX235" fmla="*/ 4342192 w 5017802"/>
                <a:gd name="connsiteY235" fmla="*/ 3998958 h 4821630"/>
                <a:gd name="connsiteX236" fmla="*/ 4329491 w 5017802"/>
                <a:gd name="connsiteY236" fmla="*/ 3960859 h 4821630"/>
                <a:gd name="connsiteX237" fmla="*/ 4335841 w 5017802"/>
                <a:gd name="connsiteY237" fmla="*/ 3913233 h 4821630"/>
                <a:gd name="connsiteX238" fmla="*/ 4346954 w 5017802"/>
                <a:gd name="connsiteY238" fmla="*/ 3857670 h 4821630"/>
                <a:gd name="connsiteX239" fmla="*/ 4308854 w 5017802"/>
                <a:gd name="connsiteY239" fmla="*/ 3827508 h 4821630"/>
                <a:gd name="connsiteX240" fmla="*/ 4342191 w 5017802"/>
                <a:gd name="connsiteY240" fmla="*/ 3817983 h 4821630"/>
                <a:gd name="connsiteX241" fmla="*/ 4319966 w 5017802"/>
                <a:gd name="connsiteY241" fmla="*/ 3781470 h 4821630"/>
                <a:gd name="connsiteX242" fmla="*/ 4358067 w 5017802"/>
                <a:gd name="connsiteY242" fmla="*/ 3776709 h 4821630"/>
                <a:gd name="connsiteX243" fmla="*/ 4364416 w 5017802"/>
                <a:gd name="connsiteY243" fmla="*/ 3743370 h 4821630"/>
                <a:gd name="connsiteX244" fmla="*/ 4426330 w 5017802"/>
                <a:gd name="connsiteY244" fmla="*/ 3752897 h 4821630"/>
                <a:gd name="connsiteX245" fmla="*/ 4459443 w 5017802"/>
                <a:gd name="connsiteY245" fmla="*/ 3768089 h 4821630"/>
                <a:gd name="connsiteX246" fmla="*/ 4425650 w 5017802"/>
                <a:gd name="connsiteY246" fmla="*/ 3809137 h 4821630"/>
                <a:gd name="connsiteX247" fmla="*/ 4464658 w 5017802"/>
                <a:gd name="connsiteY247" fmla="*/ 3916633 h 4821630"/>
                <a:gd name="connsiteX248" fmla="*/ 4517045 w 5017802"/>
                <a:gd name="connsiteY248" fmla="*/ 3947931 h 4821630"/>
                <a:gd name="connsiteX249" fmla="*/ 4568979 w 5017802"/>
                <a:gd name="connsiteY249" fmla="*/ 3905749 h 4821630"/>
                <a:gd name="connsiteX250" fmla="*/ 4654704 w 5017802"/>
                <a:gd name="connsiteY250" fmla="*/ 3857216 h 4821630"/>
                <a:gd name="connsiteX251" fmla="*/ 4637468 w 5017802"/>
                <a:gd name="connsiteY251" fmla="*/ 3768315 h 4821630"/>
                <a:gd name="connsiteX252" fmla="*/ 4714802 w 5017802"/>
                <a:gd name="connsiteY252" fmla="*/ 3635646 h 4821630"/>
                <a:gd name="connsiteX253" fmla="*/ 5007356 w 5017802"/>
                <a:gd name="connsiteY253" fmla="*/ 3302498 h 4821630"/>
                <a:gd name="connsiteX254" fmla="*/ 4925939 w 5017802"/>
                <a:gd name="connsiteY254" fmla="*/ 3293426 h 4821630"/>
                <a:gd name="connsiteX255" fmla="*/ 4930476 w 5017802"/>
                <a:gd name="connsiteY255" fmla="*/ 3201578 h 4821630"/>
                <a:gd name="connsiteX256" fmla="*/ 4881489 w 5017802"/>
                <a:gd name="connsiteY256" fmla="*/ 3176406 h 4821630"/>
                <a:gd name="connsiteX257" fmla="*/ 4797352 w 5017802"/>
                <a:gd name="connsiteY257" fmla="*/ 3207928 h 4821630"/>
                <a:gd name="connsiteX258" fmla="*/ 4760613 w 5017802"/>
                <a:gd name="connsiteY258" fmla="*/ 3171643 h 4821630"/>
                <a:gd name="connsiteX259" fmla="*/ 4805290 w 5017802"/>
                <a:gd name="connsiteY259" fmla="*/ 3148738 h 4821630"/>
                <a:gd name="connsiteX260" fmla="*/ 4676023 w 5017802"/>
                <a:gd name="connsiteY260" fmla="*/ 2935559 h 4821630"/>
                <a:gd name="connsiteX261" fmla="*/ 4690989 w 5017802"/>
                <a:gd name="connsiteY261" fmla="*/ 2905396 h 4821630"/>
                <a:gd name="connsiteX262" fmla="*/ 4667404 w 5017802"/>
                <a:gd name="connsiteY262" fmla="*/ 2789736 h 4821630"/>
                <a:gd name="connsiteX263" fmla="*/ 4508655 w 5017802"/>
                <a:gd name="connsiteY263" fmla="*/ 2778850 h 4821630"/>
                <a:gd name="connsiteX264" fmla="*/ 4475317 w 5017802"/>
                <a:gd name="connsiteY264" fmla="*/ 2827608 h 4821630"/>
                <a:gd name="connsiteX265" fmla="*/ 4386417 w 5017802"/>
                <a:gd name="connsiteY265" fmla="*/ 2842124 h 4821630"/>
                <a:gd name="connsiteX266" fmla="*/ 4392767 w 5017802"/>
                <a:gd name="connsiteY266" fmla="*/ 2820125 h 4821630"/>
                <a:gd name="connsiteX267" fmla="*/ 4339245 w 5017802"/>
                <a:gd name="connsiteY267" fmla="*/ 2804024 h 4821630"/>
                <a:gd name="connsiteX268" fmla="*/ 4314526 w 5017802"/>
                <a:gd name="connsiteY268" fmla="*/ 2638923 h 4821630"/>
                <a:gd name="connsiteX269" fmla="*/ 4034219 w 5017802"/>
                <a:gd name="connsiteY269" fmla="*/ 2572248 h 4821630"/>
                <a:gd name="connsiteX270" fmla="*/ 3897920 w 5017802"/>
                <a:gd name="connsiteY270" fmla="*/ 2615564 h 4821630"/>
                <a:gd name="connsiteX271" fmla="*/ 3765931 w 5017802"/>
                <a:gd name="connsiteY271" fmla="*/ 2608080 h 4821630"/>
                <a:gd name="connsiteX272" fmla="*/ 3633488 w 5017802"/>
                <a:gd name="connsiteY272" fmla="*/ 2497182 h 4821630"/>
                <a:gd name="connsiteX273" fmla="*/ 3420310 w 5017802"/>
                <a:gd name="connsiteY273" fmla="*/ 2193969 h 4821630"/>
                <a:gd name="connsiteX274" fmla="*/ 3021848 w 5017802"/>
                <a:gd name="connsiteY274" fmla="*/ 2054496 h 4821630"/>
                <a:gd name="connsiteX275" fmla="*/ 2785310 w 5017802"/>
                <a:gd name="connsiteY275" fmla="*/ 1741532 h 4821630"/>
                <a:gd name="connsiteX276" fmla="*/ 2819101 w 5017802"/>
                <a:gd name="connsiteY276" fmla="*/ 1716586 h 4821630"/>
                <a:gd name="connsiteX277" fmla="*/ 2878745 w 5017802"/>
                <a:gd name="connsiteY277" fmla="*/ 1799589 h 4821630"/>
                <a:gd name="connsiteX278" fmla="*/ 2898929 w 5017802"/>
                <a:gd name="connsiteY278" fmla="*/ 1782126 h 4821630"/>
                <a:gd name="connsiteX279" fmla="*/ 2942019 w 5017802"/>
                <a:gd name="connsiteY279" fmla="*/ 1812970 h 4821630"/>
                <a:gd name="connsiteX280" fmla="*/ 3030692 w 5017802"/>
                <a:gd name="connsiteY280" fmla="*/ 1759221 h 4821630"/>
                <a:gd name="connsiteX281" fmla="*/ 3046794 w 5017802"/>
                <a:gd name="connsiteY281" fmla="*/ 1738811 h 4821630"/>
                <a:gd name="connsiteX282" fmla="*/ 3105077 w 5017802"/>
                <a:gd name="connsiteY282" fmla="*/ 1739037 h 4821630"/>
                <a:gd name="connsiteX283" fmla="*/ 3121180 w 5017802"/>
                <a:gd name="connsiteY283" fmla="*/ 1705927 h 4821630"/>
                <a:gd name="connsiteX284" fmla="*/ 3102356 w 5017802"/>
                <a:gd name="connsiteY284" fmla="*/ 1680300 h 4821630"/>
                <a:gd name="connsiteX285" fmla="*/ 3035228 w 5017802"/>
                <a:gd name="connsiteY285" fmla="*/ 1700257 h 4821630"/>
                <a:gd name="connsiteX286" fmla="*/ 3013456 w 5017802"/>
                <a:gd name="connsiteY286" fmla="*/ 1646736 h 4821630"/>
                <a:gd name="connsiteX287" fmla="*/ 3034774 w 5017802"/>
                <a:gd name="connsiteY287" fmla="*/ 1617026 h 4821630"/>
                <a:gd name="connsiteX288" fmla="*/ 2978304 w 5017802"/>
                <a:gd name="connsiteY288" fmla="*/ 1513612 h 4821630"/>
                <a:gd name="connsiteX289" fmla="*/ 2929773 w 5017802"/>
                <a:gd name="connsiteY289" fmla="*/ 1552393 h 4821630"/>
                <a:gd name="connsiteX290" fmla="*/ 2840418 w 5017802"/>
                <a:gd name="connsiteY290" fmla="*/ 1497737 h 4821630"/>
                <a:gd name="connsiteX291" fmla="*/ 2892352 w 5017802"/>
                <a:gd name="connsiteY291" fmla="*/ 1405208 h 4821630"/>
                <a:gd name="connsiteX292" fmla="*/ 2849490 w 5017802"/>
                <a:gd name="connsiteY292" fmla="*/ 1284105 h 4821630"/>
                <a:gd name="connsiteX293" fmla="*/ 2864231 w 5017802"/>
                <a:gd name="connsiteY293" fmla="*/ 1160053 h 4821630"/>
                <a:gd name="connsiteX294" fmla="*/ 2959481 w 5017802"/>
                <a:gd name="connsiteY294" fmla="*/ 1086348 h 4821630"/>
                <a:gd name="connsiteX295" fmla="*/ 3064710 w 5017802"/>
                <a:gd name="connsiteY295" fmla="*/ 1063896 h 4821630"/>
                <a:gd name="connsiteX296" fmla="*/ 3001663 w 5017802"/>
                <a:gd name="connsiteY296" fmla="*/ 974089 h 4821630"/>
                <a:gd name="connsiteX297" fmla="*/ 2984427 w 5017802"/>
                <a:gd name="connsiteY297" fmla="*/ 1018766 h 4821630"/>
                <a:gd name="connsiteX298" fmla="*/ 2941112 w 5017802"/>
                <a:gd name="connsiteY298" fmla="*/ 971595 h 4821630"/>
                <a:gd name="connsiteX299" fmla="*/ 2962430 w 5017802"/>
                <a:gd name="connsiteY299" fmla="*/ 886323 h 4821630"/>
                <a:gd name="connsiteX300" fmla="*/ 3035454 w 5017802"/>
                <a:gd name="connsiteY300" fmla="*/ 789032 h 4821630"/>
                <a:gd name="connsiteX301" fmla="*/ 3018445 w 5017802"/>
                <a:gd name="connsiteY301" fmla="*/ 682443 h 4821630"/>
                <a:gd name="connsiteX302" fmla="*/ 2847223 w 5017802"/>
                <a:gd name="connsiteY302" fmla="*/ 692194 h 4821630"/>
                <a:gd name="connsiteX303" fmla="*/ 2827945 w 5017802"/>
                <a:gd name="connsiteY303" fmla="*/ 734831 h 4821630"/>
                <a:gd name="connsiteX304" fmla="*/ 2795742 w 5017802"/>
                <a:gd name="connsiteY304" fmla="*/ 667248 h 4821630"/>
                <a:gd name="connsiteX305" fmla="*/ 2766032 w 5017802"/>
                <a:gd name="connsiteY305" fmla="*/ 707616 h 4821630"/>
                <a:gd name="connsiteX306" fmla="*/ 2580523 w 5017802"/>
                <a:gd name="connsiteY30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9088 w 5017802"/>
                <a:gd name="connsiteY193" fmla="*/ 3918221 h 4821630"/>
                <a:gd name="connsiteX194" fmla="*/ 2914124 w 5017802"/>
                <a:gd name="connsiteY194" fmla="*/ 3764007 h 4821630"/>
                <a:gd name="connsiteX195" fmla="*/ 3195112 w 5017802"/>
                <a:gd name="connsiteY195" fmla="*/ 3993968 h 4821630"/>
                <a:gd name="connsiteX196" fmla="*/ 3265414 w 5017802"/>
                <a:gd name="connsiteY196" fmla="*/ 4067674 h 4821630"/>
                <a:gd name="connsiteX197" fmla="*/ 3439813 w 5017802"/>
                <a:gd name="connsiteY197" fmla="*/ 4130265 h 4821630"/>
                <a:gd name="connsiteX198" fmla="*/ 3526217 w 5017802"/>
                <a:gd name="connsiteY198" fmla="*/ 4316455 h 4821630"/>
                <a:gd name="connsiteX199" fmla="*/ 3586542 w 5017802"/>
                <a:gd name="connsiteY199" fmla="*/ 4375193 h 4821630"/>
                <a:gd name="connsiteX200" fmla="*/ 3597654 w 5017802"/>
                <a:gd name="connsiteY200" fmla="*/ 4345030 h 4821630"/>
                <a:gd name="connsiteX201" fmla="*/ 3643692 w 5017802"/>
                <a:gd name="connsiteY201" fmla="*/ 4318042 h 4821630"/>
                <a:gd name="connsiteX202" fmla="*/ 3694492 w 5017802"/>
                <a:gd name="connsiteY202" fmla="*/ 4391068 h 4821630"/>
                <a:gd name="connsiteX203" fmla="*/ 3743705 w 5017802"/>
                <a:gd name="connsiteY203" fmla="*/ 4394243 h 4821630"/>
                <a:gd name="connsiteX204" fmla="*/ 3699254 w 5017802"/>
                <a:gd name="connsiteY204" fmla="*/ 4300581 h 4821630"/>
                <a:gd name="connsiteX205" fmla="*/ 3656392 w 5017802"/>
                <a:gd name="connsiteY205" fmla="*/ 4232318 h 4821630"/>
                <a:gd name="connsiteX206" fmla="*/ 3699255 w 5017802"/>
                <a:gd name="connsiteY206" fmla="*/ 4216442 h 4821630"/>
                <a:gd name="connsiteX207" fmla="*/ 3680204 w 5017802"/>
                <a:gd name="connsiteY207" fmla="*/ 4175168 h 4821630"/>
                <a:gd name="connsiteX208" fmla="*/ 3732592 w 5017802"/>
                <a:gd name="connsiteY208" fmla="*/ 4184693 h 4821630"/>
                <a:gd name="connsiteX209" fmla="*/ 3711955 w 5017802"/>
                <a:gd name="connsiteY209" fmla="*/ 4151355 h 4821630"/>
                <a:gd name="connsiteX210" fmla="*/ 3733274 w 5017802"/>
                <a:gd name="connsiteY210" fmla="*/ 4134801 h 4821630"/>
                <a:gd name="connsiteX211" fmla="*/ 3854377 w 5017802"/>
                <a:gd name="connsiteY211" fmla="*/ 4220074 h 4821630"/>
                <a:gd name="connsiteX212" fmla="*/ 3889754 w 5017802"/>
                <a:gd name="connsiteY212" fmla="*/ 4206917 h 4821630"/>
                <a:gd name="connsiteX213" fmla="*/ 3942141 w 5017802"/>
                <a:gd name="connsiteY213" fmla="*/ 4272006 h 4821630"/>
                <a:gd name="connsiteX214" fmla="*/ 3962779 w 5017802"/>
                <a:gd name="connsiteY214" fmla="*/ 4330743 h 4821630"/>
                <a:gd name="connsiteX215" fmla="*/ 4070729 w 5017802"/>
                <a:gd name="connsiteY215" fmla="*/ 4349792 h 4821630"/>
                <a:gd name="connsiteX216" fmla="*/ 4010405 w 5017802"/>
                <a:gd name="connsiteY216" fmla="*/ 4283117 h 4821630"/>
                <a:gd name="connsiteX217" fmla="*/ 4007229 w 5017802"/>
                <a:gd name="connsiteY217" fmla="*/ 4214855 h 4821630"/>
                <a:gd name="connsiteX218" fmla="*/ 4061204 w 5017802"/>
                <a:gd name="connsiteY218" fmla="*/ 4270418 h 4821630"/>
                <a:gd name="connsiteX219" fmla="*/ 4110417 w 5017802"/>
                <a:gd name="connsiteY219" fmla="*/ 4275180 h 4821630"/>
                <a:gd name="connsiteX220" fmla="*/ 4104067 w 5017802"/>
                <a:gd name="connsiteY220" fmla="*/ 4225968 h 4821630"/>
                <a:gd name="connsiteX221" fmla="*/ 4164392 w 5017802"/>
                <a:gd name="connsiteY221" fmla="*/ 4230730 h 4821630"/>
                <a:gd name="connsiteX222" fmla="*/ 4226304 w 5017802"/>
                <a:gd name="connsiteY222" fmla="*/ 4273592 h 4821630"/>
                <a:gd name="connsiteX223" fmla="*/ 4258054 w 5017802"/>
                <a:gd name="connsiteY223" fmla="*/ 4260893 h 4821630"/>
                <a:gd name="connsiteX224" fmla="*/ 4251705 w 5017802"/>
                <a:gd name="connsiteY224" fmla="*/ 4225968 h 4821630"/>
                <a:gd name="connsiteX225" fmla="*/ 4292980 w 5017802"/>
                <a:gd name="connsiteY225" fmla="*/ 4202156 h 4821630"/>
                <a:gd name="connsiteX226" fmla="*/ 4377117 w 5017802"/>
                <a:gd name="connsiteY226" fmla="*/ 4259306 h 4821630"/>
                <a:gd name="connsiteX227" fmla="*/ 4394580 w 5017802"/>
                <a:gd name="connsiteY227" fmla="*/ 4157708 h 4821630"/>
                <a:gd name="connsiteX228" fmla="*/ 4369180 w 5017802"/>
                <a:gd name="connsiteY228" fmla="*/ 4135482 h 4821630"/>
                <a:gd name="connsiteX229" fmla="*/ 4296154 w 5017802"/>
                <a:gd name="connsiteY229" fmla="*/ 4092619 h 4821630"/>
                <a:gd name="connsiteX230" fmla="*/ 4318379 w 5017802"/>
                <a:gd name="connsiteY230" fmla="*/ 4067220 h 4821630"/>
                <a:gd name="connsiteX231" fmla="*/ 4339017 w 5017802"/>
                <a:gd name="connsiteY231" fmla="*/ 4044994 h 4821630"/>
                <a:gd name="connsiteX232" fmla="*/ 4392992 w 5017802"/>
                <a:gd name="connsiteY232" fmla="*/ 4076745 h 4821630"/>
                <a:gd name="connsiteX233" fmla="*/ 4399342 w 5017802"/>
                <a:gd name="connsiteY233" fmla="*/ 4032295 h 4821630"/>
                <a:gd name="connsiteX234" fmla="*/ 4343779 w 5017802"/>
                <a:gd name="connsiteY234" fmla="*/ 4008482 h 4821630"/>
                <a:gd name="connsiteX235" fmla="*/ 4342192 w 5017802"/>
                <a:gd name="connsiteY235" fmla="*/ 3998958 h 4821630"/>
                <a:gd name="connsiteX236" fmla="*/ 4329491 w 5017802"/>
                <a:gd name="connsiteY236" fmla="*/ 3960859 h 4821630"/>
                <a:gd name="connsiteX237" fmla="*/ 4335841 w 5017802"/>
                <a:gd name="connsiteY237" fmla="*/ 3913233 h 4821630"/>
                <a:gd name="connsiteX238" fmla="*/ 4346954 w 5017802"/>
                <a:gd name="connsiteY238" fmla="*/ 3857670 h 4821630"/>
                <a:gd name="connsiteX239" fmla="*/ 4308854 w 5017802"/>
                <a:gd name="connsiteY239" fmla="*/ 3827508 h 4821630"/>
                <a:gd name="connsiteX240" fmla="*/ 4342191 w 5017802"/>
                <a:gd name="connsiteY240" fmla="*/ 3817983 h 4821630"/>
                <a:gd name="connsiteX241" fmla="*/ 4319966 w 5017802"/>
                <a:gd name="connsiteY241" fmla="*/ 3781470 h 4821630"/>
                <a:gd name="connsiteX242" fmla="*/ 4358067 w 5017802"/>
                <a:gd name="connsiteY242" fmla="*/ 3776709 h 4821630"/>
                <a:gd name="connsiteX243" fmla="*/ 4364416 w 5017802"/>
                <a:gd name="connsiteY243" fmla="*/ 3743370 h 4821630"/>
                <a:gd name="connsiteX244" fmla="*/ 4426330 w 5017802"/>
                <a:gd name="connsiteY244" fmla="*/ 3752897 h 4821630"/>
                <a:gd name="connsiteX245" fmla="*/ 4459443 w 5017802"/>
                <a:gd name="connsiteY245" fmla="*/ 3768089 h 4821630"/>
                <a:gd name="connsiteX246" fmla="*/ 4425650 w 5017802"/>
                <a:gd name="connsiteY246" fmla="*/ 3809137 h 4821630"/>
                <a:gd name="connsiteX247" fmla="*/ 4464658 w 5017802"/>
                <a:gd name="connsiteY247" fmla="*/ 3916633 h 4821630"/>
                <a:gd name="connsiteX248" fmla="*/ 4517045 w 5017802"/>
                <a:gd name="connsiteY248" fmla="*/ 3947931 h 4821630"/>
                <a:gd name="connsiteX249" fmla="*/ 4568979 w 5017802"/>
                <a:gd name="connsiteY249" fmla="*/ 3905749 h 4821630"/>
                <a:gd name="connsiteX250" fmla="*/ 4654704 w 5017802"/>
                <a:gd name="connsiteY250" fmla="*/ 3857216 h 4821630"/>
                <a:gd name="connsiteX251" fmla="*/ 4637468 w 5017802"/>
                <a:gd name="connsiteY251" fmla="*/ 3768315 h 4821630"/>
                <a:gd name="connsiteX252" fmla="*/ 4714802 w 5017802"/>
                <a:gd name="connsiteY252" fmla="*/ 3635646 h 4821630"/>
                <a:gd name="connsiteX253" fmla="*/ 5007356 w 5017802"/>
                <a:gd name="connsiteY253" fmla="*/ 3302498 h 4821630"/>
                <a:gd name="connsiteX254" fmla="*/ 4925939 w 5017802"/>
                <a:gd name="connsiteY254" fmla="*/ 3293426 h 4821630"/>
                <a:gd name="connsiteX255" fmla="*/ 4930476 w 5017802"/>
                <a:gd name="connsiteY255" fmla="*/ 3201578 h 4821630"/>
                <a:gd name="connsiteX256" fmla="*/ 4881489 w 5017802"/>
                <a:gd name="connsiteY256" fmla="*/ 3176406 h 4821630"/>
                <a:gd name="connsiteX257" fmla="*/ 4797352 w 5017802"/>
                <a:gd name="connsiteY257" fmla="*/ 3207928 h 4821630"/>
                <a:gd name="connsiteX258" fmla="*/ 4760613 w 5017802"/>
                <a:gd name="connsiteY258" fmla="*/ 3171643 h 4821630"/>
                <a:gd name="connsiteX259" fmla="*/ 4805290 w 5017802"/>
                <a:gd name="connsiteY259" fmla="*/ 3148738 h 4821630"/>
                <a:gd name="connsiteX260" fmla="*/ 4676023 w 5017802"/>
                <a:gd name="connsiteY260" fmla="*/ 2935559 h 4821630"/>
                <a:gd name="connsiteX261" fmla="*/ 4690989 w 5017802"/>
                <a:gd name="connsiteY261" fmla="*/ 2905396 h 4821630"/>
                <a:gd name="connsiteX262" fmla="*/ 4667404 w 5017802"/>
                <a:gd name="connsiteY262" fmla="*/ 2789736 h 4821630"/>
                <a:gd name="connsiteX263" fmla="*/ 4508655 w 5017802"/>
                <a:gd name="connsiteY263" fmla="*/ 2778850 h 4821630"/>
                <a:gd name="connsiteX264" fmla="*/ 4475317 w 5017802"/>
                <a:gd name="connsiteY264" fmla="*/ 2827608 h 4821630"/>
                <a:gd name="connsiteX265" fmla="*/ 4386417 w 5017802"/>
                <a:gd name="connsiteY265" fmla="*/ 2842124 h 4821630"/>
                <a:gd name="connsiteX266" fmla="*/ 4392767 w 5017802"/>
                <a:gd name="connsiteY266" fmla="*/ 2820125 h 4821630"/>
                <a:gd name="connsiteX267" fmla="*/ 4339245 w 5017802"/>
                <a:gd name="connsiteY267" fmla="*/ 2804024 h 4821630"/>
                <a:gd name="connsiteX268" fmla="*/ 4314526 w 5017802"/>
                <a:gd name="connsiteY268" fmla="*/ 2638923 h 4821630"/>
                <a:gd name="connsiteX269" fmla="*/ 4034219 w 5017802"/>
                <a:gd name="connsiteY269" fmla="*/ 2572248 h 4821630"/>
                <a:gd name="connsiteX270" fmla="*/ 3897920 w 5017802"/>
                <a:gd name="connsiteY270" fmla="*/ 2615564 h 4821630"/>
                <a:gd name="connsiteX271" fmla="*/ 3765931 w 5017802"/>
                <a:gd name="connsiteY271" fmla="*/ 2608080 h 4821630"/>
                <a:gd name="connsiteX272" fmla="*/ 3633488 w 5017802"/>
                <a:gd name="connsiteY272" fmla="*/ 2497182 h 4821630"/>
                <a:gd name="connsiteX273" fmla="*/ 3420310 w 5017802"/>
                <a:gd name="connsiteY273" fmla="*/ 2193969 h 4821630"/>
                <a:gd name="connsiteX274" fmla="*/ 3021848 w 5017802"/>
                <a:gd name="connsiteY274" fmla="*/ 2054496 h 4821630"/>
                <a:gd name="connsiteX275" fmla="*/ 2785310 w 5017802"/>
                <a:gd name="connsiteY275" fmla="*/ 1741532 h 4821630"/>
                <a:gd name="connsiteX276" fmla="*/ 2819101 w 5017802"/>
                <a:gd name="connsiteY276" fmla="*/ 1716586 h 4821630"/>
                <a:gd name="connsiteX277" fmla="*/ 2878745 w 5017802"/>
                <a:gd name="connsiteY277" fmla="*/ 1799589 h 4821630"/>
                <a:gd name="connsiteX278" fmla="*/ 2898929 w 5017802"/>
                <a:gd name="connsiteY278" fmla="*/ 1782126 h 4821630"/>
                <a:gd name="connsiteX279" fmla="*/ 2942019 w 5017802"/>
                <a:gd name="connsiteY279" fmla="*/ 1812970 h 4821630"/>
                <a:gd name="connsiteX280" fmla="*/ 3030692 w 5017802"/>
                <a:gd name="connsiteY280" fmla="*/ 1759221 h 4821630"/>
                <a:gd name="connsiteX281" fmla="*/ 3046794 w 5017802"/>
                <a:gd name="connsiteY281" fmla="*/ 1738811 h 4821630"/>
                <a:gd name="connsiteX282" fmla="*/ 3105077 w 5017802"/>
                <a:gd name="connsiteY282" fmla="*/ 1739037 h 4821630"/>
                <a:gd name="connsiteX283" fmla="*/ 3121180 w 5017802"/>
                <a:gd name="connsiteY283" fmla="*/ 1705927 h 4821630"/>
                <a:gd name="connsiteX284" fmla="*/ 3102356 w 5017802"/>
                <a:gd name="connsiteY284" fmla="*/ 1680300 h 4821630"/>
                <a:gd name="connsiteX285" fmla="*/ 3035228 w 5017802"/>
                <a:gd name="connsiteY285" fmla="*/ 1700257 h 4821630"/>
                <a:gd name="connsiteX286" fmla="*/ 3013456 w 5017802"/>
                <a:gd name="connsiteY286" fmla="*/ 1646736 h 4821630"/>
                <a:gd name="connsiteX287" fmla="*/ 3034774 w 5017802"/>
                <a:gd name="connsiteY287" fmla="*/ 1617026 h 4821630"/>
                <a:gd name="connsiteX288" fmla="*/ 2978304 w 5017802"/>
                <a:gd name="connsiteY288" fmla="*/ 1513612 h 4821630"/>
                <a:gd name="connsiteX289" fmla="*/ 2929773 w 5017802"/>
                <a:gd name="connsiteY289" fmla="*/ 1552393 h 4821630"/>
                <a:gd name="connsiteX290" fmla="*/ 2840418 w 5017802"/>
                <a:gd name="connsiteY290" fmla="*/ 1497737 h 4821630"/>
                <a:gd name="connsiteX291" fmla="*/ 2892352 w 5017802"/>
                <a:gd name="connsiteY291" fmla="*/ 1405208 h 4821630"/>
                <a:gd name="connsiteX292" fmla="*/ 2849490 w 5017802"/>
                <a:gd name="connsiteY292" fmla="*/ 1284105 h 4821630"/>
                <a:gd name="connsiteX293" fmla="*/ 2864231 w 5017802"/>
                <a:gd name="connsiteY293" fmla="*/ 1160053 h 4821630"/>
                <a:gd name="connsiteX294" fmla="*/ 2959481 w 5017802"/>
                <a:gd name="connsiteY294" fmla="*/ 1086348 h 4821630"/>
                <a:gd name="connsiteX295" fmla="*/ 3064710 w 5017802"/>
                <a:gd name="connsiteY295" fmla="*/ 1063896 h 4821630"/>
                <a:gd name="connsiteX296" fmla="*/ 3001663 w 5017802"/>
                <a:gd name="connsiteY296" fmla="*/ 974089 h 4821630"/>
                <a:gd name="connsiteX297" fmla="*/ 2984427 w 5017802"/>
                <a:gd name="connsiteY297" fmla="*/ 1018766 h 4821630"/>
                <a:gd name="connsiteX298" fmla="*/ 2941112 w 5017802"/>
                <a:gd name="connsiteY298" fmla="*/ 971595 h 4821630"/>
                <a:gd name="connsiteX299" fmla="*/ 2962430 w 5017802"/>
                <a:gd name="connsiteY299" fmla="*/ 886323 h 4821630"/>
                <a:gd name="connsiteX300" fmla="*/ 3035454 w 5017802"/>
                <a:gd name="connsiteY300" fmla="*/ 789032 h 4821630"/>
                <a:gd name="connsiteX301" fmla="*/ 3018445 w 5017802"/>
                <a:gd name="connsiteY301" fmla="*/ 682443 h 4821630"/>
                <a:gd name="connsiteX302" fmla="*/ 2847223 w 5017802"/>
                <a:gd name="connsiteY302" fmla="*/ 692194 h 4821630"/>
                <a:gd name="connsiteX303" fmla="*/ 2827945 w 5017802"/>
                <a:gd name="connsiteY303" fmla="*/ 734831 h 4821630"/>
                <a:gd name="connsiteX304" fmla="*/ 2795742 w 5017802"/>
                <a:gd name="connsiteY304" fmla="*/ 667248 h 4821630"/>
                <a:gd name="connsiteX305" fmla="*/ 2766032 w 5017802"/>
                <a:gd name="connsiteY305" fmla="*/ 707616 h 4821630"/>
                <a:gd name="connsiteX306" fmla="*/ 2580523 w 5017802"/>
                <a:gd name="connsiteY30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9088 w 5017802"/>
                <a:gd name="connsiteY193" fmla="*/ 3918221 h 4821630"/>
                <a:gd name="connsiteX194" fmla="*/ 2914124 w 5017802"/>
                <a:gd name="connsiteY194" fmla="*/ 3764007 h 4821630"/>
                <a:gd name="connsiteX195" fmla="*/ 3195112 w 5017802"/>
                <a:gd name="connsiteY195" fmla="*/ 3993968 h 4821630"/>
                <a:gd name="connsiteX196" fmla="*/ 3265414 w 5017802"/>
                <a:gd name="connsiteY196" fmla="*/ 4067674 h 4821630"/>
                <a:gd name="connsiteX197" fmla="*/ 3439813 w 5017802"/>
                <a:gd name="connsiteY197" fmla="*/ 4130265 h 4821630"/>
                <a:gd name="connsiteX198" fmla="*/ 3526217 w 5017802"/>
                <a:gd name="connsiteY198" fmla="*/ 4316455 h 4821630"/>
                <a:gd name="connsiteX199" fmla="*/ 3586542 w 5017802"/>
                <a:gd name="connsiteY199" fmla="*/ 4375193 h 4821630"/>
                <a:gd name="connsiteX200" fmla="*/ 3597654 w 5017802"/>
                <a:gd name="connsiteY200" fmla="*/ 4345030 h 4821630"/>
                <a:gd name="connsiteX201" fmla="*/ 3643692 w 5017802"/>
                <a:gd name="connsiteY201" fmla="*/ 4318042 h 4821630"/>
                <a:gd name="connsiteX202" fmla="*/ 3694492 w 5017802"/>
                <a:gd name="connsiteY202" fmla="*/ 4391068 h 4821630"/>
                <a:gd name="connsiteX203" fmla="*/ 3743705 w 5017802"/>
                <a:gd name="connsiteY203" fmla="*/ 4394243 h 4821630"/>
                <a:gd name="connsiteX204" fmla="*/ 3699254 w 5017802"/>
                <a:gd name="connsiteY204" fmla="*/ 4300581 h 4821630"/>
                <a:gd name="connsiteX205" fmla="*/ 3656392 w 5017802"/>
                <a:gd name="connsiteY205" fmla="*/ 4232318 h 4821630"/>
                <a:gd name="connsiteX206" fmla="*/ 3699255 w 5017802"/>
                <a:gd name="connsiteY206" fmla="*/ 4216442 h 4821630"/>
                <a:gd name="connsiteX207" fmla="*/ 3680204 w 5017802"/>
                <a:gd name="connsiteY207" fmla="*/ 4175168 h 4821630"/>
                <a:gd name="connsiteX208" fmla="*/ 3732592 w 5017802"/>
                <a:gd name="connsiteY208" fmla="*/ 4184693 h 4821630"/>
                <a:gd name="connsiteX209" fmla="*/ 3711955 w 5017802"/>
                <a:gd name="connsiteY209" fmla="*/ 4151355 h 4821630"/>
                <a:gd name="connsiteX210" fmla="*/ 3733274 w 5017802"/>
                <a:gd name="connsiteY210" fmla="*/ 4134801 h 4821630"/>
                <a:gd name="connsiteX211" fmla="*/ 3854377 w 5017802"/>
                <a:gd name="connsiteY211" fmla="*/ 4220074 h 4821630"/>
                <a:gd name="connsiteX212" fmla="*/ 3889754 w 5017802"/>
                <a:gd name="connsiteY212" fmla="*/ 4206917 h 4821630"/>
                <a:gd name="connsiteX213" fmla="*/ 3942141 w 5017802"/>
                <a:gd name="connsiteY213" fmla="*/ 4272006 h 4821630"/>
                <a:gd name="connsiteX214" fmla="*/ 3962779 w 5017802"/>
                <a:gd name="connsiteY214" fmla="*/ 4330743 h 4821630"/>
                <a:gd name="connsiteX215" fmla="*/ 4070729 w 5017802"/>
                <a:gd name="connsiteY215" fmla="*/ 4349792 h 4821630"/>
                <a:gd name="connsiteX216" fmla="*/ 4010405 w 5017802"/>
                <a:gd name="connsiteY216" fmla="*/ 4283117 h 4821630"/>
                <a:gd name="connsiteX217" fmla="*/ 4007229 w 5017802"/>
                <a:gd name="connsiteY217" fmla="*/ 4214855 h 4821630"/>
                <a:gd name="connsiteX218" fmla="*/ 4061204 w 5017802"/>
                <a:gd name="connsiteY218" fmla="*/ 4270418 h 4821630"/>
                <a:gd name="connsiteX219" fmla="*/ 4110417 w 5017802"/>
                <a:gd name="connsiteY219" fmla="*/ 4275180 h 4821630"/>
                <a:gd name="connsiteX220" fmla="*/ 4104067 w 5017802"/>
                <a:gd name="connsiteY220" fmla="*/ 4225968 h 4821630"/>
                <a:gd name="connsiteX221" fmla="*/ 4164392 w 5017802"/>
                <a:gd name="connsiteY221" fmla="*/ 4230730 h 4821630"/>
                <a:gd name="connsiteX222" fmla="*/ 4226304 w 5017802"/>
                <a:gd name="connsiteY222" fmla="*/ 4273592 h 4821630"/>
                <a:gd name="connsiteX223" fmla="*/ 4258054 w 5017802"/>
                <a:gd name="connsiteY223" fmla="*/ 4260893 h 4821630"/>
                <a:gd name="connsiteX224" fmla="*/ 4251705 w 5017802"/>
                <a:gd name="connsiteY224" fmla="*/ 4225968 h 4821630"/>
                <a:gd name="connsiteX225" fmla="*/ 4292980 w 5017802"/>
                <a:gd name="connsiteY225" fmla="*/ 4202156 h 4821630"/>
                <a:gd name="connsiteX226" fmla="*/ 4377117 w 5017802"/>
                <a:gd name="connsiteY226" fmla="*/ 4259306 h 4821630"/>
                <a:gd name="connsiteX227" fmla="*/ 4394580 w 5017802"/>
                <a:gd name="connsiteY227" fmla="*/ 4157708 h 4821630"/>
                <a:gd name="connsiteX228" fmla="*/ 4369180 w 5017802"/>
                <a:gd name="connsiteY228" fmla="*/ 4135482 h 4821630"/>
                <a:gd name="connsiteX229" fmla="*/ 4296154 w 5017802"/>
                <a:gd name="connsiteY229" fmla="*/ 4092619 h 4821630"/>
                <a:gd name="connsiteX230" fmla="*/ 4318379 w 5017802"/>
                <a:gd name="connsiteY230" fmla="*/ 4067220 h 4821630"/>
                <a:gd name="connsiteX231" fmla="*/ 4339017 w 5017802"/>
                <a:gd name="connsiteY231" fmla="*/ 4044994 h 4821630"/>
                <a:gd name="connsiteX232" fmla="*/ 4392992 w 5017802"/>
                <a:gd name="connsiteY232" fmla="*/ 4076745 h 4821630"/>
                <a:gd name="connsiteX233" fmla="*/ 4399342 w 5017802"/>
                <a:gd name="connsiteY233" fmla="*/ 4032295 h 4821630"/>
                <a:gd name="connsiteX234" fmla="*/ 4343779 w 5017802"/>
                <a:gd name="connsiteY234" fmla="*/ 4008482 h 4821630"/>
                <a:gd name="connsiteX235" fmla="*/ 4342192 w 5017802"/>
                <a:gd name="connsiteY235" fmla="*/ 3998958 h 4821630"/>
                <a:gd name="connsiteX236" fmla="*/ 4329491 w 5017802"/>
                <a:gd name="connsiteY236" fmla="*/ 3960859 h 4821630"/>
                <a:gd name="connsiteX237" fmla="*/ 4335841 w 5017802"/>
                <a:gd name="connsiteY237" fmla="*/ 3913233 h 4821630"/>
                <a:gd name="connsiteX238" fmla="*/ 4346954 w 5017802"/>
                <a:gd name="connsiteY238" fmla="*/ 3857670 h 4821630"/>
                <a:gd name="connsiteX239" fmla="*/ 4308854 w 5017802"/>
                <a:gd name="connsiteY239" fmla="*/ 3827508 h 4821630"/>
                <a:gd name="connsiteX240" fmla="*/ 4342191 w 5017802"/>
                <a:gd name="connsiteY240" fmla="*/ 3817983 h 4821630"/>
                <a:gd name="connsiteX241" fmla="*/ 4319966 w 5017802"/>
                <a:gd name="connsiteY241" fmla="*/ 3781470 h 4821630"/>
                <a:gd name="connsiteX242" fmla="*/ 4358067 w 5017802"/>
                <a:gd name="connsiteY242" fmla="*/ 3776709 h 4821630"/>
                <a:gd name="connsiteX243" fmla="*/ 4364416 w 5017802"/>
                <a:gd name="connsiteY243" fmla="*/ 3743370 h 4821630"/>
                <a:gd name="connsiteX244" fmla="*/ 4426330 w 5017802"/>
                <a:gd name="connsiteY244" fmla="*/ 3752897 h 4821630"/>
                <a:gd name="connsiteX245" fmla="*/ 4459443 w 5017802"/>
                <a:gd name="connsiteY245" fmla="*/ 3768089 h 4821630"/>
                <a:gd name="connsiteX246" fmla="*/ 4425650 w 5017802"/>
                <a:gd name="connsiteY246" fmla="*/ 3809137 h 4821630"/>
                <a:gd name="connsiteX247" fmla="*/ 4464658 w 5017802"/>
                <a:gd name="connsiteY247" fmla="*/ 3916633 h 4821630"/>
                <a:gd name="connsiteX248" fmla="*/ 4517045 w 5017802"/>
                <a:gd name="connsiteY248" fmla="*/ 3947931 h 4821630"/>
                <a:gd name="connsiteX249" fmla="*/ 4568979 w 5017802"/>
                <a:gd name="connsiteY249" fmla="*/ 3905749 h 4821630"/>
                <a:gd name="connsiteX250" fmla="*/ 4654704 w 5017802"/>
                <a:gd name="connsiteY250" fmla="*/ 3857216 h 4821630"/>
                <a:gd name="connsiteX251" fmla="*/ 4637468 w 5017802"/>
                <a:gd name="connsiteY251" fmla="*/ 3768315 h 4821630"/>
                <a:gd name="connsiteX252" fmla="*/ 4714802 w 5017802"/>
                <a:gd name="connsiteY252" fmla="*/ 3635646 h 4821630"/>
                <a:gd name="connsiteX253" fmla="*/ 5007356 w 5017802"/>
                <a:gd name="connsiteY253" fmla="*/ 3302498 h 4821630"/>
                <a:gd name="connsiteX254" fmla="*/ 4925939 w 5017802"/>
                <a:gd name="connsiteY254" fmla="*/ 3293426 h 4821630"/>
                <a:gd name="connsiteX255" fmla="*/ 4930476 w 5017802"/>
                <a:gd name="connsiteY255" fmla="*/ 3201578 h 4821630"/>
                <a:gd name="connsiteX256" fmla="*/ 4881489 w 5017802"/>
                <a:gd name="connsiteY256" fmla="*/ 3176406 h 4821630"/>
                <a:gd name="connsiteX257" fmla="*/ 4797352 w 5017802"/>
                <a:gd name="connsiteY257" fmla="*/ 3207928 h 4821630"/>
                <a:gd name="connsiteX258" fmla="*/ 4760613 w 5017802"/>
                <a:gd name="connsiteY258" fmla="*/ 3171643 h 4821630"/>
                <a:gd name="connsiteX259" fmla="*/ 4805290 w 5017802"/>
                <a:gd name="connsiteY259" fmla="*/ 3148738 h 4821630"/>
                <a:gd name="connsiteX260" fmla="*/ 4676023 w 5017802"/>
                <a:gd name="connsiteY260" fmla="*/ 2935559 h 4821630"/>
                <a:gd name="connsiteX261" fmla="*/ 4690989 w 5017802"/>
                <a:gd name="connsiteY261" fmla="*/ 2905396 h 4821630"/>
                <a:gd name="connsiteX262" fmla="*/ 4667404 w 5017802"/>
                <a:gd name="connsiteY262" fmla="*/ 2789736 h 4821630"/>
                <a:gd name="connsiteX263" fmla="*/ 4508655 w 5017802"/>
                <a:gd name="connsiteY263" fmla="*/ 2778850 h 4821630"/>
                <a:gd name="connsiteX264" fmla="*/ 4475317 w 5017802"/>
                <a:gd name="connsiteY264" fmla="*/ 2827608 h 4821630"/>
                <a:gd name="connsiteX265" fmla="*/ 4386417 w 5017802"/>
                <a:gd name="connsiteY265" fmla="*/ 2842124 h 4821630"/>
                <a:gd name="connsiteX266" fmla="*/ 4392767 w 5017802"/>
                <a:gd name="connsiteY266" fmla="*/ 2820125 h 4821630"/>
                <a:gd name="connsiteX267" fmla="*/ 4339245 w 5017802"/>
                <a:gd name="connsiteY267" fmla="*/ 2804024 h 4821630"/>
                <a:gd name="connsiteX268" fmla="*/ 4314526 w 5017802"/>
                <a:gd name="connsiteY268" fmla="*/ 2638923 h 4821630"/>
                <a:gd name="connsiteX269" fmla="*/ 4034219 w 5017802"/>
                <a:gd name="connsiteY269" fmla="*/ 2572248 h 4821630"/>
                <a:gd name="connsiteX270" fmla="*/ 3897920 w 5017802"/>
                <a:gd name="connsiteY270" fmla="*/ 2615564 h 4821630"/>
                <a:gd name="connsiteX271" fmla="*/ 3765931 w 5017802"/>
                <a:gd name="connsiteY271" fmla="*/ 2608080 h 4821630"/>
                <a:gd name="connsiteX272" fmla="*/ 3633488 w 5017802"/>
                <a:gd name="connsiteY272" fmla="*/ 2497182 h 4821630"/>
                <a:gd name="connsiteX273" fmla="*/ 3420310 w 5017802"/>
                <a:gd name="connsiteY273" fmla="*/ 2193969 h 4821630"/>
                <a:gd name="connsiteX274" fmla="*/ 3021848 w 5017802"/>
                <a:gd name="connsiteY274" fmla="*/ 2054496 h 4821630"/>
                <a:gd name="connsiteX275" fmla="*/ 2785310 w 5017802"/>
                <a:gd name="connsiteY275" fmla="*/ 1741532 h 4821630"/>
                <a:gd name="connsiteX276" fmla="*/ 2819101 w 5017802"/>
                <a:gd name="connsiteY276" fmla="*/ 1716586 h 4821630"/>
                <a:gd name="connsiteX277" fmla="*/ 2878745 w 5017802"/>
                <a:gd name="connsiteY277" fmla="*/ 1799589 h 4821630"/>
                <a:gd name="connsiteX278" fmla="*/ 2898929 w 5017802"/>
                <a:gd name="connsiteY278" fmla="*/ 1782126 h 4821630"/>
                <a:gd name="connsiteX279" fmla="*/ 2942019 w 5017802"/>
                <a:gd name="connsiteY279" fmla="*/ 1812970 h 4821630"/>
                <a:gd name="connsiteX280" fmla="*/ 3030692 w 5017802"/>
                <a:gd name="connsiteY280" fmla="*/ 1759221 h 4821630"/>
                <a:gd name="connsiteX281" fmla="*/ 3046794 w 5017802"/>
                <a:gd name="connsiteY281" fmla="*/ 1738811 h 4821630"/>
                <a:gd name="connsiteX282" fmla="*/ 3105077 w 5017802"/>
                <a:gd name="connsiteY282" fmla="*/ 1739037 h 4821630"/>
                <a:gd name="connsiteX283" fmla="*/ 3121180 w 5017802"/>
                <a:gd name="connsiteY283" fmla="*/ 1705927 h 4821630"/>
                <a:gd name="connsiteX284" fmla="*/ 3102356 w 5017802"/>
                <a:gd name="connsiteY284" fmla="*/ 1680300 h 4821630"/>
                <a:gd name="connsiteX285" fmla="*/ 3035228 w 5017802"/>
                <a:gd name="connsiteY285" fmla="*/ 1700257 h 4821630"/>
                <a:gd name="connsiteX286" fmla="*/ 3013456 w 5017802"/>
                <a:gd name="connsiteY286" fmla="*/ 1646736 h 4821630"/>
                <a:gd name="connsiteX287" fmla="*/ 3034774 w 5017802"/>
                <a:gd name="connsiteY287" fmla="*/ 1617026 h 4821630"/>
                <a:gd name="connsiteX288" fmla="*/ 2978304 w 5017802"/>
                <a:gd name="connsiteY288" fmla="*/ 1513612 h 4821630"/>
                <a:gd name="connsiteX289" fmla="*/ 2929773 w 5017802"/>
                <a:gd name="connsiteY289" fmla="*/ 1552393 h 4821630"/>
                <a:gd name="connsiteX290" fmla="*/ 2840418 w 5017802"/>
                <a:gd name="connsiteY290" fmla="*/ 1497737 h 4821630"/>
                <a:gd name="connsiteX291" fmla="*/ 2892352 w 5017802"/>
                <a:gd name="connsiteY291" fmla="*/ 1405208 h 4821630"/>
                <a:gd name="connsiteX292" fmla="*/ 2849490 w 5017802"/>
                <a:gd name="connsiteY292" fmla="*/ 1284105 h 4821630"/>
                <a:gd name="connsiteX293" fmla="*/ 2864231 w 5017802"/>
                <a:gd name="connsiteY293" fmla="*/ 1160053 h 4821630"/>
                <a:gd name="connsiteX294" fmla="*/ 2959481 w 5017802"/>
                <a:gd name="connsiteY294" fmla="*/ 1086348 h 4821630"/>
                <a:gd name="connsiteX295" fmla="*/ 3064710 w 5017802"/>
                <a:gd name="connsiteY295" fmla="*/ 1063896 h 4821630"/>
                <a:gd name="connsiteX296" fmla="*/ 3001663 w 5017802"/>
                <a:gd name="connsiteY296" fmla="*/ 974089 h 4821630"/>
                <a:gd name="connsiteX297" fmla="*/ 2984427 w 5017802"/>
                <a:gd name="connsiteY297" fmla="*/ 1018766 h 4821630"/>
                <a:gd name="connsiteX298" fmla="*/ 2941112 w 5017802"/>
                <a:gd name="connsiteY298" fmla="*/ 971595 h 4821630"/>
                <a:gd name="connsiteX299" fmla="*/ 2962430 w 5017802"/>
                <a:gd name="connsiteY299" fmla="*/ 886323 h 4821630"/>
                <a:gd name="connsiteX300" fmla="*/ 3035454 w 5017802"/>
                <a:gd name="connsiteY300" fmla="*/ 789032 h 4821630"/>
                <a:gd name="connsiteX301" fmla="*/ 3018445 w 5017802"/>
                <a:gd name="connsiteY301" fmla="*/ 682443 h 4821630"/>
                <a:gd name="connsiteX302" fmla="*/ 2847223 w 5017802"/>
                <a:gd name="connsiteY302" fmla="*/ 692194 h 4821630"/>
                <a:gd name="connsiteX303" fmla="*/ 2827945 w 5017802"/>
                <a:gd name="connsiteY303" fmla="*/ 734831 h 4821630"/>
                <a:gd name="connsiteX304" fmla="*/ 2795742 w 5017802"/>
                <a:gd name="connsiteY304" fmla="*/ 667248 h 4821630"/>
                <a:gd name="connsiteX305" fmla="*/ 2766032 w 5017802"/>
                <a:gd name="connsiteY305" fmla="*/ 707616 h 4821630"/>
                <a:gd name="connsiteX306" fmla="*/ 2580523 w 5017802"/>
                <a:gd name="connsiteY30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9088 w 5017802"/>
                <a:gd name="connsiteY193" fmla="*/ 3918221 h 4821630"/>
                <a:gd name="connsiteX194" fmla="*/ 2914124 w 5017802"/>
                <a:gd name="connsiteY194" fmla="*/ 3764007 h 4821630"/>
                <a:gd name="connsiteX195" fmla="*/ 3195112 w 5017802"/>
                <a:gd name="connsiteY195" fmla="*/ 3993968 h 4821630"/>
                <a:gd name="connsiteX196" fmla="*/ 3265414 w 5017802"/>
                <a:gd name="connsiteY196" fmla="*/ 4067674 h 4821630"/>
                <a:gd name="connsiteX197" fmla="*/ 3439813 w 5017802"/>
                <a:gd name="connsiteY197" fmla="*/ 4130265 h 4821630"/>
                <a:gd name="connsiteX198" fmla="*/ 3526217 w 5017802"/>
                <a:gd name="connsiteY198" fmla="*/ 4316455 h 4821630"/>
                <a:gd name="connsiteX199" fmla="*/ 3586542 w 5017802"/>
                <a:gd name="connsiteY199" fmla="*/ 4375193 h 4821630"/>
                <a:gd name="connsiteX200" fmla="*/ 3597654 w 5017802"/>
                <a:gd name="connsiteY200" fmla="*/ 4345030 h 4821630"/>
                <a:gd name="connsiteX201" fmla="*/ 3643692 w 5017802"/>
                <a:gd name="connsiteY201" fmla="*/ 4318042 h 4821630"/>
                <a:gd name="connsiteX202" fmla="*/ 3694492 w 5017802"/>
                <a:gd name="connsiteY202" fmla="*/ 4391068 h 4821630"/>
                <a:gd name="connsiteX203" fmla="*/ 3743705 w 5017802"/>
                <a:gd name="connsiteY203" fmla="*/ 4394243 h 4821630"/>
                <a:gd name="connsiteX204" fmla="*/ 3699254 w 5017802"/>
                <a:gd name="connsiteY204" fmla="*/ 4300581 h 4821630"/>
                <a:gd name="connsiteX205" fmla="*/ 3656392 w 5017802"/>
                <a:gd name="connsiteY205" fmla="*/ 4232318 h 4821630"/>
                <a:gd name="connsiteX206" fmla="*/ 3699255 w 5017802"/>
                <a:gd name="connsiteY206" fmla="*/ 4216442 h 4821630"/>
                <a:gd name="connsiteX207" fmla="*/ 3680204 w 5017802"/>
                <a:gd name="connsiteY207" fmla="*/ 4175168 h 4821630"/>
                <a:gd name="connsiteX208" fmla="*/ 3732592 w 5017802"/>
                <a:gd name="connsiteY208" fmla="*/ 4184693 h 4821630"/>
                <a:gd name="connsiteX209" fmla="*/ 3711955 w 5017802"/>
                <a:gd name="connsiteY209" fmla="*/ 4151355 h 4821630"/>
                <a:gd name="connsiteX210" fmla="*/ 3733274 w 5017802"/>
                <a:gd name="connsiteY210" fmla="*/ 4134801 h 4821630"/>
                <a:gd name="connsiteX211" fmla="*/ 3854377 w 5017802"/>
                <a:gd name="connsiteY211" fmla="*/ 4220074 h 4821630"/>
                <a:gd name="connsiteX212" fmla="*/ 3889754 w 5017802"/>
                <a:gd name="connsiteY212" fmla="*/ 4206917 h 4821630"/>
                <a:gd name="connsiteX213" fmla="*/ 3942141 w 5017802"/>
                <a:gd name="connsiteY213" fmla="*/ 4272006 h 4821630"/>
                <a:gd name="connsiteX214" fmla="*/ 3962779 w 5017802"/>
                <a:gd name="connsiteY214" fmla="*/ 4330743 h 4821630"/>
                <a:gd name="connsiteX215" fmla="*/ 4070729 w 5017802"/>
                <a:gd name="connsiteY215" fmla="*/ 4349792 h 4821630"/>
                <a:gd name="connsiteX216" fmla="*/ 4010405 w 5017802"/>
                <a:gd name="connsiteY216" fmla="*/ 4283117 h 4821630"/>
                <a:gd name="connsiteX217" fmla="*/ 4007229 w 5017802"/>
                <a:gd name="connsiteY217" fmla="*/ 4214855 h 4821630"/>
                <a:gd name="connsiteX218" fmla="*/ 4061204 w 5017802"/>
                <a:gd name="connsiteY218" fmla="*/ 4270418 h 4821630"/>
                <a:gd name="connsiteX219" fmla="*/ 4110417 w 5017802"/>
                <a:gd name="connsiteY219" fmla="*/ 4275180 h 4821630"/>
                <a:gd name="connsiteX220" fmla="*/ 4104067 w 5017802"/>
                <a:gd name="connsiteY220" fmla="*/ 4225968 h 4821630"/>
                <a:gd name="connsiteX221" fmla="*/ 4164392 w 5017802"/>
                <a:gd name="connsiteY221" fmla="*/ 4230730 h 4821630"/>
                <a:gd name="connsiteX222" fmla="*/ 4226304 w 5017802"/>
                <a:gd name="connsiteY222" fmla="*/ 4273592 h 4821630"/>
                <a:gd name="connsiteX223" fmla="*/ 4258054 w 5017802"/>
                <a:gd name="connsiteY223" fmla="*/ 4260893 h 4821630"/>
                <a:gd name="connsiteX224" fmla="*/ 4251705 w 5017802"/>
                <a:gd name="connsiteY224" fmla="*/ 4225968 h 4821630"/>
                <a:gd name="connsiteX225" fmla="*/ 4292980 w 5017802"/>
                <a:gd name="connsiteY225" fmla="*/ 4202156 h 4821630"/>
                <a:gd name="connsiteX226" fmla="*/ 4377117 w 5017802"/>
                <a:gd name="connsiteY226" fmla="*/ 4259306 h 4821630"/>
                <a:gd name="connsiteX227" fmla="*/ 4394580 w 5017802"/>
                <a:gd name="connsiteY227" fmla="*/ 4157708 h 4821630"/>
                <a:gd name="connsiteX228" fmla="*/ 4369180 w 5017802"/>
                <a:gd name="connsiteY228" fmla="*/ 4135482 h 4821630"/>
                <a:gd name="connsiteX229" fmla="*/ 4296154 w 5017802"/>
                <a:gd name="connsiteY229" fmla="*/ 4092619 h 4821630"/>
                <a:gd name="connsiteX230" fmla="*/ 4318379 w 5017802"/>
                <a:gd name="connsiteY230" fmla="*/ 4067220 h 4821630"/>
                <a:gd name="connsiteX231" fmla="*/ 4339017 w 5017802"/>
                <a:gd name="connsiteY231" fmla="*/ 4044994 h 4821630"/>
                <a:gd name="connsiteX232" fmla="*/ 4392992 w 5017802"/>
                <a:gd name="connsiteY232" fmla="*/ 4076745 h 4821630"/>
                <a:gd name="connsiteX233" fmla="*/ 4399342 w 5017802"/>
                <a:gd name="connsiteY233" fmla="*/ 4032295 h 4821630"/>
                <a:gd name="connsiteX234" fmla="*/ 4343779 w 5017802"/>
                <a:gd name="connsiteY234" fmla="*/ 4008482 h 4821630"/>
                <a:gd name="connsiteX235" fmla="*/ 4342192 w 5017802"/>
                <a:gd name="connsiteY235" fmla="*/ 3998958 h 4821630"/>
                <a:gd name="connsiteX236" fmla="*/ 4329491 w 5017802"/>
                <a:gd name="connsiteY236" fmla="*/ 3960859 h 4821630"/>
                <a:gd name="connsiteX237" fmla="*/ 4335841 w 5017802"/>
                <a:gd name="connsiteY237" fmla="*/ 3913233 h 4821630"/>
                <a:gd name="connsiteX238" fmla="*/ 4346954 w 5017802"/>
                <a:gd name="connsiteY238" fmla="*/ 3857670 h 4821630"/>
                <a:gd name="connsiteX239" fmla="*/ 4308854 w 5017802"/>
                <a:gd name="connsiteY239" fmla="*/ 3827508 h 4821630"/>
                <a:gd name="connsiteX240" fmla="*/ 4342191 w 5017802"/>
                <a:gd name="connsiteY240" fmla="*/ 3817983 h 4821630"/>
                <a:gd name="connsiteX241" fmla="*/ 4319966 w 5017802"/>
                <a:gd name="connsiteY241" fmla="*/ 3781470 h 4821630"/>
                <a:gd name="connsiteX242" fmla="*/ 4358067 w 5017802"/>
                <a:gd name="connsiteY242" fmla="*/ 3776709 h 4821630"/>
                <a:gd name="connsiteX243" fmla="*/ 4364416 w 5017802"/>
                <a:gd name="connsiteY243" fmla="*/ 3743370 h 4821630"/>
                <a:gd name="connsiteX244" fmla="*/ 4426330 w 5017802"/>
                <a:gd name="connsiteY244" fmla="*/ 3752897 h 4821630"/>
                <a:gd name="connsiteX245" fmla="*/ 4459443 w 5017802"/>
                <a:gd name="connsiteY245" fmla="*/ 3768089 h 4821630"/>
                <a:gd name="connsiteX246" fmla="*/ 4425650 w 5017802"/>
                <a:gd name="connsiteY246" fmla="*/ 3809137 h 4821630"/>
                <a:gd name="connsiteX247" fmla="*/ 4464658 w 5017802"/>
                <a:gd name="connsiteY247" fmla="*/ 3916633 h 4821630"/>
                <a:gd name="connsiteX248" fmla="*/ 4517045 w 5017802"/>
                <a:gd name="connsiteY248" fmla="*/ 3947931 h 4821630"/>
                <a:gd name="connsiteX249" fmla="*/ 4568979 w 5017802"/>
                <a:gd name="connsiteY249" fmla="*/ 3905749 h 4821630"/>
                <a:gd name="connsiteX250" fmla="*/ 4654704 w 5017802"/>
                <a:gd name="connsiteY250" fmla="*/ 3857216 h 4821630"/>
                <a:gd name="connsiteX251" fmla="*/ 4637468 w 5017802"/>
                <a:gd name="connsiteY251" fmla="*/ 3768315 h 4821630"/>
                <a:gd name="connsiteX252" fmla="*/ 4714802 w 5017802"/>
                <a:gd name="connsiteY252" fmla="*/ 3635646 h 4821630"/>
                <a:gd name="connsiteX253" fmla="*/ 5007356 w 5017802"/>
                <a:gd name="connsiteY253" fmla="*/ 3302498 h 4821630"/>
                <a:gd name="connsiteX254" fmla="*/ 4925939 w 5017802"/>
                <a:gd name="connsiteY254" fmla="*/ 3293426 h 4821630"/>
                <a:gd name="connsiteX255" fmla="*/ 4930476 w 5017802"/>
                <a:gd name="connsiteY255" fmla="*/ 3201578 h 4821630"/>
                <a:gd name="connsiteX256" fmla="*/ 4881489 w 5017802"/>
                <a:gd name="connsiteY256" fmla="*/ 3176406 h 4821630"/>
                <a:gd name="connsiteX257" fmla="*/ 4797352 w 5017802"/>
                <a:gd name="connsiteY257" fmla="*/ 3207928 h 4821630"/>
                <a:gd name="connsiteX258" fmla="*/ 4760613 w 5017802"/>
                <a:gd name="connsiteY258" fmla="*/ 3171643 h 4821630"/>
                <a:gd name="connsiteX259" fmla="*/ 4805290 w 5017802"/>
                <a:gd name="connsiteY259" fmla="*/ 3148738 h 4821630"/>
                <a:gd name="connsiteX260" fmla="*/ 4676023 w 5017802"/>
                <a:gd name="connsiteY260" fmla="*/ 2935559 h 4821630"/>
                <a:gd name="connsiteX261" fmla="*/ 4690989 w 5017802"/>
                <a:gd name="connsiteY261" fmla="*/ 2905396 h 4821630"/>
                <a:gd name="connsiteX262" fmla="*/ 4667404 w 5017802"/>
                <a:gd name="connsiteY262" fmla="*/ 2789736 h 4821630"/>
                <a:gd name="connsiteX263" fmla="*/ 4508655 w 5017802"/>
                <a:gd name="connsiteY263" fmla="*/ 2778850 h 4821630"/>
                <a:gd name="connsiteX264" fmla="*/ 4475317 w 5017802"/>
                <a:gd name="connsiteY264" fmla="*/ 2827608 h 4821630"/>
                <a:gd name="connsiteX265" fmla="*/ 4386417 w 5017802"/>
                <a:gd name="connsiteY265" fmla="*/ 2842124 h 4821630"/>
                <a:gd name="connsiteX266" fmla="*/ 4392767 w 5017802"/>
                <a:gd name="connsiteY266" fmla="*/ 2820125 h 4821630"/>
                <a:gd name="connsiteX267" fmla="*/ 4339245 w 5017802"/>
                <a:gd name="connsiteY267" fmla="*/ 2804024 h 4821630"/>
                <a:gd name="connsiteX268" fmla="*/ 4314526 w 5017802"/>
                <a:gd name="connsiteY268" fmla="*/ 2638923 h 4821630"/>
                <a:gd name="connsiteX269" fmla="*/ 4034219 w 5017802"/>
                <a:gd name="connsiteY269" fmla="*/ 2572248 h 4821630"/>
                <a:gd name="connsiteX270" fmla="*/ 3897920 w 5017802"/>
                <a:gd name="connsiteY270" fmla="*/ 2615564 h 4821630"/>
                <a:gd name="connsiteX271" fmla="*/ 3765931 w 5017802"/>
                <a:gd name="connsiteY271" fmla="*/ 2608080 h 4821630"/>
                <a:gd name="connsiteX272" fmla="*/ 3633488 w 5017802"/>
                <a:gd name="connsiteY272" fmla="*/ 2497182 h 4821630"/>
                <a:gd name="connsiteX273" fmla="*/ 3420310 w 5017802"/>
                <a:gd name="connsiteY273" fmla="*/ 2193969 h 4821630"/>
                <a:gd name="connsiteX274" fmla="*/ 3021848 w 5017802"/>
                <a:gd name="connsiteY274" fmla="*/ 2054496 h 4821630"/>
                <a:gd name="connsiteX275" fmla="*/ 2785310 w 5017802"/>
                <a:gd name="connsiteY275" fmla="*/ 1741532 h 4821630"/>
                <a:gd name="connsiteX276" fmla="*/ 2819101 w 5017802"/>
                <a:gd name="connsiteY276" fmla="*/ 1716586 h 4821630"/>
                <a:gd name="connsiteX277" fmla="*/ 2878745 w 5017802"/>
                <a:gd name="connsiteY277" fmla="*/ 1799589 h 4821630"/>
                <a:gd name="connsiteX278" fmla="*/ 2898929 w 5017802"/>
                <a:gd name="connsiteY278" fmla="*/ 1782126 h 4821630"/>
                <a:gd name="connsiteX279" fmla="*/ 2942019 w 5017802"/>
                <a:gd name="connsiteY279" fmla="*/ 1812970 h 4821630"/>
                <a:gd name="connsiteX280" fmla="*/ 3030692 w 5017802"/>
                <a:gd name="connsiteY280" fmla="*/ 1759221 h 4821630"/>
                <a:gd name="connsiteX281" fmla="*/ 3046794 w 5017802"/>
                <a:gd name="connsiteY281" fmla="*/ 1738811 h 4821630"/>
                <a:gd name="connsiteX282" fmla="*/ 3105077 w 5017802"/>
                <a:gd name="connsiteY282" fmla="*/ 1739037 h 4821630"/>
                <a:gd name="connsiteX283" fmla="*/ 3121180 w 5017802"/>
                <a:gd name="connsiteY283" fmla="*/ 1705927 h 4821630"/>
                <a:gd name="connsiteX284" fmla="*/ 3102356 w 5017802"/>
                <a:gd name="connsiteY284" fmla="*/ 1680300 h 4821630"/>
                <a:gd name="connsiteX285" fmla="*/ 3035228 w 5017802"/>
                <a:gd name="connsiteY285" fmla="*/ 1700257 h 4821630"/>
                <a:gd name="connsiteX286" fmla="*/ 3013456 w 5017802"/>
                <a:gd name="connsiteY286" fmla="*/ 1646736 h 4821630"/>
                <a:gd name="connsiteX287" fmla="*/ 3034774 w 5017802"/>
                <a:gd name="connsiteY287" fmla="*/ 1617026 h 4821630"/>
                <a:gd name="connsiteX288" fmla="*/ 2978304 w 5017802"/>
                <a:gd name="connsiteY288" fmla="*/ 1513612 h 4821630"/>
                <a:gd name="connsiteX289" fmla="*/ 2929773 w 5017802"/>
                <a:gd name="connsiteY289" fmla="*/ 1552393 h 4821630"/>
                <a:gd name="connsiteX290" fmla="*/ 2840418 w 5017802"/>
                <a:gd name="connsiteY290" fmla="*/ 1497737 h 4821630"/>
                <a:gd name="connsiteX291" fmla="*/ 2892352 w 5017802"/>
                <a:gd name="connsiteY291" fmla="*/ 1405208 h 4821630"/>
                <a:gd name="connsiteX292" fmla="*/ 2849490 w 5017802"/>
                <a:gd name="connsiteY292" fmla="*/ 1284105 h 4821630"/>
                <a:gd name="connsiteX293" fmla="*/ 2864231 w 5017802"/>
                <a:gd name="connsiteY293" fmla="*/ 1160053 h 4821630"/>
                <a:gd name="connsiteX294" fmla="*/ 2959481 w 5017802"/>
                <a:gd name="connsiteY294" fmla="*/ 1086348 h 4821630"/>
                <a:gd name="connsiteX295" fmla="*/ 3064710 w 5017802"/>
                <a:gd name="connsiteY295" fmla="*/ 1063896 h 4821630"/>
                <a:gd name="connsiteX296" fmla="*/ 3001663 w 5017802"/>
                <a:gd name="connsiteY296" fmla="*/ 974089 h 4821630"/>
                <a:gd name="connsiteX297" fmla="*/ 2984427 w 5017802"/>
                <a:gd name="connsiteY297" fmla="*/ 1018766 h 4821630"/>
                <a:gd name="connsiteX298" fmla="*/ 2941112 w 5017802"/>
                <a:gd name="connsiteY298" fmla="*/ 971595 h 4821630"/>
                <a:gd name="connsiteX299" fmla="*/ 2962430 w 5017802"/>
                <a:gd name="connsiteY299" fmla="*/ 886323 h 4821630"/>
                <a:gd name="connsiteX300" fmla="*/ 3035454 w 5017802"/>
                <a:gd name="connsiteY300" fmla="*/ 789032 h 4821630"/>
                <a:gd name="connsiteX301" fmla="*/ 3018445 w 5017802"/>
                <a:gd name="connsiteY301" fmla="*/ 682443 h 4821630"/>
                <a:gd name="connsiteX302" fmla="*/ 2847223 w 5017802"/>
                <a:gd name="connsiteY302" fmla="*/ 692194 h 4821630"/>
                <a:gd name="connsiteX303" fmla="*/ 2827945 w 5017802"/>
                <a:gd name="connsiteY303" fmla="*/ 734831 h 4821630"/>
                <a:gd name="connsiteX304" fmla="*/ 2795742 w 5017802"/>
                <a:gd name="connsiteY304" fmla="*/ 667248 h 4821630"/>
                <a:gd name="connsiteX305" fmla="*/ 2766032 w 5017802"/>
                <a:gd name="connsiteY305" fmla="*/ 707616 h 4821630"/>
                <a:gd name="connsiteX306" fmla="*/ 2580523 w 5017802"/>
                <a:gd name="connsiteY30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602298 w 5017802"/>
                <a:gd name="connsiteY193" fmla="*/ 3921173 h 4821630"/>
                <a:gd name="connsiteX194" fmla="*/ 2719088 w 5017802"/>
                <a:gd name="connsiteY194" fmla="*/ 3918221 h 4821630"/>
                <a:gd name="connsiteX195" fmla="*/ 2914124 w 5017802"/>
                <a:gd name="connsiteY195" fmla="*/ 3764007 h 4821630"/>
                <a:gd name="connsiteX196" fmla="*/ 3195112 w 5017802"/>
                <a:gd name="connsiteY196" fmla="*/ 3993968 h 4821630"/>
                <a:gd name="connsiteX197" fmla="*/ 3265414 w 5017802"/>
                <a:gd name="connsiteY197" fmla="*/ 4067674 h 4821630"/>
                <a:gd name="connsiteX198" fmla="*/ 3439813 w 5017802"/>
                <a:gd name="connsiteY198" fmla="*/ 4130265 h 4821630"/>
                <a:gd name="connsiteX199" fmla="*/ 3526217 w 5017802"/>
                <a:gd name="connsiteY199" fmla="*/ 4316455 h 4821630"/>
                <a:gd name="connsiteX200" fmla="*/ 3586542 w 5017802"/>
                <a:gd name="connsiteY200" fmla="*/ 4375193 h 4821630"/>
                <a:gd name="connsiteX201" fmla="*/ 3597654 w 5017802"/>
                <a:gd name="connsiteY201" fmla="*/ 4345030 h 4821630"/>
                <a:gd name="connsiteX202" fmla="*/ 3643692 w 5017802"/>
                <a:gd name="connsiteY202" fmla="*/ 4318042 h 4821630"/>
                <a:gd name="connsiteX203" fmla="*/ 3694492 w 5017802"/>
                <a:gd name="connsiteY203" fmla="*/ 4391068 h 4821630"/>
                <a:gd name="connsiteX204" fmla="*/ 3743705 w 5017802"/>
                <a:gd name="connsiteY204" fmla="*/ 4394243 h 4821630"/>
                <a:gd name="connsiteX205" fmla="*/ 3699254 w 5017802"/>
                <a:gd name="connsiteY205" fmla="*/ 4300581 h 4821630"/>
                <a:gd name="connsiteX206" fmla="*/ 3656392 w 5017802"/>
                <a:gd name="connsiteY206" fmla="*/ 4232318 h 4821630"/>
                <a:gd name="connsiteX207" fmla="*/ 3699255 w 5017802"/>
                <a:gd name="connsiteY207" fmla="*/ 4216442 h 4821630"/>
                <a:gd name="connsiteX208" fmla="*/ 3680204 w 5017802"/>
                <a:gd name="connsiteY208" fmla="*/ 4175168 h 4821630"/>
                <a:gd name="connsiteX209" fmla="*/ 3732592 w 5017802"/>
                <a:gd name="connsiteY209" fmla="*/ 4184693 h 4821630"/>
                <a:gd name="connsiteX210" fmla="*/ 3711955 w 5017802"/>
                <a:gd name="connsiteY210" fmla="*/ 4151355 h 4821630"/>
                <a:gd name="connsiteX211" fmla="*/ 3733274 w 5017802"/>
                <a:gd name="connsiteY211" fmla="*/ 4134801 h 4821630"/>
                <a:gd name="connsiteX212" fmla="*/ 3854377 w 5017802"/>
                <a:gd name="connsiteY212" fmla="*/ 4220074 h 4821630"/>
                <a:gd name="connsiteX213" fmla="*/ 3889754 w 5017802"/>
                <a:gd name="connsiteY213" fmla="*/ 4206917 h 4821630"/>
                <a:gd name="connsiteX214" fmla="*/ 3942141 w 5017802"/>
                <a:gd name="connsiteY214" fmla="*/ 4272006 h 4821630"/>
                <a:gd name="connsiteX215" fmla="*/ 3962779 w 5017802"/>
                <a:gd name="connsiteY215" fmla="*/ 4330743 h 4821630"/>
                <a:gd name="connsiteX216" fmla="*/ 4070729 w 5017802"/>
                <a:gd name="connsiteY216" fmla="*/ 4349792 h 4821630"/>
                <a:gd name="connsiteX217" fmla="*/ 4010405 w 5017802"/>
                <a:gd name="connsiteY217" fmla="*/ 4283117 h 4821630"/>
                <a:gd name="connsiteX218" fmla="*/ 4007229 w 5017802"/>
                <a:gd name="connsiteY218" fmla="*/ 4214855 h 4821630"/>
                <a:gd name="connsiteX219" fmla="*/ 4061204 w 5017802"/>
                <a:gd name="connsiteY219" fmla="*/ 4270418 h 4821630"/>
                <a:gd name="connsiteX220" fmla="*/ 4110417 w 5017802"/>
                <a:gd name="connsiteY220" fmla="*/ 4275180 h 4821630"/>
                <a:gd name="connsiteX221" fmla="*/ 4104067 w 5017802"/>
                <a:gd name="connsiteY221" fmla="*/ 4225968 h 4821630"/>
                <a:gd name="connsiteX222" fmla="*/ 4164392 w 5017802"/>
                <a:gd name="connsiteY222" fmla="*/ 4230730 h 4821630"/>
                <a:gd name="connsiteX223" fmla="*/ 4226304 w 5017802"/>
                <a:gd name="connsiteY223" fmla="*/ 4273592 h 4821630"/>
                <a:gd name="connsiteX224" fmla="*/ 4258054 w 5017802"/>
                <a:gd name="connsiteY224" fmla="*/ 4260893 h 4821630"/>
                <a:gd name="connsiteX225" fmla="*/ 4251705 w 5017802"/>
                <a:gd name="connsiteY225" fmla="*/ 4225968 h 4821630"/>
                <a:gd name="connsiteX226" fmla="*/ 4292980 w 5017802"/>
                <a:gd name="connsiteY226" fmla="*/ 4202156 h 4821630"/>
                <a:gd name="connsiteX227" fmla="*/ 4377117 w 5017802"/>
                <a:gd name="connsiteY227" fmla="*/ 4259306 h 4821630"/>
                <a:gd name="connsiteX228" fmla="*/ 4394580 w 5017802"/>
                <a:gd name="connsiteY228" fmla="*/ 4157708 h 4821630"/>
                <a:gd name="connsiteX229" fmla="*/ 4369180 w 5017802"/>
                <a:gd name="connsiteY229" fmla="*/ 4135482 h 4821630"/>
                <a:gd name="connsiteX230" fmla="*/ 4296154 w 5017802"/>
                <a:gd name="connsiteY230" fmla="*/ 4092619 h 4821630"/>
                <a:gd name="connsiteX231" fmla="*/ 4318379 w 5017802"/>
                <a:gd name="connsiteY231" fmla="*/ 4067220 h 4821630"/>
                <a:gd name="connsiteX232" fmla="*/ 4339017 w 5017802"/>
                <a:gd name="connsiteY232" fmla="*/ 4044994 h 4821630"/>
                <a:gd name="connsiteX233" fmla="*/ 4392992 w 5017802"/>
                <a:gd name="connsiteY233" fmla="*/ 4076745 h 4821630"/>
                <a:gd name="connsiteX234" fmla="*/ 4399342 w 5017802"/>
                <a:gd name="connsiteY234" fmla="*/ 4032295 h 4821630"/>
                <a:gd name="connsiteX235" fmla="*/ 4343779 w 5017802"/>
                <a:gd name="connsiteY235" fmla="*/ 4008482 h 4821630"/>
                <a:gd name="connsiteX236" fmla="*/ 4342192 w 5017802"/>
                <a:gd name="connsiteY236" fmla="*/ 3998958 h 4821630"/>
                <a:gd name="connsiteX237" fmla="*/ 4329491 w 5017802"/>
                <a:gd name="connsiteY237" fmla="*/ 3960859 h 4821630"/>
                <a:gd name="connsiteX238" fmla="*/ 4335841 w 5017802"/>
                <a:gd name="connsiteY238" fmla="*/ 3913233 h 4821630"/>
                <a:gd name="connsiteX239" fmla="*/ 4346954 w 5017802"/>
                <a:gd name="connsiteY239" fmla="*/ 3857670 h 4821630"/>
                <a:gd name="connsiteX240" fmla="*/ 4308854 w 5017802"/>
                <a:gd name="connsiteY240" fmla="*/ 3827508 h 4821630"/>
                <a:gd name="connsiteX241" fmla="*/ 4342191 w 5017802"/>
                <a:gd name="connsiteY241" fmla="*/ 3817983 h 4821630"/>
                <a:gd name="connsiteX242" fmla="*/ 4319966 w 5017802"/>
                <a:gd name="connsiteY242" fmla="*/ 3781470 h 4821630"/>
                <a:gd name="connsiteX243" fmla="*/ 4358067 w 5017802"/>
                <a:gd name="connsiteY243" fmla="*/ 3776709 h 4821630"/>
                <a:gd name="connsiteX244" fmla="*/ 4364416 w 5017802"/>
                <a:gd name="connsiteY244" fmla="*/ 3743370 h 4821630"/>
                <a:gd name="connsiteX245" fmla="*/ 4426330 w 5017802"/>
                <a:gd name="connsiteY245" fmla="*/ 3752897 h 4821630"/>
                <a:gd name="connsiteX246" fmla="*/ 4459443 w 5017802"/>
                <a:gd name="connsiteY246" fmla="*/ 3768089 h 4821630"/>
                <a:gd name="connsiteX247" fmla="*/ 4425650 w 5017802"/>
                <a:gd name="connsiteY247" fmla="*/ 3809137 h 4821630"/>
                <a:gd name="connsiteX248" fmla="*/ 4464658 w 5017802"/>
                <a:gd name="connsiteY248" fmla="*/ 3916633 h 4821630"/>
                <a:gd name="connsiteX249" fmla="*/ 4517045 w 5017802"/>
                <a:gd name="connsiteY249" fmla="*/ 3947931 h 4821630"/>
                <a:gd name="connsiteX250" fmla="*/ 4568979 w 5017802"/>
                <a:gd name="connsiteY250" fmla="*/ 3905749 h 4821630"/>
                <a:gd name="connsiteX251" fmla="*/ 4654704 w 5017802"/>
                <a:gd name="connsiteY251" fmla="*/ 3857216 h 4821630"/>
                <a:gd name="connsiteX252" fmla="*/ 4637468 w 5017802"/>
                <a:gd name="connsiteY252" fmla="*/ 3768315 h 4821630"/>
                <a:gd name="connsiteX253" fmla="*/ 4714802 w 5017802"/>
                <a:gd name="connsiteY253" fmla="*/ 3635646 h 4821630"/>
                <a:gd name="connsiteX254" fmla="*/ 5007356 w 5017802"/>
                <a:gd name="connsiteY254" fmla="*/ 3302498 h 4821630"/>
                <a:gd name="connsiteX255" fmla="*/ 4925939 w 5017802"/>
                <a:gd name="connsiteY255" fmla="*/ 3293426 h 4821630"/>
                <a:gd name="connsiteX256" fmla="*/ 4930476 w 5017802"/>
                <a:gd name="connsiteY256" fmla="*/ 3201578 h 4821630"/>
                <a:gd name="connsiteX257" fmla="*/ 4881489 w 5017802"/>
                <a:gd name="connsiteY257" fmla="*/ 3176406 h 4821630"/>
                <a:gd name="connsiteX258" fmla="*/ 4797352 w 5017802"/>
                <a:gd name="connsiteY258" fmla="*/ 3207928 h 4821630"/>
                <a:gd name="connsiteX259" fmla="*/ 4760613 w 5017802"/>
                <a:gd name="connsiteY259" fmla="*/ 3171643 h 4821630"/>
                <a:gd name="connsiteX260" fmla="*/ 4805290 w 5017802"/>
                <a:gd name="connsiteY260" fmla="*/ 3148738 h 4821630"/>
                <a:gd name="connsiteX261" fmla="*/ 4676023 w 5017802"/>
                <a:gd name="connsiteY261" fmla="*/ 2935559 h 4821630"/>
                <a:gd name="connsiteX262" fmla="*/ 4690989 w 5017802"/>
                <a:gd name="connsiteY262" fmla="*/ 2905396 h 4821630"/>
                <a:gd name="connsiteX263" fmla="*/ 4667404 w 5017802"/>
                <a:gd name="connsiteY263" fmla="*/ 2789736 h 4821630"/>
                <a:gd name="connsiteX264" fmla="*/ 4508655 w 5017802"/>
                <a:gd name="connsiteY264" fmla="*/ 2778850 h 4821630"/>
                <a:gd name="connsiteX265" fmla="*/ 4475317 w 5017802"/>
                <a:gd name="connsiteY265" fmla="*/ 2827608 h 4821630"/>
                <a:gd name="connsiteX266" fmla="*/ 4386417 w 5017802"/>
                <a:gd name="connsiteY266" fmla="*/ 2842124 h 4821630"/>
                <a:gd name="connsiteX267" fmla="*/ 4392767 w 5017802"/>
                <a:gd name="connsiteY267" fmla="*/ 2820125 h 4821630"/>
                <a:gd name="connsiteX268" fmla="*/ 4339245 w 5017802"/>
                <a:gd name="connsiteY268" fmla="*/ 2804024 h 4821630"/>
                <a:gd name="connsiteX269" fmla="*/ 4314526 w 5017802"/>
                <a:gd name="connsiteY269" fmla="*/ 2638923 h 4821630"/>
                <a:gd name="connsiteX270" fmla="*/ 4034219 w 5017802"/>
                <a:gd name="connsiteY270" fmla="*/ 2572248 h 4821630"/>
                <a:gd name="connsiteX271" fmla="*/ 3897920 w 5017802"/>
                <a:gd name="connsiteY271" fmla="*/ 2615564 h 4821630"/>
                <a:gd name="connsiteX272" fmla="*/ 3765931 w 5017802"/>
                <a:gd name="connsiteY272" fmla="*/ 2608080 h 4821630"/>
                <a:gd name="connsiteX273" fmla="*/ 3633488 w 5017802"/>
                <a:gd name="connsiteY273" fmla="*/ 2497182 h 4821630"/>
                <a:gd name="connsiteX274" fmla="*/ 3420310 w 5017802"/>
                <a:gd name="connsiteY274" fmla="*/ 2193969 h 4821630"/>
                <a:gd name="connsiteX275" fmla="*/ 3021848 w 5017802"/>
                <a:gd name="connsiteY275" fmla="*/ 2054496 h 4821630"/>
                <a:gd name="connsiteX276" fmla="*/ 2785310 w 5017802"/>
                <a:gd name="connsiteY276" fmla="*/ 1741532 h 4821630"/>
                <a:gd name="connsiteX277" fmla="*/ 2819101 w 5017802"/>
                <a:gd name="connsiteY277" fmla="*/ 1716586 h 4821630"/>
                <a:gd name="connsiteX278" fmla="*/ 2878745 w 5017802"/>
                <a:gd name="connsiteY278" fmla="*/ 1799589 h 4821630"/>
                <a:gd name="connsiteX279" fmla="*/ 2898929 w 5017802"/>
                <a:gd name="connsiteY279" fmla="*/ 1782126 h 4821630"/>
                <a:gd name="connsiteX280" fmla="*/ 2942019 w 5017802"/>
                <a:gd name="connsiteY280" fmla="*/ 1812970 h 4821630"/>
                <a:gd name="connsiteX281" fmla="*/ 3030692 w 5017802"/>
                <a:gd name="connsiteY281" fmla="*/ 1759221 h 4821630"/>
                <a:gd name="connsiteX282" fmla="*/ 3046794 w 5017802"/>
                <a:gd name="connsiteY282" fmla="*/ 1738811 h 4821630"/>
                <a:gd name="connsiteX283" fmla="*/ 3105077 w 5017802"/>
                <a:gd name="connsiteY283" fmla="*/ 1739037 h 4821630"/>
                <a:gd name="connsiteX284" fmla="*/ 3121180 w 5017802"/>
                <a:gd name="connsiteY284" fmla="*/ 1705927 h 4821630"/>
                <a:gd name="connsiteX285" fmla="*/ 3102356 w 5017802"/>
                <a:gd name="connsiteY285" fmla="*/ 1680300 h 4821630"/>
                <a:gd name="connsiteX286" fmla="*/ 3035228 w 5017802"/>
                <a:gd name="connsiteY286" fmla="*/ 1700257 h 4821630"/>
                <a:gd name="connsiteX287" fmla="*/ 3013456 w 5017802"/>
                <a:gd name="connsiteY287" fmla="*/ 1646736 h 4821630"/>
                <a:gd name="connsiteX288" fmla="*/ 3034774 w 5017802"/>
                <a:gd name="connsiteY288" fmla="*/ 1617026 h 4821630"/>
                <a:gd name="connsiteX289" fmla="*/ 2978304 w 5017802"/>
                <a:gd name="connsiteY289" fmla="*/ 1513612 h 4821630"/>
                <a:gd name="connsiteX290" fmla="*/ 2929773 w 5017802"/>
                <a:gd name="connsiteY290" fmla="*/ 1552393 h 4821630"/>
                <a:gd name="connsiteX291" fmla="*/ 2840418 w 5017802"/>
                <a:gd name="connsiteY291" fmla="*/ 1497737 h 4821630"/>
                <a:gd name="connsiteX292" fmla="*/ 2892352 w 5017802"/>
                <a:gd name="connsiteY292" fmla="*/ 1405208 h 4821630"/>
                <a:gd name="connsiteX293" fmla="*/ 2849490 w 5017802"/>
                <a:gd name="connsiteY293" fmla="*/ 1284105 h 4821630"/>
                <a:gd name="connsiteX294" fmla="*/ 2864231 w 5017802"/>
                <a:gd name="connsiteY294" fmla="*/ 1160053 h 4821630"/>
                <a:gd name="connsiteX295" fmla="*/ 2959481 w 5017802"/>
                <a:gd name="connsiteY295" fmla="*/ 1086348 h 4821630"/>
                <a:gd name="connsiteX296" fmla="*/ 3064710 w 5017802"/>
                <a:gd name="connsiteY296" fmla="*/ 1063896 h 4821630"/>
                <a:gd name="connsiteX297" fmla="*/ 3001663 w 5017802"/>
                <a:gd name="connsiteY297" fmla="*/ 974089 h 4821630"/>
                <a:gd name="connsiteX298" fmla="*/ 2984427 w 5017802"/>
                <a:gd name="connsiteY298" fmla="*/ 1018766 h 4821630"/>
                <a:gd name="connsiteX299" fmla="*/ 2941112 w 5017802"/>
                <a:gd name="connsiteY299" fmla="*/ 971595 h 4821630"/>
                <a:gd name="connsiteX300" fmla="*/ 2962430 w 5017802"/>
                <a:gd name="connsiteY300" fmla="*/ 886323 h 4821630"/>
                <a:gd name="connsiteX301" fmla="*/ 3035454 w 5017802"/>
                <a:gd name="connsiteY301" fmla="*/ 789032 h 4821630"/>
                <a:gd name="connsiteX302" fmla="*/ 3018445 w 5017802"/>
                <a:gd name="connsiteY302" fmla="*/ 682443 h 4821630"/>
                <a:gd name="connsiteX303" fmla="*/ 2847223 w 5017802"/>
                <a:gd name="connsiteY303" fmla="*/ 692194 h 4821630"/>
                <a:gd name="connsiteX304" fmla="*/ 2827945 w 5017802"/>
                <a:gd name="connsiteY304" fmla="*/ 734831 h 4821630"/>
                <a:gd name="connsiteX305" fmla="*/ 2795742 w 5017802"/>
                <a:gd name="connsiteY305" fmla="*/ 667248 h 4821630"/>
                <a:gd name="connsiteX306" fmla="*/ 2766032 w 5017802"/>
                <a:gd name="connsiteY306" fmla="*/ 707616 h 4821630"/>
                <a:gd name="connsiteX307" fmla="*/ 2580523 w 5017802"/>
                <a:gd name="connsiteY30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914124 w 5017802"/>
                <a:gd name="connsiteY195" fmla="*/ 3764007 h 4821630"/>
                <a:gd name="connsiteX196" fmla="*/ 3195112 w 5017802"/>
                <a:gd name="connsiteY196" fmla="*/ 3993968 h 4821630"/>
                <a:gd name="connsiteX197" fmla="*/ 3265414 w 5017802"/>
                <a:gd name="connsiteY197" fmla="*/ 4067674 h 4821630"/>
                <a:gd name="connsiteX198" fmla="*/ 3439813 w 5017802"/>
                <a:gd name="connsiteY198" fmla="*/ 4130265 h 4821630"/>
                <a:gd name="connsiteX199" fmla="*/ 3526217 w 5017802"/>
                <a:gd name="connsiteY199" fmla="*/ 4316455 h 4821630"/>
                <a:gd name="connsiteX200" fmla="*/ 3586542 w 5017802"/>
                <a:gd name="connsiteY200" fmla="*/ 4375193 h 4821630"/>
                <a:gd name="connsiteX201" fmla="*/ 3597654 w 5017802"/>
                <a:gd name="connsiteY201" fmla="*/ 4345030 h 4821630"/>
                <a:gd name="connsiteX202" fmla="*/ 3643692 w 5017802"/>
                <a:gd name="connsiteY202" fmla="*/ 4318042 h 4821630"/>
                <a:gd name="connsiteX203" fmla="*/ 3694492 w 5017802"/>
                <a:gd name="connsiteY203" fmla="*/ 4391068 h 4821630"/>
                <a:gd name="connsiteX204" fmla="*/ 3743705 w 5017802"/>
                <a:gd name="connsiteY204" fmla="*/ 4394243 h 4821630"/>
                <a:gd name="connsiteX205" fmla="*/ 3699254 w 5017802"/>
                <a:gd name="connsiteY205" fmla="*/ 4300581 h 4821630"/>
                <a:gd name="connsiteX206" fmla="*/ 3656392 w 5017802"/>
                <a:gd name="connsiteY206" fmla="*/ 4232318 h 4821630"/>
                <a:gd name="connsiteX207" fmla="*/ 3699255 w 5017802"/>
                <a:gd name="connsiteY207" fmla="*/ 4216442 h 4821630"/>
                <a:gd name="connsiteX208" fmla="*/ 3680204 w 5017802"/>
                <a:gd name="connsiteY208" fmla="*/ 4175168 h 4821630"/>
                <a:gd name="connsiteX209" fmla="*/ 3732592 w 5017802"/>
                <a:gd name="connsiteY209" fmla="*/ 4184693 h 4821630"/>
                <a:gd name="connsiteX210" fmla="*/ 3711955 w 5017802"/>
                <a:gd name="connsiteY210" fmla="*/ 4151355 h 4821630"/>
                <a:gd name="connsiteX211" fmla="*/ 3733274 w 5017802"/>
                <a:gd name="connsiteY211" fmla="*/ 4134801 h 4821630"/>
                <a:gd name="connsiteX212" fmla="*/ 3854377 w 5017802"/>
                <a:gd name="connsiteY212" fmla="*/ 4220074 h 4821630"/>
                <a:gd name="connsiteX213" fmla="*/ 3889754 w 5017802"/>
                <a:gd name="connsiteY213" fmla="*/ 4206917 h 4821630"/>
                <a:gd name="connsiteX214" fmla="*/ 3942141 w 5017802"/>
                <a:gd name="connsiteY214" fmla="*/ 4272006 h 4821630"/>
                <a:gd name="connsiteX215" fmla="*/ 3962779 w 5017802"/>
                <a:gd name="connsiteY215" fmla="*/ 4330743 h 4821630"/>
                <a:gd name="connsiteX216" fmla="*/ 4070729 w 5017802"/>
                <a:gd name="connsiteY216" fmla="*/ 4349792 h 4821630"/>
                <a:gd name="connsiteX217" fmla="*/ 4010405 w 5017802"/>
                <a:gd name="connsiteY217" fmla="*/ 4283117 h 4821630"/>
                <a:gd name="connsiteX218" fmla="*/ 4007229 w 5017802"/>
                <a:gd name="connsiteY218" fmla="*/ 4214855 h 4821630"/>
                <a:gd name="connsiteX219" fmla="*/ 4061204 w 5017802"/>
                <a:gd name="connsiteY219" fmla="*/ 4270418 h 4821630"/>
                <a:gd name="connsiteX220" fmla="*/ 4110417 w 5017802"/>
                <a:gd name="connsiteY220" fmla="*/ 4275180 h 4821630"/>
                <a:gd name="connsiteX221" fmla="*/ 4104067 w 5017802"/>
                <a:gd name="connsiteY221" fmla="*/ 4225968 h 4821630"/>
                <a:gd name="connsiteX222" fmla="*/ 4164392 w 5017802"/>
                <a:gd name="connsiteY222" fmla="*/ 4230730 h 4821630"/>
                <a:gd name="connsiteX223" fmla="*/ 4226304 w 5017802"/>
                <a:gd name="connsiteY223" fmla="*/ 4273592 h 4821630"/>
                <a:gd name="connsiteX224" fmla="*/ 4258054 w 5017802"/>
                <a:gd name="connsiteY224" fmla="*/ 4260893 h 4821630"/>
                <a:gd name="connsiteX225" fmla="*/ 4251705 w 5017802"/>
                <a:gd name="connsiteY225" fmla="*/ 4225968 h 4821630"/>
                <a:gd name="connsiteX226" fmla="*/ 4292980 w 5017802"/>
                <a:gd name="connsiteY226" fmla="*/ 4202156 h 4821630"/>
                <a:gd name="connsiteX227" fmla="*/ 4377117 w 5017802"/>
                <a:gd name="connsiteY227" fmla="*/ 4259306 h 4821630"/>
                <a:gd name="connsiteX228" fmla="*/ 4394580 w 5017802"/>
                <a:gd name="connsiteY228" fmla="*/ 4157708 h 4821630"/>
                <a:gd name="connsiteX229" fmla="*/ 4369180 w 5017802"/>
                <a:gd name="connsiteY229" fmla="*/ 4135482 h 4821630"/>
                <a:gd name="connsiteX230" fmla="*/ 4296154 w 5017802"/>
                <a:gd name="connsiteY230" fmla="*/ 4092619 h 4821630"/>
                <a:gd name="connsiteX231" fmla="*/ 4318379 w 5017802"/>
                <a:gd name="connsiteY231" fmla="*/ 4067220 h 4821630"/>
                <a:gd name="connsiteX232" fmla="*/ 4339017 w 5017802"/>
                <a:gd name="connsiteY232" fmla="*/ 4044994 h 4821630"/>
                <a:gd name="connsiteX233" fmla="*/ 4392992 w 5017802"/>
                <a:gd name="connsiteY233" fmla="*/ 4076745 h 4821630"/>
                <a:gd name="connsiteX234" fmla="*/ 4399342 w 5017802"/>
                <a:gd name="connsiteY234" fmla="*/ 4032295 h 4821630"/>
                <a:gd name="connsiteX235" fmla="*/ 4343779 w 5017802"/>
                <a:gd name="connsiteY235" fmla="*/ 4008482 h 4821630"/>
                <a:gd name="connsiteX236" fmla="*/ 4342192 w 5017802"/>
                <a:gd name="connsiteY236" fmla="*/ 3998958 h 4821630"/>
                <a:gd name="connsiteX237" fmla="*/ 4329491 w 5017802"/>
                <a:gd name="connsiteY237" fmla="*/ 3960859 h 4821630"/>
                <a:gd name="connsiteX238" fmla="*/ 4335841 w 5017802"/>
                <a:gd name="connsiteY238" fmla="*/ 3913233 h 4821630"/>
                <a:gd name="connsiteX239" fmla="*/ 4346954 w 5017802"/>
                <a:gd name="connsiteY239" fmla="*/ 3857670 h 4821630"/>
                <a:gd name="connsiteX240" fmla="*/ 4308854 w 5017802"/>
                <a:gd name="connsiteY240" fmla="*/ 3827508 h 4821630"/>
                <a:gd name="connsiteX241" fmla="*/ 4342191 w 5017802"/>
                <a:gd name="connsiteY241" fmla="*/ 3817983 h 4821630"/>
                <a:gd name="connsiteX242" fmla="*/ 4319966 w 5017802"/>
                <a:gd name="connsiteY242" fmla="*/ 3781470 h 4821630"/>
                <a:gd name="connsiteX243" fmla="*/ 4358067 w 5017802"/>
                <a:gd name="connsiteY243" fmla="*/ 3776709 h 4821630"/>
                <a:gd name="connsiteX244" fmla="*/ 4364416 w 5017802"/>
                <a:gd name="connsiteY244" fmla="*/ 3743370 h 4821630"/>
                <a:gd name="connsiteX245" fmla="*/ 4426330 w 5017802"/>
                <a:gd name="connsiteY245" fmla="*/ 3752897 h 4821630"/>
                <a:gd name="connsiteX246" fmla="*/ 4459443 w 5017802"/>
                <a:gd name="connsiteY246" fmla="*/ 3768089 h 4821630"/>
                <a:gd name="connsiteX247" fmla="*/ 4425650 w 5017802"/>
                <a:gd name="connsiteY247" fmla="*/ 3809137 h 4821630"/>
                <a:gd name="connsiteX248" fmla="*/ 4464658 w 5017802"/>
                <a:gd name="connsiteY248" fmla="*/ 3916633 h 4821630"/>
                <a:gd name="connsiteX249" fmla="*/ 4517045 w 5017802"/>
                <a:gd name="connsiteY249" fmla="*/ 3947931 h 4821630"/>
                <a:gd name="connsiteX250" fmla="*/ 4568979 w 5017802"/>
                <a:gd name="connsiteY250" fmla="*/ 3905749 h 4821630"/>
                <a:gd name="connsiteX251" fmla="*/ 4654704 w 5017802"/>
                <a:gd name="connsiteY251" fmla="*/ 3857216 h 4821630"/>
                <a:gd name="connsiteX252" fmla="*/ 4637468 w 5017802"/>
                <a:gd name="connsiteY252" fmla="*/ 3768315 h 4821630"/>
                <a:gd name="connsiteX253" fmla="*/ 4714802 w 5017802"/>
                <a:gd name="connsiteY253" fmla="*/ 3635646 h 4821630"/>
                <a:gd name="connsiteX254" fmla="*/ 5007356 w 5017802"/>
                <a:gd name="connsiteY254" fmla="*/ 3302498 h 4821630"/>
                <a:gd name="connsiteX255" fmla="*/ 4925939 w 5017802"/>
                <a:gd name="connsiteY255" fmla="*/ 3293426 h 4821630"/>
                <a:gd name="connsiteX256" fmla="*/ 4930476 w 5017802"/>
                <a:gd name="connsiteY256" fmla="*/ 3201578 h 4821630"/>
                <a:gd name="connsiteX257" fmla="*/ 4881489 w 5017802"/>
                <a:gd name="connsiteY257" fmla="*/ 3176406 h 4821630"/>
                <a:gd name="connsiteX258" fmla="*/ 4797352 w 5017802"/>
                <a:gd name="connsiteY258" fmla="*/ 3207928 h 4821630"/>
                <a:gd name="connsiteX259" fmla="*/ 4760613 w 5017802"/>
                <a:gd name="connsiteY259" fmla="*/ 3171643 h 4821630"/>
                <a:gd name="connsiteX260" fmla="*/ 4805290 w 5017802"/>
                <a:gd name="connsiteY260" fmla="*/ 3148738 h 4821630"/>
                <a:gd name="connsiteX261" fmla="*/ 4676023 w 5017802"/>
                <a:gd name="connsiteY261" fmla="*/ 2935559 h 4821630"/>
                <a:gd name="connsiteX262" fmla="*/ 4690989 w 5017802"/>
                <a:gd name="connsiteY262" fmla="*/ 2905396 h 4821630"/>
                <a:gd name="connsiteX263" fmla="*/ 4667404 w 5017802"/>
                <a:gd name="connsiteY263" fmla="*/ 2789736 h 4821630"/>
                <a:gd name="connsiteX264" fmla="*/ 4508655 w 5017802"/>
                <a:gd name="connsiteY264" fmla="*/ 2778850 h 4821630"/>
                <a:gd name="connsiteX265" fmla="*/ 4475317 w 5017802"/>
                <a:gd name="connsiteY265" fmla="*/ 2827608 h 4821630"/>
                <a:gd name="connsiteX266" fmla="*/ 4386417 w 5017802"/>
                <a:gd name="connsiteY266" fmla="*/ 2842124 h 4821630"/>
                <a:gd name="connsiteX267" fmla="*/ 4392767 w 5017802"/>
                <a:gd name="connsiteY267" fmla="*/ 2820125 h 4821630"/>
                <a:gd name="connsiteX268" fmla="*/ 4339245 w 5017802"/>
                <a:gd name="connsiteY268" fmla="*/ 2804024 h 4821630"/>
                <a:gd name="connsiteX269" fmla="*/ 4314526 w 5017802"/>
                <a:gd name="connsiteY269" fmla="*/ 2638923 h 4821630"/>
                <a:gd name="connsiteX270" fmla="*/ 4034219 w 5017802"/>
                <a:gd name="connsiteY270" fmla="*/ 2572248 h 4821630"/>
                <a:gd name="connsiteX271" fmla="*/ 3897920 w 5017802"/>
                <a:gd name="connsiteY271" fmla="*/ 2615564 h 4821630"/>
                <a:gd name="connsiteX272" fmla="*/ 3765931 w 5017802"/>
                <a:gd name="connsiteY272" fmla="*/ 2608080 h 4821630"/>
                <a:gd name="connsiteX273" fmla="*/ 3633488 w 5017802"/>
                <a:gd name="connsiteY273" fmla="*/ 2497182 h 4821630"/>
                <a:gd name="connsiteX274" fmla="*/ 3420310 w 5017802"/>
                <a:gd name="connsiteY274" fmla="*/ 2193969 h 4821630"/>
                <a:gd name="connsiteX275" fmla="*/ 3021848 w 5017802"/>
                <a:gd name="connsiteY275" fmla="*/ 2054496 h 4821630"/>
                <a:gd name="connsiteX276" fmla="*/ 2785310 w 5017802"/>
                <a:gd name="connsiteY276" fmla="*/ 1741532 h 4821630"/>
                <a:gd name="connsiteX277" fmla="*/ 2819101 w 5017802"/>
                <a:gd name="connsiteY277" fmla="*/ 1716586 h 4821630"/>
                <a:gd name="connsiteX278" fmla="*/ 2878745 w 5017802"/>
                <a:gd name="connsiteY278" fmla="*/ 1799589 h 4821630"/>
                <a:gd name="connsiteX279" fmla="*/ 2898929 w 5017802"/>
                <a:gd name="connsiteY279" fmla="*/ 1782126 h 4821630"/>
                <a:gd name="connsiteX280" fmla="*/ 2942019 w 5017802"/>
                <a:gd name="connsiteY280" fmla="*/ 1812970 h 4821630"/>
                <a:gd name="connsiteX281" fmla="*/ 3030692 w 5017802"/>
                <a:gd name="connsiteY281" fmla="*/ 1759221 h 4821630"/>
                <a:gd name="connsiteX282" fmla="*/ 3046794 w 5017802"/>
                <a:gd name="connsiteY282" fmla="*/ 1738811 h 4821630"/>
                <a:gd name="connsiteX283" fmla="*/ 3105077 w 5017802"/>
                <a:gd name="connsiteY283" fmla="*/ 1739037 h 4821630"/>
                <a:gd name="connsiteX284" fmla="*/ 3121180 w 5017802"/>
                <a:gd name="connsiteY284" fmla="*/ 1705927 h 4821630"/>
                <a:gd name="connsiteX285" fmla="*/ 3102356 w 5017802"/>
                <a:gd name="connsiteY285" fmla="*/ 1680300 h 4821630"/>
                <a:gd name="connsiteX286" fmla="*/ 3035228 w 5017802"/>
                <a:gd name="connsiteY286" fmla="*/ 1700257 h 4821630"/>
                <a:gd name="connsiteX287" fmla="*/ 3013456 w 5017802"/>
                <a:gd name="connsiteY287" fmla="*/ 1646736 h 4821630"/>
                <a:gd name="connsiteX288" fmla="*/ 3034774 w 5017802"/>
                <a:gd name="connsiteY288" fmla="*/ 1617026 h 4821630"/>
                <a:gd name="connsiteX289" fmla="*/ 2978304 w 5017802"/>
                <a:gd name="connsiteY289" fmla="*/ 1513612 h 4821630"/>
                <a:gd name="connsiteX290" fmla="*/ 2929773 w 5017802"/>
                <a:gd name="connsiteY290" fmla="*/ 1552393 h 4821630"/>
                <a:gd name="connsiteX291" fmla="*/ 2840418 w 5017802"/>
                <a:gd name="connsiteY291" fmla="*/ 1497737 h 4821630"/>
                <a:gd name="connsiteX292" fmla="*/ 2892352 w 5017802"/>
                <a:gd name="connsiteY292" fmla="*/ 1405208 h 4821630"/>
                <a:gd name="connsiteX293" fmla="*/ 2849490 w 5017802"/>
                <a:gd name="connsiteY293" fmla="*/ 1284105 h 4821630"/>
                <a:gd name="connsiteX294" fmla="*/ 2864231 w 5017802"/>
                <a:gd name="connsiteY294" fmla="*/ 1160053 h 4821630"/>
                <a:gd name="connsiteX295" fmla="*/ 2959481 w 5017802"/>
                <a:gd name="connsiteY295" fmla="*/ 1086348 h 4821630"/>
                <a:gd name="connsiteX296" fmla="*/ 3064710 w 5017802"/>
                <a:gd name="connsiteY296" fmla="*/ 1063896 h 4821630"/>
                <a:gd name="connsiteX297" fmla="*/ 3001663 w 5017802"/>
                <a:gd name="connsiteY297" fmla="*/ 974089 h 4821630"/>
                <a:gd name="connsiteX298" fmla="*/ 2984427 w 5017802"/>
                <a:gd name="connsiteY298" fmla="*/ 1018766 h 4821630"/>
                <a:gd name="connsiteX299" fmla="*/ 2941112 w 5017802"/>
                <a:gd name="connsiteY299" fmla="*/ 971595 h 4821630"/>
                <a:gd name="connsiteX300" fmla="*/ 2962430 w 5017802"/>
                <a:gd name="connsiteY300" fmla="*/ 886323 h 4821630"/>
                <a:gd name="connsiteX301" fmla="*/ 3035454 w 5017802"/>
                <a:gd name="connsiteY301" fmla="*/ 789032 h 4821630"/>
                <a:gd name="connsiteX302" fmla="*/ 3018445 w 5017802"/>
                <a:gd name="connsiteY302" fmla="*/ 682443 h 4821630"/>
                <a:gd name="connsiteX303" fmla="*/ 2847223 w 5017802"/>
                <a:gd name="connsiteY303" fmla="*/ 692194 h 4821630"/>
                <a:gd name="connsiteX304" fmla="*/ 2827945 w 5017802"/>
                <a:gd name="connsiteY304" fmla="*/ 734831 h 4821630"/>
                <a:gd name="connsiteX305" fmla="*/ 2795742 w 5017802"/>
                <a:gd name="connsiteY305" fmla="*/ 667248 h 4821630"/>
                <a:gd name="connsiteX306" fmla="*/ 2766032 w 5017802"/>
                <a:gd name="connsiteY306" fmla="*/ 707616 h 4821630"/>
                <a:gd name="connsiteX307" fmla="*/ 2580523 w 5017802"/>
                <a:gd name="connsiteY30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724535 w 5017802"/>
                <a:gd name="connsiteY195" fmla="*/ 3916410 h 4821630"/>
                <a:gd name="connsiteX196" fmla="*/ 2914124 w 5017802"/>
                <a:gd name="connsiteY196" fmla="*/ 3764007 h 4821630"/>
                <a:gd name="connsiteX197" fmla="*/ 3195112 w 5017802"/>
                <a:gd name="connsiteY197" fmla="*/ 3993968 h 4821630"/>
                <a:gd name="connsiteX198" fmla="*/ 3265414 w 5017802"/>
                <a:gd name="connsiteY198" fmla="*/ 4067674 h 4821630"/>
                <a:gd name="connsiteX199" fmla="*/ 3439813 w 5017802"/>
                <a:gd name="connsiteY199" fmla="*/ 4130265 h 4821630"/>
                <a:gd name="connsiteX200" fmla="*/ 3526217 w 5017802"/>
                <a:gd name="connsiteY200" fmla="*/ 4316455 h 4821630"/>
                <a:gd name="connsiteX201" fmla="*/ 3586542 w 5017802"/>
                <a:gd name="connsiteY201" fmla="*/ 4375193 h 4821630"/>
                <a:gd name="connsiteX202" fmla="*/ 3597654 w 5017802"/>
                <a:gd name="connsiteY202" fmla="*/ 4345030 h 4821630"/>
                <a:gd name="connsiteX203" fmla="*/ 3643692 w 5017802"/>
                <a:gd name="connsiteY203" fmla="*/ 4318042 h 4821630"/>
                <a:gd name="connsiteX204" fmla="*/ 3694492 w 5017802"/>
                <a:gd name="connsiteY204" fmla="*/ 4391068 h 4821630"/>
                <a:gd name="connsiteX205" fmla="*/ 3743705 w 5017802"/>
                <a:gd name="connsiteY205" fmla="*/ 4394243 h 4821630"/>
                <a:gd name="connsiteX206" fmla="*/ 3699254 w 5017802"/>
                <a:gd name="connsiteY206" fmla="*/ 4300581 h 4821630"/>
                <a:gd name="connsiteX207" fmla="*/ 3656392 w 5017802"/>
                <a:gd name="connsiteY207" fmla="*/ 4232318 h 4821630"/>
                <a:gd name="connsiteX208" fmla="*/ 3699255 w 5017802"/>
                <a:gd name="connsiteY208" fmla="*/ 4216442 h 4821630"/>
                <a:gd name="connsiteX209" fmla="*/ 3680204 w 5017802"/>
                <a:gd name="connsiteY209" fmla="*/ 4175168 h 4821630"/>
                <a:gd name="connsiteX210" fmla="*/ 3732592 w 5017802"/>
                <a:gd name="connsiteY210" fmla="*/ 4184693 h 4821630"/>
                <a:gd name="connsiteX211" fmla="*/ 3711955 w 5017802"/>
                <a:gd name="connsiteY211" fmla="*/ 4151355 h 4821630"/>
                <a:gd name="connsiteX212" fmla="*/ 3733274 w 5017802"/>
                <a:gd name="connsiteY212" fmla="*/ 4134801 h 4821630"/>
                <a:gd name="connsiteX213" fmla="*/ 3854377 w 5017802"/>
                <a:gd name="connsiteY213" fmla="*/ 4220074 h 4821630"/>
                <a:gd name="connsiteX214" fmla="*/ 3889754 w 5017802"/>
                <a:gd name="connsiteY214" fmla="*/ 4206917 h 4821630"/>
                <a:gd name="connsiteX215" fmla="*/ 3942141 w 5017802"/>
                <a:gd name="connsiteY215" fmla="*/ 4272006 h 4821630"/>
                <a:gd name="connsiteX216" fmla="*/ 3962779 w 5017802"/>
                <a:gd name="connsiteY216" fmla="*/ 4330743 h 4821630"/>
                <a:gd name="connsiteX217" fmla="*/ 4070729 w 5017802"/>
                <a:gd name="connsiteY217" fmla="*/ 4349792 h 4821630"/>
                <a:gd name="connsiteX218" fmla="*/ 4010405 w 5017802"/>
                <a:gd name="connsiteY218" fmla="*/ 4283117 h 4821630"/>
                <a:gd name="connsiteX219" fmla="*/ 4007229 w 5017802"/>
                <a:gd name="connsiteY219" fmla="*/ 4214855 h 4821630"/>
                <a:gd name="connsiteX220" fmla="*/ 4061204 w 5017802"/>
                <a:gd name="connsiteY220" fmla="*/ 4270418 h 4821630"/>
                <a:gd name="connsiteX221" fmla="*/ 4110417 w 5017802"/>
                <a:gd name="connsiteY221" fmla="*/ 4275180 h 4821630"/>
                <a:gd name="connsiteX222" fmla="*/ 4104067 w 5017802"/>
                <a:gd name="connsiteY222" fmla="*/ 4225968 h 4821630"/>
                <a:gd name="connsiteX223" fmla="*/ 4164392 w 5017802"/>
                <a:gd name="connsiteY223" fmla="*/ 4230730 h 4821630"/>
                <a:gd name="connsiteX224" fmla="*/ 4226304 w 5017802"/>
                <a:gd name="connsiteY224" fmla="*/ 4273592 h 4821630"/>
                <a:gd name="connsiteX225" fmla="*/ 4258054 w 5017802"/>
                <a:gd name="connsiteY225" fmla="*/ 4260893 h 4821630"/>
                <a:gd name="connsiteX226" fmla="*/ 4251705 w 5017802"/>
                <a:gd name="connsiteY226" fmla="*/ 4225968 h 4821630"/>
                <a:gd name="connsiteX227" fmla="*/ 4292980 w 5017802"/>
                <a:gd name="connsiteY227" fmla="*/ 4202156 h 4821630"/>
                <a:gd name="connsiteX228" fmla="*/ 4377117 w 5017802"/>
                <a:gd name="connsiteY228" fmla="*/ 4259306 h 4821630"/>
                <a:gd name="connsiteX229" fmla="*/ 4394580 w 5017802"/>
                <a:gd name="connsiteY229" fmla="*/ 4157708 h 4821630"/>
                <a:gd name="connsiteX230" fmla="*/ 4369180 w 5017802"/>
                <a:gd name="connsiteY230" fmla="*/ 4135482 h 4821630"/>
                <a:gd name="connsiteX231" fmla="*/ 4296154 w 5017802"/>
                <a:gd name="connsiteY231" fmla="*/ 4092619 h 4821630"/>
                <a:gd name="connsiteX232" fmla="*/ 4318379 w 5017802"/>
                <a:gd name="connsiteY232" fmla="*/ 4067220 h 4821630"/>
                <a:gd name="connsiteX233" fmla="*/ 4339017 w 5017802"/>
                <a:gd name="connsiteY233" fmla="*/ 4044994 h 4821630"/>
                <a:gd name="connsiteX234" fmla="*/ 4392992 w 5017802"/>
                <a:gd name="connsiteY234" fmla="*/ 4076745 h 4821630"/>
                <a:gd name="connsiteX235" fmla="*/ 4399342 w 5017802"/>
                <a:gd name="connsiteY235" fmla="*/ 4032295 h 4821630"/>
                <a:gd name="connsiteX236" fmla="*/ 4343779 w 5017802"/>
                <a:gd name="connsiteY236" fmla="*/ 4008482 h 4821630"/>
                <a:gd name="connsiteX237" fmla="*/ 4342192 w 5017802"/>
                <a:gd name="connsiteY237" fmla="*/ 3998958 h 4821630"/>
                <a:gd name="connsiteX238" fmla="*/ 4329491 w 5017802"/>
                <a:gd name="connsiteY238" fmla="*/ 3960859 h 4821630"/>
                <a:gd name="connsiteX239" fmla="*/ 4335841 w 5017802"/>
                <a:gd name="connsiteY239" fmla="*/ 3913233 h 4821630"/>
                <a:gd name="connsiteX240" fmla="*/ 4346954 w 5017802"/>
                <a:gd name="connsiteY240" fmla="*/ 3857670 h 4821630"/>
                <a:gd name="connsiteX241" fmla="*/ 4308854 w 5017802"/>
                <a:gd name="connsiteY241" fmla="*/ 3827508 h 4821630"/>
                <a:gd name="connsiteX242" fmla="*/ 4342191 w 5017802"/>
                <a:gd name="connsiteY242" fmla="*/ 3817983 h 4821630"/>
                <a:gd name="connsiteX243" fmla="*/ 4319966 w 5017802"/>
                <a:gd name="connsiteY243" fmla="*/ 3781470 h 4821630"/>
                <a:gd name="connsiteX244" fmla="*/ 4358067 w 5017802"/>
                <a:gd name="connsiteY244" fmla="*/ 3776709 h 4821630"/>
                <a:gd name="connsiteX245" fmla="*/ 4364416 w 5017802"/>
                <a:gd name="connsiteY245" fmla="*/ 3743370 h 4821630"/>
                <a:gd name="connsiteX246" fmla="*/ 4426330 w 5017802"/>
                <a:gd name="connsiteY246" fmla="*/ 3752897 h 4821630"/>
                <a:gd name="connsiteX247" fmla="*/ 4459443 w 5017802"/>
                <a:gd name="connsiteY247" fmla="*/ 3768089 h 4821630"/>
                <a:gd name="connsiteX248" fmla="*/ 4425650 w 5017802"/>
                <a:gd name="connsiteY248" fmla="*/ 3809137 h 4821630"/>
                <a:gd name="connsiteX249" fmla="*/ 4464658 w 5017802"/>
                <a:gd name="connsiteY249" fmla="*/ 3916633 h 4821630"/>
                <a:gd name="connsiteX250" fmla="*/ 4517045 w 5017802"/>
                <a:gd name="connsiteY250" fmla="*/ 3947931 h 4821630"/>
                <a:gd name="connsiteX251" fmla="*/ 4568979 w 5017802"/>
                <a:gd name="connsiteY251" fmla="*/ 3905749 h 4821630"/>
                <a:gd name="connsiteX252" fmla="*/ 4654704 w 5017802"/>
                <a:gd name="connsiteY252" fmla="*/ 3857216 h 4821630"/>
                <a:gd name="connsiteX253" fmla="*/ 4637468 w 5017802"/>
                <a:gd name="connsiteY253" fmla="*/ 3768315 h 4821630"/>
                <a:gd name="connsiteX254" fmla="*/ 4714802 w 5017802"/>
                <a:gd name="connsiteY254" fmla="*/ 3635646 h 4821630"/>
                <a:gd name="connsiteX255" fmla="*/ 5007356 w 5017802"/>
                <a:gd name="connsiteY255" fmla="*/ 3302498 h 4821630"/>
                <a:gd name="connsiteX256" fmla="*/ 4925939 w 5017802"/>
                <a:gd name="connsiteY256" fmla="*/ 3293426 h 4821630"/>
                <a:gd name="connsiteX257" fmla="*/ 4930476 w 5017802"/>
                <a:gd name="connsiteY257" fmla="*/ 3201578 h 4821630"/>
                <a:gd name="connsiteX258" fmla="*/ 4881489 w 5017802"/>
                <a:gd name="connsiteY258" fmla="*/ 3176406 h 4821630"/>
                <a:gd name="connsiteX259" fmla="*/ 4797352 w 5017802"/>
                <a:gd name="connsiteY259" fmla="*/ 3207928 h 4821630"/>
                <a:gd name="connsiteX260" fmla="*/ 4760613 w 5017802"/>
                <a:gd name="connsiteY260" fmla="*/ 3171643 h 4821630"/>
                <a:gd name="connsiteX261" fmla="*/ 4805290 w 5017802"/>
                <a:gd name="connsiteY261" fmla="*/ 3148738 h 4821630"/>
                <a:gd name="connsiteX262" fmla="*/ 4676023 w 5017802"/>
                <a:gd name="connsiteY262" fmla="*/ 2935559 h 4821630"/>
                <a:gd name="connsiteX263" fmla="*/ 4690989 w 5017802"/>
                <a:gd name="connsiteY263" fmla="*/ 2905396 h 4821630"/>
                <a:gd name="connsiteX264" fmla="*/ 4667404 w 5017802"/>
                <a:gd name="connsiteY264" fmla="*/ 2789736 h 4821630"/>
                <a:gd name="connsiteX265" fmla="*/ 4508655 w 5017802"/>
                <a:gd name="connsiteY265" fmla="*/ 2778850 h 4821630"/>
                <a:gd name="connsiteX266" fmla="*/ 4475317 w 5017802"/>
                <a:gd name="connsiteY266" fmla="*/ 2827608 h 4821630"/>
                <a:gd name="connsiteX267" fmla="*/ 4386417 w 5017802"/>
                <a:gd name="connsiteY267" fmla="*/ 2842124 h 4821630"/>
                <a:gd name="connsiteX268" fmla="*/ 4392767 w 5017802"/>
                <a:gd name="connsiteY268" fmla="*/ 2820125 h 4821630"/>
                <a:gd name="connsiteX269" fmla="*/ 4339245 w 5017802"/>
                <a:gd name="connsiteY269" fmla="*/ 2804024 h 4821630"/>
                <a:gd name="connsiteX270" fmla="*/ 4314526 w 5017802"/>
                <a:gd name="connsiteY270" fmla="*/ 2638923 h 4821630"/>
                <a:gd name="connsiteX271" fmla="*/ 4034219 w 5017802"/>
                <a:gd name="connsiteY271" fmla="*/ 2572248 h 4821630"/>
                <a:gd name="connsiteX272" fmla="*/ 3897920 w 5017802"/>
                <a:gd name="connsiteY272" fmla="*/ 2615564 h 4821630"/>
                <a:gd name="connsiteX273" fmla="*/ 3765931 w 5017802"/>
                <a:gd name="connsiteY273" fmla="*/ 2608080 h 4821630"/>
                <a:gd name="connsiteX274" fmla="*/ 3633488 w 5017802"/>
                <a:gd name="connsiteY274" fmla="*/ 2497182 h 4821630"/>
                <a:gd name="connsiteX275" fmla="*/ 3420310 w 5017802"/>
                <a:gd name="connsiteY275" fmla="*/ 2193969 h 4821630"/>
                <a:gd name="connsiteX276" fmla="*/ 3021848 w 5017802"/>
                <a:gd name="connsiteY276" fmla="*/ 2054496 h 4821630"/>
                <a:gd name="connsiteX277" fmla="*/ 2785310 w 5017802"/>
                <a:gd name="connsiteY277" fmla="*/ 1741532 h 4821630"/>
                <a:gd name="connsiteX278" fmla="*/ 2819101 w 5017802"/>
                <a:gd name="connsiteY278" fmla="*/ 1716586 h 4821630"/>
                <a:gd name="connsiteX279" fmla="*/ 2878745 w 5017802"/>
                <a:gd name="connsiteY279" fmla="*/ 1799589 h 4821630"/>
                <a:gd name="connsiteX280" fmla="*/ 2898929 w 5017802"/>
                <a:gd name="connsiteY280" fmla="*/ 1782126 h 4821630"/>
                <a:gd name="connsiteX281" fmla="*/ 2942019 w 5017802"/>
                <a:gd name="connsiteY281" fmla="*/ 1812970 h 4821630"/>
                <a:gd name="connsiteX282" fmla="*/ 3030692 w 5017802"/>
                <a:gd name="connsiteY282" fmla="*/ 1759221 h 4821630"/>
                <a:gd name="connsiteX283" fmla="*/ 3046794 w 5017802"/>
                <a:gd name="connsiteY283" fmla="*/ 1738811 h 4821630"/>
                <a:gd name="connsiteX284" fmla="*/ 3105077 w 5017802"/>
                <a:gd name="connsiteY284" fmla="*/ 1739037 h 4821630"/>
                <a:gd name="connsiteX285" fmla="*/ 3121180 w 5017802"/>
                <a:gd name="connsiteY285" fmla="*/ 1705927 h 4821630"/>
                <a:gd name="connsiteX286" fmla="*/ 3102356 w 5017802"/>
                <a:gd name="connsiteY286" fmla="*/ 1680300 h 4821630"/>
                <a:gd name="connsiteX287" fmla="*/ 3035228 w 5017802"/>
                <a:gd name="connsiteY287" fmla="*/ 1700257 h 4821630"/>
                <a:gd name="connsiteX288" fmla="*/ 3013456 w 5017802"/>
                <a:gd name="connsiteY288" fmla="*/ 1646736 h 4821630"/>
                <a:gd name="connsiteX289" fmla="*/ 3034774 w 5017802"/>
                <a:gd name="connsiteY289" fmla="*/ 1617026 h 4821630"/>
                <a:gd name="connsiteX290" fmla="*/ 2978304 w 5017802"/>
                <a:gd name="connsiteY290" fmla="*/ 1513612 h 4821630"/>
                <a:gd name="connsiteX291" fmla="*/ 2929773 w 5017802"/>
                <a:gd name="connsiteY291" fmla="*/ 1552393 h 4821630"/>
                <a:gd name="connsiteX292" fmla="*/ 2840418 w 5017802"/>
                <a:gd name="connsiteY292" fmla="*/ 1497737 h 4821630"/>
                <a:gd name="connsiteX293" fmla="*/ 2892352 w 5017802"/>
                <a:gd name="connsiteY293" fmla="*/ 1405208 h 4821630"/>
                <a:gd name="connsiteX294" fmla="*/ 2849490 w 5017802"/>
                <a:gd name="connsiteY294" fmla="*/ 1284105 h 4821630"/>
                <a:gd name="connsiteX295" fmla="*/ 2864231 w 5017802"/>
                <a:gd name="connsiteY295" fmla="*/ 1160053 h 4821630"/>
                <a:gd name="connsiteX296" fmla="*/ 2959481 w 5017802"/>
                <a:gd name="connsiteY296" fmla="*/ 1086348 h 4821630"/>
                <a:gd name="connsiteX297" fmla="*/ 3064710 w 5017802"/>
                <a:gd name="connsiteY297" fmla="*/ 1063896 h 4821630"/>
                <a:gd name="connsiteX298" fmla="*/ 3001663 w 5017802"/>
                <a:gd name="connsiteY298" fmla="*/ 974089 h 4821630"/>
                <a:gd name="connsiteX299" fmla="*/ 2984427 w 5017802"/>
                <a:gd name="connsiteY299" fmla="*/ 1018766 h 4821630"/>
                <a:gd name="connsiteX300" fmla="*/ 2941112 w 5017802"/>
                <a:gd name="connsiteY300" fmla="*/ 971595 h 4821630"/>
                <a:gd name="connsiteX301" fmla="*/ 2962430 w 5017802"/>
                <a:gd name="connsiteY301" fmla="*/ 886323 h 4821630"/>
                <a:gd name="connsiteX302" fmla="*/ 3035454 w 5017802"/>
                <a:gd name="connsiteY302" fmla="*/ 789032 h 4821630"/>
                <a:gd name="connsiteX303" fmla="*/ 3018445 w 5017802"/>
                <a:gd name="connsiteY303" fmla="*/ 682443 h 4821630"/>
                <a:gd name="connsiteX304" fmla="*/ 2847223 w 5017802"/>
                <a:gd name="connsiteY304" fmla="*/ 692194 h 4821630"/>
                <a:gd name="connsiteX305" fmla="*/ 2827945 w 5017802"/>
                <a:gd name="connsiteY305" fmla="*/ 734831 h 4821630"/>
                <a:gd name="connsiteX306" fmla="*/ 2795742 w 5017802"/>
                <a:gd name="connsiteY306" fmla="*/ 667248 h 4821630"/>
                <a:gd name="connsiteX307" fmla="*/ 2766032 w 5017802"/>
                <a:gd name="connsiteY307" fmla="*/ 707616 h 4821630"/>
                <a:gd name="connsiteX308" fmla="*/ 2580523 w 5017802"/>
                <a:gd name="connsiteY30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914124 w 5017802"/>
                <a:gd name="connsiteY196" fmla="*/ 3764007 h 4821630"/>
                <a:gd name="connsiteX197" fmla="*/ 3195112 w 5017802"/>
                <a:gd name="connsiteY197" fmla="*/ 3993968 h 4821630"/>
                <a:gd name="connsiteX198" fmla="*/ 3265414 w 5017802"/>
                <a:gd name="connsiteY198" fmla="*/ 4067674 h 4821630"/>
                <a:gd name="connsiteX199" fmla="*/ 3439813 w 5017802"/>
                <a:gd name="connsiteY199" fmla="*/ 4130265 h 4821630"/>
                <a:gd name="connsiteX200" fmla="*/ 3526217 w 5017802"/>
                <a:gd name="connsiteY200" fmla="*/ 4316455 h 4821630"/>
                <a:gd name="connsiteX201" fmla="*/ 3586542 w 5017802"/>
                <a:gd name="connsiteY201" fmla="*/ 4375193 h 4821630"/>
                <a:gd name="connsiteX202" fmla="*/ 3597654 w 5017802"/>
                <a:gd name="connsiteY202" fmla="*/ 4345030 h 4821630"/>
                <a:gd name="connsiteX203" fmla="*/ 3643692 w 5017802"/>
                <a:gd name="connsiteY203" fmla="*/ 4318042 h 4821630"/>
                <a:gd name="connsiteX204" fmla="*/ 3694492 w 5017802"/>
                <a:gd name="connsiteY204" fmla="*/ 4391068 h 4821630"/>
                <a:gd name="connsiteX205" fmla="*/ 3743705 w 5017802"/>
                <a:gd name="connsiteY205" fmla="*/ 4394243 h 4821630"/>
                <a:gd name="connsiteX206" fmla="*/ 3699254 w 5017802"/>
                <a:gd name="connsiteY206" fmla="*/ 4300581 h 4821630"/>
                <a:gd name="connsiteX207" fmla="*/ 3656392 w 5017802"/>
                <a:gd name="connsiteY207" fmla="*/ 4232318 h 4821630"/>
                <a:gd name="connsiteX208" fmla="*/ 3699255 w 5017802"/>
                <a:gd name="connsiteY208" fmla="*/ 4216442 h 4821630"/>
                <a:gd name="connsiteX209" fmla="*/ 3680204 w 5017802"/>
                <a:gd name="connsiteY209" fmla="*/ 4175168 h 4821630"/>
                <a:gd name="connsiteX210" fmla="*/ 3732592 w 5017802"/>
                <a:gd name="connsiteY210" fmla="*/ 4184693 h 4821630"/>
                <a:gd name="connsiteX211" fmla="*/ 3711955 w 5017802"/>
                <a:gd name="connsiteY211" fmla="*/ 4151355 h 4821630"/>
                <a:gd name="connsiteX212" fmla="*/ 3733274 w 5017802"/>
                <a:gd name="connsiteY212" fmla="*/ 4134801 h 4821630"/>
                <a:gd name="connsiteX213" fmla="*/ 3854377 w 5017802"/>
                <a:gd name="connsiteY213" fmla="*/ 4220074 h 4821630"/>
                <a:gd name="connsiteX214" fmla="*/ 3889754 w 5017802"/>
                <a:gd name="connsiteY214" fmla="*/ 4206917 h 4821630"/>
                <a:gd name="connsiteX215" fmla="*/ 3942141 w 5017802"/>
                <a:gd name="connsiteY215" fmla="*/ 4272006 h 4821630"/>
                <a:gd name="connsiteX216" fmla="*/ 3962779 w 5017802"/>
                <a:gd name="connsiteY216" fmla="*/ 4330743 h 4821630"/>
                <a:gd name="connsiteX217" fmla="*/ 4070729 w 5017802"/>
                <a:gd name="connsiteY217" fmla="*/ 4349792 h 4821630"/>
                <a:gd name="connsiteX218" fmla="*/ 4010405 w 5017802"/>
                <a:gd name="connsiteY218" fmla="*/ 4283117 h 4821630"/>
                <a:gd name="connsiteX219" fmla="*/ 4007229 w 5017802"/>
                <a:gd name="connsiteY219" fmla="*/ 4214855 h 4821630"/>
                <a:gd name="connsiteX220" fmla="*/ 4061204 w 5017802"/>
                <a:gd name="connsiteY220" fmla="*/ 4270418 h 4821630"/>
                <a:gd name="connsiteX221" fmla="*/ 4110417 w 5017802"/>
                <a:gd name="connsiteY221" fmla="*/ 4275180 h 4821630"/>
                <a:gd name="connsiteX222" fmla="*/ 4104067 w 5017802"/>
                <a:gd name="connsiteY222" fmla="*/ 4225968 h 4821630"/>
                <a:gd name="connsiteX223" fmla="*/ 4164392 w 5017802"/>
                <a:gd name="connsiteY223" fmla="*/ 4230730 h 4821630"/>
                <a:gd name="connsiteX224" fmla="*/ 4226304 w 5017802"/>
                <a:gd name="connsiteY224" fmla="*/ 4273592 h 4821630"/>
                <a:gd name="connsiteX225" fmla="*/ 4258054 w 5017802"/>
                <a:gd name="connsiteY225" fmla="*/ 4260893 h 4821630"/>
                <a:gd name="connsiteX226" fmla="*/ 4251705 w 5017802"/>
                <a:gd name="connsiteY226" fmla="*/ 4225968 h 4821630"/>
                <a:gd name="connsiteX227" fmla="*/ 4292980 w 5017802"/>
                <a:gd name="connsiteY227" fmla="*/ 4202156 h 4821630"/>
                <a:gd name="connsiteX228" fmla="*/ 4377117 w 5017802"/>
                <a:gd name="connsiteY228" fmla="*/ 4259306 h 4821630"/>
                <a:gd name="connsiteX229" fmla="*/ 4394580 w 5017802"/>
                <a:gd name="connsiteY229" fmla="*/ 4157708 h 4821630"/>
                <a:gd name="connsiteX230" fmla="*/ 4369180 w 5017802"/>
                <a:gd name="connsiteY230" fmla="*/ 4135482 h 4821630"/>
                <a:gd name="connsiteX231" fmla="*/ 4296154 w 5017802"/>
                <a:gd name="connsiteY231" fmla="*/ 4092619 h 4821630"/>
                <a:gd name="connsiteX232" fmla="*/ 4318379 w 5017802"/>
                <a:gd name="connsiteY232" fmla="*/ 4067220 h 4821630"/>
                <a:gd name="connsiteX233" fmla="*/ 4339017 w 5017802"/>
                <a:gd name="connsiteY233" fmla="*/ 4044994 h 4821630"/>
                <a:gd name="connsiteX234" fmla="*/ 4392992 w 5017802"/>
                <a:gd name="connsiteY234" fmla="*/ 4076745 h 4821630"/>
                <a:gd name="connsiteX235" fmla="*/ 4399342 w 5017802"/>
                <a:gd name="connsiteY235" fmla="*/ 4032295 h 4821630"/>
                <a:gd name="connsiteX236" fmla="*/ 4343779 w 5017802"/>
                <a:gd name="connsiteY236" fmla="*/ 4008482 h 4821630"/>
                <a:gd name="connsiteX237" fmla="*/ 4342192 w 5017802"/>
                <a:gd name="connsiteY237" fmla="*/ 3998958 h 4821630"/>
                <a:gd name="connsiteX238" fmla="*/ 4329491 w 5017802"/>
                <a:gd name="connsiteY238" fmla="*/ 3960859 h 4821630"/>
                <a:gd name="connsiteX239" fmla="*/ 4335841 w 5017802"/>
                <a:gd name="connsiteY239" fmla="*/ 3913233 h 4821630"/>
                <a:gd name="connsiteX240" fmla="*/ 4346954 w 5017802"/>
                <a:gd name="connsiteY240" fmla="*/ 3857670 h 4821630"/>
                <a:gd name="connsiteX241" fmla="*/ 4308854 w 5017802"/>
                <a:gd name="connsiteY241" fmla="*/ 3827508 h 4821630"/>
                <a:gd name="connsiteX242" fmla="*/ 4342191 w 5017802"/>
                <a:gd name="connsiteY242" fmla="*/ 3817983 h 4821630"/>
                <a:gd name="connsiteX243" fmla="*/ 4319966 w 5017802"/>
                <a:gd name="connsiteY243" fmla="*/ 3781470 h 4821630"/>
                <a:gd name="connsiteX244" fmla="*/ 4358067 w 5017802"/>
                <a:gd name="connsiteY244" fmla="*/ 3776709 h 4821630"/>
                <a:gd name="connsiteX245" fmla="*/ 4364416 w 5017802"/>
                <a:gd name="connsiteY245" fmla="*/ 3743370 h 4821630"/>
                <a:gd name="connsiteX246" fmla="*/ 4426330 w 5017802"/>
                <a:gd name="connsiteY246" fmla="*/ 3752897 h 4821630"/>
                <a:gd name="connsiteX247" fmla="*/ 4459443 w 5017802"/>
                <a:gd name="connsiteY247" fmla="*/ 3768089 h 4821630"/>
                <a:gd name="connsiteX248" fmla="*/ 4425650 w 5017802"/>
                <a:gd name="connsiteY248" fmla="*/ 3809137 h 4821630"/>
                <a:gd name="connsiteX249" fmla="*/ 4464658 w 5017802"/>
                <a:gd name="connsiteY249" fmla="*/ 3916633 h 4821630"/>
                <a:gd name="connsiteX250" fmla="*/ 4517045 w 5017802"/>
                <a:gd name="connsiteY250" fmla="*/ 3947931 h 4821630"/>
                <a:gd name="connsiteX251" fmla="*/ 4568979 w 5017802"/>
                <a:gd name="connsiteY251" fmla="*/ 3905749 h 4821630"/>
                <a:gd name="connsiteX252" fmla="*/ 4654704 w 5017802"/>
                <a:gd name="connsiteY252" fmla="*/ 3857216 h 4821630"/>
                <a:gd name="connsiteX253" fmla="*/ 4637468 w 5017802"/>
                <a:gd name="connsiteY253" fmla="*/ 3768315 h 4821630"/>
                <a:gd name="connsiteX254" fmla="*/ 4714802 w 5017802"/>
                <a:gd name="connsiteY254" fmla="*/ 3635646 h 4821630"/>
                <a:gd name="connsiteX255" fmla="*/ 5007356 w 5017802"/>
                <a:gd name="connsiteY255" fmla="*/ 3302498 h 4821630"/>
                <a:gd name="connsiteX256" fmla="*/ 4925939 w 5017802"/>
                <a:gd name="connsiteY256" fmla="*/ 3293426 h 4821630"/>
                <a:gd name="connsiteX257" fmla="*/ 4930476 w 5017802"/>
                <a:gd name="connsiteY257" fmla="*/ 3201578 h 4821630"/>
                <a:gd name="connsiteX258" fmla="*/ 4881489 w 5017802"/>
                <a:gd name="connsiteY258" fmla="*/ 3176406 h 4821630"/>
                <a:gd name="connsiteX259" fmla="*/ 4797352 w 5017802"/>
                <a:gd name="connsiteY259" fmla="*/ 3207928 h 4821630"/>
                <a:gd name="connsiteX260" fmla="*/ 4760613 w 5017802"/>
                <a:gd name="connsiteY260" fmla="*/ 3171643 h 4821630"/>
                <a:gd name="connsiteX261" fmla="*/ 4805290 w 5017802"/>
                <a:gd name="connsiteY261" fmla="*/ 3148738 h 4821630"/>
                <a:gd name="connsiteX262" fmla="*/ 4676023 w 5017802"/>
                <a:gd name="connsiteY262" fmla="*/ 2935559 h 4821630"/>
                <a:gd name="connsiteX263" fmla="*/ 4690989 w 5017802"/>
                <a:gd name="connsiteY263" fmla="*/ 2905396 h 4821630"/>
                <a:gd name="connsiteX264" fmla="*/ 4667404 w 5017802"/>
                <a:gd name="connsiteY264" fmla="*/ 2789736 h 4821630"/>
                <a:gd name="connsiteX265" fmla="*/ 4508655 w 5017802"/>
                <a:gd name="connsiteY265" fmla="*/ 2778850 h 4821630"/>
                <a:gd name="connsiteX266" fmla="*/ 4475317 w 5017802"/>
                <a:gd name="connsiteY266" fmla="*/ 2827608 h 4821630"/>
                <a:gd name="connsiteX267" fmla="*/ 4386417 w 5017802"/>
                <a:gd name="connsiteY267" fmla="*/ 2842124 h 4821630"/>
                <a:gd name="connsiteX268" fmla="*/ 4392767 w 5017802"/>
                <a:gd name="connsiteY268" fmla="*/ 2820125 h 4821630"/>
                <a:gd name="connsiteX269" fmla="*/ 4339245 w 5017802"/>
                <a:gd name="connsiteY269" fmla="*/ 2804024 h 4821630"/>
                <a:gd name="connsiteX270" fmla="*/ 4314526 w 5017802"/>
                <a:gd name="connsiteY270" fmla="*/ 2638923 h 4821630"/>
                <a:gd name="connsiteX271" fmla="*/ 4034219 w 5017802"/>
                <a:gd name="connsiteY271" fmla="*/ 2572248 h 4821630"/>
                <a:gd name="connsiteX272" fmla="*/ 3897920 w 5017802"/>
                <a:gd name="connsiteY272" fmla="*/ 2615564 h 4821630"/>
                <a:gd name="connsiteX273" fmla="*/ 3765931 w 5017802"/>
                <a:gd name="connsiteY273" fmla="*/ 2608080 h 4821630"/>
                <a:gd name="connsiteX274" fmla="*/ 3633488 w 5017802"/>
                <a:gd name="connsiteY274" fmla="*/ 2497182 h 4821630"/>
                <a:gd name="connsiteX275" fmla="*/ 3420310 w 5017802"/>
                <a:gd name="connsiteY275" fmla="*/ 2193969 h 4821630"/>
                <a:gd name="connsiteX276" fmla="*/ 3021848 w 5017802"/>
                <a:gd name="connsiteY276" fmla="*/ 2054496 h 4821630"/>
                <a:gd name="connsiteX277" fmla="*/ 2785310 w 5017802"/>
                <a:gd name="connsiteY277" fmla="*/ 1741532 h 4821630"/>
                <a:gd name="connsiteX278" fmla="*/ 2819101 w 5017802"/>
                <a:gd name="connsiteY278" fmla="*/ 1716586 h 4821630"/>
                <a:gd name="connsiteX279" fmla="*/ 2878745 w 5017802"/>
                <a:gd name="connsiteY279" fmla="*/ 1799589 h 4821630"/>
                <a:gd name="connsiteX280" fmla="*/ 2898929 w 5017802"/>
                <a:gd name="connsiteY280" fmla="*/ 1782126 h 4821630"/>
                <a:gd name="connsiteX281" fmla="*/ 2942019 w 5017802"/>
                <a:gd name="connsiteY281" fmla="*/ 1812970 h 4821630"/>
                <a:gd name="connsiteX282" fmla="*/ 3030692 w 5017802"/>
                <a:gd name="connsiteY282" fmla="*/ 1759221 h 4821630"/>
                <a:gd name="connsiteX283" fmla="*/ 3046794 w 5017802"/>
                <a:gd name="connsiteY283" fmla="*/ 1738811 h 4821630"/>
                <a:gd name="connsiteX284" fmla="*/ 3105077 w 5017802"/>
                <a:gd name="connsiteY284" fmla="*/ 1739037 h 4821630"/>
                <a:gd name="connsiteX285" fmla="*/ 3121180 w 5017802"/>
                <a:gd name="connsiteY285" fmla="*/ 1705927 h 4821630"/>
                <a:gd name="connsiteX286" fmla="*/ 3102356 w 5017802"/>
                <a:gd name="connsiteY286" fmla="*/ 1680300 h 4821630"/>
                <a:gd name="connsiteX287" fmla="*/ 3035228 w 5017802"/>
                <a:gd name="connsiteY287" fmla="*/ 1700257 h 4821630"/>
                <a:gd name="connsiteX288" fmla="*/ 3013456 w 5017802"/>
                <a:gd name="connsiteY288" fmla="*/ 1646736 h 4821630"/>
                <a:gd name="connsiteX289" fmla="*/ 3034774 w 5017802"/>
                <a:gd name="connsiteY289" fmla="*/ 1617026 h 4821630"/>
                <a:gd name="connsiteX290" fmla="*/ 2978304 w 5017802"/>
                <a:gd name="connsiteY290" fmla="*/ 1513612 h 4821630"/>
                <a:gd name="connsiteX291" fmla="*/ 2929773 w 5017802"/>
                <a:gd name="connsiteY291" fmla="*/ 1552393 h 4821630"/>
                <a:gd name="connsiteX292" fmla="*/ 2840418 w 5017802"/>
                <a:gd name="connsiteY292" fmla="*/ 1497737 h 4821630"/>
                <a:gd name="connsiteX293" fmla="*/ 2892352 w 5017802"/>
                <a:gd name="connsiteY293" fmla="*/ 1405208 h 4821630"/>
                <a:gd name="connsiteX294" fmla="*/ 2849490 w 5017802"/>
                <a:gd name="connsiteY294" fmla="*/ 1284105 h 4821630"/>
                <a:gd name="connsiteX295" fmla="*/ 2864231 w 5017802"/>
                <a:gd name="connsiteY295" fmla="*/ 1160053 h 4821630"/>
                <a:gd name="connsiteX296" fmla="*/ 2959481 w 5017802"/>
                <a:gd name="connsiteY296" fmla="*/ 1086348 h 4821630"/>
                <a:gd name="connsiteX297" fmla="*/ 3064710 w 5017802"/>
                <a:gd name="connsiteY297" fmla="*/ 1063896 h 4821630"/>
                <a:gd name="connsiteX298" fmla="*/ 3001663 w 5017802"/>
                <a:gd name="connsiteY298" fmla="*/ 974089 h 4821630"/>
                <a:gd name="connsiteX299" fmla="*/ 2984427 w 5017802"/>
                <a:gd name="connsiteY299" fmla="*/ 1018766 h 4821630"/>
                <a:gd name="connsiteX300" fmla="*/ 2941112 w 5017802"/>
                <a:gd name="connsiteY300" fmla="*/ 971595 h 4821630"/>
                <a:gd name="connsiteX301" fmla="*/ 2962430 w 5017802"/>
                <a:gd name="connsiteY301" fmla="*/ 886323 h 4821630"/>
                <a:gd name="connsiteX302" fmla="*/ 3035454 w 5017802"/>
                <a:gd name="connsiteY302" fmla="*/ 789032 h 4821630"/>
                <a:gd name="connsiteX303" fmla="*/ 3018445 w 5017802"/>
                <a:gd name="connsiteY303" fmla="*/ 682443 h 4821630"/>
                <a:gd name="connsiteX304" fmla="*/ 2847223 w 5017802"/>
                <a:gd name="connsiteY304" fmla="*/ 692194 h 4821630"/>
                <a:gd name="connsiteX305" fmla="*/ 2827945 w 5017802"/>
                <a:gd name="connsiteY305" fmla="*/ 734831 h 4821630"/>
                <a:gd name="connsiteX306" fmla="*/ 2795742 w 5017802"/>
                <a:gd name="connsiteY306" fmla="*/ 667248 h 4821630"/>
                <a:gd name="connsiteX307" fmla="*/ 2766032 w 5017802"/>
                <a:gd name="connsiteY307" fmla="*/ 707616 h 4821630"/>
                <a:gd name="connsiteX308" fmla="*/ 2580523 w 5017802"/>
                <a:gd name="connsiteY30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794385 w 5017802"/>
                <a:gd name="connsiteY196" fmla="*/ 4027535 h 4821630"/>
                <a:gd name="connsiteX197" fmla="*/ 2914124 w 5017802"/>
                <a:gd name="connsiteY197" fmla="*/ 3764007 h 4821630"/>
                <a:gd name="connsiteX198" fmla="*/ 3195112 w 5017802"/>
                <a:gd name="connsiteY198" fmla="*/ 3993968 h 4821630"/>
                <a:gd name="connsiteX199" fmla="*/ 3265414 w 5017802"/>
                <a:gd name="connsiteY199" fmla="*/ 4067674 h 4821630"/>
                <a:gd name="connsiteX200" fmla="*/ 3439813 w 5017802"/>
                <a:gd name="connsiteY200" fmla="*/ 4130265 h 4821630"/>
                <a:gd name="connsiteX201" fmla="*/ 3526217 w 5017802"/>
                <a:gd name="connsiteY201" fmla="*/ 4316455 h 4821630"/>
                <a:gd name="connsiteX202" fmla="*/ 3586542 w 5017802"/>
                <a:gd name="connsiteY202" fmla="*/ 4375193 h 4821630"/>
                <a:gd name="connsiteX203" fmla="*/ 3597654 w 5017802"/>
                <a:gd name="connsiteY203" fmla="*/ 4345030 h 4821630"/>
                <a:gd name="connsiteX204" fmla="*/ 3643692 w 5017802"/>
                <a:gd name="connsiteY204" fmla="*/ 4318042 h 4821630"/>
                <a:gd name="connsiteX205" fmla="*/ 3694492 w 5017802"/>
                <a:gd name="connsiteY205" fmla="*/ 4391068 h 4821630"/>
                <a:gd name="connsiteX206" fmla="*/ 3743705 w 5017802"/>
                <a:gd name="connsiteY206" fmla="*/ 4394243 h 4821630"/>
                <a:gd name="connsiteX207" fmla="*/ 3699254 w 5017802"/>
                <a:gd name="connsiteY207" fmla="*/ 4300581 h 4821630"/>
                <a:gd name="connsiteX208" fmla="*/ 3656392 w 5017802"/>
                <a:gd name="connsiteY208" fmla="*/ 4232318 h 4821630"/>
                <a:gd name="connsiteX209" fmla="*/ 3699255 w 5017802"/>
                <a:gd name="connsiteY209" fmla="*/ 4216442 h 4821630"/>
                <a:gd name="connsiteX210" fmla="*/ 3680204 w 5017802"/>
                <a:gd name="connsiteY210" fmla="*/ 4175168 h 4821630"/>
                <a:gd name="connsiteX211" fmla="*/ 3732592 w 5017802"/>
                <a:gd name="connsiteY211" fmla="*/ 4184693 h 4821630"/>
                <a:gd name="connsiteX212" fmla="*/ 3711955 w 5017802"/>
                <a:gd name="connsiteY212" fmla="*/ 4151355 h 4821630"/>
                <a:gd name="connsiteX213" fmla="*/ 3733274 w 5017802"/>
                <a:gd name="connsiteY213" fmla="*/ 4134801 h 4821630"/>
                <a:gd name="connsiteX214" fmla="*/ 3854377 w 5017802"/>
                <a:gd name="connsiteY214" fmla="*/ 4220074 h 4821630"/>
                <a:gd name="connsiteX215" fmla="*/ 3889754 w 5017802"/>
                <a:gd name="connsiteY215" fmla="*/ 4206917 h 4821630"/>
                <a:gd name="connsiteX216" fmla="*/ 3942141 w 5017802"/>
                <a:gd name="connsiteY216" fmla="*/ 4272006 h 4821630"/>
                <a:gd name="connsiteX217" fmla="*/ 3962779 w 5017802"/>
                <a:gd name="connsiteY217" fmla="*/ 4330743 h 4821630"/>
                <a:gd name="connsiteX218" fmla="*/ 4070729 w 5017802"/>
                <a:gd name="connsiteY218" fmla="*/ 4349792 h 4821630"/>
                <a:gd name="connsiteX219" fmla="*/ 4010405 w 5017802"/>
                <a:gd name="connsiteY219" fmla="*/ 4283117 h 4821630"/>
                <a:gd name="connsiteX220" fmla="*/ 4007229 w 5017802"/>
                <a:gd name="connsiteY220" fmla="*/ 4214855 h 4821630"/>
                <a:gd name="connsiteX221" fmla="*/ 4061204 w 5017802"/>
                <a:gd name="connsiteY221" fmla="*/ 4270418 h 4821630"/>
                <a:gd name="connsiteX222" fmla="*/ 4110417 w 5017802"/>
                <a:gd name="connsiteY222" fmla="*/ 4275180 h 4821630"/>
                <a:gd name="connsiteX223" fmla="*/ 4104067 w 5017802"/>
                <a:gd name="connsiteY223" fmla="*/ 4225968 h 4821630"/>
                <a:gd name="connsiteX224" fmla="*/ 4164392 w 5017802"/>
                <a:gd name="connsiteY224" fmla="*/ 4230730 h 4821630"/>
                <a:gd name="connsiteX225" fmla="*/ 4226304 w 5017802"/>
                <a:gd name="connsiteY225" fmla="*/ 4273592 h 4821630"/>
                <a:gd name="connsiteX226" fmla="*/ 4258054 w 5017802"/>
                <a:gd name="connsiteY226" fmla="*/ 4260893 h 4821630"/>
                <a:gd name="connsiteX227" fmla="*/ 4251705 w 5017802"/>
                <a:gd name="connsiteY227" fmla="*/ 4225968 h 4821630"/>
                <a:gd name="connsiteX228" fmla="*/ 4292980 w 5017802"/>
                <a:gd name="connsiteY228" fmla="*/ 4202156 h 4821630"/>
                <a:gd name="connsiteX229" fmla="*/ 4377117 w 5017802"/>
                <a:gd name="connsiteY229" fmla="*/ 4259306 h 4821630"/>
                <a:gd name="connsiteX230" fmla="*/ 4394580 w 5017802"/>
                <a:gd name="connsiteY230" fmla="*/ 4157708 h 4821630"/>
                <a:gd name="connsiteX231" fmla="*/ 4369180 w 5017802"/>
                <a:gd name="connsiteY231" fmla="*/ 4135482 h 4821630"/>
                <a:gd name="connsiteX232" fmla="*/ 4296154 w 5017802"/>
                <a:gd name="connsiteY232" fmla="*/ 4092619 h 4821630"/>
                <a:gd name="connsiteX233" fmla="*/ 4318379 w 5017802"/>
                <a:gd name="connsiteY233" fmla="*/ 4067220 h 4821630"/>
                <a:gd name="connsiteX234" fmla="*/ 4339017 w 5017802"/>
                <a:gd name="connsiteY234" fmla="*/ 4044994 h 4821630"/>
                <a:gd name="connsiteX235" fmla="*/ 4392992 w 5017802"/>
                <a:gd name="connsiteY235" fmla="*/ 4076745 h 4821630"/>
                <a:gd name="connsiteX236" fmla="*/ 4399342 w 5017802"/>
                <a:gd name="connsiteY236" fmla="*/ 4032295 h 4821630"/>
                <a:gd name="connsiteX237" fmla="*/ 4343779 w 5017802"/>
                <a:gd name="connsiteY237" fmla="*/ 4008482 h 4821630"/>
                <a:gd name="connsiteX238" fmla="*/ 4342192 w 5017802"/>
                <a:gd name="connsiteY238" fmla="*/ 3998958 h 4821630"/>
                <a:gd name="connsiteX239" fmla="*/ 4329491 w 5017802"/>
                <a:gd name="connsiteY239" fmla="*/ 3960859 h 4821630"/>
                <a:gd name="connsiteX240" fmla="*/ 4335841 w 5017802"/>
                <a:gd name="connsiteY240" fmla="*/ 3913233 h 4821630"/>
                <a:gd name="connsiteX241" fmla="*/ 4346954 w 5017802"/>
                <a:gd name="connsiteY241" fmla="*/ 3857670 h 4821630"/>
                <a:gd name="connsiteX242" fmla="*/ 4308854 w 5017802"/>
                <a:gd name="connsiteY242" fmla="*/ 3827508 h 4821630"/>
                <a:gd name="connsiteX243" fmla="*/ 4342191 w 5017802"/>
                <a:gd name="connsiteY243" fmla="*/ 3817983 h 4821630"/>
                <a:gd name="connsiteX244" fmla="*/ 4319966 w 5017802"/>
                <a:gd name="connsiteY244" fmla="*/ 3781470 h 4821630"/>
                <a:gd name="connsiteX245" fmla="*/ 4358067 w 5017802"/>
                <a:gd name="connsiteY245" fmla="*/ 3776709 h 4821630"/>
                <a:gd name="connsiteX246" fmla="*/ 4364416 w 5017802"/>
                <a:gd name="connsiteY246" fmla="*/ 3743370 h 4821630"/>
                <a:gd name="connsiteX247" fmla="*/ 4426330 w 5017802"/>
                <a:gd name="connsiteY247" fmla="*/ 3752897 h 4821630"/>
                <a:gd name="connsiteX248" fmla="*/ 4459443 w 5017802"/>
                <a:gd name="connsiteY248" fmla="*/ 3768089 h 4821630"/>
                <a:gd name="connsiteX249" fmla="*/ 4425650 w 5017802"/>
                <a:gd name="connsiteY249" fmla="*/ 3809137 h 4821630"/>
                <a:gd name="connsiteX250" fmla="*/ 4464658 w 5017802"/>
                <a:gd name="connsiteY250" fmla="*/ 3916633 h 4821630"/>
                <a:gd name="connsiteX251" fmla="*/ 4517045 w 5017802"/>
                <a:gd name="connsiteY251" fmla="*/ 3947931 h 4821630"/>
                <a:gd name="connsiteX252" fmla="*/ 4568979 w 5017802"/>
                <a:gd name="connsiteY252" fmla="*/ 3905749 h 4821630"/>
                <a:gd name="connsiteX253" fmla="*/ 4654704 w 5017802"/>
                <a:gd name="connsiteY253" fmla="*/ 3857216 h 4821630"/>
                <a:gd name="connsiteX254" fmla="*/ 4637468 w 5017802"/>
                <a:gd name="connsiteY254" fmla="*/ 3768315 h 4821630"/>
                <a:gd name="connsiteX255" fmla="*/ 4714802 w 5017802"/>
                <a:gd name="connsiteY255" fmla="*/ 3635646 h 4821630"/>
                <a:gd name="connsiteX256" fmla="*/ 5007356 w 5017802"/>
                <a:gd name="connsiteY256" fmla="*/ 3302498 h 4821630"/>
                <a:gd name="connsiteX257" fmla="*/ 4925939 w 5017802"/>
                <a:gd name="connsiteY257" fmla="*/ 3293426 h 4821630"/>
                <a:gd name="connsiteX258" fmla="*/ 4930476 w 5017802"/>
                <a:gd name="connsiteY258" fmla="*/ 3201578 h 4821630"/>
                <a:gd name="connsiteX259" fmla="*/ 4881489 w 5017802"/>
                <a:gd name="connsiteY259" fmla="*/ 3176406 h 4821630"/>
                <a:gd name="connsiteX260" fmla="*/ 4797352 w 5017802"/>
                <a:gd name="connsiteY260" fmla="*/ 3207928 h 4821630"/>
                <a:gd name="connsiteX261" fmla="*/ 4760613 w 5017802"/>
                <a:gd name="connsiteY261" fmla="*/ 3171643 h 4821630"/>
                <a:gd name="connsiteX262" fmla="*/ 4805290 w 5017802"/>
                <a:gd name="connsiteY262" fmla="*/ 3148738 h 4821630"/>
                <a:gd name="connsiteX263" fmla="*/ 4676023 w 5017802"/>
                <a:gd name="connsiteY263" fmla="*/ 2935559 h 4821630"/>
                <a:gd name="connsiteX264" fmla="*/ 4690989 w 5017802"/>
                <a:gd name="connsiteY264" fmla="*/ 2905396 h 4821630"/>
                <a:gd name="connsiteX265" fmla="*/ 4667404 w 5017802"/>
                <a:gd name="connsiteY265" fmla="*/ 2789736 h 4821630"/>
                <a:gd name="connsiteX266" fmla="*/ 4508655 w 5017802"/>
                <a:gd name="connsiteY266" fmla="*/ 2778850 h 4821630"/>
                <a:gd name="connsiteX267" fmla="*/ 4475317 w 5017802"/>
                <a:gd name="connsiteY267" fmla="*/ 2827608 h 4821630"/>
                <a:gd name="connsiteX268" fmla="*/ 4386417 w 5017802"/>
                <a:gd name="connsiteY268" fmla="*/ 2842124 h 4821630"/>
                <a:gd name="connsiteX269" fmla="*/ 4392767 w 5017802"/>
                <a:gd name="connsiteY269" fmla="*/ 2820125 h 4821630"/>
                <a:gd name="connsiteX270" fmla="*/ 4339245 w 5017802"/>
                <a:gd name="connsiteY270" fmla="*/ 2804024 h 4821630"/>
                <a:gd name="connsiteX271" fmla="*/ 4314526 w 5017802"/>
                <a:gd name="connsiteY271" fmla="*/ 2638923 h 4821630"/>
                <a:gd name="connsiteX272" fmla="*/ 4034219 w 5017802"/>
                <a:gd name="connsiteY272" fmla="*/ 2572248 h 4821630"/>
                <a:gd name="connsiteX273" fmla="*/ 3897920 w 5017802"/>
                <a:gd name="connsiteY273" fmla="*/ 2615564 h 4821630"/>
                <a:gd name="connsiteX274" fmla="*/ 3765931 w 5017802"/>
                <a:gd name="connsiteY274" fmla="*/ 2608080 h 4821630"/>
                <a:gd name="connsiteX275" fmla="*/ 3633488 w 5017802"/>
                <a:gd name="connsiteY275" fmla="*/ 2497182 h 4821630"/>
                <a:gd name="connsiteX276" fmla="*/ 3420310 w 5017802"/>
                <a:gd name="connsiteY276" fmla="*/ 2193969 h 4821630"/>
                <a:gd name="connsiteX277" fmla="*/ 3021848 w 5017802"/>
                <a:gd name="connsiteY277" fmla="*/ 2054496 h 4821630"/>
                <a:gd name="connsiteX278" fmla="*/ 2785310 w 5017802"/>
                <a:gd name="connsiteY278" fmla="*/ 1741532 h 4821630"/>
                <a:gd name="connsiteX279" fmla="*/ 2819101 w 5017802"/>
                <a:gd name="connsiteY279" fmla="*/ 1716586 h 4821630"/>
                <a:gd name="connsiteX280" fmla="*/ 2878745 w 5017802"/>
                <a:gd name="connsiteY280" fmla="*/ 1799589 h 4821630"/>
                <a:gd name="connsiteX281" fmla="*/ 2898929 w 5017802"/>
                <a:gd name="connsiteY281" fmla="*/ 1782126 h 4821630"/>
                <a:gd name="connsiteX282" fmla="*/ 2942019 w 5017802"/>
                <a:gd name="connsiteY282" fmla="*/ 1812970 h 4821630"/>
                <a:gd name="connsiteX283" fmla="*/ 3030692 w 5017802"/>
                <a:gd name="connsiteY283" fmla="*/ 1759221 h 4821630"/>
                <a:gd name="connsiteX284" fmla="*/ 3046794 w 5017802"/>
                <a:gd name="connsiteY284" fmla="*/ 1738811 h 4821630"/>
                <a:gd name="connsiteX285" fmla="*/ 3105077 w 5017802"/>
                <a:gd name="connsiteY285" fmla="*/ 1739037 h 4821630"/>
                <a:gd name="connsiteX286" fmla="*/ 3121180 w 5017802"/>
                <a:gd name="connsiteY286" fmla="*/ 1705927 h 4821630"/>
                <a:gd name="connsiteX287" fmla="*/ 3102356 w 5017802"/>
                <a:gd name="connsiteY287" fmla="*/ 1680300 h 4821630"/>
                <a:gd name="connsiteX288" fmla="*/ 3035228 w 5017802"/>
                <a:gd name="connsiteY288" fmla="*/ 1700257 h 4821630"/>
                <a:gd name="connsiteX289" fmla="*/ 3013456 w 5017802"/>
                <a:gd name="connsiteY289" fmla="*/ 1646736 h 4821630"/>
                <a:gd name="connsiteX290" fmla="*/ 3034774 w 5017802"/>
                <a:gd name="connsiteY290" fmla="*/ 1617026 h 4821630"/>
                <a:gd name="connsiteX291" fmla="*/ 2978304 w 5017802"/>
                <a:gd name="connsiteY291" fmla="*/ 1513612 h 4821630"/>
                <a:gd name="connsiteX292" fmla="*/ 2929773 w 5017802"/>
                <a:gd name="connsiteY292" fmla="*/ 1552393 h 4821630"/>
                <a:gd name="connsiteX293" fmla="*/ 2840418 w 5017802"/>
                <a:gd name="connsiteY293" fmla="*/ 1497737 h 4821630"/>
                <a:gd name="connsiteX294" fmla="*/ 2892352 w 5017802"/>
                <a:gd name="connsiteY294" fmla="*/ 1405208 h 4821630"/>
                <a:gd name="connsiteX295" fmla="*/ 2849490 w 5017802"/>
                <a:gd name="connsiteY295" fmla="*/ 1284105 h 4821630"/>
                <a:gd name="connsiteX296" fmla="*/ 2864231 w 5017802"/>
                <a:gd name="connsiteY296" fmla="*/ 1160053 h 4821630"/>
                <a:gd name="connsiteX297" fmla="*/ 2959481 w 5017802"/>
                <a:gd name="connsiteY297" fmla="*/ 1086348 h 4821630"/>
                <a:gd name="connsiteX298" fmla="*/ 3064710 w 5017802"/>
                <a:gd name="connsiteY298" fmla="*/ 1063896 h 4821630"/>
                <a:gd name="connsiteX299" fmla="*/ 3001663 w 5017802"/>
                <a:gd name="connsiteY299" fmla="*/ 974089 h 4821630"/>
                <a:gd name="connsiteX300" fmla="*/ 2984427 w 5017802"/>
                <a:gd name="connsiteY300" fmla="*/ 1018766 h 4821630"/>
                <a:gd name="connsiteX301" fmla="*/ 2941112 w 5017802"/>
                <a:gd name="connsiteY301" fmla="*/ 971595 h 4821630"/>
                <a:gd name="connsiteX302" fmla="*/ 2962430 w 5017802"/>
                <a:gd name="connsiteY302" fmla="*/ 886323 h 4821630"/>
                <a:gd name="connsiteX303" fmla="*/ 3035454 w 5017802"/>
                <a:gd name="connsiteY303" fmla="*/ 789032 h 4821630"/>
                <a:gd name="connsiteX304" fmla="*/ 3018445 w 5017802"/>
                <a:gd name="connsiteY304" fmla="*/ 682443 h 4821630"/>
                <a:gd name="connsiteX305" fmla="*/ 2847223 w 5017802"/>
                <a:gd name="connsiteY305" fmla="*/ 692194 h 4821630"/>
                <a:gd name="connsiteX306" fmla="*/ 2827945 w 5017802"/>
                <a:gd name="connsiteY306" fmla="*/ 734831 h 4821630"/>
                <a:gd name="connsiteX307" fmla="*/ 2795742 w 5017802"/>
                <a:gd name="connsiteY307" fmla="*/ 667248 h 4821630"/>
                <a:gd name="connsiteX308" fmla="*/ 2766032 w 5017802"/>
                <a:gd name="connsiteY308" fmla="*/ 707616 h 4821630"/>
                <a:gd name="connsiteX309" fmla="*/ 2580523 w 5017802"/>
                <a:gd name="connsiteY30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914124 w 5017802"/>
                <a:gd name="connsiteY197" fmla="*/ 3764007 h 4821630"/>
                <a:gd name="connsiteX198" fmla="*/ 3195112 w 5017802"/>
                <a:gd name="connsiteY198" fmla="*/ 3993968 h 4821630"/>
                <a:gd name="connsiteX199" fmla="*/ 3265414 w 5017802"/>
                <a:gd name="connsiteY199" fmla="*/ 4067674 h 4821630"/>
                <a:gd name="connsiteX200" fmla="*/ 3439813 w 5017802"/>
                <a:gd name="connsiteY200" fmla="*/ 4130265 h 4821630"/>
                <a:gd name="connsiteX201" fmla="*/ 3526217 w 5017802"/>
                <a:gd name="connsiteY201" fmla="*/ 4316455 h 4821630"/>
                <a:gd name="connsiteX202" fmla="*/ 3586542 w 5017802"/>
                <a:gd name="connsiteY202" fmla="*/ 4375193 h 4821630"/>
                <a:gd name="connsiteX203" fmla="*/ 3597654 w 5017802"/>
                <a:gd name="connsiteY203" fmla="*/ 4345030 h 4821630"/>
                <a:gd name="connsiteX204" fmla="*/ 3643692 w 5017802"/>
                <a:gd name="connsiteY204" fmla="*/ 4318042 h 4821630"/>
                <a:gd name="connsiteX205" fmla="*/ 3694492 w 5017802"/>
                <a:gd name="connsiteY205" fmla="*/ 4391068 h 4821630"/>
                <a:gd name="connsiteX206" fmla="*/ 3743705 w 5017802"/>
                <a:gd name="connsiteY206" fmla="*/ 4394243 h 4821630"/>
                <a:gd name="connsiteX207" fmla="*/ 3699254 w 5017802"/>
                <a:gd name="connsiteY207" fmla="*/ 4300581 h 4821630"/>
                <a:gd name="connsiteX208" fmla="*/ 3656392 w 5017802"/>
                <a:gd name="connsiteY208" fmla="*/ 4232318 h 4821630"/>
                <a:gd name="connsiteX209" fmla="*/ 3699255 w 5017802"/>
                <a:gd name="connsiteY209" fmla="*/ 4216442 h 4821630"/>
                <a:gd name="connsiteX210" fmla="*/ 3680204 w 5017802"/>
                <a:gd name="connsiteY210" fmla="*/ 4175168 h 4821630"/>
                <a:gd name="connsiteX211" fmla="*/ 3732592 w 5017802"/>
                <a:gd name="connsiteY211" fmla="*/ 4184693 h 4821630"/>
                <a:gd name="connsiteX212" fmla="*/ 3711955 w 5017802"/>
                <a:gd name="connsiteY212" fmla="*/ 4151355 h 4821630"/>
                <a:gd name="connsiteX213" fmla="*/ 3733274 w 5017802"/>
                <a:gd name="connsiteY213" fmla="*/ 4134801 h 4821630"/>
                <a:gd name="connsiteX214" fmla="*/ 3854377 w 5017802"/>
                <a:gd name="connsiteY214" fmla="*/ 4220074 h 4821630"/>
                <a:gd name="connsiteX215" fmla="*/ 3889754 w 5017802"/>
                <a:gd name="connsiteY215" fmla="*/ 4206917 h 4821630"/>
                <a:gd name="connsiteX216" fmla="*/ 3942141 w 5017802"/>
                <a:gd name="connsiteY216" fmla="*/ 4272006 h 4821630"/>
                <a:gd name="connsiteX217" fmla="*/ 3962779 w 5017802"/>
                <a:gd name="connsiteY217" fmla="*/ 4330743 h 4821630"/>
                <a:gd name="connsiteX218" fmla="*/ 4070729 w 5017802"/>
                <a:gd name="connsiteY218" fmla="*/ 4349792 h 4821630"/>
                <a:gd name="connsiteX219" fmla="*/ 4010405 w 5017802"/>
                <a:gd name="connsiteY219" fmla="*/ 4283117 h 4821630"/>
                <a:gd name="connsiteX220" fmla="*/ 4007229 w 5017802"/>
                <a:gd name="connsiteY220" fmla="*/ 4214855 h 4821630"/>
                <a:gd name="connsiteX221" fmla="*/ 4061204 w 5017802"/>
                <a:gd name="connsiteY221" fmla="*/ 4270418 h 4821630"/>
                <a:gd name="connsiteX222" fmla="*/ 4110417 w 5017802"/>
                <a:gd name="connsiteY222" fmla="*/ 4275180 h 4821630"/>
                <a:gd name="connsiteX223" fmla="*/ 4104067 w 5017802"/>
                <a:gd name="connsiteY223" fmla="*/ 4225968 h 4821630"/>
                <a:gd name="connsiteX224" fmla="*/ 4164392 w 5017802"/>
                <a:gd name="connsiteY224" fmla="*/ 4230730 h 4821630"/>
                <a:gd name="connsiteX225" fmla="*/ 4226304 w 5017802"/>
                <a:gd name="connsiteY225" fmla="*/ 4273592 h 4821630"/>
                <a:gd name="connsiteX226" fmla="*/ 4258054 w 5017802"/>
                <a:gd name="connsiteY226" fmla="*/ 4260893 h 4821630"/>
                <a:gd name="connsiteX227" fmla="*/ 4251705 w 5017802"/>
                <a:gd name="connsiteY227" fmla="*/ 4225968 h 4821630"/>
                <a:gd name="connsiteX228" fmla="*/ 4292980 w 5017802"/>
                <a:gd name="connsiteY228" fmla="*/ 4202156 h 4821630"/>
                <a:gd name="connsiteX229" fmla="*/ 4377117 w 5017802"/>
                <a:gd name="connsiteY229" fmla="*/ 4259306 h 4821630"/>
                <a:gd name="connsiteX230" fmla="*/ 4394580 w 5017802"/>
                <a:gd name="connsiteY230" fmla="*/ 4157708 h 4821630"/>
                <a:gd name="connsiteX231" fmla="*/ 4369180 w 5017802"/>
                <a:gd name="connsiteY231" fmla="*/ 4135482 h 4821630"/>
                <a:gd name="connsiteX232" fmla="*/ 4296154 w 5017802"/>
                <a:gd name="connsiteY232" fmla="*/ 4092619 h 4821630"/>
                <a:gd name="connsiteX233" fmla="*/ 4318379 w 5017802"/>
                <a:gd name="connsiteY233" fmla="*/ 4067220 h 4821630"/>
                <a:gd name="connsiteX234" fmla="*/ 4339017 w 5017802"/>
                <a:gd name="connsiteY234" fmla="*/ 4044994 h 4821630"/>
                <a:gd name="connsiteX235" fmla="*/ 4392992 w 5017802"/>
                <a:gd name="connsiteY235" fmla="*/ 4076745 h 4821630"/>
                <a:gd name="connsiteX236" fmla="*/ 4399342 w 5017802"/>
                <a:gd name="connsiteY236" fmla="*/ 4032295 h 4821630"/>
                <a:gd name="connsiteX237" fmla="*/ 4343779 w 5017802"/>
                <a:gd name="connsiteY237" fmla="*/ 4008482 h 4821630"/>
                <a:gd name="connsiteX238" fmla="*/ 4342192 w 5017802"/>
                <a:gd name="connsiteY238" fmla="*/ 3998958 h 4821630"/>
                <a:gd name="connsiteX239" fmla="*/ 4329491 w 5017802"/>
                <a:gd name="connsiteY239" fmla="*/ 3960859 h 4821630"/>
                <a:gd name="connsiteX240" fmla="*/ 4335841 w 5017802"/>
                <a:gd name="connsiteY240" fmla="*/ 3913233 h 4821630"/>
                <a:gd name="connsiteX241" fmla="*/ 4346954 w 5017802"/>
                <a:gd name="connsiteY241" fmla="*/ 3857670 h 4821630"/>
                <a:gd name="connsiteX242" fmla="*/ 4308854 w 5017802"/>
                <a:gd name="connsiteY242" fmla="*/ 3827508 h 4821630"/>
                <a:gd name="connsiteX243" fmla="*/ 4342191 w 5017802"/>
                <a:gd name="connsiteY243" fmla="*/ 3817983 h 4821630"/>
                <a:gd name="connsiteX244" fmla="*/ 4319966 w 5017802"/>
                <a:gd name="connsiteY244" fmla="*/ 3781470 h 4821630"/>
                <a:gd name="connsiteX245" fmla="*/ 4358067 w 5017802"/>
                <a:gd name="connsiteY245" fmla="*/ 3776709 h 4821630"/>
                <a:gd name="connsiteX246" fmla="*/ 4364416 w 5017802"/>
                <a:gd name="connsiteY246" fmla="*/ 3743370 h 4821630"/>
                <a:gd name="connsiteX247" fmla="*/ 4426330 w 5017802"/>
                <a:gd name="connsiteY247" fmla="*/ 3752897 h 4821630"/>
                <a:gd name="connsiteX248" fmla="*/ 4459443 w 5017802"/>
                <a:gd name="connsiteY248" fmla="*/ 3768089 h 4821630"/>
                <a:gd name="connsiteX249" fmla="*/ 4425650 w 5017802"/>
                <a:gd name="connsiteY249" fmla="*/ 3809137 h 4821630"/>
                <a:gd name="connsiteX250" fmla="*/ 4464658 w 5017802"/>
                <a:gd name="connsiteY250" fmla="*/ 3916633 h 4821630"/>
                <a:gd name="connsiteX251" fmla="*/ 4517045 w 5017802"/>
                <a:gd name="connsiteY251" fmla="*/ 3947931 h 4821630"/>
                <a:gd name="connsiteX252" fmla="*/ 4568979 w 5017802"/>
                <a:gd name="connsiteY252" fmla="*/ 3905749 h 4821630"/>
                <a:gd name="connsiteX253" fmla="*/ 4654704 w 5017802"/>
                <a:gd name="connsiteY253" fmla="*/ 3857216 h 4821630"/>
                <a:gd name="connsiteX254" fmla="*/ 4637468 w 5017802"/>
                <a:gd name="connsiteY254" fmla="*/ 3768315 h 4821630"/>
                <a:gd name="connsiteX255" fmla="*/ 4714802 w 5017802"/>
                <a:gd name="connsiteY255" fmla="*/ 3635646 h 4821630"/>
                <a:gd name="connsiteX256" fmla="*/ 5007356 w 5017802"/>
                <a:gd name="connsiteY256" fmla="*/ 3302498 h 4821630"/>
                <a:gd name="connsiteX257" fmla="*/ 4925939 w 5017802"/>
                <a:gd name="connsiteY257" fmla="*/ 3293426 h 4821630"/>
                <a:gd name="connsiteX258" fmla="*/ 4930476 w 5017802"/>
                <a:gd name="connsiteY258" fmla="*/ 3201578 h 4821630"/>
                <a:gd name="connsiteX259" fmla="*/ 4881489 w 5017802"/>
                <a:gd name="connsiteY259" fmla="*/ 3176406 h 4821630"/>
                <a:gd name="connsiteX260" fmla="*/ 4797352 w 5017802"/>
                <a:gd name="connsiteY260" fmla="*/ 3207928 h 4821630"/>
                <a:gd name="connsiteX261" fmla="*/ 4760613 w 5017802"/>
                <a:gd name="connsiteY261" fmla="*/ 3171643 h 4821630"/>
                <a:gd name="connsiteX262" fmla="*/ 4805290 w 5017802"/>
                <a:gd name="connsiteY262" fmla="*/ 3148738 h 4821630"/>
                <a:gd name="connsiteX263" fmla="*/ 4676023 w 5017802"/>
                <a:gd name="connsiteY263" fmla="*/ 2935559 h 4821630"/>
                <a:gd name="connsiteX264" fmla="*/ 4690989 w 5017802"/>
                <a:gd name="connsiteY264" fmla="*/ 2905396 h 4821630"/>
                <a:gd name="connsiteX265" fmla="*/ 4667404 w 5017802"/>
                <a:gd name="connsiteY265" fmla="*/ 2789736 h 4821630"/>
                <a:gd name="connsiteX266" fmla="*/ 4508655 w 5017802"/>
                <a:gd name="connsiteY266" fmla="*/ 2778850 h 4821630"/>
                <a:gd name="connsiteX267" fmla="*/ 4475317 w 5017802"/>
                <a:gd name="connsiteY267" fmla="*/ 2827608 h 4821630"/>
                <a:gd name="connsiteX268" fmla="*/ 4386417 w 5017802"/>
                <a:gd name="connsiteY268" fmla="*/ 2842124 h 4821630"/>
                <a:gd name="connsiteX269" fmla="*/ 4392767 w 5017802"/>
                <a:gd name="connsiteY269" fmla="*/ 2820125 h 4821630"/>
                <a:gd name="connsiteX270" fmla="*/ 4339245 w 5017802"/>
                <a:gd name="connsiteY270" fmla="*/ 2804024 h 4821630"/>
                <a:gd name="connsiteX271" fmla="*/ 4314526 w 5017802"/>
                <a:gd name="connsiteY271" fmla="*/ 2638923 h 4821630"/>
                <a:gd name="connsiteX272" fmla="*/ 4034219 w 5017802"/>
                <a:gd name="connsiteY272" fmla="*/ 2572248 h 4821630"/>
                <a:gd name="connsiteX273" fmla="*/ 3897920 w 5017802"/>
                <a:gd name="connsiteY273" fmla="*/ 2615564 h 4821630"/>
                <a:gd name="connsiteX274" fmla="*/ 3765931 w 5017802"/>
                <a:gd name="connsiteY274" fmla="*/ 2608080 h 4821630"/>
                <a:gd name="connsiteX275" fmla="*/ 3633488 w 5017802"/>
                <a:gd name="connsiteY275" fmla="*/ 2497182 h 4821630"/>
                <a:gd name="connsiteX276" fmla="*/ 3420310 w 5017802"/>
                <a:gd name="connsiteY276" fmla="*/ 2193969 h 4821630"/>
                <a:gd name="connsiteX277" fmla="*/ 3021848 w 5017802"/>
                <a:gd name="connsiteY277" fmla="*/ 2054496 h 4821630"/>
                <a:gd name="connsiteX278" fmla="*/ 2785310 w 5017802"/>
                <a:gd name="connsiteY278" fmla="*/ 1741532 h 4821630"/>
                <a:gd name="connsiteX279" fmla="*/ 2819101 w 5017802"/>
                <a:gd name="connsiteY279" fmla="*/ 1716586 h 4821630"/>
                <a:gd name="connsiteX280" fmla="*/ 2878745 w 5017802"/>
                <a:gd name="connsiteY280" fmla="*/ 1799589 h 4821630"/>
                <a:gd name="connsiteX281" fmla="*/ 2898929 w 5017802"/>
                <a:gd name="connsiteY281" fmla="*/ 1782126 h 4821630"/>
                <a:gd name="connsiteX282" fmla="*/ 2942019 w 5017802"/>
                <a:gd name="connsiteY282" fmla="*/ 1812970 h 4821630"/>
                <a:gd name="connsiteX283" fmla="*/ 3030692 w 5017802"/>
                <a:gd name="connsiteY283" fmla="*/ 1759221 h 4821630"/>
                <a:gd name="connsiteX284" fmla="*/ 3046794 w 5017802"/>
                <a:gd name="connsiteY284" fmla="*/ 1738811 h 4821630"/>
                <a:gd name="connsiteX285" fmla="*/ 3105077 w 5017802"/>
                <a:gd name="connsiteY285" fmla="*/ 1739037 h 4821630"/>
                <a:gd name="connsiteX286" fmla="*/ 3121180 w 5017802"/>
                <a:gd name="connsiteY286" fmla="*/ 1705927 h 4821630"/>
                <a:gd name="connsiteX287" fmla="*/ 3102356 w 5017802"/>
                <a:gd name="connsiteY287" fmla="*/ 1680300 h 4821630"/>
                <a:gd name="connsiteX288" fmla="*/ 3035228 w 5017802"/>
                <a:gd name="connsiteY288" fmla="*/ 1700257 h 4821630"/>
                <a:gd name="connsiteX289" fmla="*/ 3013456 w 5017802"/>
                <a:gd name="connsiteY289" fmla="*/ 1646736 h 4821630"/>
                <a:gd name="connsiteX290" fmla="*/ 3034774 w 5017802"/>
                <a:gd name="connsiteY290" fmla="*/ 1617026 h 4821630"/>
                <a:gd name="connsiteX291" fmla="*/ 2978304 w 5017802"/>
                <a:gd name="connsiteY291" fmla="*/ 1513612 h 4821630"/>
                <a:gd name="connsiteX292" fmla="*/ 2929773 w 5017802"/>
                <a:gd name="connsiteY292" fmla="*/ 1552393 h 4821630"/>
                <a:gd name="connsiteX293" fmla="*/ 2840418 w 5017802"/>
                <a:gd name="connsiteY293" fmla="*/ 1497737 h 4821630"/>
                <a:gd name="connsiteX294" fmla="*/ 2892352 w 5017802"/>
                <a:gd name="connsiteY294" fmla="*/ 1405208 h 4821630"/>
                <a:gd name="connsiteX295" fmla="*/ 2849490 w 5017802"/>
                <a:gd name="connsiteY295" fmla="*/ 1284105 h 4821630"/>
                <a:gd name="connsiteX296" fmla="*/ 2864231 w 5017802"/>
                <a:gd name="connsiteY296" fmla="*/ 1160053 h 4821630"/>
                <a:gd name="connsiteX297" fmla="*/ 2959481 w 5017802"/>
                <a:gd name="connsiteY297" fmla="*/ 1086348 h 4821630"/>
                <a:gd name="connsiteX298" fmla="*/ 3064710 w 5017802"/>
                <a:gd name="connsiteY298" fmla="*/ 1063896 h 4821630"/>
                <a:gd name="connsiteX299" fmla="*/ 3001663 w 5017802"/>
                <a:gd name="connsiteY299" fmla="*/ 974089 h 4821630"/>
                <a:gd name="connsiteX300" fmla="*/ 2984427 w 5017802"/>
                <a:gd name="connsiteY300" fmla="*/ 1018766 h 4821630"/>
                <a:gd name="connsiteX301" fmla="*/ 2941112 w 5017802"/>
                <a:gd name="connsiteY301" fmla="*/ 971595 h 4821630"/>
                <a:gd name="connsiteX302" fmla="*/ 2962430 w 5017802"/>
                <a:gd name="connsiteY302" fmla="*/ 886323 h 4821630"/>
                <a:gd name="connsiteX303" fmla="*/ 3035454 w 5017802"/>
                <a:gd name="connsiteY303" fmla="*/ 789032 h 4821630"/>
                <a:gd name="connsiteX304" fmla="*/ 3018445 w 5017802"/>
                <a:gd name="connsiteY304" fmla="*/ 682443 h 4821630"/>
                <a:gd name="connsiteX305" fmla="*/ 2847223 w 5017802"/>
                <a:gd name="connsiteY305" fmla="*/ 692194 h 4821630"/>
                <a:gd name="connsiteX306" fmla="*/ 2827945 w 5017802"/>
                <a:gd name="connsiteY306" fmla="*/ 734831 h 4821630"/>
                <a:gd name="connsiteX307" fmla="*/ 2795742 w 5017802"/>
                <a:gd name="connsiteY307" fmla="*/ 667248 h 4821630"/>
                <a:gd name="connsiteX308" fmla="*/ 2766032 w 5017802"/>
                <a:gd name="connsiteY308" fmla="*/ 707616 h 4821630"/>
                <a:gd name="connsiteX309" fmla="*/ 2580523 w 5017802"/>
                <a:gd name="connsiteY30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92810 w 5017802"/>
                <a:gd name="connsiteY197" fmla="*/ 3967210 h 4821630"/>
                <a:gd name="connsiteX198" fmla="*/ 2914124 w 5017802"/>
                <a:gd name="connsiteY198" fmla="*/ 3764007 h 4821630"/>
                <a:gd name="connsiteX199" fmla="*/ 3195112 w 5017802"/>
                <a:gd name="connsiteY199" fmla="*/ 3993968 h 4821630"/>
                <a:gd name="connsiteX200" fmla="*/ 3265414 w 5017802"/>
                <a:gd name="connsiteY200" fmla="*/ 4067674 h 4821630"/>
                <a:gd name="connsiteX201" fmla="*/ 3439813 w 5017802"/>
                <a:gd name="connsiteY201" fmla="*/ 4130265 h 4821630"/>
                <a:gd name="connsiteX202" fmla="*/ 3526217 w 5017802"/>
                <a:gd name="connsiteY202" fmla="*/ 4316455 h 4821630"/>
                <a:gd name="connsiteX203" fmla="*/ 3586542 w 5017802"/>
                <a:gd name="connsiteY203" fmla="*/ 4375193 h 4821630"/>
                <a:gd name="connsiteX204" fmla="*/ 3597654 w 5017802"/>
                <a:gd name="connsiteY204" fmla="*/ 4345030 h 4821630"/>
                <a:gd name="connsiteX205" fmla="*/ 3643692 w 5017802"/>
                <a:gd name="connsiteY205" fmla="*/ 4318042 h 4821630"/>
                <a:gd name="connsiteX206" fmla="*/ 3694492 w 5017802"/>
                <a:gd name="connsiteY206" fmla="*/ 4391068 h 4821630"/>
                <a:gd name="connsiteX207" fmla="*/ 3743705 w 5017802"/>
                <a:gd name="connsiteY207" fmla="*/ 4394243 h 4821630"/>
                <a:gd name="connsiteX208" fmla="*/ 3699254 w 5017802"/>
                <a:gd name="connsiteY208" fmla="*/ 4300581 h 4821630"/>
                <a:gd name="connsiteX209" fmla="*/ 3656392 w 5017802"/>
                <a:gd name="connsiteY209" fmla="*/ 4232318 h 4821630"/>
                <a:gd name="connsiteX210" fmla="*/ 3699255 w 5017802"/>
                <a:gd name="connsiteY210" fmla="*/ 4216442 h 4821630"/>
                <a:gd name="connsiteX211" fmla="*/ 3680204 w 5017802"/>
                <a:gd name="connsiteY211" fmla="*/ 4175168 h 4821630"/>
                <a:gd name="connsiteX212" fmla="*/ 3732592 w 5017802"/>
                <a:gd name="connsiteY212" fmla="*/ 4184693 h 4821630"/>
                <a:gd name="connsiteX213" fmla="*/ 3711955 w 5017802"/>
                <a:gd name="connsiteY213" fmla="*/ 4151355 h 4821630"/>
                <a:gd name="connsiteX214" fmla="*/ 3733274 w 5017802"/>
                <a:gd name="connsiteY214" fmla="*/ 4134801 h 4821630"/>
                <a:gd name="connsiteX215" fmla="*/ 3854377 w 5017802"/>
                <a:gd name="connsiteY215" fmla="*/ 4220074 h 4821630"/>
                <a:gd name="connsiteX216" fmla="*/ 3889754 w 5017802"/>
                <a:gd name="connsiteY216" fmla="*/ 4206917 h 4821630"/>
                <a:gd name="connsiteX217" fmla="*/ 3942141 w 5017802"/>
                <a:gd name="connsiteY217" fmla="*/ 4272006 h 4821630"/>
                <a:gd name="connsiteX218" fmla="*/ 3962779 w 5017802"/>
                <a:gd name="connsiteY218" fmla="*/ 4330743 h 4821630"/>
                <a:gd name="connsiteX219" fmla="*/ 4070729 w 5017802"/>
                <a:gd name="connsiteY219" fmla="*/ 4349792 h 4821630"/>
                <a:gd name="connsiteX220" fmla="*/ 4010405 w 5017802"/>
                <a:gd name="connsiteY220" fmla="*/ 4283117 h 4821630"/>
                <a:gd name="connsiteX221" fmla="*/ 4007229 w 5017802"/>
                <a:gd name="connsiteY221" fmla="*/ 4214855 h 4821630"/>
                <a:gd name="connsiteX222" fmla="*/ 4061204 w 5017802"/>
                <a:gd name="connsiteY222" fmla="*/ 4270418 h 4821630"/>
                <a:gd name="connsiteX223" fmla="*/ 4110417 w 5017802"/>
                <a:gd name="connsiteY223" fmla="*/ 4275180 h 4821630"/>
                <a:gd name="connsiteX224" fmla="*/ 4104067 w 5017802"/>
                <a:gd name="connsiteY224" fmla="*/ 4225968 h 4821630"/>
                <a:gd name="connsiteX225" fmla="*/ 4164392 w 5017802"/>
                <a:gd name="connsiteY225" fmla="*/ 4230730 h 4821630"/>
                <a:gd name="connsiteX226" fmla="*/ 4226304 w 5017802"/>
                <a:gd name="connsiteY226" fmla="*/ 4273592 h 4821630"/>
                <a:gd name="connsiteX227" fmla="*/ 4258054 w 5017802"/>
                <a:gd name="connsiteY227" fmla="*/ 4260893 h 4821630"/>
                <a:gd name="connsiteX228" fmla="*/ 4251705 w 5017802"/>
                <a:gd name="connsiteY228" fmla="*/ 4225968 h 4821630"/>
                <a:gd name="connsiteX229" fmla="*/ 4292980 w 5017802"/>
                <a:gd name="connsiteY229" fmla="*/ 4202156 h 4821630"/>
                <a:gd name="connsiteX230" fmla="*/ 4377117 w 5017802"/>
                <a:gd name="connsiteY230" fmla="*/ 4259306 h 4821630"/>
                <a:gd name="connsiteX231" fmla="*/ 4394580 w 5017802"/>
                <a:gd name="connsiteY231" fmla="*/ 4157708 h 4821630"/>
                <a:gd name="connsiteX232" fmla="*/ 4369180 w 5017802"/>
                <a:gd name="connsiteY232" fmla="*/ 4135482 h 4821630"/>
                <a:gd name="connsiteX233" fmla="*/ 4296154 w 5017802"/>
                <a:gd name="connsiteY233" fmla="*/ 4092619 h 4821630"/>
                <a:gd name="connsiteX234" fmla="*/ 4318379 w 5017802"/>
                <a:gd name="connsiteY234" fmla="*/ 4067220 h 4821630"/>
                <a:gd name="connsiteX235" fmla="*/ 4339017 w 5017802"/>
                <a:gd name="connsiteY235" fmla="*/ 4044994 h 4821630"/>
                <a:gd name="connsiteX236" fmla="*/ 4392992 w 5017802"/>
                <a:gd name="connsiteY236" fmla="*/ 4076745 h 4821630"/>
                <a:gd name="connsiteX237" fmla="*/ 4399342 w 5017802"/>
                <a:gd name="connsiteY237" fmla="*/ 4032295 h 4821630"/>
                <a:gd name="connsiteX238" fmla="*/ 4343779 w 5017802"/>
                <a:gd name="connsiteY238" fmla="*/ 4008482 h 4821630"/>
                <a:gd name="connsiteX239" fmla="*/ 4342192 w 5017802"/>
                <a:gd name="connsiteY239" fmla="*/ 3998958 h 4821630"/>
                <a:gd name="connsiteX240" fmla="*/ 4329491 w 5017802"/>
                <a:gd name="connsiteY240" fmla="*/ 3960859 h 4821630"/>
                <a:gd name="connsiteX241" fmla="*/ 4335841 w 5017802"/>
                <a:gd name="connsiteY241" fmla="*/ 3913233 h 4821630"/>
                <a:gd name="connsiteX242" fmla="*/ 4346954 w 5017802"/>
                <a:gd name="connsiteY242" fmla="*/ 3857670 h 4821630"/>
                <a:gd name="connsiteX243" fmla="*/ 4308854 w 5017802"/>
                <a:gd name="connsiteY243" fmla="*/ 3827508 h 4821630"/>
                <a:gd name="connsiteX244" fmla="*/ 4342191 w 5017802"/>
                <a:gd name="connsiteY244" fmla="*/ 3817983 h 4821630"/>
                <a:gd name="connsiteX245" fmla="*/ 4319966 w 5017802"/>
                <a:gd name="connsiteY245" fmla="*/ 3781470 h 4821630"/>
                <a:gd name="connsiteX246" fmla="*/ 4358067 w 5017802"/>
                <a:gd name="connsiteY246" fmla="*/ 3776709 h 4821630"/>
                <a:gd name="connsiteX247" fmla="*/ 4364416 w 5017802"/>
                <a:gd name="connsiteY247" fmla="*/ 3743370 h 4821630"/>
                <a:gd name="connsiteX248" fmla="*/ 4426330 w 5017802"/>
                <a:gd name="connsiteY248" fmla="*/ 3752897 h 4821630"/>
                <a:gd name="connsiteX249" fmla="*/ 4459443 w 5017802"/>
                <a:gd name="connsiteY249" fmla="*/ 3768089 h 4821630"/>
                <a:gd name="connsiteX250" fmla="*/ 4425650 w 5017802"/>
                <a:gd name="connsiteY250" fmla="*/ 3809137 h 4821630"/>
                <a:gd name="connsiteX251" fmla="*/ 4464658 w 5017802"/>
                <a:gd name="connsiteY251" fmla="*/ 3916633 h 4821630"/>
                <a:gd name="connsiteX252" fmla="*/ 4517045 w 5017802"/>
                <a:gd name="connsiteY252" fmla="*/ 3947931 h 4821630"/>
                <a:gd name="connsiteX253" fmla="*/ 4568979 w 5017802"/>
                <a:gd name="connsiteY253" fmla="*/ 3905749 h 4821630"/>
                <a:gd name="connsiteX254" fmla="*/ 4654704 w 5017802"/>
                <a:gd name="connsiteY254" fmla="*/ 3857216 h 4821630"/>
                <a:gd name="connsiteX255" fmla="*/ 4637468 w 5017802"/>
                <a:gd name="connsiteY255" fmla="*/ 3768315 h 4821630"/>
                <a:gd name="connsiteX256" fmla="*/ 4714802 w 5017802"/>
                <a:gd name="connsiteY256" fmla="*/ 3635646 h 4821630"/>
                <a:gd name="connsiteX257" fmla="*/ 5007356 w 5017802"/>
                <a:gd name="connsiteY257" fmla="*/ 3302498 h 4821630"/>
                <a:gd name="connsiteX258" fmla="*/ 4925939 w 5017802"/>
                <a:gd name="connsiteY258" fmla="*/ 3293426 h 4821630"/>
                <a:gd name="connsiteX259" fmla="*/ 4930476 w 5017802"/>
                <a:gd name="connsiteY259" fmla="*/ 3201578 h 4821630"/>
                <a:gd name="connsiteX260" fmla="*/ 4881489 w 5017802"/>
                <a:gd name="connsiteY260" fmla="*/ 3176406 h 4821630"/>
                <a:gd name="connsiteX261" fmla="*/ 4797352 w 5017802"/>
                <a:gd name="connsiteY261" fmla="*/ 3207928 h 4821630"/>
                <a:gd name="connsiteX262" fmla="*/ 4760613 w 5017802"/>
                <a:gd name="connsiteY262" fmla="*/ 3171643 h 4821630"/>
                <a:gd name="connsiteX263" fmla="*/ 4805290 w 5017802"/>
                <a:gd name="connsiteY263" fmla="*/ 3148738 h 4821630"/>
                <a:gd name="connsiteX264" fmla="*/ 4676023 w 5017802"/>
                <a:gd name="connsiteY264" fmla="*/ 2935559 h 4821630"/>
                <a:gd name="connsiteX265" fmla="*/ 4690989 w 5017802"/>
                <a:gd name="connsiteY265" fmla="*/ 2905396 h 4821630"/>
                <a:gd name="connsiteX266" fmla="*/ 4667404 w 5017802"/>
                <a:gd name="connsiteY266" fmla="*/ 2789736 h 4821630"/>
                <a:gd name="connsiteX267" fmla="*/ 4508655 w 5017802"/>
                <a:gd name="connsiteY267" fmla="*/ 2778850 h 4821630"/>
                <a:gd name="connsiteX268" fmla="*/ 4475317 w 5017802"/>
                <a:gd name="connsiteY268" fmla="*/ 2827608 h 4821630"/>
                <a:gd name="connsiteX269" fmla="*/ 4386417 w 5017802"/>
                <a:gd name="connsiteY269" fmla="*/ 2842124 h 4821630"/>
                <a:gd name="connsiteX270" fmla="*/ 4392767 w 5017802"/>
                <a:gd name="connsiteY270" fmla="*/ 2820125 h 4821630"/>
                <a:gd name="connsiteX271" fmla="*/ 4339245 w 5017802"/>
                <a:gd name="connsiteY271" fmla="*/ 2804024 h 4821630"/>
                <a:gd name="connsiteX272" fmla="*/ 4314526 w 5017802"/>
                <a:gd name="connsiteY272" fmla="*/ 2638923 h 4821630"/>
                <a:gd name="connsiteX273" fmla="*/ 4034219 w 5017802"/>
                <a:gd name="connsiteY273" fmla="*/ 2572248 h 4821630"/>
                <a:gd name="connsiteX274" fmla="*/ 3897920 w 5017802"/>
                <a:gd name="connsiteY274" fmla="*/ 2615564 h 4821630"/>
                <a:gd name="connsiteX275" fmla="*/ 3765931 w 5017802"/>
                <a:gd name="connsiteY275" fmla="*/ 2608080 h 4821630"/>
                <a:gd name="connsiteX276" fmla="*/ 3633488 w 5017802"/>
                <a:gd name="connsiteY276" fmla="*/ 2497182 h 4821630"/>
                <a:gd name="connsiteX277" fmla="*/ 3420310 w 5017802"/>
                <a:gd name="connsiteY277" fmla="*/ 2193969 h 4821630"/>
                <a:gd name="connsiteX278" fmla="*/ 3021848 w 5017802"/>
                <a:gd name="connsiteY278" fmla="*/ 2054496 h 4821630"/>
                <a:gd name="connsiteX279" fmla="*/ 2785310 w 5017802"/>
                <a:gd name="connsiteY279" fmla="*/ 1741532 h 4821630"/>
                <a:gd name="connsiteX280" fmla="*/ 2819101 w 5017802"/>
                <a:gd name="connsiteY280" fmla="*/ 1716586 h 4821630"/>
                <a:gd name="connsiteX281" fmla="*/ 2878745 w 5017802"/>
                <a:gd name="connsiteY281" fmla="*/ 1799589 h 4821630"/>
                <a:gd name="connsiteX282" fmla="*/ 2898929 w 5017802"/>
                <a:gd name="connsiteY282" fmla="*/ 1782126 h 4821630"/>
                <a:gd name="connsiteX283" fmla="*/ 2942019 w 5017802"/>
                <a:gd name="connsiteY283" fmla="*/ 1812970 h 4821630"/>
                <a:gd name="connsiteX284" fmla="*/ 3030692 w 5017802"/>
                <a:gd name="connsiteY284" fmla="*/ 1759221 h 4821630"/>
                <a:gd name="connsiteX285" fmla="*/ 3046794 w 5017802"/>
                <a:gd name="connsiteY285" fmla="*/ 1738811 h 4821630"/>
                <a:gd name="connsiteX286" fmla="*/ 3105077 w 5017802"/>
                <a:gd name="connsiteY286" fmla="*/ 1739037 h 4821630"/>
                <a:gd name="connsiteX287" fmla="*/ 3121180 w 5017802"/>
                <a:gd name="connsiteY287" fmla="*/ 1705927 h 4821630"/>
                <a:gd name="connsiteX288" fmla="*/ 3102356 w 5017802"/>
                <a:gd name="connsiteY288" fmla="*/ 1680300 h 4821630"/>
                <a:gd name="connsiteX289" fmla="*/ 3035228 w 5017802"/>
                <a:gd name="connsiteY289" fmla="*/ 1700257 h 4821630"/>
                <a:gd name="connsiteX290" fmla="*/ 3013456 w 5017802"/>
                <a:gd name="connsiteY290" fmla="*/ 1646736 h 4821630"/>
                <a:gd name="connsiteX291" fmla="*/ 3034774 w 5017802"/>
                <a:gd name="connsiteY291" fmla="*/ 1617026 h 4821630"/>
                <a:gd name="connsiteX292" fmla="*/ 2978304 w 5017802"/>
                <a:gd name="connsiteY292" fmla="*/ 1513612 h 4821630"/>
                <a:gd name="connsiteX293" fmla="*/ 2929773 w 5017802"/>
                <a:gd name="connsiteY293" fmla="*/ 1552393 h 4821630"/>
                <a:gd name="connsiteX294" fmla="*/ 2840418 w 5017802"/>
                <a:gd name="connsiteY294" fmla="*/ 1497737 h 4821630"/>
                <a:gd name="connsiteX295" fmla="*/ 2892352 w 5017802"/>
                <a:gd name="connsiteY295" fmla="*/ 1405208 h 4821630"/>
                <a:gd name="connsiteX296" fmla="*/ 2849490 w 5017802"/>
                <a:gd name="connsiteY296" fmla="*/ 1284105 h 4821630"/>
                <a:gd name="connsiteX297" fmla="*/ 2864231 w 5017802"/>
                <a:gd name="connsiteY297" fmla="*/ 1160053 h 4821630"/>
                <a:gd name="connsiteX298" fmla="*/ 2959481 w 5017802"/>
                <a:gd name="connsiteY298" fmla="*/ 1086348 h 4821630"/>
                <a:gd name="connsiteX299" fmla="*/ 3064710 w 5017802"/>
                <a:gd name="connsiteY299" fmla="*/ 1063896 h 4821630"/>
                <a:gd name="connsiteX300" fmla="*/ 3001663 w 5017802"/>
                <a:gd name="connsiteY300" fmla="*/ 974089 h 4821630"/>
                <a:gd name="connsiteX301" fmla="*/ 2984427 w 5017802"/>
                <a:gd name="connsiteY301" fmla="*/ 1018766 h 4821630"/>
                <a:gd name="connsiteX302" fmla="*/ 2941112 w 5017802"/>
                <a:gd name="connsiteY302" fmla="*/ 971595 h 4821630"/>
                <a:gd name="connsiteX303" fmla="*/ 2962430 w 5017802"/>
                <a:gd name="connsiteY303" fmla="*/ 886323 h 4821630"/>
                <a:gd name="connsiteX304" fmla="*/ 3035454 w 5017802"/>
                <a:gd name="connsiteY304" fmla="*/ 789032 h 4821630"/>
                <a:gd name="connsiteX305" fmla="*/ 3018445 w 5017802"/>
                <a:gd name="connsiteY305" fmla="*/ 682443 h 4821630"/>
                <a:gd name="connsiteX306" fmla="*/ 2847223 w 5017802"/>
                <a:gd name="connsiteY306" fmla="*/ 692194 h 4821630"/>
                <a:gd name="connsiteX307" fmla="*/ 2827945 w 5017802"/>
                <a:gd name="connsiteY307" fmla="*/ 734831 h 4821630"/>
                <a:gd name="connsiteX308" fmla="*/ 2795742 w 5017802"/>
                <a:gd name="connsiteY308" fmla="*/ 667248 h 4821630"/>
                <a:gd name="connsiteX309" fmla="*/ 2766032 w 5017802"/>
                <a:gd name="connsiteY309" fmla="*/ 707616 h 4821630"/>
                <a:gd name="connsiteX310" fmla="*/ 2580523 w 5017802"/>
                <a:gd name="connsiteY31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922972 w 5017802"/>
                <a:gd name="connsiteY197" fmla="*/ 3919585 h 4821630"/>
                <a:gd name="connsiteX198" fmla="*/ 2914124 w 5017802"/>
                <a:gd name="connsiteY198" fmla="*/ 3764007 h 4821630"/>
                <a:gd name="connsiteX199" fmla="*/ 3195112 w 5017802"/>
                <a:gd name="connsiteY199" fmla="*/ 3993968 h 4821630"/>
                <a:gd name="connsiteX200" fmla="*/ 3265414 w 5017802"/>
                <a:gd name="connsiteY200" fmla="*/ 4067674 h 4821630"/>
                <a:gd name="connsiteX201" fmla="*/ 3439813 w 5017802"/>
                <a:gd name="connsiteY201" fmla="*/ 4130265 h 4821630"/>
                <a:gd name="connsiteX202" fmla="*/ 3526217 w 5017802"/>
                <a:gd name="connsiteY202" fmla="*/ 4316455 h 4821630"/>
                <a:gd name="connsiteX203" fmla="*/ 3586542 w 5017802"/>
                <a:gd name="connsiteY203" fmla="*/ 4375193 h 4821630"/>
                <a:gd name="connsiteX204" fmla="*/ 3597654 w 5017802"/>
                <a:gd name="connsiteY204" fmla="*/ 4345030 h 4821630"/>
                <a:gd name="connsiteX205" fmla="*/ 3643692 w 5017802"/>
                <a:gd name="connsiteY205" fmla="*/ 4318042 h 4821630"/>
                <a:gd name="connsiteX206" fmla="*/ 3694492 w 5017802"/>
                <a:gd name="connsiteY206" fmla="*/ 4391068 h 4821630"/>
                <a:gd name="connsiteX207" fmla="*/ 3743705 w 5017802"/>
                <a:gd name="connsiteY207" fmla="*/ 4394243 h 4821630"/>
                <a:gd name="connsiteX208" fmla="*/ 3699254 w 5017802"/>
                <a:gd name="connsiteY208" fmla="*/ 4300581 h 4821630"/>
                <a:gd name="connsiteX209" fmla="*/ 3656392 w 5017802"/>
                <a:gd name="connsiteY209" fmla="*/ 4232318 h 4821630"/>
                <a:gd name="connsiteX210" fmla="*/ 3699255 w 5017802"/>
                <a:gd name="connsiteY210" fmla="*/ 4216442 h 4821630"/>
                <a:gd name="connsiteX211" fmla="*/ 3680204 w 5017802"/>
                <a:gd name="connsiteY211" fmla="*/ 4175168 h 4821630"/>
                <a:gd name="connsiteX212" fmla="*/ 3732592 w 5017802"/>
                <a:gd name="connsiteY212" fmla="*/ 4184693 h 4821630"/>
                <a:gd name="connsiteX213" fmla="*/ 3711955 w 5017802"/>
                <a:gd name="connsiteY213" fmla="*/ 4151355 h 4821630"/>
                <a:gd name="connsiteX214" fmla="*/ 3733274 w 5017802"/>
                <a:gd name="connsiteY214" fmla="*/ 4134801 h 4821630"/>
                <a:gd name="connsiteX215" fmla="*/ 3854377 w 5017802"/>
                <a:gd name="connsiteY215" fmla="*/ 4220074 h 4821630"/>
                <a:gd name="connsiteX216" fmla="*/ 3889754 w 5017802"/>
                <a:gd name="connsiteY216" fmla="*/ 4206917 h 4821630"/>
                <a:gd name="connsiteX217" fmla="*/ 3942141 w 5017802"/>
                <a:gd name="connsiteY217" fmla="*/ 4272006 h 4821630"/>
                <a:gd name="connsiteX218" fmla="*/ 3962779 w 5017802"/>
                <a:gd name="connsiteY218" fmla="*/ 4330743 h 4821630"/>
                <a:gd name="connsiteX219" fmla="*/ 4070729 w 5017802"/>
                <a:gd name="connsiteY219" fmla="*/ 4349792 h 4821630"/>
                <a:gd name="connsiteX220" fmla="*/ 4010405 w 5017802"/>
                <a:gd name="connsiteY220" fmla="*/ 4283117 h 4821630"/>
                <a:gd name="connsiteX221" fmla="*/ 4007229 w 5017802"/>
                <a:gd name="connsiteY221" fmla="*/ 4214855 h 4821630"/>
                <a:gd name="connsiteX222" fmla="*/ 4061204 w 5017802"/>
                <a:gd name="connsiteY222" fmla="*/ 4270418 h 4821630"/>
                <a:gd name="connsiteX223" fmla="*/ 4110417 w 5017802"/>
                <a:gd name="connsiteY223" fmla="*/ 4275180 h 4821630"/>
                <a:gd name="connsiteX224" fmla="*/ 4104067 w 5017802"/>
                <a:gd name="connsiteY224" fmla="*/ 4225968 h 4821630"/>
                <a:gd name="connsiteX225" fmla="*/ 4164392 w 5017802"/>
                <a:gd name="connsiteY225" fmla="*/ 4230730 h 4821630"/>
                <a:gd name="connsiteX226" fmla="*/ 4226304 w 5017802"/>
                <a:gd name="connsiteY226" fmla="*/ 4273592 h 4821630"/>
                <a:gd name="connsiteX227" fmla="*/ 4258054 w 5017802"/>
                <a:gd name="connsiteY227" fmla="*/ 4260893 h 4821630"/>
                <a:gd name="connsiteX228" fmla="*/ 4251705 w 5017802"/>
                <a:gd name="connsiteY228" fmla="*/ 4225968 h 4821630"/>
                <a:gd name="connsiteX229" fmla="*/ 4292980 w 5017802"/>
                <a:gd name="connsiteY229" fmla="*/ 4202156 h 4821630"/>
                <a:gd name="connsiteX230" fmla="*/ 4377117 w 5017802"/>
                <a:gd name="connsiteY230" fmla="*/ 4259306 h 4821630"/>
                <a:gd name="connsiteX231" fmla="*/ 4394580 w 5017802"/>
                <a:gd name="connsiteY231" fmla="*/ 4157708 h 4821630"/>
                <a:gd name="connsiteX232" fmla="*/ 4369180 w 5017802"/>
                <a:gd name="connsiteY232" fmla="*/ 4135482 h 4821630"/>
                <a:gd name="connsiteX233" fmla="*/ 4296154 w 5017802"/>
                <a:gd name="connsiteY233" fmla="*/ 4092619 h 4821630"/>
                <a:gd name="connsiteX234" fmla="*/ 4318379 w 5017802"/>
                <a:gd name="connsiteY234" fmla="*/ 4067220 h 4821630"/>
                <a:gd name="connsiteX235" fmla="*/ 4339017 w 5017802"/>
                <a:gd name="connsiteY235" fmla="*/ 4044994 h 4821630"/>
                <a:gd name="connsiteX236" fmla="*/ 4392992 w 5017802"/>
                <a:gd name="connsiteY236" fmla="*/ 4076745 h 4821630"/>
                <a:gd name="connsiteX237" fmla="*/ 4399342 w 5017802"/>
                <a:gd name="connsiteY237" fmla="*/ 4032295 h 4821630"/>
                <a:gd name="connsiteX238" fmla="*/ 4343779 w 5017802"/>
                <a:gd name="connsiteY238" fmla="*/ 4008482 h 4821630"/>
                <a:gd name="connsiteX239" fmla="*/ 4342192 w 5017802"/>
                <a:gd name="connsiteY239" fmla="*/ 3998958 h 4821630"/>
                <a:gd name="connsiteX240" fmla="*/ 4329491 w 5017802"/>
                <a:gd name="connsiteY240" fmla="*/ 3960859 h 4821630"/>
                <a:gd name="connsiteX241" fmla="*/ 4335841 w 5017802"/>
                <a:gd name="connsiteY241" fmla="*/ 3913233 h 4821630"/>
                <a:gd name="connsiteX242" fmla="*/ 4346954 w 5017802"/>
                <a:gd name="connsiteY242" fmla="*/ 3857670 h 4821630"/>
                <a:gd name="connsiteX243" fmla="*/ 4308854 w 5017802"/>
                <a:gd name="connsiteY243" fmla="*/ 3827508 h 4821630"/>
                <a:gd name="connsiteX244" fmla="*/ 4342191 w 5017802"/>
                <a:gd name="connsiteY244" fmla="*/ 3817983 h 4821630"/>
                <a:gd name="connsiteX245" fmla="*/ 4319966 w 5017802"/>
                <a:gd name="connsiteY245" fmla="*/ 3781470 h 4821630"/>
                <a:gd name="connsiteX246" fmla="*/ 4358067 w 5017802"/>
                <a:gd name="connsiteY246" fmla="*/ 3776709 h 4821630"/>
                <a:gd name="connsiteX247" fmla="*/ 4364416 w 5017802"/>
                <a:gd name="connsiteY247" fmla="*/ 3743370 h 4821630"/>
                <a:gd name="connsiteX248" fmla="*/ 4426330 w 5017802"/>
                <a:gd name="connsiteY248" fmla="*/ 3752897 h 4821630"/>
                <a:gd name="connsiteX249" fmla="*/ 4459443 w 5017802"/>
                <a:gd name="connsiteY249" fmla="*/ 3768089 h 4821630"/>
                <a:gd name="connsiteX250" fmla="*/ 4425650 w 5017802"/>
                <a:gd name="connsiteY250" fmla="*/ 3809137 h 4821630"/>
                <a:gd name="connsiteX251" fmla="*/ 4464658 w 5017802"/>
                <a:gd name="connsiteY251" fmla="*/ 3916633 h 4821630"/>
                <a:gd name="connsiteX252" fmla="*/ 4517045 w 5017802"/>
                <a:gd name="connsiteY252" fmla="*/ 3947931 h 4821630"/>
                <a:gd name="connsiteX253" fmla="*/ 4568979 w 5017802"/>
                <a:gd name="connsiteY253" fmla="*/ 3905749 h 4821630"/>
                <a:gd name="connsiteX254" fmla="*/ 4654704 w 5017802"/>
                <a:gd name="connsiteY254" fmla="*/ 3857216 h 4821630"/>
                <a:gd name="connsiteX255" fmla="*/ 4637468 w 5017802"/>
                <a:gd name="connsiteY255" fmla="*/ 3768315 h 4821630"/>
                <a:gd name="connsiteX256" fmla="*/ 4714802 w 5017802"/>
                <a:gd name="connsiteY256" fmla="*/ 3635646 h 4821630"/>
                <a:gd name="connsiteX257" fmla="*/ 5007356 w 5017802"/>
                <a:gd name="connsiteY257" fmla="*/ 3302498 h 4821630"/>
                <a:gd name="connsiteX258" fmla="*/ 4925939 w 5017802"/>
                <a:gd name="connsiteY258" fmla="*/ 3293426 h 4821630"/>
                <a:gd name="connsiteX259" fmla="*/ 4930476 w 5017802"/>
                <a:gd name="connsiteY259" fmla="*/ 3201578 h 4821630"/>
                <a:gd name="connsiteX260" fmla="*/ 4881489 w 5017802"/>
                <a:gd name="connsiteY260" fmla="*/ 3176406 h 4821630"/>
                <a:gd name="connsiteX261" fmla="*/ 4797352 w 5017802"/>
                <a:gd name="connsiteY261" fmla="*/ 3207928 h 4821630"/>
                <a:gd name="connsiteX262" fmla="*/ 4760613 w 5017802"/>
                <a:gd name="connsiteY262" fmla="*/ 3171643 h 4821630"/>
                <a:gd name="connsiteX263" fmla="*/ 4805290 w 5017802"/>
                <a:gd name="connsiteY263" fmla="*/ 3148738 h 4821630"/>
                <a:gd name="connsiteX264" fmla="*/ 4676023 w 5017802"/>
                <a:gd name="connsiteY264" fmla="*/ 2935559 h 4821630"/>
                <a:gd name="connsiteX265" fmla="*/ 4690989 w 5017802"/>
                <a:gd name="connsiteY265" fmla="*/ 2905396 h 4821630"/>
                <a:gd name="connsiteX266" fmla="*/ 4667404 w 5017802"/>
                <a:gd name="connsiteY266" fmla="*/ 2789736 h 4821630"/>
                <a:gd name="connsiteX267" fmla="*/ 4508655 w 5017802"/>
                <a:gd name="connsiteY267" fmla="*/ 2778850 h 4821630"/>
                <a:gd name="connsiteX268" fmla="*/ 4475317 w 5017802"/>
                <a:gd name="connsiteY268" fmla="*/ 2827608 h 4821630"/>
                <a:gd name="connsiteX269" fmla="*/ 4386417 w 5017802"/>
                <a:gd name="connsiteY269" fmla="*/ 2842124 h 4821630"/>
                <a:gd name="connsiteX270" fmla="*/ 4392767 w 5017802"/>
                <a:gd name="connsiteY270" fmla="*/ 2820125 h 4821630"/>
                <a:gd name="connsiteX271" fmla="*/ 4339245 w 5017802"/>
                <a:gd name="connsiteY271" fmla="*/ 2804024 h 4821630"/>
                <a:gd name="connsiteX272" fmla="*/ 4314526 w 5017802"/>
                <a:gd name="connsiteY272" fmla="*/ 2638923 h 4821630"/>
                <a:gd name="connsiteX273" fmla="*/ 4034219 w 5017802"/>
                <a:gd name="connsiteY273" fmla="*/ 2572248 h 4821630"/>
                <a:gd name="connsiteX274" fmla="*/ 3897920 w 5017802"/>
                <a:gd name="connsiteY274" fmla="*/ 2615564 h 4821630"/>
                <a:gd name="connsiteX275" fmla="*/ 3765931 w 5017802"/>
                <a:gd name="connsiteY275" fmla="*/ 2608080 h 4821630"/>
                <a:gd name="connsiteX276" fmla="*/ 3633488 w 5017802"/>
                <a:gd name="connsiteY276" fmla="*/ 2497182 h 4821630"/>
                <a:gd name="connsiteX277" fmla="*/ 3420310 w 5017802"/>
                <a:gd name="connsiteY277" fmla="*/ 2193969 h 4821630"/>
                <a:gd name="connsiteX278" fmla="*/ 3021848 w 5017802"/>
                <a:gd name="connsiteY278" fmla="*/ 2054496 h 4821630"/>
                <a:gd name="connsiteX279" fmla="*/ 2785310 w 5017802"/>
                <a:gd name="connsiteY279" fmla="*/ 1741532 h 4821630"/>
                <a:gd name="connsiteX280" fmla="*/ 2819101 w 5017802"/>
                <a:gd name="connsiteY280" fmla="*/ 1716586 h 4821630"/>
                <a:gd name="connsiteX281" fmla="*/ 2878745 w 5017802"/>
                <a:gd name="connsiteY281" fmla="*/ 1799589 h 4821630"/>
                <a:gd name="connsiteX282" fmla="*/ 2898929 w 5017802"/>
                <a:gd name="connsiteY282" fmla="*/ 1782126 h 4821630"/>
                <a:gd name="connsiteX283" fmla="*/ 2942019 w 5017802"/>
                <a:gd name="connsiteY283" fmla="*/ 1812970 h 4821630"/>
                <a:gd name="connsiteX284" fmla="*/ 3030692 w 5017802"/>
                <a:gd name="connsiteY284" fmla="*/ 1759221 h 4821630"/>
                <a:gd name="connsiteX285" fmla="*/ 3046794 w 5017802"/>
                <a:gd name="connsiteY285" fmla="*/ 1738811 h 4821630"/>
                <a:gd name="connsiteX286" fmla="*/ 3105077 w 5017802"/>
                <a:gd name="connsiteY286" fmla="*/ 1739037 h 4821630"/>
                <a:gd name="connsiteX287" fmla="*/ 3121180 w 5017802"/>
                <a:gd name="connsiteY287" fmla="*/ 1705927 h 4821630"/>
                <a:gd name="connsiteX288" fmla="*/ 3102356 w 5017802"/>
                <a:gd name="connsiteY288" fmla="*/ 1680300 h 4821630"/>
                <a:gd name="connsiteX289" fmla="*/ 3035228 w 5017802"/>
                <a:gd name="connsiteY289" fmla="*/ 1700257 h 4821630"/>
                <a:gd name="connsiteX290" fmla="*/ 3013456 w 5017802"/>
                <a:gd name="connsiteY290" fmla="*/ 1646736 h 4821630"/>
                <a:gd name="connsiteX291" fmla="*/ 3034774 w 5017802"/>
                <a:gd name="connsiteY291" fmla="*/ 1617026 h 4821630"/>
                <a:gd name="connsiteX292" fmla="*/ 2978304 w 5017802"/>
                <a:gd name="connsiteY292" fmla="*/ 1513612 h 4821630"/>
                <a:gd name="connsiteX293" fmla="*/ 2929773 w 5017802"/>
                <a:gd name="connsiteY293" fmla="*/ 1552393 h 4821630"/>
                <a:gd name="connsiteX294" fmla="*/ 2840418 w 5017802"/>
                <a:gd name="connsiteY294" fmla="*/ 1497737 h 4821630"/>
                <a:gd name="connsiteX295" fmla="*/ 2892352 w 5017802"/>
                <a:gd name="connsiteY295" fmla="*/ 1405208 h 4821630"/>
                <a:gd name="connsiteX296" fmla="*/ 2849490 w 5017802"/>
                <a:gd name="connsiteY296" fmla="*/ 1284105 h 4821630"/>
                <a:gd name="connsiteX297" fmla="*/ 2864231 w 5017802"/>
                <a:gd name="connsiteY297" fmla="*/ 1160053 h 4821630"/>
                <a:gd name="connsiteX298" fmla="*/ 2959481 w 5017802"/>
                <a:gd name="connsiteY298" fmla="*/ 1086348 h 4821630"/>
                <a:gd name="connsiteX299" fmla="*/ 3064710 w 5017802"/>
                <a:gd name="connsiteY299" fmla="*/ 1063896 h 4821630"/>
                <a:gd name="connsiteX300" fmla="*/ 3001663 w 5017802"/>
                <a:gd name="connsiteY300" fmla="*/ 974089 h 4821630"/>
                <a:gd name="connsiteX301" fmla="*/ 2984427 w 5017802"/>
                <a:gd name="connsiteY301" fmla="*/ 1018766 h 4821630"/>
                <a:gd name="connsiteX302" fmla="*/ 2941112 w 5017802"/>
                <a:gd name="connsiteY302" fmla="*/ 971595 h 4821630"/>
                <a:gd name="connsiteX303" fmla="*/ 2962430 w 5017802"/>
                <a:gd name="connsiteY303" fmla="*/ 886323 h 4821630"/>
                <a:gd name="connsiteX304" fmla="*/ 3035454 w 5017802"/>
                <a:gd name="connsiteY304" fmla="*/ 789032 h 4821630"/>
                <a:gd name="connsiteX305" fmla="*/ 3018445 w 5017802"/>
                <a:gd name="connsiteY305" fmla="*/ 682443 h 4821630"/>
                <a:gd name="connsiteX306" fmla="*/ 2847223 w 5017802"/>
                <a:gd name="connsiteY306" fmla="*/ 692194 h 4821630"/>
                <a:gd name="connsiteX307" fmla="*/ 2827945 w 5017802"/>
                <a:gd name="connsiteY307" fmla="*/ 734831 h 4821630"/>
                <a:gd name="connsiteX308" fmla="*/ 2795742 w 5017802"/>
                <a:gd name="connsiteY308" fmla="*/ 667248 h 4821630"/>
                <a:gd name="connsiteX309" fmla="*/ 2766032 w 5017802"/>
                <a:gd name="connsiteY309" fmla="*/ 707616 h 4821630"/>
                <a:gd name="connsiteX310" fmla="*/ 2580523 w 5017802"/>
                <a:gd name="connsiteY31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89635 w 5017802"/>
                <a:gd name="connsiteY197" fmla="*/ 3976735 h 4821630"/>
                <a:gd name="connsiteX198" fmla="*/ 2922972 w 5017802"/>
                <a:gd name="connsiteY198" fmla="*/ 3919585 h 4821630"/>
                <a:gd name="connsiteX199" fmla="*/ 2914124 w 5017802"/>
                <a:gd name="connsiteY199" fmla="*/ 3764007 h 4821630"/>
                <a:gd name="connsiteX200" fmla="*/ 3195112 w 5017802"/>
                <a:gd name="connsiteY200" fmla="*/ 3993968 h 4821630"/>
                <a:gd name="connsiteX201" fmla="*/ 3265414 w 5017802"/>
                <a:gd name="connsiteY201" fmla="*/ 4067674 h 4821630"/>
                <a:gd name="connsiteX202" fmla="*/ 3439813 w 5017802"/>
                <a:gd name="connsiteY202" fmla="*/ 4130265 h 4821630"/>
                <a:gd name="connsiteX203" fmla="*/ 3526217 w 5017802"/>
                <a:gd name="connsiteY203" fmla="*/ 4316455 h 4821630"/>
                <a:gd name="connsiteX204" fmla="*/ 3586542 w 5017802"/>
                <a:gd name="connsiteY204" fmla="*/ 4375193 h 4821630"/>
                <a:gd name="connsiteX205" fmla="*/ 3597654 w 5017802"/>
                <a:gd name="connsiteY205" fmla="*/ 4345030 h 4821630"/>
                <a:gd name="connsiteX206" fmla="*/ 3643692 w 5017802"/>
                <a:gd name="connsiteY206" fmla="*/ 4318042 h 4821630"/>
                <a:gd name="connsiteX207" fmla="*/ 3694492 w 5017802"/>
                <a:gd name="connsiteY207" fmla="*/ 4391068 h 4821630"/>
                <a:gd name="connsiteX208" fmla="*/ 3743705 w 5017802"/>
                <a:gd name="connsiteY208" fmla="*/ 4394243 h 4821630"/>
                <a:gd name="connsiteX209" fmla="*/ 3699254 w 5017802"/>
                <a:gd name="connsiteY209" fmla="*/ 4300581 h 4821630"/>
                <a:gd name="connsiteX210" fmla="*/ 3656392 w 5017802"/>
                <a:gd name="connsiteY210" fmla="*/ 4232318 h 4821630"/>
                <a:gd name="connsiteX211" fmla="*/ 3699255 w 5017802"/>
                <a:gd name="connsiteY211" fmla="*/ 4216442 h 4821630"/>
                <a:gd name="connsiteX212" fmla="*/ 3680204 w 5017802"/>
                <a:gd name="connsiteY212" fmla="*/ 4175168 h 4821630"/>
                <a:gd name="connsiteX213" fmla="*/ 3732592 w 5017802"/>
                <a:gd name="connsiteY213" fmla="*/ 4184693 h 4821630"/>
                <a:gd name="connsiteX214" fmla="*/ 3711955 w 5017802"/>
                <a:gd name="connsiteY214" fmla="*/ 4151355 h 4821630"/>
                <a:gd name="connsiteX215" fmla="*/ 3733274 w 5017802"/>
                <a:gd name="connsiteY215" fmla="*/ 4134801 h 4821630"/>
                <a:gd name="connsiteX216" fmla="*/ 3854377 w 5017802"/>
                <a:gd name="connsiteY216" fmla="*/ 4220074 h 4821630"/>
                <a:gd name="connsiteX217" fmla="*/ 3889754 w 5017802"/>
                <a:gd name="connsiteY217" fmla="*/ 4206917 h 4821630"/>
                <a:gd name="connsiteX218" fmla="*/ 3942141 w 5017802"/>
                <a:gd name="connsiteY218" fmla="*/ 4272006 h 4821630"/>
                <a:gd name="connsiteX219" fmla="*/ 3962779 w 5017802"/>
                <a:gd name="connsiteY219" fmla="*/ 4330743 h 4821630"/>
                <a:gd name="connsiteX220" fmla="*/ 4070729 w 5017802"/>
                <a:gd name="connsiteY220" fmla="*/ 4349792 h 4821630"/>
                <a:gd name="connsiteX221" fmla="*/ 4010405 w 5017802"/>
                <a:gd name="connsiteY221" fmla="*/ 4283117 h 4821630"/>
                <a:gd name="connsiteX222" fmla="*/ 4007229 w 5017802"/>
                <a:gd name="connsiteY222" fmla="*/ 4214855 h 4821630"/>
                <a:gd name="connsiteX223" fmla="*/ 4061204 w 5017802"/>
                <a:gd name="connsiteY223" fmla="*/ 4270418 h 4821630"/>
                <a:gd name="connsiteX224" fmla="*/ 4110417 w 5017802"/>
                <a:gd name="connsiteY224" fmla="*/ 4275180 h 4821630"/>
                <a:gd name="connsiteX225" fmla="*/ 4104067 w 5017802"/>
                <a:gd name="connsiteY225" fmla="*/ 4225968 h 4821630"/>
                <a:gd name="connsiteX226" fmla="*/ 4164392 w 5017802"/>
                <a:gd name="connsiteY226" fmla="*/ 4230730 h 4821630"/>
                <a:gd name="connsiteX227" fmla="*/ 4226304 w 5017802"/>
                <a:gd name="connsiteY227" fmla="*/ 4273592 h 4821630"/>
                <a:gd name="connsiteX228" fmla="*/ 4258054 w 5017802"/>
                <a:gd name="connsiteY228" fmla="*/ 4260893 h 4821630"/>
                <a:gd name="connsiteX229" fmla="*/ 4251705 w 5017802"/>
                <a:gd name="connsiteY229" fmla="*/ 4225968 h 4821630"/>
                <a:gd name="connsiteX230" fmla="*/ 4292980 w 5017802"/>
                <a:gd name="connsiteY230" fmla="*/ 4202156 h 4821630"/>
                <a:gd name="connsiteX231" fmla="*/ 4377117 w 5017802"/>
                <a:gd name="connsiteY231" fmla="*/ 4259306 h 4821630"/>
                <a:gd name="connsiteX232" fmla="*/ 4394580 w 5017802"/>
                <a:gd name="connsiteY232" fmla="*/ 4157708 h 4821630"/>
                <a:gd name="connsiteX233" fmla="*/ 4369180 w 5017802"/>
                <a:gd name="connsiteY233" fmla="*/ 4135482 h 4821630"/>
                <a:gd name="connsiteX234" fmla="*/ 4296154 w 5017802"/>
                <a:gd name="connsiteY234" fmla="*/ 4092619 h 4821630"/>
                <a:gd name="connsiteX235" fmla="*/ 4318379 w 5017802"/>
                <a:gd name="connsiteY235" fmla="*/ 4067220 h 4821630"/>
                <a:gd name="connsiteX236" fmla="*/ 4339017 w 5017802"/>
                <a:gd name="connsiteY236" fmla="*/ 4044994 h 4821630"/>
                <a:gd name="connsiteX237" fmla="*/ 4392992 w 5017802"/>
                <a:gd name="connsiteY237" fmla="*/ 4076745 h 4821630"/>
                <a:gd name="connsiteX238" fmla="*/ 4399342 w 5017802"/>
                <a:gd name="connsiteY238" fmla="*/ 4032295 h 4821630"/>
                <a:gd name="connsiteX239" fmla="*/ 4343779 w 5017802"/>
                <a:gd name="connsiteY239" fmla="*/ 4008482 h 4821630"/>
                <a:gd name="connsiteX240" fmla="*/ 4342192 w 5017802"/>
                <a:gd name="connsiteY240" fmla="*/ 3998958 h 4821630"/>
                <a:gd name="connsiteX241" fmla="*/ 4329491 w 5017802"/>
                <a:gd name="connsiteY241" fmla="*/ 3960859 h 4821630"/>
                <a:gd name="connsiteX242" fmla="*/ 4335841 w 5017802"/>
                <a:gd name="connsiteY242" fmla="*/ 3913233 h 4821630"/>
                <a:gd name="connsiteX243" fmla="*/ 4346954 w 5017802"/>
                <a:gd name="connsiteY243" fmla="*/ 3857670 h 4821630"/>
                <a:gd name="connsiteX244" fmla="*/ 4308854 w 5017802"/>
                <a:gd name="connsiteY244" fmla="*/ 3827508 h 4821630"/>
                <a:gd name="connsiteX245" fmla="*/ 4342191 w 5017802"/>
                <a:gd name="connsiteY245" fmla="*/ 3817983 h 4821630"/>
                <a:gd name="connsiteX246" fmla="*/ 4319966 w 5017802"/>
                <a:gd name="connsiteY246" fmla="*/ 3781470 h 4821630"/>
                <a:gd name="connsiteX247" fmla="*/ 4358067 w 5017802"/>
                <a:gd name="connsiteY247" fmla="*/ 3776709 h 4821630"/>
                <a:gd name="connsiteX248" fmla="*/ 4364416 w 5017802"/>
                <a:gd name="connsiteY248" fmla="*/ 3743370 h 4821630"/>
                <a:gd name="connsiteX249" fmla="*/ 4426330 w 5017802"/>
                <a:gd name="connsiteY249" fmla="*/ 3752897 h 4821630"/>
                <a:gd name="connsiteX250" fmla="*/ 4459443 w 5017802"/>
                <a:gd name="connsiteY250" fmla="*/ 3768089 h 4821630"/>
                <a:gd name="connsiteX251" fmla="*/ 4425650 w 5017802"/>
                <a:gd name="connsiteY251" fmla="*/ 3809137 h 4821630"/>
                <a:gd name="connsiteX252" fmla="*/ 4464658 w 5017802"/>
                <a:gd name="connsiteY252" fmla="*/ 3916633 h 4821630"/>
                <a:gd name="connsiteX253" fmla="*/ 4517045 w 5017802"/>
                <a:gd name="connsiteY253" fmla="*/ 3947931 h 4821630"/>
                <a:gd name="connsiteX254" fmla="*/ 4568979 w 5017802"/>
                <a:gd name="connsiteY254" fmla="*/ 3905749 h 4821630"/>
                <a:gd name="connsiteX255" fmla="*/ 4654704 w 5017802"/>
                <a:gd name="connsiteY255" fmla="*/ 3857216 h 4821630"/>
                <a:gd name="connsiteX256" fmla="*/ 4637468 w 5017802"/>
                <a:gd name="connsiteY256" fmla="*/ 3768315 h 4821630"/>
                <a:gd name="connsiteX257" fmla="*/ 4714802 w 5017802"/>
                <a:gd name="connsiteY257" fmla="*/ 3635646 h 4821630"/>
                <a:gd name="connsiteX258" fmla="*/ 5007356 w 5017802"/>
                <a:gd name="connsiteY258" fmla="*/ 3302498 h 4821630"/>
                <a:gd name="connsiteX259" fmla="*/ 4925939 w 5017802"/>
                <a:gd name="connsiteY259" fmla="*/ 3293426 h 4821630"/>
                <a:gd name="connsiteX260" fmla="*/ 4930476 w 5017802"/>
                <a:gd name="connsiteY260" fmla="*/ 3201578 h 4821630"/>
                <a:gd name="connsiteX261" fmla="*/ 4881489 w 5017802"/>
                <a:gd name="connsiteY261" fmla="*/ 3176406 h 4821630"/>
                <a:gd name="connsiteX262" fmla="*/ 4797352 w 5017802"/>
                <a:gd name="connsiteY262" fmla="*/ 3207928 h 4821630"/>
                <a:gd name="connsiteX263" fmla="*/ 4760613 w 5017802"/>
                <a:gd name="connsiteY263" fmla="*/ 3171643 h 4821630"/>
                <a:gd name="connsiteX264" fmla="*/ 4805290 w 5017802"/>
                <a:gd name="connsiteY264" fmla="*/ 3148738 h 4821630"/>
                <a:gd name="connsiteX265" fmla="*/ 4676023 w 5017802"/>
                <a:gd name="connsiteY265" fmla="*/ 2935559 h 4821630"/>
                <a:gd name="connsiteX266" fmla="*/ 4690989 w 5017802"/>
                <a:gd name="connsiteY266" fmla="*/ 2905396 h 4821630"/>
                <a:gd name="connsiteX267" fmla="*/ 4667404 w 5017802"/>
                <a:gd name="connsiteY267" fmla="*/ 2789736 h 4821630"/>
                <a:gd name="connsiteX268" fmla="*/ 4508655 w 5017802"/>
                <a:gd name="connsiteY268" fmla="*/ 2778850 h 4821630"/>
                <a:gd name="connsiteX269" fmla="*/ 4475317 w 5017802"/>
                <a:gd name="connsiteY269" fmla="*/ 2827608 h 4821630"/>
                <a:gd name="connsiteX270" fmla="*/ 4386417 w 5017802"/>
                <a:gd name="connsiteY270" fmla="*/ 2842124 h 4821630"/>
                <a:gd name="connsiteX271" fmla="*/ 4392767 w 5017802"/>
                <a:gd name="connsiteY271" fmla="*/ 2820125 h 4821630"/>
                <a:gd name="connsiteX272" fmla="*/ 4339245 w 5017802"/>
                <a:gd name="connsiteY272" fmla="*/ 2804024 h 4821630"/>
                <a:gd name="connsiteX273" fmla="*/ 4314526 w 5017802"/>
                <a:gd name="connsiteY273" fmla="*/ 2638923 h 4821630"/>
                <a:gd name="connsiteX274" fmla="*/ 4034219 w 5017802"/>
                <a:gd name="connsiteY274" fmla="*/ 2572248 h 4821630"/>
                <a:gd name="connsiteX275" fmla="*/ 3897920 w 5017802"/>
                <a:gd name="connsiteY275" fmla="*/ 2615564 h 4821630"/>
                <a:gd name="connsiteX276" fmla="*/ 3765931 w 5017802"/>
                <a:gd name="connsiteY276" fmla="*/ 2608080 h 4821630"/>
                <a:gd name="connsiteX277" fmla="*/ 3633488 w 5017802"/>
                <a:gd name="connsiteY277" fmla="*/ 2497182 h 4821630"/>
                <a:gd name="connsiteX278" fmla="*/ 3420310 w 5017802"/>
                <a:gd name="connsiteY278" fmla="*/ 2193969 h 4821630"/>
                <a:gd name="connsiteX279" fmla="*/ 3021848 w 5017802"/>
                <a:gd name="connsiteY279" fmla="*/ 2054496 h 4821630"/>
                <a:gd name="connsiteX280" fmla="*/ 2785310 w 5017802"/>
                <a:gd name="connsiteY280" fmla="*/ 1741532 h 4821630"/>
                <a:gd name="connsiteX281" fmla="*/ 2819101 w 5017802"/>
                <a:gd name="connsiteY281" fmla="*/ 1716586 h 4821630"/>
                <a:gd name="connsiteX282" fmla="*/ 2878745 w 5017802"/>
                <a:gd name="connsiteY282" fmla="*/ 1799589 h 4821630"/>
                <a:gd name="connsiteX283" fmla="*/ 2898929 w 5017802"/>
                <a:gd name="connsiteY283" fmla="*/ 1782126 h 4821630"/>
                <a:gd name="connsiteX284" fmla="*/ 2942019 w 5017802"/>
                <a:gd name="connsiteY284" fmla="*/ 1812970 h 4821630"/>
                <a:gd name="connsiteX285" fmla="*/ 3030692 w 5017802"/>
                <a:gd name="connsiteY285" fmla="*/ 1759221 h 4821630"/>
                <a:gd name="connsiteX286" fmla="*/ 3046794 w 5017802"/>
                <a:gd name="connsiteY286" fmla="*/ 1738811 h 4821630"/>
                <a:gd name="connsiteX287" fmla="*/ 3105077 w 5017802"/>
                <a:gd name="connsiteY287" fmla="*/ 1739037 h 4821630"/>
                <a:gd name="connsiteX288" fmla="*/ 3121180 w 5017802"/>
                <a:gd name="connsiteY288" fmla="*/ 1705927 h 4821630"/>
                <a:gd name="connsiteX289" fmla="*/ 3102356 w 5017802"/>
                <a:gd name="connsiteY289" fmla="*/ 1680300 h 4821630"/>
                <a:gd name="connsiteX290" fmla="*/ 3035228 w 5017802"/>
                <a:gd name="connsiteY290" fmla="*/ 1700257 h 4821630"/>
                <a:gd name="connsiteX291" fmla="*/ 3013456 w 5017802"/>
                <a:gd name="connsiteY291" fmla="*/ 1646736 h 4821630"/>
                <a:gd name="connsiteX292" fmla="*/ 3034774 w 5017802"/>
                <a:gd name="connsiteY292" fmla="*/ 1617026 h 4821630"/>
                <a:gd name="connsiteX293" fmla="*/ 2978304 w 5017802"/>
                <a:gd name="connsiteY293" fmla="*/ 1513612 h 4821630"/>
                <a:gd name="connsiteX294" fmla="*/ 2929773 w 5017802"/>
                <a:gd name="connsiteY294" fmla="*/ 1552393 h 4821630"/>
                <a:gd name="connsiteX295" fmla="*/ 2840418 w 5017802"/>
                <a:gd name="connsiteY295" fmla="*/ 1497737 h 4821630"/>
                <a:gd name="connsiteX296" fmla="*/ 2892352 w 5017802"/>
                <a:gd name="connsiteY296" fmla="*/ 1405208 h 4821630"/>
                <a:gd name="connsiteX297" fmla="*/ 2849490 w 5017802"/>
                <a:gd name="connsiteY297" fmla="*/ 1284105 h 4821630"/>
                <a:gd name="connsiteX298" fmla="*/ 2864231 w 5017802"/>
                <a:gd name="connsiteY298" fmla="*/ 1160053 h 4821630"/>
                <a:gd name="connsiteX299" fmla="*/ 2959481 w 5017802"/>
                <a:gd name="connsiteY299" fmla="*/ 1086348 h 4821630"/>
                <a:gd name="connsiteX300" fmla="*/ 3064710 w 5017802"/>
                <a:gd name="connsiteY300" fmla="*/ 1063896 h 4821630"/>
                <a:gd name="connsiteX301" fmla="*/ 3001663 w 5017802"/>
                <a:gd name="connsiteY301" fmla="*/ 974089 h 4821630"/>
                <a:gd name="connsiteX302" fmla="*/ 2984427 w 5017802"/>
                <a:gd name="connsiteY302" fmla="*/ 1018766 h 4821630"/>
                <a:gd name="connsiteX303" fmla="*/ 2941112 w 5017802"/>
                <a:gd name="connsiteY303" fmla="*/ 971595 h 4821630"/>
                <a:gd name="connsiteX304" fmla="*/ 2962430 w 5017802"/>
                <a:gd name="connsiteY304" fmla="*/ 886323 h 4821630"/>
                <a:gd name="connsiteX305" fmla="*/ 3035454 w 5017802"/>
                <a:gd name="connsiteY305" fmla="*/ 789032 h 4821630"/>
                <a:gd name="connsiteX306" fmla="*/ 3018445 w 5017802"/>
                <a:gd name="connsiteY306" fmla="*/ 682443 h 4821630"/>
                <a:gd name="connsiteX307" fmla="*/ 2847223 w 5017802"/>
                <a:gd name="connsiteY307" fmla="*/ 692194 h 4821630"/>
                <a:gd name="connsiteX308" fmla="*/ 2827945 w 5017802"/>
                <a:gd name="connsiteY308" fmla="*/ 734831 h 4821630"/>
                <a:gd name="connsiteX309" fmla="*/ 2795742 w 5017802"/>
                <a:gd name="connsiteY309" fmla="*/ 667248 h 4821630"/>
                <a:gd name="connsiteX310" fmla="*/ 2766032 w 5017802"/>
                <a:gd name="connsiteY310" fmla="*/ 707616 h 4821630"/>
                <a:gd name="connsiteX311" fmla="*/ 2580523 w 5017802"/>
                <a:gd name="connsiteY31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922972 w 5017802"/>
                <a:gd name="connsiteY198" fmla="*/ 3919585 h 4821630"/>
                <a:gd name="connsiteX199" fmla="*/ 2914124 w 5017802"/>
                <a:gd name="connsiteY199" fmla="*/ 3764007 h 4821630"/>
                <a:gd name="connsiteX200" fmla="*/ 3195112 w 5017802"/>
                <a:gd name="connsiteY200" fmla="*/ 3993968 h 4821630"/>
                <a:gd name="connsiteX201" fmla="*/ 3265414 w 5017802"/>
                <a:gd name="connsiteY201" fmla="*/ 4067674 h 4821630"/>
                <a:gd name="connsiteX202" fmla="*/ 3439813 w 5017802"/>
                <a:gd name="connsiteY202" fmla="*/ 4130265 h 4821630"/>
                <a:gd name="connsiteX203" fmla="*/ 3526217 w 5017802"/>
                <a:gd name="connsiteY203" fmla="*/ 4316455 h 4821630"/>
                <a:gd name="connsiteX204" fmla="*/ 3586542 w 5017802"/>
                <a:gd name="connsiteY204" fmla="*/ 4375193 h 4821630"/>
                <a:gd name="connsiteX205" fmla="*/ 3597654 w 5017802"/>
                <a:gd name="connsiteY205" fmla="*/ 4345030 h 4821630"/>
                <a:gd name="connsiteX206" fmla="*/ 3643692 w 5017802"/>
                <a:gd name="connsiteY206" fmla="*/ 4318042 h 4821630"/>
                <a:gd name="connsiteX207" fmla="*/ 3694492 w 5017802"/>
                <a:gd name="connsiteY207" fmla="*/ 4391068 h 4821630"/>
                <a:gd name="connsiteX208" fmla="*/ 3743705 w 5017802"/>
                <a:gd name="connsiteY208" fmla="*/ 4394243 h 4821630"/>
                <a:gd name="connsiteX209" fmla="*/ 3699254 w 5017802"/>
                <a:gd name="connsiteY209" fmla="*/ 4300581 h 4821630"/>
                <a:gd name="connsiteX210" fmla="*/ 3656392 w 5017802"/>
                <a:gd name="connsiteY210" fmla="*/ 4232318 h 4821630"/>
                <a:gd name="connsiteX211" fmla="*/ 3699255 w 5017802"/>
                <a:gd name="connsiteY211" fmla="*/ 4216442 h 4821630"/>
                <a:gd name="connsiteX212" fmla="*/ 3680204 w 5017802"/>
                <a:gd name="connsiteY212" fmla="*/ 4175168 h 4821630"/>
                <a:gd name="connsiteX213" fmla="*/ 3732592 w 5017802"/>
                <a:gd name="connsiteY213" fmla="*/ 4184693 h 4821630"/>
                <a:gd name="connsiteX214" fmla="*/ 3711955 w 5017802"/>
                <a:gd name="connsiteY214" fmla="*/ 4151355 h 4821630"/>
                <a:gd name="connsiteX215" fmla="*/ 3733274 w 5017802"/>
                <a:gd name="connsiteY215" fmla="*/ 4134801 h 4821630"/>
                <a:gd name="connsiteX216" fmla="*/ 3854377 w 5017802"/>
                <a:gd name="connsiteY216" fmla="*/ 4220074 h 4821630"/>
                <a:gd name="connsiteX217" fmla="*/ 3889754 w 5017802"/>
                <a:gd name="connsiteY217" fmla="*/ 4206917 h 4821630"/>
                <a:gd name="connsiteX218" fmla="*/ 3942141 w 5017802"/>
                <a:gd name="connsiteY218" fmla="*/ 4272006 h 4821630"/>
                <a:gd name="connsiteX219" fmla="*/ 3962779 w 5017802"/>
                <a:gd name="connsiteY219" fmla="*/ 4330743 h 4821630"/>
                <a:gd name="connsiteX220" fmla="*/ 4070729 w 5017802"/>
                <a:gd name="connsiteY220" fmla="*/ 4349792 h 4821630"/>
                <a:gd name="connsiteX221" fmla="*/ 4010405 w 5017802"/>
                <a:gd name="connsiteY221" fmla="*/ 4283117 h 4821630"/>
                <a:gd name="connsiteX222" fmla="*/ 4007229 w 5017802"/>
                <a:gd name="connsiteY222" fmla="*/ 4214855 h 4821630"/>
                <a:gd name="connsiteX223" fmla="*/ 4061204 w 5017802"/>
                <a:gd name="connsiteY223" fmla="*/ 4270418 h 4821630"/>
                <a:gd name="connsiteX224" fmla="*/ 4110417 w 5017802"/>
                <a:gd name="connsiteY224" fmla="*/ 4275180 h 4821630"/>
                <a:gd name="connsiteX225" fmla="*/ 4104067 w 5017802"/>
                <a:gd name="connsiteY225" fmla="*/ 4225968 h 4821630"/>
                <a:gd name="connsiteX226" fmla="*/ 4164392 w 5017802"/>
                <a:gd name="connsiteY226" fmla="*/ 4230730 h 4821630"/>
                <a:gd name="connsiteX227" fmla="*/ 4226304 w 5017802"/>
                <a:gd name="connsiteY227" fmla="*/ 4273592 h 4821630"/>
                <a:gd name="connsiteX228" fmla="*/ 4258054 w 5017802"/>
                <a:gd name="connsiteY228" fmla="*/ 4260893 h 4821630"/>
                <a:gd name="connsiteX229" fmla="*/ 4251705 w 5017802"/>
                <a:gd name="connsiteY229" fmla="*/ 4225968 h 4821630"/>
                <a:gd name="connsiteX230" fmla="*/ 4292980 w 5017802"/>
                <a:gd name="connsiteY230" fmla="*/ 4202156 h 4821630"/>
                <a:gd name="connsiteX231" fmla="*/ 4377117 w 5017802"/>
                <a:gd name="connsiteY231" fmla="*/ 4259306 h 4821630"/>
                <a:gd name="connsiteX232" fmla="*/ 4394580 w 5017802"/>
                <a:gd name="connsiteY232" fmla="*/ 4157708 h 4821630"/>
                <a:gd name="connsiteX233" fmla="*/ 4369180 w 5017802"/>
                <a:gd name="connsiteY233" fmla="*/ 4135482 h 4821630"/>
                <a:gd name="connsiteX234" fmla="*/ 4296154 w 5017802"/>
                <a:gd name="connsiteY234" fmla="*/ 4092619 h 4821630"/>
                <a:gd name="connsiteX235" fmla="*/ 4318379 w 5017802"/>
                <a:gd name="connsiteY235" fmla="*/ 4067220 h 4821630"/>
                <a:gd name="connsiteX236" fmla="*/ 4339017 w 5017802"/>
                <a:gd name="connsiteY236" fmla="*/ 4044994 h 4821630"/>
                <a:gd name="connsiteX237" fmla="*/ 4392992 w 5017802"/>
                <a:gd name="connsiteY237" fmla="*/ 4076745 h 4821630"/>
                <a:gd name="connsiteX238" fmla="*/ 4399342 w 5017802"/>
                <a:gd name="connsiteY238" fmla="*/ 4032295 h 4821630"/>
                <a:gd name="connsiteX239" fmla="*/ 4343779 w 5017802"/>
                <a:gd name="connsiteY239" fmla="*/ 4008482 h 4821630"/>
                <a:gd name="connsiteX240" fmla="*/ 4342192 w 5017802"/>
                <a:gd name="connsiteY240" fmla="*/ 3998958 h 4821630"/>
                <a:gd name="connsiteX241" fmla="*/ 4329491 w 5017802"/>
                <a:gd name="connsiteY241" fmla="*/ 3960859 h 4821630"/>
                <a:gd name="connsiteX242" fmla="*/ 4335841 w 5017802"/>
                <a:gd name="connsiteY242" fmla="*/ 3913233 h 4821630"/>
                <a:gd name="connsiteX243" fmla="*/ 4346954 w 5017802"/>
                <a:gd name="connsiteY243" fmla="*/ 3857670 h 4821630"/>
                <a:gd name="connsiteX244" fmla="*/ 4308854 w 5017802"/>
                <a:gd name="connsiteY244" fmla="*/ 3827508 h 4821630"/>
                <a:gd name="connsiteX245" fmla="*/ 4342191 w 5017802"/>
                <a:gd name="connsiteY245" fmla="*/ 3817983 h 4821630"/>
                <a:gd name="connsiteX246" fmla="*/ 4319966 w 5017802"/>
                <a:gd name="connsiteY246" fmla="*/ 3781470 h 4821630"/>
                <a:gd name="connsiteX247" fmla="*/ 4358067 w 5017802"/>
                <a:gd name="connsiteY247" fmla="*/ 3776709 h 4821630"/>
                <a:gd name="connsiteX248" fmla="*/ 4364416 w 5017802"/>
                <a:gd name="connsiteY248" fmla="*/ 3743370 h 4821630"/>
                <a:gd name="connsiteX249" fmla="*/ 4426330 w 5017802"/>
                <a:gd name="connsiteY249" fmla="*/ 3752897 h 4821630"/>
                <a:gd name="connsiteX250" fmla="*/ 4459443 w 5017802"/>
                <a:gd name="connsiteY250" fmla="*/ 3768089 h 4821630"/>
                <a:gd name="connsiteX251" fmla="*/ 4425650 w 5017802"/>
                <a:gd name="connsiteY251" fmla="*/ 3809137 h 4821630"/>
                <a:gd name="connsiteX252" fmla="*/ 4464658 w 5017802"/>
                <a:gd name="connsiteY252" fmla="*/ 3916633 h 4821630"/>
                <a:gd name="connsiteX253" fmla="*/ 4517045 w 5017802"/>
                <a:gd name="connsiteY253" fmla="*/ 3947931 h 4821630"/>
                <a:gd name="connsiteX254" fmla="*/ 4568979 w 5017802"/>
                <a:gd name="connsiteY254" fmla="*/ 3905749 h 4821630"/>
                <a:gd name="connsiteX255" fmla="*/ 4654704 w 5017802"/>
                <a:gd name="connsiteY255" fmla="*/ 3857216 h 4821630"/>
                <a:gd name="connsiteX256" fmla="*/ 4637468 w 5017802"/>
                <a:gd name="connsiteY256" fmla="*/ 3768315 h 4821630"/>
                <a:gd name="connsiteX257" fmla="*/ 4714802 w 5017802"/>
                <a:gd name="connsiteY257" fmla="*/ 3635646 h 4821630"/>
                <a:gd name="connsiteX258" fmla="*/ 5007356 w 5017802"/>
                <a:gd name="connsiteY258" fmla="*/ 3302498 h 4821630"/>
                <a:gd name="connsiteX259" fmla="*/ 4925939 w 5017802"/>
                <a:gd name="connsiteY259" fmla="*/ 3293426 h 4821630"/>
                <a:gd name="connsiteX260" fmla="*/ 4930476 w 5017802"/>
                <a:gd name="connsiteY260" fmla="*/ 3201578 h 4821630"/>
                <a:gd name="connsiteX261" fmla="*/ 4881489 w 5017802"/>
                <a:gd name="connsiteY261" fmla="*/ 3176406 h 4821630"/>
                <a:gd name="connsiteX262" fmla="*/ 4797352 w 5017802"/>
                <a:gd name="connsiteY262" fmla="*/ 3207928 h 4821630"/>
                <a:gd name="connsiteX263" fmla="*/ 4760613 w 5017802"/>
                <a:gd name="connsiteY263" fmla="*/ 3171643 h 4821630"/>
                <a:gd name="connsiteX264" fmla="*/ 4805290 w 5017802"/>
                <a:gd name="connsiteY264" fmla="*/ 3148738 h 4821630"/>
                <a:gd name="connsiteX265" fmla="*/ 4676023 w 5017802"/>
                <a:gd name="connsiteY265" fmla="*/ 2935559 h 4821630"/>
                <a:gd name="connsiteX266" fmla="*/ 4690989 w 5017802"/>
                <a:gd name="connsiteY266" fmla="*/ 2905396 h 4821630"/>
                <a:gd name="connsiteX267" fmla="*/ 4667404 w 5017802"/>
                <a:gd name="connsiteY267" fmla="*/ 2789736 h 4821630"/>
                <a:gd name="connsiteX268" fmla="*/ 4508655 w 5017802"/>
                <a:gd name="connsiteY268" fmla="*/ 2778850 h 4821630"/>
                <a:gd name="connsiteX269" fmla="*/ 4475317 w 5017802"/>
                <a:gd name="connsiteY269" fmla="*/ 2827608 h 4821630"/>
                <a:gd name="connsiteX270" fmla="*/ 4386417 w 5017802"/>
                <a:gd name="connsiteY270" fmla="*/ 2842124 h 4821630"/>
                <a:gd name="connsiteX271" fmla="*/ 4392767 w 5017802"/>
                <a:gd name="connsiteY271" fmla="*/ 2820125 h 4821630"/>
                <a:gd name="connsiteX272" fmla="*/ 4339245 w 5017802"/>
                <a:gd name="connsiteY272" fmla="*/ 2804024 h 4821630"/>
                <a:gd name="connsiteX273" fmla="*/ 4314526 w 5017802"/>
                <a:gd name="connsiteY273" fmla="*/ 2638923 h 4821630"/>
                <a:gd name="connsiteX274" fmla="*/ 4034219 w 5017802"/>
                <a:gd name="connsiteY274" fmla="*/ 2572248 h 4821630"/>
                <a:gd name="connsiteX275" fmla="*/ 3897920 w 5017802"/>
                <a:gd name="connsiteY275" fmla="*/ 2615564 h 4821630"/>
                <a:gd name="connsiteX276" fmla="*/ 3765931 w 5017802"/>
                <a:gd name="connsiteY276" fmla="*/ 2608080 h 4821630"/>
                <a:gd name="connsiteX277" fmla="*/ 3633488 w 5017802"/>
                <a:gd name="connsiteY277" fmla="*/ 2497182 h 4821630"/>
                <a:gd name="connsiteX278" fmla="*/ 3420310 w 5017802"/>
                <a:gd name="connsiteY278" fmla="*/ 2193969 h 4821630"/>
                <a:gd name="connsiteX279" fmla="*/ 3021848 w 5017802"/>
                <a:gd name="connsiteY279" fmla="*/ 2054496 h 4821630"/>
                <a:gd name="connsiteX280" fmla="*/ 2785310 w 5017802"/>
                <a:gd name="connsiteY280" fmla="*/ 1741532 h 4821630"/>
                <a:gd name="connsiteX281" fmla="*/ 2819101 w 5017802"/>
                <a:gd name="connsiteY281" fmla="*/ 1716586 h 4821630"/>
                <a:gd name="connsiteX282" fmla="*/ 2878745 w 5017802"/>
                <a:gd name="connsiteY282" fmla="*/ 1799589 h 4821630"/>
                <a:gd name="connsiteX283" fmla="*/ 2898929 w 5017802"/>
                <a:gd name="connsiteY283" fmla="*/ 1782126 h 4821630"/>
                <a:gd name="connsiteX284" fmla="*/ 2942019 w 5017802"/>
                <a:gd name="connsiteY284" fmla="*/ 1812970 h 4821630"/>
                <a:gd name="connsiteX285" fmla="*/ 3030692 w 5017802"/>
                <a:gd name="connsiteY285" fmla="*/ 1759221 h 4821630"/>
                <a:gd name="connsiteX286" fmla="*/ 3046794 w 5017802"/>
                <a:gd name="connsiteY286" fmla="*/ 1738811 h 4821630"/>
                <a:gd name="connsiteX287" fmla="*/ 3105077 w 5017802"/>
                <a:gd name="connsiteY287" fmla="*/ 1739037 h 4821630"/>
                <a:gd name="connsiteX288" fmla="*/ 3121180 w 5017802"/>
                <a:gd name="connsiteY288" fmla="*/ 1705927 h 4821630"/>
                <a:gd name="connsiteX289" fmla="*/ 3102356 w 5017802"/>
                <a:gd name="connsiteY289" fmla="*/ 1680300 h 4821630"/>
                <a:gd name="connsiteX290" fmla="*/ 3035228 w 5017802"/>
                <a:gd name="connsiteY290" fmla="*/ 1700257 h 4821630"/>
                <a:gd name="connsiteX291" fmla="*/ 3013456 w 5017802"/>
                <a:gd name="connsiteY291" fmla="*/ 1646736 h 4821630"/>
                <a:gd name="connsiteX292" fmla="*/ 3034774 w 5017802"/>
                <a:gd name="connsiteY292" fmla="*/ 1617026 h 4821630"/>
                <a:gd name="connsiteX293" fmla="*/ 2978304 w 5017802"/>
                <a:gd name="connsiteY293" fmla="*/ 1513612 h 4821630"/>
                <a:gd name="connsiteX294" fmla="*/ 2929773 w 5017802"/>
                <a:gd name="connsiteY294" fmla="*/ 1552393 h 4821630"/>
                <a:gd name="connsiteX295" fmla="*/ 2840418 w 5017802"/>
                <a:gd name="connsiteY295" fmla="*/ 1497737 h 4821630"/>
                <a:gd name="connsiteX296" fmla="*/ 2892352 w 5017802"/>
                <a:gd name="connsiteY296" fmla="*/ 1405208 h 4821630"/>
                <a:gd name="connsiteX297" fmla="*/ 2849490 w 5017802"/>
                <a:gd name="connsiteY297" fmla="*/ 1284105 h 4821630"/>
                <a:gd name="connsiteX298" fmla="*/ 2864231 w 5017802"/>
                <a:gd name="connsiteY298" fmla="*/ 1160053 h 4821630"/>
                <a:gd name="connsiteX299" fmla="*/ 2959481 w 5017802"/>
                <a:gd name="connsiteY299" fmla="*/ 1086348 h 4821630"/>
                <a:gd name="connsiteX300" fmla="*/ 3064710 w 5017802"/>
                <a:gd name="connsiteY300" fmla="*/ 1063896 h 4821630"/>
                <a:gd name="connsiteX301" fmla="*/ 3001663 w 5017802"/>
                <a:gd name="connsiteY301" fmla="*/ 974089 h 4821630"/>
                <a:gd name="connsiteX302" fmla="*/ 2984427 w 5017802"/>
                <a:gd name="connsiteY302" fmla="*/ 1018766 h 4821630"/>
                <a:gd name="connsiteX303" fmla="*/ 2941112 w 5017802"/>
                <a:gd name="connsiteY303" fmla="*/ 971595 h 4821630"/>
                <a:gd name="connsiteX304" fmla="*/ 2962430 w 5017802"/>
                <a:gd name="connsiteY304" fmla="*/ 886323 h 4821630"/>
                <a:gd name="connsiteX305" fmla="*/ 3035454 w 5017802"/>
                <a:gd name="connsiteY305" fmla="*/ 789032 h 4821630"/>
                <a:gd name="connsiteX306" fmla="*/ 3018445 w 5017802"/>
                <a:gd name="connsiteY306" fmla="*/ 682443 h 4821630"/>
                <a:gd name="connsiteX307" fmla="*/ 2847223 w 5017802"/>
                <a:gd name="connsiteY307" fmla="*/ 692194 h 4821630"/>
                <a:gd name="connsiteX308" fmla="*/ 2827945 w 5017802"/>
                <a:gd name="connsiteY308" fmla="*/ 734831 h 4821630"/>
                <a:gd name="connsiteX309" fmla="*/ 2795742 w 5017802"/>
                <a:gd name="connsiteY309" fmla="*/ 667248 h 4821630"/>
                <a:gd name="connsiteX310" fmla="*/ 2766032 w 5017802"/>
                <a:gd name="connsiteY310" fmla="*/ 707616 h 4821630"/>
                <a:gd name="connsiteX311" fmla="*/ 2580523 w 5017802"/>
                <a:gd name="connsiteY31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11848 w 5017802"/>
                <a:gd name="connsiteY198" fmla="*/ 4059285 h 4821630"/>
                <a:gd name="connsiteX199" fmla="*/ 2922972 w 5017802"/>
                <a:gd name="connsiteY199" fmla="*/ 3919585 h 4821630"/>
                <a:gd name="connsiteX200" fmla="*/ 2914124 w 5017802"/>
                <a:gd name="connsiteY200" fmla="*/ 3764007 h 4821630"/>
                <a:gd name="connsiteX201" fmla="*/ 3195112 w 5017802"/>
                <a:gd name="connsiteY201" fmla="*/ 3993968 h 4821630"/>
                <a:gd name="connsiteX202" fmla="*/ 3265414 w 5017802"/>
                <a:gd name="connsiteY202" fmla="*/ 4067674 h 4821630"/>
                <a:gd name="connsiteX203" fmla="*/ 3439813 w 5017802"/>
                <a:gd name="connsiteY203" fmla="*/ 4130265 h 4821630"/>
                <a:gd name="connsiteX204" fmla="*/ 3526217 w 5017802"/>
                <a:gd name="connsiteY204" fmla="*/ 4316455 h 4821630"/>
                <a:gd name="connsiteX205" fmla="*/ 3586542 w 5017802"/>
                <a:gd name="connsiteY205" fmla="*/ 4375193 h 4821630"/>
                <a:gd name="connsiteX206" fmla="*/ 3597654 w 5017802"/>
                <a:gd name="connsiteY206" fmla="*/ 4345030 h 4821630"/>
                <a:gd name="connsiteX207" fmla="*/ 3643692 w 5017802"/>
                <a:gd name="connsiteY207" fmla="*/ 4318042 h 4821630"/>
                <a:gd name="connsiteX208" fmla="*/ 3694492 w 5017802"/>
                <a:gd name="connsiteY208" fmla="*/ 4391068 h 4821630"/>
                <a:gd name="connsiteX209" fmla="*/ 3743705 w 5017802"/>
                <a:gd name="connsiteY209" fmla="*/ 4394243 h 4821630"/>
                <a:gd name="connsiteX210" fmla="*/ 3699254 w 5017802"/>
                <a:gd name="connsiteY210" fmla="*/ 4300581 h 4821630"/>
                <a:gd name="connsiteX211" fmla="*/ 3656392 w 5017802"/>
                <a:gd name="connsiteY211" fmla="*/ 4232318 h 4821630"/>
                <a:gd name="connsiteX212" fmla="*/ 3699255 w 5017802"/>
                <a:gd name="connsiteY212" fmla="*/ 4216442 h 4821630"/>
                <a:gd name="connsiteX213" fmla="*/ 3680204 w 5017802"/>
                <a:gd name="connsiteY213" fmla="*/ 4175168 h 4821630"/>
                <a:gd name="connsiteX214" fmla="*/ 3732592 w 5017802"/>
                <a:gd name="connsiteY214" fmla="*/ 4184693 h 4821630"/>
                <a:gd name="connsiteX215" fmla="*/ 3711955 w 5017802"/>
                <a:gd name="connsiteY215" fmla="*/ 4151355 h 4821630"/>
                <a:gd name="connsiteX216" fmla="*/ 3733274 w 5017802"/>
                <a:gd name="connsiteY216" fmla="*/ 4134801 h 4821630"/>
                <a:gd name="connsiteX217" fmla="*/ 3854377 w 5017802"/>
                <a:gd name="connsiteY217" fmla="*/ 4220074 h 4821630"/>
                <a:gd name="connsiteX218" fmla="*/ 3889754 w 5017802"/>
                <a:gd name="connsiteY218" fmla="*/ 4206917 h 4821630"/>
                <a:gd name="connsiteX219" fmla="*/ 3942141 w 5017802"/>
                <a:gd name="connsiteY219" fmla="*/ 4272006 h 4821630"/>
                <a:gd name="connsiteX220" fmla="*/ 3962779 w 5017802"/>
                <a:gd name="connsiteY220" fmla="*/ 4330743 h 4821630"/>
                <a:gd name="connsiteX221" fmla="*/ 4070729 w 5017802"/>
                <a:gd name="connsiteY221" fmla="*/ 4349792 h 4821630"/>
                <a:gd name="connsiteX222" fmla="*/ 4010405 w 5017802"/>
                <a:gd name="connsiteY222" fmla="*/ 4283117 h 4821630"/>
                <a:gd name="connsiteX223" fmla="*/ 4007229 w 5017802"/>
                <a:gd name="connsiteY223" fmla="*/ 4214855 h 4821630"/>
                <a:gd name="connsiteX224" fmla="*/ 4061204 w 5017802"/>
                <a:gd name="connsiteY224" fmla="*/ 4270418 h 4821630"/>
                <a:gd name="connsiteX225" fmla="*/ 4110417 w 5017802"/>
                <a:gd name="connsiteY225" fmla="*/ 4275180 h 4821630"/>
                <a:gd name="connsiteX226" fmla="*/ 4104067 w 5017802"/>
                <a:gd name="connsiteY226" fmla="*/ 4225968 h 4821630"/>
                <a:gd name="connsiteX227" fmla="*/ 4164392 w 5017802"/>
                <a:gd name="connsiteY227" fmla="*/ 4230730 h 4821630"/>
                <a:gd name="connsiteX228" fmla="*/ 4226304 w 5017802"/>
                <a:gd name="connsiteY228" fmla="*/ 4273592 h 4821630"/>
                <a:gd name="connsiteX229" fmla="*/ 4258054 w 5017802"/>
                <a:gd name="connsiteY229" fmla="*/ 4260893 h 4821630"/>
                <a:gd name="connsiteX230" fmla="*/ 4251705 w 5017802"/>
                <a:gd name="connsiteY230" fmla="*/ 4225968 h 4821630"/>
                <a:gd name="connsiteX231" fmla="*/ 4292980 w 5017802"/>
                <a:gd name="connsiteY231" fmla="*/ 4202156 h 4821630"/>
                <a:gd name="connsiteX232" fmla="*/ 4377117 w 5017802"/>
                <a:gd name="connsiteY232" fmla="*/ 4259306 h 4821630"/>
                <a:gd name="connsiteX233" fmla="*/ 4394580 w 5017802"/>
                <a:gd name="connsiteY233" fmla="*/ 4157708 h 4821630"/>
                <a:gd name="connsiteX234" fmla="*/ 4369180 w 5017802"/>
                <a:gd name="connsiteY234" fmla="*/ 4135482 h 4821630"/>
                <a:gd name="connsiteX235" fmla="*/ 4296154 w 5017802"/>
                <a:gd name="connsiteY235" fmla="*/ 4092619 h 4821630"/>
                <a:gd name="connsiteX236" fmla="*/ 4318379 w 5017802"/>
                <a:gd name="connsiteY236" fmla="*/ 4067220 h 4821630"/>
                <a:gd name="connsiteX237" fmla="*/ 4339017 w 5017802"/>
                <a:gd name="connsiteY237" fmla="*/ 4044994 h 4821630"/>
                <a:gd name="connsiteX238" fmla="*/ 4392992 w 5017802"/>
                <a:gd name="connsiteY238" fmla="*/ 4076745 h 4821630"/>
                <a:gd name="connsiteX239" fmla="*/ 4399342 w 5017802"/>
                <a:gd name="connsiteY239" fmla="*/ 4032295 h 4821630"/>
                <a:gd name="connsiteX240" fmla="*/ 4343779 w 5017802"/>
                <a:gd name="connsiteY240" fmla="*/ 4008482 h 4821630"/>
                <a:gd name="connsiteX241" fmla="*/ 4342192 w 5017802"/>
                <a:gd name="connsiteY241" fmla="*/ 3998958 h 4821630"/>
                <a:gd name="connsiteX242" fmla="*/ 4329491 w 5017802"/>
                <a:gd name="connsiteY242" fmla="*/ 3960859 h 4821630"/>
                <a:gd name="connsiteX243" fmla="*/ 4335841 w 5017802"/>
                <a:gd name="connsiteY243" fmla="*/ 3913233 h 4821630"/>
                <a:gd name="connsiteX244" fmla="*/ 4346954 w 5017802"/>
                <a:gd name="connsiteY244" fmla="*/ 3857670 h 4821630"/>
                <a:gd name="connsiteX245" fmla="*/ 4308854 w 5017802"/>
                <a:gd name="connsiteY245" fmla="*/ 3827508 h 4821630"/>
                <a:gd name="connsiteX246" fmla="*/ 4342191 w 5017802"/>
                <a:gd name="connsiteY246" fmla="*/ 3817983 h 4821630"/>
                <a:gd name="connsiteX247" fmla="*/ 4319966 w 5017802"/>
                <a:gd name="connsiteY247" fmla="*/ 3781470 h 4821630"/>
                <a:gd name="connsiteX248" fmla="*/ 4358067 w 5017802"/>
                <a:gd name="connsiteY248" fmla="*/ 3776709 h 4821630"/>
                <a:gd name="connsiteX249" fmla="*/ 4364416 w 5017802"/>
                <a:gd name="connsiteY249" fmla="*/ 3743370 h 4821630"/>
                <a:gd name="connsiteX250" fmla="*/ 4426330 w 5017802"/>
                <a:gd name="connsiteY250" fmla="*/ 3752897 h 4821630"/>
                <a:gd name="connsiteX251" fmla="*/ 4459443 w 5017802"/>
                <a:gd name="connsiteY251" fmla="*/ 3768089 h 4821630"/>
                <a:gd name="connsiteX252" fmla="*/ 4425650 w 5017802"/>
                <a:gd name="connsiteY252" fmla="*/ 3809137 h 4821630"/>
                <a:gd name="connsiteX253" fmla="*/ 4464658 w 5017802"/>
                <a:gd name="connsiteY253" fmla="*/ 3916633 h 4821630"/>
                <a:gd name="connsiteX254" fmla="*/ 4517045 w 5017802"/>
                <a:gd name="connsiteY254" fmla="*/ 3947931 h 4821630"/>
                <a:gd name="connsiteX255" fmla="*/ 4568979 w 5017802"/>
                <a:gd name="connsiteY255" fmla="*/ 3905749 h 4821630"/>
                <a:gd name="connsiteX256" fmla="*/ 4654704 w 5017802"/>
                <a:gd name="connsiteY256" fmla="*/ 3857216 h 4821630"/>
                <a:gd name="connsiteX257" fmla="*/ 4637468 w 5017802"/>
                <a:gd name="connsiteY257" fmla="*/ 3768315 h 4821630"/>
                <a:gd name="connsiteX258" fmla="*/ 4714802 w 5017802"/>
                <a:gd name="connsiteY258" fmla="*/ 3635646 h 4821630"/>
                <a:gd name="connsiteX259" fmla="*/ 5007356 w 5017802"/>
                <a:gd name="connsiteY259" fmla="*/ 3302498 h 4821630"/>
                <a:gd name="connsiteX260" fmla="*/ 4925939 w 5017802"/>
                <a:gd name="connsiteY260" fmla="*/ 3293426 h 4821630"/>
                <a:gd name="connsiteX261" fmla="*/ 4930476 w 5017802"/>
                <a:gd name="connsiteY261" fmla="*/ 3201578 h 4821630"/>
                <a:gd name="connsiteX262" fmla="*/ 4881489 w 5017802"/>
                <a:gd name="connsiteY262" fmla="*/ 3176406 h 4821630"/>
                <a:gd name="connsiteX263" fmla="*/ 4797352 w 5017802"/>
                <a:gd name="connsiteY263" fmla="*/ 3207928 h 4821630"/>
                <a:gd name="connsiteX264" fmla="*/ 4760613 w 5017802"/>
                <a:gd name="connsiteY264" fmla="*/ 3171643 h 4821630"/>
                <a:gd name="connsiteX265" fmla="*/ 4805290 w 5017802"/>
                <a:gd name="connsiteY265" fmla="*/ 3148738 h 4821630"/>
                <a:gd name="connsiteX266" fmla="*/ 4676023 w 5017802"/>
                <a:gd name="connsiteY266" fmla="*/ 2935559 h 4821630"/>
                <a:gd name="connsiteX267" fmla="*/ 4690989 w 5017802"/>
                <a:gd name="connsiteY267" fmla="*/ 2905396 h 4821630"/>
                <a:gd name="connsiteX268" fmla="*/ 4667404 w 5017802"/>
                <a:gd name="connsiteY268" fmla="*/ 2789736 h 4821630"/>
                <a:gd name="connsiteX269" fmla="*/ 4508655 w 5017802"/>
                <a:gd name="connsiteY269" fmla="*/ 2778850 h 4821630"/>
                <a:gd name="connsiteX270" fmla="*/ 4475317 w 5017802"/>
                <a:gd name="connsiteY270" fmla="*/ 2827608 h 4821630"/>
                <a:gd name="connsiteX271" fmla="*/ 4386417 w 5017802"/>
                <a:gd name="connsiteY271" fmla="*/ 2842124 h 4821630"/>
                <a:gd name="connsiteX272" fmla="*/ 4392767 w 5017802"/>
                <a:gd name="connsiteY272" fmla="*/ 2820125 h 4821630"/>
                <a:gd name="connsiteX273" fmla="*/ 4339245 w 5017802"/>
                <a:gd name="connsiteY273" fmla="*/ 2804024 h 4821630"/>
                <a:gd name="connsiteX274" fmla="*/ 4314526 w 5017802"/>
                <a:gd name="connsiteY274" fmla="*/ 2638923 h 4821630"/>
                <a:gd name="connsiteX275" fmla="*/ 4034219 w 5017802"/>
                <a:gd name="connsiteY275" fmla="*/ 2572248 h 4821630"/>
                <a:gd name="connsiteX276" fmla="*/ 3897920 w 5017802"/>
                <a:gd name="connsiteY276" fmla="*/ 2615564 h 4821630"/>
                <a:gd name="connsiteX277" fmla="*/ 3765931 w 5017802"/>
                <a:gd name="connsiteY277" fmla="*/ 2608080 h 4821630"/>
                <a:gd name="connsiteX278" fmla="*/ 3633488 w 5017802"/>
                <a:gd name="connsiteY278" fmla="*/ 2497182 h 4821630"/>
                <a:gd name="connsiteX279" fmla="*/ 3420310 w 5017802"/>
                <a:gd name="connsiteY279" fmla="*/ 2193969 h 4821630"/>
                <a:gd name="connsiteX280" fmla="*/ 3021848 w 5017802"/>
                <a:gd name="connsiteY280" fmla="*/ 2054496 h 4821630"/>
                <a:gd name="connsiteX281" fmla="*/ 2785310 w 5017802"/>
                <a:gd name="connsiteY281" fmla="*/ 1741532 h 4821630"/>
                <a:gd name="connsiteX282" fmla="*/ 2819101 w 5017802"/>
                <a:gd name="connsiteY282" fmla="*/ 1716586 h 4821630"/>
                <a:gd name="connsiteX283" fmla="*/ 2878745 w 5017802"/>
                <a:gd name="connsiteY283" fmla="*/ 1799589 h 4821630"/>
                <a:gd name="connsiteX284" fmla="*/ 2898929 w 5017802"/>
                <a:gd name="connsiteY284" fmla="*/ 1782126 h 4821630"/>
                <a:gd name="connsiteX285" fmla="*/ 2942019 w 5017802"/>
                <a:gd name="connsiteY285" fmla="*/ 1812970 h 4821630"/>
                <a:gd name="connsiteX286" fmla="*/ 3030692 w 5017802"/>
                <a:gd name="connsiteY286" fmla="*/ 1759221 h 4821630"/>
                <a:gd name="connsiteX287" fmla="*/ 3046794 w 5017802"/>
                <a:gd name="connsiteY287" fmla="*/ 1738811 h 4821630"/>
                <a:gd name="connsiteX288" fmla="*/ 3105077 w 5017802"/>
                <a:gd name="connsiteY288" fmla="*/ 1739037 h 4821630"/>
                <a:gd name="connsiteX289" fmla="*/ 3121180 w 5017802"/>
                <a:gd name="connsiteY289" fmla="*/ 1705927 h 4821630"/>
                <a:gd name="connsiteX290" fmla="*/ 3102356 w 5017802"/>
                <a:gd name="connsiteY290" fmla="*/ 1680300 h 4821630"/>
                <a:gd name="connsiteX291" fmla="*/ 3035228 w 5017802"/>
                <a:gd name="connsiteY291" fmla="*/ 1700257 h 4821630"/>
                <a:gd name="connsiteX292" fmla="*/ 3013456 w 5017802"/>
                <a:gd name="connsiteY292" fmla="*/ 1646736 h 4821630"/>
                <a:gd name="connsiteX293" fmla="*/ 3034774 w 5017802"/>
                <a:gd name="connsiteY293" fmla="*/ 1617026 h 4821630"/>
                <a:gd name="connsiteX294" fmla="*/ 2978304 w 5017802"/>
                <a:gd name="connsiteY294" fmla="*/ 1513612 h 4821630"/>
                <a:gd name="connsiteX295" fmla="*/ 2929773 w 5017802"/>
                <a:gd name="connsiteY295" fmla="*/ 1552393 h 4821630"/>
                <a:gd name="connsiteX296" fmla="*/ 2840418 w 5017802"/>
                <a:gd name="connsiteY296" fmla="*/ 1497737 h 4821630"/>
                <a:gd name="connsiteX297" fmla="*/ 2892352 w 5017802"/>
                <a:gd name="connsiteY297" fmla="*/ 1405208 h 4821630"/>
                <a:gd name="connsiteX298" fmla="*/ 2849490 w 5017802"/>
                <a:gd name="connsiteY298" fmla="*/ 1284105 h 4821630"/>
                <a:gd name="connsiteX299" fmla="*/ 2864231 w 5017802"/>
                <a:gd name="connsiteY299" fmla="*/ 1160053 h 4821630"/>
                <a:gd name="connsiteX300" fmla="*/ 2959481 w 5017802"/>
                <a:gd name="connsiteY300" fmla="*/ 1086348 h 4821630"/>
                <a:gd name="connsiteX301" fmla="*/ 3064710 w 5017802"/>
                <a:gd name="connsiteY301" fmla="*/ 1063896 h 4821630"/>
                <a:gd name="connsiteX302" fmla="*/ 3001663 w 5017802"/>
                <a:gd name="connsiteY302" fmla="*/ 974089 h 4821630"/>
                <a:gd name="connsiteX303" fmla="*/ 2984427 w 5017802"/>
                <a:gd name="connsiteY303" fmla="*/ 1018766 h 4821630"/>
                <a:gd name="connsiteX304" fmla="*/ 2941112 w 5017802"/>
                <a:gd name="connsiteY304" fmla="*/ 971595 h 4821630"/>
                <a:gd name="connsiteX305" fmla="*/ 2962430 w 5017802"/>
                <a:gd name="connsiteY305" fmla="*/ 886323 h 4821630"/>
                <a:gd name="connsiteX306" fmla="*/ 3035454 w 5017802"/>
                <a:gd name="connsiteY306" fmla="*/ 789032 h 4821630"/>
                <a:gd name="connsiteX307" fmla="*/ 3018445 w 5017802"/>
                <a:gd name="connsiteY307" fmla="*/ 682443 h 4821630"/>
                <a:gd name="connsiteX308" fmla="*/ 2847223 w 5017802"/>
                <a:gd name="connsiteY308" fmla="*/ 692194 h 4821630"/>
                <a:gd name="connsiteX309" fmla="*/ 2827945 w 5017802"/>
                <a:gd name="connsiteY309" fmla="*/ 734831 h 4821630"/>
                <a:gd name="connsiteX310" fmla="*/ 2795742 w 5017802"/>
                <a:gd name="connsiteY310" fmla="*/ 667248 h 4821630"/>
                <a:gd name="connsiteX311" fmla="*/ 2766032 w 5017802"/>
                <a:gd name="connsiteY311" fmla="*/ 707616 h 4821630"/>
                <a:gd name="connsiteX312" fmla="*/ 2580523 w 5017802"/>
                <a:gd name="connsiteY31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22972 w 5017802"/>
                <a:gd name="connsiteY199" fmla="*/ 3919585 h 4821630"/>
                <a:gd name="connsiteX200" fmla="*/ 2914124 w 5017802"/>
                <a:gd name="connsiteY200" fmla="*/ 3764007 h 4821630"/>
                <a:gd name="connsiteX201" fmla="*/ 3195112 w 5017802"/>
                <a:gd name="connsiteY201" fmla="*/ 3993968 h 4821630"/>
                <a:gd name="connsiteX202" fmla="*/ 3265414 w 5017802"/>
                <a:gd name="connsiteY202" fmla="*/ 4067674 h 4821630"/>
                <a:gd name="connsiteX203" fmla="*/ 3439813 w 5017802"/>
                <a:gd name="connsiteY203" fmla="*/ 4130265 h 4821630"/>
                <a:gd name="connsiteX204" fmla="*/ 3526217 w 5017802"/>
                <a:gd name="connsiteY204" fmla="*/ 4316455 h 4821630"/>
                <a:gd name="connsiteX205" fmla="*/ 3586542 w 5017802"/>
                <a:gd name="connsiteY205" fmla="*/ 4375193 h 4821630"/>
                <a:gd name="connsiteX206" fmla="*/ 3597654 w 5017802"/>
                <a:gd name="connsiteY206" fmla="*/ 4345030 h 4821630"/>
                <a:gd name="connsiteX207" fmla="*/ 3643692 w 5017802"/>
                <a:gd name="connsiteY207" fmla="*/ 4318042 h 4821630"/>
                <a:gd name="connsiteX208" fmla="*/ 3694492 w 5017802"/>
                <a:gd name="connsiteY208" fmla="*/ 4391068 h 4821630"/>
                <a:gd name="connsiteX209" fmla="*/ 3743705 w 5017802"/>
                <a:gd name="connsiteY209" fmla="*/ 4394243 h 4821630"/>
                <a:gd name="connsiteX210" fmla="*/ 3699254 w 5017802"/>
                <a:gd name="connsiteY210" fmla="*/ 4300581 h 4821630"/>
                <a:gd name="connsiteX211" fmla="*/ 3656392 w 5017802"/>
                <a:gd name="connsiteY211" fmla="*/ 4232318 h 4821630"/>
                <a:gd name="connsiteX212" fmla="*/ 3699255 w 5017802"/>
                <a:gd name="connsiteY212" fmla="*/ 4216442 h 4821630"/>
                <a:gd name="connsiteX213" fmla="*/ 3680204 w 5017802"/>
                <a:gd name="connsiteY213" fmla="*/ 4175168 h 4821630"/>
                <a:gd name="connsiteX214" fmla="*/ 3732592 w 5017802"/>
                <a:gd name="connsiteY214" fmla="*/ 4184693 h 4821630"/>
                <a:gd name="connsiteX215" fmla="*/ 3711955 w 5017802"/>
                <a:gd name="connsiteY215" fmla="*/ 4151355 h 4821630"/>
                <a:gd name="connsiteX216" fmla="*/ 3733274 w 5017802"/>
                <a:gd name="connsiteY216" fmla="*/ 4134801 h 4821630"/>
                <a:gd name="connsiteX217" fmla="*/ 3854377 w 5017802"/>
                <a:gd name="connsiteY217" fmla="*/ 4220074 h 4821630"/>
                <a:gd name="connsiteX218" fmla="*/ 3889754 w 5017802"/>
                <a:gd name="connsiteY218" fmla="*/ 4206917 h 4821630"/>
                <a:gd name="connsiteX219" fmla="*/ 3942141 w 5017802"/>
                <a:gd name="connsiteY219" fmla="*/ 4272006 h 4821630"/>
                <a:gd name="connsiteX220" fmla="*/ 3962779 w 5017802"/>
                <a:gd name="connsiteY220" fmla="*/ 4330743 h 4821630"/>
                <a:gd name="connsiteX221" fmla="*/ 4070729 w 5017802"/>
                <a:gd name="connsiteY221" fmla="*/ 4349792 h 4821630"/>
                <a:gd name="connsiteX222" fmla="*/ 4010405 w 5017802"/>
                <a:gd name="connsiteY222" fmla="*/ 4283117 h 4821630"/>
                <a:gd name="connsiteX223" fmla="*/ 4007229 w 5017802"/>
                <a:gd name="connsiteY223" fmla="*/ 4214855 h 4821630"/>
                <a:gd name="connsiteX224" fmla="*/ 4061204 w 5017802"/>
                <a:gd name="connsiteY224" fmla="*/ 4270418 h 4821630"/>
                <a:gd name="connsiteX225" fmla="*/ 4110417 w 5017802"/>
                <a:gd name="connsiteY225" fmla="*/ 4275180 h 4821630"/>
                <a:gd name="connsiteX226" fmla="*/ 4104067 w 5017802"/>
                <a:gd name="connsiteY226" fmla="*/ 4225968 h 4821630"/>
                <a:gd name="connsiteX227" fmla="*/ 4164392 w 5017802"/>
                <a:gd name="connsiteY227" fmla="*/ 4230730 h 4821630"/>
                <a:gd name="connsiteX228" fmla="*/ 4226304 w 5017802"/>
                <a:gd name="connsiteY228" fmla="*/ 4273592 h 4821630"/>
                <a:gd name="connsiteX229" fmla="*/ 4258054 w 5017802"/>
                <a:gd name="connsiteY229" fmla="*/ 4260893 h 4821630"/>
                <a:gd name="connsiteX230" fmla="*/ 4251705 w 5017802"/>
                <a:gd name="connsiteY230" fmla="*/ 4225968 h 4821630"/>
                <a:gd name="connsiteX231" fmla="*/ 4292980 w 5017802"/>
                <a:gd name="connsiteY231" fmla="*/ 4202156 h 4821630"/>
                <a:gd name="connsiteX232" fmla="*/ 4377117 w 5017802"/>
                <a:gd name="connsiteY232" fmla="*/ 4259306 h 4821630"/>
                <a:gd name="connsiteX233" fmla="*/ 4394580 w 5017802"/>
                <a:gd name="connsiteY233" fmla="*/ 4157708 h 4821630"/>
                <a:gd name="connsiteX234" fmla="*/ 4369180 w 5017802"/>
                <a:gd name="connsiteY234" fmla="*/ 4135482 h 4821630"/>
                <a:gd name="connsiteX235" fmla="*/ 4296154 w 5017802"/>
                <a:gd name="connsiteY235" fmla="*/ 4092619 h 4821630"/>
                <a:gd name="connsiteX236" fmla="*/ 4318379 w 5017802"/>
                <a:gd name="connsiteY236" fmla="*/ 4067220 h 4821630"/>
                <a:gd name="connsiteX237" fmla="*/ 4339017 w 5017802"/>
                <a:gd name="connsiteY237" fmla="*/ 4044994 h 4821630"/>
                <a:gd name="connsiteX238" fmla="*/ 4392992 w 5017802"/>
                <a:gd name="connsiteY238" fmla="*/ 4076745 h 4821630"/>
                <a:gd name="connsiteX239" fmla="*/ 4399342 w 5017802"/>
                <a:gd name="connsiteY239" fmla="*/ 4032295 h 4821630"/>
                <a:gd name="connsiteX240" fmla="*/ 4343779 w 5017802"/>
                <a:gd name="connsiteY240" fmla="*/ 4008482 h 4821630"/>
                <a:gd name="connsiteX241" fmla="*/ 4342192 w 5017802"/>
                <a:gd name="connsiteY241" fmla="*/ 3998958 h 4821630"/>
                <a:gd name="connsiteX242" fmla="*/ 4329491 w 5017802"/>
                <a:gd name="connsiteY242" fmla="*/ 3960859 h 4821630"/>
                <a:gd name="connsiteX243" fmla="*/ 4335841 w 5017802"/>
                <a:gd name="connsiteY243" fmla="*/ 3913233 h 4821630"/>
                <a:gd name="connsiteX244" fmla="*/ 4346954 w 5017802"/>
                <a:gd name="connsiteY244" fmla="*/ 3857670 h 4821630"/>
                <a:gd name="connsiteX245" fmla="*/ 4308854 w 5017802"/>
                <a:gd name="connsiteY245" fmla="*/ 3827508 h 4821630"/>
                <a:gd name="connsiteX246" fmla="*/ 4342191 w 5017802"/>
                <a:gd name="connsiteY246" fmla="*/ 3817983 h 4821630"/>
                <a:gd name="connsiteX247" fmla="*/ 4319966 w 5017802"/>
                <a:gd name="connsiteY247" fmla="*/ 3781470 h 4821630"/>
                <a:gd name="connsiteX248" fmla="*/ 4358067 w 5017802"/>
                <a:gd name="connsiteY248" fmla="*/ 3776709 h 4821630"/>
                <a:gd name="connsiteX249" fmla="*/ 4364416 w 5017802"/>
                <a:gd name="connsiteY249" fmla="*/ 3743370 h 4821630"/>
                <a:gd name="connsiteX250" fmla="*/ 4426330 w 5017802"/>
                <a:gd name="connsiteY250" fmla="*/ 3752897 h 4821630"/>
                <a:gd name="connsiteX251" fmla="*/ 4459443 w 5017802"/>
                <a:gd name="connsiteY251" fmla="*/ 3768089 h 4821630"/>
                <a:gd name="connsiteX252" fmla="*/ 4425650 w 5017802"/>
                <a:gd name="connsiteY252" fmla="*/ 3809137 h 4821630"/>
                <a:gd name="connsiteX253" fmla="*/ 4464658 w 5017802"/>
                <a:gd name="connsiteY253" fmla="*/ 3916633 h 4821630"/>
                <a:gd name="connsiteX254" fmla="*/ 4517045 w 5017802"/>
                <a:gd name="connsiteY254" fmla="*/ 3947931 h 4821630"/>
                <a:gd name="connsiteX255" fmla="*/ 4568979 w 5017802"/>
                <a:gd name="connsiteY255" fmla="*/ 3905749 h 4821630"/>
                <a:gd name="connsiteX256" fmla="*/ 4654704 w 5017802"/>
                <a:gd name="connsiteY256" fmla="*/ 3857216 h 4821630"/>
                <a:gd name="connsiteX257" fmla="*/ 4637468 w 5017802"/>
                <a:gd name="connsiteY257" fmla="*/ 3768315 h 4821630"/>
                <a:gd name="connsiteX258" fmla="*/ 4714802 w 5017802"/>
                <a:gd name="connsiteY258" fmla="*/ 3635646 h 4821630"/>
                <a:gd name="connsiteX259" fmla="*/ 5007356 w 5017802"/>
                <a:gd name="connsiteY259" fmla="*/ 3302498 h 4821630"/>
                <a:gd name="connsiteX260" fmla="*/ 4925939 w 5017802"/>
                <a:gd name="connsiteY260" fmla="*/ 3293426 h 4821630"/>
                <a:gd name="connsiteX261" fmla="*/ 4930476 w 5017802"/>
                <a:gd name="connsiteY261" fmla="*/ 3201578 h 4821630"/>
                <a:gd name="connsiteX262" fmla="*/ 4881489 w 5017802"/>
                <a:gd name="connsiteY262" fmla="*/ 3176406 h 4821630"/>
                <a:gd name="connsiteX263" fmla="*/ 4797352 w 5017802"/>
                <a:gd name="connsiteY263" fmla="*/ 3207928 h 4821630"/>
                <a:gd name="connsiteX264" fmla="*/ 4760613 w 5017802"/>
                <a:gd name="connsiteY264" fmla="*/ 3171643 h 4821630"/>
                <a:gd name="connsiteX265" fmla="*/ 4805290 w 5017802"/>
                <a:gd name="connsiteY265" fmla="*/ 3148738 h 4821630"/>
                <a:gd name="connsiteX266" fmla="*/ 4676023 w 5017802"/>
                <a:gd name="connsiteY266" fmla="*/ 2935559 h 4821630"/>
                <a:gd name="connsiteX267" fmla="*/ 4690989 w 5017802"/>
                <a:gd name="connsiteY267" fmla="*/ 2905396 h 4821630"/>
                <a:gd name="connsiteX268" fmla="*/ 4667404 w 5017802"/>
                <a:gd name="connsiteY268" fmla="*/ 2789736 h 4821630"/>
                <a:gd name="connsiteX269" fmla="*/ 4508655 w 5017802"/>
                <a:gd name="connsiteY269" fmla="*/ 2778850 h 4821630"/>
                <a:gd name="connsiteX270" fmla="*/ 4475317 w 5017802"/>
                <a:gd name="connsiteY270" fmla="*/ 2827608 h 4821630"/>
                <a:gd name="connsiteX271" fmla="*/ 4386417 w 5017802"/>
                <a:gd name="connsiteY271" fmla="*/ 2842124 h 4821630"/>
                <a:gd name="connsiteX272" fmla="*/ 4392767 w 5017802"/>
                <a:gd name="connsiteY272" fmla="*/ 2820125 h 4821630"/>
                <a:gd name="connsiteX273" fmla="*/ 4339245 w 5017802"/>
                <a:gd name="connsiteY273" fmla="*/ 2804024 h 4821630"/>
                <a:gd name="connsiteX274" fmla="*/ 4314526 w 5017802"/>
                <a:gd name="connsiteY274" fmla="*/ 2638923 h 4821630"/>
                <a:gd name="connsiteX275" fmla="*/ 4034219 w 5017802"/>
                <a:gd name="connsiteY275" fmla="*/ 2572248 h 4821630"/>
                <a:gd name="connsiteX276" fmla="*/ 3897920 w 5017802"/>
                <a:gd name="connsiteY276" fmla="*/ 2615564 h 4821630"/>
                <a:gd name="connsiteX277" fmla="*/ 3765931 w 5017802"/>
                <a:gd name="connsiteY277" fmla="*/ 2608080 h 4821630"/>
                <a:gd name="connsiteX278" fmla="*/ 3633488 w 5017802"/>
                <a:gd name="connsiteY278" fmla="*/ 2497182 h 4821630"/>
                <a:gd name="connsiteX279" fmla="*/ 3420310 w 5017802"/>
                <a:gd name="connsiteY279" fmla="*/ 2193969 h 4821630"/>
                <a:gd name="connsiteX280" fmla="*/ 3021848 w 5017802"/>
                <a:gd name="connsiteY280" fmla="*/ 2054496 h 4821630"/>
                <a:gd name="connsiteX281" fmla="*/ 2785310 w 5017802"/>
                <a:gd name="connsiteY281" fmla="*/ 1741532 h 4821630"/>
                <a:gd name="connsiteX282" fmla="*/ 2819101 w 5017802"/>
                <a:gd name="connsiteY282" fmla="*/ 1716586 h 4821630"/>
                <a:gd name="connsiteX283" fmla="*/ 2878745 w 5017802"/>
                <a:gd name="connsiteY283" fmla="*/ 1799589 h 4821630"/>
                <a:gd name="connsiteX284" fmla="*/ 2898929 w 5017802"/>
                <a:gd name="connsiteY284" fmla="*/ 1782126 h 4821630"/>
                <a:gd name="connsiteX285" fmla="*/ 2942019 w 5017802"/>
                <a:gd name="connsiteY285" fmla="*/ 1812970 h 4821630"/>
                <a:gd name="connsiteX286" fmla="*/ 3030692 w 5017802"/>
                <a:gd name="connsiteY286" fmla="*/ 1759221 h 4821630"/>
                <a:gd name="connsiteX287" fmla="*/ 3046794 w 5017802"/>
                <a:gd name="connsiteY287" fmla="*/ 1738811 h 4821630"/>
                <a:gd name="connsiteX288" fmla="*/ 3105077 w 5017802"/>
                <a:gd name="connsiteY288" fmla="*/ 1739037 h 4821630"/>
                <a:gd name="connsiteX289" fmla="*/ 3121180 w 5017802"/>
                <a:gd name="connsiteY289" fmla="*/ 1705927 h 4821630"/>
                <a:gd name="connsiteX290" fmla="*/ 3102356 w 5017802"/>
                <a:gd name="connsiteY290" fmla="*/ 1680300 h 4821630"/>
                <a:gd name="connsiteX291" fmla="*/ 3035228 w 5017802"/>
                <a:gd name="connsiteY291" fmla="*/ 1700257 h 4821630"/>
                <a:gd name="connsiteX292" fmla="*/ 3013456 w 5017802"/>
                <a:gd name="connsiteY292" fmla="*/ 1646736 h 4821630"/>
                <a:gd name="connsiteX293" fmla="*/ 3034774 w 5017802"/>
                <a:gd name="connsiteY293" fmla="*/ 1617026 h 4821630"/>
                <a:gd name="connsiteX294" fmla="*/ 2978304 w 5017802"/>
                <a:gd name="connsiteY294" fmla="*/ 1513612 h 4821630"/>
                <a:gd name="connsiteX295" fmla="*/ 2929773 w 5017802"/>
                <a:gd name="connsiteY295" fmla="*/ 1552393 h 4821630"/>
                <a:gd name="connsiteX296" fmla="*/ 2840418 w 5017802"/>
                <a:gd name="connsiteY296" fmla="*/ 1497737 h 4821630"/>
                <a:gd name="connsiteX297" fmla="*/ 2892352 w 5017802"/>
                <a:gd name="connsiteY297" fmla="*/ 1405208 h 4821630"/>
                <a:gd name="connsiteX298" fmla="*/ 2849490 w 5017802"/>
                <a:gd name="connsiteY298" fmla="*/ 1284105 h 4821630"/>
                <a:gd name="connsiteX299" fmla="*/ 2864231 w 5017802"/>
                <a:gd name="connsiteY299" fmla="*/ 1160053 h 4821630"/>
                <a:gd name="connsiteX300" fmla="*/ 2959481 w 5017802"/>
                <a:gd name="connsiteY300" fmla="*/ 1086348 h 4821630"/>
                <a:gd name="connsiteX301" fmla="*/ 3064710 w 5017802"/>
                <a:gd name="connsiteY301" fmla="*/ 1063896 h 4821630"/>
                <a:gd name="connsiteX302" fmla="*/ 3001663 w 5017802"/>
                <a:gd name="connsiteY302" fmla="*/ 974089 h 4821630"/>
                <a:gd name="connsiteX303" fmla="*/ 2984427 w 5017802"/>
                <a:gd name="connsiteY303" fmla="*/ 1018766 h 4821630"/>
                <a:gd name="connsiteX304" fmla="*/ 2941112 w 5017802"/>
                <a:gd name="connsiteY304" fmla="*/ 971595 h 4821630"/>
                <a:gd name="connsiteX305" fmla="*/ 2962430 w 5017802"/>
                <a:gd name="connsiteY305" fmla="*/ 886323 h 4821630"/>
                <a:gd name="connsiteX306" fmla="*/ 3035454 w 5017802"/>
                <a:gd name="connsiteY306" fmla="*/ 789032 h 4821630"/>
                <a:gd name="connsiteX307" fmla="*/ 3018445 w 5017802"/>
                <a:gd name="connsiteY307" fmla="*/ 682443 h 4821630"/>
                <a:gd name="connsiteX308" fmla="*/ 2847223 w 5017802"/>
                <a:gd name="connsiteY308" fmla="*/ 692194 h 4821630"/>
                <a:gd name="connsiteX309" fmla="*/ 2827945 w 5017802"/>
                <a:gd name="connsiteY309" fmla="*/ 734831 h 4821630"/>
                <a:gd name="connsiteX310" fmla="*/ 2795742 w 5017802"/>
                <a:gd name="connsiteY310" fmla="*/ 667248 h 4821630"/>
                <a:gd name="connsiteX311" fmla="*/ 2766032 w 5017802"/>
                <a:gd name="connsiteY311" fmla="*/ 707616 h 4821630"/>
                <a:gd name="connsiteX312" fmla="*/ 2580523 w 5017802"/>
                <a:gd name="connsiteY31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886460 w 5017802"/>
                <a:gd name="connsiteY199" fmla="*/ 4094210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3195112 w 5017802"/>
                <a:gd name="connsiteY202" fmla="*/ 3993968 h 4821630"/>
                <a:gd name="connsiteX203" fmla="*/ 3265414 w 5017802"/>
                <a:gd name="connsiteY203" fmla="*/ 4067674 h 4821630"/>
                <a:gd name="connsiteX204" fmla="*/ 3439813 w 5017802"/>
                <a:gd name="connsiteY204" fmla="*/ 4130265 h 4821630"/>
                <a:gd name="connsiteX205" fmla="*/ 3526217 w 5017802"/>
                <a:gd name="connsiteY205" fmla="*/ 4316455 h 4821630"/>
                <a:gd name="connsiteX206" fmla="*/ 3586542 w 5017802"/>
                <a:gd name="connsiteY206" fmla="*/ 4375193 h 4821630"/>
                <a:gd name="connsiteX207" fmla="*/ 3597654 w 5017802"/>
                <a:gd name="connsiteY207" fmla="*/ 4345030 h 4821630"/>
                <a:gd name="connsiteX208" fmla="*/ 3643692 w 5017802"/>
                <a:gd name="connsiteY208" fmla="*/ 4318042 h 4821630"/>
                <a:gd name="connsiteX209" fmla="*/ 3694492 w 5017802"/>
                <a:gd name="connsiteY209" fmla="*/ 4391068 h 4821630"/>
                <a:gd name="connsiteX210" fmla="*/ 3743705 w 5017802"/>
                <a:gd name="connsiteY210" fmla="*/ 4394243 h 4821630"/>
                <a:gd name="connsiteX211" fmla="*/ 3699254 w 5017802"/>
                <a:gd name="connsiteY211" fmla="*/ 4300581 h 4821630"/>
                <a:gd name="connsiteX212" fmla="*/ 3656392 w 5017802"/>
                <a:gd name="connsiteY212" fmla="*/ 4232318 h 4821630"/>
                <a:gd name="connsiteX213" fmla="*/ 3699255 w 5017802"/>
                <a:gd name="connsiteY213" fmla="*/ 4216442 h 4821630"/>
                <a:gd name="connsiteX214" fmla="*/ 3680204 w 5017802"/>
                <a:gd name="connsiteY214" fmla="*/ 4175168 h 4821630"/>
                <a:gd name="connsiteX215" fmla="*/ 3732592 w 5017802"/>
                <a:gd name="connsiteY215" fmla="*/ 4184693 h 4821630"/>
                <a:gd name="connsiteX216" fmla="*/ 3711955 w 5017802"/>
                <a:gd name="connsiteY216" fmla="*/ 4151355 h 4821630"/>
                <a:gd name="connsiteX217" fmla="*/ 3733274 w 5017802"/>
                <a:gd name="connsiteY217" fmla="*/ 4134801 h 4821630"/>
                <a:gd name="connsiteX218" fmla="*/ 3854377 w 5017802"/>
                <a:gd name="connsiteY218" fmla="*/ 4220074 h 4821630"/>
                <a:gd name="connsiteX219" fmla="*/ 3889754 w 5017802"/>
                <a:gd name="connsiteY219" fmla="*/ 4206917 h 4821630"/>
                <a:gd name="connsiteX220" fmla="*/ 3942141 w 5017802"/>
                <a:gd name="connsiteY220" fmla="*/ 4272006 h 4821630"/>
                <a:gd name="connsiteX221" fmla="*/ 3962779 w 5017802"/>
                <a:gd name="connsiteY221" fmla="*/ 4330743 h 4821630"/>
                <a:gd name="connsiteX222" fmla="*/ 4070729 w 5017802"/>
                <a:gd name="connsiteY222" fmla="*/ 4349792 h 4821630"/>
                <a:gd name="connsiteX223" fmla="*/ 4010405 w 5017802"/>
                <a:gd name="connsiteY223" fmla="*/ 4283117 h 4821630"/>
                <a:gd name="connsiteX224" fmla="*/ 4007229 w 5017802"/>
                <a:gd name="connsiteY224" fmla="*/ 4214855 h 4821630"/>
                <a:gd name="connsiteX225" fmla="*/ 4061204 w 5017802"/>
                <a:gd name="connsiteY225" fmla="*/ 4270418 h 4821630"/>
                <a:gd name="connsiteX226" fmla="*/ 4110417 w 5017802"/>
                <a:gd name="connsiteY226" fmla="*/ 4275180 h 4821630"/>
                <a:gd name="connsiteX227" fmla="*/ 4104067 w 5017802"/>
                <a:gd name="connsiteY227" fmla="*/ 4225968 h 4821630"/>
                <a:gd name="connsiteX228" fmla="*/ 4164392 w 5017802"/>
                <a:gd name="connsiteY228" fmla="*/ 4230730 h 4821630"/>
                <a:gd name="connsiteX229" fmla="*/ 4226304 w 5017802"/>
                <a:gd name="connsiteY229" fmla="*/ 4273592 h 4821630"/>
                <a:gd name="connsiteX230" fmla="*/ 4258054 w 5017802"/>
                <a:gd name="connsiteY230" fmla="*/ 4260893 h 4821630"/>
                <a:gd name="connsiteX231" fmla="*/ 4251705 w 5017802"/>
                <a:gd name="connsiteY231" fmla="*/ 4225968 h 4821630"/>
                <a:gd name="connsiteX232" fmla="*/ 4292980 w 5017802"/>
                <a:gd name="connsiteY232" fmla="*/ 4202156 h 4821630"/>
                <a:gd name="connsiteX233" fmla="*/ 4377117 w 5017802"/>
                <a:gd name="connsiteY233" fmla="*/ 4259306 h 4821630"/>
                <a:gd name="connsiteX234" fmla="*/ 4394580 w 5017802"/>
                <a:gd name="connsiteY234" fmla="*/ 4157708 h 4821630"/>
                <a:gd name="connsiteX235" fmla="*/ 4369180 w 5017802"/>
                <a:gd name="connsiteY235" fmla="*/ 4135482 h 4821630"/>
                <a:gd name="connsiteX236" fmla="*/ 4296154 w 5017802"/>
                <a:gd name="connsiteY236" fmla="*/ 4092619 h 4821630"/>
                <a:gd name="connsiteX237" fmla="*/ 4318379 w 5017802"/>
                <a:gd name="connsiteY237" fmla="*/ 4067220 h 4821630"/>
                <a:gd name="connsiteX238" fmla="*/ 4339017 w 5017802"/>
                <a:gd name="connsiteY238" fmla="*/ 4044994 h 4821630"/>
                <a:gd name="connsiteX239" fmla="*/ 4392992 w 5017802"/>
                <a:gd name="connsiteY239" fmla="*/ 4076745 h 4821630"/>
                <a:gd name="connsiteX240" fmla="*/ 4399342 w 5017802"/>
                <a:gd name="connsiteY240" fmla="*/ 4032295 h 4821630"/>
                <a:gd name="connsiteX241" fmla="*/ 4343779 w 5017802"/>
                <a:gd name="connsiteY241" fmla="*/ 4008482 h 4821630"/>
                <a:gd name="connsiteX242" fmla="*/ 4342192 w 5017802"/>
                <a:gd name="connsiteY242" fmla="*/ 3998958 h 4821630"/>
                <a:gd name="connsiteX243" fmla="*/ 4329491 w 5017802"/>
                <a:gd name="connsiteY243" fmla="*/ 3960859 h 4821630"/>
                <a:gd name="connsiteX244" fmla="*/ 4335841 w 5017802"/>
                <a:gd name="connsiteY244" fmla="*/ 3913233 h 4821630"/>
                <a:gd name="connsiteX245" fmla="*/ 4346954 w 5017802"/>
                <a:gd name="connsiteY245" fmla="*/ 3857670 h 4821630"/>
                <a:gd name="connsiteX246" fmla="*/ 4308854 w 5017802"/>
                <a:gd name="connsiteY246" fmla="*/ 3827508 h 4821630"/>
                <a:gd name="connsiteX247" fmla="*/ 4342191 w 5017802"/>
                <a:gd name="connsiteY247" fmla="*/ 3817983 h 4821630"/>
                <a:gd name="connsiteX248" fmla="*/ 4319966 w 5017802"/>
                <a:gd name="connsiteY248" fmla="*/ 3781470 h 4821630"/>
                <a:gd name="connsiteX249" fmla="*/ 4358067 w 5017802"/>
                <a:gd name="connsiteY249" fmla="*/ 3776709 h 4821630"/>
                <a:gd name="connsiteX250" fmla="*/ 4364416 w 5017802"/>
                <a:gd name="connsiteY250" fmla="*/ 3743370 h 4821630"/>
                <a:gd name="connsiteX251" fmla="*/ 4426330 w 5017802"/>
                <a:gd name="connsiteY251" fmla="*/ 3752897 h 4821630"/>
                <a:gd name="connsiteX252" fmla="*/ 4459443 w 5017802"/>
                <a:gd name="connsiteY252" fmla="*/ 3768089 h 4821630"/>
                <a:gd name="connsiteX253" fmla="*/ 4425650 w 5017802"/>
                <a:gd name="connsiteY253" fmla="*/ 3809137 h 4821630"/>
                <a:gd name="connsiteX254" fmla="*/ 4464658 w 5017802"/>
                <a:gd name="connsiteY254" fmla="*/ 3916633 h 4821630"/>
                <a:gd name="connsiteX255" fmla="*/ 4517045 w 5017802"/>
                <a:gd name="connsiteY255" fmla="*/ 3947931 h 4821630"/>
                <a:gd name="connsiteX256" fmla="*/ 4568979 w 5017802"/>
                <a:gd name="connsiteY256" fmla="*/ 3905749 h 4821630"/>
                <a:gd name="connsiteX257" fmla="*/ 4654704 w 5017802"/>
                <a:gd name="connsiteY257" fmla="*/ 3857216 h 4821630"/>
                <a:gd name="connsiteX258" fmla="*/ 4637468 w 5017802"/>
                <a:gd name="connsiteY258" fmla="*/ 3768315 h 4821630"/>
                <a:gd name="connsiteX259" fmla="*/ 4714802 w 5017802"/>
                <a:gd name="connsiteY259" fmla="*/ 3635646 h 4821630"/>
                <a:gd name="connsiteX260" fmla="*/ 5007356 w 5017802"/>
                <a:gd name="connsiteY260" fmla="*/ 3302498 h 4821630"/>
                <a:gd name="connsiteX261" fmla="*/ 4925939 w 5017802"/>
                <a:gd name="connsiteY261" fmla="*/ 3293426 h 4821630"/>
                <a:gd name="connsiteX262" fmla="*/ 4930476 w 5017802"/>
                <a:gd name="connsiteY262" fmla="*/ 3201578 h 4821630"/>
                <a:gd name="connsiteX263" fmla="*/ 4881489 w 5017802"/>
                <a:gd name="connsiteY263" fmla="*/ 3176406 h 4821630"/>
                <a:gd name="connsiteX264" fmla="*/ 4797352 w 5017802"/>
                <a:gd name="connsiteY264" fmla="*/ 3207928 h 4821630"/>
                <a:gd name="connsiteX265" fmla="*/ 4760613 w 5017802"/>
                <a:gd name="connsiteY265" fmla="*/ 3171643 h 4821630"/>
                <a:gd name="connsiteX266" fmla="*/ 4805290 w 5017802"/>
                <a:gd name="connsiteY266" fmla="*/ 3148738 h 4821630"/>
                <a:gd name="connsiteX267" fmla="*/ 4676023 w 5017802"/>
                <a:gd name="connsiteY267" fmla="*/ 2935559 h 4821630"/>
                <a:gd name="connsiteX268" fmla="*/ 4690989 w 5017802"/>
                <a:gd name="connsiteY268" fmla="*/ 2905396 h 4821630"/>
                <a:gd name="connsiteX269" fmla="*/ 4667404 w 5017802"/>
                <a:gd name="connsiteY269" fmla="*/ 2789736 h 4821630"/>
                <a:gd name="connsiteX270" fmla="*/ 4508655 w 5017802"/>
                <a:gd name="connsiteY270" fmla="*/ 2778850 h 4821630"/>
                <a:gd name="connsiteX271" fmla="*/ 4475317 w 5017802"/>
                <a:gd name="connsiteY271" fmla="*/ 2827608 h 4821630"/>
                <a:gd name="connsiteX272" fmla="*/ 4386417 w 5017802"/>
                <a:gd name="connsiteY272" fmla="*/ 2842124 h 4821630"/>
                <a:gd name="connsiteX273" fmla="*/ 4392767 w 5017802"/>
                <a:gd name="connsiteY273" fmla="*/ 2820125 h 4821630"/>
                <a:gd name="connsiteX274" fmla="*/ 4339245 w 5017802"/>
                <a:gd name="connsiteY274" fmla="*/ 2804024 h 4821630"/>
                <a:gd name="connsiteX275" fmla="*/ 4314526 w 5017802"/>
                <a:gd name="connsiteY275" fmla="*/ 2638923 h 4821630"/>
                <a:gd name="connsiteX276" fmla="*/ 4034219 w 5017802"/>
                <a:gd name="connsiteY276" fmla="*/ 2572248 h 4821630"/>
                <a:gd name="connsiteX277" fmla="*/ 3897920 w 5017802"/>
                <a:gd name="connsiteY277" fmla="*/ 2615564 h 4821630"/>
                <a:gd name="connsiteX278" fmla="*/ 3765931 w 5017802"/>
                <a:gd name="connsiteY278" fmla="*/ 2608080 h 4821630"/>
                <a:gd name="connsiteX279" fmla="*/ 3633488 w 5017802"/>
                <a:gd name="connsiteY279" fmla="*/ 2497182 h 4821630"/>
                <a:gd name="connsiteX280" fmla="*/ 3420310 w 5017802"/>
                <a:gd name="connsiteY280" fmla="*/ 2193969 h 4821630"/>
                <a:gd name="connsiteX281" fmla="*/ 3021848 w 5017802"/>
                <a:gd name="connsiteY281" fmla="*/ 2054496 h 4821630"/>
                <a:gd name="connsiteX282" fmla="*/ 2785310 w 5017802"/>
                <a:gd name="connsiteY282" fmla="*/ 1741532 h 4821630"/>
                <a:gd name="connsiteX283" fmla="*/ 2819101 w 5017802"/>
                <a:gd name="connsiteY283" fmla="*/ 1716586 h 4821630"/>
                <a:gd name="connsiteX284" fmla="*/ 2878745 w 5017802"/>
                <a:gd name="connsiteY284" fmla="*/ 1799589 h 4821630"/>
                <a:gd name="connsiteX285" fmla="*/ 2898929 w 5017802"/>
                <a:gd name="connsiteY285" fmla="*/ 1782126 h 4821630"/>
                <a:gd name="connsiteX286" fmla="*/ 2942019 w 5017802"/>
                <a:gd name="connsiteY286" fmla="*/ 1812970 h 4821630"/>
                <a:gd name="connsiteX287" fmla="*/ 3030692 w 5017802"/>
                <a:gd name="connsiteY287" fmla="*/ 1759221 h 4821630"/>
                <a:gd name="connsiteX288" fmla="*/ 3046794 w 5017802"/>
                <a:gd name="connsiteY288" fmla="*/ 1738811 h 4821630"/>
                <a:gd name="connsiteX289" fmla="*/ 3105077 w 5017802"/>
                <a:gd name="connsiteY289" fmla="*/ 1739037 h 4821630"/>
                <a:gd name="connsiteX290" fmla="*/ 3121180 w 5017802"/>
                <a:gd name="connsiteY290" fmla="*/ 1705927 h 4821630"/>
                <a:gd name="connsiteX291" fmla="*/ 3102356 w 5017802"/>
                <a:gd name="connsiteY291" fmla="*/ 1680300 h 4821630"/>
                <a:gd name="connsiteX292" fmla="*/ 3035228 w 5017802"/>
                <a:gd name="connsiteY292" fmla="*/ 1700257 h 4821630"/>
                <a:gd name="connsiteX293" fmla="*/ 3013456 w 5017802"/>
                <a:gd name="connsiteY293" fmla="*/ 1646736 h 4821630"/>
                <a:gd name="connsiteX294" fmla="*/ 3034774 w 5017802"/>
                <a:gd name="connsiteY294" fmla="*/ 1617026 h 4821630"/>
                <a:gd name="connsiteX295" fmla="*/ 2978304 w 5017802"/>
                <a:gd name="connsiteY295" fmla="*/ 1513612 h 4821630"/>
                <a:gd name="connsiteX296" fmla="*/ 2929773 w 5017802"/>
                <a:gd name="connsiteY296" fmla="*/ 1552393 h 4821630"/>
                <a:gd name="connsiteX297" fmla="*/ 2840418 w 5017802"/>
                <a:gd name="connsiteY297" fmla="*/ 1497737 h 4821630"/>
                <a:gd name="connsiteX298" fmla="*/ 2892352 w 5017802"/>
                <a:gd name="connsiteY298" fmla="*/ 1405208 h 4821630"/>
                <a:gd name="connsiteX299" fmla="*/ 2849490 w 5017802"/>
                <a:gd name="connsiteY299" fmla="*/ 1284105 h 4821630"/>
                <a:gd name="connsiteX300" fmla="*/ 2864231 w 5017802"/>
                <a:gd name="connsiteY300" fmla="*/ 1160053 h 4821630"/>
                <a:gd name="connsiteX301" fmla="*/ 2959481 w 5017802"/>
                <a:gd name="connsiteY301" fmla="*/ 1086348 h 4821630"/>
                <a:gd name="connsiteX302" fmla="*/ 3064710 w 5017802"/>
                <a:gd name="connsiteY302" fmla="*/ 1063896 h 4821630"/>
                <a:gd name="connsiteX303" fmla="*/ 3001663 w 5017802"/>
                <a:gd name="connsiteY303" fmla="*/ 974089 h 4821630"/>
                <a:gd name="connsiteX304" fmla="*/ 2984427 w 5017802"/>
                <a:gd name="connsiteY304" fmla="*/ 1018766 h 4821630"/>
                <a:gd name="connsiteX305" fmla="*/ 2941112 w 5017802"/>
                <a:gd name="connsiteY305" fmla="*/ 971595 h 4821630"/>
                <a:gd name="connsiteX306" fmla="*/ 2962430 w 5017802"/>
                <a:gd name="connsiteY306" fmla="*/ 886323 h 4821630"/>
                <a:gd name="connsiteX307" fmla="*/ 3035454 w 5017802"/>
                <a:gd name="connsiteY307" fmla="*/ 789032 h 4821630"/>
                <a:gd name="connsiteX308" fmla="*/ 3018445 w 5017802"/>
                <a:gd name="connsiteY308" fmla="*/ 682443 h 4821630"/>
                <a:gd name="connsiteX309" fmla="*/ 2847223 w 5017802"/>
                <a:gd name="connsiteY309" fmla="*/ 692194 h 4821630"/>
                <a:gd name="connsiteX310" fmla="*/ 2827945 w 5017802"/>
                <a:gd name="connsiteY310" fmla="*/ 734831 h 4821630"/>
                <a:gd name="connsiteX311" fmla="*/ 2795742 w 5017802"/>
                <a:gd name="connsiteY311" fmla="*/ 667248 h 4821630"/>
                <a:gd name="connsiteX312" fmla="*/ 2766032 w 5017802"/>
                <a:gd name="connsiteY312" fmla="*/ 707616 h 4821630"/>
                <a:gd name="connsiteX313" fmla="*/ 2580523 w 5017802"/>
                <a:gd name="connsiteY31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3195112 w 5017802"/>
                <a:gd name="connsiteY202" fmla="*/ 3993968 h 4821630"/>
                <a:gd name="connsiteX203" fmla="*/ 3265414 w 5017802"/>
                <a:gd name="connsiteY203" fmla="*/ 4067674 h 4821630"/>
                <a:gd name="connsiteX204" fmla="*/ 3439813 w 5017802"/>
                <a:gd name="connsiteY204" fmla="*/ 4130265 h 4821630"/>
                <a:gd name="connsiteX205" fmla="*/ 3526217 w 5017802"/>
                <a:gd name="connsiteY205" fmla="*/ 4316455 h 4821630"/>
                <a:gd name="connsiteX206" fmla="*/ 3586542 w 5017802"/>
                <a:gd name="connsiteY206" fmla="*/ 4375193 h 4821630"/>
                <a:gd name="connsiteX207" fmla="*/ 3597654 w 5017802"/>
                <a:gd name="connsiteY207" fmla="*/ 4345030 h 4821630"/>
                <a:gd name="connsiteX208" fmla="*/ 3643692 w 5017802"/>
                <a:gd name="connsiteY208" fmla="*/ 4318042 h 4821630"/>
                <a:gd name="connsiteX209" fmla="*/ 3694492 w 5017802"/>
                <a:gd name="connsiteY209" fmla="*/ 4391068 h 4821630"/>
                <a:gd name="connsiteX210" fmla="*/ 3743705 w 5017802"/>
                <a:gd name="connsiteY210" fmla="*/ 4394243 h 4821630"/>
                <a:gd name="connsiteX211" fmla="*/ 3699254 w 5017802"/>
                <a:gd name="connsiteY211" fmla="*/ 4300581 h 4821630"/>
                <a:gd name="connsiteX212" fmla="*/ 3656392 w 5017802"/>
                <a:gd name="connsiteY212" fmla="*/ 4232318 h 4821630"/>
                <a:gd name="connsiteX213" fmla="*/ 3699255 w 5017802"/>
                <a:gd name="connsiteY213" fmla="*/ 4216442 h 4821630"/>
                <a:gd name="connsiteX214" fmla="*/ 3680204 w 5017802"/>
                <a:gd name="connsiteY214" fmla="*/ 4175168 h 4821630"/>
                <a:gd name="connsiteX215" fmla="*/ 3732592 w 5017802"/>
                <a:gd name="connsiteY215" fmla="*/ 4184693 h 4821630"/>
                <a:gd name="connsiteX216" fmla="*/ 3711955 w 5017802"/>
                <a:gd name="connsiteY216" fmla="*/ 4151355 h 4821630"/>
                <a:gd name="connsiteX217" fmla="*/ 3733274 w 5017802"/>
                <a:gd name="connsiteY217" fmla="*/ 4134801 h 4821630"/>
                <a:gd name="connsiteX218" fmla="*/ 3854377 w 5017802"/>
                <a:gd name="connsiteY218" fmla="*/ 4220074 h 4821630"/>
                <a:gd name="connsiteX219" fmla="*/ 3889754 w 5017802"/>
                <a:gd name="connsiteY219" fmla="*/ 4206917 h 4821630"/>
                <a:gd name="connsiteX220" fmla="*/ 3942141 w 5017802"/>
                <a:gd name="connsiteY220" fmla="*/ 4272006 h 4821630"/>
                <a:gd name="connsiteX221" fmla="*/ 3962779 w 5017802"/>
                <a:gd name="connsiteY221" fmla="*/ 4330743 h 4821630"/>
                <a:gd name="connsiteX222" fmla="*/ 4070729 w 5017802"/>
                <a:gd name="connsiteY222" fmla="*/ 4349792 h 4821630"/>
                <a:gd name="connsiteX223" fmla="*/ 4010405 w 5017802"/>
                <a:gd name="connsiteY223" fmla="*/ 4283117 h 4821630"/>
                <a:gd name="connsiteX224" fmla="*/ 4007229 w 5017802"/>
                <a:gd name="connsiteY224" fmla="*/ 4214855 h 4821630"/>
                <a:gd name="connsiteX225" fmla="*/ 4061204 w 5017802"/>
                <a:gd name="connsiteY225" fmla="*/ 4270418 h 4821630"/>
                <a:gd name="connsiteX226" fmla="*/ 4110417 w 5017802"/>
                <a:gd name="connsiteY226" fmla="*/ 4275180 h 4821630"/>
                <a:gd name="connsiteX227" fmla="*/ 4104067 w 5017802"/>
                <a:gd name="connsiteY227" fmla="*/ 4225968 h 4821630"/>
                <a:gd name="connsiteX228" fmla="*/ 4164392 w 5017802"/>
                <a:gd name="connsiteY228" fmla="*/ 4230730 h 4821630"/>
                <a:gd name="connsiteX229" fmla="*/ 4226304 w 5017802"/>
                <a:gd name="connsiteY229" fmla="*/ 4273592 h 4821630"/>
                <a:gd name="connsiteX230" fmla="*/ 4258054 w 5017802"/>
                <a:gd name="connsiteY230" fmla="*/ 4260893 h 4821630"/>
                <a:gd name="connsiteX231" fmla="*/ 4251705 w 5017802"/>
                <a:gd name="connsiteY231" fmla="*/ 4225968 h 4821630"/>
                <a:gd name="connsiteX232" fmla="*/ 4292980 w 5017802"/>
                <a:gd name="connsiteY232" fmla="*/ 4202156 h 4821630"/>
                <a:gd name="connsiteX233" fmla="*/ 4377117 w 5017802"/>
                <a:gd name="connsiteY233" fmla="*/ 4259306 h 4821630"/>
                <a:gd name="connsiteX234" fmla="*/ 4394580 w 5017802"/>
                <a:gd name="connsiteY234" fmla="*/ 4157708 h 4821630"/>
                <a:gd name="connsiteX235" fmla="*/ 4369180 w 5017802"/>
                <a:gd name="connsiteY235" fmla="*/ 4135482 h 4821630"/>
                <a:gd name="connsiteX236" fmla="*/ 4296154 w 5017802"/>
                <a:gd name="connsiteY236" fmla="*/ 4092619 h 4821630"/>
                <a:gd name="connsiteX237" fmla="*/ 4318379 w 5017802"/>
                <a:gd name="connsiteY237" fmla="*/ 4067220 h 4821630"/>
                <a:gd name="connsiteX238" fmla="*/ 4339017 w 5017802"/>
                <a:gd name="connsiteY238" fmla="*/ 4044994 h 4821630"/>
                <a:gd name="connsiteX239" fmla="*/ 4392992 w 5017802"/>
                <a:gd name="connsiteY239" fmla="*/ 4076745 h 4821630"/>
                <a:gd name="connsiteX240" fmla="*/ 4399342 w 5017802"/>
                <a:gd name="connsiteY240" fmla="*/ 4032295 h 4821630"/>
                <a:gd name="connsiteX241" fmla="*/ 4343779 w 5017802"/>
                <a:gd name="connsiteY241" fmla="*/ 4008482 h 4821630"/>
                <a:gd name="connsiteX242" fmla="*/ 4342192 w 5017802"/>
                <a:gd name="connsiteY242" fmla="*/ 3998958 h 4821630"/>
                <a:gd name="connsiteX243" fmla="*/ 4329491 w 5017802"/>
                <a:gd name="connsiteY243" fmla="*/ 3960859 h 4821630"/>
                <a:gd name="connsiteX244" fmla="*/ 4335841 w 5017802"/>
                <a:gd name="connsiteY244" fmla="*/ 3913233 h 4821630"/>
                <a:gd name="connsiteX245" fmla="*/ 4346954 w 5017802"/>
                <a:gd name="connsiteY245" fmla="*/ 3857670 h 4821630"/>
                <a:gd name="connsiteX246" fmla="*/ 4308854 w 5017802"/>
                <a:gd name="connsiteY246" fmla="*/ 3827508 h 4821630"/>
                <a:gd name="connsiteX247" fmla="*/ 4342191 w 5017802"/>
                <a:gd name="connsiteY247" fmla="*/ 3817983 h 4821630"/>
                <a:gd name="connsiteX248" fmla="*/ 4319966 w 5017802"/>
                <a:gd name="connsiteY248" fmla="*/ 3781470 h 4821630"/>
                <a:gd name="connsiteX249" fmla="*/ 4358067 w 5017802"/>
                <a:gd name="connsiteY249" fmla="*/ 3776709 h 4821630"/>
                <a:gd name="connsiteX250" fmla="*/ 4364416 w 5017802"/>
                <a:gd name="connsiteY250" fmla="*/ 3743370 h 4821630"/>
                <a:gd name="connsiteX251" fmla="*/ 4426330 w 5017802"/>
                <a:gd name="connsiteY251" fmla="*/ 3752897 h 4821630"/>
                <a:gd name="connsiteX252" fmla="*/ 4459443 w 5017802"/>
                <a:gd name="connsiteY252" fmla="*/ 3768089 h 4821630"/>
                <a:gd name="connsiteX253" fmla="*/ 4425650 w 5017802"/>
                <a:gd name="connsiteY253" fmla="*/ 3809137 h 4821630"/>
                <a:gd name="connsiteX254" fmla="*/ 4464658 w 5017802"/>
                <a:gd name="connsiteY254" fmla="*/ 3916633 h 4821630"/>
                <a:gd name="connsiteX255" fmla="*/ 4517045 w 5017802"/>
                <a:gd name="connsiteY255" fmla="*/ 3947931 h 4821630"/>
                <a:gd name="connsiteX256" fmla="*/ 4568979 w 5017802"/>
                <a:gd name="connsiteY256" fmla="*/ 3905749 h 4821630"/>
                <a:gd name="connsiteX257" fmla="*/ 4654704 w 5017802"/>
                <a:gd name="connsiteY257" fmla="*/ 3857216 h 4821630"/>
                <a:gd name="connsiteX258" fmla="*/ 4637468 w 5017802"/>
                <a:gd name="connsiteY258" fmla="*/ 3768315 h 4821630"/>
                <a:gd name="connsiteX259" fmla="*/ 4714802 w 5017802"/>
                <a:gd name="connsiteY259" fmla="*/ 3635646 h 4821630"/>
                <a:gd name="connsiteX260" fmla="*/ 5007356 w 5017802"/>
                <a:gd name="connsiteY260" fmla="*/ 3302498 h 4821630"/>
                <a:gd name="connsiteX261" fmla="*/ 4925939 w 5017802"/>
                <a:gd name="connsiteY261" fmla="*/ 3293426 h 4821630"/>
                <a:gd name="connsiteX262" fmla="*/ 4930476 w 5017802"/>
                <a:gd name="connsiteY262" fmla="*/ 3201578 h 4821630"/>
                <a:gd name="connsiteX263" fmla="*/ 4881489 w 5017802"/>
                <a:gd name="connsiteY263" fmla="*/ 3176406 h 4821630"/>
                <a:gd name="connsiteX264" fmla="*/ 4797352 w 5017802"/>
                <a:gd name="connsiteY264" fmla="*/ 3207928 h 4821630"/>
                <a:gd name="connsiteX265" fmla="*/ 4760613 w 5017802"/>
                <a:gd name="connsiteY265" fmla="*/ 3171643 h 4821630"/>
                <a:gd name="connsiteX266" fmla="*/ 4805290 w 5017802"/>
                <a:gd name="connsiteY266" fmla="*/ 3148738 h 4821630"/>
                <a:gd name="connsiteX267" fmla="*/ 4676023 w 5017802"/>
                <a:gd name="connsiteY267" fmla="*/ 2935559 h 4821630"/>
                <a:gd name="connsiteX268" fmla="*/ 4690989 w 5017802"/>
                <a:gd name="connsiteY268" fmla="*/ 2905396 h 4821630"/>
                <a:gd name="connsiteX269" fmla="*/ 4667404 w 5017802"/>
                <a:gd name="connsiteY269" fmla="*/ 2789736 h 4821630"/>
                <a:gd name="connsiteX270" fmla="*/ 4508655 w 5017802"/>
                <a:gd name="connsiteY270" fmla="*/ 2778850 h 4821630"/>
                <a:gd name="connsiteX271" fmla="*/ 4475317 w 5017802"/>
                <a:gd name="connsiteY271" fmla="*/ 2827608 h 4821630"/>
                <a:gd name="connsiteX272" fmla="*/ 4386417 w 5017802"/>
                <a:gd name="connsiteY272" fmla="*/ 2842124 h 4821630"/>
                <a:gd name="connsiteX273" fmla="*/ 4392767 w 5017802"/>
                <a:gd name="connsiteY273" fmla="*/ 2820125 h 4821630"/>
                <a:gd name="connsiteX274" fmla="*/ 4339245 w 5017802"/>
                <a:gd name="connsiteY274" fmla="*/ 2804024 h 4821630"/>
                <a:gd name="connsiteX275" fmla="*/ 4314526 w 5017802"/>
                <a:gd name="connsiteY275" fmla="*/ 2638923 h 4821630"/>
                <a:gd name="connsiteX276" fmla="*/ 4034219 w 5017802"/>
                <a:gd name="connsiteY276" fmla="*/ 2572248 h 4821630"/>
                <a:gd name="connsiteX277" fmla="*/ 3897920 w 5017802"/>
                <a:gd name="connsiteY277" fmla="*/ 2615564 h 4821630"/>
                <a:gd name="connsiteX278" fmla="*/ 3765931 w 5017802"/>
                <a:gd name="connsiteY278" fmla="*/ 2608080 h 4821630"/>
                <a:gd name="connsiteX279" fmla="*/ 3633488 w 5017802"/>
                <a:gd name="connsiteY279" fmla="*/ 2497182 h 4821630"/>
                <a:gd name="connsiteX280" fmla="*/ 3420310 w 5017802"/>
                <a:gd name="connsiteY280" fmla="*/ 2193969 h 4821630"/>
                <a:gd name="connsiteX281" fmla="*/ 3021848 w 5017802"/>
                <a:gd name="connsiteY281" fmla="*/ 2054496 h 4821630"/>
                <a:gd name="connsiteX282" fmla="*/ 2785310 w 5017802"/>
                <a:gd name="connsiteY282" fmla="*/ 1741532 h 4821630"/>
                <a:gd name="connsiteX283" fmla="*/ 2819101 w 5017802"/>
                <a:gd name="connsiteY283" fmla="*/ 1716586 h 4821630"/>
                <a:gd name="connsiteX284" fmla="*/ 2878745 w 5017802"/>
                <a:gd name="connsiteY284" fmla="*/ 1799589 h 4821630"/>
                <a:gd name="connsiteX285" fmla="*/ 2898929 w 5017802"/>
                <a:gd name="connsiteY285" fmla="*/ 1782126 h 4821630"/>
                <a:gd name="connsiteX286" fmla="*/ 2942019 w 5017802"/>
                <a:gd name="connsiteY286" fmla="*/ 1812970 h 4821630"/>
                <a:gd name="connsiteX287" fmla="*/ 3030692 w 5017802"/>
                <a:gd name="connsiteY287" fmla="*/ 1759221 h 4821630"/>
                <a:gd name="connsiteX288" fmla="*/ 3046794 w 5017802"/>
                <a:gd name="connsiteY288" fmla="*/ 1738811 h 4821630"/>
                <a:gd name="connsiteX289" fmla="*/ 3105077 w 5017802"/>
                <a:gd name="connsiteY289" fmla="*/ 1739037 h 4821630"/>
                <a:gd name="connsiteX290" fmla="*/ 3121180 w 5017802"/>
                <a:gd name="connsiteY290" fmla="*/ 1705927 h 4821630"/>
                <a:gd name="connsiteX291" fmla="*/ 3102356 w 5017802"/>
                <a:gd name="connsiteY291" fmla="*/ 1680300 h 4821630"/>
                <a:gd name="connsiteX292" fmla="*/ 3035228 w 5017802"/>
                <a:gd name="connsiteY292" fmla="*/ 1700257 h 4821630"/>
                <a:gd name="connsiteX293" fmla="*/ 3013456 w 5017802"/>
                <a:gd name="connsiteY293" fmla="*/ 1646736 h 4821630"/>
                <a:gd name="connsiteX294" fmla="*/ 3034774 w 5017802"/>
                <a:gd name="connsiteY294" fmla="*/ 1617026 h 4821630"/>
                <a:gd name="connsiteX295" fmla="*/ 2978304 w 5017802"/>
                <a:gd name="connsiteY295" fmla="*/ 1513612 h 4821630"/>
                <a:gd name="connsiteX296" fmla="*/ 2929773 w 5017802"/>
                <a:gd name="connsiteY296" fmla="*/ 1552393 h 4821630"/>
                <a:gd name="connsiteX297" fmla="*/ 2840418 w 5017802"/>
                <a:gd name="connsiteY297" fmla="*/ 1497737 h 4821630"/>
                <a:gd name="connsiteX298" fmla="*/ 2892352 w 5017802"/>
                <a:gd name="connsiteY298" fmla="*/ 1405208 h 4821630"/>
                <a:gd name="connsiteX299" fmla="*/ 2849490 w 5017802"/>
                <a:gd name="connsiteY299" fmla="*/ 1284105 h 4821630"/>
                <a:gd name="connsiteX300" fmla="*/ 2864231 w 5017802"/>
                <a:gd name="connsiteY300" fmla="*/ 1160053 h 4821630"/>
                <a:gd name="connsiteX301" fmla="*/ 2959481 w 5017802"/>
                <a:gd name="connsiteY301" fmla="*/ 1086348 h 4821630"/>
                <a:gd name="connsiteX302" fmla="*/ 3064710 w 5017802"/>
                <a:gd name="connsiteY302" fmla="*/ 1063896 h 4821630"/>
                <a:gd name="connsiteX303" fmla="*/ 3001663 w 5017802"/>
                <a:gd name="connsiteY303" fmla="*/ 974089 h 4821630"/>
                <a:gd name="connsiteX304" fmla="*/ 2984427 w 5017802"/>
                <a:gd name="connsiteY304" fmla="*/ 1018766 h 4821630"/>
                <a:gd name="connsiteX305" fmla="*/ 2941112 w 5017802"/>
                <a:gd name="connsiteY305" fmla="*/ 971595 h 4821630"/>
                <a:gd name="connsiteX306" fmla="*/ 2962430 w 5017802"/>
                <a:gd name="connsiteY306" fmla="*/ 886323 h 4821630"/>
                <a:gd name="connsiteX307" fmla="*/ 3035454 w 5017802"/>
                <a:gd name="connsiteY307" fmla="*/ 789032 h 4821630"/>
                <a:gd name="connsiteX308" fmla="*/ 3018445 w 5017802"/>
                <a:gd name="connsiteY308" fmla="*/ 682443 h 4821630"/>
                <a:gd name="connsiteX309" fmla="*/ 2847223 w 5017802"/>
                <a:gd name="connsiteY309" fmla="*/ 692194 h 4821630"/>
                <a:gd name="connsiteX310" fmla="*/ 2827945 w 5017802"/>
                <a:gd name="connsiteY310" fmla="*/ 734831 h 4821630"/>
                <a:gd name="connsiteX311" fmla="*/ 2795742 w 5017802"/>
                <a:gd name="connsiteY311" fmla="*/ 667248 h 4821630"/>
                <a:gd name="connsiteX312" fmla="*/ 2766032 w 5017802"/>
                <a:gd name="connsiteY312" fmla="*/ 707616 h 4821630"/>
                <a:gd name="connsiteX313" fmla="*/ 2580523 w 5017802"/>
                <a:gd name="connsiteY31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21385 w 5017802"/>
                <a:gd name="connsiteY202" fmla="*/ 3752898 h 4821630"/>
                <a:gd name="connsiteX203" fmla="*/ 3195112 w 5017802"/>
                <a:gd name="connsiteY203" fmla="*/ 3993968 h 4821630"/>
                <a:gd name="connsiteX204" fmla="*/ 3265414 w 5017802"/>
                <a:gd name="connsiteY204" fmla="*/ 4067674 h 4821630"/>
                <a:gd name="connsiteX205" fmla="*/ 3439813 w 5017802"/>
                <a:gd name="connsiteY205" fmla="*/ 4130265 h 4821630"/>
                <a:gd name="connsiteX206" fmla="*/ 3526217 w 5017802"/>
                <a:gd name="connsiteY206" fmla="*/ 4316455 h 4821630"/>
                <a:gd name="connsiteX207" fmla="*/ 3586542 w 5017802"/>
                <a:gd name="connsiteY207" fmla="*/ 4375193 h 4821630"/>
                <a:gd name="connsiteX208" fmla="*/ 3597654 w 5017802"/>
                <a:gd name="connsiteY208" fmla="*/ 4345030 h 4821630"/>
                <a:gd name="connsiteX209" fmla="*/ 3643692 w 5017802"/>
                <a:gd name="connsiteY209" fmla="*/ 4318042 h 4821630"/>
                <a:gd name="connsiteX210" fmla="*/ 3694492 w 5017802"/>
                <a:gd name="connsiteY210" fmla="*/ 4391068 h 4821630"/>
                <a:gd name="connsiteX211" fmla="*/ 3743705 w 5017802"/>
                <a:gd name="connsiteY211" fmla="*/ 4394243 h 4821630"/>
                <a:gd name="connsiteX212" fmla="*/ 3699254 w 5017802"/>
                <a:gd name="connsiteY212" fmla="*/ 4300581 h 4821630"/>
                <a:gd name="connsiteX213" fmla="*/ 3656392 w 5017802"/>
                <a:gd name="connsiteY213" fmla="*/ 4232318 h 4821630"/>
                <a:gd name="connsiteX214" fmla="*/ 3699255 w 5017802"/>
                <a:gd name="connsiteY214" fmla="*/ 4216442 h 4821630"/>
                <a:gd name="connsiteX215" fmla="*/ 3680204 w 5017802"/>
                <a:gd name="connsiteY215" fmla="*/ 4175168 h 4821630"/>
                <a:gd name="connsiteX216" fmla="*/ 3732592 w 5017802"/>
                <a:gd name="connsiteY216" fmla="*/ 4184693 h 4821630"/>
                <a:gd name="connsiteX217" fmla="*/ 3711955 w 5017802"/>
                <a:gd name="connsiteY217" fmla="*/ 4151355 h 4821630"/>
                <a:gd name="connsiteX218" fmla="*/ 3733274 w 5017802"/>
                <a:gd name="connsiteY218" fmla="*/ 4134801 h 4821630"/>
                <a:gd name="connsiteX219" fmla="*/ 3854377 w 5017802"/>
                <a:gd name="connsiteY219" fmla="*/ 4220074 h 4821630"/>
                <a:gd name="connsiteX220" fmla="*/ 3889754 w 5017802"/>
                <a:gd name="connsiteY220" fmla="*/ 4206917 h 4821630"/>
                <a:gd name="connsiteX221" fmla="*/ 3942141 w 5017802"/>
                <a:gd name="connsiteY221" fmla="*/ 4272006 h 4821630"/>
                <a:gd name="connsiteX222" fmla="*/ 3962779 w 5017802"/>
                <a:gd name="connsiteY222" fmla="*/ 4330743 h 4821630"/>
                <a:gd name="connsiteX223" fmla="*/ 4070729 w 5017802"/>
                <a:gd name="connsiteY223" fmla="*/ 4349792 h 4821630"/>
                <a:gd name="connsiteX224" fmla="*/ 4010405 w 5017802"/>
                <a:gd name="connsiteY224" fmla="*/ 4283117 h 4821630"/>
                <a:gd name="connsiteX225" fmla="*/ 4007229 w 5017802"/>
                <a:gd name="connsiteY225" fmla="*/ 4214855 h 4821630"/>
                <a:gd name="connsiteX226" fmla="*/ 4061204 w 5017802"/>
                <a:gd name="connsiteY226" fmla="*/ 4270418 h 4821630"/>
                <a:gd name="connsiteX227" fmla="*/ 4110417 w 5017802"/>
                <a:gd name="connsiteY227" fmla="*/ 4275180 h 4821630"/>
                <a:gd name="connsiteX228" fmla="*/ 4104067 w 5017802"/>
                <a:gd name="connsiteY228" fmla="*/ 4225968 h 4821630"/>
                <a:gd name="connsiteX229" fmla="*/ 4164392 w 5017802"/>
                <a:gd name="connsiteY229" fmla="*/ 4230730 h 4821630"/>
                <a:gd name="connsiteX230" fmla="*/ 4226304 w 5017802"/>
                <a:gd name="connsiteY230" fmla="*/ 4273592 h 4821630"/>
                <a:gd name="connsiteX231" fmla="*/ 4258054 w 5017802"/>
                <a:gd name="connsiteY231" fmla="*/ 4260893 h 4821630"/>
                <a:gd name="connsiteX232" fmla="*/ 4251705 w 5017802"/>
                <a:gd name="connsiteY232" fmla="*/ 4225968 h 4821630"/>
                <a:gd name="connsiteX233" fmla="*/ 4292980 w 5017802"/>
                <a:gd name="connsiteY233" fmla="*/ 4202156 h 4821630"/>
                <a:gd name="connsiteX234" fmla="*/ 4377117 w 5017802"/>
                <a:gd name="connsiteY234" fmla="*/ 4259306 h 4821630"/>
                <a:gd name="connsiteX235" fmla="*/ 4394580 w 5017802"/>
                <a:gd name="connsiteY235" fmla="*/ 4157708 h 4821630"/>
                <a:gd name="connsiteX236" fmla="*/ 4369180 w 5017802"/>
                <a:gd name="connsiteY236" fmla="*/ 4135482 h 4821630"/>
                <a:gd name="connsiteX237" fmla="*/ 4296154 w 5017802"/>
                <a:gd name="connsiteY237" fmla="*/ 4092619 h 4821630"/>
                <a:gd name="connsiteX238" fmla="*/ 4318379 w 5017802"/>
                <a:gd name="connsiteY238" fmla="*/ 4067220 h 4821630"/>
                <a:gd name="connsiteX239" fmla="*/ 4339017 w 5017802"/>
                <a:gd name="connsiteY239" fmla="*/ 4044994 h 4821630"/>
                <a:gd name="connsiteX240" fmla="*/ 4392992 w 5017802"/>
                <a:gd name="connsiteY240" fmla="*/ 4076745 h 4821630"/>
                <a:gd name="connsiteX241" fmla="*/ 4399342 w 5017802"/>
                <a:gd name="connsiteY241" fmla="*/ 4032295 h 4821630"/>
                <a:gd name="connsiteX242" fmla="*/ 4343779 w 5017802"/>
                <a:gd name="connsiteY242" fmla="*/ 4008482 h 4821630"/>
                <a:gd name="connsiteX243" fmla="*/ 4342192 w 5017802"/>
                <a:gd name="connsiteY243" fmla="*/ 3998958 h 4821630"/>
                <a:gd name="connsiteX244" fmla="*/ 4329491 w 5017802"/>
                <a:gd name="connsiteY244" fmla="*/ 3960859 h 4821630"/>
                <a:gd name="connsiteX245" fmla="*/ 4335841 w 5017802"/>
                <a:gd name="connsiteY245" fmla="*/ 3913233 h 4821630"/>
                <a:gd name="connsiteX246" fmla="*/ 4346954 w 5017802"/>
                <a:gd name="connsiteY246" fmla="*/ 3857670 h 4821630"/>
                <a:gd name="connsiteX247" fmla="*/ 4308854 w 5017802"/>
                <a:gd name="connsiteY247" fmla="*/ 3827508 h 4821630"/>
                <a:gd name="connsiteX248" fmla="*/ 4342191 w 5017802"/>
                <a:gd name="connsiteY248" fmla="*/ 3817983 h 4821630"/>
                <a:gd name="connsiteX249" fmla="*/ 4319966 w 5017802"/>
                <a:gd name="connsiteY249" fmla="*/ 3781470 h 4821630"/>
                <a:gd name="connsiteX250" fmla="*/ 4358067 w 5017802"/>
                <a:gd name="connsiteY250" fmla="*/ 3776709 h 4821630"/>
                <a:gd name="connsiteX251" fmla="*/ 4364416 w 5017802"/>
                <a:gd name="connsiteY251" fmla="*/ 3743370 h 4821630"/>
                <a:gd name="connsiteX252" fmla="*/ 4426330 w 5017802"/>
                <a:gd name="connsiteY252" fmla="*/ 3752897 h 4821630"/>
                <a:gd name="connsiteX253" fmla="*/ 4459443 w 5017802"/>
                <a:gd name="connsiteY253" fmla="*/ 3768089 h 4821630"/>
                <a:gd name="connsiteX254" fmla="*/ 4425650 w 5017802"/>
                <a:gd name="connsiteY254" fmla="*/ 3809137 h 4821630"/>
                <a:gd name="connsiteX255" fmla="*/ 4464658 w 5017802"/>
                <a:gd name="connsiteY255" fmla="*/ 3916633 h 4821630"/>
                <a:gd name="connsiteX256" fmla="*/ 4517045 w 5017802"/>
                <a:gd name="connsiteY256" fmla="*/ 3947931 h 4821630"/>
                <a:gd name="connsiteX257" fmla="*/ 4568979 w 5017802"/>
                <a:gd name="connsiteY257" fmla="*/ 3905749 h 4821630"/>
                <a:gd name="connsiteX258" fmla="*/ 4654704 w 5017802"/>
                <a:gd name="connsiteY258" fmla="*/ 3857216 h 4821630"/>
                <a:gd name="connsiteX259" fmla="*/ 4637468 w 5017802"/>
                <a:gd name="connsiteY259" fmla="*/ 3768315 h 4821630"/>
                <a:gd name="connsiteX260" fmla="*/ 4714802 w 5017802"/>
                <a:gd name="connsiteY260" fmla="*/ 3635646 h 4821630"/>
                <a:gd name="connsiteX261" fmla="*/ 5007356 w 5017802"/>
                <a:gd name="connsiteY261" fmla="*/ 3302498 h 4821630"/>
                <a:gd name="connsiteX262" fmla="*/ 4925939 w 5017802"/>
                <a:gd name="connsiteY262" fmla="*/ 3293426 h 4821630"/>
                <a:gd name="connsiteX263" fmla="*/ 4930476 w 5017802"/>
                <a:gd name="connsiteY263" fmla="*/ 3201578 h 4821630"/>
                <a:gd name="connsiteX264" fmla="*/ 4881489 w 5017802"/>
                <a:gd name="connsiteY264" fmla="*/ 3176406 h 4821630"/>
                <a:gd name="connsiteX265" fmla="*/ 4797352 w 5017802"/>
                <a:gd name="connsiteY265" fmla="*/ 3207928 h 4821630"/>
                <a:gd name="connsiteX266" fmla="*/ 4760613 w 5017802"/>
                <a:gd name="connsiteY266" fmla="*/ 3171643 h 4821630"/>
                <a:gd name="connsiteX267" fmla="*/ 4805290 w 5017802"/>
                <a:gd name="connsiteY267" fmla="*/ 3148738 h 4821630"/>
                <a:gd name="connsiteX268" fmla="*/ 4676023 w 5017802"/>
                <a:gd name="connsiteY268" fmla="*/ 2935559 h 4821630"/>
                <a:gd name="connsiteX269" fmla="*/ 4690989 w 5017802"/>
                <a:gd name="connsiteY269" fmla="*/ 2905396 h 4821630"/>
                <a:gd name="connsiteX270" fmla="*/ 4667404 w 5017802"/>
                <a:gd name="connsiteY270" fmla="*/ 2789736 h 4821630"/>
                <a:gd name="connsiteX271" fmla="*/ 4508655 w 5017802"/>
                <a:gd name="connsiteY271" fmla="*/ 2778850 h 4821630"/>
                <a:gd name="connsiteX272" fmla="*/ 4475317 w 5017802"/>
                <a:gd name="connsiteY272" fmla="*/ 2827608 h 4821630"/>
                <a:gd name="connsiteX273" fmla="*/ 4386417 w 5017802"/>
                <a:gd name="connsiteY273" fmla="*/ 2842124 h 4821630"/>
                <a:gd name="connsiteX274" fmla="*/ 4392767 w 5017802"/>
                <a:gd name="connsiteY274" fmla="*/ 2820125 h 4821630"/>
                <a:gd name="connsiteX275" fmla="*/ 4339245 w 5017802"/>
                <a:gd name="connsiteY275" fmla="*/ 2804024 h 4821630"/>
                <a:gd name="connsiteX276" fmla="*/ 4314526 w 5017802"/>
                <a:gd name="connsiteY276" fmla="*/ 2638923 h 4821630"/>
                <a:gd name="connsiteX277" fmla="*/ 4034219 w 5017802"/>
                <a:gd name="connsiteY277" fmla="*/ 2572248 h 4821630"/>
                <a:gd name="connsiteX278" fmla="*/ 3897920 w 5017802"/>
                <a:gd name="connsiteY278" fmla="*/ 2615564 h 4821630"/>
                <a:gd name="connsiteX279" fmla="*/ 3765931 w 5017802"/>
                <a:gd name="connsiteY279" fmla="*/ 2608080 h 4821630"/>
                <a:gd name="connsiteX280" fmla="*/ 3633488 w 5017802"/>
                <a:gd name="connsiteY280" fmla="*/ 2497182 h 4821630"/>
                <a:gd name="connsiteX281" fmla="*/ 3420310 w 5017802"/>
                <a:gd name="connsiteY281" fmla="*/ 2193969 h 4821630"/>
                <a:gd name="connsiteX282" fmla="*/ 3021848 w 5017802"/>
                <a:gd name="connsiteY282" fmla="*/ 2054496 h 4821630"/>
                <a:gd name="connsiteX283" fmla="*/ 2785310 w 5017802"/>
                <a:gd name="connsiteY283" fmla="*/ 1741532 h 4821630"/>
                <a:gd name="connsiteX284" fmla="*/ 2819101 w 5017802"/>
                <a:gd name="connsiteY284" fmla="*/ 1716586 h 4821630"/>
                <a:gd name="connsiteX285" fmla="*/ 2878745 w 5017802"/>
                <a:gd name="connsiteY285" fmla="*/ 1799589 h 4821630"/>
                <a:gd name="connsiteX286" fmla="*/ 2898929 w 5017802"/>
                <a:gd name="connsiteY286" fmla="*/ 1782126 h 4821630"/>
                <a:gd name="connsiteX287" fmla="*/ 2942019 w 5017802"/>
                <a:gd name="connsiteY287" fmla="*/ 1812970 h 4821630"/>
                <a:gd name="connsiteX288" fmla="*/ 3030692 w 5017802"/>
                <a:gd name="connsiteY288" fmla="*/ 1759221 h 4821630"/>
                <a:gd name="connsiteX289" fmla="*/ 3046794 w 5017802"/>
                <a:gd name="connsiteY289" fmla="*/ 1738811 h 4821630"/>
                <a:gd name="connsiteX290" fmla="*/ 3105077 w 5017802"/>
                <a:gd name="connsiteY290" fmla="*/ 1739037 h 4821630"/>
                <a:gd name="connsiteX291" fmla="*/ 3121180 w 5017802"/>
                <a:gd name="connsiteY291" fmla="*/ 1705927 h 4821630"/>
                <a:gd name="connsiteX292" fmla="*/ 3102356 w 5017802"/>
                <a:gd name="connsiteY292" fmla="*/ 1680300 h 4821630"/>
                <a:gd name="connsiteX293" fmla="*/ 3035228 w 5017802"/>
                <a:gd name="connsiteY293" fmla="*/ 1700257 h 4821630"/>
                <a:gd name="connsiteX294" fmla="*/ 3013456 w 5017802"/>
                <a:gd name="connsiteY294" fmla="*/ 1646736 h 4821630"/>
                <a:gd name="connsiteX295" fmla="*/ 3034774 w 5017802"/>
                <a:gd name="connsiteY295" fmla="*/ 1617026 h 4821630"/>
                <a:gd name="connsiteX296" fmla="*/ 2978304 w 5017802"/>
                <a:gd name="connsiteY296" fmla="*/ 1513612 h 4821630"/>
                <a:gd name="connsiteX297" fmla="*/ 2929773 w 5017802"/>
                <a:gd name="connsiteY297" fmla="*/ 1552393 h 4821630"/>
                <a:gd name="connsiteX298" fmla="*/ 2840418 w 5017802"/>
                <a:gd name="connsiteY298" fmla="*/ 1497737 h 4821630"/>
                <a:gd name="connsiteX299" fmla="*/ 2892352 w 5017802"/>
                <a:gd name="connsiteY299" fmla="*/ 1405208 h 4821630"/>
                <a:gd name="connsiteX300" fmla="*/ 2849490 w 5017802"/>
                <a:gd name="connsiteY300" fmla="*/ 1284105 h 4821630"/>
                <a:gd name="connsiteX301" fmla="*/ 2864231 w 5017802"/>
                <a:gd name="connsiteY301" fmla="*/ 1160053 h 4821630"/>
                <a:gd name="connsiteX302" fmla="*/ 2959481 w 5017802"/>
                <a:gd name="connsiteY302" fmla="*/ 1086348 h 4821630"/>
                <a:gd name="connsiteX303" fmla="*/ 3064710 w 5017802"/>
                <a:gd name="connsiteY303" fmla="*/ 1063896 h 4821630"/>
                <a:gd name="connsiteX304" fmla="*/ 3001663 w 5017802"/>
                <a:gd name="connsiteY304" fmla="*/ 974089 h 4821630"/>
                <a:gd name="connsiteX305" fmla="*/ 2984427 w 5017802"/>
                <a:gd name="connsiteY305" fmla="*/ 1018766 h 4821630"/>
                <a:gd name="connsiteX306" fmla="*/ 2941112 w 5017802"/>
                <a:gd name="connsiteY306" fmla="*/ 971595 h 4821630"/>
                <a:gd name="connsiteX307" fmla="*/ 2962430 w 5017802"/>
                <a:gd name="connsiteY307" fmla="*/ 886323 h 4821630"/>
                <a:gd name="connsiteX308" fmla="*/ 3035454 w 5017802"/>
                <a:gd name="connsiteY308" fmla="*/ 789032 h 4821630"/>
                <a:gd name="connsiteX309" fmla="*/ 3018445 w 5017802"/>
                <a:gd name="connsiteY309" fmla="*/ 682443 h 4821630"/>
                <a:gd name="connsiteX310" fmla="*/ 2847223 w 5017802"/>
                <a:gd name="connsiteY310" fmla="*/ 692194 h 4821630"/>
                <a:gd name="connsiteX311" fmla="*/ 2827945 w 5017802"/>
                <a:gd name="connsiteY311" fmla="*/ 734831 h 4821630"/>
                <a:gd name="connsiteX312" fmla="*/ 2795742 w 5017802"/>
                <a:gd name="connsiteY312" fmla="*/ 667248 h 4821630"/>
                <a:gd name="connsiteX313" fmla="*/ 2766032 w 5017802"/>
                <a:gd name="connsiteY313" fmla="*/ 707616 h 4821630"/>
                <a:gd name="connsiteX314" fmla="*/ 2580523 w 5017802"/>
                <a:gd name="connsiteY31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265414 w 5017802"/>
                <a:gd name="connsiteY204" fmla="*/ 4067674 h 4821630"/>
                <a:gd name="connsiteX205" fmla="*/ 3439813 w 5017802"/>
                <a:gd name="connsiteY205" fmla="*/ 4130265 h 4821630"/>
                <a:gd name="connsiteX206" fmla="*/ 3526217 w 5017802"/>
                <a:gd name="connsiteY206" fmla="*/ 4316455 h 4821630"/>
                <a:gd name="connsiteX207" fmla="*/ 3586542 w 5017802"/>
                <a:gd name="connsiteY207" fmla="*/ 4375193 h 4821630"/>
                <a:gd name="connsiteX208" fmla="*/ 3597654 w 5017802"/>
                <a:gd name="connsiteY208" fmla="*/ 4345030 h 4821630"/>
                <a:gd name="connsiteX209" fmla="*/ 3643692 w 5017802"/>
                <a:gd name="connsiteY209" fmla="*/ 4318042 h 4821630"/>
                <a:gd name="connsiteX210" fmla="*/ 3694492 w 5017802"/>
                <a:gd name="connsiteY210" fmla="*/ 4391068 h 4821630"/>
                <a:gd name="connsiteX211" fmla="*/ 3743705 w 5017802"/>
                <a:gd name="connsiteY211" fmla="*/ 4394243 h 4821630"/>
                <a:gd name="connsiteX212" fmla="*/ 3699254 w 5017802"/>
                <a:gd name="connsiteY212" fmla="*/ 4300581 h 4821630"/>
                <a:gd name="connsiteX213" fmla="*/ 3656392 w 5017802"/>
                <a:gd name="connsiteY213" fmla="*/ 4232318 h 4821630"/>
                <a:gd name="connsiteX214" fmla="*/ 3699255 w 5017802"/>
                <a:gd name="connsiteY214" fmla="*/ 4216442 h 4821630"/>
                <a:gd name="connsiteX215" fmla="*/ 3680204 w 5017802"/>
                <a:gd name="connsiteY215" fmla="*/ 4175168 h 4821630"/>
                <a:gd name="connsiteX216" fmla="*/ 3732592 w 5017802"/>
                <a:gd name="connsiteY216" fmla="*/ 4184693 h 4821630"/>
                <a:gd name="connsiteX217" fmla="*/ 3711955 w 5017802"/>
                <a:gd name="connsiteY217" fmla="*/ 4151355 h 4821630"/>
                <a:gd name="connsiteX218" fmla="*/ 3733274 w 5017802"/>
                <a:gd name="connsiteY218" fmla="*/ 4134801 h 4821630"/>
                <a:gd name="connsiteX219" fmla="*/ 3854377 w 5017802"/>
                <a:gd name="connsiteY219" fmla="*/ 4220074 h 4821630"/>
                <a:gd name="connsiteX220" fmla="*/ 3889754 w 5017802"/>
                <a:gd name="connsiteY220" fmla="*/ 4206917 h 4821630"/>
                <a:gd name="connsiteX221" fmla="*/ 3942141 w 5017802"/>
                <a:gd name="connsiteY221" fmla="*/ 4272006 h 4821630"/>
                <a:gd name="connsiteX222" fmla="*/ 3962779 w 5017802"/>
                <a:gd name="connsiteY222" fmla="*/ 4330743 h 4821630"/>
                <a:gd name="connsiteX223" fmla="*/ 4070729 w 5017802"/>
                <a:gd name="connsiteY223" fmla="*/ 4349792 h 4821630"/>
                <a:gd name="connsiteX224" fmla="*/ 4010405 w 5017802"/>
                <a:gd name="connsiteY224" fmla="*/ 4283117 h 4821630"/>
                <a:gd name="connsiteX225" fmla="*/ 4007229 w 5017802"/>
                <a:gd name="connsiteY225" fmla="*/ 4214855 h 4821630"/>
                <a:gd name="connsiteX226" fmla="*/ 4061204 w 5017802"/>
                <a:gd name="connsiteY226" fmla="*/ 4270418 h 4821630"/>
                <a:gd name="connsiteX227" fmla="*/ 4110417 w 5017802"/>
                <a:gd name="connsiteY227" fmla="*/ 4275180 h 4821630"/>
                <a:gd name="connsiteX228" fmla="*/ 4104067 w 5017802"/>
                <a:gd name="connsiteY228" fmla="*/ 4225968 h 4821630"/>
                <a:gd name="connsiteX229" fmla="*/ 4164392 w 5017802"/>
                <a:gd name="connsiteY229" fmla="*/ 4230730 h 4821630"/>
                <a:gd name="connsiteX230" fmla="*/ 4226304 w 5017802"/>
                <a:gd name="connsiteY230" fmla="*/ 4273592 h 4821630"/>
                <a:gd name="connsiteX231" fmla="*/ 4258054 w 5017802"/>
                <a:gd name="connsiteY231" fmla="*/ 4260893 h 4821630"/>
                <a:gd name="connsiteX232" fmla="*/ 4251705 w 5017802"/>
                <a:gd name="connsiteY232" fmla="*/ 4225968 h 4821630"/>
                <a:gd name="connsiteX233" fmla="*/ 4292980 w 5017802"/>
                <a:gd name="connsiteY233" fmla="*/ 4202156 h 4821630"/>
                <a:gd name="connsiteX234" fmla="*/ 4377117 w 5017802"/>
                <a:gd name="connsiteY234" fmla="*/ 4259306 h 4821630"/>
                <a:gd name="connsiteX235" fmla="*/ 4394580 w 5017802"/>
                <a:gd name="connsiteY235" fmla="*/ 4157708 h 4821630"/>
                <a:gd name="connsiteX236" fmla="*/ 4369180 w 5017802"/>
                <a:gd name="connsiteY236" fmla="*/ 4135482 h 4821630"/>
                <a:gd name="connsiteX237" fmla="*/ 4296154 w 5017802"/>
                <a:gd name="connsiteY237" fmla="*/ 4092619 h 4821630"/>
                <a:gd name="connsiteX238" fmla="*/ 4318379 w 5017802"/>
                <a:gd name="connsiteY238" fmla="*/ 4067220 h 4821630"/>
                <a:gd name="connsiteX239" fmla="*/ 4339017 w 5017802"/>
                <a:gd name="connsiteY239" fmla="*/ 4044994 h 4821630"/>
                <a:gd name="connsiteX240" fmla="*/ 4392992 w 5017802"/>
                <a:gd name="connsiteY240" fmla="*/ 4076745 h 4821630"/>
                <a:gd name="connsiteX241" fmla="*/ 4399342 w 5017802"/>
                <a:gd name="connsiteY241" fmla="*/ 4032295 h 4821630"/>
                <a:gd name="connsiteX242" fmla="*/ 4343779 w 5017802"/>
                <a:gd name="connsiteY242" fmla="*/ 4008482 h 4821630"/>
                <a:gd name="connsiteX243" fmla="*/ 4342192 w 5017802"/>
                <a:gd name="connsiteY243" fmla="*/ 3998958 h 4821630"/>
                <a:gd name="connsiteX244" fmla="*/ 4329491 w 5017802"/>
                <a:gd name="connsiteY244" fmla="*/ 3960859 h 4821630"/>
                <a:gd name="connsiteX245" fmla="*/ 4335841 w 5017802"/>
                <a:gd name="connsiteY245" fmla="*/ 3913233 h 4821630"/>
                <a:gd name="connsiteX246" fmla="*/ 4346954 w 5017802"/>
                <a:gd name="connsiteY246" fmla="*/ 3857670 h 4821630"/>
                <a:gd name="connsiteX247" fmla="*/ 4308854 w 5017802"/>
                <a:gd name="connsiteY247" fmla="*/ 3827508 h 4821630"/>
                <a:gd name="connsiteX248" fmla="*/ 4342191 w 5017802"/>
                <a:gd name="connsiteY248" fmla="*/ 3817983 h 4821630"/>
                <a:gd name="connsiteX249" fmla="*/ 4319966 w 5017802"/>
                <a:gd name="connsiteY249" fmla="*/ 3781470 h 4821630"/>
                <a:gd name="connsiteX250" fmla="*/ 4358067 w 5017802"/>
                <a:gd name="connsiteY250" fmla="*/ 3776709 h 4821630"/>
                <a:gd name="connsiteX251" fmla="*/ 4364416 w 5017802"/>
                <a:gd name="connsiteY251" fmla="*/ 3743370 h 4821630"/>
                <a:gd name="connsiteX252" fmla="*/ 4426330 w 5017802"/>
                <a:gd name="connsiteY252" fmla="*/ 3752897 h 4821630"/>
                <a:gd name="connsiteX253" fmla="*/ 4459443 w 5017802"/>
                <a:gd name="connsiteY253" fmla="*/ 3768089 h 4821630"/>
                <a:gd name="connsiteX254" fmla="*/ 4425650 w 5017802"/>
                <a:gd name="connsiteY254" fmla="*/ 3809137 h 4821630"/>
                <a:gd name="connsiteX255" fmla="*/ 4464658 w 5017802"/>
                <a:gd name="connsiteY255" fmla="*/ 3916633 h 4821630"/>
                <a:gd name="connsiteX256" fmla="*/ 4517045 w 5017802"/>
                <a:gd name="connsiteY256" fmla="*/ 3947931 h 4821630"/>
                <a:gd name="connsiteX257" fmla="*/ 4568979 w 5017802"/>
                <a:gd name="connsiteY257" fmla="*/ 3905749 h 4821630"/>
                <a:gd name="connsiteX258" fmla="*/ 4654704 w 5017802"/>
                <a:gd name="connsiteY258" fmla="*/ 3857216 h 4821630"/>
                <a:gd name="connsiteX259" fmla="*/ 4637468 w 5017802"/>
                <a:gd name="connsiteY259" fmla="*/ 3768315 h 4821630"/>
                <a:gd name="connsiteX260" fmla="*/ 4714802 w 5017802"/>
                <a:gd name="connsiteY260" fmla="*/ 3635646 h 4821630"/>
                <a:gd name="connsiteX261" fmla="*/ 5007356 w 5017802"/>
                <a:gd name="connsiteY261" fmla="*/ 3302498 h 4821630"/>
                <a:gd name="connsiteX262" fmla="*/ 4925939 w 5017802"/>
                <a:gd name="connsiteY262" fmla="*/ 3293426 h 4821630"/>
                <a:gd name="connsiteX263" fmla="*/ 4930476 w 5017802"/>
                <a:gd name="connsiteY263" fmla="*/ 3201578 h 4821630"/>
                <a:gd name="connsiteX264" fmla="*/ 4881489 w 5017802"/>
                <a:gd name="connsiteY264" fmla="*/ 3176406 h 4821630"/>
                <a:gd name="connsiteX265" fmla="*/ 4797352 w 5017802"/>
                <a:gd name="connsiteY265" fmla="*/ 3207928 h 4821630"/>
                <a:gd name="connsiteX266" fmla="*/ 4760613 w 5017802"/>
                <a:gd name="connsiteY266" fmla="*/ 3171643 h 4821630"/>
                <a:gd name="connsiteX267" fmla="*/ 4805290 w 5017802"/>
                <a:gd name="connsiteY267" fmla="*/ 3148738 h 4821630"/>
                <a:gd name="connsiteX268" fmla="*/ 4676023 w 5017802"/>
                <a:gd name="connsiteY268" fmla="*/ 2935559 h 4821630"/>
                <a:gd name="connsiteX269" fmla="*/ 4690989 w 5017802"/>
                <a:gd name="connsiteY269" fmla="*/ 2905396 h 4821630"/>
                <a:gd name="connsiteX270" fmla="*/ 4667404 w 5017802"/>
                <a:gd name="connsiteY270" fmla="*/ 2789736 h 4821630"/>
                <a:gd name="connsiteX271" fmla="*/ 4508655 w 5017802"/>
                <a:gd name="connsiteY271" fmla="*/ 2778850 h 4821630"/>
                <a:gd name="connsiteX272" fmla="*/ 4475317 w 5017802"/>
                <a:gd name="connsiteY272" fmla="*/ 2827608 h 4821630"/>
                <a:gd name="connsiteX273" fmla="*/ 4386417 w 5017802"/>
                <a:gd name="connsiteY273" fmla="*/ 2842124 h 4821630"/>
                <a:gd name="connsiteX274" fmla="*/ 4392767 w 5017802"/>
                <a:gd name="connsiteY274" fmla="*/ 2820125 h 4821630"/>
                <a:gd name="connsiteX275" fmla="*/ 4339245 w 5017802"/>
                <a:gd name="connsiteY275" fmla="*/ 2804024 h 4821630"/>
                <a:gd name="connsiteX276" fmla="*/ 4314526 w 5017802"/>
                <a:gd name="connsiteY276" fmla="*/ 2638923 h 4821630"/>
                <a:gd name="connsiteX277" fmla="*/ 4034219 w 5017802"/>
                <a:gd name="connsiteY277" fmla="*/ 2572248 h 4821630"/>
                <a:gd name="connsiteX278" fmla="*/ 3897920 w 5017802"/>
                <a:gd name="connsiteY278" fmla="*/ 2615564 h 4821630"/>
                <a:gd name="connsiteX279" fmla="*/ 3765931 w 5017802"/>
                <a:gd name="connsiteY279" fmla="*/ 2608080 h 4821630"/>
                <a:gd name="connsiteX280" fmla="*/ 3633488 w 5017802"/>
                <a:gd name="connsiteY280" fmla="*/ 2497182 h 4821630"/>
                <a:gd name="connsiteX281" fmla="*/ 3420310 w 5017802"/>
                <a:gd name="connsiteY281" fmla="*/ 2193969 h 4821630"/>
                <a:gd name="connsiteX282" fmla="*/ 3021848 w 5017802"/>
                <a:gd name="connsiteY282" fmla="*/ 2054496 h 4821630"/>
                <a:gd name="connsiteX283" fmla="*/ 2785310 w 5017802"/>
                <a:gd name="connsiteY283" fmla="*/ 1741532 h 4821630"/>
                <a:gd name="connsiteX284" fmla="*/ 2819101 w 5017802"/>
                <a:gd name="connsiteY284" fmla="*/ 1716586 h 4821630"/>
                <a:gd name="connsiteX285" fmla="*/ 2878745 w 5017802"/>
                <a:gd name="connsiteY285" fmla="*/ 1799589 h 4821630"/>
                <a:gd name="connsiteX286" fmla="*/ 2898929 w 5017802"/>
                <a:gd name="connsiteY286" fmla="*/ 1782126 h 4821630"/>
                <a:gd name="connsiteX287" fmla="*/ 2942019 w 5017802"/>
                <a:gd name="connsiteY287" fmla="*/ 1812970 h 4821630"/>
                <a:gd name="connsiteX288" fmla="*/ 3030692 w 5017802"/>
                <a:gd name="connsiteY288" fmla="*/ 1759221 h 4821630"/>
                <a:gd name="connsiteX289" fmla="*/ 3046794 w 5017802"/>
                <a:gd name="connsiteY289" fmla="*/ 1738811 h 4821630"/>
                <a:gd name="connsiteX290" fmla="*/ 3105077 w 5017802"/>
                <a:gd name="connsiteY290" fmla="*/ 1739037 h 4821630"/>
                <a:gd name="connsiteX291" fmla="*/ 3121180 w 5017802"/>
                <a:gd name="connsiteY291" fmla="*/ 1705927 h 4821630"/>
                <a:gd name="connsiteX292" fmla="*/ 3102356 w 5017802"/>
                <a:gd name="connsiteY292" fmla="*/ 1680300 h 4821630"/>
                <a:gd name="connsiteX293" fmla="*/ 3035228 w 5017802"/>
                <a:gd name="connsiteY293" fmla="*/ 1700257 h 4821630"/>
                <a:gd name="connsiteX294" fmla="*/ 3013456 w 5017802"/>
                <a:gd name="connsiteY294" fmla="*/ 1646736 h 4821630"/>
                <a:gd name="connsiteX295" fmla="*/ 3034774 w 5017802"/>
                <a:gd name="connsiteY295" fmla="*/ 1617026 h 4821630"/>
                <a:gd name="connsiteX296" fmla="*/ 2978304 w 5017802"/>
                <a:gd name="connsiteY296" fmla="*/ 1513612 h 4821630"/>
                <a:gd name="connsiteX297" fmla="*/ 2929773 w 5017802"/>
                <a:gd name="connsiteY297" fmla="*/ 1552393 h 4821630"/>
                <a:gd name="connsiteX298" fmla="*/ 2840418 w 5017802"/>
                <a:gd name="connsiteY298" fmla="*/ 1497737 h 4821630"/>
                <a:gd name="connsiteX299" fmla="*/ 2892352 w 5017802"/>
                <a:gd name="connsiteY299" fmla="*/ 1405208 h 4821630"/>
                <a:gd name="connsiteX300" fmla="*/ 2849490 w 5017802"/>
                <a:gd name="connsiteY300" fmla="*/ 1284105 h 4821630"/>
                <a:gd name="connsiteX301" fmla="*/ 2864231 w 5017802"/>
                <a:gd name="connsiteY301" fmla="*/ 1160053 h 4821630"/>
                <a:gd name="connsiteX302" fmla="*/ 2959481 w 5017802"/>
                <a:gd name="connsiteY302" fmla="*/ 1086348 h 4821630"/>
                <a:gd name="connsiteX303" fmla="*/ 3064710 w 5017802"/>
                <a:gd name="connsiteY303" fmla="*/ 1063896 h 4821630"/>
                <a:gd name="connsiteX304" fmla="*/ 3001663 w 5017802"/>
                <a:gd name="connsiteY304" fmla="*/ 974089 h 4821630"/>
                <a:gd name="connsiteX305" fmla="*/ 2984427 w 5017802"/>
                <a:gd name="connsiteY305" fmla="*/ 1018766 h 4821630"/>
                <a:gd name="connsiteX306" fmla="*/ 2941112 w 5017802"/>
                <a:gd name="connsiteY306" fmla="*/ 971595 h 4821630"/>
                <a:gd name="connsiteX307" fmla="*/ 2962430 w 5017802"/>
                <a:gd name="connsiteY307" fmla="*/ 886323 h 4821630"/>
                <a:gd name="connsiteX308" fmla="*/ 3035454 w 5017802"/>
                <a:gd name="connsiteY308" fmla="*/ 789032 h 4821630"/>
                <a:gd name="connsiteX309" fmla="*/ 3018445 w 5017802"/>
                <a:gd name="connsiteY309" fmla="*/ 682443 h 4821630"/>
                <a:gd name="connsiteX310" fmla="*/ 2847223 w 5017802"/>
                <a:gd name="connsiteY310" fmla="*/ 692194 h 4821630"/>
                <a:gd name="connsiteX311" fmla="*/ 2827945 w 5017802"/>
                <a:gd name="connsiteY311" fmla="*/ 734831 h 4821630"/>
                <a:gd name="connsiteX312" fmla="*/ 2795742 w 5017802"/>
                <a:gd name="connsiteY312" fmla="*/ 667248 h 4821630"/>
                <a:gd name="connsiteX313" fmla="*/ 2766032 w 5017802"/>
                <a:gd name="connsiteY313" fmla="*/ 707616 h 4821630"/>
                <a:gd name="connsiteX314" fmla="*/ 2580523 w 5017802"/>
                <a:gd name="connsiteY31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89673 w 5017802"/>
                <a:gd name="connsiteY204" fmla="*/ 3992610 h 4821630"/>
                <a:gd name="connsiteX205" fmla="*/ 3265414 w 5017802"/>
                <a:gd name="connsiteY205" fmla="*/ 4067674 h 4821630"/>
                <a:gd name="connsiteX206" fmla="*/ 3439813 w 5017802"/>
                <a:gd name="connsiteY206" fmla="*/ 4130265 h 4821630"/>
                <a:gd name="connsiteX207" fmla="*/ 3526217 w 5017802"/>
                <a:gd name="connsiteY207" fmla="*/ 4316455 h 4821630"/>
                <a:gd name="connsiteX208" fmla="*/ 3586542 w 5017802"/>
                <a:gd name="connsiteY208" fmla="*/ 4375193 h 4821630"/>
                <a:gd name="connsiteX209" fmla="*/ 3597654 w 5017802"/>
                <a:gd name="connsiteY209" fmla="*/ 4345030 h 4821630"/>
                <a:gd name="connsiteX210" fmla="*/ 3643692 w 5017802"/>
                <a:gd name="connsiteY210" fmla="*/ 4318042 h 4821630"/>
                <a:gd name="connsiteX211" fmla="*/ 3694492 w 5017802"/>
                <a:gd name="connsiteY211" fmla="*/ 4391068 h 4821630"/>
                <a:gd name="connsiteX212" fmla="*/ 3743705 w 5017802"/>
                <a:gd name="connsiteY212" fmla="*/ 4394243 h 4821630"/>
                <a:gd name="connsiteX213" fmla="*/ 3699254 w 5017802"/>
                <a:gd name="connsiteY213" fmla="*/ 4300581 h 4821630"/>
                <a:gd name="connsiteX214" fmla="*/ 3656392 w 5017802"/>
                <a:gd name="connsiteY214" fmla="*/ 4232318 h 4821630"/>
                <a:gd name="connsiteX215" fmla="*/ 3699255 w 5017802"/>
                <a:gd name="connsiteY215" fmla="*/ 4216442 h 4821630"/>
                <a:gd name="connsiteX216" fmla="*/ 3680204 w 5017802"/>
                <a:gd name="connsiteY216" fmla="*/ 4175168 h 4821630"/>
                <a:gd name="connsiteX217" fmla="*/ 3732592 w 5017802"/>
                <a:gd name="connsiteY217" fmla="*/ 4184693 h 4821630"/>
                <a:gd name="connsiteX218" fmla="*/ 3711955 w 5017802"/>
                <a:gd name="connsiteY218" fmla="*/ 4151355 h 4821630"/>
                <a:gd name="connsiteX219" fmla="*/ 3733274 w 5017802"/>
                <a:gd name="connsiteY219" fmla="*/ 4134801 h 4821630"/>
                <a:gd name="connsiteX220" fmla="*/ 3854377 w 5017802"/>
                <a:gd name="connsiteY220" fmla="*/ 4220074 h 4821630"/>
                <a:gd name="connsiteX221" fmla="*/ 3889754 w 5017802"/>
                <a:gd name="connsiteY221" fmla="*/ 4206917 h 4821630"/>
                <a:gd name="connsiteX222" fmla="*/ 3942141 w 5017802"/>
                <a:gd name="connsiteY222" fmla="*/ 4272006 h 4821630"/>
                <a:gd name="connsiteX223" fmla="*/ 3962779 w 5017802"/>
                <a:gd name="connsiteY223" fmla="*/ 4330743 h 4821630"/>
                <a:gd name="connsiteX224" fmla="*/ 4070729 w 5017802"/>
                <a:gd name="connsiteY224" fmla="*/ 4349792 h 4821630"/>
                <a:gd name="connsiteX225" fmla="*/ 4010405 w 5017802"/>
                <a:gd name="connsiteY225" fmla="*/ 4283117 h 4821630"/>
                <a:gd name="connsiteX226" fmla="*/ 4007229 w 5017802"/>
                <a:gd name="connsiteY226" fmla="*/ 4214855 h 4821630"/>
                <a:gd name="connsiteX227" fmla="*/ 4061204 w 5017802"/>
                <a:gd name="connsiteY227" fmla="*/ 4270418 h 4821630"/>
                <a:gd name="connsiteX228" fmla="*/ 4110417 w 5017802"/>
                <a:gd name="connsiteY228" fmla="*/ 4275180 h 4821630"/>
                <a:gd name="connsiteX229" fmla="*/ 4104067 w 5017802"/>
                <a:gd name="connsiteY229" fmla="*/ 4225968 h 4821630"/>
                <a:gd name="connsiteX230" fmla="*/ 4164392 w 5017802"/>
                <a:gd name="connsiteY230" fmla="*/ 4230730 h 4821630"/>
                <a:gd name="connsiteX231" fmla="*/ 4226304 w 5017802"/>
                <a:gd name="connsiteY231" fmla="*/ 4273592 h 4821630"/>
                <a:gd name="connsiteX232" fmla="*/ 4258054 w 5017802"/>
                <a:gd name="connsiteY232" fmla="*/ 4260893 h 4821630"/>
                <a:gd name="connsiteX233" fmla="*/ 4251705 w 5017802"/>
                <a:gd name="connsiteY233" fmla="*/ 4225968 h 4821630"/>
                <a:gd name="connsiteX234" fmla="*/ 4292980 w 5017802"/>
                <a:gd name="connsiteY234" fmla="*/ 4202156 h 4821630"/>
                <a:gd name="connsiteX235" fmla="*/ 4377117 w 5017802"/>
                <a:gd name="connsiteY235" fmla="*/ 4259306 h 4821630"/>
                <a:gd name="connsiteX236" fmla="*/ 4394580 w 5017802"/>
                <a:gd name="connsiteY236" fmla="*/ 4157708 h 4821630"/>
                <a:gd name="connsiteX237" fmla="*/ 4369180 w 5017802"/>
                <a:gd name="connsiteY237" fmla="*/ 4135482 h 4821630"/>
                <a:gd name="connsiteX238" fmla="*/ 4296154 w 5017802"/>
                <a:gd name="connsiteY238" fmla="*/ 4092619 h 4821630"/>
                <a:gd name="connsiteX239" fmla="*/ 4318379 w 5017802"/>
                <a:gd name="connsiteY239" fmla="*/ 4067220 h 4821630"/>
                <a:gd name="connsiteX240" fmla="*/ 4339017 w 5017802"/>
                <a:gd name="connsiteY240" fmla="*/ 4044994 h 4821630"/>
                <a:gd name="connsiteX241" fmla="*/ 4392992 w 5017802"/>
                <a:gd name="connsiteY241" fmla="*/ 4076745 h 4821630"/>
                <a:gd name="connsiteX242" fmla="*/ 4399342 w 5017802"/>
                <a:gd name="connsiteY242" fmla="*/ 4032295 h 4821630"/>
                <a:gd name="connsiteX243" fmla="*/ 4343779 w 5017802"/>
                <a:gd name="connsiteY243" fmla="*/ 4008482 h 4821630"/>
                <a:gd name="connsiteX244" fmla="*/ 4342192 w 5017802"/>
                <a:gd name="connsiteY244" fmla="*/ 3998958 h 4821630"/>
                <a:gd name="connsiteX245" fmla="*/ 4329491 w 5017802"/>
                <a:gd name="connsiteY245" fmla="*/ 3960859 h 4821630"/>
                <a:gd name="connsiteX246" fmla="*/ 4335841 w 5017802"/>
                <a:gd name="connsiteY246" fmla="*/ 3913233 h 4821630"/>
                <a:gd name="connsiteX247" fmla="*/ 4346954 w 5017802"/>
                <a:gd name="connsiteY247" fmla="*/ 3857670 h 4821630"/>
                <a:gd name="connsiteX248" fmla="*/ 4308854 w 5017802"/>
                <a:gd name="connsiteY248" fmla="*/ 3827508 h 4821630"/>
                <a:gd name="connsiteX249" fmla="*/ 4342191 w 5017802"/>
                <a:gd name="connsiteY249" fmla="*/ 3817983 h 4821630"/>
                <a:gd name="connsiteX250" fmla="*/ 4319966 w 5017802"/>
                <a:gd name="connsiteY250" fmla="*/ 3781470 h 4821630"/>
                <a:gd name="connsiteX251" fmla="*/ 4358067 w 5017802"/>
                <a:gd name="connsiteY251" fmla="*/ 3776709 h 4821630"/>
                <a:gd name="connsiteX252" fmla="*/ 4364416 w 5017802"/>
                <a:gd name="connsiteY252" fmla="*/ 3743370 h 4821630"/>
                <a:gd name="connsiteX253" fmla="*/ 4426330 w 5017802"/>
                <a:gd name="connsiteY253" fmla="*/ 3752897 h 4821630"/>
                <a:gd name="connsiteX254" fmla="*/ 4459443 w 5017802"/>
                <a:gd name="connsiteY254" fmla="*/ 3768089 h 4821630"/>
                <a:gd name="connsiteX255" fmla="*/ 4425650 w 5017802"/>
                <a:gd name="connsiteY255" fmla="*/ 3809137 h 4821630"/>
                <a:gd name="connsiteX256" fmla="*/ 4464658 w 5017802"/>
                <a:gd name="connsiteY256" fmla="*/ 3916633 h 4821630"/>
                <a:gd name="connsiteX257" fmla="*/ 4517045 w 5017802"/>
                <a:gd name="connsiteY257" fmla="*/ 3947931 h 4821630"/>
                <a:gd name="connsiteX258" fmla="*/ 4568979 w 5017802"/>
                <a:gd name="connsiteY258" fmla="*/ 3905749 h 4821630"/>
                <a:gd name="connsiteX259" fmla="*/ 4654704 w 5017802"/>
                <a:gd name="connsiteY259" fmla="*/ 3857216 h 4821630"/>
                <a:gd name="connsiteX260" fmla="*/ 4637468 w 5017802"/>
                <a:gd name="connsiteY260" fmla="*/ 3768315 h 4821630"/>
                <a:gd name="connsiteX261" fmla="*/ 4714802 w 5017802"/>
                <a:gd name="connsiteY261" fmla="*/ 3635646 h 4821630"/>
                <a:gd name="connsiteX262" fmla="*/ 5007356 w 5017802"/>
                <a:gd name="connsiteY262" fmla="*/ 3302498 h 4821630"/>
                <a:gd name="connsiteX263" fmla="*/ 4925939 w 5017802"/>
                <a:gd name="connsiteY263" fmla="*/ 3293426 h 4821630"/>
                <a:gd name="connsiteX264" fmla="*/ 4930476 w 5017802"/>
                <a:gd name="connsiteY264" fmla="*/ 3201578 h 4821630"/>
                <a:gd name="connsiteX265" fmla="*/ 4881489 w 5017802"/>
                <a:gd name="connsiteY265" fmla="*/ 3176406 h 4821630"/>
                <a:gd name="connsiteX266" fmla="*/ 4797352 w 5017802"/>
                <a:gd name="connsiteY266" fmla="*/ 3207928 h 4821630"/>
                <a:gd name="connsiteX267" fmla="*/ 4760613 w 5017802"/>
                <a:gd name="connsiteY267" fmla="*/ 3171643 h 4821630"/>
                <a:gd name="connsiteX268" fmla="*/ 4805290 w 5017802"/>
                <a:gd name="connsiteY268" fmla="*/ 3148738 h 4821630"/>
                <a:gd name="connsiteX269" fmla="*/ 4676023 w 5017802"/>
                <a:gd name="connsiteY269" fmla="*/ 2935559 h 4821630"/>
                <a:gd name="connsiteX270" fmla="*/ 4690989 w 5017802"/>
                <a:gd name="connsiteY270" fmla="*/ 2905396 h 4821630"/>
                <a:gd name="connsiteX271" fmla="*/ 4667404 w 5017802"/>
                <a:gd name="connsiteY271" fmla="*/ 2789736 h 4821630"/>
                <a:gd name="connsiteX272" fmla="*/ 4508655 w 5017802"/>
                <a:gd name="connsiteY272" fmla="*/ 2778850 h 4821630"/>
                <a:gd name="connsiteX273" fmla="*/ 4475317 w 5017802"/>
                <a:gd name="connsiteY273" fmla="*/ 2827608 h 4821630"/>
                <a:gd name="connsiteX274" fmla="*/ 4386417 w 5017802"/>
                <a:gd name="connsiteY274" fmla="*/ 2842124 h 4821630"/>
                <a:gd name="connsiteX275" fmla="*/ 4392767 w 5017802"/>
                <a:gd name="connsiteY275" fmla="*/ 2820125 h 4821630"/>
                <a:gd name="connsiteX276" fmla="*/ 4339245 w 5017802"/>
                <a:gd name="connsiteY276" fmla="*/ 2804024 h 4821630"/>
                <a:gd name="connsiteX277" fmla="*/ 4314526 w 5017802"/>
                <a:gd name="connsiteY277" fmla="*/ 2638923 h 4821630"/>
                <a:gd name="connsiteX278" fmla="*/ 4034219 w 5017802"/>
                <a:gd name="connsiteY278" fmla="*/ 2572248 h 4821630"/>
                <a:gd name="connsiteX279" fmla="*/ 3897920 w 5017802"/>
                <a:gd name="connsiteY279" fmla="*/ 2615564 h 4821630"/>
                <a:gd name="connsiteX280" fmla="*/ 3765931 w 5017802"/>
                <a:gd name="connsiteY280" fmla="*/ 2608080 h 4821630"/>
                <a:gd name="connsiteX281" fmla="*/ 3633488 w 5017802"/>
                <a:gd name="connsiteY281" fmla="*/ 2497182 h 4821630"/>
                <a:gd name="connsiteX282" fmla="*/ 3420310 w 5017802"/>
                <a:gd name="connsiteY282" fmla="*/ 2193969 h 4821630"/>
                <a:gd name="connsiteX283" fmla="*/ 3021848 w 5017802"/>
                <a:gd name="connsiteY283" fmla="*/ 2054496 h 4821630"/>
                <a:gd name="connsiteX284" fmla="*/ 2785310 w 5017802"/>
                <a:gd name="connsiteY284" fmla="*/ 1741532 h 4821630"/>
                <a:gd name="connsiteX285" fmla="*/ 2819101 w 5017802"/>
                <a:gd name="connsiteY285" fmla="*/ 1716586 h 4821630"/>
                <a:gd name="connsiteX286" fmla="*/ 2878745 w 5017802"/>
                <a:gd name="connsiteY286" fmla="*/ 1799589 h 4821630"/>
                <a:gd name="connsiteX287" fmla="*/ 2898929 w 5017802"/>
                <a:gd name="connsiteY287" fmla="*/ 1782126 h 4821630"/>
                <a:gd name="connsiteX288" fmla="*/ 2942019 w 5017802"/>
                <a:gd name="connsiteY288" fmla="*/ 1812970 h 4821630"/>
                <a:gd name="connsiteX289" fmla="*/ 3030692 w 5017802"/>
                <a:gd name="connsiteY289" fmla="*/ 1759221 h 4821630"/>
                <a:gd name="connsiteX290" fmla="*/ 3046794 w 5017802"/>
                <a:gd name="connsiteY290" fmla="*/ 1738811 h 4821630"/>
                <a:gd name="connsiteX291" fmla="*/ 3105077 w 5017802"/>
                <a:gd name="connsiteY291" fmla="*/ 1739037 h 4821630"/>
                <a:gd name="connsiteX292" fmla="*/ 3121180 w 5017802"/>
                <a:gd name="connsiteY292" fmla="*/ 1705927 h 4821630"/>
                <a:gd name="connsiteX293" fmla="*/ 3102356 w 5017802"/>
                <a:gd name="connsiteY293" fmla="*/ 1680300 h 4821630"/>
                <a:gd name="connsiteX294" fmla="*/ 3035228 w 5017802"/>
                <a:gd name="connsiteY294" fmla="*/ 1700257 h 4821630"/>
                <a:gd name="connsiteX295" fmla="*/ 3013456 w 5017802"/>
                <a:gd name="connsiteY295" fmla="*/ 1646736 h 4821630"/>
                <a:gd name="connsiteX296" fmla="*/ 3034774 w 5017802"/>
                <a:gd name="connsiteY296" fmla="*/ 1617026 h 4821630"/>
                <a:gd name="connsiteX297" fmla="*/ 2978304 w 5017802"/>
                <a:gd name="connsiteY297" fmla="*/ 1513612 h 4821630"/>
                <a:gd name="connsiteX298" fmla="*/ 2929773 w 5017802"/>
                <a:gd name="connsiteY298" fmla="*/ 1552393 h 4821630"/>
                <a:gd name="connsiteX299" fmla="*/ 2840418 w 5017802"/>
                <a:gd name="connsiteY299" fmla="*/ 1497737 h 4821630"/>
                <a:gd name="connsiteX300" fmla="*/ 2892352 w 5017802"/>
                <a:gd name="connsiteY300" fmla="*/ 1405208 h 4821630"/>
                <a:gd name="connsiteX301" fmla="*/ 2849490 w 5017802"/>
                <a:gd name="connsiteY301" fmla="*/ 1284105 h 4821630"/>
                <a:gd name="connsiteX302" fmla="*/ 2864231 w 5017802"/>
                <a:gd name="connsiteY302" fmla="*/ 1160053 h 4821630"/>
                <a:gd name="connsiteX303" fmla="*/ 2959481 w 5017802"/>
                <a:gd name="connsiteY303" fmla="*/ 1086348 h 4821630"/>
                <a:gd name="connsiteX304" fmla="*/ 3064710 w 5017802"/>
                <a:gd name="connsiteY304" fmla="*/ 1063896 h 4821630"/>
                <a:gd name="connsiteX305" fmla="*/ 3001663 w 5017802"/>
                <a:gd name="connsiteY305" fmla="*/ 974089 h 4821630"/>
                <a:gd name="connsiteX306" fmla="*/ 2984427 w 5017802"/>
                <a:gd name="connsiteY306" fmla="*/ 1018766 h 4821630"/>
                <a:gd name="connsiteX307" fmla="*/ 2941112 w 5017802"/>
                <a:gd name="connsiteY307" fmla="*/ 971595 h 4821630"/>
                <a:gd name="connsiteX308" fmla="*/ 2962430 w 5017802"/>
                <a:gd name="connsiteY308" fmla="*/ 886323 h 4821630"/>
                <a:gd name="connsiteX309" fmla="*/ 3035454 w 5017802"/>
                <a:gd name="connsiteY309" fmla="*/ 789032 h 4821630"/>
                <a:gd name="connsiteX310" fmla="*/ 3018445 w 5017802"/>
                <a:gd name="connsiteY310" fmla="*/ 682443 h 4821630"/>
                <a:gd name="connsiteX311" fmla="*/ 2847223 w 5017802"/>
                <a:gd name="connsiteY311" fmla="*/ 692194 h 4821630"/>
                <a:gd name="connsiteX312" fmla="*/ 2827945 w 5017802"/>
                <a:gd name="connsiteY312" fmla="*/ 734831 h 4821630"/>
                <a:gd name="connsiteX313" fmla="*/ 2795742 w 5017802"/>
                <a:gd name="connsiteY313" fmla="*/ 667248 h 4821630"/>
                <a:gd name="connsiteX314" fmla="*/ 2766032 w 5017802"/>
                <a:gd name="connsiteY314" fmla="*/ 707616 h 4821630"/>
                <a:gd name="connsiteX315" fmla="*/ 2580523 w 5017802"/>
                <a:gd name="connsiteY31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265414 w 5017802"/>
                <a:gd name="connsiteY205" fmla="*/ 4067674 h 4821630"/>
                <a:gd name="connsiteX206" fmla="*/ 3439813 w 5017802"/>
                <a:gd name="connsiteY206" fmla="*/ 4130265 h 4821630"/>
                <a:gd name="connsiteX207" fmla="*/ 3526217 w 5017802"/>
                <a:gd name="connsiteY207" fmla="*/ 4316455 h 4821630"/>
                <a:gd name="connsiteX208" fmla="*/ 3586542 w 5017802"/>
                <a:gd name="connsiteY208" fmla="*/ 4375193 h 4821630"/>
                <a:gd name="connsiteX209" fmla="*/ 3597654 w 5017802"/>
                <a:gd name="connsiteY209" fmla="*/ 4345030 h 4821630"/>
                <a:gd name="connsiteX210" fmla="*/ 3643692 w 5017802"/>
                <a:gd name="connsiteY210" fmla="*/ 4318042 h 4821630"/>
                <a:gd name="connsiteX211" fmla="*/ 3694492 w 5017802"/>
                <a:gd name="connsiteY211" fmla="*/ 4391068 h 4821630"/>
                <a:gd name="connsiteX212" fmla="*/ 3743705 w 5017802"/>
                <a:gd name="connsiteY212" fmla="*/ 4394243 h 4821630"/>
                <a:gd name="connsiteX213" fmla="*/ 3699254 w 5017802"/>
                <a:gd name="connsiteY213" fmla="*/ 4300581 h 4821630"/>
                <a:gd name="connsiteX214" fmla="*/ 3656392 w 5017802"/>
                <a:gd name="connsiteY214" fmla="*/ 4232318 h 4821630"/>
                <a:gd name="connsiteX215" fmla="*/ 3699255 w 5017802"/>
                <a:gd name="connsiteY215" fmla="*/ 4216442 h 4821630"/>
                <a:gd name="connsiteX216" fmla="*/ 3680204 w 5017802"/>
                <a:gd name="connsiteY216" fmla="*/ 4175168 h 4821630"/>
                <a:gd name="connsiteX217" fmla="*/ 3732592 w 5017802"/>
                <a:gd name="connsiteY217" fmla="*/ 4184693 h 4821630"/>
                <a:gd name="connsiteX218" fmla="*/ 3711955 w 5017802"/>
                <a:gd name="connsiteY218" fmla="*/ 4151355 h 4821630"/>
                <a:gd name="connsiteX219" fmla="*/ 3733274 w 5017802"/>
                <a:gd name="connsiteY219" fmla="*/ 4134801 h 4821630"/>
                <a:gd name="connsiteX220" fmla="*/ 3854377 w 5017802"/>
                <a:gd name="connsiteY220" fmla="*/ 4220074 h 4821630"/>
                <a:gd name="connsiteX221" fmla="*/ 3889754 w 5017802"/>
                <a:gd name="connsiteY221" fmla="*/ 4206917 h 4821630"/>
                <a:gd name="connsiteX222" fmla="*/ 3942141 w 5017802"/>
                <a:gd name="connsiteY222" fmla="*/ 4272006 h 4821630"/>
                <a:gd name="connsiteX223" fmla="*/ 3962779 w 5017802"/>
                <a:gd name="connsiteY223" fmla="*/ 4330743 h 4821630"/>
                <a:gd name="connsiteX224" fmla="*/ 4070729 w 5017802"/>
                <a:gd name="connsiteY224" fmla="*/ 4349792 h 4821630"/>
                <a:gd name="connsiteX225" fmla="*/ 4010405 w 5017802"/>
                <a:gd name="connsiteY225" fmla="*/ 4283117 h 4821630"/>
                <a:gd name="connsiteX226" fmla="*/ 4007229 w 5017802"/>
                <a:gd name="connsiteY226" fmla="*/ 4214855 h 4821630"/>
                <a:gd name="connsiteX227" fmla="*/ 4061204 w 5017802"/>
                <a:gd name="connsiteY227" fmla="*/ 4270418 h 4821630"/>
                <a:gd name="connsiteX228" fmla="*/ 4110417 w 5017802"/>
                <a:gd name="connsiteY228" fmla="*/ 4275180 h 4821630"/>
                <a:gd name="connsiteX229" fmla="*/ 4104067 w 5017802"/>
                <a:gd name="connsiteY229" fmla="*/ 4225968 h 4821630"/>
                <a:gd name="connsiteX230" fmla="*/ 4164392 w 5017802"/>
                <a:gd name="connsiteY230" fmla="*/ 4230730 h 4821630"/>
                <a:gd name="connsiteX231" fmla="*/ 4226304 w 5017802"/>
                <a:gd name="connsiteY231" fmla="*/ 4273592 h 4821630"/>
                <a:gd name="connsiteX232" fmla="*/ 4258054 w 5017802"/>
                <a:gd name="connsiteY232" fmla="*/ 4260893 h 4821630"/>
                <a:gd name="connsiteX233" fmla="*/ 4251705 w 5017802"/>
                <a:gd name="connsiteY233" fmla="*/ 4225968 h 4821630"/>
                <a:gd name="connsiteX234" fmla="*/ 4292980 w 5017802"/>
                <a:gd name="connsiteY234" fmla="*/ 4202156 h 4821630"/>
                <a:gd name="connsiteX235" fmla="*/ 4377117 w 5017802"/>
                <a:gd name="connsiteY235" fmla="*/ 4259306 h 4821630"/>
                <a:gd name="connsiteX236" fmla="*/ 4394580 w 5017802"/>
                <a:gd name="connsiteY236" fmla="*/ 4157708 h 4821630"/>
                <a:gd name="connsiteX237" fmla="*/ 4369180 w 5017802"/>
                <a:gd name="connsiteY237" fmla="*/ 4135482 h 4821630"/>
                <a:gd name="connsiteX238" fmla="*/ 4296154 w 5017802"/>
                <a:gd name="connsiteY238" fmla="*/ 4092619 h 4821630"/>
                <a:gd name="connsiteX239" fmla="*/ 4318379 w 5017802"/>
                <a:gd name="connsiteY239" fmla="*/ 4067220 h 4821630"/>
                <a:gd name="connsiteX240" fmla="*/ 4339017 w 5017802"/>
                <a:gd name="connsiteY240" fmla="*/ 4044994 h 4821630"/>
                <a:gd name="connsiteX241" fmla="*/ 4392992 w 5017802"/>
                <a:gd name="connsiteY241" fmla="*/ 4076745 h 4821630"/>
                <a:gd name="connsiteX242" fmla="*/ 4399342 w 5017802"/>
                <a:gd name="connsiteY242" fmla="*/ 4032295 h 4821630"/>
                <a:gd name="connsiteX243" fmla="*/ 4343779 w 5017802"/>
                <a:gd name="connsiteY243" fmla="*/ 4008482 h 4821630"/>
                <a:gd name="connsiteX244" fmla="*/ 4342192 w 5017802"/>
                <a:gd name="connsiteY244" fmla="*/ 3998958 h 4821630"/>
                <a:gd name="connsiteX245" fmla="*/ 4329491 w 5017802"/>
                <a:gd name="connsiteY245" fmla="*/ 3960859 h 4821630"/>
                <a:gd name="connsiteX246" fmla="*/ 4335841 w 5017802"/>
                <a:gd name="connsiteY246" fmla="*/ 3913233 h 4821630"/>
                <a:gd name="connsiteX247" fmla="*/ 4346954 w 5017802"/>
                <a:gd name="connsiteY247" fmla="*/ 3857670 h 4821630"/>
                <a:gd name="connsiteX248" fmla="*/ 4308854 w 5017802"/>
                <a:gd name="connsiteY248" fmla="*/ 3827508 h 4821630"/>
                <a:gd name="connsiteX249" fmla="*/ 4342191 w 5017802"/>
                <a:gd name="connsiteY249" fmla="*/ 3817983 h 4821630"/>
                <a:gd name="connsiteX250" fmla="*/ 4319966 w 5017802"/>
                <a:gd name="connsiteY250" fmla="*/ 3781470 h 4821630"/>
                <a:gd name="connsiteX251" fmla="*/ 4358067 w 5017802"/>
                <a:gd name="connsiteY251" fmla="*/ 3776709 h 4821630"/>
                <a:gd name="connsiteX252" fmla="*/ 4364416 w 5017802"/>
                <a:gd name="connsiteY252" fmla="*/ 3743370 h 4821630"/>
                <a:gd name="connsiteX253" fmla="*/ 4426330 w 5017802"/>
                <a:gd name="connsiteY253" fmla="*/ 3752897 h 4821630"/>
                <a:gd name="connsiteX254" fmla="*/ 4459443 w 5017802"/>
                <a:gd name="connsiteY254" fmla="*/ 3768089 h 4821630"/>
                <a:gd name="connsiteX255" fmla="*/ 4425650 w 5017802"/>
                <a:gd name="connsiteY255" fmla="*/ 3809137 h 4821630"/>
                <a:gd name="connsiteX256" fmla="*/ 4464658 w 5017802"/>
                <a:gd name="connsiteY256" fmla="*/ 3916633 h 4821630"/>
                <a:gd name="connsiteX257" fmla="*/ 4517045 w 5017802"/>
                <a:gd name="connsiteY257" fmla="*/ 3947931 h 4821630"/>
                <a:gd name="connsiteX258" fmla="*/ 4568979 w 5017802"/>
                <a:gd name="connsiteY258" fmla="*/ 3905749 h 4821630"/>
                <a:gd name="connsiteX259" fmla="*/ 4654704 w 5017802"/>
                <a:gd name="connsiteY259" fmla="*/ 3857216 h 4821630"/>
                <a:gd name="connsiteX260" fmla="*/ 4637468 w 5017802"/>
                <a:gd name="connsiteY260" fmla="*/ 3768315 h 4821630"/>
                <a:gd name="connsiteX261" fmla="*/ 4714802 w 5017802"/>
                <a:gd name="connsiteY261" fmla="*/ 3635646 h 4821630"/>
                <a:gd name="connsiteX262" fmla="*/ 5007356 w 5017802"/>
                <a:gd name="connsiteY262" fmla="*/ 3302498 h 4821630"/>
                <a:gd name="connsiteX263" fmla="*/ 4925939 w 5017802"/>
                <a:gd name="connsiteY263" fmla="*/ 3293426 h 4821630"/>
                <a:gd name="connsiteX264" fmla="*/ 4930476 w 5017802"/>
                <a:gd name="connsiteY264" fmla="*/ 3201578 h 4821630"/>
                <a:gd name="connsiteX265" fmla="*/ 4881489 w 5017802"/>
                <a:gd name="connsiteY265" fmla="*/ 3176406 h 4821630"/>
                <a:gd name="connsiteX266" fmla="*/ 4797352 w 5017802"/>
                <a:gd name="connsiteY266" fmla="*/ 3207928 h 4821630"/>
                <a:gd name="connsiteX267" fmla="*/ 4760613 w 5017802"/>
                <a:gd name="connsiteY267" fmla="*/ 3171643 h 4821630"/>
                <a:gd name="connsiteX268" fmla="*/ 4805290 w 5017802"/>
                <a:gd name="connsiteY268" fmla="*/ 3148738 h 4821630"/>
                <a:gd name="connsiteX269" fmla="*/ 4676023 w 5017802"/>
                <a:gd name="connsiteY269" fmla="*/ 2935559 h 4821630"/>
                <a:gd name="connsiteX270" fmla="*/ 4690989 w 5017802"/>
                <a:gd name="connsiteY270" fmla="*/ 2905396 h 4821630"/>
                <a:gd name="connsiteX271" fmla="*/ 4667404 w 5017802"/>
                <a:gd name="connsiteY271" fmla="*/ 2789736 h 4821630"/>
                <a:gd name="connsiteX272" fmla="*/ 4508655 w 5017802"/>
                <a:gd name="connsiteY272" fmla="*/ 2778850 h 4821630"/>
                <a:gd name="connsiteX273" fmla="*/ 4475317 w 5017802"/>
                <a:gd name="connsiteY273" fmla="*/ 2827608 h 4821630"/>
                <a:gd name="connsiteX274" fmla="*/ 4386417 w 5017802"/>
                <a:gd name="connsiteY274" fmla="*/ 2842124 h 4821630"/>
                <a:gd name="connsiteX275" fmla="*/ 4392767 w 5017802"/>
                <a:gd name="connsiteY275" fmla="*/ 2820125 h 4821630"/>
                <a:gd name="connsiteX276" fmla="*/ 4339245 w 5017802"/>
                <a:gd name="connsiteY276" fmla="*/ 2804024 h 4821630"/>
                <a:gd name="connsiteX277" fmla="*/ 4314526 w 5017802"/>
                <a:gd name="connsiteY277" fmla="*/ 2638923 h 4821630"/>
                <a:gd name="connsiteX278" fmla="*/ 4034219 w 5017802"/>
                <a:gd name="connsiteY278" fmla="*/ 2572248 h 4821630"/>
                <a:gd name="connsiteX279" fmla="*/ 3897920 w 5017802"/>
                <a:gd name="connsiteY279" fmla="*/ 2615564 h 4821630"/>
                <a:gd name="connsiteX280" fmla="*/ 3765931 w 5017802"/>
                <a:gd name="connsiteY280" fmla="*/ 2608080 h 4821630"/>
                <a:gd name="connsiteX281" fmla="*/ 3633488 w 5017802"/>
                <a:gd name="connsiteY281" fmla="*/ 2497182 h 4821630"/>
                <a:gd name="connsiteX282" fmla="*/ 3420310 w 5017802"/>
                <a:gd name="connsiteY282" fmla="*/ 2193969 h 4821630"/>
                <a:gd name="connsiteX283" fmla="*/ 3021848 w 5017802"/>
                <a:gd name="connsiteY283" fmla="*/ 2054496 h 4821630"/>
                <a:gd name="connsiteX284" fmla="*/ 2785310 w 5017802"/>
                <a:gd name="connsiteY284" fmla="*/ 1741532 h 4821630"/>
                <a:gd name="connsiteX285" fmla="*/ 2819101 w 5017802"/>
                <a:gd name="connsiteY285" fmla="*/ 1716586 h 4821630"/>
                <a:gd name="connsiteX286" fmla="*/ 2878745 w 5017802"/>
                <a:gd name="connsiteY286" fmla="*/ 1799589 h 4821630"/>
                <a:gd name="connsiteX287" fmla="*/ 2898929 w 5017802"/>
                <a:gd name="connsiteY287" fmla="*/ 1782126 h 4821630"/>
                <a:gd name="connsiteX288" fmla="*/ 2942019 w 5017802"/>
                <a:gd name="connsiteY288" fmla="*/ 1812970 h 4821630"/>
                <a:gd name="connsiteX289" fmla="*/ 3030692 w 5017802"/>
                <a:gd name="connsiteY289" fmla="*/ 1759221 h 4821630"/>
                <a:gd name="connsiteX290" fmla="*/ 3046794 w 5017802"/>
                <a:gd name="connsiteY290" fmla="*/ 1738811 h 4821630"/>
                <a:gd name="connsiteX291" fmla="*/ 3105077 w 5017802"/>
                <a:gd name="connsiteY291" fmla="*/ 1739037 h 4821630"/>
                <a:gd name="connsiteX292" fmla="*/ 3121180 w 5017802"/>
                <a:gd name="connsiteY292" fmla="*/ 1705927 h 4821630"/>
                <a:gd name="connsiteX293" fmla="*/ 3102356 w 5017802"/>
                <a:gd name="connsiteY293" fmla="*/ 1680300 h 4821630"/>
                <a:gd name="connsiteX294" fmla="*/ 3035228 w 5017802"/>
                <a:gd name="connsiteY294" fmla="*/ 1700257 h 4821630"/>
                <a:gd name="connsiteX295" fmla="*/ 3013456 w 5017802"/>
                <a:gd name="connsiteY295" fmla="*/ 1646736 h 4821630"/>
                <a:gd name="connsiteX296" fmla="*/ 3034774 w 5017802"/>
                <a:gd name="connsiteY296" fmla="*/ 1617026 h 4821630"/>
                <a:gd name="connsiteX297" fmla="*/ 2978304 w 5017802"/>
                <a:gd name="connsiteY297" fmla="*/ 1513612 h 4821630"/>
                <a:gd name="connsiteX298" fmla="*/ 2929773 w 5017802"/>
                <a:gd name="connsiteY298" fmla="*/ 1552393 h 4821630"/>
                <a:gd name="connsiteX299" fmla="*/ 2840418 w 5017802"/>
                <a:gd name="connsiteY299" fmla="*/ 1497737 h 4821630"/>
                <a:gd name="connsiteX300" fmla="*/ 2892352 w 5017802"/>
                <a:gd name="connsiteY300" fmla="*/ 1405208 h 4821630"/>
                <a:gd name="connsiteX301" fmla="*/ 2849490 w 5017802"/>
                <a:gd name="connsiteY301" fmla="*/ 1284105 h 4821630"/>
                <a:gd name="connsiteX302" fmla="*/ 2864231 w 5017802"/>
                <a:gd name="connsiteY302" fmla="*/ 1160053 h 4821630"/>
                <a:gd name="connsiteX303" fmla="*/ 2959481 w 5017802"/>
                <a:gd name="connsiteY303" fmla="*/ 1086348 h 4821630"/>
                <a:gd name="connsiteX304" fmla="*/ 3064710 w 5017802"/>
                <a:gd name="connsiteY304" fmla="*/ 1063896 h 4821630"/>
                <a:gd name="connsiteX305" fmla="*/ 3001663 w 5017802"/>
                <a:gd name="connsiteY305" fmla="*/ 974089 h 4821630"/>
                <a:gd name="connsiteX306" fmla="*/ 2984427 w 5017802"/>
                <a:gd name="connsiteY306" fmla="*/ 1018766 h 4821630"/>
                <a:gd name="connsiteX307" fmla="*/ 2941112 w 5017802"/>
                <a:gd name="connsiteY307" fmla="*/ 971595 h 4821630"/>
                <a:gd name="connsiteX308" fmla="*/ 2962430 w 5017802"/>
                <a:gd name="connsiteY308" fmla="*/ 886323 h 4821630"/>
                <a:gd name="connsiteX309" fmla="*/ 3035454 w 5017802"/>
                <a:gd name="connsiteY309" fmla="*/ 789032 h 4821630"/>
                <a:gd name="connsiteX310" fmla="*/ 3018445 w 5017802"/>
                <a:gd name="connsiteY310" fmla="*/ 682443 h 4821630"/>
                <a:gd name="connsiteX311" fmla="*/ 2847223 w 5017802"/>
                <a:gd name="connsiteY311" fmla="*/ 692194 h 4821630"/>
                <a:gd name="connsiteX312" fmla="*/ 2827945 w 5017802"/>
                <a:gd name="connsiteY312" fmla="*/ 734831 h 4821630"/>
                <a:gd name="connsiteX313" fmla="*/ 2795742 w 5017802"/>
                <a:gd name="connsiteY313" fmla="*/ 667248 h 4821630"/>
                <a:gd name="connsiteX314" fmla="*/ 2766032 w 5017802"/>
                <a:gd name="connsiteY314" fmla="*/ 707616 h 4821630"/>
                <a:gd name="connsiteX315" fmla="*/ 2580523 w 5017802"/>
                <a:gd name="connsiteY31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180148 w 5017802"/>
                <a:gd name="connsiteY205" fmla="*/ 4046585 h 4821630"/>
                <a:gd name="connsiteX206" fmla="*/ 3265414 w 5017802"/>
                <a:gd name="connsiteY206" fmla="*/ 4067674 h 4821630"/>
                <a:gd name="connsiteX207" fmla="*/ 3439813 w 5017802"/>
                <a:gd name="connsiteY207" fmla="*/ 4130265 h 4821630"/>
                <a:gd name="connsiteX208" fmla="*/ 3526217 w 5017802"/>
                <a:gd name="connsiteY208" fmla="*/ 4316455 h 4821630"/>
                <a:gd name="connsiteX209" fmla="*/ 3586542 w 5017802"/>
                <a:gd name="connsiteY209" fmla="*/ 4375193 h 4821630"/>
                <a:gd name="connsiteX210" fmla="*/ 3597654 w 5017802"/>
                <a:gd name="connsiteY210" fmla="*/ 4345030 h 4821630"/>
                <a:gd name="connsiteX211" fmla="*/ 3643692 w 5017802"/>
                <a:gd name="connsiteY211" fmla="*/ 4318042 h 4821630"/>
                <a:gd name="connsiteX212" fmla="*/ 3694492 w 5017802"/>
                <a:gd name="connsiteY212" fmla="*/ 4391068 h 4821630"/>
                <a:gd name="connsiteX213" fmla="*/ 3743705 w 5017802"/>
                <a:gd name="connsiteY213" fmla="*/ 4394243 h 4821630"/>
                <a:gd name="connsiteX214" fmla="*/ 3699254 w 5017802"/>
                <a:gd name="connsiteY214" fmla="*/ 4300581 h 4821630"/>
                <a:gd name="connsiteX215" fmla="*/ 3656392 w 5017802"/>
                <a:gd name="connsiteY215" fmla="*/ 4232318 h 4821630"/>
                <a:gd name="connsiteX216" fmla="*/ 3699255 w 5017802"/>
                <a:gd name="connsiteY216" fmla="*/ 4216442 h 4821630"/>
                <a:gd name="connsiteX217" fmla="*/ 3680204 w 5017802"/>
                <a:gd name="connsiteY217" fmla="*/ 4175168 h 4821630"/>
                <a:gd name="connsiteX218" fmla="*/ 3732592 w 5017802"/>
                <a:gd name="connsiteY218" fmla="*/ 4184693 h 4821630"/>
                <a:gd name="connsiteX219" fmla="*/ 3711955 w 5017802"/>
                <a:gd name="connsiteY219" fmla="*/ 4151355 h 4821630"/>
                <a:gd name="connsiteX220" fmla="*/ 3733274 w 5017802"/>
                <a:gd name="connsiteY220" fmla="*/ 4134801 h 4821630"/>
                <a:gd name="connsiteX221" fmla="*/ 3854377 w 5017802"/>
                <a:gd name="connsiteY221" fmla="*/ 4220074 h 4821630"/>
                <a:gd name="connsiteX222" fmla="*/ 3889754 w 5017802"/>
                <a:gd name="connsiteY222" fmla="*/ 4206917 h 4821630"/>
                <a:gd name="connsiteX223" fmla="*/ 3942141 w 5017802"/>
                <a:gd name="connsiteY223" fmla="*/ 4272006 h 4821630"/>
                <a:gd name="connsiteX224" fmla="*/ 3962779 w 5017802"/>
                <a:gd name="connsiteY224" fmla="*/ 4330743 h 4821630"/>
                <a:gd name="connsiteX225" fmla="*/ 4070729 w 5017802"/>
                <a:gd name="connsiteY225" fmla="*/ 4349792 h 4821630"/>
                <a:gd name="connsiteX226" fmla="*/ 4010405 w 5017802"/>
                <a:gd name="connsiteY226" fmla="*/ 4283117 h 4821630"/>
                <a:gd name="connsiteX227" fmla="*/ 4007229 w 5017802"/>
                <a:gd name="connsiteY227" fmla="*/ 4214855 h 4821630"/>
                <a:gd name="connsiteX228" fmla="*/ 4061204 w 5017802"/>
                <a:gd name="connsiteY228" fmla="*/ 4270418 h 4821630"/>
                <a:gd name="connsiteX229" fmla="*/ 4110417 w 5017802"/>
                <a:gd name="connsiteY229" fmla="*/ 4275180 h 4821630"/>
                <a:gd name="connsiteX230" fmla="*/ 4104067 w 5017802"/>
                <a:gd name="connsiteY230" fmla="*/ 4225968 h 4821630"/>
                <a:gd name="connsiteX231" fmla="*/ 4164392 w 5017802"/>
                <a:gd name="connsiteY231" fmla="*/ 4230730 h 4821630"/>
                <a:gd name="connsiteX232" fmla="*/ 4226304 w 5017802"/>
                <a:gd name="connsiteY232" fmla="*/ 4273592 h 4821630"/>
                <a:gd name="connsiteX233" fmla="*/ 4258054 w 5017802"/>
                <a:gd name="connsiteY233" fmla="*/ 4260893 h 4821630"/>
                <a:gd name="connsiteX234" fmla="*/ 4251705 w 5017802"/>
                <a:gd name="connsiteY234" fmla="*/ 4225968 h 4821630"/>
                <a:gd name="connsiteX235" fmla="*/ 4292980 w 5017802"/>
                <a:gd name="connsiteY235" fmla="*/ 4202156 h 4821630"/>
                <a:gd name="connsiteX236" fmla="*/ 4377117 w 5017802"/>
                <a:gd name="connsiteY236" fmla="*/ 4259306 h 4821630"/>
                <a:gd name="connsiteX237" fmla="*/ 4394580 w 5017802"/>
                <a:gd name="connsiteY237" fmla="*/ 4157708 h 4821630"/>
                <a:gd name="connsiteX238" fmla="*/ 4369180 w 5017802"/>
                <a:gd name="connsiteY238" fmla="*/ 4135482 h 4821630"/>
                <a:gd name="connsiteX239" fmla="*/ 4296154 w 5017802"/>
                <a:gd name="connsiteY239" fmla="*/ 4092619 h 4821630"/>
                <a:gd name="connsiteX240" fmla="*/ 4318379 w 5017802"/>
                <a:gd name="connsiteY240" fmla="*/ 4067220 h 4821630"/>
                <a:gd name="connsiteX241" fmla="*/ 4339017 w 5017802"/>
                <a:gd name="connsiteY241" fmla="*/ 4044994 h 4821630"/>
                <a:gd name="connsiteX242" fmla="*/ 4392992 w 5017802"/>
                <a:gd name="connsiteY242" fmla="*/ 4076745 h 4821630"/>
                <a:gd name="connsiteX243" fmla="*/ 4399342 w 5017802"/>
                <a:gd name="connsiteY243" fmla="*/ 4032295 h 4821630"/>
                <a:gd name="connsiteX244" fmla="*/ 4343779 w 5017802"/>
                <a:gd name="connsiteY244" fmla="*/ 4008482 h 4821630"/>
                <a:gd name="connsiteX245" fmla="*/ 4342192 w 5017802"/>
                <a:gd name="connsiteY245" fmla="*/ 3998958 h 4821630"/>
                <a:gd name="connsiteX246" fmla="*/ 4329491 w 5017802"/>
                <a:gd name="connsiteY246" fmla="*/ 3960859 h 4821630"/>
                <a:gd name="connsiteX247" fmla="*/ 4335841 w 5017802"/>
                <a:gd name="connsiteY247" fmla="*/ 3913233 h 4821630"/>
                <a:gd name="connsiteX248" fmla="*/ 4346954 w 5017802"/>
                <a:gd name="connsiteY248" fmla="*/ 3857670 h 4821630"/>
                <a:gd name="connsiteX249" fmla="*/ 4308854 w 5017802"/>
                <a:gd name="connsiteY249" fmla="*/ 3827508 h 4821630"/>
                <a:gd name="connsiteX250" fmla="*/ 4342191 w 5017802"/>
                <a:gd name="connsiteY250" fmla="*/ 3817983 h 4821630"/>
                <a:gd name="connsiteX251" fmla="*/ 4319966 w 5017802"/>
                <a:gd name="connsiteY251" fmla="*/ 3781470 h 4821630"/>
                <a:gd name="connsiteX252" fmla="*/ 4358067 w 5017802"/>
                <a:gd name="connsiteY252" fmla="*/ 3776709 h 4821630"/>
                <a:gd name="connsiteX253" fmla="*/ 4364416 w 5017802"/>
                <a:gd name="connsiteY253" fmla="*/ 3743370 h 4821630"/>
                <a:gd name="connsiteX254" fmla="*/ 4426330 w 5017802"/>
                <a:gd name="connsiteY254" fmla="*/ 3752897 h 4821630"/>
                <a:gd name="connsiteX255" fmla="*/ 4459443 w 5017802"/>
                <a:gd name="connsiteY255" fmla="*/ 3768089 h 4821630"/>
                <a:gd name="connsiteX256" fmla="*/ 4425650 w 5017802"/>
                <a:gd name="connsiteY256" fmla="*/ 3809137 h 4821630"/>
                <a:gd name="connsiteX257" fmla="*/ 4464658 w 5017802"/>
                <a:gd name="connsiteY257" fmla="*/ 3916633 h 4821630"/>
                <a:gd name="connsiteX258" fmla="*/ 4517045 w 5017802"/>
                <a:gd name="connsiteY258" fmla="*/ 3947931 h 4821630"/>
                <a:gd name="connsiteX259" fmla="*/ 4568979 w 5017802"/>
                <a:gd name="connsiteY259" fmla="*/ 3905749 h 4821630"/>
                <a:gd name="connsiteX260" fmla="*/ 4654704 w 5017802"/>
                <a:gd name="connsiteY260" fmla="*/ 3857216 h 4821630"/>
                <a:gd name="connsiteX261" fmla="*/ 4637468 w 5017802"/>
                <a:gd name="connsiteY261" fmla="*/ 3768315 h 4821630"/>
                <a:gd name="connsiteX262" fmla="*/ 4714802 w 5017802"/>
                <a:gd name="connsiteY262" fmla="*/ 3635646 h 4821630"/>
                <a:gd name="connsiteX263" fmla="*/ 5007356 w 5017802"/>
                <a:gd name="connsiteY263" fmla="*/ 3302498 h 4821630"/>
                <a:gd name="connsiteX264" fmla="*/ 4925939 w 5017802"/>
                <a:gd name="connsiteY264" fmla="*/ 3293426 h 4821630"/>
                <a:gd name="connsiteX265" fmla="*/ 4930476 w 5017802"/>
                <a:gd name="connsiteY265" fmla="*/ 3201578 h 4821630"/>
                <a:gd name="connsiteX266" fmla="*/ 4881489 w 5017802"/>
                <a:gd name="connsiteY266" fmla="*/ 3176406 h 4821630"/>
                <a:gd name="connsiteX267" fmla="*/ 4797352 w 5017802"/>
                <a:gd name="connsiteY267" fmla="*/ 3207928 h 4821630"/>
                <a:gd name="connsiteX268" fmla="*/ 4760613 w 5017802"/>
                <a:gd name="connsiteY268" fmla="*/ 3171643 h 4821630"/>
                <a:gd name="connsiteX269" fmla="*/ 4805290 w 5017802"/>
                <a:gd name="connsiteY269" fmla="*/ 3148738 h 4821630"/>
                <a:gd name="connsiteX270" fmla="*/ 4676023 w 5017802"/>
                <a:gd name="connsiteY270" fmla="*/ 2935559 h 4821630"/>
                <a:gd name="connsiteX271" fmla="*/ 4690989 w 5017802"/>
                <a:gd name="connsiteY271" fmla="*/ 2905396 h 4821630"/>
                <a:gd name="connsiteX272" fmla="*/ 4667404 w 5017802"/>
                <a:gd name="connsiteY272" fmla="*/ 2789736 h 4821630"/>
                <a:gd name="connsiteX273" fmla="*/ 4508655 w 5017802"/>
                <a:gd name="connsiteY273" fmla="*/ 2778850 h 4821630"/>
                <a:gd name="connsiteX274" fmla="*/ 4475317 w 5017802"/>
                <a:gd name="connsiteY274" fmla="*/ 2827608 h 4821630"/>
                <a:gd name="connsiteX275" fmla="*/ 4386417 w 5017802"/>
                <a:gd name="connsiteY275" fmla="*/ 2842124 h 4821630"/>
                <a:gd name="connsiteX276" fmla="*/ 4392767 w 5017802"/>
                <a:gd name="connsiteY276" fmla="*/ 2820125 h 4821630"/>
                <a:gd name="connsiteX277" fmla="*/ 4339245 w 5017802"/>
                <a:gd name="connsiteY277" fmla="*/ 2804024 h 4821630"/>
                <a:gd name="connsiteX278" fmla="*/ 4314526 w 5017802"/>
                <a:gd name="connsiteY278" fmla="*/ 2638923 h 4821630"/>
                <a:gd name="connsiteX279" fmla="*/ 4034219 w 5017802"/>
                <a:gd name="connsiteY279" fmla="*/ 2572248 h 4821630"/>
                <a:gd name="connsiteX280" fmla="*/ 3897920 w 5017802"/>
                <a:gd name="connsiteY280" fmla="*/ 2615564 h 4821630"/>
                <a:gd name="connsiteX281" fmla="*/ 3765931 w 5017802"/>
                <a:gd name="connsiteY281" fmla="*/ 2608080 h 4821630"/>
                <a:gd name="connsiteX282" fmla="*/ 3633488 w 5017802"/>
                <a:gd name="connsiteY282" fmla="*/ 2497182 h 4821630"/>
                <a:gd name="connsiteX283" fmla="*/ 3420310 w 5017802"/>
                <a:gd name="connsiteY283" fmla="*/ 2193969 h 4821630"/>
                <a:gd name="connsiteX284" fmla="*/ 3021848 w 5017802"/>
                <a:gd name="connsiteY284" fmla="*/ 2054496 h 4821630"/>
                <a:gd name="connsiteX285" fmla="*/ 2785310 w 5017802"/>
                <a:gd name="connsiteY285" fmla="*/ 1741532 h 4821630"/>
                <a:gd name="connsiteX286" fmla="*/ 2819101 w 5017802"/>
                <a:gd name="connsiteY286" fmla="*/ 1716586 h 4821630"/>
                <a:gd name="connsiteX287" fmla="*/ 2878745 w 5017802"/>
                <a:gd name="connsiteY287" fmla="*/ 1799589 h 4821630"/>
                <a:gd name="connsiteX288" fmla="*/ 2898929 w 5017802"/>
                <a:gd name="connsiteY288" fmla="*/ 1782126 h 4821630"/>
                <a:gd name="connsiteX289" fmla="*/ 2942019 w 5017802"/>
                <a:gd name="connsiteY289" fmla="*/ 1812970 h 4821630"/>
                <a:gd name="connsiteX290" fmla="*/ 3030692 w 5017802"/>
                <a:gd name="connsiteY290" fmla="*/ 1759221 h 4821630"/>
                <a:gd name="connsiteX291" fmla="*/ 3046794 w 5017802"/>
                <a:gd name="connsiteY291" fmla="*/ 1738811 h 4821630"/>
                <a:gd name="connsiteX292" fmla="*/ 3105077 w 5017802"/>
                <a:gd name="connsiteY292" fmla="*/ 1739037 h 4821630"/>
                <a:gd name="connsiteX293" fmla="*/ 3121180 w 5017802"/>
                <a:gd name="connsiteY293" fmla="*/ 1705927 h 4821630"/>
                <a:gd name="connsiteX294" fmla="*/ 3102356 w 5017802"/>
                <a:gd name="connsiteY294" fmla="*/ 1680300 h 4821630"/>
                <a:gd name="connsiteX295" fmla="*/ 3035228 w 5017802"/>
                <a:gd name="connsiteY295" fmla="*/ 1700257 h 4821630"/>
                <a:gd name="connsiteX296" fmla="*/ 3013456 w 5017802"/>
                <a:gd name="connsiteY296" fmla="*/ 1646736 h 4821630"/>
                <a:gd name="connsiteX297" fmla="*/ 3034774 w 5017802"/>
                <a:gd name="connsiteY297" fmla="*/ 1617026 h 4821630"/>
                <a:gd name="connsiteX298" fmla="*/ 2978304 w 5017802"/>
                <a:gd name="connsiteY298" fmla="*/ 1513612 h 4821630"/>
                <a:gd name="connsiteX299" fmla="*/ 2929773 w 5017802"/>
                <a:gd name="connsiteY299" fmla="*/ 1552393 h 4821630"/>
                <a:gd name="connsiteX300" fmla="*/ 2840418 w 5017802"/>
                <a:gd name="connsiteY300" fmla="*/ 1497737 h 4821630"/>
                <a:gd name="connsiteX301" fmla="*/ 2892352 w 5017802"/>
                <a:gd name="connsiteY301" fmla="*/ 1405208 h 4821630"/>
                <a:gd name="connsiteX302" fmla="*/ 2849490 w 5017802"/>
                <a:gd name="connsiteY302" fmla="*/ 1284105 h 4821630"/>
                <a:gd name="connsiteX303" fmla="*/ 2864231 w 5017802"/>
                <a:gd name="connsiteY303" fmla="*/ 1160053 h 4821630"/>
                <a:gd name="connsiteX304" fmla="*/ 2959481 w 5017802"/>
                <a:gd name="connsiteY304" fmla="*/ 1086348 h 4821630"/>
                <a:gd name="connsiteX305" fmla="*/ 3064710 w 5017802"/>
                <a:gd name="connsiteY305" fmla="*/ 1063896 h 4821630"/>
                <a:gd name="connsiteX306" fmla="*/ 3001663 w 5017802"/>
                <a:gd name="connsiteY306" fmla="*/ 974089 h 4821630"/>
                <a:gd name="connsiteX307" fmla="*/ 2984427 w 5017802"/>
                <a:gd name="connsiteY307" fmla="*/ 1018766 h 4821630"/>
                <a:gd name="connsiteX308" fmla="*/ 2941112 w 5017802"/>
                <a:gd name="connsiteY308" fmla="*/ 971595 h 4821630"/>
                <a:gd name="connsiteX309" fmla="*/ 2962430 w 5017802"/>
                <a:gd name="connsiteY309" fmla="*/ 886323 h 4821630"/>
                <a:gd name="connsiteX310" fmla="*/ 3035454 w 5017802"/>
                <a:gd name="connsiteY310" fmla="*/ 789032 h 4821630"/>
                <a:gd name="connsiteX311" fmla="*/ 3018445 w 5017802"/>
                <a:gd name="connsiteY311" fmla="*/ 682443 h 4821630"/>
                <a:gd name="connsiteX312" fmla="*/ 2847223 w 5017802"/>
                <a:gd name="connsiteY312" fmla="*/ 692194 h 4821630"/>
                <a:gd name="connsiteX313" fmla="*/ 2827945 w 5017802"/>
                <a:gd name="connsiteY313" fmla="*/ 734831 h 4821630"/>
                <a:gd name="connsiteX314" fmla="*/ 2795742 w 5017802"/>
                <a:gd name="connsiteY314" fmla="*/ 667248 h 4821630"/>
                <a:gd name="connsiteX315" fmla="*/ 2766032 w 5017802"/>
                <a:gd name="connsiteY315" fmla="*/ 707616 h 4821630"/>
                <a:gd name="connsiteX316" fmla="*/ 2580523 w 5017802"/>
                <a:gd name="connsiteY31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3265414 w 5017802"/>
                <a:gd name="connsiteY206" fmla="*/ 4067674 h 4821630"/>
                <a:gd name="connsiteX207" fmla="*/ 3439813 w 5017802"/>
                <a:gd name="connsiteY207" fmla="*/ 4130265 h 4821630"/>
                <a:gd name="connsiteX208" fmla="*/ 3526217 w 5017802"/>
                <a:gd name="connsiteY208" fmla="*/ 4316455 h 4821630"/>
                <a:gd name="connsiteX209" fmla="*/ 3586542 w 5017802"/>
                <a:gd name="connsiteY209" fmla="*/ 4375193 h 4821630"/>
                <a:gd name="connsiteX210" fmla="*/ 3597654 w 5017802"/>
                <a:gd name="connsiteY210" fmla="*/ 4345030 h 4821630"/>
                <a:gd name="connsiteX211" fmla="*/ 3643692 w 5017802"/>
                <a:gd name="connsiteY211" fmla="*/ 4318042 h 4821630"/>
                <a:gd name="connsiteX212" fmla="*/ 3694492 w 5017802"/>
                <a:gd name="connsiteY212" fmla="*/ 4391068 h 4821630"/>
                <a:gd name="connsiteX213" fmla="*/ 3743705 w 5017802"/>
                <a:gd name="connsiteY213" fmla="*/ 4394243 h 4821630"/>
                <a:gd name="connsiteX214" fmla="*/ 3699254 w 5017802"/>
                <a:gd name="connsiteY214" fmla="*/ 4300581 h 4821630"/>
                <a:gd name="connsiteX215" fmla="*/ 3656392 w 5017802"/>
                <a:gd name="connsiteY215" fmla="*/ 4232318 h 4821630"/>
                <a:gd name="connsiteX216" fmla="*/ 3699255 w 5017802"/>
                <a:gd name="connsiteY216" fmla="*/ 4216442 h 4821630"/>
                <a:gd name="connsiteX217" fmla="*/ 3680204 w 5017802"/>
                <a:gd name="connsiteY217" fmla="*/ 4175168 h 4821630"/>
                <a:gd name="connsiteX218" fmla="*/ 3732592 w 5017802"/>
                <a:gd name="connsiteY218" fmla="*/ 4184693 h 4821630"/>
                <a:gd name="connsiteX219" fmla="*/ 3711955 w 5017802"/>
                <a:gd name="connsiteY219" fmla="*/ 4151355 h 4821630"/>
                <a:gd name="connsiteX220" fmla="*/ 3733274 w 5017802"/>
                <a:gd name="connsiteY220" fmla="*/ 4134801 h 4821630"/>
                <a:gd name="connsiteX221" fmla="*/ 3854377 w 5017802"/>
                <a:gd name="connsiteY221" fmla="*/ 4220074 h 4821630"/>
                <a:gd name="connsiteX222" fmla="*/ 3889754 w 5017802"/>
                <a:gd name="connsiteY222" fmla="*/ 4206917 h 4821630"/>
                <a:gd name="connsiteX223" fmla="*/ 3942141 w 5017802"/>
                <a:gd name="connsiteY223" fmla="*/ 4272006 h 4821630"/>
                <a:gd name="connsiteX224" fmla="*/ 3962779 w 5017802"/>
                <a:gd name="connsiteY224" fmla="*/ 4330743 h 4821630"/>
                <a:gd name="connsiteX225" fmla="*/ 4070729 w 5017802"/>
                <a:gd name="connsiteY225" fmla="*/ 4349792 h 4821630"/>
                <a:gd name="connsiteX226" fmla="*/ 4010405 w 5017802"/>
                <a:gd name="connsiteY226" fmla="*/ 4283117 h 4821630"/>
                <a:gd name="connsiteX227" fmla="*/ 4007229 w 5017802"/>
                <a:gd name="connsiteY227" fmla="*/ 4214855 h 4821630"/>
                <a:gd name="connsiteX228" fmla="*/ 4061204 w 5017802"/>
                <a:gd name="connsiteY228" fmla="*/ 4270418 h 4821630"/>
                <a:gd name="connsiteX229" fmla="*/ 4110417 w 5017802"/>
                <a:gd name="connsiteY229" fmla="*/ 4275180 h 4821630"/>
                <a:gd name="connsiteX230" fmla="*/ 4104067 w 5017802"/>
                <a:gd name="connsiteY230" fmla="*/ 4225968 h 4821630"/>
                <a:gd name="connsiteX231" fmla="*/ 4164392 w 5017802"/>
                <a:gd name="connsiteY231" fmla="*/ 4230730 h 4821630"/>
                <a:gd name="connsiteX232" fmla="*/ 4226304 w 5017802"/>
                <a:gd name="connsiteY232" fmla="*/ 4273592 h 4821630"/>
                <a:gd name="connsiteX233" fmla="*/ 4258054 w 5017802"/>
                <a:gd name="connsiteY233" fmla="*/ 4260893 h 4821630"/>
                <a:gd name="connsiteX234" fmla="*/ 4251705 w 5017802"/>
                <a:gd name="connsiteY234" fmla="*/ 4225968 h 4821630"/>
                <a:gd name="connsiteX235" fmla="*/ 4292980 w 5017802"/>
                <a:gd name="connsiteY235" fmla="*/ 4202156 h 4821630"/>
                <a:gd name="connsiteX236" fmla="*/ 4377117 w 5017802"/>
                <a:gd name="connsiteY236" fmla="*/ 4259306 h 4821630"/>
                <a:gd name="connsiteX237" fmla="*/ 4394580 w 5017802"/>
                <a:gd name="connsiteY237" fmla="*/ 4157708 h 4821630"/>
                <a:gd name="connsiteX238" fmla="*/ 4369180 w 5017802"/>
                <a:gd name="connsiteY238" fmla="*/ 4135482 h 4821630"/>
                <a:gd name="connsiteX239" fmla="*/ 4296154 w 5017802"/>
                <a:gd name="connsiteY239" fmla="*/ 4092619 h 4821630"/>
                <a:gd name="connsiteX240" fmla="*/ 4318379 w 5017802"/>
                <a:gd name="connsiteY240" fmla="*/ 4067220 h 4821630"/>
                <a:gd name="connsiteX241" fmla="*/ 4339017 w 5017802"/>
                <a:gd name="connsiteY241" fmla="*/ 4044994 h 4821630"/>
                <a:gd name="connsiteX242" fmla="*/ 4392992 w 5017802"/>
                <a:gd name="connsiteY242" fmla="*/ 4076745 h 4821630"/>
                <a:gd name="connsiteX243" fmla="*/ 4399342 w 5017802"/>
                <a:gd name="connsiteY243" fmla="*/ 4032295 h 4821630"/>
                <a:gd name="connsiteX244" fmla="*/ 4343779 w 5017802"/>
                <a:gd name="connsiteY244" fmla="*/ 4008482 h 4821630"/>
                <a:gd name="connsiteX245" fmla="*/ 4342192 w 5017802"/>
                <a:gd name="connsiteY245" fmla="*/ 3998958 h 4821630"/>
                <a:gd name="connsiteX246" fmla="*/ 4329491 w 5017802"/>
                <a:gd name="connsiteY246" fmla="*/ 3960859 h 4821630"/>
                <a:gd name="connsiteX247" fmla="*/ 4335841 w 5017802"/>
                <a:gd name="connsiteY247" fmla="*/ 3913233 h 4821630"/>
                <a:gd name="connsiteX248" fmla="*/ 4346954 w 5017802"/>
                <a:gd name="connsiteY248" fmla="*/ 3857670 h 4821630"/>
                <a:gd name="connsiteX249" fmla="*/ 4308854 w 5017802"/>
                <a:gd name="connsiteY249" fmla="*/ 3827508 h 4821630"/>
                <a:gd name="connsiteX250" fmla="*/ 4342191 w 5017802"/>
                <a:gd name="connsiteY250" fmla="*/ 3817983 h 4821630"/>
                <a:gd name="connsiteX251" fmla="*/ 4319966 w 5017802"/>
                <a:gd name="connsiteY251" fmla="*/ 3781470 h 4821630"/>
                <a:gd name="connsiteX252" fmla="*/ 4358067 w 5017802"/>
                <a:gd name="connsiteY252" fmla="*/ 3776709 h 4821630"/>
                <a:gd name="connsiteX253" fmla="*/ 4364416 w 5017802"/>
                <a:gd name="connsiteY253" fmla="*/ 3743370 h 4821630"/>
                <a:gd name="connsiteX254" fmla="*/ 4426330 w 5017802"/>
                <a:gd name="connsiteY254" fmla="*/ 3752897 h 4821630"/>
                <a:gd name="connsiteX255" fmla="*/ 4459443 w 5017802"/>
                <a:gd name="connsiteY255" fmla="*/ 3768089 h 4821630"/>
                <a:gd name="connsiteX256" fmla="*/ 4425650 w 5017802"/>
                <a:gd name="connsiteY256" fmla="*/ 3809137 h 4821630"/>
                <a:gd name="connsiteX257" fmla="*/ 4464658 w 5017802"/>
                <a:gd name="connsiteY257" fmla="*/ 3916633 h 4821630"/>
                <a:gd name="connsiteX258" fmla="*/ 4517045 w 5017802"/>
                <a:gd name="connsiteY258" fmla="*/ 3947931 h 4821630"/>
                <a:gd name="connsiteX259" fmla="*/ 4568979 w 5017802"/>
                <a:gd name="connsiteY259" fmla="*/ 3905749 h 4821630"/>
                <a:gd name="connsiteX260" fmla="*/ 4654704 w 5017802"/>
                <a:gd name="connsiteY260" fmla="*/ 3857216 h 4821630"/>
                <a:gd name="connsiteX261" fmla="*/ 4637468 w 5017802"/>
                <a:gd name="connsiteY261" fmla="*/ 3768315 h 4821630"/>
                <a:gd name="connsiteX262" fmla="*/ 4714802 w 5017802"/>
                <a:gd name="connsiteY262" fmla="*/ 3635646 h 4821630"/>
                <a:gd name="connsiteX263" fmla="*/ 5007356 w 5017802"/>
                <a:gd name="connsiteY263" fmla="*/ 3302498 h 4821630"/>
                <a:gd name="connsiteX264" fmla="*/ 4925939 w 5017802"/>
                <a:gd name="connsiteY264" fmla="*/ 3293426 h 4821630"/>
                <a:gd name="connsiteX265" fmla="*/ 4930476 w 5017802"/>
                <a:gd name="connsiteY265" fmla="*/ 3201578 h 4821630"/>
                <a:gd name="connsiteX266" fmla="*/ 4881489 w 5017802"/>
                <a:gd name="connsiteY266" fmla="*/ 3176406 h 4821630"/>
                <a:gd name="connsiteX267" fmla="*/ 4797352 w 5017802"/>
                <a:gd name="connsiteY267" fmla="*/ 3207928 h 4821630"/>
                <a:gd name="connsiteX268" fmla="*/ 4760613 w 5017802"/>
                <a:gd name="connsiteY268" fmla="*/ 3171643 h 4821630"/>
                <a:gd name="connsiteX269" fmla="*/ 4805290 w 5017802"/>
                <a:gd name="connsiteY269" fmla="*/ 3148738 h 4821630"/>
                <a:gd name="connsiteX270" fmla="*/ 4676023 w 5017802"/>
                <a:gd name="connsiteY270" fmla="*/ 2935559 h 4821630"/>
                <a:gd name="connsiteX271" fmla="*/ 4690989 w 5017802"/>
                <a:gd name="connsiteY271" fmla="*/ 2905396 h 4821630"/>
                <a:gd name="connsiteX272" fmla="*/ 4667404 w 5017802"/>
                <a:gd name="connsiteY272" fmla="*/ 2789736 h 4821630"/>
                <a:gd name="connsiteX273" fmla="*/ 4508655 w 5017802"/>
                <a:gd name="connsiteY273" fmla="*/ 2778850 h 4821630"/>
                <a:gd name="connsiteX274" fmla="*/ 4475317 w 5017802"/>
                <a:gd name="connsiteY274" fmla="*/ 2827608 h 4821630"/>
                <a:gd name="connsiteX275" fmla="*/ 4386417 w 5017802"/>
                <a:gd name="connsiteY275" fmla="*/ 2842124 h 4821630"/>
                <a:gd name="connsiteX276" fmla="*/ 4392767 w 5017802"/>
                <a:gd name="connsiteY276" fmla="*/ 2820125 h 4821630"/>
                <a:gd name="connsiteX277" fmla="*/ 4339245 w 5017802"/>
                <a:gd name="connsiteY277" fmla="*/ 2804024 h 4821630"/>
                <a:gd name="connsiteX278" fmla="*/ 4314526 w 5017802"/>
                <a:gd name="connsiteY278" fmla="*/ 2638923 h 4821630"/>
                <a:gd name="connsiteX279" fmla="*/ 4034219 w 5017802"/>
                <a:gd name="connsiteY279" fmla="*/ 2572248 h 4821630"/>
                <a:gd name="connsiteX280" fmla="*/ 3897920 w 5017802"/>
                <a:gd name="connsiteY280" fmla="*/ 2615564 h 4821630"/>
                <a:gd name="connsiteX281" fmla="*/ 3765931 w 5017802"/>
                <a:gd name="connsiteY281" fmla="*/ 2608080 h 4821630"/>
                <a:gd name="connsiteX282" fmla="*/ 3633488 w 5017802"/>
                <a:gd name="connsiteY282" fmla="*/ 2497182 h 4821630"/>
                <a:gd name="connsiteX283" fmla="*/ 3420310 w 5017802"/>
                <a:gd name="connsiteY283" fmla="*/ 2193969 h 4821630"/>
                <a:gd name="connsiteX284" fmla="*/ 3021848 w 5017802"/>
                <a:gd name="connsiteY284" fmla="*/ 2054496 h 4821630"/>
                <a:gd name="connsiteX285" fmla="*/ 2785310 w 5017802"/>
                <a:gd name="connsiteY285" fmla="*/ 1741532 h 4821630"/>
                <a:gd name="connsiteX286" fmla="*/ 2819101 w 5017802"/>
                <a:gd name="connsiteY286" fmla="*/ 1716586 h 4821630"/>
                <a:gd name="connsiteX287" fmla="*/ 2878745 w 5017802"/>
                <a:gd name="connsiteY287" fmla="*/ 1799589 h 4821630"/>
                <a:gd name="connsiteX288" fmla="*/ 2898929 w 5017802"/>
                <a:gd name="connsiteY288" fmla="*/ 1782126 h 4821630"/>
                <a:gd name="connsiteX289" fmla="*/ 2942019 w 5017802"/>
                <a:gd name="connsiteY289" fmla="*/ 1812970 h 4821630"/>
                <a:gd name="connsiteX290" fmla="*/ 3030692 w 5017802"/>
                <a:gd name="connsiteY290" fmla="*/ 1759221 h 4821630"/>
                <a:gd name="connsiteX291" fmla="*/ 3046794 w 5017802"/>
                <a:gd name="connsiteY291" fmla="*/ 1738811 h 4821630"/>
                <a:gd name="connsiteX292" fmla="*/ 3105077 w 5017802"/>
                <a:gd name="connsiteY292" fmla="*/ 1739037 h 4821630"/>
                <a:gd name="connsiteX293" fmla="*/ 3121180 w 5017802"/>
                <a:gd name="connsiteY293" fmla="*/ 1705927 h 4821630"/>
                <a:gd name="connsiteX294" fmla="*/ 3102356 w 5017802"/>
                <a:gd name="connsiteY294" fmla="*/ 1680300 h 4821630"/>
                <a:gd name="connsiteX295" fmla="*/ 3035228 w 5017802"/>
                <a:gd name="connsiteY295" fmla="*/ 1700257 h 4821630"/>
                <a:gd name="connsiteX296" fmla="*/ 3013456 w 5017802"/>
                <a:gd name="connsiteY296" fmla="*/ 1646736 h 4821630"/>
                <a:gd name="connsiteX297" fmla="*/ 3034774 w 5017802"/>
                <a:gd name="connsiteY297" fmla="*/ 1617026 h 4821630"/>
                <a:gd name="connsiteX298" fmla="*/ 2978304 w 5017802"/>
                <a:gd name="connsiteY298" fmla="*/ 1513612 h 4821630"/>
                <a:gd name="connsiteX299" fmla="*/ 2929773 w 5017802"/>
                <a:gd name="connsiteY299" fmla="*/ 1552393 h 4821630"/>
                <a:gd name="connsiteX300" fmla="*/ 2840418 w 5017802"/>
                <a:gd name="connsiteY300" fmla="*/ 1497737 h 4821630"/>
                <a:gd name="connsiteX301" fmla="*/ 2892352 w 5017802"/>
                <a:gd name="connsiteY301" fmla="*/ 1405208 h 4821630"/>
                <a:gd name="connsiteX302" fmla="*/ 2849490 w 5017802"/>
                <a:gd name="connsiteY302" fmla="*/ 1284105 h 4821630"/>
                <a:gd name="connsiteX303" fmla="*/ 2864231 w 5017802"/>
                <a:gd name="connsiteY303" fmla="*/ 1160053 h 4821630"/>
                <a:gd name="connsiteX304" fmla="*/ 2959481 w 5017802"/>
                <a:gd name="connsiteY304" fmla="*/ 1086348 h 4821630"/>
                <a:gd name="connsiteX305" fmla="*/ 3064710 w 5017802"/>
                <a:gd name="connsiteY305" fmla="*/ 1063896 h 4821630"/>
                <a:gd name="connsiteX306" fmla="*/ 3001663 w 5017802"/>
                <a:gd name="connsiteY306" fmla="*/ 974089 h 4821630"/>
                <a:gd name="connsiteX307" fmla="*/ 2984427 w 5017802"/>
                <a:gd name="connsiteY307" fmla="*/ 1018766 h 4821630"/>
                <a:gd name="connsiteX308" fmla="*/ 2941112 w 5017802"/>
                <a:gd name="connsiteY308" fmla="*/ 971595 h 4821630"/>
                <a:gd name="connsiteX309" fmla="*/ 2962430 w 5017802"/>
                <a:gd name="connsiteY309" fmla="*/ 886323 h 4821630"/>
                <a:gd name="connsiteX310" fmla="*/ 3035454 w 5017802"/>
                <a:gd name="connsiteY310" fmla="*/ 789032 h 4821630"/>
                <a:gd name="connsiteX311" fmla="*/ 3018445 w 5017802"/>
                <a:gd name="connsiteY311" fmla="*/ 682443 h 4821630"/>
                <a:gd name="connsiteX312" fmla="*/ 2847223 w 5017802"/>
                <a:gd name="connsiteY312" fmla="*/ 692194 h 4821630"/>
                <a:gd name="connsiteX313" fmla="*/ 2827945 w 5017802"/>
                <a:gd name="connsiteY313" fmla="*/ 734831 h 4821630"/>
                <a:gd name="connsiteX314" fmla="*/ 2795742 w 5017802"/>
                <a:gd name="connsiteY314" fmla="*/ 667248 h 4821630"/>
                <a:gd name="connsiteX315" fmla="*/ 2766032 w 5017802"/>
                <a:gd name="connsiteY315" fmla="*/ 707616 h 4821630"/>
                <a:gd name="connsiteX316" fmla="*/ 2580523 w 5017802"/>
                <a:gd name="connsiteY31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97585 w 5017802"/>
                <a:gd name="connsiteY206" fmla="*/ 3889423 h 4821630"/>
                <a:gd name="connsiteX207" fmla="*/ 3265414 w 5017802"/>
                <a:gd name="connsiteY207" fmla="*/ 4067674 h 4821630"/>
                <a:gd name="connsiteX208" fmla="*/ 3439813 w 5017802"/>
                <a:gd name="connsiteY208" fmla="*/ 4130265 h 4821630"/>
                <a:gd name="connsiteX209" fmla="*/ 3526217 w 5017802"/>
                <a:gd name="connsiteY209" fmla="*/ 4316455 h 4821630"/>
                <a:gd name="connsiteX210" fmla="*/ 3586542 w 5017802"/>
                <a:gd name="connsiteY210" fmla="*/ 4375193 h 4821630"/>
                <a:gd name="connsiteX211" fmla="*/ 3597654 w 5017802"/>
                <a:gd name="connsiteY211" fmla="*/ 4345030 h 4821630"/>
                <a:gd name="connsiteX212" fmla="*/ 3643692 w 5017802"/>
                <a:gd name="connsiteY212" fmla="*/ 4318042 h 4821630"/>
                <a:gd name="connsiteX213" fmla="*/ 3694492 w 5017802"/>
                <a:gd name="connsiteY213" fmla="*/ 4391068 h 4821630"/>
                <a:gd name="connsiteX214" fmla="*/ 3743705 w 5017802"/>
                <a:gd name="connsiteY214" fmla="*/ 4394243 h 4821630"/>
                <a:gd name="connsiteX215" fmla="*/ 3699254 w 5017802"/>
                <a:gd name="connsiteY215" fmla="*/ 4300581 h 4821630"/>
                <a:gd name="connsiteX216" fmla="*/ 3656392 w 5017802"/>
                <a:gd name="connsiteY216" fmla="*/ 4232318 h 4821630"/>
                <a:gd name="connsiteX217" fmla="*/ 3699255 w 5017802"/>
                <a:gd name="connsiteY217" fmla="*/ 4216442 h 4821630"/>
                <a:gd name="connsiteX218" fmla="*/ 3680204 w 5017802"/>
                <a:gd name="connsiteY218" fmla="*/ 4175168 h 4821630"/>
                <a:gd name="connsiteX219" fmla="*/ 3732592 w 5017802"/>
                <a:gd name="connsiteY219" fmla="*/ 4184693 h 4821630"/>
                <a:gd name="connsiteX220" fmla="*/ 3711955 w 5017802"/>
                <a:gd name="connsiteY220" fmla="*/ 4151355 h 4821630"/>
                <a:gd name="connsiteX221" fmla="*/ 3733274 w 5017802"/>
                <a:gd name="connsiteY221" fmla="*/ 4134801 h 4821630"/>
                <a:gd name="connsiteX222" fmla="*/ 3854377 w 5017802"/>
                <a:gd name="connsiteY222" fmla="*/ 4220074 h 4821630"/>
                <a:gd name="connsiteX223" fmla="*/ 3889754 w 5017802"/>
                <a:gd name="connsiteY223" fmla="*/ 4206917 h 4821630"/>
                <a:gd name="connsiteX224" fmla="*/ 3942141 w 5017802"/>
                <a:gd name="connsiteY224" fmla="*/ 4272006 h 4821630"/>
                <a:gd name="connsiteX225" fmla="*/ 3962779 w 5017802"/>
                <a:gd name="connsiteY225" fmla="*/ 4330743 h 4821630"/>
                <a:gd name="connsiteX226" fmla="*/ 4070729 w 5017802"/>
                <a:gd name="connsiteY226" fmla="*/ 4349792 h 4821630"/>
                <a:gd name="connsiteX227" fmla="*/ 4010405 w 5017802"/>
                <a:gd name="connsiteY227" fmla="*/ 4283117 h 4821630"/>
                <a:gd name="connsiteX228" fmla="*/ 4007229 w 5017802"/>
                <a:gd name="connsiteY228" fmla="*/ 4214855 h 4821630"/>
                <a:gd name="connsiteX229" fmla="*/ 4061204 w 5017802"/>
                <a:gd name="connsiteY229" fmla="*/ 4270418 h 4821630"/>
                <a:gd name="connsiteX230" fmla="*/ 4110417 w 5017802"/>
                <a:gd name="connsiteY230" fmla="*/ 4275180 h 4821630"/>
                <a:gd name="connsiteX231" fmla="*/ 4104067 w 5017802"/>
                <a:gd name="connsiteY231" fmla="*/ 4225968 h 4821630"/>
                <a:gd name="connsiteX232" fmla="*/ 4164392 w 5017802"/>
                <a:gd name="connsiteY232" fmla="*/ 4230730 h 4821630"/>
                <a:gd name="connsiteX233" fmla="*/ 4226304 w 5017802"/>
                <a:gd name="connsiteY233" fmla="*/ 4273592 h 4821630"/>
                <a:gd name="connsiteX234" fmla="*/ 4258054 w 5017802"/>
                <a:gd name="connsiteY234" fmla="*/ 4260893 h 4821630"/>
                <a:gd name="connsiteX235" fmla="*/ 4251705 w 5017802"/>
                <a:gd name="connsiteY235" fmla="*/ 4225968 h 4821630"/>
                <a:gd name="connsiteX236" fmla="*/ 4292980 w 5017802"/>
                <a:gd name="connsiteY236" fmla="*/ 4202156 h 4821630"/>
                <a:gd name="connsiteX237" fmla="*/ 4377117 w 5017802"/>
                <a:gd name="connsiteY237" fmla="*/ 4259306 h 4821630"/>
                <a:gd name="connsiteX238" fmla="*/ 4394580 w 5017802"/>
                <a:gd name="connsiteY238" fmla="*/ 4157708 h 4821630"/>
                <a:gd name="connsiteX239" fmla="*/ 4369180 w 5017802"/>
                <a:gd name="connsiteY239" fmla="*/ 4135482 h 4821630"/>
                <a:gd name="connsiteX240" fmla="*/ 4296154 w 5017802"/>
                <a:gd name="connsiteY240" fmla="*/ 4092619 h 4821630"/>
                <a:gd name="connsiteX241" fmla="*/ 4318379 w 5017802"/>
                <a:gd name="connsiteY241" fmla="*/ 4067220 h 4821630"/>
                <a:gd name="connsiteX242" fmla="*/ 4339017 w 5017802"/>
                <a:gd name="connsiteY242" fmla="*/ 4044994 h 4821630"/>
                <a:gd name="connsiteX243" fmla="*/ 4392992 w 5017802"/>
                <a:gd name="connsiteY243" fmla="*/ 4076745 h 4821630"/>
                <a:gd name="connsiteX244" fmla="*/ 4399342 w 5017802"/>
                <a:gd name="connsiteY244" fmla="*/ 4032295 h 4821630"/>
                <a:gd name="connsiteX245" fmla="*/ 4343779 w 5017802"/>
                <a:gd name="connsiteY245" fmla="*/ 4008482 h 4821630"/>
                <a:gd name="connsiteX246" fmla="*/ 4342192 w 5017802"/>
                <a:gd name="connsiteY246" fmla="*/ 3998958 h 4821630"/>
                <a:gd name="connsiteX247" fmla="*/ 4329491 w 5017802"/>
                <a:gd name="connsiteY247" fmla="*/ 3960859 h 4821630"/>
                <a:gd name="connsiteX248" fmla="*/ 4335841 w 5017802"/>
                <a:gd name="connsiteY248" fmla="*/ 3913233 h 4821630"/>
                <a:gd name="connsiteX249" fmla="*/ 4346954 w 5017802"/>
                <a:gd name="connsiteY249" fmla="*/ 3857670 h 4821630"/>
                <a:gd name="connsiteX250" fmla="*/ 4308854 w 5017802"/>
                <a:gd name="connsiteY250" fmla="*/ 3827508 h 4821630"/>
                <a:gd name="connsiteX251" fmla="*/ 4342191 w 5017802"/>
                <a:gd name="connsiteY251" fmla="*/ 3817983 h 4821630"/>
                <a:gd name="connsiteX252" fmla="*/ 4319966 w 5017802"/>
                <a:gd name="connsiteY252" fmla="*/ 3781470 h 4821630"/>
                <a:gd name="connsiteX253" fmla="*/ 4358067 w 5017802"/>
                <a:gd name="connsiteY253" fmla="*/ 3776709 h 4821630"/>
                <a:gd name="connsiteX254" fmla="*/ 4364416 w 5017802"/>
                <a:gd name="connsiteY254" fmla="*/ 3743370 h 4821630"/>
                <a:gd name="connsiteX255" fmla="*/ 4426330 w 5017802"/>
                <a:gd name="connsiteY255" fmla="*/ 3752897 h 4821630"/>
                <a:gd name="connsiteX256" fmla="*/ 4459443 w 5017802"/>
                <a:gd name="connsiteY256" fmla="*/ 3768089 h 4821630"/>
                <a:gd name="connsiteX257" fmla="*/ 4425650 w 5017802"/>
                <a:gd name="connsiteY257" fmla="*/ 3809137 h 4821630"/>
                <a:gd name="connsiteX258" fmla="*/ 4464658 w 5017802"/>
                <a:gd name="connsiteY258" fmla="*/ 3916633 h 4821630"/>
                <a:gd name="connsiteX259" fmla="*/ 4517045 w 5017802"/>
                <a:gd name="connsiteY259" fmla="*/ 3947931 h 4821630"/>
                <a:gd name="connsiteX260" fmla="*/ 4568979 w 5017802"/>
                <a:gd name="connsiteY260" fmla="*/ 3905749 h 4821630"/>
                <a:gd name="connsiteX261" fmla="*/ 4654704 w 5017802"/>
                <a:gd name="connsiteY261" fmla="*/ 3857216 h 4821630"/>
                <a:gd name="connsiteX262" fmla="*/ 4637468 w 5017802"/>
                <a:gd name="connsiteY262" fmla="*/ 3768315 h 4821630"/>
                <a:gd name="connsiteX263" fmla="*/ 4714802 w 5017802"/>
                <a:gd name="connsiteY263" fmla="*/ 3635646 h 4821630"/>
                <a:gd name="connsiteX264" fmla="*/ 5007356 w 5017802"/>
                <a:gd name="connsiteY264" fmla="*/ 3302498 h 4821630"/>
                <a:gd name="connsiteX265" fmla="*/ 4925939 w 5017802"/>
                <a:gd name="connsiteY265" fmla="*/ 3293426 h 4821630"/>
                <a:gd name="connsiteX266" fmla="*/ 4930476 w 5017802"/>
                <a:gd name="connsiteY266" fmla="*/ 3201578 h 4821630"/>
                <a:gd name="connsiteX267" fmla="*/ 4881489 w 5017802"/>
                <a:gd name="connsiteY267" fmla="*/ 3176406 h 4821630"/>
                <a:gd name="connsiteX268" fmla="*/ 4797352 w 5017802"/>
                <a:gd name="connsiteY268" fmla="*/ 3207928 h 4821630"/>
                <a:gd name="connsiteX269" fmla="*/ 4760613 w 5017802"/>
                <a:gd name="connsiteY269" fmla="*/ 3171643 h 4821630"/>
                <a:gd name="connsiteX270" fmla="*/ 4805290 w 5017802"/>
                <a:gd name="connsiteY270" fmla="*/ 3148738 h 4821630"/>
                <a:gd name="connsiteX271" fmla="*/ 4676023 w 5017802"/>
                <a:gd name="connsiteY271" fmla="*/ 2935559 h 4821630"/>
                <a:gd name="connsiteX272" fmla="*/ 4690989 w 5017802"/>
                <a:gd name="connsiteY272" fmla="*/ 2905396 h 4821630"/>
                <a:gd name="connsiteX273" fmla="*/ 4667404 w 5017802"/>
                <a:gd name="connsiteY273" fmla="*/ 2789736 h 4821630"/>
                <a:gd name="connsiteX274" fmla="*/ 4508655 w 5017802"/>
                <a:gd name="connsiteY274" fmla="*/ 2778850 h 4821630"/>
                <a:gd name="connsiteX275" fmla="*/ 4475317 w 5017802"/>
                <a:gd name="connsiteY275" fmla="*/ 2827608 h 4821630"/>
                <a:gd name="connsiteX276" fmla="*/ 4386417 w 5017802"/>
                <a:gd name="connsiteY276" fmla="*/ 2842124 h 4821630"/>
                <a:gd name="connsiteX277" fmla="*/ 4392767 w 5017802"/>
                <a:gd name="connsiteY277" fmla="*/ 2820125 h 4821630"/>
                <a:gd name="connsiteX278" fmla="*/ 4339245 w 5017802"/>
                <a:gd name="connsiteY278" fmla="*/ 2804024 h 4821630"/>
                <a:gd name="connsiteX279" fmla="*/ 4314526 w 5017802"/>
                <a:gd name="connsiteY279" fmla="*/ 2638923 h 4821630"/>
                <a:gd name="connsiteX280" fmla="*/ 4034219 w 5017802"/>
                <a:gd name="connsiteY280" fmla="*/ 2572248 h 4821630"/>
                <a:gd name="connsiteX281" fmla="*/ 3897920 w 5017802"/>
                <a:gd name="connsiteY281" fmla="*/ 2615564 h 4821630"/>
                <a:gd name="connsiteX282" fmla="*/ 3765931 w 5017802"/>
                <a:gd name="connsiteY282" fmla="*/ 2608080 h 4821630"/>
                <a:gd name="connsiteX283" fmla="*/ 3633488 w 5017802"/>
                <a:gd name="connsiteY283" fmla="*/ 2497182 h 4821630"/>
                <a:gd name="connsiteX284" fmla="*/ 3420310 w 5017802"/>
                <a:gd name="connsiteY284" fmla="*/ 2193969 h 4821630"/>
                <a:gd name="connsiteX285" fmla="*/ 3021848 w 5017802"/>
                <a:gd name="connsiteY285" fmla="*/ 2054496 h 4821630"/>
                <a:gd name="connsiteX286" fmla="*/ 2785310 w 5017802"/>
                <a:gd name="connsiteY286" fmla="*/ 1741532 h 4821630"/>
                <a:gd name="connsiteX287" fmla="*/ 2819101 w 5017802"/>
                <a:gd name="connsiteY287" fmla="*/ 1716586 h 4821630"/>
                <a:gd name="connsiteX288" fmla="*/ 2878745 w 5017802"/>
                <a:gd name="connsiteY288" fmla="*/ 1799589 h 4821630"/>
                <a:gd name="connsiteX289" fmla="*/ 2898929 w 5017802"/>
                <a:gd name="connsiteY289" fmla="*/ 1782126 h 4821630"/>
                <a:gd name="connsiteX290" fmla="*/ 2942019 w 5017802"/>
                <a:gd name="connsiteY290" fmla="*/ 1812970 h 4821630"/>
                <a:gd name="connsiteX291" fmla="*/ 3030692 w 5017802"/>
                <a:gd name="connsiteY291" fmla="*/ 1759221 h 4821630"/>
                <a:gd name="connsiteX292" fmla="*/ 3046794 w 5017802"/>
                <a:gd name="connsiteY292" fmla="*/ 1738811 h 4821630"/>
                <a:gd name="connsiteX293" fmla="*/ 3105077 w 5017802"/>
                <a:gd name="connsiteY293" fmla="*/ 1739037 h 4821630"/>
                <a:gd name="connsiteX294" fmla="*/ 3121180 w 5017802"/>
                <a:gd name="connsiteY294" fmla="*/ 1705927 h 4821630"/>
                <a:gd name="connsiteX295" fmla="*/ 3102356 w 5017802"/>
                <a:gd name="connsiteY295" fmla="*/ 1680300 h 4821630"/>
                <a:gd name="connsiteX296" fmla="*/ 3035228 w 5017802"/>
                <a:gd name="connsiteY296" fmla="*/ 1700257 h 4821630"/>
                <a:gd name="connsiteX297" fmla="*/ 3013456 w 5017802"/>
                <a:gd name="connsiteY297" fmla="*/ 1646736 h 4821630"/>
                <a:gd name="connsiteX298" fmla="*/ 3034774 w 5017802"/>
                <a:gd name="connsiteY298" fmla="*/ 1617026 h 4821630"/>
                <a:gd name="connsiteX299" fmla="*/ 2978304 w 5017802"/>
                <a:gd name="connsiteY299" fmla="*/ 1513612 h 4821630"/>
                <a:gd name="connsiteX300" fmla="*/ 2929773 w 5017802"/>
                <a:gd name="connsiteY300" fmla="*/ 1552393 h 4821630"/>
                <a:gd name="connsiteX301" fmla="*/ 2840418 w 5017802"/>
                <a:gd name="connsiteY301" fmla="*/ 1497737 h 4821630"/>
                <a:gd name="connsiteX302" fmla="*/ 2892352 w 5017802"/>
                <a:gd name="connsiteY302" fmla="*/ 1405208 h 4821630"/>
                <a:gd name="connsiteX303" fmla="*/ 2849490 w 5017802"/>
                <a:gd name="connsiteY303" fmla="*/ 1284105 h 4821630"/>
                <a:gd name="connsiteX304" fmla="*/ 2864231 w 5017802"/>
                <a:gd name="connsiteY304" fmla="*/ 1160053 h 4821630"/>
                <a:gd name="connsiteX305" fmla="*/ 2959481 w 5017802"/>
                <a:gd name="connsiteY305" fmla="*/ 1086348 h 4821630"/>
                <a:gd name="connsiteX306" fmla="*/ 3064710 w 5017802"/>
                <a:gd name="connsiteY306" fmla="*/ 1063896 h 4821630"/>
                <a:gd name="connsiteX307" fmla="*/ 3001663 w 5017802"/>
                <a:gd name="connsiteY307" fmla="*/ 974089 h 4821630"/>
                <a:gd name="connsiteX308" fmla="*/ 2984427 w 5017802"/>
                <a:gd name="connsiteY308" fmla="*/ 1018766 h 4821630"/>
                <a:gd name="connsiteX309" fmla="*/ 2941112 w 5017802"/>
                <a:gd name="connsiteY309" fmla="*/ 971595 h 4821630"/>
                <a:gd name="connsiteX310" fmla="*/ 2962430 w 5017802"/>
                <a:gd name="connsiteY310" fmla="*/ 886323 h 4821630"/>
                <a:gd name="connsiteX311" fmla="*/ 3035454 w 5017802"/>
                <a:gd name="connsiteY311" fmla="*/ 789032 h 4821630"/>
                <a:gd name="connsiteX312" fmla="*/ 3018445 w 5017802"/>
                <a:gd name="connsiteY312" fmla="*/ 682443 h 4821630"/>
                <a:gd name="connsiteX313" fmla="*/ 2847223 w 5017802"/>
                <a:gd name="connsiteY313" fmla="*/ 692194 h 4821630"/>
                <a:gd name="connsiteX314" fmla="*/ 2827945 w 5017802"/>
                <a:gd name="connsiteY314" fmla="*/ 734831 h 4821630"/>
                <a:gd name="connsiteX315" fmla="*/ 2795742 w 5017802"/>
                <a:gd name="connsiteY315" fmla="*/ 667248 h 4821630"/>
                <a:gd name="connsiteX316" fmla="*/ 2766032 w 5017802"/>
                <a:gd name="connsiteY316" fmla="*/ 707616 h 4821630"/>
                <a:gd name="connsiteX317" fmla="*/ 2580523 w 5017802"/>
                <a:gd name="connsiteY31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3116647 w 5017802"/>
                <a:gd name="connsiteY206" fmla="*/ 4043410 h 4821630"/>
                <a:gd name="connsiteX207" fmla="*/ 3265414 w 5017802"/>
                <a:gd name="connsiteY207" fmla="*/ 4067674 h 4821630"/>
                <a:gd name="connsiteX208" fmla="*/ 3439813 w 5017802"/>
                <a:gd name="connsiteY208" fmla="*/ 4130265 h 4821630"/>
                <a:gd name="connsiteX209" fmla="*/ 3526217 w 5017802"/>
                <a:gd name="connsiteY209" fmla="*/ 4316455 h 4821630"/>
                <a:gd name="connsiteX210" fmla="*/ 3586542 w 5017802"/>
                <a:gd name="connsiteY210" fmla="*/ 4375193 h 4821630"/>
                <a:gd name="connsiteX211" fmla="*/ 3597654 w 5017802"/>
                <a:gd name="connsiteY211" fmla="*/ 4345030 h 4821630"/>
                <a:gd name="connsiteX212" fmla="*/ 3643692 w 5017802"/>
                <a:gd name="connsiteY212" fmla="*/ 4318042 h 4821630"/>
                <a:gd name="connsiteX213" fmla="*/ 3694492 w 5017802"/>
                <a:gd name="connsiteY213" fmla="*/ 4391068 h 4821630"/>
                <a:gd name="connsiteX214" fmla="*/ 3743705 w 5017802"/>
                <a:gd name="connsiteY214" fmla="*/ 4394243 h 4821630"/>
                <a:gd name="connsiteX215" fmla="*/ 3699254 w 5017802"/>
                <a:gd name="connsiteY215" fmla="*/ 4300581 h 4821630"/>
                <a:gd name="connsiteX216" fmla="*/ 3656392 w 5017802"/>
                <a:gd name="connsiteY216" fmla="*/ 4232318 h 4821630"/>
                <a:gd name="connsiteX217" fmla="*/ 3699255 w 5017802"/>
                <a:gd name="connsiteY217" fmla="*/ 4216442 h 4821630"/>
                <a:gd name="connsiteX218" fmla="*/ 3680204 w 5017802"/>
                <a:gd name="connsiteY218" fmla="*/ 4175168 h 4821630"/>
                <a:gd name="connsiteX219" fmla="*/ 3732592 w 5017802"/>
                <a:gd name="connsiteY219" fmla="*/ 4184693 h 4821630"/>
                <a:gd name="connsiteX220" fmla="*/ 3711955 w 5017802"/>
                <a:gd name="connsiteY220" fmla="*/ 4151355 h 4821630"/>
                <a:gd name="connsiteX221" fmla="*/ 3733274 w 5017802"/>
                <a:gd name="connsiteY221" fmla="*/ 4134801 h 4821630"/>
                <a:gd name="connsiteX222" fmla="*/ 3854377 w 5017802"/>
                <a:gd name="connsiteY222" fmla="*/ 4220074 h 4821630"/>
                <a:gd name="connsiteX223" fmla="*/ 3889754 w 5017802"/>
                <a:gd name="connsiteY223" fmla="*/ 4206917 h 4821630"/>
                <a:gd name="connsiteX224" fmla="*/ 3942141 w 5017802"/>
                <a:gd name="connsiteY224" fmla="*/ 4272006 h 4821630"/>
                <a:gd name="connsiteX225" fmla="*/ 3962779 w 5017802"/>
                <a:gd name="connsiteY225" fmla="*/ 4330743 h 4821630"/>
                <a:gd name="connsiteX226" fmla="*/ 4070729 w 5017802"/>
                <a:gd name="connsiteY226" fmla="*/ 4349792 h 4821630"/>
                <a:gd name="connsiteX227" fmla="*/ 4010405 w 5017802"/>
                <a:gd name="connsiteY227" fmla="*/ 4283117 h 4821630"/>
                <a:gd name="connsiteX228" fmla="*/ 4007229 w 5017802"/>
                <a:gd name="connsiteY228" fmla="*/ 4214855 h 4821630"/>
                <a:gd name="connsiteX229" fmla="*/ 4061204 w 5017802"/>
                <a:gd name="connsiteY229" fmla="*/ 4270418 h 4821630"/>
                <a:gd name="connsiteX230" fmla="*/ 4110417 w 5017802"/>
                <a:gd name="connsiteY230" fmla="*/ 4275180 h 4821630"/>
                <a:gd name="connsiteX231" fmla="*/ 4104067 w 5017802"/>
                <a:gd name="connsiteY231" fmla="*/ 4225968 h 4821630"/>
                <a:gd name="connsiteX232" fmla="*/ 4164392 w 5017802"/>
                <a:gd name="connsiteY232" fmla="*/ 4230730 h 4821630"/>
                <a:gd name="connsiteX233" fmla="*/ 4226304 w 5017802"/>
                <a:gd name="connsiteY233" fmla="*/ 4273592 h 4821630"/>
                <a:gd name="connsiteX234" fmla="*/ 4258054 w 5017802"/>
                <a:gd name="connsiteY234" fmla="*/ 4260893 h 4821630"/>
                <a:gd name="connsiteX235" fmla="*/ 4251705 w 5017802"/>
                <a:gd name="connsiteY235" fmla="*/ 4225968 h 4821630"/>
                <a:gd name="connsiteX236" fmla="*/ 4292980 w 5017802"/>
                <a:gd name="connsiteY236" fmla="*/ 4202156 h 4821630"/>
                <a:gd name="connsiteX237" fmla="*/ 4377117 w 5017802"/>
                <a:gd name="connsiteY237" fmla="*/ 4259306 h 4821630"/>
                <a:gd name="connsiteX238" fmla="*/ 4394580 w 5017802"/>
                <a:gd name="connsiteY238" fmla="*/ 4157708 h 4821630"/>
                <a:gd name="connsiteX239" fmla="*/ 4369180 w 5017802"/>
                <a:gd name="connsiteY239" fmla="*/ 4135482 h 4821630"/>
                <a:gd name="connsiteX240" fmla="*/ 4296154 w 5017802"/>
                <a:gd name="connsiteY240" fmla="*/ 4092619 h 4821630"/>
                <a:gd name="connsiteX241" fmla="*/ 4318379 w 5017802"/>
                <a:gd name="connsiteY241" fmla="*/ 4067220 h 4821630"/>
                <a:gd name="connsiteX242" fmla="*/ 4339017 w 5017802"/>
                <a:gd name="connsiteY242" fmla="*/ 4044994 h 4821630"/>
                <a:gd name="connsiteX243" fmla="*/ 4392992 w 5017802"/>
                <a:gd name="connsiteY243" fmla="*/ 4076745 h 4821630"/>
                <a:gd name="connsiteX244" fmla="*/ 4399342 w 5017802"/>
                <a:gd name="connsiteY244" fmla="*/ 4032295 h 4821630"/>
                <a:gd name="connsiteX245" fmla="*/ 4343779 w 5017802"/>
                <a:gd name="connsiteY245" fmla="*/ 4008482 h 4821630"/>
                <a:gd name="connsiteX246" fmla="*/ 4342192 w 5017802"/>
                <a:gd name="connsiteY246" fmla="*/ 3998958 h 4821630"/>
                <a:gd name="connsiteX247" fmla="*/ 4329491 w 5017802"/>
                <a:gd name="connsiteY247" fmla="*/ 3960859 h 4821630"/>
                <a:gd name="connsiteX248" fmla="*/ 4335841 w 5017802"/>
                <a:gd name="connsiteY248" fmla="*/ 3913233 h 4821630"/>
                <a:gd name="connsiteX249" fmla="*/ 4346954 w 5017802"/>
                <a:gd name="connsiteY249" fmla="*/ 3857670 h 4821630"/>
                <a:gd name="connsiteX250" fmla="*/ 4308854 w 5017802"/>
                <a:gd name="connsiteY250" fmla="*/ 3827508 h 4821630"/>
                <a:gd name="connsiteX251" fmla="*/ 4342191 w 5017802"/>
                <a:gd name="connsiteY251" fmla="*/ 3817983 h 4821630"/>
                <a:gd name="connsiteX252" fmla="*/ 4319966 w 5017802"/>
                <a:gd name="connsiteY252" fmla="*/ 3781470 h 4821630"/>
                <a:gd name="connsiteX253" fmla="*/ 4358067 w 5017802"/>
                <a:gd name="connsiteY253" fmla="*/ 3776709 h 4821630"/>
                <a:gd name="connsiteX254" fmla="*/ 4364416 w 5017802"/>
                <a:gd name="connsiteY254" fmla="*/ 3743370 h 4821630"/>
                <a:gd name="connsiteX255" fmla="*/ 4426330 w 5017802"/>
                <a:gd name="connsiteY255" fmla="*/ 3752897 h 4821630"/>
                <a:gd name="connsiteX256" fmla="*/ 4459443 w 5017802"/>
                <a:gd name="connsiteY256" fmla="*/ 3768089 h 4821630"/>
                <a:gd name="connsiteX257" fmla="*/ 4425650 w 5017802"/>
                <a:gd name="connsiteY257" fmla="*/ 3809137 h 4821630"/>
                <a:gd name="connsiteX258" fmla="*/ 4464658 w 5017802"/>
                <a:gd name="connsiteY258" fmla="*/ 3916633 h 4821630"/>
                <a:gd name="connsiteX259" fmla="*/ 4517045 w 5017802"/>
                <a:gd name="connsiteY259" fmla="*/ 3947931 h 4821630"/>
                <a:gd name="connsiteX260" fmla="*/ 4568979 w 5017802"/>
                <a:gd name="connsiteY260" fmla="*/ 3905749 h 4821630"/>
                <a:gd name="connsiteX261" fmla="*/ 4654704 w 5017802"/>
                <a:gd name="connsiteY261" fmla="*/ 3857216 h 4821630"/>
                <a:gd name="connsiteX262" fmla="*/ 4637468 w 5017802"/>
                <a:gd name="connsiteY262" fmla="*/ 3768315 h 4821630"/>
                <a:gd name="connsiteX263" fmla="*/ 4714802 w 5017802"/>
                <a:gd name="connsiteY263" fmla="*/ 3635646 h 4821630"/>
                <a:gd name="connsiteX264" fmla="*/ 5007356 w 5017802"/>
                <a:gd name="connsiteY264" fmla="*/ 3302498 h 4821630"/>
                <a:gd name="connsiteX265" fmla="*/ 4925939 w 5017802"/>
                <a:gd name="connsiteY265" fmla="*/ 3293426 h 4821630"/>
                <a:gd name="connsiteX266" fmla="*/ 4930476 w 5017802"/>
                <a:gd name="connsiteY266" fmla="*/ 3201578 h 4821630"/>
                <a:gd name="connsiteX267" fmla="*/ 4881489 w 5017802"/>
                <a:gd name="connsiteY267" fmla="*/ 3176406 h 4821630"/>
                <a:gd name="connsiteX268" fmla="*/ 4797352 w 5017802"/>
                <a:gd name="connsiteY268" fmla="*/ 3207928 h 4821630"/>
                <a:gd name="connsiteX269" fmla="*/ 4760613 w 5017802"/>
                <a:gd name="connsiteY269" fmla="*/ 3171643 h 4821630"/>
                <a:gd name="connsiteX270" fmla="*/ 4805290 w 5017802"/>
                <a:gd name="connsiteY270" fmla="*/ 3148738 h 4821630"/>
                <a:gd name="connsiteX271" fmla="*/ 4676023 w 5017802"/>
                <a:gd name="connsiteY271" fmla="*/ 2935559 h 4821630"/>
                <a:gd name="connsiteX272" fmla="*/ 4690989 w 5017802"/>
                <a:gd name="connsiteY272" fmla="*/ 2905396 h 4821630"/>
                <a:gd name="connsiteX273" fmla="*/ 4667404 w 5017802"/>
                <a:gd name="connsiteY273" fmla="*/ 2789736 h 4821630"/>
                <a:gd name="connsiteX274" fmla="*/ 4508655 w 5017802"/>
                <a:gd name="connsiteY274" fmla="*/ 2778850 h 4821630"/>
                <a:gd name="connsiteX275" fmla="*/ 4475317 w 5017802"/>
                <a:gd name="connsiteY275" fmla="*/ 2827608 h 4821630"/>
                <a:gd name="connsiteX276" fmla="*/ 4386417 w 5017802"/>
                <a:gd name="connsiteY276" fmla="*/ 2842124 h 4821630"/>
                <a:gd name="connsiteX277" fmla="*/ 4392767 w 5017802"/>
                <a:gd name="connsiteY277" fmla="*/ 2820125 h 4821630"/>
                <a:gd name="connsiteX278" fmla="*/ 4339245 w 5017802"/>
                <a:gd name="connsiteY278" fmla="*/ 2804024 h 4821630"/>
                <a:gd name="connsiteX279" fmla="*/ 4314526 w 5017802"/>
                <a:gd name="connsiteY279" fmla="*/ 2638923 h 4821630"/>
                <a:gd name="connsiteX280" fmla="*/ 4034219 w 5017802"/>
                <a:gd name="connsiteY280" fmla="*/ 2572248 h 4821630"/>
                <a:gd name="connsiteX281" fmla="*/ 3897920 w 5017802"/>
                <a:gd name="connsiteY281" fmla="*/ 2615564 h 4821630"/>
                <a:gd name="connsiteX282" fmla="*/ 3765931 w 5017802"/>
                <a:gd name="connsiteY282" fmla="*/ 2608080 h 4821630"/>
                <a:gd name="connsiteX283" fmla="*/ 3633488 w 5017802"/>
                <a:gd name="connsiteY283" fmla="*/ 2497182 h 4821630"/>
                <a:gd name="connsiteX284" fmla="*/ 3420310 w 5017802"/>
                <a:gd name="connsiteY284" fmla="*/ 2193969 h 4821630"/>
                <a:gd name="connsiteX285" fmla="*/ 3021848 w 5017802"/>
                <a:gd name="connsiteY285" fmla="*/ 2054496 h 4821630"/>
                <a:gd name="connsiteX286" fmla="*/ 2785310 w 5017802"/>
                <a:gd name="connsiteY286" fmla="*/ 1741532 h 4821630"/>
                <a:gd name="connsiteX287" fmla="*/ 2819101 w 5017802"/>
                <a:gd name="connsiteY287" fmla="*/ 1716586 h 4821630"/>
                <a:gd name="connsiteX288" fmla="*/ 2878745 w 5017802"/>
                <a:gd name="connsiteY288" fmla="*/ 1799589 h 4821630"/>
                <a:gd name="connsiteX289" fmla="*/ 2898929 w 5017802"/>
                <a:gd name="connsiteY289" fmla="*/ 1782126 h 4821630"/>
                <a:gd name="connsiteX290" fmla="*/ 2942019 w 5017802"/>
                <a:gd name="connsiteY290" fmla="*/ 1812970 h 4821630"/>
                <a:gd name="connsiteX291" fmla="*/ 3030692 w 5017802"/>
                <a:gd name="connsiteY291" fmla="*/ 1759221 h 4821630"/>
                <a:gd name="connsiteX292" fmla="*/ 3046794 w 5017802"/>
                <a:gd name="connsiteY292" fmla="*/ 1738811 h 4821630"/>
                <a:gd name="connsiteX293" fmla="*/ 3105077 w 5017802"/>
                <a:gd name="connsiteY293" fmla="*/ 1739037 h 4821630"/>
                <a:gd name="connsiteX294" fmla="*/ 3121180 w 5017802"/>
                <a:gd name="connsiteY294" fmla="*/ 1705927 h 4821630"/>
                <a:gd name="connsiteX295" fmla="*/ 3102356 w 5017802"/>
                <a:gd name="connsiteY295" fmla="*/ 1680300 h 4821630"/>
                <a:gd name="connsiteX296" fmla="*/ 3035228 w 5017802"/>
                <a:gd name="connsiteY296" fmla="*/ 1700257 h 4821630"/>
                <a:gd name="connsiteX297" fmla="*/ 3013456 w 5017802"/>
                <a:gd name="connsiteY297" fmla="*/ 1646736 h 4821630"/>
                <a:gd name="connsiteX298" fmla="*/ 3034774 w 5017802"/>
                <a:gd name="connsiteY298" fmla="*/ 1617026 h 4821630"/>
                <a:gd name="connsiteX299" fmla="*/ 2978304 w 5017802"/>
                <a:gd name="connsiteY299" fmla="*/ 1513612 h 4821630"/>
                <a:gd name="connsiteX300" fmla="*/ 2929773 w 5017802"/>
                <a:gd name="connsiteY300" fmla="*/ 1552393 h 4821630"/>
                <a:gd name="connsiteX301" fmla="*/ 2840418 w 5017802"/>
                <a:gd name="connsiteY301" fmla="*/ 1497737 h 4821630"/>
                <a:gd name="connsiteX302" fmla="*/ 2892352 w 5017802"/>
                <a:gd name="connsiteY302" fmla="*/ 1405208 h 4821630"/>
                <a:gd name="connsiteX303" fmla="*/ 2849490 w 5017802"/>
                <a:gd name="connsiteY303" fmla="*/ 1284105 h 4821630"/>
                <a:gd name="connsiteX304" fmla="*/ 2864231 w 5017802"/>
                <a:gd name="connsiteY304" fmla="*/ 1160053 h 4821630"/>
                <a:gd name="connsiteX305" fmla="*/ 2959481 w 5017802"/>
                <a:gd name="connsiteY305" fmla="*/ 1086348 h 4821630"/>
                <a:gd name="connsiteX306" fmla="*/ 3064710 w 5017802"/>
                <a:gd name="connsiteY306" fmla="*/ 1063896 h 4821630"/>
                <a:gd name="connsiteX307" fmla="*/ 3001663 w 5017802"/>
                <a:gd name="connsiteY307" fmla="*/ 974089 h 4821630"/>
                <a:gd name="connsiteX308" fmla="*/ 2984427 w 5017802"/>
                <a:gd name="connsiteY308" fmla="*/ 1018766 h 4821630"/>
                <a:gd name="connsiteX309" fmla="*/ 2941112 w 5017802"/>
                <a:gd name="connsiteY309" fmla="*/ 971595 h 4821630"/>
                <a:gd name="connsiteX310" fmla="*/ 2962430 w 5017802"/>
                <a:gd name="connsiteY310" fmla="*/ 886323 h 4821630"/>
                <a:gd name="connsiteX311" fmla="*/ 3035454 w 5017802"/>
                <a:gd name="connsiteY311" fmla="*/ 789032 h 4821630"/>
                <a:gd name="connsiteX312" fmla="*/ 3018445 w 5017802"/>
                <a:gd name="connsiteY312" fmla="*/ 682443 h 4821630"/>
                <a:gd name="connsiteX313" fmla="*/ 2847223 w 5017802"/>
                <a:gd name="connsiteY313" fmla="*/ 692194 h 4821630"/>
                <a:gd name="connsiteX314" fmla="*/ 2827945 w 5017802"/>
                <a:gd name="connsiteY314" fmla="*/ 734831 h 4821630"/>
                <a:gd name="connsiteX315" fmla="*/ 2795742 w 5017802"/>
                <a:gd name="connsiteY315" fmla="*/ 667248 h 4821630"/>
                <a:gd name="connsiteX316" fmla="*/ 2766032 w 5017802"/>
                <a:gd name="connsiteY316" fmla="*/ 707616 h 4821630"/>
                <a:gd name="connsiteX317" fmla="*/ 2580523 w 5017802"/>
                <a:gd name="connsiteY31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3003935 w 5017802"/>
                <a:gd name="connsiteY206" fmla="*/ 3889423 h 4821630"/>
                <a:gd name="connsiteX207" fmla="*/ 3116647 w 5017802"/>
                <a:gd name="connsiteY207" fmla="*/ 4043410 h 4821630"/>
                <a:gd name="connsiteX208" fmla="*/ 3265414 w 5017802"/>
                <a:gd name="connsiteY208" fmla="*/ 4067674 h 4821630"/>
                <a:gd name="connsiteX209" fmla="*/ 3439813 w 5017802"/>
                <a:gd name="connsiteY209" fmla="*/ 4130265 h 4821630"/>
                <a:gd name="connsiteX210" fmla="*/ 3526217 w 5017802"/>
                <a:gd name="connsiteY210" fmla="*/ 4316455 h 4821630"/>
                <a:gd name="connsiteX211" fmla="*/ 3586542 w 5017802"/>
                <a:gd name="connsiteY211" fmla="*/ 4375193 h 4821630"/>
                <a:gd name="connsiteX212" fmla="*/ 3597654 w 5017802"/>
                <a:gd name="connsiteY212" fmla="*/ 4345030 h 4821630"/>
                <a:gd name="connsiteX213" fmla="*/ 3643692 w 5017802"/>
                <a:gd name="connsiteY213" fmla="*/ 4318042 h 4821630"/>
                <a:gd name="connsiteX214" fmla="*/ 3694492 w 5017802"/>
                <a:gd name="connsiteY214" fmla="*/ 4391068 h 4821630"/>
                <a:gd name="connsiteX215" fmla="*/ 3743705 w 5017802"/>
                <a:gd name="connsiteY215" fmla="*/ 4394243 h 4821630"/>
                <a:gd name="connsiteX216" fmla="*/ 3699254 w 5017802"/>
                <a:gd name="connsiteY216" fmla="*/ 4300581 h 4821630"/>
                <a:gd name="connsiteX217" fmla="*/ 3656392 w 5017802"/>
                <a:gd name="connsiteY217" fmla="*/ 4232318 h 4821630"/>
                <a:gd name="connsiteX218" fmla="*/ 3699255 w 5017802"/>
                <a:gd name="connsiteY218" fmla="*/ 4216442 h 4821630"/>
                <a:gd name="connsiteX219" fmla="*/ 3680204 w 5017802"/>
                <a:gd name="connsiteY219" fmla="*/ 4175168 h 4821630"/>
                <a:gd name="connsiteX220" fmla="*/ 3732592 w 5017802"/>
                <a:gd name="connsiteY220" fmla="*/ 4184693 h 4821630"/>
                <a:gd name="connsiteX221" fmla="*/ 3711955 w 5017802"/>
                <a:gd name="connsiteY221" fmla="*/ 4151355 h 4821630"/>
                <a:gd name="connsiteX222" fmla="*/ 3733274 w 5017802"/>
                <a:gd name="connsiteY222" fmla="*/ 4134801 h 4821630"/>
                <a:gd name="connsiteX223" fmla="*/ 3854377 w 5017802"/>
                <a:gd name="connsiteY223" fmla="*/ 4220074 h 4821630"/>
                <a:gd name="connsiteX224" fmla="*/ 3889754 w 5017802"/>
                <a:gd name="connsiteY224" fmla="*/ 4206917 h 4821630"/>
                <a:gd name="connsiteX225" fmla="*/ 3942141 w 5017802"/>
                <a:gd name="connsiteY225" fmla="*/ 4272006 h 4821630"/>
                <a:gd name="connsiteX226" fmla="*/ 3962779 w 5017802"/>
                <a:gd name="connsiteY226" fmla="*/ 4330743 h 4821630"/>
                <a:gd name="connsiteX227" fmla="*/ 4070729 w 5017802"/>
                <a:gd name="connsiteY227" fmla="*/ 4349792 h 4821630"/>
                <a:gd name="connsiteX228" fmla="*/ 4010405 w 5017802"/>
                <a:gd name="connsiteY228" fmla="*/ 4283117 h 4821630"/>
                <a:gd name="connsiteX229" fmla="*/ 4007229 w 5017802"/>
                <a:gd name="connsiteY229" fmla="*/ 4214855 h 4821630"/>
                <a:gd name="connsiteX230" fmla="*/ 4061204 w 5017802"/>
                <a:gd name="connsiteY230" fmla="*/ 4270418 h 4821630"/>
                <a:gd name="connsiteX231" fmla="*/ 4110417 w 5017802"/>
                <a:gd name="connsiteY231" fmla="*/ 4275180 h 4821630"/>
                <a:gd name="connsiteX232" fmla="*/ 4104067 w 5017802"/>
                <a:gd name="connsiteY232" fmla="*/ 4225968 h 4821630"/>
                <a:gd name="connsiteX233" fmla="*/ 4164392 w 5017802"/>
                <a:gd name="connsiteY233" fmla="*/ 4230730 h 4821630"/>
                <a:gd name="connsiteX234" fmla="*/ 4226304 w 5017802"/>
                <a:gd name="connsiteY234" fmla="*/ 4273592 h 4821630"/>
                <a:gd name="connsiteX235" fmla="*/ 4258054 w 5017802"/>
                <a:gd name="connsiteY235" fmla="*/ 4260893 h 4821630"/>
                <a:gd name="connsiteX236" fmla="*/ 4251705 w 5017802"/>
                <a:gd name="connsiteY236" fmla="*/ 4225968 h 4821630"/>
                <a:gd name="connsiteX237" fmla="*/ 4292980 w 5017802"/>
                <a:gd name="connsiteY237" fmla="*/ 4202156 h 4821630"/>
                <a:gd name="connsiteX238" fmla="*/ 4377117 w 5017802"/>
                <a:gd name="connsiteY238" fmla="*/ 4259306 h 4821630"/>
                <a:gd name="connsiteX239" fmla="*/ 4394580 w 5017802"/>
                <a:gd name="connsiteY239" fmla="*/ 4157708 h 4821630"/>
                <a:gd name="connsiteX240" fmla="*/ 4369180 w 5017802"/>
                <a:gd name="connsiteY240" fmla="*/ 4135482 h 4821630"/>
                <a:gd name="connsiteX241" fmla="*/ 4296154 w 5017802"/>
                <a:gd name="connsiteY241" fmla="*/ 4092619 h 4821630"/>
                <a:gd name="connsiteX242" fmla="*/ 4318379 w 5017802"/>
                <a:gd name="connsiteY242" fmla="*/ 4067220 h 4821630"/>
                <a:gd name="connsiteX243" fmla="*/ 4339017 w 5017802"/>
                <a:gd name="connsiteY243" fmla="*/ 4044994 h 4821630"/>
                <a:gd name="connsiteX244" fmla="*/ 4392992 w 5017802"/>
                <a:gd name="connsiteY244" fmla="*/ 4076745 h 4821630"/>
                <a:gd name="connsiteX245" fmla="*/ 4399342 w 5017802"/>
                <a:gd name="connsiteY245" fmla="*/ 4032295 h 4821630"/>
                <a:gd name="connsiteX246" fmla="*/ 4343779 w 5017802"/>
                <a:gd name="connsiteY246" fmla="*/ 4008482 h 4821630"/>
                <a:gd name="connsiteX247" fmla="*/ 4342192 w 5017802"/>
                <a:gd name="connsiteY247" fmla="*/ 3998958 h 4821630"/>
                <a:gd name="connsiteX248" fmla="*/ 4329491 w 5017802"/>
                <a:gd name="connsiteY248" fmla="*/ 3960859 h 4821630"/>
                <a:gd name="connsiteX249" fmla="*/ 4335841 w 5017802"/>
                <a:gd name="connsiteY249" fmla="*/ 3913233 h 4821630"/>
                <a:gd name="connsiteX250" fmla="*/ 4346954 w 5017802"/>
                <a:gd name="connsiteY250" fmla="*/ 3857670 h 4821630"/>
                <a:gd name="connsiteX251" fmla="*/ 4308854 w 5017802"/>
                <a:gd name="connsiteY251" fmla="*/ 3827508 h 4821630"/>
                <a:gd name="connsiteX252" fmla="*/ 4342191 w 5017802"/>
                <a:gd name="connsiteY252" fmla="*/ 3817983 h 4821630"/>
                <a:gd name="connsiteX253" fmla="*/ 4319966 w 5017802"/>
                <a:gd name="connsiteY253" fmla="*/ 3781470 h 4821630"/>
                <a:gd name="connsiteX254" fmla="*/ 4358067 w 5017802"/>
                <a:gd name="connsiteY254" fmla="*/ 3776709 h 4821630"/>
                <a:gd name="connsiteX255" fmla="*/ 4364416 w 5017802"/>
                <a:gd name="connsiteY255" fmla="*/ 3743370 h 4821630"/>
                <a:gd name="connsiteX256" fmla="*/ 4426330 w 5017802"/>
                <a:gd name="connsiteY256" fmla="*/ 3752897 h 4821630"/>
                <a:gd name="connsiteX257" fmla="*/ 4459443 w 5017802"/>
                <a:gd name="connsiteY257" fmla="*/ 3768089 h 4821630"/>
                <a:gd name="connsiteX258" fmla="*/ 4425650 w 5017802"/>
                <a:gd name="connsiteY258" fmla="*/ 3809137 h 4821630"/>
                <a:gd name="connsiteX259" fmla="*/ 4464658 w 5017802"/>
                <a:gd name="connsiteY259" fmla="*/ 3916633 h 4821630"/>
                <a:gd name="connsiteX260" fmla="*/ 4517045 w 5017802"/>
                <a:gd name="connsiteY260" fmla="*/ 3947931 h 4821630"/>
                <a:gd name="connsiteX261" fmla="*/ 4568979 w 5017802"/>
                <a:gd name="connsiteY261" fmla="*/ 3905749 h 4821630"/>
                <a:gd name="connsiteX262" fmla="*/ 4654704 w 5017802"/>
                <a:gd name="connsiteY262" fmla="*/ 3857216 h 4821630"/>
                <a:gd name="connsiteX263" fmla="*/ 4637468 w 5017802"/>
                <a:gd name="connsiteY263" fmla="*/ 3768315 h 4821630"/>
                <a:gd name="connsiteX264" fmla="*/ 4714802 w 5017802"/>
                <a:gd name="connsiteY264" fmla="*/ 3635646 h 4821630"/>
                <a:gd name="connsiteX265" fmla="*/ 5007356 w 5017802"/>
                <a:gd name="connsiteY265" fmla="*/ 3302498 h 4821630"/>
                <a:gd name="connsiteX266" fmla="*/ 4925939 w 5017802"/>
                <a:gd name="connsiteY266" fmla="*/ 3293426 h 4821630"/>
                <a:gd name="connsiteX267" fmla="*/ 4930476 w 5017802"/>
                <a:gd name="connsiteY267" fmla="*/ 3201578 h 4821630"/>
                <a:gd name="connsiteX268" fmla="*/ 4881489 w 5017802"/>
                <a:gd name="connsiteY268" fmla="*/ 3176406 h 4821630"/>
                <a:gd name="connsiteX269" fmla="*/ 4797352 w 5017802"/>
                <a:gd name="connsiteY269" fmla="*/ 3207928 h 4821630"/>
                <a:gd name="connsiteX270" fmla="*/ 4760613 w 5017802"/>
                <a:gd name="connsiteY270" fmla="*/ 3171643 h 4821630"/>
                <a:gd name="connsiteX271" fmla="*/ 4805290 w 5017802"/>
                <a:gd name="connsiteY271" fmla="*/ 3148738 h 4821630"/>
                <a:gd name="connsiteX272" fmla="*/ 4676023 w 5017802"/>
                <a:gd name="connsiteY272" fmla="*/ 2935559 h 4821630"/>
                <a:gd name="connsiteX273" fmla="*/ 4690989 w 5017802"/>
                <a:gd name="connsiteY273" fmla="*/ 2905396 h 4821630"/>
                <a:gd name="connsiteX274" fmla="*/ 4667404 w 5017802"/>
                <a:gd name="connsiteY274" fmla="*/ 2789736 h 4821630"/>
                <a:gd name="connsiteX275" fmla="*/ 4508655 w 5017802"/>
                <a:gd name="connsiteY275" fmla="*/ 2778850 h 4821630"/>
                <a:gd name="connsiteX276" fmla="*/ 4475317 w 5017802"/>
                <a:gd name="connsiteY276" fmla="*/ 2827608 h 4821630"/>
                <a:gd name="connsiteX277" fmla="*/ 4386417 w 5017802"/>
                <a:gd name="connsiteY277" fmla="*/ 2842124 h 4821630"/>
                <a:gd name="connsiteX278" fmla="*/ 4392767 w 5017802"/>
                <a:gd name="connsiteY278" fmla="*/ 2820125 h 4821630"/>
                <a:gd name="connsiteX279" fmla="*/ 4339245 w 5017802"/>
                <a:gd name="connsiteY279" fmla="*/ 2804024 h 4821630"/>
                <a:gd name="connsiteX280" fmla="*/ 4314526 w 5017802"/>
                <a:gd name="connsiteY280" fmla="*/ 2638923 h 4821630"/>
                <a:gd name="connsiteX281" fmla="*/ 4034219 w 5017802"/>
                <a:gd name="connsiteY281" fmla="*/ 2572248 h 4821630"/>
                <a:gd name="connsiteX282" fmla="*/ 3897920 w 5017802"/>
                <a:gd name="connsiteY282" fmla="*/ 2615564 h 4821630"/>
                <a:gd name="connsiteX283" fmla="*/ 3765931 w 5017802"/>
                <a:gd name="connsiteY283" fmla="*/ 2608080 h 4821630"/>
                <a:gd name="connsiteX284" fmla="*/ 3633488 w 5017802"/>
                <a:gd name="connsiteY284" fmla="*/ 2497182 h 4821630"/>
                <a:gd name="connsiteX285" fmla="*/ 3420310 w 5017802"/>
                <a:gd name="connsiteY285" fmla="*/ 2193969 h 4821630"/>
                <a:gd name="connsiteX286" fmla="*/ 3021848 w 5017802"/>
                <a:gd name="connsiteY286" fmla="*/ 2054496 h 4821630"/>
                <a:gd name="connsiteX287" fmla="*/ 2785310 w 5017802"/>
                <a:gd name="connsiteY287" fmla="*/ 1741532 h 4821630"/>
                <a:gd name="connsiteX288" fmla="*/ 2819101 w 5017802"/>
                <a:gd name="connsiteY288" fmla="*/ 1716586 h 4821630"/>
                <a:gd name="connsiteX289" fmla="*/ 2878745 w 5017802"/>
                <a:gd name="connsiteY289" fmla="*/ 1799589 h 4821630"/>
                <a:gd name="connsiteX290" fmla="*/ 2898929 w 5017802"/>
                <a:gd name="connsiteY290" fmla="*/ 1782126 h 4821630"/>
                <a:gd name="connsiteX291" fmla="*/ 2942019 w 5017802"/>
                <a:gd name="connsiteY291" fmla="*/ 1812970 h 4821630"/>
                <a:gd name="connsiteX292" fmla="*/ 3030692 w 5017802"/>
                <a:gd name="connsiteY292" fmla="*/ 1759221 h 4821630"/>
                <a:gd name="connsiteX293" fmla="*/ 3046794 w 5017802"/>
                <a:gd name="connsiteY293" fmla="*/ 1738811 h 4821630"/>
                <a:gd name="connsiteX294" fmla="*/ 3105077 w 5017802"/>
                <a:gd name="connsiteY294" fmla="*/ 1739037 h 4821630"/>
                <a:gd name="connsiteX295" fmla="*/ 3121180 w 5017802"/>
                <a:gd name="connsiteY295" fmla="*/ 1705927 h 4821630"/>
                <a:gd name="connsiteX296" fmla="*/ 3102356 w 5017802"/>
                <a:gd name="connsiteY296" fmla="*/ 1680300 h 4821630"/>
                <a:gd name="connsiteX297" fmla="*/ 3035228 w 5017802"/>
                <a:gd name="connsiteY297" fmla="*/ 1700257 h 4821630"/>
                <a:gd name="connsiteX298" fmla="*/ 3013456 w 5017802"/>
                <a:gd name="connsiteY298" fmla="*/ 1646736 h 4821630"/>
                <a:gd name="connsiteX299" fmla="*/ 3034774 w 5017802"/>
                <a:gd name="connsiteY299" fmla="*/ 1617026 h 4821630"/>
                <a:gd name="connsiteX300" fmla="*/ 2978304 w 5017802"/>
                <a:gd name="connsiteY300" fmla="*/ 1513612 h 4821630"/>
                <a:gd name="connsiteX301" fmla="*/ 2929773 w 5017802"/>
                <a:gd name="connsiteY301" fmla="*/ 1552393 h 4821630"/>
                <a:gd name="connsiteX302" fmla="*/ 2840418 w 5017802"/>
                <a:gd name="connsiteY302" fmla="*/ 1497737 h 4821630"/>
                <a:gd name="connsiteX303" fmla="*/ 2892352 w 5017802"/>
                <a:gd name="connsiteY303" fmla="*/ 1405208 h 4821630"/>
                <a:gd name="connsiteX304" fmla="*/ 2849490 w 5017802"/>
                <a:gd name="connsiteY304" fmla="*/ 1284105 h 4821630"/>
                <a:gd name="connsiteX305" fmla="*/ 2864231 w 5017802"/>
                <a:gd name="connsiteY305" fmla="*/ 1160053 h 4821630"/>
                <a:gd name="connsiteX306" fmla="*/ 2959481 w 5017802"/>
                <a:gd name="connsiteY306" fmla="*/ 1086348 h 4821630"/>
                <a:gd name="connsiteX307" fmla="*/ 3064710 w 5017802"/>
                <a:gd name="connsiteY307" fmla="*/ 1063896 h 4821630"/>
                <a:gd name="connsiteX308" fmla="*/ 3001663 w 5017802"/>
                <a:gd name="connsiteY308" fmla="*/ 974089 h 4821630"/>
                <a:gd name="connsiteX309" fmla="*/ 2984427 w 5017802"/>
                <a:gd name="connsiteY309" fmla="*/ 1018766 h 4821630"/>
                <a:gd name="connsiteX310" fmla="*/ 2941112 w 5017802"/>
                <a:gd name="connsiteY310" fmla="*/ 971595 h 4821630"/>
                <a:gd name="connsiteX311" fmla="*/ 2962430 w 5017802"/>
                <a:gd name="connsiteY311" fmla="*/ 886323 h 4821630"/>
                <a:gd name="connsiteX312" fmla="*/ 3035454 w 5017802"/>
                <a:gd name="connsiteY312" fmla="*/ 789032 h 4821630"/>
                <a:gd name="connsiteX313" fmla="*/ 3018445 w 5017802"/>
                <a:gd name="connsiteY313" fmla="*/ 682443 h 4821630"/>
                <a:gd name="connsiteX314" fmla="*/ 2847223 w 5017802"/>
                <a:gd name="connsiteY314" fmla="*/ 692194 h 4821630"/>
                <a:gd name="connsiteX315" fmla="*/ 2827945 w 5017802"/>
                <a:gd name="connsiteY315" fmla="*/ 734831 h 4821630"/>
                <a:gd name="connsiteX316" fmla="*/ 2795742 w 5017802"/>
                <a:gd name="connsiteY316" fmla="*/ 667248 h 4821630"/>
                <a:gd name="connsiteX317" fmla="*/ 2766032 w 5017802"/>
                <a:gd name="connsiteY317" fmla="*/ 707616 h 4821630"/>
                <a:gd name="connsiteX318" fmla="*/ 2580523 w 5017802"/>
                <a:gd name="connsiteY31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116647 w 5017802"/>
                <a:gd name="connsiteY207" fmla="*/ 4043410 h 4821630"/>
                <a:gd name="connsiteX208" fmla="*/ 3265414 w 5017802"/>
                <a:gd name="connsiteY208" fmla="*/ 4067674 h 4821630"/>
                <a:gd name="connsiteX209" fmla="*/ 3439813 w 5017802"/>
                <a:gd name="connsiteY209" fmla="*/ 4130265 h 4821630"/>
                <a:gd name="connsiteX210" fmla="*/ 3526217 w 5017802"/>
                <a:gd name="connsiteY210" fmla="*/ 4316455 h 4821630"/>
                <a:gd name="connsiteX211" fmla="*/ 3586542 w 5017802"/>
                <a:gd name="connsiteY211" fmla="*/ 4375193 h 4821630"/>
                <a:gd name="connsiteX212" fmla="*/ 3597654 w 5017802"/>
                <a:gd name="connsiteY212" fmla="*/ 4345030 h 4821630"/>
                <a:gd name="connsiteX213" fmla="*/ 3643692 w 5017802"/>
                <a:gd name="connsiteY213" fmla="*/ 4318042 h 4821630"/>
                <a:gd name="connsiteX214" fmla="*/ 3694492 w 5017802"/>
                <a:gd name="connsiteY214" fmla="*/ 4391068 h 4821630"/>
                <a:gd name="connsiteX215" fmla="*/ 3743705 w 5017802"/>
                <a:gd name="connsiteY215" fmla="*/ 4394243 h 4821630"/>
                <a:gd name="connsiteX216" fmla="*/ 3699254 w 5017802"/>
                <a:gd name="connsiteY216" fmla="*/ 4300581 h 4821630"/>
                <a:gd name="connsiteX217" fmla="*/ 3656392 w 5017802"/>
                <a:gd name="connsiteY217" fmla="*/ 4232318 h 4821630"/>
                <a:gd name="connsiteX218" fmla="*/ 3699255 w 5017802"/>
                <a:gd name="connsiteY218" fmla="*/ 4216442 h 4821630"/>
                <a:gd name="connsiteX219" fmla="*/ 3680204 w 5017802"/>
                <a:gd name="connsiteY219" fmla="*/ 4175168 h 4821630"/>
                <a:gd name="connsiteX220" fmla="*/ 3732592 w 5017802"/>
                <a:gd name="connsiteY220" fmla="*/ 4184693 h 4821630"/>
                <a:gd name="connsiteX221" fmla="*/ 3711955 w 5017802"/>
                <a:gd name="connsiteY221" fmla="*/ 4151355 h 4821630"/>
                <a:gd name="connsiteX222" fmla="*/ 3733274 w 5017802"/>
                <a:gd name="connsiteY222" fmla="*/ 4134801 h 4821630"/>
                <a:gd name="connsiteX223" fmla="*/ 3854377 w 5017802"/>
                <a:gd name="connsiteY223" fmla="*/ 4220074 h 4821630"/>
                <a:gd name="connsiteX224" fmla="*/ 3889754 w 5017802"/>
                <a:gd name="connsiteY224" fmla="*/ 4206917 h 4821630"/>
                <a:gd name="connsiteX225" fmla="*/ 3942141 w 5017802"/>
                <a:gd name="connsiteY225" fmla="*/ 4272006 h 4821630"/>
                <a:gd name="connsiteX226" fmla="*/ 3962779 w 5017802"/>
                <a:gd name="connsiteY226" fmla="*/ 4330743 h 4821630"/>
                <a:gd name="connsiteX227" fmla="*/ 4070729 w 5017802"/>
                <a:gd name="connsiteY227" fmla="*/ 4349792 h 4821630"/>
                <a:gd name="connsiteX228" fmla="*/ 4010405 w 5017802"/>
                <a:gd name="connsiteY228" fmla="*/ 4283117 h 4821630"/>
                <a:gd name="connsiteX229" fmla="*/ 4007229 w 5017802"/>
                <a:gd name="connsiteY229" fmla="*/ 4214855 h 4821630"/>
                <a:gd name="connsiteX230" fmla="*/ 4061204 w 5017802"/>
                <a:gd name="connsiteY230" fmla="*/ 4270418 h 4821630"/>
                <a:gd name="connsiteX231" fmla="*/ 4110417 w 5017802"/>
                <a:gd name="connsiteY231" fmla="*/ 4275180 h 4821630"/>
                <a:gd name="connsiteX232" fmla="*/ 4104067 w 5017802"/>
                <a:gd name="connsiteY232" fmla="*/ 4225968 h 4821630"/>
                <a:gd name="connsiteX233" fmla="*/ 4164392 w 5017802"/>
                <a:gd name="connsiteY233" fmla="*/ 4230730 h 4821630"/>
                <a:gd name="connsiteX234" fmla="*/ 4226304 w 5017802"/>
                <a:gd name="connsiteY234" fmla="*/ 4273592 h 4821630"/>
                <a:gd name="connsiteX235" fmla="*/ 4258054 w 5017802"/>
                <a:gd name="connsiteY235" fmla="*/ 4260893 h 4821630"/>
                <a:gd name="connsiteX236" fmla="*/ 4251705 w 5017802"/>
                <a:gd name="connsiteY236" fmla="*/ 4225968 h 4821630"/>
                <a:gd name="connsiteX237" fmla="*/ 4292980 w 5017802"/>
                <a:gd name="connsiteY237" fmla="*/ 4202156 h 4821630"/>
                <a:gd name="connsiteX238" fmla="*/ 4377117 w 5017802"/>
                <a:gd name="connsiteY238" fmla="*/ 4259306 h 4821630"/>
                <a:gd name="connsiteX239" fmla="*/ 4394580 w 5017802"/>
                <a:gd name="connsiteY239" fmla="*/ 4157708 h 4821630"/>
                <a:gd name="connsiteX240" fmla="*/ 4369180 w 5017802"/>
                <a:gd name="connsiteY240" fmla="*/ 4135482 h 4821630"/>
                <a:gd name="connsiteX241" fmla="*/ 4296154 w 5017802"/>
                <a:gd name="connsiteY241" fmla="*/ 4092619 h 4821630"/>
                <a:gd name="connsiteX242" fmla="*/ 4318379 w 5017802"/>
                <a:gd name="connsiteY242" fmla="*/ 4067220 h 4821630"/>
                <a:gd name="connsiteX243" fmla="*/ 4339017 w 5017802"/>
                <a:gd name="connsiteY243" fmla="*/ 4044994 h 4821630"/>
                <a:gd name="connsiteX244" fmla="*/ 4392992 w 5017802"/>
                <a:gd name="connsiteY244" fmla="*/ 4076745 h 4821630"/>
                <a:gd name="connsiteX245" fmla="*/ 4399342 w 5017802"/>
                <a:gd name="connsiteY245" fmla="*/ 4032295 h 4821630"/>
                <a:gd name="connsiteX246" fmla="*/ 4343779 w 5017802"/>
                <a:gd name="connsiteY246" fmla="*/ 4008482 h 4821630"/>
                <a:gd name="connsiteX247" fmla="*/ 4342192 w 5017802"/>
                <a:gd name="connsiteY247" fmla="*/ 3998958 h 4821630"/>
                <a:gd name="connsiteX248" fmla="*/ 4329491 w 5017802"/>
                <a:gd name="connsiteY248" fmla="*/ 3960859 h 4821630"/>
                <a:gd name="connsiteX249" fmla="*/ 4335841 w 5017802"/>
                <a:gd name="connsiteY249" fmla="*/ 3913233 h 4821630"/>
                <a:gd name="connsiteX250" fmla="*/ 4346954 w 5017802"/>
                <a:gd name="connsiteY250" fmla="*/ 3857670 h 4821630"/>
                <a:gd name="connsiteX251" fmla="*/ 4308854 w 5017802"/>
                <a:gd name="connsiteY251" fmla="*/ 3827508 h 4821630"/>
                <a:gd name="connsiteX252" fmla="*/ 4342191 w 5017802"/>
                <a:gd name="connsiteY252" fmla="*/ 3817983 h 4821630"/>
                <a:gd name="connsiteX253" fmla="*/ 4319966 w 5017802"/>
                <a:gd name="connsiteY253" fmla="*/ 3781470 h 4821630"/>
                <a:gd name="connsiteX254" fmla="*/ 4358067 w 5017802"/>
                <a:gd name="connsiteY254" fmla="*/ 3776709 h 4821630"/>
                <a:gd name="connsiteX255" fmla="*/ 4364416 w 5017802"/>
                <a:gd name="connsiteY255" fmla="*/ 3743370 h 4821630"/>
                <a:gd name="connsiteX256" fmla="*/ 4426330 w 5017802"/>
                <a:gd name="connsiteY256" fmla="*/ 3752897 h 4821630"/>
                <a:gd name="connsiteX257" fmla="*/ 4459443 w 5017802"/>
                <a:gd name="connsiteY257" fmla="*/ 3768089 h 4821630"/>
                <a:gd name="connsiteX258" fmla="*/ 4425650 w 5017802"/>
                <a:gd name="connsiteY258" fmla="*/ 3809137 h 4821630"/>
                <a:gd name="connsiteX259" fmla="*/ 4464658 w 5017802"/>
                <a:gd name="connsiteY259" fmla="*/ 3916633 h 4821630"/>
                <a:gd name="connsiteX260" fmla="*/ 4517045 w 5017802"/>
                <a:gd name="connsiteY260" fmla="*/ 3947931 h 4821630"/>
                <a:gd name="connsiteX261" fmla="*/ 4568979 w 5017802"/>
                <a:gd name="connsiteY261" fmla="*/ 3905749 h 4821630"/>
                <a:gd name="connsiteX262" fmla="*/ 4654704 w 5017802"/>
                <a:gd name="connsiteY262" fmla="*/ 3857216 h 4821630"/>
                <a:gd name="connsiteX263" fmla="*/ 4637468 w 5017802"/>
                <a:gd name="connsiteY263" fmla="*/ 3768315 h 4821630"/>
                <a:gd name="connsiteX264" fmla="*/ 4714802 w 5017802"/>
                <a:gd name="connsiteY264" fmla="*/ 3635646 h 4821630"/>
                <a:gd name="connsiteX265" fmla="*/ 5007356 w 5017802"/>
                <a:gd name="connsiteY265" fmla="*/ 3302498 h 4821630"/>
                <a:gd name="connsiteX266" fmla="*/ 4925939 w 5017802"/>
                <a:gd name="connsiteY266" fmla="*/ 3293426 h 4821630"/>
                <a:gd name="connsiteX267" fmla="*/ 4930476 w 5017802"/>
                <a:gd name="connsiteY267" fmla="*/ 3201578 h 4821630"/>
                <a:gd name="connsiteX268" fmla="*/ 4881489 w 5017802"/>
                <a:gd name="connsiteY268" fmla="*/ 3176406 h 4821630"/>
                <a:gd name="connsiteX269" fmla="*/ 4797352 w 5017802"/>
                <a:gd name="connsiteY269" fmla="*/ 3207928 h 4821630"/>
                <a:gd name="connsiteX270" fmla="*/ 4760613 w 5017802"/>
                <a:gd name="connsiteY270" fmla="*/ 3171643 h 4821630"/>
                <a:gd name="connsiteX271" fmla="*/ 4805290 w 5017802"/>
                <a:gd name="connsiteY271" fmla="*/ 3148738 h 4821630"/>
                <a:gd name="connsiteX272" fmla="*/ 4676023 w 5017802"/>
                <a:gd name="connsiteY272" fmla="*/ 2935559 h 4821630"/>
                <a:gd name="connsiteX273" fmla="*/ 4690989 w 5017802"/>
                <a:gd name="connsiteY273" fmla="*/ 2905396 h 4821630"/>
                <a:gd name="connsiteX274" fmla="*/ 4667404 w 5017802"/>
                <a:gd name="connsiteY274" fmla="*/ 2789736 h 4821630"/>
                <a:gd name="connsiteX275" fmla="*/ 4508655 w 5017802"/>
                <a:gd name="connsiteY275" fmla="*/ 2778850 h 4821630"/>
                <a:gd name="connsiteX276" fmla="*/ 4475317 w 5017802"/>
                <a:gd name="connsiteY276" fmla="*/ 2827608 h 4821630"/>
                <a:gd name="connsiteX277" fmla="*/ 4386417 w 5017802"/>
                <a:gd name="connsiteY277" fmla="*/ 2842124 h 4821630"/>
                <a:gd name="connsiteX278" fmla="*/ 4392767 w 5017802"/>
                <a:gd name="connsiteY278" fmla="*/ 2820125 h 4821630"/>
                <a:gd name="connsiteX279" fmla="*/ 4339245 w 5017802"/>
                <a:gd name="connsiteY279" fmla="*/ 2804024 h 4821630"/>
                <a:gd name="connsiteX280" fmla="*/ 4314526 w 5017802"/>
                <a:gd name="connsiteY280" fmla="*/ 2638923 h 4821630"/>
                <a:gd name="connsiteX281" fmla="*/ 4034219 w 5017802"/>
                <a:gd name="connsiteY281" fmla="*/ 2572248 h 4821630"/>
                <a:gd name="connsiteX282" fmla="*/ 3897920 w 5017802"/>
                <a:gd name="connsiteY282" fmla="*/ 2615564 h 4821630"/>
                <a:gd name="connsiteX283" fmla="*/ 3765931 w 5017802"/>
                <a:gd name="connsiteY283" fmla="*/ 2608080 h 4821630"/>
                <a:gd name="connsiteX284" fmla="*/ 3633488 w 5017802"/>
                <a:gd name="connsiteY284" fmla="*/ 2497182 h 4821630"/>
                <a:gd name="connsiteX285" fmla="*/ 3420310 w 5017802"/>
                <a:gd name="connsiteY285" fmla="*/ 2193969 h 4821630"/>
                <a:gd name="connsiteX286" fmla="*/ 3021848 w 5017802"/>
                <a:gd name="connsiteY286" fmla="*/ 2054496 h 4821630"/>
                <a:gd name="connsiteX287" fmla="*/ 2785310 w 5017802"/>
                <a:gd name="connsiteY287" fmla="*/ 1741532 h 4821630"/>
                <a:gd name="connsiteX288" fmla="*/ 2819101 w 5017802"/>
                <a:gd name="connsiteY288" fmla="*/ 1716586 h 4821630"/>
                <a:gd name="connsiteX289" fmla="*/ 2878745 w 5017802"/>
                <a:gd name="connsiteY289" fmla="*/ 1799589 h 4821630"/>
                <a:gd name="connsiteX290" fmla="*/ 2898929 w 5017802"/>
                <a:gd name="connsiteY290" fmla="*/ 1782126 h 4821630"/>
                <a:gd name="connsiteX291" fmla="*/ 2942019 w 5017802"/>
                <a:gd name="connsiteY291" fmla="*/ 1812970 h 4821630"/>
                <a:gd name="connsiteX292" fmla="*/ 3030692 w 5017802"/>
                <a:gd name="connsiteY292" fmla="*/ 1759221 h 4821630"/>
                <a:gd name="connsiteX293" fmla="*/ 3046794 w 5017802"/>
                <a:gd name="connsiteY293" fmla="*/ 1738811 h 4821630"/>
                <a:gd name="connsiteX294" fmla="*/ 3105077 w 5017802"/>
                <a:gd name="connsiteY294" fmla="*/ 1739037 h 4821630"/>
                <a:gd name="connsiteX295" fmla="*/ 3121180 w 5017802"/>
                <a:gd name="connsiteY295" fmla="*/ 1705927 h 4821630"/>
                <a:gd name="connsiteX296" fmla="*/ 3102356 w 5017802"/>
                <a:gd name="connsiteY296" fmla="*/ 1680300 h 4821630"/>
                <a:gd name="connsiteX297" fmla="*/ 3035228 w 5017802"/>
                <a:gd name="connsiteY297" fmla="*/ 1700257 h 4821630"/>
                <a:gd name="connsiteX298" fmla="*/ 3013456 w 5017802"/>
                <a:gd name="connsiteY298" fmla="*/ 1646736 h 4821630"/>
                <a:gd name="connsiteX299" fmla="*/ 3034774 w 5017802"/>
                <a:gd name="connsiteY299" fmla="*/ 1617026 h 4821630"/>
                <a:gd name="connsiteX300" fmla="*/ 2978304 w 5017802"/>
                <a:gd name="connsiteY300" fmla="*/ 1513612 h 4821630"/>
                <a:gd name="connsiteX301" fmla="*/ 2929773 w 5017802"/>
                <a:gd name="connsiteY301" fmla="*/ 1552393 h 4821630"/>
                <a:gd name="connsiteX302" fmla="*/ 2840418 w 5017802"/>
                <a:gd name="connsiteY302" fmla="*/ 1497737 h 4821630"/>
                <a:gd name="connsiteX303" fmla="*/ 2892352 w 5017802"/>
                <a:gd name="connsiteY303" fmla="*/ 1405208 h 4821630"/>
                <a:gd name="connsiteX304" fmla="*/ 2849490 w 5017802"/>
                <a:gd name="connsiteY304" fmla="*/ 1284105 h 4821630"/>
                <a:gd name="connsiteX305" fmla="*/ 2864231 w 5017802"/>
                <a:gd name="connsiteY305" fmla="*/ 1160053 h 4821630"/>
                <a:gd name="connsiteX306" fmla="*/ 2959481 w 5017802"/>
                <a:gd name="connsiteY306" fmla="*/ 1086348 h 4821630"/>
                <a:gd name="connsiteX307" fmla="*/ 3064710 w 5017802"/>
                <a:gd name="connsiteY307" fmla="*/ 1063896 h 4821630"/>
                <a:gd name="connsiteX308" fmla="*/ 3001663 w 5017802"/>
                <a:gd name="connsiteY308" fmla="*/ 974089 h 4821630"/>
                <a:gd name="connsiteX309" fmla="*/ 2984427 w 5017802"/>
                <a:gd name="connsiteY309" fmla="*/ 1018766 h 4821630"/>
                <a:gd name="connsiteX310" fmla="*/ 2941112 w 5017802"/>
                <a:gd name="connsiteY310" fmla="*/ 971595 h 4821630"/>
                <a:gd name="connsiteX311" fmla="*/ 2962430 w 5017802"/>
                <a:gd name="connsiteY311" fmla="*/ 886323 h 4821630"/>
                <a:gd name="connsiteX312" fmla="*/ 3035454 w 5017802"/>
                <a:gd name="connsiteY312" fmla="*/ 789032 h 4821630"/>
                <a:gd name="connsiteX313" fmla="*/ 3018445 w 5017802"/>
                <a:gd name="connsiteY313" fmla="*/ 682443 h 4821630"/>
                <a:gd name="connsiteX314" fmla="*/ 2847223 w 5017802"/>
                <a:gd name="connsiteY314" fmla="*/ 692194 h 4821630"/>
                <a:gd name="connsiteX315" fmla="*/ 2827945 w 5017802"/>
                <a:gd name="connsiteY315" fmla="*/ 734831 h 4821630"/>
                <a:gd name="connsiteX316" fmla="*/ 2795742 w 5017802"/>
                <a:gd name="connsiteY316" fmla="*/ 667248 h 4821630"/>
                <a:gd name="connsiteX317" fmla="*/ 2766032 w 5017802"/>
                <a:gd name="connsiteY317" fmla="*/ 707616 h 4821630"/>
                <a:gd name="connsiteX318" fmla="*/ 2580523 w 5017802"/>
                <a:gd name="connsiteY31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2964248 w 5017802"/>
                <a:gd name="connsiteY207" fmla="*/ 3962448 h 4821630"/>
                <a:gd name="connsiteX208" fmla="*/ 3116647 w 5017802"/>
                <a:gd name="connsiteY208" fmla="*/ 4043410 h 4821630"/>
                <a:gd name="connsiteX209" fmla="*/ 3265414 w 5017802"/>
                <a:gd name="connsiteY209" fmla="*/ 4067674 h 4821630"/>
                <a:gd name="connsiteX210" fmla="*/ 3439813 w 5017802"/>
                <a:gd name="connsiteY210" fmla="*/ 4130265 h 4821630"/>
                <a:gd name="connsiteX211" fmla="*/ 3526217 w 5017802"/>
                <a:gd name="connsiteY211" fmla="*/ 4316455 h 4821630"/>
                <a:gd name="connsiteX212" fmla="*/ 3586542 w 5017802"/>
                <a:gd name="connsiteY212" fmla="*/ 4375193 h 4821630"/>
                <a:gd name="connsiteX213" fmla="*/ 3597654 w 5017802"/>
                <a:gd name="connsiteY213" fmla="*/ 4345030 h 4821630"/>
                <a:gd name="connsiteX214" fmla="*/ 3643692 w 5017802"/>
                <a:gd name="connsiteY214" fmla="*/ 4318042 h 4821630"/>
                <a:gd name="connsiteX215" fmla="*/ 3694492 w 5017802"/>
                <a:gd name="connsiteY215" fmla="*/ 4391068 h 4821630"/>
                <a:gd name="connsiteX216" fmla="*/ 3743705 w 5017802"/>
                <a:gd name="connsiteY216" fmla="*/ 4394243 h 4821630"/>
                <a:gd name="connsiteX217" fmla="*/ 3699254 w 5017802"/>
                <a:gd name="connsiteY217" fmla="*/ 4300581 h 4821630"/>
                <a:gd name="connsiteX218" fmla="*/ 3656392 w 5017802"/>
                <a:gd name="connsiteY218" fmla="*/ 4232318 h 4821630"/>
                <a:gd name="connsiteX219" fmla="*/ 3699255 w 5017802"/>
                <a:gd name="connsiteY219" fmla="*/ 4216442 h 4821630"/>
                <a:gd name="connsiteX220" fmla="*/ 3680204 w 5017802"/>
                <a:gd name="connsiteY220" fmla="*/ 4175168 h 4821630"/>
                <a:gd name="connsiteX221" fmla="*/ 3732592 w 5017802"/>
                <a:gd name="connsiteY221" fmla="*/ 4184693 h 4821630"/>
                <a:gd name="connsiteX222" fmla="*/ 3711955 w 5017802"/>
                <a:gd name="connsiteY222" fmla="*/ 4151355 h 4821630"/>
                <a:gd name="connsiteX223" fmla="*/ 3733274 w 5017802"/>
                <a:gd name="connsiteY223" fmla="*/ 4134801 h 4821630"/>
                <a:gd name="connsiteX224" fmla="*/ 3854377 w 5017802"/>
                <a:gd name="connsiteY224" fmla="*/ 4220074 h 4821630"/>
                <a:gd name="connsiteX225" fmla="*/ 3889754 w 5017802"/>
                <a:gd name="connsiteY225" fmla="*/ 4206917 h 4821630"/>
                <a:gd name="connsiteX226" fmla="*/ 3942141 w 5017802"/>
                <a:gd name="connsiteY226" fmla="*/ 4272006 h 4821630"/>
                <a:gd name="connsiteX227" fmla="*/ 3962779 w 5017802"/>
                <a:gd name="connsiteY227" fmla="*/ 4330743 h 4821630"/>
                <a:gd name="connsiteX228" fmla="*/ 4070729 w 5017802"/>
                <a:gd name="connsiteY228" fmla="*/ 4349792 h 4821630"/>
                <a:gd name="connsiteX229" fmla="*/ 4010405 w 5017802"/>
                <a:gd name="connsiteY229" fmla="*/ 4283117 h 4821630"/>
                <a:gd name="connsiteX230" fmla="*/ 4007229 w 5017802"/>
                <a:gd name="connsiteY230" fmla="*/ 4214855 h 4821630"/>
                <a:gd name="connsiteX231" fmla="*/ 4061204 w 5017802"/>
                <a:gd name="connsiteY231" fmla="*/ 4270418 h 4821630"/>
                <a:gd name="connsiteX232" fmla="*/ 4110417 w 5017802"/>
                <a:gd name="connsiteY232" fmla="*/ 4275180 h 4821630"/>
                <a:gd name="connsiteX233" fmla="*/ 4104067 w 5017802"/>
                <a:gd name="connsiteY233" fmla="*/ 4225968 h 4821630"/>
                <a:gd name="connsiteX234" fmla="*/ 4164392 w 5017802"/>
                <a:gd name="connsiteY234" fmla="*/ 4230730 h 4821630"/>
                <a:gd name="connsiteX235" fmla="*/ 4226304 w 5017802"/>
                <a:gd name="connsiteY235" fmla="*/ 4273592 h 4821630"/>
                <a:gd name="connsiteX236" fmla="*/ 4258054 w 5017802"/>
                <a:gd name="connsiteY236" fmla="*/ 4260893 h 4821630"/>
                <a:gd name="connsiteX237" fmla="*/ 4251705 w 5017802"/>
                <a:gd name="connsiteY237" fmla="*/ 4225968 h 4821630"/>
                <a:gd name="connsiteX238" fmla="*/ 4292980 w 5017802"/>
                <a:gd name="connsiteY238" fmla="*/ 4202156 h 4821630"/>
                <a:gd name="connsiteX239" fmla="*/ 4377117 w 5017802"/>
                <a:gd name="connsiteY239" fmla="*/ 4259306 h 4821630"/>
                <a:gd name="connsiteX240" fmla="*/ 4394580 w 5017802"/>
                <a:gd name="connsiteY240" fmla="*/ 4157708 h 4821630"/>
                <a:gd name="connsiteX241" fmla="*/ 4369180 w 5017802"/>
                <a:gd name="connsiteY241" fmla="*/ 4135482 h 4821630"/>
                <a:gd name="connsiteX242" fmla="*/ 4296154 w 5017802"/>
                <a:gd name="connsiteY242" fmla="*/ 4092619 h 4821630"/>
                <a:gd name="connsiteX243" fmla="*/ 4318379 w 5017802"/>
                <a:gd name="connsiteY243" fmla="*/ 4067220 h 4821630"/>
                <a:gd name="connsiteX244" fmla="*/ 4339017 w 5017802"/>
                <a:gd name="connsiteY244" fmla="*/ 4044994 h 4821630"/>
                <a:gd name="connsiteX245" fmla="*/ 4392992 w 5017802"/>
                <a:gd name="connsiteY245" fmla="*/ 4076745 h 4821630"/>
                <a:gd name="connsiteX246" fmla="*/ 4399342 w 5017802"/>
                <a:gd name="connsiteY246" fmla="*/ 4032295 h 4821630"/>
                <a:gd name="connsiteX247" fmla="*/ 4343779 w 5017802"/>
                <a:gd name="connsiteY247" fmla="*/ 4008482 h 4821630"/>
                <a:gd name="connsiteX248" fmla="*/ 4342192 w 5017802"/>
                <a:gd name="connsiteY248" fmla="*/ 3998958 h 4821630"/>
                <a:gd name="connsiteX249" fmla="*/ 4329491 w 5017802"/>
                <a:gd name="connsiteY249" fmla="*/ 3960859 h 4821630"/>
                <a:gd name="connsiteX250" fmla="*/ 4335841 w 5017802"/>
                <a:gd name="connsiteY250" fmla="*/ 3913233 h 4821630"/>
                <a:gd name="connsiteX251" fmla="*/ 4346954 w 5017802"/>
                <a:gd name="connsiteY251" fmla="*/ 3857670 h 4821630"/>
                <a:gd name="connsiteX252" fmla="*/ 4308854 w 5017802"/>
                <a:gd name="connsiteY252" fmla="*/ 3827508 h 4821630"/>
                <a:gd name="connsiteX253" fmla="*/ 4342191 w 5017802"/>
                <a:gd name="connsiteY253" fmla="*/ 3817983 h 4821630"/>
                <a:gd name="connsiteX254" fmla="*/ 4319966 w 5017802"/>
                <a:gd name="connsiteY254" fmla="*/ 3781470 h 4821630"/>
                <a:gd name="connsiteX255" fmla="*/ 4358067 w 5017802"/>
                <a:gd name="connsiteY255" fmla="*/ 3776709 h 4821630"/>
                <a:gd name="connsiteX256" fmla="*/ 4364416 w 5017802"/>
                <a:gd name="connsiteY256" fmla="*/ 3743370 h 4821630"/>
                <a:gd name="connsiteX257" fmla="*/ 4426330 w 5017802"/>
                <a:gd name="connsiteY257" fmla="*/ 3752897 h 4821630"/>
                <a:gd name="connsiteX258" fmla="*/ 4459443 w 5017802"/>
                <a:gd name="connsiteY258" fmla="*/ 3768089 h 4821630"/>
                <a:gd name="connsiteX259" fmla="*/ 4425650 w 5017802"/>
                <a:gd name="connsiteY259" fmla="*/ 3809137 h 4821630"/>
                <a:gd name="connsiteX260" fmla="*/ 4464658 w 5017802"/>
                <a:gd name="connsiteY260" fmla="*/ 3916633 h 4821630"/>
                <a:gd name="connsiteX261" fmla="*/ 4517045 w 5017802"/>
                <a:gd name="connsiteY261" fmla="*/ 3947931 h 4821630"/>
                <a:gd name="connsiteX262" fmla="*/ 4568979 w 5017802"/>
                <a:gd name="connsiteY262" fmla="*/ 3905749 h 4821630"/>
                <a:gd name="connsiteX263" fmla="*/ 4654704 w 5017802"/>
                <a:gd name="connsiteY263" fmla="*/ 3857216 h 4821630"/>
                <a:gd name="connsiteX264" fmla="*/ 4637468 w 5017802"/>
                <a:gd name="connsiteY264" fmla="*/ 3768315 h 4821630"/>
                <a:gd name="connsiteX265" fmla="*/ 4714802 w 5017802"/>
                <a:gd name="connsiteY265" fmla="*/ 3635646 h 4821630"/>
                <a:gd name="connsiteX266" fmla="*/ 5007356 w 5017802"/>
                <a:gd name="connsiteY266" fmla="*/ 3302498 h 4821630"/>
                <a:gd name="connsiteX267" fmla="*/ 4925939 w 5017802"/>
                <a:gd name="connsiteY267" fmla="*/ 3293426 h 4821630"/>
                <a:gd name="connsiteX268" fmla="*/ 4930476 w 5017802"/>
                <a:gd name="connsiteY268" fmla="*/ 3201578 h 4821630"/>
                <a:gd name="connsiteX269" fmla="*/ 4881489 w 5017802"/>
                <a:gd name="connsiteY269" fmla="*/ 3176406 h 4821630"/>
                <a:gd name="connsiteX270" fmla="*/ 4797352 w 5017802"/>
                <a:gd name="connsiteY270" fmla="*/ 3207928 h 4821630"/>
                <a:gd name="connsiteX271" fmla="*/ 4760613 w 5017802"/>
                <a:gd name="connsiteY271" fmla="*/ 3171643 h 4821630"/>
                <a:gd name="connsiteX272" fmla="*/ 4805290 w 5017802"/>
                <a:gd name="connsiteY272" fmla="*/ 3148738 h 4821630"/>
                <a:gd name="connsiteX273" fmla="*/ 4676023 w 5017802"/>
                <a:gd name="connsiteY273" fmla="*/ 2935559 h 4821630"/>
                <a:gd name="connsiteX274" fmla="*/ 4690989 w 5017802"/>
                <a:gd name="connsiteY274" fmla="*/ 2905396 h 4821630"/>
                <a:gd name="connsiteX275" fmla="*/ 4667404 w 5017802"/>
                <a:gd name="connsiteY275" fmla="*/ 2789736 h 4821630"/>
                <a:gd name="connsiteX276" fmla="*/ 4508655 w 5017802"/>
                <a:gd name="connsiteY276" fmla="*/ 2778850 h 4821630"/>
                <a:gd name="connsiteX277" fmla="*/ 4475317 w 5017802"/>
                <a:gd name="connsiteY277" fmla="*/ 2827608 h 4821630"/>
                <a:gd name="connsiteX278" fmla="*/ 4386417 w 5017802"/>
                <a:gd name="connsiteY278" fmla="*/ 2842124 h 4821630"/>
                <a:gd name="connsiteX279" fmla="*/ 4392767 w 5017802"/>
                <a:gd name="connsiteY279" fmla="*/ 2820125 h 4821630"/>
                <a:gd name="connsiteX280" fmla="*/ 4339245 w 5017802"/>
                <a:gd name="connsiteY280" fmla="*/ 2804024 h 4821630"/>
                <a:gd name="connsiteX281" fmla="*/ 4314526 w 5017802"/>
                <a:gd name="connsiteY281" fmla="*/ 2638923 h 4821630"/>
                <a:gd name="connsiteX282" fmla="*/ 4034219 w 5017802"/>
                <a:gd name="connsiteY282" fmla="*/ 2572248 h 4821630"/>
                <a:gd name="connsiteX283" fmla="*/ 3897920 w 5017802"/>
                <a:gd name="connsiteY283" fmla="*/ 2615564 h 4821630"/>
                <a:gd name="connsiteX284" fmla="*/ 3765931 w 5017802"/>
                <a:gd name="connsiteY284" fmla="*/ 2608080 h 4821630"/>
                <a:gd name="connsiteX285" fmla="*/ 3633488 w 5017802"/>
                <a:gd name="connsiteY285" fmla="*/ 2497182 h 4821630"/>
                <a:gd name="connsiteX286" fmla="*/ 3420310 w 5017802"/>
                <a:gd name="connsiteY286" fmla="*/ 2193969 h 4821630"/>
                <a:gd name="connsiteX287" fmla="*/ 3021848 w 5017802"/>
                <a:gd name="connsiteY287" fmla="*/ 2054496 h 4821630"/>
                <a:gd name="connsiteX288" fmla="*/ 2785310 w 5017802"/>
                <a:gd name="connsiteY288" fmla="*/ 1741532 h 4821630"/>
                <a:gd name="connsiteX289" fmla="*/ 2819101 w 5017802"/>
                <a:gd name="connsiteY289" fmla="*/ 1716586 h 4821630"/>
                <a:gd name="connsiteX290" fmla="*/ 2878745 w 5017802"/>
                <a:gd name="connsiteY290" fmla="*/ 1799589 h 4821630"/>
                <a:gd name="connsiteX291" fmla="*/ 2898929 w 5017802"/>
                <a:gd name="connsiteY291" fmla="*/ 1782126 h 4821630"/>
                <a:gd name="connsiteX292" fmla="*/ 2942019 w 5017802"/>
                <a:gd name="connsiteY292" fmla="*/ 1812970 h 4821630"/>
                <a:gd name="connsiteX293" fmla="*/ 3030692 w 5017802"/>
                <a:gd name="connsiteY293" fmla="*/ 1759221 h 4821630"/>
                <a:gd name="connsiteX294" fmla="*/ 3046794 w 5017802"/>
                <a:gd name="connsiteY294" fmla="*/ 1738811 h 4821630"/>
                <a:gd name="connsiteX295" fmla="*/ 3105077 w 5017802"/>
                <a:gd name="connsiteY295" fmla="*/ 1739037 h 4821630"/>
                <a:gd name="connsiteX296" fmla="*/ 3121180 w 5017802"/>
                <a:gd name="connsiteY296" fmla="*/ 1705927 h 4821630"/>
                <a:gd name="connsiteX297" fmla="*/ 3102356 w 5017802"/>
                <a:gd name="connsiteY297" fmla="*/ 1680300 h 4821630"/>
                <a:gd name="connsiteX298" fmla="*/ 3035228 w 5017802"/>
                <a:gd name="connsiteY298" fmla="*/ 1700257 h 4821630"/>
                <a:gd name="connsiteX299" fmla="*/ 3013456 w 5017802"/>
                <a:gd name="connsiteY299" fmla="*/ 1646736 h 4821630"/>
                <a:gd name="connsiteX300" fmla="*/ 3034774 w 5017802"/>
                <a:gd name="connsiteY300" fmla="*/ 1617026 h 4821630"/>
                <a:gd name="connsiteX301" fmla="*/ 2978304 w 5017802"/>
                <a:gd name="connsiteY301" fmla="*/ 1513612 h 4821630"/>
                <a:gd name="connsiteX302" fmla="*/ 2929773 w 5017802"/>
                <a:gd name="connsiteY302" fmla="*/ 1552393 h 4821630"/>
                <a:gd name="connsiteX303" fmla="*/ 2840418 w 5017802"/>
                <a:gd name="connsiteY303" fmla="*/ 1497737 h 4821630"/>
                <a:gd name="connsiteX304" fmla="*/ 2892352 w 5017802"/>
                <a:gd name="connsiteY304" fmla="*/ 1405208 h 4821630"/>
                <a:gd name="connsiteX305" fmla="*/ 2849490 w 5017802"/>
                <a:gd name="connsiteY305" fmla="*/ 1284105 h 4821630"/>
                <a:gd name="connsiteX306" fmla="*/ 2864231 w 5017802"/>
                <a:gd name="connsiteY306" fmla="*/ 1160053 h 4821630"/>
                <a:gd name="connsiteX307" fmla="*/ 2959481 w 5017802"/>
                <a:gd name="connsiteY307" fmla="*/ 1086348 h 4821630"/>
                <a:gd name="connsiteX308" fmla="*/ 3064710 w 5017802"/>
                <a:gd name="connsiteY308" fmla="*/ 1063896 h 4821630"/>
                <a:gd name="connsiteX309" fmla="*/ 3001663 w 5017802"/>
                <a:gd name="connsiteY309" fmla="*/ 974089 h 4821630"/>
                <a:gd name="connsiteX310" fmla="*/ 2984427 w 5017802"/>
                <a:gd name="connsiteY310" fmla="*/ 1018766 h 4821630"/>
                <a:gd name="connsiteX311" fmla="*/ 2941112 w 5017802"/>
                <a:gd name="connsiteY311" fmla="*/ 971595 h 4821630"/>
                <a:gd name="connsiteX312" fmla="*/ 2962430 w 5017802"/>
                <a:gd name="connsiteY312" fmla="*/ 886323 h 4821630"/>
                <a:gd name="connsiteX313" fmla="*/ 3035454 w 5017802"/>
                <a:gd name="connsiteY313" fmla="*/ 789032 h 4821630"/>
                <a:gd name="connsiteX314" fmla="*/ 3018445 w 5017802"/>
                <a:gd name="connsiteY314" fmla="*/ 682443 h 4821630"/>
                <a:gd name="connsiteX315" fmla="*/ 2847223 w 5017802"/>
                <a:gd name="connsiteY315" fmla="*/ 692194 h 4821630"/>
                <a:gd name="connsiteX316" fmla="*/ 2827945 w 5017802"/>
                <a:gd name="connsiteY316" fmla="*/ 734831 h 4821630"/>
                <a:gd name="connsiteX317" fmla="*/ 2795742 w 5017802"/>
                <a:gd name="connsiteY317" fmla="*/ 667248 h 4821630"/>
                <a:gd name="connsiteX318" fmla="*/ 2766032 w 5017802"/>
                <a:gd name="connsiteY318" fmla="*/ 707616 h 4821630"/>
                <a:gd name="connsiteX319" fmla="*/ 2580523 w 5017802"/>
                <a:gd name="connsiteY31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116647 w 5017802"/>
                <a:gd name="connsiteY208" fmla="*/ 4043410 h 4821630"/>
                <a:gd name="connsiteX209" fmla="*/ 3265414 w 5017802"/>
                <a:gd name="connsiteY209" fmla="*/ 4067674 h 4821630"/>
                <a:gd name="connsiteX210" fmla="*/ 3439813 w 5017802"/>
                <a:gd name="connsiteY210" fmla="*/ 4130265 h 4821630"/>
                <a:gd name="connsiteX211" fmla="*/ 3526217 w 5017802"/>
                <a:gd name="connsiteY211" fmla="*/ 4316455 h 4821630"/>
                <a:gd name="connsiteX212" fmla="*/ 3586542 w 5017802"/>
                <a:gd name="connsiteY212" fmla="*/ 4375193 h 4821630"/>
                <a:gd name="connsiteX213" fmla="*/ 3597654 w 5017802"/>
                <a:gd name="connsiteY213" fmla="*/ 4345030 h 4821630"/>
                <a:gd name="connsiteX214" fmla="*/ 3643692 w 5017802"/>
                <a:gd name="connsiteY214" fmla="*/ 4318042 h 4821630"/>
                <a:gd name="connsiteX215" fmla="*/ 3694492 w 5017802"/>
                <a:gd name="connsiteY215" fmla="*/ 4391068 h 4821630"/>
                <a:gd name="connsiteX216" fmla="*/ 3743705 w 5017802"/>
                <a:gd name="connsiteY216" fmla="*/ 4394243 h 4821630"/>
                <a:gd name="connsiteX217" fmla="*/ 3699254 w 5017802"/>
                <a:gd name="connsiteY217" fmla="*/ 4300581 h 4821630"/>
                <a:gd name="connsiteX218" fmla="*/ 3656392 w 5017802"/>
                <a:gd name="connsiteY218" fmla="*/ 4232318 h 4821630"/>
                <a:gd name="connsiteX219" fmla="*/ 3699255 w 5017802"/>
                <a:gd name="connsiteY219" fmla="*/ 4216442 h 4821630"/>
                <a:gd name="connsiteX220" fmla="*/ 3680204 w 5017802"/>
                <a:gd name="connsiteY220" fmla="*/ 4175168 h 4821630"/>
                <a:gd name="connsiteX221" fmla="*/ 3732592 w 5017802"/>
                <a:gd name="connsiteY221" fmla="*/ 4184693 h 4821630"/>
                <a:gd name="connsiteX222" fmla="*/ 3711955 w 5017802"/>
                <a:gd name="connsiteY222" fmla="*/ 4151355 h 4821630"/>
                <a:gd name="connsiteX223" fmla="*/ 3733274 w 5017802"/>
                <a:gd name="connsiteY223" fmla="*/ 4134801 h 4821630"/>
                <a:gd name="connsiteX224" fmla="*/ 3854377 w 5017802"/>
                <a:gd name="connsiteY224" fmla="*/ 4220074 h 4821630"/>
                <a:gd name="connsiteX225" fmla="*/ 3889754 w 5017802"/>
                <a:gd name="connsiteY225" fmla="*/ 4206917 h 4821630"/>
                <a:gd name="connsiteX226" fmla="*/ 3942141 w 5017802"/>
                <a:gd name="connsiteY226" fmla="*/ 4272006 h 4821630"/>
                <a:gd name="connsiteX227" fmla="*/ 3962779 w 5017802"/>
                <a:gd name="connsiteY227" fmla="*/ 4330743 h 4821630"/>
                <a:gd name="connsiteX228" fmla="*/ 4070729 w 5017802"/>
                <a:gd name="connsiteY228" fmla="*/ 4349792 h 4821630"/>
                <a:gd name="connsiteX229" fmla="*/ 4010405 w 5017802"/>
                <a:gd name="connsiteY229" fmla="*/ 4283117 h 4821630"/>
                <a:gd name="connsiteX230" fmla="*/ 4007229 w 5017802"/>
                <a:gd name="connsiteY230" fmla="*/ 4214855 h 4821630"/>
                <a:gd name="connsiteX231" fmla="*/ 4061204 w 5017802"/>
                <a:gd name="connsiteY231" fmla="*/ 4270418 h 4821630"/>
                <a:gd name="connsiteX232" fmla="*/ 4110417 w 5017802"/>
                <a:gd name="connsiteY232" fmla="*/ 4275180 h 4821630"/>
                <a:gd name="connsiteX233" fmla="*/ 4104067 w 5017802"/>
                <a:gd name="connsiteY233" fmla="*/ 4225968 h 4821630"/>
                <a:gd name="connsiteX234" fmla="*/ 4164392 w 5017802"/>
                <a:gd name="connsiteY234" fmla="*/ 4230730 h 4821630"/>
                <a:gd name="connsiteX235" fmla="*/ 4226304 w 5017802"/>
                <a:gd name="connsiteY235" fmla="*/ 4273592 h 4821630"/>
                <a:gd name="connsiteX236" fmla="*/ 4258054 w 5017802"/>
                <a:gd name="connsiteY236" fmla="*/ 4260893 h 4821630"/>
                <a:gd name="connsiteX237" fmla="*/ 4251705 w 5017802"/>
                <a:gd name="connsiteY237" fmla="*/ 4225968 h 4821630"/>
                <a:gd name="connsiteX238" fmla="*/ 4292980 w 5017802"/>
                <a:gd name="connsiteY238" fmla="*/ 4202156 h 4821630"/>
                <a:gd name="connsiteX239" fmla="*/ 4377117 w 5017802"/>
                <a:gd name="connsiteY239" fmla="*/ 4259306 h 4821630"/>
                <a:gd name="connsiteX240" fmla="*/ 4394580 w 5017802"/>
                <a:gd name="connsiteY240" fmla="*/ 4157708 h 4821630"/>
                <a:gd name="connsiteX241" fmla="*/ 4369180 w 5017802"/>
                <a:gd name="connsiteY241" fmla="*/ 4135482 h 4821630"/>
                <a:gd name="connsiteX242" fmla="*/ 4296154 w 5017802"/>
                <a:gd name="connsiteY242" fmla="*/ 4092619 h 4821630"/>
                <a:gd name="connsiteX243" fmla="*/ 4318379 w 5017802"/>
                <a:gd name="connsiteY243" fmla="*/ 4067220 h 4821630"/>
                <a:gd name="connsiteX244" fmla="*/ 4339017 w 5017802"/>
                <a:gd name="connsiteY244" fmla="*/ 4044994 h 4821630"/>
                <a:gd name="connsiteX245" fmla="*/ 4392992 w 5017802"/>
                <a:gd name="connsiteY245" fmla="*/ 4076745 h 4821630"/>
                <a:gd name="connsiteX246" fmla="*/ 4399342 w 5017802"/>
                <a:gd name="connsiteY246" fmla="*/ 4032295 h 4821630"/>
                <a:gd name="connsiteX247" fmla="*/ 4343779 w 5017802"/>
                <a:gd name="connsiteY247" fmla="*/ 4008482 h 4821630"/>
                <a:gd name="connsiteX248" fmla="*/ 4342192 w 5017802"/>
                <a:gd name="connsiteY248" fmla="*/ 3998958 h 4821630"/>
                <a:gd name="connsiteX249" fmla="*/ 4329491 w 5017802"/>
                <a:gd name="connsiteY249" fmla="*/ 3960859 h 4821630"/>
                <a:gd name="connsiteX250" fmla="*/ 4335841 w 5017802"/>
                <a:gd name="connsiteY250" fmla="*/ 3913233 h 4821630"/>
                <a:gd name="connsiteX251" fmla="*/ 4346954 w 5017802"/>
                <a:gd name="connsiteY251" fmla="*/ 3857670 h 4821630"/>
                <a:gd name="connsiteX252" fmla="*/ 4308854 w 5017802"/>
                <a:gd name="connsiteY252" fmla="*/ 3827508 h 4821630"/>
                <a:gd name="connsiteX253" fmla="*/ 4342191 w 5017802"/>
                <a:gd name="connsiteY253" fmla="*/ 3817983 h 4821630"/>
                <a:gd name="connsiteX254" fmla="*/ 4319966 w 5017802"/>
                <a:gd name="connsiteY254" fmla="*/ 3781470 h 4821630"/>
                <a:gd name="connsiteX255" fmla="*/ 4358067 w 5017802"/>
                <a:gd name="connsiteY255" fmla="*/ 3776709 h 4821630"/>
                <a:gd name="connsiteX256" fmla="*/ 4364416 w 5017802"/>
                <a:gd name="connsiteY256" fmla="*/ 3743370 h 4821630"/>
                <a:gd name="connsiteX257" fmla="*/ 4426330 w 5017802"/>
                <a:gd name="connsiteY257" fmla="*/ 3752897 h 4821630"/>
                <a:gd name="connsiteX258" fmla="*/ 4459443 w 5017802"/>
                <a:gd name="connsiteY258" fmla="*/ 3768089 h 4821630"/>
                <a:gd name="connsiteX259" fmla="*/ 4425650 w 5017802"/>
                <a:gd name="connsiteY259" fmla="*/ 3809137 h 4821630"/>
                <a:gd name="connsiteX260" fmla="*/ 4464658 w 5017802"/>
                <a:gd name="connsiteY260" fmla="*/ 3916633 h 4821630"/>
                <a:gd name="connsiteX261" fmla="*/ 4517045 w 5017802"/>
                <a:gd name="connsiteY261" fmla="*/ 3947931 h 4821630"/>
                <a:gd name="connsiteX262" fmla="*/ 4568979 w 5017802"/>
                <a:gd name="connsiteY262" fmla="*/ 3905749 h 4821630"/>
                <a:gd name="connsiteX263" fmla="*/ 4654704 w 5017802"/>
                <a:gd name="connsiteY263" fmla="*/ 3857216 h 4821630"/>
                <a:gd name="connsiteX264" fmla="*/ 4637468 w 5017802"/>
                <a:gd name="connsiteY264" fmla="*/ 3768315 h 4821630"/>
                <a:gd name="connsiteX265" fmla="*/ 4714802 w 5017802"/>
                <a:gd name="connsiteY265" fmla="*/ 3635646 h 4821630"/>
                <a:gd name="connsiteX266" fmla="*/ 5007356 w 5017802"/>
                <a:gd name="connsiteY266" fmla="*/ 3302498 h 4821630"/>
                <a:gd name="connsiteX267" fmla="*/ 4925939 w 5017802"/>
                <a:gd name="connsiteY267" fmla="*/ 3293426 h 4821630"/>
                <a:gd name="connsiteX268" fmla="*/ 4930476 w 5017802"/>
                <a:gd name="connsiteY268" fmla="*/ 3201578 h 4821630"/>
                <a:gd name="connsiteX269" fmla="*/ 4881489 w 5017802"/>
                <a:gd name="connsiteY269" fmla="*/ 3176406 h 4821630"/>
                <a:gd name="connsiteX270" fmla="*/ 4797352 w 5017802"/>
                <a:gd name="connsiteY270" fmla="*/ 3207928 h 4821630"/>
                <a:gd name="connsiteX271" fmla="*/ 4760613 w 5017802"/>
                <a:gd name="connsiteY271" fmla="*/ 3171643 h 4821630"/>
                <a:gd name="connsiteX272" fmla="*/ 4805290 w 5017802"/>
                <a:gd name="connsiteY272" fmla="*/ 3148738 h 4821630"/>
                <a:gd name="connsiteX273" fmla="*/ 4676023 w 5017802"/>
                <a:gd name="connsiteY273" fmla="*/ 2935559 h 4821630"/>
                <a:gd name="connsiteX274" fmla="*/ 4690989 w 5017802"/>
                <a:gd name="connsiteY274" fmla="*/ 2905396 h 4821630"/>
                <a:gd name="connsiteX275" fmla="*/ 4667404 w 5017802"/>
                <a:gd name="connsiteY275" fmla="*/ 2789736 h 4821630"/>
                <a:gd name="connsiteX276" fmla="*/ 4508655 w 5017802"/>
                <a:gd name="connsiteY276" fmla="*/ 2778850 h 4821630"/>
                <a:gd name="connsiteX277" fmla="*/ 4475317 w 5017802"/>
                <a:gd name="connsiteY277" fmla="*/ 2827608 h 4821630"/>
                <a:gd name="connsiteX278" fmla="*/ 4386417 w 5017802"/>
                <a:gd name="connsiteY278" fmla="*/ 2842124 h 4821630"/>
                <a:gd name="connsiteX279" fmla="*/ 4392767 w 5017802"/>
                <a:gd name="connsiteY279" fmla="*/ 2820125 h 4821630"/>
                <a:gd name="connsiteX280" fmla="*/ 4339245 w 5017802"/>
                <a:gd name="connsiteY280" fmla="*/ 2804024 h 4821630"/>
                <a:gd name="connsiteX281" fmla="*/ 4314526 w 5017802"/>
                <a:gd name="connsiteY281" fmla="*/ 2638923 h 4821630"/>
                <a:gd name="connsiteX282" fmla="*/ 4034219 w 5017802"/>
                <a:gd name="connsiteY282" fmla="*/ 2572248 h 4821630"/>
                <a:gd name="connsiteX283" fmla="*/ 3897920 w 5017802"/>
                <a:gd name="connsiteY283" fmla="*/ 2615564 h 4821630"/>
                <a:gd name="connsiteX284" fmla="*/ 3765931 w 5017802"/>
                <a:gd name="connsiteY284" fmla="*/ 2608080 h 4821630"/>
                <a:gd name="connsiteX285" fmla="*/ 3633488 w 5017802"/>
                <a:gd name="connsiteY285" fmla="*/ 2497182 h 4821630"/>
                <a:gd name="connsiteX286" fmla="*/ 3420310 w 5017802"/>
                <a:gd name="connsiteY286" fmla="*/ 2193969 h 4821630"/>
                <a:gd name="connsiteX287" fmla="*/ 3021848 w 5017802"/>
                <a:gd name="connsiteY287" fmla="*/ 2054496 h 4821630"/>
                <a:gd name="connsiteX288" fmla="*/ 2785310 w 5017802"/>
                <a:gd name="connsiteY288" fmla="*/ 1741532 h 4821630"/>
                <a:gd name="connsiteX289" fmla="*/ 2819101 w 5017802"/>
                <a:gd name="connsiteY289" fmla="*/ 1716586 h 4821630"/>
                <a:gd name="connsiteX290" fmla="*/ 2878745 w 5017802"/>
                <a:gd name="connsiteY290" fmla="*/ 1799589 h 4821630"/>
                <a:gd name="connsiteX291" fmla="*/ 2898929 w 5017802"/>
                <a:gd name="connsiteY291" fmla="*/ 1782126 h 4821630"/>
                <a:gd name="connsiteX292" fmla="*/ 2942019 w 5017802"/>
                <a:gd name="connsiteY292" fmla="*/ 1812970 h 4821630"/>
                <a:gd name="connsiteX293" fmla="*/ 3030692 w 5017802"/>
                <a:gd name="connsiteY293" fmla="*/ 1759221 h 4821630"/>
                <a:gd name="connsiteX294" fmla="*/ 3046794 w 5017802"/>
                <a:gd name="connsiteY294" fmla="*/ 1738811 h 4821630"/>
                <a:gd name="connsiteX295" fmla="*/ 3105077 w 5017802"/>
                <a:gd name="connsiteY295" fmla="*/ 1739037 h 4821630"/>
                <a:gd name="connsiteX296" fmla="*/ 3121180 w 5017802"/>
                <a:gd name="connsiteY296" fmla="*/ 1705927 h 4821630"/>
                <a:gd name="connsiteX297" fmla="*/ 3102356 w 5017802"/>
                <a:gd name="connsiteY297" fmla="*/ 1680300 h 4821630"/>
                <a:gd name="connsiteX298" fmla="*/ 3035228 w 5017802"/>
                <a:gd name="connsiteY298" fmla="*/ 1700257 h 4821630"/>
                <a:gd name="connsiteX299" fmla="*/ 3013456 w 5017802"/>
                <a:gd name="connsiteY299" fmla="*/ 1646736 h 4821630"/>
                <a:gd name="connsiteX300" fmla="*/ 3034774 w 5017802"/>
                <a:gd name="connsiteY300" fmla="*/ 1617026 h 4821630"/>
                <a:gd name="connsiteX301" fmla="*/ 2978304 w 5017802"/>
                <a:gd name="connsiteY301" fmla="*/ 1513612 h 4821630"/>
                <a:gd name="connsiteX302" fmla="*/ 2929773 w 5017802"/>
                <a:gd name="connsiteY302" fmla="*/ 1552393 h 4821630"/>
                <a:gd name="connsiteX303" fmla="*/ 2840418 w 5017802"/>
                <a:gd name="connsiteY303" fmla="*/ 1497737 h 4821630"/>
                <a:gd name="connsiteX304" fmla="*/ 2892352 w 5017802"/>
                <a:gd name="connsiteY304" fmla="*/ 1405208 h 4821630"/>
                <a:gd name="connsiteX305" fmla="*/ 2849490 w 5017802"/>
                <a:gd name="connsiteY305" fmla="*/ 1284105 h 4821630"/>
                <a:gd name="connsiteX306" fmla="*/ 2864231 w 5017802"/>
                <a:gd name="connsiteY306" fmla="*/ 1160053 h 4821630"/>
                <a:gd name="connsiteX307" fmla="*/ 2959481 w 5017802"/>
                <a:gd name="connsiteY307" fmla="*/ 1086348 h 4821630"/>
                <a:gd name="connsiteX308" fmla="*/ 3064710 w 5017802"/>
                <a:gd name="connsiteY308" fmla="*/ 1063896 h 4821630"/>
                <a:gd name="connsiteX309" fmla="*/ 3001663 w 5017802"/>
                <a:gd name="connsiteY309" fmla="*/ 974089 h 4821630"/>
                <a:gd name="connsiteX310" fmla="*/ 2984427 w 5017802"/>
                <a:gd name="connsiteY310" fmla="*/ 1018766 h 4821630"/>
                <a:gd name="connsiteX311" fmla="*/ 2941112 w 5017802"/>
                <a:gd name="connsiteY311" fmla="*/ 971595 h 4821630"/>
                <a:gd name="connsiteX312" fmla="*/ 2962430 w 5017802"/>
                <a:gd name="connsiteY312" fmla="*/ 886323 h 4821630"/>
                <a:gd name="connsiteX313" fmla="*/ 3035454 w 5017802"/>
                <a:gd name="connsiteY313" fmla="*/ 789032 h 4821630"/>
                <a:gd name="connsiteX314" fmla="*/ 3018445 w 5017802"/>
                <a:gd name="connsiteY314" fmla="*/ 682443 h 4821630"/>
                <a:gd name="connsiteX315" fmla="*/ 2847223 w 5017802"/>
                <a:gd name="connsiteY315" fmla="*/ 692194 h 4821630"/>
                <a:gd name="connsiteX316" fmla="*/ 2827945 w 5017802"/>
                <a:gd name="connsiteY316" fmla="*/ 734831 h 4821630"/>
                <a:gd name="connsiteX317" fmla="*/ 2795742 w 5017802"/>
                <a:gd name="connsiteY317" fmla="*/ 667248 h 4821630"/>
                <a:gd name="connsiteX318" fmla="*/ 2766032 w 5017802"/>
                <a:gd name="connsiteY318" fmla="*/ 707616 h 4821630"/>
                <a:gd name="connsiteX319" fmla="*/ 2580523 w 5017802"/>
                <a:gd name="connsiteY31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33885 h 4821630"/>
                <a:gd name="connsiteX209" fmla="*/ 3116647 w 5017802"/>
                <a:gd name="connsiteY209" fmla="*/ 4043410 h 4821630"/>
                <a:gd name="connsiteX210" fmla="*/ 3265414 w 5017802"/>
                <a:gd name="connsiteY210" fmla="*/ 4067674 h 4821630"/>
                <a:gd name="connsiteX211" fmla="*/ 3439813 w 5017802"/>
                <a:gd name="connsiteY211" fmla="*/ 4130265 h 4821630"/>
                <a:gd name="connsiteX212" fmla="*/ 3526217 w 5017802"/>
                <a:gd name="connsiteY212" fmla="*/ 4316455 h 4821630"/>
                <a:gd name="connsiteX213" fmla="*/ 3586542 w 5017802"/>
                <a:gd name="connsiteY213" fmla="*/ 4375193 h 4821630"/>
                <a:gd name="connsiteX214" fmla="*/ 3597654 w 5017802"/>
                <a:gd name="connsiteY214" fmla="*/ 4345030 h 4821630"/>
                <a:gd name="connsiteX215" fmla="*/ 3643692 w 5017802"/>
                <a:gd name="connsiteY215" fmla="*/ 4318042 h 4821630"/>
                <a:gd name="connsiteX216" fmla="*/ 3694492 w 5017802"/>
                <a:gd name="connsiteY216" fmla="*/ 4391068 h 4821630"/>
                <a:gd name="connsiteX217" fmla="*/ 3743705 w 5017802"/>
                <a:gd name="connsiteY217" fmla="*/ 4394243 h 4821630"/>
                <a:gd name="connsiteX218" fmla="*/ 3699254 w 5017802"/>
                <a:gd name="connsiteY218" fmla="*/ 4300581 h 4821630"/>
                <a:gd name="connsiteX219" fmla="*/ 3656392 w 5017802"/>
                <a:gd name="connsiteY219" fmla="*/ 4232318 h 4821630"/>
                <a:gd name="connsiteX220" fmla="*/ 3699255 w 5017802"/>
                <a:gd name="connsiteY220" fmla="*/ 4216442 h 4821630"/>
                <a:gd name="connsiteX221" fmla="*/ 3680204 w 5017802"/>
                <a:gd name="connsiteY221" fmla="*/ 4175168 h 4821630"/>
                <a:gd name="connsiteX222" fmla="*/ 3732592 w 5017802"/>
                <a:gd name="connsiteY222" fmla="*/ 4184693 h 4821630"/>
                <a:gd name="connsiteX223" fmla="*/ 3711955 w 5017802"/>
                <a:gd name="connsiteY223" fmla="*/ 4151355 h 4821630"/>
                <a:gd name="connsiteX224" fmla="*/ 3733274 w 5017802"/>
                <a:gd name="connsiteY224" fmla="*/ 4134801 h 4821630"/>
                <a:gd name="connsiteX225" fmla="*/ 3854377 w 5017802"/>
                <a:gd name="connsiteY225" fmla="*/ 4220074 h 4821630"/>
                <a:gd name="connsiteX226" fmla="*/ 3889754 w 5017802"/>
                <a:gd name="connsiteY226" fmla="*/ 4206917 h 4821630"/>
                <a:gd name="connsiteX227" fmla="*/ 3942141 w 5017802"/>
                <a:gd name="connsiteY227" fmla="*/ 4272006 h 4821630"/>
                <a:gd name="connsiteX228" fmla="*/ 3962779 w 5017802"/>
                <a:gd name="connsiteY228" fmla="*/ 4330743 h 4821630"/>
                <a:gd name="connsiteX229" fmla="*/ 4070729 w 5017802"/>
                <a:gd name="connsiteY229" fmla="*/ 4349792 h 4821630"/>
                <a:gd name="connsiteX230" fmla="*/ 4010405 w 5017802"/>
                <a:gd name="connsiteY230" fmla="*/ 4283117 h 4821630"/>
                <a:gd name="connsiteX231" fmla="*/ 4007229 w 5017802"/>
                <a:gd name="connsiteY231" fmla="*/ 4214855 h 4821630"/>
                <a:gd name="connsiteX232" fmla="*/ 4061204 w 5017802"/>
                <a:gd name="connsiteY232" fmla="*/ 4270418 h 4821630"/>
                <a:gd name="connsiteX233" fmla="*/ 4110417 w 5017802"/>
                <a:gd name="connsiteY233" fmla="*/ 4275180 h 4821630"/>
                <a:gd name="connsiteX234" fmla="*/ 4104067 w 5017802"/>
                <a:gd name="connsiteY234" fmla="*/ 4225968 h 4821630"/>
                <a:gd name="connsiteX235" fmla="*/ 4164392 w 5017802"/>
                <a:gd name="connsiteY235" fmla="*/ 4230730 h 4821630"/>
                <a:gd name="connsiteX236" fmla="*/ 4226304 w 5017802"/>
                <a:gd name="connsiteY236" fmla="*/ 4273592 h 4821630"/>
                <a:gd name="connsiteX237" fmla="*/ 4258054 w 5017802"/>
                <a:gd name="connsiteY237" fmla="*/ 4260893 h 4821630"/>
                <a:gd name="connsiteX238" fmla="*/ 4251705 w 5017802"/>
                <a:gd name="connsiteY238" fmla="*/ 4225968 h 4821630"/>
                <a:gd name="connsiteX239" fmla="*/ 4292980 w 5017802"/>
                <a:gd name="connsiteY239" fmla="*/ 4202156 h 4821630"/>
                <a:gd name="connsiteX240" fmla="*/ 4377117 w 5017802"/>
                <a:gd name="connsiteY240" fmla="*/ 4259306 h 4821630"/>
                <a:gd name="connsiteX241" fmla="*/ 4394580 w 5017802"/>
                <a:gd name="connsiteY241" fmla="*/ 4157708 h 4821630"/>
                <a:gd name="connsiteX242" fmla="*/ 4369180 w 5017802"/>
                <a:gd name="connsiteY242" fmla="*/ 4135482 h 4821630"/>
                <a:gd name="connsiteX243" fmla="*/ 4296154 w 5017802"/>
                <a:gd name="connsiteY243" fmla="*/ 4092619 h 4821630"/>
                <a:gd name="connsiteX244" fmla="*/ 4318379 w 5017802"/>
                <a:gd name="connsiteY244" fmla="*/ 4067220 h 4821630"/>
                <a:gd name="connsiteX245" fmla="*/ 4339017 w 5017802"/>
                <a:gd name="connsiteY245" fmla="*/ 4044994 h 4821630"/>
                <a:gd name="connsiteX246" fmla="*/ 4392992 w 5017802"/>
                <a:gd name="connsiteY246" fmla="*/ 4076745 h 4821630"/>
                <a:gd name="connsiteX247" fmla="*/ 4399342 w 5017802"/>
                <a:gd name="connsiteY247" fmla="*/ 4032295 h 4821630"/>
                <a:gd name="connsiteX248" fmla="*/ 4343779 w 5017802"/>
                <a:gd name="connsiteY248" fmla="*/ 4008482 h 4821630"/>
                <a:gd name="connsiteX249" fmla="*/ 4342192 w 5017802"/>
                <a:gd name="connsiteY249" fmla="*/ 3998958 h 4821630"/>
                <a:gd name="connsiteX250" fmla="*/ 4329491 w 5017802"/>
                <a:gd name="connsiteY250" fmla="*/ 3960859 h 4821630"/>
                <a:gd name="connsiteX251" fmla="*/ 4335841 w 5017802"/>
                <a:gd name="connsiteY251" fmla="*/ 3913233 h 4821630"/>
                <a:gd name="connsiteX252" fmla="*/ 4346954 w 5017802"/>
                <a:gd name="connsiteY252" fmla="*/ 3857670 h 4821630"/>
                <a:gd name="connsiteX253" fmla="*/ 4308854 w 5017802"/>
                <a:gd name="connsiteY253" fmla="*/ 3827508 h 4821630"/>
                <a:gd name="connsiteX254" fmla="*/ 4342191 w 5017802"/>
                <a:gd name="connsiteY254" fmla="*/ 3817983 h 4821630"/>
                <a:gd name="connsiteX255" fmla="*/ 4319966 w 5017802"/>
                <a:gd name="connsiteY255" fmla="*/ 3781470 h 4821630"/>
                <a:gd name="connsiteX256" fmla="*/ 4358067 w 5017802"/>
                <a:gd name="connsiteY256" fmla="*/ 3776709 h 4821630"/>
                <a:gd name="connsiteX257" fmla="*/ 4364416 w 5017802"/>
                <a:gd name="connsiteY257" fmla="*/ 3743370 h 4821630"/>
                <a:gd name="connsiteX258" fmla="*/ 4426330 w 5017802"/>
                <a:gd name="connsiteY258" fmla="*/ 3752897 h 4821630"/>
                <a:gd name="connsiteX259" fmla="*/ 4459443 w 5017802"/>
                <a:gd name="connsiteY259" fmla="*/ 3768089 h 4821630"/>
                <a:gd name="connsiteX260" fmla="*/ 4425650 w 5017802"/>
                <a:gd name="connsiteY260" fmla="*/ 3809137 h 4821630"/>
                <a:gd name="connsiteX261" fmla="*/ 4464658 w 5017802"/>
                <a:gd name="connsiteY261" fmla="*/ 3916633 h 4821630"/>
                <a:gd name="connsiteX262" fmla="*/ 4517045 w 5017802"/>
                <a:gd name="connsiteY262" fmla="*/ 3947931 h 4821630"/>
                <a:gd name="connsiteX263" fmla="*/ 4568979 w 5017802"/>
                <a:gd name="connsiteY263" fmla="*/ 3905749 h 4821630"/>
                <a:gd name="connsiteX264" fmla="*/ 4654704 w 5017802"/>
                <a:gd name="connsiteY264" fmla="*/ 3857216 h 4821630"/>
                <a:gd name="connsiteX265" fmla="*/ 4637468 w 5017802"/>
                <a:gd name="connsiteY265" fmla="*/ 3768315 h 4821630"/>
                <a:gd name="connsiteX266" fmla="*/ 4714802 w 5017802"/>
                <a:gd name="connsiteY266" fmla="*/ 3635646 h 4821630"/>
                <a:gd name="connsiteX267" fmla="*/ 5007356 w 5017802"/>
                <a:gd name="connsiteY267" fmla="*/ 3302498 h 4821630"/>
                <a:gd name="connsiteX268" fmla="*/ 4925939 w 5017802"/>
                <a:gd name="connsiteY268" fmla="*/ 3293426 h 4821630"/>
                <a:gd name="connsiteX269" fmla="*/ 4930476 w 5017802"/>
                <a:gd name="connsiteY269" fmla="*/ 3201578 h 4821630"/>
                <a:gd name="connsiteX270" fmla="*/ 4881489 w 5017802"/>
                <a:gd name="connsiteY270" fmla="*/ 3176406 h 4821630"/>
                <a:gd name="connsiteX271" fmla="*/ 4797352 w 5017802"/>
                <a:gd name="connsiteY271" fmla="*/ 3207928 h 4821630"/>
                <a:gd name="connsiteX272" fmla="*/ 4760613 w 5017802"/>
                <a:gd name="connsiteY272" fmla="*/ 3171643 h 4821630"/>
                <a:gd name="connsiteX273" fmla="*/ 4805290 w 5017802"/>
                <a:gd name="connsiteY273" fmla="*/ 3148738 h 4821630"/>
                <a:gd name="connsiteX274" fmla="*/ 4676023 w 5017802"/>
                <a:gd name="connsiteY274" fmla="*/ 2935559 h 4821630"/>
                <a:gd name="connsiteX275" fmla="*/ 4690989 w 5017802"/>
                <a:gd name="connsiteY275" fmla="*/ 2905396 h 4821630"/>
                <a:gd name="connsiteX276" fmla="*/ 4667404 w 5017802"/>
                <a:gd name="connsiteY276" fmla="*/ 2789736 h 4821630"/>
                <a:gd name="connsiteX277" fmla="*/ 4508655 w 5017802"/>
                <a:gd name="connsiteY277" fmla="*/ 2778850 h 4821630"/>
                <a:gd name="connsiteX278" fmla="*/ 4475317 w 5017802"/>
                <a:gd name="connsiteY278" fmla="*/ 2827608 h 4821630"/>
                <a:gd name="connsiteX279" fmla="*/ 4386417 w 5017802"/>
                <a:gd name="connsiteY279" fmla="*/ 2842124 h 4821630"/>
                <a:gd name="connsiteX280" fmla="*/ 4392767 w 5017802"/>
                <a:gd name="connsiteY280" fmla="*/ 2820125 h 4821630"/>
                <a:gd name="connsiteX281" fmla="*/ 4339245 w 5017802"/>
                <a:gd name="connsiteY281" fmla="*/ 2804024 h 4821630"/>
                <a:gd name="connsiteX282" fmla="*/ 4314526 w 5017802"/>
                <a:gd name="connsiteY282" fmla="*/ 2638923 h 4821630"/>
                <a:gd name="connsiteX283" fmla="*/ 4034219 w 5017802"/>
                <a:gd name="connsiteY283" fmla="*/ 2572248 h 4821630"/>
                <a:gd name="connsiteX284" fmla="*/ 3897920 w 5017802"/>
                <a:gd name="connsiteY284" fmla="*/ 2615564 h 4821630"/>
                <a:gd name="connsiteX285" fmla="*/ 3765931 w 5017802"/>
                <a:gd name="connsiteY285" fmla="*/ 2608080 h 4821630"/>
                <a:gd name="connsiteX286" fmla="*/ 3633488 w 5017802"/>
                <a:gd name="connsiteY286" fmla="*/ 2497182 h 4821630"/>
                <a:gd name="connsiteX287" fmla="*/ 3420310 w 5017802"/>
                <a:gd name="connsiteY287" fmla="*/ 2193969 h 4821630"/>
                <a:gd name="connsiteX288" fmla="*/ 3021848 w 5017802"/>
                <a:gd name="connsiteY288" fmla="*/ 2054496 h 4821630"/>
                <a:gd name="connsiteX289" fmla="*/ 2785310 w 5017802"/>
                <a:gd name="connsiteY289" fmla="*/ 1741532 h 4821630"/>
                <a:gd name="connsiteX290" fmla="*/ 2819101 w 5017802"/>
                <a:gd name="connsiteY290" fmla="*/ 1716586 h 4821630"/>
                <a:gd name="connsiteX291" fmla="*/ 2878745 w 5017802"/>
                <a:gd name="connsiteY291" fmla="*/ 1799589 h 4821630"/>
                <a:gd name="connsiteX292" fmla="*/ 2898929 w 5017802"/>
                <a:gd name="connsiteY292" fmla="*/ 1782126 h 4821630"/>
                <a:gd name="connsiteX293" fmla="*/ 2942019 w 5017802"/>
                <a:gd name="connsiteY293" fmla="*/ 1812970 h 4821630"/>
                <a:gd name="connsiteX294" fmla="*/ 3030692 w 5017802"/>
                <a:gd name="connsiteY294" fmla="*/ 1759221 h 4821630"/>
                <a:gd name="connsiteX295" fmla="*/ 3046794 w 5017802"/>
                <a:gd name="connsiteY295" fmla="*/ 1738811 h 4821630"/>
                <a:gd name="connsiteX296" fmla="*/ 3105077 w 5017802"/>
                <a:gd name="connsiteY296" fmla="*/ 1739037 h 4821630"/>
                <a:gd name="connsiteX297" fmla="*/ 3121180 w 5017802"/>
                <a:gd name="connsiteY297" fmla="*/ 1705927 h 4821630"/>
                <a:gd name="connsiteX298" fmla="*/ 3102356 w 5017802"/>
                <a:gd name="connsiteY298" fmla="*/ 1680300 h 4821630"/>
                <a:gd name="connsiteX299" fmla="*/ 3035228 w 5017802"/>
                <a:gd name="connsiteY299" fmla="*/ 1700257 h 4821630"/>
                <a:gd name="connsiteX300" fmla="*/ 3013456 w 5017802"/>
                <a:gd name="connsiteY300" fmla="*/ 1646736 h 4821630"/>
                <a:gd name="connsiteX301" fmla="*/ 3034774 w 5017802"/>
                <a:gd name="connsiteY301" fmla="*/ 1617026 h 4821630"/>
                <a:gd name="connsiteX302" fmla="*/ 2978304 w 5017802"/>
                <a:gd name="connsiteY302" fmla="*/ 1513612 h 4821630"/>
                <a:gd name="connsiteX303" fmla="*/ 2929773 w 5017802"/>
                <a:gd name="connsiteY303" fmla="*/ 1552393 h 4821630"/>
                <a:gd name="connsiteX304" fmla="*/ 2840418 w 5017802"/>
                <a:gd name="connsiteY304" fmla="*/ 1497737 h 4821630"/>
                <a:gd name="connsiteX305" fmla="*/ 2892352 w 5017802"/>
                <a:gd name="connsiteY305" fmla="*/ 1405208 h 4821630"/>
                <a:gd name="connsiteX306" fmla="*/ 2849490 w 5017802"/>
                <a:gd name="connsiteY306" fmla="*/ 1284105 h 4821630"/>
                <a:gd name="connsiteX307" fmla="*/ 2864231 w 5017802"/>
                <a:gd name="connsiteY307" fmla="*/ 1160053 h 4821630"/>
                <a:gd name="connsiteX308" fmla="*/ 2959481 w 5017802"/>
                <a:gd name="connsiteY308" fmla="*/ 1086348 h 4821630"/>
                <a:gd name="connsiteX309" fmla="*/ 3064710 w 5017802"/>
                <a:gd name="connsiteY309" fmla="*/ 1063896 h 4821630"/>
                <a:gd name="connsiteX310" fmla="*/ 3001663 w 5017802"/>
                <a:gd name="connsiteY310" fmla="*/ 974089 h 4821630"/>
                <a:gd name="connsiteX311" fmla="*/ 2984427 w 5017802"/>
                <a:gd name="connsiteY311" fmla="*/ 1018766 h 4821630"/>
                <a:gd name="connsiteX312" fmla="*/ 2941112 w 5017802"/>
                <a:gd name="connsiteY312" fmla="*/ 971595 h 4821630"/>
                <a:gd name="connsiteX313" fmla="*/ 2962430 w 5017802"/>
                <a:gd name="connsiteY313" fmla="*/ 886323 h 4821630"/>
                <a:gd name="connsiteX314" fmla="*/ 3035454 w 5017802"/>
                <a:gd name="connsiteY314" fmla="*/ 789032 h 4821630"/>
                <a:gd name="connsiteX315" fmla="*/ 3018445 w 5017802"/>
                <a:gd name="connsiteY315" fmla="*/ 682443 h 4821630"/>
                <a:gd name="connsiteX316" fmla="*/ 2847223 w 5017802"/>
                <a:gd name="connsiteY316" fmla="*/ 692194 h 4821630"/>
                <a:gd name="connsiteX317" fmla="*/ 2827945 w 5017802"/>
                <a:gd name="connsiteY317" fmla="*/ 734831 h 4821630"/>
                <a:gd name="connsiteX318" fmla="*/ 2795742 w 5017802"/>
                <a:gd name="connsiteY318" fmla="*/ 667248 h 4821630"/>
                <a:gd name="connsiteX319" fmla="*/ 2766032 w 5017802"/>
                <a:gd name="connsiteY319" fmla="*/ 707616 h 4821630"/>
                <a:gd name="connsiteX320" fmla="*/ 2580523 w 5017802"/>
                <a:gd name="connsiteY32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11872 w 5017802"/>
                <a:gd name="connsiteY208" fmla="*/ 4089447 h 4821630"/>
                <a:gd name="connsiteX209" fmla="*/ 3116647 w 5017802"/>
                <a:gd name="connsiteY209" fmla="*/ 4043410 h 4821630"/>
                <a:gd name="connsiteX210" fmla="*/ 3265414 w 5017802"/>
                <a:gd name="connsiteY210" fmla="*/ 4067674 h 4821630"/>
                <a:gd name="connsiteX211" fmla="*/ 3439813 w 5017802"/>
                <a:gd name="connsiteY211" fmla="*/ 4130265 h 4821630"/>
                <a:gd name="connsiteX212" fmla="*/ 3526217 w 5017802"/>
                <a:gd name="connsiteY212" fmla="*/ 4316455 h 4821630"/>
                <a:gd name="connsiteX213" fmla="*/ 3586542 w 5017802"/>
                <a:gd name="connsiteY213" fmla="*/ 4375193 h 4821630"/>
                <a:gd name="connsiteX214" fmla="*/ 3597654 w 5017802"/>
                <a:gd name="connsiteY214" fmla="*/ 4345030 h 4821630"/>
                <a:gd name="connsiteX215" fmla="*/ 3643692 w 5017802"/>
                <a:gd name="connsiteY215" fmla="*/ 4318042 h 4821630"/>
                <a:gd name="connsiteX216" fmla="*/ 3694492 w 5017802"/>
                <a:gd name="connsiteY216" fmla="*/ 4391068 h 4821630"/>
                <a:gd name="connsiteX217" fmla="*/ 3743705 w 5017802"/>
                <a:gd name="connsiteY217" fmla="*/ 4394243 h 4821630"/>
                <a:gd name="connsiteX218" fmla="*/ 3699254 w 5017802"/>
                <a:gd name="connsiteY218" fmla="*/ 4300581 h 4821630"/>
                <a:gd name="connsiteX219" fmla="*/ 3656392 w 5017802"/>
                <a:gd name="connsiteY219" fmla="*/ 4232318 h 4821630"/>
                <a:gd name="connsiteX220" fmla="*/ 3699255 w 5017802"/>
                <a:gd name="connsiteY220" fmla="*/ 4216442 h 4821630"/>
                <a:gd name="connsiteX221" fmla="*/ 3680204 w 5017802"/>
                <a:gd name="connsiteY221" fmla="*/ 4175168 h 4821630"/>
                <a:gd name="connsiteX222" fmla="*/ 3732592 w 5017802"/>
                <a:gd name="connsiteY222" fmla="*/ 4184693 h 4821630"/>
                <a:gd name="connsiteX223" fmla="*/ 3711955 w 5017802"/>
                <a:gd name="connsiteY223" fmla="*/ 4151355 h 4821630"/>
                <a:gd name="connsiteX224" fmla="*/ 3733274 w 5017802"/>
                <a:gd name="connsiteY224" fmla="*/ 4134801 h 4821630"/>
                <a:gd name="connsiteX225" fmla="*/ 3854377 w 5017802"/>
                <a:gd name="connsiteY225" fmla="*/ 4220074 h 4821630"/>
                <a:gd name="connsiteX226" fmla="*/ 3889754 w 5017802"/>
                <a:gd name="connsiteY226" fmla="*/ 4206917 h 4821630"/>
                <a:gd name="connsiteX227" fmla="*/ 3942141 w 5017802"/>
                <a:gd name="connsiteY227" fmla="*/ 4272006 h 4821630"/>
                <a:gd name="connsiteX228" fmla="*/ 3962779 w 5017802"/>
                <a:gd name="connsiteY228" fmla="*/ 4330743 h 4821630"/>
                <a:gd name="connsiteX229" fmla="*/ 4070729 w 5017802"/>
                <a:gd name="connsiteY229" fmla="*/ 4349792 h 4821630"/>
                <a:gd name="connsiteX230" fmla="*/ 4010405 w 5017802"/>
                <a:gd name="connsiteY230" fmla="*/ 4283117 h 4821630"/>
                <a:gd name="connsiteX231" fmla="*/ 4007229 w 5017802"/>
                <a:gd name="connsiteY231" fmla="*/ 4214855 h 4821630"/>
                <a:gd name="connsiteX232" fmla="*/ 4061204 w 5017802"/>
                <a:gd name="connsiteY232" fmla="*/ 4270418 h 4821630"/>
                <a:gd name="connsiteX233" fmla="*/ 4110417 w 5017802"/>
                <a:gd name="connsiteY233" fmla="*/ 4275180 h 4821630"/>
                <a:gd name="connsiteX234" fmla="*/ 4104067 w 5017802"/>
                <a:gd name="connsiteY234" fmla="*/ 4225968 h 4821630"/>
                <a:gd name="connsiteX235" fmla="*/ 4164392 w 5017802"/>
                <a:gd name="connsiteY235" fmla="*/ 4230730 h 4821630"/>
                <a:gd name="connsiteX236" fmla="*/ 4226304 w 5017802"/>
                <a:gd name="connsiteY236" fmla="*/ 4273592 h 4821630"/>
                <a:gd name="connsiteX237" fmla="*/ 4258054 w 5017802"/>
                <a:gd name="connsiteY237" fmla="*/ 4260893 h 4821630"/>
                <a:gd name="connsiteX238" fmla="*/ 4251705 w 5017802"/>
                <a:gd name="connsiteY238" fmla="*/ 4225968 h 4821630"/>
                <a:gd name="connsiteX239" fmla="*/ 4292980 w 5017802"/>
                <a:gd name="connsiteY239" fmla="*/ 4202156 h 4821630"/>
                <a:gd name="connsiteX240" fmla="*/ 4377117 w 5017802"/>
                <a:gd name="connsiteY240" fmla="*/ 4259306 h 4821630"/>
                <a:gd name="connsiteX241" fmla="*/ 4394580 w 5017802"/>
                <a:gd name="connsiteY241" fmla="*/ 4157708 h 4821630"/>
                <a:gd name="connsiteX242" fmla="*/ 4369180 w 5017802"/>
                <a:gd name="connsiteY242" fmla="*/ 4135482 h 4821630"/>
                <a:gd name="connsiteX243" fmla="*/ 4296154 w 5017802"/>
                <a:gd name="connsiteY243" fmla="*/ 4092619 h 4821630"/>
                <a:gd name="connsiteX244" fmla="*/ 4318379 w 5017802"/>
                <a:gd name="connsiteY244" fmla="*/ 4067220 h 4821630"/>
                <a:gd name="connsiteX245" fmla="*/ 4339017 w 5017802"/>
                <a:gd name="connsiteY245" fmla="*/ 4044994 h 4821630"/>
                <a:gd name="connsiteX246" fmla="*/ 4392992 w 5017802"/>
                <a:gd name="connsiteY246" fmla="*/ 4076745 h 4821630"/>
                <a:gd name="connsiteX247" fmla="*/ 4399342 w 5017802"/>
                <a:gd name="connsiteY247" fmla="*/ 4032295 h 4821630"/>
                <a:gd name="connsiteX248" fmla="*/ 4343779 w 5017802"/>
                <a:gd name="connsiteY248" fmla="*/ 4008482 h 4821630"/>
                <a:gd name="connsiteX249" fmla="*/ 4342192 w 5017802"/>
                <a:gd name="connsiteY249" fmla="*/ 3998958 h 4821630"/>
                <a:gd name="connsiteX250" fmla="*/ 4329491 w 5017802"/>
                <a:gd name="connsiteY250" fmla="*/ 3960859 h 4821630"/>
                <a:gd name="connsiteX251" fmla="*/ 4335841 w 5017802"/>
                <a:gd name="connsiteY251" fmla="*/ 3913233 h 4821630"/>
                <a:gd name="connsiteX252" fmla="*/ 4346954 w 5017802"/>
                <a:gd name="connsiteY252" fmla="*/ 3857670 h 4821630"/>
                <a:gd name="connsiteX253" fmla="*/ 4308854 w 5017802"/>
                <a:gd name="connsiteY253" fmla="*/ 3827508 h 4821630"/>
                <a:gd name="connsiteX254" fmla="*/ 4342191 w 5017802"/>
                <a:gd name="connsiteY254" fmla="*/ 3817983 h 4821630"/>
                <a:gd name="connsiteX255" fmla="*/ 4319966 w 5017802"/>
                <a:gd name="connsiteY255" fmla="*/ 3781470 h 4821630"/>
                <a:gd name="connsiteX256" fmla="*/ 4358067 w 5017802"/>
                <a:gd name="connsiteY256" fmla="*/ 3776709 h 4821630"/>
                <a:gd name="connsiteX257" fmla="*/ 4364416 w 5017802"/>
                <a:gd name="connsiteY257" fmla="*/ 3743370 h 4821630"/>
                <a:gd name="connsiteX258" fmla="*/ 4426330 w 5017802"/>
                <a:gd name="connsiteY258" fmla="*/ 3752897 h 4821630"/>
                <a:gd name="connsiteX259" fmla="*/ 4459443 w 5017802"/>
                <a:gd name="connsiteY259" fmla="*/ 3768089 h 4821630"/>
                <a:gd name="connsiteX260" fmla="*/ 4425650 w 5017802"/>
                <a:gd name="connsiteY260" fmla="*/ 3809137 h 4821630"/>
                <a:gd name="connsiteX261" fmla="*/ 4464658 w 5017802"/>
                <a:gd name="connsiteY261" fmla="*/ 3916633 h 4821630"/>
                <a:gd name="connsiteX262" fmla="*/ 4517045 w 5017802"/>
                <a:gd name="connsiteY262" fmla="*/ 3947931 h 4821630"/>
                <a:gd name="connsiteX263" fmla="*/ 4568979 w 5017802"/>
                <a:gd name="connsiteY263" fmla="*/ 3905749 h 4821630"/>
                <a:gd name="connsiteX264" fmla="*/ 4654704 w 5017802"/>
                <a:gd name="connsiteY264" fmla="*/ 3857216 h 4821630"/>
                <a:gd name="connsiteX265" fmla="*/ 4637468 w 5017802"/>
                <a:gd name="connsiteY265" fmla="*/ 3768315 h 4821630"/>
                <a:gd name="connsiteX266" fmla="*/ 4714802 w 5017802"/>
                <a:gd name="connsiteY266" fmla="*/ 3635646 h 4821630"/>
                <a:gd name="connsiteX267" fmla="*/ 5007356 w 5017802"/>
                <a:gd name="connsiteY267" fmla="*/ 3302498 h 4821630"/>
                <a:gd name="connsiteX268" fmla="*/ 4925939 w 5017802"/>
                <a:gd name="connsiteY268" fmla="*/ 3293426 h 4821630"/>
                <a:gd name="connsiteX269" fmla="*/ 4930476 w 5017802"/>
                <a:gd name="connsiteY269" fmla="*/ 3201578 h 4821630"/>
                <a:gd name="connsiteX270" fmla="*/ 4881489 w 5017802"/>
                <a:gd name="connsiteY270" fmla="*/ 3176406 h 4821630"/>
                <a:gd name="connsiteX271" fmla="*/ 4797352 w 5017802"/>
                <a:gd name="connsiteY271" fmla="*/ 3207928 h 4821630"/>
                <a:gd name="connsiteX272" fmla="*/ 4760613 w 5017802"/>
                <a:gd name="connsiteY272" fmla="*/ 3171643 h 4821630"/>
                <a:gd name="connsiteX273" fmla="*/ 4805290 w 5017802"/>
                <a:gd name="connsiteY273" fmla="*/ 3148738 h 4821630"/>
                <a:gd name="connsiteX274" fmla="*/ 4676023 w 5017802"/>
                <a:gd name="connsiteY274" fmla="*/ 2935559 h 4821630"/>
                <a:gd name="connsiteX275" fmla="*/ 4690989 w 5017802"/>
                <a:gd name="connsiteY275" fmla="*/ 2905396 h 4821630"/>
                <a:gd name="connsiteX276" fmla="*/ 4667404 w 5017802"/>
                <a:gd name="connsiteY276" fmla="*/ 2789736 h 4821630"/>
                <a:gd name="connsiteX277" fmla="*/ 4508655 w 5017802"/>
                <a:gd name="connsiteY277" fmla="*/ 2778850 h 4821630"/>
                <a:gd name="connsiteX278" fmla="*/ 4475317 w 5017802"/>
                <a:gd name="connsiteY278" fmla="*/ 2827608 h 4821630"/>
                <a:gd name="connsiteX279" fmla="*/ 4386417 w 5017802"/>
                <a:gd name="connsiteY279" fmla="*/ 2842124 h 4821630"/>
                <a:gd name="connsiteX280" fmla="*/ 4392767 w 5017802"/>
                <a:gd name="connsiteY280" fmla="*/ 2820125 h 4821630"/>
                <a:gd name="connsiteX281" fmla="*/ 4339245 w 5017802"/>
                <a:gd name="connsiteY281" fmla="*/ 2804024 h 4821630"/>
                <a:gd name="connsiteX282" fmla="*/ 4314526 w 5017802"/>
                <a:gd name="connsiteY282" fmla="*/ 2638923 h 4821630"/>
                <a:gd name="connsiteX283" fmla="*/ 4034219 w 5017802"/>
                <a:gd name="connsiteY283" fmla="*/ 2572248 h 4821630"/>
                <a:gd name="connsiteX284" fmla="*/ 3897920 w 5017802"/>
                <a:gd name="connsiteY284" fmla="*/ 2615564 h 4821630"/>
                <a:gd name="connsiteX285" fmla="*/ 3765931 w 5017802"/>
                <a:gd name="connsiteY285" fmla="*/ 2608080 h 4821630"/>
                <a:gd name="connsiteX286" fmla="*/ 3633488 w 5017802"/>
                <a:gd name="connsiteY286" fmla="*/ 2497182 h 4821630"/>
                <a:gd name="connsiteX287" fmla="*/ 3420310 w 5017802"/>
                <a:gd name="connsiteY287" fmla="*/ 2193969 h 4821630"/>
                <a:gd name="connsiteX288" fmla="*/ 3021848 w 5017802"/>
                <a:gd name="connsiteY288" fmla="*/ 2054496 h 4821630"/>
                <a:gd name="connsiteX289" fmla="*/ 2785310 w 5017802"/>
                <a:gd name="connsiteY289" fmla="*/ 1741532 h 4821630"/>
                <a:gd name="connsiteX290" fmla="*/ 2819101 w 5017802"/>
                <a:gd name="connsiteY290" fmla="*/ 1716586 h 4821630"/>
                <a:gd name="connsiteX291" fmla="*/ 2878745 w 5017802"/>
                <a:gd name="connsiteY291" fmla="*/ 1799589 h 4821630"/>
                <a:gd name="connsiteX292" fmla="*/ 2898929 w 5017802"/>
                <a:gd name="connsiteY292" fmla="*/ 1782126 h 4821630"/>
                <a:gd name="connsiteX293" fmla="*/ 2942019 w 5017802"/>
                <a:gd name="connsiteY293" fmla="*/ 1812970 h 4821630"/>
                <a:gd name="connsiteX294" fmla="*/ 3030692 w 5017802"/>
                <a:gd name="connsiteY294" fmla="*/ 1759221 h 4821630"/>
                <a:gd name="connsiteX295" fmla="*/ 3046794 w 5017802"/>
                <a:gd name="connsiteY295" fmla="*/ 1738811 h 4821630"/>
                <a:gd name="connsiteX296" fmla="*/ 3105077 w 5017802"/>
                <a:gd name="connsiteY296" fmla="*/ 1739037 h 4821630"/>
                <a:gd name="connsiteX297" fmla="*/ 3121180 w 5017802"/>
                <a:gd name="connsiteY297" fmla="*/ 1705927 h 4821630"/>
                <a:gd name="connsiteX298" fmla="*/ 3102356 w 5017802"/>
                <a:gd name="connsiteY298" fmla="*/ 1680300 h 4821630"/>
                <a:gd name="connsiteX299" fmla="*/ 3035228 w 5017802"/>
                <a:gd name="connsiteY299" fmla="*/ 1700257 h 4821630"/>
                <a:gd name="connsiteX300" fmla="*/ 3013456 w 5017802"/>
                <a:gd name="connsiteY300" fmla="*/ 1646736 h 4821630"/>
                <a:gd name="connsiteX301" fmla="*/ 3034774 w 5017802"/>
                <a:gd name="connsiteY301" fmla="*/ 1617026 h 4821630"/>
                <a:gd name="connsiteX302" fmla="*/ 2978304 w 5017802"/>
                <a:gd name="connsiteY302" fmla="*/ 1513612 h 4821630"/>
                <a:gd name="connsiteX303" fmla="*/ 2929773 w 5017802"/>
                <a:gd name="connsiteY303" fmla="*/ 1552393 h 4821630"/>
                <a:gd name="connsiteX304" fmla="*/ 2840418 w 5017802"/>
                <a:gd name="connsiteY304" fmla="*/ 1497737 h 4821630"/>
                <a:gd name="connsiteX305" fmla="*/ 2892352 w 5017802"/>
                <a:gd name="connsiteY305" fmla="*/ 1405208 h 4821630"/>
                <a:gd name="connsiteX306" fmla="*/ 2849490 w 5017802"/>
                <a:gd name="connsiteY306" fmla="*/ 1284105 h 4821630"/>
                <a:gd name="connsiteX307" fmla="*/ 2864231 w 5017802"/>
                <a:gd name="connsiteY307" fmla="*/ 1160053 h 4821630"/>
                <a:gd name="connsiteX308" fmla="*/ 2959481 w 5017802"/>
                <a:gd name="connsiteY308" fmla="*/ 1086348 h 4821630"/>
                <a:gd name="connsiteX309" fmla="*/ 3064710 w 5017802"/>
                <a:gd name="connsiteY309" fmla="*/ 1063896 h 4821630"/>
                <a:gd name="connsiteX310" fmla="*/ 3001663 w 5017802"/>
                <a:gd name="connsiteY310" fmla="*/ 974089 h 4821630"/>
                <a:gd name="connsiteX311" fmla="*/ 2984427 w 5017802"/>
                <a:gd name="connsiteY311" fmla="*/ 1018766 h 4821630"/>
                <a:gd name="connsiteX312" fmla="*/ 2941112 w 5017802"/>
                <a:gd name="connsiteY312" fmla="*/ 971595 h 4821630"/>
                <a:gd name="connsiteX313" fmla="*/ 2962430 w 5017802"/>
                <a:gd name="connsiteY313" fmla="*/ 886323 h 4821630"/>
                <a:gd name="connsiteX314" fmla="*/ 3035454 w 5017802"/>
                <a:gd name="connsiteY314" fmla="*/ 789032 h 4821630"/>
                <a:gd name="connsiteX315" fmla="*/ 3018445 w 5017802"/>
                <a:gd name="connsiteY315" fmla="*/ 682443 h 4821630"/>
                <a:gd name="connsiteX316" fmla="*/ 2847223 w 5017802"/>
                <a:gd name="connsiteY316" fmla="*/ 692194 h 4821630"/>
                <a:gd name="connsiteX317" fmla="*/ 2827945 w 5017802"/>
                <a:gd name="connsiteY317" fmla="*/ 734831 h 4821630"/>
                <a:gd name="connsiteX318" fmla="*/ 2795742 w 5017802"/>
                <a:gd name="connsiteY318" fmla="*/ 667248 h 4821630"/>
                <a:gd name="connsiteX319" fmla="*/ 2766032 w 5017802"/>
                <a:gd name="connsiteY319" fmla="*/ 707616 h 4821630"/>
                <a:gd name="connsiteX320" fmla="*/ 2580523 w 5017802"/>
                <a:gd name="connsiteY32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11872 w 5017802"/>
                <a:gd name="connsiteY208" fmla="*/ 4089447 h 4821630"/>
                <a:gd name="connsiteX209" fmla="*/ 3116647 w 5017802"/>
                <a:gd name="connsiteY209" fmla="*/ 4043410 h 4821630"/>
                <a:gd name="connsiteX210" fmla="*/ 3265414 w 5017802"/>
                <a:gd name="connsiteY210" fmla="*/ 4067674 h 4821630"/>
                <a:gd name="connsiteX211" fmla="*/ 3439813 w 5017802"/>
                <a:gd name="connsiteY211" fmla="*/ 4130265 h 4821630"/>
                <a:gd name="connsiteX212" fmla="*/ 3526217 w 5017802"/>
                <a:gd name="connsiteY212" fmla="*/ 4316455 h 4821630"/>
                <a:gd name="connsiteX213" fmla="*/ 3586542 w 5017802"/>
                <a:gd name="connsiteY213" fmla="*/ 4375193 h 4821630"/>
                <a:gd name="connsiteX214" fmla="*/ 3597654 w 5017802"/>
                <a:gd name="connsiteY214" fmla="*/ 4345030 h 4821630"/>
                <a:gd name="connsiteX215" fmla="*/ 3643692 w 5017802"/>
                <a:gd name="connsiteY215" fmla="*/ 4318042 h 4821630"/>
                <a:gd name="connsiteX216" fmla="*/ 3694492 w 5017802"/>
                <a:gd name="connsiteY216" fmla="*/ 4391068 h 4821630"/>
                <a:gd name="connsiteX217" fmla="*/ 3743705 w 5017802"/>
                <a:gd name="connsiteY217" fmla="*/ 4394243 h 4821630"/>
                <a:gd name="connsiteX218" fmla="*/ 3699254 w 5017802"/>
                <a:gd name="connsiteY218" fmla="*/ 4300581 h 4821630"/>
                <a:gd name="connsiteX219" fmla="*/ 3656392 w 5017802"/>
                <a:gd name="connsiteY219" fmla="*/ 4232318 h 4821630"/>
                <a:gd name="connsiteX220" fmla="*/ 3699255 w 5017802"/>
                <a:gd name="connsiteY220" fmla="*/ 4216442 h 4821630"/>
                <a:gd name="connsiteX221" fmla="*/ 3680204 w 5017802"/>
                <a:gd name="connsiteY221" fmla="*/ 4175168 h 4821630"/>
                <a:gd name="connsiteX222" fmla="*/ 3732592 w 5017802"/>
                <a:gd name="connsiteY222" fmla="*/ 4184693 h 4821630"/>
                <a:gd name="connsiteX223" fmla="*/ 3711955 w 5017802"/>
                <a:gd name="connsiteY223" fmla="*/ 4151355 h 4821630"/>
                <a:gd name="connsiteX224" fmla="*/ 3733274 w 5017802"/>
                <a:gd name="connsiteY224" fmla="*/ 4134801 h 4821630"/>
                <a:gd name="connsiteX225" fmla="*/ 3854377 w 5017802"/>
                <a:gd name="connsiteY225" fmla="*/ 4220074 h 4821630"/>
                <a:gd name="connsiteX226" fmla="*/ 3889754 w 5017802"/>
                <a:gd name="connsiteY226" fmla="*/ 4206917 h 4821630"/>
                <a:gd name="connsiteX227" fmla="*/ 3942141 w 5017802"/>
                <a:gd name="connsiteY227" fmla="*/ 4272006 h 4821630"/>
                <a:gd name="connsiteX228" fmla="*/ 3962779 w 5017802"/>
                <a:gd name="connsiteY228" fmla="*/ 4330743 h 4821630"/>
                <a:gd name="connsiteX229" fmla="*/ 4070729 w 5017802"/>
                <a:gd name="connsiteY229" fmla="*/ 4349792 h 4821630"/>
                <a:gd name="connsiteX230" fmla="*/ 4010405 w 5017802"/>
                <a:gd name="connsiteY230" fmla="*/ 4283117 h 4821630"/>
                <a:gd name="connsiteX231" fmla="*/ 4007229 w 5017802"/>
                <a:gd name="connsiteY231" fmla="*/ 4214855 h 4821630"/>
                <a:gd name="connsiteX232" fmla="*/ 4061204 w 5017802"/>
                <a:gd name="connsiteY232" fmla="*/ 4270418 h 4821630"/>
                <a:gd name="connsiteX233" fmla="*/ 4110417 w 5017802"/>
                <a:gd name="connsiteY233" fmla="*/ 4275180 h 4821630"/>
                <a:gd name="connsiteX234" fmla="*/ 4104067 w 5017802"/>
                <a:gd name="connsiteY234" fmla="*/ 4225968 h 4821630"/>
                <a:gd name="connsiteX235" fmla="*/ 4164392 w 5017802"/>
                <a:gd name="connsiteY235" fmla="*/ 4230730 h 4821630"/>
                <a:gd name="connsiteX236" fmla="*/ 4226304 w 5017802"/>
                <a:gd name="connsiteY236" fmla="*/ 4273592 h 4821630"/>
                <a:gd name="connsiteX237" fmla="*/ 4258054 w 5017802"/>
                <a:gd name="connsiteY237" fmla="*/ 4260893 h 4821630"/>
                <a:gd name="connsiteX238" fmla="*/ 4251705 w 5017802"/>
                <a:gd name="connsiteY238" fmla="*/ 4225968 h 4821630"/>
                <a:gd name="connsiteX239" fmla="*/ 4292980 w 5017802"/>
                <a:gd name="connsiteY239" fmla="*/ 4202156 h 4821630"/>
                <a:gd name="connsiteX240" fmla="*/ 4377117 w 5017802"/>
                <a:gd name="connsiteY240" fmla="*/ 4259306 h 4821630"/>
                <a:gd name="connsiteX241" fmla="*/ 4394580 w 5017802"/>
                <a:gd name="connsiteY241" fmla="*/ 4157708 h 4821630"/>
                <a:gd name="connsiteX242" fmla="*/ 4369180 w 5017802"/>
                <a:gd name="connsiteY242" fmla="*/ 4135482 h 4821630"/>
                <a:gd name="connsiteX243" fmla="*/ 4296154 w 5017802"/>
                <a:gd name="connsiteY243" fmla="*/ 4092619 h 4821630"/>
                <a:gd name="connsiteX244" fmla="*/ 4318379 w 5017802"/>
                <a:gd name="connsiteY244" fmla="*/ 4067220 h 4821630"/>
                <a:gd name="connsiteX245" fmla="*/ 4339017 w 5017802"/>
                <a:gd name="connsiteY245" fmla="*/ 4044994 h 4821630"/>
                <a:gd name="connsiteX246" fmla="*/ 4392992 w 5017802"/>
                <a:gd name="connsiteY246" fmla="*/ 4076745 h 4821630"/>
                <a:gd name="connsiteX247" fmla="*/ 4399342 w 5017802"/>
                <a:gd name="connsiteY247" fmla="*/ 4032295 h 4821630"/>
                <a:gd name="connsiteX248" fmla="*/ 4343779 w 5017802"/>
                <a:gd name="connsiteY248" fmla="*/ 4008482 h 4821630"/>
                <a:gd name="connsiteX249" fmla="*/ 4342192 w 5017802"/>
                <a:gd name="connsiteY249" fmla="*/ 3998958 h 4821630"/>
                <a:gd name="connsiteX250" fmla="*/ 4329491 w 5017802"/>
                <a:gd name="connsiteY250" fmla="*/ 3960859 h 4821630"/>
                <a:gd name="connsiteX251" fmla="*/ 4335841 w 5017802"/>
                <a:gd name="connsiteY251" fmla="*/ 3913233 h 4821630"/>
                <a:gd name="connsiteX252" fmla="*/ 4346954 w 5017802"/>
                <a:gd name="connsiteY252" fmla="*/ 3857670 h 4821630"/>
                <a:gd name="connsiteX253" fmla="*/ 4308854 w 5017802"/>
                <a:gd name="connsiteY253" fmla="*/ 3827508 h 4821630"/>
                <a:gd name="connsiteX254" fmla="*/ 4342191 w 5017802"/>
                <a:gd name="connsiteY254" fmla="*/ 3817983 h 4821630"/>
                <a:gd name="connsiteX255" fmla="*/ 4319966 w 5017802"/>
                <a:gd name="connsiteY255" fmla="*/ 3781470 h 4821630"/>
                <a:gd name="connsiteX256" fmla="*/ 4358067 w 5017802"/>
                <a:gd name="connsiteY256" fmla="*/ 3776709 h 4821630"/>
                <a:gd name="connsiteX257" fmla="*/ 4364416 w 5017802"/>
                <a:gd name="connsiteY257" fmla="*/ 3743370 h 4821630"/>
                <a:gd name="connsiteX258" fmla="*/ 4426330 w 5017802"/>
                <a:gd name="connsiteY258" fmla="*/ 3752897 h 4821630"/>
                <a:gd name="connsiteX259" fmla="*/ 4459443 w 5017802"/>
                <a:gd name="connsiteY259" fmla="*/ 3768089 h 4821630"/>
                <a:gd name="connsiteX260" fmla="*/ 4425650 w 5017802"/>
                <a:gd name="connsiteY260" fmla="*/ 3809137 h 4821630"/>
                <a:gd name="connsiteX261" fmla="*/ 4464658 w 5017802"/>
                <a:gd name="connsiteY261" fmla="*/ 3916633 h 4821630"/>
                <a:gd name="connsiteX262" fmla="*/ 4517045 w 5017802"/>
                <a:gd name="connsiteY262" fmla="*/ 3947931 h 4821630"/>
                <a:gd name="connsiteX263" fmla="*/ 4568979 w 5017802"/>
                <a:gd name="connsiteY263" fmla="*/ 3905749 h 4821630"/>
                <a:gd name="connsiteX264" fmla="*/ 4654704 w 5017802"/>
                <a:gd name="connsiteY264" fmla="*/ 3857216 h 4821630"/>
                <a:gd name="connsiteX265" fmla="*/ 4637468 w 5017802"/>
                <a:gd name="connsiteY265" fmla="*/ 3768315 h 4821630"/>
                <a:gd name="connsiteX266" fmla="*/ 4714802 w 5017802"/>
                <a:gd name="connsiteY266" fmla="*/ 3635646 h 4821630"/>
                <a:gd name="connsiteX267" fmla="*/ 5007356 w 5017802"/>
                <a:gd name="connsiteY267" fmla="*/ 3302498 h 4821630"/>
                <a:gd name="connsiteX268" fmla="*/ 4925939 w 5017802"/>
                <a:gd name="connsiteY268" fmla="*/ 3293426 h 4821630"/>
                <a:gd name="connsiteX269" fmla="*/ 4930476 w 5017802"/>
                <a:gd name="connsiteY269" fmla="*/ 3201578 h 4821630"/>
                <a:gd name="connsiteX270" fmla="*/ 4881489 w 5017802"/>
                <a:gd name="connsiteY270" fmla="*/ 3176406 h 4821630"/>
                <a:gd name="connsiteX271" fmla="*/ 4797352 w 5017802"/>
                <a:gd name="connsiteY271" fmla="*/ 3207928 h 4821630"/>
                <a:gd name="connsiteX272" fmla="*/ 4760613 w 5017802"/>
                <a:gd name="connsiteY272" fmla="*/ 3171643 h 4821630"/>
                <a:gd name="connsiteX273" fmla="*/ 4805290 w 5017802"/>
                <a:gd name="connsiteY273" fmla="*/ 3148738 h 4821630"/>
                <a:gd name="connsiteX274" fmla="*/ 4676023 w 5017802"/>
                <a:gd name="connsiteY274" fmla="*/ 2935559 h 4821630"/>
                <a:gd name="connsiteX275" fmla="*/ 4690989 w 5017802"/>
                <a:gd name="connsiteY275" fmla="*/ 2905396 h 4821630"/>
                <a:gd name="connsiteX276" fmla="*/ 4667404 w 5017802"/>
                <a:gd name="connsiteY276" fmla="*/ 2789736 h 4821630"/>
                <a:gd name="connsiteX277" fmla="*/ 4508655 w 5017802"/>
                <a:gd name="connsiteY277" fmla="*/ 2778850 h 4821630"/>
                <a:gd name="connsiteX278" fmla="*/ 4475317 w 5017802"/>
                <a:gd name="connsiteY278" fmla="*/ 2827608 h 4821630"/>
                <a:gd name="connsiteX279" fmla="*/ 4386417 w 5017802"/>
                <a:gd name="connsiteY279" fmla="*/ 2842124 h 4821630"/>
                <a:gd name="connsiteX280" fmla="*/ 4392767 w 5017802"/>
                <a:gd name="connsiteY280" fmla="*/ 2820125 h 4821630"/>
                <a:gd name="connsiteX281" fmla="*/ 4339245 w 5017802"/>
                <a:gd name="connsiteY281" fmla="*/ 2804024 h 4821630"/>
                <a:gd name="connsiteX282" fmla="*/ 4314526 w 5017802"/>
                <a:gd name="connsiteY282" fmla="*/ 2638923 h 4821630"/>
                <a:gd name="connsiteX283" fmla="*/ 4034219 w 5017802"/>
                <a:gd name="connsiteY283" fmla="*/ 2572248 h 4821630"/>
                <a:gd name="connsiteX284" fmla="*/ 3897920 w 5017802"/>
                <a:gd name="connsiteY284" fmla="*/ 2615564 h 4821630"/>
                <a:gd name="connsiteX285" fmla="*/ 3765931 w 5017802"/>
                <a:gd name="connsiteY285" fmla="*/ 2608080 h 4821630"/>
                <a:gd name="connsiteX286" fmla="*/ 3633488 w 5017802"/>
                <a:gd name="connsiteY286" fmla="*/ 2497182 h 4821630"/>
                <a:gd name="connsiteX287" fmla="*/ 3420310 w 5017802"/>
                <a:gd name="connsiteY287" fmla="*/ 2193969 h 4821630"/>
                <a:gd name="connsiteX288" fmla="*/ 3021848 w 5017802"/>
                <a:gd name="connsiteY288" fmla="*/ 2054496 h 4821630"/>
                <a:gd name="connsiteX289" fmla="*/ 2785310 w 5017802"/>
                <a:gd name="connsiteY289" fmla="*/ 1741532 h 4821630"/>
                <a:gd name="connsiteX290" fmla="*/ 2819101 w 5017802"/>
                <a:gd name="connsiteY290" fmla="*/ 1716586 h 4821630"/>
                <a:gd name="connsiteX291" fmla="*/ 2878745 w 5017802"/>
                <a:gd name="connsiteY291" fmla="*/ 1799589 h 4821630"/>
                <a:gd name="connsiteX292" fmla="*/ 2898929 w 5017802"/>
                <a:gd name="connsiteY292" fmla="*/ 1782126 h 4821630"/>
                <a:gd name="connsiteX293" fmla="*/ 2942019 w 5017802"/>
                <a:gd name="connsiteY293" fmla="*/ 1812970 h 4821630"/>
                <a:gd name="connsiteX294" fmla="*/ 3030692 w 5017802"/>
                <a:gd name="connsiteY294" fmla="*/ 1759221 h 4821630"/>
                <a:gd name="connsiteX295" fmla="*/ 3046794 w 5017802"/>
                <a:gd name="connsiteY295" fmla="*/ 1738811 h 4821630"/>
                <a:gd name="connsiteX296" fmla="*/ 3105077 w 5017802"/>
                <a:gd name="connsiteY296" fmla="*/ 1739037 h 4821630"/>
                <a:gd name="connsiteX297" fmla="*/ 3121180 w 5017802"/>
                <a:gd name="connsiteY297" fmla="*/ 1705927 h 4821630"/>
                <a:gd name="connsiteX298" fmla="*/ 3102356 w 5017802"/>
                <a:gd name="connsiteY298" fmla="*/ 1680300 h 4821630"/>
                <a:gd name="connsiteX299" fmla="*/ 3035228 w 5017802"/>
                <a:gd name="connsiteY299" fmla="*/ 1700257 h 4821630"/>
                <a:gd name="connsiteX300" fmla="*/ 3013456 w 5017802"/>
                <a:gd name="connsiteY300" fmla="*/ 1646736 h 4821630"/>
                <a:gd name="connsiteX301" fmla="*/ 3034774 w 5017802"/>
                <a:gd name="connsiteY301" fmla="*/ 1617026 h 4821630"/>
                <a:gd name="connsiteX302" fmla="*/ 2978304 w 5017802"/>
                <a:gd name="connsiteY302" fmla="*/ 1513612 h 4821630"/>
                <a:gd name="connsiteX303" fmla="*/ 2929773 w 5017802"/>
                <a:gd name="connsiteY303" fmla="*/ 1552393 h 4821630"/>
                <a:gd name="connsiteX304" fmla="*/ 2840418 w 5017802"/>
                <a:gd name="connsiteY304" fmla="*/ 1497737 h 4821630"/>
                <a:gd name="connsiteX305" fmla="*/ 2892352 w 5017802"/>
                <a:gd name="connsiteY305" fmla="*/ 1405208 h 4821630"/>
                <a:gd name="connsiteX306" fmla="*/ 2849490 w 5017802"/>
                <a:gd name="connsiteY306" fmla="*/ 1284105 h 4821630"/>
                <a:gd name="connsiteX307" fmla="*/ 2864231 w 5017802"/>
                <a:gd name="connsiteY307" fmla="*/ 1160053 h 4821630"/>
                <a:gd name="connsiteX308" fmla="*/ 2959481 w 5017802"/>
                <a:gd name="connsiteY308" fmla="*/ 1086348 h 4821630"/>
                <a:gd name="connsiteX309" fmla="*/ 3064710 w 5017802"/>
                <a:gd name="connsiteY309" fmla="*/ 1063896 h 4821630"/>
                <a:gd name="connsiteX310" fmla="*/ 3001663 w 5017802"/>
                <a:gd name="connsiteY310" fmla="*/ 974089 h 4821630"/>
                <a:gd name="connsiteX311" fmla="*/ 2984427 w 5017802"/>
                <a:gd name="connsiteY311" fmla="*/ 1018766 h 4821630"/>
                <a:gd name="connsiteX312" fmla="*/ 2941112 w 5017802"/>
                <a:gd name="connsiteY312" fmla="*/ 971595 h 4821630"/>
                <a:gd name="connsiteX313" fmla="*/ 2962430 w 5017802"/>
                <a:gd name="connsiteY313" fmla="*/ 886323 h 4821630"/>
                <a:gd name="connsiteX314" fmla="*/ 3035454 w 5017802"/>
                <a:gd name="connsiteY314" fmla="*/ 789032 h 4821630"/>
                <a:gd name="connsiteX315" fmla="*/ 3018445 w 5017802"/>
                <a:gd name="connsiteY315" fmla="*/ 682443 h 4821630"/>
                <a:gd name="connsiteX316" fmla="*/ 2847223 w 5017802"/>
                <a:gd name="connsiteY316" fmla="*/ 692194 h 4821630"/>
                <a:gd name="connsiteX317" fmla="*/ 2827945 w 5017802"/>
                <a:gd name="connsiteY317" fmla="*/ 734831 h 4821630"/>
                <a:gd name="connsiteX318" fmla="*/ 2795742 w 5017802"/>
                <a:gd name="connsiteY318" fmla="*/ 667248 h 4821630"/>
                <a:gd name="connsiteX319" fmla="*/ 2766032 w 5017802"/>
                <a:gd name="connsiteY319" fmla="*/ 707616 h 4821630"/>
                <a:gd name="connsiteX320" fmla="*/ 2580523 w 5017802"/>
                <a:gd name="connsiteY32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11872 w 5017802"/>
                <a:gd name="connsiteY208" fmla="*/ 4089447 h 4821630"/>
                <a:gd name="connsiteX209" fmla="*/ 3116647 w 5017802"/>
                <a:gd name="connsiteY209" fmla="*/ 4043410 h 4821630"/>
                <a:gd name="connsiteX210" fmla="*/ 3265414 w 5017802"/>
                <a:gd name="connsiteY210" fmla="*/ 4067674 h 4821630"/>
                <a:gd name="connsiteX211" fmla="*/ 3439813 w 5017802"/>
                <a:gd name="connsiteY211" fmla="*/ 4130265 h 4821630"/>
                <a:gd name="connsiteX212" fmla="*/ 3526217 w 5017802"/>
                <a:gd name="connsiteY212" fmla="*/ 4316455 h 4821630"/>
                <a:gd name="connsiteX213" fmla="*/ 3586542 w 5017802"/>
                <a:gd name="connsiteY213" fmla="*/ 4375193 h 4821630"/>
                <a:gd name="connsiteX214" fmla="*/ 3597654 w 5017802"/>
                <a:gd name="connsiteY214" fmla="*/ 4345030 h 4821630"/>
                <a:gd name="connsiteX215" fmla="*/ 3643692 w 5017802"/>
                <a:gd name="connsiteY215" fmla="*/ 4318042 h 4821630"/>
                <a:gd name="connsiteX216" fmla="*/ 3694492 w 5017802"/>
                <a:gd name="connsiteY216" fmla="*/ 4391068 h 4821630"/>
                <a:gd name="connsiteX217" fmla="*/ 3743705 w 5017802"/>
                <a:gd name="connsiteY217" fmla="*/ 4394243 h 4821630"/>
                <a:gd name="connsiteX218" fmla="*/ 3699254 w 5017802"/>
                <a:gd name="connsiteY218" fmla="*/ 4300581 h 4821630"/>
                <a:gd name="connsiteX219" fmla="*/ 3656392 w 5017802"/>
                <a:gd name="connsiteY219" fmla="*/ 4232318 h 4821630"/>
                <a:gd name="connsiteX220" fmla="*/ 3699255 w 5017802"/>
                <a:gd name="connsiteY220" fmla="*/ 4216442 h 4821630"/>
                <a:gd name="connsiteX221" fmla="*/ 3680204 w 5017802"/>
                <a:gd name="connsiteY221" fmla="*/ 4175168 h 4821630"/>
                <a:gd name="connsiteX222" fmla="*/ 3732592 w 5017802"/>
                <a:gd name="connsiteY222" fmla="*/ 4184693 h 4821630"/>
                <a:gd name="connsiteX223" fmla="*/ 3711955 w 5017802"/>
                <a:gd name="connsiteY223" fmla="*/ 4151355 h 4821630"/>
                <a:gd name="connsiteX224" fmla="*/ 3733274 w 5017802"/>
                <a:gd name="connsiteY224" fmla="*/ 4134801 h 4821630"/>
                <a:gd name="connsiteX225" fmla="*/ 3854377 w 5017802"/>
                <a:gd name="connsiteY225" fmla="*/ 4220074 h 4821630"/>
                <a:gd name="connsiteX226" fmla="*/ 3889754 w 5017802"/>
                <a:gd name="connsiteY226" fmla="*/ 4206917 h 4821630"/>
                <a:gd name="connsiteX227" fmla="*/ 3942141 w 5017802"/>
                <a:gd name="connsiteY227" fmla="*/ 4272006 h 4821630"/>
                <a:gd name="connsiteX228" fmla="*/ 3962779 w 5017802"/>
                <a:gd name="connsiteY228" fmla="*/ 4330743 h 4821630"/>
                <a:gd name="connsiteX229" fmla="*/ 4070729 w 5017802"/>
                <a:gd name="connsiteY229" fmla="*/ 4349792 h 4821630"/>
                <a:gd name="connsiteX230" fmla="*/ 4010405 w 5017802"/>
                <a:gd name="connsiteY230" fmla="*/ 4283117 h 4821630"/>
                <a:gd name="connsiteX231" fmla="*/ 4007229 w 5017802"/>
                <a:gd name="connsiteY231" fmla="*/ 4214855 h 4821630"/>
                <a:gd name="connsiteX232" fmla="*/ 4061204 w 5017802"/>
                <a:gd name="connsiteY232" fmla="*/ 4270418 h 4821630"/>
                <a:gd name="connsiteX233" fmla="*/ 4110417 w 5017802"/>
                <a:gd name="connsiteY233" fmla="*/ 4275180 h 4821630"/>
                <a:gd name="connsiteX234" fmla="*/ 4104067 w 5017802"/>
                <a:gd name="connsiteY234" fmla="*/ 4225968 h 4821630"/>
                <a:gd name="connsiteX235" fmla="*/ 4164392 w 5017802"/>
                <a:gd name="connsiteY235" fmla="*/ 4230730 h 4821630"/>
                <a:gd name="connsiteX236" fmla="*/ 4226304 w 5017802"/>
                <a:gd name="connsiteY236" fmla="*/ 4273592 h 4821630"/>
                <a:gd name="connsiteX237" fmla="*/ 4258054 w 5017802"/>
                <a:gd name="connsiteY237" fmla="*/ 4260893 h 4821630"/>
                <a:gd name="connsiteX238" fmla="*/ 4251705 w 5017802"/>
                <a:gd name="connsiteY238" fmla="*/ 4225968 h 4821630"/>
                <a:gd name="connsiteX239" fmla="*/ 4292980 w 5017802"/>
                <a:gd name="connsiteY239" fmla="*/ 4202156 h 4821630"/>
                <a:gd name="connsiteX240" fmla="*/ 4377117 w 5017802"/>
                <a:gd name="connsiteY240" fmla="*/ 4259306 h 4821630"/>
                <a:gd name="connsiteX241" fmla="*/ 4394580 w 5017802"/>
                <a:gd name="connsiteY241" fmla="*/ 4157708 h 4821630"/>
                <a:gd name="connsiteX242" fmla="*/ 4369180 w 5017802"/>
                <a:gd name="connsiteY242" fmla="*/ 4135482 h 4821630"/>
                <a:gd name="connsiteX243" fmla="*/ 4296154 w 5017802"/>
                <a:gd name="connsiteY243" fmla="*/ 4092619 h 4821630"/>
                <a:gd name="connsiteX244" fmla="*/ 4318379 w 5017802"/>
                <a:gd name="connsiteY244" fmla="*/ 4067220 h 4821630"/>
                <a:gd name="connsiteX245" fmla="*/ 4339017 w 5017802"/>
                <a:gd name="connsiteY245" fmla="*/ 4044994 h 4821630"/>
                <a:gd name="connsiteX246" fmla="*/ 4392992 w 5017802"/>
                <a:gd name="connsiteY246" fmla="*/ 4076745 h 4821630"/>
                <a:gd name="connsiteX247" fmla="*/ 4399342 w 5017802"/>
                <a:gd name="connsiteY247" fmla="*/ 4032295 h 4821630"/>
                <a:gd name="connsiteX248" fmla="*/ 4343779 w 5017802"/>
                <a:gd name="connsiteY248" fmla="*/ 4008482 h 4821630"/>
                <a:gd name="connsiteX249" fmla="*/ 4342192 w 5017802"/>
                <a:gd name="connsiteY249" fmla="*/ 3998958 h 4821630"/>
                <a:gd name="connsiteX250" fmla="*/ 4329491 w 5017802"/>
                <a:gd name="connsiteY250" fmla="*/ 3960859 h 4821630"/>
                <a:gd name="connsiteX251" fmla="*/ 4335841 w 5017802"/>
                <a:gd name="connsiteY251" fmla="*/ 3913233 h 4821630"/>
                <a:gd name="connsiteX252" fmla="*/ 4346954 w 5017802"/>
                <a:gd name="connsiteY252" fmla="*/ 3857670 h 4821630"/>
                <a:gd name="connsiteX253" fmla="*/ 4308854 w 5017802"/>
                <a:gd name="connsiteY253" fmla="*/ 3827508 h 4821630"/>
                <a:gd name="connsiteX254" fmla="*/ 4342191 w 5017802"/>
                <a:gd name="connsiteY254" fmla="*/ 3817983 h 4821630"/>
                <a:gd name="connsiteX255" fmla="*/ 4319966 w 5017802"/>
                <a:gd name="connsiteY255" fmla="*/ 3781470 h 4821630"/>
                <a:gd name="connsiteX256" fmla="*/ 4358067 w 5017802"/>
                <a:gd name="connsiteY256" fmla="*/ 3776709 h 4821630"/>
                <a:gd name="connsiteX257" fmla="*/ 4364416 w 5017802"/>
                <a:gd name="connsiteY257" fmla="*/ 3743370 h 4821630"/>
                <a:gd name="connsiteX258" fmla="*/ 4426330 w 5017802"/>
                <a:gd name="connsiteY258" fmla="*/ 3752897 h 4821630"/>
                <a:gd name="connsiteX259" fmla="*/ 4459443 w 5017802"/>
                <a:gd name="connsiteY259" fmla="*/ 3768089 h 4821630"/>
                <a:gd name="connsiteX260" fmla="*/ 4425650 w 5017802"/>
                <a:gd name="connsiteY260" fmla="*/ 3809137 h 4821630"/>
                <a:gd name="connsiteX261" fmla="*/ 4464658 w 5017802"/>
                <a:gd name="connsiteY261" fmla="*/ 3916633 h 4821630"/>
                <a:gd name="connsiteX262" fmla="*/ 4517045 w 5017802"/>
                <a:gd name="connsiteY262" fmla="*/ 3947931 h 4821630"/>
                <a:gd name="connsiteX263" fmla="*/ 4568979 w 5017802"/>
                <a:gd name="connsiteY263" fmla="*/ 3905749 h 4821630"/>
                <a:gd name="connsiteX264" fmla="*/ 4654704 w 5017802"/>
                <a:gd name="connsiteY264" fmla="*/ 3857216 h 4821630"/>
                <a:gd name="connsiteX265" fmla="*/ 4637468 w 5017802"/>
                <a:gd name="connsiteY265" fmla="*/ 3768315 h 4821630"/>
                <a:gd name="connsiteX266" fmla="*/ 4714802 w 5017802"/>
                <a:gd name="connsiteY266" fmla="*/ 3635646 h 4821630"/>
                <a:gd name="connsiteX267" fmla="*/ 5007356 w 5017802"/>
                <a:gd name="connsiteY267" fmla="*/ 3302498 h 4821630"/>
                <a:gd name="connsiteX268" fmla="*/ 4925939 w 5017802"/>
                <a:gd name="connsiteY268" fmla="*/ 3293426 h 4821630"/>
                <a:gd name="connsiteX269" fmla="*/ 4930476 w 5017802"/>
                <a:gd name="connsiteY269" fmla="*/ 3201578 h 4821630"/>
                <a:gd name="connsiteX270" fmla="*/ 4881489 w 5017802"/>
                <a:gd name="connsiteY270" fmla="*/ 3176406 h 4821630"/>
                <a:gd name="connsiteX271" fmla="*/ 4797352 w 5017802"/>
                <a:gd name="connsiteY271" fmla="*/ 3207928 h 4821630"/>
                <a:gd name="connsiteX272" fmla="*/ 4760613 w 5017802"/>
                <a:gd name="connsiteY272" fmla="*/ 3171643 h 4821630"/>
                <a:gd name="connsiteX273" fmla="*/ 4805290 w 5017802"/>
                <a:gd name="connsiteY273" fmla="*/ 3148738 h 4821630"/>
                <a:gd name="connsiteX274" fmla="*/ 4676023 w 5017802"/>
                <a:gd name="connsiteY274" fmla="*/ 2935559 h 4821630"/>
                <a:gd name="connsiteX275" fmla="*/ 4690989 w 5017802"/>
                <a:gd name="connsiteY275" fmla="*/ 2905396 h 4821630"/>
                <a:gd name="connsiteX276" fmla="*/ 4667404 w 5017802"/>
                <a:gd name="connsiteY276" fmla="*/ 2789736 h 4821630"/>
                <a:gd name="connsiteX277" fmla="*/ 4508655 w 5017802"/>
                <a:gd name="connsiteY277" fmla="*/ 2778850 h 4821630"/>
                <a:gd name="connsiteX278" fmla="*/ 4475317 w 5017802"/>
                <a:gd name="connsiteY278" fmla="*/ 2827608 h 4821630"/>
                <a:gd name="connsiteX279" fmla="*/ 4386417 w 5017802"/>
                <a:gd name="connsiteY279" fmla="*/ 2842124 h 4821630"/>
                <a:gd name="connsiteX280" fmla="*/ 4392767 w 5017802"/>
                <a:gd name="connsiteY280" fmla="*/ 2820125 h 4821630"/>
                <a:gd name="connsiteX281" fmla="*/ 4339245 w 5017802"/>
                <a:gd name="connsiteY281" fmla="*/ 2804024 h 4821630"/>
                <a:gd name="connsiteX282" fmla="*/ 4314526 w 5017802"/>
                <a:gd name="connsiteY282" fmla="*/ 2638923 h 4821630"/>
                <a:gd name="connsiteX283" fmla="*/ 4034219 w 5017802"/>
                <a:gd name="connsiteY283" fmla="*/ 2572248 h 4821630"/>
                <a:gd name="connsiteX284" fmla="*/ 3897920 w 5017802"/>
                <a:gd name="connsiteY284" fmla="*/ 2615564 h 4821630"/>
                <a:gd name="connsiteX285" fmla="*/ 3765931 w 5017802"/>
                <a:gd name="connsiteY285" fmla="*/ 2608080 h 4821630"/>
                <a:gd name="connsiteX286" fmla="*/ 3633488 w 5017802"/>
                <a:gd name="connsiteY286" fmla="*/ 2497182 h 4821630"/>
                <a:gd name="connsiteX287" fmla="*/ 3420310 w 5017802"/>
                <a:gd name="connsiteY287" fmla="*/ 2193969 h 4821630"/>
                <a:gd name="connsiteX288" fmla="*/ 3021848 w 5017802"/>
                <a:gd name="connsiteY288" fmla="*/ 2054496 h 4821630"/>
                <a:gd name="connsiteX289" fmla="*/ 2785310 w 5017802"/>
                <a:gd name="connsiteY289" fmla="*/ 1741532 h 4821630"/>
                <a:gd name="connsiteX290" fmla="*/ 2819101 w 5017802"/>
                <a:gd name="connsiteY290" fmla="*/ 1716586 h 4821630"/>
                <a:gd name="connsiteX291" fmla="*/ 2878745 w 5017802"/>
                <a:gd name="connsiteY291" fmla="*/ 1799589 h 4821630"/>
                <a:gd name="connsiteX292" fmla="*/ 2898929 w 5017802"/>
                <a:gd name="connsiteY292" fmla="*/ 1782126 h 4821630"/>
                <a:gd name="connsiteX293" fmla="*/ 2942019 w 5017802"/>
                <a:gd name="connsiteY293" fmla="*/ 1812970 h 4821630"/>
                <a:gd name="connsiteX294" fmla="*/ 3030692 w 5017802"/>
                <a:gd name="connsiteY294" fmla="*/ 1759221 h 4821630"/>
                <a:gd name="connsiteX295" fmla="*/ 3046794 w 5017802"/>
                <a:gd name="connsiteY295" fmla="*/ 1738811 h 4821630"/>
                <a:gd name="connsiteX296" fmla="*/ 3105077 w 5017802"/>
                <a:gd name="connsiteY296" fmla="*/ 1739037 h 4821630"/>
                <a:gd name="connsiteX297" fmla="*/ 3121180 w 5017802"/>
                <a:gd name="connsiteY297" fmla="*/ 1705927 h 4821630"/>
                <a:gd name="connsiteX298" fmla="*/ 3102356 w 5017802"/>
                <a:gd name="connsiteY298" fmla="*/ 1680300 h 4821630"/>
                <a:gd name="connsiteX299" fmla="*/ 3035228 w 5017802"/>
                <a:gd name="connsiteY299" fmla="*/ 1700257 h 4821630"/>
                <a:gd name="connsiteX300" fmla="*/ 3013456 w 5017802"/>
                <a:gd name="connsiteY300" fmla="*/ 1646736 h 4821630"/>
                <a:gd name="connsiteX301" fmla="*/ 3034774 w 5017802"/>
                <a:gd name="connsiteY301" fmla="*/ 1617026 h 4821630"/>
                <a:gd name="connsiteX302" fmla="*/ 2978304 w 5017802"/>
                <a:gd name="connsiteY302" fmla="*/ 1513612 h 4821630"/>
                <a:gd name="connsiteX303" fmla="*/ 2929773 w 5017802"/>
                <a:gd name="connsiteY303" fmla="*/ 1552393 h 4821630"/>
                <a:gd name="connsiteX304" fmla="*/ 2840418 w 5017802"/>
                <a:gd name="connsiteY304" fmla="*/ 1497737 h 4821630"/>
                <a:gd name="connsiteX305" fmla="*/ 2892352 w 5017802"/>
                <a:gd name="connsiteY305" fmla="*/ 1405208 h 4821630"/>
                <a:gd name="connsiteX306" fmla="*/ 2849490 w 5017802"/>
                <a:gd name="connsiteY306" fmla="*/ 1284105 h 4821630"/>
                <a:gd name="connsiteX307" fmla="*/ 2864231 w 5017802"/>
                <a:gd name="connsiteY307" fmla="*/ 1160053 h 4821630"/>
                <a:gd name="connsiteX308" fmla="*/ 2959481 w 5017802"/>
                <a:gd name="connsiteY308" fmla="*/ 1086348 h 4821630"/>
                <a:gd name="connsiteX309" fmla="*/ 3064710 w 5017802"/>
                <a:gd name="connsiteY309" fmla="*/ 1063896 h 4821630"/>
                <a:gd name="connsiteX310" fmla="*/ 3001663 w 5017802"/>
                <a:gd name="connsiteY310" fmla="*/ 974089 h 4821630"/>
                <a:gd name="connsiteX311" fmla="*/ 2984427 w 5017802"/>
                <a:gd name="connsiteY311" fmla="*/ 1018766 h 4821630"/>
                <a:gd name="connsiteX312" fmla="*/ 2941112 w 5017802"/>
                <a:gd name="connsiteY312" fmla="*/ 971595 h 4821630"/>
                <a:gd name="connsiteX313" fmla="*/ 2962430 w 5017802"/>
                <a:gd name="connsiteY313" fmla="*/ 886323 h 4821630"/>
                <a:gd name="connsiteX314" fmla="*/ 3035454 w 5017802"/>
                <a:gd name="connsiteY314" fmla="*/ 789032 h 4821630"/>
                <a:gd name="connsiteX315" fmla="*/ 3018445 w 5017802"/>
                <a:gd name="connsiteY315" fmla="*/ 682443 h 4821630"/>
                <a:gd name="connsiteX316" fmla="*/ 2847223 w 5017802"/>
                <a:gd name="connsiteY316" fmla="*/ 692194 h 4821630"/>
                <a:gd name="connsiteX317" fmla="*/ 2827945 w 5017802"/>
                <a:gd name="connsiteY317" fmla="*/ 734831 h 4821630"/>
                <a:gd name="connsiteX318" fmla="*/ 2795742 w 5017802"/>
                <a:gd name="connsiteY318" fmla="*/ 667248 h 4821630"/>
                <a:gd name="connsiteX319" fmla="*/ 2766032 w 5017802"/>
                <a:gd name="connsiteY319" fmla="*/ 707616 h 4821630"/>
                <a:gd name="connsiteX320" fmla="*/ 2580523 w 5017802"/>
                <a:gd name="connsiteY32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265414 w 5017802"/>
                <a:gd name="connsiteY210" fmla="*/ 4067674 h 4821630"/>
                <a:gd name="connsiteX211" fmla="*/ 3439813 w 5017802"/>
                <a:gd name="connsiteY211" fmla="*/ 4130265 h 4821630"/>
                <a:gd name="connsiteX212" fmla="*/ 3526217 w 5017802"/>
                <a:gd name="connsiteY212" fmla="*/ 4316455 h 4821630"/>
                <a:gd name="connsiteX213" fmla="*/ 3586542 w 5017802"/>
                <a:gd name="connsiteY213" fmla="*/ 4375193 h 4821630"/>
                <a:gd name="connsiteX214" fmla="*/ 3597654 w 5017802"/>
                <a:gd name="connsiteY214" fmla="*/ 4345030 h 4821630"/>
                <a:gd name="connsiteX215" fmla="*/ 3643692 w 5017802"/>
                <a:gd name="connsiteY215" fmla="*/ 4318042 h 4821630"/>
                <a:gd name="connsiteX216" fmla="*/ 3694492 w 5017802"/>
                <a:gd name="connsiteY216" fmla="*/ 4391068 h 4821630"/>
                <a:gd name="connsiteX217" fmla="*/ 3743705 w 5017802"/>
                <a:gd name="connsiteY217" fmla="*/ 4394243 h 4821630"/>
                <a:gd name="connsiteX218" fmla="*/ 3699254 w 5017802"/>
                <a:gd name="connsiteY218" fmla="*/ 4300581 h 4821630"/>
                <a:gd name="connsiteX219" fmla="*/ 3656392 w 5017802"/>
                <a:gd name="connsiteY219" fmla="*/ 4232318 h 4821630"/>
                <a:gd name="connsiteX220" fmla="*/ 3699255 w 5017802"/>
                <a:gd name="connsiteY220" fmla="*/ 4216442 h 4821630"/>
                <a:gd name="connsiteX221" fmla="*/ 3680204 w 5017802"/>
                <a:gd name="connsiteY221" fmla="*/ 4175168 h 4821630"/>
                <a:gd name="connsiteX222" fmla="*/ 3732592 w 5017802"/>
                <a:gd name="connsiteY222" fmla="*/ 4184693 h 4821630"/>
                <a:gd name="connsiteX223" fmla="*/ 3711955 w 5017802"/>
                <a:gd name="connsiteY223" fmla="*/ 4151355 h 4821630"/>
                <a:gd name="connsiteX224" fmla="*/ 3733274 w 5017802"/>
                <a:gd name="connsiteY224" fmla="*/ 4134801 h 4821630"/>
                <a:gd name="connsiteX225" fmla="*/ 3854377 w 5017802"/>
                <a:gd name="connsiteY225" fmla="*/ 4220074 h 4821630"/>
                <a:gd name="connsiteX226" fmla="*/ 3889754 w 5017802"/>
                <a:gd name="connsiteY226" fmla="*/ 4206917 h 4821630"/>
                <a:gd name="connsiteX227" fmla="*/ 3942141 w 5017802"/>
                <a:gd name="connsiteY227" fmla="*/ 4272006 h 4821630"/>
                <a:gd name="connsiteX228" fmla="*/ 3962779 w 5017802"/>
                <a:gd name="connsiteY228" fmla="*/ 4330743 h 4821630"/>
                <a:gd name="connsiteX229" fmla="*/ 4070729 w 5017802"/>
                <a:gd name="connsiteY229" fmla="*/ 4349792 h 4821630"/>
                <a:gd name="connsiteX230" fmla="*/ 4010405 w 5017802"/>
                <a:gd name="connsiteY230" fmla="*/ 4283117 h 4821630"/>
                <a:gd name="connsiteX231" fmla="*/ 4007229 w 5017802"/>
                <a:gd name="connsiteY231" fmla="*/ 4214855 h 4821630"/>
                <a:gd name="connsiteX232" fmla="*/ 4061204 w 5017802"/>
                <a:gd name="connsiteY232" fmla="*/ 4270418 h 4821630"/>
                <a:gd name="connsiteX233" fmla="*/ 4110417 w 5017802"/>
                <a:gd name="connsiteY233" fmla="*/ 4275180 h 4821630"/>
                <a:gd name="connsiteX234" fmla="*/ 4104067 w 5017802"/>
                <a:gd name="connsiteY234" fmla="*/ 4225968 h 4821630"/>
                <a:gd name="connsiteX235" fmla="*/ 4164392 w 5017802"/>
                <a:gd name="connsiteY235" fmla="*/ 4230730 h 4821630"/>
                <a:gd name="connsiteX236" fmla="*/ 4226304 w 5017802"/>
                <a:gd name="connsiteY236" fmla="*/ 4273592 h 4821630"/>
                <a:gd name="connsiteX237" fmla="*/ 4258054 w 5017802"/>
                <a:gd name="connsiteY237" fmla="*/ 4260893 h 4821630"/>
                <a:gd name="connsiteX238" fmla="*/ 4251705 w 5017802"/>
                <a:gd name="connsiteY238" fmla="*/ 4225968 h 4821630"/>
                <a:gd name="connsiteX239" fmla="*/ 4292980 w 5017802"/>
                <a:gd name="connsiteY239" fmla="*/ 4202156 h 4821630"/>
                <a:gd name="connsiteX240" fmla="*/ 4377117 w 5017802"/>
                <a:gd name="connsiteY240" fmla="*/ 4259306 h 4821630"/>
                <a:gd name="connsiteX241" fmla="*/ 4394580 w 5017802"/>
                <a:gd name="connsiteY241" fmla="*/ 4157708 h 4821630"/>
                <a:gd name="connsiteX242" fmla="*/ 4369180 w 5017802"/>
                <a:gd name="connsiteY242" fmla="*/ 4135482 h 4821630"/>
                <a:gd name="connsiteX243" fmla="*/ 4296154 w 5017802"/>
                <a:gd name="connsiteY243" fmla="*/ 4092619 h 4821630"/>
                <a:gd name="connsiteX244" fmla="*/ 4318379 w 5017802"/>
                <a:gd name="connsiteY244" fmla="*/ 4067220 h 4821630"/>
                <a:gd name="connsiteX245" fmla="*/ 4339017 w 5017802"/>
                <a:gd name="connsiteY245" fmla="*/ 4044994 h 4821630"/>
                <a:gd name="connsiteX246" fmla="*/ 4392992 w 5017802"/>
                <a:gd name="connsiteY246" fmla="*/ 4076745 h 4821630"/>
                <a:gd name="connsiteX247" fmla="*/ 4399342 w 5017802"/>
                <a:gd name="connsiteY247" fmla="*/ 4032295 h 4821630"/>
                <a:gd name="connsiteX248" fmla="*/ 4343779 w 5017802"/>
                <a:gd name="connsiteY248" fmla="*/ 4008482 h 4821630"/>
                <a:gd name="connsiteX249" fmla="*/ 4342192 w 5017802"/>
                <a:gd name="connsiteY249" fmla="*/ 3998958 h 4821630"/>
                <a:gd name="connsiteX250" fmla="*/ 4329491 w 5017802"/>
                <a:gd name="connsiteY250" fmla="*/ 3960859 h 4821630"/>
                <a:gd name="connsiteX251" fmla="*/ 4335841 w 5017802"/>
                <a:gd name="connsiteY251" fmla="*/ 3913233 h 4821630"/>
                <a:gd name="connsiteX252" fmla="*/ 4346954 w 5017802"/>
                <a:gd name="connsiteY252" fmla="*/ 3857670 h 4821630"/>
                <a:gd name="connsiteX253" fmla="*/ 4308854 w 5017802"/>
                <a:gd name="connsiteY253" fmla="*/ 3827508 h 4821630"/>
                <a:gd name="connsiteX254" fmla="*/ 4342191 w 5017802"/>
                <a:gd name="connsiteY254" fmla="*/ 3817983 h 4821630"/>
                <a:gd name="connsiteX255" fmla="*/ 4319966 w 5017802"/>
                <a:gd name="connsiteY255" fmla="*/ 3781470 h 4821630"/>
                <a:gd name="connsiteX256" fmla="*/ 4358067 w 5017802"/>
                <a:gd name="connsiteY256" fmla="*/ 3776709 h 4821630"/>
                <a:gd name="connsiteX257" fmla="*/ 4364416 w 5017802"/>
                <a:gd name="connsiteY257" fmla="*/ 3743370 h 4821630"/>
                <a:gd name="connsiteX258" fmla="*/ 4426330 w 5017802"/>
                <a:gd name="connsiteY258" fmla="*/ 3752897 h 4821630"/>
                <a:gd name="connsiteX259" fmla="*/ 4459443 w 5017802"/>
                <a:gd name="connsiteY259" fmla="*/ 3768089 h 4821630"/>
                <a:gd name="connsiteX260" fmla="*/ 4425650 w 5017802"/>
                <a:gd name="connsiteY260" fmla="*/ 3809137 h 4821630"/>
                <a:gd name="connsiteX261" fmla="*/ 4464658 w 5017802"/>
                <a:gd name="connsiteY261" fmla="*/ 3916633 h 4821630"/>
                <a:gd name="connsiteX262" fmla="*/ 4517045 w 5017802"/>
                <a:gd name="connsiteY262" fmla="*/ 3947931 h 4821630"/>
                <a:gd name="connsiteX263" fmla="*/ 4568979 w 5017802"/>
                <a:gd name="connsiteY263" fmla="*/ 3905749 h 4821630"/>
                <a:gd name="connsiteX264" fmla="*/ 4654704 w 5017802"/>
                <a:gd name="connsiteY264" fmla="*/ 3857216 h 4821630"/>
                <a:gd name="connsiteX265" fmla="*/ 4637468 w 5017802"/>
                <a:gd name="connsiteY265" fmla="*/ 3768315 h 4821630"/>
                <a:gd name="connsiteX266" fmla="*/ 4714802 w 5017802"/>
                <a:gd name="connsiteY266" fmla="*/ 3635646 h 4821630"/>
                <a:gd name="connsiteX267" fmla="*/ 5007356 w 5017802"/>
                <a:gd name="connsiteY267" fmla="*/ 3302498 h 4821630"/>
                <a:gd name="connsiteX268" fmla="*/ 4925939 w 5017802"/>
                <a:gd name="connsiteY268" fmla="*/ 3293426 h 4821630"/>
                <a:gd name="connsiteX269" fmla="*/ 4930476 w 5017802"/>
                <a:gd name="connsiteY269" fmla="*/ 3201578 h 4821630"/>
                <a:gd name="connsiteX270" fmla="*/ 4881489 w 5017802"/>
                <a:gd name="connsiteY270" fmla="*/ 3176406 h 4821630"/>
                <a:gd name="connsiteX271" fmla="*/ 4797352 w 5017802"/>
                <a:gd name="connsiteY271" fmla="*/ 3207928 h 4821630"/>
                <a:gd name="connsiteX272" fmla="*/ 4760613 w 5017802"/>
                <a:gd name="connsiteY272" fmla="*/ 3171643 h 4821630"/>
                <a:gd name="connsiteX273" fmla="*/ 4805290 w 5017802"/>
                <a:gd name="connsiteY273" fmla="*/ 3148738 h 4821630"/>
                <a:gd name="connsiteX274" fmla="*/ 4676023 w 5017802"/>
                <a:gd name="connsiteY274" fmla="*/ 2935559 h 4821630"/>
                <a:gd name="connsiteX275" fmla="*/ 4690989 w 5017802"/>
                <a:gd name="connsiteY275" fmla="*/ 2905396 h 4821630"/>
                <a:gd name="connsiteX276" fmla="*/ 4667404 w 5017802"/>
                <a:gd name="connsiteY276" fmla="*/ 2789736 h 4821630"/>
                <a:gd name="connsiteX277" fmla="*/ 4508655 w 5017802"/>
                <a:gd name="connsiteY277" fmla="*/ 2778850 h 4821630"/>
                <a:gd name="connsiteX278" fmla="*/ 4475317 w 5017802"/>
                <a:gd name="connsiteY278" fmla="*/ 2827608 h 4821630"/>
                <a:gd name="connsiteX279" fmla="*/ 4386417 w 5017802"/>
                <a:gd name="connsiteY279" fmla="*/ 2842124 h 4821630"/>
                <a:gd name="connsiteX280" fmla="*/ 4392767 w 5017802"/>
                <a:gd name="connsiteY280" fmla="*/ 2820125 h 4821630"/>
                <a:gd name="connsiteX281" fmla="*/ 4339245 w 5017802"/>
                <a:gd name="connsiteY281" fmla="*/ 2804024 h 4821630"/>
                <a:gd name="connsiteX282" fmla="*/ 4314526 w 5017802"/>
                <a:gd name="connsiteY282" fmla="*/ 2638923 h 4821630"/>
                <a:gd name="connsiteX283" fmla="*/ 4034219 w 5017802"/>
                <a:gd name="connsiteY283" fmla="*/ 2572248 h 4821630"/>
                <a:gd name="connsiteX284" fmla="*/ 3897920 w 5017802"/>
                <a:gd name="connsiteY284" fmla="*/ 2615564 h 4821630"/>
                <a:gd name="connsiteX285" fmla="*/ 3765931 w 5017802"/>
                <a:gd name="connsiteY285" fmla="*/ 2608080 h 4821630"/>
                <a:gd name="connsiteX286" fmla="*/ 3633488 w 5017802"/>
                <a:gd name="connsiteY286" fmla="*/ 2497182 h 4821630"/>
                <a:gd name="connsiteX287" fmla="*/ 3420310 w 5017802"/>
                <a:gd name="connsiteY287" fmla="*/ 2193969 h 4821630"/>
                <a:gd name="connsiteX288" fmla="*/ 3021848 w 5017802"/>
                <a:gd name="connsiteY288" fmla="*/ 2054496 h 4821630"/>
                <a:gd name="connsiteX289" fmla="*/ 2785310 w 5017802"/>
                <a:gd name="connsiteY289" fmla="*/ 1741532 h 4821630"/>
                <a:gd name="connsiteX290" fmla="*/ 2819101 w 5017802"/>
                <a:gd name="connsiteY290" fmla="*/ 1716586 h 4821630"/>
                <a:gd name="connsiteX291" fmla="*/ 2878745 w 5017802"/>
                <a:gd name="connsiteY291" fmla="*/ 1799589 h 4821630"/>
                <a:gd name="connsiteX292" fmla="*/ 2898929 w 5017802"/>
                <a:gd name="connsiteY292" fmla="*/ 1782126 h 4821630"/>
                <a:gd name="connsiteX293" fmla="*/ 2942019 w 5017802"/>
                <a:gd name="connsiteY293" fmla="*/ 1812970 h 4821630"/>
                <a:gd name="connsiteX294" fmla="*/ 3030692 w 5017802"/>
                <a:gd name="connsiteY294" fmla="*/ 1759221 h 4821630"/>
                <a:gd name="connsiteX295" fmla="*/ 3046794 w 5017802"/>
                <a:gd name="connsiteY295" fmla="*/ 1738811 h 4821630"/>
                <a:gd name="connsiteX296" fmla="*/ 3105077 w 5017802"/>
                <a:gd name="connsiteY296" fmla="*/ 1739037 h 4821630"/>
                <a:gd name="connsiteX297" fmla="*/ 3121180 w 5017802"/>
                <a:gd name="connsiteY297" fmla="*/ 1705927 h 4821630"/>
                <a:gd name="connsiteX298" fmla="*/ 3102356 w 5017802"/>
                <a:gd name="connsiteY298" fmla="*/ 1680300 h 4821630"/>
                <a:gd name="connsiteX299" fmla="*/ 3035228 w 5017802"/>
                <a:gd name="connsiteY299" fmla="*/ 1700257 h 4821630"/>
                <a:gd name="connsiteX300" fmla="*/ 3013456 w 5017802"/>
                <a:gd name="connsiteY300" fmla="*/ 1646736 h 4821630"/>
                <a:gd name="connsiteX301" fmla="*/ 3034774 w 5017802"/>
                <a:gd name="connsiteY301" fmla="*/ 1617026 h 4821630"/>
                <a:gd name="connsiteX302" fmla="*/ 2978304 w 5017802"/>
                <a:gd name="connsiteY302" fmla="*/ 1513612 h 4821630"/>
                <a:gd name="connsiteX303" fmla="*/ 2929773 w 5017802"/>
                <a:gd name="connsiteY303" fmla="*/ 1552393 h 4821630"/>
                <a:gd name="connsiteX304" fmla="*/ 2840418 w 5017802"/>
                <a:gd name="connsiteY304" fmla="*/ 1497737 h 4821630"/>
                <a:gd name="connsiteX305" fmla="*/ 2892352 w 5017802"/>
                <a:gd name="connsiteY305" fmla="*/ 1405208 h 4821630"/>
                <a:gd name="connsiteX306" fmla="*/ 2849490 w 5017802"/>
                <a:gd name="connsiteY306" fmla="*/ 1284105 h 4821630"/>
                <a:gd name="connsiteX307" fmla="*/ 2864231 w 5017802"/>
                <a:gd name="connsiteY307" fmla="*/ 1160053 h 4821630"/>
                <a:gd name="connsiteX308" fmla="*/ 2959481 w 5017802"/>
                <a:gd name="connsiteY308" fmla="*/ 1086348 h 4821630"/>
                <a:gd name="connsiteX309" fmla="*/ 3064710 w 5017802"/>
                <a:gd name="connsiteY309" fmla="*/ 1063896 h 4821630"/>
                <a:gd name="connsiteX310" fmla="*/ 3001663 w 5017802"/>
                <a:gd name="connsiteY310" fmla="*/ 974089 h 4821630"/>
                <a:gd name="connsiteX311" fmla="*/ 2984427 w 5017802"/>
                <a:gd name="connsiteY311" fmla="*/ 1018766 h 4821630"/>
                <a:gd name="connsiteX312" fmla="*/ 2941112 w 5017802"/>
                <a:gd name="connsiteY312" fmla="*/ 971595 h 4821630"/>
                <a:gd name="connsiteX313" fmla="*/ 2962430 w 5017802"/>
                <a:gd name="connsiteY313" fmla="*/ 886323 h 4821630"/>
                <a:gd name="connsiteX314" fmla="*/ 3035454 w 5017802"/>
                <a:gd name="connsiteY314" fmla="*/ 789032 h 4821630"/>
                <a:gd name="connsiteX315" fmla="*/ 3018445 w 5017802"/>
                <a:gd name="connsiteY315" fmla="*/ 682443 h 4821630"/>
                <a:gd name="connsiteX316" fmla="*/ 2847223 w 5017802"/>
                <a:gd name="connsiteY316" fmla="*/ 692194 h 4821630"/>
                <a:gd name="connsiteX317" fmla="*/ 2827945 w 5017802"/>
                <a:gd name="connsiteY317" fmla="*/ 734831 h 4821630"/>
                <a:gd name="connsiteX318" fmla="*/ 2795742 w 5017802"/>
                <a:gd name="connsiteY318" fmla="*/ 667248 h 4821630"/>
                <a:gd name="connsiteX319" fmla="*/ 2766032 w 5017802"/>
                <a:gd name="connsiteY319" fmla="*/ 707616 h 4821630"/>
                <a:gd name="connsiteX320" fmla="*/ 2580523 w 5017802"/>
                <a:gd name="connsiteY32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18235 w 5017802"/>
                <a:gd name="connsiteY210" fmla="*/ 4044998 h 4821630"/>
                <a:gd name="connsiteX211" fmla="*/ 3265414 w 5017802"/>
                <a:gd name="connsiteY211" fmla="*/ 4067674 h 4821630"/>
                <a:gd name="connsiteX212" fmla="*/ 3439813 w 5017802"/>
                <a:gd name="connsiteY212" fmla="*/ 4130265 h 4821630"/>
                <a:gd name="connsiteX213" fmla="*/ 3526217 w 5017802"/>
                <a:gd name="connsiteY213" fmla="*/ 4316455 h 4821630"/>
                <a:gd name="connsiteX214" fmla="*/ 3586542 w 5017802"/>
                <a:gd name="connsiteY214" fmla="*/ 4375193 h 4821630"/>
                <a:gd name="connsiteX215" fmla="*/ 3597654 w 5017802"/>
                <a:gd name="connsiteY215" fmla="*/ 4345030 h 4821630"/>
                <a:gd name="connsiteX216" fmla="*/ 3643692 w 5017802"/>
                <a:gd name="connsiteY216" fmla="*/ 4318042 h 4821630"/>
                <a:gd name="connsiteX217" fmla="*/ 3694492 w 5017802"/>
                <a:gd name="connsiteY217" fmla="*/ 4391068 h 4821630"/>
                <a:gd name="connsiteX218" fmla="*/ 3743705 w 5017802"/>
                <a:gd name="connsiteY218" fmla="*/ 4394243 h 4821630"/>
                <a:gd name="connsiteX219" fmla="*/ 3699254 w 5017802"/>
                <a:gd name="connsiteY219" fmla="*/ 4300581 h 4821630"/>
                <a:gd name="connsiteX220" fmla="*/ 3656392 w 5017802"/>
                <a:gd name="connsiteY220" fmla="*/ 4232318 h 4821630"/>
                <a:gd name="connsiteX221" fmla="*/ 3699255 w 5017802"/>
                <a:gd name="connsiteY221" fmla="*/ 4216442 h 4821630"/>
                <a:gd name="connsiteX222" fmla="*/ 3680204 w 5017802"/>
                <a:gd name="connsiteY222" fmla="*/ 4175168 h 4821630"/>
                <a:gd name="connsiteX223" fmla="*/ 3732592 w 5017802"/>
                <a:gd name="connsiteY223" fmla="*/ 4184693 h 4821630"/>
                <a:gd name="connsiteX224" fmla="*/ 3711955 w 5017802"/>
                <a:gd name="connsiteY224" fmla="*/ 4151355 h 4821630"/>
                <a:gd name="connsiteX225" fmla="*/ 3733274 w 5017802"/>
                <a:gd name="connsiteY225" fmla="*/ 4134801 h 4821630"/>
                <a:gd name="connsiteX226" fmla="*/ 3854377 w 5017802"/>
                <a:gd name="connsiteY226" fmla="*/ 4220074 h 4821630"/>
                <a:gd name="connsiteX227" fmla="*/ 3889754 w 5017802"/>
                <a:gd name="connsiteY227" fmla="*/ 4206917 h 4821630"/>
                <a:gd name="connsiteX228" fmla="*/ 3942141 w 5017802"/>
                <a:gd name="connsiteY228" fmla="*/ 4272006 h 4821630"/>
                <a:gd name="connsiteX229" fmla="*/ 3962779 w 5017802"/>
                <a:gd name="connsiteY229" fmla="*/ 4330743 h 4821630"/>
                <a:gd name="connsiteX230" fmla="*/ 4070729 w 5017802"/>
                <a:gd name="connsiteY230" fmla="*/ 4349792 h 4821630"/>
                <a:gd name="connsiteX231" fmla="*/ 4010405 w 5017802"/>
                <a:gd name="connsiteY231" fmla="*/ 4283117 h 4821630"/>
                <a:gd name="connsiteX232" fmla="*/ 4007229 w 5017802"/>
                <a:gd name="connsiteY232" fmla="*/ 4214855 h 4821630"/>
                <a:gd name="connsiteX233" fmla="*/ 4061204 w 5017802"/>
                <a:gd name="connsiteY233" fmla="*/ 4270418 h 4821630"/>
                <a:gd name="connsiteX234" fmla="*/ 4110417 w 5017802"/>
                <a:gd name="connsiteY234" fmla="*/ 4275180 h 4821630"/>
                <a:gd name="connsiteX235" fmla="*/ 4104067 w 5017802"/>
                <a:gd name="connsiteY235" fmla="*/ 4225968 h 4821630"/>
                <a:gd name="connsiteX236" fmla="*/ 4164392 w 5017802"/>
                <a:gd name="connsiteY236" fmla="*/ 4230730 h 4821630"/>
                <a:gd name="connsiteX237" fmla="*/ 4226304 w 5017802"/>
                <a:gd name="connsiteY237" fmla="*/ 4273592 h 4821630"/>
                <a:gd name="connsiteX238" fmla="*/ 4258054 w 5017802"/>
                <a:gd name="connsiteY238" fmla="*/ 4260893 h 4821630"/>
                <a:gd name="connsiteX239" fmla="*/ 4251705 w 5017802"/>
                <a:gd name="connsiteY239" fmla="*/ 4225968 h 4821630"/>
                <a:gd name="connsiteX240" fmla="*/ 4292980 w 5017802"/>
                <a:gd name="connsiteY240" fmla="*/ 4202156 h 4821630"/>
                <a:gd name="connsiteX241" fmla="*/ 4377117 w 5017802"/>
                <a:gd name="connsiteY241" fmla="*/ 4259306 h 4821630"/>
                <a:gd name="connsiteX242" fmla="*/ 4394580 w 5017802"/>
                <a:gd name="connsiteY242" fmla="*/ 4157708 h 4821630"/>
                <a:gd name="connsiteX243" fmla="*/ 4369180 w 5017802"/>
                <a:gd name="connsiteY243" fmla="*/ 4135482 h 4821630"/>
                <a:gd name="connsiteX244" fmla="*/ 4296154 w 5017802"/>
                <a:gd name="connsiteY244" fmla="*/ 4092619 h 4821630"/>
                <a:gd name="connsiteX245" fmla="*/ 4318379 w 5017802"/>
                <a:gd name="connsiteY245" fmla="*/ 4067220 h 4821630"/>
                <a:gd name="connsiteX246" fmla="*/ 4339017 w 5017802"/>
                <a:gd name="connsiteY246" fmla="*/ 4044994 h 4821630"/>
                <a:gd name="connsiteX247" fmla="*/ 4392992 w 5017802"/>
                <a:gd name="connsiteY247" fmla="*/ 4076745 h 4821630"/>
                <a:gd name="connsiteX248" fmla="*/ 4399342 w 5017802"/>
                <a:gd name="connsiteY248" fmla="*/ 4032295 h 4821630"/>
                <a:gd name="connsiteX249" fmla="*/ 4343779 w 5017802"/>
                <a:gd name="connsiteY249" fmla="*/ 4008482 h 4821630"/>
                <a:gd name="connsiteX250" fmla="*/ 4342192 w 5017802"/>
                <a:gd name="connsiteY250" fmla="*/ 3998958 h 4821630"/>
                <a:gd name="connsiteX251" fmla="*/ 4329491 w 5017802"/>
                <a:gd name="connsiteY251" fmla="*/ 3960859 h 4821630"/>
                <a:gd name="connsiteX252" fmla="*/ 4335841 w 5017802"/>
                <a:gd name="connsiteY252" fmla="*/ 3913233 h 4821630"/>
                <a:gd name="connsiteX253" fmla="*/ 4346954 w 5017802"/>
                <a:gd name="connsiteY253" fmla="*/ 3857670 h 4821630"/>
                <a:gd name="connsiteX254" fmla="*/ 4308854 w 5017802"/>
                <a:gd name="connsiteY254" fmla="*/ 3827508 h 4821630"/>
                <a:gd name="connsiteX255" fmla="*/ 4342191 w 5017802"/>
                <a:gd name="connsiteY255" fmla="*/ 3817983 h 4821630"/>
                <a:gd name="connsiteX256" fmla="*/ 4319966 w 5017802"/>
                <a:gd name="connsiteY256" fmla="*/ 3781470 h 4821630"/>
                <a:gd name="connsiteX257" fmla="*/ 4358067 w 5017802"/>
                <a:gd name="connsiteY257" fmla="*/ 3776709 h 4821630"/>
                <a:gd name="connsiteX258" fmla="*/ 4364416 w 5017802"/>
                <a:gd name="connsiteY258" fmla="*/ 3743370 h 4821630"/>
                <a:gd name="connsiteX259" fmla="*/ 4426330 w 5017802"/>
                <a:gd name="connsiteY259" fmla="*/ 3752897 h 4821630"/>
                <a:gd name="connsiteX260" fmla="*/ 4459443 w 5017802"/>
                <a:gd name="connsiteY260" fmla="*/ 3768089 h 4821630"/>
                <a:gd name="connsiteX261" fmla="*/ 4425650 w 5017802"/>
                <a:gd name="connsiteY261" fmla="*/ 3809137 h 4821630"/>
                <a:gd name="connsiteX262" fmla="*/ 4464658 w 5017802"/>
                <a:gd name="connsiteY262" fmla="*/ 3916633 h 4821630"/>
                <a:gd name="connsiteX263" fmla="*/ 4517045 w 5017802"/>
                <a:gd name="connsiteY263" fmla="*/ 3947931 h 4821630"/>
                <a:gd name="connsiteX264" fmla="*/ 4568979 w 5017802"/>
                <a:gd name="connsiteY264" fmla="*/ 3905749 h 4821630"/>
                <a:gd name="connsiteX265" fmla="*/ 4654704 w 5017802"/>
                <a:gd name="connsiteY265" fmla="*/ 3857216 h 4821630"/>
                <a:gd name="connsiteX266" fmla="*/ 4637468 w 5017802"/>
                <a:gd name="connsiteY266" fmla="*/ 3768315 h 4821630"/>
                <a:gd name="connsiteX267" fmla="*/ 4714802 w 5017802"/>
                <a:gd name="connsiteY267" fmla="*/ 3635646 h 4821630"/>
                <a:gd name="connsiteX268" fmla="*/ 5007356 w 5017802"/>
                <a:gd name="connsiteY268" fmla="*/ 3302498 h 4821630"/>
                <a:gd name="connsiteX269" fmla="*/ 4925939 w 5017802"/>
                <a:gd name="connsiteY269" fmla="*/ 3293426 h 4821630"/>
                <a:gd name="connsiteX270" fmla="*/ 4930476 w 5017802"/>
                <a:gd name="connsiteY270" fmla="*/ 3201578 h 4821630"/>
                <a:gd name="connsiteX271" fmla="*/ 4881489 w 5017802"/>
                <a:gd name="connsiteY271" fmla="*/ 3176406 h 4821630"/>
                <a:gd name="connsiteX272" fmla="*/ 4797352 w 5017802"/>
                <a:gd name="connsiteY272" fmla="*/ 3207928 h 4821630"/>
                <a:gd name="connsiteX273" fmla="*/ 4760613 w 5017802"/>
                <a:gd name="connsiteY273" fmla="*/ 3171643 h 4821630"/>
                <a:gd name="connsiteX274" fmla="*/ 4805290 w 5017802"/>
                <a:gd name="connsiteY274" fmla="*/ 3148738 h 4821630"/>
                <a:gd name="connsiteX275" fmla="*/ 4676023 w 5017802"/>
                <a:gd name="connsiteY275" fmla="*/ 2935559 h 4821630"/>
                <a:gd name="connsiteX276" fmla="*/ 4690989 w 5017802"/>
                <a:gd name="connsiteY276" fmla="*/ 2905396 h 4821630"/>
                <a:gd name="connsiteX277" fmla="*/ 4667404 w 5017802"/>
                <a:gd name="connsiteY277" fmla="*/ 2789736 h 4821630"/>
                <a:gd name="connsiteX278" fmla="*/ 4508655 w 5017802"/>
                <a:gd name="connsiteY278" fmla="*/ 2778850 h 4821630"/>
                <a:gd name="connsiteX279" fmla="*/ 4475317 w 5017802"/>
                <a:gd name="connsiteY279" fmla="*/ 2827608 h 4821630"/>
                <a:gd name="connsiteX280" fmla="*/ 4386417 w 5017802"/>
                <a:gd name="connsiteY280" fmla="*/ 2842124 h 4821630"/>
                <a:gd name="connsiteX281" fmla="*/ 4392767 w 5017802"/>
                <a:gd name="connsiteY281" fmla="*/ 2820125 h 4821630"/>
                <a:gd name="connsiteX282" fmla="*/ 4339245 w 5017802"/>
                <a:gd name="connsiteY282" fmla="*/ 2804024 h 4821630"/>
                <a:gd name="connsiteX283" fmla="*/ 4314526 w 5017802"/>
                <a:gd name="connsiteY283" fmla="*/ 2638923 h 4821630"/>
                <a:gd name="connsiteX284" fmla="*/ 4034219 w 5017802"/>
                <a:gd name="connsiteY284" fmla="*/ 2572248 h 4821630"/>
                <a:gd name="connsiteX285" fmla="*/ 3897920 w 5017802"/>
                <a:gd name="connsiteY285" fmla="*/ 2615564 h 4821630"/>
                <a:gd name="connsiteX286" fmla="*/ 3765931 w 5017802"/>
                <a:gd name="connsiteY286" fmla="*/ 2608080 h 4821630"/>
                <a:gd name="connsiteX287" fmla="*/ 3633488 w 5017802"/>
                <a:gd name="connsiteY287" fmla="*/ 2497182 h 4821630"/>
                <a:gd name="connsiteX288" fmla="*/ 3420310 w 5017802"/>
                <a:gd name="connsiteY288" fmla="*/ 2193969 h 4821630"/>
                <a:gd name="connsiteX289" fmla="*/ 3021848 w 5017802"/>
                <a:gd name="connsiteY289" fmla="*/ 2054496 h 4821630"/>
                <a:gd name="connsiteX290" fmla="*/ 2785310 w 5017802"/>
                <a:gd name="connsiteY290" fmla="*/ 1741532 h 4821630"/>
                <a:gd name="connsiteX291" fmla="*/ 2819101 w 5017802"/>
                <a:gd name="connsiteY291" fmla="*/ 1716586 h 4821630"/>
                <a:gd name="connsiteX292" fmla="*/ 2878745 w 5017802"/>
                <a:gd name="connsiteY292" fmla="*/ 1799589 h 4821630"/>
                <a:gd name="connsiteX293" fmla="*/ 2898929 w 5017802"/>
                <a:gd name="connsiteY293" fmla="*/ 1782126 h 4821630"/>
                <a:gd name="connsiteX294" fmla="*/ 2942019 w 5017802"/>
                <a:gd name="connsiteY294" fmla="*/ 1812970 h 4821630"/>
                <a:gd name="connsiteX295" fmla="*/ 3030692 w 5017802"/>
                <a:gd name="connsiteY295" fmla="*/ 1759221 h 4821630"/>
                <a:gd name="connsiteX296" fmla="*/ 3046794 w 5017802"/>
                <a:gd name="connsiteY296" fmla="*/ 1738811 h 4821630"/>
                <a:gd name="connsiteX297" fmla="*/ 3105077 w 5017802"/>
                <a:gd name="connsiteY297" fmla="*/ 1739037 h 4821630"/>
                <a:gd name="connsiteX298" fmla="*/ 3121180 w 5017802"/>
                <a:gd name="connsiteY298" fmla="*/ 1705927 h 4821630"/>
                <a:gd name="connsiteX299" fmla="*/ 3102356 w 5017802"/>
                <a:gd name="connsiteY299" fmla="*/ 1680300 h 4821630"/>
                <a:gd name="connsiteX300" fmla="*/ 3035228 w 5017802"/>
                <a:gd name="connsiteY300" fmla="*/ 1700257 h 4821630"/>
                <a:gd name="connsiteX301" fmla="*/ 3013456 w 5017802"/>
                <a:gd name="connsiteY301" fmla="*/ 1646736 h 4821630"/>
                <a:gd name="connsiteX302" fmla="*/ 3034774 w 5017802"/>
                <a:gd name="connsiteY302" fmla="*/ 1617026 h 4821630"/>
                <a:gd name="connsiteX303" fmla="*/ 2978304 w 5017802"/>
                <a:gd name="connsiteY303" fmla="*/ 1513612 h 4821630"/>
                <a:gd name="connsiteX304" fmla="*/ 2929773 w 5017802"/>
                <a:gd name="connsiteY304" fmla="*/ 1552393 h 4821630"/>
                <a:gd name="connsiteX305" fmla="*/ 2840418 w 5017802"/>
                <a:gd name="connsiteY305" fmla="*/ 1497737 h 4821630"/>
                <a:gd name="connsiteX306" fmla="*/ 2892352 w 5017802"/>
                <a:gd name="connsiteY306" fmla="*/ 1405208 h 4821630"/>
                <a:gd name="connsiteX307" fmla="*/ 2849490 w 5017802"/>
                <a:gd name="connsiteY307" fmla="*/ 1284105 h 4821630"/>
                <a:gd name="connsiteX308" fmla="*/ 2864231 w 5017802"/>
                <a:gd name="connsiteY308" fmla="*/ 1160053 h 4821630"/>
                <a:gd name="connsiteX309" fmla="*/ 2959481 w 5017802"/>
                <a:gd name="connsiteY309" fmla="*/ 1086348 h 4821630"/>
                <a:gd name="connsiteX310" fmla="*/ 3064710 w 5017802"/>
                <a:gd name="connsiteY310" fmla="*/ 1063896 h 4821630"/>
                <a:gd name="connsiteX311" fmla="*/ 3001663 w 5017802"/>
                <a:gd name="connsiteY311" fmla="*/ 974089 h 4821630"/>
                <a:gd name="connsiteX312" fmla="*/ 2984427 w 5017802"/>
                <a:gd name="connsiteY312" fmla="*/ 1018766 h 4821630"/>
                <a:gd name="connsiteX313" fmla="*/ 2941112 w 5017802"/>
                <a:gd name="connsiteY313" fmla="*/ 971595 h 4821630"/>
                <a:gd name="connsiteX314" fmla="*/ 2962430 w 5017802"/>
                <a:gd name="connsiteY314" fmla="*/ 886323 h 4821630"/>
                <a:gd name="connsiteX315" fmla="*/ 3035454 w 5017802"/>
                <a:gd name="connsiteY315" fmla="*/ 789032 h 4821630"/>
                <a:gd name="connsiteX316" fmla="*/ 3018445 w 5017802"/>
                <a:gd name="connsiteY316" fmla="*/ 682443 h 4821630"/>
                <a:gd name="connsiteX317" fmla="*/ 2847223 w 5017802"/>
                <a:gd name="connsiteY317" fmla="*/ 692194 h 4821630"/>
                <a:gd name="connsiteX318" fmla="*/ 2827945 w 5017802"/>
                <a:gd name="connsiteY318" fmla="*/ 734831 h 4821630"/>
                <a:gd name="connsiteX319" fmla="*/ 2795742 w 5017802"/>
                <a:gd name="connsiteY319" fmla="*/ 667248 h 4821630"/>
                <a:gd name="connsiteX320" fmla="*/ 2766032 w 5017802"/>
                <a:gd name="connsiteY320" fmla="*/ 707616 h 4821630"/>
                <a:gd name="connsiteX321" fmla="*/ 2580523 w 5017802"/>
                <a:gd name="connsiteY32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439813 w 5017802"/>
                <a:gd name="connsiteY212" fmla="*/ 4130265 h 4821630"/>
                <a:gd name="connsiteX213" fmla="*/ 3526217 w 5017802"/>
                <a:gd name="connsiteY213" fmla="*/ 4316455 h 4821630"/>
                <a:gd name="connsiteX214" fmla="*/ 3586542 w 5017802"/>
                <a:gd name="connsiteY214" fmla="*/ 4375193 h 4821630"/>
                <a:gd name="connsiteX215" fmla="*/ 3597654 w 5017802"/>
                <a:gd name="connsiteY215" fmla="*/ 4345030 h 4821630"/>
                <a:gd name="connsiteX216" fmla="*/ 3643692 w 5017802"/>
                <a:gd name="connsiteY216" fmla="*/ 4318042 h 4821630"/>
                <a:gd name="connsiteX217" fmla="*/ 3694492 w 5017802"/>
                <a:gd name="connsiteY217" fmla="*/ 4391068 h 4821630"/>
                <a:gd name="connsiteX218" fmla="*/ 3743705 w 5017802"/>
                <a:gd name="connsiteY218" fmla="*/ 4394243 h 4821630"/>
                <a:gd name="connsiteX219" fmla="*/ 3699254 w 5017802"/>
                <a:gd name="connsiteY219" fmla="*/ 4300581 h 4821630"/>
                <a:gd name="connsiteX220" fmla="*/ 3656392 w 5017802"/>
                <a:gd name="connsiteY220" fmla="*/ 4232318 h 4821630"/>
                <a:gd name="connsiteX221" fmla="*/ 3699255 w 5017802"/>
                <a:gd name="connsiteY221" fmla="*/ 4216442 h 4821630"/>
                <a:gd name="connsiteX222" fmla="*/ 3680204 w 5017802"/>
                <a:gd name="connsiteY222" fmla="*/ 4175168 h 4821630"/>
                <a:gd name="connsiteX223" fmla="*/ 3732592 w 5017802"/>
                <a:gd name="connsiteY223" fmla="*/ 4184693 h 4821630"/>
                <a:gd name="connsiteX224" fmla="*/ 3711955 w 5017802"/>
                <a:gd name="connsiteY224" fmla="*/ 4151355 h 4821630"/>
                <a:gd name="connsiteX225" fmla="*/ 3733274 w 5017802"/>
                <a:gd name="connsiteY225" fmla="*/ 4134801 h 4821630"/>
                <a:gd name="connsiteX226" fmla="*/ 3854377 w 5017802"/>
                <a:gd name="connsiteY226" fmla="*/ 4220074 h 4821630"/>
                <a:gd name="connsiteX227" fmla="*/ 3889754 w 5017802"/>
                <a:gd name="connsiteY227" fmla="*/ 4206917 h 4821630"/>
                <a:gd name="connsiteX228" fmla="*/ 3942141 w 5017802"/>
                <a:gd name="connsiteY228" fmla="*/ 4272006 h 4821630"/>
                <a:gd name="connsiteX229" fmla="*/ 3962779 w 5017802"/>
                <a:gd name="connsiteY229" fmla="*/ 4330743 h 4821630"/>
                <a:gd name="connsiteX230" fmla="*/ 4070729 w 5017802"/>
                <a:gd name="connsiteY230" fmla="*/ 4349792 h 4821630"/>
                <a:gd name="connsiteX231" fmla="*/ 4010405 w 5017802"/>
                <a:gd name="connsiteY231" fmla="*/ 4283117 h 4821630"/>
                <a:gd name="connsiteX232" fmla="*/ 4007229 w 5017802"/>
                <a:gd name="connsiteY232" fmla="*/ 4214855 h 4821630"/>
                <a:gd name="connsiteX233" fmla="*/ 4061204 w 5017802"/>
                <a:gd name="connsiteY233" fmla="*/ 4270418 h 4821630"/>
                <a:gd name="connsiteX234" fmla="*/ 4110417 w 5017802"/>
                <a:gd name="connsiteY234" fmla="*/ 4275180 h 4821630"/>
                <a:gd name="connsiteX235" fmla="*/ 4104067 w 5017802"/>
                <a:gd name="connsiteY235" fmla="*/ 4225968 h 4821630"/>
                <a:gd name="connsiteX236" fmla="*/ 4164392 w 5017802"/>
                <a:gd name="connsiteY236" fmla="*/ 4230730 h 4821630"/>
                <a:gd name="connsiteX237" fmla="*/ 4226304 w 5017802"/>
                <a:gd name="connsiteY237" fmla="*/ 4273592 h 4821630"/>
                <a:gd name="connsiteX238" fmla="*/ 4258054 w 5017802"/>
                <a:gd name="connsiteY238" fmla="*/ 4260893 h 4821630"/>
                <a:gd name="connsiteX239" fmla="*/ 4251705 w 5017802"/>
                <a:gd name="connsiteY239" fmla="*/ 4225968 h 4821630"/>
                <a:gd name="connsiteX240" fmla="*/ 4292980 w 5017802"/>
                <a:gd name="connsiteY240" fmla="*/ 4202156 h 4821630"/>
                <a:gd name="connsiteX241" fmla="*/ 4377117 w 5017802"/>
                <a:gd name="connsiteY241" fmla="*/ 4259306 h 4821630"/>
                <a:gd name="connsiteX242" fmla="*/ 4394580 w 5017802"/>
                <a:gd name="connsiteY242" fmla="*/ 4157708 h 4821630"/>
                <a:gd name="connsiteX243" fmla="*/ 4369180 w 5017802"/>
                <a:gd name="connsiteY243" fmla="*/ 4135482 h 4821630"/>
                <a:gd name="connsiteX244" fmla="*/ 4296154 w 5017802"/>
                <a:gd name="connsiteY244" fmla="*/ 4092619 h 4821630"/>
                <a:gd name="connsiteX245" fmla="*/ 4318379 w 5017802"/>
                <a:gd name="connsiteY245" fmla="*/ 4067220 h 4821630"/>
                <a:gd name="connsiteX246" fmla="*/ 4339017 w 5017802"/>
                <a:gd name="connsiteY246" fmla="*/ 4044994 h 4821630"/>
                <a:gd name="connsiteX247" fmla="*/ 4392992 w 5017802"/>
                <a:gd name="connsiteY247" fmla="*/ 4076745 h 4821630"/>
                <a:gd name="connsiteX248" fmla="*/ 4399342 w 5017802"/>
                <a:gd name="connsiteY248" fmla="*/ 4032295 h 4821630"/>
                <a:gd name="connsiteX249" fmla="*/ 4343779 w 5017802"/>
                <a:gd name="connsiteY249" fmla="*/ 4008482 h 4821630"/>
                <a:gd name="connsiteX250" fmla="*/ 4342192 w 5017802"/>
                <a:gd name="connsiteY250" fmla="*/ 3998958 h 4821630"/>
                <a:gd name="connsiteX251" fmla="*/ 4329491 w 5017802"/>
                <a:gd name="connsiteY251" fmla="*/ 3960859 h 4821630"/>
                <a:gd name="connsiteX252" fmla="*/ 4335841 w 5017802"/>
                <a:gd name="connsiteY252" fmla="*/ 3913233 h 4821630"/>
                <a:gd name="connsiteX253" fmla="*/ 4346954 w 5017802"/>
                <a:gd name="connsiteY253" fmla="*/ 3857670 h 4821630"/>
                <a:gd name="connsiteX254" fmla="*/ 4308854 w 5017802"/>
                <a:gd name="connsiteY254" fmla="*/ 3827508 h 4821630"/>
                <a:gd name="connsiteX255" fmla="*/ 4342191 w 5017802"/>
                <a:gd name="connsiteY255" fmla="*/ 3817983 h 4821630"/>
                <a:gd name="connsiteX256" fmla="*/ 4319966 w 5017802"/>
                <a:gd name="connsiteY256" fmla="*/ 3781470 h 4821630"/>
                <a:gd name="connsiteX257" fmla="*/ 4358067 w 5017802"/>
                <a:gd name="connsiteY257" fmla="*/ 3776709 h 4821630"/>
                <a:gd name="connsiteX258" fmla="*/ 4364416 w 5017802"/>
                <a:gd name="connsiteY258" fmla="*/ 3743370 h 4821630"/>
                <a:gd name="connsiteX259" fmla="*/ 4426330 w 5017802"/>
                <a:gd name="connsiteY259" fmla="*/ 3752897 h 4821630"/>
                <a:gd name="connsiteX260" fmla="*/ 4459443 w 5017802"/>
                <a:gd name="connsiteY260" fmla="*/ 3768089 h 4821630"/>
                <a:gd name="connsiteX261" fmla="*/ 4425650 w 5017802"/>
                <a:gd name="connsiteY261" fmla="*/ 3809137 h 4821630"/>
                <a:gd name="connsiteX262" fmla="*/ 4464658 w 5017802"/>
                <a:gd name="connsiteY262" fmla="*/ 3916633 h 4821630"/>
                <a:gd name="connsiteX263" fmla="*/ 4517045 w 5017802"/>
                <a:gd name="connsiteY263" fmla="*/ 3947931 h 4821630"/>
                <a:gd name="connsiteX264" fmla="*/ 4568979 w 5017802"/>
                <a:gd name="connsiteY264" fmla="*/ 3905749 h 4821630"/>
                <a:gd name="connsiteX265" fmla="*/ 4654704 w 5017802"/>
                <a:gd name="connsiteY265" fmla="*/ 3857216 h 4821630"/>
                <a:gd name="connsiteX266" fmla="*/ 4637468 w 5017802"/>
                <a:gd name="connsiteY266" fmla="*/ 3768315 h 4821630"/>
                <a:gd name="connsiteX267" fmla="*/ 4714802 w 5017802"/>
                <a:gd name="connsiteY267" fmla="*/ 3635646 h 4821630"/>
                <a:gd name="connsiteX268" fmla="*/ 5007356 w 5017802"/>
                <a:gd name="connsiteY268" fmla="*/ 3302498 h 4821630"/>
                <a:gd name="connsiteX269" fmla="*/ 4925939 w 5017802"/>
                <a:gd name="connsiteY269" fmla="*/ 3293426 h 4821630"/>
                <a:gd name="connsiteX270" fmla="*/ 4930476 w 5017802"/>
                <a:gd name="connsiteY270" fmla="*/ 3201578 h 4821630"/>
                <a:gd name="connsiteX271" fmla="*/ 4881489 w 5017802"/>
                <a:gd name="connsiteY271" fmla="*/ 3176406 h 4821630"/>
                <a:gd name="connsiteX272" fmla="*/ 4797352 w 5017802"/>
                <a:gd name="connsiteY272" fmla="*/ 3207928 h 4821630"/>
                <a:gd name="connsiteX273" fmla="*/ 4760613 w 5017802"/>
                <a:gd name="connsiteY273" fmla="*/ 3171643 h 4821630"/>
                <a:gd name="connsiteX274" fmla="*/ 4805290 w 5017802"/>
                <a:gd name="connsiteY274" fmla="*/ 3148738 h 4821630"/>
                <a:gd name="connsiteX275" fmla="*/ 4676023 w 5017802"/>
                <a:gd name="connsiteY275" fmla="*/ 2935559 h 4821630"/>
                <a:gd name="connsiteX276" fmla="*/ 4690989 w 5017802"/>
                <a:gd name="connsiteY276" fmla="*/ 2905396 h 4821630"/>
                <a:gd name="connsiteX277" fmla="*/ 4667404 w 5017802"/>
                <a:gd name="connsiteY277" fmla="*/ 2789736 h 4821630"/>
                <a:gd name="connsiteX278" fmla="*/ 4508655 w 5017802"/>
                <a:gd name="connsiteY278" fmla="*/ 2778850 h 4821630"/>
                <a:gd name="connsiteX279" fmla="*/ 4475317 w 5017802"/>
                <a:gd name="connsiteY279" fmla="*/ 2827608 h 4821630"/>
                <a:gd name="connsiteX280" fmla="*/ 4386417 w 5017802"/>
                <a:gd name="connsiteY280" fmla="*/ 2842124 h 4821630"/>
                <a:gd name="connsiteX281" fmla="*/ 4392767 w 5017802"/>
                <a:gd name="connsiteY281" fmla="*/ 2820125 h 4821630"/>
                <a:gd name="connsiteX282" fmla="*/ 4339245 w 5017802"/>
                <a:gd name="connsiteY282" fmla="*/ 2804024 h 4821630"/>
                <a:gd name="connsiteX283" fmla="*/ 4314526 w 5017802"/>
                <a:gd name="connsiteY283" fmla="*/ 2638923 h 4821630"/>
                <a:gd name="connsiteX284" fmla="*/ 4034219 w 5017802"/>
                <a:gd name="connsiteY284" fmla="*/ 2572248 h 4821630"/>
                <a:gd name="connsiteX285" fmla="*/ 3897920 w 5017802"/>
                <a:gd name="connsiteY285" fmla="*/ 2615564 h 4821630"/>
                <a:gd name="connsiteX286" fmla="*/ 3765931 w 5017802"/>
                <a:gd name="connsiteY286" fmla="*/ 2608080 h 4821630"/>
                <a:gd name="connsiteX287" fmla="*/ 3633488 w 5017802"/>
                <a:gd name="connsiteY287" fmla="*/ 2497182 h 4821630"/>
                <a:gd name="connsiteX288" fmla="*/ 3420310 w 5017802"/>
                <a:gd name="connsiteY288" fmla="*/ 2193969 h 4821630"/>
                <a:gd name="connsiteX289" fmla="*/ 3021848 w 5017802"/>
                <a:gd name="connsiteY289" fmla="*/ 2054496 h 4821630"/>
                <a:gd name="connsiteX290" fmla="*/ 2785310 w 5017802"/>
                <a:gd name="connsiteY290" fmla="*/ 1741532 h 4821630"/>
                <a:gd name="connsiteX291" fmla="*/ 2819101 w 5017802"/>
                <a:gd name="connsiteY291" fmla="*/ 1716586 h 4821630"/>
                <a:gd name="connsiteX292" fmla="*/ 2878745 w 5017802"/>
                <a:gd name="connsiteY292" fmla="*/ 1799589 h 4821630"/>
                <a:gd name="connsiteX293" fmla="*/ 2898929 w 5017802"/>
                <a:gd name="connsiteY293" fmla="*/ 1782126 h 4821630"/>
                <a:gd name="connsiteX294" fmla="*/ 2942019 w 5017802"/>
                <a:gd name="connsiteY294" fmla="*/ 1812970 h 4821630"/>
                <a:gd name="connsiteX295" fmla="*/ 3030692 w 5017802"/>
                <a:gd name="connsiteY295" fmla="*/ 1759221 h 4821630"/>
                <a:gd name="connsiteX296" fmla="*/ 3046794 w 5017802"/>
                <a:gd name="connsiteY296" fmla="*/ 1738811 h 4821630"/>
                <a:gd name="connsiteX297" fmla="*/ 3105077 w 5017802"/>
                <a:gd name="connsiteY297" fmla="*/ 1739037 h 4821630"/>
                <a:gd name="connsiteX298" fmla="*/ 3121180 w 5017802"/>
                <a:gd name="connsiteY298" fmla="*/ 1705927 h 4821630"/>
                <a:gd name="connsiteX299" fmla="*/ 3102356 w 5017802"/>
                <a:gd name="connsiteY299" fmla="*/ 1680300 h 4821630"/>
                <a:gd name="connsiteX300" fmla="*/ 3035228 w 5017802"/>
                <a:gd name="connsiteY300" fmla="*/ 1700257 h 4821630"/>
                <a:gd name="connsiteX301" fmla="*/ 3013456 w 5017802"/>
                <a:gd name="connsiteY301" fmla="*/ 1646736 h 4821630"/>
                <a:gd name="connsiteX302" fmla="*/ 3034774 w 5017802"/>
                <a:gd name="connsiteY302" fmla="*/ 1617026 h 4821630"/>
                <a:gd name="connsiteX303" fmla="*/ 2978304 w 5017802"/>
                <a:gd name="connsiteY303" fmla="*/ 1513612 h 4821630"/>
                <a:gd name="connsiteX304" fmla="*/ 2929773 w 5017802"/>
                <a:gd name="connsiteY304" fmla="*/ 1552393 h 4821630"/>
                <a:gd name="connsiteX305" fmla="*/ 2840418 w 5017802"/>
                <a:gd name="connsiteY305" fmla="*/ 1497737 h 4821630"/>
                <a:gd name="connsiteX306" fmla="*/ 2892352 w 5017802"/>
                <a:gd name="connsiteY306" fmla="*/ 1405208 h 4821630"/>
                <a:gd name="connsiteX307" fmla="*/ 2849490 w 5017802"/>
                <a:gd name="connsiteY307" fmla="*/ 1284105 h 4821630"/>
                <a:gd name="connsiteX308" fmla="*/ 2864231 w 5017802"/>
                <a:gd name="connsiteY308" fmla="*/ 1160053 h 4821630"/>
                <a:gd name="connsiteX309" fmla="*/ 2959481 w 5017802"/>
                <a:gd name="connsiteY309" fmla="*/ 1086348 h 4821630"/>
                <a:gd name="connsiteX310" fmla="*/ 3064710 w 5017802"/>
                <a:gd name="connsiteY310" fmla="*/ 1063896 h 4821630"/>
                <a:gd name="connsiteX311" fmla="*/ 3001663 w 5017802"/>
                <a:gd name="connsiteY311" fmla="*/ 974089 h 4821630"/>
                <a:gd name="connsiteX312" fmla="*/ 2984427 w 5017802"/>
                <a:gd name="connsiteY312" fmla="*/ 1018766 h 4821630"/>
                <a:gd name="connsiteX313" fmla="*/ 2941112 w 5017802"/>
                <a:gd name="connsiteY313" fmla="*/ 971595 h 4821630"/>
                <a:gd name="connsiteX314" fmla="*/ 2962430 w 5017802"/>
                <a:gd name="connsiteY314" fmla="*/ 886323 h 4821630"/>
                <a:gd name="connsiteX315" fmla="*/ 3035454 w 5017802"/>
                <a:gd name="connsiteY315" fmla="*/ 789032 h 4821630"/>
                <a:gd name="connsiteX316" fmla="*/ 3018445 w 5017802"/>
                <a:gd name="connsiteY316" fmla="*/ 682443 h 4821630"/>
                <a:gd name="connsiteX317" fmla="*/ 2847223 w 5017802"/>
                <a:gd name="connsiteY317" fmla="*/ 692194 h 4821630"/>
                <a:gd name="connsiteX318" fmla="*/ 2827945 w 5017802"/>
                <a:gd name="connsiteY318" fmla="*/ 734831 h 4821630"/>
                <a:gd name="connsiteX319" fmla="*/ 2795742 w 5017802"/>
                <a:gd name="connsiteY319" fmla="*/ 667248 h 4821630"/>
                <a:gd name="connsiteX320" fmla="*/ 2766032 w 5017802"/>
                <a:gd name="connsiteY320" fmla="*/ 707616 h 4821630"/>
                <a:gd name="connsiteX321" fmla="*/ 2580523 w 5017802"/>
                <a:gd name="connsiteY32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272223 w 5017802"/>
                <a:gd name="connsiteY212" fmla="*/ 4059285 h 4821630"/>
                <a:gd name="connsiteX213" fmla="*/ 3439813 w 5017802"/>
                <a:gd name="connsiteY213" fmla="*/ 4130265 h 4821630"/>
                <a:gd name="connsiteX214" fmla="*/ 3526217 w 5017802"/>
                <a:gd name="connsiteY214" fmla="*/ 4316455 h 4821630"/>
                <a:gd name="connsiteX215" fmla="*/ 3586542 w 5017802"/>
                <a:gd name="connsiteY215" fmla="*/ 4375193 h 4821630"/>
                <a:gd name="connsiteX216" fmla="*/ 3597654 w 5017802"/>
                <a:gd name="connsiteY216" fmla="*/ 4345030 h 4821630"/>
                <a:gd name="connsiteX217" fmla="*/ 3643692 w 5017802"/>
                <a:gd name="connsiteY217" fmla="*/ 4318042 h 4821630"/>
                <a:gd name="connsiteX218" fmla="*/ 3694492 w 5017802"/>
                <a:gd name="connsiteY218" fmla="*/ 4391068 h 4821630"/>
                <a:gd name="connsiteX219" fmla="*/ 3743705 w 5017802"/>
                <a:gd name="connsiteY219" fmla="*/ 4394243 h 4821630"/>
                <a:gd name="connsiteX220" fmla="*/ 3699254 w 5017802"/>
                <a:gd name="connsiteY220" fmla="*/ 4300581 h 4821630"/>
                <a:gd name="connsiteX221" fmla="*/ 3656392 w 5017802"/>
                <a:gd name="connsiteY221" fmla="*/ 4232318 h 4821630"/>
                <a:gd name="connsiteX222" fmla="*/ 3699255 w 5017802"/>
                <a:gd name="connsiteY222" fmla="*/ 4216442 h 4821630"/>
                <a:gd name="connsiteX223" fmla="*/ 3680204 w 5017802"/>
                <a:gd name="connsiteY223" fmla="*/ 4175168 h 4821630"/>
                <a:gd name="connsiteX224" fmla="*/ 3732592 w 5017802"/>
                <a:gd name="connsiteY224" fmla="*/ 4184693 h 4821630"/>
                <a:gd name="connsiteX225" fmla="*/ 3711955 w 5017802"/>
                <a:gd name="connsiteY225" fmla="*/ 4151355 h 4821630"/>
                <a:gd name="connsiteX226" fmla="*/ 3733274 w 5017802"/>
                <a:gd name="connsiteY226" fmla="*/ 4134801 h 4821630"/>
                <a:gd name="connsiteX227" fmla="*/ 3854377 w 5017802"/>
                <a:gd name="connsiteY227" fmla="*/ 4220074 h 4821630"/>
                <a:gd name="connsiteX228" fmla="*/ 3889754 w 5017802"/>
                <a:gd name="connsiteY228" fmla="*/ 4206917 h 4821630"/>
                <a:gd name="connsiteX229" fmla="*/ 3942141 w 5017802"/>
                <a:gd name="connsiteY229" fmla="*/ 4272006 h 4821630"/>
                <a:gd name="connsiteX230" fmla="*/ 3962779 w 5017802"/>
                <a:gd name="connsiteY230" fmla="*/ 4330743 h 4821630"/>
                <a:gd name="connsiteX231" fmla="*/ 4070729 w 5017802"/>
                <a:gd name="connsiteY231" fmla="*/ 4349792 h 4821630"/>
                <a:gd name="connsiteX232" fmla="*/ 4010405 w 5017802"/>
                <a:gd name="connsiteY232" fmla="*/ 4283117 h 4821630"/>
                <a:gd name="connsiteX233" fmla="*/ 4007229 w 5017802"/>
                <a:gd name="connsiteY233" fmla="*/ 4214855 h 4821630"/>
                <a:gd name="connsiteX234" fmla="*/ 4061204 w 5017802"/>
                <a:gd name="connsiteY234" fmla="*/ 4270418 h 4821630"/>
                <a:gd name="connsiteX235" fmla="*/ 4110417 w 5017802"/>
                <a:gd name="connsiteY235" fmla="*/ 4275180 h 4821630"/>
                <a:gd name="connsiteX236" fmla="*/ 4104067 w 5017802"/>
                <a:gd name="connsiteY236" fmla="*/ 4225968 h 4821630"/>
                <a:gd name="connsiteX237" fmla="*/ 4164392 w 5017802"/>
                <a:gd name="connsiteY237" fmla="*/ 4230730 h 4821630"/>
                <a:gd name="connsiteX238" fmla="*/ 4226304 w 5017802"/>
                <a:gd name="connsiteY238" fmla="*/ 4273592 h 4821630"/>
                <a:gd name="connsiteX239" fmla="*/ 4258054 w 5017802"/>
                <a:gd name="connsiteY239" fmla="*/ 4260893 h 4821630"/>
                <a:gd name="connsiteX240" fmla="*/ 4251705 w 5017802"/>
                <a:gd name="connsiteY240" fmla="*/ 4225968 h 4821630"/>
                <a:gd name="connsiteX241" fmla="*/ 4292980 w 5017802"/>
                <a:gd name="connsiteY241" fmla="*/ 4202156 h 4821630"/>
                <a:gd name="connsiteX242" fmla="*/ 4377117 w 5017802"/>
                <a:gd name="connsiteY242" fmla="*/ 4259306 h 4821630"/>
                <a:gd name="connsiteX243" fmla="*/ 4394580 w 5017802"/>
                <a:gd name="connsiteY243" fmla="*/ 4157708 h 4821630"/>
                <a:gd name="connsiteX244" fmla="*/ 4369180 w 5017802"/>
                <a:gd name="connsiteY244" fmla="*/ 4135482 h 4821630"/>
                <a:gd name="connsiteX245" fmla="*/ 4296154 w 5017802"/>
                <a:gd name="connsiteY245" fmla="*/ 4092619 h 4821630"/>
                <a:gd name="connsiteX246" fmla="*/ 4318379 w 5017802"/>
                <a:gd name="connsiteY246" fmla="*/ 4067220 h 4821630"/>
                <a:gd name="connsiteX247" fmla="*/ 4339017 w 5017802"/>
                <a:gd name="connsiteY247" fmla="*/ 4044994 h 4821630"/>
                <a:gd name="connsiteX248" fmla="*/ 4392992 w 5017802"/>
                <a:gd name="connsiteY248" fmla="*/ 4076745 h 4821630"/>
                <a:gd name="connsiteX249" fmla="*/ 4399342 w 5017802"/>
                <a:gd name="connsiteY249" fmla="*/ 4032295 h 4821630"/>
                <a:gd name="connsiteX250" fmla="*/ 4343779 w 5017802"/>
                <a:gd name="connsiteY250" fmla="*/ 4008482 h 4821630"/>
                <a:gd name="connsiteX251" fmla="*/ 4342192 w 5017802"/>
                <a:gd name="connsiteY251" fmla="*/ 3998958 h 4821630"/>
                <a:gd name="connsiteX252" fmla="*/ 4329491 w 5017802"/>
                <a:gd name="connsiteY252" fmla="*/ 3960859 h 4821630"/>
                <a:gd name="connsiteX253" fmla="*/ 4335841 w 5017802"/>
                <a:gd name="connsiteY253" fmla="*/ 3913233 h 4821630"/>
                <a:gd name="connsiteX254" fmla="*/ 4346954 w 5017802"/>
                <a:gd name="connsiteY254" fmla="*/ 3857670 h 4821630"/>
                <a:gd name="connsiteX255" fmla="*/ 4308854 w 5017802"/>
                <a:gd name="connsiteY255" fmla="*/ 3827508 h 4821630"/>
                <a:gd name="connsiteX256" fmla="*/ 4342191 w 5017802"/>
                <a:gd name="connsiteY256" fmla="*/ 3817983 h 4821630"/>
                <a:gd name="connsiteX257" fmla="*/ 4319966 w 5017802"/>
                <a:gd name="connsiteY257" fmla="*/ 3781470 h 4821630"/>
                <a:gd name="connsiteX258" fmla="*/ 4358067 w 5017802"/>
                <a:gd name="connsiteY258" fmla="*/ 3776709 h 4821630"/>
                <a:gd name="connsiteX259" fmla="*/ 4364416 w 5017802"/>
                <a:gd name="connsiteY259" fmla="*/ 3743370 h 4821630"/>
                <a:gd name="connsiteX260" fmla="*/ 4426330 w 5017802"/>
                <a:gd name="connsiteY260" fmla="*/ 3752897 h 4821630"/>
                <a:gd name="connsiteX261" fmla="*/ 4459443 w 5017802"/>
                <a:gd name="connsiteY261" fmla="*/ 3768089 h 4821630"/>
                <a:gd name="connsiteX262" fmla="*/ 4425650 w 5017802"/>
                <a:gd name="connsiteY262" fmla="*/ 3809137 h 4821630"/>
                <a:gd name="connsiteX263" fmla="*/ 4464658 w 5017802"/>
                <a:gd name="connsiteY263" fmla="*/ 3916633 h 4821630"/>
                <a:gd name="connsiteX264" fmla="*/ 4517045 w 5017802"/>
                <a:gd name="connsiteY264" fmla="*/ 3947931 h 4821630"/>
                <a:gd name="connsiteX265" fmla="*/ 4568979 w 5017802"/>
                <a:gd name="connsiteY265" fmla="*/ 3905749 h 4821630"/>
                <a:gd name="connsiteX266" fmla="*/ 4654704 w 5017802"/>
                <a:gd name="connsiteY266" fmla="*/ 3857216 h 4821630"/>
                <a:gd name="connsiteX267" fmla="*/ 4637468 w 5017802"/>
                <a:gd name="connsiteY267" fmla="*/ 3768315 h 4821630"/>
                <a:gd name="connsiteX268" fmla="*/ 4714802 w 5017802"/>
                <a:gd name="connsiteY268" fmla="*/ 3635646 h 4821630"/>
                <a:gd name="connsiteX269" fmla="*/ 5007356 w 5017802"/>
                <a:gd name="connsiteY269" fmla="*/ 3302498 h 4821630"/>
                <a:gd name="connsiteX270" fmla="*/ 4925939 w 5017802"/>
                <a:gd name="connsiteY270" fmla="*/ 3293426 h 4821630"/>
                <a:gd name="connsiteX271" fmla="*/ 4930476 w 5017802"/>
                <a:gd name="connsiteY271" fmla="*/ 3201578 h 4821630"/>
                <a:gd name="connsiteX272" fmla="*/ 4881489 w 5017802"/>
                <a:gd name="connsiteY272" fmla="*/ 3176406 h 4821630"/>
                <a:gd name="connsiteX273" fmla="*/ 4797352 w 5017802"/>
                <a:gd name="connsiteY273" fmla="*/ 3207928 h 4821630"/>
                <a:gd name="connsiteX274" fmla="*/ 4760613 w 5017802"/>
                <a:gd name="connsiteY274" fmla="*/ 3171643 h 4821630"/>
                <a:gd name="connsiteX275" fmla="*/ 4805290 w 5017802"/>
                <a:gd name="connsiteY275" fmla="*/ 3148738 h 4821630"/>
                <a:gd name="connsiteX276" fmla="*/ 4676023 w 5017802"/>
                <a:gd name="connsiteY276" fmla="*/ 2935559 h 4821630"/>
                <a:gd name="connsiteX277" fmla="*/ 4690989 w 5017802"/>
                <a:gd name="connsiteY277" fmla="*/ 2905396 h 4821630"/>
                <a:gd name="connsiteX278" fmla="*/ 4667404 w 5017802"/>
                <a:gd name="connsiteY278" fmla="*/ 2789736 h 4821630"/>
                <a:gd name="connsiteX279" fmla="*/ 4508655 w 5017802"/>
                <a:gd name="connsiteY279" fmla="*/ 2778850 h 4821630"/>
                <a:gd name="connsiteX280" fmla="*/ 4475317 w 5017802"/>
                <a:gd name="connsiteY280" fmla="*/ 2827608 h 4821630"/>
                <a:gd name="connsiteX281" fmla="*/ 4386417 w 5017802"/>
                <a:gd name="connsiteY281" fmla="*/ 2842124 h 4821630"/>
                <a:gd name="connsiteX282" fmla="*/ 4392767 w 5017802"/>
                <a:gd name="connsiteY282" fmla="*/ 2820125 h 4821630"/>
                <a:gd name="connsiteX283" fmla="*/ 4339245 w 5017802"/>
                <a:gd name="connsiteY283" fmla="*/ 2804024 h 4821630"/>
                <a:gd name="connsiteX284" fmla="*/ 4314526 w 5017802"/>
                <a:gd name="connsiteY284" fmla="*/ 2638923 h 4821630"/>
                <a:gd name="connsiteX285" fmla="*/ 4034219 w 5017802"/>
                <a:gd name="connsiteY285" fmla="*/ 2572248 h 4821630"/>
                <a:gd name="connsiteX286" fmla="*/ 3897920 w 5017802"/>
                <a:gd name="connsiteY286" fmla="*/ 2615564 h 4821630"/>
                <a:gd name="connsiteX287" fmla="*/ 3765931 w 5017802"/>
                <a:gd name="connsiteY287" fmla="*/ 2608080 h 4821630"/>
                <a:gd name="connsiteX288" fmla="*/ 3633488 w 5017802"/>
                <a:gd name="connsiteY288" fmla="*/ 2497182 h 4821630"/>
                <a:gd name="connsiteX289" fmla="*/ 3420310 w 5017802"/>
                <a:gd name="connsiteY289" fmla="*/ 2193969 h 4821630"/>
                <a:gd name="connsiteX290" fmla="*/ 3021848 w 5017802"/>
                <a:gd name="connsiteY290" fmla="*/ 2054496 h 4821630"/>
                <a:gd name="connsiteX291" fmla="*/ 2785310 w 5017802"/>
                <a:gd name="connsiteY291" fmla="*/ 1741532 h 4821630"/>
                <a:gd name="connsiteX292" fmla="*/ 2819101 w 5017802"/>
                <a:gd name="connsiteY292" fmla="*/ 1716586 h 4821630"/>
                <a:gd name="connsiteX293" fmla="*/ 2878745 w 5017802"/>
                <a:gd name="connsiteY293" fmla="*/ 1799589 h 4821630"/>
                <a:gd name="connsiteX294" fmla="*/ 2898929 w 5017802"/>
                <a:gd name="connsiteY294" fmla="*/ 1782126 h 4821630"/>
                <a:gd name="connsiteX295" fmla="*/ 2942019 w 5017802"/>
                <a:gd name="connsiteY295" fmla="*/ 1812970 h 4821630"/>
                <a:gd name="connsiteX296" fmla="*/ 3030692 w 5017802"/>
                <a:gd name="connsiteY296" fmla="*/ 1759221 h 4821630"/>
                <a:gd name="connsiteX297" fmla="*/ 3046794 w 5017802"/>
                <a:gd name="connsiteY297" fmla="*/ 1738811 h 4821630"/>
                <a:gd name="connsiteX298" fmla="*/ 3105077 w 5017802"/>
                <a:gd name="connsiteY298" fmla="*/ 1739037 h 4821630"/>
                <a:gd name="connsiteX299" fmla="*/ 3121180 w 5017802"/>
                <a:gd name="connsiteY299" fmla="*/ 1705927 h 4821630"/>
                <a:gd name="connsiteX300" fmla="*/ 3102356 w 5017802"/>
                <a:gd name="connsiteY300" fmla="*/ 1680300 h 4821630"/>
                <a:gd name="connsiteX301" fmla="*/ 3035228 w 5017802"/>
                <a:gd name="connsiteY301" fmla="*/ 1700257 h 4821630"/>
                <a:gd name="connsiteX302" fmla="*/ 3013456 w 5017802"/>
                <a:gd name="connsiteY302" fmla="*/ 1646736 h 4821630"/>
                <a:gd name="connsiteX303" fmla="*/ 3034774 w 5017802"/>
                <a:gd name="connsiteY303" fmla="*/ 1617026 h 4821630"/>
                <a:gd name="connsiteX304" fmla="*/ 2978304 w 5017802"/>
                <a:gd name="connsiteY304" fmla="*/ 1513612 h 4821630"/>
                <a:gd name="connsiteX305" fmla="*/ 2929773 w 5017802"/>
                <a:gd name="connsiteY305" fmla="*/ 1552393 h 4821630"/>
                <a:gd name="connsiteX306" fmla="*/ 2840418 w 5017802"/>
                <a:gd name="connsiteY306" fmla="*/ 1497737 h 4821630"/>
                <a:gd name="connsiteX307" fmla="*/ 2892352 w 5017802"/>
                <a:gd name="connsiteY307" fmla="*/ 1405208 h 4821630"/>
                <a:gd name="connsiteX308" fmla="*/ 2849490 w 5017802"/>
                <a:gd name="connsiteY308" fmla="*/ 1284105 h 4821630"/>
                <a:gd name="connsiteX309" fmla="*/ 2864231 w 5017802"/>
                <a:gd name="connsiteY309" fmla="*/ 1160053 h 4821630"/>
                <a:gd name="connsiteX310" fmla="*/ 2959481 w 5017802"/>
                <a:gd name="connsiteY310" fmla="*/ 1086348 h 4821630"/>
                <a:gd name="connsiteX311" fmla="*/ 3064710 w 5017802"/>
                <a:gd name="connsiteY311" fmla="*/ 1063896 h 4821630"/>
                <a:gd name="connsiteX312" fmla="*/ 3001663 w 5017802"/>
                <a:gd name="connsiteY312" fmla="*/ 974089 h 4821630"/>
                <a:gd name="connsiteX313" fmla="*/ 2984427 w 5017802"/>
                <a:gd name="connsiteY313" fmla="*/ 1018766 h 4821630"/>
                <a:gd name="connsiteX314" fmla="*/ 2941112 w 5017802"/>
                <a:gd name="connsiteY314" fmla="*/ 971595 h 4821630"/>
                <a:gd name="connsiteX315" fmla="*/ 2962430 w 5017802"/>
                <a:gd name="connsiteY315" fmla="*/ 886323 h 4821630"/>
                <a:gd name="connsiteX316" fmla="*/ 3035454 w 5017802"/>
                <a:gd name="connsiteY316" fmla="*/ 789032 h 4821630"/>
                <a:gd name="connsiteX317" fmla="*/ 3018445 w 5017802"/>
                <a:gd name="connsiteY317" fmla="*/ 682443 h 4821630"/>
                <a:gd name="connsiteX318" fmla="*/ 2847223 w 5017802"/>
                <a:gd name="connsiteY318" fmla="*/ 692194 h 4821630"/>
                <a:gd name="connsiteX319" fmla="*/ 2827945 w 5017802"/>
                <a:gd name="connsiteY319" fmla="*/ 734831 h 4821630"/>
                <a:gd name="connsiteX320" fmla="*/ 2795742 w 5017802"/>
                <a:gd name="connsiteY320" fmla="*/ 667248 h 4821630"/>
                <a:gd name="connsiteX321" fmla="*/ 2766032 w 5017802"/>
                <a:gd name="connsiteY321" fmla="*/ 707616 h 4821630"/>
                <a:gd name="connsiteX322" fmla="*/ 2580523 w 5017802"/>
                <a:gd name="connsiteY32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439813 w 5017802"/>
                <a:gd name="connsiteY213" fmla="*/ 4130265 h 4821630"/>
                <a:gd name="connsiteX214" fmla="*/ 3526217 w 5017802"/>
                <a:gd name="connsiteY214" fmla="*/ 4316455 h 4821630"/>
                <a:gd name="connsiteX215" fmla="*/ 3586542 w 5017802"/>
                <a:gd name="connsiteY215" fmla="*/ 4375193 h 4821630"/>
                <a:gd name="connsiteX216" fmla="*/ 3597654 w 5017802"/>
                <a:gd name="connsiteY216" fmla="*/ 4345030 h 4821630"/>
                <a:gd name="connsiteX217" fmla="*/ 3643692 w 5017802"/>
                <a:gd name="connsiteY217" fmla="*/ 4318042 h 4821630"/>
                <a:gd name="connsiteX218" fmla="*/ 3694492 w 5017802"/>
                <a:gd name="connsiteY218" fmla="*/ 4391068 h 4821630"/>
                <a:gd name="connsiteX219" fmla="*/ 3743705 w 5017802"/>
                <a:gd name="connsiteY219" fmla="*/ 4394243 h 4821630"/>
                <a:gd name="connsiteX220" fmla="*/ 3699254 w 5017802"/>
                <a:gd name="connsiteY220" fmla="*/ 4300581 h 4821630"/>
                <a:gd name="connsiteX221" fmla="*/ 3656392 w 5017802"/>
                <a:gd name="connsiteY221" fmla="*/ 4232318 h 4821630"/>
                <a:gd name="connsiteX222" fmla="*/ 3699255 w 5017802"/>
                <a:gd name="connsiteY222" fmla="*/ 4216442 h 4821630"/>
                <a:gd name="connsiteX223" fmla="*/ 3680204 w 5017802"/>
                <a:gd name="connsiteY223" fmla="*/ 4175168 h 4821630"/>
                <a:gd name="connsiteX224" fmla="*/ 3732592 w 5017802"/>
                <a:gd name="connsiteY224" fmla="*/ 4184693 h 4821630"/>
                <a:gd name="connsiteX225" fmla="*/ 3711955 w 5017802"/>
                <a:gd name="connsiteY225" fmla="*/ 4151355 h 4821630"/>
                <a:gd name="connsiteX226" fmla="*/ 3733274 w 5017802"/>
                <a:gd name="connsiteY226" fmla="*/ 4134801 h 4821630"/>
                <a:gd name="connsiteX227" fmla="*/ 3854377 w 5017802"/>
                <a:gd name="connsiteY227" fmla="*/ 4220074 h 4821630"/>
                <a:gd name="connsiteX228" fmla="*/ 3889754 w 5017802"/>
                <a:gd name="connsiteY228" fmla="*/ 4206917 h 4821630"/>
                <a:gd name="connsiteX229" fmla="*/ 3942141 w 5017802"/>
                <a:gd name="connsiteY229" fmla="*/ 4272006 h 4821630"/>
                <a:gd name="connsiteX230" fmla="*/ 3962779 w 5017802"/>
                <a:gd name="connsiteY230" fmla="*/ 4330743 h 4821630"/>
                <a:gd name="connsiteX231" fmla="*/ 4070729 w 5017802"/>
                <a:gd name="connsiteY231" fmla="*/ 4349792 h 4821630"/>
                <a:gd name="connsiteX232" fmla="*/ 4010405 w 5017802"/>
                <a:gd name="connsiteY232" fmla="*/ 4283117 h 4821630"/>
                <a:gd name="connsiteX233" fmla="*/ 4007229 w 5017802"/>
                <a:gd name="connsiteY233" fmla="*/ 4214855 h 4821630"/>
                <a:gd name="connsiteX234" fmla="*/ 4061204 w 5017802"/>
                <a:gd name="connsiteY234" fmla="*/ 4270418 h 4821630"/>
                <a:gd name="connsiteX235" fmla="*/ 4110417 w 5017802"/>
                <a:gd name="connsiteY235" fmla="*/ 4275180 h 4821630"/>
                <a:gd name="connsiteX236" fmla="*/ 4104067 w 5017802"/>
                <a:gd name="connsiteY236" fmla="*/ 4225968 h 4821630"/>
                <a:gd name="connsiteX237" fmla="*/ 4164392 w 5017802"/>
                <a:gd name="connsiteY237" fmla="*/ 4230730 h 4821630"/>
                <a:gd name="connsiteX238" fmla="*/ 4226304 w 5017802"/>
                <a:gd name="connsiteY238" fmla="*/ 4273592 h 4821630"/>
                <a:gd name="connsiteX239" fmla="*/ 4258054 w 5017802"/>
                <a:gd name="connsiteY239" fmla="*/ 4260893 h 4821630"/>
                <a:gd name="connsiteX240" fmla="*/ 4251705 w 5017802"/>
                <a:gd name="connsiteY240" fmla="*/ 4225968 h 4821630"/>
                <a:gd name="connsiteX241" fmla="*/ 4292980 w 5017802"/>
                <a:gd name="connsiteY241" fmla="*/ 4202156 h 4821630"/>
                <a:gd name="connsiteX242" fmla="*/ 4377117 w 5017802"/>
                <a:gd name="connsiteY242" fmla="*/ 4259306 h 4821630"/>
                <a:gd name="connsiteX243" fmla="*/ 4394580 w 5017802"/>
                <a:gd name="connsiteY243" fmla="*/ 4157708 h 4821630"/>
                <a:gd name="connsiteX244" fmla="*/ 4369180 w 5017802"/>
                <a:gd name="connsiteY244" fmla="*/ 4135482 h 4821630"/>
                <a:gd name="connsiteX245" fmla="*/ 4296154 w 5017802"/>
                <a:gd name="connsiteY245" fmla="*/ 4092619 h 4821630"/>
                <a:gd name="connsiteX246" fmla="*/ 4318379 w 5017802"/>
                <a:gd name="connsiteY246" fmla="*/ 4067220 h 4821630"/>
                <a:gd name="connsiteX247" fmla="*/ 4339017 w 5017802"/>
                <a:gd name="connsiteY247" fmla="*/ 4044994 h 4821630"/>
                <a:gd name="connsiteX248" fmla="*/ 4392992 w 5017802"/>
                <a:gd name="connsiteY248" fmla="*/ 4076745 h 4821630"/>
                <a:gd name="connsiteX249" fmla="*/ 4399342 w 5017802"/>
                <a:gd name="connsiteY249" fmla="*/ 4032295 h 4821630"/>
                <a:gd name="connsiteX250" fmla="*/ 4343779 w 5017802"/>
                <a:gd name="connsiteY250" fmla="*/ 4008482 h 4821630"/>
                <a:gd name="connsiteX251" fmla="*/ 4342192 w 5017802"/>
                <a:gd name="connsiteY251" fmla="*/ 3998958 h 4821630"/>
                <a:gd name="connsiteX252" fmla="*/ 4329491 w 5017802"/>
                <a:gd name="connsiteY252" fmla="*/ 3960859 h 4821630"/>
                <a:gd name="connsiteX253" fmla="*/ 4335841 w 5017802"/>
                <a:gd name="connsiteY253" fmla="*/ 3913233 h 4821630"/>
                <a:gd name="connsiteX254" fmla="*/ 4346954 w 5017802"/>
                <a:gd name="connsiteY254" fmla="*/ 3857670 h 4821630"/>
                <a:gd name="connsiteX255" fmla="*/ 4308854 w 5017802"/>
                <a:gd name="connsiteY255" fmla="*/ 3827508 h 4821630"/>
                <a:gd name="connsiteX256" fmla="*/ 4342191 w 5017802"/>
                <a:gd name="connsiteY256" fmla="*/ 3817983 h 4821630"/>
                <a:gd name="connsiteX257" fmla="*/ 4319966 w 5017802"/>
                <a:gd name="connsiteY257" fmla="*/ 3781470 h 4821630"/>
                <a:gd name="connsiteX258" fmla="*/ 4358067 w 5017802"/>
                <a:gd name="connsiteY258" fmla="*/ 3776709 h 4821630"/>
                <a:gd name="connsiteX259" fmla="*/ 4364416 w 5017802"/>
                <a:gd name="connsiteY259" fmla="*/ 3743370 h 4821630"/>
                <a:gd name="connsiteX260" fmla="*/ 4426330 w 5017802"/>
                <a:gd name="connsiteY260" fmla="*/ 3752897 h 4821630"/>
                <a:gd name="connsiteX261" fmla="*/ 4459443 w 5017802"/>
                <a:gd name="connsiteY261" fmla="*/ 3768089 h 4821630"/>
                <a:gd name="connsiteX262" fmla="*/ 4425650 w 5017802"/>
                <a:gd name="connsiteY262" fmla="*/ 3809137 h 4821630"/>
                <a:gd name="connsiteX263" fmla="*/ 4464658 w 5017802"/>
                <a:gd name="connsiteY263" fmla="*/ 3916633 h 4821630"/>
                <a:gd name="connsiteX264" fmla="*/ 4517045 w 5017802"/>
                <a:gd name="connsiteY264" fmla="*/ 3947931 h 4821630"/>
                <a:gd name="connsiteX265" fmla="*/ 4568979 w 5017802"/>
                <a:gd name="connsiteY265" fmla="*/ 3905749 h 4821630"/>
                <a:gd name="connsiteX266" fmla="*/ 4654704 w 5017802"/>
                <a:gd name="connsiteY266" fmla="*/ 3857216 h 4821630"/>
                <a:gd name="connsiteX267" fmla="*/ 4637468 w 5017802"/>
                <a:gd name="connsiteY267" fmla="*/ 3768315 h 4821630"/>
                <a:gd name="connsiteX268" fmla="*/ 4714802 w 5017802"/>
                <a:gd name="connsiteY268" fmla="*/ 3635646 h 4821630"/>
                <a:gd name="connsiteX269" fmla="*/ 5007356 w 5017802"/>
                <a:gd name="connsiteY269" fmla="*/ 3302498 h 4821630"/>
                <a:gd name="connsiteX270" fmla="*/ 4925939 w 5017802"/>
                <a:gd name="connsiteY270" fmla="*/ 3293426 h 4821630"/>
                <a:gd name="connsiteX271" fmla="*/ 4930476 w 5017802"/>
                <a:gd name="connsiteY271" fmla="*/ 3201578 h 4821630"/>
                <a:gd name="connsiteX272" fmla="*/ 4881489 w 5017802"/>
                <a:gd name="connsiteY272" fmla="*/ 3176406 h 4821630"/>
                <a:gd name="connsiteX273" fmla="*/ 4797352 w 5017802"/>
                <a:gd name="connsiteY273" fmla="*/ 3207928 h 4821630"/>
                <a:gd name="connsiteX274" fmla="*/ 4760613 w 5017802"/>
                <a:gd name="connsiteY274" fmla="*/ 3171643 h 4821630"/>
                <a:gd name="connsiteX275" fmla="*/ 4805290 w 5017802"/>
                <a:gd name="connsiteY275" fmla="*/ 3148738 h 4821630"/>
                <a:gd name="connsiteX276" fmla="*/ 4676023 w 5017802"/>
                <a:gd name="connsiteY276" fmla="*/ 2935559 h 4821630"/>
                <a:gd name="connsiteX277" fmla="*/ 4690989 w 5017802"/>
                <a:gd name="connsiteY277" fmla="*/ 2905396 h 4821630"/>
                <a:gd name="connsiteX278" fmla="*/ 4667404 w 5017802"/>
                <a:gd name="connsiteY278" fmla="*/ 2789736 h 4821630"/>
                <a:gd name="connsiteX279" fmla="*/ 4508655 w 5017802"/>
                <a:gd name="connsiteY279" fmla="*/ 2778850 h 4821630"/>
                <a:gd name="connsiteX280" fmla="*/ 4475317 w 5017802"/>
                <a:gd name="connsiteY280" fmla="*/ 2827608 h 4821630"/>
                <a:gd name="connsiteX281" fmla="*/ 4386417 w 5017802"/>
                <a:gd name="connsiteY281" fmla="*/ 2842124 h 4821630"/>
                <a:gd name="connsiteX282" fmla="*/ 4392767 w 5017802"/>
                <a:gd name="connsiteY282" fmla="*/ 2820125 h 4821630"/>
                <a:gd name="connsiteX283" fmla="*/ 4339245 w 5017802"/>
                <a:gd name="connsiteY283" fmla="*/ 2804024 h 4821630"/>
                <a:gd name="connsiteX284" fmla="*/ 4314526 w 5017802"/>
                <a:gd name="connsiteY284" fmla="*/ 2638923 h 4821630"/>
                <a:gd name="connsiteX285" fmla="*/ 4034219 w 5017802"/>
                <a:gd name="connsiteY285" fmla="*/ 2572248 h 4821630"/>
                <a:gd name="connsiteX286" fmla="*/ 3897920 w 5017802"/>
                <a:gd name="connsiteY286" fmla="*/ 2615564 h 4821630"/>
                <a:gd name="connsiteX287" fmla="*/ 3765931 w 5017802"/>
                <a:gd name="connsiteY287" fmla="*/ 2608080 h 4821630"/>
                <a:gd name="connsiteX288" fmla="*/ 3633488 w 5017802"/>
                <a:gd name="connsiteY288" fmla="*/ 2497182 h 4821630"/>
                <a:gd name="connsiteX289" fmla="*/ 3420310 w 5017802"/>
                <a:gd name="connsiteY289" fmla="*/ 2193969 h 4821630"/>
                <a:gd name="connsiteX290" fmla="*/ 3021848 w 5017802"/>
                <a:gd name="connsiteY290" fmla="*/ 2054496 h 4821630"/>
                <a:gd name="connsiteX291" fmla="*/ 2785310 w 5017802"/>
                <a:gd name="connsiteY291" fmla="*/ 1741532 h 4821630"/>
                <a:gd name="connsiteX292" fmla="*/ 2819101 w 5017802"/>
                <a:gd name="connsiteY292" fmla="*/ 1716586 h 4821630"/>
                <a:gd name="connsiteX293" fmla="*/ 2878745 w 5017802"/>
                <a:gd name="connsiteY293" fmla="*/ 1799589 h 4821630"/>
                <a:gd name="connsiteX294" fmla="*/ 2898929 w 5017802"/>
                <a:gd name="connsiteY294" fmla="*/ 1782126 h 4821630"/>
                <a:gd name="connsiteX295" fmla="*/ 2942019 w 5017802"/>
                <a:gd name="connsiteY295" fmla="*/ 1812970 h 4821630"/>
                <a:gd name="connsiteX296" fmla="*/ 3030692 w 5017802"/>
                <a:gd name="connsiteY296" fmla="*/ 1759221 h 4821630"/>
                <a:gd name="connsiteX297" fmla="*/ 3046794 w 5017802"/>
                <a:gd name="connsiteY297" fmla="*/ 1738811 h 4821630"/>
                <a:gd name="connsiteX298" fmla="*/ 3105077 w 5017802"/>
                <a:gd name="connsiteY298" fmla="*/ 1739037 h 4821630"/>
                <a:gd name="connsiteX299" fmla="*/ 3121180 w 5017802"/>
                <a:gd name="connsiteY299" fmla="*/ 1705927 h 4821630"/>
                <a:gd name="connsiteX300" fmla="*/ 3102356 w 5017802"/>
                <a:gd name="connsiteY300" fmla="*/ 1680300 h 4821630"/>
                <a:gd name="connsiteX301" fmla="*/ 3035228 w 5017802"/>
                <a:gd name="connsiteY301" fmla="*/ 1700257 h 4821630"/>
                <a:gd name="connsiteX302" fmla="*/ 3013456 w 5017802"/>
                <a:gd name="connsiteY302" fmla="*/ 1646736 h 4821630"/>
                <a:gd name="connsiteX303" fmla="*/ 3034774 w 5017802"/>
                <a:gd name="connsiteY303" fmla="*/ 1617026 h 4821630"/>
                <a:gd name="connsiteX304" fmla="*/ 2978304 w 5017802"/>
                <a:gd name="connsiteY304" fmla="*/ 1513612 h 4821630"/>
                <a:gd name="connsiteX305" fmla="*/ 2929773 w 5017802"/>
                <a:gd name="connsiteY305" fmla="*/ 1552393 h 4821630"/>
                <a:gd name="connsiteX306" fmla="*/ 2840418 w 5017802"/>
                <a:gd name="connsiteY306" fmla="*/ 1497737 h 4821630"/>
                <a:gd name="connsiteX307" fmla="*/ 2892352 w 5017802"/>
                <a:gd name="connsiteY307" fmla="*/ 1405208 h 4821630"/>
                <a:gd name="connsiteX308" fmla="*/ 2849490 w 5017802"/>
                <a:gd name="connsiteY308" fmla="*/ 1284105 h 4821630"/>
                <a:gd name="connsiteX309" fmla="*/ 2864231 w 5017802"/>
                <a:gd name="connsiteY309" fmla="*/ 1160053 h 4821630"/>
                <a:gd name="connsiteX310" fmla="*/ 2959481 w 5017802"/>
                <a:gd name="connsiteY310" fmla="*/ 1086348 h 4821630"/>
                <a:gd name="connsiteX311" fmla="*/ 3064710 w 5017802"/>
                <a:gd name="connsiteY311" fmla="*/ 1063896 h 4821630"/>
                <a:gd name="connsiteX312" fmla="*/ 3001663 w 5017802"/>
                <a:gd name="connsiteY312" fmla="*/ 974089 h 4821630"/>
                <a:gd name="connsiteX313" fmla="*/ 2984427 w 5017802"/>
                <a:gd name="connsiteY313" fmla="*/ 1018766 h 4821630"/>
                <a:gd name="connsiteX314" fmla="*/ 2941112 w 5017802"/>
                <a:gd name="connsiteY314" fmla="*/ 971595 h 4821630"/>
                <a:gd name="connsiteX315" fmla="*/ 2962430 w 5017802"/>
                <a:gd name="connsiteY315" fmla="*/ 886323 h 4821630"/>
                <a:gd name="connsiteX316" fmla="*/ 3035454 w 5017802"/>
                <a:gd name="connsiteY316" fmla="*/ 789032 h 4821630"/>
                <a:gd name="connsiteX317" fmla="*/ 3018445 w 5017802"/>
                <a:gd name="connsiteY317" fmla="*/ 682443 h 4821630"/>
                <a:gd name="connsiteX318" fmla="*/ 2847223 w 5017802"/>
                <a:gd name="connsiteY318" fmla="*/ 692194 h 4821630"/>
                <a:gd name="connsiteX319" fmla="*/ 2827945 w 5017802"/>
                <a:gd name="connsiteY319" fmla="*/ 734831 h 4821630"/>
                <a:gd name="connsiteX320" fmla="*/ 2795742 w 5017802"/>
                <a:gd name="connsiteY320" fmla="*/ 667248 h 4821630"/>
                <a:gd name="connsiteX321" fmla="*/ 2766032 w 5017802"/>
                <a:gd name="connsiteY321" fmla="*/ 707616 h 4821630"/>
                <a:gd name="connsiteX322" fmla="*/ 2580523 w 5017802"/>
                <a:gd name="connsiteY32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19848 w 5017802"/>
                <a:gd name="connsiteY213" fmla="*/ 4140248 h 4821630"/>
                <a:gd name="connsiteX214" fmla="*/ 3439813 w 5017802"/>
                <a:gd name="connsiteY214" fmla="*/ 4130265 h 4821630"/>
                <a:gd name="connsiteX215" fmla="*/ 3526217 w 5017802"/>
                <a:gd name="connsiteY215" fmla="*/ 4316455 h 4821630"/>
                <a:gd name="connsiteX216" fmla="*/ 3586542 w 5017802"/>
                <a:gd name="connsiteY216" fmla="*/ 4375193 h 4821630"/>
                <a:gd name="connsiteX217" fmla="*/ 3597654 w 5017802"/>
                <a:gd name="connsiteY217" fmla="*/ 4345030 h 4821630"/>
                <a:gd name="connsiteX218" fmla="*/ 3643692 w 5017802"/>
                <a:gd name="connsiteY218" fmla="*/ 4318042 h 4821630"/>
                <a:gd name="connsiteX219" fmla="*/ 3694492 w 5017802"/>
                <a:gd name="connsiteY219" fmla="*/ 4391068 h 4821630"/>
                <a:gd name="connsiteX220" fmla="*/ 3743705 w 5017802"/>
                <a:gd name="connsiteY220" fmla="*/ 4394243 h 4821630"/>
                <a:gd name="connsiteX221" fmla="*/ 3699254 w 5017802"/>
                <a:gd name="connsiteY221" fmla="*/ 4300581 h 4821630"/>
                <a:gd name="connsiteX222" fmla="*/ 3656392 w 5017802"/>
                <a:gd name="connsiteY222" fmla="*/ 4232318 h 4821630"/>
                <a:gd name="connsiteX223" fmla="*/ 3699255 w 5017802"/>
                <a:gd name="connsiteY223" fmla="*/ 4216442 h 4821630"/>
                <a:gd name="connsiteX224" fmla="*/ 3680204 w 5017802"/>
                <a:gd name="connsiteY224" fmla="*/ 4175168 h 4821630"/>
                <a:gd name="connsiteX225" fmla="*/ 3732592 w 5017802"/>
                <a:gd name="connsiteY225" fmla="*/ 4184693 h 4821630"/>
                <a:gd name="connsiteX226" fmla="*/ 3711955 w 5017802"/>
                <a:gd name="connsiteY226" fmla="*/ 4151355 h 4821630"/>
                <a:gd name="connsiteX227" fmla="*/ 3733274 w 5017802"/>
                <a:gd name="connsiteY227" fmla="*/ 4134801 h 4821630"/>
                <a:gd name="connsiteX228" fmla="*/ 3854377 w 5017802"/>
                <a:gd name="connsiteY228" fmla="*/ 4220074 h 4821630"/>
                <a:gd name="connsiteX229" fmla="*/ 3889754 w 5017802"/>
                <a:gd name="connsiteY229" fmla="*/ 4206917 h 4821630"/>
                <a:gd name="connsiteX230" fmla="*/ 3942141 w 5017802"/>
                <a:gd name="connsiteY230" fmla="*/ 4272006 h 4821630"/>
                <a:gd name="connsiteX231" fmla="*/ 3962779 w 5017802"/>
                <a:gd name="connsiteY231" fmla="*/ 4330743 h 4821630"/>
                <a:gd name="connsiteX232" fmla="*/ 4070729 w 5017802"/>
                <a:gd name="connsiteY232" fmla="*/ 4349792 h 4821630"/>
                <a:gd name="connsiteX233" fmla="*/ 4010405 w 5017802"/>
                <a:gd name="connsiteY233" fmla="*/ 4283117 h 4821630"/>
                <a:gd name="connsiteX234" fmla="*/ 4007229 w 5017802"/>
                <a:gd name="connsiteY234" fmla="*/ 4214855 h 4821630"/>
                <a:gd name="connsiteX235" fmla="*/ 4061204 w 5017802"/>
                <a:gd name="connsiteY235" fmla="*/ 4270418 h 4821630"/>
                <a:gd name="connsiteX236" fmla="*/ 4110417 w 5017802"/>
                <a:gd name="connsiteY236" fmla="*/ 4275180 h 4821630"/>
                <a:gd name="connsiteX237" fmla="*/ 4104067 w 5017802"/>
                <a:gd name="connsiteY237" fmla="*/ 4225968 h 4821630"/>
                <a:gd name="connsiteX238" fmla="*/ 4164392 w 5017802"/>
                <a:gd name="connsiteY238" fmla="*/ 4230730 h 4821630"/>
                <a:gd name="connsiteX239" fmla="*/ 4226304 w 5017802"/>
                <a:gd name="connsiteY239" fmla="*/ 4273592 h 4821630"/>
                <a:gd name="connsiteX240" fmla="*/ 4258054 w 5017802"/>
                <a:gd name="connsiteY240" fmla="*/ 4260893 h 4821630"/>
                <a:gd name="connsiteX241" fmla="*/ 4251705 w 5017802"/>
                <a:gd name="connsiteY241" fmla="*/ 4225968 h 4821630"/>
                <a:gd name="connsiteX242" fmla="*/ 4292980 w 5017802"/>
                <a:gd name="connsiteY242" fmla="*/ 4202156 h 4821630"/>
                <a:gd name="connsiteX243" fmla="*/ 4377117 w 5017802"/>
                <a:gd name="connsiteY243" fmla="*/ 4259306 h 4821630"/>
                <a:gd name="connsiteX244" fmla="*/ 4394580 w 5017802"/>
                <a:gd name="connsiteY244" fmla="*/ 4157708 h 4821630"/>
                <a:gd name="connsiteX245" fmla="*/ 4369180 w 5017802"/>
                <a:gd name="connsiteY245" fmla="*/ 4135482 h 4821630"/>
                <a:gd name="connsiteX246" fmla="*/ 4296154 w 5017802"/>
                <a:gd name="connsiteY246" fmla="*/ 4092619 h 4821630"/>
                <a:gd name="connsiteX247" fmla="*/ 4318379 w 5017802"/>
                <a:gd name="connsiteY247" fmla="*/ 4067220 h 4821630"/>
                <a:gd name="connsiteX248" fmla="*/ 4339017 w 5017802"/>
                <a:gd name="connsiteY248" fmla="*/ 4044994 h 4821630"/>
                <a:gd name="connsiteX249" fmla="*/ 4392992 w 5017802"/>
                <a:gd name="connsiteY249" fmla="*/ 4076745 h 4821630"/>
                <a:gd name="connsiteX250" fmla="*/ 4399342 w 5017802"/>
                <a:gd name="connsiteY250" fmla="*/ 4032295 h 4821630"/>
                <a:gd name="connsiteX251" fmla="*/ 4343779 w 5017802"/>
                <a:gd name="connsiteY251" fmla="*/ 4008482 h 4821630"/>
                <a:gd name="connsiteX252" fmla="*/ 4342192 w 5017802"/>
                <a:gd name="connsiteY252" fmla="*/ 3998958 h 4821630"/>
                <a:gd name="connsiteX253" fmla="*/ 4329491 w 5017802"/>
                <a:gd name="connsiteY253" fmla="*/ 3960859 h 4821630"/>
                <a:gd name="connsiteX254" fmla="*/ 4335841 w 5017802"/>
                <a:gd name="connsiteY254" fmla="*/ 3913233 h 4821630"/>
                <a:gd name="connsiteX255" fmla="*/ 4346954 w 5017802"/>
                <a:gd name="connsiteY255" fmla="*/ 3857670 h 4821630"/>
                <a:gd name="connsiteX256" fmla="*/ 4308854 w 5017802"/>
                <a:gd name="connsiteY256" fmla="*/ 3827508 h 4821630"/>
                <a:gd name="connsiteX257" fmla="*/ 4342191 w 5017802"/>
                <a:gd name="connsiteY257" fmla="*/ 3817983 h 4821630"/>
                <a:gd name="connsiteX258" fmla="*/ 4319966 w 5017802"/>
                <a:gd name="connsiteY258" fmla="*/ 3781470 h 4821630"/>
                <a:gd name="connsiteX259" fmla="*/ 4358067 w 5017802"/>
                <a:gd name="connsiteY259" fmla="*/ 3776709 h 4821630"/>
                <a:gd name="connsiteX260" fmla="*/ 4364416 w 5017802"/>
                <a:gd name="connsiteY260" fmla="*/ 3743370 h 4821630"/>
                <a:gd name="connsiteX261" fmla="*/ 4426330 w 5017802"/>
                <a:gd name="connsiteY261" fmla="*/ 3752897 h 4821630"/>
                <a:gd name="connsiteX262" fmla="*/ 4459443 w 5017802"/>
                <a:gd name="connsiteY262" fmla="*/ 3768089 h 4821630"/>
                <a:gd name="connsiteX263" fmla="*/ 4425650 w 5017802"/>
                <a:gd name="connsiteY263" fmla="*/ 3809137 h 4821630"/>
                <a:gd name="connsiteX264" fmla="*/ 4464658 w 5017802"/>
                <a:gd name="connsiteY264" fmla="*/ 3916633 h 4821630"/>
                <a:gd name="connsiteX265" fmla="*/ 4517045 w 5017802"/>
                <a:gd name="connsiteY265" fmla="*/ 3947931 h 4821630"/>
                <a:gd name="connsiteX266" fmla="*/ 4568979 w 5017802"/>
                <a:gd name="connsiteY266" fmla="*/ 3905749 h 4821630"/>
                <a:gd name="connsiteX267" fmla="*/ 4654704 w 5017802"/>
                <a:gd name="connsiteY267" fmla="*/ 3857216 h 4821630"/>
                <a:gd name="connsiteX268" fmla="*/ 4637468 w 5017802"/>
                <a:gd name="connsiteY268" fmla="*/ 3768315 h 4821630"/>
                <a:gd name="connsiteX269" fmla="*/ 4714802 w 5017802"/>
                <a:gd name="connsiteY269" fmla="*/ 3635646 h 4821630"/>
                <a:gd name="connsiteX270" fmla="*/ 5007356 w 5017802"/>
                <a:gd name="connsiteY270" fmla="*/ 3302498 h 4821630"/>
                <a:gd name="connsiteX271" fmla="*/ 4925939 w 5017802"/>
                <a:gd name="connsiteY271" fmla="*/ 3293426 h 4821630"/>
                <a:gd name="connsiteX272" fmla="*/ 4930476 w 5017802"/>
                <a:gd name="connsiteY272" fmla="*/ 3201578 h 4821630"/>
                <a:gd name="connsiteX273" fmla="*/ 4881489 w 5017802"/>
                <a:gd name="connsiteY273" fmla="*/ 3176406 h 4821630"/>
                <a:gd name="connsiteX274" fmla="*/ 4797352 w 5017802"/>
                <a:gd name="connsiteY274" fmla="*/ 3207928 h 4821630"/>
                <a:gd name="connsiteX275" fmla="*/ 4760613 w 5017802"/>
                <a:gd name="connsiteY275" fmla="*/ 3171643 h 4821630"/>
                <a:gd name="connsiteX276" fmla="*/ 4805290 w 5017802"/>
                <a:gd name="connsiteY276" fmla="*/ 3148738 h 4821630"/>
                <a:gd name="connsiteX277" fmla="*/ 4676023 w 5017802"/>
                <a:gd name="connsiteY277" fmla="*/ 2935559 h 4821630"/>
                <a:gd name="connsiteX278" fmla="*/ 4690989 w 5017802"/>
                <a:gd name="connsiteY278" fmla="*/ 2905396 h 4821630"/>
                <a:gd name="connsiteX279" fmla="*/ 4667404 w 5017802"/>
                <a:gd name="connsiteY279" fmla="*/ 2789736 h 4821630"/>
                <a:gd name="connsiteX280" fmla="*/ 4508655 w 5017802"/>
                <a:gd name="connsiteY280" fmla="*/ 2778850 h 4821630"/>
                <a:gd name="connsiteX281" fmla="*/ 4475317 w 5017802"/>
                <a:gd name="connsiteY281" fmla="*/ 2827608 h 4821630"/>
                <a:gd name="connsiteX282" fmla="*/ 4386417 w 5017802"/>
                <a:gd name="connsiteY282" fmla="*/ 2842124 h 4821630"/>
                <a:gd name="connsiteX283" fmla="*/ 4392767 w 5017802"/>
                <a:gd name="connsiteY283" fmla="*/ 2820125 h 4821630"/>
                <a:gd name="connsiteX284" fmla="*/ 4339245 w 5017802"/>
                <a:gd name="connsiteY284" fmla="*/ 2804024 h 4821630"/>
                <a:gd name="connsiteX285" fmla="*/ 4314526 w 5017802"/>
                <a:gd name="connsiteY285" fmla="*/ 2638923 h 4821630"/>
                <a:gd name="connsiteX286" fmla="*/ 4034219 w 5017802"/>
                <a:gd name="connsiteY286" fmla="*/ 2572248 h 4821630"/>
                <a:gd name="connsiteX287" fmla="*/ 3897920 w 5017802"/>
                <a:gd name="connsiteY287" fmla="*/ 2615564 h 4821630"/>
                <a:gd name="connsiteX288" fmla="*/ 3765931 w 5017802"/>
                <a:gd name="connsiteY288" fmla="*/ 2608080 h 4821630"/>
                <a:gd name="connsiteX289" fmla="*/ 3633488 w 5017802"/>
                <a:gd name="connsiteY289" fmla="*/ 2497182 h 4821630"/>
                <a:gd name="connsiteX290" fmla="*/ 3420310 w 5017802"/>
                <a:gd name="connsiteY290" fmla="*/ 2193969 h 4821630"/>
                <a:gd name="connsiteX291" fmla="*/ 3021848 w 5017802"/>
                <a:gd name="connsiteY291" fmla="*/ 2054496 h 4821630"/>
                <a:gd name="connsiteX292" fmla="*/ 2785310 w 5017802"/>
                <a:gd name="connsiteY292" fmla="*/ 1741532 h 4821630"/>
                <a:gd name="connsiteX293" fmla="*/ 2819101 w 5017802"/>
                <a:gd name="connsiteY293" fmla="*/ 1716586 h 4821630"/>
                <a:gd name="connsiteX294" fmla="*/ 2878745 w 5017802"/>
                <a:gd name="connsiteY294" fmla="*/ 1799589 h 4821630"/>
                <a:gd name="connsiteX295" fmla="*/ 2898929 w 5017802"/>
                <a:gd name="connsiteY295" fmla="*/ 1782126 h 4821630"/>
                <a:gd name="connsiteX296" fmla="*/ 2942019 w 5017802"/>
                <a:gd name="connsiteY296" fmla="*/ 1812970 h 4821630"/>
                <a:gd name="connsiteX297" fmla="*/ 3030692 w 5017802"/>
                <a:gd name="connsiteY297" fmla="*/ 1759221 h 4821630"/>
                <a:gd name="connsiteX298" fmla="*/ 3046794 w 5017802"/>
                <a:gd name="connsiteY298" fmla="*/ 1738811 h 4821630"/>
                <a:gd name="connsiteX299" fmla="*/ 3105077 w 5017802"/>
                <a:gd name="connsiteY299" fmla="*/ 1739037 h 4821630"/>
                <a:gd name="connsiteX300" fmla="*/ 3121180 w 5017802"/>
                <a:gd name="connsiteY300" fmla="*/ 1705927 h 4821630"/>
                <a:gd name="connsiteX301" fmla="*/ 3102356 w 5017802"/>
                <a:gd name="connsiteY301" fmla="*/ 1680300 h 4821630"/>
                <a:gd name="connsiteX302" fmla="*/ 3035228 w 5017802"/>
                <a:gd name="connsiteY302" fmla="*/ 1700257 h 4821630"/>
                <a:gd name="connsiteX303" fmla="*/ 3013456 w 5017802"/>
                <a:gd name="connsiteY303" fmla="*/ 1646736 h 4821630"/>
                <a:gd name="connsiteX304" fmla="*/ 3034774 w 5017802"/>
                <a:gd name="connsiteY304" fmla="*/ 1617026 h 4821630"/>
                <a:gd name="connsiteX305" fmla="*/ 2978304 w 5017802"/>
                <a:gd name="connsiteY305" fmla="*/ 1513612 h 4821630"/>
                <a:gd name="connsiteX306" fmla="*/ 2929773 w 5017802"/>
                <a:gd name="connsiteY306" fmla="*/ 1552393 h 4821630"/>
                <a:gd name="connsiteX307" fmla="*/ 2840418 w 5017802"/>
                <a:gd name="connsiteY307" fmla="*/ 1497737 h 4821630"/>
                <a:gd name="connsiteX308" fmla="*/ 2892352 w 5017802"/>
                <a:gd name="connsiteY308" fmla="*/ 1405208 h 4821630"/>
                <a:gd name="connsiteX309" fmla="*/ 2849490 w 5017802"/>
                <a:gd name="connsiteY309" fmla="*/ 1284105 h 4821630"/>
                <a:gd name="connsiteX310" fmla="*/ 2864231 w 5017802"/>
                <a:gd name="connsiteY310" fmla="*/ 1160053 h 4821630"/>
                <a:gd name="connsiteX311" fmla="*/ 2959481 w 5017802"/>
                <a:gd name="connsiteY311" fmla="*/ 1086348 h 4821630"/>
                <a:gd name="connsiteX312" fmla="*/ 3064710 w 5017802"/>
                <a:gd name="connsiteY312" fmla="*/ 1063896 h 4821630"/>
                <a:gd name="connsiteX313" fmla="*/ 3001663 w 5017802"/>
                <a:gd name="connsiteY313" fmla="*/ 974089 h 4821630"/>
                <a:gd name="connsiteX314" fmla="*/ 2984427 w 5017802"/>
                <a:gd name="connsiteY314" fmla="*/ 1018766 h 4821630"/>
                <a:gd name="connsiteX315" fmla="*/ 2941112 w 5017802"/>
                <a:gd name="connsiteY315" fmla="*/ 971595 h 4821630"/>
                <a:gd name="connsiteX316" fmla="*/ 2962430 w 5017802"/>
                <a:gd name="connsiteY316" fmla="*/ 886323 h 4821630"/>
                <a:gd name="connsiteX317" fmla="*/ 3035454 w 5017802"/>
                <a:gd name="connsiteY317" fmla="*/ 789032 h 4821630"/>
                <a:gd name="connsiteX318" fmla="*/ 3018445 w 5017802"/>
                <a:gd name="connsiteY318" fmla="*/ 682443 h 4821630"/>
                <a:gd name="connsiteX319" fmla="*/ 2847223 w 5017802"/>
                <a:gd name="connsiteY319" fmla="*/ 692194 h 4821630"/>
                <a:gd name="connsiteX320" fmla="*/ 2827945 w 5017802"/>
                <a:gd name="connsiteY320" fmla="*/ 734831 h 4821630"/>
                <a:gd name="connsiteX321" fmla="*/ 2795742 w 5017802"/>
                <a:gd name="connsiteY321" fmla="*/ 667248 h 4821630"/>
                <a:gd name="connsiteX322" fmla="*/ 2766032 w 5017802"/>
                <a:gd name="connsiteY322" fmla="*/ 707616 h 4821630"/>
                <a:gd name="connsiteX323" fmla="*/ 2580523 w 5017802"/>
                <a:gd name="connsiteY32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439813 w 5017802"/>
                <a:gd name="connsiteY214" fmla="*/ 4130265 h 4821630"/>
                <a:gd name="connsiteX215" fmla="*/ 3526217 w 5017802"/>
                <a:gd name="connsiteY215" fmla="*/ 4316455 h 4821630"/>
                <a:gd name="connsiteX216" fmla="*/ 3586542 w 5017802"/>
                <a:gd name="connsiteY216" fmla="*/ 4375193 h 4821630"/>
                <a:gd name="connsiteX217" fmla="*/ 3597654 w 5017802"/>
                <a:gd name="connsiteY217" fmla="*/ 4345030 h 4821630"/>
                <a:gd name="connsiteX218" fmla="*/ 3643692 w 5017802"/>
                <a:gd name="connsiteY218" fmla="*/ 4318042 h 4821630"/>
                <a:gd name="connsiteX219" fmla="*/ 3694492 w 5017802"/>
                <a:gd name="connsiteY219" fmla="*/ 4391068 h 4821630"/>
                <a:gd name="connsiteX220" fmla="*/ 3743705 w 5017802"/>
                <a:gd name="connsiteY220" fmla="*/ 4394243 h 4821630"/>
                <a:gd name="connsiteX221" fmla="*/ 3699254 w 5017802"/>
                <a:gd name="connsiteY221" fmla="*/ 4300581 h 4821630"/>
                <a:gd name="connsiteX222" fmla="*/ 3656392 w 5017802"/>
                <a:gd name="connsiteY222" fmla="*/ 4232318 h 4821630"/>
                <a:gd name="connsiteX223" fmla="*/ 3699255 w 5017802"/>
                <a:gd name="connsiteY223" fmla="*/ 4216442 h 4821630"/>
                <a:gd name="connsiteX224" fmla="*/ 3680204 w 5017802"/>
                <a:gd name="connsiteY224" fmla="*/ 4175168 h 4821630"/>
                <a:gd name="connsiteX225" fmla="*/ 3732592 w 5017802"/>
                <a:gd name="connsiteY225" fmla="*/ 4184693 h 4821630"/>
                <a:gd name="connsiteX226" fmla="*/ 3711955 w 5017802"/>
                <a:gd name="connsiteY226" fmla="*/ 4151355 h 4821630"/>
                <a:gd name="connsiteX227" fmla="*/ 3733274 w 5017802"/>
                <a:gd name="connsiteY227" fmla="*/ 4134801 h 4821630"/>
                <a:gd name="connsiteX228" fmla="*/ 3854377 w 5017802"/>
                <a:gd name="connsiteY228" fmla="*/ 4220074 h 4821630"/>
                <a:gd name="connsiteX229" fmla="*/ 3889754 w 5017802"/>
                <a:gd name="connsiteY229" fmla="*/ 4206917 h 4821630"/>
                <a:gd name="connsiteX230" fmla="*/ 3942141 w 5017802"/>
                <a:gd name="connsiteY230" fmla="*/ 4272006 h 4821630"/>
                <a:gd name="connsiteX231" fmla="*/ 3962779 w 5017802"/>
                <a:gd name="connsiteY231" fmla="*/ 4330743 h 4821630"/>
                <a:gd name="connsiteX232" fmla="*/ 4070729 w 5017802"/>
                <a:gd name="connsiteY232" fmla="*/ 4349792 h 4821630"/>
                <a:gd name="connsiteX233" fmla="*/ 4010405 w 5017802"/>
                <a:gd name="connsiteY233" fmla="*/ 4283117 h 4821630"/>
                <a:gd name="connsiteX234" fmla="*/ 4007229 w 5017802"/>
                <a:gd name="connsiteY234" fmla="*/ 4214855 h 4821630"/>
                <a:gd name="connsiteX235" fmla="*/ 4061204 w 5017802"/>
                <a:gd name="connsiteY235" fmla="*/ 4270418 h 4821630"/>
                <a:gd name="connsiteX236" fmla="*/ 4110417 w 5017802"/>
                <a:gd name="connsiteY236" fmla="*/ 4275180 h 4821630"/>
                <a:gd name="connsiteX237" fmla="*/ 4104067 w 5017802"/>
                <a:gd name="connsiteY237" fmla="*/ 4225968 h 4821630"/>
                <a:gd name="connsiteX238" fmla="*/ 4164392 w 5017802"/>
                <a:gd name="connsiteY238" fmla="*/ 4230730 h 4821630"/>
                <a:gd name="connsiteX239" fmla="*/ 4226304 w 5017802"/>
                <a:gd name="connsiteY239" fmla="*/ 4273592 h 4821630"/>
                <a:gd name="connsiteX240" fmla="*/ 4258054 w 5017802"/>
                <a:gd name="connsiteY240" fmla="*/ 4260893 h 4821630"/>
                <a:gd name="connsiteX241" fmla="*/ 4251705 w 5017802"/>
                <a:gd name="connsiteY241" fmla="*/ 4225968 h 4821630"/>
                <a:gd name="connsiteX242" fmla="*/ 4292980 w 5017802"/>
                <a:gd name="connsiteY242" fmla="*/ 4202156 h 4821630"/>
                <a:gd name="connsiteX243" fmla="*/ 4377117 w 5017802"/>
                <a:gd name="connsiteY243" fmla="*/ 4259306 h 4821630"/>
                <a:gd name="connsiteX244" fmla="*/ 4394580 w 5017802"/>
                <a:gd name="connsiteY244" fmla="*/ 4157708 h 4821630"/>
                <a:gd name="connsiteX245" fmla="*/ 4369180 w 5017802"/>
                <a:gd name="connsiteY245" fmla="*/ 4135482 h 4821630"/>
                <a:gd name="connsiteX246" fmla="*/ 4296154 w 5017802"/>
                <a:gd name="connsiteY246" fmla="*/ 4092619 h 4821630"/>
                <a:gd name="connsiteX247" fmla="*/ 4318379 w 5017802"/>
                <a:gd name="connsiteY247" fmla="*/ 4067220 h 4821630"/>
                <a:gd name="connsiteX248" fmla="*/ 4339017 w 5017802"/>
                <a:gd name="connsiteY248" fmla="*/ 4044994 h 4821630"/>
                <a:gd name="connsiteX249" fmla="*/ 4392992 w 5017802"/>
                <a:gd name="connsiteY249" fmla="*/ 4076745 h 4821630"/>
                <a:gd name="connsiteX250" fmla="*/ 4399342 w 5017802"/>
                <a:gd name="connsiteY250" fmla="*/ 4032295 h 4821630"/>
                <a:gd name="connsiteX251" fmla="*/ 4343779 w 5017802"/>
                <a:gd name="connsiteY251" fmla="*/ 4008482 h 4821630"/>
                <a:gd name="connsiteX252" fmla="*/ 4342192 w 5017802"/>
                <a:gd name="connsiteY252" fmla="*/ 3998958 h 4821630"/>
                <a:gd name="connsiteX253" fmla="*/ 4329491 w 5017802"/>
                <a:gd name="connsiteY253" fmla="*/ 3960859 h 4821630"/>
                <a:gd name="connsiteX254" fmla="*/ 4335841 w 5017802"/>
                <a:gd name="connsiteY254" fmla="*/ 3913233 h 4821630"/>
                <a:gd name="connsiteX255" fmla="*/ 4346954 w 5017802"/>
                <a:gd name="connsiteY255" fmla="*/ 3857670 h 4821630"/>
                <a:gd name="connsiteX256" fmla="*/ 4308854 w 5017802"/>
                <a:gd name="connsiteY256" fmla="*/ 3827508 h 4821630"/>
                <a:gd name="connsiteX257" fmla="*/ 4342191 w 5017802"/>
                <a:gd name="connsiteY257" fmla="*/ 3817983 h 4821630"/>
                <a:gd name="connsiteX258" fmla="*/ 4319966 w 5017802"/>
                <a:gd name="connsiteY258" fmla="*/ 3781470 h 4821630"/>
                <a:gd name="connsiteX259" fmla="*/ 4358067 w 5017802"/>
                <a:gd name="connsiteY259" fmla="*/ 3776709 h 4821630"/>
                <a:gd name="connsiteX260" fmla="*/ 4364416 w 5017802"/>
                <a:gd name="connsiteY260" fmla="*/ 3743370 h 4821630"/>
                <a:gd name="connsiteX261" fmla="*/ 4426330 w 5017802"/>
                <a:gd name="connsiteY261" fmla="*/ 3752897 h 4821630"/>
                <a:gd name="connsiteX262" fmla="*/ 4459443 w 5017802"/>
                <a:gd name="connsiteY262" fmla="*/ 3768089 h 4821630"/>
                <a:gd name="connsiteX263" fmla="*/ 4425650 w 5017802"/>
                <a:gd name="connsiteY263" fmla="*/ 3809137 h 4821630"/>
                <a:gd name="connsiteX264" fmla="*/ 4464658 w 5017802"/>
                <a:gd name="connsiteY264" fmla="*/ 3916633 h 4821630"/>
                <a:gd name="connsiteX265" fmla="*/ 4517045 w 5017802"/>
                <a:gd name="connsiteY265" fmla="*/ 3947931 h 4821630"/>
                <a:gd name="connsiteX266" fmla="*/ 4568979 w 5017802"/>
                <a:gd name="connsiteY266" fmla="*/ 3905749 h 4821630"/>
                <a:gd name="connsiteX267" fmla="*/ 4654704 w 5017802"/>
                <a:gd name="connsiteY267" fmla="*/ 3857216 h 4821630"/>
                <a:gd name="connsiteX268" fmla="*/ 4637468 w 5017802"/>
                <a:gd name="connsiteY268" fmla="*/ 3768315 h 4821630"/>
                <a:gd name="connsiteX269" fmla="*/ 4714802 w 5017802"/>
                <a:gd name="connsiteY269" fmla="*/ 3635646 h 4821630"/>
                <a:gd name="connsiteX270" fmla="*/ 5007356 w 5017802"/>
                <a:gd name="connsiteY270" fmla="*/ 3302498 h 4821630"/>
                <a:gd name="connsiteX271" fmla="*/ 4925939 w 5017802"/>
                <a:gd name="connsiteY271" fmla="*/ 3293426 h 4821630"/>
                <a:gd name="connsiteX272" fmla="*/ 4930476 w 5017802"/>
                <a:gd name="connsiteY272" fmla="*/ 3201578 h 4821630"/>
                <a:gd name="connsiteX273" fmla="*/ 4881489 w 5017802"/>
                <a:gd name="connsiteY273" fmla="*/ 3176406 h 4821630"/>
                <a:gd name="connsiteX274" fmla="*/ 4797352 w 5017802"/>
                <a:gd name="connsiteY274" fmla="*/ 3207928 h 4821630"/>
                <a:gd name="connsiteX275" fmla="*/ 4760613 w 5017802"/>
                <a:gd name="connsiteY275" fmla="*/ 3171643 h 4821630"/>
                <a:gd name="connsiteX276" fmla="*/ 4805290 w 5017802"/>
                <a:gd name="connsiteY276" fmla="*/ 3148738 h 4821630"/>
                <a:gd name="connsiteX277" fmla="*/ 4676023 w 5017802"/>
                <a:gd name="connsiteY277" fmla="*/ 2935559 h 4821630"/>
                <a:gd name="connsiteX278" fmla="*/ 4690989 w 5017802"/>
                <a:gd name="connsiteY278" fmla="*/ 2905396 h 4821630"/>
                <a:gd name="connsiteX279" fmla="*/ 4667404 w 5017802"/>
                <a:gd name="connsiteY279" fmla="*/ 2789736 h 4821630"/>
                <a:gd name="connsiteX280" fmla="*/ 4508655 w 5017802"/>
                <a:gd name="connsiteY280" fmla="*/ 2778850 h 4821630"/>
                <a:gd name="connsiteX281" fmla="*/ 4475317 w 5017802"/>
                <a:gd name="connsiteY281" fmla="*/ 2827608 h 4821630"/>
                <a:gd name="connsiteX282" fmla="*/ 4386417 w 5017802"/>
                <a:gd name="connsiteY282" fmla="*/ 2842124 h 4821630"/>
                <a:gd name="connsiteX283" fmla="*/ 4392767 w 5017802"/>
                <a:gd name="connsiteY283" fmla="*/ 2820125 h 4821630"/>
                <a:gd name="connsiteX284" fmla="*/ 4339245 w 5017802"/>
                <a:gd name="connsiteY284" fmla="*/ 2804024 h 4821630"/>
                <a:gd name="connsiteX285" fmla="*/ 4314526 w 5017802"/>
                <a:gd name="connsiteY285" fmla="*/ 2638923 h 4821630"/>
                <a:gd name="connsiteX286" fmla="*/ 4034219 w 5017802"/>
                <a:gd name="connsiteY286" fmla="*/ 2572248 h 4821630"/>
                <a:gd name="connsiteX287" fmla="*/ 3897920 w 5017802"/>
                <a:gd name="connsiteY287" fmla="*/ 2615564 h 4821630"/>
                <a:gd name="connsiteX288" fmla="*/ 3765931 w 5017802"/>
                <a:gd name="connsiteY288" fmla="*/ 2608080 h 4821630"/>
                <a:gd name="connsiteX289" fmla="*/ 3633488 w 5017802"/>
                <a:gd name="connsiteY289" fmla="*/ 2497182 h 4821630"/>
                <a:gd name="connsiteX290" fmla="*/ 3420310 w 5017802"/>
                <a:gd name="connsiteY290" fmla="*/ 2193969 h 4821630"/>
                <a:gd name="connsiteX291" fmla="*/ 3021848 w 5017802"/>
                <a:gd name="connsiteY291" fmla="*/ 2054496 h 4821630"/>
                <a:gd name="connsiteX292" fmla="*/ 2785310 w 5017802"/>
                <a:gd name="connsiteY292" fmla="*/ 1741532 h 4821630"/>
                <a:gd name="connsiteX293" fmla="*/ 2819101 w 5017802"/>
                <a:gd name="connsiteY293" fmla="*/ 1716586 h 4821630"/>
                <a:gd name="connsiteX294" fmla="*/ 2878745 w 5017802"/>
                <a:gd name="connsiteY294" fmla="*/ 1799589 h 4821630"/>
                <a:gd name="connsiteX295" fmla="*/ 2898929 w 5017802"/>
                <a:gd name="connsiteY295" fmla="*/ 1782126 h 4821630"/>
                <a:gd name="connsiteX296" fmla="*/ 2942019 w 5017802"/>
                <a:gd name="connsiteY296" fmla="*/ 1812970 h 4821630"/>
                <a:gd name="connsiteX297" fmla="*/ 3030692 w 5017802"/>
                <a:gd name="connsiteY297" fmla="*/ 1759221 h 4821630"/>
                <a:gd name="connsiteX298" fmla="*/ 3046794 w 5017802"/>
                <a:gd name="connsiteY298" fmla="*/ 1738811 h 4821630"/>
                <a:gd name="connsiteX299" fmla="*/ 3105077 w 5017802"/>
                <a:gd name="connsiteY299" fmla="*/ 1739037 h 4821630"/>
                <a:gd name="connsiteX300" fmla="*/ 3121180 w 5017802"/>
                <a:gd name="connsiteY300" fmla="*/ 1705927 h 4821630"/>
                <a:gd name="connsiteX301" fmla="*/ 3102356 w 5017802"/>
                <a:gd name="connsiteY301" fmla="*/ 1680300 h 4821630"/>
                <a:gd name="connsiteX302" fmla="*/ 3035228 w 5017802"/>
                <a:gd name="connsiteY302" fmla="*/ 1700257 h 4821630"/>
                <a:gd name="connsiteX303" fmla="*/ 3013456 w 5017802"/>
                <a:gd name="connsiteY303" fmla="*/ 1646736 h 4821630"/>
                <a:gd name="connsiteX304" fmla="*/ 3034774 w 5017802"/>
                <a:gd name="connsiteY304" fmla="*/ 1617026 h 4821630"/>
                <a:gd name="connsiteX305" fmla="*/ 2978304 w 5017802"/>
                <a:gd name="connsiteY305" fmla="*/ 1513612 h 4821630"/>
                <a:gd name="connsiteX306" fmla="*/ 2929773 w 5017802"/>
                <a:gd name="connsiteY306" fmla="*/ 1552393 h 4821630"/>
                <a:gd name="connsiteX307" fmla="*/ 2840418 w 5017802"/>
                <a:gd name="connsiteY307" fmla="*/ 1497737 h 4821630"/>
                <a:gd name="connsiteX308" fmla="*/ 2892352 w 5017802"/>
                <a:gd name="connsiteY308" fmla="*/ 1405208 h 4821630"/>
                <a:gd name="connsiteX309" fmla="*/ 2849490 w 5017802"/>
                <a:gd name="connsiteY309" fmla="*/ 1284105 h 4821630"/>
                <a:gd name="connsiteX310" fmla="*/ 2864231 w 5017802"/>
                <a:gd name="connsiteY310" fmla="*/ 1160053 h 4821630"/>
                <a:gd name="connsiteX311" fmla="*/ 2959481 w 5017802"/>
                <a:gd name="connsiteY311" fmla="*/ 1086348 h 4821630"/>
                <a:gd name="connsiteX312" fmla="*/ 3064710 w 5017802"/>
                <a:gd name="connsiteY312" fmla="*/ 1063896 h 4821630"/>
                <a:gd name="connsiteX313" fmla="*/ 3001663 w 5017802"/>
                <a:gd name="connsiteY313" fmla="*/ 974089 h 4821630"/>
                <a:gd name="connsiteX314" fmla="*/ 2984427 w 5017802"/>
                <a:gd name="connsiteY314" fmla="*/ 1018766 h 4821630"/>
                <a:gd name="connsiteX315" fmla="*/ 2941112 w 5017802"/>
                <a:gd name="connsiteY315" fmla="*/ 971595 h 4821630"/>
                <a:gd name="connsiteX316" fmla="*/ 2962430 w 5017802"/>
                <a:gd name="connsiteY316" fmla="*/ 886323 h 4821630"/>
                <a:gd name="connsiteX317" fmla="*/ 3035454 w 5017802"/>
                <a:gd name="connsiteY317" fmla="*/ 789032 h 4821630"/>
                <a:gd name="connsiteX318" fmla="*/ 3018445 w 5017802"/>
                <a:gd name="connsiteY318" fmla="*/ 682443 h 4821630"/>
                <a:gd name="connsiteX319" fmla="*/ 2847223 w 5017802"/>
                <a:gd name="connsiteY319" fmla="*/ 692194 h 4821630"/>
                <a:gd name="connsiteX320" fmla="*/ 2827945 w 5017802"/>
                <a:gd name="connsiteY320" fmla="*/ 734831 h 4821630"/>
                <a:gd name="connsiteX321" fmla="*/ 2795742 w 5017802"/>
                <a:gd name="connsiteY321" fmla="*/ 667248 h 4821630"/>
                <a:gd name="connsiteX322" fmla="*/ 2766032 w 5017802"/>
                <a:gd name="connsiteY322" fmla="*/ 707616 h 4821630"/>
                <a:gd name="connsiteX323" fmla="*/ 2580523 w 5017802"/>
                <a:gd name="connsiteY32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439813 w 5017802"/>
                <a:gd name="connsiteY214" fmla="*/ 4130265 h 4821630"/>
                <a:gd name="connsiteX215" fmla="*/ 3526217 w 5017802"/>
                <a:gd name="connsiteY215" fmla="*/ 4316455 h 4821630"/>
                <a:gd name="connsiteX216" fmla="*/ 3586542 w 5017802"/>
                <a:gd name="connsiteY216" fmla="*/ 4375193 h 4821630"/>
                <a:gd name="connsiteX217" fmla="*/ 3597654 w 5017802"/>
                <a:gd name="connsiteY217" fmla="*/ 4345030 h 4821630"/>
                <a:gd name="connsiteX218" fmla="*/ 3643692 w 5017802"/>
                <a:gd name="connsiteY218" fmla="*/ 4318042 h 4821630"/>
                <a:gd name="connsiteX219" fmla="*/ 3694492 w 5017802"/>
                <a:gd name="connsiteY219" fmla="*/ 4391068 h 4821630"/>
                <a:gd name="connsiteX220" fmla="*/ 3743705 w 5017802"/>
                <a:gd name="connsiteY220" fmla="*/ 4394243 h 4821630"/>
                <a:gd name="connsiteX221" fmla="*/ 3699254 w 5017802"/>
                <a:gd name="connsiteY221" fmla="*/ 4300581 h 4821630"/>
                <a:gd name="connsiteX222" fmla="*/ 3656392 w 5017802"/>
                <a:gd name="connsiteY222" fmla="*/ 4232318 h 4821630"/>
                <a:gd name="connsiteX223" fmla="*/ 3699255 w 5017802"/>
                <a:gd name="connsiteY223" fmla="*/ 4216442 h 4821630"/>
                <a:gd name="connsiteX224" fmla="*/ 3680204 w 5017802"/>
                <a:gd name="connsiteY224" fmla="*/ 4175168 h 4821630"/>
                <a:gd name="connsiteX225" fmla="*/ 3732592 w 5017802"/>
                <a:gd name="connsiteY225" fmla="*/ 4184693 h 4821630"/>
                <a:gd name="connsiteX226" fmla="*/ 3711955 w 5017802"/>
                <a:gd name="connsiteY226" fmla="*/ 4151355 h 4821630"/>
                <a:gd name="connsiteX227" fmla="*/ 3733274 w 5017802"/>
                <a:gd name="connsiteY227" fmla="*/ 4134801 h 4821630"/>
                <a:gd name="connsiteX228" fmla="*/ 3854377 w 5017802"/>
                <a:gd name="connsiteY228" fmla="*/ 4220074 h 4821630"/>
                <a:gd name="connsiteX229" fmla="*/ 3889754 w 5017802"/>
                <a:gd name="connsiteY229" fmla="*/ 4206917 h 4821630"/>
                <a:gd name="connsiteX230" fmla="*/ 3942141 w 5017802"/>
                <a:gd name="connsiteY230" fmla="*/ 4272006 h 4821630"/>
                <a:gd name="connsiteX231" fmla="*/ 3962779 w 5017802"/>
                <a:gd name="connsiteY231" fmla="*/ 4330743 h 4821630"/>
                <a:gd name="connsiteX232" fmla="*/ 4070729 w 5017802"/>
                <a:gd name="connsiteY232" fmla="*/ 4349792 h 4821630"/>
                <a:gd name="connsiteX233" fmla="*/ 4010405 w 5017802"/>
                <a:gd name="connsiteY233" fmla="*/ 4283117 h 4821630"/>
                <a:gd name="connsiteX234" fmla="*/ 4007229 w 5017802"/>
                <a:gd name="connsiteY234" fmla="*/ 4214855 h 4821630"/>
                <a:gd name="connsiteX235" fmla="*/ 4061204 w 5017802"/>
                <a:gd name="connsiteY235" fmla="*/ 4270418 h 4821630"/>
                <a:gd name="connsiteX236" fmla="*/ 4110417 w 5017802"/>
                <a:gd name="connsiteY236" fmla="*/ 4275180 h 4821630"/>
                <a:gd name="connsiteX237" fmla="*/ 4104067 w 5017802"/>
                <a:gd name="connsiteY237" fmla="*/ 4225968 h 4821630"/>
                <a:gd name="connsiteX238" fmla="*/ 4164392 w 5017802"/>
                <a:gd name="connsiteY238" fmla="*/ 4230730 h 4821630"/>
                <a:gd name="connsiteX239" fmla="*/ 4226304 w 5017802"/>
                <a:gd name="connsiteY239" fmla="*/ 4273592 h 4821630"/>
                <a:gd name="connsiteX240" fmla="*/ 4258054 w 5017802"/>
                <a:gd name="connsiteY240" fmla="*/ 4260893 h 4821630"/>
                <a:gd name="connsiteX241" fmla="*/ 4251705 w 5017802"/>
                <a:gd name="connsiteY241" fmla="*/ 4225968 h 4821630"/>
                <a:gd name="connsiteX242" fmla="*/ 4292980 w 5017802"/>
                <a:gd name="connsiteY242" fmla="*/ 4202156 h 4821630"/>
                <a:gd name="connsiteX243" fmla="*/ 4377117 w 5017802"/>
                <a:gd name="connsiteY243" fmla="*/ 4259306 h 4821630"/>
                <a:gd name="connsiteX244" fmla="*/ 4394580 w 5017802"/>
                <a:gd name="connsiteY244" fmla="*/ 4157708 h 4821630"/>
                <a:gd name="connsiteX245" fmla="*/ 4369180 w 5017802"/>
                <a:gd name="connsiteY245" fmla="*/ 4135482 h 4821630"/>
                <a:gd name="connsiteX246" fmla="*/ 4296154 w 5017802"/>
                <a:gd name="connsiteY246" fmla="*/ 4092619 h 4821630"/>
                <a:gd name="connsiteX247" fmla="*/ 4318379 w 5017802"/>
                <a:gd name="connsiteY247" fmla="*/ 4067220 h 4821630"/>
                <a:gd name="connsiteX248" fmla="*/ 4339017 w 5017802"/>
                <a:gd name="connsiteY248" fmla="*/ 4044994 h 4821630"/>
                <a:gd name="connsiteX249" fmla="*/ 4392992 w 5017802"/>
                <a:gd name="connsiteY249" fmla="*/ 4076745 h 4821630"/>
                <a:gd name="connsiteX250" fmla="*/ 4399342 w 5017802"/>
                <a:gd name="connsiteY250" fmla="*/ 4032295 h 4821630"/>
                <a:gd name="connsiteX251" fmla="*/ 4343779 w 5017802"/>
                <a:gd name="connsiteY251" fmla="*/ 4008482 h 4821630"/>
                <a:gd name="connsiteX252" fmla="*/ 4342192 w 5017802"/>
                <a:gd name="connsiteY252" fmla="*/ 3998958 h 4821630"/>
                <a:gd name="connsiteX253" fmla="*/ 4329491 w 5017802"/>
                <a:gd name="connsiteY253" fmla="*/ 3960859 h 4821630"/>
                <a:gd name="connsiteX254" fmla="*/ 4335841 w 5017802"/>
                <a:gd name="connsiteY254" fmla="*/ 3913233 h 4821630"/>
                <a:gd name="connsiteX255" fmla="*/ 4346954 w 5017802"/>
                <a:gd name="connsiteY255" fmla="*/ 3857670 h 4821630"/>
                <a:gd name="connsiteX256" fmla="*/ 4308854 w 5017802"/>
                <a:gd name="connsiteY256" fmla="*/ 3827508 h 4821630"/>
                <a:gd name="connsiteX257" fmla="*/ 4342191 w 5017802"/>
                <a:gd name="connsiteY257" fmla="*/ 3817983 h 4821630"/>
                <a:gd name="connsiteX258" fmla="*/ 4319966 w 5017802"/>
                <a:gd name="connsiteY258" fmla="*/ 3781470 h 4821630"/>
                <a:gd name="connsiteX259" fmla="*/ 4358067 w 5017802"/>
                <a:gd name="connsiteY259" fmla="*/ 3776709 h 4821630"/>
                <a:gd name="connsiteX260" fmla="*/ 4364416 w 5017802"/>
                <a:gd name="connsiteY260" fmla="*/ 3743370 h 4821630"/>
                <a:gd name="connsiteX261" fmla="*/ 4426330 w 5017802"/>
                <a:gd name="connsiteY261" fmla="*/ 3752897 h 4821630"/>
                <a:gd name="connsiteX262" fmla="*/ 4459443 w 5017802"/>
                <a:gd name="connsiteY262" fmla="*/ 3768089 h 4821630"/>
                <a:gd name="connsiteX263" fmla="*/ 4425650 w 5017802"/>
                <a:gd name="connsiteY263" fmla="*/ 3809137 h 4821630"/>
                <a:gd name="connsiteX264" fmla="*/ 4464658 w 5017802"/>
                <a:gd name="connsiteY264" fmla="*/ 3916633 h 4821630"/>
                <a:gd name="connsiteX265" fmla="*/ 4517045 w 5017802"/>
                <a:gd name="connsiteY265" fmla="*/ 3947931 h 4821630"/>
                <a:gd name="connsiteX266" fmla="*/ 4568979 w 5017802"/>
                <a:gd name="connsiteY266" fmla="*/ 3905749 h 4821630"/>
                <a:gd name="connsiteX267" fmla="*/ 4654704 w 5017802"/>
                <a:gd name="connsiteY267" fmla="*/ 3857216 h 4821630"/>
                <a:gd name="connsiteX268" fmla="*/ 4637468 w 5017802"/>
                <a:gd name="connsiteY268" fmla="*/ 3768315 h 4821630"/>
                <a:gd name="connsiteX269" fmla="*/ 4714802 w 5017802"/>
                <a:gd name="connsiteY269" fmla="*/ 3635646 h 4821630"/>
                <a:gd name="connsiteX270" fmla="*/ 5007356 w 5017802"/>
                <a:gd name="connsiteY270" fmla="*/ 3302498 h 4821630"/>
                <a:gd name="connsiteX271" fmla="*/ 4925939 w 5017802"/>
                <a:gd name="connsiteY271" fmla="*/ 3293426 h 4821630"/>
                <a:gd name="connsiteX272" fmla="*/ 4930476 w 5017802"/>
                <a:gd name="connsiteY272" fmla="*/ 3201578 h 4821630"/>
                <a:gd name="connsiteX273" fmla="*/ 4881489 w 5017802"/>
                <a:gd name="connsiteY273" fmla="*/ 3176406 h 4821630"/>
                <a:gd name="connsiteX274" fmla="*/ 4797352 w 5017802"/>
                <a:gd name="connsiteY274" fmla="*/ 3207928 h 4821630"/>
                <a:gd name="connsiteX275" fmla="*/ 4760613 w 5017802"/>
                <a:gd name="connsiteY275" fmla="*/ 3171643 h 4821630"/>
                <a:gd name="connsiteX276" fmla="*/ 4805290 w 5017802"/>
                <a:gd name="connsiteY276" fmla="*/ 3148738 h 4821630"/>
                <a:gd name="connsiteX277" fmla="*/ 4676023 w 5017802"/>
                <a:gd name="connsiteY277" fmla="*/ 2935559 h 4821630"/>
                <a:gd name="connsiteX278" fmla="*/ 4690989 w 5017802"/>
                <a:gd name="connsiteY278" fmla="*/ 2905396 h 4821630"/>
                <a:gd name="connsiteX279" fmla="*/ 4667404 w 5017802"/>
                <a:gd name="connsiteY279" fmla="*/ 2789736 h 4821630"/>
                <a:gd name="connsiteX280" fmla="*/ 4508655 w 5017802"/>
                <a:gd name="connsiteY280" fmla="*/ 2778850 h 4821630"/>
                <a:gd name="connsiteX281" fmla="*/ 4475317 w 5017802"/>
                <a:gd name="connsiteY281" fmla="*/ 2827608 h 4821630"/>
                <a:gd name="connsiteX282" fmla="*/ 4386417 w 5017802"/>
                <a:gd name="connsiteY282" fmla="*/ 2842124 h 4821630"/>
                <a:gd name="connsiteX283" fmla="*/ 4392767 w 5017802"/>
                <a:gd name="connsiteY283" fmla="*/ 2820125 h 4821630"/>
                <a:gd name="connsiteX284" fmla="*/ 4339245 w 5017802"/>
                <a:gd name="connsiteY284" fmla="*/ 2804024 h 4821630"/>
                <a:gd name="connsiteX285" fmla="*/ 4314526 w 5017802"/>
                <a:gd name="connsiteY285" fmla="*/ 2638923 h 4821630"/>
                <a:gd name="connsiteX286" fmla="*/ 4034219 w 5017802"/>
                <a:gd name="connsiteY286" fmla="*/ 2572248 h 4821630"/>
                <a:gd name="connsiteX287" fmla="*/ 3897920 w 5017802"/>
                <a:gd name="connsiteY287" fmla="*/ 2615564 h 4821630"/>
                <a:gd name="connsiteX288" fmla="*/ 3765931 w 5017802"/>
                <a:gd name="connsiteY288" fmla="*/ 2608080 h 4821630"/>
                <a:gd name="connsiteX289" fmla="*/ 3633488 w 5017802"/>
                <a:gd name="connsiteY289" fmla="*/ 2497182 h 4821630"/>
                <a:gd name="connsiteX290" fmla="*/ 3420310 w 5017802"/>
                <a:gd name="connsiteY290" fmla="*/ 2193969 h 4821630"/>
                <a:gd name="connsiteX291" fmla="*/ 3021848 w 5017802"/>
                <a:gd name="connsiteY291" fmla="*/ 2054496 h 4821630"/>
                <a:gd name="connsiteX292" fmla="*/ 2785310 w 5017802"/>
                <a:gd name="connsiteY292" fmla="*/ 1741532 h 4821630"/>
                <a:gd name="connsiteX293" fmla="*/ 2819101 w 5017802"/>
                <a:gd name="connsiteY293" fmla="*/ 1716586 h 4821630"/>
                <a:gd name="connsiteX294" fmla="*/ 2878745 w 5017802"/>
                <a:gd name="connsiteY294" fmla="*/ 1799589 h 4821630"/>
                <a:gd name="connsiteX295" fmla="*/ 2898929 w 5017802"/>
                <a:gd name="connsiteY295" fmla="*/ 1782126 h 4821630"/>
                <a:gd name="connsiteX296" fmla="*/ 2942019 w 5017802"/>
                <a:gd name="connsiteY296" fmla="*/ 1812970 h 4821630"/>
                <a:gd name="connsiteX297" fmla="*/ 3030692 w 5017802"/>
                <a:gd name="connsiteY297" fmla="*/ 1759221 h 4821630"/>
                <a:gd name="connsiteX298" fmla="*/ 3046794 w 5017802"/>
                <a:gd name="connsiteY298" fmla="*/ 1738811 h 4821630"/>
                <a:gd name="connsiteX299" fmla="*/ 3105077 w 5017802"/>
                <a:gd name="connsiteY299" fmla="*/ 1739037 h 4821630"/>
                <a:gd name="connsiteX300" fmla="*/ 3121180 w 5017802"/>
                <a:gd name="connsiteY300" fmla="*/ 1705927 h 4821630"/>
                <a:gd name="connsiteX301" fmla="*/ 3102356 w 5017802"/>
                <a:gd name="connsiteY301" fmla="*/ 1680300 h 4821630"/>
                <a:gd name="connsiteX302" fmla="*/ 3035228 w 5017802"/>
                <a:gd name="connsiteY302" fmla="*/ 1700257 h 4821630"/>
                <a:gd name="connsiteX303" fmla="*/ 3013456 w 5017802"/>
                <a:gd name="connsiteY303" fmla="*/ 1646736 h 4821630"/>
                <a:gd name="connsiteX304" fmla="*/ 3034774 w 5017802"/>
                <a:gd name="connsiteY304" fmla="*/ 1617026 h 4821630"/>
                <a:gd name="connsiteX305" fmla="*/ 2978304 w 5017802"/>
                <a:gd name="connsiteY305" fmla="*/ 1513612 h 4821630"/>
                <a:gd name="connsiteX306" fmla="*/ 2929773 w 5017802"/>
                <a:gd name="connsiteY306" fmla="*/ 1552393 h 4821630"/>
                <a:gd name="connsiteX307" fmla="*/ 2840418 w 5017802"/>
                <a:gd name="connsiteY307" fmla="*/ 1497737 h 4821630"/>
                <a:gd name="connsiteX308" fmla="*/ 2892352 w 5017802"/>
                <a:gd name="connsiteY308" fmla="*/ 1405208 h 4821630"/>
                <a:gd name="connsiteX309" fmla="*/ 2849490 w 5017802"/>
                <a:gd name="connsiteY309" fmla="*/ 1284105 h 4821630"/>
                <a:gd name="connsiteX310" fmla="*/ 2864231 w 5017802"/>
                <a:gd name="connsiteY310" fmla="*/ 1160053 h 4821630"/>
                <a:gd name="connsiteX311" fmla="*/ 2959481 w 5017802"/>
                <a:gd name="connsiteY311" fmla="*/ 1086348 h 4821630"/>
                <a:gd name="connsiteX312" fmla="*/ 3064710 w 5017802"/>
                <a:gd name="connsiteY312" fmla="*/ 1063896 h 4821630"/>
                <a:gd name="connsiteX313" fmla="*/ 3001663 w 5017802"/>
                <a:gd name="connsiteY313" fmla="*/ 974089 h 4821630"/>
                <a:gd name="connsiteX314" fmla="*/ 2984427 w 5017802"/>
                <a:gd name="connsiteY314" fmla="*/ 1018766 h 4821630"/>
                <a:gd name="connsiteX315" fmla="*/ 2941112 w 5017802"/>
                <a:gd name="connsiteY315" fmla="*/ 971595 h 4821630"/>
                <a:gd name="connsiteX316" fmla="*/ 2962430 w 5017802"/>
                <a:gd name="connsiteY316" fmla="*/ 886323 h 4821630"/>
                <a:gd name="connsiteX317" fmla="*/ 3035454 w 5017802"/>
                <a:gd name="connsiteY317" fmla="*/ 789032 h 4821630"/>
                <a:gd name="connsiteX318" fmla="*/ 3018445 w 5017802"/>
                <a:gd name="connsiteY318" fmla="*/ 682443 h 4821630"/>
                <a:gd name="connsiteX319" fmla="*/ 2847223 w 5017802"/>
                <a:gd name="connsiteY319" fmla="*/ 692194 h 4821630"/>
                <a:gd name="connsiteX320" fmla="*/ 2827945 w 5017802"/>
                <a:gd name="connsiteY320" fmla="*/ 734831 h 4821630"/>
                <a:gd name="connsiteX321" fmla="*/ 2795742 w 5017802"/>
                <a:gd name="connsiteY321" fmla="*/ 667248 h 4821630"/>
                <a:gd name="connsiteX322" fmla="*/ 2766032 w 5017802"/>
                <a:gd name="connsiteY322" fmla="*/ 707616 h 4821630"/>
                <a:gd name="connsiteX323" fmla="*/ 2580523 w 5017802"/>
                <a:gd name="connsiteY32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369060 w 5017802"/>
                <a:gd name="connsiteY214" fmla="*/ 4125960 h 4821630"/>
                <a:gd name="connsiteX215" fmla="*/ 3439813 w 5017802"/>
                <a:gd name="connsiteY215" fmla="*/ 4130265 h 4821630"/>
                <a:gd name="connsiteX216" fmla="*/ 3526217 w 5017802"/>
                <a:gd name="connsiteY216" fmla="*/ 4316455 h 4821630"/>
                <a:gd name="connsiteX217" fmla="*/ 3586542 w 5017802"/>
                <a:gd name="connsiteY217" fmla="*/ 4375193 h 4821630"/>
                <a:gd name="connsiteX218" fmla="*/ 3597654 w 5017802"/>
                <a:gd name="connsiteY218" fmla="*/ 4345030 h 4821630"/>
                <a:gd name="connsiteX219" fmla="*/ 3643692 w 5017802"/>
                <a:gd name="connsiteY219" fmla="*/ 4318042 h 4821630"/>
                <a:gd name="connsiteX220" fmla="*/ 3694492 w 5017802"/>
                <a:gd name="connsiteY220" fmla="*/ 4391068 h 4821630"/>
                <a:gd name="connsiteX221" fmla="*/ 3743705 w 5017802"/>
                <a:gd name="connsiteY221" fmla="*/ 4394243 h 4821630"/>
                <a:gd name="connsiteX222" fmla="*/ 3699254 w 5017802"/>
                <a:gd name="connsiteY222" fmla="*/ 4300581 h 4821630"/>
                <a:gd name="connsiteX223" fmla="*/ 3656392 w 5017802"/>
                <a:gd name="connsiteY223" fmla="*/ 4232318 h 4821630"/>
                <a:gd name="connsiteX224" fmla="*/ 3699255 w 5017802"/>
                <a:gd name="connsiteY224" fmla="*/ 4216442 h 4821630"/>
                <a:gd name="connsiteX225" fmla="*/ 3680204 w 5017802"/>
                <a:gd name="connsiteY225" fmla="*/ 4175168 h 4821630"/>
                <a:gd name="connsiteX226" fmla="*/ 3732592 w 5017802"/>
                <a:gd name="connsiteY226" fmla="*/ 4184693 h 4821630"/>
                <a:gd name="connsiteX227" fmla="*/ 3711955 w 5017802"/>
                <a:gd name="connsiteY227" fmla="*/ 4151355 h 4821630"/>
                <a:gd name="connsiteX228" fmla="*/ 3733274 w 5017802"/>
                <a:gd name="connsiteY228" fmla="*/ 4134801 h 4821630"/>
                <a:gd name="connsiteX229" fmla="*/ 3854377 w 5017802"/>
                <a:gd name="connsiteY229" fmla="*/ 4220074 h 4821630"/>
                <a:gd name="connsiteX230" fmla="*/ 3889754 w 5017802"/>
                <a:gd name="connsiteY230" fmla="*/ 4206917 h 4821630"/>
                <a:gd name="connsiteX231" fmla="*/ 3942141 w 5017802"/>
                <a:gd name="connsiteY231" fmla="*/ 4272006 h 4821630"/>
                <a:gd name="connsiteX232" fmla="*/ 3962779 w 5017802"/>
                <a:gd name="connsiteY232" fmla="*/ 4330743 h 4821630"/>
                <a:gd name="connsiteX233" fmla="*/ 4070729 w 5017802"/>
                <a:gd name="connsiteY233" fmla="*/ 4349792 h 4821630"/>
                <a:gd name="connsiteX234" fmla="*/ 4010405 w 5017802"/>
                <a:gd name="connsiteY234" fmla="*/ 4283117 h 4821630"/>
                <a:gd name="connsiteX235" fmla="*/ 4007229 w 5017802"/>
                <a:gd name="connsiteY235" fmla="*/ 4214855 h 4821630"/>
                <a:gd name="connsiteX236" fmla="*/ 4061204 w 5017802"/>
                <a:gd name="connsiteY236" fmla="*/ 4270418 h 4821630"/>
                <a:gd name="connsiteX237" fmla="*/ 4110417 w 5017802"/>
                <a:gd name="connsiteY237" fmla="*/ 4275180 h 4821630"/>
                <a:gd name="connsiteX238" fmla="*/ 4104067 w 5017802"/>
                <a:gd name="connsiteY238" fmla="*/ 4225968 h 4821630"/>
                <a:gd name="connsiteX239" fmla="*/ 4164392 w 5017802"/>
                <a:gd name="connsiteY239" fmla="*/ 4230730 h 4821630"/>
                <a:gd name="connsiteX240" fmla="*/ 4226304 w 5017802"/>
                <a:gd name="connsiteY240" fmla="*/ 4273592 h 4821630"/>
                <a:gd name="connsiteX241" fmla="*/ 4258054 w 5017802"/>
                <a:gd name="connsiteY241" fmla="*/ 4260893 h 4821630"/>
                <a:gd name="connsiteX242" fmla="*/ 4251705 w 5017802"/>
                <a:gd name="connsiteY242" fmla="*/ 4225968 h 4821630"/>
                <a:gd name="connsiteX243" fmla="*/ 4292980 w 5017802"/>
                <a:gd name="connsiteY243" fmla="*/ 4202156 h 4821630"/>
                <a:gd name="connsiteX244" fmla="*/ 4377117 w 5017802"/>
                <a:gd name="connsiteY244" fmla="*/ 4259306 h 4821630"/>
                <a:gd name="connsiteX245" fmla="*/ 4394580 w 5017802"/>
                <a:gd name="connsiteY245" fmla="*/ 4157708 h 4821630"/>
                <a:gd name="connsiteX246" fmla="*/ 4369180 w 5017802"/>
                <a:gd name="connsiteY246" fmla="*/ 4135482 h 4821630"/>
                <a:gd name="connsiteX247" fmla="*/ 4296154 w 5017802"/>
                <a:gd name="connsiteY247" fmla="*/ 4092619 h 4821630"/>
                <a:gd name="connsiteX248" fmla="*/ 4318379 w 5017802"/>
                <a:gd name="connsiteY248" fmla="*/ 4067220 h 4821630"/>
                <a:gd name="connsiteX249" fmla="*/ 4339017 w 5017802"/>
                <a:gd name="connsiteY249" fmla="*/ 4044994 h 4821630"/>
                <a:gd name="connsiteX250" fmla="*/ 4392992 w 5017802"/>
                <a:gd name="connsiteY250" fmla="*/ 4076745 h 4821630"/>
                <a:gd name="connsiteX251" fmla="*/ 4399342 w 5017802"/>
                <a:gd name="connsiteY251" fmla="*/ 4032295 h 4821630"/>
                <a:gd name="connsiteX252" fmla="*/ 4343779 w 5017802"/>
                <a:gd name="connsiteY252" fmla="*/ 4008482 h 4821630"/>
                <a:gd name="connsiteX253" fmla="*/ 4342192 w 5017802"/>
                <a:gd name="connsiteY253" fmla="*/ 3998958 h 4821630"/>
                <a:gd name="connsiteX254" fmla="*/ 4329491 w 5017802"/>
                <a:gd name="connsiteY254" fmla="*/ 3960859 h 4821630"/>
                <a:gd name="connsiteX255" fmla="*/ 4335841 w 5017802"/>
                <a:gd name="connsiteY255" fmla="*/ 3913233 h 4821630"/>
                <a:gd name="connsiteX256" fmla="*/ 4346954 w 5017802"/>
                <a:gd name="connsiteY256" fmla="*/ 3857670 h 4821630"/>
                <a:gd name="connsiteX257" fmla="*/ 4308854 w 5017802"/>
                <a:gd name="connsiteY257" fmla="*/ 3827508 h 4821630"/>
                <a:gd name="connsiteX258" fmla="*/ 4342191 w 5017802"/>
                <a:gd name="connsiteY258" fmla="*/ 3817983 h 4821630"/>
                <a:gd name="connsiteX259" fmla="*/ 4319966 w 5017802"/>
                <a:gd name="connsiteY259" fmla="*/ 3781470 h 4821630"/>
                <a:gd name="connsiteX260" fmla="*/ 4358067 w 5017802"/>
                <a:gd name="connsiteY260" fmla="*/ 3776709 h 4821630"/>
                <a:gd name="connsiteX261" fmla="*/ 4364416 w 5017802"/>
                <a:gd name="connsiteY261" fmla="*/ 3743370 h 4821630"/>
                <a:gd name="connsiteX262" fmla="*/ 4426330 w 5017802"/>
                <a:gd name="connsiteY262" fmla="*/ 3752897 h 4821630"/>
                <a:gd name="connsiteX263" fmla="*/ 4459443 w 5017802"/>
                <a:gd name="connsiteY263" fmla="*/ 3768089 h 4821630"/>
                <a:gd name="connsiteX264" fmla="*/ 4425650 w 5017802"/>
                <a:gd name="connsiteY264" fmla="*/ 3809137 h 4821630"/>
                <a:gd name="connsiteX265" fmla="*/ 4464658 w 5017802"/>
                <a:gd name="connsiteY265" fmla="*/ 3916633 h 4821630"/>
                <a:gd name="connsiteX266" fmla="*/ 4517045 w 5017802"/>
                <a:gd name="connsiteY266" fmla="*/ 3947931 h 4821630"/>
                <a:gd name="connsiteX267" fmla="*/ 4568979 w 5017802"/>
                <a:gd name="connsiteY267" fmla="*/ 3905749 h 4821630"/>
                <a:gd name="connsiteX268" fmla="*/ 4654704 w 5017802"/>
                <a:gd name="connsiteY268" fmla="*/ 3857216 h 4821630"/>
                <a:gd name="connsiteX269" fmla="*/ 4637468 w 5017802"/>
                <a:gd name="connsiteY269" fmla="*/ 3768315 h 4821630"/>
                <a:gd name="connsiteX270" fmla="*/ 4714802 w 5017802"/>
                <a:gd name="connsiteY270" fmla="*/ 3635646 h 4821630"/>
                <a:gd name="connsiteX271" fmla="*/ 5007356 w 5017802"/>
                <a:gd name="connsiteY271" fmla="*/ 3302498 h 4821630"/>
                <a:gd name="connsiteX272" fmla="*/ 4925939 w 5017802"/>
                <a:gd name="connsiteY272" fmla="*/ 3293426 h 4821630"/>
                <a:gd name="connsiteX273" fmla="*/ 4930476 w 5017802"/>
                <a:gd name="connsiteY273" fmla="*/ 3201578 h 4821630"/>
                <a:gd name="connsiteX274" fmla="*/ 4881489 w 5017802"/>
                <a:gd name="connsiteY274" fmla="*/ 3176406 h 4821630"/>
                <a:gd name="connsiteX275" fmla="*/ 4797352 w 5017802"/>
                <a:gd name="connsiteY275" fmla="*/ 3207928 h 4821630"/>
                <a:gd name="connsiteX276" fmla="*/ 4760613 w 5017802"/>
                <a:gd name="connsiteY276" fmla="*/ 3171643 h 4821630"/>
                <a:gd name="connsiteX277" fmla="*/ 4805290 w 5017802"/>
                <a:gd name="connsiteY277" fmla="*/ 3148738 h 4821630"/>
                <a:gd name="connsiteX278" fmla="*/ 4676023 w 5017802"/>
                <a:gd name="connsiteY278" fmla="*/ 2935559 h 4821630"/>
                <a:gd name="connsiteX279" fmla="*/ 4690989 w 5017802"/>
                <a:gd name="connsiteY279" fmla="*/ 2905396 h 4821630"/>
                <a:gd name="connsiteX280" fmla="*/ 4667404 w 5017802"/>
                <a:gd name="connsiteY280" fmla="*/ 2789736 h 4821630"/>
                <a:gd name="connsiteX281" fmla="*/ 4508655 w 5017802"/>
                <a:gd name="connsiteY281" fmla="*/ 2778850 h 4821630"/>
                <a:gd name="connsiteX282" fmla="*/ 4475317 w 5017802"/>
                <a:gd name="connsiteY282" fmla="*/ 2827608 h 4821630"/>
                <a:gd name="connsiteX283" fmla="*/ 4386417 w 5017802"/>
                <a:gd name="connsiteY283" fmla="*/ 2842124 h 4821630"/>
                <a:gd name="connsiteX284" fmla="*/ 4392767 w 5017802"/>
                <a:gd name="connsiteY284" fmla="*/ 2820125 h 4821630"/>
                <a:gd name="connsiteX285" fmla="*/ 4339245 w 5017802"/>
                <a:gd name="connsiteY285" fmla="*/ 2804024 h 4821630"/>
                <a:gd name="connsiteX286" fmla="*/ 4314526 w 5017802"/>
                <a:gd name="connsiteY286" fmla="*/ 2638923 h 4821630"/>
                <a:gd name="connsiteX287" fmla="*/ 4034219 w 5017802"/>
                <a:gd name="connsiteY287" fmla="*/ 2572248 h 4821630"/>
                <a:gd name="connsiteX288" fmla="*/ 3897920 w 5017802"/>
                <a:gd name="connsiteY288" fmla="*/ 2615564 h 4821630"/>
                <a:gd name="connsiteX289" fmla="*/ 3765931 w 5017802"/>
                <a:gd name="connsiteY289" fmla="*/ 2608080 h 4821630"/>
                <a:gd name="connsiteX290" fmla="*/ 3633488 w 5017802"/>
                <a:gd name="connsiteY290" fmla="*/ 2497182 h 4821630"/>
                <a:gd name="connsiteX291" fmla="*/ 3420310 w 5017802"/>
                <a:gd name="connsiteY291" fmla="*/ 2193969 h 4821630"/>
                <a:gd name="connsiteX292" fmla="*/ 3021848 w 5017802"/>
                <a:gd name="connsiteY292" fmla="*/ 2054496 h 4821630"/>
                <a:gd name="connsiteX293" fmla="*/ 2785310 w 5017802"/>
                <a:gd name="connsiteY293" fmla="*/ 1741532 h 4821630"/>
                <a:gd name="connsiteX294" fmla="*/ 2819101 w 5017802"/>
                <a:gd name="connsiteY294" fmla="*/ 1716586 h 4821630"/>
                <a:gd name="connsiteX295" fmla="*/ 2878745 w 5017802"/>
                <a:gd name="connsiteY295" fmla="*/ 1799589 h 4821630"/>
                <a:gd name="connsiteX296" fmla="*/ 2898929 w 5017802"/>
                <a:gd name="connsiteY296" fmla="*/ 1782126 h 4821630"/>
                <a:gd name="connsiteX297" fmla="*/ 2942019 w 5017802"/>
                <a:gd name="connsiteY297" fmla="*/ 1812970 h 4821630"/>
                <a:gd name="connsiteX298" fmla="*/ 3030692 w 5017802"/>
                <a:gd name="connsiteY298" fmla="*/ 1759221 h 4821630"/>
                <a:gd name="connsiteX299" fmla="*/ 3046794 w 5017802"/>
                <a:gd name="connsiteY299" fmla="*/ 1738811 h 4821630"/>
                <a:gd name="connsiteX300" fmla="*/ 3105077 w 5017802"/>
                <a:gd name="connsiteY300" fmla="*/ 1739037 h 4821630"/>
                <a:gd name="connsiteX301" fmla="*/ 3121180 w 5017802"/>
                <a:gd name="connsiteY301" fmla="*/ 1705927 h 4821630"/>
                <a:gd name="connsiteX302" fmla="*/ 3102356 w 5017802"/>
                <a:gd name="connsiteY302" fmla="*/ 1680300 h 4821630"/>
                <a:gd name="connsiteX303" fmla="*/ 3035228 w 5017802"/>
                <a:gd name="connsiteY303" fmla="*/ 1700257 h 4821630"/>
                <a:gd name="connsiteX304" fmla="*/ 3013456 w 5017802"/>
                <a:gd name="connsiteY304" fmla="*/ 1646736 h 4821630"/>
                <a:gd name="connsiteX305" fmla="*/ 3034774 w 5017802"/>
                <a:gd name="connsiteY305" fmla="*/ 1617026 h 4821630"/>
                <a:gd name="connsiteX306" fmla="*/ 2978304 w 5017802"/>
                <a:gd name="connsiteY306" fmla="*/ 1513612 h 4821630"/>
                <a:gd name="connsiteX307" fmla="*/ 2929773 w 5017802"/>
                <a:gd name="connsiteY307" fmla="*/ 1552393 h 4821630"/>
                <a:gd name="connsiteX308" fmla="*/ 2840418 w 5017802"/>
                <a:gd name="connsiteY308" fmla="*/ 1497737 h 4821630"/>
                <a:gd name="connsiteX309" fmla="*/ 2892352 w 5017802"/>
                <a:gd name="connsiteY309" fmla="*/ 1405208 h 4821630"/>
                <a:gd name="connsiteX310" fmla="*/ 2849490 w 5017802"/>
                <a:gd name="connsiteY310" fmla="*/ 1284105 h 4821630"/>
                <a:gd name="connsiteX311" fmla="*/ 2864231 w 5017802"/>
                <a:gd name="connsiteY311" fmla="*/ 1160053 h 4821630"/>
                <a:gd name="connsiteX312" fmla="*/ 2959481 w 5017802"/>
                <a:gd name="connsiteY312" fmla="*/ 1086348 h 4821630"/>
                <a:gd name="connsiteX313" fmla="*/ 3064710 w 5017802"/>
                <a:gd name="connsiteY313" fmla="*/ 1063896 h 4821630"/>
                <a:gd name="connsiteX314" fmla="*/ 3001663 w 5017802"/>
                <a:gd name="connsiteY314" fmla="*/ 974089 h 4821630"/>
                <a:gd name="connsiteX315" fmla="*/ 2984427 w 5017802"/>
                <a:gd name="connsiteY315" fmla="*/ 1018766 h 4821630"/>
                <a:gd name="connsiteX316" fmla="*/ 2941112 w 5017802"/>
                <a:gd name="connsiteY316" fmla="*/ 971595 h 4821630"/>
                <a:gd name="connsiteX317" fmla="*/ 2962430 w 5017802"/>
                <a:gd name="connsiteY317" fmla="*/ 886323 h 4821630"/>
                <a:gd name="connsiteX318" fmla="*/ 3035454 w 5017802"/>
                <a:gd name="connsiteY318" fmla="*/ 789032 h 4821630"/>
                <a:gd name="connsiteX319" fmla="*/ 3018445 w 5017802"/>
                <a:gd name="connsiteY319" fmla="*/ 682443 h 4821630"/>
                <a:gd name="connsiteX320" fmla="*/ 2847223 w 5017802"/>
                <a:gd name="connsiteY320" fmla="*/ 692194 h 4821630"/>
                <a:gd name="connsiteX321" fmla="*/ 2827945 w 5017802"/>
                <a:gd name="connsiteY321" fmla="*/ 734831 h 4821630"/>
                <a:gd name="connsiteX322" fmla="*/ 2795742 w 5017802"/>
                <a:gd name="connsiteY322" fmla="*/ 667248 h 4821630"/>
                <a:gd name="connsiteX323" fmla="*/ 2766032 w 5017802"/>
                <a:gd name="connsiteY323" fmla="*/ 707616 h 4821630"/>
                <a:gd name="connsiteX324" fmla="*/ 2580523 w 5017802"/>
                <a:gd name="connsiteY32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402397 w 5017802"/>
                <a:gd name="connsiteY214" fmla="*/ 4118022 h 4821630"/>
                <a:gd name="connsiteX215" fmla="*/ 3439813 w 5017802"/>
                <a:gd name="connsiteY215" fmla="*/ 4130265 h 4821630"/>
                <a:gd name="connsiteX216" fmla="*/ 3526217 w 5017802"/>
                <a:gd name="connsiteY216" fmla="*/ 4316455 h 4821630"/>
                <a:gd name="connsiteX217" fmla="*/ 3586542 w 5017802"/>
                <a:gd name="connsiteY217" fmla="*/ 4375193 h 4821630"/>
                <a:gd name="connsiteX218" fmla="*/ 3597654 w 5017802"/>
                <a:gd name="connsiteY218" fmla="*/ 4345030 h 4821630"/>
                <a:gd name="connsiteX219" fmla="*/ 3643692 w 5017802"/>
                <a:gd name="connsiteY219" fmla="*/ 4318042 h 4821630"/>
                <a:gd name="connsiteX220" fmla="*/ 3694492 w 5017802"/>
                <a:gd name="connsiteY220" fmla="*/ 4391068 h 4821630"/>
                <a:gd name="connsiteX221" fmla="*/ 3743705 w 5017802"/>
                <a:gd name="connsiteY221" fmla="*/ 4394243 h 4821630"/>
                <a:gd name="connsiteX222" fmla="*/ 3699254 w 5017802"/>
                <a:gd name="connsiteY222" fmla="*/ 4300581 h 4821630"/>
                <a:gd name="connsiteX223" fmla="*/ 3656392 w 5017802"/>
                <a:gd name="connsiteY223" fmla="*/ 4232318 h 4821630"/>
                <a:gd name="connsiteX224" fmla="*/ 3699255 w 5017802"/>
                <a:gd name="connsiteY224" fmla="*/ 4216442 h 4821630"/>
                <a:gd name="connsiteX225" fmla="*/ 3680204 w 5017802"/>
                <a:gd name="connsiteY225" fmla="*/ 4175168 h 4821630"/>
                <a:gd name="connsiteX226" fmla="*/ 3732592 w 5017802"/>
                <a:gd name="connsiteY226" fmla="*/ 4184693 h 4821630"/>
                <a:gd name="connsiteX227" fmla="*/ 3711955 w 5017802"/>
                <a:gd name="connsiteY227" fmla="*/ 4151355 h 4821630"/>
                <a:gd name="connsiteX228" fmla="*/ 3733274 w 5017802"/>
                <a:gd name="connsiteY228" fmla="*/ 4134801 h 4821630"/>
                <a:gd name="connsiteX229" fmla="*/ 3854377 w 5017802"/>
                <a:gd name="connsiteY229" fmla="*/ 4220074 h 4821630"/>
                <a:gd name="connsiteX230" fmla="*/ 3889754 w 5017802"/>
                <a:gd name="connsiteY230" fmla="*/ 4206917 h 4821630"/>
                <a:gd name="connsiteX231" fmla="*/ 3942141 w 5017802"/>
                <a:gd name="connsiteY231" fmla="*/ 4272006 h 4821630"/>
                <a:gd name="connsiteX232" fmla="*/ 3962779 w 5017802"/>
                <a:gd name="connsiteY232" fmla="*/ 4330743 h 4821630"/>
                <a:gd name="connsiteX233" fmla="*/ 4070729 w 5017802"/>
                <a:gd name="connsiteY233" fmla="*/ 4349792 h 4821630"/>
                <a:gd name="connsiteX234" fmla="*/ 4010405 w 5017802"/>
                <a:gd name="connsiteY234" fmla="*/ 4283117 h 4821630"/>
                <a:gd name="connsiteX235" fmla="*/ 4007229 w 5017802"/>
                <a:gd name="connsiteY235" fmla="*/ 4214855 h 4821630"/>
                <a:gd name="connsiteX236" fmla="*/ 4061204 w 5017802"/>
                <a:gd name="connsiteY236" fmla="*/ 4270418 h 4821630"/>
                <a:gd name="connsiteX237" fmla="*/ 4110417 w 5017802"/>
                <a:gd name="connsiteY237" fmla="*/ 4275180 h 4821630"/>
                <a:gd name="connsiteX238" fmla="*/ 4104067 w 5017802"/>
                <a:gd name="connsiteY238" fmla="*/ 4225968 h 4821630"/>
                <a:gd name="connsiteX239" fmla="*/ 4164392 w 5017802"/>
                <a:gd name="connsiteY239" fmla="*/ 4230730 h 4821630"/>
                <a:gd name="connsiteX240" fmla="*/ 4226304 w 5017802"/>
                <a:gd name="connsiteY240" fmla="*/ 4273592 h 4821630"/>
                <a:gd name="connsiteX241" fmla="*/ 4258054 w 5017802"/>
                <a:gd name="connsiteY241" fmla="*/ 4260893 h 4821630"/>
                <a:gd name="connsiteX242" fmla="*/ 4251705 w 5017802"/>
                <a:gd name="connsiteY242" fmla="*/ 4225968 h 4821630"/>
                <a:gd name="connsiteX243" fmla="*/ 4292980 w 5017802"/>
                <a:gd name="connsiteY243" fmla="*/ 4202156 h 4821630"/>
                <a:gd name="connsiteX244" fmla="*/ 4377117 w 5017802"/>
                <a:gd name="connsiteY244" fmla="*/ 4259306 h 4821630"/>
                <a:gd name="connsiteX245" fmla="*/ 4394580 w 5017802"/>
                <a:gd name="connsiteY245" fmla="*/ 4157708 h 4821630"/>
                <a:gd name="connsiteX246" fmla="*/ 4369180 w 5017802"/>
                <a:gd name="connsiteY246" fmla="*/ 4135482 h 4821630"/>
                <a:gd name="connsiteX247" fmla="*/ 4296154 w 5017802"/>
                <a:gd name="connsiteY247" fmla="*/ 4092619 h 4821630"/>
                <a:gd name="connsiteX248" fmla="*/ 4318379 w 5017802"/>
                <a:gd name="connsiteY248" fmla="*/ 4067220 h 4821630"/>
                <a:gd name="connsiteX249" fmla="*/ 4339017 w 5017802"/>
                <a:gd name="connsiteY249" fmla="*/ 4044994 h 4821630"/>
                <a:gd name="connsiteX250" fmla="*/ 4392992 w 5017802"/>
                <a:gd name="connsiteY250" fmla="*/ 4076745 h 4821630"/>
                <a:gd name="connsiteX251" fmla="*/ 4399342 w 5017802"/>
                <a:gd name="connsiteY251" fmla="*/ 4032295 h 4821630"/>
                <a:gd name="connsiteX252" fmla="*/ 4343779 w 5017802"/>
                <a:gd name="connsiteY252" fmla="*/ 4008482 h 4821630"/>
                <a:gd name="connsiteX253" fmla="*/ 4342192 w 5017802"/>
                <a:gd name="connsiteY253" fmla="*/ 3998958 h 4821630"/>
                <a:gd name="connsiteX254" fmla="*/ 4329491 w 5017802"/>
                <a:gd name="connsiteY254" fmla="*/ 3960859 h 4821630"/>
                <a:gd name="connsiteX255" fmla="*/ 4335841 w 5017802"/>
                <a:gd name="connsiteY255" fmla="*/ 3913233 h 4821630"/>
                <a:gd name="connsiteX256" fmla="*/ 4346954 w 5017802"/>
                <a:gd name="connsiteY256" fmla="*/ 3857670 h 4821630"/>
                <a:gd name="connsiteX257" fmla="*/ 4308854 w 5017802"/>
                <a:gd name="connsiteY257" fmla="*/ 3827508 h 4821630"/>
                <a:gd name="connsiteX258" fmla="*/ 4342191 w 5017802"/>
                <a:gd name="connsiteY258" fmla="*/ 3817983 h 4821630"/>
                <a:gd name="connsiteX259" fmla="*/ 4319966 w 5017802"/>
                <a:gd name="connsiteY259" fmla="*/ 3781470 h 4821630"/>
                <a:gd name="connsiteX260" fmla="*/ 4358067 w 5017802"/>
                <a:gd name="connsiteY260" fmla="*/ 3776709 h 4821630"/>
                <a:gd name="connsiteX261" fmla="*/ 4364416 w 5017802"/>
                <a:gd name="connsiteY261" fmla="*/ 3743370 h 4821630"/>
                <a:gd name="connsiteX262" fmla="*/ 4426330 w 5017802"/>
                <a:gd name="connsiteY262" fmla="*/ 3752897 h 4821630"/>
                <a:gd name="connsiteX263" fmla="*/ 4459443 w 5017802"/>
                <a:gd name="connsiteY263" fmla="*/ 3768089 h 4821630"/>
                <a:gd name="connsiteX264" fmla="*/ 4425650 w 5017802"/>
                <a:gd name="connsiteY264" fmla="*/ 3809137 h 4821630"/>
                <a:gd name="connsiteX265" fmla="*/ 4464658 w 5017802"/>
                <a:gd name="connsiteY265" fmla="*/ 3916633 h 4821630"/>
                <a:gd name="connsiteX266" fmla="*/ 4517045 w 5017802"/>
                <a:gd name="connsiteY266" fmla="*/ 3947931 h 4821630"/>
                <a:gd name="connsiteX267" fmla="*/ 4568979 w 5017802"/>
                <a:gd name="connsiteY267" fmla="*/ 3905749 h 4821630"/>
                <a:gd name="connsiteX268" fmla="*/ 4654704 w 5017802"/>
                <a:gd name="connsiteY268" fmla="*/ 3857216 h 4821630"/>
                <a:gd name="connsiteX269" fmla="*/ 4637468 w 5017802"/>
                <a:gd name="connsiteY269" fmla="*/ 3768315 h 4821630"/>
                <a:gd name="connsiteX270" fmla="*/ 4714802 w 5017802"/>
                <a:gd name="connsiteY270" fmla="*/ 3635646 h 4821630"/>
                <a:gd name="connsiteX271" fmla="*/ 5007356 w 5017802"/>
                <a:gd name="connsiteY271" fmla="*/ 3302498 h 4821630"/>
                <a:gd name="connsiteX272" fmla="*/ 4925939 w 5017802"/>
                <a:gd name="connsiteY272" fmla="*/ 3293426 h 4821630"/>
                <a:gd name="connsiteX273" fmla="*/ 4930476 w 5017802"/>
                <a:gd name="connsiteY273" fmla="*/ 3201578 h 4821630"/>
                <a:gd name="connsiteX274" fmla="*/ 4881489 w 5017802"/>
                <a:gd name="connsiteY274" fmla="*/ 3176406 h 4821630"/>
                <a:gd name="connsiteX275" fmla="*/ 4797352 w 5017802"/>
                <a:gd name="connsiteY275" fmla="*/ 3207928 h 4821630"/>
                <a:gd name="connsiteX276" fmla="*/ 4760613 w 5017802"/>
                <a:gd name="connsiteY276" fmla="*/ 3171643 h 4821630"/>
                <a:gd name="connsiteX277" fmla="*/ 4805290 w 5017802"/>
                <a:gd name="connsiteY277" fmla="*/ 3148738 h 4821630"/>
                <a:gd name="connsiteX278" fmla="*/ 4676023 w 5017802"/>
                <a:gd name="connsiteY278" fmla="*/ 2935559 h 4821630"/>
                <a:gd name="connsiteX279" fmla="*/ 4690989 w 5017802"/>
                <a:gd name="connsiteY279" fmla="*/ 2905396 h 4821630"/>
                <a:gd name="connsiteX280" fmla="*/ 4667404 w 5017802"/>
                <a:gd name="connsiteY280" fmla="*/ 2789736 h 4821630"/>
                <a:gd name="connsiteX281" fmla="*/ 4508655 w 5017802"/>
                <a:gd name="connsiteY281" fmla="*/ 2778850 h 4821630"/>
                <a:gd name="connsiteX282" fmla="*/ 4475317 w 5017802"/>
                <a:gd name="connsiteY282" fmla="*/ 2827608 h 4821630"/>
                <a:gd name="connsiteX283" fmla="*/ 4386417 w 5017802"/>
                <a:gd name="connsiteY283" fmla="*/ 2842124 h 4821630"/>
                <a:gd name="connsiteX284" fmla="*/ 4392767 w 5017802"/>
                <a:gd name="connsiteY284" fmla="*/ 2820125 h 4821630"/>
                <a:gd name="connsiteX285" fmla="*/ 4339245 w 5017802"/>
                <a:gd name="connsiteY285" fmla="*/ 2804024 h 4821630"/>
                <a:gd name="connsiteX286" fmla="*/ 4314526 w 5017802"/>
                <a:gd name="connsiteY286" fmla="*/ 2638923 h 4821630"/>
                <a:gd name="connsiteX287" fmla="*/ 4034219 w 5017802"/>
                <a:gd name="connsiteY287" fmla="*/ 2572248 h 4821630"/>
                <a:gd name="connsiteX288" fmla="*/ 3897920 w 5017802"/>
                <a:gd name="connsiteY288" fmla="*/ 2615564 h 4821630"/>
                <a:gd name="connsiteX289" fmla="*/ 3765931 w 5017802"/>
                <a:gd name="connsiteY289" fmla="*/ 2608080 h 4821630"/>
                <a:gd name="connsiteX290" fmla="*/ 3633488 w 5017802"/>
                <a:gd name="connsiteY290" fmla="*/ 2497182 h 4821630"/>
                <a:gd name="connsiteX291" fmla="*/ 3420310 w 5017802"/>
                <a:gd name="connsiteY291" fmla="*/ 2193969 h 4821630"/>
                <a:gd name="connsiteX292" fmla="*/ 3021848 w 5017802"/>
                <a:gd name="connsiteY292" fmla="*/ 2054496 h 4821630"/>
                <a:gd name="connsiteX293" fmla="*/ 2785310 w 5017802"/>
                <a:gd name="connsiteY293" fmla="*/ 1741532 h 4821630"/>
                <a:gd name="connsiteX294" fmla="*/ 2819101 w 5017802"/>
                <a:gd name="connsiteY294" fmla="*/ 1716586 h 4821630"/>
                <a:gd name="connsiteX295" fmla="*/ 2878745 w 5017802"/>
                <a:gd name="connsiteY295" fmla="*/ 1799589 h 4821630"/>
                <a:gd name="connsiteX296" fmla="*/ 2898929 w 5017802"/>
                <a:gd name="connsiteY296" fmla="*/ 1782126 h 4821630"/>
                <a:gd name="connsiteX297" fmla="*/ 2942019 w 5017802"/>
                <a:gd name="connsiteY297" fmla="*/ 1812970 h 4821630"/>
                <a:gd name="connsiteX298" fmla="*/ 3030692 w 5017802"/>
                <a:gd name="connsiteY298" fmla="*/ 1759221 h 4821630"/>
                <a:gd name="connsiteX299" fmla="*/ 3046794 w 5017802"/>
                <a:gd name="connsiteY299" fmla="*/ 1738811 h 4821630"/>
                <a:gd name="connsiteX300" fmla="*/ 3105077 w 5017802"/>
                <a:gd name="connsiteY300" fmla="*/ 1739037 h 4821630"/>
                <a:gd name="connsiteX301" fmla="*/ 3121180 w 5017802"/>
                <a:gd name="connsiteY301" fmla="*/ 1705927 h 4821630"/>
                <a:gd name="connsiteX302" fmla="*/ 3102356 w 5017802"/>
                <a:gd name="connsiteY302" fmla="*/ 1680300 h 4821630"/>
                <a:gd name="connsiteX303" fmla="*/ 3035228 w 5017802"/>
                <a:gd name="connsiteY303" fmla="*/ 1700257 h 4821630"/>
                <a:gd name="connsiteX304" fmla="*/ 3013456 w 5017802"/>
                <a:gd name="connsiteY304" fmla="*/ 1646736 h 4821630"/>
                <a:gd name="connsiteX305" fmla="*/ 3034774 w 5017802"/>
                <a:gd name="connsiteY305" fmla="*/ 1617026 h 4821630"/>
                <a:gd name="connsiteX306" fmla="*/ 2978304 w 5017802"/>
                <a:gd name="connsiteY306" fmla="*/ 1513612 h 4821630"/>
                <a:gd name="connsiteX307" fmla="*/ 2929773 w 5017802"/>
                <a:gd name="connsiteY307" fmla="*/ 1552393 h 4821630"/>
                <a:gd name="connsiteX308" fmla="*/ 2840418 w 5017802"/>
                <a:gd name="connsiteY308" fmla="*/ 1497737 h 4821630"/>
                <a:gd name="connsiteX309" fmla="*/ 2892352 w 5017802"/>
                <a:gd name="connsiteY309" fmla="*/ 1405208 h 4821630"/>
                <a:gd name="connsiteX310" fmla="*/ 2849490 w 5017802"/>
                <a:gd name="connsiteY310" fmla="*/ 1284105 h 4821630"/>
                <a:gd name="connsiteX311" fmla="*/ 2864231 w 5017802"/>
                <a:gd name="connsiteY311" fmla="*/ 1160053 h 4821630"/>
                <a:gd name="connsiteX312" fmla="*/ 2959481 w 5017802"/>
                <a:gd name="connsiteY312" fmla="*/ 1086348 h 4821630"/>
                <a:gd name="connsiteX313" fmla="*/ 3064710 w 5017802"/>
                <a:gd name="connsiteY313" fmla="*/ 1063896 h 4821630"/>
                <a:gd name="connsiteX314" fmla="*/ 3001663 w 5017802"/>
                <a:gd name="connsiteY314" fmla="*/ 974089 h 4821630"/>
                <a:gd name="connsiteX315" fmla="*/ 2984427 w 5017802"/>
                <a:gd name="connsiteY315" fmla="*/ 1018766 h 4821630"/>
                <a:gd name="connsiteX316" fmla="*/ 2941112 w 5017802"/>
                <a:gd name="connsiteY316" fmla="*/ 971595 h 4821630"/>
                <a:gd name="connsiteX317" fmla="*/ 2962430 w 5017802"/>
                <a:gd name="connsiteY317" fmla="*/ 886323 h 4821630"/>
                <a:gd name="connsiteX318" fmla="*/ 3035454 w 5017802"/>
                <a:gd name="connsiteY318" fmla="*/ 789032 h 4821630"/>
                <a:gd name="connsiteX319" fmla="*/ 3018445 w 5017802"/>
                <a:gd name="connsiteY319" fmla="*/ 682443 h 4821630"/>
                <a:gd name="connsiteX320" fmla="*/ 2847223 w 5017802"/>
                <a:gd name="connsiteY320" fmla="*/ 692194 h 4821630"/>
                <a:gd name="connsiteX321" fmla="*/ 2827945 w 5017802"/>
                <a:gd name="connsiteY321" fmla="*/ 734831 h 4821630"/>
                <a:gd name="connsiteX322" fmla="*/ 2795742 w 5017802"/>
                <a:gd name="connsiteY322" fmla="*/ 667248 h 4821630"/>
                <a:gd name="connsiteX323" fmla="*/ 2766032 w 5017802"/>
                <a:gd name="connsiteY323" fmla="*/ 707616 h 4821630"/>
                <a:gd name="connsiteX324" fmla="*/ 2580523 w 5017802"/>
                <a:gd name="connsiteY32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367473 w 5017802"/>
                <a:gd name="connsiteY214" fmla="*/ 4130723 h 4821630"/>
                <a:gd name="connsiteX215" fmla="*/ 3402397 w 5017802"/>
                <a:gd name="connsiteY215" fmla="*/ 4118022 h 4821630"/>
                <a:gd name="connsiteX216" fmla="*/ 3439813 w 5017802"/>
                <a:gd name="connsiteY216" fmla="*/ 4130265 h 4821630"/>
                <a:gd name="connsiteX217" fmla="*/ 3526217 w 5017802"/>
                <a:gd name="connsiteY217" fmla="*/ 4316455 h 4821630"/>
                <a:gd name="connsiteX218" fmla="*/ 3586542 w 5017802"/>
                <a:gd name="connsiteY218" fmla="*/ 4375193 h 4821630"/>
                <a:gd name="connsiteX219" fmla="*/ 3597654 w 5017802"/>
                <a:gd name="connsiteY219" fmla="*/ 4345030 h 4821630"/>
                <a:gd name="connsiteX220" fmla="*/ 3643692 w 5017802"/>
                <a:gd name="connsiteY220" fmla="*/ 4318042 h 4821630"/>
                <a:gd name="connsiteX221" fmla="*/ 3694492 w 5017802"/>
                <a:gd name="connsiteY221" fmla="*/ 4391068 h 4821630"/>
                <a:gd name="connsiteX222" fmla="*/ 3743705 w 5017802"/>
                <a:gd name="connsiteY222" fmla="*/ 4394243 h 4821630"/>
                <a:gd name="connsiteX223" fmla="*/ 3699254 w 5017802"/>
                <a:gd name="connsiteY223" fmla="*/ 4300581 h 4821630"/>
                <a:gd name="connsiteX224" fmla="*/ 3656392 w 5017802"/>
                <a:gd name="connsiteY224" fmla="*/ 4232318 h 4821630"/>
                <a:gd name="connsiteX225" fmla="*/ 3699255 w 5017802"/>
                <a:gd name="connsiteY225" fmla="*/ 4216442 h 4821630"/>
                <a:gd name="connsiteX226" fmla="*/ 3680204 w 5017802"/>
                <a:gd name="connsiteY226" fmla="*/ 4175168 h 4821630"/>
                <a:gd name="connsiteX227" fmla="*/ 3732592 w 5017802"/>
                <a:gd name="connsiteY227" fmla="*/ 4184693 h 4821630"/>
                <a:gd name="connsiteX228" fmla="*/ 3711955 w 5017802"/>
                <a:gd name="connsiteY228" fmla="*/ 4151355 h 4821630"/>
                <a:gd name="connsiteX229" fmla="*/ 3733274 w 5017802"/>
                <a:gd name="connsiteY229" fmla="*/ 4134801 h 4821630"/>
                <a:gd name="connsiteX230" fmla="*/ 3854377 w 5017802"/>
                <a:gd name="connsiteY230" fmla="*/ 4220074 h 4821630"/>
                <a:gd name="connsiteX231" fmla="*/ 3889754 w 5017802"/>
                <a:gd name="connsiteY231" fmla="*/ 4206917 h 4821630"/>
                <a:gd name="connsiteX232" fmla="*/ 3942141 w 5017802"/>
                <a:gd name="connsiteY232" fmla="*/ 4272006 h 4821630"/>
                <a:gd name="connsiteX233" fmla="*/ 3962779 w 5017802"/>
                <a:gd name="connsiteY233" fmla="*/ 4330743 h 4821630"/>
                <a:gd name="connsiteX234" fmla="*/ 4070729 w 5017802"/>
                <a:gd name="connsiteY234" fmla="*/ 4349792 h 4821630"/>
                <a:gd name="connsiteX235" fmla="*/ 4010405 w 5017802"/>
                <a:gd name="connsiteY235" fmla="*/ 4283117 h 4821630"/>
                <a:gd name="connsiteX236" fmla="*/ 4007229 w 5017802"/>
                <a:gd name="connsiteY236" fmla="*/ 4214855 h 4821630"/>
                <a:gd name="connsiteX237" fmla="*/ 4061204 w 5017802"/>
                <a:gd name="connsiteY237" fmla="*/ 4270418 h 4821630"/>
                <a:gd name="connsiteX238" fmla="*/ 4110417 w 5017802"/>
                <a:gd name="connsiteY238" fmla="*/ 4275180 h 4821630"/>
                <a:gd name="connsiteX239" fmla="*/ 4104067 w 5017802"/>
                <a:gd name="connsiteY239" fmla="*/ 4225968 h 4821630"/>
                <a:gd name="connsiteX240" fmla="*/ 4164392 w 5017802"/>
                <a:gd name="connsiteY240" fmla="*/ 4230730 h 4821630"/>
                <a:gd name="connsiteX241" fmla="*/ 4226304 w 5017802"/>
                <a:gd name="connsiteY241" fmla="*/ 4273592 h 4821630"/>
                <a:gd name="connsiteX242" fmla="*/ 4258054 w 5017802"/>
                <a:gd name="connsiteY242" fmla="*/ 4260893 h 4821630"/>
                <a:gd name="connsiteX243" fmla="*/ 4251705 w 5017802"/>
                <a:gd name="connsiteY243" fmla="*/ 4225968 h 4821630"/>
                <a:gd name="connsiteX244" fmla="*/ 4292980 w 5017802"/>
                <a:gd name="connsiteY244" fmla="*/ 4202156 h 4821630"/>
                <a:gd name="connsiteX245" fmla="*/ 4377117 w 5017802"/>
                <a:gd name="connsiteY245" fmla="*/ 4259306 h 4821630"/>
                <a:gd name="connsiteX246" fmla="*/ 4394580 w 5017802"/>
                <a:gd name="connsiteY246" fmla="*/ 4157708 h 4821630"/>
                <a:gd name="connsiteX247" fmla="*/ 4369180 w 5017802"/>
                <a:gd name="connsiteY247" fmla="*/ 4135482 h 4821630"/>
                <a:gd name="connsiteX248" fmla="*/ 4296154 w 5017802"/>
                <a:gd name="connsiteY248" fmla="*/ 4092619 h 4821630"/>
                <a:gd name="connsiteX249" fmla="*/ 4318379 w 5017802"/>
                <a:gd name="connsiteY249" fmla="*/ 4067220 h 4821630"/>
                <a:gd name="connsiteX250" fmla="*/ 4339017 w 5017802"/>
                <a:gd name="connsiteY250" fmla="*/ 4044994 h 4821630"/>
                <a:gd name="connsiteX251" fmla="*/ 4392992 w 5017802"/>
                <a:gd name="connsiteY251" fmla="*/ 4076745 h 4821630"/>
                <a:gd name="connsiteX252" fmla="*/ 4399342 w 5017802"/>
                <a:gd name="connsiteY252" fmla="*/ 4032295 h 4821630"/>
                <a:gd name="connsiteX253" fmla="*/ 4343779 w 5017802"/>
                <a:gd name="connsiteY253" fmla="*/ 4008482 h 4821630"/>
                <a:gd name="connsiteX254" fmla="*/ 4342192 w 5017802"/>
                <a:gd name="connsiteY254" fmla="*/ 3998958 h 4821630"/>
                <a:gd name="connsiteX255" fmla="*/ 4329491 w 5017802"/>
                <a:gd name="connsiteY255" fmla="*/ 3960859 h 4821630"/>
                <a:gd name="connsiteX256" fmla="*/ 4335841 w 5017802"/>
                <a:gd name="connsiteY256" fmla="*/ 3913233 h 4821630"/>
                <a:gd name="connsiteX257" fmla="*/ 4346954 w 5017802"/>
                <a:gd name="connsiteY257" fmla="*/ 3857670 h 4821630"/>
                <a:gd name="connsiteX258" fmla="*/ 4308854 w 5017802"/>
                <a:gd name="connsiteY258" fmla="*/ 3827508 h 4821630"/>
                <a:gd name="connsiteX259" fmla="*/ 4342191 w 5017802"/>
                <a:gd name="connsiteY259" fmla="*/ 3817983 h 4821630"/>
                <a:gd name="connsiteX260" fmla="*/ 4319966 w 5017802"/>
                <a:gd name="connsiteY260" fmla="*/ 3781470 h 4821630"/>
                <a:gd name="connsiteX261" fmla="*/ 4358067 w 5017802"/>
                <a:gd name="connsiteY261" fmla="*/ 3776709 h 4821630"/>
                <a:gd name="connsiteX262" fmla="*/ 4364416 w 5017802"/>
                <a:gd name="connsiteY262" fmla="*/ 3743370 h 4821630"/>
                <a:gd name="connsiteX263" fmla="*/ 4426330 w 5017802"/>
                <a:gd name="connsiteY263" fmla="*/ 3752897 h 4821630"/>
                <a:gd name="connsiteX264" fmla="*/ 4459443 w 5017802"/>
                <a:gd name="connsiteY264" fmla="*/ 3768089 h 4821630"/>
                <a:gd name="connsiteX265" fmla="*/ 4425650 w 5017802"/>
                <a:gd name="connsiteY265" fmla="*/ 3809137 h 4821630"/>
                <a:gd name="connsiteX266" fmla="*/ 4464658 w 5017802"/>
                <a:gd name="connsiteY266" fmla="*/ 3916633 h 4821630"/>
                <a:gd name="connsiteX267" fmla="*/ 4517045 w 5017802"/>
                <a:gd name="connsiteY267" fmla="*/ 3947931 h 4821630"/>
                <a:gd name="connsiteX268" fmla="*/ 4568979 w 5017802"/>
                <a:gd name="connsiteY268" fmla="*/ 3905749 h 4821630"/>
                <a:gd name="connsiteX269" fmla="*/ 4654704 w 5017802"/>
                <a:gd name="connsiteY269" fmla="*/ 3857216 h 4821630"/>
                <a:gd name="connsiteX270" fmla="*/ 4637468 w 5017802"/>
                <a:gd name="connsiteY270" fmla="*/ 3768315 h 4821630"/>
                <a:gd name="connsiteX271" fmla="*/ 4714802 w 5017802"/>
                <a:gd name="connsiteY271" fmla="*/ 3635646 h 4821630"/>
                <a:gd name="connsiteX272" fmla="*/ 5007356 w 5017802"/>
                <a:gd name="connsiteY272" fmla="*/ 3302498 h 4821630"/>
                <a:gd name="connsiteX273" fmla="*/ 4925939 w 5017802"/>
                <a:gd name="connsiteY273" fmla="*/ 3293426 h 4821630"/>
                <a:gd name="connsiteX274" fmla="*/ 4930476 w 5017802"/>
                <a:gd name="connsiteY274" fmla="*/ 3201578 h 4821630"/>
                <a:gd name="connsiteX275" fmla="*/ 4881489 w 5017802"/>
                <a:gd name="connsiteY275" fmla="*/ 3176406 h 4821630"/>
                <a:gd name="connsiteX276" fmla="*/ 4797352 w 5017802"/>
                <a:gd name="connsiteY276" fmla="*/ 3207928 h 4821630"/>
                <a:gd name="connsiteX277" fmla="*/ 4760613 w 5017802"/>
                <a:gd name="connsiteY277" fmla="*/ 3171643 h 4821630"/>
                <a:gd name="connsiteX278" fmla="*/ 4805290 w 5017802"/>
                <a:gd name="connsiteY278" fmla="*/ 3148738 h 4821630"/>
                <a:gd name="connsiteX279" fmla="*/ 4676023 w 5017802"/>
                <a:gd name="connsiteY279" fmla="*/ 2935559 h 4821630"/>
                <a:gd name="connsiteX280" fmla="*/ 4690989 w 5017802"/>
                <a:gd name="connsiteY280" fmla="*/ 2905396 h 4821630"/>
                <a:gd name="connsiteX281" fmla="*/ 4667404 w 5017802"/>
                <a:gd name="connsiteY281" fmla="*/ 2789736 h 4821630"/>
                <a:gd name="connsiteX282" fmla="*/ 4508655 w 5017802"/>
                <a:gd name="connsiteY282" fmla="*/ 2778850 h 4821630"/>
                <a:gd name="connsiteX283" fmla="*/ 4475317 w 5017802"/>
                <a:gd name="connsiteY283" fmla="*/ 2827608 h 4821630"/>
                <a:gd name="connsiteX284" fmla="*/ 4386417 w 5017802"/>
                <a:gd name="connsiteY284" fmla="*/ 2842124 h 4821630"/>
                <a:gd name="connsiteX285" fmla="*/ 4392767 w 5017802"/>
                <a:gd name="connsiteY285" fmla="*/ 2820125 h 4821630"/>
                <a:gd name="connsiteX286" fmla="*/ 4339245 w 5017802"/>
                <a:gd name="connsiteY286" fmla="*/ 2804024 h 4821630"/>
                <a:gd name="connsiteX287" fmla="*/ 4314526 w 5017802"/>
                <a:gd name="connsiteY287" fmla="*/ 2638923 h 4821630"/>
                <a:gd name="connsiteX288" fmla="*/ 4034219 w 5017802"/>
                <a:gd name="connsiteY288" fmla="*/ 2572248 h 4821630"/>
                <a:gd name="connsiteX289" fmla="*/ 3897920 w 5017802"/>
                <a:gd name="connsiteY289" fmla="*/ 2615564 h 4821630"/>
                <a:gd name="connsiteX290" fmla="*/ 3765931 w 5017802"/>
                <a:gd name="connsiteY290" fmla="*/ 2608080 h 4821630"/>
                <a:gd name="connsiteX291" fmla="*/ 3633488 w 5017802"/>
                <a:gd name="connsiteY291" fmla="*/ 2497182 h 4821630"/>
                <a:gd name="connsiteX292" fmla="*/ 3420310 w 5017802"/>
                <a:gd name="connsiteY292" fmla="*/ 2193969 h 4821630"/>
                <a:gd name="connsiteX293" fmla="*/ 3021848 w 5017802"/>
                <a:gd name="connsiteY293" fmla="*/ 2054496 h 4821630"/>
                <a:gd name="connsiteX294" fmla="*/ 2785310 w 5017802"/>
                <a:gd name="connsiteY294" fmla="*/ 1741532 h 4821630"/>
                <a:gd name="connsiteX295" fmla="*/ 2819101 w 5017802"/>
                <a:gd name="connsiteY295" fmla="*/ 1716586 h 4821630"/>
                <a:gd name="connsiteX296" fmla="*/ 2878745 w 5017802"/>
                <a:gd name="connsiteY296" fmla="*/ 1799589 h 4821630"/>
                <a:gd name="connsiteX297" fmla="*/ 2898929 w 5017802"/>
                <a:gd name="connsiteY297" fmla="*/ 1782126 h 4821630"/>
                <a:gd name="connsiteX298" fmla="*/ 2942019 w 5017802"/>
                <a:gd name="connsiteY298" fmla="*/ 1812970 h 4821630"/>
                <a:gd name="connsiteX299" fmla="*/ 3030692 w 5017802"/>
                <a:gd name="connsiteY299" fmla="*/ 1759221 h 4821630"/>
                <a:gd name="connsiteX300" fmla="*/ 3046794 w 5017802"/>
                <a:gd name="connsiteY300" fmla="*/ 1738811 h 4821630"/>
                <a:gd name="connsiteX301" fmla="*/ 3105077 w 5017802"/>
                <a:gd name="connsiteY301" fmla="*/ 1739037 h 4821630"/>
                <a:gd name="connsiteX302" fmla="*/ 3121180 w 5017802"/>
                <a:gd name="connsiteY302" fmla="*/ 1705927 h 4821630"/>
                <a:gd name="connsiteX303" fmla="*/ 3102356 w 5017802"/>
                <a:gd name="connsiteY303" fmla="*/ 1680300 h 4821630"/>
                <a:gd name="connsiteX304" fmla="*/ 3035228 w 5017802"/>
                <a:gd name="connsiteY304" fmla="*/ 1700257 h 4821630"/>
                <a:gd name="connsiteX305" fmla="*/ 3013456 w 5017802"/>
                <a:gd name="connsiteY305" fmla="*/ 1646736 h 4821630"/>
                <a:gd name="connsiteX306" fmla="*/ 3034774 w 5017802"/>
                <a:gd name="connsiteY306" fmla="*/ 1617026 h 4821630"/>
                <a:gd name="connsiteX307" fmla="*/ 2978304 w 5017802"/>
                <a:gd name="connsiteY307" fmla="*/ 1513612 h 4821630"/>
                <a:gd name="connsiteX308" fmla="*/ 2929773 w 5017802"/>
                <a:gd name="connsiteY308" fmla="*/ 1552393 h 4821630"/>
                <a:gd name="connsiteX309" fmla="*/ 2840418 w 5017802"/>
                <a:gd name="connsiteY309" fmla="*/ 1497737 h 4821630"/>
                <a:gd name="connsiteX310" fmla="*/ 2892352 w 5017802"/>
                <a:gd name="connsiteY310" fmla="*/ 1405208 h 4821630"/>
                <a:gd name="connsiteX311" fmla="*/ 2849490 w 5017802"/>
                <a:gd name="connsiteY311" fmla="*/ 1284105 h 4821630"/>
                <a:gd name="connsiteX312" fmla="*/ 2864231 w 5017802"/>
                <a:gd name="connsiteY312" fmla="*/ 1160053 h 4821630"/>
                <a:gd name="connsiteX313" fmla="*/ 2959481 w 5017802"/>
                <a:gd name="connsiteY313" fmla="*/ 1086348 h 4821630"/>
                <a:gd name="connsiteX314" fmla="*/ 3064710 w 5017802"/>
                <a:gd name="connsiteY314" fmla="*/ 1063896 h 4821630"/>
                <a:gd name="connsiteX315" fmla="*/ 3001663 w 5017802"/>
                <a:gd name="connsiteY315" fmla="*/ 974089 h 4821630"/>
                <a:gd name="connsiteX316" fmla="*/ 2984427 w 5017802"/>
                <a:gd name="connsiteY316" fmla="*/ 1018766 h 4821630"/>
                <a:gd name="connsiteX317" fmla="*/ 2941112 w 5017802"/>
                <a:gd name="connsiteY317" fmla="*/ 971595 h 4821630"/>
                <a:gd name="connsiteX318" fmla="*/ 2962430 w 5017802"/>
                <a:gd name="connsiteY318" fmla="*/ 886323 h 4821630"/>
                <a:gd name="connsiteX319" fmla="*/ 3035454 w 5017802"/>
                <a:gd name="connsiteY319" fmla="*/ 789032 h 4821630"/>
                <a:gd name="connsiteX320" fmla="*/ 3018445 w 5017802"/>
                <a:gd name="connsiteY320" fmla="*/ 682443 h 4821630"/>
                <a:gd name="connsiteX321" fmla="*/ 2847223 w 5017802"/>
                <a:gd name="connsiteY321" fmla="*/ 692194 h 4821630"/>
                <a:gd name="connsiteX322" fmla="*/ 2827945 w 5017802"/>
                <a:gd name="connsiteY322" fmla="*/ 734831 h 4821630"/>
                <a:gd name="connsiteX323" fmla="*/ 2795742 w 5017802"/>
                <a:gd name="connsiteY323" fmla="*/ 667248 h 4821630"/>
                <a:gd name="connsiteX324" fmla="*/ 2766032 w 5017802"/>
                <a:gd name="connsiteY324" fmla="*/ 707616 h 4821630"/>
                <a:gd name="connsiteX325" fmla="*/ 2580523 w 5017802"/>
                <a:gd name="connsiteY32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396048 w 5017802"/>
                <a:gd name="connsiteY214" fmla="*/ 4187873 h 4821630"/>
                <a:gd name="connsiteX215" fmla="*/ 3402397 w 5017802"/>
                <a:gd name="connsiteY215" fmla="*/ 4118022 h 4821630"/>
                <a:gd name="connsiteX216" fmla="*/ 3439813 w 5017802"/>
                <a:gd name="connsiteY216" fmla="*/ 4130265 h 4821630"/>
                <a:gd name="connsiteX217" fmla="*/ 3526217 w 5017802"/>
                <a:gd name="connsiteY217" fmla="*/ 4316455 h 4821630"/>
                <a:gd name="connsiteX218" fmla="*/ 3586542 w 5017802"/>
                <a:gd name="connsiteY218" fmla="*/ 4375193 h 4821630"/>
                <a:gd name="connsiteX219" fmla="*/ 3597654 w 5017802"/>
                <a:gd name="connsiteY219" fmla="*/ 4345030 h 4821630"/>
                <a:gd name="connsiteX220" fmla="*/ 3643692 w 5017802"/>
                <a:gd name="connsiteY220" fmla="*/ 4318042 h 4821630"/>
                <a:gd name="connsiteX221" fmla="*/ 3694492 w 5017802"/>
                <a:gd name="connsiteY221" fmla="*/ 4391068 h 4821630"/>
                <a:gd name="connsiteX222" fmla="*/ 3743705 w 5017802"/>
                <a:gd name="connsiteY222" fmla="*/ 4394243 h 4821630"/>
                <a:gd name="connsiteX223" fmla="*/ 3699254 w 5017802"/>
                <a:gd name="connsiteY223" fmla="*/ 4300581 h 4821630"/>
                <a:gd name="connsiteX224" fmla="*/ 3656392 w 5017802"/>
                <a:gd name="connsiteY224" fmla="*/ 4232318 h 4821630"/>
                <a:gd name="connsiteX225" fmla="*/ 3699255 w 5017802"/>
                <a:gd name="connsiteY225" fmla="*/ 4216442 h 4821630"/>
                <a:gd name="connsiteX226" fmla="*/ 3680204 w 5017802"/>
                <a:gd name="connsiteY226" fmla="*/ 4175168 h 4821630"/>
                <a:gd name="connsiteX227" fmla="*/ 3732592 w 5017802"/>
                <a:gd name="connsiteY227" fmla="*/ 4184693 h 4821630"/>
                <a:gd name="connsiteX228" fmla="*/ 3711955 w 5017802"/>
                <a:gd name="connsiteY228" fmla="*/ 4151355 h 4821630"/>
                <a:gd name="connsiteX229" fmla="*/ 3733274 w 5017802"/>
                <a:gd name="connsiteY229" fmla="*/ 4134801 h 4821630"/>
                <a:gd name="connsiteX230" fmla="*/ 3854377 w 5017802"/>
                <a:gd name="connsiteY230" fmla="*/ 4220074 h 4821630"/>
                <a:gd name="connsiteX231" fmla="*/ 3889754 w 5017802"/>
                <a:gd name="connsiteY231" fmla="*/ 4206917 h 4821630"/>
                <a:gd name="connsiteX232" fmla="*/ 3942141 w 5017802"/>
                <a:gd name="connsiteY232" fmla="*/ 4272006 h 4821630"/>
                <a:gd name="connsiteX233" fmla="*/ 3962779 w 5017802"/>
                <a:gd name="connsiteY233" fmla="*/ 4330743 h 4821630"/>
                <a:gd name="connsiteX234" fmla="*/ 4070729 w 5017802"/>
                <a:gd name="connsiteY234" fmla="*/ 4349792 h 4821630"/>
                <a:gd name="connsiteX235" fmla="*/ 4010405 w 5017802"/>
                <a:gd name="connsiteY235" fmla="*/ 4283117 h 4821630"/>
                <a:gd name="connsiteX236" fmla="*/ 4007229 w 5017802"/>
                <a:gd name="connsiteY236" fmla="*/ 4214855 h 4821630"/>
                <a:gd name="connsiteX237" fmla="*/ 4061204 w 5017802"/>
                <a:gd name="connsiteY237" fmla="*/ 4270418 h 4821630"/>
                <a:gd name="connsiteX238" fmla="*/ 4110417 w 5017802"/>
                <a:gd name="connsiteY238" fmla="*/ 4275180 h 4821630"/>
                <a:gd name="connsiteX239" fmla="*/ 4104067 w 5017802"/>
                <a:gd name="connsiteY239" fmla="*/ 4225968 h 4821630"/>
                <a:gd name="connsiteX240" fmla="*/ 4164392 w 5017802"/>
                <a:gd name="connsiteY240" fmla="*/ 4230730 h 4821630"/>
                <a:gd name="connsiteX241" fmla="*/ 4226304 w 5017802"/>
                <a:gd name="connsiteY241" fmla="*/ 4273592 h 4821630"/>
                <a:gd name="connsiteX242" fmla="*/ 4258054 w 5017802"/>
                <a:gd name="connsiteY242" fmla="*/ 4260893 h 4821630"/>
                <a:gd name="connsiteX243" fmla="*/ 4251705 w 5017802"/>
                <a:gd name="connsiteY243" fmla="*/ 4225968 h 4821630"/>
                <a:gd name="connsiteX244" fmla="*/ 4292980 w 5017802"/>
                <a:gd name="connsiteY244" fmla="*/ 4202156 h 4821630"/>
                <a:gd name="connsiteX245" fmla="*/ 4377117 w 5017802"/>
                <a:gd name="connsiteY245" fmla="*/ 4259306 h 4821630"/>
                <a:gd name="connsiteX246" fmla="*/ 4394580 w 5017802"/>
                <a:gd name="connsiteY246" fmla="*/ 4157708 h 4821630"/>
                <a:gd name="connsiteX247" fmla="*/ 4369180 w 5017802"/>
                <a:gd name="connsiteY247" fmla="*/ 4135482 h 4821630"/>
                <a:gd name="connsiteX248" fmla="*/ 4296154 w 5017802"/>
                <a:gd name="connsiteY248" fmla="*/ 4092619 h 4821630"/>
                <a:gd name="connsiteX249" fmla="*/ 4318379 w 5017802"/>
                <a:gd name="connsiteY249" fmla="*/ 4067220 h 4821630"/>
                <a:gd name="connsiteX250" fmla="*/ 4339017 w 5017802"/>
                <a:gd name="connsiteY250" fmla="*/ 4044994 h 4821630"/>
                <a:gd name="connsiteX251" fmla="*/ 4392992 w 5017802"/>
                <a:gd name="connsiteY251" fmla="*/ 4076745 h 4821630"/>
                <a:gd name="connsiteX252" fmla="*/ 4399342 w 5017802"/>
                <a:gd name="connsiteY252" fmla="*/ 4032295 h 4821630"/>
                <a:gd name="connsiteX253" fmla="*/ 4343779 w 5017802"/>
                <a:gd name="connsiteY253" fmla="*/ 4008482 h 4821630"/>
                <a:gd name="connsiteX254" fmla="*/ 4342192 w 5017802"/>
                <a:gd name="connsiteY254" fmla="*/ 3998958 h 4821630"/>
                <a:gd name="connsiteX255" fmla="*/ 4329491 w 5017802"/>
                <a:gd name="connsiteY255" fmla="*/ 3960859 h 4821630"/>
                <a:gd name="connsiteX256" fmla="*/ 4335841 w 5017802"/>
                <a:gd name="connsiteY256" fmla="*/ 3913233 h 4821630"/>
                <a:gd name="connsiteX257" fmla="*/ 4346954 w 5017802"/>
                <a:gd name="connsiteY257" fmla="*/ 3857670 h 4821630"/>
                <a:gd name="connsiteX258" fmla="*/ 4308854 w 5017802"/>
                <a:gd name="connsiteY258" fmla="*/ 3827508 h 4821630"/>
                <a:gd name="connsiteX259" fmla="*/ 4342191 w 5017802"/>
                <a:gd name="connsiteY259" fmla="*/ 3817983 h 4821630"/>
                <a:gd name="connsiteX260" fmla="*/ 4319966 w 5017802"/>
                <a:gd name="connsiteY260" fmla="*/ 3781470 h 4821630"/>
                <a:gd name="connsiteX261" fmla="*/ 4358067 w 5017802"/>
                <a:gd name="connsiteY261" fmla="*/ 3776709 h 4821630"/>
                <a:gd name="connsiteX262" fmla="*/ 4364416 w 5017802"/>
                <a:gd name="connsiteY262" fmla="*/ 3743370 h 4821630"/>
                <a:gd name="connsiteX263" fmla="*/ 4426330 w 5017802"/>
                <a:gd name="connsiteY263" fmla="*/ 3752897 h 4821630"/>
                <a:gd name="connsiteX264" fmla="*/ 4459443 w 5017802"/>
                <a:gd name="connsiteY264" fmla="*/ 3768089 h 4821630"/>
                <a:gd name="connsiteX265" fmla="*/ 4425650 w 5017802"/>
                <a:gd name="connsiteY265" fmla="*/ 3809137 h 4821630"/>
                <a:gd name="connsiteX266" fmla="*/ 4464658 w 5017802"/>
                <a:gd name="connsiteY266" fmla="*/ 3916633 h 4821630"/>
                <a:gd name="connsiteX267" fmla="*/ 4517045 w 5017802"/>
                <a:gd name="connsiteY267" fmla="*/ 3947931 h 4821630"/>
                <a:gd name="connsiteX268" fmla="*/ 4568979 w 5017802"/>
                <a:gd name="connsiteY268" fmla="*/ 3905749 h 4821630"/>
                <a:gd name="connsiteX269" fmla="*/ 4654704 w 5017802"/>
                <a:gd name="connsiteY269" fmla="*/ 3857216 h 4821630"/>
                <a:gd name="connsiteX270" fmla="*/ 4637468 w 5017802"/>
                <a:gd name="connsiteY270" fmla="*/ 3768315 h 4821630"/>
                <a:gd name="connsiteX271" fmla="*/ 4714802 w 5017802"/>
                <a:gd name="connsiteY271" fmla="*/ 3635646 h 4821630"/>
                <a:gd name="connsiteX272" fmla="*/ 5007356 w 5017802"/>
                <a:gd name="connsiteY272" fmla="*/ 3302498 h 4821630"/>
                <a:gd name="connsiteX273" fmla="*/ 4925939 w 5017802"/>
                <a:gd name="connsiteY273" fmla="*/ 3293426 h 4821630"/>
                <a:gd name="connsiteX274" fmla="*/ 4930476 w 5017802"/>
                <a:gd name="connsiteY274" fmla="*/ 3201578 h 4821630"/>
                <a:gd name="connsiteX275" fmla="*/ 4881489 w 5017802"/>
                <a:gd name="connsiteY275" fmla="*/ 3176406 h 4821630"/>
                <a:gd name="connsiteX276" fmla="*/ 4797352 w 5017802"/>
                <a:gd name="connsiteY276" fmla="*/ 3207928 h 4821630"/>
                <a:gd name="connsiteX277" fmla="*/ 4760613 w 5017802"/>
                <a:gd name="connsiteY277" fmla="*/ 3171643 h 4821630"/>
                <a:gd name="connsiteX278" fmla="*/ 4805290 w 5017802"/>
                <a:gd name="connsiteY278" fmla="*/ 3148738 h 4821630"/>
                <a:gd name="connsiteX279" fmla="*/ 4676023 w 5017802"/>
                <a:gd name="connsiteY279" fmla="*/ 2935559 h 4821630"/>
                <a:gd name="connsiteX280" fmla="*/ 4690989 w 5017802"/>
                <a:gd name="connsiteY280" fmla="*/ 2905396 h 4821630"/>
                <a:gd name="connsiteX281" fmla="*/ 4667404 w 5017802"/>
                <a:gd name="connsiteY281" fmla="*/ 2789736 h 4821630"/>
                <a:gd name="connsiteX282" fmla="*/ 4508655 w 5017802"/>
                <a:gd name="connsiteY282" fmla="*/ 2778850 h 4821630"/>
                <a:gd name="connsiteX283" fmla="*/ 4475317 w 5017802"/>
                <a:gd name="connsiteY283" fmla="*/ 2827608 h 4821630"/>
                <a:gd name="connsiteX284" fmla="*/ 4386417 w 5017802"/>
                <a:gd name="connsiteY284" fmla="*/ 2842124 h 4821630"/>
                <a:gd name="connsiteX285" fmla="*/ 4392767 w 5017802"/>
                <a:gd name="connsiteY285" fmla="*/ 2820125 h 4821630"/>
                <a:gd name="connsiteX286" fmla="*/ 4339245 w 5017802"/>
                <a:gd name="connsiteY286" fmla="*/ 2804024 h 4821630"/>
                <a:gd name="connsiteX287" fmla="*/ 4314526 w 5017802"/>
                <a:gd name="connsiteY287" fmla="*/ 2638923 h 4821630"/>
                <a:gd name="connsiteX288" fmla="*/ 4034219 w 5017802"/>
                <a:gd name="connsiteY288" fmla="*/ 2572248 h 4821630"/>
                <a:gd name="connsiteX289" fmla="*/ 3897920 w 5017802"/>
                <a:gd name="connsiteY289" fmla="*/ 2615564 h 4821630"/>
                <a:gd name="connsiteX290" fmla="*/ 3765931 w 5017802"/>
                <a:gd name="connsiteY290" fmla="*/ 2608080 h 4821630"/>
                <a:gd name="connsiteX291" fmla="*/ 3633488 w 5017802"/>
                <a:gd name="connsiteY291" fmla="*/ 2497182 h 4821630"/>
                <a:gd name="connsiteX292" fmla="*/ 3420310 w 5017802"/>
                <a:gd name="connsiteY292" fmla="*/ 2193969 h 4821630"/>
                <a:gd name="connsiteX293" fmla="*/ 3021848 w 5017802"/>
                <a:gd name="connsiteY293" fmla="*/ 2054496 h 4821630"/>
                <a:gd name="connsiteX294" fmla="*/ 2785310 w 5017802"/>
                <a:gd name="connsiteY294" fmla="*/ 1741532 h 4821630"/>
                <a:gd name="connsiteX295" fmla="*/ 2819101 w 5017802"/>
                <a:gd name="connsiteY295" fmla="*/ 1716586 h 4821630"/>
                <a:gd name="connsiteX296" fmla="*/ 2878745 w 5017802"/>
                <a:gd name="connsiteY296" fmla="*/ 1799589 h 4821630"/>
                <a:gd name="connsiteX297" fmla="*/ 2898929 w 5017802"/>
                <a:gd name="connsiteY297" fmla="*/ 1782126 h 4821630"/>
                <a:gd name="connsiteX298" fmla="*/ 2942019 w 5017802"/>
                <a:gd name="connsiteY298" fmla="*/ 1812970 h 4821630"/>
                <a:gd name="connsiteX299" fmla="*/ 3030692 w 5017802"/>
                <a:gd name="connsiteY299" fmla="*/ 1759221 h 4821630"/>
                <a:gd name="connsiteX300" fmla="*/ 3046794 w 5017802"/>
                <a:gd name="connsiteY300" fmla="*/ 1738811 h 4821630"/>
                <a:gd name="connsiteX301" fmla="*/ 3105077 w 5017802"/>
                <a:gd name="connsiteY301" fmla="*/ 1739037 h 4821630"/>
                <a:gd name="connsiteX302" fmla="*/ 3121180 w 5017802"/>
                <a:gd name="connsiteY302" fmla="*/ 1705927 h 4821630"/>
                <a:gd name="connsiteX303" fmla="*/ 3102356 w 5017802"/>
                <a:gd name="connsiteY303" fmla="*/ 1680300 h 4821630"/>
                <a:gd name="connsiteX304" fmla="*/ 3035228 w 5017802"/>
                <a:gd name="connsiteY304" fmla="*/ 1700257 h 4821630"/>
                <a:gd name="connsiteX305" fmla="*/ 3013456 w 5017802"/>
                <a:gd name="connsiteY305" fmla="*/ 1646736 h 4821630"/>
                <a:gd name="connsiteX306" fmla="*/ 3034774 w 5017802"/>
                <a:gd name="connsiteY306" fmla="*/ 1617026 h 4821630"/>
                <a:gd name="connsiteX307" fmla="*/ 2978304 w 5017802"/>
                <a:gd name="connsiteY307" fmla="*/ 1513612 h 4821630"/>
                <a:gd name="connsiteX308" fmla="*/ 2929773 w 5017802"/>
                <a:gd name="connsiteY308" fmla="*/ 1552393 h 4821630"/>
                <a:gd name="connsiteX309" fmla="*/ 2840418 w 5017802"/>
                <a:gd name="connsiteY309" fmla="*/ 1497737 h 4821630"/>
                <a:gd name="connsiteX310" fmla="*/ 2892352 w 5017802"/>
                <a:gd name="connsiteY310" fmla="*/ 1405208 h 4821630"/>
                <a:gd name="connsiteX311" fmla="*/ 2849490 w 5017802"/>
                <a:gd name="connsiteY311" fmla="*/ 1284105 h 4821630"/>
                <a:gd name="connsiteX312" fmla="*/ 2864231 w 5017802"/>
                <a:gd name="connsiteY312" fmla="*/ 1160053 h 4821630"/>
                <a:gd name="connsiteX313" fmla="*/ 2959481 w 5017802"/>
                <a:gd name="connsiteY313" fmla="*/ 1086348 h 4821630"/>
                <a:gd name="connsiteX314" fmla="*/ 3064710 w 5017802"/>
                <a:gd name="connsiteY314" fmla="*/ 1063896 h 4821630"/>
                <a:gd name="connsiteX315" fmla="*/ 3001663 w 5017802"/>
                <a:gd name="connsiteY315" fmla="*/ 974089 h 4821630"/>
                <a:gd name="connsiteX316" fmla="*/ 2984427 w 5017802"/>
                <a:gd name="connsiteY316" fmla="*/ 1018766 h 4821630"/>
                <a:gd name="connsiteX317" fmla="*/ 2941112 w 5017802"/>
                <a:gd name="connsiteY317" fmla="*/ 971595 h 4821630"/>
                <a:gd name="connsiteX318" fmla="*/ 2962430 w 5017802"/>
                <a:gd name="connsiteY318" fmla="*/ 886323 h 4821630"/>
                <a:gd name="connsiteX319" fmla="*/ 3035454 w 5017802"/>
                <a:gd name="connsiteY319" fmla="*/ 789032 h 4821630"/>
                <a:gd name="connsiteX320" fmla="*/ 3018445 w 5017802"/>
                <a:gd name="connsiteY320" fmla="*/ 682443 h 4821630"/>
                <a:gd name="connsiteX321" fmla="*/ 2847223 w 5017802"/>
                <a:gd name="connsiteY321" fmla="*/ 692194 h 4821630"/>
                <a:gd name="connsiteX322" fmla="*/ 2827945 w 5017802"/>
                <a:gd name="connsiteY322" fmla="*/ 734831 h 4821630"/>
                <a:gd name="connsiteX323" fmla="*/ 2795742 w 5017802"/>
                <a:gd name="connsiteY323" fmla="*/ 667248 h 4821630"/>
                <a:gd name="connsiteX324" fmla="*/ 2766032 w 5017802"/>
                <a:gd name="connsiteY324" fmla="*/ 707616 h 4821630"/>
                <a:gd name="connsiteX325" fmla="*/ 2580523 w 5017802"/>
                <a:gd name="connsiteY32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396048 w 5017802"/>
                <a:gd name="connsiteY214" fmla="*/ 4187873 h 4821630"/>
                <a:gd name="connsiteX215" fmla="*/ 3400810 w 5017802"/>
                <a:gd name="connsiteY215" fmla="*/ 4187873 h 4821630"/>
                <a:gd name="connsiteX216" fmla="*/ 3402397 w 5017802"/>
                <a:gd name="connsiteY216" fmla="*/ 4118022 h 4821630"/>
                <a:gd name="connsiteX217" fmla="*/ 3439813 w 5017802"/>
                <a:gd name="connsiteY217" fmla="*/ 4130265 h 4821630"/>
                <a:gd name="connsiteX218" fmla="*/ 3526217 w 5017802"/>
                <a:gd name="connsiteY218" fmla="*/ 4316455 h 4821630"/>
                <a:gd name="connsiteX219" fmla="*/ 3586542 w 5017802"/>
                <a:gd name="connsiteY219" fmla="*/ 4375193 h 4821630"/>
                <a:gd name="connsiteX220" fmla="*/ 3597654 w 5017802"/>
                <a:gd name="connsiteY220" fmla="*/ 4345030 h 4821630"/>
                <a:gd name="connsiteX221" fmla="*/ 3643692 w 5017802"/>
                <a:gd name="connsiteY221" fmla="*/ 4318042 h 4821630"/>
                <a:gd name="connsiteX222" fmla="*/ 3694492 w 5017802"/>
                <a:gd name="connsiteY222" fmla="*/ 4391068 h 4821630"/>
                <a:gd name="connsiteX223" fmla="*/ 3743705 w 5017802"/>
                <a:gd name="connsiteY223" fmla="*/ 4394243 h 4821630"/>
                <a:gd name="connsiteX224" fmla="*/ 3699254 w 5017802"/>
                <a:gd name="connsiteY224" fmla="*/ 4300581 h 4821630"/>
                <a:gd name="connsiteX225" fmla="*/ 3656392 w 5017802"/>
                <a:gd name="connsiteY225" fmla="*/ 4232318 h 4821630"/>
                <a:gd name="connsiteX226" fmla="*/ 3699255 w 5017802"/>
                <a:gd name="connsiteY226" fmla="*/ 4216442 h 4821630"/>
                <a:gd name="connsiteX227" fmla="*/ 3680204 w 5017802"/>
                <a:gd name="connsiteY227" fmla="*/ 4175168 h 4821630"/>
                <a:gd name="connsiteX228" fmla="*/ 3732592 w 5017802"/>
                <a:gd name="connsiteY228" fmla="*/ 4184693 h 4821630"/>
                <a:gd name="connsiteX229" fmla="*/ 3711955 w 5017802"/>
                <a:gd name="connsiteY229" fmla="*/ 4151355 h 4821630"/>
                <a:gd name="connsiteX230" fmla="*/ 3733274 w 5017802"/>
                <a:gd name="connsiteY230" fmla="*/ 4134801 h 4821630"/>
                <a:gd name="connsiteX231" fmla="*/ 3854377 w 5017802"/>
                <a:gd name="connsiteY231" fmla="*/ 4220074 h 4821630"/>
                <a:gd name="connsiteX232" fmla="*/ 3889754 w 5017802"/>
                <a:gd name="connsiteY232" fmla="*/ 4206917 h 4821630"/>
                <a:gd name="connsiteX233" fmla="*/ 3942141 w 5017802"/>
                <a:gd name="connsiteY233" fmla="*/ 4272006 h 4821630"/>
                <a:gd name="connsiteX234" fmla="*/ 3962779 w 5017802"/>
                <a:gd name="connsiteY234" fmla="*/ 4330743 h 4821630"/>
                <a:gd name="connsiteX235" fmla="*/ 4070729 w 5017802"/>
                <a:gd name="connsiteY235" fmla="*/ 4349792 h 4821630"/>
                <a:gd name="connsiteX236" fmla="*/ 4010405 w 5017802"/>
                <a:gd name="connsiteY236" fmla="*/ 4283117 h 4821630"/>
                <a:gd name="connsiteX237" fmla="*/ 4007229 w 5017802"/>
                <a:gd name="connsiteY237" fmla="*/ 4214855 h 4821630"/>
                <a:gd name="connsiteX238" fmla="*/ 4061204 w 5017802"/>
                <a:gd name="connsiteY238" fmla="*/ 4270418 h 4821630"/>
                <a:gd name="connsiteX239" fmla="*/ 4110417 w 5017802"/>
                <a:gd name="connsiteY239" fmla="*/ 4275180 h 4821630"/>
                <a:gd name="connsiteX240" fmla="*/ 4104067 w 5017802"/>
                <a:gd name="connsiteY240" fmla="*/ 4225968 h 4821630"/>
                <a:gd name="connsiteX241" fmla="*/ 4164392 w 5017802"/>
                <a:gd name="connsiteY241" fmla="*/ 4230730 h 4821630"/>
                <a:gd name="connsiteX242" fmla="*/ 4226304 w 5017802"/>
                <a:gd name="connsiteY242" fmla="*/ 4273592 h 4821630"/>
                <a:gd name="connsiteX243" fmla="*/ 4258054 w 5017802"/>
                <a:gd name="connsiteY243" fmla="*/ 4260893 h 4821630"/>
                <a:gd name="connsiteX244" fmla="*/ 4251705 w 5017802"/>
                <a:gd name="connsiteY244" fmla="*/ 4225968 h 4821630"/>
                <a:gd name="connsiteX245" fmla="*/ 4292980 w 5017802"/>
                <a:gd name="connsiteY245" fmla="*/ 4202156 h 4821630"/>
                <a:gd name="connsiteX246" fmla="*/ 4377117 w 5017802"/>
                <a:gd name="connsiteY246" fmla="*/ 4259306 h 4821630"/>
                <a:gd name="connsiteX247" fmla="*/ 4394580 w 5017802"/>
                <a:gd name="connsiteY247" fmla="*/ 4157708 h 4821630"/>
                <a:gd name="connsiteX248" fmla="*/ 4369180 w 5017802"/>
                <a:gd name="connsiteY248" fmla="*/ 4135482 h 4821630"/>
                <a:gd name="connsiteX249" fmla="*/ 4296154 w 5017802"/>
                <a:gd name="connsiteY249" fmla="*/ 4092619 h 4821630"/>
                <a:gd name="connsiteX250" fmla="*/ 4318379 w 5017802"/>
                <a:gd name="connsiteY250" fmla="*/ 4067220 h 4821630"/>
                <a:gd name="connsiteX251" fmla="*/ 4339017 w 5017802"/>
                <a:gd name="connsiteY251" fmla="*/ 4044994 h 4821630"/>
                <a:gd name="connsiteX252" fmla="*/ 4392992 w 5017802"/>
                <a:gd name="connsiteY252" fmla="*/ 4076745 h 4821630"/>
                <a:gd name="connsiteX253" fmla="*/ 4399342 w 5017802"/>
                <a:gd name="connsiteY253" fmla="*/ 4032295 h 4821630"/>
                <a:gd name="connsiteX254" fmla="*/ 4343779 w 5017802"/>
                <a:gd name="connsiteY254" fmla="*/ 4008482 h 4821630"/>
                <a:gd name="connsiteX255" fmla="*/ 4342192 w 5017802"/>
                <a:gd name="connsiteY255" fmla="*/ 3998958 h 4821630"/>
                <a:gd name="connsiteX256" fmla="*/ 4329491 w 5017802"/>
                <a:gd name="connsiteY256" fmla="*/ 3960859 h 4821630"/>
                <a:gd name="connsiteX257" fmla="*/ 4335841 w 5017802"/>
                <a:gd name="connsiteY257" fmla="*/ 3913233 h 4821630"/>
                <a:gd name="connsiteX258" fmla="*/ 4346954 w 5017802"/>
                <a:gd name="connsiteY258" fmla="*/ 3857670 h 4821630"/>
                <a:gd name="connsiteX259" fmla="*/ 4308854 w 5017802"/>
                <a:gd name="connsiteY259" fmla="*/ 3827508 h 4821630"/>
                <a:gd name="connsiteX260" fmla="*/ 4342191 w 5017802"/>
                <a:gd name="connsiteY260" fmla="*/ 3817983 h 4821630"/>
                <a:gd name="connsiteX261" fmla="*/ 4319966 w 5017802"/>
                <a:gd name="connsiteY261" fmla="*/ 3781470 h 4821630"/>
                <a:gd name="connsiteX262" fmla="*/ 4358067 w 5017802"/>
                <a:gd name="connsiteY262" fmla="*/ 3776709 h 4821630"/>
                <a:gd name="connsiteX263" fmla="*/ 4364416 w 5017802"/>
                <a:gd name="connsiteY263" fmla="*/ 3743370 h 4821630"/>
                <a:gd name="connsiteX264" fmla="*/ 4426330 w 5017802"/>
                <a:gd name="connsiteY264" fmla="*/ 3752897 h 4821630"/>
                <a:gd name="connsiteX265" fmla="*/ 4459443 w 5017802"/>
                <a:gd name="connsiteY265" fmla="*/ 3768089 h 4821630"/>
                <a:gd name="connsiteX266" fmla="*/ 4425650 w 5017802"/>
                <a:gd name="connsiteY266" fmla="*/ 3809137 h 4821630"/>
                <a:gd name="connsiteX267" fmla="*/ 4464658 w 5017802"/>
                <a:gd name="connsiteY267" fmla="*/ 3916633 h 4821630"/>
                <a:gd name="connsiteX268" fmla="*/ 4517045 w 5017802"/>
                <a:gd name="connsiteY268" fmla="*/ 3947931 h 4821630"/>
                <a:gd name="connsiteX269" fmla="*/ 4568979 w 5017802"/>
                <a:gd name="connsiteY269" fmla="*/ 3905749 h 4821630"/>
                <a:gd name="connsiteX270" fmla="*/ 4654704 w 5017802"/>
                <a:gd name="connsiteY270" fmla="*/ 3857216 h 4821630"/>
                <a:gd name="connsiteX271" fmla="*/ 4637468 w 5017802"/>
                <a:gd name="connsiteY271" fmla="*/ 3768315 h 4821630"/>
                <a:gd name="connsiteX272" fmla="*/ 4714802 w 5017802"/>
                <a:gd name="connsiteY272" fmla="*/ 3635646 h 4821630"/>
                <a:gd name="connsiteX273" fmla="*/ 5007356 w 5017802"/>
                <a:gd name="connsiteY273" fmla="*/ 3302498 h 4821630"/>
                <a:gd name="connsiteX274" fmla="*/ 4925939 w 5017802"/>
                <a:gd name="connsiteY274" fmla="*/ 3293426 h 4821630"/>
                <a:gd name="connsiteX275" fmla="*/ 4930476 w 5017802"/>
                <a:gd name="connsiteY275" fmla="*/ 3201578 h 4821630"/>
                <a:gd name="connsiteX276" fmla="*/ 4881489 w 5017802"/>
                <a:gd name="connsiteY276" fmla="*/ 3176406 h 4821630"/>
                <a:gd name="connsiteX277" fmla="*/ 4797352 w 5017802"/>
                <a:gd name="connsiteY277" fmla="*/ 3207928 h 4821630"/>
                <a:gd name="connsiteX278" fmla="*/ 4760613 w 5017802"/>
                <a:gd name="connsiteY278" fmla="*/ 3171643 h 4821630"/>
                <a:gd name="connsiteX279" fmla="*/ 4805290 w 5017802"/>
                <a:gd name="connsiteY279" fmla="*/ 3148738 h 4821630"/>
                <a:gd name="connsiteX280" fmla="*/ 4676023 w 5017802"/>
                <a:gd name="connsiteY280" fmla="*/ 2935559 h 4821630"/>
                <a:gd name="connsiteX281" fmla="*/ 4690989 w 5017802"/>
                <a:gd name="connsiteY281" fmla="*/ 2905396 h 4821630"/>
                <a:gd name="connsiteX282" fmla="*/ 4667404 w 5017802"/>
                <a:gd name="connsiteY282" fmla="*/ 2789736 h 4821630"/>
                <a:gd name="connsiteX283" fmla="*/ 4508655 w 5017802"/>
                <a:gd name="connsiteY283" fmla="*/ 2778850 h 4821630"/>
                <a:gd name="connsiteX284" fmla="*/ 4475317 w 5017802"/>
                <a:gd name="connsiteY284" fmla="*/ 2827608 h 4821630"/>
                <a:gd name="connsiteX285" fmla="*/ 4386417 w 5017802"/>
                <a:gd name="connsiteY285" fmla="*/ 2842124 h 4821630"/>
                <a:gd name="connsiteX286" fmla="*/ 4392767 w 5017802"/>
                <a:gd name="connsiteY286" fmla="*/ 2820125 h 4821630"/>
                <a:gd name="connsiteX287" fmla="*/ 4339245 w 5017802"/>
                <a:gd name="connsiteY287" fmla="*/ 2804024 h 4821630"/>
                <a:gd name="connsiteX288" fmla="*/ 4314526 w 5017802"/>
                <a:gd name="connsiteY288" fmla="*/ 2638923 h 4821630"/>
                <a:gd name="connsiteX289" fmla="*/ 4034219 w 5017802"/>
                <a:gd name="connsiteY289" fmla="*/ 2572248 h 4821630"/>
                <a:gd name="connsiteX290" fmla="*/ 3897920 w 5017802"/>
                <a:gd name="connsiteY290" fmla="*/ 2615564 h 4821630"/>
                <a:gd name="connsiteX291" fmla="*/ 3765931 w 5017802"/>
                <a:gd name="connsiteY291" fmla="*/ 2608080 h 4821630"/>
                <a:gd name="connsiteX292" fmla="*/ 3633488 w 5017802"/>
                <a:gd name="connsiteY292" fmla="*/ 2497182 h 4821630"/>
                <a:gd name="connsiteX293" fmla="*/ 3420310 w 5017802"/>
                <a:gd name="connsiteY293" fmla="*/ 2193969 h 4821630"/>
                <a:gd name="connsiteX294" fmla="*/ 3021848 w 5017802"/>
                <a:gd name="connsiteY294" fmla="*/ 2054496 h 4821630"/>
                <a:gd name="connsiteX295" fmla="*/ 2785310 w 5017802"/>
                <a:gd name="connsiteY295" fmla="*/ 1741532 h 4821630"/>
                <a:gd name="connsiteX296" fmla="*/ 2819101 w 5017802"/>
                <a:gd name="connsiteY296" fmla="*/ 1716586 h 4821630"/>
                <a:gd name="connsiteX297" fmla="*/ 2878745 w 5017802"/>
                <a:gd name="connsiteY297" fmla="*/ 1799589 h 4821630"/>
                <a:gd name="connsiteX298" fmla="*/ 2898929 w 5017802"/>
                <a:gd name="connsiteY298" fmla="*/ 1782126 h 4821630"/>
                <a:gd name="connsiteX299" fmla="*/ 2942019 w 5017802"/>
                <a:gd name="connsiteY299" fmla="*/ 1812970 h 4821630"/>
                <a:gd name="connsiteX300" fmla="*/ 3030692 w 5017802"/>
                <a:gd name="connsiteY300" fmla="*/ 1759221 h 4821630"/>
                <a:gd name="connsiteX301" fmla="*/ 3046794 w 5017802"/>
                <a:gd name="connsiteY301" fmla="*/ 1738811 h 4821630"/>
                <a:gd name="connsiteX302" fmla="*/ 3105077 w 5017802"/>
                <a:gd name="connsiteY302" fmla="*/ 1739037 h 4821630"/>
                <a:gd name="connsiteX303" fmla="*/ 3121180 w 5017802"/>
                <a:gd name="connsiteY303" fmla="*/ 1705927 h 4821630"/>
                <a:gd name="connsiteX304" fmla="*/ 3102356 w 5017802"/>
                <a:gd name="connsiteY304" fmla="*/ 1680300 h 4821630"/>
                <a:gd name="connsiteX305" fmla="*/ 3035228 w 5017802"/>
                <a:gd name="connsiteY305" fmla="*/ 1700257 h 4821630"/>
                <a:gd name="connsiteX306" fmla="*/ 3013456 w 5017802"/>
                <a:gd name="connsiteY306" fmla="*/ 1646736 h 4821630"/>
                <a:gd name="connsiteX307" fmla="*/ 3034774 w 5017802"/>
                <a:gd name="connsiteY307" fmla="*/ 1617026 h 4821630"/>
                <a:gd name="connsiteX308" fmla="*/ 2978304 w 5017802"/>
                <a:gd name="connsiteY308" fmla="*/ 1513612 h 4821630"/>
                <a:gd name="connsiteX309" fmla="*/ 2929773 w 5017802"/>
                <a:gd name="connsiteY309" fmla="*/ 1552393 h 4821630"/>
                <a:gd name="connsiteX310" fmla="*/ 2840418 w 5017802"/>
                <a:gd name="connsiteY310" fmla="*/ 1497737 h 4821630"/>
                <a:gd name="connsiteX311" fmla="*/ 2892352 w 5017802"/>
                <a:gd name="connsiteY311" fmla="*/ 1405208 h 4821630"/>
                <a:gd name="connsiteX312" fmla="*/ 2849490 w 5017802"/>
                <a:gd name="connsiteY312" fmla="*/ 1284105 h 4821630"/>
                <a:gd name="connsiteX313" fmla="*/ 2864231 w 5017802"/>
                <a:gd name="connsiteY313" fmla="*/ 1160053 h 4821630"/>
                <a:gd name="connsiteX314" fmla="*/ 2959481 w 5017802"/>
                <a:gd name="connsiteY314" fmla="*/ 1086348 h 4821630"/>
                <a:gd name="connsiteX315" fmla="*/ 3064710 w 5017802"/>
                <a:gd name="connsiteY315" fmla="*/ 1063896 h 4821630"/>
                <a:gd name="connsiteX316" fmla="*/ 3001663 w 5017802"/>
                <a:gd name="connsiteY316" fmla="*/ 974089 h 4821630"/>
                <a:gd name="connsiteX317" fmla="*/ 2984427 w 5017802"/>
                <a:gd name="connsiteY317" fmla="*/ 1018766 h 4821630"/>
                <a:gd name="connsiteX318" fmla="*/ 2941112 w 5017802"/>
                <a:gd name="connsiteY318" fmla="*/ 971595 h 4821630"/>
                <a:gd name="connsiteX319" fmla="*/ 2962430 w 5017802"/>
                <a:gd name="connsiteY319" fmla="*/ 886323 h 4821630"/>
                <a:gd name="connsiteX320" fmla="*/ 3035454 w 5017802"/>
                <a:gd name="connsiteY320" fmla="*/ 789032 h 4821630"/>
                <a:gd name="connsiteX321" fmla="*/ 3018445 w 5017802"/>
                <a:gd name="connsiteY321" fmla="*/ 682443 h 4821630"/>
                <a:gd name="connsiteX322" fmla="*/ 2847223 w 5017802"/>
                <a:gd name="connsiteY322" fmla="*/ 692194 h 4821630"/>
                <a:gd name="connsiteX323" fmla="*/ 2827945 w 5017802"/>
                <a:gd name="connsiteY323" fmla="*/ 734831 h 4821630"/>
                <a:gd name="connsiteX324" fmla="*/ 2795742 w 5017802"/>
                <a:gd name="connsiteY324" fmla="*/ 667248 h 4821630"/>
                <a:gd name="connsiteX325" fmla="*/ 2766032 w 5017802"/>
                <a:gd name="connsiteY325" fmla="*/ 707616 h 4821630"/>
                <a:gd name="connsiteX326" fmla="*/ 2580523 w 5017802"/>
                <a:gd name="connsiteY32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396048 w 5017802"/>
                <a:gd name="connsiteY214" fmla="*/ 4187873 h 4821630"/>
                <a:gd name="connsiteX215" fmla="*/ 3435735 w 5017802"/>
                <a:gd name="connsiteY215" fmla="*/ 4202160 h 4821630"/>
                <a:gd name="connsiteX216" fmla="*/ 3402397 w 5017802"/>
                <a:gd name="connsiteY216" fmla="*/ 4118022 h 4821630"/>
                <a:gd name="connsiteX217" fmla="*/ 3439813 w 5017802"/>
                <a:gd name="connsiteY217" fmla="*/ 4130265 h 4821630"/>
                <a:gd name="connsiteX218" fmla="*/ 3526217 w 5017802"/>
                <a:gd name="connsiteY218" fmla="*/ 4316455 h 4821630"/>
                <a:gd name="connsiteX219" fmla="*/ 3586542 w 5017802"/>
                <a:gd name="connsiteY219" fmla="*/ 4375193 h 4821630"/>
                <a:gd name="connsiteX220" fmla="*/ 3597654 w 5017802"/>
                <a:gd name="connsiteY220" fmla="*/ 4345030 h 4821630"/>
                <a:gd name="connsiteX221" fmla="*/ 3643692 w 5017802"/>
                <a:gd name="connsiteY221" fmla="*/ 4318042 h 4821630"/>
                <a:gd name="connsiteX222" fmla="*/ 3694492 w 5017802"/>
                <a:gd name="connsiteY222" fmla="*/ 4391068 h 4821630"/>
                <a:gd name="connsiteX223" fmla="*/ 3743705 w 5017802"/>
                <a:gd name="connsiteY223" fmla="*/ 4394243 h 4821630"/>
                <a:gd name="connsiteX224" fmla="*/ 3699254 w 5017802"/>
                <a:gd name="connsiteY224" fmla="*/ 4300581 h 4821630"/>
                <a:gd name="connsiteX225" fmla="*/ 3656392 w 5017802"/>
                <a:gd name="connsiteY225" fmla="*/ 4232318 h 4821630"/>
                <a:gd name="connsiteX226" fmla="*/ 3699255 w 5017802"/>
                <a:gd name="connsiteY226" fmla="*/ 4216442 h 4821630"/>
                <a:gd name="connsiteX227" fmla="*/ 3680204 w 5017802"/>
                <a:gd name="connsiteY227" fmla="*/ 4175168 h 4821630"/>
                <a:gd name="connsiteX228" fmla="*/ 3732592 w 5017802"/>
                <a:gd name="connsiteY228" fmla="*/ 4184693 h 4821630"/>
                <a:gd name="connsiteX229" fmla="*/ 3711955 w 5017802"/>
                <a:gd name="connsiteY229" fmla="*/ 4151355 h 4821630"/>
                <a:gd name="connsiteX230" fmla="*/ 3733274 w 5017802"/>
                <a:gd name="connsiteY230" fmla="*/ 4134801 h 4821630"/>
                <a:gd name="connsiteX231" fmla="*/ 3854377 w 5017802"/>
                <a:gd name="connsiteY231" fmla="*/ 4220074 h 4821630"/>
                <a:gd name="connsiteX232" fmla="*/ 3889754 w 5017802"/>
                <a:gd name="connsiteY232" fmla="*/ 4206917 h 4821630"/>
                <a:gd name="connsiteX233" fmla="*/ 3942141 w 5017802"/>
                <a:gd name="connsiteY233" fmla="*/ 4272006 h 4821630"/>
                <a:gd name="connsiteX234" fmla="*/ 3962779 w 5017802"/>
                <a:gd name="connsiteY234" fmla="*/ 4330743 h 4821630"/>
                <a:gd name="connsiteX235" fmla="*/ 4070729 w 5017802"/>
                <a:gd name="connsiteY235" fmla="*/ 4349792 h 4821630"/>
                <a:gd name="connsiteX236" fmla="*/ 4010405 w 5017802"/>
                <a:gd name="connsiteY236" fmla="*/ 4283117 h 4821630"/>
                <a:gd name="connsiteX237" fmla="*/ 4007229 w 5017802"/>
                <a:gd name="connsiteY237" fmla="*/ 4214855 h 4821630"/>
                <a:gd name="connsiteX238" fmla="*/ 4061204 w 5017802"/>
                <a:gd name="connsiteY238" fmla="*/ 4270418 h 4821630"/>
                <a:gd name="connsiteX239" fmla="*/ 4110417 w 5017802"/>
                <a:gd name="connsiteY239" fmla="*/ 4275180 h 4821630"/>
                <a:gd name="connsiteX240" fmla="*/ 4104067 w 5017802"/>
                <a:gd name="connsiteY240" fmla="*/ 4225968 h 4821630"/>
                <a:gd name="connsiteX241" fmla="*/ 4164392 w 5017802"/>
                <a:gd name="connsiteY241" fmla="*/ 4230730 h 4821630"/>
                <a:gd name="connsiteX242" fmla="*/ 4226304 w 5017802"/>
                <a:gd name="connsiteY242" fmla="*/ 4273592 h 4821630"/>
                <a:gd name="connsiteX243" fmla="*/ 4258054 w 5017802"/>
                <a:gd name="connsiteY243" fmla="*/ 4260893 h 4821630"/>
                <a:gd name="connsiteX244" fmla="*/ 4251705 w 5017802"/>
                <a:gd name="connsiteY244" fmla="*/ 4225968 h 4821630"/>
                <a:gd name="connsiteX245" fmla="*/ 4292980 w 5017802"/>
                <a:gd name="connsiteY245" fmla="*/ 4202156 h 4821630"/>
                <a:gd name="connsiteX246" fmla="*/ 4377117 w 5017802"/>
                <a:gd name="connsiteY246" fmla="*/ 4259306 h 4821630"/>
                <a:gd name="connsiteX247" fmla="*/ 4394580 w 5017802"/>
                <a:gd name="connsiteY247" fmla="*/ 4157708 h 4821630"/>
                <a:gd name="connsiteX248" fmla="*/ 4369180 w 5017802"/>
                <a:gd name="connsiteY248" fmla="*/ 4135482 h 4821630"/>
                <a:gd name="connsiteX249" fmla="*/ 4296154 w 5017802"/>
                <a:gd name="connsiteY249" fmla="*/ 4092619 h 4821630"/>
                <a:gd name="connsiteX250" fmla="*/ 4318379 w 5017802"/>
                <a:gd name="connsiteY250" fmla="*/ 4067220 h 4821630"/>
                <a:gd name="connsiteX251" fmla="*/ 4339017 w 5017802"/>
                <a:gd name="connsiteY251" fmla="*/ 4044994 h 4821630"/>
                <a:gd name="connsiteX252" fmla="*/ 4392992 w 5017802"/>
                <a:gd name="connsiteY252" fmla="*/ 4076745 h 4821630"/>
                <a:gd name="connsiteX253" fmla="*/ 4399342 w 5017802"/>
                <a:gd name="connsiteY253" fmla="*/ 4032295 h 4821630"/>
                <a:gd name="connsiteX254" fmla="*/ 4343779 w 5017802"/>
                <a:gd name="connsiteY254" fmla="*/ 4008482 h 4821630"/>
                <a:gd name="connsiteX255" fmla="*/ 4342192 w 5017802"/>
                <a:gd name="connsiteY255" fmla="*/ 3998958 h 4821630"/>
                <a:gd name="connsiteX256" fmla="*/ 4329491 w 5017802"/>
                <a:gd name="connsiteY256" fmla="*/ 3960859 h 4821630"/>
                <a:gd name="connsiteX257" fmla="*/ 4335841 w 5017802"/>
                <a:gd name="connsiteY257" fmla="*/ 3913233 h 4821630"/>
                <a:gd name="connsiteX258" fmla="*/ 4346954 w 5017802"/>
                <a:gd name="connsiteY258" fmla="*/ 3857670 h 4821630"/>
                <a:gd name="connsiteX259" fmla="*/ 4308854 w 5017802"/>
                <a:gd name="connsiteY259" fmla="*/ 3827508 h 4821630"/>
                <a:gd name="connsiteX260" fmla="*/ 4342191 w 5017802"/>
                <a:gd name="connsiteY260" fmla="*/ 3817983 h 4821630"/>
                <a:gd name="connsiteX261" fmla="*/ 4319966 w 5017802"/>
                <a:gd name="connsiteY261" fmla="*/ 3781470 h 4821630"/>
                <a:gd name="connsiteX262" fmla="*/ 4358067 w 5017802"/>
                <a:gd name="connsiteY262" fmla="*/ 3776709 h 4821630"/>
                <a:gd name="connsiteX263" fmla="*/ 4364416 w 5017802"/>
                <a:gd name="connsiteY263" fmla="*/ 3743370 h 4821630"/>
                <a:gd name="connsiteX264" fmla="*/ 4426330 w 5017802"/>
                <a:gd name="connsiteY264" fmla="*/ 3752897 h 4821630"/>
                <a:gd name="connsiteX265" fmla="*/ 4459443 w 5017802"/>
                <a:gd name="connsiteY265" fmla="*/ 3768089 h 4821630"/>
                <a:gd name="connsiteX266" fmla="*/ 4425650 w 5017802"/>
                <a:gd name="connsiteY266" fmla="*/ 3809137 h 4821630"/>
                <a:gd name="connsiteX267" fmla="*/ 4464658 w 5017802"/>
                <a:gd name="connsiteY267" fmla="*/ 3916633 h 4821630"/>
                <a:gd name="connsiteX268" fmla="*/ 4517045 w 5017802"/>
                <a:gd name="connsiteY268" fmla="*/ 3947931 h 4821630"/>
                <a:gd name="connsiteX269" fmla="*/ 4568979 w 5017802"/>
                <a:gd name="connsiteY269" fmla="*/ 3905749 h 4821630"/>
                <a:gd name="connsiteX270" fmla="*/ 4654704 w 5017802"/>
                <a:gd name="connsiteY270" fmla="*/ 3857216 h 4821630"/>
                <a:gd name="connsiteX271" fmla="*/ 4637468 w 5017802"/>
                <a:gd name="connsiteY271" fmla="*/ 3768315 h 4821630"/>
                <a:gd name="connsiteX272" fmla="*/ 4714802 w 5017802"/>
                <a:gd name="connsiteY272" fmla="*/ 3635646 h 4821630"/>
                <a:gd name="connsiteX273" fmla="*/ 5007356 w 5017802"/>
                <a:gd name="connsiteY273" fmla="*/ 3302498 h 4821630"/>
                <a:gd name="connsiteX274" fmla="*/ 4925939 w 5017802"/>
                <a:gd name="connsiteY274" fmla="*/ 3293426 h 4821630"/>
                <a:gd name="connsiteX275" fmla="*/ 4930476 w 5017802"/>
                <a:gd name="connsiteY275" fmla="*/ 3201578 h 4821630"/>
                <a:gd name="connsiteX276" fmla="*/ 4881489 w 5017802"/>
                <a:gd name="connsiteY276" fmla="*/ 3176406 h 4821630"/>
                <a:gd name="connsiteX277" fmla="*/ 4797352 w 5017802"/>
                <a:gd name="connsiteY277" fmla="*/ 3207928 h 4821630"/>
                <a:gd name="connsiteX278" fmla="*/ 4760613 w 5017802"/>
                <a:gd name="connsiteY278" fmla="*/ 3171643 h 4821630"/>
                <a:gd name="connsiteX279" fmla="*/ 4805290 w 5017802"/>
                <a:gd name="connsiteY279" fmla="*/ 3148738 h 4821630"/>
                <a:gd name="connsiteX280" fmla="*/ 4676023 w 5017802"/>
                <a:gd name="connsiteY280" fmla="*/ 2935559 h 4821630"/>
                <a:gd name="connsiteX281" fmla="*/ 4690989 w 5017802"/>
                <a:gd name="connsiteY281" fmla="*/ 2905396 h 4821630"/>
                <a:gd name="connsiteX282" fmla="*/ 4667404 w 5017802"/>
                <a:gd name="connsiteY282" fmla="*/ 2789736 h 4821630"/>
                <a:gd name="connsiteX283" fmla="*/ 4508655 w 5017802"/>
                <a:gd name="connsiteY283" fmla="*/ 2778850 h 4821630"/>
                <a:gd name="connsiteX284" fmla="*/ 4475317 w 5017802"/>
                <a:gd name="connsiteY284" fmla="*/ 2827608 h 4821630"/>
                <a:gd name="connsiteX285" fmla="*/ 4386417 w 5017802"/>
                <a:gd name="connsiteY285" fmla="*/ 2842124 h 4821630"/>
                <a:gd name="connsiteX286" fmla="*/ 4392767 w 5017802"/>
                <a:gd name="connsiteY286" fmla="*/ 2820125 h 4821630"/>
                <a:gd name="connsiteX287" fmla="*/ 4339245 w 5017802"/>
                <a:gd name="connsiteY287" fmla="*/ 2804024 h 4821630"/>
                <a:gd name="connsiteX288" fmla="*/ 4314526 w 5017802"/>
                <a:gd name="connsiteY288" fmla="*/ 2638923 h 4821630"/>
                <a:gd name="connsiteX289" fmla="*/ 4034219 w 5017802"/>
                <a:gd name="connsiteY289" fmla="*/ 2572248 h 4821630"/>
                <a:gd name="connsiteX290" fmla="*/ 3897920 w 5017802"/>
                <a:gd name="connsiteY290" fmla="*/ 2615564 h 4821630"/>
                <a:gd name="connsiteX291" fmla="*/ 3765931 w 5017802"/>
                <a:gd name="connsiteY291" fmla="*/ 2608080 h 4821630"/>
                <a:gd name="connsiteX292" fmla="*/ 3633488 w 5017802"/>
                <a:gd name="connsiteY292" fmla="*/ 2497182 h 4821630"/>
                <a:gd name="connsiteX293" fmla="*/ 3420310 w 5017802"/>
                <a:gd name="connsiteY293" fmla="*/ 2193969 h 4821630"/>
                <a:gd name="connsiteX294" fmla="*/ 3021848 w 5017802"/>
                <a:gd name="connsiteY294" fmla="*/ 2054496 h 4821630"/>
                <a:gd name="connsiteX295" fmla="*/ 2785310 w 5017802"/>
                <a:gd name="connsiteY295" fmla="*/ 1741532 h 4821630"/>
                <a:gd name="connsiteX296" fmla="*/ 2819101 w 5017802"/>
                <a:gd name="connsiteY296" fmla="*/ 1716586 h 4821630"/>
                <a:gd name="connsiteX297" fmla="*/ 2878745 w 5017802"/>
                <a:gd name="connsiteY297" fmla="*/ 1799589 h 4821630"/>
                <a:gd name="connsiteX298" fmla="*/ 2898929 w 5017802"/>
                <a:gd name="connsiteY298" fmla="*/ 1782126 h 4821630"/>
                <a:gd name="connsiteX299" fmla="*/ 2942019 w 5017802"/>
                <a:gd name="connsiteY299" fmla="*/ 1812970 h 4821630"/>
                <a:gd name="connsiteX300" fmla="*/ 3030692 w 5017802"/>
                <a:gd name="connsiteY300" fmla="*/ 1759221 h 4821630"/>
                <a:gd name="connsiteX301" fmla="*/ 3046794 w 5017802"/>
                <a:gd name="connsiteY301" fmla="*/ 1738811 h 4821630"/>
                <a:gd name="connsiteX302" fmla="*/ 3105077 w 5017802"/>
                <a:gd name="connsiteY302" fmla="*/ 1739037 h 4821630"/>
                <a:gd name="connsiteX303" fmla="*/ 3121180 w 5017802"/>
                <a:gd name="connsiteY303" fmla="*/ 1705927 h 4821630"/>
                <a:gd name="connsiteX304" fmla="*/ 3102356 w 5017802"/>
                <a:gd name="connsiteY304" fmla="*/ 1680300 h 4821630"/>
                <a:gd name="connsiteX305" fmla="*/ 3035228 w 5017802"/>
                <a:gd name="connsiteY305" fmla="*/ 1700257 h 4821630"/>
                <a:gd name="connsiteX306" fmla="*/ 3013456 w 5017802"/>
                <a:gd name="connsiteY306" fmla="*/ 1646736 h 4821630"/>
                <a:gd name="connsiteX307" fmla="*/ 3034774 w 5017802"/>
                <a:gd name="connsiteY307" fmla="*/ 1617026 h 4821630"/>
                <a:gd name="connsiteX308" fmla="*/ 2978304 w 5017802"/>
                <a:gd name="connsiteY308" fmla="*/ 1513612 h 4821630"/>
                <a:gd name="connsiteX309" fmla="*/ 2929773 w 5017802"/>
                <a:gd name="connsiteY309" fmla="*/ 1552393 h 4821630"/>
                <a:gd name="connsiteX310" fmla="*/ 2840418 w 5017802"/>
                <a:gd name="connsiteY310" fmla="*/ 1497737 h 4821630"/>
                <a:gd name="connsiteX311" fmla="*/ 2892352 w 5017802"/>
                <a:gd name="connsiteY311" fmla="*/ 1405208 h 4821630"/>
                <a:gd name="connsiteX312" fmla="*/ 2849490 w 5017802"/>
                <a:gd name="connsiteY312" fmla="*/ 1284105 h 4821630"/>
                <a:gd name="connsiteX313" fmla="*/ 2864231 w 5017802"/>
                <a:gd name="connsiteY313" fmla="*/ 1160053 h 4821630"/>
                <a:gd name="connsiteX314" fmla="*/ 2959481 w 5017802"/>
                <a:gd name="connsiteY314" fmla="*/ 1086348 h 4821630"/>
                <a:gd name="connsiteX315" fmla="*/ 3064710 w 5017802"/>
                <a:gd name="connsiteY315" fmla="*/ 1063896 h 4821630"/>
                <a:gd name="connsiteX316" fmla="*/ 3001663 w 5017802"/>
                <a:gd name="connsiteY316" fmla="*/ 974089 h 4821630"/>
                <a:gd name="connsiteX317" fmla="*/ 2984427 w 5017802"/>
                <a:gd name="connsiteY317" fmla="*/ 1018766 h 4821630"/>
                <a:gd name="connsiteX318" fmla="*/ 2941112 w 5017802"/>
                <a:gd name="connsiteY318" fmla="*/ 971595 h 4821630"/>
                <a:gd name="connsiteX319" fmla="*/ 2962430 w 5017802"/>
                <a:gd name="connsiteY319" fmla="*/ 886323 h 4821630"/>
                <a:gd name="connsiteX320" fmla="*/ 3035454 w 5017802"/>
                <a:gd name="connsiteY320" fmla="*/ 789032 h 4821630"/>
                <a:gd name="connsiteX321" fmla="*/ 3018445 w 5017802"/>
                <a:gd name="connsiteY321" fmla="*/ 682443 h 4821630"/>
                <a:gd name="connsiteX322" fmla="*/ 2847223 w 5017802"/>
                <a:gd name="connsiteY322" fmla="*/ 692194 h 4821630"/>
                <a:gd name="connsiteX323" fmla="*/ 2827945 w 5017802"/>
                <a:gd name="connsiteY323" fmla="*/ 734831 h 4821630"/>
                <a:gd name="connsiteX324" fmla="*/ 2795742 w 5017802"/>
                <a:gd name="connsiteY324" fmla="*/ 667248 h 4821630"/>
                <a:gd name="connsiteX325" fmla="*/ 2766032 w 5017802"/>
                <a:gd name="connsiteY325" fmla="*/ 707616 h 4821630"/>
                <a:gd name="connsiteX326" fmla="*/ 2580523 w 5017802"/>
                <a:gd name="connsiteY32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396048 w 5017802"/>
                <a:gd name="connsiteY214" fmla="*/ 4187873 h 4821630"/>
                <a:gd name="connsiteX215" fmla="*/ 3396048 w 5017802"/>
                <a:gd name="connsiteY215" fmla="*/ 4186285 h 4821630"/>
                <a:gd name="connsiteX216" fmla="*/ 3435735 w 5017802"/>
                <a:gd name="connsiteY216" fmla="*/ 4202160 h 4821630"/>
                <a:gd name="connsiteX217" fmla="*/ 3402397 w 5017802"/>
                <a:gd name="connsiteY217" fmla="*/ 4118022 h 4821630"/>
                <a:gd name="connsiteX218" fmla="*/ 3439813 w 5017802"/>
                <a:gd name="connsiteY218" fmla="*/ 4130265 h 4821630"/>
                <a:gd name="connsiteX219" fmla="*/ 3526217 w 5017802"/>
                <a:gd name="connsiteY219" fmla="*/ 4316455 h 4821630"/>
                <a:gd name="connsiteX220" fmla="*/ 3586542 w 5017802"/>
                <a:gd name="connsiteY220" fmla="*/ 4375193 h 4821630"/>
                <a:gd name="connsiteX221" fmla="*/ 3597654 w 5017802"/>
                <a:gd name="connsiteY221" fmla="*/ 4345030 h 4821630"/>
                <a:gd name="connsiteX222" fmla="*/ 3643692 w 5017802"/>
                <a:gd name="connsiteY222" fmla="*/ 4318042 h 4821630"/>
                <a:gd name="connsiteX223" fmla="*/ 3694492 w 5017802"/>
                <a:gd name="connsiteY223" fmla="*/ 4391068 h 4821630"/>
                <a:gd name="connsiteX224" fmla="*/ 3743705 w 5017802"/>
                <a:gd name="connsiteY224" fmla="*/ 4394243 h 4821630"/>
                <a:gd name="connsiteX225" fmla="*/ 3699254 w 5017802"/>
                <a:gd name="connsiteY225" fmla="*/ 4300581 h 4821630"/>
                <a:gd name="connsiteX226" fmla="*/ 3656392 w 5017802"/>
                <a:gd name="connsiteY226" fmla="*/ 4232318 h 4821630"/>
                <a:gd name="connsiteX227" fmla="*/ 3699255 w 5017802"/>
                <a:gd name="connsiteY227" fmla="*/ 4216442 h 4821630"/>
                <a:gd name="connsiteX228" fmla="*/ 3680204 w 5017802"/>
                <a:gd name="connsiteY228" fmla="*/ 4175168 h 4821630"/>
                <a:gd name="connsiteX229" fmla="*/ 3732592 w 5017802"/>
                <a:gd name="connsiteY229" fmla="*/ 4184693 h 4821630"/>
                <a:gd name="connsiteX230" fmla="*/ 3711955 w 5017802"/>
                <a:gd name="connsiteY230" fmla="*/ 4151355 h 4821630"/>
                <a:gd name="connsiteX231" fmla="*/ 3733274 w 5017802"/>
                <a:gd name="connsiteY231" fmla="*/ 4134801 h 4821630"/>
                <a:gd name="connsiteX232" fmla="*/ 3854377 w 5017802"/>
                <a:gd name="connsiteY232" fmla="*/ 4220074 h 4821630"/>
                <a:gd name="connsiteX233" fmla="*/ 3889754 w 5017802"/>
                <a:gd name="connsiteY233" fmla="*/ 4206917 h 4821630"/>
                <a:gd name="connsiteX234" fmla="*/ 3942141 w 5017802"/>
                <a:gd name="connsiteY234" fmla="*/ 4272006 h 4821630"/>
                <a:gd name="connsiteX235" fmla="*/ 3962779 w 5017802"/>
                <a:gd name="connsiteY235" fmla="*/ 4330743 h 4821630"/>
                <a:gd name="connsiteX236" fmla="*/ 4070729 w 5017802"/>
                <a:gd name="connsiteY236" fmla="*/ 4349792 h 4821630"/>
                <a:gd name="connsiteX237" fmla="*/ 4010405 w 5017802"/>
                <a:gd name="connsiteY237" fmla="*/ 4283117 h 4821630"/>
                <a:gd name="connsiteX238" fmla="*/ 4007229 w 5017802"/>
                <a:gd name="connsiteY238" fmla="*/ 4214855 h 4821630"/>
                <a:gd name="connsiteX239" fmla="*/ 4061204 w 5017802"/>
                <a:gd name="connsiteY239" fmla="*/ 4270418 h 4821630"/>
                <a:gd name="connsiteX240" fmla="*/ 4110417 w 5017802"/>
                <a:gd name="connsiteY240" fmla="*/ 4275180 h 4821630"/>
                <a:gd name="connsiteX241" fmla="*/ 4104067 w 5017802"/>
                <a:gd name="connsiteY241" fmla="*/ 4225968 h 4821630"/>
                <a:gd name="connsiteX242" fmla="*/ 4164392 w 5017802"/>
                <a:gd name="connsiteY242" fmla="*/ 4230730 h 4821630"/>
                <a:gd name="connsiteX243" fmla="*/ 4226304 w 5017802"/>
                <a:gd name="connsiteY243" fmla="*/ 4273592 h 4821630"/>
                <a:gd name="connsiteX244" fmla="*/ 4258054 w 5017802"/>
                <a:gd name="connsiteY244" fmla="*/ 4260893 h 4821630"/>
                <a:gd name="connsiteX245" fmla="*/ 4251705 w 5017802"/>
                <a:gd name="connsiteY245" fmla="*/ 4225968 h 4821630"/>
                <a:gd name="connsiteX246" fmla="*/ 4292980 w 5017802"/>
                <a:gd name="connsiteY246" fmla="*/ 4202156 h 4821630"/>
                <a:gd name="connsiteX247" fmla="*/ 4377117 w 5017802"/>
                <a:gd name="connsiteY247" fmla="*/ 4259306 h 4821630"/>
                <a:gd name="connsiteX248" fmla="*/ 4394580 w 5017802"/>
                <a:gd name="connsiteY248" fmla="*/ 4157708 h 4821630"/>
                <a:gd name="connsiteX249" fmla="*/ 4369180 w 5017802"/>
                <a:gd name="connsiteY249" fmla="*/ 4135482 h 4821630"/>
                <a:gd name="connsiteX250" fmla="*/ 4296154 w 5017802"/>
                <a:gd name="connsiteY250" fmla="*/ 4092619 h 4821630"/>
                <a:gd name="connsiteX251" fmla="*/ 4318379 w 5017802"/>
                <a:gd name="connsiteY251" fmla="*/ 4067220 h 4821630"/>
                <a:gd name="connsiteX252" fmla="*/ 4339017 w 5017802"/>
                <a:gd name="connsiteY252" fmla="*/ 4044994 h 4821630"/>
                <a:gd name="connsiteX253" fmla="*/ 4392992 w 5017802"/>
                <a:gd name="connsiteY253" fmla="*/ 4076745 h 4821630"/>
                <a:gd name="connsiteX254" fmla="*/ 4399342 w 5017802"/>
                <a:gd name="connsiteY254" fmla="*/ 4032295 h 4821630"/>
                <a:gd name="connsiteX255" fmla="*/ 4343779 w 5017802"/>
                <a:gd name="connsiteY255" fmla="*/ 4008482 h 4821630"/>
                <a:gd name="connsiteX256" fmla="*/ 4342192 w 5017802"/>
                <a:gd name="connsiteY256" fmla="*/ 3998958 h 4821630"/>
                <a:gd name="connsiteX257" fmla="*/ 4329491 w 5017802"/>
                <a:gd name="connsiteY257" fmla="*/ 3960859 h 4821630"/>
                <a:gd name="connsiteX258" fmla="*/ 4335841 w 5017802"/>
                <a:gd name="connsiteY258" fmla="*/ 3913233 h 4821630"/>
                <a:gd name="connsiteX259" fmla="*/ 4346954 w 5017802"/>
                <a:gd name="connsiteY259" fmla="*/ 3857670 h 4821630"/>
                <a:gd name="connsiteX260" fmla="*/ 4308854 w 5017802"/>
                <a:gd name="connsiteY260" fmla="*/ 3827508 h 4821630"/>
                <a:gd name="connsiteX261" fmla="*/ 4342191 w 5017802"/>
                <a:gd name="connsiteY261" fmla="*/ 3817983 h 4821630"/>
                <a:gd name="connsiteX262" fmla="*/ 4319966 w 5017802"/>
                <a:gd name="connsiteY262" fmla="*/ 3781470 h 4821630"/>
                <a:gd name="connsiteX263" fmla="*/ 4358067 w 5017802"/>
                <a:gd name="connsiteY263" fmla="*/ 3776709 h 4821630"/>
                <a:gd name="connsiteX264" fmla="*/ 4364416 w 5017802"/>
                <a:gd name="connsiteY264" fmla="*/ 3743370 h 4821630"/>
                <a:gd name="connsiteX265" fmla="*/ 4426330 w 5017802"/>
                <a:gd name="connsiteY265" fmla="*/ 3752897 h 4821630"/>
                <a:gd name="connsiteX266" fmla="*/ 4459443 w 5017802"/>
                <a:gd name="connsiteY266" fmla="*/ 3768089 h 4821630"/>
                <a:gd name="connsiteX267" fmla="*/ 4425650 w 5017802"/>
                <a:gd name="connsiteY267" fmla="*/ 3809137 h 4821630"/>
                <a:gd name="connsiteX268" fmla="*/ 4464658 w 5017802"/>
                <a:gd name="connsiteY268" fmla="*/ 3916633 h 4821630"/>
                <a:gd name="connsiteX269" fmla="*/ 4517045 w 5017802"/>
                <a:gd name="connsiteY269" fmla="*/ 3947931 h 4821630"/>
                <a:gd name="connsiteX270" fmla="*/ 4568979 w 5017802"/>
                <a:gd name="connsiteY270" fmla="*/ 3905749 h 4821630"/>
                <a:gd name="connsiteX271" fmla="*/ 4654704 w 5017802"/>
                <a:gd name="connsiteY271" fmla="*/ 3857216 h 4821630"/>
                <a:gd name="connsiteX272" fmla="*/ 4637468 w 5017802"/>
                <a:gd name="connsiteY272" fmla="*/ 3768315 h 4821630"/>
                <a:gd name="connsiteX273" fmla="*/ 4714802 w 5017802"/>
                <a:gd name="connsiteY273" fmla="*/ 3635646 h 4821630"/>
                <a:gd name="connsiteX274" fmla="*/ 5007356 w 5017802"/>
                <a:gd name="connsiteY274" fmla="*/ 3302498 h 4821630"/>
                <a:gd name="connsiteX275" fmla="*/ 4925939 w 5017802"/>
                <a:gd name="connsiteY275" fmla="*/ 3293426 h 4821630"/>
                <a:gd name="connsiteX276" fmla="*/ 4930476 w 5017802"/>
                <a:gd name="connsiteY276" fmla="*/ 3201578 h 4821630"/>
                <a:gd name="connsiteX277" fmla="*/ 4881489 w 5017802"/>
                <a:gd name="connsiteY277" fmla="*/ 3176406 h 4821630"/>
                <a:gd name="connsiteX278" fmla="*/ 4797352 w 5017802"/>
                <a:gd name="connsiteY278" fmla="*/ 3207928 h 4821630"/>
                <a:gd name="connsiteX279" fmla="*/ 4760613 w 5017802"/>
                <a:gd name="connsiteY279" fmla="*/ 3171643 h 4821630"/>
                <a:gd name="connsiteX280" fmla="*/ 4805290 w 5017802"/>
                <a:gd name="connsiteY280" fmla="*/ 3148738 h 4821630"/>
                <a:gd name="connsiteX281" fmla="*/ 4676023 w 5017802"/>
                <a:gd name="connsiteY281" fmla="*/ 2935559 h 4821630"/>
                <a:gd name="connsiteX282" fmla="*/ 4690989 w 5017802"/>
                <a:gd name="connsiteY282" fmla="*/ 2905396 h 4821630"/>
                <a:gd name="connsiteX283" fmla="*/ 4667404 w 5017802"/>
                <a:gd name="connsiteY283" fmla="*/ 2789736 h 4821630"/>
                <a:gd name="connsiteX284" fmla="*/ 4508655 w 5017802"/>
                <a:gd name="connsiteY284" fmla="*/ 2778850 h 4821630"/>
                <a:gd name="connsiteX285" fmla="*/ 4475317 w 5017802"/>
                <a:gd name="connsiteY285" fmla="*/ 2827608 h 4821630"/>
                <a:gd name="connsiteX286" fmla="*/ 4386417 w 5017802"/>
                <a:gd name="connsiteY286" fmla="*/ 2842124 h 4821630"/>
                <a:gd name="connsiteX287" fmla="*/ 4392767 w 5017802"/>
                <a:gd name="connsiteY287" fmla="*/ 2820125 h 4821630"/>
                <a:gd name="connsiteX288" fmla="*/ 4339245 w 5017802"/>
                <a:gd name="connsiteY288" fmla="*/ 2804024 h 4821630"/>
                <a:gd name="connsiteX289" fmla="*/ 4314526 w 5017802"/>
                <a:gd name="connsiteY289" fmla="*/ 2638923 h 4821630"/>
                <a:gd name="connsiteX290" fmla="*/ 4034219 w 5017802"/>
                <a:gd name="connsiteY290" fmla="*/ 2572248 h 4821630"/>
                <a:gd name="connsiteX291" fmla="*/ 3897920 w 5017802"/>
                <a:gd name="connsiteY291" fmla="*/ 2615564 h 4821630"/>
                <a:gd name="connsiteX292" fmla="*/ 3765931 w 5017802"/>
                <a:gd name="connsiteY292" fmla="*/ 2608080 h 4821630"/>
                <a:gd name="connsiteX293" fmla="*/ 3633488 w 5017802"/>
                <a:gd name="connsiteY293" fmla="*/ 2497182 h 4821630"/>
                <a:gd name="connsiteX294" fmla="*/ 3420310 w 5017802"/>
                <a:gd name="connsiteY294" fmla="*/ 2193969 h 4821630"/>
                <a:gd name="connsiteX295" fmla="*/ 3021848 w 5017802"/>
                <a:gd name="connsiteY295" fmla="*/ 2054496 h 4821630"/>
                <a:gd name="connsiteX296" fmla="*/ 2785310 w 5017802"/>
                <a:gd name="connsiteY296" fmla="*/ 1741532 h 4821630"/>
                <a:gd name="connsiteX297" fmla="*/ 2819101 w 5017802"/>
                <a:gd name="connsiteY297" fmla="*/ 1716586 h 4821630"/>
                <a:gd name="connsiteX298" fmla="*/ 2878745 w 5017802"/>
                <a:gd name="connsiteY298" fmla="*/ 1799589 h 4821630"/>
                <a:gd name="connsiteX299" fmla="*/ 2898929 w 5017802"/>
                <a:gd name="connsiteY299" fmla="*/ 1782126 h 4821630"/>
                <a:gd name="connsiteX300" fmla="*/ 2942019 w 5017802"/>
                <a:gd name="connsiteY300" fmla="*/ 1812970 h 4821630"/>
                <a:gd name="connsiteX301" fmla="*/ 3030692 w 5017802"/>
                <a:gd name="connsiteY301" fmla="*/ 1759221 h 4821630"/>
                <a:gd name="connsiteX302" fmla="*/ 3046794 w 5017802"/>
                <a:gd name="connsiteY302" fmla="*/ 1738811 h 4821630"/>
                <a:gd name="connsiteX303" fmla="*/ 3105077 w 5017802"/>
                <a:gd name="connsiteY303" fmla="*/ 1739037 h 4821630"/>
                <a:gd name="connsiteX304" fmla="*/ 3121180 w 5017802"/>
                <a:gd name="connsiteY304" fmla="*/ 1705927 h 4821630"/>
                <a:gd name="connsiteX305" fmla="*/ 3102356 w 5017802"/>
                <a:gd name="connsiteY305" fmla="*/ 1680300 h 4821630"/>
                <a:gd name="connsiteX306" fmla="*/ 3035228 w 5017802"/>
                <a:gd name="connsiteY306" fmla="*/ 1700257 h 4821630"/>
                <a:gd name="connsiteX307" fmla="*/ 3013456 w 5017802"/>
                <a:gd name="connsiteY307" fmla="*/ 1646736 h 4821630"/>
                <a:gd name="connsiteX308" fmla="*/ 3034774 w 5017802"/>
                <a:gd name="connsiteY308" fmla="*/ 1617026 h 4821630"/>
                <a:gd name="connsiteX309" fmla="*/ 2978304 w 5017802"/>
                <a:gd name="connsiteY309" fmla="*/ 1513612 h 4821630"/>
                <a:gd name="connsiteX310" fmla="*/ 2929773 w 5017802"/>
                <a:gd name="connsiteY310" fmla="*/ 1552393 h 4821630"/>
                <a:gd name="connsiteX311" fmla="*/ 2840418 w 5017802"/>
                <a:gd name="connsiteY311" fmla="*/ 1497737 h 4821630"/>
                <a:gd name="connsiteX312" fmla="*/ 2892352 w 5017802"/>
                <a:gd name="connsiteY312" fmla="*/ 1405208 h 4821630"/>
                <a:gd name="connsiteX313" fmla="*/ 2849490 w 5017802"/>
                <a:gd name="connsiteY313" fmla="*/ 1284105 h 4821630"/>
                <a:gd name="connsiteX314" fmla="*/ 2864231 w 5017802"/>
                <a:gd name="connsiteY314" fmla="*/ 1160053 h 4821630"/>
                <a:gd name="connsiteX315" fmla="*/ 2959481 w 5017802"/>
                <a:gd name="connsiteY315" fmla="*/ 1086348 h 4821630"/>
                <a:gd name="connsiteX316" fmla="*/ 3064710 w 5017802"/>
                <a:gd name="connsiteY316" fmla="*/ 1063896 h 4821630"/>
                <a:gd name="connsiteX317" fmla="*/ 3001663 w 5017802"/>
                <a:gd name="connsiteY317" fmla="*/ 974089 h 4821630"/>
                <a:gd name="connsiteX318" fmla="*/ 2984427 w 5017802"/>
                <a:gd name="connsiteY318" fmla="*/ 1018766 h 4821630"/>
                <a:gd name="connsiteX319" fmla="*/ 2941112 w 5017802"/>
                <a:gd name="connsiteY319" fmla="*/ 971595 h 4821630"/>
                <a:gd name="connsiteX320" fmla="*/ 2962430 w 5017802"/>
                <a:gd name="connsiteY320" fmla="*/ 886323 h 4821630"/>
                <a:gd name="connsiteX321" fmla="*/ 3035454 w 5017802"/>
                <a:gd name="connsiteY321" fmla="*/ 789032 h 4821630"/>
                <a:gd name="connsiteX322" fmla="*/ 3018445 w 5017802"/>
                <a:gd name="connsiteY322" fmla="*/ 682443 h 4821630"/>
                <a:gd name="connsiteX323" fmla="*/ 2847223 w 5017802"/>
                <a:gd name="connsiteY323" fmla="*/ 692194 h 4821630"/>
                <a:gd name="connsiteX324" fmla="*/ 2827945 w 5017802"/>
                <a:gd name="connsiteY324" fmla="*/ 734831 h 4821630"/>
                <a:gd name="connsiteX325" fmla="*/ 2795742 w 5017802"/>
                <a:gd name="connsiteY325" fmla="*/ 667248 h 4821630"/>
                <a:gd name="connsiteX326" fmla="*/ 2766032 w 5017802"/>
                <a:gd name="connsiteY326" fmla="*/ 707616 h 4821630"/>
                <a:gd name="connsiteX327" fmla="*/ 2580523 w 5017802"/>
                <a:gd name="connsiteY32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396048 w 5017802"/>
                <a:gd name="connsiteY214" fmla="*/ 4187873 h 4821630"/>
                <a:gd name="connsiteX215" fmla="*/ 3386523 w 5017802"/>
                <a:gd name="connsiteY215" fmla="*/ 4240260 h 4821630"/>
                <a:gd name="connsiteX216" fmla="*/ 3435735 w 5017802"/>
                <a:gd name="connsiteY216" fmla="*/ 4202160 h 4821630"/>
                <a:gd name="connsiteX217" fmla="*/ 3402397 w 5017802"/>
                <a:gd name="connsiteY217" fmla="*/ 4118022 h 4821630"/>
                <a:gd name="connsiteX218" fmla="*/ 3439813 w 5017802"/>
                <a:gd name="connsiteY218" fmla="*/ 4130265 h 4821630"/>
                <a:gd name="connsiteX219" fmla="*/ 3526217 w 5017802"/>
                <a:gd name="connsiteY219" fmla="*/ 4316455 h 4821630"/>
                <a:gd name="connsiteX220" fmla="*/ 3586542 w 5017802"/>
                <a:gd name="connsiteY220" fmla="*/ 4375193 h 4821630"/>
                <a:gd name="connsiteX221" fmla="*/ 3597654 w 5017802"/>
                <a:gd name="connsiteY221" fmla="*/ 4345030 h 4821630"/>
                <a:gd name="connsiteX222" fmla="*/ 3643692 w 5017802"/>
                <a:gd name="connsiteY222" fmla="*/ 4318042 h 4821630"/>
                <a:gd name="connsiteX223" fmla="*/ 3694492 w 5017802"/>
                <a:gd name="connsiteY223" fmla="*/ 4391068 h 4821630"/>
                <a:gd name="connsiteX224" fmla="*/ 3743705 w 5017802"/>
                <a:gd name="connsiteY224" fmla="*/ 4394243 h 4821630"/>
                <a:gd name="connsiteX225" fmla="*/ 3699254 w 5017802"/>
                <a:gd name="connsiteY225" fmla="*/ 4300581 h 4821630"/>
                <a:gd name="connsiteX226" fmla="*/ 3656392 w 5017802"/>
                <a:gd name="connsiteY226" fmla="*/ 4232318 h 4821630"/>
                <a:gd name="connsiteX227" fmla="*/ 3699255 w 5017802"/>
                <a:gd name="connsiteY227" fmla="*/ 4216442 h 4821630"/>
                <a:gd name="connsiteX228" fmla="*/ 3680204 w 5017802"/>
                <a:gd name="connsiteY228" fmla="*/ 4175168 h 4821630"/>
                <a:gd name="connsiteX229" fmla="*/ 3732592 w 5017802"/>
                <a:gd name="connsiteY229" fmla="*/ 4184693 h 4821630"/>
                <a:gd name="connsiteX230" fmla="*/ 3711955 w 5017802"/>
                <a:gd name="connsiteY230" fmla="*/ 4151355 h 4821630"/>
                <a:gd name="connsiteX231" fmla="*/ 3733274 w 5017802"/>
                <a:gd name="connsiteY231" fmla="*/ 4134801 h 4821630"/>
                <a:gd name="connsiteX232" fmla="*/ 3854377 w 5017802"/>
                <a:gd name="connsiteY232" fmla="*/ 4220074 h 4821630"/>
                <a:gd name="connsiteX233" fmla="*/ 3889754 w 5017802"/>
                <a:gd name="connsiteY233" fmla="*/ 4206917 h 4821630"/>
                <a:gd name="connsiteX234" fmla="*/ 3942141 w 5017802"/>
                <a:gd name="connsiteY234" fmla="*/ 4272006 h 4821630"/>
                <a:gd name="connsiteX235" fmla="*/ 3962779 w 5017802"/>
                <a:gd name="connsiteY235" fmla="*/ 4330743 h 4821630"/>
                <a:gd name="connsiteX236" fmla="*/ 4070729 w 5017802"/>
                <a:gd name="connsiteY236" fmla="*/ 4349792 h 4821630"/>
                <a:gd name="connsiteX237" fmla="*/ 4010405 w 5017802"/>
                <a:gd name="connsiteY237" fmla="*/ 4283117 h 4821630"/>
                <a:gd name="connsiteX238" fmla="*/ 4007229 w 5017802"/>
                <a:gd name="connsiteY238" fmla="*/ 4214855 h 4821630"/>
                <a:gd name="connsiteX239" fmla="*/ 4061204 w 5017802"/>
                <a:gd name="connsiteY239" fmla="*/ 4270418 h 4821630"/>
                <a:gd name="connsiteX240" fmla="*/ 4110417 w 5017802"/>
                <a:gd name="connsiteY240" fmla="*/ 4275180 h 4821630"/>
                <a:gd name="connsiteX241" fmla="*/ 4104067 w 5017802"/>
                <a:gd name="connsiteY241" fmla="*/ 4225968 h 4821630"/>
                <a:gd name="connsiteX242" fmla="*/ 4164392 w 5017802"/>
                <a:gd name="connsiteY242" fmla="*/ 4230730 h 4821630"/>
                <a:gd name="connsiteX243" fmla="*/ 4226304 w 5017802"/>
                <a:gd name="connsiteY243" fmla="*/ 4273592 h 4821630"/>
                <a:gd name="connsiteX244" fmla="*/ 4258054 w 5017802"/>
                <a:gd name="connsiteY244" fmla="*/ 4260893 h 4821630"/>
                <a:gd name="connsiteX245" fmla="*/ 4251705 w 5017802"/>
                <a:gd name="connsiteY245" fmla="*/ 4225968 h 4821630"/>
                <a:gd name="connsiteX246" fmla="*/ 4292980 w 5017802"/>
                <a:gd name="connsiteY246" fmla="*/ 4202156 h 4821630"/>
                <a:gd name="connsiteX247" fmla="*/ 4377117 w 5017802"/>
                <a:gd name="connsiteY247" fmla="*/ 4259306 h 4821630"/>
                <a:gd name="connsiteX248" fmla="*/ 4394580 w 5017802"/>
                <a:gd name="connsiteY248" fmla="*/ 4157708 h 4821630"/>
                <a:gd name="connsiteX249" fmla="*/ 4369180 w 5017802"/>
                <a:gd name="connsiteY249" fmla="*/ 4135482 h 4821630"/>
                <a:gd name="connsiteX250" fmla="*/ 4296154 w 5017802"/>
                <a:gd name="connsiteY250" fmla="*/ 4092619 h 4821630"/>
                <a:gd name="connsiteX251" fmla="*/ 4318379 w 5017802"/>
                <a:gd name="connsiteY251" fmla="*/ 4067220 h 4821630"/>
                <a:gd name="connsiteX252" fmla="*/ 4339017 w 5017802"/>
                <a:gd name="connsiteY252" fmla="*/ 4044994 h 4821630"/>
                <a:gd name="connsiteX253" fmla="*/ 4392992 w 5017802"/>
                <a:gd name="connsiteY253" fmla="*/ 4076745 h 4821630"/>
                <a:gd name="connsiteX254" fmla="*/ 4399342 w 5017802"/>
                <a:gd name="connsiteY254" fmla="*/ 4032295 h 4821630"/>
                <a:gd name="connsiteX255" fmla="*/ 4343779 w 5017802"/>
                <a:gd name="connsiteY255" fmla="*/ 4008482 h 4821630"/>
                <a:gd name="connsiteX256" fmla="*/ 4342192 w 5017802"/>
                <a:gd name="connsiteY256" fmla="*/ 3998958 h 4821630"/>
                <a:gd name="connsiteX257" fmla="*/ 4329491 w 5017802"/>
                <a:gd name="connsiteY257" fmla="*/ 3960859 h 4821630"/>
                <a:gd name="connsiteX258" fmla="*/ 4335841 w 5017802"/>
                <a:gd name="connsiteY258" fmla="*/ 3913233 h 4821630"/>
                <a:gd name="connsiteX259" fmla="*/ 4346954 w 5017802"/>
                <a:gd name="connsiteY259" fmla="*/ 3857670 h 4821630"/>
                <a:gd name="connsiteX260" fmla="*/ 4308854 w 5017802"/>
                <a:gd name="connsiteY260" fmla="*/ 3827508 h 4821630"/>
                <a:gd name="connsiteX261" fmla="*/ 4342191 w 5017802"/>
                <a:gd name="connsiteY261" fmla="*/ 3817983 h 4821630"/>
                <a:gd name="connsiteX262" fmla="*/ 4319966 w 5017802"/>
                <a:gd name="connsiteY262" fmla="*/ 3781470 h 4821630"/>
                <a:gd name="connsiteX263" fmla="*/ 4358067 w 5017802"/>
                <a:gd name="connsiteY263" fmla="*/ 3776709 h 4821630"/>
                <a:gd name="connsiteX264" fmla="*/ 4364416 w 5017802"/>
                <a:gd name="connsiteY264" fmla="*/ 3743370 h 4821630"/>
                <a:gd name="connsiteX265" fmla="*/ 4426330 w 5017802"/>
                <a:gd name="connsiteY265" fmla="*/ 3752897 h 4821630"/>
                <a:gd name="connsiteX266" fmla="*/ 4459443 w 5017802"/>
                <a:gd name="connsiteY266" fmla="*/ 3768089 h 4821630"/>
                <a:gd name="connsiteX267" fmla="*/ 4425650 w 5017802"/>
                <a:gd name="connsiteY267" fmla="*/ 3809137 h 4821630"/>
                <a:gd name="connsiteX268" fmla="*/ 4464658 w 5017802"/>
                <a:gd name="connsiteY268" fmla="*/ 3916633 h 4821630"/>
                <a:gd name="connsiteX269" fmla="*/ 4517045 w 5017802"/>
                <a:gd name="connsiteY269" fmla="*/ 3947931 h 4821630"/>
                <a:gd name="connsiteX270" fmla="*/ 4568979 w 5017802"/>
                <a:gd name="connsiteY270" fmla="*/ 3905749 h 4821630"/>
                <a:gd name="connsiteX271" fmla="*/ 4654704 w 5017802"/>
                <a:gd name="connsiteY271" fmla="*/ 3857216 h 4821630"/>
                <a:gd name="connsiteX272" fmla="*/ 4637468 w 5017802"/>
                <a:gd name="connsiteY272" fmla="*/ 3768315 h 4821630"/>
                <a:gd name="connsiteX273" fmla="*/ 4714802 w 5017802"/>
                <a:gd name="connsiteY273" fmla="*/ 3635646 h 4821630"/>
                <a:gd name="connsiteX274" fmla="*/ 5007356 w 5017802"/>
                <a:gd name="connsiteY274" fmla="*/ 3302498 h 4821630"/>
                <a:gd name="connsiteX275" fmla="*/ 4925939 w 5017802"/>
                <a:gd name="connsiteY275" fmla="*/ 3293426 h 4821630"/>
                <a:gd name="connsiteX276" fmla="*/ 4930476 w 5017802"/>
                <a:gd name="connsiteY276" fmla="*/ 3201578 h 4821630"/>
                <a:gd name="connsiteX277" fmla="*/ 4881489 w 5017802"/>
                <a:gd name="connsiteY277" fmla="*/ 3176406 h 4821630"/>
                <a:gd name="connsiteX278" fmla="*/ 4797352 w 5017802"/>
                <a:gd name="connsiteY278" fmla="*/ 3207928 h 4821630"/>
                <a:gd name="connsiteX279" fmla="*/ 4760613 w 5017802"/>
                <a:gd name="connsiteY279" fmla="*/ 3171643 h 4821630"/>
                <a:gd name="connsiteX280" fmla="*/ 4805290 w 5017802"/>
                <a:gd name="connsiteY280" fmla="*/ 3148738 h 4821630"/>
                <a:gd name="connsiteX281" fmla="*/ 4676023 w 5017802"/>
                <a:gd name="connsiteY281" fmla="*/ 2935559 h 4821630"/>
                <a:gd name="connsiteX282" fmla="*/ 4690989 w 5017802"/>
                <a:gd name="connsiteY282" fmla="*/ 2905396 h 4821630"/>
                <a:gd name="connsiteX283" fmla="*/ 4667404 w 5017802"/>
                <a:gd name="connsiteY283" fmla="*/ 2789736 h 4821630"/>
                <a:gd name="connsiteX284" fmla="*/ 4508655 w 5017802"/>
                <a:gd name="connsiteY284" fmla="*/ 2778850 h 4821630"/>
                <a:gd name="connsiteX285" fmla="*/ 4475317 w 5017802"/>
                <a:gd name="connsiteY285" fmla="*/ 2827608 h 4821630"/>
                <a:gd name="connsiteX286" fmla="*/ 4386417 w 5017802"/>
                <a:gd name="connsiteY286" fmla="*/ 2842124 h 4821630"/>
                <a:gd name="connsiteX287" fmla="*/ 4392767 w 5017802"/>
                <a:gd name="connsiteY287" fmla="*/ 2820125 h 4821630"/>
                <a:gd name="connsiteX288" fmla="*/ 4339245 w 5017802"/>
                <a:gd name="connsiteY288" fmla="*/ 2804024 h 4821630"/>
                <a:gd name="connsiteX289" fmla="*/ 4314526 w 5017802"/>
                <a:gd name="connsiteY289" fmla="*/ 2638923 h 4821630"/>
                <a:gd name="connsiteX290" fmla="*/ 4034219 w 5017802"/>
                <a:gd name="connsiteY290" fmla="*/ 2572248 h 4821630"/>
                <a:gd name="connsiteX291" fmla="*/ 3897920 w 5017802"/>
                <a:gd name="connsiteY291" fmla="*/ 2615564 h 4821630"/>
                <a:gd name="connsiteX292" fmla="*/ 3765931 w 5017802"/>
                <a:gd name="connsiteY292" fmla="*/ 2608080 h 4821630"/>
                <a:gd name="connsiteX293" fmla="*/ 3633488 w 5017802"/>
                <a:gd name="connsiteY293" fmla="*/ 2497182 h 4821630"/>
                <a:gd name="connsiteX294" fmla="*/ 3420310 w 5017802"/>
                <a:gd name="connsiteY294" fmla="*/ 2193969 h 4821630"/>
                <a:gd name="connsiteX295" fmla="*/ 3021848 w 5017802"/>
                <a:gd name="connsiteY295" fmla="*/ 2054496 h 4821630"/>
                <a:gd name="connsiteX296" fmla="*/ 2785310 w 5017802"/>
                <a:gd name="connsiteY296" fmla="*/ 1741532 h 4821630"/>
                <a:gd name="connsiteX297" fmla="*/ 2819101 w 5017802"/>
                <a:gd name="connsiteY297" fmla="*/ 1716586 h 4821630"/>
                <a:gd name="connsiteX298" fmla="*/ 2878745 w 5017802"/>
                <a:gd name="connsiteY298" fmla="*/ 1799589 h 4821630"/>
                <a:gd name="connsiteX299" fmla="*/ 2898929 w 5017802"/>
                <a:gd name="connsiteY299" fmla="*/ 1782126 h 4821630"/>
                <a:gd name="connsiteX300" fmla="*/ 2942019 w 5017802"/>
                <a:gd name="connsiteY300" fmla="*/ 1812970 h 4821630"/>
                <a:gd name="connsiteX301" fmla="*/ 3030692 w 5017802"/>
                <a:gd name="connsiteY301" fmla="*/ 1759221 h 4821630"/>
                <a:gd name="connsiteX302" fmla="*/ 3046794 w 5017802"/>
                <a:gd name="connsiteY302" fmla="*/ 1738811 h 4821630"/>
                <a:gd name="connsiteX303" fmla="*/ 3105077 w 5017802"/>
                <a:gd name="connsiteY303" fmla="*/ 1739037 h 4821630"/>
                <a:gd name="connsiteX304" fmla="*/ 3121180 w 5017802"/>
                <a:gd name="connsiteY304" fmla="*/ 1705927 h 4821630"/>
                <a:gd name="connsiteX305" fmla="*/ 3102356 w 5017802"/>
                <a:gd name="connsiteY305" fmla="*/ 1680300 h 4821630"/>
                <a:gd name="connsiteX306" fmla="*/ 3035228 w 5017802"/>
                <a:gd name="connsiteY306" fmla="*/ 1700257 h 4821630"/>
                <a:gd name="connsiteX307" fmla="*/ 3013456 w 5017802"/>
                <a:gd name="connsiteY307" fmla="*/ 1646736 h 4821630"/>
                <a:gd name="connsiteX308" fmla="*/ 3034774 w 5017802"/>
                <a:gd name="connsiteY308" fmla="*/ 1617026 h 4821630"/>
                <a:gd name="connsiteX309" fmla="*/ 2978304 w 5017802"/>
                <a:gd name="connsiteY309" fmla="*/ 1513612 h 4821630"/>
                <a:gd name="connsiteX310" fmla="*/ 2929773 w 5017802"/>
                <a:gd name="connsiteY310" fmla="*/ 1552393 h 4821630"/>
                <a:gd name="connsiteX311" fmla="*/ 2840418 w 5017802"/>
                <a:gd name="connsiteY311" fmla="*/ 1497737 h 4821630"/>
                <a:gd name="connsiteX312" fmla="*/ 2892352 w 5017802"/>
                <a:gd name="connsiteY312" fmla="*/ 1405208 h 4821630"/>
                <a:gd name="connsiteX313" fmla="*/ 2849490 w 5017802"/>
                <a:gd name="connsiteY313" fmla="*/ 1284105 h 4821630"/>
                <a:gd name="connsiteX314" fmla="*/ 2864231 w 5017802"/>
                <a:gd name="connsiteY314" fmla="*/ 1160053 h 4821630"/>
                <a:gd name="connsiteX315" fmla="*/ 2959481 w 5017802"/>
                <a:gd name="connsiteY315" fmla="*/ 1086348 h 4821630"/>
                <a:gd name="connsiteX316" fmla="*/ 3064710 w 5017802"/>
                <a:gd name="connsiteY316" fmla="*/ 1063896 h 4821630"/>
                <a:gd name="connsiteX317" fmla="*/ 3001663 w 5017802"/>
                <a:gd name="connsiteY317" fmla="*/ 974089 h 4821630"/>
                <a:gd name="connsiteX318" fmla="*/ 2984427 w 5017802"/>
                <a:gd name="connsiteY318" fmla="*/ 1018766 h 4821630"/>
                <a:gd name="connsiteX319" fmla="*/ 2941112 w 5017802"/>
                <a:gd name="connsiteY319" fmla="*/ 971595 h 4821630"/>
                <a:gd name="connsiteX320" fmla="*/ 2962430 w 5017802"/>
                <a:gd name="connsiteY320" fmla="*/ 886323 h 4821630"/>
                <a:gd name="connsiteX321" fmla="*/ 3035454 w 5017802"/>
                <a:gd name="connsiteY321" fmla="*/ 789032 h 4821630"/>
                <a:gd name="connsiteX322" fmla="*/ 3018445 w 5017802"/>
                <a:gd name="connsiteY322" fmla="*/ 682443 h 4821630"/>
                <a:gd name="connsiteX323" fmla="*/ 2847223 w 5017802"/>
                <a:gd name="connsiteY323" fmla="*/ 692194 h 4821630"/>
                <a:gd name="connsiteX324" fmla="*/ 2827945 w 5017802"/>
                <a:gd name="connsiteY324" fmla="*/ 734831 h 4821630"/>
                <a:gd name="connsiteX325" fmla="*/ 2795742 w 5017802"/>
                <a:gd name="connsiteY325" fmla="*/ 667248 h 4821630"/>
                <a:gd name="connsiteX326" fmla="*/ 2766032 w 5017802"/>
                <a:gd name="connsiteY326" fmla="*/ 707616 h 4821630"/>
                <a:gd name="connsiteX327" fmla="*/ 2580523 w 5017802"/>
                <a:gd name="connsiteY32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396048 w 5017802"/>
                <a:gd name="connsiteY214" fmla="*/ 4187873 h 4821630"/>
                <a:gd name="connsiteX215" fmla="*/ 3386523 w 5017802"/>
                <a:gd name="connsiteY215" fmla="*/ 4240260 h 4821630"/>
                <a:gd name="connsiteX216" fmla="*/ 3435735 w 5017802"/>
                <a:gd name="connsiteY216" fmla="*/ 4202160 h 4821630"/>
                <a:gd name="connsiteX217" fmla="*/ 3402397 w 5017802"/>
                <a:gd name="connsiteY217" fmla="*/ 4118022 h 4821630"/>
                <a:gd name="connsiteX218" fmla="*/ 3439813 w 5017802"/>
                <a:gd name="connsiteY218" fmla="*/ 4130265 h 4821630"/>
                <a:gd name="connsiteX219" fmla="*/ 3526217 w 5017802"/>
                <a:gd name="connsiteY219" fmla="*/ 4316455 h 4821630"/>
                <a:gd name="connsiteX220" fmla="*/ 3586542 w 5017802"/>
                <a:gd name="connsiteY220" fmla="*/ 4375193 h 4821630"/>
                <a:gd name="connsiteX221" fmla="*/ 3597654 w 5017802"/>
                <a:gd name="connsiteY221" fmla="*/ 4345030 h 4821630"/>
                <a:gd name="connsiteX222" fmla="*/ 3643692 w 5017802"/>
                <a:gd name="connsiteY222" fmla="*/ 4318042 h 4821630"/>
                <a:gd name="connsiteX223" fmla="*/ 3694492 w 5017802"/>
                <a:gd name="connsiteY223" fmla="*/ 4391068 h 4821630"/>
                <a:gd name="connsiteX224" fmla="*/ 3743705 w 5017802"/>
                <a:gd name="connsiteY224" fmla="*/ 4394243 h 4821630"/>
                <a:gd name="connsiteX225" fmla="*/ 3699254 w 5017802"/>
                <a:gd name="connsiteY225" fmla="*/ 4300581 h 4821630"/>
                <a:gd name="connsiteX226" fmla="*/ 3656392 w 5017802"/>
                <a:gd name="connsiteY226" fmla="*/ 4232318 h 4821630"/>
                <a:gd name="connsiteX227" fmla="*/ 3699255 w 5017802"/>
                <a:gd name="connsiteY227" fmla="*/ 4216442 h 4821630"/>
                <a:gd name="connsiteX228" fmla="*/ 3680204 w 5017802"/>
                <a:gd name="connsiteY228" fmla="*/ 4175168 h 4821630"/>
                <a:gd name="connsiteX229" fmla="*/ 3732592 w 5017802"/>
                <a:gd name="connsiteY229" fmla="*/ 4184693 h 4821630"/>
                <a:gd name="connsiteX230" fmla="*/ 3711955 w 5017802"/>
                <a:gd name="connsiteY230" fmla="*/ 4151355 h 4821630"/>
                <a:gd name="connsiteX231" fmla="*/ 3733274 w 5017802"/>
                <a:gd name="connsiteY231" fmla="*/ 4134801 h 4821630"/>
                <a:gd name="connsiteX232" fmla="*/ 3854377 w 5017802"/>
                <a:gd name="connsiteY232" fmla="*/ 4220074 h 4821630"/>
                <a:gd name="connsiteX233" fmla="*/ 3889754 w 5017802"/>
                <a:gd name="connsiteY233" fmla="*/ 4206917 h 4821630"/>
                <a:gd name="connsiteX234" fmla="*/ 3942141 w 5017802"/>
                <a:gd name="connsiteY234" fmla="*/ 4272006 h 4821630"/>
                <a:gd name="connsiteX235" fmla="*/ 3962779 w 5017802"/>
                <a:gd name="connsiteY235" fmla="*/ 4330743 h 4821630"/>
                <a:gd name="connsiteX236" fmla="*/ 4070729 w 5017802"/>
                <a:gd name="connsiteY236" fmla="*/ 4349792 h 4821630"/>
                <a:gd name="connsiteX237" fmla="*/ 4010405 w 5017802"/>
                <a:gd name="connsiteY237" fmla="*/ 4283117 h 4821630"/>
                <a:gd name="connsiteX238" fmla="*/ 4007229 w 5017802"/>
                <a:gd name="connsiteY238" fmla="*/ 4214855 h 4821630"/>
                <a:gd name="connsiteX239" fmla="*/ 4061204 w 5017802"/>
                <a:gd name="connsiteY239" fmla="*/ 4270418 h 4821630"/>
                <a:gd name="connsiteX240" fmla="*/ 4110417 w 5017802"/>
                <a:gd name="connsiteY240" fmla="*/ 4275180 h 4821630"/>
                <a:gd name="connsiteX241" fmla="*/ 4104067 w 5017802"/>
                <a:gd name="connsiteY241" fmla="*/ 4225968 h 4821630"/>
                <a:gd name="connsiteX242" fmla="*/ 4164392 w 5017802"/>
                <a:gd name="connsiteY242" fmla="*/ 4230730 h 4821630"/>
                <a:gd name="connsiteX243" fmla="*/ 4226304 w 5017802"/>
                <a:gd name="connsiteY243" fmla="*/ 4273592 h 4821630"/>
                <a:gd name="connsiteX244" fmla="*/ 4258054 w 5017802"/>
                <a:gd name="connsiteY244" fmla="*/ 4260893 h 4821630"/>
                <a:gd name="connsiteX245" fmla="*/ 4251705 w 5017802"/>
                <a:gd name="connsiteY245" fmla="*/ 4225968 h 4821630"/>
                <a:gd name="connsiteX246" fmla="*/ 4292980 w 5017802"/>
                <a:gd name="connsiteY246" fmla="*/ 4202156 h 4821630"/>
                <a:gd name="connsiteX247" fmla="*/ 4377117 w 5017802"/>
                <a:gd name="connsiteY247" fmla="*/ 4259306 h 4821630"/>
                <a:gd name="connsiteX248" fmla="*/ 4394580 w 5017802"/>
                <a:gd name="connsiteY248" fmla="*/ 4157708 h 4821630"/>
                <a:gd name="connsiteX249" fmla="*/ 4369180 w 5017802"/>
                <a:gd name="connsiteY249" fmla="*/ 4135482 h 4821630"/>
                <a:gd name="connsiteX250" fmla="*/ 4296154 w 5017802"/>
                <a:gd name="connsiteY250" fmla="*/ 4092619 h 4821630"/>
                <a:gd name="connsiteX251" fmla="*/ 4318379 w 5017802"/>
                <a:gd name="connsiteY251" fmla="*/ 4067220 h 4821630"/>
                <a:gd name="connsiteX252" fmla="*/ 4339017 w 5017802"/>
                <a:gd name="connsiteY252" fmla="*/ 4044994 h 4821630"/>
                <a:gd name="connsiteX253" fmla="*/ 4392992 w 5017802"/>
                <a:gd name="connsiteY253" fmla="*/ 4076745 h 4821630"/>
                <a:gd name="connsiteX254" fmla="*/ 4399342 w 5017802"/>
                <a:gd name="connsiteY254" fmla="*/ 4032295 h 4821630"/>
                <a:gd name="connsiteX255" fmla="*/ 4343779 w 5017802"/>
                <a:gd name="connsiteY255" fmla="*/ 4008482 h 4821630"/>
                <a:gd name="connsiteX256" fmla="*/ 4342192 w 5017802"/>
                <a:gd name="connsiteY256" fmla="*/ 3998958 h 4821630"/>
                <a:gd name="connsiteX257" fmla="*/ 4329491 w 5017802"/>
                <a:gd name="connsiteY257" fmla="*/ 3960859 h 4821630"/>
                <a:gd name="connsiteX258" fmla="*/ 4335841 w 5017802"/>
                <a:gd name="connsiteY258" fmla="*/ 3913233 h 4821630"/>
                <a:gd name="connsiteX259" fmla="*/ 4346954 w 5017802"/>
                <a:gd name="connsiteY259" fmla="*/ 3857670 h 4821630"/>
                <a:gd name="connsiteX260" fmla="*/ 4308854 w 5017802"/>
                <a:gd name="connsiteY260" fmla="*/ 3827508 h 4821630"/>
                <a:gd name="connsiteX261" fmla="*/ 4342191 w 5017802"/>
                <a:gd name="connsiteY261" fmla="*/ 3817983 h 4821630"/>
                <a:gd name="connsiteX262" fmla="*/ 4319966 w 5017802"/>
                <a:gd name="connsiteY262" fmla="*/ 3781470 h 4821630"/>
                <a:gd name="connsiteX263" fmla="*/ 4358067 w 5017802"/>
                <a:gd name="connsiteY263" fmla="*/ 3776709 h 4821630"/>
                <a:gd name="connsiteX264" fmla="*/ 4364416 w 5017802"/>
                <a:gd name="connsiteY264" fmla="*/ 3743370 h 4821630"/>
                <a:gd name="connsiteX265" fmla="*/ 4426330 w 5017802"/>
                <a:gd name="connsiteY265" fmla="*/ 3752897 h 4821630"/>
                <a:gd name="connsiteX266" fmla="*/ 4459443 w 5017802"/>
                <a:gd name="connsiteY266" fmla="*/ 3768089 h 4821630"/>
                <a:gd name="connsiteX267" fmla="*/ 4425650 w 5017802"/>
                <a:gd name="connsiteY267" fmla="*/ 3809137 h 4821630"/>
                <a:gd name="connsiteX268" fmla="*/ 4464658 w 5017802"/>
                <a:gd name="connsiteY268" fmla="*/ 3916633 h 4821630"/>
                <a:gd name="connsiteX269" fmla="*/ 4517045 w 5017802"/>
                <a:gd name="connsiteY269" fmla="*/ 3947931 h 4821630"/>
                <a:gd name="connsiteX270" fmla="*/ 4568979 w 5017802"/>
                <a:gd name="connsiteY270" fmla="*/ 3905749 h 4821630"/>
                <a:gd name="connsiteX271" fmla="*/ 4654704 w 5017802"/>
                <a:gd name="connsiteY271" fmla="*/ 3857216 h 4821630"/>
                <a:gd name="connsiteX272" fmla="*/ 4637468 w 5017802"/>
                <a:gd name="connsiteY272" fmla="*/ 3768315 h 4821630"/>
                <a:gd name="connsiteX273" fmla="*/ 4714802 w 5017802"/>
                <a:gd name="connsiteY273" fmla="*/ 3635646 h 4821630"/>
                <a:gd name="connsiteX274" fmla="*/ 5007356 w 5017802"/>
                <a:gd name="connsiteY274" fmla="*/ 3302498 h 4821630"/>
                <a:gd name="connsiteX275" fmla="*/ 4925939 w 5017802"/>
                <a:gd name="connsiteY275" fmla="*/ 3293426 h 4821630"/>
                <a:gd name="connsiteX276" fmla="*/ 4930476 w 5017802"/>
                <a:gd name="connsiteY276" fmla="*/ 3201578 h 4821630"/>
                <a:gd name="connsiteX277" fmla="*/ 4881489 w 5017802"/>
                <a:gd name="connsiteY277" fmla="*/ 3176406 h 4821630"/>
                <a:gd name="connsiteX278" fmla="*/ 4797352 w 5017802"/>
                <a:gd name="connsiteY278" fmla="*/ 3207928 h 4821630"/>
                <a:gd name="connsiteX279" fmla="*/ 4760613 w 5017802"/>
                <a:gd name="connsiteY279" fmla="*/ 3171643 h 4821630"/>
                <a:gd name="connsiteX280" fmla="*/ 4805290 w 5017802"/>
                <a:gd name="connsiteY280" fmla="*/ 3148738 h 4821630"/>
                <a:gd name="connsiteX281" fmla="*/ 4676023 w 5017802"/>
                <a:gd name="connsiteY281" fmla="*/ 2935559 h 4821630"/>
                <a:gd name="connsiteX282" fmla="*/ 4690989 w 5017802"/>
                <a:gd name="connsiteY282" fmla="*/ 2905396 h 4821630"/>
                <a:gd name="connsiteX283" fmla="*/ 4667404 w 5017802"/>
                <a:gd name="connsiteY283" fmla="*/ 2789736 h 4821630"/>
                <a:gd name="connsiteX284" fmla="*/ 4508655 w 5017802"/>
                <a:gd name="connsiteY284" fmla="*/ 2778850 h 4821630"/>
                <a:gd name="connsiteX285" fmla="*/ 4475317 w 5017802"/>
                <a:gd name="connsiteY285" fmla="*/ 2827608 h 4821630"/>
                <a:gd name="connsiteX286" fmla="*/ 4386417 w 5017802"/>
                <a:gd name="connsiteY286" fmla="*/ 2842124 h 4821630"/>
                <a:gd name="connsiteX287" fmla="*/ 4392767 w 5017802"/>
                <a:gd name="connsiteY287" fmla="*/ 2820125 h 4821630"/>
                <a:gd name="connsiteX288" fmla="*/ 4339245 w 5017802"/>
                <a:gd name="connsiteY288" fmla="*/ 2804024 h 4821630"/>
                <a:gd name="connsiteX289" fmla="*/ 4314526 w 5017802"/>
                <a:gd name="connsiteY289" fmla="*/ 2638923 h 4821630"/>
                <a:gd name="connsiteX290" fmla="*/ 4034219 w 5017802"/>
                <a:gd name="connsiteY290" fmla="*/ 2572248 h 4821630"/>
                <a:gd name="connsiteX291" fmla="*/ 3897920 w 5017802"/>
                <a:gd name="connsiteY291" fmla="*/ 2615564 h 4821630"/>
                <a:gd name="connsiteX292" fmla="*/ 3765931 w 5017802"/>
                <a:gd name="connsiteY292" fmla="*/ 2608080 h 4821630"/>
                <a:gd name="connsiteX293" fmla="*/ 3633488 w 5017802"/>
                <a:gd name="connsiteY293" fmla="*/ 2497182 h 4821630"/>
                <a:gd name="connsiteX294" fmla="*/ 3420310 w 5017802"/>
                <a:gd name="connsiteY294" fmla="*/ 2193969 h 4821630"/>
                <a:gd name="connsiteX295" fmla="*/ 3021848 w 5017802"/>
                <a:gd name="connsiteY295" fmla="*/ 2054496 h 4821630"/>
                <a:gd name="connsiteX296" fmla="*/ 2785310 w 5017802"/>
                <a:gd name="connsiteY296" fmla="*/ 1741532 h 4821630"/>
                <a:gd name="connsiteX297" fmla="*/ 2819101 w 5017802"/>
                <a:gd name="connsiteY297" fmla="*/ 1716586 h 4821630"/>
                <a:gd name="connsiteX298" fmla="*/ 2878745 w 5017802"/>
                <a:gd name="connsiteY298" fmla="*/ 1799589 h 4821630"/>
                <a:gd name="connsiteX299" fmla="*/ 2898929 w 5017802"/>
                <a:gd name="connsiteY299" fmla="*/ 1782126 h 4821630"/>
                <a:gd name="connsiteX300" fmla="*/ 2942019 w 5017802"/>
                <a:gd name="connsiteY300" fmla="*/ 1812970 h 4821630"/>
                <a:gd name="connsiteX301" fmla="*/ 3030692 w 5017802"/>
                <a:gd name="connsiteY301" fmla="*/ 1759221 h 4821630"/>
                <a:gd name="connsiteX302" fmla="*/ 3046794 w 5017802"/>
                <a:gd name="connsiteY302" fmla="*/ 1738811 h 4821630"/>
                <a:gd name="connsiteX303" fmla="*/ 3105077 w 5017802"/>
                <a:gd name="connsiteY303" fmla="*/ 1739037 h 4821630"/>
                <a:gd name="connsiteX304" fmla="*/ 3121180 w 5017802"/>
                <a:gd name="connsiteY304" fmla="*/ 1705927 h 4821630"/>
                <a:gd name="connsiteX305" fmla="*/ 3102356 w 5017802"/>
                <a:gd name="connsiteY305" fmla="*/ 1680300 h 4821630"/>
                <a:gd name="connsiteX306" fmla="*/ 3035228 w 5017802"/>
                <a:gd name="connsiteY306" fmla="*/ 1700257 h 4821630"/>
                <a:gd name="connsiteX307" fmla="*/ 3013456 w 5017802"/>
                <a:gd name="connsiteY307" fmla="*/ 1646736 h 4821630"/>
                <a:gd name="connsiteX308" fmla="*/ 3034774 w 5017802"/>
                <a:gd name="connsiteY308" fmla="*/ 1617026 h 4821630"/>
                <a:gd name="connsiteX309" fmla="*/ 2978304 w 5017802"/>
                <a:gd name="connsiteY309" fmla="*/ 1513612 h 4821630"/>
                <a:gd name="connsiteX310" fmla="*/ 2929773 w 5017802"/>
                <a:gd name="connsiteY310" fmla="*/ 1552393 h 4821630"/>
                <a:gd name="connsiteX311" fmla="*/ 2840418 w 5017802"/>
                <a:gd name="connsiteY311" fmla="*/ 1497737 h 4821630"/>
                <a:gd name="connsiteX312" fmla="*/ 2892352 w 5017802"/>
                <a:gd name="connsiteY312" fmla="*/ 1405208 h 4821630"/>
                <a:gd name="connsiteX313" fmla="*/ 2849490 w 5017802"/>
                <a:gd name="connsiteY313" fmla="*/ 1284105 h 4821630"/>
                <a:gd name="connsiteX314" fmla="*/ 2864231 w 5017802"/>
                <a:gd name="connsiteY314" fmla="*/ 1160053 h 4821630"/>
                <a:gd name="connsiteX315" fmla="*/ 2959481 w 5017802"/>
                <a:gd name="connsiteY315" fmla="*/ 1086348 h 4821630"/>
                <a:gd name="connsiteX316" fmla="*/ 3064710 w 5017802"/>
                <a:gd name="connsiteY316" fmla="*/ 1063896 h 4821630"/>
                <a:gd name="connsiteX317" fmla="*/ 3001663 w 5017802"/>
                <a:gd name="connsiteY317" fmla="*/ 974089 h 4821630"/>
                <a:gd name="connsiteX318" fmla="*/ 2984427 w 5017802"/>
                <a:gd name="connsiteY318" fmla="*/ 1018766 h 4821630"/>
                <a:gd name="connsiteX319" fmla="*/ 2941112 w 5017802"/>
                <a:gd name="connsiteY319" fmla="*/ 971595 h 4821630"/>
                <a:gd name="connsiteX320" fmla="*/ 2962430 w 5017802"/>
                <a:gd name="connsiteY320" fmla="*/ 886323 h 4821630"/>
                <a:gd name="connsiteX321" fmla="*/ 3035454 w 5017802"/>
                <a:gd name="connsiteY321" fmla="*/ 789032 h 4821630"/>
                <a:gd name="connsiteX322" fmla="*/ 3018445 w 5017802"/>
                <a:gd name="connsiteY322" fmla="*/ 682443 h 4821630"/>
                <a:gd name="connsiteX323" fmla="*/ 2847223 w 5017802"/>
                <a:gd name="connsiteY323" fmla="*/ 692194 h 4821630"/>
                <a:gd name="connsiteX324" fmla="*/ 2827945 w 5017802"/>
                <a:gd name="connsiteY324" fmla="*/ 734831 h 4821630"/>
                <a:gd name="connsiteX325" fmla="*/ 2795742 w 5017802"/>
                <a:gd name="connsiteY325" fmla="*/ 667248 h 4821630"/>
                <a:gd name="connsiteX326" fmla="*/ 2766032 w 5017802"/>
                <a:gd name="connsiteY326" fmla="*/ 707616 h 4821630"/>
                <a:gd name="connsiteX327" fmla="*/ 2580523 w 5017802"/>
                <a:gd name="connsiteY32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396048 w 5017802"/>
                <a:gd name="connsiteY214" fmla="*/ 4187873 h 4821630"/>
                <a:gd name="connsiteX215" fmla="*/ 3386523 w 5017802"/>
                <a:gd name="connsiteY215" fmla="*/ 4240260 h 4821630"/>
                <a:gd name="connsiteX216" fmla="*/ 3435735 w 5017802"/>
                <a:gd name="connsiteY216" fmla="*/ 4202160 h 4821630"/>
                <a:gd name="connsiteX217" fmla="*/ 3402397 w 5017802"/>
                <a:gd name="connsiteY217" fmla="*/ 4118022 h 4821630"/>
                <a:gd name="connsiteX218" fmla="*/ 3439813 w 5017802"/>
                <a:gd name="connsiteY218" fmla="*/ 4130265 h 4821630"/>
                <a:gd name="connsiteX219" fmla="*/ 3526217 w 5017802"/>
                <a:gd name="connsiteY219" fmla="*/ 4316455 h 4821630"/>
                <a:gd name="connsiteX220" fmla="*/ 3586542 w 5017802"/>
                <a:gd name="connsiteY220" fmla="*/ 4375193 h 4821630"/>
                <a:gd name="connsiteX221" fmla="*/ 3597654 w 5017802"/>
                <a:gd name="connsiteY221" fmla="*/ 4345030 h 4821630"/>
                <a:gd name="connsiteX222" fmla="*/ 3643692 w 5017802"/>
                <a:gd name="connsiteY222" fmla="*/ 4318042 h 4821630"/>
                <a:gd name="connsiteX223" fmla="*/ 3694492 w 5017802"/>
                <a:gd name="connsiteY223" fmla="*/ 4391068 h 4821630"/>
                <a:gd name="connsiteX224" fmla="*/ 3743705 w 5017802"/>
                <a:gd name="connsiteY224" fmla="*/ 4394243 h 4821630"/>
                <a:gd name="connsiteX225" fmla="*/ 3699254 w 5017802"/>
                <a:gd name="connsiteY225" fmla="*/ 4300581 h 4821630"/>
                <a:gd name="connsiteX226" fmla="*/ 3656392 w 5017802"/>
                <a:gd name="connsiteY226" fmla="*/ 4232318 h 4821630"/>
                <a:gd name="connsiteX227" fmla="*/ 3699255 w 5017802"/>
                <a:gd name="connsiteY227" fmla="*/ 4216442 h 4821630"/>
                <a:gd name="connsiteX228" fmla="*/ 3680204 w 5017802"/>
                <a:gd name="connsiteY228" fmla="*/ 4175168 h 4821630"/>
                <a:gd name="connsiteX229" fmla="*/ 3732592 w 5017802"/>
                <a:gd name="connsiteY229" fmla="*/ 4184693 h 4821630"/>
                <a:gd name="connsiteX230" fmla="*/ 3711955 w 5017802"/>
                <a:gd name="connsiteY230" fmla="*/ 4151355 h 4821630"/>
                <a:gd name="connsiteX231" fmla="*/ 3733274 w 5017802"/>
                <a:gd name="connsiteY231" fmla="*/ 4134801 h 4821630"/>
                <a:gd name="connsiteX232" fmla="*/ 3854377 w 5017802"/>
                <a:gd name="connsiteY232" fmla="*/ 4220074 h 4821630"/>
                <a:gd name="connsiteX233" fmla="*/ 3889754 w 5017802"/>
                <a:gd name="connsiteY233" fmla="*/ 4206917 h 4821630"/>
                <a:gd name="connsiteX234" fmla="*/ 3942141 w 5017802"/>
                <a:gd name="connsiteY234" fmla="*/ 4272006 h 4821630"/>
                <a:gd name="connsiteX235" fmla="*/ 3962779 w 5017802"/>
                <a:gd name="connsiteY235" fmla="*/ 4330743 h 4821630"/>
                <a:gd name="connsiteX236" fmla="*/ 4070729 w 5017802"/>
                <a:gd name="connsiteY236" fmla="*/ 4349792 h 4821630"/>
                <a:gd name="connsiteX237" fmla="*/ 4010405 w 5017802"/>
                <a:gd name="connsiteY237" fmla="*/ 4283117 h 4821630"/>
                <a:gd name="connsiteX238" fmla="*/ 4007229 w 5017802"/>
                <a:gd name="connsiteY238" fmla="*/ 4214855 h 4821630"/>
                <a:gd name="connsiteX239" fmla="*/ 4061204 w 5017802"/>
                <a:gd name="connsiteY239" fmla="*/ 4270418 h 4821630"/>
                <a:gd name="connsiteX240" fmla="*/ 4110417 w 5017802"/>
                <a:gd name="connsiteY240" fmla="*/ 4275180 h 4821630"/>
                <a:gd name="connsiteX241" fmla="*/ 4104067 w 5017802"/>
                <a:gd name="connsiteY241" fmla="*/ 4225968 h 4821630"/>
                <a:gd name="connsiteX242" fmla="*/ 4164392 w 5017802"/>
                <a:gd name="connsiteY242" fmla="*/ 4230730 h 4821630"/>
                <a:gd name="connsiteX243" fmla="*/ 4226304 w 5017802"/>
                <a:gd name="connsiteY243" fmla="*/ 4273592 h 4821630"/>
                <a:gd name="connsiteX244" fmla="*/ 4258054 w 5017802"/>
                <a:gd name="connsiteY244" fmla="*/ 4260893 h 4821630"/>
                <a:gd name="connsiteX245" fmla="*/ 4251705 w 5017802"/>
                <a:gd name="connsiteY245" fmla="*/ 4225968 h 4821630"/>
                <a:gd name="connsiteX246" fmla="*/ 4292980 w 5017802"/>
                <a:gd name="connsiteY246" fmla="*/ 4202156 h 4821630"/>
                <a:gd name="connsiteX247" fmla="*/ 4377117 w 5017802"/>
                <a:gd name="connsiteY247" fmla="*/ 4259306 h 4821630"/>
                <a:gd name="connsiteX248" fmla="*/ 4394580 w 5017802"/>
                <a:gd name="connsiteY248" fmla="*/ 4157708 h 4821630"/>
                <a:gd name="connsiteX249" fmla="*/ 4369180 w 5017802"/>
                <a:gd name="connsiteY249" fmla="*/ 4135482 h 4821630"/>
                <a:gd name="connsiteX250" fmla="*/ 4296154 w 5017802"/>
                <a:gd name="connsiteY250" fmla="*/ 4092619 h 4821630"/>
                <a:gd name="connsiteX251" fmla="*/ 4318379 w 5017802"/>
                <a:gd name="connsiteY251" fmla="*/ 4067220 h 4821630"/>
                <a:gd name="connsiteX252" fmla="*/ 4339017 w 5017802"/>
                <a:gd name="connsiteY252" fmla="*/ 4044994 h 4821630"/>
                <a:gd name="connsiteX253" fmla="*/ 4392992 w 5017802"/>
                <a:gd name="connsiteY253" fmla="*/ 4076745 h 4821630"/>
                <a:gd name="connsiteX254" fmla="*/ 4399342 w 5017802"/>
                <a:gd name="connsiteY254" fmla="*/ 4032295 h 4821630"/>
                <a:gd name="connsiteX255" fmla="*/ 4343779 w 5017802"/>
                <a:gd name="connsiteY255" fmla="*/ 4008482 h 4821630"/>
                <a:gd name="connsiteX256" fmla="*/ 4342192 w 5017802"/>
                <a:gd name="connsiteY256" fmla="*/ 3998958 h 4821630"/>
                <a:gd name="connsiteX257" fmla="*/ 4329491 w 5017802"/>
                <a:gd name="connsiteY257" fmla="*/ 3960859 h 4821630"/>
                <a:gd name="connsiteX258" fmla="*/ 4335841 w 5017802"/>
                <a:gd name="connsiteY258" fmla="*/ 3913233 h 4821630"/>
                <a:gd name="connsiteX259" fmla="*/ 4346954 w 5017802"/>
                <a:gd name="connsiteY259" fmla="*/ 3857670 h 4821630"/>
                <a:gd name="connsiteX260" fmla="*/ 4308854 w 5017802"/>
                <a:gd name="connsiteY260" fmla="*/ 3827508 h 4821630"/>
                <a:gd name="connsiteX261" fmla="*/ 4342191 w 5017802"/>
                <a:gd name="connsiteY261" fmla="*/ 3817983 h 4821630"/>
                <a:gd name="connsiteX262" fmla="*/ 4319966 w 5017802"/>
                <a:gd name="connsiteY262" fmla="*/ 3781470 h 4821630"/>
                <a:gd name="connsiteX263" fmla="*/ 4358067 w 5017802"/>
                <a:gd name="connsiteY263" fmla="*/ 3776709 h 4821630"/>
                <a:gd name="connsiteX264" fmla="*/ 4364416 w 5017802"/>
                <a:gd name="connsiteY264" fmla="*/ 3743370 h 4821630"/>
                <a:gd name="connsiteX265" fmla="*/ 4426330 w 5017802"/>
                <a:gd name="connsiteY265" fmla="*/ 3752897 h 4821630"/>
                <a:gd name="connsiteX266" fmla="*/ 4459443 w 5017802"/>
                <a:gd name="connsiteY266" fmla="*/ 3768089 h 4821630"/>
                <a:gd name="connsiteX267" fmla="*/ 4425650 w 5017802"/>
                <a:gd name="connsiteY267" fmla="*/ 3809137 h 4821630"/>
                <a:gd name="connsiteX268" fmla="*/ 4464658 w 5017802"/>
                <a:gd name="connsiteY268" fmla="*/ 3916633 h 4821630"/>
                <a:gd name="connsiteX269" fmla="*/ 4517045 w 5017802"/>
                <a:gd name="connsiteY269" fmla="*/ 3947931 h 4821630"/>
                <a:gd name="connsiteX270" fmla="*/ 4568979 w 5017802"/>
                <a:gd name="connsiteY270" fmla="*/ 3905749 h 4821630"/>
                <a:gd name="connsiteX271" fmla="*/ 4654704 w 5017802"/>
                <a:gd name="connsiteY271" fmla="*/ 3857216 h 4821630"/>
                <a:gd name="connsiteX272" fmla="*/ 4637468 w 5017802"/>
                <a:gd name="connsiteY272" fmla="*/ 3768315 h 4821630"/>
                <a:gd name="connsiteX273" fmla="*/ 4714802 w 5017802"/>
                <a:gd name="connsiteY273" fmla="*/ 3635646 h 4821630"/>
                <a:gd name="connsiteX274" fmla="*/ 5007356 w 5017802"/>
                <a:gd name="connsiteY274" fmla="*/ 3302498 h 4821630"/>
                <a:gd name="connsiteX275" fmla="*/ 4925939 w 5017802"/>
                <a:gd name="connsiteY275" fmla="*/ 3293426 h 4821630"/>
                <a:gd name="connsiteX276" fmla="*/ 4930476 w 5017802"/>
                <a:gd name="connsiteY276" fmla="*/ 3201578 h 4821630"/>
                <a:gd name="connsiteX277" fmla="*/ 4881489 w 5017802"/>
                <a:gd name="connsiteY277" fmla="*/ 3176406 h 4821630"/>
                <a:gd name="connsiteX278" fmla="*/ 4797352 w 5017802"/>
                <a:gd name="connsiteY278" fmla="*/ 3207928 h 4821630"/>
                <a:gd name="connsiteX279" fmla="*/ 4760613 w 5017802"/>
                <a:gd name="connsiteY279" fmla="*/ 3171643 h 4821630"/>
                <a:gd name="connsiteX280" fmla="*/ 4805290 w 5017802"/>
                <a:gd name="connsiteY280" fmla="*/ 3148738 h 4821630"/>
                <a:gd name="connsiteX281" fmla="*/ 4676023 w 5017802"/>
                <a:gd name="connsiteY281" fmla="*/ 2935559 h 4821630"/>
                <a:gd name="connsiteX282" fmla="*/ 4690989 w 5017802"/>
                <a:gd name="connsiteY282" fmla="*/ 2905396 h 4821630"/>
                <a:gd name="connsiteX283" fmla="*/ 4667404 w 5017802"/>
                <a:gd name="connsiteY283" fmla="*/ 2789736 h 4821630"/>
                <a:gd name="connsiteX284" fmla="*/ 4508655 w 5017802"/>
                <a:gd name="connsiteY284" fmla="*/ 2778850 h 4821630"/>
                <a:gd name="connsiteX285" fmla="*/ 4475317 w 5017802"/>
                <a:gd name="connsiteY285" fmla="*/ 2827608 h 4821630"/>
                <a:gd name="connsiteX286" fmla="*/ 4386417 w 5017802"/>
                <a:gd name="connsiteY286" fmla="*/ 2842124 h 4821630"/>
                <a:gd name="connsiteX287" fmla="*/ 4392767 w 5017802"/>
                <a:gd name="connsiteY287" fmla="*/ 2820125 h 4821630"/>
                <a:gd name="connsiteX288" fmla="*/ 4339245 w 5017802"/>
                <a:gd name="connsiteY288" fmla="*/ 2804024 h 4821630"/>
                <a:gd name="connsiteX289" fmla="*/ 4314526 w 5017802"/>
                <a:gd name="connsiteY289" fmla="*/ 2638923 h 4821630"/>
                <a:gd name="connsiteX290" fmla="*/ 4034219 w 5017802"/>
                <a:gd name="connsiteY290" fmla="*/ 2572248 h 4821630"/>
                <a:gd name="connsiteX291" fmla="*/ 3897920 w 5017802"/>
                <a:gd name="connsiteY291" fmla="*/ 2615564 h 4821630"/>
                <a:gd name="connsiteX292" fmla="*/ 3765931 w 5017802"/>
                <a:gd name="connsiteY292" fmla="*/ 2608080 h 4821630"/>
                <a:gd name="connsiteX293" fmla="*/ 3633488 w 5017802"/>
                <a:gd name="connsiteY293" fmla="*/ 2497182 h 4821630"/>
                <a:gd name="connsiteX294" fmla="*/ 3420310 w 5017802"/>
                <a:gd name="connsiteY294" fmla="*/ 2193969 h 4821630"/>
                <a:gd name="connsiteX295" fmla="*/ 3021848 w 5017802"/>
                <a:gd name="connsiteY295" fmla="*/ 2054496 h 4821630"/>
                <a:gd name="connsiteX296" fmla="*/ 2785310 w 5017802"/>
                <a:gd name="connsiteY296" fmla="*/ 1741532 h 4821630"/>
                <a:gd name="connsiteX297" fmla="*/ 2819101 w 5017802"/>
                <a:gd name="connsiteY297" fmla="*/ 1716586 h 4821630"/>
                <a:gd name="connsiteX298" fmla="*/ 2878745 w 5017802"/>
                <a:gd name="connsiteY298" fmla="*/ 1799589 h 4821630"/>
                <a:gd name="connsiteX299" fmla="*/ 2898929 w 5017802"/>
                <a:gd name="connsiteY299" fmla="*/ 1782126 h 4821630"/>
                <a:gd name="connsiteX300" fmla="*/ 2942019 w 5017802"/>
                <a:gd name="connsiteY300" fmla="*/ 1812970 h 4821630"/>
                <a:gd name="connsiteX301" fmla="*/ 3030692 w 5017802"/>
                <a:gd name="connsiteY301" fmla="*/ 1759221 h 4821630"/>
                <a:gd name="connsiteX302" fmla="*/ 3046794 w 5017802"/>
                <a:gd name="connsiteY302" fmla="*/ 1738811 h 4821630"/>
                <a:gd name="connsiteX303" fmla="*/ 3105077 w 5017802"/>
                <a:gd name="connsiteY303" fmla="*/ 1739037 h 4821630"/>
                <a:gd name="connsiteX304" fmla="*/ 3121180 w 5017802"/>
                <a:gd name="connsiteY304" fmla="*/ 1705927 h 4821630"/>
                <a:gd name="connsiteX305" fmla="*/ 3102356 w 5017802"/>
                <a:gd name="connsiteY305" fmla="*/ 1680300 h 4821630"/>
                <a:gd name="connsiteX306" fmla="*/ 3035228 w 5017802"/>
                <a:gd name="connsiteY306" fmla="*/ 1700257 h 4821630"/>
                <a:gd name="connsiteX307" fmla="*/ 3013456 w 5017802"/>
                <a:gd name="connsiteY307" fmla="*/ 1646736 h 4821630"/>
                <a:gd name="connsiteX308" fmla="*/ 3034774 w 5017802"/>
                <a:gd name="connsiteY308" fmla="*/ 1617026 h 4821630"/>
                <a:gd name="connsiteX309" fmla="*/ 2978304 w 5017802"/>
                <a:gd name="connsiteY309" fmla="*/ 1513612 h 4821630"/>
                <a:gd name="connsiteX310" fmla="*/ 2929773 w 5017802"/>
                <a:gd name="connsiteY310" fmla="*/ 1552393 h 4821630"/>
                <a:gd name="connsiteX311" fmla="*/ 2840418 w 5017802"/>
                <a:gd name="connsiteY311" fmla="*/ 1497737 h 4821630"/>
                <a:gd name="connsiteX312" fmla="*/ 2892352 w 5017802"/>
                <a:gd name="connsiteY312" fmla="*/ 1405208 h 4821630"/>
                <a:gd name="connsiteX313" fmla="*/ 2849490 w 5017802"/>
                <a:gd name="connsiteY313" fmla="*/ 1284105 h 4821630"/>
                <a:gd name="connsiteX314" fmla="*/ 2864231 w 5017802"/>
                <a:gd name="connsiteY314" fmla="*/ 1160053 h 4821630"/>
                <a:gd name="connsiteX315" fmla="*/ 2959481 w 5017802"/>
                <a:gd name="connsiteY315" fmla="*/ 1086348 h 4821630"/>
                <a:gd name="connsiteX316" fmla="*/ 3064710 w 5017802"/>
                <a:gd name="connsiteY316" fmla="*/ 1063896 h 4821630"/>
                <a:gd name="connsiteX317" fmla="*/ 3001663 w 5017802"/>
                <a:gd name="connsiteY317" fmla="*/ 974089 h 4821630"/>
                <a:gd name="connsiteX318" fmla="*/ 2984427 w 5017802"/>
                <a:gd name="connsiteY318" fmla="*/ 1018766 h 4821630"/>
                <a:gd name="connsiteX319" fmla="*/ 2941112 w 5017802"/>
                <a:gd name="connsiteY319" fmla="*/ 971595 h 4821630"/>
                <a:gd name="connsiteX320" fmla="*/ 2962430 w 5017802"/>
                <a:gd name="connsiteY320" fmla="*/ 886323 h 4821630"/>
                <a:gd name="connsiteX321" fmla="*/ 3035454 w 5017802"/>
                <a:gd name="connsiteY321" fmla="*/ 789032 h 4821630"/>
                <a:gd name="connsiteX322" fmla="*/ 3018445 w 5017802"/>
                <a:gd name="connsiteY322" fmla="*/ 682443 h 4821630"/>
                <a:gd name="connsiteX323" fmla="*/ 2847223 w 5017802"/>
                <a:gd name="connsiteY323" fmla="*/ 692194 h 4821630"/>
                <a:gd name="connsiteX324" fmla="*/ 2827945 w 5017802"/>
                <a:gd name="connsiteY324" fmla="*/ 734831 h 4821630"/>
                <a:gd name="connsiteX325" fmla="*/ 2795742 w 5017802"/>
                <a:gd name="connsiteY325" fmla="*/ 667248 h 4821630"/>
                <a:gd name="connsiteX326" fmla="*/ 2766032 w 5017802"/>
                <a:gd name="connsiteY326" fmla="*/ 707616 h 4821630"/>
                <a:gd name="connsiteX327" fmla="*/ 2580523 w 5017802"/>
                <a:gd name="connsiteY327" fmla="*/ 741180 h 482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</a:cxnLst>
              <a:rect l="l" t="t" r="r" b="b"/>
              <a:pathLst>
                <a:path w="5017802" h="4821630">
                  <a:moveTo>
                    <a:pt x="2580523" y="741180"/>
                  </a:moveTo>
                  <a:cubicBezTo>
                    <a:pt x="2359634" y="637766"/>
                    <a:pt x="2320099" y="616926"/>
                    <a:pt x="2254404" y="583337"/>
                  </a:cubicBezTo>
                  <a:cubicBezTo>
                    <a:pt x="2235808" y="573829"/>
                    <a:pt x="2288458" y="458945"/>
                    <a:pt x="2294316" y="433432"/>
                  </a:cubicBezTo>
                  <a:cubicBezTo>
                    <a:pt x="2300174" y="407919"/>
                    <a:pt x="2249867" y="425230"/>
                    <a:pt x="2240342" y="423907"/>
                  </a:cubicBezTo>
                  <a:cubicBezTo>
                    <a:pt x="2230817" y="422584"/>
                    <a:pt x="2237167" y="400889"/>
                    <a:pt x="2237167" y="395333"/>
                  </a:cubicBezTo>
                  <a:cubicBezTo>
                    <a:pt x="2237167" y="389777"/>
                    <a:pt x="2273415" y="401683"/>
                    <a:pt x="2281617" y="403270"/>
                  </a:cubicBezTo>
                  <a:cubicBezTo>
                    <a:pt x="2297756" y="384220"/>
                    <a:pt x="2233463" y="330509"/>
                    <a:pt x="2224467" y="315957"/>
                  </a:cubicBezTo>
                  <a:cubicBezTo>
                    <a:pt x="2215471" y="301405"/>
                    <a:pt x="2234785" y="349560"/>
                    <a:pt x="2235579" y="355645"/>
                  </a:cubicBezTo>
                  <a:cubicBezTo>
                    <a:pt x="2236373" y="361731"/>
                    <a:pt x="2191129" y="325747"/>
                    <a:pt x="2183191" y="320720"/>
                  </a:cubicBezTo>
                  <a:cubicBezTo>
                    <a:pt x="2175254" y="315693"/>
                    <a:pt x="2200654" y="293468"/>
                    <a:pt x="2203829" y="287383"/>
                  </a:cubicBezTo>
                  <a:cubicBezTo>
                    <a:pt x="2207004" y="281298"/>
                    <a:pt x="2176312" y="235790"/>
                    <a:pt x="2168904" y="225472"/>
                  </a:cubicBezTo>
                  <a:cubicBezTo>
                    <a:pt x="2161496" y="215154"/>
                    <a:pt x="2195891" y="227061"/>
                    <a:pt x="2202241" y="227061"/>
                  </a:cubicBezTo>
                  <a:cubicBezTo>
                    <a:pt x="2208591" y="227061"/>
                    <a:pt x="2166258" y="149538"/>
                    <a:pt x="2159379" y="133398"/>
                  </a:cubicBezTo>
                  <a:cubicBezTo>
                    <a:pt x="2152500" y="117258"/>
                    <a:pt x="2139536" y="133662"/>
                    <a:pt x="2133980" y="131810"/>
                  </a:cubicBezTo>
                  <a:cubicBezTo>
                    <a:pt x="2128424" y="129958"/>
                    <a:pt x="2126042" y="92387"/>
                    <a:pt x="2122867" y="84185"/>
                  </a:cubicBezTo>
                  <a:cubicBezTo>
                    <a:pt x="2119692" y="75983"/>
                    <a:pt x="2149060" y="69369"/>
                    <a:pt x="2154616" y="66723"/>
                  </a:cubicBezTo>
                  <a:cubicBezTo>
                    <a:pt x="2160172" y="64077"/>
                    <a:pt x="2150912" y="31798"/>
                    <a:pt x="2149854" y="23861"/>
                  </a:cubicBezTo>
                  <a:cubicBezTo>
                    <a:pt x="2148796" y="15924"/>
                    <a:pt x="2101435" y="26772"/>
                    <a:pt x="2091117" y="28624"/>
                  </a:cubicBezTo>
                  <a:cubicBezTo>
                    <a:pt x="2080799" y="30476"/>
                    <a:pt x="1929721" y="111174"/>
                    <a:pt x="1897442" y="127049"/>
                  </a:cubicBezTo>
                  <a:cubicBezTo>
                    <a:pt x="1865163" y="142924"/>
                    <a:pt x="1867544" y="231295"/>
                    <a:pt x="1862517" y="252462"/>
                  </a:cubicBezTo>
                  <a:cubicBezTo>
                    <a:pt x="1857490" y="273629"/>
                    <a:pt x="1867015" y="283153"/>
                    <a:pt x="1867279" y="288974"/>
                  </a:cubicBezTo>
                  <a:cubicBezTo>
                    <a:pt x="1867544" y="294795"/>
                    <a:pt x="1827062" y="252197"/>
                    <a:pt x="1838704" y="303261"/>
                  </a:cubicBezTo>
                  <a:cubicBezTo>
                    <a:pt x="1850346" y="354325"/>
                    <a:pt x="1895589" y="453805"/>
                    <a:pt x="1906966" y="482645"/>
                  </a:cubicBezTo>
                  <a:cubicBezTo>
                    <a:pt x="1918343" y="511485"/>
                    <a:pt x="1833942" y="413328"/>
                    <a:pt x="1819655" y="400099"/>
                  </a:cubicBezTo>
                  <a:cubicBezTo>
                    <a:pt x="1805368" y="386871"/>
                    <a:pt x="1777321" y="371525"/>
                    <a:pt x="1768854" y="366762"/>
                  </a:cubicBezTo>
                  <a:cubicBezTo>
                    <a:pt x="1760387" y="362000"/>
                    <a:pt x="1731019" y="383431"/>
                    <a:pt x="1740279" y="401687"/>
                  </a:cubicBezTo>
                  <a:cubicBezTo>
                    <a:pt x="1749540" y="419943"/>
                    <a:pt x="1755096" y="473125"/>
                    <a:pt x="1738692" y="515987"/>
                  </a:cubicBezTo>
                  <a:cubicBezTo>
                    <a:pt x="1722288" y="558849"/>
                    <a:pt x="1750598" y="596681"/>
                    <a:pt x="1752979" y="612820"/>
                  </a:cubicBezTo>
                  <a:lnTo>
                    <a:pt x="1670429" y="620761"/>
                  </a:lnTo>
                  <a:lnTo>
                    <a:pt x="1694242" y="590598"/>
                  </a:lnTo>
                  <a:lnTo>
                    <a:pt x="1630742" y="547736"/>
                  </a:lnTo>
                  <a:lnTo>
                    <a:pt x="1589467" y="501699"/>
                  </a:lnTo>
                  <a:cubicBezTo>
                    <a:pt x="1581265" y="494026"/>
                    <a:pt x="1611049" y="458119"/>
                    <a:pt x="1540254" y="512811"/>
                  </a:cubicBezTo>
                  <a:cubicBezTo>
                    <a:pt x="1532317" y="515192"/>
                    <a:pt x="1631421" y="393296"/>
                    <a:pt x="1568829" y="446136"/>
                  </a:cubicBezTo>
                  <a:cubicBezTo>
                    <a:pt x="1572004" y="433701"/>
                    <a:pt x="1606021" y="417109"/>
                    <a:pt x="1538666" y="481062"/>
                  </a:cubicBezTo>
                  <a:cubicBezTo>
                    <a:pt x="1533374" y="487677"/>
                    <a:pt x="1567657" y="365779"/>
                    <a:pt x="1505329" y="423911"/>
                  </a:cubicBezTo>
                  <a:cubicBezTo>
                    <a:pt x="1499773" y="413857"/>
                    <a:pt x="1543051" y="349904"/>
                    <a:pt x="1486279" y="417561"/>
                  </a:cubicBezTo>
                  <a:cubicBezTo>
                    <a:pt x="1482840" y="417297"/>
                    <a:pt x="1492252" y="347259"/>
                    <a:pt x="1484692" y="376287"/>
                  </a:cubicBezTo>
                  <a:cubicBezTo>
                    <a:pt x="1484428" y="368614"/>
                    <a:pt x="1469761" y="340381"/>
                    <a:pt x="1449767" y="273100"/>
                  </a:cubicBezTo>
                  <a:cubicBezTo>
                    <a:pt x="1443152" y="255108"/>
                    <a:pt x="1417374" y="250684"/>
                    <a:pt x="1410079" y="219123"/>
                  </a:cubicBezTo>
                  <a:cubicBezTo>
                    <a:pt x="1404258" y="211186"/>
                    <a:pt x="1502155" y="286063"/>
                    <a:pt x="1486280" y="282624"/>
                  </a:cubicBezTo>
                  <a:cubicBezTo>
                    <a:pt x="1489190" y="280243"/>
                    <a:pt x="1564333" y="322046"/>
                    <a:pt x="1545018" y="320723"/>
                  </a:cubicBezTo>
                  <a:cubicBezTo>
                    <a:pt x="1554543" y="327867"/>
                    <a:pt x="1607194" y="301409"/>
                    <a:pt x="1568829" y="281036"/>
                  </a:cubicBezTo>
                  <a:cubicBezTo>
                    <a:pt x="1573327" y="274157"/>
                    <a:pt x="1558775" y="243994"/>
                    <a:pt x="1587879" y="215949"/>
                  </a:cubicBezTo>
                  <a:cubicBezTo>
                    <a:pt x="1591319" y="205630"/>
                    <a:pt x="1595287" y="188697"/>
                    <a:pt x="1549779" y="185786"/>
                  </a:cubicBezTo>
                  <a:cubicBezTo>
                    <a:pt x="1543958" y="180230"/>
                    <a:pt x="1615925" y="142394"/>
                    <a:pt x="1576767" y="144511"/>
                  </a:cubicBezTo>
                  <a:cubicBezTo>
                    <a:pt x="1580736" y="137632"/>
                    <a:pt x="1572798" y="41852"/>
                    <a:pt x="1529142" y="50848"/>
                  </a:cubicBezTo>
                  <a:cubicBezTo>
                    <a:pt x="1522263" y="34973"/>
                    <a:pt x="1547398" y="-18207"/>
                    <a:pt x="1511679" y="6399"/>
                  </a:cubicBezTo>
                  <a:cubicBezTo>
                    <a:pt x="1475960" y="31005"/>
                    <a:pt x="1398437" y="101385"/>
                    <a:pt x="1375154" y="120699"/>
                  </a:cubicBezTo>
                  <a:cubicBezTo>
                    <a:pt x="1351871" y="140014"/>
                    <a:pt x="1323559" y="117259"/>
                    <a:pt x="1313241" y="115936"/>
                  </a:cubicBezTo>
                  <a:cubicBezTo>
                    <a:pt x="1302923" y="114613"/>
                    <a:pt x="1302658" y="65401"/>
                    <a:pt x="1300542" y="57199"/>
                  </a:cubicBezTo>
                  <a:cubicBezTo>
                    <a:pt x="1298426" y="48997"/>
                    <a:pt x="1229634" y="98209"/>
                    <a:pt x="1214817" y="104824"/>
                  </a:cubicBezTo>
                  <a:cubicBezTo>
                    <a:pt x="1200000" y="111439"/>
                    <a:pt x="1161107" y="134721"/>
                    <a:pt x="1151317" y="139748"/>
                  </a:cubicBezTo>
                  <a:cubicBezTo>
                    <a:pt x="1141527" y="144775"/>
                    <a:pt x="1073264" y="146363"/>
                    <a:pt x="1056066" y="147686"/>
                  </a:cubicBezTo>
                  <a:cubicBezTo>
                    <a:pt x="1038868" y="149009"/>
                    <a:pt x="1037017" y="171764"/>
                    <a:pt x="1033842" y="177849"/>
                  </a:cubicBezTo>
                  <a:cubicBezTo>
                    <a:pt x="1030667" y="183935"/>
                    <a:pt x="998916" y="182876"/>
                    <a:pt x="997329" y="201661"/>
                  </a:cubicBezTo>
                  <a:cubicBezTo>
                    <a:pt x="995742" y="220446"/>
                    <a:pt x="1055160" y="229255"/>
                    <a:pt x="1032255" y="288974"/>
                  </a:cubicBezTo>
                  <a:cubicBezTo>
                    <a:pt x="952200" y="283606"/>
                    <a:pt x="903706" y="481171"/>
                    <a:pt x="899586" y="542516"/>
                  </a:cubicBezTo>
                  <a:cubicBezTo>
                    <a:pt x="895717" y="600127"/>
                    <a:pt x="847511" y="580368"/>
                    <a:pt x="845611" y="580843"/>
                  </a:cubicBezTo>
                  <a:cubicBezTo>
                    <a:pt x="833603" y="589848"/>
                    <a:pt x="911681" y="617734"/>
                    <a:pt x="917502" y="633231"/>
                  </a:cubicBezTo>
                  <a:cubicBezTo>
                    <a:pt x="923323" y="648728"/>
                    <a:pt x="883786" y="659311"/>
                    <a:pt x="880536" y="673825"/>
                  </a:cubicBezTo>
                  <a:cubicBezTo>
                    <a:pt x="877286" y="688339"/>
                    <a:pt x="906541" y="715667"/>
                    <a:pt x="897999" y="720316"/>
                  </a:cubicBezTo>
                  <a:cubicBezTo>
                    <a:pt x="889457" y="724965"/>
                    <a:pt x="849919" y="700661"/>
                    <a:pt x="829282" y="701719"/>
                  </a:cubicBezTo>
                  <a:cubicBezTo>
                    <a:pt x="808645" y="702777"/>
                    <a:pt x="794509" y="727761"/>
                    <a:pt x="774174" y="726665"/>
                  </a:cubicBezTo>
                  <a:cubicBezTo>
                    <a:pt x="753839" y="725569"/>
                    <a:pt x="718158" y="707465"/>
                    <a:pt x="707272" y="695143"/>
                  </a:cubicBezTo>
                  <a:cubicBezTo>
                    <a:pt x="696386" y="682821"/>
                    <a:pt x="727192" y="656022"/>
                    <a:pt x="708860" y="652734"/>
                  </a:cubicBezTo>
                  <a:cubicBezTo>
                    <a:pt x="690528" y="649446"/>
                    <a:pt x="617503" y="657458"/>
                    <a:pt x="597281" y="675412"/>
                  </a:cubicBezTo>
                  <a:cubicBezTo>
                    <a:pt x="577059" y="693366"/>
                    <a:pt x="602346" y="728820"/>
                    <a:pt x="587530" y="760457"/>
                  </a:cubicBezTo>
                  <a:cubicBezTo>
                    <a:pt x="572714" y="792094"/>
                    <a:pt x="520780" y="848567"/>
                    <a:pt x="508382" y="865236"/>
                  </a:cubicBezTo>
                  <a:cubicBezTo>
                    <a:pt x="495984" y="881905"/>
                    <a:pt x="437209" y="833751"/>
                    <a:pt x="422657" y="828724"/>
                  </a:cubicBezTo>
                  <a:cubicBezTo>
                    <a:pt x="408105" y="823697"/>
                    <a:pt x="401226" y="862326"/>
                    <a:pt x="397257" y="869999"/>
                  </a:cubicBezTo>
                  <a:cubicBezTo>
                    <a:pt x="393288" y="877672"/>
                    <a:pt x="344076" y="822109"/>
                    <a:pt x="332170" y="812848"/>
                  </a:cubicBezTo>
                  <a:cubicBezTo>
                    <a:pt x="320264" y="803588"/>
                    <a:pt x="311269" y="869734"/>
                    <a:pt x="306771" y="881111"/>
                  </a:cubicBezTo>
                  <a:cubicBezTo>
                    <a:pt x="302273" y="892488"/>
                    <a:pt x="256764" y="874231"/>
                    <a:pt x="248033" y="873173"/>
                  </a:cubicBezTo>
                  <a:cubicBezTo>
                    <a:pt x="239302" y="872115"/>
                    <a:pt x="215753" y="801472"/>
                    <a:pt x="208345" y="787449"/>
                  </a:cubicBezTo>
                  <a:cubicBezTo>
                    <a:pt x="200937" y="773426"/>
                    <a:pt x="57269" y="896721"/>
                    <a:pt x="27371" y="917623"/>
                  </a:cubicBezTo>
                  <a:cubicBezTo>
                    <a:pt x="-2527" y="938525"/>
                    <a:pt x="28959" y="961544"/>
                    <a:pt x="28959" y="970011"/>
                  </a:cubicBezTo>
                  <a:cubicBezTo>
                    <a:pt x="28959" y="978478"/>
                    <a:pt x="16259" y="991972"/>
                    <a:pt x="13084" y="996999"/>
                  </a:cubicBezTo>
                  <a:cubicBezTo>
                    <a:pt x="9909" y="1002026"/>
                    <a:pt x="36367" y="1019224"/>
                    <a:pt x="40071" y="1022399"/>
                  </a:cubicBezTo>
                  <a:cubicBezTo>
                    <a:pt x="43775" y="1025574"/>
                    <a:pt x="-11787" y="1024252"/>
                    <a:pt x="9909" y="1043037"/>
                  </a:cubicBezTo>
                  <a:cubicBezTo>
                    <a:pt x="31605" y="1061822"/>
                    <a:pt x="144053" y="1121353"/>
                    <a:pt x="170247" y="1135111"/>
                  </a:cubicBezTo>
                  <a:cubicBezTo>
                    <a:pt x="196441" y="1148869"/>
                    <a:pt x="160723" y="1241473"/>
                    <a:pt x="160723" y="1263698"/>
                  </a:cubicBezTo>
                  <a:cubicBezTo>
                    <a:pt x="160723" y="1285923"/>
                    <a:pt x="208877" y="1285395"/>
                    <a:pt x="217873" y="1289099"/>
                  </a:cubicBezTo>
                  <a:cubicBezTo>
                    <a:pt x="226869" y="1292803"/>
                    <a:pt x="196443" y="1342015"/>
                    <a:pt x="205174" y="1354186"/>
                  </a:cubicBezTo>
                  <a:cubicBezTo>
                    <a:pt x="213905" y="1366357"/>
                    <a:pt x="252421" y="1343982"/>
                    <a:pt x="270261" y="1362124"/>
                  </a:cubicBezTo>
                  <a:cubicBezTo>
                    <a:pt x="288101" y="1380266"/>
                    <a:pt x="313005" y="1389485"/>
                    <a:pt x="321736" y="1394776"/>
                  </a:cubicBezTo>
                  <a:cubicBezTo>
                    <a:pt x="330467" y="1400067"/>
                    <a:pt x="166922" y="1468372"/>
                    <a:pt x="230573" y="1622474"/>
                  </a:cubicBezTo>
                  <a:cubicBezTo>
                    <a:pt x="216437" y="1660688"/>
                    <a:pt x="227134" y="1697880"/>
                    <a:pt x="179773" y="1687561"/>
                  </a:cubicBezTo>
                  <a:cubicBezTo>
                    <a:pt x="170513" y="1699467"/>
                    <a:pt x="175010" y="1734656"/>
                    <a:pt x="175010" y="1743123"/>
                  </a:cubicBezTo>
                  <a:cubicBezTo>
                    <a:pt x="175010" y="1751590"/>
                    <a:pt x="147758" y="1740213"/>
                    <a:pt x="141673" y="1738361"/>
                  </a:cubicBezTo>
                  <a:cubicBezTo>
                    <a:pt x="135588" y="1736509"/>
                    <a:pt x="168132" y="1791807"/>
                    <a:pt x="143261" y="1798686"/>
                  </a:cubicBezTo>
                  <a:cubicBezTo>
                    <a:pt x="143790" y="1808740"/>
                    <a:pt x="79231" y="1664013"/>
                    <a:pt x="65473" y="1636761"/>
                  </a:cubicBezTo>
                  <a:cubicBezTo>
                    <a:pt x="51715" y="1609509"/>
                    <a:pt x="23668" y="1634115"/>
                    <a:pt x="16260" y="1633586"/>
                  </a:cubicBezTo>
                  <a:cubicBezTo>
                    <a:pt x="8852" y="1633057"/>
                    <a:pt x="38751" y="1663484"/>
                    <a:pt x="41661" y="1670099"/>
                  </a:cubicBezTo>
                  <a:cubicBezTo>
                    <a:pt x="44572" y="1676714"/>
                    <a:pt x="6735" y="1687827"/>
                    <a:pt x="385" y="1690737"/>
                  </a:cubicBezTo>
                  <a:cubicBezTo>
                    <a:pt x="-5965" y="1693647"/>
                    <a:pt x="68610" y="1882144"/>
                    <a:pt x="59122" y="1873298"/>
                  </a:cubicBezTo>
                  <a:cubicBezTo>
                    <a:pt x="116309" y="1912077"/>
                    <a:pt x="319959" y="1882404"/>
                    <a:pt x="343507" y="1923414"/>
                  </a:cubicBezTo>
                  <a:cubicBezTo>
                    <a:pt x="367055" y="1964424"/>
                    <a:pt x="222068" y="2066747"/>
                    <a:pt x="200410" y="2119361"/>
                  </a:cubicBezTo>
                  <a:cubicBezTo>
                    <a:pt x="178752" y="2171975"/>
                    <a:pt x="222291" y="2213964"/>
                    <a:pt x="213560" y="2239100"/>
                  </a:cubicBezTo>
                  <a:cubicBezTo>
                    <a:pt x="204829" y="2264236"/>
                    <a:pt x="158152" y="2264995"/>
                    <a:pt x="148023" y="2270174"/>
                  </a:cubicBezTo>
                  <a:cubicBezTo>
                    <a:pt x="137894" y="2275353"/>
                    <a:pt x="96316" y="2388293"/>
                    <a:pt x="105160" y="2414637"/>
                  </a:cubicBezTo>
                  <a:cubicBezTo>
                    <a:pt x="114004" y="2440981"/>
                    <a:pt x="154909" y="2466578"/>
                    <a:pt x="201087" y="2428239"/>
                  </a:cubicBezTo>
                  <a:cubicBezTo>
                    <a:pt x="209317" y="2421406"/>
                    <a:pt x="409322" y="2572567"/>
                    <a:pt x="419708" y="2593339"/>
                  </a:cubicBezTo>
                  <a:cubicBezTo>
                    <a:pt x="443205" y="2687322"/>
                    <a:pt x="425151" y="2776317"/>
                    <a:pt x="436944" y="2823753"/>
                  </a:cubicBezTo>
                  <a:cubicBezTo>
                    <a:pt x="448737" y="2871189"/>
                    <a:pt x="472926" y="2868204"/>
                    <a:pt x="490464" y="2877956"/>
                  </a:cubicBezTo>
                  <a:cubicBezTo>
                    <a:pt x="508002" y="2887708"/>
                    <a:pt x="531677" y="2891698"/>
                    <a:pt x="542173" y="2882264"/>
                  </a:cubicBezTo>
                  <a:cubicBezTo>
                    <a:pt x="587758" y="2841291"/>
                    <a:pt x="530682" y="2823035"/>
                    <a:pt x="544894" y="2813095"/>
                  </a:cubicBezTo>
                  <a:cubicBezTo>
                    <a:pt x="616256" y="2788868"/>
                    <a:pt x="603976" y="2895385"/>
                    <a:pt x="678248" y="2882949"/>
                  </a:cubicBezTo>
                  <a:cubicBezTo>
                    <a:pt x="752520" y="2870514"/>
                    <a:pt x="656548" y="2926791"/>
                    <a:pt x="669852" y="2955970"/>
                  </a:cubicBezTo>
                  <a:cubicBezTo>
                    <a:pt x="683156" y="2985149"/>
                    <a:pt x="746053" y="3026463"/>
                    <a:pt x="758073" y="3058024"/>
                  </a:cubicBezTo>
                  <a:cubicBezTo>
                    <a:pt x="770093" y="3089585"/>
                    <a:pt x="723208" y="3126573"/>
                    <a:pt x="741970" y="3145336"/>
                  </a:cubicBezTo>
                  <a:cubicBezTo>
                    <a:pt x="747814" y="3168713"/>
                    <a:pt x="759925" y="3232951"/>
                    <a:pt x="774855" y="3257368"/>
                  </a:cubicBezTo>
                  <a:cubicBezTo>
                    <a:pt x="789785" y="3281785"/>
                    <a:pt x="824294" y="3284582"/>
                    <a:pt x="831551" y="3291839"/>
                  </a:cubicBezTo>
                  <a:cubicBezTo>
                    <a:pt x="868832" y="3385044"/>
                    <a:pt x="750967" y="3318449"/>
                    <a:pt x="794812" y="3345361"/>
                  </a:cubicBezTo>
                  <a:cubicBezTo>
                    <a:pt x="838657" y="3372273"/>
                    <a:pt x="1057554" y="3428598"/>
                    <a:pt x="1094623" y="3453311"/>
                  </a:cubicBezTo>
                  <a:cubicBezTo>
                    <a:pt x="1097042" y="3460568"/>
                    <a:pt x="1129245" y="3576455"/>
                    <a:pt x="1144742" y="3605257"/>
                  </a:cubicBezTo>
                  <a:cubicBezTo>
                    <a:pt x="1160239" y="3634059"/>
                    <a:pt x="1176680" y="3617314"/>
                    <a:pt x="1187604" y="3626121"/>
                  </a:cubicBezTo>
                  <a:cubicBezTo>
                    <a:pt x="1198528" y="3634928"/>
                    <a:pt x="1192027" y="3648461"/>
                    <a:pt x="1210283" y="3658099"/>
                  </a:cubicBezTo>
                  <a:cubicBezTo>
                    <a:pt x="1228539" y="3667737"/>
                    <a:pt x="1289885" y="3674276"/>
                    <a:pt x="1297142" y="3683952"/>
                  </a:cubicBezTo>
                  <a:cubicBezTo>
                    <a:pt x="1301980" y="3703304"/>
                    <a:pt x="1350360" y="3635835"/>
                    <a:pt x="1357693" y="3632471"/>
                  </a:cubicBezTo>
                  <a:cubicBezTo>
                    <a:pt x="1365026" y="3629107"/>
                    <a:pt x="1340571" y="3654243"/>
                    <a:pt x="1341138" y="3663768"/>
                  </a:cubicBezTo>
                  <a:cubicBezTo>
                    <a:pt x="1341705" y="3673293"/>
                    <a:pt x="1358676" y="3679945"/>
                    <a:pt x="1361095" y="3689621"/>
                  </a:cubicBezTo>
                  <a:cubicBezTo>
                    <a:pt x="1363514" y="3711393"/>
                    <a:pt x="1387856" y="3731199"/>
                    <a:pt x="1387402" y="3742236"/>
                  </a:cubicBezTo>
                  <a:cubicBezTo>
                    <a:pt x="1386948" y="3753273"/>
                    <a:pt x="1363137" y="3746318"/>
                    <a:pt x="1358374" y="3755843"/>
                  </a:cubicBezTo>
                  <a:cubicBezTo>
                    <a:pt x="1353611" y="3765368"/>
                    <a:pt x="1364761" y="3775196"/>
                    <a:pt x="1358827" y="3799386"/>
                  </a:cubicBezTo>
                  <a:cubicBezTo>
                    <a:pt x="1352893" y="3823576"/>
                    <a:pt x="1338493" y="3883070"/>
                    <a:pt x="1322769" y="3900986"/>
                  </a:cubicBezTo>
                  <a:cubicBezTo>
                    <a:pt x="1307045" y="3918902"/>
                    <a:pt x="1278848" y="3900759"/>
                    <a:pt x="1264485" y="3906882"/>
                  </a:cubicBezTo>
                  <a:cubicBezTo>
                    <a:pt x="1250122" y="3913005"/>
                    <a:pt x="1253864" y="3929750"/>
                    <a:pt x="1236590" y="3937725"/>
                  </a:cubicBezTo>
                  <a:cubicBezTo>
                    <a:pt x="1219316" y="3945700"/>
                    <a:pt x="1164509" y="3943847"/>
                    <a:pt x="1160843" y="3954733"/>
                  </a:cubicBezTo>
                  <a:cubicBezTo>
                    <a:pt x="1157177" y="3965619"/>
                    <a:pt x="1203706" y="3988978"/>
                    <a:pt x="1214592" y="4003039"/>
                  </a:cubicBezTo>
                  <a:cubicBezTo>
                    <a:pt x="1225478" y="4017100"/>
                    <a:pt x="1236211" y="4021674"/>
                    <a:pt x="1226157" y="4039099"/>
                  </a:cubicBezTo>
                  <a:cubicBezTo>
                    <a:pt x="1216103" y="4056524"/>
                    <a:pt x="1104791" y="4074606"/>
                    <a:pt x="1154267" y="4107588"/>
                  </a:cubicBezTo>
                  <a:cubicBezTo>
                    <a:pt x="1164848" y="4121696"/>
                    <a:pt x="1118170" y="4102561"/>
                    <a:pt x="1111177" y="4113031"/>
                  </a:cubicBezTo>
                  <a:cubicBezTo>
                    <a:pt x="1104184" y="4123501"/>
                    <a:pt x="1107133" y="4157291"/>
                    <a:pt x="1112311" y="4170407"/>
                  </a:cubicBezTo>
                  <a:cubicBezTo>
                    <a:pt x="1117489" y="4183523"/>
                    <a:pt x="1140508" y="4181670"/>
                    <a:pt x="1142247" y="4191725"/>
                  </a:cubicBezTo>
                  <a:cubicBezTo>
                    <a:pt x="1143986" y="4201780"/>
                    <a:pt x="1125469" y="4223970"/>
                    <a:pt x="1122748" y="4230736"/>
                  </a:cubicBezTo>
                  <a:cubicBezTo>
                    <a:pt x="1120027" y="4237502"/>
                    <a:pt x="1077769" y="4193695"/>
                    <a:pt x="1067186" y="4224386"/>
                  </a:cubicBezTo>
                  <a:cubicBezTo>
                    <a:pt x="1056603" y="4250315"/>
                    <a:pt x="1105285" y="4261694"/>
                    <a:pt x="1114810" y="4270425"/>
                  </a:cubicBezTo>
                  <a:cubicBezTo>
                    <a:pt x="1124335" y="4279156"/>
                    <a:pt x="1137829" y="4349270"/>
                    <a:pt x="1162435" y="4376786"/>
                  </a:cubicBezTo>
                  <a:cubicBezTo>
                    <a:pt x="1196566" y="4417002"/>
                    <a:pt x="1218640" y="4420935"/>
                    <a:pt x="1271972" y="4435524"/>
                  </a:cubicBezTo>
                  <a:cubicBezTo>
                    <a:pt x="1290493" y="4446372"/>
                    <a:pt x="1262297" y="4483905"/>
                    <a:pt x="1291022" y="4472036"/>
                  </a:cubicBezTo>
                  <a:cubicBezTo>
                    <a:pt x="1293933" y="4479180"/>
                    <a:pt x="1357168" y="4565963"/>
                    <a:pt x="1367222" y="4557761"/>
                  </a:cubicBezTo>
                  <a:cubicBezTo>
                    <a:pt x="1380187" y="4572842"/>
                    <a:pt x="1388918" y="4551146"/>
                    <a:pt x="1389447" y="4543473"/>
                  </a:cubicBezTo>
                  <a:cubicBezTo>
                    <a:pt x="1392887" y="4540298"/>
                    <a:pt x="1422785" y="4575752"/>
                    <a:pt x="1419610" y="4570460"/>
                  </a:cubicBezTo>
                  <a:cubicBezTo>
                    <a:pt x="1425166" y="4574429"/>
                    <a:pt x="1368810" y="4592420"/>
                    <a:pt x="1381510" y="4602210"/>
                  </a:cubicBezTo>
                  <a:cubicBezTo>
                    <a:pt x="1333091" y="4590303"/>
                    <a:pt x="1294198" y="4670738"/>
                    <a:pt x="1313248" y="4675236"/>
                  </a:cubicBezTo>
                  <a:cubicBezTo>
                    <a:pt x="1302665" y="4687142"/>
                    <a:pt x="1179633" y="4598771"/>
                    <a:pt x="1210060" y="4591098"/>
                  </a:cubicBezTo>
                  <a:cubicBezTo>
                    <a:pt x="1193920" y="4576811"/>
                    <a:pt x="1179897" y="4692698"/>
                    <a:pt x="1227522" y="4699048"/>
                  </a:cubicBezTo>
                  <a:cubicBezTo>
                    <a:pt x="1229110" y="4717304"/>
                    <a:pt x="1265357" y="4831340"/>
                    <a:pt x="1310072" y="4819698"/>
                  </a:cubicBezTo>
                  <a:cubicBezTo>
                    <a:pt x="1324360" y="4838483"/>
                    <a:pt x="1296580" y="4714922"/>
                    <a:pt x="1327536" y="4683172"/>
                  </a:cubicBezTo>
                  <a:cubicBezTo>
                    <a:pt x="1353730" y="4689522"/>
                    <a:pt x="1448185" y="4669680"/>
                    <a:pt x="1495810" y="4629198"/>
                  </a:cubicBezTo>
                  <a:cubicBezTo>
                    <a:pt x="1535497" y="4641104"/>
                    <a:pt x="1592647" y="4629198"/>
                    <a:pt x="1595822" y="4610148"/>
                  </a:cubicBezTo>
                  <a:cubicBezTo>
                    <a:pt x="1559310" y="4578398"/>
                    <a:pt x="1553754" y="4496642"/>
                    <a:pt x="1514860" y="4514898"/>
                  </a:cubicBezTo>
                  <a:cubicBezTo>
                    <a:pt x="1421992" y="4444254"/>
                    <a:pt x="1402941" y="4488704"/>
                    <a:pt x="1370397" y="4511723"/>
                  </a:cubicBezTo>
                  <a:cubicBezTo>
                    <a:pt x="1358491" y="4487117"/>
                    <a:pt x="1337704" y="4453743"/>
                    <a:pt x="1351348" y="4422824"/>
                  </a:cubicBezTo>
                  <a:cubicBezTo>
                    <a:pt x="1364992" y="4391905"/>
                    <a:pt x="1410194" y="4366426"/>
                    <a:pt x="1444325" y="4364309"/>
                  </a:cubicBezTo>
                  <a:cubicBezTo>
                    <a:pt x="1478456" y="4362192"/>
                    <a:pt x="1537235" y="4402223"/>
                    <a:pt x="1556135" y="4410123"/>
                  </a:cubicBezTo>
                  <a:cubicBezTo>
                    <a:pt x="1575035" y="4418023"/>
                    <a:pt x="1568306" y="4547705"/>
                    <a:pt x="1630748" y="4567285"/>
                  </a:cubicBezTo>
                  <a:cubicBezTo>
                    <a:pt x="1634453" y="4439227"/>
                    <a:pt x="1696099" y="4611735"/>
                    <a:pt x="1759335" y="4422823"/>
                  </a:cubicBezTo>
                  <a:cubicBezTo>
                    <a:pt x="1805108" y="4427586"/>
                    <a:pt x="1827069" y="4466858"/>
                    <a:pt x="1832360" y="4440286"/>
                  </a:cubicBezTo>
                  <a:cubicBezTo>
                    <a:pt x="1837651" y="4413714"/>
                    <a:pt x="1797695" y="4293022"/>
                    <a:pt x="1791081" y="4263389"/>
                  </a:cubicBezTo>
                  <a:cubicBezTo>
                    <a:pt x="1784467" y="4233756"/>
                    <a:pt x="1857495" y="4301265"/>
                    <a:pt x="1881573" y="4294235"/>
                  </a:cubicBezTo>
                  <a:cubicBezTo>
                    <a:pt x="1905651" y="4287205"/>
                    <a:pt x="1921790" y="4208511"/>
                    <a:pt x="1935548" y="4221211"/>
                  </a:cubicBezTo>
                  <a:cubicBezTo>
                    <a:pt x="1989259" y="4277152"/>
                    <a:pt x="1847177" y="4326250"/>
                    <a:pt x="1875223" y="4338685"/>
                  </a:cubicBezTo>
                  <a:cubicBezTo>
                    <a:pt x="1864640" y="4359058"/>
                    <a:pt x="1853792" y="4431024"/>
                    <a:pt x="1865698" y="4418060"/>
                  </a:cubicBezTo>
                  <a:cubicBezTo>
                    <a:pt x="1864111" y="4431025"/>
                    <a:pt x="1933167" y="4437904"/>
                    <a:pt x="1946661" y="4411710"/>
                  </a:cubicBezTo>
                  <a:cubicBezTo>
                    <a:pt x="1960155" y="4385516"/>
                    <a:pt x="1991109" y="4374669"/>
                    <a:pt x="2030797" y="4354561"/>
                  </a:cubicBezTo>
                  <a:cubicBezTo>
                    <a:pt x="2051435" y="4440816"/>
                    <a:pt x="2077781" y="4365824"/>
                    <a:pt x="2103823" y="4295823"/>
                  </a:cubicBezTo>
                  <a:cubicBezTo>
                    <a:pt x="2116258" y="4285769"/>
                    <a:pt x="2132550" y="4360533"/>
                    <a:pt x="2146685" y="4352973"/>
                  </a:cubicBezTo>
                  <a:cubicBezTo>
                    <a:pt x="2152770" y="4363027"/>
                    <a:pt x="2113877" y="4453779"/>
                    <a:pt x="2118110" y="4454573"/>
                  </a:cubicBezTo>
                  <a:cubicBezTo>
                    <a:pt x="1989522" y="4506431"/>
                    <a:pt x="2180816" y="4516487"/>
                    <a:pt x="2181610" y="4538711"/>
                  </a:cubicBezTo>
                  <a:cubicBezTo>
                    <a:pt x="2242728" y="4643486"/>
                    <a:pt x="2287443" y="4597712"/>
                    <a:pt x="2265748" y="4521247"/>
                  </a:cubicBezTo>
                  <a:cubicBezTo>
                    <a:pt x="2293265" y="4522570"/>
                    <a:pt x="2264161" y="4479444"/>
                    <a:pt x="2273686" y="4462511"/>
                  </a:cubicBezTo>
                  <a:cubicBezTo>
                    <a:pt x="2283211" y="4445578"/>
                    <a:pt x="2165358" y="4391755"/>
                    <a:pt x="2176848" y="4357736"/>
                  </a:cubicBezTo>
                  <a:cubicBezTo>
                    <a:pt x="2188338" y="4323718"/>
                    <a:pt x="2176465" y="4257077"/>
                    <a:pt x="2188636" y="4250462"/>
                  </a:cubicBezTo>
                  <a:cubicBezTo>
                    <a:pt x="2200807" y="4243847"/>
                    <a:pt x="2239931" y="4307578"/>
                    <a:pt x="2249872" y="4318048"/>
                  </a:cubicBezTo>
                  <a:cubicBezTo>
                    <a:pt x="2259813" y="4328518"/>
                    <a:pt x="2273949" y="4379695"/>
                    <a:pt x="2278447" y="4394247"/>
                  </a:cubicBezTo>
                  <a:cubicBezTo>
                    <a:pt x="2282945" y="4408799"/>
                    <a:pt x="2315753" y="4454044"/>
                    <a:pt x="2322897" y="4464098"/>
                  </a:cubicBezTo>
                  <a:cubicBezTo>
                    <a:pt x="2330041" y="4474152"/>
                    <a:pt x="2390783" y="4381472"/>
                    <a:pt x="2386398" y="4345035"/>
                  </a:cubicBezTo>
                  <a:cubicBezTo>
                    <a:pt x="2334388" y="4354636"/>
                    <a:pt x="2301878" y="4251559"/>
                    <a:pt x="2296586" y="4245474"/>
                  </a:cubicBezTo>
                  <a:cubicBezTo>
                    <a:pt x="2291294" y="4239389"/>
                    <a:pt x="2345236" y="4297486"/>
                    <a:pt x="2354648" y="4308523"/>
                  </a:cubicBezTo>
                  <a:cubicBezTo>
                    <a:pt x="2392635" y="4302098"/>
                    <a:pt x="2427143" y="4367261"/>
                    <a:pt x="2432435" y="4357736"/>
                  </a:cubicBezTo>
                  <a:cubicBezTo>
                    <a:pt x="2455189" y="4348211"/>
                    <a:pt x="2382619" y="4313362"/>
                    <a:pt x="2405448" y="4270423"/>
                  </a:cubicBezTo>
                  <a:cubicBezTo>
                    <a:pt x="2412402" y="4254472"/>
                    <a:pt x="2377437" y="4235419"/>
                    <a:pt x="2394785" y="4215990"/>
                  </a:cubicBezTo>
                  <a:cubicBezTo>
                    <a:pt x="2392933" y="4205671"/>
                    <a:pt x="2424159" y="4239504"/>
                    <a:pt x="2426086" y="4224385"/>
                  </a:cubicBezTo>
                  <a:cubicBezTo>
                    <a:pt x="2472463" y="4156879"/>
                    <a:pt x="2396825" y="4141946"/>
                    <a:pt x="2406350" y="4125277"/>
                  </a:cubicBezTo>
                  <a:cubicBezTo>
                    <a:pt x="2415875" y="4108608"/>
                    <a:pt x="2470950" y="4124524"/>
                    <a:pt x="2483235" y="4124373"/>
                  </a:cubicBezTo>
                  <a:cubicBezTo>
                    <a:pt x="2495520" y="4124222"/>
                    <a:pt x="2528971" y="4104530"/>
                    <a:pt x="2530860" y="4067223"/>
                  </a:cubicBezTo>
                  <a:cubicBezTo>
                    <a:pt x="2532749" y="4029916"/>
                    <a:pt x="2493512" y="3923022"/>
                    <a:pt x="2494570" y="3900532"/>
                  </a:cubicBezTo>
                  <a:cubicBezTo>
                    <a:pt x="2495628" y="3878042"/>
                    <a:pt x="2530103" y="3926993"/>
                    <a:pt x="2537210" y="3932285"/>
                  </a:cubicBezTo>
                  <a:lnTo>
                    <a:pt x="2578485" y="4092623"/>
                  </a:lnTo>
                  <a:cubicBezTo>
                    <a:pt x="2676381" y="3962977"/>
                    <a:pt x="2572288" y="3966454"/>
                    <a:pt x="2581661" y="3964035"/>
                  </a:cubicBezTo>
                  <a:cubicBezTo>
                    <a:pt x="2583097" y="3985429"/>
                    <a:pt x="2572018" y="3910095"/>
                    <a:pt x="2593449" y="3917768"/>
                  </a:cubicBezTo>
                  <a:cubicBezTo>
                    <a:pt x="2614880" y="3925441"/>
                    <a:pt x="2689308" y="4009998"/>
                    <a:pt x="2710248" y="4010073"/>
                  </a:cubicBezTo>
                  <a:cubicBezTo>
                    <a:pt x="2731188" y="4010149"/>
                    <a:pt x="2703742" y="3915311"/>
                    <a:pt x="2719088" y="3918221"/>
                  </a:cubicBezTo>
                  <a:cubicBezTo>
                    <a:pt x="2734434" y="3921131"/>
                    <a:pt x="2789773" y="4009316"/>
                    <a:pt x="2802322" y="4027535"/>
                  </a:cubicBezTo>
                  <a:cubicBezTo>
                    <a:pt x="2814871" y="4045754"/>
                    <a:pt x="2878258" y="3975677"/>
                    <a:pt x="2892810" y="3967210"/>
                  </a:cubicBezTo>
                  <a:lnTo>
                    <a:pt x="2811848" y="4067222"/>
                  </a:lnTo>
                  <a:lnTo>
                    <a:pt x="2894398" y="4095797"/>
                  </a:lnTo>
                  <a:lnTo>
                    <a:pt x="2948373" y="4025948"/>
                  </a:lnTo>
                  <a:lnTo>
                    <a:pt x="2922972" y="3919585"/>
                  </a:lnTo>
                  <a:cubicBezTo>
                    <a:pt x="2926524" y="3885718"/>
                    <a:pt x="2911478" y="3775120"/>
                    <a:pt x="2914124" y="3764007"/>
                  </a:cubicBezTo>
                  <a:cubicBezTo>
                    <a:pt x="2916770" y="3752895"/>
                    <a:pt x="2892017" y="3814583"/>
                    <a:pt x="2938848" y="3852910"/>
                  </a:cubicBezTo>
                  <a:cubicBezTo>
                    <a:pt x="2985679" y="3891237"/>
                    <a:pt x="3156218" y="3961689"/>
                    <a:pt x="3195112" y="3993968"/>
                  </a:cubicBezTo>
                  <a:cubicBezTo>
                    <a:pt x="3234006" y="4026247"/>
                    <a:pt x="3174705" y="4037816"/>
                    <a:pt x="3172211" y="4046585"/>
                  </a:cubicBezTo>
                  <a:cubicBezTo>
                    <a:pt x="3169717" y="4055355"/>
                    <a:pt x="3038331" y="3921967"/>
                    <a:pt x="3010285" y="3895773"/>
                  </a:cubicBezTo>
                  <a:cubicBezTo>
                    <a:pt x="2982239" y="3869579"/>
                    <a:pt x="2967158" y="3948161"/>
                    <a:pt x="2959485" y="3959273"/>
                  </a:cubicBezTo>
                  <a:cubicBezTo>
                    <a:pt x="2951812" y="3970385"/>
                    <a:pt x="2996527" y="4026213"/>
                    <a:pt x="3003935" y="4038648"/>
                  </a:cubicBezTo>
                  <a:cubicBezTo>
                    <a:pt x="3011343" y="4051083"/>
                    <a:pt x="2956575" y="4106116"/>
                    <a:pt x="3003935" y="4092622"/>
                  </a:cubicBezTo>
                  <a:cubicBezTo>
                    <a:pt x="3073520" y="4101353"/>
                    <a:pt x="3073067" y="4037779"/>
                    <a:pt x="3116647" y="4043410"/>
                  </a:cubicBezTo>
                  <a:cubicBezTo>
                    <a:pt x="3135697" y="4035473"/>
                    <a:pt x="3161703" y="4131442"/>
                    <a:pt x="3186498" y="4135486"/>
                  </a:cubicBezTo>
                  <a:cubicBezTo>
                    <a:pt x="3211293" y="4139530"/>
                    <a:pt x="3243983" y="4066351"/>
                    <a:pt x="3265414" y="4067674"/>
                  </a:cubicBezTo>
                  <a:cubicBezTo>
                    <a:pt x="3286845" y="4068997"/>
                    <a:pt x="3218702" y="4112277"/>
                    <a:pt x="3315086" y="4143423"/>
                  </a:cubicBezTo>
                  <a:cubicBezTo>
                    <a:pt x="3324158" y="4155519"/>
                    <a:pt x="3346685" y="4134504"/>
                    <a:pt x="3367473" y="4132311"/>
                  </a:cubicBezTo>
                  <a:cubicBezTo>
                    <a:pt x="3376204" y="4130194"/>
                    <a:pt x="3390227" y="4190254"/>
                    <a:pt x="3396048" y="4187873"/>
                  </a:cubicBezTo>
                  <a:cubicBezTo>
                    <a:pt x="3400811" y="4196869"/>
                    <a:pt x="3259259" y="4233116"/>
                    <a:pt x="3386523" y="4240260"/>
                  </a:cubicBezTo>
                  <a:cubicBezTo>
                    <a:pt x="3477275" y="4260103"/>
                    <a:pt x="3434677" y="4213537"/>
                    <a:pt x="3435735" y="4202160"/>
                  </a:cubicBezTo>
                  <a:cubicBezTo>
                    <a:pt x="3436793" y="4190783"/>
                    <a:pt x="3395897" y="4127623"/>
                    <a:pt x="3402397" y="4118022"/>
                  </a:cubicBezTo>
                  <a:cubicBezTo>
                    <a:pt x="3408897" y="4108421"/>
                    <a:pt x="3419176" y="4097193"/>
                    <a:pt x="3439813" y="4130265"/>
                  </a:cubicBezTo>
                  <a:cubicBezTo>
                    <a:pt x="3460450" y="4163337"/>
                    <a:pt x="3541450" y="4275634"/>
                    <a:pt x="3526217" y="4316455"/>
                  </a:cubicBezTo>
                  <a:cubicBezTo>
                    <a:pt x="3550672" y="4357276"/>
                    <a:pt x="3560878" y="4339210"/>
                    <a:pt x="3586542" y="4375193"/>
                  </a:cubicBezTo>
                  <a:cubicBezTo>
                    <a:pt x="3612206" y="4411176"/>
                    <a:pt x="3562994" y="4314339"/>
                    <a:pt x="3597654" y="4345030"/>
                  </a:cubicBezTo>
                  <a:cubicBezTo>
                    <a:pt x="3632314" y="4375721"/>
                    <a:pt x="3601623" y="4274386"/>
                    <a:pt x="3643692" y="4318042"/>
                  </a:cubicBezTo>
                  <a:cubicBezTo>
                    <a:pt x="3685761" y="4361698"/>
                    <a:pt x="3644221" y="4347941"/>
                    <a:pt x="3694492" y="4391068"/>
                  </a:cubicBezTo>
                  <a:cubicBezTo>
                    <a:pt x="3744763" y="4434195"/>
                    <a:pt x="3700049" y="4366462"/>
                    <a:pt x="3743705" y="4394243"/>
                  </a:cubicBezTo>
                  <a:cubicBezTo>
                    <a:pt x="3787361" y="4422024"/>
                    <a:pt x="3663800" y="4284177"/>
                    <a:pt x="3699254" y="4300581"/>
                  </a:cubicBezTo>
                  <a:cubicBezTo>
                    <a:pt x="3734708" y="4316985"/>
                    <a:pt x="3614059" y="4218560"/>
                    <a:pt x="3656392" y="4232318"/>
                  </a:cubicBezTo>
                  <a:cubicBezTo>
                    <a:pt x="3698725" y="4246076"/>
                    <a:pt x="3659832" y="4208769"/>
                    <a:pt x="3699255" y="4216442"/>
                  </a:cubicBezTo>
                  <a:lnTo>
                    <a:pt x="3680204" y="4175168"/>
                  </a:lnTo>
                  <a:cubicBezTo>
                    <a:pt x="3728358" y="4184428"/>
                    <a:pt x="3688407" y="4180724"/>
                    <a:pt x="3732592" y="4184693"/>
                  </a:cubicBezTo>
                  <a:cubicBezTo>
                    <a:pt x="3776777" y="4188662"/>
                    <a:pt x="3663687" y="4151204"/>
                    <a:pt x="3711955" y="4151355"/>
                  </a:cubicBezTo>
                  <a:cubicBezTo>
                    <a:pt x="3760223" y="4151506"/>
                    <a:pt x="3664293" y="4119115"/>
                    <a:pt x="3733274" y="4134801"/>
                  </a:cubicBezTo>
                  <a:cubicBezTo>
                    <a:pt x="3742950" y="4125125"/>
                    <a:pt x="3828297" y="4208055"/>
                    <a:pt x="3854377" y="4220074"/>
                  </a:cubicBezTo>
                  <a:cubicBezTo>
                    <a:pt x="3880457" y="4232093"/>
                    <a:pt x="3875127" y="4181857"/>
                    <a:pt x="3889754" y="4206917"/>
                  </a:cubicBezTo>
                  <a:cubicBezTo>
                    <a:pt x="3904381" y="4231977"/>
                    <a:pt x="3924149" y="4235758"/>
                    <a:pt x="3942141" y="4272006"/>
                  </a:cubicBezTo>
                  <a:cubicBezTo>
                    <a:pt x="3960133" y="4308254"/>
                    <a:pt x="3925737" y="4293172"/>
                    <a:pt x="3962779" y="4330743"/>
                  </a:cubicBezTo>
                  <a:cubicBezTo>
                    <a:pt x="3999821" y="4368314"/>
                    <a:pt x="4044271" y="4324128"/>
                    <a:pt x="4070729" y="4349792"/>
                  </a:cubicBezTo>
                  <a:cubicBezTo>
                    <a:pt x="4097187" y="4375456"/>
                    <a:pt x="3985270" y="4267771"/>
                    <a:pt x="4010405" y="4283117"/>
                  </a:cubicBezTo>
                  <a:cubicBezTo>
                    <a:pt x="4035540" y="4298463"/>
                    <a:pt x="3973098" y="4189190"/>
                    <a:pt x="4007229" y="4214855"/>
                  </a:cubicBezTo>
                  <a:cubicBezTo>
                    <a:pt x="4041360" y="4240520"/>
                    <a:pt x="4075492" y="4242372"/>
                    <a:pt x="4061204" y="4270418"/>
                  </a:cubicBezTo>
                  <a:cubicBezTo>
                    <a:pt x="4046917" y="4298464"/>
                    <a:pt x="4125498" y="4255336"/>
                    <a:pt x="4110417" y="4275180"/>
                  </a:cubicBezTo>
                  <a:cubicBezTo>
                    <a:pt x="4095336" y="4295024"/>
                    <a:pt x="4108829" y="4206918"/>
                    <a:pt x="4104067" y="4225968"/>
                  </a:cubicBezTo>
                  <a:cubicBezTo>
                    <a:pt x="4099305" y="4245018"/>
                    <a:pt x="4159100" y="4203478"/>
                    <a:pt x="4164392" y="4230730"/>
                  </a:cubicBezTo>
                  <a:cubicBezTo>
                    <a:pt x="4169684" y="4257982"/>
                    <a:pt x="4215985" y="4248457"/>
                    <a:pt x="4226304" y="4273592"/>
                  </a:cubicBezTo>
                  <a:cubicBezTo>
                    <a:pt x="4236623" y="4298727"/>
                    <a:pt x="4248000" y="4242108"/>
                    <a:pt x="4258054" y="4260893"/>
                  </a:cubicBezTo>
                  <a:cubicBezTo>
                    <a:pt x="4268108" y="4279679"/>
                    <a:pt x="4235036" y="4211416"/>
                    <a:pt x="4251705" y="4225968"/>
                  </a:cubicBezTo>
                  <a:cubicBezTo>
                    <a:pt x="4268374" y="4240520"/>
                    <a:pt x="4262288" y="4177021"/>
                    <a:pt x="4292980" y="4202156"/>
                  </a:cubicBezTo>
                  <a:cubicBezTo>
                    <a:pt x="4323672" y="4227291"/>
                    <a:pt x="4343515" y="4251633"/>
                    <a:pt x="4377117" y="4259306"/>
                  </a:cubicBezTo>
                  <a:lnTo>
                    <a:pt x="4394580" y="4157708"/>
                  </a:lnTo>
                  <a:cubicBezTo>
                    <a:pt x="4449878" y="4177287"/>
                    <a:pt x="4325788" y="4123311"/>
                    <a:pt x="4369180" y="4135482"/>
                  </a:cubicBezTo>
                  <a:cubicBezTo>
                    <a:pt x="4412572" y="4147653"/>
                    <a:pt x="4249323" y="4085211"/>
                    <a:pt x="4296154" y="4092619"/>
                  </a:cubicBezTo>
                  <a:cubicBezTo>
                    <a:pt x="4342985" y="4100027"/>
                    <a:pt x="4269167" y="4063781"/>
                    <a:pt x="4318379" y="4067220"/>
                  </a:cubicBezTo>
                  <a:cubicBezTo>
                    <a:pt x="4367591" y="4070659"/>
                    <a:pt x="4280280" y="4034675"/>
                    <a:pt x="4339017" y="4044994"/>
                  </a:cubicBezTo>
                  <a:cubicBezTo>
                    <a:pt x="4397754" y="4055313"/>
                    <a:pt x="4332402" y="4074893"/>
                    <a:pt x="4392992" y="4076745"/>
                  </a:cubicBezTo>
                  <a:cubicBezTo>
                    <a:pt x="4453582" y="4078597"/>
                    <a:pt x="4347219" y="4034412"/>
                    <a:pt x="4399342" y="4032295"/>
                  </a:cubicBezTo>
                  <a:cubicBezTo>
                    <a:pt x="4451465" y="4030178"/>
                    <a:pt x="4291656" y="4012980"/>
                    <a:pt x="4343779" y="4008482"/>
                  </a:cubicBezTo>
                  <a:cubicBezTo>
                    <a:pt x="4395902" y="4003984"/>
                    <a:pt x="4294038" y="4008747"/>
                    <a:pt x="4342192" y="3998958"/>
                  </a:cubicBezTo>
                  <a:cubicBezTo>
                    <a:pt x="4390346" y="3989169"/>
                    <a:pt x="4279485" y="3980174"/>
                    <a:pt x="4329491" y="3960859"/>
                  </a:cubicBezTo>
                  <a:cubicBezTo>
                    <a:pt x="4379497" y="3941544"/>
                    <a:pt x="4283983" y="3940221"/>
                    <a:pt x="4335841" y="3913233"/>
                  </a:cubicBezTo>
                  <a:cubicBezTo>
                    <a:pt x="4387699" y="3886245"/>
                    <a:pt x="4300917" y="3890743"/>
                    <a:pt x="4346954" y="3857670"/>
                  </a:cubicBezTo>
                  <a:cubicBezTo>
                    <a:pt x="4392991" y="3824597"/>
                    <a:pt x="4257260" y="3860845"/>
                    <a:pt x="4308854" y="3827508"/>
                  </a:cubicBezTo>
                  <a:cubicBezTo>
                    <a:pt x="4360448" y="3794171"/>
                    <a:pt x="4295625" y="3857670"/>
                    <a:pt x="4342191" y="3817983"/>
                  </a:cubicBezTo>
                  <a:cubicBezTo>
                    <a:pt x="4388757" y="3778296"/>
                    <a:pt x="4284776" y="3793905"/>
                    <a:pt x="4319966" y="3781470"/>
                  </a:cubicBezTo>
                  <a:cubicBezTo>
                    <a:pt x="4355156" y="3769035"/>
                    <a:pt x="4321819" y="3793378"/>
                    <a:pt x="4358067" y="3776709"/>
                  </a:cubicBezTo>
                  <a:cubicBezTo>
                    <a:pt x="4394315" y="3760040"/>
                    <a:pt x="4317585" y="3759245"/>
                    <a:pt x="4364416" y="3743370"/>
                  </a:cubicBezTo>
                  <a:cubicBezTo>
                    <a:pt x="4411247" y="3727495"/>
                    <a:pt x="4373186" y="3765446"/>
                    <a:pt x="4426330" y="3752897"/>
                  </a:cubicBezTo>
                  <a:cubicBezTo>
                    <a:pt x="4479474" y="3740348"/>
                    <a:pt x="4459292" y="3757657"/>
                    <a:pt x="4459443" y="3768089"/>
                  </a:cubicBezTo>
                  <a:cubicBezTo>
                    <a:pt x="4508629" y="3751694"/>
                    <a:pt x="4424781" y="3784380"/>
                    <a:pt x="4425650" y="3809137"/>
                  </a:cubicBezTo>
                  <a:cubicBezTo>
                    <a:pt x="4426519" y="3833894"/>
                    <a:pt x="4449426" y="3893501"/>
                    <a:pt x="4464658" y="3916633"/>
                  </a:cubicBezTo>
                  <a:cubicBezTo>
                    <a:pt x="4479890" y="3939765"/>
                    <a:pt x="4499658" y="3949745"/>
                    <a:pt x="4517045" y="3947931"/>
                  </a:cubicBezTo>
                  <a:cubicBezTo>
                    <a:pt x="4534432" y="3946117"/>
                    <a:pt x="4546036" y="3920868"/>
                    <a:pt x="4568979" y="3905749"/>
                  </a:cubicBezTo>
                  <a:cubicBezTo>
                    <a:pt x="4591922" y="3890630"/>
                    <a:pt x="4586971" y="3859635"/>
                    <a:pt x="4654704" y="3857216"/>
                  </a:cubicBezTo>
                  <a:cubicBezTo>
                    <a:pt x="4790293" y="3837847"/>
                    <a:pt x="4627452" y="3805243"/>
                    <a:pt x="4637468" y="3768315"/>
                  </a:cubicBezTo>
                  <a:cubicBezTo>
                    <a:pt x="4647484" y="3731387"/>
                    <a:pt x="4689024" y="3679869"/>
                    <a:pt x="4714802" y="3635646"/>
                  </a:cubicBezTo>
                  <a:cubicBezTo>
                    <a:pt x="4759646" y="3620699"/>
                    <a:pt x="4972166" y="3359535"/>
                    <a:pt x="5007356" y="3302498"/>
                  </a:cubicBezTo>
                  <a:cubicBezTo>
                    <a:pt x="5042546" y="3245461"/>
                    <a:pt x="4982110" y="3349597"/>
                    <a:pt x="4925939" y="3293426"/>
                  </a:cubicBezTo>
                  <a:cubicBezTo>
                    <a:pt x="4921101" y="3281331"/>
                    <a:pt x="4937884" y="3221081"/>
                    <a:pt x="4930476" y="3201578"/>
                  </a:cubicBezTo>
                  <a:cubicBezTo>
                    <a:pt x="4923068" y="3182075"/>
                    <a:pt x="4903676" y="3175348"/>
                    <a:pt x="4881489" y="3176406"/>
                  </a:cubicBezTo>
                  <a:cubicBezTo>
                    <a:pt x="4859302" y="3177464"/>
                    <a:pt x="4817498" y="3208722"/>
                    <a:pt x="4797352" y="3207928"/>
                  </a:cubicBezTo>
                  <a:cubicBezTo>
                    <a:pt x="4777206" y="3207134"/>
                    <a:pt x="4759290" y="3181508"/>
                    <a:pt x="4760613" y="3171643"/>
                  </a:cubicBezTo>
                  <a:cubicBezTo>
                    <a:pt x="4761936" y="3161778"/>
                    <a:pt x="4819388" y="3188085"/>
                    <a:pt x="4805290" y="3148738"/>
                  </a:cubicBezTo>
                  <a:cubicBezTo>
                    <a:pt x="4791192" y="3109391"/>
                    <a:pt x="4695073" y="2976116"/>
                    <a:pt x="4676023" y="2935559"/>
                  </a:cubicBezTo>
                  <a:cubicBezTo>
                    <a:pt x="4656973" y="2895002"/>
                    <a:pt x="4692425" y="2929700"/>
                    <a:pt x="4690989" y="2905396"/>
                  </a:cubicBezTo>
                  <a:cubicBezTo>
                    <a:pt x="4689553" y="2881092"/>
                    <a:pt x="4697793" y="2810827"/>
                    <a:pt x="4667404" y="2789736"/>
                  </a:cubicBezTo>
                  <a:cubicBezTo>
                    <a:pt x="4637015" y="2768645"/>
                    <a:pt x="4540670" y="2772538"/>
                    <a:pt x="4508655" y="2778850"/>
                  </a:cubicBezTo>
                  <a:cubicBezTo>
                    <a:pt x="4476641" y="2785162"/>
                    <a:pt x="4495690" y="2817062"/>
                    <a:pt x="4475317" y="2827608"/>
                  </a:cubicBezTo>
                  <a:cubicBezTo>
                    <a:pt x="4454944" y="2838154"/>
                    <a:pt x="4400175" y="2843371"/>
                    <a:pt x="4386417" y="2842124"/>
                  </a:cubicBezTo>
                  <a:cubicBezTo>
                    <a:pt x="4372659" y="2840877"/>
                    <a:pt x="4400629" y="2826475"/>
                    <a:pt x="4392767" y="2820125"/>
                  </a:cubicBezTo>
                  <a:cubicBezTo>
                    <a:pt x="4384905" y="2813775"/>
                    <a:pt x="4352285" y="2834224"/>
                    <a:pt x="4339245" y="2804024"/>
                  </a:cubicBezTo>
                  <a:cubicBezTo>
                    <a:pt x="4326205" y="2773824"/>
                    <a:pt x="4365364" y="2677552"/>
                    <a:pt x="4314526" y="2638923"/>
                  </a:cubicBezTo>
                  <a:cubicBezTo>
                    <a:pt x="4263688" y="2600294"/>
                    <a:pt x="4103653" y="2576141"/>
                    <a:pt x="4034219" y="2572248"/>
                  </a:cubicBezTo>
                  <a:cubicBezTo>
                    <a:pt x="3964785" y="2568355"/>
                    <a:pt x="3942635" y="2609592"/>
                    <a:pt x="3897920" y="2615564"/>
                  </a:cubicBezTo>
                  <a:cubicBezTo>
                    <a:pt x="3853205" y="2621536"/>
                    <a:pt x="3810003" y="2627810"/>
                    <a:pt x="3765931" y="2608080"/>
                  </a:cubicBezTo>
                  <a:cubicBezTo>
                    <a:pt x="3721859" y="2588350"/>
                    <a:pt x="3691091" y="2566200"/>
                    <a:pt x="3633488" y="2497182"/>
                  </a:cubicBezTo>
                  <a:cubicBezTo>
                    <a:pt x="3575885" y="2428164"/>
                    <a:pt x="3522250" y="2267750"/>
                    <a:pt x="3420310" y="2193969"/>
                  </a:cubicBezTo>
                  <a:cubicBezTo>
                    <a:pt x="3318370" y="2120188"/>
                    <a:pt x="3127681" y="2129902"/>
                    <a:pt x="3021848" y="2054496"/>
                  </a:cubicBezTo>
                  <a:cubicBezTo>
                    <a:pt x="2916015" y="1979090"/>
                    <a:pt x="2802243" y="1763303"/>
                    <a:pt x="2785310" y="1741532"/>
                  </a:cubicBezTo>
                  <a:cubicBezTo>
                    <a:pt x="2778182" y="1713021"/>
                    <a:pt x="2803529" y="1706910"/>
                    <a:pt x="2819101" y="1716586"/>
                  </a:cubicBezTo>
                  <a:cubicBezTo>
                    <a:pt x="2834673" y="1726262"/>
                    <a:pt x="2865440" y="1788666"/>
                    <a:pt x="2878745" y="1799589"/>
                  </a:cubicBezTo>
                  <a:cubicBezTo>
                    <a:pt x="2892050" y="1810512"/>
                    <a:pt x="2975191" y="1858388"/>
                    <a:pt x="2898929" y="1782126"/>
                  </a:cubicBezTo>
                  <a:cubicBezTo>
                    <a:pt x="2881556" y="1730007"/>
                    <a:pt x="2920059" y="1816787"/>
                    <a:pt x="2942019" y="1812970"/>
                  </a:cubicBezTo>
                  <a:cubicBezTo>
                    <a:pt x="2963979" y="1809153"/>
                    <a:pt x="3013229" y="1771581"/>
                    <a:pt x="3030692" y="1759221"/>
                  </a:cubicBezTo>
                  <a:cubicBezTo>
                    <a:pt x="3048155" y="1746861"/>
                    <a:pt x="3034397" y="1742175"/>
                    <a:pt x="3046794" y="1738811"/>
                  </a:cubicBezTo>
                  <a:cubicBezTo>
                    <a:pt x="3059192" y="1735447"/>
                    <a:pt x="3092679" y="1744518"/>
                    <a:pt x="3105077" y="1739037"/>
                  </a:cubicBezTo>
                  <a:cubicBezTo>
                    <a:pt x="3117475" y="1733556"/>
                    <a:pt x="3121633" y="1715716"/>
                    <a:pt x="3121180" y="1705927"/>
                  </a:cubicBezTo>
                  <a:cubicBezTo>
                    <a:pt x="3120727" y="1696138"/>
                    <a:pt x="3116681" y="1681245"/>
                    <a:pt x="3102356" y="1680300"/>
                  </a:cubicBezTo>
                  <a:cubicBezTo>
                    <a:pt x="3088031" y="1679355"/>
                    <a:pt x="3050045" y="1705851"/>
                    <a:pt x="3035228" y="1700257"/>
                  </a:cubicBezTo>
                  <a:cubicBezTo>
                    <a:pt x="3020411" y="1694663"/>
                    <a:pt x="3013532" y="1660608"/>
                    <a:pt x="3013456" y="1646736"/>
                  </a:cubicBezTo>
                  <a:cubicBezTo>
                    <a:pt x="3013380" y="1632864"/>
                    <a:pt x="3040633" y="1639213"/>
                    <a:pt x="3034774" y="1617026"/>
                  </a:cubicBezTo>
                  <a:cubicBezTo>
                    <a:pt x="3028915" y="1594839"/>
                    <a:pt x="2995804" y="1524384"/>
                    <a:pt x="2978304" y="1513612"/>
                  </a:cubicBezTo>
                  <a:cubicBezTo>
                    <a:pt x="2960804" y="1502840"/>
                    <a:pt x="2952754" y="1555039"/>
                    <a:pt x="2929773" y="1552393"/>
                  </a:cubicBezTo>
                  <a:cubicBezTo>
                    <a:pt x="2906792" y="1549747"/>
                    <a:pt x="2846655" y="1522268"/>
                    <a:pt x="2840418" y="1497737"/>
                  </a:cubicBezTo>
                  <a:cubicBezTo>
                    <a:pt x="2834181" y="1473206"/>
                    <a:pt x="2890840" y="1440813"/>
                    <a:pt x="2892352" y="1405208"/>
                  </a:cubicBezTo>
                  <a:cubicBezTo>
                    <a:pt x="2893864" y="1369603"/>
                    <a:pt x="2854177" y="1324964"/>
                    <a:pt x="2849490" y="1284105"/>
                  </a:cubicBezTo>
                  <a:cubicBezTo>
                    <a:pt x="2844803" y="1243246"/>
                    <a:pt x="2845899" y="1193013"/>
                    <a:pt x="2864231" y="1160053"/>
                  </a:cubicBezTo>
                  <a:cubicBezTo>
                    <a:pt x="2882563" y="1127094"/>
                    <a:pt x="3002207" y="1100590"/>
                    <a:pt x="2959481" y="1086348"/>
                  </a:cubicBezTo>
                  <a:cubicBezTo>
                    <a:pt x="2952224" y="1081510"/>
                    <a:pt x="3057680" y="1082606"/>
                    <a:pt x="3064710" y="1063896"/>
                  </a:cubicBezTo>
                  <a:cubicBezTo>
                    <a:pt x="3071740" y="1045186"/>
                    <a:pt x="3015044" y="981611"/>
                    <a:pt x="3001663" y="974089"/>
                  </a:cubicBezTo>
                  <a:cubicBezTo>
                    <a:pt x="2988283" y="966567"/>
                    <a:pt x="2994519" y="1019182"/>
                    <a:pt x="2984427" y="1018766"/>
                  </a:cubicBezTo>
                  <a:cubicBezTo>
                    <a:pt x="2974335" y="1018350"/>
                    <a:pt x="2950788" y="978852"/>
                    <a:pt x="2941112" y="971595"/>
                  </a:cubicBezTo>
                  <a:cubicBezTo>
                    <a:pt x="2938693" y="964338"/>
                    <a:pt x="2946706" y="916750"/>
                    <a:pt x="2962430" y="886323"/>
                  </a:cubicBezTo>
                  <a:cubicBezTo>
                    <a:pt x="2978154" y="855896"/>
                    <a:pt x="3026118" y="823012"/>
                    <a:pt x="3035454" y="789032"/>
                  </a:cubicBezTo>
                  <a:cubicBezTo>
                    <a:pt x="3044790" y="755052"/>
                    <a:pt x="3025702" y="687281"/>
                    <a:pt x="3018445" y="682443"/>
                  </a:cubicBezTo>
                  <a:cubicBezTo>
                    <a:pt x="2993565" y="645122"/>
                    <a:pt x="2878973" y="683463"/>
                    <a:pt x="2847223" y="692194"/>
                  </a:cubicBezTo>
                  <a:cubicBezTo>
                    <a:pt x="2815473" y="700925"/>
                    <a:pt x="2836525" y="738989"/>
                    <a:pt x="2827945" y="734831"/>
                  </a:cubicBezTo>
                  <a:cubicBezTo>
                    <a:pt x="2819365" y="730673"/>
                    <a:pt x="2805332" y="669988"/>
                    <a:pt x="2795742" y="667248"/>
                  </a:cubicBezTo>
                  <a:cubicBezTo>
                    <a:pt x="2788386" y="665146"/>
                    <a:pt x="2773289" y="710035"/>
                    <a:pt x="2766032" y="707616"/>
                  </a:cubicBezTo>
                  <a:lnTo>
                    <a:pt x="2580523" y="741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23" name="Puolivapaa piirto 22"/>
            <p:cNvSpPr/>
            <p:nvPr/>
          </p:nvSpPr>
          <p:spPr>
            <a:xfrm>
              <a:off x="2716263" y="4467998"/>
              <a:ext cx="180975" cy="456805"/>
            </a:xfrm>
            <a:custGeom>
              <a:avLst/>
              <a:gdLst>
                <a:gd name="connsiteX0" fmla="*/ 95250 w 180975"/>
                <a:gd name="connsiteY0" fmla="*/ 18 h 456805"/>
                <a:gd name="connsiteX1" fmla="*/ 92075 w 180975"/>
                <a:gd name="connsiteY1" fmla="*/ 15893 h 456805"/>
                <a:gd name="connsiteX2" fmla="*/ 82550 w 180975"/>
                <a:gd name="connsiteY2" fmla="*/ 19068 h 456805"/>
                <a:gd name="connsiteX3" fmla="*/ 69850 w 180975"/>
                <a:gd name="connsiteY3" fmla="*/ 25418 h 456805"/>
                <a:gd name="connsiteX4" fmla="*/ 50800 w 180975"/>
                <a:gd name="connsiteY4" fmla="*/ 31768 h 456805"/>
                <a:gd name="connsiteX5" fmla="*/ 44450 w 180975"/>
                <a:gd name="connsiteY5" fmla="*/ 41293 h 456805"/>
                <a:gd name="connsiteX6" fmla="*/ 41275 w 180975"/>
                <a:gd name="connsiteY6" fmla="*/ 104793 h 456805"/>
                <a:gd name="connsiteX7" fmla="*/ 0 w 180975"/>
                <a:gd name="connsiteY7" fmla="*/ 107968 h 456805"/>
                <a:gd name="connsiteX8" fmla="*/ 6350 w 180975"/>
                <a:gd name="connsiteY8" fmla="*/ 127018 h 456805"/>
                <a:gd name="connsiteX9" fmla="*/ 9525 w 180975"/>
                <a:gd name="connsiteY9" fmla="*/ 136543 h 456805"/>
                <a:gd name="connsiteX10" fmla="*/ 15875 w 180975"/>
                <a:gd name="connsiteY10" fmla="*/ 187343 h 456805"/>
                <a:gd name="connsiteX11" fmla="*/ 28575 w 180975"/>
                <a:gd name="connsiteY11" fmla="*/ 206393 h 456805"/>
                <a:gd name="connsiteX12" fmla="*/ 41275 w 180975"/>
                <a:gd name="connsiteY12" fmla="*/ 225443 h 456805"/>
                <a:gd name="connsiteX13" fmla="*/ 50800 w 180975"/>
                <a:gd name="connsiteY13" fmla="*/ 228618 h 456805"/>
                <a:gd name="connsiteX14" fmla="*/ 57150 w 180975"/>
                <a:gd name="connsiteY14" fmla="*/ 241318 h 456805"/>
                <a:gd name="connsiteX15" fmla="*/ 66675 w 180975"/>
                <a:gd name="connsiteY15" fmla="*/ 244493 h 456805"/>
                <a:gd name="connsiteX16" fmla="*/ 57150 w 180975"/>
                <a:gd name="connsiteY16" fmla="*/ 263543 h 456805"/>
                <a:gd name="connsiteX17" fmla="*/ 60325 w 180975"/>
                <a:gd name="connsiteY17" fmla="*/ 355618 h 456805"/>
                <a:gd name="connsiteX18" fmla="*/ 76200 w 180975"/>
                <a:gd name="connsiteY18" fmla="*/ 384193 h 456805"/>
                <a:gd name="connsiteX19" fmla="*/ 88900 w 180975"/>
                <a:gd name="connsiteY19" fmla="*/ 403243 h 456805"/>
                <a:gd name="connsiteX20" fmla="*/ 95250 w 180975"/>
                <a:gd name="connsiteY20" fmla="*/ 412768 h 456805"/>
                <a:gd name="connsiteX21" fmla="*/ 104775 w 180975"/>
                <a:gd name="connsiteY21" fmla="*/ 419118 h 456805"/>
                <a:gd name="connsiteX22" fmla="*/ 120650 w 180975"/>
                <a:gd name="connsiteY22" fmla="*/ 431818 h 456805"/>
                <a:gd name="connsiteX23" fmla="*/ 136525 w 180975"/>
                <a:gd name="connsiteY23" fmla="*/ 444518 h 456805"/>
                <a:gd name="connsiteX24" fmla="*/ 139700 w 180975"/>
                <a:gd name="connsiteY24" fmla="*/ 454043 h 456805"/>
                <a:gd name="connsiteX25" fmla="*/ 180975 w 180975"/>
                <a:gd name="connsiteY25" fmla="*/ 441343 h 456805"/>
                <a:gd name="connsiteX26" fmla="*/ 177800 w 180975"/>
                <a:gd name="connsiteY26" fmla="*/ 304818 h 456805"/>
                <a:gd name="connsiteX27" fmla="*/ 168275 w 180975"/>
                <a:gd name="connsiteY27" fmla="*/ 295293 h 456805"/>
                <a:gd name="connsiteX28" fmla="*/ 158750 w 180975"/>
                <a:gd name="connsiteY28" fmla="*/ 292118 h 456805"/>
                <a:gd name="connsiteX29" fmla="*/ 152400 w 180975"/>
                <a:gd name="connsiteY29" fmla="*/ 282593 h 456805"/>
                <a:gd name="connsiteX30" fmla="*/ 142875 w 180975"/>
                <a:gd name="connsiteY30" fmla="*/ 279418 h 456805"/>
                <a:gd name="connsiteX31" fmla="*/ 120650 w 180975"/>
                <a:gd name="connsiteY31" fmla="*/ 273068 h 456805"/>
                <a:gd name="connsiteX32" fmla="*/ 114300 w 180975"/>
                <a:gd name="connsiteY32" fmla="*/ 263543 h 456805"/>
                <a:gd name="connsiteX33" fmla="*/ 92075 w 180975"/>
                <a:gd name="connsiteY33" fmla="*/ 247668 h 456805"/>
                <a:gd name="connsiteX34" fmla="*/ 82550 w 180975"/>
                <a:gd name="connsiteY34" fmla="*/ 238143 h 456805"/>
                <a:gd name="connsiteX35" fmla="*/ 79375 w 180975"/>
                <a:gd name="connsiteY35" fmla="*/ 228618 h 456805"/>
                <a:gd name="connsiteX36" fmla="*/ 82550 w 180975"/>
                <a:gd name="connsiteY36" fmla="*/ 219093 h 456805"/>
                <a:gd name="connsiteX37" fmla="*/ 92075 w 180975"/>
                <a:gd name="connsiteY37" fmla="*/ 196868 h 456805"/>
                <a:gd name="connsiteX38" fmla="*/ 82550 w 180975"/>
                <a:gd name="connsiteY38" fmla="*/ 190518 h 456805"/>
                <a:gd name="connsiteX39" fmla="*/ 76200 w 180975"/>
                <a:gd name="connsiteY39" fmla="*/ 180993 h 456805"/>
                <a:gd name="connsiteX40" fmla="*/ 66675 w 180975"/>
                <a:gd name="connsiteY40" fmla="*/ 177818 h 456805"/>
                <a:gd name="connsiteX41" fmla="*/ 76200 w 180975"/>
                <a:gd name="connsiteY41" fmla="*/ 174643 h 456805"/>
                <a:gd name="connsiteX42" fmla="*/ 104775 w 180975"/>
                <a:gd name="connsiteY42" fmla="*/ 114318 h 456805"/>
                <a:gd name="connsiteX43" fmla="*/ 117475 w 180975"/>
                <a:gd name="connsiteY43" fmla="*/ 111143 h 456805"/>
                <a:gd name="connsiteX44" fmla="*/ 127000 w 180975"/>
                <a:gd name="connsiteY44" fmla="*/ 107968 h 456805"/>
                <a:gd name="connsiteX45" fmla="*/ 136525 w 180975"/>
                <a:gd name="connsiteY45" fmla="*/ 101618 h 456805"/>
                <a:gd name="connsiteX46" fmla="*/ 155575 w 180975"/>
                <a:gd name="connsiteY46" fmla="*/ 95268 h 456805"/>
                <a:gd name="connsiteX47" fmla="*/ 161925 w 180975"/>
                <a:gd name="connsiteY47" fmla="*/ 85743 h 456805"/>
                <a:gd name="connsiteX48" fmla="*/ 149225 w 180975"/>
                <a:gd name="connsiteY48" fmla="*/ 66693 h 456805"/>
                <a:gd name="connsiteX49" fmla="*/ 79375 w 180975"/>
                <a:gd name="connsiteY49" fmla="*/ 63518 h 456805"/>
                <a:gd name="connsiteX50" fmla="*/ 92075 w 180975"/>
                <a:gd name="connsiteY50" fmla="*/ 50818 h 456805"/>
                <a:gd name="connsiteX51" fmla="*/ 98425 w 180975"/>
                <a:gd name="connsiteY51" fmla="*/ 41293 h 456805"/>
                <a:gd name="connsiteX52" fmla="*/ 107950 w 180975"/>
                <a:gd name="connsiteY52" fmla="*/ 34943 h 456805"/>
                <a:gd name="connsiteX53" fmla="*/ 111125 w 180975"/>
                <a:gd name="connsiteY53" fmla="*/ 12718 h 456805"/>
                <a:gd name="connsiteX54" fmla="*/ 95250 w 180975"/>
                <a:gd name="connsiteY54" fmla="*/ 18 h 456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0975" h="456805">
                  <a:moveTo>
                    <a:pt x="95250" y="18"/>
                  </a:moveTo>
                  <a:cubicBezTo>
                    <a:pt x="92075" y="547"/>
                    <a:pt x="95068" y="11403"/>
                    <a:pt x="92075" y="15893"/>
                  </a:cubicBezTo>
                  <a:cubicBezTo>
                    <a:pt x="90219" y="18678"/>
                    <a:pt x="85626" y="17750"/>
                    <a:pt x="82550" y="19068"/>
                  </a:cubicBezTo>
                  <a:cubicBezTo>
                    <a:pt x="78200" y="20932"/>
                    <a:pt x="74244" y="23660"/>
                    <a:pt x="69850" y="25418"/>
                  </a:cubicBezTo>
                  <a:cubicBezTo>
                    <a:pt x="63635" y="27904"/>
                    <a:pt x="50800" y="31768"/>
                    <a:pt x="50800" y="31768"/>
                  </a:cubicBezTo>
                  <a:cubicBezTo>
                    <a:pt x="48683" y="34943"/>
                    <a:pt x="44944" y="37509"/>
                    <a:pt x="44450" y="41293"/>
                  </a:cubicBezTo>
                  <a:cubicBezTo>
                    <a:pt x="41709" y="62308"/>
                    <a:pt x="53031" y="87159"/>
                    <a:pt x="41275" y="104793"/>
                  </a:cubicBezTo>
                  <a:cubicBezTo>
                    <a:pt x="33621" y="116274"/>
                    <a:pt x="13758" y="106910"/>
                    <a:pt x="0" y="107968"/>
                  </a:cubicBezTo>
                  <a:lnTo>
                    <a:pt x="6350" y="127018"/>
                  </a:lnTo>
                  <a:lnTo>
                    <a:pt x="9525" y="136543"/>
                  </a:lnTo>
                  <a:cubicBezTo>
                    <a:pt x="9626" y="137861"/>
                    <a:pt x="9144" y="175227"/>
                    <a:pt x="15875" y="187343"/>
                  </a:cubicBezTo>
                  <a:cubicBezTo>
                    <a:pt x="19581" y="194014"/>
                    <a:pt x="26162" y="199153"/>
                    <a:pt x="28575" y="206393"/>
                  </a:cubicBezTo>
                  <a:cubicBezTo>
                    <a:pt x="31904" y="216379"/>
                    <a:pt x="31082" y="218648"/>
                    <a:pt x="41275" y="225443"/>
                  </a:cubicBezTo>
                  <a:cubicBezTo>
                    <a:pt x="44060" y="227299"/>
                    <a:pt x="47625" y="227560"/>
                    <a:pt x="50800" y="228618"/>
                  </a:cubicBezTo>
                  <a:cubicBezTo>
                    <a:pt x="52917" y="232851"/>
                    <a:pt x="53803" y="237971"/>
                    <a:pt x="57150" y="241318"/>
                  </a:cubicBezTo>
                  <a:cubicBezTo>
                    <a:pt x="59517" y="243685"/>
                    <a:pt x="65178" y="241500"/>
                    <a:pt x="66675" y="244493"/>
                  </a:cubicBezTo>
                  <a:cubicBezTo>
                    <a:pt x="68553" y="248249"/>
                    <a:pt x="58219" y="261939"/>
                    <a:pt x="57150" y="263543"/>
                  </a:cubicBezTo>
                  <a:cubicBezTo>
                    <a:pt x="58208" y="294235"/>
                    <a:pt x="58409" y="324968"/>
                    <a:pt x="60325" y="355618"/>
                  </a:cubicBezTo>
                  <a:cubicBezTo>
                    <a:pt x="60903" y="364868"/>
                    <a:pt x="73069" y="379496"/>
                    <a:pt x="76200" y="384193"/>
                  </a:cubicBezTo>
                  <a:lnTo>
                    <a:pt x="88900" y="403243"/>
                  </a:lnTo>
                  <a:cubicBezTo>
                    <a:pt x="91017" y="406418"/>
                    <a:pt x="92075" y="410651"/>
                    <a:pt x="95250" y="412768"/>
                  </a:cubicBezTo>
                  <a:lnTo>
                    <a:pt x="104775" y="419118"/>
                  </a:lnTo>
                  <a:cubicBezTo>
                    <a:pt x="122973" y="446415"/>
                    <a:pt x="98742" y="414291"/>
                    <a:pt x="120650" y="431818"/>
                  </a:cubicBezTo>
                  <a:cubicBezTo>
                    <a:pt x="141166" y="448231"/>
                    <a:pt x="112584" y="436538"/>
                    <a:pt x="136525" y="444518"/>
                  </a:cubicBezTo>
                  <a:cubicBezTo>
                    <a:pt x="137583" y="447693"/>
                    <a:pt x="136399" y="453493"/>
                    <a:pt x="139700" y="454043"/>
                  </a:cubicBezTo>
                  <a:cubicBezTo>
                    <a:pt x="172440" y="459500"/>
                    <a:pt x="170094" y="457664"/>
                    <a:pt x="180975" y="441343"/>
                  </a:cubicBezTo>
                  <a:cubicBezTo>
                    <a:pt x="179917" y="395835"/>
                    <a:pt x="181743" y="350168"/>
                    <a:pt x="177800" y="304818"/>
                  </a:cubicBezTo>
                  <a:cubicBezTo>
                    <a:pt x="177411" y="300345"/>
                    <a:pt x="172011" y="297784"/>
                    <a:pt x="168275" y="295293"/>
                  </a:cubicBezTo>
                  <a:cubicBezTo>
                    <a:pt x="165490" y="293437"/>
                    <a:pt x="161925" y="293176"/>
                    <a:pt x="158750" y="292118"/>
                  </a:cubicBezTo>
                  <a:cubicBezTo>
                    <a:pt x="156633" y="288943"/>
                    <a:pt x="155380" y="284977"/>
                    <a:pt x="152400" y="282593"/>
                  </a:cubicBezTo>
                  <a:cubicBezTo>
                    <a:pt x="149787" y="280502"/>
                    <a:pt x="146093" y="280337"/>
                    <a:pt x="142875" y="279418"/>
                  </a:cubicBezTo>
                  <a:cubicBezTo>
                    <a:pt x="114968" y="271445"/>
                    <a:pt x="143488" y="280681"/>
                    <a:pt x="120650" y="273068"/>
                  </a:cubicBezTo>
                  <a:cubicBezTo>
                    <a:pt x="118533" y="269893"/>
                    <a:pt x="116998" y="266241"/>
                    <a:pt x="114300" y="263543"/>
                  </a:cubicBezTo>
                  <a:cubicBezTo>
                    <a:pt x="102862" y="252105"/>
                    <a:pt x="102892" y="256682"/>
                    <a:pt x="92075" y="247668"/>
                  </a:cubicBezTo>
                  <a:cubicBezTo>
                    <a:pt x="88626" y="244793"/>
                    <a:pt x="85725" y="241318"/>
                    <a:pt x="82550" y="238143"/>
                  </a:cubicBezTo>
                  <a:cubicBezTo>
                    <a:pt x="81492" y="234968"/>
                    <a:pt x="79375" y="231965"/>
                    <a:pt x="79375" y="228618"/>
                  </a:cubicBezTo>
                  <a:cubicBezTo>
                    <a:pt x="79375" y="225271"/>
                    <a:pt x="81232" y="222169"/>
                    <a:pt x="82550" y="219093"/>
                  </a:cubicBezTo>
                  <a:cubicBezTo>
                    <a:pt x="94320" y="191630"/>
                    <a:pt x="84629" y="219206"/>
                    <a:pt x="92075" y="196868"/>
                  </a:cubicBezTo>
                  <a:cubicBezTo>
                    <a:pt x="88900" y="194751"/>
                    <a:pt x="85248" y="193216"/>
                    <a:pt x="82550" y="190518"/>
                  </a:cubicBezTo>
                  <a:cubicBezTo>
                    <a:pt x="79852" y="187820"/>
                    <a:pt x="79180" y="183377"/>
                    <a:pt x="76200" y="180993"/>
                  </a:cubicBezTo>
                  <a:cubicBezTo>
                    <a:pt x="73587" y="178902"/>
                    <a:pt x="69850" y="178876"/>
                    <a:pt x="66675" y="177818"/>
                  </a:cubicBezTo>
                  <a:cubicBezTo>
                    <a:pt x="69850" y="176760"/>
                    <a:pt x="72907" y="175242"/>
                    <a:pt x="76200" y="174643"/>
                  </a:cubicBezTo>
                  <a:cubicBezTo>
                    <a:pt x="127632" y="165292"/>
                    <a:pt x="85252" y="188506"/>
                    <a:pt x="104775" y="114318"/>
                  </a:cubicBezTo>
                  <a:cubicBezTo>
                    <a:pt x="105886" y="110098"/>
                    <a:pt x="113279" y="112342"/>
                    <a:pt x="117475" y="111143"/>
                  </a:cubicBezTo>
                  <a:cubicBezTo>
                    <a:pt x="120693" y="110224"/>
                    <a:pt x="124007" y="109465"/>
                    <a:pt x="127000" y="107968"/>
                  </a:cubicBezTo>
                  <a:cubicBezTo>
                    <a:pt x="130413" y="106261"/>
                    <a:pt x="133038" y="103168"/>
                    <a:pt x="136525" y="101618"/>
                  </a:cubicBezTo>
                  <a:cubicBezTo>
                    <a:pt x="142642" y="98900"/>
                    <a:pt x="155575" y="95268"/>
                    <a:pt x="155575" y="95268"/>
                  </a:cubicBezTo>
                  <a:cubicBezTo>
                    <a:pt x="157692" y="92093"/>
                    <a:pt x="161385" y="89521"/>
                    <a:pt x="161925" y="85743"/>
                  </a:cubicBezTo>
                  <a:cubicBezTo>
                    <a:pt x="163004" y="78187"/>
                    <a:pt x="157851" y="67728"/>
                    <a:pt x="149225" y="66693"/>
                  </a:cubicBezTo>
                  <a:cubicBezTo>
                    <a:pt x="126084" y="63916"/>
                    <a:pt x="102658" y="64576"/>
                    <a:pt x="79375" y="63518"/>
                  </a:cubicBezTo>
                  <a:cubicBezTo>
                    <a:pt x="86302" y="42736"/>
                    <a:pt x="76681" y="63133"/>
                    <a:pt x="92075" y="50818"/>
                  </a:cubicBezTo>
                  <a:cubicBezTo>
                    <a:pt x="95055" y="48434"/>
                    <a:pt x="95727" y="43991"/>
                    <a:pt x="98425" y="41293"/>
                  </a:cubicBezTo>
                  <a:cubicBezTo>
                    <a:pt x="101123" y="38595"/>
                    <a:pt x="104775" y="37060"/>
                    <a:pt x="107950" y="34943"/>
                  </a:cubicBezTo>
                  <a:cubicBezTo>
                    <a:pt x="114078" y="25750"/>
                    <a:pt x="118247" y="24588"/>
                    <a:pt x="111125" y="12718"/>
                  </a:cubicBezTo>
                  <a:cubicBezTo>
                    <a:pt x="109907" y="10689"/>
                    <a:pt x="98425" y="-511"/>
                    <a:pt x="95250" y="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24" name="Puolivapaa piirto 23"/>
            <p:cNvSpPr/>
            <p:nvPr/>
          </p:nvSpPr>
          <p:spPr>
            <a:xfrm>
              <a:off x="3677552" y="4381190"/>
              <a:ext cx="121386" cy="140905"/>
            </a:xfrm>
            <a:custGeom>
              <a:avLst/>
              <a:gdLst>
                <a:gd name="connsiteX0" fmla="*/ 48361 w 121386"/>
                <a:gd name="connsiteY0" fmla="*/ 32851 h 140905"/>
                <a:gd name="connsiteX1" fmla="*/ 32486 w 121386"/>
                <a:gd name="connsiteY1" fmla="*/ 23326 h 140905"/>
                <a:gd name="connsiteX2" fmla="*/ 13436 w 121386"/>
                <a:gd name="connsiteY2" fmla="*/ 13801 h 140905"/>
                <a:gd name="connsiteX3" fmla="*/ 10261 w 121386"/>
                <a:gd name="connsiteY3" fmla="*/ 4276 h 140905"/>
                <a:gd name="connsiteX4" fmla="*/ 736 w 121386"/>
                <a:gd name="connsiteY4" fmla="*/ 1101 h 140905"/>
                <a:gd name="connsiteX5" fmla="*/ 3911 w 121386"/>
                <a:gd name="connsiteY5" fmla="*/ 16976 h 140905"/>
                <a:gd name="connsiteX6" fmla="*/ 10261 w 121386"/>
                <a:gd name="connsiteY6" fmla="*/ 36026 h 140905"/>
                <a:gd name="connsiteX7" fmla="*/ 13436 w 121386"/>
                <a:gd name="connsiteY7" fmla="*/ 67776 h 140905"/>
                <a:gd name="connsiteX8" fmla="*/ 16611 w 121386"/>
                <a:gd name="connsiteY8" fmla="*/ 80476 h 140905"/>
                <a:gd name="connsiteX9" fmla="*/ 26136 w 121386"/>
                <a:gd name="connsiteY9" fmla="*/ 86826 h 140905"/>
                <a:gd name="connsiteX10" fmla="*/ 32486 w 121386"/>
                <a:gd name="connsiteY10" fmla="*/ 105876 h 140905"/>
                <a:gd name="connsiteX11" fmla="*/ 51536 w 121386"/>
                <a:gd name="connsiteY11" fmla="*/ 118576 h 140905"/>
                <a:gd name="connsiteX12" fmla="*/ 73761 w 121386"/>
                <a:gd name="connsiteY12" fmla="*/ 128101 h 140905"/>
                <a:gd name="connsiteX13" fmla="*/ 80111 w 121386"/>
                <a:gd name="connsiteY13" fmla="*/ 137626 h 140905"/>
                <a:gd name="connsiteX14" fmla="*/ 115036 w 121386"/>
                <a:gd name="connsiteY14" fmla="*/ 137626 h 140905"/>
                <a:gd name="connsiteX15" fmla="*/ 118211 w 121386"/>
                <a:gd name="connsiteY15" fmla="*/ 90001 h 140905"/>
                <a:gd name="connsiteX16" fmla="*/ 121386 w 121386"/>
                <a:gd name="connsiteY16" fmla="*/ 77301 h 140905"/>
                <a:gd name="connsiteX17" fmla="*/ 111861 w 121386"/>
                <a:gd name="connsiteY17" fmla="*/ 45551 h 140905"/>
                <a:gd name="connsiteX18" fmla="*/ 102336 w 121386"/>
                <a:gd name="connsiteY18" fmla="*/ 42376 h 140905"/>
                <a:gd name="connsiteX19" fmla="*/ 48361 w 121386"/>
                <a:gd name="connsiteY19" fmla="*/ 32851 h 140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386" h="140905">
                  <a:moveTo>
                    <a:pt x="48361" y="32851"/>
                  </a:moveTo>
                  <a:cubicBezTo>
                    <a:pt x="36719" y="29676"/>
                    <a:pt x="38006" y="26086"/>
                    <a:pt x="32486" y="23326"/>
                  </a:cubicBezTo>
                  <a:cubicBezTo>
                    <a:pt x="6196" y="10181"/>
                    <a:pt x="40733" y="31999"/>
                    <a:pt x="13436" y="13801"/>
                  </a:cubicBezTo>
                  <a:cubicBezTo>
                    <a:pt x="12378" y="10626"/>
                    <a:pt x="12628" y="6643"/>
                    <a:pt x="10261" y="4276"/>
                  </a:cubicBezTo>
                  <a:cubicBezTo>
                    <a:pt x="7894" y="1909"/>
                    <a:pt x="2233" y="-1892"/>
                    <a:pt x="736" y="1101"/>
                  </a:cubicBezTo>
                  <a:cubicBezTo>
                    <a:pt x="-1677" y="5928"/>
                    <a:pt x="2491" y="11770"/>
                    <a:pt x="3911" y="16976"/>
                  </a:cubicBezTo>
                  <a:cubicBezTo>
                    <a:pt x="5672" y="23434"/>
                    <a:pt x="10261" y="36026"/>
                    <a:pt x="10261" y="36026"/>
                  </a:cubicBezTo>
                  <a:cubicBezTo>
                    <a:pt x="11319" y="46609"/>
                    <a:pt x="11932" y="57247"/>
                    <a:pt x="13436" y="67776"/>
                  </a:cubicBezTo>
                  <a:cubicBezTo>
                    <a:pt x="14053" y="72096"/>
                    <a:pt x="14190" y="76845"/>
                    <a:pt x="16611" y="80476"/>
                  </a:cubicBezTo>
                  <a:cubicBezTo>
                    <a:pt x="18728" y="83651"/>
                    <a:pt x="22961" y="84709"/>
                    <a:pt x="26136" y="86826"/>
                  </a:cubicBezTo>
                  <a:cubicBezTo>
                    <a:pt x="28253" y="93176"/>
                    <a:pt x="26917" y="102163"/>
                    <a:pt x="32486" y="105876"/>
                  </a:cubicBezTo>
                  <a:cubicBezTo>
                    <a:pt x="38836" y="110109"/>
                    <a:pt x="44296" y="116163"/>
                    <a:pt x="51536" y="118576"/>
                  </a:cubicBezTo>
                  <a:cubicBezTo>
                    <a:pt x="65551" y="123248"/>
                    <a:pt x="58068" y="120254"/>
                    <a:pt x="73761" y="128101"/>
                  </a:cubicBezTo>
                  <a:cubicBezTo>
                    <a:pt x="75878" y="131276"/>
                    <a:pt x="77131" y="135242"/>
                    <a:pt x="80111" y="137626"/>
                  </a:cubicBezTo>
                  <a:cubicBezTo>
                    <a:pt x="88841" y="144610"/>
                    <a:pt x="108978" y="138383"/>
                    <a:pt x="115036" y="137626"/>
                  </a:cubicBezTo>
                  <a:cubicBezTo>
                    <a:pt x="116094" y="121751"/>
                    <a:pt x="116545" y="105824"/>
                    <a:pt x="118211" y="90001"/>
                  </a:cubicBezTo>
                  <a:cubicBezTo>
                    <a:pt x="118668" y="85661"/>
                    <a:pt x="121386" y="81665"/>
                    <a:pt x="121386" y="77301"/>
                  </a:cubicBezTo>
                  <a:cubicBezTo>
                    <a:pt x="121386" y="68686"/>
                    <a:pt x="120468" y="52437"/>
                    <a:pt x="111861" y="45551"/>
                  </a:cubicBezTo>
                  <a:cubicBezTo>
                    <a:pt x="109248" y="43460"/>
                    <a:pt x="105644" y="42885"/>
                    <a:pt x="102336" y="42376"/>
                  </a:cubicBezTo>
                  <a:cubicBezTo>
                    <a:pt x="81014" y="39096"/>
                    <a:pt x="60003" y="36026"/>
                    <a:pt x="48361" y="328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25" name="Puolivapaa piirto 24"/>
            <p:cNvSpPr/>
            <p:nvPr/>
          </p:nvSpPr>
          <p:spPr>
            <a:xfrm>
              <a:off x="2076259" y="4906660"/>
              <a:ext cx="102435" cy="139823"/>
            </a:xfrm>
            <a:custGeom>
              <a:avLst/>
              <a:gdLst>
                <a:gd name="connsiteX0" fmla="*/ 93904 w 102435"/>
                <a:gd name="connsiteY0" fmla="*/ 72531 h 139823"/>
                <a:gd name="connsiteX1" fmla="*/ 81204 w 102435"/>
                <a:gd name="connsiteY1" fmla="*/ 56656 h 139823"/>
                <a:gd name="connsiteX2" fmla="*/ 74854 w 102435"/>
                <a:gd name="connsiteY2" fmla="*/ 37606 h 139823"/>
                <a:gd name="connsiteX3" fmla="*/ 71679 w 102435"/>
                <a:gd name="connsiteY3" fmla="*/ 28081 h 139823"/>
                <a:gd name="connsiteX4" fmla="*/ 65329 w 102435"/>
                <a:gd name="connsiteY4" fmla="*/ 18556 h 139823"/>
                <a:gd name="connsiteX5" fmla="*/ 62154 w 102435"/>
                <a:gd name="connsiteY5" fmla="*/ 9031 h 139823"/>
                <a:gd name="connsiteX6" fmla="*/ 52629 w 102435"/>
                <a:gd name="connsiteY6" fmla="*/ 2681 h 139823"/>
                <a:gd name="connsiteX7" fmla="*/ 14529 w 102435"/>
                <a:gd name="connsiteY7" fmla="*/ 5856 h 139823"/>
                <a:gd name="connsiteX8" fmla="*/ 27229 w 102435"/>
                <a:gd name="connsiteY8" fmla="*/ 88406 h 139823"/>
                <a:gd name="connsiteX9" fmla="*/ 36754 w 102435"/>
                <a:gd name="connsiteY9" fmla="*/ 107456 h 139823"/>
                <a:gd name="connsiteX10" fmla="*/ 68504 w 102435"/>
                <a:gd name="connsiteY10" fmla="*/ 123331 h 139823"/>
                <a:gd name="connsiteX11" fmla="*/ 78029 w 102435"/>
                <a:gd name="connsiteY11" fmla="*/ 129681 h 139823"/>
                <a:gd name="connsiteX12" fmla="*/ 93904 w 102435"/>
                <a:gd name="connsiteY12" fmla="*/ 136031 h 139823"/>
                <a:gd name="connsiteX13" fmla="*/ 93904 w 102435"/>
                <a:gd name="connsiteY13" fmla="*/ 72531 h 13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2435" h="139823">
                  <a:moveTo>
                    <a:pt x="93904" y="72531"/>
                  </a:moveTo>
                  <a:cubicBezTo>
                    <a:pt x="91787" y="59302"/>
                    <a:pt x="84449" y="62605"/>
                    <a:pt x="81204" y="56656"/>
                  </a:cubicBezTo>
                  <a:cubicBezTo>
                    <a:pt x="77999" y="50780"/>
                    <a:pt x="76971" y="43956"/>
                    <a:pt x="74854" y="37606"/>
                  </a:cubicBezTo>
                  <a:cubicBezTo>
                    <a:pt x="73796" y="34431"/>
                    <a:pt x="73535" y="30866"/>
                    <a:pt x="71679" y="28081"/>
                  </a:cubicBezTo>
                  <a:cubicBezTo>
                    <a:pt x="69562" y="24906"/>
                    <a:pt x="67036" y="21969"/>
                    <a:pt x="65329" y="18556"/>
                  </a:cubicBezTo>
                  <a:cubicBezTo>
                    <a:pt x="63832" y="15563"/>
                    <a:pt x="64245" y="11644"/>
                    <a:pt x="62154" y="9031"/>
                  </a:cubicBezTo>
                  <a:cubicBezTo>
                    <a:pt x="59770" y="6051"/>
                    <a:pt x="55804" y="4798"/>
                    <a:pt x="52629" y="2681"/>
                  </a:cubicBezTo>
                  <a:cubicBezTo>
                    <a:pt x="39929" y="3739"/>
                    <a:pt x="19662" y="-5809"/>
                    <a:pt x="14529" y="5856"/>
                  </a:cubicBezTo>
                  <a:cubicBezTo>
                    <a:pt x="-11936" y="66003"/>
                    <a:pt x="1024" y="70936"/>
                    <a:pt x="27229" y="88406"/>
                  </a:cubicBezTo>
                  <a:cubicBezTo>
                    <a:pt x="29494" y="95200"/>
                    <a:pt x="30961" y="102387"/>
                    <a:pt x="36754" y="107456"/>
                  </a:cubicBezTo>
                  <a:cubicBezTo>
                    <a:pt x="51875" y="120686"/>
                    <a:pt x="52723" y="119386"/>
                    <a:pt x="68504" y="123331"/>
                  </a:cubicBezTo>
                  <a:cubicBezTo>
                    <a:pt x="71679" y="125448"/>
                    <a:pt x="75645" y="126701"/>
                    <a:pt x="78029" y="129681"/>
                  </a:cubicBezTo>
                  <a:cubicBezTo>
                    <a:pt x="87898" y="142017"/>
                    <a:pt x="71029" y="141750"/>
                    <a:pt x="93904" y="136031"/>
                  </a:cubicBezTo>
                  <a:cubicBezTo>
                    <a:pt x="111995" y="108894"/>
                    <a:pt x="96021" y="85760"/>
                    <a:pt x="93904" y="725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26" name="Puolivapaa piirto 25"/>
            <p:cNvSpPr/>
            <p:nvPr/>
          </p:nvSpPr>
          <p:spPr>
            <a:xfrm>
              <a:off x="2055863" y="4601357"/>
              <a:ext cx="47625" cy="53984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27" name="Puolivapaa piirto 26"/>
            <p:cNvSpPr/>
            <p:nvPr/>
          </p:nvSpPr>
          <p:spPr>
            <a:xfrm>
              <a:off x="1668513" y="4909634"/>
              <a:ext cx="47625" cy="53984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28" name="Puolivapaa piirto 27"/>
            <p:cNvSpPr/>
            <p:nvPr/>
          </p:nvSpPr>
          <p:spPr>
            <a:xfrm>
              <a:off x="1759849" y="4855650"/>
              <a:ext cx="47625" cy="53984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29" name="Puolivapaa piirto 28"/>
            <p:cNvSpPr/>
            <p:nvPr/>
          </p:nvSpPr>
          <p:spPr>
            <a:xfrm>
              <a:off x="1876585" y="4734991"/>
              <a:ext cx="47625" cy="53984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0" name="Puolivapaa piirto 29"/>
            <p:cNvSpPr/>
            <p:nvPr/>
          </p:nvSpPr>
          <p:spPr>
            <a:xfrm>
              <a:off x="2397027" y="4614332"/>
              <a:ext cx="47625" cy="53984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1" name="Puolivapaa piirto 30"/>
            <p:cNvSpPr/>
            <p:nvPr/>
          </p:nvSpPr>
          <p:spPr>
            <a:xfrm>
              <a:off x="2509962" y="4719542"/>
              <a:ext cx="45719" cy="45719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2" name="Puolivapaa piirto 31"/>
            <p:cNvSpPr/>
            <p:nvPr/>
          </p:nvSpPr>
          <p:spPr>
            <a:xfrm>
              <a:off x="2610197" y="4885077"/>
              <a:ext cx="45719" cy="45719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3" name="Puolivapaa piirto 32"/>
            <p:cNvSpPr/>
            <p:nvPr/>
          </p:nvSpPr>
          <p:spPr>
            <a:xfrm>
              <a:off x="2837432" y="4675962"/>
              <a:ext cx="45719" cy="45719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4" name="Puolivapaa piirto 33"/>
            <p:cNvSpPr/>
            <p:nvPr/>
          </p:nvSpPr>
          <p:spPr>
            <a:xfrm>
              <a:off x="2655897" y="4641324"/>
              <a:ext cx="45719" cy="93244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5" name="Puolivapaa piirto 34"/>
            <p:cNvSpPr/>
            <p:nvPr/>
          </p:nvSpPr>
          <p:spPr>
            <a:xfrm>
              <a:off x="2889025" y="4632270"/>
              <a:ext cx="45719" cy="82668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6" name="Puolivapaa piirto 35"/>
            <p:cNvSpPr/>
            <p:nvPr/>
          </p:nvSpPr>
          <p:spPr>
            <a:xfrm>
              <a:off x="2860291" y="4558656"/>
              <a:ext cx="45719" cy="82668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7" name="Puolivapaa piirto 36"/>
            <p:cNvSpPr/>
            <p:nvPr/>
          </p:nvSpPr>
          <p:spPr>
            <a:xfrm>
              <a:off x="2995547" y="4655341"/>
              <a:ext cx="45719" cy="55676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8" name="Puolivapaa piirto 37"/>
            <p:cNvSpPr/>
            <p:nvPr/>
          </p:nvSpPr>
          <p:spPr>
            <a:xfrm>
              <a:off x="3790720" y="4716115"/>
              <a:ext cx="45719" cy="45719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9" name="Puolivapaa piirto 38"/>
            <p:cNvSpPr/>
            <p:nvPr/>
          </p:nvSpPr>
          <p:spPr>
            <a:xfrm>
              <a:off x="4110708" y="4558656"/>
              <a:ext cx="45719" cy="45719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</p:grpSp>
    </p:spTree>
    <p:extLst>
      <p:ext uri="{BB962C8B-B14F-4D97-AF65-F5344CB8AC3E}">
        <p14:creationId xmlns:p14="http://schemas.microsoft.com/office/powerpoint/2010/main" val="27238616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bg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bg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bg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bg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bg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Kuva 6"/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670" t="181" r="41403" b="14260"/>
          <a:stretch/>
        </p:blipFill>
        <p:spPr>
          <a:xfrm rot="5400000">
            <a:off x="2667002" y="-2666998"/>
            <a:ext cx="6857999" cy="12192000"/>
          </a:xfrm>
          <a:prstGeom prst="rect">
            <a:avLst/>
          </a:prstGeom>
        </p:spPr>
      </p:pic>
      <p:sp>
        <p:nvSpPr>
          <p:cNvPr id="8" name="Suorakulmio 7"/>
          <p:cNvSpPr/>
          <p:nvPr userDrawn="1"/>
        </p:nvSpPr>
        <p:spPr>
          <a:xfrm>
            <a:off x="0" y="0"/>
            <a:ext cx="6212541" cy="4803732"/>
          </a:xfrm>
          <a:prstGeom prst="rect">
            <a:avLst/>
          </a:prstGeom>
          <a:gradFill flip="none" rotWithShape="1">
            <a:gsLst>
              <a:gs pos="65000">
                <a:srgbClr val="00642D">
                  <a:alpha val="0"/>
                </a:srgbClr>
              </a:gs>
              <a:gs pos="36000">
                <a:srgbClr val="00642D">
                  <a:alpha val="57000"/>
                </a:srgb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9" name="Suorakulmio 8"/>
          <p:cNvSpPr/>
          <p:nvPr userDrawn="1"/>
        </p:nvSpPr>
        <p:spPr>
          <a:xfrm>
            <a:off x="1231565" y="0"/>
            <a:ext cx="10987328" cy="6858000"/>
          </a:xfrm>
          <a:prstGeom prst="rect">
            <a:avLst/>
          </a:prstGeom>
          <a:gradFill flip="none" rotWithShape="1">
            <a:gsLst>
              <a:gs pos="66000">
                <a:srgbClr val="3C2270">
                  <a:alpha val="0"/>
                </a:srgbClr>
              </a:gs>
              <a:gs pos="29000">
                <a:srgbClr val="3C2270">
                  <a:alpha val="54000"/>
                </a:srgbClr>
              </a:gs>
            </a:gsLst>
            <a:path path="circle">
              <a:fillToRect l="100000" b="100000"/>
            </a:path>
            <a:tileRect t="-100000" r="-100000"/>
          </a:gra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10" name="Suorakulmio 9"/>
          <p:cNvSpPr/>
          <p:nvPr userDrawn="1"/>
        </p:nvSpPr>
        <p:spPr>
          <a:xfrm>
            <a:off x="1631578" y="2990463"/>
            <a:ext cx="984702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i-FI" sz="4800" dirty="0">
                <a:solidFill>
                  <a:schemeClr val="bg1"/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Gill Sans Ultra Bold" panose="020B0A02020104020203" pitchFamily="34" charset="0"/>
              </a:rPr>
              <a:t>KYMENLAAKSON</a:t>
            </a:r>
          </a:p>
          <a:p>
            <a:r>
              <a:rPr lang="fi-FI" sz="4800" dirty="0">
                <a:solidFill>
                  <a:schemeClr val="bg1"/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Gill Sans Ultra Bold" panose="020B0A02020104020203" pitchFamily="34" charset="0"/>
              </a:rPr>
              <a:t>TULEVAISUUSVERSTAS</a:t>
            </a:r>
          </a:p>
        </p:txBody>
      </p:sp>
      <p:grpSp>
        <p:nvGrpSpPr>
          <p:cNvPr id="12" name="Ryhmä 11"/>
          <p:cNvGrpSpPr/>
          <p:nvPr userDrawn="1"/>
        </p:nvGrpSpPr>
        <p:grpSpPr>
          <a:xfrm>
            <a:off x="50463" y="5106862"/>
            <a:ext cx="962550" cy="1677368"/>
            <a:chOff x="121733" y="4507167"/>
            <a:chExt cx="992962" cy="1730364"/>
          </a:xfrm>
        </p:grpSpPr>
        <p:pic>
          <p:nvPicPr>
            <p:cNvPr id="13" name="Kuva 12"/>
            <p:cNvPicPr>
              <a:picLocks noChangeAspect="1"/>
            </p:cNvPicPr>
            <p:nvPr userDrawn="1"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02" y="5661740"/>
              <a:ext cx="570855" cy="137006"/>
            </a:xfrm>
            <a:prstGeom prst="rect">
              <a:avLst/>
            </a:prstGeom>
          </p:spPr>
        </p:pic>
        <p:pic>
          <p:nvPicPr>
            <p:cNvPr id="14" name="Kuva 13"/>
            <p:cNvPicPr>
              <a:picLocks noChangeAspect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9186" y="5432942"/>
              <a:ext cx="588793" cy="177572"/>
            </a:xfrm>
            <a:prstGeom prst="rect">
              <a:avLst/>
            </a:prstGeom>
          </p:spPr>
        </p:pic>
        <p:pic>
          <p:nvPicPr>
            <p:cNvPr id="15" name="Kuva 14"/>
            <p:cNvPicPr>
              <a:picLocks noChangeAspect="1"/>
            </p:cNvPicPr>
            <p:nvPr userDrawn="1"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47" t="24184" r="9836" b="30285"/>
            <a:stretch/>
          </p:blipFill>
          <p:spPr>
            <a:xfrm>
              <a:off x="171568" y="4912083"/>
              <a:ext cx="576411" cy="162369"/>
            </a:xfrm>
            <a:prstGeom prst="rect">
              <a:avLst/>
            </a:prstGeom>
          </p:spPr>
        </p:pic>
        <p:pic>
          <p:nvPicPr>
            <p:cNvPr id="16" name="Kuva 15"/>
            <p:cNvPicPr>
              <a:picLocks noChangeAspect="1"/>
            </p:cNvPicPr>
            <p:nvPr userDrawn="1"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569" y="5122497"/>
              <a:ext cx="577688" cy="262399"/>
            </a:xfrm>
            <a:prstGeom prst="rect">
              <a:avLst/>
            </a:prstGeom>
          </p:spPr>
        </p:pic>
        <p:grpSp>
          <p:nvGrpSpPr>
            <p:cNvPr id="17" name="Ryhmä 16"/>
            <p:cNvGrpSpPr/>
            <p:nvPr userDrawn="1"/>
          </p:nvGrpSpPr>
          <p:grpSpPr>
            <a:xfrm>
              <a:off x="121733" y="5799255"/>
              <a:ext cx="992962" cy="438276"/>
              <a:chOff x="215439" y="4225323"/>
              <a:chExt cx="731433" cy="322842"/>
            </a:xfrm>
          </p:grpSpPr>
          <p:pic>
            <p:nvPicPr>
              <p:cNvPr id="19" name="Kuva 18"/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83149" y="4275502"/>
                <a:ext cx="263723" cy="272663"/>
              </a:xfrm>
              <a:prstGeom prst="rect">
                <a:avLst/>
              </a:prstGeom>
            </p:spPr>
          </p:pic>
          <p:pic>
            <p:nvPicPr>
              <p:cNvPr id="20" name="Kuva 19"/>
              <p:cNvPicPr>
                <a:picLocks noChangeAspect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15439" y="4225323"/>
                <a:ext cx="453779" cy="321218"/>
              </a:xfrm>
              <a:prstGeom prst="rect">
                <a:avLst/>
              </a:prstGeom>
            </p:spPr>
          </p:pic>
        </p:grpSp>
        <p:pic>
          <p:nvPicPr>
            <p:cNvPr id="18" name="Kuva 17"/>
            <p:cNvPicPr>
              <a:picLocks noChangeAspect="1"/>
            </p:cNvPicPr>
            <p:nvPr userDrawn="1"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6391" y="4507167"/>
              <a:ext cx="571589" cy="359469"/>
            </a:xfrm>
            <a:prstGeom prst="rect">
              <a:avLst/>
            </a:prstGeom>
          </p:spPr>
        </p:pic>
      </p:grpSp>
      <p:grpSp>
        <p:nvGrpSpPr>
          <p:cNvPr id="21" name="Ryhmä 20"/>
          <p:cNvGrpSpPr/>
          <p:nvPr userDrawn="1"/>
        </p:nvGrpSpPr>
        <p:grpSpPr>
          <a:xfrm>
            <a:off x="7622765" y="384749"/>
            <a:ext cx="3408799" cy="3387875"/>
            <a:chOff x="255253" y="59481"/>
            <a:chExt cx="5017802" cy="4987002"/>
          </a:xfrm>
          <a:solidFill>
            <a:schemeClr val="bg1"/>
          </a:solidFill>
        </p:grpSpPr>
        <p:sp>
          <p:nvSpPr>
            <p:cNvPr id="22" name="Puolivapaa piirto 21"/>
            <p:cNvSpPr/>
            <p:nvPr/>
          </p:nvSpPr>
          <p:spPr>
            <a:xfrm>
              <a:off x="255253" y="59481"/>
              <a:ext cx="5017802" cy="4821630"/>
            </a:xfrm>
            <a:custGeom>
              <a:avLst/>
              <a:gdLst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2554514 w 3526269"/>
                <a:gd name="connsiteY90" fmla="*/ 1821543 h 3120571"/>
                <a:gd name="connsiteX91" fmla="*/ 2416628 w 3526269"/>
                <a:gd name="connsiteY91" fmla="*/ 1748971 h 3120571"/>
                <a:gd name="connsiteX92" fmla="*/ 2329543 w 3526269"/>
                <a:gd name="connsiteY92" fmla="*/ 1698171 h 3120571"/>
                <a:gd name="connsiteX93" fmla="*/ 2264228 w 3526269"/>
                <a:gd name="connsiteY93" fmla="*/ 1654628 h 3120571"/>
                <a:gd name="connsiteX94" fmla="*/ 2198914 w 3526269"/>
                <a:gd name="connsiteY94" fmla="*/ 1632857 h 3120571"/>
                <a:gd name="connsiteX95" fmla="*/ 2097314 w 3526269"/>
                <a:gd name="connsiteY95" fmla="*/ 1574800 h 3120571"/>
                <a:gd name="connsiteX96" fmla="*/ 2053771 w 3526269"/>
                <a:gd name="connsiteY96" fmla="*/ 1538514 h 3120571"/>
                <a:gd name="connsiteX97" fmla="*/ 1923143 w 3526269"/>
                <a:gd name="connsiteY97" fmla="*/ 1436914 h 3120571"/>
                <a:gd name="connsiteX98" fmla="*/ 1872343 w 3526269"/>
                <a:gd name="connsiteY98" fmla="*/ 1349828 h 3120571"/>
                <a:gd name="connsiteX99" fmla="*/ 1821543 w 3526269"/>
                <a:gd name="connsiteY99" fmla="*/ 1284514 h 3120571"/>
                <a:gd name="connsiteX100" fmla="*/ 1799771 w 3526269"/>
                <a:gd name="connsiteY100" fmla="*/ 1211943 h 3120571"/>
                <a:gd name="connsiteX101" fmla="*/ 1756228 w 3526269"/>
                <a:gd name="connsiteY101" fmla="*/ 1139371 h 3120571"/>
                <a:gd name="connsiteX102" fmla="*/ 1625600 w 3526269"/>
                <a:gd name="connsiteY102" fmla="*/ 986971 h 3120571"/>
                <a:gd name="connsiteX103" fmla="*/ 1589314 w 3526269"/>
                <a:gd name="connsiteY103" fmla="*/ 928914 h 3120571"/>
                <a:gd name="connsiteX104" fmla="*/ 1574800 w 3526269"/>
                <a:gd name="connsiteY104" fmla="*/ 892628 h 3120571"/>
                <a:gd name="connsiteX105" fmla="*/ 1538514 w 3526269"/>
                <a:gd name="connsiteY105" fmla="*/ 856343 h 3120571"/>
                <a:gd name="connsiteX106" fmla="*/ 1509485 w 3526269"/>
                <a:gd name="connsiteY106" fmla="*/ 820057 h 3120571"/>
                <a:gd name="connsiteX107" fmla="*/ 1473200 w 3526269"/>
                <a:gd name="connsiteY107" fmla="*/ 783771 h 3120571"/>
                <a:gd name="connsiteX108" fmla="*/ 1436914 w 3526269"/>
                <a:gd name="connsiteY108" fmla="*/ 718457 h 3120571"/>
                <a:gd name="connsiteX109" fmla="*/ 1357085 w 3526269"/>
                <a:gd name="connsiteY109" fmla="*/ 624114 h 3120571"/>
                <a:gd name="connsiteX110" fmla="*/ 1335314 w 3526269"/>
                <a:gd name="connsiteY110" fmla="*/ 602343 h 3120571"/>
                <a:gd name="connsiteX111" fmla="*/ 1277257 w 3526269"/>
                <a:gd name="connsiteY111" fmla="*/ 529771 h 3120571"/>
                <a:gd name="connsiteX112" fmla="*/ 1219200 w 3526269"/>
                <a:gd name="connsiteY112" fmla="*/ 464457 h 3120571"/>
                <a:gd name="connsiteX113" fmla="*/ 1161143 w 3526269"/>
                <a:gd name="connsiteY113" fmla="*/ 406400 h 3120571"/>
                <a:gd name="connsiteX114" fmla="*/ 1081314 w 3526269"/>
                <a:gd name="connsiteY114" fmla="*/ 362857 h 3120571"/>
                <a:gd name="connsiteX115" fmla="*/ 1052285 w 3526269"/>
                <a:gd name="connsiteY115" fmla="*/ 333828 h 3120571"/>
                <a:gd name="connsiteX116" fmla="*/ 1001485 w 3526269"/>
                <a:gd name="connsiteY116" fmla="*/ 304800 h 3120571"/>
                <a:gd name="connsiteX117" fmla="*/ 979714 w 3526269"/>
                <a:gd name="connsiteY117" fmla="*/ 290285 h 3120571"/>
                <a:gd name="connsiteX118" fmla="*/ 928914 w 3526269"/>
                <a:gd name="connsiteY118" fmla="*/ 246743 h 3120571"/>
                <a:gd name="connsiteX119" fmla="*/ 907143 w 3526269"/>
                <a:gd name="connsiteY119" fmla="*/ 232228 h 3120571"/>
                <a:gd name="connsiteX120" fmla="*/ 885371 w 3526269"/>
                <a:gd name="connsiteY120" fmla="*/ 224971 h 3120571"/>
                <a:gd name="connsiteX121" fmla="*/ 849085 w 3526269"/>
                <a:gd name="connsiteY121" fmla="*/ 188685 h 3120571"/>
                <a:gd name="connsiteX122" fmla="*/ 820057 w 3526269"/>
                <a:gd name="connsiteY122" fmla="*/ 166914 h 3120571"/>
                <a:gd name="connsiteX123" fmla="*/ 812800 w 3526269"/>
                <a:gd name="connsiteY123" fmla="*/ 145143 h 3120571"/>
                <a:gd name="connsiteX124" fmla="*/ 762000 w 3526269"/>
                <a:gd name="connsiteY124" fmla="*/ 116114 h 3120571"/>
                <a:gd name="connsiteX125" fmla="*/ 740228 w 3526269"/>
                <a:gd name="connsiteY125" fmla="*/ 101600 h 3120571"/>
                <a:gd name="connsiteX126" fmla="*/ 703943 w 3526269"/>
                <a:gd name="connsiteY126" fmla="*/ 65314 h 3120571"/>
                <a:gd name="connsiteX127" fmla="*/ 689428 w 3526269"/>
                <a:gd name="connsiteY127" fmla="*/ 50800 h 3120571"/>
                <a:gd name="connsiteX128" fmla="*/ 660400 w 3526269"/>
                <a:gd name="connsiteY128" fmla="*/ 43543 h 3120571"/>
                <a:gd name="connsiteX129" fmla="*/ 638628 w 3526269"/>
                <a:gd name="connsiteY129" fmla="*/ 36285 h 3120571"/>
                <a:gd name="connsiteX130" fmla="*/ 602343 w 3526269"/>
                <a:gd name="connsiteY130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2554514 w 3526269"/>
                <a:gd name="connsiteY90" fmla="*/ 1821543 h 3120571"/>
                <a:gd name="connsiteX91" fmla="*/ 2416628 w 3526269"/>
                <a:gd name="connsiteY91" fmla="*/ 1748971 h 3120571"/>
                <a:gd name="connsiteX92" fmla="*/ 2329543 w 3526269"/>
                <a:gd name="connsiteY92" fmla="*/ 1698171 h 3120571"/>
                <a:gd name="connsiteX93" fmla="*/ 2264228 w 3526269"/>
                <a:gd name="connsiteY93" fmla="*/ 1654628 h 3120571"/>
                <a:gd name="connsiteX94" fmla="*/ 2198914 w 3526269"/>
                <a:gd name="connsiteY94" fmla="*/ 1632857 h 3120571"/>
                <a:gd name="connsiteX95" fmla="*/ 2097314 w 3526269"/>
                <a:gd name="connsiteY95" fmla="*/ 1574800 h 3120571"/>
                <a:gd name="connsiteX96" fmla="*/ 2053771 w 3526269"/>
                <a:gd name="connsiteY96" fmla="*/ 1538514 h 3120571"/>
                <a:gd name="connsiteX97" fmla="*/ 1923143 w 3526269"/>
                <a:gd name="connsiteY97" fmla="*/ 1436914 h 3120571"/>
                <a:gd name="connsiteX98" fmla="*/ 2220006 w 3526269"/>
                <a:gd name="connsiteY98" fmla="*/ 1260928 h 3120571"/>
                <a:gd name="connsiteX99" fmla="*/ 1821543 w 3526269"/>
                <a:gd name="connsiteY99" fmla="*/ 1284514 h 3120571"/>
                <a:gd name="connsiteX100" fmla="*/ 1799771 w 3526269"/>
                <a:gd name="connsiteY100" fmla="*/ 1211943 h 3120571"/>
                <a:gd name="connsiteX101" fmla="*/ 1756228 w 3526269"/>
                <a:gd name="connsiteY101" fmla="*/ 1139371 h 3120571"/>
                <a:gd name="connsiteX102" fmla="*/ 1625600 w 3526269"/>
                <a:gd name="connsiteY102" fmla="*/ 986971 h 3120571"/>
                <a:gd name="connsiteX103" fmla="*/ 1589314 w 3526269"/>
                <a:gd name="connsiteY103" fmla="*/ 928914 h 3120571"/>
                <a:gd name="connsiteX104" fmla="*/ 1574800 w 3526269"/>
                <a:gd name="connsiteY104" fmla="*/ 892628 h 3120571"/>
                <a:gd name="connsiteX105" fmla="*/ 1538514 w 3526269"/>
                <a:gd name="connsiteY105" fmla="*/ 856343 h 3120571"/>
                <a:gd name="connsiteX106" fmla="*/ 1509485 w 3526269"/>
                <a:gd name="connsiteY106" fmla="*/ 820057 h 3120571"/>
                <a:gd name="connsiteX107" fmla="*/ 1473200 w 3526269"/>
                <a:gd name="connsiteY107" fmla="*/ 783771 h 3120571"/>
                <a:gd name="connsiteX108" fmla="*/ 1436914 w 3526269"/>
                <a:gd name="connsiteY108" fmla="*/ 718457 h 3120571"/>
                <a:gd name="connsiteX109" fmla="*/ 1357085 w 3526269"/>
                <a:gd name="connsiteY109" fmla="*/ 624114 h 3120571"/>
                <a:gd name="connsiteX110" fmla="*/ 1335314 w 3526269"/>
                <a:gd name="connsiteY110" fmla="*/ 602343 h 3120571"/>
                <a:gd name="connsiteX111" fmla="*/ 1277257 w 3526269"/>
                <a:gd name="connsiteY111" fmla="*/ 529771 h 3120571"/>
                <a:gd name="connsiteX112" fmla="*/ 1219200 w 3526269"/>
                <a:gd name="connsiteY112" fmla="*/ 464457 h 3120571"/>
                <a:gd name="connsiteX113" fmla="*/ 1161143 w 3526269"/>
                <a:gd name="connsiteY113" fmla="*/ 406400 h 3120571"/>
                <a:gd name="connsiteX114" fmla="*/ 1081314 w 3526269"/>
                <a:gd name="connsiteY114" fmla="*/ 362857 h 3120571"/>
                <a:gd name="connsiteX115" fmla="*/ 1052285 w 3526269"/>
                <a:gd name="connsiteY115" fmla="*/ 333828 h 3120571"/>
                <a:gd name="connsiteX116" fmla="*/ 1001485 w 3526269"/>
                <a:gd name="connsiteY116" fmla="*/ 304800 h 3120571"/>
                <a:gd name="connsiteX117" fmla="*/ 979714 w 3526269"/>
                <a:gd name="connsiteY117" fmla="*/ 290285 h 3120571"/>
                <a:gd name="connsiteX118" fmla="*/ 928914 w 3526269"/>
                <a:gd name="connsiteY118" fmla="*/ 246743 h 3120571"/>
                <a:gd name="connsiteX119" fmla="*/ 907143 w 3526269"/>
                <a:gd name="connsiteY119" fmla="*/ 232228 h 3120571"/>
                <a:gd name="connsiteX120" fmla="*/ 885371 w 3526269"/>
                <a:gd name="connsiteY120" fmla="*/ 224971 h 3120571"/>
                <a:gd name="connsiteX121" fmla="*/ 849085 w 3526269"/>
                <a:gd name="connsiteY121" fmla="*/ 188685 h 3120571"/>
                <a:gd name="connsiteX122" fmla="*/ 820057 w 3526269"/>
                <a:gd name="connsiteY122" fmla="*/ 166914 h 3120571"/>
                <a:gd name="connsiteX123" fmla="*/ 812800 w 3526269"/>
                <a:gd name="connsiteY123" fmla="*/ 145143 h 3120571"/>
                <a:gd name="connsiteX124" fmla="*/ 762000 w 3526269"/>
                <a:gd name="connsiteY124" fmla="*/ 116114 h 3120571"/>
                <a:gd name="connsiteX125" fmla="*/ 740228 w 3526269"/>
                <a:gd name="connsiteY125" fmla="*/ 101600 h 3120571"/>
                <a:gd name="connsiteX126" fmla="*/ 703943 w 3526269"/>
                <a:gd name="connsiteY126" fmla="*/ 65314 h 3120571"/>
                <a:gd name="connsiteX127" fmla="*/ 689428 w 3526269"/>
                <a:gd name="connsiteY127" fmla="*/ 50800 h 3120571"/>
                <a:gd name="connsiteX128" fmla="*/ 660400 w 3526269"/>
                <a:gd name="connsiteY128" fmla="*/ 43543 h 3120571"/>
                <a:gd name="connsiteX129" fmla="*/ 638628 w 3526269"/>
                <a:gd name="connsiteY129" fmla="*/ 36285 h 3120571"/>
                <a:gd name="connsiteX130" fmla="*/ 602343 w 3526269"/>
                <a:gd name="connsiteY130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2554514 w 3526269"/>
                <a:gd name="connsiteY90" fmla="*/ 1821543 h 3120571"/>
                <a:gd name="connsiteX91" fmla="*/ 2416628 w 3526269"/>
                <a:gd name="connsiteY91" fmla="*/ 1748971 h 3120571"/>
                <a:gd name="connsiteX92" fmla="*/ 2329543 w 3526269"/>
                <a:gd name="connsiteY92" fmla="*/ 1698171 h 3120571"/>
                <a:gd name="connsiteX93" fmla="*/ 2264228 w 3526269"/>
                <a:gd name="connsiteY93" fmla="*/ 1654628 h 3120571"/>
                <a:gd name="connsiteX94" fmla="*/ 2198914 w 3526269"/>
                <a:gd name="connsiteY94" fmla="*/ 1632857 h 3120571"/>
                <a:gd name="connsiteX95" fmla="*/ 2097314 w 3526269"/>
                <a:gd name="connsiteY95" fmla="*/ 1574800 h 3120571"/>
                <a:gd name="connsiteX96" fmla="*/ 2053771 w 3526269"/>
                <a:gd name="connsiteY96" fmla="*/ 1538514 h 3120571"/>
                <a:gd name="connsiteX97" fmla="*/ 2618468 w 3526269"/>
                <a:gd name="connsiteY97" fmla="*/ 1400401 h 3120571"/>
                <a:gd name="connsiteX98" fmla="*/ 2220006 w 3526269"/>
                <a:gd name="connsiteY98" fmla="*/ 1260928 h 3120571"/>
                <a:gd name="connsiteX99" fmla="*/ 1821543 w 3526269"/>
                <a:gd name="connsiteY99" fmla="*/ 1284514 h 3120571"/>
                <a:gd name="connsiteX100" fmla="*/ 1799771 w 3526269"/>
                <a:gd name="connsiteY100" fmla="*/ 1211943 h 3120571"/>
                <a:gd name="connsiteX101" fmla="*/ 1756228 w 3526269"/>
                <a:gd name="connsiteY101" fmla="*/ 1139371 h 3120571"/>
                <a:gd name="connsiteX102" fmla="*/ 1625600 w 3526269"/>
                <a:gd name="connsiteY102" fmla="*/ 986971 h 3120571"/>
                <a:gd name="connsiteX103" fmla="*/ 1589314 w 3526269"/>
                <a:gd name="connsiteY103" fmla="*/ 928914 h 3120571"/>
                <a:gd name="connsiteX104" fmla="*/ 1574800 w 3526269"/>
                <a:gd name="connsiteY104" fmla="*/ 892628 h 3120571"/>
                <a:gd name="connsiteX105" fmla="*/ 1538514 w 3526269"/>
                <a:gd name="connsiteY105" fmla="*/ 856343 h 3120571"/>
                <a:gd name="connsiteX106" fmla="*/ 1509485 w 3526269"/>
                <a:gd name="connsiteY106" fmla="*/ 820057 h 3120571"/>
                <a:gd name="connsiteX107" fmla="*/ 1473200 w 3526269"/>
                <a:gd name="connsiteY107" fmla="*/ 783771 h 3120571"/>
                <a:gd name="connsiteX108" fmla="*/ 1436914 w 3526269"/>
                <a:gd name="connsiteY108" fmla="*/ 718457 h 3120571"/>
                <a:gd name="connsiteX109" fmla="*/ 1357085 w 3526269"/>
                <a:gd name="connsiteY109" fmla="*/ 624114 h 3120571"/>
                <a:gd name="connsiteX110" fmla="*/ 1335314 w 3526269"/>
                <a:gd name="connsiteY110" fmla="*/ 602343 h 3120571"/>
                <a:gd name="connsiteX111" fmla="*/ 1277257 w 3526269"/>
                <a:gd name="connsiteY111" fmla="*/ 529771 h 3120571"/>
                <a:gd name="connsiteX112" fmla="*/ 1219200 w 3526269"/>
                <a:gd name="connsiteY112" fmla="*/ 464457 h 3120571"/>
                <a:gd name="connsiteX113" fmla="*/ 1161143 w 3526269"/>
                <a:gd name="connsiteY113" fmla="*/ 406400 h 3120571"/>
                <a:gd name="connsiteX114" fmla="*/ 1081314 w 3526269"/>
                <a:gd name="connsiteY114" fmla="*/ 362857 h 3120571"/>
                <a:gd name="connsiteX115" fmla="*/ 1052285 w 3526269"/>
                <a:gd name="connsiteY115" fmla="*/ 333828 h 3120571"/>
                <a:gd name="connsiteX116" fmla="*/ 1001485 w 3526269"/>
                <a:gd name="connsiteY116" fmla="*/ 304800 h 3120571"/>
                <a:gd name="connsiteX117" fmla="*/ 979714 w 3526269"/>
                <a:gd name="connsiteY117" fmla="*/ 290285 h 3120571"/>
                <a:gd name="connsiteX118" fmla="*/ 928914 w 3526269"/>
                <a:gd name="connsiteY118" fmla="*/ 246743 h 3120571"/>
                <a:gd name="connsiteX119" fmla="*/ 907143 w 3526269"/>
                <a:gd name="connsiteY119" fmla="*/ 232228 h 3120571"/>
                <a:gd name="connsiteX120" fmla="*/ 885371 w 3526269"/>
                <a:gd name="connsiteY120" fmla="*/ 224971 h 3120571"/>
                <a:gd name="connsiteX121" fmla="*/ 849085 w 3526269"/>
                <a:gd name="connsiteY121" fmla="*/ 188685 h 3120571"/>
                <a:gd name="connsiteX122" fmla="*/ 820057 w 3526269"/>
                <a:gd name="connsiteY122" fmla="*/ 166914 h 3120571"/>
                <a:gd name="connsiteX123" fmla="*/ 812800 w 3526269"/>
                <a:gd name="connsiteY123" fmla="*/ 145143 h 3120571"/>
                <a:gd name="connsiteX124" fmla="*/ 762000 w 3526269"/>
                <a:gd name="connsiteY124" fmla="*/ 116114 h 3120571"/>
                <a:gd name="connsiteX125" fmla="*/ 740228 w 3526269"/>
                <a:gd name="connsiteY125" fmla="*/ 101600 h 3120571"/>
                <a:gd name="connsiteX126" fmla="*/ 703943 w 3526269"/>
                <a:gd name="connsiteY126" fmla="*/ 65314 h 3120571"/>
                <a:gd name="connsiteX127" fmla="*/ 689428 w 3526269"/>
                <a:gd name="connsiteY127" fmla="*/ 50800 h 3120571"/>
                <a:gd name="connsiteX128" fmla="*/ 660400 w 3526269"/>
                <a:gd name="connsiteY128" fmla="*/ 43543 h 3120571"/>
                <a:gd name="connsiteX129" fmla="*/ 638628 w 3526269"/>
                <a:gd name="connsiteY129" fmla="*/ 36285 h 3120571"/>
                <a:gd name="connsiteX130" fmla="*/ 602343 w 3526269"/>
                <a:gd name="connsiteY130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2554514 w 3526269"/>
                <a:gd name="connsiteY90" fmla="*/ 1821543 h 3120571"/>
                <a:gd name="connsiteX91" fmla="*/ 2416628 w 3526269"/>
                <a:gd name="connsiteY91" fmla="*/ 1748971 h 3120571"/>
                <a:gd name="connsiteX92" fmla="*/ 2329543 w 3526269"/>
                <a:gd name="connsiteY92" fmla="*/ 1698171 h 3120571"/>
                <a:gd name="connsiteX93" fmla="*/ 2264228 w 3526269"/>
                <a:gd name="connsiteY93" fmla="*/ 1654628 h 3120571"/>
                <a:gd name="connsiteX94" fmla="*/ 2198914 w 3526269"/>
                <a:gd name="connsiteY94" fmla="*/ 1632857 h 3120571"/>
                <a:gd name="connsiteX95" fmla="*/ 2097314 w 3526269"/>
                <a:gd name="connsiteY95" fmla="*/ 1574800 h 3120571"/>
                <a:gd name="connsiteX96" fmla="*/ 2831646 w 3526269"/>
                <a:gd name="connsiteY96" fmla="*/ 1703614 h 3120571"/>
                <a:gd name="connsiteX97" fmla="*/ 2618468 w 3526269"/>
                <a:gd name="connsiteY97" fmla="*/ 1400401 h 3120571"/>
                <a:gd name="connsiteX98" fmla="*/ 2220006 w 3526269"/>
                <a:gd name="connsiteY98" fmla="*/ 1260928 h 3120571"/>
                <a:gd name="connsiteX99" fmla="*/ 1821543 w 3526269"/>
                <a:gd name="connsiteY99" fmla="*/ 1284514 h 3120571"/>
                <a:gd name="connsiteX100" fmla="*/ 1799771 w 3526269"/>
                <a:gd name="connsiteY100" fmla="*/ 1211943 h 3120571"/>
                <a:gd name="connsiteX101" fmla="*/ 1756228 w 3526269"/>
                <a:gd name="connsiteY101" fmla="*/ 1139371 h 3120571"/>
                <a:gd name="connsiteX102" fmla="*/ 1625600 w 3526269"/>
                <a:gd name="connsiteY102" fmla="*/ 986971 h 3120571"/>
                <a:gd name="connsiteX103" fmla="*/ 1589314 w 3526269"/>
                <a:gd name="connsiteY103" fmla="*/ 928914 h 3120571"/>
                <a:gd name="connsiteX104" fmla="*/ 1574800 w 3526269"/>
                <a:gd name="connsiteY104" fmla="*/ 892628 h 3120571"/>
                <a:gd name="connsiteX105" fmla="*/ 1538514 w 3526269"/>
                <a:gd name="connsiteY105" fmla="*/ 856343 h 3120571"/>
                <a:gd name="connsiteX106" fmla="*/ 1509485 w 3526269"/>
                <a:gd name="connsiteY106" fmla="*/ 820057 h 3120571"/>
                <a:gd name="connsiteX107" fmla="*/ 1473200 w 3526269"/>
                <a:gd name="connsiteY107" fmla="*/ 783771 h 3120571"/>
                <a:gd name="connsiteX108" fmla="*/ 1436914 w 3526269"/>
                <a:gd name="connsiteY108" fmla="*/ 718457 h 3120571"/>
                <a:gd name="connsiteX109" fmla="*/ 1357085 w 3526269"/>
                <a:gd name="connsiteY109" fmla="*/ 624114 h 3120571"/>
                <a:gd name="connsiteX110" fmla="*/ 1335314 w 3526269"/>
                <a:gd name="connsiteY110" fmla="*/ 602343 h 3120571"/>
                <a:gd name="connsiteX111" fmla="*/ 1277257 w 3526269"/>
                <a:gd name="connsiteY111" fmla="*/ 529771 h 3120571"/>
                <a:gd name="connsiteX112" fmla="*/ 1219200 w 3526269"/>
                <a:gd name="connsiteY112" fmla="*/ 464457 h 3120571"/>
                <a:gd name="connsiteX113" fmla="*/ 1161143 w 3526269"/>
                <a:gd name="connsiteY113" fmla="*/ 406400 h 3120571"/>
                <a:gd name="connsiteX114" fmla="*/ 1081314 w 3526269"/>
                <a:gd name="connsiteY114" fmla="*/ 362857 h 3120571"/>
                <a:gd name="connsiteX115" fmla="*/ 1052285 w 3526269"/>
                <a:gd name="connsiteY115" fmla="*/ 333828 h 3120571"/>
                <a:gd name="connsiteX116" fmla="*/ 1001485 w 3526269"/>
                <a:gd name="connsiteY116" fmla="*/ 304800 h 3120571"/>
                <a:gd name="connsiteX117" fmla="*/ 979714 w 3526269"/>
                <a:gd name="connsiteY117" fmla="*/ 290285 h 3120571"/>
                <a:gd name="connsiteX118" fmla="*/ 928914 w 3526269"/>
                <a:gd name="connsiteY118" fmla="*/ 246743 h 3120571"/>
                <a:gd name="connsiteX119" fmla="*/ 907143 w 3526269"/>
                <a:gd name="connsiteY119" fmla="*/ 232228 h 3120571"/>
                <a:gd name="connsiteX120" fmla="*/ 885371 w 3526269"/>
                <a:gd name="connsiteY120" fmla="*/ 224971 h 3120571"/>
                <a:gd name="connsiteX121" fmla="*/ 849085 w 3526269"/>
                <a:gd name="connsiteY121" fmla="*/ 188685 h 3120571"/>
                <a:gd name="connsiteX122" fmla="*/ 820057 w 3526269"/>
                <a:gd name="connsiteY122" fmla="*/ 166914 h 3120571"/>
                <a:gd name="connsiteX123" fmla="*/ 812800 w 3526269"/>
                <a:gd name="connsiteY123" fmla="*/ 145143 h 3120571"/>
                <a:gd name="connsiteX124" fmla="*/ 762000 w 3526269"/>
                <a:gd name="connsiteY124" fmla="*/ 116114 h 3120571"/>
                <a:gd name="connsiteX125" fmla="*/ 740228 w 3526269"/>
                <a:gd name="connsiteY125" fmla="*/ 101600 h 3120571"/>
                <a:gd name="connsiteX126" fmla="*/ 703943 w 3526269"/>
                <a:gd name="connsiteY126" fmla="*/ 65314 h 3120571"/>
                <a:gd name="connsiteX127" fmla="*/ 689428 w 3526269"/>
                <a:gd name="connsiteY127" fmla="*/ 50800 h 3120571"/>
                <a:gd name="connsiteX128" fmla="*/ 660400 w 3526269"/>
                <a:gd name="connsiteY128" fmla="*/ 43543 h 3120571"/>
                <a:gd name="connsiteX129" fmla="*/ 638628 w 3526269"/>
                <a:gd name="connsiteY129" fmla="*/ 36285 h 3120571"/>
                <a:gd name="connsiteX130" fmla="*/ 602343 w 3526269"/>
                <a:gd name="connsiteY130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2554514 w 3526269"/>
                <a:gd name="connsiteY90" fmla="*/ 1821543 h 3120571"/>
                <a:gd name="connsiteX91" fmla="*/ 2416628 w 3526269"/>
                <a:gd name="connsiteY91" fmla="*/ 1748971 h 3120571"/>
                <a:gd name="connsiteX92" fmla="*/ 2329543 w 3526269"/>
                <a:gd name="connsiteY92" fmla="*/ 1698171 h 3120571"/>
                <a:gd name="connsiteX93" fmla="*/ 2264228 w 3526269"/>
                <a:gd name="connsiteY93" fmla="*/ 1654628 h 3120571"/>
                <a:gd name="connsiteX94" fmla="*/ 2198914 w 3526269"/>
                <a:gd name="connsiteY94" fmla="*/ 1632857 h 3120571"/>
                <a:gd name="connsiteX95" fmla="*/ 2964089 w 3526269"/>
                <a:gd name="connsiteY95" fmla="*/ 1814512 h 3120571"/>
                <a:gd name="connsiteX96" fmla="*/ 2831646 w 3526269"/>
                <a:gd name="connsiteY96" fmla="*/ 1703614 h 3120571"/>
                <a:gd name="connsiteX97" fmla="*/ 2618468 w 3526269"/>
                <a:gd name="connsiteY97" fmla="*/ 1400401 h 3120571"/>
                <a:gd name="connsiteX98" fmla="*/ 2220006 w 3526269"/>
                <a:gd name="connsiteY98" fmla="*/ 1260928 h 3120571"/>
                <a:gd name="connsiteX99" fmla="*/ 1821543 w 3526269"/>
                <a:gd name="connsiteY99" fmla="*/ 1284514 h 3120571"/>
                <a:gd name="connsiteX100" fmla="*/ 1799771 w 3526269"/>
                <a:gd name="connsiteY100" fmla="*/ 1211943 h 3120571"/>
                <a:gd name="connsiteX101" fmla="*/ 1756228 w 3526269"/>
                <a:gd name="connsiteY101" fmla="*/ 1139371 h 3120571"/>
                <a:gd name="connsiteX102" fmla="*/ 1625600 w 3526269"/>
                <a:gd name="connsiteY102" fmla="*/ 986971 h 3120571"/>
                <a:gd name="connsiteX103" fmla="*/ 1589314 w 3526269"/>
                <a:gd name="connsiteY103" fmla="*/ 928914 h 3120571"/>
                <a:gd name="connsiteX104" fmla="*/ 1574800 w 3526269"/>
                <a:gd name="connsiteY104" fmla="*/ 892628 h 3120571"/>
                <a:gd name="connsiteX105" fmla="*/ 1538514 w 3526269"/>
                <a:gd name="connsiteY105" fmla="*/ 856343 h 3120571"/>
                <a:gd name="connsiteX106" fmla="*/ 1509485 w 3526269"/>
                <a:gd name="connsiteY106" fmla="*/ 820057 h 3120571"/>
                <a:gd name="connsiteX107" fmla="*/ 1473200 w 3526269"/>
                <a:gd name="connsiteY107" fmla="*/ 783771 h 3120571"/>
                <a:gd name="connsiteX108" fmla="*/ 1436914 w 3526269"/>
                <a:gd name="connsiteY108" fmla="*/ 718457 h 3120571"/>
                <a:gd name="connsiteX109" fmla="*/ 1357085 w 3526269"/>
                <a:gd name="connsiteY109" fmla="*/ 624114 h 3120571"/>
                <a:gd name="connsiteX110" fmla="*/ 1335314 w 3526269"/>
                <a:gd name="connsiteY110" fmla="*/ 602343 h 3120571"/>
                <a:gd name="connsiteX111" fmla="*/ 1277257 w 3526269"/>
                <a:gd name="connsiteY111" fmla="*/ 529771 h 3120571"/>
                <a:gd name="connsiteX112" fmla="*/ 1219200 w 3526269"/>
                <a:gd name="connsiteY112" fmla="*/ 464457 h 3120571"/>
                <a:gd name="connsiteX113" fmla="*/ 1161143 w 3526269"/>
                <a:gd name="connsiteY113" fmla="*/ 406400 h 3120571"/>
                <a:gd name="connsiteX114" fmla="*/ 1081314 w 3526269"/>
                <a:gd name="connsiteY114" fmla="*/ 362857 h 3120571"/>
                <a:gd name="connsiteX115" fmla="*/ 1052285 w 3526269"/>
                <a:gd name="connsiteY115" fmla="*/ 333828 h 3120571"/>
                <a:gd name="connsiteX116" fmla="*/ 1001485 w 3526269"/>
                <a:gd name="connsiteY116" fmla="*/ 304800 h 3120571"/>
                <a:gd name="connsiteX117" fmla="*/ 979714 w 3526269"/>
                <a:gd name="connsiteY117" fmla="*/ 290285 h 3120571"/>
                <a:gd name="connsiteX118" fmla="*/ 928914 w 3526269"/>
                <a:gd name="connsiteY118" fmla="*/ 246743 h 3120571"/>
                <a:gd name="connsiteX119" fmla="*/ 907143 w 3526269"/>
                <a:gd name="connsiteY119" fmla="*/ 232228 h 3120571"/>
                <a:gd name="connsiteX120" fmla="*/ 885371 w 3526269"/>
                <a:gd name="connsiteY120" fmla="*/ 224971 h 3120571"/>
                <a:gd name="connsiteX121" fmla="*/ 849085 w 3526269"/>
                <a:gd name="connsiteY121" fmla="*/ 188685 h 3120571"/>
                <a:gd name="connsiteX122" fmla="*/ 820057 w 3526269"/>
                <a:gd name="connsiteY122" fmla="*/ 166914 h 3120571"/>
                <a:gd name="connsiteX123" fmla="*/ 812800 w 3526269"/>
                <a:gd name="connsiteY123" fmla="*/ 145143 h 3120571"/>
                <a:gd name="connsiteX124" fmla="*/ 762000 w 3526269"/>
                <a:gd name="connsiteY124" fmla="*/ 116114 h 3120571"/>
                <a:gd name="connsiteX125" fmla="*/ 740228 w 3526269"/>
                <a:gd name="connsiteY125" fmla="*/ 101600 h 3120571"/>
                <a:gd name="connsiteX126" fmla="*/ 703943 w 3526269"/>
                <a:gd name="connsiteY126" fmla="*/ 65314 h 3120571"/>
                <a:gd name="connsiteX127" fmla="*/ 689428 w 3526269"/>
                <a:gd name="connsiteY127" fmla="*/ 50800 h 3120571"/>
                <a:gd name="connsiteX128" fmla="*/ 660400 w 3526269"/>
                <a:gd name="connsiteY128" fmla="*/ 43543 h 3120571"/>
                <a:gd name="connsiteX129" fmla="*/ 638628 w 3526269"/>
                <a:gd name="connsiteY129" fmla="*/ 36285 h 3120571"/>
                <a:gd name="connsiteX130" fmla="*/ 602343 w 3526269"/>
                <a:gd name="connsiteY130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2554514 w 3526269"/>
                <a:gd name="connsiteY90" fmla="*/ 1821543 h 3120571"/>
                <a:gd name="connsiteX91" fmla="*/ 2416628 w 3526269"/>
                <a:gd name="connsiteY91" fmla="*/ 1748971 h 3120571"/>
                <a:gd name="connsiteX92" fmla="*/ 2329543 w 3526269"/>
                <a:gd name="connsiteY92" fmla="*/ 1698171 h 3120571"/>
                <a:gd name="connsiteX93" fmla="*/ 2264228 w 3526269"/>
                <a:gd name="connsiteY93" fmla="*/ 1654628 h 3120571"/>
                <a:gd name="connsiteX94" fmla="*/ 2964089 w 3526269"/>
                <a:gd name="connsiteY94" fmla="*/ 1814512 h 3120571"/>
                <a:gd name="connsiteX95" fmla="*/ 2831646 w 3526269"/>
                <a:gd name="connsiteY95" fmla="*/ 1703614 h 3120571"/>
                <a:gd name="connsiteX96" fmla="*/ 2618468 w 3526269"/>
                <a:gd name="connsiteY96" fmla="*/ 1400401 h 3120571"/>
                <a:gd name="connsiteX97" fmla="*/ 2220006 w 3526269"/>
                <a:gd name="connsiteY97" fmla="*/ 1260928 h 3120571"/>
                <a:gd name="connsiteX98" fmla="*/ 1821543 w 3526269"/>
                <a:gd name="connsiteY98" fmla="*/ 1284514 h 3120571"/>
                <a:gd name="connsiteX99" fmla="*/ 1799771 w 3526269"/>
                <a:gd name="connsiteY99" fmla="*/ 1211943 h 3120571"/>
                <a:gd name="connsiteX100" fmla="*/ 1756228 w 3526269"/>
                <a:gd name="connsiteY100" fmla="*/ 1139371 h 3120571"/>
                <a:gd name="connsiteX101" fmla="*/ 1625600 w 3526269"/>
                <a:gd name="connsiteY101" fmla="*/ 986971 h 3120571"/>
                <a:gd name="connsiteX102" fmla="*/ 1589314 w 3526269"/>
                <a:gd name="connsiteY102" fmla="*/ 928914 h 3120571"/>
                <a:gd name="connsiteX103" fmla="*/ 1574800 w 3526269"/>
                <a:gd name="connsiteY103" fmla="*/ 892628 h 3120571"/>
                <a:gd name="connsiteX104" fmla="*/ 1538514 w 3526269"/>
                <a:gd name="connsiteY104" fmla="*/ 856343 h 3120571"/>
                <a:gd name="connsiteX105" fmla="*/ 1509485 w 3526269"/>
                <a:gd name="connsiteY105" fmla="*/ 820057 h 3120571"/>
                <a:gd name="connsiteX106" fmla="*/ 1473200 w 3526269"/>
                <a:gd name="connsiteY106" fmla="*/ 783771 h 3120571"/>
                <a:gd name="connsiteX107" fmla="*/ 1436914 w 3526269"/>
                <a:gd name="connsiteY107" fmla="*/ 718457 h 3120571"/>
                <a:gd name="connsiteX108" fmla="*/ 1357085 w 3526269"/>
                <a:gd name="connsiteY108" fmla="*/ 624114 h 3120571"/>
                <a:gd name="connsiteX109" fmla="*/ 1335314 w 3526269"/>
                <a:gd name="connsiteY109" fmla="*/ 602343 h 3120571"/>
                <a:gd name="connsiteX110" fmla="*/ 1277257 w 3526269"/>
                <a:gd name="connsiteY110" fmla="*/ 529771 h 3120571"/>
                <a:gd name="connsiteX111" fmla="*/ 1219200 w 3526269"/>
                <a:gd name="connsiteY111" fmla="*/ 464457 h 3120571"/>
                <a:gd name="connsiteX112" fmla="*/ 1161143 w 3526269"/>
                <a:gd name="connsiteY112" fmla="*/ 406400 h 3120571"/>
                <a:gd name="connsiteX113" fmla="*/ 1081314 w 3526269"/>
                <a:gd name="connsiteY113" fmla="*/ 362857 h 3120571"/>
                <a:gd name="connsiteX114" fmla="*/ 1052285 w 3526269"/>
                <a:gd name="connsiteY114" fmla="*/ 333828 h 3120571"/>
                <a:gd name="connsiteX115" fmla="*/ 1001485 w 3526269"/>
                <a:gd name="connsiteY115" fmla="*/ 304800 h 3120571"/>
                <a:gd name="connsiteX116" fmla="*/ 979714 w 3526269"/>
                <a:gd name="connsiteY116" fmla="*/ 290285 h 3120571"/>
                <a:gd name="connsiteX117" fmla="*/ 928914 w 3526269"/>
                <a:gd name="connsiteY117" fmla="*/ 246743 h 3120571"/>
                <a:gd name="connsiteX118" fmla="*/ 907143 w 3526269"/>
                <a:gd name="connsiteY118" fmla="*/ 232228 h 3120571"/>
                <a:gd name="connsiteX119" fmla="*/ 885371 w 3526269"/>
                <a:gd name="connsiteY119" fmla="*/ 224971 h 3120571"/>
                <a:gd name="connsiteX120" fmla="*/ 849085 w 3526269"/>
                <a:gd name="connsiteY120" fmla="*/ 188685 h 3120571"/>
                <a:gd name="connsiteX121" fmla="*/ 820057 w 3526269"/>
                <a:gd name="connsiteY121" fmla="*/ 166914 h 3120571"/>
                <a:gd name="connsiteX122" fmla="*/ 812800 w 3526269"/>
                <a:gd name="connsiteY122" fmla="*/ 145143 h 3120571"/>
                <a:gd name="connsiteX123" fmla="*/ 762000 w 3526269"/>
                <a:gd name="connsiteY123" fmla="*/ 116114 h 3120571"/>
                <a:gd name="connsiteX124" fmla="*/ 740228 w 3526269"/>
                <a:gd name="connsiteY124" fmla="*/ 101600 h 3120571"/>
                <a:gd name="connsiteX125" fmla="*/ 703943 w 3526269"/>
                <a:gd name="connsiteY125" fmla="*/ 65314 h 3120571"/>
                <a:gd name="connsiteX126" fmla="*/ 689428 w 3526269"/>
                <a:gd name="connsiteY126" fmla="*/ 50800 h 3120571"/>
                <a:gd name="connsiteX127" fmla="*/ 660400 w 3526269"/>
                <a:gd name="connsiteY127" fmla="*/ 43543 h 3120571"/>
                <a:gd name="connsiteX128" fmla="*/ 638628 w 3526269"/>
                <a:gd name="connsiteY128" fmla="*/ 36285 h 3120571"/>
                <a:gd name="connsiteX129" fmla="*/ 602343 w 3526269"/>
                <a:gd name="connsiteY129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2554514 w 3526269"/>
                <a:gd name="connsiteY90" fmla="*/ 1821543 h 3120571"/>
                <a:gd name="connsiteX91" fmla="*/ 2416628 w 3526269"/>
                <a:gd name="connsiteY91" fmla="*/ 1748971 h 3120571"/>
                <a:gd name="connsiteX92" fmla="*/ 2329543 w 3526269"/>
                <a:gd name="connsiteY92" fmla="*/ 1698171 h 3120571"/>
                <a:gd name="connsiteX93" fmla="*/ 2964089 w 3526269"/>
                <a:gd name="connsiteY93" fmla="*/ 1814512 h 3120571"/>
                <a:gd name="connsiteX94" fmla="*/ 2831646 w 3526269"/>
                <a:gd name="connsiteY94" fmla="*/ 1703614 h 3120571"/>
                <a:gd name="connsiteX95" fmla="*/ 2618468 w 3526269"/>
                <a:gd name="connsiteY95" fmla="*/ 1400401 h 3120571"/>
                <a:gd name="connsiteX96" fmla="*/ 2220006 w 3526269"/>
                <a:gd name="connsiteY96" fmla="*/ 1260928 h 3120571"/>
                <a:gd name="connsiteX97" fmla="*/ 1821543 w 3526269"/>
                <a:gd name="connsiteY97" fmla="*/ 1284514 h 3120571"/>
                <a:gd name="connsiteX98" fmla="*/ 1799771 w 3526269"/>
                <a:gd name="connsiteY98" fmla="*/ 1211943 h 3120571"/>
                <a:gd name="connsiteX99" fmla="*/ 1756228 w 3526269"/>
                <a:gd name="connsiteY99" fmla="*/ 1139371 h 3120571"/>
                <a:gd name="connsiteX100" fmla="*/ 1625600 w 3526269"/>
                <a:gd name="connsiteY100" fmla="*/ 986971 h 3120571"/>
                <a:gd name="connsiteX101" fmla="*/ 1589314 w 3526269"/>
                <a:gd name="connsiteY101" fmla="*/ 928914 h 3120571"/>
                <a:gd name="connsiteX102" fmla="*/ 1574800 w 3526269"/>
                <a:gd name="connsiteY102" fmla="*/ 892628 h 3120571"/>
                <a:gd name="connsiteX103" fmla="*/ 1538514 w 3526269"/>
                <a:gd name="connsiteY103" fmla="*/ 856343 h 3120571"/>
                <a:gd name="connsiteX104" fmla="*/ 1509485 w 3526269"/>
                <a:gd name="connsiteY104" fmla="*/ 820057 h 3120571"/>
                <a:gd name="connsiteX105" fmla="*/ 1473200 w 3526269"/>
                <a:gd name="connsiteY105" fmla="*/ 783771 h 3120571"/>
                <a:gd name="connsiteX106" fmla="*/ 1436914 w 3526269"/>
                <a:gd name="connsiteY106" fmla="*/ 718457 h 3120571"/>
                <a:gd name="connsiteX107" fmla="*/ 1357085 w 3526269"/>
                <a:gd name="connsiteY107" fmla="*/ 624114 h 3120571"/>
                <a:gd name="connsiteX108" fmla="*/ 1335314 w 3526269"/>
                <a:gd name="connsiteY108" fmla="*/ 602343 h 3120571"/>
                <a:gd name="connsiteX109" fmla="*/ 1277257 w 3526269"/>
                <a:gd name="connsiteY109" fmla="*/ 529771 h 3120571"/>
                <a:gd name="connsiteX110" fmla="*/ 1219200 w 3526269"/>
                <a:gd name="connsiteY110" fmla="*/ 464457 h 3120571"/>
                <a:gd name="connsiteX111" fmla="*/ 1161143 w 3526269"/>
                <a:gd name="connsiteY111" fmla="*/ 406400 h 3120571"/>
                <a:gd name="connsiteX112" fmla="*/ 1081314 w 3526269"/>
                <a:gd name="connsiteY112" fmla="*/ 362857 h 3120571"/>
                <a:gd name="connsiteX113" fmla="*/ 1052285 w 3526269"/>
                <a:gd name="connsiteY113" fmla="*/ 333828 h 3120571"/>
                <a:gd name="connsiteX114" fmla="*/ 1001485 w 3526269"/>
                <a:gd name="connsiteY114" fmla="*/ 304800 h 3120571"/>
                <a:gd name="connsiteX115" fmla="*/ 979714 w 3526269"/>
                <a:gd name="connsiteY115" fmla="*/ 290285 h 3120571"/>
                <a:gd name="connsiteX116" fmla="*/ 928914 w 3526269"/>
                <a:gd name="connsiteY116" fmla="*/ 246743 h 3120571"/>
                <a:gd name="connsiteX117" fmla="*/ 907143 w 3526269"/>
                <a:gd name="connsiteY117" fmla="*/ 232228 h 3120571"/>
                <a:gd name="connsiteX118" fmla="*/ 885371 w 3526269"/>
                <a:gd name="connsiteY118" fmla="*/ 224971 h 3120571"/>
                <a:gd name="connsiteX119" fmla="*/ 849085 w 3526269"/>
                <a:gd name="connsiteY119" fmla="*/ 188685 h 3120571"/>
                <a:gd name="connsiteX120" fmla="*/ 820057 w 3526269"/>
                <a:gd name="connsiteY120" fmla="*/ 166914 h 3120571"/>
                <a:gd name="connsiteX121" fmla="*/ 812800 w 3526269"/>
                <a:gd name="connsiteY121" fmla="*/ 145143 h 3120571"/>
                <a:gd name="connsiteX122" fmla="*/ 762000 w 3526269"/>
                <a:gd name="connsiteY122" fmla="*/ 116114 h 3120571"/>
                <a:gd name="connsiteX123" fmla="*/ 740228 w 3526269"/>
                <a:gd name="connsiteY123" fmla="*/ 101600 h 3120571"/>
                <a:gd name="connsiteX124" fmla="*/ 703943 w 3526269"/>
                <a:gd name="connsiteY124" fmla="*/ 65314 h 3120571"/>
                <a:gd name="connsiteX125" fmla="*/ 689428 w 3526269"/>
                <a:gd name="connsiteY125" fmla="*/ 50800 h 3120571"/>
                <a:gd name="connsiteX126" fmla="*/ 660400 w 3526269"/>
                <a:gd name="connsiteY126" fmla="*/ 43543 h 3120571"/>
                <a:gd name="connsiteX127" fmla="*/ 638628 w 3526269"/>
                <a:gd name="connsiteY127" fmla="*/ 36285 h 3120571"/>
                <a:gd name="connsiteX128" fmla="*/ 602343 w 3526269"/>
                <a:gd name="connsiteY128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2554514 w 3526269"/>
                <a:gd name="connsiteY90" fmla="*/ 1821543 h 3120571"/>
                <a:gd name="connsiteX91" fmla="*/ 2416628 w 3526269"/>
                <a:gd name="connsiteY91" fmla="*/ 1748971 h 3120571"/>
                <a:gd name="connsiteX92" fmla="*/ 2964089 w 3526269"/>
                <a:gd name="connsiteY92" fmla="*/ 1814512 h 3120571"/>
                <a:gd name="connsiteX93" fmla="*/ 2831646 w 3526269"/>
                <a:gd name="connsiteY93" fmla="*/ 1703614 h 3120571"/>
                <a:gd name="connsiteX94" fmla="*/ 2618468 w 3526269"/>
                <a:gd name="connsiteY94" fmla="*/ 1400401 h 3120571"/>
                <a:gd name="connsiteX95" fmla="*/ 2220006 w 3526269"/>
                <a:gd name="connsiteY95" fmla="*/ 1260928 h 3120571"/>
                <a:gd name="connsiteX96" fmla="*/ 1821543 w 3526269"/>
                <a:gd name="connsiteY96" fmla="*/ 1284514 h 3120571"/>
                <a:gd name="connsiteX97" fmla="*/ 1799771 w 3526269"/>
                <a:gd name="connsiteY97" fmla="*/ 1211943 h 3120571"/>
                <a:gd name="connsiteX98" fmla="*/ 1756228 w 3526269"/>
                <a:gd name="connsiteY98" fmla="*/ 1139371 h 3120571"/>
                <a:gd name="connsiteX99" fmla="*/ 1625600 w 3526269"/>
                <a:gd name="connsiteY99" fmla="*/ 986971 h 3120571"/>
                <a:gd name="connsiteX100" fmla="*/ 1589314 w 3526269"/>
                <a:gd name="connsiteY100" fmla="*/ 928914 h 3120571"/>
                <a:gd name="connsiteX101" fmla="*/ 1574800 w 3526269"/>
                <a:gd name="connsiteY101" fmla="*/ 892628 h 3120571"/>
                <a:gd name="connsiteX102" fmla="*/ 1538514 w 3526269"/>
                <a:gd name="connsiteY102" fmla="*/ 856343 h 3120571"/>
                <a:gd name="connsiteX103" fmla="*/ 1509485 w 3526269"/>
                <a:gd name="connsiteY103" fmla="*/ 820057 h 3120571"/>
                <a:gd name="connsiteX104" fmla="*/ 1473200 w 3526269"/>
                <a:gd name="connsiteY104" fmla="*/ 783771 h 3120571"/>
                <a:gd name="connsiteX105" fmla="*/ 1436914 w 3526269"/>
                <a:gd name="connsiteY105" fmla="*/ 718457 h 3120571"/>
                <a:gd name="connsiteX106" fmla="*/ 1357085 w 3526269"/>
                <a:gd name="connsiteY106" fmla="*/ 624114 h 3120571"/>
                <a:gd name="connsiteX107" fmla="*/ 1335314 w 3526269"/>
                <a:gd name="connsiteY107" fmla="*/ 602343 h 3120571"/>
                <a:gd name="connsiteX108" fmla="*/ 1277257 w 3526269"/>
                <a:gd name="connsiteY108" fmla="*/ 529771 h 3120571"/>
                <a:gd name="connsiteX109" fmla="*/ 1219200 w 3526269"/>
                <a:gd name="connsiteY109" fmla="*/ 464457 h 3120571"/>
                <a:gd name="connsiteX110" fmla="*/ 1161143 w 3526269"/>
                <a:gd name="connsiteY110" fmla="*/ 406400 h 3120571"/>
                <a:gd name="connsiteX111" fmla="*/ 1081314 w 3526269"/>
                <a:gd name="connsiteY111" fmla="*/ 362857 h 3120571"/>
                <a:gd name="connsiteX112" fmla="*/ 1052285 w 3526269"/>
                <a:gd name="connsiteY112" fmla="*/ 333828 h 3120571"/>
                <a:gd name="connsiteX113" fmla="*/ 1001485 w 3526269"/>
                <a:gd name="connsiteY113" fmla="*/ 304800 h 3120571"/>
                <a:gd name="connsiteX114" fmla="*/ 979714 w 3526269"/>
                <a:gd name="connsiteY114" fmla="*/ 290285 h 3120571"/>
                <a:gd name="connsiteX115" fmla="*/ 928914 w 3526269"/>
                <a:gd name="connsiteY115" fmla="*/ 246743 h 3120571"/>
                <a:gd name="connsiteX116" fmla="*/ 907143 w 3526269"/>
                <a:gd name="connsiteY116" fmla="*/ 232228 h 3120571"/>
                <a:gd name="connsiteX117" fmla="*/ 885371 w 3526269"/>
                <a:gd name="connsiteY117" fmla="*/ 224971 h 3120571"/>
                <a:gd name="connsiteX118" fmla="*/ 849085 w 3526269"/>
                <a:gd name="connsiteY118" fmla="*/ 188685 h 3120571"/>
                <a:gd name="connsiteX119" fmla="*/ 820057 w 3526269"/>
                <a:gd name="connsiteY119" fmla="*/ 166914 h 3120571"/>
                <a:gd name="connsiteX120" fmla="*/ 812800 w 3526269"/>
                <a:gd name="connsiteY120" fmla="*/ 145143 h 3120571"/>
                <a:gd name="connsiteX121" fmla="*/ 762000 w 3526269"/>
                <a:gd name="connsiteY121" fmla="*/ 116114 h 3120571"/>
                <a:gd name="connsiteX122" fmla="*/ 740228 w 3526269"/>
                <a:gd name="connsiteY122" fmla="*/ 101600 h 3120571"/>
                <a:gd name="connsiteX123" fmla="*/ 703943 w 3526269"/>
                <a:gd name="connsiteY123" fmla="*/ 65314 h 3120571"/>
                <a:gd name="connsiteX124" fmla="*/ 689428 w 3526269"/>
                <a:gd name="connsiteY124" fmla="*/ 50800 h 3120571"/>
                <a:gd name="connsiteX125" fmla="*/ 660400 w 3526269"/>
                <a:gd name="connsiteY125" fmla="*/ 43543 h 3120571"/>
                <a:gd name="connsiteX126" fmla="*/ 638628 w 3526269"/>
                <a:gd name="connsiteY126" fmla="*/ 36285 h 3120571"/>
                <a:gd name="connsiteX127" fmla="*/ 602343 w 3526269"/>
                <a:gd name="connsiteY127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2554514 w 3526269"/>
                <a:gd name="connsiteY90" fmla="*/ 1821543 h 3120571"/>
                <a:gd name="connsiteX91" fmla="*/ 3096078 w 3526269"/>
                <a:gd name="connsiteY91" fmla="*/ 1821996 h 3120571"/>
                <a:gd name="connsiteX92" fmla="*/ 2964089 w 3526269"/>
                <a:gd name="connsiteY92" fmla="*/ 1814512 h 3120571"/>
                <a:gd name="connsiteX93" fmla="*/ 2831646 w 3526269"/>
                <a:gd name="connsiteY93" fmla="*/ 1703614 h 3120571"/>
                <a:gd name="connsiteX94" fmla="*/ 2618468 w 3526269"/>
                <a:gd name="connsiteY94" fmla="*/ 1400401 h 3120571"/>
                <a:gd name="connsiteX95" fmla="*/ 2220006 w 3526269"/>
                <a:gd name="connsiteY95" fmla="*/ 1260928 h 3120571"/>
                <a:gd name="connsiteX96" fmla="*/ 1821543 w 3526269"/>
                <a:gd name="connsiteY96" fmla="*/ 1284514 h 3120571"/>
                <a:gd name="connsiteX97" fmla="*/ 1799771 w 3526269"/>
                <a:gd name="connsiteY97" fmla="*/ 1211943 h 3120571"/>
                <a:gd name="connsiteX98" fmla="*/ 1756228 w 3526269"/>
                <a:gd name="connsiteY98" fmla="*/ 1139371 h 3120571"/>
                <a:gd name="connsiteX99" fmla="*/ 1625600 w 3526269"/>
                <a:gd name="connsiteY99" fmla="*/ 986971 h 3120571"/>
                <a:gd name="connsiteX100" fmla="*/ 1589314 w 3526269"/>
                <a:gd name="connsiteY100" fmla="*/ 928914 h 3120571"/>
                <a:gd name="connsiteX101" fmla="*/ 1574800 w 3526269"/>
                <a:gd name="connsiteY101" fmla="*/ 892628 h 3120571"/>
                <a:gd name="connsiteX102" fmla="*/ 1538514 w 3526269"/>
                <a:gd name="connsiteY102" fmla="*/ 856343 h 3120571"/>
                <a:gd name="connsiteX103" fmla="*/ 1509485 w 3526269"/>
                <a:gd name="connsiteY103" fmla="*/ 820057 h 3120571"/>
                <a:gd name="connsiteX104" fmla="*/ 1473200 w 3526269"/>
                <a:gd name="connsiteY104" fmla="*/ 783771 h 3120571"/>
                <a:gd name="connsiteX105" fmla="*/ 1436914 w 3526269"/>
                <a:gd name="connsiteY105" fmla="*/ 718457 h 3120571"/>
                <a:gd name="connsiteX106" fmla="*/ 1357085 w 3526269"/>
                <a:gd name="connsiteY106" fmla="*/ 624114 h 3120571"/>
                <a:gd name="connsiteX107" fmla="*/ 1335314 w 3526269"/>
                <a:gd name="connsiteY107" fmla="*/ 602343 h 3120571"/>
                <a:gd name="connsiteX108" fmla="*/ 1277257 w 3526269"/>
                <a:gd name="connsiteY108" fmla="*/ 529771 h 3120571"/>
                <a:gd name="connsiteX109" fmla="*/ 1219200 w 3526269"/>
                <a:gd name="connsiteY109" fmla="*/ 464457 h 3120571"/>
                <a:gd name="connsiteX110" fmla="*/ 1161143 w 3526269"/>
                <a:gd name="connsiteY110" fmla="*/ 406400 h 3120571"/>
                <a:gd name="connsiteX111" fmla="*/ 1081314 w 3526269"/>
                <a:gd name="connsiteY111" fmla="*/ 362857 h 3120571"/>
                <a:gd name="connsiteX112" fmla="*/ 1052285 w 3526269"/>
                <a:gd name="connsiteY112" fmla="*/ 333828 h 3120571"/>
                <a:gd name="connsiteX113" fmla="*/ 1001485 w 3526269"/>
                <a:gd name="connsiteY113" fmla="*/ 304800 h 3120571"/>
                <a:gd name="connsiteX114" fmla="*/ 979714 w 3526269"/>
                <a:gd name="connsiteY114" fmla="*/ 290285 h 3120571"/>
                <a:gd name="connsiteX115" fmla="*/ 928914 w 3526269"/>
                <a:gd name="connsiteY115" fmla="*/ 246743 h 3120571"/>
                <a:gd name="connsiteX116" fmla="*/ 907143 w 3526269"/>
                <a:gd name="connsiteY116" fmla="*/ 232228 h 3120571"/>
                <a:gd name="connsiteX117" fmla="*/ 885371 w 3526269"/>
                <a:gd name="connsiteY117" fmla="*/ 224971 h 3120571"/>
                <a:gd name="connsiteX118" fmla="*/ 849085 w 3526269"/>
                <a:gd name="connsiteY118" fmla="*/ 188685 h 3120571"/>
                <a:gd name="connsiteX119" fmla="*/ 820057 w 3526269"/>
                <a:gd name="connsiteY119" fmla="*/ 166914 h 3120571"/>
                <a:gd name="connsiteX120" fmla="*/ 812800 w 3526269"/>
                <a:gd name="connsiteY120" fmla="*/ 145143 h 3120571"/>
                <a:gd name="connsiteX121" fmla="*/ 762000 w 3526269"/>
                <a:gd name="connsiteY121" fmla="*/ 116114 h 3120571"/>
                <a:gd name="connsiteX122" fmla="*/ 740228 w 3526269"/>
                <a:gd name="connsiteY122" fmla="*/ 101600 h 3120571"/>
                <a:gd name="connsiteX123" fmla="*/ 703943 w 3526269"/>
                <a:gd name="connsiteY123" fmla="*/ 65314 h 3120571"/>
                <a:gd name="connsiteX124" fmla="*/ 689428 w 3526269"/>
                <a:gd name="connsiteY124" fmla="*/ 50800 h 3120571"/>
                <a:gd name="connsiteX125" fmla="*/ 660400 w 3526269"/>
                <a:gd name="connsiteY125" fmla="*/ 43543 h 3120571"/>
                <a:gd name="connsiteX126" fmla="*/ 638628 w 3526269"/>
                <a:gd name="connsiteY126" fmla="*/ 36285 h 3120571"/>
                <a:gd name="connsiteX127" fmla="*/ 602343 w 3526269"/>
                <a:gd name="connsiteY127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3232377 w 3526269"/>
                <a:gd name="connsiteY90" fmla="*/ 1778680 h 3120571"/>
                <a:gd name="connsiteX91" fmla="*/ 3096078 w 3526269"/>
                <a:gd name="connsiteY91" fmla="*/ 1821996 h 3120571"/>
                <a:gd name="connsiteX92" fmla="*/ 2964089 w 3526269"/>
                <a:gd name="connsiteY92" fmla="*/ 1814512 h 3120571"/>
                <a:gd name="connsiteX93" fmla="*/ 2831646 w 3526269"/>
                <a:gd name="connsiteY93" fmla="*/ 1703614 h 3120571"/>
                <a:gd name="connsiteX94" fmla="*/ 2618468 w 3526269"/>
                <a:gd name="connsiteY94" fmla="*/ 1400401 h 3120571"/>
                <a:gd name="connsiteX95" fmla="*/ 2220006 w 3526269"/>
                <a:gd name="connsiteY95" fmla="*/ 1260928 h 3120571"/>
                <a:gd name="connsiteX96" fmla="*/ 1821543 w 3526269"/>
                <a:gd name="connsiteY96" fmla="*/ 1284514 h 3120571"/>
                <a:gd name="connsiteX97" fmla="*/ 1799771 w 3526269"/>
                <a:gd name="connsiteY97" fmla="*/ 1211943 h 3120571"/>
                <a:gd name="connsiteX98" fmla="*/ 1756228 w 3526269"/>
                <a:gd name="connsiteY98" fmla="*/ 1139371 h 3120571"/>
                <a:gd name="connsiteX99" fmla="*/ 1625600 w 3526269"/>
                <a:gd name="connsiteY99" fmla="*/ 986971 h 3120571"/>
                <a:gd name="connsiteX100" fmla="*/ 1589314 w 3526269"/>
                <a:gd name="connsiteY100" fmla="*/ 928914 h 3120571"/>
                <a:gd name="connsiteX101" fmla="*/ 1574800 w 3526269"/>
                <a:gd name="connsiteY101" fmla="*/ 892628 h 3120571"/>
                <a:gd name="connsiteX102" fmla="*/ 1538514 w 3526269"/>
                <a:gd name="connsiteY102" fmla="*/ 856343 h 3120571"/>
                <a:gd name="connsiteX103" fmla="*/ 1509485 w 3526269"/>
                <a:gd name="connsiteY103" fmla="*/ 820057 h 3120571"/>
                <a:gd name="connsiteX104" fmla="*/ 1473200 w 3526269"/>
                <a:gd name="connsiteY104" fmla="*/ 783771 h 3120571"/>
                <a:gd name="connsiteX105" fmla="*/ 1436914 w 3526269"/>
                <a:gd name="connsiteY105" fmla="*/ 718457 h 3120571"/>
                <a:gd name="connsiteX106" fmla="*/ 1357085 w 3526269"/>
                <a:gd name="connsiteY106" fmla="*/ 624114 h 3120571"/>
                <a:gd name="connsiteX107" fmla="*/ 1335314 w 3526269"/>
                <a:gd name="connsiteY107" fmla="*/ 602343 h 3120571"/>
                <a:gd name="connsiteX108" fmla="*/ 1277257 w 3526269"/>
                <a:gd name="connsiteY108" fmla="*/ 529771 h 3120571"/>
                <a:gd name="connsiteX109" fmla="*/ 1219200 w 3526269"/>
                <a:gd name="connsiteY109" fmla="*/ 464457 h 3120571"/>
                <a:gd name="connsiteX110" fmla="*/ 1161143 w 3526269"/>
                <a:gd name="connsiteY110" fmla="*/ 406400 h 3120571"/>
                <a:gd name="connsiteX111" fmla="*/ 1081314 w 3526269"/>
                <a:gd name="connsiteY111" fmla="*/ 362857 h 3120571"/>
                <a:gd name="connsiteX112" fmla="*/ 1052285 w 3526269"/>
                <a:gd name="connsiteY112" fmla="*/ 333828 h 3120571"/>
                <a:gd name="connsiteX113" fmla="*/ 1001485 w 3526269"/>
                <a:gd name="connsiteY113" fmla="*/ 304800 h 3120571"/>
                <a:gd name="connsiteX114" fmla="*/ 979714 w 3526269"/>
                <a:gd name="connsiteY114" fmla="*/ 290285 h 3120571"/>
                <a:gd name="connsiteX115" fmla="*/ 928914 w 3526269"/>
                <a:gd name="connsiteY115" fmla="*/ 246743 h 3120571"/>
                <a:gd name="connsiteX116" fmla="*/ 907143 w 3526269"/>
                <a:gd name="connsiteY116" fmla="*/ 232228 h 3120571"/>
                <a:gd name="connsiteX117" fmla="*/ 885371 w 3526269"/>
                <a:gd name="connsiteY117" fmla="*/ 224971 h 3120571"/>
                <a:gd name="connsiteX118" fmla="*/ 849085 w 3526269"/>
                <a:gd name="connsiteY118" fmla="*/ 188685 h 3120571"/>
                <a:gd name="connsiteX119" fmla="*/ 820057 w 3526269"/>
                <a:gd name="connsiteY119" fmla="*/ 166914 h 3120571"/>
                <a:gd name="connsiteX120" fmla="*/ 812800 w 3526269"/>
                <a:gd name="connsiteY120" fmla="*/ 145143 h 3120571"/>
                <a:gd name="connsiteX121" fmla="*/ 762000 w 3526269"/>
                <a:gd name="connsiteY121" fmla="*/ 116114 h 3120571"/>
                <a:gd name="connsiteX122" fmla="*/ 740228 w 3526269"/>
                <a:gd name="connsiteY122" fmla="*/ 101600 h 3120571"/>
                <a:gd name="connsiteX123" fmla="*/ 703943 w 3526269"/>
                <a:gd name="connsiteY123" fmla="*/ 65314 h 3120571"/>
                <a:gd name="connsiteX124" fmla="*/ 689428 w 3526269"/>
                <a:gd name="connsiteY124" fmla="*/ 50800 h 3120571"/>
                <a:gd name="connsiteX125" fmla="*/ 660400 w 3526269"/>
                <a:gd name="connsiteY125" fmla="*/ 43543 h 3120571"/>
                <a:gd name="connsiteX126" fmla="*/ 638628 w 3526269"/>
                <a:gd name="connsiteY126" fmla="*/ 36285 h 3120571"/>
                <a:gd name="connsiteX127" fmla="*/ 602343 w 3526269"/>
                <a:gd name="connsiteY127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3232377 w 3526269"/>
                <a:gd name="connsiteY89" fmla="*/ 1778680 h 3120571"/>
                <a:gd name="connsiteX90" fmla="*/ 3096078 w 3526269"/>
                <a:gd name="connsiteY90" fmla="*/ 1821996 h 3120571"/>
                <a:gd name="connsiteX91" fmla="*/ 2964089 w 3526269"/>
                <a:gd name="connsiteY91" fmla="*/ 1814512 h 3120571"/>
                <a:gd name="connsiteX92" fmla="*/ 2831646 w 3526269"/>
                <a:gd name="connsiteY92" fmla="*/ 1703614 h 3120571"/>
                <a:gd name="connsiteX93" fmla="*/ 2618468 w 3526269"/>
                <a:gd name="connsiteY93" fmla="*/ 1400401 h 3120571"/>
                <a:gd name="connsiteX94" fmla="*/ 2220006 w 3526269"/>
                <a:gd name="connsiteY94" fmla="*/ 1260928 h 3120571"/>
                <a:gd name="connsiteX95" fmla="*/ 1821543 w 3526269"/>
                <a:gd name="connsiteY95" fmla="*/ 1284514 h 3120571"/>
                <a:gd name="connsiteX96" fmla="*/ 1799771 w 3526269"/>
                <a:gd name="connsiteY96" fmla="*/ 1211943 h 3120571"/>
                <a:gd name="connsiteX97" fmla="*/ 1756228 w 3526269"/>
                <a:gd name="connsiteY97" fmla="*/ 1139371 h 3120571"/>
                <a:gd name="connsiteX98" fmla="*/ 1625600 w 3526269"/>
                <a:gd name="connsiteY98" fmla="*/ 986971 h 3120571"/>
                <a:gd name="connsiteX99" fmla="*/ 1589314 w 3526269"/>
                <a:gd name="connsiteY99" fmla="*/ 928914 h 3120571"/>
                <a:gd name="connsiteX100" fmla="*/ 1574800 w 3526269"/>
                <a:gd name="connsiteY100" fmla="*/ 892628 h 3120571"/>
                <a:gd name="connsiteX101" fmla="*/ 1538514 w 3526269"/>
                <a:gd name="connsiteY101" fmla="*/ 856343 h 3120571"/>
                <a:gd name="connsiteX102" fmla="*/ 1509485 w 3526269"/>
                <a:gd name="connsiteY102" fmla="*/ 820057 h 3120571"/>
                <a:gd name="connsiteX103" fmla="*/ 1473200 w 3526269"/>
                <a:gd name="connsiteY103" fmla="*/ 783771 h 3120571"/>
                <a:gd name="connsiteX104" fmla="*/ 1436914 w 3526269"/>
                <a:gd name="connsiteY104" fmla="*/ 718457 h 3120571"/>
                <a:gd name="connsiteX105" fmla="*/ 1357085 w 3526269"/>
                <a:gd name="connsiteY105" fmla="*/ 624114 h 3120571"/>
                <a:gd name="connsiteX106" fmla="*/ 1335314 w 3526269"/>
                <a:gd name="connsiteY106" fmla="*/ 602343 h 3120571"/>
                <a:gd name="connsiteX107" fmla="*/ 1277257 w 3526269"/>
                <a:gd name="connsiteY107" fmla="*/ 529771 h 3120571"/>
                <a:gd name="connsiteX108" fmla="*/ 1219200 w 3526269"/>
                <a:gd name="connsiteY108" fmla="*/ 464457 h 3120571"/>
                <a:gd name="connsiteX109" fmla="*/ 1161143 w 3526269"/>
                <a:gd name="connsiteY109" fmla="*/ 406400 h 3120571"/>
                <a:gd name="connsiteX110" fmla="*/ 1081314 w 3526269"/>
                <a:gd name="connsiteY110" fmla="*/ 362857 h 3120571"/>
                <a:gd name="connsiteX111" fmla="*/ 1052285 w 3526269"/>
                <a:gd name="connsiteY111" fmla="*/ 333828 h 3120571"/>
                <a:gd name="connsiteX112" fmla="*/ 1001485 w 3526269"/>
                <a:gd name="connsiteY112" fmla="*/ 304800 h 3120571"/>
                <a:gd name="connsiteX113" fmla="*/ 979714 w 3526269"/>
                <a:gd name="connsiteY113" fmla="*/ 290285 h 3120571"/>
                <a:gd name="connsiteX114" fmla="*/ 928914 w 3526269"/>
                <a:gd name="connsiteY114" fmla="*/ 246743 h 3120571"/>
                <a:gd name="connsiteX115" fmla="*/ 907143 w 3526269"/>
                <a:gd name="connsiteY115" fmla="*/ 232228 h 3120571"/>
                <a:gd name="connsiteX116" fmla="*/ 885371 w 3526269"/>
                <a:gd name="connsiteY116" fmla="*/ 224971 h 3120571"/>
                <a:gd name="connsiteX117" fmla="*/ 849085 w 3526269"/>
                <a:gd name="connsiteY117" fmla="*/ 188685 h 3120571"/>
                <a:gd name="connsiteX118" fmla="*/ 820057 w 3526269"/>
                <a:gd name="connsiteY118" fmla="*/ 166914 h 3120571"/>
                <a:gd name="connsiteX119" fmla="*/ 812800 w 3526269"/>
                <a:gd name="connsiteY119" fmla="*/ 145143 h 3120571"/>
                <a:gd name="connsiteX120" fmla="*/ 762000 w 3526269"/>
                <a:gd name="connsiteY120" fmla="*/ 116114 h 3120571"/>
                <a:gd name="connsiteX121" fmla="*/ 740228 w 3526269"/>
                <a:gd name="connsiteY121" fmla="*/ 101600 h 3120571"/>
                <a:gd name="connsiteX122" fmla="*/ 703943 w 3526269"/>
                <a:gd name="connsiteY122" fmla="*/ 65314 h 3120571"/>
                <a:gd name="connsiteX123" fmla="*/ 689428 w 3526269"/>
                <a:gd name="connsiteY123" fmla="*/ 50800 h 3120571"/>
                <a:gd name="connsiteX124" fmla="*/ 660400 w 3526269"/>
                <a:gd name="connsiteY124" fmla="*/ 43543 h 3120571"/>
                <a:gd name="connsiteX125" fmla="*/ 638628 w 3526269"/>
                <a:gd name="connsiteY125" fmla="*/ 36285 h 3120571"/>
                <a:gd name="connsiteX126" fmla="*/ 602343 w 3526269"/>
                <a:gd name="connsiteY126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3232377 w 3526269"/>
                <a:gd name="connsiteY88" fmla="*/ 1778680 h 3120571"/>
                <a:gd name="connsiteX89" fmla="*/ 3096078 w 3526269"/>
                <a:gd name="connsiteY89" fmla="*/ 1821996 h 3120571"/>
                <a:gd name="connsiteX90" fmla="*/ 2964089 w 3526269"/>
                <a:gd name="connsiteY90" fmla="*/ 1814512 h 3120571"/>
                <a:gd name="connsiteX91" fmla="*/ 2831646 w 3526269"/>
                <a:gd name="connsiteY91" fmla="*/ 1703614 h 3120571"/>
                <a:gd name="connsiteX92" fmla="*/ 2618468 w 3526269"/>
                <a:gd name="connsiteY92" fmla="*/ 1400401 h 3120571"/>
                <a:gd name="connsiteX93" fmla="*/ 2220006 w 3526269"/>
                <a:gd name="connsiteY93" fmla="*/ 1260928 h 3120571"/>
                <a:gd name="connsiteX94" fmla="*/ 1821543 w 3526269"/>
                <a:gd name="connsiteY94" fmla="*/ 1284514 h 3120571"/>
                <a:gd name="connsiteX95" fmla="*/ 1799771 w 3526269"/>
                <a:gd name="connsiteY95" fmla="*/ 1211943 h 3120571"/>
                <a:gd name="connsiteX96" fmla="*/ 1756228 w 3526269"/>
                <a:gd name="connsiteY96" fmla="*/ 1139371 h 3120571"/>
                <a:gd name="connsiteX97" fmla="*/ 1625600 w 3526269"/>
                <a:gd name="connsiteY97" fmla="*/ 986971 h 3120571"/>
                <a:gd name="connsiteX98" fmla="*/ 1589314 w 3526269"/>
                <a:gd name="connsiteY98" fmla="*/ 928914 h 3120571"/>
                <a:gd name="connsiteX99" fmla="*/ 1574800 w 3526269"/>
                <a:gd name="connsiteY99" fmla="*/ 892628 h 3120571"/>
                <a:gd name="connsiteX100" fmla="*/ 1538514 w 3526269"/>
                <a:gd name="connsiteY100" fmla="*/ 856343 h 3120571"/>
                <a:gd name="connsiteX101" fmla="*/ 1509485 w 3526269"/>
                <a:gd name="connsiteY101" fmla="*/ 820057 h 3120571"/>
                <a:gd name="connsiteX102" fmla="*/ 1473200 w 3526269"/>
                <a:gd name="connsiteY102" fmla="*/ 783771 h 3120571"/>
                <a:gd name="connsiteX103" fmla="*/ 1436914 w 3526269"/>
                <a:gd name="connsiteY103" fmla="*/ 718457 h 3120571"/>
                <a:gd name="connsiteX104" fmla="*/ 1357085 w 3526269"/>
                <a:gd name="connsiteY104" fmla="*/ 624114 h 3120571"/>
                <a:gd name="connsiteX105" fmla="*/ 1335314 w 3526269"/>
                <a:gd name="connsiteY105" fmla="*/ 602343 h 3120571"/>
                <a:gd name="connsiteX106" fmla="*/ 1277257 w 3526269"/>
                <a:gd name="connsiteY106" fmla="*/ 529771 h 3120571"/>
                <a:gd name="connsiteX107" fmla="*/ 1219200 w 3526269"/>
                <a:gd name="connsiteY107" fmla="*/ 464457 h 3120571"/>
                <a:gd name="connsiteX108" fmla="*/ 1161143 w 3526269"/>
                <a:gd name="connsiteY108" fmla="*/ 406400 h 3120571"/>
                <a:gd name="connsiteX109" fmla="*/ 1081314 w 3526269"/>
                <a:gd name="connsiteY109" fmla="*/ 362857 h 3120571"/>
                <a:gd name="connsiteX110" fmla="*/ 1052285 w 3526269"/>
                <a:gd name="connsiteY110" fmla="*/ 333828 h 3120571"/>
                <a:gd name="connsiteX111" fmla="*/ 1001485 w 3526269"/>
                <a:gd name="connsiteY111" fmla="*/ 304800 h 3120571"/>
                <a:gd name="connsiteX112" fmla="*/ 979714 w 3526269"/>
                <a:gd name="connsiteY112" fmla="*/ 290285 h 3120571"/>
                <a:gd name="connsiteX113" fmla="*/ 928914 w 3526269"/>
                <a:gd name="connsiteY113" fmla="*/ 246743 h 3120571"/>
                <a:gd name="connsiteX114" fmla="*/ 907143 w 3526269"/>
                <a:gd name="connsiteY114" fmla="*/ 232228 h 3120571"/>
                <a:gd name="connsiteX115" fmla="*/ 885371 w 3526269"/>
                <a:gd name="connsiteY115" fmla="*/ 224971 h 3120571"/>
                <a:gd name="connsiteX116" fmla="*/ 849085 w 3526269"/>
                <a:gd name="connsiteY116" fmla="*/ 188685 h 3120571"/>
                <a:gd name="connsiteX117" fmla="*/ 820057 w 3526269"/>
                <a:gd name="connsiteY117" fmla="*/ 166914 h 3120571"/>
                <a:gd name="connsiteX118" fmla="*/ 812800 w 3526269"/>
                <a:gd name="connsiteY118" fmla="*/ 145143 h 3120571"/>
                <a:gd name="connsiteX119" fmla="*/ 762000 w 3526269"/>
                <a:gd name="connsiteY119" fmla="*/ 116114 h 3120571"/>
                <a:gd name="connsiteX120" fmla="*/ 740228 w 3526269"/>
                <a:gd name="connsiteY120" fmla="*/ 101600 h 3120571"/>
                <a:gd name="connsiteX121" fmla="*/ 703943 w 3526269"/>
                <a:gd name="connsiteY121" fmla="*/ 65314 h 3120571"/>
                <a:gd name="connsiteX122" fmla="*/ 689428 w 3526269"/>
                <a:gd name="connsiteY122" fmla="*/ 50800 h 3120571"/>
                <a:gd name="connsiteX123" fmla="*/ 660400 w 3526269"/>
                <a:gd name="connsiteY123" fmla="*/ 43543 h 3120571"/>
                <a:gd name="connsiteX124" fmla="*/ 638628 w 3526269"/>
                <a:gd name="connsiteY124" fmla="*/ 36285 h 3120571"/>
                <a:gd name="connsiteX125" fmla="*/ 602343 w 3526269"/>
                <a:gd name="connsiteY125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3512684 w 3526269"/>
                <a:gd name="connsiteY87" fmla="*/ 1845355 h 3120571"/>
                <a:gd name="connsiteX88" fmla="*/ 3232377 w 3526269"/>
                <a:gd name="connsiteY88" fmla="*/ 1778680 h 3120571"/>
                <a:gd name="connsiteX89" fmla="*/ 3096078 w 3526269"/>
                <a:gd name="connsiteY89" fmla="*/ 1821996 h 3120571"/>
                <a:gd name="connsiteX90" fmla="*/ 2964089 w 3526269"/>
                <a:gd name="connsiteY90" fmla="*/ 1814512 h 3120571"/>
                <a:gd name="connsiteX91" fmla="*/ 2831646 w 3526269"/>
                <a:gd name="connsiteY91" fmla="*/ 1703614 h 3120571"/>
                <a:gd name="connsiteX92" fmla="*/ 2618468 w 3526269"/>
                <a:gd name="connsiteY92" fmla="*/ 1400401 h 3120571"/>
                <a:gd name="connsiteX93" fmla="*/ 2220006 w 3526269"/>
                <a:gd name="connsiteY93" fmla="*/ 1260928 h 3120571"/>
                <a:gd name="connsiteX94" fmla="*/ 1821543 w 3526269"/>
                <a:gd name="connsiteY94" fmla="*/ 1284514 h 3120571"/>
                <a:gd name="connsiteX95" fmla="*/ 1799771 w 3526269"/>
                <a:gd name="connsiteY95" fmla="*/ 1211943 h 3120571"/>
                <a:gd name="connsiteX96" fmla="*/ 1756228 w 3526269"/>
                <a:gd name="connsiteY96" fmla="*/ 1139371 h 3120571"/>
                <a:gd name="connsiteX97" fmla="*/ 1625600 w 3526269"/>
                <a:gd name="connsiteY97" fmla="*/ 986971 h 3120571"/>
                <a:gd name="connsiteX98" fmla="*/ 1589314 w 3526269"/>
                <a:gd name="connsiteY98" fmla="*/ 928914 h 3120571"/>
                <a:gd name="connsiteX99" fmla="*/ 1574800 w 3526269"/>
                <a:gd name="connsiteY99" fmla="*/ 892628 h 3120571"/>
                <a:gd name="connsiteX100" fmla="*/ 1538514 w 3526269"/>
                <a:gd name="connsiteY100" fmla="*/ 856343 h 3120571"/>
                <a:gd name="connsiteX101" fmla="*/ 1509485 w 3526269"/>
                <a:gd name="connsiteY101" fmla="*/ 820057 h 3120571"/>
                <a:gd name="connsiteX102" fmla="*/ 1473200 w 3526269"/>
                <a:gd name="connsiteY102" fmla="*/ 783771 h 3120571"/>
                <a:gd name="connsiteX103" fmla="*/ 1436914 w 3526269"/>
                <a:gd name="connsiteY103" fmla="*/ 718457 h 3120571"/>
                <a:gd name="connsiteX104" fmla="*/ 1357085 w 3526269"/>
                <a:gd name="connsiteY104" fmla="*/ 624114 h 3120571"/>
                <a:gd name="connsiteX105" fmla="*/ 1335314 w 3526269"/>
                <a:gd name="connsiteY105" fmla="*/ 602343 h 3120571"/>
                <a:gd name="connsiteX106" fmla="*/ 1277257 w 3526269"/>
                <a:gd name="connsiteY106" fmla="*/ 529771 h 3120571"/>
                <a:gd name="connsiteX107" fmla="*/ 1219200 w 3526269"/>
                <a:gd name="connsiteY107" fmla="*/ 464457 h 3120571"/>
                <a:gd name="connsiteX108" fmla="*/ 1161143 w 3526269"/>
                <a:gd name="connsiteY108" fmla="*/ 406400 h 3120571"/>
                <a:gd name="connsiteX109" fmla="*/ 1081314 w 3526269"/>
                <a:gd name="connsiteY109" fmla="*/ 362857 h 3120571"/>
                <a:gd name="connsiteX110" fmla="*/ 1052285 w 3526269"/>
                <a:gd name="connsiteY110" fmla="*/ 333828 h 3120571"/>
                <a:gd name="connsiteX111" fmla="*/ 1001485 w 3526269"/>
                <a:gd name="connsiteY111" fmla="*/ 304800 h 3120571"/>
                <a:gd name="connsiteX112" fmla="*/ 979714 w 3526269"/>
                <a:gd name="connsiteY112" fmla="*/ 290285 h 3120571"/>
                <a:gd name="connsiteX113" fmla="*/ 928914 w 3526269"/>
                <a:gd name="connsiteY113" fmla="*/ 246743 h 3120571"/>
                <a:gd name="connsiteX114" fmla="*/ 907143 w 3526269"/>
                <a:gd name="connsiteY114" fmla="*/ 232228 h 3120571"/>
                <a:gd name="connsiteX115" fmla="*/ 885371 w 3526269"/>
                <a:gd name="connsiteY115" fmla="*/ 224971 h 3120571"/>
                <a:gd name="connsiteX116" fmla="*/ 849085 w 3526269"/>
                <a:gd name="connsiteY116" fmla="*/ 188685 h 3120571"/>
                <a:gd name="connsiteX117" fmla="*/ 820057 w 3526269"/>
                <a:gd name="connsiteY117" fmla="*/ 166914 h 3120571"/>
                <a:gd name="connsiteX118" fmla="*/ 812800 w 3526269"/>
                <a:gd name="connsiteY118" fmla="*/ 145143 h 3120571"/>
                <a:gd name="connsiteX119" fmla="*/ 762000 w 3526269"/>
                <a:gd name="connsiteY119" fmla="*/ 116114 h 3120571"/>
                <a:gd name="connsiteX120" fmla="*/ 740228 w 3526269"/>
                <a:gd name="connsiteY120" fmla="*/ 101600 h 3120571"/>
                <a:gd name="connsiteX121" fmla="*/ 703943 w 3526269"/>
                <a:gd name="connsiteY121" fmla="*/ 65314 h 3120571"/>
                <a:gd name="connsiteX122" fmla="*/ 689428 w 3526269"/>
                <a:gd name="connsiteY122" fmla="*/ 50800 h 3120571"/>
                <a:gd name="connsiteX123" fmla="*/ 660400 w 3526269"/>
                <a:gd name="connsiteY123" fmla="*/ 43543 h 3120571"/>
                <a:gd name="connsiteX124" fmla="*/ 638628 w 3526269"/>
                <a:gd name="connsiteY124" fmla="*/ 36285 h 3120571"/>
                <a:gd name="connsiteX125" fmla="*/ 602343 w 3526269"/>
                <a:gd name="connsiteY125" fmla="*/ 0 h 3120571"/>
                <a:gd name="connsiteX0" fmla="*/ 602343 w 3591991"/>
                <a:gd name="connsiteY0" fmla="*/ 0 h 3120571"/>
                <a:gd name="connsiteX1" fmla="*/ 406400 w 3591991"/>
                <a:gd name="connsiteY1" fmla="*/ 7257 h 3120571"/>
                <a:gd name="connsiteX2" fmla="*/ 362857 w 3591991"/>
                <a:gd name="connsiteY2" fmla="*/ 36285 h 3120571"/>
                <a:gd name="connsiteX3" fmla="*/ 312057 w 3591991"/>
                <a:gd name="connsiteY3" fmla="*/ 50800 h 3120571"/>
                <a:gd name="connsiteX4" fmla="*/ 239485 w 3591991"/>
                <a:gd name="connsiteY4" fmla="*/ 101600 h 3120571"/>
                <a:gd name="connsiteX5" fmla="*/ 210457 w 3591991"/>
                <a:gd name="connsiteY5" fmla="*/ 108857 h 3120571"/>
                <a:gd name="connsiteX6" fmla="*/ 159657 w 3591991"/>
                <a:gd name="connsiteY6" fmla="*/ 137885 h 3120571"/>
                <a:gd name="connsiteX7" fmla="*/ 130628 w 3591991"/>
                <a:gd name="connsiteY7" fmla="*/ 166914 h 3120571"/>
                <a:gd name="connsiteX8" fmla="*/ 108857 w 3591991"/>
                <a:gd name="connsiteY8" fmla="*/ 188685 h 3120571"/>
                <a:gd name="connsiteX9" fmla="*/ 94343 w 3591991"/>
                <a:gd name="connsiteY9" fmla="*/ 203200 h 3120571"/>
                <a:gd name="connsiteX10" fmla="*/ 43543 w 3591991"/>
                <a:gd name="connsiteY10" fmla="*/ 283028 h 3120571"/>
                <a:gd name="connsiteX11" fmla="*/ 14514 w 3591991"/>
                <a:gd name="connsiteY11" fmla="*/ 362857 h 3120571"/>
                <a:gd name="connsiteX12" fmla="*/ 0 w 3591991"/>
                <a:gd name="connsiteY12" fmla="*/ 420914 h 3120571"/>
                <a:gd name="connsiteX13" fmla="*/ 7257 w 3591991"/>
                <a:gd name="connsiteY13" fmla="*/ 1393371 h 3120571"/>
                <a:gd name="connsiteX14" fmla="*/ 29028 w 3591991"/>
                <a:gd name="connsiteY14" fmla="*/ 1494971 h 3120571"/>
                <a:gd name="connsiteX15" fmla="*/ 43543 w 3591991"/>
                <a:gd name="connsiteY15" fmla="*/ 1531257 h 3120571"/>
                <a:gd name="connsiteX16" fmla="*/ 58057 w 3591991"/>
                <a:gd name="connsiteY16" fmla="*/ 1596571 h 3120571"/>
                <a:gd name="connsiteX17" fmla="*/ 79828 w 3591991"/>
                <a:gd name="connsiteY17" fmla="*/ 1647371 h 3120571"/>
                <a:gd name="connsiteX18" fmla="*/ 116114 w 3591991"/>
                <a:gd name="connsiteY18" fmla="*/ 1763485 h 3120571"/>
                <a:gd name="connsiteX19" fmla="*/ 137885 w 3591991"/>
                <a:gd name="connsiteY19" fmla="*/ 1828800 h 3120571"/>
                <a:gd name="connsiteX20" fmla="*/ 145143 w 3591991"/>
                <a:gd name="connsiteY20" fmla="*/ 1850571 h 3120571"/>
                <a:gd name="connsiteX21" fmla="*/ 166914 w 3591991"/>
                <a:gd name="connsiteY21" fmla="*/ 1894114 h 3120571"/>
                <a:gd name="connsiteX22" fmla="*/ 188685 w 3591991"/>
                <a:gd name="connsiteY22" fmla="*/ 1944914 h 3120571"/>
                <a:gd name="connsiteX23" fmla="*/ 195943 w 3591991"/>
                <a:gd name="connsiteY23" fmla="*/ 1973943 h 3120571"/>
                <a:gd name="connsiteX24" fmla="*/ 232228 w 3591991"/>
                <a:gd name="connsiteY24" fmla="*/ 2024743 h 3120571"/>
                <a:gd name="connsiteX25" fmla="*/ 254000 w 3591991"/>
                <a:gd name="connsiteY25" fmla="*/ 2082800 h 3120571"/>
                <a:gd name="connsiteX26" fmla="*/ 275771 w 3591991"/>
                <a:gd name="connsiteY26" fmla="*/ 2104571 h 3120571"/>
                <a:gd name="connsiteX27" fmla="*/ 312057 w 3591991"/>
                <a:gd name="connsiteY27" fmla="*/ 2177143 h 3120571"/>
                <a:gd name="connsiteX28" fmla="*/ 348343 w 3591991"/>
                <a:gd name="connsiteY28" fmla="*/ 2227943 h 3120571"/>
                <a:gd name="connsiteX29" fmla="*/ 355600 w 3591991"/>
                <a:gd name="connsiteY29" fmla="*/ 2249714 h 3120571"/>
                <a:gd name="connsiteX30" fmla="*/ 406400 w 3591991"/>
                <a:gd name="connsiteY30" fmla="*/ 2315028 h 3120571"/>
                <a:gd name="connsiteX31" fmla="*/ 435428 w 3591991"/>
                <a:gd name="connsiteY31" fmla="*/ 2380343 h 3120571"/>
                <a:gd name="connsiteX32" fmla="*/ 457200 w 3591991"/>
                <a:gd name="connsiteY32" fmla="*/ 2409371 h 3120571"/>
                <a:gd name="connsiteX33" fmla="*/ 471714 w 3591991"/>
                <a:gd name="connsiteY33" fmla="*/ 2467428 h 3120571"/>
                <a:gd name="connsiteX34" fmla="*/ 478971 w 3591991"/>
                <a:gd name="connsiteY34" fmla="*/ 2489200 h 3120571"/>
                <a:gd name="connsiteX35" fmla="*/ 486228 w 3591991"/>
                <a:gd name="connsiteY35" fmla="*/ 2518228 h 3120571"/>
                <a:gd name="connsiteX36" fmla="*/ 493485 w 3591991"/>
                <a:gd name="connsiteY36" fmla="*/ 2583543 h 3120571"/>
                <a:gd name="connsiteX37" fmla="*/ 515257 w 3591991"/>
                <a:gd name="connsiteY37" fmla="*/ 2641600 h 3120571"/>
                <a:gd name="connsiteX38" fmla="*/ 544285 w 3591991"/>
                <a:gd name="connsiteY38" fmla="*/ 2685143 h 3120571"/>
                <a:gd name="connsiteX39" fmla="*/ 573314 w 3591991"/>
                <a:gd name="connsiteY39" fmla="*/ 2735943 h 3120571"/>
                <a:gd name="connsiteX40" fmla="*/ 602343 w 3591991"/>
                <a:gd name="connsiteY40" fmla="*/ 2757714 h 3120571"/>
                <a:gd name="connsiteX41" fmla="*/ 645885 w 3591991"/>
                <a:gd name="connsiteY41" fmla="*/ 2801257 h 3120571"/>
                <a:gd name="connsiteX42" fmla="*/ 674914 w 3591991"/>
                <a:gd name="connsiteY42" fmla="*/ 2823028 h 3120571"/>
                <a:gd name="connsiteX43" fmla="*/ 711200 w 3591991"/>
                <a:gd name="connsiteY43" fmla="*/ 2866571 h 3120571"/>
                <a:gd name="connsiteX44" fmla="*/ 740228 w 3591991"/>
                <a:gd name="connsiteY44" fmla="*/ 2888343 h 3120571"/>
                <a:gd name="connsiteX45" fmla="*/ 812800 w 3591991"/>
                <a:gd name="connsiteY45" fmla="*/ 2953657 h 3120571"/>
                <a:gd name="connsiteX46" fmla="*/ 849085 w 3591991"/>
                <a:gd name="connsiteY46" fmla="*/ 2997200 h 3120571"/>
                <a:gd name="connsiteX47" fmla="*/ 870857 w 3591991"/>
                <a:gd name="connsiteY47" fmla="*/ 3011714 h 3120571"/>
                <a:gd name="connsiteX48" fmla="*/ 907143 w 3591991"/>
                <a:gd name="connsiteY48" fmla="*/ 3055257 h 3120571"/>
                <a:gd name="connsiteX49" fmla="*/ 936171 w 3591991"/>
                <a:gd name="connsiteY49" fmla="*/ 3077028 h 3120571"/>
                <a:gd name="connsiteX50" fmla="*/ 1030514 w 3591991"/>
                <a:gd name="connsiteY50" fmla="*/ 3120571 h 3120571"/>
                <a:gd name="connsiteX51" fmla="*/ 1480457 w 3591991"/>
                <a:gd name="connsiteY51" fmla="*/ 3106057 h 3120571"/>
                <a:gd name="connsiteX52" fmla="*/ 1531257 w 3591991"/>
                <a:gd name="connsiteY52" fmla="*/ 3091543 h 3120571"/>
                <a:gd name="connsiteX53" fmla="*/ 1618343 w 3591991"/>
                <a:gd name="connsiteY53" fmla="*/ 3084285 h 3120571"/>
                <a:gd name="connsiteX54" fmla="*/ 1698171 w 3591991"/>
                <a:gd name="connsiteY54" fmla="*/ 3069771 h 3120571"/>
                <a:gd name="connsiteX55" fmla="*/ 1756228 w 3591991"/>
                <a:gd name="connsiteY55" fmla="*/ 3062514 h 3120571"/>
                <a:gd name="connsiteX56" fmla="*/ 1785257 w 3591991"/>
                <a:gd name="connsiteY56" fmla="*/ 3048000 h 3120571"/>
                <a:gd name="connsiteX57" fmla="*/ 1850571 w 3591991"/>
                <a:gd name="connsiteY57" fmla="*/ 3026228 h 3120571"/>
                <a:gd name="connsiteX58" fmla="*/ 1886857 w 3591991"/>
                <a:gd name="connsiteY58" fmla="*/ 3011714 h 3120571"/>
                <a:gd name="connsiteX59" fmla="*/ 1988457 w 3591991"/>
                <a:gd name="connsiteY59" fmla="*/ 2997200 h 3120571"/>
                <a:gd name="connsiteX60" fmla="*/ 2017485 w 3591991"/>
                <a:gd name="connsiteY60" fmla="*/ 2989943 h 3120571"/>
                <a:gd name="connsiteX61" fmla="*/ 2053771 w 3591991"/>
                <a:gd name="connsiteY61" fmla="*/ 2982685 h 3120571"/>
                <a:gd name="connsiteX62" fmla="*/ 2140857 w 3591991"/>
                <a:gd name="connsiteY62" fmla="*/ 2968171 h 3120571"/>
                <a:gd name="connsiteX63" fmla="*/ 2169885 w 3591991"/>
                <a:gd name="connsiteY63" fmla="*/ 2939143 h 3120571"/>
                <a:gd name="connsiteX64" fmla="*/ 2286000 w 3591991"/>
                <a:gd name="connsiteY64" fmla="*/ 2917371 h 3120571"/>
                <a:gd name="connsiteX65" fmla="*/ 2358571 w 3591991"/>
                <a:gd name="connsiteY65" fmla="*/ 2902857 h 3120571"/>
                <a:gd name="connsiteX66" fmla="*/ 2467428 w 3591991"/>
                <a:gd name="connsiteY66" fmla="*/ 2873828 h 3120571"/>
                <a:gd name="connsiteX67" fmla="*/ 2569028 w 3591991"/>
                <a:gd name="connsiteY67" fmla="*/ 2844800 h 3120571"/>
                <a:gd name="connsiteX68" fmla="*/ 2590800 w 3591991"/>
                <a:gd name="connsiteY68" fmla="*/ 2837543 h 3120571"/>
                <a:gd name="connsiteX69" fmla="*/ 2794000 w 3591991"/>
                <a:gd name="connsiteY69" fmla="*/ 2830285 h 3120571"/>
                <a:gd name="connsiteX70" fmla="*/ 3062514 w 3591991"/>
                <a:gd name="connsiteY70" fmla="*/ 2830285 h 3120571"/>
                <a:gd name="connsiteX71" fmla="*/ 3490685 w 3591991"/>
                <a:gd name="connsiteY71" fmla="*/ 2823028 h 3120571"/>
                <a:gd name="connsiteX72" fmla="*/ 3519714 w 3591991"/>
                <a:gd name="connsiteY72" fmla="*/ 2735943 h 3120571"/>
                <a:gd name="connsiteX73" fmla="*/ 3490685 w 3591991"/>
                <a:gd name="connsiteY73" fmla="*/ 2561771 h 3120571"/>
                <a:gd name="connsiteX74" fmla="*/ 3476171 w 3591991"/>
                <a:gd name="connsiteY74" fmla="*/ 2525485 h 3120571"/>
                <a:gd name="connsiteX75" fmla="*/ 3439885 w 3591991"/>
                <a:gd name="connsiteY75" fmla="*/ 2489200 h 3120571"/>
                <a:gd name="connsiteX76" fmla="*/ 3338285 w 3591991"/>
                <a:gd name="connsiteY76" fmla="*/ 2423885 h 3120571"/>
                <a:gd name="connsiteX77" fmla="*/ 3272971 w 3591991"/>
                <a:gd name="connsiteY77" fmla="*/ 2387600 h 3120571"/>
                <a:gd name="connsiteX78" fmla="*/ 3236685 w 3591991"/>
                <a:gd name="connsiteY78" fmla="*/ 2344057 h 3120571"/>
                <a:gd name="connsiteX79" fmla="*/ 3193143 w 3591991"/>
                <a:gd name="connsiteY79" fmla="*/ 2315028 h 3120571"/>
                <a:gd name="connsiteX80" fmla="*/ 3135085 w 3591991"/>
                <a:gd name="connsiteY80" fmla="*/ 2264228 h 3120571"/>
                <a:gd name="connsiteX81" fmla="*/ 3098800 w 3591991"/>
                <a:gd name="connsiteY81" fmla="*/ 2227943 h 3120571"/>
                <a:gd name="connsiteX82" fmla="*/ 3048000 w 3591991"/>
                <a:gd name="connsiteY82" fmla="*/ 2191657 h 3120571"/>
                <a:gd name="connsiteX83" fmla="*/ 2946400 w 3591991"/>
                <a:gd name="connsiteY83" fmla="*/ 2111828 h 3120571"/>
                <a:gd name="connsiteX84" fmla="*/ 2895600 w 3591991"/>
                <a:gd name="connsiteY84" fmla="*/ 2075543 h 3120571"/>
                <a:gd name="connsiteX85" fmla="*/ 2844800 w 3591991"/>
                <a:gd name="connsiteY85" fmla="*/ 2039257 h 3120571"/>
                <a:gd name="connsiteX86" fmla="*/ 3537403 w 3591991"/>
                <a:gd name="connsiteY86" fmla="*/ 2010456 h 3120571"/>
                <a:gd name="connsiteX87" fmla="*/ 3512684 w 3591991"/>
                <a:gd name="connsiteY87" fmla="*/ 1845355 h 3120571"/>
                <a:gd name="connsiteX88" fmla="*/ 3232377 w 3591991"/>
                <a:gd name="connsiteY88" fmla="*/ 1778680 h 3120571"/>
                <a:gd name="connsiteX89" fmla="*/ 3096078 w 3591991"/>
                <a:gd name="connsiteY89" fmla="*/ 1821996 h 3120571"/>
                <a:gd name="connsiteX90" fmla="*/ 2964089 w 3591991"/>
                <a:gd name="connsiteY90" fmla="*/ 1814512 h 3120571"/>
                <a:gd name="connsiteX91" fmla="*/ 2831646 w 3591991"/>
                <a:gd name="connsiteY91" fmla="*/ 1703614 h 3120571"/>
                <a:gd name="connsiteX92" fmla="*/ 2618468 w 3591991"/>
                <a:gd name="connsiteY92" fmla="*/ 1400401 h 3120571"/>
                <a:gd name="connsiteX93" fmla="*/ 2220006 w 3591991"/>
                <a:gd name="connsiteY93" fmla="*/ 1260928 h 3120571"/>
                <a:gd name="connsiteX94" fmla="*/ 1821543 w 3591991"/>
                <a:gd name="connsiteY94" fmla="*/ 1284514 h 3120571"/>
                <a:gd name="connsiteX95" fmla="*/ 1799771 w 3591991"/>
                <a:gd name="connsiteY95" fmla="*/ 1211943 h 3120571"/>
                <a:gd name="connsiteX96" fmla="*/ 1756228 w 3591991"/>
                <a:gd name="connsiteY96" fmla="*/ 1139371 h 3120571"/>
                <a:gd name="connsiteX97" fmla="*/ 1625600 w 3591991"/>
                <a:gd name="connsiteY97" fmla="*/ 986971 h 3120571"/>
                <a:gd name="connsiteX98" fmla="*/ 1589314 w 3591991"/>
                <a:gd name="connsiteY98" fmla="*/ 928914 h 3120571"/>
                <a:gd name="connsiteX99" fmla="*/ 1574800 w 3591991"/>
                <a:gd name="connsiteY99" fmla="*/ 892628 h 3120571"/>
                <a:gd name="connsiteX100" fmla="*/ 1538514 w 3591991"/>
                <a:gd name="connsiteY100" fmla="*/ 856343 h 3120571"/>
                <a:gd name="connsiteX101" fmla="*/ 1509485 w 3591991"/>
                <a:gd name="connsiteY101" fmla="*/ 820057 h 3120571"/>
                <a:gd name="connsiteX102" fmla="*/ 1473200 w 3591991"/>
                <a:gd name="connsiteY102" fmla="*/ 783771 h 3120571"/>
                <a:gd name="connsiteX103" fmla="*/ 1436914 w 3591991"/>
                <a:gd name="connsiteY103" fmla="*/ 718457 h 3120571"/>
                <a:gd name="connsiteX104" fmla="*/ 1357085 w 3591991"/>
                <a:gd name="connsiteY104" fmla="*/ 624114 h 3120571"/>
                <a:gd name="connsiteX105" fmla="*/ 1335314 w 3591991"/>
                <a:gd name="connsiteY105" fmla="*/ 602343 h 3120571"/>
                <a:gd name="connsiteX106" fmla="*/ 1277257 w 3591991"/>
                <a:gd name="connsiteY106" fmla="*/ 529771 h 3120571"/>
                <a:gd name="connsiteX107" fmla="*/ 1219200 w 3591991"/>
                <a:gd name="connsiteY107" fmla="*/ 464457 h 3120571"/>
                <a:gd name="connsiteX108" fmla="*/ 1161143 w 3591991"/>
                <a:gd name="connsiteY108" fmla="*/ 406400 h 3120571"/>
                <a:gd name="connsiteX109" fmla="*/ 1081314 w 3591991"/>
                <a:gd name="connsiteY109" fmla="*/ 362857 h 3120571"/>
                <a:gd name="connsiteX110" fmla="*/ 1052285 w 3591991"/>
                <a:gd name="connsiteY110" fmla="*/ 333828 h 3120571"/>
                <a:gd name="connsiteX111" fmla="*/ 1001485 w 3591991"/>
                <a:gd name="connsiteY111" fmla="*/ 304800 h 3120571"/>
                <a:gd name="connsiteX112" fmla="*/ 979714 w 3591991"/>
                <a:gd name="connsiteY112" fmla="*/ 290285 h 3120571"/>
                <a:gd name="connsiteX113" fmla="*/ 928914 w 3591991"/>
                <a:gd name="connsiteY113" fmla="*/ 246743 h 3120571"/>
                <a:gd name="connsiteX114" fmla="*/ 907143 w 3591991"/>
                <a:gd name="connsiteY114" fmla="*/ 232228 h 3120571"/>
                <a:gd name="connsiteX115" fmla="*/ 885371 w 3591991"/>
                <a:gd name="connsiteY115" fmla="*/ 224971 h 3120571"/>
                <a:gd name="connsiteX116" fmla="*/ 849085 w 3591991"/>
                <a:gd name="connsiteY116" fmla="*/ 188685 h 3120571"/>
                <a:gd name="connsiteX117" fmla="*/ 820057 w 3591991"/>
                <a:gd name="connsiteY117" fmla="*/ 166914 h 3120571"/>
                <a:gd name="connsiteX118" fmla="*/ 812800 w 3591991"/>
                <a:gd name="connsiteY118" fmla="*/ 145143 h 3120571"/>
                <a:gd name="connsiteX119" fmla="*/ 762000 w 3591991"/>
                <a:gd name="connsiteY119" fmla="*/ 116114 h 3120571"/>
                <a:gd name="connsiteX120" fmla="*/ 740228 w 3591991"/>
                <a:gd name="connsiteY120" fmla="*/ 101600 h 3120571"/>
                <a:gd name="connsiteX121" fmla="*/ 703943 w 3591991"/>
                <a:gd name="connsiteY121" fmla="*/ 65314 h 3120571"/>
                <a:gd name="connsiteX122" fmla="*/ 689428 w 3591991"/>
                <a:gd name="connsiteY122" fmla="*/ 50800 h 3120571"/>
                <a:gd name="connsiteX123" fmla="*/ 660400 w 3591991"/>
                <a:gd name="connsiteY123" fmla="*/ 43543 h 3120571"/>
                <a:gd name="connsiteX124" fmla="*/ 638628 w 3591991"/>
                <a:gd name="connsiteY124" fmla="*/ 36285 h 3120571"/>
                <a:gd name="connsiteX125" fmla="*/ 602343 w 3591991"/>
                <a:gd name="connsiteY125" fmla="*/ 0 h 3120571"/>
                <a:gd name="connsiteX0" fmla="*/ 602343 w 3629602"/>
                <a:gd name="connsiteY0" fmla="*/ 0 h 3120571"/>
                <a:gd name="connsiteX1" fmla="*/ 406400 w 3629602"/>
                <a:gd name="connsiteY1" fmla="*/ 7257 h 3120571"/>
                <a:gd name="connsiteX2" fmla="*/ 362857 w 3629602"/>
                <a:gd name="connsiteY2" fmla="*/ 36285 h 3120571"/>
                <a:gd name="connsiteX3" fmla="*/ 312057 w 3629602"/>
                <a:gd name="connsiteY3" fmla="*/ 50800 h 3120571"/>
                <a:gd name="connsiteX4" fmla="*/ 239485 w 3629602"/>
                <a:gd name="connsiteY4" fmla="*/ 101600 h 3120571"/>
                <a:gd name="connsiteX5" fmla="*/ 210457 w 3629602"/>
                <a:gd name="connsiteY5" fmla="*/ 108857 h 3120571"/>
                <a:gd name="connsiteX6" fmla="*/ 159657 w 3629602"/>
                <a:gd name="connsiteY6" fmla="*/ 137885 h 3120571"/>
                <a:gd name="connsiteX7" fmla="*/ 130628 w 3629602"/>
                <a:gd name="connsiteY7" fmla="*/ 166914 h 3120571"/>
                <a:gd name="connsiteX8" fmla="*/ 108857 w 3629602"/>
                <a:gd name="connsiteY8" fmla="*/ 188685 h 3120571"/>
                <a:gd name="connsiteX9" fmla="*/ 94343 w 3629602"/>
                <a:gd name="connsiteY9" fmla="*/ 203200 h 3120571"/>
                <a:gd name="connsiteX10" fmla="*/ 43543 w 3629602"/>
                <a:gd name="connsiteY10" fmla="*/ 283028 h 3120571"/>
                <a:gd name="connsiteX11" fmla="*/ 14514 w 3629602"/>
                <a:gd name="connsiteY11" fmla="*/ 362857 h 3120571"/>
                <a:gd name="connsiteX12" fmla="*/ 0 w 3629602"/>
                <a:gd name="connsiteY12" fmla="*/ 420914 h 3120571"/>
                <a:gd name="connsiteX13" fmla="*/ 7257 w 3629602"/>
                <a:gd name="connsiteY13" fmla="*/ 1393371 h 3120571"/>
                <a:gd name="connsiteX14" fmla="*/ 29028 w 3629602"/>
                <a:gd name="connsiteY14" fmla="*/ 1494971 h 3120571"/>
                <a:gd name="connsiteX15" fmla="*/ 43543 w 3629602"/>
                <a:gd name="connsiteY15" fmla="*/ 1531257 h 3120571"/>
                <a:gd name="connsiteX16" fmla="*/ 58057 w 3629602"/>
                <a:gd name="connsiteY16" fmla="*/ 1596571 h 3120571"/>
                <a:gd name="connsiteX17" fmla="*/ 79828 w 3629602"/>
                <a:gd name="connsiteY17" fmla="*/ 1647371 h 3120571"/>
                <a:gd name="connsiteX18" fmla="*/ 116114 w 3629602"/>
                <a:gd name="connsiteY18" fmla="*/ 1763485 h 3120571"/>
                <a:gd name="connsiteX19" fmla="*/ 137885 w 3629602"/>
                <a:gd name="connsiteY19" fmla="*/ 1828800 h 3120571"/>
                <a:gd name="connsiteX20" fmla="*/ 145143 w 3629602"/>
                <a:gd name="connsiteY20" fmla="*/ 1850571 h 3120571"/>
                <a:gd name="connsiteX21" fmla="*/ 166914 w 3629602"/>
                <a:gd name="connsiteY21" fmla="*/ 1894114 h 3120571"/>
                <a:gd name="connsiteX22" fmla="*/ 188685 w 3629602"/>
                <a:gd name="connsiteY22" fmla="*/ 1944914 h 3120571"/>
                <a:gd name="connsiteX23" fmla="*/ 195943 w 3629602"/>
                <a:gd name="connsiteY23" fmla="*/ 1973943 h 3120571"/>
                <a:gd name="connsiteX24" fmla="*/ 232228 w 3629602"/>
                <a:gd name="connsiteY24" fmla="*/ 2024743 h 3120571"/>
                <a:gd name="connsiteX25" fmla="*/ 254000 w 3629602"/>
                <a:gd name="connsiteY25" fmla="*/ 2082800 h 3120571"/>
                <a:gd name="connsiteX26" fmla="*/ 275771 w 3629602"/>
                <a:gd name="connsiteY26" fmla="*/ 2104571 h 3120571"/>
                <a:gd name="connsiteX27" fmla="*/ 312057 w 3629602"/>
                <a:gd name="connsiteY27" fmla="*/ 2177143 h 3120571"/>
                <a:gd name="connsiteX28" fmla="*/ 348343 w 3629602"/>
                <a:gd name="connsiteY28" fmla="*/ 2227943 h 3120571"/>
                <a:gd name="connsiteX29" fmla="*/ 355600 w 3629602"/>
                <a:gd name="connsiteY29" fmla="*/ 2249714 h 3120571"/>
                <a:gd name="connsiteX30" fmla="*/ 406400 w 3629602"/>
                <a:gd name="connsiteY30" fmla="*/ 2315028 h 3120571"/>
                <a:gd name="connsiteX31" fmla="*/ 435428 w 3629602"/>
                <a:gd name="connsiteY31" fmla="*/ 2380343 h 3120571"/>
                <a:gd name="connsiteX32" fmla="*/ 457200 w 3629602"/>
                <a:gd name="connsiteY32" fmla="*/ 2409371 h 3120571"/>
                <a:gd name="connsiteX33" fmla="*/ 471714 w 3629602"/>
                <a:gd name="connsiteY33" fmla="*/ 2467428 h 3120571"/>
                <a:gd name="connsiteX34" fmla="*/ 478971 w 3629602"/>
                <a:gd name="connsiteY34" fmla="*/ 2489200 h 3120571"/>
                <a:gd name="connsiteX35" fmla="*/ 486228 w 3629602"/>
                <a:gd name="connsiteY35" fmla="*/ 2518228 h 3120571"/>
                <a:gd name="connsiteX36" fmla="*/ 493485 w 3629602"/>
                <a:gd name="connsiteY36" fmla="*/ 2583543 h 3120571"/>
                <a:gd name="connsiteX37" fmla="*/ 515257 w 3629602"/>
                <a:gd name="connsiteY37" fmla="*/ 2641600 h 3120571"/>
                <a:gd name="connsiteX38" fmla="*/ 544285 w 3629602"/>
                <a:gd name="connsiteY38" fmla="*/ 2685143 h 3120571"/>
                <a:gd name="connsiteX39" fmla="*/ 573314 w 3629602"/>
                <a:gd name="connsiteY39" fmla="*/ 2735943 h 3120571"/>
                <a:gd name="connsiteX40" fmla="*/ 602343 w 3629602"/>
                <a:gd name="connsiteY40" fmla="*/ 2757714 h 3120571"/>
                <a:gd name="connsiteX41" fmla="*/ 645885 w 3629602"/>
                <a:gd name="connsiteY41" fmla="*/ 2801257 h 3120571"/>
                <a:gd name="connsiteX42" fmla="*/ 674914 w 3629602"/>
                <a:gd name="connsiteY42" fmla="*/ 2823028 h 3120571"/>
                <a:gd name="connsiteX43" fmla="*/ 711200 w 3629602"/>
                <a:gd name="connsiteY43" fmla="*/ 2866571 h 3120571"/>
                <a:gd name="connsiteX44" fmla="*/ 740228 w 3629602"/>
                <a:gd name="connsiteY44" fmla="*/ 2888343 h 3120571"/>
                <a:gd name="connsiteX45" fmla="*/ 812800 w 3629602"/>
                <a:gd name="connsiteY45" fmla="*/ 2953657 h 3120571"/>
                <a:gd name="connsiteX46" fmla="*/ 849085 w 3629602"/>
                <a:gd name="connsiteY46" fmla="*/ 2997200 h 3120571"/>
                <a:gd name="connsiteX47" fmla="*/ 870857 w 3629602"/>
                <a:gd name="connsiteY47" fmla="*/ 3011714 h 3120571"/>
                <a:gd name="connsiteX48" fmla="*/ 907143 w 3629602"/>
                <a:gd name="connsiteY48" fmla="*/ 3055257 h 3120571"/>
                <a:gd name="connsiteX49" fmla="*/ 936171 w 3629602"/>
                <a:gd name="connsiteY49" fmla="*/ 3077028 h 3120571"/>
                <a:gd name="connsiteX50" fmla="*/ 1030514 w 3629602"/>
                <a:gd name="connsiteY50" fmla="*/ 3120571 h 3120571"/>
                <a:gd name="connsiteX51" fmla="*/ 1480457 w 3629602"/>
                <a:gd name="connsiteY51" fmla="*/ 3106057 h 3120571"/>
                <a:gd name="connsiteX52" fmla="*/ 1531257 w 3629602"/>
                <a:gd name="connsiteY52" fmla="*/ 3091543 h 3120571"/>
                <a:gd name="connsiteX53" fmla="*/ 1618343 w 3629602"/>
                <a:gd name="connsiteY53" fmla="*/ 3084285 h 3120571"/>
                <a:gd name="connsiteX54" fmla="*/ 1698171 w 3629602"/>
                <a:gd name="connsiteY54" fmla="*/ 3069771 h 3120571"/>
                <a:gd name="connsiteX55" fmla="*/ 1756228 w 3629602"/>
                <a:gd name="connsiteY55" fmla="*/ 3062514 h 3120571"/>
                <a:gd name="connsiteX56" fmla="*/ 1785257 w 3629602"/>
                <a:gd name="connsiteY56" fmla="*/ 3048000 h 3120571"/>
                <a:gd name="connsiteX57" fmla="*/ 1850571 w 3629602"/>
                <a:gd name="connsiteY57" fmla="*/ 3026228 h 3120571"/>
                <a:gd name="connsiteX58" fmla="*/ 1886857 w 3629602"/>
                <a:gd name="connsiteY58" fmla="*/ 3011714 h 3120571"/>
                <a:gd name="connsiteX59" fmla="*/ 1988457 w 3629602"/>
                <a:gd name="connsiteY59" fmla="*/ 2997200 h 3120571"/>
                <a:gd name="connsiteX60" fmla="*/ 2017485 w 3629602"/>
                <a:gd name="connsiteY60" fmla="*/ 2989943 h 3120571"/>
                <a:gd name="connsiteX61" fmla="*/ 2053771 w 3629602"/>
                <a:gd name="connsiteY61" fmla="*/ 2982685 h 3120571"/>
                <a:gd name="connsiteX62" fmla="*/ 2140857 w 3629602"/>
                <a:gd name="connsiteY62" fmla="*/ 2968171 h 3120571"/>
                <a:gd name="connsiteX63" fmla="*/ 2169885 w 3629602"/>
                <a:gd name="connsiteY63" fmla="*/ 2939143 h 3120571"/>
                <a:gd name="connsiteX64" fmla="*/ 2286000 w 3629602"/>
                <a:gd name="connsiteY64" fmla="*/ 2917371 h 3120571"/>
                <a:gd name="connsiteX65" fmla="*/ 2358571 w 3629602"/>
                <a:gd name="connsiteY65" fmla="*/ 2902857 h 3120571"/>
                <a:gd name="connsiteX66" fmla="*/ 2467428 w 3629602"/>
                <a:gd name="connsiteY66" fmla="*/ 2873828 h 3120571"/>
                <a:gd name="connsiteX67" fmla="*/ 2569028 w 3629602"/>
                <a:gd name="connsiteY67" fmla="*/ 2844800 h 3120571"/>
                <a:gd name="connsiteX68" fmla="*/ 2590800 w 3629602"/>
                <a:gd name="connsiteY68" fmla="*/ 2837543 h 3120571"/>
                <a:gd name="connsiteX69" fmla="*/ 2794000 w 3629602"/>
                <a:gd name="connsiteY69" fmla="*/ 2830285 h 3120571"/>
                <a:gd name="connsiteX70" fmla="*/ 3062514 w 3629602"/>
                <a:gd name="connsiteY70" fmla="*/ 2830285 h 3120571"/>
                <a:gd name="connsiteX71" fmla="*/ 3490685 w 3629602"/>
                <a:gd name="connsiteY71" fmla="*/ 2823028 h 3120571"/>
                <a:gd name="connsiteX72" fmla="*/ 3519714 w 3629602"/>
                <a:gd name="connsiteY72" fmla="*/ 2735943 h 3120571"/>
                <a:gd name="connsiteX73" fmla="*/ 3490685 w 3629602"/>
                <a:gd name="connsiteY73" fmla="*/ 2561771 h 3120571"/>
                <a:gd name="connsiteX74" fmla="*/ 3476171 w 3629602"/>
                <a:gd name="connsiteY74" fmla="*/ 2525485 h 3120571"/>
                <a:gd name="connsiteX75" fmla="*/ 3439885 w 3629602"/>
                <a:gd name="connsiteY75" fmla="*/ 2489200 h 3120571"/>
                <a:gd name="connsiteX76" fmla="*/ 3338285 w 3629602"/>
                <a:gd name="connsiteY76" fmla="*/ 2423885 h 3120571"/>
                <a:gd name="connsiteX77" fmla="*/ 3272971 w 3629602"/>
                <a:gd name="connsiteY77" fmla="*/ 2387600 h 3120571"/>
                <a:gd name="connsiteX78" fmla="*/ 3236685 w 3629602"/>
                <a:gd name="connsiteY78" fmla="*/ 2344057 h 3120571"/>
                <a:gd name="connsiteX79" fmla="*/ 3193143 w 3629602"/>
                <a:gd name="connsiteY79" fmla="*/ 2315028 h 3120571"/>
                <a:gd name="connsiteX80" fmla="*/ 3135085 w 3629602"/>
                <a:gd name="connsiteY80" fmla="*/ 2264228 h 3120571"/>
                <a:gd name="connsiteX81" fmla="*/ 3098800 w 3629602"/>
                <a:gd name="connsiteY81" fmla="*/ 2227943 h 3120571"/>
                <a:gd name="connsiteX82" fmla="*/ 3048000 w 3629602"/>
                <a:gd name="connsiteY82" fmla="*/ 2191657 h 3120571"/>
                <a:gd name="connsiteX83" fmla="*/ 2946400 w 3629602"/>
                <a:gd name="connsiteY83" fmla="*/ 2111828 h 3120571"/>
                <a:gd name="connsiteX84" fmla="*/ 2895600 w 3629602"/>
                <a:gd name="connsiteY84" fmla="*/ 2075543 h 3120571"/>
                <a:gd name="connsiteX85" fmla="*/ 3590925 w 3629602"/>
                <a:gd name="connsiteY85" fmla="*/ 2026557 h 3120571"/>
                <a:gd name="connsiteX86" fmla="*/ 3537403 w 3629602"/>
                <a:gd name="connsiteY86" fmla="*/ 2010456 h 3120571"/>
                <a:gd name="connsiteX87" fmla="*/ 3512684 w 3629602"/>
                <a:gd name="connsiteY87" fmla="*/ 1845355 h 3120571"/>
                <a:gd name="connsiteX88" fmla="*/ 3232377 w 3629602"/>
                <a:gd name="connsiteY88" fmla="*/ 1778680 h 3120571"/>
                <a:gd name="connsiteX89" fmla="*/ 3096078 w 3629602"/>
                <a:gd name="connsiteY89" fmla="*/ 1821996 h 3120571"/>
                <a:gd name="connsiteX90" fmla="*/ 2964089 w 3629602"/>
                <a:gd name="connsiteY90" fmla="*/ 1814512 h 3120571"/>
                <a:gd name="connsiteX91" fmla="*/ 2831646 w 3629602"/>
                <a:gd name="connsiteY91" fmla="*/ 1703614 h 3120571"/>
                <a:gd name="connsiteX92" fmla="*/ 2618468 w 3629602"/>
                <a:gd name="connsiteY92" fmla="*/ 1400401 h 3120571"/>
                <a:gd name="connsiteX93" fmla="*/ 2220006 w 3629602"/>
                <a:gd name="connsiteY93" fmla="*/ 1260928 h 3120571"/>
                <a:gd name="connsiteX94" fmla="*/ 1821543 w 3629602"/>
                <a:gd name="connsiteY94" fmla="*/ 1284514 h 3120571"/>
                <a:gd name="connsiteX95" fmla="*/ 1799771 w 3629602"/>
                <a:gd name="connsiteY95" fmla="*/ 1211943 h 3120571"/>
                <a:gd name="connsiteX96" fmla="*/ 1756228 w 3629602"/>
                <a:gd name="connsiteY96" fmla="*/ 1139371 h 3120571"/>
                <a:gd name="connsiteX97" fmla="*/ 1625600 w 3629602"/>
                <a:gd name="connsiteY97" fmla="*/ 986971 h 3120571"/>
                <a:gd name="connsiteX98" fmla="*/ 1589314 w 3629602"/>
                <a:gd name="connsiteY98" fmla="*/ 928914 h 3120571"/>
                <a:gd name="connsiteX99" fmla="*/ 1574800 w 3629602"/>
                <a:gd name="connsiteY99" fmla="*/ 892628 h 3120571"/>
                <a:gd name="connsiteX100" fmla="*/ 1538514 w 3629602"/>
                <a:gd name="connsiteY100" fmla="*/ 856343 h 3120571"/>
                <a:gd name="connsiteX101" fmla="*/ 1509485 w 3629602"/>
                <a:gd name="connsiteY101" fmla="*/ 820057 h 3120571"/>
                <a:gd name="connsiteX102" fmla="*/ 1473200 w 3629602"/>
                <a:gd name="connsiteY102" fmla="*/ 783771 h 3120571"/>
                <a:gd name="connsiteX103" fmla="*/ 1436914 w 3629602"/>
                <a:gd name="connsiteY103" fmla="*/ 718457 h 3120571"/>
                <a:gd name="connsiteX104" fmla="*/ 1357085 w 3629602"/>
                <a:gd name="connsiteY104" fmla="*/ 624114 h 3120571"/>
                <a:gd name="connsiteX105" fmla="*/ 1335314 w 3629602"/>
                <a:gd name="connsiteY105" fmla="*/ 602343 h 3120571"/>
                <a:gd name="connsiteX106" fmla="*/ 1277257 w 3629602"/>
                <a:gd name="connsiteY106" fmla="*/ 529771 h 3120571"/>
                <a:gd name="connsiteX107" fmla="*/ 1219200 w 3629602"/>
                <a:gd name="connsiteY107" fmla="*/ 464457 h 3120571"/>
                <a:gd name="connsiteX108" fmla="*/ 1161143 w 3629602"/>
                <a:gd name="connsiteY108" fmla="*/ 406400 h 3120571"/>
                <a:gd name="connsiteX109" fmla="*/ 1081314 w 3629602"/>
                <a:gd name="connsiteY109" fmla="*/ 362857 h 3120571"/>
                <a:gd name="connsiteX110" fmla="*/ 1052285 w 3629602"/>
                <a:gd name="connsiteY110" fmla="*/ 333828 h 3120571"/>
                <a:gd name="connsiteX111" fmla="*/ 1001485 w 3629602"/>
                <a:gd name="connsiteY111" fmla="*/ 304800 h 3120571"/>
                <a:gd name="connsiteX112" fmla="*/ 979714 w 3629602"/>
                <a:gd name="connsiteY112" fmla="*/ 290285 h 3120571"/>
                <a:gd name="connsiteX113" fmla="*/ 928914 w 3629602"/>
                <a:gd name="connsiteY113" fmla="*/ 246743 h 3120571"/>
                <a:gd name="connsiteX114" fmla="*/ 907143 w 3629602"/>
                <a:gd name="connsiteY114" fmla="*/ 232228 h 3120571"/>
                <a:gd name="connsiteX115" fmla="*/ 885371 w 3629602"/>
                <a:gd name="connsiteY115" fmla="*/ 224971 h 3120571"/>
                <a:gd name="connsiteX116" fmla="*/ 849085 w 3629602"/>
                <a:gd name="connsiteY116" fmla="*/ 188685 h 3120571"/>
                <a:gd name="connsiteX117" fmla="*/ 820057 w 3629602"/>
                <a:gd name="connsiteY117" fmla="*/ 166914 h 3120571"/>
                <a:gd name="connsiteX118" fmla="*/ 812800 w 3629602"/>
                <a:gd name="connsiteY118" fmla="*/ 145143 h 3120571"/>
                <a:gd name="connsiteX119" fmla="*/ 762000 w 3629602"/>
                <a:gd name="connsiteY119" fmla="*/ 116114 h 3120571"/>
                <a:gd name="connsiteX120" fmla="*/ 740228 w 3629602"/>
                <a:gd name="connsiteY120" fmla="*/ 101600 h 3120571"/>
                <a:gd name="connsiteX121" fmla="*/ 703943 w 3629602"/>
                <a:gd name="connsiteY121" fmla="*/ 65314 h 3120571"/>
                <a:gd name="connsiteX122" fmla="*/ 689428 w 3629602"/>
                <a:gd name="connsiteY122" fmla="*/ 50800 h 3120571"/>
                <a:gd name="connsiteX123" fmla="*/ 660400 w 3629602"/>
                <a:gd name="connsiteY123" fmla="*/ 43543 h 3120571"/>
                <a:gd name="connsiteX124" fmla="*/ 638628 w 3629602"/>
                <a:gd name="connsiteY124" fmla="*/ 36285 h 3120571"/>
                <a:gd name="connsiteX125" fmla="*/ 602343 w 3629602"/>
                <a:gd name="connsiteY125" fmla="*/ 0 h 3120571"/>
                <a:gd name="connsiteX0" fmla="*/ 602343 w 3635927"/>
                <a:gd name="connsiteY0" fmla="*/ 0 h 3120571"/>
                <a:gd name="connsiteX1" fmla="*/ 406400 w 3635927"/>
                <a:gd name="connsiteY1" fmla="*/ 7257 h 3120571"/>
                <a:gd name="connsiteX2" fmla="*/ 362857 w 3635927"/>
                <a:gd name="connsiteY2" fmla="*/ 36285 h 3120571"/>
                <a:gd name="connsiteX3" fmla="*/ 312057 w 3635927"/>
                <a:gd name="connsiteY3" fmla="*/ 50800 h 3120571"/>
                <a:gd name="connsiteX4" fmla="*/ 239485 w 3635927"/>
                <a:gd name="connsiteY4" fmla="*/ 101600 h 3120571"/>
                <a:gd name="connsiteX5" fmla="*/ 210457 w 3635927"/>
                <a:gd name="connsiteY5" fmla="*/ 108857 h 3120571"/>
                <a:gd name="connsiteX6" fmla="*/ 159657 w 3635927"/>
                <a:gd name="connsiteY6" fmla="*/ 137885 h 3120571"/>
                <a:gd name="connsiteX7" fmla="*/ 130628 w 3635927"/>
                <a:gd name="connsiteY7" fmla="*/ 166914 h 3120571"/>
                <a:gd name="connsiteX8" fmla="*/ 108857 w 3635927"/>
                <a:gd name="connsiteY8" fmla="*/ 188685 h 3120571"/>
                <a:gd name="connsiteX9" fmla="*/ 94343 w 3635927"/>
                <a:gd name="connsiteY9" fmla="*/ 203200 h 3120571"/>
                <a:gd name="connsiteX10" fmla="*/ 43543 w 3635927"/>
                <a:gd name="connsiteY10" fmla="*/ 283028 h 3120571"/>
                <a:gd name="connsiteX11" fmla="*/ 14514 w 3635927"/>
                <a:gd name="connsiteY11" fmla="*/ 362857 h 3120571"/>
                <a:gd name="connsiteX12" fmla="*/ 0 w 3635927"/>
                <a:gd name="connsiteY12" fmla="*/ 420914 h 3120571"/>
                <a:gd name="connsiteX13" fmla="*/ 7257 w 3635927"/>
                <a:gd name="connsiteY13" fmla="*/ 1393371 h 3120571"/>
                <a:gd name="connsiteX14" fmla="*/ 29028 w 3635927"/>
                <a:gd name="connsiteY14" fmla="*/ 1494971 h 3120571"/>
                <a:gd name="connsiteX15" fmla="*/ 43543 w 3635927"/>
                <a:gd name="connsiteY15" fmla="*/ 1531257 h 3120571"/>
                <a:gd name="connsiteX16" fmla="*/ 58057 w 3635927"/>
                <a:gd name="connsiteY16" fmla="*/ 1596571 h 3120571"/>
                <a:gd name="connsiteX17" fmla="*/ 79828 w 3635927"/>
                <a:gd name="connsiteY17" fmla="*/ 1647371 h 3120571"/>
                <a:gd name="connsiteX18" fmla="*/ 116114 w 3635927"/>
                <a:gd name="connsiteY18" fmla="*/ 1763485 h 3120571"/>
                <a:gd name="connsiteX19" fmla="*/ 137885 w 3635927"/>
                <a:gd name="connsiteY19" fmla="*/ 1828800 h 3120571"/>
                <a:gd name="connsiteX20" fmla="*/ 145143 w 3635927"/>
                <a:gd name="connsiteY20" fmla="*/ 1850571 h 3120571"/>
                <a:gd name="connsiteX21" fmla="*/ 166914 w 3635927"/>
                <a:gd name="connsiteY21" fmla="*/ 1894114 h 3120571"/>
                <a:gd name="connsiteX22" fmla="*/ 188685 w 3635927"/>
                <a:gd name="connsiteY22" fmla="*/ 1944914 h 3120571"/>
                <a:gd name="connsiteX23" fmla="*/ 195943 w 3635927"/>
                <a:gd name="connsiteY23" fmla="*/ 1973943 h 3120571"/>
                <a:gd name="connsiteX24" fmla="*/ 232228 w 3635927"/>
                <a:gd name="connsiteY24" fmla="*/ 2024743 h 3120571"/>
                <a:gd name="connsiteX25" fmla="*/ 254000 w 3635927"/>
                <a:gd name="connsiteY25" fmla="*/ 2082800 h 3120571"/>
                <a:gd name="connsiteX26" fmla="*/ 275771 w 3635927"/>
                <a:gd name="connsiteY26" fmla="*/ 2104571 h 3120571"/>
                <a:gd name="connsiteX27" fmla="*/ 312057 w 3635927"/>
                <a:gd name="connsiteY27" fmla="*/ 2177143 h 3120571"/>
                <a:gd name="connsiteX28" fmla="*/ 348343 w 3635927"/>
                <a:gd name="connsiteY28" fmla="*/ 2227943 h 3120571"/>
                <a:gd name="connsiteX29" fmla="*/ 355600 w 3635927"/>
                <a:gd name="connsiteY29" fmla="*/ 2249714 h 3120571"/>
                <a:gd name="connsiteX30" fmla="*/ 406400 w 3635927"/>
                <a:gd name="connsiteY30" fmla="*/ 2315028 h 3120571"/>
                <a:gd name="connsiteX31" fmla="*/ 435428 w 3635927"/>
                <a:gd name="connsiteY31" fmla="*/ 2380343 h 3120571"/>
                <a:gd name="connsiteX32" fmla="*/ 457200 w 3635927"/>
                <a:gd name="connsiteY32" fmla="*/ 2409371 h 3120571"/>
                <a:gd name="connsiteX33" fmla="*/ 471714 w 3635927"/>
                <a:gd name="connsiteY33" fmla="*/ 2467428 h 3120571"/>
                <a:gd name="connsiteX34" fmla="*/ 478971 w 3635927"/>
                <a:gd name="connsiteY34" fmla="*/ 2489200 h 3120571"/>
                <a:gd name="connsiteX35" fmla="*/ 486228 w 3635927"/>
                <a:gd name="connsiteY35" fmla="*/ 2518228 h 3120571"/>
                <a:gd name="connsiteX36" fmla="*/ 493485 w 3635927"/>
                <a:gd name="connsiteY36" fmla="*/ 2583543 h 3120571"/>
                <a:gd name="connsiteX37" fmla="*/ 515257 w 3635927"/>
                <a:gd name="connsiteY37" fmla="*/ 2641600 h 3120571"/>
                <a:gd name="connsiteX38" fmla="*/ 544285 w 3635927"/>
                <a:gd name="connsiteY38" fmla="*/ 2685143 h 3120571"/>
                <a:gd name="connsiteX39" fmla="*/ 573314 w 3635927"/>
                <a:gd name="connsiteY39" fmla="*/ 2735943 h 3120571"/>
                <a:gd name="connsiteX40" fmla="*/ 602343 w 3635927"/>
                <a:gd name="connsiteY40" fmla="*/ 2757714 h 3120571"/>
                <a:gd name="connsiteX41" fmla="*/ 645885 w 3635927"/>
                <a:gd name="connsiteY41" fmla="*/ 2801257 h 3120571"/>
                <a:gd name="connsiteX42" fmla="*/ 674914 w 3635927"/>
                <a:gd name="connsiteY42" fmla="*/ 2823028 h 3120571"/>
                <a:gd name="connsiteX43" fmla="*/ 711200 w 3635927"/>
                <a:gd name="connsiteY43" fmla="*/ 2866571 h 3120571"/>
                <a:gd name="connsiteX44" fmla="*/ 740228 w 3635927"/>
                <a:gd name="connsiteY44" fmla="*/ 2888343 h 3120571"/>
                <a:gd name="connsiteX45" fmla="*/ 812800 w 3635927"/>
                <a:gd name="connsiteY45" fmla="*/ 2953657 h 3120571"/>
                <a:gd name="connsiteX46" fmla="*/ 849085 w 3635927"/>
                <a:gd name="connsiteY46" fmla="*/ 2997200 h 3120571"/>
                <a:gd name="connsiteX47" fmla="*/ 870857 w 3635927"/>
                <a:gd name="connsiteY47" fmla="*/ 3011714 h 3120571"/>
                <a:gd name="connsiteX48" fmla="*/ 907143 w 3635927"/>
                <a:gd name="connsiteY48" fmla="*/ 3055257 h 3120571"/>
                <a:gd name="connsiteX49" fmla="*/ 936171 w 3635927"/>
                <a:gd name="connsiteY49" fmla="*/ 3077028 h 3120571"/>
                <a:gd name="connsiteX50" fmla="*/ 1030514 w 3635927"/>
                <a:gd name="connsiteY50" fmla="*/ 3120571 h 3120571"/>
                <a:gd name="connsiteX51" fmla="*/ 1480457 w 3635927"/>
                <a:gd name="connsiteY51" fmla="*/ 3106057 h 3120571"/>
                <a:gd name="connsiteX52" fmla="*/ 1531257 w 3635927"/>
                <a:gd name="connsiteY52" fmla="*/ 3091543 h 3120571"/>
                <a:gd name="connsiteX53" fmla="*/ 1618343 w 3635927"/>
                <a:gd name="connsiteY53" fmla="*/ 3084285 h 3120571"/>
                <a:gd name="connsiteX54" fmla="*/ 1698171 w 3635927"/>
                <a:gd name="connsiteY54" fmla="*/ 3069771 h 3120571"/>
                <a:gd name="connsiteX55" fmla="*/ 1756228 w 3635927"/>
                <a:gd name="connsiteY55" fmla="*/ 3062514 h 3120571"/>
                <a:gd name="connsiteX56" fmla="*/ 1785257 w 3635927"/>
                <a:gd name="connsiteY56" fmla="*/ 3048000 h 3120571"/>
                <a:gd name="connsiteX57" fmla="*/ 1850571 w 3635927"/>
                <a:gd name="connsiteY57" fmla="*/ 3026228 h 3120571"/>
                <a:gd name="connsiteX58" fmla="*/ 1886857 w 3635927"/>
                <a:gd name="connsiteY58" fmla="*/ 3011714 h 3120571"/>
                <a:gd name="connsiteX59" fmla="*/ 1988457 w 3635927"/>
                <a:gd name="connsiteY59" fmla="*/ 2997200 h 3120571"/>
                <a:gd name="connsiteX60" fmla="*/ 2017485 w 3635927"/>
                <a:gd name="connsiteY60" fmla="*/ 2989943 h 3120571"/>
                <a:gd name="connsiteX61" fmla="*/ 2053771 w 3635927"/>
                <a:gd name="connsiteY61" fmla="*/ 2982685 h 3120571"/>
                <a:gd name="connsiteX62" fmla="*/ 2140857 w 3635927"/>
                <a:gd name="connsiteY62" fmla="*/ 2968171 h 3120571"/>
                <a:gd name="connsiteX63" fmla="*/ 2169885 w 3635927"/>
                <a:gd name="connsiteY63" fmla="*/ 2939143 h 3120571"/>
                <a:gd name="connsiteX64" fmla="*/ 2286000 w 3635927"/>
                <a:gd name="connsiteY64" fmla="*/ 2917371 h 3120571"/>
                <a:gd name="connsiteX65" fmla="*/ 2358571 w 3635927"/>
                <a:gd name="connsiteY65" fmla="*/ 2902857 h 3120571"/>
                <a:gd name="connsiteX66" fmla="*/ 2467428 w 3635927"/>
                <a:gd name="connsiteY66" fmla="*/ 2873828 h 3120571"/>
                <a:gd name="connsiteX67" fmla="*/ 2569028 w 3635927"/>
                <a:gd name="connsiteY67" fmla="*/ 2844800 h 3120571"/>
                <a:gd name="connsiteX68" fmla="*/ 2590800 w 3635927"/>
                <a:gd name="connsiteY68" fmla="*/ 2837543 h 3120571"/>
                <a:gd name="connsiteX69" fmla="*/ 2794000 w 3635927"/>
                <a:gd name="connsiteY69" fmla="*/ 2830285 h 3120571"/>
                <a:gd name="connsiteX70" fmla="*/ 3062514 w 3635927"/>
                <a:gd name="connsiteY70" fmla="*/ 2830285 h 3120571"/>
                <a:gd name="connsiteX71" fmla="*/ 3490685 w 3635927"/>
                <a:gd name="connsiteY71" fmla="*/ 2823028 h 3120571"/>
                <a:gd name="connsiteX72" fmla="*/ 3519714 w 3635927"/>
                <a:gd name="connsiteY72" fmla="*/ 2735943 h 3120571"/>
                <a:gd name="connsiteX73" fmla="*/ 3490685 w 3635927"/>
                <a:gd name="connsiteY73" fmla="*/ 2561771 h 3120571"/>
                <a:gd name="connsiteX74" fmla="*/ 3476171 w 3635927"/>
                <a:gd name="connsiteY74" fmla="*/ 2525485 h 3120571"/>
                <a:gd name="connsiteX75" fmla="*/ 3439885 w 3635927"/>
                <a:gd name="connsiteY75" fmla="*/ 2489200 h 3120571"/>
                <a:gd name="connsiteX76" fmla="*/ 3338285 w 3635927"/>
                <a:gd name="connsiteY76" fmla="*/ 2423885 h 3120571"/>
                <a:gd name="connsiteX77" fmla="*/ 3272971 w 3635927"/>
                <a:gd name="connsiteY77" fmla="*/ 2387600 h 3120571"/>
                <a:gd name="connsiteX78" fmla="*/ 3236685 w 3635927"/>
                <a:gd name="connsiteY78" fmla="*/ 2344057 h 3120571"/>
                <a:gd name="connsiteX79" fmla="*/ 3193143 w 3635927"/>
                <a:gd name="connsiteY79" fmla="*/ 2315028 h 3120571"/>
                <a:gd name="connsiteX80" fmla="*/ 3135085 w 3635927"/>
                <a:gd name="connsiteY80" fmla="*/ 2264228 h 3120571"/>
                <a:gd name="connsiteX81" fmla="*/ 3098800 w 3635927"/>
                <a:gd name="connsiteY81" fmla="*/ 2227943 h 3120571"/>
                <a:gd name="connsiteX82" fmla="*/ 3048000 w 3635927"/>
                <a:gd name="connsiteY82" fmla="*/ 2191657 h 3120571"/>
                <a:gd name="connsiteX83" fmla="*/ 2946400 w 3635927"/>
                <a:gd name="connsiteY83" fmla="*/ 2111828 h 3120571"/>
                <a:gd name="connsiteX84" fmla="*/ 3584575 w 3635927"/>
                <a:gd name="connsiteY84" fmla="*/ 2048556 h 3120571"/>
                <a:gd name="connsiteX85" fmla="*/ 3590925 w 3635927"/>
                <a:gd name="connsiteY85" fmla="*/ 2026557 h 3120571"/>
                <a:gd name="connsiteX86" fmla="*/ 3537403 w 3635927"/>
                <a:gd name="connsiteY86" fmla="*/ 2010456 h 3120571"/>
                <a:gd name="connsiteX87" fmla="*/ 3512684 w 3635927"/>
                <a:gd name="connsiteY87" fmla="*/ 1845355 h 3120571"/>
                <a:gd name="connsiteX88" fmla="*/ 3232377 w 3635927"/>
                <a:gd name="connsiteY88" fmla="*/ 1778680 h 3120571"/>
                <a:gd name="connsiteX89" fmla="*/ 3096078 w 3635927"/>
                <a:gd name="connsiteY89" fmla="*/ 1821996 h 3120571"/>
                <a:gd name="connsiteX90" fmla="*/ 2964089 w 3635927"/>
                <a:gd name="connsiteY90" fmla="*/ 1814512 h 3120571"/>
                <a:gd name="connsiteX91" fmla="*/ 2831646 w 3635927"/>
                <a:gd name="connsiteY91" fmla="*/ 1703614 h 3120571"/>
                <a:gd name="connsiteX92" fmla="*/ 2618468 w 3635927"/>
                <a:gd name="connsiteY92" fmla="*/ 1400401 h 3120571"/>
                <a:gd name="connsiteX93" fmla="*/ 2220006 w 3635927"/>
                <a:gd name="connsiteY93" fmla="*/ 1260928 h 3120571"/>
                <a:gd name="connsiteX94" fmla="*/ 1821543 w 3635927"/>
                <a:gd name="connsiteY94" fmla="*/ 1284514 h 3120571"/>
                <a:gd name="connsiteX95" fmla="*/ 1799771 w 3635927"/>
                <a:gd name="connsiteY95" fmla="*/ 1211943 h 3120571"/>
                <a:gd name="connsiteX96" fmla="*/ 1756228 w 3635927"/>
                <a:gd name="connsiteY96" fmla="*/ 1139371 h 3120571"/>
                <a:gd name="connsiteX97" fmla="*/ 1625600 w 3635927"/>
                <a:gd name="connsiteY97" fmla="*/ 986971 h 3120571"/>
                <a:gd name="connsiteX98" fmla="*/ 1589314 w 3635927"/>
                <a:gd name="connsiteY98" fmla="*/ 928914 h 3120571"/>
                <a:gd name="connsiteX99" fmla="*/ 1574800 w 3635927"/>
                <a:gd name="connsiteY99" fmla="*/ 892628 h 3120571"/>
                <a:gd name="connsiteX100" fmla="*/ 1538514 w 3635927"/>
                <a:gd name="connsiteY100" fmla="*/ 856343 h 3120571"/>
                <a:gd name="connsiteX101" fmla="*/ 1509485 w 3635927"/>
                <a:gd name="connsiteY101" fmla="*/ 820057 h 3120571"/>
                <a:gd name="connsiteX102" fmla="*/ 1473200 w 3635927"/>
                <a:gd name="connsiteY102" fmla="*/ 783771 h 3120571"/>
                <a:gd name="connsiteX103" fmla="*/ 1436914 w 3635927"/>
                <a:gd name="connsiteY103" fmla="*/ 718457 h 3120571"/>
                <a:gd name="connsiteX104" fmla="*/ 1357085 w 3635927"/>
                <a:gd name="connsiteY104" fmla="*/ 624114 h 3120571"/>
                <a:gd name="connsiteX105" fmla="*/ 1335314 w 3635927"/>
                <a:gd name="connsiteY105" fmla="*/ 602343 h 3120571"/>
                <a:gd name="connsiteX106" fmla="*/ 1277257 w 3635927"/>
                <a:gd name="connsiteY106" fmla="*/ 529771 h 3120571"/>
                <a:gd name="connsiteX107" fmla="*/ 1219200 w 3635927"/>
                <a:gd name="connsiteY107" fmla="*/ 464457 h 3120571"/>
                <a:gd name="connsiteX108" fmla="*/ 1161143 w 3635927"/>
                <a:gd name="connsiteY108" fmla="*/ 406400 h 3120571"/>
                <a:gd name="connsiteX109" fmla="*/ 1081314 w 3635927"/>
                <a:gd name="connsiteY109" fmla="*/ 362857 h 3120571"/>
                <a:gd name="connsiteX110" fmla="*/ 1052285 w 3635927"/>
                <a:gd name="connsiteY110" fmla="*/ 333828 h 3120571"/>
                <a:gd name="connsiteX111" fmla="*/ 1001485 w 3635927"/>
                <a:gd name="connsiteY111" fmla="*/ 304800 h 3120571"/>
                <a:gd name="connsiteX112" fmla="*/ 979714 w 3635927"/>
                <a:gd name="connsiteY112" fmla="*/ 290285 h 3120571"/>
                <a:gd name="connsiteX113" fmla="*/ 928914 w 3635927"/>
                <a:gd name="connsiteY113" fmla="*/ 246743 h 3120571"/>
                <a:gd name="connsiteX114" fmla="*/ 907143 w 3635927"/>
                <a:gd name="connsiteY114" fmla="*/ 232228 h 3120571"/>
                <a:gd name="connsiteX115" fmla="*/ 885371 w 3635927"/>
                <a:gd name="connsiteY115" fmla="*/ 224971 h 3120571"/>
                <a:gd name="connsiteX116" fmla="*/ 849085 w 3635927"/>
                <a:gd name="connsiteY116" fmla="*/ 188685 h 3120571"/>
                <a:gd name="connsiteX117" fmla="*/ 820057 w 3635927"/>
                <a:gd name="connsiteY117" fmla="*/ 166914 h 3120571"/>
                <a:gd name="connsiteX118" fmla="*/ 812800 w 3635927"/>
                <a:gd name="connsiteY118" fmla="*/ 145143 h 3120571"/>
                <a:gd name="connsiteX119" fmla="*/ 762000 w 3635927"/>
                <a:gd name="connsiteY119" fmla="*/ 116114 h 3120571"/>
                <a:gd name="connsiteX120" fmla="*/ 740228 w 3635927"/>
                <a:gd name="connsiteY120" fmla="*/ 101600 h 3120571"/>
                <a:gd name="connsiteX121" fmla="*/ 703943 w 3635927"/>
                <a:gd name="connsiteY121" fmla="*/ 65314 h 3120571"/>
                <a:gd name="connsiteX122" fmla="*/ 689428 w 3635927"/>
                <a:gd name="connsiteY122" fmla="*/ 50800 h 3120571"/>
                <a:gd name="connsiteX123" fmla="*/ 660400 w 3635927"/>
                <a:gd name="connsiteY123" fmla="*/ 43543 h 3120571"/>
                <a:gd name="connsiteX124" fmla="*/ 638628 w 3635927"/>
                <a:gd name="connsiteY124" fmla="*/ 36285 h 3120571"/>
                <a:gd name="connsiteX125" fmla="*/ 602343 w 3635927"/>
                <a:gd name="connsiteY125" fmla="*/ 0 h 3120571"/>
                <a:gd name="connsiteX0" fmla="*/ 602343 w 3699961"/>
                <a:gd name="connsiteY0" fmla="*/ 0 h 3120571"/>
                <a:gd name="connsiteX1" fmla="*/ 406400 w 3699961"/>
                <a:gd name="connsiteY1" fmla="*/ 7257 h 3120571"/>
                <a:gd name="connsiteX2" fmla="*/ 362857 w 3699961"/>
                <a:gd name="connsiteY2" fmla="*/ 36285 h 3120571"/>
                <a:gd name="connsiteX3" fmla="*/ 312057 w 3699961"/>
                <a:gd name="connsiteY3" fmla="*/ 50800 h 3120571"/>
                <a:gd name="connsiteX4" fmla="*/ 239485 w 3699961"/>
                <a:gd name="connsiteY4" fmla="*/ 101600 h 3120571"/>
                <a:gd name="connsiteX5" fmla="*/ 210457 w 3699961"/>
                <a:gd name="connsiteY5" fmla="*/ 108857 h 3120571"/>
                <a:gd name="connsiteX6" fmla="*/ 159657 w 3699961"/>
                <a:gd name="connsiteY6" fmla="*/ 137885 h 3120571"/>
                <a:gd name="connsiteX7" fmla="*/ 130628 w 3699961"/>
                <a:gd name="connsiteY7" fmla="*/ 166914 h 3120571"/>
                <a:gd name="connsiteX8" fmla="*/ 108857 w 3699961"/>
                <a:gd name="connsiteY8" fmla="*/ 188685 h 3120571"/>
                <a:gd name="connsiteX9" fmla="*/ 94343 w 3699961"/>
                <a:gd name="connsiteY9" fmla="*/ 203200 h 3120571"/>
                <a:gd name="connsiteX10" fmla="*/ 43543 w 3699961"/>
                <a:gd name="connsiteY10" fmla="*/ 283028 h 3120571"/>
                <a:gd name="connsiteX11" fmla="*/ 14514 w 3699961"/>
                <a:gd name="connsiteY11" fmla="*/ 362857 h 3120571"/>
                <a:gd name="connsiteX12" fmla="*/ 0 w 3699961"/>
                <a:gd name="connsiteY12" fmla="*/ 420914 h 3120571"/>
                <a:gd name="connsiteX13" fmla="*/ 7257 w 3699961"/>
                <a:gd name="connsiteY13" fmla="*/ 1393371 h 3120571"/>
                <a:gd name="connsiteX14" fmla="*/ 29028 w 3699961"/>
                <a:gd name="connsiteY14" fmla="*/ 1494971 h 3120571"/>
                <a:gd name="connsiteX15" fmla="*/ 43543 w 3699961"/>
                <a:gd name="connsiteY15" fmla="*/ 1531257 h 3120571"/>
                <a:gd name="connsiteX16" fmla="*/ 58057 w 3699961"/>
                <a:gd name="connsiteY16" fmla="*/ 1596571 h 3120571"/>
                <a:gd name="connsiteX17" fmla="*/ 79828 w 3699961"/>
                <a:gd name="connsiteY17" fmla="*/ 1647371 h 3120571"/>
                <a:gd name="connsiteX18" fmla="*/ 116114 w 3699961"/>
                <a:gd name="connsiteY18" fmla="*/ 1763485 h 3120571"/>
                <a:gd name="connsiteX19" fmla="*/ 137885 w 3699961"/>
                <a:gd name="connsiteY19" fmla="*/ 1828800 h 3120571"/>
                <a:gd name="connsiteX20" fmla="*/ 145143 w 3699961"/>
                <a:gd name="connsiteY20" fmla="*/ 1850571 h 3120571"/>
                <a:gd name="connsiteX21" fmla="*/ 166914 w 3699961"/>
                <a:gd name="connsiteY21" fmla="*/ 1894114 h 3120571"/>
                <a:gd name="connsiteX22" fmla="*/ 188685 w 3699961"/>
                <a:gd name="connsiteY22" fmla="*/ 1944914 h 3120571"/>
                <a:gd name="connsiteX23" fmla="*/ 195943 w 3699961"/>
                <a:gd name="connsiteY23" fmla="*/ 1973943 h 3120571"/>
                <a:gd name="connsiteX24" fmla="*/ 232228 w 3699961"/>
                <a:gd name="connsiteY24" fmla="*/ 2024743 h 3120571"/>
                <a:gd name="connsiteX25" fmla="*/ 254000 w 3699961"/>
                <a:gd name="connsiteY25" fmla="*/ 2082800 h 3120571"/>
                <a:gd name="connsiteX26" fmla="*/ 275771 w 3699961"/>
                <a:gd name="connsiteY26" fmla="*/ 2104571 h 3120571"/>
                <a:gd name="connsiteX27" fmla="*/ 312057 w 3699961"/>
                <a:gd name="connsiteY27" fmla="*/ 2177143 h 3120571"/>
                <a:gd name="connsiteX28" fmla="*/ 348343 w 3699961"/>
                <a:gd name="connsiteY28" fmla="*/ 2227943 h 3120571"/>
                <a:gd name="connsiteX29" fmla="*/ 355600 w 3699961"/>
                <a:gd name="connsiteY29" fmla="*/ 2249714 h 3120571"/>
                <a:gd name="connsiteX30" fmla="*/ 406400 w 3699961"/>
                <a:gd name="connsiteY30" fmla="*/ 2315028 h 3120571"/>
                <a:gd name="connsiteX31" fmla="*/ 435428 w 3699961"/>
                <a:gd name="connsiteY31" fmla="*/ 2380343 h 3120571"/>
                <a:gd name="connsiteX32" fmla="*/ 457200 w 3699961"/>
                <a:gd name="connsiteY32" fmla="*/ 2409371 h 3120571"/>
                <a:gd name="connsiteX33" fmla="*/ 471714 w 3699961"/>
                <a:gd name="connsiteY33" fmla="*/ 2467428 h 3120571"/>
                <a:gd name="connsiteX34" fmla="*/ 478971 w 3699961"/>
                <a:gd name="connsiteY34" fmla="*/ 2489200 h 3120571"/>
                <a:gd name="connsiteX35" fmla="*/ 486228 w 3699961"/>
                <a:gd name="connsiteY35" fmla="*/ 2518228 h 3120571"/>
                <a:gd name="connsiteX36" fmla="*/ 493485 w 3699961"/>
                <a:gd name="connsiteY36" fmla="*/ 2583543 h 3120571"/>
                <a:gd name="connsiteX37" fmla="*/ 515257 w 3699961"/>
                <a:gd name="connsiteY37" fmla="*/ 2641600 h 3120571"/>
                <a:gd name="connsiteX38" fmla="*/ 544285 w 3699961"/>
                <a:gd name="connsiteY38" fmla="*/ 2685143 h 3120571"/>
                <a:gd name="connsiteX39" fmla="*/ 573314 w 3699961"/>
                <a:gd name="connsiteY39" fmla="*/ 2735943 h 3120571"/>
                <a:gd name="connsiteX40" fmla="*/ 602343 w 3699961"/>
                <a:gd name="connsiteY40" fmla="*/ 2757714 h 3120571"/>
                <a:gd name="connsiteX41" fmla="*/ 645885 w 3699961"/>
                <a:gd name="connsiteY41" fmla="*/ 2801257 h 3120571"/>
                <a:gd name="connsiteX42" fmla="*/ 674914 w 3699961"/>
                <a:gd name="connsiteY42" fmla="*/ 2823028 h 3120571"/>
                <a:gd name="connsiteX43" fmla="*/ 711200 w 3699961"/>
                <a:gd name="connsiteY43" fmla="*/ 2866571 h 3120571"/>
                <a:gd name="connsiteX44" fmla="*/ 740228 w 3699961"/>
                <a:gd name="connsiteY44" fmla="*/ 2888343 h 3120571"/>
                <a:gd name="connsiteX45" fmla="*/ 812800 w 3699961"/>
                <a:gd name="connsiteY45" fmla="*/ 2953657 h 3120571"/>
                <a:gd name="connsiteX46" fmla="*/ 849085 w 3699961"/>
                <a:gd name="connsiteY46" fmla="*/ 2997200 h 3120571"/>
                <a:gd name="connsiteX47" fmla="*/ 870857 w 3699961"/>
                <a:gd name="connsiteY47" fmla="*/ 3011714 h 3120571"/>
                <a:gd name="connsiteX48" fmla="*/ 907143 w 3699961"/>
                <a:gd name="connsiteY48" fmla="*/ 3055257 h 3120571"/>
                <a:gd name="connsiteX49" fmla="*/ 936171 w 3699961"/>
                <a:gd name="connsiteY49" fmla="*/ 3077028 h 3120571"/>
                <a:gd name="connsiteX50" fmla="*/ 1030514 w 3699961"/>
                <a:gd name="connsiteY50" fmla="*/ 3120571 h 3120571"/>
                <a:gd name="connsiteX51" fmla="*/ 1480457 w 3699961"/>
                <a:gd name="connsiteY51" fmla="*/ 3106057 h 3120571"/>
                <a:gd name="connsiteX52" fmla="*/ 1531257 w 3699961"/>
                <a:gd name="connsiteY52" fmla="*/ 3091543 h 3120571"/>
                <a:gd name="connsiteX53" fmla="*/ 1618343 w 3699961"/>
                <a:gd name="connsiteY53" fmla="*/ 3084285 h 3120571"/>
                <a:gd name="connsiteX54" fmla="*/ 1698171 w 3699961"/>
                <a:gd name="connsiteY54" fmla="*/ 3069771 h 3120571"/>
                <a:gd name="connsiteX55" fmla="*/ 1756228 w 3699961"/>
                <a:gd name="connsiteY55" fmla="*/ 3062514 h 3120571"/>
                <a:gd name="connsiteX56" fmla="*/ 1785257 w 3699961"/>
                <a:gd name="connsiteY56" fmla="*/ 3048000 h 3120571"/>
                <a:gd name="connsiteX57" fmla="*/ 1850571 w 3699961"/>
                <a:gd name="connsiteY57" fmla="*/ 3026228 h 3120571"/>
                <a:gd name="connsiteX58" fmla="*/ 1886857 w 3699961"/>
                <a:gd name="connsiteY58" fmla="*/ 3011714 h 3120571"/>
                <a:gd name="connsiteX59" fmla="*/ 1988457 w 3699961"/>
                <a:gd name="connsiteY59" fmla="*/ 2997200 h 3120571"/>
                <a:gd name="connsiteX60" fmla="*/ 2017485 w 3699961"/>
                <a:gd name="connsiteY60" fmla="*/ 2989943 h 3120571"/>
                <a:gd name="connsiteX61" fmla="*/ 2053771 w 3699961"/>
                <a:gd name="connsiteY61" fmla="*/ 2982685 h 3120571"/>
                <a:gd name="connsiteX62" fmla="*/ 2140857 w 3699961"/>
                <a:gd name="connsiteY62" fmla="*/ 2968171 h 3120571"/>
                <a:gd name="connsiteX63" fmla="*/ 2169885 w 3699961"/>
                <a:gd name="connsiteY63" fmla="*/ 2939143 h 3120571"/>
                <a:gd name="connsiteX64" fmla="*/ 2286000 w 3699961"/>
                <a:gd name="connsiteY64" fmla="*/ 2917371 h 3120571"/>
                <a:gd name="connsiteX65" fmla="*/ 2358571 w 3699961"/>
                <a:gd name="connsiteY65" fmla="*/ 2902857 h 3120571"/>
                <a:gd name="connsiteX66" fmla="*/ 2467428 w 3699961"/>
                <a:gd name="connsiteY66" fmla="*/ 2873828 h 3120571"/>
                <a:gd name="connsiteX67" fmla="*/ 2569028 w 3699961"/>
                <a:gd name="connsiteY67" fmla="*/ 2844800 h 3120571"/>
                <a:gd name="connsiteX68" fmla="*/ 2590800 w 3699961"/>
                <a:gd name="connsiteY68" fmla="*/ 2837543 h 3120571"/>
                <a:gd name="connsiteX69" fmla="*/ 2794000 w 3699961"/>
                <a:gd name="connsiteY69" fmla="*/ 2830285 h 3120571"/>
                <a:gd name="connsiteX70" fmla="*/ 3062514 w 3699961"/>
                <a:gd name="connsiteY70" fmla="*/ 2830285 h 3120571"/>
                <a:gd name="connsiteX71" fmla="*/ 3490685 w 3699961"/>
                <a:gd name="connsiteY71" fmla="*/ 2823028 h 3120571"/>
                <a:gd name="connsiteX72" fmla="*/ 3519714 w 3699961"/>
                <a:gd name="connsiteY72" fmla="*/ 2735943 h 3120571"/>
                <a:gd name="connsiteX73" fmla="*/ 3490685 w 3699961"/>
                <a:gd name="connsiteY73" fmla="*/ 2561771 h 3120571"/>
                <a:gd name="connsiteX74" fmla="*/ 3476171 w 3699961"/>
                <a:gd name="connsiteY74" fmla="*/ 2525485 h 3120571"/>
                <a:gd name="connsiteX75" fmla="*/ 3439885 w 3699961"/>
                <a:gd name="connsiteY75" fmla="*/ 2489200 h 3120571"/>
                <a:gd name="connsiteX76" fmla="*/ 3338285 w 3699961"/>
                <a:gd name="connsiteY76" fmla="*/ 2423885 h 3120571"/>
                <a:gd name="connsiteX77" fmla="*/ 3272971 w 3699961"/>
                <a:gd name="connsiteY77" fmla="*/ 2387600 h 3120571"/>
                <a:gd name="connsiteX78" fmla="*/ 3236685 w 3699961"/>
                <a:gd name="connsiteY78" fmla="*/ 2344057 h 3120571"/>
                <a:gd name="connsiteX79" fmla="*/ 3193143 w 3699961"/>
                <a:gd name="connsiteY79" fmla="*/ 2315028 h 3120571"/>
                <a:gd name="connsiteX80" fmla="*/ 3135085 w 3699961"/>
                <a:gd name="connsiteY80" fmla="*/ 2264228 h 3120571"/>
                <a:gd name="connsiteX81" fmla="*/ 3098800 w 3699961"/>
                <a:gd name="connsiteY81" fmla="*/ 2227943 h 3120571"/>
                <a:gd name="connsiteX82" fmla="*/ 3048000 w 3699961"/>
                <a:gd name="connsiteY82" fmla="*/ 2191657 h 3120571"/>
                <a:gd name="connsiteX83" fmla="*/ 3673475 w 3699961"/>
                <a:gd name="connsiteY83" fmla="*/ 2034040 h 3120571"/>
                <a:gd name="connsiteX84" fmla="*/ 3584575 w 3699961"/>
                <a:gd name="connsiteY84" fmla="*/ 2048556 h 3120571"/>
                <a:gd name="connsiteX85" fmla="*/ 3590925 w 3699961"/>
                <a:gd name="connsiteY85" fmla="*/ 2026557 h 3120571"/>
                <a:gd name="connsiteX86" fmla="*/ 3537403 w 3699961"/>
                <a:gd name="connsiteY86" fmla="*/ 2010456 h 3120571"/>
                <a:gd name="connsiteX87" fmla="*/ 3512684 w 3699961"/>
                <a:gd name="connsiteY87" fmla="*/ 1845355 h 3120571"/>
                <a:gd name="connsiteX88" fmla="*/ 3232377 w 3699961"/>
                <a:gd name="connsiteY88" fmla="*/ 1778680 h 3120571"/>
                <a:gd name="connsiteX89" fmla="*/ 3096078 w 3699961"/>
                <a:gd name="connsiteY89" fmla="*/ 1821996 h 3120571"/>
                <a:gd name="connsiteX90" fmla="*/ 2964089 w 3699961"/>
                <a:gd name="connsiteY90" fmla="*/ 1814512 h 3120571"/>
                <a:gd name="connsiteX91" fmla="*/ 2831646 w 3699961"/>
                <a:gd name="connsiteY91" fmla="*/ 1703614 h 3120571"/>
                <a:gd name="connsiteX92" fmla="*/ 2618468 w 3699961"/>
                <a:gd name="connsiteY92" fmla="*/ 1400401 h 3120571"/>
                <a:gd name="connsiteX93" fmla="*/ 2220006 w 3699961"/>
                <a:gd name="connsiteY93" fmla="*/ 1260928 h 3120571"/>
                <a:gd name="connsiteX94" fmla="*/ 1821543 w 3699961"/>
                <a:gd name="connsiteY94" fmla="*/ 1284514 h 3120571"/>
                <a:gd name="connsiteX95" fmla="*/ 1799771 w 3699961"/>
                <a:gd name="connsiteY95" fmla="*/ 1211943 h 3120571"/>
                <a:gd name="connsiteX96" fmla="*/ 1756228 w 3699961"/>
                <a:gd name="connsiteY96" fmla="*/ 1139371 h 3120571"/>
                <a:gd name="connsiteX97" fmla="*/ 1625600 w 3699961"/>
                <a:gd name="connsiteY97" fmla="*/ 986971 h 3120571"/>
                <a:gd name="connsiteX98" fmla="*/ 1589314 w 3699961"/>
                <a:gd name="connsiteY98" fmla="*/ 928914 h 3120571"/>
                <a:gd name="connsiteX99" fmla="*/ 1574800 w 3699961"/>
                <a:gd name="connsiteY99" fmla="*/ 892628 h 3120571"/>
                <a:gd name="connsiteX100" fmla="*/ 1538514 w 3699961"/>
                <a:gd name="connsiteY100" fmla="*/ 856343 h 3120571"/>
                <a:gd name="connsiteX101" fmla="*/ 1509485 w 3699961"/>
                <a:gd name="connsiteY101" fmla="*/ 820057 h 3120571"/>
                <a:gd name="connsiteX102" fmla="*/ 1473200 w 3699961"/>
                <a:gd name="connsiteY102" fmla="*/ 783771 h 3120571"/>
                <a:gd name="connsiteX103" fmla="*/ 1436914 w 3699961"/>
                <a:gd name="connsiteY103" fmla="*/ 718457 h 3120571"/>
                <a:gd name="connsiteX104" fmla="*/ 1357085 w 3699961"/>
                <a:gd name="connsiteY104" fmla="*/ 624114 h 3120571"/>
                <a:gd name="connsiteX105" fmla="*/ 1335314 w 3699961"/>
                <a:gd name="connsiteY105" fmla="*/ 602343 h 3120571"/>
                <a:gd name="connsiteX106" fmla="*/ 1277257 w 3699961"/>
                <a:gd name="connsiteY106" fmla="*/ 529771 h 3120571"/>
                <a:gd name="connsiteX107" fmla="*/ 1219200 w 3699961"/>
                <a:gd name="connsiteY107" fmla="*/ 464457 h 3120571"/>
                <a:gd name="connsiteX108" fmla="*/ 1161143 w 3699961"/>
                <a:gd name="connsiteY108" fmla="*/ 406400 h 3120571"/>
                <a:gd name="connsiteX109" fmla="*/ 1081314 w 3699961"/>
                <a:gd name="connsiteY109" fmla="*/ 362857 h 3120571"/>
                <a:gd name="connsiteX110" fmla="*/ 1052285 w 3699961"/>
                <a:gd name="connsiteY110" fmla="*/ 333828 h 3120571"/>
                <a:gd name="connsiteX111" fmla="*/ 1001485 w 3699961"/>
                <a:gd name="connsiteY111" fmla="*/ 304800 h 3120571"/>
                <a:gd name="connsiteX112" fmla="*/ 979714 w 3699961"/>
                <a:gd name="connsiteY112" fmla="*/ 290285 h 3120571"/>
                <a:gd name="connsiteX113" fmla="*/ 928914 w 3699961"/>
                <a:gd name="connsiteY113" fmla="*/ 246743 h 3120571"/>
                <a:gd name="connsiteX114" fmla="*/ 907143 w 3699961"/>
                <a:gd name="connsiteY114" fmla="*/ 232228 h 3120571"/>
                <a:gd name="connsiteX115" fmla="*/ 885371 w 3699961"/>
                <a:gd name="connsiteY115" fmla="*/ 224971 h 3120571"/>
                <a:gd name="connsiteX116" fmla="*/ 849085 w 3699961"/>
                <a:gd name="connsiteY116" fmla="*/ 188685 h 3120571"/>
                <a:gd name="connsiteX117" fmla="*/ 820057 w 3699961"/>
                <a:gd name="connsiteY117" fmla="*/ 166914 h 3120571"/>
                <a:gd name="connsiteX118" fmla="*/ 812800 w 3699961"/>
                <a:gd name="connsiteY118" fmla="*/ 145143 h 3120571"/>
                <a:gd name="connsiteX119" fmla="*/ 762000 w 3699961"/>
                <a:gd name="connsiteY119" fmla="*/ 116114 h 3120571"/>
                <a:gd name="connsiteX120" fmla="*/ 740228 w 3699961"/>
                <a:gd name="connsiteY120" fmla="*/ 101600 h 3120571"/>
                <a:gd name="connsiteX121" fmla="*/ 703943 w 3699961"/>
                <a:gd name="connsiteY121" fmla="*/ 65314 h 3120571"/>
                <a:gd name="connsiteX122" fmla="*/ 689428 w 3699961"/>
                <a:gd name="connsiteY122" fmla="*/ 50800 h 3120571"/>
                <a:gd name="connsiteX123" fmla="*/ 660400 w 3699961"/>
                <a:gd name="connsiteY123" fmla="*/ 43543 h 3120571"/>
                <a:gd name="connsiteX124" fmla="*/ 638628 w 3699961"/>
                <a:gd name="connsiteY124" fmla="*/ 36285 h 3120571"/>
                <a:gd name="connsiteX125" fmla="*/ 602343 w 3699961"/>
                <a:gd name="connsiteY125" fmla="*/ 0 h 3120571"/>
                <a:gd name="connsiteX0" fmla="*/ 602343 w 3745703"/>
                <a:gd name="connsiteY0" fmla="*/ 0 h 3120571"/>
                <a:gd name="connsiteX1" fmla="*/ 406400 w 3745703"/>
                <a:gd name="connsiteY1" fmla="*/ 7257 h 3120571"/>
                <a:gd name="connsiteX2" fmla="*/ 362857 w 3745703"/>
                <a:gd name="connsiteY2" fmla="*/ 36285 h 3120571"/>
                <a:gd name="connsiteX3" fmla="*/ 312057 w 3745703"/>
                <a:gd name="connsiteY3" fmla="*/ 50800 h 3120571"/>
                <a:gd name="connsiteX4" fmla="*/ 239485 w 3745703"/>
                <a:gd name="connsiteY4" fmla="*/ 101600 h 3120571"/>
                <a:gd name="connsiteX5" fmla="*/ 210457 w 3745703"/>
                <a:gd name="connsiteY5" fmla="*/ 108857 h 3120571"/>
                <a:gd name="connsiteX6" fmla="*/ 159657 w 3745703"/>
                <a:gd name="connsiteY6" fmla="*/ 137885 h 3120571"/>
                <a:gd name="connsiteX7" fmla="*/ 130628 w 3745703"/>
                <a:gd name="connsiteY7" fmla="*/ 166914 h 3120571"/>
                <a:gd name="connsiteX8" fmla="*/ 108857 w 3745703"/>
                <a:gd name="connsiteY8" fmla="*/ 188685 h 3120571"/>
                <a:gd name="connsiteX9" fmla="*/ 94343 w 3745703"/>
                <a:gd name="connsiteY9" fmla="*/ 203200 h 3120571"/>
                <a:gd name="connsiteX10" fmla="*/ 43543 w 3745703"/>
                <a:gd name="connsiteY10" fmla="*/ 283028 h 3120571"/>
                <a:gd name="connsiteX11" fmla="*/ 14514 w 3745703"/>
                <a:gd name="connsiteY11" fmla="*/ 362857 h 3120571"/>
                <a:gd name="connsiteX12" fmla="*/ 0 w 3745703"/>
                <a:gd name="connsiteY12" fmla="*/ 420914 h 3120571"/>
                <a:gd name="connsiteX13" fmla="*/ 7257 w 3745703"/>
                <a:gd name="connsiteY13" fmla="*/ 1393371 h 3120571"/>
                <a:gd name="connsiteX14" fmla="*/ 29028 w 3745703"/>
                <a:gd name="connsiteY14" fmla="*/ 1494971 h 3120571"/>
                <a:gd name="connsiteX15" fmla="*/ 43543 w 3745703"/>
                <a:gd name="connsiteY15" fmla="*/ 1531257 h 3120571"/>
                <a:gd name="connsiteX16" fmla="*/ 58057 w 3745703"/>
                <a:gd name="connsiteY16" fmla="*/ 1596571 h 3120571"/>
                <a:gd name="connsiteX17" fmla="*/ 79828 w 3745703"/>
                <a:gd name="connsiteY17" fmla="*/ 1647371 h 3120571"/>
                <a:gd name="connsiteX18" fmla="*/ 116114 w 3745703"/>
                <a:gd name="connsiteY18" fmla="*/ 1763485 h 3120571"/>
                <a:gd name="connsiteX19" fmla="*/ 137885 w 3745703"/>
                <a:gd name="connsiteY19" fmla="*/ 1828800 h 3120571"/>
                <a:gd name="connsiteX20" fmla="*/ 145143 w 3745703"/>
                <a:gd name="connsiteY20" fmla="*/ 1850571 h 3120571"/>
                <a:gd name="connsiteX21" fmla="*/ 166914 w 3745703"/>
                <a:gd name="connsiteY21" fmla="*/ 1894114 h 3120571"/>
                <a:gd name="connsiteX22" fmla="*/ 188685 w 3745703"/>
                <a:gd name="connsiteY22" fmla="*/ 1944914 h 3120571"/>
                <a:gd name="connsiteX23" fmla="*/ 195943 w 3745703"/>
                <a:gd name="connsiteY23" fmla="*/ 1973943 h 3120571"/>
                <a:gd name="connsiteX24" fmla="*/ 232228 w 3745703"/>
                <a:gd name="connsiteY24" fmla="*/ 2024743 h 3120571"/>
                <a:gd name="connsiteX25" fmla="*/ 254000 w 3745703"/>
                <a:gd name="connsiteY25" fmla="*/ 2082800 h 3120571"/>
                <a:gd name="connsiteX26" fmla="*/ 275771 w 3745703"/>
                <a:gd name="connsiteY26" fmla="*/ 2104571 h 3120571"/>
                <a:gd name="connsiteX27" fmla="*/ 312057 w 3745703"/>
                <a:gd name="connsiteY27" fmla="*/ 2177143 h 3120571"/>
                <a:gd name="connsiteX28" fmla="*/ 348343 w 3745703"/>
                <a:gd name="connsiteY28" fmla="*/ 2227943 h 3120571"/>
                <a:gd name="connsiteX29" fmla="*/ 355600 w 3745703"/>
                <a:gd name="connsiteY29" fmla="*/ 2249714 h 3120571"/>
                <a:gd name="connsiteX30" fmla="*/ 406400 w 3745703"/>
                <a:gd name="connsiteY30" fmla="*/ 2315028 h 3120571"/>
                <a:gd name="connsiteX31" fmla="*/ 435428 w 3745703"/>
                <a:gd name="connsiteY31" fmla="*/ 2380343 h 3120571"/>
                <a:gd name="connsiteX32" fmla="*/ 457200 w 3745703"/>
                <a:gd name="connsiteY32" fmla="*/ 2409371 h 3120571"/>
                <a:gd name="connsiteX33" fmla="*/ 471714 w 3745703"/>
                <a:gd name="connsiteY33" fmla="*/ 2467428 h 3120571"/>
                <a:gd name="connsiteX34" fmla="*/ 478971 w 3745703"/>
                <a:gd name="connsiteY34" fmla="*/ 2489200 h 3120571"/>
                <a:gd name="connsiteX35" fmla="*/ 486228 w 3745703"/>
                <a:gd name="connsiteY35" fmla="*/ 2518228 h 3120571"/>
                <a:gd name="connsiteX36" fmla="*/ 493485 w 3745703"/>
                <a:gd name="connsiteY36" fmla="*/ 2583543 h 3120571"/>
                <a:gd name="connsiteX37" fmla="*/ 515257 w 3745703"/>
                <a:gd name="connsiteY37" fmla="*/ 2641600 h 3120571"/>
                <a:gd name="connsiteX38" fmla="*/ 544285 w 3745703"/>
                <a:gd name="connsiteY38" fmla="*/ 2685143 h 3120571"/>
                <a:gd name="connsiteX39" fmla="*/ 573314 w 3745703"/>
                <a:gd name="connsiteY39" fmla="*/ 2735943 h 3120571"/>
                <a:gd name="connsiteX40" fmla="*/ 602343 w 3745703"/>
                <a:gd name="connsiteY40" fmla="*/ 2757714 h 3120571"/>
                <a:gd name="connsiteX41" fmla="*/ 645885 w 3745703"/>
                <a:gd name="connsiteY41" fmla="*/ 2801257 h 3120571"/>
                <a:gd name="connsiteX42" fmla="*/ 674914 w 3745703"/>
                <a:gd name="connsiteY42" fmla="*/ 2823028 h 3120571"/>
                <a:gd name="connsiteX43" fmla="*/ 711200 w 3745703"/>
                <a:gd name="connsiteY43" fmla="*/ 2866571 h 3120571"/>
                <a:gd name="connsiteX44" fmla="*/ 740228 w 3745703"/>
                <a:gd name="connsiteY44" fmla="*/ 2888343 h 3120571"/>
                <a:gd name="connsiteX45" fmla="*/ 812800 w 3745703"/>
                <a:gd name="connsiteY45" fmla="*/ 2953657 h 3120571"/>
                <a:gd name="connsiteX46" fmla="*/ 849085 w 3745703"/>
                <a:gd name="connsiteY46" fmla="*/ 2997200 h 3120571"/>
                <a:gd name="connsiteX47" fmla="*/ 870857 w 3745703"/>
                <a:gd name="connsiteY47" fmla="*/ 3011714 h 3120571"/>
                <a:gd name="connsiteX48" fmla="*/ 907143 w 3745703"/>
                <a:gd name="connsiteY48" fmla="*/ 3055257 h 3120571"/>
                <a:gd name="connsiteX49" fmla="*/ 936171 w 3745703"/>
                <a:gd name="connsiteY49" fmla="*/ 3077028 h 3120571"/>
                <a:gd name="connsiteX50" fmla="*/ 1030514 w 3745703"/>
                <a:gd name="connsiteY50" fmla="*/ 3120571 h 3120571"/>
                <a:gd name="connsiteX51" fmla="*/ 1480457 w 3745703"/>
                <a:gd name="connsiteY51" fmla="*/ 3106057 h 3120571"/>
                <a:gd name="connsiteX52" fmla="*/ 1531257 w 3745703"/>
                <a:gd name="connsiteY52" fmla="*/ 3091543 h 3120571"/>
                <a:gd name="connsiteX53" fmla="*/ 1618343 w 3745703"/>
                <a:gd name="connsiteY53" fmla="*/ 3084285 h 3120571"/>
                <a:gd name="connsiteX54" fmla="*/ 1698171 w 3745703"/>
                <a:gd name="connsiteY54" fmla="*/ 3069771 h 3120571"/>
                <a:gd name="connsiteX55" fmla="*/ 1756228 w 3745703"/>
                <a:gd name="connsiteY55" fmla="*/ 3062514 h 3120571"/>
                <a:gd name="connsiteX56" fmla="*/ 1785257 w 3745703"/>
                <a:gd name="connsiteY56" fmla="*/ 3048000 h 3120571"/>
                <a:gd name="connsiteX57" fmla="*/ 1850571 w 3745703"/>
                <a:gd name="connsiteY57" fmla="*/ 3026228 h 3120571"/>
                <a:gd name="connsiteX58" fmla="*/ 1886857 w 3745703"/>
                <a:gd name="connsiteY58" fmla="*/ 3011714 h 3120571"/>
                <a:gd name="connsiteX59" fmla="*/ 1988457 w 3745703"/>
                <a:gd name="connsiteY59" fmla="*/ 2997200 h 3120571"/>
                <a:gd name="connsiteX60" fmla="*/ 2017485 w 3745703"/>
                <a:gd name="connsiteY60" fmla="*/ 2989943 h 3120571"/>
                <a:gd name="connsiteX61" fmla="*/ 2053771 w 3745703"/>
                <a:gd name="connsiteY61" fmla="*/ 2982685 h 3120571"/>
                <a:gd name="connsiteX62" fmla="*/ 2140857 w 3745703"/>
                <a:gd name="connsiteY62" fmla="*/ 2968171 h 3120571"/>
                <a:gd name="connsiteX63" fmla="*/ 2169885 w 3745703"/>
                <a:gd name="connsiteY63" fmla="*/ 2939143 h 3120571"/>
                <a:gd name="connsiteX64" fmla="*/ 2286000 w 3745703"/>
                <a:gd name="connsiteY64" fmla="*/ 2917371 h 3120571"/>
                <a:gd name="connsiteX65" fmla="*/ 2358571 w 3745703"/>
                <a:gd name="connsiteY65" fmla="*/ 2902857 h 3120571"/>
                <a:gd name="connsiteX66" fmla="*/ 2467428 w 3745703"/>
                <a:gd name="connsiteY66" fmla="*/ 2873828 h 3120571"/>
                <a:gd name="connsiteX67" fmla="*/ 2569028 w 3745703"/>
                <a:gd name="connsiteY67" fmla="*/ 2844800 h 3120571"/>
                <a:gd name="connsiteX68" fmla="*/ 2590800 w 3745703"/>
                <a:gd name="connsiteY68" fmla="*/ 2837543 h 3120571"/>
                <a:gd name="connsiteX69" fmla="*/ 2794000 w 3745703"/>
                <a:gd name="connsiteY69" fmla="*/ 2830285 h 3120571"/>
                <a:gd name="connsiteX70" fmla="*/ 3062514 w 3745703"/>
                <a:gd name="connsiteY70" fmla="*/ 2830285 h 3120571"/>
                <a:gd name="connsiteX71" fmla="*/ 3490685 w 3745703"/>
                <a:gd name="connsiteY71" fmla="*/ 2823028 h 3120571"/>
                <a:gd name="connsiteX72" fmla="*/ 3519714 w 3745703"/>
                <a:gd name="connsiteY72" fmla="*/ 2735943 h 3120571"/>
                <a:gd name="connsiteX73" fmla="*/ 3490685 w 3745703"/>
                <a:gd name="connsiteY73" fmla="*/ 2561771 h 3120571"/>
                <a:gd name="connsiteX74" fmla="*/ 3476171 w 3745703"/>
                <a:gd name="connsiteY74" fmla="*/ 2525485 h 3120571"/>
                <a:gd name="connsiteX75" fmla="*/ 3439885 w 3745703"/>
                <a:gd name="connsiteY75" fmla="*/ 2489200 h 3120571"/>
                <a:gd name="connsiteX76" fmla="*/ 3338285 w 3745703"/>
                <a:gd name="connsiteY76" fmla="*/ 2423885 h 3120571"/>
                <a:gd name="connsiteX77" fmla="*/ 3272971 w 3745703"/>
                <a:gd name="connsiteY77" fmla="*/ 2387600 h 3120571"/>
                <a:gd name="connsiteX78" fmla="*/ 3236685 w 3745703"/>
                <a:gd name="connsiteY78" fmla="*/ 2344057 h 3120571"/>
                <a:gd name="connsiteX79" fmla="*/ 3193143 w 3745703"/>
                <a:gd name="connsiteY79" fmla="*/ 2315028 h 3120571"/>
                <a:gd name="connsiteX80" fmla="*/ 3135085 w 3745703"/>
                <a:gd name="connsiteY80" fmla="*/ 2264228 h 3120571"/>
                <a:gd name="connsiteX81" fmla="*/ 3098800 w 3745703"/>
                <a:gd name="connsiteY81" fmla="*/ 2227943 h 3120571"/>
                <a:gd name="connsiteX82" fmla="*/ 3706813 w 3745703"/>
                <a:gd name="connsiteY82" fmla="*/ 1985282 h 3120571"/>
                <a:gd name="connsiteX83" fmla="*/ 3673475 w 3745703"/>
                <a:gd name="connsiteY83" fmla="*/ 2034040 h 3120571"/>
                <a:gd name="connsiteX84" fmla="*/ 3584575 w 3745703"/>
                <a:gd name="connsiteY84" fmla="*/ 2048556 h 3120571"/>
                <a:gd name="connsiteX85" fmla="*/ 3590925 w 3745703"/>
                <a:gd name="connsiteY85" fmla="*/ 2026557 h 3120571"/>
                <a:gd name="connsiteX86" fmla="*/ 3537403 w 3745703"/>
                <a:gd name="connsiteY86" fmla="*/ 2010456 h 3120571"/>
                <a:gd name="connsiteX87" fmla="*/ 3512684 w 3745703"/>
                <a:gd name="connsiteY87" fmla="*/ 1845355 h 3120571"/>
                <a:gd name="connsiteX88" fmla="*/ 3232377 w 3745703"/>
                <a:gd name="connsiteY88" fmla="*/ 1778680 h 3120571"/>
                <a:gd name="connsiteX89" fmla="*/ 3096078 w 3745703"/>
                <a:gd name="connsiteY89" fmla="*/ 1821996 h 3120571"/>
                <a:gd name="connsiteX90" fmla="*/ 2964089 w 3745703"/>
                <a:gd name="connsiteY90" fmla="*/ 1814512 h 3120571"/>
                <a:gd name="connsiteX91" fmla="*/ 2831646 w 3745703"/>
                <a:gd name="connsiteY91" fmla="*/ 1703614 h 3120571"/>
                <a:gd name="connsiteX92" fmla="*/ 2618468 w 3745703"/>
                <a:gd name="connsiteY92" fmla="*/ 1400401 h 3120571"/>
                <a:gd name="connsiteX93" fmla="*/ 2220006 w 3745703"/>
                <a:gd name="connsiteY93" fmla="*/ 1260928 h 3120571"/>
                <a:gd name="connsiteX94" fmla="*/ 1821543 w 3745703"/>
                <a:gd name="connsiteY94" fmla="*/ 1284514 h 3120571"/>
                <a:gd name="connsiteX95" fmla="*/ 1799771 w 3745703"/>
                <a:gd name="connsiteY95" fmla="*/ 1211943 h 3120571"/>
                <a:gd name="connsiteX96" fmla="*/ 1756228 w 3745703"/>
                <a:gd name="connsiteY96" fmla="*/ 1139371 h 3120571"/>
                <a:gd name="connsiteX97" fmla="*/ 1625600 w 3745703"/>
                <a:gd name="connsiteY97" fmla="*/ 986971 h 3120571"/>
                <a:gd name="connsiteX98" fmla="*/ 1589314 w 3745703"/>
                <a:gd name="connsiteY98" fmla="*/ 928914 h 3120571"/>
                <a:gd name="connsiteX99" fmla="*/ 1574800 w 3745703"/>
                <a:gd name="connsiteY99" fmla="*/ 892628 h 3120571"/>
                <a:gd name="connsiteX100" fmla="*/ 1538514 w 3745703"/>
                <a:gd name="connsiteY100" fmla="*/ 856343 h 3120571"/>
                <a:gd name="connsiteX101" fmla="*/ 1509485 w 3745703"/>
                <a:gd name="connsiteY101" fmla="*/ 820057 h 3120571"/>
                <a:gd name="connsiteX102" fmla="*/ 1473200 w 3745703"/>
                <a:gd name="connsiteY102" fmla="*/ 783771 h 3120571"/>
                <a:gd name="connsiteX103" fmla="*/ 1436914 w 3745703"/>
                <a:gd name="connsiteY103" fmla="*/ 718457 h 3120571"/>
                <a:gd name="connsiteX104" fmla="*/ 1357085 w 3745703"/>
                <a:gd name="connsiteY104" fmla="*/ 624114 h 3120571"/>
                <a:gd name="connsiteX105" fmla="*/ 1335314 w 3745703"/>
                <a:gd name="connsiteY105" fmla="*/ 602343 h 3120571"/>
                <a:gd name="connsiteX106" fmla="*/ 1277257 w 3745703"/>
                <a:gd name="connsiteY106" fmla="*/ 529771 h 3120571"/>
                <a:gd name="connsiteX107" fmla="*/ 1219200 w 3745703"/>
                <a:gd name="connsiteY107" fmla="*/ 464457 h 3120571"/>
                <a:gd name="connsiteX108" fmla="*/ 1161143 w 3745703"/>
                <a:gd name="connsiteY108" fmla="*/ 406400 h 3120571"/>
                <a:gd name="connsiteX109" fmla="*/ 1081314 w 3745703"/>
                <a:gd name="connsiteY109" fmla="*/ 362857 h 3120571"/>
                <a:gd name="connsiteX110" fmla="*/ 1052285 w 3745703"/>
                <a:gd name="connsiteY110" fmla="*/ 333828 h 3120571"/>
                <a:gd name="connsiteX111" fmla="*/ 1001485 w 3745703"/>
                <a:gd name="connsiteY111" fmla="*/ 304800 h 3120571"/>
                <a:gd name="connsiteX112" fmla="*/ 979714 w 3745703"/>
                <a:gd name="connsiteY112" fmla="*/ 290285 h 3120571"/>
                <a:gd name="connsiteX113" fmla="*/ 928914 w 3745703"/>
                <a:gd name="connsiteY113" fmla="*/ 246743 h 3120571"/>
                <a:gd name="connsiteX114" fmla="*/ 907143 w 3745703"/>
                <a:gd name="connsiteY114" fmla="*/ 232228 h 3120571"/>
                <a:gd name="connsiteX115" fmla="*/ 885371 w 3745703"/>
                <a:gd name="connsiteY115" fmla="*/ 224971 h 3120571"/>
                <a:gd name="connsiteX116" fmla="*/ 849085 w 3745703"/>
                <a:gd name="connsiteY116" fmla="*/ 188685 h 3120571"/>
                <a:gd name="connsiteX117" fmla="*/ 820057 w 3745703"/>
                <a:gd name="connsiteY117" fmla="*/ 166914 h 3120571"/>
                <a:gd name="connsiteX118" fmla="*/ 812800 w 3745703"/>
                <a:gd name="connsiteY118" fmla="*/ 145143 h 3120571"/>
                <a:gd name="connsiteX119" fmla="*/ 762000 w 3745703"/>
                <a:gd name="connsiteY119" fmla="*/ 116114 h 3120571"/>
                <a:gd name="connsiteX120" fmla="*/ 740228 w 3745703"/>
                <a:gd name="connsiteY120" fmla="*/ 101600 h 3120571"/>
                <a:gd name="connsiteX121" fmla="*/ 703943 w 3745703"/>
                <a:gd name="connsiteY121" fmla="*/ 65314 h 3120571"/>
                <a:gd name="connsiteX122" fmla="*/ 689428 w 3745703"/>
                <a:gd name="connsiteY122" fmla="*/ 50800 h 3120571"/>
                <a:gd name="connsiteX123" fmla="*/ 660400 w 3745703"/>
                <a:gd name="connsiteY123" fmla="*/ 43543 h 3120571"/>
                <a:gd name="connsiteX124" fmla="*/ 638628 w 3745703"/>
                <a:gd name="connsiteY124" fmla="*/ 36285 h 3120571"/>
                <a:gd name="connsiteX125" fmla="*/ 602343 w 3745703"/>
                <a:gd name="connsiteY125" fmla="*/ 0 h 3120571"/>
                <a:gd name="connsiteX0" fmla="*/ 602343 w 3889154"/>
                <a:gd name="connsiteY0" fmla="*/ 0 h 3120571"/>
                <a:gd name="connsiteX1" fmla="*/ 406400 w 3889154"/>
                <a:gd name="connsiteY1" fmla="*/ 7257 h 3120571"/>
                <a:gd name="connsiteX2" fmla="*/ 362857 w 3889154"/>
                <a:gd name="connsiteY2" fmla="*/ 36285 h 3120571"/>
                <a:gd name="connsiteX3" fmla="*/ 312057 w 3889154"/>
                <a:gd name="connsiteY3" fmla="*/ 50800 h 3120571"/>
                <a:gd name="connsiteX4" fmla="*/ 239485 w 3889154"/>
                <a:gd name="connsiteY4" fmla="*/ 101600 h 3120571"/>
                <a:gd name="connsiteX5" fmla="*/ 210457 w 3889154"/>
                <a:gd name="connsiteY5" fmla="*/ 108857 h 3120571"/>
                <a:gd name="connsiteX6" fmla="*/ 159657 w 3889154"/>
                <a:gd name="connsiteY6" fmla="*/ 137885 h 3120571"/>
                <a:gd name="connsiteX7" fmla="*/ 130628 w 3889154"/>
                <a:gd name="connsiteY7" fmla="*/ 166914 h 3120571"/>
                <a:gd name="connsiteX8" fmla="*/ 108857 w 3889154"/>
                <a:gd name="connsiteY8" fmla="*/ 188685 h 3120571"/>
                <a:gd name="connsiteX9" fmla="*/ 94343 w 3889154"/>
                <a:gd name="connsiteY9" fmla="*/ 203200 h 3120571"/>
                <a:gd name="connsiteX10" fmla="*/ 43543 w 3889154"/>
                <a:gd name="connsiteY10" fmla="*/ 283028 h 3120571"/>
                <a:gd name="connsiteX11" fmla="*/ 14514 w 3889154"/>
                <a:gd name="connsiteY11" fmla="*/ 362857 h 3120571"/>
                <a:gd name="connsiteX12" fmla="*/ 0 w 3889154"/>
                <a:gd name="connsiteY12" fmla="*/ 420914 h 3120571"/>
                <a:gd name="connsiteX13" fmla="*/ 7257 w 3889154"/>
                <a:gd name="connsiteY13" fmla="*/ 1393371 h 3120571"/>
                <a:gd name="connsiteX14" fmla="*/ 29028 w 3889154"/>
                <a:gd name="connsiteY14" fmla="*/ 1494971 h 3120571"/>
                <a:gd name="connsiteX15" fmla="*/ 43543 w 3889154"/>
                <a:gd name="connsiteY15" fmla="*/ 1531257 h 3120571"/>
                <a:gd name="connsiteX16" fmla="*/ 58057 w 3889154"/>
                <a:gd name="connsiteY16" fmla="*/ 1596571 h 3120571"/>
                <a:gd name="connsiteX17" fmla="*/ 79828 w 3889154"/>
                <a:gd name="connsiteY17" fmla="*/ 1647371 h 3120571"/>
                <a:gd name="connsiteX18" fmla="*/ 116114 w 3889154"/>
                <a:gd name="connsiteY18" fmla="*/ 1763485 h 3120571"/>
                <a:gd name="connsiteX19" fmla="*/ 137885 w 3889154"/>
                <a:gd name="connsiteY19" fmla="*/ 1828800 h 3120571"/>
                <a:gd name="connsiteX20" fmla="*/ 145143 w 3889154"/>
                <a:gd name="connsiteY20" fmla="*/ 1850571 h 3120571"/>
                <a:gd name="connsiteX21" fmla="*/ 166914 w 3889154"/>
                <a:gd name="connsiteY21" fmla="*/ 1894114 h 3120571"/>
                <a:gd name="connsiteX22" fmla="*/ 188685 w 3889154"/>
                <a:gd name="connsiteY22" fmla="*/ 1944914 h 3120571"/>
                <a:gd name="connsiteX23" fmla="*/ 195943 w 3889154"/>
                <a:gd name="connsiteY23" fmla="*/ 1973943 h 3120571"/>
                <a:gd name="connsiteX24" fmla="*/ 232228 w 3889154"/>
                <a:gd name="connsiteY24" fmla="*/ 2024743 h 3120571"/>
                <a:gd name="connsiteX25" fmla="*/ 254000 w 3889154"/>
                <a:gd name="connsiteY25" fmla="*/ 2082800 h 3120571"/>
                <a:gd name="connsiteX26" fmla="*/ 275771 w 3889154"/>
                <a:gd name="connsiteY26" fmla="*/ 2104571 h 3120571"/>
                <a:gd name="connsiteX27" fmla="*/ 312057 w 3889154"/>
                <a:gd name="connsiteY27" fmla="*/ 2177143 h 3120571"/>
                <a:gd name="connsiteX28" fmla="*/ 348343 w 3889154"/>
                <a:gd name="connsiteY28" fmla="*/ 2227943 h 3120571"/>
                <a:gd name="connsiteX29" fmla="*/ 355600 w 3889154"/>
                <a:gd name="connsiteY29" fmla="*/ 2249714 h 3120571"/>
                <a:gd name="connsiteX30" fmla="*/ 406400 w 3889154"/>
                <a:gd name="connsiteY30" fmla="*/ 2315028 h 3120571"/>
                <a:gd name="connsiteX31" fmla="*/ 435428 w 3889154"/>
                <a:gd name="connsiteY31" fmla="*/ 2380343 h 3120571"/>
                <a:gd name="connsiteX32" fmla="*/ 457200 w 3889154"/>
                <a:gd name="connsiteY32" fmla="*/ 2409371 h 3120571"/>
                <a:gd name="connsiteX33" fmla="*/ 471714 w 3889154"/>
                <a:gd name="connsiteY33" fmla="*/ 2467428 h 3120571"/>
                <a:gd name="connsiteX34" fmla="*/ 478971 w 3889154"/>
                <a:gd name="connsiteY34" fmla="*/ 2489200 h 3120571"/>
                <a:gd name="connsiteX35" fmla="*/ 486228 w 3889154"/>
                <a:gd name="connsiteY35" fmla="*/ 2518228 h 3120571"/>
                <a:gd name="connsiteX36" fmla="*/ 493485 w 3889154"/>
                <a:gd name="connsiteY36" fmla="*/ 2583543 h 3120571"/>
                <a:gd name="connsiteX37" fmla="*/ 515257 w 3889154"/>
                <a:gd name="connsiteY37" fmla="*/ 2641600 h 3120571"/>
                <a:gd name="connsiteX38" fmla="*/ 544285 w 3889154"/>
                <a:gd name="connsiteY38" fmla="*/ 2685143 h 3120571"/>
                <a:gd name="connsiteX39" fmla="*/ 573314 w 3889154"/>
                <a:gd name="connsiteY39" fmla="*/ 2735943 h 3120571"/>
                <a:gd name="connsiteX40" fmla="*/ 602343 w 3889154"/>
                <a:gd name="connsiteY40" fmla="*/ 2757714 h 3120571"/>
                <a:gd name="connsiteX41" fmla="*/ 645885 w 3889154"/>
                <a:gd name="connsiteY41" fmla="*/ 2801257 h 3120571"/>
                <a:gd name="connsiteX42" fmla="*/ 674914 w 3889154"/>
                <a:gd name="connsiteY42" fmla="*/ 2823028 h 3120571"/>
                <a:gd name="connsiteX43" fmla="*/ 711200 w 3889154"/>
                <a:gd name="connsiteY43" fmla="*/ 2866571 h 3120571"/>
                <a:gd name="connsiteX44" fmla="*/ 740228 w 3889154"/>
                <a:gd name="connsiteY44" fmla="*/ 2888343 h 3120571"/>
                <a:gd name="connsiteX45" fmla="*/ 812800 w 3889154"/>
                <a:gd name="connsiteY45" fmla="*/ 2953657 h 3120571"/>
                <a:gd name="connsiteX46" fmla="*/ 849085 w 3889154"/>
                <a:gd name="connsiteY46" fmla="*/ 2997200 h 3120571"/>
                <a:gd name="connsiteX47" fmla="*/ 870857 w 3889154"/>
                <a:gd name="connsiteY47" fmla="*/ 3011714 h 3120571"/>
                <a:gd name="connsiteX48" fmla="*/ 907143 w 3889154"/>
                <a:gd name="connsiteY48" fmla="*/ 3055257 h 3120571"/>
                <a:gd name="connsiteX49" fmla="*/ 936171 w 3889154"/>
                <a:gd name="connsiteY49" fmla="*/ 3077028 h 3120571"/>
                <a:gd name="connsiteX50" fmla="*/ 1030514 w 3889154"/>
                <a:gd name="connsiteY50" fmla="*/ 3120571 h 3120571"/>
                <a:gd name="connsiteX51" fmla="*/ 1480457 w 3889154"/>
                <a:gd name="connsiteY51" fmla="*/ 3106057 h 3120571"/>
                <a:gd name="connsiteX52" fmla="*/ 1531257 w 3889154"/>
                <a:gd name="connsiteY52" fmla="*/ 3091543 h 3120571"/>
                <a:gd name="connsiteX53" fmla="*/ 1618343 w 3889154"/>
                <a:gd name="connsiteY53" fmla="*/ 3084285 h 3120571"/>
                <a:gd name="connsiteX54" fmla="*/ 1698171 w 3889154"/>
                <a:gd name="connsiteY54" fmla="*/ 3069771 h 3120571"/>
                <a:gd name="connsiteX55" fmla="*/ 1756228 w 3889154"/>
                <a:gd name="connsiteY55" fmla="*/ 3062514 h 3120571"/>
                <a:gd name="connsiteX56" fmla="*/ 1785257 w 3889154"/>
                <a:gd name="connsiteY56" fmla="*/ 3048000 h 3120571"/>
                <a:gd name="connsiteX57" fmla="*/ 1850571 w 3889154"/>
                <a:gd name="connsiteY57" fmla="*/ 3026228 h 3120571"/>
                <a:gd name="connsiteX58" fmla="*/ 1886857 w 3889154"/>
                <a:gd name="connsiteY58" fmla="*/ 3011714 h 3120571"/>
                <a:gd name="connsiteX59" fmla="*/ 1988457 w 3889154"/>
                <a:gd name="connsiteY59" fmla="*/ 2997200 h 3120571"/>
                <a:gd name="connsiteX60" fmla="*/ 2017485 w 3889154"/>
                <a:gd name="connsiteY60" fmla="*/ 2989943 h 3120571"/>
                <a:gd name="connsiteX61" fmla="*/ 2053771 w 3889154"/>
                <a:gd name="connsiteY61" fmla="*/ 2982685 h 3120571"/>
                <a:gd name="connsiteX62" fmla="*/ 2140857 w 3889154"/>
                <a:gd name="connsiteY62" fmla="*/ 2968171 h 3120571"/>
                <a:gd name="connsiteX63" fmla="*/ 2169885 w 3889154"/>
                <a:gd name="connsiteY63" fmla="*/ 2939143 h 3120571"/>
                <a:gd name="connsiteX64" fmla="*/ 2286000 w 3889154"/>
                <a:gd name="connsiteY64" fmla="*/ 2917371 h 3120571"/>
                <a:gd name="connsiteX65" fmla="*/ 2358571 w 3889154"/>
                <a:gd name="connsiteY65" fmla="*/ 2902857 h 3120571"/>
                <a:gd name="connsiteX66" fmla="*/ 2467428 w 3889154"/>
                <a:gd name="connsiteY66" fmla="*/ 2873828 h 3120571"/>
                <a:gd name="connsiteX67" fmla="*/ 2569028 w 3889154"/>
                <a:gd name="connsiteY67" fmla="*/ 2844800 h 3120571"/>
                <a:gd name="connsiteX68" fmla="*/ 2590800 w 3889154"/>
                <a:gd name="connsiteY68" fmla="*/ 2837543 h 3120571"/>
                <a:gd name="connsiteX69" fmla="*/ 2794000 w 3889154"/>
                <a:gd name="connsiteY69" fmla="*/ 2830285 h 3120571"/>
                <a:gd name="connsiteX70" fmla="*/ 3062514 w 3889154"/>
                <a:gd name="connsiteY70" fmla="*/ 2830285 h 3120571"/>
                <a:gd name="connsiteX71" fmla="*/ 3490685 w 3889154"/>
                <a:gd name="connsiteY71" fmla="*/ 2823028 h 3120571"/>
                <a:gd name="connsiteX72" fmla="*/ 3519714 w 3889154"/>
                <a:gd name="connsiteY72" fmla="*/ 2735943 h 3120571"/>
                <a:gd name="connsiteX73" fmla="*/ 3490685 w 3889154"/>
                <a:gd name="connsiteY73" fmla="*/ 2561771 h 3120571"/>
                <a:gd name="connsiteX74" fmla="*/ 3476171 w 3889154"/>
                <a:gd name="connsiteY74" fmla="*/ 2525485 h 3120571"/>
                <a:gd name="connsiteX75" fmla="*/ 3439885 w 3889154"/>
                <a:gd name="connsiteY75" fmla="*/ 2489200 h 3120571"/>
                <a:gd name="connsiteX76" fmla="*/ 3338285 w 3889154"/>
                <a:gd name="connsiteY76" fmla="*/ 2423885 h 3120571"/>
                <a:gd name="connsiteX77" fmla="*/ 3272971 w 3889154"/>
                <a:gd name="connsiteY77" fmla="*/ 2387600 h 3120571"/>
                <a:gd name="connsiteX78" fmla="*/ 3236685 w 3889154"/>
                <a:gd name="connsiteY78" fmla="*/ 2344057 h 3120571"/>
                <a:gd name="connsiteX79" fmla="*/ 3193143 w 3889154"/>
                <a:gd name="connsiteY79" fmla="*/ 2315028 h 3120571"/>
                <a:gd name="connsiteX80" fmla="*/ 3135085 w 3889154"/>
                <a:gd name="connsiteY80" fmla="*/ 2264228 h 3120571"/>
                <a:gd name="connsiteX81" fmla="*/ 3865562 w 3889154"/>
                <a:gd name="connsiteY81" fmla="*/ 1996168 h 3120571"/>
                <a:gd name="connsiteX82" fmla="*/ 3706813 w 3889154"/>
                <a:gd name="connsiteY82" fmla="*/ 1985282 h 3120571"/>
                <a:gd name="connsiteX83" fmla="*/ 3673475 w 3889154"/>
                <a:gd name="connsiteY83" fmla="*/ 2034040 h 3120571"/>
                <a:gd name="connsiteX84" fmla="*/ 3584575 w 3889154"/>
                <a:gd name="connsiteY84" fmla="*/ 2048556 h 3120571"/>
                <a:gd name="connsiteX85" fmla="*/ 3590925 w 3889154"/>
                <a:gd name="connsiteY85" fmla="*/ 2026557 h 3120571"/>
                <a:gd name="connsiteX86" fmla="*/ 3537403 w 3889154"/>
                <a:gd name="connsiteY86" fmla="*/ 2010456 h 3120571"/>
                <a:gd name="connsiteX87" fmla="*/ 3512684 w 3889154"/>
                <a:gd name="connsiteY87" fmla="*/ 1845355 h 3120571"/>
                <a:gd name="connsiteX88" fmla="*/ 3232377 w 3889154"/>
                <a:gd name="connsiteY88" fmla="*/ 1778680 h 3120571"/>
                <a:gd name="connsiteX89" fmla="*/ 3096078 w 3889154"/>
                <a:gd name="connsiteY89" fmla="*/ 1821996 h 3120571"/>
                <a:gd name="connsiteX90" fmla="*/ 2964089 w 3889154"/>
                <a:gd name="connsiteY90" fmla="*/ 1814512 h 3120571"/>
                <a:gd name="connsiteX91" fmla="*/ 2831646 w 3889154"/>
                <a:gd name="connsiteY91" fmla="*/ 1703614 h 3120571"/>
                <a:gd name="connsiteX92" fmla="*/ 2618468 w 3889154"/>
                <a:gd name="connsiteY92" fmla="*/ 1400401 h 3120571"/>
                <a:gd name="connsiteX93" fmla="*/ 2220006 w 3889154"/>
                <a:gd name="connsiteY93" fmla="*/ 1260928 h 3120571"/>
                <a:gd name="connsiteX94" fmla="*/ 1821543 w 3889154"/>
                <a:gd name="connsiteY94" fmla="*/ 1284514 h 3120571"/>
                <a:gd name="connsiteX95" fmla="*/ 1799771 w 3889154"/>
                <a:gd name="connsiteY95" fmla="*/ 1211943 h 3120571"/>
                <a:gd name="connsiteX96" fmla="*/ 1756228 w 3889154"/>
                <a:gd name="connsiteY96" fmla="*/ 1139371 h 3120571"/>
                <a:gd name="connsiteX97" fmla="*/ 1625600 w 3889154"/>
                <a:gd name="connsiteY97" fmla="*/ 986971 h 3120571"/>
                <a:gd name="connsiteX98" fmla="*/ 1589314 w 3889154"/>
                <a:gd name="connsiteY98" fmla="*/ 928914 h 3120571"/>
                <a:gd name="connsiteX99" fmla="*/ 1574800 w 3889154"/>
                <a:gd name="connsiteY99" fmla="*/ 892628 h 3120571"/>
                <a:gd name="connsiteX100" fmla="*/ 1538514 w 3889154"/>
                <a:gd name="connsiteY100" fmla="*/ 856343 h 3120571"/>
                <a:gd name="connsiteX101" fmla="*/ 1509485 w 3889154"/>
                <a:gd name="connsiteY101" fmla="*/ 820057 h 3120571"/>
                <a:gd name="connsiteX102" fmla="*/ 1473200 w 3889154"/>
                <a:gd name="connsiteY102" fmla="*/ 783771 h 3120571"/>
                <a:gd name="connsiteX103" fmla="*/ 1436914 w 3889154"/>
                <a:gd name="connsiteY103" fmla="*/ 718457 h 3120571"/>
                <a:gd name="connsiteX104" fmla="*/ 1357085 w 3889154"/>
                <a:gd name="connsiteY104" fmla="*/ 624114 h 3120571"/>
                <a:gd name="connsiteX105" fmla="*/ 1335314 w 3889154"/>
                <a:gd name="connsiteY105" fmla="*/ 602343 h 3120571"/>
                <a:gd name="connsiteX106" fmla="*/ 1277257 w 3889154"/>
                <a:gd name="connsiteY106" fmla="*/ 529771 h 3120571"/>
                <a:gd name="connsiteX107" fmla="*/ 1219200 w 3889154"/>
                <a:gd name="connsiteY107" fmla="*/ 464457 h 3120571"/>
                <a:gd name="connsiteX108" fmla="*/ 1161143 w 3889154"/>
                <a:gd name="connsiteY108" fmla="*/ 406400 h 3120571"/>
                <a:gd name="connsiteX109" fmla="*/ 1081314 w 3889154"/>
                <a:gd name="connsiteY109" fmla="*/ 362857 h 3120571"/>
                <a:gd name="connsiteX110" fmla="*/ 1052285 w 3889154"/>
                <a:gd name="connsiteY110" fmla="*/ 333828 h 3120571"/>
                <a:gd name="connsiteX111" fmla="*/ 1001485 w 3889154"/>
                <a:gd name="connsiteY111" fmla="*/ 304800 h 3120571"/>
                <a:gd name="connsiteX112" fmla="*/ 979714 w 3889154"/>
                <a:gd name="connsiteY112" fmla="*/ 290285 h 3120571"/>
                <a:gd name="connsiteX113" fmla="*/ 928914 w 3889154"/>
                <a:gd name="connsiteY113" fmla="*/ 246743 h 3120571"/>
                <a:gd name="connsiteX114" fmla="*/ 907143 w 3889154"/>
                <a:gd name="connsiteY114" fmla="*/ 232228 h 3120571"/>
                <a:gd name="connsiteX115" fmla="*/ 885371 w 3889154"/>
                <a:gd name="connsiteY115" fmla="*/ 224971 h 3120571"/>
                <a:gd name="connsiteX116" fmla="*/ 849085 w 3889154"/>
                <a:gd name="connsiteY116" fmla="*/ 188685 h 3120571"/>
                <a:gd name="connsiteX117" fmla="*/ 820057 w 3889154"/>
                <a:gd name="connsiteY117" fmla="*/ 166914 h 3120571"/>
                <a:gd name="connsiteX118" fmla="*/ 812800 w 3889154"/>
                <a:gd name="connsiteY118" fmla="*/ 145143 h 3120571"/>
                <a:gd name="connsiteX119" fmla="*/ 762000 w 3889154"/>
                <a:gd name="connsiteY119" fmla="*/ 116114 h 3120571"/>
                <a:gd name="connsiteX120" fmla="*/ 740228 w 3889154"/>
                <a:gd name="connsiteY120" fmla="*/ 101600 h 3120571"/>
                <a:gd name="connsiteX121" fmla="*/ 703943 w 3889154"/>
                <a:gd name="connsiteY121" fmla="*/ 65314 h 3120571"/>
                <a:gd name="connsiteX122" fmla="*/ 689428 w 3889154"/>
                <a:gd name="connsiteY122" fmla="*/ 50800 h 3120571"/>
                <a:gd name="connsiteX123" fmla="*/ 660400 w 3889154"/>
                <a:gd name="connsiteY123" fmla="*/ 43543 h 3120571"/>
                <a:gd name="connsiteX124" fmla="*/ 638628 w 3889154"/>
                <a:gd name="connsiteY124" fmla="*/ 36285 h 3120571"/>
                <a:gd name="connsiteX125" fmla="*/ 602343 w 3889154"/>
                <a:gd name="connsiteY125" fmla="*/ 0 h 3120571"/>
                <a:gd name="connsiteX0" fmla="*/ 602343 w 3939595"/>
                <a:gd name="connsiteY0" fmla="*/ 0 h 3120571"/>
                <a:gd name="connsiteX1" fmla="*/ 406400 w 3939595"/>
                <a:gd name="connsiteY1" fmla="*/ 7257 h 3120571"/>
                <a:gd name="connsiteX2" fmla="*/ 362857 w 3939595"/>
                <a:gd name="connsiteY2" fmla="*/ 36285 h 3120571"/>
                <a:gd name="connsiteX3" fmla="*/ 312057 w 3939595"/>
                <a:gd name="connsiteY3" fmla="*/ 50800 h 3120571"/>
                <a:gd name="connsiteX4" fmla="*/ 239485 w 3939595"/>
                <a:gd name="connsiteY4" fmla="*/ 101600 h 3120571"/>
                <a:gd name="connsiteX5" fmla="*/ 210457 w 3939595"/>
                <a:gd name="connsiteY5" fmla="*/ 108857 h 3120571"/>
                <a:gd name="connsiteX6" fmla="*/ 159657 w 3939595"/>
                <a:gd name="connsiteY6" fmla="*/ 137885 h 3120571"/>
                <a:gd name="connsiteX7" fmla="*/ 130628 w 3939595"/>
                <a:gd name="connsiteY7" fmla="*/ 166914 h 3120571"/>
                <a:gd name="connsiteX8" fmla="*/ 108857 w 3939595"/>
                <a:gd name="connsiteY8" fmla="*/ 188685 h 3120571"/>
                <a:gd name="connsiteX9" fmla="*/ 94343 w 3939595"/>
                <a:gd name="connsiteY9" fmla="*/ 203200 h 3120571"/>
                <a:gd name="connsiteX10" fmla="*/ 43543 w 3939595"/>
                <a:gd name="connsiteY10" fmla="*/ 283028 h 3120571"/>
                <a:gd name="connsiteX11" fmla="*/ 14514 w 3939595"/>
                <a:gd name="connsiteY11" fmla="*/ 362857 h 3120571"/>
                <a:gd name="connsiteX12" fmla="*/ 0 w 3939595"/>
                <a:gd name="connsiteY12" fmla="*/ 420914 h 3120571"/>
                <a:gd name="connsiteX13" fmla="*/ 7257 w 3939595"/>
                <a:gd name="connsiteY13" fmla="*/ 1393371 h 3120571"/>
                <a:gd name="connsiteX14" fmla="*/ 29028 w 3939595"/>
                <a:gd name="connsiteY14" fmla="*/ 1494971 h 3120571"/>
                <a:gd name="connsiteX15" fmla="*/ 43543 w 3939595"/>
                <a:gd name="connsiteY15" fmla="*/ 1531257 h 3120571"/>
                <a:gd name="connsiteX16" fmla="*/ 58057 w 3939595"/>
                <a:gd name="connsiteY16" fmla="*/ 1596571 h 3120571"/>
                <a:gd name="connsiteX17" fmla="*/ 79828 w 3939595"/>
                <a:gd name="connsiteY17" fmla="*/ 1647371 h 3120571"/>
                <a:gd name="connsiteX18" fmla="*/ 116114 w 3939595"/>
                <a:gd name="connsiteY18" fmla="*/ 1763485 h 3120571"/>
                <a:gd name="connsiteX19" fmla="*/ 137885 w 3939595"/>
                <a:gd name="connsiteY19" fmla="*/ 1828800 h 3120571"/>
                <a:gd name="connsiteX20" fmla="*/ 145143 w 3939595"/>
                <a:gd name="connsiteY20" fmla="*/ 1850571 h 3120571"/>
                <a:gd name="connsiteX21" fmla="*/ 166914 w 3939595"/>
                <a:gd name="connsiteY21" fmla="*/ 1894114 h 3120571"/>
                <a:gd name="connsiteX22" fmla="*/ 188685 w 3939595"/>
                <a:gd name="connsiteY22" fmla="*/ 1944914 h 3120571"/>
                <a:gd name="connsiteX23" fmla="*/ 195943 w 3939595"/>
                <a:gd name="connsiteY23" fmla="*/ 1973943 h 3120571"/>
                <a:gd name="connsiteX24" fmla="*/ 232228 w 3939595"/>
                <a:gd name="connsiteY24" fmla="*/ 2024743 h 3120571"/>
                <a:gd name="connsiteX25" fmla="*/ 254000 w 3939595"/>
                <a:gd name="connsiteY25" fmla="*/ 2082800 h 3120571"/>
                <a:gd name="connsiteX26" fmla="*/ 275771 w 3939595"/>
                <a:gd name="connsiteY26" fmla="*/ 2104571 h 3120571"/>
                <a:gd name="connsiteX27" fmla="*/ 312057 w 3939595"/>
                <a:gd name="connsiteY27" fmla="*/ 2177143 h 3120571"/>
                <a:gd name="connsiteX28" fmla="*/ 348343 w 3939595"/>
                <a:gd name="connsiteY28" fmla="*/ 2227943 h 3120571"/>
                <a:gd name="connsiteX29" fmla="*/ 355600 w 3939595"/>
                <a:gd name="connsiteY29" fmla="*/ 2249714 h 3120571"/>
                <a:gd name="connsiteX30" fmla="*/ 406400 w 3939595"/>
                <a:gd name="connsiteY30" fmla="*/ 2315028 h 3120571"/>
                <a:gd name="connsiteX31" fmla="*/ 435428 w 3939595"/>
                <a:gd name="connsiteY31" fmla="*/ 2380343 h 3120571"/>
                <a:gd name="connsiteX32" fmla="*/ 457200 w 3939595"/>
                <a:gd name="connsiteY32" fmla="*/ 2409371 h 3120571"/>
                <a:gd name="connsiteX33" fmla="*/ 471714 w 3939595"/>
                <a:gd name="connsiteY33" fmla="*/ 2467428 h 3120571"/>
                <a:gd name="connsiteX34" fmla="*/ 478971 w 3939595"/>
                <a:gd name="connsiteY34" fmla="*/ 2489200 h 3120571"/>
                <a:gd name="connsiteX35" fmla="*/ 486228 w 3939595"/>
                <a:gd name="connsiteY35" fmla="*/ 2518228 h 3120571"/>
                <a:gd name="connsiteX36" fmla="*/ 493485 w 3939595"/>
                <a:gd name="connsiteY36" fmla="*/ 2583543 h 3120571"/>
                <a:gd name="connsiteX37" fmla="*/ 515257 w 3939595"/>
                <a:gd name="connsiteY37" fmla="*/ 2641600 h 3120571"/>
                <a:gd name="connsiteX38" fmla="*/ 544285 w 3939595"/>
                <a:gd name="connsiteY38" fmla="*/ 2685143 h 3120571"/>
                <a:gd name="connsiteX39" fmla="*/ 573314 w 3939595"/>
                <a:gd name="connsiteY39" fmla="*/ 2735943 h 3120571"/>
                <a:gd name="connsiteX40" fmla="*/ 602343 w 3939595"/>
                <a:gd name="connsiteY40" fmla="*/ 2757714 h 3120571"/>
                <a:gd name="connsiteX41" fmla="*/ 645885 w 3939595"/>
                <a:gd name="connsiteY41" fmla="*/ 2801257 h 3120571"/>
                <a:gd name="connsiteX42" fmla="*/ 674914 w 3939595"/>
                <a:gd name="connsiteY42" fmla="*/ 2823028 h 3120571"/>
                <a:gd name="connsiteX43" fmla="*/ 711200 w 3939595"/>
                <a:gd name="connsiteY43" fmla="*/ 2866571 h 3120571"/>
                <a:gd name="connsiteX44" fmla="*/ 740228 w 3939595"/>
                <a:gd name="connsiteY44" fmla="*/ 2888343 h 3120571"/>
                <a:gd name="connsiteX45" fmla="*/ 812800 w 3939595"/>
                <a:gd name="connsiteY45" fmla="*/ 2953657 h 3120571"/>
                <a:gd name="connsiteX46" fmla="*/ 849085 w 3939595"/>
                <a:gd name="connsiteY46" fmla="*/ 2997200 h 3120571"/>
                <a:gd name="connsiteX47" fmla="*/ 870857 w 3939595"/>
                <a:gd name="connsiteY47" fmla="*/ 3011714 h 3120571"/>
                <a:gd name="connsiteX48" fmla="*/ 907143 w 3939595"/>
                <a:gd name="connsiteY48" fmla="*/ 3055257 h 3120571"/>
                <a:gd name="connsiteX49" fmla="*/ 936171 w 3939595"/>
                <a:gd name="connsiteY49" fmla="*/ 3077028 h 3120571"/>
                <a:gd name="connsiteX50" fmla="*/ 1030514 w 3939595"/>
                <a:gd name="connsiteY50" fmla="*/ 3120571 h 3120571"/>
                <a:gd name="connsiteX51" fmla="*/ 1480457 w 3939595"/>
                <a:gd name="connsiteY51" fmla="*/ 3106057 h 3120571"/>
                <a:gd name="connsiteX52" fmla="*/ 1531257 w 3939595"/>
                <a:gd name="connsiteY52" fmla="*/ 3091543 h 3120571"/>
                <a:gd name="connsiteX53" fmla="*/ 1618343 w 3939595"/>
                <a:gd name="connsiteY53" fmla="*/ 3084285 h 3120571"/>
                <a:gd name="connsiteX54" fmla="*/ 1698171 w 3939595"/>
                <a:gd name="connsiteY54" fmla="*/ 3069771 h 3120571"/>
                <a:gd name="connsiteX55" fmla="*/ 1756228 w 3939595"/>
                <a:gd name="connsiteY55" fmla="*/ 3062514 h 3120571"/>
                <a:gd name="connsiteX56" fmla="*/ 1785257 w 3939595"/>
                <a:gd name="connsiteY56" fmla="*/ 3048000 h 3120571"/>
                <a:gd name="connsiteX57" fmla="*/ 1850571 w 3939595"/>
                <a:gd name="connsiteY57" fmla="*/ 3026228 h 3120571"/>
                <a:gd name="connsiteX58" fmla="*/ 1886857 w 3939595"/>
                <a:gd name="connsiteY58" fmla="*/ 3011714 h 3120571"/>
                <a:gd name="connsiteX59" fmla="*/ 1988457 w 3939595"/>
                <a:gd name="connsiteY59" fmla="*/ 2997200 h 3120571"/>
                <a:gd name="connsiteX60" fmla="*/ 2017485 w 3939595"/>
                <a:gd name="connsiteY60" fmla="*/ 2989943 h 3120571"/>
                <a:gd name="connsiteX61" fmla="*/ 2053771 w 3939595"/>
                <a:gd name="connsiteY61" fmla="*/ 2982685 h 3120571"/>
                <a:gd name="connsiteX62" fmla="*/ 2140857 w 3939595"/>
                <a:gd name="connsiteY62" fmla="*/ 2968171 h 3120571"/>
                <a:gd name="connsiteX63" fmla="*/ 2169885 w 3939595"/>
                <a:gd name="connsiteY63" fmla="*/ 2939143 h 3120571"/>
                <a:gd name="connsiteX64" fmla="*/ 2286000 w 3939595"/>
                <a:gd name="connsiteY64" fmla="*/ 2917371 h 3120571"/>
                <a:gd name="connsiteX65" fmla="*/ 2358571 w 3939595"/>
                <a:gd name="connsiteY65" fmla="*/ 2902857 h 3120571"/>
                <a:gd name="connsiteX66" fmla="*/ 2467428 w 3939595"/>
                <a:gd name="connsiteY66" fmla="*/ 2873828 h 3120571"/>
                <a:gd name="connsiteX67" fmla="*/ 2569028 w 3939595"/>
                <a:gd name="connsiteY67" fmla="*/ 2844800 h 3120571"/>
                <a:gd name="connsiteX68" fmla="*/ 2590800 w 3939595"/>
                <a:gd name="connsiteY68" fmla="*/ 2837543 h 3120571"/>
                <a:gd name="connsiteX69" fmla="*/ 2794000 w 3939595"/>
                <a:gd name="connsiteY69" fmla="*/ 2830285 h 3120571"/>
                <a:gd name="connsiteX70" fmla="*/ 3062514 w 3939595"/>
                <a:gd name="connsiteY70" fmla="*/ 2830285 h 3120571"/>
                <a:gd name="connsiteX71" fmla="*/ 3490685 w 3939595"/>
                <a:gd name="connsiteY71" fmla="*/ 2823028 h 3120571"/>
                <a:gd name="connsiteX72" fmla="*/ 3519714 w 3939595"/>
                <a:gd name="connsiteY72" fmla="*/ 2735943 h 3120571"/>
                <a:gd name="connsiteX73" fmla="*/ 3490685 w 3939595"/>
                <a:gd name="connsiteY73" fmla="*/ 2561771 h 3120571"/>
                <a:gd name="connsiteX74" fmla="*/ 3476171 w 3939595"/>
                <a:gd name="connsiteY74" fmla="*/ 2525485 h 3120571"/>
                <a:gd name="connsiteX75" fmla="*/ 3439885 w 3939595"/>
                <a:gd name="connsiteY75" fmla="*/ 2489200 h 3120571"/>
                <a:gd name="connsiteX76" fmla="*/ 3338285 w 3939595"/>
                <a:gd name="connsiteY76" fmla="*/ 2423885 h 3120571"/>
                <a:gd name="connsiteX77" fmla="*/ 3272971 w 3939595"/>
                <a:gd name="connsiteY77" fmla="*/ 2387600 h 3120571"/>
                <a:gd name="connsiteX78" fmla="*/ 3236685 w 3939595"/>
                <a:gd name="connsiteY78" fmla="*/ 2344057 h 3120571"/>
                <a:gd name="connsiteX79" fmla="*/ 3193143 w 3939595"/>
                <a:gd name="connsiteY79" fmla="*/ 2315028 h 3120571"/>
                <a:gd name="connsiteX80" fmla="*/ 3889147 w 3939595"/>
                <a:gd name="connsiteY80" fmla="*/ 2111828 h 3120571"/>
                <a:gd name="connsiteX81" fmla="*/ 3865562 w 3939595"/>
                <a:gd name="connsiteY81" fmla="*/ 1996168 h 3120571"/>
                <a:gd name="connsiteX82" fmla="*/ 3706813 w 3939595"/>
                <a:gd name="connsiteY82" fmla="*/ 1985282 h 3120571"/>
                <a:gd name="connsiteX83" fmla="*/ 3673475 w 3939595"/>
                <a:gd name="connsiteY83" fmla="*/ 2034040 h 3120571"/>
                <a:gd name="connsiteX84" fmla="*/ 3584575 w 3939595"/>
                <a:gd name="connsiteY84" fmla="*/ 2048556 h 3120571"/>
                <a:gd name="connsiteX85" fmla="*/ 3590925 w 3939595"/>
                <a:gd name="connsiteY85" fmla="*/ 2026557 h 3120571"/>
                <a:gd name="connsiteX86" fmla="*/ 3537403 w 3939595"/>
                <a:gd name="connsiteY86" fmla="*/ 2010456 h 3120571"/>
                <a:gd name="connsiteX87" fmla="*/ 3512684 w 3939595"/>
                <a:gd name="connsiteY87" fmla="*/ 1845355 h 3120571"/>
                <a:gd name="connsiteX88" fmla="*/ 3232377 w 3939595"/>
                <a:gd name="connsiteY88" fmla="*/ 1778680 h 3120571"/>
                <a:gd name="connsiteX89" fmla="*/ 3096078 w 3939595"/>
                <a:gd name="connsiteY89" fmla="*/ 1821996 h 3120571"/>
                <a:gd name="connsiteX90" fmla="*/ 2964089 w 3939595"/>
                <a:gd name="connsiteY90" fmla="*/ 1814512 h 3120571"/>
                <a:gd name="connsiteX91" fmla="*/ 2831646 w 3939595"/>
                <a:gd name="connsiteY91" fmla="*/ 1703614 h 3120571"/>
                <a:gd name="connsiteX92" fmla="*/ 2618468 w 3939595"/>
                <a:gd name="connsiteY92" fmla="*/ 1400401 h 3120571"/>
                <a:gd name="connsiteX93" fmla="*/ 2220006 w 3939595"/>
                <a:gd name="connsiteY93" fmla="*/ 1260928 h 3120571"/>
                <a:gd name="connsiteX94" fmla="*/ 1821543 w 3939595"/>
                <a:gd name="connsiteY94" fmla="*/ 1284514 h 3120571"/>
                <a:gd name="connsiteX95" fmla="*/ 1799771 w 3939595"/>
                <a:gd name="connsiteY95" fmla="*/ 1211943 h 3120571"/>
                <a:gd name="connsiteX96" fmla="*/ 1756228 w 3939595"/>
                <a:gd name="connsiteY96" fmla="*/ 1139371 h 3120571"/>
                <a:gd name="connsiteX97" fmla="*/ 1625600 w 3939595"/>
                <a:gd name="connsiteY97" fmla="*/ 986971 h 3120571"/>
                <a:gd name="connsiteX98" fmla="*/ 1589314 w 3939595"/>
                <a:gd name="connsiteY98" fmla="*/ 928914 h 3120571"/>
                <a:gd name="connsiteX99" fmla="*/ 1574800 w 3939595"/>
                <a:gd name="connsiteY99" fmla="*/ 892628 h 3120571"/>
                <a:gd name="connsiteX100" fmla="*/ 1538514 w 3939595"/>
                <a:gd name="connsiteY100" fmla="*/ 856343 h 3120571"/>
                <a:gd name="connsiteX101" fmla="*/ 1509485 w 3939595"/>
                <a:gd name="connsiteY101" fmla="*/ 820057 h 3120571"/>
                <a:gd name="connsiteX102" fmla="*/ 1473200 w 3939595"/>
                <a:gd name="connsiteY102" fmla="*/ 783771 h 3120571"/>
                <a:gd name="connsiteX103" fmla="*/ 1436914 w 3939595"/>
                <a:gd name="connsiteY103" fmla="*/ 718457 h 3120571"/>
                <a:gd name="connsiteX104" fmla="*/ 1357085 w 3939595"/>
                <a:gd name="connsiteY104" fmla="*/ 624114 h 3120571"/>
                <a:gd name="connsiteX105" fmla="*/ 1335314 w 3939595"/>
                <a:gd name="connsiteY105" fmla="*/ 602343 h 3120571"/>
                <a:gd name="connsiteX106" fmla="*/ 1277257 w 3939595"/>
                <a:gd name="connsiteY106" fmla="*/ 529771 h 3120571"/>
                <a:gd name="connsiteX107" fmla="*/ 1219200 w 3939595"/>
                <a:gd name="connsiteY107" fmla="*/ 464457 h 3120571"/>
                <a:gd name="connsiteX108" fmla="*/ 1161143 w 3939595"/>
                <a:gd name="connsiteY108" fmla="*/ 406400 h 3120571"/>
                <a:gd name="connsiteX109" fmla="*/ 1081314 w 3939595"/>
                <a:gd name="connsiteY109" fmla="*/ 362857 h 3120571"/>
                <a:gd name="connsiteX110" fmla="*/ 1052285 w 3939595"/>
                <a:gd name="connsiteY110" fmla="*/ 333828 h 3120571"/>
                <a:gd name="connsiteX111" fmla="*/ 1001485 w 3939595"/>
                <a:gd name="connsiteY111" fmla="*/ 304800 h 3120571"/>
                <a:gd name="connsiteX112" fmla="*/ 979714 w 3939595"/>
                <a:gd name="connsiteY112" fmla="*/ 290285 h 3120571"/>
                <a:gd name="connsiteX113" fmla="*/ 928914 w 3939595"/>
                <a:gd name="connsiteY113" fmla="*/ 246743 h 3120571"/>
                <a:gd name="connsiteX114" fmla="*/ 907143 w 3939595"/>
                <a:gd name="connsiteY114" fmla="*/ 232228 h 3120571"/>
                <a:gd name="connsiteX115" fmla="*/ 885371 w 3939595"/>
                <a:gd name="connsiteY115" fmla="*/ 224971 h 3120571"/>
                <a:gd name="connsiteX116" fmla="*/ 849085 w 3939595"/>
                <a:gd name="connsiteY116" fmla="*/ 188685 h 3120571"/>
                <a:gd name="connsiteX117" fmla="*/ 820057 w 3939595"/>
                <a:gd name="connsiteY117" fmla="*/ 166914 h 3120571"/>
                <a:gd name="connsiteX118" fmla="*/ 812800 w 3939595"/>
                <a:gd name="connsiteY118" fmla="*/ 145143 h 3120571"/>
                <a:gd name="connsiteX119" fmla="*/ 762000 w 3939595"/>
                <a:gd name="connsiteY119" fmla="*/ 116114 h 3120571"/>
                <a:gd name="connsiteX120" fmla="*/ 740228 w 3939595"/>
                <a:gd name="connsiteY120" fmla="*/ 101600 h 3120571"/>
                <a:gd name="connsiteX121" fmla="*/ 703943 w 3939595"/>
                <a:gd name="connsiteY121" fmla="*/ 65314 h 3120571"/>
                <a:gd name="connsiteX122" fmla="*/ 689428 w 3939595"/>
                <a:gd name="connsiteY122" fmla="*/ 50800 h 3120571"/>
                <a:gd name="connsiteX123" fmla="*/ 660400 w 3939595"/>
                <a:gd name="connsiteY123" fmla="*/ 43543 h 3120571"/>
                <a:gd name="connsiteX124" fmla="*/ 638628 w 3939595"/>
                <a:gd name="connsiteY124" fmla="*/ 36285 h 3120571"/>
                <a:gd name="connsiteX125" fmla="*/ 602343 w 3939595"/>
                <a:gd name="connsiteY125" fmla="*/ 0 h 3120571"/>
                <a:gd name="connsiteX0" fmla="*/ 602343 w 3927091"/>
                <a:gd name="connsiteY0" fmla="*/ 0 h 3120571"/>
                <a:gd name="connsiteX1" fmla="*/ 406400 w 3927091"/>
                <a:gd name="connsiteY1" fmla="*/ 7257 h 3120571"/>
                <a:gd name="connsiteX2" fmla="*/ 362857 w 3927091"/>
                <a:gd name="connsiteY2" fmla="*/ 36285 h 3120571"/>
                <a:gd name="connsiteX3" fmla="*/ 312057 w 3927091"/>
                <a:gd name="connsiteY3" fmla="*/ 50800 h 3120571"/>
                <a:gd name="connsiteX4" fmla="*/ 239485 w 3927091"/>
                <a:gd name="connsiteY4" fmla="*/ 101600 h 3120571"/>
                <a:gd name="connsiteX5" fmla="*/ 210457 w 3927091"/>
                <a:gd name="connsiteY5" fmla="*/ 108857 h 3120571"/>
                <a:gd name="connsiteX6" fmla="*/ 159657 w 3927091"/>
                <a:gd name="connsiteY6" fmla="*/ 137885 h 3120571"/>
                <a:gd name="connsiteX7" fmla="*/ 130628 w 3927091"/>
                <a:gd name="connsiteY7" fmla="*/ 166914 h 3120571"/>
                <a:gd name="connsiteX8" fmla="*/ 108857 w 3927091"/>
                <a:gd name="connsiteY8" fmla="*/ 188685 h 3120571"/>
                <a:gd name="connsiteX9" fmla="*/ 94343 w 3927091"/>
                <a:gd name="connsiteY9" fmla="*/ 203200 h 3120571"/>
                <a:gd name="connsiteX10" fmla="*/ 43543 w 3927091"/>
                <a:gd name="connsiteY10" fmla="*/ 283028 h 3120571"/>
                <a:gd name="connsiteX11" fmla="*/ 14514 w 3927091"/>
                <a:gd name="connsiteY11" fmla="*/ 362857 h 3120571"/>
                <a:gd name="connsiteX12" fmla="*/ 0 w 3927091"/>
                <a:gd name="connsiteY12" fmla="*/ 420914 h 3120571"/>
                <a:gd name="connsiteX13" fmla="*/ 7257 w 3927091"/>
                <a:gd name="connsiteY13" fmla="*/ 1393371 h 3120571"/>
                <a:gd name="connsiteX14" fmla="*/ 29028 w 3927091"/>
                <a:gd name="connsiteY14" fmla="*/ 1494971 h 3120571"/>
                <a:gd name="connsiteX15" fmla="*/ 43543 w 3927091"/>
                <a:gd name="connsiteY15" fmla="*/ 1531257 h 3120571"/>
                <a:gd name="connsiteX16" fmla="*/ 58057 w 3927091"/>
                <a:gd name="connsiteY16" fmla="*/ 1596571 h 3120571"/>
                <a:gd name="connsiteX17" fmla="*/ 79828 w 3927091"/>
                <a:gd name="connsiteY17" fmla="*/ 1647371 h 3120571"/>
                <a:gd name="connsiteX18" fmla="*/ 116114 w 3927091"/>
                <a:gd name="connsiteY18" fmla="*/ 1763485 h 3120571"/>
                <a:gd name="connsiteX19" fmla="*/ 137885 w 3927091"/>
                <a:gd name="connsiteY19" fmla="*/ 1828800 h 3120571"/>
                <a:gd name="connsiteX20" fmla="*/ 145143 w 3927091"/>
                <a:gd name="connsiteY20" fmla="*/ 1850571 h 3120571"/>
                <a:gd name="connsiteX21" fmla="*/ 166914 w 3927091"/>
                <a:gd name="connsiteY21" fmla="*/ 1894114 h 3120571"/>
                <a:gd name="connsiteX22" fmla="*/ 188685 w 3927091"/>
                <a:gd name="connsiteY22" fmla="*/ 1944914 h 3120571"/>
                <a:gd name="connsiteX23" fmla="*/ 195943 w 3927091"/>
                <a:gd name="connsiteY23" fmla="*/ 1973943 h 3120571"/>
                <a:gd name="connsiteX24" fmla="*/ 232228 w 3927091"/>
                <a:gd name="connsiteY24" fmla="*/ 2024743 h 3120571"/>
                <a:gd name="connsiteX25" fmla="*/ 254000 w 3927091"/>
                <a:gd name="connsiteY25" fmla="*/ 2082800 h 3120571"/>
                <a:gd name="connsiteX26" fmla="*/ 275771 w 3927091"/>
                <a:gd name="connsiteY26" fmla="*/ 2104571 h 3120571"/>
                <a:gd name="connsiteX27" fmla="*/ 312057 w 3927091"/>
                <a:gd name="connsiteY27" fmla="*/ 2177143 h 3120571"/>
                <a:gd name="connsiteX28" fmla="*/ 348343 w 3927091"/>
                <a:gd name="connsiteY28" fmla="*/ 2227943 h 3120571"/>
                <a:gd name="connsiteX29" fmla="*/ 355600 w 3927091"/>
                <a:gd name="connsiteY29" fmla="*/ 2249714 h 3120571"/>
                <a:gd name="connsiteX30" fmla="*/ 406400 w 3927091"/>
                <a:gd name="connsiteY30" fmla="*/ 2315028 h 3120571"/>
                <a:gd name="connsiteX31" fmla="*/ 435428 w 3927091"/>
                <a:gd name="connsiteY31" fmla="*/ 2380343 h 3120571"/>
                <a:gd name="connsiteX32" fmla="*/ 457200 w 3927091"/>
                <a:gd name="connsiteY32" fmla="*/ 2409371 h 3120571"/>
                <a:gd name="connsiteX33" fmla="*/ 471714 w 3927091"/>
                <a:gd name="connsiteY33" fmla="*/ 2467428 h 3120571"/>
                <a:gd name="connsiteX34" fmla="*/ 478971 w 3927091"/>
                <a:gd name="connsiteY34" fmla="*/ 2489200 h 3120571"/>
                <a:gd name="connsiteX35" fmla="*/ 486228 w 3927091"/>
                <a:gd name="connsiteY35" fmla="*/ 2518228 h 3120571"/>
                <a:gd name="connsiteX36" fmla="*/ 493485 w 3927091"/>
                <a:gd name="connsiteY36" fmla="*/ 2583543 h 3120571"/>
                <a:gd name="connsiteX37" fmla="*/ 515257 w 3927091"/>
                <a:gd name="connsiteY37" fmla="*/ 2641600 h 3120571"/>
                <a:gd name="connsiteX38" fmla="*/ 544285 w 3927091"/>
                <a:gd name="connsiteY38" fmla="*/ 2685143 h 3120571"/>
                <a:gd name="connsiteX39" fmla="*/ 573314 w 3927091"/>
                <a:gd name="connsiteY39" fmla="*/ 2735943 h 3120571"/>
                <a:gd name="connsiteX40" fmla="*/ 602343 w 3927091"/>
                <a:gd name="connsiteY40" fmla="*/ 2757714 h 3120571"/>
                <a:gd name="connsiteX41" fmla="*/ 645885 w 3927091"/>
                <a:gd name="connsiteY41" fmla="*/ 2801257 h 3120571"/>
                <a:gd name="connsiteX42" fmla="*/ 674914 w 3927091"/>
                <a:gd name="connsiteY42" fmla="*/ 2823028 h 3120571"/>
                <a:gd name="connsiteX43" fmla="*/ 711200 w 3927091"/>
                <a:gd name="connsiteY43" fmla="*/ 2866571 h 3120571"/>
                <a:gd name="connsiteX44" fmla="*/ 740228 w 3927091"/>
                <a:gd name="connsiteY44" fmla="*/ 2888343 h 3120571"/>
                <a:gd name="connsiteX45" fmla="*/ 812800 w 3927091"/>
                <a:gd name="connsiteY45" fmla="*/ 2953657 h 3120571"/>
                <a:gd name="connsiteX46" fmla="*/ 849085 w 3927091"/>
                <a:gd name="connsiteY46" fmla="*/ 2997200 h 3120571"/>
                <a:gd name="connsiteX47" fmla="*/ 870857 w 3927091"/>
                <a:gd name="connsiteY47" fmla="*/ 3011714 h 3120571"/>
                <a:gd name="connsiteX48" fmla="*/ 907143 w 3927091"/>
                <a:gd name="connsiteY48" fmla="*/ 3055257 h 3120571"/>
                <a:gd name="connsiteX49" fmla="*/ 936171 w 3927091"/>
                <a:gd name="connsiteY49" fmla="*/ 3077028 h 3120571"/>
                <a:gd name="connsiteX50" fmla="*/ 1030514 w 3927091"/>
                <a:gd name="connsiteY50" fmla="*/ 3120571 h 3120571"/>
                <a:gd name="connsiteX51" fmla="*/ 1480457 w 3927091"/>
                <a:gd name="connsiteY51" fmla="*/ 3106057 h 3120571"/>
                <a:gd name="connsiteX52" fmla="*/ 1531257 w 3927091"/>
                <a:gd name="connsiteY52" fmla="*/ 3091543 h 3120571"/>
                <a:gd name="connsiteX53" fmla="*/ 1618343 w 3927091"/>
                <a:gd name="connsiteY53" fmla="*/ 3084285 h 3120571"/>
                <a:gd name="connsiteX54" fmla="*/ 1698171 w 3927091"/>
                <a:gd name="connsiteY54" fmla="*/ 3069771 h 3120571"/>
                <a:gd name="connsiteX55" fmla="*/ 1756228 w 3927091"/>
                <a:gd name="connsiteY55" fmla="*/ 3062514 h 3120571"/>
                <a:gd name="connsiteX56" fmla="*/ 1785257 w 3927091"/>
                <a:gd name="connsiteY56" fmla="*/ 3048000 h 3120571"/>
                <a:gd name="connsiteX57" fmla="*/ 1850571 w 3927091"/>
                <a:gd name="connsiteY57" fmla="*/ 3026228 h 3120571"/>
                <a:gd name="connsiteX58" fmla="*/ 1886857 w 3927091"/>
                <a:gd name="connsiteY58" fmla="*/ 3011714 h 3120571"/>
                <a:gd name="connsiteX59" fmla="*/ 1988457 w 3927091"/>
                <a:gd name="connsiteY59" fmla="*/ 2997200 h 3120571"/>
                <a:gd name="connsiteX60" fmla="*/ 2017485 w 3927091"/>
                <a:gd name="connsiteY60" fmla="*/ 2989943 h 3120571"/>
                <a:gd name="connsiteX61" fmla="*/ 2053771 w 3927091"/>
                <a:gd name="connsiteY61" fmla="*/ 2982685 h 3120571"/>
                <a:gd name="connsiteX62" fmla="*/ 2140857 w 3927091"/>
                <a:gd name="connsiteY62" fmla="*/ 2968171 h 3120571"/>
                <a:gd name="connsiteX63" fmla="*/ 2169885 w 3927091"/>
                <a:gd name="connsiteY63" fmla="*/ 2939143 h 3120571"/>
                <a:gd name="connsiteX64" fmla="*/ 2286000 w 3927091"/>
                <a:gd name="connsiteY64" fmla="*/ 2917371 h 3120571"/>
                <a:gd name="connsiteX65" fmla="*/ 2358571 w 3927091"/>
                <a:gd name="connsiteY65" fmla="*/ 2902857 h 3120571"/>
                <a:gd name="connsiteX66" fmla="*/ 2467428 w 3927091"/>
                <a:gd name="connsiteY66" fmla="*/ 2873828 h 3120571"/>
                <a:gd name="connsiteX67" fmla="*/ 2569028 w 3927091"/>
                <a:gd name="connsiteY67" fmla="*/ 2844800 h 3120571"/>
                <a:gd name="connsiteX68" fmla="*/ 2590800 w 3927091"/>
                <a:gd name="connsiteY68" fmla="*/ 2837543 h 3120571"/>
                <a:gd name="connsiteX69" fmla="*/ 2794000 w 3927091"/>
                <a:gd name="connsiteY69" fmla="*/ 2830285 h 3120571"/>
                <a:gd name="connsiteX70" fmla="*/ 3062514 w 3927091"/>
                <a:gd name="connsiteY70" fmla="*/ 2830285 h 3120571"/>
                <a:gd name="connsiteX71" fmla="*/ 3490685 w 3927091"/>
                <a:gd name="connsiteY71" fmla="*/ 2823028 h 3120571"/>
                <a:gd name="connsiteX72" fmla="*/ 3519714 w 3927091"/>
                <a:gd name="connsiteY72" fmla="*/ 2735943 h 3120571"/>
                <a:gd name="connsiteX73" fmla="*/ 3490685 w 3927091"/>
                <a:gd name="connsiteY73" fmla="*/ 2561771 h 3120571"/>
                <a:gd name="connsiteX74" fmla="*/ 3476171 w 3927091"/>
                <a:gd name="connsiteY74" fmla="*/ 2525485 h 3120571"/>
                <a:gd name="connsiteX75" fmla="*/ 3439885 w 3927091"/>
                <a:gd name="connsiteY75" fmla="*/ 2489200 h 3120571"/>
                <a:gd name="connsiteX76" fmla="*/ 3338285 w 3927091"/>
                <a:gd name="connsiteY76" fmla="*/ 2423885 h 3120571"/>
                <a:gd name="connsiteX77" fmla="*/ 3272971 w 3927091"/>
                <a:gd name="connsiteY77" fmla="*/ 2387600 h 3120571"/>
                <a:gd name="connsiteX78" fmla="*/ 3236685 w 3927091"/>
                <a:gd name="connsiteY78" fmla="*/ 2344057 h 3120571"/>
                <a:gd name="connsiteX79" fmla="*/ 3874181 w 3927091"/>
                <a:gd name="connsiteY79" fmla="*/ 2141991 h 3120571"/>
                <a:gd name="connsiteX80" fmla="*/ 3889147 w 3927091"/>
                <a:gd name="connsiteY80" fmla="*/ 2111828 h 3120571"/>
                <a:gd name="connsiteX81" fmla="*/ 3865562 w 3927091"/>
                <a:gd name="connsiteY81" fmla="*/ 1996168 h 3120571"/>
                <a:gd name="connsiteX82" fmla="*/ 3706813 w 3927091"/>
                <a:gd name="connsiteY82" fmla="*/ 1985282 h 3120571"/>
                <a:gd name="connsiteX83" fmla="*/ 3673475 w 3927091"/>
                <a:gd name="connsiteY83" fmla="*/ 2034040 h 3120571"/>
                <a:gd name="connsiteX84" fmla="*/ 3584575 w 3927091"/>
                <a:gd name="connsiteY84" fmla="*/ 2048556 h 3120571"/>
                <a:gd name="connsiteX85" fmla="*/ 3590925 w 3927091"/>
                <a:gd name="connsiteY85" fmla="*/ 2026557 h 3120571"/>
                <a:gd name="connsiteX86" fmla="*/ 3537403 w 3927091"/>
                <a:gd name="connsiteY86" fmla="*/ 2010456 h 3120571"/>
                <a:gd name="connsiteX87" fmla="*/ 3512684 w 3927091"/>
                <a:gd name="connsiteY87" fmla="*/ 1845355 h 3120571"/>
                <a:gd name="connsiteX88" fmla="*/ 3232377 w 3927091"/>
                <a:gd name="connsiteY88" fmla="*/ 1778680 h 3120571"/>
                <a:gd name="connsiteX89" fmla="*/ 3096078 w 3927091"/>
                <a:gd name="connsiteY89" fmla="*/ 1821996 h 3120571"/>
                <a:gd name="connsiteX90" fmla="*/ 2964089 w 3927091"/>
                <a:gd name="connsiteY90" fmla="*/ 1814512 h 3120571"/>
                <a:gd name="connsiteX91" fmla="*/ 2831646 w 3927091"/>
                <a:gd name="connsiteY91" fmla="*/ 1703614 h 3120571"/>
                <a:gd name="connsiteX92" fmla="*/ 2618468 w 3927091"/>
                <a:gd name="connsiteY92" fmla="*/ 1400401 h 3120571"/>
                <a:gd name="connsiteX93" fmla="*/ 2220006 w 3927091"/>
                <a:gd name="connsiteY93" fmla="*/ 1260928 h 3120571"/>
                <a:gd name="connsiteX94" fmla="*/ 1821543 w 3927091"/>
                <a:gd name="connsiteY94" fmla="*/ 1284514 h 3120571"/>
                <a:gd name="connsiteX95" fmla="*/ 1799771 w 3927091"/>
                <a:gd name="connsiteY95" fmla="*/ 1211943 h 3120571"/>
                <a:gd name="connsiteX96" fmla="*/ 1756228 w 3927091"/>
                <a:gd name="connsiteY96" fmla="*/ 1139371 h 3120571"/>
                <a:gd name="connsiteX97" fmla="*/ 1625600 w 3927091"/>
                <a:gd name="connsiteY97" fmla="*/ 986971 h 3120571"/>
                <a:gd name="connsiteX98" fmla="*/ 1589314 w 3927091"/>
                <a:gd name="connsiteY98" fmla="*/ 928914 h 3120571"/>
                <a:gd name="connsiteX99" fmla="*/ 1574800 w 3927091"/>
                <a:gd name="connsiteY99" fmla="*/ 892628 h 3120571"/>
                <a:gd name="connsiteX100" fmla="*/ 1538514 w 3927091"/>
                <a:gd name="connsiteY100" fmla="*/ 856343 h 3120571"/>
                <a:gd name="connsiteX101" fmla="*/ 1509485 w 3927091"/>
                <a:gd name="connsiteY101" fmla="*/ 820057 h 3120571"/>
                <a:gd name="connsiteX102" fmla="*/ 1473200 w 3927091"/>
                <a:gd name="connsiteY102" fmla="*/ 783771 h 3120571"/>
                <a:gd name="connsiteX103" fmla="*/ 1436914 w 3927091"/>
                <a:gd name="connsiteY103" fmla="*/ 718457 h 3120571"/>
                <a:gd name="connsiteX104" fmla="*/ 1357085 w 3927091"/>
                <a:gd name="connsiteY104" fmla="*/ 624114 h 3120571"/>
                <a:gd name="connsiteX105" fmla="*/ 1335314 w 3927091"/>
                <a:gd name="connsiteY105" fmla="*/ 602343 h 3120571"/>
                <a:gd name="connsiteX106" fmla="*/ 1277257 w 3927091"/>
                <a:gd name="connsiteY106" fmla="*/ 529771 h 3120571"/>
                <a:gd name="connsiteX107" fmla="*/ 1219200 w 3927091"/>
                <a:gd name="connsiteY107" fmla="*/ 464457 h 3120571"/>
                <a:gd name="connsiteX108" fmla="*/ 1161143 w 3927091"/>
                <a:gd name="connsiteY108" fmla="*/ 406400 h 3120571"/>
                <a:gd name="connsiteX109" fmla="*/ 1081314 w 3927091"/>
                <a:gd name="connsiteY109" fmla="*/ 362857 h 3120571"/>
                <a:gd name="connsiteX110" fmla="*/ 1052285 w 3927091"/>
                <a:gd name="connsiteY110" fmla="*/ 333828 h 3120571"/>
                <a:gd name="connsiteX111" fmla="*/ 1001485 w 3927091"/>
                <a:gd name="connsiteY111" fmla="*/ 304800 h 3120571"/>
                <a:gd name="connsiteX112" fmla="*/ 979714 w 3927091"/>
                <a:gd name="connsiteY112" fmla="*/ 290285 h 3120571"/>
                <a:gd name="connsiteX113" fmla="*/ 928914 w 3927091"/>
                <a:gd name="connsiteY113" fmla="*/ 246743 h 3120571"/>
                <a:gd name="connsiteX114" fmla="*/ 907143 w 3927091"/>
                <a:gd name="connsiteY114" fmla="*/ 232228 h 3120571"/>
                <a:gd name="connsiteX115" fmla="*/ 885371 w 3927091"/>
                <a:gd name="connsiteY115" fmla="*/ 224971 h 3120571"/>
                <a:gd name="connsiteX116" fmla="*/ 849085 w 3927091"/>
                <a:gd name="connsiteY116" fmla="*/ 188685 h 3120571"/>
                <a:gd name="connsiteX117" fmla="*/ 820057 w 3927091"/>
                <a:gd name="connsiteY117" fmla="*/ 166914 h 3120571"/>
                <a:gd name="connsiteX118" fmla="*/ 812800 w 3927091"/>
                <a:gd name="connsiteY118" fmla="*/ 145143 h 3120571"/>
                <a:gd name="connsiteX119" fmla="*/ 762000 w 3927091"/>
                <a:gd name="connsiteY119" fmla="*/ 116114 h 3120571"/>
                <a:gd name="connsiteX120" fmla="*/ 740228 w 3927091"/>
                <a:gd name="connsiteY120" fmla="*/ 101600 h 3120571"/>
                <a:gd name="connsiteX121" fmla="*/ 703943 w 3927091"/>
                <a:gd name="connsiteY121" fmla="*/ 65314 h 3120571"/>
                <a:gd name="connsiteX122" fmla="*/ 689428 w 3927091"/>
                <a:gd name="connsiteY122" fmla="*/ 50800 h 3120571"/>
                <a:gd name="connsiteX123" fmla="*/ 660400 w 3927091"/>
                <a:gd name="connsiteY123" fmla="*/ 43543 h 3120571"/>
                <a:gd name="connsiteX124" fmla="*/ 638628 w 3927091"/>
                <a:gd name="connsiteY124" fmla="*/ 36285 h 3120571"/>
                <a:gd name="connsiteX125" fmla="*/ 602343 w 3927091"/>
                <a:gd name="connsiteY125" fmla="*/ 0 h 3120571"/>
                <a:gd name="connsiteX0" fmla="*/ 602343 w 4030366"/>
                <a:gd name="connsiteY0" fmla="*/ 0 h 3120571"/>
                <a:gd name="connsiteX1" fmla="*/ 406400 w 4030366"/>
                <a:gd name="connsiteY1" fmla="*/ 7257 h 3120571"/>
                <a:gd name="connsiteX2" fmla="*/ 362857 w 4030366"/>
                <a:gd name="connsiteY2" fmla="*/ 36285 h 3120571"/>
                <a:gd name="connsiteX3" fmla="*/ 312057 w 4030366"/>
                <a:gd name="connsiteY3" fmla="*/ 50800 h 3120571"/>
                <a:gd name="connsiteX4" fmla="*/ 239485 w 4030366"/>
                <a:gd name="connsiteY4" fmla="*/ 101600 h 3120571"/>
                <a:gd name="connsiteX5" fmla="*/ 210457 w 4030366"/>
                <a:gd name="connsiteY5" fmla="*/ 108857 h 3120571"/>
                <a:gd name="connsiteX6" fmla="*/ 159657 w 4030366"/>
                <a:gd name="connsiteY6" fmla="*/ 137885 h 3120571"/>
                <a:gd name="connsiteX7" fmla="*/ 130628 w 4030366"/>
                <a:gd name="connsiteY7" fmla="*/ 166914 h 3120571"/>
                <a:gd name="connsiteX8" fmla="*/ 108857 w 4030366"/>
                <a:gd name="connsiteY8" fmla="*/ 188685 h 3120571"/>
                <a:gd name="connsiteX9" fmla="*/ 94343 w 4030366"/>
                <a:gd name="connsiteY9" fmla="*/ 203200 h 3120571"/>
                <a:gd name="connsiteX10" fmla="*/ 43543 w 4030366"/>
                <a:gd name="connsiteY10" fmla="*/ 283028 h 3120571"/>
                <a:gd name="connsiteX11" fmla="*/ 14514 w 4030366"/>
                <a:gd name="connsiteY11" fmla="*/ 362857 h 3120571"/>
                <a:gd name="connsiteX12" fmla="*/ 0 w 4030366"/>
                <a:gd name="connsiteY12" fmla="*/ 420914 h 3120571"/>
                <a:gd name="connsiteX13" fmla="*/ 7257 w 4030366"/>
                <a:gd name="connsiteY13" fmla="*/ 1393371 h 3120571"/>
                <a:gd name="connsiteX14" fmla="*/ 29028 w 4030366"/>
                <a:gd name="connsiteY14" fmla="*/ 1494971 h 3120571"/>
                <a:gd name="connsiteX15" fmla="*/ 43543 w 4030366"/>
                <a:gd name="connsiteY15" fmla="*/ 1531257 h 3120571"/>
                <a:gd name="connsiteX16" fmla="*/ 58057 w 4030366"/>
                <a:gd name="connsiteY16" fmla="*/ 1596571 h 3120571"/>
                <a:gd name="connsiteX17" fmla="*/ 79828 w 4030366"/>
                <a:gd name="connsiteY17" fmla="*/ 1647371 h 3120571"/>
                <a:gd name="connsiteX18" fmla="*/ 116114 w 4030366"/>
                <a:gd name="connsiteY18" fmla="*/ 1763485 h 3120571"/>
                <a:gd name="connsiteX19" fmla="*/ 137885 w 4030366"/>
                <a:gd name="connsiteY19" fmla="*/ 1828800 h 3120571"/>
                <a:gd name="connsiteX20" fmla="*/ 145143 w 4030366"/>
                <a:gd name="connsiteY20" fmla="*/ 1850571 h 3120571"/>
                <a:gd name="connsiteX21" fmla="*/ 166914 w 4030366"/>
                <a:gd name="connsiteY21" fmla="*/ 1894114 h 3120571"/>
                <a:gd name="connsiteX22" fmla="*/ 188685 w 4030366"/>
                <a:gd name="connsiteY22" fmla="*/ 1944914 h 3120571"/>
                <a:gd name="connsiteX23" fmla="*/ 195943 w 4030366"/>
                <a:gd name="connsiteY23" fmla="*/ 1973943 h 3120571"/>
                <a:gd name="connsiteX24" fmla="*/ 232228 w 4030366"/>
                <a:gd name="connsiteY24" fmla="*/ 2024743 h 3120571"/>
                <a:gd name="connsiteX25" fmla="*/ 254000 w 4030366"/>
                <a:gd name="connsiteY25" fmla="*/ 2082800 h 3120571"/>
                <a:gd name="connsiteX26" fmla="*/ 275771 w 4030366"/>
                <a:gd name="connsiteY26" fmla="*/ 2104571 h 3120571"/>
                <a:gd name="connsiteX27" fmla="*/ 312057 w 4030366"/>
                <a:gd name="connsiteY27" fmla="*/ 2177143 h 3120571"/>
                <a:gd name="connsiteX28" fmla="*/ 348343 w 4030366"/>
                <a:gd name="connsiteY28" fmla="*/ 2227943 h 3120571"/>
                <a:gd name="connsiteX29" fmla="*/ 355600 w 4030366"/>
                <a:gd name="connsiteY29" fmla="*/ 2249714 h 3120571"/>
                <a:gd name="connsiteX30" fmla="*/ 406400 w 4030366"/>
                <a:gd name="connsiteY30" fmla="*/ 2315028 h 3120571"/>
                <a:gd name="connsiteX31" fmla="*/ 435428 w 4030366"/>
                <a:gd name="connsiteY31" fmla="*/ 2380343 h 3120571"/>
                <a:gd name="connsiteX32" fmla="*/ 457200 w 4030366"/>
                <a:gd name="connsiteY32" fmla="*/ 2409371 h 3120571"/>
                <a:gd name="connsiteX33" fmla="*/ 471714 w 4030366"/>
                <a:gd name="connsiteY33" fmla="*/ 2467428 h 3120571"/>
                <a:gd name="connsiteX34" fmla="*/ 478971 w 4030366"/>
                <a:gd name="connsiteY34" fmla="*/ 2489200 h 3120571"/>
                <a:gd name="connsiteX35" fmla="*/ 486228 w 4030366"/>
                <a:gd name="connsiteY35" fmla="*/ 2518228 h 3120571"/>
                <a:gd name="connsiteX36" fmla="*/ 493485 w 4030366"/>
                <a:gd name="connsiteY36" fmla="*/ 2583543 h 3120571"/>
                <a:gd name="connsiteX37" fmla="*/ 515257 w 4030366"/>
                <a:gd name="connsiteY37" fmla="*/ 2641600 h 3120571"/>
                <a:gd name="connsiteX38" fmla="*/ 544285 w 4030366"/>
                <a:gd name="connsiteY38" fmla="*/ 2685143 h 3120571"/>
                <a:gd name="connsiteX39" fmla="*/ 573314 w 4030366"/>
                <a:gd name="connsiteY39" fmla="*/ 2735943 h 3120571"/>
                <a:gd name="connsiteX40" fmla="*/ 602343 w 4030366"/>
                <a:gd name="connsiteY40" fmla="*/ 2757714 h 3120571"/>
                <a:gd name="connsiteX41" fmla="*/ 645885 w 4030366"/>
                <a:gd name="connsiteY41" fmla="*/ 2801257 h 3120571"/>
                <a:gd name="connsiteX42" fmla="*/ 674914 w 4030366"/>
                <a:gd name="connsiteY42" fmla="*/ 2823028 h 3120571"/>
                <a:gd name="connsiteX43" fmla="*/ 711200 w 4030366"/>
                <a:gd name="connsiteY43" fmla="*/ 2866571 h 3120571"/>
                <a:gd name="connsiteX44" fmla="*/ 740228 w 4030366"/>
                <a:gd name="connsiteY44" fmla="*/ 2888343 h 3120571"/>
                <a:gd name="connsiteX45" fmla="*/ 812800 w 4030366"/>
                <a:gd name="connsiteY45" fmla="*/ 2953657 h 3120571"/>
                <a:gd name="connsiteX46" fmla="*/ 849085 w 4030366"/>
                <a:gd name="connsiteY46" fmla="*/ 2997200 h 3120571"/>
                <a:gd name="connsiteX47" fmla="*/ 870857 w 4030366"/>
                <a:gd name="connsiteY47" fmla="*/ 3011714 h 3120571"/>
                <a:gd name="connsiteX48" fmla="*/ 907143 w 4030366"/>
                <a:gd name="connsiteY48" fmla="*/ 3055257 h 3120571"/>
                <a:gd name="connsiteX49" fmla="*/ 936171 w 4030366"/>
                <a:gd name="connsiteY49" fmla="*/ 3077028 h 3120571"/>
                <a:gd name="connsiteX50" fmla="*/ 1030514 w 4030366"/>
                <a:gd name="connsiteY50" fmla="*/ 3120571 h 3120571"/>
                <a:gd name="connsiteX51" fmla="*/ 1480457 w 4030366"/>
                <a:gd name="connsiteY51" fmla="*/ 3106057 h 3120571"/>
                <a:gd name="connsiteX52" fmla="*/ 1531257 w 4030366"/>
                <a:gd name="connsiteY52" fmla="*/ 3091543 h 3120571"/>
                <a:gd name="connsiteX53" fmla="*/ 1618343 w 4030366"/>
                <a:gd name="connsiteY53" fmla="*/ 3084285 h 3120571"/>
                <a:gd name="connsiteX54" fmla="*/ 1698171 w 4030366"/>
                <a:gd name="connsiteY54" fmla="*/ 3069771 h 3120571"/>
                <a:gd name="connsiteX55" fmla="*/ 1756228 w 4030366"/>
                <a:gd name="connsiteY55" fmla="*/ 3062514 h 3120571"/>
                <a:gd name="connsiteX56" fmla="*/ 1785257 w 4030366"/>
                <a:gd name="connsiteY56" fmla="*/ 3048000 h 3120571"/>
                <a:gd name="connsiteX57" fmla="*/ 1850571 w 4030366"/>
                <a:gd name="connsiteY57" fmla="*/ 3026228 h 3120571"/>
                <a:gd name="connsiteX58" fmla="*/ 1886857 w 4030366"/>
                <a:gd name="connsiteY58" fmla="*/ 3011714 h 3120571"/>
                <a:gd name="connsiteX59" fmla="*/ 1988457 w 4030366"/>
                <a:gd name="connsiteY59" fmla="*/ 2997200 h 3120571"/>
                <a:gd name="connsiteX60" fmla="*/ 2017485 w 4030366"/>
                <a:gd name="connsiteY60" fmla="*/ 2989943 h 3120571"/>
                <a:gd name="connsiteX61" fmla="*/ 2053771 w 4030366"/>
                <a:gd name="connsiteY61" fmla="*/ 2982685 h 3120571"/>
                <a:gd name="connsiteX62" fmla="*/ 2140857 w 4030366"/>
                <a:gd name="connsiteY62" fmla="*/ 2968171 h 3120571"/>
                <a:gd name="connsiteX63" fmla="*/ 2169885 w 4030366"/>
                <a:gd name="connsiteY63" fmla="*/ 2939143 h 3120571"/>
                <a:gd name="connsiteX64" fmla="*/ 2286000 w 4030366"/>
                <a:gd name="connsiteY64" fmla="*/ 2917371 h 3120571"/>
                <a:gd name="connsiteX65" fmla="*/ 2358571 w 4030366"/>
                <a:gd name="connsiteY65" fmla="*/ 2902857 h 3120571"/>
                <a:gd name="connsiteX66" fmla="*/ 2467428 w 4030366"/>
                <a:gd name="connsiteY66" fmla="*/ 2873828 h 3120571"/>
                <a:gd name="connsiteX67" fmla="*/ 2569028 w 4030366"/>
                <a:gd name="connsiteY67" fmla="*/ 2844800 h 3120571"/>
                <a:gd name="connsiteX68" fmla="*/ 2590800 w 4030366"/>
                <a:gd name="connsiteY68" fmla="*/ 2837543 h 3120571"/>
                <a:gd name="connsiteX69" fmla="*/ 2794000 w 4030366"/>
                <a:gd name="connsiteY69" fmla="*/ 2830285 h 3120571"/>
                <a:gd name="connsiteX70" fmla="*/ 3062514 w 4030366"/>
                <a:gd name="connsiteY70" fmla="*/ 2830285 h 3120571"/>
                <a:gd name="connsiteX71" fmla="*/ 3490685 w 4030366"/>
                <a:gd name="connsiteY71" fmla="*/ 2823028 h 3120571"/>
                <a:gd name="connsiteX72" fmla="*/ 3519714 w 4030366"/>
                <a:gd name="connsiteY72" fmla="*/ 2735943 h 3120571"/>
                <a:gd name="connsiteX73" fmla="*/ 3490685 w 4030366"/>
                <a:gd name="connsiteY73" fmla="*/ 2561771 h 3120571"/>
                <a:gd name="connsiteX74" fmla="*/ 3476171 w 4030366"/>
                <a:gd name="connsiteY74" fmla="*/ 2525485 h 3120571"/>
                <a:gd name="connsiteX75" fmla="*/ 3439885 w 4030366"/>
                <a:gd name="connsiteY75" fmla="*/ 2489200 h 3120571"/>
                <a:gd name="connsiteX76" fmla="*/ 3338285 w 4030366"/>
                <a:gd name="connsiteY76" fmla="*/ 2423885 h 3120571"/>
                <a:gd name="connsiteX77" fmla="*/ 3272971 w 4030366"/>
                <a:gd name="connsiteY77" fmla="*/ 2387600 h 3120571"/>
                <a:gd name="connsiteX78" fmla="*/ 4003448 w 4030366"/>
                <a:gd name="connsiteY78" fmla="*/ 2355170 h 3120571"/>
                <a:gd name="connsiteX79" fmla="*/ 3874181 w 4030366"/>
                <a:gd name="connsiteY79" fmla="*/ 2141991 h 3120571"/>
                <a:gd name="connsiteX80" fmla="*/ 3889147 w 4030366"/>
                <a:gd name="connsiteY80" fmla="*/ 2111828 h 3120571"/>
                <a:gd name="connsiteX81" fmla="*/ 3865562 w 4030366"/>
                <a:gd name="connsiteY81" fmla="*/ 1996168 h 3120571"/>
                <a:gd name="connsiteX82" fmla="*/ 3706813 w 4030366"/>
                <a:gd name="connsiteY82" fmla="*/ 1985282 h 3120571"/>
                <a:gd name="connsiteX83" fmla="*/ 3673475 w 4030366"/>
                <a:gd name="connsiteY83" fmla="*/ 2034040 h 3120571"/>
                <a:gd name="connsiteX84" fmla="*/ 3584575 w 4030366"/>
                <a:gd name="connsiteY84" fmla="*/ 2048556 h 3120571"/>
                <a:gd name="connsiteX85" fmla="*/ 3590925 w 4030366"/>
                <a:gd name="connsiteY85" fmla="*/ 2026557 h 3120571"/>
                <a:gd name="connsiteX86" fmla="*/ 3537403 w 4030366"/>
                <a:gd name="connsiteY86" fmla="*/ 2010456 h 3120571"/>
                <a:gd name="connsiteX87" fmla="*/ 3512684 w 4030366"/>
                <a:gd name="connsiteY87" fmla="*/ 1845355 h 3120571"/>
                <a:gd name="connsiteX88" fmla="*/ 3232377 w 4030366"/>
                <a:gd name="connsiteY88" fmla="*/ 1778680 h 3120571"/>
                <a:gd name="connsiteX89" fmla="*/ 3096078 w 4030366"/>
                <a:gd name="connsiteY89" fmla="*/ 1821996 h 3120571"/>
                <a:gd name="connsiteX90" fmla="*/ 2964089 w 4030366"/>
                <a:gd name="connsiteY90" fmla="*/ 1814512 h 3120571"/>
                <a:gd name="connsiteX91" fmla="*/ 2831646 w 4030366"/>
                <a:gd name="connsiteY91" fmla="*/ 1703614 h 3120571"/>
                <a:gd name="connsiteX92" fmla="*/ 2618468 w 4030366"/>
                <a:gd name="connsiteY92" fmla="*/ 1400401 h 3120571"/>
                <a:gd name="connsiteX93" fmla="*/ 2220006 w 4030366"/>
                <a:gd name="connsiteY93" fmla="*/ 1260928 h 3120571"/>
                <a:gd name="connsiteX94" fmla="*/ 1821543 w 4030366"/>
                <a:gd name="connsiteY94" fmla="*/ 1284514 h 3120571"/>
                <a:gd name="connsiteX95" fmla="*/ 1799771 w 4030366"/>
                <a:gd name="connsiteY95" fmla="*/ 1211943 h 3120571"/>
                <a:gd name="connsiteX96" fmla="*/ 1756228 w 4030366"/>
                <a:gd name="connsiteY96" fmla="*/ 1139371 h 3120571"/>
                <a:gd name="connsiteX97" fmla="*/ 1625600 w 4030366"/>
                <a:gd name="connsiteY97" fmla="*/ 986971 h 3120571"/>
                <a:gd name="connsiteX98" fmla="*/ 1589314 w 4030366"/>
                <a:gd name="connsiteY98" fmla="*/ 928914 h 3120571"/>
                <a:gd name="connsiteX99" fmla="*/ 1574800 w 4030366"/>
                <a:gd name="connsiteY99" fmla="*/ 892628 h 3120571"/>
                <a:gd name="connsiteX100" fmla="*/ 1538514 w 4030366"/>
                <a:gd name="connsiteY100" fmla="*/ 856343 h 3120571"/>
                <a:gd name="connsiteX101" fmla="*/ 1509485 w 4030366"/>
                <a:gd name="connsiteY101" fmla="*/ 820057 h 3120571"/>
                <a:gd name="connsiteX102" fmla="*/ 1473200 w 4030366"/>
                <a:gd name="connsiteY102" fmla="*/ 783771 h 3120571"/>
                <a:gd name="connsiteX103" fmla="*/ 1436914 w 4030366"/>
                <a:gd name="connsiteY103" fmla="*/ 718457 h 3120571"/>
                <a:gd name="connsiteX104" fmla="*/ 1357085 w 4030366"/>
                <a:gd name="connsiteY104" fmla="*/ 624114 h 3120571"/>
                <a:gd name="connsiteX105" fmla="*/ 1335314 w 4030366"/>
                <a:gd name="connsiteY105" fmla="*/ 602343 h 3120571"/>
                <a:gd name="connsiteX106" fmla="*/ 1277257 w 4030366"/>
                <a:gd name="connsiteY106" fmla="*/ 529771 h 3120571"/>
                <a:gd name="connsiteX107" fmla="*/ 1219200 w 4030366"/>
                <a:gd name="connsiteY107" fmla="*/ 464457 h 3120571"/>
                <a:gd name="connsiteX108" fmla="*/ 1161143 w 4030366"/>
                <a:gd name="connsiteY108" fmla="*/ 406400 h 3120571"/>
                <a:gd name="connsiteX109" fmla="*/ 1081314 w 4030366"/>
                <a:gd name="connsiteY109" fmla="*/ 362857 h 3120571"/>
                <a:gd name="connsiteX110" fmla="*/ 1052285 w 4030366"/>
                <a:gd name="connsiteY110" fmla="*/ 333828 h 3120571"/>
                <a:gd name="connsiteX111" fmla="*/ 1001485 w 4030366"/>
                <a:gd name="connsiteY111" fmla="*/ 304800 h 3120571"/>
                <a:gd name="connsiteX112" fmla="*/ 979714 w 4030366"/>
                <a:gd name="connsiteY112" fmla="*/ 290285 h 3120571"/>
                <a:gd name="connsiteX113" fmla="*/ 928914 w 4030366"/>
                <a:gd name="connsiteY113" fmla="*/ 246743 h 3120571"/>
                <a:gd name="connsiteX114" fmla="*/ 907143 w 4030366"/>
                <a:gd name="connsiteY114" fmla="*/ 232228 h 3120571"/>
                <a:gd name="connsiteX115" fmla="*/ 885371 w 4030366"/>
                <a:gd name="connsiteY115" fmla="*/ 224971 h 3120571"/>
                <a:gd name="connsiteX116" fmla="*/ 849085 w 4030366"/>
                <a:gd name="connsiteY116" fmla="*/ 188685 h 3120571"/>
                <a:gd name="connsiteX117" fmla="*/ 820057 w 4030366"/>
                <a:gd name="connsiteY117" fmla="*/ 166914 h 3120571"/>
                <a:gd name="connsiteX118" fmla="*/ 812800 w 4030366"/>
                <a:gd name="connsiteY118" fmla="*/ 145143 h 3120571"/>
                <a:gd name="connsiteX119" fmla="*/ 762000 w 4030366"/>
                <a:gd name="connsiteY119" fmla="*/ 116114 h 3120571"/>
                <a:gd name="connsiteX120" fmla="*/ 740228 w 4030366"/>
                <a:gd name="connsiteY120" fmla="*/ 101600 h 3120571"/>
                <a:gd name="connsiteX121" fmla="*/ 703943 w 4030366"/>
                <a:gd name="connsiteY121" fmla="*/ 65314 h 3120571"/>
                <a:gd name="connsiteX122" fmla="*/ 689428 w 4030366"/>
                <a:gd name="connsiteY122" fmla="*/ 50800 h 3120571"/>
                <a:gd name="connsiteX123" fmla="*/ 660400 w 4030366"/>
                <a:gd name="connsiteY123" fmla="*/ 43543 h 3120571"/>
                <a:gd name="connsiteX124" fmla="*/ 638628 w 4030366"/>
                <a:gd name="connsiteY124" fmla="*/ 36285 h 3120571"/>
                <a:gd name="connsiteX125" fmla="*/ 602343 w 4030366"/>
                <a:gd name="connsiteY125" fmla="*/ 0 h 3120571"/>
                <a:gd name="connsiteX0" fmla="*/ 602343 w 4028009"/>
                <a:gd name="connsiteY0" fmla="*/ 0 h 3120571"/>
                <a:gd name="connsiteX1" fmla="*/ 406400 w 4028009"/>
                <a:gd name="connsiteY1" fmla="*/ 7257 h 3120571"/>
                <a:gd name="connsiteX2" fmla="*/ 362857 w 4028009"/>
                <a:gd name="connsiteY2" fmla="*/ 36285 h 3120571"/>
                <a:gd name="connsiteX3" fmla="*/ 312057 w 4028009"/>
                <a:gd name="connsiteY3" fmla="*/ 50800 h 3120571"/>
                <a:gd name="connsiteX4" fmla="*/ 239485 w 4028009"/>
                <a:gd name="connsiteY4" fmla="*/ 101600 h 3120571"/>
                <a:gd name="connsiteX5" fmla="*/ 210457 w 4028009"/>
                <a:gd name="connsiteY5" fmla="*/ 108857 h 3120571"/>
                <a:gd name="connsiteX6" fmla="*/ 159657 w 4028009"/>
                <a:gd name="connsiteY6" fmla="*/ 137885 h 3120571"/>
                <a:gd name="connsiteX7" fmla="*/ 130628 w 4028009"/>
                <a:gd name="connsiteY7" fmla="*/ 166914 h 3120571"/>
                <a:gd name="connsiteX8" fmla="*/ 108857 w 4028009"/>
                <a:gd name="connsiteY8" fmla="*/ 188685 h 3120571"/>
                <a:gd name="connsiteX9" fmla="*/ 94343 w 4028009"/>
                <a:gd name="connsiteY9" fmla="*/ 203200 h 3120571"/>
                <a:gd name="connsiteX10" fmla="*/ 43543 w 4028009"/>
                <a:gd name="connsiteY10" fmla="*/ 283028 h 3120571"/>
                <a:gd name="connsiteX11" fmla="*/ 14514 w 4028009"/>
                <a:gd name="connsiteY11" fmla="*/ 362857 h 3120571"/>
                <a:gd name="connsiteX12" fmla="*/ 0 w 4028009"/>
                <a:gd name="connsiteY12" fmla="*/ 420914 h 3120571"/>
                <a:gd name="connsiteX13" fmla="*/ 7257 w 4028009"/>
                <a:gd name="connsiteY13" fmla="*/ 1393371 h 3120571"/>
                <a:gd name="connsiteX14" fmla="*/ 29028 w 4028009"/>
                <a:gd name="connsiteY14" fmla="*/ 1494971 h 3120571"/>
                <a:gd name="connsiteX15" fmla="*/ 43543 w 4028009"/>
                <a:gd name="connsiteY15" fmla="*/ 1531257 h 3120571"/>
                <a:gd name="connsiteX16" fmla="*/ 58057 w 4028009"/>
                <a:gd name="connsiteY16" fmla="*/ 1596571 h 3120571"/>
                <a:gd name="connsiteX17" fmla="*/ 79828 w 4028009"/>
                <a:gd name="connsiteY17" fmla="*/ 1647371 h 3120571"/>
                <a:gd name="connsiteX18" fmla="*/ 116114 w 4028009"/>
                <a:gd name="connsiteY18" fmla="*/ 1763485 h 3120571"/>
                <a:gd name="connsiteX19" fmla="*/ 137885 w 4028009"/>
                <a:gd name="connsiteY19" fmla="*/ 1828800 h 3120571"/>
                <a:gd name="connsiteX20" fmla="*/ 145143 w 4028009"/>
                <a:gd name="connsiteY20" fmla="*/ 1850571 h 3120571"/>
                <a:gd name="connsiteX21" fmla="*/ 166914 w 4028009"/>
                <a:gd name="connsiteY21" fmla="*/ 1894114 h 3120571"/>
                <a:gd name="connsiteX22" fmla="*/ 188685 w 4028009"/>
                <a:gd name="connsiteY22" fmla="*/ 1944914 h 3120571"/>
                <a:gd name="connsiteX23" fmla="*/ 195943 w 4028009"/>
                <a:gd name="connsiteY23" fmla="*/ 1973943 h 3120571"/>
                <a:gd name="connsiteX24" fmla="*/ 232228 w 4028009"/>
                <a:gd name="connsiteY24" fmla="*/ 2024743 h 3120571"/>
                <a:gd name="connsiteX25" fmla="*/ 254000 w 4028009"/>
                <a:gd name="connsiteY25" fmla="*/ 2082800 h 3120571"/>
                <a:gd name="connsiteX26" fmla="*/ 275771 w 4028009"/>
                <a:gd name="connsiteY26" fmla="*/ 2104571 h 3120571"/>
                <a:gd name="connsiteX27" fmla="*/ 312057 w 4028009"/>
                <a:gd name="connsiteY27" fmla="*/ 2177143 h 3120571"/>
                <a:gd name="connsiteX28" fmla="*/ 348343 w 4028009"/>
                <a:gd name="connsiteY28" fmla="*/ 2227943 h 3120571"/>
                <a:gd name="connsiteX29" fmla="*/ 355600 w 4028009"/>
                <a:gd name="connsiteY29" fmla="*/ 2249714 h 3120571"/>
                <a:gd name="connsiteX30" fmla="*/ 406400 w 4028009"/>
                <a:gd name="connsiteY30" fmla="*/ 2315028 h 3120571"/>
                <a:gd name="connsiteX31" fmla="*/ 435428 w 4028009"/>
                <a:gd name="connsiteY31" fmla="*/ 2380343 h 3120571"/>
                <a:gd name="connsiteX32" fmla="*/ 457200 w 4028009"/>
                <a:gd name="connsiteY32" fmla="*/ 2409371 h 3120571"/>
                <a:gd name="connsiteX33" fmla="*/ 471714 w 4028009"/>
                <a:gd name="connsiteY33" fmla="*/ 2467428 h 3120571"/>
                <a:gd name="connsiteX34" fmla="*/ 478971 w 4028009"/>
                <a:gd name="connsiteY34" fmla="*/ 2489200 h 3120571"/>
                <a:gd name="connsiteX35" fmla="*/ 486228 w 4028009"/>
                <a:gd name="connsiteY35" fmla="*/ 2518228 h 3120571"/>
                <a:gd name="connsiteX36" fmla="*/ 493485 w 4028009"/>
                <a:gd name="connsiteY36" fmla="*/ 2583543 h 3120571"/>
                <a:gd name="connsiteX37" fmla="*/ 515257 w 4028009"/>
                <a:gd name="connsiteY37" fmla="*/ 2641600 h 3120571"/>
                <a:gd name="connsiteX38" fmla="*/ 544285 w 4028009"/>
                <a:gd name="connsiteY38" fmla="*/ 2685143 h 3120571"/>
                <a:gd name="connsiteX39" fmla="*/ 573314 w 4028009"/>
                <a:gd name="connsiteY39" fmla="*/ 2735943 h 3120571"/>
                <a:gd name="connsiteX40" fmla="*/ 602343 w 4028009"/>
                <a:gd name="connsiteY40" fmla="*/ 2757714 h 3120571"/>
                <a:gd name="connsiteX41" fmla="*/ 645885 w 4028009"/>
                <a:gd name="connsiteY41" fmla="*/ 2801257 h 3120571"/>
                <a:gd name="connsiteX42" fmla="*/ 674914 w 4028009"/>
                <a:gd name="connsiteY42" fmla="*/ 2823028 h 3120571"/>
                <a:gd name="connsiteX43" fmla="*/ 711200 w 4028009"/>
                <a:gd name="connsiteY43" fmla="*/ 2866571 h 3120571"/>
                <a:gd name="connsiteX44" fmla="*/ 740228 w 4028009"/>
                <a:gd name="connsiteY44" fmla="*/ 2888343 h 3120571"/>
                <a:gd name="connsiteX45" fmla="*/ 812800 w 4028009"/>
                <a:gd name="connsiteY45" fmla="*/ 2953657 h 3120571"/>
                <a:gd name="connsiteX46" fmla="*/ 849085 w 4028009"/>
                <a:gd name="connsiteY46" fmla="*/ 2997200 h 3120571"/>
                <a:gd name="connsiteX47" fmla="*/ 870857 w 4028009"/>
                <a:gd name="connsiteY47" fmla="*/ 3011714 h 3120571"/>
                <a:gd name="connsiteX48" fmla="*/ 907143 w 4028009"/>
                <a:gd name="connsiteY48" fmla="*/ 3055257 h 3120571"/>
                <a:gd name="connsiteX49" fmla="*/ 936171 w 4028009"/>
                <a:gd name="connsiteY49" fmla="*/ 3077028 h 3120571"/>
                <a:gd name="connsiteX50" fmla="*/ 1030514 w 4028009"/>
                <a:gd name="connsiteY50" fmla="*/ 3120571 h 3120571"/>
                <a:gd name="connsiteX51" fmla="*/ 1480457 w 4028009"/>
                <a:gd name="connsiteY51" fmla="*/ 3106057 h 3120571"/>
                <a:gd name="connsiteX52" fmla="*/ 1531257 w 4028009"/>
                <a:gd name="connsiteY52" fmla="*/ 3091543 h 3120571"/>
                <a:gd name="connsiteX53" fmla="*/ 1618343 w 4028009"/>
                <a:gd name="connsiteY53" fmla="*/ 3084285 h 3120571"/>
                <a:gd name="connsiteX54" fmla="*/ 1698171 w 4028009"/>
                <a:gd name="connsiteY54" fmla="*/ 3069771 h 3120571"/>
                <a:gd name="connsiteX55" fmla="*/ 1756228 w 4028009"/>
                <a:gd name="connsiteY55" fmla="*/ 3062514 h 3120571"/>
                <a:gd name="connsiteX56" fmla="*/ 1785257 w 4028009"/>
                <a:gd name="connsiteY56" fmla="*/ 3048000 h 3120571"/>
                <a:gd name="connsiteX57" fmla="*/ 1850571 w 4028009"/>
                <a:gd name="connsiteY57" fmla="*/ 3026228 h 3120571"/>
                <a:gd name="connsiteX58" fmla="*/ 1886857 w 4028009"/>
                <a:gd name="connsiteY58" fmla="*/ 3011714 h 3120571"/>
                <a:gd name="connsiteX59" fmla="*/ 1988457 w 4028009"/>
                <a:gd name="connsiteY59" fmla="*/ 2997200 h 3120571"/>
                <a:gd name="connsiteX60" fmla="*/ 2017485 w 4028009"/>
                <a:gd name="connsiteY60" fmla="*/ 2989943 h 3120571"/>
                <a:gd name="connsiteX61" fmla="*/ 2053771 w 4028009"/>
                <a:gd name="connsiteY61" fmla="*/ 2982685 h 3120571"/>
                <a:gd name="connsiteX62" fmla="*/ 2140857 w 4028009"/>
                <a:gd name="connsiteY62" fmla="*/ 2968171 h 3120571"/>
                <a:gd name="connsiteX63" fmla="*/ 2169885 w 4028009"/>
                <a:gd name="connsiteY63" fmla="*/ 2939143 h 3120571"/>
                <a:gd name="connsiteX64" fmla="*/ 2286000 w 4028009"/>
                <a:gd name="connsiteY64" fmla="*/ 2917371 h 3120571"/>
                <a:gd name="connsiteX65" fmla="*/ 2358571 w 4028009"/>
                <a:gd name="connsiteY65" fmla="*/ 2902857 h 3120571"/>
                <a:gd name="connsiteX66" fmla="*/ 2467428 w 4028009"/>
                <a:gd name="connsiteY66" fmla="*/ 2873828 h 3120571"/>
                <a:gd name="connsiteX67" fmla="*/ 2569028 w 4028009"/>
                <a:gd name="connsiteY67" fmla="*/ 2844800 h 3120571"/>
                <a:gd name="connsiteX68" fmla="*/ 2590800 w 4028009"/>
                <a:gd name="connsiteY68" fmla="*/ 2837543 h 3120571"/>
                <a:gd name="connsiteX69" fmla="*/ 2794000 w 4028009"/>
                <a:gd name="connsiteY69" fmla="*/ 2830285 h 3120571"/>
                <a:gd name="connsiteX70" fmla="*/ 3062514 w 4028009"/>
                <a:gd name="connsiteY70" fmla="*/ 2830285 h 3120571"/>
                <a:gd name="connsiteX71" fmla="*/ 3490685 w 4028009"/>
                <a:gd name="connsiteY71" fmla="*/ 2823028 h 3120571"/>
                <a:gd name="connsiteX72" fmla="*/ 3519714 w 4028009"/>
                <a:gd name="connsiteY72" fmla="*/ 2735943 h 3120571"/>
                <a:gd name="connsiteX73" fmla="*/ 3490685 w 4028009"/>
                <a:gd name="connsiteY73" fmla="*/ 2561771 h 3120571"/>
                <a:gd name="connsiteX74" fmla="*/ 3476171 w 4028009"/>
                <a:gd name="connsiteY74" fmla="*/ 2525485 h 3120571"/>
                <a:gd name="connsiteX75" fmla="*/ 3439885 w 4028009"/>
                <a:gd name="connsiteY75" fmla="*/ 2489200 h 3120571"/>
                <a:gd name="connsiteX76" fmla="*/ 3338285 w 4028009"/>
                <a:gd name="connsiteY76" fmla="*/ 2423885 h 3120571"/>
                <a:gd name="connsiteX77" fmla="*/ 3958771 w 4028009"/>
                <a:gd name="connsiteY77" fmla="*/ 2378075 h 3120571"/>
                <a:gd name="connsiteX78" fmla="*/ 4003448 w 4028009"/>
                <a:gd name="connsiteY78" fmla="*/ 2355170 h 3120571"/>
                <a:gd name="connsiteX79" fmla="*/ 3874181 w 4028009"/>
                <a:gd name="connsiteY79" fmla="*/ 2141991 h 3120571"/>
                <a:gd name="connsiteX80" fmla="*/ 3889147 w 4028009"/>
                <a:gd name="connsiteY80" fmla="*/ 2111828 h 3120571"/>
                <a:gd name="connsiteX81" fmla="*/ 3865562 w 4028009"/>
                <a:gd name="connsiteY81" fmla="*/ 1996168 h 3120571"/>
                <a:gd name="connsiteX82" fmla="*/ 3706813 w 4028009"/>
                <a:gd name="connsiteY82" fmla="*/ 1985282 h 3120571"/>
                <a:gd name="connsiteX83" fmla="*/ 3673475 w 4028009"/>
                <a:gd name="connsiteY83" fmla="*/ 2034040 h 3120571"/>
                <a:gd name="connsiteX84" fmla="*/ 3584575 w 4028009"/>
                <a:gd name="connsiteY84" fmla="*/ 2048556 h 3120571"/>
                <a:gd name="connsiteX85" fmla="*/ 3590925 w 4028009"/>
                <a:gd name="connsiteY85" fmla="*/ 2026557 h 3120571"/>
                <a:gd name="connsiteX86" fmla="*/ 3537403 w 4028009"/>
                <a:gd name="connsiteY86" fmla="*/ 2010456 h 3120571"/>
                <a:gd name="connsiteX87" fmla="*/ 3512684 w 4028009"/>
                <a:gd name="connsiteY87" fmla="*/ 1845355 h 3120571"/>
                <a:gd name="connsiteX88" fmla="*/ 3232377 w 4028009"/>
                <a:gd name="connsiteY88" fmla="*/ 1778680 h 3120571"/>
                <a:gd name="connsiteX89" fmla="*/ 3096078 w 4028009"/>
                <a:gd name="connsiteY89" fmla="*/ 1821996 h 3120571"/>
                <a:gd name="connsiteX90" fmla="*/ 2964089 w 4028009"/>
                <a:gd name="connsiteY90" fmla="*/ 1814512 h 3120571"/>
                <a:gd name="connsiteX91" fmla="*/ 2831646 w 4028009"/>
                <a:gd name="connsiteY91" fmla="*/ 1703614 h 3120571"/>
                <a:gd name="connsiteX92" fmla="*/ 2618468 w 4028009"/>
                <a:gd name="connsiteY92" fmla="*/ 1400401 h 3120571"/>
                <a:gd name="connsiteX93" fmla="*/ 2220006 w 4028009"/>
                <a:gd name="connsiteY93" fmla="*/ 1260928 h 3120571"/>
                <a:gd name="connsiteX94" fmla="*/ 1821543 w 4028009"/>
                <a:gd name="connsiteY94" fmla="*/ 1284514 h 3120571"/>
                <a:gd name="connsiteX95" fmla="*/ 1799771 w 4028009"/>
                <a:gd name="connsiteY95" fmla="*/ 1211943 h 3120571"/>
                <a:gd name="connsiteX96" fmla="*/ 1756228 w 4028009"/>
                <a:gd name="connsiteY96" fmla="*/ 1139371 h 3120571"/>
                <a:gd name="connsiteX97" fmla="*/ 1625600 w 4028009"/>
                <a:gd name="connsiteY97" fmla="*/ 986971 h 3120571"/>
                <a:gd name="connsiteX98" fmla="*/ 1589314 w 4028009"/>
                <a:gd name="connsiteY98" fmla="*/ 928914 h 3120571"/>
                <a:gd name="connsiteX99" fmla="*/ 1574800 w 4028009"/>
                <a:gd name="connsiteY99" fmla="*/ 892628 h 3120571"/>
                <a:gd name="connsiteX100" fmla="*/ 1538514 w 4028009"/>
                <a:gd name="connsiteY100" fmla="*/ 856343 h 3120571"/>
                <a:gd name="connsiteX101" fmla="*/ 1509485 w 4028009"/>
                <a:gd name="connsiteY101" fmla="*/ 820057 h 3120571"/>
                <a:gd name="connsiteX102" fmla="*/ 1473200 w 4028009"/>
                <a:gd name="connsiteY102" fmla="*/ 783771 h 3120571"/>
                <a:gd name="connsiteX103" fmla="*/ 1436914 w 4028009"/>
                <a:gd name="connsiteY103" fmla="*/ 718457 h 3120571"/>
                <a:gd name="connsiteX104" fmla="*/ 1357085 w 4028009"/>
                <a:gd name="connsiteY104" fmla="*/ 624114 h 3120571"/>
                <a:gd name="connsiteX105" fmla="*/ 1335314 w 4028009"/>
                <a:gd name="connsiteY105" fmla="*/ 602343 h 3120571"/>
                <a:gd name="connsiteX106" fmla="*/ 1277257 w 4028009"/>
                <a:gd name="connsiteY106" fmla="*/ 529771 h 3120571"/>
                <a:gd name="connsiteX107" fmla="*/ 1219200 w 4028009"/>
                <a:gd name="connsiteY107" fmla="*/ 464457 h 3120571"/>
                <a:gd name="connsiteX108" fmla="*/ 1161143 w 4028009"/>
                <a:gd name="connsiteY108" fmla="*/ 406400 h 3120571"/>
                <a:gd name="connsiteX109" fmla="*/ 1081314 w 4028009"/>
                <a:gd name="connsiteY109" fmla="*/ 362857 h 3120571"/>
                <a:gd name="connsiteX110" fmla="*/ 1052285 w 4028009"/>
                <a:gd name="connsiteY110" fmla="*/ 333828 h 3120571"/>
                <a:gd name="connsiteX111" fmla="*/ 1001485 w 4028009"/>
                <a:gd name="connsiteY111" fmla="*/ 304800 h 3120571"/>
                <a:gd name="connsiteX112" fmla="*/ 979714 w 4028009"/>
                <a:gd name="connsiteY112" fmla="*/ 290285 h 3120571"/>
                <a:gd name="connsiteX113" fmla="*/ 928914 w 4028009"/>
                <a:gd name="connsiteY113" fmla="*/ 246743 h 3120571"/>
                <a:gd name="connsiteX114" fmla="*/ 907143 w 4028009"/>
                <a:gd name="connsiteY114" fmla="*/ 232228 h 3120571"/>
                <a:gd name="connsiteX115" fmla="*/ 885371 w 4028009"/>
                <a:gd name="connsiteY115" fmla="*/ 224971 h 3120571"/>
                <a:gd name="connsiteX116" fmla="*/ 849085 w 4028009"/>
                <a:gd name="connsiteY116" fmla="*/ 188685 h 3120571"/>
                <a:gd name="connsiteX117" fmla="*/ 820057 w 4028009"/>
                <a:gd name="connsiteY117" fmla="*/ 166914 h 3120571"/>
                <a:gd name="connsiteX118" fmla="*/ 812800 w 4028009"/>
                <a:gd name="connsiteY118" fmla="*/ 145143 h 3120571"/>
                <a:gd name="connsiteX119" fmla="*/ 762000 w 4028009"/>
                <a:gd name="connsiteY119" fmla="*/ 116114 h 3120571"/>
                <a:gd name="connsiteX120" fmla="*/ 740228 w 4028009"/>
                <a:gd name="connsiteY120" fmla="*/ 101600 h 3120571"/>
                <a:gd name="connsiteX121" fmla="*/ 703943 w 4028009"/>
                <a:gd name="connsiteY121" fmla="*/ 65314 h 3120571"/>
                <a:gd name="connsiteX122" fmla="*/ 689428 w 4028009"/>
                <a:gd name="connsiteY122" fmla="*/ 50800 h 3120571"/>
                <a:gd name="connsiteX123" fmla="*/ 660400 w 4028009"/>
                <a:gd name="connsiteY123" fmla="*/ 43543 h 3120571"/>
                <a:gd name="connsiteX124" fmla="*/ 638628 w 4028009"/>
                <a:gd name="connsiteY124" fmla="*/ 36285 h 3120571"/>
                <a:gd name="connsiteX125" fmla="*/ 602343 w 4028009"/>
                <a:gd name="connsiteY125" fmla="*/ 0 h 3120571"/>
                <a:gd name="connsiteX0" fmla="*/ 602343 w 4026092"/>
                <a:gd name="connsiteY0" fmla="*/ 0 h 3120571"/>
                <a:gd name="connsiteX1" fmla="*/ 406400 w 4026092"/>
                <a:gd name="connsiteY1" fmla="*/ 7257 h 3120571"/>
                <a:gd name="connsiteX2" fmla="*/ 362857 w 4026092"/>
                <a:gd name="connsiteY2" fmla="*/ 36285 h 3120571"/>
                <a:gd name="connsiteX3" fmla="*/ 312057 w 4026092"/>
                <a:gd name="connsiteY3" fmla="*/ 50800 h 3120571"/>
                <a:gd name="connsiteX4" fmla="*/ 239485 w 4026092"/>
                <a:gd name="connsiteY4" fmla="*/ 101600 h 3120571"/>
                <a:gd name="connsiteX5" fmla="*/ 210457 w 4026092"/>
                <a:gd name="connsiteY5" fmla="*/ 108857 h 3120571"/>
                <a:gd name="connsiteX6" fmla="*/ 159657 w 4026092"/>
                <a:gd name="connsiteY6" fmla="*/ 137885 h 3120571"/>
                <a:gd name="connsiteX7" fmla="*/ 130628 w 4026092"/>
                <a:gd name="connsiteY7" fmla="*/ 166914 h 3120571"/>
                <a:gd name="connsiteX8" fmla="*/ 108857 w 4026092"/>
                <a:gd name="connsiteY8" fmla="*/ 188685 h 3120571"/>
                <a:gd name="connsiteX9" fmla="*/ 94343 w 4026092"/>
                <a:gd name="connsiteY9" fmla="*/ 203200 h 3120571"/>
                <a:gd name="connsiteX10" fmla="*/ 43543 w 4026092"/>
                <a:gd name="connsiteY10" fmla="*/ 283028 h 3120571"/>
                <a:gd name="connsiteX11" fmla="*/ 14514 w 4026092"/>
                <a:gd name="connsiteY11" fmla="*/ 362857 h 3120571"/>
                <a:gd name="connsiteX12" fmla="*/ 0 w 4026092"/>
                <a:gd name="connsiteY12" fmla="*/ 420914 h 3120571"/>
                <a:gd name="connsiteX13" fmla="*/ 7257 w 4026092"/>
                <a:gd name="connsiteY13" fmla="*/ 1393371 h 3120571"/>
                <a:gd name="connsiteX14" fmla="*/ 29028 w 4026092"/>
                <a:gd name="connsiteY14" fmla="*/ 1494971 h 3120571"/>
                <a:gd name="connsiteX15" fmla="*/ 43543 w 4026092"/>
                <a:gd name="connsiteY15" fmla="*/ 1531257 h 3120571"/>
                <a:gd name="connsiteX16" fmla="*/ 58057 w 4026092"/>
                <a:gd name="connsiteY16" fmla="*/ 1596571 h 3120571"/>
                <a:gd name="connsiteX17" fmla="*/ 79828 w 4026092"/>
                <a:gd name="connsiteY17" fmla="*/ 1647371 h 3120571"/>
                <a:gd name="connsiteX18" fmla="*/ 116114 w 4026092"/>
                <a:gd name="connsiteY18" fmla="*/ 1763485 h 3120571"/>
                <a:gd name="connsiteX19" fmla="*/ 137885 w 4026092"/>
                <a:gd name="connsiteY19" fmla="*/ 1828800 h 3120571"/>
                <a:gd name="connsiteX20" fmla="*/ 145143 w 4026092"/>
                <a:gd name="connsiteY20" fmla="*/ 1850571 h 3120571"/>
                <a:gd name="connsiteX21" fmla="*/ 166914 w 4026092"/>
                <a:gd name="connsiteY21" fmla="*/ 1894114 h 3120571"/>
                <a:gd name="connsiteX22" fmla="*/ 188685 w 4026092"/>
                <a:gd name="connsiteY22" fmla="*/ 1944914 h 3120571"/>
                <a:gd name="connsiteX23" fmla="*/ 195943 w 4026092"/>
                <a:gd name="connsiteY23" fmla="*/ 1973943 h 3120571"/>
                <a:gd name="connsiteX24" fmla="*/ 232228 w 4026092"/>
                <a:gd name="connsiteY24" fmla="*/ 2024743 h 3120571"/>
                <a:gd name="connsiteX25" fmla="*/ 254000 w 4026092"/>
                <a:gd name="connsiteY25" fmla="*/ 2082800 h 3120571"/>
                <a:gd name="connsiteX26" fmla="*/ 275771 w 4026092"/>
                <a:gd name="connsiteY26" fmla="*/ 2104571 h 3120571"/>
                <a:gd name="connsiteX27" fmla="*/ 312057 w 4026092"/>
                <a:gd name="connsiteY27" fmla="*/ 2177143 h 3120571"/>
                <a:gd name="connsiteX28" fmla="*/ 348343 w 4026092"/>
                <a:gd name="connsiteY28" fmla="*/ 2227943 h 3120571"/>
                <a:gd name="connsiteX29" fmla="*/ 355600 w 4026092"/>
                <a:gd name="connsiteY29" fmla="*/ 2249714 h 3120571"/>
                <a:gd name="connsiteX30" fmla="*/ 406400 w 4026092"/>
                <a:gd name="connsiteY30" fmla="*/ 2315028 h 3120571"/>
                <a:gd name="connsiteX31" fmla="*/ 435428 w 4026092"/>
                <a:gd name="connsiteY31" fmla="*/ 2380343 h 3120571"/>
                <a:gd name="connsiteX32" fmla="*/ 457200 w 4026092"/>
                <a:gd name="connsiteY32" fmla="*/ 2409371 h 3120571"/>
                <a:gd name="connsiteX33" fmla="*/ 471714 w 4026092"/>
                <a:gd name="connsiteY33" fmla="*/ 2467428 h 3120571"/>
                <a:gd name="connsiteX34" fmla="*/ 478971 w 4026092"/>
                <a:gd name="connsiteY34" fmla="*/ 2489200 h 3120571"/>
                <a:gd name="connsiteX35" fmla="*/ 486228 w 4026092"/>
                <a:gd name="connsiteY35" fmla="*/ 2518228 h 3120571"/>
                <a:gd name="connsiteX36" fmla="*/ 493485 w 4026092"/>
                <a:gd name="connsiteY36" fmla="*/ 2583543 h 3120571"/>
                <a:gd name="connsiteX37" fmla="*/ 515257 w 4026092"/>
                <a:gd name="connsiteY37" fmla="*/ 2641600 h 3120571"/>
                <a:gd name="connsiteX38" fmla="*/ 544285 w 4026092"/>
                <a:gd name="connsiteY38" fmla="*/ 2685143 h 3120571"/>
                <a:gd name="connsiteX39" fmla="*/ 573314 w 4026092"/>
                <a:gd name="connsiteY39" fmla="*/ 2735943 h 3120571"/>
                <a:gd name="connsiteX40" fmla="*/ 602343 w 4026092"/>
                <a:gd name="connsiteY40" fmla="*/ 2757714 h 3120571"/>
                <a:gd name="connsiteX41" fmla="*/ 645885 w 4026092"/>
                <a:gd name="connsiteY41" fmla="*/ 2801257 h 3120571"/>
                <a:gd name="connsiteX42" fmla="*/ 674914 w 4026092"/>
                <a:gd name="connsiteY42" fmla="*/ 2823028 h 3120571"/>
                <a:gd name="connsiteX43" fmla="*/ 711200 w 4026092"/>
                <a:gd name="connsiteY43" fmla="*/ 2866571 h 3120571"/>
                <a:gd name="connsiteX44" fmla="*/ 740228 w 4026092"/>
                <a:gd name="connsiteY44" fmla="*/ 2888343 h 3120571"/>
                <a:gd name="connsiteX45" fmla="*/ 812800 w 4026092"/>
                <a:gd name="connsiteY45" fmla="*/ 2953657 h 3120571"/>
                <a:gd name="connsiteX46" fmla="*/ 849085 w 4026092"/>
                <a:gd name="connsiteY46" fmla="*/ 2997200 h 3120571"/>
                <a:gd name="connsiteX47" fmla="*/ 870857 w 4026092"/>
                <a:gd name="connsiteY47" fmla="*/ 3011714 h 3120571"/>
                <a:gd name="connsiteX48" fmla="*/ 907143 w 4026092"/>
                <a:gd name="connsiteY48" fmla="*/ 3055257 h 3120571"/>
                <a:gd name="connsiteX49" fmla="*/ 936171 w 4026092"/>
                <a:gd name="connsiteY49" fmla="*/ 3077028 h 3120571"/>
                <a:gd name="connsiteX50" fmla="*/ 1030514 w 4026092"/>
                <a:gd name="connsiteY50" fmla="*/ 3120571 h 3120571"/>
                <a:gd name="connsiteX51" fmla="*/ 1480457 w 4026092"/>
                <a:gd name="connsiteY51" fmla="*/ 3106057 h 3120571"/>
                <a:gd name="connsiteX52" fmla="*/ 1531257 w 4026092"/>
                <a:gd name="connsiteY52" fmla="*/ 3091543 h 3120571"/>
                <a:gd name="connsiteX53" fmla="*/ 1618343 w 4026092"/>
                <a:gd name="connsiteY53" fmla="*/ 3084285 h 3120571"/>
                <a:gd name="connsiteX54" fmla="*/ 1698171 w 4026092"/>
                <a:gd name="connsiteY54" fmla="*/ 3069771 h 3120571"/>
                <a:gd name="connsiteX55" fmla="*/ 1756228 w 4026092"/>
                <a:gd name="connsiteY55" fmla="*/ 3062514 h 3120571"/>
                <a:gd name="connsiteX56" fmla="*/ 1785257 w 4026092"/>
                <a:gd name="connsiteY56" fmla="*/ 3048000 h 3120571"/>
                <a:gd name="connsiteX57" fmla="*/ 1850571 w 4026092"/>
                <a:gd name="connsiteY57" fmla="*/ 3026228 h 3120571"/>
                <a:gd name="connsiteX58" fmla="*/ 1886857 w 4026092"/>
                <a:gd name="connsiteY58" fmla="*/ 3011714 h 3120571"/>
                <a:gd name="connsiteX59" fmla="*/ 1988457 w 4026092"/>
                <a:gd name="connsiteY59" fmla="*/ 2997200 h 3120571"/>
                <a:gd name="connsiteX60" fmla="*/ 2017485 w 4026092"/>
                <a:gd name="connsiteY60" fmla="*/ 2989943 h 3120571"/>
                <a:gd name="connsiteX61" fmla="*/ 2053771 w 4026092"/>
                <a:gd name="connsiteY61" fmla="*/ 2982685 h 3120571"/>
                <a:gd name="connsiteX62" fmla="*/ 2140857 w 4026092"/>
                <a:gd name="connsiteY62" fmla="*/ 2968171 h 3120571"/>
                <a:gd name="connsiteX63" fmla="*/ 2169885 w 4026092"/>
                <a:gd name="connsiteY63" fmla="*/ 2939143 h 3120571"/>
                <a:gd name="connsiteX64" fmla="*/ 2286000 w 4026092"/>
                <a:gd name="connsiteY64" fmla="*/ 2917371 h 3120571"/>
                <a:gd name="connsiteX65" fmla="*/ 2358571 w 4026092"/>
                <a:gd name="connsiteY65" fmla="*/ 2902857 h 3120571"/>
                <a:gd name="connsiteX66" fmla="*/ 2467428 w 4026092"/>
                <a:gd name="connsiteY66" fmla="*/ 2873828 h 3120571"/>
                <a:gd name="connsiteX67" fmla="*/ 2569028 w 4026092"/>
                <a:gd name="connsiteY67" fmla="*/ 2844800 h 3120571"/>
                <a:gd name="connsiteX68" fmla="*/ 2590800 w 4026092"/>
                <a:gd name="connsiteY68" fmla="*/ 2837543 h 3120571"/>
                <a:gd name="connsiteX69" fmla="*/ 2794000 w 4026092"/>
                <a:gd name="connsiteY69" fmla="*/ 2830285 h 3120571"/>
                <a:gd name="connsiteX70" fmla="*/ 3062514 w 4026092"/>
                <a:gd name="connsiteY70" fmla="*/ 2830285 h 3120571"/>
                <a:gd name="connsiteX71" fmla="*/ 3490685 w 4026092"/>
                <a:gd name="connsiteY71" fmla="*/ 2823028 h 3120571"/>
                <a:gd name="connsiteX72" fmla="*/ 3519714 w 4026092"/>
                <a:gd name="connsiteY72" fmla="*/ 2735943 h 3120571"/>
                <a:gd name="connsiteX73" fmla="*/ 3490685 w 4026092"/>
                <a:gd name="connsiteY73" fmla="*/ 2561771 h 3120571"/>
                <a:gd name="connsiteX74" fmla="*/ 3476171 w 4026092"/>
                <a:gd name="connsiteY74" fmla="*/ 2525485 h 3120571"/>
                <a:gd name="connsiteX75" fmla="*/ 3439885 w 4026092"/>
                <a:gd name="connsiteY75" fmla="*/ 2489200 h 3120571"/>
                <a:gd name="connsiteX76" fmla="*/ 3995510 w 4026092"/>
                <a:gd name="connsiteY76" fmla="*/ 2414360 h 3120571"/>
                <a:gd name="connsiteX77" fmla="*/ 3958771 w 4026092"/>
                <a:gd name="connsiteY77" fmla="*/ 2378075 h 3120571"/>
                <a:gd name="connsiteX78" fmla="*/ 4003448 w 4026092"/>
                <a:gd name="connsiteY78" fmla="*/ 2355170 h 3120571"/>
                <a:gd name="connsiteX79" fmla="*/ 3874181 w 4026092"/>
                <a:gd name="connsiteY79" fmla="*/ 2141991 h 3120571"/>
                <a:gd name="connsiteX80" fmla="*/ 3889147 w 4026092"/>
                <a:gd name="connsiteY80" fmla="*/ 2111828 h 3120571"/>
                <a:gd name="connsiteX81" fmla="*/ 3865562 w 4026092"/>
                <a:gd name="connsiteY81" fmla="*/ 1996168 h 3120571"/>
                <a:gd name="connsiteX82" fmla="*/ 3706813 w 4026092"/>
                <a:gd name="connsiteY82" fmla="*/ 1985282 h 3120571"/>
                <a:gd name="connsiteX83" fmla="*/ 3673475 w 4026092"/>
                <a:gd name="connsiteY83" fmla="*/ 2034040 h 3120571"/>
                <a:gd name="connsiteX84" fmla="*/ 3584575 w 4026092"/>
                <a:gd name="connsiteY84" fmla="*/ 2048556 h 3120571"/>
                <a:gd name="connsiteX85" fmla="*/ 3590925 w 4026092"/>
                <a:gd name="connsiteY85" fmla="*/ 2026557 h 3120571"/>
                <a:gd name="connsiteX86" fmla="*/ 3537403 w 4026092"/>
                <a:gd name="connsiteY86" fmla="*/ 2010456 h 3120571"/>
                <a:gd name="connsiteX87" fmla="*/ 3512684 w 4026092"/>
                <a:gd name="connsiteY87" fmla="*/ 1845355 h 3120571"/>
                <a:gd name="connsiteX88" fmla="*/ 3232377 w 4026092"/>
                <a:gd name="connsiteY88" fmla="*/ 1778680 h 3120571"/>
                <a:gd name="connsiteX89" fmla="*/ 3096078 w 4026092"/>
                <a:gd name="connsiteY89" fmla="*/ 1821996 h 3120571"/>
                <a:gd name="connsiteX90" fmla="*/ 2964089 w 4026092"/>
                <a:gd name="connsiteY90" fmla="*/ 1814512 h 3120571"/>
                <a:gd name="connsiteX91" fmla="*/ 2831646 w 4026092"/>
                <a:gd name="connsiteY91" fmla="*/ 1703614 h 3120571"/>
                <a:gd name="connsiteX92" fmla="*/ 2618468 w 4026092"/>
                <a:gd name="connsiteY92" fmla="*/ 1400401 h 3120571"/>
                <a:gd name="connsiteX93" fmla="*/ 2220006 w 4026092"/>
                <a:gd name="connsiteY93" fmla="*/ 1260928 h 3120571"/>
                <a:gd name="connsiteX94" fmla="*/ 1821543 w 4026092"/>
                <a:gd name="connsiteY94" fmla="*/ 1284514 h 3120571"/>
                <a:gd name="connsiteX95" fmla="*/ 1799771 w 4026092"/>
                <a:gd name="connsiteY95" fmla="*/ 1211943 h 3120571"/>
                <a:gd name="connsiteX96" fmla="*/ 1756228 w 4026092"/>
                <a:gd name="connsiteY96" fmla="*/ 1139371 h 3120571"/>
                <a:gd name="connsiteX97" fmla="*/ 1625600 w 4026092"/>
                <a:gd name="connsiteY97" fmla="*/ 986971 h 3120571"/>
                <a:gd name="connsiteX98" fmla="*/ 1589314 w 4026092"/>
                <a:gd name="connsiteY98" fmla="*/ 928914 h 3120571"/>
                <a:gd name="connsiteX99" fmla="*/ 1574800 w 4026092"/>
                <a:gd name="connsiteY99" fmla="*/ 892628 h 3120571"/>
                <a:gd name="connsiteX100" fmla="*/ 1538514 w 4026092"/>
                <a:gd name="connsiteY100" fmla="*/ 856343 h 3120571"/>
                <a:gd name="connsiteX101" fmla="*/ 1509485 w 4026092"/>
                <a:gd name="connsiteY101" fmla="*/ 820057 h 3120571"/>
                <a:gd name="connsiteX102" fmla="*/ 1473200 w 4026092"/>
                <a:gd name="connsiteY102" fmla="*/ 783771 h 3120571"/>
                <a:gd name="connsiteX103" fmla="*/ 1436914 w 4026092"/>
                <a:gd name="connsiteY103" fmla="*/ 718457 h 3120571"/>
                <a:gd name="connsiteX104" fmla="*/ 1357085 w 4026092"/>
                <a:gd name="connsiteY104" fmla="*/ 624114 h 3120571"/>
                <a:gd name="connsiteX105" fmla="*/ 1335314 w 4026092"/>
                <a:gd name="connsiteY105" fmla="*/ 602343 h 3120571"/>
                <a:gd name="connsiteX106" fmla="*/ 1277257 w 4026092"/>
                <a:gd name="connsiteY106" fmla="*/ 529771 h 3120571"/>
                <a:gd name="connsiteX107" fmla="*/ 1219200 w 4026092"/>
                <a:gd name="connsiteY107" fmla="*/ 464457 h 3120571"/>
                <a:gd name="connsiteX108" fmla="*/ 1161143 w 4026092"/>
                <a:gd name="connsiteY108" fmla="*/ 406400 h 3120571"/>
                <a:gd name="connsiteX109" fmla="*/ 1081314 w 4026092"/>
                <a:gd name="connsiteY109" fmla="*/ 362857 h 3120571"/>
                <a:gd name="connsiteX110" fmla="*/ 1052285 w 4026092"/>
                <a:gd name="connsiteY110" fmla="*/ 333828 h 3120571"/>
                <a:gd name="connsiteX111" fmla="*/ 1001485 w 4026092"/>
                <a:gd name="connsiteY111" fmla="*/ 304800 h 3120571"/>
                <a:gd name="connsiteX112" fmla="*/ 979714 w 4026092"/>
                <a:gd name="connsiteY112" fmla="*/ 290285 h 3120571"/>
                <a:gd name="connsiteX113" fmla="*/ 928914 w 4026092"/>
                <a:gd name="connsiteY113" fmla="*/ 246743 h 3120571"/>
                <a:gd name="connsiteX114" fmla="*/ 907143 w 4026092"/>
                <a:gd name="connsiteY114" fmla="*/ 232228 h 3120571"/>
                <a:gd name="connsiteX115" fmla="*/ 885371 w 4026092"/>
                <a:gd name="connsiteY115" fmla="*/ 224971 h 3120571"/>
                <a:gd name="connsiteX116" fmla="*/ 849085 w 4026092"/>
                <a:gd name="connsiteY116" fmla="*/ 188685 h 3120571"/>
                <a:gd name="connsiteX117" fmla="*/ 820057 w 4026092"/>
                <a:gd name="connsiteY117" fmla="*/ 166914 h 3120571"/>
                <a:gd name="connsiteX118" fmla="*/ 812800 w 4026092"/>
                <a:gd name="connsiteY118" fmla="*/ 145143 h 3120571"/>
                <a:gd name="connsiteX119" fmla="*/ 762000 w 4026092"/>
                <a:gd name="connsiteY119" fmla="*/ 116114 h 3120571"/>
                <a:gd name="connsiteX120" fmla="*/ 740228 w 4026092"/>
                <a:gd name="connsiteY120" fmla="*/ 101600 h 3120571"/>
                <a:gd name="connsiteX121" fmla="*/ 703943 w 4026092"/>
                <a:gd name="connsiteY121" fmla="*/ 65314 h 3120571"/>
                <a:gd name="connsiteX122" fmla="*/ 689428 w 4026092"/>
                <a:gd name="connsiteY122" fmla="*/ 50800 h 3120571"/>
                <a:gd name="connsiteX123" fmla="*/ 660400 w 4026092"/>
                <a:gd name="connsiteY123" fmla="*/ 43543 h 3120571"/>
                <a:gd name="connsiteX124" fmla="*/ 638628 w 4026092"/>
                <a:gd name="connsiteY124" fmla="*/ 36285 h 3120571"/>
                <a:gd name="connsiteX125" fmla="*/ 602343 w 4026092"/>
                <a:gd name="connsiteY125" fmla="*/ 0 h 3120571"/>
                <a:gd name="connsiteX0" fmla="*/ 602343 w 4106259"/>
                <a:gd name="connsiteY0" fmla="*/ 0 h 3120571"/>
                <a:gd name="connsiteX1" fmla="*/ 406400 w 4106259"/>
                <a:gd name="connsiteY1" fmla="*/ 7257 h 3120571"/>
                <a:gd name="connsiteX2" fmla="*/ 362857 w 4106259"/>
                <a:gd name="connsiteY2" fmla="*/ 36285 h 3120571"/>
                <a:gd name="connsiteX3" fmla="*/ 312057 w 4106259"/>
                <a:gd name="connsiteY3" fmla="*/ 50800 h 3120571"/>
                <a:gd name="connsiteX4" fmla="*/ 239485 w 4106259"/>
                <a:gd name="connsiteY4" fmla="*/ 101600 h 3120571"/>
                <a:gd name="connsiteX5" fmla="*/ 210457 w 4106259"/>
                <a:gd name="connsiteY5" fmla="*/ 108857 h 3120571"/>
                <a:gd name="connsiteX6" fmla="*/ 159657 w 4106259"/>
                <a:gd name="connsiteY6" fmla="*/ 137885 h 3120571"/>
                <a:gd name="connsiteX7" fmla="*/ 130628 w 4106259"/>
                <a:gd name="connsiteY7" fmla="*/ 166914 h 3120571"/>
                <a:gd name="connsiteX8" fmla="*/ 108857 w 4106259"/>
                <a:gd name="connsiteY8" fmla="*/ 188685 h 3120571"/>
                <a:gd name="connsiteX9" fmla="*/ 94343 w 4106259"/>
                <a:gd name="connsiteY9" fmla="*/ 203200 h 3120571"/>
                <a:gd name="connsiteX10" fmla="*/ 43543 w 4106259"/>
                <a:gd name="connsiteY10" fmla="*/ 283028 h 3120571"/>
                <a:gd name="connsiteX11" fmla="*/ 14514 w 4106259"/>
                <a:gd name="connsiteY11" fmla="*/ 362857 h 3120571"/>
                <a:gd name="connsiteX12" fmla="*/ 0 w 4106259"/>
                <a:gd name="connsiteY12" fmla="*/ 420914 h 3120571"/>
                <a:gd name="connsiteX13" fmla="*/ 7257 w 4106259"/>
                <a:gd name="connsiteY13" fmla="*/ 1393371 h 3120571"/>
                <a:gd name="connsiteX14" fmla="*/ 29028 w 4106259"/>
                <a:gd name="connsiteY14" fmla="*/ 1494971 h 3120571"/>
                <a:gd name="connsiteX15" fmla="*/ 43543 w 4106259"/>
                <a:gd name="connsiteY15" fmla="*/ 1531257 h 3120571"/>
                <a:gd name="connsiteX16" fmla="*/ 58057 w 4106259"/>
                <a:gd name="connsiteY16" fmla="*/ 1596571 h 3120571"/>
                <a:gd name="connsiteX17" fmla="*/ 79828 w 4106259"/>
                <a:gd name="connsiteY17" fmla="*/ 1647371 h 3120571"/>
                <a:gd name="connsiteX18" fmla="*/ 116114 w 4106259"/>
                <a:gd name="connsiteY18" fmla="*/ 1763485 h 3120571"/>
                <a:gd name="connsiteX19" fmla="*/ 137885 w 4106259"/>
                <a:gd name="connsiteY19" fmla="*/ 1828800 h 3120571"/>
                <a:gd name="connsiteX20" fmla="*/ 145143 w 4106259"/>
                <a:gd name="connsiteY20" fmla="*/ 1850571 h 3120571"/>
                <a:gd name="connsiteX21" fmla="*/ 166914 w 4106259"/>
                <a:gd name="connsiteY21" fmla="*/ 1894114 h 3120571"/>
                <a:gd name="connsiteX22" fmla="*/ 188685 w 4106259"/>
                <a:gd name="connsiteY22" fmla="*/ 1944914 h 3120571"/>
                <a:gd name="connsiteX23" fmla="*/ 195943 w 4106259"/>
                <a:gd name="connsiteY23" fmla="*/ 1973943 h 3120571"/>
                <a:gd name="connsiteX24" fmla="*/ 232228 w 4106259"/>
                <a:gd name="connsiteY24" fmla="*/ 2024743 h 3120571"/>
                <a:gd name="connsiteX25" fmla="*/ 254000 w 4106259"/>
                <a:gd name="connsiteY25" fmla="*/ 2082800 h 3120571"/>
                <a:gd name="connsiteX26" fmla="*/ 275771 w 4106259"/>
                <a:gd name="connsiteY26" fmla="*/ 2104571 h 3120571"/>
                <a:gd name="connsiteX27" fmla="*/ 312057 w 4106259"/>
                <a:gd name="connsiteY27" fmla="*/ 2177143 h 3120571"/>
                <a:gd name="connsiteX28" fmla="*/ 348343 w 4106259"/>
                <a:gd name="connsiteY28" fmla="*/ 2227943 h 3120571"/>
                <a:gd name="connsiteX29" fmla="*/ 355600 w 4106259"/>
                <a:gd name="connsiteY29" fmla="*/ 2249714 h 3120571"/>
                <a:gd name="connsiteX30" fmla="*/ 406400 w 4106259"/>
                <a:gd name="connsiteY30" fmla="*/ 2315028 h 3120571"/>
                <a:gd name="connsiteX31" fmla="*/ 435428 w 4106259"/>
                <a:gd name="connsiteY31" fmla="*/ 2380343 h 3120571"/>
                <a:gd name="connsiteX32" fmla="*/ 457200 w 4106259"/>
                <a:gd name="connsiteY32" fmla="*/ 2409371 h 3120571"/>
                <a:gd name="connsiteX33" fmla="*/ 471714 w 4106259"/>
                <a:gd name="connsiteY33" fmla="*/ 2467428 h 3120571"/>
                <a:gd name="connsiteX34" fmla="*/ 478971 w 4106259"/>
                <a:gd name="connsiteY34" fmla="*/ 2489200 h 3120571"/>
                <a:gd name="connsiteX35" fmla="*/ 486228 w 4106259"/>
                <a:gd name="connsiteY35" fmla="*/ 2518228 h 3120571"/>
                <a:gd name="connsiteX36" fmla="*/ 493485 w 4106259"/>
                <a:gd name="connsiteY36" fmla="*/ 2583543 h 3120571"/>
                <a:gd name="connsiteX37" fmla="*/ 515257 w 4106259"/>
                <a:gd name="connsiteY37" fmla="*/ 2641600 h 3120571"/>
                <a:gd name="connsiteX38" fmla="*/ 544285 w 4106259"/>
                <a:gd name="connsiteY38" fmla="*/ 2685143 h 3120571"/>
                <a:gd name="connsiteX39" fmla="*/ 573314 w 4106259"/>
                <a:gd name="connsiteY39" fmla="*/ 2735943 h 3120571"/>
                <a:gd name="connsiteX40" fmla="*/ 602343 w 4106259"/>
                <a:gd name="connsiteY40" fmla="*/ 2757714 h 3120571"/>
                <a:gd name="connsiteX41" fmla="*/ 645885 w 4106259"/>
                <a:gd name="connsiteY41" fmla="*/ 2801257 h 3120571"/>
                <a:gd name="connsiteX42" fmla="*/ 674914 w 4106259"/>
                <a:gd name="connsiteY42" fmla="*/ 2823028 h 3120571"/>
                <a:gd name="connsiteX43" fmla="*/ 711200 w 4106259"/>
                <a:gd name="connsiteY43" fmla="*/ 2866571 h 3120571"/>
                <a:gd name="connsiteX44" fmla="*/ 740228 w 4106259"/>
                <a:gd name="connsiteY44" fmla="*/ 2888343 h 3120571"/>
                <a:gd name="connsiteX45" fmla="*/ 812800 w 4106259"/>
                <a:gd name="connsiteY45" fmla="*/ 2953657 h 3120571"/>
                <a:gd name="connsiteX46" fmla="*/ 849085 w 4106259"/>
                <a:gd name="connsiteY46" fmla="*/ 2997200 h 3120571"/>
                <a:gd name="connsiteX47" fmla="*/ 870857 w 4106259"/>
                <a:gd name="connsiteY47" fmla="*/ 3011714 h 3120571"/>
                <a:gd name="connsiteX48" fmla="*/ 907143 w 4106259"/>
                <a:gd name="connsiteY48" fmla="*/ 3055257 h 3120571"/>
                <a:gd name="connsiteX49" fmla="*/ 936171 w 4106259"/>
                <a:gd name="connsiteY49" fmla="*/ 3077028 h 3120571"/>
                <a:gd name="connsiteX50" fmla="*/ 1030514 w 4106259"/>
                <a:gd name="connsiteY50" fmla="*/ 3120571 h 3120571"/>
                <a:gd name="connsiteX51" fmla="*/ 1480457 w 4106259"/>
                <a:gd name="connsiteY51" fmla="*/ 3106057 h 3120571"/>
                <a:gd name="connsiteX52" fmla="*/ 1531257 w 4106259"/>
                <a:gd name="connsiteY52" fmla="*/ 3091543 h 3120571"/>
                <a:gd name="connsiteX53" fmla="*/ 1618343 w 4106259"/>
                <a:gd name="connsiteY53" fmla="*/ 3084285 h 3120571"/>
                <a:gd name="connsiteX54" fmla="*/ 1698171 w 4106259"/>
                <a:gd name="connsiteY54" fmla="*/ 3069771 h 3120571"/>
                <a:gd name="connsiteX55" fmla="*/ 1756228 w 4106259"/>
                <a:gd name="connsiteY55" fmla="*/ 3062514 h 3120571"/>
                <a:gd name="connsiteX56" fmla="*/ 1785257 w 4106259"/>
                <a:gd name="connsiteY56" fmla="*/ 3048000 h 3120571"/>
                <a:gd name="connsiteX57" fmla="*/ 1850571 w 4106259"/>
                <a:gd name="connsiteY57" fmla="*/ 3026228 h 3120571"/>
                <a:gd name="connsiteX58" fmla="*/ 1886857 w 4106259"/>
                <a:gd name="connsiteY58" fmla="*/ 3011714 h 3120571"/>
                <a:gd name="connsiteX59" fmla="*/ 1988457 w 4106259"/>
                <a:gd name="connsiteY59" fmla="*/ 2997200 h 3120571"/>
                <a:gd name="connsiteX60" fmla="*/ 2017485 w 4106259"/>
                <a:gd name="connsiteY60" fmla="*/ 2989943 h 3120571"/>
                <a:gd name="connsiteX61" fmla="*/ 2053771 w 4106259"/>
                <a:gd name="connsiteY61" fmla="*/ 2982685 h 3120571"/>
                <a:gd name="connsiteX62" fmla="*/ 2140857 w 4106259"/>
                <a:gd name="connsiteY62" fmla="*/ 2968171 h 3120571"/>
                <a:gd name="connsiteX63" fmla="*/ 2169885 w 4106259"/>
                <a:gd name="connsiteY63" fmla="*/ 2939143 h 3120571"/>
                <a:gd name="connsiteX64" fmla="*/ 2286000 w 4106259"/>
                <a:gd name="connsiteY64" fmla="*/ 2917371 h 3120571"/>
                <a:gd name="connsiteX65" fmla="*/ 2358571 w 4106259"/>
                <a:gd name="connsiteY65" fmla="*/ 2902857 h 3120571"/>
                <a:gd name="connsiteX66" fmla="*/ 2467428 w 4106259"/>
                <a:gd name="connsiteY66" fmla="*/ 2873828 h 3120571"/>
                <a:gd name="connsiteX67" fmla="*/ 2569028 w 4106259"/>
                <a:gd name="connsiteY67" fmla="*/ 2844800 h 3120571"/>
                <a:gd name="connsiteX68" fmla="*/ 2590800 w 4106259"/>
                <a:gd name="connsiteY68" fmla="*/ 2837543 h 3120571"/>
                <a:gd name="connsiteX69" fmla="*/ 2794000 w 4106259"/>
                <a:gd name="connsiteY69" fmla="*/ 2830285 h 3120571"/>
                <a:gd name="connsiteX70" fmla="*/ 3062514 w 4106259"/>
                <a:gd name="connsiteY70" fmla="*/ 2830285 h 3120571"/>
                <a:gd name="connsiteX71" fmla="*/ 3490685 w 4106259"/>
                <a:gd name="connsiteY71" fmla="*/ 2823028 h 3120571"/>
                <a:gd name="connsiteX72" fmla="*/ 3519714 w 4106259"/>
                <a:gd name="connsiteY72" fmla="*/ 2735943 h 3120571"/>
                <a:gd name="connsiteX73" fmla="*/ 3490685 w 4106259"/>
                <a:gd name="connsiteY73" fmla="*/ 2561771 h 3120571"/>
                <a:gd name="connsiteX74" fmla="*/ 3476171 w 4106259"/>
                <a:gd name="connsiteY74" fmla="*/ 2525485 h 3120571"/>
                <a:gd name="connsiteX75" fmla="*/ 4079647 w 4106259"/>
                <a:gd name="connsiteY75" fmla="*/ 2382838 h 3120571"/>
                <a:gd name="connsiteX76" fmla="*/ 3995510 w 4106259"/>
                <a:gd name="connsiteY76" fmla="*/ 2414360 h 3120571"/>
                <a:gd name="connsiteX77" fmla="*/ 3958771 w 4106259"/>
                <a:gd name="connsiteY77" fmla="*/ 2378075 h 3120571"/>
                <a:gd name="connsiteX78" fmla="*/ 4003448 w 4106259"/>
                <a:gd name="connsiteY78" fmla="*/ 2355170 h 3120571"/>
                <a:gd name="connsiteX79" fmla="*/ 3874181 w 4106259"/>
                <a:gd name="connsiteY79" fmla="*/ 2141991 h 3120571"/>
                <a:gd name="connsiteX80" fmla="*/ 3889147 w 4106259"/>
                <a:gd name="connsiteY80" fmla="*/ 2111828 h 3120571"/>
                <a:gd name="connsiteX81" fmla="*/ 3865562 w 4106259"/>
                <a:gd name="connsiteY81" fmla="*/ 1996168 h 3120571"/>
                <a:gd name="connsiteX82" fmla="*/ 3706813 w 4106259"/>
                <a:gd name="connsiteY82" fmla="*/ 1985282 h 3120571"/>
                <a:gd name="connsiteX83" fmla="*/ 3673475 w 4106259"/>
                <a:gd name="connsiteY83" fmla="*/ 2034040 h 3120571"/>
                <a:gd name="connsiteX84" fmla="*/ 3584575 w 4106259"/>
                <a:gd name="connsiteY84" fmla="*/ 2048556 h 3120571"/>
                <a:gd name="connsiteX85" fmla="*/ 3590925 w 4106259"/>
                <a:gd name="connsiteY85" fmla="*/ 2026557 h 3120571"/>
                <a:gd name="connsiteX86" fmla="*/ 3537403 w 4106259"/>
                <a:gd name="connsiteY86" fmla="*/ 2010456 h 3120571"/>
                <a:gd name="connsiteX87" fmla="*/ 3512684 w 4106259"/>
                <a:gd name="connsiteY87" fmla="*/ 1845355 h 3120571"/>
                <a:gd name="connsiteX88" fmla="*/ 3232377 w 4106259"/>
                <a:gd name="connsiteY88" fmla="*/ 1778680 h 3120571"/>
                <a:gd name="connsiteX89" fmla="*/ 3096078 w 4106259"/>
                <a:gd name="connsiteY89" fmla="*/ 1821996 h 3120571"/>
                <a:gd name="connsiteX90" fmla="*/ 2964089 w 4106259"/>
                <a:gd name="connsiteY90" fmla="*/ 1814512 h 3120571"/>
                <a:gd name="connsiteX91" fmla="*/ 2831646 w 4106259"/>
                <a:gd name="connsiteY91" fmla="*/ 1703614 h 3120571"/>
                <a:gd name="connsiteX92" fmla="*/ 2618468 w 4106259"/>
                <a:gd name="connsiteY92" fmla="*/ 1400401 h 3120571"/>
                <a:gd name="connsiteX93" fmla="*/ 2220006 w 4106259"/>
                <a:gd name="connsiteY93" fmla="*/ 1260928 h 3120571"/>
                <a:gd name="connsiteX94" fmla="*/ 1821543 w 4106259"/>
                <a:gd name="connsiteY94" fmla="*/ 1284514 h 3120571"/>
                <a:gd name="connsiteX95" fmla="*/ 1799771 w 4106259"/>
                <a:gd name="connsiteY95" fmla="*/ 1211943 h 3120571"/>
                <a:gd name="connsiteX96" fmla="*/ 1756228 w 4106259"/>
                <a:gd name="connsiteY96" fmla="*/ 1139371 h 3120571"/>
                <a:gd name="connsiteX97" fmla="*/ 1625600 w 4106259"/>
                <a:gd name="connsiteY97" fmla="*/ 986971 h 3120571"/>
                <a:gd name="connsiteX98" fmla="*/ 1589314 w 4106259"/>
                <a:gd name="connsiteY98" fmla="*/ 928914 h 3120571"/>
                <a:gd name="connsiteX99" fmla="*/ 1574800 w 4106259"/>
                <a:gd name="connsiteY99" fmla="*/ 892628 h 3120571"/>
                <a:gd name="connsiteX100" fmla="*/ 1538514 w 4106259"/>
                <a:gd name="connsiteY100" fmla="*/ 856343 h 3120571"/>
                <a:gd name="connsiteX101" fmla="*/ 1509485 w 4106259"/>
                <a:gd name="connsiteY101" fmla="*/ 820057 h 3120571"/>
                <a:gd name="connsiteX102" fmla="*/ 1473200 w 4106259"/>
                <a:gd name="connsiteY102" fmla="*/ 783771 h 3120571"/>
                <a:gd name="connsiteX103" fmla="*/ 1436914 w 4106259"/>
                <a:gd name="connsiteY103" fmla="*/ 718457 h 3120571"/>
                <a:gd name="connsiteX104" fmla="*/ 1357085 w 4106259"/>
                <a:gd name="connsiteY104" fmla="*/ 624114 h 3120571"/>
                <a:gd name="connsiteX105" fmla="*/ 1335314 w 4106259"/>
                <a:gd name="connsiteY105" fmla="*/ 602343 h 3120571"/>
                <a:gd name="connsiteX106" fmla="*/ 1277257 w 4106259"/>
                <a:gd name="connsiteY106" fmla="*/ 529771 h 3120571"/>
                <a:gd name="connsiteX107" fmla="*/ 1219200 w 4106259"/>
                <a:gd name="connsiteY107" fmla="*/ 464457 h 3120571"/>
                <a:gd name="connsiteX108" fmla="*/ 1161143 w 4106259"/>
                <a:gd name="connsiteY108" fmla="*/ 406400 h 3120571"/>
                <a:gd name="connsiteX109" fmla="*/ 1081314 w 4106259"/>
                <a:gd name="connsiteY109" fmla="*/ 362857 h 3120571"/>
                <a:gd name="connsiteX110" fmla="*/ 1052285 w 4106259"/>
                <a:gd name="connsiteY110" fmla="*/ 333828 h 3120571"/>
                <a:gd name="connsiteX111" fmla="*/ 1001485 w 4106259"/>
                <a:gd name="connsiteY111" fmla="*/ 304800 h 3120571"/>
                <a:gd name="connsiteX112" fmla="*/ 979714 w 4106259"/>
                <a:gd name="connsiteY112" fmla="*/ 290285 h 3120571"/>
                <a:gd name="connsiteX113" fmla="*/ 928914 w 4106259"/>
                <a:gd name="connsiteY113" fmla="*/ 246743 h 3120571"/>
                <a:gd name="connsiteX114" fmla="*/ 907143 w 4106259"/>
                <a:gd name="connsiteY114" fmla="*/ 232228 h 3120571"/>
                <a:gd name="connsiteX115" fmla="*/ 885371 w 4106259"/>
                <a:gd name="connsiteY115" fmla="*/ 224971 h 3120571"/>
                <a:gd name="connsiteX116" fmla="*/ 849085 w 4106259"/>
                <a:gd name="connsiteY116" fmla="*/ 188685 h 3120571"/>
                <a:gd name="connsiteX117" fmla="*/ 820057 w 4106259"/>
                <a:gd name="connsiteY117" fmla="*/ 166914 h 3120571"/>
                <a:gd name="connsiteX118" fmla="*/ 812800 w 4106259"/>
                <a:gd name="connsiteY118" fmla="*/ 145143 h 3120571"/>
                <a:gd name="connsiteX119" fmla="*/ 762000 w 4106259"/>
                <a:gd name="connsiteY119" fmla="*/ 116114 h 3120571"/>
                <a:gd name="connsiteX120" fmla="*/ 740228 w 4106259"/>
                <a:gd name="connsiteY120" fmla="*/ 101600 h 3120571"/>
                <a:gd name="connsiteX121" fmla="*/ 703943 w 4106259"/>
                <a:gd name="connsiteY121" fmla="*/ 65314 h 3120571"/>
                <a:gd name="connsiteX122" fmla="*/ 689428 w 4106259"/>
                <a:gd name="connsiteY122" fmla="*/ 50800 h 3120571"/>
                <a:gd name="connsiteX123" fmla="*/ 660400 w 4106259"/>
                <a:gd name="connsiteY123" fmla="*/ 43543 h 3120571"/>
                <a:gd name="connsiteX124" fmla="*/ 638628 w 4106259"/>
                <a:gd name="connsiteY124" fmla="*/ 36285 h 3120571"/>
                <a:gd name="connsiteX125" fmla="*/ 602343 w 4106259"/>
                <a:gd name="connsiteY125" fmla="*/ 0 h 3120571"/>
                <a:gd name="connsiteX0" fmla="*/ 602343 w 4165773"/>
                <a:gd name="connsiteY0" fmla="*/ 0 h 3120571"/>
                <a:gd name="connsiteX1" fmla="*/ 406400 w 4165773"/>
                <a:gd name="connsiteY1" fmla="*/ 7257 h 3120571"/>
                <a:gd name="connsiteX2" fmla="*/ 362857 w 4165773"/>
                <a:gd name="connsiteY2" fmla="*/ 36285 h 3120571"/>
                <a:gd name="connsiteX3" fmla="*/ 312057 w 4165773"/>
                <a:gd name="connsiteY3" fmla="*/ 50800 h 3120571"/>
                <a:gd name="connsiteX4" fmla="*/ 239485 w 4165773"/>
                <a:gd name="connsiteY4" fmla="*/ 101600 h 3120571"/>
                <a:gd name="connsiteX5" fmla="*/ 210457 w 4165773"/>
                <a:gd name="connsiteY5" fmla="*/ 108857 h 3120571"/>
                <a:gd name="connsiteX6" fmla="*/ 159657 w 4165773"/>
                <a:gd name="connsiteY6" fmla="*/ 137885 h 3120571"/>
                <a:gd name="connsiteX7" fmla="*/ 130628 w 4165773"/>
                <a:gd name="connsiteY7" fmla="*/ 166914 h 3120571"/>
                <a:gd name="connsiteX8" fmla="*/ 108857 w 4165773"/>
                <a:gd name="connsiteY8" fmla="*/ 188685 h 3120571"/>
                <a:gd name="connsiteX9" fmla="*/ 94343 w 4165773"/>
                <a:gd name="connsiteY9" fmla="*/ 203200 h 3120571"/>
                <a:gd name="connsiteX10" fmla="*/ 43543 w 4165773"/>
                <a:gd name="connsiteY10" fmla="*/ 283028 h 3120571"/>
                <a:gd name="connsiteX11" fmla="*/ 14514 w 4165773"/>
                <a:gd name="connsiteY11" fmla="*/ 362857 h 3120571"/>
                <a:gd name="connsiteX12" fmla="*/ 0 w 4165773"/>
                <a:gd name="connsiteY12" fmla="*/ 420914 h 3120571"/>
                <a:gd name="connsiteX13" fmla="*/ 7257 w 4165773"/>
                <a:gd name="connsiteY13" fmla="*/ 1393371 h 3120571"/>
                <a:gd name="connsiteX14" fmla="*/ 29028 w 4165773"/>
                <a:gd name="connsiteY14" fmla="*/ 1494971 h 3120571"/>
                <a:gd name="connsiteX15" fmla="*/ 43543 w 4165773"/>
                <a:gd name="connsiteY15" fmla="*/ 1531257 h 3120571"/>
                <a:gd name="connsiteX16" fmla="*/ 58057 w 4165773"/>
                <a:gd name="connsiteY16" fmla="*/ 1596571 h 3120571"/>
                <a:gd name="connsiteX17" fmla="*/ 79828 w 4165773"/>
                <a:gd name="connsiteY17" fmla="*/ 1647371 h 3120571"/>
                <a:gd name="connsiteX18" fmla="*/ 116114 w 4165773"/>
                <a:gd name="connsiteY18" fmla="*/ 1763485 h 3120571"/>
                <a:gd name="connsiteX19" fmla="*/ 137885 w 4165773"/>
                <a:gd name="connsiteY19" fmla="*/ 1828800 h 3120571"/>
                <a:gd name="connsiteX20" fmla="*/ 145143 w 4165773"/>
                <a:gd name="connsiteY20" fmla="*/ 1850571 h 3120571"/>
                <a:gd name="connsiteX21" fmla="*/ 166914 w 4165773"/>
                <a:gd name="connsiteY21" fmla="*/ 1894114 h 3120571"/>
                <a:gd name="connsiteX22" fmla="*/ 188685 w 4165773"/>
                <a:gd name="connsiteY22" fmla="*/ 1944914 h 3120571"/>
                <a:gd name="connsiteX23" fmla="*/ 195943 w 4165773"/>
                <a:gd name="connsiteY23" fmla="*/ 1973943 h 3120571"/>
                <a:gd name="connsiteX24" fmla="*/ 232228 w 4165773"/>
                <a:gd name="connsiteY24" fmla="*/ 2024743 h 3120571"/>
                <a:gd name="connsiteX25" fmla="*/ 254000 w 4165773"/>
                <a:gd name="connsiteY25" fmla="*/ 2082800 h 3120571"/>
                <a:gd name="connsiteX26" fmla="*/ 275771 w 4165773"/>
                <a:gd name="connsiteY26" fmla="*/ 2104571 h 3120571"/>
                <a:gd name="connsiteX27" fmla="*/ 312057 w 4165773"/>
                <a:gd name="connsiteY27" fmla="*/ 2177143 h 3120571"/>
                <a:gd name="connsiteX28" fmla="*/ 348343 w 4165773"/>
                <a:gd name="connsiteY28" fmla="*/ 2227943 h 3120571"/>
                <a:gd name="connsiteX29" fmla="*/ 355600 w 4165773"/>
                <a:gd name="connsiteY29" fmla="*/ 2249714 h 3120571"/>
                <a:gd name="connsiteX30" fmla="*/ 406400 w 4165773"/>
                <a:gd name="connsiteY30" fmla="*/ 2315028 h 3120571"/>
                <a:gd name="connsiteX31" fmla="*/ 435428 w 4165773"/>
                <a:gd name="connsiteY31" fmla="*/ 2380343 h 3120571"/>
                <a:gd name="connsiteX32" fmla="*/ 457200 w 4165773"/>
                <a:gd name="connsiteY32" fmla="*/ 2409371 h 3120571"/>
                <a:gd name="connsiteX33" fmla="*/ 471714 w 4165773"/>
                <a:gd name="connsiteY33" fmla="*/ 2467428 h 3120571"/>
                <a:gd name="connsiteX34" fmla="*/ 478971 w 4165773"/>
                <a:gd name="connsiteY34" fmla="*/ 2489200 h 3120571"/>
                <a:gd name="connsiteX35" fmla="*/ 486228 w 4165773"/>
                <a:gd name="connsiteY35" fmla="*/ 2518228 h 3120571"/>
                <a:gd name="connsiteX36" fmla="*/ 493485 w 4165773"/>
                <a:gd name="connsiteY36" fmla="*/ 2583543 h 3120571"/>
                <a:gd name="connsiteX37" fmla="*/ 515257 w 4165773"/>
                <a:gd name="connsiteY37" fmla="*/ 2641600 h 3120571"/>
                <a:gd name="connsiteX38" fmla="*/ 544285 w 4165773"/>
                <a:gd name="connsiteY38" fmla="*/ 2685143 h 3120571"/>
                <a:gd name="connsiteX39" fmla="*/ 573314 w 4165773"/>
                <a:gd name="connsiteY39" fmla="*/ 2735943 h 3120571"/>
                <a:gd name="connsiteX40" fmla="*/ 602343 w 4165773"/>
                <a:gd name="connsiteY40" fmla="*/ 2757714 h 3120571"/>
                <a:gd name="connsiteX41" fmla="*/ 645885 w 4165773"/>
                <a:gd name="connsiteY41" fmla="*/ 2801257 h 3120571"/>
                <a:gd name="connsiteX42" fmla="*/ 674914 w 4165773"/>
                <a:gd name="connsiteY42" fmla="*/ 2823028 h 3120571"/>
                <a:gd name="connsiteX43" fmla="*/ 711200 w 4165773"/>
                <a:gd name="connsiteY43" fmla="*/ 2866571 h 3120571"/>
                <a:gd name="connsiteX44" fmla="*/ 740228 w 4165773"/>
                <a:gd name="connsiteY44" fmla="*/ 2888343 h 3120571"/>
                <a:gd name="connsiteX45" fmla="*/ 812800 w 4165773"/>
                <a:gd name="connsiteY45" fmla="*/ 2953657 h 3120571"/>
                <a:gd name="connsiteX46" fmla="*/ 849085 w 4165773"/>
                <a:gd name="connsiteY46" fmla="*/ 2997200 h 3120571"/>
                <a:gd name="connsiteX47" fmla="*/ 870857 w 4165773"/>
                <a:gd name="connsiteY47" fmla="*/ 3011714 h 3120571"/>
                <a:gd name="connsiteX48" fmla="*/ 907143 w 4165773"/>
                <a:gd name="connsiteY48" fmla="*/ 3055257 h 3120571"/>
                <a:gd name="connsiteX49" fmla="*/ 936171 w 4165773"/>
                <a:gd name="connsiteY49" fmla="*/ 3077028 h 3120571"/>
                <a:gd name="connsiteX50" fmla="*/ 1030514 w 4165773"/>
                <a:gd name="connsiteY50" fmla="*/ 3120571 h 3120571"/>
                <a:gd name="connsiteX51" fmla="*/ 1480457 w 4165773"/>
                <a:gd name="connsiteY51" fmla="*/ 3106057 h 3120571"/>
                <a:gd name="connsiteX52" fmla="*/ 1531257 w 4165773"/>
                <a:gd name="connsiteY52" fmla="*/ 3091543 h 3120571"/>
                <a:gd name="connsiteX53" fmla="*/ 1618343 w 4165773"/>
                <a:gd name="connsiteY53" fmla="*/ 3084285 h 3120571"/>
                <a:gd name="connsiteX54" fmla="*/ 1698171 w 4165773"/>
                <a:gd name="connsiteY54" fmla="*/ 3069771 h 3120571"/>
                <a:gd name="connsiteX55" fmla="*/ 1756228 w 4165773"/>
                <a:gd name="connsiteY55" fmla="*/ 3062514 h 3120571"/>
                <a:gd name="connsiteX56" fmla="*/ 1785257 w 4165773"/>
                <a:gd name="connsiteY56" fmla="*/ 3048000 h 3120571"/>
                <a:gd name="connsiteX57" fmla="*/ 1850571 w 4165773"/>
                <a:gd name="connsiteY57" fmla="*/ 3026228 h 3120571"/>
                <a:gd name="connsiteX58" fmla="*/ 1886857 w 4165773"/>
                <a:gd name="connsiteY58" fmla="*/ 3011714 h 3120571"/>
                <a:gd name="connsiteX59" fmla="*/ 1988457 w 4165773"/>
                <a:gd name="connsiteY59" fmla="*/ 2997200 h 3120571"/>
                <a:gd name="connsiteX60" fmla="*/ 2017485 w 4165773"/>
                <a:gd name="connsiteY60" fmla="*/ 2989943 h 3120571"/>
                <a:gd name="connsiteX61" fmla="*/ 2053771 w 4165773"/>
                <a:gd name="connsiteY61" fmla="*/ 2982685 h 3120571"/>
                <a:gd name="connsiteX62" fmla="*/ 2140857 w 4165773"/>
                <a:gd name="connsiteY62" fmla="*/ 2968171 h 3120571"/>
                <a:gd name="connsiteX63" fmla="*/ 2169885 w 4165773"/>
                <a:gd name="connsiteY63" fmla="*/ 2939143 h 3120571"/>
                <a:gd name="connsiteX64" fmla="*/ 2286000 w 4165773"/>
                <a:gd name="connsiteY64" fmla="*/ 2917371 h 3120571"/>
                <a:gd name="connsiteX65" fmla="*/ 2358571 w 4165773"/>
                <a:gd name="connsiteY65" fmla="*/ 2902857 h 3120571"/>
                <a:gd name="connsiteX66" fmla="*/ 2467428 w 4165773"/>
                <a:gd name="connsiteY66" fmla="*/ 2873828 h 3120571"/>
                <a:gd name="connsiteX67" fmla="*/ 2569028 w 4165773"/>
                <a:gd name="connsiteY67" fmla="*/ 2844800 h 3120571"/>
                <a:gd name="connsiteX68" fmla="*/ 2590800 w 4165773"/>
                <a:gd name="connsiteY68" fmla="*/ 2837543 h 3120571"/>
                <a:gd name="connsiteX69" fmla="*/ 2794000 w 4165773"/>
                <a:gd name="connsiteY69" fmla="*/ 2830285 h 3120571"/>
                <a:gd name="connsiteX70" fmla="*/ 3062514 w 4165773"/>
                <a:gd name="connsiteY70" fmla="*/ 2830285 h 3120571"/>
                <a:gd name="connsiteX71" fmla="*/ 3490685 w 4165773"/>
                <a:gd name="connsiteY71" fmla="*/ 2823028 h 3120571"/>
                <a:gd name="connsiteX72" fmla="*/ 3519714 w 4165773"/>
                <a:gd name="connsiteY72" fmla="*/ 2735943 h 3120571"/>
                <a:gd name="connsiteX73" fmla="*/ 3490685 w 4165773"/>
                <a:gd name="connsiteY73" fmla="*/ 2561771 h 3120571"/>
                <a:gd name="connsiteX74" fmla="*/ 4128634 w 4165773"/>
                <a:gd name="connsiteY74" fmla="*/ 2408010 h 3120571"/>
                <a:gd name="connsiteX75" fmla="*/ 4079647 w 4165773"/>
                <a:gd name="connsiteY75" fmla="*/ 2382838 h 3120571"/>
                <a:gd name="connsiteX76" fmla="*/ 3995510 w 4165773"/>
                <a:gd name="connsiteY76" fmla="*/ 2414360 h 3120571"/>
                <a:gd name="connsiteX77" fmla="*/ 3958771 w 4165773"/>
                <a:gd name="connsiteY77" fmla="*/ 2378075 h 3120571"/>
                <a:gd name="connsiteX78" fmla="*/ 4003448 w 4165773"/>
                <a:gd name="connsiteY78" fmla="*/ 2355170 h 3120571"/>
                <a:gd name="connsiteX79" fmla="*/ 3874181 w 4165773"/>
                <a:gd name="connsiteY79" fmla="*/ 2141991 h 3120571"/>
                <a:gd name="connsiteX80" fmla="*/ 3889147 w 4165773"/>
                <a:gd name="connsiteY80" fmla="*/ 2111828 h 3120571"/>
                <a:gd name="connsiteX81" fmla="*/ 3865562 w 4165773"/>
                <a:gd name="connsiteY81" fmla="*/ 1996168 h 3120571"/>
                <a:gd name="connsiteX82" fmla="*/ 3706813 w 4165773"/>
                <a:gd name="connsiteY82" fmla="*/ 1985282 h 3120571"/>
                <a:gd name="connsiteX83" fmla="*/ 3673475 w 4165773"/>
                <a:gd name="connsiteY83" fmla="*/ 2034040 h 3120571"/>
                <a:gd name="connsiteX84" fmla="*/ 3584575 w 4165773"/>
                <a:gd name="connsiteY84" fmla="*/ 2048556 h 3120571"/>
                <a:gd name="connsiteX85" fmla="*/ 3590925 w 4165773"/>
                <a:gd name="connsiteY85" fmla="*/ 2026557 h 3120571"/>
                <a:gd name="connsiteX86" fmla="*/ 3537403 w 4165773"/>
                <a:gd name="connsiteY86" fmla="*/ 2010456 h 3120571"/>
                <a:gd name="connsiteX87" fmla="*/ 3512684 w 4165773"/>
                <a:gd name="connsiteY87" fmla="*/ 1845355 h 3120571"/>
                <a:gd name="connsiteX88" fmla="*/ 3232377 w 4165773"/>
                <a:gd name="connsiteY88" fmla="*/ 1778680 h 3120571"/>
                <a:gd name="connsiteX89" fmla="*/ 3096078 w 4165773"/>
                <a:gd name="connsiteY89" fmla="*/ 1821996 h 3120571"/>
                <a:gd name="connsiteX90" fmla="*/ 2964089 w 4165773"/>
                <a:gd name="connsiteY90" fmla="*/ 1814512 h 3120571"/>
                <a:gd name="connsiteX91" fmla="*/ 2831646 w 4165773"/>
                <a:gd name="connsiteY91" fmla="*/ 1703614 h 3120571"/>
                <a:gd name="connsiteX92" fmla="*/ 2618468 w 4165773"/>
                <a:gd name="connsiteY92" fmla="*/ 1400401 h 3120571"/>
                <a:gd name="connsiteX93" fmla="*/ 2220006 w 4165773"/>
                <a:gd name="connsiteY93" fmla="*/ 1260928 h 3120571"/>
                <a:gd name="connsiteX94" fmla="*/ 1821543 w 4165773"/>
                <a:gd name="connsiteY94" fmla="*/ 1284514 h 3120571"/>
                <a:gd name="connsiteX95" fmla="*/ 1799771 w 4165773"/>
                <a:gd name="connsiteY95" fmla="*/ 1211943 h 3120571"/>
                <a:gd name="connsiteX96" fmla="*/ 1756228 w 4165773"/>
                <a:gd name="connsiteY96" fmla="*/ 1139371 h 3120571"/>
                <a:gd name="connsiteX97" fmla="*/ 1625600 w 4165773"/>
                <a:gd name="connsiteY97" fmla="*/ 986971 h 3120571"/>
                <a:gd name="connsiteX98" fmla="*/ 1589314 w 4165773"/>
                <a:gd name="connsiteY98" fmla="*/ 928914 h 3120571"/>
                <a:gd name="connsiteX99" fmla="*/ 1574800 w 4165773"/>
                <a:gd name="connsiteY99" fmla="*/ 892628 h 3120571"/>
                <a:gd name="connsiteX100" fmla="*/ 1538514 w 4165773"/>
                <a:gd name="connsiteY100" fmla="*/ 856343 h 3120571"/>
                <a:gd name="connsiteX101" fmla="*/ 1509485 w 4165773"/>
                <a:gd name="connsiteY101" fmla="*/ 820057 h 3120571"/>
                <a:gd name="connsiteX102" fmla="*/ 1473200 w 4165773"/>
                <a:gd name="connsiteY102" fmla="*/ 783771 h 3120571"/>
                <a:gd name="connsiteX103" fmla="*/ 1436914 w 4165773"/>
                <a:gd name="connsiteY103" fmla="*/ 718457 h 3120571"/>
                <a:gd name="connsiteX104" fmla="*/ 1357085 w 4165773"/>
                <a:gd name="connsiteY104" fmla="*/ 624114 h 3120571"/>
                <a:gd name="connsiteX105" fmla="*/ 1335314 w 4165773"/>
                <a:gd name="connsiteY105" fmla="*/ 602343 h 3120571"/>
                <a:gd name="connsiteX106" fmla="*/ 1277257 w 4165773"/>
                <a:gd name="connsiteY106" fmla="*/ 529771 h 3120571"/>
                <a:gd name="connsiteX107" fmla="*/ 1219200 w 4165773"/>
                <a:gd name="connsiteY107" fmla="*/ 464457 h 3120571"/>
                <a:gd name="connsiteX108" fmla="*/ 1161143 w 4165773"/>
                <a:gd name="connsiteY108" fmla="*/ 406400 h 3120571"/>
                <a:gd name="connsiteX109" fmla="*/ 1081314 w 4165773"/>
                <a:gd name="connsiteY109" fmla="*/ 362857 h 3120571"/>
                <a:gd name="connsiteX110" fmla="*/ 1052285 w 4165773"/>
                <a:gd name="connsiteY110" fmla="*/ 333828 h 3120571"/>
                <a:gd name="connsiteX111" fmla="*/ 1001485 w 4165773"/>
                <a:gd name="connsiteY111" fmla="*/ 304800 h 3120571"/>
                <a:gd name="connsiteX112" fmla="*/ 979714 w 4165773"/>
                <a:gd name="connsiteY112" fmla="*/ 290285 h 3120571"/>
                <a:gd name="connsiteX113" fmla="*/ 928914 w 4165773"/>
                <a:gd name="connsiteY113" fmla="*/ 246743 h 3120571"/>
                <a:gd name="connsiteX114" fmla="*/ 907143 w 4165773"/>
                <a:gd name="connsiteY114" fmla="*/ 232228 h 3120571"/>
                <a:gd name="connsiteX115" fmla="*/ 885371 w 4165773"/>
                <a:gd name="connsiteY115" fmla="*/ 224971 h 3120571"/>
                <a:gd name="connsiteX116" fmla="*/ 849085 w 4165773"/>
                <a:gd name="connsiteY116" fmla="*/ 188685 h 3120571"/>
                <a:gd name="connsiteX117" fmla="*/ 820057 w 4165773"/>
                <a:gd name="connsiteY117" fmla="*/ 166914 h 3120571"/>
                <a:gd name="connsiteX118" fmla="*/ 812800 w 4165773"/>
                <a:gd name="connsiteY118" fmla="*/ 145143 h 3120571"/>
                <a:gd name="connsiteX119" fmla="*/ 762000 w 4165773"/>
                <a:gd name="connsiteY119" fmla="*/ 116114 h 3120571"/>
                <a:gd name="connsiteX120" fmla="*/ 740228 w 4165773"/>
                <a:gd name="connsiteY120" fmla="*/ 101600 h 3120571"/>
                <a:gd name="connsiteX121" fmla="*/ 703943 w 4165773"/>
                <a:gd name="connsiteY121" fmla="*/ 65314 h 3120571"/>
                <a:gd name="connsiteX122" fmla="*/ 689428 w 4165773"/>
                <a:gd name="connsiteY122" fmla="*/ 50800 h 3120571"/>
                <a:gd name="connsiteX123" fmla="*/ 660400 w 4165773"/>
                <a:gd name="connsiteY123" fmla="*/ 43543 h 3120571"/>
                <a:gd name="connsiteX124" fmla="*/ 638628 w 4165773"/>
                <a:gd name="connsiteY124" fmla="*/ 36285 h 3120571"/>
                <a:gd name="connsiteX125" fmla="*/ 602343 w 4165773"/>
                <a:gd name="connsiteY125" fmla="*/ 0 h 3120571"/>
                <a:gd name="connsiteX0" fmla="*/ 602343 w 4130551"/>
                <a:gd name="connsiteY0" fmla="*/ 0 h 3120571"/>
                <a:gd name="connsiteX1" fmla="*/ 406400 w 4130551"/>
                <a:gd name="connsiteY1" fmla="*/ 7257 h 3120571"/>
                <a:gd name="connsiteX2" fmla="*/ 362857 w 4130551"/>
                <a:gd name="connsiteY2" fmla="*/ 36285 h 3120571"/>
                <a:gd name="connsiteX3" fmla="*/ 312057 w 4130551"/>
                <a:gd name="connsiteY3" fmla="*/ 50800 h 3120571"/>
                <a:gd name="connsiteX4" fmla="*/ 239485 w 4130551"/>
                <a:gd name="connsiteY4" fmla="*/ 101600 h 3120571"/>
                <a:gd name="connsiteX5" fmla="*/ 210457 w 4130551"/>
                <a:gd name="connsiteY5" fmla="*/ 108857 h 3120571"/>
                <a:gd name="connsiteX6" fmla="*/ 159657 w 4130551"/>
                <a:gd name="connsiteY6" fmla="*/ 137885 h 3120571"/>
                <a:gd name="connsiteX7" fmla="*/ 130628 w 4130551"/>
                <a:gd name="connsiteY7" fmla="*/ 166914 h 3120571"/>
                <a:gd name="connsiteX8" fmla="*/ 108857 w 4130551"/>
                <a:gd name="connsiteY8" fmla="*/ 188685 h 3120571"/>
                <a:gd name="connsiteX9" fmla="*/ 94343 w 4130551"/>
                <a:gd name="connsiteY9" fmla="*/ 203200 h 3120571"/>
                <a:gd name="connsiteX10" fmla="*/ 43543 w 4130551"/>
                <a:gd name="connsiteY10" fmla="*/ 283028 h 3120571"/>
                <a:gd name="connsiteX11" fmla="*/ 14514 w 4130551"/>
                <a:gd name="connsiteY11" fmla="*/ 362857 h 3120571"/>
                <a:gd name="connsiteX12" fmla="*/ 0 w 4130551"/>
                <a:gd name="connsiteY12" fmla="*/ 420914 h 3120571"/>
                <a:gd name="connsiteX13" fmla="*/ 7257 w 4130551"/>
                <a:gd name="connsiteY13" fmla="*/ 1393371 h 3120571"/>
                <a:gd name="connsiteX14" fmla="*/ 29028 w 4130551"/>
                <a:gd name="connsiteY14" fmla="*/ 1494971 h 3120571"/>
                <a:gd name="connsiteX15" fmla="*/ 43543 w 4130551"/>
                <a:gd name="connsiteY15" fmla="*/ 1531257 h 3120571"/>
                <a:gd name="connsiteX16" fmla="*/ 58057 w 4130551"/>
                <a:gd name="connsiteY16" fmla="*/ 1596571 h 3120571"/>
                <a:gd name="connsiteX17" fmla="*/ 79828 w 4130551"/>
                <a:gd name="connsiteY17" fmla="*/ 1647371 h 3120571"/>
                <a:gd name="connsiteX18" fmla="*/ 116114 w 4130551"/>
                <a:gd name="connsiteY18" fmla="*/ 1763485 h 3120571"/>
                <a:gd name="connsiteX19" fmla="*/ 137885 w 4130551"/>
                <a:gd name="connsiteY19" fmla="*/ 1828800 h 3120571"/>
                <a:gd name="connsiteX20" fmla="*/ 145143 w 4130551"/>
                <a:gd name="connsiteY20" fmla="*/ 1850571 h 3120571"/>
                <a:gd name="connsiteX21" fmla="*/ 166914 w 4130551"/>
                <a:gd name="connsiteY21" fmla="*/ 1894114 h 3120571"/>
                <a:gd name="connsiteX22" fmla="*/ 188685 w 4130551"/>
                <a:gd name="connsiteY22" fmla="*/ 1944914 h 3120571"/>
                <a:gd name="connsiteX23" fmla="*/ 195943 w 4130551"/>
                <a:gd name="connsiteY23" fmla="*/ 1973943 h 3120571"/>
                <a:gd name="connsiteX24" fmla="*/ 232228 w 4130551"/>
                <a:gd name="connsiteY24" fmla="*/ 2024743 h 3120571"/>
                <a:gd name="connsiteX25" fmla="*/ 254000 w 4130551"/>
                <a:gd name="connsiteY25" fmla="*/ 2082800 h 3120571"/>
                <a:gd name="connsiteX26" fmla="*/ 275771 w 4130551"/>
                <a:gd name="connsiteY26" fmla="*/ 2104571 h 3120571"/>
                <a:gd name="connsiteX27" fmla="*/ 312057 w 4130551"/>
                <a:gd name="connsiteY27" fmla="*/ 2177143 h 3120571"/>
                <a:gd name="connsiteX28" fmla="*/ 348343 w 4130551"/>
                <a:gd name="connsiteY28" fmla="*/ 2227943 h 3120571"/>
                <a:gd name="connsiteX29" fmla="*/ 355600 w 4130551"/>
                <a:gd name="connsiteY29" fmla="*/ 2249714 h 3120571"/>
                <a:gd name="connsiteX30" fmla="*/ 406400 w 4130551"/>
                <a:gd name="connsiteY30" fmla="*/ 2315028 h 3120571"/>
                <a:gd name="connsiteX31" fmla="*/ 435428 w 4130551"/>
                <a:gd name="connsiteY31" fmla="*/ 2380343 h 3120571"/>
                <a:gd name="connsiteX32" fmla="*/ 457200 w 4130551"/>
                <a:gd name="connsiteY32" fmla="*/ 2409371 h 3120571"/>
                <a:gd name="connsiteX33" fmla="*/ 471714 w 4130551"/>
                <a:gd name="connsiteY33" fmla="*/ 2467428 h 3120571"/>
                <a:gd name="connsiteX34" fmla="*/ 478971 w 4130551"/>
                <a:gd name="connsiteY34" fmla="*/ 2489200 h 3120571"/>
                <a:gd name="connsiteX35" fmla="*/ 486228 w 4130551"/>
                <a:gd name="connsiteY35" fmla="*/ 2518228 h 3120571"/>
                <a:gd name="connsiteX36" fmla="*/ 493485 w 4130551"/>
                <a:gd name="connsiteY36" fmla="*/ 2583543 h 3120571"/>
                <a:gd name="connsiteX37" fmla="*/ 515257 w 4130551"/>
                <a:gd name="connsiteY37" fmla="*/ 2641600 h 3120571"/>
                <a:gd name="connsiteX38" fmla="*/ 544285 w 4130551"/>
                <a:gd name="connsiteY38" fmla="*/ 2685143 h 3120571"/>
                <a:gd name="connsiteX39" fmla="*/ 573314 w 4130551"/>
                <a:gd name="connsiteY39" fmla="*/ 2735943 h 3120571"/>
                <a:gd name="connsiteX40" fmla="*/ 602343 w 4130551"/>
                <a:gd name="connsiteY40" fmla="*/ 2757714 h 3120571"/>
                <a:gd name="connsiteX41" fmla="*/ 645885 w 4130551"/>
                <a:gd name="connsiteY41" fmla="*/ 2801257 h 3120571"/>
                <a:gd name="connsiteX42" fmla="*/ 674914 w 4130551"/>
                <a:gd name="connsiteY42" fmla="*/ 2823028 h 3120571"/>
                <a:gd name="connsiteX43" fmla="*/ 711200 w 4130551"/>
                <a:gd name="connsiteY43" fmla="*/ 2866571 h 3120571"/>
                <a:gd name="connsiteX44" fmla="*/ 740228 w 4130551"/>
                <a:gd name="connsiteY44" fmla="*/ 2888343 h 3120571"/>
                <a:gd name="connsiteX45" fmla="*/ 812800 w 4130551"/>
                <a:gd name="connsiteY45" fmla="*/ 2953657 h 3120571"/>
                <a:gd name="connsiteX46" fmla="*/ 849085 w 4130551"/>
                <a:gd name="connsiteY46" fmla="*/ 2997200 h 3120571"/>
                <a:gd name="connsiteX47" fmla="*/ 870857 w 4130551"/>
                <a:gd name="connsiteY47" fmla="*/ 3011714 h 3120571"/>
                <a:gd name="connsiteX48" fmla="*/ 907143 w 4130551"/>
                <a:gd name="connsiteY48" fmla="*/ 3055257 h 3120571"/>
                <a:gd name="connsiteX49" fmla="*/ 936171 w 4130551"/>
                <a:gd name="connsiteY49" fmla="*/ 3077028 h 3120571"/>
                <a:gd name="connsiteX50" fmla="*/ 1030514 w 4130551"/>
                <a:gd name="connsiteY50" fmla="*/ 3120571 h 3120571"/>
                <a:gd name="connsiteX51" fmla="*/ 1480457 w 4130551"/>
                <a:gd name="connsiteY51" fmla="*/ 3106057 h 3120571"/>
                <a:gd name="connsiteX52" fmla="*/ 1531257 w 4130551"/>
                <a:gd name="connsiteY52" fmla="*/ 3091543 h 3120571"/>
                <a:gd name="connsiteX53" fmla="*/ 1618343 w 4130551"/>
                <a:gd name="connsiteY53" fmla="*/ 3084285 h 3120571"/>
                <a:gd name="connsiteX54" fmla="*/ 1698171 w 4130551"/>
                <a:gd name="connsiteY54" fmla="*/ 3069771 h 3120571"/>
                <a:gd name="connsiteX55" fmla="*/ 1756228 w 4130551"/>
                <a:gd name="connsiteY55" fmla="*/ 3062514 h 3120571"/>
                <a:gd name="connsiteX56" fmla="*/ 1785257 w 4130551"/>
                <a:gd name="connsiteY56" fmla="*/ 3048000 h 3120571"/>
                <a:gd name="connsiteX57" fmla="*/ 1850571 w 4130551"/>
                <a:gd name="connsiteY57" fmla="*/ 3026228 h 3120571"/>
                <a:gd name="connsiteX58" fmla="*/ 1886857 w 4130551"/>
                <a:gd name="connsiteY58" fmla="*/ 3011714 h 3120571"/>
                <a:gd name="connsiteX59" fmla="*/ 1988457 w 4130551"/>
                <a:gd name="connsiteY59" fmla="*/ 2997200 h 3120571"/>
                <a:gd name="connsiteX60" fmla="*/ 2017485 w 4130551"/>
                <a:gd name="connsiteY60" fmla="*/ 2989943 h 3120571"/>
                <a:gd name="connsiteX61" fmla="*/ 2053771 w 4130551"/>
                <a:gd name="connsiteY61" fmla="*/ 2982685 h 3120571"/>
                <a:gd name="connsiteX62" fmla="*/ 2140857 w 4130551"/>
                <a:gd name="connsiteY62" fmla="*/ 2968171 h 3120571"/>
                <a:gd name="connsiteX63" fmla="*/ 2169885 w 4130551"/>
                <a:gd name="connsiteY63" fmla="*/ 2939143 h 3120571"/>
                <a:gd name="connsiteX64" fmla="*/ 2286000 w 4130551"/>
                <a:gd name="connsiteY64" fmla="*/ 2917371 h 3120571"/>
                <a:gd name="connsiteX65" fmla="*/ 2358571 w 4130551"/>
                <a:gd name="connsiteY65" fmla="*/ 2902857 h 3120571"/>
                <a:gd name="connsiteX66" fmla="*/ 2467428 w 4130551"/>
                <a:gd name="connsiteY66" fmla="*/ 2873828 h 3120571"/>
                <a:gd name="connsiteX67" fmla="*/ 2569028 w 4130551"/>
                <a:gd name="connsiteY67" fmla="*/ 2844800 h 3120571"/>
                <a:gd name="connsiteX68" fmla="*/ 2590800 w 4130551"/>
                <a:gd name="connsiteY68" fmla="*/ 2837543 h 3120571"/>
                <a:gd name="connsiteX69" fmla="*/ 2794000 w 4130551"/>
                <a:gd name="connsiteY69" fmla="*/ 2830285 h 3120571"/>
                <a:gd name="connsiteX70" fmla="*/ 3062514 w 4130551"/>
                <a:gd name="connsiteY70" fmla="*/ 2830285 h 3120571"/>
                <a:gd name="connsiteX71" fmla="*/ 3490685 w 4130551"/>
                <a:gd name="connsiteY71" fmla="*/ 2823028 h 3120571"/>
                <a:gd name="connsiteX72" fmla="*/ 3519714 w 4130551"/>
                <a:gd name="connsiteY72" fmla="*/ 2735943 h 3120571"/>
                <a:gd name="connsiteX73" fmla="*/ 4124097 w 4130551"/>
                <a:gd name="connsiteY73" fmla="*/ 2499858 h 3120571"/>
                <a:gd name="connsiteX74" fmla="*/ 4128634 w 4130551"/>
                <a:gd name="connsiteY74" fmla="*/ 2408010 h 3120571"/>
                <a:gd name="connsiteX75" fmla="*/ 4079647 w 4130551"/>
                <a:gd name="connsiteY75" fmla="*/ 2382838 h 3120571"/>
                <a:gd name="connsiteX76" fmla="*/ 3995510 w 4130551"/>
                <a:gd name="connsiteY76" fmla="*/ 2414360 h 3120571"/>
                <a:gd name="connsiteX77" fmla="*/ 3958771 w 4130551"/>
                <a:gd name="connsiteY77" fmla="*/ 2378075 h 3120571"/>
                <a:gd name="connsiteX78" fmla="*/ 4003448 w 4130551"/>
                <a:gd name="connsiteY78" fmla="*/ 2355170 h 3120571"/>
                <a:gd name="connsiteX79" fmla="*/ 3874181 w 4130551"/>
                <a:gd name="connsiteY79" fmla="*/ 2141991 h 3120571"/>
                <a:gd name="connsiteX80" fmla="*/ 3889147 w 4130551"/>
                <a:gd name="connsiteY80" fmla="*/ 2111828 h 3120571"/>
                <a:gd name="connsiteX81" fmla="*/ 3865562 w 4130551"/>
                <a:gd name="connsiteY81" fmla="*/ 1996168 h 3120571"/>
                <a:gd name="connsiteX82" fmla="*/ 3706813 w 4130551"/>
                <a:gd name="connsiteY82" fmla="*/ 1985282 h 3120571"/>
                <a:gd name="connsiteX83" fmla="*/ 3673475 w 4130551"/>
                <a:gd name="connsiteY83" fmla="*/ 2034040 h 3120571"/>
                <a:gd name="connsiteX84" fmla="*/ 3584575 w 4130551"/>
                <a:gd name="connsiteY84" fmla="*/ 2048556 h 3120571"/>
                <a:gd name="connsiteX85" fmla="*/ 3590925 w 4130551"/>
                <a:gd name="connsiteY85" fmla="*/ 2026557 h 3120571"/>
                <a:gd name="connsiteX86" fmla="*/ 3537403 w 4130551"/>
                <a:gd name="connsiteY86" fmla="*/ 2010456 h 3120571"/>
                <a:gd name="connsiteX87" fmla="*/ 3512684 w 4130551"/>
                <a:gd name="connsiteY87" fmla="*/ 1845355 h 3120571"/>
                <a:gd name="connsiteX88" fmla="*/ 3232377 w 4130551"/>
                <a:gd name="connsiteY88" fmla="*/ 1778680 h 3120571"/>
                <a:gd name="connsiteX89" fmla="*/ 3096078 w 4130551"/>
                <a:gd name="connsiteY89" fmla="*/ 1821996 h 3120571"/>
                <a:gd name="connsiteX90" fmla="*/ 2964089 w 4130551"/>
                <a:gd name="connsiteY90" fmla="*/ 1814512 h 3120571"/>
                <a:gd name="connsiteX91" fmla="*/ 2831646 w 4130551"/>
                <a:gd name="connsiteY91" fmla="*/ 1703614 h 3120571"/>
                <a:gd name="connsiteX92" fmla="*/ 2618468 w 4130551"/>
                <a:gd name="connsiteY92" fmla="*/ 1400401 h 3120571"/>
                <a:gd name="connsiteX93" fmla="*/ 2220006 w 4130551"/>
                <a:gd name="connsiteY93" fmla="*/ 1260928 h 3120571"/>
                <a:gd name="connsiteX94" fmla="*/ 1821543 w 4130551"/>
                <a:gd name="connsiteY94" fmla="*/ 1284514 h 3120571"/>
                <a:gd name="connsiteX95" fmla="*/ 1799771 w 4130551"/>
                <a:gd name="connsiteY95" fmla="*/ 1211943 h 3120571"/>
                <a:gd name="connsiteX96" fmla="*/ 1756228 w 4130551"/>
                <a:gd name="connsiteY96" fmla="*/ 1139371 h 3120571"/>
                <a:gd name="connsiteX97" fmla="*/ 1625600 w 4130551"/>
                <a:gd name="connsiteY97" fmla="*/ 986971 h 3120571"/>
                <a:gd name="connsiteX98" fmla="*/ 1589314 w 4130551"/>
                <a:gd name="connsiteY98" fmla="*/ 928914 h 3120571"/>
                <a:gd name="connsiteX99" fmla="*/ 1574800 w 4130551"/>
                <a:gd name="connsiteY99" fmla="*/ 892628 h 3120571"/>
                <a:gd name="connsiteX100" fmla="*/ 1538514 w 4130551"/>
                <a:gd name="connsiteY100" fmla="*/ 856343 h 3120571"/>
                <a:gd name="connsiteX101" fmla="*/ 1509485 w 4130551"/>
                <a:gd name="connsiteY101" fmla="*/ 820057 h 3120571"/>
                <a:gd name="connsiteX102" fmla="*/ 1473200 w 4130551"/>
                <a:gd name="connsiteY102" fmla="*/ 783771 h 3120571"/>
                <a:gd name="connsiteX103" fmla="*/ 1436914 w 4130551"/>
                <a:gd name="connsiteY103" fmla="*/ 718457 h 3120571"/>
                <a:gd name="connsiteX104" fmla="*/ 1357085 w 4130551"/>
                <a:gd name="connsiteY104" fmla="*/ 624114 h 3120571"/>
                <a:gd name="connsiteX105" fmla="*/ 1335314 w 4130551"/>
                <a:gd name="connsiteY105" fmla="*/ 602343 h 3120571"/>
                <a:gd name="connsiteX106" fmla="*/ 1277257 w 4130551"/>
                <a:gd name="connsiteY106" fmla="*/ 529771 h 3120571"/>
                <a:gd name="connsiteX107" fmla="*/ 1219200 w 4130551"/>
                <a:gd name="connsiteY107" fmla="*/ 464457 h 3120571"/>
                <a:gd name="connsiteX108" fmla="*/ 1161143 w 4130551"/>
                <a:gd name="connsiteY108" fmla="*/ 406400 h 3120571"/>
                <a:gd name="connsiteX109" fmla="*/ 1081314 w 4130551"/>
                <a:gd name="connsiteY109" fmla="*/ 362857 h 3120571"/>
                <a:gd name="connsiteX110" fmla="*/ 1052285 w 4130551"/>
                <a:gd name="connsiteY110" fmla="*/ 333828 h 3120571"/>
                <a:gd name="connsiteX111" fmla="*/ 1001485 w 4130551"/>
                <a:gd name="connsiteY111" fmla="*/ 304800 h 3120571"/>
                <a:gd name="connsiteX112" fmla="*/ 979714 w 4130551"/>
                <a:gd name="connsiteY112" fmla="*/ 290285 h 3120571"/>
                <a:gd name="connsiteX113" fmla="*/ 928914 w 4130551"/>
                <a:gd name="connsiteY113" fmla="*/ 246743 h 3120571"/>
                <a:gd name="connsiteX114" fmla="*/ 907143 w 4130551"/>
                <a:gd name="connsiteY114" fmla="*/ 232228 h 3120571"/>
                <a:gd name="connsiteX115" fmla="*/ 885371 w 4130551"/>
                <a:gd name="connsiteY115" fmla="*/ 224971 h 3120571"/>
                <a:gd name="connsiteX116" fmla="*/ 849085 w 4130551"/>
                <a:gd name="connsiteY116" fmla="*/ 188685 h 3120571"/>
                <a:gd name="connsiteX117" fmla="*/ 820057 w 4130551"/>
                <a:gd name="connsiteY117" fmla="*/ 166914 h 3120571"/>
                <a:gd name="connsiteX118" fmla="*/ 812800 w 4130551"/>
                <a:gd name="connsiteY118" fmla="*/ 145143 h 3120571"/>
                <a:gd name="connsiteX119" fmla="*/ 762000 w 4130551"/>
                <a:gd name="connsiteY119" fmla="*/ 116114 h 3120571"/>
                <a:gd name="connsiteX120" fmla="*/ 740228 w 4130551"/>
                <a:gd name="connsiteY120" fmla="*/ 101600 h 3120571"/>
                <a:gd name="connsiteX121" fmla="*/ 703943 w 4130551"/>
                <a:gd name="connsiteY121" fmla="*/ 65314 h 3120571"/>
                <a:gd name="connsiteX122" fmla="*/ 689428 w 4130551"/>
                <a:gd name="connsiteY122" fmla="*/ 50800 h 3120571"/>
                <a:gd name="connsiteX123" fmla="*/ 660400 w 4130551"/>
                <a:gd name="connsiteY123" fmla="*/ 43543 h 3120571"/>
                <a:gd name="connsiteX124" fmla="*/ 638628 w 4130551"/>
                <a:gd name="connsiteY124" fmla="*/ 36285 h 3120571"/>
                <a:gd name="connsiteX125" fmla="*/ 602343 w 4130551"/>
                <a:gd name="connsiteY125" fmla="*/ 0 h 3120571"/>
                <a:gd name="connsiteX0" fmla="*/ 602343 w 4245451"/>
                <a:gd name="connsiteY0" fmla="*/ 0 h 3120571"/>
                <a:gd name="connsiteX1" fmla="*/ 406400 w 4245451"/>
                <a:gd name="connsiteY1" fmla="*/ 7257 h 3120571"/>
                <a:gd name="connsiteX2" fmla="*/ 362857 w 4245451"/>
                <a:gd name="connsiteY2" fmla="*/ 36285 h 3120571"/>
                <a:gd name="connsiteX3" fmla="*/ 312057 w 4245451"/>
                <a:gd name="connsiteY3" fmla="*/ 50800 h 3120571"/>
                <a:gd name="connsiteX4" fmla="*/ 239485 w 4245451"/>
                <a:gd name="connsiteY4" fmla="*/ 101600 h 3120571"/>
                <a:gd name="connsiteX5" fmla="*/ 210457 w 4245451"/>
                <a:gd name="connsiteY5" fmla="*/ 108857 h 3120571"/>
                <a:gd name="connsiteX6" fmla="*/ 159657 w 4245451"/>
                <a:gd name="connsiteY6" fmla="*/ 137885 h 3120571"/>
                <a:gd name="connsiteX7" fmla="*/ 130628 w 4245451"/>
                <a:gd name="connsiteY7" fmla="*/ 166914 h 3120571"/>
                <a:gd name="connsiteX8" fmla="*/ 108857 w 4245451"/>
                <a:gd name="connsiteY8" fmla="*/ 188685 h 3120571"/>
                <a:gd name="connsiteX9" fmla="*/ 94343 w 4245451"/>
                <a:gd name="connsiteY9" fmla="*/ 203200 h 3120571"/>
                <a:gd name="connsiteX10" fmla="*/ 43543 w 4245451"/>
                <a:gd name="connsiteY10" fmla="*/ 283028 h 3120571"/>
                <a:gd name="connsiteX11" fmla="*/ 14514 w 4245451"/>
                <a:gd name="connsiteY11" fmla="*/ 362857 h 3120571"/>
                <a:gd name="connsiteX12" fmla="*/ 0 w 4245451"/>
                <a:gd name="connsiteY12" fmla="*/ 420914 h 3120571"/>
                <a:gd name="connsiteX13" fmla="*/ 7257 w 4245451"/>
                <a:gd name="connsiteY13" fmla="*/ 1393371 h 3120571"/>
                <a:gd name="connsiteX14" fmla="*/ 29028 w 4245451"/>
                <a:gd name="connsiteY14" fmla="*/ 1494971 h 3120571"/>
                <a:gd name="connsiteX15" fmla="*/ 43543 w 4245451"/>
                <a:gd name="connsiteY15" fmla="*/ 1531257 h 3120571"/>
                <a:gd name="connsiteX16" fmla="*/ 58057 w 4245451"/>
                <a:gd name="connsiteY16" fmla="*/ 1596571 h 3120571"/>
                <a:gd name="connsiteX17" fmla="*/ 79828 w 4245451"/>
                <a:gd name="connsiteY17" fmla="*/ 1647371 h 3120571"/>
                <a:gd name="connsiteX18" fmla="*/ 116114 w 4245451"/>
                <a:gd name="connsiteY18" fmla="*/ 1763485 h 3120571"/>
                <a:gd name="connsiteX19" fmla="*/ 137885 w 4245451"/>
                <a:gd name="connsiteY19" fmla="*/ 1828800 h 3120571"/>
                <a:gd name="connsiteX20" fmla="*/ 145143 w 4245451"/>
                <a:gd name="connsiteY20" fmla="*/ 1850571 h 3120571"/>
                <a:gd name="connsiteX21" fmla="*/ 166914 w 4245451"/>
                <a:gd name="connsiteY21" fmla="*/ 1894114 h 3120571"/>
                <a:gd name="connsiteX22" fmla="*/ 188685 w 4245451"/>
                <a:gd name="connsiteY22" fmla="*/ 1944914 h 3120571"/>
                <a:gd name="connsiteX23" fmla="*/ 195943 w 4245451"/>
                <a:gd name="connsiteY23" fmla="*/ 1973943 h 3120571"/>
                <a:gd name="connsiteX24" fmla="*/ 232228 w 4245451"/>
                <a:gd name="connsiteY24" fmla="*/ 2024743 h 3120571"/>
                <a:gd name="connsiteX25" fmla="*/ 254000 w 4245451"/>
                <a:gd name="connsiteY25" fmla="*/ 2082800 h 3120571"/>
                <a:gd name="connsiteX26" fmla="*/ 275771 w 4245451"/>
                <a:gd name="connsiteY26" fmla="*/ 2104571 h 3120571"/>
                <a:gd name="connsiteX27" fmla="*/ 312057 w 4245451"/>
                <a:gd name="connsiteY27" fmla="*/ 2177143 h 3120571"/>
                <a:gd name="connsiteX28" fmla="*/ 348343 w 4245451"/>
                <a:gd name="connsiteY28" fmla="*/ 2227943 h 3120571"/>
                <a:gd name="connsiteX29" fmla="*/ 355600 w 4245451"/>
                <a:gd name="connsiteY29" fmla="*/ 2249714 h 3120571"/>
                <a:gd name="connsiteX30" fmla="*/ 406400 w 4245451"/>
                <a:gd name="connsiteY30" fmla="*/ 2315028 h 3120571"/>
                <a:gd name="connsiteX31" fmla="*/ 435428 w 4245451"/>
                <a:gd name="connsiteY31" fmla="*/ 2380343 h 3120571"/>
                <a:gd name="connsiteX32" fmla="*/ 457200 w 4245451"/>
                <a:gd name="connsiteY32" fmla="*/ 2409371 h 3120571"/>
                <a:gd name="connsiteX33" fmla="*/ 471714 w 4245451"/>
                <a:gd name="connsiteY33" fmla="*/ 2467428 h 3120571"/>
                <a:gd name="connsiteX34" fmla="*/ 478971 w 4245451"/>
                <a:gd name="connsiteY34" fmla="*/ 2489200 h 3120571"/>
                <a:gd name="connsiteX35" fmla="*/ 486228 w 4245451"/>
                <a:gd name="connsiteY35" fmla="*/ 2518228 h 3120571"/>
                <a:gd name="connsiteX36" fmla="*/ 493485 w 4245451"/>
                <a:gd name="connsiteY36" fmla="*/ 2583543 h 3120571"/>
                <a:gd name="connsiteX37" fmla="*/ 515257 w 4245451"/>
                <a:gd name="connsiteY37" fmla="*/ 2641600 h 3120571"/>
                <a:gd name="connsiteX38" fmla="*/ 544285 w 4245451"/>
                <a:gd name="connsiteY38" fmla="*/ 2685143 h 3120571"/>
                <a:gd name="connsiteX39" fmla="*/ 573314 w 4245451"/>
                <a:gd name="connsiteY39" fmla="*/ 2735943 h 3120571"/>
                <a:gd name="connsiteX40" fmla="*/ 602343 w 4245451"/>
                <a:gd name="connsiteY40" fmla="*/ 2757714 h 3120571"/>
                <a:gd name="connsiteX41" fmla="*/ 645885 w 4245451"/>
                <a:gd name="connsiteY41" fmla="*/ 2801257 h 3120571"/>
                <a:gd name="connsiteX42" fmla="*/ 674914 w 4245451"/>
                <a:gd name="connsiteY42" fmla="*/ 2823028 h 3120571"/>
                <a:gd name="connsiteX43" fmla="*/ 711200 w 4245451"/>
                <a:gd name="connsiteY43" fmla="*/ 2866571 h 3120571"/>
                <a:gd name="connsiteX44" fmla="*/ 740228 w 4245451"/>
                <a:gd name="connsiteY44" fmla="*/ 2888343 h 3120571"/>
                <a:gd name="connsiteX45" fmla="*/ 812800 w 4245451"/>
                <a:gd name="connsiteY45" fmla="*/ 2953657 h 3120571"/>
                <a:gd name="connsiteX46" fmla="*/ 849085 w 4245451"/>
                <a:gd name="connsiteY46" fmla="*/ 2997200 h 3120571"/>
                <a:gd name="connsiteX47" fmla="*/ 870857 w 4245451"/>
                <a:gd name="connsiteY47" fmla="*/ 3011714 h 3120571"/>
                <a:gd name="connsiteX48" fmla="*/ 907143 w 4245451"/>
                <a:gd name="connsiteY48" fmla="*/ 3055257 h 3120571"/>
                <a:gd name="connsiteX49" fmla="*/ 936171 w 4245451"/>
                <a:gd name="connsiteY49" fmla="*/ 3077028 h 3120571"/>
                <a:gd name="connsiteX50" fmla="*/ 1030514 w 4245451"/>
                <a:gd name="connsiteY50" fmla="*/ 3120571 h 3120571"/>
                <a:gd name="connsiteX51" fmla="*/ 1480457 w 4245451"/>
                <a:gd name="connsiteY51" fmla="*/ 3106057 h 3120571"/>
                <a:gd name="connsiteX52" fmla="*/ 1531257 w 4245451"/>
                <a:gd name="connsiteY52" fmla="*/ 3091543 h 3120571"/>
                <a:gd name="connsiteX53" fmla="*/ 1618343 w 4245451"/>
                <a:gd name="connsiteY53" fmla="*/ 3084285 h 3120571"/>
                <a:gd name="connsiteX54" fmla="*/ 1698171 w 4245451"/>
                <a:gd name="connsiteY54" fmla="*/ 3069771 h 3120571"/>
                <a:gd name="connsiteX55" fmla="*/ 1756228 w 4245451"/>
                <a:gd name="connsiteY55" fmla="*/ 3062514 h 3120571"/>
                <a:gd name="connsiteX56" fmla="*/ 1785257 w 4245451"/>
                <a:gd name="connsiteY56" fmla="*/ 3048000 h 3120571"/>
                <a:gd name="connsiteX57" fmla="*/ 1850571 w 4245451"/>
                <a:gd name="connsiteY57" fmla="*/ 3026228 h 3120571"/>
                <a:gd name="connsiteX58" fmla="*/ 1886857 w 4245451"/>
                <a:gd name="connsiteY58" fmla="*/ 3011714 h 3120571"/>
                <a:gd name="connsiteX59" fmla="*/ 1988457 w 4245451"/>
                <a:gd name="connsiteY59" fmla="*/ 2997200 h 3120571"/>
                <a:gd name="connsiteX60" fmla="*/ 2017485 w 4245451"/>
                <a:gd name="connsiteY60" fmla="*/ 2989943 h 3120571"/>
                <a:gd name="connsiteX61" fmla="*/ 2053771 w 4245451"/>
                <a:gd name="connsiteY61" fmla="*/ 2982685 h 3120571"/>
                <a:gd name="connsiteX62" fmla="*/ 2140857 w 4245451"/>
                <a:gd name="connsiteY62" fmla="*/ 2968171 h 3120571"/>
                <a:gd name="connsiteX63" fmla="*/ 2169885 w 4245451"/>
                <a:gd name="connsiteY63" fmla="*/ 2939143 h 3120571"/>
                <a:gd name="connsiteX64" fmla="*/ 2286000 w 4245451"/>
                <a:gd name="connsiteY64" fmla="*/ 2917371 h 3120571"/>
                <a:gd name="connsiteX65" fmla="*/ 2358571 w 4245451"/>
                <a:gd name="connsiteY65" fmla="*/ 2902857 h 3120571"/>
                <a:gd name="connsiteX66" fmla="*/ 2467428 w 4245451"/>
                <a:gd name="connsiteY66" fmla="*/ 2873828 h 3120571"/>
                <a:gd name="connsiteX67" fmla="*/ 2569028 w 4245451"/>
                <a:gd name="connsiteY67" fmla="*/ 2844800 h 3120571"/>
                <a:gd name="connsiteX68" fmla="*/ 2590800 w 4245451"/>
                <a:gd name="connsiteY68" fmla="*/ 2837543 h 3120571"/>
                <a:gd name="connsiteX69" fmla="*/ 2794000 w 4245451"/>
                <a:gd name="connsiteY69" fmla="*/ 2830285 h 3120571"/>
                <a:gd name="connsiteX70" fmla="*/ 3062514 w 4245451"/>
                <a:gd name="connsiteY70" fmla="*/ 2830285 h 3120571"/>
                <a:gd name="connsiteX71" fmla="*/ 3490685 w 4245451"/>
                <a:gd name="connsiteY71" fmla="*/ 2823028 h 3120571"/>
                <a:gd name="connsiteX72" fmla="*/ 4205514 w 4245451"/>
                <a:gd name="connsiteY72" fmla="*/ 2508930 h 3120571"/>
                <a:gd name="connsiteX73" fmla="*/ 4124097 w 4245451"/>
                <a:gd name="connsiteY73" fmla="*/ 2499858 h 3120571"/>
                <a:gd name="connsiteX74" fmla="*/ 4128634 w 4245451"/>
                <a:gd name="connsiteY74" fmla="*/ 2408010 h 3120571"/>
                <a:gd name="connsiteX75" fmla="*/ 4079647 w 4245451"/>
                <a:gd name="connsiteY75" fmla="*/ 2382838 h 3120571"/>
                <a:gd name="connsiteX76" fmla="*/ 3995510 w 4245451"/>
                <a:gd name="connsiteY76" fmla="*/ 2414360 h 3120571"/>
                <a:gd name="connsiteX77" fmla="*/ 3958771 w 4245451"/>
                <a:gd name="connsiteY77" fmla="*/ 2378075 h 3120571"/>
                <a:gd name="connsiteX78" fmla="*/ 4003448 w 4245451"/>
                <a:gd name="connsiteY78" fmla="*/ 2355170 h 3120571"/>
                <a:gd name="connsiteX79" fmla="*/ 3874181 w 4245451"/>
                <a:gd name="connsiteY79" fmla="*/ 2141991 h 3120571"/>
                <a:gd name="connsiteX80" fmla="*/ 3889147 w 4245451"/>
                <a:gd name="connsiteY80" fmla="*/ 2111828 h 3120571"/>
                <a:gd name="connsiteX81" fmla="*/ 3865562 w 4245451"/>
                <a:gd name="connsiteY81" fmla="*/ 1996168 h 3120571"/>
                <a:gd name="connsiteX82" fmla="*/ 3706813 w 4245451"/>
                <a:gd name="connsiteY82" fmla="*/ 1985282 h 3120571"/>
                <a:gd name="connsiteX83" fmla="*/ 3673475 w 4245451"/>
                <a:gd name="connsiteY83" fmla="*/ 2034040 h 3120571"/>
                <a:gd name="connsiteX84" fmla="*/ 3584575 w 4245451"/>
                <a:gd name="connsiteY84" fmla="*/ 2048556 h 3120571"/>
                <a:gd name="connsiteX85" fmla="*/ 3590925 w 4245451"/>
                <a:gd name="connsiteY85" fmla="*/ 2026557 h 3120571"/>
                <a:gd name="connsiteX86" fmla="*/ 3537403 w 4245451"/>
                <a:gd name="connsiteY86" fmla="*/ 2010456 h 3120571"/>
                <a:gd name="connsiteX87" fmla="*/ 3512684 w 4245451"/>
                <a:gd name="connsiteY87" fmla="*/ 1845355 h 3120571"/>
                <a:gd name="connsiteX88" fmla="*/ 3232377 w 4245451"/>
                <a:gd name="connsiteY88" fmla="*/ 1778680 h 3120571"/>
                <a:gd name="connsiteX89" fmla="*/ 3096078 w 4245451"/>
                <a:gd name="connsiteY89" fmla="*/ 1821996 h 3120571"/>
                <a:gd name="connsiteX90" fmla="*/ 2964089 w 4245451"/>
                <a:gd name="connsiteY90" fmla="*/ 1814512 h 3120571"/>
                <a:gd name="connsiteX91" fmla="*/ 2831646 w 4245451"/>
                <a:gd name="connsiteY91" fmla="*/ 1703614 h 3120571"/>
                <a:gd name="connsiteX92" fmla="*/ 2618468 w 4245451"/>
                <a:gd name="connsiteY92" fmla="*/ 1400401 h 3120571"/>
                <a:gd name="connsiteX93" fmla="*/ 2220006 w 4245451"/>
                <a:gd name="connsiteY93" fmla="*/ 1260928 h 3120571"/>
                <a:gd name="connsiteX94" fmla="*/ 1821543 w 4245451"/>
                <a:gd name="connsiteY94" fmla="*/ 1284514 h 3120571"/>
                <a:gd name="connsiteX95" fmla="*/ 1799771 w 4245451"/>
                <a:gd name="connsiteY95" fmla="*/ 1211943 h 3120571"/>
                <a:gd name="connsiteX96" fmla="*/ 1756228 w 4245451"/>
                <a:gd name="connsiteY96" fmla="*/ 1139371 h 3120571"/>
                <a:gd name="connsiteX97" fmla="*/ 1625600 w 4245451"/>
                <a:gd name="connsiteY97" fmla="*/ 986971 h 3120571"/>
                <a:gd name="connsiteX98" fmla="*/ 1589314 w 4245451"/>
                <a:gd name="connsiteY98" fmla="*/ 928914 h 3120571"/>
                <a:gd name="connsiteX99" fmla="*/ 1574800 w 4245451"/>
                <a:gd name="connsiteY99" fmla="*/ 892628 h 3120571"/>
                <a:gd name="connsiteX100" fmla="*/ 1538514 w 4245451"/>
                <a:gd name="connsiteY100" fmla="*/ 856343 h 3120571"/>
                <a:gd name="connsiteX101" fmla="*/ 1509485 w 4245451"/>
                <a:gd name="connsiteY101" fmla="*/ 820057 h 3120571"/>
                <a:gd name="connsiteX102" fmla="*/ 1473200 w 4245451"/>
                <a:gd name="connsiteY102" fmla="*/ 783771 h 3120571"/>
                <a:gd name="connsiteX103" fmla="*/ 1436914 w 4245451"/>
                <a:gd name="connsiteY103" fmla="*/ 718457 h 3120571"/>
                <a:gd name="connsiteX104" fmla="*/ 1357085 w 4245451"/>
                <a:gd name="connsiteY104" fmla="*/ 624114 h 3120571"/>
                <a:gd name="connsiteX105" fmla="*/ 1335314 w 4245451"/>
                <a:gd name="connsiteY105" fmla="*/ 602343 h 3120571"/>
                <a:gd name="connsiteX106" fmla="*/ 1277257 w 4245451"/>
                <a:gd name="connsiteY106" fmla="*/ 529771 h 3120571"/>
                <a:gd name="connsiteX107" fmla="*/ 1219200 w 4245451"/>
                <a:gd name="connsiteY107" fmla="*/ 464457 h 3120571"/>
                <a:gd name="connsiteX108" fmla="*/ 1161143 w 4245451"/>
                <a:gd name="connsiteY108" fmla="*/ 406400 h 3120571"/>
                <a:gd name="connsiteX109" fmla="*/ 1081314 w 4245451"/>
                <a:gd name="connsiteY109" fmla="*/ 362857 h 3120571"/>
                <a:gd name="connsiteX110" fmla="*/ 1052285 w 4245451"/>
                <a:gd name="connsiteY110" fmla="*/ 333828 h 3120571"/>
                <a:gd name="connsiteX111" fmla="*/ 1001485 w 4245451"/>
                <a:gd name="connsiteY111" fmla="*/ 304800 h 3120571"/>
                <a:gd name="connsiteX112" fmla="*/ 979714 w 4245451"/>
                <a:gd name="connsiteY112" fmla="*/ 290285 h 3120571"/>
                <a:gd name="connsiteX113" fmla="*/ 928914 w 4245451"/>
                <a:gd name="connsiteY113" fmla="*/ 246743 h 3120571"/>
                <a:gd name="connsiteX114" fmla="*/ 907143 w 4245451"/>
                <a:gd name="connsiteY114" fmla="*/ 232228 h 3120571"/>
                <a:gd name="connsiteX115" fmla="*/ 885371 w 4245451"/>
                <a:gd name="connsiteY115" fmla="*/ 224971 h 3120571"/>
                <a:gd name="connsiteX116" fmla="*/ 849085 w 4245451"/>
                <a:gd name="connsiteY116" fmla="*/ 188685 h 3120571"/>
                <a:gd name="connsiteX117" fmla="*/ 820057 w 4245451"/>
                <a:gd name="connsiteY117" fmla="*/ 166914 h 3120571"/>
                <a:gd name="connsiteX118" fmla="*/ 812800 w 4245451"/>
                <a:gd name="connsiteY118" fmla="*/ 145143 h 3120571"/>
                <a:gd name="connsiteX119" fmla="*/ 762000 w 4245451"/>
                <a:gd name="connsiteY119" fmla="*/ 116114 h 3120571"/>
                <a:gd name="connsiteX120" fmla="*/ 740228 w 4245451"/>
                <a:gd name="connsiteY120" fmla="*/ 101600 h 3120571"/>
                <a:gd name="connsiteX121" fmla="*/ 703943 w 4245451"/>
                <a:gd name="connsiteY121" fmla="*/ 65314 h 3120571"/>
                <a:gd name="connsiteX122" fmla="*/ 689428 w 4245451"/>
                <a:gd name="connsiteY122" fmla="*/ 50800 h 3120571"/>
                <a:gd name="connsiteX123" fmla="*/ 660400 w 4245451"/>
                <a:gd name="connsiteY123" fmla="*/ 43543 h 3120571"/>
                <a:gd name="connsiteX124" fmla="*/ 638628 w 4245451"/>
                <a:gd name="connsiteY124" fmla="*/ 36285 h 3120571"/>
                <a:gd name="connsiteX125" fmla="*/ 602343 w 4245451"/>
                <a:gd name="connsiteY125" fmla="*/ 0 h 3120571"/>
                <a:gd name="connsiteX0" fmla="*/ 602343 w 4215960"/>
                <a:gd name="connsiteY0" fmla="*/ 0 h 3120571"/>
                <a:gd name="connsiteX1" fmla="*/ 406400 w 4215960"/>
                <a:gd name="connsiteY1" fmla="*/ 7257 h 3120571"/>
                <a:gd name="connsiteX2" fmla="*/ 362857 w 4215960"/>
                <a:gd name="connsiteY2" fmla="*/ 36285 h 3120571"/>
                <a:gd name="connsiteX3" fmla="*/ 312057 w 4215960"/>
                <a:gd name="connsiteY3" fmla="*/ 50800 h 3120571"/>
                <a:gd name="connsiteX4" fmla="*/ 239485 w 4215960"/>
                <a:gd name="connsiteY4" fmla="*/ 101600 h 3120571"/>
                <a:gd name="connsiteX5" fmla="*/ 210457 w 4215960"/>
                <a:gd name="connsiteY5" fmla="*/ 108857 h 3120571"/>
                <a:gd name="connsiteX6" fmla="*/ 159657 w 4215960"/>
                <a:gd name="connsiteY6" fmla="*/ 137885 h 3120571"/>
                <a:gd name="connsiteX7" fmla="*/ 130628 w 4215960"/>
                <a:gd name="connsiteY7" fmla="*/ 166914 h 3120571"/>
                <a:gd name="connsiteX8" fmla="*/ 108857 w 4215960"/>
                <a:gd name="connsiteY8" fmla="*/ 188685 h 3120571"/>
                <a:gd name="connsiteX9" fmla="*/ 94343 w 4215960"/>
                <a:gd name="connsiteY9" fmla="*/ 203200 h 3120571"/>
                <a:gd name="connsiteX10" fmla="*/ 43543 w 4215960"/>
                <a:gd name="connsiteY10" fmla="*/ 283028 h 3120571"/>
                <a:gd name="connsiteX11" fmla="*/ 14514 w 4215960"/>
                <a:gd name="connsiteY11" fmla="*/ 362857 h 3120571"/>
                <a:gd name="connsiteX12" fmla="*/ 0 w 4215960"/>
                <a:gd name="connsiteY12" fmla="*/ 420914 h 3120571"/>
                <a:gd name="connsiteX13" fmla="*/ 7257 w 4215960"/>
                <a:gd name="connsiteY13" fmla="*/ 1393371 h 3120571"/>
                <a:gd name="connsiteX14" fmla="*/ 29028 w 4215960"/>
                <a:gd name="connsiteY14" fmla="*/ 1494971 h 3120571"/>
                <a:gd name="connsiteX15" fmla="*/ 43543 w 4215960"/>
                <a:gd name="connsiteY15" fmla="*/ 1531257 h 3120571"/>
                <a:gd name="connsiteX16" fmla="*/ 58057 w 4215960"/>
                <a:gd name="connsiteY16" fmla="*/ 1596571 h 3120571"/>
                <a:gd name="connsiteX17" fmla="*/ 79828 w 4215960"/>
                <a:gd name="connsiteY17" fmla="*/ 1647371 h 3120571"/>
                <a:gd name="connsiteX18" fmla="*/ 116114 w 4215960"/>
                <a:gd name="connsiteY18" fmla="*/ 1763485 h 3120571"/>
                <a:gd name="connsiteX19" fmla="*/ 137885 w 4215960"/>
                <a:gd name="connsiteY19" fmla="*/ 1828800 h 3120571"/>
                <a:gd name="connsiteX20" fmla="*/ 145143 w 4215960"/>
                <a:gd name="connsiteY20" fmla="*/ 1850571 h 3120571"/>
                <a:gd name="connsiteX21" fmla="*/ 166914 w 4215960"/>
                <a:gd name="connsiteY21" fmla="*/ 1894114 h 3120571"/>
                <a:gd name="connsiteX22" fmla="*/ 188685 w 4215960"/>
                <a:gd name="connsiteY22" fmla="*/ 1944914 h 3120571"/>
                <a:gd name="connsiteX23" fmla="*/ 195943 w 4215960"/>
                <a:gd name="connsiteY23" fmla="*/ 1973943 h 3120571"/>
                <a:gd name="connsiteX24" fmla="*/ 232228 w 4215960"/>
                <a:gd name="connsiteY24" fmla="*/ 2024743 h 3120571"/>
                <a:gd name="connsiteX25" fmla="*/ 254000 w 4215960"/>
                <a:gd name="connsiteY25" fmla="*/ 2082800 h 3120571"/>
                <a:gd name="connsiteX26" fmla="*/ 275771 w 4215960"/>
                <a:gd name="connsiteY26" fmla="*/ 2104571 h 3120571"/>
                <a:gd name="connsiteX27" fmla="*/ 312057 w 4215960"/>
                <a:gd name="connsiteY27" fmla="*/ 2177143 h 3120571"/>
                <a:gd name="connsiteX28" fmla="*/ 348343 w 4215960"/>
                <a:gd name="connsiteY28" fmla="*/ 2227943 h 3120571"/>
                <a:gd name="connsiteX29" fmla="*/ 355600 w 4215960"/>
                <a:gd name="connsiteY29" fmla="*/ 2249714 h 3120571"/>
                <a:gd name="connsiteX30" fmla="*/ 406400 w 4215960"/>
                <a:gd name="connsiteY30" fmla="*/ 2315028 h 3120571"/>
                <a:gd name="connsiteX31" fmla="*/ 435428 w 4215960"/>
                <a:gd name="connsiteY31" fmla="*/ 2380343 h 3120571"/>
                <a:gd name="connsiteX32" fmla="*/ 457200 w 4215960"/>
                <a:gd name="connsiteY32" fmla="*/ 2409371 h 3120571"/>
                <a:gd name="connsiteX33" fmla="*/ 471714 w 4215960"/>
                <a:gd name="connsiteY33" fmla="*/ 2467428 h 3120571"/>
                <a:gd name="connsiteX34" fmla="*/ 478971 w 4215960"/>
                <a:gd name="connsiteY34" fmla="*/ 2489200 h 3120571"/>
                <a:gd name="connsiteX35" fmla="*/ 486228 w 4215960"/>
                <a:gd name="connsiteY35" fmla="*/ 2518228 h 3120571"/>
                <a:gd name="connsiteX36" fmla="*/ 493485 w 4215960"/>
                <a:gd name="connsiteY36" fmla="*/ 2583543 h 3120571"/>
                <a:gd name="connsiteX37" fmla="*/ 515257 w 4215960"/>
                <a:gd name="connsiteY37" fmla="*/ 2641600 h 3120571"/>
                <a:gd name="connsiteX38" fmla="*/ 544285 w 4215960"/>
                <a:gd name="connsiteY38" fmla="*/ 2685143 h 3120571"/>
                <a:gd name="connsiteX39" fmla="*/ 573314 w 4215960"/>
                <a:gd name="connsiteY39" fmla="*/ 2735943 h 3120571"/>
                <a:gd name="connsiteX40" fmla="*/ 602343 w 4215960"/>
                <a:gd name="connsiteY40" fmla="*/ 2757714 h 3120571"/>
                <a:gd name="connsiteX41" fmla="*/ 645885 w 4215960"/>
                <a:gd name="connsiteY41" fmla="*/ 2801257 h 3120571"/>
                <a:gd name="connsiteX42" fmla="*/ 674914 w 4215960"/>
                <a:gd name="connsiteY42" fmla="*/ 2823028 h 3120571"/>
                <a:gd name="connsiteX43" fmla="*/ 711200 w 4215960"/>
                <a:gd name="connsiteY43" fmla="*/ 2866571 h 3120571"/>
                <a:gd name="connsiteX44" fmla="*/ 740228 w 4215960"/>
                <a:gd name="connsiteY44" fmla="*/ 2888343 h 3120571"/>
                <a:gd name="connsiteX45" fmla="*/ 812800 w 4215960"/>
                <a:gd name="connsiteY45" fmla="*/ 2953657 h 3120571"/>
                <a:gd name="connsiteX46" fmla="*/ 849085 w 4215960"/>
                <a:gd name="connsiteY46" fmla="*/ 2997200 h 3120571"/>
                <a:gd name="connsiteX47" fmla="*/ 870857 w 4215960"/>
                <a:gd name="connsiteY47" fmla="*/ 3011714 h 3120571"/>
                <a:gd name="connsiteX48" fmla="*/ 907143 w 4215960"/>
                <a:gd name="connsiteY48" fmla="*/ 3055257 h 3120571"/>
                <a:gd name="connsiteX49" fmla="*/ 936171 w 4215960"/>
                <a:gd name="connsiteY49" fmla="*/ 3077028 h 3120571"/>
                <a:gd name="connsiteX50" fmla="*/ 1030514 w 4215960"/>
                <a:gd name="connsiteY50" fmla="*/ 3120571 h 3120571"/>
                <a:gd name="connsiteX51" fmla="*/ 1480457 w 4215960"/>
                <a:gd name="connsiteY51" fmla="*/ 3106057 h 3120571"/>
                <a:gd name="connsiteX52" fmla="*/ 1531257 w 4215960"/>
                <a:gd name="connsiteY52" fmla="*/ 3091543 h 3120571"/>
                <a:gd name="connsiteX53" fmla="*/ 1618343 w 4215960"/>
                <a:gd name="connsiteY53" fmla="*/ 3084285 h 3120571"/>
                <a:gd name="connsiteX54" fmla="*/ 1698171 w 4215960"/>
                <a:gd name="connsiteY54" fmla="*/ 3069771 h 3120571"/>
                <a:gd name="connsiteX55" fmla="*/ 1756228 w 4215960"/>
                <a:gd name="connsiteY55" fmla="*/ 3062514 h 3120571"/>
                <a:gd name="connsiteX56" fmla="*/ 1785257 w 4215960"/>
                <a:gd name="connsiteY56" fmla="*/ 3048000 h 3120571"/>
                <a:gd name="connsiteX57" fmla="*/ 1850571 w 4215960"/>
                <a:gd name="connsiteY57" fmla="*/ 3026228 h 3120571"/>
                <a:gd name="connsiteX58" fmla="*/ 1886857 w 4215960"/>
                <a:gd name="connsiteY58" fmla="*/ 3011714 h 3120571"/>
                <a:gd name="connsiteX59" fmla="*/ 1988457 w 4215960"/>
                <a:gd name="connsiteY59" fmla="*/ 2997200 h 3120571"/>
                <a:gd name="connsiteX60" fmla="*/ 2017485 w 4215960"/>
                <a:gd name="connsiteY60" fmla="*/ 2989943 h 3120571"/>
                <a:gd name="connsiteX61" fmla="*/ 2053771 w 4215960"/>
                <a:gd name="connsiteY61" fmla="*/ 2982685 h 3120571"/>
                <a:gd name="connsiteX62" fmla="*/ 2140857 w 4215960"/>
                <a:gd name="connsiteY62" fmla="*/ 2968171 h 3120571"/>
                <a:gd name="connsiteX63" fmla="*/ 2169885 w 4215960"/>
                <a:gd name="connsiteY63" fmla="*/ 2939143 h 3120571"/>
                <a:gd name="connsiteX64" fmla="*/ 2286000 w 4215960"/>
                <a:gd name="connsiteY64" fmla="*/ 2917371 h 3120571"/>
                <a:gd name="connsiteX65" fmla="*/ 2358571 w 4215960"/>
                <a:gd name="connsiteY65" fmla="*/ 2902857 h 3120571"/>
                <a:gd name="connsiteX66" fmla="*/ 2467428 w 4215960"/>
                <a:gd name="connsiteY66" fmla="*/ 2873828 h 3120571"/>
                <a:gd name="connsiteX67" fmla="*/ 2569028 w 4215960"/>
                <a:gd name="connsiteY67" fmla="*/ 2844800 h 3120571"/>
                <a:gd name="connsiteX68" fmla="*/ 2590800 w 4215960"/>
                <a:gd name="connsiteY68" fmla="*/ 2837543 h 3120571"/>
                <a:gd name="connsiteX69" fmla="*/ 2794000 w 4215960"/>
                <a:gd name="connsiteY69" fmla="*/ 2830285 h 3120571"/>
                <a:gd name="connsiteX70" fmla="*/ 3062514 w 4215960"/>
                <a:gd name="connsiteY70" fmla="*/ 2830285 h 3120571"/>
                <a:gd name="connsiteX71" fmla="*/ 3912960 w 4215960"/>
                <a:gd name="connsiteY71" fmla="*/ 2842078 h 3120571"/>
                <a:gd name="connsiteX72" fmla="*/ 4205514 w 4215960"/>
                <a:gd name="connsiteY72" fmla="*/ 2508930 h 3120571"/>
                <a:gd name="connsiteX73" fmla="*/ 4124097 w 4215960"/>
                <a:gd name="connsiteY73" fmla="*/ 2499858 h 3120571"/>
                <a:gd name="connsiteX74" fmla="*/ 4128634 w 4215960"/>
                <a:gd name="connsiteY74" fmla="*/ 2408010 h 3120571"/>
                <a:gd name="connsiteX75" fmla="*/ 4079647 w 4215960"/>
                <a:gd name="connsiteY75" fmla="*/ 2382838 h 3120571"/>
                <a:gd name="connsiteX76" fmla="*/ 3995510 w 4215960"/>
                <a:gd name="connsiteY76" fmla="*/ 2414360 h 3120571"/>
                <a:gd name="connsiteX77" fmla="*/ 3958771 w 4215960"/>
                <a:gd name="connsiteY77" fmla="*/ 2378075 h 3120571"/>
                <a:gd name="connsiteX78" fmla="*/ 4003448 w 4215960"/>
                <a:gd name="connsiteY78" fmla="*/ 2355170 h 3120571"/>
                <a:gd name="connsiteX79" fmla="*/ 3874181 w 4215960"/>
                <a:gd name="connsiteY79" fmla="*/ 2141991 h 3120571"/>
                <a:gd name="connsiteX80" fmla="*/ 3889147 w 4215960"/>
                <a:gd name="connsiteY80" fmla="*/ 2111828 h 3120571"/>
                <a:gd name="connsiteX81" fmla="*/ 3865562 w 4215960"/>
                <a:gd name="connsiteY81" fmla="*/ 1996168 h 3120571"/>
                <a:gd name="connsiteX82" fmla="*/ 3706813 w 4215960"/>
                <a:gd name="connsiteY82" fmla="*/ 1985282 h 3120571"/>
                <a:gd name="connsiteX83" fmla="*/ 3673475 w 4215960"/>
                <a:gd name="connsiteY83" fmla="*/ 2034040 h 3120571"/>
                <a:gd name="connsiteX84" fmla="*/ 3584575 w 4215960"/>
                <a:gd name="connsiteY84" fmla="*/ 2048556 h 3120571"/>
                <a:gd name="connsiteX85" fmla="*/ 3590925 w 4215960"/>
                <a:gd name="connsiteY85" fmla="*/ 2026557 h 3120571"/>
                <a:gd name="connsiteX86" fmla="*/ 3537403 w 4215960"/>
                <a:gd name="connsiteY86" fmla="*/ 2010456 h 3120571"/>
                <a:gd name="connsiteX87" fmla="*/ 3512684 w 4215960"/>
                <a:gd name="connsiteY87" fmla="*/ 1845355 h 3120571"/>
                <a:gd name="connsiteX88" fmla="*/ 3232377 w 4215960"/>
                <a:gd name="connsiteY88" fmla="*/ 1778680 h 3120571"/>
                <a:gd name="connsiteX89" fmla="*/ 3096078 w 4215960"/>
                <a:gd name="connsiteY89" fmla="*/ 1821996 h 3120571"/>
                <a:gd name="connsiteX90" fmla="*/ 2964089 w 4215960"/>
                <a:gd name="connsiteY90" fmla="*/ 1814512 h 3120571"/>
                <a:gd name="connsiteX91" fmla="*/ 2831646 w 4215960"/>
                <a:gd name="connsiteY91" fmla="*/ 1703614 h 3120571"/>
                <a:gd name="connsiteX92" fmla="*/ 2618468 w 4215960"/>
                <a:gd name="connsiteY92" fmla="*/ 1400401 h 3120571"/>
                <a:gd name="connsiteX93" fmla="*/ 2220006 w 4215960"/>
                <a:gd name="connsiteY93" fmla="*/ 1260928 h 3120571"/>
                <a:gd name="connsiteX94" fmla="*/ 1821543 w 4215960"/>
                <a:gd name="connsiteY94" fmla="*/ 1284514 h 3120571"/>
                <a:gd name="connsiteX95" fmla="*/ 1799771 w 4215960"/>
                <a:gd name="connsiteY95" fmla="*/ 1211943 h 3120571"/>
                <a:gd name="connsiteX96" fmla="*/ 1756228 w 4215960"/>
                <a:gd name="connsiteY96" fmla="*/ 1139371 h 3120571"/>
                <a:gd name="connsiteX97" fmla="*/ 1625600 w 4215960"/>
                <a:gd name="connsiteY97" fmla="*/ 986971 h 3120571"/>
                <a:gd name="connsiteX98" fmla="*/ 1589314 w 4215960"/>
                <a:gd name="connsiteY98" fmla="*/ 928914 h 3120571"/>
                <a:gd name="connsiteX99" fmla="*/ 1574800 w 4215960"/>
                <a:gd name="connsiteY99" fmla="*/ 892628 h 3120571"/>
                <a:gd name="connsiteX100" fmla="*/ 1538514 w 4215960"/>
                <a:gd name="connsiteY100" fmla="*/ 856343 h 3120571"/>
                <a:gd name="connsiteX101" fmla="*/ 1509485 w 4215960"/>
                <a:gd name="connsiteY101" fmla="*/ 820057 h 3120571"/>
                <a:gd name="connsiteX102" fmla="*/ 1473200 w 4215960"/>
                <a:gd name="connsiteY102" fmla="*/ 783771 h 3120571"/>
                <a:gd name="connsiteX103" fmla="*/ 1436914 w 4215960"/>
                <a:gd name="connsiteY103" fmla="*/ 718457 h 3120571"/>
                <a:gd name="connsiteX104" fmla="*/ 1357085 w 4215960"/>
                <a:gd name="connsiteY104" fmla="*/ 624114 h 3120571"/>
                <a:gd name="connsiteX105" fmla="*/ 1335314 w 4215960"/>
                <a:gd name="connsiteY105" fmla="*/ 602343 h 3120571"/>
                <a:gd name="connsiteX106" fmla="*/ 1277257 w 4215960"/>
                <a:gd name="connsiteY106" fmla="*/ 529771 h 3120571"/>
                <a:gd name="connsiteX107" fmla="*/ 1219200 w 4215960"/>
                <a:gd name="connsiteY107" fmla="*/ 464457 h 3120571"/>
                <a:gd name="connsiteX108" fmla="*/ 1161143 w 4215960"/>
                <a:gd name="connsiteY108" fmla="*/ 406400 h 3120571"/>
                <a:gd name="connsiteX109" fmla="*/ 1081314 w 4215960"/>
                <a:gd name="connsiteY109" fmla="*/ 362857 h 3120571"/>
                <a:gd name="connsiteX110" fmla="*/ 1052285 w 4215960"/>
                <a:gd name="connsiteY110" fmla="*/ 333828 h 3120571"/>
                <a:gd name="connsiteX111" fmla="*/ 1001485 w 4215960"/>
                <a:gd name="connsiteY111" fmla="*/ 304800 h 3120571"/>
                <a:gd name="connsiteX112" fmla="*/ 979714 w 4215960"/>
                <a:gd name="connsiteY112" fmla="*/ 290285 h 3120571"/>
                <a:gd name="connsiteX113" fmla="*/ 928914 w 4215960"/>
                <a:gd name="connsiteY113" fmla="*/ 246743 h 3120571"/>
                <a:gd name="connsiteX114" fmla="*/ 907143 w 4215960"/>
                <a:gd name="connsiteY114" fmla="*/ 232228 h 3120571"/>
                <a:gd name="connsiteX115" fmla="*/ 885371 w 4215960"/>
                <a:gd name="connsiteY115" fmla="*/ 224971 h 3120571"/>
                <a:gd name="connsiteX116" fmla="*/ 849085 w 4215960"/>
                <a:gd name="connsiteY116" fmla="*/ 188685 h 3120571"/>
                <a:gd name="connsiteX117" fmla="*/ 820057 w 4215960"/>
                <a:gd name="connsiteY117" fmla="*/ 166914 h 3120571"/>
                <a:gd name="connsiteX118" fmla="*/ 812800 w 4215960"/>
                <a:gd name="connsiteY118" fmla="*/ 145143 h 3120571"/>
                <a:gd name="connsiteX119" fmla="*/ 762000 w 4215960"/>
                <a:gd name="connsiteY119" fmla="*/ 116114 h 3120571"/>
                <a:gd name="connsiteX120" fmla="*/ 740228 w 4215960"/>
                <a:gd name="connsiteY120" fmla="*/ 101600 h 3120571"/>
                <a:gd name="connsiteX121" fmla="*/ 703943 w 4215960"/>
                <a:gd name="connsiteY121" fmla="*/ 65314 h 3120571"/>
                <a:gd name="connsiteX122" fmla="*/ 689428 w 4215960"/>
                <a:gd name="connsiteY122" fmla="*/ 50800 h 3120571"/>
                <a:gd name="connsiteX123" fmla="*/ 660400 w 4215960"/>
                <a:gd name="connsiteY123" fmla="*/ 43543 h 3120571"/>
                <a:gd name="connsiteX124" fmla="*/ 638628 w 4215960"/>
                <a:gd name="connsiteY124" fmla="*/ 36285 h 3120571"/>
                <a:gd name="connsiteX125" fmla="*/ 602343 w 4215960"/>
                <a:gd name="connsiteY125" fmla="*/ 0 h 3120571"/>
                <a:gd name="connsiteX0" fmla="*/ 602343 w 4215960"/>
                <a:gd name="connsiteY0" fmla="*/ 0 h 3120571"/>
                <a:gd name="connsiteX1" fmla="*/ 406400 w 4215960"/>
                <a:gd name="connsiteY1" fmla="*/ 7257 h 3120571"/>
                <a:gd name="connsiteX2" fmla="*/ 362857 w 4215960"/>
                <a:gd name="connsiteY2" fmla="*/ 36285 h 3120571"/>
                <a:gd name="connsiteX3" fmla="*/ 312057 w 4215960"/>
                <a:gd name="connsiteY3" fmla="*/ 50800 h 3120571"/>
                <a:gd name="connsiteX4" fmla="*/ 239485 w 4215960"/>
                <a:gd name="connsiteY4" fmla="*/ 101600 h 3120571"/>
                <a:gd name="connsiteX5" fmla="*/ 210457 w 4215960"/>
                <a:gd name="connsiteY5" fmla="*/ 108857 h 3120571"/>
                <a:gd name="connsiteX6" fmla="*/ 159657 w 4215960"/>
                <a:gd name="connsiteY6" fmla="*/ 137885 h 3120571"/>
                <a:gd name="connsiteX7" fmla="*/ 130628 w 4215960"/>
                <a:gd name="connsiteY7" fmla="*/ 166914 h 3120571"/>
                <a:gd name="connsiteX8" fmla="*/ 108857 w 4215960"/>
                <a:gd name="connsiteY8" fmla="*/ 188685 h 3120571"/>
                <a:gd name="connsiteX9" fmla="*/ 94343 w 4215960"/>
                <a:gd name="connsiteY9" fmla="*/ 203200 h 3120571"/>
                <a:gd name="connsiteX10" fmla="*/ 43543 w 4215960"/>
                <a:gd name="connsiteY10" fmla="*/ 283028 h 3120571"/>
                <a:gd name="connsiteX11" fmla="*/ 14514 w 4215960"/>
                <a:gd name="connsiteY11" fmla="*/ 362857 h 3120571"/>
                <a:gd name="connsiteX12" fmla="*/ 0 w 4215960"/>
                <a:gd name="connsiteY12" fmla="*/ 420914 h 3120571"/>
                <a:gd name="connsiteX13" fmla="*/ 7257 w 4215960"/>
                <a:gd name="connsiteY13" fmla="*/ 1393371 h 3120571"/>
                <a:gd name="connsiteX14" fmla="*/ 29028 w 4215960"/>
                <a:gd name="connsiteY14" fmla="*/ 1494971 h 3120571"/>
                <a:gd name="connsiteX15" fmla="*/ 43543 w 4215960"/>
                <a:gd name="connsiteY15" fmla="*/ 1531257 h 3120571"/>
                <a:gd name="connsiteX16" fmla="*/ 58057 w 4215960"/>
                <a:gd name="connsiteY16" fmla="*/ 1596571 h 3120571"/>
                <a:gd name="connsiteX17" fmla="*/ 79828 w 4215960"/>
                <a:gd name="connsiteY17" fmla="*/ 1647371 h 3120571"/>
                <a:gd name="connsiteX18" fmla="*/ 116114 w 4215960"/>
                <a:gd name="connsiteY18" fmla="*/ 1763485 h 3120571"/>
                <a:gd name="connsiteX19" fmla="*/ 137885 w 4215960"/>
                <a:gd name="connsiteY19" fmla="*/ 1828800 h 3120571"/>
                <a:gd name="connsiteX20" fmla="*/ 145143 w 4215960"/>
                <a:gd name="connsiteY20" fmla="*/ 1850571 h 3120571"/>
                <a:gd name="connsiteX21" fmla="*/ 166914 w 4215960"/>
                <a:gd name="connsiteY21" fmla="*/ 1894114 h 3120571"/>
                <a:gd name="connsiteX22" fmla="*/ 188685 w 4215960"/>
                <a:gd name="connsiteY22" fmla="*/ 1944914 h 3120571"/>
                <a:gd name="connsiteX23" fmla="*/ 195943 w 4215960"/>
                <a:gd name="connsiteY23" fmla="*/ 1973943 h 3120571"/>
                <a:gd name="connsiteX24" fmla="*/ 232228 w 4215960"/>
                <a:gd name="connsiteY24" fmla="*/ 2024743 h 3120571"/>
                <a:gd name="connsiteX25" fmla="*/ 254000 w 4215960"/>
                <a:gd name="connsiteY25" fmla="*/ 2082800 h 3120571"/>
                <a:gd name="connsiteX26" fmla="*/ 275771 w 4215960"/>
                <a:gd name="connsiteY26" fmla="*/ 2104571 h 3120571"/>
                <a:gd name="connsiteX27" fmla="*/ 312057 w 4215960"/>
                <a:gd name="connsiteY27" fmla="*/ 2177143 h 3120571"/>
                <a:gd name="connsiteX28" fmla="*/ 348343 w 4215960"/>
                <a:gd name="connsiteY28" fmla="*/ 2227943 h 3120571"/>
                <a:gd name="connsiteX29" fmla="*/ 355600 w 4215960"/>
                <a:gd name="connsiteY29" fmla="*/ 2249714 h 3120571"/>
                <a:gd name="connsiteX30" fmla="*/ 406400 w 4215960"/>
                <a:gd name="connsiteY30" fmla="*/ 2315028 h 3120571"/>
                <a:gd name="connsiteX31" fmla="*/ 435428 w 4215960"/>
                <a:gd name="connsiteY31" fmla="*/ 2380343 h 3120571"/>
                <a:gd name="connsiteX32" fmla="*/ 457200 w 4215960"/>
                <a:gd name="connsiteY32" fmla="*/ 2409371 h 3120571"/>
                <a:gd name="connsiteX33" fmla="*/ 471714 w 4215960"/>
                <a:gd name="connsiteY33" fmla="*/ 2467428 h 3120571"/>
                <a:gd name="connsiteX34" fmla="*/ 478971 w 4215960"/>
                <a:gd name="connsiteY34" fmla="*/ 2489200 h 3120571"/>
                <a:gd name="connsiteX35" fmla="*/ 486228 w 4215960"/>
                <a:gd name="connsiteY35" fmla="*/ 2518228 h 3120571"/>
                <a:gd name="connsiteX36" fmla="*/ 493485 w 4215960"/>
                <a:gd name="connsiteY36" fmla="*/ 2583543 h 3120571"/>
                <a:gd name="connsiteX37" fmla="*/ 515257 w 4215960"/>
                <a:gd name="connsiteY37" fmla="*/ 2641600 h 3120571"/>
                <a:gd name="connsiteX38" fmla="*/ 544285 w 4215960"/>
                <a:gd name="connsiteY38" fmla="*/ 2685143 h 3120571"/>
                <a:gd name="connsiteX39" fmla="*/ 573314 w 4215960"/>
                <a:gd name="connsiteY39" fmla="*/ 2735943 h 3120571"/>
                <a:gd name="connsiteX40" fmla="*/ 602343 w 4215960"/>
                <a:gd name="connsiteY40" fmla="*/ 2757714 h 3120571"/>
                <a:gd name="connsiteX41" fmla="*/ 645885 w 4215960"/>
                <a:gd name="connsiteY41" fmla="*/ 2801257 h 3120571"/>
                <a:gd name="connsiteX42" fmla="*/ 674914 w 4215960"/>
                <a:gd name="connsiteY42" fmla="*/ 2823028 h 3120571"/>
                <a:gd name="connsiteX43" fmla="*/ 711200 w 4215960"/>
                <a:gd name="connsiteY43" fmla="*/ 2866571 h 3120571"/>
                <a:gd name="connsiteX44" fmla="*/ 740228 w 4215960"/>
                <a:gd name="connsiteY44" fmla="*/ 2888343 h 3120571"/>
                <a:gd name="connsiteX45" fmla="*/ 812800 w 4215960"/>
                <a:gd name="connsiteY45" fmla="*/ 2953657 h 3120571"/>
                <a:gd name="connsiteX46" fmla="*/ 849085 w 4215960"/>
                <a:gd name="connsiteY46" fmla="*/ 2997200 h 3120571"/>
                <a:gd name="connsiteX47" fmla="*/ 870857 w 4215960"/>
                <a:gd name="connsiteY47" fmla="*/ 3011714 h 3120571"/>
                <a:gd name="connsiteX48" fmla="*/ 907143 w 4215960"/>
                <a:gd name="connsiteY48" fmla="*/ 3055257 h 3120571"/>
                <a:gd name="connsiteX49" fmla="*/ 936171 w 4215960"/>
                <a:gd name="connsiteY49" fmla="*/ 3077028 h 3120571"/>
                <a:gd name="connsiteX50" fmla="*/ 1030514 w 4215960"/>
                <a:gd name="connsiteY50" fmla="*/ 3120571 h 3120571"/>
                <a:gd name="connsiteX51" fmla="*/ 1480457 w 4215960"/>
                <a:gd name="connsiteY51" fmla="*/ 3106057 h 3120571"/>
                <a:gd name="connsiteX52" fmla="*/ 1531257 w 4215960"/>
                <a:gd name="connsiteY52" fmla="*/ 3091543 h 3120571"/>
                <a:gd name="connsiteX53" fmla="*/ 1618343 w 4215960"/>
                <a:gd name="connsiteY53" fmla="*/ 3084285 h 3120571"/>
                <a:gd name="connsiteX54" fmla="*/ 1698171 w 4215960"/>
                <a:gd name="connsiteY54" fmla="*/ 3069771 h 3120571"/>
                <a:gd name="connsiteX55" fmla="*/ 1756228 w 4215960"/>
                <a:gd name="connsiteY55" fmla="*/ 3062514 h 3120571"/>
                <a:gd name="connsiteX56" fmla="*/ 1785257 w 4215960"/>
                <a:gd name="connsiteY56" fmla="*/ 3048000 h 3120571"/>
                <a:gd name="connsiteX57" fmla="*/ 1850571 w 4215960"/>
                <a:gd name="connsiteY57" fmla="*/ 3026228 h 3120571"/>
                <a:gd name="connsiteX58" fmla="*/ 1886857 w 4215960"/>
                <a:gd name="connsiteY58" fmla="*/ 3011714 h 3120571"/>
                <a:gd name="connsiteX59" fmla="*/ 1988457 w 4215960"/>
                <a:gd name="connsiteY59" fmla="*/ 2997200 h 3120571"/>
                <a:gd name="connsiteX60" fmla="*/ 2017485 w 4215960"/>
                <a:gd name="connsiteY60" fmla="*/ 2989943 h 3120571"/>
                <a:gd name="connsiteX61" fmla="*/ 2053771 w 4215960"/>
                <a:gd name="connsiteY61" fmla="*/ 2982685 h 3120571"/>
                <a:gd name="connsiteX62" fmla="*/ 2140857 w 4215960"/>
                <a:gd name="connsiteY62" fmla="*/ 2968171 h 3120571"/>
                <a:gd name="connsiteX63" fmla="*/ 2169885 w 4215960"/>
                <a:gd name="connsiteY63" fmla="*/ 2939143 h 3120571"/>
                <a:gd name="connsiteX64" fmla="*/ 2286000 w 4215960"/>
                <a:gd name="connsiteY64" fmla="*/ 2917371 h 3120571"/>
                <a:gd name="connsiteX65" fmla="*/ 2358571 w 4215960"/>
                <a:gd name="connsiteY65" fmla="*/ 2902857 h 3120571"/>
                <a:gd name="connsiteX66" fmla="*/ 2467428 w 4215960"/>
                <a:gd name="connsiteY66" fmla="*/ 2873828 h 3120571"/>
                <a:gd name="connsiteX67" fmla="*/ 2569028 w 4215960"/>
                <a:gd name="connsiteY67" fmla="*/ 2844800 h 3120571"/>
                <a:gd name="connsiteX68" fmla="*/ 2590800 w 4215960"/>
                <a:gd name="connsiteY68" fmla="*/ 2837543 h 3120571"/>
                <a:gd name="connsiteX69" fmla="*/ 2794000 w 4215960"/>
                <a:gd name="connsiteY69" fmla="*/ 2830285 h 3120571"/>
                <a:gd name="connsiteX70" fmla="*/ 3835626 w 4215960"/>
                <a:gd name="connsiteY70" fmla="*/ 2974747 h 3120571"/>
                <a:gd name="connsiteX71" fmla="*/ 3912960 w 4215960"/>
                <a:gd name="connsiteY71" fmla="*/ 2842078 h 3120571"/>
                <a:gd name="connsiteX72" fmla="*/ 4205514 w 4215960"/>
                <a:gd name="connsiteY72" fmla="*/ 2508930 h 3120571"/>
                <a:gd name="connsiteX73" fmla="*/ 4124097 w 4215960"/>
                <a:gd name="connsiteY73" fmla="*/ 2499858 h 3120571"/>
                <a:gd name="connsiteX74" fmla="*/ 4128634 w 4215960"/>
                <a:gd name="connsiteY74" fmla="*/ 2408010 h 3120571"/>
                <a:gd name="connsiteX75" fmla="*/ 4079647 w 4215960"/>
                <a:gd name="connsiteY75" fmla="*/ 2382838 h 3120571"/>
                <a:gd name="connsiteX76" fmla="*/ 3995510 w 4215960"/>
                <a:gd name="connsiteY76" fmla="*/ 2414360 h 3120571"/>
                <a:gd name="connsiteX77" fmla="*/ 3958771 w 4215960"/>
                <a:gd name="connsiteY77" fmla="*/ 2378075 h 3120571"/>
                <a:gd name="connsiteX78" fmla="*/ 4003448 w 4215960"/>
                <a:gd name="connsiteY78" fmla="*/ 2355170 h 3120571"/>
                <a:gd name="connsiteX79" fmla="*/ 3874181 w 4215960"/>
                <a:gd name="connsiteY79" fmla="*/ 2141991 h 3120571"/>
                <a:gd name="connsiteX80" fmla="*/ 3889147 w 4215960"/>
                <a:gd name="connsiteY80" fmla="*/ 2111828 h 3120571"/>
                <a:gd name="connsiteX81" fmla="*/ 3865562 w 4215960"/>
                <a:gd name="connsiteY81" fmla="*/ 1996168 h 3120571"/>
                <a:gd name="connsiteX82" fmla="*/ 3706813 w 4215960"/>
                <a:gd name="connsiteY82" fmla="*/ 1985282 h 3120571"/>
                <a:gd name="connsiteX83" fmla="*/ 3673475 w 4215960"/>
                <a:gd name="connsiteY83" fmla="*/ 2034040 h 3120571"/>
                <a:gd name="connsiteX84" fmla="*/ 3584575 w 4215960"/>
                <a:gd name="connsiteY84" fmla="*/ 2048556 h 3120571"/>
                <a:gd name="connsiteX85" fmla="*/ 3590925 w 4215960"/>
                <a:gd name="connsiteY85" fmla="*/ 2026557 h 3120571"/>
                <a:gd name="connsiteX86" fmla="*/ 3537403 w 4215960"/>
                <a:gd name="connsiteY86" fmla="*/ 2010456 h 3120571"/>
                <a:gd name="connsiteX87" fmla="*/ 3512684 w 4215960"/>
                <a:gd name="connsiteY87" fmla="*/ 1845355 h 3120571"/>
                <a:gd name="connsiteX88" fmla="*/ 3232377 w 4215960"/>
                <a:gd name="connsiteY88" fmla="*/ 1778680 h 3120571"/>
                <a:gd name="connsiteX89" fmla="*/ 3096078 w 4215960"/>
                <a:gd name="connsiteY89" fmla="*/ 1821996 h 3120571"/>
                <a:gd name="connsiteX90" fmla="*/ 2964089 w 4215960"/>
                <a:gd name="connsiteY90" fmla="*/ 1814512 h 3120571"/>
                <a:gd name="connsiteX91" fmla="*/ 2831646 w 4215960"/>
                <a:gd name="connsiteY91" fmla="*/ 1703614 h 3120571"/>
                <a:gd name="connsiteX92" fmla="*/ 2618468 w 4215960"/>
                <a:gd name="connsiteY92" fmla="*/ 1400401 h 3120571"/>
                <a:gd name="connsiteX93" fmla="*/ 2220006 w 4215960"/>
                <a:gd name="connsiteY93" fmla="*/ 1260928 h 3120571"/>
                <a:gd name="connsiteX94" fmla="*/ 1821543 w 4215960"/>
                <a:gd name="connsiteY94" fmla="*/ 1284514 h 3120571"/>
                <a:gd name="connsiteX95" fmla="*/ 1799771 w 4215960"/>
                <a:gd name="connsiteY95" fmla="*/ 1211943 h 3120571"/>
                <a:gd name="connsiteX96" fmla="*/ 1756228 w 4215960"/>
                <a:gd name="connsiteY96" fmla="*/ 1139371 h 3120571"/>
                <a:gd name="connsiteX97" fmla="*/ 1625600 w 4215960"/>
                <a:gd name="connsiteY97" fmla="*/ 986971 h 3120571"/>
                <a:gd name="connsiteX98" fmla="*/ 1589314 w 4215960"/>
                <a:gd name="connsiteY98" fmla="*/ 928914 h 3120571"/>
                <a:gd name="connsiteX99" fmla="*/ 1574800 w 4215960"/>
                <a:gd name="connsiteY99" fmla="*/ 892628 h 3120571"/>
                <a:gd name="connsiteX100" fmla="*/ 1538514 w 4215960"/>
                <a:gd name="connsiteY100" fmla="*/ 856343 h 3120571"/>
                <a:gd name="connsiteX101" fmla="*/ 1509485 w 4215960"/>
                <a:gd name="connsiteY101" fmla="*/ 820057 h 3120571"/>
                <a:gd name="connsiteX102" fmla="*/ 1473200 w 4215960"/>
                <a:gd name="connsiteY102" fmla="*/ 783771 h 3120571"/>
                <a:gd name="connsiteX103" fmla="*/ 1436914 w 4215960"/>
                <a:gd name="connsiteY103" fmla="*/ 718457 h 3120571"/>
                <a:gd name="connsiteX104" fmla="*/ 1357085 w 4215960"/>
                <a:gd name="connsiteY104" fmla="*/ 624114 h 3120571"/>
                <a:gd name="connsiteX105" fmla="*/ 1335314 w 4215960"/>
                <a:gd name="connsiteY105" fmla="*/ 602343 h 3120571"/>
                <a:gd name="connsiteX106" fmla="*/ 1277257 w 4215960"/>
                <a:gd name="connsiteY106" fmla="*/ 529771 h 3120571"/>
                <a:gd name="connsiteX107" fmla="*/ 1219200 w 4215960"/>
                <a:gd name="connsiteY107" fmla="*/ 464457 h 3120571"/>
                <a:gd name="connsiteX108" fmla="*/ 1161143 w 4215960"/>
                <a:gd name="connsiteY108" fmla="*/ 406400 h 3120571"/>
                <a:gd name="connsiteX109" fmla="*/ 1081314 w 4215960"/>
                <a:gd name="connsiteY109" fmla="*/ 362857 h 3120571"/>
                <a:gd name="connsiteX110" fmla="*/ 1052285 w 4215960"/>
                <a:gd name="connsiteY110" fmla="*/ 333828 h 3120571"/>
                <a:gd name="connsiteX111" fmla="*/ 1001485 w 4215960"/>
                <a:gd name="connsiteY111" fmla="*/ 304800 h 3120571"/>
                <a:gd name="connsiteX112" fmla="*/ 979714 w 4215960"/>
                <a:gd name="connsiteY112" fmla="*/ 290285 h 3120571"/>
                <a:gd name="connsiteX113" fmla="*/ 928914 w 4215960"/>
                <a:gd name="connsiteY113" fmla="*/ 246743 h 3120571"/>
                <a:gd name="connsiteX114" fmla="*/ 907143 w 4215960"/>
                <a:gd name="connsiteY114" fmla="*/ 232228 h 3120571"/>
                <a:gd name="connsiteX115" fmla="*/ 885371 w 4215960"/>
                <a:gd name="connsiteY115" fmla="*/ 224971 h 3120571"/>
                <a:gd name="connsiteX116" fmla="*/ 849085 w 4215960"/>
                <a:gd name="connsiteY116" fmla="*/ 188685 h 3120571"/>
                <a:gd name="connsiteX117" fmla="*/ 820057 w 4215960"/>
                <a:gd name="connsiteY117" fmla="*/ 166914 h 3120571"/>
                <a:gd name="connsiteX118" fmla="*/ 812800 w 4215960"/>
                <a:gd name="connsiteY118" fmla="*/ 145143 h 3120571"/>
                <a:gd name="connsiteX119" fmla="*/ 762000 w 4215960"/>
                <a:gd name="connsiteY119" fmla="*/ 116114 h 3120571"/>
                <a:gd name="connsiteX120" fmla="*/ 740228 w 4215960"/>
                <a:gd name="connsiteY120" fmla="*/ 101600 h 3120571"/>
                <a:gd name="connsiteX121" fmla="*/ 703943 w 4215960"/>
                <a:gd name="connsiteY121" fmla="*/ 65314 h 3120571"/>
                <a:gd name="connsiteX122" fmla="*/ 689428 w 4215960"/>
                <a:gd name="connsiteY122" fmla="*/ 50800 h 3120571"/>
                <a:gd name="connsiteX123" fmla="*/ 660400 w 4215960"/>
                <a:gd name="connsiteY123" fmla="*/ 43543 h 3120571"/>
                <a:gd name="connsiteX124" fmla="*/ 638628 w 4215960"/>
                <a:gd name="connsiteY124" fmla="*/ 36285 h 3120571"/>
                <a:gd name="connsiteX125" fmla="*/ 602343 w 4215960"/>
                <a:gd name="connsiteY125" fmla="*/ 0 h 3120571"/>
                <a:gd name="connsiteX0" fmla="*/ 602343 w 4215960"/>
                <a:gd name="connsiteY0" fmla="*/ 0 h 3120571"/>
                <a:gd name="connsiteX1" fmla="*/ 406400 w 4215960"/>
                <a:gd name="connsiteY1" fmla="*/ 7257 h 3120571"/>
                <a:gd name="connsiteX2" fmla="*/ 362857 w 4215960"/>
                <a:gd name="connsiteY2" fmla="*/ 36285 h 3120571"/>
                <a:gd name="connsiteX3" fmla="*/ 312057 w 4215960"/>
                <a:gd name="connsiteY3" fmla="*/ 50800 h 3120571"/>
                <a:gd name="connsiteX4" fmla="*/ 239485 w 4215960"/>
                <a:gd name="connsiteY4" fmla="*/ 101600 h 3120571"/>
                <a:gd name="connsiteX5" fmla="*/ 210457 w 4215960"/>
                <a:gd name="connsiteY5" fmla="*/ 108857 h 3120571"/>
                <a:gd name="connsiteX6" fmla="*/ 159657 w 4215960"/>
                <a:gd name="connsiteY6" fmla="*/ 137885 h 3120571"/>
                <a:gd name="connsiteX7" fmla="*/ 130628 w 4215960"/>
                <a:gd name="connsiteY7" fmla="*/ 166914 h 3120571"/>
                <a:gd name="connsiteX8" fmla="*/ 108857 w 4215960"/>
                <a:gd name="connsiteY8" fmla="*/ 188685 h 3120571"/>
                <a:gd name="connsiteX9" fmla="*/ 94343 w 4215960"/>
                <a:gd name="connsiteY9" fmla="*/ 203200 h 3120571"/>
                <a:gd name="connsiteX10" fmla="*/ 43543 w 4215960"/>
                <a:gd name="connsiteY10" fmla="*/ 283028 h 3120571"/>
                <a:gd name="connsiteX11" fmla="*/ 14514 w 4215960"/>
                <a:gd name="connsiteY11" fmla="*/ 362857 h 3120571"/>
                <a:gd name="connsiteX12" fmla="*/ 0 w 4215960"/>
                <a:gd name="connsiteY12" fmla="*/ 420914 h 3120571"/>
                <a:gd name="connsiteX13" fmla="*/ 7257 w 4215960"/>
                <a:gd name="connsiteY13" fmla="*/ 1393371 h 3120571"/>
                <a:gd name="connsiteX14" fmla="*/ 29028 w 4215960"/>
                <a:gd name="connsiteY14" fmla="*/ 1494971 h 3120571"/>
                <a:gd name="connsiteX15" fmla="*/ 43543 w 4215960"/>
                <a:gd name="connsiteY15" fmla="*/ 1531257 h 3120571"/>
                <a:gd name="connsiteX16" fmla="*/ 58057 w 4215960"/>
                <a:gd name="connsiteY16" fmla="*/ 1596571 h 3120571"/>
                <a:gd name="connsiteX17" fmla="*/ 79828 w 4215960"/>
                <a:gd name="connsiteY17" fmla="*/ 1647371 h 3120571"/>
                <a:gd name="connsiteX18" fmla="*/ 116114 w 4215960"/>
                <a:gd name="connsiteY18" fmla="*/ 1763485 h 3120571"/>
                <a:gd name="connsiteX19" fmla="*/ 137885 w 4215960"/>
                <a:gd name="connsiteY19" fmla="*/ 1828800 h 3120571"/>
                <a:gd name="connsiteX20" fmla="*/ 145143 w 4215960"/>
                <a:gd name="connsiteY20" fmla="*/ 1850571 h 3120571"/>
                <a:gd name="connsiteX21" fmla="*/ 166914 w 4215960"/>
                <a:gd name="connsiteY21" fmla="*/ 1894114 h 3120571"/>
                <a:gd name="connsiteX22" fmla="*/ 188685 w 4215960"/>
                <a:gd name="connsiteY22" fmla="*/ 1944914 h 3120571"/>
                <a:gd name="connsiteX23" fmla="*/ 195943 w 4215960"/>
                <a:gd name="connsiteY23" fmla="*/ 1973943 h 3120571"/>
                <a:gd name="connsiteX24" fmla="*/ 232228 w 4215960"/>
                <a:gd name="connsiteY24" fmla="*/ 2024743 h 3120571"/>
                <a:gd name="connsiteX25" fmla="*/ 254000 w 4215960"/>
                <a:gd name="connsiteY25" fmla="*/ 2082800 h 3120571"/>
                <a:gd name="connsiteX26" fmla="*/ 275771 w 4215960"/>
                <a:gd name="connsiteY26" fmla="*/ 2104571 h 3120571"/>
                <a:gd name="connsiteX27" fmla="*/ 312057 w 4215960"/>
                <a:gd name="connsiteY27" fmla="*/ 2177143 h 3120571"/>
                <a:gd name="connsiteX28" fmla="*/ 348343 w 4215960"/>
                <a:gd name="connsiteY28" fmla="*/ 2227943 h 3120571"/>
                <a:gd name="connsiteX29" fmla="*/ 355600 w 4215960"/>
                <a:gd name="connsiteY29" fmla="*/ 2249714 h 3120571"/>
                <a:gd name="connsiteX30" fmla="*/ 406400 w 4215960"/>
                <a:gd name="connsiteY30" fmla="*/ 2315028 h 3120571"/>
                <a:gd name="connsiteX31" fmla="*/ 435428 w 4215960"/>
                <a:gd name="connsiteY31" fmla="*/ 2380343 h 3120571"/>
                <a:gd name="connsiteX32" fmla="*/ 457200 w 4215960"/>
                <a:gd name="connsiteY32" fmla="*/ 2409371 h 3120571"/>
                <a:gd name="connsiteX33" fmla="*/ 471714 w 4215960"/>
                <a:gd name="connsiteY33" fmla="*/ 2467428 h 3120571"/>
                <a:gd name="connsiteX34" fmla="*/ 478971 w 4215960"/>
                <a:gd name="connsiteY34" fmla="*/ 2489200 h 3120571"/>
                <a:gd name="connsiteX35" fmla="*/ 486228 w 4215960"/>
                <a:gd name="connsiteY35" fmla="*/ 2518228 h 3120571"/>
                <a:gd name="connsiteX36" fmla="*/ 493485 w 4215960"/>
                <a:gd name="connsiteY36" fmla="*/ 2583543 h 3120571"/>
                <a:gd name="connsiteX37" fmla="*/ 515257 w 4215960"/>
                <a:gd name="connsiteY37" fmla="*/ 2641600 h 3120571"/>
                <a:gd name="connsiteX38" fmla="*/ 544285 w 4215960"/>
                <a:gd name="connsiteY38" fmla="*/ 2685143 h 3120571"/>
                <a:gd name="connsiteX39" fmla="*/ 573314 w 4215960"/>
                <a:gd name="connsiteY39" fmla="*/ 2735943 h 3120571"/>
                <a:gd name="connsiteX40" fmla="*/ 602343 w 4215960"/>
                <a:gd name="connsiteY40" fmla="*/ 2757714 h 3120571"/>
                <a:gd name="connsiteX41" fmla="*/ 645885 w 4215960"/>
                <a:gd name="connsiteY41" fmla="*/ 2801257 h 3120571"/>
                <a:gd name="connsiteX42" fmla="*/ 674914 w 4215960"/>
                <a:gd name="connsiteY42" fmla="*/ 2823028 h 3120571"/>
                <a:gd name="connsiteX43" fmla="*/ 711200 w 4215960"/>
                <a:gd name="connsiteY43" fmla="*/ 2866571 h 3120571"/>
                <a:gd name="connsiteX44" fmla="*/ 740228 w 4215960"/>
                <a:gd name="connsiteY44" fmla="*/ 2888343 h 3120571"/>
                <a:gd name="connsiteX45" fmla="*/ 812800 w 4215960"/>
                <a:gd name="connsiteY45" fmla="*/ 2953657 h 3120571"/>
                <a:gd name="connsiteX46" fmla="*/ 849085 w 4215960"/>
                <a:gd name="connsiteY46" fmla="*/ 2997200 h 3120571"/>
                <a:gd name="connsiteX47" fmla="*/ 870857 w 4215960"/>
                <a:gd name="connsiteY47" fmla="*/ 3011714 h 3120571"/>
                <a:gd name="connsiteX48" fmla="*/ 907143 w 4215960"/>
                <a:gd name="connsiteY48" fmla="*/ 3055257 h 3120571"/>
                <a:gd name="connsiteX49" fmla="*/ 936171 w 4215960"/>
                <a:gd name="connsiteY49" fmla="*/ 3077028 h 3120571"/>
                <a:gd name="connsiteX50" fmla="*/ 1030514 w 4215960"/>
                <a:gd name="connsiteY50" fmla="*/ 3120571 h 3120571"/>
                <a:gd name="connsiteX51" fmla="*/ 1480457 w 4215960"/>
                <a:gd name="connsiteY51" fmla="*/ 3106057 h 3120571"/>
                <a:gd name="connsiteX52" fmla="*/ 1531257 w 4215960"/>
                <a:gd name="connsiteY52" fmla="*/ 3091543 h 3120571"/>
                <a:gd name="connsiteX53" fmla="*/ 1618343 w 4215960"/>
                <a:gd name="connsiteY53" fmla="*/ 3084285 h 3120571"/>
                <a:gd name="connsiteX54" fmla="*/ 1698171 w 4215960"/>
                <a:gd name="connsiteY54" fmla="*/ 3069771 h 3120571"/>
                <a:gd name="connsiteX55" fmla="*/ 1756228 w 4215960"/>
                <a:gd name="connsiteY55" fmla="*/ 3062514 h 3120571"/>
                <a:gd name="connsiteX56" fmla="*/ 1785257 w 4215960"/>
                <a:gd name="connsiteY56" fmla="*/ 3048000 h 3120571"/>
                <a:gd name="connsiteX57" fmla="*/ 1850571 w 4215960"/>
                <a:gd name="connsiteY57" fmla="*/ 3026228 h 3120571"/>
                <a:gd name="connsiteX58" fmla="*/ 1886857 w 4215960"/>
                <a:gd name="connsiteY58" fmla="*/ 3011714 h 3120571"/>
                <a:gd name="connsiteX59" fmla="*/ 1988457 w 4215960"/>
                <a:gd name="connsiteY59" fmla="*/ 2997200 h 3120571"/>
                <a:gd name="connsiteX60" fmla="*/ 2017485 w 4215960"/>
                <a:gd name="connsiteY60" fmla="*/ 2989943 h 3120571"/>
                <a:gd name="connsiteX61" fmla="*/ 2053771 w 4215960"/>
                <a:gd name="connsiteY61" fmla="*/ 2982685 h 3120571"/>
                <a:gd name="connsiteX62" fmla="*/ 2140857 w 4215960"/>
                <a:gd name="connsiteY62" fmla="*/ 2968171 h 3120571"/>
                <a:gd name="connsiteX63" fmla="*/ 2169885 w 4215960"/>
                <a:gd name="connsiteY63" fmla="*/ 2939143 h 3120571"/>
                <a:gd name="connsiteX64" fmla="*/ 2286000 w 4215960"/>
                <a:gd name="connsiteY64" fmla="*/ 2917371 h 3120571"/>
                <a:gd name="connsiteX65" fmla="*/ 2358571 w 4215960"/>
                <a:gd name="connsiteY65" fmla="*/ 2902857 h 3120571"/>
                <a:gd name="connsiteX66" fmla="*/ 2467428 w 4215960"/>
                <a:gd name="connsiteY66" fmla="*/ 2873828 h 3120571"/>
                <a:gd name="connsiteX67" fmla="*/ 2569028 w 4215960"/>
                <a:gd name="connsiteY67" fmla="*/ 2844800 h 3120571"/>
                <a:gd name="connsiteX68" fmla="*/ 2590800 w 4215960"/>
                <a:gd name="connsiteY68" fmla="*/ 2837543 h 3120571"/>
                <a:gd name="connsiteX69" fmla="*/ 3852862 w 4215960"/>
                <a:gd name="connsiteY69" fmla="*/ 3063648 h 3120571"/>
                <a:gd name="connsiteX70" fmla="*/ 3835626 w 4215960"/>
                <a:gd name="connsiteY70" fmla="*/ 2974747 h 3120571"/>
                <a:gd name="connsiteX71" fmla="*/ 3912960 w 4215960"/>
                <a:gd name="connsiteY71" fmla="*/ 2842078 h 3120571"/>
                <a:gd name="connsiteX72" fmla="*/ 4205514 w 4215960"/>
                <a:gd name="connsiteY72" fmla="*/ 2508930 h 3120571"/>
                <a:gd name="connsiteX73" fmla="*/ 4124097 w 4215960"/>
                <a:gd name="connsiteY73" fmla="*/ 2499858 h 3120571"/>
                <a:gd name="connsiteX74" fmla="*/ 4128634 w 4215960"/>
                <a:gd name="connsiteY74" fmla="*/ 2408010 h 3120571"/>
                <a:gd name="connsiteX75" fmla="*/ 4079647 w 4215960"/>
                <a:gd name="connsiteY75" fmla="*/ 2382838 h 3120571"/>
                <a:gd name="connsiteX76" fmla="*/ 3995510 w 4215960"/>
                <a:gd name="connsiteY76" fmla="*/ 2414360 h 3120571"/>
                <a:gd name="connsiteX77" fmla="*/ 3958771 w 4215960"/>
                <a:gd name="connsiteY77" fmla="*/ 2378075 h 3120571"/>
                <a:gd name="connsiteX78" fmla="*/ 4003448 w 4215960"/>
                <a:gd name="connsiteY78" fmla="*/ 2355170 h 3120571"/>
                <a:gd name="connsiteX79" fmla="*/ 3874181 w 4215960"/>
                <a:gd name="connsiteY79" fmla="*/ 2141991 h 3120571"/>
                <a:gd name="connsiteX80" fmla="*/ 3889147 w 4215960"/>
                <a:gd name="connsiteY80" fmla="*/ 2111828 h 3120571"/>
                <a:gd name="connsiteX81" fmla="*/ 3865562 w 4215960"/>
                <a:gd name="connsiteY81" fmla="*/ 1996168 h 3120571"/>
                <a:gd name="connsiteX82" fmla="*/ 3706813 w 4215960"/>
                <a:gd name="connsiteY82" fmla="*/ 1985282 h 3120571"/>
                <a:gd name="connsiteX83" fmla="*/ 3673475 w 4215960"/>
                <a:gd name="connsiteY83" fmla="*/ 2034040 h 3120571"/>
                <a:gd name="connsiteX84" fmla="*/ 3584575 w 4215960"/>
                <a:gd name="connsiteY84" fmla="*/ 2048556 h 3120571"/>
                <a:gd name="connsiteX85" fmla="*/ 3590925 w 4215960"/>
                <a:gd name="connsiteY85" fmla="*/ 2026557 h 3120571"/>
                <a:gd name="connsiteX86" fmla="*/ 3537403 w 4215960"/>
                <a:gd name="connsiteY86" fmla="*/ 2010456 h 3120571"/>
                <a:gd name="connsiteX87" fmla="*/ 3512684 w 4215960"/>
                <a:gd name="connsiteY87" fmla="*/ 1845355 h 3120571"/>
                <a:gd name="connsiteX88" fmla="*/ 3232377 w 4215960"/>
                <a:gd name="connsiteY88" fmla="*/ 1778680 h 3120571"/>
                <a:gd name="connsiteX89" fmla="*/ 3096078 w 4215960"/>
                <a:gd name="connsiteY89" fmla="*/ 1821996 h 3120571"/>
                <a:gd name="connsiteX90" fmla="*/ 2964089 w 4215960"/>
                <a:gd name="connsiteY90" fmla="*/ 1814512 h 3120571"/>
                <a:gd name="connsiteX91" fmla="*/ 2831646 w 4215960"/>
                <a:gd name="connsiteY91" fmla="*/ 1703614 h 3120571"/>
                <a:gd name="connsiteX92" fmla="*/ 2618468 w 4215960"/>
                <a:gd name="connsiteY92" fmla="*/ 1400401 h 3120571"/>
                <a:gd name="connsiteX93" fmla="*/ 2220006 w 4215960"/>
                <a:gd name="connsiteY93" fmla="*/ 1260928 h 3120571"/>
                <a:gd name="connsiteX94" fmla="*/ 1821543 w 4215960"/>
                <a:gd name="connsiteY94" fmla="*/ 1284514 h 3120571"/>
                <a:gd name="connsiteX95" fmla="*/ 1799771 w 4215960"/>
                <a:gd name="connsiteY95" fmla="*/ 1211943 h 3120571"/>
                <a:gd name="connsiteX96" fmla="*/ 1756228 w 4215960"/>
                <a:gd name="connsiteY96" fmla="*/ 1139371 h 3120571"/>
                <a:gd name="connsiteX97" fmla="*/ 1625600 w 4215960"/>
                <a:gd name="connsiteY97" fmla="*/ 986971 h 3120571"/>
                <a:gd name="connsiteX98" fmla="*/ 1589314 w 4215960"/>
                <a:gd name="connsiteY98" fmla="*/ 928914 h 3120571"/>
                <a:gd name="connsiteX99" fmla="*/ 1574800 w 4215960"/>
                <a:gd name="connsiteY99" fmla="*/ 892628 h 3120571"/>
                <a:gd name="connsiteX100" fmla="*/ 1538514 w 4215960"/>
                <a:gd name="connsiteY100" fmla="*/ 856343 h 3120571"/>
                <a:gd name="connsiteX101" fmla="*/ 1509485 w 4215960"/>
                <a:gd name="connsiteY101" fmla="*/ 820057 h 3120571"/>
                <a:gd name="connsiteX102" fmla="*/ 1473200 w 4215960"/>
                <a:gd name="connsiteY102" fmla="*/ 783771 h 3120571"/>
                <a:gd name="connsiteX103" fmla="*/ 1436914 w 4215960"/>
                <a:gd name="connsiteY103" fmla="*/ 718457 h 3120571"/>
                <a:gd name="connsiteX104" fmla="*/ 1357085 w 4215960"/>
                <a:gd name="connsiteY104" fmla="*/ 624114 h 3120571"/>
                <a:gd name="connsiteX105" fmla="*/ 1335314 w 4215960"/>
                <a:gd name="connsiteY105" fmla="*/ 602343 h 3120571"/>
                <a:gd name="connsiteX106" fmla="*/ 1277257 w 4215960"/>
                <a:gd name="connsiteY106" fmla="*/ 529771 h 3120571"/>
                <a:gd name="connsiteX107" fmla="*/ 1219200 w 4215960"/>
                <a:gd name="connsiteY107" fmla="*/ 464457 h 3120571"/>
                <a:gd name="connsiteX108" fmla="*/ 1161143 w 4215960"/>
                <a:gd name="connsiteY108" fmla="*/ 406400 h 3120571"/>
                <a:gd name="connsiteX109" fmla="*/ 1081314 w 4215960"/>
                <a:gd name="connsiteY109" fmla="*/ 362857 h 3120571"/>
                <a:gd name="connsiteX110" fmla="*/ 1052285 w 4215960"/>
                <a:gd name="connsiteY110" fmla="*/ 333828 h 3120571"/>
                <a:gd name="connsiteX111" fmla="*/ 1001485 w 4215960"/>
                <a:gd name="connsiteY111" fmla="*/ 304800 h 3120571"/>
                <a:gd name="connsiteX112" fmla="*/ 979714 w 4215960"/>
                <a:gd name="connsiteY112" fmla="*/ 290285 h 3120571"/>
                <a:gd name="connsiteX113" fmla="*/ 928914 w 4215960"/>
                <a:gd name="connsiteY113" fmla="*/ 246743 h 3120571"/>
                <a:gd name="connsiteX114" fmla="*/ 907143 w 4215960"/>
                <a:gd name="connsiteY114" fmla="*/ 232228 h 3120571"/>
                <a:gd name="connsiteX115" fmla="*/ 885371 w 4215960"/>
                <a:gd name="connsiteY115" fmla="*/ 224971 h 3120571"/>
                <a:gd name="connsiteX116" fmla="*/ 849085 w 4215960"/>
                <a:gd name="connsiteY116" fmla="*/ 188685 h 3120571"/>
                <a:gd name="connsiteX117" fmla="*/ 820057 w 4215960"/>
                <a:gd name="connsiteY117" fmla="*/ 166914 h 3120571"/>
                <a:gd name="connsiteX118" fmla="*/ 812800 w 4215960"/>
                <a:gd name="connsiteY118" fmla="*/ 145143 h 3120571"/>
                <a:gd name="connsiteX119" fmla="*/ 762000 w 4215960"/>
                <a:gd name="connsiteY119" fmla="*/ 116114 h 3120571"/>
                <a:gd name="connsiteX120" fmla="*/ 740228 w 4215960"/>
                <a:gd name="connsiteY120" fmla="*/ 101600 h 3120571"/>
                <a:gd name="connsiteX121" fmla="*/ 703943 w 4215960"/>
                <a:gd name="connsiteY121" fmla="*/ 65314 h 3120571"/>
                <a:gd name="connsiteX122" fmla="*/ 689428 w 4215960"/>
                <a:gd name="connsiteY122" fmla="*/ 50800 h 3120571"/>
                <a:gd name="connsiteX123" fmla="*/ 660400 w 4215960"/>
                <a:gd name="connsiteY123" fmla="*/ 43543 h 3120571"/>
                <a:gd name="connsiteX124" fmla="*/ 638628 w 4215960"/>
                <a:gd name="connsiteY124" fmla="*/ 36285 h 3120571"/>
                <a:gd name="connsiteX125" fmla="*/ 602343 w 4215960"/>
                <a:gd name="connsiteY125" fmla="*/ 0 h 3120571"/>
                <a:gd name="connsiteX0" fmla="*/ 602343 w 4215960"/>
                <a:gd name="connsiteY0" fmla="*/ 0 h 3121466"/>
                <a:gd name="connsiteX1" fmla="*/ 406400 w 4215960"/>
                <a:gd name="connsiteY1" fmla="*/ 7257 h 3121466"/>
                <a:gd name="connsiteX2" fmla="*/ 362857 w 4215960"/>
                <a:gd name="connsiteY2" fmla="*/ 36285 h 3121466"/>
                <a:gd name="connsiteX3" fmla="*/ 312057 w 4215960"/>
                <a:gd name="connsiteY3" fmla="*/ 50800 h 3121466"/>
                <a:gd name="connsiteX4" fmla="*/ 239485 w 4215960"/>
                <a:gd name="connsiteY4" fmla="*/ 101600 h 3121466"/>
                <a:gd name="connsiteX5" fmla="*/ 210457 w 4215960"/>
                <a:gd name="connsiteY5" fmla="*/ 108857 h 3121466"/>
                <a:gd name="connsiteX6" fmla="*/ 159657 w 4215960"/>
                <a:gd name="connsiteY6" fmla="*/ 137885 h 3121466"/>
                <a:gd name="connsiteX7" fmla="*/ 130628 w 4215960"/>
                <a:gd name="connsiteY7" fmla="*/ 166914 h 3121466"/>
                <a:gd name="connsiteX8" fmla="*/ 108857 w 4215960"/>
                <a:gd name="connsiteY8" fmla="*/ 188685 h 3121466"/>
                <a:gd name="connsiteX9" fmla="*/ 94343 w 4215960"/>
                <a:gd name="connsiteY9" fmla="*/ 203200 h 3121466"/>
                <a:gd name="connsiteX10" fmla="*/ 43543 w 4215960"/>
                <a:gd name="connsiteY10" fmla="*/ 283028 h 3121466"/>
                <a:gd name="connsiteX11" fmla="*/ 14514 w 4215960"/>
                <a:gd name="connsiteY11" fmla="*/ 362857 h 3121466"/>
                <a:gd name="connsiteX12" fmla="*/ 0 w 4215960"/>
                <a:gd name="connsiteY12" fmla="*/ 420914 h 3121466"/>
                <a:gd name="connsiteX13" fmla="*/ 7257 w 4215960"/>
                <a:gd name="connsiteY13" fmla="*/ 1393371 h 3121466"/>
                <a:gd name="connsiteX14" fmla="*/ 29028 w 4215960"/>
                <a:gd name="connsiteY14" fmla="*/ 1494971 h 3121466"/>
                <a:gd name="connsiteX15" fmla="*/ 43543 w 4215960"/>
                <a:gd name="connsiteY15" fmla="*/ 1531257 h 3121466"/>
                <a:gd name="connsiteX16" fmla="*/ 58057 w 4215960"/>
                <a:gd name="connsiteY16" fmla="*/ 1596571 h 3121466"/>
                <a:gd name="connsiteX17" fmla="*/ 79828 w 4215960"/>
                <a:gd name="connsiteY17" fmla="*/ 1647371 h 3121466"/>
                <a:gd name="connsiteX18" fmla="*/ 116114 w 4215960"/>
                <a:gd name="connsiteY18" fmla="*/ 1763485 h 3121466"/>
                <a:gd name="connsiteX19" fmla="*/ 137885 w 4215960"/>
                <a:gd name="connsiteY19" fmla="*/ 1828800 h 3121466"/>
                <a:gd name="connsiteX20" fmla="*/ 145143 w 4215960"/>
                <a:gd name="connsiteY20" fmla="*/ 1850571 h 3121466"/>
                <a:gd name="connsiteX21" fmla="*/ 166914 w 4215960"/>
                <a:gd name="connsiteY21" fmla="*/ 1894114 h 3121466"/>
                <a:gd name="connsiteX22" fmla="*/ 188685 w 4215960"/>
                <a:gd name="connsiteY22" fmla="*/ 1944914 h 3121466"/>
                <a:gd name="connsiteX23" fmla="*/ 195943 w 4215960"/>
                <a:gd name="connsiteY23" fmla="*/ 1973943 h 3121466"/>
                <a:gd name="connsiteX24" fmla="*/ 232228 w 4215960"/>
                <a:gd name="connsiteY24" fmla="*/ 2024743 h 3121466"/>
                <a:gd name="connsiteX25" fmla="*/ 254000 w 4215960"/>
                <a:gd name="connsiteY25" fmla="*/ 2082800 h 3121466"/>
                <a:gd name="connsiteX26" fmla="*/ 275771 w 4215960"/>
                <a:gd name="connsiteY26" fmla="*/ 2104571 h 3121466"/>
                <a:gd name="connsiteX27" fmla="*/ 312057 w 4215960"/>
                <a:gd name="connsiteY27" fmla="*/ 2177143 h 3121466"/>
                <a:gd name="connsiteX28" fmla="*/ 348343 w 4215960"/>
                <a:gd name="connsiteY28" fmla="*/ 2227943 h 3121466"/>
                <a:gd name="connsiteX29" fmla="*/ 355600 w 4215960"/>
                <a:gd name="connsiteY29" fmla="*/ 2249714 h 3121466"/>
                <a:gd name="connsiteX30" fmla="*/ 406400 w 4215960"/>
                <a:gd name="connsiteY30" fmla="*/ 2315028 h 3121466"/>
                <a:gd name="connsiteX31" fmla="*/ 435428 w 4215960"/>
                <a:gd name="connsiteY31" fmla="*/ 2380343 h 3121466"/>
                <a:gd name="connsiteX32" fmla="*/ 457200 w 4215960"/>
                <a:gd name="connsiteY32" fmla="*/ 2409371 h 3121466"/>
                <a:gd name="connsiteX33" fmla="*/ 471714 w 4215960"/>
                <a:gd name="connsiteY33" fmla="*/ 2467428 h 3121466"/>
                <a:gd name="connsiteX34" fmla="*/ 478971 w 4215960"/>
                <a:gd name="connsiteY34" fmla="*/ 2489200 h 3121466"/>
                <a:gd name="connsiteX35" fmla="*/ 486228 w 4215960"/>
                <a:gd name="connsiteY35" fmla="*/ 2518228 h 3121466"/>
                <a:gd name="connsiteX36" fmla="*/ 493485 w 4215960"/>
                <a:gd name="connsiteY36" fmla="*/ 2583543 h 3121466"/>
                <a:gd name="connsiteX37" fmla="*/ 515257 w 4215960"/>
                <a:gd name="connsiteY37" fmla="*/ 2641600 h 3121466"/>
                <a:gd name="connsiteX38" fmla="*/ 544285 w 4215960"/>
                <a:gd name="connsiteY38" fmla="*/ 2685143 h 3121466"/>
                <a:gd name="connsiteX39" fmla="*/ 573314 w 4215960"/>
                <a:gd name="connsiteY39" fmla="*/ 2735943 h 3121466"/>
                <a:gd name="connsiteX40" fmla="*/ 602343 w 4215960"/>
                <a:gd name="connsiteY40" fmla="*/ 2757714 h 3121466"/>
                <a:gd name="connsiteX41" fmla="*/ 645885 w 4215960"/>
                <a:gd name="connsiteY41" fmla="*/ 2801257 h 3121466"/>
                <a:gd name="connsiteX42" fmla="*/ 674914 w 4215960"/>
                <a:gd name="connsiteY42" fmla="*/ 2823028 h 3121466"/>
                <a:gd name="connsiteX43" fmla="*/ 711200 w 4215960"/>
                <a:gd name="connsiteY43" fmla="*/ 2866571 h 3121466"/>
                <a:gd name="connsiteX44" fmla="*/ 740228 w 4215960"/>
                <a:gd name="connsiteY44" fmla="*/ 2888343 h 3121466"/>
                <a:gd name="connsiteX45" fmla="*/ 812800 w 4215960"/>
                <a:gd name="connsiteY45" fmla="*/ 2953657 h 3121466"/>
                <a:gd name="connsiteX46" fmla="*/ 849085 w 4215960"/>
                <a:gd name="connsiteY46" fmla="*/ 2997200 h 3121466"/>
                <a:gd name="connsiteX47" fmla="*/ 870857 w 4215960"/>
                <a:gd name="connsiteY47" fmla="*/ 3011714 h 3121466"/>
                <a:gd name="connsiteX48" fmla="*/ 907143 w 4215960"/>
                <a:gd name="connsiteY48" fmla="*/ 3055257 h 3121466"/>
                <a:gd name="connsiteX49" fmla="*/ 936171 w 4215960"/>
                <a:gd name="connsiteY49" fmla="*/ 3077028 h 3121466"/>
                <a:gd name="connsiteX50" fmla="*/ 1030514 w 4215960"/>
                <a:gd name="connsiteY50" fmla="*/ 3120571 h 3121466"/>
                <a:gd name="connsiteX51" fmla="*/ 1480457 w 4215960"/>
                <a:gd name="connsiteY51" fmla="*/ 3106057 h 3121466"/>
                <a:gd name="connsiteX52" fmla="*/ 1531257 w 4215960"/>
                <a:gd name="connsiteY52" fmla="*/ 3091543 h 3121466"/>
                <a:gd name="connsiteX53" fmla="*/ 1618343 w 4215960"/>
                <a:gd name="connsiteY53" fmla="*/ 3084285 h 3121466"/>
                <a:gd name="connsiteX54" fmla="*/ 1698171 w 4215960"/>
                <a:gd name="connsiteY54" fmla="*/ 3069771 h 3121466"/>
                <a:gd name="connsiteX55" fmla="*/ 1756228 w 4215960"/>
                <a:gd name="connsiteY55" fmla="*/ 3062514 h 3121466"/>
                <a:gd name="connsiteX56" fmla="*/ 1785257 w 4215960"/>
                <a:gd name="connsiteY56" fmla="*/ 3048000 h 3121466"/>
                <a:gd name="connsiteX57" fmla="*/ 1850571 w 4215960"/>
                <a:gd name="connsiteY57" fmla="*/ 3026228 h 3121466"/>
                <a:gd name="connsiteX58" fmla="*/ 1886857 w 4215960"/>
                <a:gd name="connsiteY58" fmla="*/ 3011714 h 3121466"/>
                <a:gd name="connsiteX59" fmla="*/ 1988457 w 4215960"/>
                <a:gd name="connsiteY59" fmla="*/ 2997200 h 3121466"/>
                <a:gd name="connsiteX60" fmla="*/ 2017485 w 4215960"/>
                <a:gd name="connsiteY60" fmla="*/ 2989943 h 3121466"/>
                <a:gd name="connsiteX61" fmla="*/ 2053771 w 4215960"/>
                <a:gd name="connsiteY61" fmla="*/ 2982685 h 3121466"/>
                <a:gd name="connsiteX62" fmla="*/ 2140857 w 4215960"/>
                <a:gd name="connsiteY62" fmla="*/ 2968171 h 3121466"/>
                <a:gd name="connsiteX63" fmla="*/ 2169885 w 4215960"/>
                <a:gd name="connsiteY63" fmla="*/ 2939143 h 3121466"/>
                <a:gd name="connsiteX64" fmla="*/ 2286000 w 4215960"/>
                <a:gd name="connsiteY64" fmla="*/ 2917371 h 3121466"/>
                <a:gd name="connsiteX65" fmla="*/ 2358571 w 4215960"/>
                <a:gd name="connsiteY65" fmla="*/ 2902857 h 3121466"/>
                <a:gd name="connsiteX66" fmla="*/ 2467428 w 4215960"/>
                <a:gd name="connsiteY66" fmla="*/ 2873828 h 3121466"/>
                <a:gd name="connsiteX67" fmla="*/ 2569028 w 4215960"/>
                <a:gd name="connsiteY67" fmla="*/ 2844800 h 3121466"/>
                <a:gd name="connsiteX68" fmla="*/ 3767137 w 4215960"/>
                <a:gd name="connsiteY68" fmla="*/ 3112181 h 3121466"/>
                <a:gd name="connsiteX69" fmla="*/ 3852862 w 4215960"/>
                <a:gd name="connsiteY69" fmla="*/ 3063648 h 3121466"/>
                <a:gd name="connsiteX70" fmla="*/ 3835626 w 4215960"/>
                <a:gd name="connsiteY70" fmla="*/ 2974747 h 3121466"/>
                <a:gd name="connsiteX71" fmla="*/ 3912960 w 4215960"/>
                <a:gd name="connsiteY71" fmla="*/ 2842078 h 3121466"/>
                <a:gd name="connsiteX72" fmla="*/ 4205514 w 4215960"/>
                <a:gd name="connsiteY72" fmla="*/ 2508930 h 3121466"/>
                <a:gd name="connsiteX73" fmla="*/ 4124097 w 4215960"/>
                <a:gd name="connsiteY73" fmla="*/ 2499858 h 3121466"/>
                <a:gd name="connsiteX74" fmla="*/ 4128634 w 4215960"/>
                <a:gd name="connsiteY74" fmla="*/ 2408010 h 3121466"/>
                <a:gd name="connsiteX75" fmla="*/ 4079647 w 4215960"/>
                <a:gd name="connsiteY75" fmla="*/ 2382838 h 3121466"/>
                <a:gd name="connsiteX76" fmla="*/ 3995510 w 4215960"/>
                <a:gd name="connsiteY76" fmla="*/ 2414360 h 3121466"/>
                <a:gd name="connsiteX77" fmla="*/ 3958771 w 4215960"/>
                <a:gd name="connsiteY77" fmla="*/ 2378075 h 3121466"/>
                <a:gd name="connsiteX78" fmla="*/ 4003448 w 4215960"/>
                <a:gd name="connsiteY78" fmla="*/ 2355170 h 3121466"/>
                <a:gd name="connsiteX79" fmla="*/ 3874181 w 4215960"/>
                <a:gd name="connsiteY79" fmla="*/ 2141991 h 3121466"/>
                <a:gd name="connsiteX80" fmla="*/ 3889147 w 4215960"/>
                <a:gd name="connsiteY80" fmla="*/ 2111828 h 3121466"/>
                <a:gd name="connsiteX81" fmla="*/ 3865562 w 4215960"/>
                <a:gd name="connsiteY81" fmla="*/ 1996168 h 3121466"/>
                <a:gd name="connsiteX82" fmla="*/ 3706813 w 4215960"/>
                <a:gd name="connsiteY82" fmla="*/ 1985282 h 3121466"/>
                <a:gd name="connsiteX83" fmla="*/ 3673475 w 4215960"/>
                <a:gd name="connsiteY83" fmla="*/ 2034040 h 3121466"/>
                <a:gd name="connsiteX84" fmla="*/ 3584575 w 4215960"/>
                <a:gd name="connsiteY84" fmla="*/ 2048556 h 3121466"/>
                <a:gd name="connsiteX85" fmla="*/ 3590925 w 4215960"/>
                <a:gd name="connsiteY85" fmla="*/ 2026557 h 3121466"/>
                <a:gd name="connsiteX86" fmla="*/ 3537403 w 4215960"/>
                <a:gd name="connsiteY86" fmla="*/ 2010456 h 3121466"/>
                <a:gd name="connsiteX87" fmla="*/ 3512684 w 4215960"/>
                <a:gd name="connsiteY87" fmla="*/ 1845355 h 3121466"/>
                <a:gd name="connsiteX88" fmla="*/ 3232377 w 4215960"/>
                <a:gd name="connsiteY88" fmla="*/ 1778680 h 3121466"/>
                <a:gd name="connsiteX89" fmla="*/ 3096078 w 4215960"/>
                <a:gd name="connsiteY89" fmla="*/ 1821996 h 3121466"/>
                <a:gd name="connsiteX90" fmla="*/ 2964089 w 4215960"/>
                <a:gd name="connsiteY90" fmla="*/ 1814512 h 3121466"/>
                <a:gd name="connsiteX91" fmla="*/ 2831646 w 4215960"/>
                <a:gd name="connsiteY91" fmla="*/ 1703614 h 3121466"/>
                <a:gd name="connsiteX92" fmla="*/ 2618468 w 4215960"/>
                <a:gd name="connsiteY92" fmla="*/ 1400401 h 3121466"/>
                <a:gd name="connsiteX93" fmla="*/ 2220006 w 4215960"/>
                <a:gd name="connsiteY93" fmla="*/ 1260928 h 3121466"/>
                <a:gd name="connsiteX94" fmla="*/ 1821543 w 4215960"/>
                <a:gd name="connsiteY94" fmla="*/ 1284514 h 3121466"/>
                <a:gd name="connsiteX95" fmla="*/ 1799771 w 4215960"/>
                <a:gd name="connsiteY95" fmla="*/ 1211943 h 3121466"/>
                <a:gd name="connsiteX96" fmla="*/ 1756228 w 4215960"/>
                <a:gd name="connsiteY96" fmla="*/ 1139371 h 3121466"/>
                <a:gd name="connsiteX97" fmla="*/ 1625600 w 4215960"/>
                <a:gd name="connsiteY97" fmla="*/ 986971 h 3121466"/>
                <a:gd name="connsiteX98" fmla="*/ 1589314 w 4215960"/>
                <a:gd name="connsiteY98" fmla="*/ 928914 h 3121466"/>
                <a:gd name="connsiteX99" fmla="*/ 1574800 w 4215960"/>
                <a:gd name="connsiteY99" fmla="*/ 892628 h 3121466"/>
                <a:gd name="connsiteX100" fmla="*/ 1538514 w 4215960"/>
                <a:gd name="connsiteY100" fmla="*/ 856343 h 3121466"/>
                <a:gd name="connsiteX101" fmla="*/ 1509485 w 4215960"/>
                <a:gd name="connsiteY101" fmla="*/ 820057 h 3121466"/>
                <a:gd name="connsiteX102" fmla="*/ 1473200 w 4215960"/>
                <a:gd name="connsiteY102" fmla="*/ 783771 h 3121466"/>
                <a:gd name="connsiteX103" fmla="*/ 1436914 w 4215960"/>
                <a:gd name="connsiteY103" fmla="*/ 718457 h 3121466"/>
                <a:gd name="connsiteX104" fmla="*/ 1357085 w 4215960"/>
                <a:gd name="connsiteY104" fmla="*/ 624114 h 3121466"/>
                <a:gd name="connsiteX105" fmla="*/ 1335314 w 4215960"/>
                <a:gd name="connsiteY105" fmla="*/ 602343 h 3121466"/>
                <a:gd name="connsiteX106" fmla="*/ 1277257 w 4215960"/>
                <a:gd name="connsiteY106" fmla="*/ 529771 h 3121466"/>
                <a:gd name="connsiteX107" fmla="*/ 1219200 w 4215960"/>
                <a:gd name="connsiteY107" fmla="*/ 464457 h 3121466"/>
                <a:gd name="connsiteX108" fmla="*/ 1161143 w 4215960"/>
                <a:gd name="connsiteY108" fmla="*/ 406400 h 3121466"/>
                <a:gd name="connsiteX109" fmla="*/ 1081314 w 4215960"/>
                <a:gd name="connsiteY109" fmla="*/ 362857 h 3121466"/>
                <a:gd name="connsiteX110" fmla="*/ 1052285 w 4215960"/>
                <a:gd name="connsiteY110" fmla="*/ 333828 h 3121466"/>
                <a:gd name="connsiteX111" fmla="*/ 1001485 w 4215960"/>
                <a:gd name="connsiteY111" fmla="*/ 304800 h 3121466"/>
                <a:gd name="connsiteX112" fmla="*/ 979714 w 4215960"/>
                <a:gd name="connsiteY112" fmla="*/ 290285 h 3121466"/>
                <a:gd name="connsiteX113" fmla="*/ 928914 w 4215960"/>
                <a:gd name="connsiteY113" fmla="*/ 246743 h 3121466"/>
                <a:gd name="connsiteX114" fmla="*/ 907143 w 4215960"/>
                <a:gd name="connsiteY114" fmla="*/ 232228 h 3121466"/>
                <a:gd name="connsiteX115" fmla="*/ 885371 w 4215960"/>
                <a:gd name="connsiteY115" fmla="*/ 224971 h 3121466"/>
                <a:gd name="connsiteX116" fmla="*/ 849085 w 4215960"/>
                <a:gd name="connsiteY116" fmla="*/ 188685 h 3121466"/>
                <a:gd name="connsiteX117" fmla="*/ 820057 w 4215960"/>
                <a:gd name="connsiteY117" fmla="*/ 166914 h 3121466"/>
                <a:gd name="connsiteX118" fmla="*/ 812800 w 4215960"/>
                <a:gd name="connsiteY118" fmla="*/ 145143 h 3121466"/>
                <a:gd name="connsiteX119" fmla="*/ 762000 w 4215960"/>
                <a:gd name="connsiteY119" fmla="*/ 116114 h 3121466"/>
                <a:gd name="connsiteX120" fmla="*/ 740228 w 4215960"/>
                <a:gd name="connsiteY120" fmla="*/ 101600 h 3121466"/>
                <a:gd name="connsiteX121" fmla="*/ 703943 w 4215960"/>
                <a:gd name="connsiteY121" fmla="*/ 65314 h 3121466"/>
                <a:gd name="connsiteX122" fmla="*/ 689428 w 4215960"/>
                <a:gd name="connsiteY122" fmla="*/ 50800 h 3121466"/>
                <a:gd name="connsiteX123" fmla="*/ 660400 w 4215960"/>
                <a:gd name="connsiteY123" fmla="*/ 43543 h 3121466"/>
                <a:gd name="connsiteX124" fmla="*/ 638628 w 4215960"/>
                <a:gd name="connsiteY124" fmla="*/ 36285 h 3121466"/>
                <a:gd name="connsiteX125" fmla="*/ 602343 w 4215960"/>
                <a:gd name="connsiteY125" fmla="*/ 0 h 3121466"/>
                <a:gd name="connsiteX0" fmla="*/ 602343 w 4215960"/>
                <a:gd name="connsiteY0" fmla="*/ 0 h 3222838"/>
                <a:gd name="connsiteX1" fmla="*/ 406400 w 4215960"/>
                <a:gd name="connsiteY1" fmla="*/ 7257 h 3222838"/>
                <a:gd name="connsiteX2" fmla="*/ 362857 w 4215960"/>
                <a:gd name="connsiteY2" fmla="*/ 36285 h 3222838"/>
                <a:gd name="connsiteX3" fmla="*/ 312057 w 4215960"/>
                <a:gd name="connsiteY3" fmla="*/ 50800 h 3222838"/>
                <a:gd name="connsiteX4" fmla="*/ 239485 w 4215960"/>
                <a:gd name="connsiteY4" fmla="*/ 101600 h 3222838"/>
                <a:gd name="connsiteX5" fmla="*/ 210457 w 4215960"/>
                <a:gd name="connsiteY5" fmla="*/ 108857 h 3222838"/>
                <a:gd name="connsiteX6" fmla="*/ 159657 w 4215960"/>
                <a:gd name="connsiteY6" fmla="*/ 137885 h 3222838"/>
                <a:gd name="connsiteX7" fmla="*/ 130628 w 4215960"/>
                <a:gd name="connsiteY7" fmla="*/ 166914 h 3222838"/>
                <a:gd name="connsiteX8" fmla="*/ 108857 w 4215960"/>
                <a:gd name="connsiteY8" fmla="*/ 188685 h 3222838"/>
                <a:gd name="connsiteX9" fmla="*/ 94343 w 4215960"/>
                <a:gd name="connsiteY9" fmla="*/ 203200 h 3222838"/>
                <a:gd name="connsiteX10" fmla="*/ 43543 w 4215960"/>
                <a:gd name="connsiteY10" fmla="*/ 283028 h 3222838"/>
                <a:gd name="connsiteX11" fmla="*/ 14514 w 4215960"/>
                <a:gd name="connsiteY11" fmla="*/ 362857 h 3222838"/>
                <a:gd name="connsiteX12" fmla="*/ 0 w 4215960"/>
                <a:gd name="connsiteY12" fmla="*/ 420914 h 3222838"/>
                <a:gd name="connsiteX13" fmla="*/ 7257 w 4215960"/>
                <a:gd name="connsiteY13" fmla="*/ 1393371 h 3222838"/>
                <a:gd name="connsiteX14" fmla="*/ 29028 w 4215960"/>
                <a:gd name="connsiteY14" fmla="*/ 1494971 h 3222838"/>
                <a:gd name="connsiteX15" fmla="*/ 43543 w 4215960"/>
                <a:gd name="connsiteY15" fmla="*/ 1531257 h 3222838"/>
                <a:gd name="connsiteX16" fmla="*/ 58057 w 4215960"/>
                <a:gd name="connsiteY16" fmla="*/ 1596571 h 3222838"/>
                <a:gd name="connsiteX17" fmla="*/ 79828 w 4215960"/>
                <a:gd name="connsiteY17" fmla="*/ 1647371 h 3222838"/>
                <a:gd name="connsiteX18" fmla="*/ 116114 w 4215960"/>
                <a:gd name="connsiteY18" fmla="*/ 1763485 h 3222838"/>
                <a:gd name="connsiteX19" fmla="*/ 137885 w 4215960"/>
                <a:gd name="connsiteY19" fmla="*/ 1828800 h 3222838"/>
                <a:gd name="connsiteX20" fmla="*/ 145143 w 4215960"/>
                <a:gd name="connsiteY20" fmla="*/ 1850571 h 3222838"/>
                <a:gd name="connsiteX21" fmla="*/ 166914 w 4215960"/>
                <a:gd name="connsiteY21" fmla="*/ 1894114 h 3222838"/>
                <a:gd name="connsiteX22" fmla="*/ 188685 w 4215960"/>
                <a:gd name="connsiteY22" fmla="*/ 1944914 h 3222838"/>
                <a:gd name="connsiteX23" fmla="*/ 195943 w 4215960"/>
                <a:gd name="connsiteY23" fmla="*/ 1973943 h 3222838"/>
                <a:gd name="connsiteX24" fmla="*/ 232228 w 4215960"/>
                <a:gd name="connsiteY24" fmla="*/ 2024743 h 3222838"/>
                <a:gd name="connsiteX25" fmla="*/ 254000 w 4215960"/>
                <a:gd name="connsiteY25" fmla="*/ 2082800 h 3222838"/>
                <a:gd name="connsiteX26" fmla="*/ 275771 w 4215960"/>
                <a:gd name="connsiteY26" fmla="*/ 2104571 h 3222838"/>
                <a:gd name="connsiteX27" fmla="*/ 312057 w 4215960"/>
                <a:gd name="connsiteY27" fmla="*/ 2177143 h 3222838"/>
                <a:gd name="connsiteX28" fmla="*/ 348343 w 4215960"/>
                <a:gd name="connsiteY28" fmla="*/ 2227943 h 3222838"/>
                <a:gd name="connsiteX29" fmla="*/ 355600 w 4215960"/>
                <a:gd name="connsiteY29" fmla="*/ 2249714 h 3222838"/>
                <a:gd name="connsiteX30" fmla="*/ 406400 w 4215960"/>
                <a:gd name="connsiteY30" fmla="*/ 2315028 h 3222838"/>
                <a:gd name="connsiteX31" fmla="*/ 435428 w 4215960"/>
                <a:gd name="connsiteY31" fmla="*/ 2380343 h 3222838"/>
                <a:gd name="connsiteX32" fmla="*/ 457200 w 4215960"/>
                <a:gd name="connsiteY32" fmla="*/ 2409371 h 3222838"/>
                <a:gd name="connsiteX33" fmla="*/ 471714 w 4215960"/>
                <a:gd name="connsiteY33" fmla="*/ 2467428 h 3222838"/>
                <a:gd name="connsiteX34" fmla="*/ 478971 w 4215960"/>
                <a:gd name="connsiteY34" fmla="*/ 2489200 h 3222838"/>
                <a:gd name="connsiteX35" fmla="*/ 486228 w 4215960"/>
                <a:gd name="connsiteY35" fmla="*/ 2518228 h 3222838"/>
                <a:gd name="connsiteX36" fmla="*/ 493485 w 4215960"/>
                <a:gd name="connsiteY36" fmla="*/ 2583543 h 3222838"/>
                <a:gd name="connsiteX37" fmla="*/ 515257 w 4215960"/>
                <a:gd name="connsiteY37" fmla="*/ 2641600 h 3222838"/>
                <a:gd name="connsiteX38" fmla="*/ 544285 w 4215960"/>
                <a:gd name="connsiteY38" fmla="*/ 2685143 h 3222838"/>
                <a:gd name="connsiteX39" fmla="*/ 573314 w 4215960"/>
                <a:gd name="connsiteY39" fmla="*/ 2735943 h 3222838"/>
                <a:gd name="connsiteX40" fmla="*/ 602343 w 4215960"/>
                <a:gd name="connsiteY40" fmla="*/ 2757714 h 3222838"/>
                <a:gd name="connsiteX41" fmla="*/ 645885 w 4215960"/>
                <a:gd name="connsiteY41" fmla="*/ 2801257 h 3222838"/>
                <a:gd name="connsiteX42" fmla="*/ 674914 w 4215960"/>
                <a:gd name="connsiteY42" fmla="*/ 2823028 h 3222838"/>
                <a:gd name="connsiteX43" fmla="*/ 711200 w 4215960"/>
                <a:gd name="connsiteY43" fmla="*/ 2866571 h 3222838"/>
                <a:gd name="connsiteX44" fmla="*/ 740228 w 4215960"/>
                <a:gd name="connsiteY44" fmla="*/ 2888343 h 3222838"/>
                <a:gd name="connsiteX45" fmla="*/ 812800 w 4215960"/>
                <a:gd name="connsiteY45" fmla="*/ 2953657 h 3222838"/>
                <a:gd name="connsiteX46" fmla="*/ 849085 w 4215960"/>
                <a:gd name="connsiteY46" fmla="*/ 2997200 h 3222838"/>
                <a:gd name="connsiteX47" fmla="*/ 870857 w 4215960"/>
                <a:gd name="connsiteY47" fmla="*/ 3011714 h 3222838"/>
                <a:gd name="connsiteX48" fmla="*/ 907143 w 4215960"/>
                <a:gd name="connsiteY48" fmla="*/ 3055257 h 3222838"/>
                <a:gd name="connsiteX49" fmla="*/ 936171 w 4215960"/>
                <a:gd name="connsiteY49" fmla="*/ 3077028 h 3222838"/>
                <a:gd name="connsiteX50" fmla="*/ 1030514 w 4215960"/>
                <a:gd name="connsiteY50" fmla="*/ 3120571 h 3222838"/>
                <a:gd name="connsiteX51" fmla="*/ 1480457 w 4215960"/>
                <a:gd name="connsiteY51" fmla="*/ 3106057 h 3222838"/>
                <a:gd name="connsiteX52" fmla="*/ 1531257 w 4215960"/>
                <a:gd name="connsiteY52" fmla="*/ 3091543 h 3222838"/>
                <a:gd name="connsiteX53" fmla="*/ 1618343 w 4215960"/>
                <a:gd name="connsiteY53" fmla="*/ 3084285 h 3222838"/>
                <a:gd name="connsiteX54" fmla="*/ 1698171 w 4215960"/>
                <a:gd name="connsiteY54" fmla="*/ 3069771 h 3222838"/>
                <a:gd name="connsiteX55" fmla="*/ 1756228 w 4215960"/>
                <a:gd name="connsiteY55" fmla="*/ 3062514 h 3222838"/>
                <a:gd name="connsiteX56" fmla="*/ 1785257 w 4215960"/>
                <a:gd name="connsiteY56" fmla="*/ 3048000 h 3222838"/>
                <a:gd name="connsiteX57" fmla="*/ 1850571 w 4215960"/>
                <a:gd name="connsiteY57" fmla="*/ 3026228 h 3222838"/>
                <a:gd name="connsiteX58" fmla="*/ 1886857 w 4215960"/>
                <a:gd name="connsiteY58" fmla="*/ 3011714 h 3222838"/>
                <a:gd name="connsiteX59" fmla="*/ 1988457 w 4215960"/>
                <a:gd name="connsiteY59" fmla="*/ 2997200 h 3222838"/>
                <a:gd name="connsiteX60" fmla="*/ 2017485 w 4215960"/>
                <a:gd name="connsiteY60" fmla="*/ 2989943 h 3222838"/>
                <a:gd name="connsiteX61" fmla="*/ 2053771 w 4215960"/>
                <a:gd name="connsiteY61" fmla="*/ 2982685 h 3222838"/>
                <a:gd name="connsiteX62" fmla="*/ 2140857 w 4215960"/>
                <a:gd name="connsiteY62" fmla="*/ 2968171 h 3222838"/>
                <a:gd name="connsiteX63" fmla="*/ 2169885 w 4215960"/>
                <a:gd name="connsiteY63" fmla="*/ 2939143 h 3222838"/>
                <a:gd name="connsiteX64" fmla="*/ 2286000 w 4215960"/>
                <a:gd name="connsiteY64" fmla="*/ 2917371 h 3222838"/>
                <a:gd name="connsiteX65" fmla="*/ 2358571 w 4215960"/>
                <a:gd name="connsiteY65" fmla="*/ 2902857 h 3222838"/>
                <a:gd name="connsiteX66" fmla="*/ 2467428 w 4215960"/>
                <a:gd name="connsiteY66" fmla="*/ 2873828 h 3222838"/>
                <a:gd name="connsiteX67" fmla="*/ 3675516 w 4215960"/>
                <a:gd name="connsiteY67" fmla="*/ 3214688 h 3222838"/>
                <a:gd name="connsiteX68" fmla="*/ 3767137 w 4215960"/>
                <a:gd name="connsiteY68" fmla="*/ 3112181 h 3222838"/>
                <a:gd name="connsiteX69" fmla="*/ 3852862 w 4215960"/>
                <a:gd name="connsiteY69" fmla="*/ 3063648 h 3222838"/>
                <a:gd name="connsiteX70" fmla="*/ 3835626 w 4215960"/>
                <a:gd name="connsiteY70" fmla="*/ 2974747 h 3222838"/>
                <a:gd name="connsiteX71" fmla="*/ 3912960 w 4215960"/>
                <a:gd name="connsiteY71" fmla="*/ 2842078 h 3222838"/>
                <a:gd name="connsiteX72" fmla="*/ 4205514 w 4215960"/>
                <a:gd name="connsiteY72" fmla="*/ 2508930 h 3222838"/>
                <a:gd name="connsiteX73" fmla="*/ 4124097 w 4215960"/>
                <a:gd name="connsiteY73" fmla="*/ 2499858 h 3222838"/>
                <a:gd name="connsiteX74" fmla="*/ 4128634 w 4215960"/>
                <a:gd name="connsiteY74" fmla="*/ 2408010 h 3222838"/>
                <a:gd name="connsiteX75" fmla="*/ 4079647 w 4215960"/>
                <a:gd name="connsiteY75" fmla="*/ 2382838 h 3222838"/>
                <a:gd name="connsiteX76" fmla="*/ 3995510 w 4215960"/>
                <a:gd name="connsiteY76" fmla="*/ 2414360 h 3222838"/>
                <a:gd name="connsiteX77" fmla="*/ 3958771 w 4215960"/>
                <a:gd name="connsiteY77" fmla="*/ 2378075 h 3222838"/>
                <a:gd name="connsiteX78" fmla="*/ 4003448 w 4215960"/>
                <a:gd name="connsiteY78" fmla="*/ 2355170 h 3222838"/>
                <a:gd name="connsiteX79" fmla="*/ 3874181 w 4215960"/>
                <a:gd name="connsiteY79" fmla="*/ 2141991 h 3222838"/>
                <a:gd name="connsiteX80" fmla="*/ 3889147 w 4215960"/>
                <a:gd name="connsiteY80" fmla="*/ 2111828 h 3222838"/>
                <a:gd name="connsiteX81" fmla="*/ 3865562 w 4215960"/>
                <a:gd name="connsiteY81" fmla="*/ 1996168 h 3222838"/>
                <a:gd name="connsiteX82" fmla="*/ 3706813 w 4215960"/>
                <a:gd name="connsiteY82" fmla="*/ 1985282 h 3222838"/>
                <a:gd name="connsiteX83" fmla="*/ 3673475 w 4215960"/>
                <a:gd name="connsiteY83" fmla="*/ 2034040 h 3222838"/>
                <a:gd name="connsiteX84" fmla="*/ 3584575 w 4215960"/>
                <a:gd name="connsiteY84" fmla="*/ 2048556 h 3222838"/>
                <a:gd name="connsiteX85" fmla="*/ 3590925 w 4215960"/>
                <a:gd name="connsiteY85" fmla="*/ 2026557 h 3222838"/>
                <a:gd name="connsiteX86" fmla="*/ 3537403 w 4215960"/>
                <a:gd name="connsiteY86" fmla="*/ 2010456 h 3222838"/>
                <a:gd name="connsiteX87" fmla="*/ 3512684 w 4215960"/>
                <a:gd name="connsiteY87" fmla="*/ 1845355 h 3222838"/>
                <a:gd name="connsiteX88" fmla="*/ 3232377 w 4215960"/>
                <a:gd name="connsiteY88" fmla="*/ 1778680 h 3222838"/>
                <a:gd name="connsiteX89" fmla="*/ 3096078 w 4215960"/>
                <a:gd name="connsiteY89" fmla="*/ 1821996 h 3222838"/>
                <a:gd name="connsiteX90" fmla="*/ 2964089 w 4215960"/>
                <a:gd name="connsiteY90" fmla="*/ 1814512 h 3222838"/>
                <a:gd name="connsiteX91" fmla="*/ 2831646 w 4215960"/>
                <a:gd name="connsiteY91" fmla="*/ 1703614 h 3222838"/>
                <a:gd name="connsiteX92" fmla="*/ 2618468 w 4215960"/>
                <a:gd name="connsiteY92" fmla="*/ 1400401 h 3222838"/>
                <a:gd name="connsiteX93" fmla="*/ 2220006 w 4215960"/>
                <a:gd name="connsiteY93" fmla="*/ 1260928 h 3222838"/>
                <a:gd name="connsiteX94" fmla="*/ 1821543 w 4215960"/>
                <a:gd name="connsiteY94" fmla="*/ 1284514 h 3222838"/>
                <a:gd name="connsiteX95" fmla="*/ 1799771 w 4215960"/>
                <a:gd name="connsiteY95" fmla="*/ 1211943 h 3222838"/>
                <a:gd name="connsiteX96" fmla="*/ 1756228 w 4215960"/>
                <a:gd name="connsiteY96" fmla="*/ 1139371 h 3222838"/>
                <a:gd name="connsiteX97" fmla="*/ 1625600 w 4215960"/>
                <a:gd name="connsiteY97" fmla="*/ 986971 h 3222838"/>
                <a:gd name="connsiteX98" fmla="*/ 1589314 w 4215960"/>
                <a:gd name="connsiteY98" fmla="*/ 928914 h 3222838"/>
                <a:gd name="connsiteX99" fmla="*/ 1574800 w 4215960"/>
                <a:gd name="connsiteY99" fmla="*/ 892628 h 3222838"/>
                <a:gd name="connsiteX100" fmla="*/ 1538514 w 4215960"/>
                <a:gd name="connsiteY100" fmla="*/ 856343 h 3222838"/>
                <a:gd name="connsiteX101" fmla="*/ 1509485 w 4215960"/>
                <a:gd name="connsiteY101" fmla="*/ 820057 h 3222838"/>
                <a:gd name="connsiteX102" fmla="*/ 1473200 w 4215960"/>
                <a:gd name="connsiteY102" fmla="*/ 783771 h 3222838"/>
                <a:gd name="connsiteX103" fmla="*/ 1436914 w 4215960"/>
                <a:gd name="connsiteY103" fmla="*/ 718457 h 3222838"/>
                <a:gd name="connsiteX104" fmla="*/ 1357085 w 4215960"/>
                <a:gd name="connsiteY104" fmla="*/ 624114 h 3222838"/>
                <a:gd name="connsiteX105" fmla="*/ 1335314 w 4215960"/>
                <a:gd name="connsiteY105" fmla="*/ 602343 h 3222838"/>
                <a:gd name="connsiteX106" fmla="*/ 1277257 w 4215960"/>
                <a:gd name="connsiteY106" fmla="*/ 529771 h 3222838"/>
                <a:gd name="connsiteX107" fmla="*/ 1219200 w 4215960"/>
                <a:gd name="connsiteY107" fmla="*/ 464457 h 3222838"/>
                <a:gd name="connsiteX108" fmla="*/ 1161143 w 4215960"/>
                <a:gd name="connsiteY108" fmla="*/ 406400 h 3222838"/>
                <a:gd name="connsiteX109" fmla="*/ 1081314 w 4215960"/>
                <a:gd name="connsiteY109" fmla="*/ 362857 h 3222838"/>
                <a:gd name="connsiteX110" fmla="*/ 1052285 w 4215960"/>
                <a:gd name="connsiteY110" fmla="*/ 333828 h 3222838"/>
                <a:gd name="connsiteX111" fmla="*/ 1001485 w 4215960"/>
                <a:gd name="connsiteY111" fmla="*/ 304800 h 3222838"/>
                <a:gd name="connsiteX112" fmla="*/ 979714 w 4215960"/>
                <a:gd name="connsiteY112" fmla="*/ 290285 h 3222838"/>
                <a:gd name="connsiteX113" fmla="*/ 928914 w 4215960"/>
                <a:gd name="connsiteY113" fmla="*/ 246743 h 3222838"/>
                <a:gd name="connsiteX114" fmla="*/ 907143 w 4215960"/>
                <a:gd name="connsiteY114" fmla="*/ 232228 h 3222838"/>
                <a:gd name="connsiteX115" fmla="*/ 885371 w 4215960"/>
                <a:gd name="connsiteY115" fmla="*/ 224971 h 3222838"/>
                <a:gd name="connsiteX116" fmla="*/ 849085 w 4215960"/>
                <a:gd name="connsiteY116" fmla="*/ 188685 h 3222838"/>
                <a:gd name="connsiteX117" fmla="*/ 820057 w 4215960"/>
                <a:gd name="connsiteY117" fmla="*/ 166914 h 3222838"/>
                <a:gd name="connsiteX118" fmla="*/ 812800 w 4215960"/>
                <a:gd name="connsiteY118" fmla="*/ 145143 h 3222838"/>
                <a:gd name="connsiteX119" fmla="*/ 762000 w 4215960"/>
                <a:gd name="connsiteY119" fmla="*/ 116114 h 3222838"/>
                <a:gd name="connsiteX120" fmla="*/ 740228 w 4215960"/>
                <a:gd name="connsiteY120" fmla="*/ 101600 h 3222838"/>
                <a:gd name="connsiteX121" fmla="*/ 703943 w 4215960"/>
                <a:gd name="connsiteY121" fmla="*/ 65314 h 3222838"/>
                <a:gd name="connsiteX122" fmla="*/ 689428 w 4215960"/>
                <a:gd name="connsiteY122" fmla="*/ 50800 h 3222838"/>
                <a:gd name="connsiteX123" fmla="*/ 660400 w 4215960"/>
                <a:gd name="connsiteY123" fmla="*/ 43543 h 3222838"/>
                <a:gd name="connsiteX124" fmla="*/ 638628 w 4215960"/>
                <a:gd name="connsiteY124" fmla="*/ 36285 h 3222838"/>
                <a:gd name="connsiteX125" fmla="*/ 602343 w 4215960"/>
                <a:gd name="connsiteY125" fmla="*/ 0 h 3222838"/>
                <a:gd name="connsiteX0" fmla="*/ 602343 w 4215960"/>
                <a:gd name="connsiteY0" fmla="*/ 0 h 3216002"/>
                <a:gd name="connsiteX1" fmla="*/ 406400 w 4215960"/>
                <a:gd name="connsiteY1" fmla="*/ 7257 h 3216002"/>
                <a:gd name="connsiteX2" fmla="*/ 362857 w 4215960"/>
                <a:gd name="connsiteY2" fmla="*/ 36285 h 3216002"/>
                <a:gd name="connsiteX3" fmla="*/ 312057 w 4215960"/>
                <a:gd name="connsiteY3" fmla="*/ 50800 h 3216002"/>
                <a:gd name="connsiteX4" fmla="*/ 239485 w 4215960"/>
                <a:gd name="connsiteY4" fmla="*/ 101600 h 3216002"/>
                <a:gd name="connsiteX5" fmla="*/ 210457 w 4215960"/>
                <a:gd name="connsiteY5" fmla="*/ 108857 h 3216002"/>
                <a:gd name="connsiteX6" fmla="*/ 159657 w 4215960"/>
                <a:gd name="connsiteY6" fmla="*/ 137885 h 3216002"/>
                <a:gd name="connsiteX7" fmla="*/ 130628 w 4215960"/>
                <a:gd name="connsiteY7" fmla="*/ 166914 h 3216002"/>
                <a:gd name="connsiteX8" fmla="*/ 108857 w 4215960"/>
                <a:gd name="connsiteY8" fmla="*/ 188685 h 3216002"/>
                <a:gd name="connsiteX9" fmla="*/ 94343 w 4215960"/>
                <a:gd name="connsiteY9" fmla="*/ 203200 h 3216002"/>
                <a:gd name="connsiteX10" fmla="*/ 43543 w 4215960"/>
                <a:gd name="connsiteY10" fmla="*/ 283028 h 3216002"/>
                <a:gd name="connsiteX11" fmla="*/ 14514 w 4215960"/>
                <a:gd name="connsiteY11" fmla="*/ 362857 h 3216002"/>
                <a:gd name="connsiteX12" fmla="*/ 0 w 4215960"/>
                <a:gd name="connsiteY12" fmla="*/ 420914 h 3216002"/>
                <a:gd name="connsiteX13" fmla="*/ 7257 w 4215960"/>
                <a:gd name="connsiteY13" fmla="*/ 1393371 h 3216002"/>
                <a:gd name="connsiteX14" fmla="*/ 29028 w 4215960"/>
                <a:gd name="connsiteY14" fmla="*/ 1494971 h 3216002"/>
                <a:gd name="connsiteX15" fmla="*/ 43543 w 4215960"/>
                <a:gd name="connsiteY15" fmla="*/ 1531257 h 3216002"/>
                <a:gd name="connsiteX16" fmla="*/ 58057 w 4215960"/>
                <a:gd name="connsiteY16" fmla="*/ 1596571 h 3216002"/>
                <a:gd name="connsiteX17" fmla="*/ 79828 w 4215960"/>
                <a:gd name="connsiteY17" fmla="*/ 1647371 h 3216002"/>
                <a:gd name="connsiteX18" fmla="*/ 116114 w 4215960"/>
                <a:gd name="connsiteY18" fmla="*/ 1763485 h 3216002"/>
                <a:gd name="connsiteX19" fmla="*/ 137885 w 4215960"/>
                <a:gd name="connsiteY19" fmla="*/ 1828800 h 3216002"/>
                <a:gd name="connsiteX20" fmla="*/ 145143 w 4215960"/>
                <a:gd name="connsiteY20" fmla="*/ 1850571 h 3216002"/>
                <a:gd name="connsiteX21" fmla="*/ 166914 w 4215960"/>
                <a:gd name="connsiteY21" fmla="*/ 1894114 h 3216002"/>
                <a:gd name="connsiteX22" fmla="*/ 188685 w 4215960"/>
                <a:gd name="connsiteY22" fmla="*/ 1944914 h 3216002"/>
                <a:gd name="connsiteX23" fmla="*/ 195943 w 4215960"/>
                <a:gd name="connsiteY23" fmla="*/ 1973943 h 3216002"/>
                <a:gd name="connsiteX24" fmla="*/ 232228 w 4215960"/>
                <a:gd name="connsiteY24" fmla="*/ 2024743 h 3216002"/>
                <a:gd name="connsiteX25" fmla="*/ 254000 w 4215960"/>
                <a:gd name="connsiteY25" fmla="*/ 2082800 h 3216002"/>
                <a:gd name="connsiteX26" fmla="*/ 275771 w 4215960"/>
                <a:gd name="connsiteY26" fmla="*/ 2104571 h 3216002"/>
                <a:gd name="connsiteX27" fmla="*/ 312057 w 4215960"/>
                <a:gd name="connsiteY27" fmla="*/ 2177143 h 3216002"/>
                <a:gd name="connsiteX28" fmla="*/ 348343 w 4215960"/>
                <a:gd name="connsiteY28" fmla="*/ 2227943 h 3216002"/>
                <a:gd name="connsiteX29" fmla="*/ 355600 w 4215960"/>
                <a:gd name="connsiteY29" fmla="*/ 2249714 h 3216002"/>
                <a:gd name="connsiteX30" fmla="*/ 406400 w 4215960"/>
                <a:gd name="connsiteY30" fmla="*/ 2315028 h 3216002"/>
                <a:gd name="connsiteX31" fmla="*/ 435428 w 4215960"/>
                <a:gd name="connsiteY31" fmla="*/ 2380343 h 3216002"/>
                <a:gd name="connsiteX32" fmla="*/ 457200 w 4215960"/>
                <a:gd name="connsiteY32" fmla="*/ 2409371 h 3216002"/>
                <a:gd name="connsiteX33" fmla="*/ 471714 w 4215960"/>
                <a:gd name="connsiteY33" fmla="*/ 2467428 h 3216002"/>
                <a:gd name="connsiteX34" fmla="*/ 478971 w 4215960"/>
                <a:gd name="connsiteY34" fmla="*/ 2489200 h 3216002"/>
                <a:gd name="connsiteX35" fmla="*/ 486228 w 4215960"/>
                <a:gd name="connsiteY35" fmla="*/ 2518228 h 3216002"/>
                <a:gd name="connsiteX36" fmla="*/ 493485 w 4215960"/>
                <a:gd name="connsiteY36" fmla="*/ 2583543 h 3216002"/>
                <a:gd name="connsiteX37" fmla="*/ 515257 w 4215960"/>
                <a:gd name="connsiteY37" fmla="*/ 2641600 h 3216002"/>
                <a:gd name="connsiteX38" fmla="*/ 544285 w 4215960"/>
                <a:gd name="connsiteY38" fmla="*/ 2685143 h 3216002"/>
                <a:gd name="connsiteX39" fmla="*/ 573314 w 4215960"/>
                <a:gd name="connsiteY39" fmla="*/ 2735943 h 3216002"/>
                <a:gd name="connsiteX40" fmla="*/ 602343 w 4215960"/>
                <a:gd name="connsiteY40" fmla="*/ 2757714 h 3216002"/>
                <a:gd name="connsiteX41" fmla="*/ 645885 w 4215960"/>
                <a:gd name="connsiteY41" fmla="*/ 2801257 h 3216002"/>
                <a:gd name="connsiteX42" fmla="*/ 674914 w 4215960"/>
                <a:gd name="connsiteY42" fmla="*/ 2823028 h 3216002"/>
                <a:gd name="connsiteX43" fmla="*/ 711200 w 4215960"/>
                <a:gd name="connsiteY43" fmla="*/ 2866571 h 3216002"/>
                <a:gd name="connsiteX44" fmla="*/ 740228 w 4215960"/>
                <a:gd name="connsiteY44" fmla="*/ 2888343 h 3216002"/>
                <a:gd name="connsiteX45" fmla="*/ 812800 w 4215960"/>
                <a:gd name="connsiteY45" fmla="*/ 2953657 h 3216002"/>
                <a:gd name="connsiteX46" fmla="*/ 849085 w 4215960"/>
                <a:gd name="connsiteY46" fmla="*/ 2997200 h 3216002"/>
                <a:gd name="connsiteX47" fmla="*/ 870857 w 4215960"/>
                <a:gd name="connsiteY47" fmla="*/ 3011714 h 3216002"/>
                <a:gd name="connsiteX48" fmla="*/ 907143 w 4215960"/>
                <a:gd name="connsiteY48" fmla="*/ 3055257 h 3216002"/>
                <a:gd name="connsiteX49" fmla="*/ 936171 w 4215960"/>
                <a:gd name="connsiteY49" fmla="*/ 3077028 h 3216002"/>
                <a:gd name="connsiteX50" fmla="*/ 1030514 w 4215960"/>
                <a:gd name="connsiteY50" fmla="*/ 3120571 h 3216002"/>
                <a:gd name="connsiteX51" fmla="*/ 1480457 w 4215960"/>
                <a:gd name="connsiteY51" fmla="*/ 3106057 h 3216002"/>
                <a:gd name="connsiteX52" fmla="*/ 1531257 w 4215960"/>
                <a:gd name="connsiteY52" fmla="*/ 3091543 h 3216002"/>
                <a:gd name="connsiteX53" fmla="*/ 1618343 w 4215960"/>
                <a:gd name="connsiteY53" fmla="*/ 3084285 h 3216002"/>
                <a:gd name="connsiteX54" fmla="*/ 1698171 w 4215960"/>
                <a:gd name="connsiteY54" fmla="*/ 3069771 h 3216002"/>
                <a:gd name="connsiteX55" fmla="*/ 1756228 w 4215960"/>
                <a:gd name="connsiteY55" fmla="*/ 3062514 h 3216002"/>
                <a:gd name="connsiteX56" fmla="*/ 1785257 w 4215960"/>
                <a:gd name="connsiteY56" fmla="*/ 3048000 h 3216002"/>
                <a:gd name="connsiteX57" fmla="*/ 1850571 w 4215960"/>
                <a:gd name="connsiteY57" fmla="*/ 3026228 h 3216002"/>
                <a:gd name="connsiteX58" fmla="*/ 1886857 w 4215960"/>
                <a:gd name="connsiteY58" fmla="*/ 3011714 h 3216002"/>
                <a:gd name="connsiteX59" fmla="*/ 1988457 w 4215960"/>
                <a:gd name="connsiteY59" fmla="*/ 2997200 h 3216002"/>
                <a:gd name="connsiteX60" fmla="*/ 2017485 w 4215960"/>
                <a:gd name="connsiteY60" fmla="*/ 2989943 h 3216002"/>
                <a:gd name="connsiteX61" fmla="*/ 2053771 w 4215960"/>
                <a:gd name="connsiteY61" fmla="*/ 2982685 h 3216002"/>
                <a:gd name="connsiteX62" fmla="*/ 2140857 w 4215960"/>
                <a:gd name="connsiteY62" fmla="*/ 2968171 h 3216002"/>
                <a:gd name="connsiteX63" fmla="*/ 2169885 w 4215960"/>
                <a:gd name="connsiteY63" fmla="*/ 2939143 h 3216002"/>
                <a:gd name="connsiteX64" fmla="*/ 2286000 w 4215960"/>
                <a:gd name="connsiteY64" fmla="*/ 2917371 h 3216002"/>
                <a:gd name="connsiteX65" fmla="*/ 2358571 w 4215960"/>
                <a:gd name="connsiteY65" fmla="*/ 2902857 h 3216002"/>
                <a:gd name="connsiteX66" fmla="*/ 3011941 w 4215960"/>
                <a:gd name="connsiteY66" fmla="*/ 3151640 h 3216002"/>
                <a:gd name="connsiteX67" fmla="*/ 3675516 w 4215960"/>
                <a:gd name="connsiteY67" fmla="*/ 3214688 h 3216002"/>
                <a:gd name="connsiteX68" fmla="*/ 3767137 w 4215960"/>
                <a:gd name="connsiteY68" fmla="*/ 3112181 h 3216002"/>
                <a:gd name="connsiteX69" fmla="*/ 3852862 w 4215960"/>
                <a:gd name="connsiteY69" fmla="*/ 3063648 h 3216002"/>
                <a:gd name="connsiteX70" fmla="*/ 3835626 w 4215960"/>
                <a:gd name="connsiteY70" fmla="*/ 2974747 h 3216002"/>
                <a:gd name="connsiteX71" fmla="*/ 3912960 w 4215960"/>
                <a:gd name="connsiteY71" fmla="*/ 2842078 h 3216002"/>
                <a:gd name="connsiteX72" fmla="*/ 4205514 w 4215960"/>
                <a:gd name="connsiteY72" fmla="*/ 2508930 h 3216002"/>
                <a:gd name="connsiteX73" fmla="*/ 4124097 w 4215960"/>
                <a:gd name="connsiteY73" fmla="*/ 2499858 h 3216002"/>
                <a:gd name="connsiteX74" fmla="*/ 4128634 w 4215960"/>
                <a:gd name="connsiteY74" fmla="*/ 2408010 h 3216002"/>
                <a:gd name="connsiteX75" fmla="*/ 4079647 w 4215960"/>
                <a:gd name="connsiteY75" fmla="*/ 2382838 h 3216002"/>
                <a:gd name="connsiteX76" fmla="*/ 3995510 w 4215960"/>
                <a:gd name="connsiteY76" fmla="*/ 2414360 h 3216002"/>
                <a:gd name="connsiteX77" fmla="*/ 3958771 w 4215960"/>
                <a:gd name="connsiteY77" fmla="*/ 2378075 h 3216002"/>
                <a:gd name="connsiteX78" fmla="*/ 4003448 w 4215960"/>
                <a:gd name="connsiteY78" fmla="*/ 2355170 h 3216002"/>
                <a:gd name="connsiteX79" fmla="*/ 3874181 w 4215960"/>
                <a:gd name="connsiteY79" fmla="*/ 2141991 h 3216002"/>
                <a:gd name="connsiteX80" fmla="*/ 3889147 w 4215960"/>
                <a:gd name="connsiteY80" fmla="*/ 2111828 h 3216002"/>
                <a:gd name="connsiteX81" fmla="*/ 3865562 w 4215960"/>
                <a:gd name="connsiteY81" fmla="*/ 1996168 h 3216002"/>
                <a:gd name="connsiteX82" fmla="*/ 3706813 w 4215960"/>
                <a:gd name="connsiteY82" fmla="*/ 1985282 h 3216002"/>
                <a:gd name="connsiteX83" fmla="*/ 3673475 w 4215960"/>
                <a:gd name="connsiteY83" fmla="*/ 2034040 h 3216002"/>
                <a:gd name="connsiteX84" fmla="*/ 3584575 w 4215960"/>
                <a:gd name="connsiteY84" fmla="*/ 2048556 h 3216002"/>
                <a:gd name="connsiteX85" fmla="*/ 3590925 w 4215960"/>
                <a:gd name="connsiteY85" fmla="*/ 2026557 h 3216002"/>
                <a:gd name="connsiteX86" fmla="*/ 3537403 w 4215960"/>
                <a:gd name="connsiteY86" fmla="*/ 2010456 h 3216002"/>
                <a:gd name="connsiteX87" fmla="*/ 3512684 w 4215960"/>
                <a:gd name="connsiteY87" fmla="*/ 1845355 h 3216002"/>
                <a:gd name="connsiteX88" fmla="*/ 3232377 w 4215960"/>
                <a:gd name="connsiteY88" fmla="*/ 1778680 h 3216002"/>
                <a:gd name="connsiteX89" fmla="*/ 3096078 w 4215960"/>
                <a:gd name="connsiteY89" fmla="*/ 1821996 h 3216002"/>
                <a:gd name="connsiteX90" fmla="*/ 2964089 w 4215960"/>
                <a:gd name="connsiteY90" fmla="*/ 1814512 h 3216002"/>
                <a:gd name="connsiteX91" fmla="*/ 2831646 w 4215960"/>
                <a:gd name="connsiteY91" fmla="*/ 1703614 h 3216002"/>
                <a:gd name="connsiteX92" fmla="*/ 2618468 w 4215960"/>
                <a:gd name="connsiteY92" fmla="*/ 1400401 h 3216002"/>
                <a:gd name="connsiteX93" fmla="*/ 2220006 w 4215960"/>
                <a:gd name="connsiteY93" fmla="*/ 1260928 h 3216002"/>
                <a:gd name="connsiteX94" fmla="*/ 1821543 w 4215960"/>
                <a:gd name="connsiteY94" fmla="*/ 1284514 h 3216002"/>
                <a:gd name="connsiteX95" fmla="*/ 1799771 w 4215960"/>
                <a:gd name="connsiteY95" fmla="*/ 1211943 h 3216002"/>
                <a:gd name="connsiteX96" fmla="*/ 1756228 w 4215960"/>
                <a:gd name="connsiteY96" fmla="*/ 1139371 h 3216002"/>
                <a:gd name="connsiteX97" fmla="*/ 1625600 w 4215960"/>
                <a:gd name="connsiteY97" fmla="*/ 986971 h 3216002"/>
                <a:gd name="connsiteX98" fmla="*/ 1589314 w 4215960"/>
                <a:gd name="connsiteY98" fmla="*/ 928914 h 3216002"/>
                <a:gd name="connsiteX99" fmla="*/ 1574800 w 4215960"/>
                <a:gd name="connsiteY99" fmla="*/ 892628 h 3216002"/>
                <a:gd name="connsiteX100" fmla="*/ 1538514 w 4215960"/>
                <a:gd name="connsiteY100" fmla="*/ 856343 h 3216002"/>
                <a:gd name="connsiteX101" fmla="*/ 1509485 w 4215960"/>
                <a:gd name="connsiteY101" fmla="*/ 820057 h 3216002"/>
                <a:gd name="connsiteX102" fmla="*/ 1473200 w 4215960"/>
                <a:gd name="connsiteY102" fmla="*/ 783771 h 3216002"/>
                <a:gd name="connsiteX103" fmla="*/ 1436914 w 4215960"/>
                <a:gd name="connsiteY103" fmla="*/ 718457 h 3216002"/>
                <a:gd name="connsiteX104" fmla="*/ 1357085 w 4215960"/>
                <a:gd name="connsiteY104" fmla="*/ 624114 h 3216002"/>
                <a:gd name="connsiteX105" fmla="*/ 1335314 w 4215960"/>
                <a:gd name="connsiteY105" fmla="*/ 602343 h 3216002"/>
                <a:gd name="connsiteX106" fmla="*/ 1277257 w 4215960"/>
                <a:gd name="connsiteY106" fmla="*/ 529771 h 3216002"/>
                <a:gd name="connsiteX107" fmla="*/ 1219200 w 4215960"/>
                <a:gd name="connsiteY107" fmla="*/ 464457 h 3216002"/>
                <a:gd name="connsiteX108" fmla="*/ 1161143 w 4215960"/>
                <a:gd name="connsiteY108" fmla="*/ 406400 h 3216002"/>
                <a:gd name="connsiteX109" fmla="*/ 1081314 w 4215960"/>
                <a:gd name="connsiteY109" fmla="*/ 362857 h 3216002"/>
                <a:gd name="connsiteX110" fmla="*/ 1052285 w 4215960"/>
                <a:gd name="connsiteY110" fmla="*/ 333828 h 3216002"/>
                <a:gd name="connsiteX111" fmla="*/ 1001485 w 4215960"/>
                <a:gd name="connsiteY111" fmla="*/ 304800 h 3216002"/>
                <a:gd name="connsiteX112" fmla="*/ 979714 w 4215960"/>
                <a:gd name="connsiteY112" fmla="*/ 290285 h 3216002"/>
                <a:gd name="connsiteX113" fmla="*/ 928914 w 4215960"/>
                <a:gd name="connsiteY113" fmla="*/ 246743 h 3216002"/>
                <a:gd name="connsiteX114" fmla="*/ 907143 w 4215960"/>
                <a:gd name="connsiteY114" fmla="*/ 232228 h 3216002"/>
                <a:gd name="connsiteX115" fmla="*/ 885371 w 4215960"/>
                <a:gd name="connsiteY115" fmla="*/ 224971 h 3216002"/>
                <a:gd name="connsiteX116" fmla="*/ 849085 w 4215960"/>
                <a:gd name="connsiteY116" fmla="*/ 188685 h 3216002"/>
                <a:gd name="connsiteX117" fmla="*/ 820057 w 4215960"/>
                <a:gd name="connsiteY117" fmla="*/ 166914 h 3216002"/>
                <a:gd name="connsiteX118" fmla="*/ 812800 w 4215960"/>
                <a:gd name="connsiteY118" fmla="*/ 145143 h 3216002"/>
                <a:gd name="connsiteX119" fmla="*/ 762000 w 4215960"/>
                <a:gd name="connsiteY119" fmla="*/ 116114 h 3216002"/>
                <a:gd name="connsiteX120" fmla="*/ 740228 w 4215960"/>
                <a:gd name="connsiteY120" fmla="*/ 101600 h 3216002"/>
                <a:gd name="connsiteX121" fmla="*/ 703943 w 4215960"/>
                <a:gd name="connsiteY121" fmla="*/ 65314 h 3216002"/>
                <a:gd name="connsiteX122" fmla="*/ 689428 w 4215960"/>
                <a:gd name="connsiteY122" fmla="*/ 50800 h 3216002"/>
                <a:gd name="connsiteX123" fmla="*/ 660400 w 4215960"/>
                <a:gd name="connsiteY123" fmla="*/ 43543 h 3216002"/>
                <a:gd name="connsiteX124" fmla="*/ 638628 w 4215960"/>
                <a:gd name="connsiteY124" fmla="*/ 36285 h 3216002"/>
                <a:gd name="connsiteX125" fmla="*/ 602343 w 4215960"/>
                <a:gd name="connsiteY125" fmla="*/ 0 h 3216002"/>
                <a:gd name="connsiteX0" fmla="*/ 602343 w 4215960"/>
                <a:gd name="connsiteY0" fmla="*/ 0 h 3154208"/>
                <a:gd name="connsiteX1" fmla="*/ 406400 w 4215960"/>
                <a:gd name="connsiteY1" fmla="*/ 7257 h 3154208"/>
                <a:gd name="connsiteX2" fmla="*/ 362857 w 4215960"/>
                <a:gd name="connsiteY2" fmla="*/ 36285 h 3154208"/>
                <a:gd name="connsiteX3" fmla="*/ 312057 w 4215960"/>
                <a:gd name="connsiteY3" fmla="*/ 50800 h 3154208"/>
                <a:gd name="connsiteX4" fmla="*/ 239485 w 4215960"/>
                <a:gd name="connsiteY4" fmla="*/ 101600 h 3154208"/>
                <a:gd name="connsiteX5" fmla="*/ 210457 w 4215960"/>
                <a:gd name="connsiteY5" fmla="*/ 108857 h 3154208"/>
                <a:gd name="connsiteX6" fmla="*/ 159657 w 4215960"/>
                <a:gd name="connsiteY6" fmla="*/ 137885 h 3154208"/>
                <a:gd name="connsiteX7" fmla="*/ 130628 w 4215960"/>
                <a:gd name="connsiteY7" fmla="*/ 166914 h 3154208"/>
                <a:gd name="connsiteX8" fmla="*/ 108857 w 4215960"/>
                <a:gd name="connsiteY8" fmla="*/ 188685 h 3154208"/>
                <a:gd name="connsiteX9" fmla="*/ 94343 w 4215960"/>
                <a:gd name="connsiteY9" fmla="*/ 203200 h 3154208"/>
                <a:gd name="connsiteX10" fmla="*/ 43543 w 4215960"/>
                <a:gd name="connsiteY10" fmla="*/ 283028 h 3154208"/>
                <a:gd name="connsiteX11" fmla="*/ 14514 w 4215960"/>
                <a:gd name="connsiteY11" fmla="*/ 362857 h 3154208"/>
                <a:gd name="connsiteX12" fmla="*/ 0 w 4215960"/>
                <a:gd name="connsiteY12" fmla="*/ 420914 h 3154208"/>
                <a:gd name="connsiteX13" fmla="*/ 7257 w 4215960"/>
                <a:gd name="connsiteY13" fmla="*/ 1393371 h 3154208"/>
                <a:gd name="connsiteX14" fmla="*/ 29028 w 4215960"/>
                <a:gd name="connsiteY14" fmla="*/ 1494971 h 3154208"/>
                <a:gd name="connsiteX15" fmla="*/ 43543 w 4215960"/>
                <a:gd name="connsiteY15" fmla="*/ 1531257 h 3154208"/>
                <a:gd name="connsiteX16" fmla="*/ 58057 w 4215960"/>
                <a:gd name="connsiteY16" fmla="*/ 1596571 h 3154208"/>
                <a:gd name="connsiteX17" fmla="*/ 79828 w 4215960"/>
                <a:gd name="connsiteY17" fmla="*/ 1647371 h 3154208"/>
                <a:gd name="connsiteX18" fmla="*/ 116114 w 4215960"/>
                <a:gd name="connsiteY18" fmla="*/ 1763485 h 3154208"/>
                <a:gd name="connsiteX19" fmla="*/ 137885 w 4215960"/>
                <a:gd name="connsiteY19" fmla="*/ 1828800 h 3154208"/>
                <a:gd name="connsiteX20" fmla="*/ 145143 w 4215960"/>
                <a:gd name="connsiteY20" fmla="*/ 1850571 h 3154208"/>
                <a:gd name="connsiteX21" fmla="*/ 166914 w 4215960"/>
                <a:gd name="connsiteY21" fmla="*/ 1894114 h 3154208"/>
                <a:gd name="connsiteX22" fmla="*/ 188685 w 4215960"/>
                <a:gd name="connsiteY22" fmla="*/ 1944914 h 3154208"/>
                <a:gd name="connsiteX23" fmla="*/ 195943 w 4215960"/>
                <a:gd name="connsiteY23" fmla="*/ 1973943 h 3154208"/>
                <a:gd name="connsiteX24" fmla="*/ 232228 w 4215960"/>
                <a:gd name="connsiteY24" fmla="*/ 2024743 h 3154208"/>
                <a:gd name="connsiteX25" fmla="*/ 254000 w 4215960"/>
                <a:gd name="connsiteY25" fmla="*/ 2082800 h 3154208"/>
                <a:gd name="connsiteX26" fmla="*/ 275771 w 4215960"/>
                <a:gd name="connsiteY26" fmla="*/ 2104571 h 3154208"/>
                <a:gd name="connsiteX27" fmla="*/ 312057 w 4215960"/>
                <a:gd name="connsiteY27" fmla="*/ 2177143 h 3154208"/>
                <a:gd name="connsiteX28" fmla="*/ 348343 w 4215960"/>
                <a:gd name="connsiteY28" fmla="*/ 2227943 h 3154208"/>
                <a:gd name="connsiteX29" fmla="*/ 355600 w 4215960"/>
                <a:gd name="connsiteY29" fmla="*/ 2249714 h 3154208"/>
                <a:gd name="connsiteX30" fmla="*/ 406400 w 4215960"/>
                <a:gd name="connsiteY30" fmla="*/ 2315028 h 3154208"/>
                <a:gd name="connsiteX31" fmla="*/ 435428 w 4215960"/>
                <a:gd name="connsiteY31" fmla="*/ 2380343 h 3154208"/>
                <a:gd name="connsiteX32" fmla="*/ 457200 w 4215960"/>
                <a:gd name="connsiteY32" fmla="*/ 2409371 h 3154208"/>
                <a:gd name="connsiteX33" fmla="*/ 471714 w 4215960"/>
                <a:gd name="connsiteY33" fmla="*/ 2467428 h 3154208"/>
                <a:gd name="connsiteX34" fmla="*/ 478971 w 4215960"/>
                <a:gd name="connsiteY34" fmla="*/ 2489200 h 3154208"/>
                <a:gd name="connsiteX35" fmla="*/ 486228 w 4215960"/>
                <a:gd name="connsiteY35" fmla="*/ 2518228 h 3154208"/>
                <a:gd name="connsiteX36" fmla="*/ 493485 w 4215960"/>
                <a:gd name="connsiteY36" fmla="*/ 2583543 h 3154208"/>
                <a:gd name="connsiteX37" fmla="*/ 515257 w 4215960"/>
                <a:gd name="connsiteY37" fmla="*/ 2641600 h 3154208"/>
                <a:gd name="connsiteX38" fmla="*/ 544285 w 4215960"/>
                <a:gd name="connsiteY38" fmla="*/ 2685143 h 3154208"/>
                <a:gd name="connsiteX39" fmla="*/ 573314 w 4215960"/>
                <a:gd name="connsiteY39" fmla="*/ 2735943 h 3154208"/>
                <a:gd name="connsiteX40" fmla="*/ 602343 w 4215960"/>
                <a:gd name="connsiteY40" fmla="*/ 2757714 h 3154208"/>
                <a:gd name="connsiteX41" fmla="*/ 645885 w 4215960"/>
                <a:gd name="connsiteY41" fmla="*/ 2801257 h 3154208"/>
                <a:gd name="connsiteX42" fmla="*/ 674914 w 4215960"/>
                <a:gd name="connsiteY42" fmla="*/ 2823028 h 3154208"/>
                <a:gd name="connsiteX43" fmla="*/ 711200 w 4215960"/>
                <a:gd name="connsiteY43" fmla="*/ 2866571 h 3154208"/>
                <a:gd name="connsiteX44" fmla="*/ 740228 w 4215960"/>
                <a:gd name="connsiteY44" fmla="*/ 2888343 h 3154208"/>
                <a:gd name="connsiteX45" fmla="*/ 812800 w 4215960"/>
                <a:gd name="connsiteY45" fmla="*/ 2953657 h 3154208"/>
                <a:gd name="connsiteX46" fmla="*/ 849085 w 4215960"/>
                <a:gd name="connsiteY46" fmla="*/ 2997200 h 3154208"/>
                <a:gd name="connsiteX47" fmla="*/ 870857 w 4215960"/>
                <a:gd name="connsiteY47" fmla="*/ 3011714 h 3154208"/>
                <a:gd name="connsiteX48" fmla="*/ 907143 w 4215960"/>
                <a:gd name="connsiteY48" fmla="*/ 3055257 h 3154208"/>
                <a:gd name="connsiteX49" fmla="*/ 936171 w 4215960"/>
                <a:gd name="connsiteY49" fmla="*/ 3077028 h 3154208"/>
                <a:gd name="connsiteX50" fmla="*/ 1030514 w 4215960"/>
                <a:gd name="connsiteY50" fmla="*/ 3120571 h 3154208"/>
                <a:gd name="connsiteX51" fmla="*/ 1480457 w 4215960"/>
                <a:gd name="connsiteY51" fmla="*/ 3106057 h 3154208"/>
                <a:gd name="connsiteX52" fmla="*/ 1531257 w 4215960"/>
                <a:gd name="connsiteY52" fmla="*/ 3091543 h 3154208"/>
                <a:gd name="connsiteX53" fmla="*/ 1618343 w 4215960"/>
                <a:gd name="connsiteY53" fmla="*/ 3084285 h 3154208"/>
                <a:gd name="connsiteX54" fmla="*/ 1698171 w 4215960"/>
                <a:gd name="connsiteY54" fmla="*/ 3069771 h 3154208"/>
                <a:gd name="connsiteX55" fmla="*/ 1756228 w 4215960"/>
                <a:gd name="connsiteY55" fmla="*/ 3062514 h 3154208"/>
                <a:gd name="connsiteX56" fmla="*/ 1785257 w 4215960"/>
                <a:gd name="connsiteY56" fmla="*/ 3048000 h 3154208"/>
                <a:gd name="connsiteX57" fmla="*/ 1850571 w 4215960"/>
                <a:gd name="connsiteY57" fmla="*/ 3026228 h 3154208"/>
                <a:gd name="connsiteX58" fmla="*/ 1886857 w 4215960"/>
                <a:gd name="connsiteY58" fmla="*/ 3011714 h 3154208"/>
                <a:gd name="connsiteX59" fmla="*/ 1988457 w 4215960"/>
                <a:gd name="connsiteY59" fmla="*/ 2997200 h 3154208"/>
                <a:gd name="connsiteX60" fmla="*/ 2017485 w 4215960"/>
                <a:gd name="connsiteY60" fmla="*/ 2989943 h 3154208"/>
                <a:gd name="connsiteX61" fmla="*/ 2053771 w 4215960"/>
                <a:gd name="connsiteY61" fmla="*/ 2982685 h 3154208"/>
                <a:gd name="connsiteX62" fmla="*/ 2140857 w 4215960"/>
                <a:gd name="connsiteY62" fmla="*/ 2968171 h 3154208"/>
                <a:gd name="connsiteX63" fmla="*/ 2169885 w 4215960"/>
                <a:gd name="connsiteY63" fmla="*/ 2939143 h 3154208"/>
                <a:gd name="connsiteX64" fmla="*/ 2286000 w 4215960"/>
                <a:gd name="connsiteY64" fmla="*/ 2917371 h 3154208"/>
                <a:gd name="connsiteX65" fmla="*/ 2358571 w 4215960"/>
                <a:gd name="connsiteY65" fmla="*/ 2902857 h 3154208"/>
                <a:gd name="connsiteX66" fmla="*/ 3011941 w 4215960"/>
                <a:gd name="connsiteY66" fmla="*/ 3151640 h 3154208"/>
                <a:gd name="connsiteX67" fmla="*/ 3554866 w 4215960"/>
                <a:gd name="connsiteY67" fmla="*/ 3036888 h 3154208"/>
                <a:gd name="connsiteX68" fmla="*/ 3767137 w 4215960"/>
                <a:gd name="connsiteY68" fmla="*/ 3112181 h 3154208"/>
                <a:gd name="connsiteX69" fmla="*/ 3852862 w 4215960"/>
                <a:gd name="connsiteY69" fmla="*/ 3063648 h 3154208"/>
                <a:gd name="connsiteX70" fmla="*/ 3835626 w 4215960"/>
                <a:gd name="connsiteY70" fmla="*/ 2974747 h 3154208"/>
                <a:gd name="connsiteX71" fmla="*/ 3912960 w 4215960"/>
                <a:gd name="connsiteY71" fmla="*/ 2842078 h 3154208"/>
                <a:gd name="connsiteX72" fmla="*/ 4205514 w 4215960"/>
                <a:gd name="connsiteY72" fmla="*/ 2508930 h 3154208"/>
                <a:gd name="connsiteX73" fmla="*/ 4124097 w 4215960"/>
                <a:gd name="connsiteY73" fmla="*/ 2499858 h 3154208"/>
                <a:gd name="connsiteX74" fmla="*/ 4128634 w 4215960"/>
                <a:gd name="connsiteY74" fmla="*/ 2408010 h 3154208"/>
                <a:gd name="connsiteX75" fmla="*/ 4079647 w 4215960"/>
                <a:gd name="connsiteY75" fmla="*/ 2382838 h 3154208"/>
                <a:gd name="connsiteX76" fmla="*/ 3995510 w 4215960"/>
                <a:gd name="connsiteY76" fmla="*/ 2414360 h 3154208"/>
                <a:gd name="connsiteX77" fmla="*/ 3958771 w 4215960"/>
                <a:gd name="connsiteY77" fmla="*/ 2378075 h 3154208"/>
                <a:gd name="connsiteX78" fmla="*/ 4003448 w 4215960"/>
                <a:gd name="connsiteY78" fmla="*/ 2355170 h 3154208"/>
                <a:gd name="connsiteX79" fmla="*/ 3874181 w 4215960"/>
                <a:gd name="connsiteY79" fmla="*/ 2141991 h 3154208"/>
                <a:gd name="connsiteX80" fmla="*/ 3889147 w 4215960"/>
                <a:gd name="connsiteY80" fmla="*/ 2111828 h 3154208"/>
                <a:gd name="connsiteX81" fmla="*/ 3865562 w 4215960"/>
                <a:gd name="connsiteY81" fmla="*/ 1996168 h 3154208"/>
                <a:gd name="connsiteX82" fmla="*/ 3706813 w 4215960"/>
                <a:gd name="connsiteY82" fmla="*/ 1985282 h 3154208"/>
                <a:gd name="connsiteX83" fmla="*/ 3673475 w 4215960"/>
                <a:gd name="connsiteY83" fmla="*/ 2034040 h 3154208"/>
                <a:gd name="connsiteX84" fmla="*/ 3584575 w 4215960"/>
                <a:gd name="connsiteY84" fmla="*/ 2048556 h 3154208"/>
                <a:gd name="connsiteX85" fmla="*/ 3590925 w 4215960"/>
                <a:gd name="connsiteY85" fmla="*/ 2026557 h 3154208"/>
                <a:gd name="connsiteX86" fmla="*/ 3537403 w 4215960"/>
                <a:gd name="connsiteY86" fmla="*/ 2010456 h 3154208"/>
                <a:gd name="connsiteX87" fmla="*/ 3512684 w 4215960"/>
                <a:gd name="connsiteY87" fmla="*/ 1845355 h 3154208"/>
                <a:gd name="connsiteX88" fmla="*/ 3232377 w 4215960"/>
                <a:gd name="connsiteY88" fmla="*/ 1778680 h 3154208"/>
                <a:gd name="connsiteX89" fmla="*/ 3096078 w 4215960"/>
                <a:gd name="connsiteY89" fmla="*/ 1821996 h 3154208"/>
                <a:gd name="connsiteX90" fmla="*/ 2964089 w 4215960"/>
                <a:gd name="connsiteY90" fmla="*/ 1814512 h 3154208"/>
                <a:gd name="connsiteX91" fmla="*/ 2831646 w 4215960"/>
                <a:gd name="connsiteY91" fmla="*/ 1703614 h 3154208"/>
                <a:gd name="connsiteX92" fmla="*/ 2618468 w 4215960"/>
                <a:gd name="connsiteY92" fmla="*/ 1400401 h 3154208"/>
                <a:gd name="connsiteX93" fmla="*/ 2220006 w 4215960"/>
                <a:gd name="connsiteY93" fmla="*/ 1260928 h 3154208"/>
                <a:gd name="connsiteX94" fmla="*/ 1821543 w 4215960"/>
                <a:gd name="connsiteY94" fmla="*/ 1284514 h 3154208"/>
                <a:gd name="connsiteX95" fmla="*/ 1799771 w 4215960"/>
                <a:gd name="connsiteY95" fmla="*/ 1211943 h 3154208"/>
                <a:gd name="connsiteX96" fmla="*/ 1756228 w 4215960"/>
                <a:gd name="connsiteY96" fmla="*/ 1139371 h 3154208"/>
                <a:gd name="connsiteX97" fmla="*/ 1625600 w 4215960"/>
                <a:gd name="connsiteY97" fmla="*/ 986971 h 3154208"/>
                <a:gd name="connsiteX98" fmla="*/ 1589314 w 4215960"/>
                <a:gd name="connsiteY98" fmla="*/ 928914 h 3154208"/>
                <a:gd name="connsiteX99" fmla="*/ 1574800 w 4215960"/>
                <a:gd name="connsiteY99" fmla="*/ 892628 h 3154208"/>
                <a:gd name="connsiteX100" fmla="*/ 1538514 w 4215960"/>
                <a:gd name="connsiteY100" fmla="*/ 856343 h 3154208"/>
                <a:gd name="connsiteX101" fmla="*/ 1509485 w 4215960"/>
                <a:gd name="connsiteY101" fmla="*/ 820057 h 3154208"/>
                <a:gd name="connsiteX102" fmla="*/ 1473200 w 4215960"/>
                <a:gd name="connsiteY102" fmla="*/ 783771 h 3154208"/>
                <a:gd name="connsiteX103" fmla="*/ 1436914 w 4215960"/>
                <a:gd name="connsiteY103" fmla="*/ 718457 h 3154208"/>
                <a:gd name="connsiteX104" fmla="*/ 1357085 w 4215960"/>
                <a:gd name="connsiteY104" fmla="*/ 624114 h 3154208"/>
                <a:gd name="connsiteX105" fmla="*/ 1335314 w 4215960"/>
                <a:gd name="connsiteY105" fmla="*/ 602343 h 3154208"/>
                <a:gd name="connsiteX106" fmla="*/ 1277257 w 4215960"/>
                <a:gd name="connsiteY106" fmla="*/ 529771 h 3154208"/>
                <a:gd name="connsiteX107" fmla="*/ 1219200 w 4215960"/>
                <a:gd name="connsiteY107" fmla="*/ 464457 h 3154208"/>
                <a:gd name="connsiteX108" fmla="*/ 1161143 w 4215960"/>
                <a:gd name="connsiteY108" fmla="*/ 406400 h 3154208"/>
                <a:gd name="connsiteX109" fmla="*/ 1081314 w 4215960"/>
                <a:gd name="connsiteY109" fmla="*/ 362857 h 3154208"/>
                <a:gd name="connsiteX110" fmla="*/ 1052285 w 4215960"/>
                <a:gd name="connsiteY110" fmla="*/ 333828 h 3154208"/>
                <a:gd name="connsiteX111" fmla="*/ 1001485 w 4215960"/>
                <a:gd name="connsiteY111" fmla="*/ 304800 h 3154208"/>
                <a:gd name="connsiteX112" fmla="*/ 979714 w 4215960"/>
                <a:gd name="connsiteY112" fmla="*/ 290285 h 3154208"/>
                <a:gd name="connsiteX113" fmla="*/ 928914 w 4215960"/>
                <a:gd name="connsiteY113" fmla="*/ 246743 h 3154208"/>
                <a:gd name="connsiteX114" fmla="*/ 907143 w 4215960"/>
                <a:gd name="connsiteY114" fmla="*/ 232228 h 3154208"/>
                <a:gd name="connsiteX115" fmla="*/ 885371 w 4215960"/>
                <a:gd name="connsiteY115" fmla="*/ 224971 h 3154208"/>
                <a:gd name="connsiteX116" fmla="*/ 849085 w 4215960"/>
                <a:gd name="connsiteY116" fmla="*/ 188685 h 3154208"/>
                <a:gd name="connsiteX117" fmla="*/ 820057 w 4215960"/>
                <a:gd name="connsiteY117" fmla="*/ 166914 h 3154208"/>
                <a:gd name="connsiteX118" fmla="*/ 812800 w 4215960"/>
                <a:gd name="connsiteY118" fmla="*/ 145143 h 3154208"/>
                <a:gd name="connsiteX119" fmla="*/ 762000 w 4215960"/>
                <a:gd name="connsiteY119" fmla="*/ 116114 h 3154208"/>
                <a:gd name="connsiteX120" fmla="*/ 740228 w 4215960"/>
                <a:gd name="connsiteY120" fmla="*/ 101600 h 3154208"/>
                <a:gd name="connsiteX121" fmla="*/ 703943 w 4215960"/>
                <a:gd name="connsiteY121" fmla="*/ 65314 h 3154208"/>
                <a:gd name="connsiteX122" fmla="*/ 689428 w 4215960"/>
                <a:gd name="connsiteY122" fmla="*/ 50800 h 3154208"/>
                <a:gd name="connsiteX123" fmla="*/ 660400 w 4215960"/>
                <a:gd name="connsiteY123" fmla="*/ 43543 h 3154208"/>
                <a:gd name="connsiteX124" fmla="*/ 638628 w 4215960"/>
                <a:gd name="connsiteY124" fmla="*/ 36285 h 3154208"/>
                <a:gd name="connsiteX125" fmla="*/ 602343 w 4215960"/>
                <a:gd name="connsiteY125" fmla="*/ 0 h 3154208"/>
                <a:gd name="connsiteX0" fmla="*/ 602343 w 4215960"/>
                <a:gd name="connsiteY0" fmla="*/ 0 h 3172656"/>
                <a:gd name="connsiteX1" fmla="*/ 406400 w 4215960"/>
                <a:gd name="connsiteY1" fmla="*/ 7257 h 3172656"/>
                <a:gd name="connsiteX2" fmla="*/ 362857 w 4215960"/>
                <a:gd name="connsiteY2" fmla="*/ 36285 h 3172656"/>
                <a:gd name="connsiteX3" fmla="*/ 312057 w 4215960"/>
                <a:gd name="connsiteY3" fmla="*/ 50800 h 3172656"/>
                <a:gd name="connsiteX4" fmla="*/ 239485 w 4215960"/>
                <a:gd name="connsiteY4" fmla="*/ 101600 h 3172656"/>
                <a:gd name="connsiteX5" fmla="*/ 210457 w 4215960"/>
                <a:gd name="connsiteY5" fmla="*/ 108857 h 3172656"/>
                <a:gd name="connsiteX6" fmla="*/ 159657 w 4215960"/>
                <a:gd name="connsiteY6" fmla="*/ 137885 h 3172656"/>
                <a:gd name="connsiteX7" fmla="*/ 130628 w 4215960"/>
                <a:gd name="connsiteY7" fmla="*/ 166914 h 3172656"/>
                <a:gd name="connsiteX8" fmla="*/ 108857 w 4215960"/>
                <a:gd name="connsiteY8" fmla="*/ 188685 h 3172656"/>
                <a:gd name="connsiteX9" fmla="*/ 94343 w 4215960"/>
                <a:gd name="connsiteY9" fmla="*/ 203200 h 3172656"/>
                <a:gd name="connsiteX10" fmla="*/ 43543 w 4215960"/>
                <a:gd name="connsiteY10" fmla="*/ 283028 h 3172656"/>
                <a:gd name="connsiteX11" fmla="*/ 14514 w 4215960"/>
                <a:gd name="connsiteY11" fmla="*/ 362857 h 3172656"/>
                <a:gd name="connsiteX12" fmla="*/ 0 w 4215960"/>
                <a:gd name="connsiteY12" fmla="*/ 420914 h 3172656"/>
                <a:gd name="connsiteX13" fmla="*/ 7257 w 4215960"/>
                <a:gd name="connsiteY13" fmla="*/ 1393371 h 3172656"/>
                <a:gd name="connsiteX14" fmla="*/ 29028 w 4215960"/>
                <a:gd name="connsiteY14" fmla="*/ 1494971 h 3172656"/>
                <a:gd name="connsiteX15" fmla="*/ 43543 w 4215960"/>
                <a:gd name="connsiteY15" fmla="*/ 1531257 h 3172656"/>
                <a:gd name="connsiteX16" fmla="*/ 58057 w 4215960"/>
                <a:gd name="connsiteY16" fmla="*/ 1596571 h 3172656"/>
                <a:gd name="connsiteX17" fmla="*/ 79828 w 4215960"/>
                <a:gd name="connsiteY17" fmla="*/ 1647371 h 3172656"/>
                <a:gd name="connsiteX18" fmla="*/ 116114 w 4215960"/>
                <a:gd name="connsiteY18" fmla="*/ 1763485 h 3172656"/>
                <a:gd name="connsiteX19" fmla="*/ 137885 w 4215960"/>
                <a:gd name="connsiteY19" fmla="*/ 1828800 h 3172656"/>
                <a:gd name="connsiteX20" fmla="*/ 145143 w 4215960"/>
                <a:gd name="connsiteY20" fmla="*/ 1850571 h 3172656"/>
                <a:gd name="connsiteX21" fmla="*/ 166914 w 4215960"/>
                <a:gd name="connsiteY21" fmla="*/ 1894114 h 3172656"/>
                <a:gd name="connsiteX22" fmla="*/ 188685 w 4215960"/>
                <a:gd name="connsiteY22" fmla="*/ 1944914 h 3172656"/>
                <a:gd name="connsiteX23" fmla="*/ 195943 w 4215960"/>
                <a:gd name="connsiteY23" fmla="*/ 1973943 h 3172656"/>
                <a:gd name="connsiteX24" fmla="*/ 232228 w 4215960"/>
                <a:gd name="connsiteY24" fmla="*/ 2024743 h 3172656"/>
                <a:gd name="connsiteX25" fmla="*/ 254000 w 4215960"/>
                <a:gd name="connsiteY25" fmla="*/ 2082800 h 3172656"/>
                <a:gd name="connsiteX26" fmla="*/ 275771 w 4215960"/>
                <a:gd name="connsiteY26" fmla="*/ 2104571 h 3172656"/>
                <a:gd name="connsiteX27" fmla="*/ 312057 w 4215960"/>
                <a:gd name="connsiteY27" fmla="*/ 2177143 h 3172656"/>
                <a:gd name="connsiteX28" fmla="*/ 348343 w 4215960"/>
                <a:gd name="connsiteY28" fmla="*/ 2227943 h 3172656"/>
                <a:gd name="connsiteX29" fmla="*/ 355600 w 4215960"/>
                <a:gd name="connsiteY29" fmla="*/ 2249714 h 3172656"/>
                <a:gd name="connsiteX30" fmla="*/ 406400 w 4215960"/>
                <a:gd name="connsiteY30" fmla="*/ 2315028 h 3172656"/>
                <a:gd name="connsiteX31" fmla="*/ 435428 w 4215960"/>
                <a:gd name="connsiteY31" fmla="*/ 2380343 h 3172656"/>
                <a:gd name="connsiteX32" fmla="*/ 457200 w 4215960"/>
                <a:gd name="connsiteY32" fmla="*/ 2409371 h 3172656"/>
                <a:gd name="connsiteX33" fmla="*/ 471714 w 4215960"/>
                <a:gd name="connsiteY33" fmla="*/ 2467428 h 3172656"/>
                <a:gd name="connsiteX34" fmla="*/ 478971 w 4215960"/>
                <a:gd name="connsiteY34" fmla="*/ 2489200 h 3172656"/>
                <a:gd name="connsiteX35" fmla="*/ 486228 w 4215960"/>
                <a:gd name="connsiteY35" fmla="*/ 2518228 h 3172656"/>
                <a:gd name="connsiteX36" fmla="*/ 493485 w 4215960"/>
                <a:gd name="connsiteY36" fmla="*/ 2583543 h 3172656"/>
                <a:gd name="connsiteX37" fmla="*/ 515257 w 4215960"/>
                <a:gd name="connsiteY37" fmla="*/ 2641600 h 3172656"/>
                <a:gd name="connsiteX38" fmla="*/ 544285 w 4215960"/>
                <a:gd name="connsiteY38" fmla="*/ 2685143 h 3172656"/>
                <a:gd name="connsiteX39" fmla="*/ 573314 w 4215960"/>
                <a:gd name="connsiteY39" fmla="*/ 2735943 h 3172656"/>
                <a:gd name="connsiteX40" fmla="*/ 602343 w 4215960"/>
                <a:gd name="connsiteY40" fmla="*/ 2757714 h 3172656"/>
                <a:gd name="connsiteX41" fmla="*/ 645885 w 4215960"/>
                <a:gd name="connsiteY41" fmla="*/ 2801257 h 3172656"/>
                <a:gd name="connsiteX42" fmla="*/ 674914 w 4215960"/>
                <a:gd name="connsiteY42" fmla="*/ 2823028 h 3172656"/>
                <a:gd name="connsiteX43" fmla="*/ 711200 w 4215960"/>
                <a:gd name="connsiteY43" fmla="*/ 2866571 h 3172656"/>
                <a:gd name="connsiteX44" fmla="*/ 740228 w 4215960"/>
                <a:gd name="connsiteY44" fmla="*/ 2888343 h 3172656"/>
                <a:gd name="connsiteX45" fmla="*/ 812800 w 4215960"/>
                <a:gd name="connsiteY45" fmla="*/ 2953657 h 3172656"/>
                <a:gd name="connsiteX46" fmla="*/ 849085 w 4215960"/>
                <a:gd name="connsiteY46" fmla="*/ 2997200 h 3172656"/>
                <a:gd name="connsiteX47" fmla="*/ 870857 w 4215960"/>
                <a:gd name="connsiteY47" fmla="*/ 3011714 h 3172656"/>
                <a:gd name="connsiteX48" fmla="*/ 907143 w 4215960"/>
                <a:gd name="connsiteY48" fmla="*/ 3055257 h 3172656"/>
                <a:gd name="connsiteX49" fmla="*/ 936171 w 4215960"/>
                <a:gd name="connsiteY49" fmla="*/ 3077028 h 3172656"/>
                <a:gd name="connsiteX50" fmla="*/ 1030514 w 4215960"/>
                <a:gd name="connsiteY50" fmla="*/ 3120571 h 3172656"/>
                <a:gd name="connsiteX51" fmla="*/ 1480457 w 4215960"/>
                <a:gd name="connsiteY51" fmla="*/ 3106057 h 3172656"/>
                <a:gd name="connsiteX52" fmla="*/ 1531257 w 4215960"/>
                <a:gd name="connsiteY52" fmla="*/ 3091543 h 3172656"/>
                <a:gd name="connsiteX53" fmla="*/ 1618343 w 4215960"/>
                <a:gd name="connsiteY53" fmla="*/ 3084285 h 3172656"/>
                <a:gd name="connsiteX54" fmla="*/ 1698171 w 4215960"/>
                <a:gd name="connsiteY54" fmla="*/ 3069771 h 3172656"/>
                <a:gd name="connsiteX55" fmla="*/ 1756228 w 4215960"/>
                <a:gd name="connsiteY55" fmla="*/ 3062514 h 3172656"/>
                <a:gd name="connsiteX56" fmla="*/ 1785257 w 4215960"/>
                <a:gd name="connsiteY56" fmla="*/ 3048000 h 3172656"/>
                <a:gd name="connsiteX57" fmla="*/ 1850571 w 4215960"/>
                <a:gd name="connsiteY57" fmla="*/ 3026228 h 3172656"/>
                <a:gd name="connsiteX58" fmla="*/ 1886857 w 4215960"/>
                <a:gd name="connsiteY58" fmla="*/ 3011714 h 3172656"/>
                <a:gd name="connsiteX59" fmla="*/ 1988457 w 4215960"/>
                <a:gd name="connsiteY59" fmla="*/ 2997200 h 3172656"/>
                <a:gd name="connsiteX60" fmla="*/ 2017485 w 4215960"/>
                <a:gd name="connsiteY60" fmla="*/ 2989943 h 3172656"/>
                <a:gd name="connsiteX61" fmla="*/ 2053771 w 4215960"/>
                <a:gd name="connsiteY61" fmla="*/ 2982685 h 3172656"/>
                <a:gd name="connsiteX62" fmla="*/ 2140857 w 4215960"/>
                <a:gd name="connsiteY62" fmla="*/ 2968171 h 3172656"/>
                <a:gd name="connsiteX63" fmla="*/ 2169885 w 4215960"/>
                <a:gd name="connsiteY63" fmla="*/ 2939143 h 3172656"/>
                <a:gd name="connsiteX64" fmla="*/ 2286000 w 4215960"/>
                <a:gd name="connsiteY64" fmla="*/ 2917371 h 3172656"/>
                <a:gd name="connsiteX65" fmla="*/ 2358571 w 4215960"/>
                <a:gd name="connsiteY65" fmla="*/ 2902857 h 3172656"/>
                <a:gd name="connsiteX66" fmla="*/ 3011941 w 4215960"/>
                <a:gd name="connsiteY66" fmla="*/ 3151640 h 3172656"/>
                <a:gd name="connsiteX67" fmla="*/ 3715203 w 4215960"/>
                <a:gd name="connsiteY67" fmla="*/ 3154363 h 3172656"/>
                <a:gd name="connsiteX68" fmla="*/ 3767137 w 4215960"/>
                <a:gd name="connsiteY68" fmla="*/ 3112181 h 3172656"/>
                <a:gd name="connsiteX69" fmla="*/ 3852862 w 4215960"/>
                <a:gd name="connsiteY69" fmla="*/ 3063648 h 3172656"/>
                <a:gd name="connsiteX70" fmla="*/ 3835626 w 4215960"/>
                <a:gd name="connsiteY70" fmla="*/ 2974747 h 3172656"/>
                <a:gd name="connsiteX71" fmla="*/ 3912960 w 4215960"/>
                <a:gd name="connsiteY71" fmla="*/ 2842078 h 3172656"/>
                <a:gd name="connsiteX72" fmla="*/ 4205514 w 4215960"/>
                <a:gd name="connsiteY72" fmla="*/ 2508930 h 3172656"/>
                <a:gd name="connsiteX73" fmla="*/ 4124097 w 4215960"/>
                <a:gd name="connsiteY73" fmla="*/ 2499858 h 3172656"/>
                <a:gd name="connsiteX74" fmla="*/ 4128634 w 4215960"/>
                <a:gd name="connsiteY74" fmla="*/ 2408010 h 3172656"/>
                <a:gd name="connsiteX75" fmla="*/ 4079647 w 4215960"/>
                <a:gd name="connsiteY75" fmla="*/ 2382838 h 3172656"/>
                <a:gd name="connsiteX76" fmla="*/ 3995510 w 4215960"/>
                <a:gd name="connsiteY76" fmla="*/ 2414360 h 3172656"/>
                <a:gd name="connsiteX77" fmla="*/ 3958771 w 4215960"/>
                <a:gd name="connsiteY77" fmla="*/ 2378075 h 3172656"/>
                <a:gd name="connsiteX78" fmla="*/ 4003448 w 4215960"/>
                <a:gd name="connsiteY78" fmla="*/ 2355170 h 3172656"/>
                <a:gd name="connsiteX79" fmla="*/ 3874181 w 4215960"/>
                <a:gd name="connsiteY79" fmla="*/ 2141991 h 3172656"/>
                <a:gd name="connsiteX80" fmla="*/ 3889147 w 4215960"/>
                <a:gd name="connsiteY80" fmla="*/ 2111828 h 3172656"/>
                <a:gd name="connsiteX81" fmla="*/ 3865562 w 4215960"/>
                <a:gd name="connsiteY81" fmla="*/ 1996168 h 3172656"/>
                <a:gd name="connsiteX82" fmla="*/ 3706813 w 4215960"/>
                <a:gd name="connsiteY82" fmla="*/ 1985282 h 3172656"/>
                <a:gd name="connsiteX83" fmla="*/ 3673475 w 4215960"/>
                <a:gd name="connsiteY83" fmla="*/ 2034040 h 3172656"/>
                <a:gd name="connsiteX84" fmla="*/ 3584575 w 4215960"/>
                <a:gd name="connsiteY84" fmla="*/ 2048556 h 3172656"/>
                <a:gd name="connsiteX85" fmla="*/ 3590925 w 4215960"/>
                <a:gd name="connsiteY85" fmla="*/ 2026557 h 3172656"/>
                <a:gd name="connsiteX86" fmla="*/ 3537403 w 4215960"/>
                <a:gd name="connsiteY86" fmla="*/ 2010456 h 3172656"/>
                <a:gd name="connsiteX87" fmla="*/ 3512684 w 4215960"/>
                <a:gd name="connsiteY87" fmla="*/ 1845355 h 3172656"/>
                <a:gd name="connsiteX88" fmla="*/ 3232377 w 4215960"/>
                <a:gd name="connsiteY88" fmla="*/ 1778680 h 3172656"/>
                <a:gd name="connsiteX89" fmla="*/ 3096078 w 4215960"/>
                <a:gd name="connsiteY89" fmla="*/ 1821996 h 3172656"/>
                <a:gd name="connsiteX90" fmla="*/ 2964089 w 4215960"/>
                <a:gd name="connsiteY90" fmla="*/ 1814512 h 3172656"/>
                <a:gd name="connsiteX91" fmla="*/ 2831646 w 4215960"/>
                <a:gd name="connsiteY91" fmla="*/ 1703614 h 3172656"/>
                <a:gd name="connsiteX92" fmla="*/ 2618468 w 4215960"/>
                <a:gd name="connsiteY92" fmla="*/ 1400401 h 3172656"/>
                <a:gd name="connsiteX93" fmla="*/ 2220006 w 4215960"/>
                <a:gd name="connsiteY93" fmla="*/ 1260928 h 3172656"/>
                <a:gd name="connsiteX94" fmla="*/ 1821543 w 4215960"/>
                <a:gd name="connsiteY94" fmla="*/ 1284514 h 3172656"/>
                <a:gd name="connsiteX95" fmla="*/ 1799771 w 4215960"/>
                <a:gd name="connsiteY95" fmla="*/ 1211943 h 3172656"/>
                <a:gd name="connsiteX96" fmla="*/ 1756228 w 4215960"/>
                <a:gd name="connsiteY96" fmla="*/ 1139371 h 3172656"/>
                <a:gd name="connsiteX97" fmla="*/ 1625600 w 4215960"/>
                <a:gd name="connsiteY97" fmla="*/ 986971 h 3172656"/>
                <a:gd name="connsiteX98" fmla="*/ 1589314 w 4215960"/>
                <a:gd name="connsiteY98" fmla="*/ 928914 h 3172656"/>
                <a:gd name="connsiteX99" fmla="*/ 1574800 w 4215960"/>
                <a:gd name="connsiteY99" fmla="*/ 892628 h 3172656"/>
                <a:gd name="connsiteX100" fmla="*/ 1538514 w 4215960"/>
                <a:gd name="connsiteY100" fmla="*/ 856343 h 3172656"/>
                <a:gd name="connsiteX101" fmla="*/ 1509485 w 4215960"/>
                <a:gd name="connsiteY101" fmla="*/ 820057 h 3172656"/>
                <a:gd name="connsiteX102" fmla="*/ 1473200 w 4215960"/>
                <a:gd name="connsiteY102" fmla="*/ 783771 h 3172656"/>
                <a:gd name="connsiteX103" fmla="*/ 1436914 w 4215960"/>
                <a:gd name="connsiteY103" fmla="*/ 718457 h 3172656"/>
                <a:gd name="connsiteX104" fmla="*/ 1357085 w 4215960"/>
                <a:gd name="connsiteY104" fmla="*/ 624114 h 3172656"/>
                <a:gd name="connsiteX105" fmla="*/ 1335314 w 4215960"/>
                <a:gd name="connsiteY105" fmla="*/ 602343 h 3172656"/>
                <a:gd name="connsiteX106" fmla="*/ 1277257 w 4215960"/>
                <a:gd name="connsiteY106" fmla="*/ 529771 h 3172656"/>
                <a:gd name="connsiteX107" fmla="*/ 1219200 w 4215960"/>
                <a:gd name="connsiteY107" fmla="*/ 464457 h 3172656"/>
                <a:gd name="connsiteX108" fmla="*/ 1161143 w 4215960"/>
                <a:gd name="connsiteY108" fmla="*/ 406400 h 3172656"/>
                <a:gd name="connsiteX109" fmla="*/ 1081314 w 4215960"/>
                <a:gd name="connsiteY109" fmla="*/ 362857 h 3172656"/>
                <a:gd name="connsiteX110" fmla="*/ 1052285 w 4215960"/>
                <a:gd name="connsiteY110" fmla="*/ 333828 h 3172656"/>
                <a:gd name="connsiteX111" fmla="*/ 1001485 w 4215960"/>
                <a:gd name="connsiteY111" fmla="*/ 304800 h 3172656"/>
                <a:gd name="connsiteX112" fmla="*/ 979714 w 4215960"/>
                <a:gd name="connsiteY112" fmla="*/ 290285 h 3172656"/>
                <a:gd name="connsiteX113" fmla="*/ 928914 w 4215960"/>
                <a:gd name="connsiteY113" fmla="*/ 246743 h 3172656"/>
                <a:gd name="connsiteX114" fmla="*/ 907143 w 4215960"/>
                <a:gd name="connsiteY114" fmla="*/ 232228 h 3172656"/>
                <a:gd name="connsiteX115" fmla="*/ 885371 w 4215960"/>
                <a:gd name="connsiteY115" fmla="*/ 224971 h 3172656"/>
                <a:gd name="connsiteX116" fmla="*/ 849085 w 4215960"/>
                <a:gd name="connsiteY116" fmla="*/ 188685 h 3172656"/>
                <a:gd name="connsiteX117" fmla="*/ 820057 w 4215960"/>
                <a:gd name="connsiteY117" fmla="*/ 166914 h 3172656"/>
                <a:gd name="connsiteX118" fmla="*/ 812800 w 4215960"/>
                <a:gd name="connsiteY118" fmla="*/ 145143 h 3172656"/>
                <a:gd name="connsiteX119" fmla="*/ 762000 w 4215960"/>
                <a:gd name="connsiteY119" fmla="*/ 116114 h 3172656"/>
                <a:gd name="connsiteX120" fmla="*/ 740228 w 4215960"/>
                <a:gd name="connsiteY120" fmla="*/ 101600 h 3172656"/>
                <a:gd name="connsiteX121" fmla="*/ 703943 w 4215960"/>
                <a:gd name="connsiteY121" fmla="*/ 65314 h 3172656"/>
                <a:gd name="connsiteX122" fmla="*/ 689428 w 4215960"/>
                <a:gd name="connsiteY122" fmla="*/ 50800 h 3172656"/>
                <a:gd name="connsiteX123" fmla="*/ 660400 w 4215960"/>
                <a:gd name="connsiteY123" fmla="*/ 43543 h 3172656"/>
                <a:gd name="connsiteX124" fmla="*/ 638628 w 4215960"/>
                <a:gd name="connsiteY124" fmla="*/ 36285 h 3172656"/>
                <a:gd name="connsiteX125" fmla="*/ 602343 w 4215960"/>
                <a:gd name="connsiteY125" fmla="*/ 0 h 3172656"/>
                <a:gd name="connsiteX0" fmla="*/ 602343 w 4215960"/>
                <a:gd name="connsiteY0" fmla="*/ 0 h 3158461"/>
                <a:gd name="connsiteX1" fmla="*/ 406400 w 4215960"/>
                <a:gd name="connsiteY1" fmla="*/ 7257 h 3158461"/>
                <a:gd name="connsiteX2" fmla="*/ 362857 w 4215960"/>
                <a:gd name="connsiteY2" fmla="*/ 36285 h 3158461"/>
                <a:gd name="connsiteX3" fmla="*/ 312057 w 4215960"/>
                <a:gd name="connsiteY3" fmla="*/ 50800 h 3158461"/>
                <a:gd name="connsiteX4" fmla="*/ 239485 w 4215960"/>
                <a:gd name="connsiteY4" fmla="*/ 101600 h 3158461"/>
                <a:gd name="connsiteX5" fmla="*/ 210457 w 4215960"/>
                <a:gd name="connsiteY5" fmla="*/ 108857 h 3158461"/>
                <a:gd name="connsiteX6" fmla="*/ 159657 w 4215960"/>
                <a:gd name="connsiteY6" fmla="*/ 137885 h 3158461"/>
                <a:gd name="connsiteX7" fmla="*/ 130628 w 4215960"/>
                <a:gd name="connsiteY7" fmla="*/ 166914 h 3158461"/>
                <a:gd name="connsiteX8" fmla="*/ 108857 w 4215960"/>
                <a:gd name="connsiteY8" fmla="*/ 188685 h 3158461"/>
                <a:gd name="connsiteX9" fmla="*/ 94343 w 4215960"/>
                <a:gd name="connsiteY9" fmla="*/ 203200 h 3158461"/>
                <a:gd name="connsiteX10" fmla="*/ 43543 w 4215960"/>
                <a:gd name="connsiteY10" fmla="*/ 283028 h 3158461"/>
                <a:gd name="connsiteX11" fmla="*/ 14514 w 4215960"/>
                <a:gd name="connsiteY11" fmla="*/ 362857 h 3158461"/>
                <a:gd name="connsiteX12" fmla="*/ 0 w 4215960"/>
                <a:gd name="connsiteY12" fmla="*/ 420914 h 3158461"/>
                <a:gd name="connsiteX13" fmla="*/ 7257 w 4215960"/>
                <a:gd name="connsiteY13" fmla="*/ 1393371 h 3158461"/>
                <a:gd name="connsiteX14" fmla="*/ 29028 w 4215960"/>
                <a:gd name="connsiteY14" fmla="*/ 1494971 h 3158461"/>
                <a:gd name="connsiteX15" fmla="*/ 43543 w 4215960"/>
                <a:gd name="connsiteY15" fmla="*/ 1531257 h 3158461"/>
                <a:gd name="connsiteX16" fmla="*/ 58057 w 4215960"/>
                <a:gd name="connsiteY16" fmla="*/ 1596571 h 3158461"/>
                <a:gd name="connsiteX17" fmla="*/ 79828 w 4215960"/>
                <a:gd name="connsiteY17" fmla="*/ 1647371 h 3158461"/>
                <a:gd name="connsiteX18" fmla="*/ 116114 w 4215960"/>
                <a:gd name="connsiteY18" fmla="*/ 1763485 h 3158461"/>
                <a:gd name="connsiteX19" fmla="*/ 137885 w 4215960"/>
                <a:gd name="connsiteY19" fmla="*/ 1828800 h 3158461"/>
                <a:gd name="connsiteX20" fmla="*/ 145143 w 4215960"/>
                <a:gd name="connsiteY20" fmla="*/ 1850571 h 3158461"/>
                <a:gd name="connsiteX21" fmla="*/ 166914 w 4215960"/>
                <a:gd name="connsiteY21" fmla="*/ 1894114 h 3158461"/>
                <a:gd name="connsiteX22" fmla="*/ 188685 w 4215960"/>
                <a:gd name="connsiteY22" fmla="*/ 1944914 h 3158461"/>
                <a:gd name="connsiteX23" fmla="*/ 195943 w 4215960"/>
                <a:gd name="connsiteY23" fmla="*/ 1973943 h 3158461"/>
                <a:gd name="connsiteX24" fmla="*/ 232228 w 4215960"/>
                <a:gd name="connsiteY24" fmla="*/ 2024743 h 3158461"/>
                <a:gd name="connsiteX25" fmla="*/ 254000 w 4215960"/>
                <a:gd name="connsiteY25" fmla="*/ 2082800 h 3158461"/>
                <a:gd name="connsiteX26" fmla="*/ 275771 w 4215960"/>
                <a:gd name="connsiteY26" fmla="*/ 2104571 h 3158461"/>
                <a:gd name="connsiteX27" fmla="*/ 312057 w 4215960"/>
                <a:gd name="connsiteY27" fmla="*/ 2177143 h 3158461"/>
                <a:gd name="connsiteX28" fmla="*/ 348343 w 4215960"/>
                <a:gd name="connsiteY28" fmla="*/ 2227943 h 3158461"/>
                <a:gd name="connsiteX29" fmla="*/ 355600 w 4215960"/>
                <a:gd name="connsiteY29" fmla="*/ 2249714 h 3158461"/>
                <a:gd name="connsiteX30" fmla="*/ 406400 w 4215960"/>
                <a:gd name="connsiteY30" fmla="*/ 2315028 h 3158461"/>
                <a:gd name="connsiteX31" fmla="*/ 435428 w 4215960"/>
                <a:gd name="connsiteY31" fmla="*/ 2380343 h 3158461"/>
                <a:gd name="connsiteX32" fmla="*/ 457200 w 4215960"/>
                <a:gd name="connsiteY32" fmla="*/ 2409371 h 3158461"/>
                <a:gd name="connsiteX33" fmla="*/ 471714 w 4215960"/>
                <a:gd name="connsiteY33" fmla="*/ 2467428 h 3158461"/>
                <a:gd name="connsiteX34" fmla="*/ 478971 w 4215960"/>
                <a:gd name="connsiteY34" fmla="*/ 2489200 h 3158461"/>
                <a:gd name="connsiteX35" fmla="*/ 486228 w 4215960"/>
                <a:gd name="connsiteY35" fmla="*/ 2518228 h 3158461"/>
                <a:gd name="connsiteX36" fmla="*/ 493485 w 4215960"/>
                <a:gd name="connsiteY36" fmla="*/ 2583543 h 3158461"/>
                <a:gd name="connsiteX37" fmla="*/ 515257 w 4215960"/>
                <a:gd name="connsiteY37" fmla="*/ 2641600 h 3158461"/>
                <a:gd name="connsiteX38" fmla="*/ 544285 w 4215960"/>
                <a:gd name="connsiteY38" fmla="*/ 2685143 h 3158461"/>
                <a:gd name="connsiteX39" fmla="*/ 573314 w 4215960"/>
                <a:gd name="connsiteY39" fmla="*/ 2735943 h 3158461"/>
                <a:gd name="connsiteX40" fmla="*/ 602343 w 4215960"/>
                <a:gd name="connsiteY40" fmla="*/ 2757714 h 3158461"/>
                <a:gd name="connsiteX41" fmla="*/ 645885 w 4215960"/>
                <a:gd name="connsiteY41" fmla="*/ 2801257 h 3158461"/>
                <a:gd name="connsiteX42" fmla="*/ 674914 w 4215960"/>
                <a:gd name="connsiteY42" fmla="*/ 2823028 h 3158461"/>
                <a:gd name="connsiteX43" fmla="*/ 711200 w 4215960"/>
                <a:gd name="connsiteY43" fmla="*/ 2866571 h 3158461"/>
                <a:gd name="connsiteX44" fmla="*/ 740228 w 4215960"/>
                <a:gd name="connsiteY44" fmla="*/ 2888343 h 3158461"/>
                <a:gd name="connsiteX45" fmla="*/ 812800 w 4215960"/>
                <a:gd name="connsiteY45" fmla="*/ 2953657 h 3158461"/>
                <a:gd name="connsiteX46" fmla="*/ 849085 w 4215960"/>
                <a:gd name="connsiteY46" fmla="*/ 2997200 h 3158461"/>
                <a:gd name="connsiteX47" fmla="*/ 870857 w 4215960"/>
                <a:gd name="connsiteY47" fmla="*/ 3011714 h 3158461"/>
                <a:gd name="connsiteX48" fmla="*/ 907143 w 4215960"/>
                <a:gd name="connsiteY48" fmla="*/ 3055257 h 3158461"/>
                <a:gd name="connsiteX49" fmla="*/ 936171 w 4215960"/>
                <a:gd name="connsiteY49" fmla="*/ 3077028 h 3158461"/>
                <a:gd name="connsiteX50" fmla="*/ 1030514 w 4215960"/>
                <a:gd name="connsiteY50" fmla="*/ 3120571 h 3158461"/>
                <a:gd name="connsiteX51" fmla="*/ 1480457 w 4215960"/>
                <a:gd name="connsiteY51" fmla="*/ 3106057 h 3158461"/>
                <a:gd name="connsiteX52" fmla="*/ 1531257 w 4215960"/>
                <a:gd name="connsiteY52" fmla="*/ 3091543 h 3158461"/>
                <a:gd name="connsiteX53" fmla="*/ 1618343 w 4215960"/>
                <a:gd name="connsiteY53" fmla="*/ 3084285 h 3158461"/>
                <a:gd name="connsiteX54" fmla="*/ 1698171 w 4215960"/>
                <a:gd name="connsiteY54" fmla="*/ 3069771 h 3158461"/>
                <a:gd name="connsiteX55" fmla="*/ 1756228 w 4215960"/>
                <a:gd name="connsiteY55" fmla="*/ 3062514 h 3158461"/>
                <a:gd name="connsiteX56" fmla="*/ 1785257 w 4215960"/>
                <a:gd name="connsiteY56" fmla="*/ 3048000 h 3158461"/>
                <a:gd name="connsiteX57" fmla="*/ 1850571 w 4215960"/>
                <a:gd name="connsiteY57" fmla="*/ 3026228 h 3158461"/>
                <a:gd name="connsiteX58" fmla="*/ 1886857 w 4215960"/>
                <a:gd name="connsiteY58" fmla="*/ 3011714 h 3158461"/>
                <a:gd name="connsiteX59" fmla="*/ 1988457 w 4215960"/>
                <a:gd name="connsiteY59" fmla="*/ 2997200 h 3158461"/>
                <a:gd name="connsiteX60" fmla="*/ 2017485 w 4215960"/>
                <a:gd name="connsiteY60" fmla="*/ 2989943 h 3158461"/>
                <a:gd name="connsiteX61" fmla="*/ 2053771 w 4215960"/>
                <a:gd name="connsiteY61" fmla="*/ 2982685 h 3158461"/>
                <a:gd name="connsiteX62" fmla="*/ 2140857 w 4215960"/>
                <a:gd name="connsiteY62" fmla="*/ 2968171 h 3158461"/>
                <a:gd name="connsiteX63" fmla="*/ 2169885 w 4215960"/>
                <a:gd name="connsiteY63" fmla="*/ 2939143 h 3158461"/>
                <a:gd name="connsiteX64" fmla="*/ 2286000 w 4215960"/>
                <a:gd name="connsiteY64" fmla="*/ 2917371 h 3158461"/>
                <a:gd name="connsiteX65" fmla="*/ 2358571 w 4215960"/>
                <a:gd name="connsiteY65" fmla="*/ 2902857 h 3158461"/>
                <a:gd name="connsiteX66" fmla="*/ 3619954 w 4215960"/>
                <a:gd name="connsiteY66" fmla="*/ 3005590 h 3158461"/>
                <a:gd name="connsiteX67" fmla="*/ 3715203 w 4215960"/>
                <a:gd name="connsiteY67" fmla="*/ 3154363 h 3158461"/>
                <a:gd name="connsiteX68" fmla="*/ 3767137 w 4215960"/>
                <a:gd name="connsiteY68" fmla="*/ 3112181 h 3158461"/>
                <a:gd name="connsiteX69" fmla="*/ 3852862 w 4215960"/>
                <a:gd name="connsiteY69" fmla="*/ 3063648 h 3158461"/>
                <a:gd name="connsiteX70" fmla="*/ 3835626 w 4215960"/>
                <a:gd name="connsiteY70" fmla="*/ 2974747 h 3158461"/>
                <a:gd name="connsiteX71" fmla="*/ 3912960 w 4215960"/>
                <a:gd name="connsiteY71" fmla="*/ 2842078 h 3158461"/>
                <a:gd name="connsiteX72" fmla="*/ 4205514 w 4215960"/>
                <a:gd name="connsiteY72" fmla="*/ 2508930 h 3158461"/>
                <a:gd name="connsiteX73" fmla="*/ 4124097 w 4215960"/>
                <a:gd name="connsiteY73" fmla="*/ 2499858 h 3158461"/>
                <a:gd name="connsiteX74" fmla="*/ 4128634 w 4215960"/>
                <a:gd name="connsiteY74" fmla="*/ 2408010 h 3158461"/>
                <a:gd name="connsiteX75" fmla="*/ 4079647 w 4215960"/>
                <a:gd name="connsiteY75" fmla="*/ 2382838 h 3158461"/>
                <a:gd name="connsiteX76" fmla="*/ 3995510 w 4215960"/>
                <a:gd name="connsiteY76" fmla="*/ 2414360 h 3158461"/>
                <a:gd name="connsiteX77" fmla="*/ 3958771 w 4215960"/>
                <a:gd name="connsiteY77" fmla="*/ 2378075 h 3158461"/>
                <a:gd name="connsiteX78" fmla="*/ 4003448 w 4215960"/>
                <a:gd name="connsiteY78" fmla="*/ 2355170 h 3158461"/>
                <a:gd name="connsiteX79" fmla="*/ 3874181 w 4215960"/>
                <a:gd name="connsiteY79" fmla="*/ 2141991 h 3158461"/>
                <a:gd name="connsiteX80" fmla="*/ 3889147 w 4215960"/>
                <a:gd name="connsiteY80" fmla="*/ 2111828 h 3158461"/>
                <a:gd name="connsiteX81" fmla="*/ 3865562 w 4215960"/>
                <a:gd name="connsiteY81" fmla="*/ 1996168 h 3158461"/>
                <a:gd name="connsiteX82" fmla="*/ 3706813 w 4215960"/>
                <a:gd name="connsiteY82" fmla="*/ 1985282 h 3158461"/>
                <a:gd name="connsiteX83" fmla="*/ 3673475 w 4215960"/>
                <a:gd name="connsiteY83" fmla="*/ 2034040 h 3158461"/>
                <a:gd name="connsiteX84" fmla="*/ 3584575 w 4215960"/>
                <a:gd name="connsiteY84" fmla="*/ 2048556 h 3158461"/>
                <a:gd name="connsiteX85" fmla="*/ 3590925 w 4215960"/>
                <a:gd name="connsiteY85" fmla="*/ 2026557 h 3158461"/>
                <a:gd name="connsiteX86" fmla="*/ 3537403 w 4215960"/>
                <a:gd name="connsiteY86" fmla="*/ 2010456 h 3158461"/>
                <a:gd name="connsiteX87" fmla="*/ 3512684 w 4215960"/>
                <a:gd name="connsiteY87" fmla="*/ 1845355 h 3158461"/>
                <a:gd name="connsiteX88" fmla="*/ 3232377 w 4215960"/>
                <a:gd name="connsiteY88" fmla="*/ 1778680 h 3158461"/>
                <a:gd name="connsiteX89" fmla="*/ 3096078 w 4215960"/>
                <a:gd name="connsiteY89" fmla="*/ 1821996 h 3158461"/>
                <a:gd name="connsiteX90" fmla="*/ 2964089 w 4215960"/>
                <a:gd name="connsiteY90" fmla="*/ 1814512 h 3158461"/>
                <a:gd name="connsiteX91" fmla="*/ 2831646 w 4215960"/>
                <a:gd name="connsiteY91" fmla="*/ 1703614 h 3158461"/>
                <a:gd name="connsiteX92" fmla="*/ 2618468 w 4215960"/>
                <a:gd name="connsiteY92" fmla="*/ 1400401 h 3158461"/>
                <a:gd name="connsiteX93" fmla="*/ 2220006 w 4215960"/>
                <a:gd name="connsiteY93" fmla="*/ 1260928 h 3158461"/>
                <a:gd name="connsiteX94" fmla="*/ 1821543 w 4215960"/>
                <a:gd name="connsiteY94" fmla="*/ 1284514 h 3158461"/>
                <a:gd name="connsiteX95" fmla="*/ 1799771 w 4215960"/>
                <a:gd name="connsiteY95" fmla="*/ 1211943 h 3158461"/>
                <a:gd name="connsiteX96" fmla="*/ 1756228 w 4215960"/>
                <a:gd name="connsiteY96" fmla="*/ 1139371 h 3158461"/>
                <a:gd name="connsiteX97" fmla="*/ 1625600 w 4215960"/>
                <a:gd name="connsiteY97" fmla="*/ 986971 h 3158461"/>
                <a:gd name="connsiteX98" fmla="*/ 1589314 w 4215960"/>
                <a:gd name="connsiteY98" fmla="*/ 928914 h 3158461"/>
                <a:gd name="connsiteX99" fmla="*/ 1574800 w 4215960"/>
                <a:gd name="connsiteY99" fmla="*/ 892628 h 3158461"/>
                <a:gd name="connsiteX100" fmla="*/ 1538514 w 4215960"/>
                <a:gd name="connsiteY100" fmla="*/ 856343 h 3158461"/>
                <a:gd name="connsiteX101" fmla="*/ 1509485 w 4215960"/>
                <a:gd name="connsiteY101" fmla="*/ 820057 h 3158461"/>
                <a:gd name="connsiteX102" fmla="*/ 1473200 w 4215960"/>
                <a:gd name="connsiteY102" fmla="*/ 783771 h 3158461"/>
                <a:gd name="connsiteX103" fmla="*/ 1436914 w 4215960"/>
                <a:gd name="connsiteY103" fmla="*/ 718457 h 3158461"/>
                <a:gd name="connsiteX104" fmla="*/ 1357085 w 4215960"/>
                <a:gd name="connsiteY104" fmla="*/ 624114 h 3158461"/>
                <a:gd name="connsiteX105" fmla="*/ 1335314 w 4215960"/>
                <a:gd name="connsiteY105" fmla="*/ 602343 h 3158461"/>
                <a:gd name="connsiteX106" fmla="*/ 1277257 w 4215960"/>
                <a:gd name="connsiteY106" fmla="*/ 529771 h 3158461"/>
                <a:gd name="connsiteX107" fmla="*/ 1219200 w 4215960"/>
                <a:gd name="connsiteY107" fmla="*/ 464457 h 3158461"/>
                <a:gd name="connsiteX108" fmla="*/ 1161143 w 4215960"/>
                <a:gd name="connsiteY108" fmla="*/ 406400 h 3158461"/>
                <a:gd name="connsiteX109" fmla="*/ 1081314 w 4215960"/>
                <a:gd name="connsiteY109" fmla="*/ 362857 h 3158461"/>
                <a:gd name="connsiteX110" fmla="*/ 1052285 w 4215960"/>
                <a:gd name="connsiteY110" fmla="*/ 333828 h 3158461"/>
                <a:gd name="connsiteX111" fmla="*/ 1001485 w 4215960"/>
                <a:gd name="connsiteY111" fmla="*/ 304800 h 3158461"/>
                <a:gd name="connsiteX112" fmla="*/ 979714 w 4215960"/>
                <a:gd name="connsiteY112" fmla="*/ 290285 h 3158461"/>
                <a:gd name="connsiteX113" fmla="*/ 928914 w 4215960"/>
                <a:gd name="connsiteY113" fmla="*/ 246743 h 3158461"/>
                <a:gd name="connsiteX114" fmla="*/ 907143 w 4215960"/>
                <a:gd name="connsiteY114" fmla="*/ 232228 h 3158461"/>
                <a:gd name="connsiteX115" fmla="*/ 885371 w 4215960"/>
                <a:gd name="connsiteY115" fmla="*/ 224971 h 3158461"/>
                <a:gd name="connsiteX116" fmla="*/ 849085 w 4215960"/>
                <a:gd name="connsiteY116" fmla="*/ 188685 h 3158461"/>
                <a:gd name="connsiteX117" fmla="*/ 820057 w 4215960"/>
                <a:gd name="connsiteY117" fmla="*/ 166914 h 3158461"/>
                <a:gd name="connsiteX118" fmla="*/ 812800 w 4215960"/>
                <a:gd name="connsiteY118" fmla="*/ 145143 h 3158461"/>
                <a:gd name="connsiteX119" fmla="*/ 762000 w 4215960"/>
                <a:gd name="connsiteY119" fmla="*/ 116114 h 3158461"/>
                <a:gd name="connsiteX120" fmla="*/ 740228 w 4215960"/>
                <a:gd name="connsiteY120" fmla="*/ 101600 h 3158461"/>
                <a:gd name="connsiteX121" fmla="*/ 703943 w 4215960"/>
                <a:gd name="connsiteY121" fmla="*/ 65314 h 3158461"/>
                <a:gd name="connsiteX122" fmla="*/ 689428 w 4215960"/>
                <a:gd name="connsiteY122" fmla="*/ 50800 h 3158461"/>
                <a:gd name="connsiteX123" fmla="*/ 660400 w 4215960"/>
                <a:gd name="connsiteY123" fmla="*/ 43543 h 3158461"/>
                <a:gd name="connsiteX124" fmla="*/ 638628 w 4215960"/>
                <a:gd name="connsiteY124" fmla="*/ 36285 h 3158461"/>
                <a:gd name="connsiteX125" fmla="*/ 602343 w 4215960"/>
                <a:gd name="connsiteY125" fmla="*/ 0 h 3158461"/>
                <a:gd name="connsiteX0" fmla="*/ 602343 w 4215960"/>
                <a:gd name="connsiteY0" fmla="*/ 0 h 3156370"/>
                <a:gd name="connsiteX1" fmla="*/ 406400 w 4215960"/>
                <a:gd name="connsiteY1" fmla="*/ 7257 h 3156370"/>
                <a:gd name="connsiteX2" fmla="*/ 362857 w 4215960"/>
                <a:gd name="connsiteY2" fmla="*/ 36285 h 3156370"/>
                <a:gd name="connsiteX3" fmla="*/ 312057 w 4215960"/>
                <a:gd name="connsiteY3" fmla="*/ 50800 h 3156370"/>
                <a:gd name="connsiteX4" fmla="*/ 239485 w 4215960"/>
                <a:gd name="connsiteY4" fmla="*/ 101600 h 3156370"/>
                <a:gd name="connsiteX5" fmla="*/ 210457 w 4215960"/>
                <a:gd name="connsiteY5" fmla="*/ 108857 h 3156370"/>
                <a:gd name="connsiteX6" fmla="*/ 159657 w 4215960"/>
                <a:gd name="connsiteY6" fmla="*/ 137885 h 3156370"/>
                <a:gd name="connsiteX7" fmla="*/ 130628 w 4215960"/>
                <a:gd name="connsiteY7" fmla="*/ 166914 h 3156370"/>
                <a:gd name="connsiteX8" fmla="*/ 108857 w 4215960"/>
                <a:gd name="connsiteY8" fmla="*/ 188685 h 3156370"/>
                <a:gd name="connsiteX9" fmla="*/ 94343 w 4215960"/>
                <a:gd name="connsiteY9" fmla="*/ 203200 h 3156370"/>
                <a:gd name="connsiteX10" fmla="*/ 43543 w 4215960"/>
                <a:gd name="connsiteY10" fmla="*/ 283028 h 3156370"/>
                <a:gd name="connsiteX11" fmla="*/ 14514 w 4215960"/>
                <a:gd name="connsiteY11" fmla="*/ 362857 h 3156370"/>
                <a:gd name="connsiteX12" fmla="*/ 0 w 4215960"/>
                <a:gd name="connsiteY12" fmla="*/ 420914 h 3156370"/>
                <a:gd name="connsiteX13" fmla="*/ 7257 w 4215960"/>
                <a:gd name="connsiteY13" fmla="*/ 1393371 h 3156370"/>
                <a:gd name="connsiteX14" fmla="*/ 29028 w 4215960"/>
                <a:gd name="connsiteY14" fmla="*/ 1494971 h 3156370"/>
                <a:gd name="connsiteX15" fmla="*/ 43543 w 4215960"/>
                <a:gd name="connsiteY15" fmla="*/ 1531257 h 3156370"/>
                <a:gd name="connsiteX16" fmla="*/ 58057 w 4215960"/>
                <a:gd name="connsiteY16" fmla="*/ 1596571 h 3156370"/>
                <a:gd name="connsiteX17" fmla="*/ 79828 w 4215960"/>
                <a:gd name="connsiteY17" fmla="*/ 1647371 h 3156370"/>
                <a:gd name="connsiteX18" fmla="*/ 116114 w 4215960"/>
                <a:gd name="connsiteY18" fmla="*/ 1763485 h 3156370"/>
                <a:gd name="connsiteX19" fmla="*/ 137885 w 4215960"/>
                <a:gd name="connsiteY19" fmla="*/ 1828800 h 3156370"/>
                <a:gd name="connsiteX20" fmla="*/ 145143 w 4215960"/>
                <a:gd name="connsiteY20" fmla="*/ 1850571 h 3156370"/>
                <a:gd name="connsiteX21" fmla="*/ 166914 w 4215960"/>
                <a:gd name="connsiteY21" fmla="*/ 1894114 h 3156370"/>
                <a:gd name="connsiteX22" fmla="*/ 188685 w 4215960"/>
                <a:gd name="connsiteY22" fmla="*/ 1944914 h 3156370"/>
                <a:gd name="connsiteX23" fmla="*/ 195943 w 4215960"/>
                <a:gd name="connsiteY23" fmla="*/ 1973943 h 3156370"/>
                <a:gd name="connsiteX24" fmla="*/ 232228 w 4215960"/>
                <a:gd name="connsiteY24" fmla="*/ 2024743 h 3156370"/>
                <a:gd name="connsiteX25" fmla="*/ 254000 w 4215960"/>
                <a:gd name="connsiteY25" fmla="*/ 2082800 h 3156370"/>
                <a:gd name="connsiteX26" fmla="*/ 275771 w 4215960"/>
                <a:gd name="connsiteY26" fmla="*/ 2104571 h 3156370"/>
                <a:gd name="connsiteX27" fmla="*/ 312057 w 4215960"/>
                <a:gd name="connsiteY27" fmla="*/ 2177143 h 3156370"/>
                <a:gd name="connsiteX28" fmla="*/ 348343 w 4215960"/>
                <a:gd name="connsiteY28" fmla="*/ 2227943 h 3156370"/>
                <a:gd name="connsiteX29" fmla="*/ 355600 w 4215960"/>
                <a:gd name="connsiteY29" fmla="*/ 2249714 h 3156370"/>
                <a:gd name="connsiteX30" fmla="*/ 406400 w 4215960"/>
                <a:gd name="connsiteY30" fmla="*/ 2315028 h 3156370"/>
                <a:gd name="connsiteX31" fmla="*/ 435428 w 4215960"/>
                <a:gd name="connsiteY31" fmla="*/ 2380343 h 3156370"/>
                <a:gd name="connsiteX32" fmla="*/ 457200 w 4215960"/>
                <a:gd name="connsiteY32" fmla="*/ 2409371 h 3156370"/>
                <a:gd name="connsiteX33" fmla="*/ 471714 w 4215960"/>
                <a:gd name="connsiteY33" fmla="*/ 2467428 h 3156370"/>
                <a:gd name="connsiteX34" fmla="*/ 478971 w 4215960"/>
                <a:gd name="connsiteY34" fmla="*/ 2489200 h 3156370"/>
                <a:gd name="connsiteX35" fmla="*/ 486228 w 4215960"/>
                <a:gd name="connsiteY35" fmla="*/ 2518228 h 3156370"/>
                <a:gd name="connsiteX36" fmla="*/ 493485 w 4215960"/>
                <a:gd name="connsiteY36" fmla="*/ 2583543 h 3156370"/>
                <a:gd name="connsiteX37" fmla="*/ 515257 w 4215960"/>
                <a:gd name="connsiteY37" fmla="*/ 2641600 h 3156370"/>
                <a:gd name="connsiteX38" fmla="*/ 544285 w 4215960"/>
                <a:gd name="connsiteY38" fmla="*/ 2685143 h 3156370"/>
                <a:gd name="connsiteX39" fmla="*/ 573314 w 4215960"/>
                <a:gd name="connsiteY39" fmla="*/ 2735943 h 3156370"/>
                <a:gd name="connsiteX40" fmla="*/ 602343 w 4215960"/>
                <a:gd name="connsiteY40" fmla="*/ 2757714 h 3156370"/>
                <a:gd name="connsiteX41" fmla="*/ 645885 w 4215960"/>
                <a:gd name="connsiteY41" fmla="*/ 2801257 h 3156370"/>
                <a:gd name="connsiteX42" fmla="*/ 674914 w 4215960"/>
                <a:gd name="connsiteY42" fmla="*/ 2823028 h 3156370"/>
                <a:gd name="connsiteX43" fmla="*/ 711200 w 4215960"/>
                <a:gd name="connsiteY43" fmla="*/ 2866571 h 3156370"/>
                <a:gd name="connsiteX44" fmla="*/ 740228 w 4215960"/>
                <a:gd name="connsiteY44" fmla="*/ 2888343 h 3156370"/>
                <a:gd name="connsiteX45" fmla="*/ 812800 w 4215960"/>
                <a:gd name="connsiteY45" fmla="*/ 2953657 h 3156370"/>
                <a:gd name="connsiteX46" fmla="*/ 849085 w 4215960"/>
                <a:gd name="connsiteY46" fmla="*/ 2997200 h 3156370"/>
                <a:gd name="connsiteX47" fmla="*/ 870857 w 4215960"/>
                <a:gd name="connsiteY47" fmla="*/ 3011714 h 3156370"/>
                <a:gd name="connsiteX48" fmla="*/ 907143 w 4215960"/>
                <a:gd name="connsiteY48" fmla="*/ 3055257 h 3156370"/>
                <a:gd name="connsiteX49" fmla="*/ 936171 w 4215960"/>
                <a:gd name="connsiteY49" fmla="*/ 3077028 h 3156370"/>
                <a:gd name="connsiteX50" fmla="*/ 1030514 w 4215960"/>
                <a:gd name="connsiteY50" fmla="*/ 3120571 h 3156370"/>
                <a:gd name="connsiteX51" fmla="*/ 1480457 w 4215960"/>
                <a:gd name="connsiteY51" fmla="*/ 3106057 h 3156370"/>
                <a:gd name="connsiteX52" fmla="*/ 1531257 w 4215960"/>
                <a:gd name="connsiteY52" fmla="*/ 3091543 h 3156370"/>
                <a:gd name="connsiteX53" fmla="*/ 1618343 w 4215960"/>
                <a:gd name="connsiteY53" fmla="*/ 3084285 h 3156370"/>
                <a:gd name="connsiteX54" fmla="*/ 1698171 w 4215960"/>
                <a:gd name="connsiteY54" fmla="*/ 3069771 h 3156370"/>
                <a:gd name="connsiteX55" fmla="*/ 1756228 w 4215960"/>
                <a:gd name="connsiteY55" fmla="*/ 3062514 h 3156370"/>
                <a:gd name="connsiteX56" fmla="*/ 1785257 w 4215960"/>
                <a:gd name="connsiteY56" fmla="*/ 3048000 h 3156370"/>
                <a:gd name="connsiteX57" fmla="*/ 1850571 w 4215960"/>
                <a:gd name="connsiteY57" fmla="*/ 3026228 h 3156370"/>
                <a:gd name="connsiteX58" fmla="*/ 1886857 w 4215960"/>
                <a:gd name="connsiteY58" fmla="*/ 3011714 h 3156370"/>
                <a:gd name="connsiteX59" fmla="*/ 1988457 w 4215960"/>
                <a:gd name="connsiteY59" fmla="*/ 2997200 h 3156370"/>
                <a:gd name="connsiteX60" fmla="*/ 2017485 w 4215960"/>
                <a:gd name="connsiteY60" fmla="*/ 2989943 h 3156370"/>
                <a:gd name="connsiteX61" fmla="*/ 2053771 w 4215960"/>
                <a:gd name="connsiteY61" fmla="*/ 2982685 h 3156370"/>
                <a:gd name="connsiteX62" fmla="*/ 2140857 w 4215960"/>
                <a:gd name="connsiteY62" fmla="*/ 2968171 h 3156370"/>
                <a:gd name="connsiteX63" fmla="*/ 2169885 w 4215960"/>
                <a:gd name="connsiteY63" fmla="*/ 2939143 h 3156370"/>
                <a:gd name="connsiteX64" fmla="*/ 2286000 w 4215960"/>
                <a:gd name="connsiteY64" fmla="*/ 2917371 h 3156370"/>
                <a:gd name="connsiteX65" fmla="*/ 2358571 w 4215960"/>
                <a:gd name="connsiteY65" fmla="*/ 2902857 h 3156370"/>
                <a:gd name="connsiteX66" fmla="*/ 3662816 w 4215960"/>
                <a:gd name="connsiteY66" fmla="*/ 3123065 h 3156370"/>
                <a:gd name="connsiteX67" fmla="*/ 3715203 w 4215960"/>
                <a:gd name="connsiteY67" fmla="*/ 3154363 h 3156370"/>
                <a:gd name="connsiteX68" fmla="*/ 3767137 w 4215960"/>
                <a:gd name="connsiteY68" fmla="*/ 3112181 h 3156370"/>
                <a:gd name="connsiteX69" fmla="*/ 3852862 w 4215960"/>
                <a:gd name="connsiteY69" fmla="*/ 3063648 h 3156370"/>
                <a:gd name="connsiteX70" fmla="*/ 3835626 w 4215960"/>
                <a:gd name="connsiteY70" fmla="*/ 2974747 h 3156370"/>
                <a:gd name="connsiteX71" fmla="*/ 3912960 w 4215960"/>
                <a:gd name="connsiteY71" fmla="*/ 2842078 h 3156370"/>
                <a:gd name="connsiteX72" fmla="*/ 4205514 w 4215960"/>
                <a:gd name="connsiteY72" fmla="*/ 2508930 h 3156370"/>
                <a:gd name="connsiteX73" fmla="*/ 4124097 w 4215960"/>
                <a:gd name="connsiteY73" fmla="*/ 2499858 h 3156370"/>
                <a:gd name="connsiteX74" fmla="*/ 4128634 w 4215960"/>
                <a:gd name="connsiteY74" fmla="*/ 2408010 h 3156370"/>
                <a:gd name="connsiteX75" fmla="*/ 4079647 w 4215960"/>
                <a:gd name="connsiteY75" fmla="*/ 2382838 h 3156370"/>
                <a:gd name="connsiteX76" fmla="*/ 3995510 w 4215960"/>
                <a:gd name="connsiteY76" fmla="*/ 2414360 h 3156370"/>
                <a:gd name="connsiteX77" fmla="*/ 3958771 w 4215960"/>
                <a:gd name="connsiteY77" fmla="*/ 2378075 h 3156370"/>
                <a:gd name="connsiteX78" fmla="*/ 4003448 w 4215960"/>
                <a:gd name="connsiteY78" fmla="*/ 2355170 h 3156370"/>
                <a:gd name="connsiteX79" fmla="*/ 3874181 w 4215960"/>
                <a:gd name="connsiteY79" fmla="*/ 2141991 h 3156370"/>
                <a:gd name="connsiteX80" fmla="*/ 3889147 w 4215960"/>
                <a:gd name="connsiteY80" fmla="*/ 2111828 h 3156370"/>
                <a:gd name="connsiteX81" fmla="*/ 3865562 w 4215960"/>
                <a:gd name="connsiteY81" fmla="*/ 1996168 h 3156370"/>
                <a:gd name="connsiteX82" fmla="*/ 3706813 w 4215960"/>
                <a:gd name="connsiteY82" fmla="*/ 1985282 h 3156370"/>
                <a:gd name="connsiteX83" fmla="*/ 3673475 w 4215960"/>
                <a:gd name="connsiteY83" fmla="*/ 2034040 h 3156370"/>
                <a:gd name="connsiteX84" fmla="*/ 3584575 w 4215960"/>
                <a:gd name="connsiteY84" fmla="*/ 2048556 h 3156370"/>
                <a:gd name="connsiteX85" fmla="*/ 3590925 w 4215960"/>
                <a:gd name="connsiteY85" fmla="*/ 2026557 h 3156370"/>
                <a:gd name="connsiteX86" fmla="*/ 3537403 w 4215960"/>
                <a:gd name="connsiteY86" fmla="*/ 2010456 h 3156370"/>
                <a:gd name="connsiteX87" fmla="*/ 3512684 w 4215960"/>
                <a:gd name="connsiteY87" fmla="*/ 1845355 h 3156370"/>
                <a:gd name="connsiteX88" fmla="*/ 3232377 w 4215960"/>
                <a:gd name="connsiteY88" fmla="*/ 1778680 h 3156370"/>
                <a:gd name="connsiteX89" fmla="*/ 3096078 w 4215960"/>
                <a:gd name="connsiteY89" fmla="*/ 1821996 h 3156370"/>
                <a:gd name="connsiteX90" fmla="*/ 2964089 w 4215960"/>
                <a:gd name="connsiteY90" fmla="*/ 1814512 h 3156370"/>
                <a:gd name="connsiteX91" fmla="*/ 2831646 w 4215960"/>
                <a:gd name="connsiteY91" fmla="*/ 1703614 h 3156370"/>
                <a:gd name="connsiteX92" fmla="*/ 2618468 w 4215960"/>
                <a:gd name="connsiteY92" fmla="*/ 1400401 h 3156370"/>
                <a:gd name="connsiteX93" fmla="*/ 2220006 w 4215960"/>
                <a:gd name="connsiteY93" fmla="*/ 1260928 h 3156370"/>
                <a:gd name="connsiteX94" fmla="*/ 1821543 w 4215960"/>
                <a:gd name="connsiteY94" fmla="*/ 1284514 h 3156370"/>
                <a:gd name="connsiteX95" fmla="*/ 1799771 w 4215960"/>
                <a:gd name="connsiteY95" fmla="*/ 1211943 h 3156370"/>
                <a:gd name="connsiteX96" fmla="*/ 1756228 w 4215960"/>
                <a:gd name="connsiteY96" fmla="*/ 1139371 h 3156370"/>
                <a:gd name="connsiteX97" fmla="*/ 1625600 w 4215960"/>
                <a:gd name="connsiteY97" fmla="*/ 986971 h 3156370"/>
                <a:gd name="connsiteX98" fmla="*/ 1589314 w 4215960"/>
                <a:gd name="connsiteY98" fmla="*/ 928914 h 3156370"/>
                <a:gd name="connsiteX99" fmla="*/ 1574800 w 4215960"/>
                <a:gd name="connsiteY99" fmla="*/ 892628 h 3156370"/>
                <a:gd name="connsiteX100" fmla="*/ 1538514 w 4215960"/>
                <a:gd name="connsiteY100" fmla="*/ 856343 h 3156370"/>
                <a:gd name="connsiteX101" fmla="*/ 1509485 w 4215960"/>
                <a:gd name="connsiteY101" fmla="*/ 820057 h 3156370"/>
                <a:gd name="connsiteX102" fmla="*/ 1473200 w 4215960"/>
                <a:gd name="connsiteY102" fmla="*/ 783771 h 3156370"/>
                <a:gd name="connsiteX103" fmla="*/ 1436914 w 4215960"/>
                <a:gd name="connsiteY103" fmla="*/ 718457 h 3156370"/>
                <a:gd name="connsiteX104" fmla="*/ 1357085 w 4215960"/>
                <a:gd name="connsiteY104" fmla="*/ 624114 h 3156370"/>
                <a:gd name="connsiteX105" fmla="*/ 1335314 w 4215960"/>
                <a:gd name="connsiteY105" fmla="*/ 602343 h 3156370"/>
                <a:gd name="connsiteX106" fmla="*/ 1277257 w 4215960"/>
                <a:gd name="connsiteY106" fmla="*/ 529771 h 3156370"/>
                <a:gd name="connsiteX107" fmla="*/ 1219200 w 4215960"/>
                <a:gd name="connsiteY107" fmla="*/ 464457 h 3156370"/>
                <a:gd name="connsiteX108" fmla="*/ 1161143 w 4215960"/>
                <a:gd name="connsiteY108" fmla="*/ 406400 h 3156370"/>
                <a:gd name="connsiteX109" fmla="*/ 1081314 w 4215960"/>
                <a:gd name="connsiteY109" fmla="*/ 362857 h 3156370"/>
                <a:gd name="connsiteX110" fmla="*/ 1052285 w 4215960"/>
                <a:gd name="connsiteY110" fmla="*/ 333828 h 3156370"/>
                <a:gd name="connsiteX111" fmla="*/ 1001485 w 4215960"/>
                <a:gd name="connsiteY111" fmla="*/ 304800 h 3156370"/>
                <a:gd name="connsiteX112" fmla="*/ 979714 w 4215960"/>
                <a:gd name="connsiteY112" fmla="*/ 290285 h 3156370"/>
                <a:gd name="connsiteX113" fmla="*/ 928914 w 4215960"/>
                <a:gd name="connsiteY113" fmla="*/ 246743 h 3156370"/>
                <a:gd name="connsiteX114" fmla="*/ 907143 w 4215960"/>
                <a:gd name="connsiteY114" fmla="*/ 232228 h 3156370"/>
                <a:gd name="connsiteX115" fmla="*/ 885371 w 4215960"/>
                <a:gd name="connsiteY115" fmla="*/ 224971 h 3156370"/>
                <a:gd name="connsiteX116" fmla="*/ 849085 w 4215960"/>
                <a:gd name="connsiteY116" fmla="*/ 188685 h 3156370"/>
                <a:gd name="connsiteX117" fmla="*/ 820057 w 4215960"/>
                <a:gd name="connsiteY117" fmla="*/ 166914 h 3156370"/>
                <a:gd name="connsiteX118" fmla="*/ 812800 w 4215960"/>
                <a:gd name="connsiteY118" fmla="*/ 145143 h 3156370"/>
                <a:gd name="connsiteX119" fmla="*/ 762000 w 4215960"/>
                <a:gd name="connsiteY119" fmla="*/ 116114 h 3156370"/>
                <a:gd name="connsiteX120" fmla="*/ 740228 w 4215960"/>
                <a:gd name="connsiteY120" fmla="*/ 101600 h 3156370"/>
                <a:gd name="connsiteX121" fmla="*/ 703943 w 4215960"/>
                <a:gd name="connsiteY121" fmla="*/ 65314 h 3156370"/>
                <a:gd name="connsiteX122" fmla="*/ 689428 w 4215960"/>
                <a:gd name="connsiteY122" fmla="*/ 50800 h 3156370"/>
                <a:gd name="connsiteX123" fmla="*/ 660400 w 4215960"/>
                <a:gd name="connsiteY123" fmla="*/ 43543 h 3156370"/>
                <a:gd name="connsiteX124" fmla="*/ 638628 w 4215960"/>
                <a:gd name="connsiteY124" fmla="*/ 36285 h 3156370"/>
                <a:gd name="connsiteX125" fmla="*/ 602343 w 4215960"/>
                <a:gd name="connsiteY125" fmla="*/ 0 h 3156370"/>
                <a:gd name="connsiteX0" fmla="*/ 602343 w 4215960"/>
                <a:gd name="connsiteY0" fmla="*/ 0 h 3154524"/>
                <a:gd name="connsiteX1" fmla="*/ 406400 w 4215960"/>
                <a:gd name="connsiteY1" fmla="*/ 7257 h 3154524"/>
                <a:gd name="connsiteX2" fmla="*/ 362857 w 4215960"/>
                <a:gd name="connsiteY2" fmla="*/ 36285 h 3154524"/>
                <a:gd name="connsiteX3" fmla="*/ 312057 w 4215960"/>
                <a:gd name="connsiteY3" fmla="*/ 50800 h 3154524"/>
                <a:gd name="connsiteX4" fmla="*/ 239485 w 4215960"/>
                <a:gd name="connsiteY4" fmla="*/ 101600 h 3154524"/>
                <a:gd name="connsiteX5" fmla="*/ 210457 w 4215960"/>
                <a:gd name="connsiteY5" fmla="*/ 108857 h 3154524"/>
                <a:gd name="connsiteX6" fmla="*/ 159657 w 4215960"/>
                <a:gd name="connsiteY6" fmla="*/ 137885 h 3154524"/>
                <a:gd name="connsiteX7" fmla="*/ 130628 w 4215960"/>
                <a:gd name="connsiteY7" fmla="*/ 166914 h 3154524"/>
                <a:gd name="connsiteX8" fmla="*/ 108857 w 4215960"/>
                <a:gd name="connsiteY8" fmla="*/ 188685 h 3154524"/>
                <a:gd name="connsiteX9" fmla="*/ 94343 w 4215960"/>
                <a:gd name="connsiteY9" fmla="*/ 203200 h 3154524"/>
                <a:gd name="connsiteX10" fmla="*/ 43543 w 4215960"/>
                <a:gd name="connsiteY10" fmla="*/ 283028 h 3154524"/>
                <a:gd name="connsiteX11" fmla="*/ 14514 w 4215960"/>
                <a:gd name="connsiteY11" fmla="*/ 362857 h 3154524"/>
                <a:gd name="connsiteX12" fmla="*/ 0 w 4215960"/>
                <a:gd name="connsiteY12" fmla="*/ 420914 h 3154524"/>
                <a:gd name="connsiteX13" fmla="*/ 7257 w 4215960"/>
                <a:gd name="connsiteY13" fmla="*/ 1393371 h 3154524"/>
                <a:gd name="connsiteX14" fmla="*/ 29028 w 4215960"/>
                <a:gd name="connsiteY14" fmla="*/ 1494971 h 3154524"/>
                <a:gd name="connsiteX15" fmla="*/ 43543 w 4215960"/>
                <a:gd name="connsiteY15" fmla="*/ 1531257 h 3154524"/>
                <a:gd name="connsiteX16" fmla="*/ 58057 w 4215960"/>
                <a:gd name="connsiteY16" fmla="*/ 1596571 h 3154524"/>
                <a:gd name="connsiteX17" fmla="*/ 79828 w 4215960"/>
                <a:gd name="connsiteY17" fmla="*/ 1647371 h 3154524"/>
                <a:gd name="connsiteX18" fmla="*/ 116114 w 4215960"/>
                <a:gd name="connsiteY18" fmla="*/ 1763485 h 3154524"/>
                <a:gd name="connsiteX19" fmla="*/ 137885 w 4215960"/>
                <a:gd name="connsiteY19" fmla="*/ 1828800 h 3154524"/>
                <a:gd name="connsiteX20" fmla="*/ 145143 w 4215960"/>
                <a:gd name="connsiteY20" fmla="*/ 1850571 h 3154524"/>
                <a:gd name="connsiteX21" fmla="*/ 166914 w 4215960"/>
                <a:gd name="connsiteY21" fmla="*/ 1894114 h 3154524"/>
                <a:gd name="connsiteX22" fmla="*/ 188685 w 4215960"/>
                <a:gd name="connsiteY22" fmla="*/ 1944914 h 3154524"/>
                <a:gd name="connsiteX23" fmla="*/ 195943 w 4215960"/>
                <a:gd name="connsiteY23" fmla="*/ 1973943 h 3154524"/>
                <a:gd name="connsiteX24" fmla="*/ 232228 w 4215960"/>
                <a:gd name="connsiteY24" fmla="*/ 2024743 h 3154524"/>
                <a:gd name="connsiteX25" fmla="*/ 254000 w 4215960"/>
                <a:gd name="connsiteY25" fmla="*/ 2082800 h 3154524"/>
                <a:gd name="connsiteX26" fmla="*/ 275771 w 4215960"/>
                <a:gd name="connsiteY26" fmla="*/ 2104571 h 3154524"/>
                <a:gd name="connsiteX27" fmla="*/ 312057 w 4215960"/>
                <a:gd name="connsiteY27" fmla="*/ 2177143 h 3154524"/>
                <a:gd name="connsiteX28" fmla="*/ 348343 w 4215960"/>
                <a:gd name="connsiteY28" fmla="*/ 2227943 h 3154524"/>
                <a:gd name="connsiteX29" fmla="*/ 355600 w 4215960"/>
                <a:gd name="connsiteY29" fmla="*/ 2249714 h 3154524"/>
                <a:gd name="connsiteX30" fmla="*/ 406400 w 4215960"/>
                <a:gd name="connsiteY30" fmla="*/ 2315028 h 3154524"/>
                <a:gd name="connsiteX31" fmla="*/ 435428 w 4215960"/>
                <a:gd name="connsiteY31" fmla="*/ 2380343 h 3154524"/>
                <a:gd name="connsiteX32" fmla="*/ 457200 w 4215960"/>
                <a:gd name="connsiteY32" fmla="*/ 2409371 h 3154524"/>
                <a:gd name="connsiteX33" fmla="*/ 471714 w 4215960"/>
                <a:gd name="connsiteY33" fmla="*/ 2467428 h 3154524"/>
                <a:gd name="connsiteX34" fmla="*/ 478971 w 4215960"/>
                <a:gd name="connsiteY34" fmla="*/ 2489200 h 3154524"/>
                <a:gd name="connsiteX35" fmla="*/ 486228 w 4215960"/>
                <a:gd name="connsiteY35" fmla="*/ 2518228 h 3154524"/>
                <a:gd name="connsiteX36" fmla="*/ 493485 w 4215960"/>
                <a:gd name="connsiteY36" fmla="*/ 2583543 h 3154524"/>
                <a:gd name="connsiteX37" fmla="*/ 515257 w 4215960"/>
                <a:gd name="connsiteY37" fmla="*/ 2641600 h 3154524"/>
                <a:gd name="connsiteX38" fmla="*/ 544285 w 4215960"/>
                <a:gd name="connsiteY38" fmla="*/ 2685143 h 3154524"/>
                <a:gd name="connsiteX39" fmla="*/ 573314 w 4215960"/>
                <a:gd name="connsiteY39" fmla="*/ 2735943 h 3154524"/>
                <a:gd name="connsiteX40" fmla="*/ 602343 w 4215960"/>
                <a:gd name="connsiteY40" fmla="*/ 2757714 h 3154524"/>
                <a:gd name="connsiteX41" fmla="*/ 645885 w 4215960"/>
                <a:gd name="connsiteY41" fmla="*/ 2801257 h 3154524"/>
                <a:gd name="connsiteX42" fmla="*/ 674914 w 4215960"/>
                <a:gd name="connsiteY42" fmla="*/ 2823028 h 3154524"/>
                <a:gd name="connsiteX43" fmla="*/ 711200 w 4215960"/>
                <a:gd name="connsiteY43" fmla="*/ 2866571 h 3154524"/>
                <a:gd name="connsiteX44" fmla="*/ 740228 w 4215960"/>
                <a:gd name="connsiteY44" fmla="*/ 2888343 h 3154524"/>
                <a:gd name="connsiteX45" fmla="*/ 812800 w 4215960"/>
                <a:gd name="connsiteY45" fmla="*/ 2953657 h 3154524"/>
                <a:gd name="connsiteX46" fmla="*/ 849085 w 4215960"/>
                <a:gd name="connsiteY46" fmla="*/ 2997200 h 3154524"/>
                <a:gd name="connsiteX47" fmla="*/ 870857 w 4215960"/>
                <a:gd name="connsiteY47" fmla="*/ 3011714 h 3154524"/>
                <a:gd name="connsiteX48" fmla="*/ 907143 w 4215960"/>
                <a:gd name="connsiteY48" fmla="*/ 3055257 h 3154524"/>
                <a:gd name="connsiteX49" fmla="*/ 936171 w 4215960"/>
                <a:gd name="connsiteY49" fmla="*/ 3077028 h 3154524"/>
                <a:gd name="connsiteX50" fmla="*/ 1030514 w 4215960"/>
                <a:gd name="connsiteY50" fmla="*/ 3120571 h 3154524"/>
                <a:gd name="connsiteX51" fmla="*/ 1480457 w 4215960"/>
                <a:gd name="connsiteY51" fmla="*/ 3106057 h 3154524"/>
                <a:gd name="connsiteX52" fmla="*/ 1531257 w 4215960"/>
                <a:gd name="connsiteY52" fmla="*/ 3091543 h 3154524"/>
                <a:gd name="connsiteX53" fmla="*/ 1618343 w 4215960"/>
                <a:gd name="connsiteY53" fmla="*/ 3084285 h 3154524"/>
                <a:gd name="connsiteX54" fmla="*/ 1698171 w 4215960"/>
                <a:gd name="connsiteY54" fmla="*/ 3069771 h 3154524"/>
                <a:gd name="connsiteX55" fmla="*/ 1756228 w 4215960"/>
                <a:gd name="connsiteY55" fmla="*/ 3062514 h 3154524"/>
                <a:gd name="connsiteX56" fmla="*/ 1785257 w 4215960"/>
                <a:gd name="connsiteY56" fmla="*/ 3048000 h 3154524"/>
                <a:gd name="connsiteX57" fmla="*/ 1850571 w 4215960"/>
                <a:gd name="connsiteY57" fmla="*/ 3026228 h 3154524"/>
                <a:gd name="connsiteX58" fmla="*/ 1886857 w 4215960"/>
                <a:gd name="connsiteY58" fmla="*/ 3011714 h 3154524"/>
                <a:gd name="connsiteX59" fmla="*/ 1988457 w 4215960"/>
                <a:gd name="connsiteY59" fmla="*/ 2997200 h 3154524"/>
                <a:gd name="connsiteX60" fmla="*/ 2017485 w 4215960"/>
                <a:gd name="connsiteY60" fmla="*/ 2989943 h 3154524"/>
                <a:gd name="connsiteX61" fmla="*/ 2053771 w 4215960"/>
                <a:gd name="connsiteY61" fmla="*/ 2982685 h 3154524"/>
                <a:gd name="connsiteX62" fmla="*/ 2140857 w 4215960"/>
                <a:gd name="connsiteY62" fmla="*/ 2968171 h 3154524"/>
                <a:gd name="connsiteX63" fmla="*/ 2169885 w 4215960"/>
                <a:gd name="connsiteY63" fmla="*/ 2939143 h 3154524"/>
                <a:gd name="connsiteX64" fmla="*/ 2286000 w 4215960"/>
                <a:gd name="connsiteY64" fmla="*/ 2917371 h 3154524"/>
                <a:gd name="connsiteX65" fmla="*/ 3653971 w 4215960"/>
                <a:gd name="connsiteY65" fmla="*/ 3037794 h 3154524"/>
                <a:gd name="connsiteX66" fmla="*/ 3662816 w 4215960"/>
                <a:gd name="connsiteY66" fmla="*/ 3123065 h 3154524"/>
                <a:gd name="connsiteX67" fmla="*/ 3715203 w 4215960"/>
                <a:gd name="connsiteY67" fmla="*/ 3154363 h 3154524"/>
                <a:gd name="connsiteX68" fmla="*/ 3767137 w 4215960"/>
                <a:gd name="connsiteY68" fmla="*/ 3112181 h 3154524"/>
                <a:gd name="connsiteX69" fmla="*/ 3852862 w 4215960"/>
                <a:gd name="connsiteY69" fmla="*/ 3063648 h 3154524"/>
                <a:gd name="connsiteX70" fmla="*/ 3835626 w 4215960"/>
                <a:gd name="connsiteY70" fmla="*/ 2974747 h 3154524"/>
                <a:gd name="connsiteX71" fmla="*/ 3912960 w 4215960"/>
                <a:gd name="connsiteY71" fmla="*/ 2842078 h 3154524"/>
                <a:gd name="connsiteX72" fmla="*/ 4205514 w 4215960"/>
                <a:gd name="connsiteY72" fmla="*/ 2508930 h 3154524"/>
                <a:gd name="connsiteX73" fmla="*/ 4124097 w 4215960"/>
                <a:gd name="connsiteY73" fmla="*/ 2499858 h 3154524"/>
                <a:gd name="connsiteX74" fmla="*/ 4128634 w 4215960"/>
                <a:gd name="connsiteY74" fmla="*/ 2408010 h 3154524"/>
                <a:gd name="connsiteX75" fmla="*/ 4079647 w 4215960"/>
                <a:gd name="connsiteY75" fmla="*/ 2382838 h 3154524"/>
                <a:gd name="connsiteX76" fmla="*/ 3995510 w 4215960"/>
                <a:gd name="connsiteY76" fmla="*/ 2414360 h 3154524"/>
                <a:gd name="connsiteX77" fmla="*/ 3958771 w 4215960"/>
                <a:gd name="connsiteY77" fmla="*/ 2378075 h 3154524"/>
                <a:gd name="connsiteX78" fmla="*/ 4003448 w 4215960"/>
                <a:gd name="connsiteY78" fmla="*/ 2355170 h 3154524"/>
                <a:gd name="connsiteX79" fmla="*/ 3874181 w 4215960"/>
                <a:gd name="connsiteY79" fmla="*/ 2141991 h 3154524"/>
                <a:gd name="connsiteX80" fmla="*/ 3889147 w 4215960"/>
                <a:gd name="connsiteY80" fmla="*/ 2111828 h 3154524"/>
                <a:gd name="connsiteX81" fmla="*/ 3865562 w 4215960"/>
                <a:gd name="connsiteY81" fmla="*/ 1996168 h 3154524"/>
                <a:gd name="connsiteX82" fmla="*/ 3706813 w 4215960"/>
                <a:gd name="connsiteY82" fmla="*/ 1985282 h 3154524"/>
                <a:gd name="connsiteX83" fmla="*/ 3673475 w 4215960"/>
                <a:gd name="connsiteY83" fmla="*/ 2034040 h 3154524"/>
                <a:gd name="connsiteX84" fmla="*/ 3584575 w 4215960"/>
                <a:gd name="connsiteY84" fmla="*/ 2048556 h 3154524"/>
                <a:gd name="connsiteX85" fmla="*/ 3590925 w 4215960"/>
                <a:gd name="connsiteY85" fmla="*/ 2026557 h 3154524"/>
                <a:gd name="connsiteX86" fmla="*/ 3537403 w 4215960"/>
                <a:gd name="connsiteY86" fmla="*/ 2010456 h 3154524"/>
                <a:gd name="connsiteX87" fmla="*/ 3512684 w 4215960"/>
                <a:gd name="connsiteY87" fmla="*/ 1845355 h 3154524"/>
                <a:gd name="connsiteX88" fmla="*/ 3232377 w 4215960"/>
                <a:gd name="connsiteY88" fmla="*/ 1778680 h 3154524"/>
                <a:gd name="connsiteX89" fmla="*/ 3096078 w 4215960"/>
                <a:gd name="connsiteY89" fmla="*/ 1821996 h 3154524"/>
                <a:gd name="connsiteX90" fmla="*/ 2964089 w 4215960"/>
                <a:gd name="connsiteY90" fmla="*/ 1814512 h 3154524"/>
                <a:gd name="connsiteX91" fmla="*/ 2831646 w 4215960"/>
                <a:gd name="connsiteY91" fmla="*/ 1703614 h 3154524"/>
                <a:gd name="connsiteX92" fmla="*/ 2618468 w 4215960"/>
                <a:gd name="connsiteY92" fmla="*/ 1400401 h 3154524"/>
                <a:gd name="connsiteX93" fmla="*/ 2220006 w 4215960"/>
                <a:gd name="connsiteY93" fmla="*/ 1260928 h 3154524"/>
                <a:gd name="connsiteX94" fmla="*/ 1821543 w 4215960"/>
                <a:gd name="connsiteY94" fmla="*/ 1284514 h 3154524"/>
                <a:gd name="connsiteX95" fmla="*/ 1799771 w 4215960"/>
                <a:gd name="connsiteY95" fmla="*/ 1211943 h 3154524"/>
                <a:gd name="connsiteX96" fmla="*/ 1756228 w 4215960"/>
                <a:gd name="connsiteY96" fmla="*/ 1139371 h 3154524"/>
                <a:gd name="connsiteX97" fmla="*/ 1625600 w 4215960"/>
                <a:gd name="connsiteY97" fmla="*/ 986971 h 3154524"/>
                <a:gd name="connsiteX98" fmla="*/ 1589314 w 4215960"/>
                <a:gd name="connsiteY98" fmla="*/ 928914 h 3154524"/>
                <a:gd name="connsiteX99" fmla="*/ 1574800 w 4215960"/>
                <a:gd name="connsiteY99" fmla="*/ 892628 h 3154524"/>
                <a:gd name="connsiteX100" fmla="*/ 1538514 w 4215960"/>
                <a:gd name="connsiteY100" fmla="*/ 856343 h 3154524"/>
                <a:gd name="connsiteX101" fmla="*/ 1509485 w 4215960"/>
                <a:gd name="connsiteY101" fmla="*/ 820057 h 3154524"/>
                <a:gd name="connsiteX102" fmla="*/ 1473200 w 4215960"/>
                <a:gd name="connsiteY102" fmla="*/ 783771 h 3154524"/>
                <a:gd name="connsiteX103" fmla="*/ 1436914 w 4215960"/>
                <a:gd name="connsiteY103" fmla="*/ 718457 h 3154524"/>
                <a:gd name="connsiteX104" fmla="*/ 1357085 w 4215960"/>
                <a:gd name="connsiteY104" fmla="*/ 624114 h 3154524"/>
                <a:gd name="connsiteX105" fmla="*/ 1335314 w 4215960"/>
                <a:gd name="connsiteY105" fmla="*/ 602343 h 3154524"/>
                <a:gd name="connsiteX106" fmla="*/ 1277257 w 4215960"/>
                <a:gd name="connsiteY106" fmla="*/ 529771 h 3154524"/>
                <a:gd name="connsiteX107" fmla="*/ 1219200 w 4215960"/>
                <a:gd name="connsiteY107" fmla="*/ 464457 h 3154524"/>
                <a:gd name="connsiteX108" fmla="*/ 1161143 w 4215960"/>
                <a:gd name="connsiteY108" fmla="*/ 406400 h 3154524"/>
                <a:gd name="connsiteX109" fmla="*/ 1081314 w 4215960"/>
                <a:gd name="connsiteY109" fmla="*/ 362857 h 3154524"/>
                <a:gd name="connsiteX110" fmla="*/ 1052285 w 4215960"/>
                <a:gd name="connsiteY110" fmla="*/ 333828 h 3154524"/>
                <a:gd name="connsiteX111" fmla="*/ 1001485 w 4215960"/>
                <a:gd name="connsiteY111" fmla="*/ 304800 h 3154524"/>
                <a:gd name="connsiteX112" fmla="*/ 979714 w 4215960"/>
                <a:gd name="connsiteY112" fmla="*/ 290285 h 3154524"/>
                <a:gd name="connsiteX113" fmla="*/ 928914 w 4215960"/>
                <a:gd name="connsiteY113" fmla="*/ 246743 h 3154524"/>
                <a:gd name="connsiteX114" fmla="*/ 907143 w 4215960"/>
                <a:gd name="connsiteY114" fmla="*/ 232228 h 3154524"/>
                <a:gd name="connsiteX115" fmla="*/ 885371 w 4215960"/>
                <a:gd name="connsiteY115" fmla="*/ 224971 h 3154524"/>
                <a:gd name="connsiteX116" fmla="*/ 849085 w 4215960"/>
                <a:gd name="connsiteY116" fmla="*/ 188685 h 3154524"/>
                <a:gd name="connsiteX117" fmla="*/ 820057 w 4215960"/>
                <a:gd name="connsiteY117" fmla="*/ 166914 h 3154524"/>
                <a:gd name="connsiteX118" fmla="*/ 812800 w 4215960"/>
                <a:gd name="connsiteY118" fmla="*/ 145143 h 3154524"/>
                <a:gd name="connsiteX119" fmla="*/ 762000 w 4215960"/>
                <a:gd name="connsiteY119" fmla="*/ 116114 h 3154524"/>
                <a:gd name="connsiteX120" fmla="*/ 740228 w 4215960"/>
                <a:gd name="connsiteY120" fmla="*/ 101600 h 3154524"/>
                <a:gd name="connsiteX121" fmla="*/ 703943 w 4215960"/>
                <a:gd name="connsiteY121" fmla="*/ 65314 h 3154524"/>
                <a:gd name="connsiteX122" fmla="*/ 689428 w 4215960"/>
                <a:gd name="connsiteY122" fmla="*/ 50800 h 3154524"/>
                <a:gd name="connsiteX123" fmla="*/ 660400 w 4215960"/>
                <a:gd name="connsiteY123" fmla="*/ 43543 h 3154524"/>
                <a:gd name="connsiteX124" fmla="*/ 638628 w 4215960"/>
                <a:gd name="connsiteY124" fmla="*/ 36285 h 3154524"/>
                <a:gd name="connsiteX125" fmla="*/ 602343 w 4215960"/>
                <a:gd name="connsiteY125" fmla="*/ 0 h 3154524"/>
                <a:gd name="connsiteX0" fmla="*/ 602343 w 4215960"/>
                <a:gd name="connsiteY0" fmla="*/ 0 h 3154906"/>
                <a:gd name="connsiteX1" fmla="*/ 406400 w 4215960"/>
                <a:gd name="connsiteY1" fmla="*/ 7257 h 3154906"/>
                <a:gd name="connsiteX2" fmla="*/ 362857 w 4215960"/>
                <a:gd name="connsiteY2" fmla="*/ 36285 h 3154906"/>
                <a:gd name="connsiteX3" fmla="*/ 312057 w 4215960"/>
                <a:gd name="connsiteY3" fmla="*/ 50800 h 3154906"/>
                <a:gd name="connsiteX4" fmla="*/ 239485 w 4215960"/>
                <a:gd name="connsiteY4" fmla="*/ 101600 h 3154906"/>
                <a:gd name="connsiteX5" fmla="*/ 210457 w 4215960"/>
                <a:gd name="connsiteY5" fmla="*/ 108857 h 3154906"/>
                <a:gd name="connsiteX6" fmla="*/ 159657 w 4215960"/>
                <a:gd name="connsiteY6" fmla="*/ 137885 h 3154906"/>
                <a:gd name="connsiteX7" fmla="*/ 130628 w 4215960"/>
                <a:gd name="connsiteY7" fmla="*/ 166914 h 3154906"/>
                <a:gd name="connsiteX8" fmla="*/ 108857 w 4215960"/>
                <a:gd name="connsiteY8" fmla="*/ 188685 h 3154906"/>
                <a:gd name="connsiteX9" fmla="*/ 94343 w 4215960"/>
                <a:gd name="connsiteY9" fmla="*/ 203200 h 3154906"/>
                <a:gd name="connsiteX10" fmla="*/ 43543 w 4215960"/>
                <a:gd name="connsiteY10" fmla="*/ 283028 h 3154906"/>
                <a:gd name="connsiteX11" fmla="*/ 14514 w 4215960"/>
                <a:gd name="connsiteY11" fmla="*/ 362857 h 3154906"/>
                <a:gd name="connsiteX12" fmla="*/ 0 w 4215960"/>
                <a:gd name="connsiteY12" fmla="*/ 420914 h 3154906"/>
                <a:gd name="connsiteX13" fmla="*/ 7257 w 4215960"/>
                <a:gd name="connsiteY13" fmla="*/ 1393371 h 3154906"/>
                <a:gd name="connsiteX14" fmla="*/ 29028 w 4215960"/>
                <a:gd name="connsiteY14" fmla="*/ 1494971 h 3154906"/>
                <a:gd name="connsiteX15" fmla="*/ 43543 w 4215960"/>
                <a:gd name="connsiteY15" fmla="*/ 1531257 h 3154906"/>
                <a:gd name="connsiteX16" fmla="*/ 58057 w 4215960"/>
                <a:gd name="connsiteY16" fmla="*/ 1596571 h 3154906"/>
                <a:gd name="connsiteX17" fmla="*/ 79828 w 4215960"/>
                <a:gd name="connsiteY17" fmla="*/ 1647371 h 3154906"/>
                <a:gd name="connsiteX18" fmla="*/ 116114 w 4215960"/>
                <a:gd name="connsiteY18" fmla="*/ 1763485 h 3154906"/>
                <a:gd name="connsiteX19" fmla="*/ 137885 w 4215960"/>
                <a:gd name="connsiteY19" fmla="*/ 1828800 h 3154906"/>
                <a:gd name="connsiteX20" fmla="*/ 145143 w 4215960"/>
                <a:gd name="connsiteY20" fmla="*/ 1850571 h 3154906"/>
                <a:gd name="connsiteX21" fmla="*/ 166914 w 4215960"/>
                <a:gd name="connsiteY21" fmla="*/ 1894114 h 3154906"/>
                <a:gd name="connsiteX22" fmla="*/ 188685 w 4215960"/>
                <a:gd name="connsiteY22" fmla="*/ 1944914 h 3154906"/>
                <a:gd name="connsiteX23" fmla="*/ 195943 w 4215960"/>
                <a:gd name="connsiteY23" fmla="*/ 1973943 h 3154906"/>
                <a:gd name="connsiteX24" fmla="*/ 232228 w 4215960"/>
                <a:gd name="connsiteY24" fmla="*/ 2024743 h 3154906"/>
                <a:gd name="connsiteX25" fmla="*/ 254000 w 4215960"/>
                <a:gd name="connsiteY25" fmla="*/ 2082800 h 3154906"/>
                <a:gd name="connsiteX26" fmla="*/ 275771 w 4215960"/>
                <a:gd name="connsiteY26" fmla="*/ 2104571 h 3154906"/>
                <a:gd name="connsiteX27" fmla="*/ 312057 w 4215960"/>
                <a:gd name="connsiteY27" fmla="*/ 2177143 h 3154906"/>
                <a:gd name="connsiteX28" fmla="*/ 348343 w 4215960"/>
                <a:gd name="connsiteY28" fmla="*/ 2227943 h 3154906"/>
                <a:gd name="connsiteX29" fmla="*/ 355600 w 4215960"/>
                <a:gd name="connsiteY29" fmla="*/ 2249714 h 3154906"/>
                <a:gd name="connsiteX30" fmla="*/ 406400 w 4215960"/>
                <a:gd name="connsiteY30" fmla="*/ 2315028 h 3154906"/>
                <a:gd name="connsiteX31" fmla="*/ 435428 w 4215960"/>
                <a:gd name="connsiteY31" fmla="*/ 2380343 h 3154906"/>
                <a:gd name="connsiteX32" fmla="*/ 457200 w 4215960"/>
                <a:gd name="connsiteY32" fmla="*/ 2409371 h 3154906"/>
                <a:gd name="connsiteX33" fmla="*/ 471714 w 4215960"/>
                <a:gd name="connsiteY33" fmla="*/ 2467428 h 3154906"/>
                <a:gd name="connsiteX34" fmla="*/ 478971 w 4215960"/>
                <a:gd name="connsiteY34" fmla="*/ 2489200 h 3154906"/>
                <a:gd name="connsiteX35" fmla="*/ 486228 w 4215960"/>
                <a:gd name="connsiteY35" fmla="*/ 2518228 h 3154906"/>
                <a:gd name="connsiteX36" fmla="*/ 493485 w 4215960"/>
                <a:gd name="connsiteY36" fmla="*/ 2583543 h 3154906"/>
                <a:gd name="connsiteX37" fmla="*/ 515257 w 4215960"/>
                <a:gd name="connsiteY37" fmla="*/ 2641600 h 3154906"/>
                <a:gd name="connsiteX38" fmla="*/ 544285 w 4215960"/>
                <a:gd name="connsiteY38" fmla="*/ 2685143 h 3154906"/>
                <a:gd name="connsiteX39" fmla="*/ 573314 w 4215960"/>
                <a:gd name="connsiteY39" fmla="*/ 2735943 h 3154906"/>
                <a:gd name="connsiteX40" fmla="*/ 602343 w 4215960"/>
                <a:gd name="connsiteY40" fmla="*/ 2757714 h 3154906"/>
                <a:gd name="connsiteX41" fmla="*/ 645885 w 4215960"/>
                <a:gd name="connsiteY41" fmla="*/ 2801257 h 3154906"/>
                <a:gd name="connsiteX42" fmla="*/ 674914 w 4215960"/>
                <a:gd name="connsiteY42" fmla="*/ 2823028 h 3154906"/>
                <a:gd name="connsiteX43" fmla="*/ 711200 w 4215960"/>
                <a:gd name="connsiteY43" fmla="*/ 2866571 h 3154906"/>
                <a:gd name="connsiteX44" fmla="*/ 740228 w 4215960"/>
                <a:gd name="connsiteY44" fmla="*/ 2888343 h 3154906"/>
                <a:gd name="connsiteX45" fmla="*/ 812800 w 4215960"/>
                <a:gd name="connsiteY45" fmla="*/ 2953657 h 3154906"/>
                <a:gd name="connsiteX46" fmla="*/ 849085 w 4215960"/>
                <a:gd name="connsiteY46" fmla="*/ 2997200 h 3154906"/>
                <a:gd name="connsiteX47" fmla="*/ 870857 w 4215960"/>
                <a:gd name="connsiteY47" fmla="*/ 3011714 h 3154906"/>
                <a:gd name="connsiteX48" fmla="*/ 907143 w 4215960"/>
                <a:gd name="connsiteY48" fmla="*/ 3055257 h 3154906"/>
                <a:gd name="connsiteX49" fmla="*/ 936171 w 4215960"/>
                <a:gd name="connsiteY49" fmla="*/ 3077028 h 3154906"/>
                <a:gd name="connsiteX50" fmla="*/ 1030514 w 4215960"/>
                <a:gd name="connsiteY50" fmla="*/ 3120571 h 3154906"/>
                <a:gd name="connsiteX51" fmla="*/ 1480457 w 4215960"/>
                <a:gd name="connsiteY51" fmla="*/ 3106057 h 3154906"/>
                <a:gd name="connsiteX52" fmla="*/ 1531257 w 4215960"/>
                <a:gd name="connsiteY52" fmla="*/ 3091543 h 3154906"/>
                <a:gd name="connsiteX53" fmla="*/ 1618343 w 4215960"/>
                <a:gd name="connsiteY53" fmla="*/ 3084285 h 3154906"/>
                <a:gd name="connsiteX54" fmla="*/ 1698171 w 4215960"/>
                <a:gd name="connsiteY54" fmla="*/ 3069771 h 3154906"/>
                <a:gd name="connsiteX55" fmla="*/ 1756228 w 4215960"/>
                <a:gd name="connsiteY55" fmla="*/ 3062514 h 3154906"/>
                <a:gd name="connsiteX56" fmla="*/ 1785257 w 4215960"/>
                <a:gd name="connsiteY56" fmla="*/ 3048000 h 3154906"/>
                <a:gd name="connsiteX57" fmla="*/ 1850571 w 4215960"/>
                <a:gd name="connsiteY57" fmla="*/ 3026228 h 3154906"/>
                <a:gd name="connsiteX58" fmla="*/ 1886857 w 4215960"/>
                <a:gd name="connsiteY58" fmla="*/ 3011714 h 3154906"/>
                <a:gd name="connsiteX59" fmla="*/ 1988457 w 4215960"/>
                <a:gd name="connsiteY59" fmla="*/ 2997200 h 3154906"/>
                <a:gd name="connsiteX60" fmla="*/ 2017485 w 4215960"/>
                <a:gd name="connsiteY60" fmla="*/ 2989943 h 3154906"/>
                <a:gd name="connsiteX61" fmla="*/ 2053771 w 4215960"/>
                <a:gd name="connsiteY61" fmla="*/ 2982685 h 3154906"/>
                <a:gd name="connsiteX62" fmla="*/ 2140857 w 4215960"/>
                <a:gd name="connsiteY62" fmla="*/ 2968171 h 3154906"/>
                <a:gd name="connsiteX63" fmla="*/ 2169885 w 4215960"/>
                <a:gd name="connsiteY63" fmla="*/ 2939143 h 3154906"/>
                <a:gd name="connsiteX64" fmla="*/ 2286000 w 4215960"/>
                <a:gd name="connsiteY64" fmla="*/ 2917371 h 3154906"/>
                <a:gd name="connsiteX65" fmla="*/ 3658733 w 4215960"/>
                <a:gd name="connsiteY65" fmla="*/ 2961594 h 3154906"/>
                <a:gd name="connsiteX66" fmla="*/ 3662816 w 4215960"/>
                <a:gd name="connsiteY66" fmla="*/ 3123065 h 3154906"/>
                <a:gd name="connsiteX67" fmla="*/ 3715203 w 4215960"/>
                <a:gd name="connsiteY67" fmla="*/ 3154363 h 3154906"/>
                <a:gd name="connsiteX68" fmla="*/ 3767137 w 4215960"/>
                <a:gd name="connsiteY68" fmla="*/ 3112181 h 3154906"/>
                <a:gd name="connsiteX69" fmla="*/ 3852862 w 4215960"/>
                <a:gd name="connsiteY69" fmla="*/ 3063648 h 3154906"/>
                <a:gd name="connsiteX70" fmla="*/ 3835626 w 4215960"/>
                <a:gd name="connsiteY70" fmla="*/ 2974747 h 3154906"/>
                <a:gd name="connsiteX71" fmla="*/ 3912960 w 4215960"/>
                <a:gd name="connsiteY71" fmla="*/ 2842078 h 3154906"/>
                <a:gd name="connsiteX72" fmla="*/ 4205514 w 4215960"/>
                <a:gd name="connsiteY72" fmla="*/ 2508930 h 3154906"/>
                <a:gd name="connsiteX73" fmla="*/ 4124097 w 4215960"/>
                <a:gd name="connsiteY73" fmla="*/ 2499858 h 3154906"/>
                <a:gd name="connsiteX74" fmla="*/ 4128634 w 4215960"/>
                <a:gd name="connsiteY74" fmla="*/ 2408010 h 3154906"/>
                <a:gd name="connsiteX75" fmla="*/ 4079647 w 4215960"/>
                <a:gd name="connsiteY75" fmla="*/ 2382838 h 3154906"/>
                <a:gd name="connsiteX76" fmla="*/ 3995510 w 4215960"/>
                <a:gd name="connsiteY76" fmla="*/ 2414360 h 3154906"/>
                <a:gd name="connsiteX77" fmla="*/ 3958771 w 4215960"/>
                <a:gd name="connsiteY77" fmla="*/ 2378075 h 3154906"/>
                <a:gd name="connsiteX78" fmla="*/ 4003448 w 4215960"/>
                <a:gd name="connsiteY78" fmla="*/ 2355170 h 3154906"/>
                <a:gd name="connsiteX79" fmla="*/ 3874181 w 4215960"/>
                <a:gd name="connsiteY79" fmla="*/ 2141991 h 3154906"/>
                <a:gd name="connsiteX80" fmla="*/ 3889147 w 4215960"/>
                <a:gd name="connsiteY80" fmla="*/ 2111828 h 3154906"/>
                <a:gd name="connsiteX81" fmla="*/ 3865562 w 4215960"/>
                <a:gd name="connsiteY81" fmla="*/ 1996168 h 3154906"/>
                <a:gd name="connsiteX82" fmla="*/ 3706813 w 4215960"/>
                <a:gd name="connsiteY82" fmla="*/ 1985282 h 3154906"/>
                <a:gd name="connsiteX83" fmla="*/ 3673475 w 4215960"/>
                <a:gd name="connsiteY83" fmla="*/ 2034040 h 3154906"/>
                <a:gd name="connsiteX84" fmla="*/ 3584575 w 4215960"/>
                <a:gd name="connsiteY84" fmla="*/ 2048556 h 3154906"/>
                <a:gd name="connsiteX85" fmla="*/ 3590925 w 4215960"/>
                <a:gd name="connsiteY85" fmla="*/ 2026557 h 3154906"/>
                <a:gd name="connsiteX86" fmla="*/ 3537403 w 4215960"/>
                <a:gd name="connsiteY86" fmla="*/ 2010456 h 3154906"/>
                <a:gd name="connsiteX87" fmla="*/ 3512684 w 4215960"/>
                <a:gd name="connsiteY87" fmla="*/ 1845355 h 3154906"/>
                <a:gd name="connsiteX88" fmla="*/ 3232377 w 4215960"/>
                <a:gd name="connsiteY88" fmla="*/ 1778680 h 3154906"/>
                <a:gd name="connsiteX89" fmla="*/ 3096078 w 4215960"/>
                <a:gd name="connsiteY89" fmla="*/ 1821996 h 3154906"/>
                <a:gd name="connsiteX90" fmla="*/ 2964089 w 4215960"/>
                <a:gd name="connsiteY90" fmla="*/ 1814512 h 3154906"/>
                <a:gd name="connsiteX91" fmla="*/ 2831646 w 4215960"/>
                <a:gd name="connsiteY91" fmla="*/ 1703614 h 3154906"/>
                <a:gd name="connsiteX92" fmla="*/ 2618468 w 4215960"/>
                <a:gd name="connsiteY92" fmla="*/ 1400401 h 3154906"/>
                <a:gd name="connsiteX93" fmla="*/ 2220006 w 4215960"/>
                <a:gd name="connsiteY93" fmla="*/ 1260928 h 3154906"/>
                <a:gd name="connsiteX94" fmla="*/ 1821543 w 4215960"/>
                <a:gd name="connsiteY94" fmla="*/ 1284514 h 3154906"/>
                <a:gd name="connsiteX95" fmla="*/ 1799771 w 4215960"/>
                <a:gd name="connsiteY95" fmla="*/ 1211943 h 3154906"/>
                <a:gd name="connsiteX96" fmla="*/ 1756228 w 4215960"/>
                <a:gd name="connsiteY96" fmla="*/ 1139371 h 3154906"/>
                <a:gd name="connsiteX97" fmla="*/ 1625600 w 4215960"/>
                <a:gd name="connsiteY97" fmla="*/ 986971 h 3154906"/>
                <a:gd name="connsiteX98" fmla="*/ 1589314 w 4215960"/>
                <a:gd name="connsiteY98" fmla="*/ 928914 h 3154906"/>
                <a:gd name="connsiteX99" fmla="*/ 1574800 w 4215960"/>
                <a:gd name="connsiteY99" fmla="*/ 892628 h 3154906"/>
                <a:gd name="connsiteX100" fmla="*/ 1538514 w 4215960"/>
                <a:gd name="connsiteY100" fmla="*/ 856343 h 3154906"/>
                <a:gd name="connsiteX101" fmla="*/ 1509485 w 4215960"/>
                <a:gd name="connsiteY101" fmla="*/ 820057 h 3154906"/>
                <a:gd name="connsiteX102" fmla="*/ 1473200 w 4215960"/>
                <a:gd name="connsiteY102" fmla="*/ 783771 h 3154906"/>
                <a:gd name="connsiteX103" fmla="*/ 1436914 w 4215960"/>
                <a:gd name="connsiteY103" fmla="*/ 718457 h 3154906"/>
                <a:gd name="connsiteX104" fmla="*/ 1357085 w 4215960"/>
                <a:gd name="connsiteY104" fmla="*/ 624114 h 3154906"/>
                <a:gd name="connsiteX105" fmla="*/ 1335314 w 4215960"/>
                <a:gd name="connsiteY105" fmla="*/ 602343 h 3154906"/>
                <a:gd name="connsiteX106" fmla="*/ 1277257 w 4215960"/>
                <a:gd name="connsiteY106" fmla="*/ 529771 h 3154906"/>
                <a:gd name="connsiteX107" fmla="*/ 1219200 w 4215960"/>
                <a:gd name="connsiteY107" fmla="*/ 464457 h 3154906"/>
                <a:gd name="connsiteX108" fmla="*/ 1161143 w 4215960"/>
                <a:gd name="connsiteY108" fmla="*/ 406400 h 3154906"/>
                <a:gd name="connsiteX109" fmla="*/ 1081314 w 4215960"/>
                <a:gd name="connsiteY109" fmla="*/ 362857 h 3154906"/>
                <a:gd name="connsiteX110" fmla="*/ 1052285 w 4215960"/>
                <a:gd name="connsiteY110" fmla="*/ 333828 h 3154906"/>
                <a:gd name="connsiteX111" fmla="*/ 1001485 w 4215960"/>
                <a:gd name="connsiteY111" fmla="*/ 304800 h 3154906"/>
                <a:gd name="connsiteX112" fmla="*/ 979714 w 4215960"/>
                <a:gd name="connsiteY112" fmla="*/ 290285 h 3154906"/>
                <a:gd name="connsiteX113" fmla="*/ 928914 w 4215960"/>
                <a:gd name="connsiteY113" fmla="*/ 246743 h 3154906"/>
                <a:gd name="connsiteX114" fmla="*/ 907143 w 4215960"/>
                <a:gd name="connsiteY114" fmla="*/ 232228 h 3154906"/>
                <a:gd name="connsiteX115" fmla="*/ 885371 w 4215960"/>
                <a:gd name="connsiteY115" fmla="*/ 224971 h 3154906"/>
                <a:gd name="connsiteX116" fmla="*/ 849085 w 4215960"/>
                <a:gd name="connsiteY116" fmla="*/ 188685 h 3154906"/>
                <a:gd name="connsiteX117" fmla="*/ 820057 w 4215960"/>
                <a:gd name="connsiteY117" fmla="*/ 166914 h 3154906"/>
                <a:gd name="connsiteX118" fmla="*/ 812800 w 4215960"/>
                <a:gd name="connsiteY118" fmla="*/ 145143 h 3154906"/>
                <a:gd name="connsiteX119" fmla="*/ 762000 w 4215960"/>
                <a:gd name="connsiteY119" fmla="*/ 116114 h 3154906"/>
                <a:gd name="connsiteX120" fmla="*/ 740228 w 4215960"/>
                <a:gd name="connsiteY120" fmla="*/ 101600 h 3154906"/>
                <a:gd name="connsiteX121" fmla="*/ 703943 w 4215960"/>
                <a:gd name="connsiteY121" fmla="*/ 65314 h 3154906"/>
                <a:gd name="connsiteX122" fmla="*/ 689428 w 4215960"/>
                <a:gd name="connsiteY122" fmla="*/ 50800 h 3154906"/>
                <a:gd name="connsiteX123" fmla="*/ 660400 w 4215960"/>
                <a:gd name="connsiteY123" fmla="*/ 43543 h 3154906"/>
                <a:gd name="connsiteX124" fmla="*/ 638628 w 4215960"/>
                <a:gd name="connsiteY124" fmla="*/ 36285 h 3154906"/>
                <a:gd name="connsiteX125" fmla="*/ 602343 w 4215960"/>
                <a:gd name="connsiteY125" fmla="*/ 0 h 3154906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2169885 w 4215960"/>
                <a:gd name="connsiteY63" fmla="*/ 2939143 h 3154571"/>
                <a:gd name="connsiteX64" fmla="*/ 2286000 w 4215960"/>
                <a:gd name="connsiteY64" fmla="*/ 2917371 h 3154571"/>
                <a:gd name="connsiteX65" fmla="*/ 3623808 w 4215960"/>
                <a:gd name="connsiteY65" fmla="*/ 3015569 h 3154571"/>
                <a:gd name="connsiteX66" fmla="*/ 3662816 w 4215960"/>
                <a:gd name="connsiteY66" fmla="*/ 3123065 h 3154571"/>
                <a:gd name="connsiteX67" fmla="*/ 3715203 w 4215960"/>
                <a:gd name="connsiteY67" fmla="*/ 3154363 h 3154571"/>
                <a:gd name="connsiteX68" fmla="*/ 3767137 w 4215960"/>
                <a:gd name="connsiteY68" fmla="*/ 3112181 h 3154571"/>
                <a:gd name="connsiteX69" fmla="*/ 3852862 w 4215960"/>
                <a:gd name="connsiteY69" fmla="*/ 3063648 h 3154571"/>
                <a:gd name="connsiteX70" fmla="*/ 3835626 w 4215960"/>
                <a:gd name="connsiteY70" fmla="*/ 2974747 h 3154571"/>
                <a:gd name="connsiteX71" fmla="*/ 3912960 w 4215960"/>
                <a:gd name="connsiteY71" fmla="*/ 2842078 h 3154571"/>
                <a:gd name="connsiteX72" fmla="*/ 4205514 w 4215960"/>
                <a:gd name="connsiteY72" fmla="*/ 2508930 h 3154571"/>
                <a:gd name="connsiteX73" fmla="*/ 4124097 w 4215960"/>
                <a:gd name="connsiteY73" fmla="*/ 2499858 h 3154571"/>
                <a:gd name="connsiteX74" fmla="*/ 4128634 w 4215960"/>
                <a:gd name="connsiteY74" fmla="*/ 2408010 h 3154571"/>
                <a:gd name="connsiteX75" fmla="*/ 4079647 w 4215960"/>
                <a:gd name="connsiteY75" fmla="*/ 2382838 h 3154571"/>
                <a:gd name="connsiteX76" fmla="*/ 3995510 w 4215960"/>
                <a:gd name="connsiteY76" fmla="*/ 2414360 h 3154571"/>
                <a:gd name="connsiteX77" fmla="*/ 3958771 w 4215960"/>
                <a:gd name="connsiteY77" fmla="*/ 2378075 h 3154571"/>
                <a:gd name="connsiteX78" fmla="*/ 4003448 w 4215960"/>
                <a:gd name="connsiteY78" fmla="*/ 2355170 h 3154571"/>
                <a:gd name="connsiteX79" fmla="*/ 3874181 w 4215960"/>
                <a:gd name="connsiteY79" fmla="*/ 2141991 h 3154571"/>
                <a:gd name="connsiteX80" fmla="*/ 3889147 w 4215960"/>
                <a:gd name="connsiteY80" fmla="*/ 2111828 h 3154571"/>
                <a:gd name="connsiteX81" fmla="*/ 3865562 w 4215960"/>
                <a:gd name="connsiteY81" fmla="*/ 1996168 h 3154571"/>
                <a:gd name="connsiteX82" fmla="*/ 3706813 w 4215960"/>
                <a:gd name="connsiteY82" fmla="*/ 1985282 h 3154571"/>
                <a:gd name="connsiteX83" fmla="*/ 3673475 w 4215960"/>
                <a:gd name="connsiteY83" fmla="*/ 2034040 h 3154571"/>
                <a:gd name="connsiteX84" fmla="*/ 3584575 w 4215960"/>
                <a:gd name="connsiteY84" fmla="*/ 2048556 h 3154571"/>
                <a:gd name="connsiteX85" fmla="*/ 3590925 w 4215960"/>
                <a:gd name="connsiteY85" fmla="*/ 2026557 h 3154571"/>
                <a:gd name="connsiteX86" fmla="*/ 3537403 w 4215960"/>
                <a:gd name="connsiteY86" fmla="*/ 2010456 h 3154571"/>
                <a:gd name="connsiteX87" fmla="*/ 3512684 w 4215960"/>
                <a:gd name="connsiteY87" fmla="*/ 1845355 h 3154571"/>
                <a:gd name="connsiteX88" fmla="*/ 3232377 w 4215960"/>
                <a:gd name="connsiteY88" fmla="*/ 1778680 h 3154571"/>
                <a:gd name="connsiteX89" fmla="*/ 3096078 w 4215960"/>
                <a:gd name="connsiteY89" fmla="*/ 1821996 h 3154571"/>
                <a:gd name="connsiteX90" fmla="*/ 2964089 w 4215960"/>
                <a:gd name="connsiteY90" fmla="*/ 1814512 h 3154571"/>
                <a:gd name="connsiteX91" fmla="*/ 2831646 w 4215960"/>
                <a:gd name="connsiteY91" fmla="*/ 1703614 h 3154571"/>
                <a:gd name="connsiteX92" fmla="*/ 2618468 w 4215960"/>
                <a:gd name="connsiteY92" fmla="*/ 1400401 h 3154571"/>
                <a:gd name="connsiteX93" fmla="*/ 2220006 w 4215960"/>
                <a:gd name="connsiteY93" fmla="*/ 1260928 h 3154571"/>
                <a:gd name="connsiteX94" fmla="*/ 1821543 w 4215960"/>
                <a:gd name="connsiteY94" fmla="*/ 1284514 h 3154571"/>
                <a:gd name="connsiteX95" fmla="*/ 1799771 w 4215960"/>
                <a:gd name="connsiteY95" fmla="*/ 1211943 h 3154571"/>
                <a:gd name="connsiteX96" fmla="*/ 1756228 w 4215960"/>
                <a:gd name="connsiteY96" fmla="*/ 1139371 h 3154571"/>
                <a:gd name="connsiteX97" fmla="*/ 1625600 w 4215960"/>
                <a:gd name="connsiteY97" fmla="*/ 986971 h 3154571"/>
                <a:gd name="connsiteX98" fmla="*/ 1589314 w 4215960"/>
                <a:gd name="connsiteY98" fmla="*/ 928914 h 3154571"/>
                <a:gd name="connsiteX99" fmla="*/ 1574800 w 4215960"/>
                <a:gd name="connsiteY99" fmla="*/ 892628 h 3154571"/>
                <a:gd name="connsiteX100" fmla="*/ 1538514 w 4215960"/>
                <a:gd name="connsiteY100" fmla="*/ 856343 h 3154571"/>
                <a:gd name="connsiteX101" fmla="*/ 1509485 w 4215960"/>
                <a:gd name="connsiteY101" fmla="*/ 820057 h 3154571"/>
                <a:gd name="connsiteX102" fmla="*/ 1473200 w 4215960"/>
                <a:gd name="connsiteY102" fmla="*/ 783771 h 3154571"/>
                <a:gd name="connsiteX103" fmla="*/ 1436914 w 4215960"/>
                <a:gd name="connsiteY103" fmla="*/ 718457 h 3154571"/>
                <a:gd name="connsiteX104" fmla="*/ 1357085 w 4215960"/>
                <a:gd name="connsiteY104" fmla="*/ 624114 h 3154571"/>
                <a:gd name="connsiteX105" fmla="*/ 1335314 w 4215960"/>
                <a:gd name="connsiteY105" fmla="*/ 602343 h 3154571"/>
                <a:gd name="connsiteX106" fmla="*/ 1277257 w 4215960"/>
                <a:gd name="connsiteY106" fmla="*/ 529771 h 3154571"/>
                <a:gd name="connsiteX107" fmla="*/ 1219200 w 4215960"/>
                <a:gd name="connsiteY107" fmla="*/ 464457 h 3154571"/>
                <a:gd name="connsiteX108" fmla="*/ 1161143 w 4215960"/>
                <a:gd name="connsiteY108" fmla="*/ 406400 h 3154571"/>
                <a:gd name="connsiteX109" fmla="*/ 1081314 w 4215960"/>
                <a:gd name="connsiteY109" fmla="*/ 362857 h 3154571"/>
                <a:gd name="connsiteX110" fmla="*/ 1052285 w 4215960"/>
                <a:gd name="connsiteY110" fmla="*/ 333828 h 3154571"/>
                <a:gd name="connsiteX111" fmla="*/ 1001485 w 4215960"/>
                <a:gd name="connsiteY111" fmla="*/ 304800 h 3154571"/>
                <a:gd name="connsiteX112" fmla="*/ 979714 w 4215960"/>
                <a:gd name="connsiteY112" fmla="*/ 290285 h 3154571"/>
                <a:gd name="connsiteX113" fmla="*/ 928914 w 4215960"/>
                <a:gd name="connsiteY113" fmla="*/ 246743 h 3154571"/>
                <a:gd name="connsiteX114" fmla="*/ 907143 w 4215960"/>
                <a:gd name="connsiteY114" fmla="*/ 232228 h 3154571"/>
                <a:gd name="connsiteX115" fmla="*/ 885371 w 4215960"/>
                <a:gd name="connsiteY115" fmla="*/ 224971 h 3154571"/>
                <a:gd name="connsiteX116" fmla="*/ 849085 w 4215960"/>
                <a:gd name="connsiteY116" fmla="*/ 188685 h 3154571"/>
                <a:gd name="connsiteX117" fmla="*/ 820057 w 4215960"/>
                <a:gd name="connsiteY117" fmla="*/ 166914 h 3154571"/>
                <a:gd name="connsiteX118" fmla="*/ 812800 w 4215960"/>
                <a:gd name="connsiteY118" fmla="*/ 145143 h 3154571"/>
                <a:gd name="connsiteX119" fmla="*/ 762000 w 4215960"/>
                <a:gd name="connsiteY119" fmla="*/ 116114 h 3154571"/>
                <a:gd name="connsiteX120" fmla="*/ 740228 w 4215960"/>
                <a:gd name="connsiteY120" fmla="*/ 101600 h 3154571"/>
                <a:gd name="connsiteX121" fmla="*/ 703943 w 4215960"/>
                <a:gd name="connsiteY121" fmla="*/ 65314 h 3154571"/>
                <a:gd name="connsiteX122" fmla="*/ 689428 w 4215960"/>
                <a:gd name="connsiteY122" fmla="*/ 50800 h 3154571"/>
                <a:gd name="connsiteX123" fmla="*/ 660400 w 4215960"/>
                <a:gd name="connsiteY123" fmla="*/ 43543 h 3154571"/>
                <a:gd name="connsiteX124" fmla="*/ 638628 w 4215960"/>
                <a:gd name="connsiteY124" fmla="*/ 36285 h 3154571"/>
                <a:gd name="connsiteX125" fmla="*/ 602343 w 4215960"/>
                <a:gd name="connsiteY125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2169885 w 4215960"/>
                <a:gd name="connsiteY63" fmla="*/ 2939143 h 3154571"/>
                <a:gd name="connsiteX64" fmla="*/ 3706813 w 4215960"/>
                <a:gd name="connsiteY64" fmla="*/ 2955471 h 3154571"/>
                <a:gd name="connsiteX65" fmla="*/ 3623808 w 4215960"/>
                <a:gd name="connsiteY65" fmla="*/ 3015569 h 3154571"/>
                <a:gd name="connsiteX66" fmla="*/ 3662816 w 4215960"/>
                <a:gd name="connsiteY66" fmla="*/ 3123065 h 3154571"/>
                <a:gd name="connsiteX67" fmla="*/ 3715203 w 4215960"/>
                <a:gd name="connsiteY67" fmla="*/ 3154363 h 3154571"/>
                <a:gd name="connsiteX68" fmla="*/ 3767137 w 4215960"/>
                <a:gd name="connsiteY68" fmla="*/ 3112181 h 3154571"/>
                <a:gd name="connsiteX69" fmla="*/ 3852862 w 4215960"/>
                <a:gd name="connsiteY69" fmla="*/ 3063648 h 3154571"/>
                <a:gd name="connsiteX70" fmla="*/ 3835626 w 4215960"/>
                <a:gd name="connsiteY70" fmla="*/ 2974747 h 3154571"/>
                <a:gd name="connsiteX71" fmla="*/ 3912960 w 4215960"/>
                <a:gd name="connsiteY71" fmla="*/ 2842078 h 3154571"/>
                <a:gd name="connsiteX72" fmla="*/ 4205514 w 4215960"/>
                <a:gd name="connsiteY72" fmla="*/ 2508930 h 3154571"/>
                <a:gd name="connsiteX73" fmla="*/ 4124097 w 4215960"/>
                <a:gd name="connsiteY73" fmla="*/ 2499858 h 3154571"/>
                <a:gd name="connsiteX74" fmla="*/ 4128634 w 4215960"/>
                <a:gd name="connsiteY74" fmla="*/ 2408010 h 3154571"/>
                <a:gd name="connsiteX75" fmla="*/ 4079647 w 4215960"/>
                <a:gd name="connsiteY75" fmla="*/ 2382838 h 3154571"/>
                <a:gd name="connsiteX76" fmla="*/ 3995510 w 4215960"/>
                <a:gd name="connsiteY76" fmla="*/ 2414360 h 3154571"/>
                <a:gd name="connsiteX77" fmla="*/ 3958771 w 4215960"/>
                <a:gd name="connsiteY77" fmla="*/ 2378075 h 3154571"/>
                <a:gd name="connsiteX78" fmla="*/ 4003448 w 4215960"/>
                <a:gd name="connsiteY78" fmla="*/ 2355170 h 3154571"/>
                <a:gd name="connsiteX79" fmla="*/ 3874181 w 4215960"/>
                <a:gd name="connsiteY79" fmla="*/ 2141991 h 3154571"/>
                <a:gd name="connsiteX80" fmla="*/ 3889147 w 4215960"/>
                <a:gd name="connsiteY80" fmla="*/ 2111828 h 3154571"/>
                <a:gd name="connsiteX81" fmla="*/ 3865562 w 4215960"/>
                <a:gd name="connsiteY81" fmla="*/ 1996168 h 3154571"/>
                <a:gd name="connsiteX82" fmla="*/ 3706813 w 4215960"/>
                <a:gd name="connsiteY82" fmla="*/ 1985282 h 3154571"/>
                <a:gd name="connsiteX83" fmla="*/ 3673475 w 4215960"/>
                <a:gd name="connsiteY83" fmla="*/ 2034040 h 3154571"/>
                <a:gd name="connsiteX84" fmla="*/ 3584575 w 4215960"/>
                <a:gd name="connsiteY84" fmla="*/ 2048556 h 3154571"/>
                <a:gd name="connsiteX85" fmla="*/ 3590925 w 4215960"/>
                <a:gd name="connsiteY85" fmla="*/ 2026557 h 3154571"/>
                <a:gd name="connsiteX86" fmla="*/ 3537403 w 4215960"/>
                <a:gd name="connsiteY86" fmla="*/ 2010456 h 3154571"/>
                <a:gd name="connsiteX87" fmla="*/ 3512684 w 4215960"/>
                <a:gd name="connsiteY87" fmla="*/ 1845355 h 3154571"/>
                <a:gd name="connsiteX88" fmla="*/ 3232377 w 4215960"/>
                <a:gd name="connsiteY88" fmla="*/ 1778680 h 3154571"/>
                <a:gd name="connsiteX89" fmla="*/ 3096078 w 4215960"/>
                <a:gd name="connsiteY89" fmla="*/ 1821996 h 3154571"/>
                <a:gd name="connsiteX90" fmla="*/ 2964089 w 4215960"/>
                <a:gd name="connsiteY90" fmla="*/ 1814512 h 3154571"/>
                <a:gd name="connsiteX91" fmla="*/ 2831646 w 4215960"/>
                <a:gd name="connsiteY91" fmla="*/ 1703614 h 3154571"/>
                <a:gd name="connsiteX92" fmla="*/ 2618468 w 4215960"/>
                <a:gd name="connsiteY92" fmla="*/ 1400401 h 3154571"/>
                <a:gd name="connsiteX93" fmla="*/ 2220006 w 4215960"/>
                <a:gd name="connsiteY93" fmla="*/ 1260928 h 3154571"/>
                <a:gd name="connsiteX94" fmla="*/ 1821543 w 4215960"/>
                <a:gd name="connsiteY94" fmla="*/ 1284514 h 3154571"/>
                <a:gd name="connsiteX95" fmla="*/ 1799771 w 4215960"/>
                <a:gd name="connsiteY95" fmla="*/ 1211943 h 3154571"/>
                <a:gd name="connsiteX96" fmla="*/ 1756228 w 4215960"/>
                <a:gd name="connsiteY96" fmla="*/ 1139371 h 3154571"/>
                <a:gd name="connsiteX97" fmla="*/ 1625600 w 4215960"/>
                <a:gd name="connsiteY97" fmla="*/ 986971 h 3154571"/>
                <a:gd name="connsiteX98" fmla="*/ 1589314 w 4215960"/>
                <a:gd name="connsiteY98" fmla="*/ 928914 h 3154571"/>
                <a:gd name="connsiteX99" fmla="*/ 1574800 w 4215960"/>
                <a:gd name="connsiteY99" fmla="*/ 892628 h 3154571"/>
                <a:gd name="connsiteX100" fmla="*/ 1538514 w 4215960"/>
                <a:gd name="connsiteY100" fmla="*/ 856343 h 3154571"/>
                <a:gd name="connsiteX101" fmla="*/ 1509485 w 4215960"/>
                <a:gd name="connsiteY101" fmla="*/ 820057 h 3154571"/>
                <a:gd name="connsiteX102" fmla="*/ 1473200 w 4215960"/>
                <a:gd name="connsiteY102" fmla="*/ 783771 h 3154571"/>
                <a:gd name="connsiteX103" fmla="*/ 1436914 w 4215960"/>
                <a:gd name="connsiteY103" fmla="*/ 718457 h 3154571"/>
                <a:gd name="connsiteX104" fmla="*/ 1357085 w 4215960"/>
                <a:gd name="connsiteY104" fmla="*/ 624114 h 3154571"/>
                <a:gd name="connsiteX105" fmla="*/ 1335314 w 4215960"/>
                <a:gd name="connsiteY105" fmla="*/ 602343 h 3154571"/>
                <a:gd name="connsiteX106" fmla="*/ 1277257 w 4215960"/>
                <a:gd name="connsiteY106" fmla="*/ 529771 h 3154571"/>
                <a:gd name="connsiteX107" fmla="*/ 1219200 w 4215960"/>
                <a:gd name="connsiteY107" fmla="*/ 464457 h 3154571"/>
                <a:gd name="connsiteX108" fmla="*/ 1161143 w 4215960"/>
                <a:gd name="connsiteY108" fmla="*/ 406400 h 3154571"/>
                <a:gd name="connsiteX109" fmla="*/ 1081314 w 4215960"/>
                <a:gd name="connsiteY109" fmla="*/ 362857 h 3154571"/>
                <a:gd name="connsiteX110" fmla="*/ 1052285 w 4215960"/>
                <a:gd name="connsiteY110" fmla="*/ 333828 h 3154571"/>
                <a:gd name="connsiteX111" fmla="*/ 1001485 w 4215960"/>
                <a:gd name="connsiteY111" fmla="*/ 304800 h 3154571"/>
                <a:gd name="connsiteX112" fmla="*/ 979714 w 4215960"/>
                <a:gd name="connsiteY112" fmla="*/ 290285 h 3154571"/>
                <a:gd name="connsiteX113" fmla="*/ 928914 w 4215960"/>
                <a:gd name="connsiteY113" fmla="*/ 246743 h 3154571"/>
                <a:gd name="connsiteX114" fmla="*/ 907143 w 4215960"/>
                <a:gd name="connsiteY114" fmla="*/ 232228 h 3154571"/>
                <a:gd name="connsiteX115" fmla="*/ 885371 w 4215960"/>
                <a:gd name="connsiteY115" fmla="*/ 224971 h 3154571"/>
                <a:gd name="connsiteX116" fmla="*/ 849085 w 4215960"/>
                <a:gd name="connsiteY116" fmla="*/ 188685 h 3154571"/>
                <a:gd name="connsiteX117" fmla="*/ 820057 w 4215960"/>
                <a:gd name="connsiteY117" fmla="*/ 166914 h 3154571"/>
                <a:gd name="connsiteX118" fmla="*/ 812800 w 4215960"/>
                <a:gd name="connsiteY118" fmla="*/ 145143 h 3154571"/>
                <a:gd name="connsiteX119" fmla="*/ 762000 w 4215960"/>
                <a:gd name="connsiteY119" fmla="*/ 116114 h 3154571"/>
                <a:gd name="connsiteX120" fmla="*/ 740228 w 4215960"/>
                <a:gd name="connsiteY120" fmla="*/ 101600 h 3154571"/>
                <a:gd name="connsiteX121" fmla="*/ 703943 w 4215960"/>
                <a:gd name="connsiteY121" fmla="*/ 65314 h 3154571"/>
                <a:gd name="connsiteX122" fmla="*/ 689428 w 4215960"/>
                <a:gd name="connsiteY122" fmla="*/ 50800 h 3154571"/>
                <a:gd name="connsiteX123" fmla="*/ 660400 w 4215960"/>
                <a:gd name="connsiteY123" fmla="*/ 43543 h 3154571"/>
                <a:gd name="connsiteX124" fmla="*/ 638628 w 4215960"/>
                <a:gd name="connsiteY124" fmla="*/ 36285 h 3154571"/>
                <a:gd name="connsiteX125" fmla="*/ 602343 w 4215960"/>
                <a:gd name="connsiteY125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2169885 w 4215960"/>
                <a:gd name="connsiteY63" fmla="*/ 2939143 h 3154571"/>
                <a:gd name="connsiteX64" fmla="*/ 3657601 w 4215960"/>
                <a:gd name="connsiteY64" fmla="*/ 2974521 h 3154571"/>
                <a:gd name="connsiteX65" fmla="*/ 3623808 w 4215960"/>
                <a:gd name="connsiteY65" fmla="*/ 3015569 h 3154571"/>
                <a:gd name="connsiteX66" fmla="*/ 3662816 w 4215960"/>
                <a:gd name="connsiteY66" fmla="*/ 3123065 h 3154571"/>
                <a:gd name="connsiteX67" fmla="*/ 3715203 w 4215960"/>
                <a:gd name="connsiteY67" fmla="*/ 3154363 h 3154571"/>
                <a:gd name="connsiteX68" fmla="*/ 3767137 w 4215960"/>
                <a:gd name="connsiteY68" fmla="*/ 3112181 h 3154571"/>
                <a:gd name="connsiteX69" fmla="*/ 3852862 w 4215960"/>
                <a:gd name="connsiteY69" fmla="*/ 3063648 h 3154571"/>
                <a:gd name="connsiteX70" fmla="*/ 3835626 w 4215960"/>
                <a:gd name="connsiteY70" fmla="*/ 2974747 h 3154571"/>
                <a:gd name="connsiteX71" fmla="*/ 3912960 w 4215960"/>
                <a:gd name="connsiteY71" fmla="*/ 2842078 h 3154571"/>
                <a:gd name="connsiteX72" fmla="*/ 4205514 w 4215960"/>
                <a:gd name="connsiteY72" fmla="*/ 2508930 h 3154571"/>
                <a:gd name="connsiteX73" fmla="*/ 4124097 w 4215960"/>
                <a:gd name="connsiteY73" fmla="*/ 2499858 h 3154571"/>
                <a:gd name="connsiteX74" fmla="*/ 4128634 w 4215960"/>
                <a:gd name="connsiteY74" fmla="*/ 2408010 h 3154571"/>
                <a:gd name="connsiteX75" fmla="*/ 4079647 w 4215960"/>
                <a:gd name="connsiteY75" fmla="*/ 2382838 h 3154571"/>
                <a:gd name="connsiteX76" fmla="*/ 3995510 w 4215960"/>
                <a:gd name="connsiteY76" fmla="*/ 2414360 h 3154571"/>
                <a:gd name="connsiteX77" fmla="*/ 3958771 w 4215960"/>
                <a:gd name="connsiteY77" fmla="*/ 2378075 h 3154571"/>
                <a:gd name="connsiteX78" fmla="*/ 4003448 w 4215960"/>
                <a:gd name="connsiteY78" fmla="*/ 2355170 h 3154571"/>
                <a:gd name="connsiteX79" fmla="*/ 3874181 w 4215960"/>
                <a:gd name="connsiteY79" fmla="*/ 2141991 h 3154571"/>
                <a:gd name="connsiteX80" fmla="*/ 3889147 w 4215960"/>
                <a:gd name="connsiteY80" fmla="*/ 2111828 h 3154571"/>
                <a:gd name="connsiteX81" fmla="*/ 3865562 w 4215960"/>
                <a:gd name="connsiteY81" fmla="*/ 1996168 h 3154571"/>
                <a:gd name="connsiteX82" fmla="*/ 3706813 w 4215960"/>
                <a:gd name="connsiteY82" fmla="*/ 1985282 h 3154571"/>
                <a:gd name="connsiteX83" fmla="*/ 3673475 w 4215960"/>
                <a:gd name="connsiteY83" fmla="*/ 2034040 h 3154571"/>
                <a:gd name="connsiteX84" fmla="*/ 3584575 w 4215960"/>
                <a:gd name="connsiteY84" fmla="*/ 2048556 h 3154571"/>
                <a:gd name="connsiteX85" fmla="*/ 3590925 w 4215960"/>
                <a:gd name="connsiteY85" fmla="*/ 2026557 h 3154571"/>
                <a:gd name="connsiteX86" fmla="*/ 3537403 w 4215960"/>
                <a:gd name="connsiteY86" fmla="*/ 2010456 h 3154571"/>
                <a:gd name="connsiteX87" fmla="*/ 3512684 w 4215960"/>
                <a:gd name="connsiteY87" fmla="*/ 1845355 h 3154571"/>
                <a:gd name="connsiteX88" fmla="*/ 3232377 w 4215960"/>
                <a:gd name="connsiteY88" fmla="*/ 1778680 h 3154571"/>
                <a:gd name="connsiteX89" fmla="*/ 3096078 w 4215960"/>
                <a:gd name="connsiteY89" fmla="*/ 1821996 h 3154571"/>
                <a:gd name="connsiteX90" fmla="*/ 2964089 w 4215960"/>
                <a:gd name="connsiteY90" fmla="*/ 1814512 h 3154571"/>
                <a:gd name="connsiteX91" fmla="*/ 2831646 w 4215960"/>
                <a:gd name="connsiteY91" fmla="*/ 1703614 h 3154571"/>
                <a:gd name="connsiteX92" fmla="*/ 2618468 w 4215960"/>
                <a:gd name="connsiteY92" fmla="*/ 1400401 h 3154571"/>
                <a:gd name="connsiteX93" fmla="*/ 2220006 w 4215960"/>
                <a:gd name="connsiteY93" fmla="*/ 1260928 h 3154571"/>
                <a:gd name="connsiteX94" fmla="*/ 1821543 w 4215960"/>
                <a:gd name="connsiteY94" fmla="*/ 1284514 h 3154571"/>
                <a:gd name="connsiteX95" fmla="*/ 1799771 w 4215960"/>
                <a:gd name="connsiteY95" fmla="*/ 1211943 h 3154571"/>
                <a:gd name="connsiteX96" fmla="*/ 1756228 w 4215960"/>
                <a:gd name="connsiteY96" fmla="*/ 1139371 h 3154571"/>
                <a:gd name="connsiteX97" fmla="*/ 1625600 w 4215960"/>
                <a:gd name="connsiteY97" fmla="*/ 986971 h 3154571"/>
                <a:gd name="connsiteX98" fmla="*/ 1589314 w 4215960"/>
                <a:gd name="connsiteY98" fmla="*/ 928914 h 3154571"/>
                <a:gd name="connsiteX99" fmla="*/ 1574800 w 4215960"/>
                <a:gd name="connsiteY99" fmla="*/ 892628 h 3154571"/>
                <a:gd name="connsiteX100" fmla="*/ 1538514 w 4215960"/>
                <a:gd name="connsiteY100" fmla="*/ 856343 h 3154571"/>
                <a:gd name="connsiteX101" fmla="*/ 1509485 w 4215960"/>
                <a:gd name="connsiteY101" fmla="*/ 820057 h 3154571"/>
                <a:gd name="connsiteX102" fmla="*/ 1473200 w 4215960"/>
                <a:gd name="connsiteY102" fmla="*/ 783771 h 3154571"/>
                <a:gd name="connsiteX103" fmla="*/ 1436914 w 4215960"/>
                <a:gd name="connsiteY103" fmla="*/ 718457 h 3154571"/>
                <a:gd name="connsiteX104" fmla="*/ 1357085 w 4215960"/>
                <a:gd name="connsiteY104" fmla="*/ 624114 h 3154571"/>
                <a:gd name="connsiteX105" fmla="*/ 1335314 w 4215960"/>
                <a:gd name="connsiteY105" fmla="*/ 602343 h 3154571"/>
                <a:gd name="connsiteX106" fmla="*/ 1277257 w 4215960"/>
                <a:gd name="connsiteY106" fmla="*/ 529771 h 3154571"/>
                <a:gd name="connsiteX107" fmla="*/ 1219200 w 4215960"/>
                <a:gd name="connsiteY107" fmla="*/ 464457 h 3154571"/>
                <a:gd name="connsiteX108" fmla="*/ 1161143 w 4215960"/>
                <a:gd name="connsiteY108" fmla="*/ 406400 h 3154571"/>
                <a:gd name="connsiteX109" fmla="*/ 1081314 w 4215960"/>
                <a:gd name="connsiteY109" fmla="*/ 362857 h 3154571"/>
                <a:gd name="connsiteX110" fmla="*/ 1052285 w 4215960"/>
                <a:gd name="connsiteY110" fmla="*/ 333828 h 3154571"/>
                <a:gd name="connsiteX111" fmla="*/ 1001485 w 4215960"/>
                <a:gd name="connsiteY111" fmla="*/ 304800 h 3154571"/>
                <a:gd name="connsiteX112" fmla="*/ 979714 w 4215960"/>
                <a:gd name="connsiteY112" fmla="*/ 290285 h 3154571"/>
                <a:gd name="connsiteX113" fmla="*/ 928914 w 4215960"/>
                <a:gd name="connsiteY113" fmla="*/ 246743 h 3154571"/>
                <a:gd name="connsiteX114" fmla="*/ 907143 w 4215960"/>
                <a:gd name="connsiteY114" fmla="*/ 232228 h 3154571"/>
                <a:gd name="connsiteX115" fmla="*/ 885371 w 4215960"/>
                <a:gd name="connsiteY115" fmla="*/ 224971 h 3154571"/>
                <a:gd name="connsiteX116" fmla="*/ 849085 w 4215960"/>
                <a:gd name="connsiteY116" fmla="*/ 188685 h 3154571"/>
                <a:gd name="connsiteX117" fmla="*/ 820057 w 4215960"/>
                <a:gd name="connsiteY117" fmla="*/ 166914 h 3154571"/>
                <a:gd name="connsiteX118" fmla="*/ 812800 w 4215960"/>
                <a:gd name="connsiteY118" fmla="*/ 145143 h 3154571"/>
                <a:gd name="connsiteX119" fmla="*/ 762000 w 4215960"/>
                <a:gd name="connsiteY119" fmla="*/ 116114 h 3154571"/>
                <a:gd name="connsiteX120" fmla="*/ 740228 w 4215960"/>
                <a:gd name="connsiteY120" fmla="*/ 101600 h 3154571"/>
                <a:gd name="connsiteX121" fmla="*/ 703943 w 4215960"/>
                <a:gd name="connsiteY121" fmla="*/ 65314 h 3154571"/>
                <a:gd name="connsiteX122" fmla="*/ 689428 w 4215960"/>
                <a:gd name="connsiteY122" fmla="*/ 50800 h 3154571"/>
                <a:gd name="connsiteX123" fmla="*/ 660400 w 4215960"/>
                <a:gd name="connsiteY123" fmla="*/ 43543 h 3154571"/>
                <a:gd name="connsiteX124" fmla="*/ 638628 w 4215960"/>
                <a:gd name="connsiteY124" fmla="*/ 36285 h 3154571"/>
                <a:gd name="connsiteX125" fmla="*/ 602343 w 4215960"/>
                <a:gd name="connsiteY125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525610 w 4215960"/>
                <a:gd name="connsiteY63" fmla="*/ 2859768 h 3154571"/>
                <a:gd name="connsiteX64" fmla="*/ 3657601 w 4215960"/>
                <a:gd name="connsiteY64" fmla="*/ 2974521 h 3154571"/>
                <a:gd name="connsiteX65" fmla="*/ 3623808 w 4215960"/>
                <a:gd name="connsiteY65" fmla="*/ 3015569 h 3154571"/>
                <a:gd name="connsiteX66" fmla="*/ 3662816 w 4215960"/>
                <a:gd name="connsiteY66" fmla="*/ 3123065 h 3154571"/>
                <a:gd name="connsiteX67" fmla="*/ 3715203 w 4215960"/>
                <a:gd name="connsiteY67" fmla="*/ 3154363 h 3154571"/>
                <a:gd name="connsiteX68" fmla="*/ 3767137 w 4215960"/>
                <a:gd name="connsiteY68" fmla="*/ 3112181 h 3154571"/>
                <a:gd name="connsiteX69" fmla="*/ 3852862 w 4215960"/>
                <a:gd name="connsiteY69" fmla="*/ 3063648 h 3154571"/>
                <a:gd name="connsiteX70" fmla="*/ 3835626 w 4215960"/>
                <a:gd name="connsiteY70" fmla="*/ 2974747 h 3154571"/>
                <a:gd name="connsiteX71" fmla="*/ 3912960 w 4215960"/>
                <a:gd name="connsiteY71" fmla="*/ 2842078 h 3154571"/>
                <a:gd name="connsiteX72" fmla="*/ 4205514 w 4215960"/>
                <a:gd name="connsiteY72" fmla="*/ 2508930 h 3154571"/>
                <a:gd name="connsiteX73" fmla="*/ 4124097 w 4215960"/>
                <a:gd name="connsiteY73" fmla="*/ 2499858 h 3154571"/>
                <a:gd name="connsiteX74" fmla="*/ 4128634 w 4215960"/>
                <a:gd name="connsiteY74" fmla="*/ 2408010 h 3154571"/>
                <a:gd name="connsiteX75" fmla="*/ 4079647 w 4215960"/>
                <a:gd name="connsiteY75" fmla="*/ 2382838 h 3154571"/>
                <a:gd name="connsiteX76" fmla="*/ 3995510 w 4215960"/>
                <a:gd name="connsiteY76" fmla="*/ 2414360 h 3154571"/>
                <a:gd name="connsiteX77" fmla="*/ 3958771 w 4215960"/>
                <a:gd name="connsiteY77" fmla="*/ 2378075 h 3154571"/>
                <a:gd name="connsiteX78" fmla="*/ 4003448 w 4215960"/>
                <a:gd name="connsiteY78" fmla="*/ 2355170 h 3154571"/>
                <a:gd name="connsiteX79" fmla="*/ 3874181 w 4215960"/>
                <a:gd name="connsiteY79" fmla="*/ 2141991 h 3154571"/>
                <a:gd name="connsiteX80" fmla="*/ 3889147 w 4215960"/>
                <a:gd name="connsiteY80" fmla="*/ 2111828 h 3154571"/>
                <a:gd name="connsiteX81" fmla="*/ 3865562 w 4215960"/>
                <a:gd name="connsiteY81" fmla="*/ 1996168 h 3154571"/>
                <a:gd name="connsiteX82" fmla="*/ 3706813 w 4215960"/>
                <a:gd name="connsiteY82" fmla="*/ 1985282 h 3154571"/>
                <a:gd name="connsiteX83" fmla="*/ 3673475 w 4215960"/>
                <a:gd name="connsiteY83" fmla="*/ 2034040 h 3154571"/>
                <a:gd name="connsiteX84" fmla="*/ 3584575 w 4215960"/>
                <a:gd name="connsiteY84" fmla="*/ 2048556 h 3154571"/>
                <a:gd name="connsiteX85" fmla="*/ 3590925 w 4215960"/>
                <a:gd name="connsiteY85" fmla="*/ 2026557 h 3154571"/>
                <a:gd name="connsiteX86" fmla="*/ 3537403 w 4215960"/>
                <a:gd name="connsiteY86" fmla="*/ 2010456 h 3154571"/>
                <a:gd name="connsiteX87" fmla="*/ 3512684 w 4215960"/>
                <a:gd name="connsiteY87" fmla="*/ 1845355 h 3154571"/>
                <a:gd name="connsiteX88" fmla="*/ 3232377 w 4215960"/>
                <a:gd name="connsiteY88" fmla="*/ 1778680 h 3154571"/>
                <a:gd name="connsiteX89" fmla="*/ 3096078 w 4215960"/>
                <a:gd name="connsiteY89" fmla="*/ 1821996 h 3154571"/>
                <a:gd name="connsiteX90" fmla="*/ 2964089 w 4215960"/>
                <a:gd name="connsiteY90" fmla="*/ 1814512 h 3154571"/>
                <a:gd name="connsiteX91" fmla="*/ 2831646 w 4215960"/>
                <a:gd name="connsiteY91" fmla="*/ 1703614 h 3154571"/>
                <a:gd name="connsiteX92" fmla="*/ 2618468 w 4215960"/>
                <a:gd name="connsiteY92" fmla="*/ 1400401 h 3154571"/>
                <a:gd name="connsiteX93" fmla="*/ 2220006 w 4215960"/>
                <a:gd name="connsiteY93" fmla="*/ 1260928 h 3154571"/>
                <a:gd name="connsiteX94" fmla="*/ 1821543 w 4215960"/>
                <a:gd name="connsiteY94" fmla="*/ 1284514 h 3154571"/>
                <a:gd name="connsiteX95" fmla="*/ 1799771 w 4215960"/>
                <a:gd name="connsiteY95" fmla="*/ 1211943 h 3154571"/>
                <a:gd name="connsiteX96" fmla="*/ 1756228 w 4215960"/>
                <a:gd name="connsiteY96" fmla="*/ 1139371 h 3154571"/>
                <a:gd name="connsiteX97" fmla="*/ 1625600 w 4215960"/>
                <a:gd name="connsiteY97" fmla="*/ 986971 h 3154571"/>
                <a:gd name="connsiteX98" fmla="*/ 1589314 w 4215960"/>
                <a:gd name="connsiteY98" fmla="*/ 928914 h 3154571"/>
                <a:gd name="connsiteX99" fmla="*/ 1574800 w 4215960"/>
                <a:gd name="connsiteY99" fmla="*/ 892628 h 3154571"/>
                <a:gd name="connsiteX100" fmla="*/ 1538514 w 4215960"/>
                <a:gd name="connsiteY100" fmla="*/ 856343 h 3154571"/>
                <a:gd name="connsiteX101" fmla="*/ 1509485 w 4215960"/>
                <a:gd name="connsiteY101" fmla="*/ 820057 h 3154571"/>
                <a:gd name="connsiteX102" fmla="*/ 1473200 w 4215960"/>
                <a:gd name="connsiteY102" fmla="*/ 783771 h 3154571"/>
                <a:gd name="connsiteX103" fmla="*/ 1436914 w 4215960"/>
                <a:gd name="connsiteY103" fmla="*/ 718457 h 3154571"/>
                <a:gd name="connsiteX104" fmla="*/ 1357085 w 4215960"/>
                <a:gd name="connsiteY104" fmla="*/ 624114 h 3154571"/>
                <a:gd name="connsiteX105" fmla="*/ 1335314 w 4215960"/>
                <a:gd name="connsiteY105" fmla="*/ 602343 h 3154571"/>
                <a:gd name="connsiteX106" fmla="*/ 1277257 w 4215960"/>
                <a:gd name="connsiteY106" fmla="*/ 529771 h 3154571"/>
                <a:gd name="connsiteX107" fmla="*/ 1219200 w 4215960"/>
                <a:gd name="connsiteY107" fmla="*/ 464457 h 3154571"/>
                <a:gd name="connsiteX108" fmla="*/ 1161143 w 4215960"/>
                <a:gd name="connsiteY108" fmla="*/ 406400 h 3154571"/>
                <a:gd name="connsiteX109" fmla="*/ 1081314 w 4215960"/>
                <a:gd name="connsiteY109" fmla="*/ 362857 h 3154571"/>
                <a:gd name="connsiteX110" fmla="*/ 1052285 w 4215960"/>
                <a:gd name="connsiteY110" fmla="*/ 333828 h 3154571"/>
                <a:gd name="connsiteX111" fmla="*/ 1001485 w 4215960"/>
                <a:gd name="connsiteY111" fmla="*/ 304800 h 3154571"/>
                <a:gd name="connsiteX112" fmla="*/ 979714 w 4215960"/>
                <a:gd name="connsiteY112" fmla="*/ 290285 h 3154571"/>
                <a:gd name="connsiteX113" fmla="*/ 928914 w 4215960"/>
                <a:gd name="connsiteY113" fmla="*/ 246743 h 3154571"/>
                <a:gd name="connsiteX114" fmla="*/ 907143 w 4215960"/>
                <a:gd name="connsiteY114" fmla="*/ 232228 h 3154571"/>
                <a:gd name="connsiteX115" fmla="*/ 885371 w 4215960"/>
                <a:gd name="connsiteY115" fmla="*/ 224971 h 3154571"/>
                <a:gd name="connsiteX116" fmla="*/ 849085 w 4215960"/>
                <a:gd name="connsiteY116" fmla="*/ 188685 h 3154571"/>
                <a:gd name="connsiteX117" fmla="*/ 820057 w 4215960"/>
                <a:gd name="connsiteY117" fmla="*/ 166914 h 3154571"/>
                <a:gd name="connsiteX118" fmla="*/ 812800 w 4215960"/>
                <a:gd name="connsiteY118" fmla="*/ 145143 h 3154571"/>
                <a:gd name="connsiteX119" fmla="*/ 762000 w 4215960"/>
                <a:gd name="connsiteY119" fmla="*/ 116114 h 3154571"/>
                <a:gd name="connsiteX120" fmla="*/ 740228 w 4215960"/>
                <a:gd name="connsiteY120" fmla="*/ 101600 h 3154571"/>
                <a:gd name="connsiteX121" fmla="*/ 703943 w 4215960"/>
                <a:gd name="connsiteY121" fmla="*/ 65314 h 3154571"/>
                <a:gd name="connsiteX122" fmla="*/ 689428 w 4215960"/>
                <a:gd name="connsiteY122" fmla="*/ 50800 h 3154571"/>
                <a:gd name="connsiteX123" fmla="*/ 660400 w 4215960"/>
                <a:gd name="connsiteY123" fmla="*/ 43543 h 3154571"/>
                <a:gd name="connsiteX124" fmla="*/ 638628 w 4215960"/>
                <a:gd name="connsiteY124" fmla="*/ 36285 h 3154571"/>
                <a:gd name="connsiteX125" fmla="*/ 602343 w 4215960"/>
                <a:gd name="connsiteY125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525610 w 4215960"/>
                <a:gd name="connsiteY63" fmla="*/ 2859768 h 3154571"/>
                <a:gd name="connsiteX64" fmla="*/ 3657601 w 4215960"/>
                <a:gd name="connsiteY64" fmla="*/ 2974521 h 3154571"/>
                <a:gd name="connsiteX65" fmla="*/ 3623808 w 4215960"/>
                <a:gd name="connsiteY65" fmla="*/ 3015569 h 3154571"/>
                <a:gd name="connsiteX66" fmla="*/ 3662816 w 4215960"/>
                <a:gd name="connsiteY66" fmla="*/ 3123065 h 3154571"/>
                <a:gd name="connsiteX67" fmla="*/ 3715203 w 4215960"/>
                <a:gd name="connsiteY67" fmla="*/ 3154363 h 3154571"/>
                <a:gd name="connsiteX68" fmla="*/ 3767137 w 4215960"/>
                <a:gd name="connsiteY68" fmla="*/ 3112181 h 3154571"/>
                <a:gd name="connsiteX69" fmla="*/ 3852862 w 4215960"/>
                <a:gd name="connsiteY69" fmla="*/ 3063648 h 3154571"/>
                <a:gd name="connsiteX70" fmla="*/ 3835626 w 4215960"/>
                <a:gd name="connsiteY70" fmla="*/ 2974747 h 3154571"/>
                <a:gd name="connsiteX71" fmla="*/ 3912960 w 4215960"/>
                <a:gd name="connsiteY71" fmla="*/ 2842078 h 3154571"/>
                <a:gd name="connsiteX72" fmla="*/ 4205514 w 4215960"/>
                <a:gd name="connsiteY72" fmla="*/ 2508930 h 3154571"/>
                <a:gd name="connsiteX73" fmla="*/ 4124097 w 4215960"/>
                <a:gd name="connsiteY73" fmla="*/ 2499858 h 3154571"/>
                <a:gd name="connsiteX74" fmla="*/ 4128634 w 4215960"/>
                <a:gd name="connsiteY74" fmla="*/ 2408010 h 3154571"/>
                <a:gd name="connsiteX75" fmla="*/ 4079647 w 4215960"/>
                <a:gd name="connsiteY75" fmla="*/ 2382838 h 3154571"/>
                <a:gd name="connsiteX76" fmla="*/ 3995510 w 4215960"/>
                <a:gd name="connsiteY76" fmla="*/ 2414360 h 3154571"/>
                <a:gd name="connsiteX77" fmla="*/ 3958771 w 4215960"/>
                <a:gd name="connsiteY77" fmla="*/ 2378075 h 3154571"/>
                <a:gd name="connsiteX78" fmla="*/ 4003448 w 4215960"/>
                <a:gd name="connsiteY78" fmla="*/ 2355170 h 3154571"/>
                <a:gd name="connsiteX79" fmla="*/ 3874181 w 4215960"/>
                <a:gd name="connsiteY79" fmla="*/ 2141991 h 3154571"/>
                <a:gd name="connsiteX80" fmla="*/ 3889147 w 4215960"/>
                <a:gd name="connsiteY80" fmla="*/ 2111828 h 3154571"/>
                <a:gd name="connsiteX81" fmla="*/ 3865562 w 4215960"/>
                <a:gd name="connsiteY81" fmla="*/ 1996168 h 3154571"/>
                <a:gd name="connsiteX82" fmla="*/ 3706813 w 4215960"/>
                <a:gd name="connsiteY82" fmla="*/ 1985282 h 3154571"/>
                <a:gd name="connsiteX83" fmla="*/ 3673475 w 4215960"/>
                <a:gd name="connsiteY83" fmla="*/ 2034040 h 3154571"/>
                <a:gd name="connsiteX84" fmla="*/ 3584575 w 4215960"/>
                <a:gd name="connsiteY84" fmla="*/ 2048556 h 3154571"/>
                <a:gd name="connsiteX85" fmla="*/ 3590925 w 4215960"/>
                <a:gd name="connsiteY85" fmla="*/ 2026557 h 3154571"/>
                <a:gd name="connsiteX86" fmla="*/ 3537403 w 4215960"/>
                <a:gd name="connsiteY86" fmla="*/ 2010456 h 3154571"/>
                <a:gd name="connsiteX87" fmla="*/ 3512684 w 4215960"/>
                <a:gd name="connsiteY87" fmla="*/ 1845355 h 3154571"/>
                <a:gd name="connsiteX88" fmla="*/ 3232377 w 4215960"/>
                <a:gd name="connsiteY88" fmla="*/ 1778680 h 3154571"/>
                <a:gd name="connsiteX89" fmla="*/ 3096078 w 4215960"/>
                <a:gd name="connsiteY89" fmla="*/ 1821996 h 3154571"/>
                <a:gd name="connsiteX90" fmla="*/ 2964089 w 4215960"/>
                <a:gd name="connsiteY90" fmla="*/ 1814512 h 3154571"/>
                <a:gd name="connsiteX91" fmla="*/ 2831646 w 4215960"/>
                <a:gd name="connsiteY91" fmla="*/ 1703614 h 3154571"/>
                <a:gd name="connsiteX92" fmla="*/ 2618468 w 4215960"/>
                <a:gd name="connsiteY92" fmla="*/ 1400401 h 3154571"/>
                <a:gd name="connsiteX93" fmla="*/ 2220006 w 4215960"/>
                <a:gd name="connsiteY93" fmla="*/ 1260928 h 3154571"/>
                <a:gd name="connsiteX94" fmla="*/ 1821543 w 4215960"/>
                <a:gd name="connsiteY94" fmla="*/ 1284514 h 3154571"/>
                <a:gd name="connsiteX95" fmla="*/ 1799771 w 4215960"/>
                <a:gd name="connsiteY95" fmla="*/ 1211943 h 3154571"/>
                <a:gd name="connsiteX96" fmla="*/ 1756228 w 4215960"/>
                <a:gd name="connsiteY96" fmla="*/ 1139371 h 3154571"/>
                <a:gd name="connsiteX97" fmla="*/ 1625600 w 4215960"/>
                <a:gd name="connsiteY97" fmla="*/ 986971 h 3154571"/>
                <a:gd name="connsiteX98" fmla="*/ 1589314 w 4215960"/>
                <a:gd name="connsiteY98" fmla="*/ 928914 h 3154571"/>
                <a:gd name="connsiteX99" fmla="*/ 1574800 w 4215960"/>
                <a:gd name="connsiteY99" fmla="*/ 892628 h 3154571"/>
                <a:gd name="connsiteX100" fmla="*/ 1538514 w 4215960"/>
                <a:gd name="connsiteY100" fmla="*/ 856343 h 3154571"/>
                <a:gd name="connsiteX101" fmla="*/ 1509485 w 4215960"/>
                <a:gd name="connsiteY101" fmla="*/ 820057 h 3154571"/>
                <a:gd name="connsiteX102" fmla="*/ 1473200 w 4215960"/>
                <a:gd name="connsiteY102" fmla="*/ 783771 h 3154571"/>
                <a:gd name="connsiteX103" fmla="*/ 1436914 w 4215960"/>
                <a:gd name="connsiteY103" fmla="*/ 718457 h 3154571"/>
                <a:gd name="connsiteX104" fmla="*/ 1357085 w 4215960"/>
                <a:gd name="connsiteY104" fmla="*/ 624114 h 3154571"/>
                <a:gd name="connsiteX105" fmla="*/ 1335314 w 4215960"/>
                <a:gd name="connsiteY105" fmla="*/ 602343 h 3154571"/>
                <a:gd name="connsiteX106" fmla="*/ 1277257 w 4215960"/>
                <a:gd name="connsiteY106" fmla="*/ 529771 h 3154571"/>
                <a:gd name="connsiteX107" fmla="*/ 1219200 w 4215960"/>
                <a:gd name="connsiteY107" fmla="*/ 464457 h 3154571"/>
                <a:gd name="connsiteX108" fmla="*/ 1161143 w 4215960"/>
                <a:gd name="connsiteY108" fmla="*/ 406400 h 3154571"/>
                <a:gd name="connsiteX109" fmla="*/ 1081314 w 4215960"/>
                <a:gd name="connsiteY109" fmla="*/ 362857 h 3154571"/>
                <a:gd name="connsiteX110" fmla="*/ 1052285 w 4215960"/>
                <a:gd name="connsiteY110" fmla="*/ 333828 h 3154571"/>
                <a:gd name="connsiteX111" fmla="*/ 1001485 w 4215960"/>
                <a:gd name="connsiteY111" fmla="*/ 304800 h 3154571"/>
                <a:gd name="connsiteX112" fmla="*/ 979714 w 4215960"/>
                <a:gd name="connsiteY112" fmla="*/ 290285 h 3154571"/>
                <a:gd name="connsiteX113" fmla="*/ 928914 w 4215960"/>
                <a:gd name="connsiteY113" fmla="*/ 246743 h 3154571"/>
                <a:gd name="connsiteX114" fmla="*/ 907143 w 4215960"/>
                <a:gd name="connsiteY114" fmla="*/ 232228 h 3154571"/>
                <a:gd name="connsiteX115" fmla="*/ 885371 w 4215960"/>
                <a:gd name="connsiteY115" fmla="*/ 224971 h 3154571"/>
                <a:gd name="connsiteX116" fmla="*/ 849085 w 4215960"/>
                <a:gd name="connsiteY116" fmla="*/ 188685 h 3154571"/>
                <a:gd name="connsiteX117" fmla="*/ 820057 w 4215960"/>
                <a:gd name="connsiteY117" fmla="*/ 166914 h 3154571"/>
                <a:gd name="connsiteX118" fmla="*/ 812800 w 4215960"/>
                <a:gd name="connsiteY118" fmla="*/ 145143 h 3154571"/>
                <a:gd name="connsiteX119" fmla="*/ 762000 w 4215960"/>
                <a:gd name="connsiteY119" fmla="*/ 116114 h 3154571"/>
                <a:gd name="connsiteX120" fmla="*/ 740228 w 4215960"/>
                <a:gd name="connsiteY120" fmla="*/ 101600 h 3154571"/>
                <a:gd name="connsiteX121" fmla="*/ 703943 w 4215960"/>
                <a:gd name="connsiteY121" fmla="*/ 65314 h 3154571"/>
                <a:gd name="connsiteX122" fmla="*/ 689428 w 4215960"/>
                <a:gd name="connsiteY122" fmla="*/ 50800 h 3154571"/>
                <a:gd name="connsiteX123" fmla="*/ 660400 w 4215960"/>
                <a:gd name="connsiteY123" fmla="*/ 43543 h 3154571"/>
                <a:gd name="connsiteX124" fmla="*/ 638628 w 4215960"/>
                <a:gd name="connsiteY124" fmla="*/ 36285 h 3154571"/>
                <a:gd name="connsiteX125" fmla="*/ 602343 w 4215960"/>
                <a:gd name="connsiteY125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627210 w 4215960"/>
                <a:gd name="connsiteY63" fmla="*/ 2955018 h 3154571"/>
                <a:gd name="connsiteX64" fmla="*/ 3657601 w 4215960"/>
                <a:gd name="connsiteY64" fmla="*/ 2974521 h 3154571"/>
                <a:gd name="connsiteX65" fmla="*/ 3623808 w 4215960"/>
                <a:gd name="connsiteY65" fmla="*/ 3015569 h 3154571"/>
                <a:gd name="connsiteX66" fmla="*/ 3662816 w 4215960"/>
                <a:gd name="connsiteY66" fmla="*/ 3123065 h 3154571"/>
                <a:gd name="connsiteX67" fmla="*/ 3715203 w 4215960"/>
                <a:gd name="connsiteY67" fmla="*/ 3154363 h 3154571"/>
                <a:gd name="connsiteX68" fmla="*/ 3767137 w 4215960"/>
                <a:gd name="connsiteY68" fmla="*/ 3112181 h 3154571"/>
                <a:gd name="connsiteX69" fmla="*/ 3852862 w 4215960"/>
                <a:gd name="connsiteY69" fmla="*/ 3063648 h 3154571"/>
                <a:gd name="connsiteX70" fmla="*/ 3835626 w 4215960"/>
                <a:gd name="connsiteY70" fmla="*/ 2974747 h 3154571"/>
                <a:gd name="connsiteX71" fmla="*/ 3912960 w 4215960"/>
                <a:gd name="connsiteY71" fmla="*/ 2842078 h 3154571"/>
                <a:gd name="connsiteX72" fmla="*/ 4205514 w 4215960"/>
                <a:gd name="connsiteY72" fmla="*/ 2508930 h 3154571"/>
                <a:gd name="connsiteX73" fmla="*/ 4124097 w 4215960"/>
                <a:gd name="connsiteY73" fmla="*/ 2499858 h 3154571"/>
                <a:gd name="connsiteX74" fmla="*/ 4128634 w 4215960"/>
                <a:gd name="connsiteY74" fmla="*/ 2408010 h 3154571"/>
                <a:gd name="connsiteX75" fmla="*/ 4079647 w 4215960"/>
                <a:gd name="connsiteY75" fmla="*/ 2382838 h 3154571"/>
                <a:gd name="connsiteX76" fmla="*/ 3995510 w 4215960"/>
                <a:gd name="connsiteY76" fmla="*/ 2414360 h 3154571"/>
                <a:gd name="connsiteX77" fmla="*/ 3958771 w 4215960"/>
                <a:gd name="connsiteY77" fmla="*/ 2378075 h 3154571"/>
                <a:gd name="connsiteX78" fmla="*/ 4003448 w 4215960"/>
                <a:gd name="connsiteY78" fmla="*/ 2355170 h 3154571"/>
                <a:gd name="connsiteX79" fmla="*/ 3874181 w 4215960"/>
                <a:gd name="connsiteY79" fmla="*/ 2141991 h 3154571"/>
                <a:gd name="connsiteX80" fmla="*/ 3889147 w 4215960"/>
                <a:gd name="connsiteY80" fmla="*/ 2111828 h 3154571"/>
                <a:gd name="connsiteX81" fmla="*/ 3865562 w 4215960"/>
                <a:gd name="connsiteY81" fmla="*/ 1996168 h 3154571"/>
                <a:gd name="connsiteX82" fmla="*/ 3706813 w 4215960"/>
                <a:gd name="connsiteY82" fmla="*/ 1985282 h 3154571"/>
                <a:gd name="connsiteX83" fmla="*/ 3673475 w 4215960"/>
                <a:gd name="connsiteY83" fmla="*/ 2034040 h 3154571"/>
                <a:gd name="connsiteX84" fmla="*/ 3584575 w 4215960"/>
                <a:gd name="connsiteY84" fmla="*/ 2048556 h 3154571"/>
                <a:gd name="connsiteX85" fmla="*/ 3590925 w 4215960"/>
                <a:gd name="connsiteY85" fmla="*/ 2026557 h 3154571"/>
                <a:gd name="connsiteX86" fmla="*/ 3537403 w 4215960"/>
                <a:gd name="connsiteY86" fmla="*/ 2010456 h 3154571"/>
                <a:gd name="connsiteX87" fmla="*/ 3512684 w 4215960"/>
                <a:gd name="connsiteY87" fmla="*/ 1845355 h 3154571"/>
                <a:gd name="connsiteX88" fmla="*/ 3232377 w 4215960"/>
                <a:gd name="connsiteY88" fmla="*/ 1778680 h 3154571"/>
                <a:gd name="connsiteX89" fmla="*/ 3096078 w 4215960"/>
                <a:gd name="connsiteY89" fmla="*/ 1821996 h 3154571"/>
                <a:gd name="connsiteX90" fmla="*/ 2964089 w 4215960"/>
                <a:gd name="connsiteY90" fmla="*/ 1814512 h 3154571"/>
                <a:gd name="connsiteX91" fmla="*/ 2831646 w 4215960"/>
                <a:gd name="connsiteY91" fmla="*/ 1703614 h 3154571"/>
                <a:gd name="connsiteX92" fmla="*/ 2618468 w 4215960"/>
                <a:gd name="connsiteY92" fmla="*/ 1400401 h 3154571"/>
                <a:gd name="connsiteX93" fmla="*/ 2220006 w 4215960"/>
                <a:gd name="connsiteY93" fmla="*/ 1260928 h 3154571"/>
                <a:gd name="connsiteX94" fmla="*/ 1821543 w 4215960"/>
                <a:gd name="connsiteY94" fmla="*/ 1284514 h 3154571"/>
                <a:gd name="connsiteX95" fmla="*/ 1799771 w 4215960"/>
                <a:gd name="connsiteY95" fmla="*/ 1211943 h 3154571"/>
                <a:gd name="connsiteX96" fmla="*/ 1756228 w 4215960"/>
                <a:gd name="connsiteY96" fmla="*/ 1139371 h 3154571"/>
                <a:gd name="connsiteX97" fmla="*/ 1625600 w 4215960"/>
                <a:gd name="connsiteY97" fmla="*/ 986971 h 3154571"/>
                <a:gd name="connsiteX98" fmla="*/ 1589314 w 4215960"/>
                <a:gd name="connsiteY98" fmla="*/ 928914 h 3154571"/>
                <a:gd name="connsiteX99" fmla="*/ 1574800 w 4215960"/>
                <a:gd name="connsiteY99" fmla="*/ 892628 h 3154571"/>
                <a:gd name="connsiteX100" fmla="*/ 1538514 w 4215960"/>
                <a:gd name="connsiteY100" fmla="*/ 856343 h 3154571"/>
                <a:gd name="connsiteX101" fmla="*/ 1509485 w 4215960"/>
                <a:gd name="connsiteY101" fmla="*/ 820057 h 3154571"/>
                <a:gd name="connsiteX102" fmla="*/ 1473200 w 4215960"/>
                <a:gd name="connsiteY102" fmla="*/ 783771 h 3154571"/>
                <a:gd name="connsiteX103" fmla="*/ 1436914 w 4215960"/>
                <a:gd name="connsiteY103" fmla="*/ 718457 h 3154571"/>
                <a:gd name="connsiteX104" fmla="*/ 1357085 w 4215960"/>
                <a:gd name="connsiteY104" fmla="*/ 624114 h 3154571"/>
                <a:gd name="connsiteX105" fmla="*/ 1335314 w 4215960"/>
                <a:gd name="connsiteY105" fmla="*/ 602343 h 3154571"/>
                <a:gd name="connsiteX106" fmla="*/ 1277257 w 4215960"/>
                <a:gd name="connsiteY106" fmla="*/ 529771 h 3154571"/>
                <a:gd name="connsiteX107" fmla="*/ 1219200 w 4215960"/>
                <a:gd name="connsiteY107" fmla="*/ 464457 h 3154571"/>
                <a:gd name="connsiteX108" fmla="*/ 1161143 w 4215960"/>
                <a:gd name="connsiteY108" fmla="*/ 406400 h 3154571"/>
                <a:gd name="connsiteX109" fmla="*/ 1081314 w 4215960"/>
                <a:gd name="connsiteY109" fmla="*/ 362857 h 3154571"/>
                <a:gd name="connsiteX110" fmla="*/ 1052285 w 4215960"/>
                <a:gd name="connsiteY110" fmla="*/ 333828 h 3154571"/>
                <a:gd name="connsiteX111" fmla="*/ 1001485 w 4215960"/>
                <a:gd name="connsiteY111" fmla="*/ 304800 h 3154571"/>
                <a:gd name="connsiteX112" fmla="*/ 979714 w 4215960"/>
                <a:gd name="connsiteY112" fmla="*/ 290285 h 3154571"/>
                <a:gd name="connsiteX113" fmla="*/ 928914 w 4215960"/>
                <a:gd name="connsiteY113" fmla="*/ 246743 h 3154571"/>
                <a:gd name="connsiteX114" fmla="*/ 907143 w 4215960"/>
                <a:gd name="connsiteY114" fmla="*/ 232228 h 3154571"/>
                <a:gd name="connsiteX115" fmla="*/ 885371 w 4215960"/>
                <a:gd name="connsiteY115" fmla="*/ 224971 h 3154571"/>
                <a:gd name="connsiteX116" fmla="*/ 849085 w 4215960"/>
                <a:gd name="connsiteY116" fmla="*/ 188685 h 3154571"/>
                <a:gd name="connsiteX117" fmla="*/ 820057 w 4215960"/>
                <a:gd name="connsiteY117" fmla="*/ 166914 h 3154571"/>
                <a:gd name="connsiteX118" fmla="*/ 812800 w 4215960"/>
                <a:gd name="connsiteY118" fmla="*/ 145143 h 3154571"/>
                <a:gd name="connsiteX119" fmla="*/ 762000 w 4215960"/>
                <a:gd name="connsiteY119" fmla="*/ 116114 h 3154571"/>
                <a:gd name="connsiteX120" fmla="*/ 740228 w 4215960"/>
                <a:gd name="connsiteY120" fmla="*/ 101600 h 3154571"/>
                <a:gd name="connsiteX121" fmla="*/ 703943 w 4215960"/>
                <a:gd name="connsiteY121" fmla="*/ 65314 h 3154571"/>
                <a:gd name="connsiteX122" fmla="*/ 689428 w 4215960"/>
                <a:gd name="connsiteY122" fmla="*/ 50800 h 3154571"/>
                <a:gd name="connsiteX123" fmla="*/ 660400 w 4215960"/>
                <a:gd name="connsiteY123" fmla="*/ 43543 h 3154571"/>
                <a:gd name="connsiteX124" fmla="*/ 638628 w 4215960"/>
                <a:gd name="connsiteY124" fmla="*/ 36285 h 3154571"/>
                <a:gd name="connsiteX125" fmla="*/ 602343 w 4215960"/>
                <a:gd name="connsiteY125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627210 w 4215960"/>
                <a:gd name="connsiteY63" fmla="*/ 2955018 h 3154571"/>
                <a:gd name="connsiteX64" fmla="*/ 3622900 w 4215960"/>
                <a:gd name="connsiteY64" fmla="*/ 2952978 h 3154571"/>
                <a:gd name="connsiteX65" fmla="*/ 3657601 w 4215960"/>
                <a:gd name="connsiteY65" fmla="*/ 2974521 h 3154571"/>
                <a:gd name="connsiteX66" fmla="*/ 3623808 w 4215960"/>
                <a:gd name="connsiteY66" fmla="*/ 3015569 h 3154571"/>
                <a:gd name="connsiteX67" fmla="*/ 3662816 w 4215960"/>
                <a:gd name="connsiteY67" fmla="*/ 3123065 h 3154571"/>
                <a:gd name="connsiteX68" fmla="*/ 3715203 w 4215960"/>
                <a:gd name="connsiteY68" fmla="*/ 3154363 h 3154571"/>
                <a:gd name="connsiteX69" fmla="*/ 3767137 w 4215960"/>
                <a:gd name="connsiteY69" fmla="*/ 3112181 h 3154571"/>
                <a:gd name="connsiteX70" fmla="*/ 3852862 w 4215960"/>
                <a:gd name="connsiteY70" fmla="*/ 3063648 h 3154571"/>
                <a:gd name="connsiteX71" fmla="*/ 3835626 w 4215960"/>
                <a:gd name="connsiteY71" fmla="*/ 2974747 h 3154571"/>
                <a:gd name="connsiteX72" fmla="*/ 3912960 w 4215960"/>
                <a:gd name="connsiteY72" fmla="*/ 2842078 h 3154571"/>
                <a:gd name="connsiteX73" fmla="*/ 4205514 w 4215960"/>
                <a:gd name="connsiteY73" fmla="*/ 2508930 h 3154571"/>
                <a:gd name="connsiteX74" fmla="*/ 4124097 w 4215960"/>
                <a:gd name="connsiteY74" fmla="*/ 2499858 h 3154571"/>
                <a:gd name="connsiteX75" fmla="*/ 4128634 w 4215960"/>
                <a:gd name="connsiteY75" fmla="*/ 2408010 h 3154571"/>
                <a:gd name="connsiteX76" fmla="*/ 4079647 w 4215960"/>
                <a:gd name="connsiteY76" fmla="*/ 2382838 h 3154571"/>
                <a:gd name="connsiteX77" fmla="*/ 3995510 w 4215960"/>
                <a:gd name="connsiteY77" fmla="*/ 2414360 h 3154571"/>
                <a:gd name="connsiteX78" fmla="*/ 3958771 w 4215960"/>
                <a:gd name="connsiteY78" fmla="*/ 2378075 h 3154571"/>
                <a:gd name="connsiteX79" fmla="*/ 4003448 w 4215960"/>
                <a:gd name="connsiteY79" fmla="*/ 2355170 h 3154571"/>
                <a:gd name="connsiteX80" fmla="*/ 3874181 w 4215960"/>
                <a:gd name="connsiteY80" fmla="*/ 2141991 h 3154571"/>
                <a:gd name="connsiteX81" fmla="*/ 3889147 w 4215960"/>
                <a:gd name="connsiteY81" fmla="*/ 2111828 h 3154571"/>
                <a:gd name="connsiteX82" fmla="*/ 3865562 w 4215960"/>
                <a:gd name="connsiteY82" fmla="*/ 1996168 h 3154571"/>
                <a:gd name="connsiteX83" fmla="*/ 3706813 w 4215960"/>
                <a:gd name="connsiteY83" fmla="*/ 1985282 h 3154571"/>
                <a:gd name="connsiteX84" fmla="*/ 3673475 w 4215960"/>
                <a:gd name="connsiteY84" fmla="*/ 2034040 h 3154571"/>
                <a:gd name="connsiteX85" fmla="*/ 3584575 w 4215960"/>
                <a:gd name="connsiteY85" fmla="*/ 2048556 h 3154571"/>
                <a:gd name="connsiteX86" fmla="*/ 3590925 w 4215960"/>
                <a:gd name="connsiteY86" fmla="*/ 2026557 h 3154571"/>
                <a:gd name="connsiteX87" fmla="*/ 3537403 w 4215960"/>
                <a:gd name="connsiteY87" fmla="*/ 2010456 h 3154571"/>
                <a:gd name="connsiteX88" fmla="*/ 3512684 w 4215960"/>
                <a:gd name="connsiteY88" fmla="*/ 1845355 h 3154571"/>
                <a:gd name="connsiteX89" fmla="*/ 3232377 w 4215960"/>
                <a:gd name="connsiteY89" fmla="*/ 1778680 h 3154571"/>
                <a:gd name="connsiteX90" fmla="*/ 3096078 w 4215960"/>
                <a:gd name="connsiteY90" fmla="*/ 1821996 h 3154571"/>
                <a:gd name="connsiteX91" fmla="*/ 2964089 w 4215960"/>
                <a:gd name="connsiteY91" fmla="*/ 1814512 h 3154571"/>
                <a:gd name="connsiteX92" fmla="*/ 2831646 w 4215960"/>
                <a:gd name="connsiteY92" fmla="*/ 1703614 h 3154571"/>
                <a:gd name="connsiteX93" fmla="*/ 2618468 w 4215960"/>
                <a:gd name="connsiteY93" fmla="*/ 1400401 h 3154571"/>
                <a:gd name="connsiteX94" fmla="*/ 2220006 w 4215960"/>
                <a:gd name="connsiteY94" fmla="*/ 1260928 h 3154571"/>
                <a:gd name="connsiteX95" fmla="*/ 1821543 w 4215960"/>
                <a:gd name="connsiteY95" fmla="*/ 1284514 h 3154571"/>
                <a:gd name="connsiteX96" fmla="*/ 1799771 w 4215960"/>
                <a:gd name="connsiteY96" fmla="*/ 1211943 h 3154571"/>
                <a:gd name="connsiteX97" fmla="*/ 1756228 w 4215960"/>
                <a:gd name="connsiteY97" fmla="*/ 1139371 h 3154571"/>
                <a:gd name="connsiteX98" fmla="*/ 1625600 w 4215960"/>
                <a:gd name="connsiteY98" fmla="*/ 986971 h 3154571"/>
                <a:gd name="connsiteX99" fmla="*/ 1589314 w 4215960"/>
                <a:gd name="connsiteY99" fmla="*/ 928914 h 3154571"/>
                <a:gd name="connsiteX100" fmla="*/ 1574800 w 4215960"/>
                <a:gd name="connsiteY100" fmla="*/ 892628 h 3154571"/>
                <a:gd name="connsiteX101" fmla="*/ 1538514 w 4215960"/>
                <a:gd name="connsiteY101" fmla="*/ 856343 h 3154571"/>
                <a:gd name="connsiteX102" fmla="*/ 1509485 w 4215960"/>
                <a:gd name="connsiteY102" fmla="*/ 820057 h 3154571"/>
                <a:gd name="connsiteX103" fmla="*/ 1473200 w 4215960"/>
                <a:gd name="connsiteY103" fmla="*/ 783771 h 3154571"/>
                <a:gd name="connsiteX104" fmla="*/ 1436914 w 4215960"/>
                <a:gd name="connsiteY104" fmla="*/ 718457 h 3154571"/>
                <a:gd name="connsiteX105" fmla="*/ 1357085 w 4215960"/>
                <a:gd name="connsiteY105" fmla="*/ 624114 h 3154571"/>
                <a:gd name="connsiteX106" fmla="*/ 1335314 w 4215960"/>
                <a:gd name="connsiteY106" fmla="*/ 602343 h 3154571"/>
                <a:gd name="connsiteX107" fmla="*/ 1277257 w 4215960"/>
                <a:gd name="connsiteY107" fmla="*/ 529771 h 3154571"/>
                <a:gd name="connsiteX108" fmla="*/ 1219200 w 4215960"/>
                <a:gd name="connsiteY108" fmla="*/ 464457 h 3154571"/>
                <a:gd name="connsiteX109" fmla="*/ 1161143 w 4215960"/>
                <a:gd name="connsiteY109" fmla="*/ 406400 h 3154571"/>
                <a:gd name="connsiteX110" fmla="*/ 1081314 w 4215960"/>
                <a:gd name="connsiteY110" fmla="*/ 362857 h 3154571"/>
                <a:gd name="connsiteX111" fmla="*/ 1052285 w 4215960"/>
                <a:gd name="connsiteY111" fmla="*/ 333828 h 3154571"/>
                <a:gd name="connsiteX112" fmla="*/ 1001485 w 4215960"/>
                <a:gd name="connsiteY112" fmla="*/ 304800 h 3154571"/>
                <a:gd name="connsiteX113" fmla="*/ 979714 w 4215960"/>
                <a:gd name="connsiteY113" fmla="*/ 290285 h 3154571"/>
                <a:gd name="connsiteX114" fmla="*/ 928914 w 4215960"/>
                <a:gd name="connsiteY114" fmla="*/ 246743 h 3154571"/>
                <a:gd name="connsiteX115" fmla="*/ 907143 w 4215960"/>
                <a:gd name="connsiteY115" fmla="*/ 232228 h 3154571"/>
                <a:gd name="connsiteX116" fmla="*/ 885371 w 4215960"/>
                <a:gd name="connsiteY116" fmla="*/ 224971 h 3154571"/>
                <a:gd name="connsiteX117" fmla="*/ 849085 w 4215960"/>
                <a:gd name="connsiteY117" fmla="*/ 188685 h 3154571"/>
                <a:gd name="connsiteX118" fmla="*/ 820057 w 4215960"/>
                <a:gd name="connsiteY118" fmla="*/ 166914 h 3154571"/>
                <a:gd name="connsiteX119" fmla="*/ 812800 w 4215960"/>
                <a:gd name="connsiteY119" fmla="*/ 145143 h 3154571"/>
                <a:gd name="connsiteX120" fmla="*/ 762000 w 4215960"/>
                <a:gd name="connsiteY120" fmla="*/ 116114 h 3154571"/>
                <a:gd name="connsiteX121" fmla="*/ 740228 w 4215960"/>
                <a:gd name="connsiteY121" fmla="*/ 101600 h 3154571"/>
                <a:gd name="connsiteX122" fmla="*/ 703943 w 4215960"/>
                <a:gd name="connsiteY122" fmla="*/ 65314 h 3154571"/>
                <a:gd name="connsiteX123" fmla="*/ 689428 w 4215960"/>
                <a:gd name="connsiteY123" fmla="*/ 50800 h 3154571"/>
                <a:gd name="connsiteX124" fmla="*/ 660400 w 4215960"/>
                <a:gd name="connsiteY124" fmla="*/ 43543 h 3154571"/>
                <a:gd name="connsiteX125" fmla="*/ 638628 w 4215960"/>
                <a:gd name="connsiteY125" fmla="*/ 36285 h 3154571"/>
                <a:gd name="connsiteX126" fmla="*/ 602343 w 4215960"/>
                <a:gd name="connsiteY126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627210 w 4215960"/>
                <a:gd name="connsiteY63" fmla="*/ 2955018 h 3154571"/>
                <a:gd name="connsiteX64" fmla="*/ 3607025 w 4215960"/>
                <a:gd name="connsiteY64" fmla="*/ 2972028 h 3154571"/>
                <a:gd name="connsiteX65" fmla="*/ 3657601 w 4215960"/>
                <a:gd name="connsiteY65" fmla="*/ 2974521 h 3154571"/>
                <a:gd name="connsiteX66" fmla="*/ 3623808 w 4215960"/>
                <a:gd name="connsiteY66" fmla="*/ 3015569 h 3154571"/>
                <a:gd name="connsiteX67" fmla="*/ 3662816 w 4215960"/>
                <a:gd name="connsiteY67" fmla="*/ 3123065 h 3154571"/>
                <a:gd name="connsiteX68" fmla="*/ 3715203 w 4215960"/>
                <a:gd name="connsiteY68" fmla="*/ 3154363 h 3154571"/>
                <a:gd name="connsiteX69" fmla="*/ 3767137 w 4215960"/>
                <a:gd name="connsiteY69" fmla="*/ 3112181 h 3154571"/>
                <a:gd name="connsiteX70" fmla="*/ 3852862 w 4215960"/>
                <a:gd name="connsiteY70" fmla="*/ 3063648 h 3154571"/>
                <a:gd name="connsiteX71" fmla="*/ 3835626 w 4215960"/>
                <a:gd name="connsiteY71" fmla="*/ 2974747 h 3154571"/>
                <a:gd name="connsiteX72" fmla="*/ 3912960 w 4215960"/>
                <a:gd name="connsiteY72" fmla="*/ 2842078 h 3154571"/>
                <a:gd name="connsiteX73" fmla="*/ 4205514 w 4215960"/>
                <a:gd name="connsiteY73" fmla="*/ 2508930 h 3154571"/>
                <a:gd name="connsiteX74" fmla="*/ 4124097 w 4215960"/>
                <a:gd name="connsiteY74" fmla="*/ 2499858 h 3154571"/>
                <a:gd name="connsiteX75" fmla="*/ 4128634 w 4215960"/>
                <a:gd name="connsiteY75" fmla="*/ 2408010 h 3154571"/>
                <a:gd name="connsiteX76" fmla="*/ 4079647 w 4215960"/>
                <a:gd name="connsiteY76" fmla="*/ 2382838 h 3154571"/>
                <a:gd name="connsiteX77" fmla="*/ 3995510 w 4215960"/>
                <a:gd name="connsiteY77" fmla="*/ 2414360 h 3154571"/>
                <a:gd name="connsiteX78" fmla="*/ 3958771 w 4215960"/>
                <a:gd name="connsiteY78" fmla="*/ 2378075 h 3154571"/>
                <a:gd name="connsiteX79" fmla="*/ 4003448 w 4215960"/>
                <a:gd name="connsiteY79" fmla="*/ 2355170 h 3154571"/>
                <a:gd name="connsiteX80" fmla="*/ 3874181 w 4215960"/>
                <a:gd name="connsiteY80" fmla="*/ 2141991 h 3154571"/>
                <a:gd name="connsiteX81" fmla="*/ 3889147 w 4215960"/>
                <a:gd name="connsiteY81" fmla="*/ 2111828 h 3154571"/>
                <a:gd name="connsiteX82" fmla="*/ 3865562 w 4215960"/>
                <a:gd name="connsiteY82" fmla="*/ 1996168 h 3154571"/>
                <a:gd name="connsiteX83" fmla="*/ 3706813 w 4215960"/>
                <a:gd name="connsiteY83" fmla="*/ 1985282 h 3154571"/>
                <a:gd name="connsiteX84" fmla="*/ 3673475 w 4215960"/>
                <a:gd name="connsiteY84" fmla="*/ 2034040 h 3154571"/>
                <a:gd name="connsiteX85" fmla="*/ 3584575 w 4215960"/>
                <a:gd name="connsiteY85" fmla="*/ 2048556 h 3154571"/>
                <a:gd name="connsiteX86" fmla="*/ 3590925 w 4215960"/>
                <a:gd name="connsiteY86" fmla="*/ 2026557 h 3154571"/>
                <a:gd name="connsiteX87" fmla="*/ 3537403 w 4215960"/>
                <a:gd name="connsiteY87" fmla="*/ 2010456 h 3154571"/>
                <a:gd name="connsiteX88" fmla="*/ 3512684 w 4215960"/>
                <a:gd name="connsiteY88" fmla="*/ 1845355 h 3154571"/>
                <a:gd name="connsiteX89" fmla="*/ 3232377 w 4215960"/>
                <a:gd name="connsiteY89" fmla="*/ 1778680 h 3154571"/>
                <a:gd name="connsiteX90" fmla="*/ 3096078 w 4215960"/>
                <a:gd name="connsiteY90" fmla="*/ 1821996 h 3154571"/>
                <a:gd name="connsiteX91" fmla="*/ 2964089 w 4215960"/>
                <a:gd name="connsiteY91" fmla="*/ 1814512 h 3154571"/>
                <a:gd name="connsiteX92" fmla="*/ 2831646 w 4215960"/>
                <a:gd name="connsiteY92" fmla="*/ 1703614 h 3154571"/>
                <a:gd name="connsiteX93" fmla="*/ 2618468 w 4215960"/>
                <a:gd name="connsiteY93" fmla="*/ 1400401 h 3154571"/>
                <a:gd name="connsiteX94" fmla="*/ 2220006 w 4215960"/>
                <a:gd name="connsiteY94" fmla="*/ 1260928 h 3154571"/>
                <a:gd name="connsiteX95" fmla="*/ 1821543 w 4215960"/>
                <a:gd name="connsiteY95" fmla="*/ 1284514 h 3154571"/>
                <a:gd name="connsiteX96" fmla="*/ 1799771 w 4215960"/>
                <a:gd name="connsiteY96" fmla="*/ 1211943 h 3154571"/>
                <a:gd name="connsiteX97" fmla="*/ 1756228 w 4215960"/>
                <a:gd name="connsiteY97" fmla="*/ 1139371 h 3154571"/>
                <a:gd name="connsiteX98" fmla="*/ 1625600 w 4215960"/>
                <a:gd name="connsiteY98" fmla="*/ 986971 h 3154571"/>
                <a:gd name="connsiteX99" fmla="*/ 1589314 w 4215960"/>
                <a:gd name="connsiteY99" fmla="*/ 928914 h 3154571"/>
                <a:gd name="connsiteX100" fmla="*/ 1574800 w 4215960"/>
                <a:gd name="connsiteY100" fmla="*/ 892628 h 3154571"/>
                <a:gd name="connsiteX101" fmla="*/ 1538514 w 4215960"/>
                <a:gd name="connsiteY101" fmla="*/ 856343 h 3154571"/>
                <a:gd name="connsiteX102" fmla="*/ 1509485 w 4215960"/>
                <a:gd name="connsiteY102" fmla="*/ 820057 h 3154571"/>
                <a:gd name="connsiteX103" fmla="*/ 1473200 w 4215960"/>
                <a:gd name="connsiteY103" fmla="*/ 783771 h 3154571"/>
                <a:gd name="connsiteX104" fmla="*/ 1436914 w 4215960"/>
                <a:gd name="connsiteY104" fmla="*/ 718457 h 3154571"/>
                <a:gd name="connsiteX105" fmla="*/ 1357085 w 4215960"/>
                <a:gd name="connsiteY105" fmla="*/ 624114 h 3154571"/>
                <a:gd name="connsiteX106" fmla="*/ 1335314 w 4215960"/>
                <a:gd name="connsiteY106" fmla="*/ 602343 h 3154571"/>
                <a:gd name="connsiteX107" fmla="*/ 1277257 w 4215960"/>
                <a:gd name="connsiteY107" fmla="*/ 529771 h 3154571"/>
                <a:gd name="connsiteX108" fmla="*/ 1219200 w 4215960"/>
                <a:gd name="connsiteY108" fmla="*/ 464457 h 3154571"/>
                <a:gd name="connsiteX109" fmla="*/ 1161143 w 4215960"/>
                <a:gd name="connsiteY109" fmla="*/ 406400 h 3154571"/>
                <a:gd name="connsiteX110" fmla="*/ 1081314 w 4215960"/>
                <a:gd name="connsiteY110" fmla="*/ 362857 h 3154571"/>
                <a:gd name="connsiteX111" fmla="*/ 1052285 w 4215960"/>
                <a:gd name="connsiteY111" fmla="*/ 333828 h 3154571"/>
                <a:gd name="connsiteX112" fmla="*/ 1001485 w 4215960"/>
                <a:gd name="connsiteY112" fmla="*/ 304800 h 3154571"/>
                <a:gd name="connsiteX113" fmla="*/ 979714 w 4215960"/>
                <a:gd name="connsiteY113" fmla="*/ 290285 h 3154571"/>
                <a:gd name="connsiteX114" fmla="*/ 928914 w 4215960"/>
                <a:gd name="connsiteY114" fmla="*/ 246743 h 3154571"/>
                <a:gd name="connsiteX115" fmla="*/ 907143 w 4215960"/>
                <a:gd name="connsiteY115" fmla="*/ 232228 h 3154571"/>
                <a:gd name="connsiteX116" fmla="*/ 885371 w 4215960"/>
                <a:gd name="connsiteY116" fmla="*/ 224971 h 3154571"/>
                <a:gd name="connsiteX117" fmla="*/ 849085 w 4215960"/>
                <a:gd name="connsiteY117" fmla="*/ 188685 h 3154571"/>
                <a:gd name="connsiteX118" fmla="*/ 820057 w 4215960"/>
                <a:gd name="connsiteY118" fmla="*/ 166914 h 3154571"/>
                <a:gd name="connsiteX119" fmla="*/ 812800 w 4215960"/>
                <a:gd name="connsiteY119" fmla="*/ 145143 h 3154571"/>
                <a:gd name="connsiteX120" fmla="*/ 762000 w 4215960"/>
                <a:gd name="connsiteY120" fmla="*/ 116114 h 3154571"/>
                <a:gd name="connsiteX121" fmla="*/ 740228 w 4215960"/>
                <a:gd name="connsiteY121" fmla="*/ 101600 h 3154571"/>
                <a:gd name="connsiteX122" fmla="*/ 703943 w 4215960"/>
                <a:gd name="connsiteY122" fmla="*/ 65314 h 3154571"/>
                <a:gd name="connsiteX123" fmla="*/ 689428 w 4215960"/>
                <a:gd name="connsiteY123" fmla="*/ 50800 h 3154571"/>
                <a:gd name="connsiteX124" fmla="*/ 660400 w 4215960"/>
                <a:gd name="connsiteY124" fmla="*/ 43543 h 3154571"/>
                <a:gd name="connsiteX125" fmla="*/ 638628 w 4215960"/>
                <a:gd name="connsiteY125" fmla="*/ 36285 h 3154571"/>
                <a:gd name="connsiteX126" fmla="*/ 602343 w 4215960"/>
                <a:gd name="connsiteY126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627210 w 4215960"/>
                <a:gd name="connsiteY63" fmla="*/ 2955018 h 3154571"/>
                <a:gd name="connsiteX64" fmla="*/ 3508600 w 4215960"/>
                <a:gd name="connsiteY64" fmla="*/ 2894241 h 3154571"/>
                <a:gd name="connsiteX65" fmla="*/ 3657601 w 4215960"/>
                <a:gd name="connsiteY65" fmla="*/ 2974521 h 3154571"/>
                <a:gd name="connsiteX66" fmla="*/ 3623808 w 4215960"/>
                <a:gd name="connsiteY66" fmla="*/ 3015569 h 3154571"/>
                <a:gd name="connsiteX67" fmla="*/ 3662816 w 4215960"/>
                <a:gd name="connsiteY67" fmla="*/ 3123065 h 3154571"/>
                <a:gd name="connsiteX68" fmla="*/ 3715203 w 4215960"/>
                <a:gd name="connsiteY68" fmla="*/ 3154363 h 3154571"/>
                <a:gd name="connsiteX69" fmla="*/ 3767137 w 4215960"/>
                <a:gd name="connsiteY69" fmla="*/ 3112181 h 3154571"/>
                <a:gd name="connsiteX70" fmla="*/ 3852862 w 4215960"/>
                <a:gd name="connsiteY70" fmla="*/ 3063648 h 3154571"/>
                <a:gd name="connsiteX71" fmla="*/ 3835626 w 4215960"/>
                <a:gd name="connsiteY71" fmla="*/ 2974747 h 3154571"/>
                <a:gd name="connsiteX72" fmla="*/ 3912960 w 4215960"/>
                <a:gd name="connsiteY72" fmla="*/ 2842078 h 3154571"/>
                <a:gd name="connsiteX73" fmla="*/ 4205514 w 4215960"/>
                <a:gd name="connsiteY73" fmla="*/ 2508930 h 3154571"/>
                <a:gd name="connsiteX74" fmla="*/ 4124097 w 4215960"/>
                <a:gd name="connsiteY74" fmla="*/ 2499858 h 3154571"/>
                <a:gd name="connsiteX75" fmla="*/ 4128634 w 4215960"/>
                <a:gd name="connsiteY75" fmla="*/ 2408010 h 3154571"/>
                <a:gd name="connsiteX76" fmla="*/ 4079647 w 4215960"/>
                <a:gd name="connsiteY76" fmla="*/ 2382838 h 3154571"/>
                <a:gd name="connsiteX77" fmla="*/ 3995510 w 4215960"/>
                <a:gd name="connsiteY77" fmla="*/ 2414360 h 3154571"/>
                <a:gd name="connsiteX78" fmla="*/ 3958771 w 4215960"/>
                <a:gd name="connsiteY78" fmla="*/ 2378075 h 3154571"/>
                <a:gd name="connsiteX79" fmla="*/ 4003448 w 4215960"/>
                <a:gd name="connsiteY79" fmla="*/ 2355170 h 3154571"/>
                <a:gd name="connsiteX80" fmla="*/ 3874181 w 4215960"/>
                <a:gd name="connsiteY80" fmla="*/ 2141991 h 3154571"/>
                <a:gd name="connsiteX81" fmla="*/ 3889147 w 4215960"/>
                <a:gd name="connsiteY81" fmla="*/ 2111828 h 3154571"/>
                <a:gd name="connsiteX82" fmla="*/ 3865562 w 4215960"/>
                <a:gd name="connsiteY82" fmla="*/ 1996168 h 3154571"/>
                <a:gd name="connsiteX83" fmla="*/ 3706813 w 4215960"/>
                <a:gd name="connsiteY83" fmla="*/ 1985282 h 3154571"/>
                <a:gd name="connsiteX84" fmla="*/ 3673475 w 4215960"/>
                <a:gd name="connsiteY84" fmla="*/ 2034040 h 3154571"/>
                <a:gd name="connsiteX85" fmla="*/ 3584575 w 4215960"/>
                <a:gd name="connsiteY85" fmla="*/ 2048556 h 3154571"/>
                <a:gd name="connsiteX86" fmla="*/ 3590925 w 4215960"/>
                <a:gd name="connsiteY86" fmla="*/ 2026557 h 3154571"/>
                <a:gd name="connsiteX87" fmla="*/ 3537403 w 4215960"/>
                <a:gd name="connsiteY87" fmla="*/ 2010456 h 3154571"/>
                <a:gd name="connsiteX88" fmla="*/ 3512684 w 4215960"/>
                <a:gd name="connsiteY88" fmla="*/ 1845355 h 3154571"/>
                <a:gd name="connsiteX89" fmla="*/ 3232377 w 4215960"/>
                <a:gd name="connsiteY89" fmla="*/ 1778680 h 3154571"/>
                <a:gd name="connsiteX90" fmla="*/ 3096078 w 4215960"/>
                <a:gd name="connsiteY90" fmla="*/ 1821996 h 3154571"/>
                <a:gd name="connsiteX91" fmla="*/ 2964089 w 4215960"/>
                <a:gd name="connsiteY91" fmla="*/ 1814512 h 3154571"/>
                <a:gd name="connsiteX92" fmla="*/ 2831646 w 4215960"/>
                <a:gd name="connsiteY92" fmla="*/ 1703614 h 3154571"/>
                <a:gd name="connsiteX93" fmla="*/ 2618468 w 4215960"/>
                <a:gd name="connsiteY93" fmla="*/ 1400401 h 3154571"/>
                <a:gd name="connsiteX94" fmla="*/ 2220006 w 4215960"/>
                <a:gd name="connsiteY94" fmla="*/ 1260928 h 3154571"/>
                <a:gd name="connsiteX95" fmla="*/ 1821543 w 4215960"/>
                <a:gd name="connsiteY95" fmla="*/ 1284514 h 3154571"/>
                <a:gd name="connsiteX96" fmla="*/ 1799771 w 4215960"/>
                <a:gd name="connsiteY96" fmla="*/ 1211943 h 3154571"/>
                <a:gd name="connsiteX97" fmla="*/ 1756228 w 4215960"/>
                <a:gd name="connsiteY97" fmla="*/ 1139371 h 3154571"/>
                <a:gd name="connsiteX98" fmla="*/ 1625600 w 4215960"/>
                <a:gd name="connsiteY98" fmla="*/ 986971 h 3154571"/>
                <a:gd name="connsiteX99" fmla="*/ 1589314 w 4215960"/>
                <a:gd name="connsiteY99" fmla="*/ 928914 h 3154571"/>
                <a:gd name="connsiteX100" fmla="*/ 1574800 w 4215960"/>
                <a:gd name="connsiteY100" fmla="*/ 892628 h 3154571"/>
                <a:gd name="connsiteX101" fmla="*/ 1538514 w 4215960"/>
                <a:gd name="connsiteY101" fmla="*/ 856343 h 3154571"/>
                <a:gd name="connsiteX102" fmla="*/ 1509485 w 4215960"/>
                <a:gd name="connsiteY102" fmla="*/ 820057 h 3154571"/>
                <a:gd name="connsiteX103" fmla="*/ 1473200 w 4215960"/>
                <a:gd name="connsiteY103" fmla="*/ 783771 h 3154571"/>
                <a:gd name="connsiteX104" fmla="*/ 1436914 w 4215960"/>
                <a:gd name="connsiteY104" fmla="*/ 718457 h 3154571"/>
                <a:gd name="connsiteX105" fmla="*/ 1357085 w 4215960"/>
                <a:gd name="connsiteY105" fmla="*/ 624114 h 3154571"/>
                <a:gd name="connsiteX106" fmla="*/ 1335314 w 4215960"/>
                <a:gd name="connsiteY106" fmla="*/ 602343 h 3154571"/>
                <a:gd name="connsiteX107" fmla="*/ 1277257 w 4215960"/>
                <a:gd name="connsiteY107" fmla="*/ 529771 h 3154571"/>
                <a:gd name="connsiteX108" fmla="*/ 1219200 w 4215960"/>
                <a:gd name="connsiteY108" fmla="*/ 464457 h 3154571"/>
                <a:gd name="connsiteX109" fmla="*/ 1161143 w 4215960"/>
                <a:gd name="connsiteY109" fmla="*/ 406400 h 3154571"/>
                <a:gd name="connsiteX110" fmla="*/ 1081314 w 4215960"/>
                <a:gd name="connsiteY110" fmla="*/ 362857 h 3154571"/>
                <a:gd name="connsiteX111" fmla="*/ 1052285 w 4215960"/>
                <a:gd name="connsiteY111" fmla="*/ 333828 h 3154571"/>
                <a:gd name="connsiteX112" fmla="*/ 1001485 w 4215960"/>
                <a:gd name="connsiteY112" fmla="*/ 304800 h 3154571"/>
                <a:gd name="connsiteX113" fmla="*/ 979714 w 4215960"/>
                <a:gd name="connsiteY113" fmla="*/ 290285 h 3154571"/>
                <a:gd name="connsiteX114" fmla="*/ 928914 w 4215960"/>
                <a:gd name="connsiteY114" fmla="*/ 246743 h 3154571"/>
                <a:gd name="connsiteX115" fmla="*/ 907143 w 4215960"/>
                <a:gd name="connsiteY115" fmla="*/ 232228 h 3154571"/>
                <a:gd name="connsiteX116" fmla="*/ 885371 w 4215960"/>
                <a:gd name="connsiteY116" fmla="*/ 224971 h 3154571"/>
                <a:gd name="connsiteX117" fmla="*/ 849085 w 4215960"/>
                <a:gd name="connsiteY117" fmla="*/ 188685 h 3154571"/>
                <a:gd name="connsiteX118" fmla="*/ 820057 w 4215960"/>
                <a:gd name="connsiteY118" fmla="*/ 166914 h 3154571"/>
                <a:gd name="connsiteX119" fmla="*/ 812800 w 4215960"/>
                <a:gd name="connsiteY119" fmla="*/ 145143 h 3154571"/>
                <a:gd name="connsiteX120" fmla="*/ 762000 w 4215960"/>
                <a:gd name="connsiteY120" fmla="*/ 116114 h 3154571"/>
                <a:gd name="connsiteX121" fmla="*/ 740228 w 4215960"/>
                <a:gd name="connsiteY121" fmla="*/ 101600 h 3154571"/>
                <a:gd name="connsiteX122" fmla="*/ 703943 w 4215960"/>
                <a:gd name="connsiteY122" fmla="*/ 65314 h 3154571"/>
                <a:gd name="connsiteX123" fmla="*/ 689428 w 4215960"/>
                <a:gd name="connsiteY123" fmla="*/ 50800 h 3154571"/>
                <a:gd name="connsiteX124" fmla="*/ 660400 w 4215960"/>
                <a:gd name="connsiteY124" fmla="*/ 43543 h 3154571"/>
                <a:gd name="connsiteX125" fmla="*/ 638628 w 4215960"/>
                <a:gd name="connsiteY125" fmla="*/ 36285 h 3154571"/>
                <a:gd name="connsiteX126" fmla="*/ 602343 w 4215960"/>
                <a:gd name="connsiteY126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500210 w 4215960"/>
                <a:gd name="connsiteY63" fmla="*/ 2964543 h 3154571"/>
                <a:gd name="connsiteX64" fmla="*/ 3508600 w 4215960"/>
                <a:gd name="connsiteY64" fmla="*/ 2894241 h 3154571"/>
                <a:gd name="connsiteX65" fmla="*/ 3657601 w 4215960"/>
                <a:gd name="connsiteY65" fmla="*/ 2974521 h 3154571"/>
                <a:gd name="connsiteX66" fmla="*/ 3623808 w 4215960"/>
                <a:gd name="connsiteY66" fmla="*/ 3015569 h 3154571"/>
                <a:gd name="connsiteX67" fmla="*/ 3662816 w 4215960"/>
                <a:gd name="connsiteY67" fmla="*/ 3123065 h 3154571"/>
                <a:gd name="connsiteX68" fmla="*/ 3715203 w 4215960"/>
                <a:gd name="connsiteY68" fmla="*/ 3154363 h 3154571"/>
                <a:gd name="connsiteX69" fmla="*/ 3767137 w 4215960"/>
                <a:gd name="connsiteY69" fmla="*/ 3112181 h 3154571"/>
                <a:gd name="connsiteX70" fmla="*/ 3852862 w 4215960"/>
                <a:gd name="connsiteY70" fmla="*/ 3063648 h 3154571"/>
                <a:gd name="connsiteX71" fmla="*/ 3835626 w 4215960"/>
                <a:gd name="connsiteY71" fmla="*/ 2974747 h 3154571"/>
                <a:gd name="connsiteX72" fmla="*/ 3912960 w 4215960"/>
                <a:gd name="connsiteY72" fmla="*/ 2842078 h 3154571"/>
                <a:gd name="connsiteX73" fmla="*/ 4205514 w 4215960"/>
                <a:gd name="connsiteY73" fmla="*/ 2508930 h 3154571"/>
                <a:gd name="connsiteX74" fmla="*/ 4124097 w 4215960"/>
                <a:gd name="connsiteY74" fmla="*/ 2499858 h 3154571"/>
                <a:gd name="connsiteX75" fmla="*/ 4128634 w 4215960"/>
                <a:gd name="connsiteY75" fmla="*/ 2408010 h 3154571"/>
                <a:gd name="connsiteX76" fmla="*/ 4079647 w 4215960"/>
                <a:gd name="connsiteY76" fmla="*/ 2382838 h 3154571"/>
                <a:gd name="connsiteX77" fmla="*/ 3995510 w 4215960"/>
                <a:gd name="connsiteY77" fmla="*/ 2414360 h 3154571"/>
                <a:gd name="connsiteX78" fmla="*/ 3958771 w 4215960"/>
                <a:gd name="connsiteY78" fmla="*/ 2378075 h 3154571"/>
                <a:gd name="connsiteX79" fmla="*/ 4003448 w 4215960"/>
                <a:gd name="connsiteY79" fmla="*/ 2355170 h 3154571"/>
                <a:gd name="connsiteX80" fmla="*/ 3874181 w 4215960"/>
                <a:gd name="connsiteY80" fmla="*/ 2141991 h 3154571"/>
                <a:gd name="connsiteX81" fmla="*/ 3889147 w 4215960"/>
                <a:gd name="connsiteY81" fmla="*/ 2111828 h 3154571"/>
                <a:gd name="connsiteX82" fmla="*/ 3865562 w 4215960"/>
                <a:gd name="connsiteY82" fmla="*/ 1996168 h 3154571"/>
                <a:gd name="connsiteX83" fmla="*/ 3706813 w 4215960"/>
                <a:gd name="connsiteY83" fmla="*/ 1985282 h 3154571"/>
                <a:gd name="connsiteX84" fmla="*/ 3673475 w 4215960"/>
                <a:gd name="connsiteY84" fmla="*/ 2034040 h 3154571"/>
                <a:gd name="connsiteX85" fmla="*/ 3584575 w 4215960"/>
                <a:gd name="connsiteY85" fmla="*/ 2048556 h 3154571"/>
                <a:gd name="connsiteX86" fmla="*/ 3590925 w 4215960"/>
                <a:gd name="connsiteY86" fmla="*/ 2026557 h 3154571"/>
                <a:gd name="connsiteX87" fmla="*/ 3537403 w 4215960"/>
                <a:gd name="connsiteY87" fmla="*/ 2010456 h 3154571"/>
                <a:gd name="connsiteX88" fmla="*/ 3512684 w 4215960"/>
                <a:gd name="connsiteY88" fmla="*/ 1845355 h 3154571"/>
                <a:gd name="connsiteX89" fmla="*/ 3232377 w 4215960"/>
                <a:gd name="connsiteY89" fmla="*/ 1778680 h 3154571"/>
                <a:gd name="connsiteX90" fmla="*/ 3096078 w 4215960"/>
                <a:gd name="connsiteY90" fmla="*/ 1821996 h 3154571"/>
                <a:gd name="connsiteX91" fmla="*/ 2964089 w 4215960"/>
                <a:gd name="connsiteY91" fmla="*/ 1814512 h 3154571"/>
                <a:gd name="connsiteX92" fmla="*/ 2831646 w 4215960"/>
                <a:gd name="connsiteY92" fmla="*/ 1703614 h 3154571"/>
                <a:gd name="connsiteX93" fmla="*/ 2618468 w 4215960"/>
                <a:gd name="connsiteY93" fmla="*/ 1400401 h 3154571"/>
                <a:gd name="connsiteX94" fmla="*/ 2220006 w 4215960"/>
                <a:gd name="connsiteY94" fmla="*/ 1260928 h 3154571"/>
                <a:gd name="connsiteX95" fmla="*/ 1821543 w 4215960"/>
                <a:gd name="connsiteY95" fmla="*/ 1284514 h 3154571"/>
                <a:gd name="connsiteX96" fmla="*/ 1799771 w 4215960"/>
                <a:gd name="connsiteY96" fmla="*/ 1211943 h 3154571"/>
                <a:gd name="connsiteX97" fmla="*/ 1756228 w 4215960"/>
                <a:gd name="connsiteY97" fmla="*/ 1139371 h 3154571"/>
                <a:gd name="connsiteX98" fmla="*/ 1625600 w 4215960"/>
                <a:gd name="connsiteY98" fmla="*/ 986971 h 3154571"/>
                <a:gd name="connsiteX99" fmla="*/ 1589314 w 4215960"/>
                <a:gd name="connsiteY99" fmla="*/ 928914 h 3154571"/>
                <a:gd name="connsiteX100" fmla="*/ 1574800 w 4215960"/>
                <a:gd name="connsiteY100" fmla="*/ 892628 h 3154571"/>
                <a:gd name="connsiteX101" fmla="*/ 1538514 w 4215960"/>
                <a:gd name="connsiteY101" fmla="*/ 856343 h 3154571"/>
                <a:gd name="connsiteX102" fmla="*/ 1509485 w 4215960"/>
                <a:gd name="connsiteY102" fmla="*/ 820057 h 3154571"/>
                <a:gd name="connsiteX103" fmla="*/ 1473200 w 4215960"/>
                <a:gd name="connsiteY103" fmla="*/ 783771 h 3154571"/>
                <a:gd name="connsiteX104" fmla="*/ 1436914 w 4215960"/>
                <a:gd name="connsiteY104" fmla="*/ 718457 h 3154571"/>
                <a:gd name="connsiteX105" fmla="*/ 1357085 w 4215960"/>
                <a:gd name="connsiteY105" fmla="*/ 624114 h 3154571"/>
                <a:gd name="connsiteX106" fmla="*/ 1335314 w 4215960"/>
                <a:gd name="connsiteY106" fmla="*/ 602343 h 3154571"/>
                <a:gd name="connsiteX107" fmla="*/ 1277257 w 4215960"/>
                <a:gd name="connsiteY107" fmla="*/ 529771 h 3154571"/>
                <a:gd name="connsiteX108" fmla="*/ 1219200 w 4215960"/>
                <a:gd name="connsiteY108" fmla="*/ 464457 h 3154571"/>
                <a:gd name="connsiteX109" fmla="*/ 1161143 w 4215960"/>
                <a:gd name="connsiteY109" fmla="*/ 406400 h 3154571"/>
                <a:gd name="connsiteX110" fmla="*/ 1081314 w 4215960"/>
                <a:gd name="connsiteY110" fmla="*/ 362857 h 3154571"/>
                <a:gd name="connsiteX111" fmla="*/ 1052285 w 4215960"/>
                <a:gd name="connsiteY111" fmla="*/ 333828 h 3154571"/>
                <a:gd name="connsiteX112" fmla="*/ 1001485 w 4215960"/>
                <a:gd name="connsiteY112" fmla="*/ 304800 h 3154571"/>
                <a:gd name="connsiteX113" fmla="*/ 979714 w 4215960"/>
                <a:gd name="connsiteY113" fmla="*/ 290285 h 3154571"/>
                <a:gd name="connsiteX114" fmla="*/ 928914 w 4215960"/>
                <a:gd name="connsiteY114" fmla="*/ 246743 h 3154571"/>
                <a:gd name="connsiteX115" fmla="*/ 907143 w 4215960"/>
                <a:gd name="connsiteY115" fmla="*/ 232228 h 3154571"/>
                <a:gd name="connsiteX116" fmla="*/ 885371 w 4215960"/>
                <a:gd name="connsiteY116" fmla="*/ 224971 h 3154571"/>
                <a:gd name="connsiteX117" fmla="*/ 849085 w 4215960"/>
                <a:gd name="connsiteY117" fmla="*/ 188685 h 3154571"/>
                <a:gd name="connsiteX118" fmla="*/ 820057 w 4215960"/>
                <a:gd name="connsiteY118" fmla="*/ 166914 h 3154571"/>
                <a:gd name="connsiteX119" fmla="*/ 812800 w 4215960"/>
                <a:gd name="connsiteY119" fmla="*/ 145143 h 3154571"/>
                <a:gd name="connsiteX120" fmla="*/ 762000 w 4215960"/>
                <a:gd name="connsiteY120" fmla="*/ 116114 h 3154571"/>
                <a:gd name="connsiteX121" fmla="*/ 740228 w 4215960"/>
                <a:gd name="connsiteY121" fmla="*/ 101600 h 3154571"/>
                <a:gd name="connsiteX122" fmla="*/ 703943 w 4215960"/>
                <a:gd name="connsiteY122" fmla="*/ 65314 h 3154571"/>
                <a:gd name="connsiteX123" fmla="*/ 689428 w 4215960"/>
                <a:gd name="connsiteY123" fmla="*/ 50800 h 3154571"/>
                <a:gd name="connsiteX124" fmla="*/ 660400 w 4215960"/>
                <a:gd name="connsiteY124" fmla="*/ 43543 h 3154571"/>
                <a:gd name="connsiteX125" fmla="*/ 638628 w 4215960"/>
                <a:gd name="connsiteY125" fmla="*/ 36285 h 3154571"/>
                <a:gd name="connsiteX126" fmla="*/ 602343 w 4215960"/>
                <a:gd name="connsiteY126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508600 w 4215960"/>
                <a:gd name="connsiteY64" fmla="*/ 2894241 h 3154571"/>
                <a:gd name="connsiteX65" fmla="*/ 3657601 w 4215960"/>
                <a:gd name="connsiteY65" fmla="*/ 2974521 h 3154571"/>
                <a:gd name="connsiteX66" fmla="*/ 3623808 w 4215960"/>
                <a:gd name="connsiteY66" fmla="*/ 3015569 h 3154571"/>
                <a:gd name="connsiteX67" fmla="*/ 3662816 w 4215960"/>
                <a:gd name="connsiteY67" fmla="*/ 3123065 h 3154571"/>
                <a:gd name="connsiteX68" fmla="*/ 3715203 w 4215960"/>
                <a:gd name="connsiteY68" fmla="*/ 3154363 h 3154571"/>
                <a:gd name="connsiteX69" fmla="*/ 3767137 w 4215960"/>
                <a:gd name="connsiteY69" fmla="*/ 3112181 h 3154571"/>
                <a:gd name="connsiteX70" fmla="*/ 3852862 w 4215960"/>
                <a:gd name="connsiteY70" fmla="*/ 3063648 h 3154571"/>
                <a:gd name="connsiteX71" fmla="*/ 3835626 w 4215960"/>
                <a:gd name="connsiteY71" fmla="*/ 2974747 h 3154571"/>
                <a:gd name="connsiteX72" fmla="*/ 3912960 w 4215960"/>
                <a:gd name="connsiteY72" fmla="*/ 2842078 h 3154571"/>
                <a:gd name="connsiteX73" fmla="*/ 4205514 w 4215960"/>
                <a:gd name="connsiteY73" fmla="*/ 2508930 h 3154571"/>
                <a:gd name="connsiteX74" fmla="*/ 4124097 w 4215960"/>
                <a:gd name="connsiteY74" fmla="*/ 2499858 h 3154571"/>
                <a:gd name="connsiteX75" fmla="*/ 4128634 w 4215960"/>
                <a:gd name="connsiteY75" fmla="*/ 2408010 h 3154571"/>
                <a:gd name="connsiteX76" fmla="*/ 4079647 w 4215960"/>
                <a:gd name="connsiteY76" fmla="*/ 2382838 h 3154571"/>
                <a:gd name="connsiteX77" fmla="*/ 3995510 w 4215960"/>
                <a:gd name="connsiteY77" fmla="*/ 2414360 h 3154571"/>
                <a:gd name="connsiteX78" fmla="*/ 3958771 w 4215960"/>
                <a:gd name="connsiteY78" fmla="*/ 2378075 h 3154571"/>
                <a:gd name="connsiteX79" fmla="*/ 4003448 w 4215960"/>
                <a:gd name="connsiteY79" fmla="*/ 2355170 h 3154571"/>
                <a:gd name="connsiteX80" fmla="*/ 3874181 w 4215960"/>
                <a:gd name="connsiteY80" fmla="*/ 2141991 h 3154571"/>
                <a:gd name="connsiteX81" fmla="*/ 3889147 w 4215960"/>
                <a:gd name="connsiteY81" fmla="*/ 2111828 h 3154571"/>
                <a:gd name="connsiteX82" fmla="*/ 3865562 w 4215960"/>
                <a:gd name="connsiteY82" fmla="*/ 1996168 h 3154571"/>
                <a:gd name="connsiteX83" fmla="*/ 3706813 w 4215960"/>
                <a:gd name="connsiteY83" fmla="*/ 1985282 h 3154571"/>
                <a:gd name="connsiteX84" fmla="*/ 3673475 w 4215960"/>
                <a:gd name="connsiteY84" fmla="*/ 2034040 h 3154571"/>
                <a:gd name="connsiteX85" fmla="*/ 3584575 w 4215960"/>
                <a:gd name="connsiteY85" fmla="*/ 2048556 h 3154571"/>
                <a:gd name="connsiteX86" fmla="*/ 3590925 w 4215960"/>
                <a:gd name="connsiteY86" fmla="*/ 2026557 h 3154571"/>
                <a:gd name="connsiteX87" fmla="*/ 3537403 w 4215960"/>
                <a:gd name="connsiteY87" fmla="*/ 2010456 h 3154571"/>
                <a:gd name="connsiteX88" fmla="*/ 3512684 w 4215960"/>
                <a:gd name="connsiteY88" fmla="*/ 1845355 h 3154571"/>
                <a:gd name="connsiteX89" fmla="*/ 3232377 w 4215960"/>
                <a:gd name="connsiteY89" fmla="*/ 1778680 h 3154571"/>
                <a:gd name="connsiteX90" fmla="*/ 3096078 w 4215960"/>
                <a:gd name="connsiteY90" fmla="*/ 1821996 h 3154571"/>
                <a:gd name="connsiteX91" fmla="*/ 2964089 w 4215960"/>
                <a:gd name="connsiteY91" fmla="*/ 1814512 h 3154571"/>
                <a:gd name="connsiteX92" fmla="*/ 2831646 w 4215960"/>
                <a:gd name="connsiteY92" fmla="*/ 1703614 h 3154571"/>
                <a:gd name="connsiteX93" fmla="*/ 2618468 w 4215960"/>
                <a:gd name="connsiteY93" fmla="*/ 1400401 h 3154571"/>
                <a:gd name="connsiteX94" fmla="*/ 2220006 w 4215960"/>
                <a:gd name="connsiteY94" fmla="*/ 1260928 h 3154571"/>
                <a:gd name="connsiteX95" fmla="*/ 1821543 w 4215960"/>
                <a:gd name="connsiteY95" fmla="*/ 1284514 h 3154571"/>
                <a:gd name="connsiteX96" fmla="*/ 1799771 w 4215960"/>
                <a:gd name="connsiteY96" fmla="*/ 1211943 h 3154571"/>
                <a:gd name="connsiteX97" fmla="*/ 1756228 w 4215960"/>
                <a:gd name="connsiteY97" fmla="*/ 1139371 h 3154571"/>
                <a:gd name="connsiteX98" fmla="*/ 1625600 w 4215960"/>
                <a:gd name="connsiteY98" fmla="*/ 986971 h 3154571"/>
                <a:gd name="connsiteX99" fmla="*/ 1589314 w 4215960"/>
                <a:gd name="connsiteY99" fmla="*/ 928914 h 3154571"/>
                <a:gd name="connsiteX100" fmla="*/ 1574800 w 4215960"/>
                <a:gd name="connsiteY100" fmla="*/ 892628 h 3154571"/>
                <a:gd name="connsiteX101" fmla="*/ 1538514 w 4215960"/>
                <a:gd name="connsiteY101" fmla="*/ 856343 h 3154571"/>
                <a:gd name="connsiteX102" fmla="*/ 1509485 w 4215960"/>
                <a:gd name="connsiteY102" fmla="*/ 820057 h 3154571"/>
                <a:gd name="connsiteX103" fmla="*/ 1473200 w 4215960"/>
                <a:gd name="connsiteY103" fmla="*/ 783771 h 3154571"/>
                <a:gd name="connsiteX104" fmla="*/ 1436914 w 4215960"/>
                <a:gd name="connsiteY104" fmla="*/ 718457 h 3154571"/>
                <a:gd name="connsiteX105" fmla="*/ 1357085 w 4215960"/>
                <a:gd name="connsiteY105" fmla="*/ 624114 h 3154571"/>
                <a:gd name="connsiteX106" fmla="*/ 1335314 w 4215960"/>
                <a:gd name="connsiteY106" fmla="*/ 602343 h 3154571"/>
                <a:gd name="connsiteX107" fmla="*/ 1277257 w 4215960"/>
                <a:gd name="connsiteY107" fmla="*/ 529771 h 3154571"/>
                <a:gd name="connsiteX108" fmla="*/ 1219200 w 4215960"/>
                <a:gd name="connsiteY108" fmla="*/ 464457 h 3154571"/>
                <a:gd name="connsiteX109" fmla="*/ 1161143 w 4215960"/>
                <a:gd name="connsiteY109" fmla="*/ 406400 h 3154571"/>
                <a:gd name="connsiteX110" fmla="*/ 1081314 w 4215960"/>
                <a:gd name="connsiteY110" fmla="*/ 362857 h 3154571"/>
                <a:gd name="connsiteX111" fmla="*/ 1052285 w 4215960"/>
                <a:gd name="connsiteY111" fmla="*/ 333828 h 3154571"/>
                <a:gd name="connsiteX112" fmla="*/ 1001485 w 4215960"/>
                <a:gd name="connsiteY112" fmla="*/ 304800 h 3154571"/>
                <a:gd name="connsiteX113" fmla="*/ 979714 w 4215960"/>
                <a:gd name="connsiteY113" fmla="*/ 290285 h 3154571"/>
                <a:gd name="connsiteX114" fmla="*/ 928914 w 4215960"/>
                <a:gd name="connsiteY114" fmla="*/ 246743 h 3154571"/>
                <a:gd name="connsiteX115" fmla="*/ 907143 w 4215960"/>
                <a:gd name="connsiteY115" fmla="*/ 232228 h 3154571"/>
                <a:gd name="connsiteX116" fmla="*/ 885371 w 4215960"/>
                <a:gd name="connsiteY116" fmla="*/ 224971 h 3154571"/>
                <a:gd name="connsiteX117" fmla="*/ 849085 w 4215960"/>
                <a:gd name="connsiteY117" fmla="*/ 188685 h 3154571"/>
                <a:gd name="connsiteX118" fmla="*/ 820057 w 4215960"/>
                <a:gd name="connsiteY118" fmla="*/ 166914 h 3154571"/>
                <a:gd name="connsiteX119" fmla="*/ 812800 w 4215960"/>
                <a:gd name="connsiteY119" fmla="*/ 145143 h 3154571"/>
                <a:gd name="connsiteX120" fmla="*/ 762000 w 4215960"/>
                <a:gd name="connsiteY120" fmla="*/ 116114 h 3154571"/>
                <a:gd name="connsiteX121" fmla="*/ 740228 w 4215960"/>
                <a:gd name="connsiteY121" fmla="*/ 101600 h 3154571"/>
                <a:gd name="connsiteX122" fmla="*/ 703943 w 4215960"/>
                <a:gd name="connsiteY122" fmla="*/ 65314 h 3154571"/>
                <a:gd name="connsiteX123" fmla="*/ 689428 w 4215960"/>
                <a:gd name="connsiteY123" fmla="*/ 50800 h 3154571"/>
                <a:gd name="connsiteX124" fmla="*/ 660400 w 4215960"/>
                <a:gd name="connsiteY124" fmla="*/ 43543 h 3154571"/>
                <a:gd name="connsiteX125" fmla="*/ 638628 w 4215960"/>
                <a:gd name="connsiteY125" fmla="*/ 36285 h 3154571"/>
                <a:gd name="connsiteX126" fmla="*/ 602343 w 4215960"/>
                <a:gd name="connsiteY126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624488 w 4215960"/>
                <a:gd name="connsiteY64" fmla="*/ 2959329 h 3154571"/>
                <a:gd name="connsiteX65" fmla="*/ 3657601 w 4215960"/>
                <a:gd name="connsiteY65" fmla="*/ 2974521 h 3154571"/>
                <a:gd name="connsiteX66" fmla="*/ 3623808 w 4215960"/>
                <a:gd name="connsiteY66" fmla="*/ 3015569 h 3154571"/>
                <a:gd name="connsiteX67" fmla="*/ 3662816 w 4215960"/>
                <a:gd name="connsiteY67" fmla="*/ 3123065 h 3154571"/>
                <a:gd name="connsiteX68" fmla="*/ 3715203 w 4215960"/>
                <a:gd name="connsiteY68" fmla="*/ 3154363 h 3154571"/>
                <a:gd name="connsiteX69" fmla="*/ 3767137 w 4215960"/>
                <a:gd name="connsiteY69" fmla="*/ 3112181 h 3154571"/>
                <a:gd name="connsiteX70" fmla="*/ 3852862 w 4215960"/>
                <a:gd name="connsiteY70" fmla="*/ 3063648 h 3154571"/>
                <a:gd name="connsiteX71" fmla="*/ 3835626 w 4215960"/>
                <a:gd name="connsiteY71" fmla="*/ 2974747 h 3154571"/>
                <a:gd name="connsiteX72" fmla="*/ 3912960 w 4215960"/>
                <a:gd name="connsiteY72" fmla="*/ 2842078 h 3154571"/>
                <a:gd name="connsiteX73" fmla="*/ 4205514 w 4215960"/>
                <a:gd name="connsiteY73" fmla="*/ 2508930 h 3154571"/>
                <a:gd name="connsiteX74" fmla="*/ 4124097 w 4215960"/>
                <a:gd name="connsiteY74" fmla="*/ 2499858 h 3154571"/>
                <a:gd name="connsiteX75" fmla="*/ 4128634 w 4215960"/>
                <a:gd name="connsiteY75" fmla="*/ 2408010 h 3154571"/>
                <a:gd name="connsiteX76" fmla="*/ 4079647 w 4215960"/>
                <a:gd name="connsiteY76" fmla="*/ 2382838 h 3154571"/>
                <a:gd name="connsiteX77" fmla="*/ 3995510 w 4215960"/>
                <a:gd name="connsiteY77" fmla="*/ 2414360 h 3154571"/>
                <a:gd name="connsiteX78" fmla="*/ 3958771 w 4215960"/>
                <a:gd name="connsiteY78" fmla="*/ 2378075 h 3154571"/>
                <a:gd name="connsiteX79" fmla="*/ 4003448 w 4215960"/>
                <a:gd name="connsiteY79" fmla="*/ 2355170 h 3154571"/>
                <a:gd name="connsiteX80" fmla="*/ 3874181 w 4215960"/>
                <a:gd name="connsiteY80" fmla="*/ 2141991 h 3154571"/>
                <a:gd name="connsiteX81" fmla="*/ 3889147 w 4215960"/>
                <a:gd name="connsiteY81" fmla="*/ 2111828 h 3154571"/>
                <a:gd name="connsiteX82" fmla="*/ 3865562 w 4215960"/>
                <a:gd name="connsiteY82" fmla="*/ 1996168 h 3154571"/>
                <a:gd name="connsiteX83" fmla="*/ 3706813 w 4215960"/>
                <a:gd name="connsiteY83" fmla="*/ 1985282 h 3154571"/>
                <a:gd name="connsiteX84" fmla="*/ 3673475 w 4215960"/>
                <a:gd name="connsiteY84" fmla="*/ 2034040 h 3154571"/>
                <a:gd name="connsiteX85" fmla="*/ 3584575 w 4215960"/>
                <a:gd name="connsiteY85" fmla="*/ 2048556 h 3154571"/>
                <a:gd name="connsiteX86" fmla="*/ 3590925 w 4215960"/>
                <a:gd name="connsiteY86" fmla="*/ 2026557 h 3154571"/>
                <a:gd name="connsiteX87" fmla="*/ 3537403 w 4215960"/>
                <a:gd name="connsiteY87" fmla="*/ 2010456 h 3154571"/>
                <a:gd name="connsiteX88" fmla="*/ 3512684 w 4215960"/>
                <a:gd name="connsiteY88" fmla="*/ 1845355 h 3154571"/>
                <a:gd name="connsiteX89" fmla="*/ 3232377 w 4215960"/>
                <a:gd name="connsiteY89" fmla="*/ 1778680 h 3154571"/>
                <a:gd name="connsiteX90" fmla="*/ 3096078 w 4215960"/>
                <a:gd name="connsiteY90" fmla="*/ 1821996 h 3154571"/>
                <a:gd name="connsiteX91" fmla="*/ 2964089 w 4215960"/>
                <a:gd name="connsiteY91" fmla="*/ 1814512 h 3154571"/>
                <a:gd name="connsiteX92" fmla="*/ 2831646 w 4215960"/>
                <a:gd name="connsiteY92" fmla="*/ 1703614 h 3154571"/>
                <a:gd name="connsiteX93" fmla="*/ 2618468 w 4215960"/>
                <a:gd name="connsiteY93" fmla="*/ 1400401 h 3154571"/>
                <a:gd name="connsiteX94" fmla="*/ 2220006 w 4215960"/>
                <a:gd name="connsiteY94" fmla="*/ 1260928 h 3154571"/>
                <a:gd name="connsiteX95" fmla="*/ 1821543 w 4215960"/>
                <a:gd name="connsiteY95" fmla="*/ 1284514 h 3154571"/>
                <a:gd name="connsiteX96" fmla="*/ 1799771 w 4215960"/>
                <a:gd name="connsiteY96" fmla="*/ 1211943 h 3154571"/>
                <a:gd name="connsiteX97" fmla="*/ 1756228 w 4215960"/>
                <a:gd name="connsiteY97" fmla="*/ 1139371 h 3154571"/>
                <a:gd name="connsiteX98" fmla="*/ 1625600 w 4215960"/>
                <a:gd name="connsiteY98" fmla="*/ 986971 h 3154571"/>
                <a:gd name="connsiteX99" fmla="*/ 1589314 w 4215960"/>
                <a:gd name="connsiteY99" fmla="*/ 928914 h 3154571"/>
                <a:gd name="connsiteX100" fmla="*/ 1574800 w 4215960"/>
                <a:gd name="connsiteY100" fmla="*/ 892628 h 3154571"/>
                <a:gd name="connsiteX101" fmla="*/ 1538514 w 4215960"/>
                <a:gd name="connsiteY101" fmla="*/ 856343 h 3154571"/>
                <a:gd name="connsiteX102" fmla="*/ 1509485 w 4215960"/>
                <a:gd name="connsiteY102" fmla="*/ 820057 h 3154571"/>
                <a:gd name="connsiteX103" fmla="*/ 1473200 w 4215960"/>
                <a:gd name="connsiteY103" fmla="*/ 783771 h 3154571"/>
                <a:gd name="connsiteX104" fmla="*/ 1436914 w 4215960"/>
                <a:gd name="connsiteY104" fmla="*/ 718457 h 3154571"/>
                <a:gd name="connsiteX105" fmla="*/ 1357085 w 4215960"/>
                <a:gd name="connsiteY105" fmla="*/ 624114 h 3154571"/>
                <a:gd name="connsiteX106" fmla="*/ 1335314 w 4215960"/>
                <a:gd name="connsiteY106" fmla="*/ 602343 h 3154571"/>
                <a:gd name="connsiteX107" fmla="*/ 1277257 w 4215960"/>
                <a:gd name="connsiteY107" fmla="*/ 529771 h 3154571"/>
                <a:gd name="connsiteX108" fmla="*/ 1219200 w 4215960"/>
                <a:gd name="connsiteY108" fmla="*/ 464457 h 3154571"/>
                <a:gd name="connsiteX109" fmla="*/ 1161143 w 4215960"/>
                <a:gd name="connsiteY109" fmla="*/ 406400 h 3154571"/>
                <a:gd name="connsiteX110" fmla="*/ 1081314 w 4215960"/>
                <a:gd name="connsiteY110" fmla="*/ 362857 h 3154571"/>
                <a:gd name="connsiteX111" fmla="*/ 1052285 w 4215960"/>
                <a:gd name="connsiteY111" fmla="*/ 333828 h 3154571"/>
                <a:gd name="connsiteX112" fmla="*/ 1001485 w 4215960"/>
                <a:gd name="connsiteY112" fmla="*/ 304800 h 3154571"/>
                <a:gd name="connsiteX113" fmla="*/ 979714 w 4215960"/>
                <a:gd name="connsiteY113" fmla="*/ 290285 h 3154571"/>
                <a:gd name="connsiteX114" fmla="*/ 928914 w 4215960"/>
                <a:gd name="connsiteY114" fmla="*/ 246743 h 3154571"/>
                <a:gd name="connsiteX115" fmla="*/ 907143 w 4215960"/>
                <a:gd name="connsiteY115" fmla="*/ 232228 h 3154571"/>
                <a:gd name="connsiteX116" fmla="*/ 885371 w 4215960"/>
                <a:gd name="connsiteY116" fmla="*/ 224971 h 3154571"/>
                <a:gd name="connsiteX117" fmla="*/ 849085 w 4215960"/>
                <a:gd name="connsiteY117" fmla="*/ 188685 h 3154571"/>
                <a:gd name="connsiteX118" fmla="*/ 820057 w 4215960"/>
                <a:gd name="connsiteY118" fmla="*/ 166914 h 3154571"/>
                <a:gd name="connsiteX119" fmla="*/ 812800 w 4215960"/>
                <a:gd name="connsiteY119" fmla="*/ 145143 h 3154571"/>
                <a:gd name="connsiteX120" fmla="*/ 762000 w 4215960"/>
                <a:gd name="connsiteY120" fmla="*/ 116114 h 3154571"/>
                <a:gd name="connsiteX121" fmla="*/ 740228 w 4215960"/>
                <a:gd name="connsiteY121" fmla="*/ 101600 h 3154571"/>
                <a:gd name="connsiteX122" fmla="*/ 703943 w 4215960"/>
                <a:gd name="connsiteY122" fmla="*/ 65314 h 3154571"/>
                <a:gd name="connsiteX123" fmla="*/ 689428 w 4215960"/>
                <a:gd name="connsiteY123" fmla="*/ 50800 h 3154571"/>
                <a:gd name="connsiteX124" fmla="*/ 660400 w 4215960"/>
                <a:gd name="connsiteY124" fmla="*/ 43543 h 3154571"/>
                <a:gd name="connsiteX125" fmla="*/ 638628 w 4215960"/>
                <a:gd name="connsiteY125" fmla="*/ 36285 h 3154571"/>
                <a:gd name="connsiteX126" fmla="*/ 602343 w 4215960"/>
                <a:gd name="connsiteY126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338737 w 4215960"/>
                <a:gd name="connsiteY64" fmla="*/ 3049815 h 3154571"/>
                <a:gd name="connsiteX65" fmla="*/ 3624488 w 4215960"/>
                <a:gd name="connsiteY65" fmla="*/ 2959329 h 3154571"/>
                <a:gd name="connsiteX66" fmla="*/ 3657601 w 4215960"/>
                <a:gd name="connsiteY66" fmla="*/ 2974521 h 3154571"/>
                <a:gd name="connsiteX67" fmla="*/ 3623808 w 4215960"/>
                <a:gd name="connsiteY67" fmla="*/ 3015569 h 3154571"/>
                <a:gd name="connsiteX68" fmla="*/ 3662816 w 4215960"/>
                <a:gd name="connsiteY68" fmla="*/ 3123065 h 3154571"/>
                <a:gd name="connsiteX69" fmla="*/ 3715203 w 4215960"/>
                <a:gd name="connsiteY69" fmla="*/ 3154363 h 3154571"/>
                <a:gd name="connsiteX70" fmla="*/ 3767137 w 4215960"/>
                <a:gd name="connsiteY70" fmla="*/ 3112181 h 3154571"/>
                <a:gd name="connsiteX71" fmla="*/ 3852862 w 4215960"/>
                <a:gd name="connsiteY71" fmla="*/ 3063648 h 3154571"/>
                <a:gd name="connsiteX72" fmla="*/ 3835626 w 4215960"/>
                <a:gd name="connsiteY72" fmla="*/ 2974747 h 3154571"/>
                <a:gd name="connsiteX73" fmla="*/ 3912960 w 4215960"/>
                <a:gd name="connsiteY73" fmla="*/ 2842078 h 3154571"/>
                <a:gd name="connsiteX74" fmla="*/ 4205514 w 4215960"/>
                <a:gd name="connsiteY74" fmla="*/ 2508930 h 3154571"/>
                <a:gd name="connsiteX75" fmla="*/ 4124097 w 4215960"/>
                <a:gd name="connsiteY75" fmla="*/ 2499858 h 3154571"/>
                <a:gd name="connsiteX76" fmla="*/ 4128634 w 4215960"/>
                <a:gd name="connsiteY76" fmla="*/ 2408010 h 3154571"/>
                <a:gd name="connsiteX77" fmla="*/ 4079647 w 4215960"/>
                <a:gd name="connsiteY77" fmla="*/ 2382838 h 3154571"/>
                <a:gd name="connsiteX78" fmla="*/ 3995510 w 4215960"/>
                <a:gd name="connsiteY78" fmla="*/ 2414360 h 3154571"/>
                <a:gd name="connsiteX79" fmla="*/ 3958771 w 4215960"/>
                <a:gd name="connsiteY79" fmla="*/ 2378075 h 3154571"/>
                <a:gd name="connsiteX80" fmla="*/ 4003448 w 4215960"/>
                <a:gd name="connsiteY80" fmla="*/ 2355170 h 3154571"/>
                <a:gd name="connsiteX81" fmla="*/ 3874181 w 4215960"/>
                <a:gd name="connsiteY81" fmla="*/ 2141991 h 3154571"/>
                <a:gd name="connsiteX82" fmla="*/ 3889147 w 4215960"/>
                <a:gd name="connsiteY82" fmla="*/ 2111828 h 3154571"/>
                <a:gd name="connsiteX83" fmla="*/ 3865562 w 4215960"/>
                <a:gd name="connsiteY83" fmla="*/ 1996168 h 3154571"/>
                <a:gd name="connsiteX84" fmla="*/ 3706813 w 4215960"/>
                <a:gd name="connsiteY84" fmla="*/ 1985282 h 3154571"/>
                <a:gd name="connsiteX85" fmla="*/ 3673475 w 4215960"/>
                <a:gd name="connsiteY85" fmla="*/ 2034040 h 3154571"/>
                <a:gd name="connsiteX86" fmla="*/ 3584575 w 4215960"/>
                <a:gd name="connsiteY86" fmla="*/ 2048556 h 3154571"/>
                <a:gd name="connsiteX87" fmla="*/ 3590925 w 4215960"/>
                <a:gd name="connsiteY87" fmla="*/ 2026557 h 3154571"/>
                <a:gd name="connsiteX88" fmla="*/ 3537403 w 4215960"/>
                <a:gd name="connsiteY88" fmla="*/ 2010456 h 3154571"/>
                <a:gd name="connsiteX89" fmla="*/ 3512684 w 4215960"/>
                <a:gd name="connsiteY89" fmla="*/ 1845355 h 3154571"/>
                <a:gd name="connsiteX90" fmla="*/ 3232377 w 4215960"/>
                <a:gd name="connsiteY90" fmla="*/ 1778680 h 3154571"/>
                <a:gd name="connsiteX91" fmla="*/ 3096078 w 4215960"/>
                <a:gd name="connsiteY91" fmla="*/ 1821996 h 3154571"/>
                <a:gd name="connsiteX92" fmla="*/ 2964089 w 4215960"/>
                <a:gd name="connsiteY92" fmla="*/ 1814512 h 3154571"/>
                <a:gd name="connsiteX93" fmla="*/ 2831646 w 4215960"/>
                <a:gd name="connsiteY93" fmla="*/ 1703614 h 3154571"/>
                <a:gd name="connsiteX94" fmla="*/ 2618468 w 4215960"/>
                <a:gd name="connsiteY94" fmla="*/ 1400401 h 3154571"/>
                <a:gd name="connsiteX95" fmla="*/ 2220006 w 4215960"/>
                <a:gd name="connsiteY95" fmla="*/ 1260928 h 3154571"/>
                <a:gd name="connsiteX96" fmla="*/ 1821543 w 4215960"/>
                <a:gd name="connsiteY96" fmla="*/ 1284514 h 3154571"/>
                <a:gd name="connsiteX97" fmla="*/ 1799771 w 4215960"/>
                <a:gd name="connsiteY97" fmla="*/ 1211943 h 3154571"/>
                <a:gd name="connsiteX98" fmla="*/ 1756228 w 4215960"/>
                <a:gd name="connsiteY98" fmla="*/ 1139371 h 3154571"/>
                <a:gd name="connsiteX99" fmla="*/ 1625600 w 4215960"/>
                <a:gd name="connsiteY99" fmla="*/ 986971 h 3154571"/>
                <a:gd name="connsiteX100" fmla="*/ 1589314 w 4215960"/>
                <a:gd name="connsiteY100" fmla="*/ 928914 h 3154571"/>
                <a:gd name="connsiteX101" fmla="*/ 1574800 w 4215960"/>
                <a:gd name="connsiteY101" fmla="*/ 892628 h 3154571"/>
                <a:gd name="connsiteX102" fmla="*/ 1538514 w 4215960"/>
                <a:gd name="connsiteY102" fmla="*/ 856343 h 3154571"/>
                <a:gd name="connsiteX103" fmla="*/ 1509485 w 4215960"/>
                <a:gd name="connsiteY103" fmla="*/ 820057 h 3154571"/>
                <a:gd name="connsiteX104" fmla="*/ 1473200 w 4215960"/>
                <a:gd name="connsiteY104" fmla="*/ 783771 h 3154571"/>
                <a:gd name="connsiteX105" fmla="*/ 1436914 w 4215960"/>
                <a:gd name="connsiteY105" fmla="*/ 718457 h 3154571"/>
                <a:gd name="connsiteX106" fmla="*/ 1357085 w 4215960"/>
                <a:gd name="connsiteY106" fmla="*/ 624114 h 3154571"/>
                <a:gd name="connsiteX107" fmla="*/ 1335314 w 4215960"/>
                <a:gd name="connsiteY107" fmla="*/ 602343 h 3154571"/>
                <a:gd name="connsiteX108" fmla="*/ 1277257 w 4215960"/>
                <a:gd name="connsiteY108" fmla="*/ 529771 h 3154571"/>
                <a:gd name="connsiteX109" fmla="*/ 1219200 w 4215960"/>
                <a:gd name="connsiteY109" fmla="*/ 464457 h 3154571"/>
                <a:gd name="connsiteX110" fmla="*/ 1161143 w 4215960"/>
                <a:gd name="connsiteY110" fmla="*/ 406400 h 3154571"/>
                <a:gd name="connsiteX111" fmla="*/ 1081314 w 4215960"/>
                <a:gd name="connsiteY111" fmla="*/ 362857 h 3154571"/>
                <a:gd name="connsiteX112" fmla="*/ 1052285 w 4215960"/>
                <a:gd name="connsiteY112" fmla="*/ 333828 h 3154571"/>
                <a:gd name="connsiteX113" fmla="*/ 1001485 w 4215960"/>
                <a:gd name="connsiteY113" fmla="*/ 304800 h 3154571"/>
                <a:gd name="connsiteX114" fmla="*/ 979714 w 4215960"/>
                <a:gd name="connsiteY114" fmla="*/ 290285 h 3154571"/>
                <a:gd name="connsiteX115" fmla="*/ 928914 w 4215960"/>
                <a:gd name="connsiteY115" fmla="*/ 246743 h 3154571"/>
                <a:gd name="connsiteX116" fmla="*/ 907143 w 4215960"/>
                <a:gd name="connsiteY116" fmla="*/ 232228 h 3154571"/>
                <a:gd name="connsiteX117" fmla="*/ 885371 w 4215960"/>
                <a:gd name="connsiteY117" fmla="*/ 224971 h 3154571"/>
                <a:gd name="connsiteX118" fmla="*/ 849085 w 4215960"/>
                <a:gd name="connsiteY118" fmla="*/ 188685 h 3154571"/>
                <a:gd name="connsiteX119" fmla="*/ 820057 w 4215960"/>
                <a:gd name="connsiteY119" fmla="*/ 166914 h 3154571"/>
                <a:gd name="connsiteX120" fmla="*/ 812800 w 4215960"/>
                <a:gd name="connsiteY120" fmla="*/ 145143 h 3154571"/>
                <a:gd name="connsiteX121" fmla="*/ 762000 w 4215960"/>
                <a:gd name="connsiteY121" fmla="*/ 116114 h 3154571"/>
                <a:gd name="connsiteX122" fmla="*/ 740228 w 4215960"/>
                <a:gd name="connsiteY122" fmla="*/ 101600 h 3154571"/>
                <a:gd name="connsiteX123" fmla="*/ 703943 w 4215960"/>
                <a:gd name="connsiteY123" fmla="*/ 65314 h 3154571"/>
                <a:gd name="connsiteX124" fmla="*/ 689428 w 4215960"/>
                <a:gd name="connsiteY124" fmla="*/ 50800 h 3154571"/>
                <a:gd name="connsiteX125" fmla="*/ 660400 w 4215960"/>
                <a:gd name="connsiteY125" fmla="*/ 43543 h 3154571"/>
                <a:gd name="connsiteX126" fmla="*/ 638628 w 4215960"/>
                <a:gd name="connsiteY126" fmla="*/ 36285 h 3154571"/>
                <a:gd name="connsiteX127" fmla="*/ 602343 w 4215960"/>
                <a:gd name="connsiteY127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338737 w 4215960"/>
                <a:gd name="connsiteY64" fmla="*/ 2989490 h 3154571"/>
                <a:gd name="connsiteX65" fmla="*/ 3624488 w 4215960"/>
                <a:gd name="connsiteY65" fmla="*/ 2959329 h 3154571"/>
                <a:gd name="connsiteX66" fmla="*/ 3657601 w 4215960"/>
                <a:gd name="connsiteY66" fmla="*/ 2974521 h 3154571"/>
                <a:gd name="connsiteX67" fmla="*/ 3623808 w 4215960"/>
                <a:gd name="connsiteY67" fmla="*/ 3015569 h 3154571"/>
                <a:gd name="connsiteX68" fmla="*/ 3662816 w 4215960"/>
                <a:gd name="connsiteY68" fmla="*/ 3123065 h 3154571"/>
                <a:gd name="connsiteX69" fmla="*/ 3715203 w 4215960"/>
                <a:gd name="connsiteY69" fmla="*/ 3154363 h 3154571"/>
                <a:gd name="connsiteX70" fmla="*/ 3767137 w 4215960"/>
                <a:gd name="connsiteY70" fmla="*/ 3112181 h 3154571"/>
                <a:gd name="connsiteX71" fmla="*/ 3852862 w 4215960"/>
                <a:gd name="connsiteY71" fmla="*/ 3063648 h 3154571"/>
                <a:gd name="connsiteX72" fmla="*/ 3835626 w 4215960"/>
                <a:gd name="connsiteY72" fmla="*/ 2974747 h 3154571"/>
                <a:gd name="connsiteX73" fmla="*/ 3912960 w 4215960"/>
                <a:gd name="connsiteY73" fmla="*/ 2842078 h 3154571"/>
                <a:gd name="connsiteX74" fmla="*/ 4205514 w 4215960"/>
                <a:gd name="connsiteY74" fmla="*/ 2508930 h 3154571"/>
                <a:gd name="connsiteX75" fmla="*/ 4124097 w 4215960"/>
                <a:gd name="connsiteY75" fmla="*/ 2499858 h 3154571"/>
                <a:gd name="connsiteX76" fmla="*/ 4128634 w 4215960"/>
                <a:gd name="connsiteY76" fmla="*/ 2408010 h 3154571"/>
                <a:gd name="connsiteX77" fmla="*/ 4079647 w 4215960"/>
                <a:gd name="connsiteY77" fmla="*/ 2382838 h 3154571"/>
                <a:gd name="connsiteX78" fmla="*/ 3995510 w 4215960"/>
                <a:gd name="connsiteY78" fmla="*/ 2414360 h 3154571"/>
                <a:gd name="connsiteX79" fmla="*/ 3958771 w 4215960"/>
                <a:gd name="connsiteY79" fmla="*/ 2378075 h 3154571"/>
                <a:gd name="connsiteX80" fmla="*/ 4003448 w 4215960"/>
                <a:gd name="connsiteY80" fmla="*/ 2355170 h 3154571"/>
                <a:gd name="connsiteX81" fmla="*/ 3874181 w 4215960"/>
                <a:gd name="connsiteY81" fmla="*/ 2141991 h 3154571"/>
                <a:gd name="connsiteX82" fmla="*/ 3889147 w 4215960"/>
                <a:gd name="connsiteY82" fmla="*/ 2111828 h 3154571"/>
                <a:gd name="connsiteX83" fmla="*/ 3865562 w 4215960"/>
                <a:gd name="connsiteY83" fmla="*/ 1996168 h 3154571"/>
                <a:gd name="connsiteX84" fmla="*/ 3706813 w 4215960"/>
                <a:gd name="connsiteY84" fmla="*/ 1985282 h 3154571"/>
                <a:gd name="connsiteX85" fmla="*/ 3673475 w 4215960"/>
                <a:gd name="connsiteY85" fmla="*/ 2034040 h 3154571"/>
                <a:gd name="connsiteX86" fmla="*/ 3584575 w 4215960"/>
                <a:gd name="connsiteY86" fmla="*/ 2048556 h 3154571"/>
                <a:gd name="connsiteX87" fmla="*/ 3590925 w 4215960"/>
                <a:gd name="connsiteY87" fmla="*/ 2026557 h 3154571"/>
                <a:gd name="connsiteX88" fmla="*/ 3537403 w 4215960"/>
                <a:gd name="connsiteY88" fmla="*/ 2010456 h 3154571"/>
                <a:gd name="connsiteX89" fmla="*/ 3512684 w 4215960"/>
                <a:gd name="connsiteY89" fmla="*/ 1845355 h 3154571"/>
                <a:gd name="connsiteX90" fmla="*/ 3232377 w 4215960"/>
                <a:gd name="connsiteY90" fmla="*/ 1778680 h 3154571"/>
                <a:gd name="connsiteX91" fmla="*/ 3096078 w 4215960"/>
                <a:gd name="connsiteY91" fmla="*/ 1821996 h 3154571"/>
                <a:gd name="connsiteX92" fmla="*/ 2964089 w 4215960"/>
                <a:gd name="connsiteY92" fmla="*/ 1814512 h 3154571"/>
                <a:gd name="connsiteX93" fmla="*/ 2831646 w 4215960"/>
                <a:gd name="connsiteY93" fmla="*/ 1703614 h 3154571"/>
                <a:gd name="connsiteX94" fmla="*/ 2618468 w 4215960"/>
                <a:gd name="connsiteY94" fmla="*/ 1400401 h 3154571"/>
                <a:gd name="connsiteX95" fmla="*/ 2220006 w 4215960"/>
                <a:gd name="connsiteY95" fmla="*/ 1260928 h 3154571"/>
                <a:gd name="connsiteX96" fmla="*/ 1821543 w 4215960"/>
                <a:gd name="connsiteY96" fmla="*/ 1284514 h 3154571"/>
                <a:gd name="connsiteX97" fmla="*/ 1799771 w 4215960"/>
                <a:gd name="connsiteY97" fmla="*/ 1211943 h 3154571"/>
                <a:gd name="connsiteX98" fmla="*/ 1756228 w 4215960"/>
                <a:gd name="connsiteY98" fmla="*/ 1139371 h 3154571"/>
                <a:gd name="connsiteX99" fmla="*/ 1625600 w 4215960"/>
                <a:gd name="connsiteY99" fmla="*/ 986971 h 3154571"/>
                <a:gd name="connsiteX100" fmla="*/ 1589314 w 4215960"/>
                <a:gd name="connsiteY100" fmla="*/ 928914 h 3154571"/>
                <a:gd name="connsiteX101" fmla="*/ 1574800 w 4215960"/>
                <a:gd name="connsiteY101" fmla="*/ 892628 h 3154571"/>
                <a:gd name="connsiteX102" fmla="*/ 1538514 w 4215960"/>
                <a:gd name="connsiteY102" fmla="*/ 856343 h 3154571"/>
                <a:gd name="connsiteX103" fmla="*/ 1509485 w 4215960"/>
                <a:gd name="connsiteY103" fmla="*/ 820057 h 3154571"/>
                <a:gd name="connsiteX104" fmla="*/ 1473200 w 4215960"/>
                <a:gd name="connsiteY104" fmla="*/ 783771 h 3154571"/>
                <a:gd name="connsiteX105" fmla="*/ 1436914 w 4215960"/>
                <a:gd name="connsiteY105" fmla="*/ 718457 h 3154571"/>
                <a:gd name="connsiteX106" fmla="*/ 1357085 w 4215960"/>
                <a:gd name="connsiteY106" fmla="*/ 624114 h 3154571"/>
                <a:gd name="connsiteX107" fmla="*/ 1335314 w 4215960"/>
                <a:gd name="connsiteY107" fmla="*/ 602343 h 3154571"/>
                <a:gd name="connsiteX108" fmla="*/ 1277257 w 4215960"/>
                <a:gd name="connsiteY108" fmla="*/ 529771 h 3154571"/>
                <a:gd name="connsiteX109" fmla="*/ 1219200 w 4215960"/>
                <a:gd name="connsiteY109" fmla="*/ 464457 h 3154571"/>
                <a:gd name="connsiteX110" fmla="*/ 1161143 w 4215960"/>
                <a:gd name="connsiteY110" fmla="*/ 406400 h 3154571"/>
                <a:gd name="connsiteX111" fmla="*/ 1081314 w 4215960"/>
                <a:gd name="connsiteY111" fmla="*/ 362857 h 3154571"/>
                <a:gd name="connsiteX112" fmla="*/ 1052285 w 4215960"/>
                <a:gd name="connsiteY112" fmla="*/ 333828 h 3154571"/>
                <a:gd name="connsiteX113" fmla="*/ 1001485 w 4215960"/>
                <a:gd name="connsiteY113" fmla="*/ 304800 h 3154571"/>
                <a:gd name="connsiteX114" fmla="*/ 979714 w 4215960"/>
                <a:gd name="connsiteY114" fmla="*/ 290285 h 3154571"/>
                <a:gd name="connsiteX115" fmla="*/ 928914 w 4215960"/>
                <a:gd name="connsiteY115" fmla="*/ 246743 h 3154571"/>
                <a:gd name="connsiteX116" fmla="*/ 907143 w 4215960"/>
                <a:gd name="connsiteY116" fmla="*/ 232228 h 3154571"/>
                <a:gd name="connsiteX117" fmla="*/ 885371 w 4215960"/>
                <a:gd name="connsiteY117" fmla="*/ 224971 h 3154571"/>
                <a:gd name="connsiteX118" fmla="*/ 849085 w 4215960"/>
                <a:gd name="connsiteY118" fmla="*/ 188685 h 3154571"/>
                <a:gd name="connsiteX119" fmla="*/ 820057 w 4215960"/>
                <a:gd name="connsiteY119" fmla="*/ 166914 h 3154571"/>
                <a:gd name="connsiteX120" fmla="*/ 812800 w 4215960"/>
                <a:gd name="connsiteY120" fmla="*/ 145143 h 3154571"/>
                <a:gd name="connsiteX121" fmla="*/ 762000 w 4215960"/>
                <a:gd name="connsiteY121" fmla="*/ 116114 h 3154571"/>
                <a:gd name="connsiteX122" fmla="*/ 740228 w 4215960"/>
                <a:gd name="connsiteY122" fmla="*/ 101600 h 3154571"/>
                <a:gd name="connsiteX123" fmla="*/ 703943 w 4215960"/>
                <a:gd name="connsiteY123" fmla="*/ 65314 h 3154571"/>
                <a:gd name="connsiteX124" fmla="*/ 689428 w 4215960"/>
                <a:gd name="connsiteY124" fmla="*/ 50800 h 3154571"/>
                <a:gd name="connsiteX125" fmla="*/ 660400 w 4215960"/>
                <a:gd name="connsiteY125" fmla="*/ 43543 h 3154571"/>
                <a:gd name="connsiteX126" fmla="*/ 638628 w 4215960"/>
                <a:gd name="connsiteY126" fmla="*/ 36285 h 3154571"/>
                <a:gd name="connsiteX127" fmla="*/ 602343 w 4215960"/>
                <a:gd name="connsiteY127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557812 w 4215960"/>
                <a:gd name="connsiteY64" fmla="*/ 2899002 h 3154571"/>
                <a:gd name="connsiteX65" fmla="*/ 3624488 w 4215960"/>
                <a:gd name="connsiteY65" fmla="*/ 2959329 h 3154571"/>
                <a:gd name="connsiteX66" fmla="*/ 3657601 w 4215960"/>
                <a:gd name="connsiteY66" fmla="*/ 2974521 h 3154571"/>
                <a:gd name="connsiteX67" fmla="*/ 3623808 w 4215960"/>
                <a:gd name="connsiteY67" fmla="*/ 3015569 h 3154571"/>
                <a:gd name="connsiteX68" fmla="*/ 3662816 w 4215960"/>
                <a:gd name="connsiteY68" fmla="*/ 3123065 h 3154571"/>
                <a:gd name="connsiteX69" fmla="*/ 3715203 w 4215960"/>
                <a:gd name="connsiteY69" fmla="*/ 3154363 h 3154571"/>
                <a:gd name="connsiteX70" fmla="*/ 3767137 w 4215960"/>
                <a:gd name="connsiteY70" fmla="*/ 3112181 h 3154571"/>
                <a:gd name="connsiteX71" fmla="*/ 3852862 w 4215960"/>
                <a:gd name="connsiteY71" fmla="*/ 3063648 h 3154571"/>
                <a:gd name="connsiteX72" fmla="*/ 3835626 w 4215960"/>
                <a:gd name="connsiteY72" fmla="*/ 2974747 h 3154571"/>
                <a:gd name="connsiteX73" fmla="*/ 3912960 w 4215960"/>
                <a:gd name="connsiteY73" fmla="*/ 2842078 h 3154571"/>
                <a:gd name="connsiteX74" fmla="*/ 4205514 w 4215960"/>
                <a:gd name="connsiteY74" fmla="*/ 2508930 h 3154571"/>
                <a:gd name="connsiteX75" fmla="*/ 4124097 w 4215960"/>
                <a:gd name="connsiteY75" fmla="*/ 2499858 h 3154571"/>
                <a:gd name="connsiteX76" fmla="*/ 4128634 w 4215960"/>
                <a:gd name="connsiteY76" fmla="*/ 2408010 h 3154571"/>
                <a:gd name="connsiteX77" fmla="*/ 4079647 w 4215960"/>
                <a:gd name="connsiteY77" fmla="*/ 2382838 h 3154571"/>
                <a:gd name="connsiteX78" fmla="*/ 3995510 w 4215960"/>
                <a:gd name="connsiteY78" fmla="*/ 2414360 h 3154571"/>
                <a:gd name="connsiteX79" fmla="*/ 3958771 w 4215960"/>
                <a:gd name="connsiteY79" fmla="*/ 2378075 h 3154571"/>
                <a:gd name="connsiteX80" fmla="*/ 4003448 w 4215960"/>
                <a:gd name="connsiteY80" fmla="*/ 2355170 h 3154571"/>
                <a:gd name="connsiteX81" fmla="*/ 3874181 w 4215960"/>
                <a:gd name="connsiteY81" fmla="*/ 2141991 h 3154571"/>
                <a:gd name="connsiteX82" fmla="*/ 3889147 w 4215960"/>
                <a:gd name="connsiteY82" fmla="*/ 2111828 h 3154571"/>
                <a:gd name="connsiteX83" fmla="*/ 3865562 w 4215960"/>
                <a:gd name="connsiteY83" fmla="*/ 1996168 h 3154571"/>
                <a:gd name="connsiteX84" fmla="*/ 3706813 w 4215960"/>
                <a:gd name="connsiteY84" fmla="*/ 1985282 h 3154571"/>
                <a:gd name="connsiteX85" fmla="*/ 3673475 w 4215960"/>
                <a:gd name="connsiteY85" fmla="*/ 2034040 h 3154571"/>
                <a:gd name="connsiteX86" fmla="*/ 3584575 w 4215960"/>
                <a:gd name="connsiteY86" fmla="*/ 2048556 h 3154571"/>
                <a:gd name="connsiteX87" fmla="*/ 3590925 w 4215960"/>
                <a:gd name="connsiteY87" fmla="*/ 2026557 h 3154571"/>
                <a:gd name="connsiteX88" fmla="*/ 3537403 w 4215960"/>
                <a:gd name="connsiteY88" fmla="*/ 2010456 h 3154571"/>
                <a:gd name="connsiteX89" fmla="*/ 3512684 w 4215960"/>
                <a:gd name="connsiteY89" fmla="*/ 1845355 h 3154571"/>
                <a:gd name="connsiteX90" fmla="*/ 3232377 w 4215960"/>
                <a:gd name="connsiteY90" fmla="*/ 1778680 h 3154571"/>
                <a:gd name="connsiteX91" fmla="*/ 3096078 w 4215960"/>
                <a:gd name="connsiteY91" fmla="*/ 1821996 h 3154571"/>
                <a:gd name="connsiteX92" fmla="*/ 2964089 w 4215960"/>
                <a:gd name="connsiteY92" fmla="*/ 1814512 h 3154571"/>
                <a:gd name="connsiteX93" fmla="*/ 2831646 w 4215960"/>
                <a:gd name="connsiteY93" fmla="*/ 1703614 h 3154571"/>
                <a:gd name="connsiteX94" fmla="*/ 2618468 w 4215960"/>
                <a:gd name="connsiteY94" fmla="*/ 1400401 h 3154571"/>
                <a:gd name="connsiteX95" fmla="*/ 2220006 w 4215960"/>
                <a:gd name="connsiteY95" fmla="*/ 1260928 h 3154571"/>
                <a:gd name="connsiteX96" fmla="*/ 1821543 w 4215960"/>
                <a:gd name="connsiteY96" fmla="*/ 1284514 h 3154571"/>
                <a:gd name="connsiteX97" fmla="*/ 1799771 w 4215960"/>
                <a:gd name="connsiteY97" fmla="*/ 1211943 h 3154571"/>
                <a:gd name="connsiteX98" fmla="*/ 1756228 w 4215960"/>
                <a:gd name="connsiteY98" fmla="*/ 1139371 h 3154571"/>
                <a:gd name="connsiteX99" fmla="*/ 1625600 w 4215960"/>
                <a:gd name="connsiteY99" fmla="*/ 986971 h 3154571"/>
                <a:gd name="connsiteX100" fmla="*/ 1589314 w 4215960"/>
                <a:gd name="connsiteY100" fmla="*/ 928914 h 3154571"/>
                <a:gd name="connsiteX101" fmla="*/ 1574800 w 4215960"/>
                <a:gd name="connsiteY101" fmla="*/ 892628 h 3154571"/>
                <a:gd name="connsiteX102" fmla="*/ 1538514 w 4215960"/>
                <a:gd name="connsiteY102" fmla="*/ 856343 h 3154571"/>
                <a:gd name="connsiteX103" fmla="*/ 1509485 w 4215960"/>
                <a:gd name="connsiteY103" fmla="*/ 820057 h 3154571"/>
                <a:gd name="connsiteX104" fmla="*/ 1473200 w 4215960"/>
                <a:gd name="connsiteY104" fmla="*/ 783771 h 3154571"/>
                <a:gd name="connsiteX105" fmla="*/ 1436914 w 4215960"/>
                <a:gd name="connsiteY105" fmla="*/ 718457 h 3154571"/>
                <a:gd name="connsiteX106" fmla="*/ 1357085 w 4215960"/>
                <a:gd name="connsiteY106" fmla="*/ 624114 h 3154571"/>
                <a:gd name="connsiteX107" fmla="*/ 1335314 w 4215960"/>
                <a:gd name="connsiteY107" fmla="*/ 602343 h 3154571"/>
                <a:gd name="connsiteX108" fmla="*/ 1277257 w 4215960"/>
                <a:gd name="connsiteY108" fmla="*/ 529771 h 3154571"/>
                <a:gd name="connsiteX109" fmla="*/ 1219200 w 4215960"/>
                <a:gd name="connsiteY109" fmla="*/ 464457 h 3154571"/>
                <a:gd name="connsiteX110" fmla="*/ 1161143 w 4215960"/>
                <a:gd name="connsiteY110" fmla="*/ 406400 h 3154571"/>
                <a:gd name="connsiteX111" fmla="*/ 1081314 w 4215960"/>
                <a:gd name="connsiteY111" fmla="*/ 362857 h 3154571"/>
                <a:gd name="connsiteX112" fmla="*/ 1052285 w 4215960"/>
                <a:gd name="connsiteY112" fmla="*/ 333828 h 3154571"/>
                <a:gd name="connsiteX113" fmla="*/ 1001485 w 4215960"/>
                <a:gd name="connsiteY113" fmla="*/ 304800 h 3154571"/>
                <a:gd name="connsiteX114" fmla="*/ 979714 w 4215960"/>
                <a:gd name="connsiteY114" fmla="*/ 290285 h 3154571"/>
                <a:gd name="connsiteX115" fmla="*/ 928914 w 4215960"/>
                <a:gd name="connsiteY115" fmla="*/ 246743 h 3154571"/>
                <a:gd name="connsiteX116" fmla="*/ 907143 w 4215960"/>
                <a:gd name="connsiteY116" fmla="*/ 232228 h 3154571"/>
                <a:gd name="connsiteX117" fmla="*/ 885371 w 4215960"/>
                <a:gd name="connsiteY117" fmla="*/ 224971 h 3154571"/>
                <a:gd name="connsiteX118" fmla="*/ 849085 w 4215960"/>
                <a:gd name="connsiteY118" fmla="*/ 188685 h 3154571"/>
                <a:gd name="connsiteX119" fmla="*/ 820057 w 4215960"/>
                <a:gd name="connsiteY119" fmla="*/ 166914 h 3154571"/>
                <a:gd name="connsiteX120" fmla="*/ 812800 w 4215960"/>
                <a:gd name="connsiteY120" fmla="*/ 145143 h 3154571"/>
                <a:gd name="connsiteX121" fmla="*/ 762000 w 4215960"/>
                <a:gd name="connsiteY121" fmla="*/ 116114 h 3154571"/>
                <a:gd name="connsiteX122" fmla="*/ 740228 w 4215960"/>
                <a:gd name="connsiteY122" fmla="*/ 101600 h 3154571"/>
                <a:gd name="connsiteX123" fmla="*/ 703943 w 4215960"/>
                <a:gd name="connsiteY123" fmla="*/ 65314 h 3154571"/>
                <a:gd name="connsiteX124" fmla="*/ 689428 w 4215960"/>
                <a:gd name="connsiteY124" fmla="*/ 50800 h 3154571"/>
                <a:gd name="connsiteX125" fmla="*/ 660400 w 4215960"/>
                <a:gd name="connsiteY125" fmla="*/ 43543 h 3154571"/>
                <a:gd name="connsiteX126" fmla="*/ 638628 w 4215960"/>
                <a:gd name="connsiteY126" fmla="*/ 36285 h 3154571"/>
                <a:gd name="connsiteX127" fmla="*/ 602343 w 4215960"/>
                <a:gd name="connsiteY127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562574 w 4215960"/>
                <a:gd name="connsiteY64" fmla="*/ 2949802 h 3154571"/>
                <a:gd name="connsiteX65" fmla="*/ 3624488 w 4215960"/>
                <a:gd name="connsiteY65" fmla="*/ 2959329 h 3154571"/>
                <a:gd name="connsiteX66" fmla="*/ 3657601 w 4215960"/>
                <a:gd name="connsiteY66" fmla="*/ 2974521 h 3154571"/>
                <a:gd name="connsiteX67" fmla="*/ 3623808 w 4215960"/>
                <a:gd name="connsiteY67" fmla="*/ 3015569 h 3154571"/>
                <a:gd name="connsiteX68" fmla="*/ 3662816 w 4215960"/>
                <a:gd name="connsiteY68" fmla="*/ 3123065 h 3154571"/>
                <a:gd name="connsiteX69" fmla="*/ 3715203 w 4215960"/>
                <a:gd name="connsiteY69" fmla="*/ 3154363 h 3154571"/>
                <a:gd name="connsiteX70" fmla="*/ 3767137 w 4215960"/>
                <a:gd name="connsiteY70" fmla="*/ 3112181 h 3154571"/>
                <a:gd name="connsiteX71" fmla="*/ 3852862 w 4215960"/>
                <a:gd name="connsiteY71" fmla="*/ 3063648 h 3154571"/>
                <a:gd name="connsiteX72" fmla="*/ 3835626 w 4215960"/>
                <a:gd name="connsiteY72" fmla="*/ 2974747 h 3154571"/>
                <a:gd name="connsiteX73" fmla="*/ 3912960 w 4215960"/>
                <a:gd name="connsiteY73" fmla="*/ 2842078 h 3154571"/>
                <a:gd name="connsiteX74" fmla="*/ 4205514 w 4215960"/>
                <a:gd name="connsiteY74" fmla="*/ 2508930 h 3154571"/>
                <a:gd name="connsiteX75" fmla="*/ 4124097 w 4215960"/>
                <a:gd name="connsiteY75" fmla="*/ 2499858 h 3154571"/>
                <a:gd name="connsiteX76" fmla="*/ 4128634 w 4215960"/>
                <a:gd name="connsiteY76" fmla="*/ 2408010 h 3154571"/>
                <a:gd name="connsiteX77" fmla="*/ 4079647 w 4215960"/>
                <a:gd name="connsiteY77" fmla="*/ 2382838 h 3154571"/>
                <a:gd name="connsiteX78" fmla="*/ 3995510 w 4215960"/>
                <a:gd name="connsiteY78" fmla="*/ 2414360 h 3154571"/>
                <a:gd name="connsiteX79" fmla="*/ 3958771 w 4215960"/>
                <a:gd name="connsiteY79" fmla="*/ 2378075 h 3154571"/>
                <a:gd name="connsiteX80" fmla="*/ 4003448 w 4215960"/>
                <a:gd name="connsiteY80" fmla="*/ 2355170 h 3154571"/>
                <a:gd name="connsiteX81" fmla="*/ 3874181 w 4215960"/>
                <a:gd name="connsiteY81" fmla="*/ 2141991 h 3154571"/>
                <a:gd name="connsiteX82" fmla="*/ 3889147 w 4215960"/>
                <a:gd name="connsiteY82" fmla="*/ 2111828 h 3154571"/>
                <a:gd name="connsiteX83" fmla="*/ 3865562 w 4215960"/>
                <a:gd name="connsiteY83" fmla="*/ 1996168 h 3154571"/>
                <a:gd name="connsiteX84" fmla="*/ 3706813 w 4215960"/>
                <a:gd name="connsiteY84" fmla="*/ 1985282 h 3154571"/>
                <a:gd name="connsiteX85" fmla="*/ 3673475 w 4215960"/>
                <a:gd name="connsiteY85" fmla="*/ 2034040 h 3154571"/>
                <a:gd name="connsiteX86" fmla="*/ 3584575 w 4215960"/>
                <a:gd name="connsiteY86" fmla="*/ 2048556 h 3154571"/>
                <a:gd name="connsiteX87" fmla="*/ 3590925 w 4215960"/>
                <a:gd name="connsiteY87" fmla="*/ 2026557 h 3154571"/>
                <a:gd name="connsiteX88" fmla="*/ 3537403 w 4215960"/>
                <a:gd name="connsiteY88" fmla="*/ 2010456 h 3154571"/>
                <a:gd name="connsiteX89" fmla="*/ 3512684 w 4215960"/>
                <a:gd name="connsiteY89" fmla="*/ 1845355 h 3154571"/>
                <a:gd name="connsiteX90" fmla="*/ 3232377 w 4215960"/>
                <a:gd name="connsiteY90" fmla="*/ 1778680 h 3154571"/>
                <a:gd name="connsiteX91" fmla="*/ 3096078 w 4215960"/>
                <a:gd name="connsiteY91" fmla="*/ 1821996 h 3154571"/>
                <a:gd name="connsiteX92" fmla="*/ 2964089 w 4215960"/>
                <a:gd name="connsiteY92" fmla="*/ 1814512 h 3154571"/>
                <a:gd name="connsiteX93" fmla="*/ 2831646 w 4215960"/>
                <a:gd name="connsiteY93" fmla="*/ 1703614 h 3154571"/>
                <a:gd name="connsiteX94" fmla="*/ 2618468 w 4215960"/>
                <a:gd name="connsiteY94" fmla="*/ 1400401 h 3154571"/>
                <a:gd name="connsiteX95" fmla="*/ 2220006 w 4215960"/>
                <a:gd name="connsiteY95" fmla="*/ 1260928 h 3154571"/>
                <a:gd name="connsiteX96" fmla="*/ 1821543 w 4215960"/>
                <a:gd name="connsiteY96" fmla="*/ 1284514 h 3154571"/>
                <a:gd name="connsiteX97" fmla="*/ 1799771 w 4215960"/>
                <a:gd name="connsiteY97" fmla="*/ 1211943 h 3154571"/>
                <a:gd name="connsiteX98" fmla="*/ 1756228 w 4215960"/>
                <a:gd name="connsiteY98" fmla="*/ 1139371 h 3154571"/>
                <a:gd name="connsiteX99" fmla="*/ 1625600 w 4215960"/>
                <a:gd name="connsiteY99" fmla="*/ 986971 h 3154571"/>
                <a:gd name="connsiteX100" fmla="*/ 1589314 w 4215960"/>
                <a:gd name="connsiteY100" fmla="*/ 928914 h 3154571"/>
                <a:gd name="connsiteX101" fmla="*/ 1574800 w 4215960"/>
                <a:gd name="connsiteY101" fmla="*/ 892628 h 3154571"/>
                <a:gd name="connsiteX102" fmla="*/ 1538514 w 4215960"/>
                <a:gd name="connsiteY102" fmla="*/ 856343 h 3154571"/>
                <a:gd name="connsiteX103" fmla="*/ 1509485 w 4215960"/>
                <a:gd name="connsiteY103" fmla="*/ 820057 h 3154571"/>
                <a:gd name="connsiteX104" fmla="*/ 1473200 w 4215960"/>
                <a:gd name="connsiteY104" fmla="*/ 783771 h 3154571"/>
                <a:gd name="connsiteX105" fmla="*/ 1436914 w 4215960"/>
                <a:gd name="connsiteY105" fmla="*/ 718457 h 3154571"/>
                <a:gd name="connsiteX106" fmla="*/ 1357085 w 4215960"/>
                <a:gd name="connsiteY106" fmla="*/ 624114 h 3154571"/>
                <a:gd name="connsiteX107" fmla="*/ 1335314 w 4215960"/>
                <a:gd name="connsiteY107" fmla="*/ 602343 h 3154571"/>
                <a:gd name="connsiteX108" fmla="*/ 1277257 w 4215960"/>
                <a:gd name="connsiteY108" fmla="*/ 529771 h 3154571"/>
                <a:gd name="connsiteX109" fmla="*/ 1219200 w 4215960"/>
                <a:gd name="connsiteY109" fmla="*/ 464457 h 3154571"/>
                <a:gd name="connsiteX110" fmla="*/ 1161143 w 4215960"/>
                <a:gd name="connsiteY110" fmla="*/ 406400 h 3154571"/>
                <a:gd name="connsiteX111" fmla="*/ 1081314 w 4215960"/>
                <a:gd name="connsiteY111" fmla="*/ 362857 h 3154571"/>
                <a:gd name="connsiteX112" fmla="*/ 1052285 w 4215960"/>
                <a:gd name="connsiteY112" fmla="*/ 333828 h 3154571"/>
                <a:gd name="connsiteX113" fmla="*/ 1001485 w 4215960"/>
                <a:gd name="connsiteY113" fmla="*/ 304800 h 3154571"/>
                <a:gd name="connsiteX114" fmla="*/ 979714 w 4215960"/>
                <a:gd name="connsiteY114" fmla="*/ 290285 h 3154571"/>
                <a:gd name="connsiteX115" fmla="*/ 928914 w 4215960"/>
                <a:gd name="connsiteY115" fmla="*/ 246743 h 3154571"/>
                <a:gd name="connsiteX116" fmla="*/ 907143 w 4215960"/>
                <a:gd name="connsiteY116" fmla="*/ 232228 h 3154571"/>
                <a:gd name="connsiteX117" fmla="*/ 885371 w 4215960"/>
                <a:gd name="connsiteY117" fmla="*/ 224971 h 3154571"/>
                <a:gd name="connsiteX118" fmla="*/ 849085 w 4215960"/>
                <a:gd name="connsiteY118" fmla="*/ 188685 h 3154571"/>
                <a:gd name="connsiteX119" fmla="*/ 820057 w 4215960"/>
                <a:gd name="connsiteY119" fmla="*/ 166914 h 3154571"/>
                <a:gd name="connsiteX120" fmla="*/ 812800 w 4215960"/>
                <a:gd name="connsiteY120" fmla="*/ 145143 h 3154571"/>
                <a:gd name="connsiteX121" fmla="*/ 762000 w 4215960"/>
                <a:gd name="connsiteY121" fmla="*/ 116114 h 3154571"/>
                <a:gd name="connsiteX122" fmla="*/ 740228 w 4215960"/>
                <a:gd name="connsiteY122" fmla="*/ 101600 h 3154571"/>
                <a:gd name="connsiteX123" fmla="*/ 703943 w 4215960"/>
                <a:gd name="connsiteY123" fmla="*/ 65314 h 3154571"/>
                <a:gd name="connsiteX124" fmla="*/ 689428 w 4215960"/>
                <a:gd name="connsiteY124" fmla="*/ 50800 h 3154571"/>
                <a:gd name="connsiteX125" fmla="*/ 660400 w 4215960"/>
                <a:gd name="connsiteY125" fmla="*/ 43543 h 3154571"/>
                <a:gd name="connsiteX126" fmla="*/ 638628 w 4215960"/>
                <a:gd name="connsiteY126" fmla="*/ 36285 h 3154571"/>
                <a:gd name="connsiteX127" fmla="*/ 602343 w 4215960"/>
                <a:gd name="connsiteY127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343500 w 4215960"/>
                <a:gd name="connsiteY64" fmla="*/ 3054578 h 3154571"/>
                <a:gd name="connsiteX65" fmla="*/ 3562574 w 4215960"/>
                <a:gd name="connsiteY65" fmla="*/ 2949802 h 3154571"/>
                <a:gd name="connsiteX66" fmla="*/ 3624488 w 4215960"/>
                <a:gd name="connsiteY66" fmla="*/ 2959329 h 3154571"/>
                <a:gd name="connsiteX67" fmla="*/ 3657601 w 4215960"/>
                <a:gd name="connsiteY67" fmla="*/ 2974521 h 3154571"/>
                <a:gd name="connsiteX68" fmla="*/ 3623808 w 4215960"/>
                <a:gd name="connsiteY68" fmla="*/ 3015569 h 3154571"/>
                <a:gd name="connsiteX69" fmla="*/ 3662816 w 4215960"/>
                <a:gd name="connsiteY69" fmla="*/ 3123065 h 3154571"/>
                <a:gd name="connsiteX70" fmla="*/ 3715203 w 4215960"/>
                <a:gd name="connsiteY70" fmla="*/ 3154363 h 3154571"/>
                <a:gd name="connsiteX71" fmla="*/ 3767137 w 4215960"/>
                <a:gd name="connsiteY71" fmla="*/ 3112181 h 3154571"/>
                <a:gd name="connsiteX72" fmla="*/ 3852862 w 4215960"/>
                <a:gd name="connsiteY72" fmla="*/ 3063648 h 3154571"/>
                <a:gd name="connsiteX73" fmla="*/ 3835626 w 4215960"/>
                <a:gd name="connsiteY73" fmla="*/ 2974747 h 3154571"/>
                <a:gd name="connsiteX74" fmla="*/ 3912960 w 4215960"/>
                <a:gd name="connsiteY74" fmla="*/ 2842078 h 3154571"/>
                <a:gd name="connsiteX75" fmla="*/ 4205514 w 4215960"/>
                <a:gd name="connsiteY75" fmla="*/ 2508930 h 3154571"/>
                <a:gd name="connsiteX76" fmla="*/ 4124097 w 4215960"/>
                <a:gd name="connsiteY76" fmla="*/ 2499858 h 3154571"/>
                <a:gd name="connsiteX77" fmla="*/ 4128634 w 4215960"/>
                <a:gd name="connsiteY77" fmla="*/ 2408010 h 3154571"/>
                <a:gd name="connsiteX78" fmla="*/ 4079647 w 4215960"/>
                <a:gd name="connsiteY78" fmla="*/ 2382838 h 3154571"/>
                <a:gd name="connsiteX79" fmla="*/ 3995510 w 4215960"/>
                <a:gd name="connsiteY79" fmla="*/ 2414360 h 3154571"/>
                <a:gd name="connsiteX80" fmla="*/ 3958771 w 4215960"/>
                <a:gd name="connsiteY80" fmla="*/ 2378075 h 3154571"/>
                <a:gd name="connsiteX81" fmla="*/ 4003448 w 4215960"/>
                <a:gd name="connsiteY81" fmla="*/ 2355170 h 3154571"/>
                <a:gd name="connsiteX82" fmla="*/ 3874181 w 4215960"/>
                <a:gd name="connsiteY82" fmla="*/ 2141991 h 3154571"/>
                <a:gd name="connsiteX83" fmla="*/ 3889147 w 4215960"/>
                <a:gd name="connsiteY83" fmla="*/ 2111828 h 3154571"/>
                <a:gd name="connsiteX84" fmla="*/ 3865562 w 4215960"/>
                <a:gd name="connsiteY84" fmla="*/ 1996168 h 3154571"/>
                <a:gd name="connsiteX85" fmla="*/ 3706813 w 4215960"/>
                <a:gd name="connsiteY85" fmla="*/ 1985282 h 3154571"/>
                <a:gd name="connsiteX86" fmla="*/ 3673475 w 4215960"/>
                <a:gd name="connsiteY86" fmla="*/ 2034040 h 3154571"/>
                <a:gd name="connsiteX87" fmla="*/ 3584575 w 4215960"/>
                <a:gd name="connsiteY87" fmla="*/ 2048556 h 3154571"/>
                <a:gd name="connsiteX88" fmla="*/ 3590925 w 4215960"/>
                <a:gd name="connsiteY88" fmla="*/ 2026557 h 3154571"/>
                <a:gd name="connsiteX89" fmla="*/ 3537403 w 4215960"/>
                <a:gd name="connsiteY89" fmla="*/ 2010456 h 3154571"/>
                <a:gd name="connsiteX90" fmla="*/ 3512684 w 4215960"/>
                <a:gd name="connsiteY90" fmla="*/ 1845355 h 3154571"/>
                <a:gd name="connsiteX91" fmla="*/ 3232377 w 4215960"/>
                <a:gd name="connsiteY91" fmla="*/ 1778680 h 3154571"/>
                <a:gd name="connsiteX92" fmla="*/ 3096078 w 4215960"/>
                <a:gd name="connsiteY92" fmla="*/ 1821996 h 3154571"/>
                <a:gd name="connsiteX93" fmla="*/ 2964089 w 4215960"/>
                <a:gd name="connsiteY93" fmla="*/ 1814512 h 3154571"/>
                <a:gd name="connsiteX94" fmla="*/ 2831646 w 4215960"/>
                <a:gd name="connsiteY94" fmla="*/ 1703614 h 3154571"/>
                <a:gd name="connsiteX95" fmla="*/ 2618468 w 4215960"/>
                <a:gd name="connsiteY95" fmla="*/ 1400401 h 3154571"/>
                <a:gd name="connsiteX96" fmla="*/ 2220006 w 4215960"/>
                <a:gd name="connsiteY96" fmla="*/ 1260928 h 3154571"/>
                <a:gd name="connsiteX97" fmla="*/ 1821543 w 4215960"/>
                <a:gd name="connsiteY97" fmla="*/ 1284514 h 3154571"/>
                <a:gd name="connsiteX98" fmla="*/ 1799771 w 4215960"/>
                <a:gd name="connsiteY98" fmla="*/ 1211943 h 3154571"/>
                <a:gd name="connsiteX99" fmla="*/ 1756228 w 4215960"/>
                <a:gd name="connsiteY99" fmla="*/ 1139371 h 3154571"/>
                <a:gd name="connsiteX100" fmla="*/ 1625600 w 4215960"/>
                <a:gd name="connsiteY100" fmla="*/ 986971 h 3154571"/>
                <a:gd name="connsiteX101" fmla="*/ 1589314 w 4215960"/>
                <a:gd name="connsiteY101" fmla="*/ 928914 h 3154571"/>
                <a:gd name="connsiteX102" fmla="*/ 1574800 w 4215960"/>
                <a:gd name="connsiteY102" fmla="*/ 892628 h 3154571"/>
                <a:gd name="connsiteX103" fmla="*/ 1538514 w 4215960"/>
                <a:gd name="connsiteY103" fmla="*/ 856343 h 3154571"/>
                <a:gd name="connsiteX104" fmla="*/ 1509485 w 4215960"/>
                <a:gd name="connsiteY104" fmla="*/ 820057 h 3154571"/>
                <a:gd name="connsiteX105" fmla="*/ 1473200 w 4215960"/>
                <a:gd name="connsiteY105" fmla="*/ 783771 h 3154571"/>
                <a:gd name="connsiteX106" fmla="*/ 1436914 w 4215960"/>
                <a:gd name="connsiteY106" fmla="*/ 718457 h 3154571"/>
                <a:gd name="connsiteX107" fmla="*/ 1357085 w 4215960"/>
                <a:gd name="connsiteY107" fmla="*/ 624114 h 3154571"/>
                <a:gd name="connsiteX108" fmla="*/ 1335314 w 4215960"/>
                <a:gd name="connsiteY108" fmla="*/ 602343 h 3154571"/>
                <a:gd name="connsiteX109" fmla="*/ 1277257 w 4215960"/>
                <a:gd name="connsiteY109" fmla="*/ 529771 h 3154571"/>
                <a:gd name="connsiteX110" fmla="*/ 1219200 w 4215960"/>
                <a:gd name="connsiteY110" fmla="*/ 464457 h 3154571"/>
                <a:gd name="connsiteX111" fmla="*/ 1161143 w 4215960"/>
                <a:gd name="connsiteY111" fmla="*/ 406400 h 3154571"/>
                <a:gd name="connsiteX112" fmla="*/ 1081314 w 4215960"/>
                <a:gd name="connsiteY112" fmla="*/ 362857 h 3154571"/>
                <a:gd name="connsiteX113" fmla="*/ 1052285 w 4215960"/>
                <a:gd name="connsiteY113" fmla="*/ 333828 h 3154571"/>
                <a:gd name="connsiteX114" fmla="*/ 1001485 w 4215960"/>
                <a:gd name="connsiteY114" fmla="*/ 304800 h 3154571"/>
                <a:gd name="connsiteX115" fmla="*/ 979714 w 4215960"/>
                <a:gd name="connsiteY115" fmla="*/ 290285 h 3154571"/>
                <a:gd name="connsiteX116" fmla="*/ 928914 w 4215960"/>
                <a:gd name="connsiteY116" fmla="*/ 246743 h 3154571"/>
                <a:gd name="connsiteX117" fmla="*/ 907143 w 4215960"/>
                <a:gd name="connsiteY117" fmla="*/ 232228 h 3154571"/>
                <a:gd name="connsiteX118" fmla="*/ 885371 w 4215960"/>
                <a:gd name="connsiteY118" fmla="*/ 224971 h 3154571"/>
                <a:gd name="connsiteX119" fmla="*/ 849085 w 4215960"/>
                <a:gd name="connsiteY119" fmla="*/ 188685 h 3154571"/>
                <a:gd name="connsiteX120" fmla="*/ 820057 w 4215960"/>
                <a:gd name="connsiteY120" fmla="*/ 166914 h 3154571"/>
                <a:gd name="connsiteX121" fmla="*/ 812800 w 4215960"/>
                <a:gd name="connsiteY121" fmla="*/ 145143 h 3154571"/>
                <a:gd name="connsiteX122" fmla="*/ 762000 w 4215960"/>
                <a:gd name="connsiteY122" fmla="*/ 116114 h 3154571"/>
                <a:gd name="connsiteX123" fmla="*/ 740228 w 4215960"/>
                <a:gd name="connsiteY123" fmla="*/ 101600 h 3154571"/>
                <a:gd name="connsiteX124" fmla="*/ 703943 w 4215960"/>
                <a:gd name="connsiteY124" fmla="*/ 65314 h 3154571"/>
                <a:gd name="connsiteX125" fmla="*/ 689428 w 4215960"/>
                <a:gd name="connsiteY125" fmla="*/ 50800 h 3154571"/>
                <a:gd name="connsiteX126" fmla="*/ 660400 w 4215960"/>
                <a:gd name="connsiteY126" fmla="*/ 43543 h 3154571"/>
                <a:gd name="connsiteX127" fmla="*/ 638628 w 4215960"/>
                <a:gd name="connsiteY127" fmla="*/ 36285 h 3154571"/>
                <a:gd name="connsiteX128" fmla="*/ 602343 w 4215960"/>
                <a:gd name="connsiteY128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556225 w 4215960"/>
                <a:gd name="connsiteY64" fmla="*/ 2983141 h 3154571"/>
                <a:gd name="connsiteX65" fmla="*/ 3562574 w 4215960"/>
                <a:gd name="connsiteY65" fmla="*/ 2949802 h 3154571"/>
                <a:gd name="connsiteX66" fmla="*/ 3624488 w 4215960"/>
                <a:gd name="connsiteY66" fmla="*/ 2959329 h 3154571"/>
                <a:gd name="connsiteX67" fmla="*/ 3657601 w 4215960"/>
                <a:gd name="connsiteY67" fmla="*/ 2974521 h 3154571"/>
                <a:gd name="connsiteX68" fmla="*/ 3623808 w 4215960"/>
                <a:gd name="connsiteY68" fmla="*/ 3015569 h 3154571"/>
                <a:gd name="connsiteX69" fmla="*/ 3662816 w 4215960"/>
                <a:gd name="connsiteY69" fmla="*/ 3123065 h 3154571"/>
                <a:gd name="connsiteX70" fmla="*/ 3715203 w 4215960"/>
                <a:gd name="connsiteY70" fmla="*/ 3154363 h 3154571"/>
                <a:gd name="connsiteX71" fmla="*/ 3767137 w 4215960"/>
                <a:gd name="connsiteY71" fmla="*/ 3112181 h 3154571"/>
                <a:gd name="connsiteX72" fmla="*/ 3852862 w 4215960"/>
                <a:gd name="connsiteY72" fmla="*/ 3063648 h 3154571"/>
                <a:gd name="connsiteX73" fmla="*/ 3835626 w 4215960"/>
                <a:gd name="connsiteY73" fmla="*/ 2974747 h 3154571"/>
                <a:gd name="connsiteX74" fmla="*/ 3912960 w 4215960"/>
                <a:gd name="connsiteY74" fmla="*/ 2842078 h 3154571"/>
                <a:gd name="connsiteX75" fmla="*/ 4205514 w 4215960"/>
                <a:gd name="connsiteY75" fmla="*/ 2508930 h 3154571"/>
                <a:gd name="connsiteX76" fmla="*/ 4124097 w 4215960"/>
                <a:gd name="connsiteY76" fmla="*/ 2499858 h 3154571"/>
                <a:gd name="connsiteX77" fmla="*/ 4128634 w 4215960"/>
                <a:gd name="connsiteY77" fmla="*/ 2408010 h 3154571"/>
                <a:gd name="connsiteX78" fmla="*/ 4079647 w 4215960"/>
                <a:gd name="connsiteY78" fmla="*/ 2382838 h 3154571"/>
                <a:gd name="connsiteX79" fmla="*/ 3995510 w 4215960"/>
                <a:gd name="connsiteY79" fmla="*/ 2414360 h 3154571"/>
                <a:gd name="connsiteX80" fmla="*/ 3958771 w 4215960"/>
                <a:gd name="connsiteY80" fmla="*/ 2378075 h 3154571"/>
                <a:gd name="connsiteX81" fmla="*/ 4003448 w 4215960"/>
                <a:gd name="connsiteY81" fmla="*/ 2355170 h 3154571"/>
                <a:gd name="connsiteX82" fmla="*/ 3874181 w 4215960"/>
                <a:gd name="connsiteY82" fmla="*/ 2141991 h 3154571"/>
                <a:gd name="connsiteX83" fmla="*/ 3889147 w 4215960"/>
                <a:gd name="connsiteY83" fmla="*/ 2111828 h 3154571"/>
                <a:gd name="connsiteX84" fmla="*/ 3865562 w 4215960"/>
                <a:gd name="connsiteY84" fmla="*/ 1996168 h 3154571"/>
                <a:gd name="connsiteX85" fmla="*/ 3706813 w 4215960"/>
                <a:gd name="connsiteY85" fmla="*/ 1985282 h 3154571"/>
                <a:gd name="connsiteX86" fmla="*/ 3673475 w 4215960"/>
                <a:gd name="connsiteY86" fmla="*/ 2034040 h 3154571"/>
                <a:gd name="connsiteX87" fmla="*/ 3584575 w 4215960"/>
                <a:gd name="connsiteY87" fmla="*/ 2048556 h 3154571"/>
                <a:gd name="connsiteX88" fmla="*/ 3590925 w 4215960"/>
                <a:gd name="connsiteY88" fmla="*/ 2026557 h 3154571"/>
                <a:gd name="connsiteX89" fmla="*/ 3537403 w 4215960"/>
                <a:gd name="connsiteY89" fmla="*/ 2010456 h 3154571"/>
                <a:gd name="connsiteX90" fmla="*/ 3512684 w 4215960"/>
                <a:gd name="connsiteY90" fmla="*/ 1845355 h 3154571"/>
                <a:gd name="connsiteX91" fmla="*/ 3232377 w 4215960"/>
                <a:gd name="connsiteY91" fmla="*/ 1778680 h 3154571"/>
                <a:gd name="connsiteX92" fmla="*/ 3096078 w 4215960"/>
                <a:gd name="connsiteY92" fmla="*/ 1821996 h 3154571"/>
                <a:gd name="connsiteX93" fmla="*/ 2964089 w 4215960"/>
                <a:gd name="connsiteY93" fmla="*/ 1814512 h 3154571"/>
                <a:gd name="connsiteX94" fmla="*/ 2831646 w 4215960"/>
                <a:gd name="connsiteY94" fmla="*/ 1703614 h 3154571"/>
                <a:gd name="connsiteX95" fmla="*/ 2618468 w 4215960"/>
                <a:gd name="connsiteY95" fmla="*/ 1400401 h 3154571"/>
                <a:gd name="connsiteX96" fmla="*/ 2220006 w 4215960"/>
                <a:gd name="connsiteY96" fmla="*/ 1260928 h 3154571"/>
                <a:gd name="connsiteX97" fmla="*/ 1821543 w 4215960"/>
                <a:gd name="connsiteY97" fmla="*/ 1284514 h 3154571"/>
                <a:gd name="connsiteX98" fmla="*/ 1799771 w 4215960"/>
                <a:gd name="connsiteY98" fmla="*/ 1211943 h 3154571"/>
                <a:gd name="connsiteX99" fmla="*/ 1756228 w 4215960"/>
                <a:gd name="connsiteY99" fmla="*/ 1139371 h 3154571"/>
                <a:gd name="connsiteX100" fmla="*/ 1625600 w 4215960"/>
                <a:gd name="connsiteY100" fmla="*/ 986971 h 3154571"/>
                <a:gd name="connsiteX101" fmla="*/ 1589314 w 4215960"/>
                <a:gd name="connsiteY101" fmla="*/ 928914 h 3154571"/>
                <a:gd name="connsiteX102" fmla="*/ 1574800 w 4215960"/>
                <a:gd name="connsiteY102" fmla="*/ 892628 h 3154571"/>
                <a:gd name="connsiteX103" fmla="*/ 1538514 w 4215960"/>
                <a:gd name="connsiteY103" fmla="*/ 856343 h 3154571"/>
                <a:gd name="connsiteX104" fmla="*/ 1509485 w 4215960"/>
                <a:gd name="connsiteY104" fmla="*/ 820057 h 3154571"/>
                <a:gd name="connsiteX105" fmla="*/ 1473200 w 4215960"/>
                <a:gd name="connsiteY105" fmla="*/ 783771 h 3154571"/>
                <a:gd name="connsiteX106" fmla="*/ 1436914 w 4215960"/>
                <a:gd name="connsiteY106" fmla="*/ 718457 h 3154571"/>
                <a:gd name="connsiteX107" fmla="*/ 1357085 w 4215960"/>
                <a:gd name="connsiteY107" fmla="*/ 624114 h 3154571"/>
                <a:gd name="connsiteX108" fmla="*/ 1335314 w 4215960"/>
                <a:gd name="connsiteY108" fmla="*/ 602343 h 3154571"/>
                <a:gd name="connsiteX109" fmla="*/ 1277257 w 4215960"/>
                <a:gd name="connsiteY109" fmla="*/ 529771 h 3154571"/>
                <a:gd name="connsiteX110" fmla="*/ 1219200 w 4215960"/>
                <a:gd name="connsiteY110" fmla="*/ 464457 h 3154571"/>
                <a:gd name="connsiteX111" fmla="*/ 1161143 w 4215960"/>
                <a:gd name="connsiteY111" fmla="*/ 406400 h 3154571"/>
                <a:gd name="connsiteX112" fmla="*/ 1081314 w 4215960"/>
                <a:gd name="connsiteY112" fmla="*/ 362857 h 3154571"/>
                <a:gd name="connsiteX113" fmla="*/ 1052285 w 4215960"/>
                <a:gd name="connsiteY113" fmla="*/ 333828 h 3154571"/>
                <a:gd name="connsiteX114" fmla="*/ 1001485 w 4215960"/>
                <a:gd name="connsiteY114" fmla="*/ 304800 h 3154571"/>
                <a:gd name="connsiteX115" fmla="*/ 979714 w 4215960"/>
                <a:gd name="connsiteY115" fmla="*/ 290285 h 3154571"/>
                <a:gd name="connsiteX116" fmla="*/ 928914 w 4215960"/>
                <a:gd name="connsiteY116" fmla="*/ 246743 h 3154571"/>
                <a:gd name="connsiteX117" fmla="*/ 907143 w 4215960"/>
                <a:gd name="connsiteY117" fmla="*/ 232228 h 3154571"/>
                <a:gd name="connsiteX118" fmla="*/ 885371 w 4215960"/>
                <a:gd name="connsiteY118" fmla="*/ 224971 h 3154571"/>
                <a:gd name="connsiteX119" fmla="*/ 849085 w 4215960"/>
                <a:gd name="connsiteY119" fmla="*/ 188685 h 3154571"/>
                <a:gd name="connsiteX120" fmla="*/ 820057 w 4215960"/>
                <a:gd name="connsiteY120" fmla="*/ 166914 h 3154571"/>
                <a:gd name="connsiteX121" fmla="*/ 812800 w 4215960"/>
                <a:gd name="connsiteY121" fmla="*/ 145143 h 3154571"/>
                <a:gd name="connsiteX122" fmla="*/ 762000 w 4215960"/>
                <a:gd name="connsiteY122" fmla="*/ 116114 h 3154571"/>
                <a:gd name="connsiteX123" fmla="*/ 740228 w 4215960"/>
                <a:gd name="connsiteY123" fmla="*/ 101600 h 3154571"/>
                <a:gd name="connsiteX124" fmla="*/ 703943 w 4215960"/>
                <a:gd name="connsiteY124" fmla="*/ 65314 h 3154571"/>
                <a:gd name="connsiteX125" fmla="*/ 689428 w 4215960"/>
                <a:gd name="connsiteY125" fmla="*/ 50800 h 3154571"/>
                <a:gd name="connsiteX126" fmla="*/ 660400 w 4215960"/>
                <a:gd name="connsiteY126" fmla="*/ 43543 h 3154571"/>
                <a:gd name="connsiteX127" fmla="*/ 638628 w 4215960"/>
                <a:gd name="connsiteY127" fmla="*/ 36285 h 3154571"/>
                <a:gd name="connsiteX128" fmla="*/ 602343 w 4215960"/>
                <a:gd name="connsiteY128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345087 w 4215960"/>
                <a:gd name="connsiteY64" fmla="*/ 3049815 h 3154571"/>
                <a:gd name="connsiteX65" fmla="*/ 3556225 w 4215960"/>
                <a:gd name="connsiteY65" fmla="*/ 2983141 h 3154571"/>
                <a:gd name="connsiteX66" fmla="*/ 3562574 w 4215960"/>
                <a:gd name="connsiteY66" fmla="*/ 2949802 h 3154571"/>
                <a:gd name="connsiteX67" fmla="*/ 3624488 w 4215960"/>
                <a:gd name="connsiteY67" fmla="*/ 2959329 h 3154571"/>
                <a:gd name="connsiteX68" fmla="*/ 3657601 w 4215960"/>
                <a:gd name="connsiteY68" fmla="*/ 2974521 h 3154571"/>
                <a:gd name="connsiteX69" fmla="*/ 3623808 w 4215960"/>
                <a:gd name="connsiteY69" fmla="*/ 3015569 h 3154571"/>
                <a:gd name="connsiteX70" fmla="*/ 3662816 w 4215960"/>
                <a:gd name="connsiteY70" fmla="*/ 3123065 h 3154571"/>
                <a:gd name="connsiteX71" fmla="*/ 3715203 w 4215960"/>
                <a:gd name="connsiteY71" fmla="*/ 3154363 h 3154571"/>
                <a:gd name="connsiteX72" fmla="*/ 3767137 w 4215960"/>
                <a:gd name="connsiteY72" fmla="*/ 3112181 h 3154571"/>
                <a:gd name="connsiteX73" fmla="*/ 3852862 w 4215960"/>
                <a:gd name="connsiteY73" fmla="*/ 3063648 h 3154571"/>
                <a:gd name="connsiteX74" fmla="*/ 3835626 w 4215960"/>
                <a:gd name="connsiteY74" fmla="*/ 2974747 h 3154571"/>
                <a:gd name="connsiteX75" fmla="*/ 3912960 w 4215960"/>
                <a:gd name="connsiteY75" fmla="*/ 2842078 h 3154571"/>
                <a:gd name="connsiteX76" fmla="*/ 4205514 w 4215960"/>
                <a:gd name="connsiteY76" fmla="*/ 2508930 h 3154571"/>
                <a:gd name="connsiteX77" fmla="*/ 4124097 w 4215960"/>
                <a:gd name="connsiteY77" fmla="*/ 2499858 h 3154571"/>
                <a:gd name="connsiteX78" fmla="*/ 4128634 w 4215960"/>
                <a:gd name="connsiteY78" fmla="*/ 2408010 h 3154571"/>
                <a:gd name="connsiteX79" fmla="*/ 4079647 w 4215960"/>
                <a:gd name="connsiteY79" fmla="*/ 2382838 h 3154571"/>
                <a:gd name="connsiteX80" fmla="*/ 3995510 w 4215960"/>
                <a:gd name="connsiteY80" fmla="*/ 2414360 h 3154571"/>
                <a:gd name="connsiteX81" fmla="*/ 3958771 w 4215960"/>
                <a:gd name="connsiteY81" fmla="*/ 2378075 h 3154571"/>
                <a:gd name="connsiteX82" fmla="*/ 4003448 w 4215960"/>
                <a:gd name="connsiteY82" fmla="*/ 2355170 h 3154571"/>
                <a:gd name="connsiteX83" fmla="*/ 3874181 w 4215960"/>
                <a:gd name="connsiteY83" fmla="*/ 2141991 h 3154571"/>
                <a:gd name="connsiteX84" fmla="*/ 3889147 w 4215960"/>
                <a:gd name="connsiteY84" fmla="*/ 2111828 h 3154571"/>
                <a:gd name="connsiteX85" fmla="*/ 3865562 w 4215960"/>
                <a:gd name="connsiteY85" fmla="*/ 1996168 h 3154571"/>
                <a:gd name="connsiteX86" fmla="*/ 3706813 w 4215960"/>
                <a:gd name="connsiteY86" fmla="*/ 1985282 h 3154571"/>
                <a:gd name="connsiteX87" fmla="*/ 3673475 w 4215960"/>
                <a:gd name="connsiteY87" fmla="*/ 2034040 h 3154571"/>
                <a:gd name="connsiteX88" fmla="*/ 3584575 w 4215960"/>
                <a:gd name="connsiteY88" fmla="*/ 2048556 h 3154571"/>
                <a:gd name="connsiteX89" fmla="*/ 3590925 w 4215960"/>
                <a:gd name="connsiteY89" fmla="*/ 2026557 h 3154571"/>
                <a:gd name="connsiteX90" fmla="*/ 3537403 w 4215960"/>
                <a:gd name="connsiteY90" fmla="*/ 2010456 h 3154571"/>
                <a:gd name="connsiteX91" fmla="*/ 3512684 w 4215960"/>
                <a:gd name="connsiteY91" fmla="*/ 1845355 h 3154571"/>
                <a:gd name="connsiteX92" fmla="*/ 3232377 w 4215960"/>
                <a:gd name="connsiteY92" fmla="*/ 1778680 h 3154571"/>
                <a:gd name="connsiteX93" fmla="*/ 3096078 w 4215960"/>
                <a:gd name="connsiteY93" fmla="*/ 1821996 h 3154571"/>
                <a:gd name="connsiteX94" fmla="*/ 2964089 w 4215960"/>
                <a:gd name="connsiteY94" fmla="*/ 1814512 h 3154571"/>
                <a:gd name="connsiteX95" fmla="*/ 2831646 w 4215960"/>
                <a:gd name="connsiteY95" fmla="*/ 1703614 h 3154571"/>
                <a:gd name="connsiteX96" fmla="*/ 2618468 w 4215960"/>
                <a:gd name="connsiteY96" fmla="*/ 1400401 h 3154571"/>
                <a:gd name="connsiteX97" fmla="*/ 2220006 w 4215960"/>
                <a:gd name="connsiteY97" fmla="*/ 1260928 h 3154571"/>
                <a:gd name="connsiteX98" fmla="*/ 1821543 w 4215960"/>
                <a:gd name="connsiteY98" fmla="*/ 1284514 h 3154571"/>
                <a:gd name="connsiteX99" fmla="*/ 1799771 w 4215960"/>
                <a:gd name="connsiteY99" fmla="*/ 1211943 h 3154571"/>
                <a:gd name="connsiteX100" fmla="*/ 1756228 w 4215960"/>
                <a:gd name="connsiteY100" fmla="*/ 1139371 h 3154571"/>
                <a:gd name="connsiteX101" fmla="*/ 1625600 w 4215960"/>
                <a:gd name="connsiteY101" fmla="*/ 986971 h 3154571"/>
                <a:gd name="connsiteX102" fmla="*/ 1589314 w 4215960"/>
                <a:gd name="connsiteY102" fmla="*/ 928914 h 3154571"/>
                <a:gd name="connsiteX103" fmla="*/ 1574800 w 4215960"/>
                <a:gd name="connsiteY103" fmla="*/ 892628 h 3154571"/>
                <a:gd name="connsiteX104" fmla="*/ 1538514 w 4215960"/>
                <a:gd name="connsiteY104" fmla="*/ 856343 h 3154571"/>
                <a:gd name="connsiteX105" fmla="*/ 1509485 w 4215960"/>
                <a:gd name="connsiteY105" fmla="*/ 820057 h 3154571"/>
                <a:gd name="connsiteX106" fmla="*/ 1473200 w 4215960"/>
                <a:gd name="connsiteY106" fmla="*/ 783771 h 3154571"/>
                <a:gd name="connsiteX107" fmla="*/ 1436914 w 4215960"/>
                <a:gd name="connsiteY107" fmla="*/ 718457 h 3154571"/>
                <a:gd name="connsiteX108" fmla="*/ 1357085 w 4215960"/>
                <a:gd name="connsiteY108" fmla="*/ 624114 h 3154571"/>
                <a:gd name="connsiteX109" fmla="*/ 1335314 w 4215960"/>
                <a:gd name="connsiteY109" fmla="*/ 602343 h 3154571"/>
                <a:gd name="connsiteX110" fmla="*/ 1277257 w 4215960"/>
                <a:gd name="connsiteY110" fmla="*/ 529771 h 3154571"/>
                <a:gd name="connsiteX111" fmla="*/ 1219200 w 4215960"/>
                <a:gd name="connsiteY111" fmla="*/ 464457 h 3154571"/>
                <a:gd name="connsiteX112" fmla="*/ 1161143 w 4215960"/>
                <a:gd name="connsiteY112" fmla="*/ 406400 h 3154571"/>
                <a:gd name="connsiteX113" fmla="*/ 1081314 w 4215960"/>
                <a:gd name="connsiteY113" fmla="*/ 362857 h 3154571"/>
                <a:gd name="connsiteX114" fmla="*/ 1052285 w 4215960"/>
                <a:gd name="connsiteY114" fmla="*/ 333828 h 3154571"/>
                <a:gd name="connsiteX115" fmla="*/ 1001485 w 4215960"/>
                <a:gd name="connsiteY115" fmla="*/ 304800 h 3154571"/>
                <a:gd name="connsiteX116" fmla="*/ 979714 w 4215960"/>
                <a:gd name="connsiteY116" fmla="*/ 290285 h 3154571"/>
                <a:gd name="connsiteX117" fmla="*/ 928914 w 4215960"/>
                <a:gd name="connsiteY117" fmla="*/ 246743 h 3154571"/>
                <a:gd name="connsiteX118" fmla="*/ 907143 w 4215960"/>
                <a:gd name="connsiteY118" fmla="*/ 232228 h 3154571"/>
                <a:gd name="connsiteX119" fmla="*/ 885371 w 4215960"/>
                <a:gd name="connsiteY119" fmla="*/ 224971 h 3154571"/>
                <a:gd name="connsiteX120" fmla="*/ 849085 w 4215960"/>
                <a:gd name="connsiteY120" fmla="*/ 188685 h 3154571"/>
                <a:gd name="connsiteX121" fmla="*/ 820057 w 4215960"/>
                <a:gd name="connsiteY121" fmla="*/ 166914 h 3154571"/>
                <a:gd name="connsiteX122" fmla="*/ 812800 w 4215960"/>
                <a:gd name="connsiteY122" fmla="*/ 145143 h 3154571"/>
                <a:gd name="connsiteX123" fmla="*/ 762000 w 4215960"/>
                <a:gd name="connsiteY123" fmla="*/ 116114 h 3154571"/>
                <a:gd name="connsiteX124" fmla="*/ 740228 w 4215960"/>
                <a:gd name="connsiteY124" fmla="*/ 101600 h 3154571"/>
                <a:gd name="connsiteX125" fmla="*/ 703943 w 4215960"/>
                <a:gd name="connsiteY125" fmla="*/ 65314 h 3154571"/>
                <a:gd name="connsiteX126" fmla="*/ 689428 w 4215960"/>
                <a:gd name="connsiteY126" fmla="*/ 50800 h 3154571"/>
                <a:gd name="connsiteX127" fmla="*/ 660400 w 4215960"/>
                <a:gd name="connsiteY127" fmla="*/ 43543 h 3154571"/>
                <a:gd name="connsiteX128" fmla="*/ 638628 w 4215960"/>
                <a:gd name="connsiteY128" fmla="*/ 36285 h 3154571"/>
                <a:gd name="connsiteX129" fmla="*/ 602343 w 4215960"/>
                <a:gd name="connsiteY129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518124 w 4215960"/>
                <a:gd name="connsiteY64" fmla="*/ 2987902 h 3154571"/>
                <a:gd name="connsiteX65" fmla="*/ 3556225 w 4215960"/>
                <a:gd name="connsiteY65" fmla="*/ 2983141 h 3154571"/>
                <a:gd name="connsiteX66" fmla="*/ 3562574 w 4215960"/>
                <a:gd name="connsiteY66" fmla="*/ 2949802 h 3154571"/>
                <a:gd name="connsiteX67" fmla="*/ 3624488 w 4215960"/>
                <a:gd name="connsiteY67" fmla="*/ 2959329 h 3154571"/>
                <a:gd name="connsiteX68" fmla="*/ 3657601 w 4215960"/>
                <a:gd name="connsiteY68" fmla="*/ 2974521 h 3154571"/>
                <a:gd name="connsiteX69" fmla="*/ 3623808 w 4215960"/>
                <a:gd name="connsiteY69" fmla="*/ 3015569 h 3154571"/>
                <a:gd name="connsiteX70" fmla="*/ 3662816 w 4215960"/>
                <a:gd name="connsiteY70" fmla="*/ 3123065 h 3154571"/>
                <a:gd name="connsiteX71" fmla="*/ 3715203 w 4215960"/>
                <a:gd name="connsiteY71" fmla="*/ 3154363 h 3154571"/>
                <a:gd name="connsiteX72" fmla="*/ 3767137 w 4215960"/>
                <a:gd name="connsiteY72" fmla="*/ 3112181 h 3154571"/>
                <a:gd name="connsiteX73" fmla="*/ 3852862 w 4215960"/>
                <a:gd name="connsiteY73" fmla="*/ 3063648 h 3154571"/>
                <a:gd name="connsiteX74" fmla="*/ 3835626 w 4215960"/>
                <a:gd name="connsiteY74" fmla="*/ 2974747 h 3154571"/>
                <a:gd name="connsiteX75" fmla="*/ 3912960 w 4215960"/>
                <a:gd name="connsiteY75" fmla="*/ 2842078 h 3154571"/>
                <a:gd name="connsiteX76" fmla="*/ 4205514 w 4215960"/>
                <a:gd name="connsiteY76" fmla="*/ 2508930 h 3154571"/>
                <a:gd name="connsiteX77" fmla="*/ 4124097 w 4215960"/>
                <a:gd name="connsiteY77" fmla="*/ 2499858 h 3154571"/>
                <a:gd name="connsiteX78" fmla="*/ 4128634 w 4215960"/>
                <a:gd name="connsiteY78" fmla="*/ 2408010 h 3154571"/>
                <a:gd name="connsiteX79" fmla="*/ 4079647 w 4215960"/>
                <a:gd name="connsiteY79" fmla="*/ 2382838 h 3154571"/>
                <a:gd name="connsiteX80" fmla="*/ 3995510 w 4215960"/>
                <a:gd name="connsiteY80" fmla="*/ 2414360 h 3154571"/>
                <a:gd name="connsiteX81" fmla="*/ 3958771 w 4215960"/>
                <a:gd name="connsiteY81" fmla="*/ 2378075 h 3154571"/>
                <a:gd name="connsiteX82" fmla="*/ 4003448 w 4215960"/>
                <a:gd name="connsiteY82" fmla="*/ 2355170 h 3154571"/>
                <a:gd name="connsiteX83" fmla="*/ 3874181 w 4215960"/>
                <a:gd name="connsiteY83" fmla="*/ 2141991 h 3154571"/>
                <a:gd name="connsiteX84" fmla="*/ 3889147 w 4215960"/>
                <a:gd name="connsiteY84" fmla="*/ 2111828 h 3154571"/>
                <a:gd name="connsiteX85" fmla="*/ 3865562 w 4215960"/>
                <a:gd name="connsiteY85" fmla="*/ 1996168 h 3154571"/>
                <a:gd name="connsiteX86" fmla="*/ 3706813 w 4215960"/>
                <a:gd name="connsiteY86" fmla="*/ 1985282 h 3154571"/>
                <a:gd name="connsiteX87" fmla="*/ 3673475 w 4215960"/>
                <a:gd name="connsiteY87" fmla="*/ 2034040 h 3154571"/>
                <a:gd name="connsiteX88" fmla="*/ 3584575 w 4215960"/>
                <a:gd name="connsiteY88" fmla="*/ 2048556 h 3154571"/>
                <a:gd name="connsiteX89" fmla="*/ 3590925 w 4215960"/>
                <a:gd name="connsiteY89" fmla="*/ 2026557 h 3154571"/>
                <a:gd name="connsiteX90" fmla="*/ 3537403 w 4215960"/>
                <a:gd name="connsiteY90" fmla="*/ 2010456 h 3154571"/>
                <a:gd name="connsiteX91" fmla="*/ 3512684 w 4215960"/>
                <a:gd name="connsiteY91" fmla="*/ 1845355 h 3154571"/>
                <a:gd name="connsiteX92" fmla="*/ 3232377 w 4215960"/>
                <a:gd name="connsiteY92" fmla="*/ 1778680 h 3154571"/>
                <a:gd name="connsiteX93" fmla="*/ 3096078 w 4215960"/>
                <a:gd name="connsiteY93" fmla="*/ 1821996 h 3154571"/>
                <a:gd name="connsiteX94" fmla="*/ 2964089 w 4215960"/>
                <a:gd name="connsiteY94" fmla="*/ 1814512 h 3154571"/>
                <a:gd name="connsiteX95" fmla="*/ 2831646 w 4215960"/>
                <a:gd name="connsiteY95" fmla="*/ 1703614 h 3154571"/>
                <a:gd name="connsiteX96" fmla="*/ 2618468 w 4215960"/>
                <a:gd name="connsiteY96" fmla="*/ 1400401 h 3154571"/>
                <a:gd name="connsiteX97" fmla="*/ 2220006 w 4215960"/>
                <a:gd name="connsiteY97" fmla="*/ 1260928 h 3154571"/>
                <a:gd name="connsiteX98" fmla="*/ 1821543 w 4215960"/>
                <a:gd name="connsiteY98" fmla="*/ 1284514 h 3154571"/>
                <a:gd name="connsiteX99" fmla="*/ 1799771 w 4215960"/>
                <a:gd name="connsiteY99" fmla="*/ 1211943 h 3154571"/>
                <a:gd name="connsiteX100" fmla="*/ 1756228 w 4215960"/>
                <a:gd name="connsiteY100" fmla="*/ 1139371 h 3154571"/>
                <a:gd name="connsiteX101" fmla="*/ 1625600 w 4215960"/>
                <a:gd name="connsiteY101" fmla="*/ 986971 h 3154571"/>
                <a:gd name="connsiteX102" fmla="*/ 1589314 w 4215960"/>
                <a:gd name="connsiteY102" fmla="*/ 928914 h 3154571"/>
                <a:gd name="connsiteX103" fmla="*/ 1574800 w 4215960"/>
                <a:gd name="connsiteY103" fmla="*/ 892628 h 3154571"/>
                <a:gd name="connsiteX104" fmla="*/ 1538514 w 4215960"/>
                <a:gd name="connsiteY104" fmla="*/ 856343 h 3154571"/>
                <a:gd name="connsiteX105" fmla="*/ 1509485 w 4215960"/>
                <a:gd name="connsiteY105" fmla="*/ 820057 h 3154571"/>
                <a:gd name="connsiteX106" fmla="*/ 1473200 w 4215960"/>
                <a:gd name="connsiteY106" fmla="*/ 783771 h 3154571"/>
                <a:gd name="connsiteX107" fmla="*/ 1436914 w 4215960"/>
                <a:gd name="connsiteY107" fmla="*/ 718457 h 3154571"/>
                <a:gd name="connsiteX108" fmla="*/ 1357085 w 4215960"/>
                <a:gd name="connsiteY108" fmla="*/ 624114 h 3154571"/>
                <a:gd name="connsiteX109" fmla="*/ 1335314 w 4215960"/>
                <a:gd name="connsiteY109" fmla="*/ 602343 h 3154571"/>
                <a:gd name="connsiteX110" fmla="*/ 1277257 w 4215960"/>
                <a:gd name="connsiteY110" fmla="*/ 529771 h 3154571"/>
                <a:gd name="connsiteX111" fmla="*/ 1219200 w 4215960"/>
                <a:gd name="connsiteY111" fmla="*/ 464457 h 3154571"/>
                <a:gd name="connsiteX112" fmla="*/ 1161143 w 4215960"/>
                <a:gd name="connsiteY112" fmla="*/ 406400 h 3154571"/>
                <a:gd name="connsiteX113" fmla="*/ 1081314 w 4215960"/>
                <a:gd name="connsiteY113" fmla="*/ 362857 h 3154571"/>
                <a:gd name="connsiteX114" fmla="*/ 1052285 w 4215960"/>
                <a:gd name="connsiteY114" fmla="*/ 333828 h 3154571"/>
                <a:gd name="connsiteX115" fmla="*/ 1001485 w 4215960"/>
                <a:gd name="connsiteY115" fmla="*/ 304800 h 3154571"/>
                <a:gd name="connsiteX116" fmla="*/ 979714 w 4215960"/>
                <a:gd name="connsiteY116" fmla="*/ 290285 h 3154571"/>
                <a:gd name="connsiteX117" fmla="*/ 928914 w 4215960"/>
                <a:gd name="connsiteY117" fmla="*/ 246743 h 3154571"/>
                <a:gd name="connsiteX118" fmla="*/ 907143 w 4215960"/>
                <a:gd name="connsiteY118" fmla="*/ 232228 h 3154571"/>
                <a:gd name="connsiteX119" fmla="*/ 885371 w 4215960"/>
                <a:gd name="connsiteY119" fmla="*/ 224971 h 3154571"/>
                <a:gd name="connsiteX120" fmla="*/ 849085 w 4215960"/>
                <a:gd name="connsiteY120" fmla="*/ 188685 h 3154571"/>
                <a:gd name="connsiteX121" fmla="*/ 820057 w 4215960"/>
                <a:gd name="connsiteY121" fmla="*/ 166914 h 3154571"/>
                <a:gd name="connsiteX122" fmla="*/ 812800 w 4215960"/>
                <a:gd name="connsiteY122" fmla="*/ 145143 h 3154571"/>
                <a:gd name="connsiteX123" fmla="*/ 762000 w 4215960"/>
                <a:gd name="connsiteY123" fmla="*/ 116114 h 3154571"/>
                <a:gd name="connsiteX124" fmla="*/ 740228 w 4215960"/>
                <a:gd name="connsiteY124" fmla="*/ 101600 h 3154571"/>
                <a:gd name="connsiteX125" fmla="*/ 703943 w 4215960"/>
                <a:gd name="connsiteY125" fmla="*/ 65314 h 3154571"/>
                <a:gd name="connsiteX126" fmla="*/ 689428 w 4215960"/>
                <a:gd name="connsiteY126" fmla="*/ 50800 h 3154571"/>
                <a:gd name="connsiteX127" fmla="*/ 660400 w 4215960"/>
                <a:gd name="connsiteY127" fmla="*/ 43543 h 3154571"/>
                <a:gd name="connsiteX128" fmla="*/ 638628 w 4215960"/>
                <a:gd name="connsiteY128" fmla="*/ 36285 h 3154571"/>
                <a:gd name="connsiteX129" fmla="*/ 602343 w 4215960"/>
                <a:gd name="connsiteY129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345087 w 4215960"/>
                <a:gd name="connsiteY64" fmla="*/ 3057753 h 3154571"/>
                <a:gd name="connsiteX65" fmla="*/ 3518124 w 4215960"/>
                <a:gd name="connsiteY65" fmla="*/ 2987902 h 3154571"/>
                <a:gd name="connsiteX66" fmla="*/ 3556225 w 4215960"/>
                <a:gd name="connsiteY66" fmla="*/ 2983141 h 3154571"/>
                <a:gd name="connsiteX67" fmla="*/ 3562574 w 4215960"/>
                <a:gd name="connsiteY67" fmla="*/ 2949802 h 3154571"/>
                <a:gd name="connsiteX68" fmla="*/ 3624488 w 4215960"/>
                <a:gd name="connsiteY68" fmla="*/ 2959329 h 3154571"/>
                <a:gd name="connsiteX69" fmla="*/ 3657601 w 4215960"/>
                <a:gd name="connsiteY69" fmla="*/ 2974521 h 3154571"/>
                <a:gd name="connsiteX70" fmla="*/ 3623808 w 4215960"/>
                <a:gd name="connsiteY70" fmla="*/ 3015569 h 3154571"/>
                <a:gd name="connsiteX71" fmla="*/ 3662816 w 4215960"/>
                <a:gd name="connsiteY71" fmla="*/ 3123065 h 3154571"/>
                <a:gd name="connsiteX72" fmla="*/ 3715203 w 4215960"/>
                <a:gd name="connsiteY72" fmla="*/ 3154363 h 3154571"/>
                <a:gd name="connsiteX73" fmla="*/ 3767137 w 4215960"/>
                <a:gd name="connsiteY73" fmla="*/ 3112181 h 3154571"/>
                <a:gd name="connsiteX74" fmla="*/ 3852862 w 4215960"/>
                <a:gd name="connsiteY74" fmla="*/ 3063648 h 3154571"/>
                <a:gd name="connsiteX75" fmla="*/ 3835626 w 4215960"/>
                <a:gd name="connsiteY75" fmla="*/ 2974747 h 3154571"/>
                <a:gd name="connsiteX76" fmla="*/ 3912960 w 4215960"/>
                <a:gd name="connsiteY76" fmla="*/ 2842078 h 3154571"/>
                <a:gd name="connsiteX77" fmla="*/ 4205514 w 4215960"/>
                <a:gd name="connsiteY77" fmla="*/ 2508930 h 3154571"/>
                <a:gd name="connsiteX78" fmla="*/ 4124097 w 4215960"/>
                <a:gd name="connsiteY78" fmla="*/ 2499858 h 3154571"/>
                <a:gd name="connsiteX79" fmla="*/ 4128634 w 4215960"/>
                <a:gd name="connsiteY79" fmla="*/ 2408010 h 3154571"/>
                <a:gd name="connsiteX80" fmla="*/ 4079647 w 4215960"/>
                <a:gd name="connsiteY80" fmla="*/ 2382838 h 3154571"/>
                <a:gd name="connsiteX81" fmla="*/ 3995510 w 4215960"/>
                <a:gd name="connsiteY81" fmla="*/ 2414360 h 3154571"/>
                <a:gd name="connsiteX82" fmla="*/ 3958771 w 4215960"/>
                <a:gd name="connsiteY82" fmla="*/ 2378075 h 3154571"/>
                <a:gd name="connsiteX83" fmla="*/ 4003448 w 4215960"/>
                <a:gd name="connsiteY83" fmla="*/ 2355170 h 3154571"/>
                <a:gd name="connsiteX84" fmla="*/ 3874181 w 4215960"/>
                <a:gd name="connsiteY84" fmla="*/ 2141991 h 3154571"/>
                <a:gd name="connsiteX85" fmla="*/ 3889147 w 4215960"/>
                <a:gd name="connsiteY85" fmla="*/ 2111828 h 3154571"/>
                <a:gd name="connsiteX86" fmla="*/ 3865562 w 4215960"/>
                <a:gd name="connsiteY86" fmla="*/ 1996168 h 3154571"/>
                <a:gd name="connsiteX87" fmla="*/ 3706813 w 4215960"/>
                <a:gd name="connsiteY87" fmla="*/ 1985282 h 3154571"/>
                <a:gd name="connsiteX88" fmla="*/ 3673475 w 4215960"/>
                <a:gd name="connsiteY88" fmla="*/ 2034040 h 3154571"/>
                <a:gd name="connsiteX89" fmla="*/ 3584575 w 4215960"/>
                <a:gd name="connsiteY89" fmla="*/ 2048556 h 3154571"/>
                <a:gd name="connsiteX90" fmla="*/ 3590925 w 4215960"/>
                <a:gd name="connsiteY90" fmla="*/ 2026557 h 3154571"/>
                <a:gd name="connsiteX91" fmla="*/ 3537403 w 4215960"/>
                <a:gd name="connsiteY91" fmla="*/ 2010456 h 3154571"/>
                <a:gd name="connsiteX92" fmla="*/ 3512684 w 4215960"/>
                <a:gd name="connsiteY92" fmla="*/ 1845355 h 3154571"/>
                <a:gd name="connsiteX93" fmla="*/ 3232377 w 4215960"/>
                <a:gd name="connsiteY93" fmla="*/ 1778680 h 3154571"/>
                <a:gd name="connsiteX94" fmla="*/ 3096078 w 4215960"/>
                <a:gd name="connsiteY94" fmla="*/ 1821996 h 3154571"/>
                <a:gd name="connsiteX95" fmla="*/ 2964089 w 4215960"/>
                <a:gd name="connsiteY95" fmla="*/ 1814512 h 3154571"/>
                <a:gd name="connsiteX96" fmla="*/ 2831646 w 4215960"/>
                <a:gd name="connsiteY96" fmla="*/ 1703614 h 3154571"/>
                <a:gd name="connsiteX97" fmla="*/ 2618468 w 4215960"/>
                <a:gd name="connsiteY97" fmla="*/ 1400401 h 3154571"/>
                <a:gd name="connsiteX98" fmla="*/ 2220006 w 4215960"/>
                <a:gd name="connsiteY98" fmla="*/ 1260928 h 3154571"/>
                <a:gd name="connsiteX99" fmla="*/ 1821543 w 4215960"/>
                <a:gd name="connsiteY99" fmla="*/ 1284514 h 3154571"/>
                <a:gd name="connsiteX100" fmla="*/ 1799771 w 4215960"/>
                <a:gd name="connsiteY100" fmla="*/ 1211943 h 3154571"/>
                <a:gd name="connsiteX101" fmla="*/ 1756228 w 4215960"/>
                <a:gd name="connsiteY101" fmla="*/ 1139371 h 3154571"/>
                <a:gd name="connsiteX102" fmla="*/ 1625600 w 4215960"/>
                <a:gd name="connsiteY102" fmla="*/ 986971 h 3154571"/>
                <a:gd name="connsiteX103" fmla="*/ 1589314 w 4215960"/>
                <a:gd name="connsiteY103" fmla="*/ 928914 h 3154571"/>
                <a:gd name="connsiteX104" fmla="*/ 1574800 w 4215960"/>
                <a:gd name="connsiteY104" fmla="*/ 892628 h 3154571"/>
                <a:gd name="connsiteX105" fmla="*/ 1538514 w 4215960"/>
                <a:gd name="connsiteY105" fmla="*/ 856343 h 3154571"/>
                <a:gd name="connsiteX106" fmla="*/ 1509485 w 4215960"/>
                <a:gd name="connsiteY106" fmla="*/ 820057 h 3154571"/>
                <a:gd name="connsiteX107" fmla="*/ 1473200 w 4215960"/>
                <a:gd name="connsiteY107" fmla="*/ 783771 h 3154571"/>
                <a:gd name="connsiteX108" fmla="*/ 1436914 w 4215960"/>
                <a:gd name="connsiteY108" fmla="*/ 718457 h 3154571"/>
                <a:gd name="connsiteX109" fmla="*/ 1357085 w 4215960"/>
                <a:gd name="connsiteY109" fmla="*/ 624114 h 3154571"/>
                <a:gd name="connsiteX110" fmla="*/ 1335314 w 4215960"/>
                <a:gd name="connsiteY110" fmla="*/ 602343 h 3154571"/>
                <a:gd name="connsiteX111" fmla="*/ 1277257 w 4215960"/>
                <a:gd name="connsiteY111" fmla="*/ 529771 h 3154571"/>
                <a:gd name="connsiteX112" fmla="*/ 1219200 w 4215960"/>
                <a:gd name="connsiteY112" fmla="*/ 464457 h 3154571"/>
                <a:gd name="connsiteX113" fmla="*/ 1161143 w 4215960"/>
                <a:gd name="connsiteY113" fmla="*/ 406400 h 3154571"/>
                <a:gd name="connsiteX114" fmla="*/ 1081314 w 4215960"/>
                <a:gd name="connsiteY114" fmla="*/ 362857 h 3154571"/>
                <a:gd name="connsiteX115" fmla="*/ 1052285 w 4215960"/>
                <a:gd name="connsiteY115" fmla="*/ 333828 h 3154571"/>
                <a:gd name="connsiteX116" fmla="*/ 1001485 w 4215960"/>
                <a:gd name="connsiteY116" fmla="*/ 304800 h 3154571"/>
                <a:gd name="connsiteX117" fmla="*/ 979714 w 4215960"/>
                <a:gd name="connsiteY117" fmla="*/ 290285 h 3154571"/>
                <a:gd name="connsiteX118" fmla="*/ 928914 w 4215960"/>
                <a:gd name="connsiteY118" fmla="*/ 246743 h 3154571"/>
                <a:gd name="connsiteX119" fmla="*/ 907143 w 4215960"/>
                <a:gd name="connsiteY119" fmla="*/ 232228 h 3154571"/>
                <a:gd name="connsiteX120" fmla="*/ 885371 w 4215960"/>
                <a:gd name="connsiteY120" fmla="*/ 224971 h 3154571"/>
                <a:gd name="connsiteX121" fmla="*/ 849085 w 4215960"/>
                <a:gd name="connsiteY121" fmla="*/ 188685 h 3154571"/>
                <a:gd name="connsiteX122" fmla="*/ 820057 w 4215960"/>
                <a:gd name="connsiteY122" fmla="*/ 166914 h 3154571"/>
                <a:gd name="connsiteX123" fmla="*/ 812800 w 4215960"/>
                <a:gd name="connsiteY123" fmla="*/ 145143 h 3154571"/>
                <a:gd name="connsiteX124" fmla="*/ 762000 w 4215960"/>
                <a:gd name="connsiteY124" fmla="*/ 116114 h 3154571"/>
                <a:gd name="connsiteX125" fmla="*/ 740228 w 4215960"/>
                <a:gd name="connsiteY125" fmla="*/ 101600 h 3154571"/>
                <a:gd name="connsiteX126" fmla="*/ 703943 w 4215960"/>
                <a:gd name="connsiteY126" fmla="*/ 65314 h 3154571"/>
                <a:gd name="connsiteX127" fmla="*/ 689428 w 4215960"/>
                <a:gd name="connsiteY127" fmla="*/ 50800 h 3154571"/>
                <a:gd name="connsiteX128" fmla="*/ 660400 w 4215960"/>
                <a:gd name="connsiteY128" fmla="*/ 43543 h 3154571"/>
                <a:gd name="connsiteX129" fmla="*/ 638628 w 4215960"/>
                <a:gd name="connsiteY129" fmla="*/ 36285 h 3154571"/>
                <a:gd name="connsiteX130" fmla="*/ 602343 w 4215960"/>
                <a:gd name="connsiteY130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540349 w 4215960"/>
                <a:gd name="connsiteY64" fmla="*/ 3024415 h 3154571"/>
                <a:gd name="connsiteX65" fmla="*/ 3518124 w 4215960"/>
                <a:gd name="connsiteY65" fmla="*/ 2987902 h 3154571"/>
                <a:gd name="connsiteX66" fmla="*/ 3556225 w 4215960"/>
                <a:gd name="connsiteY66" fmla="*/ 2983141 h 3154571"/>
                <a:gd name="connsiteX67" fmla="*/ 3562574 w 4215960"/>
                <a:gd name="connsiteY67" fmla="*/ 2949802 h 3154571"/>
                <a:gd name="connsiteX68" fmla="*/ 3624488 w 4215960"/>
                <a:gd name="connsiteY68" fmla="*/ 2959329 h 3154571"/>
                <a:gd name="connsiteX69" fmla="*/ 3657601 w 4215960"/>
                <a:gd name="connsiteY69" fmla="*/ 2974521 h 3154571"/>
                <a:gd name="connsiteX70" fmla="*/ 3623808 w 4215960"/>
                <a:gd name="connsiteY70" fmla="*/ 3015569 h 3154571"/>
                <a:gd name="connsiteX71" fmla="*/ 3662816 w 4215960"/>
                <a:gd name="connsiteY71" fmla="*/ 3123065 h 3154571"/>
                <a:gd name="connsiteX72" fmla="*/ 3715203 w 4215960"/>
                <a:gd name="connsiteY72" fmla="*/ 3154363 h 3154571"/>
                <a:gd name="connsiteX73" fmla="*/ 3767137 w 4215960"/>
                <a:gd name="connsiteY73" fmla="*/ 3112181 h 3154571"/>
                <a:gd name="connsiteX74" fmla="*/ 3852862 w 4215960"/>
                <a:gd name="connsiteY74" fmla="*/ 3063648 h 3154571"/>
                <a:gd name="connsiteX75" fmla="*/ 3835626 w 4215960"/>
                <a:gd name="connsiteY75" fmla="*/ 2974747 h 3154571"/>
                <a:gd name="connsiteX76" fmla="*/ 3912960 w 4215960"/>
                <a:gd name="connsiteY76" fmla="*/ 2842078 h 3154571"/>
                <a:gd name="connsiteX77" fmla="*/ 4205514 w 4215960"/>
                <a:gd name="connsiteY77" fmla="*/ 2508930 h 3154571"/>
                <a:gd name="connsiteX78" fmla="*/ 4124097 w 4215960"/>
                <a:gd name="connsiteY78" fmla="*/ 2499858 h 3154571"/>
                <a:gd name="connsiteX79" fmla="*/ 4128634 w 4215960"/>
                <a:gd name="connsiteY79" fmla="*/ 2408010 h 3154571"/>
                <a:gd name="connsiteX80" fmla="*/ 4079647 w 4215960"/>
                <a:gd name="connsiteY80" fmla="*/ 2382838 h 3154571"/>
                <a:gd name="connsiteX81" fmla="*/ 3995510 w 4215960"/>
                <a:gd name="connsiteY81" fmla="*/ 2414360 h 3154571"/>
                <a:gd name="connsiteX82" fmla="*/ 3958771 w 4215960"/>
                <a:gd name="connsiteY82" fmla="*/ 2378075 h 3154571"/>
                <a:gd name="connsiteX83" fmla="*/ 4003448 w 4215960"/>
                <a:gd name="connsiteY83" fmla="*/ 2355170 h 3154571"/>
                <a:gd name="connsiteX84" fmla="*/ 3874181 w 4215960"/>
                <a:gd name="connsiteY84" fmla="*/ 2141991 h 3154571"/>
                <a:gd name="connsiteX85" fmla="*/ 3889147 w 4215960"/>
                <a:gd name="connsiteY85" fmla="*/ 2111828 h 3154571"/>
                <a:gd name="connsiteX86" fmla="*/ 3865562 w 4215960"/>
                <a:gd name="connsiteY86" fmla="*/ 1996168 h 3154571"/>
                <a:gd name="connsiteX87" fmla="*/ 3706813 w 4215960"/>
                <a:gd name="connsiteY87" fmla="*/ 1985282 h 3154571"/>
                <a:gd name="connsiteX88" fmla="*/ 3673475 w 4215960"/>
                <a:gd name="connsiteY88" fmla="*/ 2034040 h 3154571"/>
                <a:gd name="connsiteX89" fmla="*/ 3584575 w 4215960"/>
                <a:gd name="connsiteY89" fmla="*/ 2048556 h 3154571"/>
                <a:gd name="connsiteX90" fmla="*/ 3590925 w 4215960"/>
                <a:gd name="connsiteY90" fmla="*/ 2026557 h 3154571"/>
                <a:gd name="connsiteX91" fmla="*/ 3537403 w 4215960"/>
                <a:gd name="connsiteY91" fmla="*/ 2010456 h 3154571"/>
                <a:gd name="connsiteX92" fmla="*/ 3512684 w 4215960"/>
                <a:gd name="connsiteY92" fmla="*/ 1845355 h 3154571"/>
                <a:gd name="connsiteX93" fmla="*/ 3232377 w 4215960"/>
                <a:gd name="connsiteY93" fmla="*/ 1778680 h 3154571"/>
                <a:gd name="connsiteX94" fmla="*/ 3096078 w 4215960"/>
                <a:gd name="connsiteY94" fmla="*/ 1821996 h 3154571"/>
                <a:gd name="connsiteX95" fmla="*/ 2964089 w 4215960"/>
                <a:gd name="connsiteY95" fmla="*/ 1814512 h 3154571"/>
                <a:gd name="connsiteX96" fmla="*/ 2831646 w 4215960"/>
                <a:gd name="connsiteY96" fmla="*/ 1703614 h 3154571"/>
                <a:gd name="connsiteX97" fmla="*/ 2618468 w 4215960"/>
                <a:gd name="connsiteY97" fmla="*/ 1400401 h 3154571"/>
                <a:gd name="connsiteX98" fmla="*/ 2220006 w 4215960"/>
                <a:gd name="connsiteY98" fmla="*/ 1260928 h 3154571"/>
                <a:gd name="connsiteX99" fmla="*/ 1821543 w 4215960"/>
                <a:gd name="connsiteY99" fmla="*/ 1284514 h 3154571"/>
                <a:gd name="connsiteX100" fmla="*/ 1799771 w 4215960"/>
                <a:gd name="connsiteY100" fmla="*/ 1211943 h 3154571"/>
                <a:gd name="connsiteX101" fmla="*/ 1756228 w 4215960"/>
                <a:gd name="connsiteY101" fmla="*/ 1139371 h 3154571"/>
                <a:gd name="connsiteX102" fmla="*/ 1625600 w 4215960"/>
                <a:gd name="connsiteY102" fmla="*/ 986971 h 3154571"/>
                <a:gd name="connsiteX103" fmla="*/ 1589314 w 4215960"/>
                <a:gd name="connsiteY103" fmla="*/ 928914 h 3154571"/>
                <a:gd name="connsiteX104" fmla="*/ 1574800 w 4215960"/>
                <a:gd name="connsiteY104" fmla="*/ 892628 h 3154571"/>
                <a:gd name="connsiteX105" fmla="*/ 1538514 w 4215960"/>
                <a:gd name="connsiteY105" fmla="*/ 856343 h 3154571"/>
                <a:gd name="connsiteX106" fmla="*/ 1509485 w 4215960"/>
                <a:gd name="connsiteY106" fmla="*/ 820057 h 3154571"/>
                <a:gd name="connsiteX107" fmla="*/ 1473200 w 4215960"/>
                <a:gd name="connsiteY107" fmla="*/ 783771 h 3154571"/>
                <a:gd name="connsiteX108" fmla="*/ 1436914 w 4215960"/>
                <a:gd name="connsiteY108" fmla="*/ 718457 h 3154571"/>
                <a:gd name="connsiteX109" fmla="*/ 1357085 w 4215960"/>
                <a:gd name="connsiteY109" fmla="*/ 624114 h 3154571"/>
                <a:gd name="connsiteX110" fmla="*/ 1335314 w 4215960"/>
                <a:gd name="connsiteY110" fmla="*/ 602343 h 3154571"/>
                <a:gd name="connsiteX111" fmla="*/ 1277257 w 4215960"/>
                <a:gd name="connsiteY111" fmla="*/ 529771 h 3154571"/>
                <a:gd name="connsiteX112" fmla="*/ 1219200 w 4215960"/>
                <a:gd name="connsiteY112" fmla="*/ 464457 h 3154571"/>
                <a:gd name="connsiteX113" fmla="*/ 1161143 w 4215960"/>
                <a:gd name="connsiteY113" fmla="*/ 406400 h 3154571"/>
                <a:gd name="connsiteX114" fmla="*/ 1081314 w 4215960"/>
                <a:gd name="connsiteY114" fmla="*/ 362857 h 3154571"/>
                <a:gd name="connsiteX115" fmla="*/ 1052285 w 4215960"/>
                <a:gd name="connsiteY115" fmla="*/ 333828 h 3154571"/>
                <a:gd name="connsiteX116" fmla="*/ 1001485 w 4215960"/>
                <a:gd name="connsiteY116" fmla="*/ 304800 h 3154571"/>
                <a:gd name="connsiteX117" fmla="*/ 979714 w 4215960"/>
                <a:gd name="connsiteY117" fmla="*/ 290285 h 3154571"/>
                <a:gd name="connsiteX118" fmla="*/ 928914 w 4215960"/>
                <a:gd name="connsiteY118" fmla="*/ 246743 h 3154571"/>
                <a:gd name="connsiteX119" fmla="*/ 907143 w 4215960"/>
                <a:gd name="connsiteY119" fmla="*/ 232228 h 3154571"/>
                <a:gd name="connsiteX120" fmla="*/ 885371 w 4215960"/>
                <a:gd name="connsiteY120" fmla="*/ 224971 h 3154571"/>
                <a:gd name="connsiteX121" fmla="*/ 849085 w 4215960"/>
                <a:gd name="connsiteY121" fmla="*/ 188685 h 3154571"/>
                <a:gd name="connsiteX122" fmla="*/ 820057 w 4215960"/>
                <a:gd name="connsiteY122" fmla="*/ 166914 h 3154571"/>
                <a:gd name="connsiteX123" fmla="*/ 812800 w 4215960"/>
                <a:gd name="connsiteY123" fmla="*/ 145143 h 3154571"/>
                <a:gd name="connsiteX124" fmla="*/ 762000 w 4215960"/>
                <a:gd name="connsiteY124" fmla="*/ 116114 h 3154571"/>
                <a:gd name="connsiteX125" fmla="*/ 740228 w 4215960"/>
                <a:gd name="connsiteY125" fmla="*/ 101600 h 3154571"/>
                <a:gd name="connsiteX126" fmla="*/ 703943 w 4215960"/>
                <a:gd name="connsiteY126" fmla="*/ 65314 h 3154571"/>
                <a:gd name="connsiteX127" fmla="*/ 689428 w 4215960"/>
                <a:gd name="connsiteY127" fmla="*/ 50800 h 3154571"/>
                <a:gd name="connsiteX128" fmla="*/ 660400 w 4215960"/>
                <a:gd name="connsiteY128" fmla="*/ 43543 h 3154571"/>
                <a:gd name="connsiteX129" fmla="*/ 638628 w 4215960"/>
                <a:gd name="connsiteY129" fmla="*/ 36285 h 3154571"/>
                <a:gd name="connsiteX130" fmla="*/ 602343 w 4215960"/>
                <a:gd name="connsiteY130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485923 w 4215960"/>
                <a:gd name="connsiteY63" fmla="*/ 3040743 h 3154571"/>
                <a:gd name="connsiteX64" fmla="*/ 3540349 w 4215960"/>
                <a:gd name="connsiteY64" fmla="*/ 3024415 h 3154571"/>
                <a:gd name="connsiteX65" fmla="*/ 3518124 w 4215960"/>
                <a:gd name="connsiteY65" fmla="*/ 2987902 h 3154571"/>
                <a:gd name="connsiteX66" fmla="*/ 3556225 w 4215960"/>
                <a:gd name="connsiteY66" fmla="*/ 2983141 h 3154571"/>
                <a:gd name="connsiteX67" fmla="*/ 3562574 w 4215960"/>
                <a:gd name="connsiteY67" fmla="*/ 2949802 h 3154571"/>
                <a:gd name="connsiteX68" fmla="*/ 3624488 w 4215960"/>
                <a:gd name="connsiteY68" fmla="*/ 2959329 h 3154571"/>
                <a:gd name="connsiteX69" fmla="*/ 3657601 w 4215960"/>
                <a:gd name="connsiteY69" fmla="*/ 2974521 h 3154571"/>
                <a:gd name="connsiteX70" fmla="*/ 3623808 w 4215960"/>
                <a:gd name="connsiteY70" fmla="*/ 3015569 h 3154571"/>
                <a:gd name="connsiteX71" fmla="*/ 3662816 w 4215960"/>
                <a:gd name="connsiteY71" fmla="*/ 3123065 h 3154571"/>
                <a:gd name="connsiteX72" fmla="*/ 3715203 w 4215960"/>
                <a:gd name="connsiteY72" fmla="*/ 3154363 h 3154571"/>
                <a:gd name="connsiteX73" fmla="*/ 3767137 w 4215960"/>
                <a:gd name="connsiteY73" fmla="*/ 3112181 h 3154571"/>
                <a:gd name="connsiteX74" fmla="*/ 3852862 w 4215960"/>
                <a:gd name="connsiteY74" fmla="*/ 3063648 h 3154571"/>
                <a:gd name="connsiteX75" fmla="*/ 3835626 w 4215960"/>
                <a:gd name="connsiteY75" fmla="*/ 2974747 h 3154571"/>
                <a:gd name="connsiteX76" fmla="*/ 3912960 w 4215960"/>
                <a:gd name="connsiteY76" fmla="*/ 2842078 h 3154571"/>
                <a:gd name="connsiteX77" fmla="*/ 4205514 w 4215960"/>
                <a:gd name="connsiteY77" fmla="*/ 2508930 h 3154571"/>
                <a:gd name="connsiteX78" fmla="*/ 4124097 w 4215960"/>
                <a:gd name="connsiteY78" fmla="*/ 2499858 h 3154571"/>
                <a:gd name="connsiteX79" fmla="*/ 4128634 w 4215960"/>
                <a:gd name="connsiteY79" fmla="*/ 2408010 h 3154571"/>
                <a:gd name="connsiteX80" fmla="*/ 4079647 w 4215960"/>
                <a:gd name="connsiteY80" fmla="*/ 2382838 h 3154571"/>
                <a:gd name="connsiteX81" fmla="*/ 3995510 w 4215960"/>
                <a:gd name="connsiteY81" fmla="*/ 2414360 h 3154571"/>
                <a:gd name="connsiteX82" fmla="*/ 3958771 w 4215960"/>
                <a:gd name="connsiteY82" fmla="*/ 2378075 h 3154571"/>
                <a:gd name="connsiteX83" fmla="*/ 4003448 w 4215960"/>
                <a:gd name="connsiteY83" fmla="*/ 2355170 h 3154571"/>
                <a:gd name="connsiteX84" fmla="*/ 3874181 w 4215960"/>
                <a:gd name="connsiteY84" fmla="*/ 2141991 h 3154571"/>
                <a:gd name="connsiteX85" fmla="*/ 3889147 w 4215960"/>
                <a:gd name="connsiteY85" fmla="*/ 2111828 h 3154571"/>
                <a:gd name="connsiteX86" fmla="*/ 3865562 w 4215960"/>
                <a:gd name="connsiteY86" fmla="*/ 1996168 h 3154571"/>
                <a:gd name="connsiteX87" fmla="*/ 3706813 w 4215960"/>
                <a:gd name="connsiteY87" fmla="*/ 1985282 h 3154571"/>
                <a:gd name="connsiteX88" fmla="*/ 3673475 w 4215960"/>
                <a:gd name="connsiteY88" fmla="*/ 2034040 h 3154571"/>
                <a:gd name="connsiteX89" fmla="*/ 3584575 w 4215960"/>
                <a:gd name="connsiteY89" fmla="*/ 2048556 h 3154571"/>
                <a:gd name="connsiteX90" fmla="*/ 3590925 w 4215960"/>
                <a:gd name="connsiteY90" fmla="*/ 2026557 h 3154571"/>
                <a:gd name="connsiteX91" fmla="*/ 3537403 w 4215960"/>
                <a:gd name="connsiteY91" fmla="*/ 2010456 h 3154571"/>
                <a:gd name="connsiteX92" fmla="*/ 3512684 w 4215960"/>
                <a:gd name="connsiteY92" fmla="*/ 1845355 h 3154571"/>
                <a:gd name="connsiteX93" fmla="*/ 3232377 w 4215960"/>
                <a:gd name="connsiteY93" fmla="*/ 1778680 h 3154571"/>
                <a:gd name="connsiteX94" fmla="*/ 3096078 w 4215960"/>
                <a:gd name="connsiteY94" fmla="*/ 1821996 h 3154571"/>
                <a:gd name="connsiteX95" fmla="*/ 2964089 w 4215960"/>
                <a:gd name="connsiteY95" fmla="*/ 1814512 h 3154571"/>
                <a:gd name="connsiteX96" fmla="*/ 2831646 w 4215960"/>
                <a:gd name="connsiteY96" fmla="*/ 1703614 h 3154571"/>
                <a:gd name="connsiteX97" fmla="*/ 2618468 w 4215960"/>
                <a:gd name="connsiteY97" fmla="*/ 1400401 h 3154571"/>
                <a:gd name="connsiteX98" fmla="*/ 2220006 w 4215960"/>
                <a:gd name="connsiteY98" fmla="*/ 1260928 h 3154571"/>
                <a:gd name="connsiteX99" fmla="*/ 1821543 w 4215960"/>
                <a:gd name="connsiteY99" fmla="*/ 1284514 h 3154571"/>
                <a:gd name="connsiteX100" fmla="*/ 1799771 w 4215960"/>
                <a:gd name="connsiteY100" fmla="*/ 1211943 h 3154571"/>
                <a:gd name="connsiteX101" fmla="*/ 1756228 w 4215960"/>
                <a:gd name="connsiteY101" fmla="*/ 1139371 h 3154571"/>
                <a:gd name="connsiteX102" fmla="*/ 1625600 w 4215960"/>
                <a:gd name="connsiteY102" fmla="*/ 986971 h 3154571"/>
                <a:gd name="connsiteX103" fmla="*/ 1589314 w 4215960"/>
                <a:gd name="connsiteY103" fmla="*/ 928914 h 3154571"/>
                <a:gd name="connsiteX104" fmla="*/ 1574800 w 4215960"/>
                <a:gd name="connsiteY104" fmla="*/ 892628 h 3154571"/>
                <a:gd name="connsiteX105" fmla="*/ 1538514 w 4215960"/>
                <a:gd name="connsiteY105" fmla="*/ 856343 h 3154571"/>
                <a:gd name="connsiteX106" fmla="*/ 1509485 w 4215960"/>
                <a:gd name="connsiteY106" fmla="*/ 820057 h 3154571"/>
                <a:gd name="connsiteX107" fmla="*/ 1473200 w 4215960"/>
                <a:gd name="connsiteY107" fmla="*/ 783771 h 3154571"/>
                <a:gd name="connsiteX108" fmla="*/ 1436914 w 4215960"/>
                <a:gd name="connsiteY108" fmla="*/ 718457 h 3154571"/>
                <a:gd name="connsiteX109" fmla="*/ 1357085 w 4215960"/>
                <a:gd name="connsiteY109" fmla="*/ 624114 h 3154571"/>
                <a:gd name="connsiteX110" fmla="*/ 1335314 w 4215960"/>
                <a:gd name="connsiteY110" fmla="*/ 602343 h 3154571"/>
                <a:gd name="connsiteX111" fmla="*/ 1277257 w 4215960"/>
                <a:gd name="connsiteY111" fmla="*/ 529771 h 3154571"/>
                <a:gd name="connsiteX112" fmla="*/ 1219200 w 4215960"/>
                <a:gd name="connsiteY112" fmla="*/ 464457 h 3154571"/>
                <a:gd name="connsiteX113" fmla="*/ 1161143 w 4215960"/>
                <a:gd name="connsiteY113" fmla="*/ 406400 h 3154571"/>
                <a:gd name="connsiteX114" fmla="*/ 1081314 w 4215960"/>
                <a:gd name="connsiteY114" fmla="*/ 362857 h 3154571"/>
                <a:gd name="connsiteX115" fmla="*/ 1052285 w 4215960"/>
                <a:gd name="connsiteY115" fmla="*/ 333828 h 3154571"/>
                <a:gd name="connsiteX116" fmla="*/ 1001485 w 4215960"/>
                <a:gd name="connsiteY116" fmla="*/ 304800 h 3154571"/>
                <a:gd name="connsiteX117" fmla="*/ 979714 w 4215960"/>
                <a:gd name="connsiteY117" fmla="*/ 290285 h 3154571"/>
                <a:gd name="connsiteX118" fmla="*/ 928914 w 4215960"/>
                <a:gd name="connsiteY118" fmla="*/ 246743 h 3154571"/>
                <a:gd name="connsiteX119" fmla="*/ 907143 w 4215960"/>
                <a:gd name="connsiteY119" fmla="*/ 232228 h 3154571"/>
                <a:gd name="connsiteX120" fmla="*/ 885371 w 4215960"/>
                <a:gd name="connsiteY120" fmla="*/ 224971 h 3154571"/>
                <a:gd name="connsiteX121" fmla="*/ 849085 w 4215960"/>
                <a:gd name="connsiteY121" fmla="*/ 188685 h 3154571"/>
                <a:gd name="connsiteX122" fmla="*/ 820057 w 4215960"/>
                <a:gd name="connsiteY122" fmla="*/ 166914 h 3154571"/>
                <a:gd name="connsiteX123" fmla="*/ 812800 w 4215960"/>
                <a:gd name="connsiteY123" fmla="*/ 145143 h 3154571"/>
                <a:gd name="connsiteX124" fmla="*/ 762000 w 4215960"/>
                <a:gd name="connsiteY124" fmla="*/ 116114 h 3154571"/>
                <a:gd name="connsiteX125" fmla="*/ 740228 w 4215960"/>
                <a:gd name="connsiteY125" fmla="*/ 101600 h 3154571"/>
                <a:gd name="connsiteX126" fmla="*/ 703943 w 4215960"/>
                <a:gd name="connsiteY126" fmla="*/ 65314 h 3154571"/>
                <a:gd name="connsiteX127" fmla="*/ 689428 w 4215960"/>
                <a:gd name="connsiteY127" fmla="*/ 50800 h 3154571"/>
                <a:gd name="connsiteX128" fmla="*/ 660400 w 4215960"/>
                <a:gd name="connsiteY128" fmla="*/ 43543 h 3154571"/>
                <a:gd name="connsiteX129" fmla="*/ 638628 w 4215960"/>
                <a:gd name="connsiteY129" fmla="*/ 36285 h 3154571"/>
                <a:gd name="connsiteX130" fmla="*/ 602343 w 4215960"/>
                <a:gd name="connsiteY130" fmla="*/ 0 h 3154571"/>
                <a:gd name="connsiteX0" fmla="*/ 602343 w 4215960"/>
                <a:gd name="connsiteY0" fmla="*/ 0 h 3228384"/>
                <a:gd name="connsiteX1" fmla="*/ 406400 w 4215960"/>
                <a:gd name="connsiteY1" fmla="*/ 7257 h 3228384"/>
                <a:gd name="connsiteX2" fmla="*/ 362857 w 4215960"/>
                <a:gd name="connsiteY2" fmla="*/ 36285 h 3228384"/>
                <a:gd name="connsiteX3" fmla="*/ 312057 w 4215960"/>
                <a:gd name="connsiteY3" fmla="*/ 50800 h 3228384"/>
                <a:gd name="connsiteX4" fmla="*/ 239485 w 4215960"/>
                <a:gd name="connsiteY4" fmla="*/ 101600 h 3228384"/>
                <a:gd name="connsiteX5" fmla="*/ 210457 w 4215960"/>
                <a:gd name="connsiteY5" fmla="*/ 108857 h 3228384"/>
                <a:gd name="connsiteX6" fmla="*/ 159657 w 4215960"/>
                <a:gd name="connsiteY6" fmla="*/ 137885 h 3228384"/>
                <a:gd name="connsiteX7" fmla="*/ 130628 w 4215960"/>
                <a:gd name="connsiteY7" fmla="*/ 166914 h 3228384"/>
                <a:gd name="connsiteX8" fmla="*/ 108857 w 4215960"/>
                <a:gd name="connsiteY8" fmla="*/ 188685 h 3228384"/>
                <a:gd name="connsiteX9" fmla="*/ 94343 w 4215960"/>
                <a:gd name="connsiteY9" fmla="*/ 203200 h 3228384"/>
                <a:gd name="connsiteX10" fmla="*/ 43543 w 4215960"/>
                <a:gd name="connsiteY10" fmla="*/ 283028 h 3228384"/>
                <a:gd name="connsiteX11" fmla="*/ 14514 w 4215960"/>
                <a:gd name="connsiteY11" fmla="*/ 362857 h 3228384"/>
                <a:gd name="connsiteX12" fmla="*/ 0 w 4215960"/>
                <a:gd name="connsiteY12" fmla="*/ 420914 h 3228384"/>
                <a:gd name="connsiteX13" fmla="*/ 7257 w 4215960"/>
                <a:gd name="connsiteY13" fmla="*/ 1393371 h 3228384"/>
                <a:gd name="connsiteX14" fmla="*/ 29028 w 4215960"/>
                <a:gd name="connsiteY14" fmla="*/ 1494971 h 3228384"/>
                <a:gd name="connsiteX15" fmla="*/ 43543 w 4215960"/>
                <a:gd name="connsiteY15" fmla="*/ 1531257 h 3228384"/>
                <a:gd name="connsiteX16" fmla="*/ 58057 w 4215960"/>
                <a:gd name="connsiteY16" fmla="*/ 1596571 h 3228384"/>
                <a:gd name="connsiteX17" fmla="*/ 79828 w 4215960"/>
                <a:gd name="connsiteY17" fmla="*/ 1647371 h 3228384"/>
                <a:gd name="connsiteX18" fmla="*/ 116114 w 4215960"/>
                <a:gd name="connsiteY18" fmla="*/ 1763485 h 3228384"/>
                <a:gd name="connsiteX19" fmla="*/ 137885 w 4215960"/>
                <a:gd name="connsiteY19" fmla="*/ 1828800 h 3228384"/>
                <a:gd name="connsiteX20" fmla="*/ 145143 w 4215960"/>
                <a:gd name="connsiteY20" fmla="*/ 1850571 h 3228384"/>
                <a:gd name="connsiteX21" fmla="*/ 166914 w 4215960"/>
                <a:gd name="connsiteY21" fmla="*/ 1894114 h 3228384"/>
                <a:gd name="connsiteX22" fmla="*/ 188685 w 4215960"/>
                <a:gd name="connsiteY22" fmla="*/ 1944914 h 3228384"/>
                <a:gd name="connsiteX23" fmla="*/ 195943 w 4215960"/>
                <a:gd name="connsiteY23" fmla="*/ 1973943 h 3228384"/>
                <a:gd name="connsiteX24" fmla="*/ 232228 w 4215960"/>
                <a:gd name="connsiteY24" fmla="*/ 2024743 h 3228384"/>
                <a:gd name="connsiteX25" fmla="*/ 254000 w 4215960"/>
                <a:gd name="connsiteY25" fmla="*/ 2082800 h 3228384"/>
                <a:gd name="connsiteX26" fmla="*/ 275771 w 4215960"/>
                <a:gd name="connsiteY26" fmla="*/ 2104571 h 3228384"/>
                <a:gd name="connsiteX27" fmla="*/ 312057 w 4215960"/>
                <a:gd name="connsiteY27" fmla="*/ 2177143 h 3228384"/>
                <a:gd name="connsiteX28" fmla="*/ 348343 w 4215960"/>
                <a:gd name="connsiteY28" fmla="*/ 2227943 h 3228384"/>
                <a:gd name="connsiteX29" fmla="*/ 355600 w 4215960"/>
                <a:gd name="connsiteY29" fmla="*/ 2249714 h 3228384"/>
                <a:gd name="connsiteX30" fmla="*/ 406400 w 4215960"/>
                <a:gd name="connsiteY30" fmla="*/ 2315028 h 3228384"/>
                <a:gd name="connsiteX31" fmla="*/ 435428 w 4215960"/>
                <a:gd name="connsiteY31" fmla="*/ 2380343 h 3228384"/>
                <a:gd name="connsiteX32" fmla="*/ 457200 w 4215960"/>
                <a:gd name="connsiteY32" fmla="*/ 2409371 h 3228384"/>
                <a:gd name="connsiteX33" fmla="*/ 471714 w 4215960"/>
                <a:gd name="connsiteY33" fmla="*/ 2467428 h 3228384"/>
                <a:gd name="connsiteX34" fmla="*/ 478971 w 4215960"/>
                <a:gd name="connsiteY34" fmla="*/ 2489200 h 3228384"/>
                <a:gd name="connsiteX35" fmla="*/ 486228 w 4215960"/>
                <a:gd name="connsiteY35" fmla="*/ 2518228 h 3228384"/>
                <a:gd name="connsiteX36" fmla="*/ 493485 w 4215960"/>
                <a:gd name="connsiteY36" fmla="*/ 2583543 h 3228384"/>
                <a:gd name="connsiteX37" fmla="*/ 515257 w 4215960"/>
                <a:gd name="connsiteY37" fmla="*/ 2641600 h 3228384"/>
                <a:gd name="connsiteX38" fmla="*/ 544285 w 4215960"/>
                <a:gd name="connsiteY38" fmla="*/ 2685143 h 3228384"/>
                <a:gd name="connsiteX39" fmla="*/ 573314 w 4215960"/>
                <a:gd name="connsiteY39" fmla="*/ 2735943 h 3228384"/>
                <a:gd name="connsiteX40" fmla="*/ 602343 w 4215960"/>
                <a:gd name="connsiteY40" fmla="*/ 2757714 h 3228384"/>
                <a:gd name="connsiteX41" fmla="*/ 645885 w 4215960"/>
                <a:gd name="connsiteY41" fmla="*/ 2801257 h 3228384"/>
                <a:gd name="connsiteX42" fmla="*/ 674914 w 4215960"/>
                <a:gd name="connsiteY42" fmla="*/ 2823028 h 3228384"/>
                <a:gd name="connsiteX43" fmla="*/ 711200 w 4215960"/>
                <a:gd name="connsiteY43" fmla="*/ 2866571 h 3228384"/>
                <a:gd name="connsiteX44" fmla="*/ 740228 w 4215960"/>
                <a:gd name="connsiteY44" fmla="*/ 2888343 h 3228384"/>
                <a:gd name="connsiteX45" fmla="*/ 812800 w 4215960"/>
                <a:gd name="connsiteY45" fmla="*/ 2953657 h 3228384"/>
                <a:gd name="connsiteX46" fmla="*/ 849085 w 4215960"/>
                <a:gd name="connsiteY46" fmla="*/ 2997200 h 3228384"/>
                <a:gd name="connsiteX47" fmla="*/ 870857 w 4215960"/>
                <a:gd name="connsiteY47" fmla="*/ 3011714 h 3228384"/>
                <a:gd name="connsiteX48" fmla="*/ 907143 w 4215960"/>
                <a:gd name="connsiteY48" fmla="*/ 3055257 h 3228384"/>
                <a:gd name="connsiteX49" fmla="*/ 936171 w 4215960"/>
                <a:gd name="connsiteY49" fmla="*/ 3077028 h 3228384"/>
                <a:gd name="connsiteX50" fmla="*/ 1030514 w 4215960"/>
                <a:gd name="connsiteY50" fmla="*/ 3120571 h 3228384"/>
                <a:gd name="connsiteX51" fmla="*/ 1480457 w 4215960"/>
                <a:gd name="connsiteY51" fmla="*/ 3106057 h 3228384"/>
                <a:gd name="connsiteX52" fmla="*/ 1531257 w 4215960"/>
                <a:gd name="connsiteY52" fmla="*/ 3091543 h 3228384"/>
                <a:gd name="connsiteX53" fmla="*/ 1618343 w 4215960"/>
                <a:gd name="connsiteY53" fmla="*/ 3084285 h 3228384"/>
                <a:gd name="connsiteX54" fmla="*/ 1698171 w 4215960"/>
                <a:gd name="connsiteY54" fmla="*/ 3069771 h 3228384"/>
                <a:gd name="connsiteX55" fmla="*/ 1756228 w 4215960"/>
                <a:gd name="connsiteY55" fmla="*/ 3062514 h 3228384"/>
                <a:gd name="connsiteX56" fmla="*/ 1785257 w 4215960"/>
                <a:gd name="connsiteY56" fmla="*/ 3048000 h 3228384"/>
                <a:gd name="connsiteX57" fmla="*/ 1850571 w 4215960"/>
                <a:gd name="connsiteY57" fmla="*/ 3026228 h 3228384"/>
                <a:gd name="connsiteX58" fmla="*/ 1886857 w 4215960"/>
                <a:gd name="connsiteY58" fmla="*/ 3011714 h 3228384"/>
                <a:gd name="connsiteX59" fmla="*/ 1988457 w 4215960"/>
                <a:gd name="connsiteY59" fmla="*/ 2997200 h 3228384"/>
                <a:gd name="connsiteX60" fmla="*/ 2017485 w 4215960"/>
                <a:gd name="connsiteY60" fmla="*/ 2989943 h 3228384"/>
                <a:gd name="connsiteX61" fmla="*/ 2053771 w 4215960"/>
                <a:gd name="connsiteY61" fmla="*/ 2982685 h 3228384"/>
                <a:gd name="connsiteX62" fmla="*/ 2140857 w 4215960"/>
                <a:gd name="connsiteY62" fmla="*/ 2968171 h 3228384"/>
                <a:gd name="connsiteX63" fmla="*/ 3235098 w 4215960"/>
                <a:gd name="connsiteY63" fmla="*/ 3228068 h 3228384"/>
                <a:gd name="connsiteX64" fmla="*/ 3540349 w 4215960"/>
                <a:gd name="connsiteY64" fmla="*/ 3024415 h 3228384"/>
                <a:gd name="connsiteX65" fmla="*/ 3518124 w 4215960"/>
                <a:gd name="connsiteY65" fmla="*/ 2987902 h 3228384"/>
                <a:gd name="connsiteX66" fmla="*/ 3556225 w 4215960"/>
                <a:gd name="connsiteY66" fmla="*/ 2983141 h 3228384"/>
                <a:gd name="connsiteX67" fmla="*/ 3562574 w 4215960"/>
                <a:gd name="connsiteY67" fmla="*/ 2949802 h 3228384"/>
                <a:gd name="connsiteX68" fmla="*/ 3624488 w 4215960"/>
                <a:gd name="connsiteY68" fmla="*/ 2959329 h 3228384"/>
                <a:gd name="connsiteX69" fmla="*/ 3657601 w 4215960"/>
                <a:gd name="connsiteY69" fmla="*/ 2974521 h 3228384"/>
                <a:gd name="connsiteX70" fmla="*/ 3623808 w 4215960"/>
                <a:gd name="connsiteY70" fmla="*/ 3015569 h 3228384"/>
                <a:gd name="connsiteX71" fmla="*/ 3662816 w 4215960"/>
                <a:gd name="connsiteY71" fmla="*/ 3123065 h 3228384"/>
                <a:gd name="connsiteX72" fmla="*/ 3715203 w 4215960"/>
                <a:gd name="connsiteY72" fmla="*/ 3154363 h 3228384"/>
                <a:gd name="connsiteX73" fmla="*/ 3767137 w 4215960"/>
                <a:gd name="connsiteY73" fmla="*/ 3112181 h 3228384"/>
                <a:gd name="connsiteX74" fmla="*/ 3852862 w 4215960"/>
                <a:gd name="connsiteY74" fmla="*/ 3063648 h 3228384"/>
                <a:gd name="connsiteX75" fmla="*/ 3835626 w 4215960"/>
                <a:gd name="connsiteY75" fmla="*/ 2974747 h 3228384"/>
                <a:gd name="connsiteX76" fmla="*/ 3912960 w 4215960"/>
                <a:gd name="connsiteY76" fmla="*/ 2842078 h 3228384"/>
                <a:gd name="connsiteX77" fmla="*/ 4205514 w 4215960"/>
                <a:gd name="connsiteY77" fmla="*/ 2508930 h 3228384"/>
                <a:gd name="connsiteX78" fmla="*/ 4124097 w 4215960"/>
                <a:gd name="connsiteY78" fmla="*/ 2499858 h 3228384"/>
                <a:gd name="connsiteX79" fmla="*/ 4128634 w 4215960"/>
                <a:gd name="connsiteY79" fmla="*/ 2408010 h 3228384"/>
                <a:gd name="connsiteX80" fmla="*/ 4079647 w 4215960"/>
                <a:gd name="connsiteY80" fmla="*/ 2382838 h 3228384"/>
                <a:gd name="connsiteX81" fmla="*/ 3995510 w 4215960"/>
                <a:gd name="connsiteY81" fmla="*/ 2414360 h 3228384"/>
                <a:gd name="connsiteX82" fmla="*/ 3958771 w 4215960"/>
                <a:gd name="connsiteY82" fmla="*/ 2378075 h 3228384"/>
                <a:gd name="connsiteX83" fmla="*/ 4003448 w 4215960"/>
                <a:gd name="connsiteY83" fmla="*/ 2355170 h 3228384"/>
                <a:gd name="connsiteX84" fmla="*/ 3874181 w 4215960"/>
                <a:gd name="connsiteY84" fmla="*/ 2141991 h 3228384"/>
                <a:gd name="connsiteX85" fmla="*/ 3889147 w 4215960"/>
                <a:gd name="connsiteY85" fmla="*/ 2111828 h 3228384"/>
                <a:gd name="connsiteX86" fmla="*/ 3865562 w 4215960"/>
                <a:gd name="connsiteY86" fmla="*/ 1996168 h 3228384"/>
                <a:gd name="connsiteX87" fmla="*/ 3706813 w 4215960"/>
                <a:gd name="connsiteY87" fmla="*/ 1985282 h 3228384"/>
                <a:gd name="connsiteX88" fmla="*/ 3673475 w 4215960"/>
                <a:gd name="connsiteY88" fmla="*/ 2034040 h 3228384"/>
                <a:gd name="connsiteX89" fmla="*/ 3584575 w 4215960"/>
                <a:gd name="connsiteY89" fmla="*/ 2048556 h 3228384"/>
                <a:gd name="connsiteX90" fmla="*/ 3590925 w 4215960"/>
                <a:gd name="connsiteY90" fmla="*/ 2026557 h 3228384"/>
                <a:gd name="connsiteX91" fmla="*/ 3537403 w 4215960"/>
                <a:gd name="connsiteY91" fmla="*/ 2010456 h 3228384"/>
                <a:gd name="connsiteX92" fmla="*/ 3512684 w 4215960"/>
                <a:gd name="connsiteY92" fmla="*/ 1845355 h 3228384"/>
                <a:gd name="connsiteX93" fmla="*/ 3232377 w 4215960"/>
                <a:gd name="connsiteY93" fmla="*/ 1778680 h 3228384"/>
                <a:gd name="connsiteX94" fmla="*/ 3096078 w 4215960"/>
                <a:gd name="connsiteY94" fmla="*/ 1821996 h 3228384"/>
                <a:gd name="connsiteX95" fmla="*/ 2964089 w 4215960"/>
                <a:gd name="connsiteY95" fmla="*/ 1814512 h 3228384"/>
                <a:gd name="connsiteX96" fmla="*/ 2831646 w 4215960"/>
                <a:gd name="connsiteY96" fmla="*/ 1703614 h 3228384"/>
                <a:gd name="connsiteX97" fmla="*/ 2618468 w 4215960"/>
                <a:gd name="connsiteY97" fmla="*/ 1400401 h 3228384"/>
                <a:gd name="connsiteX98" fmla="*/ 2220006 w 4215960"/>
                <a:gd name="connsiteY98" fmla="*/ 1260928 h 3228384"/>
                <a:gd name="connsiteX99" fmla="*/ 1821543 w 4215960"/>
                <a:gd name="connsiteY99" fmla="*/ 1284514 h 3228384"/>
                <a:gd name="connsiteX100" fmla="*/ 1799771 w 4215960"/>
                <a:gd name="connsiteY100" fmla="*/ 1211943 h 3228384"/>
                <a:gd name="connsiteX101" fmla="*/ 1756228 w 4215960"/>
                <a:gd name="connsiteY101" fmla="*/ 1139371 h 3228384"/>
                <a:gd name="connsiteX102" fmla="*/ 1625600 w 4215960"/>
                <a:gd name="connsiteY102" fmla="*/ 986971 h 3228384"/>
                <a:gd name="connsiteX103" fmla="*/ 1589314 w 4215960"/>
                <a:gd name="connsiteY103" fmla="*/ 928914 h 3228384"/>
                <a:gd name="connsiteX104" fmla="*/ 1574800 w 4215960"/>
                <a:gd name="connsiteY104" fmla="*/ 892628 h 3228384"/>
                <a:gd name="connsiteX105" fmla="*/ 1538514 w 4215960"/>
                <a:gd name="connsiteY105" fmla="*/ 856343 h 3228384"/>
                <a:gd name="connsiteX106" fmla="*/ 1509485 w 4215960"/>
                <a:gd name="connsiteY106" fmla="*/ 820057 h 3228384"/>
                <a:gd name="connsiteX107" fmla="*/ 1473200 w 4215960"/>
                <a:gd name="connsiteY107" fmla="*/ 783771 h 3228384"/>
                <a:gd name="connsiteX108" fmla="*/ 1436914 w 4215960"/>
                <a:gd name="connsiteY108" fmla="*/ 718457 h 3228384"/>
                <a:gd name="connsiteX109" fmla="*/ 1357085 w 4215960"/>
                <a:gd name="connsiteY109" fmla="*/ 624114 h 3228384"/>
                <a:gd name="connsiteX110" fmla="*/ 1335314 w 4215960"/>
                <a:gd name="connsiteY110" fmla="*/ 602343 h 3228384"/>
                <a:gd name="connsiteX111" fmla="*/ 1277257 w 4215960"/>
                <a:gd name="connsiteY111" fmla="*/ 529771 h 3228384"/>
                <a:gd name="connsiteX112" fmla="*/ 1219200 w 4215960"/>
                <a:gd name="connsiteY112" fmla="*/ 464457 h 3228384"/>
                <a:gd name="connsiteX113" fmla="*/ 1161143 w 4215960"/>
                <a:gd name="connsiteY113" fmla="*/ 406400 h 3228384"/>
                <a:gd name="connsiteX114" fmla="*/ 1081314 w 4215960"/>
                <a:gd name="connsiteY114" fmla="*/ 362857 h 3228384"/>
                <a:gd name="connsiteX115" fmla="*/ 1052285 w 4215960"/>
                <a:gd name="connsiteY115" fmla="*/ 333828 h 3228384"/>
                <a:gd name="connsiteX116" fmla="*/ 1001485 w 4215960"/>
                <a:gd name="connsiteY116" fmla="*/ 304800 h 3228384"/>
                <a:gd name="connsiteX117" fmla="*/ 979714 w 4215960"/>
                <a:gd name="connsiteY117" fmla="*/ 290285 h 3228384"/>
                <a:gd name="connsiteX118" fmla="*/ 928914 w 4215960"/>
                <a:gd name="connsiteY118" fmla="*/ 246743 h 3228384"/>
                <a:gd name="connsiteX119" fmla="*/ 907143 w 4215960"/>
                <a:gd name="connsiteY119" fmla="*/ 232228 h 3228384"/>
                <a:gd name="connsiteX120" fmla="*/ 885371 w 4215960"/>
                <a:gd name="connsiteY120" fmla="*/ 224971 h 3228384"/>
                <a:gd name="connsiteX121" fmla="*/ 849085 w 4215960"/>
                <a:gd name="connsiteY121" fmla="*/ 188685 h 3228384"/>
                <a:gd name="connsiteX122" fmla="*/ 820057 w 4215960"/>
                <a:gd name="connsiteY122" fmla="*/ 166914 h 3228384"/>
                <a:gd name="connsiteX123" fmla="*/ 812800 w 4215960"/>
                <a:gd name="connsiteY123" fmla="*/ 145143 h 3228384"/>
                <a:gd name="connsiteX124" fmla="*/ 762000 w 4215960"/>
                <a:gd name="connsiteY124" fmla="*/ 116114 h 3228384"/>
                <a:gd name="connsiteX125" fmla="*/ 740228 w 4215960"/>
                <a:gd name="connsiteY125" fmla="*/ 101600 h 3228384"/>
                <a:gd name="connsiteX126" fmla="*/ 703943 w 4215960"/>
                <a:gd name="connsiteY126" fmla="*/ 65314 h 3228384"/>
                <a:gd name="connsiteX127" fmla="*/ 689428 w 4215960"/>
                <a:gd name="connsiteY127" fmla="*/ 50800 h 3228384"/>
                <a:gd name="connsiteX128" fmla="*/ 660400 w 4215960"/>
                <a:gd name="connsiteY128" fmla="*/ 43543 h 3228384"/>
                <a:gd name="connsiteX129" fmla="*/ 638628 w 4215960"/>
                <a:gd name="connsiteY129" fmla="*/ 36285 h 3228384"/>
                <a:gd name="connsiteX130" fmla="*/ 602343 w 4215960"/>
                <a:gd name="connsiteY130" fmla="*/ 0 h 3228384"/>
                <a:gd name="connsiteX0" fmla="*/ 602343 w 4215960"/>
                <a:gd name="connsiteY0" fmla="*/ 0 h 3256099"/>
                <a:gd name="connsiteX1" fmla="*/ 406400 w 4215960"/>
                <a:gd name="connsiteY1" fmla="*/ 7257 h 3256099"/>
                <a:gd name="connsiteX2" fmla="*/ 362857 w 4215960"/>
                <a:gd name="connsiteY2" fmla="*/ 36285 h 3256099"/>
                <a:gd name="connsiteX3" fmla="*/ 312057 w 4215960"/>
                <a:gd name="connsiteY3" fmla="*/ 50800 h 3256099"/>
                <a:gd name="connsiteX4" fmla="*/ 239485 w 4215960"/>
                <a:gd name="connsiteY4" fmla="*/ 101600 h 3256099"/>
                <a:gd name="connsiteX5" fmla="*/ 210457 w 4215960"/>
                <a:gd name="connsiteY5" fmla="*/ 108857 h 3256099"/>
                <a:gd name="connsiteX6" fmla="*/ 159657 w 4215960"/>
                <a:gd name="connsiteY6" fmla="*/ 137885 h 3256099"/>
                <a:gd name="connsiteX7" fmla="*/ 130628 w 4215960"/>
                <a:gd name="connsiteY7" fmla="*/ 166914 h 3256099"/>
                <a:gd name="connsiteX8" fmla="*/ 108857 w 4215960"/>
                <a:gd name="connsiteY8" fmla="*/ 188685 h 3256099"/>
                <a:gd name="connsiteX9" fmla="*/ 94343 w 4215960"/>
                <a:gd name="connsiteY9" fmla="*/ 203200 h 3256099"/>
                <a:gd name="connsiteX10" fmla="*/ 43543 w 4215960"/>
                <a:gd name="connsiteY10" fmla="*/ 283028 h 3256099"/>
                <a:gd name="connsiteX11" fmla="*/ 14514 w 4215960"/>
                <a:gd name="connsiteY11" fmla="*/ 362857 h 3256099"/>
                <a:gd name="connsiteX12" fmla="*/ 0 w 4215960"/>
                <a:gd name="connsiteY12" fmla="*/ 420914 h 3256099"/>
                <a:gd name="connsiteX13" fmla="*/ 7257 w 4215960"/>
                <a:gd name="connsiteY13" fmla="*/ 1393371 h 3256099"/>
                <a:gd name="connsiteX14" fmla="*/ 29028 w 4215960"/>
                <a:gd name="connsiteY14" fmla="*/ 1494971 h 3256099"/>
                <a:gd name="connsiteX15" fmla="*/ 43543 w 4215960"/>
                <a:gd name="connsiteY15" fmla="*/ 1531257 h 3256099"/>
                <a:gd name="connsiteX16" fmla="*/ 58057 w 4215960"/>
                <a:gd name="connsiteY16" fmla="*/ 1596571 h 3256099"/>
                <a:gd name="connsiteX17" fmla="*/ 79828 w 4215960"/>
                <a:gd name="connsiteY17" fmla="*/ 1647371 h 3256099"/>
                <a:gd name="connsiteX18" fmla="*/ 116114 w 4215960"/>
                <a:gd name="connsiteY18" fmla="*/ 1763485 h 3256099"/>
                <a:gd name="connsiteX19" fmla="*/ 137885 w 4215960"/>
                <a:gd name="connsiteY19" fmla="*/ 1828800 h 3256099"/>
                <a:gd name="connsiteX20" fmla="*/ 145143 w 4215960"/>
                <a:gd name="connsiteY20" fmla="*/ 1850571 h 3256099"/>
                <a:gd name="connsiteX21" fmla="*/ 166914 w 4215960"/>
                <a:gd name="connsiteY21" fmla="*/ 1894114 h 3256099"/>
                <a:gd name="connsiteX22" fmla="*/ 188685 w 4215960"/>
                <a:gd name="connsiteY22" fmla="*/ 1944914 h 3256099"/>
                <a:gd name="connsiteX23" fmla="*/ 195943 w 4215960"/>
                <a:gd name="connsiteY23" fmla="*/ 1973943 h 3256099"/>
                <a:gd name="connsiteX24" fmla="*/ 232228 w 4215960"/>
                <a:gd name="connsiteY24" fmla="*/ 2024743 h 3256099"/>
                <a:gd name="connsiteX25" fmla="*/ 254000 w 4215960"/>
                <a:gd name="connsiteY25" fmla="*/ 2082800 h 3256099"/>
                <a:gd name="connsiteX26" fmla="*/ 275771 w 4215960"/>
                <a:gd name="connsiteY26" fmla="*/ 2104571 h 3256099"/>
                <a:gd name="connsiteX27" fmla="*/ 312057 w 4215960"/>
                <a:gd name="connsiteY27" fmla="*/ 2177143 h 3256099"/>
                <a:gd name="connsiteX28" fmla="*/ 348343 w 4215960"/>
                <a:gd name="connsiteY28" fmla="*/ 2227943 h 3256099"/>
                <a:gd name="connsiteX29" fmla="*/ 355600 w 4215960"/>
                <a:gd name="connsiteY29" fmla="*/ 2249714 h 3256099"/>
                <a:gd name="connsiteX30" fmla="*/ 406400 w 4215960"/>
                <a:gd name="connsiteY30" fmla="*/ 2315028 h 3256099"/>
                <a:gd name="connsiteX31" fmla="*/ 435428 w 4215960"/>
                <a:gd name="connsiteY31" fmla="*/ 2380343 h 3256099"/>
                <a:gd name="connsiteX32" fmla="*/ 457200 w 4215960"/>
                <a:gd name="connsiteY32" fmla="*/ 2409371 h 3256099"/>
                <a:gd name="connsiteX33" fmla="*/ 471714 w 4215960"/>
                <a:gd name="connsiteY33" fmla="*/ 2467428 h 3256099"/>
                <a:gd name="connsiteX34" fmla="*/ 478971 w 4215960"/>
                <a:gd name="connsiteY34" fmla="*/ 2489200 h 3256099"/>
                <a:gd name="connsiteX35" fmla="*/ 486228 w 4215960"/>
                <a:gd name="connsiteY35" fmla="*/ 2518228 h 3256099"/>
                <a:gd name="connsiteX36" fmla="*/ 493485 w 4215960"/>
                <a:gd name="connsiteY36" fmla="*/ 2583543 h 3256099"/>
                <a:gd name="connsiteX37" fmla="*/ 515257 w 4215960"/>
                <a:gd name="connsiteY37" fmla="*/ 2641600 h 3256099"/>
                <a:gd name="connsiteX38" fmla="*/ 544285 w 4215960"/>
                <a:gd name="connsiteY38" fmla="*/ 2685143 h 3256099"/>
                <a:gd name="connsiteX39" fmla="*/ 573314 w 4215960"/>
                <a:gd name="connsiteY39" fmla="*/ 2735943 h 3256099"/>
                <a:gd name="connsiteX40" fmla="*/ 602343 w 4215960"/>
                <a:gd name="connsiteY40" fmla="*/ 2757714 h 3256099"/>
                <a:gd name="connsiteX41" fmla="*/ 645885 w 4215960"/>
                <a:gd name="connsiteY41" fmla="*/ 2801257 h 3256099"/>
                <a:gd name="connsiteX42" fmla="*/ 674914 w 4215960"/>
                <a:gd name="connsiteY42" fmla="*/ 2823028 h 3256099"/>
                <a:gd name="connsiteX43" fmla="*/ 711200 w 4215960"/>
                <a:gd name="connsiteY43" fmla="*/ 2866571 h 3256099"/>
                <a:gd name="connsiteX44" fmla="*/ 740228 w 4215960"/>
                <a:gd name="connsiteY44" fmla="*/ 2888343 h 3256099"/>
                <a:gd name="connsiteX45" fmla="*/ 812800 w 4215960"/>
                <a:gd name="connsiteY45" fmla="*/ 2953657 h 3256099"/>
                <a:gd name="connsiteX46" fmla="*/ 849085 w 4215960"/>
                <a:gd name="connsiteY46" fmla="*/ 2997200 h 3256099"/>
                <a:gd name="connsiteX47" fmla="*/ 870857 w 4215960"/>
                <a:gd name="connsiteY47" fmla="*/ 3011714 h 3256099"/>
                <a:gd name="connsiteX48" fmla="*/ 907143 w 4215960"/>
                <a:gd name="connsiteY48" fmla="*/ 3055257 h 3256099"/>
                <a:gd name="connsiteX49" fmla="*/ 936171 w 4215960"/>
                <a:gd name="connsiteY49" fmla="*/ 3077028 h 3256099"/>
                <a:gd name="connsiteX50" fmla="*/ 1030514 w 4215960"/>
                <a:gd name="connsiteY50" fmla="*/ 3120571 h 3256099"/>
                <a:gd name="connsiteX51" fmla="*/ 1480457 w 4215960"/>
                <a:gd name="connsiteY51" fmla="*/ 3106057 h 3256099"/>
                <a:gd name="connsiteX52" fmla="*/ 1531257 w 4215960"/>
                <a:gd name="connsiteY52" fmla="*/ 3091543 h 3256099"/>
                <a:gd name="connsiteX53" fmla="*/ 1618343 w 4215960"/>
                <a:gd name="connsiteY53" fmla="*/ 3084285 h 3256099"/>
                <a:gd name="connsiteX54" fmla="*/ 1698171 w 4215960"/>
                <a:gd name="connsiteY54" fmla="*/ 3069771 h 3256099"/>
                <a:gd name="connsiteX55" fmla="*/ 1756228 w 4215960"/>
                <a:gd name="connsiteY55" fmla="*/ 3062514 h 3256099"/>
                <a:gd name="connsiteX56" fmla="*/ 1785257 w 4215960"/>
                <a:gd name="connsiteY56" fmla="*/ 3048000 h 3256099"/>
                <a:gd name="connsiteX57" fmla="*/ 1850571 w 4215960"/>
                <a:gd name="connsiteY57" fmla="*/ 3026228 h 3256099"/>
                <a:gd name="connsiteX58" fmla="*/ 1886857 w 4215960"/>
                <a:gd name="connsiteY58" fmla="*/ 3011714 h 3256099"/>
                <a:gd name="connsiteX59" fmla="*/ 1988457 w 4215960"/>
                <a:gd name="connsiteY59" fmla="*/ 2997200 h 3256099"/>
                <a:gd name="connsiteX60" fmla="*/ 2017485 w 4215960"/>
                <a:gd name="connsiteY60" fmla="*/ 2989943 h 3256099"/>
                <a:gd name="connsiteX61" fmla="*/ 2053771 w 4215960"/>
                <a:gd name="connsiteY61" fmla="*/ 2982685 h 3256099"/>
                <a:gd name="connsiteX62" fmla="*/ 2140857 w 4215960"/>
                <a:gd name="connsiteY62" fmla="*/ 2968171 h 3256099"/>
                <a:gd name="connsiteX63" fmla="*/ 3235098 w 4215960"/>
                <a:gd name="connsiteY63" fmla="*/ 3228068 h 3256099"/>
                <a:gd name="connsiteX64" fmla="*/ 3238725 w 4215960"/>
                <a:gd name="connsiteY64" fmla="*/ 3226027 h 3256099"/>
                <a:gd name="connsiteX65" fmla="*/ 3540349 w 4215960"/>
                <a:gd name="connsiteY65" fmla="*/ 3024415 h 3256099"/>
                <a:gd name="connsiteX66" fmla="*/ 3518124 w 4215960"/>
                <a:gd name="connsiteY66" fmla="*/ 2987902 h 3256099"/>
                <a:gd name="connsiteX67" fmla="*/ 3556225 w 4215960"/>
                <a:gd name="connsiteY67" fmla="*/ 2983141 h 3256099"/>
                <a:gd name="connsiteX68" fmla="*/ 3562574 w 4215960"/>
                <a:gd name="connsiteY68" fmla="*/ 2949802 h 3256099"/>
                <a:gd name="connsiteX69" fmla="*/ 3624488 w 4215960"/>
                <a:gd name="connsiteY69" fmla="*/ 2959329 h 3256099"/>
                <a:gd name="connsiteX70" fmla="*/ 3657601 w 4215960"/>
                <a:gd name="connsiteY70" fmla="*/ 2974521 h 3256099"/>
                <a:gd name="connsiteX71" fmla="*/ 3623808 w 4215960"/>
                <a:gd name="connsiteY71" fmla="*/ 3015569 h 3256099"/>
                <a:gd name="connsiteX72" fmla="*/ 3662816 w 4215960"/>
                <a:gd name="connsiteY72" fmla="*/ 3123065 h 3256099"/>
                <a:gd name="connsiteX73" fmla="*/ 3715203 w 4215960"/>
                <a:gd name="connsiteY73" fmla="*/ 3154363 h 3256099"/>
                <a:gd name="connsiteX74" fmla="*/ 3767137 w 4215960"/>
                <a:gd name="connsiteY74" fmla="*/ 3112181 h 3256099"/>
                <a:gd name="connsiteX75" fmla="*/ 3852862 w 4215960"/>
                <a:gd name="connsiteY75" fmla="*/ 3063648 h 3256099"/>
                <a:gd name="connsiteX76" fmla="*/ 3835626 w 4215960"/>
                <a:gd name="connsiteY76" fmla="*/ 2974747 h 3256099"/>
                <a:gd name="connsiteX77" fmla="*/ 3912960 w 4215960"/>
                <a:gd name="connsiteY77" fmla="*/ 2842078 h 3256099"/>
                <a:gd name="connsiteX78" fmla="*/ 4205514 w 4215960"/>
                <a:gd name="connsiteY78" fmla="*/ 2508930 h 3256099"/>
                <a:gd name="connsiteX79" fmla="*/ 4124097 w 4215960"/>
                <a:gd name="connsiteY79" fmla="*/ 2499858 h 3256099"/>
                <a:gd name="connsiteX80" fmla="*/ 4128634 w 4215960"/>
                <a:gd name="connsiteY80" fmla="*/ 2408010 h 3256099"/>
                <a:gd name="connsiteX81" fmla="*/ 4079647 w 4215960"/>
                <a:gd name="connsiteY81" fmla="*/ 2382838 h 3256099"/>
                <a:gd name="connsiteX82" fmla="*/ 3995510 w 4215960"/>
                <a:gd name="connsiteY82" fmla="*/ 2414360 h 3256099"/>
                <a:gd name="connsiteX83" fmla="*/ 3958771 w 4215960"/>
                <a:gd name="connsiteY83" fmla="*/ 2378075 h 3256099"/>
                <a:gd name="connsiteX84" fmla="*/ 4003448 w 4215960"/>
                <a:gd name="connsiteY84" fmla="*/ 2355170 h 3256099"/>
                <a:gd name="connsiteX85" fmla="*/ 3874181 w 4215960"/>
                <a:gd name="connsiteY85" fmla="*/ 2141991 h 3256099"/>
                <a:gd name="connsiteX86" fmla="*/ 3889147 w 4215960"/>
                <a:gd name="connsiteY86" fmla="*/ 2111828 h 3256099"/>
                <a:gd name="connsiteX87" fmla="*/ 3865562 w 4215960"/>
                <a:gd name="connsiteY87" fmla="*/ 1996168 h 3256099"/>
                <a:gd name="connsiteX88" fmla="*/ 3706813 w 4215960"/>
                <a:gd name="connsiteY88" fmla="*/ 1985282 h 3256099"/>
                <a:gd name="connsiteX89" fmla="*/ 3673475 w 4215960"/>
                <a:gd name="connsiteY89" fmla="*/ 2034040 h 3256099"/>
                <a:gd name="connsiteX90" fmla="*/ 3584575 w 4215960"/>
                <a:gd name="connsiteY90" fmla="*/ 2048556 h 3256099"/>
                <a:gd name="connsiteX91" fmla="*/ 3590925 w 4215960"/>
                <a:gd name="connsiteY91" fmla="*/ 2026557 h 3256099"/>
                <a:gd name="connsiteX92" fmla="*/ 3537403 w 4215960"/>
                <a:gd name="connsiteY92" fmla="*/ 2010456 h 3256099"/>
                <a:gd name="connsiteX93" fmla="*/ 3512684 w 4215960"/>
                <a:gd name="connsiteY93" fmla="*/ 1845355 h 3256099"/>
                <a:gd name="connsiteX94" fmla="*/ 3232377 w 4215960"/>
                <a:gd name="connsiteY94" fmla="*/ 1778680 h 3256099"/>
                <a:gd name="connsiteX95" fmla="*/ 3096078 w 4215960"/>
                <a:gd name="connsiteY95" fmla="*/ 1821996 h 3256099"/>
                <a:gd name="connsiteX96" fmla="*/ 2964089 w 4215960"/>
                <a:gd name="connsiteY96" fmla="*/ 1814512 h 3256099"/>
                <a:gd name="connsiteX97" fmla="*/ 2831646 w 4215960"/>
                <a:gd name="connsiteY97" fmla="*/ 1703614 h 3256099"/>
                <a:gd name="connsiteX98" fmla="*/ 2618468 w 4215960"/>
                <a:gd name="connsiteY98" fmla="*/ 1400401 h 3256099"/>
                <a:gd name="connsiteX99" fmla="*/ 2220006 w 4215960"/>
                <a:gd name="connsiteY99" fmla="*/ 1260928 h 3256099"/>
                <a:gd name="connsiteX100" fmla="*/ 1821543 w 4215960"/>
                <a:gd name="connsiteY100" fmla="*/ 1284514 h 3256099"/>
                <a:gd name="connsiteX101" fmla="*/ 1799771 w 4215960"/>
                <a:gd name="connsiteY101" fmla="*/ 1211943 h 3256099"/>
                <a:gd name="connsiteX102" fmla="*/ 1756228 w 4215960"/>
                <a:gd name="connsiteY102" fmla="*/ 1139371 h 3256099"/>
                <a:gd name="connsiteX103" fmla="*/ 1625600 w 4215960"/>
                <a:gd name="connsiteY103" fmla="*/ 986971 h 3256099"/>
                <a:gd name="connsiteX104" fmla="*/ 1589314 w 4215960"/>
                <a:gd name="connsiteY104" fmla="*/ 928914 h 3256099"/>
                <a:gd name="connsiteX105" fmla="*/ 1574800 w 4215960"/>
                <a:gd name="connsiteY105" fmla="*/ 892628 h 3256099"/>
                <a:gd name="connsiteX106" fmla="*/ 1538514 w 4215960"/>
                <a:gd name="connsiteY106" fmla="*/ 856343 h 3256099"/>
                <a:gd name="connsiteX107" fmla="*/ 1509485 w 4215960"/>
                <a:gd name="connsiteY107" fmla="*/ 820057 h 3256099"/>
                <a:gd name="connsiteX108" fmla="*/ 1473200 w 4215960"/>
                <a:gd name="connsiteY108" fmla="*/ 783771 h 3256099"/>
                <a:gd name="connsiteX109" fmla="*/ 1436914 w 4215960"/>
                <a:gd name="connsiteY109" fmla="*/ 718457 h 3256099"/>
                <a:gd name="connsiteX110" fmla="*/ 1357085 w 4215960"/>
                <a:gd name="connsiteY110" fmla="*/ 624114 h 3256099"/>
                <a:gd name="connsiteX111" fmla="*/ 1335314 w 4215960"/>
                <a:gd name="connsiteY111" fmla="*/ 602343 h 3256099"/>
                <a:gd name="connsiteX112" fmla="*/ 1277257 w 4215960"/>
                <a:gd name="connsiteY112" fmla="*/ 529771 h 3256099"/>
                <a:gd name="connsiteX113" fmla="*/ 1219200 w 4215960"/>
                <a:gd name="connsiteY113" fmla="*/ 464457 h 3256099"/>
                <a:gd name="connsiteX114" fmla="*/ 1161143 w 4215960"/>
                <a:gd name="connsiteY114" fmla="*/ 406400 h 3256099"/>
                <a:gd name="connsiteX115" fmla="*/ 1081314 w 4215960"/>
                <a:gd name="connsiteY115" fmla="*/ 362857 h 3256099"/>
                <a:gd name="connsiteX116" fmla="*/ 1052285 w 4215960"/>
                <a:gd name="connsiteY116" fmla="*/ 333828 h 3256099"/>
                <a:gd name="connsiteX117" fmla="*/ 1001485 w 4215960"/>
                <a:gd name="connsiteY117" fmla="*/ 304800 h 3256099"/>
                <a:gd name="connsiteX118" fmla="*/ 979714 w 4215960"/>
                <a:gd name="connsiteY118" fmla="*/ 290285 h 3256099"/>
                <a:gd name="connsiteX119" fmla="*/ 928914 w 4215960"/>
                <a:gd name="connsiteY119" fmla="*/ 246743 h 3256099"/>
                <a:gd name="connsiteX120" fmla="*/ 907143 w 4215960"/>
                <a:gd name="connsiteY120" fmla="*/ 232228 h 3256099"/>
                <a:gd name="connsiteX121" fmla="*/ 885371 w 4215960"/>
                <a:gd name="connsiteY121" fmla="*/ 224971 h 3256099"/>
                <a:gd name="connsiteX122" fmla="*/ 849085 w 4215960"/>
                <a:gd name="connsiteY122" fmla="*/ 188685 h 3256099"/>
                <a:gd name="connsiteX123" fmla="*/ 820057 w 4215960"/>
                <a:gd name="connsiteY123" fmla="*/ 166914 h 3256099"/>
                <a:gd name="connsiteX124" fmla="*/ 812800 w 4215960"/>
                <a:gd name="connsiteY124" fmla="*/ 145143 h 3256099"/>
                <a:gd name="connsiteX125" fmla="*/ 762000 w 4215960"/>
                <a:gd name="connsiteY125" fmla="*/ 116114 h 3256099"/>
                <a:gd name="connsiteX126" fmla="*/ 740228 w 4215960"/>
                <a:gd name="connsiteY126" fmla="*/ 101600 h 3256099"/>
                <a:gd name="connsiteX127" fmla="*/ 703943 w 4215960"/>
                <a:gd name="connsiteY127" fmla="*/ 65314 h 3256099"/>
                <a:gd name="connsiteX128" fmla="*/ 689428 w 4215960"/>
                <a:gd name="connsiteY128" fmla="*/ 50800 h 3256099"/>
                <a:gd name="connsiteX129" fmla="*/ 660400 w 4215960"/>
                <a:gd name="connsiteY129" fmla="*/ 43543 h 3256099"/>
                <a:gd name="connsiteX130" fmla="*/ 638628 w 4215960"/>
                <a:gd name="connsiteY130" fmla="*/ 36285 h 3256099"/>
                <a:gd name="connsiteX131" fmla="*/ 602343 w 4215960"/>
                <a:gd name="connsiteY131" fmla="*/ 0 h 3256099"/>
                <a:gd name="connsiteX0" fmla="*/ 602343 w 4215960"/>
                <a:gd name="connsiteY0" fmla="*/ 0 h 3228571"/>
                <a:gd name="connsiteX1" fmla="*/ 406400 w 4215960"/>
                <a:gd name="connsiteY1" fmla="*/ 7257 h 3228571"/>
                <a:gd name="connsiteX2" fmla="*/ 362857 w 4215960"/>
                <a:gd name="connsiteY2" fmla="*/ 36285 h 3228571"/>
                <a:gd name="connsiteX3" fmla="*/ 312057 w 4215960"/>
                <a:gd name="connsiteY3" fmla="*/ 50800 h 3228571"/>
                <a:gd name="connsiteX4" fmla="*/ 239485 w 4215960"/>
                <a:gd name="connsiteY4" fmla="*/ 101600 h 3228571"/>
                <a:gd name="connsiteX5" fmla="*/ 210457 w 4215960"/>
                <a:gd name="connsiteY5" fmla="*/ 108857 h 3228571"/>
                <a:gd name="connsiteX6" fmla="*/ 159657 w 4215960"/>
                <a:gd name="connsiteY6" fmla="*/ 137885 h 3228571"/>
                <a:gd name="connsiteX7" fmla="*/ 130628 w 4215960"/>
                <a:gd name="connsiteY7" fmla="*/ 166914 h 3228571"/>
                <a:gd name="connsiteX8" fmla="*/ 108857 w 4215960"/>
                <a:gd name="connsiteY8" fmla="*/ 188685 h 3228571"/>
                <a:gd name="connsiteX9" fmla="*/ 94343 w 4215960"/>
                <a:gd name="connsiteY9" fmla="*/ 203200 h 3228571"/>
                <a:gd name="connsiteX10" fmla="*/ 43543 w 4215960"/>
                <a:gd name="connsiteY10" fmla="*/ 283028 h 3228571"/>
                <a:gd name="connsiteX11" fmla="*/ 14514 w 4215960"/>
                <a:gd name="connsiteY11" fmla="*/ 362857 h 3228571"/>
                <a:gd name="connsiteX12" fmla="*/ 0 w 4215960"/>
                <a:gd name="connsiteY12" fmla="*/ 420914 h 3228571"/>
                <a:gd name="connsiteX13" fmla="*/ 7257 w 4215960"/>
                <a:gd name="connsiteY13" fmla="*/ 1393371 h 3228571"/>
                <a:gd name="connsiteX14" fmla="*/ 29028 w 4215960"/>
                <a:gd name="connsiteY14" fmla="*/ 1494971 h 3228571"/>
                <a:gd name="connsiteX15" fmla="*/ 43543 w 4215960"/>
                <a:gd name="connsiteY15" fmla="*/ 1531257 h 3228571"/>
                <a:gd name="connsiteX16" fmla="*/ 58057 w 4215960"/>
                <a:gd name="connsiteY16" fmla="*/ 1596571 h 3228571"/>
                <a:gd name="connsiteX17" fmla="*/ 79828 w 4215960"/>
                <a:gd name="connsiteY17" fmla="*/ 1647371 h 3228571"/>
                <a:gd name="connsiteX18" fmla="*/ 116114 w 4215960"/>
                <a:gd name="connsiteY18" fmla="*/ 1763485 h 3228571"/>
                <a:gd name="connsiteX19" fmla="*/ 137885 w 4215960"/>
                <a:gd name="connsiteY19" fmla="*/ 1828800 h 3228571"/>
                <a:gd name="connsiteX20" fmla="*/ 145143 w 4215960"/>
                <a:gd name="connsiteY20" fmla="*/ 1850571 h 3228571"/>
                <a:gd name="connsiteX21" fmla="*/ 166914 w 4215960"/>
                <a:gd name="connsiteY21" fmla="*/ 1894114 h 3228571"/>
                <a:gd name="connsiteX22" fmla="*/ 188685 w 4215960"/>
                <a:gd name="connsiteY22" fmla="*/ 1944914 h 3228571"/>
                <a:gd name="connsiteX23" fmla="*/ 195943 w 4215960"/>
                <a:gd name="connsiteY23" fmla="*/ 1973943 h 3228571"/>
                <a:gd name="connsiteX24" fmla="*/ 232228 w 4215960"/>
                <a:gd name="connsiteY24" fmla="*/ 2024743 h 3228571"/>
                <a:gd name="connsiteX25" fmla="*/ 254000 w 4215960"/>
                <a:gd name="connsiteY25" fmla="*/ 2082800 h 3228571"/>
                <a:gd name="connsiteX26" fmla="*/ 275771 w 4215960"/>
                <a:gd name="connsiteY26" fmla="*/ 2104571 h 3228571"/>
                <a:gd name="connsiteX27" fmla="*/ 312057 w 4215960"/>
                <a:gd name="connsiteY27" fmla="*/ 2177143 h 3228571"/>
                <a:gd name="connsiteX28" fmla="*/ 348343 w 4215960"/>
                <a:gd name="connsiteY28" fmla="*/ 2227943 h 3228571"/>
                <a:gd name="connsiteX29" fmla="*/ 355600 w 4215960"/>
                <a:gd name="connsiteY29" fmla="*/ 2249714 h 3228571"/>
                <a:gd name="connsiteX30" fmla="*/ 406400 w 4215960"/>
                <a:gd name="connsiteY30" fmla="*/ 2315028 h 3228571"/>
                <a:gd name="connsiteX31" fmla="*/ 435428 w 4215960"/>
                <a:gd name="connsiteY31" fmla="*/ 2380343 h 3228571"/>
                <a:gd name="connsiteX32" fmla="*/ 457200 w 4215960"/>
                <a:gd name="connsiteY32" fmla="*/ 2409371 h 3228571"/>
                <a:gd name="connsiteX33" fmla="*/ 471714 w 4215960"/>
                <a:gd name="connsiteY33" fmla="*/ 2467428 h 3228571"/>
                <a:gd name="connsiteX34" fmla="*/ 478971 w 4215960"/>
                <a:gd name="connsiteY34" fmla="*/ 2489200 h 3228571"/>
                <a:gd name="connsiteX35" fmla="*/ 486228 w 4215960"/>
                <a:gd name="connsiteY35" fmla="*/ 2518228 h 3228571"/>
                <a:gd name="connsiteX36" fmla="*/ 493485 w 4215960"/>
                <a:gd name="connsiteY36" fmla="*/ 2583543 h 3228571"/>
                <a:gd name="connsiteX37" fmla="*/ 515257 w 4215960"/>
                <a:gd name="connsiteY37" fmla="*/ 2641600 h 3228571"/>
                <a:gd name="connsiteX38" fmla="*/ 544285 w 4215960"/>
                <a:gd name="connsiteY38" fmla="*/ 2685143 h 3228571"/>
                <a:gd name="connsiteX39" fmla="*/ 573314 w 4215960"/>
                <a:gd name="connsiteY39" fmla="*/ 2735943 h 3228571"/>
                <a:gd name="connsiteX40" fmla="*/ 602343 w 4215960"/>
                <a:gd name="connsiteY40" fmla="*/ 2757714 h 3228571"/>
                <a:gd name="connsiteX41" fmla="*/ 645885 w 4215960"/>
                <a:gd name="connsiteY41" fmla="*/ 2801257 h 3228571"/>
                <a:gd name="connsiteX42" fmla="*/ 674914 w 4215960"/>
                <a:gd name="connsiteY42" fmla="*/ 2823028 h 3228571"/>
                <a:gd name="connsiteX43" fmla="*/ 711200 w 4215960"/>
                <a:gd name="connsiteY43" fmla="*/ 2866571 h 3228571"/>
                <a:gd name="connsiteX44" fmla="*/ 740228 w 4215960"/>
                <a:gd name="connsiteY44" fmla="*/ 2888343 h 3228571"/>
                <a:gd name="connsiteX45" fmla="*/ 812800 w 4215960"/>
                <a:gd name="connsiteY45" fmla="*/ 2953657 h 3228571"/>
                <a:gd name="connsiteX46" fmla="*/ 849085 w 4215960"/>
                <a:gd name="connsiteY46" fmla="*/ 2997200 h 3228571"/>
                <a:gd name="connsiteX47" fmla="*/ 870857 w 4215960"/>
                <a:gd name="connsiteY47" fmla="*/ 3011714 h 3228571"/>
                <a:gd name="connsiteX48" fmla="*/ 907143 w 4215960"/>
                <a:gd name="connsiteY48" fmla="*/ 3055257 h 3228571"/>
                <a:gd name="connsiteX49" fmla="*/ 936171 w 4215960"/>
                <a:gd name="connsiteY49" fmla="*/ 3077028 h 3228571"/>
                <a:gd name="connsiteX50" fmla="*/ 1030514 w 4215960"/>
                <a:gd name="connsiteY50" fmla="*/ 3120571 h 3228571"/>
                <a:gd name="connsiteX51" fmla="*/ 1480457 w 4215960"/>
                <a:gd name="connsiteY51" fmla="*/ 3106057 h 3228571"/>
                <a:gd name="connsiteX52" fmla="*/ 1531257 w 4215960"/>
                <a:gd name="connsiteY52" fmla="*/ 3091543 h 3228571"/>
                <a:gd name="connsiteX53" fmla="*/ 1618343 w 4215960"/>
                <a:gd name="connsiteY53" fmla="*/ 3084285 h 3228571"/>
                <a:gd name="connsiteX54" fmla="*/ 1698171 w 4215960"/>
                <a:gd name="connsiteY54" fmla="*/ 3069771 h 3228571"/>
                <a:gd name="connsiteX55" fmla="*/ 1756228 w 4215960"/>
                <a:gd name="connsiteY55" fmla="*/ 3062514 h 3228571"/>
                <a:gd name="connsiteX56" fmla="*/ 1785257 w 4215960"/>
                <a:gd name="connsiteY56" fmla="*/ 3048000 h 3228571"/>
                <a:gd name="connsiteX57" fmla="*/ 1850571 w 4215960"/>
                <a:gd name="connsiteY57" fmla="*/ 3026228 h 3228571"/>
                <a:gd name="connsiteX58" fmla="*/ 1886857 w 4215960"/>
                <a:gd name="connsiteY58" fmla="*/ 3011714 h 3228571"/>
                <a:gd name="connsiteX59" fmla="*/ 1988457 w 4215960"/>
                <a:gd name="connsiteY59" fmla="*/ 2997200 h 3228571"/>
                <a:gd name="connsiteX60" fmla="*/ 2017485 w 4215960"/>
                <a:gd name="connsiteY60" fmla="*/ 2989943 h 3228571"/>
                <a:gd name="connsiteX61" fmla="*/ 2053771 w 4215960"/>
                <a:gd name="connsiteY61" fmla="*/ 2982685 h 3228571"/>
                <a:gd name="connsiteX62" fmla="*/ 2140857 w 4215960"/>
                <a:gd name="connsiteY62" fmla="*/ 2968171 h 3228571"/>
                <a:gd name="connsiteX63" fmla="*/ 3235098 w 4215960"/>
                <a:gd name="connsiteY63" fmla="*/ 3228068 h 3228571"/>
                <a:gd name="connsiteX64" fmla="*/ 3507012 w 4215960"/>
                <a:gd name="connsiteY64" fmla="*/ 3033940 h 3228571"/>
                <a:gd name="connsiteX65" fmla="*/ 3540349 w 4215960"/>
                <a:gd name="connsiteY65" fmla="*/ 3024415 h 3228571"/>
                <a:gd name="connsiteX66" fmla="*/ 3518124 w 4215960"/>
                <a:gd name="connsiteY66" fmla="*/ 2987902 h 3228571"/>
                <a:gd name="connsiteX67" fmla="*/ 3556225 w 4215960"/>
                <a:gd name="connsiteY67" fmla="*/ 2983141 h 3228571"/>
                <a:gd name="connsiteX68" fmla="*/ 3562574 w 4215960"/>
                <a:gd name="connsiteY68" fmla="*/ 2949802 h 3228571"/>
                <a:gd name="connsiteX69" fmla="*/ 3624488 w 4215960"/>
                <a:gd name="connsiteY69" fmla="*/ 2959329 h 3228571"/>
                <a:gd name="connsiteX70" fmla="*/ 3657601 w 4215960"/>
                <a:gd name="connsiteY70" fmla="*/ 2974521 h 3228571"/>
                <a:gd name="connsiteX71" fmla="*/ 3623808 w 4215960"/>
                <a:gd name="connsiteY71" fmla="*/ 3015569 h 3228571"/>
                <a:gd name="connsiteX72" fmla="*/ 3662816 w 4215960"/>
                <a:gd name="connsiteY72" fmla="*/ 3123065 h 3228571"/>
                <a:gd name="connsiteX73" fmla="*/ 3715203 w 4215960"/>
                <a:gd name="connsiteY73" fmla="*/ 3154363 h 3228571"/>
                <a:gd name="connsiteX74" fmla="*/ 3767137 w 4215960"/>
                <a:gd name="connsiteY74" fmla="*/ 3112181 h 3228571"/>
                <a:gd name="connsiteX75" fmla="*/ 3852862 w 4215960"/>
                <a:gd name="connsiteY75" fmla="*/ 3063648 h 3228571"/>
                <a:gd name="connsiteX76" fmla="*/ 3835626 w 4215960"/>
                <a:gd name="connsiteY76" fmla="*/ 2974747 h 3228571"/>
                <a:gd name="connsiteX77" fmla="*/ 3912960 w 4215960"/>
                <a:gd name="connsiteY77" fmla="*/ 2842078 h 3228571"/>
                <a:gd name="connsiteX78" fmla="*/ 4205514 w 4215960"/>
                <a:gd name="connsiteY78" fmla="*/ 2508930 h 3228571"/>
                <a:gd name="connsiteX79" fmla="*/ 4124097 w 4215960"/>
                <a:gd name="connsiteY79" fmla="*/ 2499858 h 3228571"/>
                <a:gd name="connsiteX80" fmla="*/ 4128634 w 4215960"/>
                <a:gd name="connsiteY80" fmla="*/ 2408010 h 3228571"/>
                <a:gd name="connsiteX81" fmla="*/ 4079647 w 4215960"/>
                <a:gd name="connsiteY81" fmla="*/ 2382838 h 3228571"/>
                <a:gd name="connsiteX82" fmla="*/ 3995510 w 4215960"/>
                <a:gd name="connsiteY82" fmla="*/ 2414360 h 3228571"/>
                <a:gd name="connsiteX83" fmla="*/ 3958771 w 4215960"/>
                <a:gd name="connsiteY83" fmla="*/ 2378075 h 3228571"/>
                <a:gd name="connsiteX84" fmla="*/ 4003448 w 4215960"/>
                <a:gd name="connsiteY84" fmla="*/ 2355170 h 3228571"/>
                <a:gd name="connsiteX85" fmla="*/ 3874181 w 4215960"/>
                <a:gd name="connsiteY85" fmla="*/ 2141991 h 3228571"/>
                <a:gd name="connsiteX86" fmla="*/ 3889147 w 4215960"/>
                <a:gd name="connsiteY86" fmla="*/ 2111828 h 3228571"/>
                <a:gd name="connsiteX87" fmla="*/ 3865562 w 4215960"/>
                <a:gd name="connsiteY87" fmla="*/ 1996168 h 3228571"/>
                <a:gd name="connsiteX88" fmla="*/ 3706813 w 4215960"/>
                <a:gd name="connsiteY88" fmla="*/ 1985282 h 3228571"/>
                <a:gd name="connsiteX89" fmla="*/ 3673475 w 4215960"/>
                <a:gd name="connsiteY89" fmla="*/ 2034040 h 3228571"/>
                <a:gd name="connsiteX90" fmla="*/ 3584575 w 4215960"/>
                <a:gd name="connsiteY90" fmla="*/ 2048556 h 3228571"/>
                <a:gd name="connsiteX91" fmla="*/ 3590925 w 4215960"/>
                <a:gd name="connsiteY91" fmla="*/ 2026557 h 3228571"/>
                <a:gd name="connsiteX92" fmla="*/ 3537403 w 4215960"/>
                <a:gd name="connsiteY92" fmla="*/ 2010456 h 3228571"/>
                <a:gd name="connsiteX93" fmla="*/ 3512684 w 4215960"/>
                <a:gd name="connsiteY93" fmla="*/ 1845355 h 3228571"/>
                <a:gd name="connsiteX94" fmla="*/ 3232377 w 4215960"/>
                <a:gd name="connsiteY94" fmla="*/ 1778680 h 3228571"/>
                <a:gd name="connsiteX95" fmla="*/ 3096078 w 4215960"/>
                <a:gd name="connsiteY95" fmla="*/ 1821996 h 3228571"/>
                <a:gd name="connsiteX96" fmla="*/ 2964089 w 4215960"/>
                <a:gd name="connsiteY96" fmla="*/ 1814512 h 3228571"/>
                <a:gd name="connsiteX97" fmla="*/ 2831646 w 4215960"/>
                <a:gd name="connsiteY97" fmla="*/ 1703614 h 3228571"/>
                <a:gd name="connsiteX98" fmla="*/ 2618468 w 4215960"/>
                <a:gd name="connsiteY98" fmla="*/ 1400401 h 3228571"/>
                <a:gd name="connsiteX99" fmla="*/ 2220006 w 4215960"/>
                <a:gd name="connsiteY99" fmla="*/ 1260928 h 3228571"/>
                <a:gd name="connsiteX100" fmla="*/ 1821543 w 4215960"/>
                <a:gd name="connsiteY100" fmla="*/ 1284514 h 3228571"/>
                <a:gd name="connsiteX101" fmla="*/ 1799771 w 4215960"/>
                <a:gd name="connsiteY101" fmla="*/ 1211943 h 3228571"/>
                <a:gd name="connsiteX102" fmla="*/ 1756228 w 4215960"/>
                <a:gd name="connsiteY102" fmla="*/ 1139371 h 3228571"/>
                <a:gd name="connsiteX103" fmla="*/ 1625600 w 4215960"/>
                <a:gd name="connsiteY103" fmla="*/ 986971 h 3228571"/>
                <a:gd name="connsiteX104" fmla="*/ 1589314 w 4215960"/>
                <a:gd name="connsiteY104" fmla="*/ 928914 h 3228571"/>
                <a:gd name="connsiteX105" fmla="*/ 1574800 w 4215960"/>
                <a:gd name="connsiteY105" fmla="*/ 892628 h 3228571"/>
                <a:gd name="connsiteX106" fmla="*/ 1538514 w 4215960"/>
                <a:gd name="connsiteY106" fmla="*/ 856343 h 3228571"/>
                <a:gd name="connsiteX107" fmla="*/ 1509485 w 4215960"/>
                <a:gd name="connsiteY107" fmla="*/ 820057 h 3228571"/>
                <a:gd name="connsiteX108" fmla="*/ 1473200 w 4215960"/>
                <a:gd name="connsiteY108" fmla="*/ 783771 h 3228571"/>
                <a:gd name="connsiteX109" fmla="*/ 1436914 w 4215960"/>
                <a:gd name="connsiteY109" fmla="*/ 718457 h 3228571"/>
                <a:gd name="connsiteX110" fmla="*/ 1357085 w 4215960"/>
                <a:gd name="connsiteY110" fmla="*/ 624114 h 3228571"/>
                <a:gd name="connsiteX111" fmla="*/ 1335314 w 4215960"/>
                <a:gd name="connsiteY111" fmla="*/ 602343 h 3228571"/>
                <a:gd name="connsiteX112" fmla="*/ 1277257 w 4215960"/>
                <a:gd name="connsiteY112" fmla="*/ 529771 h 3228571"/>
                <a:gd name="connsiteX113" fmla="*/ 1219200 w 4215960"/>
                <a:gd name="connsiteY113" fmla="*/ 464457 h 3228571"/>
                <a:gd name="connsiteX114" fmla="*/ 1161143 w 4215960"/>
                <a:gd name="connsiteY114" fmla="*/ 406400 h 3228571"/>
                <a:gd name="connsiteX115" fmla="*/ 1081314 w 4215960"/>
                <a:gd name="connsiteY115" fmla="*/ 362857 h 3228571"/>
                <a:gd name="connsiteX116" fmla="*/ 1052285 w 4215960"/>
                <a:gd name="connsiteY116" fmla="*/ 333828 h 3228571"/>
                <a:gd name="connsiteX117" fmla="*/ 1001485 w 4215960"/>
                <a:gd name="connsiteY117" fmla="*/ 304800 h 3228571"/>
                <a:gd name="connsiteX118" fmla="*/ 979714 w 4215960"/>
                <a:gd name="connsiteY118" fmla="*/ 290285 h 3228571"/>
                <a:gd name="connsiteX119" fmla="*/ 928914 w 4215960"/>
                <a:gd name="connsiteY119" fmla="*/ 246743 h 3228571"/>
                <a:gd name="connsiteX120" fmla="*/ 907143 w 4215960"/>
                <a:gd name="connsiteY120" fmla="*/ 232228 h 3228571"/>
                <a:gd name="connsiteX121" fmla="*/ 885371 w 4215960"/>
                <a:gd name="connsiteY121" fmla="*/ 224971 h 3228571"/>
                <a:gd name="connsiteX122" fmla="*/ 849085 w 4215960"/>
                <a:gd name="connsiteY122" fmla="*/ 188685 h 3228571"/>
                <a:gd name="connsiteX123" fmla="*/ 820057 w 4215960"/>
                <a:gd name="connsiteY123" fmla="*/ 166914 h 3228571"/>
                <a:gd name="connsiteX124" fmla="*/ 812800 w 4215960"/>
                <a:gd name="connsiteY124" fmla="*/ 145143 h 3228571"/>
                <a:gd name="connsiteX125" fmla="*/ 762000 w 4215960"/>
                <a:gd name="connsiteY125" fmla="*/ 116114 h 3228571"/>
                <a:gd name="connsiteX126" fmla="*/ 740228 w 4215960"/>
                <a:gd name="connsiteY126" fmla="*/ 101600 h 3228571"/>
                <a:gd name="connsiteX127" fmla="*/ 703943 w 4215960"/>
                <a:gd name="connsiteY127" fmla="*/ 65314 h 3228571"/>
                <a:gd name="connsiteX128" fmla="*/ 689428 w 4215960"/>
                <a:gd name="connsiteY128" fmla="*/ 50800 h 3228571"/>
                <a:gd name="connsiteX129" fmla="*/ 660400 w 4215960"/>
                <a:gd name="connsiteY129" fmla="*/ 43543 h 3228571"/>
                <a:gd name="connsiteX130" fmla="*/ 638628 w 4215960"/>
                <a:gd name="connsiteY130" fmla="*/ 36285 h 3228571"/>
                <a:gd name="connsiteX131" fmla="*/ 602343 w 4215960"/>
                <a:gd name="connsiteY131" fmla="*/ 0 h 3228571"/>
                <a:gd name="connsiteX0" fmla="*/ 602343 w 4215960"/>
                <a:gd name="connsiteY0" fmla="*/ 0 h 3254783"/>
                <a:gd name="connsiteX1" fmla="*/ 406400 w 4215960"/>
                <a:gd name="connsiteY1" fmla="*/ 7257 h 3254783"/>
                <a:gd name="connsiteX2" fmla="*/ 362857 w 4215960"/>
                <a:gd name="connsiteY2" fmla="*/ 36285 h 3254783"/>
                <a:gd name="connsiteX3" fmla="*/ 312057 w 4215960"/>
                <a:gd name="connsiteY3" fmla="*/ 50800 h 3254783"/>
                <a:gd name="connsiteX4" fmla="*/ 239485 w 4215960"/>
                <a:gd name="connsiteY4" fmla="*/ 101600 h 3254783"/>
                <a:gd name="connsiteX5" fmla="*/ 210457 w 4215960"/>
                <a:gd name="connsiteY5" fmla="*/ 108857 h 3254783"/>
                <a:gd name="connsiteX6" fmla="*/ 159657 w 4215960"/>
                <a:gd name="connsiteY6" fmla="*/ 137885 h 3254783"/>
                <a:gd name="connsiteX7" fmla="*/ 130628 w 4215960"/>
                <a:gd name="connsiteY7" fmla="*/ 166914 h 3254783"/>
                <a:gd name="connsiteX8" fmla="*/ 108857 w 4215960"/>
                <a:gd name="connsiteY8" fmla="*/ 188685 h 3254783"/>
                <a:gd name="connsiteX9" fmla="*/ 94343 w 4215960"/>
                <a:gd name="connsiteY9" fmla="*/ 203200 h 3254783"/>
                <a:gd name="connsiteX10" fmla="*/ 43543 w 4215960"/>
                <a:gd name="connsiteY10" fmla="*/ 283028 h 3254783"/>
                <a:gd name="connsiteX11" fmla="*/ 14514 w 4215960"/>
                <a:gd name="connsiteY11" fmla="*/ 362857 h 3254783"/>
                <a:gd name="connsiteX12" fmla="*/ 0 w 4215960"/>
                <a:gd name="connsiteY12" fmla="*/ 420914 h 3254783"/>
                <a:gd name="connsiteX13" fmla="*/ 7257 w 4215960"/>
                <a:gd name="connsiteY13" fmla="*/ 1393371 h 3254783"/>
                <a:gd name="connsiteX14" fmla="*/ 29028 w 4215960"/>
                <a:gd name="connsiteY14" fmla="*/ 1494971 h 3254783"/>
                <a:gd name="connsiteX15" fmla="*/ 43543 w 4215960"/>
                <a:gd name="connsiteY15" fmla="*/ 1531257 h 3254783"/>
                <a:gd name="connsiteX16" fmla="*/ 58057 w 4215960"/>
                <a:gd name="connsiteY16" fmla="*/ 1596571 h 3254783"/>
                <a:gd name="connsiteX17" fmla="*/ 79828 w 4215960"/>
                <a:gd name="connsiteY17" fmla="*/ 1647371 h 3254783"/>
                <a:gd name="connsiteX18" fmla="*/ 116114 w 4215960"/>
                <a:gd name="connsiteY18" fmla="*/ 1763485 h 3254783"/>
                <a:gd name="connsiteX19" fmla="*/ 137885 w 4215960"/>
                <a:gd name="connsiteY19" fmla="*/ 1828800 h 3254783"/>
                <a:gd name="connsiteX20" fmla="*/ 145143 w 4215960"/>
                <a:gd name="connsiteY20" fmla="*/ 1850571 h 3254783"/>
                <a:gd name="connsiteX21" fmla="*/ 166914 w 4215960"/>
                <a:gd name="connsiteY21" fmla="*/ 1894114 h 3254783"/>
                <a:gd name="connsiteX22" fmla="*/ 188685 w 4215960"/>
                <a:gd name="connsiteY22" fmla="*/ 1944914 h 3254783"/>
                <a:gd name="connsiteX23" fmla="*/ 195943 w 4215960"/>
                <a:gd name="connsiteY23" fmla="*/ 1973943 h 3254783"/>
                <a:gd name="connsiteX24" fmla="*/ 232228 w 4215960"/>
                <a:gd name="connsiteY24" fmla="*/ 2024743 h 3254783"/>
                <a:gd name="connsiteX25" fmla="*/ 254000 w 4215960"/>
                <a:gd name="connsiteY25" fmla="*/ 2082800 h 3254783"/>
                <a:gd name="connsiteX26" fmla="*/ 275771 w 4215960"/>
                <a:gd name="connsiteY26" fmla="*/ 2104571 h 3254783"/>
                <a:gd name="connsiteX27" fmla="*/ 312057 w 4215960"/>
                <a:gd name="connsiteY27" fmla="*/ 2177143 h 3254783"/>
                <a:gd name="connsiteX28" fmla="*/ 348343 w 4215960"/>
                <a:gd name="connsiteY28" fmla="*/ 2227943 h 3254783"/>
                <a:gd name="connsiteX29" fmla="*/ 355600 w 4215960"/>
                <a:gd name="connsiteY29" fmla="*/ 2249714 h 3254783"/>
                <a:gd name="connsiteX30" fmla="*/ 406400 w 4215960"/>
                <a:gd name="connsiteY30" fmla="*/ 2315028 h 3254783"/>
                <a:gd name="connsiteX31" fmla="*/ 435428 w 4215960"/>
                <a:gd name="connsiteY31" fmla="*/ 2380343 h 3254783"/>
                <a:gd name="connsiteX32" fmla="*/ 457200 w 4215960"/>
                <a:gd name="connsiteY32" fmla="*/ 2409371 h 3254783"/>
                <a:gd name="connsiteX33" fmla="*/ 471714 w 4215960"/>
                <a:gd name="connsiteY33" fmla="*/ 2467428 h 3254783"/>
                <a:gd name="connsiteX34" fmla="*/ 478971 w 4215960"/>
                <a:gd name="connsiteY34" fmla="*/ 2489200 h 3254783"/>
                <a:gd name="connsiteX35" fmla="*/ 486228 w 4215960"/>
                <a:gd name="connsiteY35" fmla="*/ 2518228 h 3254783"/>
                <a:gd name="connsiteX36" fmla="*/ 493485 w 4215960"/>
                <a:gd name="connsiteY36" fmla="*/ 2583543 h 3254783"/>
                <a:gd name="connsiteX37" fmla="*/ 515257 w 4215960"/>
                <a:gd name="connsiteY37" fmla="*/ 2641600 h 3254783"/>
                <a:gd name="connsiteX38" fmla="*/ 544285 w 4215960"/>
                <a:gd name="connsiteY38" fmla="*/ 2685143 h 3254783"/>
                <a:gd name="connsiteX39" fmla="*/ 573314 w 4215960"/>
                <a:gd name="connsiteY39" fmla="*/ 2735943 h 3254783"/>
                <a:gd name="connsiteX40" fmla="*/ 602343 w 4215960"/>
                <a:gd name="connsiteY40" fmla="*/ 2757714 h 3254783"/>
                <a:gd name="connsiteX41" fmla="*/ 645885 w 4215960"/>
                <a:gd name="connsiteY41" fmla="*/ 2801257 h 3254783"/>
                <a:gd name="connsiteX42" fmla="*/ 674914 w 4215960"/>
                <a:gd name="connsiteY42" fmla="*/ 2823028 h 3254783"/>
                <a:gd name="connsiteX43" fmla="*/ 711200 w 4215960"/>
                <a:gd name="connsiteY43" fmla="*/ 2866571 h 3254783"/>
                <a:gd name="connsiteX44" fmla="*/ 740228 w 4215960"/>
                <a:gd name="connsiteY44" fmla="*/ 2888343 h 3254783"/>
                <a:gd name="connsiteX45" fmla="*/ 812800 w 4215960"/>
                <a:gd name="connsiteY45" fmla="*/ 2953657 h 3254783"/>
                <a:gd name="connsiteX46" fmla="*/ 849085 w 4215960"/>
                <a:gd name="connsiteY46" fmla="*/ 2997200 h 3254783"/>
                <a:gd name="connsiteX47" fmla="*/ 870857 w 4215960"/>
                <a:gd name="connsiteY47" fmla="*/ 3011714 h 3254783"/>
                <a:gd name="connsiteX48" fmla="*/ 907143 w 4215960"/>
                <a:gd name="connsiteY48" fmla="*/ 3055257 h 3254783"/>
                <a:gd name="connsiteX49" fmla="*/ 936171 w 4215960"/>
                <a:gd name="connsiteY49" fmla="*/ 3077028 h 3254783"/>
                <a:gd name="connsiteX50" fmla="*/ 1030514 w 4215960"/>
                <a:gd name="connsiteY50" fmla="*/ 3120571 h 3254783"/>
                <a:gd name="connsiteX51" fmla="*/ 1480457 w 4215960"/>
                <a:gd name="connsiteY51" fmla="*/ 3106057 h 3254783"/>
                <a:gd name="connsiteX52" fmla="*/ 1531257 w 4215960"/>
                <a:gd name="connsiteY52" fmla="*/ 3091543 h 3254783"/>
                <a:gd name="connsiteX53" fmla="*/ 1618343 w 4215960"/>
                <a:gd name="connsiteY53" fmla="*/ 3084285 h 3254783"/>
                <a:gd name="connsiteX54" fmla="*/ 1698171 w 4215960"/>
                <a:gd name="connsiteY54" fmla="*/ 3069771 h 3254783"/>
                <a:gd name="connsiteX55" fmla="*/ 1756228 w 4215960"/>
                <a:gd name="connsiteY55" fmla="*/ 3062514 h 3254783"/>
                <a:gd name="connsiteX56" fmla="*/ 1785257 w 4215960"/>
                <a:gd name="connsiteY56" fmla="*/ 3048000 h 3254783"/>
                <a:gd name="connsiteX57" fmla="*/ 1850571 w 4215960"/>
                <a:gd name="connsiteY57" fmla="*/ 3026228 h 3254783"/>
                <a:gd name="connsiteX58" fmla="*/ 1886857 w 4215960"/>
                <a:gd name="connsiteY58" fmla="*/ 3011714 h 3254783"/>
                <a:gd name="connsiteX59" fmla="*/ 1988457 w 4215960"/>
                <a:gd name="connsiteY59" fmla="*/ 2997200 h 3254783"/>
                <a:gd name="connsiteX60" fmla="*/ 2017485 w 4215960"/>
                <a:gd name="connsiteY60" fmla="*/ 2989943 h 3254783"/>
                <a:gd name="connsiteX61" fmla="*/ 2053771 w 4215960"/>
                <a:gd name="connsiteY61" fmla="*/ 2982685 h 3254783"/>
                <a:gd name="connsiteX62" fmla="*/ 2140857 w 4215960"/>
                <a:gd name="connsiteY62" fmla="*/ 2968171 h 3254783"/>
                <a:gd name="connsiteX63" fmla="*/ 3235098 w 4215960"/>
                <a:gd name="connsiteY63" fmla="*/ 3228068 h 3254783"/>
                <a:gd name="connsiteX64" fmla="*/ 3230787 w 4215960"/>
                <a:gd name="connsiteY64" fmla="*/ 3224439 h 3254783"/>
                <a:gd name="connsiteX65" fmla="*/ 3507012 w 4215960"/>
                <a:gd name="connsiteY65" fmla="*/ 3033940 h 3254783"/>
                <a:gd name="connsiteX66" fmla="*/ 3540349 w 4215960"/>
                <a:gd name="connsiteY66" fmla="*/ 3024415 h 3254783"/>
                <a:gd name="connsiteX67" fmla="*/ 3518124 w 4215960"/>
                <a:gd name="connsiteY67" fmla="*/ 2987902 h 3254783"/>
                <a:gd name="connsiteX68" fmla="*/ 3556225 w 4215960"/>
                <a:gd name="connsiteY68" fmla="*/ 2983141 h 3254783"/>
                <a:gd name="connsiteX69" fmla="*/ 3562574 w 4215960"/>
                <a:gd name="connsiteY69" fmla="*/ 2949802 h 3254783"/>
                <a:gd name="connsiteX70" fmla="*/ 3624488 w 4215960"/>
                <a:gd name="connsiteY70" fmla="*/ 2959329 h 3254783"/>
                <a:gd name="connsiteX71" fmla="*/ 3657601 w 4215960"/>
                <a:gd name="connsiteY71" fmla="*/ 2974521 h 3254783"/>
                <a:gd name="connsiteX72" fmla="*/ 3623808 w 4215960"/>
                <a:gd name="connsiteY72" fmla="*/ 3015569 h 3254783"/>
                <a:gd name="connsiteX73" fmla="*/ 3662816 w 4215960"/>
                <a:gd name="connsiteY73" fmla="*/ 3123065 h 3254783"/>
                <a:gd name="connsiteX74" fmla="*/ 3715203 w 4215960"/>
                <a:gd name="connsiteY74" fmla="*/ 3154363 h 3254783"/>
                <a:gd name="connsiteX75" fmla="*/ 3767137 w 4215960"/>
                <a:gd name="connsiteY75" fmla="*/ 3112181 h 3254783"/>
                <a:gd name="connsiteX76" fmla="*/ 3852862 w 4215960"/>
                <a:gd name="connsiteY76" fmla="*/ 3063648 h 3254783"/>
                <a:gd name="connsiteX77" fmla="*/ 3835626 w 4215960"/>
                <a:gd name="connsiteY77" fmla="*/ 2974747 h 3254783"/>
                <a:gd name="connsiteX78" fmla="*/ 3912960 w 4215960"/>
                <a:gd name="connsiteY78" fmla="*/ 2842078 h 3254783"/>
                <a:gd name="connsiteX79" fmla="*/ 4205514 w 4215960"/>
                <a:gd name="connsiteY79" fmla="*/ 2508930 h 3254783"/>
                <a:gd name="connsiteX80" fmla="*/ 4124097 w 4215960"/>
                <a:gd name="connsiteY80" fmla="*/ 2499858 h 3254783"/>
                <a:gd name="connsiteX81" fmla="*/ 4128634 w 4215960"/>
                <a:gd name="connsiteY81" fmla="*/ 2408010 h 3254783"/>
                <a:gd name="connsiteX82" fmla="*/ 4079647 w 4215960"/>
                <a:gd name="connsiteY82" fmla="*/ 2382838 h 3254783"/>
                <a:gd name="connsiteX83" fmla="*/ 3995510 w 4215960"/>
                <a:gd name="connsiteY83" fmla="*/ 2414360 h 3254783"/>
                <a:gd name="connsiteX84" fmla="*/ 3958771 w 4215960"/>
                <a:gd name="connsiteY84" fmla="*/ 2378075 h 3254783"/>
                <a:gd name="connsiteX85" fmla="*/ 4003448 w 4215960"/>
                <a:gd name="connsiteY85" fmla="*/ 2355170 h 3254783"/>
                <a:gd name="connsiteX86" fmla="*/ 3874181 w 4215960"/>
                <a:gd name="connsiteY86" fmla="*/ 2141991 h 3254783"/>
                <a:gd name="connsiteX87" fmla="*/ 3889147 w 4215960"/>
                <a:gd name="connsiteY87" fmla="*/ 2111828 h 3254783"/>
                <a:gd name="connsiteX88" fmla="*/ 3865562 w 4215960"/>
                <a:gd name="connsiteY88" fmla="*/ 1996168 h 3254783"/>
                <a:gd name="connsiteX89" fmla="*/ 3706813 w 4215960"/>
                <a:gd name="connsiteY89" fmla="*/ 1985282 h 3254783"/>
                <a:gd name="connsiteX90" fmla="*/ 3673475 w 4215960"/>
                <a:gd name="connsiteY90" fmla="*/ 2034040 h 3254783"/>
                <a:gd name="connsiteX91" fmla="*/ 3584575 w 4215960"/>
                <a:gd name="connsiteY91" fmla="*/ 2048556 h 3254783"/>
                <a:gd name="connsiteX92" fmla="*/ 3590925 w 4215960"/>
                <a:gd name="connsiteY92" fmla="*/ 2026557 h 3254783"/>
                <a:gd name="connsiteX93" fmla="*/ 3537403 w 4215960"/>
                <a:gd name="connsiteY93" fmla="*/ 2010456 h 3254783"/>
                <a:gd name="connsiteX94" fmla="*/ 3512684 w 4215960"/>
                <a:gd name="connsiteY94" fmla="*/ 1845355 h 3254783"/>
                <a:gd name="connsiteX95" fmla="*/ 3232377 w 4215960"/>
                <a:gd name="connsiteY95" fmla="*/ 1778680 h 3254783"/>
                <a:gd name="connsiteX96" fmla="*/ 3096078 w 4215960"/>
                <a:gd name="connsiteY96" fmla="*/ 1821996 h 3254783"/>
                <a:gd name="connsiteX97" fmla="*/ 2964089 w 4215960"/>
                <a:gd name="connsiteY97" fmla="*/ 1814512 h 3254783"/>
                <a:gd name="connsiteX98" fmla="*/ 2831646 w 4215960"/>
                <a:gd name="connsiteY98" fmla="*/ 1703614 h 3254783"/>
                <a:gd name="connsiteX99" fmla="*/ 2618468 w 4215960"/>
                <a:gd name="connsiteY99" fmla="*/ 1400401 h 3254783"/>
                <a:gd name="connsiteX100" fmla="*/ 2220006 w 4215960"/>
                <a:gd name="connsiteY100" fmla="*/ 1260928 h 3254783"/>
                <a:gd name="connsiteX101" fmla="*/ 1821543 w 4215960"/>
                <a:gd name="connsiteY101" fmla="*/ 1284514 h 3254783"/>
                <a:gd name="connsiteX102" fmla="*/ 1799771 w 4215960"/>
                <a:gd name="connsiteY102" fmla="*/ 1211943 h 3254783"/>
                <a:gd name="connsiteX103" fmla="*/ 1756228 w 4215960"/>
                <a:gd name="connsiteY103" fmla="*/ 1139371 h 3254783"/>
                <a:gd name="connsiteX104" fmla="*/ 1625600 w 4215960"/>
                <a:gd name="connsiteY104" fmla="*/ 986971 h 3254783"/>
                <a:gd name="connsiteX105" fmla="*/ 1589314 w 4215960"/>
                <a:gd name="connsiteY105" fmla="*/ 928914 h 3254783"/>
                <a:gd name="connsiteX106" fmla="*/ 1574800 w 4215960"/>
                <a:gd name="connsiteY106" fmla="*/ 892628 h 3254783"/>
                <a:gd name="connsiteX107" fmla="*/ 1538514 w 4215960"/>
                <a:gd name="connsiteY107" fmla="*/ 856343 h 3254783"/>
                <a:gd name="connsiteX108" fmla="*/ 1509485 w 4215960"/>
                <a:gd name="connsiteY108" fmla="*/ 820057 h 3254783"/>
                <a:gd name="connsiteX109" fmla="*/ 1473200 w 4215960"/>
                <a:gd name="connsiteY109" fmla="*/ 783771 h 3254783"/>
                <a:gd name="connsiteX110" fmla="*/ 1436914 w 4215960"/>
                <a:gd name="connsiteY110" fmla="*/ 718457 h 3254783"/>
                <a:gd name="connsiteX111" fmla="*/ 1357085 w 4215960"/>
                <a:gd name="connsiteY111" fmla="*/ 624114 h 3254783"/>
                <a:gd name="connsiteX112" fmla="*/ 1335314 w 4215960"/>
                <a:gd name="connsiteY112" fmla="*/ 602343 h 3254783"/>
                <a:gd name="connsiteX113" fmla="*/ 1277257 w 4215960"/>
                <a:gd name="connsiteY113" fmla="*/ 529771 h 3254783"/>
                <a:gd name="connsiteX114" fmla="*/ 1219200 w 4215960"/>
                <a:gd name="connsiteY114" fmla="*/ 464457 h 3254783"/>
                <a:gd name="connsiteX115" fmla="*/ 1161143 w 4215960"/>
                <a:gd name="connsiteY115" fmla="*/ 406400 h 3254783"/>
                <a:gd name="connsiteX116" fmla="*/ 1081314 w 4215960"/>
                <a:gd name="connsiteY116" fmla="*/ 362857 h 3254783"/>
                <a:gd name="connsiteX117" fmla="*/ 1052285 w 4215960"/>
                <a:gd name="connsiteY117" fmla="*/ 333828 h 3254783"/>
                <a:gd name="connsiteX118" fmla="*/ 1001485 w 4215960"/>
                <a:gd name="connsiteY118" fmla="*/ 304800 h 3254783"/>
                <a:gd name="connsiteX119" fmla="*/ 979714 w 4215960"/>
                <a:gd name="connsiteY119" fmla="*/ 290285 h 3254783"/>
                <a:gd name="connsiteX120" fmla="*/ 928914 w 4215960"/>
                <a:gd name="connsiteY120" fmla="*/ 246743 h 3254783"/>
                <a:gd name="connsiteX121" fmla="*/ 907143 w 4215960"/>
                <a:gd name="connsiteY121" fmla="*/ 232228 h 3254783"/>
                <a:gd name="connsiteX122" fmla="*/ 885371 w 4215960"/>
                <a:gd name="connsiteY122" fmla="*/ 224971 h 3254783"/>
                <a:gd name="connsiteX123" fmla="*/ 849085 w 4215960"/>
                <a:gd name="connsiteY123" fmla="*/ 188685 h 3254783"/>
                <a:gd name="connsiteX124" fmla="*/ 820057 w 4215960"/>
                <a:gd name="connsiteY124" fmla="*/ 166914 h 3254783"/>
                <a:gd name="connsiteX125" fmla="*/ 812800 w 4215960"/>
                <a:gd name="connsiteY125" fmla="*/ 145143 h 3254783"/>
                <a:gd name="connsiteX126" fmla="*/ 762000 w 4215960"/>
                <a:gd name="connsiteY126" fmla="*/ 116114 h 3254783"/>
                <a:gd name="connsiteX127" fmla="*/ 740228 w 4215960"/>
                <a:gd name="connsiteY127" fmla="*/ 101600 h 3254783"/>
                <a:gd name="connsiteX128" fmla="*/ 703943 w 4215960"/>
                <a:gd name="connsiteY128" fmla="*/ 65314 h 3254783"/>
                <a:gd name="connsiteX129" fmla="*/ 689428 w 4215960"/>
                <a:gd name="connsiteY129" fmla="*/ 50800 h 3254783"/>
                <a:gd name="connsiteX130" fmla="*/ 660400 w 4215960"/>
                <a:gd name="connsiteY130" fmla="*/ 43543 h 3254783"/>
                <a:gd name="connsiteX131" fmla="*/ 638628 w 4215960"/>
                <a:gd name="connsiteY131" fmla="*/ 36285 h 3254783"/>
                <a:gd name="connsiteX132" fmla="*/ 602343 w 4215960"/>
                <a:gd name="connsiteY132" fmla="*/ 0 h 3254783"/>
                <a:gd name="connsiteX0" fmla="*/ 602343 w 4215960"/>
                <a:gd name="connsiteY0" fmla="*/ 0 h 3229274"/>
                <a:gd name="connsiteX1" fmla="*/ 406400 w 4215960"/>
                <a:gd name="connsiteY1" fmla="*/ 7257 h 3229274"/>
                <a:gd name="connsiteX2" fmla="*/ 362857 w 4215960"/>
                <a:gd name="connsiteY2" fmla="*/ 36285 h 3229274"/>
                <a:gd name="connsiteX3" fmla="*/ 312057 w 4215960"/>
                <a:gd name="connsiteY3" fmla="*/ 50800 h 3229274"/>
                <a:gd name="connsiteX4" fmla="*/ 239485 w 4215960"/>
                <a:gd name="connsiteY4" fmla="*/ 101600 h 3229274"/>
                <a:gd name="connsiteX5" fmla="*/ 210457 w 4215960"/>
                <a:gd name="connsiteY5" fmla="*/ 108857 h 3229274"/>
                <a:gd name="connsiteX6" fmla="*/ 159657 w 4215960"/>
                <a:gd name="connsiteY6" fmla="*/ 137885 h 3229274"/>
                <a:gd name="connsiteX7" fmla="*/ 130628 w 4215960"/>
                <a:gd name="connsiteY7" fmla="*/ 166914 h 3229274"/>
                <a:gd name="connsiteX8" fmla="*/ 108857 w 4215960"/>
                <a:gd name="connsiteY8" fmla="*/ 188685 h 3229274"/>
                <a:gd name="connsiteX9" fmla="*/ 94343 w 4215960"/>
                <a:gd name="connsiteY9" fmla="*/ 203200 h 3229274"/>
                <a:gd name="connsiteX10" fmla="*/ 43543 w 4215960"/>
                <a:gd name="connsiteY10" fmla="*/ 283028 h 3229274"/>
                <a:gd name="connsiteX11" fmla="*/ 14514 w 4215960"/>
                <a:gd name="connsiteY11" fmla="*/ 362857 h 3229274"/>
                <a:gd name="connsiteX12" fmla="*/ 0 w 4215960"/>
                <a:gd name="connsiteY12" fmla="*/ 420914 h 3229274"/>
                <a:gd name="connsiteX13" fmla="*/ 7257 w 4215960"/>
                <a:gd name="connsiteY13" fmla="*/ 1393371 h 3229274"/>
                <a:gd name="connsiteX14" fmla="*/ 29028 w 4215960"/>
                <a:gd name="connsiteY14" fmla="*/ 1494971 h 3229274"/>
                <a:gd name="connsiteX15" fmla="*/ 43543 w 4215960"/>
                <a:gd name="connsiteY15" fmla="*/ 1531257 h 3229274"/>
                <a:gd name="connsiteX16" fmla="*/ 58057 w 4215960"/>
                <a:gd name="connsiteY16" fmla="*/ 1596571 h 3229274"/>
                <a:gd name="connsiteX17" fmla="*/ 79828 w 4215960"/>
                <a:gd name="connsiteY17" fmla="*/ 1647371 h 3229274"/>
                <a:gd name="connsiteX18" fmla="*/ 116114 w 4215960"/>
                <a:gd name="connsiteY18" fmla="*/ 1763485 h 3229274"/>
                <a:gd name="connsiteX19" fmla="*/ 137885 w 4215960"/>
                <a:gd name="connsiteY19" fmla="*/ 1828800 h 3229274"/>
                <a:gd name="connsiteX20" fmla="*/ 145143 w 4215960"/>
                <a:gd name="connsiteY20" fmla="*/ 1850571 h 3229274"/>
                <a:gd name="connsiteX21" fmla="*/ 166914 w 4215960"/>
                <a:gd name="connsiteY21" fmla="*/ 1894114 h 3229274"/>
                <a:gd name="connsiteX22" fmla="*/ 188685 w 4215960"/>
                <a:gd name="connsiteY22" fmla="*/ 1944914 h 3229274"/>
                <a:gd name="connsiteX23" fmla="*/ 195943 w 4215960"/>
                <a:gd name="connsiteY23" fmla="*/ 1973943 h 3229274"/>
                <a:gd name="connsiteX24" fmla="*/ 232228 w 4215960"/>
                <a:gd name="connsiteY24" fmla="*/ 2024743 h 3229274"/>
                <a:gd name="connsiteX25" fmla="*/ 254000 w 4215960"/>
                <a:gd name="connsiteY25" fmla="*/ 2082800 h 3229274"/>
                <a:gd name="connsiteX26" fmla="*/ 275771 w 4215960"/>
                <a:gd name="connsiteY26" fmla="*/ 2104571 h 3229274"/>
                <a:gd name="connsiteX27" fmla="*/ 312057 w 4215960"/>
                <a:gd name="connsiteY27" fmla="*/ 2177143 h 3229274"/>
                <a:gd name="connsiteX28" fmla="*/ 348343 w 4215960"/>
                <a:gd name="connsiteY28" fmla="*/ 2227943 h 3229274"/>
                <a:gd name="connsiteX29" fmla="*/ 355600 w 4215960"/>
                <a:gd name="connsiteY29" fmla="*/ 2249714 h 3229274"/>
                <a:gd name="connsiteX30" fmla="*/ 406400 w 4215960"/>
                <a:gd name="connsiteY30" fmla="*/ 2315028 h 3229274"/>
                <a:gd name="connsiteX31" fmla="*/ 435428 w 4215960"/>
                <a:gd name="connsiteY31" fmla="*/ 2380343 h 3229274"/>
                <a:gd name="connsiteX32" fmla="*/ 457200 w 4215960"/>
                <a:gd name="connsiteY32" fmla="*/ 2409371 h 3229274"/>
                <a:gd name="connsiteX33" fmla="*/ 471714 w 4215960"/>
                <a:gd name="connsiteY33" fmla="*/ 2467428 h 3229274"/>
                <a:gd name="connsiteX34" fmla="*/ 478971 w 4215960"/>
                <a:gd name="connsiteY34" fmla="*/ 2489200 h 3229274"/>
                <a:gd name="connsiteX35" fmla="*/ 486228 w 4215960"/>
                <a:gd name="connsiteY35" fmla="*/ 2518228 h 3229274"/>
                <a:gd name="connsiteX36" fmla="*/ 493485 w 4215960"/>
                <a:gd name="connsiteY36" fmla="*/ 2583543 h 3229274"/>
                <a:gd name="connsiteX37" fmla="*/ 515257 w 4215960"/>
                <a:gd name="connsiteY37" fmla="*/ 2641600 h 3229274"/>
                <a:gd name="connsiteX38" fmla="*/ 544285 w 4215960"/>
                <a:gd name="connsiteY38" fmla="*/ 2685143 h 3229274"/>
                <a:gd name="connsiteX39" fmla="*/ 573314 w 4215960"/>
                <a:gd name="connsiteY39" fmla="*/ 2735943 h 3229274"/>
                <a:gd name="connsiteX40" fmla="*/ 602343 w 4215960"/>
                <a:gd name="connsiteY40" fmla="*/ 2757714 h 3229274"/>
                <a:gd name="connsiteX41" fmla="*/ 645885 w 4215960"/>
                <a:gd name="connsiteY41" fmla="*/ 2801257 h 3229274"/>
                <a:gd name="connsiteX42" fmla="*/ 674914 w 4215960"/>
                <a:gd name="connsiteY42" fmla="*/ 2823028 h 3229274"/>
                <a:gd name="connsiteX43" fmla="*/ 711200 w 4215960"/>
                <a:gd name="connsiteY43" fmla="*/ 2866571 h 3229274"/>
                <a:gd name="connsiteX44" fmla="*/ 740228 w 4215960"/>
                <a:gd name="connsiteY44" fmla="*/ 2888343 h 3229274"/>
                <a:gd name="connsiteX45" fmla="*/ 812800 w 4215960"/>
                <a:gd name="connsiteY45" fmla="*/ 2953657 h 3229274"/>
                <a:gd name="connsiteX46" fmla="*/ 849085 w 4215960"/>
                <a:gd name="connsiteY46" fmla="*/ 2997200 h 3229274"/>
                <a:gd name="connsiteX47" fmla="*/ 870857 w 4215960"/>
                <a:gd name="connsiteY47" fmla="*/ 3011714 h 3229274"/>
                <a:gd name="connsiteX48" fmla="*/ 907143 w 4215960"/>
                <a:gd name="connsiteY48" fmla="*/ 3055257 h 3229274"/>
                <a:gd name="connsiteX49" fmla="*/ 936171 w 4215960"/>
                <a:gd name="connsiteY49" fmla="*/ 3077028 h 3229274"/>
                <a:gd name="connsiteX50" fmla="*/ 1030514 w 4215960"/>
                <a:gd name="connsiteY50" fmla="*/ 3120571 h 3229274"/>
                <a:gd name="connsiteX51" fmla="*/ 1480457 w 4215960"/>
                <a:gd name="connsiteY51" fmla="*/ 3106057 h 3229274"/>
                <a:gd name="connsiteX52" fmla="*/ 1531257 w 4215960"/>
                <a:gd name="connsiteY52" fmla="*/ 3091543 h 3229274"/>
                <a:gd name="connsiteX53" fmla="*/ 1618343 w 4215960"/>
                <a:gd name="connsiteY53" fmla="*/ 3084285 h 3229274"/>
                <a:gd name="connsiteX54" fmla="*/ 1698171 w 4215960"/>
                <a:gd name="connsiteY54" fmla="*/ 3069771 h 3229274"/>
                <a:gd name="connsiteX55" fmla="*/ 1756228 w 4215960"/>
                <a:gd name="connsiteY55" fmla="*/ 3062514 h 3229274"/>
                <a:gd name="connsiteX56" fmla="*/ 1785257 w 4215960"/>
                <a:gd name="connsiteY56" fmla="*/ 3048000 h 3229274"/>
                <a:gd name="connsiteX57" fmla="*/ 1850571 w 4215960"/>
                <a:gd name="connsiteY57" fmla="*/ 3026228 h 3229274"/>
                <a:gd name="connsiteX58" fmla="*/ 1886857 w 4215960"/>
                <a:gd name="connsiteY58" fmla="*/ 3011714 h 3229274"/>
                <a:gd name="connsiteX59" fmla="*/ 1988457 w 4215960"/>
                <a:gd name="connsiteY59" fmla="*/ 2997200 h 3229274"/>
                <a:gd name="connsiteX60" fmla="*/ 2017485 w 4215960"/>
                <a:gd name="connsiteY60" fmla="*/ 2989943 h 3229274"/>
                <a:gd name="connsiteX61" fmla="*/ 2053771 w 4215960"/>
                <a:gd name="connsiteY61" fmla="*/ 2982685 h 3229274"/>
                <a:gd name="connsiteX62" fmla="*/ 2140857 w 4215960"/>
                <a:gd name="connsiteY62" fmla="*/ 2968171 h 3229274"/>
                <a:gd name="connsiteX63" fmla="*/ 3235098 w 4215960"/>
                <a:gd name="connsiteY63" fmla="*/ 3228068 h 3229274"/>
                <a:gd name="connsiteX64" fmla="*/ 3545112 w 4215960"/>
                <a:gd name="connsiteY64" fmla="*/ 3064102 h 3229274"/>
                <a:gd name="connsiteX65" fmla="*/ 3507012 w 4215960"/>
                <a:gd name="connsiteY65" fmla="*/ 3033940 h 3229274"/>
                <a:gd name="connsiteX66" fmla="*/ 3540349 w 4215960"/>
                <a:gd name="connsiteY66" fmla="*/ 3024415 h 3229274"/>
                <a:gd name="connsiteX67" fmla="*/ 3518124 w 4215960"/>
                <a:gd name="connsiteY67" fmla="*/ 2987902 h 3229274"/>
                <a:gd name="connsiteX68" fmla="*/ 3556225 w 4215960"/>
                <a:gd name="connsiteY68" fmla="*/ 2983141 h 3229274"/>
                <a:gd name="connsiteX69" fmla="*/ 3562574 w 4215960"/>
                <a:gd name="connsiteY69" fmla="*/ 2949802 h 3229274"/>
                <a:gd name="connsiteX70" fmla="*/ 3624488 w 4215960"/>
                <a:gd name="connsiteY70" fmla="*/ 2959329 h 3229274"/>
                <a:gd name="connsiteX71" fmla="*/ 3657601 w 4215960"/>
                <a:gd name="connsiteY71" fmla="*/ 2974521 h 3229274"/>
                <a:gd name="connsiteX72" fmla="*/ 3623808 w 4215960"/>
                <a:gd name="connsiteY72" fmla="*/ 3015569 h 3229274"/>
                <a:gd name="connsiteX73" fmla="*/ 3662816 w 4215960"/>
                <a:gd name="connsiteY73" fmla="*/ 3123065 h 3229274"/>
                <a:gd name="connsiteX74" fmla="*/ 3715203 w 4215960"/>
                <a:gd name="connsiteY74" fmla="*/ 3154363 h 3229274"/>
                <a:gd name="connsiteX75" fmla="*/ 3767137 w 4215960"/>
                <a:gd name="connsiteY75" fmla="*/ 3112181 h 3229274"/>
                <a:gd name="connsiteX76" fmla="*/ 3852862 w 4215960"/>
                <a:gd name="connsiteY76" fmla="*/ 3063648 h 3229274"/>
                <a:gd name="connsiteX77" fmla="*/ 3835626 w 4215960"/>
                <a:gd name="connsiteY77" fmla="*/ 2974747 h 3229274"/>
                <a:gd name="connsiteX78" fmla="*/ 3912960 w 4215960"/>
                <a:gd name="connsiteY78" fmla="*/ 2842078 h 3229274"/>
                <a:gd name="connsiteX79" fmla="*/ 4205514 w 4215960"/>
                <a:gd name="connsiteY79" fmla="*/ 2508930 h 3229274"/>
                <a:gd name="connsiteX80" fmla="*/ 4124097 w 4215960"/>
                <a:gd name="connsiteY80" fmla="*/ 2499858 h 3229274"/>
                <a:gd name="connsiteX81" fmla="*/ 4128634 w 4215960"/>
                <a:gd name="connsiteY81" fmla="*/ 2408010 h 3229274"/>
                <a:gd name="connsiteX82" fmla="*/ 4079647 w 4215960"/>
                <a:gd name="connsiteY82" fmla="*/ 2382838 h 3229274"/>
                <a:gd name="connsiteX83" fmla="*/ 3995510 w 4215960"/>
                <a:gd name="connsiteY83" fmla="*/ 2414360 h 3229274"/>
                <a:gd name="connsiteX84" fmla="*/ 3958771 w 4215960"/>
                <a:gd name="connsiteY84" fmla="*/ 2378075 h 3229274"/>
                <a:gd name="connsiteX85" fmla="*/ 4003448 w 4215960"/>
                <a:gd name="connsiteY85" fmla="*/ 2355170 h 3229274"/>
                <a:gd name="connsiteX86" fmla="*/ 3874181 w 4215960"/>
                <a:gd name="connsiteY86" fmla="*/ 2141991 h 3229274"/>
                <a:gd name="connsiteX87" fmla="*/ 3889147 w 4215960"/>
                <a:gd name="connsiteY87" fmla="*/ 2111828 h 3229274"/>
                <a:gd name="connsiteX88" fmla="*/ 3865562 w 4215960"/>
                <a:gd name="connsiteY88" fmla="*/ 1996168 h 3229274"/>
                <a:gd name="connsiteX89" fmla="*/ 3706813 w 4215960"/>
                <a:gd name="connsiteY89" fmla="*/ 1985282 h 3229274"/>
                <a:gd name="connsiteX90" fmla="*/ 3673475 w 4215960"/>
                <a:gd name="connsiteY90" fmla="*/ 2034040 h 3229274"/>
                <a:gd name="connsiteX91" fmla="*/ 3584575 w 4215960"/>
                <a:gd name="connsiteY91" fmla="*/ 2048556 h 3229274"/>
                <a:gd name="connsiteX92" fmla="*/ 3590925 w 4215960"/>
                <a:gd name="connsiteY92" fmla="*/ 2026557 h 3229274"/>
                <a:gd name="connsiteX93" fmla="*/ 3537403 w 4215960"/>
                <a:gd name="connsiteY93" fmla="*/ 2010456 h 3229274"/>
                <a:gd name="connsiteX94" fmla="*/ 3512684 w 4215960"/>
                <a:gd name="connsiteY94" fmla="*/ 1845355 h 3229274"/>
                <a:gd name="connsiteX95" fmla="*/ 3232377 w 4215960"/>
                <a:gd name="connsiteY95" fmla="*/ 1778680 h 3229274"/>
                <a:gd name="connsiteX96" fmla="*/ 3096078 w 4215960"/>
                <a:gd name="connsiteY96" fmla="*/ 1821996 h 3229274"/>
                <a:gd name="connsiteX97" fmla="*/ 2964089 w 4215960"/>
                <a:gd name="connsiteY97" fmla="*/ 1814512 h 3229274"/>
                <a:gd name="connsiteX98" fmla="*/ 2831646 w 4215960"/>
                <a:gd name="connsiteY98" fmla="*/ 1703614 h 3229274"/>
                <a:gd name="connsiteX99" fmla="*/ 2618468 w 4215960"/>
                <a:gd name="connsiteY99" fmla="*/ 1400401 h 3229274"/>
                <a:gd name="connsiteX100" fmla="*/ 2220006 w 4215960"/>
                <a:gd name="connsiteY100" fmla="*/ 1260928 h 3229274"/>
                <a:gd name="connsiteX101" fmla="*/ 1821543 w 4215960"/>
                <a:gd name="connsiteY101" fmla="*/ 1284514 h 3229274"/>
                <a:gd name="connsiteX102" fmla="*/ 1799771 w 4215960"/>
                <a:gd name="connsiteY102" fmla="*/ 1211943 h 3229274"/>
                <a:gd name="connsiteX103" fmla="*/ 1756228 w 4215960"/>
                <a:gd name="connsiteY103" fmla="*/ 1139371 h 3229274"/>
                <a:gd name="connsiteX104" fmla="*/ 1625600 w 4215960"/>
                <a:gd name="connsiteY104" fmla="*/ 986971 h 3229274"/>
                <a:gd name="connsiteX105" fmla="*/ 1589314 w 4215960"/>
                <a:gd name="connsiteY105" fmla="*/ 928914 h 3229274"/>
                <a:gd name="connsiteX106" fmla="*/ 1574800 w 4215960"/>
                <a:gd name="connsiteY106" fmla="*/ 892628 h 3229274"/>
                <a:gd name="connsiteX107" fmla="*/ 1538514 w 4215960"/>
                <a:gd name="connsiteY107" fmla="*/ 856343 h 3229274"/>
                <a:gd name="connsiteX108" fmla="*/ 1509485 w 4215960"/>
                <a:gd name="connsiteY108" fmla="*/ 820057 h 3229274"/>
                <a:gd name="connsiteX109" fmla="*/ 1473200 w 4215960"/>
                <a:gd name="connsiteY109" fmla="*/ 783771 h 3229274"/>
                <a:gd name="connsiteX110" fmla="*/ 1436914 w 4215960"/>
                <a:gd name="connsiteY110" fmla="*/ 718457 h 3229274"/>
                <a:gd name="connsiteX111" fmla="*/ 1357085 w 4215960"/>
                <a:gd name="connsiteY111" fmla="*/ 624114 h 3229274"/>
                <a:gd name="connsiteX112" fmla="*/ 1335314 w 4215960"/>
                <a:gd name="connsiteY112" fmla="*/ 602343 h 3229274"/>
                <a:gd name="connsiteX113" fmla="*/ 1277257 w 4215960"/>
                <a:gd name="connsiteY113" fmla="*/ 529771 h 3229274"/>
                <a:gd name="connsiteX114" fmla="*/ 1219200 w 4215960"/>
                <a:gd name="connsiteY114" fmla="*/ 464457 h 3229274"/>
                <a:gd name="connsiteX115" fmla="*/ 1161143 w 4215960"/>
                <a:gd name="connsiteY115" fmla="*/ 406400 h 3229274"/>
                <a:gd name="connsiteX116" fmla="*/ 1081314 w 4215960"/>
                <a:gd name="connsiteY116" fmla="*/ 362857 h 3229274"/>
                <a:gd name="connsiteX117" fmla="*/ 1052285 w 4215960"/>
                <a:gd name="connsiteY117" fmla="*/ 333828 h 3229274"/>
                <a:gd name="connsiteX118" fmla="*/ 1001485 w 4215960"/>
                <a:gd name="connsiteY118" fmla="*/ 304800 h 3229274"/>
                <a:gd name="connsiteX119" fmla="*/ 979714 w 4215960"/>
                <a:gd name="connsiteY119" fmla="*/ 290285 h 3229274"/>
                <a:gd name="connsiteX120" fmla="*/ 928914 w 4215960"/>
                <a:gd name="connsiteY120" fmla="*/ 246743 h 3229274"/>
                <a:gd name="connsiteX121" fmla="*/ 907143 w 4215960"/>
                <a:gd name="connsiteY121" fmla="*/ 232228 h 3229274"/>
                <a:gd name="connsiteX122" fmla="*/ 885371 w 4215960"/>
                <a:gd name="connsiteY122" fmla="*/ 224971 h 3229274"/>
                <a:gd name="connsiteX123" fmla="*/ 849085 w 4215960"/>
                <a:gd name="connsiteY123" fmla="*/ 188685 h 3229274"/>
                <a:gd name="connsiteX124" fmla="*/ 820057 w 4215960"/>
                <a:gd name="connsiteY124" fmla="*/ 166914 h 3229274"/>
                <a:gd name="connsiteX125" fmla="*/ 812800 w 4215960"/>
                <a:gd name="connsiteY125" fmla="*/ 145143 h 3229274"/>
                <a:gd name="connsiteX126" fmla="*/ 762000 w 4215960"/>
                <a:gd name="connsiteY126" fmla="*/ 116114 h 3229274"/>
                <a:gd name="connsiteX127" fmla="*/ 740228 w 4215960"/>
                <a:gd name="connsiteY127" fmla="*/ 101600 h 3229274"/>
                <a:gd name="connsiteX128" fmla="*/ 703943 w 4215960"/>
                <a:gd name="connsiteY128" fmla="*/ 65314 h 3229274"/>
                <a:gd name="connsiteX129" fmla="*/ 689428 w 4215960"/>
                <a:gd name="connsiteY129" fmla="*/ 50800 h 3229274"/>
                <a:gd name="connsiteX130" fmla="*/ 660400 w 4215960"/>
                <a:gd name="connsiteY130" fmla="*/ 43543 h 3229274"/>
                <a:gd name="connsiteX131" fmla="*/ 638628 w 4215960"/>
                <a:gd name="connsiteY131" fmla="*/ 36285 h 3229274"/>
                <a:gd name="connsiteX132" fmla="*/ 602343 w 4215960"/>
                <a:gd name="connsiteY132" fmla="*/ 0 h 3229274"/>
                <a:gd name="connsiteX0" fmla="*/ 602343 w 4215960"/>
                <a:gd name="connsiteY0" fmla="*/ 0 h 3257068"/>
                <a:gd name="connsiteX1" fmla="*/ 406400 w 4215960"/>
                <a:gd name="connsiteY1" fmla="*/ 7257 h 3257068"/>
                <a:gd name="connsiteX2" fmla="*/ 362857 w 4215960"/>
                <a:gd name="connsiteY2" fmla="*/ 36285 h 3257068"/>
                <a:gd name="connsiteX3" fmla="*/ 312057 w 4215960"/>
                <a:gd name="connsiteY3" fmla="*/ 50800 h 3257068"/>
                <a:gd name="connsiteX4" fmla="*/ 239485 w 4215960"/>
                <a:gd name="connsiteY4" fmla="*/ 101600 h 3257068"/>
                <a:gd name="connsiteX5" fmla="*/ 210457 w 4215960"/>
                <a:gd name="connsiteY5" fmla="*/ 108857 h 3257068"/>
                <a:gd name="connsiteX6" fmla="*/ 159657 w 4215960"/>
                <a:gd name="connsiteY6" fmla="*/ 137885 h 3257068"/>
                <a:gd name="connsiteX7" fmla="*/ 130628 w 4215960"/>
                <a:gd name="connsiteY7" fmla="*/ 166914 h 3257068"/>
                <a:gd name="connsiteX8" fmla="*/ 108857 w 4215960"/>
                <a:gd name="connsiteY8" fmla="*/ 188685 h 3257068"/>
                <a:gd name="connsiteX9" fmla="*/ 94343 w 4215960"/>
                <a:gd name="connsiteY9" fmla="*/ 203200 h 3257068"/>
                <a:gd name="connsiteX10" fmla="*/ 43543 w 4215960"/>
                <a:gd name="connsiteY10" fmla="*/ 283028 h 3257068"/>
                <a:gd name="connsiteX11" fmla="*/ 14514 w 4215960"/>
                <a:gd name="connsiteY11" fmla="*/ 362857 h 3257068"/>
                <a:gd name="connsiteX12" fmla="*/ 0 w 4215960"/>
                <a:gd name="connsiteY12" fmla="*/ 420914 h 3257068"/>
                <a:gd name="connsiteX13" fmla="*/ 7257 w 4215960"/>
                <a:gd name="connsiteY13" fmla="*/ 1393371 h 3257068"/>
                <a:gd name="connsiteX14" fmla="*/ 29028 w 4215960"/>
                <a:gd name="connsiteY14" fmla="*/ 1494971 h 3257068"/>
                <a:gd name="connsiteX15" fmla="*/ 43543 w 4215960"/>
                <a:gd name="connsiteY15" fmla="*/ 1531257 h 3257068"/>
                <a:gd name="connsiteX16" fmla="*/ 58057 w 4215960"/>
                <a:gd name="connsiteY16" fmla="*/ 1596571 h 3257068"/>
                <a:gd name="connsiteX17" fmla="*/ 79828 w 4215960"/>
                <a:gd name="connsiteY17" fmla="*/ 1647371 h 3257068"/>
                <a:gd name="connsiteX18" fmla="*/ 116114 w 4215960"/>
                <a:gd name="connsiteY18" fmla="*/ 1763485 h 3257068"/>
                <a:gd name="connsiteX19" fmla="*/ 137885 w 4215960"/>
                <a:gd name="connsiteY19" fmla="*/ 1828800 h 3257068"/>
                <a:gd name="connsiteX20" fmla="*/ 145143 w 4215960"/>
                <a:gd name="connsiteY20" fmla="*/ 1850571 h 3257068"/>
                <a:gd name="connsiteX21" fmla="*/ 166914 w 4215960"/>
                <a:gd name="connsiteY21" fmla="*/ 1894114 h 3257068"/>
                <a:gd name="connsiteX22" fmla="*/ 188685 w 4215960"/>
                <a:gd name="connsiteY22" fmla="*/ 1944914 h 3257068"/>
                <a:gd name="connsiteX23" fmla="*/ 195943 w 4215960"/>
                <a:gd name="connsiteY23" fmla="*/ 1973943 h 3257068"/>
                <a:gd name="connsiteX24" fmla="*/ 232228 w 4215960"/>
                <a:gd name="connsiteY24" fmla="*/ 2024743 h 3257068"/>
                <a:gd name="connsiteX25" fmla="*/ 254000 w 4215960"/>
                <a:gd name="connsiteY25" fmla="*/ 2082800 h 3257068"/>
                <a:gd name="connsiteX26" fmla="*/ 275771 w 4215960"/>
                <a:gd name="connsiteY26" fmla="*/ 2104571 h 3257068"/>
                <a:gd name="connsiteX27" fmla="*/ 312057 w 4215960"/>
                <a:gd name="connsiteY27" fmla="*/ 2177143 h 3257068"/>
                <a:gd name="connsiteX28" fmla="*/ 348343 w 4215960"/>
                <a:gd name="connsiteY28" fmla="*/ 2227943 h 3257068"/>
                <a:gd name="connsiteX29" fmla="*/ 355600 w 4215960"/>
                <a:gd name="connsiteY29" fmla="*/ 2249714 h 3257068"/>
                <a:gd name="connsiteX30" fmla="*/ 406400 w 4215960"/>
                <a:gd name="connsiteY30" fmla="*/ 2315028 h 3257068"/>
                <a:gd name="connsiteX31" fmla="*/ 435428 w 4215960"/>
                <a:gd name="connsiteY31" fmla="*/ 2380343 h 3257068"/>
                <a:gd name="connsiteX32" fmla="*/ 457200 w 4215960"/>
                <a:gd name="connsiteY32" fmla="*/ 2409371 h 3257068"/>
                <a:gd name="connsiteX33" fmla="*/ 471714 w 4215960"/>
                <a:gd name="connsiteY33" fmla="*/ 2467428 h 3257068"/>
                <a:gd name="connsiteX34" fmla="*/ 478971 w 4215960"/>
                <a:gd name="connsiteY34" fmla="*/ 2489200 h 3257068"/>
                <a:gd name="connsiteX35" fmla="*/ 486228 w 4215960"/>
                <a:gd name="connsiteY35" fmla="*/ 2518228 h 3257068"/>
                <a:gd name="connsiteX36" fmla="*/ 493485 w 4215960"/>
                <a:gd name="connsiteY36" fmla="*/ 2583543 h 3257068"/>
                <a:gd name="connsiteX37" fmla="*/ 515257 w 4215960"/>
                <a:gd name="connsiteY37" fmla="*/ 2641600 h 3257068"/>
                <a:gd name="connsiteX38" fmla="*/ 544285 w 4215960"/>
                <a:gd name="connsiteY38" fmla="*/ 2685143 h 3257068"/>
                <a:gd name="connsiteX39" fmla="*/ 573314 w 4215960"/>
                <a:gd name="connsiteY39" fmla="*/ 2735943 h 3257068"/>
                <a:gd name="connsiteX40" fmla="*/ 602343 w 4215960"/>
                <a:gd name="connsiteY40" fmla="*/ 2757714 h 3257068"/>
                <a:gd name="connsiteX41" fmla="*/ 645885 w 4215960"/>
                <a:gd name="connsiteY41" fmla="*/ 2801257 h 3257068"/>
                <a:gd name="connsiteX42" fmla="*/ 674914 w 4215960"/>
                <a:gd name="connsiteY42" fmla="*/ 2823028 h 3257068"/>
                <a:gd name="connsiteX43" fmla="*/ 711200 w 4215960"/>
                <a:gd name="connsiteY43" fmla="*/ 2866571 h 3257068"/>
                <a:gd name="connsiteX44" fmla="*/ 740228 w 4215960"/>
                <a:gd name="connsiteY44" fmla="*/ 2888343 h 3257068"/>
                <a:gd name="connsiteX45" fmla="*/ 812800 w 4215960"/>
                <a:gd name="connsiteY45" fmla="*/ 2953657 h 3257068"/>
                <a:gd name="connsiteX46" fmla="*/ 849085 w 4215960"/>
                <a:gd name="connsiteY46" fmla="*/ 2997200 h 3257068"/>
                <a:gd name="connsiteX47" fmla="*/ 870857 w 4215960"/>
                <a:gd name="connsiteY47" fmla="*/ 3011714 h 3257068"/>
                <a:gd name="connsiteX48" fmla="*/ 907143 w 4215960"/>
                <a:gd name="connsiteY48" fmla="*/ 3055257 h 3257068"/>
                <a:gd name="connsiteX49" fmla="*/ 936171 w 4215960"/>
                <a:gd name="connsiteY49" fmla="*/ 3077028 h 3257068"/>
                <a:gd name="connsiteX50" fmla="*/ 1030514 w 4215960"/>
                <a:gd name="connsiteY50" fmla="*/ 3120571 h 3257068"/>
                <a:gd name="connsiteX51" fmla="*/ 1480457 w 4215960"/>
                <a:gd name="connsiteY51" fmla="*/ 3106057 h 3257068"/>
                <a:gd name="connsiteX52" fmla="*/ 1531257 w 4215960"/>
                <a:gd name="connsiteY52" fmla="*/ 3091543 h 3257068"/>
                <a:gd name="connsiteX53" fmla="*/ 1618343 w 4215960"/>
                <a:gd name="connsiteY53" fmla="*/ 3084285 h 3257068"/>
                <a:gd name="connsiteX54" fmla="*/ 1698171 w 4215960"/>
                <a:gd name="connsiteY54" fmla="*/ 3069771 h 3257068"/>
                <a:gd name="connsiteX55" fmla="*/ 1756228 w 4215960"/>
                <a:gd name="connsiteY55" fmla="*/ 3062514 h 3257068"/>
                <a:gd name="connsiteX56" fmla="*/ 1785257 w 4215960"/>
                <a:gd name="connsiteY56" fmla="*/ 3048000 h 3257068"/>
                <a:gd name="connsiteX57" fmla="*/ 1850571 w 4215960"/>
                <a:gd name="connsiteY57" fmla="*/ 3026228 h 3257068"/>
                <a:gd name="connsiteX58" fmla="*/ 1886857 w 4215960"/>
                <a:gd name="connsiteY58" fmla="*/ 3011714 h 3257068"/>
                <a:gd name="connsiteX59" fmla="*/ 1988457 w 4215960"/>
                <a:gd name="connsiteY59" fmla="*/ 2997200 h 3257068"/>
                <a:gd name="connsiteX60" fmla="*/ 2017485 w 4215960"/>
                <a:gd name="connsiteY60" fmla="*/ 2989943 h 3257068"/>
                <a:gd name="connsiteX61" fmla="*/ 2053771 w 4215960"/>
                <a:gd name="connsiteY61" fmla="*/ 2982685 h 3257068"/>
                <a:gd name="connsiteX62" fmla="*/ 2140857 w 4215960"/>
                <a:gd name="connsiteY62" fmla="*/ 2968171 h 3257068"/>
                <a:gd name="connsiteX63" fmla="*/ 3235098 w 4215960"/>
                <a:gd name="connsiteY63" fmla="*/ 3228068 h 3257068"/>
                <a:gd name="connsiteX64" fmla="*/ 3230787 w 4215960"/>
                <a:gd name="connsiteY64" fmla="*/ 3232377 h 3257068"/>
                <a:gd name="connsiteX65" fmla="*/ 3545112 w 4215960"/>
                <a:gd name="connsiteY65" fmla="*/ 3064102 h 3257068"/>
                <a:gd name="connsiteX66" fmla="*/ 3507012 w 4215960"/>
                <a:gd name="connsiteY66" fmla="*/ 3033940 h 3257068"/>
                <a:gd name="connsiteX67" fmla="*/ 3540349 w 4215960"/>
                <a:gd name="connsiteY67" fmla="*/ 3024415 h 3257068"/>
                <a:gd name="connsiteX68" fmla="*/ 3518124 w 4215960"/>
                <a:gd name="connsiteY68" fmla="*/ 2987902 h 3257068"/>
                <a:gd name="connsiteX69" fmla="*/ 3556225 w 4215960"/>
                <a:gd name="connsiteY69" fmla="*/ 2983141 h 3257068"/>
                <a:gd name="connsiteX70" fmla="*/ 3562574 w 4215960"/>
                <a:gd name="connsiteY70" fmla="*/ 2949802 h 3257068"/>
                <a:gd name="connsiteX71" fmla="*/ 3624488 w 4215960"/>
                <a:gd name="connsiteY71" fmla="*/ 2959329 h 3257068"/>
                <a:gd name="connsiteX72" fmla="*/ 3657601 w 4215960"/>
                <a:gd name="connsiteY72" fmla="*/ 2974521 h 3257068"/>
                <a:gd name="connsiteX73" fmla="*/ 3623808 w 4215960"/>
                <a:gd name="connsiteY73" fmla="*/ 3015569 h 3257068"/>
                <a:gd name="connsiteX74" fmla="*/ 3662816 w 4215960"/>
                <a:gd name="connsiteY74" fmla="*/ 3123065 h 3257068"/>
                <a:gd name="connsiteX75" fmla="*/ 3715203 w 4215960"/>
                <a:gd name="connsiteY75" fmla="*/ 3154363 h 3257068"/>
                <a:gd name="connsiteX76" fmla="*/ 3767137 w 4215960"/>
                <a:gd name="connsiteY76" fmla="*/ 3112181 h 3257068"/>
                <a:gd name="connsiteX77" fmla="*/ 3852862 w 4215960"/>
                <a:gd name="connsiteY77" fmla="*/ 3063648 h 3257068"/>
                <a:gd name="connsiteX78" fmla="*/ 3835626 w 4215960"/>
                <a:gd name="connsiteY78" fmla="*/ 2974747 h 3257068"/>
                <a:gd name="connsiteX79" fmla="*/ 3912960 w 4215960"/>
                <a:gd name="connsiteY79" fmla="*/ 2842078 h 3257068"/>
                <a:gd name="connsiteX80" fmla="*/ 4205514 w 4215960"/>
                <a:gd name="connsiteY80" fmla="*/ 2508930 h 3257068"/>
                <a:gd name="connsiteX81" fmla="*/ 4124097 w 4215960"/>
                <a:gd name="connsiteY81" fmla="*/ 2499858 h 3257068"/>
                <a:gd name="connsiteX82" fmla="*/ 4128634 w 4215960"/>
                <a:gd name="connsiteY82" fmla="*/ 2408010 h 3257068"/>
                <a:gd name="connsiteX83" fmla="*/ 4079647 w 4215960"/>
                <a:gd name="connsiteY83" fmla="*/ 2382838 h 3257068"/>
                <a:gd name="connsiteX84" fmla="*/ 3995510 w 4215960"/>
                <a:gd name="connsiteY84" fmla="*/ 2414360 h 3257068"/>
                <a:gd name="connsiteX85" fmla="*/ 3958771 w 4215960"/>
                <a:gd name="connsiteY85" fmla="*/ 2378075 h 3257068"/>
                <a:gd name="connsiteX86" fmla="*/ 4003448 w 4215960"/>
                <a:gd name="connsiteY86" fmla="*/ 2355170 h 3257068"/>
                <a:gd name="connsiteX87" fmla="*/ 3874181 w 4215960"/>
                <a:gd name="connsiteY87" fmla="*/ 2141991 h 3257068"/>
                <a:gd name="connsiteX88" fmla="*/ 3889147 w 4215960"/>
                <a:gd name="connsiteY88" fmla="*/ 2111828 h 3257068"/>
                <a:gd name="connsiteX89" fmla="*/ 3865562 w 4215960"/>
                <a:gd name="connsiteY89" fmla="*/ 1996168 h 3257068"/>
                <a:gd name="connsiteX90" fmla="*/ 3706813 w 4215960"/>
                <a:gd name="connsiteY90" fmla="*/ 1985282 h 3257068"/>
                <a:gd name="connsiteX91" fmla="*/ 3673475 w 4215960"/>
                <a:gd name="connsiteY91" fmla="*/ 2034040 h 3257068"/>
                <a:gd name="connsiteX92" fmla="*/ 3584575 w 4215960"/>
                <a:gd name="connsiteY92" fmla="*/ 2048556 h 3257068"/>
                <a:gd name="connsiteX93" fmla="*/ 3590925 w 4215960"/>
                <a:gd name="connsiteY93" fmla="*/ 2026557 h 3257068"/>
                <a:gd name="connsiteX94" fmla="*/ 3537403 w 4215960"/>
                <a:gd name="connsiteY94" fmla="*/ 2010456 h 3257068"/>
                <a:gd name="connsiteX95" fmla="*/ 3512684 w 4215960"/>
                <a:gd name="connsiteY95" fmla="*/ 1845355 h 3257068"/>
                <a:gd name="connsiteX96" fmla="*/ 3232377 w 4215960"/>
                <a:gd name="connsiteY96" fmla="*/ 1778680 h 3257068"/>
                <a:gd name="connsiteX97" fmla="*/ 3096078 w 4215960"/>
                <a:gd name="connsiteY97" fmla="*/ 1821996 h 3257068"/>
                <a:gd name="connsiteX98" fmla="*/ 2964089 w 4215960"/>
                <a:gd name="connsiteY98" fmla="*/ 1814512 h 3257068"/>
                <a:gd name="connsiteX99" fmla="*/ 2831646 w 4215960"/>
                <a:gd name="connsiteY99" fmla="*/ 1703614 h 3257068"/>
                <a:gd name="connsiteX100" fmla="*/ 2618468 w 4215960"/>
                <a:gd name="connsiteY100" fmla="*/ 1400401 h 3257068"/>
                <a:gd name="connsiteX101" fmla="*/ 2220006 w 4215960"/>
                <a:gd name="connsiteY101" fmla="*/ 1260928 h 3257068"/>
                <a:gd name="connsiteX102" fmla="*/ 1821543 w 4215960"/>
                <a:gd name="connsiteY102" fmla="*/ 1284514 h 3257068"/>
                <a:gd name="connsiteX103" fmla="*/ 1799771 w 4215960"/>
                <a:gd name="connsiteY103" fmla="*/ 1211943 h 3257068"/>
                <a:gd name="connsiteX104" fmla="*/ 1756228 w 4215960"/>
                <a:gd name="connsiteY104" fmla="*/ 1139371 h 3257068"/>
                <a:gd name="connsiteX105" fmla="*/ 1625600 w 4215960"/>
                <a:gd name="connsiteY105" fmla="*/ 986971 h 3257068"/>
                <a:gd name="connsiteX106" fmla="*/ 1589314 w 4215960"/>
                <a:gd name="connsiteY106" fmla="*/ 928914 h 3257068"/>
                <a:gd name="connsiteX107" fmla="*/ 1574800 w 4215960"/>
                <a:gd name="connsiteY107" fmla="*/ 892628 h 3257068"/>
                <a:gd name="connsiteX108" fmla="*/ 1538514 w 4215960"/>
                <a:gd name="connsiteY108" fmla="*/ 856343 h 3257068"/>
                <a:gd name="connsiteX109" fmla="*/ 1509485 w 4215960"/>
                <a:gd name="connsiteY109" fmla="*/ 820057 h 3257068"/>
                <a:gd name="connsiteX110" fmla="*/ 1473200 w 4215960"/>
                <a:gd name="connsiteY110" fmla="*/ 783771 h 3257068"/>
                <a:gd name="connsiteX111" fmla="*/ 1436914 w 4215960"/>
                <a:gd name="connsiteY111" fmla="*/ 718457 h 3257068"/>
                <a:gd name="connsiteX112" fmla="*/ 1357085 w 4215960"/>
                <a:gd name="connsiteY112" fmla="*/ 624114 h 3257068"/>
                <a:gd name="connsiteX113" fmla="*/ 1335314 w 4215960"/>
                <a:gd name="connsiteY113" fmla="*/ 602343 h 3257068"/>
                <a:gd name="connsiteX114" fmla="*/ 1277257 w 4215960"/>
                <a:gd name="connsiteY114" fmla="*/ 529771 h 3257068"/>
                <a:gd name="connsiteX115" fmla="*/ 1219200 w 4215960"/>
                <a:gd name="connsiteY115" fmla="*/ 464457 h 3257068"/>
                <a:gd name="connsiteX116" fmla="*/ 1161143 w 4215960"/>
                <a:gd name="connsiteY116" fmla="*/ 406400 h 3257068"/>
                <a:gd name="connsiteX117" fmla="*/ 1081314 w 4215960"/>
                <a:gd name="connsiteY117" fmla="*/ 362857 h 3257068"/>
                <a:gd name="connsiteX118" fmla="*/ 1052285 w 4215960"/>
                <a:gd name="connsiteY118" fmla="*/ 333828 h 3257068"/>
                <a:gd name="connsiteX119" fmla="*/ 1001485 w 4215960"/>
                <a:gd name="connsiteY119" fmla="*/ 304800 h 3257068"/>
                <a:gd name="connsiteX120" fmla="*/ 979714 w 4215960"/>
                <a:gd name="connsiteY120" fmla="*/ 290285 h 3257068"/>
                <a:gd name="connsiteX121" fmla="*/ 928914 w 4215960"/>
                <a:gd name="connsiteY121" fmla="*/ 246743 h 3257068"/>
                <a:gd name="connsiteX122" fmla="*/ 907143 w 4215960"/>
                <a:gd name="connsiteY122" fmla="*/ 232228 h 3257068"/>
                <a:gd name="connsiteX123" fmla="*/ 885371 w 4215960"/>
                <a:gd name="connsiteY123" fmla="*/ 224971 h 3257068"/>
                <a:gd name="connsiteX124" fmla="*/ 849085 w 4215960"/>
                <a:gd name="connsiteY124" fmla="*/ 188685 h 3257068"/>
                <a:gd name="connsiteX125" fmla="*/ 820057 w 4215960"/>
                <a:gd name="connsiteY125" fmla="*/ 166914 h 3257068"/>
                <a:gd name="connsiteX126" fmla="*/ 812800 w 4215960"/>
                <a:gd name="connsiteY126" fmla="*/ 145143 h 3257068"/>
                <a:gd name="connsiteX127" fmla="*/ 762000 w 4215960"/>
                <a:gd name="connsiteY127" fmla="*/ 116114 h 3257068"/>
                <a:gd name="connsiteX128" fmla="*/ 740228 w 4215960"/>
                <a:gd name="connsiteY128" fmla="*/ 101600 h 3257068"/>
                <a:gd name="connsiteX129" fmla="*/ 703943 w 4215960"/>
                <a:gd name="connsiteY129" fmla="*/ 65314 h 3257068"/>
                <a:gd name="connsiteX130" fmla="*/ 689428 w 4215960"/>
                <a:gd name="connsiteY130" fmla="*/ 50800 h 3257068"/>
                <a:gd name="connsiteX131" fmla="*/ 660400 w 4215960"/>
                <a:gd name="connsiteY131" fmla="*/ 43543 h 3257068"/>
                <a:gd name="connsiteX132" fmla="*/ 638628 w 4215960"/>
                <a:gd name="connsiteY132" fmla="*/ 36285 h 3257068"/>
                <a:gd name="connsiteX133" fmla="*/ 602343 w 4215960"/>
                <a:gd name="connsiteY133" fmla="*/ 0 h 3257068"/>
                <a:gd name="connsiteX0" fmla="*/ 602343 w 4215960"/>
                <a:gd name="connsiteY0" fmla="*/ 0 h 3231913"/>
                <a:gd name="connsiteX1" fmla="*/ 406400 w 4215960"/>
                <a:gd name="connsiteY1" fmla="*/ 7257 h 3231913"/>
                <a:gd name="connsiteX2" fmla="*/ 362857 w 4215960"/>
                <a:gd name="connsiteY2" fmla="*/ 36285 h 3231913"/>
                <a:gd name="connsiteX3" fmla="*/ 312057 w 4215960"/>
                <a:gd name="connsiteY3" fmla="*/ 50800 h 3231913"/>
                <a:gd name="connsiteX4" fmla="*/ 239485 w 4215960"/>
                <a:gd name="connsiteY4" fmla="*/ 101600 h 3231913"/>
                <a:gd name="connsiteX5" fmla="*/ 210457 w 4215960"/>
                <a:gd name="connsiteY5" fmla="*/ 108857 h 3231913"/>
                <a:gd name="connsiteX6" fmla="*/ 159657 w 4215960"/>
                <a:gd name="connsiteY6" fmla="*/ 137885 h 3231913"/>
                <a:gd name="connsiteX7" fmla="*/ 130628 w 4215960"/>
                <a:gd name="connsiteY7" fmla="*/ 166914 h 3231913"/>
                <a:gd name="connsiteX8" fmla="*/ 108857 w 4215960"/>
                <a:gd name="connsiteY8" fmla="*/ 188685 h 3231913"/>
                <a:gd name="connsiteX9" fmla="*/ 94343 w 4215960"/>
                <a:gd name="connsiteY9" fmla="*/ 203200 h 3231913"/>
                <a:gd name="connsiteX10" fmla="*/ 43543 w 4215960"/>
                <a:gd name="connsiteY10" fmla="*/ 283028 h 3231913"/>
                <a:gd name="connsiteX11" fmla="*/ 14514 w 4215960"/>
                <a:gd name="connsiteY11" fmla="*/ 362857 h 3231913"/>
                <a:gd name="connsiteX12" fmla="*/ 0 w 4215960"/>
                <a:gd name="connsiteY12" fmla="*/ 420914 h 3231913"/>
                <a:gd name="connsiteX13" fmla="*/ 7257 w 4215960"/>
                <a:gd name="connsiteY13" fmla="*/ 1393371 h 3231913"/>
                <a:gd name="connsiteX14" fmla="*/ 29028 w 4215960"/>
                <a:gd name="connsiteY14" fmla="*/ 1494971 h 3231913"/>
                <a:gd name="connsiteX15" fmla="*/ 43543 w 4215960"/>
                <a:gd name="connsiteY15" fmla="*/ 1531257 h 3231913"/>
                <a:gd name="connsiteX16" fmla="*/ 58057 w 4215960"/>
                <a:gd name="connsiteY16" fmla="*/ 1596571 h 3231913"/>
                <a:gd name="connsiteX17" fmla="*/ 79828 w 4215960"/>
                <a:gd name="connsiteY17" fmla="*/ 1647371 h 3231913"/>
                <a:gd name="connsiteX18" fmla="*/ 116114 w 4215960"/>
                <a:gd name="connsiteY18" fmla="*/ 1763485 h 3231913"/>
                <a:gd name="connsiteX19" fmla="*/ 137885 w 4215960"/>
                <a:gd name="connsiteY19" fmla="*/ 1828800 h 3231913"/>
                <a:gd name="connsiteX20" fmla="*/ 145143 w 4215960"/>
                <a:gd name="connsiteY20" fmla="*/ 1850571 h 3231913"/>
                <a:gd name="connsiteX21" fmla="*/ 166914 w 4215960"/>
                <a:gd name="connsiteY21" fmla="*/ 1894114 h 3231913"/>
                <a:gd name="connsiteX22" fmla="*/ 188685 w 4215960"/>
                <a:gd name="connsiteY22" fmla="*/ 1944914 h 3231913"/>
                <a:gd name="connsiteX23" fmla="*/ 195943 w 4215960"/>
                <a:gd name="connsiteY23" fmla="*/ 1973943 h 3231913"/>
                <a:gd name="connsiteX24" fmla="*/ 232228 w 4215960"/>
                <a:gd name="connsiteY24" fmla="*/ 2024743 h 3231913"/>
                <a:gd name="connsiteX25" fmla="*/ 254000 w 4215960"/>
                <a:gd name="connsiteY25" fmla="*/ 2082800 h 3231913"/>
                <a:gd name="connsiteX26" fmla="*/ 275771 w 4215960"/>
                <a:gd name="connsiteY26" fmla="*/ 2104571 h 3231913"/>
                <a:gd name="connsiteX27" fmla="*/ 312057 w 4215960"/>
                <a:gd name="connsiteY27" fmla="*/ 2177143 h 3231913"/>
                <a:gd name="connsiteX28" fmla="*/ 348343 w 4215960"/>
                <a:gd name="connsiteY28" fmla="*/ 2227943 h 3231913"/>
                <a:gd name="connsiteX29" fmla="*/ 355600 w 4215960"/>
                <a:gd name="connsiteY29" fmla="*/ 2249714 h 3231913"/>
                <a:gd name="connsiteX30" fmla="*/ 406400 w 4215960"/>
                <a:gd name="connsiteY30" fmla="*/ 2315028 h 3231913"/>
                <a:gd name="connsiteX31" fmla="*/ 435428 w 4215960"/>
                <a:gd name="connsiteY31" fmla="*/ 2380343 h 3231913"/>
                <a:gd name="connsiteX32" fmla="*/ 457200 w 4215960"/>
                <a:gd name="connsiteY32" fmla="*/ 2409371 h 3231913"/>
                <a:gd name="connsiteX33" fmla="*/ 471714 w 4215960"/>
                <a:gd name="connsiteY33" fmla="*/ 2467428 h 3231913"/>
                <a:gd name="connsiteX34" fmla="*/ 478971 w 4215960"/>
                <a:gd name="connsiteY34" fmla="*/ 2489200 h 3231913"/>
                <a:gd name="connsiteX35" fmla="*/ 486228 w 4215960"/>
                <a:gd name="connsiteY35" fmla="*/ 2518228 h 3231913"/>
                <a:gd name="connsiteX36" fmla="*/ 493485 w 4215960"/>
                <a:gd name="connsiteY36" fmla="*/ 2583543 h 3231913"/>
                <a:gd name="connsiteX37" fmla="*/ 515257 w 4215960"/>
                <a:gd name="connsiteY37" fmla="*/ 2641600 h 3231913"/>
                <a:gd name="connsiteX38" fmla="*/ 544285 w 4215960"/>
                <a:gd name="connsiteY38" fmla="*/ 2685143 h 3231913"/>
                <a:gd name="connsiteX39" fmla="*/ 573314 w 4215960"/>
                <a:gd name="connsiteY39" fmla="*/ 2735943 h 3231913"/>
                <a:gd name="connsiteX40" fmla="*/ 602343 w 4215960"/>
                <a:gd name="connsiteY40" fmla="*/ 2757714 h 3231913"/>
                <a:gd name="connsiteX41" fmla="*/ 645885 w 4215960"/>
                <a:gd name="connsiteY41" fmla="*/ 2801257 h 3231913"/>
                <a:gd name="connsiteX42" fmla="*/ 674914 w 4215960"/>
                <a:gd name="connsiteY42" fmla="*/ 2823028 h 3231913"/>
                <a:gd name="connsiteX43" fmla="*/ 711200 w 4215960"/>
                <a:gd name="connsiteY43" fmla="*/ 2866571 h 3231913"/>
                <a:gd name="connsiteX44" fmla="*/ 740228 w 4215960"/>
                <a:gd name="connsiteY44" fmla="*/ 2888343 h 3231913"/>
                <a:gd name="connsiteX45" fmla="*/ 812800 w 4215960"/>
                <a:gd name="connsiteY45" fmla="*/ 2953657 h 3231913"/>
                <a:gd name="connsiteX46" fmla="*/ 849085 w 4215960"/>
                <a:gd name="connsiteY46" fmla="*/ 2997200 h 3231913"/>
                <a:gd name="connsiteX47" fmla="*/ 870857 w 4215960"/>
                <a:gd name="connsiteY47" fmla="*/ 3011714 h 3231913"/>
                <a:gd name="connsiteX48" fmla="*/ 907143 w 4215960"/>
                <a:gd name="connsiteY48" fmla="*/ 3055257 h 3231913"/>
                <a:gd name="connsiteX49" fmla="*/ 936171 w 4215960"/>
                <a:gd name="connsiteY49" fmla="*/ 3077028 h 3231913"/>
                <a:gd name="connsiteX50" fmla="*/ 1030514 w 4215960"/>
                <a:gd name="connsiteY50" fmla="*/ 3120571 h 3231913"/>
                <a:gd name="connsiteX51" fmla="*/ 1480457 w 4215960"/>
                <a:gd name="connsiteY51" fmla="*/ 3106057 h 3231913"/>
                <a:gd name="connsiteX52" fmla="*/ 1531257 w 4215960"/>
                <a:gd name="connsiteY52" fmla="*/ 3091543 h 3231913"/>
                <a:gd name="connsiteX53" fmla="*/ 1618343 w 4215960"/>
                <a:gd name="connsiteY53" fmla="*/ 3084285 h 3231913"/>
                <a:gd name="connsiteX54" fmla="*/ 1698171 w 4215960"/>
                <a:gd name="connsiteY54" fmla="*/ 3069771 h 3231913"/>
                <a:gd name="connsiteX55" fmla="*/ 1756228 w 4215960"/>
                <a:gd name="connsiteY55" fmla="*/ 3062514 h 3231913"/>
                <a:gd name="connsiteX56" fmla="*/ 1785257 w 4215960"/>
                <a:gd name="connsiteY56" fmla="*/ 3048000 h 3231913"/>
                <a:gd name="connsiteX57" fmla="*/ 1850571 w 4215960"/>
                <a:gd name="connsiteY57" fmla="*/ 3026228 h 3231913"/>
                <a:gd name="connsiteX58" fmla="*/ 1886857 w 4215960"/>
                <a:gd name="connsiteY58" fmla="*/ 3011714 h 3231913"/>
                <a:gd name="connsiteX59" fmla="*/ 1988457 w 4215960"/>
                <a:gd name="connsiteY59" fmla="*/ 2997200 h 3231913"/>
                <a:gd name="connsiteX60" fmla="*/ 2017485 w 4215960"/>
                <a:gd name="connsiteY60" fmla="*/ 2989943 h 3231913"/>
                <a:gd name="connsiteX61" fmla="*/ 2053771 w 4215960"/>
                <a:gd name="connsiteY61" fmla="*/ 2982685 h 3231913"/>
                <a:gd name="connsiteX62" fmla="*/ 2140857 w 4215960"/>
                <a:gd name="connsiteY62" fmla="*/ 2968171 h 3231913"/>
                <a:gd name="connsiteX63" fmla="*/ 3235098 w 4215960"/>
                <a:gd name="connsiteY63" fmla="*/ 3228068 h 3231913"/>
                <a:gd name="connsiteX64" fmla="*/ 3533999 w 4215960"/>
                <a:gd name="connsiteY64" fmla="*/ 3119665 h 3231913"/>
                <a:gd name="connsiteX65" fmla="*/ 3545112 w 4215960"/>
                <a:gd name="connsiteY65" fmla="*/ 3064102 h 3231913"/>
                <a:gd name="connsiteX66" fmla="*/ 3507012 w 4215960"/>
                <a:gd name="connsiteY66" fmla="*/ 3033940 h 3231913"/>
                <a:gd name="connsiteX67" fmla="*/ 3540349 w 4215960"/>
                <a:gd name="connsiteY67" fmla="*/ 3024415 h 3231913"/>
                <a:gd name="connsiteX68" fmla="*/ 3518124 w 4215960"/>
                <a:gd name="connsiteY68" fmla="*/ 2987902 h 3231913"/>
                <a:gd name="connsiteX69" fmla="*/ 3556225 w 4215960"/>
                <a:gd name="connsiteY69" fmla="*/ 2983141 h 3231913"/>
                <a:gd name="connsiteX70" fmla="*/ 3562574 w 4215960"/>
                <a:gd name="connsiteY70" fmla="*/ 2949802 h 3231913"/>
                <a:gd name="connsiteX71" fmla="*/ 3624488 w 4215960"/>
                <a:gd name="connsiteY71" fmla="*/ 2959329 h 3231913"/>
                <a:gd name="connsiteX72" fmla="*/ 3657601 w 4215960"/>
                <a:gd name="connsiteY72" fmla="*/ 2974521 h 3231913"/>
                <a:gd name="connsiteX73" fmla="*/ 3623808 w 4215960"/>
                <a:gd name="connsiteY73" fmla="*/ 3015569 h 3231913"/>
                <a:gd name="connsiteX74" fmla="*/ 3662816 w 4215960"/>
                <a:gd name="connsiteY74" fmla="*/ 3123065 h 3231913"/>
                <a:gd name="connsiteX75" fmla="*/ 3715203 w 4215960"/>
                <a:gd name="connsiteY75" fmla="*/ 3154363 h 3231913"/>
                <a:gd name="connsiteX76" fmla="*/ 3767137 w 4215960"/>
                <a:gd name="connsiteY76" fmla="*/ 3112181 h 3231913"/>
                <a:gd name="connsiteX77" fmla="*/ 3852862 w 4215960"/>
                <a:gd name="connsiteY77" fmla="*/ 3063648 h 3231913"/>
                <a:gd name="connsiteX78" fmla="*/ 3835626 w 4215960"/>
                <a:gd name="connsiteY78" fmla="*/ 2974747 h 3231913"/>
                <a:gd name="connsiteX79" fmla="*/ 3912960 w 4215960"/>
                <a:gd name="connsiteY79" fmla="*/ 2842078 h 3231913"/>
                <a:gd name="connsiteX80" fmla="*/ 4205514 w 4215960"/>
                <a:gd name="connsiteY80" fmla="*/ 2508930 h 3231913"/>
                <a:gd name="connsiteX81" fmla="*/ 4124097 w 4215960"/>
                <a:gd name="connsiteY81" fmla="*/ 2499858 h 3231913"/>
                <a:gd name="connsiteX82" fmla="*/ 4128634 w 4215960"/>
                <a:gd name="connsiteY82" fmla="*/ 2408010 h 3231913"/>
                <a:gd name="connsiteX83" fmla="*/ 4079647 w 4215960"/>
                <a:gd name="connsiteY83" fmla="*/ 2382838 h 3231913"/>
                <a:gd name="connsiteX84" fmla="*/ 3995510 w 4215960"/>
                <a:gd name="connsiteY84" fmla="*/ 2414360 h 3231913"/>
                <a:gd name="connsiteX85" fmla="*/ 3958771 w 4215960"/>
                <a:gd name="connsiteY85" fmla="*/ 2378075 h 3231913"/>
                <a:gd name="connsiteX86" fmla="*/ 4003448 w 4215960"/>
                <a:gd name="connsiteY86" fmla="*/ 2355170 h 3231913"/>
                <a:gd name="connsiteX87" fmla="*/ 3874181 w 4215960"/>
                <a:gd name="connsiteY87" fmla="*/ 2141991 h 3231913"/>
                <a:gd name="connsiteX88" fmla="*/ 3889147 w 4215960"/>
                <a:gd name="connsiteY88" fmla="*/ 2111828 h 3231913"/>
                <a:gd name="connsiteX89" fmla="*/ 3865562 w 4215960"/>
                <a:gd name="connsiteY89" fmla="*/ 1996168 h 3231913"/>
                <a:gd name="connsiteX90" fmla="*/ 3706813 w 4215960"/>
                <a:gd name="connsiteY90" fmla="*/ 1985282 h 3231913"/>
                <a:gd name="connsiteX91" fmla="*/ 3673475 w 4215960"/>
                <a:gd name="connsiteY91" fmla="*/ 2034040 h 3231913"/>
                <a:gd name="connsiteX92" fmla="*/ 3584575 w 4215960"/>
                <a:gd name="connsiteY92" fmla="*/ 2048556 h 3231913"/>
                <a:gd name="connsiteX93" fmla="*/ 3590925 w 4215960"/>
                <a:gd name="connsiteY93" fmla="*/ 2026557 h 3231913"/>
                <a:gd name="connsiteX94" fmla="*/ 3537403 w 4215960"/>
                <a:gd name="connsiteY94" fmla="*/ 2010456 h 3231913"/>
                <a:gd name="connsiteX95" fmla="*/ 3512684 w 4215960"/>
                <a:gd name="connsiteY95" fmla="*/ 1845355 h 3231913"/>
                <a:gd name="connsiteX96" fmla="*/ 3232377 w 4215960"/>
                <a:gd name="connsiteY96" fmla="*/ 1778680 h 3231913"/>
                <a:gd name="connsiteX97" fmla="*/ 3096078 w 4215960"/>
                <a:gd name="connsiteY97" fmla="*/ 1821996 h 3231913"/>
                <a:gd name="connsiteX98" fmla="*/ 2964089 w 4215960"/>
                <a:gd name="connsiteY98" fmla="*/ 1814512 h 3231913"/>
                <a:gd name="connsiteX99" fmla="*/ 2831646 w 4215960"/>
                <a:gd name="connsiteY99" fmla="*/ 1703614 h 3231913"/>
                <a:gd name="connsiteX100" fmla="*/ 2618468 w 4215960"/>
                <a:gd name="connsiteY100" fmla="*/ 1400401 h 3231913"/>
                <a:gd name="connsiteX101" fmla="*/ 2220006 w 4215960"/>
                <a:gd name="connsiteY101" fmla="*/ 1260928 h 3231913"/>
                <a:gd name="connsiteX102" fmla="*/ 1821543 w 4215960"/>
                <a:gd name="connsiteY102" fmla="*/ 1284514 h 3231913"/>
                <a:gd name="connsiteX103" fmla="*/ 1799771 w 4215960"/>
                <a:gd name="connsiteY103" fmla="*/ 1211943 h 3231913"/>
                <a:gd name="connsiteX104" fmla="*/ 1756228 w 4215960"/>
                <a:gd name="connsiteY104" fmla="*/ 1139371 h 3231913"/>
                <a:gd name="connsiteX105" fmla="*/ 1625600 w 4215960"/>
                <a:gd name="connsiteY105" fmla="*/ 986971 h 3231913"/>
                <a:gd name="connsiteX106" fmla="*/ 1589314 w 4215960"/>
                <a:gd name="connsiteY106" fmla="*/ 928914 h 3231913"/>
                <a:gd name="connsiteX107" fmla="*/ 1574800 w 4215960"/>
                <a:gd name="connsiteY107" fmla="*/ 892628 h 3231913"/>
                <a:gd name="connsiteX108" fmla="*/ 1538514 w 4215960"/>
                <a:gd name="connsiteY108" fmla="*/ 856343 h 3231913"/>
                <a:gd name="connsiteX109" fmla="*/ 1509485 w 4215960"/>
                <a:gd name="connsiteY109" fmla="*/ 820057 h 3231913"/>
                <a:gd name="connsiteX110" fmla="*/ 1473200 w 4215960"/>
                <a:gd name="connsiteY110" fmla="*/ 783771 h 3231913"/>
                <a:gd name="connsiteX111" fmla="*/ 1436914 w 4215960"/>
                <a:gd name="connsiteY111" fmla="*/ 718457 h 3231913"/>
                <a:gd name="connsiteX112" fmla="*/ 1357085 w 4215960"/>
                <a:gd name="connsiteY112" fmla="*/ 624114 h 3231913"/>
                <a:gd name="connsiteX113" fmla="*/ 1335314 w 4215960"/>
                <a:gd name="connsiteY113" fmla="*/ 602343 h 3231913"/>
                <a:gd name="connsiteX114" fmla="*/ 1277257 w 4215960"/>
                <a:gd name="connsiteY114" fmla="*/ 529771 h 3231913"/>
                <a:gd name="connsiteX115" fmla="*/ 1219200 w 4215960"/>
                <a:gd name="connsiteY115" fmla="*/ 464457 h 3231913"/>
                <a:gd name="connsiteX116" fmla="*/ 1161143 w 4215960"/>
                <a:gd name="connsiteY116" fmla="*/ 406400 h 3231913"/>
                <a:gd name="connsiteX117" fmla="*/ 1081314 w 4215960"/>
                <a:gd name="connsiteY117" fmla="*/ 362857 h 3231913"/>
                <a:gd name="connsiteX118" fmla="*/ 1052285 w 4215960"/>
                <a:gd name="connsiteY118" fmla="*/ 333828 h 3231913"/>
                <a:gd name="connsiteX119" fmla="*/ 1001485 w 4215960"/>
                <a:gd name="connsiteY119" fmla="*/ 304800 h 3231913"/>
                <a:gd name="connsiteX120" fmla="*/ 979714 w 4215960"/>
                <a:gd name="connsiteY120" fmla="*/ 290285 h 3231913"/>
                <a:gd name="connsiteX121" fmla="*/ 928914 w 4215960"/>
                <a:gd name="connsiteY121" fmla="*/ 246743 h 3231913"/>
                <a:gd name="connsiteX122" fmla="*/ 907143 w 4215960"/>
                <a:gd name="connsiteY122" fmla="*/ 232228 h 3231913"/>
                <a:gd name="connsiteX123" fmla="*/ 885371 w 4215960"/>
                <a:gd name="connsiteY123" fmla="*/ 224971 h 3231913"/>
                <a:gd name="connsiteX124" fmla="*/ 849085 w 4215960"/>
                <a:gd name="connsiteY124" fmla="*/ 188685 h 3231913"/>
                <a:gd name="connsiteX125" fmla="*/ 820057 w 4215960"/>
                <a:gd name="connsiteY125" fmla="*/ 166914 h 3231913"/>
                <a:gd name="connsiteX126" fmla="*/ 812800 w 4215960"/>
                <a:gd name="connsiteY126" fmla="*/ 145143 h 3231913"/>
                <a:gd name="connsiteX127" fmla="*/ 762000 w 4215960"/>
                <a:gd name="connsiteY127" fmla="*/ 116114 h 3231913"/>
                <a:gd name="connsiteX128" fmla="*/ 740228 w 4215960"/>
                <a:gd name="connsiteY128" fmla="*/ 101600 h 3231913"/>
                <a:gd name="connsiteX129" fmla="*/ 703943 w 4215960"/>
                <a:gd name="connsiteY129" fmla="*/ 65314 h 3231913"/>
                <a:gd name="connsiteX130" fmla="*/ 689428 w 4215960"/>
                <a:gd name="connsiteY130" fmla="*/ 50800 h 3231913"/>
                <a:gd name="connsiteX131" fmla="*/ 660400 w 4215960"/>
                <a:gd name="connsiteY131" fmla="*/ 43543 h 3231913"/>
                <a:gd name="connsiteX132" fmla="*/ 638628 w 4215960"/>
                <a:gd name="connsiteY132" fmla="*/ 36285 h 3231913"/>
                <a:gd name="connsiteX133" fmla="*/ 602343 w 4215960"/>
                <a:gd name="connsiteY133" fmla="*/ 0 h 3231913"/>
                <a:gd name="connsiteX0" fmla="*/ 602343 w 4215960"/>
                <a:gd name="connsiteY0" fmla="*/ 0 h 3251121"/>
                <a:gd name="connsiteX1" fmla="*/ 406400 w 4215960"/>
                <a:gd name="connsiteY1" fmla="*/ 7257 h 3251121"/>
                <a:gd name="connsiteX2" fmla="*/ 362857 w 4215960"/>
                <a:gd name="connsiteY2" fmla="*/ 36285 h 3251121"/>
                <a:gd name="connsiteX3" fmla="*/ 312057 w 4215960"/>
                <a:gd name="connsiteY3" fmla="*/ 50800 h 3251121"/>
                <a:gd name="connsiteX4" fmla="*/ 239485 w 4215960"/>
                <a:gd name="connsiteY4" fmla="*/ 101600 h 3251121"/>
                <a:gd name="connsiteX5" fmla="*/ 210457 w 4215960"/>
                <a:gd name="connsiteY5" fmla="*/ 108857 h 3251121"/>
                <a:gd name="connsiteX6" fmla="*/ 159657 w 4215960"/>
                <a:gd name="connsiteY6" fmla="*/ 137885 h 3251121"/>
                <a:gd name="connsiteX7" fmla="*/ 130628 w 4215960"/>
                <a:gd name="connsiteY7" fmla="*/ 166914 h 3251121"/>
                <a:gd name="connsiteX8" fmla="*/ 108857 w 4215960"/>
                <a:gd name="connsiteY8" fmla="*/ 188685 h 3251121"/>
                <a:gd name="connsiteX9" fmla="*/ 94343 w 4215960"/>
                <a:gd name="connsiteY9" fmla="*/ 203200 h 3251121"/>
                <a:gd name="connsiteX10" fmla="*/ 43543 w 4215960"/>
                <a:gd name="connsiteY10" fmla="*/ 283028 h 3251121"/>
                <a:gd name="connsiteX11" fmla="*/ 14514 w 4215960"/>
                <a:gd name="connsiteY11" fmla="*/ 362857 h 3251121"/>
                <a:gd name="connsiteX12" fmla="*/ 0 w 4215960"/>
                <a:gd name="connsiteY12" fmla="*/ 420914 h 3251121"/>
                <a:gd name="connsiteX13" fmla="*/ 7257 w 4215960"/>
                <a:gd name="connsiteY13" fmla="*/ 1393371 h 3251121"/>
                <a:gd name="connsiteX14" fmla="*/ 29028 w 4215960"/>
                <a:gd name="connsiteY14" fmla="*/ 1494971 h 3251121"/>
                <a:gd name="connsiteX15" fmla="*/ 43543 w 4215960"/>
                <a:gd name="connsiteY15" fmla="*/ 1531257 h 3251121"/>
                <a:gd name="connsiteX16" fmla="*/ 58057 w 4215960"/>
                <a:gd name="connsiteY16" fmla="*/ 1596571 h 3251121"/>
                <a:gd name="connsiteX17" fmla="*/ 79828 w 4215960"/>
                <a:gd name="connsiteY17" fmla="*/ 1647371 h 3251121"/>
                <a:gd name="connsiteX18" fmla="*/ 116114 w 4215960"/>
                <a:gd name="connsiteY18" fmla="*/ 1763485 h 3251121"/>
                <a:gd name="connsiteX19" fmla="*/ 137885 w 4215960"/>
                <a:gd name="connsiteY19" fmla="*/ 1828800 h 3251121"/>
                <a:gd name="connsiteX20" fmla="*/ 145143 w 4215960"/>
                <a:gd name="connsiteY20" fmla="*/ 1850571 h 3251121"/>
                <a:gd name="connsiteX21" fmla="*/ 166914 w 4215960"/>
                <a:gd name="connsiteY21" fmla="*/ 1894114 h 3251121"/>
                <a:gd name="connsiteX22" fmla="*/ 188685 w 4215960"/>
                <a:gd name="connsiteY22" fmla="*/ 1944914 h 3251121"/>
                <a:gd name="connsiteX23" fmla="*/ 195943 w 4215960"/>
                <a:gd name="connsiteY23" fmla="*/ 1973943 h 3251121"/>
                <a:gd name="connsiteX24" fmla="*/ 232228 w 4215960"/>
                <a:gd name="connsiteY24" fmla="*/ 2024743 h 3251121"/>
                <a:gd name="connsiteX25" fmla="*/ 254000 w 4215960"/>
                <a:gd name="connsiteY25" fmla="*/ 2082800 h 3251121"/>
                <a:gd name="connsiteX26" fmla="*/ 275771 w 4215960"/>
                <a:gd name="connsiteY26" fmla="*/ 2104571 h 3251121"/>
                <a:gd name="connsiteX27" fmla="*/ 312057 w 4215960"/>
                <a:gd name="connsiteY27" fmla="*/ 2177143 h 3251121"/>
                <a:gd name="connsiteX28" fmla="*/ 348343 w 4215960"/>
                <a:gd name="connsiteY28" fmla="*/ 2227943 h 3251121"/>
                <a:gd name="connsiteX29" fmla="*/ 355600 w 4215960"/>
                <a:gd name="connsiteY29" fmla="*/ 2249714 h 3251121"/>
                <a:gd name="connsiteX30" fmla="*/ 406400 w 4215960"/>
                <a:gd name="connsiteY30" fmla="*/ 2315028 h 3251121"/>
                <a:gd name="connsiteX31" fmla="*/ 435428 w 4215960"/>
                <a:gd name="connsiteY31" fmla="*/ 2380343 h 3251121"/>
                <a:gd name="connsiteX32" fmla="*/ 457200 w 4215960"/>
                <a:gd name="connsiteY32" fmla="*/ 2409371 h 3251121"/>
                <a:gd name="connsiteX33" fmla="*/ 471714 w 4215960"/>
                <a:gd name="connsiteY33" fmla="*/ 2467428 h 3251121"/>
                <a:gd name="connsiteX34" fmla="*/ 478971 w 4215960"/>
                <a:gd name="connsiteY34" fmla="*/ 2489200 h 3251121"/>
                <a:gd name="connsiteX35" fmla="*/ 486228 w 4215960"/>
                <a:gd name="connsiteY35" fmla="*/ 2518228 h 3251121"/>
                <a:gd name="connsiteX36" fmla="*/ 493485 w 4215960"/>
                <a:gd name="connsiteY36" fmla="*/ 2583543 h 3251121"/>
                <a:gd name="connsiteX37" fmla="*/ 515257 w 4215960"/>
                <a:gd name="connsiteY37" fmla="*/ 2641600 h 3251121"/>
                <a:gd name="connsiteX38" fmla="*/ 544285 w 4215960"/>
                <a:gd name="connsiteY38" fmla="*/ 2685143 h 3251121"/>
                <a:gd name="connsiteX39" fmla="*/ 573314 w 4215960"/>
                <a:gd name="connsiteY39" fmla="*/ 2735943 h 3251121"/>
                <a:gd name="connsiteX40" fmla="*/ 602343 w 4215960"/>
                <a:gd name="connsiteY40" fmla="*/ 2757714 h 3251121"/>
                <a:gd name="connsiteX41" fmla="*/ 645885 w 4215960"/>
                <a:gd name="connsiteY41" fmla="*/ 2801257 h 3251121"/>
                <a:gd name="connsiteX42" fmla="*/ 674914 w 4215960"/>
                <a:gd name="connsiteY42" fmla="*/ 2823028 h 3251121"/>
                <a:gd name="connsiteX43" fmla="*/ 711200 w 4215960"/>
                <a:gd name="connsiteY43" fmla="*/ 2866571 h 3251121"/>
                <a:gd name="connsiteX44" fmla="*/ 740228 w 4215960"/>
                <a:gd name="connsiteY44" fmla="*/ 2888343 h 3251121"/>
                <a:gd name="connsiteX45" fmla="*/ 812800 w 4215960"/>
                <a:gd name="connsiteY45" fmla="*/ 2953657 h 3251121"/>
                <a:gd name="connsiteX46" fmla="*/ 849085 w 4215960"/>
                <a:gd name="connsiteY46" fmla="*/ 2997200 h 3251121"/>
                <a:gd name="connsiteX47" fmla="*/ 870857 w 4215960"/>
                <a:gd name="connsiteY47" fmla="*/ 3011714 h 3251121"/>
                <a:gd name="connsiteX48" fmla="*/ 907143 w 4215960"/>
                <a:gd name="connsiteY48" fmla="*/ 3055257 h 3251121"/>
                <a:gd name="connsiteX49" fmla="*/ 936171 w 4215960"/>
                <a:gd name="connsiteY49" fmla="*/ 3077028 h 3251121"/>
                <a:gd name="connsiteX50" fmla="*/ 1030514 w 4215960"/>
                <a:gd name="connsiteY50" fmla="*/ 3120571 h 3251121"/>
                <a:gd name="connsiteX51" fmla="*/ 1480457 w 4215960"/>
                <a:gd name="connsiteY51" fmla="*/ 3106057 h 3251121"/>
                <a:gd name="connsiteX52" fmla="*/ 1531257 w 4215960"/>
                <a:gd name="connsiteY52" fmla="*/ 3091543 h 3251121"/>
                <a:gd name="connsiteX53" fmla="*/ 1618343 w 4215960"/>
                <a:gd name="connsiteY53" fmla="*/ 3084285 h 3251121"/>
                <a:gd name="connsiteX54" fmla="*/ 1698171 w 4215960"/>
                <a:gd name="connsiteY54" fmla="*/ 3069771 h 3251121"/>
                <a:gd name="connsiteX55" fmla="*/ 1756228 w 4215960"/>
                <a:gd name="connsiteY55" fmla="*/ 3062514 h 3251121"/>
                <a:gd name="connsiteX56" fmla="*/ 1785257 w 4215960"/>
                <a:gd name="connsiteY56" fmla="*/ 3048000 h 3251121"/>
                <a:gd name="connsiteX57" fmla="*/ 1850571 w 4215960"/>
                <a:gd name="connsiteY57" fmla="*/ 3026228 h 3251121"/>
                <a:gd name="connsiteX58" fmla="*/ 1886857 w 4215960"/>
                <a:gd name="connsiteY58" fmla="*/ 3011714 h 3251121"/>
                <a:gd name="connsiteX59" fmla="*/ 1988457 w 4215960"/>
                <a:gd name="connsiteY59" fmla="*/ 2997200 h 3251121"/>
                <a:gd name="connsiteX60" fmla="*/ 2017485 w 4215960"/>
                <a:gd name="connsiteY60" fmla="*/ 2989943 h 3251121"/>
                <a:gd name="connsiteX61" fmla="*/ 2053771 w 4215960"/>
                <a:gd name="connsiteY61" fmla="*/ 2982685 h 3251121"/>
                <a:gd name="connsiteX62" fmla="*/ 2140857 w 4215960"/>
                <a:gd name="connsiteY62" fmla="*/ 2968171 h 3251121"/>
                <a:gd name="connsiteX63" fmla="*/ 3235098 w 4215960"/>
                <a:gd name="connsiteY63" fmla="*/ 3228068 h 3251121"/>
                <a:gd name="connsiteX64" fmla="*/ 3233962 w 4215960"/>
                <a:gd name="connsiteY64" fmla="*/ 3226028 h 3251121"/>
                <a:gd name="connsiteX65" fmla="*/ 3533999 w 4215960"/>
                <a:gd name="connsiteY65" fmla="*/ 3119665 h 3251121"/>
                <a:gd name="connsiteX66" fmla="*/ 3545112 w 4215960"/>
                <a:gd name="connsiteY66" fmla="*/ 3064102 h 3251121"/>
                <a:gd name="connsiteX67" fmla="*/ 3507012 w 4215960"/>
                <a:gd name="connsiteY67" fmla="*/ 3033940 h 3251121"/>
                <a:gd name="connsiteX68" fmla="*/ 3540349 w 4215960"/>
                <a:gd name="connsiteY68" fmla="*/ 3024415 h 3251121"/>
                <a:gd name="connsiteX69" fmla="*/ 3518124 w 4215960"/>
                <a:gd name="connsiteY69" fmla="*/ 2987902 h 3251121"/>
                <a:gd name="connsiteX70" fmla="*/ 3556225 w 4215960"/>
                <a:gd name="connsiteY70" fmla="*/ 2983141 h 3251121"/>
                <a:gd name="connsiteX71" fmla="*/ 3562574 w 4215960"/>
                <a:gd name="connsiteY71" fmla="*/ 2949802 h 3251121"/>
                <a:gd name="connsiteX72" fmla="*/ 3624488 w 4215960"/>
                <a:gd name="connsiteY72" fmla="*/ 2959329 h 3251121"/>
                <a:gd name="connsiteX73" fmla="*/ 3657601 w 4215960"/>
                <a:gd name="connsiteY73" fmla="*/ 2974521 h 3251121"/>
                <a:gd name="connsiteX74" fmla="*/ 3623808 w 4215960"/>
                <a:gd name="connsiteY74" fmla="*/ 3015569 h 3251121"/>
                <a:gd name="connsiteX75" fmla="*/ 3662816 w 4215960"/>
                <a:gd name="connsiteY75" fmla="*/ 3123065 h 3251121"/>
                <a:gd name="connsiteX76" fmla="*/ 3715203 w 4215960"/>
                <a:gd name="connsiteY76" fmla="*/ 3154363 h 3251121"/>
                <a:gd name="connsiteX77" fmla="*/ 3767137 w 4215960"/>
                <a:gd name="connsiteY77" fmla="*/ 3112181 h 3251121"/>
                <a:gd name="connsiteX78" fmla="*/ 3852862 w 4215960"/>
                <a:gd name="connsiteY78" fmla="*/ 3063648 h 3251121"/>
                <a:gd name="connsiteX79" fmla="*/ 3835626 w 4215960"/>
                <a:gd name="connsiteY79" fmla="*/ 2974747 h 3251121"/>
                <a:gd name="connsiteX80" fmla="*/ 3912960 w 4215960"/>
                <a:gd name="connsiteY80" fmla="*/ 2842078 h 3251121"/>
                <a:gd name="connsiteX81" fmla="*/ 4205514 w 4215960"/>
                <a:gd name="connsiteY81" fmla="*/ 2508930 h 3251121"/>
                <a:gd name="connsiteX82" fmla="*/ 4124097 w 4215960"/>
                <a:gd name="connsiteY82" fmla="*/ 2499858 h 3251121"/>
                <a:gd name="connsiteX83" fmla="*/ 4128634 w 4215960"/>
                <a:gd name="connsiteY83" fmla="*/ 2408010 h 3251121"/>
                <a:gd name="connsiteX84" fmla="*/ 4079647 w 4215960"/>
                <a:gd name="connsiteY84" fmla="*/ 2382838 h 3251121"/>
                <a:gd name="connsiteX85" fmla="*/ 3995510 w 4215960"/>
                <a:gd name="connsiteY85" fmla="*/ 2414360 h 3251121"/>
                <a:gd name="connsiteX86" fmla="*/ 3958771 w 4215960"/>
                <a:gd name="connsiteY86" fmla="*/ 2378075 h 3251121"/>
                <a:gd name="connsiteX87" fmla="*/ 4003448 w 4215960"/>
                <a:gd name="connsiteY87" fmla="*/ 2355170 h 3251121"/>
                <a:gd name="connsiteX88" fmla="*/ 3874181 w 4215960"/>
                <a:gd name="connsiteY88" fmla="*/ 2141991 h 3251121"/>
                <a:gd name="connsiteX89" fmla="*/ 3889147 w 4215960"/>
                <a:gd name="connsiteY89" fmla="*/ 2111828 h 3251121"/>
                <a:gd name="connsiteX90" fmla="*/ 3865562 w 4215960"/>
                <a:gd name="connsiteY90" fmla="*/ 1996168 h 3251121"/>
                <a:gd name="connsiteX91" fmla="*/ 3706813 w 4215960"/>
                <a:gd name="connsiteY91" fmla="*/ 1985282 h 3251121"/>
                <a:gd name="connsiteX92" fmla="*/ 3673475 w 4215960"/>
                <a:gd name="connsiteY92" fmla="*/ 2034040 h 3251121"/>
                <a:gd name="connsiteX93" fmla="*/ 3584575 w 4215960"/>
                <a:gd name="connsiteY93" fmla="*/ 2048556 h 3251121"/>
                <a:gd name="connsiteX94" fmla="*/ 3590925 w 4215960"/>
                <a:gd name="connsiteY94" fmla="*/ 2026557 h 3251121"/>
                <a:gd name="connsiteX95" fmla="*/ 3537403 w 4215960"/>
                <a:gd name="connsiteY95" fmla="*/ 2010456 h 3251121"/>
                <a:gd name="connsiteX96" fmla="*/ 3512684 w 4215960"/>
                <a:gd name="connsiteY96" fmla="*/ 1845355 h 3251121"/>
                <a:gd name="connsiteX97" fmla="*/ 3232377 w 4215960"/>
                <a:gd name="connsiteY97" fmla="*/ 1778680 h 3251121"/>
                <a:gd name="connsiteX98" fmla="*/ 3096078 w 4215960"/>
                <a:gd name="connsiteY98" fmla="*/ 1821996 h 3251121"/>
                <a:gd name="connsiteX99" fmla="*/ 2964089 w 4215960"/>
                <a:gd name="connsiteY99" fmla="*/ 1814512 h 3251121"/>
                <a:gd name="connsiteX100" fmla="*/ 2831646 w 4215960"/>
                <a:gd name="connsiteY100" fmla="*/ 1703614 h 3251121"/>
                <a:gd name="connsiteX101" fmla="*/ 2618468 w 4215960"/>
                <a:gd name="connsiteY101" fmla="*/ 1400401 h 3251121"/>
                <a:gd name="connsiteX102" fmla="*/ 2220006 w 4215960"/>
                <a:gd name="connsiteY102" fmla="*/ 1260928 h 3251121"/>
                <a:gd name="connsiteX103" fmla="*/ 1821543 w 4215960"/>
                <a:gd name="connsiteY103" fmla="*/ 1284514 h 3251121"/>
                <a:gd name="connsiteX104" fmla="*/ 1799771 w 4215960"/>
                <a:gd name="connsiteY104" fmla="*/ 1211943 h 3251121"/>
                <a:gd name="connsiteX105" fmla="*/ 1756228 w 4215960"/>
                <a:gd name="connsiteY105" fmla="*/ 1139371 h 3251121"/>
                <a:gd name="connsiteX106" fmla="*/ 1625600 w 4215960"/>
                <a:gd name="connsiteY106" fmla="*/ 986971 h 3251121"/>
                <a:gd name="connsiteX107" fmla="*/ 1589314 w 4215960"/>
                <a:gd name="connsiteY107" fmla="*/ 928914 h 3251121"/>
                <a:gd name="connsiteX108" fmla="*/ 1574800 w 4215960"/>
                <a:gd name="connsiteY108" fmla="*/ 892628 h 3251121"/>
                <a:gd name="connsiteX109" fmla="*/ 1538514 w 4215960"/>
                <a:gd name="connsiteY109" fmla="*/ 856343 h 3251121"/>
                <a:gd name="connsiteX110" fmla="*/ 1509485 w 4215960"/>
                <a:gd name="connsiteY110" fmla="*/ 820057 h 3251121"/>
                <a:gd name="connsiteX111" fmla="*/ 1473200 w 4215960"/>
                <a:gd name="connsiteY111" fmla="*/ 783771 h 3251121"/>
                <a:gd name="connsiteX112" fmla="*/ 1436914 w 4215960"/>
                <a:gd name="connsiteY112" fmla="*/ 718457 h 3251121"/>
                <a:gd name="connsiteX113" fmla="*/ 1357085 w 4215960"/>
                <a:gd name="connsiteY113" fmla="*/ 624114 h 3251121"/>
                <a:gd name="connsiteX114" fmla="*/ 1335314 w 4215960"/>
                <a:gd name="connsiteY114" fmla="*/ 602343 h 3251121"/>
                <a:gd name="connsiteX115" fmla="*/ 1277257 w 4215960"/>
                <a:gd name="connsiteY115" fmla="*/ 529771 h 3251121"/>
                <a:gd name="connsiteX116" fmla="*/ 1219200 w 4215960"/>
                <a:gd name="connsiteY116" fmla="*/ 464457 h 3251121"/>
                <a:gd name="connsiteX117" fmla="*/ 1161143 w 4215960"/>
                <a:gd name="connsiteY117" fmla="*/ 406400 h 3251121"/>
                <a:gd name="connsiteX118" fmla="*/ 1081314 w 4215960"/>
                <a:gd name="connsiteY118" fmla="*/ 362857 h 3251121"/>
                <a:gd name="connsiteX119" fmla="*/ 1052285 w 4215960"/>
                <a:gd name="connsiteY119" fmla="*/ 333828 h 3251121"/>
                <a:gd name="connsiteX120" fmla="*/ 1001485 w 4215960"/>
                <a:gd name="connsiteY120" fmla="*/ 304800 h 3251121"/>
                <a:gd name="connsiteX121" fmla="*/ 979714 w 4215960"/>
                <a:gd name="connsiteY121" fmla="*/ 290285 h 3251121"/>
                <a:gd name="connsiteX122" fmla="*/ 928914 w 4215960"/>
                <a:gd name="connsiteY122" fmla="*/ 246743 h 3251121"/>
                <a:gd name="connsiteX123" fmla="*/ 907143 w 4215960"/>
                <a:gd name="connsiteY123" fmla="*/ 232228 h 3251121"/>
                <a:gd name="connsiteX124" fmla="*/ 885371 w 4215960"/>
                <a:gd name="connsiteY124" fmla="*/ 224971 h 3251121"/>
                <a:gd name="connsiteX125" fmla="*/ 849085 w 4215960"/>
                <a:gd name="connsiteY125" fmla="*/ 188685 h 3251121"/>
                <a:gd name="connsiteX126" fmla="*/ 820057 w 4215960"/>
                <a:gd name="connsiteY126" fmla="*/ 166914 h 3251121"/>
                <a:gd name="connsiteX127" fmla="*/ 812800 w 4215960"/>
                <a:gd name="connsiteY127" fmla="*/ 145143 h 3251121"/>
                <a:gd name="connsiteX128" fmla="*/ 762000 w 4215960"/>
                <a:gd name="connsiteY128" fmla="*/ 116114 h 3251121"/>
                <a:gd name="connsiteX129" fmla="*/ 740228 w 4215960"/>
                <a:gd name="connsiteY129" fmla="*/ 101600 h 3251121"/>
                <a:gd name="connsiteX130" fmla="*/ 703943 w 4215960"/>
                <a:gd name="connsiteY130" fmla="*/ 65314 h 3251121"/>
                <a:gd name="connsiteX131" fmla="*/ 689428 w 4215960"/>
                <a:gd name="connsiteY131" fmla="*/ 50800 h 3251121"/>
                <a:gd name="connsiteX132" fmla="*/ 660400 w 4215960"/>
                <a:gd name="connsiteY132" fmla="*/ 43543 h 3251121"/>
                <a:gd name="connsiteX133" fmla="*/ 638628 w 4215960"/>
                <a:gd name="connsiteY133" fmla="*/ 36285 h 3251121"/>
                <a:gd name="connsiteX134" fmla="*/ 602343 w 4215960"/>
                <a:gd name="connsiteY134" fmla="*/ 0 h 3251121"/>
                <a:gd name="connsiteX0" fmla="*/ 602343 w 4215960"/>
                <a:gd name="connsiteY0" fmla="*/ 0 h 3236363"/>
                <a:gd name="connsiteX1" fmla="*/ 406400 w 4215960"/>
                <a:gd name="connsiteY1" fmla="*/ 7257 h 3236363"/>
                <a:gd name="connsiteX2" fmla="*/ 362857 w 4215960"/>
                <a:gd name="connsiteY2" fmla="*/ 36285 h 3236363"/>
                <a:gd name="connsiteX3" fmla="*/ 312057 w 4215960"/>
                <a:gd name="connsiteY3" fmla="*/ 50800 h 3236363"/>
                <a:gd name="connsiteX4" fmla="*/ 239485 w 4215960"/>
                <a:gd name="connsiteY4" fmla="*/ 101600 h 3236363"/>
                <a:gd name="connsiteX5" fmla="*/ 210457 w 4215960"/>
                <a:gd name="connsiteY5" fmla="*/ 108857 h 3236363"/>
                <a:gd name="connsiteX6" fmla="*/ 159657 w 4215960"/>
                <a:gd name="connsiteY6" fmla="*/ 137885 h 3236363"/>
                <a:gd name="connsiteX7" fmla="*/ 130628 w 4215960"/>
                <a:gd name="connsiteY7" fmla="*/ 166914 h 3236363"/>
                <a:gd name="connsiteX8" fmla="*/ 108857 w 4215960"/>
                <a:gd name="connsiteY8" fmla="*/ 188685 h 3236363"/>
                <a:gd name="connsiteX9" fmla="*/ 94343 w 4215960"/>
                <a:gd name="connsiteY9" fmla="*/ 203200 h 3236363"/>
                <a:gd name="connsiteX10" fmla="*/ 43543 w 4215960"/>
                <a:gd name="connsiteY10" fmla="*/ 283028 h 3236363"/>
                <a:gd name="connsiteX11" fmla="*/ 14514 w 4215960"/>
                <a:gd name="connsiteY11" fmla="*/ 362857 h 3236363"/>
                <a:gd name="connsiteX12" fmla="*/ 0 w 4215960"/>
                <a:gd name="connsiteY12" fmla="*/ 420914 h 3236363"/>
                <a:gd name="connsiteX13" fmla="*/ 7257 w 4215960"/>
                <a:gd name="connsiteY13" fmla="*/ 1393371 h 3236363"/>
                <a:gd name="connsiteX14" fmla="*/ 29028 w 4215960"/>
                <a:gd name="connsiteY14" fmla="*/ 1494971 h 3236363"/>
                <a:gd name="connsiteX15" fmla="*/ 43543 w 4215960"/>
                <a:gd name="connsiteY15" fmla="*/ 1531257 h 3236363"/>
                <a:gd name="connsiteX16" fmla="*/ 58057 w 4215960"/>
                <a:gd name="connsiteY16" fmla="*/ 1596571 h 3236363"/>
                <a:gd name="connsiteX17" fmla="*/ 79828 w 4215960"/>
                <a:gd name="connsiteY17" fmla="*/ 1647371 h 3236363"/>
                <a:gd name="connsiteX18" fmla="*/ 116114 w 4215960"/>
                <a:gd name="connsiteY18" fmla="*/ 1763485 h 3236363"/>
                <a:gd name="connsiteX19" fmla="*/ 137885 w 4215960"/>
                <a:gd name="connsiteY19" fmla="*/ 1828800 h 3236363"/>
                <a:gd name="connsiteX20" fmla="*/ 145143 w 4215960"/>
                <a:gd name="connsiteY20" fmla="*/ 1850571 h 3236363"/>
                <a:gd name="connsiteX21" fmla="*/ 166914 w 4215960"/>
                <a:gd name="connsiteY21" fmla="*/ 1894114 h 3236363"/>
                <a:gd name="connsiteX22" fmla="*/ 188685 w 4215960"/>
                <a:gd name="connsiteY22" fmla="*/ 1944914 h 3236363"/>
                <a:gd name="connsiteX23" fmla="*/ 195943 w 4215960"/>
                <a:gd name="connsiteY23" fmla="*/ 1973943 h 3236363"/>
                <a:gd name="connsiteX24" fmla="*/ 232228 w 4215960"/>
                <a:gd name="connsiteY24" fmla="*/ 2024743 h 3236363"/>
                <a:gd name="connsiteX25" fmla="*/ 254000 w 4215960"/>
                <a:gd name="connsiteY25" fmla="*/ 2082800 h 3236363"/>
                <a:gd name="connsiteX26" fmla="*/ 275771 w 4215960"/>
                <a:gd name="connsiteY26" fmla="*/ 2104571 h 3236363"/>
                <a:gd name="connsiteX27" fmla="*/ 312057 w 4215960"/>
                <a:gd name="connsiteY27" fmla="*/ 2177143 h 3236363"/>
                <a:gd name="connsiteX28" fmla="*/ 348343 w 4215960"/>
                <a:gd name="connsiteY28" fmla="*/ 2227943 h 3236363"/>
                <a:gd name="connsiteX29" fmla="*/ 355600 w 4215960"/>
                <a:gd name="connsiteY29" fmla="*/ 2249714 h 3236363"/>
                <a:gd name="connsiteX30" fmla="*/ 406400 w 4215960"/>
                <a:gd name="connsiteY30" fmla="*/ 2315028 h 3236363"/>
                <a:gd name="connsiteX31" fmla="*/ 435428 w 4215960"/>
                <a:gd name="connsiteY31" fmla="*/ 2380343 h 3236363"/>
                <a:gd name="connsiteX32" fmla="*/ 457200 w 4215960"/>
                <a:gd name="connsiteY32" fmla="*/ 2409371 h 3236363"/>
                <a:gd name="connsiteX33" fmla="*/ 471714 w 4215960"/>
                <a:gd name="connsiteY33" fmla="*/ 2467428 h 3236363"/>
                <a:gd name="connsiteX34" fmla="*/ 478971 w 4215960"/>
                <a:gd name="connsiteY34" fmla="*/ 2489200 h 3236363"/>
                <a:gd name="connsiteX35" fmla="*/ 486228 w 4215960"/>
                <a:gd name="connsiteY35" fmla="*/ 2518228 h 3236363"/>
                <a:gd name="connsiteX36" fmla="*/ 493485 w 4215960"/>
                <a:gd name="connsiteY36" fmla="*/ 2583543 h 3236363"/>
                <a:gd name="connsiteX37" fmla="*/ 515257 w 4215960"/>
                <a:gd name="connsiteY37" fmla="*/ 2641600 h 3236363"/>
                <a:gd name="connsiteX38" fmla="*/ 544285 w 4215960"/>
                <a:gd name="connsiteY38" fmla="*/ 2685143 h 3236363"/>
                <a:gd name="connsiteX39" fmla="*/ 573314 w 4215960"/>
                <a:gd name="connsiteY39" fmla="*/ 2735943 h 3236363"/>
                <a:gd name="connsiteX40" fmla="*/ 602343 w 4215960"/>
                <a:gd name="connsiteY40" fmla="*/ 2757714 h 3236363"/>
                <a:gd name="connsiteX41" fmla="*/ 645885 w 4215960"/>
                <a:gd name="connsiteY41" fmla="*/ 2801257 h 3236363"/>
                <a:gd name="connsiteX42" fmla="*/ 674914 w 4215960"/>
                <a:gd name="connsiteY42" fmla="*/ 2823028 h 3236363"/>
                <a:gd name="connsiteX43" fmla="*/ 711200 w 4215960"/>
                <a:gd name="connsiteY43" fmla="*/ 2866571 h 3236363"/>
                <a:gd name="connsiteX44" fmla="*/ 740228 w 4215960"/>
                <a:gd name="connsiteY44" fmla="*/ 2888343 h 3236363"/>
                <a:gd name="connsiteX45" fmla="*/ 812800 w 4215960"/>
                <a:gd name="connsiteY45" fmla="*/ 2953657 h 3236363"/>
                <a:gd name="connsiteX46" fmla="*/ 849085 w 4215960"/>
                <a:gd name="connsiteY46" fmla="*/ 2997200 h 3236363"/>
                <a:gd name="connsiteX47" fmla="*/ 870857 w 4215960"/>
                <a:gd name="connsiteY47" fmla="*/ 3011714 h 3236363"/>
                <a:gd name="connsiteX48" fmla="*/ 907143 w 4215960"/>
                <a:gd name="connsiteY48" fmla="*/ 3055257 h 3236363"/>
                <a:gd name="connsiteX49" fmla="*/ 936171 w 4215960"/>
                <a:gd name="connsiteY49" fmla="*/ 3077028 h 3236363"/>
                <a:gd name="connsiteX50" fmla="*/ 1030514 w 4215960"/>
                <a:gd name="connsiteY50" fmla="*/ 3120571 h 3236363"/>
                <a:gd name="connsiteX51" fmla="*/ 1480457 w 4215960"/>
                <a:gd name="connsiteY51" fmla="*/ 3106057 h 3236363"/>
                <a:gd name="connsiteX52" fmla="*/ 1531257 w 4215960"/>
                <a:gd name="connsiteY52" fmla="*/ 3091543 h 3236363"/>
                <a:gd name="connsiteX53" fmla="*/ 1618343 w 4215960"/>
                <a:gd name="connsiteY53" fmla="*/ 3084285 h 3236363"/>
                <a:gd name="connsiteX54" fmla="*/ 1698171 w 4215960"/>
                <a:gd name="connsiteY54" fmla="*/ 3069771 h 3236363"/>
                <a:gd name="connsiteX55" fmla="*/ 1756228 w 4215960"/>
                <a:gd name="connsiteY55" fmla="*/ 3062514 h 3236363"/>
                <a:gd name="connsiteX56" fmla="*/ 1785257 w 4215960"/>
                <a:gd name="connsiteY56" fmla="*/ 3048000 h 3236363"/>
                <a:gd name="connsiteX57" fmla="*/ 1850571 w 4215960"/>
                <a:gd name="connsiteY57" fmla="*/ 3026228 h 3236363"/>
                <a:gd name="connsiteX58" fmla="*/ 1886857 w 4215960"/>
                <a:gd name="connsiteY58" fmla="*/ 3011714 h 3236363"/>
                <a:gd name="connsiteX59" fmla="*/ 1988457 w 4215960"/>
                <a:gd name="connsiteY59" fmla="*/ 2997200 h 3236363"/>
                <a:gd name="connsiteX60" fmla="*/ 2017485 w 4215960"/>
                <a:gd name="connsiteY60" fmla="*/ 2989943 h 3236363"/>
                <a:gd name="connsiteX61" fmla="*/ 2053771 w 4215960"/>
                <a:gd name="connsiteY61" fmla="*/ 2982685 h 3236363"/>
                <a:gd name="connsiteX62" fmla="*/ 2140857 w 4215960"/>
                <a:gd name="connsiteY62" fmla="*/ 2968171 h 3236363"/>
                <a:gd name="connsiteX63" fmla="*/ 3235098 w 4215960"/>
                <a:gd name="connsiteY63" fmla="*/ 3228068 h 3236363"/>
                <a:gd name="connsiteX64" fmla="*/ 3527649 w 4215960"/>
                <a:gd name="connsiteY64" fmla="*/ 3167291 h 3236363"/>
                <a:gd name="connsiteX65" fmla="*/ 3533999 w 4215960"/>
                <a:gd name="connsiteY65" fmla="*/ 3119665 h 3236363"/>
                <a:gd name="connsiteX66" fmla="*/ 3545112 w 4215960"/>
                <a:gd name="connsiteY66" fmla="*/ 3064102 h 3236363"/>
                <a:gd name="connsiteX67" fmla="*/ 3507012 w 4215960"/>
                <a:gd name="connsiteY67" fmla="*/ 3033940 h 3236363"/>
                <a:gd name="connsiteX68" fmla="*/ 3540349 w 4215960"/>
                <a:gd name="connsiteY68" fmla="*/ 3024415 h 3236363"/>
                <a:gd name="connsiteX69" fmla="*/ 3518124 w 4215960"/>
                <a:gd name="connsiteY69" fmla="*/ 2987902 h 3236363"/>
                <a:gd name="connsiteX70" fmla="*/ 3556225 w 4215960"/>
                <a:gd name="connsiteY70" fmla="*/ 2983141 h 3236363"/>
                <a:gd name="connsiteX71" fmla="*/ 3562574 w 4215960"/>
                <a:gd name="connsiteY71" fmla="*/ 2949802 h 3236363"/>
                <a:gd name="connsiteX72" fmla="*/ 3624488 w 4215960"/>
                <a:gd name="connsiteY72" fmla="*/ 2959329 h 3236363"/>
                <a:gd name="connsiteX73" fmla="*/ 3657601 w 4215960"/>
                <a:gd name="connsiteY73" fmla="*/ 2974521 h 3236363"/>
                <a:gd name="connsiteX74" fmla="*/ 3623808 w 4215960"/>
                <a:gd name="connsiteY74" fmla="*/ 3015569 h 3236363"/>
                <a:gd name="connsiteX75" fmla="*/ 3662816 w 4215960"/>
                <a:gd name="connsiteY75" fmla="*/ 3123065 h 3236363"/>
                <a:gd name="connsiteX76" fmla="*/ 3715203 w 4215960"/>
                <a:gd name="connsiteY76" fmla="*/ 3154363 h 3236363"/>
                <a:gd name="connsiteX77" fmla="*/ 3767137 w 4215960"/>
                <a:gd name="connsiteY77" fmla="*/ 3112181 h 3236363"/>
                <a:gd name="connsiteX78" fmla="*/ 3852862 w 4215960"/>
                <a:gd name="connsiteY78" fmla="*/ 3063648 h 3236363"/>
                <a:gd name="connsiteX79" fmla="*/ 3835626 w 4215960"/>
                <a:gd name="connsiteY79" fmla="*/ 2974747 h 3236363"/>
                <a:gd name="connsiteX80" fmla="*/ 3912960 w 4215960"/>
                <a:gd name="connsiteY80" fmla="*/ 2842078 h 3236363"/>
                <a:gd name="connsiteX81" fmla="*/ 4205514 w 4215960"/>
                <a:gd name="connsiteY81" fmla="*/ 2508930 h 3236363"/>
                <a:gd name="connsiteX82" fmla="*/ 4124097 w 4215960"/>
                <a:gd name="connsiteY82" fmla="*/ 2499858 h 3236363"/>
                <a:gd name="connsiteX83" fmla="*/ 4128634 w 4215960"/>
                <a:gd name="connsiteY83" fmla="*/ 2408010 h 3236363"/>
                <a:gd name="connsiteX84" fmla="*/ 4079647 w 4215960"/>
                <a:gd name="connsiteY84" fmla="*/ 2382838 h 3236363"/>
                <a:gd name="connsiteX85" fmla="*/ 3995510 w 4215960"/>
                <a:gd name="connsiteY85" fmla="*/ 2414360 h 3236363"/>
                <a:gd name="connsiteX86" fmla="*/ 3958771 w 4215960"/>
                <a:gd name="connsiteY86" fmla="*/ 2378075 h 3236363"/>
                <a:gd name="connsiteX87" fmla="*/ 4003448 w 4215960"/>
                <a:gd name="connsiteY87" fmla="*/ 2355170 h 3236363"/>
                <a:gd name="connsiteX88" fmla="*/ 3874181 w 4215960"/>
                <a:gd name="connsiteY88" fmla="*/ 2141991 h 3236363"/>
                <a:gd name="connsiteX89" fmla="*/ 3889147 w 4215960"/>
                <a:gd name="connsiteY89" fmla="*/ 2111828 h 3236363"/>
                <a:gd name="connsiteX90" fmla="*/ 3865562 w 4215960"/>
                <a:gd name="connsiteY90" fmla="*/ 1996168 h 3236363"/>
                <a:gd name="connsiteX91" fmla="*/ 3706813 w 4215960"/>
                <a:gd name="connsiteY91" fmla="*/ 1985282 h 3236363"/>
                <a:gd name="connsiteX92" fmla="*/ 3673475 w 4215960"/>
                <a:gd name="connsiteY92" fmla="*/ 2034040 h 3236363"/>
                <a:gd name="connsiteX93" fmla="*/ 3584575 w 4215960"/>
                <a:gd name="connsiteY93" fmla="*/ 2048556 h 3236363"/>
                <a:gd name="connsiteX94" fmla="*/ 3590925 w 4215960"/>
                <a:gd name="connsiteY94" fmla="*/ 2026557 h 3236363"/>
                <a:gd name="connsiteX95" fmla="*/ 3537403 w 4215960"/>
                <a:gd name="connsiteY95" fmla="*/ 2010456 h 3236363"/>
                <a:gd name="connsiteX96" fmla="*/ 3512684 w 4215960"/>
                <a:gd name="connsiteY96" fmla="*/ 1845355 h 3236363"/>
                <a:gd name="connsiteX97" fmla="*/ 3232377 w 4215960"/>
                <a:gd name="connsiteY97" fmla="*/ 1778680 h 3236363"/>
                <a:gd name="connsiteX98" fmla="*/ 3096078 w 4215960"/>
                <a:gd name="connsiteY98" fmla="*/ 1821996 h 3236363"/>
                <a:gd name="connsiteX99" fmla="*/ 2964089 w 4215960"/>
                <a:gd name="connsiteY99" fmla="*/ 1814512 h 3236363"/>
                <a:gd name="connsiteX100" fmla="*/ 2831646 w 4215960"/>
                <a:gd name="connsiteY100" fmla="*/ 1703614 h 3236363"/>
                <a:gd name="connsiteX101" fmla="*/ 2618468 w 4215960"/>
                <a:gd name="connsiteY101" fmla="*/ 1400401 h 3236363"/>
                <a:gd name="connsiteX102" fmla="*/ 2220006 w 4215960"/>
                <a:gd name="connsiteY102" fmla="*/ 1260928 h 3236363"/>
                <a:gd name="connsiteX103" fmla="*/ 1821543 w 4215960"/>
                <a:gd name="connsiteY103" fmla="*/ 1284514 h 3236363"/>
                <a:gd name="connsiteX104" fmla="*/ 1799771 w 4215960"/>
                <a:gd name="connsiteY104" fmla="*/ 1211943 h 3236363"/>
                <a:gd name="connsiteX105" fmla="*/ 1756228 w 4215960"/>
                <a:gd name="connsiteY105" fmla="*/ 1139371 h 3236363"/>
                <a:gd name="connsiteX106" fmla="*/ 1625600 w 4215960"/>
                <a:gd name="connsiteY106" fmla="*/ 986971 h 3236363"/>
                <a:gd name="connsiteX107" fmla="*/ 1589314 w 4215960"/>
                <a:gd name="connsiteY107" fmla="*/ 928914 h 3236363"/>
                <a:gd name="connsiteX108" fmla="*/ 1574800 w 4215960"/>
                <a:gd name="connsiteY108" fmla="*/ 892628 h 3236363"/>
                <a:gd name="connsiteX109" fmla="*/ 1538514 w 4215960"/>
                <a:gd name="connsiteY109" fmla="*/ 856343 h 3236363"/>
                <a:gd name="connsiteX110" fmla="*/ 1509485 w 4215960"/>
                <a:gd name="connsiteY110" fmla="*/ 820057 h 3236363"/>
                <a:gd name="connsiteX111" fmla="*/ 1473200 w 4215960"/>
                <a:gd name="connsiteY111" fmla="*/ 783771 h 3236363"/>
                <a:gd name="connsiteX112" fmla="*/ 1436914 w 4215960"/>
                <a:gd name="connsiteY112" fmla="*/ 718457 h 3236363"/>
                <a:gd name="connsiteX113" fmla="*/ 1357085 w 4215960"/>
                <a:gd name="connsiteY113" fmla="*/ 624114 h 3236363"/>
                <a:gd name="connsiteX114" fmla="*/ 1335314 w 4215960"/>
                <a:gd name="connsiteY114" fmla="*/ 602343 h 3236363"/>
                <a:gd name="connsiteX115" fmla="*/ 1277257 w 4215960"/>
                <a:gd name="connsiteY115" fmla="*/ 529771 h 3236363"/>
                <a:gd name="connsiteX116" fmla="*/ 1219200 w 4215960"/>
                <a:gd name="connsiteY116" fmla="*/ 464457 h 3236363"/>
                <a:gd name="connsiteX117" fmla="*/ 1161143 w 4215960"/>
                <a:gd name="connsiteY117" fmla="*/ 406400 h 3236363"/>
                <a:gd name="connsiteX118" fmla="*/ 1081314 w 4215960"/>
                <a:gd name="connsiteY118" fmla="*/ 362857 h 3236363"/>
                <a:gd name="connsiteX119" fmla="*/ 1052285 w 4215960"/>
                <a:gd name="connsiteY119" fmla="*/ 333828 h 3236363"/>
                <a:gd name="connsiteX120" fmla="*/ 1001485 w 4215960"/>
                <a:gd name="connsiteY120" fmla="*/ 304800 h 3236363"/>
                <a:gd name="connsiteX121" fmla="*/ 979714 w 4215960"/>
                <a:gd name="connsiteY121" fmla="*/ 290285 h 3236363"/>
                <a:gd name="connsiteX122" fmla="*/ 928914 w 4215960"/>
                <a:gd name="connsiteY122" fmla="*/ 246743 h 3236363"/>
                <a:gd name="connsiteX123" fmla="*/ 907143 w 4215960"/>
                <a:gd name="connsiteY123" fmla="*/ 232228 h 3236363"/>
                <a:gd name="connsiteX124" fmla="*/ 885371 w 4215960"/>
                <a:gd name="connsiteY124" fmla="*/ 224971 h 3236363"/>
                <a:gd name="connsiteX125" fmla="*/ 849085 w 4215960"/>
                <a:gd name="connsiteY125" fmla="*/ 188685 h 3236363"/>
                <a:gd name="connsiteX126" fmla="*/ 820057 w 4215960"/>
                <a:gd name="connsiteY126" fmla="*/ 166914 h 3236363"/>
                <a:gd name="connsiteX127" fmla="*/ 812800 w 4215960"/>
                <a:gd name="connsiteY127" fmla="*/ 145143 h 3236363"/>
                <a:gd name="connsiteX128" fmla="*/ 762000 w 4215960"/>
                <a:gd name="connsiteY128" fmla="*/ 116114 h 3236363"/>
                <a:gd name="connsiteX129" fmla="*/ 740228 w 4215960"/>
                <a:gd name="connsiteY129" fmla="*/ 101600 h 3236363"/>
                <a:gd name="connsiteX130" fmla="*/ 703943 w 4215960"/>
                <a:gd name="connsiteY130" fmla="*/ 65314 h 3236363"/>
                <a:gd name="connsiteX131" fmla="*/ 689428 w 4215960"/>
                <a:gd name="connsiteY131" fmla="*/ 50800 h 3236363"/>
                <a:gd name="connsiteX132" fmla="*/ 660400 w 4215960"/>
                <a:gd name="connsiteY132" fmla="*/ 43543 h 3236363"/>
                <a:gd name="connsiteX133" fmla="*/ 638628 w 4215960"/>
                <a:gd name="connsiteY133" fmla="*/ 36285 h 3236363"/>
                <a:gd name="connsiteX134" fmla="*/ 602343 w 4215960"/>
                <a:gd name="connsiteY134" fmla="*/ 0 h 3236363"/>
                <a:gd name="connsiteX0" fmla="*/ 602343 w 4215960"/>
                <a:gd name="connsiteY0" fmla="*/ 0 h 3252918"/>
                <a:gd name="connsiteX1" fmla="*/ 406400 w 4215960"/>
                <a:gd name="connsiteY1" fmla="*/ 7257 h 3252918"/>
                <a:gd name="connsiteX2" fmla="*/ 362857 w 4215960"/>
                <a:gd name="connsiteY2" fmla="*/ 36285 h 3252918"/>
                <a:gd name="connsiteX3" fmla="*/ 312057 w 4215960"/>
                <a:gd name="connsiteY3" fmla="*/ 50800 h 3252918"/>
                <a:gd name="connsiteX4" fmla="*/ 239485 w 4215960"/>
                <a:gd name="connsiteY4" fmla="*/ 101600 h 3252918"/>
                <a:gd name="connsiteX5" fmla="*/ 210457 w 4215960"/>
                <a:gd name="connsiteY5" fmla="*/ 108857 h 3252918"/>
                <a:gd name="connsiteX6" fmla="*/ 159657 w 4215960"/>
                <a:gd name="connsiteY6" fmla="*/ 137885 h 3252918"/>
                <a:gd name="connsiteX7" fmla="*/ 130628 w 4215960"/>
                <a:gd name="connsiteY7" fmla="*/ 166914 h 3252918"/>
                <a:gd name="connsiteX8" fmla="*/ 108857 w 4215960"/>
                <a:gd name="connsiteY8" fmla="*/ 188685 h 3252918"/>
                <a:gd name="connsiteX9" fmla="*/ 94343 w 4215960"/>
                <a:gd name="connsiteY9" fmla="*/ 203200 h 3252918"/>
                <a:gd name="connsiteX10" fmla="*/ 43543 w 4215960"/>
                <a:gd name="connsiteY10" fmla="*/ 283028 h 3252918"/>
                <a:gd name="connsiteX11" fmla="*/ 14514 w 4215960"/>
                <a:gd name="connsiteY11" fmla="*/ 362857 h 3252918"/>
                <a:gd name="connsiteX12" fmla="*/ 0 w 4215960"/>
                <a:gd name="connsiteY12" fmla="*/ 420914 h 3252918"/>
                <a:gd name="connsiteX13" fmla="*/ 7257 w 4215960"/>
                <a:gd name="connsiteY13" fmla="*/ 1393371 h 3252918"/>
                <a:gd name="connsiteX14" fmla="*/ 29028 w 4215960"/>
                <a:gd name="connsiteY14" fmla="*/ 1494971 h 3252918"/>
                <a:gd name="connsiteX15" fmla="*/ 43543 w 4215960"/>
                <a:gd name="connsiteY15" fmla="*/ 1531257 h 3252918"/>
                <a:gd name="connsiteX16" fmla="*/ 58057 w 4215960"/>
                <a:gd name="connsiteY16" fmla="*/ 1596571 h 3252918"/>
                <a:gd name="connsiteX17" fmla="*/ 79828 w 4215960"/>
                <a:gd name="connsiteY17" fmla="*/ 1647371 h 3252918"/>
                <a:gd name="connsiteX18" fmla="*/ 116114 w 4215960"/>
                <a:gd name="connsiteY18" fmla="*/ 1763485 h 3252918"/>
                <a:gd name="connsiteX19" fmla="*/ 137885 w 4215960"/>
                <a:gd name="connsiteY19" fmla="*/ 1828800 h 3252918"/>
                <a:gd name="connsiteX20" fmla="*/ 145143 w 4215960"/>
                <a:gd name="connsiteY20" fmla="*/ 1850571 h 3252918"/>
                <a:gd name="connsiteX21" fmla="*/ 166914 w 4215960"/>
                <a:gd name="connsiteY21" fmla="*/ 1894114 h 3252918"/>
                <a:gd name="connsiteX22" fmla="*/ 188685 w 4215960"/>
                <a:gd name="connsiteY22" fmla="*/ 1944914 h 3252918"/>
                <a:gd name="connsiteX23" fmla="*/ 195943 w 4215960"/>
                <a:gd name="connsiteY23" fmla="*/ 1973943 h 3252918"/>
                <a:gd name="connsiteX24" fmla="*/ 232228 w 4215960"/>
                <a:gd name="connsiteY24" fmla="*/ 2024743 h 3252918"/>
                <a:gd name="connsiteX25" fmla="*/ 254000 w 4215960"/>
                <a:gd name="connsiteY25" fmla="*/ 2082800 h 3252918"/>
                <a:gd name="connsiteX26" fmla="*/ 275771 w 4215960"/>
                <a:gd name="connsiteY26" fmla="*/ 2104571 h 3252918"/>
                <a:gd name="connsiteX27" fmla="*/ 312057 w 4215960"/>
                <a:gd name="connsiteY27" fmla="*/ 2177143 h 3252918"/>
                <a:gd name="connsiteX28" fmla="*/ 348343 w 4215960"/>
                <a:gd name="connsiteY28" fmla="*/ 2227943 h 3252918"/>
                <a:gd name="connsiteX29" fmla="*/ 355600 w 4215960"/>
                <a:gd name="connsiteY29" fmla="*/ 2249714 h 3252918"/>
                <a:gd name="connsiteX30" fmla="*/ 406400 w 4215960"/>
                <a:gd name="connsiteY30" fmla="*/ 2315028 h 3252918"/>
                <a:gd name="connsiteX31" fmla="*/ 435428 w 4215960"/>
                <a:gd name="connsiteY31" fmla="*/ 2380343 h 3252918"/>
                <a:gd name="connsiteX32" fmla="*/ 457200 w 4215960"/>
                <a:gd name="connsiteY32" fmla="*/ 2409371 h 3252918"/>
                <a:gd name="connsiteX33" fmla="*/ 471714 w 4215960"/>
                <a:gd name="connsiteY33" fmla="*/ 2467428 h 3252918"/>
                <a:gd name="connsiteX34" fmla="*/ 478971 w 4215960"/>
                <a:gd name="connsiteY34" fmla="*/ 2489200 h 3252918"/>
                <a:gd name="connsiteX35" fmla="*/ 486228 w 4215960"/>
                <a:gd name="connsiteY35" fmla="*/ 2518228 h 3252918"/>
                <a:gd name="connsiteX36" fmla="*/ 493485 w 4215960"/>
                <a:gd name="connsiteY36" fmla="*/ 2583543 h 3252918"/>
                <a:gd name="connsiteX37" fmla="*/ 515257 w 4215960"/>
                <a:gd name="connsiteY37" fmla="*/ 2641600 h 3252918"/>
                <a:gd name="connsiteX38" fmla="*/ 544285 w 4215960"/>
                <a:gd name="connsiteY38" fmla="*/ 2685143 h 3252918"/>
                <a:gd name="connsiteX39" fmla="*/ 573314 w 4215960"/>
                <a:gd name="connsiteY39" fmla="*/ 2735943 h 3252918"/>
                <a:gd name="connsiteX40" fmla="*/ 602343 w 4215960"/>
                <a:gd name="connsiteY40" fmla="*/ 2757714 h 3252918"/>
                <a:gd name="connsiteX41" fmla="*/ 645885 w 4215960"/>
                <a:gd name="connsiteY41" fmla="*/ 2801257 h 3252918"/>
                <a:gd name="connsiteX42" fmla="*/ 674914 w 4215960"/>
                <a:gd name="connsiteY42" fmla="*/ 2823028 h 3252918"/>
                <a:gd name="connsiteX43" fmla="*/ 711200 w 4215960"/>
                <a:gd name="connsiteY43" fmla="*/ 2866571 h 3252918"/>
                <a:gd name="connsiteX44" fmla="*/ 740228 w 4215960"/>
                <a:gd name="connsiteY44" fmla="*/ 2888343 h 3252918"/>
                <a:gd name="connsiteX45" fmla="*/ 812800 w 4215960"/>
                <a:gd name="connsiteY45" fmla="*/ 2953657 h 3252918"/>
                <a:gd name="connsiteX46" fmla="*/ 849085 w 4215960"/>
                <a:gd name="connsiteY46" fmla="*/ 2997200 h 3252918"/>
                <a:gd name="connsiteX47" fmla="*/ 870857 w 4215960"/>
                <a:gd name="connsiteY47" fmla="*/ 3011714 h 3252918"/>
                <a:gd name="connsiteX48" fmla="*/ 907143 w 4215960"/>
                <a:gd name="connsiteY48" fmla="*/ 3055257 h 3252918"/>
                <a:gd name="connsiteX49" fmla="*/ 936171 w 4215960"/>
                <a:gd name="connsiteY49" fmla="*/ 3077028 h 3252918"/>
                <a:gd name="connsiteX50" fmla="*/ 1030514 w 4215960"/>
                <a:gd name="connsiteY50" fmla="*/ 3120571 h 3252918"/>
                <a:gd name="connsiteX51" fmla="*/ 1480457 w 4215960"/>
                <a:gd name="connsiteY51" fmla="*/ 3106057 h 3252918"/>
                <a:gd name="connsiteX52" fmla="*/ 1531257 w 4215960"/>
                <a:gd name="connsiteY52" fmla="*/ 3091543 h 3252918"/>
                <a:gd name="connsiteX53" fmla="*/ 1618343 w 4215960"/>
                <a:gd name="connsiteY53" fmla="*/ 3084285 h 3252918"/>
                <a:gd name="connsiteX54" fmla="*/ 1698171 w 4215960"/>
                <a:gd name="connsiteY54" fmla="*/ 3069771 h 3252918"/>
                <a:gd name="connsiteX55" fmla="*/ 1756228 w 4215960"/>
                <a:gd name="connsiteY55" fmla="*/ 3062514 h 3252918"/>
                <a:gd name="connsiteX56" fmla="*/ 1785257 w 4215960"/>
                <a:gd name="connsiteY56" fmla="*/ 3048000 h 3252918"/>
                <a:gd name="connsiteX57" fmla="*/ 1850571 w 4215960"/>
                <a:gd name="connsiteY57" fmla="*/ 3026228 h 3252918"/>
                <a:gd name="connsiteX58" fmla="*/ 1886857 w 4215960"/>
                <a:gd name="connsiteY58" fmla="*/ 3011714 h 3252918"/>
                <a:gd name="connsiteX59" fmla="*/ 1988457 w 4215960"/>
                <a:gd name="connsiteY59" fmla="*/ 2997200 h 3252918"/>
                <a:gd name="connsiteX60" fmla="*/ 2017485 w 4215960"/>
                <a:gd name="connsiteY60" fmla="*/ 2989943 h 3252918"/>
                <a:gd name="connsiteX61" fmla="*/ 2053771 w 4215960"/>
                <a:gd name="connsiteY61" fmla="*/ 2982685 h 3252918"/>
                <a:gd name="connsiteX62" fmla="*/ 2140857 w 4215960"/>
                <a:gd name="connsiteY62" fmla="*/ 2968171 h 3252918"/>
                <a:gd name="connsiteX63" fmla="*/ 3235098 w 4215960"/>
                <a:gd name="connsiteY63" fmla="*/ 3228068 h 3252918"/>
                <a:gd name="connsiteX64" fmla="*/ 3233962 w 4215960"/>
                <a:gd name="connsiteY64" fmla="*/ 3235553 h 3252918"/>
                <a:gd name="connsiteX65" fmla="*/ 3527649 w 4215960"/>
                <a:gd name="connsiteY65" fmla="*/ 3167291 h 3252918"/>
                <a:gd name="connsiteX66" fmla="*/ 3533999 w 4215960"/>
                <a:gd name="connsiteY66" fmla="*/ 3119665 h 3252918"/>
                <a:gd name="connsiteX67" fmla="*/ 3545112 w 4215960"/>
                <a:gd name="connsiteY67" fmla="*/ 3064102 h 3252918"/>
                <a:gd name="connsiteX68" fmla="*/ 3507012 w 4215960"/>
                <a:gd name="connsiteY68" fmla="*/ 3033940 h 3252918"/>
                <a:gd name="connsiteX69" fmla="*/ 3540349 w 4215960"/>
                <a:gd name="connsiteY69" fmla="*/ 3024415 h 3252918"/>
                <a:gd name="connsiteX70" fmla="*/ 3518124 w 4215960"/>
                <a:gd name="connsiteY70" fmla="*/ 2987902 h 3252918"/>
                <a:gd name="connsiteX71" fmla="*/ 3556225 w 4215960"/>
                <a:gd name="connsiteY71" fmla="*/ 2983141 h 3252918"/>
                <a:gd name="connsiteX72" fmla="*/ 3562574 w 4215960"/>
                <a:gd name="connsiteY72" fmla="*/ 2949802 h 3252918"/>
                <a:gd name="connsiteX73" fmla="*/ 3624488 w 4215960"/>
                <a:gd name="connsiteY73" fmla="*/ 2959329 h 3252918"/>
                <a:gd name="connsiteX74" fmla="*/ 3657601 w 4215960"/>
                <a:gd name="connsiteY74" fmla="*/ 2974521 h 3252918"/>
                <a:gd name="connsiteX75" fmla="*/ 3623808 w 4215960"/>
                <a:gd name="connsiteY75" fmla="*/ 3015569 h 3252918"/>
                <a:gd name="connsiteX76" fmla="*/ 3662816 w 4215960"/>
                <a:gd name="connsiteY76" fmla="*/ 3123065 h 3252918"/>
                <a:gd name="connsiteX77" fmla="*/ 3715203 w 4215960"/>
                <a:gd name="connsiteY77" fmla="*/ 3154363 h 3252918"/>
                <a:gd name="connsiteX78" fmla="*/ 3767137 w 4215960"/>
                <a:gd name="connsiteY78" fmla="*/ 3112181 h 3252918"/>
                <a:gd name="connsiteX79" fmla="*/ 3852862 w 4215960"/>
                <a:gd name="connsiteY79" fmla="*/ 3063648 h 3252918"/>
                <a:gd name="connsiteX80" fmla="*/ 3835626 w 4215960"/>
                <a:gd name="connsiteY80" fmla="*/ 2974747 h 3252918"/>
                <a:gd name="connsiteX81" fmla="*/ 3912960 w 4215960"/>
                <a:gd name="connsiteY81" fmla="*/ 2842078 h 3252918"/>
                <a:gd name="connsiteX82" fmla="*/ 4205514 w 4215960"/>
                <a:gd name="connsiteY82" fmla="*/ 2508930 h 3252918"/>
                <a:gd name="connsiteX83" fmla="*/ 4124097 w 4215960"/>
                <a:gd name="connsiteY83" fmla="*/ 2499858 h 3252918"/>
                <a:gd name="connsiteX84" fmla="*/ 4128634 w 4215960"/>
                <a:gd name="connsiteY84" fmla="*/ 2408010 h 3252918"/>
                <a:gd name="connsiteX85" fmla="*/ 4079647 w 4215960"/>
                <a:gd name="connsiteY85" fmla="*/ 2382838 h 3252918"/>
                <a:gd name="connsiteX86" fmla="*/ 3995510 w 4215960"/>
                <a:gd name="connsiteY86" fmla="*/ 2414360 h 3252918"/>
                <a:gd name="connsiteX87" fmla="*/ 3958771 w 4215960"/>
                <a:gd name="connsiteY87" fmla="*/ 2378075 h 3252918"/>
                <a:gd name="connsiteX88" fmla="*/ 4003448 w 4215960"/>
                <a:gd name="connsiteY88" fmla="*/ 2355170 h 3252918"/>
                <a:gd name="connsiteX89" fmla="*/ 3874181 w 4215960"/>
                <a:gd name="connsiteY89" fmla="*/ 2141991 h 3252918"/>
                <a:gd name="connsiteX90" fmla="*/ 3889147 w 4215960"/>
                <a:gd name="connsiteY90" fmla="*/ 2111828 h 3252918"/>
                <a:gd name="connsiteX91" fmla="*/ 3865562 w 4215960"/>
                <a:gd name="connsiteY91" fmla="*/ 1996168 h 3252918"/>
                <a:gd name="connsiteX92" fmla="*/ 3706813 w 4215960"/>
                <a:gd name="connsiteY92" fmla="*/ 1985282 h 3252918"/>
                <a:gd name="connsiteX93" fmla="*/ 3673475 w 4215960"/>
                <a:gd name="connsiteY93" fmla="*/ 2034040 h 3252918"/>
                <a:gd name="connsiteX94" fmla="*/ 3584575 w 4215960"/>
                <a:gd name="connsiteY94" fmla="*/ 2048556 h 3252918"/>
                <a:gd name="connsiteX95" fmla="*/ 3590925 w 4215960"/>
                <a:gd name="connsiteY95" fmla="*/ 2026557 h 3252918"/>
                <a:gd name="connsiteX96" fmla="*/ 3537403 w 4215960"/>
                <a:gd name="connsiteY96" fmla="*/ 2010456 h 3252918"/>
                <a:gd name="connsiteX97" fmla="*/ 3512684 w 4215960"/>
                <a:gd name="connsiteY97" fmla="*/ 1845355 h 3252918"/>
                <a:gd name="connsiteX98" fmla="*/ 3232377 w 4215960"/>
                <a:gd name="connsiteY98" fmla="*/ 1778680 h 3252918"/>
                <a:gd name="connsiteX99" fmla="*/ 3096078 w 4215960"/>
                <a:gd name="connsiteY99" fmla="*/ 1821996 h 3252918"/>
                <a:gd name="connsiteX100" fmla="*/ 2964089 w 4215960"/>
                <a:gd name="connsiteY100" fmla="*/ 1814512 h 3252918"/>
                <a:gd name="connsiteX101" fmla="*/ 2831646 w 4215960"/>
                <a:gd name="connsiteY101" fmla="*/ 1703614 h 3252918"/>
                <a:gd name="connsiteX102" fmla="*/ 2618468 w 4215960"/>
                <a:gd name="connsiteY102" fmla="*/ 1400401 h 3252918"/>
                <a:gd name="connsiteX103" fmla="*/ 2220006 w 4215960"/>
                <a:gd name="connsiteY103" fmla="*/ 1260928 h 3252918"/>
                <a:gd name="connsiteX104" fmla="*/ 1821543 w 4215960"/>
                <a:gd name="connsiteY104" fmla="*/ 1284514 h 3252918"/>
                <a:gd name="connsiteX105" fmla="*/ 1799771 w 4215960"/>
                <a:gd name="connsiteY105" fmla="*/ 1211943 h 3252918"/>
                <a:gd name="connsiteX106" fmla="*/ 1756228 w 4215960"/>
                <a:gd name="connsiteY106" fmla="*/ 1139371 h 3252918"/>
                <a:gd name="connsiteX107" fmla="*/ 1625600 w 4215960"/>
                <a:gd name="connsiteY107" fmla="*/ 986971 h 3252918"/>
                <a:gd name="connsiteX108" fmla="*/ 1589314 w 4215960"/>
                <a:gd name="connsiteY108" fmla="*/ 928914 h 3252918"/>
                <a:gd name="connsiteX109" fmla="*/ 1574800 w 4215960"/>
                <a:gd name="connsiteY109" fmla="*/ 892628 h 3252918"/>
                <a:gd name="connsiteX110" fmla="*/ 1538514 w 4215960"/>
                <a:gd name="connsiteY110" fmla="*/ 856343 h 3252918"/>
                <a:gd name="connsiteX111" fmla="*/ 1509485 w 4215960"/>
                <a:gd name="connsiteY111" fmla="*/ 820057 h 3252918"/>
                <a:gd name="connsiteX112" fmla="*/ 1473200 w 4215960"/>
                <a:gd name="connsiteY112" fmla="*/ 783771 h 3252918"/>
                <a:gd name="connsiteX113" fmla="*/ 1436914 w 4215960"/>
                <a:gd name="connsiteY113" fmla="*/ 718457 h 3252918"/>
                <a:gd name="connsiteX114" fmla="*/ 1357085 w 4215960"/>
                <a:gd name="connsiteY114" fmla="*/ 624114 h 3252918"/>
                <a:gd name="connsiteX115" fmla="*/ 1335314 w 4215960"/>
                <a:gd name="connsiteY115" fmla="*/ 602343 h 3252918"/>
                <a:gd name="connsiteX116" fmla="*/ 1277257 w 4215960"/>
                <a:gd name="connsiteY116" fmla="*/ 529771 h 3252918"/>
                <a:gd name="connsiteX117" fmla="*/ 1219200 w 4215960"/>
                <a:gd name="connsiteY117" fmla="*/ 464457 h 3252918"/>
                <a:gd name="connsiteX118" fmla="*/ 1161143 w 4215960"/>
                <a:gd name="connsiteY118" fmla="*/ 406400 h 3252918"/>
                <a:gd name="connsiteX119" fmla="*/ 1081314 w 4215960"/>
                <a:gd name="connsiteY119" fmla="*/ 362857 h 3252918"/>
                <a:gd name="connsiteX120" fmla="*/ 1052285 w 4215960"/>
                <a:gd name="connsiteY120" fmla="*/ 333828 h 3252918"/>
                <a:gd name="connsiteX121" fmla="*/ 1001485 w 4215960"/>
                <a:gd name="connsiteY121" fmla="*/ 304800 h 3252918"/>
                <a:gd name="connsiteX122" fmla="*/ 979714 w 4215960"/>
                <a:gd name="connsiteY122" fmla="*/ 290285 h 3252918"/>
                <a:gd name="connsiteX123" fmla="*/ 928914 w 4215960"/>
                <a:gd name="connsiteY123" fmla="*/ 246743 h 3252918"/>
                <a:gd name="connsiteX124" fmla="*/ 907143 w 4215960"/>
                <a:gd name="connsiteY124" fmla="*/ 232228 h 3252918"/>
                <a:gd name="connsiteX125" fmla="*/ 885371 w 4215960"/>
                <a:gd name="connsiteY125" fmla="*/ 224971 h 3252918"/>
                <a:gd name="connsiteX126" fmla="*/ 849085 w 4215960"/>
                <a:gd name="connsiteY126" fmla="*/ 188685 h 3252918"/>
                <a:gd name="connsiteX127" fmla="*/ 820057 w 4215960"/>
                <a:gd name="connsiteY127" fmla="*/ 166914 h 3252918"/>
                <a:gd name="connsiteX128" fmla="*/ 812800 w 4215960"/>
                <a:gd name="connsiteY128" fmla="*/ 145143 h 3252918"/>
                <a:gd name="connsiteX129" fmla="*/ 762000 w 4215960"/>
                <a:gd name="connsiteY129" fmla="*/ 116114 h 3252918"/>
                <a:gd name="connsiteX130" fmla="*/ 740228 w 4215960"/>
                <a:gd name="connsiteY130" fmla="*/ 101600 h 3252918"/>
                <a:gd name="connsiteX131" fmla="*/ 703943 w 4215960"/>
                <a:gd name="connsiteY131" fmla="*/ 65314 h 3252918"/>
                <a:gd name="connsiteX132" fmla="*/ 689428 w 4215960"/>
                <a:gd name="connsiteY132" fmla="*/ 50800 h 3252918"/>
                <a:gd name="connsiteX133" fmla="*/ 660400 w 4215960"/>
                <a:gd name="connsiteY133" fmla="*/ 43543 h 3252918"/>
                <a:gd name="connsiteX134" fmla="*/ 638628 w 4215960"/>
                <a:gd name="connsiteY134" fmla="*/ 36285 h 3252918"/>
                <a:gd name="connsiteX135" fmla="*/ 602343 w 4215960"/>
                <a:gd name="connsiteY135" fmla="*/ 0 h 3252918"/>
                <a:gd name="connsiteX0" fmla="*/ 602343 w 4215960"/>
                <a:gd name="connsiteY0" fmla="*/ 0 h 3242684"/>
                <a:gd name="connsiteX1" fmla="*/ 406400 w 4215960"/>
                <a:gd name="connsiteY1" fmla="*/ 7257 h 3242684"/>
                <a:gd name="connsiteX2" fmla="*/ 362857 w 4215960"/>
                <a:gd name="connsiteY2" fmla="*/ 36285 h 3242684"/>
                <a:gd name="connsiteX3" fmla="*/ 312057 w 4215960"/>
                <a:gd name="connsiteY3" fmla="*/ 50800 h 3242684"/>
                <a:gd name="connsiteX4" fmla="*/ 239485 w 4215960"/>
                <a:gd name="connsiteY4" fmla="*/ 101600 h 3242684"/>
                <a:gd name="connsiteX5" fmla="*/ 210457 w 4215960"/>
                <a:gd name="connsiteY5" fmla="*/ 108857 h 3242684"/>
                <a:gd name="connsiteX6" fmla="*/ 159657 w 4215960"/>
                <a:gd name="connsiteY6" fmla="*/ 137885 h 3242684"/>
                <a:gd name="connsiteX7" fmla="*/ 130628 w 4215960"/>
                <a:gd name="connsiteY7" fmla="*/ 166914 h 3242684"/>
                <a:gd name="connsiteX8" fmla="*/ 108857 w 4215960"/>
                <a:gd name="connsiteY8" fmla="*/ 188685 h 3242684"/>
                <a:gd name="connsiteX9" fmla="*/ 94343 w 4215960"/>
                <a:gd name="connsiteY9" fmla="*/ 203200 h 3242684"/>
                <a:gd name="connsiteX10" fmla="*/ 43543 w 4215960"/>
                <a:gd name="connsiteY10" fmla="*/ 283028 h 3242684"/>
                <a:gd name="connsiteX11" fmla="*/ 14514 w 4215960"/>
                <a:gd name="connsiteY11" fmla="*/ 362857 h 3242684"/>
                <a:gd name="connsiteX12" fmla="*/ 0 w 4215960"/>
                <a:gd name="connsiteY12" fmla="*/ 420914 h 3242684"/>
                <a:gd name="connsiteX13" fmla="*/ 7257 w 4215960"/>
                <a:gd name="connsiteY13" fmla="*/ 1393371 h 3242684"/>
                <a:gd name="connsiteX14" fmla="*/ 29028 w 4215960"/>
                <a:gd name="connsiteY14" fmla="*/ 1494971 h 3242684"/>
                <a:gd name="connsiteX15" fmla="*/ 43543 w 4215960"/>
                <a:gd name="connsiteY15" fmla="*/ 1531257 h 3242684"/>
                <a:gd name="connsiteX16" fmla="*/ 58057 w 4215960"/>
                <a:gd name="connsiteY16" fmla="*/ 1596571 h 3242684"/>
                <a:gd name="connsiteX17" fmla="*/ 79828 w 4215960"/>
                <a:gd name="connsiteY17" fmla="*/ 1647371 h 3242684"/>
                <a:gd name="connsiteX18" fmla="*/ 116114 w 4215960"/>
                <a:gd name="connsiteY18" fmla="*/ 1763485 h 3242684"/>
                <a:gd name="connsiteX19" fmla="*/ 137885 w 4215960"/>
                <a:gd name="connsiteY19" fmla="*/ 1828800 h 3242684"/>
                <a:gd name="connsiteX20" fmla="*/ 145143 w 4215960"/>
                <a:gd name="connsiteY20" fmla="*/ 1850571 h 3242684"/>
                <a:gd name="connsiteX21" fmla="*/ 166914 w 4215960"/>
                <a:gd name="connsiteY21" fmla="*/ 1894114 h 3242684"/>
                <a:gd name="connsiteX22" fmla="*/ 188685 w 4215960"/>
                <a:gd name="connsiteY22" fmla="*/ 1944914 h 3242684"/>
                <a:gd name="connsiteX23" fmla="*/ 195943 w 4215960"/>
                <a:gd name="connsiteY23" fmla="*/ 1973943 h 3242684"/>
                <a:gd name="connsiteX24" fmla="*/ 232228 w 4215960"/>
                <a:gd name="connsiteY24" fmla="*/ 2024743 h 3242684"/>
                <a:gd name="connsiteX25" fmla="*/ 254000 w 4215960"/>
                <a:gd name="connsiteY25" fmla="*/ 2082800 h 3242684"/>
                <a:gd name="connsiteX26" fmla="*/ 275771 w 4215960"/>
                <a:gd name="connsiteY26" fmla="*/ 2104571 h 3242684"/>
                <a:gd name="connsiteX27" fmla="*/ 312057 w 4215960"/>
                <a:gd name="connsiteY27" fmla="*/ 2177143 h 3242684"/>
                <a:gd name="connsiteX28" fmla="*/ 348343 w 4215960"/>
                <a:gd name="connsiteY28" fmla="*/ 2227943 h 3242684"/>
                <a:gd name="connsiteX29" fmla="*/ 355600 w 4215960"/>
                <a:gd name="connsiteY29" fmla="*/ 2249714 h 3242684"/>
                <a:gd name="connsiteX30" fmla="*/ 406400 w 4215960"/>
                <a:gd name="connsiteY30" fmla="*/ 2315028 h 3242684"/>
                <a:gd name="connsiteX31" fmla="*/ 435428 w 4215960"/>
                <a:gd name="connsiteY31" fmla="*/ 2380343 h 3242684"/>
                <a:gd name="connsiteX32" fmla="*/ 457200 w 4215960"/>
                <a:gd name="connsiteY32" fmla="*/ 2409371 h 3242684"/>
                <a:gd name="connsiteX33" fmla="*/ 471714 w 4215960"/>
                <a:gd name="connsiteY33" fmla="*/ 2467428 h 3242684"/>
                <a:gd name="connsiteX34" fmla="*/ 478971 w 4215960"/>
                <a:gd name="connsiteY34" fmla="*/ 2489200 h 3242684"/>
                <a:gd name="connsiteX35" fmla="*/ 486228 w 4215960"/>
                <a:gd name="connsiteY35" fmla="*/ 2518228 h 3242684"/>
                <a:gd name="connsiteX36" fmla="*/ 493485 w 4215960"/>
                <a:gd name="connsiteY36" fmla="*/ 2583543 h 3242684"/>
                <a:gd name="connsiteX37" fmla="*/ 515257 w 4215960"/>
                <a:gd name="connsiteY37" fmla="*/ 2641600 h 3242684"/>
                <a:gd name="connsiteX38" fmla="*/ 544285 w 4215960"/>
                <a:gd name="connsiteY38" fmla="*/ 2685143 h 3242684"/>
                <a:gd name="connsiteX39" fmla="*/ 573314 w 4215960"/>
                <a:gd name="connsiteY39" fmla="*/ 2735943 h 3242684"/>
                <a:gd name="connsiteX40" fmla="*/ 602343 w 4215960"/>
                <a:gd name="connsiteY40" fmla="*/ 2757714 h 3242684"/>
                <a:gd name="connsiteX41" fmla="*/ 645885 w 4215960"/>
                <a:gd name="connsiteY41" fmla="*/ 2801257 h 3242684"/>
                <a:gd name="connsiteX42" fmla="*/ 674914 w 4215960"/>
                <a:gd name="connsiteY42" fmla="*/ 2823028 h 3242684"/>
                <a:gd name="connsiteX43" fmla="*/ 711200 w 4215960"/>
                <a:gd name="connsiteY43" fmla="*/ 2866571 h 3242684"/>
                <a:gd name="connsiteX44" fmla="*/ 740228 w 4215960"/>
                <a:gd name="connsiteY44" fmla="*/ 2888343 h 3242684"/>
                <a:gd name="connsiteX45" fmla="*/ 812800 w 4215960"/>
                <a:gd name="connsiteY45" fmla="*/ 2953657 h 3242684"/>
                <a:gd name="connsiteX46" fmla="*/ 849085 w 4215960"/>
                <a:gd name="connsiteY46" fmla="*/ 2997200 h 3242684"/>
                <a:gd name="connsiteX47" fmla="*/ 870857 w 4215960"/>
                <a:gd name="connsiteY47" fmla="*/ 3011714 h 3242684"/>
                <a:gd name="connsiteX48" fmla="*/ 907143 w 4215960"/>
                <a:gd name="connsiteY48" fmla="*/ 3055257 h 3242684"/>
                <a:gd name="connsiteX49" fmla="*/ 936171 w 4215960"/>
                <a:gd name="connsiteY49" fmla="*/ 3077028 h 3242684"/>
                <a:gd name="connsiteX50" fmla="*/ 1030514 w 4215960"/>
                <a:gd name="connsiteY50" fmla="*/ 3120571 h 3242684"/>
                <a:gd name="connsiteX51" fmla="*/ 1480457 w 4215960"/>
                <a:gd name="connsiteY51" fmla="*/ 3106057 h 3242684"/>
                <a:gd name="connsiteX52" fmla="*/ 1531257 w 4215960"/>
                <a:gd name="connsiteY52" fmla="*/ 3091543 h 3242684"/>
                <a:gd name="connsiteX53" fmla="*/ 1618343 w 4215960"/>
                <a:gd name="connsiteY53" fmla="*/ 3084285 h 3242684"/>
                <a:gd name="connsiteX54" fmla="*/ 1698171 w 4215960"/>
                <a:gd name="connsiteY54" fmla="*/ 3069771 h 3242684"/>
                <a:gd name="connsiteX55" fmla="*/ 1756228 w 4215960"/>
                <a:gd name="connsiteY55" fmla="*/ 3062514 h 3242684"/>
                <a:gd name="connsiteX56" fmla="*/ 1785257 w 4215960"/>
                <a:gd name="connsiteY56" fmla="*/ 3048000 h 3242684"/>
                <a:gd name="connsiteX57" fmla="*/ 1850571 w 4215960"/>
                <a:gd name="connsiteY57" fmla="*/ 3026228 h 3242684"/>
                <a:gd name="connsiteX58" fmla="*/ 1886857 w 4215960"/>
                <a:gd name="connsiteY58" fmla="*/ 3011714 h 3242684"/>
                <a:gd name="connsiteX59" fmla="*/ 1988457 w 4215960"/>
                <a:gd name="connsiteY59" fmla="*/ 2997200 h 3242684"/>
                <a:gd name="connsiteX60" fmla="*/ 2017485 w 4215960"/>
                <a:gd name="connsiteY60" fmla="*/ 2989943 h 3242684"/>
                <a:gd name="connsiteX61" fmla="*/ 2053771 w 4215960"/>
                <a:gd name="connsiteY61" fmla="*/ 2982685 h 3242684"/>
                <a:gd name="connsiteX62" fmla="*/ 2140857 w 4215960"/>
                <a:gd name="connsiteY62" fmla="*/ 2968171 h 3242684"/>
                <a:gd name="connsiteX63" fmla="*/ 3235098 w 4215960"/>
                <a:gd name="connsiteY63" fmla="*/ 3228068 h 3242684"/>
                <a:gd name="connsiteX64" fmla="*/ 3540350 w 4215960"/>
                <a:gd name="connsiteY64" fmla="*/ 3205390 h 3242684"/>
                <a:gd name="connsiteX65" fmla="*/ 3527649 w 4215960"/>
                <a:gd name="connsiteY65" fmla="*/ 3167291 h 3242684"/>
                <a:gd name="connsiteX66" fmla="*/ 3533999 w 4215960"/>
                <a:gd name="connsiteY66" fmla="*/ 3119665 h 3242684"/>
                <a:gd name="connsiteX67" fmla="*/ 3545112 w 4215960"/>
                <a:gd name="connsiteY67" fmla="*/ 3064102 h 3242684"/>
                <a:gd name="connsiteX68" fmla="*/ 3507012 w 4215960"/>
                <a:gd name="connsiteY68" fmla="*/ 3033940 h 3242684"/>
                <a:gd name="connsiteX69" fmla="*/ 3540349 w 4215960"/>
                <a:gd name="connsiteY69" fmla="*/ 3024415 h 3242684"/>
                <a:gd name="connsiteX70" fmla="*/ 3518124 w 4215960"/>
                <a:gd name="connsiteY70" fmla="*/ 2987902 h 3242684"/>
                <a:gd name="connsiteX71" fmla="*/ 3556225 w 4215960"/>
                <a:gd name="connsiteY71" fmla="*/ 2983141 h 3242684"/>
                <a:gd name="connsiteX72" fmla="*/ 3562574 w 4215960"/>
                <a:gd name="connsiteY72" fmla="*/ 2949802 h 3242684"/>
                <a:gd name="connsiteX73" fmla="*/ 3624488 w 4215960"/>
                <a:gd name="connsiteY73" fmla="*/ 2959329 h 3242684"/>
                <a:gd name="connsiteX74" fmla="*/ 3657601 w 4215960"/>
                <a:gd name="connsiteY74" fmla="*/ 2974521 h 3242684"/>
                <a:gd name="connsiteX75" fmla="*/ 3623808 w 4215960"/>
                <a:gd name="connsiteY75" fmla="*/ 3015569 h 3242684"/>
                <a:gd name="connsiteX76" fmla="*/ 3662816 w 4215960"/>
                <a:gd name="connsiteY76" fmla="*/ 3123065 h 3242684"/>
                <a:gd name="connsiteX77" fmla="*/ 3715203 w 4215960"/>
                <a:gd name="connsiteY77" fmla="*/ 3154363 h 3242684"/>
                <a:gd name="connsiteX78" fmla="*/ 3767137 w 4215960"/>
                <a:gd name="connsiteY78" fmla="*/ 3112181 h 3242684"/>
                <a:gd name="connsiteX79" fmla="*/ 3852862 w 4215960"/>
                <a:gd name="connsiteY79" fmla="*/ 3063648 h 3242684"/>
                <a:gd name="connsiteX80" fmla="*/ 3835626 w 4215960"/>
                <a:gd name="connsiteY80" fmla="*/ 2974747 h 3242684"/>
                <a:gd name="connsiteX81" fmla="*/ 3912960 w 4215960"/>
                <a:gd name="connsiteY81" fmla="*/ 2842078 h 3242684"/>
                <a:gd name="connsiteX82" fmla="*/ 4205514 w 4215960"/>
                <a:gd name="connsiteY82" fmla="*/ 2508930 h 3242684"/>
                <a:gd name="connsiteX83" fmla="*/ 4124097 w 4215960"/>
                <a:gd name="connsiteY83" fmla="*/ 2499858 h 3242684"/>
                <a:gd name="connsiteX84" fmla="*/ 4128634 w 4215960"/>
                <a:gd name="connsiteY84" fmla="*/ 2408010 h 3242684"/>
                <a:gd name="connsiteX85" fmla="*/ 4079647 w 4215960"/>
                <a:gd name="connsiteY85" fmla="*/ 2382838 h 3242684"/>
                <a:gd name="connsiteX86" fmla="*/ 3995510 w 4215960"/>
                <a:gd name="connsiteY86" fmla="*/ 2414360 h 3242684"/>
                <a:gd name="connsiteX87" fmla="*/ 3958771 w 4215960"/>
                <a:gd name="connsiteY87" fmla="*/ 2378075 h 3242684"/>
                <a:gd name="connsiteX88" fmla="*/ 4003448 w 4215960"/>
                <a:gd name="connsiteY88" fmla="*/ 2355170 h 3242684"/>
                <a:gd name="connsiteX89" fmla="*/ 3874181 w 4215960"/>
                <a:gd name="connsiteY89" fmla="*/ 2141991 h 3242684"/>
                <a:gd name="connsiteX90" fmla="*/ 3889147 w 4215960"/>
                <a:gd name="connsiteY90" fmla="*/ 2111828 h 3242684"/>
                <a:gd name="connsiteX91" fmla="*/ 3865562 w 4215960"/>
                <a:gd name="connsiteY91" fmla="*/ 1996168 h 3242684"/>
                <a:gd name="connsiteX92" fmla="*/ 3706813 w 4215960"/>
                <a:gd name="connsiteY92" fmla="*/ 1985282 h 3242684"/>
                <a:gd name="connsiteX93" fmla="*/ 3673475 w 4215960"/>
                <a:gd name="connsiteY93" fmla="*/ 2034040 h 3242684"/>
                <a:gd name="connsiteX94" fmla="*/ 3584575 w 4215960"/>
                <a:gd name="connsiteY94" fmla="*/ 2048556 h 3242684"/>
                <a:gd name="connsiteX95" fmla="*/ 3590925 w 4215960"/>
                <a:gd name="connsiteY95" fmla="*/ 2026557 h 3242684"/>
                <a:gd name="connsiteX96" fmla="*/ 3537403 w 4215960"/>
                <a:gd name="connsiteY96" fmla="*/ 2010456 h 3242684"/>
                <a:gd name="connsiteX97" fmla="*/ 3512684 w 4215960"/>
                <a:gd name="connsiteY97" fmla="*/ 1845355 h 3242684"/>
                <a:gd name="connsiteX98" fmla="*/ 3232377 w 4215960"/>
                <a:gd name="connsiteY98" fmla="*/ 1778680 h 3242684"/>
                <a:gd name="connsiteX99" fmla="*/ 3096078 w 4215960"/>
                <a:gd name="connsiteY99" fmla="*/ 1821996 h 3242684"/>
                <a:gd name="connsiteX100" fmla="*/ 2964089 w 4215960"/>
                <a:gd name="connsiteY100" fmla="*/ 1814512 h 3242684"/>
                <a:gd name="connsiteX101" fmla="*/ 2831646 w 4215960"/>
                <a:gd name="connsiteY101" fmla="*/ 1703614 h 3242684"/>
                <a:gd name="connsiteX102" fmla="*/ 2618468 w 4215960"/>
                <a:gd name="connsiteY102" fmla="*/ 1400401 h 3242684"/>
                <a:gd name="connsiteX103" fmla="*/ 2220006 w 4215960"/>
                <a:gd name="connsiteY103" fmla="*/ 1260928 h 3242684"/>
                <a:gd name="connsiteX104" fmla="*/ 1821543 w 4215960"/>
                <a:gd name="connsiteY104" fmla="*/ 1284514 h 3242684"/>
                <a:gd name="connsiteX105" fmla="*/ 1799771 w 4215960"/>
                <a:gd name="connsiteY105" fmla="*/ 1211943 h 3242684"/>
                <a:gd name="connsiteX106" fmla="*/ 1756228 w 4215960"/>
                <a:gd name="connsiteY106" fmla="*/ 1139371 h 3242684"/>
                <a:gd name="connsiteX107" fmla="*/ 1625600 w 4215960"/>
                <a:gd name="connsiteY107" fmla="*/ 986971 h 3242684"/>
                <a:gd name="connsiteX108" fmla="*/ 1589314 w 4215960"/>
                <a:gd name="connsiteY108" fmla="*/ 928914 h 3242684"/>
                <a:gd name="connsiteX109" fmla="*/ 1574800 w 4215960"/>
                <a:gd name="connsiteY109" fmla="*/ 892628 h 3242684"/>
                <a:gd name="connsiteX110" fmla="*/ 1538514 w 4215960"/>
                <a:gd name="connsiteY110" fmla="*/ 856343 h 3242684"/>
                <a:gd name="connsiteX111" fmla="*/ 1509485 w 4215960"/>
                <a:gd name="connsiteY111" fmla="*/ 820057 h 3242684"/>
                <a:gd name="connsiteX112" fmla="*/ 1473200 w 4215960"/>
                <a:gd name="connsiteY112" fmla="*/ 783771 h 3242684"/>
                <a:gd name="connsiteX113" fmla="*/ 1436914 w 4215960"/>
                <a:gd name="connsiteY113" fmla="*/ 718457 h 3242684"/>
                <a:gd name="connsiteX114" fmla="*/ 1357085 w 4215960"/>
                <a:gd name="connsiteY114" fmla="*/ 624114 h 3242684"/>
                <a:gd name="connsiteX115" fmla="*/ 1335314 w 4215960"/>
                <a:gd name="connsiteY115" fmla="*/ 602343 h 3242684"/>
                <a:gd name="connsiteX116" fmla="*/ 1277257 w 4215960"/>
                <a:gd name="connsiteY116" fmla="*/ 529771 h 3242684"/>
                <a:gd name="connsiteX117" fmla="*/ 1219200 w 4215960"/>
                <a:gd name="connsiteY117" fmla="*/ 464457 h 3242684"/>
                <a:gd name="connsiteX118" fmla="*/ 1161143 w 4215960"/>
                <a:gd name="connsiteY118" fmla="*/ 406400 h 3242684"/>
                <a:gd name="connsiteX119" fmla="*/ 1081314 w 4215960"/>
                <a:gd name="connsiteY119" fmla="*/ 362857 h 3242684"/>
                <a:gd name="connsiteX120" fmla="*/ 1052285 w 4215960"/>
                <a:gd name="connsiteY120" fmla="*/ 333828 h 3242684"/>
                <a:gd name="connsiteX121" fmla="*/ 1001485 w 4215960"/>
                <a:gd name="connsiteY121" fmla="*/ 304800 h 3242684"/>
                <a:gd name="connsiteX122" fmla="*/ 979714 w 4215960"/>
                <a:gd name="connsiteY122" fmla="*/ 290285 h 3242684"/>
                <a:gd name="connsiteX123" fmla="*/ 928914 w 4215960"/>
                <a:gd name="connsiteY123" fmla="*/ 246743 h 3242684"/>
                <a:gd name="connsiteX124" fmla="*/ 907143 w 4215960"/>
                <a:gd name="connsiteY124" fmla="*/ 232228 h 3242684"/>
                <a:gd name="connsiteX125" fmla="*/ 885371 w 4215960"/>
                <a:gd name="connsiteY125" fmla="*/ 224971 h 3242684"/>
                <a:gd name="connsiteX126" fmla="*/ 849085 w 4215960"/>
                <a:gd name="connsiteY126" fmla="*/ 188685 h 3242684"/>
                <a:gd name="connsiteX127" fmla="*/ 820057 w 4215960"/>
                <a:gd name="connsiteY127" fmla="*/ 166914 h 3242684"/>
                <a:gd name="connsiteX128" fmla="*/ 812800 w 4215960"/>
                <a:gd name="connsiteY128" fmla="*/ 145143 h 3242684"/>
                <a:gd name="connsiteX129" fmla="*/ 762000 w 4215960"/>
                <a:gd name="connsiteY129" fmla="*/ 116114 h 3242684"/>
                <a:gd name="connsiteX130" fmla="*/ 740228 w 4215960"/>
                <a:gd name="connsiteY130" fmla="*/ 101600 h 3242684"/>
                <a:gd name="connsiteX131" fmla="*/ 703943 w 4215960"/>
                <a:gd name="connsiteY131" fmla="*/ 65314 h 3242684"/>
                <a:gd name="connsiteX132" fmla="*/ 689428 w 4215960"/>
                <a:gd name="connsiteY132" fmla="*/ 50800 h 3242684"/>
                <a:gd name="connsiteX133" fmla="*/ 660400 w 4215960"/>
                <a:gd name="connsiteY133" fmla="*/ 43543 h 3242684"/>
                <a:gd name="connsiteX134" fmla="*/ 638628 w 4215960"/>
                <a:gd name="connsiteY134" fmla="*/ 36285 h 3242684"/>
                <a:gd name="connsiteX135" fmla="*/ 602343 w 4215960"/>
                <a:gd name="connsiteY135" fmla="*/ 0 h 3242684"/>
                <a:gd name="connsiteX0" fmla="*/ 602343 w 4215960"/>
                <a:gd name="connsiteY0" fmla="*/ 0 h 3247481"/>
                <a:gd name="connsiteX1" fmla="*/ 406400 w 4215960"/>
                <a:gd name="connsiteY1" fmla="*/ 7257 h 3247481"/>
                <a:gd name="connsiteX2" fmla="*/ 362857 w 4215960"/>
                <a:gd name="connsiteY2" fmla="*/ 36285 h 3247481"/>
                <a:gd name="connsiteX3" fmla="*/ 312057 w 4215960"/>
                <a:gd name="connsiteY3" fmla="*/ 50800 h 3247481"/>
                <a:gd name="connsiteX4" fmla="*/ 239485 w 4215960"/>
                <a:gd name="connsiteY4" fmla="*/ 101600 h 3247481"/>
                <a:gd name="connsiteX5" fmla="*/ 210457 w 4215960"/>
                <a:gd name="connsiteY5" fmla="*/ 108857 h 3247481"/>
                <a:gd name="connsiteX6" fmla="*/ 159657 w 4215960"/>
                <a:gd name="connsiteY6" fmla="*/ 137885 h 3247481"/>
                <a:gd name="connsiteX7" fmla="*/ 130628 w 4215960"/>
                <a:gd name="connsiteY7" fmla="*/ 166914 h 3247481"/>
                <a:gd name="connsiteX8" fmla="*/ 108857 w 4215960"/>
                <a:gd name="connsiteY8" fmla="*/ 188685 h 3247481"/>
                <a:gd name="connsiteX9" fmla="*/ 94343 w 4215960"/>
                <a:gd name="connsiteY9" fmla="*/ 203200 h 3247481"/>
                <a:gd name="connsiteX10" fmla="*/ 43543 w 4215960"/>
                <a:gd name="connsiteY10" fmla="*/ 283028 h 3247481"/>
                <a:gd name="connsiteX11" fmla="*/ 14514 w 4215960"/>
                <a:gd name="connsiteY11" fmla="*/ 362857 h 3247481"/>
                <a:gd name="connsiteX12" fmla="*/ 0 w 4215960"/>
                <a:gd name="connsiteY12" fmla="*/ 420914 h 3247481"/>
                <a:gd name="connsiteX13" fmla="*/ 7257 w 4215960"/>
                <a:gd name="connsiteY13" fmla="*/ 1393371 h 3247481"/>
                <a:gd name="connsiteX14" fmla="*/ 29028 w 4215960"/>
                <a:gd name="connsiteY14" fmla="*/ 1494971 h 3247481"/>
                <a:gd name="connsiteX15" fmla="*/ 43543 w 4215960"/>
                <a:gd name="connsiteY15" fmla="*/ 1531257 h 3247481"/>
                <a:gd name="connsiteX16" fmla="*/ 58057 w 4215960"/>
                <a:gd name="connsiteY16" fmla="*/ 1596571 h 3247481"/>
                <a:gd name="connsiteX17" fmla="*/ 79828 w 4215960"/>
                <a:gd name="connsiteY17" fmla="*/ 1647371 h 3247481"/>
                <a:gd name="connsiteX18" fmla="*/ 116114 w 4215960"/>
                <a:gd name="connsiteY18" fmla="*/ 1763485 h 3247481"/>
                <a:gd name="connsiteX19" fmla="*/ 137885 w 4215960"/>
                <a:gd name="connsiteY19" fmla="*/ 1828800 h 3247481"/>
                <a:gd name="connsiteX20" fmla="*/ 145143 w 4215960"/>
                <a:gd name="connsiteY20" fmla="*/ 1850571 h 3247481"/>
                <a:gd name="connsiteX21" fmla="*/ 166914 w 4215960"/>
                <a:gd name="connsiteY21" fmla="*/ 1894114 h 3247481"/>
                <a:gd name="connsiteX22" fmla="*/ 188685 w 4215960"/>
                <a:gd name="connsiteY22" fmla="*/ 1944914 h 3247481"/>
                <a:gd name="connsiteX23" fmla="*/ 195943 w 4215960"/>
                <a:gd name="connsiteY23" fmla="*/ 1973943 h 3247481"/>
                <a:gd name="connsiteX24" fmla="*/ 232228 w 4215960"/>
                <a:gd name="connsiteY24" fmla="*/ 2024743 h 3247481"/>
                <a:gd name="connsiteX25" fmla="*/ 254000 w 4215960"/>
                <a:gd name="connsiteY25" fmla="*/ 2082800 h 3247481"/>
                <a:gd name="connsiteX26" fmla="*/ 275771 w 4215960"/>
                <a:gd name="connsiteY26" fmla="*/ 2104571 h 3247481"/>
                <a:gd name="connsiteX27" fmla="*/ 312057 w 4215960"/>
                <a:gd name="connsiteY27" fmla="*/ 2177143 h 3247481"/>
                <a:gd name="connsiteX28" fmla="*/ 348343 w 4215960"/>
                <a:gd name="connsiteY28" fmla="*/ 2227943 h 3247481"/>
                <a:gd name="connsiteX29" fmla="*/ 355600 w 4215960"/>
                <a:gd name="connsiteY29" fmla="*/ 2249714 h 3247481"/>
                <a:gd name="connsiteX30" fmla="*/ 406400 w 4215960"/>
                <a:gd name="connsiteY30" fmla="*/ 2315028 h 3247481"/>
                <a:gd name="connsiteX31" fmla="*/ 435428 w 4215960"/>
                <a:gd name="connsiteY31" fmla="*/ 2380343 h 3247481"/>
                <a:gd name="connsiteX32" fmla="*/ 457200 w 4215960"/>
                <a:gd name="connsiteY32" fmla="*/ 2409371 h 3247481"/>
                <a:gd name="connsiteX33" fmla="*/ 471714 w 4215960"/>
                <a:gd name="connsiteY33" fmla="*/ 2467428 h 3247481"/>
                <a:gd name="connsiteX34" fmla="*/ 478971 w 4215960"/>
                <a:gd name="connsiteY34" fmla="*/ 2489200 h 3247481"/>
                <a:gd name="connsiteX35" fmla="*/ 486228 w 4215960"/>
                <a:gd name="connsiteY35" fmla="*/ 2518228 h 3247481"/>
                <a:gd name="connsiteX36" fmla="*/ 493485 w 4215960"/>
                <a:gd name="connsiteY36" fmla="*/ 2583543 h 3247481"/>
                <a:gd name="connsiteX37" fmla="*/ 515257 w 4215960"/>
                <a:gd name="connsiteY37" fmla="*/ 2641600 h 3247481"/>
                <a:gd name="connsiteX38" fmla="*/ 544285 w 4215960"/>
                <a:gd name="connsiteY38" fmla="*/ 2685143 h 3247481"/>
                <a:gd name="connsiteX39" fmla="*/ 573314 w 4215960"/>
                <a:gd name="connsiteY39" fmla="*/ 2735943 h 3247481"/>
                <a:gd name="connsiteX40" fmla="*/ 602343 w 4215960"/>
                <a:gd name="connsiteY40" fmla="*/ 2757714 h 3247481"/>
                <a:gd name="connsiteX41" fmla="*/ 645885 w 4215960"/>
                <a:gd name="connsiteY41" fmla="*/ 2801257 h 3247481"/>
                <a:gd name="connsiteX42" fmla="*/ 674914 w 4215960"/>
                <a:gd name="connsiteY42" fmla="*/ 2823028 h 3247481"/>
                <a:gd name="connsiteX43" fmla="*/ 711200 w 4215960"/>
                <a:gd name="connsiteY43" fmla="*/ 2866571 h 3247481"/>
                <a:gd name="connsiteX44" fmla="*/ 740228 w 4215960"/>
                <a:gd name="connsiteY44" fmla="*/ 2888343 h 3247481"/>
                <a:gd name="connsiteX45" fmla="*/ 812800 w 4215960"/>
                <a:gd name="connsiteY45" fmla="*/ 2953657 h 3247481"/>
                <a:gd name="connsiteX46" fmla="*/ 849085 w 4215960"/>
                <a:gd name="connsiteY46" fmla="*/ 2997200 h 3247481"/>
                <a:gd name="connsiteX47" fmla="*/ 870857 w 4215960"/>
                <a:gd name="connsiteY47" fmla="*/ 3011714 h 3247481"/>
                <a:gd name="connsiteX48" fmla="*/ 907143 w 4215960"/>
                <a:gd name="connsiteY48" fmla="*/ 3055257 h 3247481"/>
                <a:gd name="connsiteX49" fmla="*/ 936171 w 4215960"/>
                <a:gd name="connsiteY49" fmla="*/ 3077028 h 3247481"/>
                <a:gd name="connsiteX50" fmla="*/ 1030514 w 4215960"/>
                <a:gd name="connsiteY50" fmla="*/ 3120571 h 3247481"/>
                <a:gd name="connsiteX51" fmla="*/ 1480457 w 4215960"/>
                <a:gd name="connsiteY51" fmla="*/ 3106057 h 3247481"/>
                <a:gd name="connsiteX52" fmla="*/ 1531257 w 4215960"/>
                <a:gd name="connsiteY52" fmla="*/ 3091543 h 3247481"/>
                <a:gd name="connsiteX53" fmla="*/ 1618343 w 4215960"/>
                <a:gd name="connsiteY53" fmla="*/ 3084285 h 3247481"/>
                <a:gd name="connsiteX54" fmla="*/ 1698171 w 4215960"/>
                <a:gd name="connsiteY54" fmla="*/ 3069771 h 3247481"/>
                <a:gd name="connsiteX55" fmla="*/ 1756228 w 4215960"/>
                <a:gd name="connsiteY55" fmla="*/ 3062514 h 3247481"/>
                <a:gd name="connsiteX56" fmla="*/ 1785257 w 4215960"/>
                <a:gd name="connsiteY56" fmla="*/ 3048000 h 3247481"/>
                <a:gd name="connsiteX57" fmla="*/ 1850571 w 4215960"/>
                <a:gd name="connsiteY57" fmla="*/ 3026228 h 3247481"/>
                <a:gd name="connsiteX58" fmla="*/ 1886857 w 4215960"/>
                <a:gd name="connsiteY58" fmla="*/ 3011714 h 3247481"/>
                <a:gd name="connsiteX59" fmla="*/ 1988457 w 4215960"/>
                <a:gd name="connsiteY59" fmla="*/ 2997200 h 3247481"/>
                <a:gd name="connsiteX60" fmla="*/ 2017485 w 4215960"/>
                <a:gd name="connsiteY60" fmla="*/ 2989943 h 3247481"/>
                <a:gd name="connsiteX61" fmla="*/ 2053771 w 4215960"/>
                <a:gd name="connsiteY61" fmla="*/ 2982685 h 3247481"/>
                <a:gd name="connsiteX62" fmla="*/ 2140857 w 4215960"/>
                <a:gd name="connsiteY62" fmla="*/ 2968171 h 3247481"/>
                <a:gd name="connsiteX63" fmla="*/ 3235098 w 4215960"/>
                <a:gd name="connsiteY63" fmla="*/ 3228068 h 3247481"/>
                <a:gd name="connsiteX64" fmla="*/ 3238725 w 4215960"/>
                <a:gd name="connsiteY64" fmla="*/ 3226027 h 3247481"/>
                <a:gd name="connsiteX65" fmla="*/ 3540350 w 4215960"/>
                <a:gd name="connsiteY65" fmla="*/ 3205390 h 3247481"/>
                <a:gd name="connsiteX66" fmla="*/ 3527649 w 4215960"/>
                <a:gd name="connsiteY66" fmla="*/ 3167291 h 3247481"/>
                <a:gd name="connsiteX67" fmla="*/ 3533999 w 4215960"/>
                <a:gd name="connsiteY67" fmla="*/ 3119665 h 3247481"/>
                <a:gd name="connsiteX68" fmla="*/ 3545112 w 4215960"/>
                <a:gd name="connsiteY68" fmla="*/ 3064102 h 3247481"/>
                <a:gd name="connsiteX69" fmla="*/ 3507012 w 4215960"/>
                <a:gd name="connsiteY69" fmla="*/ 3033940 h 3247481"/>
                <a:gd name="connsiteX70" fmla="*/ 3540349 w 4215960"/>
                <a:gd name="connsiteY70" fmla="*/ 3024415 h 3247481"/>
                <a:gd name="connsiteX71" fmla="*/ 3518124 w 4215960"/>
                <a:gd name="connsiteY71" fmla="*/ 2987902 h 3247481"/>
                <a:gd name="connsiteX72" fmla="*/ 3556225 w 4215960"/>
                <a:gd name="connsiteY72" fmla="*/ 2983141 h 3247481"/>
                <a:gd name="connsiteX73" fmla="*/ 3562574 w 4215960"/>
                <a:gd name="connsiteY73" fmla="*/ 2949802 h 3247481"/>
                <a:gd name="connsiteX74" fmla="*/ 3624488 w 4215960"/>
                <a:gd name="connsiteY74" fmla="*/ 2959329 h 3247481"/>
                <a:gd name="connsiteX75" fmla="*/ 3657601 w 4215960"/>
                <a:gd name="connsiteY75" fmla="*/ 2974521 h 3247481"/>
                <a:gd name="connsiteX76" fmla="*/ 3623808 w 4215960"/>
                <a:gd name="connsiteY76" fmla="*/ 3015569 h 3247481"/>
                <a:gd name="connsiteX77" fmla="*/ 3662816 w 4215960"/>
                <a:gd name="connsiteY77" fmla="*/ 3123065 h 3247481"/>
                <a:gd name="connsiteX78" fmla="*/ 3715203 w 4215960"/>
                <a:gd name="connsiteY78" fmla="*/ 3154363 h 3247481"/>
                <a:gd name="connsiteX79" fmla="*/ 3767137 w 4215960"/>
                <a:gd name="connsiteY79" fmla="*/ 3112181 h 3247481"/>
                <a:gd name="connsiteX80" fmla="*/ 3852862 w 4215960"/>
                <a:gd name="connsiteY80" fmla="*/ 3063648 h 3247481"/>
                <a:gd name="connsiteX81" fmla="*/ 3835626 w 4215960"/>
                <a:gd name="connsiteY81" fmla="*/ 2974747 h 3247481"/>
                <a:gd name="connsiteX82" fmla="*/ 3912960 w 4215960"/>
                <a:gd name="connsiteY82" fmla="*/ 2842078 h 3247481"/>
                <a:gd name="connsiteX83" fmla="*/ 4205514 w 4215960"/>
                <a:gd name="connsiteY83" fmla="*/ 2508930 h 3247481"/>
                <a:gd name="connsiteX84" fmla="*/ 4124097 w 4215960"/>
                <a:gd name="connsiteY84" fmla="*/ 2499858 h 3247481"/>
                <a:gd name="connsiteX85" fmla="*/ 4128634 w 4215960"/>
                <a:gd name="connsiteY85" fmla="*/ 2408010 h 3247481"/>
                <a:gd name="connsiteX86" fmla="*/ 4079647 w 4215960"/>
                <a:gd name="connsiteY86" fmla="*/ 2382838 h 3247481"/>
                <a:gd name="connsiteX87" fmla="*/ 3995510 w 4215960"/>
                <a:gd name="connsiteY87" fmla="*/ 2414360 h 3247481"/>
                <a:gd name="connsiteX88" fmla="*/ 3958771 w 4215960"/>
                <a:gd name="connsiteY88" fmla="*/ 2378075 h 3247481"/>
                <a:gd name="connsiteX89" fmla="*/ 4003448 w 4215960"/>
                <a:gd name="connsiteY89" fmla="*/ 2355170 h 3247481"/>
                <a:gd name="connsiteX90" fmla="*/ 3874181 w 4215960"/>
                <a:gd name="connsiteY90" fmla="*/ 2141991 h 3247481"/>
                <a:gd name="connsiteX91" fmla="*/ 3889147 w 4215960"/>
                <a:gd name="connsiteY91" fmla="*/ 2111828 h 3247481"/>
                <a:gd name="connsiteX92" fmla="*/ 3865562 w 4215960"/>
                <a:gd name="connsiteY92" fmla="*/ 1996168 h 3247481"/>
                <a:gd name="connsiteX93" fmla="*/ 3706813 w 4215960"/>
                <a:gd name="connsiteY93" fmla="*/ 1985282 h 3247481"/>
                <a:gd name="connsiteX94" fmla="*/ 3673475 w 4215960"/>
                <a:gd name="connsiteY94" fmla="*/ 2034040 h 3247481"/>
                <a:gd name="connsiteX95" fmla="*/ 3584575 w 4215960"/>
                <a:gd name="connsiteY95" fmla="*/ 2048556 h 3247481"/>
                <a:gd name="connsiteX96" fmla="*/ 3590925 w 4215960"/>
                <a:gd name="connsiteY96" fmla="*/ 2026557 h 3247481"/>
                <a:gd name="connsiteX97" fmla="*/ 3537403 w 4215960"/>
                <a:gd name="connsiteY97" fmla="*/ 2010456 h 3247481"/>
                <a:gd name="connsiteX98" fmla="*/ 3512684 w 4215960"/>
                <a:gd name="connsiteY98" fmla="*/ 1845355 h 3247481"/>
                <a:gd name="connsiteX99" fmla="*/ 3232377 w 4215960"/>
                <a:gd name="connsiteY99" fmla="*/ 1778680 h 3247481"/>
                <a:gd name="connsiteX100" fmla="*/ 3096078 w 4215960"/>
                <a:gd name="connsiteY100" fmla="*/ 1821996 h 3247481"/>
                <a:gd name="connsiteX101" fmla="*/ 2964089 w 4215960"/>
                <a:gd name="connsiteY101" fmla="*/ 1814512 h 3247481"/>
                <a:gd name="connsiteX102" fmla="*/ 2831646 w 4215960"/>
                <a:gd name="connsiteY102" fmla="*/ 1703614 h 3247481"/>
                <a:gd name="connsiteX103" fmla="*/ 2618468 w 4215960"/>
                <a:gd name="connsiteY103" fmla="*/ 1400401 h 3247481"/>
                <a:gd name="connsiteX104" fmla="*/ 2220006 w 4215960"/>
                <a:gd name="connsiteY104" fmla="*/ 1260928 h 3247481"/>
                <a:gd name="connsiteX105" fmla="*/ 1821543 w 4215960"/>
                <a:gd name="connsiteY105" fmla="*/ 1284514 h 3247481"/>
                <a:gd name="connsiteX106" fmla="*/ 1799771 w 4215960"/>
                <a:gd name="connsiteY106" fmla="*/ 1211943 h 3247481"/>
                <a:gd name="connsiteX107" fmla="*/ 1756228 w 4215960"/>
                <a:gd name="connsiteY107" fmla="*/ 1139371 h 3247481"/>
                <a:gd name="connsiteX108" fmla="*/ 1625600 w 4215960"/>
                <a:gd name="connsiteY108" fmla="*/ 986971 h 3247481"/>
                <a:gd name="connsiteX109" fmla="*/ 1589314 w 4215960"/>
                <a:gd name="connsiteY109" fmla="*/ 928914 h 3247481"/>
                <a:gd name="connsiteX110" fmla="*/ 1574800 w 4215960"/>
                <a:gd name="connsiteY110" fmla="*/ 892628 h 3247481"/>
                <a:gd name="connsiteX111" fmla="*/ 1538514 w 4215960"/>
                <a:gd name="connsiteY111" fmla="*/ 856343 h 3247481"/>
                <a:gd name="connsiteX112" fmla="*/ 1509485 w 4215960"/>
                <a:gd name="connsiteY112" fmla="*/ 820057 h 3247481"/>
                <a:gd name="connsiteX113" fmla="*/ 1473200 w 4215960"/>
                <a:gd name="connsiteY113" fmla="*/ 783771 h 3247481"/>
                <a:gd name="connsiteX114" fmla="*/ 1436914 w 4215960"/>
                <a:gd name="connsiteY114" fmla="*/ 718457 h 3247481"/>
                <a:gd name="connsiteX115" fmla="*/ 1357085 w 4215960"/>
                <a:gd name="connsiteY115" fmla="*/ 624114 h 3247481"/>
                <a:gd name="connsiteX116" fmla="*/ 1335314 w 4215960"/>
                <a:gd name="connsiteY116" fmla="*/ 602343 h 3247481"/>
                <a:gd name="connsiteX117" fmla="*/ 1277257 w 4215960"/>
                <a:gd name="connsiteY117" fmla="*/ 529771 h 3247481"/>
                <a:gd name="connsiteX118" fmla="*/ 1219200 w 4215960"/>
                <a:gd name="connsiteY118" fmla="*/ 464457 h 3247481"/>
                <a:gd name="connsiteX119" fmla="*/ 1161143 w 4215960"/>
                <a:gd name="connsiteY119" fmla="*/ 406400 h 3247481"/>
                <a:gd name="connsiteX120" fmla="*/ 1081314 w 4215960"/>
                <a:gd name="connsiteY120" fmla="*/ 362857 h 3247481"/>
                <a:gd name="connsiteX121" fmla="*/ 1052285 w 4215960"/>
                <a:gd name="connsiteY121" fmla="*/ 333828 h 3247481"/>
                <a:gd name="connsiteX122" fmla="*/ 1001485 w 4215960"/>
                <a:gd name="connsiteY122" fmla="*/ 304800 h 3247481"/>
                <a:gd name="connsiteX123" fmla="*/ 979714 w 4215960"/>
                <a:gd name="connsiteY123" fmla="*/ 290285 h 3247481"/>
                <a:gd name="connsiteX124" fmla="*/ 928914 w 4215960"/>
                <a:gd name="connsiteY124" fmla="*/ 246743 h 3247481"/>
                <a:gd name="connsiteX125" fmla="*/ 907143 w 4215960"/>
                <a:gd name="connsiteY125" fmla="*/ 232228 h 3247481"/>
                <a:gd name="connsiteX126" fmla="*/ 885371 w 4215960"/>
                <a:gd name="connsiteY126" fmla="*/ 224971 h 3247481"/>
                <a:gd name="connsiteX127" fmla="*/ 849085 w 4215960"/>
                <a:gd name="connsiteY127" fmla="*/ 188685 h 3247481"/>
                <a:gd name="connsiteX128" fmla="*/ 820057 w 4215960"/>
                <a:gd name="connsiteY128" fmla="*/ 166914 h 3247481"/>
                <a:gd name="connsiteX129" fmla="*/ 812800 w 4215960"/>
                <a:gd name="connsiteY129" fmla="*/ 145143 h 3247481"/>
                <a:gd name="connsiteX130" fmla="*/ 762000 w 4215960"/>
                <a:gd name="connsiteY130" fmla="*/ 116114 h 3247481"/>
                <a:gd name="connsiteX131" fmla="*/ 740228 w 4215960"/>
                <a:gd name="connsiteY131" fmla="*/ 101600 h 3247481"/>
                <a:gd name="connsiteX132" fmla="*/ 703943 w 4215960"/>
                <a:gd name="connsiteY132" fmla="*/ 65314 h 3247481"/>
                <a:gd name="connsiteX133" fmla="*/ 689428 w 4215960"/>
                <a:gd name="connsiteY133" fmla="*/ 50800 h 3247481"/>
                <a:gd name="connsiteX134" fmla="*/ 660400 w 4215960"/>
                <a:gd name="connsiteY134" fmla="*/ 43543 h 3247481"/>
                <a:gd name="connsiteX135" fmla="*/ 638628 w 4215960"/>
                <a:gd name="connsiteY135" fmla="*/ 36285 h 3247481"/>
                <a:gd name="connsiteX136" fmla="*/ 602343 w 4215960"/>
                <a:gd name="connsiteY136" fmla="*/ 0 h 3247481"/>
                <a:gd name="connsiteX0" fmla="*/ 602343 w 4215960"/>
                <a:gd name="connsiteY0" fmla="*/ 0 h 3244105"/>
                <a:gd name="connsiteX1" fmla="*/ 406400 w 4215960"/>
                <a:gd name="connsiteY1" fmla="*/ 7257 h 3244105"/>
                <a:gd name="connsiteX2" fmla="*/ 362857 w 4215960"/>
                <a:gd name="connsiteY2" fmla="*/ 36285 h 3244105"/>
                <a:gd name="connsiteX3" fmla="*/ 312057 w 4215960"/>
                <a:gd name="connsiteY3" fmla="*/ 50800 h 3244105"/>
                <a:gd name="connsiteX4" fmla="*/ 239485 w 4215960"/>
                <a:gd name="connsiteY4" fmla="*/ 101600 h 3244105"/>
                <a:gd name="connsiteX5" fmla="*/ 210457 w 4215960"/>
                <a:gd name="connsiteY5" fmla="*/ 108857 h 3244105"/>
                <a:gd name="connsiteX6" fmla="*/ 159657 w 4215960"/>
                <a:gd name="connsiteY6" fmla="*/ 137885 h 3244105"/>
                <a:gd name="connsiteX7" fmla="*/ 130628 w 4215960"/>
                <a:gd name="connsiteY7" fmla="*/ 166914 h 3244105"/>
                <a:gd name="connsiteX8" fmla="*/ 108857 w 4215960"/>
                <a:gd name="connsiteY8" fmla="*/ 188685 h 3244105"/>
                <a:gd name="connsiteX9" fmla="*/ 94343 w 4215960"/>
                <a:gd name="connsiteY9" fmla="*/ 203200 h 3244105"/>
                <a:gd name="connsiteX10" fmla="*/ 43543 w 4215960"/>
                <a:gd name="connsiteY10" fmla="*/ 283028 h 3244105"/>
                <a:gd name="connsiteX11" fmla="*/ 14514 w 4215960"/>
                <a:gd name="connsiteY11" fmla="*/ 362857 h 3244105"/>
                <a:gd name="connsiteX12" fmla="*/ 0 w 4215960"/>
                <a:gd name="connsiteY12" fmla="*/ 420914 h 3244105"/>
                <a:gd name="connsiteX13" fmla="*/ 7257 w 4215960"/>
                <a:gd name="connsiteY13" fmla="*/ 1393371 h 3244105"/>
                <a:gd name="connsiteX14" fmla="*/ 29028 w 4215960"/>
                <a:gd name="connsiteY14" fmla="*/ 1494971 h 3244105"/>
                <a:gd name="connsiteX15" fmla="*/ 43543 w 4215960"/>
                <a:gd name="connsiteY15" fmla="*/ 1531257 h 3244105"/>
                <a:gd name="connsiteX16" fmla="*/ 58057 w 4215960"/>
                <a:gd name="connsiteY16" fmla="*/ 1596571 h 3244105"/>
                <a:gd name="connsiteX17" fmla="*/ 79828 w 4215960"/>
                <a:gd name="connsiteY17" fmla="*/ 1647371 h 3244105"/>
                <a:gd name="connsiteX18" fmla="*/ 116114 w 4215960"/>
                <a:gd name="connsiteY18" fmla="*/ 1763485 h 3244105"/>
                <a:gd name="connsiteX19" fmla="*/ 137885 w 4215960"/>
                <a:gd name="connsiteY19" fmla="*/ 1828800 h 3244105"/>
                <a:gd name="connsiteX20" fmla="*/ 145143 w 4215960"/>
                <a:gd name="connsiteY20" fmla="*/ 1850571 h 3244105"/>
                <a:gd name="connsiteX21" fmla="*/ 166914 w 4215960"/>
                <a:gd name="connsiteY21" fmla="*/ 1894114 h 3244105"/>
                <a:gd name="connsiteX22" fmla="*/ 188685 w 4215960"/>
                <a:gd name="connsiteY22" fmla="*/ 1944914 h 3244105"/>
                <a:gd name="connsiteX23" fmla="*/ 195943 w 4215960"/>
                <a:gd name="connsiteY23" fmla="*/ 1973943 h 3244105"/>
                <a:gd name="connsiteX24" fmla="*/ 232228 w 4215960"/>
                <a:gd name="connsiteY24" fmla="*/ 2024743 h 3244105"/>
                <a:gd name="connsiteX25" fmla="*/ 254000 w 4215960"/>
                <a:gd name="connsiteY25" fmla="*/ 2082800 h 3244105"/>
                <a:gd name="connsiteX26" fmla="*/ 275771 w 4215960"/>
                <a:gd name="connsiteY26" fmla="*/ 2104571 h 3244105"/>
                <a:gd name="connsiteX27" fmla="*/ 312057 w 4215960"/>
                <a:gd name="connsiteY27" fmla="*/ 2177143 h 3244105"/>
                <a:gd name="connsiteX28" fmla="*/ 348343 w 4215960"/>
                <a:gd name="connsiteY28" fmla="*/ 2227943 h 3244105"/>
                <a:gd name="connsiteX29" fmla="*/ 355600 w 4215960"/>
                <a:gd name="connsiteY29" fmla="*/ 2249714 h 3244105"/>
                <a:gd name="connsiteX30" fmla="*/ 406400 w 4215960"/>
                <a:gd name="connsiteY30" fmla="*/ 2315028 h 3244105"/>
                <a:gd name="connsiteX31" fmla="*/ 435428 w 4215960"/>
                <a:gd name="connsiteY31" fmla="*/ 2380343 h 3244105"/>
                <a:gd name="connsiteX32" fmla="*/ 457200 w 4215960"/>
                <a:gd name="connsiteY32" fmla="*/ 2409371 h 3244105"/>
                <a:gd name="connsiteX33" fmla="*/ 471714 w 4215960"/>
                <a:gd name="connsiteY33" fmla="*/ 2467428 h 3244105"/>
                <a:gd name="connsiteX34" fmla="*/ 478971 w 4215960"/>
                <a:gd name="connsiteY34" fmla="*/ 2489200 h 3244105"/>
                <a:gd name="connsiteX35" fmla="*/ 486228 w 4215960"/>
                <a:gd name="connsiteY35" fmla="*/ 2518228 h 3244105"/>
                <a:gd name="connsiteX36" fmla="*/ 493485 w 4215960"/>
                <a:gd name="connsiteY36" fmla="*/ 2583543 h 3244105"/>
                <a:gd name="connsiteX37" fmla="*/ 515257 w 4215960"/>
                <a:gd name="connsiteY37" fmla="*/ 2641600 h 3244105"/>
                <a:gd name="connsiteX38" fmla="*/ 544285 w 4215960"/>
                <a:gd name="connsiteY38" fmla="*/ 2685143 h 3244105"/>
                <a:gd name="connsiteX39" fmla="*/ 573314 w 4215960"/>
                <a:gd name="connsiteY39" fmla="*/ 2735943 h 3244105"/>
                <a:gd name="connsiteX40" fmla="*/ 602343 w 4215960"/>
                <a:gd name="connsiteY40" fmla="*/ 2757714 h 3244105"/>
                <a:gd name="connsiteX41" fmla="*/ 645885 w 4215960"/>
                <a:gd name="connsiteY41" fmla="*/ 2801257 h 3244105"/>
                <a:gd name="connsiteX42" fmla="*/ 674914 w 4215960"/>
                <a:gd name="connsiteY42" fmla="*/ 2823028 h 3244105"/>
                <a:gd name="connsiteX43" fmla="*/ 711200 w 4215960"/>
                <a:gd name="connsiteY43" fmla="*/ 2866571 h 3244105"/>
                <a:gd name="connsiteX44" fmla="*/ 740228 w 4215960"/>
                <a:gd name="connsiteY44" fmla="*/ 2888343 h 3244105"/>
                <a:gd name="connsiteX45" fmla="*/ 812800 w 4215960"/>
                <a:gd name="connsiteY45" fmla="*/ 2953657 h 3244105"/>
                <a:gd name="connsiteX46" fmla="*/ 849085 w 4215960"/>
                <a:gd name="connsiteY46" fmla="*/ 2997200 h 3244105"/>
                <a:gd name="connsiteX47" fmla="*/ 870857 w 4215960"/>
                <a:gd name="connsiteY47" fmla="*/ 3011714 h 3244105"/>
                <a:gd name="connsiteX48" fmla="*/ 907143 w 4215960"/>
                <a:gd name="connsiteY48" fmla="*/ 3055257 h 3244105"/>
                <a:gd name="connsiteX49" fmla="*/ 936171 w 4215960"/>
                <a:gd name="connsiteY49" fmla="*/ 3077028 h 3244105"/>
                <a:gd name="connsiteX50" fmla="*/ 1030514 w 4215960"/>
                <a:gd name="connsiteY50" fmla="*/ 3120571 h 3244105"/>
                <a:gd name="connsiteX51" fmla="*/ 1480457 w 4215960"/>
                <a:gd name="connsiteY51" fmla="*/ 3106057 h 3244105"/>
                <a:gd name="connsiteX52" fmla="*/ 1531257 w 4215960"/>
                <a:gd name="connsiteY52" fmla="*/ 3091543 h 3244105"/>
                <a:gd name="connsiteX53" fmla="*/ 1618343 w 4215960"/>
                <a:gd name="connsiteY53" fmla="*/ 3084285 h 3244105"/>
                <a:gd name="connsiteX54" fmla="*/ 1698171 w 4215960"/>
                <a:gd name="connsiteY54" fmla="*/ 3069771 h 3244105"/>
                <a:gd name="connsiteX55" fmla="*/ 1756228 w 4215960"/>
                <a:gd name="connsiteY55" fmla="*/ 3062514 h 3244105"/>
                <a:gd name="connsiteX56" fmla="*/ 1785257 w 4215960"/>
                <a:gd name="connsiteY56" fmla="*/ 3048000 h 3244105"/>
                <a:gd name="connsiteX57" fmla="*/ 1850571 w 4215960"/>
                <a:gd name="connsiteY57" fmla="*/ 3026228 h 3244105"/>
                <a:gd name="connsiteX58" fmla="*/ 1886857 w 4215960"/>
                <a:gd name="connsiteY58" fmla="*/ 3011714 h 3244105"/>
                <a:gd name="connsiteX59" fmla="*/ 1988457 w 4215960"/>
                <a:gd name="connsiteY59" fmla="*/ 2997200 h 3244105"/>
                <a:gd name="connsiteX60" fmla="*/ 2017485 w 4215960"/>
                <a:gd name="connsiteY60" fmla="*/ 2989943 h 3244105"/>
                <a:gd name="connsiteX61" fmla="*/ 2053771 w 4215960"/>
                <a:gd name="connsiteY61" fmla="*/ 2982685 h 3244105"/>
                <a:gd name="connsiteX62" fmla="*/ 2140857 w 4215960"/>
                <a:gd name="connsiteY62" fmla="*/ 2968171 h 3244105"/>
                <a:gd name="connsiteX63" fmla="*/ 3235098 w 4215960"/>
                <a:gd name="connsiteY63" fmla="*/ 3228068 h 3244105"/>
                <a:gd name="connsiteX64" fmla="*/ 3541937 w 4215960"/>
                <a:gd name="connsiteY64" fmla="*/ 3214914 h 3244105"/>
                <a:gd name="connsiteX65" fmla="*/ 3540350 w 4215960"/>
                <a:gd name="connsiteY65" fmla="*/ 3205390 h 3244105"/>
                <a:gd name="connsiteX66" fmla="*/ 3527649 w 4215960"/>
                <a:gd name="connsiteY66" fmla="*/ 3167291 h 3244105"/>
                <a:gd name="connsiteX67" fmla="*/ 3533999 w 4215960"/>
                <a:gd name="connsiteY67" fmla="*/ 3119665 h 3244105"/>
                <a:gd name="connsiteX68" fmla="*/ 3545112 w 4215960"/>
                <a:gd name="connsiteY68" fmla="*/ 3064102 h 3244105"/>
                <a:gd name="connsiteX69" fmla="*/ 3507012 w 4215960"/>
                <a:gd name="connsiteY69" fmla="*/ 3033940 h 3244105"/>
                <a:gd name="connsiteX70" fmla="*/ 3540349 w 4215960"/>
                <a:gd name="connsiteY70" fmla="*/ 3024415 h 3244105"/>
                <a:gd name="connsiteX71" fmla="*/ 3518124 w 4215960"/>
                <a:gd name="connsiteY71" fmla="*/ 2987902 h 3244105"/>
                <a:gd name="connsiteX72" fmla="*/ 3556225 w 4215960"/>
                <a:gd name="connsiteY72" fmla="*/ 2983141 h 3244105"/>
                <a:gd name="connsiteX73" fmla="*/ 3562574 w 4215960"/>
                <a:gd name="connsiteY73" fmla="*/ 2949802 h 3244105"/>
                <a:gd name="connsiteX74" fmla="*/ 3624488 w 4215960"/>
                <a:gd name="connsiteY74" fmla="*/ 2959329 h 3244105"/>
                <a:gd name="connsiteX75" fmla="*/ 3657601 w 4215960"/>
                <a:gd name="connsiteY75" fmla="*/ 2974521 h 3244105"/>
                <a:gd name="connsiteX76" fmla="*/ 3623808 w 4215960"/>
                <a:gd name="connsiteY76" fmla="*/ 3015569 h 3244105"/>
                <a:gd name="connsiteX77" fmla="*/ 3662816 w 4215960"/>
                <a:gd name="connsiteY77" fmla="*/ 3123065 h 3244105"/>
                <a:gd name="connsiteX78" fmla="*/ 3715203 w 4215960"/>
                <a:gd name="connsiteY78" fmla="*/ 3154363 h 3244105"/>
                <a:gd name="connsiteX79" fmla="*/ 3767137 w 4215960"/>
                <a:gd name="connsiteY79" fmla="*/ 3112181 h 3244105"/>
                <a:gd name="connsiteX80" fmla="*/ 3852862 w 4215960"/>
                <a:gd name="connsiteY80" fmla="*/ 3063648 h 3244105"/>
                <a:gd name="connsiteX81" fmla="*/ 3835626 w 4215960"/>
                <a:gd name="connsiteY81" fmla="*/ 2974747 h 3244105"/>
                <a:gd name="connsiteX82" fmla="*/ 3912960 w 4215960"/>
                <a:gd name="connsiteY82" fmla="*/ 2842078 h 3244105"/>
                <a:gd name="connsiteX83" fmla="*/ 4205514 w 4215960"/>
                <a:gd name="connsiteY83" fmla="*/ 2508930 h 3244105"/>
                <a:gd name="connsiteX84" fmla="*/ 4124097 w 4215960"/>
                <a:gd name="connsiteY84" fmla="*/ 2499858 h 3244105"/>
                <a:gd name="connsiteX85" fmla="*/ 4128634 w 4215960"/>
                <a:gd name="connsiteY85" fmla="*/ 2408010 h 3244105"/>
                <a:gd name="connsiteX86" fmla="*/ 4079647 w 4215960"/>
                <a:gd name="connsiteY86" fmla="*/ 2382838 h 3244105"/>
                <a:gd name="connsiteX87" fmla="*/ 3995510 w 4215960"/>
                <a:gd name="connsiteY87" fmla="*/ 2414360 h 3244105"/>
                <a:gd name="connsiteX88" fmla="*/ 3958771 w 4215960"/>
                <a:gd name="connsiteY88" fmla="*/ 2378075 h 3244105"/>
                <a:gd name="connsiteX89" fmla="*/ 4003448 w 4215960"/>
                <a:gd name="connsiteY89" fmla="*/ 2355170 h 3244105"/>
                <a:gd name="connsiteX90" fmla="*/ 3874181 w 4215960"/>
                <a:gd name="connsiteY90" fmla="*/ 2141991 h 3244105"/>
                <a:gd name="connsiteX91" fmla="*/ 3889147 w 4215960"/>
                <a:gd name="connsiteY91" fmla="*/ 2111828 h 3244105"/>
                <a:gd name="connsiteX92" fmla="*/ 3865562 w 4215960"/>
                <a:gd name="connsiteY92" fmla="*/ 1996168 h 3244105"/>
                <a:gd name="connsiteX93" fmla="*/ 3706813 w 4215960"/>
                <a:gd name="connsiteY93" fmla="*/ 1985282 h 3244105"/>
                <a:gd name="connsiteX94" fmla="*/ 3673475 w 4215960"/>
                <a:gd name="connsiteY94" fmla="*/ 2034040 h 3244105"/>
                <a:gd name="connsiteX95" fmla="*/ 3584575 w 4215960"/>
                <a:gd name="connsiteY95" fmla="*/ 2048556 h 3244105"/>
                <a:gd name="connsiteX96" fmla="*/ 3590925 w 4215960"/>
                <a:gd name="connsiteY96" fmla="*/ 2026557 h 3244105"/>
                <a:gd name="connsiteX97" fmla="*/ 3537403 w 4215960"/>
                <a:gd name="connsiteY97" fmla="*/ 2010456 h 3244105"/>
                <a:gd name="connsiteX98" fmla="*/ 3512684 w 4215960"/>
                <a:gd name="connsiteY98" fmla="*/ 1845355 h 3244105"/>
                <a:gd name="connsiteX99" fmla="*/ 3232377 w 4215960"/>
                <a:gd name="connsiteY99" fmla="*/ 1778680 h 3244105"/>
                <a:gd name="connsiteX100" fmla="*/ 3096078 w 4215960"/>
                <a:gd name="connsiteY100" fmla="*/ 1821996 h 3244105"/>
                <a:gd name="connsiteX101" fmla="*/ 2964089 w 4215960"/>
                <a:gd name="connsiteY101" fmla="*/ 1814512 h 3244105"/>
                <a:gd name="connsiteX102" fmla="*/ 2831646 w 4215960"/>
                <a:gd name="connsiteY102" fmla="*/ 1703614 h 3244105"/>
                <a:gd name="connsiteX103" fmla="*/ 2618468 w 4215960"/>
                <a:gd name="connsiteY103" fmla="*/ 1400401 h 3244105"/>
                <a:gd name="connsiteX104" fmla="*/ 2220006 w 4215960"/>
                <a:gd name="connsiteY104" fmla="*/ 1260928 h 3244105"/>
                <a:gd name="connsiteX105" fmla="*/ 1821543 w 4215960"/>
                <a:gd name="connsiteY105" fmla="*/ 1284514 h 3244105"/>
                <a:gd name="connsiteX106" fmla="*/ 1799771 w 4215960"/>
                <a:gd name="connsiteY106" fmla="*/ 1211943 h 3244105"/>
                <a:gd name="connsiteX107" fmla="*/ 1756228 w 4215960"/>
                <a:gd name="connsiteY107" fmla="*/ 1139371 h 3244105"/>
                <a:gd name="connsiteX108" fmla="*/ 1625600 w 4215960"/>
                <a:gd name="connsiteY108" fmla="*/ 986971 h 3244105"/>
                <a:gd name="connsiteX109" fmla="*/ 1589314 w 4215960"/>
                <a:gd name="connsiteY109" fmla="*/ 928914 h 3244105"/>
                <a:gd name="connsiteX110" fmla="*/ 1574800 w 4215960"/>
                <a:gd name="connsiteY110" fmla="*/ 892628 h 3244105"/>
                <a:gd name="connsiteX111" fmla="*/ 1538514 w 4215960"/>
                <a:gd name="connsiteY111" fmla="*/ 856343 h 3244105"/>
                <a:gd name="connsiteX112" fmla="*/ 1509485 w 4215960"/>
                <a:gd name="connsiteY112" fmla="*/ 820057 h 3244105"/>
                <a:gd name="connsiteX113" fmla="*/ 1473200 w 4215960"/>
                <a:gd name="connsiteY113" fmla="*/ 783771 h 3244105"/>
                <a:gd name="connsiteX114" fmla="*/ 1436914 w 4215960"/>
                <a:gd name="connsiteY114" fmla="*/ 718457 h 3244105"/>
                <a:gd name="connsiteX115" fmla="*/ 1357085 w 4215960"/>
                <a:gd name="connsiteY115" fmla="*/ 624114 h 3244105"/>
                <a:gd name="connsiteX116" fmla="*/ 1335314 w 4215960"/>
                <a:gd name="connsiteY116" fmla="*/ 602343 h 3244105"/>
                <a:gd name="connsiteX117" fmla="*/ 1277257 w 4215960"/>
                <a:gd name="connsiteY117" fmla="*/ 529771 h 3244105"/>
                <a:gd name="connsiteX118" fmla="*/ 1219200 w 4215960"/>
                <a:gd name="connsiteY118" fmla="*/ 464457 h 3244105"/>
                <a:gd name="connsiteX119" fmla="*/ 1161143 w 4215960"/>
                <a:gd name="connsiteY119" fmla="*/ 406400 h 3244105"/>
                <a:gd name="connsiteX120" fmla="*/ 1081314 w 4215960"/>
                <a:gd name="connsiteY120" fmla="*/ 362857 h 3244105"/>
                <a:gd name="connsiteX121" fmla="*/ 1052285 w 4215960"/>
                <a:gd name="connsiteY121" fmla="*/ 333828 h 3244105"/>
                <a:gd name="connsiteX122" fmla="*/ 1001485 w 4215960"/>
                <a:gd name="connsiteY122" fmla="*/ 304800 h 3244105"/>
                <a:gd name="connsiteX123" fmla="*/ 979714 w 4215960"/>
                <a:gd name="connsiteY123" fmla="*/ 290285 h 3244105"/>
                <a:gd name="connsiteX124" fmla="*/ 928914 w 4215960"/>
                <a:gd name="connsiteY124" fmla="*/ 246743 h 3244105"/>
                <a:gd name="connsiteX125" fmla="*/ 907143 w 4215960"/>
                <a:gd name="connsiteY125" fmla="*/ 232228 h 3244105"/>
                <a:gd name="connsiteX126" fmla="*/ 885371 w 4215960"/>
                <a:gd name="connsiteY126" fmla="*/ 224971 h 3244105"/>
                <a:gd name="connsiteX127" fmla="*/ 849085 w 4215960"/>
                <a:gd name="connsiteY127" fmla="*/ 188685 h 3244105"/>
                <a:gd name="connsiteX128" fmla="*/ 820057 w 4215960"/>
                <a:gd name="connsiteY128" fmla="*/ 166914 h 3244105"/>
                <a:gd name="connsiteX129" fmla="*/ 812800 w 4215960"/>
                <a:gd name="connsiteY129" fmla="*/ 145143 h 3244105"/>
                <a:gd name="connsiteX130" fmla="*/ 762000 w 4215960"/>
                <a:gd name="connsiteY130" fmla="*/ 116114 h 3244105"/>
                <a:gd name="connsiteX131" fmla="*/ 740228 w 4215960"/>
                <a:gd name="connsiteY131" fmla="*/ 101600 h 3244105"/>
                <a:gd name="connsiteX132" fmla="*/ 703943 w 4215960"/>
                <a:gd name="connsiteY132" fmla="*/ 65314 h 3244105"/>
                <a:gd name="connsiteX133" fmla="*/ 689428 w 4215960"/>
                <a:gd name="connsiteY133" fmla="*/ 50800 h 3244105"/>
                <a:gd name="connsiteX134" fmla="*/ 660400 w 4215960"/>
                <a:gd name="connsiteY134" fmla="*/ 43543 h 3244105"/>
                <a:gd name="connsiteX135" fmla="*/ 638628 w 4215960"/>
                <a:gd name="connsiteY135" fmla="*/ 36285 h 3244105"/>
                <a:gd name="connsiteX136" fmla="*/ 602343 w 4215960"/>
                <a:gd name="connsiteY136" fmla="*/ 0 h 3244105"/>
                <a:gd name="connsiteX0" fmla="*/ 602343 w 4215960"/>
                <a:gd name="connsiteY0" fmla="*/ 0 h 3249369"/>
                <a:gd name="connsiteX1" fmla="*/ 406400 w 4215960"/>
                <a:gd name="connsiteY1" fmla="*/ 7257 h 3249369"/>
                <a:gd name="connsiteX2" fmla="*/ 362857 w 4215960"/>
                <a:gd name="connsiteY2" fmla="*/ 36285 h 3249369"/>
                <a:gd name="connsiteX3" fmla="*/ 312057 w 4215960"/>
                <a:gd name="connsiteY3" fmla="*/ 50800 h 3249369"/>
                <a:gd name="connsiteX4" fmla="*/ 239485 w 4215960"/>
                <a:gd name="connsiteY4" fmla="*/ 101600 h 3249369"/>
                <a:gd name="connsiteX5" fmla="*/ 210457 w 4215960"/>
                <a:gd name="connsiteY5" fmla="*/ 108857 h 3249369"/>
                <a:gd name="connsiteX6" fmla="*/ 159657 w 4215960"/>
                <a:gd name="connsiteY6" fmla="*/ 137885 h 3249369"/>
                <a:gd name="connsiteX7" fmla="*/ 130628 w 4215960"/>
                <a:gd name="connsiteY7" fmla="*/ 166914 h 3249369"/>
                <a:gd name="connsiteX8" fmla="*/ 108857 w 4215960"/>
                <a:gd name="connsiteY8" fmla="*/ 188685 h 3249369"/>
                <a:gd name="connsiteX9" fmla="*/ 94343 w 4215960"/>
                <a:gd name="connsiteY9" fmla="*/ 203200 h 3249369"/>
                <a:gd name="connsiteX10" fmla="*/ 43543 w 4215960"/>
                <a:gd name="connsiteY10" fmla="*/ 283028 h 3249369"/>
                <a:gd name="connsiteX11" fmla="*/ 14514 w 4215960"/>
                <a:gd name="connsiteY11" fmla="*/ 362857 h 3249369"/>
                <a:gd name="connsiteX12" fmla="*/ 0 w 4215960"/>
                <a:gd name="connsiteY12" fmla="*/ 420914 h 3249369"/>
                <a:gd name="connsiteX13" fmla="*/ 7257 w 4215960"/>
                <a:gd name="connsiteY13" fmla="*/ 1393371 h 3249369"/>
                <a:gd name="connsiteX14" fmla="*/ 29028 w 4215960"/>
                <a:gd name="connsiteY14" fmla="*/ 1494971 h 3249369"/>
                <a:gd name="connsiteX15" fmla="*/ 43543 w 4215960"/>
                <a:gd name="connsiteY15" fmla="*/ 1531257 h 3249369"/>
                <a:gd name="connsiteX16" fmla="*/ 58057 w 4215960"/>
                <a:gd name="connsiteY16" fmla="*/ 1596571 h 3249369"/>
                <a:gd name="connsiteX17" fmla="*/ 79828 w 4215960"/>
                <a:gd name="connsiteY17" fmla="*/ 1647371 h 3249369"/>
                <a:gd name="connsiteX18" fmla="*/ 116114 w 4215960"/>
                <a:gd name="connsiteY18" fmla="*/ 1763485 h 3249369"/>
                <a:gd name="connsiteX19" fmla="*/ 137885 w 4215960"/>
                <a:gd name="connsiteY19" fmla="*/ 1828800 h 3249369"/>
                <a:gd name="connsiteX20" fmla="*/ 145143 w 4215960"/>
                <a:gd name="connsiteY20" fmla="*/ 1850571 h 3249369"/>
                <a:gd name="connsiteX21" fmla="*/ 166914 w 4215960"/>
                <a:gd name="connsiteY21" fmla="*/ 1894114 h 3249369"/>
                <a:gd name="connsiteX22" fmla="*/ 188685 w 4215960"/>
                <a:gd name="connsiteY22" fmla="*/ 1944914 h 3249369"/>
                <a:gd name="connsiteX23" fmla="*/ 195943 w 4215960"/>
                <a:gd name="connsiteY23" fmla="*/ 1973943 h 3249369"/>
                <a:gd name="connsiteX24" fmla="*/ 232228 w 4215960"/>
                <a:gd name="connsiteY24" fmla="*/ 2024743 h 3249369"/>
                <a:gd name="connsiteX25" fmla="*/ 254000 w 4215960"/>
                <a:gd name="connsiteY25" fmla="*/ 2082800 h 3249369"/>
                <a:gd name="connsiteX26" fmla="*/ 275771 w 4215960"/>
                <a:gd name="connsiteY26" fmla="*/ 2104571 h 3249369"/>
                <a:gd name="connsiteX27" fmla="*/ 312057 w 4215960"/>
                <a:gd name="connsiteY27" fmla="*/ 2177143 h 3249369"/>
                <a:gd name="connsiteX28" fmla="*/ 348343 w 4215960"/>
                <a:gd name="connsiteY28" fmla="*/ 2227943 h 3249369"/>
                <a:gd name="connsiteX29" fmla="*/ 355600 w 4215960"/>
                <a:gd name="connsiteY29" fmla="*/ 2249714 h 3249369"/>
                <a:gd name="connsiteX30" fmla="*/ 406400 w 4215960"/>
                <a:gd name="connsiteY30" fmla="*/ 2315028 h 3249369"/>
                <a:gd name="connsiteX31" fmla="*/ 435428 w 4215960"/>
                <a:gd name="connsiteY31" fmla="*/ 2380343 h 3249369"/>
                <a:gd name="connsiteX32" fmla="*/ 457200 w 4215960"/>
                <a:gd name="connsiteY32" fmla="*/ 2409371 h 3249369"/>
                <a:gd name="connsiteX33" fmla="*/ 471714 w 4215960"/>
                <a:gd name="connsiteY33" fmla="*/ 2467428 h 3249369"/>
                <a:gd name="connsiteX34" fmla="*/ 478971 w 4215960"/>
                <a:gd name="connsiteY34" fmla="*/ 2489200 h 3249369"/>
                <a:gd name="connsiteX35" fmla="*/ 486228 w 4215960"/>
                <a:gd name="connsiteY35" fmla="*/ 2518228 h 3249369"/>
                <a:gd name="connsiteX36" fmla="*/ 493485 w 4215960"/>
                <a:gd name="connsiteY36" fmla="*/ 2583543 h 3249369"/>
                <a:gd name="connsiteX37" fmla="*/ 515257 w 4215960"/>
                <a:gd name="connsiteY37" fmla="*/ 2641600 h 3249369"/>
                <a:gd name="connsiteX38" fmla="*/ 544285 w 4215960"/>
                <a:gd name="connsiteY38" fmla="*/ 2685143 h 3249369"/>
                <a:gd name="connsiteX39" fmla="*/ 573314 w 4215960"/>
                <a:gd name="connsiteY39" fmla="*/ 2735943 h 3249369"/>
                <a:gd name="connsiteX40" fmla="*/ 602343 w 4215960"/>
                <a:gd name="connsiteY40" fmla="*/ 2757714 h 3249369"/>
                <a:gd name="connsiteX41" fmla="*/ 645885 w 4215960"/>
                <a:gd name="connsiteY41" fmla="*/ 2801257 h 3249369"/>
                <a:gd name="connsiteX42" fmla="*/ 674914 w 4215960"/>
                <a:gd name="connsiteY42" fmla="*/ 2823028 h 3249369"/>
                <a:gd name="connsiteX43" fmla="*/ 711200 w 4215960"/>
                <a:gd name="connsiteY43" fmla="*/ 2866571 h 3249369"/>
                <a:gd name="connsiteX44" fmla="*/ 740228 w 4215960"/>
                <a:gd name="connsiteY44" fmla="*/ 2888343 h 3249369"/>
                <a:gd name="connsiteX45" fmla="*/ 812800 w 4215960"/>
                <a:gd name="connsiteY45" fmla="*/ 2953657 h 3249369"/>
                <a:gd name="connsiteX46" fmla="*/ 849085 w 4215960"/>
                <a:gd name="connsiteY46" fmla="*/ 2997200 h 3249369"/>
                <a:gd name="connsiteX47" fmla="*/ 870857 w 4215960"/>
                <a:gd name="connsiteY47" fmla="*/ 3011714 h 3249369"/>
                <a:gd name="connsiteX48" fmla="*/ 907143 w 4215960"/>
                <a:gd name="connsiteY48" fmla="*/ 3055257 h 3249369"/>
                <a:gd name="connsiteX49" fmla="*/ 936171 w 4215960"/>
                <a:gd name="connsiteY49" fmla="*/ 3077028 h 3249369"/>
                <a:gd name="connsiteX50" fmla="*/ 1030514 w 4215960"/>
                <a:gd name="connsiteY50" fmla="*/ 3120571 h 3249369"/>
                <a:gd name="connsiteX51" fmla="*/ 1480457 w 4215960"/>
                <a:gd name="connsiteY51" fmla="*/ 3106057 h 3249369"/>
                <a:gd name="connsiteX52" fmla="*/ 1531257 w 4215960"/>
                <a:gd name="connsiteY52" fmla="*/ 3091543 h 3249369"/>
                <a:gd name="connsiteX53" fmla="*/ 1618343 w 4215960"/>
                <a:gd name="connsiteY53" fmla="*/ 3084285 h 3249369"/>
                <a:gd name="connsiteX54" fmla="*/ 1698171 w 4215960"/>
                <a:gd name="connsiteY54" fmla="*/ 3069771 h 3249369"/>
                <a:gd name="connsiteX55" fmla="*/ 1756228 w 4215960"/>
                <a:gd name="connsiteY55" fmla="*/ 3062514 h 3249369"/>
                <a:gd name="connsiteX56" fmla="*/ 1785257 w 4215960"/>
                <a:gd name="connsiteY56" fmla="*/ 3048000 h 3249369"/>
                <a:gd name="connsiteX57" fmla="*/ 1850571 w 4215960"/>
                <a:gd name="connsiteY57" fmla="*/ 3026228 h 3249369"/>
                <a:gd name="connsiteX58" fmla="*/ 1886857 w 4215960"/>
                <a:gd name="connsiteY58" fmla="*/ 3011714 h 3249369"/>
                <a:gd name="connsiteX59" fmla="*/ 1988457 w 4215960"/>
                <a:gd name="connsiteY59" fmla="*/ 2997200 h 3249369"/>
                <a:gd name="connsiteX60" fmla="*/ 2017485 w 4215960"/>
                <a:gd name="connsiteY60" fmla="*/ 2989943 h 3249369"/>
                <a:gd name="connsiteX61" fmla="*/ 2053771 w 4215960"/>
                <a:gd name="connsiteY61" fmla="*/ 2982685 h 3249369"/>
                <a:gd name="connsiteX62" fmla="*/ 2140857 w 4215960"/>
                <a:gd name="connsiteY62" fmla="*/ 2968171 h 3249369"/>
                <a:gd name="connsiteX63" fmla="*/ 3235098 w 4215960"/>
                <a:gd name="connsiteY63" fmla="*/ 3228068 h 3249369"/>
                <a:gd name="connsiteX64" fmla="*/ 3227612 w 4215960"/>
                <a:gd name="connsiteY64" fmla="*/ 3232377 h 3249369"/>
                <a:gd name="connsiteX65" fmla="*/ 3541937 w 4215960"/>
                <a:gd name="connsiteY65" fmla="*/ 3214914 h 3249369"/>
                <a:gd name="connsiteX66" fmla="*/ 3540350 w 4215960"/>
                <a:gd name="connsiteY66" fmla="*/ 3205390 h 3249369"/>
                <a:gd name="connsiteX67" fmla="*/ 3527649 w 4215960"/>
                <a:gd name="connsiteY67" fmla="*/ 3167291 h 3249369"/>
                <a:gd name="connsiteX68" fmla="*/ 3533999 w 4215960"/>
                <a:gd name="connsiteY68" fmla="*/ 3119665 h 3249369"/>
                <a:gd name="connsiteX69" fmla="*/ 3545112 w 4215960"/>
                <a:gd name="connsiteY69" fmla="*/ 3064102 h 3249369"/>
                <a:gd name="connsiteX70" fmla="*/ 3507012 w 4215960"/>
                <a:gd name="connsiteY70" fmla="*/ 3033940 h 3249369"/>
                <a:gd name="connsiteX71" fmla="*/ 3540349 w 4215960"/>
                <a:gd name="connsiteY71" fmla="*/ 3024415 h 3249369"/>
                <a:gd name="connsiteX72" fmla="*/ 3518124 w 4215960"/>
                <a:gd name="connsiteY72" fmla="*/ 2987902 h 3249369"/>
                <a:gd name="connsiteX73" fmla="*/ 3556225 w 4215960"/>
                <a:gd name="connsiteY73" fmla="*/ 2983141 h 3249369"/>
                <a:gd name="connsiteX74" fmla="*/ 3562574 w 4215960"/>
                <a:gd name="connsiteY74" fmla="*/ 2949802 h 3249369"/>
                <a:gd name="connsiteX75" fmla="*/ 3624488 w 4215960"/>
                <a:gd name="connsiteY75" fmla="*/ 2959329 h 3249369"/>
                <a:gd name="connsiteX76" fmla="*/ 3657601 w 4215960"/>
                <a:gd name="connsiteY76" fmla="*/ 2974521 h 3249369"/>
                <a:gd name="connsiteX77" fmla="*/ 3623808 w 4215960"/>
                <a:gd name="connsiteY77" fmla="*/ 3015569 h 3249369"/>
                <a:gd name="connsiteX78" fmla="*/ 3662816 w 4215960"/>
                <a:gd name="connsiteY78" fmla="*/ 3123065 h 3249369"/>
                <a:gd name="connsiteX79" fmla="*/ 3715203 w 4215960"/>
                <a:gd name="connsiteY79" fmla="*/ 3154363 h 3249369"/>
                <a:gd name="connsiteX80" fmla="*/ 3767137 w 4215960"/>
                <a:gd name="connsiteY80" fmla="*/ 3112181 h 3249369"/>
                <a:gd name="connsiteX81" fmla="*/ 3852862 w 4215960"/>
                <a:gd name="connsiteY81" fmla="*/ 3063648 h 3249369"/>
                <a:gd name="connsiteX82" fmla="*/ 3835626 w 4215960"/>
                <a:gd name="connsiteY82" fmla="*/ 2974747 h 3249369"/>
                <a:gd name="connsiteX83" fmla="*/ 3912960 w 4215960"/>
                <a:gd name="connsiteY83" fmla="*/ 2842078 h 3249369"/>
                <a:gd name="connsiteX84" fmla="*/ 4205514 w 4215960"/>
                <a:gd name="connsiteY84" fmla="*/ 2508930 h 3249369"/>
                <a:gd name="connsiteX85" fmla="*/ 4124097 w 4215960"/>
                <a:gd name="connsiteY85" fmla="*/ 2499858 h 3249369"/>
                <a:gd name="connsiteX86" fmla="*/ 4128634 w 4215960"/>
                <a:gd name="connsiteY86" fmla="*/ 2408010 h 3249369"/>
                <a:gd name="connsiteX87" fmla="*/ 4079647 w 4215960"/>
                <a:gd name="connsiteY87" fmla="*/ 2382838 h 3249369"/>
                <a:gd name="connsiteX88" fmla="*/ 3995510 w 4215960"/>
                <a:gd name="connsiteY88" fmla="*/ 2414360 h 3249369"/>
                <a:gd name="connsiteX89" fmla="*/ 3958771 w 4215960"/>
                <a:gd name="connsiteY89" fmla="*/ 2378075 h 3249369"/>
                <a:gd name="connsiteX90" fmla="*/ 4003448 w 4215960"/>
                <a:gd name="connsiteY90" fmla="*/ 2355170 h 3249369"/>
                <a:gd name="connsiteX91" fmla="*/ 3874181 w 4215960"/>
                <a:gd name="connsiteY91" fmla="*/ 2141991 h 3249369"/>
                <a:gd name="connsiteX92" fmla="*/ 3889147 w 4215960"/>
                <a:gd name="connsiteY92" fmla="*/ 2111828 h 3249369"/>
                <a:gd name="connsiteX93" fmla="*/ 3865562 w 4215960"/>
                <a:gd name="connsiteY93" fmla="*/ 1996168 h 3249369"/>
                <a:gd name="connsiteX94" fmla="*/ 3706813 w 4215960"/>
                <a:gd name="connsiteY94" fmla="*/ 1985282 h 3249369"/>
                <a:gd name="connsiteX95" fmla="*/ 3673475 w 4215960"/>
                <a:gd name="connsiteY95" fmla="*/ 2034040 h 3249369"/>
                <a:gd name="connsiteX96" fmla="*/ 3584575 w 4215960"/>
                <a:gd name="connsiteY96" fmla="*/ 2048556 h 3249369"/>
                <a:gd name="connsiteX97" fmla="*/ 3590925 w 4215960"/>
                <a:gd name="connsiteY97" fmla="*/ 2026557 h 3249369"/>
                <a:gd name="connsiteX98" fmla="*/ 3537403 w 4215960"/>
                <a:gd name="connsiteY98" fmla="*/ 2010456 h 3249369"/>
                <a:gd name="connsiteX99" fmla="*/ 3512684 w 4215960"/>
                <a:gd name="connsiteY99" fmla="*/ 1845355 h 3249369"/>
                <a:gd name="connsiteX100" fmla="*/ 3232377 w 4215960"/>
                <a:gd name="connsiteY100" fmla="*/ 1778680 h 3249369"/>
                <a:gd name="connsiteX101" fmla="*/ 3096078 w 4215960"/>
                <a:gd name="connsiteY101" fmla="*/ 1821996 h 3249369"/>
                <a:gd name="connsiteX102" fmla="*/ 2964089 w 4215960"/>
                <a:gd name="connsiteY102" fmla="*/ 1814512 h 3249369"/>
                <a:gd name="connsiteX103" fmla="*/ 2831646 w 4215960"/>
                <a:gd name="connsiteY103" fmla="*/ 1703614 h 3249369"/>
                <a:gd name="connsiteX104" fmla="*/ 2618468 w 4215960"/>
                <a:gd name="connsiteY104" fmla="*/ 1400401 h 3249369"/>
                <a:gd name="connsiteX105" fmla="*/ 2220006 w 4215960"/>
                <a:gd name="connsiteY105" fmla="*/ 1260928 h 3249369"/>
                <a:gd name="connsiteX106" fmla="*/ 1821543 w 4215960"/>
                <a:gd name="connsiteY106" fmla="*/ 1284514 h 3249369"/>
                <a:gd name="connsiteX107" fmla="*/ 1799771 w 4215960"/>
                <a:gd name="connsiteY107" fmla="*/ 1211943 h 3249369"/>
                <a:gd name="connsiteX108" fmla="*/ 1756228 w 4215960"/>
                <a:gd name="connsiteY108" fmla="*/ 1139371 h 3249369"/>
                <a:gd name="connsiteX109" fmla="*/ 1625600 w 4215960"/>
                <a:gd name="connsiteY109" fmla="*/ 986971 h 3249369"/>
                <a:gd name="connsiteX110" fmla="*/ 1589314 w 4215960"/>
                <a:gd name="connsiteY110" fmla="*/ 928914 h 3249369"/>
                <a:gd name="connsiteX111" fmla="*/ 1574800 w 4215960"/>
                <a:gd name="connsiteY111" fmla="*/ 892628 h 3249369"/>
                <a:gd name="connsiteX112" fmla="*/ 1538514 w 4215960"/>
                <a:gd name="connsiteY112" fmla="*/ 856343 h 3249369"/>
                <a:gd name="connsiteX113" fmla="*/ 1509485 w 4215960"/>
                <a:gd name="connsiteY113" fmla="*/ 820057 h 3249369"/>
                <a:gd name="connsiteX114" fmla="*/ 1473200 w 4215960"/>
                <a:gd name="connsiteY114" fmla="*/ 783771 h 3249369"/>
                <a:gd name="connsiteX115" fmla="*/ 1436914 w 4215960"/>
                <a:gd name="connsiteY115" fmla="*/ 718457 h 3249369"/>
                <a:gd name="connsiteX116" fmla="*/ 1357085 w 4215960"/>
                <a:gd name="connsiteY116" fmla="*/ 624114 h 3249369"/>
                <a:gd name="connsiteX117" fmla="*/ 1335314 w 4215960"/>
                <a:gd name="connsiteY117" fmla="*/ 602343 h 3249369"/>
                <a:gd name="connsiteX118" fmla="*/ 1277257 w 4215960"/>
                <a:gd name="connsiteY118" fmla="*/ 529771 h 3249369"/>
                <a:gd name="connsiteX119" fmla="*/ 1219200 w 4215960"/>
                <a:gd name="connsiteY119" fmla="*/ 464457 h 3249369"/>
                <a:gd name="connsiteX120" fmla="*/ 1161143 w 4215960"/>
                <a:gd name="connsiteY120" fmla="*/ 406400 h 3249369"/>
                <a:gd name="connsiteX121" fmla="*/ 1081314 w 4215960"/>
                <a:gd name="connsiteY121" fmla="*/ 362857 h 3249369"/>
                <a:gd name="connsiteX122" fmla="*/ 1052285 w 4215960"/>
                <a:gd name="connsiteY122" fmla="*/ 333828 h 3249369"/>
                <a:gd name="connsiteX123" fmla="*/ 1001485 w 4215960"/>
                <a:gd name="connsiteY123" fmla="*/ 304800 h 3249369"/>
                <a:gd name="connsiteX124" fmla="*/ 979714 w 4215960"/>
                <a:gd name="connsiteY124" fmla="*/ 290285 h 3249369"/>
                <a:gd name="connsiteX125" fmla="*/ 928914 w 4215960"/>
                <a:gd name="connsiteY125" fmla="*/ 246743 h 3249369"/>
                <a:gd name="connsiteX126" fmla="*/ 907143 w 4215960"/>
                <a:gd name="connsiteY126" fmla="*/ 232228 h 3249369"/>
                <a:gd name="connsiteX127" fmla="*/ 885371 w 4215960"/>
                <a:gd name="connsiteY127" fmla="*/ 224971 h 3249369"/>
                <a:gd name="connsiteX128" fmla="*/ 849085 w 4215960"/>
                <a:gd name="connsiteY128" fmla="*/ 188685 h 3249369"/>
                <a:gd name="connsiteX129" fmla="*/ 820057 w 4215960"/>
                <a:gd name="connsiteY129" fmla="*/ 166914 h 3249369"/>
                <a:gd name="connsiteX130" fmla="*/ 812800 w 4215960"/>
                <a:gd name="connsiteY130" fmla="*/ 145143 h 3249369"/>
                <a:gd name="connsiteX131" fmla="*/ 762000 w 4215960"/>
                <a:gd name="connsiteY131" fmla="*/ 116114 h 3249369"/>
                <a:gd name="connsiteX132" fmla="*/ 740228 w 4215960"/>
                <a:gd name="connsiteY132" fmla="*/ 101600 h 3249369"/>
                <a:gd name="connsiteX133" fmla="*/ 703943 w 4215960"/>
                <a:gd name="connsiteY133" fmla="*/ 65314 h 3249369"/>
                <a:gd name="connsiteX134" fmla="*/ 689428 w 4215960"/>
                <a:gd name="connsiteY134" fmla="*/ 50800 h 3249369"/>
                <a:gd name="connsiteX135" fmla="*/ 660400 w 4215960"/>
                <a:gd name="connsiteY135" fmla="*/ 43543 h 3249369"/>
                <a:gd name="connsiteX136" fmla="*/ 638628 w 4215960"/>
                <a:gd name="connsiteY136" fmla="*/ 36285 h 3249369"/>
                <a:gd name="connsiteX137" fmla="*/ 602343 w 4215960"/>
                <a:gd name="connsiteY137" fmla="*/ 0 h 3249369"/>
                <a:gd name="connsiteX0" fmla="*/ 602343 w 4215960"/>
                <a:gd name="connsiteY0" fmla="*/ 0 h 3251935"/>
                <a:gd name="connsiteX1" fmla="*/ 406400 w 4215960"/>
                <a:gd name="connsiteY1" fmla="*/ 7257 h 3251935"/>
                <a:gd name="connsiteX2" fmla="*/ 362857 w 4215960"/>
                <a:gd name="connsiteY2" fmla="*/ 36285 h 3251935"/>
                <a:gd name="connsiteX3" fmla="*/ 312057 w 4215960"/>
                <a:gd name="connsiteY3" fmla="*/ 50800 h 3251935"/>
                <a:gd name="connsiteX4" fmla="*/ 239485 w 4215960"/>
                <a:gd name="connsiteY4" fmla="*/ 101600 h 3251935"/>
                <a:gd name="connsiteX5" fmla="*/ 210457 w 4215960"/>
                <a:gd name="connsiteY5" fmla="*/ 108857 h 3251935"/>
                <a:gd name="connsiteX6" fmla="*/ 159657 w 4215960"/>
                <a:gd name="connsiteY6" fmla="*/ 137885 h 3251935"/>
                <a:gd name="connsiteX7" fmla="*/ 130628 w 4215960"/>
                <a:gd name="connsiteY7" fmla="*/ 166914 h 3251935"/>
                <a:gd name="connsiteX8" fmla="*/ 108857 w 4215960"/>
                <a:gd name="connsiteY8" fmla="*/ 188685 h 3251935"/>
                <a:gd name="connsiteX9" fmla="*/ 94343 w 4215960"/>
                <a:gd name="connsiteY9" fmla="*/ 203200 h 3251935"/>
                <a:gd name="connsiteX10" fmla="*/ 43543 w 4215960"/>
                <a:gd name="connsiteY10" fmla="*/ 283028 h 3251935"/>
                <a:gd name="connsiteX11" fmla="*/ 14514 w 4215960"/>
                <a:gd name="connsiteY11" fmla="*/ 362857 h 3251935"/>
                <a:gd name="connsiteX12" fmla="*/ 0 w 4215960"/>
                <a:gd name="connsiteY12" fmla="*/ 420914 h 3251935"/>
                <a:gd name="connsiteX13" fmla="*/ 7257 w 4215960"/>
                <a:gd name="connsiteY13" fmla="*/ 1393371 h 3251935"/>
                <a:gd name="connsiteX14" fmla="*/ 29028 w 4215960"/>
                <a:gd name="connsiteY14" fmla="*/ 1494971 h 3251935"/>
                <a:gd name="connsiteX15" fmla="*/ 43543 w 4215960"/>
                <a:gd name="connsiteY15" fmla="*/ 1531257 h 3251935"/>
                <a:gd name="connsiteX16" fmla="*/ 58057 w 4215960"/>
                <a:gd name="connsiteY16" fmla="*/ 1596571 h 3251935"/>
                <a:gd name="connsiteX17" fmla="*/ 79828 w 4215960"/>
                <a:gd name="connsiteY17" fmla="*/ 1647371 h 3251935"/>
                <a:gd name="connsiteX18" fmla="*/ 116114 w 4215960"/>
                <a:gd name="connsiteY18" fmla="*/ 1763485 h 3251935"/>
                <a:gd name="connsiteX19" fmla="*/ 137885 w 4215960"/>
                <a:gd name="connsiteY19" fmla="*/ 1828800 h 3251935"/>
                <a:gd name="connsiteX20" fmla="*/ 145143 w 4215960"/>
                <a:gd name="connsiteY20" fmla="*/ 1850571 h 3251935"/>
                <a:gd name="connsiteX21" fmla="*/ 166914 w 4215960"/>
                <a:gd name="connsiteY21" fmla="*/ 1894114 h 3251935"/>
                <a:gd name="connsiteX22" fmla="*/ 188685 w 4215960"/>
                <a:gd name="connsiteY22" fmla="*/ 1944914 h 3251935"/>
                <a:gd name="connsiteX23" fmla="*/ 195943 w 4215960"/>
                <a:gd name="connsiteY23" fmla="*/ 1973943 h 3251935"/>
                <a:gd name="connsiteX24" fmla="*/ 232228 w 4215960"/>
                <a:gd name="connsiteY24" fmla="*/ 2024743 h 3251935"/>
                <a:gd name="connsiteX25" fmla="*/ 254000 w 4215960"/>
                <a:gd name="connsiteY25" fmla="*/ 2082800 h 3251935"/>
                <a:gd name="connsiteX26" fmla="*/ 275771 w 4215960"/>
                <a:gd name="connsiteY26" fmla="*/ 2104571 h 3251935"/>
                <a:gd name="connsiteX27" fmla="*/ 312057 w 4215960"/>
                <a:gd name="connsiteY27" fmla="*/ 2177143 h 3251935"/>
                <a:gd name="connsiteX28" fmla="*/ 348343 w 4215960"/>
                <a:gd name="connsiteY28" fmla="*/ 2227943 h 3251935"/>
                <a:gd name="connsiteX29" fmla="*/ 355600 w 4215960"/>
                <a:gd name="connsiteY29" fmla="*/ 2249714 h 3251935"/>
                <a:gd name="connsiteX30" fmla="*/ 406400 w 4215960"/>
                <a:gd name="connsiteY30" fmla="*/ 2315028 h 3251935"/>
                <a:gd name="connsiteX31" fmla="*/ 435428 w 4215960"/>
                <a:gd name="connsiteY31" fmla="*/ 2380343 h 3251935"/>
                <a:gd name="connsiteX32" fmla="*/ 457200 w 4215960"/>
                <a:gd name="connsiteY32" fmla="*/ 2409371 h 3251935"/>
                <a:gd name="connsiteX33" fmla="*/ 471714 w 4215960"/>
                <a:gd name="connsiteY33" fmla="*/ 2467428 h 3251935"/>
                <a:gd name="connsiteX34" fmla="*/ 478971 w 4215960"/>
                <a:gd name="connsiteY34" fmla="*/ 2489200 h 3251935"/>
                <a:gd name="connsiteX35" fmla="*/ 486228 w 4215960"/>
                <a:gd name="connsiteY35" fmla="*/ 2518228 h 3251935"/>
                <a:gd name="connsiteX36" fmla="*/ 493485 w 4215960"/>
                <a:gd name="connsiteY36" fmla="*/ 2583543 h 3251935"/>
                <a:gd name="connsiteX37" fmla="*/ 515257 w 4215960"/>
                <a:gd name="connsiteY37" fmla="*/ 2641600 h 3251935"/>
                <a:gd name="connsiteX38" fmla="*/ 544285 w 4215960"/>
                <a:gd name="connsiteY38" fmla="*/ 2685143 h 3251935"/>
                <a:gd name="connsiteX39" fmla="*/ 573314 w 4215960"/>
                <a:gd name="connsiteY39" fmla="*/ 2735943 h 3251935"/>
                <a:gd name="connsiteX40" fmla="*/ 602343 w 4215960"/>
                <a:gd name="connsiteY40" fmla="*/ 2757714 h 3251935"/>
                <a:gd name="connsiteX41" fmla="*/ 645885 w 4215960"/>
                <a:gd name="connsiteY41" fmla="*/ 2801257 h 3251935"/>
                <a:gd name="connsiteX42" fmla="*/ 674914 w 4215960"/>
                <a:gd name="connsiteY42" fmla="*/ 2823028 h 3251935"/>
                <a:gd name="connsiteX43" fmla="*/ 711200 w 4215960"/>
                <a:gd name="connsiteY43" fmla="*/ 2866571 h 3251935"/>
                <a:gd name="connsiteX44" fmla="*/ 740228 w 4215960"/>
                <a:gd name="connsiteY44" fmla="*/ 2888343 h 3251935"/>
                <a:gd name="connsiteX45" fmla="*/ 812800 w 4215960"/>
                <a:gd name="connsiteY45" fmla="*/ 2953657 h 3251935"/>
                <a:gd name="connsiteX46" fmla="*/ 849085 w 4215960"/>
                <a:gd name="connsiteY46" fmla="*/ 2997200 h 3251935"/>
                <a:gd name="connsiteX47" fmla="*/ 870857 w 4215960"/>
                <a:gd name="connsiteY47" fmla="*/ 3011714 h 3251935"/>
                <a:gd name="connsiteX48" fmla="*/ 907143 w 4215960"/>
                <a:gd name="connsiteY48" fmla="*/ 3055257 h 3251935"/>
                <a:gd name="connsiteX49" fmla="*/ 936171 w 4215960"/>
                <a:gd name="connsiteY49" fmla="*/ 3077028 h 3251935"/>
                <a:gd name="connsiteX50" fmla="*/ 1030514 w 4215960"/>
                <a:gd name="connsiteY50" fmla="*/ 3120571 h 3251935"/>
                <a:gd name="connsiteX51" fmla="*/ 1480457 w 4215960"/>
                <a:gd name="connsiteY51" fmla="*/ 3106057 h 3251935"/>
                <a:gd name="connsiteX52" fmla="*/ 1531257 w 4215960"/>
                <a:gd name="connsiteY52" fmla="*/ 3091543 h 3251935"/>
                <a:gd name="connsiteX53" fmla="*/ 1618343 w 4215960"/>
                <a:gd name="connsiteY53" fmla="*/ 3084285 h 3251935"/>
                <a:gd name="connsiteX54" fmla="*/ 1698171 w 4215960"/>
                <a:gd name="connsiteY54" fmla="*/ 3069771 h 3251935"/>
                <a:gd name="connsiteX55" fmla="*/ 1756228 w 4215960"/>
                <a:gd name="connsiteY55" fmla="*/ 3062514 h 3251935"/>
                <a:gd name="connsiteX56" fmla="*/ 1785257 w 4215960"/>
                <a:gd name="connsiteY56" fmla="*/ 3048000 h 3251935"/>
                <a:gd name="connsiteX57" fmla="*/ 1850571 w 4215960"/>
                <a:gd name="connsiteY57" fmla="*/ 3026228 h 3251935"/>
                <a:gd name="connsiteX58" fmla="*/ 1886857 w 4215960"/>
                <a:gd name="connsiteY58" fmla="*/ 3011714 h 3251935"/>
                <a:gd name="connsiteX59" fmla="*/ 1988457 w 4215960"/>
                <a:gd name="connsiteY59" fmla="*/ 2997200 h 3251935"/>
                <a:gd name="connsiteX60" fmla="*/ 2017485 w 4215960"/>
                <a:gd name="connsiteY60" fmla="*/ 2989943 h 3251935"/>
                <a:gd name="connsiteX61" fmla="*/ 2053771 w 4215960"/>
                <a:gd name="connsiteY61" fmla="*/ 2982685 h 3251935"/>
                <a:gd name="connsiteX62" fmla="*/ 2140857 w 4215960"/>
                <a:gd name="connsiteY62" fmla="*/ 2968171 h 3251935"/>
                <a:gd name="connsiteX63" fmla="*/ 3235098 w 4215960"/>
                <a:gd name="connsiteY63" fmla="*/ 3228068 h 3251935"/>
                <a:gd name="connsiteX64" fmla="*/ 3597500 w 4215960"/>
                <a:gd name="connsiteY64" fmla="*/ 3238727 h 3251935"/>
                <a:gd name="connsiteX65" fmla="*/ 3541937 w 4215960"/>
                <a:gd name="connsiteY65" fmla="*/ 3214914 h 3251935"/>
                <a:gd name="connsiteX66" fmla="*/ 3540350 w 4215960"/>
                <a:gd name="connsiteY66" fmla="*/ 3205390 h 3251935"/>
                <a:gd name="connsiteX67" fmla="*/ 3527649 w 4215960"/>
                <a:gd name="connsiteY67" fmla="*/ 3167291 h 3251935"/>
                <a:gd name="connsiteX68" fmla="*/ 3533999 w 4215960"/>
                <a:gd name="connsiteY68" fmla="*/ 3119665 h 3251935"/>
                <a:gd name="connsiteX69" fmla="*/ 3545112 w 4215960"/>
                <a:gd name="connsiteY69" fmla="*/ 3064102 h 3251935"/>
                <a:gd name="connsiteX70" fmla="*/ 3507012 w 4215960"/>
                <a:gd name="connsiteY70" fmla="*/ 3033940 h 3251935"/>
                <a:gd name="connsiteX71" fmla="*/ 3540349 w 4215960"/>
                <a:gd name="connsiteY71" fmla="*/ 3024415 h 3251935"/>
                <a:gd name="connsiteX72" fmla="*/ 3518124 w 4215960"/>
                <a:gd name="connsiteY72" fmla="*/ 2987902 h 3251935"/>
                <a:gd name="connsiteX73" fmla="*/ 3556225 w 4215960"/>
                <a:gd name="connsiteY73" fmla="*/ 2983141 h 3251935"/>
                <a:gd name="connsiteX74" fmla="*/ 3562574 w 4215960"/>
                <a:gd name="connsiteY74" fmla="*/ 2949802 h 3251935"/>
                <a:gd name="connsiteX75" fmla="*/ 3624488 w 4215960"/>
                <a:gd name="connsiteY75" fmla="*/ 2959329 h 3251935"/>
                <a:gd name="connsiteX76" fmla="*/ 3657601 w 4215960"/>
                <a:gd name="connsiteY76" fmla="*/ 2974521 h 3251935"/>
                <a:gd name="connsiteX77" fmla="*/ 3623808 w 4215960"/>
                <a:gd name="connsiteY77" fmla="*/ 3015569 h 3251935"/>
                <a:gd name="connsiteX78" fmla="*/ 3662816 w 4215960"/>
                <a:gd name="connsiteY78" fmla="*/ 3123065 h 3251935"/>
                <a:gd name="connsiteX79" fmla="*/ 3715203 w 4215960"/>
                <a:gd name="connsiteY79" fmla="*/ 3154363 h 3251935"/>
                <a:gd name="connsiteX80" fmla="*/ 3767137 w 4215960"/>
                <a:gd name="connsiteY80" fmla="*/ 3112181 h 3251935"/>
                <a:gd name="connsiteX81" fmla="*/ 3852862 w 4215960"/>
                <a:gd name="connsiteY81" fmla="*/ 3063648 h 3251935"/>
                <a:gd name="connsiteX82" fmla="*/ 3835626 w 4215960"/>
                <a:gd name="connsiteY82" fmla="*/ 2974747 h 3251935"/>
                <a:gd name="connsiteX83" fmla="*/ 3912960 w 4215960"/>
                <a:gd name="connsiteY83" fmla="*/ 2842078 h 3251935"/>
                <a:gd name="connsiteX84" fmla="*/ 4205514 w 4215960"/>
                <a:gd name="connsiteY84" fmla="*/ 2508930 h 3251935"/>
                <a:gd name="connsiteX85" fmla="*/ 4124097 w 4215960"/>
                <a:gd name="connsiteY85" fmla="*/ 2499858 h 3251935"/>
                <a:gd name="connsiteX86" fmla="*/ 4128634 w 4215960"/>
                <a:gd name="connsiteY86" fmla="*/ 2408010 h 3251935"/>
                <a:gd name="connsiteX87" fmla="*/ 4079647 w 4215960"/>
                <a:gd name="connsiteY87" fmla="*/ 2382838 h 3251935"/>
                <a:gd name="connsiteX88" fmla="*/ 3995510 w 4215960"/>
                <a:gd name="connsiteY88" fmla="*/ 2414360 h 3251935"/>
                <a:gd name="connsiteX89" fmla="*/ 3958771 w 4215960"/>
                <a:gd name="connsiteY89" fmla="*/ 2378075 h 3251935"/>
                <a:gd name="connsiteX90" fmla="*/ 4003448 w 4215960"/>
                <a:gd name="connsiteY90" fmla="*/ 2355170 h 3251935"/>
                <a:gd name="connsiteX91" fmla="*/ 3874181 w 4215960"/>
                <a:gd name="connsiteY91" fmla="*/ 2141991 h 3251935"/>
                <a:gd name="connsiteX92" fmla="*/ 3889147 w 4215960"/>
                <a:gd name="connsiteY92" fmla="*/ 2111828 h 3251935"/>
                <a:gd name="connsiteX93" fmla="*/ 3865562 w 4215960"/>
                <a:gd name="connsiteY93" fmla="*/ 1996168 h 3251935"/>
                <a:gd name="connsiteX94" fmla="*/ 3706813 w 4215960"/>
                <a:gd name="connsiteY94" fmla="*/ 1985282 h 3251935"/>
                <a:gd name="connsiteX95" fmla="*/ 3673475 w 4215960"/>
                <a:gd name="connsiteY95" fmla="*/ 2034040 h 3251935"/>
                <a:gd name="connsiteX96" fmla="*/ 3584575 w 4215960"/>
                <a:gd name="connsiteY96" fmla="*/ 2048556 h 3251935"/>
                <a:gd name="connsiteX97" fmla="*/ 3590925 w 4215960"/>
                <a:gd name="connsiteY97" fmla="*/ 2026557 h 3251935"/>
                <a:gd name="connsiteX98" fmla="*/ 3537403 w 4215960"/>
                <a:gd name="connsiteY98" fmla="*/ 2010456 h 3251935"/>
                <a:gd name="connsiteX99" fmla="*/ 3512684 w 4215960"/>
                <a:gd name="connsiteY99" fmla="*/ 1845355 h 3251935"/>
                <a:gd name="connsiteX100" fmla="*/ 3232377 w 4215960"/>
                <a:gd name="connsiteY100" fmla="*/ 1778680 h 3251935"/>
                <a:gd name="connsiteX101" fmla="*/ 3096078 w 4215960"/>
                <a:gd name="connsiteY101" fmla="*/ 1821996 h 3251935"/>
                <a:gd name="connsiteX102" fmla="*/ 2964089 w 4215960"/>
                <a:gd name="connsiteY102" fmla="*/ 1814512 h 3251935"/>
                <a:gd name="connsiteX103" fmla="*/ 2831646 w 4215960"/>
                <a:gd name="connsiteY103" fmla="*/ 1703614 h 3251935"/>
                <a:gd name="connsiteX104" fmla="*/ 2618468 w 4215960"/>
                <a:gd name="connsiteY104" fmla="*/ 1400401 h 3251935"/>
                <a:gd name="connsiteX105" fmla="*/ 2220006 w 4215960"/>
                <a:gd name="connsiteY105" fmla="*/ 1260928 h 3251935"/>
                <a:gd name="connsiteX106" fmla="*/ 1821543 w 4215960"/>
                <a:gd name="connsiteY106" fmla="*/ 1284514 h 3251935"/>
                <a:gd name="connsiteX107" fmla="*/ 1799771 w 4215960"/>
                <a:gd name="connsiteY107" fmla="*/ 1211943 h 3251935"/>
                <a:gd name="connsiteX108" fmla="*/ 1756228 w 4215960"/>
                <a:gd name="connsiteY108" fmla="*/ 1139371 h 3251935"/>
                <a:gd name="connsiteX109" fmla="*/ 1625600 w 4215960"/>
                <a:gd name="connsiteY109" fmla="*/ 986971 h 3251935"/>
                <a:gd name="connsiteX110" fmla="*/ 1589314 w 4215960"/>
                <a:gd name="connsiteY110" fmla="*/ 928914 h 3251935"/>
                <a:gd name="connsiteX111" fmla="*/ 1574800 w 4215960"/>
                <a:gd name="connsiteY111" fmla="*/ 892628 h 3251935"/>
                <a:gd name="connsiteX112" fmla="*/ 1538514 w 4215960"/>
                <a:gd name="connsiteY112" fmla="*/ 856343 h 3251935"/>
                <a:gd name="connsiteX113" fmla="*/ 1509485 w 4215960"/>
                <a:gd name="connsiteY113" fmla="*/ 820057 h 3251935"/>
                <a:gd name="connsiteX114" fmla="*/ 1473200 w 4215960"/>
                <a:gd name="connsiteY114" fmla="*/ 783771 h 3251935"/>
                <a:gd name="connsiteX115" fmla="*/ 1436914 w 4215960"/>
                <a:gd name="connsiteY115" fmla="*/ 718457 h 3251935"/>
                <a:gd name="connsiteX116" fmla="*/ 1357085 w 4215960"/>
                <a:gd name="connsiteY116" fmla="*/ 624114 h 3251935"/>
                <a:gd name="connsiteX117" fmla="*/ 1335314 w 4215960"/>
                <a:gd name="connsiteY117" fmla="*/ 602343 h 3251935"/>
                <a:gd name="connsiteX118" fmla="*/ 1277257 w 4215960"/>
                <a:gd name="connsiteY118" fmla="*/ 529771 h 3251935"/>
                <a:gd name="connsiteX119" fmla="*/ 1219200 w 4215960"/>
                <a:gd name="connsiteY119" fmla="*/ 464457 h 3251935"/>
                <a:gd name="connsiteX120" fmla="*/ 1161143 w 4215960"/>
                <a:gd name="connsiteY120" fmla="*/ 406400 h 3251935"/>
                <a:gd name="connsiteX121" fmla="*/ 1081314 w 4215960"/>
                <a:gd name="connsiteY121" fmla="*/ 362857 h 3251935"/>
                <a:gd name="connsiteX122" fmla="*/ 1052285 w 4215960"/>
                <a:gd name="connsiteY122" fmla="*/ 333828 h 3251935"/>
                <a:gd name="connsiteX123" fmla="*/ 1001485 w 4215960"/>
                <a:gd name="connsiteY123" fmla="*/ 304800 h 3251935"/>
                <a:gd name="connsiteX124" fmla="*/ 979714 w 4215960"/>
                <a:gd name="connsiteY124" fmla="*/ 290285 h 3251935"/>
                <a:gd name="connsiteX125" fmla="*/ 928914 w 4215960"/>
                <a:gd name="connsiteY125" fmla="*/ 246743 h 3251935"/>
                <a:gd name="connsiteX126" fmla="*/ 907143 w 4215960"/>
                <a:gd name="connsiteY126" fmla="*/ 232228 h 3251935"/>
                <a:gd name="connsiteX127" fmla="*/ 885371 w 4215960"/>
                <a:gd name="connsiteY127" fmla="*/ 224971 h 3251935"/>
                <a:gd name="connsiteX128" fmla="*/ 849085 w 4215960"/>
                <a:gd name="connsiteY128" fmla="*/ 188685 h 3251935"/>
                <a:gd name="connsiteX129" fmla="*/ 820057 w 4215960"/>
                <a:gd name="connsiteY129" fmla="*/ 166914 h 3251935"/>
                <a:gd name="connsiteX130" fmla="*/ 812800 w 4215960"/>
                <a:gd name="connsiteY130" fmla="*/ 145143 h 3251935"/>
                <a:gd name="connsiteX131" fmla="*/ 762000 w 4215960"/>
                <a:gd name="connsiteY131" fmla="*/ 116114 h 3251935"/>
                <a:gd name="connsiteX132" fmla="*/ 740228 w 4215960"/>
                <a:gd name="connsiteY132" fmla="*/ 101600 h 3251935"/>
                <a:gd name="connsiteX133" fmla="*/ 703943 w 4215960"/>
                <a:gd name="connsiteY133" fmla="*/ 65314 h 3251935"/>
                <a:gd name="connsiteX134" fmla="*/ 689428 w 4215960"/>
                <a:gd name="connsiteY134" fmla="*/ 50800 h 3251935"/>
                <a:gd name="connsiteX135" fmla="*/ 660400 w 4215960"/>
                <a:gd name="connsiteY135" fmla="*/ 43543 h 3251935"/>
                <a:gd name="connsiteX136" fmla="*/ 638628 w 4215960"/>
                <a:gd name="connsiteY136" fmla="*/ 36285 h 3251935"/>
                <a:gd name="connsiteX137" fmla="*/ 602343 w 4215960"/>
                <a:gd name="connsiteY137" fmla="*/ 0 h 3251935"/>
                <a:gd name="connsiteX0" fmla="*/ 602343 w 4215960"/>
                <a:gd name="connsiteY0" fmla="*/ 0 h 3246784"/>
                <a:gd name="connsiteX1" fmla="*/ 406400 w 4215960"/>
                <a:gd name="connsiteY1" fmla="*/ 7257 h 3246784"/>
                <a:gd name="connsiteX2" fmla="*/ 362857 w 4215960"/>
                <a:gd name="connsiteY2" fmla="*/ 36285 h 3246784"/>
                <a:gd name="connsiteX3" fmla="*/ 312057 w 4215960"/>
                <a:gd name="connsiteY3" fmla="*/ 50800 h 3246784"/>
                <a:gd name="connsiteX4" fmla="*/ 239485 w 4215960"/>
                <a:gd name="connsiteY4" fmla="*/ 101600 h 3246784"/>
                <a:gd name="connsiteX5" fmla="*/ 210457 w 4215960"/>
                <a:gd name="connsiteY5" fmla="*/ 108857 h 3246784"/>
                <a:gd name="connsiteX6" fmla="*/ 159657 w 4215960"/>
                <a:gd name="connsiteY6" fmla="*/ 137885 h 3246784"/>
                <a:gd name="connsiteX7" fmla="*/ 130628 w 4215960"/>
                <a:gd name="connsiteY7" fmla="*/ 166914 h 3246784"/>
                <a:gd name="connsiteX8" fmla="*/ 108857 w 4215960"/>
                <a:gd name="connsiteY8" fmla="*/ 188685 h 3246784"/>
                <a:gd name="connsiteX9" fmla="*/ 94343 w 4215960"/>
                <a:gd name="connsiteY9" fmla="*/ 203200 h 3246784"/>
                <a:gd name="connsiteX10" fmla="*/ 43543 w 4215960"/>
                <a:gd name="connsiteY10" fmla="*/ 283028 h 3246784"/>
                <a:gd name="connsiteX11" fmla="*/ 14514 w 4215960"/>
                <a:gd name="connsiteY11" fmla="*/ 362857 h 3246784"/>
                <a:gd name="connsiteX12" fmla="*/ 0 w 4215960"/>
                <a:gd name="connsiteY12" fmla="*/ 420914 h 3246784"/>
                <a:gd name="connsiteX13" fmla="*/ 7257 w 4215960"/>
                <a:gd name="connsiteY13" fmla="*/ 1393371 h 3246784"/>
                <a:gd name="connsiteX14" fmla="*/ 29028 w 4215960"/>
                <a:gd name="connsiteY14" fmla="*/ 1494971 h 3246784"/>
                <a:gd name="connsiteX15" fmla="*/ 43543 w 4215960"/>
                <a:gd name="connsiteY15" fmla="*/ 1531257 h 3246784"/>
                <a:gd name="connsiteX16" fmla="*/ 58057 w 4215960"/>
                <a:gd name="connsiteY16" fmla="*/ 1596571 h 3246784"/>
                <a:gd name="connsiteX17" fmla="*/ 79828 w 4215960"/>
                <a:gd name="connsiteY17" fmla="*/ 1647371 h 3246784"/>
                <a:gd name="connsiteX18" fmla="*/ 116114 w 4215960"/>
                <a:gd name="connsiteY18" fmla="*/ 1763485 h 3246784"/>
                <a:gd name="connsiteX19" fmla="*/ 137885 w 4215960"/>
                <a:gd name="connsiteY19" fmla="*/ 1828800 h 3246784"/>
                <a:gd name="connsiteX20" fmla="*/ 145143 w 4215960"/>
                <a:gd name="connsiteY20" fmla="*/ 1850571 h 3246784"/>
                <a:gd name="connsiteX21" fmla="*/ 166914 w 4215960"/>
                <a:gd name="connsiteY21" fmla="*/ 1894114 h 3246784"/>
                <a:gd name="connsiteX22" fmla="*/ 188685 w 4215960"/>
                <a:gd name="connsiteY22" fmla="*/ 1944914 h 3246784"/>
                <a:gd name="connsiteX23" fmla="*/ 195943 w 4215960"/>
                <a:gd name="connsiteY23" fmla="*/ 1973943 h 3246784"/>
                <a:gd name="connsiteX24" fmla="*/ 232228 w 4215960"/>
                <a:gd name="connsiteY24" fmla="*/ 2024743 h 3246784"/>
                <a:gd name="connsiteX25" fmla="*/ 254000 w 4215960"/>
                <a:gd name="connsiteY25" fmla="*/ 2082800 h 3246784"/>
                <a:gd name="connsiteX26" fmla="*/ 275771 w 4215960"/>
                <a:gd name="connsiteY26" fmla="*/ 2104571 h 3246784"/>
                <a:gd name="connsiteX27" fmla="*/ 312057 w 4215960"/>
                <a:gd name="connsiteY27" fmla="*/ 2177143 h 3246784"/>
                <a:gd name="connsiteX28" fmla="*/ 348343 w 4215960"/>
                <a:gd name="connsiteY28" fmla="*/ 2227943 h 3246784"/>
                <a:gd name="connsiteX29" fmla="*/ 355600 w 4215960"/>
                <a:gd name="connsiteY29" fmla="*/ 2249714 h 3246784"/>
                <a:gd name="connsiteX30" fmla="*/ 406400 w 4215960"/>
                <a:gd name="connsiteY30" fmla="*/ 2315028 h 3246784"/>
                <a:gd name="connsiteX31" fmla="*/ 435428 w 4215960"/>
                <a:gd name="connsiteY31" fmla="*/ 2380343 h 3246784"/>
                <a:gd name="connsiteX32" fmla="*/ 457200 w 4215960"/>
                <a:gd name="connsiteY32" fmla="*/ 2409371 h 3246784"/>
                <a:gd name="connsiteX33" fmla="*/ 471714 w 4215960"/>
                <a:gd name="connsiteY33" fmla="*/ 2467428 h 3246784"/>
                <a:gd name="connsiteX34" fmla="*/ 478971 w 4215960"/>
                <a:gd name="connsiteY34" fmla="*/ 2489200 h 3246784"/>
                <a:gd name="connsiteX35" fmla="*/ 486228 w 4215960"/>
                <a:gd name="connsiteY35" fmla="*/ 2518228 h 3246784"/>
                <a:gd name="connsiteX36" fmla="*/ 493485 w 4215960"/>
                <a:gd name="connsiteY36" fmla="*/ 2583543 h 3246784"/>
                <a:gd name="connsiteX37" fmla="*/ 515257 w 4215960"/>
                <a:gd name="connsiteY37" fmla="*/ 2641600 h 3246784"/>
                <a:gd name="connsiteX38" fmla="*/ 544285 w 4215960"/>
                <a:gd name="connsiteY38" fmla="*/ 2685143 h 3246784"/>
                <a:gd name="connsiteX39" fmla="*/ 573314 w 4215960"/>
                <a:gd name="connsiteY39" fmla="*/ 2735943 h 3246784"/>
                <a:gd name="connsiteX40" fmla="*/ 602343 w 4215960"/>
                <a:gd name="connsiteY40" fmla="*/ 2757714 h 3246784"/>
                <a:gd name="connsiteX41" fmla="*/ 645885 w 4215960"/>
                <a:gd name="connsiteY41" fmla="*/ 2801257 h 3246784"/>
                <a:gd name="connsiteX42" fmla="*/ 674914 w 4215960"/>
                <a:gd name="connsiteY42" fmla="*/ 2823028 h 3246784"/>
                <a:gd name="connsiteX43" fmla="*/ 711200 w 4215960"/>
                <a:gd name="connsiteY43" fmla="*/ 2866571 h 3246784"/>
                <a:gd name="connsiteX44" fmla="*/ 740228 w 4215960"/>
                <a:gd name="connsiteY44" fmla="*/ 2888343 h 3246784"/>
                <a:gd name="connsiteX45" fmla="*/ 812800 w 4215960"/>
                <a:gd name="connsiteY45" fmla="*/ 2953657 h 3246784"/>
                <a:gd name="connsiteX46" fmla="*/ 849085 w 4215960"/>
                <a:gd name="connsiteY46" fmla="*/ 2997200 h 3246784"/>
                <a:gd name="connsiteX47" fmla="*/ 870857 w 4215960"/>
                <a:gd name="connsiteY47" fmla="*/ 3011714 h 3246784"/>
                <a:gd name="connsiteX48" fmla="*/ 907143 w 4215960"/>
                <a:gd name="connsiteY48" fmla="*/ 3055257 h 3246784"/>
                <a:gd name="connsiteX49" fmla="*/ 936171 w 4215960"/>
                <a:gd name="connsiteY49" fmla="*/ 3077028 h 3246784"/>
                <a:gd name="connsiteX50" fmla="*/ 1030514 w 4215960"/>
                <a:gd name="connsiteY50" fmla="*/ 3120571 h 3246784"/>
                <a:gd name="connsiteX51" fmla="*/ 1480457 w 4215960"/>
                <a:gd name="connsiteY51" fmla="*/ 3106057 h 3246784"/>
                <a:gd name="connsiteX52" fmla="*/ 1531257 w 4215960"/>
                <a:gd name="connsiteY52" fmla="*/ 3091543 h 3246784"/>
                <a:gd name="connsiteX53" fmla="*/ 1618343 w 4215960"/>
                <a:gd name="connsiteY53" fmla="*/ 3084285 h 3246784"/>
                <a:gd name="connsiteX54" fmla="*/ 1698171 w 4215960"/>
                <a:gd name="connsiteY54" fmla="*/ 3069771 h 3246784"/>
                <a:gd name="connsiteX55" fmla="*/ 1756228 w 4215960"/>
                <a:gd name="connsiteY55" fmla="*/ 3062514 h 3246784"/>
                <a:gd name="connsiteX56" fmla="*/ 1785257 w 4215960"/>
                <a:gd name="connsiteY56" fmla="*/ 3048000 h 3246784"/>
                <a:gd name="connsiteX57" fmla="*/ 1850571 w 4215960"/>
                <a:gd name="connsiteY57" fmla="*/ 3026228 h 3246784"/>
                <a:gd name="connsiteX58" fmla="*/ 1886857 w 4215960"/>
                <a:gd name="connsiteY58" fmla="*/ 3011714 h 3246784"/>
                <a:gd name="connsiteX59" fmla="*/ 1988457 w 4215960"/>
                <a:gd name="connsiteY59" fmla="*/ 2997200 h 3246784"/>
                <a:gd name="connsiteX60" fmla="*/ 2017485 w 4215960"/>
                <a:gd name="connsiteY60" fmla="*/ 2989943 h 3246784"/>
                <a:gd name="connsiteX61" fmla="*/ 2053771 w 4215960"/>
                <a:gd name="connsiteY61" fmla="*/ 2982685 h 3246784"/>
                <a:gd name="connsiteX62" fmla="*/ 2140857 w 4215960"/>
                <a:gd name="connsiteY62" fmla="*/ 2968171 h 3246784"/>
                <a:gd name="connsiteX63" fmla="*/ 3235098 w 4215960"/>
                <a:gd name="connsiteY63" fmla="*/ 3228068 h 3246784"/>
                <a:gd name="connsiteX64" fmla="*/ 3229200 w 4215960"/>
                <a:gd name="connsiteY64" fmla="*/ 3227614 h 3246784"/>
                <a:gd name="connsiteX65" fmla="*/ 3597500 w 4215960"/>
                <a:gd name="connsiteY65" fmla="*/ 3238727 h 3246784"/>
                <a:gd name="connsiteX66" fmla="*/ 3541937 w 4215960"/>
                <a:gd name="connsiteY66" fmla="*/ 3214914 h 3246784"/>
                <a:gd name="connsiteX67" fmla="*/ 3540350 w 4215960"/>
                <a:gd name="connsiteY67" fmla="*/ 3205390 h 3246784"/>
                <a:gd name="connsiteX68" fmla="*/ 3527649 w 4215960"/>
                <a:gd name="connsiteY68" fmla="*/ 3167291 h 3246784"/>
                <a:gd name="connsiteX69" fmla="*/ 3533999 w 4215960"/>
                <a:gd name="connsiteY69" fmla="*/ 3119665 h 3246784"/>
                <a:gd name="connsiteX70" fmla="*/ 3545112 w 4215960"/>
                <a:gd name="connsiteY70" fmla="*/ 3064102 h 3246784"/>
                <a:gd name="connsiteX71" fmla="*/ 3507012 w 4215960"/>
                <a:gd name="connsiteY71" fmla="*/ 3033940 h 3246784"/>
                <a:gd name="connsiteX72" fmla="*/ 3540349 w 4215960"/>
                <a:gd name="connsiteY72" fmla="*/ 3024415 h 3246784"/>
                <a:gd name="connsiteX73" fmla="*/ 3518124 w 4215960"/>
                <a:gd name="connsiteY73" fmla="*/ 2987902 h 3246784"/>
                <a:gd name="connsiteX74" fmla="*/ 3556225 w 4215960"/>
                <a:gd name="connsiteY74" fmla="*/ 2983141 h 3246784"/>
                <a:gd name="connsiteX75" fmla="*/ 3562574 w 4215960"/>
                <a:gd name="connsiteY75" fmla="*/ 2949802 h 3246784"/>
                <a:gd name="connsiteX76" fmla="*/ 3624488 w 4215960"/>
                <a:gd name="connsiteY76" fmla="*/ 2959329 h 3246784"/>
                <a:gd name="connsiteX77" fmla="*/ 3657601 w 4215960"/>
                <a:gd name="connsiteY77" fmla="*/ 2974521 h 3246784"/>
                <a:gd name="connsiteX78" fmla="*/ 3623808 w 4215960"/>
                <a:gd name="connsiteY78" fmla="*/ 3015569 h 3246784"/>
                <a:gd name="connsiteX79" fmla="*/ 3662816 w 4215960"/>
                <a:gd name="connsiteY79" fmla="*/ 3123065 h 3246784"/>
                <a:gd name="connsiteX80" fmla="*/ 3715203 w 4215960"/>
                <a:gd name="connsiteY80" fmla="*/ 3154363 h 3246784"/>
                <a:gd name="connsiteX81" fmla="*/ 3767137 w 4215960"/>
                <a:gd name="connsiteY81" fmla="*/ 3112181 h 3246784"/>
                <a:gd name="connsiteX82" fmla="*/ 3852862 w 4215960"/>
                <a:gd name="connsiteY82" fmla="*/ 3063648 h 3246784"/>
                <a:gd name="connsiteX83" fmla="*/ 3835626 w 4215960"/>
                <a:gd name="connsiteY83" fmla="*/ 2974747 h 3246784"/>
                <a:gd name="connsiteX84" fmla="*/ 3912960 w 4215960"/>
                <a:gd name="connsiteY84" fmla="*/ 2842078 h 3246784"/>
                <a:gd name="connsiteX85" fmla="*/ 4205514 w 4215960"/>
                <a:gd name="connsiteY85" fmla="*/ 2508930 h 3246784"/>
                <a:gd name="connsiteX86" fmla="*/ 4124097 w 4215960"/>
                <a:gd name="connsiteY86" fmla="*/ 2499858 h 3246784"/>
                <a:gd name="connsiteX87" fmla="*/ 4128634 w 4215960"/>
                <a:gd name="connsiteY87" fmla="*/ 2408010 h 3246784"/>
                <a:gd name="connsiteX88" fmla="*/ 4079647 w 4215960"/>
                <a:gd name="connsiteY88" fmla="*/ 2382838 h 3246784"/>
                <a:gd name="connsiteX89" fmla="*/ 3995510 w 4215960"/>
                <a:gd name="connsiteY89" fmla="*/ 2414360 h 3246784"/>
                <a:gd name="connsiteX90" fmla="*/ 3958771 w 4215960"/>
                <a:gd name="connsiteY90" fmla="*/ 2378075 h 3246784"/>
                <a:gd name="connsiteX91" fmla="*/ 4003448 w 4215960"/>
                <a:gd name="connsiteY91" fmla="*/ 2355170 h 3246784"/>
                <a:gd name="connsiteX92" fmla="*/ 3874181 w 4215960"/>
                <a:gd name="connsiteY92" fmla="*/ 2141991 h 3246784"/>
                <a:gd name="connsiteX93" fmla="*/ 3889147 w 4215960"/>
                <a:gd name="connsiteY93" fmla="*/ 2111828 h 3246784"/>
                <a:gd name="connsiteX94" fmla="*/ 3865562 w 4215960"/>
                <a:gd name="connsiteY94" fmla="*/ 1996168 h 3246784"/>
                <a:gd name="connsiteX95" fmla="*/ 3706813 w 4215960"/>
                <a:gd name="connsiteY95" fmla="*/ 1985282 h 3246784"/>
                <a:gd name="connsiteX96" fmla="*/ 3673475 w 4215960"/>
                <a:gd name="connsiteY96" fmla="*/ 2034040 h 3246784"/>
                <a:gd name="connsiteX97" fmla="*/ 3584575 w 4215960"/>
                <a:gd name="connsiteY97" fmla="*/ 2048556 h 3246784"/>
                <a:gd name="connsiteX98" fmla="*/ 3590925 w 4215960"/>
                <a:gd name="connsiteY98" fmla="*/ 2026557 h 3246784"/>
                <a:gd name="connsiteX99" fmla="*/ 3537403 w 4215960"/>
                <a:gd name="connsiteY99" fmla="*/ 2010456 h 3246784"/>
                <a:gd name="connsiteX100" fmla="*/ 3512684 w 4215960"/>
                <a:gd name="connsiteY100" fmla="*/ 1845355 h 3246784"/>
                <a:gd name="connsiteX101" fmla="*/ 3232377 w 4215960"/>
                <a:gd name="connsiteY101" fmla="*/ 1778680 h 3246784"/>
                <a:gd name="connsiteX102" fmla="*/ 3096078 w 4215960"/>
                <a:gd name="connsiteY102" fmla="*/ 1821996 h 3246784"/>
                <a:gd name="connsiteX103" fmla="*/ 2964089 w 4215960"/>
                <a:gd name="connsiteY103" fmla="*/ 1814512 h 3246784"/>
                <a:gd name="connsiteX104" fmla="*/ 2831646 w 4215960"/>
                <a:gd name="connsiteY104" fmla="*/ 1703614 h 3246784"/>
                <a:gd name="connsiteX105" fmla="*/ 2618468 w 4215960"/>
                <a:gd name="connsiteY105" fmla="*/ 1400401 h 3246784"/>
                <a:gd name="connsiteX106" fmla="*/ 2220006 w 4215960"/>
                <a:gd name="connsiteY106" fmla="*/ 1260928 h 3246784"/>
                <a:gd name="connsiteX107" fmla="*/ 1821543 w 4215960"/>
                <a:gd name="connsiteY107" fmla="*/ 1284514 h 3246784"/>
                <a:gd name="connsiteX108" fmla="*/ 1799771 w 4215960"/>
                <a:gd name="connsiteY108" fmla="*/ 1211943 h 3246784"/>
                <a:gd name="connsiteX109" fmla="*/ 1756228 w 4215960"/>
                <a:gd name="connsiteY109" fmla="*/ 1139371 h 3246784"/>
                <a:gd name="connsiteX110" fmla="*/ 1625600 w 4215960"/>
                <a:gd name="connsiteY110" fmla="*/ 986971 h 3246784"/>
                <a:gd name="connsiteX111" fmla="*/ 1589314 w 4215960"/>
                <a:gd name="connsiteY111" fmla="*/ 928914 h 3246784"/>
                <a:gd name="connsiteX112" fmla="*/ 1574800 w 4215960"/>
                <a:gd name="connsiteY112" fmla="*/ 892628 h 3246784"/>
                <a:gd name="connsiteX113" fmla="*/ 1538514 w 4215960"/>
                <a:gd name="connsiteY113" fmla="*/ 856343 h 3246784"/>
                <a:gd name="connsiteX114" fmla="*/ 1509485 w 4215960"/>
                <a:gd name="connsiteY114" fmla="*/ 820057 h 3246784"/>
                <a:gd name="connsiteX115" fmla="*/ 1473200 w 4215960"/>
                <a:gd name="connsiteY115" fmla="*/ 783771 h 3246784"/>
                <a:gd name="connsiteX116" fmla="*/ 1436914 w 4215960"/>
                <a:gd name="connsiteY116" fmla="*/ 718457 h 3246784"/>
                <a:gd name="connsiteX117" fmla="*/ 1357085 w 4215960"/>
                <a:gd name="connsiteY117" fmla="*/ 624114 h 3246784"/>
                <a:gd name="connsiteX118" fmla="*/ 1335314 w 4215960"/>
                <a:gd name="connsiteY118" fmla="*/ 602343 h 3246784"/>
                <a:gd name="connsiteX119" fmla="*/ 1277257 w 4215960"/>
                <a:gd name="connsiteY119" fmla="*/ 529771 h 3246784"/>
                <a:gd name="connsiteX120" fmla="*/ 1219200 w 4215960"/>
                <a:gd name="connsiteY120" fmla="*/ 464457 h 3246784"/>
                <a:gd name="connsiteX121" fmla="*/ 1161143 w 4215960"/>
                <a:gd name="connsiteY121" fmla="*/ 406400 h 3246784"/>
                <a:gd name="connsiteX122" fmla="*/ 1081314 w 4215960"/>
                <a:gd name="connsiteY122" fmla="*/ 362857 h 3246784"/>
                <a:gd name="connsiteX123" fmla="*/ 1052285 w 4215960"/>
                <a:gd name="connsiteY123" fmla="*/ 333828 h 3246784"/>
                <a:gd name="connsiteX124" fmla="*/ 1001485 w 4215960"/>
                <a:gd name="connsiteY124" fmla="*/ 304800 h 3246784"/>
                <a:gd name="connsiteX125" fmla="*/ 979714 w 4215960"/>
                <a:gd name="connsiteY125" fmla="*/ 290285 h 3246784"/>
                <a:gd name="connsiteX126" fmla="*/ 928914 w 4215960"/>
                <a:gd name="connsiteY126" fmla="*/ 246743 h 3246784"/>
                <a:gd name="connsiteX127" fmla="*/ 907143 w 4215960"/>
                <a:gd name="connsiteY127" fmla="*/ 232228 h 3246784"/>
                <a:gd name="connsiteX128" fmla="*/ 885371 w 4215960"/>
                <a:gd name="connsiteY128" fmla="*/ 224971 h 3246784"/>
                <a:gd name="connsiteX129" fmla="*/ 849085 w 4215960"/>
                <a:gd name="connsiteY129" fmla="*/ 188685 h 3246784"/>
                <a:gd name="connsiteX130" fmla="*/ 820057 w 4215960"/>
                <a:gd name="connsiteY130" fmla="*/ 166914 h 3246784"/>
                <a:gd name="connsiteX131" fmla="*/ 812800 w 4215960"/>
                <a:gd name="connsiteY131" fmla="*/ 145143 h 3246784"/>
                <a:gd name="connsiteX132" fmla="*/ 762000 w 4215960"/>
                <a:gd name="connsiteY132" fmla="*/ 116114 h 3246784"/>
                <a:gd name="connsiteX133" fmla="*/ 740228 w 4215960"/>
                <a:gd name="connsiteY133" fmla="*/ 101600 h 3246784"/>
                <a:gd name="connsiteX134" fmla="*/ 703943 w 4215960"/>
                <a:gd name="connsiteY134" fmla="*/ 65314 h 3246784"/>
                <a:gd name="connsiteX135" fmla="*/ 689428 w 4215960"/>
                <a:gd name="connsiteY135" fmla="*/ 50800 h 3246784"/>
                <a:gd name="connsiteX136" fmla="*/ 660400 w 4215960"/>
                <a:gd name="connsiteY136" fmla="*/ 43543 h 3246784"/>
                <a:gd name="connsiteX137" fmla="*/ 638628 w 4215960"/>
                <a:gd name="connsiteY137" fmla="*/ 36285 h 3246784"/>
                <a:gd name="connsiteX138" fmla="*/ 602343 w 4215960"/>
                <a:gd name="connsiteY138" fmla="*/ 0 h 3246784"/>
                <a:gd name="connsiteX0" fmla="*/ 602343 w 4215960"/>
                <a:gd name="connsiteY0" fmla="*/ 0 h 3283229"/>
                <a:gd name="connsiteX1" fmla="*/ 406400 w 4215960"/>
                <a:gd name="connsiteY1" fmla="*/ 7257 h 3283229"/>
                <a:gd name="connsiteX2" fmla="*/ 362857 w 4215960"/>
                <a:gd name="connsiteY2" fmla="*/ 36285 h 3283229"/>
                <a:gd name="connsiteX3" fmla="*/ 312057 w 4215960"/>
                <a:gd name="connsiteY3" fmla="*/ 50800 h 3283229"/>
                <a:gd name="connsiteX4" fmla="*/ 239485 w 4215960"/>
                <a:gd name="connsiteY4" fmla="*/ 101600 h 3283229"/>
                <a:gd name="connsiteX5" fmla="*/ 210457 w 4215960"/>
                <a:gd name="connsiteY5" fmla="*/ 108857 h 3283229"/>
                <a:gd name="connsiteX6" fmla="*/ 159657 w 4215960"/>
                <a:gd name="connsiteY6" fmla="*/ 137885 h 3283229"/>
                <a:gd name="connsiteX7" fmla="*/ 130628 w 4215960"/>
                <a:gd name="connsiteY7" fmla="*/ 166914 h 3283229"/>
                <a:gd name="connsiteX8" fmla="*/ 108857 w 4215960"/>
                <a:gd name="connsiteY8" fmla="*/ 188685 h 3283229"/>
                <a:gd name="connsiteX9" fmla="*/ 94343 w 4215960"/>
                <a:gd name="connsiteY9" fmla="*/ 203200 h 3283229"/>
                <a:gd name="connsiteX10" fmla="*/ 43543 w 4215960"/>
                <a:gd name="connsiteY10" fmla="*/ 283028 h 3283229"/>
                <a:gd name="connsiteX11" fmla="*/ 14514 w 4215960"/>
                <a:gd name="connsiteY11" fmla="*/ 362857 h 3283229"/>
                <a:gd name="connsiteX12" fmla="*/ 0 w 4215960"/>
                <a:gd name="connsiteY12" fmla="*/ 420914 h 3283229"/>
                <a:gd name="connsiteX13" fmla="*/ 7257 w 4215960"/>
                <a:gd name="connsiteY13" fmla="*/ 1393371 h 3283229"/>
                <a:gd name="connsiteX14" fmla="*/ 29028 w 4215960"/>
                <a:gd name="connsiteY14" fmla="*/ 1494971 h 3283229"/>
                <a:gd name="connsiteX15" fmla="*/ 43543 w 4215960"/>
                <a:gd name="connsiteY15" fmla="*/ 1531257 h 3283229"/>
                <a:gd name="connsiteX16" fmla="*/ 58057 w 4215960"/>
                <a:gd name="connsiteY16" fmla="*/ 1596571 h 3283229"/>
                <a:gd name="connsiteX17" fmla="*/ 79828 w 4215960"/>
                <a:gd name="connsiteY17" fmla="*/ 1647371 h 3283229"/>
                <a:gd name="connsiteX18" fmla="*/ 116114 w 4215960"/>
                <a:gd name="connsiteY18" fmla="*/ 1763485 h 3283229"/>
                <a:gd name="connsiteX19" fmla="*/ 137885 w 4215960"/>
                <a:gd name="connsiteY19" fmla="*/ 1828800 h 3283229"/>
                <a:gd name="connsiteX20" fmla="*/ 145143 w 4215960"/>
                <a:gd name="connsiteY20" fmla="*/ 1850571 h 3283229"/>
                <a:gd name="connsiteX21" fmla="*/ 166914 w 4215960"/>
                <a:gd name="connsiteY21" fmla="*/ 1894114 h 3283229"/>
                <a:gd name="connsiteX22" fmla="*/ 188685 w 4215960"/>
                <a:gd name="connsiteY22" fmla="*/ 1944914 h 3283229"/>
                <a:gd name="connsiteX23" fmla="*/ 195943 w 4215960"/>
                <a:gd name="connsiteY23" fmla="*/ 1973943 h 3283229"/>
                <a:gd name="connsiteX24" fmla="*/ 232228 w 4215960"/>
                <a:gd name="connsiteY24" fmla="*/ 2024743 h 3283229"/>
                <a:gd name="connsiteX25" fmla="*/ 254000 w 4215960"/>
                <a:gd name="connsiteY25" fmla="*/ 2082800 h 3283229"/>
                <a:gd name="connsiteX26" fmla="*/ 275771 w 4215960"/>
                <a:gd name="connsiteY26" fmla="*/ 2104571 h 3283229"/>
                <a:gd name="connsiteX27" fmla="*/ 312057 w 4215960"/>
                <a:gd name="connsiteY27" fmla="*/ 2177143 h 3283229"/>
                <a:gd name="connsiteX28" fmla="*/ 348343 w 4215960"/>
                <a:gd name="connsiteY28" fmla="*/ 2227943 h 3283229"/>
                <a:gd name="connsiteX29" fmla="*/ 355600 w 4215960"/>
                <a:gd name="connsiteY29" fmla="*/ 2249714 h 3283229"/>
                <a:gd name="connsiteX30" fmla="*/ 406400 w 4215960"/>
                <a:gd name="connsiteY30" fmla="*/ 2315028 h 3283229"/>
                <a:gd name="connsiteX31" fmla="*/ 435428 w 4215960"/>
                <a:gd name="connsiteY31" fmla="*/ 2380343 h 3283229"/>
                <a:gd name="connsiteX32" fmla="*/ 457200 w 4215960"/>
                <a:gd name="connsiteY32" fmla="*/ 2409371 h 3283229"/>
                <a:gd name="connsiteX33" fmla="*/ 471714 w 4215960"/>
                <a:gd name="connsiteY33" fmla="*/ 2467428 h 3283229"/>
                <a:gd name="connsiteX34" fmla="*/ 478971 w 4215960"/>
                <a:gd name="connsiteY34" fmla="*/ 2489200 h 3283229"/>
                <a:gd name="connsiteX35" fmla="*/ 486228 w 4215960"/>
                <a:gd name="connsiteY35" fmla="*/ 2518228 h 3283229"/>
                <a:gd name="connsiteX36" fmla="*/ 493485 w 4215960"/>
                <a:gd name="connsiteY36" fmla="*/ 2583543 h 3283229"/>
                <a:gd name="connsiteX37" fmla="*/ 515257 w 4215960"/>
                <a:gd name="connsiteY37" fmla="*/ 2641600 h 3283229"/>
                <a:gd name="connsiteX38" fmla="*/ 544285 w 4215960"/>
                <a:gd name="connsiteY38" fmla="*/ 2685143 h 3283229"/>
                <a:gd name="connsiteX39" fmla="*/ 573314 w 4215960"/>
                <a:gd name="connsiteY39" fmla="*/ 2735943 h 3283229"/>
                <a:gd name="connsiteX40" fmla="*/ 602343 w 4215960"/>
                <a:gd name="connsiteY40" fmla="*/ 2757714 h 3283229"/>
                <a:gd name="connsiteX41" fmla="*/ 645885 w 4215960"/>
                <a:gd name="connsiteY41" fmla="*/ 2801257 h 3283229"/>
                <a:gd name="connsiteX42" fmla="*/ 674914 w 4215960"/>
                <a:gd name="connsiteY42" fmla="*/ 2823028 h 3283229"/>
                <a:gd name="connsiteX43" fmla="*/ 711200 w 4215960"/>
                <a:gd name="connsiteY43" fmla="*/ 2866571 h 3283229"/>
                <a:gd name="connsiteX44" fmla="*/ 740228 w 4215960"/>
                <a:gd name="connsiteY44" fmla="*/ 2888343 h 3283229"/>
                <a:gd name="connsiteX45" fmla="*/ 812800 w 4215960"/>
                <a:gd name="connsiteY45" fmla="*/ 2953657 h 3283229"/>
                <a:gd name="connsiteX46" fmla="*/ 849085 w 4215960"/>
                <a:gd name="connsiteY46" fmla="*/ 2997200 h 3283229"/>
                <a:gd name="connsiteX47" fmla="*/ 870857 w 4215960"/>
                <a:gd name="connsiteY47" fmla="*/ 3011714 h 3283229"/>
                <a:gd name="connsiteX48" fmla="*/ 907143 w 4215960"/>
                <a:gd name="connsiteY48" fmla="*/ 3055257 h 3283229"/>
                <a:gd name="connsiteX49" fmla="*/ 936171 w 4215960"/>
                <a:gd name="connsiteY49" fmla="*/ 3077028 h 3283229"/>
                <a:gd name="connsiteX50" fmla="*/ 1030514 w 4215960"/>
                <a:gd name="connsiteY50" fmla="*/ 3120571 h 3283229"/>
                <a:gd name="connsiteX51" fmla="*/ 1480457 w 4215960"/>
                <a:gd name="connsiteY51" fmla="*/ 3106057 h 3283229"/>
                <a:gd name="connsiteX52" fmla="*/ 1531257 w 4215960"/>
                <a:gd name="connsiteY52" fmla="*/ 3091543 h 3283229"/>
                <a:gd name="connsiteX53" fmla="*/ 1618343 w 4215960"/>
                <a:gd name="connsiteY53" fmla="*/ 3084285 h 3283229"/>
                <a:gd name="connsiteX54" fmla="*/ 1698171 w 4215960"/>
                <a:gd name="connsiteY54" fmla="*/ 3069771 h 3283229"/>
                <a:gd name="connsiteX55" fmla="*/ 1756228 w 4215960"/>
                <a:gd name="connsiteY55" fmla="*/ 3062514 h 3283229"/>
                <a:gd name="connsiteX56" fmla="*/ 1785257 w 4215960"/>
                <a:gd name="connsiteY56" fmla="*/ 3048000 h 3283229"/>
                <a:gd name="connsiteX57" fmla="*/ 1850571 w 4215960"/>
                <a:gd name="connsiteY57" fmla="*/ 3026228 h 3283229"/>
                <a:gd name="connsiteX58" fmla="*/ 1886857 w 4215960"/>
                <a:gd name="connsiteY58" fmla="*/ 3011714 h 3283229"/>
                <a:gd name="connsiteX59" fmla="*/ 1988457 w 4215960"/>
                <a:gd name="connsiteY59" fmla="*/ 2997200 h 3283229"/>
                <a:gd name="connsiteX60" fmla="*/ 2017485 w 4215960"/>
                <a:gd name="connsiteY60" fmla="*/ 2989943 h 3283229"/>
                <a:gd name="connsiteX61" fmla="*/ 2053771 w 4215960"/>
                <a:gd name="connsiteY61" fmla="*/ 2982685 h 3283229"/>
                <a:gd name="connsiteX62" fmla="*/ 2140857 w 4215960"/>
                <a:gd name="connsiteY62" fmla="*/ 2968171 h 3283229"/>
                <a:gd name="connsiteX63" fmla="*/ 3235098 w 4215960"/>
                <a:gd name="connsiteY63" fmla="*/ 3228068 h 3283229"/>
                <a:gd name="connsiteX64" fmla="*/ 3591150 w 4215960"/>
                <a:gd name="connsiteY64" fmla="*/ 3283177 h 3283229"/>
                <a:gd name="connsiteX65" fmla="*/ 3597500 w 4215960"/>
                <a:gd name="connsiteY65" fmla="*/ 3238727 h 3283229"/>
                <a:gd name="connsiteX66" fmla="*/ 3541937 w 4215960"/>
                <a:gd name="connsiteY66" fmla="*/ 3214914 h 3283229"/>
                <a:gd name="connsiteX67" fmla="*/ 3540350 w 4215960"/>
                <a:gd name="connsiteY67" fmla="*/ 3205390 h 3283229"/>
                <a:gd name="connsiteX68" fmla="*/ 3527649 w 4215960"/>
                <a:gd name="connsiteY68" fmla="*/ 3167291 h 3283229"/>
                <a:gd name="connsiteX69" fmla="*/ 3533999 w 4215960"/>
                <a:gd name="connsiteY69" fmla="*/ 3119665 h 3283229"/>
                <a:gd name="connsiteX70" fmla="*/ 3545112 w 4215960"/>
                <a:gd name="connsiteY70" fmla="*/ 3064102 h 3283229"/>
                <a:gd name="connsiteX71" fmla="*/ 3507012 w 4215960"/>
                <a:gd name="connsiteY71" fmla="*/ 3033940 h 3283229"/>
                <a:gd name="connsiteX72" fmla="*/ 3540349 w 4215960"/>
                <a:gd name="connsiteY72" fmla="*/ 3024415 h 3283229"/>
                <a:gd name="connsiteX73" fmla="*/ 3518124 w 4215960"/>
                <a:gd name="connsiteY73" fmla="*/ 2987902 h 3283229"/>
                <a:gd name="connsiteX74" fmla="*/ 3556225 w 4215960"/>
                <a:gd name="connsiteY74" fmla="*/ 2983141 h 3283229"/>
                <a:gd name="connsiteX75" fmla="*/ 3562574 w 4215960"/>
                <a:gd name="connsiteY75" fmla="*/ 2949802 h 3283229"/>
                <a:gd name="connsiteX76" fmla="*/ 3624488 w 4215960"/>
                <a:gd name="connsiteY76" fmla="*/ 2959329 h 3283229"/>
                <a:gd name="connsiteX77" fmla="*/ 3657601 w 4215960"/>
                <a:gd name="connsiteY77" fmla="*/ 2974521 h 3283229"/>
                <a:gd name="connsiteX78" fmla="*/ 3623808 w 4215960"/>
                <a:gd name="connsiteY78" fmla="*/ 3015569 h 3283229"/>
                <a:gd name="connsiteX79" fmla="*/ 3662816 w 4215960"/>
                <a:gd name="connsiteY79" fmla="*/ 3123065 h 3283229"/>
                <a:gd name="connsiteX80" fmla="*/ 3715203 w 4215960"/>
                <a:gd name="connsiteY80" fmla="*/ 3154363 h 3283229"/>
                <a:gd name="connsiteX81" fmla="*/ 3767137 w 4215960"/>
                <a:gd name="connsiteY81" fmla="*/ 3112181 h 3283229"/>
                <a:gd name="connsiteX82" fmla="*/ 3852862 w 4215960"/>
                <a:gd name="connsiteY82" fmla="*/ 3063648 h 3283229"/>
                <a:gd name="connsiteX83" fmla="*/ 3835626 w 4215960"/>
                <a:gd name="connsiteY83" fmla="*/ 2974747 h 3283229"/>
                <a:gd name="connsiteX84" fmla="*/ 3912960 w 4215960"/>
                <a:gd name="connsiteY84" fmla="*/ 2842078 h 3283229"/>
                <a:gd name="connsiteX85" fmla="*/ 4205514 w 4215960"/>
                <a:gd name="connsiteY85" fmla="*/ 2508930 h 3283229"/>
                <a:gd name="connsiteX86" fmla="*/ 4124097 w 4215960"/>
                <a:gd name="connsiteY86" fmla="*/ 2499858 h 3283229"/>
                <a:gd name="connsiteX87" fmla="*/ 4128634 w 4215960"/>
                <a:gd name="connsiteY87" fmla="*/ 2408010 h 3283229"/>
                <a:gd name="connsiteX88" fmla="*/ 4079647 w 4215960"/>
                <a:gd name="connsiteY88" fmla="*/ 2382838 h 3283229"/>
                <a:gd name="connsiteX89" fmla="*/ 3995510 w 4215960"/>
                <a:gd name="connsiteY89" fmla="*/ 2414360 h 3283229"/>
                <a:gd name="connsiteX90" fmla="*/ 3958771 w 4215960"/>
                <a:gd name="connsiteY90" fmla="*/ 2378075 h 3283229"/>
                <a:gd name="connsiteX91" fmla="*/ 4003448 w 4215960"/>
                <a:gd name="connsiteY91" fmla="*/ 2355170 h 3283229"/>
                <a:gd name="connsiteX92" fmla="*/ 3874181 w 4215960"/>
                <a:gd name="connsiteY92" fmla="*/ 2141991 h 3283229"/>
                <a:gd name="connsiteX93" fmla="*/ 3889147 w 4215960"/>
                <a:gd name="connsiteY93" fmla="*/ 2111828 h 3283229"/>
                <a:gd name="connsiteX94" fmla="*/ 3865562 w 4215960"/>
                <a:gd name="connsiteY94" fmla="*/ 1996168 h 3283229"/>
                <a:gd name="connsiteX95" fmla="*/ 3706813 w 4215960"/>
                <a:gd name="connsiteY95" fmla="*/ 1985282 h 3283229"/>
                <a:gd name="connsiteX96" fmla="*/ 3673475 w 4215960"/>
                <a:gd name="connsiteY96" fmla="*/ 2034040 h 3283229"/>
                <a:gd name="connsiteX97" fmla="*/ 3584575 w 4215960"/>
                <a:gd name="connsiteY97" fmla="*/ 2048556 h 3283229"/>
                <a:gd name="connsiteX98" fmla="*/ 3590925 w 4215960"/>
                <a:gd name="connsiteY98" fmla="*/ 2026557 h 3283229"/>
                <a:gd name="connsiteX99" fmla="*/ 3537403 w 4215960"/>
                <a:gd name="connsiteY99" fmla="*/ 2010456 h 3283229"/>
                <a:gd name="connsiteX100" fmla="*/ 3512684 w 4215960"/>
                <a:gd name="connsiteY100" fmla="*/ 1845355 h 3283229"/>
                <a:gd name="connsiteX101" fmla="*/ 3232377 w 4215960"/>
                <a:gd name="connsiteY101" fmla="*/ 1778680 h 3283229"/>
                <a:gd name="connsiteX102" fmla="*/ 3096078 w 4215960"/>
                <a:gd name="connsiteY102" fmla="*/ 1821996 h 3283229"/>
                <a:gd name="connsiteX103" fmla="*/ 2964089 w 4215960"/>
                <a:gd name="connsiteY103" fmla="*/ 1814512 h 3283229"/>
                <a:gd name="connsiteX104" fmla="*/ 2831646 w 4215960"/>
                <a:gd name="connsiteY104" fmla="*/ 1703614 h 3283229"/>
                <a:gd name="connsiteX105" fmla="*/ 2618468 w 4215960"/>
                <a:gd name="connsiteY105" fmla="*/ 1400401 h 3283229"/>
                <a:gd name="connsiteX106" fmla="*/ 2220006 w 4215960"/>
                <a:gd name="connsiteY106" fmla="*/ 1260928 h 3283229"/>
                <a:gd name="connsiteX107" fmla="*/ 1821543 w 4215960"/>
                <a:gd name="connsiteY107" fmla="*/ 1284514 h 3283229"/>
                <a:gd name="connsiteX108" fmla="*/ 1799771 w 4215960"/>
                <a:gd name="connsiteY108" fmla="*/ 1211943 h 3283229"/>
                <a:gd name="connsiteX109" fmla="*/ 1756228 w 4215960"/>
                <a:gd name="connsiteY109" fmla="*/ 1139371 h 3283229"/>
                <a:gd name="connsiteX110" fmla="*/ 1625600 w 4215960"/>
                <a:gd name="connsiteY110" fmla="*/ 986971 h 3283229"/>
                <a:gd name="connsiteX111" fmla="*/ 1589314 w 4215960"/>
                <a:gd name="connsiteY111" fmla="*/ 928914 h 3283229"/>
                <a:gd name="connsiteX112" fmla="*/ 1574800 w 4215960"/>
                <a:gd name="connsiteY112" fmla="*/ 892628 h 3283229"/>
                <a:gd name="connsiteX113" fmla="*/ 1538514 w 4215960"/>
                <a:gd name="connsiteY113" fmla="*/ 856343 h 3283229"/>
                <a:gd name="connsiteX114" fmla="*/ 1509485 w 4215960"/>
                <a:gd name="connsiteY114" fmla="*/ 820057 h 3283229"/>
                <a:gd name="connsiteX115" fmla="*/ 1473200 w 4215960"/>
                <a:gd name="connsiteY115" fmla="*/ 783771 h 3283229"/>
                <a:gd name="connsiteX116" fmla="*/ 1436914 w 4215960"/>
                <a:gd name="connsiteY116" fmla="*/ 718457 h 3283229"/>
                <a:gd name="connsiteX117" fmla="*/ 1357085 w 4215960"/>
                <a:gd name="connsiteY117" fmla="*/ 624114 h 3283229"/>
                <a:gd name="connsiteX118" fmla="*/ 1335314 w 4215960"/>
                <a:gd name="connsiteY118" fmla="*/ 602343 h 3283229"/>
                <a:gd name="connsiteX119" fmla="*/ 1277257 w 4215960"/>
                <a:gd name="connsiteY119" fmla="*/ 529771 h 3283229"/>
                <a:gd name="connsiteX120" fmla="*/ 1219200 w 4215960"/>
                <a:gd name="connsiteY120" fmla="*/ 464457 h 3283229"/>
                <a:gd name="connsiteX121" fmla="*/ 1161143 w 4215960"/>
                <a:gd name="connsiteY121" fmla="*/ 406400 h 3283229"/>
                <a:gd name="connsiteX122" fmla="*/ 1081314 w 4215960"/>
                <a:gd name="connsiteY122" fmla="*/ 362857 h 3283229"/>
                <a:gd name="connsiteX123" fmla="*/ 1052285 w 4215960"/>
                <a:gd name="connsiteY123" fmla="*/ 333828 h 3283229"/>
                <a:gd name="connsiteX124" fmla="*/ 1001485 w 4215960"/>
                <a:gd name="connsiteY124" fmla="*/ 304800 h 3283229"/>
                <a:gd name="connsiteX125" fmla="*/ 979714 w 4215960"/>
                <a:gd name="connsiteY125" fmla="*/ 290285 h 3283229"/>
                <a:gd name="connsiteX126" fmla="*/ 928914 w 4215960"/>
                <a:gd name="connsiteY126" fmla="*/ 246743 h 3283229"/>
                <a:gd name="connsiteX127" fmla="*/ 907143 w 4215960"/>
                <a:gd name="connsiteY127" fmla="*/ 232228 h 3283229"/>
                <a:gd name="connsiteX128" fmla="*/ 885371 w 4215960"/>
                <a:gd name="connsiteY128" fmla="*/ 224971 h 3283229"/>
                <a:gd name="connsiteX129" fmla="*/ 849085 w 4215960"/>
                <a:gd name="connsiteY129" fmla="*/ 188685 h 3283229"/>
                <a:gd name="connsiteX130" fmla="*/ 820057 w 4215960"/>
                <a:gd name="connsiteY130" fmla="*/ 166914 h 3283229"/>
                <a:gd name="connsiteX131" fmla="*/ 812800 w 4215960"/>
                <a:gd name="connsiteY131" fmla="*/ 145143 h 3283229"/>
                <a:gd name="connsiteX132" fmla="*/ 762000 w 4215960"/>
                <a:gd name="connsiteY132" fmla="*/ 116114 h 3283229"/>
                <a:gd name="connsiteX133" fmla="*/ 740228 w 4215960"/>
                <a:gd name="connsiteY133" fmla="*/ 101600 h 3283229"/>
                <a:gd name="connsiteX134" fmla="*/ 703943 w 4215960"/>
                <a:gd name="connsiteY134" fmla="*/ 65314 h 3283229"/>
                <a:gd name="connsiteX135" fmla="*/ 689428 w 4215960"/>
                <a:gd name="connsiteY135" fmla="*/ 50800 h 3283229"/>
                <a:gd name="connsiteX136" fmla="*/ 660400 w 4215960"/>
                <a:gd name="connsiteY136" fmla="*/ 43543 h 3283229"/>
                <a:gd name="connsiteX137" fmla="*/ 638628 w 4215960"/>
                <a:gd name="connsiteY137" fmla="*/ 36285 h 3283229"/>
                <a:gd name="connsiteX138" fmla="*/ 602343 w 4215960"/>
                <a:gd name="connsiteY138" fmla="*/ 0 h 3283229"/>
                <a:gd name="connsiteX0" fmla="*/ 602343 w 4215960"/>
                <a:gd name="connsiteY0" fmla="*/ 0 h 3283233"/>
                <a:gd name="connsiteX1" fmla="*/ 406400 w 4215960"/>
                <a:gd name="connsiteY1" fmla="*/ 7257 h 3283233"/>
                <a:gd name="connsiteX2" fmla="*/ 362857 w 4215960"/>
                <a:gd name="connsiteY2" fmla="*/ 36285 h 3283233"/>
                <a:gd name="connsiteX3" fmla="*/ 312057 w 4215960"/>
                <a:gd name="connsiteY3" fmla="*/ 50800 h 3283233"/>
                <a:gd name="connsiteX4" fmla="*/ 239485 w 4215960"/>
                <a:gd name="connsiteY4" fmla="*/ 101600 h 3283233"/>
                <a:gd name="connsiteX5" fmla="*/ 210457 w 4215960"/>
                <a:gd name="connsiteY5" fmla="*/ 108857 h 3283233"/>
                <a:gd name="connsiteX6" fmla="*/ 159657 w 4215960"/>
                <a:gd name="connsiteY6" fmla="*/ 137885 h 3283233"/>
                <a:gd name="connsiteX7" fmla="*/ 130628 w 4215960"/>
                <a:gd name="connsiteY7" fmla="*/ 166914 h 3283233"/>
                <a:gd name="connsiteX8" fmla="*/ 108857 w 4215960"/>
                <a:gd name="connsiteY8" fmla="*/ 188685 h 3283233"/>
                <a:gd name="connsiteX9" fmla="*/ 94343 w 4215960"/>
                <a:gd name="connsiteY9" fmla="*/ 203200 h 3283233"/>
                <a:gd name="connsiteX10" fmla="*/ 43543 w 4215960"/>
                <a:gd name="connsiteY10" fmla="*/ 283028 h 3283233"/>
                <a:gd name="connsiteX11" fmla="*/ 14514 w 4215960"/>
                <a:gd name="connsiteY11" fmla="*/ 362857 h 3283233"/>
                <a:gd name="connsiteX12" fmla="*/ 0 w 4215960"/>
                <a:gd name="connsiteY12" fmla="*/ 420914 h 3283233"/>
                <a:gd name="connsiteX13" fmla="*/ 7257 w 4215960"/>
                <a:gd name="connsiteY13" fmla="*/ 1393371 h 3283233"/>
                <a:gd name="connsiteX14" fmla="*/ 29028 w 4215960"/>
                <a:gd name="connsiteY14" fmla="*/ 1494971 h 3283233"/>
                <a:gd name="connsiteX15" fmla="*/ 43543 w 4215960"/>
                <a:gd name="connsiteY15" fmla="*/ 1531257 h 3283233"/>
                <a:gd name="connsiteX16" fmla="*/ 58057 w 4215960"/>
                <a:gd name="connsiteY16" fmla="*/ 1596571 h 3283233"/>
                <a:gd name="connsiteX17" fmla="*/ 79828 w 4215960"/>
                <a:gd name="connsiteY17" fmla="*/ 1647371 h 3283233"/>
                <a:gd name="connsiteX18" fmla="*/ 116114 w 4215960"/>
                <a:gd name="connsiteY18" fmla="*/ 1763485 h 3283233"/>
                <a:gd name="connsiteX19" fmla="*/ 137885 w 4215960"/>
                <a:gd name="connsiteY19" fmla="*/ 1828800 h 3283233"/>
                <a:gd name="connsiteX20" fmla="*/ 145143 w 4215960"/>
                <a:gd name="connsiteY20" fmla="*/ 1850571 h 3283233"/>
                <a:gd name="connsiteX21" fmla="*/ 166914 w 4215960"/>
                <a:gd name="connsiteY21" fmla="*/ 1894114 h 3283233"/>
                <a:gd name="connsiteX22" fmla="*/ 188685 w 4215960"/>
                <a:gd name="connsiteY22" fmla="*/ 1944914 h 3283233"/>
                <a:gd name="connsiteX23" fmla="*/ 195943 w 4215960"/>
                <a:gd name="connsiteY23" fmla="*/ 1973943 h 3283233"/>
                <a:gd name="connsiteX24" fmla="*/ 232228 w 4215960"/>
                <a:gd name="connsiteY24" fmla="*/ 2024743 h 3283233"/>
                <a:gd name="connsiteX25" fmla="*/ 254000 w 4215960"/>
                <a:gd name="connsiteY25" fmla="*/ 2082800 h 3283233"/>
                <a:gd name="connsiteX26" fmla="*/ 275771 w 4215960"/>
                <a:gd name="connsiteY26" fmla="*/ 2104571 h 3283233"/>
                <a:gd name="connsiteX27" fmla="*/ 312057 w 4215960"/>
                <a:gd name="connsiteY27" fmla="*/ 2177143 h 3283233"/>
                <a:gd name="connsiteX28" fmla="*/ 348343 w 4215960"/>
                <a:gd name="connsiteY28" fmla="*/ 2227943 h 3283233"/>
                <a:gd name="connsiteX29" fmla="*/ 355600 w 4215960"/>
                <a:gd name="connsiteY29" fmla="*/ 2249714 h 3283233"/>
                <a:gd name="connsiteX30" fmla="*/ 406400 w 4215960"/>
                <a:gd name="connsiteY30" fmla="*/ 2315028 h 3283233"/>
                <a:gd name="connsiteX31" fmla="*/ 435428 w 4215960"/>
                <a:gd name="connsiteY31" fmla="*/ 2380343 h 3283233"/>
                <a:gd name="connsiteX32" fmla="*/ 457200 w 4215960"/>
                <a:gd name="connsiteY32" fmla="*/ 2409371 h 3283233"/>
                <a:gd name="connsiteX33" fmla="*/ 471714 w 4215960"/>
                <a:gd name="connsiteY33" fmla="*/ 2467428 h 3283233"/>
                <a:gd name="connsiteX34" fmla="*/ 478971 w 4215960"/>
                <a:gd name="connsiteY34" fmla="*/ 2489200 h 3283233"/>
                <a:gd name="connsiteX35" fmla="*/ 486228 w 4215960"/>
                <a:gd name="connsiteY35" fmla="*/ 2518228 h 3283233"/>
                <a:gd name="connsiteX36" fmla="*/ 493485 w 4215960"/>
                <a:gd name="connsiteY36" fmla="*/ 2583543 h 3283233"/>
                <a:gd name="connsiteX37" fmla="*/ 515257 w 4215960"/>
                <a:gd name="connsiteY37" fmla="*/ 2641600 h 3283233"/>
                <a:gd name="connsiteX38" fmla="*/ 544285 w 4215960"/>
                <a:gd name="connsiteY38" fmla="*/ 2685143 h 3283233"/>
                <a:gd name="connsiteX39" fmla="*/ 573314 w 4215960"/>
                <a:gd name="connsiteY39" fmla="*/ 2735943 h 3283233"/>
                <a:gd name="connsiteX40" fmla="*/ 602343 w 4215960"/>
                <a:gd name="connsiteY40" fmla="*/ 2757714 h 3283233"/>
                <a:gd name="connsiteX41" fmla="*/ 645885 w 4215960"/>
                <a:gd name="connsiteY41" fmla="*/ 2801257 h 3283233"/>
                <a:gd name="connsiteX42" fmla="*/ 674914 w 4215960"/>
                <a:gd name="connsiteY42" fmla="*/ 2823028 h 3283233"/>
                <a:gd name="connsiteX43" fmla="*/ 711200 w 4215960"/>
                <a:gd name="connsiteY43" fmla="*/ 2866571 h 3283233"/>
                <a:gd name="connsiteX44" fmla="*/ 740228 w 4215960"/>
                <a:gd name="connsiteY44" fmla="*/ 2888343 h 3283233"/>
                <a:gd name="connsiteX45" fmla="*/ 812800 w 4215960"/>
                <a:gd name="connsiteY45" fmla="*/ 2953657 h 3283233"/>
                <a:gd name="connsiteX46" fmla="*/ 849085 w 4215960"/>
                <a:gd name="connsiteY46" fmla="*/ 2997200 h 3283233"/>
                <a:gd name="connsiteX47" fmla="*/ 870857 w 4215960"/>
                <a:gd name="connsiteY47" fmla="*/ 3011714 h 3283233"/>
                <a:gd name="connsiteX48" fmla="*/ 907143 w 4215960"/>
                <a:gd name="connsiteY48" fmla="*/ 3055257 h 3283233"/>
                <a:gd name="connsiteX49" fmla="*/ 936171 w 4215960"/>
                <a:gd name="connsiteY49" fmla="*/ 3077028 h 3283233"/>
                <a:gd name="connsiteX50" fmla="*/ 1030514 w 4215960"/>
                <a:gd name="connsiteY50" fmla="*/ 3120571 h 3283233"/>
                <a:gd name="connsiteX51" fmla="*/ 1480457 w 4215960"/>
                <a:gd name="connsiteY51" fmla="*/ 3106057 h 3283233"/>
                <a:gd name="connsiteX52" fmla="*/ 1531257 w 4215960"/>
                <a:gd name="connsiteY52" fmla="*/ 3091543 h 3283233"/>
                <a:gd name="connsiteX53" fmla="*/ 1618343 w 4215960"/>
                <a:gd name="connsiteY53" fmla="*/ 3084285 h 3283233"/>
                <a:gd name="connsiteX54" fmla="*/ 1698171 w 4215960"/>
                <a:gd name="connsiteY54" fmla="*/ 3069771 h 3283233"/>
                <a:gd name="connsiteX55" fmla="*/ 1756228 w 4215960"/>
                <a:gd name="connsiteY55" fmla="*/ 3062514 h 3283233"/>
                <a:gd name="connsiteX56" fmla="*/ 1785257 w 4215960"/>
                <a:gd name="connsiteY56" fmla="*/ 3048000 h 3283233"/>
                <a:gd name="connsiteX57" fmla="*/ 1850571 w 4215960"/>
                <a:gd name="connsiteY57" fmla="*/ 3026228 h 3283233"/>
                <a:gd name="connsiteX58" fmla="*/ 1886857 w 4215960"/>
                <a:gd name="connsiteY58" fmla="*/ 3011714 h 3283233"/>
                <a:gd name="connsiteX59" fmla="*/ 1988457 w 4215960"/>
                <a:gd name="connsiteY59" fmla="*/ 2997200 h 3283233"/>
                <a:gd name="connsiteX60" fmla="*/ 2017485 w 4215960"/>
                <a:gd name="connsiteY60" fmla="*/ 2989943 h 3283233"/>
                <a:gd name="connsiteX61" fmla="*/ 2053771 w 4215960"/>
                <a:gd name="connsiteY61" fmla="*/ 2982685 h 3283233"/>
                <a:gd name="connsiteX62" fmla="*/ 2140857 w 4215960"/>
                <a:gd name="connsiteY62" fmla="*/ 2968171 h 3283233"/>
                <a:gd name="connsiteX63" fmla="*/ 3235098 w 4215960"/>
                <a:gd name="connsiteY63" fmla="*/ 3228068 h 3283233"/>
                <a:gd name="connsiteX64" fmla="*/ 3233962 w 4215960"/>
                <a:gd name="connsiteY64" fmla="*/ 3227614 h 3283233"/>
                <a:gd name="connsiteX65" fmla="*/ 3591150 w 4215960"/>
                <a:gd name="connsiteY65" fmla="*/ 3283177 h 3283233"/>
                <a:gd name="connsiteX66" fmla="*/ 3597500 w 4215960"/>
                <a:gd name="connsiteY66" fmla="*/ 3238727 h 3283233"/>
                <a:gd name="connsiteX67" fmla="*/ 3541937 w 4215960"/>
                <a:gd name="connsiteY67" fmla="*/ 3214914 h 3283233"/>
                <a:gd name="connsiteX68" fmla="*/ 3540350 w 4215960"/>
                <a:gd name="connsiteY68" fmla="*/ 3205390 h 3283233"/>
                <a:gd name="connsiteX69" fmla="*/ 3527649 w 4215960"/>
                <a:gd name="connsiteY69" fmla="*/ 3167291 h 3283233"/>
                <a:gd name="connsiteX70" fmla="*/ 3533999 w 4215960"/>
                <a:gd name="connsiteY70" fmla="*/ 3119665 h 3283233"/>
                <a:gd name="connsiteX71" fmla="*/ 3545112 w 4215960"/>
                <a:gd name="connsiteY71" fmla="*/ 3064102 h 3283233"/>
                <a:gd name="connsiteX72" fmla="*/ 3507012 w 4215960"/>
                <a:gd name="connsiteY72" fmla="*/ 3033940 h 3283233"/>
                <a:gd name="connsiteX73" fmla="*/ 3540349 w 4215960"/>
                <a:gd name="connsiteY73" fmla="*/ 3024415 h 3283233"/>
                <a:gd name="connsiteX74" fmla="*/ 3518124 w 4215960"/>
                <a:gd name="connsiteY74" fmla="*/ 2987902 h 3283233"/>
                <a:gd name="connsiteX75" fmla="*/ 3556225 w 4215960"/>
                <a:gd name="connsiteY75" fmla="*/ 2983141 h 3283233"/>
                <a:gd name="connsiteX76" fmla="*/ 3562574 w 4215960"/>
                <a:gd name="connsiteY76" fmla="*/ 2949802 h 3283233"/>
                <a:gd name="connsiteX77" fmla="*/ 3624488 w 4215960"/>
                <a:gd name="connsiteY77" fmla="*/ 2959329 h 3283233"/>
                <a:gd name="connsiteX78" fmla="*/ 3657601 w 4215960"/>
                <a:gd name="connsiteY78" fmla="*/ 2974521 h 3283233"/>
                <a:gd name="connsiteX79" fmla="*/ 3623808 w 4215960"/>
                <a:gd name="connsiteY79" fmla="*/ 3015569 h 3283233"/>
                <a:gd name="connsiteX80" fmla="*/ 3662816 w 4215960"/>
                <a:gd name="connsiteY80" fmla="*/ 3123065 h 3283233"/>
                <a:gd name="connsiteX81" fmla="*/ 3715203 w 4215960"/>
                <a:gd name="connsiteY81" fmla="*/ 3154363 h 3283233"/>
                <a:gd name="connsiteX82" fmla="*/ 3767137 w 4215960"/>
                <a:gd name="connsiteY82" fmla="*/ 3112181 h 3283233"/>
                <a:gd name="connsiteX83" fmla="*/ 3852862 w 4215960"/>
                <a:gd name="connsiteY83" fmla="*/ 3063648 h 3283233"/>
                <a:gd name="connsiteX84" fmla="*/ 3835626 w 4215960"/>
                <a:gd name="connsiteY84" fmla="*/ 2974747 h 3283233"/>
                <a:gd name="connsiteX85" fmla="*/ 3912960 w 4215960"/>
                <a:gd name="connsiteY85" fmla="*/ 2842078 h 3283233"/>
                <a:gd name="connsiteX86" fmla="*/ 4205514 w 4215960"/>
                <a:gd name="connsiteY86" fmla="*/ 2508930 h 3283233"/>
                <a:gd name="connsiteX87" fmla="*/ 4124097 w 4215960"/>
                <a:gd name="connsiteY87" fmla="*/ 2499858 h 3283233"/>
                <a:gd name="connsiteX88" fmla="*/ 4128634 w 4215960"/>
                <a:gd name="connsiteY88" fmla="*/ 2408010 h 3283233"/>
                <a:gd name="connsiteX89" fmla="*/ 4079647 w 4215960"/>
                <a:gd name="connsiteY89" fmla="*/ 2382838 h 3283233"/>
                <a:gd name="connsiteX90" fmla="*/ 3995510 w 4215960"/>
                <a:gd name="connsiteY90" fmla="*/ 2414360 h 3283233"/>
                <a:gd name="connsiteX91" fmla="*/ 3958771 w 4215960"/>
                <a:gd name="connsiteY91" fmla="*/ 2378075 h 3283233"/>
                <a:gd name="connsiteX92" fmla="*/ 4003448 w 4215960"/>
                <a:gd name="connsiteY92" fmla="*/ 2355170 h 3283233"/>
                <a:gd name="connsiteX93" fmla="*/ 3874181 w 4215960"/>
                <a:gd name="connsiteY93" fmla="*/ 2141991 h 3283233"/>
                <a:gd name="connsiteX94" fmla="*/ 3889147 w 4215960"/>
                <a:gd name="connsiteY94" fmla="*/ 2111828 h 3283233"/>
                <a:gd name="connsiteX95" fmla="*/ 3865562 w 4215960"/>
                <a:gd name="connsiteY95" fmla="*/ 1996168 h 3283233"/>
                <a:gd name="connsiteX96" fmla="*/ 3706813 w 4215960"/>
                <a:gd name="connsiteY96" fmla="*/ 1985282 h 3283233"/>
                <a:gd name="connsiteX97" fmla="*/ 3673475 w 4215960"/>
                <a:gd name="connsiteY97" fmla="*/ 2034040 h 3283233"/>
                <a:gd name="connsiteX98" fmla="*/ 3584575 w 4215960"/>
                <a:gd name="connsiteY98" fmla="*/ 2048556 h 3283233"/>
                <a:gd name="connsiteX99" fmla="*/ 3590925 w 4215960"/>
                <a:gd name="connsiteY99" fmla="*/ 2026557 h 3283233"/>
                <a:gd name="connsiteX100" fmla="*/ 3537403 w 4215960"/>
                <a:gd name="connsiteY100" fmla="*/ 2010456 h 3283233"/>
                <a:gd name="connsiteX101" fmla="*/ 3512684 w 4215960"/>
                <a:gd name="connsiteY101" fmla="*/ 1845355 h 3283233"/>
                <a:gd name="connsiteX102" fmla="*/ 3232377 w 4215960"/>
                <a:gd name="connsiteY102" fmla="*/ 1778680 h 3283233"/>
                <a:gd name="connsiteX103" fmla="*/ 3096078 w 4215960"/>
                <a:gd name="connsiteY103" fmla="*/ 1821996 h 3283233"/>
                <a:gd name="connsiteX104" fmla="*/ 2964089 w 4215960"/>
                <a:gd name="connsiteY104" fmla="*/ 1814512 h 3283233"/>
                <a:gd name="connsiteX105" fmla="*/ 2831646 w 4215960"/>
                <a:gd name="connsiteY105" fmla="*/ 1703614 h 3283233"/>
                <a:gd name="connsiteX106" fmla="*/ 2618468 w 4215960"/>
                <a:gd name="connsiteY106" fmla="*/ 1400401 h 3283233"/>
                <a:gd name="connsiteX107" fmla="*/ 2220006 w 4215960"/>
                <a:gd name="connsiteY107" fmla="*/ 1260928 h 3283233"/>
                <a:gd name="connsiteX108" fmla="*/ 1821543 w 4215960"/>
                <a:gd name="connsiteY108" fmla="*/ 1284514 h 3283233"/>
                <a:gd name="connsiteX109" fmla="*/ 1799771 w 4215960"/>
                <a:gd name="connsiteY109" fmla="*/ 1211943 h 3283233"/>
                <a:gd name="connsiteX110" fmla="*/ 1756228 w 4215960"/>
                <a:gd name="connsiteY110" fmla="*/ 1139371 h 3283233"/>
                <a:gd name="connsiteX111" fmla="*/ 1625600 w 4215960"/>
                <a:gd name="connsiteY111" fmla="*/ 986971 h 3283233"/>
                <a:gd name="connsiteX112" fmla="*/ 1589314 w 4215960"/>
                <a:gd name="connsiteY112" fmla="*/ 928914 h 3283233"/>
                <a:gd name="connsiteX113" fmla="*/ 1574800 w 4215960"/>
                <a:gd name="connsiteY113" fmla="*/ 892628 h 3283233"/>
                <a:gd name="connsiteX114" fmla="*/ 1538514 w 4215960"/>
                <a:gd name="connsiteY114" fmla="*/ 856343 h 3283233"/>
                <a:gd name="connsiteX115" fmla="*/ 1509485 w 4215960"/>
                <a:gd name="connsiteY115" fmla="*/ 820057 h 3283233"/>
                <a:gd name="connsiteX116" fmla="*/ 1473200 w 4215960"/>
                <a:gd name="connsiteY116" fmla="*/ 783771 h 3283233"/>
                <a:gd name="connsiteX117" fmla="*/ 1436914 w 4215960"/>
                <a:gd name="connsiteY117" fmla="*/ 718457 h 3283233"/>
                <a:gd name="connsiteX118" fmla="*/ 1357085 w 4215960"/>
                <a:gd name="connsiteY118" fmla="*/ 624114 h 3283233"/>
                <a:gd name="connsiteX119" fmla="*/ 1335314 w 4215960"/>
                <a:gd name="connsiteY119" fmla="*/ 602343 h 3283233"/>
                <a:gd name="connsiteX120" fmla="*/ 1277257 w 4215960"/>
                <a:gd name="connsiteY120" fmla="*/ 529771 h 3283233"/>
                <a:gd name="connsiteX121" fmla="*/ 1219200 w 4215960"/>
                <a:gd name="connsiteY121" fmla="*/ 464457 h 3283233"/>
                <a:gd name="connsiteX122" fmla="*/ 1161143 w 4215960"/>
                <a:gd name="connsiteY122" fmla="*/ 406400 h 3283233"/>
                <a:gd name="connsiteX123" fmla="*/ 1081314 w 4215960"/>
                <a:gd name="connsiteY123" fmla="*/ 362857 h 3283233"/>
                <a:gd name="connsiteX124" fmla="*/ 1052285 w 4215960"/>
                <a:gd name="connsiteY124" fmla="*/ 333828 h 3283233"/>
                <a:gd name="connsiteX125" fmla="*/ 1001485 w 4215960"/>
                <a:gd name="connsiteY125" fmla="*/ 304800 h 3283233"/>
                <a:gd name="connsiteX126" fmla="*/ 979714 w 4215960"/>
                <a:gd name="connsiteY126" fmla="*/ 290285 h 3283233"/>
                <a:gd name="connsiteX127" fmla="*/ 928914 w 4215960"/>
                <a:gd name="connsiteY127" fmla="*/ 246743 h 3283233"/>
                <a:gd name="connsiteX128" fmla="*/ 907143 w 4215960"/>
                <a:gd name="connsiteY128" fmla="*/ 232228 h 3283233"/>
                <a:gd name="connsiteX129" fmla="*/ 885371 w 4215960"/>
                <a:gd name="connsiteY129" fmla="*/ 224971 h 3283233"/>
                <a:gd name="connsiteX130" fmla="*/ 849085 w 4215960"/>
                <a:gd name="connsiteY130" fmla="*/ 188685 h 3283233"/>
                <a:gd name="connsiteX131" fmla="*/ 820057 w 4215960"/>
                <a:gd name="connsiteY131" fmla="*/ 166914 h 3283233"/>
                <a:gd name="connsiteX132" fmla="*/ 812800 w 4215960"/>
                <a:gd name="connsiteY132" fmla="*/ 145143 h 3283233"/>
                <a:gd name="connsiteX133" fmla="*/ 762000 w 4215960"/>
                <a:gd name="connsiteY133" fmla="*/ 116114 h 3283233"/>
                <a:gd name="connsiteX134" fmla="*/ 740228 w 4215960"/>
                <a:gd name="connsiteY134" fmla="*/ 101600 h 3283233"/>
                <a:gd name="connsiteX135" fmla="*/ 703943 w 4215960"/>
                <a:gd name="connsiteY135" fmla="*/ 65314 h 3283233"/>
                <a:gd name="connsiteX136" fmla="*/ 689428 w 4215960"/>
                <a:gd name="connsiteY136" fmla="*/ 50800 h 3283233"/>
                <a:gd name="connsiteX137" fmla="*/ 660400 w 4215960"/>
                <a:gd name="connsiteY137" fmla="*/ 43543 h 3283233"/>
                <a:gd name="connsiteX138" fmla="*/ 638628 w 4215960"/>
                <a:gd name="connsiteY138" fmla="*/ 36285 h 3283233"/>
                <a:gd name="connsiteX139" fmla="*/ 602343 w 4215960"/>
                <a:gd name="connsiteY139" fmla="*/ 0 h 3283233"/>
                <a:gd name="connsiteX0" fmla="*/ 602343 w 4215960"/>
                <a:gd name="connsiteY0" fmla="*/ 0 h 3283233"/>
                <a:gd name="connsiteX1" fmla="*/ 406400 w 4215960"/>
                <a:gd name="connsiteY1" fmla="*/ 7257 h 3283233"/>
                <a:gd name="connsiteX2" fmla="*/ 362857 w 4215960"/>
                <a:gd name="connsiteY2" fmla="*/ 36285 h 3283233"/>
                <a:gd name="connsiteX3" fmla="*/ 312057 w 4215960"/>
                <a:gd name="connsiteY3" fmla="*/ 50800 h 3283233"/>
                <a:gd name="connsiteX4" fmla="*/ 239485 w 4215960"/>
                <a:gd name="connsiteY4" fmla="*/ 101600 h 3283233"/>
                <a:gd name="connsiteX5" fmla="*/ 210457 w 4215960"/>
                <a:gd name="connsiteY5" fmla="*/ 108857 h 3283233"/>
                <a:gd name="connsiteX6" fmla="*/ 159657 w 4215960"/>
                <a:gd name="connsiteY6" fmla="*/ 137885 h 3283233"/>
                <a:gd name="connsiteX7" fmla="*/ 130628 w 4215960"/>
                <a:gd name="connsiteY7" fmla="*/ 166914 h 3283233"/>
                <a:gd name="connsiteX8" fmla="*/ 108857 w 4215960"/>
                <a:gd name="connsiteY8" fmla="*/ 188685 h 3283233"/>
                <a:gd name="connsiteX9" fmla="*/ 94343 w 4215960"/>
                <a:gd name="connsiteY9" fmla="*/ 203200 h 3283233"/>
                <a:gd name="connsiteX10" fmla="*/ 43543 w 4215960"/>
                <a:gd name="connsiteY10" fmla="*/ 283028 h 3283233"/>
                <a:gd name="connsiteX11" fmla="*/ 14514 w 4215960"/>
                <a:gd name="connsiteY11" fmla="*/ 362857 h 3283233"/>
                <a:gd name="connsiteX12" fmla="*/ 0 w 4215960"/>
                <a:gd name="connsiteY12" fmla="*/ 420914 h 3283233"/>
                <a:gd name="connsiteX13" fmla="*/ 7257 w 4215960"/>
                <a:gd name="connsiteY13" fmla="*/ 1393371 h 3283233"/>
                <a:gd name="connsiteX14" fmla="*/ 29028 w 4215960"/>
                <a:gd name="connsiteY14" fmla="*/ 1494971 h 3283233"/>
                <a:gd name="connsiteX15" fmla="*/ 43543 w 4215960"/>
                <a:gd name="connsiteY15" fmla="*/ 1531257 h 3283233"/>
                <a:gd name="connsiteX16" fmla="*/ 58057 w 4215960"/>
                <a:gd name="connsiteY16" fmla="*/ 1596571 h 3283233"/>
                <a:gd name="connsiteX17" fmla="*/ 79828 w 4215960"/>
                <a:gd name="connsiteY17" fmla="*/ 1647371 h 3283233"/>
                <a:gd name="connsiteX18" fmla="*/ 116114 w 4215960"/>
                <a:gd name="connsiteY18" fmla="*/ 1763485 h 3283233"/>
                <a:gd name="connsiteX19" fmla="*/ 137885 w 4215960"/>
                <a:gd name="connsiteY19" fmla="*/ 1828800 h 3283233"/>
                <a:gd name="connsiteX20" fmla="*/ 145143 w 4215960"/>
                <a:gd name="connsiteY20" fmla="*/ 1850571 h 3283233"/>
                <a:gd name="connsiteX21" fmla="*/ 166914 w 4215960"/>
                <a:gd name="connsiteY21" fmla="*/ 1894114 h 3283233"/>
                <a:gd name="connsiteX22" fmla="*/ 188685 w 4215960"/>
                <a:gd name="connsiteY22" fmla="*/ 1944914 h 3283233"/>
                <a:gd name="connsiteX23" fmla="*/ 195943 w 4215960"/>
                <a:gd name="connsiteY23" fmla="*/ 1973943 h 3283233"/>
                <a:gd name="connsiteX24" fmla="*/ 232228 w 4215960"/>
                <a:gd name="connsiteY24" fmla="*/ 2024743 h 3283233"/>
                <a:gd name="connsiteX25" fmla="*/ 254000 w 4215960"/>
                <a:gd name="connsiteY25" fmla="*/ 2082800 h 3283233"/>
                <a:gd name="connsiteX26" fmla="*/ 275771 w 4215960"/>
                <a:gd name="connsiteY26" fmla="*/ 2104571 h 3283233"/>
                <a:gd name="connsiteX27" fmla="*/ 312057 w 4215960"/>
                <a:gd name="connsiteY27" fmla="*/ 2177143 h 3283233"/>
                <a:gd name="connsiteX28" fmla="*/ 348343 w 4215960"/>
                <a:gd name="connsiteY28" fmla="*/ 2227943 h 3283233"/>
                <a:gd name="connsiteX29" fmla="*/ 355600 w 4215960"/>
                <a:gd name="connsiteY29" fmla="*/ 2249714 h 3283233"/>
                <a:gd name="connsiteX30" fmla="*/ 406400 w 4215960"/>
                <a:gd name="connsiteY30" fmla="*/ 2315028 h 3283233"/>
                <a:gd name="connsiteX31" fmla="*/ 435428 w 4215960"/>
                <a:gd name="connsiteY31" fmla="*/ 2380343 h 3283233"/>
                <a:gd name="connsiteX32" fmla="*/ 457200 w 4215960"/>
                <a:gd name="connsiteY32" fmla="*/ 2409371 h 3283233"/>
                <a:gd name="connsiteX33" fmla="*/ 471714 w 4215960"/>
                <a:gd name="connsiteY33" fmla="*/ 2467428 h 3283233"/>
                <a:gd name="connsiteX34" fmla="*/ 478971 w 4215960"/>
                <a:gd name="connsiteY34" fmla="*/ 2489200 h 3283233"/>
                <a:gd name="connsiteX35" fmla="*/ 486228 w 4215960"/>
                <a:gd name="connsiteY35" fmla="*/ 2518228 h 3283233"/>
                <a:gd name="connsiteX36" fmla="*/ 493485 w 4215960"/>
                <a:gd name="connsiteY36" fmla="*/ 2583543 h 3283233"/>
                <a:gd name="connsiteX37" fmla="*/ 515257 w 4215960"/>
                <a:gd name="connsiteY37" fmla="*/ 2641600 h 3283233"/>
                <a:gd name="connsiteX38" fmla="*/ 544285 w 4215960"/>
                <a:gd name="connsiteY38" fmla="*/ 2685143 h 3283233"/>
                <a:gd name="connsiteX39" fmla="*/ 573314 w 4215960"/>
                <a:gd name="connsiteY39" fmla="*/ 2735943 h 3283233"/>
                <a:gd name="connsiteX40" fmla="*/ 602343 w 4215960"/>
                <a:gd name="connsiteY40" fmla="*/ 2757714 h 3283233"/>
                <a:gd name="connsiteX41" fmla="*/ 645885 w 4215960"/>
                <a:gd name="connsiteY41" fmla="*/ 2801257 h 3283233"/>
                <a:gd name="connsiteX42" fmla="*/ 674914 w 4215960"/>
                <a:gd name="connsiteY42" fmla="*/ 2823028 h 3283233"/>
                <a:gd name="connsiteX43" fmla="*/ 711200 w 4215960"/>
                <a:gd name="connsiteY43" fmla="*/ 2866571 h 3283233"/>
                <a:gd name="connsiteX44" fmla="*/ 740228 w 4215960"/>
                <a:gd name="connsiteY44" fmla="*/ 2888343 h 3283233"/>
                <a:gd name="connsiteX45" fmla="*/ 812800 w 4215960"/>
                <a:gd name="connsiteY45" fmla="*/ 2953657 h 3283233"/>
                <a:gd name="connsiteX46" fmla="*/ 849085 w 4215960"/>
                <a:gd name="connsiteY46" fmla="*/ 2997200 h 3283233"/>
                <a:gd name="connsiteX47" fmla="*/ 870857 w 4215960"/>
                <a:gd name="connsiteY47" fmla="*/ 3011714 h 3283233"/>
                <a:gd name="connsiteX48" fmla="*/ 907143 w 4215960"/>
                <a:gd name="connsiteY48" fmla="*/ 3055257 h 3283233"/>
                <a:gd name="connsiteX49" fmla="*/ 936171 w 4215960"/>
                <a:gd name="connsiteY49" fmla="*/ 3077028 h 3283233"/>
                <a:gd name="connsiteX50" fmla="*/ 1030514 w 4215960"/>
                <a:gd name="connsiteY50" fmla="*/ 3120571 h 3283233"/>
                <a:gd name="connsiteX51" fmla="*/ 1480457 w 4215960"/>
                <a:gd name="connsiteY51" fmla="*/ 3106057 h 3283233"/>
                <a:gd name="connsiteX52" fmla="*/ 1531257 w 4215960"/>
                <a:gd name="connsiteY52" fmla="*/ 3091543 h 3283233"/>
                <a:gd name="connsiteX53" fmla="*/ 1618343 w 4215960"/>
                <a:gd name="connsiteY53" fmla="*/ 3084285 h 3283233"/>
                <a:gd name="connsiteX54" fmla="*/ 1698171 w 4215960"/>
                <a:gd name="connsiteY54" fmla="*/ 3069771 h 3283233"/>
                <a:gd name="connsiteX55" fmla="*/ 1756228 w 4215960"/>
                <a:gd name="connsiteY55" fmla="*/ 3062514 h 3283233"/>
                <a:gd name="connsiteX56" fmla="*/ 1785257 w 4215960"/>
                <a:gd name="connsiteY56" fmla="*/ 3048000 h 3283233"/>
                <a:gd name="connsiteX57" fmla="*/ 1850571 w 4215960"/>
                <a:gd name="connsiteY57" fmla="*/ 3026228 h 3283233"/>
                <a:gd name="connsiteX58" fmla="*/ 1886857 w 4215960"/>
                <a:gd name="connsiteY58" fmla="*/ 3011714 h 3283233"/>
                <a:gd name="connsiteX59" fmla="*/ 1988457 w 4215960"/>
                <a:gd name="connsiteY59" fmla="*/ 2997200 h 3283233"/>
                <a:gd name="connsiteX60" fmla="*/ 2017485 w 4215960"/>
                <a:gd name="connsiteY60" fmla="*/ 2989943 h 3283233"/>
                <a:gd name="connsiteX61" fmla="*/ 2053771 w 4215960"/>
                <a:gd name="connsiteY61" fmla="*/ 2982685 h 3283233"/>
                <a:gd name="connsiteX62" fmla="*/ 2140857 w 4215960"/>
                <a:gd name="connsiteY62" fmla="*/ 2968171 h 3283233"/>
                <a:gd name="connsiteX63" fmla="*/ 3235098 w 4215960"/>
                <a:gd name="connsiteY63" fmla="*/ 3228068 h 3283233"/>
                <a:gd name="connsiteX64" fmla="*/ 3537175 w 4215960"/>
                <a:gd name="connsiteY64" fmla="*/ 3251426 h 3283233"/>
                <a:gd name="connsiteX65" fmla="*/ 3591150 w 4215960"/>
                <a:gd name="connsiteY65" fmla="*/ 3283177 h 3283233"/>
                <a:gd name="connsiteX66" fmla="*/ 3597500 w 4215960"/>
                <a:gd name="connsiteY66" fmla="*/ 3238727 h 3283233"/>
                <a:gd name="connsiteX67" fmla="*/ 3541937 w 4215960"/>
                <a:gd name="connsiteY67" fmla="*/ 3214914 h 3283233"/>
                <a:gd name="connsiteX68" fmla="*/ 3540350 w 4215960"/>
                <a:gd name="connsiteY68" fmla="*/ 3205390 h 3283233"/>
                <a:gd name="connsiteX69" fmla="*/ 3527649 w 4215960"/>
                <a:gd name="connsiteY69" fmla="*/ 3167291 h 3283233"/>
                <a:gd name="connsiteX70" fmla="*/ 3533999 w 4215960"/>
                <a:gd name="connsiteY70" fmla="*/ 3119665 h 3283233"/>
                <a:gd name="connsiteX71" fmla="*/ 3545112 w 4215960"/>
                <a:gd name="connsiteY71" fmla="*/ 3064102 h 3283233"/>
                <a:gd name="connsiteX72" fmla="*/ 3507012 w 4215960"/>
                <a:gd name="connsiteY72" fmla="*/ 3033940 h 3283233"/>
                <a:gd name="connsiteX73" fmla="*/ 3540349 w 4215960"/>
                <a:gd name="connsiteY73" fmla="*/ 3024415 h 3283233"/>
                <a:gd name="connsiteX74" fmla="*/ 3518124 w 4215960"/>
                <a:gd name="connsiteY74" fmla="*/ 2987902 h 3283233"/>
                <a:gd name="connsiteX75" fmla="*/ 3556225 w 4215960"/>
                <a:gd name="connsiteY75" fmla="*/ 2983141 h 3283233"/>
                <a:gd name="connsiteX76" fmla="*/ 3562574 w 4215960"/>
                <a:gd name="connsiteY76" fmla="*/ 2949802 h 3283233"/>
                <a:gd name="connsiteX77" fmla="*/ 3624488 w 4215960"/>
                <a:gd name="connsiteY77" fmla="*/ 2959329 h 3283233"/>
                <a:gd name="connsiteX78" fmla="*/ 3657601 w 4215960"/>
                <a:gd name="connsiteY78" fmla="*/ 2974521 h 3283233"/>
                <a:gd name="connsiteX79" fmla="*/ 3623808 w 4215960"/>
                <a:gd name="connsiteY79" fmla="*/ 3015569 h 3283233"/>
                <a:gd name="connsiteX80" fmla="*/ 3662816 w 4215960"/>
                <a:gd name="connsiteY80" fmla="*/ 3123065 h 3283233"/>
                <a:gd name="connsiteX81" fmla="*/ 3715203 w 4215960"/>
                <a:gd name="connsiteY81" fmla="*/ 3154363 h 3283233"/>
                <a:gd name="connsiteX82" fmla="*/ 3767137 w 4215960"/>
                <a:gd name="connsiteY82" fmla="*/ 3112181 h 3283233"/>
                <a:gd name="connsiteX83" fmla="*/ 3852862 w 4215960"/>
                <a:gd name="connsiteY83" fmla="*/ 3063648 h 3283233"/>
                <a:gd name="connsiteX84" fmla="*/ 3835626 w 4215960"/>
                <a:gd name="connsiteY84" fmla="*/ 2974747 h 3283233"/>
                <a:gd name="connsiteX85" fmla="*/ 3912960 w 4215960"/>
                <a:gd name="connsiteY85" fmla="*/ 2842078 h 3283233"/>
                <a:gd name="connsiteX86" fmla="*/ 4205514 w 4215960"/>
                <a:gd name="connsiteY86" fmla="*/ 2508930 h 3283233"/>
                <a:gd name="connsiteX87" fmla="*/ 4124097 w 4215960"/>
                <a:gd name="connsiteY87" fmla="*/ 2499858 h 3283233"/>
                <a:gd name="connsiteX88" fmla="*/ 4128634 w 4215960"/>
                <a:gd name="connsiteY88" fmla="*/ 2408010 h 3283233"/>
                <a:gd name="connsiteX89" fmla="*/ 4079647 w 4215960"/>
                <a:gd name="connsiteY89" fmla="*/ 2382838 h 3283233"/>
                <a:gd name="connsiteX90" fmla="*/ 3995510 w 4215960"/>
                <a:gd name="connsiteY90" fmla="*/ 2414360 h 3283233"/>
                <a:gd name="connsiteX91" fmla="*/ 3958771 w 4215960"/>
                <a:gd name="connsiteY91" fmla="*/ 2378075 h 3283233"/>
                <a:gd name="connsiteX92" fmla="*/ 4003448 w 4215960"/>
                <a:gd name="connsiteY92" fmla="*/ 2355170 h 3283233"/>
                <a:gd name="connsiteX93" fmla="*/ 3874181 w 4215960"/>
                <a:gd name="connsiteY93" fmla="*/ 2141991 h 3283233"/>
                <a:gd name="connsiteX94" fmla="*/ 3889147 w 4215960"/>
                <a:gd name="connsiteY94" fmla="*/ 2111828 h 3283233"/>
                <a:gd name="connsiteX95" fmla="*/ 3865562 w 4215960"/>
                <a:gd name="connsiteY95" fmla="*/ 1996168 h 3283233"/>
                <a:gd name="connsiteX96" fmla="*/ 3706813 w 4215960"/>
                <a:gd name="connsiteY96" fmla="*/ 1985282 h 3283233"/>
                <a:gd name="connsiteX97" fmla="*/ 3673475 w 4215960"/>
                <a:gd name="connsiteY97" fmla="*/ 2034040 h 3283233"/>
                <a:gd name="connsiteX98" fmla="*/ 3584575 w 4215960"/>
                <a:gd name="connsiteY98" fmla="*/ 2048556 h 3283233"/>
                <a:gd name="connsiteX99" fmla="*/ 3590925 w 4215960"/>
                <a:gd name="connsiteY99" fmla="*/ 2026557 h 3283233"/>
                <a:gd name="connsiteX100" fmla="*/ 3537403 w 4215960"/>
                <a:gd name="connsiteY100" fmla="*/ 2010456 h 3283233"/>
                <a:gd name="connsiteX101" fmla="*/ 3512684 w 4215960"/>
                <a:gd name="connsiteY101" fmla="*/ 1845355 h 3283233"/>
                <a:gd name="connsiteX102" fmla="*/ 3232377 w 4215960"/>
                <a:gd name="connsiteY102" fmla="*/ 1778680 h 3283233"/>
                <a:gd name="connsiteX103" fmla="*/ 3096078 w 4215960"/>
                <a:gd name="connsiteY103" fmla="*/ 1821996 h 3283233"/>
                <a:gd name="connsiteX104" fmla="*/ 2964089 w 4215960"/>
                <a:gd name="connsiteY104" fmla="*/ 1814512 h 3283233"/>
                <a:gd name="connsiteX105" fmla="*/ 2831646 w 4215960"/>
                <a:gd name="connsiteY105" fmla="*/ 1703614 h 3283233"/>
                <a:gd name="connsiteX106" fmla="*/ 2618468 w 4215960"/>
                <a:gd name="connsiteY106" fmla="*/ 1400401 h 3283233"/>
                <a:gd name="connsiteX107" fmla="*/ 2220006 w 4215960"/>
                <a:gd name="connsiteY107" fmla="*/ 1260928 h 3283233"/>
                <a:gd name="connsiteX108" fmla="*/ 1821543 w 4215960"/>
                <a:gd name="connsiteY108" fmla="*/ 1284514 h 3283233"/>
                <a:gd name="connsiteX109" fmla="*/ 1799771 w 4215960"/>
                <a:gd name="connsiteY109" fmla="*/ 1211943 h 3283233"/>
                <a:gd name="connsiteX110" fmla="*/ 1756228 w 4215960"/>
                <a:gd name="connsiteY110" fmla="*/ 1139371 h 3283233"/>
                <a:gd name="connsiteX111" fmla="*/ 1625600 w 4215960"/>
                <a:gd name="connsiteY111" fmla="*/ 986971 h 3283233"/>
                <a:gd name="connsiteX112" fmla="*/ 1589314 w 4215960"/>
                <a:gd name="connsiteY112" fmla="*/ 928914 h 3283233"/>
                <a:gd name="connsiteX113" fmla="*/ 1574800 w 4215960"/>
                <a:gd name="connsiteY113" fmla="*/ 892628 h 3283233"/>
                <a:gd name="connsiteX114" fmla="*/ 1538514 w 4215960"/>
                <a:gd name="connsiteY114" fmla="*/ 856343 h 3283233"/>
                <a:gd name="connsiteX115" fmla="*/ 1509485 w 4215960"/>
                <a:gd name="connsiteY115" fmla="*/ 820057 h 3283233"/>
                <a:gd name="connsiteX116" fmla="*/ 1473200 w 4215960"/>
                <a:gd name="connsiteY116" fmla="*/ 783771 h 3283233"/>
                <a:gd name="connsiteX117" fmla="*/ 1436914 w 4215960"/>
                <a:gd name="connsiteY117" fmla="*/ 718457 h 3283233"/>
                <a:gd name="connsiteX118" fmla="*/ 1357085 w 4215960"/>
                <a:gd name="connsiteY118" fmla="*/ 624114 h 3283233"/>
                <a:gd name="connsiteX119" fmla="*/ 1335314 w 4215960"/>
                <a:gd name="connsiteY119" fmla="*/ 602343 h 3283233"/>
                <a:gd name="connsiteX120" fmla="*/ 1277257 w 4215960"/>
                <a:gd name="connsiteY120" fmla="*/ 529771 h 3283233"/>
                <a:gd name="connsiteX121" fmla="*/ 1219200 w 4215960"/>
                <a:gd name="connsiteY121" fmla="*/ 464457 h 3283233"/>
                <a:gd name="connsiteX122" fmla="*/ 1161143 w 4215960"/>
                <a:gd name="connsiteY122" fmla="*/ 406400 h 3283233"/>
                <a:gd name="connsiteX123" fmla="*/ 1081314 w 4215960"/>
                <a:gd name="connsiteY123" fmla="*/ 362857 h 3283233"/>
                <a:gd name="connsiteX124" fmla="*/ 1052285 w 4215960"/>
                <a:gd name="connsiteY124" fmla="*/ 333828 h 3283233"/>
                <a:gd name="connsiteX125" fmla="*/ 1001485 w 4215960"/>
                <a:gd name="connsiteY125" fmla="*/ 304800 h 3283233"/>
                <a:gd name="connsiteX126" fmla="*/ 979714 w 4215960"/>
                <a:gd name="connsiteY126" fmla="*/ 290285 h 3283233"/>
                <a:gd name="connsiteX127" fmla="*/ 928914 w 4215960"/>
                <a:gd name="connsiteY127" fmla="*/ 246743 h 3283233"/>
                <a:gd name="connsiteX128" fmla="*/ 907143 w 4215960"/>
                <a:gd name="connsiteY128" fmla="*/ 232228 h 3283233"/>
                <a:gd name="connsiteX129" fmla="*/ 885371 w 4215960"/>
                <a:gd name="connsiteY129" fmla="*/ 224971 h 3283233"/>
                <a:gd name="connsiteX130" fmla="*/ 849085 w 4215960"/>
                <a:gd name="connsiteY130" fmla="*/ 188685 h 3283233"/>
                <a:gd name="connsiteX131" fmla="*/ 820057 w 4215960"/>
                <a:gd name="connsiteY131" fmla="*/ 166914 h 3283233"/>
                <a:gd name="connsiteX132" fmla="*/ 812800 w 4215960"/>
                <a:gd name="connsiteY132" fmla="*/ 145143 h 3283233"/>
                <a:gd name="connsiteX133" fmla="*/ 762000 w 4215960"/>
                <a:gd name="connsiteY133" fmla="*/ 116114 h 3283233"/>
                <a:gd name="connsiteX134" fmla="*/ 740228 w 4215960"/>
                <a:gd name="connsiteY134" fmla="*/ 101600 h 3283233"/>
                <a:gd name="connsiteX135" fmla="*/ 703943 w 4215960"/>
                <a:gd name="connsiteY135" fmla="*/ 65314 h 3283233"/>
                <a:gd name="connsiteX136" fmla="*/ 689428 w 4215960"/>
                <a:gd name="connsiteY136" fmla="*/ 50800 h 3283233"/>
                <a:gd name="connsiteX137" fmla="*/ 660400 w 4215960"/>
                <a:gd name="connsiteY137" fmla="*/ 43543 h 3283233"/>
                <a:gd name="connsiteX138" fmla="*/ 638628 w 4215960"/>
                <a:gd name="connsiteY138" fmla="*/ 36285 h 3283233"/>
                <a:gd name="connsiteX139" fmla="*/ 602343 w 4215960"/>
                <a:gd name="connsiteY139" fmla="*/ 0 h 3283233"/>
                <a:gd name="connsiteX0" fmla="*/ 602343 w 4215960"/>
                <a:gd name="connsiteY0" fmla="*/ 0 h 3283233"/>
                <a:gd name="connsiteX1" fmla="*/ 406400 w 4215960"/>
                <a:gd name="connsiteY1" fmla="*/ 7257 h 3283233"/>
                <a:gd name="connsiteX2" fmla="*/ 362857 w 4215960"/>
                <a:gd name="connsiteY2" fmla="*/ 36285 h 3283233"/>
                <a:gd name="connsiteX3" fmla="*/ 312057 w 4215960"/>
                <a:gd name="connsiteY3" fmla="*/ 50800 h 3283233"/>
                <a:gd name="connsiteX4" fmla="*/ 239485 w 4215960"/>
                <a:gd name="connsiteY4" fmla="*/ 101600 h 3283233"/>
                <a:gd name="connsiteX5" fmla="*/ 210457 w 4215960"/>
                <a:gd name="connsiteY5" fmla="*/ 108857 h 3283233"/>
                <a:gd name="connsiteX6" fmla="*/ 159657 w 4215960"/>
                <a:gd name="connsiteY6" fmla="*/ 137885 h 3283233"/>
                <a:gd name="connsiteX7" fmla="*/ 130628 w 4215960"/>
                <a:gd name="connsiteY7" fmla="*/ 166914 h 3283233"/>
                <a:gd name="connsiteX8" fmla="*/ 108857 w 4215960"/>
                <a:gd name="connsiteY8" fmla="*/ 188685 h 3283233"/>
                <a:gd name="connsiteX9" fmla="*/ 94343 w 4215960"/>
                <a:gd name="connsiteY9" fmla="*/ 203200 h 3283233"/>
                <a:gd name="connsiteX10" fmla="*/ 43543 w 4215960"/>
                <a:gd name="connsiteY10" fmla="*/ 283028 h 3283233"/>
                <a:gd name="connsiteX11" fmla="*/ 14514 w 4215960"/>
                <a:gd name="connsiteY11" fmla="*/ 362857 h 3283233"/>
                <a:gd name="connsiteX12" fmla="*/ 0 w 4215960"/>
                <a:gd name="connsiteY12" fmla="*/ 420914 h 3283233"/>
                <a:gd name="connsiteX13" fmla="*/ 7257 w 4215960"/>
                <a:gd name="connsiteY13" fmla="*/ 1393371 h 3283233"/>
                <a:gd name="connsiteX14" fmla="*/ 29028 w 4215960"/>
                <a:gd name="connsiteY14" fmla="*/ 1494971 h 3283233"/>
                <a:gd name="connsiteX15" fmla="*/ 43543 w 4215960"/>
                <a:gd name="connsiteY15" fmla="*/ 1531257 h 3283233"/>
                <a:gd name="connsiteX16" fmla="*/ 58057 w 4215960"/>
                <a:gd name="connsiteY16" fmla="*/ 1596571 h 3283233"/>
                <a:gd name="connsiteX17" fmla="*/ 79828 w 4215960"/>
                <a:gd name="connsiteY17" fmla="*/ 1647371 h 3283233"/>
                <a:gd name="connsiteX18" fmla="*/ 116114 w 4215960"/>
                <a:gd name="connsiteY18" fmla="*/ 1763485 h 3283233"/>
                <a:gd name="connsiteX19" fmla="*/ 137885 w 4215960"/>
                <a:gd name="connsiteY19" fmla="*/ 1828800 h 3283233"/>
                <a:gd name="connsiteX20" fmla="*/ 145143 w 4215960"/>
                <a:gd name="connsiteY20" fmla="*/ 1850571 h 3283233"/>
                <a:gd name="connsiteX21" fmla="*/ 166914 w 4215960"/>
                <a:gd name="connsiteY21" fmla="*/ 1894114 h 3283233"/>
                <a:gd name="connsiteX22" fmla="*/ 188685 w 4215960"/>
                <a:gd name="connsiteY22" fmla="*/ 1944914 h 3283233"/>
                <a:gd name="connsiteX23" fmla="*/ 195943 w 4215960"/>
                <a:gd name="connsiteY23" fmla="*/ 1973943 h 3283233"/>
                <a:gd name="connsiteX24" fmla="*/ 232228 w 4215960"/>
                <a:gd name="connsiteY24" fmla="*/ 2024743 h 3283233"/>
                <a:gd name="connsiteX25" fmla="*/ 254000 w 4215960"/>
                <a:gd name="connsiteY25" fmla="*/ 2082800 h 3283233"/>
                <a:gd name="connsiteX26" fmla="*/ 275771 w 4215960"/>
                <a:gd name="connsiteY26" fmla="*/ 2104571 h 3283233"/>
                <a:gd name="connsiteX27" fmla="*/ 312057 w 4215960"/>
                <a:gd name="connsiteY27" fmla="*/ 2177143 h 3283233"/>
                <a:gd name="connsiteX28" fmla="*/ 348343 w 4215960"/>
                <a:gd name="connsiteY28" fmla="*/ 2227943 h 3283233"/>
                <a:gd name="connsiteX29" fmla="*/ 355600 w 4215960"/>
                <a:gd name="connsiteY29" fmla="*/ 2249714 h 3283233"/>
                <a:gd name="connsiteX30" fmla="*/ 406400 w 4215960"/>
                <a:gd name="connsiteY30" fmla="*/ 2315028 h 3283233"/>
                <a:gd name="connsiteX31" fmla="*/ 435428 w 4215960"/>
                <a:gd name="connsiteY31" fmla="*/ 2380343 h 3283233"/>
                <a:gd name="connsiteX32" fmla="*/ 457200 w 4215960"/>
                <a:gd name="connsiteY32" fmla="*/ 2409371 h 3283233"/>
                <a:gd name="connsiteX33" fmla="*/ 471714 w 4215960"/>
                <a:gd name="connsiteY33" fmla="*/ 2467428 h 3283233"/>
                <a:gd name="connsiteX34" fmla="*/ 478971 w 4215960"/>
                <a:gd name="connsiteY34" fmla="*/ 2489200 h 3283233"/>
                <a:gd name="connsiteX35" fmla="*/ 486228 w 4215960"/>
                <a:gd name="connsiteY35" fmla="*/ 2518228 h 3283233"/>
                <a:gd name="connsiteX36" fmla="*/ 493485 w 4215960"/>
                <a:gd name="connsiteY36" fmla="*/ 2583543 h 3283233"/>
                <a:gd name="connsiteX37" fmla="*/ 515257 w 4215960"/>
                <a:gd name="connsiteY37" fmla="*/ 2641600 h 3283233"/>
                <a:gd name="connsiteX38" fmla="*/ 544285 w 4215960"/>
                <a:gd name="connsiteY38" fmla="*/ 2685143 h 3283233"/>
                <a:gd name="connsiteX39" fmla="*/ 573314 w 4215960"/>
                <a:gd name="connsiteY39" fmla="*/ 2735943 h 3283233"/>
                <a:gd name="connsiteX40" fmla="*/ 602343 w 4215960"/>
                <a:gd name="connsiteY40" fmla="*/ 2757714 h 3283233"/>
                <a:gd name="connsiteX41" fmla="*/ 645885 w 4215960"/>
                <a:gd name="connsiteY41" fmla="*/ 2801257 h 3283233"/>
                <a:gd name="connsiteX42" fmla="*/ 674914 w 4215960"/>
                <a:gd name="connsiteY42" fmla="*/ 2823028 h 3283233"/>
                <a:gd name="connsiteX43" fmla="*/ 711200 w 4215960"/>
                <a:gd name="connsiteY43" fmla="*/ 2866571 h 3283233"/>
                <a:gd name="connsiteX44" fmla="*/ 740228 w 4215960"/>
                <a:gd name="connsiteY44" fmla="*/ 2888343 h 3283233"/>
                <a:gd name="connsiteX45" fmla="*/ 812800 w 4215960"/>
                <a:gd name="connsiteY45" fmla="*/ 2953657 h 3283233"/>
                <a:gd name="connsiteX46" fmla="*/ 849085 w 4215960"/>
                <a:gd name="connsiteY46" fmla="*/ 2997200 h 3283233"/>
                <a:gd name="connsiteX47" fmla="*/ 870857 w 4215960"/>
                <a:gd name="connsiteY47" fmla="*/ 3011714 h 3283233"/>
                <a:gd name="connsiteX48" fmla="*/ 907143 w 4215960"/>
                <a:gd name="connsiteY48" fmla="*/ 3055257 h 3283233"/>
                <a:gd name="connsiteX49" fmla="*/ 936171 w 4215960"/>
                <a:gd name="connsiteY49" fmla="*/ 3077028 h 3283233"/>
                <a:gd name="connsiteX50" fmla="*/ 1030514 w 4215960"/>
                <a:gd name="connsiteY50" fmla="*/ 3120571 h 3283233"/>
                <a:gd name="connsiteX51" fmla="*/ 1480457 w 4215960"/>
                <a:gd name="connsiteY51" fmla="*/ 3106057 h 3283233"/>
                <a:gd name="connsiteX52" fmla="*/ 1531257 w 4215960"/>
                <a:gd name="connsiteY52" fmla="*/ 3091543 h 3283233"/>
                <a:gd name="connsiteX53" fmla="*/ 1618343 w 4215960"/>
                <a:gd name="connsiteY53" fmla="*/ 3084285 h 3283233"/>
                <a:gd name="connsiteX54" fmla="*/ 1698171 w 4215960"/>
                <a:gd name="connsiteY54" fmla="*/ 3069771 h 3283233"/>
                <a:gd name="connsiteX55" fmla="*/ 1756228 w 4215960"/>
                <a:gd name="connsiteY55" fmla="*/ 3062514 h 3283233"/>
                <a:gd name="connsiteX56" fmla="*/ 1785257 w 4215960"/>
                <a:gd name="connsiteY56" fmla="*/ 3048000 h 3283233"/>
                <a:gd name="connsiteX57" fmla="*/ 1850571 w 4215960"/>
                <a:gd name="connsiteY57" fmla="*/ 3026228 h 3283233"/>
                <a:gd name="connsiteX58" fmla="*/ 1886857 w 4215960"/>
                <a:gd name="connsiteY58" fmla="*/ 3011714 h 3283233"/>
                <a:gd name="connsiteX59" fmla="*/ 1988457 w 4215960"/>
                <a:gd name="connsiteY59" fmla="*/ 2997200 h 3283233"/>
                <a:gd name="connsiteX60" fmla="*/ 2017485 w 4215960"/>
                <a:gd name="connsiteY60" fmla="*/ 2989943 h 3283233"/>
                <a:gd name="connsiteX61" fmla="*/ 2053771 w 4215960"/>
                <a:gd name="connsiteY61" fmla="*/ 2982685 h 3283233"/>
                <a:gd name="connsiteX62" fmla="*/ 2140857 w 4215960"/>
                <a:gd name="connsiteY62" fmla="*/ 2968171 h 3283233"/>
                <a:gd name="connsiteX63" fmla="*/ 3235098 w 4215960"/>
                <a:gd name="connsiteY63" fmla="*/ 3228068 h 3283233"/>
                <a:gd name="connsiteX64" fmla="*/ 3238725 w 4215960"/>
                <a:gd name="connsiteY64" fmla="*/ 3221264 h 3283233"/>
                <a:gd name="connsiteX65" fmla="*/ 3537175 w 4215960"/>
                <a:gd name="connsiteY65" fmla="*/ 3251426 h 3283233"/>
                <a:gd name="connsiteX66" fmla="*/ 3591150 w 4215960"/>
                <a:gd name="connsiteY66" fmla="*/ 3283177 h 3283233"/>
                <a:gd name="connsiteX67" fmla="*/ 3597500 w 4215960"/>
                <a:gd name="connsiteY67" fmla="*/ 3238727 h 3283233"/>
                <a:gd name="connsiteX68" fmla="*/ 3541937 w 4215960"/>
                <a:gd name="connsiteY68" fmla="*/ 3214914 h 3283233"/>
                <a:gd name="connsiteX69" fmla="*/ 3540350 w 4215960"/>
                <a:gd name="connsiteY69" fmla="*/ 3205390 h 3283233"/>
                <a:gd name="connsiteX70" fmla="*/ 3527649 w 4215960"/>
                <a:gd name="connsiteY70" fmla="*/ 3167291 h 3283233"/>
                <a:gd name="connsiteX71" fmla="*/ 3533999 w 4215960"/>
                <a:gd name="connsiteY71" fmla="*/ 3119665 h 3283233"/>
                <a:gd name="connsiteX72" fmla="*/ 3545112 w 4215960"/>
                <a:gd name="connsiteY72" fmla="*/ 3064102 h 3283233"/>
                <a:gd name="connsiteX73" fmla="*/ 3507012 w 4215960"/>
                <a:gd name="connsiteY73" fmla="*/ 3033940 h 3283233"/>
                <a:gd name="connsiteX74" fmla="*/ 3540349 w 4215960"/>
                <a:gd name="connsiteY74" fmla="*/ 3024415 h 3283233"/>
                <a:gd name="connsiteX75" fmla="*/ 3518124 w 4215960"/>
                <a:gd name="connsiteY75" fmla="*/ 2987902 h 3283233"/>
                <a:gd name="connsiteX76" fmla="*/ 3556225 w 4215960"/>
                <a:gd name="connsiteY76" fmla="*/ 2983141 h 3283233"/>
                <a:gd name="connsiteX77" fmla="*/ 3562574 w 4215960"/>
                <a:gd name="connsiteY77" fmla="*/ 2949802 h 3283233"/>
                <a:gd name="connsiteX78" fmla="*/ 3624488 w 4215960"/>
                <a:gd name="connsiteY78" fmla="*/ 2959329 h 3283233"/>
                <a:gd name="connsiteX79" fmla="*/ 3657601 w 4215960"/>
                <a:gd name="connsiteY79" fmla="*/ 2974521 h 3283233"/>
                <a:gd name="connsiteX80" fmla="*/ 3623808 w 4215960"/>
                <a:gd name="connsiteY80" fmla="*/ 3015569 h 3283233"/>
                <a:gd name="connsiteX81" fmla="*/ 3662816 w 4215960"/>
                <a:gd name="connsiteY81" fmla="*/ 3123065 h 3283233"/>
                <a:gd name="connsiteX82" fmla="*/ 3715203 w 4215960"/>
                <a:gd name="connsiteY82" fmla="*/ 3154363 h 3283233"/>
                <a:gd name="connsiteX83" fmla="*/ 3767137 w 4215960"/>
                <a:gd name="connsiteY83" fmla="*/ 3112181 h 3283233"/>
                <a:gd name="connsiteX84" fmla="*/ 3852862 w 4215960"/>
                <a:gd name="connsiteY84" fmla="*/ 3063648 h 3283233"/>
                <a:gd name="connsiteX85" fmla="*/ 3835626 w 4215960"/>
                <a:gd name="connsiteY85" fmla="*/ 2974747 h 3283233"/>
                <a:gd name="connsiteX86" fmla="*/ 3912960 w 4215960"/>
                <a:gd name="connsiteY86" fmla="*/ 2842078 h 3283233"/>
                <a:gd name="connsiteX87" fmla="*/ 4205514 w 4215960"/>
                <a:gd name="connsiteY87" fmla="*/ 2508930 h 3283233"/>
                <a:gd name="connsiteX88" fmla="*/ 4124097 w 4215960"/>
                <a:gd name="connsiteY88" fmla="*/ 2499858 h 3283233"/>
                <a:gd name="connsiteX89" fmla="*/ 4128634 w 4215960"/>
                <a:gd name="connsiteY89" fmla="*/ 2408010 h 3283233"/>
                <a:gd name="connsiteX90" fmla="*/ 4079647 w 4215960"/>
                <a:gd name="connsiteY90" fmla="*/ 2382838 h 3283233"/>
                <a:gd name="connsiteX91" fmla="*/ 3995510 w 4215960"/>
                <a:gd name="connsiteY91" fmla="*/ 2414360 h 3283233"/>
                <a:gd name="connsiteX92" fmla="*/ 3958771 w 4215960"/>
                <a:gd name="connsiteY92" fmla="*/ 2378075 h 3283233"/>
                <a:gd name="connsiteX93" fmla="*/ 4003448 w 4215960"/>
                <a:gd name="connsiteY93" fmla="*/ 2355170 h 3283233"/>
                <a:gd name="connsiteX94" fmla="*/ 3874181 w 4215960"/>
                <a:gd name="connsiteY94" fmla="*/ 2141991 h 3283233"/>
                <a:gd name="connsiteX95" fmla="*/ 3889147 w 4215960"/>
                <a:gd name="connsiteY95" fmla="*/ 2111828 h 3283233"/>
                <a:gd name="connsiteX96" fmla="*/ 3865562 w 4215960"/>
                <a:gd name="connsiteY96" fmla="*/ 1996168 h 3283233"/>
                <a:gd name="connsiteX97" fmla="*/ 3706813 w 4215960"/>
                <a:gd name="connsiteY97" fmla="*/ 1985282 h 3283233"/>
                <a:gd name="connsiteX98" fmla="*/ 3673475 w 4215960"/>
                <a:gd name="connsiteY98" fmla="*/ 2034040 h 3283233"/>
                <a:gd name="connsiteX99" fmla="*/ 3584575 w 4215960"/>
                <a:gd name="connsiteY99" fmla="*/ 2048556 h 3283233"/>
                <a:gd name="connsiteX100" fmla="*/ 3590925 w 4215960"/>
                <a:gd name="connsiteY100" fmla="*/ 2026557 h 3283233"/>
                <a:gd name="connsiteX101" fmla="*/ 3537403 w 4215960"/>
                <a:gd name="connsiteY101" fmla="*/ 2010456 h 3283233"/>
                <a:gd name="connsiteX102" fmla="*/ 3512684 w 4215960"/>
                <a:gd name="connsiteY102" fmla="*/ 1845355 h 3283233"/>
                <a:gd name="connsiteX103" fmla="*/ 3232377 w 4215960"/>
                <a:gd name="connsiteY103" fmla="*/ 1778680 h 3283233"/>
                <a:gd name="connsiteX104" fmla="*/ 3096078 w 4215960"/>
                <a:gd name="connsiteY104" fmla="*/ 1821996 h 3283233"/>
                <a:gd name="connsiteX105" fmla="*/ 2964089 w 4215960"/>
                <a:gd name="connsiteY105" fmla="*/ 1814512 h 3283233"/>
                <a:gd name="connsiteX106" fmla="*/ 2831646 w 4215960"/>
                <a:gd name="connsiteY106" fmla="*/ 1703614 h 3283233"/>
                <a:gd name="connsiteX107" fmla="*/ 2618468 w 4215960"/>
                <a:gd name="connsiteY107" fmla="*/ 1400401 h 3283233"/>
                <a:gd name="connsiteX108" fmla="*/ 2220006 w 4215960"/>
                <a:gd name="connsiteY108" fmla="*/ 1260928 h 3283233"/>
                <a:gd name="connsiteX109" fmla="*/ 1821543 w 4215960"/>
                <a:gd name="connsiteY109" fmla="*/ 1284514 h 3283233"/>
                <a:gd name="connsiteX110" fmla="*/ 1799771 w 4215960"/>
                <a:gd name="connsiteY110" fmla="*/ 1211943 h 3283233"/>
                <a:gd name="connsiteX111" fmla="*/ 1756228 w 4215960"/>
                <a:gd name="connsiteY111" fmla="*/ 1139371 h 3283233"/>
                <a:gd name="connsiteX112" fmla="*/ 1625600 w 4215960"/>
                <a:gd name="connsiteY112" fmla="*/ 986971 h 3283233"/>
                <a:gd name="connsiteX113" fmla="*/ 1589314 w 4215960"/>
                <a:gd name="connsiteY113" fmla="*/ 928914 h 3283233"/>
                <a:gd name="connsiteX114" fmla="*/ 1574800 w 4215960"/>
                <a:gd name="connsiteY114" fmla="*/ 892628 h 3283233"/>
                <a:gd name="connsiteX115" fmla="*/ 1538514 w 4215960"/>
                <a:gd name="connsiteY115" fmla="*/ 856343 h 3283233"/>
                <a:gd name="connsiteX116" fmla="*/ 1509485 w 4215960"/>
                <a:gd name="connsiteY116" fmla="*/ 820057 h 3283233"/>
                <a:gd name="connsiteX117" fmla="*/ 1473200 w 4215960"/>
                <a:gd name="connsiteY117" fmla="*/ 783771 h 3283233"/>
                <a:gd name="connsiteX118" fmla="*/ 1436914 w 4215960"/>
                <a:gd name="connsiteY118" fmla="*/ 718457 h 3283233"/>
                <a:gd name="connsiteX119" fmla="*/ 1357085 w 4215960"/>
                <a:gd name="connsiteY119" fmla="*/ 624114 h 3283233"/>
                <a:gd name="connsiteX120" fmla="*/ 1335314 w 4215960"/>
                <a:gd name="connsiteY120" fmla="*/ 602343 h 3283233"/>
                <a:gd name="connsiteX121" fmla="*/ 1277257 w 4215960"/>
                <a:gd name="connsiteY121" fmla="*/ 529771 h 3283233"/>
                <a:gd name="connsiteX122" fmla="*/ 1219200 w 4215960"/>
                <a:gd name="connsiteY122" fmla="*/ 464457 h 3283233"/>
                <a:gd name="connsiteX123" fmla="*/ 1161143 w 4215960"/>
                <a:gd name="connsiteY123" fmla="*/ 406400 h 3283233"/>
                <a:gd name="connsiteX124" fmla="*/ 1081314 w 4215960"/>
                <a:gd name="connsiteY124" fmla="*/ 362857 h 3283233"/>
                <a:gd name="connsiteX125" fmla="*/ 1052285 w 4215960"/>
                <a:gd name="connsiteY125" fmla="*/ 333828 h 3283233"/>
                <a:gd name="connsiteX126" fmla="*/ 1001485 w 4215960"/>
                <a:gd name="connsiteY126" fmla="*/ 304800 h 3283233"/>
                <a:gd name="connsiteX127" fmla="*/ 979714 w 4215960"/>
                <a:gd name="connsiteY127" fmla="*/ 290285 h 3283233"/>
                <a:gd name="connsiteX128" fmla="*/ 928914 w 4215960"/>
                <a:gd name="connsiteY128" fmla="*/ 246743 h 3283233"/>
                <a:gd name="connsiteX129" fmla="*/ 907143 w 4215960"/>
                <a:gd name="connsiteY129" fmla="*/ 232228 h 3283233"/>
                <a:gd name="connsiteX130" fmla="*/ 885371 w 4215960"/>
                <a:gd name="connsiteY130" fmla="*/ 224971 h 3283233"/>
                <a:gd name="connsiteX131" fmla="*/ 849085 w 4215960"/>
                <a:gd name="connsiteY131" fmla="*/ 188685 h 3283233"/>
                <a:gd name="connsiteX132" fmla="*/ 820057 w 4215960"/>
                <a:gd name="connsiteY132" fmla="*/ 166914 h 3283233"/>
                <a:gd name="connsiteX133" fmla="*/ 812800 w 4215960"/>
                <a:gd name="connsiteY133" fmla="*/ 145143 h 3283233"/>
                <a:gd name="connsiteX134" fmla="*/ 762000 w 4215960"/>
                <a:gd name="connsiteY134" fmla="*/ 116114 h 3283233"/>
                <a:gd name="connsiteX135" fmla="*/ 740228 w 4215960"/>
                <a:gd name="connsiteY135" fmla="*/ 101600 h 3283233"/>
                <a:gd name="connsiteX136" fmla="*/ 703943 w 4215960"/>
                <a:gd name="connsiteY136" fmla="*/ 65314 h 3283233"/>
                <a:gd name="connsiteX137" fmla="*/ 689428 w 4215960"/>
                <a:gd name="connsiteY137" fmla="*/ 50800 h 3283233"/>
                <a:gd name="connsiteX138" fmla="*/ 660400 w 4215960"/>
                <a:gd name="connsiteY138" fmla="*/ 43543 h 3283233"/>
                <a:gd name="connsiteX139" fmla="*/ 638628 w 4215960"/>
                <a:gd name="connsiteY139" fmla="*/ 36285 h 3283233"/>
                <a:gd name="connsiteX140" fmla="*/ 602343 w 4215960"/>
                <a:gd name="connsiteY140" fmla="*/ 0 h 3283233"/>
                <a:gd name="connsiteX0" fmla="*/ 602343 w 4215960"/>
                <a:gd name="connsiteY0" fmla="*/ 0 h 3283233"/>
                <a:gd name="connsiteX1" fmla="*/ 406400 w 4215960"/>
                <a:gd name="connsiteY1" fmla="*/ 7257 h 3283233"/>
                <a:gd name="connsiteX2" fmla="*/ 362857 w 4215960"/>
                <a:gd name="connsiteY2" fmla="*/ 36285 h 3283233"/>
                <a:gd name="connsiteX3" fmla="*/ 312057 w 4215960"/>
                <a:gd name="connsiteY3" fmla="*/ 50800 h 3283233"/>
                <a:gd name="connsiteX4" fmla="*/ 239485 w 4215960"/>
                <a:gd name="connsiteY4" fmla="*/ 101600 h 3283233"/>
                <a:gd name="connsiteX5" fmla="*/ 210457 w 4215960"/>
                <a:gd name="connsiteY5" fmla="*/ 108857 h 3283233"/>
                <a:gd name="connsiteX6" fmla="*/ 159657 w 4215960"/>
                <a:gd name="connsiteY6" fmla="*/ 137885 h 3283233"/>
                <a:gd name="connsiteX7" fmla="*/ 130628 w 4215960"/>
                <a:gd name="connsiteY7" fmla="*/ 166914 h 3283233"/>
                <a:gd name="connsiteX8" fmla="*/ 108857 w 4215960"/>
                <a:gd name="connsiteY8" fmla="*/ 188685 h 3283233"/>
                <a:gd name="connsiteX9" fmla="*/ 94343 w 4215960"/>
                <a:gd name="connsiteY9" fmla="*/ 203200 h 3283233"/>
                <a:gd name="connsiteX10" fmla="*/ 43543 w 4215960"/>
                <a:gd name="connsiteY10" fmla="*/ 283028 h 3283233"/>
                <a:gd name="connsiteX11" fmla="*/ 14514 w 4215960"/>
                <a:gd name="connsiteY11" fmla="*/ 362857 h 3283233"/>
                <a:gd name="connsiteX12" fmla="*/ 0 w 4215960"/>
                <a:gd name="connsiteY12" fmla="*/ 420914 h 3283233"/>
                <a:gd name="connsiteX13" fmla="*/ 7257 w 4215960"/>
                <a:gd name="connsiteY13" fmla="*/ 1393371 h 3283233"/>
                <a:gd name="connsiteX14" fmla="*/ 29028 w 4215960"/>
                <a:gd name="connsiteY14" fmla="*/ 1494971 h 3283233"/>
                <a:gd name="connsiteX15" fmla="*/ 43543 w 4215960"/>
                <a:gd name="connsiteY15" fmla="*/ 1531257 h 3283233"/>
                <a:gd name="connsiteX16" fmla="*/ 58057 w 4215960"/>
                <a:gd name="connsiteY16" fmla="*/ 1596571 h 3283233"/>
                <a:gd name="connsiteX17" fmla="*/ 79828 w 4215960"/>
                <a:gd name="connsiteY17" fmla="*/ 1647371 h 3283233"/>
                <a:gd name="connsiteX18" fmla="*/ 116114 w 4215960"/>
                <a:gd name="connsiteY18" fmla="*/ 1763485 h 3283233"/>
                <a:gd name="connsiteX19" fmla="*/ 137885 w 4215960"/>
                <a:gd name="connsiteY19" fmla="*/ 1828800 h 3283233"/>
                <a:gd name="connsiteX20" fmla="*/ 145143 w 4215960"/>
                <a:gd name="connsiteY20" fmla="*/ 1850571 h 3283233"/>
                <a:gd name="connsiteX21" fmla="*/ 166914 w 4215960"/>
                <a:gd name="connsiteY21" fmla="*/ 1894114 h 3283233"/>
                <a:gd name="connsiteX22" fmla="*/ 188685 w 4215960"/>
                <a:gd name="connsiteY22" fmla="*/ 1944914 h 3283233"/>
                <a:gd name="connsiteX23" fmla="*/ 195943 w 4215960"/>
                <a:gd name="connsiteY23" fmla="*/ 1973943 h 3283233"/>
                <a:gd name="connsiteX24" fmla="*/ 232228 w 4215960"/>
                <a:gd name="connsiteY24" fmla="*/ 2024743 h 3283233"/>
                <a:gd name="connsiteX25" fmla="*/ 254000 w 4215960"/>
                <a:gd name="connsiteY25" fmla="*/ 2082800 h 3283233"/>
                <a:gd name="connsiteX26" fmla="*/ 275771 w 4215960"/>
                <a:gd name="connsiteY26" fmla="*/ 2104571 h 3283233"/>
                <a:gd name="connsiteX27" fmla="*/ 312057 w 4215960"/>
                <a:gd name="connsiteY27" fmla="*/ 2177143 h 3283233"/>
                <a:gd name="connsiteX28" fmla="*/ 348343 w 4215960"/>
                <a:gd name="connsiteY28" fmla="*/ 2227943 h 3283233"/>
                <a:gd name="connsiteX29" fmla="*/ 355600 w 4215960"/>
                <a:gd name="connsiteY29" fmla="*/ 2249714 h 3283233"/>
                <a:gd name="connsiteX30" fmla="*/ 406400 w 4215960"/>
                <a:gd name="connsiteY30" fmla="*/ 2315028 h 3283233"/>
                <a:gd name="connsiteX31" fmla="*/ 435428 w 4215960"/>
                <a:gd name="connsiteY31" fmla="*/ 2380343 h 3283233"/>
                <a:gd name="connsiteX32" fmla="*/ 457200 w 4215960"/>
                <a:gd name="connsiteY32" fmla="*/ 2409371 h 3283233"/>
                <a:gd name="connsiteX33" fmla="*/ 471714 w 4215960"/>
                <a:gd name="connsiteY33" fmla="*/ 2467428 h 3283233"/>
                <a:gd name="connsiteX34" fmla="*/ 478971 w 4215960"/>
                <a:gd name="connsiteY34" fmla="*/ 2489200 h 3283233"/>
                <a:gd name="connsiteX35" fmla="*/ 486228 w 4215960"/>
                <a:gd name="connsiteY35" fmla="*/ 2518228 h 3283233"/>
                <a:gd name="connsiteX36" fmla="*/ 493485 w 4215960"/>
                <a:gd name="connsiteY36" fmla="*/ 2583543 h 3283233"/>
                <a:gd name="connsiteX37" fmla="*/ 515257 w 4215960"/>
                <a:gd name="connsiteY37" fmla="*/ 2641600 h 3283233"/>
                <a:gd name="connsiteX38" fmla="*/ 544285 w 4215960"/>
                <a:gd name="connsiteY38" fmla="*/ 2685143 h 3283233"/>
                <a:gd name="connsiteX39" fmla="*/ 573314 w 4215960"/>
                <a:gd name="connsiteY39" fmla="*/ 2735943 h 3283233"/>
                <a:gd name="connsiteX40" fmla="*/ 602343 w 4215960"/>
                <a:gd name="connsiteY40" fmla="*/ 2757714 h 3283233"/>
                <a:gd name="connsiteX41" fmla="*/ 645885 w 4215960"/>
                <a:gd name="connsiteY41" fmla="*/ 2801257 h 3283233"/>
                <a:gd name="connsiteX42" fmla="*/ 674914 w 4215960"/>
                <a:gd name="connsiteY42" fmla="*/ 2823028 h 3283233"/>
                <a:gd name="connsiteX43" fmla="*/ 711200 w 4215960"/>
                <a:gd name="connsiteY43" fmla="*/ 2866571 h 3283233"/>
                <a:gd name="connsiteX44" fmla="*/ 740228 w 4215960"/>
                <a:gd name="connsiteY44" fmla="*/ 2888343 h 3283233"/>
                <a:gd name="connsiteX45" fmla="*/ 812800 w 4215960"/>
                <a:gd name="connsiteY45" fmla="*/ 2953657 h 3283233"/>
                <a:gd name="connsiteX46" fmla="*/ 849085 w 4215960"/>
                <a:gd name="connsiteY46" fmla="*/ 2997200 h 3283233"/>
                <a:gd name="connsiteX47" fmla="*/ 870857 w 4215960"/>
                <a:gd name="connsiteY47" fmla="*/ 3011714 h 3283233"/>
                <a:gd name="connsiteX48" fmla="*/ 907143 w 4215960"/>
                <a:gd name="connsiteY48" fmla="*/ 3055257 h 3283233"/>
                <a:gd name="connsiteX49" fmla="*/ 936171 w 4215960"/>
                <a:gd name="connsiteY49" fmla="*/ 3077028 h 3283233"/>
                <a:gd name="connsiteX50" fmla="*/ 1030514 w 4215960"/>
                <a:gd name="connsiteY50" fmla="*/ 3120571 h 3283233"/>
                <a:gd name="connsiteX51" fmla="*/ 1480457 w 4215960"/>
                <a:gd name="connsiteY51" fmla="*/ 3106057 h 3283233"/>
                <a:gd name="connsiteX52" fmla="*/ 1531257 w 4215960"/>
                <a:gd name="connsiteY52" fmla="*/ 3091543 h 3283233"/>
                <a:gd name="connsiteX53" fmla="*/ 1618343 w 4215960"/>
                <a:gd name="connsiteY53" fmla="*/ 3084285 h 3283233"/>
                <a:gd name="connsiteX54" fmla="*/ 1698171 w 4215960"/>
                <a:gd name="connsiteY54" fmla="*/ 3069771 h 3283233"/>
                <a:gd name="connsiteX55" fmla="*/ 1756228 w 4215960"/>
                <a:gd name="connsiteY55" fmla="*/ 3062514 h 3283233"/>
                <a:gd name="connsiteX56" fmla="*/ 1785257 w 4215960"/>
                <a:gd name="connsiteY56" fmla="*/ 3048000 h 3283233"/>
                <a:gd name="connsiteX57" fmla="*/ 1850571 w 4215960"/>
                <a:gd name="connsiteY57" fmla="*/ 3026228 h 3283233"/>
                <a:gd name="connsiteX58" fmla="*/ 1886857 w 4215960"/>
                <a:gd name="connsiteY58" fmla="*/ 3011714 h 3283233"/>
                <a:gd name="connsiteX59" fmla="*/ 1988457 w 4215960"/>
                <a:gd name="connsiteY59" fmla="*/ 2997200 h 3283233"/>
                <a:gd name="connsiteX60" fmla="*/ 2017485 w 4215960"/>
                <a:gd name="connsiteY60" fmla="*/ 2989943 h 3283233"/>
                <a:gd name="connsiteX61" fmla="*/ 2053771 w 4215960"/>
                <a:gd name="connsiteY61" fmla="*/ 2982685 h 3283233"/>
                <a:gd name="connsiteX62" fmla="*/ 2140857 w 4215960"/>
                <a:gd name="connsiteY62" fmla="*/ 2968171 h 3283233"/>
                <a:gd name="connsiteX63" fmla="*/ 3235098 w 4215960"/>
                <a:gd name="connsiteY63" fmla="*/ 3228068 h 3283233"/>
                <a:gd name="connsiteX64" fmla="*/ 3516537 w 4215960"/>
                <a:gd name="connsiteY64" fmla="*/ 3273652 h 3283233"/>
                <a:gd name="connsiteX65" fmla="*/ 3537175 w 4215960"/>
                <a:gd name="connsiteY65" fmla="*/ 3251426 h 3283233"/>
                <a:gd name="connsiteX66" fmla="*/ 3591150 w 4215960"/>
                <a:gd name="connsiteY66" fmla="*/ 3283177 h 3283233"/>
                <a:gd name="connsiteX67" fmla="*/ 3597500 w 4215960"/>
                <a:gd name="connsiteY67" fmla="*/ 3238727 h 3283233"/>
                <a:gd name="connsiteX68" fmla="*/ 3541937 w 4215960"/>
                <a:gd name="connsiteY68" fmla="*/ 3214914 h 3283233"/>
                <a:gd name="connsiteX69" fmla="*/ 3540350 w 4215960"/>
                <a:gd name="connsiteY69" fmla="*/ 3205390 h 3283233"/>
                <a:gd name="connsiteX70" fmla="*/ 3527649 w 4215960"/>
                <a:gd name="connsiteY70" fmla="*/ 3167291 h 3283233"/>
                <a:gd name="connsiteX71" fmla="*/ 3533999 w 4215960"/>
                <a:gd name="connsiteY71" fmla="*/ 3119665 h 3283233"/>
                <a:gd name="connsiteX72" fmla="*/ 3545112 w 4215960"/>
                <a:gd name="connsiteY72" fmla="*/ 3064102 h 3283233"/>
                <a:gd name="connsiteX73" fmla="*/ 3507012 w 4215960"/>
                <a:gd name="connsiteY73" fmla="*/ 3033940 h 3283233"/>
                <a:gd name="connsiteX74" fmla="*/ 3540349 w 4215960"/>
                <a:gd name="connsiteY74" fmla="*/ 3024415 h 3283233"/>
                <a:gd name="connsiteX75" fmla="*/ 3518124 w 4215960"/>
                <a:gd name="connsiteY75" fmla="*/ 2987902 h 3283233"/>
                <a:gd name="connsiteX76" fmla="*/ 3556225 w 4215960"/>
                <a:gd name="connsiteY76" fmla="*/ 2983141 h 3283233"/>
                <a:gd name="connsiteX77" fmla="*/ 3562574 w 4215960"/>
                <a:gd name="connsiteY77" fmla="*/ 2949802 h 3283233"/>
                <a:gd name="connsiteX78" fmla="*/ 3624488 w 4215960"/>
                <a:gd name="connsiteY78" fmla="*/ 2959329 h 3283233"/>
                <a:gd name="connsiteX79" fmla="*/ 3657601 w 4215960"/>
                <a:gd name="connsiteY79" fmla="*/ 2974521 h 3283233"/>
                <a:gd name="connsiteX80" fmla="*/ 3623808 w 4215960"/>
                <a:gd name="connsiteY80" fmla="*/ 3015569 h 3283233"/>
                <a:gd name="connsiteX81" fmla="*/ 3662816 w 4215960"/>
                <a:gd name="connsiteY81" fmla="*/ 3123065 h 3283233"/>
                <a:gd name="connsiteX82" fmla="*/ 3715203 w 4215960"/>
                <a:gd name="connsiteY82" fmla="*/ 3154363 h 3283233"/>
                <a:gd name="connsiteX83" fmla="*/ 3767137 w 4215960"/>
                <a:gd name="connsiteY83" fmla="*/ 3112181 h 3283233"/>
                <a:gd name="connsiteX84" fmla="*/ 3852862 w 4215960"/>
                <a:gd name="connsiteY84" fmla="*/ 3063648 h 3283233"/>
                <a:gd name="connsiteX85" fmla="*/ 3835626 w 4215960"/>
                <a:gd name="connsiteY85" fmla="*/ 2974747 h 3283233"/>
                <a:gd name="connsiteX86" fmla="*/ 3912960 w 4215960"/>
                <a:gd name="connsiteY86" fmla="*/ 2842078 h 3283233"/>
                <a:gd name="connsiteX87" fmla="*/ 4205514 w 4215960"/>
                <a:gd name="connsiteY87" fmla="*/ 2508930 h 3283233"/>
                <a:gd name="connsiteX88" fmla="*/ 4124097 w 4215960"/>
                <a:gd name="connsiteY88" fmla="*/ 2499858 h 3283233"/>
                <a:gd name="connsiteX89" fmla="*/ 4128634 w 4215960"/>
                <a:gd name="connsiteY89" fmla="*/ 2408010 h 3283233"/>
                <a:gd name="connsiteX90" fmla="*/ 4079647 w 4215960"/>
                <a:gd name="connsiteY90" fmla="*/ 2382838 h 3283233"/>
                <a:gd name="connsiteX91" fmla="*/ 3995510 w 4215960"/>
                <a:gd name="connsiteY91" fmla="*/ 2414360 h 3283233"/>
                <a:gd name="connsiteX92" fmla="*/ 3958771 w 4215960"/>
                <a:gd name="connsiteY92" fmla="*/ 2378075 h 3283233"/>
                <a:gd name="connsiteX93" fmla="*/ 4003448 w 4215960"/>
                <a:gd name="connsiteY93" fmla="*/ 2355170 h 3283233"/>
                <a:gd name="connsiteX94" fmla="*/ 3874181 w 4215960"/>
                <a:gd name="connsiteY94" fmla="*/ 2141991 h 3283233"/>
                <a:gd name="connsiteX95" fmla="*/ 3889147 w 4215960"/>
                <a:gd name="connsiteY95" fmla="*/ 2111828 h 3283233"/>
                <a:gd name="connsiteX96" fmla="*/ 3865562 w 4215960"/>
                <a:gd name="connsiteY96" fmla="*/ 1996168 h 3283233"/>
                <a:gd name="connsiteX97" fmla="*/ 3706813 w 4215960"/>
                <a:gd name="connsiteY97" fmla="*/ 1985282 h 3283233"/>
                <a:gd name="connsiteX98" fmla="*/ 3673475 w 4215960"/>
                <a:gd name="connsiteY98" fmla="*/ 2034040 h 3283233"/>
                <a:gd name="connsiteX99" fmla="*/ 3584575 w 4215960"/>
                <a:gd name="connsiteY99" fmla="*/ 2048556 h 3283233"/>
                <a:gd name="connsiteX100" fmla="*/ 3590925 w 4215960"/>
                <a:gd name="connsiteY100" fmla="*/ 2026557 h 3283233"/>
                <a:gd name="connsiteX101" fmla="*/ 3537403 w 4215960"/>
                <a:gd name="connsiteY101" fmla="*/ 2010456 h 3283233"/>
                <a:gd name="connsiteX102" fmla="*/ 3512684 w 4215960"/>
                <a:gd name="connsiteY102" fmla="*/ 1845355 h 3283233"/>
                <a:gd name="connsiteX103" fmla="*/ 3232377 w 4215960"/>
                <a:gd name="connsiteY103" fmla="*/ 1778680 h 3283233"/>
                <a:gd name="connsiteX104" fmla="*/ 3096078 w 4215960"/>
                <a:gd name="connsiteY104" fmla="*/ 1821996 h 3283233"/>
                <a:gd name="connsiteX105" fmla="*/ 2964089 w 4215960"/>
                <a:gd name="connsiteY105" fmla="*/ 1814512 h 3283233"/>
                <a:gd name="connsiteX106" fmla="*/ 2831646 w 4215960"/>
                <a:gd name="connsiteY106" fmla="*/ 1703614 h 3283233"/>
                <a:gd name="connsiteX107" fmla="*/ 2618468 w 4215960"/>
                <a:gd name="connsiteY107" fmla="*/ 1400401 h 3283233"/>
                <a:gd name="connsiteX108" fmla="*/ 2220006 w 4215960"/>
                <a:gd name="connsiteY108" fmla="*/ 1260928 h 3283233"/>
                <a:gd name="connsiteX109" fmla="*/ 1821543 w 4215960"/>
                <a:gd name="connsiteY109" fmla="*/ 1284514 h 3283233"/>
                <a:gd name="connsiteX110" fmla="*/ 1799771 w 4215960"/>
                <a:gd name="connsiteY110" fmla="*/ 1211943 h 3283233"/>
                <a:gd name="connsiteX111" fmla="*/ 1756228 w 4215960"/>
                <a:gd name="connsiteY111" fmla="*/ 1139371 h 3283233"/>
                <a:gd name="connsiteX112" fmla="*/ 1625600 w 4215960"/>
                <a:gd name="connsiteY112" fmla="*/ 986971 h 3283233"/>
                <a:gd name="connsiteX113" fmla="*/ 1589314 w 4215960"/>
                <a:gd name="connsiteY113" fmla="*/ 928914 h 3283233"/>
                <a:gd name="connsiteX114" fmla="*/ 1574800 w 4215960"/>
                <a:gd name="connsiteY114" fmla="*/ 892628 h 3283233"/>
                <a:gd name="connsiteX115" fmla="*/ 1538514 w 4215960"/>
                <a:gd name="connsiteY115" fmla="*/ 856343 h 3283233"/>
                <a:gd name="connsiteX116" fmla="*/ 1509485 w 4215960"/>
                <a:gd name="connsiteY116" fmla="*/ 820057 h 3283233"/>
                <a:gd name="connsiteX117" fmla="*/ 1473200 w 4215960"/>
                <a:gd name="connsiteY117" fmla="*/ 783771 h 3283233"/>
                <a:gd name="connsiteX118" fmla="*/ 1436914 w 4215960"/>
                <a:gd name="connsiteY118" fmla="*/ 718457 h 3283233"/>
                <a:gd name="connsiteX119" fmla="*/ 1357085 w 4215960"/>
                <a:gd name="connsiteY119" fmla="*/ 624114 h 3283233"/>
                <a:gd name="connsiteX120" fmla="*/ 1335314 w 4215960"/>
                <a:gd name="connsiteY120" fmla="*/ 602343 h 3283233"/>
                <a:gd name="connsiteX121" fmla="*/ 1277257 w 4215960"/>
                <a:gd name="connsiteY121" fmla="*/ 529771 h 3283233"/>
                <a:gd name="connsiteX122" fmla="*/ 1219200 w 4215960"/>
                <a:gd name="connsiteY122" fmla="*/ 464457 h 3283233"/>
                <a:gd name="connsiteX123" fmla="*/ 1161143 w 4215960"/>
                <a:gd name="connsiteY123" fmla="*/ 406400 h 3283233"/>
                <a:gd name="connsiteX124" fmla="*/ 1081314 w 4215960"/>
                <a:gd name="connsiteY124" fmla="*/ 362857 h 3283233"/>
                <a:gd name="connsiteX125" fmla="*/ 1052285 w 4215960"/>
                <a:gd name="connsiteY125" fmla="*/ 333828 h 3283233"/>
                <a:gd name="connsiteX126" fmla="*/ 1001485 w 4215960"/>
                <a:gd name="connsiteY126" fmla="*/ 304800 h 3283233"/>
                <a:gd name="connsiteX127" fmla="*/ 979714 w 4215960"/>
                <a:gd name="connsiteY127" fmla="*/ 290285 h 3283233"/>
                <a:gd name="connsiteX128" fmla="*/ 928914 w 4215960"/>
                <a:gd name="connsiteY128" fmla="*/ 246743 h 3283233"/>
                <a:gd name="connsiteX129" fmla="*/ 907143 w 4215960"/>
                <a:gd name="connsiteY129" fmla="*/ 232228 h 3283233"/>
                <a:gd name="connsiteX130" fmla="*/ 885371 w 4215960"/>
                <a:gd name="connsiteY130" fmla="*/ 224971 h 3283233"/>
                <a:gd name="connsiteX131" fmla="*/ 849085 w 4215960"/>
                <a:gd name="connsiteY131" fmla="*/ 188685 h 3283233"/>
                <a:gd name="connsiteX132" fmla="*/ 820057 w 4215960"/>
                <a:gd name="connsiteY132" fmla="*/ 166914 h 3283233"/>
                <a:gd name="connsiteX133" fmla="*/ 812800 w 4215960"/>
                <a:gd name="connsiteY133" fmla="*/ 145143 h 3283233"/>
                <a:gd name="connsiteX134" fmla="*/ 762000 w 4215960"/>
                <a:gd name="connsiteY134" fmla="*/ 116114 h 3283233"/>
                <a:gd name="connsiteX135" fmla="*/ 740228 w 4215960"/>
                <a:gd name="connsiteY135" fmla="*/ 101600 h 3283233"/>
                <a:gd name="connsiteX136" fmla="*/ 703943 w 4215960"/>
                <a:gd name="connsiteY136" fmla="*/ 65314 h 3283233"/>
                <a:gd name="connsiteX137" fmla="*/ 689428 w 4215960"/>
                <a:gd name="connsiteY137" fmla="*/ 50800 h 3283233"/>
                <a:gd name="connsiteX138" fmla="*/ 660400 w 4215960"/>
                <a:gd name="connsiteY138" fmla="*/ 43543 h 3283233"/>
                <a:gd name="connsiteX139" fmla="*/ 638628 w 4215960"/>
                <a:gd name="connsiteY139" fmla="*/ 36285 h 3283233"/>
                <a:gd name="connsiteX140" fmla="*/ 602343 w 4215960"/>
                <a:gd name="connsiteY140" fmla="*/ 0 h 3283233"/>
                <a:gd name="connsiteX0" fmla="*/ 602343 w 4215960"/>
                <a:gd name="connsiteY0" fmla="*/ 0 h 3283233"/>
                <a:gd name="connsiteX1" fmla="*/ 406400 w 4215960"/>
                <a:gd name="connsiteY1" fmla="*/ 7257 h 3283233"/>
                <a:gd name="connsiteX2" fmla="*/ 362857 w 4215960"/>
                <a:gd name="connsiteY2" fmla="*/ 36285 h 3283233"/>
                <a:gd name="connsiteX3" fmla="*/ 312057 w 4215960"/>
                <a:gd name="connsiteY3" fmla="*/ 50800 h 3283233"/>
                <a:gd name="connsiteX4" fmla="*/ 239485 w 4215960"/>
                <a:gd name="connsiteY4" fmla="*/ 101600 h 3283233"/>
                <a:gd name="connsiteX5" fmla="*/ 210457 w 4215960"/>
                <a:gd name="connsiteY5" fmla="*/ 108857 h 3283233"/>
                <a:gd name="connsiteX6" fmla="*/ 159657 w 4215960"/>
                <a:gd name="connsiteY6" fmla="*/ 137885 h 3283233"/>
                <a:gd name="connsiteX7" fmla="*/ 130628 w 4215960"/>
                <a:gd name="connsiteY7" fmla="*/ 166914 h 3283233"/>
                <a:gd name="connsiteX8" fmla="*/ 108857 w 4215960"/>
                <a:gd name="connsiteY8" fmla="*/ 188685 h 3283233"/>
                <a:gd name="connsiteX9" fmla="*/ 94343 w 4215960"/>
                <a:gd name="connsiteY9" fmla="*/ 203200 h 3283233"/>
                <a:gd name="connsiteX10" fmla="*/ 43543 w 4215960"/>
                <a:gd name="connsiteY10" fmla="*/ 283028 h 3283233"/>
                <a:gd name="connsiteX11" fmla="*/ 14514 w 4215960"/>
                <a:gd name="connsiteY11" fmla="*/ 362857 h 3283233"/>
                <a:gd name="connsiteX12" fmla="*/ 0 w 4215960"/>
                <a:gd name="connsiteY12" fmla="*/ 420914 h 3283233"/>
                <a:gd name="connsiteX13" fmla="*/ 7257 w 4215960"/>
                <a:gd name="connsiteY13" fmla="*/ 1393371 h 3283233"/>
                <a:gd name="connsiteX14" fmla="*/ 29028 w 4215960"/>
                <a:gd name="connsiteY14" fmla="*/ 1494971 h 3283233"/>
                <a:gd name="connsiteX15" fmla="*/ 43543 w 4215960"/>
                <a:gd name="connsiteY15" fmla="*/ 1531257 h 3283233"/>
                <a:gd name="connsiteX16" fmla="*/ 58057 w 4215960"/>
                <a:gd name="connsiteY16" fmla="*/ 1596571 h 3283233"/>
                <a:gd name="connsiteX17" fmla="*/ 79828 w 4215960"/>
                <a:gd name="connsiteY17" fmla="*/ 1647371 h 3283233"/>
                <a:gd name="connsiteX18" fmla="*/ 116114 w 4215960"/>
                <a:gd name="connsiteY18" fmla="*/ 1763485 h 3283233"/>
                <a:gd name="connsiteX19" fmla="*/ 137885 w 4215960"/>
                <a:gd name="connsiteY19" fmla="*/ 1828800 h 3283233"/>
                <a:gd name="connsiteX20" fmla="*/ 145143 w 4215960"/>
                <a:gd name="connsiteY20" fmla="*/ 1850571 h 3283233"/>
                <a:gd name="connsiteX21" fmla="*/ 166914 w 4215960"/>
                <a:gd name="connsiteY21" fmla="*/ 1894114 h 3283233"/>
                <a:gd name="connsiteX22" fmla="*/ 188685 w 4215960"/>
                <a:gd name="connsiteY22" fmla="*/ 1944914 h 3283233"/>
                <a:gd name="connsiteX23" fmla="*/ 195943 w 4215960"/>
                <a:gd name="connsiteY23" fmla="*/ 1973943 h 3283233"/>
                <a:gd name="connsiteX24" fmla="*/ 232228 w 4215960"/>
                <a:gd name="connsiteY24" fmla="*/ 2024743 h 3283233"/>
                <a:gd name="connsiteX25" fmla="*/ 254000 w 4215960"/>
                <a:gd name="connsiteY25" fmla="*/ 2082800 h 3283233"/>
                <a:gd name="connsiteX26" fmla="*/ 275771 w 4215960"/>
                <a:gd name="connsiteY26" fmla="*/ 2104571 h 3283233"/>
                <a:gd name="connsiteX27" fmla="*/ 312057 w 4215960"/>
                <a:gd name="connsiteY27" fmla="*/ 2177143 h 3283233"/>
                <a:gd name="connsiteX28" fmla="*/ 348343 w 4215960"/>
                <a:gd name="connsiteY28" fmla="*/ 2227943 h 3283233"/>
                <a:gd name="connsiteX29" fmla="*/ 355600 w 4215960"/>
                <a:gd name="connsiteY29" fmla="*/ 2249714 h 3283233"/>
                <a:gd name="connsiteX30" fmla="*/ 406400 w 4215960"/>
                <a:gd name="connsiteY30" fmla="*/ 2315028 h 3283233"/>
                <a:gd name="connsiteX31" fmla="*/ 435428 w 4215960"/>
                <a:gd name="connsiteY31" fmla="*/ 2380343 h 3283233"/>
                <a:gd name="connsiteX32" fmla="*/ 457200 w 4215960"/>
                <a:gd name="connsiteY32" fmla="*/ 2409371 h 3283233"/>
                <a:gd name="connsiteX33" fmla="*/ 471714 w 4215960"/>
                <a:gd name="connsiteY33" fmla="*/ 2467428 h 3283233"/>
                <a:gd name="connsiteX34" fmla="*/ 478971 w 4215960"/>
                <a:gd name="connsiteY34" fmla="*/ 2489200 h 3283233"/>
                <a:gd name="connsiteX35" fmla="*/ 486228 w 4215960"/>
                <a:gd name="connsiteY35" fmla="*/ 2518228 h 3283233"/>
                <a:gd name="connsiteX36" fmla="*/ 493485 w 4215960"/>
                <a:gd name="connsiteY36" fmla="*/ 2583543 h 3283233"/>
                <a:gd name="connsiteX37" fmla="*/ 515257 w 4215960"/>
                <a:gd name="connsiteY37" fmla="*/ 2641600 h 3283233"/>
                <a:gd name="connsiteX38" fmla="*/ 544285 w 4215960"/>
                <a:gd name="connsiteY38" fmla="*/ 2685143 h 3283233"/>
                <a:gd name="connsiteX39" fmla="*/ 573314 w 4215960"/>
                <a:gd name="connsiteY39" fmla="*/ 2735943 h 3283233"/>
                <a:gd name="connsiteX40" fmla="*/ 602343 w 4215960"/>
                <a:gd name="connsiteY40" fmla="*/ 2757714 h 3283233"/>
                <a:gd name="connsiteX41" fmla="*/ 645885 w 4215960"/>
                <a:gd name="connsiteY41" fmla="*/ 2801257 h 3283233"/>
                <a:gd name="connsiteX42" fmla="*/ 674914 w 4215960"/>
                <a:gd name="connsiteY42" fmla="*/ 2823028 h 3283233"/>
                <a:gd name="connsiteX43" fmla="*/ 711200 w 4215960"/>
                <a:gd name="connsiteY43" fmla="*/ 2866571 h 3283233"/>
                <a:gd name="connsiteX44" fmla="*/ 740228 w 4215960"/>
                <a:gd name="connsiteY44" fmla="*/ 2888343 h 3283233"/>
                <a:gd name="connsiteX45" fmla="*/ 812800 w 4215960"/>
                <a:gd name="connsiteY45" fmla="*/ 2953657 h 3283233"/>
                <a:gd name="connsiteX46" fmla="*/ 849085 w 4215960"/>
                <a:gd name="connsiteY46" fmla="*/ 2997200 h 3283233"/>
                <a:gd name="connsiteX47" fmla="*/ 870857 w 4215960"/>
                <a:gd name="connsiteY47" fmla="*/ 3011714 h 3283233"/>
                <a:gd name="connsiteX48" fmla="*/ 907143 w 4215960"/>
                <a:gd name="connsiteY48" fmla="*/ 3055257 h 3283233"/>
                <a:gd name="connsiteX49" fmla="*/ 936171 w 4215960"/>
                <a:gd name="connsiteY49" fmla="*/ 3077028 h 3283233"/>
                <a:gd name="connsiteX50" fmla="*/ 1030514 w 4215960"/>
                <a:gd name="connsiteY50" fmla="*/ 3120571 h 3283233"/>
                <a:gd name="connsiteX51" fmla="*/ 1480457 w 4215960"/>
                <a:gd name="connsiteY51" fmla="*/ 3106057 h 3283233"/>
                <a:gd name="connsiteX52" fmla="*/ 1531257 w 4215960"/>
                <a:gd name="connsiteY52" fmla="*/ 3091543 h 3283233"/>
                <a:gd name="connsiteX53" fmla="*/ 1618343 w 4215960"/>
                <a:gd name="connsiteY53" fmla="*/ 3084285 h 3283233"/>
                <a:gd name="connsiteX54" fmla="*/ 1698171 w 4215960"/>
                <a:gd name="connsiteY54" fmla="*/ 3069771 h 3283233"/>
                <a:gd name="connsiteX55" fmla="*/ 1756228 w 4215960"/>
                <a:gd name="connsiteY55" fmla="*/ 3062514 h 3283233"/>
                <a:gd name="connsiteX56" fmla="*/ 1785257 w 4215960"/>
                <a:gd name="connsiteY56" fmla="*/ 3048000 h 3283233"/>
                <a:gd name="connsiteX57" fmla="*/ 1850571 w 4215960"/>
                <a:gd name="connsiteY57" fmla="*/ 3026228 h 3283233"/>
                <a:gd name="connsiteX58" fmla="*/ 1886857 w 4215960"/>
                <a:gd name="connsiteY58" fmla="*/ 3011714 h 3283233"/>
                <a:gd name="connsiteX59" fmla="*/ 1988457 w 4215960"/>
                <a:gd name="connsiteY59" fmla="*/ 2997200 h 3283233"/>
                <a:gd name="connsiteX60" fmla="*/ 2017485 w 4215960"/>
                <a:gd name="connsiteY60" fmla="*/ 2989943 h 3283233"/>
                <a:gd name="connsiteX61" fmla="*/ 2053771 w 4215960"/>
                <a:gd name="connsiteY61" fmla="*/ 2982685 h 3283233"/>
                <a:gd name="connsiteX62" fmla="*/ 2140857 w 4215960"/>
                <a:gd name="connsiteY62" fmla="*/ 2968171 h 3283233"/>
                <a:gd name="connsiteX63" fmla="*/ 3235098 w 4215960"/>
                <a:gd name="connsiteY63" fmla="*/ 3228068 h 3283233"/>
                <a:gd name="connsiteX64" fmla="*/ 3241900 w 4215960"/>
                <a:gd name="connsiteY64" fmla="*/ 3230789 h 3283233"/>
                <a:gd name="connsiteX65" fmla="*/ 3516537 w 4215960"/>
                <a:gd name="connsiteY65" fmla="*/ 3273652 h 3283233"/>
                <a:gd name="connsiteX66" fmla="*/ 3537175 w 4215960"/>
                <a:gd name="connsiteY66" fmla="*/ 3251426 h 3283233"/>
                <a:gd name="connsiteX67" fmla="*/ 3591150 w 4215960"/>
                <a:gd name="connsiteY67" fmla="*/ 3283177 h 3283233"/>
                <a:gd name="connsiteX68" fmla="*/ 3597500 w 4215960"/>
                <a:gd name="connsiteY68" fmla="*/ 3238727 h 3283233"/>
                <a:gd name="connsiteX69" fmla="*/ 3541937 w 4215960"/>
                <a:gd name="connsiteY69" fmla="*/ 3214914 h 3283233"/>
                <a:gd name="connsiteX70" fmla="*/ 3540350 w 4215960"/>
                <a:gd name="connsiteY70" fmla="*/ 3205390 h 3283233"/>
                <a:gd name="connsiteX71" fmla="*/ 3527649 w 4215960"/>
                <a:gd name="connsiteY71" fmla="*/ 3167291 h 3283233"/>
                <a:gd name="connsiteX72" fmla="*/ 3533999 w 4215960"/>
                <a:gd name="connsiteY72" fmla="*/ 3119665 h 3283233"/>
                <a:gd name="connsiteX73" fmla="*/ 3545112 w 4215960"/>
                <a:gd name="connsiteY73" fmla="*/ 3064102 h 3283233"/>
                <a:gd name="connsiteX74" fmla="*/ 3507012 w 4215960"/>
                <a:gd name="connsiteY74" fmla="*/ 3033940 h 3283233"/>
                <a:gd name="connsiteX75" fmla="*/ 3540349 w 4215960"/>
                <a:gd name="connsiteY75" fmla="*/ 3024415 h 3283233"/>
                <a:gd name="connsiteX76" fmla="*/ 3518124 w 4215960"/>
                <a:gd name="connsiteY76" fmla="*/ 2987902 h 3283233"/>
                <a:gd name="connsiteX77" fmla="*/ 3556225 w 4215960"/>
                <a:gd name="connsiteY77" fmla="*/ 2983141 h 3283233"/>
                <a:gd name="connsiteX78" fmla="*/ 3562574 w 4215960"/>
                <a:gd name="connsiteY78" fmla="*/ 2949802 h 3283233"/>
                <a:gd name="connsiteX79" fmla="*/ 3624488 w 4215960"/>
                <a:gd name="connsiteY79" fmla="*/ 2959329 h 3283233"/>
                <a:gd name="connsiteX80" fmla="*/ 3657601 w 4215960"/>
                <a:gd name="connsiteY80" fmla="*/ 2974521 h 3283233"/>
                <a:gd name="connsiteX81" fmla="*/ 3623808 w 4215960"/>
                <a:gd name="connsiteY81" fmla="*/ 3015569 h 3283233"/>
                <a:gd name="connsiteX82" fmla="*/ 3662816 w 4215960"/>
                <a:gd name="connsiteY82" fmla="*/ 3123065 h 3283233"/>
                <a:gd name="connsiteX83" fmla="*/ 3715203 w 4215960"/>
                <a:gd name="connsiteY83" fmla="*/ 3154363 h 3283233"/>
                <a:gd name="connsiteX84" fmla="*/ 3767137 w 4215960"/>
                <a:gd name="connsiteY84" fmla="*/ 3112181 h 3283233"/>
                <a:gd name="connsiteX85" fmla="*/ 3852862 w 4215960"/>
                <a:gd name="connsiteY85" fmla="*/ 3063648 h 3283233"/>
                <a:gd name="connsiteX86" fmla="*/ 3835626 w 4215960"/>
                <a:gd name="connsiteY86" fmla="*/ 2974747 h 3283233"/>
                <a:gd name="connsiteX87" fmla="*/ 3912960 w 4215960"/>
                <a:gd name="connsiteY87" fmla="*/ 2842078 h 3283233"/>
                <a:gd name="connsiteX88" fmla="*/ 4205514 w 4215960"/>
                <a:gd name="connsiteY88" fmla="*/ 2508930 h 3283233"/>
                <a:gd name="connsiteX89" fmla="*/ 4124097 w 4215960"/>
                <a:gd name="connsiteY89" fmla="*/ 2499858 h 3283233"/>
                <a:gd name="connsiteX90" fmla="*/ 4128634 w 4215960"/>
                <a:gd name="connsiteY90" fmla="*/ 2408010 h 3283233"/>
                <a:gd name="connsiteX91" fmla="*/ 4079647 w 4215960"/>
                <a:gd name="connsiteY91" fmla="*/ 2382838 h 3283233"/>
                <a:gd name="connsiteX92" fmla="*/ 3995510 w 4215960"/>
                <a:gd name="connsiteY92" fmla="*/ 2414360 h 3283233"/>
                <a:gd name="connsiteX93" fmla="*/ 3958771 w 4215960"/>
                <a:gd name="connsiteY93" fmla="*/ 2378075 h 3283233"/>
                <a:gd name="connsiteX94" fmla="*/ 4003448 w 4215960"/>
                <a:gd name="connsiteY94" fmla="*/ 2355170 h 3283233"/>
                <a:gd name="connsiteX95" fmla="*/ 3874181 w 4215960"/>
                <a:gd name="connsiteY95" fmla="*/ 2141991 h 3283233"/>
                <a:gd name="connsiteX96" fmla="*/ 3889147 w 4215960"/>
                <a:gd name="connsiteY96" fmla="*/ 2111828 h 3283233"/>
                <a:gd name="connsiteX97" fmla="*/ 3865562 w 4215960"/>
                <a:gd name="connsiteY97" fmla="*/ 1996168 h 3283233"/>
                <a:gd name="connsiteX98" fmla="*/ 3706813 w 4215960"/>
                <a:gd name="connsiteY98" fmla="*/ 1985282 h 3283233"/>
                <a:gd name="connsiteX99" fmla="*/ 3673475 w 4215960"/>
                <a:gd name="connsiteY99" fmla="*/ 2034040 h 3283233"/>
                <a:gd name="connsiteX100" fmla="*/ 3584575 w 4215960"/>
                <a:gd name="connsiteY100" fmla="*/ 2048556 h 3283233"/>
                <a:gd name="connsiteX101" fmla="*/ 3590925 w 4215960"/>
                <a:gd name="connsiteY101" fmla="*/ 2026557 h 3283233"/>
                <a:gd name="connsiteX102" fmla="*/ 3537403 w 4215960"/>
                <a:gd name="connsiteY102" fmla="*/ 2010456 h 3283233"/>
                <a:gd name="connsiteX103" fmla="*/ 3512684 w 4215960"/>
                <a:gd name="connsiteY103" fmla="*/ 1845355 h 3283233"/>
                <a:gd name="connsiteX104" fmla="*/ 3232377 w 4215960"/>
                <a:gd name="connsiteY104" fmla="*/ 1778680 h 3283233"/>
                <a:gd name="connsiteX105" fmla="*/ 3096078 w 4215960"/>
                <a:gd name="connsiteY105" fmla="*/ 1821996 h 3283233"/>
                <a:gd name="connsiteX106" fmla="*/ 2964089 w 4215960"/>
                <a:gd name="connsiteY106" fmla="*/ 1814512 h 3283233"/>
                <a:gd name="connsiteX107" fmla="*/ 2831646 w 4215960"/>
                <a:gd name="connsiteY107" fmla="*/ 1703614 h 3283233"/>
                <a:gd name="connsiteX108" fmla="*/ 2618468 w 4215960"/>
                <a:gd name="connsiteY108" fmla="*/ 1400401 h 3283233"/>
                <a:gd name="connsiteX109" fmla="*/ 2220006 w 4215960"/>
                <a:gd name="connsiteY109" fmla="*/ 1260928 h 3283233"/>
                <a:gd name="connsiteX110" fmla="*/ 1821543 w 4215960"/>
                <a:gd name="connsiteY110" fmla="*/ 1284514 h 3283233"/>
                <a:gd name="connsiteX111" fmla="*/ 1799771 w 4215960"/>
                <a:gd name="connsiteY111" fmla="*/ 1211943 h 3283233"/>
                <a:gd name="connsiteX112" fmla="*/ 1756228 w 4215960"/>
                <a:gd name="connsiteY112" fmla="*/ 1139371 h 3283233"/>
                <a:gd name="connsiteX113" fmla="*/ 1625600 w 4215960"/>
                <a:gd name="connsiteY113" fmla="*/ 986971 h 3283233"/>
                <a:gd name="connsiteX114" fmla="*/ 1589314 w 4215960"/>
                <a:gd name="connsiteY114" fmla="*/ 928914 h 3283233"/>
                <a:gd name="connsiteX115" fmla="*/ 1574800 w 4215960"/>
                <a:gd name="connsiteY115" fmla="*/ 892628 h 3283233"/>
                <a:gd name="connsiteX116" fmla="*/ 1538514 w 4215960"/>
                <a:gd name="connsiteY116" fmla="*/ 856343 h 3283233"/>
                <a:gd name="connsiteX117" fmla="*/ 1509485 w 4215960"/>
                <a:gd name="connsiteY117" fmla="*/ 820057 h 3283233"/>
                <a:gd name="connsiteX118" fmla="*/ 1473200 w 4215960"/>
                <a:gd name="connsiteY118" fmla="*/ 783771 h 3283233"/>
                <a:gd name="connsiteX119" fmla="*/ 1436914 w 4215960"/>
                <a:gd name="connsiteY119" fmla="*/ 718457 h 3283233"/>
                <a:gd name="connsiteX120" fmla="*/ 1357085 w 4215960"/>
                <a:gd name="connsiteY120" fmla="*/ 624114 h 3283233"/>
                <a:gd name="connsiteX121" fmla="*/ 1335314 w 4215960"/>
                <a:gd name="connsiteY121" fmla="*/ 602343 h 3283233"/>
                <a:gd name="connsiteX122" fmla="*/ 1277257 w 4215960"/>
                <a:gd name="connsiteY122" fmla="*/ 529771 h 3283233"/>
                <a:gd name="connsiteX123" fmla="*/ 1219200 w 4215960"/>
                <a:gd name="connsiteY123" fmla="*/ 464457 h 3283233"/>
                <a:gd name="connsiteX124" fmla="*/ 1161143 w 4215960"/>
                <a:gd name="connsiteY124" fmla="*/ 406400 h 3283233"/>
                <a:gd name="connsiteX125" fmla="*/ 1081314 w 4215960"/>
                <a:gd name="connsiteY125" fmla="*/ 362857 h 3283233"/>
                <a:gd name="connsiteX126" fmla="*/ 1052285 w 4215960"/>
                <a:gd name="connsiteY126" fmla="*/ 333828 h 3283233"/>
                <a:gd name="connsiteX127" fmla="*/ 1001485 w 4215960"/>
                <a:gd name="connsiteY127" fmla="*/ 304800 h 3283233"/>
                <a:gd name="connsiteX128" fmla="*/ 979714 w 4215960"/>
                <a:gd name="connsiteY128" fmla="*/ 290285 h 3283233"/>
                <a:gd name="connsiteX129" fmla="*/ 928914 w 4215960"/>
                <a:gd name="connsiteY129" fmla="*/ 246743 h 3283233"/>
                <a:gd name="connsiteX130" fmla="*/ 907143 w 4215960"/>
                <a:gd name="connsiteY130" fmla="*/ 232228 h 3283233"/>
                <a:gd name="connsiteX131" fmla="*/ 885371 w 4215960"/>
                <a:gd name="connsiteY131" fmla="*/ 224971 h 3283233"/>
                <a:gd name="connsiteX132" fmla="*/ 849085 w 4215960"/>
                <a:gd name="connsiteY132" fmla="*/ 188685 h 3283233"/>
                <a:gd name="connsiteX133" fmla="*/ 820057 w 4215960"/>
                <a:gd name="connsiteY133" fmla="*/ 166914 h 3283233"/>
                <a:gd name="connsiteX134" fmla="*/ 812800 w 4215960"/>
                <a:gd name="connsiteY134" fmla="*/ 145143 h 3283233"/>
                <a:gd name="connsiteX135" fmla="*/ 762000 w 4215960"/>
                <a:gd name="connsiteY135" fmla="*/ 116114 h 3283233"/>
                <a:gd name="connsiteX136" fmla="*/ 740228 w 4215960"/>
                <a:gd name="connsiteY136" fmla="*/ 101600 h 3283233"/>
                <a:gd name="connsiteX137" fmla="*/ 703943 w 4215960"/>
                <a:gd name="connsiteY137" fmla="*/ 65314 h 3283233"/>
                <a:gd name="connsiteX138" fmla="*/ 689428 w 4215960"/>
                <a:gd name="connsiteY138" fmla="*/ 50800 h 3283233"/>
                <a:gd name="connsiteX139" fmla="*/ 660400 w 4215960"/>
                <a:gd name="connsiteY139" fmla="*/ 43543 h 3283233"/>
                <a:gd name="connsiteX140" fmla="*/ 638628 w 4215960"/>
                <a:gd name="connsiteY140" fmla="*/ 36285 h 3283233"/>
                <a:gd name="connsiteX141" fmla="*/ 602343 w 4215960"/>
                <a:gd name="connsiteY141" fmla="*/ 0 h 3283233"/>
                <a:gd name="connsiteX0" fmla="*/ 602343 w 4215960"/>
                <a:gd name="connsiteY0" fmla="*/ 0 h 3300095"/>
                <a:gd name="connsiteX1" fmla="*/ 406400 w 4215960"/>
                <a:gd name="connsiteY1" fmla="*/ 7257 h 3300095"/>
                <a:gd name="connsiteX2" fmla="*/ 362857 w 4215960"/>
                <a:gd name="connsiteY2" fmla="*/ 36285 h 3300095"/>
                <a:gd name="connsiteX3" fmla="*/ 312057 w 4215960"/>
                <a:gd name="connsiteY3" fmla="*/ 50800 h 3300095"/>
                <a:gd name="connsiteX4" fmla="*/ 239485 w 4215960"/>
                <a:gd name="connsiteY4" fmla="*/ 101600 h 3300095"/>
                <a:gd name="connsiteX5" fmla="*/ 210457 w 4215960"/>
                <a:gd name="connsiteY5" fmla="*/ 108857 h 3300095"/>
                <a:gd name="connsiteX6" fmla="*/ 159657 w 4215960"/>
                <a:gd name="connsiteY6" fmla="*/ 137885 h 3300095"/>
                <a:gd name="connsiteX7" fmla="*/ 130628 w 4215960"/>
                <a:gd name="connsiteY7" fmla="*/ 166914 h 3300095"/>
                <a:gd name="connsiteX8" fmla="*/ 108857 w 4215960"/>
                <a:gd name="connsiteY8" fmla="*/ 188685 h 3300095"/>
                <a:gd name="connsiteX9" fmla="*/ 94343 w 4215960"/>
                <a:gd name="connsiteY9" fmla="*/ 203200 h 3300095"/>
                <a:gd name="connsiteX10" fmla="*/ 43543 w 4215960"/>
                <a:gd name="connsiteY10" fmla="*/ 283028 h 3300095"/>
                <a:gd name="connsiteX11" fmla="*/ 14514 w 4215960"/>
                <a:gd name="connsiteY11" fmla="*/ 362857 h 3300095"/>
                <a:gd name="connsiteX12" fmla="*/ 0 w 4215960"/>
                <a:gd name="connsiteY12" fmla="*/ 420914 h 3300095"/>
                <a:gd name="connsiteX13" fmla="*/ 7257 w 4215960"/>
                <a:gd name="connsiteY13" fmla="*/ 1393371 h 3300095"/>
                <a:gd name="connsiteX14" fmla="*/ 29028 w 4215960"/>
                <a:gd name="connsiteY14" fmla="*/ 1494971 h 3300095"/>
                <a:gd name="connsiteX15" fmla="*/ 43543 w 4215960"/>
                <a:gd name="connsiteY15" fmla="*/ 1531257 h 3300095"/>
                <a:gd name="connsiteX16" fmla="*/ 58057 w 4215960"/>
                <a:gd name="connsiteY16" fmla="*/ 1596571 h 3300095"/>
                <a:gd name="connsiteX17" fmla="*/ 79828 w 4215960"/>
                <a:gd name="connsiteY17" fmla="*/ 1647371 h 3300095"/>
                <a:gd name="connsiteX18" fmla="*/ 116114 w 4215960"/>
                <a:gd name="connsiteY18" fmla="*/ 1763485 h 3300095"/>
                <a:gd name="connsiteX19" fmla="*/ 137885 w 4215960"/>
                <a:gd name="connsiteY19" fmla="*/ 1828800 h 3300095"/>
                <a:gd name="connsiteX20" fmla="*/ 145143 w 4215960"/>
                <a:gd name="connsiteY20" fmla="*/ 1850571 h 3300095"/>
                <a:gd name="connsiteX21" fmla="*/ 166914 w 4215960"/>
                <a:gd name="connsiteY21" fmla="*/ 1894114 h 3300095"/>
                <a:gd name="connsiteX22" fmla="*/ 188685 w 4215960"/>
                <a:gd name="connsiteY22" fmla="*/ 1944914 h 3300095"/>
                <a:gd name="connsiteX23" fmla="*/ 195943 w 4215960"/>
                <a:gd name="connsiteY23" fmla="*/ 1973943 h 3300095"/>
                <a:gd name="connsiteX24" fmla="*/ 232228 w 4215960"/>
                <a:gd name="connsiteY24" fmla="*/ 2024743 h 3300095"/>
                <a:gd name="connsiteX25" fmla="*/ 254000 w 4215960"/>
                <a:gd name="connsiteY25" fmla="*/ 2082800 h 3300095"/>
                <a:gd name="connsiteX26" fmla="*/ 275771 w 4215960"/>
                <a:gd name="connsiteY26" fmla="*/ 2104571 h 3300095"/>
                <a:gd name="connsiteX27" fmla="*/ 312057 w 4215960"/>
                <a:gd name="connsiteY27" fmla="*/ 2177143 h 3300095"/>
                <a:gd name="connsiteX28" fmla="*/ 348343 w 4215960"/>
                <a:gd name="connsiteY28" fmla="*/ 2227943 h 3300095"/>
                <a:gd name="connsiteX29" fmla="*/ 355600 w 4215960"/>
                <a:gd name="connsiteY29" fmla="*/ 2249714 h 3300095"/>
                <a:gd name="connsiteX30" fmla="*/ 406400 w 4215960"/>
                <a:gd name="connsiteY30" fmla="*/ 2315028 h 3300095"/>
                <a:gd name="connsiteX31" fmla="*/ 435428 w 4215960"/>
                <a:gd name="connsiteY31" fmla="*/ 2380343 h 3300095"/>
                <a:gd name="connsiteX32" fmla="*/ 457200 w 4215960"/>
                <a:gd name="connsiteY32" fmla="*/ 2409371 h 3300095"/>
                <a:gd name="connsiteX33" fmla="*/ 471714 w 4215960"/>
                <a:gd name="connsiteY33" fmla="*/ 2467428 h 3300095"/>
                <a:gd name="connsiteX34" fmla="*/ 478971 w 4215960"/>
                <a:gd name="connsiteY34" fmla="*/ 2489200 h 3300095"/>
                <a:gd name="connsiteX35" fmla="*/ 486228 w 4215960"/>
                <a:gd name="connsiteY35" fmla="*/ 2518228 h 3300095"/>
                <a:gd name="connsiteX36" fmla="*/ 493485 w 4215960"/>
                <a:gd name="connsiteY36" fmla="*/ 2583543 h 3300095"/>
                <a:gd name="connsiteX37" fmla="*/ 515257 w 4215960"/>
                <a:gd name="connsiteY37" fmla="*/ 2641600 h 3300095"/>
                <a:gd name="connsiteX38" fmla="*/ 544285 w 4215960"/>
                <a:gd name="connsiteY38" fmla="*/ 2685143 h 3300095"/>
                <a:gd name="connsiteX39" fmla="*/ 573314 w 4215960"/>
                <a:gd name="connsiteY39" fmla="*/ 2735943 h 3300095"/>
                <a:gd name="connsiteX40" fmla="*/ 602343 w 4215960"/>
                <a:gd name="connsiteY40" fmla="*/ 2757714 h 3300095"/>
                <a:gd name="connsiteX41" fmla="*/ 645885 w 4215960"/>
                <a:gd name="connsiteY41" fmla="*/ 2801257 h 3300095"/>
                <a:gd name="connsiteX42" fmla="*/ 674914 w 4215960"/>
                <a:gd name="connsiteY42" fmla="*/ 2823028 h 3300095"/>
                <a:gd name="connsiteX43" fmla="*/ 711200 w 4215960"/>
                <a:gd name="connsiteY43" fmla="*/ 2866571 h 3300095"/>
                <a:gd name="connsiteX44" fmla="*/ 740228 w 4215960"/>
                <a:gd name="connsiteY44" fmla="*/ 2888343 h 3300095"/>
                <a:gd name="connsiteX45" fmla="*/ 812800 w 4215960"/>
                <a:gd name="connsiteY45" fmla="*/ 2953657 h 3300095"/>
                <a:gd name="connsiteX46" fmla="*/ 849085 w 4215960"/>
                <a:gd name="connsiteY46" fmla="*/ 2997200 h 3300095"/>
                <a:gd name="connsiteX47" fmla="*/ 870857 w 4215960"/>
                <a:gd name="connsiteY47" fmla="*/ 3011714 h 3300095"/>
                <a:gd name="connsiteX48" fmla="*/ 907143 w 4215960"/>
                <a:gd name="connsiteY48" fmla="*/ 3055257 h 3300095"/>
                <a:gd name="connsiteX49" fmla="*/ 936171 w 4215960"/>
                <a:gd name="connsiteY49" fmla="*/ 3077028 h 3300095"/>
                <a:gd name="connsiteX50" fmla="*/ 1030514 w 4215960"/>
                <a:gd name="connsiteY50" fmla="*/ 3120571 h 3300095"/>
                <a:gd name="connsiteX51" fmla="*/ 1480457 w 4215960"/>
                <a:gd name="connsiteY51" fmla="*/ 3106057 h 3300095"/>
                <a:gd name="connsiteX52" fmla="*/ 1531257 w 4215960"/>
                <a:gd name="connsiteY52" fmla="*/ 3091543 h 3300095"/>
                <a:gd name="connsiteX53" fmla="*/ 1618343 w 4215960"/>
                <a:gd name="connsiteY53" fmla="*/ 3084285 h 3300095"/>
                <a:gd name="connsiteX54" fmla="*/ 1698171 w 4215960"/>
                <a:gd name="connsiteY54" fmla="*/ 3069771 h 3300095"/>
                <a:gd name="connsiteX55" fmla="*/ 1756228 w 4215960"/>
                <a:gd name="connsiteY55" fmla="*/ 3062514 h 3300095"/>
                <a:gd name="connsiteX56" fmla="*/ 1785257 w 4215960"/>
                <a:gd name="connsiteY56" fmla="*/ 3048000 h 3300095"/>
                <a:gd name="connsiteX57" fmla="*/ 1850571 w 4215960"/>
                <a:gd name="connsiteY57" fmla="*/ 3026228 h 3300095"/>
                <a:gd name="connsiteX58" fmla="*/ 1886857 w 4215960"/>
                <a:gd name="connsiteY58" fmla="*/ 3011714 h 3300095"/>
                <a:gd name="connsiteX59" fmla="*/ 1988457 w 4215960"/>
                <a:gd name="connsiteY59" fmla="*/ 2997200 h 3300095"/>
                <a:gd name="connsiteX60" fmla="*/ 2017485 w 4215960"/>
                <a:gd name="connsiteY60" fmla="*/ 2989943 h 3300095"/>
                <a:gd name="connsiteX61" fmla="*/ 2053771 w 4215960"/>
                <a:gd name="connsiteY61" fmla="*/ 2982685 h 3300095"/>
                <a:gd name="connsiteX62" fmla="*/ 2140857 w 4215960"/>
                <a:gd name="connsiteY62" fmla="*/ 2968171 h 3300095"/>
                <a:gd name="connsiteX63" fmla="*/ 3235098 w 4215960"/>
                <a:gd name="connsiteY63" fmla="*/ 3228068 h 3300095"/>
                <a:gd name="connsiteX64" fmla="*/ 3494312 w 4215960"/>
                <a:gd name="connsiteY64" fmla="*/ 3299051 h 3300095"/>
                <a:gd name="connsiteX65" fmla="*/ 3516537 w 4215960"/>
                <a:gd name="connsiteY65" fmla="*/ 3273652 h 3300095"/>
                <a:gd name="connsiteX66" fmla="*/ 3537175 w 4215960"/>
                <a:gd name="connsiteY66" fmla="*/ 3251426 h 3300095"/>
                <a:gd name="connsiteX67" fmla="*/ 3591150 w 4215960"/>
                <a:gd name="connsiteY67" fmla="*/ 3283177 h 3300095"/>
                <a:gd name="connsiteX68" fmla="*/ 3597500 w 4215960"/>
                <a:gd name="connsiteY68" fmla="*/ 3238727 h 3300095"/>
                <a:gd name="connsiteX69" fmla="*/ 3541937 w 4215960"/>
                <a:gd name="connsiteY69" fmla="*/ 3214914 h 3300095"/>
                <a:gd name="connsiteX70" fmla="*/ 3540350 w 4215960"/>
                <a:gd name="connsiteY70" fmla="*/ 3205390 h 3300095"/>
                <a:gd name="connsiteX71" fmla="*/ 3527649 w 4215960"/>
                <a:gd name="connsiteY71" fmla="*/ 3167291 h 3300095"/>
                <a:gd name="connsiteX72" fmla="*/ 3533999 w 4215960"/>
                <a:gd name="connsiteY72" fmla="*/ 3119665 h 3300095"/>
                <a:gd name="connsiteX73" fmla="*/ 3545112 w 4215960"/>
                <a:gd name="connsiteY73" fmla="*/ 3064102 h 3300095"/>
                <a:gd name="connsiteX74" fmla="*/ 3507012 w 4215960"/>
                <a:gd name="connsiteY74" fmla="*/ 3033940 h 3300095"/>
                <a:gd name="connsiteX75" fmla="*/ 3540349 w 4215960"/>
                <a:gd name="connsiteY75" fmla="*/ 3024415 h 3300095"/>
                <a:gd name="connsiteX76" fmla="*/ 3518124 w 4215960"/>
                <a:gd name="connsiteY76" fmla="*/ 2987902 h 3300095"/>
                <a:gd name="connsiteX77" fmla="*/ 3556225 w 4215960"/>
                <a:gd name="connsiteY77" fmla="*/ 2983141 h 3300095"/>
                <a:gd name="connsiteX78" fmla="*/ 3562574 w 4215960"/>
                <a:gd name="connsiteY78" fmla="*/ 2949802 h 3300095"/>
                <a:gd name="connsiteX79" fmla="*/ 3624488 w 4215960"/>
                <a:gd name="connsiteY79" fmla="*/ 2959329 h 3300095"/>
                <a:gd name="connsiteX80" fmla="*/ 3657601 w 4215960"/>
                <a:gd name="connsiteY80" fmla="*/ 2974521 h 3300095"/>
                <a:gd name="connsiteX81" fmla="*/ 3623808 w 4215960"/>
                <a:gd name="connsiteY81" fmla="*/ 3015569 h 3300095"/>
                <a:gd name="connsiteX82" fmla="*/ 3662816 w 4215960"/>
                <a:gd name="connsiteY82" fmla="*/ 3123065 h 3300095"/>
                <a:gd name="connsiteX83" fmla="*/ 3715203 w 4215960"/>
                <a:gd name="connsiteY83" fmla="*/ 3154363 h 3300095"/>
                <a:gd name="connsiteX84" fmla="*/ 3767137 w 4215960"/>
                <a:gd name="connsiteY84" fmla="*/ 3112181 h 3300095"/>
                <a:gd name="connsiteX85" fmla="*/ 3852862 w 4215960"/>
                <a:gd name="connsiteY85" fmla="*/ 3063648 h 3300095"/>
                <a:gd name="connsiteX86" fmla="*/ 3835626 w 4215960"/>
                <a:gd name="connsiteY86" fmla="*/ 2974747 h 3300095"/>
                <a:gd name="connsiteX87" fmla="*/ 3912960 w 4215960"/>
                <a:gd name="connsiteY87" fmla="*/ 2842078 h 3300095"/>
                <a:gd name="connsiteX88" fmla="*/ 4205514 w 4215960"/>
                <a:gd name="connsiteY88" fmla="*/ 2508930 h 3300095"/>
                <a:gd name="connsiteX89" fmla="*/ 4124097 w 4215960"/>
                <a:gd name="connsiteY89" fmla="*/ 2499858 h 3300095"/>
                <a:gd name="connsiteX90" fmla="*/ 4128634 w 4215960"/>
                <a:gd name="connsiteY90" fmla="*/ 2408010 h 3300095"/>
                <a:gd name="connsiteX91" fmla="*/ 4079647 w 4215960"/>
                <a:gd name="connsiteY91" fmla="*/ 2382838 h 3300095"/>
                <a:gd name="connsiteX92" fmla="*/ 3995510 w 4215960"/>
                <a:gd name="connsiteY92" fmla="*/ 2414360 h 3300095"/>
                <a:gd name="connsiteX93" fmla="*/ 3958771 w 4215960"/>
                <a:gd name="connsiteY93" fmla="*/ 2378075 h 3300095"/>
                <a:gd name="connsiteX94" fmla="*/ 4003448 w 4215960"/>
                <a:gd name="connsiteY94" fmla="*/ 2355170 h 3300095"/>
                <a:gd name="connsiteX95" fmla="*/ 3874181 w 4215960"/>
                <a:gd name="connsiteY95" fmla="*/ 2141991 h 3300095"/>
                <a:gd name="connsiteX96" fmla="*/ 3889147 w 4215960"/>
                <a:gd name="connsiteY96" fmla="*/ 2111828 h 3300095"/>
                <a:gd name="connsiteX97" fmla="*/ 3865562 w 4215960"/>
                <a:gd name="connsiteY97" fmla="*/ 1996168 h 3300095"/>
                <a:gd name="connsiteX98" fmla="*/ 3706813 w 4215960"/>
                <a:gd name="connsiteY98" fmla="*/ 1985282 h 3300095"/>
                <a:gd name="connsiteX99" fmla="*/ 3673475 w 4215960"/>
                <a:gd name="connsiteY99" fmla="*/ 2034040 h 3300095"/>
                <a:gd name="connsiteX100" fmla="*/ 3584575 w 4215960"/>
                <a:gd name="connsiteY100" fmla="*/ 2048556 h 3300095"/>
                <a:gd name="connsiteX101" fmla="*/ 3590925 w 4215960"/>
                <a:gd name="connsiteY101" fmla="*/ 2026557 h 3300095"/>
                <a:gd name="connsiteX102" fmla="*/ 3537403 w 4215960"/>
                <a:gd name="connsiteY102" fmla="*/ 2010456 h 3300095"/>
                <a:gd name="connsiteX103" fmla="*/ 3512684 w 4215960"/>
                <a:gd name="connsiteY103" fmla="*/ 1845355 h 3300095"/>
                <a:gd name="connsiteX104" fmla="*/ 3232377 w 4215960"/>
                <a:gd name="connsiteY104" fmla="*/ 1778680 h 3300095"/>
                <a:gd name="connsiteX105" fmla="*/ 3096078 w 4215960"/>
                <a:gd name="connsiteY105" fmla="*/ 1821996 h 3300095"/>
                <a:gd name="connsiteX106" fmla="*/ 2964089 w 4215960"/>
                <a:gd name="connsiteY106" fmla="*/ 1814512 h 3300095"/>
                <a:gd name="connsiteX107" fmla="*/ 2831646 w 4215960"/>
                <a:gd name="connsiteY107" fmla="*/ 1703614 h 3300095"/>
                <a:gd name="connsiteX108" fmla="*/ 2618468 w 4215960"/>
                <a:gd name="connsiteY108" fmla="*/ 1400401 h 3300095"/>
                <a:gd name="connsiteX109" fmla="*/ 2220006 w 4215960"/>
                <a:gd name="connsiteY109" fmla="*/ 1260928 h 3300095"/>
                <a:gd name="connsiteX110" fmla="*/ 1821543 w 4215960"/>
                <a:gd name="connsiteY110" fmla="*/ 1284514 h 3300095"/>
                <a:gd name="connsiteX111" fmla="*/ 1799771 w 4215960"/>
                <a:gd name="connsiteY111" fmla="*/ 1211943 h 3300095"/>
                <a:gd name="connsiteX112" fmla="*/ 1756228 w 4215960"/>
                <a:gd name="connsiteY112" fmla="*/ 1139371 h 3300095"/>
                <a:gd name="connsiteX113" fmla="*/ 1625600 w 4215960"/>
                <a:gd name="connsiteY113" fmla="*/ 986971 h 3300095"/>
                <a:gd name="connsiteX114" fmla="*/ 1589314 w 4215960"/>
                <a:gd name="connsiteY114" fmla="*/ 928914 h 3300095"/>
                <a:gd name="connsiteX115" fmla="*/ 1574800 w 4215960"/>
                <a:gd name="connsiteY115" fmla="*/ 892628 h 3300095"/>
                <a:gd name="connsiteX116" fmla="*/ 1538514 w 4215960"/>
                <a:gd name="connsiteY116" fmla="*/ 856343 h 3300095"/>
                <a:gd name="connsiteX117" fmla="*/ 1509485 w 4215960"/>
                <a:gd name="connsiteY117" fmla="*/ 820057 h 3300095"/>
                <a:gd name="connsiteX118" fmla="*/ 1473200 w 4215960"/>
                <a:gd name="connsiteY118" fmla="*/ 783771 h 3300095"/>
                <a:gd name="connsiteX119" fmla="*/ 1436914 w 4215960"/>
                <a:gd name="connsiteY119" fmla="*/ 718457 h 3300095"/>
                <a:gd name="connsiteX120" fmla="*/ 1357085 w 4215960"/>
                <a:gd name="connsiteY120" fmla="*/ 624114 h 3300095"/>
                <a:gd name="connsiteX121" fmla="*/ 1335314 w 4215960"/>
                <a:gd name="connsiteY121" fmla="*/ 602343 h 3300095"/>
                <a:gd name="connsiteX122" fmla="*/ 1277257 w 4215960"/>
                <a:gd name="connsiteY122" fmla="*/ 529771 h 3300095"/>
                <a:gd name="connsiteX123" fmla="*/ 1219200 w 4215960"/>
                <a:gd name="connsiteY123" fmla="*/ 464457 h 3300095"/>
                <a:gd name="connsiteX124" fmla="*/ 1161143 w 4215960"/>
                <a:gd name="connsiteY124" fmla="*/ 406400 h 3300095"/>
                <a:gd name="connsiteX125" fmla="*/ 1081314 w 4215960"/>
                <a:gd name="connsiteY125" fmla="*/ 362857 h 3300095"/>
                <a:gd name="connsiteX126" fmla="*/ 1052285 w 4215960"/>
                <a:gd name="connsiteY126" fmla="*/ 333828 h 3300095"/>
                <a:gd name="connsiteX127" fmla="*/ 1001485 w 4215960"/>
                <a:gd name="connsiteY127" fmla="*/ 304800 h 3300095"/>
                <a:gd name="connsiteX128" fmla="*/ 979714 w 4215960"/>
                <a:gd name="connsiteY128" fmla="*/ 290285 h 3300095"/>
                <a:gd name="connsiteX129" fmla="*/ 928914 w 4215960"/>
                <a:gd name="connsiteY129" fmla="*/ 246743 h 3300095"/>
                <a:gd name="connsiteX130" fmla="*/ 907143 w 4215960"/>
                <a:gd name="connsiteY130" fmla="*/ 232228 h 3300095"/>
                <a:gd name="connsiteX131" fmla="*/ 885371 w 4215960"/>
                <a:gd name="connsiteY131" fmla="*/ 224971 h 3300095"/>
                <a:gd name="connsiteX132" fmla="*/ 849085 w 4215960"/>
                <a:gd name="connsiteY132" fmla="*/ 188685 h 3300095"/>
                <a:gd name="connsiteX133" fmla="*/ 820057 w 4215960"/>
                <a:gd name="connsiteY133" fmla="*/ 166914 h 3300095"/>
                <a:gd name="connsiteX134" fmla="*/ 812800 w 4215960"/>
                <a:gd name="connsiteY134" fmla="*/ 145143 h 3300095"/>
                <a:gd name="connsiteX135" fmla="*/ 762000 w 4215960"/>
                <a:gd name="connsiteY135" fmla="*/ 116114 h 3300095"/>
                <a:gd name="connsiteX136" fmla="*/ 740228 w 4215960"/>
                <a:gd name="connsiteY136" fmla="*/ 101600 h 3300095"/>
                <a:gd name="connsiteX137" fmla="*/ 703943 w 4215960"/>
                <a:gd name="connsiteY137" fmla="*/ 65314 h 3300095"/>
                <a:gd name="connsiteX138" fmla="*/ 689428 w 4215960"/>
                <a:gd name="connsiteY138" fmla="*/ 50800 h 3300095"/>
                <a:gd name="connsiteX139" fmla="*/ 660400 w 4215960"/>
                <a:gd name="connsiteY139" fmla="*/ 43543 h 3300095"/>
                <a:gd name="connsiteX140" fmla="*/ 638628 w 4215960"/>
                <a:gd name="connsiteY140" fmla="*/ 36285 h 3300095"/>
                <a:gd name="connsiteX141" fmla="*/ 602343 w 4215960"/>
                <a:gd name="connsiteY141" fmla="*/ 0 h 3300095"/>
                <a:gd name="connsiteX0" fmla="*/ 602343 w 4215960"/>
                <a:gd name="connsiteY0" fmla="*/ 0 h 3300052"/>
                <a:gd name="connsiteX1" fmla="*/ 406400 w 4215960"/>
                <a:gd name="connsiteY1" fmla="*/ 7257 h 3300052"/>
                <a:gd name="connsiteX2" fmla="*/ 362857 w 4215960"/>
                <a:gd name="connsiteY2" fmla="*/ 36285 h 3300052"/>
                <a:gd name="connsiteX3" fmla="*/ 312057 w 4215960"/>
                <a:gd name="connsiteY3" fmla="*/ 50800 h 3300052"/>
                <a:gd name="connsiteX4" fmla="*/ 239485 w 4215960"/>
                <a:gd name="connsiteY4" fmla="*/ 101600 h 3300052"/>
                <a:gd name="connsiteX5" fmla="*/ 210457 w 4215960"/>
                <a:gd name="connsiteY5" fmla="*/ 108857 h 3300052"/>
                <a:gd name="connsiteX6" fmla="*/ 159657 w 4215960"/>
                <a:gd name="connsiteY6" fmla="*/ 137885 h 3300052"/>
                <a:gd name="connsiteX7" fmla="*/ 130628 w 4215960"/>
                <a:gd name="connsiteY7" fmla="*/ 166914 h 3300052"/>
                <a:gd name="connsiteX8" fmla="*/ 108857 w 4215960"/>
                <a:gd name="connsiteY8" fmla="*/ 188685 h 3300052"/>
                <a:gd name="connsiteX9" fmla="*/ 94343 w 4215960"/>
                <a:gd name="connsiteY9" fmla="*/ 203200 h 3300052"/>
                <a:gd name="connsiteX10" fmla="*/ 43543 w 4215960"/>
                <a:gd name="connsiteY10" fmla="*/ 283028 h 3300052"/>
                <a:gd name="connsiteX11" fmla="*/ 14514 w 4215960"/>
                <a:gd name="connsiteY11" fmla="*/ 362857 h 3300052"/>
                <a:gd name="connsiteX12" fmla="*/ 0 w 4215960"/>
                <a:gd name="connsiteY12" fmla="*/ 420914 h 3300052"/>
                <a:gd name="connsiteX13" fmla="*/ 7257 w 4215960"/>
                <a:gd name="connsiteY13" fmla="*/ 1393371 h 3300052"/>
                <a:gd name="connsiteX14" fmla="*/ 29028 w 4215960"/>
                <a:gd name="connsiteY14" fmla="*/ 1494971 h 3300052"/>
                <a:gd name="connsiteX15" fmla="*/ 43543 w 4215960"/>
                <a:gd name="connsiteY15" fmla="*/ 1531257 h 3300052"/>
                <a:gd name="connsiteX16" fmla="*/ 58057 w 4215960"/>
                <a:gd name="connsiteY16" fmla="*/ 1596571 h 3300052"/>
                <a:gd name="connsiteX17" fmla="*/ 79828 w 4215960"/>
                <a:gd name="connsiteY17" fmla="*/ 1647371 h 3300052"/>
                <a:gd name="connsiteX18" fmla="*/ 116114 w 4215960"/>
                <a:gd name="connsiteY18" fmla="*/ 1763485 h 3300052"/>
                <a:gd name="connsiteX19" fmla="*/ 137885 w 4215960"/>
                <a:gd name="connsiteY19" fmla="*/ 1828800 h 3300052"/>
                <a:gd name="connsiteX20" fmla="*/ 145143 w 4215960"/>
                <a:gd name="connsiteY20" fmla="*/ 1850571 h 3300052"/>
                <a:gd name="connsiteX21" fmla="*/ 166914 w 4215960"/>
                <a:gd name="connsiteY21" fmla="*/ 1894114 h 3300052"/>
                <a:gd name="connsiteX22" fmla="*/ 188685 w 4215960"/>
                <a:gd name="connsiteY22" fmla="*/ 1944914 h 3300052"/>
                <a:gd name="connsiteX23" fmla="*/ 195943 w 4215960"/>
                <a:gd name="connsiteY23" fmla="*/ 1973943 h 3300052"/>
                <a:gd name="connsiteX24" fmla="*/ 232228 w 4215960"/>
                <a:gd name="connsiteY24" fmla="*/ 2024743 h 3300052"/>
                <a:gd name="connsiteX25" fmla="*/ 254000 w 4215960"/>
                <a:gd name="connsiteY25" fmla="*/ 2082800 h 3300052"/>
                <a:gd name="connsiteX26" fmla="*/ 275771 w 4215960"/>
                <a:gd name="connsiteY26" fmla="*/ 2104571 h 3300052"/>
                <a:gd name="connsiteX27" fmla="*/ 312057 w 4215960"/>
                <a:gd name="connsiteY27" fmla="*/ 2177143 h 3300052"/>
                <a:gd name="connsiteX28" fmla="*/ 348343 w 4215960"/>
                <a:gd name="connsiteY28" fmla="*/ 2227943 h 3300052"/>
                <a:gd name="connsiteX29" fmla="*/ 355600 w 4215960"/>
                <a:gd name="connsiteY29" fmla="*/ 2249714 h 3300052"/>
                <a:gd name="connsiteX30" fmla="*/ 406400 w 4215960"/>
                <a:gd name="connsiteY30" fmla="*/ 2315028 h 3300052"/>
                <a:gd name="connsiteX31" fmla="*/ 435428 w 4215960"/>
                <a:gd name="connsiteY31" fmla="*/ 2380343 h 3300052"/>
                <a:gd name="connsiteX32" fmla="*/ 457200 w 4215960"/>
                <a:gd name="connsiteY32" fmla="*/ 2409371 h 3300052"/>
                <a:gd name="connsiteX33" fmla="*/ 471714 w 4215960"/>
                <a:gd name="connsiteY33" fmla="*/ 2467428 h 3300052"/>
                <a:gd name="connsiteX34" fmla="*/ 478971 w 4215960"/>
                <a:gd name="connsiteY34" fmla="*/ 2489200 h 3300052"/>
                <a:gd name="connsiteX35" fmla="*/ 486228 w 4215960"/>
                <a:gd name="connsiteY35" fmla="*/ 2518228 h 3300052"/>
                <a:gd name="connsiteX36" fmla="*/ 493485 w 4215960"/>
                <a:gd name="connsiteY36" fmla="*/ 2583543 h 3300052"/>
                <a:gd name="connsiteX37" fmla="*/ 515257 w 4215960"/>
                <a:gd name="connsiteY37" fmla="*/ 2641600 h 3300052"/>
                <a:gd name="connsiteX38" fmla="*/ 544285 w 4215960"/>
                <a:gd name="connsiteY38" fmla="*/ 2685143 h 3300052"/>
                <a:gd name="connsiteX39" fmla="*/ 573314 w 4215960"/>
                <a:gd name="connsiteY39" fmla="*/ 2735943 h 3300052"/>
                <a:gd name="connsiteX40" fmla="*/ 602343 w 4215960"/>
                <a:gd name="connsiteY40" fmla="*/ 2757714 h 3300052"/>
                <a:gd name="connsiteX41" fmla="*/ 645885 w 4215960"/>
                <a:gd name="connsiteY41" fmla="*/ 2801257 h 3300052"/>
                <a:gd name="connsiteX42" fmla="*/ 674914 w 4215960"/>
                <a:gd name="connsiteY42" fmla="*/ 2823028 h 3300052"/>
                <a:gd name="connsiteX43" fmla="*/ 711200 w 4215960"/>
                <a:gd name="connsiteY43" fmla="*/ 2866571 h 3300052"/>
                <a:gd name="connsiteX44" fmla="*/ 740228 w 4215960"/>
                <a:gd name="connsiteY44" fmla="*/ 2888343 h 3300052"/>
                <a:gd name="connsiteX45" fmla="*/ 812800 w 4215960"/>
                <a:gd name="connsiteY45" fmla="*/ 2953657 h 3300052"/>
                <a:gd name="connsiteX46" fmla="*/ 849085 w 4215960"/>
                <a:gd name="connsiteY46" fmla="*/ 2997200 h 3300052"/>
                <a:gd name="connsiteX47" fmla="*/ 870857 w 4215960"/>
                <a:gd name="connsiteY47" fmla="*/ 3011714 h 3300052"/>
                <a:gd name="connsiteX48" fmla="*/ 907143 w 4215960"/>
                <a:gd name="connsiteY48" fmla="*/ 3055257 h 3300052"/>
                <a:gd name="connsiteX49" fmla="*/ 936171 w 4215960"/>
                <a:gd name="connsiteY49" fmla="*/ 3077028 h 3300052"/>
                <a:gd name="connsiteX50" fmla="*/ 1030514 w 4215960"/>
                <a:gd name="connsiteY50" fmla="*/ 3120571 h 3300052"/>
                <a:gd name="connsiteX51" fmla="*/ 1480457 w 4215960"/>
                <a:gd name="connsiteY51" fmla="*/ 3106057 h 3300052"/>
                <a:gd name="connsiteX52" fmla="*/ 1531257 w 4215960"/>
                <a:gd name="connsiteY52" fmla="*/ 3091543 h 3300052"/>
                <a:gd name="connsiteX53" fmla="*/ 1618343 w 4215960"/>
                <a:gd name="connsiteY53" fmla="*/ 3084285 h 3300052"/>
                <a:gd name="connsiteX54" fmla="*/ 1698171 w 4215960"/>
                <a:gd name="connsiteY54" fmla="*/ 3069771 h 3300052"/>
                <a:gd name="connsiteX55" fmla="*/ 1756228 w 4215960"/>
                <a:gd name="connsiteY55" fmla="*/ 3062514 h 3300052"/>
                <a:gd name="connsiteX56" fmla="*/ 1785257 w 4215960"/>
                <a:gd name="connsiteY56" fmla="*/ 3048000 h 3300052"/>
                <a:gd name="connsiteX57" fmla="*/ 1850571 w 4215960"/>
                <a:gd name="connsiteY57" fmla="*/ 3026228 h 3300052"/>
                <a:gd name="connsiteX58" fmla="*/ 1886857 w 4215960"/>
                <a:gd name="connsiteY58" fmla="*/ 3011714 h 3300052"/>
                <a:gd name="connsiteX59" fmla="*/ 1988457 w 4215960"/>
                <a:gd name="connsiteY59" fmla="*/ 2997200 h 3300052"/>
                <a:gd name="connsiteX60" fmla="*/ 2017485 w 4215960"/>
                <a:gd name="connsiteY60" fmla="*/ 2989943 h 3300052"/>
                <a:gd name="connsiteX61" fmla="*/ 2053771 w 4215960"/>
                <a:gd name="connsiteY61" fmla="*/ 2982685 h 3300052"/>
                <a:gd name="connsiteX62" fmla="*/ 2140857 w 4215960"/>
                <a:gd name="connsiteY62" fmla="*/ 2968171 h 3300052"/>
                <a:gd name="connsiteX63" fmla="*/ 3235098 w 4215960"/>
                <a:gd name="connsiteY63" fmla="*/ 3228068 h 3300052"/>
                <a:gd name="connsiteX64" fmla="*/ 3235550 w 4215960"/>
                <a:gd name="connsiteY64" fmla="*/ 3229202 h 3300052"/>
                <a:gd name="connsiteX65" fmla="*/ 3494312 w 4215960"/>
                <a:gd name="connsiteY65" fmla="*/ 3299051 h 3300052"/>
                <a:gd name="connsiteX66" fmla="*/ 3516537 w 4215960"/>
                <a:gd name="connsiteY66" fmla="*/ 3273652 h 3300052"/>
                <a:gd name="connsiteX67" fmla="*/ 3537175 w 4215960"/>
                <a:gd name="connsiteY67" fmla="*/ 3251426 h 3300052"/>
                <a:gd name="connsiteX68" fmla="*/ 3591150 w 4215960"/>
                <a:gd name="connsiteY68" fmla="*/ 3283177 h 3300052"/>
                <a:gd name="connsiteX69" fmla="*/ 3597500 w 4215960"/>
                <a:gd name="connsiteY69" fmla="*/ 3238727 h 3300052"/>
                <a:gd name="connsiteX70" fmla="*/ 3541937 w 4215960"/>
                <a:gd name="connsiteY70" fmla="*/ 3214914 h 3300052"/>
                <a:gd name="connsiteX71" fmla="*/ 3540350 w 4215960"/>
                <a:gd name="connsiteY71" fmla="*/ 3205390 h 3300052"/>
                <a:gd name="connsiteX72" fmla="*/ 3527649 w 4215960"/>
                <a:gd name="connsiteY72" fmla="*/ 3167291 h 3300052"/>
                <a:gd name="connsiteX73" fmla="*/ 3533999 w 4215960"/>
                <a:gd name="connsiteY73" fmla="*/ 3119665 h 3300052"/>
                <a:gd name="connsiteX74" fmla="*/ 3545112 w 4215960"/>
                <a:gd name="connsiteY74" fmla="*/ 3064102 h 3300052"/>
                <a:gd name="connsiteX75" fmla="*/ 3507012 w 4215960"/>
                <a:gd name="connsiteY75" fmla="*/ 3033940 h 3300052"/>
                <a:gd name="connsiteX76" fmla="*/ 3540349 w 4215960"/>
                <a:gd name="connsiteY76" fmla="*/ 3024415 h 3300052"/>
                <a:gd name="connsiteX77" fmla="*/ 3518124 w 4215960"/>
                <a:gd name="connsiteY77" fmla="*/ 2987902 h 3300052"/>
                <a:gd name="connsiteX78" fmla="*/ 3556225 w 4215960"/>
                <a:gd name="connsiteY78" fmla="*/ 2983141 h 3300052"/>
                <a:gd name="connsiteX79" fmla="*/ 3562574 w 4215960"/>
                <a:gd name="connsiteY79" fmla="*/ 2949802 h 3300052"/>
                <a:gd name="connsiteX80" fmla="*/ 3624488 w 4215960"/>
                <a:gd name="connsiteY80" fmla="*/ 2959329 h 3300052"/>
                <a:gd name="connsiteX81" fmla="*/ 3657601 w 4215960"/>
                <a:gd name="connsiteY81" fmla="*/ 2974521 h 3300052"/>
                <a:gd name="connsiteX82" fmla="*/ 3623808 w 4215960"/>
                <a:gd name="connsiteY82" fmla="*/ 3015569 h 3300052"/>
                <a:gd name="connsiteX83" fmla="*/ 3662816 w 4215960"/>
                <a:gd name="connsiteY83" fmla="*/ 3123065 h 3300052"/>
                <a:gd name="connsiteX84" fmla="*/ 3715203 w 4215960"/>
                <a:gd name="connsiteY84" fmla="*/ 3154363 h 3300052"/>
                <a:gd name="connsiteX85" fmla="*/ 3767137 w 4215960"/>
                <a:gd name="connsiteY85" fmla="*/ 3112181 h 3300052"/>
                <a:gd name="connsiteX86" fmla="*/ 3852862 w 4215960"/>
                <a:gd name="connsiteY86" fmla="*/ 3063648 h 3300052"/>
                <a:gd name="connsiteX87" fmla="*/ 3835626 w 4215960"/>
                <a:gd name="connsiteY87" fmla="*/ 2974747 h 3300052"/>
                <a:gd name="connsiteX88" fmla="*/ 3912960 w 4215960"/>
                <a:gd name="connsiteY88" fmla="*/ 2842078 h 3300052"/>
                <a:gd name="connsiteX89" fmla="*/ 4205514 w 4215960"/>
                <a:gd name="connsiteY89" fmla="*/ 2508930 h 3300052"/>
                <a:gd name="connsiteX90" fmla="*/ 4124097 w 4215960"/>
                <a:gd name="connsiteY90" fmla="*/ 2499858 h 3300052"/>
                <a:gd name="connsiteX91" fmla="*/ 4128634 w 4215960"/>
                <a:gd name="connsiteY91" fmla="*/ 2408010 h 3300052"/>
                <a:gd name="connsiteX92" fmla="*/ 4079647 w 4215960"/>
                <a:gd name="connsiteY92" fmla="*/ 2382838 h 3300052"/>
                <a:gd name="connsiteX93" fmla="*/ 3995510 w 4215960"/>
                <a:gd name="connsiteY93" fmla="*/ 2414360 h 3300052"/>
                <a:gd name="connsiteX94" fmla="*/ 3958771 w 4215960"/>
                <a:gd name="connsiteY94" fmla="*/ 2378075 h 3300052"/>
                <a:gd name="connsiteX95" fmla="*/ 4003448 w 4215960"/>
                <a:gd name="connsiteY95" fmla="*/ 2355170 h 3300052"/>
                <a:gd name="connsiteX96" fmla="*/ 3874181 w 4215960"/>
                <a:gd name="connsiteY96" fmla="*/ 2141991 h 3300052"/>
                <a:gd name="connsiteX97" fmla="*/ 3889147 w 4215960"/>
                <a:gd name="connsiteY97" fmla="*/ 2111828 h 3300052"/>
                <a:gd name="connsiteX98" fmla="*/ 3865562 w 4215960"/>
                <a:gd name="connsiteY98" fmla="*/ 1996168 h 3300052"/>
                <a:gd name="connsiteX99" fmla="*/ 3706813 w 4215960"/>
                <a:gd name="connsiteY99" fmla="*/ 1985282 h 3300052"/>
                <a:gd name="connsiteX100" fmla="*/ 3673475 w 4215960"/>
                <a:gd name="connsiteY100" fmla="*/ 2034040 h 3300052"/>
                <a:gd name="connsiteX101" fmla="*/ 3584575 w 4215960"/>
                <a:gd name="connsiteY101" fmla="*/ 2048556 h 3300052"/>
                <a:gd name="connsiteX102" fmla="*/ 3590925 w 4215960"/>
                <a:gd name="connsiteY102" fmla="*/ 2026557 h 3300052"/>
                <a:gd name="connsiteX103" fmla="*/ 3537403 w 4215960"/>
                <a:gd name="connsiteY103" fmla="*/ 2010456 h 3300052"/>
                <a:gd name="connsiteX104" fmla="*/ 3512684 w 4215960"/>
                <a:gd name="connsiteY104" fmla="*/ 1845355 h 3300052"/>
                <a:gd name="connsiteX105" fmla="*/ 3232377 w 4215960"/>
                <a:gd name="connsiteY105" fmla="*/ 1778680 h 3300052"/>
                <a:gd name="connsiteX106" fmla="*/ 3096078 w 4215960"/>
                <a:gd name="connsiteY106" fmla="*/ 1821996 h 3300052"/>
                <a:gd name="connsiteX107" fmla="*/ 2964089 w 4215960"/>
                <a:gd name="connsiteY107" fmla="*/ 1814512 h 3300052"/>
                <a:gd name="connsiteX108" fmla="*/ 2831646 w 4215960"/>
                <a:gd name="connsiteY108" fmla="*/ 1703614 h 3300052"/>
                <a:gd name="connsiteX109" fmla="*/ 2618468 w 4215960"/>
                <a:gd name="connsiteY109" fmla="*/ 1400401 h 3300052"/>
                <a:gd name="connsiteX110" fmla="*/ 2220006 w 4215960"/>
                <a:gd name="connsiteY110" fmla="*/ 1260928 h 3300052"/>
                <a:gd name="connsiteX111" fmla="*/ 1821543 w 4215960"/>
                <a:gd name="connsiteY111" fmla="*/ 1284514 h 3300052"/>
                <a:gd name="connsiteX112" fmla="*/ 1799771 w 4215960"/>
                <a:gd name="connsiteY112" fmla="*/ 1211943 h 3300052"/>
                <a:gd name="connsiteX113" fmla="*/ 1756228 w 4215960"/>
                <a:gd name="connsiteY113" fmla="*/ 1139371 h 3300052"/>
                <a:gd name="connsiteX114" fmla="*/ 1625600 w 4215960"/>
                <a:gd name="connsiteY114" fmla="*/ 986971 h 3300052"/>
                <a:gd name="connsiteX115" fmla="*/ 1589314 w 4215960"/>
                <a:gd name="connsiteY115" fmla="*/ 928914 h 3300052"/>
                <a:gd name="connsiteX116" fmla="*/ 1574800 w 4215960"/>
                <a:gd name="connsiteY116" fmla="*/ 892628 h 3300052"/>
                <a:gd name="connsiteX117" fmla="*/ 1538514 w 4215960"/>
                <a:gd name="connsiteY117" fmla="*/ 856343 h 3300052"/>
                <a:gd name="connsiteX118" fmla="*/ 1509485 w 4215960"/>
                <a:gd name="connsiteY118" fmla="*/ 820057 h 3300052"/>
                <a:gd name="connsiteX119" fmla="*/ 1473200 w 4215960"/>
                <a:gd name="connsiteY119" fmla="*/ 783771 h 3300052"/>
                <a:gd name="connsiteX120" fmla="*/ 1436914 w 4215960"/>
                <a:gd name="connsiteY120" fmla="*/ 718457 h 3300052"/>
                <a:gd name="connsiteX121" fmla="*/ 1357085 w 4215960"/>
                <a:gd name="connsiteY121" fmla="*/ 624114 h 3300052"/>
                <a:gd name="connsiteX122" fmla="*/ 1335314 w 4215960"/>
                <a:gd name="connsiteY122" fmla="*/ 602343 h 3300052"/>
                <a:gd name="connsiteX123" fmla="*/ 1277257 w 4215960"/>
                <a:gd name="connsiteY123" fmla="*/ 529771 h 3300052"/>
                <a:gd name="connsiteX124" fmla="*/ 1219200 w 4215960"/>
                <a:gd name="connsiteY124" fmla="*/ 464457 h 3300052"/>
                <a:gd name="connsiteX125" fmla="*/ 1161143 w 4215960"/>
                <a:gd name="connsiteY125" fmla="*/ 406400 h 3300052"/>
                <a:gd name="connsiteX126" fmla="*/ 1081314 w 4215960"/>
                <a:gd name="connsiteY126" fmla="*/ 362857 h 3300052"/>
                <a:gd name="connsiteX127" fmla="*/ 1052285 w 4215960"/>
                <a:gd name="connsiteY127" fmla="*/ 333828 h 3300052"/>
                <a:gd name="connsiteX128" fmla="*/ 1001485 w 4215960"/>
                <a:gd name="connsiteY128" fmla="*/ 304800 h 3300052"/>
                <a:gd name="connsiteX129" fmla="*/ 979714 w 4215960"/>
                <a:gd name="connsiteY129" fmla="*/ 290285 h 3300052"/>
                <a:gd name="connsiteX130" fmla="*/ 928914 w 4215960"/>
                <a:gd name="connsiteY130" fmla="*/ 246743 h 3300052"/>
                <a:gd name="connsiteX131" fmla="*/ 907143 w 4215960"/>
                <a:gd name="connsiteY131" fmla="*/ 232228 h 3300052"/>
                <a:gd name="connsiteX132" fmla="*/ 885371 w 4215960"/>
                <a:gd name="connsiteY132" fmla="*/ 224971 h 3300052"/>
                <a:gd name="connsiteX133" fmla="*/ 849085 w 4215960"/>
                <a:gd name="connsiteY133" fmla="*/ 188685 h 3300052"/>
                <a:gd name="connsiteX134" fmla="*/ 820057 w 4215960"/>
                <a:gd name="connsiteY134" fmla="*/ 166914 h 3300052"/>
                <a:gd name="connsiteX135" fmla="*/ 812800 w 4215960"/>
                <a:gd name="connsiteY135" fmla="*/ 145143 h 3300052"/>
                <a:gd name="connsiteX136" fmla="*/ 762000 w 4215960"/>
                <a:gd name="connsiteY136" fmla="*/ 116114 h 3300052"/>
                <a:gd name="connsiteX137" fmla="*/ 740228 w 4215960"/>
                <a:gd name="connsiteY137" fmla="*/ 101600 h 3300052"/>
                <a:gd name="connsiteX138" fmla="*/ 703943 w 4215960"/>
                <a:gd name="connsiteY138" fmla="*/ 65314 h 3300052"/>
                <a:gd name="connsiteX139" fmla="*/ 689428 w 4215960"/>
                <a:gd name="connsiteY139" fmla="*/ 50800 h 3300052"/>
                <a:gd name="connsiteX140" fmla="*/ 660400 w 4215960"/>
                <a:gd name="connsiteY140" fmla="*/ 43543 h 3300052"/>
                <a:gd name="connsiteX141" fmla="*/ 638628 w 4215960"/>
                <a:gd name="connsiteY141" fmla="*/ 36285 h 3300052"/>
                <a:gd name="connsiteX142" fmla="*/ 602343 w 4215960"/>
                <a:gd name="connsiteY142" fmla="*/ 0 h 3300052"/>
                <a:gd name="connsiteX0" fmla="*/ 602343 w 4215960"/>
                <a:gd name="connsiteY0" fmla="*/ 0 h 3343417"/>
                <a:gd name="connsiteX1" fmla="*/ 406400 w 4215960"/>
                <a:gd name="connsiteY1" fmla="*/ 7257 h 3343417"/>
                <a:gd name="connsiteX2" fmla="*/ 362857 w 4215960"/>
                <a:gd name="connsiteY2" fmla="*/ 36285 h 3343417"/>
                <a:gd name="connsiteX3" fmla="*/ 312057 w 4215960"/>
                <a:gd name="connsiteY3" fmla="*/ 50800 h 3343417"/>
                <a:gd name="connsiteX4" fmla="*/ 239485 w 4215960"/>
                <a:gd name="connsiteY4" fmla="*/ 101600 h 3343417"/>
                <a:gd name="connsiteX5" fmla="*/ 210457 w 4215960"/>
                <a:gd name="connsiteY5" fmla="*/ 108857 h 3343417"/>
                <a:gd name="connsiteX6" fmla="*/ 159657 w 4215960"/>
                <a:gd name="connsiteY6" fmla="*/ 137885 h 3343417"/>
                <a:gd name="connsiteX7" fmla="*/ 130628 w 4215960"/>
                <a:gd name="connsiteY7" fmla="*/ 166914 h 3343417"/>
                <a:gd name="connsiteX8" fmla="*/ 108857 w 4215960"/>
                <a:gd name="connsiteY8" fmla="*/ 188685 h 3343417"/>
                <a:gd name="connsiteX9" fmla="*/ 94343 w 4215960"/>
                <a:gd name="connsiteY9" fmla="*/ 203200 h 3343417"/>
                <a:gd name="connsiteX10" fmla="*/ 43543 w 4215960"/>
                <a:gd name="connsiteY10" fmla="*/ 283028 h 3343417"/>
                <a:gd name="connsiteX11" fmla="*/ 14514 w 4215960"/>
                <a:gd name="connsiteY11" fmla="*/ 362857 h 3343417"/>
                <a:gd name="connsiteX12" fmla="*/ 0 w 4215960"/>
                <a:gd name="connsiteY12" fmla="*/ 420914 h 3343417"/>
                <a:gd name="connsiteX13" fmla="*/ 7257 w 4215960"/>
                <a:gd name="connsiteY13" fmla="*/ 1393371 h 3343417"/>
                <a:gd name="connsiteX14" fmla="*/ 29028 w 4215960"/>
                <a:gd name="connsiteY14" fmla="*/ 1494971 h 3343417"/>
                <a:gd name="connsiteX15" fmla="*/ 43543 w 4215960"/>
                <a:gd name="connsiteY15" fmla="*/ 1531257 h 3343417"/>
                <a:gd name="connsiteX16" fmla="*/ 58057 w 4215960"/>
                <a:gd name="connsiteY16" fmla="*/ 1596571 h 3343417"/>
                <a:gd name="connsiteX17" fmla="*/ 79828 w 4215960"/>
                <a:gd name="connsiteY17" fmla="*/ 1647371 h 3343417"/>
                <a:gd name="connsiteX18" fmla="*/ 116114 w 4215960"/>
                <a:gd name="connsiteY18" fmla="*/ 1763485 h 3343417"/>
                <a:gd name="connsiteX19" fmla="*/ 137885 w 4215960"/>
                <a:gd name="connsiteY19" fmla="*/ 1828800 h 3343417"/>
                <a:gd name="connsiteX20" fmla="*/ 145143 w 4215960"/>
                <a:gd name="connsiteY20" fmla="*/ 1850571 h 3343417"/>
                <a:gd name="connsiteX21" fmla="*/ 166914 w 4215960"/>
                <a:gd name="connsiteY21" fmla="*/ 1894114 h 3343417"/>
                <a:gd name="connsiteX22" fmla="*/ 188685 w 4215960"/>
                <a:gd name="connsiteY22" fmla="*/ 1944914 h 3343417"/>
                <a:gd name="connsiteX23" fmla="*/ 195943 w 4215960"/>
                <a:gd name="connsiteY23" fmla="*/ 1973943 h 3343417"/>
                <a:gd name="connsiteX24" fmla="*/ 232228 w 4215960"/>
                <a:gd name="connsiteY24" fmla="*/ 2024743 h 3343417"/>
                <a:gd name="connsiteX25" fmla="*/ 254000 w 4215960"/>
                <a:gd name="connsiteY25" fmla="*/ 2082800 h 3343417"/>
                <a:gd name="connsiteX26" fmla="*/ 275771 w 4215960"/>
                <a:gd name="connsiteY26" fmla="*/ 2104571 h 3343417"/>
                <a:gd name="connsiteX27" fmla="*/ 312057 w 4215960"/>
                <a:gd name="connsiteY27" fmla="*/ 2177143 h 3343417"/>
                <a:gd name="connsiteX28" fmla="*/ 348343 w 4215960"/>
                <a:gd name="connsiteY28" fmla="*/ 2227943 h 3343417"/>
                <a:gd name="connsiteX29" fmla="*/ 355600 w 4215960"/>
                <a:gd name="connsiteY29" fmla="*/ 2249714 h 3343417"/>
                <a:gd name="connsiteX30" fmla="*/ 406400 w 4215960"/>
                <a:gd name="connsiteY30" fmla="*/ 2315028 h 3343417"/>
                <a:gd name="connsiteX31" fmla="*/ 435428 w 4215960"/>
                <a:gd name="connsiteY31" fmla="*/ 2380343 h 3343417"/>
                <a:gd name="connsiteX32" fmla="*/ 457200 w 4215960"/>
                <a:gd name="connsiteY32" fmla="*/ 2409371 h 3343417"/>
                <a:gd name="connsiteX33" fmla="*/ 471714 w 4215960"/>
                <a:gd name="connsiteY33" fmla="*/ 2467428 h 3343417"/>
                <a:gd name="connsiteX34" fmla="*/ 478971 w 4215960"/>
                <a:gd name="connsiteY34" fmla="*/ 2489200 h 3343417"/>
                <a:gd name="connsiteX35" fmla="*/ 486228 w 4215960"/>
                <a:gd name="connsiteY35" fmla="*/ 2518228 h 3343417"/>
                <a:gd name="connsiteX36" fmla="*/ 493485 w 4215960"/>
                <a:gd name="connsiteY36" fmla="*/ 2583543 h 3343417"/>
                <a:gd name="connsiteX37" fmla="*/ 515257 w 4215960"/>
                <a:gd name="connsiteY37" fmla="*/ 2641600 h 3343417"/>
                <a:gd name="connsiteX38" fmla="*/ 544285 w 4215960"/>
                <a:gd name="connsiteY38" fmla="*/ 2685143 h 3343417"/>
                <a:gd name="connsiteX39" fmla="*/ 573314 w 4215960"/>
                <a:gd name="connsiteY39" fmla="*/ 2735943 h 3343417"/>
                <a:gd name="connsiteX40" fmla="*/ 602343 w 4215960"/>
                <a:gd name="connsiteY40" fmla="*/ 2757714 h 3343417"/>
                <a:gd name="connsiteX41" fmla="*/ 645885 w 4215960"/>
                <a:gd name="connsiteY41" fmla="*/ 2801257 h 3343417"/>
                <a:gd name="connsiteX42" fmla="*/ 674914 w 4215960"/>
                <a:gd name="connsiteY42" fmla="*/ 2823028 h 3343417"/>
                <a:gd name="connsiteX43" fmla="*/ 711200 w 4215960"/>
                <a:gd name="connsiteY43" fmla="*/ 2866571 h 3343417"/>
                <a:gd name="connsiteX44" fmla="*/ 740228 w 4215960"/>
                <a:gd name="connsiteY44" fmla="*/ 2888343 h 3343417"/>
                <a:gd name="connsiteX45" fmla="*/ 812800 w 4215960"/>
                <a:gd name="connsiteY45" fmla="*/ 2953657 h 3343417"/>
                <a:gd name="connsiteX46" fmla="*/ 849085 w 4215960"/>
                <a:gd name="connsiteY46" fmla="*/ 2997200 h 3343417"/>
                <a:gd name="connsiteX47" fmla="*/ 870857 w 4215960"/>
                <a:gd name="connsiteY47" fmla="*/ 3011714 h 3343417"/>
                <a:gd name="connsiteX48" fmla="*/ 907143 w 4215960"/>
                <a:gd name="connsiteY48" fmla="*/ 3055257 h 3343417"/>
                <a:gd name="connsiteX49" fmla="*/ 936171 w 4215960"/>
                <a:gd name="connsiteY49" fmla="*/ 3077028 h 3343417"/>
                <a:gd name="connsiteX50" fmla="*/ 1030514 w 4215960"/>
                <a:gd name="connsiteY50" fmla="*/ 3120571 h 3343417"/>
                <a:gd name="connsiteX51" fmla="*/ 1480457 w 4215960"/>
                <a:gd name="connsiteY51" fmla="*/ 3106057 h 3343417"/>
                <a:gd name="connsiteX52" fmla="*/ 1531257 w 4215960"/>
                <a:gd name="connsiteY52" fmla="*/ 3091543 h 3343417"/>
                <a:gd name="connsiteX53" fmla="*/ 1618343 w 4215960"/>
                <a:gd name="connsiteY53" fmla="*/ 3084285 h 3343417"/>
                <a:gd name="connsiteX54" fmla="*/ 1698171 w 4215960"/>
                <a:gd name="connsiteY54" fmla="*/ 3069771 h 3343417"/>
                <a:gd name="connsiteX55" fmla="*/ 1756228 w 4215960"/>
                <a:gd name="connsiteY55" fmla="*/ 3062514 h 3343417"/>
                <a:gd name="connsiteX56" fmla="*/ 1785257 w 4215960"/>
                <a:gd name="connsiteY56" fmla="*/ 3048000 h 3343417"/>
                <a:gd name="connsiteX57" fmla="*/ 1850571 w 4215960"/>
                <a:gd name="connsiteY57" fmla="*/ 3026228 h 3343417"/>
                <a:gd name="connsiteX58" fmla="*/ 1886857 w 4215960"/>
                <a:gd name="connsiteY58" fmla="*/ 3011714 h 3343417"/>
                <a:gd name="connsiteX59" fmla="*/ 1988457 w 4215960"/>
                <a:gd name="connsiteY59" fmla="*/ 2997200 h 3343417"/>
                <a:gd name="connsiteX60" fmla="*/ 2017485 w 4215960"/>
                <a:gd name="connsiteY60" fmla="*/ 2989943 h 3343417"/>
                <a:gd name="connsiteX61" fmla="*/ 2053771 w 4215960"/>
                <a:gd name="connsiteY61" fmla="*/ 2982685 h 3343417"/>
                <a:gd name="connsiteX62" fmla="*/ 2140857 w 4215960"/>
                <a:gd name="connsiteY62" fmla="*/ 2968171 h 3343417"/>
                <a:gd name="connsiteX63" fmla="*/ 3235098 w 4215960"/>
                <a:gd name="connsiteY63" fmla="*/ 3228068 h 3343417"/>
                <a:gd name="connsiteX64" fmla="*/ 3567338 w 4215960"/>
                <a:gd name="connsiteY64" fmla="*/ 3341914 h 3343417"/>
                <a:gd name="connsiteX65" fmla="*/ 3494312 w 4215960"/>
                <a:gd name="connsiteY65" fmla="*/ 3299051 h 3343417"/>
                <a:gd name="connsiteX66" fmla="*/ 3516537 w 4215960"/>
                <a:gd name="connsiteY66" fmla="*/ 3273652 h 3343417"/>
                <a:gd name="connsiteX67" fmla="*/ 3537175 w 4215960"/>
                <a:gd name="connsiteY67" fmla="*/ 3251426 h 3343417"/>
                <a:gd name="connsiteX68" fmla="*/ 3591150 w 4215960"/>
                <a:gd name="connsiteY68" fmla="*/ 3283177 h 3343417"/>
                <a:gd name="connsiteX69" fmla="*/ 3597500 w 4215960"/>
                <a:gd name="connsiteY69" fmla="*/ 3238727 h 3343417"/>
                <a:gd name="connsiteX70" fmla="*/ 3541937 w 4215960"/>
                <a:gd name="connsiteY70" fmla="*/ 3214914 h 3343417"/>
                <a:gd name="connsiteX71" fmla="*/ 3540350 w 4215960"/>
                <a:gd name="connsiteY71" fmla="*/ 3205390 h 3343417"/>
                <a:gd name="connsiteX72" fmla="*/ 3527649 w 4215960"/>
                <a:gd name="connsiteY72" fmla="*/ 3167291 h 3343417"/>
                <a:gd name="connsiteX73" fmla="*/ 3533999 w 4215960"/>
                <a:gd name="connsiteY73" fmla="*/ 3119665 h 3343417"/>
                <a:gd name="connsiteX74" fmla="*/ 3545112 w 4215960"/>
                <a:gd name="connsiteY74" fmla="*/ 3064102 h 3343417"/>
                <a:gd name="connsiteX75" fmla="*/ 3507012 w 4215960"/>
                <a:gd name="connsiteY75" fmla="*/ 3033940 h 3343417"/>
                <a:gd name="connsiteX76" fmla="*/ 3540349 w 4215960"/>
                <a:gd name="connsiteY76" fmla="*/ 3024415 h 3343417"/>
                <a:gd name="connsiteX77" fmla="*/ 3518124 w 4215960"/>
                <a:gd name="connsiteY77" fmla="*/ 2987902 h 3343417"/>
                <a:gd name="connsiteX78" fmla="*/ 3556225 w 4215960"/>
                <a:gd name="connsiteY78" fmla="*/ 2983141 h 3343417"/>
                <a:gd name="connsiteX79" fmla="*/ 3562574 w 4215960"/>
                <a:gd name="connsiteY79" fmla="*/ 2949802 h 3343417"/>
                <a:gd name="connsiteX80" fmla="*/ 3624488 w 4215960"/>
                <a:gd name="connsiteY80" fmla="*/ 2959329 h 3343417"/>
                <a:gd name="connsiteX81" fmla="*/ 3657601 w 4215960"/>
                <a:gd name="connsiteY81" fmla="*/ 2974521 h 3343417"/>
                <a:gd name="connsiteX82" fmla="*/ 3623808 w 4215960"/>
                <a:gd name="connsiteY82" fmla="*/ 3015569 h 3343417"/>
                <a:gd name="connsiteX83" fmla="*/ 3662816 w 4215960"/>
                <a:gd name="connsiteY83" fmla="*/ 3123065 h 3343417"/>
                <a:gd name="connsiteX84" fmla="*/ 3715203 w 4215960"/>
                <a:gd name="connsiteY84" fmla="*/ 3154363 h 3343417"/>
                <a:gd name="connsiteX85" fmla="*/ 3767137 w 4215960"/>
                <a:gd name="connsiteY85" fmla="*/ 3112181 h 3343417"/>
                <a:gd name="connsiteX86" fmla="*/ 3852862 w 4215960"/>
                <a:gd name="connsiteY86" fmla="*/ 3063648 h 3343417"/>
                <a:gd name="connsiteX87" fmla="*/ 3835626 w 4215960"/>
                <a:gd name="connsiteY87" fmla="*/ 2974747 h 3343417"/>
                <a:gd name="connsiteX88" fmla="*/ 3912960 w 4215960"/>
                <a:gd name="connsiteY88" fmla="*/ 2842078 h 3343417"/>
                <a:gd name="connsiteX89" fmla="*/ 4205514 w 4215960"/>
                <a:gd name="connsiteY89" fmla="*/ 2508930 h 3343417"/>
                <a:gd name="connsiteX90" fmla="*/ 4124097 w 4215960"/>
                <a:gd name="connsiteY90" fmla="*/ 2499858 h 3343417"/>
                <a:gd name="connsiteX91" fmla="*/ 4128634 w 4215960"/>
                <a:gd name="connsiteY91" fmla="*/ 2408010 h 3343417"/>
                <a:gd name="connsiteX92" fmla="*/ 4079647 w 4215960"/>
                <a:gd name="connsiteY92" fmla="*/ 2382838 h 3343417"/>
                <a:gd name="connsiteX93" fmla="*/ 3995510 w 4215960"/>
                <a:gd name="connsiteY93" fmla="*/ 2414360 h 3343417"/>
                <a:gd name="connsiteX94" fmla="*/ 3958771 w 4215960"/>
                <a:gd name="connsiteY94" fmla="*/ 2378075 h 3343417"/>
                <a:gd name="connsiteX95" fmla="*/ 4003448 w 4215960"/>
                <a:gd name="connsiteY95" fmla="*/ 2355170 h 3343417"/>
                <a:gd name="connsiteX96" fmla="*/ 3874181 w 4215960"/>
                <a:gd name="connsiteY96" fmla="*/ 2141991 h 3343417"/>
                <a:gd name="connsiteX97" fmla="*/ 3889147 w 4215960"/>
                <a:gd name="connsiteY97" fmla="*/ 2111828 h 3343417"/>
                <a:gd name="connsiteX98" fmla="*/ 3865562 w 4215960"/>
                <a:gd name="connsiteY98" fmla="*/ 1996168 h 3343417"/>
                <a:gd name="connsiteX99" fmla="*/ 3706813 w 4215960"/>
                <a:gd name="connsiteY99" fmla="*/ 1985282 h 3343417"/>
                <a:gd name="connsiteX100" fmla="*/ 3673475 w 4215960"/>
                <a:gd name="connsiteY100" fmla="*/ 2034040 h 3343417"/>
                <a:gd name="connsiteX101" fmla="*/ 3584575 w 4215960"/>
                <a:gd name="connsiteY101" fmla="*/ 2048556 h 3343417"/>
                <a:gd name="connsiteX102" fmla="*/ 3590925 w 4215960"/>
                <a:gd name="connsiteY102" fmla="*/ 2026557 h 3343417"/>
                <a:gd name="connsiteX103" fmla="*/ 3537403 w 4215960"/>
                <a:gd name="connsiteY103" fmla="*/ 2010456 h 3343417"/>
                <a:gd name="connsiteX104" fmla="*/ 3512684 w 4215960"/>
                <a:gd name="connsiteY104" fmla="*/ 1845355 h 3343417"/>
                <a:gd name="connsiteX105" fmla="*/ 3232377 w 4215960"/>
                <a:gd name="connsiteY105" fmla="*/ 1778680 h 3343417"/>
                <a:gd name="connsiteX106" fmla="*/ 3096078 w 4215960"/>
                <a:gd name="connsiteY106" fmla="*/ 1821996 h 3343417"/>
                <a:gd name="connsiteX107" fmla="*/ 2964089 w 4215960"/>
                <a:gd name="connsiteY107" fmla="*/ 1814512 h 3343417"/>
                <a:gd name="connsiteX108" fmla="*/ 2831646 w 4215960"/>
                <a:gd name="connsiteY108" fmla="*/ 1703614 h 3343417"/>
                <a:gd name="connsiteX109" fmla="*/ 2618468 w 4215960"/>
                <a:gd name="connsiteY109" fmla="*/ 1400401 h 3343417"/>
                <a:gd name="connsiteX110" fmla="*/ 2220006 w 4215960"/>
                <a:gd name="connsiteY110" fmla="*/ 1260928 h 3343417"/>
                <a:gd name="connsiteX111" fmla="*/ 1821543 w 4215960"/>
                <a:gd name="connsiteY111" fmla="*/ 1284514 h 3343417"/>
                <a:gd name="connsiteX112" fmla="*/ 1799771 w 4215960"/>
                <a:gd name="connsiteY112" fmla="*/ 1211943 h 3343417"/>
                <a:gd name="connsiteX113" fmla="*/ 1756228 w 4215960"/>
                <a:gd name="connsiteY113" fmla="*/ 1139371 h 3343417"/>
                <a:gd name="connsiteX114" fmla="*/ 1625600 w 4215960"/>
                <a:gd name="connsiteY114" fmla="*/ 986971 h 3343417"/>
                <a:gd name="connsiteX115" fmla="*/ 1589314 w 4215960"/>
                <a:gd name="connsiteY115" fmla="*/ 928914 h 3343417"/>
                <a:gd name="connsiteX116" fmla="*/ 1574800 w 4215960"/>
                <a:gd name="connsiteY116" fmla="*/ 892628 h 3343417"/>
                <a:gd name="connsiteX117" fmla="*/ 1538514 w 4215960"/>
                <a:gd name="connsiteY117" fmla="*/ 856343 h 3343417"/>
                <a:gd name="connsiteX118" fmla="*/ 1509485 w 4215960"/>
                <a:gd name="connsiteY118" fmla="*/ 820057 h 3343417"/>
                <a:gd name="connsiteX119" fmla="*/ 1473200 w 4215960"/>
                <a:gd name="connsiteY119" fmla="*/ 783771 h 3343417"/>
                <a:gd name="connsiteX120" fmla="*/ 1436914 w 4215960"/>
                <a:gd name="connsiteY120" fmla="*/ 718457 h 3343417"/>
                <a:gd name="connsiteX121" fmla="*/ 1357085 w 4215960"/>
                <a:gd name="connsiteY121" fmla="*/ 624114 h 3343417"/>
                <a:gd name="connsiteX122" fmla="*/ 1335314 w 4215960"/>
                <a:gd name="connsiteY122" fmla="*/ 602343 h 3343417"/>
                <a:gd name="connsiteX123" fmla="*/ 1277257 w 4215960"/>
                <a:gd name="connsiteY123" fmla="*/ 529771 h 3343417"/>
                <a:gd name="connsiteX124" fmla="*/ 1219200 w 4215960"/>
                <a:gd name="connsiteY124" fmla="*/ 464457 h 3343417"/>
                <a:gd name="connsiteX125" fmla="*/ 1161143 w 4215960"/>
                <a:gd name="connsiteY125" fmla="*/ 406400 h 3343417"/>
                <a:gd name="connsiteX126" fmla="*/ 1081314 w 4215960"/>
                <a:gd name="connsiteY126" fmla="*/ 362857 h 3343417"/>
                <a:gd name="connsiteX127" fmla="*/ 1052285 w 4215960"/>
                <a:gd name="connsiteY127" fmla="*/ 333828 h 3343417"/>
                <a:gd name="connsiteX128" fmla="*/ 1001485 w 4215960"/>
                <a:gd name="connsiteY128" fmla="*/ 304800 h 3343417"/>
                <a:gd name="connsiteX129" fmla="*/ 979714 w 4215960"/>
                <a:gd name="connsiteY129" fmla="*/ 290285 h 3343417"/>
                <a:gd name="connsiteX130" fmla="*/ 928914 w 4215960"/>
                <a:gd name="connsiteY130" fmla="*/ 246743 h 3343417"/>
                <a:gd name="connsiteX131" fmla="*/ 907143 w 4215960"/>
                <a:gd name="connsiteY131" fmla="*/ 232228 h 3343417"/>
                <a:gd name="connsiteX132" fmla="*/ 885371 w 4215960"/>
                <a:gd name="connsiteY132" fmla="*/ 224971 h 3343417"/>
                <a:gd name="connsiteX133" fmla="*/ 849085 w 4215960"/>
                <a:gd name="connsiteY133" fmla="*/ 188685 h 3343417"/>
                <a:gd name="connsiteX134" fmla="*/ 820057 w 4215960"/>
                <a:gd name="connsiteY134" fmla="*/ 166914 h 3343417"/>
                <a:gd name="connsiteX135" fmla="*/ 812800 w 4215960"/>
                <a:gd name="connsiteY135" fmla="*/ 145143 h 3343417"/>
                <a:gd name="connsiteX136" fmla="*/ 762000 w 4215960"/>
                <a:gd name="connsiteY136" fmla="*/ 116114 h 3343417"/>
                <a:gd name="connsiteX137" fmla="*/ 740228 w 4215960"/>
                <a:gd name="connsiteY137" fmla="*/ 101600 h 3343417"/>
                <a:gd name="connsiteX138" fmla="*/ 703943 w 4215960"/>
                <a:gd name="connsiteY138" fmla="*/ 65314 h 3343417"/>
                <a:gd name="connsiteX139" fmla="*/ 689428 w 4215960"/>
                <a:gd name="connsiteY139" fmla="*/ 50800 h 3343417"/>
                <a:gd name="connsiteX140" fmla="*/ 660400 w 4215960"/>
                <a:gd name="connsiteY140" fmla="*/ 43543 h 3343417"/>
                <a:gd name="connsiteX141" fmla="*/ 638628 w 4215960"/>
                <a:gd name="connsiteY141" fmla="*/ 36285 h 3343417"/>
                <a:gd name="connsiteX142" fmla="*/ 602343 w 4215960"/>
                <a:gd name="connsiteY142" fmla="*/ 0 h 3343417"/>
                <a:gd name="connsiteX0" fmla="*/ 602343 w 4215960"/>
                <a:gd name="connsiteY0" fmla="*/ 0 h 3343492"/>
                <a:gd name="connsiteX1" fmla="*/ 406400 w 4215960"/>
                <a:gd name="connsiteY1" fmla="*/ 7257 h 3343492"/>
                <a:gd name="connsiteX2" fmla="*/ 362857 w 4215960"/>
                <a:gd name="connsiteY2" fmla="*/ 36285 h 3343492"/>
                <a:gd name="connsiteX3" fmla="*/ 312057 w 4215960"/>
                <a:gd name="connsiteY3" fmla="*/ 50800 h 3343492"/>
                <a:gd name="connsiteX4" fmla="*/ 239485 w 4215960"/>
                <a:gd name="connsiteY4" fmla="*/ 101600 h 3343492"/>
                <a:gd name="connsiteX5" fmla="*/ 210457 w 4215960"/>
                <a:gd name="connsiteY5" fmla="*/ 108857 h 3343492"/>
                <a:gd name="connsiteX6" fmla="*/ 159657 w 4215960"/>
                <a:gd name="connsiteY6" fmla="*/ 137885 h 3343492"/>
                <a:gd name="connsiteX7" fmla="*/ 130628 w 4215960"/>
                <a:gd name="connsiteY7" fmla="*/ 166914 h 3343492"/>
                <a:gd name="connsiteX8" fmla="*/ 108857 w 4215960"/>
                <a:gd name="connsiteY8" fmla="*/ 188685 h 3343492"/>
                <a:gd name="connsiteX9" fmla="*/ 94343 w 4215960"/>
                <a:gd name="connsiteY9" fmla="*/ 203200 h 3343492"/>
                <a:gd name="connsiteX10" fmla="*/ 43543 w 4215960"/>
                <a:gd name="connsiteY10" fmla="*/ 283028 h 3343492"/>
                <a:gd name="connsiteX11" fmla="*/ 14514 w 4215960"/>
                <a:gd name="connsiteY11" fmla="*/ 362857 h 3343492"/>
                <a:gd name="connsiteX12" fmla="*/ 0 w 4215960"/>
                <a:gd name="connsiteY12" fmla="*/ 420914 h 3343492"/>
                <a:gd name="connsiteX13" fmla="*/ 7257 w 4215960"/>
                <a:gd name="connsiteY13" fmla="*/ 1393371 h 3343492"/>
                <a:gd name="connsiteX14" fmla="*/ 29028 w 4215960"/>
                <a:gd name="connsiteY14" fmla="*/ 1494971 h 3343492"/>
                <a:gd name="connsiteX15" fmla="*/ 43543 w 4215960"/>
                <a:gd name="connsiteY15" fmla="*/ 1531257 h 3343492"/>
                <a:gd name="connsiteX16" fmla="*/ 58057 w 4215960"/>
                <a:gd name="connsiteY16" fmla="*/ 1596571 h 3343492"/>
                <a:gd name="connsiteX17" fmla="*/ 79828 w 4215960"/>
                <a:gd name="connsiteY17" fmla="*/ 1647371 h 3343492"/>
                <a:gd name="connsiteX18" fmla="*/ 116114 w 4215960"/>
                <a:gd name="connsiteY18" fmla="*/ 1763485 h 3343492"/>
                <a:gd name="connsiteX19" fmla="*/ 137885 w 4215960"/>
                <a:gd name="connsiteY19" fmla="*/ 1828800 h 3343492"/>
                <a:gd name="connsiteX20" fmla="*/ 145143 w 4215960"/>
                <a:gd name="connsiteY20" fmla="*/ 1850571 h 3343492"/>
                <a:gd name="connsiteX21" fmla="*/ 166914 w 4215960"/>
                <a:gd name="connsiteY21" fmla="*/ 1894114 h 3343492"/>
                <a:gd name="connsiteX22" fmla="*/ 188685 w 4215960"/>
                <a:gd name="connsiteY22" fmla="*/ 1944914 h 3343492"/>
                <a:gd name="connsiteX23" fmla="*/ 195943 w 4215960"/>
                <a:gd name="connsiteY23" fmla="*/ 1973943 h 3343492"/>
                <a:gd name="connsiteX24" fmla="*/ 232228 w 4215960"/>
                <a:gd name="connsiteY24" fmla="*/ 2024743 h 3343492"/>
                <a:gd name="connsiteX25" fmla="*/ 254000 w 4215960"/>
                <a:gd name="connsiteY25" fmla="*/ 2082800 h 3343492"/>
                <a:gd name="connsiteX26" fmla="*/ 275771 w 4215960"/>
                <a:gd name="connsiteY26" fmla="*/ 2104571 h 3343492"/>
                <a:gd name="connsiteX27" fmla="*/ 312057 w 4215960"/>
                <a:gd name="connsiteY27" fmla="*/ 2177143 h 3343492"/>
                <a:gd name="connsiteX28" fmla="*/ 348343 w 4215960"/>
                <a:gd name="connsiteY28" fmla="*/ 2227943 h 3343492"/>
                <a:gd name="connsiteX29" fmla="*/ 355600 w 4215960"/>
                <a:gd name="connsiteY29" fmla="*/ 2249714 h 3343492"/>
                <a:gd name="connsiteX30" fmla="*/ 406400 w 4215960"/>
                <a:gd name="connsiteY30" fmla="*/ 2315028 h 3343492"/>
                <a:gd name="connsiteX31" fmla="*/ 435428 w 4215960"/>
                <a:gd name="connsiteY31" fmla="*/ 2380343 h 3343492"/>
                <a:gd name="connsiteX32" fmla="*/ 457200 w 4215960"/>
                <a:gd name="connsiteY32" fmla="*/ 2409371 h 3343492"/>
                <a:gd name="connsiteX33" fmla="*/ 471714 w 4215960"/>
                <a:gd name="connsiteY33" fmla="*/ 2467428 h 3343492"/>
                <a:gd name="connsiteX34" fmla="*/ 478971 w 4215960"/>
                <a:gd name="connsiteY34" fmla="*/ 2489200 h 3343492"/>
                <a:gd name="connsiteX35" fmla="*/ 486228 w 4215960"/>
                <a:gd name="connsiteY35" fmla="*/ 2518228 h 3343492"/>
                <a:gd name="connsiteX36" fmla="*/ 493485 w 4215960"/>
                <a:gd name="connsiteY36" fmla="*/ 2583543 h 3343492"/>
                <a:gd name="connsiteX37" fmla="*/ 515257 w 4215960"/>
                <a:gd name="connsiteY37" fmla="*/ 2641600 h 3343492"/>
                <a:gd name="connsiteX38" fmla="*/ 544285 w 4215960"/>
                <a:gd name="connsiteY38" fmla="*/ 2685143 h 3343492"/>
                <a:gd name="connsiteX39" fmla="*/ 573314 w 4215960"/>
                <a:gd name="connsiteY39" fmla="*/ 2735943 h 3343492"/>
                <a:gd name="connsiteX40" fmla="*/ 602343 w 4215960"/>
                <a:gd name="connsiteY40" fmla="*/ 2757714 h 3343492"/>
                <a:gd name="connsiteX41" fmla="*/ 645885 w 4215960"/>
                <a:gd name="connsiteY41" fmla="*/ 2801257 h 3343492"/>
                <a:gd name="connsiteX42" fmla="*/ 674914 w 4215960"/>
                <a:gd name="connsiteY42" fmla="*/ 2823028 h 3343492"/>
                <a:gd name="connsiteX43" fmla="*/ 711200 w 4215960"/>
                <a:gd name="connsiteY43" fmla="*/ 2866571 h 3343492"/>
                <a:gd name="connsiteX44" fmla="*/ 740228 w 4215960"/>
                <a:gd name="connsiteY44" fmla="*/ 2888343 h 3343492"/>
                <a:gd name="connsiteX45" fmla="*/ 812800 w 4215960"/>
                <a:gd name="connsiteY45" fmla="*/ 2953657 h 3343492"/>
                <a:gd name="connsiteX46" fmla="*/ 849085 w 4215960"/>
                <a:gd name="connsiteY46" fmla="*/ 2997200 h 3343492"/>
                <a:gd name="connsiteX47" fmla="*/ 870857 w 4215960"/>
                <a:gd name="connsiteY47" fmla="*/ 3011714 h 3343492"/>
                <a:gd name="connsiteX48" fmla="*/ 907143 w 4215960"/>
                <a:gd name="connsiteY48" fmla="*/ 3055257 h 3343492"/>
                <a:gd name="connsiteX49" fmla="*/ 936171 w 4215960"/>
                <a:gd name="connsiteY49" fmla="*/ 3077028 h 3343492"/>
                <a:gd name="connsiteX50" fmla="*/ 1030514 w 4215960"/>
                <a:gd name="connsiteY50" fmla="*/ 3120571 h 3343492"/>
                <a:gd name="connsiteX51" fmla="*/ 1480457 w 4215960"/>
                <a:gd name="connsiteY51" fmla="*/ 3106057 h 3343492"/>
                <a:gd name="connsiteX52" fmla="*/ 1531257 w 4215960"/>
                <a:gd name="connsiteY52" fmla="*/ 3091543 h 3343492"/>
                <a:gd name="connsiteX53" fmla="*/ 1618343 w 4215960"/>
                <a:gd name="connsiteY53" fmla="*/ 3084285 h 3343492"/>
                <a:gd name="connsiteX54" fmla="*/ 1698171 w 4215960"/>
                <a:gd name="connsiteY54" fmla="*/ 3069771 h 3343492"/>
                <a:gd name="connsiteX55" fmla="*/ 1756228 w 4215960"/>
                <a:gd name="connsiteY55" fmla="*/ 3062514 h 3343492"/>
                <a:gd name="connsiteX56" fmla="*/ 1785257 w 4215960"/>
                <a:gd name="connsiteY56" fmla="*/ 3048000 h 3343492"/>
                <a:gd name="connsiteX57" fmla="*/ 1850571 w 4215960"/>
                <a:gd name="connsiteY57" fmla="*/ 3026228 h 3343492"/>
                <a:gd name="connsiteX58" fmla="*/ 1886857 w 4215960"/>
                <a:gd name="connsiteY58" fmla="*/ 3011714 h 3343492"/>
                <a:gd name="connsiteX59" fmla="*/ 1988457 w 4215960"/>
                <a:gd name="connsiteY59" fmla="*/ 2997200 h 3343492"/>
                <a:gd name="connsiteX60" fmla="*/ 2017485 w 4215960"/>
                <a:gd name="connsiteY60" fmla="*/ 2989943 h 3343492"/>
                <a:gd name="connsiteX61" fmla="*/ 2053771 w 4215960"/>
                <a:gd name="connsiteY61" fmla="*/ 2982685 h 3343492"/>
                <a:gd name="connsiteX62" fmla="*/ 2140857 w 4215960"/>
                <a:gd name="connsiteY62" fmla="*/ 2968171 h 3343492"/>
                <a:gd name="connsiteX63" fmla="*/ 3235098 w 4215960"/>
                <a:gd name="connsiteY63" fmla="*/ 3228068 h 3343492"/>
                <a:gd name="connsiteX64" fmla="*/ 3233962 w 4215960"/>
                <a:gd name="connsiteY64" fmla="*/ 3226027 h 3343492"/>
                <a:gd name="connsiteX65" fmla="*/ 3567338 w 4215960"/>
                <a:gd name="connsiteY65" fmla="*/ 3341914 h 3343492"/>
                <a:gd name="connsiteX66" fmla="*/ 3494312 w 4215960"/>
                <a:gd name="connsiteY66" fmla="*/ 3299051 h 3343492"/>
                <a:gd name="connsiteX67" fmla="*/ 3516537 w 4215960"/>
                <a:gd name="connsiteY67" fmla="*/ 3273652 h 3343492"/>
                <a:gd name="connsiteX68" fmla="*/ 3537175 w 4215960"/>
                <a:gd name="connsiteY68" fmla="*/ 3251426 h 3343492"/>
                <a:gd name="connsiteX69" fmla="*/ 3591150 w 4215960"/>
                <a:gd name="connsiteY69" fmla="*/ 3283177 h 3343492"/>
                <a:gd name="connsiteX70" fmla="*/ 3597500 w 4215960"/>
                <a:gd name="connsiteY70" fmla="*/ 3238727 h 3343492"/>
                <a:gd name="connsiteX71" fmla="*/ 3541937 w 4215960"/>
                <a:gd name="connsiteY71" fmla="*/ 3214914 h 3343492"/>
                <a:gd name="connsiteX72" fmla="*/ 3540350 w 4215960"/>
                <a:gd name="connsiteY72" fmla="*/ 3205390 h 3343492"/>
                <a:gd name="connsiteX73" fmla="*/ 3527649 w 4215960"/>
                <a:gd name="connsiteY73" fmla="*/ 3167291 h 3343492"/>
                <a:gd name="connsiteX74" fmla="*/ 3533999 w 4215960"/>
                <a:gd name="connsiteY74" fmla="*/ 3119665 h 3343492"/>
                <a:gd name="connsiteX75" fmla="*/ 3545112 w 4215960"/>
                <a:gd name="connsiteY75" fmla="*/ 3064102 h 3343492"/>
                <a:gd name="connsiteX76" fmla="*/ 3507012 w 4215960"/>
                <a:gd name="connsiteY76" fmla="*/ 3033940 h 3343492"/>
                <a:gd name="connsiteX77" fmla="*/ 3540349 w 4215960"/>
                <a:gd name="connsiteY77" fmla="*/ 3024415 h 3343492"/>
                <a:gd name="connsiteX78" fmla="*/ 3518124 w 4215960"/>
                <a:gd name="connsiteY78" fmla="*/ 2987902 h 3343492"/>
                <a:gd name="connsiteX79" fmla="*/ 3556225 w 4215960"/>
                <a:gd name="connsiteY79" fmla="*/ 2983141 h 3343492"/>
                <a:gd name="connsiteX80" fmla="*/ 3562574 w 4215960"/>
                <a:gd name="connsiteY80" fmla="*/ 2949802 h 3343492"/>
                <a:gd name="connsiteX81" fmla="*/ 3624488 w 4215960"/>
                <a:gd name="connsiteY81" fmla="*/ 2959329 h 3343492"/>
                <a:gd name="connsiteX82" fmla="*/ 3657601 w 4215960"/>
                <a:gd name="connsiteY82" fmla="*/ 2974521 h 3343492"/>
                <a:gd name="connsiteX83" fmla="*/ 3623808 w 4215960"/>
                <a:gd name="connsiteY83" fmla="*/ 3015569 h 3343492"/>
                <a:gd name="connsiteX84" fmla="*/ 3662816 w 4215960"/>
                <a:gd name="connsiteY84" fmla="*/ 3123065 h 3343492"/>
                <a:gd name="connsiteX85" fmla="*/ 3715203 w 4215960"/>
                <a:gd name="connsiteY85" fmla="*/ 3154363 h 3343492"/>
                <a:gd name="connsiteX86" fmla="*/ 3767137 w 4215960"/>
                <a:gd name="connsiteY86" fmla="*/ 3112181 h 3343492"/>
                <a:gd name="connsiteX87" fmla="*/ 3852862 w 4215960"/>
                <a:gd name="connsiteY87" fmla="*/ 3063648 h 3343492"/>
                <a:gd name="connsiteX88" fmla="*/ 3835626 w 4215960"/>
                <a:gd name="connsiteY88" fmla="*/ 2974747 h 3343492"/>
                <a:gd name="connsiteX89" fmla="*/ 3912960 w 4215960"/>
                <a:gd name="connsiteY89" fmla="*/ 2842078 h 3343492"/>
                <a:gd name="connsiteX90" fmla="*/ 4205514 w 4215960"/>
                <a:gd name="connsiteY90" fmla="*/ 2508930 h 3343492"/>
                <a:gd name="connsiteX91" fmla="*/ 4124097 w 4215960"/>
                <a:gd name="connsiteY91" fmla="*/ 2499858 h 3343492"/>
                <a:gd name="connsiteX92" fmla="*/ 4128634 w 4215960"/>
                <a:gd name="connsiteY92" fmla="*/ 2408010 h 3343492"/>
                <a:gd name="connsiteX93" fmla="*/ 4079647 w 4215960"/>
                <a:gd name="connsiteY93" fmla="*/ 2382838 h 3343492"/>
                <a:gd name="connsiteX94" fmla="*/ 3995510 w 4215960"/>
                <a:gd name="connsiteY94" fmla="*/ 2414360 h 3343492"/>
                <a:gd name="connsiteX95" fmla="*/ 3958771 w 4215960"/>
                <a:gd name="connsiteY95" fmla="*/ 2378075 h 3343492"/>
                <a:gd name="connsiteX96" fmla="*/ 4003448 w 4215960"/>
                <a:gd name="connsiteY96" fmla="*/ 2355170 h 3343492"/>
                <a:gd name="connsiteX97" fmla="*/ 3874181 w 4215960"/>
                <a:gd name="connsiteY97" fmla="*/ 2141991 h 3343492"/>
                <a:gd name="connsiteX98" fmla="*/ 3889147 w 4215960"/>
                <a:gd name="connsiteY98" fmla="*/ 2111828 h 3343492"/>
                <a:gd name="connsiteX99" fmla="*/ 3865562 w 4215960"/>
                <a:gd name="connsiteY99" fmla="*/ 1996168 h 3343492"/>
                <a:gd name="connsiteX100" fmla="*/ 3706813 w 4215960"/>
                <a:gd name="connsiteY100" fmla="*/ 1985282 h 3343492"/>
                <a:gd name="connsiteX101" fmla="*/ 3673475 w 4215960"/>
                <a:gd name="connsiteY101" fmla="*/ 2034040 h 3343492"/>
                <a:gd name="connsiteX102" fmla="*/ 3584575 w 4215960"/>
                <a:gd name="connsiteY102" fmla="*/ 2048556 h 3343492"/>
                <a:gd name="connsiteX103" fmla="*/ 3590925 w 4215960"/>
                <a:gd name="connsiteY103" fmla="*/ 2026557 h 3343492"/>
                <a:gd name="connsiteX104" fmla="*/ 3537403 w 4215960"/>
                <a:gd name="connsiteY104" fmla="*/ 2010456 h 3343492"/>
                <a:gd name="connsiteX105" fmla="*/ 3512684 w 4215960"/>
                <a:gd name="connsiteY105" fmla="*/ 1845355 h 3343492"/>
                <a:gd name="connsiteX106" fmla="*/ 3232377 w 4215960"/>
                <a:gd name="connsiteY106" fmla="*/ 1778680 h 3343492"/>
                <a:gd name="connsiteX107" fmla="*/ 3096078 w 4215960"/>
                <a:gd name="connsiteY107" fmla="*/ 1821996 h 3343492"/>
                <a:gd name="connsiteX108" fmla="*/ 2964089 w 4215960"/>
                <a:gd name="connsiteY108" fmla="*/ 1814512 h 3343492"/>
                <a:gd name="connsiteX109" fmla="*/ 2831646 w 4215960"/>
                <a:gd name="connsiteY109" fmla="*/ 1703614 h 3343492"/>
                <a:gd name="connsiteX110" fmla="*/ 2618468 w 4215960"/>
                <a:gd name="connsiteY110" fmla="*/ 1400401 h 3343492"/>
                <a:gd name="connsiteX111" fmla="*/ 2220006 w 4215960"/>
                <a:gd name="connsiteY111" fmla="*/ 1260928 h 3343492"/>
                <a:gd name="connsiteX112" fmla="*/ 1821543 w 4215960"/>
                <a:gd name="connsiteY112" fmla="*/ 1284514 h 3343492"/>
                <a:gd name="connsiteX113" fmla="*/ 1799771 w 4215960"/>
                <a:gd name="connsiteY113" fmla="*/ 1211943 h 3343492"/>
                <a:gd name="connsiteX114" fmla="*/ 1756228 w 4215960"/>
                <a:gd name="connsiteY114" fmla="*/ 1139371 h 3343492"/>
                <a:gd name="connsiteX115" fmla="*/ 1625600 w 4215960"/>
                <a:gd name="connsiteY115" fmla="*/ 986971 h 3343492"/>
                <a:gd name="connsiteX116" fmla="*/ 1589314 w 4215960"/>
                <a:gd name="connsiteY116" fmla="*/ 928914 h 3343492"/>
                <a:gd name="connsiteX117" fmla="*/ 1574800 w 4215960"/>
                <a:gd name="connsiteY117" fmla="*/ 892628 h 3343492"/>
                <a:gd name="connsiteX118" fmla="*/ 1538514 w 4215960"/>
                <a:gd name="connsiteY118" fmla="*/ 856343 h 3343492"/>
                <a:gd name="connsiteX119" fmla="*/ 1509485 w 4215960"/>
                <a:gd name="connsiteY119" fmla="*/ 820057 h 3343492"/>
                <a:gd name="connsiteX120" fmla="*/ 1473200 w 4215960"/>
                <a:gd name="connsiteY120" fmla="*/ 783771 h 3343492"/>
                <a:gd name="connsiteX121" fmla="*/ 1436914 w 4215960"/>
                <a:gd name="connsiteY121" fmla="*/ 718457 h 3343492"/>
                <a:gd name="connsiteX122" fmla="*/ 1357085 w 4215960"/>
                <a:gd name="connsiteY122" fmla="*/ 624114 h 3343492"/>
                <a:gd name="connsiteX123" fmla="*/ 1335314 w 4215960"/>
                <a:gd name="connsiteY123" fmla="*/ 602343 h 3343492"/>
                <a:gd name="connsiteX124" fmla="*/ 1277257 w 4215960"/>
                <a:gd name="connsiteY124" fmla="*/ 529771 h 3343492"/>
                <a:gd name="connsiteX125" fmla="*/ 1219200 w 4215960"/>
                <a:gd name="connsiteY125" fmla="*/ 464457 h 3343492"/>
                <a:gd name="connsiteX126" fmla="*/ 1161143 w 4215960"/>
                <a:gd name="connsiteY126" fmla="*/ 406400 h 3343492"/>
                <a:gd name="connsiteX127" fmla="*/ 1081314 w 4215960"/>
                <a:gd name="connsiteY127" fmla="*/ 362857 h 3343492"/>
                <a:gd name="connsiteX128" fmla="*/ 1052285 w 4215960"/>
                <a:gd name="connsiteY128" fmla="*/ 333828 h 3343492"/>
                <a:gd name="connsiteX129" fmla="*/ 1001485 w 4215960"/>
                <a:gd name="connsiteY129" fmla="*/ 304800 h 3343492"/>
                <a:gd name="connsiteX130" fmla="*/ 979714 w 4215960"/>
                <a:gd name="connsiteY130" fmla="*/ 290285 h 3343492"/>
                <a:gd name="connsiteX131" fmla="*/ 928914 w 4215960"/>
                <a:gd name="connsiteY131" fmla="*/ 246743 h 3343492"/>
                <a:gd name="connsiteX132" fmla="*/ 907143 w 4215960"/>
                <a:gd name="connsiteY132" fmla="*/ 232228 h 3343492"/>
                <a:gd name="connsiteX133" fmla="*/ 885371 w 4215960"/>
                <a:gd name="connsiteY133" fmla="*/ 224971 h 3343492"/>
                <a:gd name="connsiteX134" fmla="*/ 849085 w 4215960"/>
                <a:gd name="connsiteY134" fmla="*/ 188685 h 3343492"/>
                <a:gd name="connsiteX135" fmla="*/ 820057 w 4215960"/>
                <a:gd name="connsiteY135" fmla="*/ 166914 h 3343492"/>
                <a:gd name="connsiteX136" fmla="*/ 812800 w 4215960"/>
                <a:gd name="connsiteY136" fmla="*/ 145143 h 3343492"/>
                <a:gd name="connsiteX137" fmla="*/ 762000 w 4215960"/>
                <a:gd name="connsiteY137" fmla="*/ 116114 h 3343492"/>
                <a:gd name="connsiteX138" fmla="*/ 740228 w 4215960"/>
                <a:gd name="connsiteY138" fmla="*/ 101600 h 3343492"/>
                <a:gd name="connsiteX139" fmla="*/ 703943 w 4215960"/>
                <a:gd name="connsiteY139" fmla="*/ 65314 h 3343492"/>
                <a:gd name="connsiteX140" fmla="*/ 689428 w 4215960"/>
                <a:gd name="connsiteY140" fmla="*/ 50800 h 3343492"/>
                <a:gd name="connsiteX141" fmla="*/ 660400 w 4215960"/>
                <a:gd name="connsiteY141" fmla="*/ 43543 h 3343492"/>
                <a:gd name="connsiteX142" fmla="*/ 638628 w 4215960"/>
                <a:gd name="connsiteY142" fmla="*/ 36285 h 3343492"/>
                <a:gd name="connsiteX143" fmla="*/ 602343 w 4215960"/>
                <a:gd name="connsiteY143" fmla="*/ 0 h 3343492"/>
                <a:gd name="connsiteX0" fmla="*/ 602343 w 4215960"/>
                <a:gd name="connsiteY0" fmla="*/ 0 h 3394041"/>
                <a:gd name="connsiteX1" fmla="*/ 406400 w 4215960"/>
                <a:gd name="connsiteY1" fmla="*/ 7257 h 3394041"/>
                <a:gd name="connsiteX2" fmla="*/ 362857 w 4215960"/>
                <a:gd name="connsiteY2" fmla="*/ 36285 h 3394041"/>
                <a:gd name="connsiteX3" fmla="*/ 312057 w 4215960"/>
                <a:gd name="connsiteY3" fmla="*/ 50800 h 3394041"/>
                <a:gd name="connsiteX4" fmla="*/ 239485 w 4215960"/>
                <a:gd name="connsiteY4" fmla="*/ 101600 h 3394041"/>
                <a:gd name="connsiteX5" fmla="*/ 210457 w 4215960"/>
                <a:gd name="connsiteY5" fmla="*/ 108857 h 3394041"/>
                <a:gd name="connsiteX6" fmla="*/ 159657 w 4215960"/>
                <a:gd name="connsiteY6" fmla="*/ 137885 h 3394041"/>
                <a:gd name="connsiteX7" fmla="*/ 130628 w 4215960"/>
                <a:gd name="connsiteY7" fmla="*/ 166914 h 3394041"/>
                <a:gd name="connsiteX8" fmla="*/ 108857 w 4215960"/>
                <a:gd name="connsiteY8" fmla="*/ 188685 h 3394041"/>
                <a:gd name="connsiteX9" fmla="*/ 94343 w 4215960"/>
                <a:gd name="connsiteY9" fmla="*/ 203200 h 3394041"/>
                <a:gd name="connsiteX10" fmla="*/ 43543 w 4215960"/>
                <a:gd name="connsiteY10" fmla="*/ 283028 h 3394041"/>
                <a:gd name="connsiteX11" fmla="*/ 14514 w 4215960"/>
                <a:gd name="connsiteY11" fmla="*/ 362857 h 3394041"/>
                <a:gd name="connsiteX12" fmla="*/ 0 w 4215960"/>
                <a:gd name="connsiteY12" fmla="*/ 420914 h 3394041"/>
                <a:gd name="connsiteX13" fmla="*/ 7257 w 4215960"/>
                <a:gd name="connsiteY13" fmla="*/ 1393371 h 3394041"/>
                <a:gd name="connsiteX14" fmla="*/ 29028 w 4215960"/>
                <a:gd name="connsiteY14" fmla="*/ 1494971 h 3394041"/>
                <a:gd name="connsiteX15" fmla="*/ 43543 w 4215960"/>
                <a:gd name="connsiteY15" fmla="*/ 1531257 h 3394041"/>
                <a:gd name="connsiteX16" fmla="*/ 58057 w 4215960"/>
                <a:gd name="connsiteY16" fmla="*/ 1596571 h 3394041"/>
                <a:gd name="connsiteX17" fmla="*/ 79828 w 4215960"/>
                <a:gd name="connsiteY17" fmla="*/ 1647371 h 3394041"/>
                <a:gd name="connsiteX18" fmla="*/ 116114 w 4215960"/>
                <a:gd name="connsiteY18" fmla="*/ 1763485 h 3394041"/>
                <a:gd name="connsiteX19" fmla="*/ 137885 w 4215960"/>
                <a:gd name="connsiteY19" fmla="*/ 1828800 h 3394041"/>
                <a:gd name="connsiteX20" fmla="*/ 145143 w 4215960"/>
                <a:gd name="connsiteY20" fmla="*/ 1850571 h 3394041"/>
                <a:gd name="connsiteX21" fmla="*/ 166914 w 4215960"/>
                <a:gd name="connsiteY21" fmla="*/ 1894114 h 3394041"/>
                <a:gd name="connsiteX22" fmla="*/ 188685 w 4215960"/>
                <a:gd name="connsiteY22" fmla="*/ 1944914 h 3394041"/>
                <a:gd name="connsiteX23" fmla="*/ 195943 w 4215960"/>
                <a:gd name="connsiteY23" fmla="*/ 1973943 h 3394041"/>
                <a:gd name="connsiteX24" fmla="*/ 232228 w 4215960"/>
                <a:gd name="connsiteY24" fmla="*/ 2024743 h 3394041"/>
                <a:gd name="connsiteX25" fmla="*/ 254000 w 4215960"/>
                <a:gd name="connsiteY25" fmla="*/ 2082800 h 3394041"/>
                <a:gd name="connsiteX26" fmla="*/ 275771 w 4215960"/>
                <a:gd name="connsiteY26" fmla="*/ 2104571 h 3394041"/>
                <a:gd name="connsiteX27" fmla="*/ 312057 w 4215960"/>
                <a:gd name="connsiteY27" fmla="*/ 2177143 h 3394041"/>
                <a:gd name="connsiteX28" fmla="*/ 348343 w 4215960"/>
                <a:gd name="connsiteY28" fmla="*/ 2227943 h 3394041"/>
                <a:gd name="connsiteX29" fmla="*/ 355600 w 4215960"/>
                <a:gd name="connsiteY29" fmla="*/ 2249714 h 3394041"/>
                <a:gd name="connsiteX30" fmla="*/ 406400 w 4215960"/>
                <a:gd name="connsiteY30" fmla="*/ 2315028 h 3394041"/>
                <a:gd name="connsiteX31" fmla="*/ 435428 w 4215960"/>
                <a:gd name="connsiteY31" fmla="*/ 2380343 h 3394041"/>
                <a:gd name="connsiteX32" fmla="*/ 457200 w 4215960"/>
                <a:gd name="connsiteY32" fmla="*/ 2409371 h 3394041"/>
                <a:gd name="connsiteX33" fmla="*/ 471714 w 4215960"/>
                <a:gd name="connsiteY33" fmla="*/ 2467428 h 3394041"/>
                <a:gd name="connsiteX34" fmla="*/ 478971 w 4215960"/>
                <a:gd name="connsiteY34" fmla="*/ 2489200 h 3394041"/>
                <a:gd name="connsiteX35" fmla="*/ 486228 w 4215960"/>
                <a:gd name="connsiteY35" fmla="*/ 2518228 h 3394041"/>
                <a:gd name="connsiteX36" fmla="*/ 493485 w 4215960"/>
                <a:gd name="connsiteY36" fmla="*/ 2583543 h 3394041"/>
                <a:gd name="connsiteX37" fmla="*/ 515257 w 4215960"/>
                <a:gd name="connsiteY37" fmla="*/ 2641600 h 3394041"/>
                <a:gd name="connsiteX38" fmla="*/ 544285 w 4215960"/>
                <a:gd name="connsiteY38" fmla="*/ 2685143 h 3394041"/>
                <a:gd name="connsiteX39" fmla="*/ 573314 w 4215960"/>
                <a:gd name="connsiteY39" fmla="*/ 2735943 h 3394041"/>
                <a:gd name="connsiteX40" fmla="*/ 602343 w 4215960"/>
                <a:gd name="connsiteY40" fmla="*/ 2757714 h 3394041"/>
                <a:gd name="connsiteX41" fmla="*/ 645885 w 4215960"/>
                <a:gd name="connsiteY41" fmla="*/ 2801257 h 3394041"/>
                <a:gd name="connsiteX42" fmla="*/ 674914 w 4215960"/>
                <a:gd name="connsiteY42" fmla="*/ 2823028 h 3394041"/>
                <a:gd name="connsiteX43" fmla="*/ 711200 w 4215960"/>
                <a:gd name="connsiteY43" fmla="*/ 2866571 h 3394041"/>
                <a:gd name="connsiteX44" fmla="*/ 740228 w 4215960"/>
                <a:gd name="connsiteY44" fmla="*/ 2888343 h 3394041"/>
                <a:gd name="connsiteX45" fmla="*/ 812800 w 4215960"/>
                <a:gd name="connsiteY45" fmla="*/ 2953657 h 3394041"/>
                <a:gd name="connsiteX46" fmla="*/ 849085 w 4215960"/>
                <a:gd name="connsiteY46" fmla="*/ 2997200 h 3394041"/>
                <a:gd name="connsiteX47" fmla="*/ 870857 w 4215960"/>
                <a:gd name="connsiteY47" fmla="*/ 3011714 h 3394041"/>
                <a:gd name="connsiteX48" fmla="*/ 907143 w 4215960"/>
                <a:gd name="connsiteY48" fmla="*/ 3055257 h 3394041"/>
                <a:gd name="connsiteX49" fmla="*/ 936171 w 4215960"/>
                <a:gd name="connsiteY49" fmla="*/ 3077028 h 3394041"/>
                <a:gd name="connsiteX50" fmla="*/ 1030514 w 4215960"/>
                <a:gd name="connsiteY50" fmla="*/ 3120571 h 3394041"/>
                <a:gd name="connsiteX51" fmla="*/ 1480457 w 4215960"/>
                <a:gd name="connsiteY51" fmla="*/ 3106057 h 3394041"/>
                <a:gd name="connsiteX52" fmla="*/ 1531257 w 4215960"/>
                <a:gd name="connsiteY52" fmla="*/ 3091543 h 3394041"/>
                <a:gd name="connsiteX53" fmla="*/ 1618343 w 4215960"/>
                <a:gd name="connsiteY53" fmla="*/ 3084285 h 3394041"/>
                <a:gd name="connsiteX54" fmla="*/ 1698171 w 4215960"/>
                <a:gd name="connsiteY54" fmla="*/ 3069771 h 3394041"/>
                <a:gd name="connsiteX55" fmla="*/ 1756228 w 4215960"/>
                <a:gd name="connsiteY55" fmla="*/ 3062514 h 3394041"/>
                <a:gd name="connsiteX56" fmla="*/ 1785257 w 4215960"/>
                <a:gd name="connsiteY56" fmla="*/ 3048000 h 3394041"/>
                <a:gd name="connsiteX57" fmla="*/ 1850571 w 4215960"/>
                <a:gd name="connsiteY57" fmla="*/ 3026228 h 3394041"/>
                <a:gd name="connsiteX58" fmla="*/ 1886857 w 4215960"/>
                <a:gd name="connsiteY58" fmla="*/ 3011714 h 3394041"/>
                <a:gd name="connsiteX59" fmla="*/ 1988457 w 4215960"/>
                <a:gd name="connsiteY59" fmla="*/ 2997200 h 3394041"/>
                <a:gd name="connsiteX60" fmla="*/ 2017485 w 4215960"/>
                <a:gd name="connsiteY60" fmla="*/ 2989943 h 3394041"/>
                <a:gd name="connsiteX61" fmla="*/ 2053771 w 4215960"/>
                <a:gd name="connsiteY61" fmla="*/ 2982685 h 3394041"/>
                <a:gd name="connsiteX62" fmla="*/ 2140857 w 4215960"/>
                <a:gd name="connsiteY62" fmla="*/ 2968171 h 3394041"/>
                <a:gd name="connsiteX63" fmla="*/ 3235098 w 4215960"/>
                <a:gd name="connsiteY63" fmla="*/ 3228068 h 3394041"/>
                <a:gd name="connsiteX64" fmla="*/ 3645125 w 4215960"/>
                <a:gd name="connsiteY64" fmla="*/ 3391127 h 3394041"/>
                <a:gd name="connsiteX65" fmla="*/ 3567338 w 4215960"/>
                <a:gd name="connsiteY65" fmla="*/ 3341914 h 3394041"/>
                <a:gd name="connsiteX66" fmla="*/ 3494312 w 4215960"/>
                <a:gd name="connsiteY66" fmla="*/ 3299051 h 3394041"/>
                <a:gd name="connsiteX67" fmla="*/ 3516537 w 4215960"/>
                <a:gd name="connsiteY67" fmla="*/ 3273652 h 3394041"/>
                <a:gd name="connsiteX68" fmla="*/ 3537175 w 4215960"/>
                <a:gd name="connsiteY68" fmla="*/ 3251426 h 3394041"/>
                <a:gd name="connsiteX69" fmla="*/ 3591150 w 4215960"/>
                <a:gd name="connsiteY69" fmla="*/ 3283177 h 3394041"/>
                <a:gd name="connsiteX70" fmla="*/ 3597500 w 4215960"/>
                <a:gd name="connsiteY70" fmla="*/ 3238727 h 3394041"/>
                <a:gd name="connsiteX71" fmla="*/ 3541937 w 4215960"/>
                <a:gd name="connsiteY71" fmla="*/ 3214914 h 3394041"/>
                <a:gd name="connsiteX72" fmla="*/ 3540350 w 4215960"/>
                <a:gd name="connsiteY72" fmla="*/ 3205390 h 3394041"/>
                <a:gd name="connsiteX73" fmla="*/ 3527649 w 4215960"/>
                <a:gd name="connsiteY73" fmla="*/ 3167291 h 3394041"/>
                <a:gd name="connsiteX74" fmla="*/ 3533999 w 4215960"/>
                <a:gd name="connsiteY74" fmla="*/ 3119665 h 3394041"/>
                <a:gd name="connsiteX75" fmla="*/ 3545112 w 4215960"/>
                <a:gd name="connsiteY75" fmla="*/ 3064102 h 3394041"/>
                <a:gd name="connsiteX76" fmla="*/ 3507012 w 4215960"/>
                <a:gd name="connsiteY76" fmla="*/ 3033940 h 3394041"/>
                <a:gd name="connsiteX77" fmla="*/ 3540349 w 4215960"/>
                <a:gd name="connsiteY77" fmla="*/ 3024415 h 3394041"/>
                <a:gd name="connsiteX78" fmla="*/ 3518124 w 4215960"/>
                <a:gd name="connsiteY78" fmla="*/ 2987902 h 3394041"/>
                <a:gd name="connsiteX79" fmla="*/ 3556225 w 4215960"/>
                <a:gd name="connsiteY79" fmla="*/ 2983141 h 3394041"/>
                <a:gd name="connsiteX80" fmla="*/ 3562574 w 4215960"/>
                <a:gd name="connsiteY80" fmla="*/ 2949802 h 3394041"/>
                <a:gd name="connsiteX81" fmla="*/ 3624488 w 4215960"/>
                <a:gd name="connsiteY81" fmla="*/ 2959329 h 3394041"/>
                <a:gd name="connsiteX82" fmla="*/ 3657601 w 4215960"/>
                <a:gd name="connsiteY82" fmla="*/ 2974521 h 3394041"/>
                <a:gd name="connsiteX83" fmla="*/ 3623808 w 4215960"/>
                <a:gd name="connsiteY83" fmla="*/ 3015569 h 3394041"/>
                <a:gd name="connsiteX84" fmla="*/ 3662816 w 4215960"/>
                <a:gd name="connsiteY84" fmla="*/ 3123065 h 3394041"/>
                <a:gd name="connsiteX85" fmla="*/ 3715203 w 4215960"/>
                <a:gd name="connsiteY85" fmla="*/ 3154363 h 3394041"/>
                <a:gd name="connsiteX86" fmla="*/ 3767137 w 4215960"/>
                <a:gd name="connsiteY86" fmla="*/ 3112181 h 3394041"/>
                <a:gd name="connsiteX87" fmla="*/ 3852862 w 4215960"/>
                <a:gd name="connsiteY87" fmla="*/ 3063648 h 3394041"/>
                <a:gd name="connsiteX88" fmla="*/ 3835626 w 4215960"/>
                <a:gd name="connsiteY88" fmla="*/ 2974747 h 3394041"/>
                <a:gd name="connsiteX89" fmla="*/ 3912960 w 4215960"/>
                <a:gd name="connsiteY89" fmla="*/ 2842078 h 3394041"/>
                <a:gd name="connsiteX90" fmla="*/ 4205514 w 4215960"/>
                <a:gd name="connsiteY90" fmla="*/ 2508930 h 3394041"/>
                <a:gd name="connsiteX91" fmla="*/ 4124097 w 4215960"/>
                <a:gd name="connsiteY91" fmla="*/ 2499858 h 3394041"/>
                <a:gd name="connsiteX92" fmla="*/ 4128634 w 4215960"/>
                <a:gd name="connsiteY92" fmla="*/ 2408010 h 3394041"/>
                <a:gd name="connsiteX93" fmla="*/ 4079647 w 4215960"/>
                <a:gd name="connsiteY93" fmla="*/ 2382838 h 3394041"/>
                <a:gd name="connsiteX94" fmla="*/ 3995510 w 4215960"/>
                <a:gd name="connsiteY94" fmla="*/ 2414360 h 3394041"/>
                <a:gd name="connsiteX95" fmla="*/ 3958771 w 4215960"/>
                <a:gd name="connsiteY95" fmla="*/ 2378075 h 3394041"/>
                <a:gd name="connsiteX96" fmla="*/ 4003448 w 4215960"/>
                <a:gd name="connsiteY96" fmla="*/ 2355170 h 3394041"/>
                <a:gd name="connsiteX97" fmla="*/ 3874181 w 4215960"/>
                <a:gd name="connsiteY97" fmla="*/ 2141991 h 3394041"/>
                <a:gd name="connsiteX98" fmla="*/ 3889147 w 4215960"/>
                <a:gd name="connsiteY98" fmla="*/ 2111828 h 3394041"/>
                <a:gd name="connsiteX99" fmla="*/ 3865562 w 4215960"/>
                <a:gd name="connsiteY99" fmla="*/ 1996168 h 3394041"/>
                <a:gd name="connsiteX100" fmla="*/ 3706813 w 4215960"/>
                <a:gd name="connsiteY100" fmla="*/ 1985282 h 3394041"/>
                <a:gd name="connsiteX101" fmla="*/ 3673475 w 4215960"/>
                <a:gd name="connsiteY101" fmla="*/ 2034040 h 3394041"/>
                <a:gd name="connsiteX102" fmla="*/ 3584575 w 4215960"/>
                <a:gd name="connsiteY102" fmla="*/ 2048556 h 3394041"/>
                <a:gd name="connsiteX103" fmla="*/ 3590925 w 4215960"/>
                <a:gd name="connsiteY103" fmla="*/ 2026557 h 3394041"/>
                <a:gd name="connsiteX104" fmla="*/ 3537403 w 4215960"/>
                <a:gd name="connsiteY104" fmla="*/ 2010456 h 3394041"/>
                <a:gd name="connsiteX105" fmla="*/ 3512684 w 4215960"/>
                <a:gd name="connsiteY105" fmla="*/ 1845355 h 3394041"/>
                <a:gd name="connsiteX106" fmla="*/ 3232377 w 4215960"/>
                <a:gd name="connsiteY106" fmla="*/ 1778680 h 3394041"/>
                <a:gd name="connsiteX107" fmla="*/ 3096078 w 4215960"/>
                <a:gd name="connsiteY107" fmla="*/ 1821996 h 3394041"/>
                <a:gd name="connsiteX108" fmla="*/ 2964089 w 4215960"/>
                <a:gd name="connsiteY108" fmla="*/ 1814512 h 3394041"/>
                <a:gd name="connsiteX109" fmla="*/ 2831646 w 4215960"/>
                <a:gd name="connsiteY109" fmla="*/ 1703614 h 3394041"/>
                <a:gd name="connsiteX110" fmla="*/ 2618468 w 4215960"/>
                <a:gd name="connsiteY110" fmla="*/ 1400401 h 3394041"/>
                <a:gd name="connsiteX111" fmla="*/ 2220006 w 4215960"/>
                <a:gd name="connsiteY111" fmla="*/ 1260928 h 3394041"/>
                <a:gd name="connsiteX112" fmla="*/ 1821543 w 4215960"/>
                <a:gd name="connsiteY112" fmla="*/ 1284514 h 3394041"/>
                <a:gd name="connsiteX113" fmla="*/ 1799771 w 4215960"/>
                <a:gd name="connsiteY113" fmla="*/ 1211943 h 3394041"/>
                <a:gd name="connsiteX114" fmla="*/ 1756228 w 4215960"/>
                <a:gd name="connsiteY114" fmla="*/ 1139371 h 3394041"/>
                <a:gd name="connsiteX115" fmla="*/ 1625600 w 4215960"/>
                <a:gd name="connsiteY115" fmla="*/ 986971 h 3394041"/>
                <a:gd name="connsiteX116" fmla="*/ 1589314 w 4215960"/>
                <a:gd name="connsiteY116" fmla="*/ 928914 h 3394041"/>
                <a:gd name="connsiteX117" fmla="*/ 1574800 w 4215960"/>
                <a:gd name="connsiteY117" fmla="*/ 892628 h 3394041"/>
                <a:gd name="connsiteX118" fmla="*/ 1538514 w 4215960"/>
                <a:gd name="connsiteY118" fmla="*/ 856343 h 3394041"/>
                <a:gd name="connsiteX119" fmla="*/ 1509485 w 4215960"/>
                <a:gd name="connsiteY119" fmla="*/ 820057 h 3394041"/>
                <a:gd name="connsiteX120" fmla="*/ 1473200 w 4215960"/>
                <a:gd name="connsiteY120" fmla="*/ 783771 h 3394041"/>
                <a:gd name="connsiteX121" fmla="*/ 1436914 w 4215960"/>
                <a:gd name="connsiteY121" fmla="*/ 718457 h 3394041"/>
                <a:gd name="connsiteX122" fmla="*/ 1357085 w 4215960"/>
                <a:gd name="connsiteY122" fmla="*/ 624114 h 3394041"/>
                <a:gd name="connsiteX123" fmla="*/ 1335314 w 4215960"/>
                <a:gd name="connsiteY123" fmla="*/ 602343 h 3394041"/>
                <a:gd name="connsiteX124" fmla="*/ 1277257 w 4215960"/>
                <a:gd name="connsiteY124" fmla="*/ 529771 h 3394041"/>
                <a:gd name="connsiteX125" fmla="*/ 1219200 w 4215960"/>
                <a:gd name="connsiteY125" fmla="*/ 464457 h 3394041"/>
                <a:gd name="connsiteX126" fmla="*/ 1161143 w 4215960"/>
                <a:gd name="connsiteY126" fmla="*/ 406400 h 3394041"/>
                <a:gd name="connsiteX127" fmla="*/ 1081314 w 4215960"/>
                <a:gd name="connsiteY127" fmla="*/ 362857 h 3394041"/>
                <a:gd name="connsiteX128" fmla="*/ 1052285 w 4215960"/>
                <a:gd name="connsiteY128" fmla="*/ 333828 h 3394041"/>
                <a:gd name="connsiteX129" fmla="*/ 1001485 w 4215960"/>
                <a:gd name="connsiteY129" fmla="*/ 304800 h 3394041"/>
                <a:gd name="connsiteX130" fmla="*/ 979714 w 4215960"/>
                <a:gd name="connsiteY130" fmla="*/ 290285 h 3394041"/>
                <a:gd name="connsiteX131" fmla="*/ 928914 w 4215960"/>
                <a:gd name="connsiteY131" fmla="*/ 246743 h 3394041"/>
                <a:gd name="connsiteX132" fmla="*/ 907143 w 4215960"/>
                <a:gd name="connsiteY132" fmla="*/ 232228 h 3394041"/>
                <a:gd name="connsiteX133" fmla="*/ 885371 w 4215960"/>
                <a:gd name="connsiteY133" fmla="*/ 224971 h 3394041"/>
                <a:gd name="connsiteX134" fmla="*/ 849085 w 4215960"/>
                <a:gd name="connsiteY134" fmla="*/ 188685 h 3394041"/>
                <a:gd name="connsiteX135" fmla="*/ 820057 w 4215960"/>
                <a:gd name="connsiteY135" fmla="*/ 166914 h 3394041"/>
                <a:gd name="connsiteX136" fmla="*/ 812800 w 4215960"/>
                <a:gd name="connsiteY136" fmla="*/ 145143 h 3394041"/>
                <a:gd name="connsiteX137" fmla="*/ 762000 w 4215960"/>
                <a:gd name="connsiteY137" fmla="*/ 116114 h 3394041"/>
                <a:gd name="connsiteX138" fmla="*/ 740228 w 4215960"/>
                <a:gd name="connsiteY138" fmla="*/ 101600 h 3394041"/>
                <a:gd name="connsiteX139" fmla="*/ 703943 w 4215960"/>
                <a:gd name="connsiteY139" fmla="*/ 65314 h 3394041"/>
                <a:gd name="connsiteX140" fmla="*/ 689428 w 4215960"/>
                <a:gd name="connsiteY140" fmla="*/ 50800 h 3394041"/>
                <a:gd name="connsiteX141" fmla="*/ 660400 w 4215960"/>
                <a:gd name="connsiteY141" fmla="*/ 43543 h 3394041"/>
                <a:gd name="connsiteX142" fmla="*/ 638628 w 4215960"/>
                <a:gd name="connsiteY142" fmla="*/ 36285 h 3394041"/>
                <a:gd name="connsiteX143" fmla="*/ 602343 w 4215960"/>
                <a:gd name="connsiteY143" fmla="*/ 0 h 3394041"/>
                <a:gd name="connsiteX0" fmla="*/ 602343 w 4215960"/>
                <a:gd name="connsiteY0" fmla="*/ 0 h 3394196"/>
                <a:gd name="connsiteX1" fmla="*/ 406400 w 4215960"/>
                <a:gd name="connsiteY1" fmla="*/ 7257 h 3394196"/>
                <a:gd name="connsiteX2" fmla="*/ 362857 w 4215960"/>
                <a:gd name="connsiteY2" fmla="*/ 36285 h 3394196"/>
                <a:gd name="connsiteX3" fmla="*/ 312057 w 4215960"/>
                <a:gd name="connsiteY3" fmla="*/ 50800 h 3394196"/>
                <a:gd name="connsiteX4" fmla="*/ 239485 w 4215960"/>
                <a:gd name="connsiteY4" fmla="*/ 101600 h 3394196"/>
                <a:gd name="connsiteX5" fmla="*/ 210457 w 4215960"/>
                <a:gd name="connsiteY5" fmla="*/ 108857 h 3394196"/>
                <a:gd name="connsiteX6" fmla="*/ 159657 w 4215960"/>
                <a:gd name="connsiteY6" fmla="*/ 137885 h 3394196"/>
                <a:gd name="connsiteX7" fmla="*/ 130628 w 4215960"/>
                <a:gd name="connsiteY7" fmla="*/ 166914 h 3394196"/>
                <a:gd name="connsiteX8" fmla="*/ 108857 w 4215960"/>
                <a:gd name="connsiteY8" fmla="*/ 188685 h 3394196"/>
                <a:gd name="connsiteX9" fmla="*/ 94343 w 4215960"/>
                <a:gd name="connsiteY9" fmla="*/ 203200 h 3394196"/>
                <a:gd name="connsiteX10" fmla="*/ 43543 w 4215960"/>
                <a:gd name="connsiteY10" fmla="*/ 283028 h 3394196"/>
                <a:gd name="connsiteX11" fmla="*/ 14514 w 4215960"/>
                <a:gd name="connsiteY11" fmla="*/ 362857 h 3394196"/>
                <a:gd name="connsiteX12" fmla="*/ 0 w 4215960"/>
                <a:gd name="connsiteY12" fmla="*/ 420914 h 3394196"/>
                <a:gd name="connsiteX13" fmla="*/ 7257 w 4215960"/>
                <a:gd name="connsiteY13" fmla="*/ 1393371 h 3394196"/>
                <a:gd name="connsiteX14" fmla="*/ 29028 w 4215960"/>
                <a:gd name="connsiteY14" fmla="*/ 1494971 h 3394196"/>
                <a:gd name="connsiteX15" fmla="*/ 43543 w 4215960"/>
                <a:gd name="connsiteY15" fmla="*/ 1531257 h 3394196"/>
                <a:gd name="connsiteX16" fmla="*/ 58057 w 4215960"/>
                <a:gd name="connsiteY16" fmla="*/ 1596571 h 3394196"/>
                <a:gd name="connsiteX17" fmla="*/ 79828 w 4215960"/>
                <a:gd name="connsiteY17" fmla="*/ 1647371 h 3394196"/>
                <a:gd name="connsiteX18" fmla="*/ 116114 w 4215960"/>
                <a:gd name="connsiteY18" fmla="*/ 1763485 h 3394196"/>
                <a:gd name="connsiteX19" fmla="*/ 137885 w 4215960"/>
                <a:gd name="connsiteY19" fmla="*/ 1828800 h 3394196"/>
                <a:gd name="connsiteX20" fmla="*/ 145143 w 4215960"/>
                <a:gd name="connsiteY20" fmla="*/ 1850571 h 3394196"/>
                <a:gd name="connsiteX21" fmla="*/ 166914 w 4215960"/>
                <a:gd name="connsiteY21" fmla="*/ 1894114 h 3394196"/>
                <a:gd name="connsiteX22" fmla="*/ 188685 w 4215960"/>
                <a:gd name="connsiteY22" fmla="*/ 1944914 h 3394196"/>
                <a:gd name="connsiteX23" fmla="*/ 195943 w 4215960"/>
                <a:gd name="connsiteY23" fmla="*/ 1973943 h 3394196"/>
                <a:gd name="connsiteX24" fmla="*/ 232228 w 4215960"/>
                <a:gd name="connsiteY24" fmla="*/ 2024743 h 3394196"/>
                <a:gd name="connsiteX25" fmla="*/ 254000 w 4215960"/>
                <a:gd name="connsiteY25" fmla="*/ 2082800 h 3394196"/>
                <a:gd name="connsiteX26" fmla="*/ 275771 w 4215960"/>
                <a:gd name="connsiteY26" fmla="*/ 2104571 h 3394196"/>
                <a:gd name="connsiteX27" fmla="*/ 312057 w 4215960"/>
                <a:gd name="connsiteY27" fmla="*/ 2177143 h 3394196"/>
                <a:gd name="connsiteX28" fmla="*/ 348343 w 4215960"/>
                <a:gd name="connsiteY28" fmla="*/ 2227943 h 3394196"/>
                <a:gd name="connsiteX29" fmla="*/ 355600 w 4215960"/>
                <a:gd name="connsiteY29" fmla="*/ 2249714 h 3394196"/>
                <a:gd name="connsiteX30" fmla="*/ 406400 w 4215960"/>
                <a:gd name="connsiteY30" fmla="*/ 2315028 h 3394196"/>
                <a:gd name="connsiteX31" fmla="*/ 435428 w 4215960"/>
                <a:gd name="connsiteY31" fmla="*/ 2380343 h 3394196"/>
                <a:gd name="connsiteX32" fmla="*/ 457200 w 4215960"/>
                <a:gd name="connsiteY32" fmla="*/ 2409371 h 3394196"/>
                <a:gd name="connsiteX33" fmla="*/ 471714 w 4215960"/>
                <a:gd name="connsiteY33" fmla="*/ 2467428 h 3394196"/>
                <a:gd name="connsiteX34" fmla="*/ 478971 w 4215960"/>
                <a:gd name="connsiteY34" fmla="*/ 2489200 h 3394196"/>
                <a:gd name="connsiteX35" fmla="*/ 486228 w 4215960"/>
                <a:gd name="connsiteY35" fmla="*/ 2518228 h 3394196"/>
                <a:gd name="connsiteX36" fmla="*/ 493485 w 4215960"/>
                <a:gd name="connsiteY36" fmla="*/ 2583543 h 3394196"/>
                <a:gd name="connsiteX37" fmla="*/ 515257 w 4215960"/>
                <a:gd name="connsiteY37" fmla="*/ 2641600 h 3394196"/>
                <a:gd name="connsiteX38" fmla="*/ 544285 w 4215960"/>
                <a:gd name="connsiteY38" fmla="*/ 2685143 h 3394196"/>
                <a:gd name="connsiteX39" fmla="*/ 573314 w 4215960"/>
                <a:gd name="connsiteY39" fmla="*/ 2735943 h 3394196"/>
                <a:gd name="connsiteX40" fmla="*/ 602343 w 4215960"/>
                <a:gd name="connsiteY40" fmla="*/ 2757714 h 3394196"/>
                <a:gd name="connsiteX41" fmla="*/ 645885 w 4215960"/>
                <a:gd name="connsiteY41" fmla="*/ 2801257 h 3394196"/>
                <a:gd name="connsiteX42" fmla="*/ 674914 w 4215960"/>
                <a:gd name="connsiteY42" fmla="*/ 2823028 h 3394196"/>
                <a:gd name="connsiteX43" fmla="*/ 711200 w 4215960"/>
                <a:gd name="connsiteY43" fmla="*/ 2866571 h 3394196"/>
                <a:gd name="connsiteX44" fmla="*/ 740228 w 4215960"/>
                <a:gd name="connsiteY44" fmla="*/ 2888343 h 3394196"/>
                <a:gd name="connsiteX45" fmla="*/ 812800 w 4215960"/>
                <a:gd name="connsiteY45" fmla="*/ 2953657 h 3394196"/>
                <a:gd name="connsiteX46" fmla="*/ 849085 w 4215960"/>
                <a:gd name="connsiteY46" fmla="*/ 2997200 h 3394196"/>
                <a:gd name="connsiteX47" fmla="*/ 870857 w 4215960"/>
                <a:gd name="connsiteY47" fmla="*/ 3011714 h 3394196"/>
                <a:gd name="connsiteX48" fmla="*/ 907143 w 4215960"/>
                <a:gd name="connsiteY48" fmla="*/ 3055257 h 3394196"/>
                <a:gd name="connsiteX49" fmla="*/ 936171 w 4215960"/>
                <a:gd name="connsiteY49" fmla="*/ 3077028 h 3394196"/>
                <a:gd name="connsiteX50" fmla="*/ 1030514 w 4215960"/>
                <a:gd name="connsiteY50" fmla="*/ 3120571 h 3394196"/>
                <a:gd name="connsiteX51" fmla="*/ 1480457 w 4215960"/>
                <a:gd name="connsiteY51" fmla="*/ 3106057 h 3394196"/>
                <a:gd name="connsiteX52" fmla="*/ 1531257 w 4215960"/>
                <a:gd name="connsiteY52" fmla="*/ 3091543 h 3394196"/>
                <a:gd name="connsiteX53" fmla="*/ 1618343 w 4215960"/>
                <a:gd name="connsiteY53" fmla="*/ 3084285 h 3394196"/>
                <a:gd name="connsiteX54" fmla="*/ 1698171 w 4215960"/>
                <a:gd name="connsiteY54" fmla="*/ 3069771 h 3394196"/>
                <a:gd name="connsiteX55" fmla="*/ 1756228 w 4215960"/>
                <a:gd name="connsiteY55" fmla="*/ 3062514 h 3394196"/>
                <a:gd name="connsiteX56" fmla="*/ 1785257 w 4215960"/>
                <a:gd name="connsiteY56" fmla="*/ 3048000 h 3394196"/>
                <a:gd name="connsiteX57" fmla="*/ 1850571 w 4215960"/>
                <a:gd name="connsiteY57" fmla="*/ 3026228 h 3394196"/>
                <a:gd name="connsiteX58" fmla="*/ 1886857 w 4215960"/>
                <a:gd name="connsiteY58" fmla="*/ 3011714 h 3394196"/>
                <a:gd name="connsiteX59" fmla="*/ 1988457 w 4215960"/>
                <a:gd name="connsiteY59" fmla="*/ 2997200 h 3394196"/>
                <a:gd name="connsiteX60" fmla="*/ 2017485 w 4215960"/>
                <a:gd name="connsiteY60" fmla="*/ 2989943 h 3394196"/>
                <a:gd name="connsiteX61" fmla="*/ 2053771 w 4215960"/>
                <a:gd name="connsiteY61" fmla="*/ 2982685 h 3394196"/>
                <a:gd name="connsiteX62" fmla="*/ 2140857 w 4215960"/>
                <a:gd name="connsiteY62" fmla="*/ 2968171 h 3394196"/>
                <a:gd name="connsiteX63" fmla="*/ 3235098 w 4215960"/>
                <a:gd name="connsiteY63" fmla="*/ 3228068 h 3394196"/>
                <a:gd name="connsiteX64" fmla="*/ 3235550 w 4215960"/>
                <a:gd name="connsiteY64" fmla="*/ 3224438 h 3394196"/>
                <a:gd name="connsiteX65" fmla="*/ 3645125 w 4215960"/>
                <a:gd name="connsiteY65" fmla="*/ 3391127 h 3394196"/>
                <a:gd name="connsiteX66" fmla="*/ 3567338 w 4215960"/>
                <a:gd name="connsiteY66" fmla="*/ 3341914 h 3394196"/>
                <a:gd name="connsiteX67" fmla="*/ 3494312 w 4215960"/>
                <a:gd name="connsiteY67" fmla="*/ 3299051 h 3394196"/>
                <a:gd name="connsiteX68" fmla="*/ 3516537 w 4215960"/>
                <a:gd name="connsiteY68" fmla="*/ 3273652 h 3394196"/>
                <a:gd name="connsiteX69" fmla="*/ 3537175 w 4215960"/>
                <a:gd name="connsiteY69" fmla="*/ 3251426 h 3394196"/>
                <a:gd name="connsiteX70" fmla="*/ 3591150 w 4215960"/>
                <a:gd name="connsiteY70" fmla="*/ 3283177 h 3394196"/>
                <a:gd name="connsiteX71" fmla="*/ 3597500 w 4215960"/>
                <a:gd name="connsiteY71" fmla="*/ 3238727 h 3394196"/>
                <a:gd name="connsiteX72" fmla="*/ 3541937 w 4215960"/>
                <a:gd name="connsiteY72" fmla="*/ 3214914 h 3394196"/>
                <a:gd name="connsiteX73" fmla="*/ 3540350 w 4215960"/>
                <a:gd name="connsiteY73" fmla="*/ 3205390 h 3394196"/>
                <a:gd name="connsiteX74" fmla="*/ 3527649 w 4215960"/>
                <a:gd name="connsiteY74" fmla="*/ 3167291 h 3394196"/>
                <a:gd name="connsiteX75" fmla="*/ 3533999 w 4215960"/>
                <a:gd name="connsiteY75" fmla="*/ 3119665 h 3394196"/>
                <a:gd name="connsiteX76" fmla="*/ 3545112 w 4215960"/>
                <a:gd name="connsiteY76" fmla="*/ 3064102 h 3394196"/>
                <a:gd name="connsiteX77" fmla="*/ 3507012 w 4215960"/>
                <a:gd name="connsiteY77" fmla="*/ 3033940 h 3394196"/>
                <a:gd name="connsiteX78" fmla="*/ 3540349 w 4215960"/>
                <a:gd name="connsiteY78" fmla="*/ 3024415 h 3394196"/>
                <a:gd name="connsiteX79" fmla="*/ 3518124 w 4215960"/>
                <a:gd name="connsiteY79" fmla="*/ 2987902 h 3394196"/>
                <a:gd name="connsiteX80" fmla="*/ 3556225 w 4215960"/>
                <a:gd name="connsiteY80" fmla="*/ 2983141 h 3394196"/>
                <a:gd name="connsiteX81" fmla="*/ 3562574 w 4215960"/>
                <a:gd name="connsiteY81" fmla="*/ 2949802 h 3394196"/>
                <a:gd name="connsiteX82" fmla="*/ 3624488 w 4215960"/>
                <a:gd name="connsiteY82" fmla="*/ 2959329 h 3394196"/>
                <a:gd name="connsiteX83" fmla="*/ 3657601 w 4215960"/>
                <a:gd name="connsiteY83" fmla="*/ 2974521 h 3394196"/>
                <a:gd name="connsiteX84" fmla="*/ 3623808 w 4215960"/>
                <a:gd name="connsiteY84" fmla="*/ 3015569 h 3394196"/>
                <a:gd name="connsiteX85" fmla="*/ 3662816 w 4215960"/>
                <a:gd name="connsiteY85" fmla="*/ 3123065 h 3394196"/>
                <a:gd name="connsiteX86" fmla="*/ 3715203 w 4215960"/>
                <a:gd name="connsiteY86" fmla="*/ 3154363 h 3394196"/>
                <a:gd name="connsiteX87" fmla="*/ 3767137 w 4215960"/>
                <a:gd name="connsiteY87" fmla="*/ 3112181 h 3394196"/>
                <a:gd name="connsiteX88" fmla="*/ 3852862 w 4215960"/>
                <a:gd name="connsiteY88" fmla="*/ 3063648 h 3394196"/>
                <a:gd name="connsiteX89" fmla="*/ 3835626 w 4215960"/>
                <a:gd name="connsiteY89" fmla="*/ 2974747 h 3394196"/>
                <a:gd name="connsiteX90" fmla="*/ 3912960 w 4215960"/>
                <a:gd name="connsiteY90" fmla="*/ 2842078 h 3394196"/>
                <a:gd name="connsiteX91" fmla="*/ 4205514 w 4215960"/>
                <a:gd name="connsiteY91" fmla="*/ 2508930 h 3394196"/>
                <a:gd name="connsiteX92" fmla="*/ 4124097 w 4215960"/>
                <a:gd name="connsiteY92" fmla="*/ 2499858 h 3394196"/>
                <a:gd name="connsiteX93" fmla="*/ 4128634 w 4215960"/>
                <a:gd name="connsiteY93" fmla="*/ 2408010 h 3394196"/>
                <a:gd name="connsiteX94" fmla="*/ 4079647 w 4215960"/>
                <a:gd name="connsiteY94" fmla="*/ 2382838 h 3394196"/>
                <a:gd name="connsiteX95" fmla="*/ 3995510 w 4215960"/>
                <a:gd name="connsiteY95" fmla="*/ 2414360 h 3394196"/>
                <a:gd name="connsiteX96" fmla="*/ 3958771 w 4215960"/>
                <a:gd name="connsiteY96" fmla="*/ 2378075 h 3394196"/>
                <a:gd name="connsiteX97" fmla="*/ 4003448 w 4215960"/>
                <a:gd name="connsiteY97" fmla="*/ 2355170 h 3394196"/>
                <a:gd name="connsiteX98" fmla="*/ 3874181 w 4215960"/>
                <a:gd name="connsiteY98" fmla="*/ 2141991 h 3394196"/>
                <a:gd name="connsiteX99" fmla="*/ 3889147 w 4215960"/>
                <a:gd name="connsiteY99" fmla="*/ 2111828 h 3394196"/>
                <a:gd name="connsiteX100" fmla="*/ 3865562 w 4215960"/>
                <a:gd name="connsiteY100" fmla="*/ 1996168 h 3394196"/>
                <a:gd name="connsiteX101" fmla="*/ 3706813 w 4215960"/>
                <a:gd name="connsiteY101" fmla="*/ 1985282 h 3394196"/>
                <a:gd name="connsiteX102" fmla="*/ 3673475 w 4215960"/>
                <a:gd name="connsiteY102" fmla="*/ 2034040 h 3394196"/>
                <a:gd name="connsiteX103" fmla="*/ 3584575 w 4215960"/>
                <a:gd name="connsiteY103" fmla="*/ 2048556 h 3394196"/>
                <a:gd name="connsiteX104" fmla="*/ 3590925 w 4215960"/>
                <a:gd name="connsiteY104" fmla="*/ 2026557 h 3394196"/>
                <a:gd name="connsiteX105" fmla="*/ 3537403 w 4215960"/>
                <a:gd name="connsiteY105" fmla="*/ 2010456 h 3394196"/>
                <a:gd name="connsiteX106" fmla="*/ 3512684 w 4215960"/>
                <a:gd name="connsiteY106" fmla="*/ 1845355 h 3394196"/>
                <a:gd name="connsiteX107" fmla="*/ 3232377 w 4215960"/>
                <a:gd name="connsiteY107" fmla="*/ 1778680 h 3394196"/>
                <a:gd name="connsiteX108" fmla="*/ 3096078 w 4215960"/>
                <a:gd name="connsiteY108" fmla="*/ 1821996 h 3394196"/>
                <a:gd name="connsiteX109" fmla="*/ 2964089 w 4215960"/>
                <a:gd name="connsiteY109" fmla="*/ 1814512 h 3394196"/>
                <a:gd name="connsiteX110" fmla="*/ 2831646 w 4215960"/>
                <a:gd name="connsiteY110" fmla="*/ 1703614 h 3394196"/>
                <a:gd name="connsiteX111" fmla="*/ 2618468 w 4215960"/>
                <a:gd name="connsiteY111" fmla="*/ 1400401 h 3394196"/>
                <a:gd name="connsiteX112" fmla="*/ 2220006 w 4215960"/>
                <a:gd name="connsiteY112" fmla="*/ 1260928 h 3394196"/>
                <a:gd name="connsiteX113" fmla="*/ 1821543 w 4215960"/>
                <a:gd name="connsiteY113" fmla="*/ 1284514 h 3394196"/>
                <a:gd name="connsiteX114" fmla="*/ 1799771 w 4215960"/>
                <a:gd name="connsiteY114" fmla="*/ 1211943 h 3394196"/>
                <a:gd name="connsiteX115" fmla="*/ 1756228 w 4215960"/>
                <a:gd name="connsiteY115" fmla="*/ 1139371 h 3394196"/>
                <a:gd name="connsiteX116" fmla="*/ 1625600 w 4215960"/>
                <a:gd name="connsiteY116" fmla="*/ 986971 h 3394196"/>
                <a:gd name="connsiteX117" fmla="*/ 1589314 w 4215960"/>
                <a:gd name="connsiteY117" fmla="*/ 928914 h 3394196"/>
                <a:gd name="connsiteX118" fmla="*/ 1574800 w 4215960"/>
                <a:gd name="connsiteY118" fmla="*/ 892628 h 3394196"/>
                <a:gd name="connsiteX119" fmla="*/ 1538514 w 4215960"/>
                <a:gd name="connsiteY119" fmla="*/ 856343 h 3394196"/>
                <a:gd name="connsiteX120" fmla="*/ 1509485 w 4215960"/>
                <a:gd name="connsiteY120" fmla="*/ 820057 h 3394196"/>
                <a:gd name="connsiteX121" fmla="*/ 1473200 w 4215960"/>
                <a:gd name="connsiteY121" fmla="*/ 783771 h 3394196"/>
                <a:gd name="connsiteX122" fmla="*/ 1436914 w 4215960"/>
                <a:gd name="connsiteY122" fmla="*/ 718457 h 3394196"/>
                <a:gd name="connsiteX123" fmla="*/ 1357085 w 4215960"/>
                <a:gd name="connsiteY123" fmla="*/ 624114 h 3394196"/>
                <a:gd name="connsiteX124" fmla="*/ 1335314 w 4215960"/>
                <a:gd name="connsiteY124" fmla="*/ 602343 h 3394196"/>
                <a:gd name="connsiteX125" fmla="*/ 1277257 w 4215960"/>
                <a:gd name="connsiteY125" fmla="*/ 529771 h 3394196"/>
                <a:gd name="connsiteX126" fmla="*/ 1219200 w 4215960"/>
                <a:gd name="connsiteY126" fmla="*/ 464457 h 3394196"/>
                <a:gd name="connsiteX127" fmla="*/ 1161143 w 4215960"/>
                <a:gd name="connsiteY127" fmla="*/ 406400 h 3394196"/>
                <a:gd name="connsiteX128" fmla="*/ 1081314 w 4215960"/>
                <a:gd name="connsiteY128" fmla="*/ 362857 h 3394196"/>
                <a:gd name="connsiteX129" fmla="*/ 1052285 w 4215960"/>
                <a:gd name="connsiteY129" fmla="*/ 333828 h 3394196"/>
                <a:gd name="connsiteX130" fmla="*/ 1001485 w 4215960"/>
                <a:gd name="connsiteY130" fmla="*/ 304800 h 3394196"/>
                <a:gd name="connsiteX131" fmla="*/ 979714 w 4215960"/>
                <a:gd name="connsiteY131" fmla="*/ 290285 h 3394196"/>
                <a:gd name="connsiteX132" fmla="*/ 928914 w 4215960"/>
                <a:gd name="connsiteY132" fmla="*/ 246743 h 3394196"/>
                <a:gd name="connsiteX133" fmla="*/ 907143 w 4215960"/>
                <a:gd name="connsiteY133" fmla="*/ 232228 h 3394196"/>
                <a:gd name="connsiteX134" fmla="*/ 885371 w 4215960"/>
                <a:gd name="connsiteY134" fmla="*/ 224971 h 3394196"/>
                <a:gd name="connsiteX135" fmla="*/ 849085 w 4215960"/>
                <a:gd name="connsiteY135" fmla="*/ 188685 h 3394196"/>
                <a:gd name="connsiteX136" fmla="*/ 820057 w 4215960"/>
                <a:gd name="connsiteY136" fmla="*/ 166914 h 3394196"/>
                <a:gd name="connsiteX137" fmla="*/ 812800 w 4215960"/>
                <a:gd name="connsiteY137" fmla="*/ 145143 h 3394196"/>
                <a:gd name="connsiteX138" fmla="*/ 762000 w 4215960"/>
                <a:gd name="connsiteY138" fmla="*/ 116114 h 3394196"/>
                <a:gd name="connsiteX139" fmla="*/ 740228 w 4215960"/>
                <a:gd name="connsiteY139" fmla="*/ 101600 h 3394196"/>
                <a:gd name="connsiteX140" fmla="*/ 703943 w 4215960"/>
                <a:gd name="connsiteY140" fmla="*/ 65314 h 3394196"/>
                <a:gd name="connsiteX141" fmla="*/ 689428 w 4215960"/>
                <a:gd name="connsiteY141" fmla="*/ 50800 h 3394196"/>
                <a:gd name="connsiteX142" fmla="*/ 660400 w 4215960"/>
                <a:gd name="connsiteY142" fmla="*/ 43543 h 3394196"/>
                <a:gd name="connsiteX143" fmla="*/ 638628 w 4215960"/>
                <a:gd name="connsiteY143" fmla="*/ 36285 h 3394196"/>
                <a:gd name="connsiteX144" fmla="*/ 602343 w 4215960"/>
                <a:gd name="connsiteY144" fmla="*/ 0 h 3394196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235098 w 4215960"/>
                <a:gd name="connsiteY63" fmla="*/ 3228068 h 3465738"/>
                <a:gd name="connsiteX64" fmla="*/ 3575275 w 4215960"/>
                <a:gd name="connsiteY64" fmla="*/ 3465738 h 3465738"/>
                <a:gd name="connsiteX65" fmla="*/ 3645125 w 4215960"/>
                <a:gd name="connsiteY65" fmla="*/ 3391127 h 3465738"/>
                <a:gd name="connsiteX66" fmla="*/ 3567338 w 4215960"/>
                <a:gd name="connsiteY66" fmla="*/ 3341914 h 3465738"/>
                <a:gd name="connsiteX67" fmla="*/ 3494312 w 4215960"/>
                <a:gd name="connsiteY67" fmla="*/ 3299051 h 3465738"/>
                <a:gd name="connsiteX68" fmla="*/ 3516537 w 4215960"/>
                <a:gd name="connsiteY68" fmla="*/ 3273652 h 3465738"/>
                <a:gd name="connsiteX69" fmla="*/ 3537175 w 4215960"/>
                <a:gd name="connsiteY69" fmla="*/ 3251426 h 3465738"/>
                <a:gd name="connsiteX70" fmla="*/ 3591150 w 4215960"/>
                <a:gd name="connsiteY70" fmla="*/ 3283177 h 3465738"/>
                <a:gd name="connsiteX71" fmla="*/ 3597500 w 4215960"/>
                <a:gd name="connsiteY71" fmla="*/ 3238727 h 3465738"/>
                <a:gd name="connsiteX72" fmla="*/ 3541937 w 4215960"/>
                <a:gd name="connsiteY72" fmla="*/ 3214914 h 3465738"/>
                <a:gd name="connsiteX73" fmla="*/ 3540350 w 4215960"/>
                <a:gd name="connsiteY73" fmla="*/ 3205390 h 3465738"/>
                <a:gd name="connsiteX74" fmla="*/ 3527649 w 4215960"/>
                <a:gd name="connsiteY74" fmla="*/ 3167291 h 3465738"/>
                <a:gd name="connsiteX75" fmla="*/ 3533999 w 4215960"/>
                <a:gd name="connsiteY75" fmla="*/ 3119665 h 3465738"/>
                <a:gd name="connsiteX76" fmla="*/ 3545112 w 4215960"/>
                <a:gd name="connsiteY76" fmla="*/ 3064102 h 3465738"/>
                <a:gd name="connsiteX77" fmla="*/ 3507012 w 4215960"/>
                <a:gd name="connsiteY77" fmla="*/ 3033940 h 3465738"/>
                <a:gd name="connsiteX78" fmla="*/ 3540349 w 4215960"/>
                <a:gd name="connsiteY78" fmla="*/ 3024415 h 3465738"/>
                <a:gd name="connsiteX79" fmla="*/ 3518124 w 4215960"/>
                <a:gd name="connsiteY79" fmla="*/ 2987902 h 3465738"/>
                <a:gd name="connsiteX80" fmla="*/ 3556225 w 4215960"/>
                <a:gd name="connsiteY80" fmla="*/ 2983141 h 3465738"/>
                <a:gd name="connsiteX81" fmla="*/ 3562574 w 4215960"/>
                <a:gd name="connsiteY81" fmla="*/ 2949802 h 3465738"/>
                <a:gd name="connsiteX82" fmla="*/ 3624488 w 4215960"/>
                <a:gd name="connsiteY82" fmla="*/ 2959329 h 3465738"/>
                <a:gd name="connsiteX83" fmla="*/ 3657601 w 4215960"/>
                <a:gd name="connsiteY83" fmla="*/ 2974521 h 3465738"/>
                <a:gd name="connsiteX84" fmla="*/ 3623808 w 4215960"/>
                <a:gd name="connsiteY84" fmla="*/ 3015569 h 3465738"/>
                <a:gd name="connsiteX85" fmla="*/ 3662816 w 4215960"/>
                <a:gd name="connsiteY85" fmla="*/ 3123065 h 3465738"/>
                <a:gd name="connsiteX86" fmla="*/ 3715203 w 4215960"/>
                <a:gd name="connsiteY86" fmla="*/ 3154363 h 3465738"/>
                <a:gd name="connsiteX87" fmla="*/ 3767137 w 4215960"/>
                <a:gd name="connsiteY87" fmla="*/ 3112181 h 3465738"/>
                <a:gd name="connsiteX88" fmla="*/ 3852862 w 4215960"/>
                <a:gd name="connsiteY88" fmla="*/ 3063648 h 3465738"/>
                <a:gd name="connsiteX89" fmla="*/ 3835626 w 4215960"/>
                <a:gd name="connsiteY89" fmla="*/ 2974747 h 3465738"/>
                <a:gd name="connsiteX90" fmla="*/ 3912960 w 4215960"/>
                <a:gd name="connsiteY90" fmla="*/ 2842078 h 3465738"/>
                <a:gd name="connsiteX91" fmla="*/ 4205514 w 4215960"/>
                <a:gd name="connsiteY91" fmla="*/ 2508930 h 3465738"/>
                <a:gd name="connsiteX92" fmla="*/ 4124097 w 4215960"/>
                <a:gd name="connsiteY92" fmla="*/ 2499858 h 3465738"/>
                <a:gd name="connsiteX93" fmla="*/ 4128634 w 4215960"/>
                <a:gd name="connsiteY93" fmla="*/ 2408010 h 3465738"/>
                <a:gd name="connsiteX94" fmla="*/ 4079647 w 4215960"/>
                <a:gd name="connsiteY94" fmla="*/ 2382838 h 3465738"/>
                <a:gd name="connsiteX95" fmla="*/ 3995510 w 4215960"/>
                <a:gd name="connsiteY95" fmla="*/ 2414360 h 3465738"/>
                <a:gd name="connsiteX96" fmla="*/ 3958771 w 4215960"/>
                <a:gd name="connsiteY96" fmla="*/ 2378075 h 3465738"/>
                <a:gd name="connsiteX97" fmla="*/ 4003448 w 4215960"/>
                <a:gd name="connsiteY97" fmla="*/ 2355170 h 3465738"/>
                <a:gd name="connsiteX98" fmla="*/ 3874181 w 4215960"/>
                <a:gd name="connsiteY98" fmla="*/ 2141991 h 3465738"/>
                <a:gd name="connsiteX99" fmla="*/ 3889147 w 4215960"/>
                <a:gd name="connsiteY99" fmla="*/ 2111828 h 3465738"/>
                <a:gd name="connsiteX100" fmla="*/ 3865562 w 4215960"/>
                <a:gd name="connsiteY100" fmla="*/ 1996168 h 3465738"/>
                <a:gd name="connsiteX101" fmla="*/ 3706813 w 4215960"/>
                <a:gd name="connsiteY101" fmla="*/ 1985282 h 3465738"/>
                <a:gd name="connsiteX102" fmla="*/ 3673475 w 4215960"/>
                <a:gd name="connsiteY102" fmla="*/ 2034040 h 3465738"/>
                <a:gd name="connsiteX103" fmla="*/ 3584575 w 4215960"/>
                <a:gd name="connsiteY103" fmla="*/ 2048556 h 3465738"/>
                <a:gd name="connsiteX104" fmla="*/ 3590925 w 4215960"/>
                <a:gd name="connsiteY104" fmla="*/ 2026557 h 3465738"/>
                <a:gd name="connsiteX105" fmla="*/ 3537403 w 4215960"/>
                <a:gd name="connsiteY105" fmla="*/ 2010456 h 3465738"/>
                <a:gd name="connsiteX106" fmla="*/ 3512684 w 4215960"/>
                <a:gd name="connsiteY106" fmla="*/ 1845355 h 3465738"/>
                <a:gd name="connsiteX107" fmla="*/ 3232377 w 4215960"/>
                <a:gd name="connsiteY107" fmla="*/ 1778680 h 3465738"/>
                <a:gd name="connsiteX108" fmla="*/ 3096078 w 4215960"/>
                <a:gd name="connsiteY108" fmla="*/ 1821996 h 3465738"/>
                <a:gd name="connsiteX109" fmla="*/ 2964089 w 4215960"/>
                <a:gd name="connsiteY109" fmla="*/ 1814512 h 3465738"/>
                <a:gd name="connsiteX110" fmla="*/ 2831646 w 4215960"/>
                <a:gd name="connsiteY110" fmla="*/ 1703614 h 3465738"/>
                <a:gd name="connsiteX111" fmla="*/ 2618468 w 4215960"/>
                <a:gd name="connsiteY111" fmla="*/ 1400401 h 3465738"/>
                <a:gd name="connsiteX112" fmla="*/ 2220006 w 4215960"/>
                <a:gd name="connsiteY112" fmla="*/ 1260928 h 3465738"/>
                <a:gd name="connsiteX113" fmla="*/ 1821543 w 4215960"/>
                <a:gd name="connsiteY113" fmla="*/ 1284514 h 3465738"/>
                <a:gd name="connsiteX114" fmla="*/ 1799771 w 4215960"/>
                <a:gd name="connsiteY114" fmla="*/ 1211943 h 3465738"/>
                <a:gd name="connsiteX115" fmla="*/ 1756228 w 4215960"/>
                <a:gd name="connsiteY115" fmla="*/ 1139371 h 3465738"/>
                <a:gd name="connsiteX116" fmla="*/ 1625600 w 4215960"/>
                <a:gd name="connsiteY116" fmla="*/ 986971 h 3465738"/>
                <a:gd name="connsiteX117" fmla="*/ 1589314 w 4215960"/>
                <a:gd name="connsiteY117" fmla="*/ 928914 h 3465738"/>
                <a:gd name="connsiteX118" fmla="*/ 1574800 w 4215960"/>
                <a:gd name="connsiteY118" fmla="*/ 892628 h 3465738"/>
                <a:gd name="connsiteX119" fmla="*/ 1538514 w 4215960"/>
                <a:gd name="connsiteY119" fmla="*/ 856343 h 3465738"/>
                <a:gd name="connsiteX120" fmla="*/ 1509485 w 4215960"/>
                <a:gd name="connsiteY120" fmla="*/ 820057 h 3465738"/>
                <a:gd name="connsiteX121" fmla="*/ 1473200 w 4215960"/>
                <a:gd name="connsiteY121" fmla="*/ 783771 h 3465738"/>
                <a:gd name="connsiteX122" fmla="*/ 1436914 w 4215960"/>
                <a:gd name="connsiteY122" fmla="*/ 718457 h 3465738"/>
                <a:gd name="connsiteX123" fmla="*/ 1357085 w 4215960"/>
                <a:gd name="connsiteY123" fmla="*/ 624114 h 3465738"/>
                <a:gd name="connsiteX124" fmla="*/ 1335314 w 4215960"/>
                <a:gd name="connsiteY124" fmla="*/ 602343 h 3465738"/>
                <a:gd name="connsiteX125" fmla="*/ 1277257 w 4215960"/>
                <a:gd name="connsiteY125" fmla="*/ 529771 h 3465738"/>
                <a:gd name="connsiteX126" fmla="*/ 1219200 w 4215960"/>
                <a:gd name="connsiteY126" fmla="*/ 464457 h 3465738"/>
                <a:gd name="connsiteX127" fmla="*/ 1161143 w 4215960"/>
                <a:gd name="connsiteY127" fmla="*/ 406400 h 3465738"/>
                <a:gd name="connsiteX128" fmla="*/ 1081314 w 4215960"/>
                <a:gd name="connsiteY128" fmla="*/ 362857 h 3465738"/>
                <a:gd name="connsiteX129" fmla="*/ 1052285 w 4215960"/>
                <a:gd name="connsiteY129" fmla="*/ 333828 h 3465738"/>
                <a:gd name="connsiteX130" fmla="*/ 1001485 w 4215960"/>
                <a:gd name="connsiteY130" fmla="*/ 304800 h 3465738"/>
                <a:gd name="connsiteX131" fmla="*/ 979714 w 4215960"/>
                <a:gd name="connsiteY131" fmla="*/ 290285 h 3465738"/>
                <a:gd name="connsiteX132" fmla="*/ 928914 w 4215960"/>
                <a:gd name="connsiteY132" fmla="*/ 246743 h 3465738"/>
                <a:gd name="connsiteX133" fmla="*/ 907143 w 4215960"/>
                <a:gd name="connsiteY133" fmla="*/ 232228 h 3465738"/>
                <a:gd name="connsiteX134" fmla="*/ 885371 w 4215960"/>
                <a:gd name="connsiteY134" fmla="*/ 224971 h 3465738"/>
                <a:gd name="connsiteX135" fmla="*/ 849085 w 4215960"/>
                <a:gd name="connsiteY135" fmla="*/ 188685 h 3465738"/>
                <a:gd name="connsiteX136" fmla="*/ 820057 w 4215960"/>
                <a:gd name="connsiteY136" fmla="*/ 166914 h 3465738"/>
                <a:gd name="connsiteX137" fmla="*/ 812800 w 4215960"/>
                <a:gd name="connsiteY137" fmla="*/ 145143 h 3465738"/>
                <a:gd name="connsiteX138" fmla="*/ 762000 w 4215960"/>
                <a:gd name="connsiteY138" fmla="*/ 116114 h 3465738"/>
                <a:gd name="connsiteX139" fmla="*/ 740228 w 4215960"/>
                <a:gd name="connsiteY139" fmla="*/ 101600 h 3465738"/>
                <a:gd name="connsiteX140" fmla="*/ 703943 w 4215960"/>
                <a:gd name="connsiteY140" fmla="*/ 65314 h 3465738"/>
                <a:gd name="connsiteX141" fmla="*/ 689428 w 4215960"/>
                <a:gd name="connsiteY141" fmla="*/ 50800 h 3465738"/>
                <a:gd name="connsiteX142" fmla="*/ 660400 w 4215960"/>
                <a:gd name="connsiteY142" fmla="*/ 43543 h 3465738"/>
                <a:gd name="connsiteX143" fmla="*/ 638628 w 4215960"/>
                <a:gd name="connsiteY143" fmla="*/ 36285 h 3465738"/>
                <a:gd name="connsiteX144" fmla="*/ 602343 w 4215960"/>
                <a:gd name="connsiteY144" fmla="*/ 0 h 3465738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235098 w 4215960"/>
                <a:gd name="connsiteY63" fmla="*/ 3228068 h 3465738"/>
                <a:gd name="connsiteX64" fmla="*/ 3575275 w 4215960"/>
                <a:gd name="connsiteY64" fmla="*/ 3465738 h 3465738"/>
                <a:gd name="connsiteX65" fmla="*/ 3519713 w 4215960"/>
                <a:gd name="connsiteY65" fmla="*/ 3370490 h 3465738"/>
                <a:gd name="connsiteX66" fmla="*/ 3567338 w 4215960"/>
                <a:gd name="connsiteY66" fmla="*/ 3341914 h 3465738"/>
                <a:gd name="connsiteX67" fmla="*/ 3494312 w 4215960"/>
                <a:gd name="connsiteY67" fmla="*/ 3299051 h 3465738"/>
                <a:gd name="connsiteX68" fmla="*/ 3516537 w 4215960"/>
                <a:gd name="connsiteY68" fmla="*/ 3273652 h 3465738"/>
                <a:gd name="connsiteX69" fmla="*/ 3537175 w 4215960"/>
                <a:gd name="connsiteY69" fmla="*/ 3251426 h 3465738"/>
                <a:gd name="connsiteX70" fmla="*/ 3591150 w 4215960"/>
                <a:gd name="connsiteY70" fmla="*/ 3283177 h 3465738"/>
                <a:gd name="connsiteX71" fmla="*/ 3597500 w 4215960"/>
                <a:gd name="connsiteY71" fmla="*/ 3238727 h 3465738"/>
                <a:gd name="connsiteX72" fmla="*/ 3541937 w 4215960"/>
                <a:gd name="connsiteY72" fmla="*/ 3214914 h 3465738"/>
                <a:gd name="connsiteX73" fmla="*/ 3540350 w 4215960"/>
                <a:gd name="connsiteY73" fmla="*/ 3205390 h 3465738"/>
                <a:gd name="connsiteX74" fmla="*/ 3527649 w 4215960"/>
                <a:gd name="connsiteY74" fmla="*/ 3167291 h 3465738"/>
                <a:gd name="connsiteX75" fmla="*/ 3533999 w 4215960"/>
                <a:gd name="connsiteY75" fmla="*/ 3119665 h 3465738"/>
                <a:gd name="connsiteX76" fmla="*/ 3545112 w 4215960"/>
                <a:gd name="connsiteY76" fmla="*/ 3064102 h 3465738"/>
                <a:gd name="connsiteX77" fmla="*/ 3507012 w 4215960"/>
                <a:gd name="connsiteY77" fmla="*/ 3033940 h 3465738"/>
                <a:gd name="connsiteX78" fmla="*/ 3540349 w 4215960"/>
                <a:gd name="connsiteY78" fmla="*/ 3024415 h 3465738"/>
                <a:gd name="connsiteX79" fmla="*/ 3518124 w 4215960"/>
                <a:gd name="connsiteY79" fmla="*/ 2987902 h 3465738"/>
                <a:gd name="connsiteX80" fmla="*/ 3556225 w 4215960"/>
                <a:gd name="connsiteY80" fmla="*/ 2983141 h 3465738"/>
                <a:gd name="connsiteX81" fmla="*/ 3562574 w 4215960"/>
                <a:gd name="connsiteY81" fmla="*/ 2949802 h 3465738"/>
                <a:gd name="connsiteX82" fmla="*/ 3624488 w 4215960"/>
                <a:gd name="connsiteY82" fmla="*/ 2959329 h 3465738"/>
                <a:gd name="connsiteX83" fmla="*/ 3657601 w 4215960"/>
                <a:gd name="connsiteY83" fmla="*/ 2974521 h 3465738"/>
                <a:gd name="connsiteX84" fmla="*/ 3623808 w 4215960"/>
                <a:gd name="connsiteY84" fmla="*/ 3015569 h 3465738"/>
                <a:gd name="connsiteX85" fmla="*/ 3662816 w 4215960"/>
                <a:gd name="connsiteY85" fmla="*/ 3123065 h 3465738"/>
                <a:gd name="connsiteX86" fmla="*/ 3715203 w 4215960"/>
                <a:gd name="connsiteY86" fmla="*/ 3154363 h 3465738"/>
                <a:gd name="connsiteX87" fmla="*/ 3767137 w 4215960"/>
                <a:gd name="connsiteY87" fmla="*/ 3112181 h 3465738"/>
                <a:gd name="connsiteX88" fmla="*/ 3852862 w 4215960"/>
                <a:gd name="connsiteY88" fmla="*/ 3063648 h 3465738"/>
                <a:gd name="connsiteX89" fmla="*/ 3835626 w 4215960"/>
                <a:gd name="connsiteY89" fmla="*/ 2974747 h 3465738"/>
                <a:gd name="connsiteX90" fmla="*/ 3912960 w 4215960"/>
                <a:gd name="connsiteY90" fmla="*/ 2842078 h 3465738"/>
                <a:gd name="connsiteX91" fmla="*/ 4205514 w 4215960"/>
                <a:gd name="connsiteY91" fmla="*/ 2508930 h 3465738"/>
                <a:gd name="connsiteX92" fmla="*/ 4124097 w 4215960"/>
                <a:gd name="connsiteY92" fmla="*/ 2499858 h 3465738"/>
                <a:gd name="connsiteX93" fmla="*/ 4128634 w 4215960"/>
                <a:gd name="connsiteY93" fmla="*/ 2408010 h 3465738"/>
                <a:gd name="connsiteX94" fmla="*/ 4079647 w 4215960"/>
                <a:gd name="connsiteY94" fmla="*/ 2382838 h 3465738"/>
                <a:gd name="connsiteX95" fmla="*/ 3995510 w 4215960"/>
                <a:gd name="connsiteY95" fmla="*/ 2414360 h 3465738"/>
                <a:gd name="connsiteX96" fmla="*/ 3958771 w 4215960"/>
                <a:gd name="connsiteY96" fmla="*/ 2378075 h 3465738"/>
                <a:gd name="connsiteX97" fmla="*/ 4003448 w 4215960"/>
                <a:gd name="connsiteY97" fmla="*/ 2355170 h 3465738"/>
                <a:gd name="connsiteX98" fmla="*/ 3874181 w 4215960"/>
                <a:gd name="connsiteY98" fmla="*/ 2141991 h 3465738"/>
                <a:gd name="connsiteX99" fmla="*/ 3889147 w 4215960"/>
                <a:gd name="connsiteY99" fmla="*/ 2111828 h 3465738"/>
                <a:gd name="connsiteX100" fmla="*/ 3865562 w 4215960"/>
                <a:gd name="connsiteY100" fmla="*/ 1996168 h 3465738"/>
                <a:gd name="connsiteX101" fmla="*/ 3706813 w 4215960"/>
                <a:gd name="connsiteY101" fmla="*/ 1985282 h 3465738"/>
                <a:gd name="connsiteX102" fmla="*/ 3673475 w 4215960"/>
                <a:gd name="connsiteY102" fmla="*/ 2034040 h 3465738"/>
                <a:gd name="connsiteX103" fmla="*/ 3584575 w 4215960"/>
                <a:gd name="connsiteY103" fmla="*/ 2048556 h 3465738"/>
                <a:gd name="connsiteX104" fmla="*/ 3590925 w 4215960"/>
                <a:gd name="connsiteY104" fmla="*/ 2026557 h 3465738"/>
                <a:gd name="connsiteX105" fmla="*/ 3537403 w 4215960"/>
                <a:gd name="connsiteY105" fmla="*/ 2010456 h 3465738"/>
                <a:gd name="connsiteX106" fmla="*/ 3512684 w 4215960"/>
                <a:gd name="connsiteY106" fmla="*/ 1845355 h 3465738"/>
                <a:gd name="connsiteX107" fmla="*/ 3232377 w 4215960"/>
                <a:gd name="connsiteY107" fmla="*/ 1778680 h 3465738"/>
                <a:gd name="connsiteX108" fmla="*/ 3096078 w 4215960"/>
                <a:gd name="connsiteY108" fmla="*/ 1821996 h 3465738"/>
                <a:gd name="connsiteX109" fmla="*/ 2964089 w 4215960"/>
                <a:gd name="connsiteY109" fmla="*/ 1814512 h 3465738"/>
                <a:gd name="connsiteX110" fmla="*/ 2831646 w 4215960"/>
                <a:gd name="connsiteY110" fmla="*/ 1703614 h 3465738"/>
                <a:gd name="connsiteX111" fmla="*/ 2618468 w 4215960"/>
                <a:gd name="connsiteY111" fmla="*/ 1400401 h 3465738"/>
                <a:gd name="connsiteX112" fmla="*/ 2220006 w 4215960"/>
                <a:gd name="connsiteY112" fmla="*/ 1260928 h 3465738"/>
                <a:gd name="connsiteX113" fmla="*/ 1821543 w 4215960"/>
                <a:gd name="connsiteY113" fmla="*/ 1284514 h 3465738"/>
                <a:gd name="connsiteX114" fmla="*/ 1799771 w 4215960"/>
                <a:gd name="connsiteY114" fmla="*/ 1211943 h 3465738"/>
                <a:gd name="connsiteX115" fmla="*/ 1756228 w 4215960"/>
                <a:gd name="connsiteY115" fmla="*/ 1139371 h 3465738"/>
                <a:gd name="connsiteX116" fmla="*/ 1625600 w 4215960"/>
                <a:gd name="connsiteY116" fmla="*/ 986971 h 3465738"/>
                <a:gd name="connsiteX117" fmla="*/ 1589314 w 4215960"/>
                <a:gd name="connsiteY117" fmla="*/ 928914 h 3465738"/>
                <a:gd name="connsiteX118" fmla="*/ 1574800 w 4215960"/>
                <a:gd name="connsiteY118" fmla="*/ 892628 h 3465738"/>
                <a:gd name="connsiteX119" fmla="*/ 1538514 w 4215960"/>
                <a:gd name="connsiteY119" fmla="*/ 856343 h 3465738"/>
                <a:gd name="connsiteX120" fmla="*/ 1509485 w 4215960"/>
                <a:gd name="connsiteY120" fmla="*/ 820057 h 3465738"/>
                <a:gd name="connsiteX121" fmla="*/ 1473200 w 4215960"/>
                <a:gd name="connsiteY121" fmla="*/ 783771 h 3465738"/>
                <a:gd name="connsiteX122" fmla="*/ 1436914 w 4215960"/>
                <a:gd name="connsiteY122" fmla="*/ 718457 h 3465738"/>
                <a:gd name="connsiteX123" fmla="*/ 1357085 w 4215960"/>
                <a:gd name="connsiteY123" fmla="*/ 624114 h 3465738"/>
                <a:gd name="connsiteX124" fmla="*/ 1335314 w 4215960"/>
                <a:gd name="connsiteY124" fmla="*/ 602343 h 3465738"/>
                <a:gd name="connsiteX125" fmla="*/ 1277257 w 4215960"/>
                <a:gd name="connsiteY125" fmla="*/ 529771 h 3465738"/>
                <a:gd name="connsiteX126" fmla="*/ 1219200 w 4215960"/>
                <a:gd name="connsiteY126" fmla="*/ 464457 h 3465738"/>
                <a:gd name="connsiteX127" fmla="*/ 1161143 w 4215960"/>
                <a:gd name="connsiteY127" fmla="*/ 406400 h 3465738"/>
                <a:gd name="connsiteX128" fmla="*/ 1081314 w 4215960"/>
                <a:gd name="connsiteY128" fmla="*/ 362857 h 3465738"/>
                <a:gd name="connsiteX129" fmla="*/ 1052285 w 4215960"/>
                <a:gd name="connsiteY129" fmla="*/ 333828 h 3465738"/>
                <a:gd name="connsiteX130" fmla="*/ 1001485 w 4215960"/>
                <a:gd name="connsiteY130" fmla="*/ 304800 h 3465738"/>
                <a:gd name="connsiteX131" fmla="*/ 979714 w 4215960"/>
                <a:gd name="connsiteY131" fmla="*/ 290285 h 3465738"/>
                <a:gd name="connsiteX132" fmla="*/ 928914 w 4215960"/>
                <a:gd name="connsiteY132" fmla="*/ 246743 h 3465738"/>
                <a:gd name="connsiteX133" fmla="*/ 907143 w 4215960"/>
                <a:gd name="connsiteY133" fmla="*/ 232228 h 3465738"/>
                <a:gd name="connsiteX134" fmla="*/ 885371 w 4215960"/>
                <a:gd name="connsiteY134" fmla="*/ 224971 h 3465738"/>
                <a:gd name="connsiteX135" fmla="*/ 849085 w 4215960"/>
                <a:gd name="connsiteY135" fmla="*/ 188685 h 3465738"/>
                <a:gd name="connsiteX136" fmla="*/ 820057 w 4215960"/>
                <a:gd name="connsiteY136" fmla="*/ 166914 h 3465738"/>
                <a:gd name="connsiteX137" fmla="*/ 812800 w 4215960"/>
                <a:gd name="connsiteY137" fmla="*/ 145143 h 3465738"/>
                <a:gd name="connsiteX138" fmla="*/ 762000 w 4215960"/>
                <a:gd name="connsiteY138" fmla="*/ 116114 h 3465738"/>
                <a:gd name="connsiteX139" fmla="*/ 740228 w 4215960"/>
                <a:gd name="connsiteY139" fmla="*/ 101600 h 3465738"/>
                <a:gd name="connsiteX140" fmla="*/ 703943 w 4215960"/>
                <a:gd name="connsiteY140" fmla="*/ 65314 h 3465738"/>
                <a:gd name="connsiteX141" fmla="*/ 689428 w 4215960"/>
                <a:gd name="connsiteY141" fmla="*/ 50800 h 3465738"/>
                <a:gd name="connsiteX142" fmla="*/ 660400 w 4215960"/>
                <a:gd name="connsiteY142" fmla="*/ 43543 h 3465738"/>
                <a:gd name="connsiteX143" fmla="*/ 638628 w 4215960"/>
                <a:gd name="connsiteY143" fmla="*/ 36285 h 3465738"/>
                <a:gd name="connsiteX144" fmla="*/ 602343 w 4215960"/>
                <a:gd name="connsiteY144" fmla="*/ 0 h 3465738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235098 w 4215960"/>
                <a:gd name="connsiteY63" fmla="*/ 3228068 h 3465738"/>
                <a:gd name="connsiteX64" fmla="*/ 3575275 w 4215960"/>
                <a:gd name="connsiteY64" fmla="*/ 3465738 h 3465738"/>
                <a:gd name="connsiteX65" fmla="*/ 3592738 w 4215960"/>
                <a:gd name="connsiteY65" fmla="*/ 3364140 h 3465738"/>
                <a:gd name="connsiteX66" fmla="*/ 3567338 w 4215960"/>
                <a:gd name="connsiteY66" fmla="*/ 3341914 h 3465738"/>
                <a:gd name="connsiteX67" fmla="*/ 3494312 w 4215960"/>
                <a:gd name="connsiteY67" fmla="*/ 3299051 h 3465738"/>
                <a:gd name="connsiteX68" fmla="*/ 3516537 w 4215960"/>
                <a:gd name="connsiteY68" fmla="*/ 3273652 h 3465738"/>
                <a:gd name="connsiteX69" fmla="*/ 3537175 w 4215960"/>
                <a:gd name="connsiteY69" fmla="*/ 3251426 h 3465738"/>
                <a:gd name="connsiteX70" fmla="*/ 3591150 w 4215960"/>
                <a:gd name="connsiteY70" fmla="*/ 3283177 h 3465738"/>
                <a:gd name="connsiteX71" fmla="*/ 3597500 w 4215960"/>
                <a:gd name="connsiteY71" fmla="*/ 3238727 h 3465738"/>
                <a:gd name="connsiteX72" fmla="*/ 3541937 w 4215960"/>
                <a:gd name="connsiteY72" fmla="*/ 3214914 h 3465738"/>
                <a:gd name="connsiteX73" fmla="*/ 3540350 w 4215960"/>
                <a:gd name="connsiteY73" fmla="*/ 3205390 h 3465738"/>
                <a:gd name="connsiteX74" fmla="*/ 3527649 w 4215960"/>
                <a:gd name="connsiteY74" fmla="*/ 3167291 h 3465738"/>
                <a:gd name="connsiteX75" fmla="*/ 3533999 w 4215960"/>
                <a:gd name="connsiteY75" fmla="*/ 3119665 h 3465738"/>
                <a:gd name="connsiteX76" fmla="*/ 3545112 w 4215960"/>
                <a:gd name="connsiteY76" fmla="*/ 3064102 h 3465738"/>
                <a:gd name="connsiteX77" fmla="*/ 3507012 w 4215960"/>
                <a:gd name="connsiteY77" fmla="*/ 3033940 h 3465738"/>
                <a:gd name="connsiteX78" fmla="*/ 3540349 w 4215960"/>
                <a:gd name="connsiteY78" fmla="*/ 3024415 h 3465738"/>
                <a:gd name="connsiteX79" fmla="*/ 3518124 w 4215960"/>
                <a:gd name="connsiteY79" fmla="*/ 2987902 h 3465738"/>
                <a:gd name="connsiteX80" fmla="*/ 3556225 w 4215960"/>
                <a:gd name="connsiteY80" fmla="*/ 2983141 h 3465738"/>
                <a:gd name="connsiteX81" fmla="*/ 3562574 w 4215960"/>
                <a:gd name="connsiteY81" fmla="*/ 2949802 h 3465738"/>
                <a:gd name="connsiteX82" fmla="*/ 3624488 w 4215960"/>
                <a:gd name="connsiteY82" fmla="*/ 2959329 h 3465738"/>
                <a:gd name="connsiteX83" fmla="*/ 3657601 w 4215960"/>
                <a:gd name="connsiteY83" fmla="*/ 2974521 h 3465738"/>
                <a:gd name="connsiteX84" fmla="*/ 3623808 w 4215960"/>
                <a:gd name="connsiteY84" fmla="*/ 3015569 h 3465738"/>
                <a:gd name="connsiteX85" fmla="*/ 3662816 w 4215960"/>
                <a:gd name="connsiteY85" fmla="*/ 3123065 h 3465738"/>
                <a:gd name="connsiteX86" fmla="*/ 3715203 w 4215960"/>
                <a:gd name="connsiteY86" fmla="*/ 3154363 h 3465738"/>
                <a:gd name="connsiteX87" fmla="*/ 3767137 w 4215960"/>
                <a:gd name="connsiteY87" fmla="*/ 3112181 h 3465738"/>
                <a:gd name="connsiteX88" fmla="*/ 3852862 w 4215960"/>
                <a:gd name="connsiteY88" fmla="*/ 3063648 h 3465738"/>
                <a:gd name="connsiteX89" fmla="*/ 3835626 w 4215960"/>
                <a:gd name="connsiteY89" fmla="*/ 2974747 h 3465738"/>
                <a:gd name="connsiteX90" fmla="*/ 3912960 w 4215960"/>
                <a:gd name="connsiteY90" fmla="*/ 2842078 h 3465738"/>
                <a:gd name="connsiteX91" fmla="*/ 4205514 w 4215960"/>
                <a:gd name="connsiteY91" fmla="*/ 2508930 h 3465738"/>
                <a:gd name="connsiteX92" fmla="*/ 4124097 w 4215960"/>
                <a:gd name="connsiteY92" fmla="*/ 2499858 h 3465738"/>
                <a:gd name="connsiteX93" fmla="*/ 4128634 w 4215960"/>
                <a:gd name="connsiteY93" fmla="*/ 2408010 h 3465738"/>
                <a:gd name="connsiteX94" fmla="*/ 4079647 w 4215960"/>
                <a:gd name="connsiteY94" fmla="*/ 2382838 h 3465738"/>
                <a:gd name="connsiteX95" fmla="*/ 3995510 w 4215960"/>
                <a:gd name="connsiteY95" fmla="*/ 2414360 h 3465738"/>
                <a:gd name="connsiteX96" fmla="*/ 3958771 w 4215960"/>
                <a:gd name="connsiteY96" fmla="*/ 2378075 h 3465738"/>
                <a:gd name="connsiteX97" fmla="*/ 4003448 w 4215960"/>
                <a:gd name="connsiteY97" fmla="*/ 2355170 h 3465738"/>
                <a:gd name="connsiteX98" fmla="*/ 3874181 w 4215960"/>
                <a:gd name="connsiteY98" fmla="*/ 2141991 h 3465738"/>
                <a:gd name="connsiteX99" fmla="*/ 3889147 w 4215960"/>
                <a:gd name="connsiteY99" fmla="*/ 2111828 h 3465738"/>
                <a:gd name="connsiteX100" fmla="*/ 3865562 w 4215960"/>
                <a:gd name="connsiteY100" fmla="*/ 1996168 h 3465738"/>
                <a:gd name="connsiteX101" fmla="*/ 3706813 w 4215960"/>
                <a:gd name="connsiteY101" fmla="*/ 1985282 h 3465738"/>
                <a:gd name="connsiteX102" fmla="*/ 3673475 w 4215960"/>
                <a:gd name="connsiteY102" fmla="*/ 2034040 h 3465738"/>
                <a:gd name="connsiteX103" fmla="*/ 3584575 w 4215960"/>
                <a:gd name="connsiteY103" fmla="*/ 2048556 h 3465738"/>
                <a:gd name="connsiteX104" fmla="*/ 3590925 w 4215960"/>
                <a:gd name="connsiteY104" fmla="*/ 2026557 h 3465738"/>
                <a:gd name="connsiteX105" fmla="*/ 3537403 w 4215960"/>
                <a:gd name="connsiteY105" fmla="*/ 2010456 h 3465738"/>
                <a:gd name="connsiteX106" fmla="*/ 3512684 w 4215960"/>
                <a:gd name="connsiteY106" fmla="*/ 1845355 h 3465738"/>
                <a:gd name="connsiteX107" fmla="*/ 3232377 w 4215960"/>
                <a:gd name="connsiteY107" fmla="*/ 1778680 h 3465738"/>
                <a:gd name="connsiteX108" fmla="*/ 3096078 w 4215960"/>
                <a:gd name="connsiteY108" fmla="*/ 1821996 h 3465738"/>
                <a:gd name="connsiteX109" fmla="*/ 2964089 w 4215960"/>
                <a:gd name="connsiteY109" fmla="*/ 1814512 h 3465738"/>
                <a:gd name="connsiteX110" fmla="*/ 2831646 w 4215960"/>
                <a:gd name="connsiteY110" fmla="*/ 1703614 h 3465738"/>
                <a:gd name="connsiteX111" fmla="*/ 2618468 w 4215960"/>
                <a:gd name="connsiteY111" fmla="*/ 1400401 h 3465738"/>
                <a:gd name="connsiteX112" fmla="*/ 2220006 w 4215960"/>
                <a:gd name="connsiteY112" fmla="*/ 1260928 h 3465738"/>
                <a:gd name="connsiteX113" fmla="*/ 1821543 w 4215960"/>
                <a:gd name="connsiteY113" fmla="*/ 1284514 h 3465738"/>
                <a:gd name="connsiteX114" fmla="*/ 1799771 w 4215960"/>
                <a:gd name="connsiteY114" fmla="*/ 1211943 h 3465738"/>
                <a:gd name="connsiteX115" fmla="*/ 1756228 w 4215960"/>
                <a:gd name="connsiteY115" fmla="*/ 1139371 h 3465738"/>
                <a:gd name="connsiteX116" fmla="*/ 1625600 w 4215960"/>
                <a:gd name="connsiteY116" fmla="*/ 986971 h 3465738"/>
                <a:gd name="connsiteX117" fmla="*/ 1589314 w 4215960"/>
                <a:gd name="connsiteY117" fmla="*/ 928914 h 3465738"/>
                <a:gd name="connsiteX118" fmla="*/ 1574800 w 4215960"/>
                <a:gd name="connsiteY118" fmla="*/ 892628 h 3465738"/>
                <a:gd name="connsiteX119" fmla="*/ 1538514 w 4215960"/>
                <a:gd name="connsiteY119" fmla="*/ 856343 h 3465738"/>
                <a:gd name="connsiteX120" fmla="*/ 1509485 w 4215960"/>
                <a:gd name="connsiteY120" fmla="*/ 820057 h 3465738"/>
                <a:gd name="connsiteX121" fmla="*/ 1473200 w 4215960"/>
                <a:gd name="connsiteY121" fmla="*/ 783771 h 3465738"/>
                <a:gd name="connsiteX122" fmla="*/ 1436914 w 4215960"/>
                <a:gd name="connsiteY122" fmla="*/ 718457 h 3465738"/>
                <a:gd name="connsiteX123" fmla="*/ 1357085 w 4215960"/>
                <a:gd name="connsiteY123" fmla="*/ 624114 h 3465738"/>
                <a:gd name="connsiteX124" fmla="*/ 1335314 w 4215960"/>
                <a:gd name="connsiteY124" fmla="*/ 602343 h 3465738"/>
                <a:gd name="connsiteX125" fmla="*/ 1277257 w 4215960"/>
                <a:gd name="connsiteY125" fmla="*/ 529771 h 3465738"/>
                <a:gd name="connsiteX126" fmla="*/ 1219200 w 4215960"/>
                <a:gd name="connsiteY126" fmla="*/ 464457 h 3465738"/>
                <a:gd name="connsiteX127" fmla="*/ 1161143 w 4215960"/>
                <a:gd name="connsiteY127" fmla="*/ 406400 h 3465738"/>
                <a:gd name="connsiteX128" fmla="*/ 1081314 w 4215960"/>
                <a:gd name="connsiteY128" fmla="*/ 362857 h 3465738"/>
                <a:gd name="connsiteX129" fmla="*/ 1052285 w 4215960"/>
                <a:gd name="connsiteY129" fmla="*/ 333828 h 3465738"/>
                <a:gd name="connsiteX130" fmla="*/ 1001485 w 4215960"/>
                <a:gd name="connsiteY130" fmla="*/ 304800 h 3465738"/>
                <a:gd name="connsiteX131" fmla="*/ 979714 w 4215960"/>
                <a:gd name="connsiteY131" fmla="*/ 290285 h 3465738"/>
                <a:gd name="connsiteX132" fmla="*/ 928914 w 4215960"/>
                <a:gd name="connsiteY132" fmla="*/ 246743 h 3465738"/>
                <a:gd name="connsiteX133" fmla="*/ 907143 w 4215960"/>
                <a:gd name="connsiteY133" fmla="*/ 232228 h 3465738"/>
                <a:gd name="connsiteX134" fmla="*/ 885371 w 4215960"/>
                <a:gd name="connsiteY134" fmla="*/ 224971 h 3465738"/>
                <a:gd name="connsiteX135" fmla="*/ 849085 w 4215960"/>
                <a:gd name="connsiteY135" fmla="*/ 188685 h 3465738"/>
                <a:gd name="connsiteX136" fmla="*/ 820057 w 4215960"/>
                <a:gd name="connsiteY136" fmla="*/ 166914 h 3465738"/>
                <a:gd name="connsiteX137" fmla="*/ 812800 w 4215960"/>
                <a:gd name="connsiteY137" fmla="*/ 145143 h 3465738"/>
                <a:gd name="connsiteX138" fmla="*/ 762000 w 4215960"/>
                <a:gd name="connsiteY138" fmla="*/ 116114 h 3465738"/>
                <a:gd name="connsiteX139" fmla="*/ 740228 w 4215960"/>
                <a:gd name="connsiteY139" fmla="*/ 101600 h 3465738"/>
                <a:gd name="connsiteX140" fmla="*/ 703943 w 4215960"/>
                <a:gd name="connsiteY140" fmla="*/ 65314 h 3465738"/>
                <a:gd name="connsiteX141" fmla="*/ 689428 w 4215960"/>
                <a:gd name="connsiteY141" fmla="*/ 50800 h 3465738"/>
                <a:gd name="connsiteX142" fmla="*/ 660400 w 4215960"/>
                <a:gd name="connsiteY142" fmla="*/ 43543 h 3465738"/>
                <a:gd name="connsiteX143" fmla="*/ 638628 w 4215960"/>
                <a:gd name="connsiteY143" fmla="*/ 36285 h 3465738"/>
                <a:gd name="connsiteX144" fmla="*/ 602343 w 4215960"/>
                <a:gd name="connsiteY144" fmla="*/ 0 h 3465738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390673 w 4215960"/>
                <a:gd name="connsiteY63" fmla="*/ 3318556 h 3465738"/>
                <a:gd name="connsiteX64" fmla="*/ 3575275 w 4215960"/>
                <a:gd name="connsiteY64" fmla="*/ 3465738 h 3465738"/>
                <a:gd name="connsiteX65" fmla="*/ 3592738 w 4215960"/>
                <a:gd name="connsiteY65" fmla="*/ 3364140 h 3465738"/>
                <a:gd name="connsiteX66" fmla="*/ 3567338 w 4215960"/>
                <a:gd name="connsiteY66" fmla="*/ 3341914 h 3465738"/>
                <a:gd name="connsiteX67" fmla="*/ 3494312 w 4215960"/>
                <a:gd name="connsiteY67" fmla="*/ 3299051 h 3465738"/>
                <a:gd name="connsiteX68" fmla="*/ 3516537 w 4215960"/>
                <a:gd name="connsiteY68" fmla="*/ 3273652 h 3465738"/>
                <a:gd name="connsiteX69" fmla="*/ 3537175 w 4215960"/>
                <a:gd name="connsiteY69" fmla="*/ 3251426 h 3465738"/>
                <a:gd name="connsiteX70" fmla="*/ 3591150 w 4215960"/>
                <a:gd name="connsiteY70" fmla="*/ 3283177 h 3465738"/>
                <a:gd name="connsiteX71" fmla="*/ 3597500 w 4215960"/>
                <a:gd name="connsiteY71" fmla="*/ 3238727 h 3465738"/>
                <a:gd name="connsiteX72" fmla="*/ 3541937 w 4215960"/>
                <a:gd name="connsiteY72" fmla="*/ 3214914 h 3465738"/>
                <a:gd name="connsiteX73" fmla="*/ 3540350 w 4215960"/>
                <a:gd name="connsiteY73" fmla="*/ 3205390 h 3465738"/>
                <a:gd name="connsiteX74" fmla="*/ 3527649 w 4215960"/>
                <a:gd name="connsiteY74" fmla="*/ 3167291 h 3465738"/>
                <a:gd name="connsiteX75" fmla="*/ 3533999 w 4215960"/>
                <a:gd name="connsiteY75" fmla="*/ 3119665 h 3465738"/>
                <a:gd name="connsiteX76" fmla="*/ 3545112 w 4215960"/>
                <a:gd name="connsiteY76" fmla="*/ 3064102 h 3465738"/>
                <a:gd name="connsiteX77" fmla="*/ 3507012 w 4215960"/>
                <a:gd name="connsiteY77" fmla="*/ 3033940 h 3465738"/>
                <a:gd name="connsiteX78" fmla="*/ 3540349 w 4215960"/>
                <a:gd name="connsiteY78" fmla="*/ 3024415 h 3465738"/>
                <a:gd name="connsiteX79" fmla="*/ 3518124 w 4215960"/>
                <a:gd name="connsiteY79" fmla="*/ 2987902 h 3465738"/>
                <a:gd name="connsiteX80" fmla="*/ 3556225 w 4215960"/>
                <a:gd name="connsiteY80" fmla="*/ 2983141 h 3465738"/>
                <a:gd name="connsiteX81" fmla="*/ 3562574 w 4215960"/>
                <a:gd name="connsiteY81" fmla="*/ 2949802 h 3465738"/>
                <a:gd name="connsiteX82" fmla="*/ 3624488 w 4215960"/>
                <a:gd name="connsiteY82" fmla="*/ 2959329 h 3465738"/>
                <a:gd name="connsiteX83" fmla="*/ 3657601 w 4215960"/>
                <a:gd name="connsiteY83" fmla="*/ 2974521 h 3465738"/>
                <a:gd name="connsiteX84" fmla="*/ 3623808 w 4215960"/>
                <a:gd name="connsiteY84" fmla="*/ 3015569 h 3465738"/>
                <a:gd name="connsiteX85" fmla="*/ 3662816 w 4215960"/>
                <a:gd name="connsiteY85" fmla="*/ 3123065 h 3465738"/>
                <a:gd name="connsiteX86" fmla="*/ 3715203 w 4215960"/>
                <a:gd name="connsiteY86" fmla="*/ 3154363 h 3465738"/>
                <a:gd name="connsiteX87" fmla="*/ 3767137 w 4215960"/>
                <a:gd name="connsiteY87" fmla="*/ 3112181 h 3465738"/>
                <a:gd name="connsiteX88" fmla="*/ 3852862 w 4215960"/>
                <a:gd name="connsiteY88" fmla="*/ 3063648 h 3465738"/>
                <a:gd name="connsiteX89" fmla="*/ 3835626 w 4215960"/>
                <a:gd name="connsiteY89" fmla="*/ 2974747 h 3465738"/>
                <a:gd name="connsiteX90" fmla="*/ 3912960 w 4215960"/>
                <a:gd name="connsiteY90" fmla="*/ 2842078 h 3465738"/>
                <a:gd name="connsiteX91" fmla="*/ 4205514 w 4215960"/>
                <a:gd name="connsiteY91" fmla="*/ 2508930 h 3465738"/>
                <a:gd name="connsiteX92" fmla="*/ 4124097 w 4215960"/>
                <a:gd name="connsiteY92" fmla="*/ 2499858 h 3465738"/>
                <a:gd name="connsiteX93" fmla="*/ 4128634 w 4215960"/>
                <a:gd name="connsiteY93" fmla="*/ 2408010 h 3465738"/>
                <a:gd name="connsiteX94" fmla="*/ 4079647 w 4215960"/>
                <a:gd name="connsiteY94" fmla="*/ 2382838 h 3465738"/>
                <a:gd name="connsiteX95" fmla="*/ 3995510 w 4215960"/>
                <a:gd name="connsiteY95" fmla="*/ 2414360 h 3465738"/>
                <a:gd name="connsiteX96" fmla="*/ 3958771 w 4215960"/>
                <a:gd name="connsiteY96" fmla="*/ 2378075 h 3465738"/>
                <a:gd name="connsiteX97" fmla="*/ 4003448 w 4215960"/>
                <a:gd name="connsiteY97" fmla="*/ 2355170 h 3465738"/>
                <a:gd name="connsiteX98" fmla="*/ 3874181 w 4215960"/>
                <a:gd name="connsiteY98" fmla="*/ 2141991 h 3465738"/>
                <a:gd name="connsiteX99" fmla="*/ 3889147 w 4215960"/>
                <a:gd name="connsiteY99" fmla="*/ 2111828 h 3465738"/>
                <a:gd name="connsiteX100" fmla="*/ 3865562 w 4215960"/>
                <a:gd name="connsiteY100" fmla="*/ 1996168 h 3465738"/>
                <a:gd name="connsiteX101" fmla="*/ 3706813 w 4215960"/>
                <a:gd name="connsiteY101" fmla="*/ 1985282 h 3465738"/>
                <a:gd name="connsiteX102" fmla="*/ 3673475 w 4215960"/>
                <a:gd name="connsiteY102" fmla="*/ 2034040 h 3465738"/>
                <a:gd name="connsiteX103" fmla="*/ 3584575 w 4215960"/>
                <a:gd name="connsiteY103" fmla="*/ 2048556 h 3465738"/>
                <a:gd name="connsiteX104" fmla="*/ 3590925 w 4215960"/>
                <a:gd name="connsiteY104" fmla="*/ 2026557 h 3465738"/>
                <a:gd name="connsiteX105" fmla="*/ 3537403 w 4215960"/>
                <a:gd name="connsiteY105" fmla="*/ 2010456 h 3465738"/>
                <a:gd name="connsiteX106" fmla="*/ 3512684 w 4215960"/>
                <a:gd name="connsiteY106" fmla="*/ 1845355 h 3465738"/>
                <a:gd name="connsiteX107" fmla="*/ 3232377 w 4215960"/>
                <a:gd name="connsiteY107" fmla="*/ 1778680 h 3465738"/>
                <a:gd name="connsiteX108" fmla="*/ 3096078 w 4215960"/>
                <a:gd name="connsiteY108" fmla="*/ 1821996 h 3465738"/>
                <a:gd name="connsiteX109" fmla="*/ 2964089 w 4215960"/>
                <a:gd name="connsiteY109" fmla="*/ 1814512 h 3465738"/>
                <a:gd name="connsiteX110" fmla="*/ 2831646 w 4215960"/>
                <a:gd name="connsiteY110" fmla="*/ 1703614 h 3465738"/>
                <a:gd name="connsiteX111" fmla="*/ 2618468 w 4215960"/>
                <a:gd name="connsiteY111" fmla="*/ 1400401 h 3465738"/>
                <a:gd name="connsiteX112" fmla="*/ 2220006 w 4215960"/>
                <a:gd name="connsiteY112" fmla="*/ 1260928 h 3465738"/>
                <a:gd name="connsiteX113" fmla="*/ 1821543 w 4215960"/>
                <a:gd name="connsiteY113" fmla="*/ 1284514 h 3465738"/>
                <a:gd name="connsiteX114" fmla="*/ 1799771 w 4215960"/>
                <a:gd name="connsiteY114" fmla="*/ 1211943 h 3465738"/>
                <a:gd name="connsiteX115" fmla="*/ 1756228 w 4215960"/>
                <a:gd name="connsiteY115" fmla="*/ 1139371 h 3465738"/>
                <a:gd name="connsiteX116" fmla="*/ 1625600 w 4215960"/>
                <a:gd name="connsiteY116" fmla="*/ 986971 h 3465738"/>
                <a:gd name="connsiteX117" fmla="*/ 1589314 w 4215960"/>
                <a:gd name="connsiteY117" fmla="*/ 928914 h 3465738"/>
                <a:gd name="connsiteX118" fmla="*/ 1574800 w 4215960"/>
                <a:gd name="connsiteY118" fmla="*/ 892628 h 3465738"/>
                <a:gd name="connsiteX119" fmla="*/ 1538514 w 4215960"/>
                <a:gd name="connsiteY119" fmla="*/ 856343 h 3465738"/>
                <a:gd name="connsiteX120" fmla="*/ 1509485 w 4215960"/>
                <a:gd name="connsiteY120" fmla="*/ 820057 h 3465738"/>
                <a:gd name="connsiteX121" fmla="*/ 1473200 w 4215960"/>
                <a:gd name="connsiteY121" fmla="*/ 783771 h 3465738"/>
                <a:gd name="connsiteX122" fmla="*/ 1436914 w 4215960"/>
                <a:gd name="connsiteY122" fmla="*/ 718457 h 3465738"/>
                <a:gd name="connsiteX123" fmla="*/ 1357085 w 4215960"/>
                <a:gd name="connsiteY123" fmla="*/ 624114 h 3465738"/>
                <a:gd name="connsiteX124" fmla="*/ 1335314 w 4215960"/>
                <a:gd name="connsiteY124" fmla="*/ 602343 h 3465738"/>
                <a:gd name="connsiteX125" fmla="*/ 1277257 w 4215960"/>
                <a:gd name="connsiteY125" fmla="*/ 529771 h 3465738"/>
                <a:gd name="connsiteX126" fmla="*/ 1219200 w 4215960"/>
                <a:gd name="connsiteY126" fmla="*/ 464457 h 3465738"/>
                <a:gd name="connsiteX127" fmla="*/ 1161143 w 4215960"/>
                <a:gd name="connsiteY127" fmla="*/ 406400 h 3465738"/>
                <a:gd name="connsiteX128" fmla="*/ 1081314 w 4215960"/>
                <a:gd name="connsiteY128" fmla="*/ 362857 h 3465738"/>
                <a:gd name="connsiteX129" fmla="*/ 1052285 w 4215960"/>
                <a:gd name="connsiteY129" fmla="*/ 333828 h 3465738"/>
                <a:gd name="connsiteX130" fmla="*/ 1001485 w 4215960"/>
                <a:gd name="connsiteY130" fmla="*/ 304800 h 3465738"/>
                <a:gd name="connsiteX131" fmla="*/ 979714 w 4215960"/>
                <a:gd name="connsiteY131" fmla="*/ 290285 h 3465738"/>
                <a:gd name="connsiteX132" fmla="*/ 928914 w 4215960"/>
                <a:gd name="connsiteY132" fmla="*/ 246743 h 3465738"/>
                <a:gd name="connsiteX133" fmla="*/ 907143 w 4215960"/>
                <a:gd name="connsiteY133" fmla="*/ 232228 h 3465738"/>
                <a:gd name="connsiteX134" fmla="*/ 885371 w 4215960"/>
                <a:gd name="connsiteY134" fmla="*/ 224971 h 3465738"/>
                <a:gd name="connsiteX135" fmla="*/ 849085 w 4215960"/>
                <a:gd name="connsiteY135" fmla="*/ 188685 h 3465738"/>
                <a:gd name="connsiteX136" fmla="*/ 820057 w 4215960"/>
                <a:gd name="connsiteY136" fmla="*/ 166914 h 3465738"/>
                <a:gd name="connsiteX137" fmla="*/ 812800 w 4215960"/>
                <a:gd name="connsiteY137" fmla="*/ 145143 h 3465738"/>
                <a:gd name="connsiteX138" fmla="*/ 762000 w 4215960"/>
                <a:gd name="connsiteY138" fmla="*/ 116114 h 3465738"/>
                <a:gd name="connsiteX139" fmla="*/ 740228 w 4215960"/>
                <a:gd name="connsiteY139" fmla="*/ 101600 h 3465738"/>
                <a:gd name="connsiteX140" fmla="*/ 703943 w 4215960"/>
                <a:gd name="connsiteY140" fmla="*/ 65314 h 3465738"/>
                <a:gd name="connsiteX141" fmla="*/ 689428 w 4215960"/>
                <a:gd name="connsiteY141" fmla="*/ 50800 h 3465738"/>
                <a:gd name="connsiteX142" fmla="*/ 660400 w 4215960"/>
                <a:gd name="connsiteY142" fmla="*/ 43543 h 3465738"/>
                <a:gd name="connsiteX143" fmla="*/ 638628 w 4215960"/>
                <a:gd name="connsiteY143" fmla="*/ 36285 h 3465738"/>
                <a:gd name="connsiteX144" fmla="*/ 602343 w 4215960"/>
                <a:gd name="connsiteY144" fmla="*/ 0 h 3465738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390673 w 4215960"/>
                <a:gd name="connsiteY63" fmla="*/ 3318556 h 3465738"/>
                <a:gd name="connsiteX64" fmla="*/ 3391125 w 4215960"/>
                <a:gd name="connsiteY64" fmla="*/ 3318100 h 3465738"/>
                <a:gd name="connsiteX65" fmla="*/ 3575275 w 4215960"/>
                <a:gd name="connsiteY65" fmla="*/ 3465738 h 3465738"/>
                <a:gd name="connsiteX66" fmla="*/ 3592738 w 4215960"/>
                <a:gd name="connsiteY66" fmla="*/ 3364140 h 3465738"/>
                <a:gd name="connsiteX67" fmla="*/ 3567338 w 4215960"/>
                <a:gd name="connsiteY67" fmla="*/ 3341914 h 3465738"/>
                <a:gd name="connsiteX68" fmla="*/ 3494312 w 4215960"/>
                <a:gd name="connsiteY68" fmla="*/ 3299051 h 3465738"/>
                <a:gd name="connsiteX69" fmla="*/ 3516537 w 4215960"/>
                <a:gd name="connsiteY69" fmla="*/ 3273652 h 3465738"/>
                <a:gd name="connsiteX70" fmla="*/ 3537175 w 4215960"/>
                <a:gd name="connsiteY70" fmla="*/ 3251426 h 3465738"/>
                <a:gd name="connsiteX71" fmla="*/ 3591150 w 4215960"/>
                <a:gd name="connsiteY71" fmla="*/ 3283177 h 3465738"/>
                <a:gd name="connsiteX72" fmla="*/ 3597500 w 4215960"/>
                <a:gd name="connsiteY72" fmla="*/ 3238727 h 3465738"/>
                <a:gd name="connsiteX73" fmla="*/ 3541937 w 4215960"/>
                <a:gd name="connsiteY73" fmla="*/ 3214914 h 3465738"/>
                <a:gd name="connsiteX74" fmla="*/ 3540350 w 4215960"/>
                <a:gd name="connsiteY74" fmla="*/ 3205390 h 3465738"/>
                <a:gd name="connsiteX75" fmla="*/ 3527649 w 4215960"/>
                <a:gd name="connsiteY75" fmla="*/ 3167291 h 3465738"/>
                <a:gd name="connsiteX76" fmla="*/ 3533999 w 4215960"/>
                <a:gd name="connsiteY76" fmla="*/ 3119665 h 3465738"/>
                <a:gd name="connsiteX77" fmla="*/ 3545112 w 4215960"/>
                <a:gd name="connsiteY77" fmla="*/ 3064102 h 3465738"/>
                <a:gd name="connsiteX78" fmla="*/ 3507012 w 4215960"/>
                <a:gd name="connsiteY78" fmla="*/ 3033940 h 3465738"/>
                <a:gd name="connsiteX79" fmla="*/ 3540349 w 4215960"/>
                <a:gd name="connsiteY79" fmla="*/ 3024415 h 3465738"/>
                <a:gd name="connsiteX80" fmla="*/ 3518124 w 4215960"/>
                <a:gd name="connsiteY80" fmla="*/ 2987902 h 3465738"/>
                <a:gd name="connsiteX81" fmla="*/ 3556225 w 4215960"/>
                <a:gd name="connsiteY81" fmla="*/ 2983141 h 3465738"/>
                <a:gd name="connsiteX82" fmla="*/ 3562574 w 4215960"/>
                <a:gd name="connsiteY82" fmla="*/ 2949802 h 3465738"/>
                <a:gd name="connsiteX83" fmla="*/ 3624488 w 4215960"/>
                <a:gd name="connsiteY83" fmla="*/ 2959329 h 3465738"/>
                <a:gd name="connsiteX84" fmla="*/ 3657601 w 4215960"/>
                <a:gd name="connsiteY84" fmla="*/ 2974521 h 3465738"/>
                <a:gd name="connsiteX85" fmla="*/ 3623808 w 4215960"/>
                <a:gd name="connsiteY85" fmla="*/ 3015569 h 3465738"/>
                <a:gd name="connsiteX86" fmla="*/ 3662816 w 4215960"/>
                <a:gd name="connsiteY86" fmla="*/ 3123065 h 3465738"/>
                <a:gd name="connsiteX87" fmla="*/ 3715203 w 4215960"/>
                <a:gd name="connsiteY87" fmla="*/ 3154363 h 3465738"/>
                <a:gd name="connsiteX88" fmla="*/ 3767137 w 4215960"/>
                <a:gd name="connsiteY88" fmla="*/ 3112181 h 3465738"/>
                <a:gd name="connsiteX89" fmla="*/ 3852862 w 4215960"/>
                <a:gd name="connsiteY89" fmla="*/ 3063648 h 3465738"/>
                <a:gd name="connsiteX90" fmla="*/ 3835626 w 4215960"/>
                <a:gd name="connsiteY90" fmla="*/ 2974747 h 3465738"/>
                <a:gd name="connsiteX91" fmla="*/ 3912960 w 4215960"/>
                <a:gd name="connsiteY91" fmla="*/ 2842078 h 3465738"/>
                <a:gd name="connsiteX92" fmla="*/ 4205514 w 4215960"/>
                <a:gd name="connsiteY92" fmla="*/ 2508930 h 3465738"/>
                <a:gd name="connsiteX93" fmla="*/ 4124097 w 4215960"/>
                <a:gd name="connsiteY93" fmla="*/ 2499858 h 3465738"/>
                <a:gd name="connsiteX94" fmla="*/ 4128634 w 4215960"/>
                <a:gd name="connsiteY94" fmla="*/ 2408010 h 3465738"/>
                <a:gd name="connsiteX95" fmla="*/ 4079647 w 4215960"/>
                <a:gd name="connsiteY95" fmla="*/ 2382838 h 3465738"/>
                <a:gd name="connsiteX96" fmla="*/ 3995510 w 4215960"/>
                <a:gd name="connsiteY96" fmla="*/ 2414360 h 3465738"/>
                <a:gd name="connsiteX97" fmla="*/ 3958771 w 4215960"/>
                <a:gd name="connsiteY97" fmla="*/ 2378075 h 3465738"/>
                <a:gd name="connsiteX98" fmla="*/ 4003448 w 4215960"/>
                <a:gd name="connsiteY98" fmla="*/ 2355170 h 3465738"/>
                <a:gd name="connsiteX99" fmla="*/ 3874181 w 4215960"/>
                <a:gd name="connsiteY99" fmla="*/ 2141991 h 3465738"/>
                <a:gd name="connsiteX100" fmla="*/ 3889147 w 4215960"/>
                <a:gd name="connsiteY100" fmla="*/ 2111828 h 3465738"/>
                <a:gd name="connsiteX101" fmla="*/ 3865562 w 4215960"/>
                <a:gd name="connsiteY101" fmla="*/ 1996168 h 3465738"/>
                <a:gd name="connsiteX102" fmla="*/ 3706813 w 4215960"/>
                <a:gd name="connsiteY102" fmla="*/ 1985282 h 3465738"/>
                <a:gd name="connsiteX103" fmla="*/ 3673475 w 4215960"/>
                <a:gd name="connsiteY103" fmla="*/ 2034040 h 3465738"/>
                <a:gd name="connsiteX104" fmla="*/ 3584575 w 4215960"/>
                <a:gd name="connsiteY104" fmla="*/ 2048556 h 3465738"/>
                <a:gd name="connsiteX105" fmla="*/ 3590925 w 4215960"/>
                <a:gd name="connsiteY105" fmla="*/ 2026557 h 3465738"/>
                <a:gd name="connsiteX106" fmla="*/ 3537403 w 4215960"/>
                <a:gd name="connsiteY106" fmla="*/ 2010456 h 3465738"/>
                <a:gd name="connsiteX107" fmla="*/ 3512684 w 4215960"/>
                <a:gd name="connsiteY107" fmla="*/ 1845355 h 3465738"/>
                <a:gd name="connsiteX108" fmla="*/ 3232377 w 4215960"/>
                <a:gd name="connsiteY108" fmla="*/ 1778680 h 3465738"/>
                <a:gd name="connsiteX109" fmla="*/ 3096078 w 4215960"/>
                <a:gd name="connsiteY109" fmla="*/ 1821996 h 3465738"/>
                <a:gd name="connsiteX110" fmla="*/ 2964089 w 4215960"/>
                <a:gd name="connsiteY110" fmla="*/ 1814512 h 3465738"/>
                <a:gd name="connsiteX111" fmla="*/ 2831646 w 4215960"/>
                <a:gd name="connsiteY111" fmla="*/ 1703614 h 3465738"/>
                <a:gd name="connsiteX112" fmla="*/ 2618468 w 4215960"/>
                <a:gd name="connsiteY112" fmla="*/ 1400401 h 3465738"/>
                <a:gd name="connsiteX113" fmla="*/ 2220006 w 4215960"/>
                <a:gd name="connsiteY113" fmla="*/ 1260928 h 3465738"/>
                <a:gd name="connsiteX114" fmla="*/ 1821543 w 4215960"/>
                <a:gd name="connsiteY114" fmla="*/ 1284514 h 3465738"/>
                <a:gd name="connsiteX115" fmla="*/ 1799771 w 4215960"/>
                <a:gd name="connsiteY115" fmla="*/ 1211943 h 3465738"/>
                <a:gd name="connsiteX116" fmla="*/ 1756228 w 4215960"/>
                <a:gd name="connsiteY116" fmla="*/ 1139371 h 3465738"/>
                <a:gd name="connsiteX117" fmla="*/ 1625600 w 4215960"/>
                <a:gd name="connsiteY117" fmla="*/ 986971 h 3465738"/>
                <a:gd name="connsiteX118" fmla="*/ 1589314 w 4215960"/>
                <a:gd name="connsiteY118" fmla="*/ 928914 h 3465738"/>
                <a:gd name="connsiteX119" fmla="*/ 1574800 w 4215960"/>
                <a:gd name="connsiteY119" fmla="*/ 892628 h 3465738"/>
                <a:gd name="connsiteX120" fmla="*/ 1538514 w 4215960"/>
                <a:gd name="connsiteY120" fmla="*/ 856343 h 3465738"/>
                <a:gd name="connsiteX121" fmla="*/ 1509485 w 4215960"/>
                <a:gd name="connsiteY121" fmla="*/ 820057 h 3465738"/>
                <a:gd name="connsiteX122" fmla="*/ 1473200 w 4215960"/>
                <a:gd name="connsiteY122" fmla="*/ 783771 h 3465738"/>
                <a:gd name="connsiteX123" fmla="*/ 1436914 w 4215960"/>
                <a:gd name="connsiteY123" fmla="*/ 718457 h 3465738"/>
                <a:gd name="connsiteX124" fmla="*/ 1357085 w 4215960"/>
                <a:gd name="connsiteY124" fmla="*/ 624114 h 3465738"/>
                <a:gd name="connsiteX125" fmla="*/ 1335314 w 4215960"/>
                <a:gd name="connsiteY125" fmla="*/ 602343 h 3465738"/>
                <a:gd name="connsiteX126" fmla="*/ 1277257 w 4215960"/>
                <a:gd name="connsiteY126" fmla="*/ 529771 h 3465738"/>
                <a:gd name="connsiteX127" fmla="*/ 1219200 w 4215960"/>
                <a:gd name="connsiteY127" fmla="*/ 464457 h 3465738"/>
                <a:gd name="connsiteX128" fmla="*/ 1161143 w 4215960"/>
                <a:gd name="connsiteY128" fmla="*/ 406400 h 3465738"/>
                <a:gd name="connsiteX129" fmla="*/ 1081314 w 4215960"/>
                <a:gd name="connsiteY129" fmla="*/ 362857 h 3465738"/>
                <a:gd name="connsiteX130" fmla="*/ 1052285 w 4215960"/>
                <a:gd name="connsiteY130" fmla="*/ 333828 h 3465738"/>
                <a:gd name="connsiteX131" fmla="*/ 1001485 w 4215960"/>
                <a:gd name="connsiteY131" fmla="*/ 304800 h 3465738"/>
                <a:gd name="connsiteX132" fmla="*/ 979714 w 4215960"/>
                <a:gd name="connsiteY132" fmla="*/ 290285 h 3465738"/>
                <a:gd name="connsiteX133" fmla="*/ 928914 w 4215960"/>
                <a:gd name="connsiteY133" fmla="*/ 246743 h 3465738"/>
                <a:gd name="connsiteX134" fmla="*/ 907143 w 4215960"/>
                <a:gd name="connsiteY134" fmla="*/ 232228 h 3465738"/>
                <a:gd name="connsiteX135" fmla="*/ 885371 w 4215960"/>
                <a:gd name="connsiteY135" fmla="*/ 224971 h 3465738"/>
                <a:gd name="connsiteX136" fmla="*/ 849085 w 4215960"/>
                <a:gd name="connsiteY136" fmla="*/ 188685 h 3465738"/>
                <a:gd name="connsiteX137" fmla="*/ 820057 w 4215960"/>
                <a:gd name="connsiteY137" fmla="*/ 166914 h 3465738"/>
                <a:gd name="connsiteX138" fmla="*/ 812800 w 4215960"/>
                <a:gd name="connsiteY138" fmla="*/ 145143 h 3465738"/>
                <a:gd name="connsiteX139" fmla="*/ 762000 w 4215960"/>
                <a:gd name="connsiteY139" fmla="*/ 116114 h 3465738"/>
                <a:gd name="connsiteX140" fmla="*/ 740228 w 4215960"/>
                <a:gd name="connsiteY140" fmla="*/ 101600 h 3465738"/>
                <a:gd name="connsiteX141" fmla="*/ 703943 w 4215960"/>
                <a:gd name="connsiteY141" fmla="*/ 65314 h 3465738"/>
                <a:gd name="connsiteX142" fmla="*/ 689428 w 4215960"/>
                <a:gd name="connsiteY142" fmla="*/ 50800 h 3465738"/>
                <a:gd name="connsiteX143" fmla="*/ 660400 w 4215960"/>
                <a:gd name="connsiteY143" fmla="*/ 43543 h 3465738"/>
                <a:gd name="connsiteX144" fmla="*/ 638628 w 4215960"/>
                <a:gd name="connsiteY144" fmla="*/ 36285 h 3465738"/>
                <a:gd name="connsiteX145" fmla="*/ 602343 w 4215960"/>
                <a:gd name="connsiteY145" fmla="*/ 0 h 3465738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390673 w 4215960"/>
                <a:gd name="connsiteY63" fmla="*/ 3318556 h 3465738"/>
                <a:gd name="connsiteX64" fmla="*/ 3502250 w 4215960"/>
                <a:gd name="connsiteY64" fmla="*/ 3405413 h 3465738"/>
                <a:gd name="connsiteX65" fmla="*/ 3575275 w 4215960"/>
                <a:gd name="connsiteY65" fmla="*/ 3465738 h 3465738"/>
                <a:gd name="connsiteX66" fmla="*/ 3592738 w 4215960"/>
                <a:gd name="connsiteY66" fmla="*/ 3364140 h 3465738"/>
                <a:gd name="connsiteX67" fmla="*/ 3567338 w 4215960"/>
                <a:gd name="connsiteY67" fmla="*/ 3341914 h 3465738"/>
                <a:gd name="connsiteX68" fmla="*/ 3494312 w 4215960"/>
                <a:gd name="connsiteY68" fmla="*/ 3299051 h 3465738"/>
                <a:gd name="connsiteX69" fmla="*/ 3516537 w 4215960"/>
                <a:gd name="connsiteY69" fmla="*/ 3273652 h 3465738"/>
                <a:gd name="connsiteX70" fmla="*/ 3537175 w 4215960"/>
                <a:gd name="connsiteY70" fmla="*/ 3251426 h 3465738"/>
                <a:gd name="connsiteX71" fmla="*/ 3591150 w 4215960"/>
                <a:gd name="connsiteY71" fmla="*/ 3283177 h 3465738"/>
                <a:gd name="connsiteX72" fmla="*/ 3597500 w 4215960"/>
                <a:gd name="connsiteY72" fmla="*/ 3238727 h 3465738"/>
                <a:gd name="connsiteX73" fmla="*/ 3541937 w 4215960"/>
                <a:gd name="connsiteY73" fmla="*/ 3214914 h 3465738"/>
                <a:gd name="connsiteX74" fmla="*/ 3540350 w 4215960"/>
                <a:gd name="connsiteY74" fmla="*/ 3205390 h 3465738"/>
                <a:gd name="connsiteX75" fmla="*/ 3527649 w 4215960"/>
                <a:gd name="connsiteY75" fmla="*/ 3167291 h 3465738"/>
                <a:gd name="connsiteX76" fmla="*/ 3533999 w 4215960"/>
                <a:gd name="connsiteY76" fmla="*/ 3119665 h 3465738"/>
                <a:gd name="connsiteX77" fmla="*/ 3545112 w 4215960"/>
                <a:gd name="connsiteY77" fmla="*/ 3064102 h 3465738"/>
                <a:gd name="connsiteX78" fmla="*/ 3507012 w 4215960"/>
                <a:gd name="connsiteY78" fmla="*/ 3033940 h 3465738"/>
                <a:gd name="connsiteX79" fmla="*/ 3540349 w 4215960"/>
                <a:gd name="connsiteY79" fmla="*/ 3024415 h 3465738"/>
                <a:gd name="connsiteX80" fmla="*/ 3518124 w 4215960"/>
                <a:gd name="connsiteY80" fmla="*/ 2987902 h 3465738"/>
                <a:gd name="connsiteX81" fmla="*/ 3556225 w 4215960"/>
                <a:gd name="connsiteY81" fmla="*/ 2983141 h 3465738"/>
                <a:gd name="connsiteX82" fmla="*/ 3562574 w 4215960"/>
                <a:gd name="connsiteY82" fmla="*/ 2949802 h 3465738"/>
                <a:gd name="connsiteX83" fmla="*/ 3624488 w 4215960"/>
                <a:gd name="connsiteY83" fmla="*/ 2959329 h 3465738"/>
                <a:gd name="connsiteX84" fmla="*/ 3657601 w 4215960"/>
                <a:gd name="connsiteY84" fmla="*/ 2974521 h 3465738"/>
                <a:gd name="connsiteX85" fmla="*/ 3623808 w 4215960"/>
                <a:gd name="connsiteY85" fmla="*/ 3015569 h 3465738"/>
                <a:gd name="connsiteX86" fmla="*/ 3662816 w 4215960"/>
                <a:gd name="connsiteY86" fmla="*/ 3123065 h 3465738"/>
                <a:gd name="connsiteX87" fmla="*/ 3715203 w 4215960"/>
                <a:gd name="connsiteY87" fmla="*/ 3154363 h 3465738"/>
                <a:gd name="connsiteX88" fmla="*/ 3767137 w 4215960"/>
                <a:gd name="connsiteY88" fmla="*/ 3112181 h 3465738"/>
                <a:gd name="connsiteX89" fmla="*/ 3852862 w 4215960"/>
                <a:gd name="connsiteY89" fmla="*/ 3063648 h 3465738"/>
                <a:gd name="connsiteX90" fmla="*/ 3835626 w 4215960"/>
                <a:gd name="connsiteY90" fmla="*/ 2974747 h 3465738"/>
                <a:gd name="connsiteX91" fmla="*/ 3912960 w 4215960"/>
                <a:gd name="connsiteY91" fmla="*/ 2842078 h 3465738"/>
                <a:gd name="connsiteX92" fmla="*/ 4205514 w 4215960"/>
                <a:gd name="connsiteY92" fmla="*/ 2508930 h 3465738"/>
                <a:gd name="connsiteX93" fmla="*/ 4124097 w 4215960"/>
                <a:gd name="connsiteY93" fmla="*/ 2499858 h 3465738"/>
                <a:gd name="connsiteX94" fmla="*/ 4128634 w 4215960"/>
                <a:gd name="connsiteY94" fmla="*/ 2408010 h 3465738"/>
                <a:gd name="connsiteX95" fmla="*/ 4079647 w 4215960"/>
                <a:gd name="connsiteY95" fmla="*/ 2382838 h 3465738"/>
                <a:gd name="connsiteX96" fmla="*/ 3995510 w 4215960"/>
                <a:gd name="connsiteY96" fmla="*/ 2414360 h 3465738"/>
                <a:gd name="connsiteX97" fmla="*/ 3958771 w 4215960"/>
                <a:gd name="connsiteY97" fmla="*/ 2378075 h 3465738"/>
                <a:gd name="connsiteX98" fmla="*/ 4003448 w 4215960"/>
                <a:gd name="connsiteY98" fmla="*/ 2355170 h 3465738"/>
                <a:gd name="connsiteX99" fmla="*/ 3874181 w 4215960"/>
                <a:gd name="connsiteY99" fmla="*/ 2141991 h 3465738"/>
                <a:gd name="connsiteX100" fmla="*/ 3889147 w 4215960"/>
                <a:gd name="connsiteY100" fmla="*/ 2111828 h 3465738"/>
                <a:gd name="connsiteX101" fmla="*/ 3865562 w 4215960"/>
                <a:gd name="connsiteY101" fmla="*/ 1996168 h 3465738"/>
                <a:gd name="connsiteX102" fmla="*/ 3706813 w 4215960"/>
                <a:gd name="connsiteY102" fmla="*/ 1985282 h 3465738"/>
                <a:gd name="connsiteX103" fmla="*/ 3673475 w 4215960"/>
                <a:gd name="connsiteY103" fmla="*/ 2034040 h 3465738"/>
                <a:gd name="connsiteX104" fmla="*/ 3584575 w 4215960"/>
                <a:gd name="connsiteY104" fmla="*/ 2048556 h 3465738"/>
                <a:gd name="connsiteX105" fmla="*/ 3590925 w 4215960"/>
                <a:gd name="connsiteY105" fmla="*/ 2026557 h 3465738"/>
                <a:gd name="connsiteX106" fmla="*/ 3537403 w 4215960"/>
                <a:gd name="connsiteY106" fmla="*/ 2010456 h 3465738"/>
                <a:gd name="connsiteX107" fmla="*/ 3512684 w 4215960"/>
                <a:gd name="connsiteY107" fmla="*/ 1845355 h 3465738"/>
                <a:gd name="connsiteX108" fmla="*/ 3232377 w 4215960"/>
                <a:gd name="connsiteY108" fmla="*/ 1778680 h 3465738"/>
                <a:gd name="connsiteX109" fmla="*/ 3096078 w 4215960"/>
                <a:gd name="connsiteY109" fmla="*/ 1821996 h 3465738"/>
                <a:gd name="connsiteX110" fmla="*/ 2964089 w 4215960"/>
                <a:gd name="connsiteY110" fmla="*/ 1814512 h 3465738"/>
                <a:gd name="connsiteX111" fmla="*/ 2831646 w 4215960"/>
                <a:gd name="connsiteY111" fmla="*/ 1703614 h 3465738"/>
                <a:gd name="connsiteX112" fmla="*/ 2618468 w 4215960"/>
                <a:gd name="connsiteY112" fmla="*/ 1400401 h 3465738"/>
                <a:gd name="connsiteX113" fmla="*/ 2220006 w 4215960"/>
                <a:gd name="connsiteY113" fmla="*/ 1260928 h 3465738"/>
                <a:gd name="connsiteX114" fmla="*/ 1821543 w 4215960"/>
                <a:gd name="connsiteY114" fmla="*/ 1284514 h 3465738"/>
                <a:gd name="connsiteX115" fmla="*/ 1799771 w 4215960"/>
                <a:gd name="connsiteY115" fmla="*/ 1211943 h 3465738"/>
                <a:gd name="connsiteX116" fmla="*/ 1756228 w 4215960"/>
                <a:gd name="connsiteY116" fmla="*/ 1139371 h 3465738"/>
                <a:gd name="connsiteX117" fmla="*/ 1625600 w 4215960"/>
                <a:gd name="connsiteY117" fmla="*/ 986971 h 3465738"/>
                <a:gd name="connsiteX118" fmla="*/ 1589314 w 4215960"/>
                <a:gd name="connsiteY118" fmla="*/ 928914 h 3465738"/>
                <a:gd name="connsiteX119" fmla="*/ 1574800 w 4215960"/>
                <a:gd name="connsiteY119" fmla="*/ 892628 h 3465738"/>
                <a:gd name="connsiteX120" fmla="*/ 1538514 w 4215960"/>
                <a:gd name="connsiteY120" fmla="*/ 856343 h 3465738"/>
                <a:gd name="connsiteX121" fmla="*/ 1509485 w 4215960"/>
                <a:gd name="connsiteY121" fmla="*/ 820057 h 3465738"/>
                <a:gd name="connsiteX122" fmla="*/ 1473200 w 4215960"/>
                <a:gd name="connsiteY122" fmla="*/ 783771 h 3465738"/>
                <a:gd name="connsiteX123" fmla="*/ 1436914 w 4215960"/>
                <a:gd name="connsiteY123" fmla="*/ 718457 h 3465738"/>
                <a:gd name="connsiteX124" fmla="*/ 1357085 w 4215960"/>
                <a:gd name="connsiteY124" fmla="*/ 624114 h 3465738"/>
                <a:gd name="connsiteX125" fmla="*/ 1335314 w 4215960"/>
                <a:gd name="connsiteY125" fmla="*/ 602343 h 3465738"/>
                <a:gd name="connsiteX126" fmla="*/ 1277257 w 4215960"/>
                <a:gd name="connsiteY126" fmla="*/ 529771 h 3465738"/>
                <a:gd name="connsiteX127" fmla="*/ 1219200 w 4215960"/>
                <a:gd name="connsiteY127" fmla="*/ 464457 h 3465738"/>
                <a:gd name="connsiteX128" fmla="*/ 1161143 w 4215960"/>
                <a:gd name="connsiteY128" fmla="*/ 406400 h 3465738"/>
                <a:gd name="connsiteX129" fmla="*/ 1081314 w 4215960"/>
                <a:gd name="connsiteY129" fmla="*/ 362857 h 3465738"/>
                <a:gd name="connsiteX130" fmla="*/ 1052285 w 4215960"/>
                <a:gd name="connsiteY130" fmla="*/ 333828 h 3465738"/>
                <a:gd name="connsiteX131" fmla="*/ 1001485 w 4215960"/>
                <a:gd name="connsiteY131" fmla="*/ 304800 h 3465738"/>
                <a:gd name="connsiteX132" fmla="*/ 979714 w 4215960"/>
                <a:gd name="connsiteY132" fmla="*/ 290285 h 3465738"/>
                <a:gd name="connsiteX133" fmla="*/ 928914 w 4215960"/>
                <a:gd name="connsiteY133" fmla="*/ 246743 h 3465738"/>
                <a:gd name="connsiteX134" fmla="*/ 907143 w 4215960"/>
                <a:gd name="connsiteY134" fmla="*/ 232228 h 3465738"/>
                <a:gd name="connsiteX135" fmla="*/ 885371 w 4215960"/>
                <a:gd name="connsiteY135" fmla="*/ 224971 h 3465738"/>
                <a:gd name="connsiteX136" fmla="*/ 849085 w 4215960"/>
                <a:gd name="connsiteY136" fmla="*/ 188685 h 3465738"/>
                <a:gd name="connsiteX137" fmla="*/ 820057 w 4215960"/>
                <a:gd name="connsiteY137" fmla="*/ 166914 h 3465738"/>
                <a:gd name="connsiteX138" fmla="*/ 812800 w 4215960"/>
                <a:gd name="connsiteY138" fmla="*/ 145143 h 3465738"/>
                <a:gd name="connsiteX139" fmla="*/ 762000 w 4215960"/>
                <a:gd name="connsiteY139" fmla="*/ 116114 h 3465738"/>
                <a:gd name="connsiteX140" fmla="*/ 740228 w 4215960"/>
                <a:gd name="connsiteY140" fmla="*/ 101600 h 3465738"/>
                <a:gd name="connsiteX141" fmla="*/ 703943 w 4215960"/>
                <a:gd name="connsiteY141" fmla="*/ 65314 h 3465738"/>
                <a:gd name="connsiteX142" fmla="*/ 689428 w 4215960"/>
                <a:gd name="connsiteY142" fmla="*/ 50800 h 3465738"/>
                <a:gd name="connsiteX143" fmla="*/ 660400 w 4215960"/>
                <a:gd name="connsiteY143" fmla="*/ 43543 h 3465738"/>
                <a:gd name="connsiteX144" fmla="*/ 638628 w 4215960"/>
                <a:gd name="connsiteY144" fmla="*/ 36285 h 3465738"/>
                <a:gd name="connsiteX145" fmla="*/ 602343 w 4215960"/>
                <a:gd name="connsiteY145" fmla="*/ 0 h 3465738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390673 w 4215960"/>
                <a:gd name="connsiteY63" fmla="*/ 3318556 h 3465738"/>
                <a:gd name="connsiteX64" fmla="*/ 3491138 w 4215960"/>
                <a:gd name="connsiteY64" fmla="*/ 3408588 h 3465738"/>
                <a:gd name="connsiteX65" fmla="*/ 3575275 w 4215960"/>
                <a:gd name="connsiteY65" fmla="*/ 3465738 h 3465738"/>
                <a:gd name="connsiteX66" fmla="*/ 3592738 w 4215960"/>
                <a:gd name="connsiteY66" fmla="*/ 3364140 h 3465738"/>
                <a:gd name="connsiteX67" fmla="*/ 3567338 w 4215960"/>
                <a:gd name="connsiteY67" fmla="*/ 3341914 h 3465738"/>
                <a:gd name="connsiteX68" fmla="*/ 3494312 w 4215960"/>
                <a:gd name="connsiteY68" fmla="*/ 3299051 h 3465738"/>
                <a:gd name="connsiteX69" fmla="*/ 3516537 w 4215960"/>
                <a:gd name="connsiteY69" fmla="*/ 3273652 h 3465738"/>
                <a:gd name="connsiteX70" fmla="*/ 3537175 w 4215960"/>
                <a:gd name="connsiteY70" fmla="*/ 3251426 h 3465738"/>
                <a:gd name="connsiteX71" fmla="*/ 3591150 w 4215960"/>
                <a:gd name="connsiteY71" fmla="*/ 3283177 h 3465738"/>
                <a:gd name="connsiteX72" fmla="*/ 3597500 w 4215960"/>
                <a:gd name="connsiteY72" fmla="*/ 3238727 h 3465738"/>
                <a:gd name="connsiteX73" fmla="*/ 3541937 w 4215960"/>
                <a:gd name="connsiteY73" fmla="*/ 3214914 h 3465738"/>
                <a:gd name="connsiteX74" fmla="*/ 3540350 w 4215960"/>
                <a:gd name="connsiteY74" fmla="*/ 3205390 h 3465738"/>
                <a:gd name="connsiteX75" fmla="*/ 3527649 w 4215960"/>
                <a:gd name="connsiteY75" fmla="*/ 3167291 h 3465738"/>
                <a:gd name="connsiteX76" fmla="*/ 3533999 w 4215960"/>
                <a:gd name="connsiteY76" fmla="*/ 3119665 h 3465738"/>
                <a:gd name="connsiteX77" fmla="*/ 3545112 w 4215960"/>
                <a:gd name="connsiteY77" fmla="*/ 3064102 h 3465738"/>
                <a:gd name="connsiteX78" fmla="*/ 3507012 w 4215960"/>
                <a:gd name="connsiteY78" fmla="*/ 3033940 h 3465738"/>
                <a:gd name="connsiteX79" fmla="*/ 3540349 w 4215960"/>
                <a:gd name="connsiteY79" fmla="*/ 3024415 h 3465738"/>
                <a:gd name="connsiteX80" fmla="*/ 3518124 w 4215960"/>
                <a:gd name="connsiteY80" fmla="*/ 2987902 h 3465738"/>
                <a:gd name="connsiteX81" fmla="*/ 3556225 w 4215960"/>
                <a:gd name="connsiteY81" fmla="*/ 2983141 h 3465738"/>
                <a:gd name="connsiteX82" fmla="*/ 3562574 w 4215960"/>
                <a:gd name="connsiteY82" fmla="*/ 2949802 h 3465738"/>
                <a:gd name="connsiteX83" fmla="*/ 3624488 w 4215960"/>
                <a:gd name="connsiteY83" fmla="*/ 2959329 h 3465738"/>
                <a:gd name="connsiteX84" fmla="*/ 3657601 w 4215960"/>
                <a:gd name="connsiteY84" fmla="*/ 2974521 h 3465738"/>
                <a:gd name="connsiteX85" fmla="*/ 3623808 w 4215960"/>
                <a:gd name="connsiteY85" fmla="*/ 3015569 h 3465738"/>
                <a:gd name="connsiteX86" fmla="*/ 3662816 w 4215960"/>
                <a:gd name="connsiteY86" fmla="*/ 3123065 h 3465738"/>
                <a:gd name="connsiteX87" fmla="*/ 3715203 w 4215960"/>
                <a:gd name="connsiteY87" fmla="*/ 3154363 h 3465738"/>
                <a:gd name="connsiteX88" fmla="*/ 3767137 w 4215960"/>
                <a:gd name="connsiteY88" fmla="*/ 3112181 h 3465738"/>
                <a:gd name="connsiteX89" fmla="*/ 3852862 w 4215960"/>
                <a:gd name="connsiteY89" fmla="*/ 3063648 h 3465738"/>
                <a:gd name="connsiteX90" fmla="*/ 3835626 w 4215960"/>
                <a:gd name="connsiteY90" fmla="*/ 2974747 h 3465738"/>
                <a:gd name="connsiteX91" fmla="*/ 3912960 w 4215960"/>
                <a:gd name="connsiteY91" fmla="*/ 2842078 h 3465738"/>
                <a:gd name="connsiteX92" fmla="*/ 4205514 w 4215960"/>
                <a:gd name="connsiteY92" fmla="*/ 2508930 h 3465738"/>
                <a:gd name="connsiteX93" fmla="*/ 4124097 w 4215960"/>
                <a:gd name="connsiteY93" fmla="*/ 2499858 h 3465738"/>
                <a:gd name="connsiteX94" fmla="*/ 4128634 w 4215960"/>
                <a:gd name="connsiteY94" fmla="*/ 2408010 h 3465738"/>
                <a:gd name="connsiteX95" fmla="*/ 4079647 w 4215960"/>
                <a:gd name="connsiteY95" fmla="*/ 2382838 h 3465738"/>
                <a:gd name="connsiteX96" fmla="*/ 3995510 w 4215960"/>
                <a:gd name="connsiteY96" fmla="*/ 2414360 h 3465738"/>
                <a:gd name="connsiteX97" fmla="*/ 3958771 w 4215960"/>
                <a:gd name="connsiteY97" fmla="*/ 2378075 h 3465738"/>
                <a:gd name="connsiteX98" fmla="*/ 4003448 w 4215960"/>
                <a:gd name="connsiteY98" fmla="*/ 2355170 h 3465738"/>
                <a:gd name="connsiteX99" fmla="*/ 3874181 w 4215960"/>
                <a:gd name="connsiteY99" fmla="*/ 2141991 h 3465738"/>
                <a:gd name="connsiteX100" fmla="*/ 3889147 w 4215960"/>
                <a:gd name="connsiteY100" fmla="*/ 2111828 h 3465738"/>
                <a:gd name="connsiteX101" fmla="*/ 3865562 w 4215960"/>
                <a:gd name="connsiteY101" fmla="*/ 1996168 h 3465738"/>
                <a:gd name="connsiteX102" fmla="*/ 3706813 w 4215960"/>
                <a:gd name="connsiteY102" fmla="*/ 1985282 h 3465738"/>
                <a:gd name="connsiteX103" fmla="*/ 3673475 w 4215960"/>
                <a:gd name="connsiteY103" fmla="*/ 2034040 h 3465738"/>
                <a:gd name="connsiteX104" fmla="*/ 3584575 w 4215960"/>
                <a:gd name="connsiteY104" fmla="*/ 2048556 h 3465738"/>
                <a:gd name="connsiteX105" fmla="*/ 3590925 w 4215960"/>
                <a:gd name="connsiteY105" fmla="*/ 2026557 h 3465738"/>
                <a:gd name="connsiteX106" fmla="*/ 3537403 w 4215960"/>
                <a:gd name="connsiteY106" fmla="*/ 2010456 h 3465738"/>
                <a:gd name="connsiteX107" fmla="*/ 3512684 w 4215960"/>
                <a:gd name="connsiteY107" fmla="*/ 1845355 h 3465738"/>
                <a:gd name="connsiteX108" fmla="*/ 3232377 w 4215960"/>
                <a:gd name="connsiteY108" fmla="*/ 1778680 h 3465738"/>
                <a:gd name="connsiteX109" fmla="*/ 3096078 w 4215960"/>
                <a:gd name="connsiteY109" fmla="*/ 1821996 h 3465738"/>
                <a:gd name="connsiteX110" fmla="*/ 2964089 w 4215960"/>
                <a:gd name="connsiteY110" fmla="*/ 1814512 h 3465738"/>
                <a:gd name="connsiteX111" fmla="*/ 2831646 w 4215960"/>
                <a:gd name="connsiteY111" fmla="*/ 1703614 h 3465738"/>
                <a:gd name="connsiteX112" fmla="*/ 2618468 w 4215960"/>
                <a:gd name="connsiteY112" fmla="*/ 1400401 h 3465738"/>
                <a:gd name="connsiteX113" fmla="*/ 2220006 w 4215960"/>
                <a:gd name="connsiteY113" fmla="*/ 1260928 h 3465738"/>
                <a:gd name="connsiteX114" fmla="*/ 1821543 w 4215960"/>
                <a:gd name="connsiteY114" fmla="*/ 1284514 h 3465738"/>
                <a:gd name="connsiteX115" fmla="*/ 1799771 w 4215960"/>
                <a:gd name="connsiteY115" fmla="*/ 1211943 h 3465738"/>
                <a:gd name="connsiteX116" fmla="*/ 1756228 w 4215960"/>
                <a:gd name="connsiteY116" fmla="*/ 1139371 h 3465738"/>
                <a:gd name="connsiteX117" fmla="*/ 1625600 w 4215960"/>
                <a:gd name="connsiteY117" fmla="*/ 986971 h 3465738"/>
                <a:gd name="connsiteX118" fmla="*/ 1589314 w 4215960"/>
                <a:gd name="connsiteY118" fmla="*/ 928914 h 3465738"/>
                <a:gd name="connsiteX119" fmla="*/ 1574800 w 4215960"/>
                <a:gd name="connsiteY119" fmla="*/ 892628 h 3465738"/>
                <a:gd name="connsiteX120" fmla="*/ 1538514 w 4215960"/>
                <a:gd name="connsiteY120" fmla="*/ 856343 h 3465738"/>
                <a:gd name="connsiteX121" fmla="*/ 1509485 w 4215960"/>
                <a:gd name="connsiteY121" fmla="*/ 820057 h 3465738"/>
                <a:gd name="connsiteX122" fmla="*/ 1473200 w 4215960"/>
                <a:gd name="connsiteY122" fmla="*/ 783771 h 3465738"/>
                <a:gd name="connsiteX123" fmla="*/ 1436914 w 4215960"/>
                <a:gd name="connsiteY123" fmla="*/ 718457 h 3465738"/>
                <a:gd name="connsiteX124" fmla="*/ 1357085 w 4215960"/>
                <a:gd name="connsiteY124" fmla="*/ 624114 h 3465738"/>
                <a:gd name="connsiteX125" fmla="*/ 1335314 w 4215960"/>
                <a:gd name="connsiteY125" fmla="*/ 602343 h 3465738"/>
                <a:gd name="connsiteX126" fmla="*/ 1277257 w 4215960"/>
                <a:gd name="connsiteY126" fmla="*/ 529771 h 3465738"/>
                <a:gd name="connsiteX127" fmla="*/ 1219200 w 4215960"/>
                <a:gd name="connsiteY127" fmla="*/ 464457 h 3465738"/>
                <a:gd name="connsiteX128" fmla="*/ 1161143 w 4215960"/>
                <a:gd name="connsiteY128" fmla="*/ 406400 h 3465738"/>
                <a:gd name="connsiteX129" fmla="*/ 1081314 w 4215960"/>
                <a:gd name="connsiteY129" fmla="*/ 362857 h 3465738"/>
                <a:gd name="connsiteX130" fmla="*/ 1052285 w 4215960"/>
                <a:gd name="connsiteY130" fmla="*/ 333828 h 3465738"/>
                <a:gd name="connsiteX131" fmla="*/ 1001485 w 4215960"/>
                <a:gd name="connsiteY131" fmla="*/ 304800 h 3465738"/>
                <a:gd name="connsiteX132" fmla="*/ 979714 w 4215960"/>
                <a:gd name="connsiteY132" fmla="*/ 290285 h 3465738"/>
                <a:gd name="connsiteX133" fmla="*/ 928914 w 4215960"/>
                <a:gd name="connsiteY133" fmla="*/ 246743 h 3465738"/>
                <a:gd name="connsiteX134" fmla="*/ 907143 w 4215960"/>
                <a:gd name="connsiteY134" fmla="*/ 232228 h 3465738"/>
                <a:gd name="connsiteX135" fmla="*/ 885371 w 4215960"/>
                <a:gd name="connsiteY135" fmla="*/ 224971 h 3465738"/>
                <a:gd name="connsiteX136" fmla="*/ 849085 w 4215960"/>
                <a:gd name="connsiteY136" fmla="*/ 188685 h 3465738"/>
                <a:gd name="connsiteX137" fmla="*/ 820057 w 4215960"/>
                <a:gd name="connsiteY137" fmla="*/ 166914 h 3465738"/>
                <a:gd name="connsiteX138" fmla="*/ 812800 w 4215960"/>
                <a:gd name="connsiteY138" fmla="*/ 145143 h 3465738"/>
                <a:gd name="connsiteX139" fmla="*/ 762000 w 4215960"/>
                <a:gd name="connsiteY139" fmla="*/ 116114 h 3465738"/>
                <a:gd name="connsiteX140" fmla="*/ 740228 w 4215960"/>
                <a:gd name="connsiteY140" fmla="*/ 101600 h 3465738"/>
                <a:gd name="connsiteX141" fmla="*/ 703943 w 4215960"/>
                <a:gd name="connsiteY141" fmla="*/ 65314 h 3465738"/>
                <a:gd name="connsiteX142" fmla="*/ 689428 w 4215960"/>
                <a:gd name="connsiteY142" fmla="*/ 50800 h 3465738"/>
                <a:gd name="connsiteX143" fmla="*/ 660400 w 4215960"/>
                <a:gd name="connsiteY143" fmla="*/ 43543 h 3465738"/>
                <a:gd name="connsiteX144" fmla="*/ 638628 w 4215960"/>
                <a:gd name="connsiteY144" fmla="*/ 36285 h 3465738"/>
                <a:gd name="connsiteX145" fmla="*/ 602343 w 4215960"/>
                <a:gd name="connsiteY145" fmla="*/ 0 h 3465738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390673 w 4215960"/>
                <a:gd name="connsiteY63" fmla="*/ 3318556 h 3465738"/>
                <a:gd name="connsiteX64" fmla="*/ 3391125 w 4215960"/>
                <a:gd name="connsiteY64" fmla="*/ 3314925 h 3465738"/>
                <a:gd name="connsiteX65" fmla="*/ 3491138 w 4215960"/>
                <a:gd name="connsiteY65" fmla="*/ 3408588 h 3465738"/>
                <a:gd name="connsiteX66" fmla="*/ 3575275 w 4215960"/>
                <a:gd name="connsiteY66" fmla="*/ 3465738 h 3465738"/>
                <a:gd name="connsiteX67" fmla="*/ 3592738 w 4215960"/>
                <a:gd name="connsiteY67" fmla="*/ 3364140 h 3465738"/>
                <a:gd name="connsiteX68" fmla="*/ 3567338 w 4215960"/>
                <a:gd name="connsiteY68" fmla="*/ 3341914 h 3465738"/>
                <a:gd name="connsiteX69" fmla="*/ 3494312 w 4215960"/>
                <a:gd name="connsiteY69" fmla="*/ 3299051 h 3465738"/>
                <a:gd name="connsiteX70" fmla="*/ 3516537 w 4215960"/>
                <a:gd name="connsiteY70" fmla="*/ 3273652 h 3465738"/>
                <a:gd name="connsiteX71" fmla="*/ 3537175 w 4215960"/>
                <a:gd name="connsiteY71" fmla="*/ 3251426 h 3465738"/>
                <a:gd name="connsiteX72" fmla="*/ 3591150 w 4215960"/>
                <a:gd name="connsiteY72" fmla="*/ 3283177 h 3465738"/>
                <a:gd name="connsiteX73" fmla="*/ 3597500 w 4215960"/>
                <a:gd name="connsiteY73" fmla="*/ 3238727 h 3465738"/>
                <a:gd name="connsiteX74" fmla="*/ 3541937 w 4215960"/>
                <a:gd name="connsiteY74" fmla="*/ 3214914 h 3465738"/>
                <a:gd name="connsiteX75" fmla="*/ 3540350 w 4215960"/>
                <a:gd name="connsiteY75" fmla="*/ 3205390 h 3465738"/>
                <a:gd name="connsiteX76" fmla="*/ 3527649 w 4215960"/>
                <a:gd name="connsiteY76" fmla="*/ 3167291 h 3465738"/>
                <a:gd name="connsiteX77" fmla="*/ 3533999 w 4215960"/>
                <a:gd name="connsiteY77" fmla="*/ 3119665 h 3465738"/>
                <a:gd name="connsiteX78" fmla="*/ 3545112 w 4215960"/>
                <a:gd name="connsiteY78" fmla="*/ 3064102 h 3465738"/>
                <a:gd name="connsiteX79" fmla="*/ 3507012 w 4215960"/>
                <a:gd name="connsiteY79" fmla="*/ 3033940 h 3465738"/>
                <a:gd name="connsiteX80" fmla="*/ 3540349 w 4215960"/>
                <a:gd name="connsiteY80" fmla="*/ 3024415 h 3465738"/>
                <a:gd name="connsiteX81" fmla="*/ 3518124 w 4215960"/>
                <a:gd name="connsiteY81" fmla="*/ 2987902 h 3465738"/>
                <a:gd name="connsiteX82" fmla="*/ 3556225 w 4215960"/>
                <a:gd name="connsiteY82" fmla="*/ 2983141 h 3465738"/>
                <a:gd name="connsiteX83" fmla="*/ 3562574 w 4215960"/>
                <a:gd name="connsiteY83" fmla="*/ 2949802 h 3465738"/>
                <a:gd name="connsiteX84" fmla="*/ 3624488 w 4215960"/>
                <a:gd name="connsiteY84" fmla="*/ 2959329 h 3465738"/>
                <a:gd name="connsiteX85" fmla="*/ 3657601 w 4215960"/>
                <a:gd name="connsiteY85" fmla="*/ 2974521 h 3465738"/>
                <a:gd name="connsiteX86" fmla="*/ 3623808 w 4215960"/>
                <a:gd name="connsiteY86" fmla="*/ 3015569 h 3465738"/>
                <a:gd name="connsiteX87" fmla="*/ 3662816 w 4215960"/>
                <a:gd name="connsiteY87" fmla="*/ 3123065 h 3465738"/>
                <a:gd name="connsiteX88" fmla="*/ 3715203 w 4215960"/>
                <a:gd name="connsiteY88" fmla="*/ 3154363 h 3465738"/>
                <a:gd name="connsiteX89" fmla="*/ 3767137 w 4215960"/>
                <a:gd name="connsiteY89" fmla="*/ 3112181 h 3465738"/>
                <a:gd name="connsiteX90" fmla="*/ 3852862 w 4215960"/>
                <a:gd name="connsiteY90" fmla="*/ 3063648 h 3465738"/>
                <a:gd name="connsiteX91" fmla="*/ 3835626 w 4215960"/>
                <a:gd name="connsiteY91" fmla="*/ 2974747 h 3465738"/>
                <a:gd name="connsiteX92" fmla="*/ 3912960 w 4215960"/>
                <a:gd name="connsiteY92" fmla="*/ 2842078 h 3465738"/>
                <a:gd name="connsiteX93" fmla="*/ 4205514 w 4215960"/>
                <a:gd name="connsiteY93" fmla="*/ 2508930 h 3465738"/>
                <a:gd name="connsiteX94" fmla="*/ 4124097 w 4215960"/>
                <a:gd name="connsiteY94" fmla="*/ 2499858 h 3465738"/>
                <a:gd name="connsiteX95" fmla="*/ 4128634 w 4215960"/>
                <a:gd name="connsiteY95" fmla="*/ 2408010 h 3465738"/>
                <a:gd name="connsiteX96" fmla="*/ 4079647 w 4215960"/>
                <a:gd name="connsiteY96" fmla="*/ 2382838 h 3465738"/>
                <a:gd name="connsiteX97" fmla="*/ 3995510 w 4215960"/>
                <a:gd name="connsiteY97" fmla="*/ 2414360 h 3465738"/>
                <a:gd name="connsiteX98" fmla="*/ 3958771 w 4215960"/>
                <a:gd name="connsiteY98" fmla="*/ 2378075 h 3465738"/>
                <a:gd name="connsiteX99" fmla="*/ 4003448 w 4215960"/>
                <a:gd name="connsiteY99" fmla="*/ 2355170 h 3465738"/>
                <a:gd name="connsiteX100" fmla="*/ 3874181 w 4215960"/>
                <a:gd name="connsiteY100" fmla="*/ 2141991 h 3465738"/>
                <a:gd name="connsiteX101" fmla="*/ 3889147 w 4215960"/>
                <a:gd name="connsiteY101" fmla="*/ 2111828 h 3465738"/>
                <a:gd name="connsiteX102" fmla="*/ 3865562 w 4215960"/>
                <a:gd name="connsiteY102" fmla="*/ 1996168 h 3465738"/>
                <a:gd name="connsiteX103" fmla="*/ 3706813 w 4215960"/>
                <a:gd name="connsiteY103" fmla="*/ 1985282 h 3465738"/>
                <a:gd name="connsiteX104" fmla="*/ 3673475 w 4215960"/>
                <a:gd name="connsiteY104" fmla="*/ 2034040 h 3465738"/>
                <a:gd name="connsiteX105" fmla="*/ 3584575 w 4215960"/>
                <a:gd name="connsiteY105" fmla="*/ 2048556 h 3465738"/>
                <a:gd name="connsiteX106" fmla="*/ 3590925 w 4215960"/>
                <a:gd name="connsiteY106" fmla="*/ 2026557 h 3465738"/>
                <a:gd name="connsiteX107" fmla="*/ 3537403 w 4215960"/>
                <a:gd name="connsiteY107" fmla="*/ 2010456 h 3465738"/>
                <a:gd name="connsiteX108" fmla="*/ 3512684 w 4215960"/>
                <a:gd name="connsiteY108" fmla="*/ 1845355 h 3465738"/>
                <a:gd name="connsiteX109" fmla="*/ 3232377 w 4215960"/>
                <a:gd name="connsiteY109" fmla="*/ 1778680 h 3465738"/>
                <a:gd name="connsiteX110" fmla="*/ 3096078 w 4215960"/>
                <a:gd name="connsiteY110" fmla="*/ 1821996 h 3465738"/>
                <a:gd name="connsiteX111" fmla="*/ 2964089 w 4215960"/>
                <a:gd name="connsiteY111" fmla="*/ 1814512 h 3465738"/>
                <a:gd name="connsiteX112" fmla="*/ 2831646 w 4215960"/>
                <a:gd name="connsiteY112" fmla="*/ 1703614 h 3465738"/>
                <a:gd name="connsiteX113" fmla="*/ 2618468 w 4215960"/>
                <a:gd name="connsiteY113" fmla="*/ 1400401 h 3465738"/>
                <a:gd name="connsiteX114" fmla="*/ 2220006 w 4215960"/>
                <a:gd name="connsiteY114" fmla="*/ 1260928 h 3465738"/>
                <a:gd name="connsiteX115" fmla="*/ 1821543 w 4215960"/>
                <a:gd name="connsiteY115" fmla="*/ 1284514 h 3465738"/>
                <a:gd name="connsiteX116" fmla="*/ 1799771 w 4215960"/>
                <a:gd name="connsiteY116" fmla="*/ 1211943 h 3465738"/>
                <a:gd name="connsiteX117" fmla="*/ 1756228 w 4215960"/>
                <a:gd name="connsiteY117" fmla="*/ 1139371 h 3465738"/>
                <a:gd name="connsiteX118" fmla="*/ 1625600 w 4215960"/>
                <a:gd name="connsiteY118" fmla="*/ 986971 h 3465738"/>
                <a:gd name="connsiteX119" fmla="*/ 1589314 w 4215960"/>
                <a:gd name="connsiteY119" fmla="*/ 928914 h 3465738"/>
                <a:gd name="connsiteX120" fmla="*/ 1574800 w 4215960"/>
                <a:gd name="connsiteY120" fmla="*/ 892628 h 3465738"/>
                <a:gd name="connsiteX121" fmla="*/ 1538514 w 4215960"/>
                <a:gd name="connsiteY121" fmla="*/ 856343 h 3465738"/>
                <a:gd name="connsiteX122" fmla="*/ 1509485 w 4215960"/>
                <a:gd name="connsiteY122" fmla="*/ 820057 h 3465738"/>
                <a:gd name="connsiteX123" fmla="*/ 1473200 w 4215960"/>
                <a:gd name="connsiteY123" fmla="*/ 783771 h 3465738"/>
                <a:gd name="connsiteX124" fmla="*/ 1436914 w 4215960"/>
                <a:gd name="connsiteY124" fmla="*/ 718457 h 3465738"/>
                <a:gd name="connsiteX125" fmla="*/ 1357085 w 4215960"/>
                <a:gd name="connsiteY125" fmla="*/ 624114 h 3465738"/>
                <a:gd name="connsiteX126" fmla="*/ 1335314 w 4215960"/>
                <a:gd name="connsiteY126" fmla="*/ 602343 h 3465738"/>
                <a:gd name="connsiteX127" fmla="*/ 1277257 w 4215960"/>
                <a:gd name="connsiteY127" fmla="*/ 529771 h 3465738"/>
                <a:gd name="connsiteX128" fmla="*/ 1219200 w 4215960"/>
                <a:gd name="connsiteY128" fmla="*/ 464457 h 3465738"/>
                <a:gd name="connsiteX129" fmla="*/ 1161143 w 4215960"/>
                <a:gd name="connsiteY129" fmla="*/ 406400 h 3465738"/>
                <a:gd name="connsiteX130" fmla="*/ 1081314 w 4215960"/>
                <a:gd name="connsiteY130" fmla="*/ 362857 h 3465738"/>
                <a:gd name="connsiteX131" fmla="*/ 1052285 w 4215960"/>
                <a:gd name="connsiteY131" fmla="*/ 333828 h 3465738"/>
                <a:gd name="connsiteX132" fmla="*/ 1001485 w 4215960"/>
                <a:gd name="connsiteY132" fmla="*/ 304800 h 3465738"/>
                <a:gd name="connsiteX133" fmla="*/ 979714 w 4215960"/>
                <a:gd name="connsiteY133" fmla="*/ 290285 h 3465738"/>
                <a:gd name="connsiteX134" fmla="*/ 928914 w 4215960"/>
                <a:gd name="connsiteY134" fmla="*/ 246743 h 3465738"/>
                <a:gd name="connsiteX135" fmla="*/ 907143 w 4215960"/>
                <a:gd name="connsiteY135" fmla="*/ 232228 h 3465738"/>
                <a:gd name="connsiteX136" fmla="*/ 885371 w 4215960"/>
                <a:gd name="connsiteY136" fmla="*/ 224971 h 3465738"/>
                <a:gd name="connsiteX137" fmla="*/ 849085 w 4215960"/>
                <a:gd name="connsiteY137" fmla="*/ 188685 h 3465738"/>
                <a:gd name="connsiteX138" fmla="*/ 820057 w 4215960"/>
                <a:gd name="connsiteY138" fmla="*/ 166914 h 3465738"/>
                <a:gd name="connsiteX139" fmla="*/ 812800 w 4215960"/>
                <a:gd name="connsiteY139" fmla="*/ 145143 h 3465738"/>
                <a:gd name="connsiteX140" fmla="*/ 762000 w 4215960"/>
                <a:gd name="connsiteY140" fmla="*/ 116114 h 3465738"/>
                <a:gd name="connsiteX141" fmla="*/ 740228 w 4215960"/>
                <a:gd name="connsiteY141" fmla="*/ 101600 h 3465738"/>
                <a:gd name="connsiteX142" fmla="*/ 703943 w 4215960"/>
                <a:gd name="connsiteY142" fmla="*/ 65314 h 3465738"/>
                <a:gd name="connsiteX143" fmla="*/ 689428 w 4215960"/>
                <a:gd name="connsiteY143" fmla="*/ 50800 h 3465738"/>
                <a:gd name="connsiteX144" fmla="*/ 660400 w 4215960"/>
                <a:gd name="connsiteY144" fmla="*/ 43543 h 3465738"/>
                <a:gd name="connsiteX145" fmla="*/ 638628 w 4215960"/>
                <a:gd name="connsiteY145" fmla="*/ 36285 h 3465738"/>
                <a:gd name="connsiteX146" fmla="*/ 602343 w 4215960"/>
                <a:gd name="connsiteY146" fmla="*/ 0 h 3465738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390673 w 4215960"/>
                <a:gd name="connsiteY63" fmla="*/ 3318556 h 3465738"/>
                <a:gd name="connsiteX64" fmla="*/ 3449863 w 4215960"/>
                <a:gd name="connsiteY64" fmla="*/ 3432400 h 3465738"/>
                <a:gd name="connsiteX65" fmla="*/ 3491138 w 4215960"/>
                <a:gd name="connsiteY65" fmla="*/ 3408588 h 3465738"/>
                <a:gd name="connsiteX66" fmla="*/ 3575275 w 4215960"/>
                <a:gd name="connsiteY66" fmla="*/ 3465738 h 3465738"/>
                <a:gd name="connsiteX67" fmla="*/ 3592738 w 4215960"/>
                <a:gd name="connsiteY67" fmla="*/ 3364140 h 3465738"/>
                <a:gd name="connsiteX68" fmla="*/ 3567338 w 4215960"/>
                <a:gd name="connsiteY68" fmla="*/ 3341914 h 3465738"/>
                <a:gd name="connsiteX69" fmla="*/ 3494312 w 4215960"/>
                <a:gd name="connsiteY69" fmla="*/ 3299051 h 3465738"/>
                <a:gd name="connsiteX70" fmla="*/ 3516537 w 4215960"/>
                <a:gd name="connsiteY70" fmla="*/ 3273652 h 3465738"/>
                <a:gd name="connsiteX71" fmla="*/ 3537175 w 4215960"/>
                <a:gd name="connsiteY71" fmla="*/ 3251426 h 3465738"/>
                <a:gd name="connsiteX72" fmla="*/ 3591150 w 4215960"/>
                <a:gd name="connsiteY72" fmla="*/ 3283177 h 3465738"/>
                <a:gd name="connsiteX73" fmla="*/ 3597500 w 4215960"/>
                <a:gd name="connsiteY73" fmla="*/ 3238727 h 3465738"/>
                <a:gd name="connsiteX74" fmla="*/ 3541937 w 4215960"/>
                <a:gd name="connsiteY74" fmla="*/ 3214914 h 3465738"/>
                <a:gd name="connsiteX75" fmla="*/ 3540350 w 4215960"/>
                <a:gd name="connsiteY75" fmla="*/ 3205390 h 3465738"/>
                <a:gd name="connsiteX76" fmla="*/ 3527649 w 4215960"/>
                <a:gd name="connsiteY76" fmla="*/ 3167291 h 3465738"/>
                <a:gd name="connsiteX77" fmla="*/ 3533999 w 4215960"/>
                <a:gd name="connsiteY77" fmla="*/ 3119665 h 3465738"/>
                <a:gd name="connsiteX78" fmla="*/ 3545112 w 4215960"/>
                <a:gd name="connsiteY78" fmla="*/ 3064102 h 3465738"/>
                <a:gd name="connsiteX79" fmla="*/ 3507012 w 4215960"/>
                <a:gd name="connsiteY79" fmla="*/ 3033940 h 3465738"/>
                <a:gd name="connsiteX80" fmla="*/ 3540349 w 4215960"/>
                <a:gd name="connsiteY80" fmla="*/ 3024415 h 3465738"/>
                <a:gd name="connsiteX81" fmla="*/ 3518124 w 4215960"/>
                <a:gd name="connsiteY81" fmla="*/ 2987902 h 3465738"/>
                <a:gd name="connsiteX82" fmla="*/ 3556225 w 4215960"/>
                <a:gd name="connsiteY82" fmla="*/ 2983141 h 3465738"/>
                <a:gd name="connsiteX83" fmla="*/ 3562574 w 4215960"/>
                <a:gd name="connsiteY83" fmla="*/ 2949802 h 3465738"/>
                <a:gd name="connsiteX84" fmla="*/ 3624488 w 4215960"/>
                <a:gd name="connsiteY84" fmla="*/ 2959329 h 3465738"/>
                <a:gd name="connsiteX85" fmla="*/ 3657601 w 4215960"/>
                <a:gd name="connsiteY85" fmla="*/ 2974521 h 3465738"/>
                <a:gd name="connsiteX86" fmla="*/ 3623808 w 4215960"/>
                <a:gd name="connsiteY86" fmla="*/ 3015569 h 3465738"/>
                <a:gd name="connsiteX87" fmla="*/ 3662816 w 4215960"/>
                <a:gd name="connsiteY87" fmla="*/ 3123065 h 3465738"/>
                <a:gd name="connsiteX88" fmla="*/ 3715203 w 4215960"/>
                <a:gd name="connsiteY88" fmla="*/ 3154363 h 3465738"/>
                <a:gd name="connsiteX89" fmla="*/ 3767137 w 4215960"/>
                <a:gd name="connsiteY89" fmla="*/ 3112181 h 3465738"/>
                <a:gd name="connsiteX90" fmla="*/ 3852862 w 4215960"/>
                <a:gd name="connsiteY90" fmla="*/ 3063648 h 3465738"/>
                <a:gd name="connsiteX91" fmla="*/ 3835626 w 4215960"/>
                <a:gd name="connsiteY91" fmla="*/ 2974747 h 3465738"/>
                <a:gd name="connsiteX92" fmla="*/ 3912960 w 4215960"/>
                <a:gd name="connsiteY92" fmla="*/ 2842078 h 3465738"/>
                <a:gd name="connsiteX93" fmla="*/ 4205514 w 4215960"/>
                <a:gd name="connsiteY93" fmla="*/ 2508930 h 3465738"/>
                <a:gd name="connsiteX94" fmla="*/ 4124097 w 4215960"/>
                <a:gd name="connsiteY94" fmla="*/ 2499858 h 3465738"/>
                <a:gd name="connsiteX95" fmla="*/ 4128634 w 4215960"/>
                <a:gd name="connsiteY95" fmla="*/ 2408010 h 3465738"/>
                <a:gd name="connsiteX96" fmla="*/ 4079647 w 4215960"/>
                <a:gd name="connsiteY96" fmla="*/ 2382838 h 3465738"/>
                <a:gd name="connsiteX97" fmla="*/ 3995510 w 4215960"/>
                <a:gd name="connsiteY97" fmla="*/ 2414360 h 3465738"/>
                <a:gd name="connsiteX98" fmla="*/ 3958771 w 4215960"/>
                <a:gd name="connsiteY98" fmla="*/ 2378075 h 3465738"/>
                <a:gd name="connsiteX99" fmla="*/ 4003448 w 4215960"/>
                <a:gd name="connsiteY99" fmla="*/ 2355170 h 3465738"/>
                <a:gd name="connsiteX100" fmla="*/ 3874181 w 4215960"/>
                <a:gd name="connsiteY100" fmla="*/ 2141991 h 3465738"/>
                <a:gd name="connsiteX101" fmla="*/ 3889147 w 4215960"/>
                <a:gd name="connsiteY101" fmla="*/ 2111828 h 3465738"/>
                <a:gd name="connsiteX102" fmla="*/ 3865562 w 4215960"/>
                <a:gd name="connsiteY102" fmla="*/ 1996168 h 3465738"/>
                <a:gd name="connsiteX103" fmla="*/ 3706813 w 4215960"/>
                <a:gd name="connsiteY103" fmla="*/ 1985282 h 3465738"/>
                <a:gd name="connsiteX104" fmla="*/ 3673475 w 4215960"/>
                <a:gd name="connsiteY104" fmla="*/ 2034040 h 3465738"/>
                <a:gd name="connsiteX105" fmla="*/ 3584575 w 4215960"/>
                <a:gd name="connsiteY105" fmla="*/ 2048556 h 3465738"/>
                <a:gd name="connsiteX106" fmla="*/ 3590925 w 4215960"/>
                <a:gd name="connsiteY106" fmla="*/ 2026557 h 3465738"/>
                <a:gd name="connsiteX107" fmla="*/ 3537403 w 4215960"/>
                <a:gd name="connsiteY107" fmla="*/ 2010456 h 3465738"/>
                <a:gd name="connsiteX108" fmla="*/ 3512684 w 4215960"/>
                <a:gd name="connsiteY108" fmla="*/ 1845355 h 3465738"/>
                <a:gd name="connsiteX109" fmla="*/ 3232377 w 4215960"/>
                <a:gd name="connsiteY109" fmla="*/ 1778680 h 3465738"/>
                <a:gd name="connsiteX110" fmla="*/ 3096078 w 4215960"/>
                <a:gd name="connsiteY110" fmla="*/ 1821996 h 3465738"/>
                <a:gd name="connsiteX111" fmla="*/ 2964089 w 4215960"/>
                <a:gd name="connsiteY111" fmla="*/ 1814512 h 3465738"/>
                <a:gd name="connsiteX112" fmla="*/ 2831646 w 4215960"/>
                <a:gd name="connsiteY112" fmla="*/ 1703614 h 3465738"/>
                <a:gd name="connsiteX113" fmla="*/ 2618468 w 4215960"/>
                <a:gd name="connsiteY113" fmla="*/ 1400401 h 3465738"/>
                <a:gd name="connsiteX114" fmla="*/ 2220006 w 4215960"/>
                <a:gd name="connsiteY114" fmla="*/ 1260928 h 3465738"/>
                <a:gd name="connsiteX115" fmla="*/ 1821543 w 4215960"/>
                <a:gd name="connsiteY115" fmla="*/ 1284514 h 3465738"/>
                <a:gd name="connsiteX116" fmla="*/ 1799771 w 4215960"/>
                <a:gd name="connsiteY116" fmla="*/ 1211943 h 3465738"/>
                <a:gd name="connsiteX117" fmla="*/ 1756228 w 4215960"/>
                <a:gd name="connsiteY117" fmla="*/ 1139371 h 3465738"/>
                <a:gd name="connsiteX118" fmla="*/ 1625600 w 4215960"/>
                <a:gd name="connsiteY118" fmla="*/ 986971 h 3465738"/>
                <a:gd name="connsiteX119" fmla="*/ 1589314 w 4215960"/>
                <a:gd name="connsiteY119" fmla="*/ 928914 h 3465738"/>
                <a:gd name="connsiteX120" fmla="*/ 1574800 w 4215960"/>
                <a:gd name="connsiteY120" fmla="*/ 892628 h 3465738"/>
                <a:gd name="connsiteX121" fmla="*/ 1538514 w 4215960"/>
                <a:gd name="connsiteY121" fmla="*/ 856343 h 3465738"/>
                <a:gd name="connsiteX122" fmla="*/ 1509485 w 4215960"/>
                <a:gd name="connsiteY122" fmla="*/ 820057 h 3465738"/>
                <a:gd name="connsiteX123" fmla="*/ 1473200 w 4215960"/>
                <a:gd name="connsiteY123" fmla="*/ 783771 h 3465738"/>
                <a:gd name="connsiteX124" fmla="*/ 1436914 w 4215960"/>
                <a:gd name="connsiteY124" fmla="*/ 718457 h 3465738"/>
                <a:gd name="connsiteX125" fmla="*/ 1357085 w 4215960"/>
                <a:gd name="connsiteY125" fmla="*/ 624114 h 3465738"/>
                <a:gd name="connsiteX126" fmla="*/ 1335314 w 4215960"/>
                <a:gd name="connsiteY126" fmla="*/ 602343 h 3465738"/>
                <a:gd name="connsiteX127" fmla="*/ 1277257 w 4215960"/>
                <a:gd name="connsiteY127" fmla="*/ 529771 h 3465738"/>
                <a:gd name="connsiteX128" fmla="*/ 1219200 w 4215960"/>
                <a:gd name="connsiteY128" fmla="*/ 464457 h 3465738"/>
                <a:gd name="connsiteX129" fmla="*/ 1161143 w 4215960"/>
                <a:gd name="connsiteY129" fmla="*/ 406400 h 3465738"/>
                <a:gd name="connsiteX130" fmla="*/ 1081314 w 4215960"/>
                <a:gd name="connsiteY130" fmla="*/ 362857 h 3465738"/>
                <a:gd name="connsiteX131" fmla="*/ 1052285 w 4215960"/>
                <a:gd name="connsiteY131" fmla="*/ 333828 h 3465738"/>
                <a:gd name="connsiteX132" fmla="*/ 1001485 w 4215960"/>
                <a:gd name="connsiteY132" fmla="*/ 304800 h 3465738"/>
                <a:gd name="connsiteX133" fmla="*/ 979714 w 4215960"/>
                <a:gd name="connsiteY133" fmla="*/ 290285 h 3465738"/>
                <a:gd name="connsiteX134" fmla="*/ 928914 w 4215960"/>
                <a:gd name="connsiteY134" fmla="*/ 246743 h 3465738"/>
                <a:gd name="connsiteX135" fmla="*/ 907143 w 4215960"/>
                <a:gd name="connsiteY135" fmla="*/ 232228 h 3465738"/>
                <a:gd name="connsiteX136" fmla="*/ 885371 w 4215960"/>
                <a:gd name="connsiteY136" fmla="*/ 224971 h 3465738"/>
                <a:gd name="connsiteX137" fmla="*/ 849085 w 4215960"/>
                <a:gd name="connsiteY137" fmla="*/ 188685 h 3465738"/>
                <a:gd name="connsiteX138" fmla="*/ 820057 w 4215960"/>
                <a:gd name="connsiteY138" fmla="*/ 166914 h 3465738"/>
                <a:gd name="connsiteX139" fmla="*/ 812800 w 4215960"/>
                <a:gd name="connsiteY139" fmla="*/ 145143 h 3465738"/>
                <a:gd name="connsiteX140" fmla="*/ 762000 w 4215960"/>
                <a:gd name="connsiteY140" fmla="*/ 116114 h 3465738"/>
                <a:gd name="connsiteX141" fmla="*/ 740228 w 4215960"/>
                <a:gd name="connsiteY141" fmla="*/ 101600 h 3465738"/>
                <a:gd name="connsiteX142" fmla="*/ 703943 w 4215960"/>
                <a:gd name="connsiteY142" fmla="*/ 65314 h 3465738"/>
                <a:gd name="connsiteX143" fmla="*/ 689428 w 4215960"/>
                <a:gd name="connsiteY143" fmla="*/ 50800 h 3465738"/>
                <a:gd name="connsiteX144" fmla="*/ 660400 w 4215960"/>
                <a:gd name="connsiteY144" fmla="*/ 43543 h 3465738"/>
                <a:gd name="connsiteX145" fmla="*/ 638628 w 4215960"/>
                <a:gd name="connsiteY145" fmla="*/ 36285 h 3465738"/>
                <a:gd name="connsiteX146" fmla="*/ 602343 w 4215960"/>
                <a:gd name="connsiteY146" fmla="*/ 0 h 3465738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390673 w 4215960"/>
                <a:gd name="connsiteY63" fmla="*/ 3318556 h 3465738"/>
                <a:gd name="connsiteX64" fmla="*/ 3391125 w 4215960"/>
                <a:gd name="connsiteY64" fmla="*/ 3321275 h 3465738"/>
                <a:gd name="connsiteX65" fmla="*/ 3449863 w 4215960"/>
                <a:gd name="connsiteY65" fmla="*/ 3432400 h 3465738"/>
                <a:gd name="connsiteX66" fmla="*/ 3491138 w 4215960"/>
                <a:gd name="connsiteY66" fmla="*/ 3408588 h 3465738"/>
                <a:gd name="connsiteX67" fmla="*/ 3575275 w 4215960"/>
                <a:gd name="connsiteY67" fmla="*/ 3465738 h 3465738"/>
                <a:gd name="connsiteX68" fmla="*/ 3592738 w 4215960"/>
                <a:gd name="connsiteY68" fmla="*/ 3364140 h 3465738"/>
                <a:gd name="connsiteX69" fmla="*/ 3567338 w 4215960"/>
                <a:gd name="connsiteY69" fmla="*/ 3341914 h 3465738"/>
                <a:gd name="connsiteX70" fmla="*/ 3494312 w 4215960"/>
                <a:gd name="connsiteY70" fmla="*/ 3299051 h 3465738"/>
                <a:gd name="connsiteX71" fmla="*/ 3516537 w 4215960"/>
                <a:gd name="connsiteY71" fmla="*/ 3273652 h 3465738"/>
                <a:gd name="connsiteX72" fmla="*/ 3537175 w 4215960"/>
                <a:gd name="connsiteY72" fmla="*/ 3251426 h 3465738"/>
                <a:gd name="connsiteX73" fmla="*/ 3591150 w 4215960"/>
                <a:gd name="connsiteY73" fmla="*/ 3283177 h 3465738"/>
                <a:gd name="connsiteX74" fmla="*/ 3597500 w 4215960"/>
                <a:gd name="connsiteY74" fmla="*/ 3238727 h 3465738"/>
                <a:gd name="connsiteX75" fmla="*/ 3541937 w 4215960"/>
                <a:gd name="connsiteY75" fmla="*/ 3214914 h 3465738"/>
                <a:gd name="connsiteX76" fmla="*/ 3540350 w 4215960"/>
                <a:gd name="connsiteY76" fmla="*/ 3205390 h 3465738"/>
                <a:gd name="connsiteX77" fmla="*/ 3527649 w 4215960"/>
                <a:gd name="connsiteY77" fmla="*/ 3167291 h 3465738"/>
                <a:gd name="connsiteX78" fmla="*/ 3533999 w 4215960"/>
                <a:gd name="connsiteY78" fmla="*/ 3119665 h 3465738"/>
                <a:gd name="connsiteX79" fmla="*/ 3545112 w 4215960"/>
                <a:gd name="connsiteY79" fmla="*/ 3064102 h 3465738"/>
                <a:gd name="connsiteX80" fmla="*/ 3507012 w 4215960"/>
                <a:gd name="connsiteY80" fmla="*/ 3033940 h 3465738"/>
                <a:gd name="connsiteX81" fmla="*/ 3540349 w 4215960"/>
                <a:gd name="connsiteY81" fmla="*/ 3024415 h 3465738"/>
                <a:gd name="connsiteX82" fmla="*/ 3518124 w 4215960"/>
                <a:gd name="connsiteY82" fmla="*/ 2987902 h 3465738"/>
                <a:gd name="connsiteX83" fmla="*/ 3556225 w 4215960"/>
                <a:gd name="connsiteY83" fmla="*/ 2983141 h 3465738"/>
                <a:gd name="connsiteX84" fmla="*/ 3562574 w 4215960"/>
                <a:gd name="connsiteY84" fmla="*/ 2949802 h 3465738"/>
                <a:gd name="connsiteX85" fmla="*/ 3624488 w 4215960"/>
                <a:gd name="connsiteY85" fmla="*/ 2959329 h 3465738"/>
                <a:gd name="connsiteX86" fmla="*/ 3657601 w 4215960"/>
                <a:gd name="connsiteY86" fmla="*/ 2974521 h 3465738"/>
                <a:gd name="connsiteX87" fmla="*/ 3623808 w 4215960"/>
                <a:gd name="connsiteY87" fmla="*/ 3015569 h 3465738"/>
                <a:gd name="connsiteX88" fmla="*/ 3662816 w 4215960"/>
                <a:gd name="connsiteY88" fmla="*/ 3123065 h 3465738"/>
                <a:gd name="connsiteX89" fmla="*/ 3715203 w 4215960"/>
                <a:gd name="connsiteY89" fmla="*/ 3154363 h 3465738"/>
                <a:gd name="connsiteX90" fmla="*/ 3767137 w 4215960"/>
                <a:gd name="connsiteY90" fmla="*/ 3112181 h 3465738"/>
                <a:gd name="connsiteX91" fmla="*/ 3852862 w 4215960"/>
                <a:gd name="connsiteY91" fmla="*/ 3063648 h 3465738"/>
                <a:gd name="connsiteX92" fmla="*/ 3835626 w 4215960"/>
                <a:gd name="connsiteY92" fmla="*/ 2974747 h 3465738"/>
                <a:gd name="connsiteX93" fmla="*/ 3912960 w 4215960"/>
                <a:gd name="connsiteY93" fmla="*/ 2842078 h 3465738"/>
                <a:gd name="connsiteX94" fmla="*/ 4205514 w 4215960"/>
                <a:gd name="connsiteY94" fmla="*/ 2508930 h 3465738"/>
                <a:gd name="connsiteX95" fmla="*/ 4124097 w 4215960"/>
                <a:gd name="connsiteY95" fmla="*/ 2499858 h 3465738"/>
                <a:gd name="connsiteX96" fmla="*/ 4128634 w 4215960"/>
                <a:gd name="connsiteY96" fmla="*/ 2408010 h 3465738"/>
                <a:gd name="connsiteX97" fmla="*/ 4079647 w 4215960"/>
                <a:gd name="connsiteY97" fmla="*/ 2382838 h 3465738"/>
                <a:gd name="connsiteX98" fmla="*/ 3995510 w 4215960"/>
                <a:gd name="connsiteY98" fmla="*/ 2414360 h 3465738"/>
                <a:gd name="connsiteX99" fmla="*/ 3958771 w 4215960"/>
                <a:gd name="connsiteY99" fmla="*/ 2378075 h 3465738"/>
                <a:gd name="connsiteX100" fmla="*/ 4003448 w 4215960"/>
                <a:gd name="connsiteY100" fmla="*/ 2355170 h 3465738"/>
                <a:gd name="connsiteX101" fmla="*/ 3874181 w 4215960"/>
                <a:gd name="connsiteY101" fmla="*/ 2141991 h 3465738"/>
                <a:gd name="connsiteX102" fmla="*/ 3889147 w 4215960"/>
                <a:gd name="connsiteY102" fmla="*/ 2111828 h 3465738"/>
                <a:gd name="connsiteX103" fmla="*/ 3865562 w 4215960"/>
                <a:gd name="connsiteY103" fmla="*/ 1996168 h 3465738"/>
                <a:gd name="connsiteX104" fmla="*/ 3706813 w 4215960"/>
                <a:gd name="connsiteY104" fmla="*/ 1985282 h 3465738"/>
                <a:gd name="connsiteX105" fmla="*/ 3673475 w 4215960"/>
                <a:gd name="connsiteY105" fmla="*/ 2034040 h 3465738"/>
                <a:gd name="connsiteX106" fmla="*/ 3584575 w 4215960"/>
                <a:gd name="connsiteY106" fmla="*/ 2048556 h 3465738"/>
                <a:gd name="connsiteX107" fmla="*/ 3590925 w 4215960"/>
                <a:gd name="connsiteY107" fmla="*/ 2026557 h 3465738"/>
                <a:gd name="connsiteX108" fmla="*/ 3537403 w 4215960"/>
                <a:gd name="connsiteY108" fmla="*/ 2010456 h 3465738"/>
                <a:gd name="connsiteX109" fmla="*/ 3512684 w 4215960"/>
                <a:gd name="connsiteY109" fmla="*/ 1845355 h 3465738"/>
                <a:gd name="connsiteX110" fmla="*/ 3232377 w 4215960"/>
                <a:gd name="connsiteY110" fmla="*/ 1778680 h 3465738"/>
                <a:gd name="connsiteX111" fmla="*/ 3096078 w 4215960"/>
                <a:gd name="connsiteY111" fmla="*/ 1821996 h 3465738"/>
                <a:gd name="connsiteX112" fmla="*/ 2964089 w 4215960"/>
                <a:gd name="connsiteY112" fmla="*/ 1814512 h 3465738"/>
                <a:gd name="connsiteX113" fmla="*/ 2831646 w 4215960"/>
                <a:gd name="connsiteY113" fmla="*/ 1703614 h 3465738"/>
                <a:gd name="connsiteX114" fmla="*/ 2618468 w 4215960"/>
                <a:gd name="connsiteY114" fmla="*/ 1400401 h 3465738"/>
                <a:gd name="connsiteX115" fmla="*/ 2220006 w 4215960"/>
                <a:gd name="connsiteY115" fmla="*/ 1260928 h 3465738"/>
                <a:gd name="connsiteX116" fmla="*/ 1821543 w 4215960"/>
                <a:gd name="connsiteY116" fmla="*/ 1284514 h 3465738"/>
                <a:gd name="connsiteX117" fmla="*/ 1799771 w 4215960"/>
                <a:gd name="connsiteY117" fmla="*/ 1211943 h 3465738"/>
                <a:gd name="connsiteX118" fmla="*/ 1756228 w 4215960"/>
                <a:gd name="connsiteY118" fmla="*/ 1139371 h 3465738"/>
                <a:gd name="connsiteX119" fmla="*/ 1625600 w 4215960"/>
                <a:gd name="connsiteY119" fmla="*/ 986971 h 3465738"/>
                <a:gd name="connsiteX120" fmla="*/ 1589314 w 4215960"/>
                <a:gd name="connsiteY120" fmla="*/ 928914 h 3465738"/>
                <a:gd name="connsiteX121" fmla="*/ 1574800 w 4215960"/>
                <a:gd name="connsiteY121" fmla="*/ 892628 h 3465738"/>
                <a:gd name="connsiteX122" fmla="*/ 1538514 w 4215960"/>
                <a:gd name="connsiteY122" fmla="*/ 856343 h 3465738"/>
                <a:gd name="connsiteX123" fmla="*/ 1509485 w 4215960"/>
                <a:gd name="connsiteY123" fmla="*/ 820057 h 3465738"/>
                <a:gd name="connsiteX124" fmla="*/ 1473200 w 4215960"/>
                <a:gd name="connsiteY124" fmla="*/ 783771 h 3465738"/>
                <a:gd name="connsiteX125" fmla="*/ 1436914 w 4215960"/>
                <a:gd name="connsiteY125" fmla="*/ 718457 h 3465738"/>
                <a:gd name="connsiteX126" fmla="*/ 1357085 w 4215960"/>
                <a:gd name="connsiteY126" fmla="*/ 624114 h 3465738"/>
                <a:gd name="connsiteX127" fmla="*/ 1335314 w 4215960"/>
                <a:gd name="connsiteY127" fmla="*/ 602343 h 3465738"/>
                <a:gd name="connsiteX128" fmla="*/ 1277257 w 4215960"/>
                <a:gd name="connsiteY128" fmla="*/ 529771 h 3465738"/>
                <a:gd name="connsiteX129" fmla="*/ 1219200 w 4215960"/>
                <a:gd name="connsiteY129" fmla="*/ 464457 h 3465738"/>
                <a:gd name="connsiteX130" fmla="*/ 1161143 w 4215960"/>
                <a:gd name="connsiteY130" fmla="*/ 406400 h 3465738"/>
                <a:gd name="connsiteX131" fmla="*/ 1081314 w 4215960"/>
                <a:gd name="connsiteY131" fmla="*/ 362857 h 3465738"/>
                <a:gd name="connsiteX132" fmla="*/ 1052285 w 4215960"/>
                <a:gd name="connsiteY132" fmla="*/ 333828 h 3465738"/>
                <a:gd name="connsiteX133" fmla="*/ 1001485 w 4215960"/>
                <a:gd name="connsiteY133" fmla="*/ 304800 h 3465738"/>
                <a:gd name="connsiteX134" fmla="*/ 979714 w 4215960"/>
                <a:gd name="connsiteY134" fmla="*/ 290285 h 3465738"/>
                <a:gd name="connsiteX135" fmla="*/ 928914 w 4215960"/>
                <a:gd name="connsiteY135" fmla="*/ 246743 h 3465738"/>
                <a:gd name="connsiteX136" fmla="*/ 907143 w 4215960"/>
                <a:gd name="connsiteY136" fmla="*/ 232228 h 3465738"/>
                <a:gd name="connsiteX137" fmla="*/ 885371 w 4215960"/>
                <a:gd name="connsiteY137" fmla="*/ 224971 h 3465738"/>
                <a:gd name="connsiteX138" fmla="*/ 849085 w 4215960"/>
                <a:gd name="connsiteY138" fmla="*/ 188685 h 3465738"/>
                <a:gd name="connsiteX139" fmla="*/ 820057 w 4215960"/>
                <a:gd name="connsiteY139" fmla="*/ 166914 h 3465738"/>
                <a:gd name="connsiteX140" fmla="*/ 812800 w 4215960"/>
                <a:gd name="connsiteY140" fmla="*/ 145143 h 3465738"/>
                <a:gd name="connsiteX141" fmla="*/ 762000 w 4215960"/>
                <a:gd name="connsiteY141" fmla="*/ 116114 h 3465738"/>
                <a:gd name="connsiteX142" fmla="*/ 740228 w 4215960"/>
                <a:gd name="connsiteY142" fmla="*/ 101600 h 3465738"/>
                <a:gd name="connsiteX143" fmla="*/ 703943 w 4215960"/>
                <a:gd name="connsiteY143" fmla="*/ 65314 h 3465738"/>
                <a:gd name="connsiteX144" fmla="*/ 689428 w 4215960"/>
                <a:gd name="connsiteY144" fmla="*/ 50800 h 3465738"/>
                <a:gd name="connsiteX145" fmla="*/ 660400 w 4215960"/>
                <a:gd name="connsiteY145" fmla="*/ 43543 h 3465738"/>
                <a:gd name="connsiteX146" fmla="*/ 638628 w 4215960"/>
                <a:gd name="connsiteY146" fmla="*/ 36285 h 3465738"/>
                <a:gd name="connsiteX147" fmla="*/ 602343 w 4215960"/>
                <a:gd name="connsiteY147" fmla="*/ 0 h 3465738"/>
                <a:gd name="connsiteX0" fmla="*/ 602343 w 4215960"/>
                <a:gd name="connsiteY0" fmla="*/ 0 h 3470675"/>
                <a:gd name="connsiteX1" fmla="*/ 406400 w 4215960"/>
                <a:gd name="connsiteY1" fmla="*/ 7257 h 3470675"/>
                <a:gd name="connsiteX2" fmla="*/ 362857 w 4215960"/>
                <a:gd name="connsiteY2" fmla="*/ 36285 h 3470675"/>
                <a:gd name="connsiteX3" fmla="*/ 312057 w 4215960"/>
                <a:gd name="connsiteY3" fmla="*/ 50800 h 3470675"/>
                <a:gd name="connsiteX4" fmla="*/ 239485 w 4215960"/>
                <a:gd name="connsiteY4" fmla="*/ 101600 h 3470675"/>
                <a:gd name="connsiteX5" fmla="*/ 210457 w 4215960"/>
                <a:gd name="connsiteY5" fmla="*/ 108857 h 3470675"/>
                <a:gd name="connsiteX6" fmla="*/ 159657 w 4215960"/>
                <a:gd name="connsiteY6" fmla="*/ 137885 h 3470675"/>
                <a:gd name="connsiteX7" fmla="*/ 130628 w 4215960"/>
                <a:gd name="connsiteY7" fmla="*/ 166914 h 3470675"/>
                <a:gd name="connsiteX8" fmla="*/ 108857 w 4215960"/>
                <a:gd name="connsiteY8" fmla="*/ 188685 h 3470675"/>
                <a:gd name="connsiteX9" fmla="*/ 94343 w 4215960"/>
                <a:gd name="connsiteY9" fmla="*/ 203200 h 3470675"/>
                <a:gd name="connsiteX10" fmla="*/ 43543 w 4215960"/>
                <a:gd name="connsiteY10" fmla="*/ 283028 h 3470675"/>
                <a:gd name="connsiteX11" fmla="*/ 14514 w 4215960"/>
                <a:gd name="connsiteY11" fmla="*/ 362857 h 3470675"/>
                <a:gd name="connsiteX12" fmla="*/ 0 w 4215960"/>
                <a:gd name="connsiteY12" fmla="*/ 420914 h 3470675"/>
                <a:gd name="connsiteX13" fmla="*/ 7257 w 4215960"/>
                <a:gd name="connsiteY13" fmla="*/ 1393371 h 3470675"/>
                <a:gd name="connsiteX14" fmla="*/ 29028 w 4215960"/>
                <a:gd name="connsiteY14" fmla="*/ 1494971 h 3470675"/>
                <a:gd name="connsiteX15" fmla="*/ 43543 w 4215960"/>
                <a:gd name="connsiteY15" fmla="*/ 1531257 h 3470675"/>
                <a:gd name="connsiteX16" fmla="*/ 58057 w 4215960"/>
                <a:gd name="connsiteY16" fmla="*/ 1596571 h 3470675"/>
                <a:gd name="connsiteX17" fmla="*/ 79828 w 4215960"/>
                <a:gd name="connsiteY17" fmla="*/ 1647371 h 3470675"/>
                <a:gd name="connsiteX18" fmla="*/ 116114 w 4215960"/>
                <a:gd name="connsiteY18" fmla="*/ 1763485 h 3470675"/>
                <a:gd name="connsiteX19" fmla="*/ 137885 w 4215960"/>
                <a:gd name="connsiteY19" fmla="*/ 1828800 h 3470675"/>
                <a:gd name="connsiteX20" fmla="*/ 145143 w 4215960"/>
                <a:gd name="connsiteY20" fmla="*/ 1850571 h 3470675"/>
                <a:gd name="connsiteX21" fmla="*/ 166914 w 4215960"/>
                <a:gd name="connsiteY21" fmla="*/ 1894114 h 3470675"/>
                <a:gd name="connsiteX22" fmla="*/ 188685 w 4215960"/>
                <a:gd name="connsiteY22" fmla="*/ 1944914 h 3470675"/>
                <a:gd name="connsiteX23" fmla="*/ 195943 w 4215960"/>
                <a:gd name="connsiteY23" fmla="*/ 1973943 h 3470675"/>
                <a:gd name="connsiteX24" fmla="*/ 232228 w 4215960"/>
                <a:gd name="connsiteY24" fmla="*/ 2024743 h 3470675"/>
                <a:gd name="connsiteX25" fmla="*/ 254000 w 4215960"/>
                <a:gd name="connsiteY25" fmla="*/ 2082800 h 3470675"/>
                <a:gd name="connsiteX26" fmla="*/ 275771 w 4215960"/>
                <a:gd name="connsiteY26" fmla="*/ 2104571 h 3470675"/>
                <a:gd name="connsiteX27" fmla="*/ 312057 w 4215960"/>
                <a:gd name="connsiteY27" fmla="*/ 2177143 h 3470675"/>
                <a:gd name="connsiteX28" fmla="*/ 348343 w 4215960"/>
                <a:gd name="connsiteY28" fmla="*/ 2227943 h 3470675"/>
                <a:gd name="connsiteX29" fmla="*/ 355600 w 4215960"/>
                <a:gd name="connsiteY29" fmla="*/ 2249714 h 3470675"/>
                <a:gd name="connsiteX30" fmla="*/ 406400 w 4215960"/>
                <a:gd name="connsiteY30" fmla="*/ 2315028 h 3470675"/>
                <a:gd name="connsiteX31" fmla="*/ 435428 w 4215960"/>
                <a:gd name="connsiteY31" fmla="*/ 2380343 h 3470675"/>
                <a:gd name="connsiteX32" fmla="*/ 457200 w 4215960"/>
                <a:gd name="connsiteY32" fmla="*/ 2409371 h 3470675"/>
                <a:gd name="connsiteX33" fmla="*/ 471714 w 4215960"/>
                <a:gd name="connsiteY33" fmla="*/ 2467428 h 3470675"/>
                <a:gd name="connsiteX34" fmla="*/ 478971 w 4215960"/>
                <a:gd name="connsiteY34" fmla="*/ 2489200 h 3470675"/>
                <a:gd name="connsiteX35" fmla="*/ 486228 w 4215960"/>
                <a:gd name="connsiteY35" fmla="*/ 2518228 h 3470675"/>
                <a:gd name="connsiteX36" fmla="*/ 493485 w 4215960"/>
                <a:gd name="connsiteY36" fmla="*/ 2583543 h 3470675"/>
                <a:gd name="connsiteX37" fmla="*/ 515257 w 4215960"/>
                <a:gd name="connsiteY37" fmla="*/ 2641600 h 3470675"/>
                <a:gd name="connsiteX38" fmla="*/ 544285 w 4215960"/>
                <a:gd name="connsiteY38" fmla="*/ 2685143 h 3470675"/>
                <a:gd name="connsiteX39" fmla="*/ 573314 w 4215960"/>
                <a:gd name="connsiteY39" fmla="*/ 2735943 h 3470675"/>
                <a:gd name="connsiteX40" fmla="*/ 602343 w 4215960"/>
                <a:gd name="connsiteY40" fmla="*/ 2757714 h 3470675"/>
                <a:gd name="connsiteX41" fmla="*/ 645885 w 4215960"/>
                <a:gd name="connsiteY41" fmla="*/ 2801257 h 3470675"/>
                <a:gd name="connsiteX42" fmla="*/ 674914 w 4215960"/>
                <a:gd name="connsiteY42" fmla="*/ 2823028 h 3470675"/>
                <a:gd name="connsiteX43" fmla="*/ 711200 w 4215960"/>
                <a:gd name="connsiteY43" fmla="*/ 2866571 h 3470675"/>
                <a:gd name="connsiteX44" fmla="*/ 740228 w 4215960"/>
                <a:gd name="connsiteY44" fmla="*/ 2888343 h 3470675"/>
                <a:gd name="connsiteX45" fmla="*/ 812800 w 4215960"/>
                <a:gd name="connsiteY45" fmla="*/ 2953657 h 3470675"/>
                <a:gd name="connsiteX46" fmla="*/ 849085 w 4215960"/>
                <a:gd name="connsiteY46" fmla="*/ 2997200 h 3470675"/>
                <a:gd name="connsiteX47" fmla="*/ 870857 w 4215960"/>
                <a:gd name="connsiteY47" fmla="*/ 3011714 h 3470675"/>
                <a:gd name="connsiteX48" fmla="*/ 907143 w 4215960"/>
                <a:gd name="connsiteY48" fmla="*/ 3055257 h 3470675"/>
                <a:gd name="connsiteX49" fmla="*/ 936171 w 4215960"/>
                <a:gd name="connsiteY49" fmla="*/ 3077028 h 3470675"/>
                <a:gd name="connsiteX50" fmla="*/ 1030514 w 4215960"/>
                <a:gd name="connsiteY50" fmla="*/ 3120571 h 3470675"/>
                <a:gd name="connsiteX51" fmla="*/ 1480457 w 4215960"/>
                <a:gd name="connsiteY51" fmla="*/ 3106057 h 3470675"/>
                <a:gd name="connsiteX52" fmla="*/ 1531257 w 4215960"/>
                <a:gd name="connsiteY52" fmla="*/ 3091543 h 3470675"/>
                <a:gd name="connsiteX53" fmla="*/ 1618343 w 4215960"/>
                <a:gd name="connsiteY53" fmla="*/ 3084285 h 3470675"/>
                <a:gd name="connsiteX54" fmla="*/ 1698171 w 4215960"/>
                <a:gd name="connsiteY54" fmla="*/ 3069771 h 3470675"/>
                <a:gd name="connsiteX55" fmla="*/ 1756228 w 4215960"/>
                <a:gd name="connsiteY55" fmla="*/ 3062514 h 3470675"/>
                <a:gd name="connsiteX56" fmla="*/ 1785257 w 4215960"/>
                <a:gd name="connsiteY56" fmla="*/ 3048000 h 3470675"/>
                <a:gd name="connsiteX57" fmla="*/ 1850571 w 4215960"/>
                <a:gd name="connsiteY57" fmla="*/ 3026228 h 3470675"/>
                <a:gd name="connsiteX58" fmla="*/ 1886857 w 4215960"/>
                <a:gd name="connsiteY58" fmla="*/ 3011714 h 3470675"/>
                <a:gd name="connsiteX59" fmla="*/ 1988457 w 4215960"/>
                <a:gd name="connsiteY59" fmla="*/ 2997200 h 3470675"/>
                <a:gd name="connsiteX60" fmla="*/ 2017485 w 4215960"/>
                <a:gd name="connsiteY60" fmla="*/ 2989943 h 3470675"/>
                <a:gd name="connsiteX61" fmla="*/ 2053771 w 4215960"/>
                <a:gd name="connsiteY61" fmla="*/ 2982685 h 3470675"/>
                <a:gd name="connsiteX62" fmla="*/ 2140857 w 4215960"/>
                <a:gd name="connsiteY62" fmla="*/ 2968171 h 3470675"/>
                <a:gd name="connsiteX63" fmla="*/ 3390673 w 4215960"/>
                <a:gd name="connsiteY63" fmla="*/ 3318556 h 3470675"/>
                <a:gd name="connsiteX64" fmla="*/ 3456212 w 4215960"/>
                <a:gd name="connsiteY64" fmla="*/ 3467325 h 3470675"/>
                <a:gd name="connsiteX65" fmla="*/ 3449863 w 4215960"/>
                <a:gd name="connsiteY65" fmla="*/ 3432400 h 3470675"/>
                <a:gd name="connsiteX66" fmla="*/ 3491138 w 4215960"/>
                <a:gd name="connsiteY66" fmla="*/ 3408588 h 3470675"/>
                <a:gd name="connsiteX67" fmla="*/ 3575275 w 4215960"/>
                <a:gd name="connsiteY67" fmla="*/ 3465738 h 3470675"/>
                <a:gd name="connsiteX68" fmla="*/ 3592738 w 4215960"/>
                <a:gd name="connsiteY68" fmla="*/ 3364140 h 3470675"/>
                <a:gd name="connsiteX69" fmla="*/ 3567338 w 4215960"/>
                <a:gd name="connsiteY69" fmla="*/ 3341914 h 3470675"/>
                <a:gd name="connsiteX70" fmla="*/ 3494312 w 4215960"/>
                <a:gd name="connsiteY70" fmla="*/ 3299051 h 3470675"/>
                <a:gd name="connsiteX71" fmla="*/ 3516537 w 4215960"/>
                <a:gd name="connsiteY71" fmla="*/ 3273652 h 3470675"/>
                <a:gd name="connsiteX72" fmla="*/ 3537175 w 4215960"/>
                <a:gd name="connsiteY72" fmla="*/ 3251426 h 3470675"/>
                <a:gd name="connsiteX73" fmla="*/ 3591150 w 4215960"/>
                <a:gd name="connsiteY73" fmla="*/ 3283177 h 3470675"/>
                <a:gd name="connsiteX74" fmla="*/ 3597500 w 4215960"/>
                <a:gd name="connsiteY74" fmla="*/ 3238727 h 3470675"/>
                <a:gd name="connsiteX75" fmla="*/ 3541937 w 4215960"/>
                <a:gd name="connsiteY75" fmla="*/ 3214914 h 3470675"/>
                <a:gd name="connsiteX76" fmla="*/ 3540350 w 4215960"/>
                <a:gd name="connsiteY76" fmla="*/ 3205390 h 3470675"/>
                <a:gd name="connsiteX77" fmla="*/ 3527649 w 4215960"/>
                <a:gd name="connsiteY77" fmla="*/ 3167291 h 3470675"/>
                <a:gd name="connsiteX78" fmla="*/ 3533999 w 4215960"/>
                <a:gd name="connsiteY78" fmla="*/ 3119665 h 3470675"/>
                <a:gd name="connsiteX79" fmla="*/ 3545112 w 4215960"/>
                <a:gd name="connsiteY79" fmla="*/ 3064102 h 3470675"/>
                <a:gd name="connsiteX80" fmla="*/ 3507012 w 4215960"/>
                <a:gd name="connsiteY80" fmla="*/ 3033940 h 3470675"/>
                <a:gd name="connsiteX81" fmla="*/ 3540349 w 4215960"/>
                <a:gd name="connsiteY81" fmla="*/ 3024415 h 3470675"/>
                <a:gd name="connsiteX82" fmla="*/ 3518124 w 4215960"/>
                <a:gd name="connsiteY82" fmla="*/ 2987902 h 3470675"/>
                <a:gd name="connsiteX83" fmla="*/ 3556225 w 4215960"/>
                <a:gd name="connsiteY83" fmla="*/ 2983141 h 3470675"/>
                <a:gd name="connsiteX84" fmla="*/ 3562574 w 4215960"/>
                <a:gd name="connsiteY84" fmla="*/ 2949802 h 3470675"/>
                <a:gd name="connsiteX85" fmla="*/ 3624488 w 4215960"/>
                <a:gd name="connsiteY85" fmla="*/ 2959329 h 3470675"/>
                <a:gd name="connsiteX86" fmla="*/ 3657601 w 4215960"/>
                <a:gd name="connsiteY86" fmla="*/ 2974521 h 3470675"/>
                <a:gd name="connsiteX87" fmla="*/ 3623808 w 4215960"/>
                <a:gd name="connsiteY87" fmla="*/ 3015569 h 3470675"/>
                <a:gd name="connsiteX88" fmla="*/ 3662816 w 4215960"/>
                <a:gd name="connsiteY88" fmla="*/ 3123065 h 3470675"/>
                <a:gd name="connsiteX89" fmla="*/ 3715203 w 4215960"/>
                <a:gd name="connsiteY89" fmla="*/ 3154363 h 3470675"/>
                <a:gd name="connsiteX90" fmla="*/ 3767137 w 4215960"/>
                <a:gd name="connsiteY90" fmla="*/ 3112181 h 3470675"/>
                <a:gd name="connsiteX91" fmla="*/ 3852862 w 4215960"/>
                <a:gd name="connsiteY91" fmla="*/ 3063648 h 3470675"/>
                <a:gd name="connsiteX92" fmla="*/ 3835626 w 4215960"/>
                <a:gd name="connsiteY92" fmla="*/ 2974747 h 3470675"/>
                <a:gd name="connsiteX93" fmla="*/ 3912960 w 4215960"/>
                <a:gd name="connsiteY93" fmla="*/ 2842078 h 3470675"/>
                <a:gd name="connsiteX94" fmla="*/ 4205514 w 4215960"/>
                <a:gd name="connsiteY94" fmla="*/ 2508930 h 3470675"/>
                <a:gd name="connsiteX95" fmla="*/ 4124097 w 4215960"/>
                <a:gd name="connsiteY95" fmla="*/ 2499858 h 3470675"/>
                <a:gd name="connsiteX96" fmla="*/ 4128634 w 4215960"/>
                <a:gd name="connsiteY96" fmla="*/ 2408010 h 3470675"/>
                <a:gd name="connsiteX97" fmla="*/ 4079647 w 4215960"/>
                <a:gd name="connsiteY97" fmla="*/ 2382838 h 3470675"/>
                <a:gd name="connsiteX98" fmla="*/ 3995510 w 4215960"/>
                <a:gd name="connsiteY98" fmla="*/ 2414360 h 3470675"/>
                <a:gd name="connsiteX99" fmla="*/ 3958771 w 4215960"/>
                <a:gd name="connsiteY99" fmla="*/ 2378075 h 3470675"/>
                <a:gd name="connsiteX100" fmla="*/ 4003448 w 4215960"/>
                <a:gd name="connsiteY100" fmla="*/ 2355170 h 3470675"/>
                <a:gd name="connsiteX101" fmla="*/ 3874181 w 4215960"/>
                <a:gd name="connsiteY101" fmla="*/ 2141991 h 3470675"/>
                <a:gd name="connsiteX102" fmla="*/ 3889147 w 4215960"/>
                <a:gd name="connsiteY102" fmla="*/ 2111828 h 3470675"/>
                <a:gd name="connsiteX103" fmla="*/ 3865562 w 4215960"/>
                <a:gd name="connsiteY103" fmla="*/ 1996168 h 3470675"/>
                <a:gd name="connsiteX104" fmla="*/ 3706813 w 4215960"/>
                <a:gd name="connsiteY104" fmla="*/ 1985282 h 3470675"/>
                <a:gd name="connsiteX105" fmla="*/ 3673475 w 4215960"/>
                <a:gd name="connsiteY105" fmla="*/ 2034040 h 3470675"/>
                <a:gd name="connsiteX106" fmla="*/ 3584575 w 4215960"/>
                <a:gd name="connsiteY106" fmla="*/ 2048556 h 3470675"/>
                <a:gd name="connsiteX107" fmla="*/ 3590925 w 4215960"/>
                <a:gd name="connsiteY107" fmla="*/ 2026557 h 3470675"/>
                <a:gd name="connsiteX108" fmla="*/ 3537403 w 4215960"/>
                <a:gd name="connsiteY108" fmla="*/ 2010456 h 3470675"/>
                <a:gd name="connsiteX109" fmla="*/ 3512684 w 4215960"/>
                <a:gd name="connsiteY109" fmla="*/ 1845355 h 3470675"/>
                <a:gd name="connsiteX110" fmla="*/ 3232377 w 4215960"/>
                <a:gd name="connsiteY110" fmla="*/ 1778680 h 3470675"/>
                <a:gd name="connsiteX111" fmla="*/ 3096078 w 4215960"/>
                <a:gd name="connsiteY111" fmla="*/ 1821996 h 3470675"/>
                <a:gd name="connsiteX112" fmla="*/ 2964089 w 4215960"/>
                <a:gd name="connsiteY112" fmla="*/ 1814512 h 3470675"/>
                <a:gd name="connsiteX113" fmla="*/ 2831646 w 4215960"/>
                <a:gd name="connsiteY113" fmla="*/ 1703614 h 3470675"/>
                <a:gd name="connsiteX114" fmla="*/ 2618468 w 4215960"/>
                <a:gd name="connsiteY114" fmla="*/ 1400401 h 3470675"/>
                <a:gd name="connsiteX115" fmla="*/ 2220006 w 4215960"/>
                <a:gd name="connsiteY115" fmla="*/ 1260928 h 3470675"/>
                <a:gd name="connsiteX116" fmla="*/ 1821543 w 4215960"/>
                <a:gd name="connsiteY116" fmla="*/ 1284514 h 3470675"/>
                <a:gd name="connsiteX117" fmla="*/ 1799771 w 4215960"/>
                <a:gd name="connsiteY117" fmla="*/ 1211943 h 3470675"/>
                <a:gd name="connsiteX118" fmla="*/ 1756228 w 4215960"/>
                <a:gd name="connsiteY118" fmla="*/ 1139371 h 3470675"/>
                <a:gd name="connsiteX119" fmla="*/ 1625600 w 4215960"/>
                <a:gd name="connsiteY119" fmla="*/ 986971 h 3470675"/>
                <a:gd name="connsiteX120" fmla="*/ 1589314 w 4215960"/>
                <a:gd name="connsiteY120" fmla="*/ 928914 h 3470675"/>
                <a:gd name="connsiteX121" fmla="*/ 1574800 w 4215960"/>
                <a:gd name="connsiteY121" fmla="*/ 892628 h 3470675"/>
                <a:gd name="connsiteX122" fmla="*/ 1538514 w 4215960"/>
                <a:gd name="connsiteY122" fmla="*/ 856343 h 3470675"/>
                <a:gd name="connsiteX123" fmla="*/ 1509485 w 4215960"/>
                <a:gd name="connsiteY123" fmla="*/ 820057 h 3470675"/>
                <a:gd name="connsiteX124" fmla="*/ 1473200 w 4215960"/>
                <a:gd name="connsiteY124" fmla="*/ 783771 h 3470675"/>
                <a:gd name="connsiteX125" fmla="*/ 1436914 w 4215960"/>
                <a:gd name="connsiteY125" fmla="*/ 718457 h 3470675"/>
                <a:gd name="connsiteX126" fmla="*/ 1357085 w 4215960"/>
                <a:gd name="connsiteY126" fmla="*/ 624114 h 3470675"/>
                <a:gd name="connsiteX127" fmla="*/ 1335314 w 4215960"/>
                <a:gd name="connsiteY127" fmla="*/ 602343 h 3470675"/>
                <a:gd name="connsiteX128" fmla="*/ 1277257 w 4215960"/>
                <a:gd name="connsiteY128" fmla="*/ 529771 h 3470675"/>
                <a:gd name="connsiteX129" fmla="*/ 1219200 w 4215960"/>
                <a:gd name="connsiteY129" fmla="*/ 464457 h 3470675"/>
                <a:gd name="connsiteX130" fmla="*/ 1161143 w 4215960"/>
                <a:gd name="connsiteY130" fmla="*/ 406400 h 3470675"/>
                <a:gd name="connsiteX131" fmla="*/ 1081314 w 4215960"/>
                <a:gd name="connsiteY131" fmla="*/ 362857 h 3470675"/>
                <a:gd name="connsiteX132" fmla="*/ 1052285 w 4215960"/>
                <a:gd name="connsiteY132" fmla="*/ 333828 h 3470675"/>
                <a:gd name="connsiteX133" fmla="*/ 1001485 w 4215960"/>
                <a:gd name="connsiteY133" fmla="*/ 304800 h 3470675"/>
                <a:gd name="connsiteX134" fmla="*/ 979714 w 4215960"/>
                <a:gd name="connsiteY134" fmla="*/ 290285 h 3470675"/>
                <a:gd name="connsiteX135" fmla="*/ 928914 w 4215960"/>
                <a:gd name="connsiteY135" fmla="*/ 246743 h 3470675"/>
                <a:gd name="connsiteX136" fmla="*/ 907143 w 4215960"/>
                <a:gd name="connsiteY136" fmla="*/ 232228 h 3470675"/>
                <a:gd name="connsiteX137" fmla="*/ 885371 w 4215960"/>
                <a:gd name="connsiteY137" fmla="*/ 224971 h 3470675"/>
                <a:gd name="connsiteX138" fmla="*/ 849085 w 4215960"/>
                <a:gd name="connsiteY138" fmla="*/ 188685 h 3470675"/>
                <a:gd name="connsiteX139" fmla="*/ 820057 w 4215960"/>
                <a:gd name="connsiteY139" fmla="*/ 166914 h 3470675"/>
                <a:gd name="connsiteX140" fmla="*/ 812800 w 4215960"/>
                <a:gd name="connsiteY140" fmla="*/ 145143 h 3470675"/>
                <a:gd name="connsiteX141" fmla="*/ 762000 w 4215960"/>
                <a:gd name="connsiteY141" fmla="*/ 116114 h 3470675"/>
                <a:gd name="connsiteX142" fmla="*/ 740228 w 4215960"/>
                <a:gd name="connsiteY142" fmla="*/ 101600 h 3470675"/>
                <a:gd name="connsiteX143" fmla="*/ 703943 w 4215960"/>
                <a:gd name="connsiteY143" fmla="*/ 65314 h 3470675"/>
                <a:gd name="connsiteX144" fmla="*/ 689428 w 4215960"/>
                <a:gd name="connsiteY144" fmla="*/ 50800 h 3470675"/>
                <a:gd name="connsiteX145" fmla="*/ 660400 w 4215960"/>
                <a:gd name="connsiteY145" fmla="*/ 43543 h 3470675"/>
                <a:gd name="connsiteX146" fmla="*/ 638628 w 4215960"/>
                <a:gd name="connsiteY146" fmla="*/ 36285 h 3470675"/>
                <a:gd name="connsiteX147" fmla="*/ 602343 w 4215960"/>
                <a:gd name="connsiteY147" fmla="*/ 0 h 3470675"/>
                <a:gd name="connsiteX0" fmla="*/ 602343 w 4215960"/>
                <a:gd name="connsiteY0" fmla="*/ 0 h 3470622"/>
                <a:gd name="connsiteX1" fmla="*/ 406400 w 4215960"/>
                <a:gd name="connsiteY1" fmla="*/ 7257 h 3470622"/>
                <a:gd name="connsiteX2" fmla="*/ 362857 w 4215960"/>
                <a:gd name="connsiteY2" fmla="*/ 36285 h 3470622"/>
                <a:gd name="connsiteX3" fmla="*/ 312057 w 4215960"/>
                <a:gd name="connsiteY3" fmla="*/ 50800 h 3470622"/>
                <a:gd name="connsiteX4" fmla="*/ 239485 w 4215960"/>
                <a:gd name="connsiteY4" fmla="*/ 101600 h 3470622"/>
                <a:gd name="connsiteX5" fmla="*/ 210457 w 4215960"/>
                <a:gd name="connsiteY5" fmla="*/ 108857 h 3470622"/>
                <a:gd name="connsiteX6" fmla="*/ 159657 w 4215960"/>
                <a:gd name="connsiteY6" fmla="*/ 137885 h 3470622"/>
                <a:gd name="connsiteX7" fmla="*/ 130628 w 4215960"/>
                <a:gd name="connsiteY7" fmla="*/ 166914 h 3470622"/>
                <a:gd name="connsiteX8" fmla="*/ 108857 w 4215960"/>
                <a:gd name="connsiteY8" fmla="*/ 188685 h 3470622"/>
                <a:gd name="connsiteX9" fmla="*/ 94343 w 4215960"/>
                <a:gd name="connsiteY9" fmla="*/ 203200 h 3470622"/>
                <a:gd name="connsiteX10" fmla="*/ 43543 w 4215960"/>
                <a:gd name="connsiteY10" fmla="*/ 283028 h 3470622"/>
                <a:gd name="connsiteX11" fmla="*/ 14514 w 4215960"/>
                <a:gd name="connsiteY11" fmla="*/ 362857 h 3470622"/>
                <a:gd name="connsiteX12" fmla="*/ 0 w 4215960"/>
                <a:gd name="connsiteY12" fmla="*/ 420914 h 3470622"/>
                <a:gd name="connsiteX13" fmla="*/ 7257 w 4215960"/>
                <a:gd name="connsiteY13" fmla="*/ 1393371 h 3470622"/>
                <a:gd name="connsiteX14" fmla="*/ 29028 w 4215960"/>
                <a:gd name="connsiteY14" fmla="*/ 1494971 h 3470622"/>
                <a:gd name="connsiteX15" fmla="*/ 43543 w 4215960"/>
                <a:gd name="connsiteY15" fmla="*/ 1531257 h 3470622"/>
                <a:gd name="connsiteX16" fmla="*/ 58057 w 4215960"/>
                <a:gd name="connsiteY16" fmla="*/ 1596571 h 3470622"/>
                <a:gd name="connsiteX17" fmla="*/ 79828 w 4215960"/>
                <a:gd name="connsiteY17" fmla="*/ 1647371 h 3470622"/>
                <a:gd name="connsiteX18" fmla="*/ 116114 w 4215960"/>
                <a:gd name="connsiteY18" fmla="*/ 1763485 h 3470622"/>
                <a:gd name="connsiteX19" fmla="*/ 137885 w 4215960"/>
                <a:gd name="connsiteY19" fmla="*/ 1828800 h 3470622"/>
                <a:gd name="connsiteX20" fmla="*/ 145143 w 4215960"/>
                <a:gd name="connsiteY20" fmla="*/ 1850571 h 3470622"/>
                <a:gd name="connsiteX21" fmla="*/ 166914 w 4215960"/>
                <a:gd name="connsiteY21" fmla="*/ 1894114 h 3470622"/>
                <a:gd name="connsiteX22" fmla="*/ 188685 w 4215960"/>
                <a:gd name="connsiteY22" fmla="*/ 1944914 h 3470622"/>
                <a:gd name="connsiteX23" fmla="*/ 195943 w 4215960"/>
                <a:gd name="connsiteY23" fmla="*/ 1973943 h 3470622"/>
                <a:gd name="connsiteX24" fmla="*/ 232228 w 4215960"/>
                <a:gd name="connsiteY24" fmla="*/ 2024743 h 3470622"/>
                <a:gd name="connsiteX25" fmla="*/ 254000 w 4215960"/>
                <a:gd name="connsiteY25" fmla="*/ 2082800 h 3470622"/>
                <a:gd name="connsiteX26" fmla="*/ 275771 w 4215960"/>
                <a:gd name="connsiteY26" fmla="*/ 2104571 h 3470622"/>
                <a:gd name="connsiteX27" fmla="*/ 312057 w 4215960"/>
                <a:gd name="connsiteY27" fmla="*/ 2177143 h 3470622"/>
                <a:gd name="connsiteX28" fmla="*/ 348343 w 4215960"/>
                <a:gd name="connsiteY28" fmla="*/ 2227943 h 3470622"/>
                <a:gd name="connsiteX29" fmla="*/ 355600 w 4215960"/>
                <a:gd name="connsiteY29" fmla="*/ 2249714 h 3470622"/>
                <a:gd name="connsiteX30" fmla="*/ 406400 w 4215960"/>
                <a:gd name="connsiteY30" fmla="*/ 2315028 h 3470622"/>
                <a:gd name="connsiteX31" fmla="*/ 435428 w 4215960"/>
                <a:gd name="connsiteY31" fmla="*/ 2380343 h 3470622"/>
                <a:gd name="connsiteX32" fmla="*/ 457200 w 4215960"/>
                <a:gd name="connsiteY32" fmla="*/ 2409371 h 3470622"/>
                <a:gd name="connsiteX33" fmla="*/ 471714 w 4215960"/>
                <a:gd name="connsiteY33" fmla="*/ 2467428 h 3470622"/>
                <a:gd name="connsiteX34" fmla="*/ 478971 w 4215960"/>
                <a:gd name="connsiteY34" fmla="*/ 2489200 h 3470622"/>
                <a:gd name="connsiteX35" fmla="*/ 486228 w 4215960"/>
                <a:gd name="connsiteY35" fmla="*/ 2518228 h 3470622"/>
                <a:gd name="connsiteX36" fmla="*/ 493485 w 4215960"/>
                <a:gd name="connsiteY36" fmla="*/ 2583543 h 3470622"/>
                <a:gd name="connsiteX37" fmla="*/ 515257 w 4215960"/>
                <a:gd name="connsiteY37" fmla="*/ 2641600 h 3470622"/>
                <a:gd name="connsiteX38" fmla="*/ 544285 w 4215960"/>
                <a:gd name="connsiteY38" fmla="*/ 2685143 h 3470622"/>
                <a:gd name="connsiteX39" fmla="*/ 573314 w 4215960"/>
                <a:gd name="connsiteY39" fmla="*/ 2735943 h 3470622"/>
                <a:gd name="connsiteX40" fmla="*/ 602343 w 4215960"/>
                <a:gd name="connsiteY40" fmla="*/ 2757714 h 3470622"/>
                <a:gd name="connsiteX41" fmla="*/ 645885 w 4215960"/>
                <a:gd name="connsiteY41" fmla="*/ 2801257 h 3470622"/>
                <a:gd name="connsiteX42" fmla="*/ 674914 w 4215960"/>
                <a:gd name="connsiteY42" fmla="*/ 2823028 h 3470622"/>
                <a:gd name="connsiteX43" fmla="*/ 711200 w 4215960"/>
                <a:gd name="connsiteY43" fmla="*/ 2866571 h 3470622"/>
                <a:gd name="connsiteX44" fmla="*/ 740228 w 4215960"/>
                <a:gd name="connsiteY44" fmla="*/ 2888343 h 3470622"/>
                <a:gd name="connsiteX45" fmla="*/ 812800 w 4215960"/>
                <a:gd name="connsiteY45" fmla="*/ 2953657 h 3470622"/>
                <a:gd name="connsiteX46" fmla="*/ 849085 w 4215960"/>
                <a:gd name="connsiteY46" fmla="*/ 2997200 h 3470622"/>
                <a:gd name="connsiteX47" fmla="*/ 870857 w 4215960"/>
                <a:gd name="connsiteY47" fmla="*/ 3011714 h 3470622"/>
                <a:gd name="connsiteX48" fmla="*/ 907143 w 4215960"/>
                <a:gd name="connsiteY48" fmla="*/ 3055257 h 3470622"/>
                <a:gd name="connsiteX49" fmla="*/ 936171 w 4215960"/>
                <a:gd name="connsiteY49" fmla="*/ 3077028 h 3470622"/>
                <a:gd name="connsiteX50" fmla="*/ 1030514 w 4215960"/>
                <a:gd name="connsiteY50" fmla="*/ 3120571 h 3470622"/>
                <a:gd name="connsiteX51" fmla="*/ 1480457 w 4215960"/>
                <a:gd name="connsiteY51" fmla="*/ 3106057 h 3470622"/>
                <a:gd name="connsiteX52" fmla="*/ 1531257 w 4215960"/>
                <a:gd name="connsiteY52" fmla="*/ 3091543 h 3470622"/>
                <a:gd name="connsiteX53" fmla="*/ 1618343 w 4215960"/>
                <a:gd name="connsiteY53" fmla="*/ 3084285 h 3470622"/>
                <a:gd name="connsiteX54" fmla="*/ 1698171 w 4215960"/>
                <a:gd name="connsiteY54" fmla="*/ 3069771 h 3470622"/>
                <a:gd name="connsiteX55" fmla="*/ 1756228 w 4215960"/>
                <a:gd name="connsiteY55" fmla="*/ 3062514 h 3470622"/>
                <a:gd name="connsiteX56" fmla="*/ 1785257 w 4215960"/>
                <a:gd name="connsiteY56" fmla="*/ 3048000 h 3470622"/>
                <a:gd name="connsiteX57" fmla="*/ 1850571 w 4215960"/>
                <a:gd name="connsiteY57" fmla="*/ 3026228 h 3470622"/>
                <a:gd name="connsiteX58" fmla="*/ 1886857 w 4215960"/>
                <a:gd name="connsiteY58" fmla="*/ 3011714 h 3470622"/>
                <a:gd name="connsiteX59" fmla="*/ 1988457 w 4215960"/>
                <a:gd name="connsiteY59" fmla="*/ 2997200 h 3470622"/>
                <a:gd name="connsiteX60" fmla="*/ 2017485 w 4215960"/>
                <a:gd name="connsiteY60" fmla="*/ 2989943 h 3470622"/>
                <a:gd name="connsiteX61" fmla="*/ 2053771 w 4215960"/>
                <a:gd name="connsiteY61" fmla="*/ 2982685 h 3470622"/>
                <a:gd name="connsiteX62" fmla="*/ 2140857 w 4215960"/>
                <a:gd name="connsiteY62" fmla="*/ 2968171 h 3470622"/>
                <a:gd name="connsiteX63" fmla="*/ 3390673 w 4215960"/>
                <a:gd name="connsiteY63" fmla="*/ 3318556 h 3470622"/>
                <a:gd name="connsiteX64" fmla="*/ 3389537 w 4215960"/>
                <a:gd name="connsiteY64" fmla="*/ 3319687 h 3470622"/>
                <a:gd name="connsiteX65" fmla="*/ 3456212 w 4215960"/>
                <a:gd name="connsiteY65" fmla="*/ 3467325 h 3470622"/>
                <a:gd name="connsiteX66" fmla="*/ 3449863 w 4215960"/>
                <a:gd name="connsiteY66" fmla="*/ 3432400 h 3470622"/>
                <a:gd name="connsiteX67" fmla="*/ 3491138 w 4215960"/>
                <a:gd name="connsiteY67" fmla="*/ 3408588 h 3470622"/>
                <a:gd name="connsiteX68" fmla="*/ 3575275 w 4215960"/>
                <a:gd name="connsiteY68" fmla="*/ 3465738 h 3470622"/>
                <a:gd name="connsiteX69" fmla="*/ 3592738 w 4215960"/>
                <a:gd name="connsiteY69" fmla="*/ 3364140 h 3470622"/>
                <a:gd name="connsiteX70" fmla="*/ 3567338 w 4215960"/>
                <a:gd name="connsiteY70" fmla="*/ 3341914 h 3470622"/>
                <a:gd name="connsiteX71" fmla="*/ 3494312 w 4215960"/>
                <a:gd name="connsiteY71" fmla="*/ 3299051 h 3470622"/>
                <a:gd name="connsiteX72" fmla="*/ 3516537 w 4215960"/>
                <a:gd name="connsiteY72" fmla="*/ 3273652 h 3470622"/>
                <a:gd name="connsiteX73" fmla="*/ 3537175 w 4215960"/>
                <a:gd name="connsiteY73" fmla="*/ 3251426 h 3470622"/>
                <a:gd name="connsiteX74" fmla="*/ 3591150 w 4215960"/>
                <a:gd name="connsiteY74" fmla="*/ 3283177 h 3470622"/>
                <a:gd name="connsiteX75" fmla="*/ 3597500 w 4215960"/>
                <a:gd name="connsiteY75" fmla="*/ 3238727 h 3470622"/>
                <a:gd name="connsiteX76" fmla="*/ 3541937 w 4215960"/>
                <a:gd name="connsiteY76" fmla="*/ 3214914 h 3470622"/>
                <a:gd name="connsiteX77" fmla="*/ 3540350 w 4215960"/>
                <a:gd name="connsiteY77" fmla="*/ 3205390 h 3470622"/>
                <a:gd name="connsiteX78" fmla="*/ 3527649 w 4215960"/>
                <a:gd name="connsiteY78" fmla="*/ 3167291 h 3470622"/>
                <a:gd name="connsiteX79" fmla="*/ 3533999 w 4215960"/>
                <a:gd name="connsiteY79" fmla="*/ 3119665 h 3470622"/>
                <a:gd name="connsiteX80" fmla="*/ 3545112 w 4215960"/>
                <a:gd name="connsiteY80" fmla="*/ 3064102 h 3470622"/>
                <a:gd name="connsiteX81" fmla="*/ 3507012 w 4215960"/>
                <a:gd name="connsiteY81" fmla="*/ 3033940 h 3470622"/>
                <a:gd name="connsiteX82" fmla="*/ 3540349 w 4215960"/>
                <a:gd name="connsiteY82" fmla="*/ 3024415 h 3470622"/>
                <a:gd name="connsiteX83" fmla="*/ 3518124 w 4215960"/>
                <a:gd name="connsiteY83" fmla="*/ 2987902 h 3470622"/>
                <a:gd name="connsiteX84" fmla="*/ 3556225 w 4215960"/>
                <a:gd name="connsiteY84" fmla="*/ 2983141 h 3470622"/>
                <a:gd name="connsiteX85" fmla="*/ 3562574 w 4215960"/>
                <a:gd name="connsiteY85" fmla="*/ 2949802 h 3470622"/>
                <a:gd name="connsiteX86" fmla="*/ 3624488 w 4215960"/>
                <a:gd name="connsiteY86" fmla="*/ 2959329 h 3470622"/>
                <a:gd name="connsiteX87" fmla="*/ 3657601 w 4215960"/>
                <a:gd name="connsiteY87" fmla="*/ 2974521 h 3470622"/>
                <a:gd name="connsiteX88" fmla="*/ 3623808 w 4215960"/>
                <a:gd name="connsiteY88" fmla="*/ 3015569 h 3470622"/>
                <a:gd name="connsiteX89" fmla="*/ 3662816 w 4215960"/>
                <a:gd name="connsiteY89" fmla="*/ 3123065 h 3470622"/>
                <a:gd name="connsiteX90" fmla="*/ 3715203 w 4215960"/>
                <a:gd name="connsiteY90" fmla="*/ 3154363 h 3470622"/>
                <a:gd name="connsiteX91" fmla="*/ 3767137 w 4215960"/>
                <a:gd name="connsiteY91" fmla="*/ 3112181 h 3470622"/>
                <a:gd name="connsiteX92" fmla="*/ 3852862 w 4215960"/>
                <a:gd name="connsiteY92" fmla="*/ 3063648 h 3470622"/>
                <a:gd name="connsiteX93" fmla="*/ 3835626 w 4215960"/>
                <a:gd name="connsiteY93" fmla="*/ 2974747 h 3470622"/>
                <a:gd name="connsiteX94" fmla="*/ 3912960 w 4215960"/>
                <a:gd name="connsiteY94" fmla="*/ 2842078 h 3470622"/>
                <a:gd name="connsiteX95" fmla="*/ 4205514 w 4215960"/>
                <a:gd name="connsiteY95" fmla="*/ 2508930 h 3470622"/>
                <a:gd name="connsiteX96" fmla="*/ 4124097 w 4215960"/>
                <a:gd name="connsiteY96" fmla="*/ 2499858 h 3470622"/>
                <a:gd name="connsiteX97" fmla="*/ 4128634 w 4215960"/>
                <a:gd name="connsiteY97" fmla="*/ 2408010 h 3470622"/>
                <a:gd name="connsiteX98" fmla="*/ 4079647 w 4215960"/>
                <a:gd name="connsiteY98" fmla="*/ 2382838 h 3470622"/>
                <a:gd name="connsiteX99" fmla="*/ 3995510 w 4215960"/>
                <a:gd name="connsiteY99" fmla="*/ 2414360 h 3470622"/>
                <a:gd name="connsiteX100" fmla="*/ 3958771 w 4215960"/>
                <a:gd name="connsiteY100" fmla="*/ 2378075 h 3470622"/>
                <a:gd name="connsiteX101" fmla="*/ 4003448 w 4215960"/>
                <a:gd name="connsiteY101" fmla="*/ 2355170 h 3470622"/>
                <a:gd name="connsiteX102" fmla="*/ 3874181 w 4215960"/>
                <a:gd name="connsiteY102" fmla="*/ 2141991 h 3470622"/>
                <a:gd name="connsiteX103" fmla="*/ 3889147 w 4215960"/>
                <a:gd name="connsiteY103" fmla="*/ 2111828 h 3470622"/>
                <a:gd name="connsiteX104" fmla="*/ 3865562 w 4215960"/>
                <a:gd name="connsiteY104" fmla="*/ 1996168 h 3470622"/>
                <a:gd name="connsiteX105" fmla="*/ 3706813 w 4215960"/>
                <a:gd name="connsiteY105" fmla="*/ 1985282 h 3470622"/>
                <a:gd name="connsiteX106" fmla="*/ 3673475 w 4215960"/>
                <a:gd name="connsiteY106" fmla="*/ 2034040 h 3470622"/>
                <a:gd name="connsiteX107" fmla="*/ 3584575 w 4215960"/>
                <a:gd name="connsiteY107" fmla="*/ 2048556 h 3470622"/>
                <a:gd name="connsiteX108" fmla="*/ 3590925 w 4215960"/>
                <a:gd name="connsiteY108" fmla="*/ 2026557 h 3470622"/>
                <a:gd name="connsiteX109" fmla="*/ 3537403 w 4215960"/>
                <a:gd name="connsiteY109" fmla="*/ 2010456 h 3470622"/>
                <a:gd name="connsiteX110" fmla="*/ 3512684 w 4215960"/>
                <a:gd name="connsiteY110" fmla="*/ 1845355 h 3470622"/>
                <a:gd name="connsiteX111" fmla="*/ 3232377 w 4215960"/>
                <a:gd name="connsiteY111" fmla="*/ 1778680 h 3470622"/>
                <a:gd name="connsiteX112" fmla="*/ 3096078 w 4215960"/>
                <a:gd name="connsiteY112" fmla="*/ 1821996 h 3470622"/>
                <a:gd name="connsiteX113" fmla="*/ 2964089 w 4215960"/>
                <a:gd name="connsiteY113" fmla="*/ 1814512 h 3470622"/>
                <a:gd name="connsiteX114" fmla="*/ 2831646 w 4215960"/>
                <a:gd name="connsiteY114" fmla="*/ 1703614 h 3470622"/>
                <a:gd name="connsiteX115" fmla="*/ 2618468 w 4215960"/>
                <a:gd name="connsiteY115" fmla="*/ 1400401 h 3470622"/>
                <a:gd name="connsiteX116" fmla="*/ 2220006 w 4215960"/>
                <a:gd name="connsiteY116" fmla="*/ 1260928 h 3470622"/>
                <a:gd name="connsiteX117" fmla="*/ 1821543 w 4215960"/>
                <a:gd name="connsiteY117" fmla="*/ 1284514 h 3470622"/>
                <a:gd name="connsiteX118" fmla="*/ 1799771 w 4215960"/>
                <a:gd name="connsiteY118" fmla="*/ 1211943 h 3470622"/>
                <a:gd name="connsiteX119" fmla="*/ 1756228 w 4215960"/>
                <a:gd name="connsiteY119" fmla="*/ 1139371 h 3470622"/>
                <a:gd name="connsiteX120" fmla="*/ 1625600 w 4215960"/>
                <a:gd name="connsiteY120" fmla="*/ 986971 h 3470622"/>
                <a:gd name="connsiteX121" fmla="*/ 1589314 w 4215960"/>
                <a:gd name="connsiteY121" fmla="*/ 928914 h 3470622"/>
                <a:gd name="connsiteX122" fmla="*/ 1574800 w 4215960"/>
                <a:gd name="connsiteY122" fmla="*/ 892628 h 3470622"/>
                <a:gd name="connsiteX123" fmla="*/ 1538514 w 4215960"/>
                <a:gd name="connsiteY123" fmla="*/ 856343 h 3470622"/>
                <a:gd name="connsiteX124" fmla="*/ 1509485 w 4215960"/>
                <a:gd name="connsiteY124" fmla="*/ 820057 h 3470622"/>
                <a:gd name="connsiteX125" fmla="*/ 1473200 w 4215960"/>
                <a:gd name="connsiteY125" fmla="*/ 783771 h 3470622"/>
                <a:gd name="connsiteX126" fmla="*/ 1436914 w 4215960"/>
                <a:gd name="connsiteY126" fmla="*/ 718457 h 3470622"/>
                <a:gd name="connsiteX127" fmla="*/ 1357085 w 4215960"/>
                <a:gd name="connsiteY127" fmla="*/ 624114 h 3470622"/>
                <a:gd name="connsiteX128" fmla="*/ 1335314 w 4215960"/>
                <a:gd name="connsiteY128" fmla="*/ 602343 h 3470622"/>
                <a:gd name="connsiteX129" fmla="*/ 1277257 w 4215960"/>
                <a:gd name="connsiteY129" fmla="*/ 529771 h 3470622"/>
                <a:gd name="connsiteX130" fmla="*/ 1219200 w 4215960"/>
                <a:gd name="connsiteY130" fmla="*/ 464457 h 3470622"/>
                <a:gd name="connsiteX131" fmla="*/ 1161143 w 4215960"/>
                <a:gd name="connsiteY131" fmla="*/ 406400 h 3470622"/>
                <a:gd name="connsiteX132" fmla="*/ 1081314 w 4215960"/>
                <a:gd name="connsiteY132" fmla="*/ 362857 h 3470622"/>
                <a:gd name="connsiteX133" fmla="*/ 1052285 w 4215960"/>
                <a:gd name="connsiteY133" fmla="*/ 333828 h 3470622"/>
                <a:gd name="connsiteX134" fmla="*/ 1001485 w 4215960"/>
                <a:gd name="connsiteY134" fmla="*/ 304800 h 3470622"/>
                <a:gd name="connsiteX135" fmla="*/ 979714 w 4215960"/>
                <a:gd name="connsiteY135" fmla="*/ 290285 h 3470622"/>
                <a:gd name="connsiteX136" fmla="*/ 928914 w 4215960"/>
                <a:gd name="connsiteY136" fmla="*/ 246743 h 3470622"/>
                <a:gd name="connsiteX137" fmla="*/ 907143 w 4215960"/>
                <a:gd name="connsiteY137" fmla="*/ 232228 h 3470622"/>
                <a:gd name="connsiteX138" fmla="*/ 885371 w 4215960"/>
                <a:gd name="connsiteY138" fmla="*/ 224971 h 3470622"/>
                <a:gd name="connsiteX139" fmla="*/ 849085 w 4215960"/>
                <a:gd name="connsiteY139" fmla="*/ 188685 h 3470622"/>
                <a:gd name="connsiteX140" fmla="*/ 820057 w 4215960"/>
                <a:gd name="connsiteY140" fmla="*/ 166914 h 3470622"/>
                <a:gd name="connsiteX141" fmla="*/ 812800 w 4215960"/>
                <a:gd name="connsiteY141" fmla="*/ 145143 h 3470622"/>
                <a:gd name="connsiteX142" fmla="*/ 762000 w 4215960"/>
                <a:gd name="connsiteY142" fmla="*/ 116114 h 3470622"/>
                <a:gd name="connsiteX143" fmla="*/ 740228 w 4215960"/>
                <a:gd name="connsiteY143" fmla="*/ 101600 h 3470622"/>
                <a:gd name="connsiteX144" fmla="*/ 703943 w 4215960"/>
                <a:gd name="connsiteY144" fmla="*/ 65314 h 3470622"/>
                <a:gd name="connsiteX145" fmla="*/ 689428 w 4215960"/>
                <a:gd name="connsiteY145" fmla="*/ 50800 h 3470622"/>
                <a:gd name="connsiteX146" fmla="*/ 660400 w 4215960"/>
                <a:gd name="connsiteY146" fmla="*/ 43543 h 3470622"/>
                <a:gd name="connsiteX147" fmla="*/ 638628 w 4215960"/>
                <a:gd name="connsiteY147" fmla="*/ 36285 h 3470622"/>
                <a:gd name="connsiteX148" fmla="*/ 602343 w 4215960"/>
                <a:gd name="connsiteY148" fmla="*/ 0 h 3470622"/>
                <a:gd name="connsiteX0" fmla="*/ 602343 w 4215960"/>
                <a:gd name="connsiteY0" fmla="*/ 0 h 3486449"/>
                <a:gd name="connsiteX1" fmla="*/ 406400 w 4215960"/>
                <a:gd name="connsiteY1" fmla="*/ 7257 h 3486449"/>
                <a:gd name="connsiteX2" fmla="*/ 362857 w 4215960"/>
                <a:gd name="connsiteY2" fmla="*/ 36285 h 3486449"/>
                <a:gd name="connsiteX3" fmla="*/ 312057 w 4215960"/>
                <a:gd name="connsiteY3" fmla="*/ 50800 h 3486449"/>
                <a:gd name="connsiteX4" fmla="*/ 239485 w 4215960"/>
                <a:gd name="connsiteY4" fmla="*/ 101600 h 3486449"/>
                <a:gd name="connsiteX5" fmla="*/ 210457 w 4215960"/>
                <a:gd name="connsiteY5" fmla="*/ 108857 h 3486449"/>
                <a:gd name="connsiteX6" fmla="*/ 159657 w 4215960"/>
                <a:gd name="connsiteY6" fmla="*/ 137885 h 3486449"/>
                <a:gd name="connsiteX7" fmla="*/ 130628 w 4215960"/>
                <a:gd name="connsiteY7" fmla="*/ 166914 h 3486449"/>
                <a:gd name="connsiteX8" fmla="*/ 108857 w 4215960"/>
                <a:gd name="connsiteY8" fmla="*/ 188685 h 3486449"/>
                <a:gd name="connsiteX9" fmla="*/ 94343 w 4215960"/>
                <a:gd name="connsiteY9" fmla="*/ 203200 h 3486449"/>
                <a:gd name="connsiteX10" fmla="*/ 43543 w 4215960"/>
                <a:gd name="connsiteY10" fmla="*/ 283028 h 3486449"/>
                <a:gd name="connsiteX11" fmla="*/ 14514 w 4215960"/>
                <a:gd name="connsiteY11" fmla="*/ 362857 h 3486449"/>
                <a:gd name="connsiteX12" fmla="*/ 0 w 4215960"/>
                <a:gd name="connsiteY12" fmla="*/ 420914 h 3486449"/>
                <a:gd name="connsiteX13" fmla="*/ 7257 w 4215960"/>
                <a:gd name="connsiteY13" fmla="*/ 1393371 h 3486449"/>
                <a:gd name="connsiteX14" fmla="*/ 29028 w 4215960"/>
                <a:gd name="connsiteY14" fmla="*/ 1494971 h 3486449"/>
                <a:gd name="connsiteX15" fmla="*/ 43543 w 4215960"/>
                <a:gd name="connsiteY15" fmla="*/ 1531257 h 3486449"/>
                <a:gd name="connsiteX16" fmla="*/ 58057 w 4215960"/>
                <a:gd name="connsiteY16" fmla="*/ 1596571 h 3486449"/>
                <a:gd name="connsiteX17" fmla="*/ 79828 w 4215960"/>
                <a:gd name="connsiteY17" fmla="*/ 1647371 h 3486449"/>
                <a:gd name="connsiteX18" fmla="*/ 116114 w 4215960"/>
                <a:gd name="connsiteY18" fmla="*/ 1763485 h 3486449"/>
                <a:gd name="connsiteX19" fmla="*/ 137885 w 4215960"/>
                <a:gd name="connsiteY19" fmla="*/ 1828800 h 3486449"/>
                <a:gd name="connsiteX20" fmla="*/ 145143 w 4215960"/>
                <a:gd name="connsiteY20" fmla="*/ 1850571 h 3486449"/>
                <a:gd name="connsiteX21" fmla="*/ 166914 w 4215960"/>
                <a:gd name="connsiteY21" fmla="*/ 1894114 h 3486449"/>
                <a:gd name="connsiteX22" fmla="*/ 188685 w 4215960"/>
                <a:gd name="connsiteY22" fmla="*/ 1944914 h 3486449"/>
                <a:gd name="connsiteX23" fmla="*/ 195943 w 4215960"/>
                <a:gd name="connsiteY23" fmla="*/ 1973943 h 3486449"/>
                <a:gd name="connsiteX24" fmla="*/ 232228 w 4215960"/>
                <a:gd name="connsiteY24" fmla="*/ 2024743 h 3486449"/>
                <a:gd name="connsiteX25" fmla="*/ 254000 w 4215960"/>
                <a:gd name="connsiteY25" fmla="*/ 2082800 h 3486449"/>
                <a:gd name="connsiteX26" fmla="*/ 275771 w 4215960"/>
                <a:gd name="connsiteY26" fmla="*/ 2104571 h 3486449"/>
                <a:gd name="connsiteX27" fmla="*/ 312057 w 4215960"/>
                <a:gd name="connsiteY27" fmla="*/ 2177143 h 3486449"/>
                <a:gd name="connsiteX28" fmla="*/ 348343 w 4215960"/>
                <a:gd name="connsiteY28" fmla="*/ 2227943 h 3486449"/>
                <a:gd name="connsiteX29" fmla="*/ 355600 w 4215960"/>
                <a:gd name="connsiteY29" fmla="*/ 2249714 h 3486449"/>
                <a:gd name="connsiteX30" fmla="*/ 406400 w 4215960"/>
                <a:gd name="connsiteY30" fmla="*/ 2315028 h 3486449"/>
                <a:gd name="connsiteX31" fmla="*/ 435428 w 4215960"/>
                <a:gd name="connsiteY31" fmla="*/ 2380343 h 3486449"/>
                <a:gd name="connsiteX32" fmla="*/ 457200 w 4215960"/>
                <a:gd name="connsiteY32" fmla="*/ 2409371 h 3486449"/>
                <a:gd name="connsiteX33" fmla="*/ 471714 w 4215960"/>
                <a:gd name="connsiteY33" fmla="*/ 2467428 h 3486449"/>
                <a:gd name="connsiteX34" fmla="*/ 478971 w 4215960"/>
                <a:gd name="connsiteY34" fmla="*/ 2489200 h 3486449"/>
                <a:gd name="connsiteX35" fmla="*/ 486228 w 4215960"/>
                <a:gd name="connsiteY35" fmla="*/ 2518228 h 3486449"/>
                <a:gd name="connsiteX36" fmla="*/ 493485 w 4215960"/>
                <a:gd name="connsiteY36" fmla="*/ 2583543 h 3486449"/>
                <a:gd name="connsiteX37" fmla="*/ 515257 w 4215960"/>
                <a:gd name="connsiteY37" fmla="*/ 2641600 h 3486449"/>
                <a:gd name="connsiteX38" fmla="*/ 544285 w 4215960"/>
                <a:gd name="connsiteY38" fmla="*/ 2685143 h 3486449"/>
                <a:gd name="connsiteX39" fmla="*/ 573314 w 4215960"/>
                <a:gd name="connsiteY39" fmla="*/ 2735943 h 3486449"/>
                <a:gd name="connsiteX40" fmla="*/ 602343 w 4215960"/>
                <a:gd name="connsiteY40" fmla="*/ 2757714 h 3486449"/>
                <a:gd name="connsiteX41" fmla="*/ 645885 w 4215960"/>
                <a:gd name="connsiteY41" fmla="*/ 2801257 h 3486449"/>
                <a:gd name="connsiteX42" fmla="*/ 674914 w 4215960"/>
                <a:gd name="connsiteY42" fmla="*/ 2823028 h 3486449"/>
                <a:gd name="connsiteX43" fmla="*/ 711200 w 4215960"/>
                <a:gd name="connsiteY43" fmla="*/ 2866571 h 3486449"/>
                <a:gd name="connsiteX44" fmla="*/ 740228 w 4215960"/>
                <a:gd name="connsiteY44" fmla="*/ 2888343 h 3486449"/>
                <a:gd name="connsiteX45" fmla="*/ 812800 w 4215960"/>
                <a:gd name="connsiteY45" fmla="*/ 2953657 h 3486449"/>
                <a:gd name="connsiteX46" fmla="*/ 849085 w 4215960"/>
                <a:gd name="connsiteY46" fmla="*/ 2997200 h 3486449"/>
                <a:gd name="connsiteX47" fmla="*/ 870857 w 4215960"/>
                <a:gd name="connsiteY47" fmla="*/ 3011714 h 3486449"/>
                <a:gd name="connsiteX48" fmla="*/ 907143 w 4215960"/>
                <a:gd name="connsiteY48" fmla="*/ 3055257 h 3486449"/>
                <a:gd name="connsiteX49" fmla="*/ 936171 w 4215960"/>
                <a:gd name="connsiteY49" fmla="*/ 3077028 h 3486449"/>
                <a:gd name="connsiteX50" fmla="*/ 1030514 w 4215960"/>
                <a:gd name="connsiteY50" fmla="*/ 3120571 h 3486449"/>
                <a:gd name="connsiteX51" fmla="*/ 1480457 w 4215960"/>
                <a:gd name="connsiteY51" fmla="*/ 3106057 h 3486449"/>
                <a:gd name="connsiteX52" fmla="*/ 1531257 w 4215960"/>
                <a:gd name="connsiteY52" fmla="*/ 3091543 h 3486449"/>
                <a:gd name="connsiteX53" fmla="*/ 1618343 w 4215960"/>
                <a:gd name="connsiteY53" fmla="*/ 3084285 h 3486449"/>
                <a:gd name="connsiteX54" fmla="*/ 1698171 w 4215960"/>
                <a:gd name="connsiteY54" fmla="*/ 3069771 h 3486449"/>
                <a:gd name="connsiteX55" fmla="*/ 1756228 w 4215960"/>
                <a:gd name="connsiteY55" fmla="*/ 3062514 h 3486449"/>
                <a:gd name="connsiteX56" fmla="*/ 1785257 w 4215960"/>
                <a:gd name="connsiteY56" fmla="*/ 3048000 h 3486449"/>
                <a:gd name="connsiteX57" fmla="*/ 1850571 w 4215960"/>
                <a:gd name="connsiteY57" fmla="*/ 3026228 h 3486449"/>
                <a:gd name="connsiteX58" fmla="*/ 1886857 w 4215960"/>
                <a:gd name="connsiteY58" fmla="*/ 3011714 h 3486449"/>
                <a:gd name="connsiteX59" fmla="*/ 1988457 w 4215960"/>
                <a:gd name="connsiteY59" fmla="*/ 2997200 h 3486449"/>
                <a:gd name="connsiteX60" fmla="*/ 2017485 w 4215960"/>
                <a:gd name="connsiteY60" fmla="*/ 2989943 h 3486449"/>
                <a:gd name="connsiteX61" fmla="*/ 2053771 w 4215960"/>
                <a:gd name="connsiteY61" fmla="*/ 2982685 h 3486449"/>
                <a:gd name="connsiteX62" fmla="*/ 2140857 w 4215960"/>
                <a:gd name="connsiteY62" fmla="*/ 2968171 h 3486449"/>
                <a:gd name="connsiteX63" fmla="*/ 3390673 w 4215960"/>
                <a:gd name="connsiteY63" fmla="*/ 3318556 h 3486449"/>
                <a:gd name="connsiteX64" fmla="*/ 3424462 w 4215960"/>
                <a:gd name="connsiteY64" fmla="*/ 3480024 h 3486449"/>
                <a:gd name="connsiteX65" fmla="*/ 3456212 w 4215960"/>
                <a:gd name="connsiteY65" fmla="*/ 3467325 h 3486449"/>
                <a:gd name="connsiteX66" fmla="*/ 3449863 w 4215960"/>
                <a:gd name="connsiteY66" fmla="*/ 3432400 h 3486449"/>
                <a:gd name="connsiteX67" fmla="*/ 3491138 w 4215960"/>
                <a:gd name="connsiteY67" fmla="*/ 3408588 h 3486449"/>
                <a:gd name="connsiteX68" fmla="*/ 3575275 w 4215960"/>
                <a:gd name="connsiteY68" fmla="*/ 3465738 h 3486449"/>
                <a:gd name="connsiteX69" fmla="*/ 3592738 w 4215960"/>
                <a:gd name="connsiteY69" fmla="*/ 3364140 h 3486449"/>
                <a:gd name="connsiteX70" fmla="*/ 3567338 w 4215960"/>
                <a:gd name="connsiteY70" fmla="*/ 3341914 h 3486449"/>
                <a:gd name="connsiteX71" fmla="*/ 3494312 w 4215960"/>
                <a:gd name="connsiteY71" fmla="*/ 3299051 h 3486449"/>
                <a:gd name="connsiteX72" fmla="*/ 3516537 w 4215960"/>
                <a:gd name="connsiteY72" fmla="*/ 3273652 h 3486449"/>
                <a:gd name="connsiteX73" fmla="*/ 3537175 w 4215960"/>
                <a:gd name="connsiteY73" fmla="*/ 3251426 h 3486449"/>
                <a:gd name="connsiteX74" fmla="*/ 3591150 w 4215960"/>
                <a:gd name="connsiteY74" fmla="*/ 3283177 h 3486449"/>
                <a:gd name="connsiteX75" fmla="*/ 3597500 w 4215960"/>
                <a:gd name="connsiteY75" fmla="*/ 3238727 h 3486449"/>
                <a:gd name="connsiteX76" fmla="*/ 3541937 w 4215960"/>
                <a:gd name="connsiteY76" fmla="*/ 3214914 h 3486449"/>
                <a:gd name="connsiteX77" fmla="*/ 3540350 w 4215960"/>
                <a:gd name="connsiteY77" fmla="*/ 3205390 h 3486449"/>
                <a:gd name="connsiteX78" fmla="*/ 3527649 w 4215960"/>
                <a:gd name="connsiteY78" fmla="*/ 3167291 h 3486449"/>
                <a:gd name="connsiteX79" fmla="*/ 3533999 w 4215960"/>
                <a:gd name="connsiteY79" fmla="*/ 3119665 h 3486449"/>
                <a:gd name="connsiteX80" fmla="*/ 3545112 w 4215960"/>
                <a:gd name="connsiteY80" fmla="*/ 3064102 h 3486449"/>
                <a:gd name="connsiteX81" fmla="*/ 3507012 w 4215960"/>
                <a:gd name="connsiteY81" fmla="*/ 3033940 h 3486449"/>
                <a:gd name="connsiteX82" fmla="*/ 3540349 w 4215960"/>
                <a:gd name="connsiteY82" fmla="*/ 3024415 h 3486449"/>
                <a:gd name="connsiteX83" fmla="*/ 3518124 w 4215960"/>
                <a:gd name="connsiteY83" fmla="*/ 2987902 h 3486449"/>
                <a:gd name="connsiteX84" fmla="*/ 3556225 w 4215960"/>
                <a:gd name="connsiteY84" fmla="*/ 2983141 h 3486449"/>
                <a:gd name="connsiteX85" fmla="*/ 3562574 w 4215960"/>
                <a:gd name="connsiteY85" fmla="*/ 2949802 h 3486449"/>
                <a:gd name="connsiteX86" fmla="*/ 3624488 w 4215960"/>
                <a:gd name="connsiteY86" fmla="*/ 2959329 h 3486449"/>
                <a:gd name="connsiteX87" fmla="*/ 3657601 w 4215960"/>
                <a:gd name="connsiteY87" fmla="*/ 2974521 h 3486449"/>
                <a:gd name="connsiteX88" fmla="*/ 3623808 w 4215960"/>
                <a:gd name="connsiteY88" fmla="*/ 3015569 h 3486449"/>
                <a:gd name="connsiteX89" fmla="*/ 3662816 w 4215960"/>
                <a:gd name="connsiteY89" fmla="*/ 3123065 h 3486449"/>
                <a:gd name="connsiteX90" fmla="*/ 3715203 w 4215960"/>
                <a:gd name="connsiteY90" fmla="*/ 3154363 h 3486449"/>
                <a:gd name="connsiteX91" fmla="*/ 3767137 w 4215960"/>
                <a:gd name="connsiteY91" fmla="*/ 3112181 h 3486449"/>
                <a:gd name="connsiteX92" fmla="*/ 3852862 w 4215960"/>
                <a:gd name="connsiteY92" fmla="*/ 3063648 h 3486449"/>
                <a:gd name="connsiteX93" fmla="*/ 3835626 w 4215960"/>
                <a:gd name="connsiteY93" fmla="*/ 2974747 h 3486449"/>
                <a:gd name="connsiteX94" fmla="*/ 3912960 w 4215960"/>
                <a:gd name="connsiteY94" fmla="*/ 2842078 h 3486449"/>
                <a:gd name="connsiteX95" fmla="*/ 4205514 w 4215960"/>
                <a:gd name="connsiteY95" fmla="*/ 2508930 h 3486449"/>
                <a:gd name="connsiteX96" fmla="*/ 4124097 w 4215960"/>
                <a:gd name="connsiteY96" fmla="*/ 2499858 h 3486449"/>
                <a:gd name="connsiteX97" fmla="*/ 4128634 w 4215960"/>
                <a:gd name="connsiteY97" fmla="*/ 2408010 h 3486449"/>
                <a:gd name="connsiteX98" fmla="*/ 4079647 w 4215960"/>
                <a:gd name="connsiteY98" fmla="*/ 2382838 h 3486449"/>
                <a:gd name="connsiteX99" fmla="*/ 3995510 w 4215960"/>
                <a:gd name="connsiteY99" fmla="*/ 2414360 h 3486449"/>
                <a:gd name="connsiteX100" fmla="*/ 3958771 w 4215960"/>
                <a:gd name="connsiteY100" fmla="*/ 2378075 h 3486449"/>
                <a:gd name="connsiteX101" fmla="*/ 4003448 w 4215960"/>
                <a:gd name="connsiteY101" fmla="*/ 2355170 h 3486449"/>
                <a:gd name="connsiteX102" fmla="*/ 3874181 w 4215960"/>
                <a:gd name="connsiteY102" fmla="*/ 2141991 h 3486449"/>
                <a:gd name="connsiteX103" fmla="*/ 3889147 w 4215960"/>
                <a:gd name="connsiteY103" fmla="*/ 2111828 h 3486449"/>
                <a:gd name="connsiteX104" fmla="*/ 3865562 w 4215960"/>
                <a:gd name="connsiteY104" fmla="*/ 1996168 h 3486449"/>
                <a:gd name="connsiteX105" fmla="*/ 3706813 w 4215960"/>
                <a:gd name="connsiteY105" fmla="*/ 1985282 h 3486449"/>
                <a:gd name="connsiteX106" fmla="*/ 3673475 w 4215960"/>
                <a:gd name="connsiteY106" fmla="*/ 2034040 h 3486449"/>
                <a:gd name="connsiteX107" fmla="*/ 3584575 w 4215960"/>
                <a:gd name="connsiteY107" fmla="*/ 2048556 h 3486449"/>
                <a:gd name="connsiteX108" fmla="*/ 3590925 w 4215960"/>
                <a:gd name="connsiteY108" fmla="*/ 2026557 h 3486449"/>
                <a:gd name="connsiteX109" fmla="*/ 3537403 w 4215960"/>
                <a:gd name="connsiteY109" fmla="*/ 2010456 h 3486449"/>
                <a:gd name="connsiteX110" fmla="*/ 3512684 w 4215960"/>
                <a:gd name="connsiteY110" fmla="*/ 1845355 h 3486449"/>
                <a:gd name="connsiteX111" fmla="*/ 3232377 w 4215960"/>
                <a:gd name="connsiteY111" fmla="*/ 1778680 h 3486449"/>
                <a:gd name="connsiteX112" fmla="*/ 3096078 w 4215960"/>
                <a:gd name="connsiteY112" fmla="*/ 1821996 h 3486449"/>
                <a:gd name="connsiteX113" fmla="*/ 2964089 w 4215960"/>
                <a:gd name="connsiteY113" fmla="*/ 1814512 h 3486449"/>
                <a:gd name="connsiteX114" fmla="*/ 2831646 w 4215960"/>
                <a:gd name="connsiteY114" fmla="*/ 1703614 h 3486449"/>
                <a:gd name="connsiteX115" fmla="*/ 2618468 w 4215960"/>
                <a:gd name="connsiteY115" fmla="*/ 1400401 h 3486449"/>
                <a:gd name="connsiteX116" fmla="*/ 2220006 w 4215960"/>
                <a:gd name="connsiteY116" fmla="*/ 1260928 h 3486449"/>
                <a:gd name="connsiteX117" fmla="*/ 1821543 w 4215960"/>
                <a:gd name="connsiteY117" fmla="*/ 1284514 h 3486449"/>
                <a:gd name="connsiteX118" fmla="*/ 1799771 w 4215960"/>
                <a:gd name="connsiteY118" fmla="*/ 1211943 h 3486449"/>
                <a:gd name="connsiteX119" fmla="*/ 1756228 w 4215960"/>
                <a:gd name="connsiteY119" fmla="*/ 1139371 h 3486449"/>
                <a:gd name="connsiteX120" fmla="*/ 1625600 w 4215960"/>
                <a:gd name="connsiteY120" fmla="*/ 986971 h 3486449"/>
                <a:gd name="connsiteX121" fmla="*/ 1589314 w 4215960"/>
                <a:gd name="connsiteY121" fmla="*/ 928914 h 3486449"/>
                <a:gd name="connsiteX122" fmla="*/ 1574800 w 4215960"/>
                <a:gd name="connsiteY122" fmla="*/ 892628 h 3486449"/>
                <a:gd name="connsiteX123" fmla="*/ 1538514 w 4215960"/>
                <a:gd name="connsiteY123" fmla="*/ 856343 h 3486449"/>
                <a:gd name="connsiteX124" fmla="*/ 1509485 w 4215960"/>
                <a:gd name="connsiteY124" fmla="*/ 820057 h 3486449"/>
                <a:gd name="connsiteX125" fmla="*/ 1473200 w 4215960"/>
                <a:gd name="connsiteY125" fmla="*/ 783771 h 3486449"/>
                <a:gd name="connsiteX126" fmla="*/ 1436914 w 4215960"/>
                <a:gd name="connsiteY126" fmla="*/ 718457 h 3486449"/>
                <a:gd name="connsiteX127" fmla="*/ 1357085 w 4215960"/>
                <a:gd name="connsiteY127" fmla="*/ 624114 h 3486449"/>
                <a:gd name="connsiteX128" fmla="*/ 1335314 w 4215960"/>
                <a:gd name="connsiteY128" fmla="*/ 602343 h 3486449"/>
                <a:gd name="connsiteX129" fmla="*/ 1277257 w 4215960"/>
                <a:gd name="connsiteY129" fmla="*/ 529771 h 3486449"/>
                <a:gd name="connsiteX130" fmla="*/ 1219200 w 4215960"/>
                <a:gd name="connsiteY130" fmla="*/ 464457 h 3486449"/>
                <a:gd name="connsiteX131" fmla="*/ 1161143 w 4215960"/>
                <a:gd name="connsiteY131" fmla="*/ 406400 h 3486449"/>
                <a:gd name="connsiteX132" fmla="*/ 1081314 w 4215960"/>
                <a:gd name="connsiteY132" fmla="*/ 362857 h 3486449"/>
                <a:gd name="connsiteX133" fmla="*/ 1052285 w 4215960"/>
                <a:gd name="connsiteY133" fmla="*/ 333828 h 3486449"/>
                <a:gd name="connsiteX134" fmla="*/ 1001485 w 4215960"/>
                <a:gd name="connsiteY134" fmla="*/ 304800 h 3486449"/>
                <a:gd name="connsiteX135" fmla="*/ 979714 w 4215960"/>
                <a:gd name="connsiteY135" fmla="*/ 290285 h 3486449"/>
                <a:gd name="connsiteX136" fmla="*/ 928914 w 4215960"/>
                <a:gd name="connsiteY136" fmla="*/ 246743 h 3486449"/>
                <a:gd name="connsiteX137" fmla="*/ 907143 w 4215960"/>
                <a:gd name="connsiteY137" fmla="*/ 232228 h 3486449"/>
                <a:gd name="connsiteX138" fmla="*/ 885371 w 4215960"/>
                <a:gd name="connsiteY138" fmla="*/ 224971 h 3486449"/>
                <a:gd name="connsiteX139" fmla="*/ 849085 w 4215960"/>
                <a:gd name="connsiteY139" fmla="*/ 188685 h 3486449"/>
                <a:gd name="connsiteX140" fmla="*/ 820057 w 4215960"/>
                <a:gd name="connsiteY140" fmla="*/ 166914 h 3486449"/>
                <a:gd name="connsiteX141" fmla="*/ 812800 w 4215960"/>
                <a:gd name="connsiteY141" fmla="*/ 145143 h 3486449"/>
                <a:gd name="connsiteX142" fmla="*/ 762000 w 4215960"/>
                <a:gd name="connsiteY142" fmla="*/ 116114 h 3486449"/>
                <a:gd name="connsiteX143" fmla="*/ 740228 w 4215960"/>
                <a:gd name="connsiteY143" fmla="*/ 101600 h 3486449"/>
                <a:gd name="connsiteX144" fmla="*/ 703943 w 4215960"/>
                <a:gd name="connsiteY144" fmla="*/ 65314 h 3486449"/>
                <a:gd name="connsiteX145" fmla="*/ 689428 w 4215960"/>
                <a:gd name="connsiteY145" fmla="*/ 50800 h 3486449"/>
                <a:gd name="connsiteX146" fmla="*/ 660400 w 4215960"/>
                <a:gd name="connsiteY146" fmla="*/ 43543 h 3486449"/>
                <a:gd name="connsiteX147" fmla="*/ 638628 w 4215960"/>
                <a:gd name="connsiteY147" fmla="*/ 36285 h 3486449"/>
                <a:gd name="connsiteX148" fmla="*/ 602343 w 4215960"/>
                <a:gd name="connsiteY148" fmla="*/ 0 h 3486449"/>
                <a:gd name="connsiteX0" fmla="*/ 602343 w 4215960"/>
                <a:gd name="connsiteY0" fmla="*/ 0 h 3486575"/>
                <a:gd name="connsiteX1" fmla="*/ 406400 w 4215960"/>
                <a:gd name="connsiteY1" fmla="*/ 7257 h 3486575"/>
                <a:gd name="connsiteX2" fmla="*/ 362857 w 4215960"/>
                <a:gd name="connsiteY2" fmla="*/ 36285 h 3486575"/>
                <a:gd name="connsiteX3" fmla="*/ 312057 w 4215960"/>
                <a:gd name="connsiteY3" fmla="*/ 50800 h 3486575"/>
                <a:gd name="connsiteX4" fmla="*/ 239485 w 4215960"/>
                <a:gd name="connsiteY4" fmla="*/ 101600 h 3486575"/>
                <a:gd name="connsiteX5" fmla="*/ 210457 w 4215960"/>
                <a:gd name="connsiteY5" fmla="*/ 108857 h 3486575"/>
                <a:gd name="connsiteX6" fmla="*/ 159657 w 4215960"/>
                <a:gd name="connsiteY6" fmla="*/ 137885 h 3486575"/>
                <a:gd name="connsiteX7" fmla="*/ 130628 w 4215960"/>
                <a:gd name="connsiteY7" fmla="*/ 166914 h 3486575"/>
                <a:gd name="connsiteX8" fmla="*/ 108857 w 4215960"/>
                <a:gd name="connsiteY8" fmla="*/ 188685 h 3486575"/>
                <a:gd name="connsiteX9" fmla="*/ 94343 w 4215960"/>
                <a:gd name="connsiteY9" fmla="*/ 203200 h 3486575"/>
                <a:gd name="connsiteX10" fmla="*/ 43543 w 4215960"/>
                <a:gd name="connsiteY10" fmla="*/ 283028 h 3486575"/>
                <a:gd name="connsiteX11" fmla="*/ 14514 w 4215960"/>
                <a:gd name="connsiteY11" fmla="*/ 362857 h 3486575"/>
                <a:gd name="connsiteX12" fmla="*/ 0 w 4215960"/>
                <a:gd name="connsiteY12" fmla="*/ 420914 h 3486575"/>
                <a:gd name="connsiteX13" fmla="*/ 7257 w 4215960"/>
                <a:gd name="connsiteY13" fmla="*/ 1393371 h 3486575"/>
                <a:gd name="connsiteX14" fmla="*/ 29028 w 4215960"/>
                <a:gd name="connsiteY14" fmla="*/ 1494971 h 3486575"/>
                <a:gd name="connsiteX15" fmla="*/ 43543 w 4215960"/>
                <a:gd name="connsiteY15" fmla="*/ 1531257 h 3486575"/>
                <a:gd name="connsiteX16" fmla="*/ 58057 w 4215960"/>
                <a:gd name="connsiteY16" fmla="*/ 1596571 h 3486575"/>
                <a:gd name="connsiteX17" fmla="*/ 79828 w 4215960"/>
                <a:gd name="connsiteY17" fmla="*/ 1647371 h 3486575"/>
                <a:gd name="connsiteX18" fmla="*/ 116114 w 4215960"/>
                <a:gd name="connsiteY18" fmla="*/ 1763485 h 3486575"/>
                <a:gd name="connsiteX19" fmla="*/ 137885 w 4215960"/>
                <a:gd name="connsiteY19" fmla="*/ 1828800 h 3486575"/>
                <a:gd name="connsiteX20" fmla="*/ 145143 w 4215960"/>
                <a:gd name="connsiteY20" fmla="*/ 1850571 h 3486575"/>
                <a:gd name="connsiteX21" fmla="*/ 166914 w 4215960"/>
                <a:gd name="connsiteY21" fmla="*/ 1894114 h 3486575"/>
                <a:gd name="connsiteX22" fmla="*/ 188685 w 4215960"/>
                <a:gd name="connsiteY22" fmla="*/ 1944914 h 3486575"/>
                <a:gd name="connsiteX23" fmla="*/ 195943 w 4215960"/>
                <a:gd name="connsiteY23" fmla="*/ 1973943 h 3486575"/>
                <a:gd name="connsiteX24" fmla="*/ 232228 w 4215960"/>
                <a:gd name="connsiteY24" fmla="*/ 2024743 h 3486575"/>
                <a:gd name="connsiteX25" fmla="*/ 254000 w 4215960"/>
                <a:gd name="connsiteY25" fmla="*/ 2082800 h 3486575"/>
                <a:gd name="connsiteX26" fmla="*/ 275771 w 4215960"/>
                <a:gd name="connsiteY26" fmla="*/ 2104571 h 3486575"/>
                <a:gd name="connsiteX27" fmla="*/ 312057 w 4215960"/>
                <a:gd name="connsiteY27" fmla="*/ 2177143 h 3486575"/>
                <a:gd name="connsiteX28" fmla="*/ 348343 w 4215960"/>
                <a:gd name="connsiteY28" fmla="*/ 2227943 h 3486575"/>
                <a:gd name="connsiteX29" fmla="*/ 355600 w 4215960"/>
                <a:gd name="connsiteY29" fmla="*/ 2249714 h 3486575"/>
                <a:gd name="connsiteX30" fmla="*/ 406400 w 4215960"/>
                <a:gd name="connsiteY30" fmla="*/ 2315028 h 3486575"/>
                <a:gd name="connsiteX31" fmla="*/ 435428 w 4215960"/>
                <a:gd name="connsiteY31" fmla="*/ 2380343 h 3486575"/>
                <a:gd name="connsiteX32" fmla="*/ 457200 w 4215960"/>
                <a:gd name="connsiteY32" fmla="*/ 2409371 h 3486575"/>
                <a:gd name="connsiteX33" fmla="*/ 471714 w 4215960"/>
                <a:gd name="connsiteY33" fmla="*/ 2467428 h 3486575"/>
                <a:gd name="connsiteX34" fmla="*/ 478971 w 4215960"/>
                <a:gd name="connsiteY34" fmla="*/ 2489200 h 3486575"/>
                <a:gd name="connsiteX35" fmla="*/ 486228 w 4215960"/>
                <a:gd name="connsiteY35" fmla="*/ 2518228 h 3486575"/>
                <a:gd name="connsiteX36" fmla="*/ 493485 w 4215960"/>
                <a:gd name="connsiteY36" fmla="*/ 2583543 h 3486575"/>
                <a:gd name="connsiteX37" fmla="*/ 515257 w 4215960"/>
                <a:gd name="connsiteY37" fmla="*/ 2641600 h 3486575"/>
                <a:gd name="connsiteX38" fmla="*/ 544285 w 4215960"/>
                <a:gd name="connsiteY38" fmla="*/ 2685143 h 3486575"/>
                <a:gd name="connsiteX39" fmla="*/ 573314 w 4215960"/>
                <a:gd name="connsiteY39" fmla="*/ 2735943 h 3486575"/>
                <a:gd name="connsiteX40" fmla="*/ 602343 w 4215960"/>
                <a:gd name="connsiteY40" fmla="*/ 2757714 h 3486575"/>
                <a:gd name="connsiteX41" fmla="*/ 645885 w 4215960"/>
                <a:gd name="connsiteY41" fmla="*/ 2801257 h 3486575"/>
                <a:gd name="connsiteX42" fmla="*/ 674914 w 4215960"/>
                <a:gd name="connsiteY42" fmla="*/ 2823028 h 3486575"/>
                <a:gd name="connsiteX43" fmla="*/ 711200 w 4215960"/>
                <a:gd name="connsiteY43" fmla="*/ 2866571 h 3486575"/>
                <a:gd name="connsiteX44" fmla="*/ 740228 w 4215960"/>
                <a:gd name="connsiteY44" fmla="*/ 2888343 h 3486575"/>
                <a:gd name="connsiteX45" fmla="*/ 812800 w 4215960"/>
                <a:gd name="connsiteY45" fmla="*/ 2953657 h 3486575"/>
                <a:gd name="connsiteX46" fmla="*/ 849085 w 4215960"/>
                <a:gd name="connsiteY46" fmla="*/ 2997200 h 3486575"/>
                <a:gd name="connsiteX47" fmla="*/ 870857 w 4215960"/>
                <a:gd name="connsiteY47" fmla="*/ 3011714 h 3486575"/>
                <a:gd name="connsiteX48" fmla="*/ 907143 w 4215960"/>
                <a:gd name="connsiteY48" fmla="*/ 3055257 h 3486575"/>
                <a:gd name="connsiteX49" fmla="*/ 936171 w 4215960"/>
                <a:gd name="connsiteY49" fmla="*/ 3077028 h 3486575"/>
                <a:gd name="connsiteX50" fmla="*/ 1030514 w 4215960"/>
                <a:gd name="connsiteY50" fmla="*/ 3120571 h 3486575"/>
                <a:gd name="connsiteX51" fmla="*/ 1480457 w 4215960"/>
                <a:gd name="connsiteY51" fmla="*/ 3106057 h 3486575"/>
                <a:gd name="connsiteX52" fmla="*/ 1531257 w 4215960"/>
                <a:gd name="connsiteY52" fmla="*/ 3091543 h 3486575"/>
                <a:gd name="connsiteX53" fmla="*/ 1618343 w 4215960"/>
                <a:gd name="connsiteY53" fmla="*/ 3084285 h 3486575"/>
                <a:gd name="connsiteX54" fmla="*/ 1698171 w 4215960"/>
                <a:gd name="connsiteY54" fmla="*/ 3069771 h 3486575"/>
                <a:gd name="connsiteX55" fmla="*/ 1756228 w 4215960"/>
                <a:gd name="connsiteY55" fmla="*/ 3062514 h 3486575"/>
                <a:gd name="connsiteX56" fmla="*/ 1785257 w 4215960"/>
                <a:gd name="connsiteY56" fmla="*/ 3048000 h 3486575"/>
                <a:gd name="connsiteX57" fmla="*/ 1850571 w 4215960"/>
                <a:gd name="connsiteY57" fmla="*/ 3026228 h 3486575"/>
                <a:gd name="connsiteX58" fmla="*/ 1886857 w 4215960"/>
                <a:gd name="connsiteY58" fmla="*/ 3011714 h 3486575"/>
                <a:gd name="connsiteX59" fmla="*/ 1988457 w 4215960"/>
                <a:gd name="connsiteY59" fmla="*/ 2997200 h 3486575"/>
                <a:gd name="connsiteX60" fmla="*/ 2017485 w 4215960"/>
                <a:gd name="connsiteY60" fmla="*/ 2989943 h 3486575"/>
                <a:gd name="connsiteX61" fmla="*/ 2053771 w 4215960"/>
                <a:gd name="connsiteY61" fmla="*/ 2982685 h 3486575"/>
                <a:gd name="connsiteX62" fmla="*/ 2140857 w 4215960"/>
                <a:gd name="connsiteY62" fmla="*/ 2968171 h 3486575"/>
                <a:gd name="connsiteX63" fmla="*/ 3390673 w 4215960"/>
                <a:gd name="connsiteY63" fmla="*/ 3318556 h 3486575"/>
                <a:gd name="connsiteX64" fmla="*/ 3394300 w 4215960"/>
                <a:gd name="connsiteY64" fmla="*/ 3316512 h 3486575"/>
                <a:gd name="connsiteX65" fmla="*/ 3424462 w 4215960"/>
                <a:gd name="connsiteY65" fmla="*/ 3480024 h 3486575"/>
                <a:gd name="connsiteX66" fmla="*/ 3456212 w 4215960"/>
                <a:gd name="connsiteY66" fmla="*/ 3467325 h 3486575"/>
                <a:gd name="connsiteX67" fmla="*/ 3449863 w 4215960"/>
                <a:gd name="connsiteY67" fmla="*/ 3432400 h 3486575"/>
                <a:gd name="connsiteX68" fmla="*/ 3491138 w 4215960"/>
                <a:gd name="connsiteY68" fmla="*/ 3408588 h 3486575"/>
                <a:gd name="connsiteX69" fmla="*/ 3575275 w 4215960"/>
                <a:gd name="connsiteY69" fmla="*/ 3465738 h 3486575"/>
                <a:gd name="connsiteX70" fmla="*/ 3592738 w 4215960"/>
                <a:gd name="connsiteY70" fmla="*/ 3364140 h 3486575"/>
                <a:gd name="connsiteX71" fmla="*/ 3567338 w 4215960"/>
                <a:gd name="connsiteY71" fmla="*/ 3341914 h 3486575"/>
                <a:gd name="connsiteX72" fmla="*/ 3494312 w 4215960"/>
                <a:gd name="connsiteY72" fmla="*/ 3299051 h 3486575"/>
                <a:gd name="connsiteX73" fmla="*/ 3516537 w 4215960"/>
                <a:gd name="connsiteY73" fmla="*/ 3273652 h 3486575"/>
                <a:gd name="connsiteX74" fmla="*/ 3537175 w 4215960"/>
                <a:gd name="connsiteY74" fmla="*/ 3251426 h 3486575"/>
                <a:gd name="connsiteX75" fmla="*/ 3591150 w 4215960"/>
                <a:gd name="connsiteY75" fmla="*/ 3283177 h 3486575"/>
                <a:gd name="connsiteX76" fmla="*/ 3597500 w 4215960"/>
                <a:gd name="connsiteY76" fmla="*/ 3238727 h 3486575"/>
                <a:gd name="connsiteX77" fmla="*/ 3541937 w 4215960"/>
                <a:gd name="connsiteY77" fmla="*/ 3214914 h 3486575"/>
                <a:gd name="connsiteX78" fmla="*/ 3540350 w 4215960"/>
                <a:gd name="connsiteY78" fmla="*/ 3205390 h 3486575"/>
                <a:gd name="connsiteX79" fmla="*/ 3527649 w 4215960"/>
                <a:gd name="connsiteY79" fmla="*/ 3167291 h 3486575"/>
                <a:gd name="connsiteX80" fmla="*/ 3533999 w 4215960"/>
                <a:gd name="connsiteY80" fmla="*/ 3119665 h 3486575"/>
                <a:gd name="connsiteX81" fmla="*/ 3545112 w 4215960"/>
                <a:gd name="connsiteY81" fmla="*/ 3064102 h 3486575"/>
                <a:gd name="connsiteX82" fmla="*/ 3507012 w 4215960"/>
                <a:gd name="connsiteY82" fmla="*/ 3033940 h 3486575"/>
                <a:gd name="connsiteX83" fmla="*/ 3540349 w 4215960"/>
                <a:gd name="connsiteY83" fmla="*/ 3024415 h 3486575"/>
                <a:gd name="connsiteX84" fmla="*/ 3518124 w 4215960"/>
                <a:gd name="connsiteY84" fmla="*/ 2987902 h 3486575"/>
                <a:gd name="connsiteX85" fmla="*/ 3556225 w 4215960"/>
                <a:gd name="connsiteY85" fmla="*/ 2983141 h 3486575"/>
                <a:gd name="connsiteX86" fmla="*/ 3562574 w 4215960"/>
                <a:gd name="connsiteY86" fmla="*/ 2949802 h 3486575"/>
                <a:gd name="connsiteX87" fmla="*/ 3624488 w 4215960"/>
                <a:gd name="connsiteY87" fmla="*/ 2959329 h 3486575"/>
                <a:gd name="connsiteX88" fmla="*/ 3657601 w 4215960"/>
                <a:gd name="connsiteY88" fmla="*/ 2974521 h 3486575"/>
                <a:gd name="connsiteX89" fmla="*/ 3623808 w 4215960"/>
                <a:gd name="connsiteY89" fmla="*/ 3015569 h 3486575"/>
                <a:gd name="connsiteX90" fmla="*/ 3662816 w 4215960"/>
                <a:gd name="connsiteY90" fmla="*/ 3123065 h 3486575"/>
                <a:gd name="connsiteX91" fmla="*/ 3715203 w 4215960"/>
                <a:gd name="connsiteY91" fmla="*/ 3154363 h 3486575"/>
                <a:gd name="connsiteX92" fmla="*/ 3767137 w 4215960"/>
                <a:gd name="connsiteY92" fmla="*/ 3112181 h 3486575"/>
                <a:gd name="connsiteX93" fmla="*/ 3852862 w 4215960"/>
                <a:gd name="connsiteY93" fmla="*/ 3063648 h 3486575"/>
                <a:gd name="connsiteX94" fmla="*/ 3835626 w 4215960"/>
                <a:gd name="connsiteY94" fmla="*/ 2974747 h 3486575"/>
                <a:gd name="connsiteX95" fmla="*/ 3912960 w 4215960"/>
                <a:gd name="connsiteY95" fmla="*/ 2842078 h 3486575"/>
                <a:gd name="connsiteX96" fmla="*/ 4205514 w 4215960"/>
                <a:gd name="connsiteY96" fmla="*/ 2508930 h 3486575"/>
                <a:gd name="connsiteX97" fmla="*/ 4124097 w 4215960"/>
                <a:gd name="connsiteY97" fmla="*/ 2499858 h 3486575"/>
                <a:gd name="connsiteX98" fmla="*/ 4128634 w 4215960"/>
                <a:gd name="connsiteY98" fmla="*/ 2408010 h 3486575"/>
                <a:gd name="connsiteX99" fmla="*/ 4079647 w 4215960"/>
                <a:gd name="connsiteY99" fmla="*/ 2382838 h 3486575"/>
                <a:gd name="connsiteX100" fmla="*/ 3995510 w 4215960"/>
                <a:gd name="connsiteY100" fmla="*/ 2414360 h 3486575"/>
                <a:gd name="connsiteX101" fmla="*/ 3958771 w 4215960"/>
                <a:gd name="connsiteY101" fmla="*/ 2378075 h 3486575"/>
                <a:gd name="connsiteX102" fmla="*/ 4003448 w 4215960"/>
                <a:gd name="connsiteY102" fmla="*/ 2355170 h 3486575"/>
                <a:gd name="connsiteX103" fmla="*/ 3874181 w 4215960"/>
                <a:gd name="connsiteY103" fmla="*/ 2141991 h 3486575"/>
                <a:gd name="connsiteX104" fmla="*/ 3889147 w 4215960"/>
                <a:gd name="connsiteY104" fmla="*/ 2111828 h 3486575"/>
                <a:gd name="connsiteX105" fmla="*/ 3865562 w 4215960"/>
                <a:gd name="connsiteY105" fmla="*/ 1996168 h 3486575"/>
                <a:gd name="connsiteX106" fmla="*/ 3706813 w 4215960"/>
                <a:gd name="connsiteY106" fmla="*/ 1985282 h 3486575"/>
                <a:gd name="connsiteX107" fmla="*/ 3673475 w 4215960"/>
                <a:gd name="connsiteY107" fmla="*/ 2034040 h 3486575"/>
                <a:gd name="connsiteX108" fmla="*/ 3584575 w 4215960"/>
                <a:gd name="connsiteY108" fmla="*/ 2048556 h 3486575"/>
                <a:gd name="connsiteX109" fmla="*/ 3590925 w 4215960"/>
                <a:gd name="connsiteY109" fmla="*/ 2026557 h 3486575"/>
                <a:gd name="connsiteX110" fmla="*/ 3537403 w 4215960"/>
                <a:gd name="connsiteY110" fmla="*/ 2010456 h 3486575"/>
                <a:gd name="connsiteX111" fmla="*/ 3512684 w 4215960"/>
                <a:gd name="connsiteY111" fmla="*/ 1845355 h 3486575"/>
                <a:gd name="connsiteX112" fmla="*/ 3232377 w 4215960"/>
                <a:gd name="connsiteY112" fmla="*/ 1778680 h 3486575"/>
                <a:gd name="connsiteX113" fmla="*/ 3096078 w 4215960"/>
                <a:gd name="connsiteY113" fmla="*/ 1821996 h 3486575"/>
                <a:gd name="connsiteX114" fmla="*/ 2964089 w 4215960"/>
                <a:gd name="connsiteY114" fmla="*/ 1814512 h 3486575"/>
                <a:gd name="connsiteX115" fmla="*/ 2831646 w 4215960"/>
                <a:gd name="connsiteY115" fmla="*/ 1703614 h 3486575"/>
                <a:gd name="connsiteX116" fmla="*/ 2618468 w 4215960"/>
                <a:gd name="connsiteY116" fmla="*/ 1400401 h 3486575"/>
                <a:gd name="connsiteX117" fmla="*/ 2220006 w 4215960"/>
                <a:gd name="connsiteY117" fmla="*/ 1260928 h 3486575"/>
                <a:gd name="connsiteX118" fmla="*/ 1821543 w 4215960"/>
                <a:gd name="connsiteY118" fmla="*/ 1284514 h 3486575"/>
                <a:gd name="connsiteX119" fmla="*/ 1799771 w 4215960"/>
                <a:gd name="connsiteY119" fmla="*/ 1211943 h 3486575"/>
                <a:gd name="connsiteX120" fmla="*/ 1756228 w 4215960"/>
                <a:gd name="connsiteY120" fmla="*/ 1139371 h 3486575"/>
                <a:gd name="connsiteX121" fmla="*/ 1625600 w 4215960"/>
                <a:gd name="connsiteY121" fmla="*/ 986971 h 3486575"/>
                <a:gd name="connsiteX122" fmla="*/ 1589314 w 4215960"/>
                <a:gd name="connsiteY122" fmla="*/ 928914 h 3486575"/>
                <a:gd name="connsiteX123" fmla="*/ 1574800 w 4215960"/>
                <a:gd name="connsiteY123" fmla="*/ 892628 h 3486575"/>
                <a:gd name="connsiteX124" fmla="*/ 1538514 w 4215960"/>
                <a:gd name="connsiteY124" fmla="*/ 856343 h 3486575"/>
                <a:gd name="connsiteX125" fmla="*/ 1509485 w 4215960"/>
                <a:gd name="connsiteY125" fmla="*/ 820057 h 3486575"/>
                <a:gd name="connsiteX126" fmla="*/ 1473200 w 4215960"/>
                <a:gd name="connsiteY126" fmla="*/ 783771 h 3486575"/>
                <a:gd name="connsiteX127" fmla="*/ 1436914 w 4215960"/>
                <a:gd name="connsiteY127" fmla="*/ 718457 h 3486575"/>
                <a:gd name="connsiteX128" fmla="*/ 1357085 w 4215960"/>
                <a:gd name="connsiteY128" fmla="*/ 624114 h 3486575"/>
                <a:gd name="connsiteX129" fmla="*/ 1335314 w 4215960"/>
                <a:gd name="connsiteY129" fmla="*/ 602343 h 3486575"/>
                <a:gd name="connsiteX130" fmla="*/ 1277257 w 4215960"/>
                <a:gd name="connsiteY130" fmla="*/ 529771 h 3486575"/>
                <a:gd name="connsiteX131" fmla="*/ 1219200 w 4215960"/>
                <a:gd name="connsiteY131" fmla="*/ 464457 h 3486575"/>
                <a:gd name="connsiteX132" fmla="*/ 1161143 w 4215960"/>
                <a:gd name="connsiteY132" fmla="*/ 406400 h 3486575"/>
                <a:gd name="connsiteX133" fmla="*/ 1081314 w 4215960"/>
                <a:gd name="connsiteY133" fmla="*/ 362857 h 3486575"/>
                <a:gd name="connsiteX134" fmla="*/ 1052285 w 4215960"/>
                <a:gd name="connsiteY134" fmla="*/ 333828 h 3486575"/>
                <a:gd name="connsiteX135" fmla="*/ 1001485 w 4215960"/>
                <a:gd name="connsiteY135" fmla="*/ 304800 h 3486575"/>
                <a:gd name="connsiteX136" fmla="*/ 979714 w 4215960"/>
                <a:gd name="connsiteY136" fmla="*/ 290285 h 3486575"/>
                <a:gd name="connsiteX137" fmla="*/ 928914 w 4215960"/>
                <a:gd name="connsiteY137" fmla="*/ 246743 h 3486575"/>
                <a:gd name="connsiteX138" fmla="*/ 907143 w 4215960"/>
                <a:gd name="connsiteY138" fmla="*/ 232228 h 3486575"/>
                <a:gd name="connsiteX139" fmla="*/ 885371 w 4215960"/>
                <a:gd name="connsiteY139" fmla="*/ 224971 h 3486575"/>
                <a:gd name="connsiteX140" fmla="*/ 849085 w 4215960"/>
                <a:gd name="connsiteY140" fmla="*/ 188685 h 3486575"/>
                <a:gd name="connsiteX141" fmla="*/ 820057 w 4215960"/>
                <a:gd name="connsiteY141" fmla="*/ 166914 h 3486575"/>
                <a:gd name="connsiteX142" fmla="*/ 812800 w 4215960"/>
                <a:gd name="connsiteY142" fmla="*/ 145143 h 3486575"/>
                <a:gd name="connsiteX143" fmla="*/ 762000 w 4215960"/>
                <a:gd name="connsiteY143" fmla="*/ 116114 h 3486575"/>
                <a:gd name="connsiteX144" fmla="*/ 740228 w 4215960"/>
                <a:gd name="connsiteY144" fmla="*/ 101600 h 3486575"/>
                <a:gd name="connsiteX145" fmla="*/ 703943 w 4215960"/>
                <a:gd name="connsiteY145" fmla="*/ 65314 h 3486575"/>
                <a:gd name="connsiteX146" fmla="*/ 689428 w 4215960"/>
                <a:gd name="connsiteY146" fmla="*/ 50800 h 3486575"/>
                <a:gd name="connsiteX147" fmla="*/ 660400 w 4215960"/>
                <a:gd name="connsiteY147" fmla="*/ 43543 h 3486575"/>
                <a:gd name="connsiteX148" fmla="*/ 638628 w 4215960"/>
                <a:gd name="connsiteY148" fmla="*/ 36285 h 3486575"/>
                <a:gd name="connsiteX149" fmla="*/ 602343 w 4215960"/>
                <a:gd name="connsiteY149" fmla="*/ 0 h 3486575"/>
                <a:gd name="connsiteX0" fmla="*/ 602343 w 4215960"/>
                <a:gd name="connsiteY0" fmla="*/ 0 h 3486575"/>
                <a:gd name="connsiteX1" fmla="*/ 406400 w 4215960"/>
                <a:gd name="connsiteY1" fmla="*/ 7257 h 3486575"/>
                <a:gd name="connsiteX2" fmla="*/ 362857 w 4215960"/>
                <a:gd name="connsiteY2" fmla="*/ 36285 h 3486575"/>
                <a:gd name="connsiteX3" fmla="*/ 312057 w 4215960"/>
                <a:gd name="connsiteY3" fmla="*/ 50800 h 3486575"/>
                <a:gd name="connsiteX4" fmla="*/ 239485 w 4215960"/>
                <a:gd name="connsiteY4" fmla="*/ 101600 h 3486575"/>
                <a:gd name="connsiteX5" fmla="*/ 210457 w 4215960"/>
                <a:gd name="connsiteY5" fmla="*/ 108857 h 3486575"/>
                <a:gd name="connsiteX6" fmla="*/ 159657 w 4215960"/>
                <a:gd name="connsiteY6" fmla="*/ 137885 h 3486575"/>
                <a:gd name="connsiteX7" fmla="*/ 130628 w 4215960"/>
                <a:gd name="connsiteY7" fmla="*/ 166914 h 3486575"/>
                <a:gd name="connsiteX8" fmla="*/ 108857 w 4215960"/>
                <a:gd name="connsiteY8" fmla="*/ 188685 h 3486575"/>
                <a:gd name="connsiteX9" fmla="*/ 94343 w 4215960"/>
                <a:gd name="connsiteY9" fmla="*/ 203200 h 3486575"/>
                <a:gd name="connsiteX10" fmla="*/ 43543 w 4215960"/>
                <a:gd name="connsiteY10" fmla="*/ 283028 h 3486575"/>
                <a:gd name="connsiteX11" fmla="*/ 14514 w 4215960"/>
                <a:gd name="connsiteY11" fmla="*/ 362857 h 3486575"/>
                <a:gd name="connsiteX12" fmla="*/ 0 w 4215960"/>
                <a:gd name="connsiteY12" fmla="*/ 420914 h 3486575"/>
                <a:gd name="connsiteX13" fmla="*/ 7257 w 4215960"/>
                <a:gd name="connsiteY13" fmla="*/ 1393371 h 3486575"/>
                <a:gd name="connsiteX14" fmla="*/ 29028 w 4215960"/>
                <a:gd name="connsiteY14" fmla="*/ 1494971 h 3486575"/>
                <a:gd name="connsiteX15" fmla="*/ 43543 w 4215960"/>
                <a:gd name="connsiteY15" fmla="*/ 1531257 h 3486575"/>
                <a:gd name="connsiteX16" fmla="*/ 58057 w 4215960"/>
                <a:gd name="connsiteY16" fmla="*/ 1596571 h 3486575"/>
                <a:gd name="connsiteX17" fmla="*/ 79828 w 4215960"/>
                <a:gd name="connsiteY17" fmla="*/ 1647371 h 3486575"/>
                <a:gd name="connsiteX18" fmla="*/ 116114 w 4215960"/>
                <a:gd name="connsiteY18" fmla="*/ 1763485 h 3486575"/>
                <a:gd name="connsiteX19" fmla="*/ 137885 w 4215960"/>
                <a:gd name="connsiteY19" fmla="*/ 1828800 h 3486575"/>
                <a:gd name="connsiteX20" fmla="*/ 145143 w 4215960"/>
                <a:gd name="connsiteY20" fmla="*/ 1850571 h 3486575"/>
                <a:gd name="connsiteX21" fmla="*/ 166914 w 4215960"/>
                <a:gd name="connsiteY21" fmla="*/ 1894114 h 3486575"/>
                <a:gd name="connsiteX22" fmla="*/ 188685 w 4215960"/>
                <a:gd name="connsiteY22" fmla="*/ 1944914 h 3486575"/>
                <a:gd name="connsiteX23" fmla="*/ 195943 w 4215960"/>
                <a:gd name="connsiteY23" fmla="*/ 1973943 h 3486575"/>
                <a:gd name="connsiteX24" fmla="*/ 232228 w 4215960"/>
                <a:gd name="connsiteY24" fmla="*/ 2024743 h 3486575"/>
                <a:gd name="connsiteX25" fmla="*/ 254000 w 4215960"/>
                <a:gd name="connsiteY25" fmla="*/ 2082800 h 3486575"/>
                <a:gd name="connsiteX26" fmla="*/ 275771 w 4215960"/>
                <a:gd name="connsiteY26" fmla="*/ 2104571 h 3486575"/>
                <a:gd name="connsiteX27" fmla="*/ 312057 w 4215960"/>
                <a:gd name="connsiteY27" fmla="*/ 2177143 h 3486575"/>
                <a:gd name="connsiteX28" fmla="*/ 348343 w 4215960"/>
                <a:gd name="connsiteY28" fmla="*/ 2227943 h 3486575"/>
                <a:gd name="connsiteX29" fmla="*/ 355600 w 4215960"/>
                <a:gd name="connsiteY29" fmla="*/ 2249714 h 3486575"/>
                <a:gd name="connsiteX30" fmla="*/ 406400 w 4215960"/>
                <a:gd name="connsiteY30" fmla="*/ 2315028 h 3486575"/>
                <a:gd name="connsiteX31" fmla="*/ 435428 w 4215960"/>
                <a:gd name="connsiteY31" fmla="*/ 2380343 h 3486575"/>
                <a:gd name="connsiteX32" fmla="*/ 457200 w 4215960"/>
                <a:gd name="connsiteY32" fmla="*/ 2409371 h 3486575"/>
                <a:gd name="connsiteX33" fmla="*/ 471714 w 4215960"/>
                <a:gd name="connsiteY33" fmla="*/ 2467428 h 3486575"/>
                <a:gd name="connsiteX34" fmla="*/ 478971 w 4215960"/>
                <a:gd name="connsiteY34" fmla="*/ 2489200 h 3486575"/>
                <a:gd name="connsiteX35" fmla="*/ 486228 w 4215960"/>
                <a:gd name="connsiteY35" fmla="*/ 2518228 h 3486575"/>
                <a:gd name="connsiteX36" fmla="*/ 493485 w 4215960"/>
                <a:gd name="connsiteY36" fmla="*/ 2583543 h 3486575"/>
                <a:gd name="connsiteX37" fmla="*/ 515257 w 4215960"/>
                <a:gd name="connsiteY37" fmla="*/ 2641600 h 3486575"/>
                <a:gd name="connsiteX38" fmla="*/ 544285 w 4215960"/>
                <a:gd name="connsiteY38" fmla="*/ 2685143 h 3486575"/>
                <a:gd name="connsiteX39" fmla="*/ 573314 w 4215960"/>
                <a:gd name="connsiteY39" fmla="*/ 2735943 h 3486575"/>
                <a:gd name="connsiteX40" fmla="*/ 602343 w 4215960"/>
                <a:gd name="connsiteY40" fmla="*/ 2757714 h 3486575"/>
                <a:gd name="connsiteX41" fmla="*/ 645885 w 4215960"/>
                <a:gd name="connsiteY41" fmla="*/ 2801257 h 3486575"/>
                <a:gd name="connsiteX42" fmla="*/ 674914 w 4215960"/>
                <a:gd name="connsiteY42" fmla="*/ 2823028 h 3486575"/>
                <a:gd name="connsiteX43" fmla="*/ 711200 w 4215960"/>
                <a:gd name="connsiteY43" fmla="*/ 2866571 h 3486575"/>
                <a:gd name="connsiteX44" fmla="*/ 740228 w 4215960"/>
                <a:gd name="connsiteY44" fmla="*/ 2888343 h 3486575"/>
                <a:gd name="connsiteX45" fmla="*/ 812800 w 4215960"/>
                <a:gd name="connsiteY45" fmla="*/ 2953657 h 3486575"/>
                <a:gd name="connsiteX46" fmla="*/ 849085 w 4215960"/>
                <a:gd name="connsiteY46" fmla="*/ 2997200 h 3486575"/>
                <a:gd name="connsiteX47" fmla="*/ 870857 w 4215960"/>
                <a:gd name="connsiteY47" fmla="*/ 3011714 h 3486575"/>
                <a:gd name="connsiteX48" fmla="*/ 907143 w 4215960"/>
                <a:gd name="connsiteY48" fmla="*/ 3055257 h 3486575"/>
                <a:gd name="connsiteX49" fmla="*/ 936171 w 4215960"/>
                <a:gd name="connsiteY49" fmla="*/ 3077028 h 3486575"/>
                <a:gd name="connsiteX50" fmla="*/ 1030514 w 4215960"/>
                <a:gd name="connsiteY50" fmla="*/ 3120571 h 3486575"/>
                <a:gd name="connsiteX51" fmla="*/ 1480457 w 4215960"/>
                <a:gd name="connsiteY51" fmla="*/ 3106057 h 3486575"/>
                <a:gd name="connsiteX52" fmla="*/ 1531257 w 4215960"/>
                <a:gd name="connsiteY52" fmla="*/ 3091543 h 3486575"/>
                <a:gd name="connsiteX53" fmla="*/ 1618343 w 4215960"/>
                <a:gd name="connsiteY53" fmla="*/ 3084285 h 3486575"/>
                <a:gd name="connsiteX54" fmla="*/ 1698171 w 4215960"/>
                <a:gd name="connsiteY54" fmla="*/ 3069771 h 3486575"/>
                <a:gd name="connsiteX55" fmla="*/ 1756228 w 4215960"/>
                <a:gd name="connsiteY55" fmla="*/ 3062514 h 3486575"/>
                <a:gd name="connsiteX56" fmla="*/ 1785257 w 4215960"/>
                <a:gd name="connsiteY56" fmla="*/ 3048000 h 3486575"/>
                <a:gd name="connsiteX57" fmla="*/ 1850571 w 4215960"/>
                <a:gd name="connsiteY57" fmla="*/ 3026228 h 3486575"/>
                <a:gd name="connsiteX58" fmla="*/ 1886857 w 4215960"/>
                <a:gd name="connsiteY58" fmla="*/ 3011714 h 3486575"/>
                <a:gd name="connsiteX59" fmla="*/ 1988457 w 4215960"/>
                <a:gd name="connsiteY59" fmla="*/ 2997200 h 3486575"/>
                <a:gd name="connsiteX60" fmla="*/ 2017485 w 4215960"/>
                <a:gd name="connsiteY60" fmla="*/ 2989943 h 3486575"/>
                <a:gd name="connsiteX61" fmla="*/ 2053771 w 4215960"/>
                <a:gd name="connsiteY61" fmla="*/ 2982685 h 3486575"/>
                <a:gd name="connsiteX62" fmla="*/ 2140857 w 4215960"/>
                <a:gd name="connsiteY62" fmla="*/ 2968171 h 3486575"/>
                <a:gd name="connsiteX63" fmla="*/ 3390673 w 4215960"/>
                <a:gd name="connsiteY63" fmla="*/ 3318556 h 3486575"/>
                <a:gd name="connsiteX64" fmla="*/ 3362550 w 4215960"/>
                <a:gd name="connsiteY64" fmla="*/ 3437162 h 3486575"/>
                <a:gd name="connsiteX65" fmla="*/ 3424462 w 4215960"/>
                <a:gd name="connsiteY65" fmla="*/ 3480024 h 3486575"/>
                <a:gd name="connsiteX66" fmla="*/ 3456212 w 4215960"/>
                <a:gd name="connsiteY66" fmla="*/ 3467325 h 3486575"/>
                <a:gd name="connsiteX67" fmla="*/ 3449863 w 4215960"/>
                <a:gd name="connsiteY67" fmla="*/ 3432400 h 3486575"/>
                <a:gd name="connsiteX68" fmla="*/ 3491138 w 4215960"/>
                <a:gd name="connsiteY68" fmla="*/ 3408588 h 3486575"/>
                <a:gd name="connsiteX69" fmla="*/ 3575275 w 4215960"/>
                <a:gd name="connsiteY69" fmla="*/ 3465738 h 3486575"/>
                <a:gd name="connsiteX70" fmla="*/ 3592738 w 4215960"/>
                <a:gd name="connsiteY70" fmla="*/ 3364140 h 3486575"/>
                <a:gd name="connsiteX71" fmla="*/ 3567338 w 4215960"/>
                <a:gd name="connsiteY71" fmla="*/ 3341914 h 3486575"/>
                <a:gd name="connsiteX72" fmla="*/ 3494312 w 4215960"/>
                <a:gd name="connsiteY72" fmla="*/ 3299051 h 3486575"/>
                <a:gd name="connsiteX73" fmla="*/ 3516537 w 4215960"/>
                <a:gd name="connsiteY73" fmla="*/ 3273652 h 3486575"/>
                <a:gd name="connsiteX74" fmla="*/ 3537175 w 4215960"/>
                <a:gd name="connsiteY74" fmla="*/ 3251426 h 3486575"/>
                <a:gd name="connsiteX75" fmla="*/ 3591150 w 4215960"/>
                <a:gd name="connsiteY75" fmla="*/ 3283177 h 3486575"/>
                <a:gd name="connsiteX76" fmla="*/ 3597500 w 4215960"/>
                <a:gd name="connsiteY76" fmla="*/ 3238727 h 3486575"/>
                <a:gd name="connsiteX77" fmla="*/ 3541937 w 4215960"/>
                <a:gd name="connsiteY77" fmla="*/ 3214914 h 3486575"/>
                <a:gd name="connsiteX78" fmla="*/ 3540350 w 4215960"/>
                <a:gd name="connsiteY78" fmla="*/ 3205390 h 3486575"/>
                <a:gd name="connsiteX79" fmla="*/ 3527649 w 4215960"/>
                <a:gd name="connsiteY79" fmla="*/ 3167291 h 3486575"/>
                <a:gd name="connsiteX80" fmla="*/ 3533999 w 4215960"/>
                <a:gd name="connsiteY80" fmla="*/ 3119665 h 3486575"/>
                <a:gd name="connsiteX81" fmla="*/ 3545112 w 4215960"/>
                <a:gd name="connsiteY81" fmla="*/ 3064102 h 3486575"/>
                <a:gd name="connsiteX82" fmla="*/ 3507012 w 4215960"/>
                <a:gd name="connsiteY82" fmla="*/ 3033940 h 3486575"/>
                <a:gd name="connsiteX83" fmla="*/ 3540349 w 4215960"/>
                <a:gd name="connsiteY83" fmla="*/ 3024415 h 3486575"/>
                <a:gd name="connsiteX84" fmla="*/ 3518124 w 4215960"/>
                <a:gd name="connsiteY84" fmla="*/ 2987902 h 3486575"/>
                <a:gd name="connsiteX85" fmla="*/ 3556225 w 4215960"/>
                <a:gd name="connsiteY85" fmla="*/ 2983141 h 3486575"/>
                <a:gd name="connsiteX86" fmla="*/ 3562574 w 4215960"/>
                <a:gd name="connsiteY86" fmla="*/ 2949802 h 3486575"/>
                <a:gd name="connsiteX87" fmla="*/ 3624488 w 4215960"/>
                <a:gd name="connsiteY87" fmla="*/ 2959329 h 3486575"/>
                <a:gd name="connsiteX88" fmla="*/ 3657601 w 4215960"/>
                <a:gd name="connsiteY88" fmla="*/ 2974521 h 3486575"/>
                <a:gd name="connsiteX89" fmla="*/ 3623808 w 4215960"/>
                <a:gd name="connsiteY89" fmla="*/ 3015569 h 3486575"/>
                <a:gd name="connsiteX90" fmla="*/ 3662816 w 4215960"/>
                <a:gd name="connsiteY90" fmla="*/ 3123065 h 3486575"/>
                <a:gd name="connsiteX91" fmla="*/ 3715203 w 4215960"/>
                <a:gd name="connsiteY91" fmla="*/ 3154363 h 3486575"/>
                <a:gd name="connsiteX92" fmla="*/ 3767137 w 4215960"/>
                <a:gd name="connsiteY92" fmla="*/ 3112181 h 3486575"/>
                <a:gd name="connsiteX93" fmla="*/ 3852862 w 4215960"/>
                <a:gd name="connsiteY93" fmla="*/ 3063648 h 3486575"/>
                <a:gd name="connsiteX94" fmla="*/ 3835626 w 4215960"/>
                <a:gd name="connsiteY94" fmla="*/ 2974747 h 3486575"/>
                <a:gd name="connsiteX95" fmla="*/ 3912960 w 4215960"/>
                <a:gd name="connsiteY95" fmla="*/ 2842078 h 3486575"/>
                <a:gd name="connsiteX96" fmla="*/ 4205514 w 4215960"/>
                <a:gd name="connsiteY96" fmla="*/ 2508930 h 3486575"/>
                <a:gd name="connsiteX97" fmla="*/ 4124097 w 4215960"/>
                <a:gd name="connsiteY97" fmla="*/ 2499858 h 3486575"/>
                <a:gd name="connsiteX98" fmla="*/ 4128634 w 4215960"/>
                <a:gd name="connsiteY98" fmla="*/ 2408010 h 3486575"/>
                <a:gd name="connsiteX99" fmla="*/ 4079647 w 4215960"/>
                <a:gd name="connsiteY99" fmla="*/ 2382838 h 3486575"/>
                <a:gd name="connsiteX100" fmla="*/ 3995510 w 4215960"/>
                <a:gd name="connsiteY100" fmla="*/ 2414360 h 3486575"/>
                <a:gd name="connsiteX101" fmla="*/ 3958771 w 4215960"/>
                <a:gd name="connsiteY101" fmla="*/ 2378075 h 3486575"/>
                <a:gd name="connsiteX102" fmla="*/ 4003448 w 4215960"/>
                <a:gd name="connsiteY102" fmla="*/ 2355170 h 3486575"/>
                <a:gd name="connsiteX103" fmla="*/ 3874181 w 4215960"/>
                <a:gd name="connsiteY103" fmla="*/ 2141991 h 3486575"/>
                <a:gd name="connsiteX104" fmla="*/ 3889147 w 4215960"/>
                <a:gd name="connsiteY104" fmla="*/ 2111828 h 3486575"/>
                <a:gd name="connsiteX105" fmla="*/ 3865562 w 4215960"/>
                <a:gd name="connsiteY105" fmla="*/ 1996168 h 3486575"/>
                <a:gd name="connsiteX106" fmla="*/ 3706813 w 4215960"/>
                <a:gd name="connsiteY106" fmla="*/ 1985282 h 3486575"/>
                <a:gd name="connsiteX107" fmla="*/ 3673475 w 4215960"/>
                <a:gd name="connsiteY107" fmla="*/ 2034040 h 3486575"/>
                <a:gd name="connsiteX108" fmla="*/ 3584575 w 4215960"/>
                <a:gd name="connsiteY108" fmla="*/ 2048556 h 3486575"/>
                <a:gd name="connsiteX109" fmla="*/ 3590925 w 4215960"/>
                <a:gd name="connsiteY109" fmla="*/ 2026557 h 3486575"/>
                <a:gd name="connsiteX110" fmla="*/ 3537403 w 4215960"/>
                <a:gd name="connsiteY110" fmla="*/ 2010456 h 3486575"/>
                <a:gd name="connsiteX111" fmla="*/ 3512684 w 4215960"/>
                <a:gd name="connsiteY111" fmla="*/ 1845355 h 3486575"/>
                <a:gd name="connsiteX112" fmla="*/ 3232377 w 4215960"/>
                <a:gd name="connsiteY112" fmla="*/ 1778680 h 3486575"/>
                <a:gd name="connsiteX113" fmla="*/ 3096078 w 4215960"/>
                <a:gd name="connsiteY113" fmla="*/ 1821996 h 3486575"/>
                <a:gd name="connsiteX114" fmla="*/ 2964089 w 4215960"/>
                <a:gd name="connsiteY114" fmla="*/ 1814512 h 3486575"/>
                <a:gd name="connsiteX115" fmla="*/ 2831646 w 4215960"/>
                <a:gd name="connsiteY115" fmla="*/ 1703614 h 3486575"/>
                <a:gd name="connsiteX116" fmla="*/ 2618468 w 4215960"/>
                <a:gd name="connsiteY116" fmla="*/ 1400401 h 3486575"/>
                <a:gd name="connsiteX117" fmla="*/ 2220006 w 4215960"/>
                <a:gd name="connsiteY117" fmla="*/ 1260928 h 3486575"/>
                <a:gd name="connsiteX118" fmla="*/ 1821543 w 4215960"/>
                <a:gd name="connsiteY118" fmla="*/ 1284514 h 3486575"/>
                <a:gd name="connsiteX119" fmla="*/ 1799771 w 4215960"/>
                <a:gd name="connsiteY119" fmla="*/ 1211943 h 3486575"/>
                <a:gd name="connsiteX120" fmla="*/ 1756228 w 4215960"/>
                <a:gd name="connsiteY120" fmla="*/ 1139371 h 3486575"/>
                <a:gd name="connsiteX121" fmla="*/ 1625600 w 4215960"/>
                <a:gd name="connsiteY121" fmla="*/ 986971 h 3486575"/>
                <a:gd name="connsiteX122" fmla="*/ 1589314 w 4215960"/>
                <a:gd name="connsiteY122" fmla="*/ 928914 h 3486575"/>
                <a:gd name="connsiteX123" fmla="*/ 1574800 w 4215960"/>
                <a:gd name="connsiteY123" fmla="*/ 892628 h 3486575"/>
                <a:gd name="connsiteX124" fmla="*/ 1538514 w 4215960"/>
                <a:gd name="connsiteY124" fmla="*/ 856343 h 3486575"/>
                <a:gd name="connsiteX125" fmla="*/ 1509485 w 4215960"/>
                <a:gd name="connsiteY125" fmla="*/ 820057 h 3486575"/>
                <a:gd name="connsiteX126" fmla="*/ 1473200 w 4215960"/>
                <a:gd name="connsiteY126" fmla="*/ 783771 h 3486575"/>
                <a:gd name="connsiteX127" fmla="*/ 1436914 w 4215960"/>
                <a:gd name="connsiteY127" fmla="*/ 718457 h 3486575"/>
                <a:gd name="connsiteX128" fmla="*/ 1357085 w 4215960"/>
                <a:gd name="connsiteY128" fmla="*/ 624114 h 3486575"/>
                <a:gd name="connsiteX129" fmla="*/ 1335314 w 4215960"/>
                <a:gd name="connsiteY129" fmla="*/ 602343 h 3486575"/>
                <a:gd name="connsiteX130" fmla="*/ 1277257 w 4215960"/>
                <a:gd name="connsiteY130" fmla="*/ 529771 h 3486575"/>
                <a:gd name="connsiteX131" fmla="*/ 1219200 w 4215960"/>
                <a:gd name="connsiteY131" fmla="*/ 464457 h 3486575"/>
                <a:gd name="connsiteX132" fmla="*/ 1161143 w 4215960"/>
                <a:gd name="connsiteY132" fmla="*/ 406400 h 3486575"/>
                <a:gd name="connsiteX133" fmla="*/ 1081314 w 4215960"/>
                <a:gd name="connsiteY133" fmla="*/ 362857 h 3486575"/>
                <a:gd name="connsiteX134" fmla="*/ 1052285 w 4215960"/>
                <a:gd name="connsiteY134" fmla="*/ 333828 h 3486575"/>
                <a:gd name="connsiteX135" fmla="*/ 1001485 w 4215960"/>
                <a:gd name="connsiteY135" fmla="*/ 304800 h 3486575"/>
                <a:gd name="connsiteX136" fmla="*/ 979714 w 4215960"/>
                <a:gd name="connsiteY136" fmla="*/ 290285 h 3486575"/>
                <a:gd name="connsiteX137" fmla="*/ 928914 w 4215960"/>
                <a:gd name="connsiteY137" fmla="*/ 246743 h 3486575"/>
                <a:gd name="connsiteX138" fmla="*/ 907143 w 4215960"/>
                <a:gd name="connsiteY138" fmla="*/ 232228 h 3486575"/>
                <a:gd name="connsiteX139" fmla="*/ 885371 w 4215960"/>
                <a:gd name="connsiteY139" fmla="*/ 224971 h 3486575"/>
                <a:gd name="connsiteX140" fmla="*/ 849085 w 4215960"/>
                <a:gd name="connsiteY140" fmla="*/ 188685 h 3486575"/>
                <a:gd name="connsiteX141" fmla="*/ 820057 w 4215960"/>
                <a:gd name="connsiteY141" fmla="*/ 166914 h 3486575"/>
                <a:gd name="connsiteX142" fmla="*/ 812800 w 4215960"/>
                <a:gd name="connsiteY142" fmla="*/ 145143 h 3486575"/>
                <a:gd name="connsiteX143" fmla="*/ 762000 w 4215960"/>
                <a:gd name="connsiteY143" fmla="*/ 116114 h 3486575"/>
                <a:gd name="connsiteX144" fmla="*/ 740228 w 4215960"/>
                <a:gd name="connsiteY144" fmla="*/ 101600 h 3486575"/>
                <a:gd name="connsiteX145" fmla="*/ 703943 w 4215960"/>
                <a:gd name="connsiteY145" fmla="*/ 65314 h 3486575"/>
                <a:gd name="connsiteX146" fmla="*/ 689428 w 4215960"/>
                <a:gd name="connsiteY146" fmla="*/ 50800 h 3486575"/>
                <a:gd name="connsiteX147" fmla="*/ 660400 w 4215960"/>
                <a:gd name="connsiteY147" fmla="*/ 43543 h 3486575"/>
                <a:gd name="connsiteX148" fmla="*/ 638628 w 4215960"/>
                <a:gd name="connsiteY148" fmla="*/ 36285 h 3486575"/>
                <a:gd name="connsiteX149" fmla="*/ 602343 w 4215960"/>
                <a:gd name="connsiteY149" fmla="*/ 0 h 3486575"/>
                <a:gd name="connsiteX0" fmla="*/ 602343 w 4215960"/>
                <a:gd name="connsiteY0" fmla="*/ 0 h 3486575"/>
                <a:gd name="connsiteX1" fmla="*/ 406400 w 4215960"/>
                <a:gd name="connsiteY1" fmla="*/ 7257 h 3486575"/>
                <a:gd name="connsiteX2" fmla="*/ 362857 w 4215960"/>
                <a:gd name="connsiteY2" fmla="*/ 36285 h 3486575"/>
                <a:gd name="connsiteX3" fmla="*/ 312057 w 4215960"/>
                <a:gd name="connsiteY3" fmla="*/ 50800 h 3486575"/>
                <a:gd name="connsiteX4" fmla="*/ 239485 w 4215960"/>
                <a:gd name="connsiteY4" fmla="*/ 101600 h 3486575"/>
                <a:gd name="connsiteX5" fmla="*/ 210457 w 4215960"/>
                <a:gd name="connsiteY5" fmla="*/ 108857 h 3486575"/>
                <a:gd name="connsiteX6" fmla="*/ 159657 w 4215960"/>
                <a:gd name="connsiteY6" fmla="*/ 137885 h 3486575"/>
                <a:gd name="connsiteX7" fmla="*/ 130628 w 4215960"/>
                <a:gd name="connsiteY7" fmla="*/ 166914 h 3486575"/>
                <a:gd name="connsiteX8" fmla="*/ 108857 w 4215960"/>
                <a:gd name="connsiteY8" fmla="*/ 188685 h 3486575"/>
                <a:gd name="connsiteX9" fmla="*/ 94343 w 4215960"/>
                <a:gd name="connsiteY9" fmla="*/ 203200 h 3486575"/>
                <a:gd name="connsiteX10" fmla="*/ 43543 w 4215960"/>
                <a:gd name="connsiteY10" fmla="*/ 283028 h 3486575"/>
                <a:gd name="connsiteX11" fmla="*/ 14514 w 4215960"/>
                <a:gd name="connsiteY11" fmla="*/ 362857 h 3486575"/>
                <a:gd name="connsiteX12" fmla="*/ 0 w 4215960"/>
                <a:gd name="connsiteY12" fmla="*/ 420914 h 3486575"/>
                <a:gd name="connsiteX13" fmla="*/ 7257 w 4215960"/>
                <a:gd name="connsiteY13" fmla="*/ 1393371 h 3486575"/>
                <a:gd name="connsiteX14" fmla="*/ 29028 w 4215960"/>
                <a:gd name="connsiteY14" fmla="*/ 1494971 h 3486575"/>
                <a:gd name="connsiteX15" fmla="*/ 43543 w 4215960"/>
                <a:gd name="connsiteY15" fmla="*/ 1531257 h 3486575"/>
                <a:gd name="connsiteX16" fmla="*/ 58057 w 4215960"/>
                <a:gd name="connsiteY16" fmla="*/ 1596571 h 3486575"/>
                <a:gd name="connsiteX17" fmla="*/ 79828 w 4215960"/>
                <a:gd name="connsiteY17" fmla="*/ 1647371 h 3486575"/>
                <a:gd name="connsiteX18" fmla="*/ 116114 w 4215960"/>
                <a:gd name="connsiteY18" fmla="*/ 1763485 h 3486575"/>
                <a:gd name="connsiteX19" fmla="*/ 137885 w 4215960"/>
                <a:gd name="connsiteY19" fmla="*/ 1828800 h 3486575"/>
                <a:gd name="connsiteX20" fmla="*/ 145143 w 4215960"/>
                <a:gd name="connsiteY20" fmla="*/ 1850571 h 3486575"/>
                <a:gd name="connsiteX21" fmla="*/ 166914 w 4215960"/>
                <a:gd name="connsiteY21" fmla="*/ 1894114 h 3486575"/>
                <a:gd name="connsiteX22" fmla="*/ 188685 w 4215960"/>
                <a:gd name="connsiteY22" fmla="*/ 1944914 h 3486575"/>
                <a:gd name="connsiteX23" fmla="*/ 195943 w 4215960"/>
                <a:gd name="connsiteY23" fmla="*/ 1973943 h 3486575"/>
                <a:gd name="connsiteX24" fmla="*/ 232228 w 4215960"/>
                <a:gd name="connsiteY24" fmla="*/ 2024743 h 3486575"/>
                <a:gd name="connsiteX25" fmla="*/ 254000 w 4215960"/>
                <a:gd name="connsiteY25" fmla="*/ 2082800 h 3486575"/>
                <a:gd name="connsiteX26" fmla="*/ 275771 w 4215960"/>
                <a:gd name="connsiteY26" fmla="*/ 2104571 h 3486575"/>
                <a:gd name="connsiteX27" fmla="*/ 312057 w 4215960"/>
                <a:gd name="connsiteY27" fmla="*/ 2177143 h 3486575"/>
                <a:gd name="connsiteX28" fmla="*/ 348343 w 4215960"/>
                <a:gd name="connsiteY28" fmla="*/ 2227943 h 3486575"/>
                <a:gd name="connsiteX29" fmla="*/ 355600 w 4215960"/>
                <a:gd name="connsiteY29" fmla="*/ 2249714 h 3486575"/>
                <a:gd name="connsiteX30" fmla="*/ 406400 w 4215960"/>
                <a:gd name="connsiteY30" fmla="*/ 2315028 h 3486575"/>
                <a:gd name="connsiteX31" fmla="*/ 435428 w 4215960"/>
                <a:gd name="connsiteY31" fmla="*/ 2380343 h 3486575"/>
                <a:gd name="connsiteX32" fmla="*/ 457200 w 4215960"/>
                <a:gd name="connsiteY32" fmla="*/ 2409371 h 3486575"/>
                <a:gd name="connsiteX33" fmla="*/ 471714 w 4215960"/>
                <a:gd name="connsiteY33" fmla="*/ 2467428 h 3486575"/>
                <a:gd name="connsiteX34" fmla="*/ 478971 w 4215960"/>
                <a:gd name="connsiteY34" fmla="*/ 2489200 h 3486575"/>
                <a:gd name="connsiteX35" fmla="*/ 486228 w 4215960"/>
                <a:gd name="connsiteY35" fmla="*/ 2518228 h 3486575"/>
                <a:gd name="connsiteX36" fmla="*/ 493485 w 4215960"/>
                <a:gd name="connsiteY36" fmla="*/ 2583543 h 3486575"/>
                <a:gd name="connsiteX37" fmla="*/ 515257 w 4215960"/>
                <a:gd name="connsiteY37" fmla="*/ 2641600 h 3486575"/>
                <a:gd name="connsiteX38" fmla="*/ 544285 w 4215960"/>
                <a:gd name="connsiteY38" fmla="*/ 2685143 h 3486575"/>
                <a:gd name="connsiteX39" fmla="*/ 573314 w 4215960"/>
                <a:gd name="connsiteY39" fmla="*/ 2735943 h 3486575"/>
                <a:gd name="connsiteX40" fmla="*/ 602343 w 4215960"/>
                <a:gd name="connsiteY40" fmla="*/ 2757714 h 3486575"/>
                <a:gd name="connsiteX41" fmla="*/ 645885 w 4215960"/>
                <a:gd name="connsiteY41" fmla="*/ 2801257 h 3486575"/>
                <a:gd name="connsiteX42" fmla="*/ 674914 w 4215960"/>
                <a:gd name="connsiteY42" fmla="*/ 2823028 h 3486575"/>
                <a:gd name="connsiteX43" fmla="*/ 711200 w 4215960"/>
                <a:gd name="connsiteY43" fmla="*/ 2866571 h 3486575"/>
                <a:gd name="connsiteX44" fmla="*/ 740228 w 4215960"/>
                <a:gd name="connsiteY44" fmla="*/ 2888343 h 3486575"/>
                <a:gd name="connsiteX45" fmla="*/ 812800 w 4215960"/>
                <a:gd name="connsiteY45" fmla="*/ 2953657 h 3486575"/>
                <a:gd name="connsiteX46" fmla="*/ 849085 w 4215960"/>
                <a:gd name="connsiteY46" fmla="*/ 2997200 h 3486575"/>
                <a:gd name="connsiteX47" fmla="*/ 870857 w 4215960"/>
                <a:gd name="connsiteY47" fmla="*/ 3011714 h 3486575"/>
                <a:gd name="connsiteX48" fmla="*/ 907143 w 4215960"/>
                <a:gd name="connsiteY48" fmla="*/ 3055257 h 3486575"/>
                <a:gd name="connsiteX49" fmla="*/ 936171 w 4215960"/>
                <a:gd name="connsiteY49" fmla="*/ 3077028 h 3486575"/>
                <a:gd name="connsiteX50" fmla="*/ 1030514 w 4215960"/>
                <a:gd name="connsiteY50" fmla="*/ 3120571 h 3486575"/>
                <a:gd name="connsiteX51" fmla="*/ 1480457 w 4215960"/>
                <a:gd name="connsiteY51" fmla="*/ 3106057 h 3486575"/>
                <a:gd name="connsiteX52" fmla="*/ 1531257 w 4215960"/>
                <a:gd name="connsiteY52" fmla="*/ 3091543 h 3486575"/>
                <a:gd name="connsiteX53" fmla="*/ 1618343 w 4215960"/>
                <a:gd name="connsiteY53" fmla="*/ 3084285 h 3486575"/>
                <a:gd name="connsiteX54" fmla="*/ 1698171 w 4215960"/>
                <a:gd name="connsiteY54" fmla="*/ 3069771 h 3486575"/>
                <a:gd name="connsiteX55" fmla="*/ 1756228 w 4215960"/>
                <a:gd name="connsiteY55" fmla="*/ 3062514 h 3486575"/>
                <a:gd name="connsiteX56" fmla="*/ 1785257 w 4215960"/>
                <a:gd name="connsiteY56" fmla="*/ 3048000 h 3486575"/>
                <a:gd name="connsiteX57" fmla="*/ 1850571 w 4215960"/>
                <a:gd name="connsiteY57" fmla="*/ 3026228 h 3486575"/>
                <a:gd name="connsiteX58" fmla="*/ 1886857 w 4215960"/>
                <a:gd name="connsiteY58" fmla="*/ 3011714 h 3486575"/>
                <a:gd name="connsiteX59" fmla="*/ 1988457 w 4215960"/>
                <a:gd name="connsiteY59" fmla="*/ 2997200 h 3486575"/>
                <a:gd name="connsiteX60" fmla="*/ 2017485 w 4215960"/>
                <a:gd name="connsiteY60" fmla="*/ 2989943 h 3486575"/>
                <a:gd name="connsiteX61" fmla="*/ 2053771 w 4215960"/>
                <a:gd name="connsiteY61" fmla="*/ 2982685 h 3486575"/>
                <a:gd name="connsiteX62" fmla="*/ 2140857 w 4215960"/>
                <a:gd name="connsiteY62" fmla="*/ 2968171 h 3486575"/>
                <a:gd name="connsiteX63" fmla="*/ 3390673 w 4215960"/>
                <a:gd name="connsiteY63" fmla="*/ 3318556 h 3486575"/>
                <a:gd name="connsiteX64" fmla="*/ 3392712 w 4215960"/>
                <a:gd name="connsiteY64" fmla="*/ 3316512 h 3486575"/>
                <a:gd name="connsiteX65" fmla="*/ 3362550 w 4215960"/>
                <a:gd name="connsiteY65" fmla="*/ 3437162 h 3486575"/>
                <a:gd name="connsiteX66" fmla="*/ 3424462 w 4215960"/>
                <a:gd name="connsiteY66" fmla="*/ 3480024 h 3486575"/>
                <a:gd name="connsiteX67" fmla="*/ 3456212 w 4215960"/>
                <a:gd name="connsiteY67" fmla="*/ 3467325 h 3486575"/>
                <a:gd name="connsiteX68" fmla="*/ 3449863 w 4215960"/>
                <a:gd name="connsiteY68" fmla="*/ 3432400 h 3486575"/>
                <a:gd name="connsiteX69" fmla="*/ 3491138 w 4215960"/>
                <a:gd name="connsiteY69" fmla="*/ 3408588 h 3486575"/>
                <a:gd name="connsiteX70" fmla="*/ 3575275 w 4215960"/>
                <a:gd name="connsiteY70" fmla="*/ 3465738 h 3486575"/>
                <a:gd name="connsiteX71" fmla="*/ 3592738 w 4215960"/>
                <a:gd name="connsiteY71" fmla="*/ 3364140 h 3486575"/>
                <a:gd name="connsiteX72" fmla="*/ 3567338 w 4215960"/>
                <a:gd name="connsiteY72" fmla="*/ 3341914 h 3486575"/>
                <a:gd name="connsiteX73" fmla="*/ 3494312 w 4215960"/>
                <a:gd name="connsiteY73" fmla="*/ 3299051 h 3486575"/>
                <a:gd name="connsiteX74" fmla="*/ 3516537 w 4215960"/>
                <a:gd name="connsiteY74" fmla="*/ 3273652 h 3486575"/>
                <a:gd name="connsiteX75" fmla="*/ 3537175 w 4215960"/>
                <a:gd name="connsiteY75" fmla="*/ 3251426 h 3486575"/>
                <a:gd name="connsiteX76" fmla="*/ 3591150 w 4215960"/>
                <a:gd name="connsiteY76" fmla="*/ 3283177 h 3486575"/>
                <a:gd name="connsiteX77" fmla="*/ 3597500 w 4215960"/>
                <a:gd name="connsiteY77" fmla="*/ 3238727 h 3486575"/>
                <a:gd name="connsiteX78" fmla="*/ 3541937 w 4215960"/>
                <a:gd name="connsiteY78" fmla="*/ 3214914 h 3486575"/>
                <a:gd name="connsiteX79" fmla="*/ 3540350 w 4215960"/>
                <a:gd name="connsiteY79" fmla="*/ 3205390 h 3486575"/>
                <a:gd name="connsiteX80" fmla="*/ 3527649 w 4215960"/>
                <a:gd name="connsiteY80" fmla="*/ 3167291 h 3486575"/>
                <a:gd name="connsiteX81" fmla="*/ 3533999 w 4215960"/>
                <a:gd name="connsiteY81" fmla="*/ 3119665 h 3486575"/>
                <a:gd name="connsiteX82" fmla="*/ 3545112 w 4215960"/>
                <a:gd name="connsiteY82" fmla="*/ 3064102 h 3486575"/>
                <a:gd name="connsiteX83" fmla="*/ 3507012 w 4215960"/>
                <a:gd name="connsiteY83" fmla="*/ 3033940 h 3486575"/>
                <a:gd name="connsiteX84" fmla="*/ 3540349 w 4215960"/>
                <a:gd name="connsiteY84" fmla="*/ 3024415 h 3486575"/>
                <a:gd name="connsiteX85" fmla="*/ 3518124 w 4215960"/>
                <a:gd name="connsiteY85" fmla="*/ 2987902 h 3486575"/>
                <a:gd name="connsiteX86" fmla="*/ 3556225 w 4215960"/>
                <a:gd name="connsiteY86" fmla="*/ 2983141 h 3486575"/>
                <a:gd name="connsiteX87" fmla="*/ 3562574 w 4215960"/>
                <a:gd name="connsiteY87" fmla="*/ 2949802 h 3486575"/>
                <a:gd name="connsiteX88" fmla="*/ 3624488 w 4215960"/>
                <a:gd name="connsiteY88" fmla="*/ 2959329 h 3486575"/>
                <a:gd name="connsiteX89" fmla="*/ 3657601 w 4215960"/>
                <a:gd name="connsiteY89" fmla="*/ 2974521 h 3486575"/>
                <a:gd name="connsiteX90" fmla="*/ 3623808 w 4215960"/>
                <a:gd name="connsiteY90" fmla="*/ 3015569 h 3486575"/>
                <a:gd name="connsiteX91" fmla="*/ 3662816 w 4215960"/>
                <a:gd name="connsiteY91" fmla="*/ 3123065 h 3486575"/>
                <a:gd name="connsiteX92" fmla="*/ 3715203 w 4215960"/>
                <a:gd name="connsiteY92" fmla="*/ 3154363 h 3486575"/>
                <a:gd name="connsiteX93" fmla="*/ 3767137 w 4215960"/>
                <a:gd name="connsiteY93" fmla="*/ 3112181 h 3486575"/>
                <a:gd name="connsiteX94" fmla="*/ 3852862 w 4215960"/>
                <a:gd name="connsiteY94" fmla="*/ 3063648 h 3486575"/>
                <a:gd name="connsiteX95" fmla="*/ 3835626 w 4215960"/>
                <a:gd name="connsiteY95" fmla="*/ 2974747 h 3486575"/>
                <a:gd name="connsiteX96" fmla="*/ 3912960 w 4215960"/>
                <a:gd name="connsiteY96" fmla="*/ 2842078 h 3486575"/>
                <a:gd name="connsiteX97" fmla="*/ 4205514 w 4215960"/>
                <a:gd name="connsiteY97" fmla="*/ 2508930 h 3486575"/>
                <a:gd name="connsiteX98" fmla="*/ 4124097 w 4215960"/>
                <a:gd name="connsiteY98" fmla="*/ 2499858 h 3486575"/>
                <a:gd name="connsiteX99" fmla="*/ 4128634 w 4215960"/>
                <a:gd name="connsiteY99" fmla="*/ 2408010 h 3486575"/>
                <a:gd name="connsiteX100" fmla="*/ 4079647 w 4215960"/>
                <a:gd name="connsiteY100" fmla="*/ 2382838 h 3486575"/>
                <a:gd name="connsiteX101" fmla="*/ 3995510 w 4215960"/>
                <a:gd name="connsiteY101" fmla="*/ 2414360 h 3486575"/>
                <a:gd name="connsiteX102" fmla="*/ 3958771 w 4215960"/>
                <a:gd name="connsiteY102" fmla="*/ 2378075 h 3486575"/>
                <a:gd name="connsiteX103" fmla="*/ 4003448 w 4215960"/>
                <a:gd name="connsiteY103" fmla="*/ 2355170 h 3486575"/>
                <a:gd name="connsiteX104" fmla="*/ 3874181 w 4215960"/>
                <a:gd name="connsiteY104" fmla="*/ 2141991 h 3486575"/>
                <a:gd name="connsiteX105" fmla="*/ 3889147 w 4215960"/>
                <a:gd name="connsiteY105" fmla="*/ 2111828 h 3486575"/>
                <a:gd name="connsiteX106" fmla="*/ 3865562 w 4215960"/>
                <a:gd name="connsiteY106" fmla="*/ 1996168 h 3486575"/>
                <a:gd name="connsiteX107" fmla="*/ 3706813 w 4215960"/>
                <a:gd name="connsiteY107" fmla="*/ 1985282 h 3486575"/>
                <a:gd name="connsiteX108" fmla="*/ 3673475 w 4215960"/>
                <a:gd name="connsiteY108" fmla="*/ 2034040 h 3486575"/>
                <a:gd name="connsiteX109" fmla="*/ 3584575 w 4215960"/>
                <a:gd name="connsiteY109" fmla="*/ 2048556 h 3486575"/>
                <a:gd name="connsiteX110" fmla="*/ 3590925 w 4215960"/>
                <a:gd name="connsiteY110" fmla="*/ 2026557 h 3486575"/>
                <a:gd name="connsiteX111" fmla="*/ 3537403 w 4215960"/>
                <a:gd name="connsiteY111" fmla="*/ 2010456 h 3486575"/>
                <a:gd name="connsiteX112" fmla="*/ 3512684 w 4215960"/>
                <a:gd name="connsiteY112" fmla="*/ 1845355 h 3486575"/>
                <a:gd name="connsiteX113" fmla="*/ 3232377 w 4215960"/>
                <a:gd name="connsiteY113" fmla="*/ 1778680 h 3486575"/>
                <a:gd name="connsiteX114" fmla="*/ 3096078 w 4215960"/>
                <a:gd name="connsiteY114" fmla="*/ 1821996 h 3486575"/>
                <a:gd name="connsiteX115" fmla="*/ 2964089 w 4215960"/>
                <a:gd name="connsiteY115" fmla="*/ 1814512 h 3486575"/>
                <a:gd name="connsiteX116" fmla="*/ 2831646 w 4215960"/>
                <a:gd name="connsiteY116" fmla="*/ 1703614 h 3486575"/>
                <a:gd name="connsiteX117" fmla="*/ 2618468 w 4215960"/>
                <a:gd name="connsiteY117" fmla="*/ 1400401 h 3486575"/>
                <a:gd name="connsiteX118" fmla="*/ 2220006 w 4215960"/>
                <a:gd name="connsiteY118" fmla="*/ 1260928 h 3486575"/>
                <a:gd name="connsiteX119" fmla="*/ 1821543 w 4215960"/>
                <a:gd name="connsiteY119" fmla="*/ 1284514 h 3486575"/>
                <a:gd name="connsiteX120" fmla="*/ 1799771 w 4215960"/>
                <a:gd name="connsiteY120" fmla="*/ 1211943 h 3486575"/>
                <a:gd name="connsiteX121" fmla="*/ 1756228 w 4215960"/>
                <a:gd name="connsiteY121" fmla="*/ 1139371 h 3486575"/>
                <a:gd name="connsiteX122" fmla="*/ 1625600 w 4215960"/>
                <a:gd name="connsiteY122" fmla="*/ 986971 h 3486575"/>
                <a:gd name="connsiteX123" fmla="*/ 1589314 w 4215960"/>
                <a:gd name="connsiteY123" fmla="*/ 928914 h 3486575"/>
                <a:gd name="connsiteX124" fmla="*/ 1574800 w 4215960"/>
                <a:gd name="connsiteY124" fmla="*/ 892628 h 3486575"/>
                <a:gd name="connsiteX125" fmla="*/ 1538514 w 4215960"/>
                <a:gd name="connsiteY125" fmla="*/ 856343 h 3486575"/>
                <a:gd name="connsiteX126" fmla="*/ 1509485 w 4215960"/>
                <a:gd name="connsiteY126" fmla="*/ 820057 h 3486575"/>
                <a:gd name="connsiteX127" fmla="*/ 1473200 w 4215960"/>
                <a:gd name="connsiteY127" fmla="*/ 783771 h 3486575"/>
                <a:gd name="connsiteX128" fmla="*/ 1436914 w 4215960"/>
                <a:gd name="connsiteY128" fmla="*/ 718457 h 3486575"/>
                <a:gd name="connsiteX129" fmla="*/ 1357085 w 4215960"/>
                <a:gd name="connsiteY129" fmla="*/ 624114 h 3486575"/>
                <a:gd name="connsiteX130" fmla="*/ 1335314 w 4215960"/>
                <a:gd name="connsiteY130" fmla="*/ 602343 h 3486575"/>
                <a:gd name="connsiteX131" fmla="*/ 1277257 w 4215960"/>
                <a:gd name="connsiteY131" fmla="*/ 529771 h 3486575"/>
                <a:gd name="connsiteX132" fmla="*/ 1219200 w 4215960"/>
                <a:gd name="connsiteY132" fmla="*/ 464457 h 3486575"/>
                <a:gd name="connsiteX133" fmla="*/ 1161143 w 4215960"/>
                <a:gd name="connsiteY133" fmla="*/ 406400 h 3486575"/>
                <a:gd name="connsiteX134" fmla="*/ 1081314 w 4215960"/>
                <a:gd name="connsiteY134" fmla="*/ 362857 h 3486575"/>
                <a:gd name="connsiteX135" fmla="*/ 1052285 w 4215960"/>
                <a:gd name="connsiteY135" fmla="*/ 333828 h 3486575"/>
                <a:gd name="connsiteX136" fmla="*/ 1001485 w 4215960"/>
                <a:gd name="connsiteY136" fmla="*/ 304800 h 3486575"/>
                <a:gd name="connsiteX137" fmla="*/ 979714 w 4215960"/>
                <a:gd name="connsiteY137" fmla="*/ 290285 h 3486575"/>
                <a:gd name="connsiteX138" fmla="*/ 928914 w 4215960"/>
                <a:gd name="connsiteY138" fmla="*/ 246743 h 3486575"/>
                <a:gd name="connsiteX139" fmla="*/ 907143 w 4215960"/>
                <a:gd name="connsiteY139" fmla="*/ 232228 h 3486575"/>
                <a:gd name="connsiteX140" fmla="*/ 885371 w 4215960"/>
                <a:gd name="connsiteY140" fmla="*/ 224971 h 3486575"/>
                <a:gd name="connsiteX141" fmla="*/ 849085 w 4215960"/>
                <a:gd name="connsiteY141" fmla="*/ 188685 h 3486575"/>
                <a:gd name="connsiteX142" fmla="*/ 820057 w 4215960"/>
                <a:gd name="connsiteY142" fmla="*/ 166914 h 3486575"/>
                <a:gd name="connsiteX143" fmla="*/ 812800 w 4215960"/>
                <a:gd name="connsiteY143" fmla="*/ 145143 h 3486575"/>
                <a:gd name="connsiteX144" fmla="*/ 762000 w 4215960"/>
                <a:gd name="connsiteY144" fmla="*/ 116114 h 3486575"/>
                <a:gd name="connsiteX145" fmla="*/ 740228 w 4215960"/>
                <a:gd name="connsiteY145" fmla="*/ 101600 h 3486575"/>
                <a:gd name="connsiteX146" fmla="*/ 703943 w 4215960"/>
                <a:gd name="connsiteY146" fmla="*/ 65314 h 3486575"/>
                <a:gd name="connsiteX147" fmla="*/ 689428 w 4215960"/>
                <a:gd name="connsiteY147" fmla="*/ 50800 h 3486575"/>
                <a:gd name="connsiteX148" fmla="*/ 660400 w 4215960"/>
                <a:gd name="connsiteY148" fmla="*/ 43543 h 3486575"/>
                <a:gd name="connsiteX149" fmla="*/ 638628 w 4215960"/>
                <a:gd name="connsiteY149" fmla="*/ 36285 h 3486575"/>
                <a:gd name="connsiteX150" fmla="*/ 602343 w 4215960"/>
                <a:gd name="connsiteY150" fmla="*/ 0 h 3486575"/>
                <a:gd name="connsiteX0" fmla="*/ 602343 w 4215960"/>
                <a:gd name="connsiteY0" fmla="*/ 0 h 3486575"/>
                <a:gd name="connsiteX1" fmla="*/ 406400 w 4215960"/>
                <a:gd name="connsiteY1" fmla="*/ 7257 h 3486575"/>
                <a:gd name="connsiteX2" fmla="*/ 362857 w 4215960"/>
                <a:gd name="connsiteY2" fmla="*/ 36285 h 3486575"/>
                <a:gd name="connsiteX3" fmla="*/ 312057 w 4215960"/>
                <a:gd name="connsiteY3" fmla="*/ 50800 h 3486575"/>
                <a:gd name="connsiteX4" fmla="*/ 239485 w 4215960"/>
                <a:gd name="connsiteY4" fmla="*/ 101600 h 3486575"/>
                <a:gd name="connsiteX5" fmla="*/ 210457 w 4215960"/>
                <a:gd name="connsiteY5" fmla="*/ 108857 h 3486575"/>
                <a:gd name="connsiteX6" fmla="*/ 159657 w 4215960"/>
                <a:gd name="connsiteY6" fmla="*/ 137885 h 3486575"/>
                <a:gd name="connsiteX7" fmla="*/ 130628 w 4215960"/>
                <a:gd name="connsiteY7" fmla="*/ 166914 h 3486575"/>
                <a:gd name="connsiteX8" fmla="*/ 108857 w 4215960"/>
                <a:gd name="connsiteY8" fmla="*/ 188685 h 3486575"/>
                <a:gd name="connsiteX9" fmla="*/ 94343 w 4215960"/>
                <a:gd name="connsiteY9" fmla="*/ 203200 h 3486575"/>
                <a:gd name="connsiteX10" fmla="*/ 43543 w 4215960"/>
                <a:gd name="connsiteY10" fmla="*/ 283028 h 3486575"/>
                <a:gd name="connsiteX11" fmla="*/ 14514 w 4215960"/>
                <a:gd name="connsiteY11" fmla="*/ 362857 h 3486575"/>
                <a:gd name="connsiteX12" fmla="*/ 0 w 4215960"/>
                <a:gd name="connsiteY12" fmla="*/ 420914 h 3486575"/>
                <a:gd name="connsiteX13" fmla="*/ 7257 w 4215960"/>
                <a:gd name="connsiteY13" fmla="*/ 1393371 h 3486575"/>
                <a:gd name="connsiteX14" fmla="*/ 29028 w 4215960"/>
                <a:gd name="connsiteY14" fmla="*/ 1494971 h 3486575"/>
                <a:gd name="connsiteX15" fmla="*/ 43543 w 4215960"/>
                <a:gd name="connsiteY15" fmla="*/ 1531257 h 3486575"/>
                <a:gd name="connsiteX16" fmla="*/ 58057 w 4215960"/>
                <a:gd name="connsiteY16" fmla="*/ 1596571 h 3486575"/>
                <a:gd name="connsiteX17" fmla="*/ 79828 w 4215960"/>
                <a:gd name="connsiteY17" fmla="*/ 1647371 h 3486575"/>
                <a:gd name="connsiteX18" fmla="*/ 116114 w 4215960"/>
                <a:gd name="connsiteY18" fmla="*/ 1763485 h 3486575"/>
                <a:gd name="connsiteX19" fmla="*/ 137885 w 4215960"/>
                <a:gd name="connsiteY19" fmla="*/ 1828800 h 3486575"/>
                <a:gd name="connsiteX20" fmla="*/ 145143 w 4215960"/>
                <a:gd name="connsiteY20" fmla="*/ 1850571 h 3486575"/>
                <a:gd name="connsiteX21" fmla="*/ 166914 w 4215960"/>
                <a:gd name="connsiteY21" fmla="*/ 1894114 h 3486575"/>
                <a:gd name="connsiteX22" fmla="*/ 188685 w 4215960"/>
                <a:gd name="connsiteY22" fmla="*/ 1944914 h 3486575"/>
                <a:gd name="connsiteX23" fmla="*/ 195943 w 4215960"/>
                <a:gd name="connsiteY23" fmla="*/ 1973943 h 3486575"/>
                <a:gd name="connsiteX24" fmla="*/ 232228 w 4215960"/>
                <a:gd name="connsiteY24" fmla="*/ 2024743 h 3486575"/>
                <a:gd name="connsiteX25" fmla="*/ 254000 w 4215960"/>
                <a:gd name="connsiteY25" fmla="*/ 2082800 h 3486575"/>
                <a:gd name="connsiteX26" fmla="*/ 275771 w 4215960"/>
                <a:gd name="connsiteY26" fmla="*/ 2104571 h 3486575"/>
                <a:gd name="connsiteX27" fmla="*/ 312057 w 4215960"/>
                <a:gd name="connsiteY27" fmla="*/ 2177143 h 3486575"/>
                <a:gd name="connsiteX28" fmla="*/ 348343 w 4215960"/>
                <a:gd name="connsiteY28" fmla="*/ 2227943 h 3486575"/>
                <a:gd name="connsiteX29" fmla="*/ 355600 w 4215960"/>
                <a:gd name="connsiteY29" fmla="*/ 2249714 h 3486575"/>
                <a:gd name="connsiteX30" fmla="*/ 406400 w 4215960"/>
                <a:gd name="connsiteY30" fmla="*/ 2315028 h 3486575"/>
                <a:gd name="connsiteX31" fmla="*/ 435428 w 4215960"/>
                <a:gd name="connsiteY31" fmla="*/ 2380343 h 3486575"/>
                <a:gd name="connsiteX32" fmla="*/ 457200 w 4215960"/>
                <a:gd name="connsiteY32" fmla="*/ 2409371 h 3486575"/>
                <a:gd name="connsiteX33" fmla="*/ 471714 w 4215960"/>
                <a:gd name="connsiteY33" fmla="*/ 2467428 h 3486575"/>
                <a:gd name="connsiteX34" fmla="*/ 478971 w 4215960"/>
                <a:gd name="connsiteY34" fmla="*/ 2489200 h 3486575"/>
                <a:gd name="connsiteX35" fmla="*/ 486228 w 4215960"/>
                <a:gd name="connsiteY35" fmla="*/ 2518228 h 3486575"/>
                <a:gd name="connsiteX36" fmla="*/ 493485 w 4215960"/>
                <a:gd name="connsiteY36" fmla="*/ 2583543 h 3486575"/>
                <a:gd name="connsiteX37" fmla="*/ 515257 w 4215960"/>
                <a:gd name="connsiteY37" fmla="*/ 2641600 h 3486575"/>
                <a:gd name="connsiteX38" fmla="*/ 544285 w 4215960"/>
                <a:gd name="connsiteY38" fmla="*/ 2685143 h 3486575"/>
                <a:gd name="connsiteX39" fmla="*/ 573314 w 4215960"/>
                <a:gd name="connsiteY39" fmla="*/ 2735943 h 3486575"/>
                <a:gd name="connsiteX40" fmla="*/ 602343 w 4215960"/>
                <a:gd name="connsiteY40" fmla="*/ 2757714 h 3486575"/>
                <a:gd name="connsiteX41" fmla="*/ 645885 w 4215960"/>
                <a:gd name="connsiteY41" fmla="*/ 2801257 h 3486575"/>
                <a:gd name="connsiteX42" fmla="*/ 674914 w 4215960"/>
                <a:gd name="connsiteY42" fmla="*/ 2823028 h 3486575"/>
                <a:gd name="connsiteX43" fmla="*/ 711200 w 4215960"/>
                <a:gd name="connsiteY43" fmla="*/ 2866571 h 3486575"/>
                <a:gd name="connsiteX44" fmla="*/ 740228 w 4215960"/>
                <a:gd name="connsiteY44" fmla="*/ 2888343 h 3486575"/>
                <a:gd name="connsiteX45" fmla="*/ 812800 w 4215960"/>
                <a:gd name="connsiteY45" fmla="*/ 2953657 h 3486575"/>
                <a:gd name="connsiteX46" fmla="*/ 849085 w 4215960"/>
                <a:gd name="connsiteY46" fmla="*/ 2997200 h 3486575"/>
                <a:gd name="connsiteX47" fmla="*/ 870857 w 4215960"/>
                <a:gd name="connsiteY47" fmla="*/ 3011714 h 3486575"/>
                <a:gd name="connsiteX48" fmla="*/ 907143 w 4215960"/>
                <a:gd name="connsiteY48" fmla="*/ 3055257 h 3486575"/>
                <a:gd name="connsiteX49" fmla="*/ 936171 w 4215960"/>
                <a:gd name="connsiteY49" fmla="*/ 3077028 h 3486575"/>
                <a:gd name="connsiteX50" fmla="*/ 1030514 w 4215960"/>
                <a:gd name="connsiteY50" fmla="*/ 3120571 h 3486575"/>
                <a:gd name="connsiteX51" fmla="*/ 1480457 w 4215960"/>
                <a:gd name="connsiteY51" fmla="*/ 3106057 h 3486575"/>
                <a:gd name="connsiteX52" fmla="*/ 1531257 w 4215960"/>
                <a:gd name="connsiteY52" fmla="*/ 3091543 h 3486575"/>
                <a:gd name="connsiteX53" fmla="*/ 1618343 w 4215960"/>
                <a:gd name="connsiteY53" fmla="*/ 3084285 h 3486575"/>
                <a:gd name="connsiteX54" fmla="*/ 1698171 w 4215960"/>
                <a:gd name="connsiteY54" fmla="*/ 3069771 h 3486575"/>
                <a:gd name="connsiteX55" fmla="*/ 1756228 w 4215960"/>
                <a:gd name="connsiteY55" fmla="*/ 3062514 h 3486575"/>
                <a:gd name="connsiteX56" fmla="*/ 1785257 w 4215960"/>
                <a:gd name="connsiteY56" fmla="*/ 3048000 h 3486575"/>
                <a:gd name="connsiteX57" fmla="*/ 1850571 w 4215960"/>
                <a:gd name="connsiteY57" fmla="*/ 3026228 h 3486575"/>
                <a:gd name="connsiteX58" fmla="*/ 1886857 w 4215960"/>
                <a:gd name="connsiteY58" fmla="*/ 3011714 h 3486575"/>
                <a:gd name="connsiteX59" fmla="*/ 1988457 w 4215960"/>
                <a:gd name="connsiteY59" fmla="*/ 2997200 h 3486575"/>
                <a:gd name="connsiteX60" fmla="*/ 2017485 w 4215960"/>
                <a:gd name="connsiteY60" fmla="*/ 2989943 h 3486575"/>
                <a:gd name="connsiteX61" fmla="*/ 2053771 w 4215960"/>
                <a:gd name="connsiteY61" fmla="*/ 2982685 h 3486575"/>
                <a:gd name="connsiteX62" fmla="*/ 2140857 w 4215960"/>
                <a:gd name="connsiteY62" fmla="*/ 2968171 h 3486575"/>
                <a:gd name="connsiteX63" fmla="*/ 3390673 w 4215960"/>
                <a:gd name="connsiteY63" fmla="*/ 3318556 h 3486575"/>
                <a:gd name="connsiteX64" fmla="*/ 3302225 w 4215960"/>
                <a:gd name="connsiteY64" fmla="*/ 3432400 h 3486575"/>
                <a:gd name="connsiteX65" fmla="*/ 3362550 w 4215960"/>
                <a:gd name="connsiteY65" fmla="*/ 3437162 h 3486575"/>
                <a:gd name="connsiteX66" fmla="*/ 3424462 w 4215960"/>
                <a:gd name="connsiteY66" fmla="*/ 3480024 h 3486575"/>
                <a:gd name="connsiteX67" fmla="*/ 3456212 w 4215960"/>
                <a:gd name="connsiteY67" fmla="*/ 3467325 h 3486575"/>
                <a:gd name="connsiteX68" fmla="*/ 3449863 w 4215960"/>
                <a:gd name="connsiteY68" fmla="*/ 3432400 h 3486575"/>
                <a:gd name="connsiteX69" fmla="*/ 3491138 w 4215960"/>
                <a:gd name="connsiteY69" fmla="*/ 3408588 h 3486575"/>
                <a:gd name="connsiteX70" fmla="*/ 3575275 w 4215960"/>
                <a:gd name="connsiteY70" fmla="*/ 3465738 h 3486575"/>
                <a:gd name="connsiteX71" fmla="*/ 3592738 w 4215960"/>
                <a:gd name="connsiteY71" fmla="*/ 3364140 h 3486575"/>
                <a:gd name="connsiteX72" fmla="*/ 3567338 w 4215960"/>
                <a:gd name="connsiteY72" fmla="*/ 3341914 h 3486575"/>
                <a:gd name="connsiteX73" fmla="*/ 3494312 w 4215960"/>
                <a:gd name="connsiteY73" fmla="*/ 3299051 h 3486575"/>
                <a:gd name="connsiteX74" fmla="*/ 3516537 w 4215960"/>
                <a:gd name="connsiteY74" fmla="*/ 3273652 h 3486575"/>
                <a:gd name="connsiteX75" fmla="*/ 3537175 w 4215960"/>
                <a:gd name="connsiteY75" fmla="*/ 3251426 h 3486575"/>
                <a:gd name="connsiteX76" fmla="*/ 3591150 w 4215960"/>
                <a:gd name="connsiteY76" fmla="*/ 3283177 h 3486575"/>
                <a:gd name="connsiteX77" fmla="*/ 3597500 w 4215960"/>
                <a:gd name="connsiteY77" fmla="*/ 3238727 h 3486575"/>
                <a:gd name="connsiteX78" fmla="*/ 3541937 w 4215960"/>
                <a:gd name="connsiteY78" fmla="*/ 3214914 h 3486575"/>
                <a:gd name="connsiteX79" fmla="*/ 3540350 w 4215960"/>
                <a:gd name="connsiteY79" fmla="*/ 3205390 h 3486575"/>
                <a:gd name="connsiteX80" fmla="*/ 3527649 w 4215960"/>
                <a:gd name="connsiteY80" fmla="*/ 3167291 h 3486575"/>
                <a:gd name="connsiteX81" fmla="*/ 3533999 w 4215960"/>
                <a:gd name="connsiteY81" fmla="*/ 3119665 h 3486575"/>
                <a:gd name="connsiteX82" fmla="*/ 3545112 w 4215960"/>
                <a:gd name="connsiteY82" fmla="*/ 3064102 h 3486575"/>
                <a:gd name="connsiteX83" fmla="*/ 3507012 w 4215960"/>
                <a:gd name="connsiteY83" fmla="*/ 3033940 h 3486575"/>
                <a:gd name="connsiteX84" fmla="*/ 3540349 w 4215960"/>
                <a:gd name="connsiteY84" fmla="*/ 3024415 h 3486575"/>
                <a:gd name="connsiteX85" fmla="*/ 3518124 w 4215960"/>
                <a:gd name="connsiteY85" fmla="*/ 2987902 h 3486575"/>
                <a:gd name="connsiteX86" fmla="*/ 3556225 w 4215960"/>
                <a:gd name="connsiteY86" fmla="*/ 2983141 h 3486575"/>
                <a:gd name="connsiteX87" fmla="*/ 3562574 w 4215960"/>
                <a:gd name="connsiteY87" fmla="*/ 2949802 h 3486575"/>
                <a:gd name="connsiteX88" fmla="*/ 3624488 w 4215960"/>
                <a:gd name="connsiteY88" fmla="*/ 2959329 h 3486575"/>
                <a:gd name="connsiteX89" fmla="*/ 3657601 w 4215960"/>
                <a:gd name="connsiteY89" fmla="*/ 2974521 h 3486575"/>
                <a:gd name="connsiteX90" fmla="*/ 3623808 w 4215960"/>
                <a:gd name="connsiteY90" fmla="*/ 3015569 h 3486575"/>
                <a:gd name="connsiteX91" fmla="*/ 3662816 w 4215960"/>
                <a:gd name="connsiteY91" fmla="*/ 3123065 h 3486575"/>
                <a:gd name="connsiteX92" fmla="*/ 3715203 w 4215960"/>
                <a:gd name="connsiteY92" fmla="*/ 3154363 h 3486575"/>
                <a:gd name="connsiteX93" fmla="*/ 3767137 w 4215960"/>
                <a:gd name="connsiteY93" fmla="*/ 3112181 h 3486575"/>
                <a:gd name="connsiteX94" fmla="*/ 3852862 w 4215960"/>
                <a:gd name="connsiteY94" fmla="*/ 3063648 h 3486575"/>
                <a:gd name="connsiteX95" fmla="*/ 3835626 w 4215960"/>
                <a:gd name="connsiteY95" fmla="*/ 2974747 h 3486575"/>
                <a:gd name="connsiteX96" fmla="*/ 3912960 w 4215960"/>
                <a:gd name="connsiteY96" fmla="*/ 2842078 h 3486575"/>
                <a:gd name="connsiteX97" fmla="*/ 4205514 w 4215960"/>
                <a:gd name="connsiteY97" fmla="*/ 2508930 h 3486575"/>
                <a:gd name="connsiteX98" fmla="*/ 4124097 w 4215960"/>
                <a:gd name="connsiteY98" fmla="*/ 2499858 h 3486575"/>
                <a:gd name="connsiteX99" fmla="*/ 4128634 w 4215960"/>
                <a:gd name="connsiteY99" fmla="*/ 2408010 h 3486575"/>
                <a:gd name="connsiteX100" fmla="*/ 4079647 w 4215960"/>
                <a:gd name="connsiteY100" fmla="*/ 2382838 h 3486575"/>
                <a:gd name="connsiteX101" fmla="*/ 3995510 w 4215960"/>
                <a:gd name="connsiteY101" fmla="*/ 2414360 h 3486575"/>
                <a:gd name="connsiteX102" fmla="*/ 3958771 w 4215960"/>
                <a:gd name="connsiteY102" fmla="*/ 2378075 h 3486575"/>
                <a:gd name="connsiteX103" fmla="*/ 4003448 w 4215960"/>
                <a:gd name="connsiteY103" fmla="*/ 2355170 h 3486575"/>
                <a:gd name="connsiteX104" fmla="*/ 3874181 w 4215960"/>
                <a:gd name="connsiteY104" fmla="*/ 2141991 h 3486575"/>
                <a:gd name="connsiteX105" fmla="*/ 3889147 w 4215960"/>
                <a:gd name="connsiteY105" fmla="*/ 2111828 h 3486575"/>
                <a:gd name="connsiteX106" fmla="*/ 3865562 w 4215960"/>
                <a:gd name="connsiteY106" fmla="*/ 1996168 h 3486575"/>
                <a:gd name="connsiteX107" fmla="*/ 3706813 w 4215960"/>
                <a:gd name="connsiteY107" fmla="*/ 1985282 h 3486575"/>
                <a:gd name="connsiteX108" fmla="*/ 3673475 w 4215960"/>
                <a:gd name="connsiteY108" fmla="*/ 2034040 h 3486575"/>
                <a:gd name="connsiteX109" fmla="*/ 3584575 w 4215960"/>
                <a:gd name="connsiteY109" fmla="*/ 2048556 h 3486575"/>
                <a:gd name="connsiteX110" fmla="*/ 3590925 w 4215960"/>
                <a:gd name="connsiteY110" fmla="*/ 2026557 h 3486575"/>
                <a:gd name="connsiteX111" fmla="*/ 3537403 w 4215960"/>
                <a:gd name="connsiteY111" fmla="*/ 2010456 h 3486575"/>
                <a:gd name="connsiteX112" fmla="*/ 3512684 w 4215960"/>
                <a:gd name="connsiteY112" fmla="*/ 1845355 h 3486575"/>
                <a:gd name="connsiteX113" fmla="*/ 3232377 w 4215960"/>
                <a:gd name="connsiteY113" fmla="*/ 1778680 h 3486575"/>
                <a:gd name="connsiteX114" fmla="*/ 3096078 w 4215960"/>
                <a:gd name="connsiteY114" fmla="*/ 1821996 h 3486575"/>
                <a:gd name="connsiteX115" fmla="*/ 2964089 w 4215960"/>
                <a:gd name="connsiteY115" fmla="*/ 1814512 h 3486575"/>
                <a:gd name="connsiteX116" fmla="*/ 2831646 w 4215960"/>
                <a:gd name="connsiteY116" fmla="*/ 1703614 h 3486575"/>
                <a:gd name="connsiteX117" fmla="*/ 2618468 w 4215960"/>
                <a:gd name="connsiteY117" fmla="*/ 1400401 h 3486575"/>
                <a:gd name="connsiteX118" fmla="*/ 2220006 w 4215960"/>
                <a:gd name="connsiteY118" fmla="*/ 1260928 h 3486575"/>
                <a:gd name="connsiteX119" fmla="*/ 1821543 w 4215960"/>
                <a:gd name="connsiteY119" fmla="*/ 1284514 h 3486575"/>
                <a:gd name="connsiteX120" fmla="*/ 1799771 w 4215960"/>
                <a:gd name="connsiteY120" fmla="*/ 1211943 h 3486575"/>
                <a:gd name="connsiteX121" fmla="*/ 1756228 w 4215960"/>
                <a:gd name="connsiteY121" fmla="*/ 1139371 h 3486575"/>
                <a:gd name="connsiteX122" fmla="*/ 1625600 w 4215960"/>
                <a:gd name="connsiteY122" fmla="*/ 986971 h 3486575"/>
                <a:gd name="connsiteX123" fmla="*/ 1589314 w 4215960"/>
                <a:gd name="connsiteY123" fmla="*/ 928914 h 3486575"/>
                <a:gd name="connsiteX124" fmla="*/ 1574800 w 4215960"/>
                <a:gd name="connsiteY124" fmla="*/ 892628 h 3486575"/>
                <a:gd name="connsiteX125" fmla="*/ 1538514 w 4215960"/>
                <a:gd name="connsiteY125" fmla="*/ 856343 h 3486575"/>
                <a:gd name="connsiteX126" fmla="*/ 1509485 w 4215960"/>
                <a:gd name="connsiteY126" fmla="*/ 820057 h 3486575"/>
                <a:gd name="connsiteX127" fmla="*/ 1473200 w 4215960"/>
                <a:gd name="connsiteY127" fmla="*/ 783771 h 3486575"/>
                <a:gd name="connsiteX128" fmla="*/ 1436914 w 4215960"/>
                <a:gd name="connsiteY128" fmla="*/ 718457 h 3486575"/>
                <a:gd name="connsiteX129" fmla="*/ 1357085 w 4215960"/>
                <a:gd name="connsiteY129" fmla="*/ 624114 h 3486575"/>
                <a:gd name="connsiteX130" fmla="*/ 1335314 w 4215960"/>
                <a:gd name="connsiteY130" fmla="*/ 602343 h 3486575"/>
                <a:gd name="connsiteX131" fmla="*/ 1277257 w 4215960"/>
                <a:gd name="connsiteY131" fmla="*/ 529771 h 3486575"/>
                <a:gd name="connsiteX132" fmla="*/ 1219200 w 4215960"/>
                <a:gd name="connsiteY132" fmla="*/ 464457 h 3486575"/>
                <a:gd name="connsiteX133" fmla="*/ 1161143 w 4215960"/>
                <a:gd name="connsiteY133" fmla="*/ 406400 h 3486575"/>
                <a:gd name="connsiteX134" fmla="*/ 1081314 w 4215960"/>
                <a:gd name="connsiteY134" fmla="*/ 362857 h 3486575"/>
                <a:gd name="connsiteX135" fmla="*/ 1052285 w 4215960"/>
                <a:gd name="connsiteY135" fmla="*/ 333828 h 3486575"/>
                <a:gd name="connsiteX136" fmla="*/ 1001485 w 4215960"/>
                <a:gd name="connsiteY136" fmla="*/ 304800 h 3486575"/>
                <a:gd name="connsiteX137" fmla="*/ 979714 w 4215960"/>
                <a:gd name="connsiteY137" fmla="*/ 290285 h 3486575"/>
                <a:gd name="connsiteX138" fmla="*/ 928914 w 4215960"/>
                <a:gd name="connsiteY138" fmla="*/ 246743 h 3486575"/>
                <a:gd name="connsiteX139" fmla="*/ 907143 w 4215960"/>
                <a:gd name="connsiteY139" fmla="*/ 232228 h 3486575"/>
                <a:gd name="connsiteX140" fmla="*/ 885371 w 4215960"/>
                <a:gd name="connsiteY140" fmla="*/ 224971 h 3486575"/>
                <a:gd name="connsiteX141" fmla="*/ 849085 w 4215960"/>
                <a:gd name="connsiteY141" fmla="*/ 188685 h 3486575"/>
                <a:gd name="connsiteX142" fmla="*/ 820057 w 4215960"/>
                <a:gd name="connsiteY142" fmla="*/ 166914 h 3486575"/>
                <a:gd name="connsiteX143" fmla="*/ 812800 w 4215960"/>
                <a:gd name="connsiteY143" fmla="*/ 145143 h 3486575"/>
                <a:gd name="connsiteX144" fmla="*/ 762000 w 4215960"/>
                <a:gd name="connsiteY144" fmla="*/ 116114 h 3486575"/>
                <a:gd name="connsiteX145" fmla="*/ 740228 w 4215960"/>
                <a:gd name="connsiteY145" fmla="*/ 101600 h 3486575"/>
                <a:gd name="connsiteX146" fmla="*/ 703943 w 4215960"/>
                <a:gd name="connsiteY146" fmla="*/ 65314 h 3486575"/>
                <a:gd name="connsiteX147" fmla="*/ 689428 w 4215960"/>
                <a:gd name="connsiteY147" fmla="*/ 50800 h 3486575"/>
                <a:gd name="connsiteX148" fmla="*/ 660400 w 4215960"/>
                <a:gd name="connsiteY148" fmla="*/ 43543 h 3486575"/>
                <a:gd name="connsiteX149" fmla="*/ 638628 w 4215960"/>
                <a:gd name="connsiteY149" fmla="*/ 36285 h 3486575"/>
                <a:gd name="connsiteX150" fmla="*/ 602343 w 4215960"/>
                <a:gd name="connsiteY150" fmla="*/ 0 h 3486575"/>
                <a:gd name="connsiteX0" fmla="*/ 602343 w 4215960"/>
                <a:gd name="connsiteY0" fmla="*/ 0 h 3486575"/>
                <a:gd name="connsiteX1" fmla="*/ 406400 w 4215960"/>
                <a:gd name="connsiteY1" fmla="*/ 7257 h 3486575"/>
                <a:gd name="connsiteX2" fmla="*/ 362857 w 4215960"/>
                <a:gd name="connsiteY2" fmla="*/ 36285 h 3486575"/>
                <a:gd name="connsiteX3" fmla="*/ 312057 w 4215960"/>
                <a:gd name="connsiteY3" fmla="*/ 50800 h 3486575"/>
                <a:gd name="connsiteX4" fmla="*/ 239485 w 4215960"/>
                <a:gd name="connsiteY4" fmla="*/ 101600 h 3486575"/>
                <a:gd name="connsiteX5" fmla="*/ 210457 w 4215960"/>
                <a:gd name="connsiteY5" fmla="*/ 108857 h 3486575"/>
                <a:gd name="connsiteX6" fmla="*/ 159657 w 4215960"/>
                <a:gd name="connsiteY6" fmla="*/ 137885 h 3486575"/>
                <a:gd name="connsiteX7" fmla="*/ 130628 w 4215960"/>
                <a:gd name="connsiteY7" fmla="*/ 166914 h 3486575"/>
                <a:gd name="connsiteX8" fmla="*/ 108857 w 4215960"/>
                <a:gd name="connsiteY8" fmla="*/ 188685 h 3486575"/>
                <a:gd name="connsiteX9" fmla="*/ 94343 w 4215960"/>
                <a:gd name="connsiteY9" fmla="*/ 203200 h 3486575"/>
                <a:gd name="connsiteX10" fmla="*/ 43543 w 4215960"/>
                <a:gd name="connsiteY10" fmla="*/ 283028 h 3486575"/>
                <a:gd name="connsiteX11" fmla="*/ 14514 w 4215960"/>
                <a:gd name="connsiteY11" fmla="*/ 362857 h 3486575"/>
                <a:gd name="connsiteX12" fmla="*/ 0 w 4215960"/>
                <a:gd name="connsiteY12" fmla="*/ 420914 h 3486575"/>
                <a:gd name="connsiteX13" fmla="*/ 7257 w 4215960"/>
                <a:gd name="connsiteY13" fmla="*/ 1393371 h 3486575"/>
                <a:gd name="connsiteX14" fmla="*/ 29028 w 4215960"/>
                <a:gd name="connsiteY14" fmla="*/ 1494971 h 3486575"/>
                <a:gd name="connsiteX15" fmla="*/ 43543 w 4215960"/>
                <a:gd name="connsiteY15" fmla="*/ 1531257 h 3486575"/>
                <a:gd name="connsiteX16" fmla="*/ 58057 w 4215960"/>
                <a:gd name="connsiteY16" fmla="*/ 1596571 h 3486575"/>
                <a:gd name="connsiteX17" fmla="*/ 79828 w 4215960"/>
                <a:gd name="connsiteY17" fmla="*/ 1647371 h 3486575"/>
                <a:gd name="connsiteX18" fmla="*/ 116114 w 4215960"/>
                <a:gd name="connsiteY18" fmla="*/ 1763485 h 3486575"/>
                <a:gd name="connsiteX19" fmla="*/ 137885 w 4215960"/>
                <a:gd name="connsiteY19" fmla="*/ 1828800 h 3486575"/>
                <a:gd name="connsiteX20" fmla="*/ 145143 w 4215960"/>
                <a:gd name="connsiteY20" fmla="*/ 1850571 h 3486575"/>
                <a:gd name="connsiteX21" fmla="*/ 166914 w 4215960"/>
                <a:gd name="connsiteY21" fmla="*/ 1894114 h 3486575"/>
                <a:gd name="connsiteX22" fmla="*/ 188685 w 4215960"/>
                <a:gd name="connsiteY22" fmla="*/ 1944914 h 3486575"/>
                <a:gd name="connsiteX23" fmla="*/ 195943 w 4215960"/>
                <a:gd name="connsiteY23" fmla="*/ 1973943 h 3486575"/>
                <a:gd name="connsiteX24" fmla="*/ 232228 w 4215960"/>
                <a:gd name="connsiteY24" fmla="*/ 2024743 h 3486575"/>
                <a:gd name="connsiteX25" fmla="*/ 254000 w 4215960"/>
                <a:gd name="connsiteY25" fmla="*/ 2082800 h 3486575"/>
                <a:gd name="connsiteX26" fmla="*/ 275771 w 4215960"/>
                <a:gd name="connsiteY26" fmla="*/ 2104571 h 3486575"/>
                <a:gd name="connsiteX27" fmla="*/ 312057 w 4215960"/>
                <a:gd name="connsiteY27" fmla="*/ 2177143 h 3486575"/>
                <a:gd name="connsiteX28" fmla="*/ 348343 w 4215960"/>
                <a:gd name="connsiteY28" fmla="*/ 2227943 h 3486575"/>
                <a:gd name="connsiteX29" fmla="*/ 355600 w 4215960"/>
                <a:gd name="connsiteY29" fmla="*/ 2249714 h 3486575"/>
                <a:gd name="connsiteX30" fmla="*/ 406400 w 4215960"/>
                <a:gd name="connsiteY30" fmla="*/ 2315028 h 3486575"/>
                <a:gd name="connsiteX31" fmla="*/ 435428 w 4215960"/>
                <a:gd name="connsiteY31" fmla="*/ 2380343 h 3486575"/>
                <a:gd name="connsiteX32" fmla="*/ 457200 w 4215960"/>
                <a:gd name="connsiteY32" fmla="*/ 2409371 h 3486575"/>
                <a:gd name="connsiteX33" fmla="*/ 471714 w 4215960"/>
                <a:gd name="connsiteY33" fmla="*/ 2467428 h 3486575"/>
                <a:gd name="connsiteX34" fmla="*/ 478971 w 4215960"/>
                <a:gd name="connsiteY34" fmla="*/ 2489200 h 3486575"/>
                <a:gd name="connsiteX35" fmla="*/ 486228 w 4215960"/>
                <a:gd name="connsiteY35" fmla="*/ 2518228 h 3486575"/>
                <a:gd name="connsiteX36" fmla="*/ 493485 w 4215960"/>
                <a:gd name="connsiteY36" fmla="*/ 2583543 h 3486575"/>
                <a:gd name="connsiteX37" fmla="*/ 515257 w 4215960"/>
                <a:gd name="connsiteY37" fmla="*/ 2641600 h 3486575"/>
                <a:gd name="connsiteX38" fmla="*/ 544285 w 4215960"/>
                <a:gd name="connsiteY38" fmla="*/ 2685143 h 3486575"/>
                <a:gd name="connsiteX39" fmla="*/ 573314 w 4215960"/>
                <a:gd name="connsiteY39" fmla="*/ 2735943 h 3486575"/>
                <a:gd name="connsiteX40" fmla="*/ 602343 w 4215960"/>
                <a:gd name="connsiteY40" fmla="*/ 2757714 h 3486575"/>
                <a:gd name="connsiteX41" fmla="*/ 645885 w 4215960"/>
                <a:gd name="connsiteY41" fmla="*/ 2801257 h 3486575"/>
                <a:gd name="connsiteX42" fmla="*/ 674914 w 4215960"/>
                <a:gd name="connsiteY42" fmla="*/ 2823028 h 3486575"/>
                <a:gd name="connsiteX43" fmla="*/ 711200 w 4215960"/>
                <a:gd name="connsiteY43" fmla="*/ 2866571 h 3486575"/>
                <a:gd name="connsiteX44" fmla="*/ 740228 w 4215960"/>
                <a:gd name="connsiteY44" fmla="*/ 2888343 h 3486575"/>
                <a:gd name="connsiteX45" fmla="*/ 812800 w 4215960"/>
                <a:gd name="connsiteY45" fmla="*/ 2953657 h 3486575"/>
                <a:gd name="connsiteX46" fmla="*/ 849085 w 4215960"/>
                <a:gd name="connsiteY46" fmla="*/ 2997200 h 3486575"/>
                <a:gd name="connsiteX47" fmla="*/ 870857 w 4215960"/>
                <a:gd name="connsiteY47" fmla="*/ 3011714 h 3486575"/>
                <a:gd name="connsiteX48" fmla="*/ 907143 w 4215960"/>
                <a:gd name="connsiteY48" fmla="*/ 3055257 h 3486575"/>
                <a:gd name="connsiteX49" fmla="*/ 936171 w 4215960"/>
                <a:gd name="connsiteY49" fmla="*/ 3077028 h 3486575"/>
                <a:gd name="connsiteX50" fmla="*/ 1030514 w 4215960"/>
                <a:gd name="connsiteY50" fmla="*/ 3120571 h 3486575"/>
                <a:gd name="connsiteX51" fmla="*/ 1480457 w 4215960"/>
                <a:gd name="connsiteY51" fmla="*/ 3106057 h 3486575"/>
                <a:gd name="connsiteX52" fmla="*/ 1531257 w 4215960"/>
                <a:gd name="connsiteY52" fmla="*/ 3091543 h 3486575"/>
                <a:gd name="connsiteX53" fmla="*/ 1618343 w 4215960"/>
                <a:gd name="connsiteY53" fmla="*/ 3084285 h 3486575"/>
                <a:gd name="connsiteX54" fmla="*/ 1698171 w 4215960"/>
                <a:gd name="connsiteY54" fmla="*/ 3069771 h 3486575"/>
                <a:gd name="connsiteX55" fmla="*/ 1756228 w 4215960"/>
                <a:gd name="connsiteY55" fmla="*/ 3062514 h 3486575"/>
                <a:gd name="connsiteX56" fmla="*/ 1785257 w 4215960"/>
                <a:gd name="connsiteY56" fmla="*/ 3048000 h 3486575"/>
                <a:gd name="connsiteX57" fmla="*/ 1850571 w 4215960"/>
                <a:gd name="connsiteY57" fmla="*/ 3026228 h 3486575"/>
                <a:gd name="connsiteX58" fmla="*/ 1886857 w 4215960"/>
                <a:gd name="connsiteY58" fmla="*/ 3011714 h 3486575"/>
                <a:gd name="connsiteX59" fmla="*/ 1988457 w 4215960"/>
                <a:gd name="connsiteY59" fmla="*/ 2997200 h 3486575"/>
                <a:gd name="connsiteX60" fmla="*/ 2017485 w 4215960"/>
                <a:gd name="connsiteY60" fmla="*/ 2989943 h 3486575"/>
                <a:gd name="connsiteX61" fmla="*/ 2053771 w 4215960"/>
                <a:gd name="connsiteY61" fmla="*/ 2982685 h 3486575"/>
                <a:gd name="connsiteX62" fmla="*/ 2140857 w 4215960"/>
                <a:gd name="connsiteY62" fmla="*/ 2968171 h 3486575"/>
                <a:gd name="connsiteX63" fmla="*/ 3390673 w 4215960"/>
                <a:gd name="connsiteY63" fmla="*/ 3318556 h 3486575"/>
                <a:gd name="connsiteX64" fmla="*/ 3391125 w 4215960"/>
                <a:gd name="connsiteY64" fmla="*/ 3322862 h 3486575"/>
                <a:gd name="connsiteX65" fmla="*/ 3302225 w 4215960"/>
                <a:gd name="connsiteY65" fmla="*/ 3432400 h 3486575"/>
                <a:gd name="connsiteX66" fmla="*/ 3362550 w 4215960"/>
                <a:gd name="connsiteY66" fmla="*/ 3437162 h 3486575"/>
                <a:gd name="connsiteX67" fmla="*/ 3424462 w 4215960"/>
                <a:gd name="connsiteY67" fmla="*/ 3480024 h 3486575"/>
                <a:gd name="connsiteX68" fmla="*/ 3456212 w 4215960"/>
                <a:gd name="connsiteY68" fmla="*/ 3467325 h 3486575"/>
                <a:gd name="connsiteX69" fmla="*/ 3449863 w 4215960"/>
                <a:gd name="connsiteY69" fmla="*/ 3432400 h 3486575"/>
                <a:gd name="connsiteX70" fmla="*/ 3491138 w 4215960"/>
                <a:gd name="connsiteY70" fmla="*/ 3408588 h 3486575"/>
                <a:gd name="connsiteX71" fmla="*/ 3575275 w 4215960"/>
                <a:gd name="connsiteY71" fmla="*/ 3465738 h 3486575"/>
                <a:gd name="connsiteX72" fmla="*/ 3592738 w 4215960"/>
                <a:gd name="connsiteY72" fmla="*/ 3364140 h 3486575"/>
                <a:gd name="connsiteX73" fmla="*/ 3567338 w 4215960"/>
                <a:gd name="connsiteY73" fmla="*/ 3341914 h 3486575"/>
                <a:gd name="connsiteX74" fmla="*/ 3494312 w 4215960"/>
                <a:gd name="connsiteY74" fmla="*/ 3299051 h 3486575"/>
                <a:gd name="connsiteX75" fmla="*/ 3516537 w 4215960"/>
                <a:gd name="connsiteY75" fmla="*/ 3273652 h 3486575"/>
                <a:gd name="connsiteX76" fmla="*/ 3537175 w 4215960"/>
                <a:gd name="connsiteY76" fmla="*/ 3251426 h 3486575"/>
                <a:gd name="connsiteX77" fmla="*/ 3591150 w 4215960"/>
                <a:gd name="connsiteY77" fmla="*/ 3283177 h 3486575"/>
                <a:gd name="connsiteX78" fmla="*/ 3597500 w 4215960"/>
                <a:gd name="connsiteY78" fmla="*/ 3238727 h 3486575"/>
                <a:gd name="connsiteX79" fmla="*/ 3541937 w 4215960"/>
                <a:gd name="connsiteY79" fmla="*/ 3214914 h 3486575"/>
                <a:gd name="connsiteX80" fmla="*/ 3540350 w 4215960"/>
                <a:gd name="connsiteY80" fmla="*/ 3205390 h 3486575"/>
                <a:gd name="connsiteX81" fmla="*/ 3527649 w 4215960"/>
                <a:gd name="connsiteY81" fmla="*/ 3167291 h 3486575"/>
                <a:gd name="connsiteX82" fmla="*/ 3533999 w 4215960"/>
                <a:gd name="connsiteY82" fmla="*/ 3119665 h 3486575"/>
                <a:gd name="connsiteX83" fmla="*/ 3545112 w 4215960"/>
                <a:gd name="connsiteY83" fmla="*/ 3064102 h 3486575"/>
                <a:gd name="connsiteX84" fmla="*/ 3507012 w 4215960"/>
                <a:gd name="connsiteY84" fmla="*/ 3033940 h 3486575"/>
                <a:gd name="connsiteX85" fmla="*/ 3540349 w 4215960"/>
                <a:gd name="connsiteY85" fmla="*/ 3024415 h 3486575"/>
                <a:gd name="connsiteX86" fmla="*/ 3518124 w 4215960"/>
                <a:gd name="connsiteY86" fmla="*/ 2987902 h 3486575"/>
                <a:gd name="connsiteX87" fmla="*/ 3556225 w 4215960"/>
                <a:gd name="connsiteY87" fmla="*/ 2983141 h 3486575"/>
                <a:gd name="connsiteX88" fmla="*/ 3562574 w 4215960"/>
                <a:gd name="connsiteY88" fmla="*/ 2949802 h 3486575"/>
                <a:gd name="connsiteX89" fmla="*/ 3624488 w 4215960"/>
                <a:gd name="connsiteY89" fmla="*/ 2959329 h 3486575"/>
                <a:gd name="connsiteX90" fmla="*/ 3657601 w 4215960"/>
                <a:gd name="connsiteY90" fmla="*/ 2974521 h 3486575"/>
                <a:gd name="connsiteX91" fmla="*/ 3623808 w 4215960"/>
                <a:gd name="connsiteY91" fmla="*/ 3015569 h 3486575"/>
                <a:gd name="connsiteX92" fmla="*/ 3662816 w 4215960"/>
                <a:gd name="connsiteY92" fmla="*/ 3123065 h 3486575"/>
                <a:gd name="connsiteX93" fmla="*/ 3715203 w 4215960"/>
                <a:gd name="connsiteY93" fmla="*/ 3154363 h 3486575"/>
                <a:gd name="connsiteX94" fmla="*/ 3767137 w 4215960"/>
                <a:gd name="connsiteY94" fmla="*/ 3112181 h 3486575"/>
                <a:gd name="connsiteX95" fmla="*/ 3852862 w 4215960"/>
                <a:gd name="connsiteY95" fmla="*/ 3063648 h 3486575"/>
                <a:gd name="connsiteX96" fmla="*/ 3835626 w 4215960"/>
                <a:gd name="connsiteY96" fmla="*/ 2974747 h 3486575"/>
                <a:gd name="connsiteX97" fmla="*/ 3912960 w 4215960"/>
                <a:gd name="connsiteY97" fmla="*/ 2842078 h 3486575"/>
                <a:gd name="connsiteX98" fmla="*/ 4205514 w 4215960"/>
                <a:gd name="connsiteY98" fmla="*/ 2508930 h 3486575"/>
                <a:gd name="connsiteX99" fmla="*/ 4124097 w 4215960"/>
                <a:gd name="connsiteY99" fmla="*/ 2499858 h 3486575"/>
                <a:gd name="connsiteX100" fmla="*/ 4128634 w 4215960"/>
                <a:gd name="connsiteY100" fmla="*/ 2408010 h 3486575"/>
                <a:gd name="connsiteX101" fmla="*/ 4079647 w 4215960"/>
                <a:gd name="connsiteY101" fmla="*/ 2382838 h 3486575"/>
                <a:gd name="connsiteX102" fmla="*/ 3995510 w 4215960"/>
                <a:gd name="connsiteY102" fmla="*/ 2414360 h 3486575"/>
                <a:gd name="connsiteX103" fmla="*/ 3958771 w 4215960"/>
                <a:gd name="connsiteY103" fmla="*/ 2378075 h 3486575"/>
                <a:gd name="connsiteX104" fmla="*/ 4003448 w 4215960"/>
                <a:gd name="connsiteY104" fmla="*/ 2355170 h 3486575"/>
                <a:gd name="connsiteX105" fmla="*/ 3874181 w 4215960"/>
                <a:gd name="connsiteY105" fmla="*/ 2141991 h 3486575"/>
                <a:gd name="connsiteX106" fmla="*/ 3889147 w 4215960"/>
                <a:gd name="connsiteY106" fmla="*/ 2111828 h 3486575"/>
                <a:gd name="connsiteX107" fmla="*/ 3865562 w 4215960"/>
                <a:gd name="connsiteY107" fmla="*/ 1996168 h 3486575"/>
                <a:gd name="connsiteX108" fmla="*/ 3706813 w 4215960"/>
                <a:gd name="connsiteY108" fmla="*/ 1985282 h 3486575"/>
                <a:gd name="connsiteX109" fmla="*/ 3673475 w 4215960"/>
                <a:gd name="connsiteY109" fmla="*/ 2034040 h 3486575"/>
                <a:gd name="connsiteX110" fmla="*/ 3584575 w 4215960"/>
                <a:gd name="connsiteY110" fmla="*/ 2048556 h 3486575"/>
                <a:gd name="connsiteX111" fmla="*/ 3590925 w 4215960"/>
                <a:gd name="connsiteY111" fmla="*/ 2026557 h 3486575"/>
                <a:gd name="connsiteX112" fmla="*/ 3537403 w 4215960"/>
                <a:gd name="connsiteY112" fmla="*/ 2010456 h 3486575"/>
                <a:gd name="connsiteX113" fmla="*/ 3512684 w 4215960"/>
                <a:gd name="connsiteY113" fmla="*/ 1845355 h 3486575"/>
                <a:gd name="connsiteX114" fmla="*/ 3232377 w 4215960"/>
                <a:gd name="connsiteY114" fmla="*/ 1778680 h 3486575"/>
                <a:gd name="connsiteX115" fmla="*/ 3096078 w 4215960"/>
                <a:gd name="connsiteY115" fmla="*/ 1821996 h 3486575"/>
                <a:gd name="connsiteX116" fmla="*/ 2964089 w 4215960"/>
                <a:gd name="connsiteY116" fmla="*/ 1814512 h 3486575"/>
                <a:gd name="connsiteX117" fmla="*/ 2831646 w 4215960"/>
                <a:gd name="connsiteY117" fmla="*/ 1703614 h 3486575"/>
                <a:gd name="connsiteX118" fmla="*/ 2618468 w 4215960"/>
                <a:gd name="connsiteY118" fmla="*/ 1400401 h 3486575"/>
                <a:gd name="connsiteX119" fmla="*/ 2220006 w 4215960"/>
                <a:gd name="connsiteY119" fmla="*/ 1260928 h 3486575"/>
                <a:gd name="connsiteX120" fmla="*/ 1821543 w 4215960"/>
                <a:gd name="connsiteY120" fmla="*/ 1284514 h 3486575"/>
                <a:gd name="connsiteX121" fmla="*/ 1799771 w 4215960"/>
                <a:gd name="connsiteY121" fmla="*/ 1211943 h 3486575"/>
                <a:gd name="connsiteX122" fmla="*/ 1756228 w 4215960"/>
                <a:gd name="connsiteY122" fmla="*/ 1139371 h 3486575"/>
                <a:gd name="connsiteX123" fmla="*/ 1625600 w 4215960"/>
                <a:gd name="connsiteY123" fmla="*/ 986971 h 3486575"/>
                <a:gd name="connsiteX124" fmla="*/ 1589314 w 4215960"/>
                <a:gd name="connsiteY124" fmla="*/ 928914 h 3486575"/>
                <a:gd name="connsiteX125" fmla="*/ 1574800 w 4215960"/>
                <a:gd name="connsiteY125" fmla="*/ 892628 h 3486575"/>
                <a:gd name="connsiteX126" fmla="*/ 1538514 w 4215960"/>
                <a:gd name="connsiteY126" fmla="*/ 856343 h 3486575"/>
                <a:gd name="connsiteX127" fmla="*/ 1509485 w 4215960"/>
                <a:gd name="connsiteY127" fmla="*/ 820057 h 3486575"/>
                <a:gd name="connsiteX128" fmla="*/ 1473200 w 4215960"/>
                <a:gd name="connsiteY128" fmla="*/ 783771 h 3486575"/>
                <a:gd name="connsiteX129" fmla="*/ 1436914 w 4215960"/>
                <a:gd name="connsiteY129" fmla="*/ 718457 h 3486575"/>
                <a:gd name="connsiteX130" fmla="*/ 1357085 w 4215960"/>
                <a:gd name="connsiteY130" fmla="*/ 624114 h 3486575"/>
                <a:gd name="connsiteX131" fmla="*/ 1335314 w 4215960"/>
                <a:gd name="connsiteY131" fmla="*/ 602343 h 3486575"/>
                <a:gd name="connsiteX132" fmla="*/ 1277257 w 4215960"/>
                <a:gd name="connsiteY132" fmla="*/ 529771 h 3486575"/>
                <a:gd name="connsiteX133" fmla="*/ 1219200 w 4215960"/>
                <a:gd name="connsiteY133" fmla="*/ 464457 h 3486575"/>
                <a:gd name="connsiteX134" fmla="*/ 1161143 w 4215960"/>
                <a:gd name="connsiteY134" fmla="*/ 406400 h 3486575"/>
                <a:gd name="connsiteX135" fmla="*/ 1081314 w 4215960"/>
                <a:gd name="connsiteY135" fmla="*/ 362857 h 3486575"/>
                <a:gd name="connsiteX136" fmla="*/ 1052285 w 4215960"/>
                <a:gd name="connsiteY136" fmla="*/ 333828 h 3486575"/>
                <a:gd name="connsiteX137" fmla="*/ 1001485 w 4215960"/>
                <a:gd name="connsiteY137" fmla="*/ 304800 h 3486575"/>
                <a:gd name="connsiteX138" fmla="*/ 979714 w 4215960"/>
                <a:gd name="connsiteY138" fmla="*/ 290285 h 3486575"/>
                <a:gd name="connsiteX139" fmla="*/ 928914 w 4215960"/>
                <a:gd name="connsiteY139" fmla="*/ 246743 h 3486575"/>
                <a:gd name="connsiteX140" fmla="*/ 907143 w 4215960"/>
                <a:gd name="connsiteY140" fmla="*/ 232228 h 3486575"/>
                <a:gd name="connsiteX141" fmla="*/ 885371 w 4215960"/>
                <a:gd name="connsiteY141" fmla="*/ 224971 h 3486575"/>
                <a:gd name="connsiteX142" fmla="*/ 849085 w 4215960"/>
                <a:gd name="connsiteY142" fmla="*/ 188685 h 3486575"/>
                <a:gd name="connsiteX143" fmla="*/ 820057 w 4215960"/>
                <a:gd name="connsiteY143" fmla="*/ 166914 h 3486575"/>
                <a:gd name="connsiteX144" fmla="*/ 812800 w 4215960"/>
                <a:gd name="connsiteY144" fmla="*/ 145143 h 3486575"/>
                <a:gd name="connsiteX145" fmla="*/ 762000 w 4215960"/>
                <a:gd name="connsiteY145" fmla="*/ 116114 h 3486575"/>
                <a:gd name="connsiteX146" fmla="*/ 740228 w 4215960"/>
                <a:gd name="connsiteY146" fmla="*/ 101600 h 3486575"/>
                <a:gd name="connsiteX147" fmla="*/ 703943 w 4215960"/>
                <a:gd name="connsiteY147" fmla="*/ 65314 h 3486575"/>
                <a:gd name="connsiteX148" fmla="*/ 689428 w 4215960"/>
                <a:gd name="connsiteY148" fmla="*/ 50800 h 3486575"/>
                <a:gd name="connsiteX149" fmla="*/ 660400 w 4215960"/>
                <a:gd name="connsiteY149" fmla="*/ 43543 h 3486575"/>
                <a:gd name="connsiteX150" fmla="*/ 638628 w 4215960"/>
                <a:gd name="connsiteY150" fmla="*/ 36285 h 3486575"/>
                <a:gd name="connsiteX151" fmla="*/ 602343 w 4215960"/>
                <a:gd name="connsiteY151" fmla="*/ 0 h 3486575"/>
                <a:gd name="connsiteX0" fmla="*/ 602343 w 4215960"/>
                <a:gd name="connsiteY0" fmla="*/ 0 h 3486575"/>
                <a:gd name="connsiteX1" fmla="*/ 406400 w 4215960"/>
                <a:gd name="connsiteY1" fmla="*/ 7257 h 3486575"/>
                <a:gd name="connsiteX2" fmla="*/ 362857 w 4215960"/>
                <a:gd name="connsiteY2" fmla="*/ 36285 h 3486575"/>
                <a:gd name="connsiteX3" fmla="*/ 312057 w 4215960"/>
                <a:gd name="connsiteY3" fmla="*/ 50800 h 3486575"/>
                <a:gd name="connsiteX4" fmla="*/ 239485 w 4215960"/>
                <a:gd name="connsiteY4" fmla="*/ 101600 h 3486575"/>
                <a:gd name="connsiteX5" fmla="*/ 210457 w 4215960"/>
                <a:gd name="connsiteY5" fmla="*/ 108857 h 3486575"/>
                <a:gd name="connsiteX6" fmla="*/ 159657 w 4215960"/>
                <a:gd name="connsiteY6" fmla="*/ 137885 h 3486575"/>
                <a:gd name="connsiteX7" fmla="*/ 130628 w 4215960"/>
                <a:gd name="connsiteY7" fmla="*/ 166914 h 3486575"/>
                <a:gd name="connsiteX8" fmla="*/ 108857 w 4215960"/>
                <a:gd name="connsiteY8" fmla="*/ 188685 h 3486575"/>
                <a:gd name="connsiteX9" fmla="*/ 94343 w 4215960"/>
                <a:gd name="connsiteY9" fmla="*/ 203200 h 3486575"/>
                <a:gd name="connsiteX10" fmla="*/ 43543 w 4215960"/>
                <a:gd name="connsiteY10" fmla="*/ 283028 h 3486575"/>
                <a:gd name="connsiteX11" fmla="*/ 14514 w 4215960"/>
                <a:gd name="connsiteY11" fmla="*/ 362857 h 3486575"/>
                <a:gd name="connsiteX12" fmla="*/ 0 w 4215960"/>
                <a:gd name="connsiteY12" fmla="*/ 420914 h 3486575"/>
                <a:gd name="connsiteX13" fmla="*/ 7257 w 4215960"/>
                <a:gd name="connsiteY13" fmla="*/ 1393371 h 3486575"/>
                <a:gd name="connsiteX14" fmla="*/ 29028 w 4215960"/>
                <a:gd name="connsiteY14" fmla="*/ 1494971 h 3486575"/>
                <a:gd name="connsiteX15" fmla="*/ 43543 w 4215960"/>
                <a:gd name="connsiteY15" fmla="*/ 1531257 h 3486575"/>
                <a:gd name="connsiteX16" fmla="*/ 58057 w 4215960"/>
                <a:gd name="connsiteY16" fmla="*/ 1596571 h 3486575"/>
                <a:gd name="connsiteX17" fmla="*/ 79828 w 4215960"/>
                <a:gd name="connsiteY17" fmla="*/ 1647371 h 3486575"/>
                <a:gd name="connsiteX18" fmla="*/ 116114 w 4215960"/>
                <a:gd name="connsiteY18" fmla="*/ 1763485 h 3486575"/>
                <a:gd name="connsiteX19" fmla="*/ 137885 w 4215960"/>
                <a:gd name="connsiteY19" fmla="*/ 1828800 h 3486575"/>
                <a:gd name="connsiteX20" fmla="*/ 145143 w 4215960"/>
                <a:gd name="connsiteY20" fmla="*/ 1850571 h 3486575"/>
                <a:gd name="connsiteX21" fmla="*/ 166914 w 4215960"/>
                <a:gd name="connsiteY21" fmla="*/ 1894114 h 3486575"/>
                <a:gd name="connsiteX22" fmla="*/ 188685 w 4215960"/>
                <a:gd name="connsiteY22" fmla="*/ 1944914 h 3486575"/>
                <a:gd name="connsiteX23" fmla="*/ 195943 w 4215960"/>
                <a:gd name="connsiteY23" fmla="*/ 1973943 h 3486575"/>
                <a:gd name="connsiteX24" fmla="*/ 232228 w 4215960"/>
                <a:gd name="connsiteY24" fmla="*/ 2024743 h 3486575"/>
                <a:gd name="connsiteX25" fmla="*/ 254000 w 4215960"/>
                <a:gd name="connsiteY25" fmla="*/ 2082800 h 3486575"/>
                <a:gd name="connsiteX26" fmla="*/ 275771 w 4215960"/>
                <a:gd name="connsiteY26" fmla="*/ 2104571 h 3486575"/>
                <a:gd name="connsiteX27" fmla="*/ 312057 w 4215960"/>
                <a:gd name="connsiteY27" fmla="*/ 2177143 h 3486575"/>
                <a:gd name="connsiteX28" fmla="*/ 348343 w 4215960"/>
                <a:gd name="connsiteY28" fmla="*/ 2227943 h 3486575"/>
                <a:gd name="connsiteX29" fmla="*/ 355600 w 4215960"/>
                <a:gd name="connsiteY29" fmla="*/ 2249714 h 3486575"/>
                <a:gd name="connsiteX30" fmla="*/ 406400 w 4215960"/>
                <a:gd name="connsiteY30" fmla="*/ 2315028 h 3486575"/>
                <a:gd name="connsiteX31" fmla="*/ 435428 w 4215960"/>
                <a:gd name="connsiteY31" fmla="*/ 2380343 h 3486575"/>
                <a:gd name="connsiteX32" fmla="*/ 457200 w 4215960"/>
                <a:gd name="connsiteY32" fmla="*/ 2409371 h 3486575"/>
                <a:gd name="connsiteX33" fmla="*/ 471714 w 4215960"/>
                <a:gd name="connsiteY33" fmla="*/ 2467428 h 3486575"/>
                <a:gd name="connsiteX34" fmla="*/ 478971 w 4215960"/>
                <a:gd name="connsiteY34" fmla="*/ 2489200 h 3486575"/>
                <a:gd name="connsiteX35" fmla="*/ 486228 w 4215960"/>
                <a:gd name="connsiteY35" fmla="*/ 2518228 h 3486575"/>
                <a:gd name="connsiteX36" fmla="*/ 493485 w 4215960"/>
                <a:gd name="connsiteY36" fmla="*/ 2583543 h 3486575"/>
                <a:gd name="connsiteX37" fmla="*/ 515257 w 4215960"/>
                <a:gd name="connsiteY37" fmla="*/ 2641600 h 3486575"/>
                <a:gd name="connsiteX38" fmla="*/ 544285 w 4215960"/>
                <a:gd name="connsiteY38" fmla="*/ 2685143 h 3486575"/>
                <a:gd name="connsiteX39" fmla="*/ 573314 w 4215960"/>
                <a:gd name="connsiteY39" fmla="*/ 2735943 h 3486575"/>
                <a:gd name="connsiteX40" fmla="*/ 602343 w 4215960"/>
                <a:gd name="connsiteY40" fmla="*/ 2757714 h 3486575"/>
                <a:gd name="connsiteX41" fmla="*/ 645885 w 4215960"/>
                <a:gd name="connsiteY41" fmla="*/ 2801257 h 3486575"/>
                <a:gd name="connsiteX42" fmla="*/ 674914 w 4215960"/>
                <a:gd name="connsiteY42" fmla="*/ 2823028 h 3486575"/>
                <a:gd name="connsiteX43" fmla="*/ 711200 w 4215960"/>
                <a:gd name="connsiteY43" fmla="*/ 2866571 h 3486575"/>
                <a:gd name="connsiteX44" fmla="*/ 740228 w 4215960"/>
                <a:gd name="connsiteY44" fmla="*/ 2888343 h 3486575"/>
                <a:gd name="connsiteX45" fmla="*/ 812800 w 4215960"/>
                <a:gd name="connsiteY45" fmla="*/ 2953657 h 3486575"/>
                <a:gd name="connsiteX46" fmla="*/ 849085 w 4215960"/>
                <a:gd name="connsiteY46" fmla="*/ 2997200 h 3486575"/>
                <a:gd name="connsiteX47" fmla="*/ 870857 w 4215960"/>
                <a:gd name="connsiteY47" fmla="*/ 3011714 h 3486575"/>
                <a:gd name="connsiteX48" fmla="*/ 907143 w 4215960"/>
                <a:gd name="connsiteY48" fmla="*/ 3055257 h 3486575"/>
                <a:gd name="connsiteX49" fmla="*/ 936171 w 4215960"/>
                <a:gd name="connsiteY49" fmla="*/ 3077028 h 3486575"/>
                <a:gd name="connsiteX50" fmla="*/ 1030514 w 4215960"/>
                <a:gd name="connsiteY50" fmla="*/ 3120571 h 3486575"/>
                <a:gd name="connsiteX51" fmla="*/ 1480457 w 4215960"/>
                <a:gd name="connsiteY51" fmla="*/ 3106057 h 3486575"/>
                <a:gd name="connsiteX52" fmla="*/ 1531257 w 4215960"/>
                <a:gd name="connsiteY52" fmla="*/ 3091543 h 3486575"/>
                <a:gd name="connsiteX53" fmla="*/ 1618343 w 4215960"/>
                <a:gd name="connsiteY53" fmla="*/ 3084285 h 3486575"/>
                <a:gd name="connsiteX54" fmla="*/ 1698171 w 4215960"/>
                <a:gd name="connsiteY54" fmla="*/ 3069771 h 3486575"/>
                <a:gd name="connsiteX55" fmla="*/ 1756228 w 4215960"/>
                <a:gd name="connsiteY55" fmla="*/ 3062514 h 3486575"/>
                <a:gd name="connsiteX56" fmla="*/ 1785257 w 4215960"/>
                <a:gd name="connsiteY56" fmla="*/ 3048000 h 3486575"/>
                <a:gd name="connsiteX57" fmla="*/ 1850571 w 4215960"/>
                <a:gd name="connsiteY57" fmla="*/ 3026228 h 3486575"/>
                <a:gd name="connsiteX58" fmla="*/ 1886857 w 4215960"/>
                <a:gd name="connsiteY58" fmla="*/ 3011714 h 3486575"/>
                <a:gd name="connsiteX59" fmla="*/ 1988457 w 4215960"/>
                <a:gd name="connsiteY59" fmla="*/ 2997200 h 3486575"/>
                <a:gd name="connsiteX60" fmla="*/ 2017485 w 4215960"/>
                <a:gd name="connsiteY60" fmla="*/ 2989943 h 3486575"/>
                <a:gd name="connsiteX61" fmla="*/ 2053771 w 4215960"/>
                <a:gd name="connsiteY61" fmla="*/ 2982685 h 3486575"/>
                <a:gd name="connsiteX62" fmla="*/ 2140857 w 4215960"/>
                <a:gd name="connsiteY62" fmla="*/ 2968171 h 3486575"/>
                <a:gd name="connsiteX63" fmla="*/ 3390673 w 4215960"/>
                <a:gd name="connsiteY63" fmla="*/ 3318556 h 3486575"/>
                <a:gd name="connsiteX64" fmla="*/ 3308575 w 4215960"/>
                <a:gd name="connsiteY64" fmla="*/ 3481612 h 3486575"/>
                <a:gd name="connsiteX65" fmla="*/ 3302225 w 4215960"/>
                <a:gd name="connsiteY65" fmla="*/ 3432400 h 3486575"/>
                <a:gd name="connsiteX66" fmla="*/ 3362550 w 4215960"/>
                <a:gd name="connsiteY66" fmla="*/ 3437162 h 3486575"/>
                <a:gd name="connsiteX67" fmla="*/ 3424462 w 4215960"/>
                <a:gd name="connsiteY67" fmla="*/ 3480024 h 3486575"/>
                <a:gd name="connsiteX68" fmla="*/ 3456212 w 4215960"/>
                <a:gd name="connsiteY68" fmla="*/ 3467325 h 3486575"/>
                <a:gd name="connsiteX69" fmla="*/ 3449863 w 4215960"/>
                <a:gd name="connsiteY69" fmla="*/ 3432400 h 3486575"/>
                <a:gd name="connsiteX70" fmla="*/ 3491138 w 4215960"/>
                <a:gd name="connsiteY70" fmla="*/ 3408588 h 3486575"/>
                <a:gd name="connsiteX71" fmla="*/ 3575275 w 4215960"/>
                <a:gd name="connsiteY71" fmla="*/ 3465738 h 3486575"/>
                <a:gd name="connsiteX72" fmla="*/ 3592738 w 4215960"/>
                <a:gd name="connsiteY72" fmla="*/ 3364140 h 3486575"/>
                <a:gd name="connsiteX73" fmla="*/ 3567338 w 4215960"/>
                <a:gd name="connsiteY73" fmla="*/ 3341914 h 3486575"/>
                <a:gd name="connsiteX74" fmla="*/ 3494312 w 4215960"/>
                <a:gd name="connsiteY74" fmla="*/ 3299051 h 3486575"/>
                <a:gd name="connsiteX75" fmla="*/ 3516537 w 4215960"/>
                <a:gd name="connsiteY75" fmla="*/ 3273652 h 3486575"/>
                <a:gd name="connsiteX76" fmla="*/ 3537175 w 4215960"/>
                <a:gd name="connsiteY76" fmla="*/ 3251426 h 3486575"/>
                <a:gd name="connsiteX77" fmla="*/ 3591150 w 4215960"/>
                <a:gd name="connsiteY77" fmla="*/ 3283177 h 3486575"/>
                <a:gd name="connsiteX78" fmla="*/ 3597500 w 4215960"/>
                <a:gd name="connsiteY78" fmla="*/ 3238727 h 3486575"/>
                <a:gd name="connsiteX79" fmla="*/ 3541937 w 4215960"/>
                <a:gd name="connsiteY79" fmla="*/ 3214914 h 3486575"/>
                <a:gd name="connsiteX80" fmla="*/ 3540350 w 4215960"/>
                <a:gd name="connsiteY80" fmla="*/ 3205390 h 3486575"/>
                <a:gd name="connsiteX81" fmla="*/ 3527649 w 4215960"/>
                <a:gd name="connsiteY81" fmla="*/ 3167291 h 3486575"/>
                <a:gd name="connsiteX82" fmla="*/ 3533999 w 4215960"/>
                <a:gd name="connsiteY82" fmla="*/ 3119665 h 3486575"/>
                <a:gd name="connsiteX83" fmla="*/ 3545112 w 4215960"/>
                <a:gd name="connsiteY83" fmla="*/ 3064102 h 3486575"/>
                <a:gd name="connsiteX84" fmla="*/ 3507012 w 4215960"/>
                <a:gd name="connsiteY84" fmla="*/ 3033940 h 3486575"/>
                <a:gd name="connsiteX85" fmla="*/ 3540349 w 4215960"/>
                <a:gd name="connsiteY85" fmla="*/ 3024415 h 3486575"/>
                <a:gd name="connsiteX86" fmla="*/ 3518124 w 4215960"/>
                <a:gd name="connsiteY86" fmla="*/ 2987902 h 3486575"/>
                <a:gd name="connsiteX87" fmla="*/ 3556225 w 4215960"/>
                <a:gd name="connsiteY87" fmla="*/ 2983141 h 3486575"/>
                <a:gd name="connsiteX88" fmla="*/ 3562574 w 4215960"/>
                <a:gd name="connsiteY88" fmla="*/ 2949802 h 3486575"/>
                <a:gd name="connsiteX89" fmla="*/ 3624488 w 4215960"/>
                <a:gd name="connsiteY89" fmla="*/ 2959329 h 3486575"/>
                <a:gd name="connsiteX90" fmla="*/ 3657601 w 4215960"/>
                <a:gd name="connsiteY90" fmla="*/ 2974521 h 3486575"/>
                <a:gd name="connsiteX91" fmla="*/ 3623808 w 4215960"/>
                <a:gd name="connsiteY91" fmla="*/ 3015569 h 3486575"/>
                <a:gd name="connsiteX92" fmla="*/ 3662816 w 4215960"/>
                <a:gd name="connsiteY92" fmla="*/ 3123065 h 3486575"/>
                <a:gd name="connsiteX93" fmla="*/ 3715203 w 4215960"/>
                <a:gd name="connsiteY93" fmla="*/ 3154363 h 3486575"/>
                <a:gd name="connsiteX94" fmla="*/ 3767137 w 4215960"/>
                <a:gd name="connsiteY94" fmla="*/ 3112181 h 3486575"/>
                <a:gd name="connsiteX95" fmla="*/ 3852862 w 4215960"/>
                <a:gd name="connsiteY95" fmla="*/ 3063648 h 3486575"/>
                <a:gd name="connsiteX96" fmla="*/ 3835626 w 4215960"/>
                <a:gd name="connsiteY96" fmla="*/ 2974747 h 3486575"/>
                <a:gd name="connsiteX97" fmla="*/ 3912960 w 4215960"/>
                <a:gd name="connsiteY97" fmla="*/ 2842078 h 3486575"/>
                <a:gd name="connsiteX98" fmla="*/ 4205514 w 4215960"/>
                <a:gd name="connsiteY98" fmla="*/ 2508930 h 3486575"/>
                <a:gd name="connsiteX99" fmla="*/ 4124097 w 4215960"/>
                <a:gd name="connsiteY99" fmla="*/ 2499858 h 3486575"/>
                <a:gd name="connsiteX100" fmla="*/ 4128634 w 4215960"/>
                <a:gd name="connsiteY100" fmla="*/ 2408010 h 3486575"/>
                <a:gd name="connsiteX101" fmla="*/ 4079647 w 4215960"/>
                <a:gd name="connsiteY101" fmla="*/ 2382838 h 3486575"/>
                <a:gd name="connsiteX102" fmla="*/ 3995510 w 4215960"/>
                <a:gd name="connsiteY102" fmla="*/ 2414360 h 3486575"/>
                <a:gd name="connsiteX103" fmla="*/ 3958771 w 4215960"/>
                <a:gd name="connsiteY103" fmla="*/ 2378075 h 3486575"/>
                <a:gd name="connsiteX104" fmla="*/ 4003448 w 4215960"/>
                <a:gd name="connsiteY104" fmla="*/ 2355170 h 3486575"/>
                <a:gd name="connsiteX105" fmla="*/ 3874181 w 4215960"/>
                <a:gd name="connsiteY105" fmla="*/ 2141991 h 3486575"/>
                <a:gd name="connsiteX106" fmla="*/ 3889147 w 4215960"/>
                <a:gd name="connsiteY106" fmla="*/ 2111828 h 3486575"/>
                <a:gd name="connsiteX107" fmla="*/ 3865562 w 4215960"/>
                <a:gd name="connsiteY107" fmla="*/ 1996168 h 3486575"/>
                <a:gd name="connsiteX108" fmla="*/ 3706813 w 4215960"/>
                <a:gd name="connsiteY108" fmla="*/ 1985282 h 3486575"/>
                <a:gd name="connsiteX109" fmla="*/ 3673475 w 4215960"/>
                <a:gd name="connsiteY109" fmla="*/ 2034040 h 3486575"/>
                <a:gd name="connsiteX110" fmla="*/ 3584575 w 4215960"/>
                <a:gd name="connsiteY110" fmla="*/ 2048556 h 3486575"/>
                <a:gd name="connsiteX111" fmla="*/ 3590925 w 4215960"/>
                <a:gd name="connsiteY111" fmla="*/ 2026557 h 3486575"/>
                <a:gd name="connsiteX112" fmla="*/ 3537403 w 4215960"/>
                <a:gd name="connsiteY112" fmla="*/ 2010456 h 3486575"/>
                <a:gd name="connsiteX113" fmla="*/ 3512684 w 4215960"/>
                <a:gd name="connsiteY113" fmla="*/ 1845355 h 3486575"/>
                <a:gd name="connsiteX114" fmla="*/ 3232377 w 4215960"/>
                <a:gd name="connsiteY114" fmla="*/ 1778680 h 3486575"/>
                <a:gd name="connsiteX115" fmla="*/ 3096078 w 4215960"/>
                <a:gd name="connsiteY115" fmla="*/ 1821996 h 3486575"/>
                <a:gd name="connsiteX116" fmla="*/ 2964089 w 4215960"/>
                <a:gd name="connsiteY116" fmla="*/ 1814512 h 3486575"/>
                <a:gd name="connsiteX117" fmla="*/ 2831646 w 4215960"/>
                <a:gd name="connsiteY117" fmla="*/ 1703614 h 3486575"/>
                <a:gd name="connsiteX118" fmla="*/ 2618468 w 4215960"/>
                <a:gd name="connsiteY118" fmla="*/ 1400401 h 3486575"/>
                <a:gd name="connsiteX119" fmla="*/ 2220006 w 4215960"/>
                <a:gd name="connsiteY119" fmla="*/ 1260928 h 3486575"/>
                <a:gd name="connsiteX120" fmla="*/ 1821543 w 4215960"/>
                <a:gd name="connsiteY120" fmla="*/ 1284514 h 3486575"/>
                <a:gd name="connsiteX121" fmla="*/ 1799771 w 4215960"/>
                <a:gd name="connsiteY121" fmla="*/ 1211943 h 3486575"/>
                <a:gd name="connsiteX122" fmla="*/ 1756228 w 4215960"/>
                <a:gd name="connsiteY122" fmla="*/ 1139371 h 3486575"/>
                <a:gd name="connsiteX123" fmla="*/ 1625600 w 4215960"/>
                <a:gd name="connsiteY123" fmla="*/ 986971 h 3486575"/>
                <a:gd name="connsiteX124" fmla="*/ 1589314 w 4215960"/>
                <a:gd name="connsiteY124" fmla="*/ 928914 h 3486575"/>
                <a:gd name="connsiteX125" fmla="*/ 1574800 w 4215960"/>
                <a:gd name="connsiteY125" fmla="*/ 892628 h 3486575"/>
                <a:gd name="connsiteX126" fmla="*/ 1538514 w 4215960"/>
                <a:gd name="connsiteY126" fmla="*/ 856343 h 3486575"/>
                <a:gd name="connsiteX127" fmla="*/ 1509485 w 4215960"/>
                <a:gd name="connsiteY127" fmla="*/ 820057 h 3486575"/>
                <a:gd name="connsiteX128" fmla="*/ 1473200 w 4215960"/>
                <a:gd name="connsiteY128" fmla="*/ 783771 h 3486575"/>
                <a:gd name="connsiteX129" fmla="*/ 1436914 w 4215960"/>
                <a:gd name="connsiteY129" fmla="*/ 718457 h 3486575"/>
                <a:gd name="connsiteX130" fmla="*/ 1357085 w 4215960"/>
                <a:gd name="connsiteY130" fmla="*/ 624114 h 3486575"/>
                <a:gd name="connsiteX131" fmla="*/ 1335314 w 4215960"/>
                <a:gd name="connsiteY131" fmla="*/ 602343 h 3486575"/>
                <a:gd name="connsiteX132" fmla="*/ 1277257 w 4215960"/>
                <a:gd name="connsiteY132" fmla="*/ 529771 h 3486575"/>
                <a:gd name="connsiteX133" fmla="*/ 1219200 w 4215960"/>
                <a:gd name="connsiteY133" fmla="*/ 464457 h 3486575"/>
                <a:gd name="connsiteX134" fmla="*/ 1161143 w 4215960"/>
                <a:gd name="connsiteY134" fmla="*/ 406400 h 3486575"/>
                <a:gd name="connsiteX135" fmla="*/ 1081314 w 4215960"/>
                <a:gd name="connsiteY135" fmla="*/ 362857 h 3486575"/>
                <a:gd name="connsiteX136" fmla="*/ 1052285 w 4215960"/>
                <a:gd name="connsiteY136" fmla="*/ 333828 h 3486575"/>
                <a:gd name="connsiteX137" fmla="*/ 1001485 w 4215960"/>
                <a:gd name="connsiteY137" fmla="*/ 304800 h 3486575"/>
                <a:gd name="connsiteX138" fmla="*/ 979714 w 4215960"/>
                <a:gd name="connsiteY138" fmla="*/ 290285 h 3486575"/>
                <a:gd name="connsiteX139" fmla="*/ 928914 w 4215960"/>
                <a:gd name="connsiteY139" fmla="*/ 246743 h 3486575"/>
                <a:gd name="connsiteX140" fmla="*/ 907143 w 4215960"/>
                <a:gd name="connsiteY140" fmla="*/ 232228 h 3486575"/>
                <a:gd name="connsiteX141" fmla="*/ 885371 w 4215960"/>
                <a:gd name="connsiteY141" fmla="*/ 224971 h 3486575"/>
                <a:gd name="connsiteX142" fmla="*/ 849085 w 4215960"/>
                <a:gd name="connsiteY142" fmla="*/ 188685 h 3486575"/>
                <a:gd name="connsiteX143" fmla="*/ 820057 w 4215960"/>
                <a:gd name="connsiteY143" fmla="*/ 166914 h 3486575"/>
                <a:gd name="connsiteX144" fmla="*/ 812800 w 4215960"/>
                <a:gd name="connsiteY144" fmla="*/ 145143 h 3486575"/>
                <a:gd name="connsiteX145" fmla="*/ 762000 w 4215960"/>
                <a:gd name="connsiteY145" fmla="*/ 116114 h 3486575"/>
                <a:gd name="connsiteX146" fmla="*/ 740228 w 4215960"/>
                <a:gd name="connsiteY146" fmla="*/ 101600 h 3486575"/>
                <a:gd name="connsiteX147" fmla="*/ 703943 w 4215960"/>
                <a:gd name="connsiteY147" fmla="*/ 65314 h 3486575"/>
                <a:gd name="connsiteX148" fmla="*/ 689428 w 4215960"/>
                <a:gd name="connsiteY148" fmla="*/ 50800 h 3486575"/>
                <a:gd name="connsiteX149" fmla="*/ 660400 w 4215960"/>
                <a:gd name="connsiteY149" fmla="*/ 43543 h 3486575"/>
                <a:gd name="connsiteX150" fmla="*/ 638628 w 4215960"/>
                <a:gd name="connsiteY150" fmla="*/ 36285 h 3486575"/>
                <a:gd name="connsiteX151" fmla="*/ 602343 w 4215960"/>
                <a:gd name="connsiteY151" fmla="*/ 0 h 3486575"/>
                <a:gd name="connsiteX0" fmla="*/ 602343 w 4215960"/>
                <a:gd name="connsiteY0" fmla="*/ 0 h 3486575"/>
                <a:gd name="connsiteX1" fmla="*/ 406400 w 4215960"/>
                <a:gd name="connsiteY1" fmla="*/ 7257 h 3486575"/>
                <a:gd name="connsiteX2" fmla="*/ 362857 w 4215960"/>
                <a:gd name="connsiteY2" fmla="*/ 36285 h 3486575"/>
                <a:gd name="connsiteX3" fmla="*/ 312057 w 4215960"/>
                <a:gd name="connsiteY3" fmla="*/ 50800 h 3486575"/>
                <a:gd name="connsiteX4" fmla="*/ 239485 w 4215960"/>
                <a:gd name="connsiteY4" fmla="*/ 101600 h 3486575"/>
                <a:gd name="connsiteX5" fmla="*/ 210457 w 4215960"/>
                <a:gd name="connsiteY5" fmla="*/ 108857 h 3486575"/>
                <a:gd name="connsiteX6" fmla="*/ 159657 w 4215960"/>
                <a:gd name="connsiteY6" fmla="*/ 137885 h 3486575"/>
                <a:gd name="connsiteX7" fmla="*/ 130628 w 4215960"/>
                <a:gd name="connsiteY7" fmla="*/ 166914 h 3486575"/>
                <a:gd name="connsiteX8" fmla="*/ 108857 w 4215960"/>
                <a:gd name="connsiteY8" fmla="*/ 188685 h 3486575"/>
                <a:gd name="connsiteX9" fmla="*/ 94343 w 4215960"/>
                <a:gd name="connsiteY9" fmla="*/ 203200 h 3486575"/>
                <a:gd name="connsiteX10" fmla="*/ 43543 w 4215960"/>
                <a:gd name="connsiteY10" fmla="*/ 283028 h 3486575"/>
                <a:gd name="connsiteX11" fmla="*/ 14514 w 4215960"/>
                <a:gd name="connsiteY11" fmla="*/ 362857 h 3486575"/>
                <a:gd name="connsiteX12" fmla="*/ 0 w 4215960"/>
                <a:gd name="connsiteY12" fmla="*/ 420914 h 3486575"/>
                <a:gd name="connsiteX13" fmla="*/ 7257 w 4215960"/>
                <a:gd name="connsiteY13" fmla="*/ 1393371 h 3486575"/>
                <a:gd name="connsiteX14" fmla="*/ 29028 w 4215960"/>
                <a:gd name="connsiteY14" fmla="*/ 1494971 h 3486575"/>
                <a:gd name="connsiteX15" fmla="*/ 43543 w 4215960"/>
                <a:gd name="connsiteY15" fmla="*/ 1531257 h 3486575"/>
                <a:gd name="connsiteX16" fmla="*/ 58057 w 4215960"/>
                <a:gd name="connsiteY16" fmla="*/ 1596571 h 3486575"/>
                <a:gd name="connsiteX17" fmla="*/ 79828 w 4215960"/>
                <a:gd name="connsiteY17" fmla="*/ 1647371 h 3486575"/>
                <a:gd name="connsiteX18" fmla="*/ 116114 w 4215960"/>
                <a:gd name="connsiteY18" fmla="*/ 1763485 h 3486575"/>
                <a:gd name="connsiteX19" fmla="*/ 137885 w 4215960"/>
                <a:gd name="connsiteY19" fmla="*/ 1828800 h 3486575"/>
                <a:gd name="connsiteX20" fmla="*/ 145143 w 4215960"/>
                <a:gd name="connsiteY20" fmla="*/ 1850571 h 3486575"/>
                <a:gd name="connsiteX21" fmla="*/ 166914 w 4215960"/>
                <a:gd name="connsiteY21" fmla="*/ 1894114 h 3486575"/>
                <a:gd name="connsiteX22" fmla="*/ 188685 w 4215960"/>
                <a:gd name="connsiteY22" fmla="*/ 1944914 h 3486575"/>
                <a:gd name="connsiteX23" fmla="*/ 195943 w 4215960"/>
                <a:gd name="connsiteY23" fmla="*/ 1973943 h 3486575"/>
                <a:gd name="connsiteX24" fmla="*/ 232228 w 4215960"/>
                <a:gd name="connsiteY24" fmla="*/ 2024743 h 3486575"/>
                <a:gd name="connsiteX25" fmla="*/ 254000 w 4215960"/>
                <a:gd name="connsiteY25" fmla="*/ 2082800 h 3486575"/>
                <a:gd name="connsiteX26" fmla="*/ 275771 w 4215960"/>
                <a:gd name="connsiteY26" fmla="*/ 2104571 h 3486575"/>
                <a:gd name="connsiteX27" fmla="*/ 312057 w 4215960"/>
                <a:gd name="connsiteY27" fmla="*/ 2177143 h 3486575"/>
                <a:gd name="connsiteX28" fmla="*/ 348343 w 4215960"/>
                <a:gd name="connsiteY28" fmla="*/ 2227943 h 3486575"/>
                <a:gd name="connsiteX29" fmla="*/ 355600 w 4215960"/>
                <a:gd name="connsiteY29" fmla="*/ 2249714 h 3486575"/>
                <a:gd name="connsiteX30" fmla="*/ 406400 w 4215960"/>
                <a:gd name="connsiteY30" fmla="*/ 2315028 h 3486575"/>
                <a:gd name="connsiteX31" fmla="*/ 435428 w 4215960"/>
                <a:gd name="connsiteY31" fmla="*/ 2380343 h 3486575"/>
                <a:gd name="connsiteX32" fmla="*/ 457200 w 4215960"/>
                <a:gd name="connsiteY32" fmla="*/ 2409371 h 3486575"/>
                <a:gd name="connsiteX33" fmla="*/ 471714 w 4215960"/>
                <a:gd name="connsiteY33" fmla="*/ 2467428 h 3486575"/>
                <a:gd name="connsiteX34" fmla="*/ 478971 w 4215960"/>
                <a:gd name="connsiteY34" fmla="*/ 2489200 h 3486575"/>
                <a:gd name="connsiteX35" fmla="*/ 486228 w 4215960"/>
                <a:gd name="connsiteY35" fmla="*/ 2518228 h 3486575"/>
                <a:gd name="connsiteX36" fmla="*/ 493485 w 4215960"/>
                <a:gd name="connsiteY36" fmla="*/ 2583543 h 3486575"/>
                <a:gd name="connsiteX37" fmla="*/ 515257 w 4215960"/>
                <a:gd name="connsiteY37" fmla="*/ 2641600 h 3486575"/>
                <a:gd name="connsiteX38" fmla="*/ 544285 w 4215960"/>
                <a:gd name="connsiteY38" fmla="*/ 2685143 h 3486575"/>
                <a:gd name="connsiteX39" fmla="*/ 573314 w 4215960"/>
                <a:gd name="connsiteY39" fmla="*/ 2735943 h 3486575"/>
                <a:gd name="connsiteX40" fmla="*/ 602343 w 4215960"/>
                <a:gd name="connsiteY40" fmla="*/ 2757714 h 3486575"/>
                <a:gd name="connsiteX41" fmla="*/ 645885 w 4215960"/>
                <a:gd name="connsiteY41" fmla="*/ 2801257 h 3486575"/>
                <a:gd name="connsiteX42" fmla="*/ 674914 w 4215960"/>
                <a:gd name="connsiteY42" fmla="*/ 2823028 h 3486575"/>
                <a:gd name="connsiteX43" fmla="*/ 711200 w 4215960"/>
                <a:gd name="connsiteY43" fmla="*/ 2866571 h 3486575"/>
                <a:gd name="connsiteX44" fmla="*/ 740228 w 4215960"/>
                <a:gd name="connsiteY44" fmla="*/ 2888343 h 3486575"/>
                <a:gd name="connsiteX45" fmla="*/ 812800 w 4215960"/>
                <a:gd name="connsiteY45" fmla="*/ 2953657 h 3486575"/>
                <a:gd name="connsiteX46" fmla="*/ 849085 w 4215960"/>
                <a:gd name="connsiteY46" fmla="*/ 2997200 h 3486575"/>
                <a:gd name="connsiteX47" fmla="*/ 870857 w 4215960"/>
                <a:gd name="connsiteY47" fmla="*/ 3011714 h 3486575"/>
                <a:gd name="connsiteX48" fmla="*/ 907143 w 4215960"/>
                <a:gd name="connsiteY48" fmla="*/ 3055257 h 3486575"/>
                <a:gd name="connsiteX49" fmla="*/ 936171 w 4215960"/>
                <a:gd name="connsiteY49" fmla="*/ 3077028 h 3486575"/>
                <a:gd name="connsiteX50" fmla="*/ 1030514 w 4215960"/>
                <a:gd name="connsiteY50" fmla="*/ 3120571 h 3486575"/>
                <a:gd name="connsiteX51" fmla="*/ 1480457 w 4215960"/>
                <a:gd name="connsiteY51" fmla="*/ 3106057 h 3486575"/>
                <a:gd name="connsiteX52" fmla="*/ 1531257 w 4215960"/>
                <a:gd name="connsiteY52" fmla="*/ 3091543 h 3486575"/>
                <a:gd name="connsiteX53" fmla="*/ 1618343 w 4215960"/>
                <a:gd name="connsiteY53" fmla="*/ 3084285 h 3486575"/>
                <a:gd name="connsiteX54" fmla="*/ 1698171 w 4215960"/>
                <a:gd name="connsiteY54" fmla="*/ 3069771 h 3486575"/>
                <a:gd name="connsiteX55" fmla="*/ 1756228 w 4215960"/>
                <a:gd name="connsiteY55" fmla="*/ 3062514 h 3486575"/>
                <a:gd name="connsiteX56" fmla="*/ 1785257 w 4215960"/>
                <a:gd name="connsiteY56" fmla="*/ 3048000 h 3486575"/>
                <a:gd name="connsiteX57" fmla="*/ 1850571 w 4215960"/>
                <a:gd name="connsiteY57" fmla="*/ 3026228 h 3486575"/>
                <a:gd name="connsiteX58" fmla="*/ 1886857 w 4215960"/>
                <a:gd name="connsiteY58" fmla="*/ 3011714 h 3486575"/>
                <a:gd name="connsiteX59" fmla="*/ 1988457 w 4215960"/>
                <a:gd name="connsiteY59" fmla="*/ 2997200 h 3486575"/>
                <a:gd name="connsiteX60" fmla="*/ 2017485 w 4215960"/>
                <a:gd name="connsiteY60" fmla="*/ 2989943 h 3486575"/>
                <a:gd name="connsiteX61" fmla="*/ 2053771 w 4215960"/>
                <a:gd name="connsiteY61" fmla="*/ 2982685 h 3486575"/>
                <a:gd name="connsiteX62" fmla="*/ 2140857 w 4215960"/>
                <a:gd name="connsiteY62" fmla="*/ 2968171 h 3486575"/>
                <a:gd name="connsiteX63" fmla="*/ 3390673 w 4215960"/>
                <a:gd name="connsiteY63" fmla="*/ 3318556 h 3486575"/>
                <a:gd name="connsiteX64" fmla="*/ 3392712 w 4215960"/>
                <a:gd name="connsiteY64" fmla="*/ 3313337 h 3486575"/>
                <a:gd name="connsiteX65" fmla="*/ 3308575 w 4215960"/>
                <a:gd name="connsiteY65" fmla="*/ 3481612 h 3486575"/>
                <a:gd name="connsiteX66" fmla="*/ 3302225 w 4215960"/>
                <a:gd name="connsiteY66" fmla="*/ 3432400 h 3486575"/>
                <a:gd name="connsiteX67" fmla="*/ 3362550 w 4215960"/>
                <a:gd name="connsiteY67" fmla="*/ 3437162 h 3486575"/>
                <a:gd name="connsiteX68" fmla="*/ 3424462 w 4215960"/>
                <a:gd name="connsiteY68" fmla="*/ 3480024 h 3486575"/>
                <a:gd name="connsiteX69" fmla="*/ 3456212 w 4215960"/>
                <a:gd name="connsiteY69" fmla="*/ 3467325 h 3486575"/>
                <a:gd name="connsiteX70" fmla="*/ 3449863 w 4215960"/>
                <a:gd name="connsiteY70" fmla="*/ 3432400 h 3486575"/>
                <a:gd name="connsiteX71" fmla="*/ 3491138 w 4215960"/>
                <a:gd name="connsiteY71" fmla="*/ 3408588 h 3486575"/>
                <a:gd name="connsiteX72" fmla="*/ 3575275 w 4215960"/>
                <a:gd name="connsiteY72" fmla="*/ 3465738 h 3486575"/>
                <a:gd name="connsiteX73" fmla="*/ 3592738 w 4215960"/>
                <a:gd name="connsiteY73" fmla="*/ 3364140 h 3486575"/>
                <a:gd name="connsiteX74" fmla="*/ 3567338 w 4215960"/>
                <a:gd name="connsiteY74" fmla="*/ 3341914 h 3486575"/>
                <a:gd name="connsiteX75" fmla="*/ 3494312 w 4215960"/>
                <a:gd name="connsiteY75" fmla="*/ 3299051 h 3486575"/>
                <a:gd name="connsiteX76" fmla="*/ 3516537 w 4215960"/>
                <a:gd name="connsiteY76" fmla="*/ 3273652 h 3486575"/>
                <a:gd name="connsiteX77" fmla="*/ 3537175 w 4215960"/>
                <a:gd name="connsiteY77" fmla="*/ 3251426 h 3486575"/>
                <a:gd name="connsiteX78" fmla="*/ 3591150 w 4215960"/>
                <a:gd name="connsiteY78" fmla="*/ 3283177 h 3486575"/>
                <a:gd name="connsiteX79" fmla="*/ 3597500 w 4215960"/>
                <a:gd name="connsiteY79" fmla="*/ 3238727 h 3486575"/>
                <a:gd name="connsiteX80" fmla="*/ 3541937 w 4215960"/>
                <a:gd name="connsiteY80" fmla="*/ 3214914 h 3486575"/>
                <a:gd name="connsiteX81" fmla="*/ 3540350 w 4215960"/>
                <a:gd name="connsiteY81" fmla="*/ 3205390 h 3486575"/>
                <a:gd name="connsiteX82" fmla="*/ 3527649 w 4215960"/>
                <a:gd name="connsiteY82" fmla="*/ 3167291 h 3486575"/>
                <a:gd name="connsiteX83" fmla="*/ 3533999 w 4215960"/>
                <a:gd name="connsiteY83" fmla="*/ 3119665 h 3486575"/>
                <a:gd name="connsiteX84" fmla="*/ 3545112 w 4215960"/>
                <a:gd name="connsiteY84" fmla="*/ 3064102 h 3486575"/>
                <a:gd name="connsiteX85" fmla="*/ 3507012 w 4215960"/>
                <a:gd name="connsiteY85" fmla="*/ 3033940 h 3486575"/>
                <a:gd name="connsiteX86" fmla="*/ 3540349 w 4215960"/>
                <a:gd name="connsiteY86" fmla="*/ 3024415 h 3486575"/>
                <a:gd name="connsiteX87" fmla="*/ 3518124 w 4215960"/>
                <a:gd name="connsiteY87" fmla="*/ 2987902 h 3486575"/>
                <a:gd name="connsiteX88" fmla="*/ 3556225 w 4215960"/>
                <a:gd name="connsiteY88" fmla="*/ 2983141 h 3486575"/>
                <a:gd name="connsiteX89" fmla="*/ 3562574 w 4215960"/>
                <a:gd name="connsiteY89" fmla="*/ 2949802 h 3486575"/>
                <a:gd name="connsiteX90" fmla="*/ 3624488 w 4215960"/>
                <a:gd name="connsiteY90" fmla="*/ 2959329 h 3486575"/>
                <a:gd name="connsiteX91" fmla="*/ 3657601 w 4215960"/>
                <a:gd name="connsiteY91" fmla="*/ 2974521 h 3486575"/>
                <a:gd name="connsiteX92" fmla="*/ 3623808 w 4215960"/>
                <a:gd name="connsiteY92" fmla="*/ 3015569 h 3486575"/>
                <a:gd name="connsiteX93" fmla="*/ 3662816 w 4215960"/>
                <a:gd name="connsiteY93" fmla="*/ 3123065 h 3486575"/>
                <a:gd name="connsiteX94" fmla="*/ 3715203 w 4215960"/>
                <a:gd name="connsiteY94" fmla="*/ 3154363 h 3486575"/>
                <a:gd name="connsiteX95" fmla="*/ 3767137 w 4215960"/>
                <a:gd name="connsiteY95" fmla="*/ 3112181 h 3486575"/>
                <a:gd name="connsiteX96" fmla="*/ 3852862 w 4215960"/>
                <a:gd name="connsiteY96" fmla="*/ 3063648 h 3486575"/>
                <a:gd name="connsiteX97" fmla="*/ 3835626 w 4215960"/>
                <a:gd name="connsiteY97" fmla="*/ 2974747 h 3486575"/>
                <a:gd name="connsiteX98" fmla="*/ 3912960 w 4215960"/>
                <a:gd name="connsiteY98" fmla="*/ 2842078 h 3486575"/>
                <a:gd name="connsiteX99" fmla="*/ 4205514 w 4215960"/>
                <a:gd name="connsiteY99" fmla="*/ 2508930 h 3486575"/>
                <a:gd name="connsiteX100" fmla="*/ 4124097 w 4215960"/>
                <a:gd name="connsiteY100" fmla="*/ 2499858 h 3486575"/>
                <a:gd name="connsiteX101" fmla="*/ 4128634 w 4215960"/>
                <a:gd name="connsiteY101" fmla="*/ 2408010 h 3486575"/>
                <a:gd name="connsiteX102" fmla="*/ 4079647 w 4215960"/>
                <a:gd name="connsiteY102" fmla="*/ 2382838 h 3486575"/>
                <a:gd name="connsiteX103" fmla="*/ 3995510 w 4215960"/>
                <a:gd name="connsiteY103" fmla="*/ 2414360 h 3486575"/>
                <a:gd name="connsiteX104" fmla="*/ 3958771 w 4215960"/>
                <a:gd name="connsiteY104" fmla="*/ 2378075 h 3486575"/>
                <a:gd name="connsiteX105" fmla="*/ 4003448 w 4215960"/>
                <a:gd name="connsiteY105" fmla="*/ 2355170 h 3486575"/>
                <a:gd name="connsiteX106" fmla="*/ 3874181 w 4215960"/>
                <a:gd name="connsiteY106" fmla="*/ 2141991 h 3486575"/>
                <a:gd name="connsiteX107" fmla="*/ 3889147 w 4215960"/>
                <a:gd name="connsiteY107" fmla="*/ 2111828 h 3486575"/>
                <a:gd name="connsiteX108" fmla="*/ 3865562 w 4215960"/>
                <a:gd name="connsiteY108" fmla="*/ 1996168 h 3486575"/>
                <a:gd name="connsiteX109" fmla="*/ 3706813 w 4215960"/>
                <a:gd name="connsiteY109" fmla="*/ 1985282 h 3486575"/>
                <a:gd name="connsiteX110" fmla="*/ 3673475 w 4215960"/>
                <a:gd name="connsiteY110" fmla="*/ 2034040 h 3486575"/>
                <a:gd name="connsiteX111" fmla="*/ 3584575 w 4215960"/>
                <a:gd name="connsiteY111" fmla="*/ 2048556 h 3486575"/>
                <a:gd name="connsiteX112" fmla="*/ 3590925 w 4215960"/>
                <a:gd name="connsiteY112" fmla="*/ 2026557 h 3486575"/>
                <a:gd name="connsiteX113" fmla="*/ 3537403 w 4215960"/>
                <a:gd name="connsiteY113" fmla="*/ 2010456 h 3486575"/>
                <a:gd name="connsiteX114" fmla="*/ 3512684 w 4215960"/>
                <a:gd name="connsiteY114" fmla="*/ 1845355 h 3486575"/>
                <a:gd name="connsiteX115" fmla="*/ 3232377 w 4215960"/>
                <a:gd name="connsiteY115" fmla="*/ 1778680 h 3486575"/>
                <a:gd name="connsiteX116" fmla="*/ 3096078 w 4215960"/>
                <a:gd name="connsiteY116" fmla="*/ 1821996 h 3486575"/>
                <a:gd name="connsiteX117" fmla="*/ 2964089 w 4215960"/>
                <a:gd name="connsiteY117" fmla="*/ 1814512 h 3486575"/>
                <a:gd name="connsiteX118" fmla="*/ 2831646 w 4215960"/>
                <a:gd name="connsiteY118" fmla="*/ 1703614 h 3486575"/>
                <a:gd name="connsiteX119" fmla="*/ 2618468 w 4215960"/>
                <a:gd name="connsiteY119" fmla="*/ 1400401 h 3486575"/>
                <a:gd name="connsiteX120" fmla="*/ 2220006 w 4215960"/>
                <a:gd name="connsiteY120" fmla="*/ 1260928 h 3486575"/>
                <a:gd name="connsiteX121" fmla="*/ 1821543 w 4215960"/>
                <a:gd name="connsiteY121" fmla="*/ 1284514 h 3486575"/>
                <a:gd name="connsiteX122" fmla="*/ 1799771 w 4215960"/>
                <a:gd name="connsiteY122" fmla="*/ 1211943 h 3486575"/>
                <a:gd name="connsiteX123" fmla="*/ 1756228 w 4215960"/>
                <a:gd name="connsiteY123" fmla="*/ 1139371 h 3486575"/>
                <a:gd name="connsiteX124" fmla="*/ 1625600 w 4215960"/>
                <a:gd name="connsiteY124" fmla="*/ 986971 h 3486575"/>
                <a:gd name="connsiteX125" fmla="*/ 1589314 w 4215960"/>
                <a:gd name="connsiteY125" fmla="*/ 928914 h 3486575"/>
                <a:gd name="connsiteX126" fmla="*/ 1574800 w 4215960"/>
                <a:gd name="connsiteY126" fmla="*/ 892628 h 3486575"/>
                <a:gd name="connsiteX127" fmla="*/ 1538514 w 4215960"/>
                <a:gd name="connsiteY127" fmla="*/ 856343 h 3486575"/>
                <a:gd name="connsiteX128" fmla="*/ 1509485 w 4215960"/>
                <a:gd name="connsiteY128" fmla="*/ 820057 h 3486575"/>
                <a:gd name="connsiteX129" fmla="*/ 1473200 w 4215960"/>
                <a:gd name="connsiteY129" fmla="*/ 783771 h 3486575"/>
                <a:gd name="connsiteX130" fmla="*/ 1436914 w 4215960"/>
                <a:gd name="connsiteY130" fmla="*/ 718457 h 3486575"/>
                <a:gd name="connsiteX131" fmla="*/ 1357085 w 4215960"/>
                <a:gd name="connsiteY131" fmla="*/ 624114 h 3486575"/>
                <a:gd name="connsiteX132" fmla="*/ 1335314 w 4215960"/>
                <a:gd name="connsiteY132" fmla="*/ 602343 h 3486575"/>
                <a:gd name="connsiteX133" fmla="*/ 1277257 w 4215960"/>
                <a:gd name="connsiteY133" fmla="*/ 529771 h 3486575"/>
                <a:gd name="connsiteX134" fmla="*/ 1219200 w 4215960"/>
                <a:gd name="connsiteY134" fmla="*/ 464457 h 3486575"/>
                <a:gd name="connsiteX135" fmla="*/ 1161143 w 4215960"/>
                <a:gd name="connsiteY135" fmla="*/ 406400 h 3486575"/>
                <a:gd name="connsiteX136" fmla="*/ 1081314 w 4215960"/>
                <a:gd name="connsiteY136" fmla="*/ 362857 h 3486575"/>
                <a:gd name="connsiteX137" fmla="*/ 1052285 w 4215960"/>
                <a:gd name="connsiteY137" fmla="*/ 333828 h 3486575"/>
                <a:gd name="connsiteX138" fmla="*/ 1001485 w 4215960"/>
                <a:gd name="connsiteY138" fmla="*/ 304800 h 3486575"/>
                <a:gd name="connsiteX139" fmla="*/ 979714 w 4215960"/>
                <a:gd name="connsiteY139" fmla="*/ 290285 h 3486575"/>
                <a:gd name="connsiteX140" fmla="*/ 928914 w 4215960"/>
                <a:gd name="connsiteY140" fmla="*/ 246743 h 3486575"/>
                <a:gd name="connsiteX141" fmla="*/ 907143 w 4215960"/>
                <a:gd name="connsiteY141" fmla="*/ 232228 h 3486575"/>
                <a:gd name="connsiteX142" fmla="*/ 885371 w 4215960"/>
                <a:gd name="connsiteY142" fmla="*/ 224971 h 3486575"/>
                <a:gd name="connsiteX143" fmla="*/ 849085 w 4215960"/>
                <a:gd name="connsiteY143" fmla="*/ 188685 h 3486575"/>
                <a:gd name="connsiteX144" fmla="*/ 820057 w 4215960"/>
                <a:gd name="connsiteY144" fmla="*/ 166914 h 3486575"/>
                <a:gd name="connsiteX145" fmla="*/ 812800 w 4215960"/>
                <a:gd name="connsiteY145" fmla="*/ 145143 h 3486575"/>
                <a:gd name="connsiteX146" fmla="*/ 762000 w 4215960"/>
                <a:gd name="connsiteY146" fmla="*/ 116114 h 3486575"/>
                <a:gd name="connsiteX147" fmla="*/ 740228 w 4215960"/>
                <a:gd name="connsiteY147" fmla="*/ 101600 h 3486575"/>
                <a:gd name="connsiteX148" fmla="*/ 703943 w 4215960"/>
                <a:gd name="connsiteY148" fmla="*/ 65314 h 3486575"/>
                <a:gd name="connsiteX149" fmla="*/ 689428 w 4215960"/>
                <a:gd name="connsiteY149" fmla="*/ 50800 h 3486575"/>
                <a:gd name="connsiteX150" fmla="*/ 660400 w 4215960"/>
                <a:gd name="connsiteY150" fmla="*/ 43543 h 3486575"/>
                <a:gd name="connsiteX151" fmla="*/ 638628 w 4215960"/>
                <a:gd name="connsiteY151" fmla="*/ 36285 h 3486575"/>
                <a:gd name="connsiteX152" fmla="*/ 602343 w 4215960"/>
                <a:gd name="connsiteY152" fmla="*/ 0 h 3486575"/>
                <a:gd name="connsiteX0" fmla="*/ 602343 w 4215960"/>
                <a:gd name="connsiteY0" fmla="*/ 0 h 3486575"/>
                <a:gd name="connsiteX1" fmla="*/ 406400 w 4215960"/>
                <a:gd name="connsiteY1" fmla="*/ 7257 h 3486575"/>
                <a:gd name="connsiteX2" fmla="*/ 362857 w 4215960"/>
                <a:gd name="connsiteY2" fmla="*/ 36285 h 3486575"/>
                <a:gd name="connsiteX3" fmla="*/ 312057 w 4215960"/>
                <a:gd name="connsiteY3" fmla="*/ 50800 h 3486575"/>
                <a:gd name="connsiteX4" fmla="*/ 239485 w 4215960"/>
                <a:gd name="connsiteY4" fmla="*/ 101600 h 3486575"/>
                <a:gd name="connsiteX5" fmla="*/ 210457 w 4215960"/>
                <a:gd name="connsiteY5" fmla="*/ 108857 h 3486575"/>
                <a:gd name="connsiteX6" fmla="*/ 159657 w 4215960"/>
                <a:gd name="connsiteY6" fmla="*/ 137885 h 3486575"/>
                <a:gd name="connsiteX7" fmla="*/ 130628 w 4215960"/>
                <a:gd name="connsiteY7" fmla="*/ 166914 h 3486575"/>
                <a:gd name="connsiteX8" fmla="*/ 108857 w 4215960"/>
                <a:gd name="connsiteY8" fmla="*/ 188685 h 3486575"/>
                <a:gd name="connsiteX9" fmla="*/ 94343 w 4215960"/>
                <a:gd name="connsiteY9" fmla="*/ 203200 h 3486575"/>
                <a:gd name="connsiteX10" fmla="*/ 43543 w 4215960"/>
                <a:gd name="connsiteY10" fmla="*/ 283028 h 3486575"/>
                <a:gd name="connsiteX11" fmla="*/ 14514 w 4215960"/>
                <a:gd name="connsiteY11" fmla="*/ 362857 h 3486575"/>
                <a:gd name="connsiteX12" fmla="*/ 0 w 4215960"/>
                <a:gd name="connsiteY12" fmla="*/ 420914 h 3486575"/>
                <a:gd name="connsiteX13" fmla="*/ 7257 w 4215960"/>
                <a:gd name="connsiteY13" fmla="*/ 1393371 h 3486575"/>
                <a:gd name="connsiteX14" fmla="*/ 29028 w 4215960"/>
                <a:gd name="connsiteY14" fmla="*/ 1494971 h 3486575"/>
                <a:gd name="connsiteX15" fmla="*/ 43543 w 4215960"/>
                <a:gd name="connsiteY15" fmla="*/ 1531257 h 3486575"/>
                <a:gd name="connsiteX16" fmla="*/ 58057 w 4215960"/>
                <a:gd name="connsiteY16" fmla="*/ 1596571 h 3486575"/>
                <a:gd name="connsiteX17" fmla="*/ 79828 w 4215960"/>
                <a:gd name="connsiteY17" fmla="*/ 1647371 h 3486575"/>
                <a:gd name="connsiteX18" fmla="*/ 116114 w 4215960"/>
                <a:gd name="connsiteY18" fmla="*/ 1763485 h 3486575"/>
                <a:gd name="connsiteX19" fmla="*/ 137885 w 4215960"/>
                <a:gd name="connsiteY19" fmla="*/ 1828800 h 3486575"/>
                <a:gd name="connsiteX20" fmla="*/ 145143 w 4215960"/>
                <a:gd name="connsiteY20" fmla="*/ 1850571 h 3486575"/>
                <a:gd name="connsiteX21" fmla="*/ 166914 w 4215960"/>
                <a:gd name="connsiteY21" fmla="*/ 1894114 h 3486575"/>
                <a:gd name="connsiteX22" fmla="*/ 188685 w 4215960"/>
                <a:gd name="connsiteY22" fmla="*/ 1944914 h 3486575"/>
                <a:gd name="connsiteX23" fmla="*/ 195943 w 4215960"/>
                <a:gd name="connsiteY23" fmla="*/ 1973943 h 3486575"/>
                <a:gd name="connsiteX24" fmla="*/ 232228 w 4215960"/>
                <a:gd name="connsiteY24" fmla="*/ 2024743 h 3486575"/>
                <a:gd name="connsiteX25" fmla="*/ 254000 w 4215960"/>
                <a:gd name="connsiteY25" fmla="*/ 2082800 h 3486575"/>
                <a:gd name="connsiteX26" fmla="*/ 275771 w 4215960"/>
                <a:gd name="connsiteY26" fmla="*/ 2104571 h 3486575"/>
                <a:gd name="connsiteX27" fmla="*/ 312057 w 4215960"/>
                <a:gd name="connsiteY27" fmla="*/ 2177143 h 3486575"/>
                <a:gd name="connsiteX28" fmla="*/ 348343 w 4215960"/>
                <a:gd name="connsiteY28" fmla="*/ 2227943 h 3486575"/>
                <a:gd name="connsiteX29" fmla="*/ 355600 w 4215960"/>
                <a:gd name="connsiteY29" fmla="*/ 2249714 h 3486575"/>
                <a:gd name="connsiteX30" fmla="*/ 406400 w 4215960"/>
                <a:gd name="connsiteY30" fmla="*/ 2315028 h 3486575"/>
                <a:gd name="connsiteX31" fmla="*/ 435428 w 4215960"/>
                <a:gd name="connsiteY31" fmla="*/ 2380343 h 3486575"/>
                <a:gd name="connsiteX32" fmla="*/ 457200 w 4215960"/>
                <a:gd name="connsiteY32" fmla="*/ 2409371 h 3486575"/>
                <a:gd name="connsiteX33" fmla="*/ 471714 w 4215960"/>
                <a:gd name="connsiteY33" fmla="*/ 2467428 h 3486575"/>
                <a:gd name="connsiteX34" fmla="*/ 478971 w 4215960"/>
                <a:gd name="connsiteY34" fmla="*/ 2489200 h 3486575"/>
                <a:gd name="connsiteX35" fmla="*/ 486228 w 4215960"/>
                <a:gd name="connsiteY35" fmla="*/ 2518228 h 3486575"/>
                <a:gd name="connsiteX36" fmla="*/ 493485 w 4215960"/>
                <a:gd name="connsiteY36" fmla="*/ 2583543 h 3486575"/>
                <a:gd name="connsiteX37" fmla="*/ 515257 w 4215960"/>
                <a:gd name="connsiteY37" fmla="*/ 2641600 h 3486575"/>
                <a:gd name="connsiteX38" fmla="*/ 544285 w 4215960"/>
                <a:gd name="connsiteY38" fmla="*/ 2685143 h 3486575"/>
                <a:gd name="connsiteX39" fmla="*/ 573314 w 4215960"/>
                <a:gd name="connsiteY39" fmla="*/ 2735943 h 3486575"/>
                <a:gd name="connsiteX40" fmla="*/ 602343 w 4215960"/>
                <a:gd name="connsiteY40" fmla="*/ 2757714 h 3486575"/>
                <a:gd name="connsiteX41" fmla="*/ 645885 w 4215960"/>
                <a:gd name="connsiteY41" fmla="*/ 2801257 h 3486575"/>
                <a:gd name="connsiteX42" fmla="*/ 674914 w 4215960"/>
                <a:gd name="connsiteY42" fmla="*/ 2823028 h 3486575"/>
                <a:gd name="connsiteX43" fmla="*/ 711200 w 4215960"/>
                <a:gd name="connsiteY43" fmla="*/ 2866571 h 3486575"/>
                <a:gd name="connsiteX44" fmla="*/ 740228 w 4215960"/>
                <a:gd name="connsiteY44" fmla="*/ 2888343 h 3486575"/>
                <a:gd name="connsiteX45" fmla="*/ 812800 w 4215960"/>
                <a:gd name="connsiteY45" fmla="*/ 2953657 h 3486575"/>
                <a:gd name="connsiteX46" fmla="*/ 849085 w 4215960"/>
                <a:gd name="connsiteY46" fmla="*/ 2997200 h 3486575"/>
                <a:gd name="connsiteX47" fmla="*/ 870857 w 4215960"/>
                <a:gd name="connsiteY47" fmla="*/ 3011714 h 3486575"/>
                <a:gd name="connsiteX48" fmla="*/ 907143 w 4215960"/>
                <a:gd name="connsiteY48" fmla="*/ 3055257 h 3486575"/>
                <a:gd name="connsiteX49" fmla="*/ 936171 w 4215960"/>
                <a:gd name="connsiteY49" fmla="*/ 3077028 h 3486575"/>
                <a:gd name="connsiteX50" fmla="*/ 1030514 w 4215960"/>
                <a:gd name="connsiteY50" fmla="*/ 3120571 h 3486575"/>
                <a:gd name="connsiteX51" fmla="*/ 1480457 w 4215960"/>
                <a:gd name="connsiteY51" fmla="*/ 3106057 h 3486575"/>
                <a:gd name="connsiteX52" fmla="*/ 1531257 w 4215960"/>
                <a:gd name="connsiteY52" fmla="*/ 3091543 h 3486575"/>
                <a:gd name="connsiteX53" fmla="*/ 1618343 w 4215960"/>
                <a:gd name="connsiteY53" fmla="*/ 3084285 h 3486575"/>
                <a:gd name="connsiteX54" fmla="*/ 1698171 w 4215960"/>
                <a:gd name="connsiteY54" fmla="*/ 3069771 h 3486575"/>
                <a:gd name="connsiteX55" fmla="*/ 1756228 w 4215960"/>
                <a:gd name="connsiteY55" fmla="*/ 3062514 h 3486575"/>
                <a:gd name="connsiteX56" fmla="*/ 1785257 w 4215960"/>
                <a:gd name="connsiteY56" fmla="*/ 3048000 h 3486575"/>
                <a:gd name="connsiteX57" fmla="*/ 1850571 w 4215960"/>
                <a:gd name="connsiteY57" fmla="*/ 3026228 h 3486575"/>
                <a:gd name="connsiteX58" fmla="*/ 1886857 w 4215960"/>
                <a:gd name="connsiteY58" fmla="*/ 3011714 h 3486575"/>
                <a:gd name="connsiteX59" fmla="*/ 1988457 w 4215960"/>
                <a:gd name="connsiteY59" fmla="*/ 2997200 h 3486575"/>
                <a:gd name="connsiteX60" fmla="*/ 2017485 w 4215960"/>
                <a:gd name="connsiteY60" fmla="*/ 2989943 h 3486575"/>
                <a:gd name="connsiteX61" fmla="*/ 2053771 w 4215960"/>
                <a:gd name="connsiteY61" fmla="*/ 2982685 h 3486575"/>
                <a:gd name="connsiteX62" fmla="*/ 2140857 w 4215960"/>
                <a:gd name="connsiteY62" fmla="*/ 2968171 h 3486575"/>
                <a:gd name="connsiteX63" fmla="*/ 3390673 w 4215960"/>
                <a:gd name="connsiteY63" fmla="*/ 3318556 h 3486575"/>
                <a:gd name="connsiteX64" fmla="*/ 3259362 w 4215960"/>
                <a:gd name="connsiteY64" fmla="*/ 3476850 h 3486575"/>
                <a:gd name="connsiteX65" fmla="*/ 3308575 w 4215960"/>
                <a:gd name="connsiteY65" fmla="*/ 3481612 h 3486575"/>
                <a:gd name="connsiteX66" fmla="*/ 3302225 w 4215960"/>
                <a:gd name="connsiteY66" fmla="*/ 3432400 h 3486575"/>
                <a:gd name="connsiteX67" fmla="*/ 3362550 w 4215960"/>
                <a:gd name="connsiteY67" fmla="*/ 3437162 h 3486575"/>
                <a:gd name="connsiteX68" fmla="*/ 3424462 w 4215960"/>
                <a:gd name="connsiteY68" fmla="*/ 3480024 h 3486575"/>
                <a:gd name="connsiteX69" fmla="*/ 3456212 w 4215960"/>
                <a:gd name="connsiteY69" fmla="*/ 3467325 h 3486575"/>
                <a:gd name="connsiteX70" fmla="*/ 3449863 w 4215960"/>
                <a:gd name="connsiteY70" fmla="*/ 3432400 h 3486575"/>
                <a:gd name="connsiteX71" fmla="*/ 3491138 w 4215960"/>
                <a:gd name="connsiteY71" fmla="*/ 3408588 h 3486575"/>
                <a:gd name="connsiteX72" fmla="*/ 3575275 w 4215960"/>
                <a:gd name="connsiteY72" fmla="*/ 3465738 h 3486575"/>
                <a:gd name="connsiteX73" fmla="*/ 3592738 w 4215960"/>
                <a:gd name="connsiteY73" fmla="*/ 3364140 h 3486575"/>
                <a:gd name="connsiteX74" fmla="*/ 3567338 w 4215960"/>
                <a:gd name="connsiteY74" fmla="*/ 3341914 h 3486575"/>
                <a:gd name="connsiteX75" fmla="*/ 3494312 w 4215960"/>
                <a:gd name="connsiteY75" fmla="*/ 3299051 h 3486575"/>
                <a:gd name="connsiteX76" fmla="*/ 3516537 w 4215960"/>
                <a:gd name="connsiteY76" fmla="*/ 3273652 h 3486575"/>
                <a:gd name="connsiteX77" fmla="*/ 3537175 w 4215960"/>
                <a:gd name="connsiteY77" fmla="*/ 3251426 h 3486575"/>
                <a:gd name="connsiteX78" fmla="*/ 3591150 w 4215960"/>
                <a:gd name="connsiteY78" fmla="*/ 3283177 h 3486575"/>
                <a:gd name="connsiteX79" fmla="*/ 3597500 w 4215960"/>
                <a:gd name="connsiteY79" fmla="*/ 3238727 h 3486575"/>
                <a:gd name="connsiteX80" fmla="*/ 3541937 w 4215960"/>
                <a:gd name="connsiteY80" fmla="*/ 3214914 h 3486575"/>
                <a:gd name="connsiteX81" fmla="*/ 3540350 w 4215960"/>
                <a:gd name="connsiteY81" fmla="*/ 3205390 h 3486575"/>
                <a:gd name="connsiteX82" fmla="*/ 3527649 w 4215960"/>
                <a:gd name="connsiteY82" fmla="*/ 3167291 h 3486575"/>
                <a:gd name="connsiteX83" fmla="*/ 3533999 w 4215960"/>
                <a:gd name="connsiteY83" fmla="*/ 3119665 h 3486575"/>
                <a:gd name="connsiteX84" fmla="*/ 3545112 w 4215960"/>
                <a:gd name="connsiteY84" fmla="*/ 3064102 h 3486575"/>
                <a:gd name="connsiteX85" fmla="*/ 3507012 w 4215960"/>
                <a:gd name="connsiteY85" fmla="*/ 3033940 h 3486575"/>
                <a:gd name="connsiteX86" fmla="*/ 3540349 w 4215960"/>
                <a:gd name="connsiteY86" fmla="*/ 3024415 h 3486575"/>
                <a:gd name="connsiteX87" fmla="*/ 3518124 w 4215960"/>
                <a:gd name="connsiteY87" fmla="*/ 2987902 h 3486575"/>
                <a:gd name="connsiteX88" fmla="*/ 3556225 w 4215960"/>
                <a:gd name="connsiteY88" fmla="*/ 2983141 h 3486575"/>
                <a:gd name="connsiteX89" fmla="*/ 3562574 w 4215960"/>
                <a:gd name="connsiteY89" fmla="*/ 2949802 h 3486575"/>
                <a:gd name="connsiteX90" fmla="*/ 3624488 w 4215960"/>
                <a:gd name="connsiteY90" fmla="*/ 2959329 h 3486575"/>
                <a:gd name="connsiteX91" fmla="*/ 3657601 w 4215960"/>
                <a:gd name="connsiteY91" fmla="*/ 2974521 h 3486575"/>
                <a:gd name="connsiteX92" fmla="*/ 3623808 w 4215960"/>
                <a:gd name="connsiteY92" fmla="*/ 3015569 h 3486575"/>
                <a:gd name="connsiteX93" fmla="*/ 3662816 w 4215960"/>
                <a:gd name="connsiteY93" fmla="*/ 3123065 h 3486575"/>
                <a:gd name="connsiteX94" fmla="*/ 3715203 w 4215960"/>
                <a:gd name="connsiteY94" fmla="*/ 3154363 h 3486575"/>
                <a:gd name="connsiteX95" fmla="*/ 3767137 w 4215960"/>
                <a:gd name="connsiteY95" fmla="*/ 3112181 h 3486575"/>
                <a:gd name="connsiteX96" fmla="*/ 3852862 w 4215960"/>
                <a:gd name="connsiteY96" fmla="*/ 3063648 h 3486575"/>
                <a:gd name="connsiteX97" fmla="*/ 3835626 w 4215960"/>
                <a:gd name="connsiteY97" fmla="*/ 2974747 h 3486575"/>
                <a:gd name="connsiteX98" fmla="*/ 3912960 w 4215960"/>
                <a:gd name="connsiteY98" fmla="*/ 2842078 h 3486575"/>
                <a:gd name="connsiteX99" fmla="*/ 4205514 w 4215960"/>
                <a:gd name="connsiteY99" fmla="*/ 2508930 h 3486575"/>
                <a:gd name="connsiteX100" fmla="*/ 4124097 w 4215960"/>
                <a:gd name="connsiteY100" fmla="*/ 2499858 h 3486575"/>
                <a:gd name="connsiteX101" fmla="*/ 4128634 w 4215960"/>
                <a:gd name="connsiteY101" fmla="*/ 2408010 h 3486575"/>
                <a:gd name="connsiteX102" fmla="*/ 4079647 w 4215960"/>
                <a:gd name="connsiteY102" fmla="*/ 2382838 h 3486575"/>
                <a:gd name="connsiteX103" fmla="*/ 3995510 w 4215960"/>
                <a:gd name="connsiteY103" fmla="*/ 2414360 h 3486575"/>
                <a:gd name="connsiteX104" fmla="*/ 3958771 w 4215960"/>
                <a:gd name="connsiteY104" fmla="*/ 2378075 h 3486575"/>
                <a:gd name="connsiteX105" fmla="*/ 4003448 w 4215960"/>
                <a:gd name="connsiteY105" fmla="*/ 2355170 h 3486575"/>
                <a:gd name="connsiteX106" fmla="*/ 3874181 w 4215960"/>
                <a:gd name="connsiteY106" fmla="*/ 2141991 h 3486575"/>
                <a:gd name="connsiteX107" fmla="*/ 3889147 w 4215960"/>
                <a:gd name="connsiteY107" fmla="*/ 2111828 h 3486575"/>
                <a:gd name="connsiteX108" fmla="*/ 3865562 w 4215960"/>
                <a:gd name="connsiteY108" fmla="*/ 1996168 h 3486575"/>
                <a:gd name="connsiteX109" fmla="*/ 3706813 w 4215960"/>
                <a:gd name="connsiteY109" fmla="*/ 1985282 h 3486575"/>
                <a:gd name="connsiteX110" fmla="*/ 3673475 w 4215960"/>
                <a:gd name="connsiteY110" fmla="*/ 2034040 h 3486575"/>
                <a:gd name="connsiteX111" fmla="*/ 3584575 w 4215960"/>
                <a:gd name="connsiteY111" fmla="*/ 2048556 h 3486575"/>
                <a:gd name="connsiteX112" fmla="*/ 3590925 w 4215960"/>
                <a:gd name="connsiteY112" fmla="*/ 2026557 h 3486575"/>
                <a:gd name="connsiteX113" fmla="*/ 3537403 w 4215960"/>
                <a:gd name="connsiteY113" fmla="*/ 2010456 h 3486575"/>
                <a:gd name="connsiteX114" fmla="*/ 3512684 w 4215960"/>
                <a:gd name="connsiteY114" fmla="*/ 1845355 h 3486575"/>
                <a:gd name="connsiteX115" fmla="*/ 3232377 w 4215960"/>
                <a:gd name="connsiteY115" fmla="*/ 1778680 h 3486575"/>
                <a:gd name="connsiteX116" fmla="*/ 3096078 w 4215960"/>
                <a:gd name="connsiteY116" fmla="*/ 1821996 h 3486575"/>
                <a:gd name="connsiteX117" fmla="*/ 2964089 w 4215960"/>
                <a:gd name="connsiteY117" fmla="*/ 1814512 h 3486575"/>
                <a:gd name="connsiteX118" fmla="*/ 2831646 w 4215960"/>
                <a:gd name="connsiteY118" fmla="*/ 1703614 h 3486575"/>
                <a:gd name="connsiteX119" fmla="*/ 2618468 w 4215960"/>
                <a:gd name="connsiteY119" fmla="*/ 1400401 h 3486575"/>
                <a:gd name="connsiteX120" fmla="*/ 2220006 w 4215960"/>
                <a:gd name="connsiteY120" fmla="*/ 1260928 h 3486575"/>
                <a:gd name="connsiteX121" fmla="*/ 1821543 w 4215960"/>
                <a:gd name="connsiteY121" fmla="*/ 1284514 h 3486575"/>
                <a:gd name="connsiteX122" fmla="*/ 1799771 w 4215960"/>
                <a:gd name="connsiteY122" fmla="*/ 1211943 h 3486575"/>
                <a:gd name="connsiteX123" fmla="*/ 1756228 w 4215960"/>
                <a:gd name="connsiteY123" fmla="*/ 1139371 h 3486575"/>
                <a:gd name="connsiteX124" fmla="*/ 1625600 w 4215960"/>
                <a:gd name="connsiteY124" fmla="*/ 986971 h 3486575"/>
                <a:gd name="connsiteX125" fmla="*/ 1589314 w 4215960"/>
                <a:gd name="connsiteY125" fmla="*/ 928914 h 3486575"/>
                <a:gd name="connsiteX126" fmla="*/ 1574800 w 4215960"/>
                <a:gd name="connsiteY126" fmla="*/ 892628 h 3486575"/>
                <a:gd name="connsiteX127" fmla="*/ 1538514 w 4215960"/>
                <a:gd name="connsiteY127" fmla="*/ 856343 h 3486575"/>
                <a:gd name="connsiteX128" fmla="*/ 1509485 w 4215960"/>
                <a:gd name="connsiteY128" fmla="*/ 820057 h 3486575"/>
                <a:gd name="connsiteX129" fmla="*/ 1473200 w 4215960"/>
                <a:gd name="connsiteY129" fmla="*/ 783771 h 3486575"/>
                <a:gd name="connsiteX130" fmla="*/ 1436914 w 4215960"/>
                <a:gd name="connsiteY130" fmla="*/ 718457 h 3486575"/>
                <a:gd name="connsiteX131" fmla="*/ 1357085 w 4215960"/>
                <a:gd name="connsiteY131" fmla="*/ 624114 h 3486575"/>
                <a:gd name="connsiteX132" fmla="*/ 1335314 w 4215960"/>
                <a:gd name="connsiteY132" fmla="*/ 602343 h 3486575"/>
                <a:gd name="connsiteX133" fmla="*/ 1277257 w 4215960"/>
                <a:gd name="connsiteY133" fmla="*/ 529771 h 3486575"/>
                <a:gd name="connsiteX134" fmla="*/ 1219200 w 4215960"/>
                <a:gd name="connsiteY134" fmla="*/ 464457 h 3486575"/>
                <a:gd name="connsiteX135" fmla="*/ 1161143 w 4215960"/>
                <a:gd name="connsiteY135" fmla="*/ 406400 h 3486575"/>
                <a:gd name="connsiteX136" fmla="*/ 1081314 w 4215960"/>
                <a:gd name="connsiteY136" fmla="*/ 362857 h 3486575"/>
                <a:gd name="connsiteX137" fmla="*/ 1052285 w 4215960"/>
                <a:gd name="connsiteY137" fmla="*/ 333828 h 3486575"/>
                <a:gd name="connsiteX138" fmla="*/ 1001485 w 4215960"/>
                <a:gd name="connsiteY138" fmla="*/ 304800 h 3486575"/>
                <a:gd name="connsiteX139" fmla="*/ 979714 w 4215960"/>
                <a:gd name="connsiteY139" fmla="*/ 290285 h 3486575"/>
                <a:gd name="connsiteX140" fmla="*/ 928914 w 4215960"/>
                <a:gd name="connsiteY140" fmla="*/ 246743 h 3486575"/>
                <a:gd name="connsiteX141" fmla="*/ 907143 w 4215960"/>
                <a:gd name="connsiteY141" fmla="*/ 232228 h 3486575"/>
                <a:gd name="connsiteX142" fmla="*/ 885371 w 4215960"/>
                <a:gd name="connsiteY142" fmla="*/ 224971 h 3486575"/>
                <a:gd name="connsiteX143" fmla="*/ 849085 w 4215960"/>
                <a:gd name="connsiteY143" fmla="*/ 188685 h 3486575"/>
                <a:gd name="connsiteX144" fmla="*/ 820057 w 4215960"/>
                <a:gd name="connsiteY144" fmla="*/ 166914 h 3486575"/>
                <a:gd name="connsiteX145" fmla="*/ 812800 w 4215960"/>
                <a:gd name="connsiteY145" fmla="*/ 145143 h 3486575"/>
                <a:gd name="connsiteX146" fmla="*/ 762000 w 4215960"/>
                <a:gd name="connsiteY146" fmla="*/ 116114 h 3486575"/>
                <a:gd name="connsiteX147" fmla="*/ 740228 w 4215960"/>
                <a:gd name="connsiteY147" fmla="*/ 101600 h 3486575"/>
                <a:gd name="connsiteX148" fmla="*/ 703943 w 4215960"/>
                <a:gd name="connsiteY148" fmla="*/ 65314 h 3486575"/>
                <a:gd name="connsiteX149" fmla="*/ 689428 w 4215960"/>
                <a:gd name="connsiteY149" fmla="*/ 50800 h 3486575"/>
                <a:gd name="connsiteX150" fmla="*/ 660400 w 4215960"/>
                <a:gd name="connsiteY150" fmla="*/ 43543 h 3486575"/>
                <a:gd name="connsiteX151" fmla="*/ 638628 w 4215960"/>
                <a:gd name="connsiteY151" fmla="*/ 36285 h 3486575"/>
                <a:gd name="connsiteX152" fmla="*/ 602343 w 4215960"/>
                <a:gd name="connsiteY152" fmla="*/ 0 h 3486575"/>
                <a:gd name="connsiteX0" fmla="*/ 602343 w 4215960"/>
                <a:gd name="connsiteY0" fmla="*/ 0 h 3486649"/>
                <a:gd name="connsiteX1" fmla="*/ 406400 w 4215960"/>
                <a:gd name="connsiteY1" fmla="*/ 7257 h 3486649"/>
                <a:gd name="connsiteX2" fmla="*/ 362857 w 4215960"/>
                <a:gd name="connsiteY2" fmla="*/ 36285 h 3486649"/>
                <a:gd name="connsiteX3" fmla="*/ 312057 w 4215960"/>
                <a:gd name="connsiteY3" fmla="*/ 50800 h 3486649"/>
                <a:gd name="connsiteX4" fmla="*/ 239485 w 4215960"/>
                <a:gd name="connsiteY4" fmla="*/ 101600 h 3486649"/>
                <a:gd name="connsiteX5" fmla="*/ 210457 w 4215960"/>
                <a:gd name="connsiteY5" fmla="*/ 108857 h 3486649"/>
                <a:gd name="connsiteX6" fmla="*/ 159657 w 4215960"/>
                <a:gd name="connsiteY6" fmla="*/ 137885 h 3486649"/>
                <a:gd name="connsiteX7" fmla="*/ 130628 w 4215960"/>
                <a:gd name="connsiteY7" fmla="*/ 166914 h 3486649"/>
                <a:gd name="connsiteX8" fmla="*/ 108857 w 4215960"/>
                <a:gd name="connsiteY8" fmla="*/ 188685 h 3486649"/>
                <a:gd name="connsiteX9" fmla="*/ 94343 w 4215960"/>
                <a:gd name="connsiteY9" fmla="*/ 203200 h 3486649"/>
                <a:gd name="connsiteX10" fmla="*/ 43543 w 4215960"/>
                <a:gd name="connsiteY10" fmla="*/ 283028 h 3486649"/>
                <a:gd name="connsiteX11" fmla="*/ 14514 w 4215960"/>
                <a:gd name="connsiteY11" fmla="*/ 362857 h 3486649"/>
                <a:gd name="connsiteX12" fmla="*/ 0 w 4215960"/>
                <a:gd name="connsiteY12" fmla="*/ 420914 h 3486649"/>
                <a:gd name="connsiteX13" fmla="*/ 7257 w 4215960"/>
                <a:gd name="connsiteY13" fmla="*/ 1393371 h 3486649"/>
                <a:gd name="connsiteX14" fmla="*/ 29028 w 4215960"/>
                <a:gd name="connsiteY14" fmla="*/ 1494971 h 3486649"/>
                <a:gd name="connsiteX15" fmla="*/ 43543 w 4215960"/>
                <a:gd name="connsiteY15" fmla="*/ 1531257 h 3486649"/>
                <a:gd name="connsiteX16" fmla="*/ 58057 w 4215960"/>
                <a:gd name="connsiteY16" fmla="*/ 1596571 h 3486649"/>
                <a:gd name="connsiteX17" fmla="*/ 79828 w 4215960"/>
                <a:gd name="connsiteY17" fmla="*/ 1647371 h 3486649"/>
                <a:gd name="connsiteX18" fmla="*/ 116114 w 4215960"/>
                <a:gd name="connsiteY18" fmla="*/ 1763485 h 3486649"/>
                <a:gd name="connsiteX19" fmla="*/ 137885 w 4215960"/>
                <a:gd name="connsiteY19" fmla="*/ 1828800 h 3486649"/>
                <a:gd name="connsiteX20" fmla="*/ 145143 w 4215960"/>
                <a:gd name="connsiteY20" fmla="*/ 1850571 h 3486649"/>
                <a:gd name="connsiteX21" fmla="*/ 166914 w 4215960"/>
                <a:gd name="connsiteY21" fmla="*/ 1894114 h 3486649"/>
                <a:gd name="connsiteX22" fmla="*/ 188685 w 4215960"/>
                <a:gd name="connsiteY22" fmla="*/ 1944914 h 3486649"/>
                <a:gd name="connsiteX23" fmla="*/ 195943 w 4215960"/>
                <a:gd name="connsiteY23" fmla="*/ 1973943 h 3486649"/>
                <a:gd name="connsiteX24" fmla="*/ 232228 w 4215960"/>
                <a:gd name="connsiteY24" fmla="*/ 2024743 h 3486649"/>
                <a:gd name="connsiteX25" fmla="*/ 254000 w 4215960"/>
                <a:gd name="connsiteY25" fmla="*/ 2082800 h 3486649"/>
                <a:gd name="connsiteX26" fmla="*/ 275771 w 4215960"/>
                <a:gd name="connsiteY26" fmla="*/ 2104571 h 3486649"/>
                <a:gd name="connsiteX27" fmla="*/ 312057 w 4215960"/>
                <a:gd name="connsiteY27" fmla="*/ 2177143 h 3486649"/>
                <a:gd name="connsiteX28" fmla="*/ 348343 w 4215960"/>
                <a:gd name="connsiteY28" fmla="*/ 2227943 h 3486649"/>
                <a:gd name="connsiteX29" fmla="*/ 355600 w 4215960"/>
                <a:gd name="connsiteY29" fmla="*/ 2249714 h 3486649"/>
                <a:gd name="connsiteX30" fmla="*/ 406400 w 4215960"/>
                <a:gd name="connsiteY30" fmla="*/ 2315028 h 3486649"/>
                <a:gd name="connsiteX31" fmla="*/ 435428 w 4215960"/>
                <a:gd name="connsiteY31" fmla="*/ 2380343 h 3486649"/>
                <a:gd name="connsiteX32" fmla="*/ 457200 w 4215960"/>
                <a:gd name="connsiteY32" fmla="*/ 2409371 h 3486649"/>
                <a:gd name="connsiteX33" fmla="*/ 471714 w 4215960"/>
                <a:gd name="connsiteY33" fmla="*/ 2467428 h 3486649"/>
                <a:gd name="connsiteX34" fmla="*/ 478971 w 4215960"/>
                <a:gd name="connsiteY34" fmla="*/ 2489200 h 3486649"/>
                <a:gd name="connsiteX35" fmla="*/ 486228 w 4215960"/>
                <a:gd name="connsiteY35" fmla="*/ 2518228 h 3486649"/>
                <a:gd name="connsiteX36" fmla="*/ 493485 w 4215960"/>
                <a:gd name="connsiteY36" fmla="*/ 2583543 h 3486649"/>
                <a:gd name="connsiteX37" fmla="*/ 515257 w 4215960"/>
                <a:gd name="connsiteY37" fmla="*/ 2641600 h 3486649"/>
                <a:gd name="connsiteX38" fmla="*/ 544285 w 4215960"/>
                <a:gd name="connsiteY38" fmla="*/ 2685143 h 3486649"/>
                <a:gd name="connsiteX39" fmla="*/ 573314 w 4215960"/>
                <a:gd name="connsiteY39" fmla="*/ 2735943 h 3486649"/>
                <a:gd name="connsiteX40" fmla="*/ 602343 w 4215960"/>
                <a:gd name="connsiteY40" fmla="*/ 2757714 h 3486649"/>
                <a:gd name="connsiteX41" fmla="*/ 645885 w 4215960"/>
                <a:gd name="connsiteY41" fmla="*/ 2801257 h 3486649"/>
                <a:gd name="connsiteX42" fmla="*/ 674914 w 4215960"/>
                <a:gd name="connsiteY42" fmla="*/ 2823028 h 3486649"/>
                <a:gd name="connsiteX43" fmla="*/ 711200 w 4215960"/>
                <a:gd name="connsiteY43" fmla="*/ 2866571 h 3486649"/>
                <a:gd name="connsiteX44" fmla="*/ 740228 w 4215960"/>
                <a:gd name="connsiteY44" fmla="*/ 2888343 h 3486649"/>
                <a:gd name="connsiteX45" fmla="*/ 812800 w 4215960"/>
                <a:gd name="connsiteY45" fmla="*/ 2953657 h 3486649"/>
                <a:gd name="connsiteX46" fmla="*/ 849085 w 4215960"/>
                <a:gd name="connsiteY46" fmla="*/ 2997200 h 3486649"/>
                <a:gd name="connsiteX47" fmla="*/ 870857 w 4215960"/>
                <a:gd name="connsiteY47" fmla="*/ 3011714 h 3486649"/>
                <a:gd name="connsiteX48" fmla="*/ 907143 w 4215960"/>
                <a:gd name="connsiteY48" fmla="*/ 3055257 h 3486649"/>
                <a:gd name="connsiteX49" fmla="*/ 936171 w 4215960"/>
                <a:gd name="connsiteY49" fmla="*/ 3077028 h 3486649"/>
                <a:gd name="connsiteX50" fmla="*/ 1030514 w 4215960"/>
                <a:gd name="connsiteY50" fmla="*/ 3120571 h 3486649"/>
                <a:gd name="connsiteX51" fmla="*/ 1480457 w 4215960"/>
                <a:gd name="connsiteY51" fmla="*/ 3106057 h 3486649"/>
                <a:gd name="connsiteX52" fmla="*/ 1531257 w 4215960"/>
                <a:gd name="connsiteY52" fmla="*/ 3091543 h 3486649"/>
                <a:gd name="connsiteX53" fmla="*/ 1618343 w 4215960"/>
                <a:gd name="connsiteY53" fmla="*/ 3084285 h 3486649"/>
                <a:gd name="connsiteX54" fmla="*/ 1698171 w 4215960"/>
                <a:gd name="connsiteY54" fmla="*/ 3069771 h 3486649"/>
                <a:gd name="connsiteX55" fmla="*/ 1756228 w 4215960"/>
                <a:gd name="connsiteY55" fmla="*/ 3062514 h 3486649"/>
                <a:gd name="connsiteX56" fmla="*/ 1785257 w 4215960"/>
                <a:gd name="connsiteY56" fmla="*/ 3048000 h 3486649"/>
                <a:gd name="connsiteX57" fmla="*/ 1850571 w 4215960"/>
                <a:gd name="connsiteY57" fmla="*/ 3026228 h 3486649"/>
                <a:gd name="connsiteX58" fmla="*/ 1886857 w 4215960"/>
                <a:gd name="connsiteY58" fmla="*/ 3011714 h 3486649"/>
                <a:gd name="connsiteX59" fmla="*/ 1988457 w 4215960"/>
                <a:gd name="connsiteY59" fmla="*/ 2997200 h 3486649"/>
                <a:gd name="connsiteX60" fmla="*/ 2017485 w 4215960"/>
                <a:gd name="connsiteY60" fmla="*/ 2989943 h 3486649"/>
                <a:gd name="connsiteX61" fmla="*/ 2053771 w 4215960"/>
                <a:gd name="connsiteY61" fmla="*/ 2982685 h 3486649"/>
                <a:gd name="connsiteX62" fmla="*/ 2140857 w 4215960"/>
                <a:gd name="connsiteY62" fmla="*/ 2968171 h 3486649"/>
                <a:gd name="connsiteX63" fmla="*/ 3390673 w 4215960"/>
                <a:gd name="connsiteY63" fmla="*/ 3318556 h 3486649"/>
                <a:gd name="connsiteX64" fmla="*/ 3394300 w 4215960"/>
                <a:gd name="connsiteY64" fmla="*/ 3313337 h 3486649"/>
                <a:gd name="connsiteX65" fmla="*/ 3259362 w 4215960"/>
                <a:gd name="connsiteY65" fmla="*/ 3476850 h 3486649"/>
                <a:gd name="connsiteX66" fmla="*/ 3308575 w 4215960"/>
                <a:gd name="connsiteY66" fmla="*/ 3481612 h 3486649"/>
                <a:gd name="connsiteX67" fmla="*/ 3302225 w 4215960"/>
                <a:gd name="connsiteY67" fmla="*/ 3432400 h 3486649"/>
                <a:gd name="connsiteX68" fmla="*/ 3362550 w 4215960"/>
                <a:gd name="connsiteY68" fmla="*/ 3437162 h 3486649"/>
                <a:gd name="connsiteX69" fmla="*/ 3424462 w 4215960"/>
                <a:gd name="connsiteY69" fmla="*/ 3480024 h 3486649"/>
                <a:gd name="connsiteX70" fmla="*/ 3456212 w 4215960"/>
                <a:gd name="connsiteY70" fmla="*/ 3467325 h 3486649"/>
                <a:gd name="connsiteX71" fmla="*/ 3449863 w 4215960"/>
                <a:gd name="connsiteY71" fmla="*/ 3432400 h 3486649"/>
                <a:gd name="connsiteX72" fmla="*/ 3491138 w 4215960"/>
                <a:gd name="connsiteY72" fmla="*/ 3408588 h 3486649"/>
                <a:gd name="connsiteX73" fmla="*/ 3575275 w 4215960"/>
                <a:gd name="connsiteY73" fmla="*/ 3465738 h 3486649"/>
                <a:gd name="connsiteX74" fmla="*/ 3592738 w 4215960"/>
                <a:gd name="connsiteY74" fmla="*/ 3364140 h 3486649"/>
                <a:gd name="connsiteX75" fmla="*/ 3567338 w 4215960"/>
                <a:gd name="connsiteY75" fmla="*/ 3341914 h 3486649"/>
                <a:gd name="connsiteX76" fmla="*/ 3494312 w 4215960"/>
                <a:gd name="connsiteY76" fmla="*/ 3299051 h 3486649"/>
                <a:gd name="connsiteX77" fmla="*/ 3516537 w 4215960"/>
                <a:gd name="connsiteY77" fmla="*/ 3273652 h 3486649"/>
                <a:gd name="connsiteX78" fmla="*/ 3537175 w 4215960"/>
                <a:gd name="connsiteY78" fmla="*/ 3251426 h 3486649"/>
                <a:gd name="connsiteX79" fmla="*/ 3591150 w 4215960"/>
                <a:gd name="connsiteY79" fmla="*/ 3283177 h 3486649"/>
                <a:gd name="connsiteX80" fmla="*/ 3597500 w 4215960"/>
                <a:gd name="connsiteY80" fmla="*/ 3238727 h 3486649"/>
                <a:gd name="connsiteX81" fmla="*/ 3541937 w 4215960"/>
                <a:gd name="connsiteY81" fmla="*/ 3214914 h 3486649"/>
                <a:gd name="connsiteX82" fmla="*/ 3540350 w 4215960"/>
                <a:gd name="connsiteY82" fmla="*/ 3205390 h 3486649"/>
                <a:gd name="connsiteX83" fmla="*/ 3527649 w 4215960"/>
                <a:gd name="connsiteY83" fmla="*/ 3167291 h 3486649"/>
                <a:gd name="connsiteX84" fmla="*/ 3533999 w 4215960"/>
                <a:gd name="connsiteY84" fmla="*/ 3119665 h 3486649"/>
                <a:gd name="connsiteX85" fmla="*/ 3545112 w 4215960"/>
                <a:gd name="connsiteY85" fmla="*/ 3064102 h 3486649"/>
                <a:gd name="connsiteX86" fmla="*/ 3507012 w 4215960"/>
                <a:gd name="connsiteY86" fmla="*/ 3033940 h 3486649"/>
                <a:gd name="connsiteX87" fmla="*/ 3540349 w 4215960"/>
                <a:gd name="connsiteY87" fmla="*/ 3024415 h 3486649"/>
                <a:gd name="connsiteX88" fmla="*/ 3518124 w 4215960"/>
                <a:gd name="connsiteY88" fmla="*/ 2987902 h 3486649"/>
                <a:gd name="connsiteX89" fmla="*/ 3556225 w 4215960"/>
                <a:gd name="connsiteY89" fmla="*/ 2983141 h 3486649"/>
                <a:gd name="connsiteX90" fmla="*/ 3562574 w 4215960"/>
                <a:gd name="connsiteY90" fmla="*/ 2949802 h 3486649"/>
                <a:gd name="connsiteX91" fmla="*/ 3624488 w 4215960"/>
                <a:gd name="connsiteY91" fmla="*/ 2959329 h 3486649"/>
                <a:gd name="connsiteX92" fmla="*/ 3657601 w 4215960"/>
                <a:gd name="connsiteY92" fmla="*/ 2974521 h 3486649"/>
                <a:gd name="connsiteX93" fmla="*/ 3623808 w 4215960"/>
                <a:gd name="connsiteY93" fmla="*/ 3015569 h 3486649"/>
                <a:gd name="connsiteX94" fmla="*/ 3662816 w 4215960"/>
                <a:gd name="connsiteY94" fmla="*/ 3123065 h 3486649"/>
                <a:gd name="connsiteX95" fmla="*/ 3715203 w 4215960"/>
                <a:gd name="connsiteY95" fmla="*/ 3154363 h 3486649"/>
                <a:gd name="connsiteX96" fmla="*/ 3767137 w 4215960"/>
                <a:gd name="connsiteY96" fmla="*/ 3112181 h 3486649"/>
                <a:gd name="connsiteX97" fmla="*/ 3852862 w 4215960"/>
                <a:gd name="connsiteY97" fmla="*/ 3063648 h 3486649"/>
                <a:gd name="connsiteX98" fmla="*/ 3835626 w 4215960"/>
                <a:gd name="connsiteY98" fmla="*/ 2974747 h 3486649"/>
                <a:gd name="connsiteX99" fmla="*/ 3912960 w 4215960"/>
                <a:gd name="connsiteY99" fmla="*/ 2842078 h 3486649"/>
                <a:gd name="connsiteX100" fmla="*/ 4205514 w 4215960"/>
                <a:gd name="connsiteY100" fmla="*/ 2508930 h 3486649"/>
                <a:gd name="connsiteX101" fmla="*/ 4124097 w 4215960"/>
                <a:gd name="connsiteY101" fmla="*/ 2499858 h 3486649"/>
                <a:gd name="connsiteX102" fmla="*/ 4128634 w 4215960"/>
                <a:gd name="connsiteY102" fmla="*/ 2408010 h 3486649"/>
                <a:gd name="connsiteX103" fmla="*/ 4079647 w 4215960"/>
                <a:gd name="connsiteY103" fmla="*/ 2382838 h 3486649"/>
                <a:gd name="connsiteX104" fmla="*/ 3995510 w 4215960"/>
                <a:gd name="connsiteY104" fmla="*/ 2414360 h 3486649"/>
                <a:gd name="connsiteX105" fmla="*/ 3958771 w 4215960"/>
                <a:gd name="connsiteY105" fmla="*/ 2378075 h 3486649"/>
                <a:gd name="connsiteX106" fmla="*/ 4003448 w 4215960"/>
                <a:gd name="connsiteY106" fmla="*/ 2355170 h 3486649"/>
                <a:gd name="connsiteX107" fmla="*/ 3874181 w 4215960"/>
                <a:gd name="connsiteY107" fmla="*/ 2141991 h 3486649"/>
                <a:gd name="connsiteX108" fmla="*/ 3889147 w 4215960"/>
                <a:gd name="connsiteY108" fmla="*/ 2111828 h 3486649"/>
                <a:gd name="connsiteX109" fmla="*/ 3865562 w 4215960"/>
                <a:gd name="connsiteY109" fmla="*/ 1996168 h 3486649"/>
                <a:gd name="connsiteX110" fmla="*/ 3706813 w 4215960"/>
                <a:gd name="connsiteY110" fmla="*/ 1985282 h 3486649"/>
                <a:gd name="connsiteX111" fmla="*/ 3673475 w 4215960"/>
                <a:gd name="connsiteY111" fmla="*/ 2034040 h 3486649"/>
                <a:gd name="connsiteX112" fmla="*/ 3584575 w 4215960"/>
                <a:gd name="connsiteY112" fmla="*/ 2048556 h 3486649"/>
                <a:gd name="connsiteX113" fmla="*/ 3590925 w 4215960"/>
                <a:gd name="connsiteY113" fmla="*/ 2026557 h 3486649"/>
                <a:gd name="connsiteX114" fmla="*/ 3537403 w 4215960"/>
                <a:gd name="connsiteY114" fmla="*/ 2010456 h 3486649"/>
                <a:gd name="connsiteX115" fmla="*/ 3512684 w 4215960"/>
                <a:gd name="connsiteY115" fmla="*/ 1845355 h 3486649"/>
                <a:gd name="connsiteX116" fmla="*/ 3232377 w 4215960"/>
                <a:gd name="connsiteY116" fmla="*/ 1778680 h 3486649"/>
                <a:gd name="connsiteX117" fmla="*/ 3096078 w 4215960"/>
                <a:gd name="connsiteY117" fmla="*/ 1821996 h 3486649"/>
                <a:gd name="connsiteX118" fmla="*/ 2964089 w 4215960"/>
                <a:gd name="connsiteY118" fmla="*/ 1814512 h 3486649"/>
                <a:gd name="connsiteX119" fmla="*/ 2831646 w 4215960"/>
                <a:gd name="connsiteY119" fmla="*/ 1703614 h 3486649"/>
                <a:gd name="connsiteX120" fmla="*/ 2618468 w 4215960"/>
                <a:gd name="connsiteY120" fmla="*/ 1400401 h 3486649"/>
                <a:gd name="connsiteX121" fmla="*/ 2220006 w 4215960"/>
                <a:gd name="connsiteY121" fmla="*/ 1260928 h 3486649"/>
                <a:gd name="connsiteX122" fmla="*/ 1821543 w 4215960"/>
                <a:gd name="connsiteY122" fmla="*/ 1284514 h 3486649"/>
                <a:gd name="connsiteX123" fmla="*/ 1799771 w 4215960"/>
                <a:gd name="connsiteY123" fmla="*/ 1211943 h 3486649"/>
                <a:gd name="connsiteX124" fmla="*/ 1756228 w 4215960"/>
                <a:gd name="connsiteY124" fmla="*/ 1139371 h 3486649"/>
                <a:gd name="connsiteX125" fmla="*/ 1625600 w 4215960"/>
                <a:gd name="connsiteY125" fmla="*/ 986971 h 3486649"/>
                <a:gd name="connsiteX126" fmla="*/ 1589314 w 4215960"/>
                <a:gd name="connsiteY126" fmla="*/ 928914 h 3486649"/>
                <a:gd name="connsiteX127" fmla="*/ 1574800 w 4215960"/>
                <a:gd name="connsiteY127" fmla="*/ 892628 h 3486649"/>
                <a:gd name="connsiteX128" fmla="*/ 1538514 w 4215960"/>
                <a:gd name="connsiteY128" fmla="*/ 856343 h 3486649"/>
                <a:gd name="connsiteX129" fmla="*/ 1509485 w 4215960"/>
                <a:gd name="connsiteY129" fmla="*/ 820057 h 3486649"/>
                <a:gd name="connsiteX130" fmla="*/ 1473200 w 4215960"/>
                <a:gd name="connsiteY130" fmla="*/ 783771 h 3486649"/>
                <a:gd name="connsiteX131" fmla="*/ 1436914 w 4215960"/>
                <a:gd name="connsiteY131" fmla="*/ 718457 h 3486649"/>
                <a:gd name="connsiteX132" fmla="*/ 1357085 w 4215960"/>
                <a:gd name="connsiteY132" fmla="*/ 624114 h 3486649"/>
                <a:gd name="connsiteX133" fmla="*/ 1335314 w 4215960"/>
                <a:gd name="connsiteY133" fmla="*/ 602343 h 3486649"/>
                <a:gd name="connsiteX134" fmla="*/ 1277257 w 4215960"/>
                <a:gd name="connsiteY134" fmla="*/ 529771 h 3486649"/>
                <a:gd name="connsiteX135" fmla="*/ 1219200 w 4215960"/>
                <a:gd name="connsiteY135" fmla="*/ 464457 h 3486649"/>
                <a:gd name="connsiteX136" fmla="*/ 1161143 w 4215960"/>
                <a:gd name="connsiteY136" fmla="*/ 406400 h 3486649"/>
                <a:gd name="connsiteX137" fmla="*/ 1081314 w 4215960"/>
                <a:gd name="connsiteY137" fmla="*/ 362857 h 3486649"/>
                <a:gd name="connsiteX138" fmla="*/ 1052285 w 4215960"/>
                <a:gd name="connsiteY138" fmla="*/ 333828 h 3486649"/>
                <a:gd name="connsiteX139" fmla="*/ 1001485 w 4215960"/>
                <a:gd name="connsiteY139" fmla="*/ 304800 h 3486649"/>
                <a:gd name="connsiteX140" fmla="*/ 979714 w 4215960"/>
                <a:gd name="connsiteY140" fmla="*/ 290285 h 3486649"/>
                <a:gd name="connsiteX141" fmla="*/ 928914 w 4215960"/>
                <a:gd name="connsiteY141" fmla="*/ 246743 h 3486649"/>
                <a:gd name="connsiteX142" fmla="*/ 907143 w 4215960"/>
                <a:gd name="connsiteY142" fmla="*/ 232228 h 3486649"/>
                <a:gd name="connsiteX143" fmla="*/ 885371 w 4215960"/>
                <a:gd name="connsiteY143" fmla="*/ 224971 h 3486649"/>
                <a:gd name="connsiteX144" fmla="*/ 849085 w 4215960"/>
                <a:gd name="connsiteY144" fmla="*/ 188685 h 3486649"/>
                <a:gd name="connsiteX145" fmla="*/ 820057 w 4215960"/>
                <a:gd name="connsiteY145" fmla="*/ 166914 h 3486649"/>
                <a:gd name="connsiteX146" fmla="*/ 812800 w 4215960"/>
                <a:gd name="connsiteY146" fmla="*/ 145143 h 3486649"/>
                <a:gd name="connsiteX147" fmla="*/ 762000 w 4215960"/>
                <a:gd name="connsiteY147" fmla="*/ 116114 h 3486649"/>
                <a:gd name="connsiteX148" fmla="*/ 740228 w 4215960"/>
                <a:gd name="connsiteY148" fmla="*/ 101600 h 3486649"/>
                <a:gd name="connsiteX149" fmla="*/ 703943 w 4215960"/>
                <a:gd name="connsiteY149" fmla="*/ 65314 h 3486649"/>
                <a:gd name="connsiteX150" fmla="*/ 689428 w 4215960"/>
                <a:gd name="connsiteY150" fmla="*/ 50800 h 3486649"/>
                <a:gd name="connsiteX151" fmla="*/ 660400 w 4215960"/>
                <a:gd name="connsiteY151" fmla="*/ 43543 h 3486649"/>
                <a:gd name="connsiteX152" fmla="*/ 638628 w 4215960"/>
                <a:gd name="connsiteY152" fmla="*/ 36285 h 3486649"/>
                <a:gd name="connsiteX153" fmla="*/ 602343 w 4215960"/>
                <a:gd name="connsiteY153" fmla="*/ 0 h 3486649"/>
                <a:gd name="connsiteX0" fmla="*/ 602343 w 4215960"/>
                <a:gd name="connsiteY0" fmla="*/ 0 h 3486649"/>
                <a:gd name="connsiteX1" fmla="*/ 406400 w 4215960"/>
                <a:gd name="connsiteY1" fmla="*/ 7257 h 3486649"/>
                <a:gd name="connsiteX2" fmla="*/ 362857 w 4215960"/>
                <a:gd name="connsiteY2" fmla="*/ 36285 h 3486649"/>
                <a:gd name="connsiteX3" fmla="*/ 312057 w 4215960"/>
                <a:gd name="connsiteY3" fmla="*/ 50800 h 3486649"/>
                <a:gd name="connsiteX4" fmla="*/ 239485 w 4215960"/>
                <a:gd name="connsiteY4" fmla="*/ 101600 h 3486649"/>
                <a:gd name="connsiteX5" fmla="*/ 210457 w 4215960"/>
                <a:gd name="connsiteY5" fmla="*/ 108857 h 3486649"/>
                <a:gd name="connsiteX6" fmla="*/ 159657 w 4215960"/>
                <a:gd name="connsiteY6" fmla="*/ 137885 h 3486649"/>
                <a:gd name="connsiteX7" fmla="*/ 130628 w 4215960"/>
                <a:gd name="connsiteY7" fmla="*/ 166914 h 3486649"/>
                <a:gd name="connsiteX8" fmla="*/ 108857 w 4215960"/>
                <a:gd name="connsiteY8" fmla="*/ 188685 h 3486649"/>
                <a:gd name="connsiteX9" fmla="*/ 94343 w 4215960"/>
                <a:gd name="connsiteY9" fmla="*/ 203200 h 3486649"/>
                <a:gd name="connsiteX10" fmla="*/ 43543 w 4215960"/>
                <a:gd name="connsiteY10" fmla="*/ 283028 h 3486649"/>
                <a:gd name="connsiteX11" fmla="*/ 14514 w 4215960"/>
                <a:gd name="connsiteY11" fmla="*/ 362857 h 3486649"/>
                <a:gd name="connsiteX12" fmla="*/ 0 w 4215960"/>
                <a:gd name="connsiteY12" fmla="*/ 420914 h 3486649"/>
                <a:gd name="connsiteX13" fmla="*/ 7257 w 4215960"/>
                <a:gd name="connsiteY13" fmla="*/ 1393371 h 3486649"/>
                <a:gd name="connsiteX14" fmla="*/ 29028 w 4215960"/>
                <a:gd name="connsiteY14" fmla="*/ 1494971 h 3486649"/>
                <a:gd name="connsiteX15" fmla="*/ 43543 w 4215960"/>
                <a:gd name="connsiteY15" fmla="*/ 1531257 h 3486649"/>
                <a:gd name="connsiteX16" fmla="*/ 58057 w 4215960"/>
                <a:gd name="connsiteY16" fmla="*/ 1596571 h 3486649"/>
                <a:gd name="connsiteX17" fmla="*/ 79828 w 4215960"/>
                <a:gd name="connsiteY17" fmla="*/ 1647371 h 3486649"/>
                <a:gd name="connsiteX18" fmla="*/ 116114 w 4215960"/>
                <a:gd name="connsiteY18" fmla="*/ 1763485 h 3486649"/>
                <a:gd name="connsiteX19" fmla="*/ 137885 w 4215960"/>
                <a:gd name="connsiteY19" fmla="*/ 1828800 h 3486649"/>
                <a:gd name="connsiteX20" fmla="*/ 145143 w 4215960"/>
                <a:gd name="connsiteY20" fmla="*/ 1850571 h 3486649"/>
                <a:gd name="connsiteX21" fmla="*/ 166914 w 4215960"/>
                <a:gd name="connsiteY21" fmla="*/ 1894114 h 3486649"/>
                <a:gd name="connsiteX22" fmla="*/ 188685 w 4215960"/>
                <a:gd name="connsiteY22" fmla="*/ 1944914 h 3486649"/>
                <a:gd name="connsiteX23" fmla="*/ 195943 w 4215960"/>
                <a:gd name="connsiteY23" fmla="*/ 1973943 h 3486649"/>
                <a:gd name="connsiteX24" fmla="*/ 232228 w 4215960"/>
                <a:gd name="connsiteY24" fmla="*/ 2024743 h 3486649"/>
                <a:gd name="connsiteX25" fmla="*/ 254000 w 4215960"/>
                <a:gd name="connsiteY25" fmla="*/ 2082800 h 3486649"/>
                <a:gd name="connsiteX26" fmla="*/ 275771 w 4215960"/>
                <a:gd name="connsiteY26" fmla="*/ 2104571 h 3486649"/>
                <a:gd name="connsiteX27" fmla="*/ 312057 w 4215960"/>
                <a:gd name="connsiteY27" fmla="*/ 2177143 h 3486649"/>
                <a:gd name="connsiteX28" fmla="*/ 348343 w 4215960"/>
                <a:gd name="connsiteY28" fmla="*/ 2227943 h 3486649"/>
                <a:gd name="connsiteX29" fmla="*/ 355600 w 4215960"/>
                <a:gd name="connsiteY29" fmla="*/ 2249714 h 3486649"/>
                <a:gd name="connsiteX30" fmla="*/ 406400 w 4215960"/>
                <a:gd name="connsiteY30" fmla="*/ 2315028 h 3486649"/>
                <a:gd name="connsiteX31" fmla="*/ 435428 w 4215960"/>
                <a:gd name="connsiteY31" fmla="*/ 2380343 h 3486649"/>
                <a:gd name="connsiteX32" fmla="*/ 457200 w 4215960"/>
                <a:gd name="connsiteY32" fmla="*/ 2409371 h 3486649"/>
                <a:gd name="connsiteX33" fmla="*/ 471714 w 4215960"/>
                <a:gd name="connsiteY33" fmla="*/ 2467428 h 3486649"/>
                <a:gd name="connsiteX34" fmla="*/ 478971 w 4215960"/>
                <a:gd name="connsiteY34" fmla="*/ 2489200 h 3486649"/>
                <a:gd name="connsiteX35" fmla="*/ 486228 w 4215960"/>
                <a:gd name="connsiteY35" fmla="*/ 2518228 h 3486649"/>
                <a:gd name="connsiteX36" fmla="*/ 493485 w 4215960"/>
                <a:gd name="connsiteY36" fmla="*/ 2583543 h 3486649"/>
                <a:gd name="connsiteX37" fmla="*/ 515257 w 4215960"/>
                <a:gd name="connsiteY37" fmla="*/ 2641600 h 3486649"/>
                <a:gd name="connsiteX38" fmla="*/ 544285 w 4215960"/>
                <a:gd name="connsiteY38" fmla="*/ 2685143 h 3486649"/>
                <a:gd name="connsiteX39" fmla="*/ 573314 w 4215960"/>
                <a:gd name="connsiteY39" fmla="*/ 2735943 h 3486649"/>
                <a:gd name="connsiteX40" fmla="*/ 602343 w 4215960"/>
                <a:gd name="connsiteY40" fmla="*/ 2757714 h 3486649"/>
                <a:gd name="connsiteX41" fmla="*/ 645885 w 4215960"/>
                <a:gd name="connsiteY41" fmla="*/ 2801257 h 3486649"/>
                <a:gd name="connsiteX42" fmla="*/ 674914 w 4215960"/>
                <a:gd name="connsiteY42" fmla="*/ 2823028 h 3486649"/>
                <a:gd name="connsiteX43" fmla="*/ 711200 w 4215960"/>
                <a:gd name="connsiteY43" fmla="*/ 2866571 h 3486649"/>
                <a:gd name="connsiteX44" fmla="*/ 740228 w 4215960"/>
                <a:gd name="connsiteY44" fmla="*/ 2888343 h 3486649"/>
                <a:gd name="connsiteX45" fmla="*/ 812800 w 4215960"/>
                <a:gd name="connsiteY45" fmla="*/ 2953657 h 3486649"/>
                <a:gd name="connsiteX46" fmla="*/ 849085 w 4215960"/>
                <a:gd name="connsiteY46" fmla="*/ 2997200 h 3486649"/>
                <a:gd name="connsiteX47" fmla="*/ 870857 w 4215960"/>
                <a:gd name="connsiteY47" fmla="*/ 3011714 h 3486649"/>
                <a:gd name="connsiteX48" fmla="*/ 907143 w 4215960"/>
                <a:gd name="connsiteY48" fmla="*/ 3055257 h 3486649"/>
                <a:gd name="connsiteX49" fmla="*/ 936171 w 4215960"/>
                <a:gd name="connsiteY49" fmla="*/ 3077028 h 3486649"/>
                <a:gd name="connsiteX50" fmla="*/ 1030514 w 4215960"/>
                <a:gd name="connsiteY50" fmla="*/ 3120571 h 3486649"/>
                <a:gd name="connsiteX51" fmla="*/ 1480457 w 4215960"/>
                <a:gd name="connsiteY51" fmla="*/ 3106057 h 3486649"/>
                <a:gd name="connsiteX52" fmla="*/ 1531257 w 4215960"/>
                <a:gd name="connsiteY52" fmla="*/ 3091543 h 3486649"/>
                <a:gd name="connsiteX53" fmla="*/ 1618343 w 4215960"/>
                <a:gd name="connsiteY53" fmla="*/ 3084285 h 3486649"/>
                <a:gd name="connsiteX54" fmla="*/ 1698171 w 4215960"/>
                <a:gd name="connsiteY54" fmla="*/ 3069771 h 3486649"/>
                <a:gd name="connsiteX55" fmla="*/ 1756228 w 4215960"/>
                <a:gd name="connsiteY55" fmla="*/ 3062514 h 3486649"/>
                <a:gd name="connsiteX56" fmla="*/ 1785257 w 4215960"/>
                <a:gd name="connsiteY56" fmla="*/ 3048000 h 3486649"/>
                <a:gd name="connsiteX57" fmla="*/ 1850571 w 4215960"/>
                <a:gd name="connsiteY57" fmla="*/ 3026228 h 3486649"/>
                <a:gd name="connsiteX58" fmla="*/ 1886857 w 4215960"/>
                <a:gd name="connsiteY58" fmla="*/ 3011714 h 3486649"/>
                <a:gd name="connsiteX59" fmla="*/ 1988457 w 4215960"/>
                <a:gd name="connsiteY59" fmla="*/ 2997200 h 3486649"/>
                <a:gd name="connsiteX60" fmla="*/ 2017485 w 4215960"/>
                <a:gd name="connsiteY60" fmla="*/ 2989943 h 3486649"/>
                <a:gd name="connsiteX61" fmla="*/ 2053771 w 4215960"/>
                <a:gd name="connsiteY61" fmla="*/ 2982685 h 3486649"/>
                <a:gd name="connsiteX62" fmla="*/ 2140857 w 4215960"/>
                <a:gd name="connsiteY62" fmla="*/ 2968171 h 3486649"/>
                <a:gd name="connsiteX63" fmla="*/ 3390673 w 4215960"/>
                <a:gd name="connsiteY63" fmla="*/ 3318556 h 3486649"/>
                <a:gd name="connsiteX64" fmla="*/ 3205387 w 4215960"/>
                <a:gd name="connsiteY64" fmla="*/ 3421287 h 3486649"/>
                <a:gd name="connsiteX65" fmla="*/ 3259362 w 4215960"/>
                <a:gd name="connsiteY65" fmla="*/ 3476850 h 3486649"/>
                <a:gd name="connsiteX66" fmla="*/ 3308575 w 4215960"/>
                <a:gd name="connsiteY66" fmla="*/ 3481612 h 3486649"/>
                <a:gd name="connsiteX67" fmla="*/ 3302225 w 4215960"/>
                <a:gd name="connsiteY67" fmla="*/ 3432400 h 3486649"/>
                <a:gd name="connsiteX68" fmla="*/ 3362550 w 4215960"/>
                <a:gd name="connsiteY68" fmla="*/ 3437162 h 3486649"/>
                <a:gd name="connsiteX69" fmla="*/ 3424462 w 4215960"/>
                <a:gd name="connsiteY69" fmla="*/ 3480024 h 3486649"/>
                <a:gd name="connsiteX70" fmla="*/ 3456212 w 4215960"/>
                <a:gd name="connsiteY70" fmla="*/ 3467325 h 3486649"/>
                <a:gd name="connsiteX71" fmla="*/ 3449863 w 4215960"/>
                <a:gd name="connsiteY71" fmla="*/ 3432400 h 3486649"/>
                <a:gd name="connsiteX72" fmla="*/ 3491138 w 4215960"/>
                <a:gd name="connsiteY72" fmla="*/ 3408588 h 3486649"/>
                <a:gd name="connsiteX73" fmla="*/ 3575275 w 4215960"/>
                <a:gd name="connsiteY73" fmla="*/ 3465738 h 3486649"/>
                <a:gd name="connsiteX74" fmla="*/ 3592738 w 4215960"/>
                <a:gd name="connsiteY74" fmla="*/ 3364140 h 3486649"/>
                <a:gd name="connsiteX75" fmla="*/ 3567338 w 4215960"/>
                <a:gd name="connsiteY75" fmla="*/ 3341914 h 3486649"/>
                <a:gd name="connsiteX76" fmla="*/ 3494312 w 4215960"/>
                <a:gd name="connsiteY76" fmla="*/ 3299051 h 3486649"/>
                <a:gd name="connsiteX77" fmla="*/ 3516537 w 4215960"/>
                <a:gd name="connsiteY77" fmla="*/ 3273652 h 3486649"/>
                <a:gd name="connsiteX78" fmla="*/ 3537175 w 4215960"/>
                <a:gd name="connsiteY78" fmla="*/ 3251426 h 3486649"/>
                <a:gd name="connsiteX79" fmla="*/ 3591150 w 4215960"/>
                <a:gd name="connsiteY79" fmla="*/ 3283177 h 3486649"/>
                <a:gd name="connsiteX80" fmla="*/ 3597500 w 4215960"/>
                <a:gd name="connsiteY80" fmla="*/ 3238727 h 3486649"/>
                <a:gd name="connsiteX81" fmla="*/ 3541937 w 4215960"/>
                <a:gd name="connsiteY81" fmla="*/ 3214914 h 3486649"/>
                <a:gd name="connsiteX82" fmla="*/ 3540350 w 4215960"/>
                <a:gd name="connsiteY82" fmla="*/ 3205390 h 3486649"/>
                <a:gd name="connsiteX83" fmla="*/ 3527649 w 4215960"/>
                <a:gd name="connsiteY83" fmla="*/ 3167291 h 3486649"/>
                <a:gd name="connsiteX84" fmla="*/ 3533999 w 4215960"/>
                <a:gd name="connsiteY84" fmla="*/ 3119665 h 3486649"/>
                <a:gd name="connsiteX85" fmla="*/ 3545112 w 4215960"/>
                <a:gd name="connsiteY85" fmla="*/ 3064102 h 3486649"/>
                <a:gd name="connsiteX86" fmla="*/ 3507012 w 4215960"/>
                <a:gd name="connsiteY86" fmla="*/ 3033940 h 3486649"/>
                <a:gd name="connsiteX87" fmla="*/ 3540349 w 4215960"/>
                <a:gd name="connsiteY87" fmla="*/ 3024415 h 3486649"/>
                <a:gd name="connsiteX88" fmla="*/ 3518124 w 4215960"/>
                <a:gd name="connsiteY88" fmla="*/ 2987902 h 3486649"/>
                <a:gd name="connsiteX89" fmla="*/ 3556225 w 4215960"/>
                <a:gd name="connsiteY89" fmla="*/ 2983141 h 3486649"/>
                <a:gd name="connsiteX90" fmla="*/ 3562574 w 4215960"/>
                <a:gd name="connsiteY90" fmla="*/ 2949802 h 3486649"/>
                <a:gd name="connsiteX91" fmla="*/ 3624488 w 4215960"/>
                <a:gd name="connsiteY91" fmla="*/ 2959329 h 3486649"/>
                <a:gd name="connsiteX92" fmla="*/ 3657601 w 4215960"/>
                <a:gd name="connsiteY92" fmla="*/ 2974521 h 3486649"/>
                <a:gd name="connsiteX93" fmla="*/ 3623808 w 4215960"/>
                <a:gd name="connsiteY93" fmla="*/ 3015569 h 3486649"/>
                <a:gd name="connsiteX94" fmla="*/ 3662816 w 4215960"/>
                <a:gd name="connsiteY94" fmla="*/ 3123065 h 3486649"/>
                <a:gd name="connsiteX95" fmla="*/ 3715203 w 4215960"/>
                <a:gd name="connsiteY95" fmla="*/ 3154363 h 3486649"/>
                <a:gd name="connsiteX96" fmla="*/ 3767137 w 4215960"/>
                <a:gd name="connsiteY96" fmla="*/ 3112181 h 3486649"/>
                <a:gd name="connsiteX97" fmla="*/ 3852862 w 4215960"/>
                <a:gd name="connsiteY97" fmla="*/ 3063648 h 3486649"/>
                <a:gd name="connsiteX98" fmla="*/ 3835626 w 4215960"/>
                <a:gd name="connsiteY98" fmla="*/ 2974747 h 3486649"/>
                <a:gd name="connsiteX99" fmla="*/ 3912960 w 4215960"/>
                <a:gd name="connsiteY99" fmla="*/ 2842078 h 3486649"/>
                <a:gd name="connsiteX100" fmla="*/ 4205514 w 4215960"/>
                <a:gd name="connsiteY100" fmla="*/ 2508930 h 3486649"/>
                <a:gd name="connsiteX101" fmla="*/ 4124097 w 4215960"/>
                <a:gd name="connsiteY101" fmla="*/ 2499858 h 3486649"/>
                <a:gd name="connsiteX102" fmla="*/ 4128634 w 4215960"/>
                <a:gd name="connsiteY102" fmla="*/ 2408010 h 3486649"/>
                <a:gd name="connsiteX103" fmla="*/ 4079647 w 4215960"/>
                <a:gd name="connsiteY103" fmla="*/ 2382838 h 3486649"/>
                <a:gd name="connsiteX104" fmla="*/ 3995510 w 4215960"/>
                <a:gd name="connsiteY104" fmla="*/ 2414360 h 3486649"/>
                <a:gd name="connsiteX105" fmla="*/ 3958771 w 4215960"/>
                <a:gd name="connsiteY105" fmla="*/ 2378075 h 3486649"/>
                <a:gd name="connsiteX106" fmla="*/ 4003448 w 4215960"/>
                <a:gd name="connsiteY106" fmla="*/ 2355170 h 3486649"/>
                <a:gd name="connsiteX107" fmla="*/ 3874181 w 4215960"/>
                <a:gd name="connsiteY107" fmla="*/ 2141991 h 3486649"/>
                <a:gd name="connsiteX108" fmla="*/ 3889147 w 4215960"/>
                <a:gd name="connsiteY108" fmla="*/ 2111828 h 3486649"/>
                <a:gd name="connsiteX109" fmla="*/ 3865562 w 4215960"/>
                <a:gd name="connsiteY109" fmla="*/ 1996168 h 3486649"/>
                <a:gd name="connsiteX110" fmla="*/ 3706813 w 4215960"/>
                <a:gd name="connsiteY110" fmla="*/ 1985282 h 3486649"/>
                <a:gd name="connsiteX111" fmla="*/ 3673475 w 4215960"/>
                <a:gd name="connsiteY111" fmla="*/ 2034040 h 3486649"/>
                <a:gd name="connsiteX112" fmla="*/ 3584575 w 4215960"/>
                <a:gd name="connsiteY112" fmla="*/ 2048556 h 3486649"/>
                <a:gd name="connsiteX113" fmla="*/ 3590925 w 4215960"/>
                <a:gd name="connsiteY113" fmla="*/ 2026557 h 3486649"/>
                <a:gd name="connsiteX114" fmla="*/ 3537403 w 4215960"/>
                <a:gd name="connsiteY114" fmla="*/ 2010456 h 3486649"/>
                <a:gd name="connsiteX115" fmla="*/ 3512684 w 4215960"/>
                <a:gd name="connsiteY115" fmla="*/ 1845355 h 3486649"/>
                <a:gd name="connsiteX116" fmla="*/ 3232377 w 4215960"/>
                <a:gd name="connsiteY116" fmla="*/ 1778680 h 3486649"/>
                <a:gd name="connsiteX117" fmla="*/ 3096078 w 4215960"/>
                <a:gd name="connsiteY117" fmla="*/ 1821996 h 3486649"/>
                <a:gd name="connsiteX118" fmla="*/ 2964089 w 4215960"/>
                <a:gd name="connsiteY118" fmla="*/ 1814512 h 3486649"/>
                <a:gd name="connsiteX119" fmla="*/ 2831646 w 4215960"/>
                <a:gd name="connsiteY119" fmla="*/ 1703614 h 3486649"/>
                <a:gd name="connsiteX120" fmla="*/ 2618468 w 4215960"/>
                <a:gd name="connsiteY120" fmla="*/ 1400401 h 3486649"/>
                <a:gd name="connsiteX121" fmla="*/ 2220006 w 4215960"/>
                <a:gd name="connsiteY121" fmla="*/ 1260928 h 3486649"/>
                <a:gd name="connsiteX122" fmla="*/ 1821543 w 4215960"/>
                <a:gd name="connsiteY122" fmla="*/ 1284514 h 3486649"/>
                <a:gd name="connsiteX123" fmla="*/ 1799771 w 4215960"/>
                <a:gd name="connsiteY123" fmla="*/ 1211943 h 3486649"/>
                <a:gd name="connsiteX124" fmla="*/ 1756228 w 4215960"/>
                <a:gd name="connsiteY124" fmla="*/ 1139371 h 3486649"/>
                <a:gd name="connsiteX125" fmla="*/ 1625600 w 4215960"/>
                <a:gd name="connsiteY125" fmla="*/ 986971 h 3486649"/>
                <a:gd name="connsiteX126" fmla="*/ 1589314 w 4215960"/>
                <a:gd name="connsiteY126" fmla="*/ 928914 h 3486649"/>
                <a:gd name="connsiteX127" fmla="*/ 1574800 w 4215960"/>
                <a:gd name="connsiteY127" fmla="*/ 892628 h 3486649"/>
                <a:gd name="connsiteX128" fmla="*/ 1538514 w 4215960"/>
                <a:gd name="connsiteY128" fmla="*/ 856343 h 3486649"/>
                <a:gd name="connsiteX129" fmla="*/ 1509485 w 4215960"/>
                <a:gd name="connsiteY129" fmla="*/ 820057 h 3486649"/>
                <a:gd name="connsiteX130" fmla="*/ 1473200 w 4215960"/>
                <a:gd name="connsiteY130" fmla="*/ 783771 h 3486649"/>
                <a:gd name="connsiteX131" fmla="*/ 1436914 w 4215960"/>
                <a:gd name="connsiteY131" fmla="*/ 718457 h 3486649"/>
                <a:gd name="connsiteX132" fmla="*/ 1357085 w 4215960"/>
                <a:gd name="connsiteY132" fmla="*/ 624114 h 3486649"/>
                <a:gd name="connsiteX133" fmla="*/ 1335314 w 4215960"/>
                <a:gd name="connsiteY133" fmla="*/ 602343 h 3486649"/>
                <a:gd name="connsiteX134" fmla="*/ 1277257 w 4215960"/>
                <a:gd name="connsiteY134" fmla="*/ 529771 h 3486649"/>
                <a:gd name="connsiteX135" fmla="*/ 1219200 w 4215960"/>
                <a:gd name="connsiteY135" fmla="*/ 464457 h 3486649"/>
                <a:gd name="connsiteX136" fmla="*/ 1161143 w 4215960"/>
                <a:gd name="connsiteY136" fmla="*/ 406400 h 3486649"/>
                <a:gd name="connsiteX137" fmla="*/ 1081314 w 4215960"/>
                <a:gd name="connsiteY137" fmla="*/ 362857 h 3486649"/>
                <a:gd name="connsiteX138" fmla="*/ 1052285 w 4215960"/>
                <a:gd name="connsiteY138" fmla="*/ 333828 h 3486649"/>
                <a:gd name="connsiteX139" fmla="*/ 1001485 w 4215960"/>
                <a:gd name="connsiteY139" fmla="*/ 304800 h 3486649"/>
                <a:gd name="connsiteX140" fmla="*/ 979714 w 4215960"/>
                <a:gd name="connsiteY140" fmla="*/ 290285 h 3486649"/>
                <a:gd name="connsiteX141" fmla="*/ 928914 w 4215960"/>
                <a:gd name="connsiteY141" fmla="*/ 246743 h 3486649"/>
                <a:gd name="connsiteX142" fmla="*/ 907143 w 4215960"/>
                <a:gd name="connsiteY142" fmla="*/ 232228 h 3486649"/>
                <a:gd name="connsiteX143" fmla="*/ 885371 w 4215960"/>
                <a:gd name="connsiteY143" fmla="*/ 224971 h 3486649"/>
                <a:gd name="connsiteX144" fmla="*/ 849085 w 4215960"/>
                <a:gd name="connsiteY144" fmla="*/ 188685 h 3486649"/>
                <a:gd name="connsiteX145" fmla="*/ 820057 w 4215960"/>
                <a:gd name="connsiteY145" fmla="*/ 166914 h 3486649"/>
                <a:gd name="connsiteX146" fmla="*/ 812800 w 4215960"/>
                <a:gd name="connsiteY146" fmla="*/ 145143 h 3486649"/>
                <a:gd name="connsiteX147" fmla="*/ 762000 w 4215960"/>
                <a:gd name="connsiteY147" fmla="*/ 116114 h 3486649"/>
                <a:gd name="connsiteX148" fmla="*/ 740228 w 4215960"/>
                <a:gd name="connsiteY148" fmla="*/ 101600 h 3486649"/>
                <a:gd name="connsiteX149" fmla="*/ 703943 w 4215960"/>
                <a:gd name="connsiteY149" fmla="*/ 65314 h 3486649"/>
                <a:gd name="connsiteX150" fmla="*/ 689428 w 4215960"/>
                <a:gd name="connsiteY150" fmla="*/ 50800 h 3486649"/>
                <a:gd name="connsiteX151" fmla="*/ 660400 w 4215960"/>
                <a:gd name="connsiteY151" fmla="*/ 43543 h 3486649"/>
                <a:gd name="connsiteX152" fmla="*/ 638628 w 4215960"/>
                <a:gd name="connsiteY152" fmla="*/ 36285 h 3486649"/>
                <a:gd name="connsiteX153" fmla="*/ 602343 w 4215960"/>
                <a:gd name="connsiteY153" fmla="*/ 0 h 3486649"/>
                <a:gd name="connsiteX0" fmla="*/ 602343 w 4215960"/>
                <a:gd name="connsiteY0" fmla="*/ 0 h 3486649"/>
                <a:gd name="connsiteX1" fmla="*/ 406400 w 4215960"/>
                <a:gd name="connsiteY1" fmla="*/ 7257 h 3486649"/>
                <a:gd name="connsiteX2" fmla="*/ 362857 w 4215960"/>
                <a:gd name="connsiteY2" fmla="*/ 36285 h 3486649"/>
                <a:gd name="connsiteX3" fmla="*/ 312057 w 4215960"/>
                <a:gd name="connsiteY3" fmla="*/ 50800 h 3486649"/>
                <a:gd name="connsiteX4" fmla="*/ 239485 w 4215960"/>
                <a:gd name="connsiteY4" fmla="*/ 101600 h 3486649"/>
                <a:gd name="connsiteX5" fmla="*/ 210457 w 4215960"/>
                <a:gd name="connsiteY5" fmla="*/ 108857 h 3486649"/>
                <a:gd name="connsiteX6" fmla="*/ 159657 w 4215960"/>
                <a:gd name="connsiteY6" fmla="*/ 137885 h 3486649"/>
                <a:gd name="connsiteX7" fmla="*/ 130628 w 4215960"/>
                <a:gd name="connsiteY7" fmla="*/ 166914 h 3486649"/>
                <a:gd name="connsiteX8" fmla="*/ 108857 w 4215960"/>
                <a:gd name="connsiteY8" fmla="*/ 188685 h 3486649"/>
                <a:gd name="connsiteX9" fmla="*/ 94343 w 4215960"/>
                <a:gd name="connsiteY9" fmla="*/ 203200 h 3486649"/>
                <a:gd name="connsiteX10" fmla="*/ 43543 w 4215960"/>
                <a:gd name="connsiteY10" fmla="*/ 283028 h 3486649"/>
                <a:gd name="connsiteX11" fmla="*/ 14514 w 4215960"/>
                <a:gd name="connsiteY11" fmla="*/ 362857 h 3486649"/>
                <a:gd name="connsiteX12" fmla="*/ 0 w 4215960"/>
                <a:gd name="connsiteY12" fmla="*/ 420914 h 3486649"/>
                <a:gd name="connsiteX13" fmla="*/ 7257 w 4215960"/>
                <a:gd name="connsiteY13" fmla="*/ 1393371 h 3486649"/>
                <a:gd name="connsiteX14" fmla="*/ 29028 w 4215960"/>
                <a:gd name="connsiteY14" fmla="*/ 1494971 h 3486649"/>
                <a:gd name="connsiteX15" fmla="*/ 43543 w 4215960"/>
                <a:gd name="connsiteY15" fmla="*/ 1531257 h 3486649"/>
                <a:gd name="connsiteX16" fmla="*/ 58057 w 4215960"/>
                <a:gd name="connsiteY16" fmla="*/ 1596571 h 3486649"/>
                <a:gd name="connsiteX17" fmla="*/ 79828 w 4215960"/>
                <a:gd name="connsiteY17" fmla="*/ 1647371 h 3486649"/>
                <a:gd name="connsiteX18" fmla="*/ 116114 w 4215960"/>
                <a:gd name="connsiteY18" fmla="*/ 1763485 h 3486649"/>
                <a:gd name="connsiteX19" fmla="*/ 137885 w 4215960"/>
                <a:gd name="connsiteY19" fmla="*/ 1828800 h 3486649"/>
                <a:gd name="connsiteX20" fmla="*/ 145143 w 4215960"/>
                <a:gd name="connsiteY20" fmla="*/ 1850571 h 3486649"/>
                <a:gd name="connsiteX21" fmla="*/ 166914 w 4215960"/>
                <a:gd name="connsiteY21" fmla="*/ 1894114 h 3486649"/>
                <a:gd name="connsiteX22" fmla="*/ 188685 w 4215960"/>
                <a:gd name="connsiteY22" fmla="*/ 1944914 h 3486649"/>
                <a:gd name="connsiteX23" fmla="*/ 195943 w 4215960"/>
                <a:gd name="connsiteY23" fmla="*/ 1973943 h 3486649"/>
                <a:gd name="connsiteX24" fmla="*/ 232228 w 4215960"/>
                <a:gd name="connsiteY24" fmla="*/ 2024743 h 3486649"/>
                <a:gd name="connsiteX25" fmla="*/ 254000 w 4215960"/>
                <a:gd name="connsiteY25" fmla="*/ 2082800 h 3486649"/>
                <a:gd name="connsiteX26" fmla="*/ 275771 w 4215960"/>
                <a:gd name="connsiteY26" fmla="*/ 2104571 h 3486649"/>
                <a:gd name="connsiteX27" fmla="*/ 312057 w 4215960"/>
                <a:gd name="connsiteY27" fmla="*/ 2177143 h 3486649"/>
                <a:gd name="connsiteX28" fmla="*/ 348343 w 4215960"/>
                <a:gd name="connsiteY28" fmla="*/ 2227943 h 3486649"/>
                <a:gd name="connsiteX29" fmla="*/ 355600 w 4215960"/>
                <a:gd name="connsiteY29" fmla="*/ 2249714 h 3486649"/>
                <a:gd name="connsiteX30" fmla="*/ 406400 w 4215960"/>
                <a:gd name="connsiteY30" fmla="*/ 2315028 h 3486649"/>
                <a:gd name="connsiteX31" fmla="*/ 435428 w 4215960"/>
                <a:gd name="connsiteY31" fmla="*/ 2380343 h 3486649"/>
                <a:gd name="connsiteX32" fmla="*/ 457200 w 4215960"/>
                <a:gd name="connsiteY32" fmla="*/ 2409371 h 3486649"/>
                <a:gd name="connsiteX33" fmla="*/ 471714 w 4215960"/>
                <a:gd name="connsiteY33" fmla="*/ 2467428 h 3486649"/>
                <a:gd name="connsiteX34" fmla="*/ 478971 w 4215960"/>
                <a:gd name="connsiteY34" fmla="*/ 2489200 h 3486649"/>
                <a:gd name="connsiteX35" fmla="*/ 486228 w 4215960"/>
                <a:gd name="connsiteY35" fmla="*/ 2518228 h 3486649"/>
                <a:gd name="connsiteX36" fmla="*/ 493485 w 4215960"/>
                <a:gd name="connsiteY36" fmla="*/ 2583543 h 3486649"/>
                <a:gd name="connsiteX37" fmla="*/ 515257 w 4215960"/>
                <a:gd name="connsiteY37" fmla="*/ 2641600 h 3486649"/>
                <a:gd name="connsiteX38" fmla="*/ 544285 w 4215960"/>
                <a:gd name="connsiteY38" fmla="*/ 2685143 h 3486649"/>
                <a:gd name="connsiteX39" fmla="*/ 573314 w 4215960"/>
                <a:gd name="connsiteY39" fmla="*/ 2735943 h 3486649"/>
                <a:gd name="connsiteX40" fmla="*/ 602343 w 4215960"/>
                <a:gd name="connsiteY40" fmla="*/ 2757714 h 3486649"/>
                <a:gd name="connsiteX41" fmla="*/ 645885 w 4215960"/>
                <a:gd name="connsiteY41" fmla="*/ 2801257 h 3486649"/>
                <a:gd name="connsiteX42" fmla="*/ 674914 w 4215960"/>
                <a:gd name="connsiteY42" fmla="*/ 2823028 h 3486649"/>
                <a:gd name="connsiteX43" fmla="*/ 711200 w 4215960"/>
                <a:gd name="connsiteY43" fmla="*/ 2866571 h 3486649"/>
                <a:gd name="connsiteX44" fmla="*/ 740228 w 4215960"/>
                <a:gd name="connsiteY44" fmla="*/ 2888343 h 3486649"/>
                <a:gd name="connsiteX45" fmla="*/ 812800 w 4215960"/>
                <a:gd name="connsiteY45" fmla="*/ 2953657 h 3486649"/>
                <a:gd name="connsiteX46" fmla="*/ 849085 w 4215960"/>
                <a:gd name="connsiteY46" fmla="*/ 2997200 h 3486649"/>
                <a:gd name="connsiteX47" fmla="*/ 870857 w 4215960"/>
                <a:gd name="connsiteY47" fmla="*/ 3011714 h 3486649"/>
                <a:gd name="connsiteX48" fmla="*/ 907143 w 4215960"/>
                <a:gd name="connsiteY48" fmla="*/ 3055257 h 3486649"/>
                <a:gd name="connsiteX49" fmla="*/ 936171 w 4215960"/>
                <a:gd name="connsiteY49" fmla="*/ 3077028 h 3486649"/>
                <a:gd name="connsiteX50" fmla="*/ 1030514 w 4215960"/>
                <a:gd name="connsiteY50" fmla="*/ 3120571 h 3486649"/>
                <a:gd name="connsiteX51" fmla="*/ 1480457 w 4215960"/>
                <a:gd name="connsiteY51" fmla="*/ 3106057 h 3486649"/>
                <a:gd name="connsiteX52" fmla="*/ 1531257 w 4215960"/>
                <a:gd name="connsiteY52" fmla="*/ 3091543 h 3486649"/>
                <a:gd name="connsiteX53" fmla="*/ 1618343 w 4215960"/>
                <a:gd name="connsiteY53" fmla="*/ 3084285 h 3486649"/>
                <a:gd name="connsiteX54" fmla="*/ 1698171 w 4215960"/>
                <a:gd name="connsiteY54" fmla="*/ 3069771 h 3486649"/>
                <a:gd name="connsiteX55" fmla="*/ 1756228 w 4215960"/>
                <a:gd name="connsiteY55" fmla="*/ 3062514 h 3486649"/>
                <a:gd name="connsiteX56" fmla="*/ 1785257 w 4215960"/>
                <a:gd name="connsiteY56" fmla="*/ 3048000 h 3486649"/>
                <a:gd name="connsiteX57" fmla="*/ 1850571 w 4215960"/>
                <a:gd name="connsiteY57" fmla="*/ 3026228 h 3486649"/>
                <a:gd name="connsiteX58" fmla="*/ 1886857 w 4215960"/>
                <a:gd name="connsiteY58" fmla="*/ 3011714 h 3486649"/>
                <a:gd name="connsiteX59" fmla="*/ 1988457 w 4215960"/>
                <a:gd name="connsiteY59" fmla="*/ 2997200 h 3486649"/>
                <a:gd name="connsiteX60" fmla="*/ 2017485 w 4215960"/>
                <a:gd name="connsiteY60" fmla="*/ 2989943 h 3486649"/>
                <a:gd name="connsiteX61" fmla="*/ 2053771 w 4215960"/>
                <a:gd name="connsiteY61" fmla="*/ 2982685 h 3486649"/>
                <a:gd name="connsiteX62" fmla="*/ 2140857 w 4215960"/>
                <a:gd name="connsiteY62" fmla="*/ 2968171 h 3486649"/>
                <a:gd name="connsiteX63" fmla="*/ 3352573 w 4215960"/>
                <a:gd name="connsiteY63" fmla="*/ 3213781 h 3486649"/>
                <a:gd name="connsiteX64" fmla="*/ 3205387 w 4215960"/>
                <a:gd name="connsiteY64" fmla="*/ 3421287 h 3486649"/>
                <a:gd name="connsiteX65" fmla="*/ 3259362 w 4215960"/>
                <a:gd name="connsiteY65" fmla="*/ 3476850 h 3486649"/>
                <a:gd name="connsiteX66" fmla="*/ 3308575 w 4215960"/>
                <a:gd name="connsiteY66" fmla="*/ 3481612 h 3486649"/>
                <a:gd name="connsiteX67" fmla="*/ 3302225 w 4215960"/>
                <a:gd name="connsiteY67" fmla="*/ 3432400 h 3486649"/>
                <a:gd name="connsiteX68" fmla="*/ 3362550 w 4215960"/>
                <a:gd name="connsiteY68" fmla="*/ 3437162 h 3486649"/>
                <a:gd name="connsiteX69" fmla="*/ 3424462 w 4215960"/>
                <a:gd name="connsiteY69" fmla="*/ 3480024 h 3486649"/>
                <a:gd name="connsiteX70" fmla="*/ 3456212 w 4215960"/>
                <a:gd name="connsiteY70" fmla="*/ 3467325 h 3486649"/>
                <a:gd name="connsiteX71" fmla="*/ 3449863 w 4215960"/>
                <a:gd name="connsiteY71" fmla="*/ 3432400 h 3486649"/>
                <a:gd name="connsiteX72" fmla="*/ 3491138 w 4215960"/>
                <a:gd name="connsiteY72" fmla="*/ 3408588 h 3486649"/>
                <a:gd name="connsiteX73" fmla="*/ 3575275 w 4215960"/>
                <a:gd name="connsiteY73" fmla="*/ 3465738 h 3486649"/>
                <a:gd name="connsiteX74" fmla="*/ 3592738 w 4215960"/>
                <a:gd name="connsiteY74" fmla="*/ 3364140 h 3486649"/>
                <a:gd name="connsiteX75" fmla="*/ 3567338 w 4215960"/>
                <a:gd name="connsiteY75" fmla="*/ 3341914 h 3486649"/>
                <a:gd name="connsiteX76" fmla="*/ 3494312 w 4215960"/>
                <a:gd name="connsiteY76" fmla="*/ 3299051 h 3486649"/>
                <a:gd name="connsiteX77" fmla="*/ 3516537 w 4215960"/>
                <a:gd name="connsiteY77" fmla="*/ 3273652 h 3486649"/>
                <a:gd name="connsiteX78" fmla="*/ 3537175 w 4215960"/>
                <a:gd name="connsiteY78" fmla="*/ 3251426 h 3486649"/>
                <a:gd name="connsiteX79" fmla="*/ 3591150 w 4215960"/>
                <a:gd name="connsiteY79" fmla="*/ 3283177 h 3486649"/>
                <a:gd name="connsiteX80" fmla="*/ 3597500 w 4215960"/>
                <a:gd name="connsiteY80" fmla="*/ 3238727 h 3486649"/>
                <a:gd name="connsiteX81" fmla="*/ 3541937 w 4215960"/>
                <a:gd name="connsiteY81" fmla="*/ 3214914 h 3486649"/>
                <a:gd name="connsiteX82" fmla="*/ 3540350 w 4215960"/>
                <a:gd name="connsiteY82" fmla="*/ 3205390 h 3486649"/>
                <a:gd name="connsiteX83" fmla="*/ 3527649 w 4215960"/>
                <a:gd name="connsiteY83" fmla="*/ 3167291 h 3486649"/>
                <a:gd name="connsiteX84" fmla="*/ 3533999 w 4215960"/>
                <a:gd name="connsiteY84" fmla="*/ 3119665 h 3486649"/>
                <a:gd name="connsiteX85" fmla="*/ 3545112 w 4215960"/>
                <a:gd name="connsiteY85" fmla="*/ 3064102 h 3486649"/>
                <a:gd name="connsiteX86" fmla="*/ 3507012 w 4215960"/>
                <a:gd name="connsiteY86" fmla="*/ 3033940 h 3486649"/>
                <a:gd name="connsiteX87" fmla="*/ 3540349 w 4215960"/>
                <a:gd name="connsiteY87" fmla="*/ 3024415 h 3486649"/>
                <a:gd name="connsiteX88" fmla="*/ 3518124 w 4215960"/>
                <a:gd name="connsiteY88" fmla="*/ 2987902 h 3486649"/>
                <a:gd name="connsiteX89" fmla="*/ 3556225 w 4215960"/>
                <a:gd name="connsiteY89" fmla="*/ 2983141 h 3486649"/>
                <a:gd name="connsiteX90" fmla="*/ 3562574 w 4215960"/>
                <a:gd name="connsiteY90" fmla="*/ 2949802 h 3486649"/>
                <a:gd name="connsiteX91" fmla="*/ 3624488 w 4215960"/>
                <a:gd name="connsiteY91" fmla="*/ 2959329 h 3486649"/>
                <a:gd name="connsiteX92" fmla="*/ 3657601 w 4215960"/>
                <a:gd name="connsiteY92" fmla="*/ 2974521 h 3486649"/>
                <a:gd name="connsiteX93" fmla="*/ 3623808 w 4215960"/>
                <a:gd name="connsiteY93" fmla="*/ 3015569 h 3486649"/>
                <a:gd name="connsiteX94" fmla="*/ 3662816 w 4215960"/>
                <a:gd name="connsiteY94" fmla="*/ 3123065 h 3486649"/>
                <a:gd name="connsiteX95" fmla="*/ 3715203 w 4215960"/>
                <a:gd name="connsiteY95" fmla="*/ 3154363 h 3486649"/>
                <a:gd name="connsiteX96" fmla="*/ 3767137 w 4215960"/>
                <a:gd name="connsiteY96" fmla="*/ 3112181 h 3486649"/>
                <a:gd name="connsiteX97" fmla="*/ 3852862 w 4215960"/>
                <a:gd name="connsiteY97" fmla="*/ 3063648 h 3486649"/>
                <a:gd name="connsiteX98" fmla="*/ 3835626 w 4215960"/>
                <a:gd name="connsiteY98" fmla="*/ 2974747 h 3486649"/>
                <a:gd name="connsiteX99" fmla="*/ 3912960 w 4215960"/>
                <a:gd name="connsiteY99" fmla="*/ 2842078 h 3486649"/>
                <a:gd name="connsiteX100" fmla="*/ 4205514 w 4215960"/>
                <a:gd name="connsiteY100" fmla="*/ 2508930 h 3486649"/>
                <a:gd name="connsiteX101" fmla="*/ 4124097 w 4215960"/>
                <a:gd name="connsiteY101" fmla="*/ 2499858 h 3486649"/>
                <a:gd name="connsiteX102" fmla="*/ 4128634 w 4215960"/>
                <a:gd name="connsiteY102" fmla="*/ 2408010 h 3486649"/>
                <a:gd name="connsiteX103" fmla="*/ 4079647 w 4215960"/>
                <a:gd name="connsiteY103" fmla="*/ 2382838 h 3486649"/>
                <a:gd name="connsiteX104" fmla="*/ 3995510 w 4215960"/>
                <a:gd name="connsiteY104" fmla="*/ 2414360 h 3486649"/>
                <a:gd name="connsiteX105" fmla="*/ 3958771 w 4215960"/>
                <a:gd name="connsiteY105" fmla="*/ 2378075 h 3486649"/>
                <a:gd name="connsiteX106" fmla="*/ 4003448 w 4215960"/>
                <a:gd name="connsiteY106" fmla="*/ 2355170 h 3486649"/>
                <a:gd name="connsiteX107" fmla="*/ 3874181 w 4215960"/>
                <a:gd name="connsiteY107" fmla="*/ 2141991 h 3486649"/>
                <a:gd name="connsiteX108" fmla="*/ 3889147 w 4215960"/>
                <a:gd name="connsiteY108" fmla="*/ 2111828 h 3486649"/>
                <a:gd name="connsiteX109" fmla="*/ 3865562 w 4215960"/>
                <a:gd name="connsiteY109" fmla="*/ 1996168 h 3486649"/>
                <a:gd name="connsiteX110" fmla="*/ 3706813 w 4215960"/>
                <a:gd name="connsiteY110" fmla="*/ 1985282 h 3486649"/>
                <a:gd name="connsiteX111" fmla="*/ 3673475 w 4215960"/>
                <a:gd name="connsiteY111" fmla="*/ 2034040 h 3486649"/>
                <a:gd name="connsiteX112" fmla="*/ 3584575 w 4215960"/>
                <a:gd name="connsiteY112" fmla="*/ 2048556 h 3486649"/>
                <a:gd name="connsiteX113" fmla="*/ 3590925 w 4215960"/>
                <a:gd name="connsiteY113" fmla="*/ 2026557 h 3486649"/>
                <a:gd name="connsiteX114" fmla="*/ 3537403 w 4215960"/>
                <a:gd name="connsiteY114" fmla="*/ 2010456 h 3486649"/>
                <a:gd name="connsiteX115" fmla="*/ 3512684 w 4215960"/>
                <a:gd name="connsiteY115" fmla="*/ 1845355 h 3486649"/>
                <a:gd name="connsiteX116" fmla="*/ 3232377 w 4215960"/>
                <a:gd name="connsiteY116" fmla="*/ 1778680 h 3486649"/>
                <a:gd name="connsiteX117" fmla="*/ 3096078 w 4215960"/>
                <a:gd name="connsiteY117" fmla="*/ 1821996 h 3486649"/>
                <a:gd name="connsiteX118" fmla="*/ 2964089 w 4215960"/>
                <a:gd name="connsiteY118" fmla="*/ 1814512 h 3486649"/>
                <a:gd name="connsiteX119" fmla="*/ 2831646 w 4215960"/>
                <a:gd name="connsiteY119" fmla="*/ 1703614 h 3486649"/>
                <a:gd name="connsiteX120" fmla="*/ 2618468 w 4215960"/>
                <a:gd name="connsiteY120" fmla="*/ 1400401 h 3486649"/>
                <a:gd name="connsiteX121" fmla="*/ 2220006 w 4215960"/>
                <a:gd name="connsiteY121" fmla="*/ 1260928 h 3486649"/>
                <a:gd name="connsiteX122" fmla="*/ 1821543 w 4215960"/>
                <a:gd name="connsiteY122" fmla="*/ 1284514 h 3486649"/>
                <a:gd name="connsiteX123" fmla="*/ 1799771 w 4215960"/>
                <a:gd name="connsiteY123" fmla="*/ 1211943 h 3486649"/>
                <a:gd name="connsiteX124" fmla="*/ 1756228 w 4215960"/>
                <a:gd name="connsiteY124" fmla="*/ 1139371 h 3486649"/>
                <a:gd name="connsiteX125" fmla="*/ 1625600 w 4215960"/>
                <a:gd name="connsiteY125" fmla="*/ 986971 h 3486649"/>
                <a:gd name="connsiteX126" fmla="*/ 1589314 w 4215960"/>
                <a:gd name="connsiteY126" fmla="*/ 928914 h 3486649"/>
                <a:gd name="connsiteX127" fmla="*/ 1574800 w 4215960"/>
                <a:gd name="connsiteY127" fmla="*/ 892628 h 3486649"/>
                <a:gd name="connsiteX128" fmla="*/ 1538514 w 4215960"/>
                <a:gd name="connsiteY128" fmla="*/ 856343 h 3486649"/>
                <a:gd name="connsiteX129" fmla="*/ 1509485 w 4215960"/>
                <a:gd name="connsiteY129" fmla="*/ 820057 h 3486649"/>
                <a:gd name="connsiteX130" fmla="*/ 1473200 w 4215960"/>
                <a:gd name="connsiteY130" fmla="*/ 783771 h 3486649"/>
                <a:gd name="connsiteX131" fmla="*/ 1436914 w 4215960"/>
                <a:gd name="connsiteY131" fmla="*/ 718457 h 3486649"/>
                <a:gd name="connsiteX132" fmla="*/ 1357085 w 4215960"/>
                <a:gd name="connsiteY132" fmla="*/ 624114 h 3486649"/>
                <a:gd name="connsiteX133" fmla="*/ 1335314 w 4215960"/>
                <a:gd name="connsiteY133" fmla="*/ 602343 h 3486649"/>
                <a:gd name="connsiteX134" fmla="*/ 1277257 w 4215960"/>
                <a:gd name="connsiteY134" fmla="*/ 529771 h 3486649"/>
                <a:gd name="connsiteX135" fmla="*/ 1219200 w 4215960"/>
                <a:gd name="connsiteY135" fmla="*/ 464457 h 3486649"/>
                <a:gd name="connsiteX136" fmla="*/ 1161143 w 4215960"/>
                <a:gd name="connsiteY136" fmla="*/ 406400 h 3486649"/>
                <a:gd name="connsiteX137" fmla="*/ 1081314 w 4215960"/>
                <a:gd name="connsiteY137" fmla="*/ 362857 h 3486649"/>
                <a:gd name="connsiteX138" fmla="*/ 1052285 w 4215960"/>
                <a:gd name="connsiteY138" fmla="*/ 333828 h 3486649"/>
                <a:gd name="connsiteX139" fmla="*/ 1001485 w 4215960"/>
                <a:gd name="connsiteY139" fmla="*/ 304800 h 3486649"/>
                <a:gd name="connsiteX140" fmla="*/ 979714 w 4215960"/>
                <a:gd name="connsiteY140" fmla="*/ 290285 h 3486649"/>
                <a:gd name="connsiteX141" fmla="*/ 928914 w 4215960"/>
                <a:gd name="connsiteY141" fmla="*/ 246743 h 3486649"/>
                <a:gd name="connsiteX142" fmla="*/ 907143 w 4215960"/>
                <a:gd name="connsiteY142" fmla="*/ 232228 h 3486649"/>
                <a:gd name="connsiteX143" fmla="*/ 885371 w 4215960"/>
                <a:gd name="connsiteY143" fmla="*/ 224971 h 3486649"/>
                <a:gd name="connsiteX144" fmla="*/ 849085 w 4215960"/>
                <a:gd name="connsiteY144" fmla="*/ 188685 h 3486649"/>
                <a:gd name="connsiteX145" fmla="*/ 820057 w 4215960"/>
                <a:gd name="connsiteY145" fmla="*/ 166914 h 3486649"/>
                <a:gd name="connsiteX146" fmla="*/ 812800 w 4215960"/>
                <a:gd name="connsiteY146" fmla="*/ 145143 h 3486649"/>
                <a:gd name="connsiteX147" fmla="*/ 762000 w 4215960"/>
                <a:gd name="connsiteY147" fmla="*/ 116114 h 3486649"/>
                <a:gd name="connsiteX148" fmla="*/ 740228 w 4215960"/>
                <a:gd name="connsiteY148" fmla="*/ 101600 h 3486649"/>
                <a:gd name="connsiteX149" fmla="*/ 703943 w 4215960"/>
                <a:gd name="connsiteY149" fmla="*/ 65314 h 3486649"/>
                <a:gd name="connsiteX150" fmla="*/ 689428 w 4215960"/>
                <a:gd name="connsiteY150" fmla="*/ 50800 h 3486649"/>
                <a:gd name="connsiteX151" fmla="*/ 660400 w 4215960"/>
                <a:gd name="connsiteY151" fmla="*/ 43543 h 3486649"/>
                <a:gd name="connsiteX152" fmla="*/ 638628 w 4215960"/>
                <a:gd name="connsiteY152" fmla="*/ 36285 h 3486649"/>
                <a:gd name="connsiteX153" fmla="*/ 602343 w 4215960"/>
                <a:gd name="connsiteY153" fmla="*/ 0 h 3486649"/>
                <a:gd name="connsiteX0" fmla="*/ 602343 w 4215960"/>
                <a:gd name="connsiteY0" fmla="*/ 0 h 3486649"/>
                <a:gd name="connsiteX1" fmla="*/ 406400 w 4215960"/>
                <a:gd name="connsiteY1" fmla="*/ 7257 h 3486649"/>
                <a:gd name="connsiteX2" fmla="*/ 362857 w 4215960"/>
                <a:gd name="connsiteY2" fmla="*/ 36285 h 3486649"/>
                <a:gd name="connsiteX3" fmla="*/ 312057 w 4215960"/>
                <a:gd name="connsiteY3" fmla="*/ 50800 h 3486649"/>
                <a:gd name="connsiteX4" fmla="*/ 239485 w 4215960"/>
                <a:gd name="connsiteY4" fmla="*/ 101600 h 3486649"/>
                <a:gd name="connsiteX5" fmla="*/ 210457 w 4215960"/>
                <a:gd name="connsiteY5" fmla="*/ 108857 h 3486649"/>
                <a:gd name="connsiteX6" fmla="*/ 159657 w 4215960"/>
                <a:gd name="connsiteY6" fmla="*/ 137885 h 3486649"/>
                <a:gd name="connsiteX7" fmla="*/ 130628 w 4215960"/>
                <a:gd name="connsiteY7" fmla="*/ 166914 h 3486649"/>
                <a:gd name="connsiteX8" fmla="*/ 108857 w 4215960"/>
                <a:gd name="connsiteY8" fmla="*/ 188685 h 3486649"/>
                <a:gd name="connsiteX9" fmla="*/ 94343 w 4215960"/>
                <a:gd name="connsiteY9" fmla="*/ 203200 h 3486649"/>
                <a:gd name="connsiteX10" fmla="*/ 43543 w 4215960"/>
                <a:gd name="connsiteY10" fmla="*/ 283028 h 3486649"/>
                <a:gd name="connsiteX11" fmla="*/ 14514 w 4215960"/>
                <a:gd name="connsiteY11" fmla="*/ 362857 h 3486649"/>
                <a:gd name="connsiteX12" fmla="*/ 0 w 4215960"/>
                <a:gd name="connsiteY12" fmla="*/ 420914 h 3486649"/>
                <a:gd name="connsiteX13" fmla="*/ 7257 w 4215960"/>
                <a:gd name="connsiteY13" fmla="*/ 1393371 h 3486649"/>
                <a:gd name="connsiteX14" fmla="*/ 29028 w 4215960"/>
                <a:gd name="connsiteY14" fmla="*/ 1494971 h 3486649"/>
                <a:gd name="connsiteX15" fmla="*/ 43543 w 4215960"/>
                <a:gd name="connsiteY15" fmla="*/ 1531257 h 3486649"/>
                <a:gd name="connsiteX16" fmla="*/ 58057 w 4215960"/>
                <a:gd name="connsiteY16" fmla="*/ 1596571 h 3486649"/>
                <a:gd name="connsiteX17" fmla="*/ 79828 w 4215960"/>
                <a:gd name="connsiteY17" fmla="*/ 1647371 h 3486649"/>
                <a:gd name="connsiteX18" fmla="*/ 116114 w 4215960"/>
                <a:gd name="connsiteY18" fmla="*/ 1763485 h 3486649"/>
                <a:gd name="connsiteX19" fmla="*/ 137885 w 4215960"/>
                <a:gd name="connsiteY19" fmla="*/ 1828800 h 3486649"/>
                <a:gd name="connsiteX20" fmla="*/ 145143 w 4215960"/>
                <a:gd name="connsiteY20" fmla="*/ 1850571 h 3486649"/>
                <a:gd name="connsiteX21" fmla="*/ 166914 w 4215960"/>
                <a:gd name="connsiteY21" fmla="*/ 1894114 h 3486649"/>
                <a:gd name="connsiteX22" fmla="*/ 188685 w 4215960"/>
                <a:gd name="connsiteY22" fmla="*/ 1944914 h 3486649"/>
                <a:gd name="connsiteX23" fmla="*/ 195943 w 4215960"/>
                <a:gd name="connsiteY23" fmla="*/ 1973943 h 3486649"/>
                <a:gd name="connsiteX24" fmla="*/ 232228 w 4215960"/>
                <a:gd name="connsiteY24" fmla="*/ 2024743 h 3486649"/>
                <a:gd name="connsiteX25" fmla="*/ 254000 w 4215960"/>
                <a:gd name="connsiteY25" fmla="*/ 2082800 h 3486649"/>
                <a:gd name="connsiteX26" fmla="*/ 275771 w 4215960"/>
                <a:gd name="connsiteY26" fmla="*/ 2104571 h 3486649"/>
                <a:gd name="connsiteX27" fmla="*/ 312057 w 4215960"/>
                <a:gd name="connsiteY27" fmla="*/ 2177143 h 3486649"/>
                <a:gd name="connsiteX28" fmla="*/ 348343 w 4215960"/>
                <a:gd name="connsiteY28" fmla="*/ 2227943 h 3486649"/>
                <a:gd name="connsiteX29" fmla="*/ 355600 w 4215960"/>
                <a:gd name="connsiteY29" fmla="*/ 2249714 h 3486649"/>
                <a:gd name="connsiteX30" fmla="*/ 406400 w 4215960"/>
                <a:gd name="connsiteY30" fmla="*/ 2315028 h 3486649"/>
                <a:gd name="connsiteX31" fmla="*/ 435428 w 4215960"/>
                <a:gd name="connsiteY31" fmla="*/ 2380343 h 3486649"/>
                <a:gd name="connsiteX32" fmla="*/ 457200 w 4215960"/>
                <a:gd name="connsiteY32" fmla="*/ 2409371 h 3486649"/>
                <a:gd name="connsiteX33" fmla="*/ 471714 w 4215960"/>
                <a:gd name="connsiteY33" fmla="*/ 2467428 h 3486649"/>
                <a:gd name="connsiteX34" fmla="*/ 478971 w 4215960"/>
                <a:gd name="connsiteY34" fmla="*/ 2489200 h 3486649"/>
                <a:gd name="connsiteX35" fmla="*/ 486228 w 4215960"/>
                <a:gd name="connsiteY35" fmla="*/ 2518228 h 3486649"/>
                <a:gd name="connsiteX36" fmla="*/ 493485 w 4215960"/>
                <a:gd name="connsiteY36" fmla="*/ 2583543 h 3486649"/>
                <a:gd name="connsiteX37" fmla="*/ 515257 w 4215960"/>
                <a:gd name="connsiteY37" fmla="*/ 2641600 h 3486649"/>
                <a:gd name="connsiteX38" fmla="*/ 544285 w 4215960"/>
                <a:gd name="connsiteY38" fmla="*/ 2685143 h 3486649"/>
                <a:gd name="connsiteX39" fmla="*/ 573314 w 4215960"/>
                <a:gd name="connsiteY39" fmla="*/ 2735943 h 3486649"/>
                <a:gd name="connsiteX40" fmla="*/ 602343 w 4215960"/>
                <a:gd name="connsiteY40" fmla="*/ 2757714 h 3486649"/>
                <a:gd name="connsiteX41" fmla="*/ 645885 w 4215960"/>
                <a:gd name="connsiteY41" fmla="*/ 2801257 h 3486649"/>
                <a:gd name="connsiteX42" fmla="*/ 674914 w 4215960"/>
                <a:gd name="connsiteY42" fmla="*/ 2823028 h 3486649"/>
                <a:gd name="connsiteX43" fmla="*/ 711200 w 4215960"/>
                <a:gd name="connsiteY43" fmla="*/ 2866571 h 3486649"/>
                <a:gd name="connsiteX44" fmla="*/ 740228 w 4215960"/>
                <a:gd name="connsiteY44" fmla="*/ 2888343 h 3486649"/>
                <a:gd name="connsiteX45" fmla="*/ 812800 w 4215960"/>
                <a:gd name="connsiteY45" fmla="*/ 2953657 h 3486649"/>
                <a:gd name="connsiteX46" fmla="*/ 849085 w 4215960"/>
                <a:gd name="connsiteY46" fmla="*/ 2997200 h 3486649"/>
                <a:gd name="connsiteX47" fmla="*/ 870857 w 4215960"/>
                <a:gd name="connsiteY47" fmla="*/ 3011714 h 3486649"/>
                <a:gd name="connsiteX48" fmla="*/ 907143 w 4215960"/>
                <a:gd name="connsiteY48" fmla="*/ 3055257 h 3486649"/>
                <a:gd name="connsiteX49" fmla="*/ 936171 w 4215960"/>
                <a:gd name="connsiteY49" fmla="*/ 3077028 h 3486649"/>
                <a:gd name="connsiteX50" fmla="*/ 1030514 w 4215960"/>
                <a:gd name="connsiteY50" fmla="*/ 3120571 h 3486649"/>
                <a:gd name="connsiteX51" fmla="*/ 1480457 w 4215960"/>
                <a:gd name="connsiteY51" fmla="*/ 3106057 h 3486649"/>
                <a:gd name="connsiteX52" fmla="*/ 1531257 w 4215960"/>
                <a:gd name="connsiteY52" fmla="*/ 3091543 h 3486649"/>
                <a:gd name="connsiteX53" fmla="*/ 1618343 w 4215960"/>
                <a:gd name="connsiteY53" fmla="*/ 3084285 h 3486649"/>
                <a:gd name="connsiteX54" fmla="*/ 1698171 w 4215960"/>
                <a:gd name="connsiteY54" fmla="*/ 3069771 h 3486649"/>
                <a:gd name="connsiteX55" fmla="*/ 1756228 w 4215960"/>
                <a:gd name="connsiteY55" fmla="*/ 3062514 h 3486649"/>
                <a:gd name="connsiteX56" fmla="*/ 1785257 w 4215960"/>
                <a:gd name="connsiteY56" fmla="*/ 3048000 h 3486649"/>
                <a:gd name="connsiteX57" fmla="*/ 1850571 w 4215960"/>
                <a:gd name="connsiteY57" fmla="*/ 3026228 h 3486649"/>
                <a:gd name="connsiteX58" fmla="*/ 1886857 w 4215960"/>
                <a:gd name="connsiteY58" fmla="*/ 3011714 h 3486649"/>
                <a:gd name="connsiteX59" fmla="*/ 1988457 w 4215960"/>
                <a:gd name="connsiteY59" fmla="*/ 2997200 h 3486649"/>
                <a:gd name="connsiteX60" fmla="*/ 2017485 w 4215960"/>
                <a:gd name="connsiteY60" fmla="*/ 2989943 h 3486649"/>
                <a:gd name="connsiteX61" fmla="*/ 2053771 w 4215960"/>
                <a:gd name="connsiteY61" fmla="*/ 2982685 h 3486649"/>
                <a:gd name="connsiteX62" fmla="*/ 2140857 w 4215960"/>
                <a:gd name="connsiteY62" fmla="*/ 2968171 h 3486649"/>
                <a:gd name="connsiteX63" fmla="*/ 3052535 w 4215960"/>
                <a:gd name="connsiteY63" fmla="*/ 3328081 h 3486649"/>
                <a:gd name="connsiteX64" fmla="*/ 3205387 w 4215960"/>
                <a:gd name="connsiteY64" fmla="*/ 3421287 h 3486649"/>
                <a:gd name="connsiteX65" fmla="*/ 3259362 w 4215960"/>
                <a:gd name="connsiteY65" fmla="*/ 3476850 h 3486649"/>
                <a:gd name="connsiteX66" fmla="*/ 3308575 w 4215960"/>
                <a:gd name="connsiteY66" fmla="*/ 3481612 h 3486649"/>
                <a:gd name="connsiteX67" fmla="*/ 3302225 w 4215960"/>
                <a:gd name="connsiteY67" fmla="*/ 3432400 h 3486649"/>
                <a:gd name="connsiteX68" fmla="*/ 3362550 w 4215960"/>
                <a:gd name="connsiteY68" fmla="*/ 3437162 h 3486649"/>
                <a:gd name="connsiteX69" fmla="*/ 3424462 w 4215960"/>
                <a:gd name="connsiteY69" fmla="*/ 3480024 h 3486649"/>
                <a:gd name="connsiteX70" fmla="*/ 3456212 w 4215960"/>
                <a:gd name="connsiteY70" fmla="*/ 3467325 h 3486649"/>
                <a:gd name="connsiteX71" fmla="*/ 3449863 w 4215960"/>
                <a:gd name="connsiteY71" fmla="*/ 3432400 h 3486649"/>
                <a:gd name="connsiteX72" fmla="*/ 3491138 w 4215960"/>
                <a:gd name="connsiteY72" fmla="*/ 3408588 h 3486649"/>
                <a:gd name="connsiteX73" fmla="*/ 3575275 w 4215960"/>
                <a:gd name="connsiteY73" fmla="*/ 3465738 h 3486649"/>
                <a:gd name="connsiteX74" fmla="*/ 3592738 w 4215960"/>
                <a:gd name="connsiteY74" fmla="*/ 3364140 h 3486649"/>
                <a:gd name="connsiteX75" fmla="*/ 3567338 w 4215960"/>
                <a:gd name="connsiteY75" fmla="*/ 3341914 h 3486649"/>
                <a:gd name="connsiteX76" fmla="*/ 3494312 w 4215960"/>
                <a:gd name="connsiteY76" fmla="*/ 3299051 h 3486649"/>
                <a:gd name="connsiteX77" fmla="*/ 3516537 w 4215960"/>
                <a:gd name="connsiteY77" fmla="*/ 3273652 h 3486649"/>
                <a:gd name="connsiteX78" fmla="*/ 3537175 w 4215960"/>
                <a:gd name="connsiteY78" fmla="*/ 3251426 h 3486649"/>
                <a:gd name="connsiteX79" fmla="*/ 3591150 w 4215960"/>
                <a:gd name="connsiteY79" fmla="*/ 3283177 h 3486649"/>
                <a:gd name="connsiteX80" fmla="*/ 3597500 w 4215960"/>
                <a:gd name="connsiteY80" fmla="*/ 3238727 h 3486649"/>
                <a:gd name="connsiteX81" fmla="*/ 3541937 w 4215960"/>
                <a:gd name="connsiteY81" fmla="*/ 3214914 h 3486649"/>
                <a:gd name="connsiteX82" fmla="*/ 3540350 w 4215960"/>
                <a:gd name="connsiteY82" fmla="*/ 3205390 h 3486649"/>
                <a:gd name="connsiteX83" fmla="*/ 3527649 w 4215960"/>
                <a:gd name="connsiteY83" fmla="*/ 3167291 h 3486649"/>
                <a:gd name="connsiteX84" fmla="*/ 3533999 w 4215960"/>
                <a:gd name="connsiteY84" fmla="*/ 3119665 h 3486649"/>
                <a:gd name="connsiteX85" fmla="*/ 3545112 w 4215960"/>
                <a:gd name="connsiteY85" fmla="*/ 3064102 h 3486649"/>
                <a:gd name="connsiteX86" fmla="*/ 3507012 w 4215960"/>
                <a:gd name="connsiteY86" fmla="*/ 3033940 h 3486649"/>
                <a:gd name="connsiteX87" fmla="*/ 3540349 w 4215960"/>
                <a:gd name="connsiteY87" fmla="*/ 3024415 h 3486649"/>
                <a:gd name="connsiteX88" fmla="*/ 3518124 w 4215960"/>
                <a:gd name="connsiteY88" fmla="*/ 2987902 h 3486649"/>
                <a:gd name="connsiteX89" fmla="*/ 3556225 w 4215960"/>
                <a:gd name="connsiteY89" fmla="*/ 2983141 h 3486649"/>
                <a:gd name="connsiteX90" fmla="*/ 3562574 w 4215960"/>
                <a:gd name="connsiteY90" fmla="*/ 2949802 h 3486649"/>
                <a:gd name="connsiteX91" fmla="*/ 3624488 w 4215960"/>
                <a:gd name="connsiteY91" fmla="*/ 2959329 h 3486649"/>
                <a:gd name="connsiteX92" fmla="*/ 3657601 w 4215960"/>
                <a:gd name="connsiteY92" fmla="*/ 2974521 h 3486649"/>
                <a:gd name="connsiteX93" fmla="*/ 3623808 w 4215960"/>
                <a:gd name="connsiteY93" fmla="*/ 3015569 h 3486649"/>
                <a:gd name="connsiteX94" fmla="*/ 3662816 w 4215960"/>
                <a:gd name="connsiteY94" fmla="*/ 3123065 h 3486649"/>
                <a:gd name="connsiteX95" fmla="*/ 3715203 w 4215960"/>
                <a:gd name="connsiteY95" fmla="*/ 3154363 h 3486649"/>
                <a:gd name="connsiteX96" fmla="*/ 3767137 w 4215960"/>
                <a:gd name="connsiteY96" fmla="*/ 3112181 h 3486649"/>
                <a:gd name="connsiteX97" fmla="*/ 3852862 w 4215960"/>
                <a:gd name="connsiteY97" fmla="*/ 3063648 h 3486649"/>
                <a:gd name="connsiteX98" fmla="*/ 3835626 w 4215960"/>
                <a:gd name="connsiteY98" fmla="*/ 2974747 h 3486649"/>
                <a:gd name="connsiteX99" fmla="*/ 3912960 w 4215960"/>
                <a:gd name="connsiteY99" fmla="*/ 2842078 h 3486649"/>
                <a:gd name="connsiteX100" fmla="*/ 4205514 w 4215960"/>
                <a:gd name="connsiteY100" fmla="*/ 2508930 h 3486649"/>
                <a:gd name="connsiteX101" fmla="*/ 4124097 w 4215960"/>
                <a:gd name="connsiteY101" fmla="*/ 2499858 h 3486649"/>
                <a:gd name="connsiteX102" fmla="*/ 4128634 w 4215960"/>
                <a:gd name="connsiteY102" fmla="*/ 2408010 h 3486649"/>
                <a:gd name="connsiteX103" fmla="*/ 4079647 w 4215960"/>
                <a:gd name="connsiteY103" fmla="*/ 2382838 h 3486649"/>
                <a:gd name="connsiteX104" fmla="*/ 3995510 w 4215960"/>
                <a:gd name="connsiteY104" fmla="*/ 2414360 h 3486649"/>
                <a:gd name="connsiteX105" fmla="*/ 3958771 w 4215960"/>
                <a:gd name="connsiteY105" fmla="*/ 2378075 h 3486649"/>
                <a:gd name="connsiteX106" fmla="*/ 4003448 w 4215960"/>
                <a:gd name="connsiteY106" fmla="*/ 2355170 h 3486649"/>
                <a:gd name="connsiteX107" fmla="*/ 3874181 w 4215960"/>
                <a:gd name="connsiteY107" fmla="*/ 2141991 h 3486649"/>
                <a:gd name="connsiteX108" fmla="*/ 3889147 w 4215960"/>
                <a:gd name="connsiteY108" fmla="*/ 2111828 h 3486649"/>
                <a:gd name="connsiteX109" fmla="*/ 3865562 w 4215960"/>
                <a:gd name="connsiteY109" fmla="*/ 1996168 h 3486649"/>
                <a:gd name="connsiteX110" fmla="*/ 3706813 w 4215960"/>
                <a:gd name="connsiteY110" fmla="*/ 1985282 h 3486649"/>
                <a:gd name="connsiteX111" fmla="*/ 3673475 w 4215960"/>
                <a:gd name="connsiteY111" fmla="*/ 2034040 h 3486649"/>
                <a:gd name="connsiteX112" fmla="*/ 3584575 w 4215960"/>
                <a:gd name="connsiteY112" fmla="*/ 2048556 h 3486649"/>
                <a:gd name="connsiteX113" fmla="*/ 3590925 w 4215960"/>
                <a:gd name="connsiteY113" fmla="*/ 2026557 h 3486649"/>
                <a:gd name="connsiteX114" fmla="*/ 3537403 w 4215960"/>
                <a:gd name="connsiteY114" fmla="*/ 2010456 h 3486649"/>
                <a:gd name="connsiteX115" fmla="*/ 3512684 w 4215960"/>
                <a:gd name="connsiteY115" fmla="*/ 1845355 h 3486649"/>
                <a:gd name="connsiteX116" fmla="*/ 3232377 w 4215960"/>
                <a:gd name="connsiteY116" fmla="*/ 1778680 h 3486649"/>
                <a:gd name="connsiteX117" fmla="*/ 3096078 w 4215960"/>
                <a:gd name="connsiteY117" fmla="*/ 1821996 h 3486649"/>
                <a:gd name="connsiteX118" fmla="*/ 2964089 w 4215960"/>
                <a:gd name="connsiteY118" fmla="*/ 1814512 h 3486649"/>
                <a:gd name="connsiteX119" fmla="*/ 2831646 w 4215960"/>
                <a:gd name="connsiteY119" fmla="*/ 1703614 h 3486649"/>
                <a:gd name="connsiteX120" fmla="*/ 2618468 w 4215960"/>
                <a:gd name="connsiteY120" fmla="*/ 1400401 h 3486649"/>
                <a:gd name="connsiteX121" fmla="*/ 2220006 w 4215960"/>
                <a:gd name="connsiteY121" fmla="*/ 1260928 h 3486649"/>
                <a:gd name="connsiteX122" fmla="*/ 1821543 w 4215960"/>
                <a:gd name="connsiteY122" fmla="*/ 1284514 h 3486649"/>
                <a:gd name="connsiteX123" fmla="*/ 1799771 w 4215960"/>
                <a:gd name="connsiteY123" fmla="*/ 1211943 h 3486649"/>
                <a:gd name="connsiteX124" fmla="*/ 1756228 w 4215960"/>
                <a:gd name="connsiteY124" fmla="*/ 1139371 h 3486649"/>
                <a:gd name="connsiteX125" fmla="*/ 1625600 w 4215960"/>
                <a:gd name="connsiteY125" fmla="*/ 986971 h 3486649"/>
                <a:gd name="connsiteX126" fmla="*/ 1589314 w 4215960"/>
                <a:gd name="connsiteY126" fmla="*/ 928914 h 3486649"/>
                <a:gd name="connsiteX127" fmla="*/ 1574800 w 4215960"/>
                <a:gd name="connsiteY127" fmla="*/ 892628 h 3486649"/>
                <a:gd name="connsiteX128" fmla="*/ 1538514 w 4215960"/>
                <a:gd name="connsiteY128" fmla="*/ 856343 h 3486649"/>
                <a:gd name="connsiteX129" fmla="*/ 1509485 w 4215960"/>
                <a:gd name="connsiteY129" fmla="*/ 820057 h 3486649"/>
                <a:gd name="connsiteX130" fmla="*/ 1473200 w 4215960"/>
                <a:gd name="connsiteY130" fmla="*/ 783771 h 3486649"/>
                <a:gd name="connsiteX131" fmla="*/ 1436914 w 4215960"/>
                <a:gd name="connsiteY131" fmla="*/ 718457 h 3486649"/>
                <a:gd name="connsiteX132" fmla="*/ 1357085 w 4215960"/>
                <a:gd name="connsiteY132" fmla="*/ 624114 h 3486649"/>
                <a:gd name="connsiteX133" fmla="*/ 1335314 w 4215960"/>
                <a:gd name="connsiteY133" fmla="*/ 602343 h 3486649"/>
                <a:gd name="connsiteX134" fmla="*/ 1277257 w 4215960"/>
                <a:gd name="connsiteY134" fmla="*/ 529771 h 3486649"/>
                <a:gd name="connsiteX135" fmla="*/ 1219200 w 4215960"/>
                <a:gd name="connsiteY135" fmla="*/ 464457 h 3486649"/>
                <a:gd name="connsiteX136" fmla="*/ 1161143 w 4215960"/>
                <a:gd name="connsiteY136" fmla="*/ 406400 h 3486649"/>
                <a:gd name="connsiteX137" fmla="*/ 1081314 w 4215960"/>
                <a:gd name="connsiteY137" fmla="*/ 362857 h 3486649"/>
                <a:gd name="connsiteX138" fmla="*/ 1052285 w 4215960"/>
                <a:gd name="connsiteY138" fmla="*/ 333828 h 3486649"/>
                <a:gd name="connsiteX139" fmla="*/ 1001485 w 4215960"/>
                <a:gd name="connsiteY139" fmla="*/ 304800 h 3486649"/>
                <a:gd name="connsiteX140" fmla="*/ 979714 w 4215960"/>
                <a:gd name="connsiteY140" fmla="*/ 290285 h 3486649"/>
                <a:gd name="connsiteX141" fmla="*/ 928914 w 4215960"/>
                <a:gd name="connsiteY141" fmla="*/ 246743 h 3486649"/>
                <a:gd name="connsiteX142" fmla="*/ 907143 w 4215960"/>
                <a:gd name="connsiteY142" fmla="*/ 232228 h 3486649"/>
                <a:gd name="connsiteX143" fmla="*/ 885371 w 4215960"/>
                <a:gd name="connsiteY143" fmla="*/ 224971 h 3486649"/>
                <a:gd name="connsiteX144" fmla="*/ 849085 w 4215960"/>
                <a:gd name="connsiteY144" fmla="*/ 188685 h 3486649"/>
                <a:gd name="connsiteX145" fmla="*/ 820057 w 4215960"/>
                <a:gd name="connsiteY145" fmla="*/ 166914 h 3486649"/>
                <a:gd name="connsiteX146" fmla="*/ 812800 w 4215960"/>
                <a:gd name="connsiteY146" fmla="*/ 145143 h 3486649"/>
                <a:gd name="connsiteX147" fmla="*/ 762000 w 4215960"/>
                <a:gd name="connsiteY147" fmla="*/ 116114 h 3486649"/>
                <a:gd name="connsiteX148" fmla="*/ 740228 w 4215960"/>
                <a:gd name="connsiteY148" fmla="*/ 101600 h 3486649"/>
                <a:gd name="connsiteX149" fmla="*/ 703943 w 4215960"/>
                <a:gd name="connsiteY149" fmla="*/ 65314 h 3486649"/>
                <a:gd name="connsiteX150" fmla="*/ 689428 w 4215960"/>
                <a:gd name="connsiteY150" fmla="*/ 50800 h 3486649"/>
                <a:gd name="connsiteX151" fmla="*/ 660400 w 4215960"/>
                <a:gd name="connsiteY151" fmla="*/ 43543 h 3486649"/>
                <a:gd name="connsiteX152" fmla="*/ 638628 w 4215960"/>
                <a:gd name="connsiteY152" fmla="*/ 36285 h 3486649"/>
                <a:gd name="connsiteX153" fmla="*/ 602343 w 4215960"/>
                <a:gd name="connsiteY153" fmla="*/ 0 h 3486649"/>
                <a:gd name="connsiteX0" fmla="*/ 602343 w 4215960"/>
                <a:gd name="connsiteY0" fmla="*/ 0 h 3486649"/>
                <a:gd name="connsiteX1" fmla="*/ 406400 w 4215960"/>
                <a:gd name="connsiteY1" fmla="*/ 7257 h 3486649"/>
                <a:gd name="connsiteX2" fmla="*/ 362857 w 4215960"/>
                <a:gd name="connsiteY2" fmla="*/ 36285 h 3486649"/>
                <a:gd name="connsiteX3" fmla="*/ 312057 w 4215960"/>
                <a:gd name="connsiteY3" fmla="*/ 50800 h 3486649"/>
                <a:gd name="connsiteX4" fmla="*/ 239485 w 4215960"/>
                <a:gd name="connsiteY4" fmla="*/ 101600 h 3486649"/>
                <a:gd name="connsiteX5" fmla="*/ 210457 w 4215960"/>
                <a:gd name="connsiteY5" fmla="*/ 108857 h 3486649"/>
                <a:gd name="connsiteX6" fmla="*/ 159657 w 4215960"/>
                <a:gd name="connsiteY6" fmla="*/ 137885 h 3486649"/>
                <a:gd name="connsiteX7" fmla="*/ 130628 w 4215960"/>
                <a:gd name="connsiteY7" fmla="*/ 166914 h 3486649"/>
                <a:gd name="connsiteX8" fmla="*/ 108857 w 4215960"/>
                <a:gd name="connsiteY8" fmla="*/ 188685 h 3486649"/>
                <a:gd name="connsiteX9" fmla="*/ 94343 w 4215960"/>
                <a:gd name="connsiteY9" fmla="*/ 203200 h 3486649"/>
                <a:gd name="connsiteX10" fmla="*/ 43543 w 4215960"/>
                <a:gd name="connsiteY10" fmla="*/ 283028 h 3486649"/>
                <a:gd name="connsiteX11" fmla="*/ 14514 w 4215960"/>
                <a:gd name="connsiteY11" fmla="*/ 362857 h 3486649"/>
                <a:gd name="connsiteX12" fmla="*/ 0 w 4215960"/>
                <a:gd name="connsiteY12" fmla="*/ 420914 h 3486649"/>
                <a:gd name="connsiteX13" fmla="*/ 7257 w 4215960"/>
                <a:gd name="connsiteY13" fmla="*/ 1393371 h 3486649"/>
                <a:gd name="connsiteX14" fmla="*/ 29028 w 4215960"/>
                <a:gd name="connsiteY14" fmla="*/ 1494971 h 3486649"/>
                <a:gd name="connsiteX15" fmla="*/ 43543 w 4215960"/>
                <a:gd name="connsiteY15" fmla="*/ 1531257 h 3486649"/>
                <a:gd name="connsiteX16" fmla="*/ 58057 w 4215960"/>
                <a:gd name="connsiteY16" fmla="*/ 1596571 h 3486649"/>
                <a:gd name="connsiteX17" fmla="*/ 79828 w 4215960"/>
                <a:gd name="connsiteY17" fmla="*/ 1647371 h 3486649"/>
                <a:gd name="connsiteX18" fmla="*/ 116114 w 4215960"/>
                <a:gd name="connsiteY18" fmla="*/ 1763485 h 3486649"/>
                <a:gd name="connsiteX19" fmla="*/ 137885 w 4215960"/>
                <a:gd name="connsiteY19" fmla="*/ 1828800 h 3486649"/>
                <a:gd name="connsiteX20" fmla="*/ 145143 w 4215960"/>
                <a:gd name="connsiteY20" fmla="*/ 1850571 h 3486649"/>
                <a:gd name="connsiteX21" fmla="*/ 166914 w 4215960"/>
                <a:gd name="connsiteY21" fmla="*/ 1894114 h 3486649"/>
                <a:gd name="connsiteX22" fmla="*/ 188685 w 4215960"/>
                <a:gd name="connsiteY22" fmla="*/ 1944914 h 3486649"/>
                <a:gd name="connsiteX23" fmla="*/ 195943 w 4215960"/>
                <a:gd name="connsiteY23" fmla="*/ 1973943 h 3486649"/>
                <a:gd name="connsiteX24" fmla="*/ 232228 w 4215960"/>
                <a:gd name="connsiteY24" fmla="*/ 2024743 h 3486649"/>
                <a:gd name="connsiteX25" fmla="*/ 254000 w 4215960"/>
                <a:gd name="connsiteY25" fmla="*/ 2082800 h 3486649"/>
                <a:gd name="connsiteX26" fmla="*/ 275771 w 4215960"/>
                <a:gd name="connsiteY26" fmla="*/ 2104571 h 3486649"/>
                <a:gd name="connsiteX27" fmla="*/ 312057 w 4215960"/>
                <a:gd name="connsiteY27" fmla="*/ 2177143 h 3486649"/>
                <a:gd name="connsiteX28" fmla="*/ 348343 w 4215960"/>
                <a:gd name="connsiteY28" fmla="*/ 2227943 h 3486649"/>
                <a:gd name="connsiteX29" fmla="*/ 355600 w 4215960"/>
                <a:gd name="connsiteY29" fmla="*/ 2249714 h 3486649"/>
                <a:gd name="connsiteX30" fmla="*/ 406400 w 4215960"/>
                <a:gd name="connsiteY30" fmla="*/ 2315028 h 3486649"/>
                <a:gd name="connsiteX31" fmla="*/ 435428 w 4215960"/>
                <a:gd name="connsiteY31" fmla="*/ 2380343 h 3486649"/>
                <a:gd name="connsiteX32" fmla="*/ 457200 w 4215960"/>
                <a:gd name="connsiteY32" fmla="*/ 2409371 h 3486649"/>
                <a:gd name="connsiteX33" fmla="*/ 471714 w 4215960"/>
                <a:gd name="connsiteY33" fmla="*/ 2467428 h 3486649"/>
                <a:gd name="connsiteX34" fmla="*/ 478971 w 4215960"/>
                <a:gd name="connsiteY34" fmla="*/ 2489200 h 3486649"/>
                <a:gd name="connsiteX35" fmla="*/ 486228 w 4215960"/>
                <a:gd name="connsiteY35" fmla="*/ 2518228 h 3486649"/>
                <a:gd name="connsiteX36" fmla="*/ 493485 w 4215960"/>
                <a:gd name="connsiteY36" fmla="*/ 2583543 h 3486649"/>
                <a:gd name="connsiteX37" fmla="*/ 515257 w 4215960"/>
                <a:gd name="connsiteY37" fmla="*/ 2641600 h 3486649"/>
                <a:gd name="connsiteX38" fmla="*/ 544285 w 4215960"/>
                <a:gd name="connsiteY38" fmla="*/ 2685143 h 3486649"/>
                <a:gd name="connsiteX39" fmla="*/ 573314 w 4215960"/>
                <a:gd name="connsiteY39" fmla="*/ 2735943 h 3486649"/>
                <a:gd name="connsiteX40" fmla="*/ 602343 w 4215960"/>
                <a:gd name="connsiteY40" fmla="*/ 2757714 h 3486649"/>
                <a:gd name="connsiteX41" fmla="*/ 645885 w 4215960"/>
                <a:gd name="connsiteY41" fmla="*/ 2801257 h 3486649"/>
                <a:gd name="connsiteX42" fmla="*/ 674914 w 4215960"/>
                <a:gd name="connsiteY42" fmla="*/ 2823028 h 3486649"/>
                <a:gd name="connsiteX43" fmla="*/ 711200 w 4215960"/>
                <a:gd name="connsiteY43" fmla="*/ 2866571 h 3486649"/>
                <a:gd name="connsiteX44" fmla="*/ 740228 w 4215960"/>
                <a:gd name="connsiteY44" fmla="*/ 2888343 h 3486649"/>
                <a:gd name="connsiteX45" fmla="*/ 812800 w 4215960"/>
                <a:gd name="connsiteY45" fmla="*/ 2953657 h 3486649"/>
                <a:gd name="connsiteX46" fmla="*/ 849085 w 4215960"/>
                <a:gd name="connsiteY46" fmla="*/ 2997200 h 3486649"/>
                <a:gd name="connsiteX47" fmla="*/ 870857 w 4215960"/>
                <a:gd name="connsiteY47" fmla="*/ 3011714 h 3486649"/>
                <a:gd name="connsiteX48" fmla="*/ 907143 w 4215960"/>
                <a:gd name="connsiteY48" fmla="*/ 3055257 h 3486649"/>
                <a:gd name="connsiteX49" fmla="*/ 936171 w 4215960"/>
                <a:gd name="connsiteY49" fmla="*/ 3077028 h 3486649"/>
                <a:gd name="connsiteX50" fmla="*/ 1030514 w 4215960"/>
                <a:gd name="connsiteY50" fmla="*/ 3120571 h 3486649"/>
                <a:gd name="connsiteX51" fmla="*/ 1480457 w 4215960"/>
                <a:gd name="connsiteY51" fmla="*/ 3106057 h 3486649"/>
                <a:gd name="connsiteX52" fmla="*/ 1531257 w 4215960"/>
                <a:gd name="connsiteY52" fmla="*/ 3091543 h 3486649"/>
                <a:gd name="connsiteX53" fmla="*/ 1618343 w 4215960"/>
                <a:gd name="connsiteY53" fmla="*/ 3084285 h 3486649"/>
                <a:gd name="connsiteX54" fmla="*/ 1698171 w 4215960"/>
                <a:gd name="connsiteY54" fmla="*/ 3069771 h 3486649"/>
                <a:gd name="connsiteX55" fmla="*/ 1756228 w 4215960"/>
                <a:gd name="connsiteY55" fmla="*/ 3062514 h 3486649"/>
                <a:gd name="connsiteX56" fmla="*/ 1785257 w 4215960"/>
                <a:gd name="connsiteY56" fmla="*/ 3048000 h 3486649"/>
                <a:gd name="connsiteX57" fmla="*/ 1850571 w 4215960"/>
                <a:gd name="connsiteY57" fmla="*/ 3026228 h 3486649"/>
                <a:gd name="connsiteX58" fmla="*/ 1886857 w 4215960"/>
                <a:gd name="connsiteY58" fmla="*/ 3011714 h 3486649"/>
                <a:gd name="connsiteX59" fmla="*/ 1988457 w 4215960"/>
                <a:gd name="connsiteY59" fmla="*/ 2997200 h 3486649"/>
                <a:gd name="connsiteX60" fmla="*/ 2017485 w 4215960"/>
                <a:gd name="connsiteY60" fmla="*/ 2989943 h 3486649"/>
                <a:gd name="connsiteX61" fmla="*/ 2053771 w 4215960"/>
                <a:gd name="connsiteY61" fmla="*/ 2982685 h 3486649"/>
                <a:gd name="connsiteX62" fmla="*/ 2140857 w 4215960"/>
                <a:gd name="connsiteY62" fmla="*/ 2968171 h 3486649"/>
                <a:gd name="connsiteX63" fmla="*/ 3052535 w 4215960"/>
                <a:gd name="connsiteY63" fmla="*/ 3328081 h 3486649"/>
                <a:gd name="connsiteX64" fmla="*/ 3054575 w 4215960"/>
                <a:gd name="connsiteY64" fmla="*/ 3322862 h 3486649"/>
                <a:gd name="connsiteX65" fmla="*/ 3205387 w 4215960"/>
                <a:gd name="connsiteY65" fmla="*/ 3421287 h 3486649"/>
                <a:gd name="connsiteX66" fmla="*/ 3259362 w 4215960"/>
                <a:gd name="connsiteY66" fmla="*/ 3476850 h 3486649"/>
                <a:gd name="connsiteX67" fmla="*/ 3308575 w 4215960"/>
                <a:gd name="connsiteY67" fmla="*/ 3481612 h 3486649"/>
                <a:gd name="connsiteX68" fmla="*/ 3302225 w 4215960"/>
                <a:gd name="connsiteY68" fmla="*/ 3432400 h 3486649"/>
                <a:gd name="connsiteX69" fmla="*/ 3362550 w 4215960"/>
                <a:gd name="connsiteY69" fmla="*/ 3437162 h 3486649"/>
                <a:gd name="connsiteX70" fmla="*/ 3424462 w 4215960"/>
                <a:gd name="connsiteY70" fmla="*/ 3480024 h 3486649"/>
                <a:gd name="connsiteX71" fmla="*/ 3456212 w 4215960"/>
                <a:gd name="connsiteY71" fmla="*/ 3467325 h 3486649"/>
                <a:gd name="connsiteX72" fmla="*/ 3449863 w 4215960"/>
                <a:gd name="connsiteY72" fmla="*/ 3432400 h 3486649"/>
                <a:gd name="connsiteX73" fmla="*/ 3491138 w 4215960"/>
                <a:gd name="connsiteY73" fmla="*/ 3408588 h 3486649"/>
                <a:gd name="connsiteX74" fmla="*/ 3575275 w 4215960"/>
                <a:gd name="connsiteY74" fmla="*/ 3465738 h 3486649"/>
                <a:gd name="connsiteX75" fmla="*/ 3592738 w 4215960"/>
                <a:gd name="connsiteY75" fmla="*/ 3364140 h 3486649"/>
                <a:gd name="connsiteX76" fmla="*/ 3567338 w 4215960"/>
                <a:gd name="connsiteY76" fmla="*/ 3341914 h 3486649"/>
                <a:gd name="connsiteX77" fmla="*/ 3494312 w 4215960"/>
                <a:gd name="connsiteY77" fmla="*/ 3299051 h 3486649"/>
                <a:gd name="connsiteX78" fmla="*/ 3516537 w 4215960"/>
                <a:gd name="connsiteY78" fmla="*/ 3273652 h 3486649"/>
                <a:gd name="connsiteX79" fmla="*/ 3537175 w 4215960"/>
                <a:gd name="connsiteY79" fmla="*/ 3251426 h 3486649"/>
                <a:gd name="connsiteX80" fmla="*/ 3591150 w 4215960"/>
                <a:gd name="connsiteY80" fmla="*/ 3283177 h 3486649"/>
                <a:gd name="connsiteX81" fmla="*/ 3597500 w 4215960"/>
                <a:gd name="connsiteY81" fmla="*/ 3238727 h 3486649"/>
                <a:gd name="connsiteX82" fmla="*/ 3541937 w 4215960"/>
                <a:gd name="connsiteY82" fmla="*/ 3214914 h 3486649"/>
                <a:gd name="connsiteX83" fmla="*/ 3540350 w 4215960"/>
                <a:gd name="connsiteY83" fmla="*/ 3205390 h 3486649"/>
                <a:gd name="connsiteX84" fmla="*/ 3527649 w 4215960"/>
                <a:gd name="connsiteY84" fmla="*/ 3167291 h 3486649"/>
                <a:gd name="connsiteX85" fmla="*/ 3533999 w 4215960"/>
                <a:gd name="connsiteY85" fmla="*/ 3119665 h 3486649"/>
                <a:gd name="connsiteX86" fmla="*/ 3545112 w 4215960"/>
                <a:gd name="connsiteY86" fmla="*/ 3064102 h 3486649"/>
                <a:gd name="connsiteX87" fmla="*/ 3507012 w 4215960"/>
                <a:gd name="connsiteY87" fmla="*/ 3033940 h 3486649"/>
                <a:gd name="connsiteX88" fmla="*/ 3540349 w 4215960"/>
                <a:gd name="connsiteY88" fmla="*/ 3024415 h 3486649"/>
                <a:gd name="connsiteX89" fmla="*/ 3518124 w 4215960"/>
                <a:gd name="connsiteY89" fmla="*/ 2987902 h 3486649"/>
                <a:gd name="connsiteX90" fmla="*/ 3556225 w 4215960"/>
                <a:gd name="connsiteY90" fmla="*/ 2983141 h 3486649"/>
                <a:gd name="connsiteX91" fmla="*/ 3562574 w 4215960"/>
                <a:gd name="connsiteY91" fmla="*/ 2949802 h 3486649"/>
                <a:gd name="connsiteX92" fmla="*/ 3624488 w 4215960"/>
                <a:gd name="connsiteY92" fmla="*/ 2959329 h 3486649"/>
                <a:gd name="connsiteX93" fmla="*/ 3657601 w 4215960"/>
                <a:gd name="connsiteY93" fmla="*/ 2974521 h 3486649"/>
                <a:gd name="connsiteX94" fmla="*/ 3623808 w 4215960"/>
                <a:gd name="connsiteY94" fmla="*/ 3015569 h 3486649"/>
                <a:gd name="connsiteX95" fmla="*/ 3662816 w 4215960"/>
                <a:gd name="connsiteY95" fmla="*/ 3123065 h 3486649"/>
                <a:gd name="connsiteX96" fmla="*/ 3715203 w 4215960"/>
                <a:gd name="connsiteY96" fmla="*/ 3154363 h 3486649"/>
                <a:gd name="connsiteX97" fmla="*/ 3767137 w 4215960"/>
                <a:gd name="connsiteY97" fmla="*/ 3112181 h 3486649"/>
                <a:gd name="connsiteX98" fmla="*/ 3852862 w 4215960"/>
                <a:gd name="connsiteY98" fmla="*/ 3063648 h 3486649"/>
                <a:gd name="connsiteX99" fmla="*/ 3835626 w 4215960"/>
                <a:gd name="connsiteY99" fmla="*/ 2974747 h 3486649"/>
                <a:gd name="connsiteX100" fmla="*/ 3912960 w 4215960"/>
                <a:gd name="connsiteY100" fmla="*/ 2842078 h 3486649"/>
                <a:gd name="connsiteX101" fmla="*/ 4205514 w 4215960"/>
                <a:gd name="connsiteY101" fmla="*/ 2508930 h 3486649"/>
                <a:gd name="connsiteX102" fmla="*/ 4124097 w 4215960"/>
                <a:gd name="connsiteY102" fmla="*/ 2499858 h 3486649"/>
                <a:gd name="connsiteX103" fmla="*/ 4128634 w 4215960"/>
                <a:gd name="connsiteY103" fmla="*/ 2408010 h 3486649"/>
                <a:gd name="connsiteX104" fmla="*/ 4079647 w 4215960"/>
                <a:gd name="connsiteY104" fmla="*/ 2382838 h 3486649"/>
                <a:gd name="connsiteX105" fmla="*/ 3995510 w 4215960"/>
                <a:gd name="connsiteY105" fmla="*/ 2414360 h 3486649"/>
                <a:gd name="connsiteX106" fmla="*/ 3958771 w 4215960"/>
                <a:gd name="connsiteY106" fmla="*/ 2378075 h 3486649"/>
                <a:gd name="connsiteX107" fmla="*/ 4003448 w 4215960"/>
                <a:gd name="connsiteY107" fmla="*/ 2355170 h 3486649"/>
                <a:gd name="connsiteX108" fmla="*/ 3874181 w 4215960"/>
                <a:gd name="connsiteY108" fmla="*/ 2141991 h 3486649"/>
                <a:gd name="connsiteX109" fmla="*/ 3889147 w 4215960"/>
                <a:gd name="connsiteY109" fmla="*/ 2111828 h 3486649"/>
                <a:gd name="connsiteX110" fmla="*/ 3865562 w 4215960"/>
                <a:gd name="connsiteY110" fmla="*/ 1996168 h 3486649"/>
                <a:gd name="connsiteX111" fmla="*/ 3706813 w 4215960"/>
                <a:gd name="connsiteY111" fmla="*/ 1985282 h 3486649"/>
                <a:gd name="connsiteX112" fmla="*/ 3673475 w 4215960"/>
                <a:gd name="connsiteY112" fmla="*/ 2034040 h 3486649"/>
                <a:gd name="connsiteX113" fmla="*/ 3584575 w 4215960"/>
                <a:gd name="connsiteY113" fmla="*/ 2048556 h 3486649"/>
                <a:gd name="connsiteX114" fmla="*/ 3590925 w 4215960"/>
                <a:gd name="connsiteY114" fmla="*/ 2026557 h 3486649"/>
                <a:gd name="connsiteX115" fmla="*/ 3537403 w 4215960"/>
                <a:gd name="connsiteY115" fmla="*/ 2010456 h 3486649"/>
                <a:gd name="connsiteX116" fmla="*/ 3512684 w 4215960"/>
                <a:gd name="connsiteY116" fmla="*/ 1845355 h 3486649"/>
                <a:gd name="connsiteX117" fmla="*/ 3232377 w 4215960"/>
                <a:gd name="connsiteY117" fmla="*/ 1778680 h 3486649"/>
                <a:gd name="connsiteX118" fmla="*/ 3096078 w 4215960"/>
                <a:gd name="connsiteY118" fmla="*/ 1821996 h 3486649"/>
                <a:gd name="connsiteX119" fmla="*/ 2964089 w 4215960"/>
                <a:gd name="connsiteY119" fmla="*/ 1814512 h 3486649"/>
                <a:gd name="connsiteX120" fmla="*/ 2831646 w 4215960"/>
                <a:gd name="connsiteY120" fmla="*/ 1703614 h 3486649"/>
                <a:gd name="connsiteX121" fmla="*/ 2618468 w 4215960"/>
                <a:gd name="connsiteY121" fmla="*/ 1400401 h 3486649"/>
                <a:gd name="connsiteX122" fmla="*/ 2220006 w 4215960"/>
                <a:gd name="connsiteY122" fmla="*/ 1260928 h 3486649"/>
                <a:gd name="connsiteX123" fmla="*/ 1821543 w 4215960"/>
                <a:gd name="connsiteY123" fmla="*/ 1284514 h 3486649"/>
                <a:gd name="connsiteX124" fmla="*/ 1799771 w 4215960"/>
                <a:gd name="connsiteY124" fmla="*/ 1211943 h 3486649"/>
                <a:gd name="connsiteX125" fmla="*/ 1756228 w 4215960"/>
                <a:gd name="connsiteY125" fmla="*/ 1139371 h 3486649"/>
                <a:gd name="connsiteX126" fmla="*/ 1625600 w 4215960"/>
                <a:gd name="connsiteY126" fmla="*/ 986971 h 3486649"/>
                <a:gd name="connsiteX127" fmla="*/ 1589314 w 4215960"/>
                <a:gd name="connsiteY127" fmla="*/ 928914 h 3486649"/>
                <a:gd name="connsiteX128" fmla="*/ 1574800 w 4215960"/>
                <a:gd name="connsiteY128" fmla="*/ 892628 h 3486649"/>
                <a:gd name="connsiteX129" fmla="*/ 1538514 w 4215960"/>
                <a:gd name="connsiteY129" fmla="*/ 856343 h 3486649"/>
                <a:gd name="connsiteX130" fmla="*/ 1509485 w 4215960"/>
                <a:gd name="connsiteY130" fmla="*/ 820057 h 3486649"/>
                <a:gd name="connsiteX131" fmla="*/ 1473200 w 4215960"/>
                <a:gd name="connsiteY131" fmla="*/ 783771 h 3486649"/>
                <a:gd name="connsiteX132" fmla="*/ 1436914 w 4215960"/>
                <a:gd name="connsiteY132" fmla="*/ 718457 h 3486649"/>
                <a:gd name="connsiteX133" fmla="*/ 1357085 w 4215960"/>
                <a:gd name="connsiteY133" fmla="*/ 624114 h 3486649"/>
                <a:gd name="connsiteX134" fmla="*/ 1335314 w 4215960"/>
                <a:gd name="connsiteY134" fmla="*/ 602343 h 3486649"/>
                <a:gd name="connsiteX135" fmla="*/ 1277257 w 4215960"/>
                <a:gd name="connsiteY135" fmla="*/ 529771 h 3486649"/>
                <a:gd name="connsiteX136" fmla="*/ 1219200 w 4215960"/>
                <a:gd name="connsiteY136" fmla="*/ 464457 h 3486649"/>
                <a:gd name="connsiteX137" fmla="*/ 1161143 w 4215960"/>
                <a:gd name="connsiteY137" fmla="*/ 406400 h 3486649"/>
                <a:gd name="connsiteX138" fmla="*/ 1081314 w 4215960"/>
                <a:gd name="connsiteY138" fmla="*/ 362857 h 3486649"/>
                <a:gd name="connsiteX139" fmla="*/ 1052285 w 4215960"/>
                <a:gd name="connsiteY139" fmla="*/ 333828 h 3486649"/>
                <a:gd name="connsiteX140" fmla="*/ 1001485 w 4215960"/>
                <a:gd name="connsiteY140" fmla="*/ 304800 h 3486649"/>
                <a:gd name="connsiteX141" fmla="*/ 979714 w 4215960"/>
                <a:gd name="connsiteY141" fmla="*/ 290285 h 3486649"/>
                <a:gd name="connsiteX142" fmla="*/ 928914 w 4215960"/>
                <a:gd name="connsiteY142" fmla="*/ 246743 h 3486649"/>
                <a:gd name="connsiteX143" fmla="*/ 907143 w 4215960"/>
                <a:gd name="connsiteY143" fmla="*/ 232228 h 3486649"/>
                <a:gd name="connsiteX144" fmla="*/ 885371 w 4215960"/>
                <a:gd name="connsiteY144" fmla="*/ 224971 h 3486649"/>
                <a:gd name="connsiteX145" fmla="*/ 849085 w 4215960"/>
                <a:gd name="connsiteY145" fmla="*/ 188685 h 3486649"/>
                <a:gd name="connsiteX146" fmla="*/ 820057 w 4215960"/>
                <a:gd name="connsiteY146" fmla="*/ 166914 h 3486649"/>
                <a:gd name="connsiteX147" fmla="*/ 812800 w 4215960"/>
                <a:gd name="connsiteY147" fmla="*/ 145143 h 3486649"/>
                <a:gd name="connsiteX148" fmla="*/ 762000 w 4215960"/>
                <a:gd name="connsiteY148" fmla="*/ 116114 h 3486649"/>
                <a:gd name="connsiteX149" fmla="*/ 740228 w 4215960"/>
                <a:gd name="connsiteY149" fmla="*/ 101600 h 3486649"/>
                <a:gd name="connsiteX150" fmla="*/ 703943 w 4215960"/>
                <a:gd name="connsiteY150" fmla="*/ 65314 h 3486649"/>
                <a:gd name="connsiteX151" fmla="*/ 689428 w 4215960"/>
                <a:gd name="connsiteY151" fmla="*/ 50800 h 3486649"/>
                <a:gd name="connsiteX152" fmla="*/ 660400 w 4215960"/>
                <a:gd name="connsiteY152" fmla="*/ 43543 h 3486649"/>
                <a:gd name="connsiteX153" fmla="*/ 638628 w 4215960"/>
                <a:gd name="connsiteY153" fmla="*/ 36285 h 3486649"/>
                <a:gd name="connsiteX154" fmla="*/ 602343 w 4215960"/>
                <a:gd name="connsiteY154" fmla="*/ 0 h 3486649"/>
                <a:gd name="connsiteX0" fmla="*/ 602343 w 4215960"/>
                <a:gd name="connsiteY0" fmla="*/ 0 h 3491066"/>
                <a:gd name="connsiteX1" fmla="*/ 406400 w 4215960"/>
                <a:gd name="connsiteY1" fmla="*/ 7257 h 3491066"/>
                <a:gd name="connsiteX2" fmla="*/ 362857 w 4215960"/>
                <a:gd name="connsiteY2" fmla="*/ 36285 h 3491066"/>
                <a:gd name="connsiteX3" fmla="*/ 312057 w 4215960"/>
                <a:gd name="connsiteY3" fmla="*/ 50800 h 3491066"/>
                <a:gd name="connsiteX4" fmla="*/ 239485 w 4215960"/>
                <a:gd name="connsiteY4" fmla="*/ 101600 h 3491066"/>
                <a:gd name="connsiteX5" fmla="*/ 210457 w 4215960"/>
                <a:gd name="connsiteY5" fmla="*/ 108857 h 3491066"/>
                <a:gd name="connsiteX6" fmla="*/ 159657 w 4215960"/>
                <a:gd name="connsiteY6" fmla="*/ 137885 h 3491066"/>
                <a:gd name="connsiteX7" fmla="*/ 130628 w 4215960"/>
                <a:gd name="connsiteY7" fmla="*/ 166914 h 3491066"/>
                <a:gd name="connsiteX8" fmla="*/ 108857 w 4215960"/>
                <a:gd name="connsiteY8" fmla="*/ 188685 h 3491066"/>
                <a:gd name="connsiteX9" fmla="*/ 94343 w 4215960"/>
                <a:gd name="connsiteY9" fmla="*/ 203200 h 3491066"/>
                <a:gd name="connsiteX10" fmla="*/ 43543 w 4215960"/>
                <a:gd name="connsiteY10" fmla="*/ 283028 h 3491066"/>
                <a:gd name="connsiteX11" fmla="*/ 14514 w 4215960"/>
                <a:gd name="connsiteY11" fmla="*/ 362857 h 3491066"/>
                <a:gd name="connsiteX12" fmla="*/ 0 w 4215960"/>
                <a:gd name="connsiteY12" fmla="*/ 420914 h 3491066"/>
                <a:gd name="connsiteX13" fmla="*/ 7257 w 4215960"/>
                <a:gd name="connsiteY13" fmla="*/ 1393371 h 3491066"/>
                <a:gd name="connsiteX14" fmla="*/ 29028 w 4215960"/>
                <a:gd name="connsiteY14" fmla="*/ 1494971 h 3491066"/>
                <a:gd name="connsiteX15" fmla="*/ 43543 w 4215960"/>
                <a:gd name="connsiteY15" fmla="*/ 1531257 h 3491066"/>
                <a:gd name="connsiteX16" fmla="*/ 58057 w 4215960"/>
                <a:gd name="connsiteY16" fmla="*/ 1596571 h 3491066"/>
                <a:gd name="connsiteX17" fmla="*/ 79828 w 4215960"/>
                <a:gd name="connsiteY17" fmla="*/ 1647371 h 3491066"/>
                <a:gd name="connsiteX18" fmla="*/ 116114 w 4215960"/>
                <a:gd name="connsiteY18" fmla="*/ 1763485 h 3491066"/>
                <a:gd name="connsiteX19" fmla="*/ 137885 w 4215960"/>
                <a:gd name="connsiteY19" fmla="*/ 1828800 h 3491066"/>
                <a:gd name="connsiteX20" fmla="*/ 145143 w 4215960"/>
                <a:gd name="connsiteY20" fmla="*/ 1850571 h 3491066"/>
                <a:gd name="connsiteX21" fmla="*/ 166914 w 4215960"/>
                <a:gd name="connsiteY21" fmla="*/ 1894114 h 3491066"/>
                <a:gd name="connsiteX22" fmla="*/ 188685 w 4215960"/>
                <a:gd name="connsiteY22" fmla="*/ 1944914 h 3491066"/>
                <a:gd name="connsiteX23" fmla="*/ 195943 w 4215960"/>
                <a:gd name="connsiteY23" fmla="*/ 1973943 h 3491066"/>
                <a:gd name="connsiteX24" fmla="*/ 232228 w 4215960"/>
                <a:gd name="connsiteY24" fmla="*/ 2024743 h 3491066"/>
                <a:gd name="connsiteX25" fmla="*/ 254000 w 4215960"/>
                <a:gd name="connsiteY25" fmla="*/ 2082800 h 3491066"/>
                <a:gd name="connsiteX26" fmla="*/ 275771 w 4215960"/>
                <a:gd name="connsiteY26" fmla="*/ 2104571 h 3491066"/>
                <a:gd name="connsiteX27" fmla="*/ 312057 w 4215960"/>
                <a:gd name="connsiteY27" fmla="*/ 2177143 h 3491066"/>
                <a:gd name="connsiteX28" fmla="*/ 348343 w 4215960"/>
                <a:gd name="connsiteY28" fmla="*/ 2227943 h 3491066"/>
                <a:gd name="connsiteX29" fmla="*/ 355600 w 4215960"/>
                <a:gd name="connsiteY29" fmla="*/ 2249714 h 3491066"/>
                <a:gd name="connsiteX30" fmla="*/ 406400 w 4215960"/>
                <a:gd name="connsiteY30" fmla="*/ 2315028 h 3491066"/>
                <a:gd name="connsiteX31" fmla="*/ 435428 w 4215960"/>
                <a:gd name="connsiteY31" fmla="*/ 2380343 h 3491066"/>
                <a:gd name="connsiteX32" fmla="*/ 457200 w 4215960"/>
                <a:gd name="connsiteY32" fmla="*/ 2409371 h 3491066"/>
                <a:gd name="connsiteX33" fmla="*/ 471714 w 4215960"/>
                <a:gd name="connsiteY33" fmla="*/ 2467428 h 3491066"/>
                <a:gd name="connsiteX34" fmla="*/ 478971 w 4215960"/>
                <a:gd name="connsiteY34" fmla="*/ 2489200 h 3491066"/>
                <a:gd name="connsiteX35" fmla="*/ 486228 w 4215960"/>
                <a:gd name="connsiteY35" fmla="*/ 2518228 h 3491066"/>
                <a:gd name="connsiteX36" fmla="*/ 493485 w 4215960"/>
                <a:gd name="connsiteY36" fmla="*/ 2583543 h 3491066"/>
                <a:gd name="connsiteX37" fmla="*/ 515257 w 4215960"/>
                <a:gd name="connsiteY37" fmla="*/ 2641600 h 3491066"/>
                <a:gd name="connsiteX38" fmla="*/ 544285 w 4215960"/>
                <a:gd name="connsiteY38" fmla="*/ 2685143 h 3491066"/>
                <a:gd name="connsiteX39" fmla="*/ 573314 w 4215960"/>
                <a:gd name="connsiteY39" fmla="*/ 2735943 h 3491066"/>
                <a:gd name="connsiteX40" fmla="*/ 602343 w 4215960"/>
                <a:gd name="connsiteY40" fmla="*/ 2757714 h 3491066"/>
                <a:gd name="connsiteX41" fmla="*/ 645885 w 4215960"/>
                <a:gd name="connsiteY41" fmla="*/ 2801257 h 3491066"/>
                <a:gd name="connsiteX42" fmla="*/ 674914 w 4215960"/>
                <a:gd name="connsiteY42" fmla="*/ 2823028 h 3491066"/>
                <a:gd name="connsiteX43" fmla="*/ 711200 w 4215960"/>
                <a:gd name="connsiteY43" fmla="*/ 2866571 h 3491066"/>
                <a:gd name="connsiteX44" fmla="*/ 740228 w 4215960"/>
                <a:gd name="connsiteY44" fmla="*/ 2888343 h 3491066"/>
                <a:gd name="connsiteX45" fmla="*/ 812800 w 4215960"/>
                <a:gd name="connsiteY45" fmla="*/ 2953657 h 3491066"/>
                <a:gd name="connsiteX46" fmla="*/ 849085 w 4215960"/>
                <a:gd name="connsiteY46" fmla="*/ 2997200 h 3491066"/>
                <a:gd name="connsiteX47" fmla="*/ 870857 w 4215960"/>
                <a:gd name="connsiteY47" fmla="*/ 3011714 h 3491066"/>
                <a:gd name="connsiteX48" fmla="*/ 907143 w 4215960"/>
                <a:gd name="connsiteY48" fmla="*/ 3055257 h 3491066"/>
                <a:gd name="connsiteX49" fmla="*/ 936171 w 4215960"/>
                <a:gd name="connsiteY49" fmla="*/ 3077028 h 3491066"/>
                <a:gd name="connsiteX50" fmla="*/ 1030514 w 4215960"/>
                <a:gd name="connsiteY50" fmla="*/ 3120571 h 3491066"/>
                <a:gd name="connsiteX51" fmla="*/ 1480457 w 4215960"/>
                <a:gd name="connsiteY51" fmla="*/ 3106057 h 3491066"/>
                <a:gd name="connsiteX52" fmla="*/ 1531257 w 4215960"/>
                <a:gd name="connsiteY52" fmla="*/ 3091543 h 3491066"/>
                <a:gd name="connsiteX53" fmla="*/ 1618343 w 4215960"/>
                <a:gd name="connsiteY53" fmla="*/ 3084285 h 3491066"/>
                <a:gd name="connsiteX54" fmla="*/ 1698171 w 4215960"/>
                <a:gd name="connsiteY54" fmla="*/ 3069771 h 3491066"/>
                <a:gd name="connsiteX55" fmla="*/ 1756228 w 4215960"/>
                <a:gd name="connsiteY55" fmla="*/ 3062514 h 3491066"/>
                <a:gd name="connsiteX56" fmla="*/ 1785257 w 4215960"/>
                <a:gd name="connsiteY56" fmla="*/ 3048000 h 3491066"/>
                <a:gd name="connsiteX57" fmla="*/ 1850571 w 4215960"/>
                <a:gd name="connsiteY57" fmla="*/ 3026228 h 3491066"/>
                <a:gd name="connsiteX58" fmla="*/ 1886857 w 4215960"/>
                <a:gd name="connsiteY58" fmla="*/ 3011714 h 3491066"/>
                <a:gd name="connsiteX59" fmla="*/ 1988457 w 4215960"/>
                <a:gd name="connsiteY59" fmla="*/ 2997200 h 3491066"/>
                <a:gd name="connsiteX60" fmla="*/ 2017485 w 4215960"/>
                <a:gd name="connsiteY60" fmla="*/ 2989943 h 3491066"/>
                <a:gd name="connsiteX61" fmla="*/ 2053771 w 4215960"/>
                <a:gd name="connsiteY61" fmla="*/ 2982685 h 3491066"/>
                <a:gd name="connsiteX62" fmla="*/ 2140857 w 4215960"/>
                <a:gd name="connsiteY62" fmla="*/ 2968171 h 3491066"/>
                <a:gd name="connsiteX63" fmla="*/ 3052535 w 4215960"/>
                <a:gd name="connsiteY63" fmla="*/ 3328081 h 3491066"/>
                <a:gd name="connsiteX64" fmla="*/ 3208563 w 4215960"/>
                <a:gd name="connsiteY64" fmla="*/ 3489549 h 3491066"/>
                <a:gd name="connsiteX65" fmla="*/ 3205387 w 4215960"/>
                <a:gd name="connsiteY65" fmla="*/ 3421287 h 3491066"/>
                <a:gd name="connsiteX66" fmla="*/ 3259362 w 4215960"/>
                <a:gd name="connsiteY66" fmla="*/ 3476850 h 3491066"/>
                <a:gd name="connsiteX67" fmla="*/ 3308575 w 4215960"/>
                <a:gd name="connsiteY67" fmla="*/ 3481612 h 3491066"/>
                <a:gd name="connsiteX68" fmla="*/ 3302225 w 4215960"/>
                <a:gd name="connsiteY68" fmla="*/ 3432400 h 3491066"/>
                <a:gd name="connsiteX69" fmla="*/ 3362550 w 4215960"/>
                <a:gd name="connsiteY69" fmla="*/ 3437162 h 3491066"/>
                <a:gd name="connsiteX70" fmla="*/ 3424462 w 4215960"/>
                <a:gd name="connsiteY70" fmla="*/ 3480024 h 3491066"/>
                <a:gd name="connsiteX71" fmla="*/ 3456212 w 4215960"/>
                <a:gd name="connsiteY71" fmla="*/ 3467325 h 3491066"/>
                <a:gd name="connsiteX72" fmla="*/ 3449863 w 4215960"/>
                <a:gd name="connsiteY72" fmla="*/ 3432400 h 3491066"/>
                <a:gd name="connsiteX73" fmla="*/ 3491138 w 4215960"/>
                <a:gd name="connsiteY73" fmla="*/ 3408588 h 3491066"/>
                <a:gd name="connsiteX74" fmla="*/ 3575275 w 4215960"/>
                <a:gd name="connsiteY74" fmla="*/ 3465738 h 3491066"/>
                <a:gd name="connsiteX75" fmla="*/ 3592738 w 4215960"/>
                <a:gd name="connsiteY75" fmla="*/ 3364140 h 3491066"/>
                <a:gd name="connsiteX76" fmla="*/ 3567338 w 4215960"/>
                <a:gd name="connsiteY76" fmla="*/ 3341914 h 3491066"/>
                <a:gd name="connsiteX77" fmla="*/ 3494312 w 4215960"/>
                <a:gd name="connsiteY77" fmla="*/ 3299051 h 3491066"/>
                <a:gd name="connsiteX78" fmla="*/ 3516537 w 4215960"/>
                <a:gd name="connsiteY78" fmla="*/ 3273652 h 3491066"/>
                <a:gd name="connsiteX79" fmla="*/ 3537175 w 4215960"/>
                <a:gd name="connsiteY79" fmla="*/ 3251426 h 3491066"/>
                <a:gd name="connsiteX80" fmla="*/ 3591150 w 4215960"/>
                <a:gd name="connsiteY80" fmla="*/ 3283177 h 3491066"/>
                <a:gd name="connsiteX81" fmla="*/ 3597500 w 4215960"/>
                <a:gd name="connsiteY81" fmla="*/ 3238727 h 3491066"/>
                <a:gd name="connsiteX82" fmla="*/ 3541937 w 4215960"/>
                <a:gd name="connsiteY82" fmla="*/ 3214914 h 3491066"/>
                <a:gd name="connsiteX83" fmla="*/ 3540350 w 4215960"/>
                <a:gd name="connsiteY83" fmla="*/ 3205390 h 3491066"/>
                <a:gd name="connsiteX84" fmla="*/ 3527649 w 4215960"/>
                <a:gd name="connsiteY84" fmla="*/ 3167291 h 3491066"/>
                <a:gd name="connsiteX85" fmla="*/ 3533999 w 4215960"/>
                <a:gd name="connsiteY85" fmla="*/ 3119665 h 3491066"/>
                <a:gd name="connsiteX86" fmla="*/ 3545112 w 4215960"/>
                <a:gd name="connsiteY86" fmla="*/ 3064102 h 3491066"/>
                <a:gd name="connsiteX87" fmla="*/ 3507012 w 4215960"/>
                <a:gd name="connsiteY87" fmla="*/ 3033940 h 3491066"/>
                <a:gd name="connsiteX88" fmla="*/ 3540349 w 4215960"/>
                <a:gd name="connsiteY88" fmla="*/ 3024415 h 3491066"/>
                <a:gd name="connsiteX89" fmla="*/ 3518124 w 4215960"/>
                <a:gd name="connsiteY89" fmla="*/ 2987902 h 3491066"/>
                <a:gd name="connsiteX90" fmla="*/ 3556225 w 4215960"/>
                <a:gd name="connsiteY90" fmla="*/ 2983141 h 3491066"/>
                <a:gd name="connsiteX91" fmla="*/ 3562574 w 4215960"/>
                <a:gd name="connsiteY91" fmla="*/ 2949802 h 3491066"/>
                <a:gd name="connsiteX92" fmla="*/ 3624488 w 4215960"/>
                <a:gd name="connsiteY92" fmla="*/ 2959329 h 3491066"/>
                <a:gd name="connsiteX93" fmla="*/ 3657601 w 4215960"/>
                <a:gd name="connsiteY93" fmla="*/ 2974521 h 3491066"/>
                <a:gd name="connsiteX94" fmla="*/ 3623808 w 4215960"/>
                <a:gd name="connsiteY94" fmla="*/ 3015569 h 3491066"/>
                <a:gd name="connsiteX95" fmla="*/ 3662816 w 4215960"/>
                <a:gd name="connsiteY95" fmla="*/ 3123065 h 3491066"/>
                <a:gd name="connsiteX96" fmla="*/ 3715203 w 4215960"/>
                <a:gd name="connsiteY96" fmla="*/ 3154363 h 3491066"/>
                <a:gd name="connsiteX97" fmla="*/ 3767137 w 4215960"/>
                <a:gd name="connsiteY97" fmla="*/ 3112181 h 3491066"/>
                <a:gd name="connsiteX98" fmla="*/ 3852862 w 4215960"/>
                <a:gd name="connsiteY98" fmla="*/ 3063648 h 3491066"/>
                <a:gd name="connsiteX99" fmla="*/ 3835626 w 4215960"/>
                <a:gd name="connsiteY99" fmla="*/ 2974747 h 3491066"/>
                <a:gd name="connsiteX100" fmla="*/ 3912960 w 4215960"/>
                <a:gd name="connsiteY100" fmla="*/ 2842078 h 3491066"/>
                <a:gd name="connsiteX101" fmla="*/ 4205514 w 4215960"/>
                <a:gd name="connsiteY101" fmla="*/ 2508930 h 3491066"/>
                <a:gd name="connsiteX102" fmla="*/ 4124097 w 4215960"/>
                <a:gd name="connsiteY102" fmla="*/ 2499858 h 3491066"/>
                <a:gd name="connsiteX103" fmla="*/ 4128634 w 4215960"/>
                <a:gd name="connsiteY103" fmla="*/ 2408010 h 3491066"/>
                <a:gd name="connsiteX104" fmla="*/ 4079647 w 4215960"/>
                <a:gd name="connsiteY104" fmla="*/ 2382838 h 3491066"/>
                <a:gd name="connsiteX105" fmla="*/ 3995510 w 4215960"/>
                <a:gd name="connsiteY105" fmla="*/ 2414360 h 3491066"/>
                <a:gd name="connsiteX106" fmla="*/ 3958771 w 4215960"/>
                <a:gd name="connsiteY106" fmla="*/ 2378075 h 3491066"/>
                <a:gd name="connsiteX107" fmla="*/ 4003448 w 4215960"/>
                <a:gd name="connsiteY107" fmla="*/ 2355170 h 3491066"/>
                <a:gd name="connsiteX108" fmla="*/ 3874181 w 4215960"/>
                <a:gd name="connsiteY108" fmla="*/ 2141991 h 3491066"/>
                <a:gd name="connsiteX109" fmla="*/ 3889147 w 4215960"/>
                <a:gd name="connsiteY109" fmla="*/ 2111828 h 3491066"/>
                <a:gd name="connsiteX110" fmla="*/ 3865562 w 4215960"/>
                <a:gd name="connsiteY110" fmla="*/ 1996168 h 3491066"/>
                <a:gd name="connsiteX111" fmla="*/ 3706813 w 4215960"/>
                <a:gd name="connsiteY111" fmla="*/ 1985282 h 3491066"/>
                <a:gd name="connsiteX112" fmla="*/ 3673475 w 4215960"/>
                <a:gd name="connsiteY112" fmla="*/ 2034040 h 3491066"/>
                <a:gd name="connsiteX113" fmla="*/ 3584575 w 4215960"/>
                <a:gd name="connsiteY113" fmla="*/ 2048556 h 3491066"/>
                <a:gd name="connsiteX114" fmla="*/ 3590925 w 4215960"/>
                <a:gd name="connsiteY114" fmla="*/ 2026557 h 3491066"/>
                <a:gd name="connsiteX115" fmla="*/ 3537403 w 4215960"/>
                <a:gd name="connsiteY115" fmla="*/ 2010456 h 3491066"/>
                <a:gd name="connsiteX116" fmla="*/ 3512684 w 4215960"/>
                <a:gd name="connsiteY116" fmla="*/ 1845355 h 3491066"/>
                <a:gd name="connsiteX117" fmla="*/ 3232377 w 4215960"/>
                <a:gd name="connsiteY117" fmla="*/ 1778680 h 3491066"/>
                <a:gd name="connsiteX118" fmla="*/ 3096078 w 4215960"/>
                <a:gd name="connsiteY118" fmla="*/ 1821996 h 3491066"/>
                <a:gd name="connsiteX119" fmla="*/ 2964089 w 4215960"/>
                <a:gd name="connsiteY119" fmla="*/ 1814512 h 3491066"/>
                <a:gd name="connsiteX120" fmla="*/ 2831646 w 4215960"/>
                <a:gd name="connsiteY120" fmla="*/ 1703614 h 3491066"/>
                <a:gd name="connsiteX121" fmla="*/ 2618468 w 4215960"/>
                <a:gd name="connsiteY121" fmla="*/ 1400401 h 3491066"/>
                <a:gd name="connsiteX122" fmla="*/ 2220006 w 4215960"/>
                <a:gd name="connsiteY122" fmla="*/ 1260928 h 3491066"/>
                <a:gd name="connsiteX123" fmla="*/ 1821543 w 4215960"/>
                <a:gd name="connsiteY123" fmla="*/ 1284514 h 3491066"/>
                <a:gd name="connsiteX124" fmla="*/ 1799771 w 4215960"/>
                <a:gd name="connsiteY124" fmla="*/ 1211943 h 3491066"/>
                <a:gd name="connsiteX125" fmla="*/ 1756228 w 4215960"/>
                <a:gd name="connsiteY125" fmla="*/ 1139371 h 3491066"/>
                <a:gd name="connsiteX126" fmla="*/ 1625600 w 4215960"/>
                <a:gd name="connsiteY126" fmla="*/ 986971 h 3491066"/>
                <a:gd name="connsiteX127" fmla="*/ 1589314 w 4215960"/>
                <a:gd name="connsiteY127" fmla="*/ 928914 h 3491066"/>
                <a:gd name="connsiteX128" fmla="*/ 1574800 w 4215960"/>
                <a:gd name="connsiteY128" fmla="*/ 892628 h 3491066"/>
                <a:gd name="connsiteX129" fmla="*/ 1538514 w 4215960"/>
                <a:gd name="connsiteY129" fmla="*/ 856343 h 3491066"/>
                <a:gd name="connsiteX130" fmla="*/ 1509485 w 4215960"/>
                <a:gd name="connsiteY130" fmla="*/ 820057 h 3491066"/>
                <a:gd name="connsiteX131" fmla="*/ 1473200 w 4215960"/>
                <a:gd name="connsiteY131" fmla="*/ 783771 h 3491066"/>
                <a:gd name="connsiteX132" fmla="*/ 1436914 w 4215960"/>
                <a:gd name="connsiteY132" fmla="*/ 718457 h 3491066"/>
                <a:gd name="connsiteX133" fmla="*/ 1357085 w 4215960"/>
                <a:gd name="connsiteY133" fmla="*/ 624114 h 3491066"/>
                <a:gd name="connsiteX134" fmla="*/ 1335314 w 4215960"/>
                <a:gd name="connsiteY134" fmla="*/ 602343 h 3491066"/>
                <a:gd name="connsiteX135" fmla="*/ 1277257 w 4215960"/>
                <a:gd name="connsiteY135" fmla="*/ 529771 h 3491066"/>
                <a:gd name="connsiteX136" fmla="*/ 1219200 w 4215960"/>
                <a:gd name="connsiteY136" fmla="*/ 464457 h 3491066"/>
                <a:gd name="connsiteX137" fmla="*/ 1161143 w 4215960"/>
                <a:gd name="connsiteY137" fmla="*/ 406400 h 3491066"/>
                <a:gd name="connsiteX138" fmla="*/ 1081314 w 4215960"/>
                <a:gd name="connsiteY138" fmla="*/ 362857 h 3491066"/>
                <a:gd name="connsiteX139" fmla="*/ 1052285 w 4215960"/>
                <a:gd name="connsiteY139" fmla="*/ 333828 h 3491066"/>
                <a:gd name="connsiteX140" fmla="*/ 1001485 w 4215960"/>
                <a:gd name="connsiteY140" fmla="*/ 304800 h 3491066"/>
                <a:gd name="connsiteX141" fmla="*/ 979714 w 4215960"/>
                <a:gd name="connsiteY141" fmla="*/ 290285 h 3491066"/>
                <a:gd name="connsiteX142" fmla="*/ 928914 w 4215960"/>
                <a:gd name="connsiteY142" fmla="*/ 246743 h 3491066"/>
                <a:gd name="connsiteX143" fmla="*/ 907143 w 4215960"/>
                <a:gd name="connsiteY143" fmla="*/ 232228 h 3491066"/>
                <a:gd name="connsiteX144" fmla="*/ 885371 w 4215960"/>
                <a:gd name="connsiteY144" fmla="*/ 224971 h 3491066"/>
                <a:gd name="connsiteX145" fmla="*/ 849085 w 4215960"/>
                <a:gd name="connsiteY145" fmla="*/ 188685 h 3491066"/>
                <a:gd name="connsiteX146" fmla="*/ 820057 w 4215960"/>
                <a:gd name="connsiteY146" fmla="*/ 166914 h 3491066"/>
                <a:gd name="connsiteX147" fmla="*/ 812800 w 4215960"/>
                <a:gd name="connsiteY147" fmla="*/ 145143 h 3491066"/>
                <a:gd name="connsiteX148" fmla="*/ 762000 w 4215960"/>
                <a:gd name="connsiteY148" fmla="*/ 116114 h 3491066"/>
                <a:gd name="connsiteX149" fmla="*/ 740228 w 4215960"/>
                <a:gd name="connsiteY149" fmla="*/ 101600 h 3491066"/>
                <a:gd name="connsiteX150" fmla="*/ 703943 w 4215960"/>
                <a:gd name="connsiteY150" fmla="*/ 65314 h 3491066"/>
                <a:gd name="connsiteX151" fmla="*/ 689428 w 4215960"/>
                <a:gd name="connsiteY151" fmla="*/ 50800 h 3491066"/>
                <a:gd name="connsiteX152" fmla="*/ 660400 w 4215960"/>
                <a:gd name="connsiteY152" fmla="*/ 43543 h 3491066"/>
                <a:gd name="connsiteX153" fmla="*/ 638628 w 4215960"/>
                <a:gd name="connsiteY153" fmla="*/ 36285 h 3491066"/>
                <a:gd name="connsiteX154" fmla="*/ 602343 w 4215960"/>
                <a:gd name="connsiteY154" fmla="*/ 0 h 3491066"/>
                <a:gd name="connsiteX0" fmla="*/ 602343 w 4215960"/>
                <a:gd name="connsiteY0" fmla="*/ 0 h 3491033"/>
                <a:gd name="connsiteX1" fmla="*/ 406400 w 4215960"/>
                <a:gd name="connsiteY1" fmla="*/ 7257 h 3491033"/>
                <a:gd name="connsiteX2" fmla="*/ 362857 w 4215960"/>
                <a:gd name="connsiteY2" fmla="*/ 36285 h 3491033"/>
                <a:gd name="connsiteX3" fmla="*/ 312057 w 4215960"/>
                <a:gd name="connsiteY3" fmla="*/ 50800 h 3491033"/>
                <a:gd name="connsiteX4" fmla="*/ 239485 w 4215960"/>
                <a:gd name="connsiteY4" fmla="*/ 101600 h 3491033"/>
                <a:gd name="connsiteX5" fmla="*/ 210457 w 4215960"/>
                <a:gd name="connsiteY5" fmla="*/ 108857 h 3491033"/>
                <a:gd name="connsiteX6" fmla="*/ 159657 w 4215960"/>
                <a:gd name="connsiteY6" fmla="*/ 137885 h 3491033"/>
                <a:gd name="connsiteX7" fmla="*/ 130628 w 4215960"/>
                <a:gd name="connsiteY7" fmla="*/ 166914 h 3491033"/>
                <a:gd name="connsiteX8" fmla="*/ 108857 w 4215960"/>
                <a:gd name="connsiteY8" fmla="*/ 188685 h 3491033"/>
                <a:gd name="connsiteX9" fmla="*/ 94343 w 4215960"/>
                <a:gd name="connsiteY9" fmla="*/ 203200 h 3491033"/>
                <a:gd name="connsiteX10" fmla="*/ 43543 w 4215960"/>
                <a:gd name="connsiteY10" fmla="*/ 283028 h 3491033"/>
                <a:gd name="connsiteX11" fmla="*/ 14514 w 4215960"/>
                <a:gd name="connsiteY11" fmla="*/ 362857 h 3491033"/>
                <a:gd name="connsiteX12" fmla="*/ 0 w 4215960"/>
                <a:gd name="connsiteY12" fmla="*/ 420914 h 3491033"/>
                <a:gd name="connsiteX13" fmla="*/ 7257 w 4215960"/>
                <a:gd name="connsiteY13" fmla="*/ 1393371 h 3491033"/>
                <a:gd name="connsiteX14" fmla="*/ 29028 w 4215960"/>
                <a:gd name="connsiteY14" fmla="*/ 1494971 h 3491033"/>
                <a:gd name="connsiteX15" fmla="*/ 43543 w 4215960"/>
                <a:gd name="connsiteY15" fmla="*/ 1531257 h 3491033"/>
                <a:gd name="connsiteX16" fmla="*/ 58057 w 4215960"/>
                <a:gd name="connsiteY16" fmla="*/ 1596571 h 3491033"/>
                <a:gd name="connsiteX17" fmla="*/ 79828 w 4215960"/>
                <a:gd name="connsiteY17" fmla="*/ 1647371 h 3491033"/>
                <a:gd name="connsiteX18" fmla="*/ 116114 w 4215960"/>
                <a:gd name="connsiteY18" fmla="*/ 1763485 h 3491033"/>
                <a:gd name="connsiteX19" fmla="*/ 137885 w 4215960"/>
                <a:gd name="connsiteY19" fmla="*/ 1828800 h 3491033"/>
                <a:gd name="connsiteX20" fmla="*/ 145143 w 4215960"/>
                <a:gd name="connsiteY20" fmla="*/ 1850571 h 3491033"/>
                <a:gd name="connsiteX21" fmla="*/ 166914 w 4215960"/>
                <a:gd name="connsiteY21" fmla="*/ 1894114 h 3491033"/>
                <a:gd name="connsiteX22" fmla="*/ 188685 w 4215960"/>
                <a:gd name="connsiteY22" fmla="*/ 1944914 h 3491033"/>
                <a:gd name="connsiteX23" fmla="*/ 195943 w 4215960"/>
                <a:gd name="connsiteY23" fmla="*/ 1973943 h 3491033"/>
                <a:gd name="connsiteX24" fmla="*/ 232228 w 4215960"/>
                <a:gd name="connsiteY24" fmla="*/ 2024743 h 3491033"/>
                <a:gd name="connsiteX25" fmla="*/ 254000 w 4215960"/>
                <a:gd name="connsiteY25" fmla="*/ 2082800 h 3491033"/>
                <a:gd name="connsiteX26" fmla="*/ 275771 w 4215960"/>
                <a:gd name="connsiteY26" fmla="*/ 2104571 h 3491033"/>
                <a:gd name="connsiteX27" fmla="*/ 312057 w 4215960"/>
                <a:gd name="connsiteY27" fmla="*/ 2177143 h 3491033"/>
                <a:gd name="connsiteX28" fmla="*/ 348343 w 4215960"/>
                <a:gd name="connsiteY28" fmla="*/ 2227943 h 3491033"/>
                <a:gd name="connsiteX29" fmla="*/ 355600 w 4215960"/>
                <a:gd name="connsiteY29" fmla="*/ 2249714 h 3491033"/>
                <a:gd name="connsiteX30" fmla="*/ 406400 w 4215960"/>
                <a:gd name="connsiteY30" fmla="*/ 2315028 h 3491033"/>
                <a:gd name="connsiteX31" fmla="*/ 435428 w 4215960"/>
                <a:gd name="connsiteY31" fmla="*/ 2380343 h 3491033"/>
                <a:gd name="connsiteX32" fmla="*/ 457200 w 4215960"/>
                <a:gd name="connsiteY32" fmla="*/ 2409371 h 3491033"/>
                <a:gd name="connsiteX33" fmla="*/ 471714 w 4215960"/>
                <a:gd name="connsiteY33" fmla="*/ 2467428 h 3491033"/>
                <a:gd name="connsiteX34" fmla="*/ 478971 w 4215960"/>
                <a:gd name="connsiteY34" fmla="*/ 2489200 h 3491033"/>
                <a:gd name="connsiteX35" fmla="*/ 486228 w 4215960"/>
                <a:gd name="connsiteY35" fmla="*/ 2518228 h 3491033"/>
                <a:gd name="connsiteX36" fmla="*/ 493485 w 4215960"/>
                <a:gd name="connsiteY36" fmla="*/ 2583543 h 3491033"/>
                <a:gd name="connsiteX37" fmla="*/ 515257 w 4215960"/>
                <a:gd name="connsiteY37" fmla="*/ 2641600 h 3491033"/>
                <a:gd name="connsiteX38" fmla="*/ 544285 w 4215960"/>
                <a:gd name="connsiteY38" fmla="*/ 2685143 h 3491033"/>
                <a:gd name="connsiteX39" fmla="*/ 573314 w 4215960"/>
                <a:gd name="connsiteY39" fmla="*/ 2735943 h 3491033"/>
                <a:gd name="connsiteX40" fmla="*/ 602343 w 4215960"/>
                <a:gd name="connsiteY40" fmla="*/ 2757714 h 3491033"/>
                <a:gd name="connsiteX41" fmla="*/ 645885 w 4215960"/>
                <a:gd name="connsiteY41" fmla="*/ 2801257 h 3491033"/>
                <a:gd name="connsiteX42" fmla="*/ 674914 w 4215960"/>
                <a:gd name="connsiteY42" fmla="*/ 2823028 h 3491033"/>
                <a:gd name="connsiteX43" fmla="*/ 711200 w 4215960"/>
                <a:gd name="connsiteY43" fmla="*/ 2866571 h 3491033"/>
                <a:gd name="connsiteX44" fmla="*/ 740228 w 4215960"/>
                <a:gd name="connsiteY44" fmla="*/ 2888343 h 3491033"/>
                <a:gd name="connsiteX45" fmla="*/ 812800 w 4215960"/>
                <a:gd name="connsiteY45" fmla="*/ 2953657 h 3491033"/>
                <a:gd name="connsiteX46" fmla="*/ 849085 w 4215960"/>
                <a:gd name="connsiteY46" fmla="*/ 2997200 h 3491033"/>
                <a:gd name="connsiteX47" fmla="*/ 870857 w 4215960"/>
                <a:gd name="connsiteY47" fmla="*/ 3011714 h 3491033"/>
                <a:gd name="connsiteX48" fmla="*/ 907143 w 4215960"/>
                <a:gd name="connsiteY48" fmla="*/ 3055257 h 3491033"/>
                <a:gd name="connsiteX49" fmla="*/ 936171 w 4215960"/>
                <a:gd name="connsiteY49" fmla="*/ 3077028 h 3491033"/>
                <a:gd name="connsiteX50" fmla="*/ 1030514 w 4215960"/>
                <a:gd name="connsiteY50" fmla="*/ 3120571 h 3491033"/>
                <a:gd name="connsiteX51" fmla="*/ 1480457 w 4215960"/>
                <a:gd name="connsiteY51" fmla="*/ 3106057 h 3491033"/>
                <a:gd name="connsiteX52" fmla="*/ 1531257 w 4215960"/>
                <a:gd name="connsiteY52" fmla="*/ 3091543 h 3491033"/>
                <a:gd name="connsiteX53" fmla="*/ 1618343 w 4215960"/>
                <a:gd name="connsiteY53" fmla="*/ 3084285 h 3491033"/>
                <a:gd name="connsiteX54" fmla="*/ 1698171 w 4215960"/>
                <a:gd name="connsiteY54" fmla="*/ 3069771 h 3491033"/>
                <a:gd name="connsiteX55" fmla="*/ 1756228 w 4215960"/>
                <a:gd name="connsiteY55" fmla="*/ 3062514 h 3491033"/>
                <a:gd name="connsiteX56" fmla="*/ 1785257 w 4215960"/>
                <a:gd name="connsiteY56" fmla="*/ 3048000 h 3491033"/>
                <a:gd name="connsiteX57" fmla="*/ 1850571 w 4215960"/>
                <a:gd name="connsiteY57" fmla="*/ 3026228 h 3491033"/>
                <a:gd name="connsiteX58" fmla="*/ 1886857 w 4215960"/>
                <a:gd name="connsiteY58" fmla="*/ 3011714 h 3491033"/>
                <a:gd name="connsiteX59" fmla="*/ 1988457 w 4215960"/>
                <a:gd name="connsiteY59" fmla="*/ 2997200 h 3491033"/>
                <a:gd name="connsiteX60" fmla="*/ 2017485 w 4215960"/>
                <a:gd name="connsiteY60" fmla="*/ 2989943 h 3491033"/>
                <a:gd name="connsiteX61" fmla="*/ 2053771 w 4215960"/>
                <a:gd name="connsiteY61" fmla="*/ 2982685 h 3491033"/>
                <a:gd name="connsiteX62" fmla="*/ 2140857 w 4215960"/>
                <a:gd name="connsiteY62" fmla="*/ 2968171 h 3491033"/>
                <a:gd name="connsiteX63" fmla="*/ 3052535 w 4215960"/>
                <a:gd name="connsiteY63" fmla="*/ 3328081 h 3491033"/>
                <a:gd name="connsiteX64" fmla="*/ 3054575 w 4215960"/>
                <a:gd name="connsiteY64" fmla="*/ 3329211 h 3491033"/>
                <a:gd name="connsiteX65" fmla="*/ 3208563 w 4215960"/>
                <a:gd name="connsiteY65" fmla="*/ 3489549 h 3491033"/>
                <a:gd name="connsiteX66" fmla="*/ 3205387 w 4215960"/>
                <a:gd name="connsiteY66" fmla="*/ 3421287 h 3491033"/>
                <a:gd name="connsiteX67" fmla="*/ 3259362 w 4215960"/>
                <a:gd name="connsiteY67" fmla="*/ 3476850 h 3491033"/>
                <a:gd name="connsiteX68" fmla="*/ 3308575 w 4215960"/>
                <a:gd name="connsiteY68" fmla="*/ 3481612 h 3491033"/>
                <a:gd name="connsiteX69" fmla="*/ 3302225 w 4215960"/>
                <a:gd name="connsiteY69" fmla="*/ 3432400 h 3491033"/>
                <a:gd name="connsiteX70" fmla="*/ 3362550 w 4215960"/>
                <a:gd name="connsiteY70" fmla="*/ 3437162 h 3491033"/>
                <a:gd name="connsiteX71" fmla="*/ 3424462 w 4215960"/>
                <a:gd name="connsiteY71" fmla="*/ 3480024 h 3491033"/>
                <a:gd name="connsiteX72" fmla="*/ 3456212 w 4215960"/>
                <a:gd name="connsiteY72" fmla="*/ 3467325 h 3491033"/>
                <a:gd name="connsiteX73" fmla="*/ 3449863 w 4215960"/>
                <a:gd name="connsiteY73" fmla="*/ 3432400 h 3491033"/>
                <a:gd name="connsiteX74" fmla="*/ 3491138 w 4215960"/>
                <a:gd name="connsiteY74" fmla="*/ 3408588 h 3491033"/>
                <a:gd name="connsiteX75" fmla="*/ 3575275 w 4215960"/>
                <a:gd name="connsiteY75" fmla="*/ 3465738 h 3491033"/>
                <a:gd name="connsiteX76" fmla="*/ 3592738 w 4215960"/>
                <a:gd name="connsiteY76" fmla="*/ 3364140 h 3491033"/>
                <a:gd name="connsiteX77" fmla="*/ 3567338 w 4215960"/>
                <a:gd name="connsiteY77" fmla="*/ 3341914 h 3491033"/>
                <a:gd name="connsiteX78" fmla="*/ 3494312 w 4215960"/>
                <a:gd name="connsiteY78" fmla="*/ 3299051 h 3491033"/>
                <a:gd name="connsiteX79" fmla="*/ 3516537 w 4215960"/>
                <a:gd name="connsiteY79" fmla="*/ 3273652 h 3491033"/>
                <a:gd name="connsiteX80" fmla="*/ 3537175 w 4215960"/>
                <a:gd name="connsiteY80" fmla="*/ 3251426 h 3491033"/>
                <a:gd name="connsiteX81" fmla="*/ 3591150 w 4215960"/>
                <a:gd name="connsiteY81" fmla="*/ 3283177 h 3491033"/>
                <a:gd name="connsiteX82" fmla="*/ 3597500 w 4215960"/>
                <a:gd name="connsiteY82" fmla="*/ 3238727 h 3491033"/>
                <a:gd name="connsiteX83" fmla="*/ 3541937 w 4215960"/>
                <a:gd name="connsiteY83" fmla="*/ 3214914 h 3491033"/>
                <a:gd name="connsiteX84" fmla="*/ 3540350 w 4215960"/>
                <a:gd name="connsiteY84" fmla="*/ 3205390 h 3491033"/>
                <a:gd name="connsiteX85" fmla="*/ 3527649 w 4215960"/>
                <a:gd name="connsiteY85" fmla="*/ 3167291 h 3491033"/>
                <a:gd name="connsiteX86" fmla="*/ 3533999 w 4215960"/>
                <a:gd name="connsiteY86" fmla="*/ 3119665 h 3491033"/>
                <a:gd name="connsiteX87" fmla="*/ 3545112 w 4215960"/>
                <a:gd name="connsiteY87" fmla="*/ 3064102 h 3491033"/>
                <a:gd name="connsiteX88" fmla="*/ 3507012 w 4215960"/>
                <a:gd name="connsiteY88" fmla="*/ 3033940 h 3491033"/>
                <a:gd name="connsiteX89" fmla="*/ 3540349 w 4215960"/>
                <a:gd name="connsiteY89" fmla="*/ 3024415 h 3491033"/>
                <a:gd name="connsiteX90" fmla="*/ 3518124 w 4215960"/>
                <a:gd name="connsiteY90" fmla="*/ 2987902 h 3491033"/>
                <a:gd name="connsiteX91" fmla="*/ 3556225 w 4215960"/>
                <a:gd name="connsiteY91" fmla="*/ 2983141 h 3491033"/>
                <a:gd name="connsiteX92" fmla="*/ 3562574 w 4215960"/>
                <a:gd name="connsiteY92" fmla="*/ 2949802 h 3491033"/>
                <a:gd name="connsiteX93" fmla="*/ 3624488 w 4215960"/>
                <a:gd name="connsiteY93" fmla="*/ 2959329 h 3491033"/>
                <a:gd name="connsiteX94" fmla="*/ 3657601 w 4215960"/>
                <a:gd name="connsiteY94" fmla="*/ 2974521 h 3491033"/>
                <a:gd name="connsiteX95" fmla="*/ 3623808 w 4215960"/>
                <a:gd name="connsiteY95" fmla="*/ 3015569 h 3491033"/>
                <a:gd name="connsiteX96" fmla="*/ 3662816 w 4215960"/>
                <a:gd name="connsiteY96" fmla="*/ 3123065 h 3491033"/>
                <a:gd name="connsiteX97" fmla="*/ 3715203 w 4215960"/>
                <a:gd name="connsiteY97" fmla="*/ 3154363 h 3491033"/>
                <a:gd name="connsiteX98" fmla="*/ 3767137 w 4215960"/>
                <a:gd name="connsiteY98" fmla="*/ 3112181 h 3491033"/>
                <a:gd name="connsiteX99" fmla="*/ 3852862 w 4215960"/>
                <a:gd name="connsiteY99" fmla="*/ 3063648 h 3491033"/>
                <a:gd name="connsiteX100" fmla="*/ 3835626 w 4215960"/>
                <a:gd name="connsiteY100" fmla="*/ 2974747 h 3491033"/>
                <a:gd name="connsiteX101" fmla="*/ 3912960 w 4215960"/>
                <a:gd name="connsiteY101" fmla="*/ 2842078 h 3491033"/>
                <a:gd name="connsiteX102" fmla="*/ 4205514 w 4215960"/>
                <a:gd name="connsiteY102" fmla="*/ 2508930 h 3491033"/>
                <a:gd name="connsiteX103" fmla="*/ 4124097 w 4215960"/>
                <a:gd name="connsiteY103" fmla="*/ 2499858 h 3491033"/>
                <a:gd name="connsiteX104" fmla="*/ 4128634 w 4215960"/>
                <a:gd name="connsiteY104" fmla="*/ 2408010 h 3491033"/>
                <a:gd name="connsiteX105" fmla="*/ 4079647 w 4215960"/>
                <a:gd name="connsiteY105" fmla="*/ 2382838 h 3491033"/>
                <a:gd name="connsiteX106" fmla="*/ 3995510 w 4215960"/>
                <a:gd name="connsiteY106" fmla="*/ 2414360 h 3491033"/>
                <a:gd name="connsiteX107" fmla="*/ 3958771 w 4215960"/>
                <a:gd name="connsiteY107" fmla="*/ 2378075 h 3491033"/>
                <a:gd name="connsiteX108" fmla="*/ 4003448 w 4215960"/>
                <a:gd name="connsiteY108" fmla="*/ 2355170 h 3491033"/>
                <a:gd name="connsiteX109" fmla="*/ 3874181 w 4215960"/>
                <a:gd name="connsiteY109" fmla="*/ 2141991 h 3491033"/>
                <a:gd name="connsiteX110" fmla="*/ 3889147 w 4215960"/>
                <a:gd name="connsiteY110" fmla="*/ 2111828 h 3491033"/>
                <a:gd name="connsiteX111" fmla="*/ 3865562 w 4215960"/>
                <a:gd name="connsiteY111" fmla="*/ 1996168 h 3491033"/>
                <a:gd name="connsiteX112" fmla="*/ 3706813 w 4215960"/>
                <a:gd name="connsiteY112" fmla="*/ 1985282 h 3491033"/>
                <a:gd name="connsiteX113" fmla="*/ 3673475 w 4215960"/>
                <a:gd name="connsiteY113" fmla="*/ 2034040 h 3491033"/>
                <a:gd name="connsiteX114" fmla="*/ 3584575 w 4215960"/>
                <a:gd name="connsiteY114" fmla="*/ 2048556 h 3491033"/>
                <a:gd name="connsiteX115" fmla="*/ 3590925 w 4215960"/>
                <a:gd name="connsiteY115" fmla="*/ 2026557 h 3491033"/>
                <a:gd name="connsiteX116" fmla="*/ 3537403 w 4215960"/>
                <a:gd name="connsiteY116" fmla="*/ 2010456 h 3491033"/>
                <a:gd name="connsiteX117" fmla="*/ 3512684 w 4215960"/>
                <a:gd name="connsiteY117" fmla="*/ 1845355 h 3491033"/>
                <a:gd name="connsiteX118" fmla="*/ 3232377 w 4215960"/>
                <a:gd name="connsiteY118" fmla="*/ 1778680 h 3491033"/>
                <a:gd name="connsiteX119" fmla="*/ 3096078 w 4215960"/>
                <a:gd name="connsiteY119" fmla="*/ 1821996 h 3491033"/>
                <a:gd name="connsiteX120" fmla="*/ 2964089 w 4215960"/>
                <a:gd name="connsiteY120" fmla="*/ 1814512 h 3491033"/>
                <a:gd name="connsiteX121" fmla="*/ 2831646 w 4215960"/>
                <a:gd name="connsiteY121" fmla="*/ 1703614 h 3491033"/>
                <a:gd name="connsiteX122" fmla="*/ 2618468 w 4215960"/>
                <a:gd name="connsiteY122" fmla="*/ 1400401 h 3491033"/>
                <a:gd name="connsiteX123" fmla="*/ 2220006 w 4215960"/>
                <a:gd name="connsiteY123" fmla="*/ 1260928 h 3491033"/>
                <a:gd name="connsiteX124" fmla="*/ 1821543 w 4215960"/>
                <a:gd name="connsiteY124" fmla="*/ 1284514 h 3491033"/>
                <a:gd name="connsiteX125" fmla="*/ 1799771 w 4215960"/>
                <a:gd name="connsiteY125" fmla="*/ 1211943 h 3491033"/>
                <a:gd name="connsiteX126" fmla="*/ 1756228 w 4215960"/>
                <a:gd name="connsiteY126" fmla="*/ 1139371 h 3491033"/>
                <a:gd name="connsiteX127" fmla="*/ 1625600 w 4215960"/>
                <a:gd name="connsiteY127" fmla="*/ 986971 h 3491033"/>
                <a:gd name="connsiteX128" fmla="*/ 1589314 w 4215960"/>
                <a:gd name="connsiteY128" fmla="*/ 928914 h 3491033"/>
                <a:gd name="connsiteX129" fmla="*/ 1574800 w 4215960"/>
                <a:gd name="connsiteY129" fmla="*/ 892628 h 3491033"/>
                <a:gd name="connsiteX130" fmla="*/ 1538514 w 4215960"/>
                <a:gd name="connsiteY130" fmla="*/ 856343 h 3491033"/>
                <a:gd name="connsiteX131" fmla="*/ 1509485 w 4215960"/>
                <a:gd name="connsiteY131" fmla="*/ 820057 h 3491033"/>
                <a:gd name="connsiteX132" fmla="*/ 1473200 w 4215960"/>
                <a:gd name="connsiteY132" fmla="*/ 783771 h 3491033"/>
                <a:gd name="connsiteX133" fmla="*/ 1436914 w 4215960"/>
                <a:gd name="connsiteY133" fmla="*/ 718457 h 3491033"/>
                <a:gd name="connsiteX134" fmla="*/ 1357085 w 4215960"/>
                <a:gd name="connsiteY134" fmla="*/ 624114 h 3491033"/>
                <a:gd name="connsiteX135" fmla="*/ 1335314 w 4215960"/>
                <a:gd name="connsiteY135" fmla="*/ 602343 h 3491033"/>
                <a:gd name="connsiteX136" fmla="*/ 1277257 w 4215960"/>
                <a:gd name="connsiteY136" fmla="*/ 529771 h 3491033"/>
                <a:gd name="connsiteX137" fmla="*/ 1219200 w 4215960"/>
                <a:gd name="connsiteY137" fmla="*/ 464457 h 3491033"/>
                <a:gd name="connsiteX138" fmla="*/ 1161143 w 4215960"/>
                <a:gd name="connsiteY138" fmla="*/ 406400 h 3491033"/>
                <a:gd name="connsiteX139" fmla="*/ 1081314 w 4215960"/>
                <a:gd name="connsiteY139" fmla="*/ 362857 h 3491033"/>
                <a:gd name="connsiteX140" fmla="*/ 1052285 w 4215960"/>
                <a:gd name="connsiteY140" fmla="*/ 333828 h 3491033"/>
                <a:gd name="connsiteX141" fmla="*/ 1001485 w 4215960"/>
                <a:gd name="connsiteY141" fmla="*/ 304800 h 3491033"/>
                <a:gd name="connsiteX142" fmla="*/ 979714 w 4215960"/>
                <a:gd name="connsiteY142" fmla="*/ 290285 h 3491033"/>
                <a:gd name="connsiteX143" fmla="*/ 928914 w 4215960"/>
                <a:gd name="connsiteY143" fmla="*/ 246743 h 3491033"/>
                <a:gd name="connsiteX144" fmla="*/ 907143 w 4215960"/>
                <a:gd name="connsiteY144" fmla="*/ 232228 h 3491033"/>
                <a:gd name="connsiteX145" fmla="*/ 885371 w 4215960"/>
                <a:gd name="connsiteY145" fmla="*/ 224971 h 3491033"/>
                <a:gd name="connsiteX146" fmla="*/ 849085 w 4215960"/>
                <a:gd name="connsiteY146" fmla="*/ 188685 h 3491033"/>
                <a:gd name="connsiteX147" fmla="*/ 820057 w 4215960"/>
                <a:gd name="connsiteY147" fmla="*/ 166914 h 3491033"/>
                <a:gd name="connsiteX148" fmla="*/ 812800 w 4215960"/>
                <a:gd name="connsiteY148" fmla="*/ 145143 h 3491033"/>
                <a:gd name="connsiteX149" fmla="*/ 762000 w 4215960"/>
                <a:gd name="connsiteY149" fmla="*/ 116114 h 3491033"/>
                <a:gd name="connsiteX150" fmla="*/ 740228 w 4215960"/>
                <a:gd name="connsiteY150" fmla="*/ 101600 h 3491033"/>
                <a:gd name="connsiteX151" fmla="*/ 703943 w 4215960"/>
                <a:gd name="connsiteY151" fmla="*/ 65314 h 3491033"/>
                <a:gd name="connsiteX152" fmla="*/ 689428 w 4215960"/>
                <a:gd name="connsiteY152" fmla="*/ 50800 h 3491033"/>
                <a:gd name="connsiteX153" fmla="*/ 660400 w 4215960"/>
                <a:gd name="connsiteY153" fmla="*/ 43543 h 3491033"/>
                <a:gd name="connsiteX154" fmla="*/ 638628 w 4215960"/>
                <a:gd name="connsiteY154" fmla="*/ 36285 h 3491033"/>
                <a:gd name="connsiteX155" fmla="*/ 602343 w 4215960"/>
                <a:gd name="connsiteY155" fmla="*/ 0 h 3491033"/>
                <a:gd name="connsiteX0" fmla="*/ 602343 w 4215960"/>
                <a:gd name="connsiteY0" fmla="*/ 0 h 3560519"/>
                <a:gd name="connsiteX1" fmla="*/ 406400 w 4215960"/>
                <a:gd name="connsiteY1" fmla="*/ 7257 h 3560519"/>
                <a:gd name="connsiteX2" fmla="*/ 362857 w 4215960"/>
                <a:gd name="connsiteY2" fmla="*/ 36285 h 3560519"/>
                <a:gd name="connsiteX3" fmla="*/ 312057 w 4215960"/>
                <a:gd name="connsiteY3" fmla="*/ 50800 h 3560519"/>
                <a:gd name="connsiteX4" fmla="*/ 239485 w 4215960"/>
                <a:gd name="connsiteY4" fmla="*/ 101600 h 3560519"/>
                <a:gd name="connsiteX5" fmla="*/ 210457 w 4215960"/>
                <a:gd name="connsiteY5" fmla="*/ 108857 h 3560519"/>
                <a:gd name="connsiteX6" fmla="*/ 159657 w 4215960"/>
                <a:gd name="connsiteY6" fmla="*/ 137885 h 3560519"/>
                <a:gd name="connsiteX7" fmla="*/ 130628 w 4215960"/>
                <a:gd name="connsiteY7" fmla="*/ 166914 h 3560519"/>
                <a:gd name="connsiteX8" fmla="*/ 108857 w 4215960"/>
                <a:gd name="connsiteY8" fmla="*/ 188685 h 3560519"/>
                <a:gd name="connsiteX9" fmla="*/ 94343 w 4215960"/>
                <a:gd name="connsiteY9" fmla="*/ 203200 h 3560519"/>
                <a:gd name="connsiteX10" fmla="*/ 43543 w 4215960"/>
                <a:gd name="connsiteY10" fmla="*/ 283028 h 3560519"/>
                <a:gd name="connsiteX11" fmla="*/ 14514 w 4215960"/>
                <a:gd name="connsiteY11" fmla="*/ 362857 h 3560519"/>
                <a:gd name="connsiteX12" fmla="*/ 0 w 4215960"/>
                <a:gd name="connsiteY12" fmla="*/ 420914 h 3560519"/>
                <a:gd name="connsiteX13" fmla="*/ 7257 w 4215960"/>
                <a:gd name="connsiteY13" fmla="*/ 1393371 h 3560519"/>
                <a:gd name="connsiteX14" fmla="*/ 29028 w 4215960"/>
                <a:gd name="connsiteY14" fmla="*/ 1494971 h 3560519"/>
                <a:gd name="connsiteX15" fmla="*/ 43543 w 4215960"/>
                <a:gd name="connsiteY15" fmla="*/ 1531257 h 3560519"/>
                <a:gd name="connsiteX16" fmla="*/ 58057 w 4215960"/>
                <a:gd name="connsiteY16" fmla="*/ 1596571 h 3560519"/>
                <a:gd name="connsiteX17" fmla="*/ 79828 w 4215960"/>
                <a:gd name="connsiteY17" fmla="*/ 1647371 h 3560519"/>
                <a:gd name="connsiteX18" fmla="*/ 116114 w 4215960"/>
                <a:gd name="connsiteY18" fmla="*/ 1763485 h 3560519"/>
                <a:gd name="connsiteX19" fmla="*/ 137885 w 4215960"/>
                <a:gd name="connsiteY19" fmla="*/ 1828800 h 3560519"/>
                <a:gd name="connsiteX20" fmla="*/ 145143 w 4215960"/>
                <a:gd name="connsiteY20" fmla="*/ 1850571 h 3560519"/>
                <a:gd name="connsiteX21" fmla="*/ 166914 w 4215960"/>
                <a:gd name="connsiteY21" fmla="*/ 1894114 h 3560519"/>
                <a:gd name="connsiteX22" fmla="*/ 188685 w 4215960"/>
                <a:gd name="connsiteY22" fmla="*/ 1944914 h 3560519"/>
                <a:gd name="connsiteX23" fmla="*/ 195943 w 4215960"/>
                <a:gd name="connsiteY23" fmla="*/ 1973943 h 3560519"/>
                <a:gd name="connsiteX24" fmla="*/ 232228 w 4215960"/>
                <a:gd name="connsiteY24" fmla="*/ 2024743 h 3560519"/>
                <a:gd name="connsiteX25" fmla="*/ 254000 w 4215960"/>
                <a:gd name="connsiteY25" fmla="*/ 2082800 h 3560519"/>
                <a:gd name="connsiteX26" fmla="*/ 275771 w 4215960"/>
                <a:gd name="connsiteY26" fmla="*/ 2104571 h 3560519"/>
                <a:gd name="connsiteX27" fmla="*/ 312057 w 4215960"/>
                <a:gd name="connsiteY27" fmla="*/ 2177143 h 3560519"/>
                <a:gd name="connsiteX28" fmla="*/ 348343 w 4215960"/>
                <a:gd name="connsiteY28" fmla="*/ 2227943 h 3560519"/>
                <a:gd name="connsiteX29" fmla="*/ 355600 w 4215960"/>
                <a:gd name="connsiteY29" fmla="*/ 2249714 h 3560519"/>
                <a:gd name="connsiteX30" fmla="*/ 406400 w 4215960"/>
                <a:gd name="connsiteY30" fmla="*/ 2315028 h 3560519"/>
                <a:gd name="connsiteX31" fmla="*/ 435428 w 4215960"/>
                <a:gd name="connsiteY31" fmla="*/ 2380343 h 3560519"/>
                <a:gd name="connsiteX32" fmla="*/ 457200 w 4215960"/>
                <a:gd name="connsiteY32" fmla="*/ 2409371 h 3560519"/>
                <a:gd name="connsiteX33" fmla="*/ 471714 w 4215960"/>
                <a:gd name="connsiteY33" fmla="*/ 2467428 h 3560519"/>
                <a:gd name="connsiteX34" fmla="*/ 478971 w 4215960"/>
                <a:gd name="connsiteY34" fmla="*/ 2489200 h 3560519"/>
                <a:gd name="connsiteX35" fmla="*/ 486228 w 4215960"/>
                <a:gd name="connsiteY35" fmla="*/ 2518228 h 3560519"/>
                <a:gd name="connsiteX36" fmla="*/ 493485 w 4215960"/>
                <a:gd name="connsiteY36" fmla="*/ 2583543 h 3560519"/>
                <a:gd name="connsiteX37" fmla="*/ 515257 w 4215960"/>
                <a:gd name="connsiteY37" fmla="*/ 2641600 h 3560519"/>
                <a:gd name="connsiteX38" fmla="*/ 544285 w 4215960"/>
                <a:gd name="connsiteY38" fmla="*/ 2685143 h 3560519"/>
                <a:gd name="connsiteX39" fmla="*/ 573314 w 4215960"/>
                <a:gd name="connsiteY39" fmla="*/ 2735943 h 3560519"/>
                <a:gd name="connsiteX40" fmla="*/ 602343 w 4215960"/>
                <a:gd name="connsiteY40" fmla="*/ 2757714 h 3560519"/>
                <a:gd name="connsiteX41" fmla="*/ 645885 w 4215960"/>
                <a:gd name="connsiteY41" fmla="*/ 2801257 h 3560519"/>
                <a:gd name="connsiteX42" fmla="*/ 674914 w 4215960"/>
                <a:gd name="connsiteY42" fmla="*/ 2823028 h 3560519"/>
                <a:gd name="connsiteX43" fmla="*/ 711200 w 4215960"/>
                <a:gd name="connsiteY43" fmla="*/ 2866571 h 3560519"/>
                <a:gd name="connsiteX44" fmla="*/ 740228 w 4215960"/>
                <a:gd name="connsiteY44" fmla="*/ 2888343 h 3560519"/>
                <a:gd name="connsiteX45" fmla="*/ 812800 w 4215960"/>
                <a:gd name="connsiteY45" fmla="*/ 2953657 h 3560519"/>
                <a:gd name="connsiteX46" fmla="*/ 849085 w 4215960"/>
                <a:gd name="connsiteY46" fmla="*/ 2997200 h 3560519"/>
                <a:gd name="connsiteX47" fmla="*/ 870857 w 4215960"/>
                <a:gd name="connsiteY47" fmla="*/ 3011714 h 3560519"/>
                <a:gd name="connsiteX48" fmla="*/ 907143 w 4215960"/>
                <a:gd name="connsiteY48" fmla="*/ 3055257 h 3560519"/>
                <a:gd name="connsiteX49" fmla="*/ 936171 w 4215960"/>
                <a:gd name="connsiteY49" fmla="*/ 3077028 h 3560519"/>
                <a:gd name="connsiteX50" fmla="*/ 1030514 w 4215960"/>
                <a:gd name="connsiteY50" fmla="*/ 3120571 h 3560519"/>
                <a:gd name="connsiteX51" fmla="*/ 1480457 w 4215960"/>
                <a:gd name="connsiteY51" fmla="*/ 3106057 h 3560519"/>
                <a:gd name="connsiteX52" fmla="*/ 1531257 w 4215960"/>
                <a:gd name="connsiteY52" fmla="*/ 3091543 h 3560519"/>
                <a:gd name="connsiteX53" fmla="*/ 1618343 w 4215960"/>
                <a:gd name="connsiteY53" fmla="*/ 3084285 h 3560519"/>
                <a:gd name="connsiteX54" fmla="*/ 1698171 w 4215960"/>
                <a:gd name="connsiteY54" fmla="*/ 3069771 h 3560519"/>
                <a:gd name="connsiteX55" fmla="*/ 1756228 w 4215960"/>
                <a:gd name="connsiteY55" fmla="*/ 3062514 h 3560519"/>
                <a:gd name="connsiteX56" fmla="*/ 1785257 w 4215960"/>
                <a:gd name="connsiteY56" fmla="*/ 3048000 h 3560519"/>
                <a:gd name="connsiteX57" fmla="*/ 1850571 w 4215960"/>
                <a:gd name="connsiteY57" fmla="*/ 3026228 h 3560519"/>
                <a:gd name="connsiteX58" fmla="*/ 1886857 w 4215960"/>
                <a:gd name="connsiteY58" fmla="*/ 3011714 h 3560519"/>
                <a:gd name="connsiteX59" fmla="*/ 1988457 w 4215960"/>
                <a:gd name="connsiteY59" fmla="*/ 2997200 h 3560519"/>
                <a:gd name="connsiteX60" fmla="*/ 2017485 w 4215960"/>
                <a:gd name="connsiteY60" fmla="*/ 2989943 h 3560519"/>
                <a:gd name="connsiteX61" fmla="*/ 2053771 w 4215960"/>
                <a:gd name="connsiteY61" fmla="*/ 2982685 h 3560519"/>
                <a:gd name="connsiteX62" fmla="*/ 2140857 w 4215960"/>
                <a:gd name="connsiteY62" fmla="*/ 2968171 h 3560519"/>
                <a:gd name="connsiteX63" fmla="*/ 3052535 w 4215960"/>
                <a:gd name="connsiteY63" fmla="*/ 3328081 h 3560519"/>
                <a:gd name="connsiteX64" fmla="*/ 3268887 w 4215960"/>
                <a:gd name="connsiteY64" fmla="*/ 3556224 h 3560519"/>
                <a:gd name="connsiteX65" fmla="*/ 3208563 w 4215960"/>
                <a:gd name="connsiteY65" fmla="*/ 3489549 h 3560519"/>
                <a:gd name="connsiteX66" fmla="*/ 3205387 w 4215960"/>
                <a:gd name="connsiteY66" fmla="*/ 3421287 h 3560519"/>
                <a:gd name="connsiteX67" fmla="*/ 3259362 w 4215960"/>
                <a:gd name="connsiteY67" fmla="*/ 3476850 h 3560519"/>
                <a:gd name="connsiteX68" fmla="*/ 3308575 w 4215960"/>
                <a:gd name="connsiteY68" fmla="*/ 3481612 h 3560519"/>
                <a:gd name="connsiteX69" fmla="*/ 3302225 w 4215960"/>
                <a:gd name="connsiteY69" fmla="*/ 3432400 h 3560519"/>
                <a:gd name="connsiteX70" fmla="*/ 3362550 w 4215960"/>
                <a:gd name="connsiteY70" fmla="*/ 3437162 h 3560519"/>
                <a:gd name="connsiteX71" fmla="*/ 3424462 w 4215960"/>
                <a:gd name="connsiteY71" fmla="*/ 3480024 h 3560519"/>
                <a:gd name="connsiteX72" fmla="*/ 3456212 w 4215960"/>
                <a:gd name="connsiteY72" fmla="*/ 3467325 h 3560519"/>
                <a:gd name="connsiteX73" fmla="*/ 3449863 w 4215960"/>
                <a:gd name="connsiteY73" fmla="*/ 3432400 h 3560519"/>
                <a:gd name="connsiteX74" fmla="*/ 3491138 w 4215960"/>
                <a:gd name="connsiteY74" fmla="*/ 3408588 h 3560519"/>
                <a:gd name="connsiteX75" fmla="*/ 3575275 w 4215960"/>
                <a:gd name="connsiteY75" fmla="*/ 3465738 h 3560519"/>
                <a:gd name="connsiteX76" fmla="*/ 3592738 w 4215960"/>
                <a:gd name="connsiteY76" fmla="*/ 3364140 h 3560519"/>
                <a:gd name="connsiteX77" fmla="*/ 3567338 w 4215960"/>
                <a:gd name="connsiteY77" fmla="*/ 3341914 h 3560519"/>
                <a:gd name="connsiteX78" fmla="*/ 3494312 w 4215960"/>
                <a:gd name="connsiteY78" fmla="*/ 3299051 h 3560519"/>
                <a:gd name="connsiteX79" fmla="*/ 3516537 w 4215960"/>
                <a:gd name="connsiteY79" fmla="*/ 3273652 h 3560519"/>
                <a:gd name="connsiteX80" fmla="*/ 3537175 w 4215960"/>
                <a:gd name="connsiteY80" fmla="*/ 3251426 h 3560519"/>
                <a:gd name="connsiteX81" fmla="*/ 3591150 w 4215960"/>
                <a:gd name="connsiteY81" fmla="*/ 3283177 h 3560519"/>
                <a:gd name="connsiteX82" fmla="*/ 3597500 w 4215960"/>
                <a:gd name="connsiteY82" fmla="*/ 3238727 h 3560519"/>
                <a:gd name="connsiteX83" fmla="*/ 3541937 w 4215960"/>
                <a:gd name="connsiteY83" fmla="*/ 3214914 h 3560519"/>
                <a:gd name="connsiteX84" fmla="*/ 3540350 w 4215960"/>
                <a:gd name="connsiteY84" fmla="*/ 3205390 h 3560519"/>
                <a:gd name="connsiteX85" fmla="*/ 3527649 w 4215960"/>
                <a:gd name="connsiteY85" fmla="*/ 3167291 h 3560519"/>
                <a:gd name="connsiteX86" fmla="*/ 3533999 w 4215960"/>
                <a:gd name="connsiteY86" fmla="*/ 3119665 h 3560519"/>
                <a:gd name="connsiteX87" fmla="*/ 3545112 w 4215960"/>
                <a:gd name="connsiteY87" fmla="*/ 3064102 h 3560519"/>
                <a:gd name="connsiteX88" fmla="*/ 3507012 w 4215960"/>
                <a:gd name="connsiteY88" fmla="*/ 3033940 h 3560519"/>
                <a:gd name="connsiteX89" fmla="*/ 3540349 w 4215960"/>
                <a:gd name="connsiteY89" fmla="*/ 3024415 h 3560519"/>
                <a:gd name="connsiteX90" fmla="*/ 3518124 w 4215960"/>
                <a:gd name="connsiteY90" fmla="*/ 2987902 h 3560519"/>
                <a:gd name="connsiteX91" fmla="*/ 3556225 w 4215960"/>
                <a:gd name="connsiteY91" fmla="*/ 2983141 h 3560519"/>
                <a:gd name="connsiteX92" fmla="*/ 3562574 w 4215960"/>
                <a:gd name="connsiteY92" fmla="*/ 2949802 h 3560519"/>
                <a:gd name="connsiteX93" fmla="*/ 3624488 w 4215960"/>
                <a:gd name="connsiteY93" fmla="*/ 2959329 h 3560519"/>
                <a:gd name="connsiteX94" fmla="*/ 3657601 w 4215960"/>
                <a:gd name="connsiteY94" fmla="*/ 2974521 h 3560519"/>
                <a:gd name="connsiteX95" fmla="*/ 3623808 w 4215960"/>
                <a:gd name="connsiteY95" fmla="*/ 3015569 h 3560519"/>
                <a:gd name="connsiteX96" fmla="*/ 3662816 w 4215960"/>
                <a:gd name="connsiteY96" fmla="*/ 3123065 h 3560519"/>
                <a:gd name="connsiteX97" fmla="*/ 3715203 w 4215960"/>
                <a:gd name="connsiteY97" fmla="*/ 3154363 h 3560519"/>
                <a:gd name="connsiteX98" fmla="*/ 3767137 w 4215960"/>
                <a:gd name="connsiteY98" fmla="*/ 3112181 h 3560519"/>
                <a:gd name="connsiteX99" fmla="*/ 3852862 w 4215960"/>
                <a:gd name="connsiteY99" fmla="*/ 3063648 h 3560519"/>
                <a:gd name="connsiteX100" fmla="*/ 3835626 w 4215960"/>
                <a:gd name="connsiteY100" fmla="*/ 2974747 h 3560519"/>
                <a:gd name="connsiteX101" fmla="*/ 3912960 w 4215960"/>
                <a:gd name="connsiteY101" fmla="*/ 2842078 h 3560519"/>
                <a:gd name="connsiteX102" fmla="*/ 4205514 w 4215960"/>
                <a:gd name="connsiteY102" fmla="*/ 2508930 h 3560519"/>
                <a:gd name="connsiteX103" fmla="*/ 4124097 w 4215960"/>
                <a:gd name="connsiteY103" fmla="*/ 2499858 h 3560519"/>
                <a:gd name="connsiteX104" fmla="*/ 4128634 w 4215960"/>
                <a:gd name="connsiteY104" fmla="*/ 2408010 h 3560519"/>
                <a:gd name="connsiteX105" fmla="*/ 4079647 w 4215960"/>
                <a:gd name="connsiteY105" fmla="*/ 2382838 h 3560519"/>
                <a:gd name="connsiteX106" fmla="*/ 3995510 w 4215960"/>
                <a:gd name="connsiteY106" fmla="*/ 2414360 h 3560519"/>
                <a:gd name="connsiteX107" fmla="*/ 3958771 w 4215960"/>
                <a:gd name="connsiteY107" fmla="*/ 2378075 h 3560519"/>
                <a:gd name="connsiteX108" fmla="*/ 4003448 w 4215960"/>
                <a:gd name="connsiteY108" fmla="*/ 2355170 h 3560519"/>
                <a:gd name="connsiteX109" fmla="*/ 3874181 w 4215960"/>
                <a:gd name="connsiteY109" fmla="*/ 2141991 h 3560519"/>
                <a:gd name="connsiteX110" fmla="*/ 3889147 w 4215960"/>
                <a:gd name="connsiteY110" fmla="*/ 2111828 h 3560519"/>
                <a:gd name="connsiteX111" fmla="*/ 3865562 w 4215960"/>
                <a:gd name="connsiteY111" fmla="*/ 1996168 h 3560519"/>
                <a:gd name="connsiteX112" fmla="*/ 3706813 w 4215960"/>
                <a:gd name="connsiteY112" fmla="*/ 1985282 h 3560519"/>
                <a:gd name="connsiteX113" fmla="*/ 3673475 w 4215960"/>
                <a:gd name="connsiteY113" fmla="*/ 2034040 h 3560519"/>
                <a:gd name="connsiteX114" fmla="*/ 3584575 w 4215960"/>
                <a:gd name="connsiteY114" fmla="*/ 2048556 h 3560519"/>
                <a:gd name="connsiteX115" fmla="*/ 3590925 w 4215960"/>
                <a:gd name="connsiteY115" fmla="*/ 2026557 h 3560519"/>
                <a:gd name="connsiteX116" fmla="*/ 3537403 w 4215960"/>
                <a:gd name="connsiteY116" fmla="*/ 2010456 h 3560519"/>
                <a:gd name="connsiteX117" fmla="*/ 3512684 w 4215960"/>
                <a:gd name="connsiteY117" fmla="*/ 1845355 h 3560519"/>
                <a:gd name="connsiteX118" fmla="*/ 3232377 w 4215960"/>
                <a:gd name="connsiteY118" fmla="*/ 1778680 h 3560519"/>
                <a:gd name="connsiteX119" fmla="*/ 3096078 w 4215960"/>
                <a:gd name="connsiteY119" fmla="*/ 1821996 h 3560519"/>
                <a:gd name="connsiteX120" fmla="*/ 2964089 w 4215960"/>
                <a:gd name="connsiteY120" fmla="*/ 1814512 h 3560519"/>
                <a:gd name="connsiteX121" fmla="*/ 2831646 w 4215960"/>
                <a:gd name="connsiteY121" fmla="*/ 1703614 h 3560519"/>
                <a:gd name="connsiteX122" fmla="*/ 2618468 w 4215960"/>
                <a:gd name="connsiteY122" fmla="*/ 1400401 h 3560519"/>
                <a:gd name="connsiteX123" fmla="*/ 2220006 w 4215960"/>
                <a:gd name="connsiteY123" fmla="*/ 1260928 h 3560519"/>
                <a:gd name="connsiteX124" fmla="*/ 1821543 w 4215960"/>
                <a:gd name="connsiteY124" fmla="*/ 1284514 h 3560519"/>
                <a:gd name="connsiteX125" fmla="*/ 1799771 w 4215960"/>
                <a:gd name="connsiteY125" fmla="*/ 1211943 h 3560519"/>
                <a:gd name="connsiteX126" fmla="*/ 1756228 w 4215960"/>
                <a:gd name="connsiteY126" fmla="*/ 1139371 h 3560519"/>
                <a:gd name="connsiteX127" fmla="*/ 1625600 w 4215960"/>
                <a:gd name="connsiteY127" fmla="*/ 986971 h 3560519"/>
                <a:gd name="connsiteX128" fmla="*/ 1589314 w 4215960"/>
                <a:gd name="connsiteY128" fmla="*/ 928914 h 3560519"/>
                <a:gd name="connsiteX129" fmla="*/ 1574800 w 4215960"/>
                <a:gd name="connsiteY129" fmla="*/ 892628 h 3560519"/>
                <a:gd name="connsiteX130" fmla="*/ 1538514 w 4215960"/>
                <a:gd name="connsiteY130" fmla="*/ 856343 h 3560519"/>
                <a:gd name="connsiteX131" fmla="*/ 1509485 w 4215960"/>
                <a:gd name="connsiteY131" fmla="*/ 820057 h 3560519"/>
                <a:gd name="connsiteX132" fmla="*/ 1473200 w 4215960"/>
                <a:gd name="connsiteY132" fmla="*/ 783771 h 3560519"/>
                <a:gd name="connsiteX133" fmla="*/ 1436914 w 4215960"/>
                <a:gd name="connsiteY133" fmla="*/ 718457 h 3560519"/>
                <a:gd name="connsiteX134" fmla="*/ 1357085 w 4215960"/>
                <a:gd name="connsiteY134" fmla="*/ 624114 h 3560519"/>
                <a:gd name="connsiteX135" fmla="*/ 1335314 w 4215960"/>
                <a:gd name="connsiteY135" fmla="*/ 602343 h 3560519"/>
                <a:gd name="connsiteX136" fmla="*/ 1277257 w 4215960"/>
                <a:gd name="connsiteY136" fmla="*/ 529771 h 3560519"/>
                <a:gd name="connsiteX137" fmla="*/ 1219200 w 4215960"/>
                <a:gd name="connsiteY137" fmla="*/ 464457 h 3560519"/>
                <a:gd name="connsiteX138" fmla="*/ 1161143 w 4215960"/>
                <a:gd name="connsiteY138" fmla="*/ 406400 h 3560519"/>
                <a:gd name="connsiteX139" fmla="*/ 1081314 w 4215960"/>
                <a:gd name="connsiteY139" fmla="*/ 362857 h 3560519"/>
                <a:gd name="connsiteX140" fmla="*/ 1052285 w 4215960"/>
                <a:gd name="connsiteY140" fmla="*/ 333828 h 3560519"/>
                <a:gd name="connsiteX141" fmla="*/ 1001485 w 4215960"/>
                <a:gd name="connsiteY141" fmla="*/ 304800 h 3560519"/>
                <a:gd name="connsiteX142" fmla="*/ 979714 w 4215960"/>
                <a:gd name="connsiteY142" fmla="*/ 290285 h 3560519"/>
                <a:gd name="connsiteX143" fmla="*/ 928914 w 4215960"/>
                <a:gd name="connsiteY143" fmla="*/ 246743 h 3560519"/>
                <a:gd name="connsiteX144" fmla="*/ 907143 w 4215960"/>
                <a:gd name="connsiteY144" fmla="*/ 232228 h 3560519"/>
                <a:gd name="connsiteX145" fmla="*/ 885371 w 4215960"/>
                <a:gd name="connsiteY145" fmla="*/ 224971 h 3560519"/>
                <a:gd name="connsiteX146" fmla="*/ 849085 w 4215960"/>
                <a:gd name="connsiteY146" fmla="*/ 188685 h 3560519"/>
                <a:gd name="connsiteX147" fmla="*/ 820057 w 4215960"/>
                <a:gd name="connsiteY147" fmla="*/ 166914 h 3560519"/>
                <a:gd name="connsiteX148" fmla="*/ 812800 w 4215960"/>
                <a:gd name="connsiteY148" fmla="*/ 145143 h 3560519"/>
                <a:gd name="connsiteX149" fmla="*/ 762000 w 4215960"/>
                <a:gd name="connsiteY149" fmla="*/ 116114 h 3560519"/>
                <a:gd name="connsiteX150" fmla="*/ 740228 w 4215960"/>
                <a:gd name="connsiteY150" fmla="*/ 101600 h 3560519"/>
                <a:gd name="connsiteX151" fmla="*/ 703943 w 4215960"/>
                <a:gd name="connsiteY151" fmla="*/ 65314 h 3560519"/>
                <a:gd name="connsiteX152" fmla="*/ 689428 w 4215960"/>
                <a:gd name="connsiteY152" fmla="*/ 50800 h 3560519"/>
                <a:gd name="connsiteX153" fmla="*/ 660400 w 4215960"/>
                <a:gd name="connsiteY153" fmla="*/ 43543 h 3560519"/>
                <a:gd name="connsiteX154" fmla="*/ 638628 w 4215960"/>
                <a:gd name="connsiteY154" fmla="*/ 36285 h 3560519"/>
                <a:gd name="connsiteX155" fmla="*/ 602343 w 4215960"/>
                <a:gd name="connsiteY155" fmla="*/ 0 h 3560519"/>
                <a:gd name="connsiteX0" fmla="*/ 602343 w 4215960"/>
                <a:gd name="connsiteY0" fmla="*/ 0 h 3560519"/>
                <a:gd name="connsiteX1" fmla="*/ 406400 w 4215960"/>
                <a:gd name="connsiteY1" fmla="*/ 7257 h 3560519"/>
                <a:gd name="connsiteX2" fmla="*/ 362857 w 4215960"/>
                <a:gd name="connsiteY2" fmla="*/ 36285 h 3560519"/>
                <a:gd name="connsiteX3" fmla="*/ 312057 w 4215960"/>
                <a:gd name="connsiteY3" fmla="*/ 50800 h 3560519"/>
                <a:gd name="connsiteX4" fmla="*/ 239485 w 4215960"/>
                <a:gd name="connsiteY4" fmla="*/ 101600 h 3560519"/>
                <a:gd name="connsiteX5" fmla="*/ 210457 w 4215960"/>
                <a:gd name="connsiteY5" fmla="*/ 108857 h 3560519"/>
                <a:gd name="connsiteX6" fmla="*/ 159657 w 4215960"/>
                <a:gd name="connsiteY6" fmla="*/ 137885 h 3560519"/>
                <a:gd name="connsiteX7" fmla="*/ 130628 w 4215960"/>
                <a:gd name="connsiteY7" fmla="*/ 166914 h 3560519"/>
                <a:gd name="connsiteX8" fmla="*/ 108857 w 4215960"/>
                <a:gd name="connsiteY8" fmla="*/ 188685 h 3560519"/>
                <a:gd name="connsiteX9" fmla="*/ 94343 w 4215960"/>
                <a:gd name="connsiteY9" fmla="*/ 203200 h 3560519"/>
                <a:gd name="connsiteX10" fmla="*/ 43543 w 4215960"/>
                <a:gd name="connsiteY10" fmla="*/ 283028 h 3560519"/>
                <a:gd name="connsiteX11" fmla="*/ 14514 w 4215960"/>
                <a:gd name="connsiteY11" fmla="*/ 362857 h 3560519"/>
                <a:gd name="connsiteX12" fmla="*/ 0 w 4215960"/>
                <a:gd name="connsiteY12" fmla="*/ 420914 h 3560519"/>
                <a:gd name="connsiteX13" fmla="*/ 7257 w 4215960"/>
                <a:gd name="connsiteY13" fmla="*/ 1393371 h 3560519"/>
                <a:gd name="connsiteX14" fmla="*/ 29028 w 4215960"/>
                <a:gd name="connsiteY14" fmla="*/ 1494971 h 3560519"/>
                <a:gd name="connsiteX15" fmla="*/ 43543 w 4215960"/>
                <a:gd name="connsiteY15" fmla="*/ 1531257 h 3560519"/>
                <a:gd name="connsiteX16" fmla="*/ 58057 w 4215960"/>
                <a:gd name="connsiteY16" fmla="*/ 1596571 h 3560519"/>
                <a:gd name="connsiteX17" fmla="*/ 79828 w 4215960"/>
                <a:gd name="connsiteY17" fmla="*/ 1647371 h 3560519"/>
                <a:gd name="connsiteX18" fmla="*/ 116114 w 4215960"/>
                <a:gd name="connsiteY18" fmla="*/ 1763485 h 3560519"/>
                <a:gd name="connsiteX19" fmla="*/ 137885 w 4215960"/>
                <a:gd name="connsiteY19" fmla="*/ 1828800 h 3560519"/>
                <a:gd name="connsiteX20" fmla="*/ 145143 w 4215960"/>
                <a:gd name="connsiteY20" fmla="*/ 1850571 h 3560519"/>
                <a:gd name="connsiteX21" fmla="*/ 166914 w 4215960"/>
                <a:gd name="connsiteY21" fmla="*/ 1894114 h 3560519"/>
                <a:gd name="connsiteX22" fmla="*/ 188685 w 4215960"/>
                <a:gd name="connsiteY22" fmla="*/ 1944914 h 3560519"/>
                <a:gd name="connsiteX23" fmla="*/ 195943 w 4215960"/>
                <a:gd name="connsiteY23" fmla="*/ 1973943 h 3560519"/>
                <a:gd name="connsiteX24" fmla="*/ 232228 w 4215960"/>
                <a:gd name="connsiteY24" fmla="*/ 2024743 h 3560519"/>
                <a:gd name="connsiteX25" fmla="*/ 254000 w 4215960"/>
                <a:gd name="connsiteY25" fmla="*/ 2082800 h 3560519"/>
                <a:gd name="connsiteX26" fmla="*/ 275771 w 4215960"/>
                <a:gd name="connsiteY26" fmla="*/ 2104571 h 3560519"/>
                <a:gd name="connsiteX27" fmla="*/ 312057 w 4215960"/>
                <a:gd name="connsiteY27" fmla="*/ 2177143 h 3560519"/>
                <a:gd name="connsiteX28" fmla="*/ 348343 w 4215960"/>
                <a:gd name="connsiteY28" fmla="*/ 2227943 h 3560519"/>
                <a:gd name="connsiteX29" fmla="*/ 355600 w 4215960"/>
                <a:gd name="connsiteY29" fmla="*/ 2249714 h 3560519"/>
                <a:gd name="connsiteX30" fmla="*/ 406400 w 4215960"/>
                <a:gd name="connsiteY30" fmla="*/ 2315028 h 3560519"/>
                <a:gd name="connsiteX31" fmla="*/ 435428 w 4215960"/>
                <a:gd name="connsiteY31" fmla="*/ 2380343 h 3560519"/>
                <a:gd name="connsiteX32" fmla="*/ 457200 w 4215960"/>
                <a:gd name="connsiteY32" fmla="*/ 2409371 h 3560519"/>
                <a:gd name="connsiteX33" fmla="*/ 471714 w 4215960"/>
                <a:gd name="connsiteY33" fmla="*/ 2467428 h 3560519"/>
                <a:gd name="connsiteX34" fmla="*/ 478971 w 4215960"/>
                <a:gd name="connsiteY34" fmla="*/ 2489200 h 3560519"/>
                <a:gd name="connsiteX35" fmla="*/ 486228 w 4215960"/>
                <a:gd name="connsiteY35" fmla="*/ 2518228 h 3560519"/>
                <a:gd name="connsiteX36" fmla="*/ 493485 w 4215960"/>
                <a:gd name="connsiteY36" fmla="*/ 2583543 h 3560519"/>
                <a:gd name="connsiteX37" fmla="*/ 515257 w 4215960"/>
                <a:gd name="connsiteY37" fmla="*/ 2641600 h 3560519"/>
                <a:gd name="connsiteX38" fmla="*/ 544285 w 4215960"/>
                <a:gd name="connsiteY38" fmla="*/ 2685143 h 3560519"/>
                <a:gd name="connsiteX39" fmla="*/ 573314 w 4215960"/>
                <a:gd name="connsiteY39" fmla="*/ 2735943 h 3560519"/>
                <a:gd name="connsiteX40" fmla="*/ 602343 w 4215960"/>
                <a:gd name="connsiteY40" fmla="*/ 2757714 h 3560519"/>
                <a:gd name="connsiteX41" fmla="*/ 645885 w 4215960"/>
                <a:gd name="connsiteY41" fmla="*/ 2801257 h 3560519"/>
                <a:gd name="connsiteX42" fmla="*/ 674914 w 4215960"/>
                <a:gd name="connsiteY42" fmla="*/ 2823028 h 3560519"/>
                <a:gd name="connsiteX43" fmla="*/ 711200 w 4215960"/>
                <a:gd name="connsiteY43" fmla="*/ 2866571 h 3560519"/>
                <a:gd name="connsiteX44" fmla="*/ 740228 w 4215960"/>
                <a:gd name="connsiteY44" fmla="*/ 2888343 h 3560519"/>
                <a:gd name="connsiteX45" fmla="*/ 812800 w 4215960"/>
                <a:gd name="connsiteY45" fmla="*/ 2953657 h 3560519"/>
                <a:gd name="connsiteX46" fmla="*/ 849085 w 4215960"/>
                <a:gd name="connsiteY46" fmla="*/ 2997200 h 3560519"/>
                <a:gd name="connsiteX47" fmla="*/ 870857 w 4215960"/>
                <a:gd name="connsiteY47" fmla="*/ 3011714 h 3560519"/>
                <a:gd name="connsiteX48" fmla="*/ 907143 w 4215960"/>
                <a:gd name="connsiteY48" fmla="*/ 3055257 h 3560519"/>
                <a:gd name="connsiteX49" fmla="*/ 936171 w 4215960"/>
                <a:gd name="connsiteY49" fmla="*/ 3077028 h 3560519"/>
                <a:gd name="connsiteX50" fmla="*/ 1030514 w 4215960"/>
                <a:gd name="connsiteY50" fmla="*/ 3120571 h 3560519"/>
                <a:gd name="connsiteX51" fmla="*/ 1480457 w 4215960"/>
                <a:gd name="connsiteY51" fmla="*/ 3106057 h 3560519"/>
                <a:gd name="connsiteX52" fmla="*/ 1531257 w 4215960"/>
                <a:gd name="connsiteY52" fmla="*/ 3091543 h 3560519"/>
                <a:gd name="connsiteX53" fmla="*/ 1618343 w 4215960"/>
                <a:gd name="connsiteY53" fmla="*/ 3084285 h 3560519"/>
                <a:gd name="connsiteX54" fmla="*/ 1698171 w 4215960"/>
                <a:gd name="connsiteY54" fmla="*/ 3069771 h 3560519"/>
                <a:gd name="connsiteX55" fmla="*/ 1756228 w 4215960"/>
                <a:gd name="connsiteY55" fmla="*/ 3062514 h 3560519"/>
                <a:gd name="connsiteX56" fmla="*/ 1785257 w 4215960"/>
                <a:gd name="connsiteY56" fmla="*/ 3048000 h 3560519"/>
                <a:gd name="connsiteX57" fmla="*/ 1850571 w 4215960"/>
                <a:gd name="connsiteY57" fmla="*/ 3026228 h 3560519"/>
                <a:gd name="connsiteX58" fmla="*/ 1886857 w 4215960"/>
                <a:gd name="connsiteY58" fmla="*/ 3011714 h 3560519"/>
                <a:gd name="connsiteX59" fmla="*/ 1988457 w 4215960"/>
                <a:gd name="connsiteY59" fmla="*/ 2997200 h 3560519"/>
                <a:gd name="connsiteX60" fmla="*/ 2017485 w 4215960"/>
                <a:gd name="connsiteY60" fmla="*/ 2989943 h 3560519"/>
                <a:gd name="connsiteX61" fmla="*/ 2053771 w 4215960"/>
                <a:gd name="connsiteY61" fmla="*/ 2982685 h 3560519"/>
                <a:gd name="connsiteX62" fmla="*/ 2140857 w 4215960"/>
                <a:gd name="connsiteY62" fmla="*/ 2968171 h 3560519"/>
                <a:gd name="connsiteX63" fmla="*/ 3052535 w 4215960"/>
                <a:gd name="connsiteY63" fmla="*/ 3328081 h 3560519"/>
                <a:gd name="connsiteX64" fmla="*/ 3268887 w 4215960"/>
                <a:gd name="connsiteY64" fmla="*/ 3556224 h 3560519"/>
                <a:gd name="connsiteX65" fmla="*/ 3208563 w 4215960"/>
                <a:gd name="connsiteY65" fmla="*/ 3489549 h 3560519"/>
                <a:gd name="connsiteX66" fmla="*/ 3205387 w 4215960"/>
                <a:gd name="connsiteY66" fmla="*/ 3421287 h 3560519"/>
                <a:gd name="connsiteX67" fmla="*/ 3259362 w 4215960"/>
                <a:gd name="connsiteY67" fmla="*/ 3476850 h 3560519"/>
                <a:gd name="connsiteX68" fmla="*/ 3308575 w 4215960"/>
                <a:gd name="connsiteY68" fmla="*/ 3481612 h 3560519"/>
                <a:gd name="connsiteX69" fmla="*/ 3302225 w 4215960"/>
                <a:gd name="connsiteY69" fmla="*/ 3432400 h 3560519"/>
                <a:gd name="connsiteX70" fmla="*/ 3362550 w 4215960"/>
                <a:gd name="connsiteY70" fmla="*/ 3437162 h 3560519"/>
                <a:gd name="connsiteX71" fmla="*/ 3424462 w 4215960"/>
                <a:gd name="connsiteY71" fmla="*/ 3480024 h 3560519"/>
                <a:gd name="connsiteX72" fmla="*/ 3456212 w 4215960"/>
                <a:gd name="connsiteY72" fmla="*/ 3467325 h 3560519"/>
                <a:gd name="connsiteX73" fmla="*/ 3449863 w 4215960"/>
                <a:gd name="connsiteY73" fmla="*/ 3432400 h 3560519"/>
                <a:gd name="connsiteX74" fmla="*/ 3491138 w 4215960"/>
                <a:gd name="connsiteY74" fmla="*/ 3408588 h 3560519"/>
                <a:gd name="connsiteX75" fmla="*/ 3575275 w 4215960"/>
                <a:gd name="connsiteY75" fmla="*/ 3465738 h 3560519"/>
                <a:gd name="connsiteX76" fmla="*/ 3592738 w 4215960"/>
                <a:gd name="connsiteY76" fmla="*/ 3364140 h 3560519"/>
                <a:gd name="connsiteX77" fmla="*/ 3567338 w 4215960"/>
                <a:gd name="connsiteY77" fmla="*/ 3341914 h 3560519"/>
                <a:gd name="connsiteX78" fmla="*/ 3494312 w 4215960"/>
                <a:gd name="connsiteY78" fmla="*/ 3299051 h 3560519"/>
                <a:gd name="connsiteX79" fmla="*/ 3516537 w 4215960"/>
                <a:gd name="connsiteY79" fmla="*/ 3273652 h 3560519"/>
                <a:gd name="connsiteX80" fmla="*/ 3537175 w 4215960"/>
                <a:gd name="connsiteY80" fmla="*/ 3251426 h 3560519"/>
                <a:gd name="connsiteX81" fmla="*/ 3591150 w 4215960"/>
                <a:gd name="connsiteY81" fmla="*/ 3283177 h 3560519"/>
                <a:gd name="connsiteX82" fmla="*/ 3597500 w 4215960"/>
                <a:gd name="connsiteY82" fmla="*/ 3238727 h 3560519"/>
                <a:gd name="connsiteX83" fmla="*/ 3541937 w 4215960"/>
                <a:gd name="connsiteY83" fmla="*/ 3214914 h 3560519"/>
                <a:gd name="connsiteX84" fmla="*/ 3540350 w 4215960"/>
                <a:gd name="connsiteY84" fmla="*/ 3205390 h 3560519"/>
                <a:gd name="connsiteX85" fmla="*/ 3527649 w 4215960"/>
                <a:gd name="connsiteY85" fmla="*/ 3167291 h 3560519"/>
                <a:gd name="connsiteX86" fmla="*/ 3533999 w 4215960"/>
                <a:gd name="connsiteY86" fmla="*/ 3119665 h 3560519"/>
                <a:gd name="connsiteX87" fmla="*/ 3545112 w 4215960"/>
                <a:gd name="connsiteY87" fmla="*/ 3064102 h 3560519"/>
                <a:gd name="connsiteX88" fmla="*/ 3507012 w 4215960"/>
                <a:gd name="connsiteY88" fmla="*/ 3033940 h 3560519"/>
                <a:gd name="connsiteX89" fmla="*/ 3540349 w 4215960"/>
                <a:gd name="connsiteY89" fmla="*/ 3024415 h 3560519"/>
                <a:gd name="connsiteX90" fmla="*/ 3518124 w 4215960"/>
                <a:gd name="connsiteY90" fmla="*/ 2987902 h 3560519"/>
                <a:gd name="connsiteX91" fmla="*/ 3556225 w 4215960"/>
                <a:gd name="connsiteY91" fmla="*/ 2983141 h 3560519"/>
                <a:gd name="connsiteX92" fmla="*/ 3562574 w 4215960"/>
                <a:gd name="connsiteY92" fmla="*/ 2949802 h 3560519"/>
                <a:gd name="connsiteX93" fmla="*/ 3624488 w 4215960"/>
                <a:gd name="connsiteY93" fmla="*/ 2959329 h 3560519"/>
                <a:gd name="connsiteX94" fmla="*/ 3657601 w 4215960"/>
                <a:gd name="connsiteY94" fmla="*/ 2974521 h 3560519"/>
                <a:gd name="connsiteX95" fmla="*/ 3623808 w 4215960"/>
                <a:gd name="connsiteY95" fmla="*/ 3015569 h 3560519"/>
                <a:gd name="connsiteX96" fmla="*/ 3662816 w 4215960"/>
                <a:gd name="connsiteY96" fmla="*/ 3123065 h 3560519"/>
                <a:gd name="connsiteX97" fmla="*/ 3715203 w 4215960"/>
                <a:gd name="connsiteY97" fmla="*/ 3154363 h 3560519"/>
                <a:gd name="connsiteX98" fmla="*/ 3767137 w 4215960"/>
                <a:gd name="connsiteY98" fmla="*/ 3112181 h 3560519"/>
                <a:gd name="connsiteX99" fmla="*/ 3852862 w 4215960"/>
                <a:gd name="connsiteY99" fmla="*/ 3063648 h 3560519"/>
                <a:gd name="connsiteX100" fmla="*/ 3835626 w 4215960"/>
                <a:gd name="connsiteY100" fmla="*/ 2974747 h 3560519"/>
                <a:gd name="connsiteX101" fmla="*/ 3912960 w 4215960"/>
                <a:gd name="connsiteY101" fmla="*/ 2842078 h 3560519"/>
                <a:gd name="connsiteX102" fmla="*/ 4205514 w 4215960"/>
                <a:gd name="connsiteY102" fmla="*/ 2508930 h 3560519"/>
                <a:gd name="connsiteX103" fmla="*/ 4124097 w 4215960"/>
                <a:gd name="connsiteY103" fmla="*/ 2499858 h 3560519"/>
                <a:gd name="connsiteX104" fmla="*/ 4128634 w 4215960"/>
                <a:gd name="connsiteY104" fmla="*/ 2408010 h 3560519"/>
                <a:gd name="connsiteX105" fmla="*/ 4079647 w 4215960"/>
                <a:gd name="connsiteY105" fmla="*/ 2382838 h 3560519"/>
                <a:gd name="connsiteX106" fmla="*/ 3995510 w 4215960"/>
                <a:gd name="connsiteY106" fmla="*/ 2414360 h 3560519"/>
                <a:gd name="connsiteX107" fmla="*/ 3958771 w 4215960"/>
                <a:gd name="connsiteY107" fmla="*/ 2378075 h 3560519"/>
                <a:gd name="connsiteX108" fmla="*/ 4003448 w 4215960"/>
                <a:gd name="connsiteY108" fmla="*/ 2355170 h 3560519"/>
                <a:gd name="connsiteX109" fmla="*/ 3874181 w 4215960"/>
                <a:gd name="connsiteY109" fmla="*/ 2141991 h 3560519"/>
                <a:gd name="connsiteX110" fmla="*/ 3889147 w 4215960"/>
                <a:gd name="connsiteY110" fmla="*/ 2111828 h 3560519"/>
                <a:gd name="connsiteX111" fmla="*/ 3865562 w 4215960"/>
                <a:gd name="connsiteY111" fmla="*/ 1996168 h 3560519"/>
                <a:gd name="connsiteX112" fmla="*/ 3706813 w 4215960"/>
                <a:gd name="connsiteY112" fmla="*/ 1985282 h 3560519"/>
                <a:gd name="connsiteX113" fmla="*/ 3673475 w 4215960"/>
                <a:gd name="connsiteY113" fmla="*/ 2034040 h 3560519"/>
                <a:gd name="connsiteX114" fmla="*/ 3584575 w 4215960"/>
                <a:gd name="connsiteY114" fmla="*/ 2048556 h 3560519"/>
                <a:gd name="connsiteX115" fmla="*/ 3590925 w 4215960"/>
                <a:gd name="connsiteY115" fmla="*/ 2026557 h 3560519"/>
                <a:gd name="connsiteX116" fmla="*/ 3537403 w 4215960"/>
                <a:gd name="connsiteY116" fmla="*/ 2010456 h 3560519"/>
                <a:gd name="connsiteX117" fmla="*/ 3512684 w 4215960"/>
                <a:gd name="connsiteY117" fmla="*/ 1845355 h 3560519"/>
                <a:gd name="connsiteX118" fmla="*/ 3232377 w 4215960"/>
                <a:gd name="connsiteY118" fmla="*/ 1778680 h 3560519"/>
                <a:gd name="connsiteX119" fmla="*/ 3096078 w 4215960"/>
                <a:gd name="connsiteY119" fmla="*/ 1821996 h 3560519"/>
                <a:gd name="connsiteX120" fmla="*/ 2964089 w 4215960"/>
                <a:gd name="connsiteY120" fmla="*/ 1814512 h 3560519"/>
                <a:gd name="connsiteX121" fmla="*/ 2831646 w 4215960"/>
                <a:gd name="connsiteY121" fmla="*/ 1703614 h 3560519"/>
                <a:gd name="connsiteX122" fmla="*/ 2618468 w 4215960"/>
                <a:gd name="connsiteY122" fmla="*/ 1400401 h 3560519"/>
                <a:gd name="connsiteX123" fmla="*/ 2220006 w 4215960"/>
                <a:gd name="connsiteY123" fmla="*/ 1260928 h 3560519"/>
                <a:gd name="connsiteX124" fmla="*/ 1821543 w 4215960"/>
                <a:gd name="connsiteY124" fmla="*/ 1284514 h 3560519"/>
                <a:gd name="connsiteX125" fmla="*/ 1799771 w 4215960"/>
                <a:gd name="connsiteY125" fmla="*/ 1211943 h 3560519"/>
                <a:gd name="connsiteX126" fmla="*/ 1756228 w 4215960"/>
                <a:gd name="connsiteY126" fmla="*/ 1139371 h 3560519"/>
                <a:gd name="connsiteX127" fmla="*/ 1625600 w 4215960"/>
                <a:gd name="connsiteY127" fmla="*/ 986971 h 3560519"/>
                <a:gd name="connsiteX128" fmla="*/ 1589314 w 4215960"/>
                <a:gd name="connsiteY128" fmla="*/ 928914 h 3560519"/>
                <a:gd name="connsiteX129" fmla="*/ 1574800 w 4215960"/>
                <a:gd name="connsiteY129" fmla="*/ 892628 h 3560519"/>
                <a:gd name="connsiteX130" fmla="*/ 1538514 w 4215960"/>
                <a:gd name="connsiteY130" fmla="*/ 856343 h 3560519"/>
                <a:gd name="connsiteX131" fmla="*/ 1509485 w 4215960"/>
                <a:gd name="connsiteY131" fmla="*/ 820057 h 3560519"/>
                <a:gd name="connsiteX132" fmla="*/ 1473200 w 4215960"/>
                <a:gd name="connsiteY132" fmla="*/ 783771 h 3560519"/>
                <a:gd name="connsiteX133" fmla="*/ 1436914 w 4215960"/>
                <a:gd name="connsiteY133" fmla="*/ 718457 h 3560519"/>
                <a:gd name="connsiteX134" fmla="*/ 1357085 w 4215960"/>
                <a:gd name="connsiteY134" fmla="*/ 624114 h 3560519"/>
                <a:gd name="connsiteX135" fmla="*/ 1335314 w 4215960"/>
                <a:gd name="connsiteY135" fmla="*/ 602343 h 3560519"/>
                <a:gd name="connsiteX136" fmla="*/ 1277257 w 4215960"/>
                <a:gd name="connsiteY136" fmla="*/ 529771 h 3560519"/>
                <a:gd name="connsiteX137" fmla="*/ 1219200 w 4215960"/>
                <a:gd name="connsiteY137" fmla="*/ 464457 h 3560519"/>
                <a:gd name="connsiteX138" fmla="*/ 1161143 w 4215960"/>
                <a:gd name="connsiteY138" fmla="*/ 406400 h 3560519"/>
                <a:gd name="connsiteX139" fmla="*/ 1081314 w 4215960"/>
                <a:gd name="connsiteY139" fmla="*/ 362857 h 3560519"/>
                <a:gd name="connsiteX140" fmla="*/ 1052285 w 4215960"/>
                <a:gd name="connsiteY140" fmla="*/ 333828 h 3560519"/>
                <a:gd name="connsiteX141" fmla="*/ 1001485 w 4215960"/>
                <a:gd name="connsiteY141" fmla="*/ 304800 h 3560519"/>
                <a:gd name="connsiteX142" fmla="*/ 979714 w 4215960"/>
                <a:gd name="connsiteY142" fmla="*/ 290285 h 3560519"/>
                <a:gd name="connsiteX143" fmla="*/ 928914 w 4215960"/>
                <a:gd name="connsiteY143" fmla="*/ 246743 h 3560519"/>
                <a:gd name="connsiteX144" fmla="*/ 907143 w 4215960"/>
                <a:gd name="connsiteY144" fmla="*/ 232228 h 3560519"/>
                <a:gd name="connsiteX145" fmla="*/ 885371 w 4215960"/>
                <a:gd name="connsiteY145" fmla="*/ 224971 h 3560519"/>
                <a:gd name="connsiteX146" fmla="*/ 849085 w 4215960"/>
                <a:gd name="connsiteY146" fmla="*/ 188685 h 3560519"/>
                <a:gd name="connsiteX147" fmla="*/ 820057 w 4215960"/>
                <a:gd name="connsiteY147" fmla="*/ 166914 h 3560519"/>
                <a:gd name="connsiteX148" fmla="*/ 812800 w 4215960"/>
                <a:gd name="connsiteY148" fmla="*/ 145143 h 3560519"/>
                <a:gd name="connsiteX149" fmla="*/ 762000 w 4215960"/>
                <a:gd name="connsiteY149" fmla="*/ 116114 h 3560519"/>
                <a:gd name="connsiteX150" fmla="*/ 740228 w 4215960"/>
                <a:gd name="connsiteY150" fmla="*/ 101600 h 3560519"/>
                <a:gd name="connsiteX151" fmla="*/ 703943 w 4215960"/>
                <a:gd name="connsiteY151" fmla="*/ 65314 h 3560519"/>
                <a:gd name="connsiteX152" fmla="*/ 689428 w 4215960"/>
                <a:gd name="connsiteY152" fmla="*/ 50800 h 3560519"/>
                <a:gd name="connsiteX153" fmla="*/ 660400 w 4215960"/>
                <a:gd name="connsiteY153" fmla="*/ 43543 h 3560519"/>
                <a:gd name="connsiteX154" fmla="*/ 638628 w 4215960"/>
                <a:gd name="connsiteY154" fmla="*/ 36285 h 3560519"/>
                <a:gd name="connsiteX155" fmla="*/ 602343 w 4215960"/>
                <a:gd name="connsiteY155" fmla="*/ 0 h 3560519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140857 w 4215960"/>
                <a:gd name="connsiteY62" fmla="*/ 2968171 h 3560196"/>
                <a:gd name="connsiteX63" fmla="*/ 3052535 w 4215960"/>
                <a:gd name="connsiteY63" fmla="*/ 3328081 h 3560196"/>
                <a:gd name="connsiteX64" fmla="*/ 3049812 w 4215960"/>
                <a:gd name="connsiteY64" fmla="*/ 3335562 h 3560196"/>
                <a:gd name="connsiteX65" fmla="*/ 3268887 w 4215960"/>
                <a:gd name="connsiteY65" fmla="*/ 3556224 h 3560196"/>
                <a:gd name="connsiteX66" fmla="*/ 3208563 w 4215960"/>
                <a:gd name="connsiteY66" fmla="*/ 3489549 h 3560196"/>
                <a:gd name="connsiteX67" fmla="*/ 3205387 w 4215960"/>
                <a:gd name="connsiteY67" fmla="*/ 3421287 h 3560196"/>
                <a:gd name="connsiteX68" fmla="*/ 3259362 w 4215960"/>
                <a:gd name="connsiteY68" fmla="*/ 3476850 h 3560196"/>
                <a:gd name="connsiteX69" fmla="*/ 3308575 w 4215960"/>
                <a:gd name="connsiteY69" fmla="*/ 3481612 h 3560196"/>
                <a:gd name="connsiteX70" fmla="*/ 3302225 w 4215960"/>
                <a:gd name="connsiteY70" fmla="*/ 3432400 h 3560196"/>
                <a:gd name="connsiteX71" fmla="*/ 3362550 w 4215960"/>
                <a:gd name="connsiteY71" fmla="*/ 3437162 h 3560196"/>
                <a:gd name="connsiteX72" fmla="*/ 3424462 w 4215960"/>
                <a:gd name="connsiteY72" fmla="*/ 3480024 h 3560196"/>
                <a:gd name="connsiteX73" fmla="*/ 3456212 w 4215960"/>
                <a:gd name="connsiteY73" fmla="*/ 3467325 h 3560196"/>
                <a:gd name="connsiteX74" fmla="*/ 3449863 w 4215960"/>
                <a:gd name="connsiteY74" fmla="*/ 3432400 h 3560196"/>
                <a:gd name="connsiteX75" fmla="*/ 3491138 w 4215960"/>
                <a:gd name="connsiteY75" fmla="*/ 3408588 h 3560196"/>
                <a:gd name="connsiteX76" fmla="*/ 3575275 w 4215960"/>
                <a:gd name="connsiteY76" fmla="*/ 3465738 h 3560196"/>
                <a:gd name="connsiteX77" fmla="*/ 3592738 w 4215960"/>
                <a:gd name="connsiteY77" fmla="*/ 3364140 h 3560196"/>
                <a:gd name="connsiteX78" fmla="*/ 3567338 w 4215960"/>
                <a:gd name="connsiteY78" fmla="*/ 3341914 h 3560196"/>
                <a:gd name="connsiteX79" fmla="*/ 3494312 w 4215960"/>
                <a:gd name="connsiteY79" fmla="*/ 3299051 h 3560196"/>
                <a:gd name="connsiteX80" fmla="*/ 3516537 w 4215960"/>
                <a:gd name="connsiteY80" fmla="*/ 3273652 h 3560196"/>
                <a:gd name="connsiteX81" fmla="*/ 3537175 w 4215960"/>
                <a:gd name="connsiteY81" fmla="*/ 3251426 h 3560196"/>
                <a:gd name="connsiteX82" fmla="*/ 3591150 w 4215960"/>
                <a:gd name="connsiteY82" fmla="*/ 3283177 h 3560196"/>
                <a:gd name="connsiteX83" fmla="*/ 3597500 w 4215960"/>
                <a:gd name="connsiteY83" fmla="*/ 3238727 h 3560196"/>
                <a:gd name="connsiteX84" fmla="*/ 3541937 w 4215960"/>
                <a:gd name="connsiteY84" fmla="*/ 3214914 h 3560196"/>
                <a:gd name="connsiteX85" fmla="*/ 3540350 w 4215960"/>
                <a:gd name="connsiteY85" fmla="*/ 3205390 h 3560196"/>
                <a:gd name="connsiteX86" fmla="*/ 3527649 w 4215960"/>
                <a:gd name="connsiteY86" fmla="*/ 3167291 h 3560196"/>
                <a:gd name="connsiteX87" fmla="*/ 3533999 w 4215960"/>
                <a:gd name="connsiteY87" fmla="*/ 3119665 h 3560196"/>
                <a:gd name="connsiteX88" fmla="*/ 3545112 w 4215960"/>
                <a:gd name="connsiteY88" fmla="*/ 3064102 h 3560196"/>
                <a:gd name="connsiteX89" fmla="*/ 3507012 w 4215960"/>
                <a:gd name="connsiteY89" fmla="*/ 3033940 h 3560196"/>
                <a:gd name="connsiteX90" fmla="*/ 3540349 w 4215960"/>
                <a:gd name="connsiteY90" fmla="*/ 3024415 h 3560196"/>
                <a:gd name="connsiteX91" fmla="*/ 3518124 w 4215960"/>
                <a:gd name="connsiteY91" fmla="*/ 2987902 h 3560196"/>
                <a:gd name="connsiteX92" fmla="*/ 3556225 w 4215960"/>
                <a:gd name="connsiteY92" fmla="*/ 2983141 h 3560196"/>
                <a:gd name="connsiteX93" fmla="*/ 3562574 w 4215960"/>
                <a:gd name="connsiteY93" fmla="*/ 2949802 h 3560196"/>
                <a:gd name="connsiteX94" fmla="*/ 3624488 w 4215960"/>
                <a:gd name="connsiteY94" fmla="*/ 2959329 h 3560196"/>
                <a:gd name="connsiteX95" fmla="*/ 3657601 w 4215960"/>
                <a:gd name="connsiteY95" fmla="*/ 2974521 h 3560196"/>
                <a:gd name="connsiteX96" fmla="*/ 3623808 w 4215960"/>
                <a:gd name="connsiteY96" fmla="*/ 3015569 h 3560196"/>
                <a:gd name="connsiteX97" fmla="*/ 3662816 w 4215960"/>
                <a:gd name="connsiteY97" fmla="*/ 3123065 h 3560196"/>
                <a:gd name="connsiteX98" fmla="*/ 3715203 w 4215960"/>
                <a:gd name="connsiteY98" fmla="*/ 3154363 h 3560196"/>
                <a:gd name="connsiteX99" fmla="*/ 3767137 w 4215960"/>
                <a:gd name="connsiteY99" fmla="*/ 3112181 h 3560196"/>
                <a:gd name="connsiteX100" fmla="*/ 3852862 w 4215960"/>
                <a:gd name="connsiteY100" fmla="*/ 3063648 h 3560196"/>
                <a:gd name="connsiteX101" fmla="*/ 3835626 w 4215960"/>
                <a:gd name="connsiteY101" fmla="*/ 2974747 h 3560196"/>
                <a:gd name="connsiteX102" fmla="*/ 3912960 w 4215960"/>
                <a:gd name="connsiteY102" fmla="*/ 2842078 h 3560196"/>
                <a:gd name="connsiteX103" fmla="*/ 4205514 w 4215960"/>
                <a:gd name="connsiteY103" fmla="*/ 2508930 h 3560196"/>
                <a:gd name="connsiteX104" fmla="*/ 4124097 w 4215960"/>
                <a:gd name="connsiteY104" fmla="*/ 2499858 h 3560196"/>
                <a:gd name="connsiteX105" fmla="*/ 4128634 w 4215960"/>
                <a:gd name="connsiteY105" fmla="*/ 2408010 h 3560196"/>
                <a:gd name="connsiteX106" fmla="*/ 4079647 w 4215960"/>
                <a:gd name="connsiteY106" fmla="*/ 2382838 h 3560196"/>
                <a:gd name="connsiteX107" fmla="*/ 3995510 w 4215960"/>
                <a:gd name="connsiteY107" fmla="*/ 2414360 h 3560196"/>
                <a:gd name="connsiteX108" fmla="*/ 3958771 w 4215960"/>
                <a:gd name="connsiteY108" fmla="*/ 2378075 h 3560196"/>
                <a:gd name="connsiteX109" fmla="*/ 4003448 w 4215960"/>
                <a:gd name="connsiteY109" fmla="*/ 2355170 h 3560196"/>
                <a:gd name="connsiteX110" fmla="*/ 3874181 w 4215960"/>
                <a:gd name="connsiteY110" fmla="*/ 2141991 h 3560196"/>
                <a:gd name="connsiteX111" fmla="*/ 3889147 w 4215960"/>
                <a:gd name="connsiteY111" fmla="*/ 2111828 h 3560196"/>
                <a:gd name="connsiteX112" fmla="*/ 3865562 w 4215960"/>
                <a:gd name="connsiteY112" fmla="*/ 1996168 h 3560196"/>
                <a:gd name="connsiteX113" fmla="*/ 3706813 w 4215960"/>
                <a:gd name="connsiteY113" fmla="*/ 1985282 h 3560196"/>
                <a:gd name="connsiteX114" fmla="*/ 3673475 w 4215960"/>
                <a:gd name="connsiteY114" fmla="*/ 2034040 h 3560196"/>
                <a:gd name="connsiteX115" fmla="*/ 3584575 w 4215960"/>
                <a:gd name="connsiteY115" fmla="*/ 2048556 h 3560196"/>
                <a:gd name="connsiteX116" fmla="*/ 3590925 w 4215960"/>
                <a:gd name="connsiteY116" fmla="*/ 2026557 h 3560196"/>
                <a:gd name="connsiteX117" fmla="*/ 3537403 w 4215960"/>
                <a:gd name="connsiteY117" fmla="*/ 2010456 h 3560196"/>
                <a:gd name="connsiteX118" fmla="*/ 3512684 w 4215960"/>
                <a:gd name="connsiteY118" fmla="*/ 1845355 h 3560196"/>
                <a:gd name="connsiteX119" fmla="*/ 3232377 w 4215960"/>
                <a:gd name="connsiteY119" fmla="*/ 1778680 h 3560196"/>
                <a:gd name="connsiteX120" fmla="*/ 3096078 w 4215960"/>
                <a:gd name="connsiteY120" fmla="*/ 1821996 h 3560196"/>
                <a:gd name="connsiteX121" fmla="*/ 2964089 w 4215960"/>
                <a:gd name="connsiteY121" fmla="*/ 1814512 h 3560196"/>
                <a:gd name="connsiteX122" fmla="*/ 2831646 w 4215960"/>
                <a:gd name="connsiteY122" fmla="*/ 1703614 h 3560196"/>
                <a:gd name="connsiteX123" fmla="*/ 2618468 w 4215960"/>
                <a:gd name="connsiteY123" fmla="*/ 1400401 h 3560196"/>
                <a:gd name="connsiteX124" fmla="*/ 2220006 w 4215960"/>
                <a:gd name="connsiteY124" fmla="*/ 1260928 h 3560196"/>
                <a:gd name="connsiteX125" fmla="*/ 1821543 w 4215960"/>
                <a:gd name="connsiteY125" fmla="*/ 1284514 h 3560196"/>
                <a:gd name="connsiteX126" fmla="*/ 1799771 w 4215960"/>
                <a:gd name="connsiteY126" fmla="*/ 1211943 h 3560196"/>
                <a:gd name="connsiteX127" fmla="*/ 1756228 w 4215960"/>
                <a:gd name="connsiteY127" fmla="*/ 1139371 h 3560196"/>
                <a:gd name="connsiteX128" fmla="*/ 1625600 w 4215960"/>
                <a:gd name="connsiteY128" fmla="*/ 986971 h 3560196"/>
                <a:gd name="connsiteX129" fmla="*/ 1589314 w 4215960"/>
                <a:gd name="connsiteY129" fmla="*/ 928914 h 3560196"/>
                <a:gd name="connsiteX130" fmla="*/ 1574800 w 4215960"/>
                <a:gd name="connsiteY130" fmla="*/ 892628 h 3560196"/>
                <a:gd name="connsiteX131" fmla="*/ 1538514 w 4215960"/>
                <a:gd name="connsiteY131" fmla="*/ 856343 h 3560196"/>
                <a:gd name="connsiteX132" fmla="*/ 1509485 w 4215960"/>
                <a:gd name="connsiteY132" fmla="*/ 820057 h 3560196"/>
                <a:gd name="connsiteX133" fmla="*/ 1473200 w 4215960"/>
                <a:gd name="connsiteY133" fmla="*/ 783771 h 3560196"/>
                <a:gd name="connsiteX134" fmla="*/ 1436914 w 4215960"/>
                <a:gd name="connsiteY134" fmla="*/ 718457 h 3560196"/>
                <a:gd name="connsiteX135" fmla="*/ 1357085 w 4215960"/>
                <a:gd name="connsiteY135" fmla="*/ 624114 h 3560196"/>
                <a:gd name="connsiteX136" fmla="*/ 1335314 w 4215960"/>
                <a:gd name="connsiteY136" fmla="*/ 602343 h 3560196"/>
                <a:gd name="connsiteX137" fmla="*/ 1277257 w 4215960"/>
                <a:gd name="connsiteY137" fmla="*/ 529771 h 3560196"/>
                <a:gd name="connsiteX138" fmla="*/ 1219200 w 4215960"/>
                <a:gd name="connsiteY138" fmla="*/ 464457 h 3560196"/>
                <a:gd name="connsiteX139" fmla="*/ 1161143 w 4215960"/>
                <a:gd name="connsiteY139" fmla="*/ 406400 h 3560196"/>
                <a:gd name="connsiteX140" fmla="*/ 1081314 w 4215960"/>
                <a:gd name="connsiteY140" fmla="*/ 362857 h 3560196"/>
                <a:gd name="connsiteX141" fmla="*/ 1052285 w 4215960"/>
                <a:gd name="connsiteY141" fmla="*/ 333828 h 3560196"/>
                <a:gd name="connsiteX142" fmla="*/ 1001485 w 4215960"/>
                <a:gd name="connsiteY142" fmla="*/ 304800 h 3560196"/>
                <a:gd name="connsiteX143" fmla="*/ 979714 w 4215960"/>
                <a:gd name="connsiteY143" fmla="*/ 290285 h 3560196"/>
                <a:gd name="connsiteX144" fmla="*/ 928914 w 4215960"/>
                <a:gd name="connsiteY144" fmla="*/ 246743 h 3560196"/>
                <a:gd name="connsiteX145" fmla="*/ 907143 w 4215960"/>
                <a:gd name="connsiteY145" fmla="*/ 232228 h 3560196"/>
                <a:gd name="connsiteX146" fmla="*/ 885371 w 4215960"/>
                <a:gd name="connsiteY146" fmla="*/ 224971 h 3560196"/>
                <a:gd name="connsiteX147" fmla="*/ 849085 w 4215960"/>
                <a:gd name="connsiteY147" fmla="*/ 188685 h 3560196"/>
                <a:gd name="connsiteX148" fmla="*/ 820057 w 4215960"/>
                <a:gd name="connsiteY148" fmla="*/ 166914 h 3560196"/>
                <a:gd name="connsiteX149" fmla="*/ 812800 w 4215960"/>
                <a:gd name="connsiteY149" fmla="*/ 145143 h 3560196"/>
                <a:gd name="connsiteX150" fmla="*/ 762000 w 4215960"/>
                <a:gd name="connsiteY150" fmla="*/ 116114 h 3560196"/>
                <a:gd name="connsiteX151" fmla="*/ 740228 w 4215960"/>
                <a:gd name="connsiteY151" fmla="*/ 101600 h 3560196"/>
                <a:gd name="connsiteX152" fmla="*/ 703943 w 4215960"/>
                <a:gd name="connsiteY152" fmla="*/ 65314 h 3560196"/>
                <a:gd name="connsiteX153" fmla="*/ 689428 w 4215960"/>
                <a:gd name="connsiteY153" fmla="*/ 50800 h 3560196"/>
                <a:gd name="connsiteX154" fmla="*/ 660400 w 4215960"/>
                <a:gd name="connsiteY154" fmla="*/ 43543 h 3560196"/>
                <a:gd name="connsiteX155" fmla="*/ 638628 w 4215960"/>
                <a:gd name="connsiteY155" fmla="*/ 36285 h 3560196"/>
                <a:gd name="connsiteX156" fmla="*/ 602343 w 4215960"/>
                <a:gd name="connsiteY156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140857 w 4215960"/>
                <a:gd name="connsiteY62" fmla="*/ 2968171 h 3560196"/>
                <a:gd name="connsiteX63" fmla="*/ 3052535 w 4215960"/>
                <a:gd name="connsiteY63" fmla="*/ 3328081 h 3560196"/>
                <a:gd name="connsiteX64" fmla="*/ 3160937 w 4215960"/>
                <a:gd name="connsiteY64" fmla="*/ 3537175 h 3560196"/>
                <a:gd name="connsiteX65" fmla="*/ 3268887 w 4215960"/>
                <a:gd name="connsiteY65" fmla="*/ 3556224 h 3560196"/>
                <a:gd name="connsiteX66" fmla="*/ 3208563 w 4215960"/>
                <a:gd name="connsiteY66" fmla="*/ 3489549 h 3560196"/>
                <a:gd name="connsiteX67" fmla="*/ 3205387 w 4215960"/>
                <a:gd name="connsiteY67" fmla="*/ 3421287 h 3560196"/>
                <a:gd name="connsiteX68" fmla="*/ 3259362 w 4215960"/>
                <a:gd name="connsiteY68" fmla="*/ 3476850 h 3560196"/>
                <a:gd name="connsiteX69" fmla="*/ 3308575 w 4215960"/>
                <a:gd name="connsiteY69" fmla="*/ 3481612 h 3560196"/>
                <a:gd name="connsiteX70" fmla="*/ 3302225 w 4215960"/>
                <a:gd name="connsiteY70" fmla="*/ 3432400 h 3560196"/>
                <a:gd name="connsiteX71" fmla="*/ 3362550 w 4215960"/>
                <a:gd name="connsiteY71" fmla="*/ 3437162 h 3560196"/>
                <a:gd name="connsiteX72" fmla="*/ 3424462 w 4215960"/>
                <a:gd name="connsiteY72" fmla="*/ 3480024 h 3560196"/>
                <a:gd name="connsiteX73" fmla="*/ 3456212 w 4215960"/>
                <a:gd name="connsiteY73" fmla="*/ 3467325 h 3560196"/>
                <a:gd name="connsiteX74" fmla="*/ 3449863 w 4215960"/>
                <a:gd name="connsiteY74" fmla="*/ 3432400 h 3560196"/>
                <a:gd name="connsiteX75" fmla="*/ 3491138 w 4215960"/>
                <a:gd name="connsiteY75" fmla="*/ 3408588 h 3560196"/>
                <a:gd name="connsiteX76" fmla="*/ 3575275 w 4215960"/>
                <a:gd name="connsiteY76" fmla="*/ 3465738 h 3560196"/>
                <a:gd name="connsiteX77" fmla="*/ 3592738 w 4215960"/>
                <a:gd name="connsiteY77" fmla="*/ 3364140 h 3560196"/>
                <a:gd name="connsiteX78" fmla="*/ 3567338 w 4215960"/>
                <a:gd name="connsiteY78" fmla="*/ 3341914 h 3560196"/>
                <a:gd name="connsiteX79" fmla="*/ 3494312 w 4215960"/>
                <a:gd name="connsiteY79" fmla="*/ 3299051 h 3560196"/>
                <a:gd name="connsiteX80" fmla="*/ 3516537 w 4215960"/>
                <a:gd name="connsiteY80" fmla="*/ 3273652 h 3560196"/>
                <a:gd name="connsiteX81" fmla="*/ 3537175 w 4215960"/>
                <a:gd name="connsiteY81" fmla="*/ 3251426 h 3560196"/>
                <a:gd name="connsiteX82" fmla="*/ 3591150 w 4215960"/>
                <a:gd name="connsiteY82" fmla="*/ 3283177 h 3560196"/>
                <a:gd name="connsiteX83" fmla="*/ 3597500 w 4215960"/>
                <a:gd name="connsiteY83" fmla="*/ 3238727 h 3560196"/>
                <a:gd name="connsiteX84" fmla="*/ 3541937 w 4215960"/>
                <a:gd name="connsiteY84" fmla="*/ 3214914 h 3560196"/>
                <a:gd name="connsiteX85" fmla="*/ 3540350 w 4215960"/>
                <a:gd name="connsiteY85" fmla="*/ 3205390 h 3560196"/>
                <a:gd name="connsiteX86" fmla="*/ 3527649 w 4215960"/>
                <a:gd name="connsiteY86" fmla="*/ 3167291 h 3560196"/>
                <a:gd name="connsiteX87" fmla="*/ 3533999 w 4215960"/>
                <a:gd name="connsiteY87" fmla="*/ 3119665 h 3560196"/>
                <a:gd name="connsiteX88" fmla="*/ 3545112 w 4215960"/>
                <a:gd name="connsiteY88" fmla="*/ 3064102 h 3560196"/>
                <a:gd name="connsiteX89" fmla="*/ 3507012 w 4215960"/>
                <a:gd name="connsiteY89" fmla="*/ 3033940 h 3560196"/>
                <a:gd name="connsiteX90" fmla="*/ 3540349 w 4215960"/>
                <a:gd name="connsiteY90" fmla="*/ 3024415 h 3560196"/>
                <a:gd name="connsiteX91" fmla="*/ 3518124 w 4215960"/>
                <a:gd name="connsiteY91" fmla="*/ 2987902 h 3560196"/>
                <a:gd name="connsiteX92" fmla="*/ 3556225 w 4215960"/>
                <a:gd name="connsiteY92" fmla="*/ 2983141 h 3560196"/>
                <a:gd name="connsiteX93" fmla="*/ 3562574 w 4215960"/>
                <a:gd name="connsiteY93" fmla="*/ 2949802 h 3560196"/>
                <a:gd name="connsiteX94" fmla="*/ 3624488 w 4215960"/>
                <a:gd name="connsiteY94" fmla="*/ 2959329 h 3560196"/>
                <a:gd name="connsiteX95" fmla="*/ 3657601 w 4215960"/>
                <a:gd name="connsiteY95" fmla="*/ 2974521 h 3560196"/>
                <a:gd name="connsiteX96" fmla="*/ 3623808 w 4215960"/>
                <a:gd name="connsiteY96" fmla="*/ 3015569 h 3560196"/>
                <a:gd name="connsiteX97" fmla="*/ 3662816 w 4215960"/>
                <a:gd name="connsiteY97" fmla="*/ 3123065 h 3560196"/>
                <a:gd name="connsiteX98" fmla="*/ 3715203 w 4215960"/>
                <a:gd name="connsiteY98" fmla="*/ 3154363 h 3560196"/>
                <a:gd name="connsiteX99" fmla="*/ 3767137 w 4215960"/>
                <a:gd name="connsiteY99" fmla="*/ 3112181 h 3560196"/>
                <a:gd name="connsiteX100" fmla="*/ 3852862 w 4215960"/>
                <a:gd name="connsiteY100" fmla="*/ 3063648 h 3560196"/>
                <a:gd name="connsiteX101" fmla="*/ 3835626 w 4215960"/>
                <a:gd name="connsiteY101" fmla="*/ 2974747 h 3560196"/>
                <a:gd name="connsiteX102" fmla="*/ 3912960 w 4215960"/>
                <a:gd name="connsiteY102" fmla="*/ 2842078 h 3560196"/>
                <a:gd name="connsiteX103" fmla="*/ 4205514 w 4215960"/>
                <a:gd name="connsiteY103" fmla="*/ 2508930 h 3560196"/>
                <a:gd name="connsiteX104" fmla="*/ 4124097 w 4215960"/>
                <a:gd name="connsiteY104" fmla="*/ 2499858 h 3560196"/>
                <a:gd name="connsiteX105" fmla="*/ 4128634 w 4215960"/>
                <a:gd name="connsiteY105" fmla="*/ 2408010 h 3560196"/>
                <a:gd name="connsiteX106" fmla="*/ 4079647 w 4215960"/>
                <a:gd name="connsiteY106" fmla="*/ 2382838 h 3560196"/>
                <a:gd name="connsiteX107" fmla="*/ 3995510 w 4215960"/>
                <a:gd name="connsiteY107" fmla="*/ 2414360 h 3560196"/>
                <a:gd name="connsiteX108" fmla="*/ 3958771 w 4215960"/>
                <a:gd name="connsiteY108" fmla="*/ 2378075 h 3560196"/>
                <a:gd name="connsiteX109" fmla="*/ 4003448 w 4215960"/>
                <a:gd name="connsiteY109" fmla="*/ 2355170 h 3560196"/>
                <a:gd name="connsiteX110" fmla="*/ 3874181 w 4215960"/>
                <a:gd name="connsiteY110" fmla="*/ 2141991 h 3560196"/>
                <a:gd name="connsiteX111" fmla="*/ 3889147 w 4215960"/>
                <a:gd name="connsiteY111" fmla="*/ 2111828 h 3560196"/>
                <a:gd name="connsiteX112" fmla="*/ 3865562 w 4215960"/>
                <a:gd name="connsiteY112" fmla="*/ 1996168 h 3560196"/>
                <a:gd name="connsiteX113" fmla="*/ 3706813 w 4215960"/>
                <a:gd name="connsiteY113" fmla="*/ 1985282 h 3560196"/>
                <a:gd name="connsiteX114" fmla="*/ 3673475 w 4215960"/>
                <a:gd name="connsiteY114" fmla="*/ 2034040 h 3560196"/>
                <a:gd name="connsiteX115" fmla="*/ 3584575 w 4215960"/>
                <a:gd name="connsiteY115" fmla="*/ 2048556 h 3560196"/>
                <a:gd name="connsiteX116" fmla="*/ 3590925 w 4215960"/>
                <a:gd name="connsiteY116" fmla="*/ 2026557 h 3560196"/>
                <a:gd name="connsiteX117" fmla="*/ 3537403 w 4215960"/>
                <a:gd name="connsiteY117" fmla="*/ 2010456 h 3560196"/>
                <a:gd name="connsiteX118" fmla="*/ 3512684 w 4215960"/>
                <a:gd name="connsiteY118" fmla="*/ 1845355 h 3560196"/>
                <a:gd name="connsiteX119" fmla="*/ 3232377 w 4215960"/>
                <a:gd name="connsiteY119" fmla="*/ 1778680 h 3560196"/>
                <a:gd name="connsiteX120" fmla="*/ 3096078 w 4215960"/>
                <a:gd name="connsiteY120" fmla="*/ 1821996 h 3560196"/>
                <a:gd name="connsiteX121" fmla="*/ 2964089 w 4215960"/>
                <a:gd name="connsiteY121" fmla="*/ 1814512 h 3560196"/>
                <a:gd name="connsiteX122" fmla="*/ 2831646 w 4215960"/>
                <a:gd name="connsiteY122" fmla="*/ 1703614 h 3560196"/>
                <a:gd name="connsiteX123" fmla="*/ 2618468 w 4215960"/>
                <a:gd name="connsiteY123" fmla="*/ 1400401 h 3560196"/>
                <a:gd name="connsiteX124" fmla="*/ 2220006 w 4215960"/>
                <a:gd name="connsiteY124" fmla="*/ 1260928 h 3560196"/>
                <a:gd name="connsiteX125" fmla="*/ 1821543 w 4215960"/>
                <a:gd name="connsiteY125" fmla="*/ 1284514 h 3560196"/>
                <a:gd name="connsiteX126" fmla="*/ 1799771 w 4215960"/>
                <a:gd name="connsiteY126" fmla="*/ 1211943 h 3560196"/>
                <a:gd name="connsiteX127" fmla="*/ 1756228 w 4215960"/>
                <a:gd name="connsiteY127" fmla="*/ 1139371 h 3560196"/>
                <a:gd name="connsiteX128" fmla="*/ 1625600 w 4215960"/>
                <a:gd name="connsiteY128" fmla="*/ 986971 h 3560196"/>
                <a:gd name="connsiteX129" fmla="*/ 1589314 w 4215960"/>
                <a:gd name="connsiteY129" fmla="*/ 928914 h 3560196"/>
                <a:gd name="connsiteX130" fmla="*/ 1574800 w 4215960"/>
                <a:gd name="connsiteY130" fmla="*/ 892628 h 3560196"/>
                <a:gd name="connsiteX131" fmla="*/ 1538514 w 4215960"/>
                <a:gd name="connsiteY131" fmla="*/ 856343 h 3560196"/>
                <a:gd name="connsiteX132" fmla="*/ 1509485 w 4215960"/>
                <a:gd name="connsiteY132" fmla="*/ 820057 h 3560196"/>
                <a:gd name="connsiteX133" fmla="*/ 1473200 w 4215960"/>
                <a:gd name="connsiteY133" fmla="*/ 783771 h 3560196"/>
                <a:gd name="connsiteX134" fmla="*/ 1436914 w 4215960"/>
                <a:gd name="connsiteY134" fmla="*/ 718457 h 3560196"/>
                <a:gd name="connsiteX135" fmla="*/ 1357085 w 4215960"/>
                <a:gd name="connsiteY135" fmla="*/ 624114 h 3560196"/>
                <a:gd name="connsiteX136" fmla="*/ 1335314 w 4215960"/>
                <a:gd name="connsiteY136" fmla="*/ 602343 h 3560196"/>
                <a:gd name="connsiteX137" fmla="*/ 1277257 w 4215960"/>
                <a:gd name="connsiteY137" fmla="*/ 529771 h 3560196"/>
                <a:gd name="connsiteX138" fmla="*/ 1219200 w 4215960"/>
                <a:gd name="connsiteY138" fmla="*/ 464457 h 3560196"/>
                <a:gd name="connsiteX139" fmla="*/ 1161143 w 4215960"/>
                <a:gd name="connsiteY139" fmla="*/ 406400 h 3560196"/>
                <a:gd name="connsiteX140" fmla="*/ 1081314 w 4215960"/>
                <a:gd name="connsiteY140" fmla="*/ 362857 h 3560196"/>
                <a:gd name="connsiteX141" fmla="*/ 1052285 w 4215960"/>
                <a:gd name="connsiteY141" fmla="*/ 333828 h 3560196"/>
                <a:gd name="connsiteX142" fmla="*/ 1001485 w 4215960"/>
                <a:gd name="connsiteY142" fmla="*/ 304800 h 3560196"/>
                <a:gd name="connsiteX143" fmla="*/ 979714 w 4215960"/>
                <a:gd name="connsiteY143" fmla="*/ 290285 h 3560196"/>
                <a:gd name="connsiteX144" fmla="*/ 928914 w 4215960"/>
                <a:gd name="connsiteY144" fmla="*/ 246743 h 3560196"/>
                <a:gd name="connsiteX145" fmla="*/ 907143 w 4215960"/>
                <a:gd name="connsiteY145" fmla="*/ 232228 h 3560196"/>
                <a:gd name="connsiteX146" fmla="*/ 885371 w 4215960"/>
                <a:gd name="connsiteY146" fmla="*/ 224971 h 3560196"/>
                <a:gd name="connsiteX147" fmla="*/ 849085 w 4215960"/>
                <a:gd name="connsiteY147" fmla="*/ 188685 h 3560196"/>
                <a:gd name="connsiteX148" fmla="*/ 820057 w 4215960"/>
                <a:gd name="connsiteY148" fmla="*/ 166914 h 3560196"/>
                <a:gd name="connsiteX149" fmla="*/ 812800 w 4215960"/>
                <a:gd name="connsiteY149" fmla="*/ 145143 h 3560196"/>
                <a:gd name="connsiteX150" fmla="*/ 762000 w 4215960"/>
                <a:gd name="connsiteY150" fmla="*/ 116114 h 3560196"/>
                <a:gd name="connsiteX151" fmla="*/ 740228 w 4215960"/>
                <a:gd name="connsiteY151" fmla="*/ 101600 h 3560196"/>
                <a:gd name="connsiteX152" fmla="*/ 703943 w 4215960"/>
                <a:gd name="connsiteY152" fmla="*/ 65314 h 3560196"/>
                <a:gd name="connsiteX153" fmla="*/ 689428 w 4215960"/>
                <a:gd name="connsiteY153" fmla="*/ 50800 h 3560196"/>
                <a:gd name="connsiteX154" fmla="*/ 660400 w 4215960"/>
                <a:gd name="connsiteY154" fmla="*/ 43543 h 3560196"/>
                <a:gd name="connsiteX155" fmla="*/ 638628 w 4215960"/>
                <a:gd name="connsiteY155" fmla="*/ 36285 h 3560196"/>
                <a:gd name="connsiteX156" fmla="*/ 602343 w 4215960"/>
                <a:gd name="connsiteY156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140857 w 4215960"/>
                <a:gd name="connsiteY62" fmla="*/ 2968171 h 3560196"/>
                <a:gd name="connsiteX63" fmla="*/ 3052535 w 4215960"/>
                <a:gd name="connsiteY63" fmla="*/ 3328081 h 3560196"/>
                <a:gd name="connsiteX64" fmla="*/ 3046637 w 4215960"/>
                <a:gd name="connsiteY64" fmla="*/ 3330800 h 3560196"/>
                <a:gd name="connsiteX65" fmla="*/ 3160937 w 4215960"/>
                <a:gd name="connsiteY65" fmla="*/ 3537175 h 3560196"/>
                <a:gd name="connsiteX66" fmla="*/ 3268887 w 4215960"/>
                <a:gd name="connsiteY66" fmla="*/ 3556224 h 3560196"/>
                <a:gd name="connsiteX67" fmla="*/ 3208563 w 4215960"/>
                <a:gd name="connsiteY67" fmla="*/ 3489549 h 3560196"/>
                <a:gd name="connsiteX68" fmla="*/ 3205387 w 4215960"/>
                <a:gd name="connsiteY68" fmla="*/ 3421287 h 3560196"/>
                <a:gd name="connsiteX69" fmla="*/ 3259362 w 4215960"/>
                <a:gd name="connsiteY69" fmla="*/ 3476850 h 3560196"/>
                <a:gd name="connsiteX70" fmla="*/ 3308575 w 4215960"/>
                <a:gd name="connsiteY70" fmla="*/ 3481612 h 3560196"/>
                <a:gd name="connsiteX71" fmla="*/ 3302225 w 4215960"/>
                <a:gd name="connsiteY71" fmla="*/ 3432400 h 3560196"/>
                <a:gd name="connsiteX72" fmla="*/ 3362550 w 4215960"/>
                <a:gd name="connsiteY72" fmla="*/ 3437162 h 3560196"/>
                <a:gd name="connsiteX73" fmla="*/ 3424462 w 4215960"/>
                <a:gd name="connsiteY73" fmla="*/ 3480024 h 3560196"/>
                <a:gd name="connsiteX74" fmla="*/ 3456212 w 4215960"/>
                <a:gd name="connsiteY74" fmla="*/ 3467325 h 3560196"/>
                <a:gd name="connsiteX75" fmla="*/ 3449863 w 4215960"/>
                <a:gd name="connsiteY75" fmla="*/ 3432400 h 3560196"/>
                <a:gd name="connsiteX76" fmla="*/ 3491138 w 4215960"/>
                <a:gd name="connsiteY76" fmla="*/ 3408588 h 3560196"/>
                <a:gd name="connsiteX77" fmla="*/ 3575275 w 4215960"/>
                <a:gd name="connsiteY77" fmla="*/ 3465738 h 3560196"/>
                <a:gd name="connsiteX78" fmla="*/ 3592738 w 4215960"/>
                <a:gd name="connsiteY78" fmla="*/ 3364140 h 3560196"/>
                <a:gd name="connsiteX79" fmla="*/ 3567338 w 4215960"/>
                <a:gd name="connsiteY79" fmla="*/ 3341914 h 3560196"/>
                <a:gd name="connsiteX80" fmla="*/ 3494312 w 4215960"/>
                <a:gd name="connsiteY80" fmla="*/ 3299051 h 3560196"/>
                <a:gd name="connsiteX81" fmla="*/ 3516537 w 4215960"/>
                <a:gd name="connsiteY81" fmla="*/ 3273652 h 3560196"/>
                <a:gd name="connsiteX82" fmla="*/ 3537175 w 4215960"/>
                <a:gd name="connsiteY82" fmla="*/ 3251426 h 3560196"/>
                <a:gd name="connsiteX83" fmla="*/ 3591150 w 4215960"/>
                <a:gd name="connsiteY83" fmla="*/ 3283177 h 3560196"/>
                <a:gd name="connsiteX84" fmla="*/ 3597500 w 4215960"/>
                <a:gd name="connsiteY84" fmla="*/ 3238727 h 3560196"/>
                <a:gd name="connsiteX85" fmla="*/ 3541937 w 4215960"/>
                <a:gd name="connsiteY85" fmla="*/ 3214914 h 3560196"/>
                <a:gd name="connsiteX86" fmla="*/ 3540350 w 4215960"/>
                <a:gd name="connsiteY86" fmla="*/ 3205390 h 3560196"/>
                <a:gd name="connsiteX87" fmla="*/ 3527649 w 4215960"/>
                <a:gd name="connsiteY87" fmla="*/ 3167291 h 3560196"/>
                <a:gd name="connsiteX88" fmla="*/ 3533999 w 4215960"/>
                <a:gd name="connsiteY88" fmla="*/ 3119665 h 3560196"/>
                <a:gd name="connsiteX89" fmla="*/ 3545112 w 4215960"/>
                <a:gd name="connsiteY89" fmla="*/ 3064102 h 3560196"/>
                <a:gd name="connsiteX90" fmla="*/ 3507012 w 4215960"/>
                <a:gd name="connsiteY90" fmla="*/ 3033940 h 3560196"/>
                <a:gd name="connsiteX91" fmla="*/ 3540349 w 4215960"/>
                <a:gd name="connsiteY91" fmla="*/ 3024415 h 3560196"/>
                <a:gd name="connsiteX92" fmla="*/ 3518124 w 4215960"/>
                <a:gd name="connsiteY92" fmla="*/ 2987902 h 3560196"/>
                <a:gd name="connsiteX93" fmla="*/ 3556225 w 4215960"/>
                <a:gd name="connsiteY93" fmla="*/ 2983141 h 3560196"/>
                <a:gd name="connsiteX94" fmla="*/ 3562574 w 4215960"/>
                <a:gd name="connsiteY94" fmla="*/ 2949802 h 3560196"/>
                <a:gd name="connsiteX95" fmla="*/ 3624488 w 4215960"/>
                <a:gd name="connsiteY95" fmla="*/ 2959329 h 3560196"/>
                <a:gd name="connsiteX96" fmla="*/ 3657601 w 4215960"/>
                <a:gd name="connsiteY96" fmla="*/ 2974521 h 3560196"/>
                <a:gd name="connsiteX97" fmla="*/ 3623808 w 4215960"/>
                <a:gd name="connsiteY97" fmla="*/ 3015569 h 3560196"/>
                <a:gd name="connsiteX98" fmla="*/ 3662816 w 4215960"/>
                <a:gd name="connsiteY98" fmla="*/ 3123065 h 3560196"/>
                <a:gd name="connsiteX99" fmla="*/ 3715203 w 4215960"/>
                <a:gd name="connsiteY99" fmla="*/ 3154363 h 3560196"/>
                <a:gd name="connsiteX100" fmla="*/ 3767137 w 4215960"/>
                <a:gd name="connsiteY100" fmla="*/ 3112181 h 3560196"/>
                <a:gd name="connsiteX101" fmla="*/ 3852862 w 4215960"/>
                <a:gd name="connsiteY101" fmla="*/ 3063648 h 3560196"/>
                <a:gd name="connsiteX102" fmla="*/ 3835626 w 4215960"/>
                <a:gd name="connsiteY102" fmla="*/ 2974747 h 3560196"/>
                <a:gd name="connsiteX103" fmla="*/ 3912960 w 4215960"/>
                <a:gd name="connsiteY103" fmla="*/ 2842078 h 3560196"/>
                <a:gd name="connsiteX104" fmla="*/ 4205514 w 4215960"/>
                <a:gd name="connsiteY104" fmla="*/ 2508930 h 3560196"/>
                <a:gd name="connsiteX105" fmla="*/ 4124097 w 4215960"/>
                <a:gd name="connsiteY105" fmla="*/ 2499858 h 3560196"/>
                <a:gd name="connsiteX106" fmla="*/ 4128634 w 4215960"/>
                <a:gd name="connsiteY106" fmla="*/ 2408010 h 3560196"/>
                <a:gd name="connsiteX107" fmla="*/ 4079647 w 4215960"/>
                <a:gd name="connsiteY107" fmla="*/ 2382838 h 3560196"/>
                <a:gd name="connsiteX108" fmla="*/ 3995510 w 4215960"/>
                <a:gd name="connsiteY108" fmla="*/ 2414360 h 3560196"/>
                <a:gd name="connsiteX109" fmla="*/ 3958771 w 4215960"/>
                <a:gd name="connsiteY109" fmla="*/ 2378075 h 3560196"/>
                <a:gd name="connsiteX110" fmla="*/ 4003448 w 4215960"/>
                <a:gd name="connsiteY110" fmla="*/ 2355170 h 3560196"/>
                <a:gd name="connsiteX111" fmla="*/ 3874181 w 4215960"/>
                <a:gd name="connsiteY111" fmla="*/ 2141991 h 3560196"/>
                <a:gd name="connsiteX112" fmla="*/ 3889147 w 4215960"/>
                <a:gd name="connsiteY112" fmla="*/ 2111828 h 3560196"/>
                <a:gd name="connsiteX113" fmla="*/ 3865562 w 4215960"/>
                <a:gd name="connsiteY113" fmla="*/ 1996168 h 3560196"/>
                <a:gd name="connsiteX114" fmla="*/ 3706813 w 4215960"/>
                <a:gd name="connsiteY114" fmla="*/ 1985282 h 3560196"/>
                <a:gd name="connsiteX115" fmla="*/ 3673475 w 4215960"/>
                <a:gd name="connsiteY115" fmla="*/ 2034040 h 3560196"/>
                <a:gd name="connsiteX116" fmla="*/ 3584575 w 4215960"/>
                <a:gd name="connsiteY116" fmla="*/ 2048556 h 3560196"/>
                <a:gd name="connsiteX117" fmla="*/ 3590925 w 4215960"/>
                <a:gd name="connsiteY117" fmla="*/ 2026557 h 3560196"/>
                <a:gd name="connsiteX118" fmla="*/ 3537403 w 4215960"/>
                <a:gd name="connsiteY118" fmla="*/ 2010456 h 3560196"/>
                <a:gd name="connsiteX119" fmla="*/ 3512684 w 4215960"/>
                <a:gd name="connsiteY119" fmla="*/ 1845355 h 3560196"/>
                <a:gd name="connsiteX120" fmla="*/ 3232377 w 4215960"/>
                <a:gd name="connsiteY120" fmla="*/ 1778680 h 3560196"/>
                <a:gd name="connsiteX121" fmla="*/ 3096078 w 4215960"/>
                <a:gd name="connsiteY121" fmla="*/ 1821996 h 3560196"/>
                <a:gd name="connsiteX122" fmla="*/ 2964089 w 4215960"/>
                <a:gd name="connsiteY122" fmla="*/ 1814512 h 3560196"/>
                <a:gd name="connsiteX123" fmla="*/ 2831646 w 4215960"/>
                <a:gd name="connsiteY123" fmla="*/ 1703614 h 3560196"/>
                <a:gd name="connsiteX124" fmla="*/ 2618468 w 4215960"/>
                <a:gd name="connsiteY124" fmla="*/ 1400401 h 3560196"/>
                <a:gd name="connsiteX125" fmla="*/ 2220006 w 4215960"/>
                <a:gd name="connsiteY125" fmla="*/ 1260928 h 3560196"/>
                <a:gd name="connsiteX126" fmla="*/ 1821543 w 4215960"/>
                <a:gd name="connsiteY126" fmla="*/ 1284514 h 3560196"/>
                <a:gd name="connsiteX127" fmla="*/ 1799771 w 4215960"/>
                <a:gd name="connsiteY127" fmla="*/ 1211943 h 3560196"/>
                <a:gd name="connsiteX128" fmla="*/ 1756228 w 4215960"/>
                <a:gd name="connsiteY128" fmla="*/ 1139371 h 3560196"/>
                <a:gd name="connsiteX129" fmla="*/ 1625600 w 4215960"/>
                <a:gd name="connsiteY129" fmla="*/ 986971 h 3560196"/>
                <a:gd name="connsiteX130" fmla="*/ 1589314 w 4215960"/>
                <a:gd name="connsiteY130" fmla="*/ 928914 h 3560196"/>
                <a:gd name="connsiteX131" fmla="*/ 1574800 w 4215960"/>
                <a:gd name="connsiteY131" fmla="*/ 892628 h 3560196"/>
                <a:gd name="connsiteX132" fmla="*/ 1538514 w 4215960"/>
                <a:gd name="connsiteY132" fmla="*/ 856343 h 3560196"/>
                <a:gd name="connsiteX133" fmla="*/ 1509485 w 4215960"/>
                <a:gd name="connsiteY133" fmla="*/ 820057 h 3560196"/>
                <a:gd name="connsiteX134" fmla="*/ 1473200 w 4215960"/>
                <a:gd name="connsiteY134" fmla="*/ 783771 h 3560196"/>
                <a:gd name="connsiteX135" fmla="*/ 1436914 w 4215960"/>
                <a:gd name="connsiteY135" fmla="*/ 718457 h 3560196"/>
                <a:gd name="connsiteX136" fmla="*/ 1357085 w 4215960"/>
                <a:gd name="connsiteY136" fmla="*/ 624114 h 3560196"/>
                <a:gd name="connsiteX137" fmla="*/ 1335314 w 4215960"/>
                <a:gd name="connsiteY137" fmla="*/ 602343 h 3560196"/>
                <a:gd name="connsiteX138" fmla="*/ 1277257 w 4215960"/>
                <a:gd name="connsiteY138" fmla="*/ 529771 h 3560196"/>
                <a:gd name="connsiteX139" fmla="*/ 1219200 w 4215960"/>
                <a:gd name="connsiteY139" fmla="*/ 464457 h 3560196"/>
                <a:gd name="connsiteX140" fmla="*/ 1161143 w 4215960"/>
                <a:gd name="connsiteY140" fmla="*/ 406400 h 3560196"/>
                <a:gd name="connsiteX141" fmla="*/ 1081314 w 4215960"/>
                <a:gd name="connsiteY141" fmla="*/ 362857 h 3560196"/>
                <a:gd name="connsiteX142" fmla="*/ 1052285 w 4215960"/>
                <a:gd name="connsiteY142" fmla="*/ 333828 h 3560196"/>
                <a:gd name="connsiteX143" fmla="*/ 1001485 w 4215960"/>
                <a:gd name="connsiteY143" fmla="*/ 304800 h 3560196"/>
                <a:gd name="connsiteX144" fmla="*/ 979714 w 4215960"/>
                <a:gd name="connsiteY144" fmla="*/ 290285 h 3560196"/>
                <a:gd name="connsiteX145" fmla="*/ 928914 w 4215960"/>
                <a:gd name="connsiteY145" fmla="*/ 246743 h 3560196"/>
                <a:gd name="connsiteX146" fmla="*/ 907143 w 4215960"/>
                <a:gd name="connsiteY146" fmla="*/ 232228 h 3560196"/>
                <a:gd name="connsiteX147" fmla="*/ 885371 w 4215960"/>
                <a:gd name="connsiteY147" fmla="*/ 224971 h 3560196"/>
                <a:gd name="connsiteX148" fmla="*/ 849085 w 4215960"/>
                <a:gd name="connsiteY148" fmla="*/ 188685 h 3560196"/>
                <a:gd name="connsiteX149" fmla="*/ 820057 w 4215960"/>
                <a:gd name="connsiteY149" fmla="*/ 166914 h 3560196"/>
                <a:gd name="connsiteX150" fmla="*/ 812800 w 4215960"/>
                <a:gd name="connsiteY150" fmla="*/ 145143 h 3560196"/>
                <a:gd name="connsiteX151" fmla="*/ 762000 w 4215960"/>
                <a:gd name="connsiteY151" fmla="*/ 116114 h 3560196"/>
                <a:gd name="connsiteX152" fmla="*/ 740228 w 4215960"/>
                <a:gd name="connsiteY152" fmla="*/ 101600 h 3560196"/>
                <a:gd name="connsiteX153" fmla="*/ 703943 w 4215960"/>
                <a:gd name="connsiteY153" fmla="*/ 65314 h 3560196"/>
                <a:gd name="connsiteX154" fmla="*/ 689428 w 4215960"/>
                <a:gd name="connsiteY154" fmla="*/ 50800 h 3560196"/>
                <a:gd name="connsiteX155" fmla="*/ 660400 w 4215960"/>
                <a:gd name="connsiteY155" fmla="*/ 43543 h 3560196"/>
                <a:gd name="connsiteX156" fmla="*/ 638628 w 4215960"/>
                <a:gd name="connsiteY156" fmla="*/ 36285 h 3560196"/>
                <a:gd name="connsiteX157" fmla="*/ 602343 w 4215960"/>
                <a:gd name="connsiteY157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140857 w 4215960"/>
                <a:gd name="connsiteY62" fmla="*/ 2968171 h 3560196"/>
                <a:gd name="connsiteX63" fmla="*/ 3052535 w 4215960"/>
                <a:gd name="connsiteY63" fmla="*/ 3328081 h 3560196"/>
                <a:gd name="connsiteX64" fmla="*/ 3184749 w 4215960"/>
                <a:gd name="connsiteY64" fmla="*/ 3475263 h 3560196"/>
                <a:gd name="connsiteX65" fmla="*/ 3160937 w 4215960"/>
                <a:gd name="connsiteY65" fmla="*/ 3537175 h 3560196"/>
                <a:gd name="connsiteX66" fmla="*/ 3268887 w 4215960"/>
                <a:gd name="connsiteY66" fmla="*/ 3556224 h 3560196"/>
                <a:gd name="connsiteX67" fmla="*/ 3208563 w 4215960"/>
                <a:gd name="connsiteY67" fmla="*/ 3489549 h 3560196"/>
                <a:gd name="connsiteX68" fmla="*/ 3205387 w 4215960"/>
                <a:gd name="connsiteY68" fmla="*/ 3421287 h 3560196"/>
                <a:gd name="connsiteX69" fmla="*/ 3259362 w 4215960"/>
                <a:gd name="connsiteY69" fmla="*/ 3476850 h 3560196"/>
                <a:gd name="connsiteX70" fmla="*/ 3308575 w 4215960"/>
                <a:gd name="connsiteY70" fmla="*/ 3481612 h 3560196"/>
                <a:gd name="connsiteX71" fmla="*/ 3302225 w 4215960"/>
                <a:gd name="connsiteY71" fmla="*/ 3432400 h 3560196"/>
                <a:gd name="connsiteX72" fmla="*/ 3362550 w 4215960"/>
                <a:gd name="connsiteY72" fmla="*/ 3437162 h 3560196"/>
                <a:gd name="connsiteX73" fmla="*/ 3424462 w 4215960"/>
                <a:gd name="connsiteY73" fmla="*/ 3480024 h 3560196"/>
                <a:gd name="connsiteX74" fmla="*/ 3456212 w 4215960"/>
                <a:gd name="connsiteY74" fmla="*/ 3467325 h 3560196"/>
                <a:gd name="connsiteX75" fmla="*/ 3449863 w 4215960"/>
                <a:gd name="connsiteY75" fmla="*/ 3432400 h 3560196"/>
                <a:gd name="connsiteX76" fmla="*/ 3491138 w 4215960"/>
                <a:gd name="connsiteY76" fmla="*/ 3408588 h 3560196"/>
                <a:gd name="connsiteX77" fmla="*/ 3575275 w 4215960"/>
                <a:gd name="connsiteY77" fmla="*/ 3465738 h 3560196"/>
                <a:gd name="connsiteX78" fmla="*/ 3592738 w 4215960"/>
                <a:gd name="connsiteY78" fmla="*/ 3364140 h 3560196"/>
                <a:gd name="connsiteX79" fmla="*/ 3567338 w 4215960"/>
                <a:gd name="connsiteY79" fmla="*/ 3341914 h 3560196"/>
                <a:gd name="connsiteX80" fmla="*/ 3494312 w 4215960"/>
                <a:gd name="connsiteY80" fmla="*/ 3299051 h 3560196"/>
                <a:gd name="connsiteX81" fmla="*/ 3516537 w 4215960"/>
                <a:gd name="connsiteY81" fmla="*/ 3273652 h 3560196"/>
                <a:gd name="connsiteX82" fmla="*/ 3537175 w 4215960"/>
                <a:gd name="connsiteY82" fmla="*/ 3251426 h 3560196"/>
                <a:gd name="connsiteX83" fmla="*/ 3591150 w 4215960"/>
                <a:gd name="connsiteY83" fmla="*/ 3283177 h 3560196"/>
                <a:gd name="connsiteX84" fmla="*/ 3597500 w 4215960"/>
                <a:gd name="connsiteY84" fmla="*/ 3238727 h 3560196"/>
                <a:gd name="connsiteX85" fmla="*/ 3541937 w 4215960"/>
                <a:gd name="connsiteY85" fmla="*/ 3214914 h 3560196"/>
                <a:gd name="connsiteX86" fmla="*/ 3540350 w 4215960"/>
                <a:gd name="connsiteY86" fmla="*/ 3205390 h 3560196"/>
                <a:gd name="connsiteX87" fmla="*/ 3527649 w 4215960"/>
                <a:gd name="connsiteY87" fmla="*/ 3167291 h 3560196"/>
                <a:gd name="connsiteX88" fmla="*/ 3533999 w 4215960"/>
                <a:gd name="connsiteY88" fmla="*/ 3119665 h 3560196"/>
                <a:gd name="connsiteX89" fmla="*/ 3545112 w 4215960"/>
                <a:gd name="connsiteY89" fmla="*/ 3064102 h 3560196"/>
                <a:gd name="connsiteX90" fmla="*/ 3507012 w 4215960"/>
                <a:gd name="connsiteY90" fmla="*/ 3033940 h 3560196"/>
                <a:gd name="connsiteX91" fmla="*/ 3540349 w 4215960"/>
                <a:gd name="connsiteY91" fmla="*/ 3024415 h 3560196"/>
                <a:gd name="connsiteX92" fmla="*/ 3518124 w 4215960"/>
                <a:gd name="connsiteY92" fmla="*/ 2987902 h 3560196"/>
                <a:gd name="connsiteX93" fmla="*/ 3556225 w 4215960"/>
                <a:gd name="connsiteY93" fmla="*/ 2983141 h 3560196"/>
                <a:gd name="connsiteX94" fmla="*/ 3562574 w 4215960"/>
                <a:gd name="connsiteY94" fmla="*/ 2949802 h 3560196"/>
                <a:gd name="connsiteX95" fmla="*/ 3624488 w 4215960"/>
                <a:gd name="connsiteY95" fmla="*/ 2959329 h 3560196"/>
                <a:gd name="connsiteX96" fmla="*/ 3657601 w 4215960"/>
                <a:gd name="connsiteY96" fmla="*/ 2974521 h 3560196"/>
                <a:gd name="connsiteX97" fmla="*/ 3623808 w 4215960"/>
                <a:gd name="connsiteY97" fmla="*/ 3015569 h 3560196"/>
                <a:gd name="connsiteX98" fmla="*/ 3662816 w 4215960"/>
                <a:gd name="connsiteY98" fmla="*/ 3123065 h 3560196"/>
                <a:gd name="connsiteX99" fmla="*/ 3715203 w 4215960"/>
                <a:gd name="connsiteY99" fmla="*/ 3154363 h 3560196"/>
                <a:gd name="connsiteX100" fmla="*/ 3767137 w 4215960"/>
                <a:gd name="connsiteY100" fmla="*/ 3112181 h 3560196"/>
                <a:gd name="connsiteX101" fmla="*/ 3852862 w 4215960"/>
                <a:gd name="connsiteY101" fmla="*/ 3063648 h 3560196"/>
                <a:gd name="connsiteX102" fmla="*/ 3835626 w 4215960"/>
                <a:gd name="connsiteY102" fmla="*/ 2974747 h 3560196"/>
                <a:gd name="connsiteX103" fmla="*/ 3912960 w 4215960"/>
                <a:gd name="connsiteY103" fmla="*/ 2842078 h 3560196"/>
                <a:gd name="connsiteX104" fmla="*/ 4205514 w 4215960"/>
                <a:gd name="connsiteY104" fmla="*/ 2508930 h 3560196"/>
                <a:gd name="connsiteX105" fmla="*/ 4124097 w 4215960"/>
                <a:gd name="connsiteY105" fmla="*/ 2499858 h 3560196"/>
                <a:gd name="connsiteX106" fmla="*/ 4128634 w 4215960"/>
                <a:gd name="connsiteY106" fmla="*/ 2408010 h 3560196"/>
                <a:gd name="connsiteX107" fmla="*/ 4079647 w 4215960"/>
                <a:gd name="connsiteY107" fmla="*/ 2382838 h 3560196"/>
                <a:gd name="connsiteX108" fmla="*/ 3995510 w 4215960"/>
                <a:gd name="connsiteY108" fmla="*/ 2414360 h 3560196"/>
                <a:gd name="connsiteX109" fmla="*/ 3958771 w 4215960"/>
                <a:gd name="connsiteY109" fmla="*/ 2378075 h 3560196"/>
                <a:gd name="connsiteX110" fmla="*/ 4003448 w 4215960"/>
                <a:gd name="connsiteY110" fmla="*/ 2355170 h 3560196"/>
                <a:gd name="connsiteX111" fmla="*/ 3874181 w 4215960"/>
                <a:gd name="connsiteY111" fmla="*/ 2141991 h 3560196"/>
                <a:gd name="connsiteX112" fmla="*/ 3889147 w 4215960"/>
                <a:gd name="connsiteY112" fmla="*/ 2111828 h 3560196"/>
                <a:gd name="connsiteX113" fmla="*/ 3865562 w 4215960"/>
                <a:gd name="connsiteY113" fmla="*/ 1996168 h 3560196"/>
                <a:gd name="connsiteX114" fmla="*/ 3706813 w 4215960"/>
                <a:gd name="connsiteY114" fmla="*/ 1985282 h 3560196"/>
                <a:gd name="connsiteX115" fmla="*/ 3673475 w 4215960"/>
                <a:gd name="connsiteY115" fmla="*/ 2034040 h 3560196"/>
                <a:gd name="connsiteX116" fmla="*/ 3584575 w 4215960"/>
                <a:gd name="connsiteY116" fmla="*/ 2048556 h 3560196"/>
                <a:gd name="connsiteX117" fmla="*/ 3590925 w 4215960"/>
                <a:gd name="connsiteY117" fmla="*/ 2026557 h 3560196"/>
                <a:gd name="connsiteX118" fmla="*/ 3537403 w 4215960"/>
                <a:gd name="connsiteY118" fmla="*/ 2010456 h 3560196"/>
                <a:gd name="connsiteX119" fmla="*/ 3512684 w 4215960"/>
                <a:gd name="connsiteY119" fmla="*/ 1845355 h 3560196"/>
                <a:gd name="connsiteX120" fmla="*/ 3232377 w 4215960"/>
                <a:gd name="connsiteY120" fmla="*/ 1778680 h 3560196"/>
                <a:gd name="connsiteX121" fmla="*/ 3096078 w 4215960"/>
                <a:gd name="connsiteY121" fmla="*/ 1821996 h 3560196"/>
                <a:gd name="connsiteX122" fmla="*/ 2964089 w 4215960"/>
                <a:gd name="connsiteY122" fmla="*/ 1814512 h 3560196"/>
                <a:gd name="connsiteX123" fmla="*/ 2831646 w 4215960"/>
                <a:gd name="connsiteY123" fmla="*/ 1703614 h 3560196"/>
                <a:gd name="connsiteX124" fmla="*/ 2618468 w 4215960"/>
                <a:gd name="connsiteY124" fmla="*/ 1400401 h 3560196"/>
                <a:gd name="connsiteX125" fmla="*/ 2220006 w 4215960"/>
                <a:gd name="connsiteY125" fmla="*/ 1260928 h 3560196"/>
                <a:gd name="connsiteX126" fmla="*/ 1821543 w 4215960"/>
                <a:gd name="connsiteY126" fmla="*/ 1284514 h 3560196"/>
                <a:gd name="connsiteX127" fmla="*/ 1799771 w 4215960"/>
                <a:gd name="connsiteY127" fmla="*/ 1211943 h 3560196"/>
                <a:gd name="connsiteX128" fmla="*/ 1756228 w 4215960"/>
                <a:gd name="connsiteY128" fmla="*/ 1139371 h 3560196"/>
                <a:gd name="connsiteX129" fmla="*/ 1625600 w 4215960"/>
                <a:gd name="connsiteY129" fmla="*/ 986971 h 3560196"/>
                <a:gd name="connsiteX130" fmla="*/ 1589314 w 4215960"/>
                <a:gd name="connsiteY130" fmla="*/ 928914 h 3560196"/>
                <a:gd name="connsiteX131" fmla="*/ 1574800 w 4215960"/>
                <a:gd name="connsiteY131" fmla="*/ 892628 h 3560196"/>
                <a:gd name="connsiteX132" fmla="*/ 1538514 w 4215960"/>
                <a:gd name="connsiteY132" fmla="*/ 856343 h 3560196"/>
                <a:gd name="connsiteX133" fmla="*/ 1509485 w 4215960"/>
                <a:gd name="connsiteY133" fmla="*/ 820057 h 3560196"/>
                <a:gd name="connsiteX134" fmla="*/ 1473200 w 4215960"/>
                <a:gd name="connsiteY134" fmla="*/ 783771 h 3560196"/>
                <a:gd name="connsiteX135" fmla="*/ 1436914 w 4215960"/>
                <a:gd name="connsiteY135" fmla="*/ 718457 h 3560196"/>
                <a:gd name="connsiteX136" fmla="*/ 1357085 w 4215960"/>
                <a:gd name="connsiteY136" fmla="*/ 624114 h 3560196"/>
                <a:gd name="connsiteX137" fmla="*/ 1335314 w 4215960"/>
                <a:gd name="connsiteY137" fmla="*/ 602343 h 3560196"/>
                <a:gd name="connsiteX138" fmla="*/ 1277257 w 4215960"/>
                <a:gd name="connsiteY138" fmla="*/ 529771 h 3560196"/>
                <a:gd name="connsiteX139" fmla="*/ 1219200 w 4215960"/>
                <a:gd name="connsiteY139" fmla="*/ 464457 h 3560196"/>
                <a:gd name="connsiteX140" fmla="*/ 1161143 w 4215960"/>
                <a:gd name="connsiteY140" fmla="*/ 406400 h 3560196"/>
                <a:gd name="connsiteX141" fmla="*/ 1081314 w 4215960"/>
                <a:gd name="connsiteY141" fmla="*/ 362857 h 3560196"/>
                <a:gd name="connsiteX142" fmla="*/ 1052285 w 4215960"/>
                <a:gd name="connsiteY142" fmla="*/ 333828 h 3560196"/>
                <a:gd name="connsiteX143" fmla="*/ 1001485 w 4215960"/>
                <a:gd name="connsiteY143" fmla="*/ 304800 h 3560196"/>
                <a:gd name="connsiteX144" fmla="*/ 979714 w 4215960"/>
                <a:gd name="connsiteY144" fmla="*/ 290285 h 3560196"/>
                <a:gd name="connsiteX145" fmla="*/ 928914 w 4215960"/>
                <a:gd name="connsiteY145" fmla="*/ 246743 h 3560196"/>
                <a:gd name="connsiteX146" fmla="*/ 907143 w 4215960"/>
                <a:gd name="connsiteY146" fmla="*/ 232228 h 3560196"/>
                <a:gd name="connsiteX147" fmla="*/ 885371 w 4215960"/>
                <a:gd name="connsiteY147" fmla="*/ 224971 h 3560196"/>
                <a:gd name="connsiteX148" fmla="*/ 849085 w 4215960"/>
                <a:gd name="connsiteY148" fmla="*/ 188685 h 3560196"/>
                <a:gd name="connsiteX149" fmla="*/ 820057 w 4215960"/>
                <a:gd name="connsiteY149" fmla="*/ 166914 h 3560196"/>
                <a:gd name="connsiteX150" fmla="*/ 812800 w 4215960"/>
                <a:gd name="connsiteY150" fmla="*/ 145143 h 3560196"/>
                <a:gd name="connsiteX151" fmla="*/ 762000 w 4215960"/>
                <a:gd name="connsiteY151" fmla="*/ 116114 h 3560196"/>
                <a:gd name="connsiteX152" fmla="*/ 740228 w 4215960"/>
                <a:gd name="connsiteY152" fmla="*/ 101600 h 3560196"/>
                <a:gd name="connsiteX153" fmla="*/ 703943 w 4215960"/>
                <a:gd name="connsiteY153" fmla="*/ 65314 h 3560196"/>
                <a:gd name="connsiteX154" fmla="*/ 689428 w 4215960"/>
                <a:gd name="connsiteY154" fmla="*/ 50800 h 3560196"/>
                <a:gd name="connsiteX155" fmla="*/ 660400 w 4215960"/>
                <a:gd name="connsiteY155" fmla="*/ 43543 h 3560196"/>
                <a:gd name="connsiteX156" fmla="*/ 638628 w 4215960"/>
                <a:gd name="connsiteY156" fmla="*/ 36285 h 3560196"/>
                <a:gd name="connsiteX157" fmla="*/ 602343 w 4215960"/>
                <a:gd name="connsiteY157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140857 w 4215960"/>
                <a:gd name="connsiteY62" fmla="*/ 2968171 h 3560196"/>
                <a:gd name="connsiteX63" fmla="*/ 3052535 w 4215960"/>
                <a:gd name="connsiteY63" fmla="*/ 3328081 h 3560196"/>
                <a:gd name="connsiteX64" fmla="*/ 3140299 w 4215960"/>
                <a:gd name="connsiteY64" fmla="*/ 3478438 h 3560196"/>
                <a:gd name="connsiteX65" fmla="*/ 3160937 w 4215960"/>
                <a:gd name="connsiteY65" fmla="*/ 3537175 h 3560196"/>
                <a:gd name="connsiteX66" fmla="*/ 3268887 w 4215960"/>
                <a:gd name="connsiteY66" fmla="*/ 3556224 h 3560196"/>
                <a:gd name="connsiteX67" fmla="*/ 3208563 w 4215960"/>
                <a:gd name="connsiteY67" fmla="*/ 3489549 h 3560196"/>
                <a:gd name="connsiteX68" fmla="*/ 3205387 w 4215960"/>
                <a:gd name="connsiteY68" fmla="*/ 3421287 h 3560196"/>
                <a:gd name="connsiteX69" fmla="*/ 3259362 w 4215960"/>
                <a:gd name="connsiteY69" fmla="*/ 3476850 h 3560196"/>
                <a:gd name="connsiteX70" fmla="*/ 3308575 w 4215960"/>
                <a:gd name="connsiteY70" fmla="*/ 3481612 h 3560196"/>
                <a:gd name="connsiteX71" fmla="*/ 3302225 w 4215960"/>
                <a:gd name="connsiteY71" fmla="*/ 3432400 h 3560196"/>
                <a:gd name="connsiteX72" fmla="*/ 3362550 w 4215960"/>
                <a:gd name="connsiteY72" fmla="*/ 3437162 h 3560196"/>
                <a:gd name="connsiteX73" fmla="*/ 3424462 w 4215960"/>
                <a:gd name="connsiteY73" fmla="*/ 3480024 h 3560196"/>
                <a:gd name="connsiteX74" fmla="*/ 3456212 w 4215960"/>
                <a:gd name="connsiteY74" fmla="*/ 3467325 h 3560196"/>
                <a:gd name="connsiteX75" fmla="*/ 3449863 w 4215960"/>
                <a:gd name="connsiteY75" fmla="*/ 3432400 h 3560196"/>
                <a:gd name="connsiteX76" fmla="*/ 3491138 w 4215960"/>
                <a:gd name="connsiteY76" fmla="*/ 3408588 h 3560196"/>
                <a:gd name="connsiteX77" fmla="*/ 3575275 w 4215960"/>
                <a:gd name="connsiteY77" fmla="*/ 3465738 h 3560196"/>
                <a:gd name="connsiteX78" fmla="*/ 3592738 w 4215960"/>
                <a:gd name="connsiteY78" fmla="*/ 3364140 h 3560196"/>
                <a:gd name="connsiteX79" fmla="*/ 3567338 w 4215960"/>
                <a:gd name="connsiteY79" fmla="*/ 3341914 h 3560196"/>
                <a:gd name="connsiteX80" fmla="*/ 3494312 w 4215960"/>
                <a:gd name="connsiteY80" fmla="*/ 3299051 h 3560196"/>
                <a:gd name="connsiteX81" fmla="*/ 3516537 w 4215960"/>
                <a:gd name="connsiteY81" fmla="*/ 3273652 h 3560196"/>
                <a:gd name="connsiteX82" fmla="*/ 3537175 w 4215960"/>
                <a:gd name="connsiteY82" fmla="*/ 3251426 h 3560196"/>
                <a:gd name="connsiteX83" fmla="*/ 3591150 w 4215960"/>
                <a:gd name="connsiteY83" fmla="*/ 3283177 h 3560196"/>
                <a:gd name="connsiteX84" fmla="*/ 3597500 w 4215960"/>
                <a:gd name="connsiteY84" fmla="*/ 3238727 h 3560196"/>
                <a:gd name="connsiteX85" fmla="*/ 3541937 w 4215960"/>
                <a:gd name="connsiteY85" fmla="*/ 3214914 h 3560196"/>
                <a:gd name="connsiteX86" fmla="*/ 3540350 w 4215960"/>
                <a:gd name="connsiteY86" fmla="*/ 3205390 h 3560196"/>
                <a:gd name="connsiteX87" fmla="*/ 3527649 w 4215960"/>
                <a:gd name="connsiteY87" fmla="*/ 3167291 h 3560196"/>
                <a:gd name="connsiteX88" fmla="*/ 3533999 w 4215960"/>
                <a:gd name="connsiteY88" fmla="*/ 3119665 h 3560196"/>
                <a:gd name="connsiteX89" fmla="*/ 3545112 w 4215960"/>
                <a:gd name="connsiteY89" fmla="*/ 3064102 h 3560196"/>
                <a:gd name="connsiteX90" fmla="*/ 3507012 w 4215960"/>
                <a:gd name="connsiteY90" fmla="*/ 3033940 h 3560196"/>
                <a:gd name="connsiteX91" fmla="*/ 3540349 w 4215960"/>
                <a:gd name="connsiteY91" fmla="*/ 3024415 h 3560196"/>
                <a:gd name="connsiteX92" fmla="*/ 3518124 w 4215960"/>
                <a:gd name="connsiteY92" fmla="*/ 2987902 h 3560196"/>
                <a:gd name="connsiteX93" fmla="*/ 3556225 w 4215960"/>
                <a:gd name="connsiteY93" fmla="*/ 2983141 h 3560196"/>
                <a:gd name="connsiteX94" fmla="*/ 3562574 w 4215960"/>
                <a:gd name="connsiteY94" fmla="*/ 2949802 h 3560196"/>
                <a:gd name="connsiteX95" fmla="*/ 3624488 w 4215960"/>
                <a:gd name="connsiteY95" fmla="*/ 2959329 h 3560196"/>
                <a:gd name="connsiteX96" fmla="*/ 3657601 w 4215960"/>
                <a:gd name="connsiteY96" fmla="*/ 2974521 h 3560196"/>
                <a:gd name="connsiteX97" fmla="*/ 3623808 w 4215960"/>
                <a:gd name="connsiteY97" fmla="*/ 3015569 h 3560196"/>
                <a:gd name="connsiteX98" fmla="*/ 3662816 w 4215960"/>
                <a:gd name="connsiteY98" fmla="*/ 3123065 h 3560196"/>
                <a:gd name="connsiteX99" fmla="*/ 3715203 w 4215960"/>
                <a:gd name="connsiteY99" fmla="*/ 3154363 h 3560196"/>
                <a:gd name="connsiteX100" fmla="*/ 3767137 w 4215960"/>
                <a:gd name="connsiteY100" fmla="*/ 3112181 h 3560196"/>
                <a:gd name="connsiteX101" fmla="*/ 3852862 w 4215960"/>
                <a:gd name="connsiteY101" fmla="*/ 3063648 h 3560196"/>
                <a:gd name="connsiteX102" fmla="*/ 3835626 w 4215960"/>
                <a:gd name="connsiteY102" fmla="*/ 2974747 h 3560196"/>
                <a:gd name="connsiteX103" fmla="*/ 3912960 w 4215960"/>
                <a:gd name="connsiteY103" fmla="*/ 2842078 h 3560196"/>
                <a:gd name="connsiteX104" fmla="*/ 4205514 w 4215960"/>
                <a:gd name="connsiteY104" fmla="*/ 2508930 h 3560196"/>
                <a:gd name="connsiteX105" fmla="*/ 4124097 w 4215960"/>
                <a:gd name="connsiteY105" fmla="*/ 2499858 h 3560196"/>
                <a:gd name="connsiteX106" fmla="*/ 4128634 w 4215960"/>
                <a:gd name="connsiteY106" fmla="*/ 2408010 h 3560196"/>
                <a:gd name="connsiteX107" fmla="*/ 4079647 w 4215960"/>
                <a:gd name="connsiteY107" fmla="*/ 2382838 h 3560196"/>
                <a:gd name="connsiteX108" fmla="*/ 3995510 w 4215960"/>
                <a:gd name="connsiteY108" fmla="*/ 2414360 h 3560196"/>
                <a:gd name="connsiteX109" fmla="*/ 3958771 w 4215960"/>
                <a:gd name="connsiteY109" fmla="*/ 2378075 h 3560196"/>
                <a:gd name="connsiteX110" fmla="*/ 4003448 w 4215960"/>
                <a:gd name="connsiteY110" fmla="*/ 2355170 h 3560196"/>
                <a:gd name="connsiteX111" fmla="*/ 3874181 w 4215960"/>
                <a:gd name="connsiteY111" fmla="*/ 2141991 h 3560196"/>
                <a:gd name="connsiteX112" fmla="*/ 3889147 w 4215960"/>
                <a:gd name="connsiteY112" fmla="*/ 2111828 h 3560196"/>
                <a:gd name="connsiteX113" fmla="*/ 3865562 w 4215960"/>
                <a:gd name="connsiteY113" fmla="*/ 1996168 h 3560196"/>
                <a:gd name="connsiteX114" fmla="*/ 3706813 w 4215960"/>
                <a:gd name="connsiteY114" fmla="*/ 1985282 h 3560196"/>
                <a:gd name="connsiteX115" fmla="*/ 3673475 w 4215960"/>
                <a:gd name="connsiteY115" fmla="*/ 2034040 h 3560196"/>
                <a:gd name="connsiteX116" fmla="*/ 3584575 w 4215960"/>
                <a:gd name="connsiteY116" fmla="*/ 2048556 h 3560196"/>
                <a:gd name="connsiteX117" fmla="*/ 3590925 w 4215960"/>
                <a:gd name="connsiteY117" fmla="*/ 2026557 h 3560196"/>
                <a:gd name="connsiteX118" fmla="*/ 3537403 w 4215960"/>
                <a:gd name="connsiteY118" fmla="*/ 2010456 h 3560196"/>
                <a:gd name="connsiteX119" fmla="*/ 3512684 w 4215960"/>
                <a:gd name="connsiteY119" fmla="*/ 1845355 h 3560196"/>
                <a:gd name="connsiteX120" fmla="*/ 3232377 w 4215960"/>
                <a:gd name="connsiteY120" fmla="*/ 1778680 h 3560196"/>
                <a:gd name="connsiteX121" fmla="*/ 3096078 w 4215960"/>
                <a:gd name="connsiteY121" fmla="*/ 1821996 h 3560196"/>
                <a:gd name="connsiteX122" fmla="*/ 2964089 w 4215960"/>
                <a:gd name="connsiteY122" fmla="*/ 1814512 h 3560196"/>
                <a:gd name="connsiteX123" fmla="*/ 2831646 w 4215960"/>
                <a:gd name="connsiteY123" fmla="*/ 1703614 h 3560196"/>
                <a:gd name="connsiteX124" fmla="*/ 2618468 w 4215960"/>
                <a:gd name="connsiteY124" fmla="*/ 1400401 h 3560196"/>
                <a:gd name="connsiteX125" fmla="*/ 2220006 w 4215960"/>
                <a:gd name="connsiteY125" fmla="*/ 1260928 h 3560196"/>
                <a:gd name="connsiteX126" fmla="*/ 1821543 w 4215960"/>
                <a:gd name="connsiteY126" fmla="*/ 1284514 h 3560196"/>
                <a:gd name="connsiteX127" fmla="*/ 1799771 w 4215960"/>
                <a:gd name="connsiteY127" fmla="*/ 1211943 h 3560196"/>
                <a:gd name="connsiteX128" fmla="*/ 1756228 w 4215960"/>
                <a:gd name="connsiteY128" fmla="*/ 1139371 h 3560196"/>
                <a:gd name="connsiteX129" fmla="*/ 1625600 w 4215960"/>
                <a:gd name="connsiteY129" fmla="*/ 986971 h 3560196"/>
                <a:gd name="connsiteX130" fmla="*/ 1589314 w 4215960"/>
                <a:gd name="connsiteY130" fmla="*/ 928914 h 3560196"/>
                <a:gd name="connsiteX131" fmla="*/ 1574800 w 4215960"/>
                <a:gd name="connsiteY131" fmla="*/ 892628 h 3560196"/>
                <a:gd name="connsiteX132" fmla="*/ 1538514 w 4215960"/>
                <a:gd name="connsiteY132" fmla="*/ 856343 h 3560196"/>
                <a:gd name="connsiteX133" fmla="*/ 1509485 w 4215960"/>
                <a:gd name="connsiteY133" fmla="*/ 820057 h 3560196"/>
                <a:gd name="connsiteX134" fmla="*/ 1473200 w 4215960"/>
                <a:gd name="connsiteY134" fmla="*/ 783771 h 3560196"/>
                <a:gd name="connsiteX135" fmla="*/ 1436914 w 4215960"/>
                <a:gd name="connsiteY135" fmla="*/ 718457 h 3560196"/>
                <a:gd name="connsiteX136" fmla="*/ 1357085 w 4215960"/>
                <a:gd name="connsiteY136" fmla="*/ 624114 h 3560196"/>
                <a:gd name="connsiteX137" fmla="*/ 1335314 w 4215960"/>
                <a:gd name="connsiteY137" fmla="*/ 602343 h 3560196"/>
                <a:gd name="connsiteX138" fmla="*/ 1277257 w 4215960"/>
                <a:gd name="connsiteY138" fmla="*/ 529771 h 3560196"/>
                <a:gd name="connsiteX139" fmla="*/ 1219200 w 4215960"/>
                <a:gd name="connsiteY139" fmla="*/ 464457 h 3560196"/>
                <a:gd name="connsiteX140" fmla="*/ 1161143 w 4215960"/>
                <a:gd name="connsiteY140" fmla="*/ 406400 h 3560196"/>
                <a:gd name="connsiteX141" fmla="*/ 1081314 w 4215960"/>
                <a:gd name="connsiteY141" fmla="*/ 362857 h 3560196"/>
                <a:gd name="connsiteX142" fmla="*/ 1052285 w 4215960"/>
                <a:gd name="connsiteY142" fmla="*/ 333828 h 3560196"/>
                <a:gd name="connsiteX143" fmla="*/ 1001485 w 4215960"/>
                <a:gd name="connsiteY143" fmla="*/ 304800 h 3560196"/>
                <a:gd name="connsiteX144" fmla="*/ 979714 w 4215960"/>
                <a:gd name="connsiteY144" fmla="*/ 290285 h 3560196"/>
                <a:gd name="connsiteX145" fmla="*/ 928914 w 4215960"/>
                <a:gd name="connsiteY145" fmla="*/ 246743 h 3560196"/>
                <a:gd name="connsiteX146" fmla="*/ 907143 w 4215960"/>
                <a:gd name="connsiteY146" fmla="*/ 232228 h 3560196"/>
                <a:gd name="connsiteX147" fmla="*/ 885371 w 4215960"/>
                <a:gd name="connsiteY147" fmla="*/ 224971 h 3560196"/>
                <a:gd name="connsiteX148" fmla="*/ 849085 w 4215960"/>
                <a:gd name="connsiteY148" fmla="*/ 188685 h 3560196"/>
                <a:gd name="connsiteX149" fmla="*/ 820057 w 4215960"/>
                <a:gd name="connsiteY149" fmla="*/ 166914 h 3560196"/>
                <a:gd name="connsiteX150" fmla="*/ 812800 w 4215960"/>
                <a:gd name="connsiteY150" fmla="*/ 145143 h 3560196"/>
                <a:gd name="connsiteX151" fmla="*/ 762000 w 4215960"/>
                <a:gd name="connsiteY151" fmla="*/ 116114 h 3560196"/>
                <a:gd name="connsiteX152" fmla="*/ 740228 w 4215960"/>
                <a:gd name="connsiteY152" fmla="*/ 101600 h 3560196"/>
                <a:gd name="connsiteX153" fmla="*/ 703943 w 4215960"/>
                <a:gd name="connsiteY153" fmla="*/ 65314 h 3560196"/>
                <a:gd name="connsiteX154" fmla="*/ 689428 w 4215960"/>
                <a:gd name="connsiteY154" fmla="*/ 50800 h 3560196"/>
                <a:gd name="connsiteX155" fmla="*/ 660400 w 4215960"/>
                <a:gd name="connsiteY155" fmla="*/ 43543 h 3560196"/>
                <a:gd name="connsiteX156" fmla="*/ 638628 w 4215960"/>
                <a:gd name="connsiteY156" fmla="*/ 36285 h 3560196"/>
                <a:gd name="connsiteX157" fmla="*/ 602343 w 4215960"/>
                <a:gd name="connsiteY157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140857 w 4215960"/>
                <a:gd name="connsiteY62" fmla="*/ 2968171 h 3560196"/>
                <a:gd name="connsiteX63" fmla="*/ 3052535 w 4215960"/>
                <a:gd name="connsiteY63" fmla="*/ 3328081 h 3560196"/>
                <a:gd name="connsiteX64" fmla="*/ 3052987 w 4215960"/>
                <a:gd name="connsiteY64" fmla="*/ 3319687 h 3560196"/>
                <a:gd name="connsiteX65" fmla="*/ 3140299 w 4215960"/>
                <a:gd name="connsiteY65" fmla="*/ 3478438 h 3560196"/>
                <a:gd name="connsiteX66" fmla="*/ 3160937 w 4215960"/>
                <a:gd name="connsiteY66" fmla="*/ 3537175 h 3560196"/>
                <a:gd name="connsiteX67" fmla="*/ 3268887 w 4215960"/>
                <a:gd name="connsiteY67" fmla="*/ 3556224 h 3560196"/>
                <a:gd name="connsiteX68" fmla="*/ 3208563 w 4215960"/>
                <a:gd name="connsiteY68" fmla="*/ 3489549 h 3560196"/>
                <a:gd name="connsiteX69" fmla="*/ 3205387 w 4215960"/>
                <a:gd name="connsiteY69" fmla="*/ 3421287 h 3560196"/>
                <a:gd name="connsiteX70" fmla="*/ 3259362 w 4215960"/>
                <a:gd name="connsiteY70" fmla="*/ 3476850 h 3560196"/>
                <a:gd name="connsiteX71" fmla="*/ 3308575 w 4215960"/>
                <a:gd name="connsiteY71" fmla="*/ 3481612 h 3560196"/>
                <a:gd name="connsiteX72" fmla="*/ 3302225 w 4215960"/>
                <a:gd name="connsiteY72" fmla="*/ 3432400 h 3560196"/>
                <a:gd name="connsiteX73" fmla="*/ 3362550 w 4215960"/>
                <a:gd name="connsiteY73" fmla="*/ 3437162 h 3560196"/>
                <a:gd name="connsiteX74" fmla="*/ 3424462 w 4215960"/>
                <a:gd name="connsiteY74" fmla="*/ 3480024 h 3560196"/>
                <a:gd name="connsiteX75" fmla="*/ 3456212 w 4215960"/>
                <a:gd name="connsiteY75" fmla="*/ 3467325 h 3560196"/>
                <a:gd name="connsiteX76" fmla="*/ 3449863 w 4215960"/>
                <a:gd name="connsiteY76" fmla="*/ 3432400 h 3560196"/>
                <a:gd name="connsiteX77" fmla="*/ 3491138 w 4215960"/>
                <a:gd name="connsiteY77" fmla="*/ 3408588 h 3560196"/>
                <a:gd name="connsiteX78" fmla="*/ 3575275 w 4215960"/>
                <a:gd name="connsiteY78" fmla="*/ 3465738 h 3560196"/>
                <a:gd name="connsiteX79" fmla="*/ 3592738 w 4215960"/>
                <a:gd name="connsiteY79" fmla="*/ 3364140 h 3560196"/>
                <a:gd name="connsiteX80" fmla="*/ 3567338 w 4215960"/>
                <a:gd name="connsiteY80" fmla="*/ 3341914 h 3560196"/>
                <a:gd name="connsiteX81" fmla="*/ 3494312 w 4215960"/>
                <a:gd name="connsiteY81" fmla="*/ 3299051 h 3560196"/>
                <a:gd name="connsiteX82" fmla="*/ 3516537 w 4215960"/>
                <a:gd name="connsiteY82" fmla="*/ 3273652 h 3560196"/>
                <a:gd name="connsiteX83" fmla="*/ 3537175 w 4215960"/>
                <a:gd name="connsiteY83" fmla="*/ 3251426 h 3560196"/>
                <a:gd name="connsiteX84" fmla="*/ 3591150 w 4215960"/>
                <a:gd name="connsiteY84" fmla="*/ 3283177 h 3560196"/>
                <a:gd name="connsiteX85" fmla="*/ 3597500 w 4215960"/>
                <a:gd name="connsiteY85" fmla="*/ 3238727 h 3560196"/>
                <a:gd name="connsiteX86" fmla="*/ 3541937 w 4215960"/>
                <a:gd name="connsiteY86" fmla="*/ 3214914 h 3560196"/>
                <a:gd name="connsiteX87" fmla="*/ 3540350 w 4215960"/>
                <a:gd name="connsiteY87" fmla="*/ 3205390 h 3560196"/>
                <a:gd name="connsiteX88" fmla="*/ 3527649 w 4215960"/>
                <a:gd name="connsiteY88" fmla="*/ 3167291 h 3560196"/>
                <a:gd name="connsiteX89" fmla="*/ 3533999 w 4215960"/>
                <a:gd name="connsiteY89" fmla="*/ 3119665 h 3560196"/>
                <a:gd name="connsiteX90" fmla="*/ 3545112 w 4215960"/>
                <a:gd name="connsiteY90" fmla="*/ 3064102 h 3560196"/>
                <a:gd name="connsiteX91" fmla="*/ 3507012 w 4215960"/>
                <a:gd name="connsiteY91" fmla="*/ 3033940 h 3560196"/>
                <a:gd name="connsiteX92" fmla="*/ 3540349 w 4215960"/>
                <a:gd name="connsiteY92" fmla="*/ 3024415 h 3560196"/>
                <a:gd name="connsiteX93" fmla="*/ 3518124 w 4215960"/>
                <a:gd name="connsiteY93" fmla="*/ 2987902 h 3560196"/>
                <a:gd name="connsiteX94" fmla="*/ 3556225 w 4215960"/>
                <a:gd name="connsiteY94" fmla="*/ 2983141 h 3560196"/>
                <a:gd name="connsiteX95" fmla="*/ 3562574 w 4215960"/>
                <a:gd name="connsiteY95" fmla="*/ 2949802 h 3560196"/>
                <a:gd name="connsiteX96" fmla="*/ 3624488 w 4215960"/>
                <a:gd name="connsiteY96" fmla="*/ 2959329 h 3560196"/>
                <a:gd name="connsiteX97" fmla="*/ 3657601 w 4215960"/>
                <a:gd name="connsiteY97" fmla="*/ 2974521 h 3560196"/>
                <a:gd name="connsiteX98" fmla="*/ 3623808 w 4215960"/>
                <a:gd name="connsiteY98" fmla="*/ 3015569 h 3560196"/>
                <a:gd name="connsiteX99" fmla="*/ 3662816 w 4215960"/>
                <a:gd name="connsiteY99" fmla="*/ 3123065 h 3560196"/>
                <a:gd name="connsiteX100" fmla="*/ 3715203 w 4215960"/>
                <a:gd name="connsiteY100" fmla="*/ 3154363 h 3560196"/>
                <a:gd name="connsiteX101" fmla="*/ 3767137 w 4215960"/>
                <a:gd name="connsiteY101" fmla="*/ 3112181 h 3560196"/>
                <a:gd name="connsiteX102" fmla="*/ 3852862 w 4215960"/>
                <a:gd name="connsiteY102" fmla="*/ 3063648 h 3560196"/>
                <a:gd name="connsiteX103" fmla="*/ 3835626 w 4215960"/>
                <a:gd name="connsiteY103" fmla="*/ 2974747 h 3560196"/>
                <a:gd name="connsiteX104" fmla="*/ 3912960 w 4215960"/>
                <a:gd name="connsiteY104" fmla="*/ 2842078 h 3560196"/>
                <a:gd name="connsiteX105" fmla="*/ 4205514 w 4215960"/>
                <a:gd name="connsiteY105" fmla="*/ 2508930 h 3560196"/>
                <a:gd name="connsiteX106" fmla="*/ 4124097 w 4215960"/>
                <a:gd name="connsiteY106" fmla="*/ 2499858 h 3560196"/>
                <a:gd name="connsiteX107" fmla="*/ 4128634 w 4215960"/>
                <a:gd name="connsiteY107" fmla="*/ 2408010 h 3560196"/>
                <a:gd name="connsiteX108" fmla="*/ 4079647 w 4215960"/>
                <a:gd name="connsiteY108" fmla="*/ 2382838 h 3560196"/>
                <a:gd name="connsiteX109" fmla="*/ 3995510 w 4215960"/>
                <a:gd name="connsiteY109" fmla="*/ 2414360 h 3560196"/>
                <a:gd name="connsiteX110" fmla="*/ 3958771 w 4215960"/>
                <a:gd name="connsiteY110" fmla="*/ 2378075 h 3560196"/>
                <a:gd name="connsiteX111" fmla="*/ 4003448 w 4215960"/>
                <a:gd name="connsiteY111" fmla="*/ 2355170 h 3560196"/>
                <a:gd name="connsiteX112" fmla="*/ 3874181 w 4215960"/>
                <a:gd name="connsiteY112" fmla="*/ 2141991 h 3560196"/>
                <a:gd name="connsiteX113" fmla="*/ 3889147 w 4215960"/>
                <a:gd name="connsiteY113" fmla="*/ 2111828 h 3560196"/>
                <a:gd name="connsiteX114" fmla="*/ 3865562 w 4215960"/>
                <a:gd name="connsiteY114" fmla="*/ 1996168 h 3560196"/>
                <a:gd name="connsiteX115" fmla="*/ 3706813 w 4215960"/>
                <a:gd name="connsiteY115" fmla="*/ 1985282 h 3560196"/>
                <a:gd name="connsiteX116" fmla="*/ 3673475 w 4215960"/>
                <a:gd name="connsiteY116" fmla="*/ 2034040 h 3560196"/>
                <a:gd name="connsiteX117" fmla="*/ 3584575 w 4215960"/>
                <a:gd name="connsiteY117" fmla="*/ 2048556 h 3560196"/>
                <a:gd name="connsiteX118" fmla="*/ 3590925 w 4215960"/>
                <a:gd name="connsiteY118" fmla="*/ 2026557 h 3560196"/>
                <a:gd name="connsiteX119" fmla="*/ 3537403 w 4215960"/>
                <a:gd name="connsiteY119" fmla="*/ 2010456 h 3560196"/>
                <a:gd name="connsiteX120" fmla="*/ 3512684 w 4215960"/>
                <a:gd name="connsiteY120" fmla="*/ 1845355 h 3560196"/>
                <a:gd name="connsiteX121" fmla="*/ 3232377 w 4215960"/>
                <a:gd name="connsiteY121" fmla="*/ 1778680 h 3560196"/>
                <a:gd name="connsiteX122" fmla="*/ 3096078 w 4215960"/>
                <a:gd name="connsiteY122" fmla="*/ 1821996 h 3560196"/>
                <a:gd name="connsiteX123" fmla="*/ 2964089 w 4215960"/>
                <a:gd name="connsiteY123" fmla="*/ 1814512 h 3560196"/>
                <a:gd name="connsiteX124" fmla="*/ 2831646 w 4215960"/>
                <a:gd name="connsiteY124" fmla="*/ 1703614 h 3560196"/>
                <a:gd name="connsiteX125" fmla="*/ 2618468 w 4215960"/>
                <a:gd name="connsiteY125" fmla="*/ 1400401 h 3560196"/>
                <a:gd name="connsiteX126" fmla="*/ 2220006 w 4215960"/>
                <a:gd name="connsiteY126" fmla="*/ 1260928 h 3560196"/>
                <a:gd name="connsiteX127" fmla="*/ 1821543 w 4215960"/>
                <a:gd name="connsiteY127" fmla="*/ 1284514 h 3560196"/>
                <a:gd name="connsiteX128" fmla="*/ 1799771 w 4215960"/>
                <a:gd name="connsiteY128" fmla="*/ 1211943 h 3560196"/>
                <a:gd name="connsiteX129" fmla="*/ 1756228 w 4215960"/>
                <a:gd name="connsiteY129" fmla="*/ 1139371 h 3560196"/>
                <a:gd name="connsiteX130" fmla="*/ 1625600 w 4215960"/>
                <a:gd name="connsiteY130" fmla="*/ 986971 h 3560196"/>
                <a:gd name="connsiteX131" fmla="*/ 1589314 w 4215960"/>
                <a:gd name="connsiteY131" fmla="*/ 928914 h 3560196"/>
                <a:gd name="connsiteX132" fmla="*/ 1574800 w 4215960"/>
                <a:gd name="connsiteY132" fmla="*/ 892628 h 3560196"/>
                <a:gd name="connsiteX133" fmla="*/ 1538514 w 4215960"/>
                <a:gd name="connsiteY133" fmla="*/ 856343 h 3560196"/>
                <a:gd name="connsiteX134" fmla="*/ 1509485 w 4215960"/>
                <a:gd name="connsiteY134" fmla="*/ 820057 h 3560196"/>
                <a:gd name="connsiteX135" fmla="*/ 1473200 w 4215960"/>
                <a:gd name="connsiteY135" fmla="*/ 783771 h 3560196"/>
                <a:gd name="connsiteX136" fmla="*/ 1436914 w 4215960"/>
                <a:gd name="connsiteY136" fmla="*/ 718457 h 3560196"/>
                <a:gd name="connsiteX137" fmla="*/ 1357085 w 4215960"/>
                <a:gd name="connsiteY137" fmla="*/ 624114 h 3560196"/>
                <a:gd name="connsiteX138" fmla="*/ 1335314 w 4215960"/>
                <a:gd name="connsiteY138" fmla="*/ 602343 h 3560196"/>
                <a:gd name="connsiteX139" fmla="*/ 1277257 w 4215960"/>
                <a:gd name="connsiteY139" fmla="*/ 529771 h 3560196"/>
                <a:gd name="connsiteX140" fmla="*/ 1219200 w 4215960"/>
                <a:gd name="connsiteY140" fmla="*/ 464457 h 3560196"/>
                <a:gd name="connsiteX141" fmla="*/ 1161143 w 4215960"/>
                <a:gd name="connsiteY141" fmla="*/ 406400 h 3560196"/>
                <a:gd name="connsiteX142" fmla="*/ 1081314 w 4215960"/>
                <a:gd name="connsiteY142" fmla="*/ 362857 h 3560196"/>
                <a:gd name="connsiteX143" fmla="*/ 1052285 w 4215960"/>
                <a:gd name="connsiteY143" fmla="*/ 333828 h 3560196"/>
                <a:gd name="connsiteX144" fmla="*/ 1001485 w 4215960"/>
                <a:gd name="connsiteY144" fmla="*/ 304800 h 3560196"/>
                <a:gd name="connsiteX145" fmla="*/ 979714 w 4215960"/>
                <a:gd name="connsiteY145" fmla="*/ 290285 h 3560196"/>
                <a:gd name="connsiteX146" fmla="*/ 928914 w 4215960"/>
                <a:gd name="connsiteY146" fmla="*/ 246743 h 3560196"/>
                <a:gd name="connsiteX147" fmla="*/ 907143 w 4215960"/>
                <a:gd name="connsiteY147" fmla="*/ 232228 h 3560196"/>
                <a:gd name="connsiteX148" fmla="*/ 885371 w 4215960"/>
                <a:gd name="connsiteY148" fmla="*/ 224971 h 3560196"/>
                <a:gd name="connsiteX149" fmla="*/ 849085 w 4215960"/>
                <a:gd name="connsiteY149" fmla="*/ 188685 h 3560196"/>
                <a:gd name="connsiteX150" fmla="*/ 820057 w 4215960"/>
                <a:gd name="connsiteY150" fmla="*/ 166914 h 3560196"/>
                <a:gd name="connsiteX151" fmla="*/ 812800 w 4215960"/>
                <a:gd name="connsiteY151" fmla="*/ 145143 h 3560196"/>
                <a:gd name="connsiteX152" fmla="*/ 762000 w 4215960"/>
                <a:gd name="connsiteY152" fmla="*/ 116114 h 3560196"/>
                <a:gd name="connsiteX153" fmla="*/ 740228 w 4215960"/>
                <a:gd name="connsiteY153" fmla="*/ 101600 h 3560196"/>
                <a:gd name="connsiteX154" fmla="*/ 703943 w 4215960"/>
                <a:gd name="connsiteY154" fmla="*/ 65314 h 3560196"/>
                <a:gd name="connsiteX155" fmla="*/ 689428 w 4215960"/>
                <a:gd name="connsiteY155" fmla="*/ 50800 h 3560196"/>
                <a:gd name="connsiteX156" fmla="*/ 660400 w 4215960"/>
                <a:gd name="connsiteY156" fmla="*/ 43543 h 3560196"/>
                <a:gd name="connsiteX157" fmla="*/ 638628 w 4215960"/>
                <a:gd name="connsiteY157" fmla="*/ 36285 h 3560196"/>
                <a:gd name="connsiteX158" fmla="*/ 602343 w 4215960"/>
                <a:gd name="connsiteY158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140857 w 4215960"/>
                <a:gd name="connsiteY62" fmla="*/ 2968171 h 3560196"/>
                <a:gd name="connsiteX63" fmla="*/ 3052535 w 4215960"/>
                <a:gd name="connsiteY63" fmla="*/ 3328081 h 3560196"/>
                <a:gd name="connsiteX64" fmla="*/ 3087912 w 4215960"/>
                <a:gd name="connsiteY64" fmla="*/ 3413349 h 3560196"/>
                <a:gd name="connsiteX65" fmla="*/ 3140299 w 4215960"/>
                <a:gd name="connsiteY65" fmla="*/ 3478438 h 3560196"/>
                <a:gd name="connsiteX66" fmla="*/ 3160937 w 4215960"/>
                <a:gd name="connsiteY66" fmla="*/ 3537175 h 3560196"/>
                <a:gd name="connsiteX67" fmla="*/ 3268887 w 4215960"/>
                <a:gd name="connsiteY67" fmla="*/ 3556224 h 3560196"/>
                <a:gd name="connsiteX68" fmla="*/ 3208563 w 4215960"/>
                <a:gd name="connsiteY68" fmla="*/ 3489549 h 3560196"/>
                <a:gd name="connsiteX69" fmla="*/ 3205387 w 4215960"/>
                <a:gd name="connsiteY69" fmla="*/ 3421287 h 3560196"/>
                <a:gd name="connsiteX70" fmla="*/ 3259362 w 4215960"/>
                <a:gd name="connsiteY70" fmla="*/ 3476850 h 3560196"/>
                <a:gd name="connsiteX71" fmla="*/ 3308575 w 4215960"/>
                <a:gd name="connsiteY71" fmla="*/ 3481612 h 3560196"/>
                <a:gd name="connsiteX72" fmla="*/ 3302225 w 4215960"/>
                <a:gd name="connsiteY72" fmla="*/ 3432400 h 3560196"/>
                <a:gd name="connsiteX73" fmla="*/ 3362550 w 4215960"/>
                <a:gd name="connsiteY73" fmla="*/ 3437162 h 3560196"/>
                <a:gd name="connsiteX74" fmla="*/ 3424462 w 4215960"/>
                <a:gd name="connsiteY74" fmla="*/ 3480024 h 3560196"/>
                <a:gd name="connsiteX75" fmla="*/ 3456212 w 4215960"/>
                <a:gd name="connsiteY75" fmla="*/ 3467325 h 3560196"/>
                <a:gd name="connsiteX76" fmla="*/ 3449863 w 4215960"/>
                <a:gd name="connsiteY76" fmla="*/ 3432400 h 3560196"/>
                <a:gd name="connsiteX77" fmla="*/ 3491138 w 4215960"/>
                <a:gd name="connsiteY77" fmla="*/ 3408588 h 3560196"/>
                <a:gd name="connsiteX78" fmla="*/ 3575275 w 4215960"/>
                <a:gd name="connsiteY78" fmla="*/ 3465738 h 3560196"/>
                <a:gd name="connsiteX79" fmla="*/ 3592738 w 4215960"/>
                <a:gd name="connsiteY79" fmla="*/ 3364140 h 3560196"/>
                <a:gd name="connsiteX80" fmla="*/ 3567338 w 4215960"/>
                <a:gd name="connsiteY80" fmla="*/ 3341914 h 3560196"/>
                <a:gd name="connsiteX81" fmla="*/ 3494312 w 4215960"/>
                <a:gd name="connsiteY81" fmla="*/ 3299051 h 3560196"/>
                <a:gd name="connsiteX82" fmla="*/ 3516537 w 4215960"/>
                <a:gd name="connsiteY82" fmla="*/ 3273652 h 3560196"/>
                <a:gd name="connsiteX83" fmla="*/ 3537175 w 4215960"/>
                <a:gd name="connsiteY83" fmla="*/ 3251426 h 3560196"/>
                <a:gd name="connsiteX84" fmla="*/ 3591150 w 4215960"/>
                <a:gd name="connsiteY84" fmla="*/ 3283177 h 3560196"/>
                <a:gd name="connsiteX85" fmla="*/ 3597500 w 4215960"/>
                <a:gd name="connsiteY85" fmla="*/ 3238727 h 3560196"/>
                <a:gd name="connsiteX86" fmla="*/ 3541937 w 4215960"/>
                <a:gd name="connsiteY86" fmla="*/ 3214914 h 3560196"/>
                <a:gd name="connsiteX87" fmla="*/ 3540350 w 4215960"/>
                <a:gd name="connsiteY87" fmla="*/ 3205390 h 3560196"/>
                <a:gd name="connsiteX88" fmla="*/ 3527649 w 4215960"/>
                <a:gd name="connsiteY88" fmla="*/ 3167291 h 3560196"/>
                <a:gd name="connsiteX89" fmla="*/ 3533999 w 4215960"/>
                <a:gd name="connsiteY89" fmla="*/ 3119665 h 3560196"/>
                <a:gd name="connsiteX90" fmla="*/ 3545112 w 4215960"/>
                <a:gd name="connsiteY90" fmla="*/ 3064102 h 3560196"/>
                <a:gd name="connsiteX91" fmla="*/ 3507012 w 4215960"/>
                <a:gd name="connsiteY91" fmla="*/ 3033940 h 3560196"/>
                <a:gd name="connsiteX92" fmla="*/ 3540349 w 4215960"/>
                <a:gd name="connsiteY92" fmla="*/ 3024415 h 3560196"/>
                <a:gd name="connsiteX93" fmla="*/ 3518124 w 4215960"/>
                <a:gd name="connsiteY93" fmla="*/ 2987902 h 3560196"/>
                <a:gd name="connsiteX94" fmla="*/ 3556225 w 4215960"/>
                <a:gd name="connsiteY94" fmla="*/ 2983141 h 3560196"/>
                <a:gd name="connsiteX95" fmla="*/ 3562574 w 4215960"/>
                <a:gd name="connsiteY95" fmla="*/ 2949802 h 3560196"/>
                <a:gd name="connsiteX96" fmla="*/ 3624488 w 4215960"/>
                <a:gd name="connsiteY96" fmla="*/ 2959329 h 3560196"/>
                <a:gd name="connsiteX97" fmla="*/ 3657601 w 4215960"/>
                <a:gd name="connsiteY97" fmla="*/ 2974521 h 3560196"/>
                <a:gd name="connsiteX98" fmla="*/ 3623808 w 4215960"/>
                <a:gd name="connsiteY98" fmla="*/ 3015569 h 3560196"/>
                <a:gd name="connsiteX99" fmla="*/ 3662816 w 4215960"/>
                <a:gd name="connsiteY99" fmla="*/ 3123065 h 3560196"/>
                <a:gd name="connsiteX100" fmla="*/ 3715203 w 4215960"/>
                <a:gd name="connsiteY100" fmla="*/ 3154363 h 3560196"/>
                <a:gd name="connsiteX101" fmla="*/ 3767137 w 4215960"/>
                <a:gd name="connsiteY101" fmla="*/ 3112181 h 3560196"/>
                <a:gd name="connsiteX102" fmla="*/ 3852862 w 4215960"/>
                <a:gd name="connsiteY102" fmla="*/ 3063648 h 3560196"/>
                <a:gd name="connsiteX103" fmla="*/ 3835626 w 4215960"/>
                <a:gd name="connsiteY103" fmla="*/ 2974747 h 3560196"/>
                <a:gd name="connsiteX104" fmla="*/ 3912960 w 4215960"/>
                <a:gd name="connsiteY104" fmla="*/ 2842078 h 3560196"/>
                <a:gd name="connsiteX105" fmla="*/ 4205514 w 4215960"/>
                <a:gd name="connsiteY105" fmla="*/ 2508930 h 3560196"/>
                <a:gd name="connsiteX106" fmla="*/ 4124097 w 4215960"/>
                <a:gd name="connsiteY106" fmla="*/ 2499858 h 3560196"/>
                <a:gd name="connsiteX107" fmla="*/ 4128634 w 4215960"/>
                <a:gd name="connsiteY107" fmla="*/ 2408010 h 3560196"/>
                <a:gd name="connsiteX108" fmla="*/ 4079647 w 4215960"/>
                <a:gd name="connsiteY108" fmla="*/ 2382838 h 3560196"/>
                <a:gd name="connsiteX109" fmla="*/ 3995510 w 4215960"/>
                <a:gd name="connsiteY109" fmla="*/ 2414360 h 3560196"/>
                <a:gd name="connsiteX110" fmla="*/ 3958771 w 4215960"/>
                <a:gd name="connsiteY110" fmla="*/ 2378075 h 3560196"/>
                <a:gd name="connsiteX111" fmla="*/ 4003448 w 4215960"/>
                <a:gd name="connsiteY111" fmla="*/ 2355170 h 3560196"/>
                <a:gd name="connsiteX112" fmla="*/ 3874181 w 4215960"/>
                <a:gd name="connsiteY112" fmla="*/ 2141991 h 3560196"/>
                <a:gd name="connsiteX113" fmla="*/ 3889147 w 4215960"/>
                <a:gd name="connsiteY113" fmla="*/ 2111828 h 3560196"/>
                <a:gd name="connsiteX114" fmla="*/ 3865562 w 4215960"/>
                <a:gd name="connsiteY114" fmla="*/ 1996168 h 3560196"/>
                <a:gd name="connsiteX115" fmla="*/ 3706813 w 4215960"/>
                <a:gd name="connsiteY115" fmla="*/ 1985282 h 3560196"/>
                <a:gd name="connsiteX116" fmla="*/ 3673475 w 4215960"/>
                <a:gd name="connsiteY116" fmla="*/ 2034040 h 3560196"/>
                <a:gd name="connsiteX117" fmla="*/ 3584575 w 4215960"/>
                <a:gd name="connsiteY117" fmla="*/ 2048556 h 3560196"/>
                <a:gd name="connsiteX118" fmla="*/ 3590925 w 4215960"/>
                <a:gd name="connsiteY118" fmla="*/ 2026557 h 3560196"/>
                <a:gd name="connsiteX119" fmla="*/ 3537403 w 4215960"/>
                <a:gd name="connsiteY119" fmla="*/ 2010456 h 3560196"/>
                <a:gd name="connsiteX120" fmla="*/ 3512684 w 4215960"/>
                <a:gd name="connsiteY120" fmla="*/ 1845355 h 3560196"/>
                <a:gd name="connsiteX121" fmla="*/ 3232377 w 4215960"/>
                <a:gd name="connsiteY121" fmla="*/ 1778680 h 3560196"/>
                <a:gd name="connsiteX122" fmla="*/ 3096078 w 4215960"/>
                <a:gd name="connsiteY122" fmla="*/ 1821996 h 3560196"/>
                <a:gd name="connsiteX123" fmla="*/ 2964089 w 4215960"/>
                <a:gd name="connsiteY123" fmla="*/ 1814512 h 3560196"/>
                <a:gd name="connsiteX124" fmla="*/ 2831646 w 4215960"/>
                <a:gd name="connsiteY124" fmla="*/ 1703614 h 3560196"/>
                <a:gd name="connsiteX125" fmla="*/ 2618468 w 4215960"/>
                <a:gd name="connsiteY125" fmla="*/ 1400401 h 3560196"/>
                <a:gd name="connsiteX126" fmla="*/ 2220006 w 4215960"/>
                <a:gd name="connsiteY126" fmla="*/ 1260928 h 3560196"/>
                <a:gd name="connsiteX127" fmla="*/ 1821543 w 4215960"/>
                <a:gd name="connsiteY127" fmla="*/ 1284514 h 3560196"/>
                <a:gd name="connsiteX128" fmla="*/ 1799771 w 4215960"/>
                <a:gd name="connsiteY128" fmla="*/ 1211943 h 3560196"/>
                <a:gd name="connsiteX129" fmla="*/ 1756228 w 4215960"/>
                <a:gd name="connsiteY129" fmla="*/ 1139371 h 3560196"/>
                <a:gd name="connsiteX130" fmla="*/ 1625600 w 4215960"/>
                <a:gd name="connsiteY130" fmla="*/ 986971 h 3560196"/>
                <a:gd name="connsiteX131" fmla="*/ 1589314 w 4215960"/>
                <a:gd name="connsiteY131" fmla="*/ 928914 h 3560196"/>
                <a:gd name="connsiteX132" fmla="*/ 1574800 w 4215960"/>
                <a:gd name="connsiteY132" fmla="*/ 892628 h 3560196"/>
                <a:gd name="connsiteX133" fmla="*/ 1538514 w 4215960"/>
                <a:gd name="connsiteY133" fmla="*/ 856343 h 3560196"/>
                <a:gd name="connsiteX134" fmla="*/ 1509485 w 4215960"/>
                <a:gd name="connsiteY134" fmla="*/ 820057 h 3560196"/>
                <a:gd name="connsiteX135" fmla="*/ 1473200 w 4215960"/>
                <a:gd name="connsiteY135" fmla="*/ 783771 h 3560196"/>
                <a:gd name="connsiteX136" fmla="*/ 1436914 w 4215960"/>
                <a:gd name="connsiteY136" fmla="*/ 718457 h 3560196"/>
                <a:gd name="connsiteX137" fmla="*/ 1357085 w 4215960"/>
                <a:gd name="connsiteY137" fmla="*/ 624114 h 3560196"/>
                <a:gd name="connsiteX138" fmla="*/ 1335314 w 4215960"/>
                <a:gd name="connsiteY138" fmla="*/ 602343 h 3560196"/>
                <a:gd name="connsiteX139" fmla="*/ 1277257 w 4215960"/>
                <a:gd name="connsiteY139" fmla="*/ 529771 h 3560196"/>
                <a:gd name="connsiteX140" fmla="*/ 1219200 w 4215960"/>
                <a:gd name="connsiteY140" fmla="*/ 464457 h 3560196"/>
                <a:gd name="connsiteX141" fmla="*/ 1161143 w 4215960"/>
                <a:gd name="connsiteY141" fmla="*/ 406400 h 3560196"/>
                <a:gd name="connsiteX142" fmla="*/ 1081314 w 4215960"/>
                <a:gd name="connsiteY142" fmla="*/ 362857 h 3560196"/>
                <a:gd name="connsiteX143" fmla="*/ 1052285 w 4215960"/>
                <a:gd name="connsiteY143" fmla="*/ 333828 h 3560196"/>
                <a:gd name="connsiteX144" fmla="*/ 1001485 w 4215960"/>
                <a:gd name="connsiteY144" fmla="*/ 304800 h 3560196"/>
                <a:gd name="connsiteX145" fmla="*/ 979714 w 4215960"/>
                <a:gd name="connsiteY145" fmla="*/ 290285 h 3560196"/>
                <a:gd name="connsiteX146" fmla="*/ 928914 w 4215960"/>
                <a:gd name="connsiteY146" fmla="*/ 246743 h 3560196"/>
                <a:gd name="connsiteX147" fmla="*/ 907143 w 4215960"/>
                <a:gd name="connsiteY147" fmla="*/ 232228 h 3560196"/>
                <a:gd name="connsiteX148" fmla="*/ 885371 w 4215960"/>
                <a:gd name="connsiteY148" fmla="*/ 224971 h 3560196"/>
                <a:gd name="connsiteX149" fmla="*/ 849085 w 4215960"/>
                <a:gd name="connsiteY149" fmla="*/ 188685 h 3560196"/>
                <a:gd name="connsiteX150" fmla="*/ 820057 w 4215960"/>
                <a:gd name="connsiteY150" fmla="*/ 166914 h 3560196"/>
                <a:gd name="connsiteX151" fmla="*/ 812800 w 4215960"/>
                <a:gd name="connsiteY151" fmla="*/ 145143 h 3560196"/>
                <a:gd name="connsiteX152" fmla="*/ 762000 w 4215960"/>
                <a:gd name="connsiteY152" fmla="*/ 116114 h 3560196"/>
                <a:gd name="connsiteX153" fmla="*/ 740228 w 4215960"/>
                <a:gd name="connsiteY153" fmla="*/ 101600 h 3560196"/>
                <a:gd name="connsiteX154" fmla="*/ 703943 w 4215960"/>
                <a:gd name="connsiteY154" fmla="*/ 65314 h 3560196"/>
                <a:gd name="connsiteX155" fmla="*/ 689428 w 4215960"/>
                <a:gd name="connsiteY155" fmla="*/ 50800 h 3560196"/>
                <a:gd name="connsiteX156" fmla="*/ 660400 w 4215960"/>
                <a:gd name="connsiteY156" fmla="*/ 43543 h 3560196"/>
                <a:gd name="connsiteX157" fmla="*/ 638628 w 4215960"/>
                <a:gd name="connsiteY157" fmla="*/ 36285 h 3560196"/>
                <a:gd name="connsiteX158" fmla="*/ 602343 w 4215960"/>
                <a:gd name="connsiteY158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140857 w 4215960"/>
                <a:gd name="connsiteY62" fmla="*/ 2968171 h 3560196"/>
                <a:gd name="connsiteX63" fmla="*/ 3052535 w 4215960"/>
                <a:gd name="connsiteY63" fmla="*/ 3426506 h 3560196"/>
                <a:gd name="connsiteX64" fmla="*/ 3087912 w 4215960"/>
                <a:gd name="connsiteY64" fmla="*/ 3413349 h 3560196"/>
                <a:gd name="connsiteX65" fmla="*/ 3140299 w 4215960"/>
                <a:gd name="connsiteY65" fmla="*/ 3478438 h 3560196"/>
                <a:gd name="connsiteX66" fmla="*/ 3160937 w 4215960"/>
                <a:gd name="connsiteY66" fmla="*/ 3537175 h 3560196"/>
                <a:gd name="connsiteX67" fmla="*/ 3268887 w 4215960"/>
                <a:gd name="connsiteY67" fmla="*/ 3556224 h 3560196"/>
                <a:gd name="connsiteX68" fmla="*/ 3208563 w 4215960"/>
                <a:gd name="connsiteY68" fmla="*/ 3489549 h 3560196"/>
                <a:gd name="connsiteX69" fmla="*/ 3205387 w 4215960"/>
                <a:gd name="connsiteY69" fmla="*/ 3421287 h 3560196"/>
                <a:gd name="connsiteX70" fmla="*/ 3259362 w 4215960"/>
                <a:gd name="connsiteY70" fmla="*/ 3476850 h 3560196"/>
                <a:gd name="connsiteX71" fmla="*/ 3308575 w 4215960"/>
                <a:gd name="connsiteY71" fmla="*/ 3481612 h 3560196"/>
                <a:gd name="connsiteX72" fmla="*/ 3302225 w 4215960"/>
                <a:gd name="connsiteY72" fmla="*/ 3432400 h 3560196"/>
                <a:gd name="connsiteX73" fmla="*/ 3362550 w 4215960"/>
                <a:gd name="connsiteY73" fmla="*/ 3437162 h 3560196"/>
                <a:gd name="connsiteX74" fmla="*/ 3424462 w 4215960"/>
                <a:gd name="connsiteY74" fmla="*/ 3480024 h 3560196"/>
                <a:gd name="connsiteX75" fmla="*/ 3456212 w 4215960"/>
                <a:gd name="connsiteY75" fmla="*/ 3467325 h 3560196"/>
                <a:gd name="connsiteX76" fmla="*/ 3449863 w 4215960"/>
                <a:gd name="connsiteY76" fmla="*/ 3432400 h 3560196"/>
                <a:gd name="connsiteX77" fmla="*/ 3491138 w 4215960"/>
                <a:gd name="connsiteY77" fmla="*/ 3408588 h 3560196"/>
                <a:gd name="connsiteX78" fmla="*/ 3575275 w 4215960"/>
                <a:gd name="connsiteY78" fmla="*/ 3465738 h 3560196"/>
                <a:gd name="connsiteX79" fmla="*/ 3592738 w 4215960"/>
                <a:gd name="connsiteY79" fmla="*/ 3364140 h 3560196"/>
                <a:gd name="connsiteX80" fmla="*/ 3567338 w 4215960"/>
                <a:gd name="connsiteY80" fmla="*/ 3341914 h 3560196"/>
                <a:gd name="connsiteX81" fmla="*/ 3494312 w 4215960"/>
                <a:gd name="connsiteY81" fmla="*/ 3299051 h 3560196"/>
                <a:gd name="connsiteX82" fmla="*/ 3516537 w 4215960"/>
                <a:gd name="connsiteY82" fmla="*/ 3273652 h 3560196"/>
                <a:gd name="connsiteX83" fmla="*/ 3537175 w 4215960"/>
                <a:gd name="connsiteY83" fmla="*/ 3251426 h 3560196"/>
                <a:gd name="connsiteX84" fmla="*/ 3591150 w 4215960"/>
                <a:gd name="connsiteY84" fmla="*/ 3283177 h 3560196"/>
                <a:gd name="connsiteX85" fmla="*/ 3597500 w 4215960"/>
                <a:gd name="connsiteY85" fmla="*/ 3238727 h 3560196"/>
                <a:gd name="connsiteX86" fmla="*/ 3541937 w 4215960"/>
                <a:gd name="connsiteY86" fmla="*/ 3214914 h 3560196"/>
                <a:gd name="connsiteX87" fmla="*/ 3540350 w 4215960"/>
                <a:gd name="connsiteY87" fmla="*/ 3205390 h 3560196"/>
                <a:gd name="connsiteX88" fmla="*/ 3527649 w 4215960"/>
                <a:gd name="connsiteY88" fmla="*/ 3167291 h 3560196"/>
                <a:gd name="connsiteX89" fmla="*/ 3533999 w 4215960"/>
                <a:gd name="connsiteY89" fmla="*/ 3119665 h 3560196"/>
                <a:gd name="connsiteX90" fmla="*/ 3545112 w 4215960"/>
                <a:gd name="connsiteY90" fmla="*/ 3064102 h 3560196"/>
                <a:gd name="connsiteX91" fmla="*/ 3507012 w 4215960"/>
                <a:gd name="connsiteY91" fmla="*/ 3033940 h 3560196"/>
                <a:gd name="connsiteX92" fmla="*/ 3540349 w 4215960"/>
                <a:gd name="connsiteY92" fmla="*/ 3024415 h 3560196"/>
                <a:gd name="connsiteX93" fmla="*/ 3518124 w 4215960"/>
                <a:gd name="connsiteY93" fmla="*/ 2987902 h 3560196"/>
                <a:gd name="connsiteX94" fmla="*/ 3556225 w 4215960"/>
                <a:gd name="connsiteY94" fmla="*/ 2983141 h 3560196"/>
                <a:gd name="connsiteX95" fmla="*/ 3562574 w 4215960"/>
                <a:gd name="connsiteY95" fmla="*/ 2949802 h 3560196"/>
                <a:gd name="connsiteX96" fmla="*/ 3624488 w 4215960"/>
                <a:gd name="connsiteY96" fmla="*/ 2959329 h 3560196"/>
                <a:gd name="connsiteX97" fmla="*/ 3657601 w 4215960"/>
                <a:gd name="connsiteY97" fmla="*/ 2974521 h 3560196"/>
                <a:gd name="connsiteX98" fmla="*/ 3623808 w 4215960"/>
                <a:gd name="connsiteY98" fmla="*/ 3015569 h 3560196"/>
                <a:gd name="connsiteX99" fmla="*/ 3662816 w 4215960"/>
                <a:gd name="connsiteY99" fmla="*/ 3123065 h 3560196"/>
                <a:gd name="connsiteX100" fmla="*/ 3715203 w 4215960"/>
                <a:gd name="connsiteY100" fmla="*/ 3154363 h 3560196"/>
                <a:gd name="connsiteX101" fmla="*/ 3767137 w 4215960"/>
                <a:gd name="connsiteY101" fmla="*/ 3112181 h 3560196"/>
                <a:gd name="connsiteX102" fmla="*/ 3852862 w 4215960"/>
                <a:gd name="connsiteY102" fmla="*/ 3063648 h 3560196"/>
                <a:gd name="connsiteX103" fmla="*/ 3835626 w 4215960"/>
                <a:gd name="connsiteY103" fmla="*/ 2974747 h 3560196"/>
                <a:gd name="connsiteX104" fmla="*/ 3912960 w 4215960"/>
                <a:gd name="connsiteY104" fmla="*/ 2842078 h 3560196"/>
                <a:gd name="connsiteX105" fmla="*/ 4205514 w 4215960"/>
                <a:gd name="connsiteY105" fmla="*/ 2508930 h 3560196"/>
                <a:gd name="connsiteX106" fmla="*/ 4124097 w 4215960"/>
                <a:gd name="connsiteY106" fmla="*/ 2499858 h 3560196"/>
                <a:gd name="connsiteX107" fmla="*/ 4128634 w 4215960"/>
                <a:gd name="connsiteY107" fmla="*/ 2408010 h 3560196"/>
                <a:gd name="connsiteX108" fmla="*/ 4079647 w 4215960"/>
                <a:gd name="connsiteY108" fmla="*/ 2382838 h 3560196"/>
                <a:gd name="connsiteX109" fmla="*/ 3995510 w 4215960"/>
                <a:gd name="connsiteY109" fmla="*/ 2414360 h 3560196"/>
                <a:gd name="connsiteX110" fmla="*/ 3958771 w 4215960"/>
                <a:gd name="connsiteY110" fmla="*/ 2378075 h 3560196"/>
                <a:gd name="connsiteX111" fmla="*/ 4003448 w 4215960"/>
                <a:gd name="connsiteY111" fmla="*/ 2355170 h 3560196"/>
                <a:gd name="connsiteX112" fmla="*/ 3874181 w 4215960"/>
                <a:gd name="connsiteY112" fmla="*/ 2141991 h 3560196"/>
                <a:gd name="connsiteX113" fmla="*/ 3889147 w 4215960"/>
                <a:gd name="connsiteY113" fmla="*/ 2111828 h 3560196"/>
                <a:gd name="connsiteX114" fmla="*/ 3865562 w 4215960"/>
                <a:gd name="connsiteY114" fmla="*/ 1996168 h 3560196"/>
                <a:gd name="connsiteX115" fmla="*/ 3706813 w 4215960"/>
                <a:gd name="connsiteY115" fmla="*/ 1985282 h 3560196"/>
                <a:gd name="connsiteX116" fmla="*/ 3673475 w 4215960"/>
                <a:gd name="connsiteY116" fmla="*/ 2034040 h 3560196"/>
                <a:gd name="connsiteX117" fmla="*/ 3584575 w 4215960"/>
                <a:gd name="connsiteY117" fmla="*/ 2048556 h 3560196"/>
                <a:gd name="connsiteX118" fmla="*/ 3590925 w 4215960"/>
                <a:gd name="connsiteY118" fmla="*/ 2026557 h 3560196"/>
                <a:gd name="connsiteX119" fmla="*/ 3537403 w 4215960"/>
                <a:gd name="connsiteY119" fmla="*/ 2010456 h 3560196"/>
                <a:gd name="connsiteX120" fmla="*/ 3512684 w 4215960"/>
                <a:gd name="connsiteY120" fmla="*/ 1845355 h 3560196"/>
                <a:gd name="connsiteX121" fmla="*/ 3232377 w 4215960"/>
                <a:gd name="connsiteY121" fmla="*/ 1778680 h 3560196"/>
                <a:gd name="connsiteX122" fmla="*/ 3096078 w 4215960"/>
                <a:gd name="connsiteY122" fmla="*/ 1821996 h 3560196"/>
                <a:gd name="connsiteX123" fmla="*/ 2964089 w 4215960"/>
                <a:gd name="connsiteY123" fmla="*/ 1814512 h 3560196"/>
                <a:gd name="connsiteX124" fmla="*/ 2831646 w 4215960"/>
                <a:gd name="connsiteY124" fmla="*/ 1703614 h 3560196"/>
                <a:gd name="connsiteX125" fmla="*/ 2618468 w 4215960"/>
                <a:gd name="connsiteY125" fmla="*/ 1400401 h 3560196"/>
                <a:gd name="connsiteX126" fmla="*/ 2220006 w 4215960"/>
                <a:gd name="connsiteY126" fmla="*/ 1260928 h 3560196"/>
                <a:gd name="connsiteX127" fmla="*/ 1821543 w 4215960"/>
                <a:gd name="connsiteY127" fmla="*/ 1284514 h 3560196"/>
                <a:gd name="connsiteX128" fmla="*/ 1799771 w 4215960"/>
                <a:gd name="connsiteY128" fmla="*/ 1211943 h 3560196"/>
                <a:gd name="connsiteX129" fmla="*/ 1756228 w 4215960"/>
                <a:gd name="connsiteY129" fmla="*/ 1139371 h 3560196"/>
                <a:gd name="connsiteX130" fmla="*/ 1625600 w 4215960"/>
                <a:gd name="connsiteY130" fmla="*/ 986971 h 3560196"/>
                <a:gd name="connsiteX131" fmla="*/ 1589314 w 4215960"/>
                <a:gd name="connsiteY131" fmla="*/ 928914 h 3560196"/>
                <a:gd name="connsiteX132" fmla="*/ 1574800 w 4215960"/>
                <a:gd name="connsiteY132" fmla="*/ 892628 h 3560196"/>
                <a:gd name="connsiteX133" fmla="*/ 1538514 w 4215960"/>
                <a:gd name="connsiteY133" fmla="*/ 856343 h 3560196"/>
                <a:gd name="connsiteX134" fmla="*/ 1509485 w 4215960"/>
                <a:gd name="connsiteY134" fmla="*/ 820057 h 3560196"/>
                <a:gd name="connsiteX135" fmla="*/ 1473200 w 4215960"/>
                <a:gd name="connsiteY135" fmla="*/ 783771 h 3560196"/>
                <a:gd name="connsiteX136" fmla="*/ 1436914 w 4215960"/>
                <a:gd name="connsiteY136" fmla="*/ 718457 h 3560196"/>
                <a:gd name="connsiteX137" fmla="*/ 1357085 w 4215960"/>
                <a:gd name="connsiteY137" fmla="*/ 624114 h 3560196"/>
                <a:gd name="connsiteX138" fmla="*/ 1335314 w 4215960"/>
                <a:gd name="connsiteY138" fmla="*/ 602343 h 3560196"/>
                <a:gd name="connsiteX139" fmla="*/ 1277257 w 4215960"/>
                <a:gd name="connsiteY139" fmla="*/ 529771 h 3560196"/>
                <a:gd name="connsiteX140" fmla="*/ 1219200 w 4215960"/>
                <a:gd name="connsiteY140" fmla="*/ 464457 h 3560196"/>
                <a:gd name="connsiteX141" fmla="*/ 1161143 w 4215960"/>
                <a:gd name="connsiteY141" fmla="*/ 406400 h 3560196"/>
                <a:gd name="connsiteX142" fmla="*/ 1081314 w 4215960"/>
                <a:gd name="connsiteY142" fmla="*/ 362857 h 3560196"/>
                <a:gd name="connsiteX143" fmla="*/ 1052285 w 4215960"/>
                <a:gd name="connsiteY143" fmla="*/ 333828 h 3560196"/>
                <a:gd name="connsiteX144" fmla="*/ 1001485 w 4215960"/>
                <a:gd name="connsiteY144" fmla="*/ 304800 h 3560196"/>
                <a:gd name="connsiteX145" fmla="*/ 979714 w 4215960"/>
                <a:gd name="connsiteY145" fmla="*/ 290285 h 3560196"/>
                <a:gd name="connsiteX146" fmla="*/ 928914 w 4215960"/>
                <a:gd name="connsiteY146" fmla="*/ 246743 h 3560196"/>
                <a:gd name="connsiteX147" fmla="*/ 907143 w 4215960"/>
                <a:gd name="connsiteY147" fmla="*/ 232228 h 3560196"/>
                <a:gd name="connsiteX148" fmla="*/ 885371 w 4215960"/>
                <a:gd name="connsiteY148" fmla="*/ 224971 h 3560196"/>
                <a:gd name="connsiteX149" fmla="*/ 849085 w 4215960"/>
                <a:gd name="connsiteY149" fmla="*/ 188685 h 3560196"/>
                <a:gd name="connsiteX150" fmla="*/ 820057 w 4215960"/>
                <a:gd name="connsiteY150" fmla="*/ 166914 h 3560196"/>
                <a:gd name="connsiteX151" fmla="*/ 812800 w 4215960"/>
                <a:gd name="connsiteY151" fmla="*/ 145143 h 3560196"/>
                <a:gd name="connsiteX152" fmla="*/ 762000 w 4215960"/>
                <a:gd name="connsiteY152" fmla="*/ 116114 h 3560196"/>
                <a:gd name="connsiteX153" fmla="*/ 740228 w 4215960"/>
                <a:gd name="connsiteY153" fmla="*/ 101600 h 3560196"/>
                <a:gd name="connsiteX154" fmla="*/ 703943 w 4215960"/>
                <a:gd name="connsiteY154" fmla="*/ 65314 h 3560196"/>
                <a:gd name="connsiteX155" fmla="*/ 689428 w 4215960"/>
                <a:gd name="connsiteY155" fmla="*/ 50800 h 3560196"/>
                <a:gd name="connsiteX156" fmla="*/ 660400 w 4215960"/>
                <a:gd name="connsiteY156" fmla="*/ 43543 h 3560196"/>
                <a:gd name="connsiteX157" fmla="*/ 638628 w 4215960"/>
                <a:gd name="connsiteY157" fmla="*/ 36285 h 3560196"/>
                <a:gd name="connsiteX158" fmla="*/ 602343 w 4215960"/>
                <a:gd name="connsiteY158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931432 w 4215960"/>
                <a:gd name="connsiteY62" fmla="*/ 3290433 h 3560196"/>
                <a:gd name="connsiteX63" fmla="*/ 3052535 w 4215960"/>
                <a:gd name="connsiteY63" fmla="*/ 3426506 h 3560196"/>
                <a:gd name="connsiteX64" fmla="*/ 3087912 w 4215960"/>
                <a:gd name="connsiteY64" fmla="*/ 3413349 h 3560196"/>
                <a:gd name="connsiteX65" fmla="*/ 3140299 w 4215960"/>
                <a:gd name="connsiteY65" fmla="*/ 3478438 h 3560196"/>
                <a:gd name="connsiteX66" fmla="*/ 3160937 w 4215960"/>
                <a:gd name="connsiteY66" fmla="*/ 3537175 h 3560196"/>
                <a:gd name="connsiteX67" fmla="*/ 3268887 w 4215960"/>
                <a:gd name="connsiteY67" fmla="*/ 3556224 h 3560196"/>
                <a:gd name="connsiteX68" fmla="*/ 3208563 w 4215960"/>
                <a:gd name="connsiteY68" fmla="*/ 3489549 h 3560196"/>
                <a:gd name="connsiteX69" fmla="*/ 3205387 w 4215960"/>
                <a:gd name="connsiteY69" fmla="*/ 3421287 h 3560196"/>
                <a:gd name="connsiteX70" fmla="*/ 3259362 w 4215960"/>
                <a:gd name="connsiteY70" fmla="*/ 3476850 h 3560196"/>
                <a:gd name="connsiteX71" fmla="*/ 3308575 w 4215960"/>
                <a:gd name="connsiteY71" fmla="*/ 3481612 h 3560196"/>
                <a:gd name="connsiteX72" fmla="*/ 3302225 w 4215960"/>
                <a:gd name="connsiteY72" fmla="*/ 3432400 h 3560196"/>
                <a:gd name="connsiteX73" fmla="*/ 3362550 w 4215960"/>
                <a:gd name="connsiteY73" fmla="*/ 3437162 h 3560196"/>
                <a:gd name="connsiteX74" fmla="*/ 3424462 w 4215960"/>
                <a:gd name="connsiteY74" fmla="*/ 3480024 h 3560196"/>
                <a:gd name="connsiteX75" fmla="*/ 3456212 w 4215960"/>
                <a:gd name="connsiteY75" fmla="*/ 3467325 h 3560196"/>
                <a:gd name="connsiteX76" fmla="*/ 3449863 w 4215960"/>
                <a:gd name="connsiteY76" fmla="*/ 3432400 h 3560196"/>
                <a:gd name="connsiteX77" fmla="*/ 3491138 w 4215960"/>
                <a:gd name="connsiteY77" fmla="*/ 3408588 h 3560196"/>
                <a:gd name="connsiteX78" fmla="*/ 3575275 w 4215960"/>
                <a:gd name="connsiteY78" fmla="*/ 3465738 h 3560196"/>
                <a:gd name="connsiteX79" fmla="*/ 3592738 w 4215960"/>
                <a:gd name="connsiteY79" fmla="*/ 3364140 h 3560196"/>
                <a:gd name="connsiteX80" fmla="*/ 3567338 w 4215960"/>
                <a:gd name="connsiteY80" fmla="*/ 3341914 h 3560196"/>
                <a:gd name="connsiteX81" fmla="*/ 3494312 w 4215960"/>
                <a:gd name="connsiteY81" fmla="*/ 3299051 h 3560196"/>
                <a:gd name="connsiteX82" fmla="*/ 3516537 w 4215960"/>
                <a:gd name="connsiteY82" fmla="*/ 3273652 h 3560196"/>
                <a:gd name="connsiteX83" fmla="*/ 3537175 w 4215960"/>
                <a:gd name="connsiteY83" fmla="*/ 3251426 h 3560196"/>
                <a:gd name="connsiteX84" fmla="*/ 3591150 w 4215960"/>
                <a:gd name="connsiteY84" fmla="*/ 3283177 h 3560196"/>
                <a:gd name="connsiteX85" fmla="*/ 3597500 w 4215960"/>
                <a:gd name="connsiteY85" fmla="*/ 3238727 h 3560196"/>
                <a:gd name="connsiteX86" fmla="*/ 3541937 w 4215960"/>
                <a:gd name="connsiteY86" fmla="*/ 3214914 h 3560196"/>
                <a:gd name="connsiteX87" fmla="*/ 3540350 w 4215960"/>
                <a:gd name="connsiteY87" fmla="*/ 3205390 h 3560196"/>
                <a:gd name="connsiteX88" fmla="*/ 3527649 w 4215960"/>
                <a:gd name="connsiteY88" fmla="*/ 3167291 h 3560196"/>
                <a:gd name="connsiteX89" fmla="*/ 3533999 w 4215960"/>
                <a:gd name="connsiteY89" fmla="*/ 3119665 h 3560196"/>
                <a:gd name="connsiteX90" fmla="*/ 3545112 w 4215960"/>
                <a:gd name="connsiteY90" fmla="*/ 3064102 h 3560196"/>
                <a:gd name="connsiteX91" fmla="*/ 3507012 w 4215960"/>
                <a:gd name="connsiteY91" fmla="*/ 3033940 h 3560196"/>
                <a:gd name="connsiteX92" fmla="*/ 3540349 w 4215960"/>
                <a:gd name="connsiteY92" fmla="*/ 3024415 h 3560196"/>
                <a:gd name="connsiteX93" fmla="*/ 3518124 w 4215960"/>
                <a:gd name="connsiteY93" fmla="*/ 2987902 h 3560196"/>
                <a:gd name="connsiteX94" fmla="*/ 3556225 w 4215960"/>
                <a:gd name="connsiteY94" fmla="*/ 2983141 h 3560196"/>
                <a:gd name="connsiteX95" fmla="*/ 3562574 w 4215960"/>
                <a:gd name="connsiteY95" fmla="*/ 2949802 h 3560196"/>
                <a:gd name="connsiteX96" fmla="*/ 3624488 w 4215960"/>
                <a:gd name="connsiteY96" fmla="*/ 2959329 h 3560196"/>
                <a:gd name="connsiteX97" fmla="*/ 3657601 w 4215960"/>
                <a:gd name="connsiteY97" fmla="*/ 2974521 h 3560196"/>
                <a:gd name="connsiteX98" fmla="*/ 3623808 w 4215960"/>
                <a:gd name="connsiteY98" fmla="*/ 3015569 h 3560196"/>
                <a:gd name="connsiteX99" fmla="*/ 3662816 w 4215960"/>
                <a:gd name="connsiteY99" fmla="*/ 3123065 h 3560196"/>
                <a:gd name="connsiteX100" fmla="*/ 3715203 w 4215960"/>
                <a:gd name="connsiteY100" fmla="*/ 3154363 h 3560196"/>
                <a:gd name="connsiteX101" fmla="*/ 3767137 w 4215960"/>
                <a:gd name="connsiteY101" fmla="*/ 3112181 h 3560196"/>
                <a:gd name="connsiteX102" fmla="*/ 3852862 w 4215960"/>
                <a:gd name="connsiteY102" fmla="*/ 3063648 h 3560196"/>
                <a:gd name="connsiteX103" fmla="*/ 3835626 w 4215960"/>
                <a:gd name="connsiteY103" fmla="*/ 2974747 h 3560196"/>
                <a:gd name="connsiteX104" fmla="*/ 3912960 w 4215960"/>
                <a:gd name="connsiteY104" fmla="*/ 2842078 h 3560196"/>
                <a:gd name="connsiteX105" fmla="*/ 4205514 w 4215960"/>
                <a:gd name="connsiteY105" fmla="*/ 2508930 h 3560196"/>
                <a:gd name="connsiteX106" fmla="*/ 4124097 w 4215960"/>
                <a:gd name="connsiteY106" fmla="*/ 2499858 h 3560196"/>
                <a:gd name="connsiteX107" fmla="*/ 4128634 w 4215960"/>
                <a:gd name="connsiteY107" fmla="*/ 2408010 h 3560196"/>
                <a:gd name="connsiteX108" fmla="*/ 4079647 w 4215960"/>
                <a:gd name="connsiteY108" fmla="*/ 2382838 h 3560196"/>
                <a:gd name="connsiteX109" fmla="*/ 3995510 w 4215960"/>
                <a:gd name="connsiteY109" fmla="*/ 2414360 h 3560196"/>
                <a:gd name="connsiteX110" fmla="*/ 3958771 w 4215960"/>
                <a:gd name="connsiteY110" fmla="*/ 2378075 h 3560196"/>
                <a:gd name="connsiteX111" fmla="*/ 4003448 w 4215960"/>
                <a:gd name="connsiteY111" fmla="*/ 2355170 h 3560196"/>
                <a:gd name="connsiteX112" fmla="*/ 3874181 w 4215960"/>
                <a:gd name="connsiteY112" fmla="*/ 2141991 h 3560196"/>
                <a:gd name="connsiteX113" fmla="*/ 3889147 w 4215960"/>
                <a:gd name="connsiteY113" fmla="*/ 2111828 h 3560196"/>
                <a:gd name="connsiteX114" fmla="*/ 3865562 w 4215960"/>
                <a:gd name="connsiteY114" fmla="*/ 1996168 h 3560196"/>
                <a:gd name="connsiteX115" fmla="*/ 3706813 w 4215960"/>
                <a:gd name="connsiteY115" fmla="*/ 1985282 h 3560196"/>
                <a:gd name="connsiteX116" fmla="*/ 3673475 w 4215960"/>
                <a:gd name="connsiteY116" fmla="*/ 2034040 h 3560196"/>
                <a:gd name="connsiteX117" fmla="*/ 3584575 w 4215960"/>
                <a:gd name="connsiteY117" fmla="*/ 2048556 h 3560196"/>
                <a:gd name="connsiteX118" fmla="*/ 3590925 w 4215960"/>
                <a:gd name="connsiteY118" fmla="*/ 2026557 h 3560196"/>
                <a:gd name="connsiteX119" fmla="*/ 3537403 w 4215960"/>
                <a:gd name="connsiteY119" fmla="*/ 2010456 h 3560196"/>
                <a:gd name="connsiteX120" fmla="*/ 3512684 w 4215960"/>
                <a:gd name="connsiteY120" fmla="*/ 1845355 h 3560196"/>
                <a:gd name="connsiteX121" fmla="*/ 3232377 w 4215960"/>
                <a:gd name="connsiteY121" fmla="*/ 1778680 h 3560196"/>
                <a:gd name="connsiteX122" fmla="*/ 3096078 w 4215960"/>
                <a:gd name="connsiteY122" fmla="*/ 1821996 h 3560196"/>
                <a:gd name="connsiteX123" fmla="*/ 2964089 w 4215960"/>
                <a:gd name="connsiteY123" fmla="*/ 1814512 h 3560196"/>
                <a:gd name="connsiteX124" fmla="*/ 2831646 w 4215960"/>
                <a:gd name="connsiteY124" fmla="*/ 1703614 h 3560196"/>
                <a:gd name="connsiteX125" fmla="*/ 2618468 w 4215960"/>
                <a:gd name="connsiteY125" fmla="*/ 1400401 h 3560196"/>
                <a:gd name="connsiteX126" fmla="*/ 2220006 w 4215960"/>
                <a:gd name="connsiteY126" fmla="*/ 1260928 h 3560196"/>
                <a:gd name="connsiteX127" fmla="*/ 1821543 w 4215960"/>
                <a:gd name="connsiteY127" fmla="*/ 1284514 h 3560196"/>
                <a:gd name="connsiteX128" fmla="*/ 1799771 w 4215960"/>
                <a:gd name="connsiteY128" fmla="*/ 1211943 h 3560196"/>
                <a:gd name="connsiteX129" fmla="*/ 1756228 w 4215960"/>
                <a:gd name="connsiteY129" fmla="*/ 1139371 h 3560196"/>
                <a:gd name="connsiteX130" fmla="*/ 1625600 w 4215960"/>
                <a:gd name="connsiteY130" fmla="*/ 986971 h 3560196"/>
                <a:gd name="connsiteX131" fmla="*/ 1589314 w 4215960"/>
                <a:gd name="connsiteY131" fmla="*/ 928914 h 3560196"/>
                <a:gd name="connsiteX132" fmla="*/ 1574800 w 4215960"/>
                <a:gd name="connsiteY132" fmla="*/ 892628 h 3560196"/>
                <a:gd name="connsiteX133" fmla="*/ 1538514 w 4215960"/>
                <a:gd name="connsiteY133" fmla="*/ 856343 h 3560196"/>
                <a:gd name="connsiteX134" fmla="*/ 1509485 w 4215960"/>
                <a:gd name="connsiteY134" fmla="*/ 820057 h 3560196"/>
                <a:gd name="connsiteX135" fmla="*/ 1473200 w 4215960"/>
                <a:gd name="connsiteY135" fmla="*/ 783771 h 3560196"/>
                <a:gd name="connsiteX136" fmla="*/ 1436914 w 4215960"/>
                <a:gd name="connsiteY136" fmla="*/ 718457 h 3560196"/>
                <a:gd name="connsiteX137" fmla="*/ 1357085 w 4215960"/>
                <a:gd name="connsiteY137" fmla="*/ 624114 h 3560196"/>
                <a:gd name="connsiteX138" fmla="*/ 1335314 w 4215960"/>
                <a:gd name="connsiteY138" fmla="*/ 602343 h 3560196"/>
                <a:gd name="connsiteX139" fmla="*/ 1277257 w 4215960"/>
                <a:gd name="connsiteY139" fmla="*/ 529771 h 3560196"/>
                <a:gd name="connsiteX140" fmla="*/ 1219200 w 4215960"/>
                <a:gd name="connsiteY140" fmla="*/ 464457 h 3560196"/>
                <a:gd name="connsiteX141" fmla="*/ 1161143 w 4215960"/>
                <a:gd name="connsiteY141" fmla="*/ 406400 h 3560196"/>
                <a:gd name="connsiteX142" fmla="*/ 1081314 w 4215960"/>
                <a:gd name="connsiteY142" fmla="*/ 362857 h 3560196"/>
                <a:gd name="connsiteX143" fmla="*/ 1052285 w 4215960"/>
                <a:gd name="connsiteY143" fmla="*/ 333828 h 3560196"/>
                <a:gd name="connsiteX144" fmla="*/ 1001485 w 4215960"/>
                <a:gd name="connsiteY144" fmla="*/ 304800 h 3560196"/>
                <a:gd name="connsiteX145" fmla="*/ 979714 w 4215960"/>
                <a:gd name="connsiteY145" fmla="*/ 290285 h 3560196"/>
                <a:gd name="connsiteX146" fmla="*/ 928914 w 4215960"/>
                <a:gd name="connsiteY146" fmla="*/ 246743 h 3560196"/>
                <a:gd name="connsiteX147" fmla="*/ 907143 w 4215960"/>
                <a:gd name="connsiteY147" fmla="*/ 232228 h 3560196"/>
                <a:gd name="connsiteX148" fmla="*/ 885371 w 4215960"/>
                <a:gd name="connsiteY148" fmla="*/ 224971 h 3560196"/>
                <a:gd name="connsiteX149" fmla="*/ 849085 w 4215960"/>
                <a:gd name="connsiteY149" fmla="*/ 188685 h 3560196"/>
                <a:gd name="connsiteX150" fmla="*/ 820057 w 4215960"/>
                <a:gd name="connsiteY150" fmla="*/ 166914 h 3560196"/>
                <a:gd name="connsiteX151" fmla="*/ 812800 w 4215960"/>
                <a:gd name="connsiteY151" fmla="*/ 145143 h 3560196"/>
                <a:gd name="connsiteX152" fmla="*/ 762000 w 4215960"/>
                <a:gd name="connsiteY152" fmla="*/ 116114 h 3560196"/>
                <a:gd name="connsiteX153" fmla="*/ 740228 w 4215960"/>
                <a:gd name="connsiteY153" fmla="*/ 101600 h 3560196"/>
                <a:gd name="connsiteX154" fmla="*/ 703943 w 4215960"/>
                <a:gd name="connsiteY154" fmla="*/ 65314 h 3560196"/>
                <a:gd name="connsiteX155" fmla="*/ 689428 w 4215960"/>
                <a:gd name="connsiteY155" fmla="*/ 50800 h 3560196"/>
                <a:gd name="connsiteX156" fmla="*/ 660400 w 4215960"/>
                <a:gd name="connsiteY156" fmla="*/ 43543 h 3560196"/>
                <a:gd name="connsiteX157" fmla="*/ 638628 w 4215960"/>
                <a:gd name="connsiteY157" fmla="*/ 36285 h 3560196"/>
                <a:gd name="connsiteX158" fmla="*/ 602343 w 4215960"/>
                <a:gd name="connsiteY158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931432 w 4215960"/>
                <a:gd name="connsiteY62" fmla="*/ 3341233 h 3560196"/>
                <a:gd name="connsiteX63" fmla="*/ 3052535 w 4215960"/>
                <a:gd name="connsiteY63" fmla="*/ 3426506 h 3560196"/>
                <a:gd name="connsiteX64" fmla="*/ 3087912 w 4215960"/>
                <a:gd name="connsiteY64" fmla="*/ 3413349 h 3560196"/>
                <a:gd name="connsiteX65" fmla="*/ 3140299 w 4215960"/>
                <a:gd name="connsiteY65" fmla="*/ 3478438 h 3560196"/>
                <a:gd name="connsiteX66" fmla="*/ 3160937 w 4215960"/>
                <a:gd name="connsiteY66" fmla="*/ 3537175 h 3560196"/>
                <a:gd name="connsiteX67" fmla="*/ 3268887 w 4215960"/>
                <a:gd name="connsiteY67" fmla="*/ 3556224 h 3560196"/>
                <a:gd name="connsiteX68" fmla="*/ 3208563 w 4215960"/>
                <a:gd name="connsiteY68" fmla="*/ 3489549 h 3560196"/>
                <a:gd name="connsiteX69" fmla="*/ 3205387 w 4215960"/>
                <a:gd name="connsiteY69" fmla="*/ 3421287 h 3560196"/>
                <a:gd name="connsiteX70" fmla="*/ 3259362 w 4215960"/>
                <a:gd name="connsiteY70" fmla="*/ 3476850 h 3560196"/>
                <a:gd name="connsiteX71" fmla="*/ 3308575 w 4215960"/>
                <a:gd name="connsiteY71" fmla="*/ 3481612 h 3560196"/>
                <a:gd name="connsiteX72" fmla="*/ 3302225 w 4215960"/>
                <a:gd name="connsiteY72" fmla="*/ 3432400 h 3560196"/>
                <a:gd name="connsiteX73" fmla="*/ 3362550 w 4215960"/>
                <a:gd name="connsiteY73" fmla="*/ 3437162 h 3560196"/>
                <a:gd name="connsiteX74" fmla="*/ 3424462 w 4215960"/>
                <a:gd name="connsiteY74" fmla="*/ 3480024 h 3560196"/>
                <a:gd name="connsiteX75" fmla="*/ 3456212 w 4215960"/>
                <a:gd name="connsiteY75" fmla="*/ 3467325 h 3560196"/>
                <a:gd name="connsiteX76" fmla="*/ 3449863 w 4215960"/>
                <a:gd name="connsiteY76" fmla="*/ 3432400 h 3560196"/>
                <a:gd name="connsiteX77" fmla="*/ 3491138 w 4215960"/>
                <a:gd name="connsiteY77" fmla="*/ 3408588 h 3560196"/>
                <a:gd name="connsiteX78" fmla="*/ 3575275 w 4215960"/>
                <a:gd name="connsiteY78" fmla="*/ 3465738 h 3560196"/>
                <a:gd name="connsiteX79" fmla="*/ 3592738 w 4215960"/>
                <a:gd name="connsiteY79" fmla="*/ 3364140 h 3560196"/>
                <a:gd name="connsiteX80" fmla="*/ 3567338 w 4215960"/>
                <a:gd name="connsiteY80" fmla="*/ 3341914 h 3560196"/>
                <a:gd name="connsiteX81" fmla="*/ 3494312 w 4215960"/>
                <a:gd name="connsiteY81" fmla="*/ 3299051 h 3560196"/>
                <a:gd name="connsiteX82" fmla="*/ 3516537 w 4215960"/>
                <a:gd name="connsiteY82" fmla="*/ 3273652 h 3560196"/>
                <a:gd name="connsiteX83" fmla="*/ 3537175 w 4215960"/>
                <a:gd name="connsiteY83" fmla="*/ 3251426 h 3560196"/>
                <a:gd name="connsiteX84" fmla="*/ 3591150 w 4215960"/>
                <a:gd name="connsiteY84" fmla="*/ 3283177 h 3560196"/>
                <a:gd name="connsiteX85" fmla="*/ 3597500 w 4215960"/>
                <a:gd name="connsiteY85" fmla="*/ 3238727 h 3560196"/>
                <a:gd name="connsiteX86" fmla="*/ 3541937 w 4215960"/>
                <a:gd name="connsiteY86" fmla="*/ 3214914 h 3560196"/>
                <a:gd name="connsiteX87" fmla="*/ 3540350 w 4215960"/>
                <a:gd name="connsiteY87" fmla="*/ 3205390 h 3560196"/>
                <a:gd name="connsiteX88" fmla="*/ 3527649 w 4215960"/>
                <a:gd name="connsiteY88" fmla="*/ 3167291 h 3560196"/>
                <a:gd name="connsiteX89" fmla="*/ 3533999 w 4215960"/>
                <a:gd name="connsiteY89" fmla="*/ 3119665 h 3560196"/>
                <a:gd name="connsiteX90" fmla="*/ 3545112 w 4215960"/>
                <a:gd name="connsiteY90" fmla="*/ 3064102 h 3560196"/>
                <a:gd name="connsiteX91" fmla="*/ 3507012 w 4215960"/>
                <a:gd name="connsiteY91" fmla="*/ 3033940 h 3560196"/>
                <a:gd name="connsiteX92" fmla="*/ 3540349 w 4215960"/>
                <a:gd name="connsiteY92" fmla="*/ 3024415 h 3560196"/>
                <a:gd name="connsiteX93" fmla="*/ 3518124 w 4215960"/>
                <a:gd name="connsiteY93" fmla="*/ 2987902 h 3560196"/>
                <a:gd name="connsiteX94" fmla="*/ 3556225 w 4215960"/>
                <a:gd name="connsiteY94" fmla="*/ 2983141 h 3560196"/>
                <a:gd name="connsiteX95" fmla="*/ 3562574 w 4215960"/>
                <a:gd name="connsiteY95" fmla="*/ 2949802 h 3560196"/>
                <a:gd name="connsiteX96" fmla="*/ 3624488 w 4215960"/>
                <a:gd name="connsiteY96" fmla="*/ 2959329 h 3560196"/>
                <a:gd name="connsiteX97" fmla="*/ 3657601 w 4215960"/>
                <a:gd name="connsiteY97" fmla="*/ 2974521 h 3560196"/>
                <a:gd name="connsiteX98" fmla="*/ 3623808 w 4215960"/>
                <a:gd name="connsiteY98" fmla="*/ 3015569 h 3560196"/>
                <a:gd name="connsiteX99" fmla="*/ 3662816 w 4215960"/>
                <a:gd name="connsiteY99" fmla="*/ 3123065 h 3560196"/>
                <a:gd name="connsiteX100" fmla="*/ 3715203 w 4215960"/>
                <a:gd name="connsiteY100" fmla="*/ 3154363 h 3560196"/>
                <a:gd name="connsiteX101" fmla="*/ 3767137 w 4215960"/>
                <a:gd name="connsiteY101" fmla="*/ 3112181 h 3560196"/>
                <a:gd name="connsiteX102" fmla="*/ 3852862 w 4215960"/>
                <a:gd name="connsiteY102" fmla="*/ 3063648 h 3560196"/>
                <a:gd name="connsiteX103" fmla="*/ 3835626 w 4215960"/>
                <a:gd name="connsiteY103" fmla="*/ 2974747 h 3560196"/>
                <a:gd name="connsiteX104" fmla="*/ 3912960 w 4215960"/>
                <a:gd name="connsiteY104" fmla="*/ 2842078 h 3560196"/>
                <a:gd name="connsiteX105" fmla="*/ 4205514 w 4215960"/>
                <a:gd name="connsiteY105" fmla="*/ 2508930 h 3560196"/>
                <a:gd name="connsiteX106" fmla="*/ 4124097 w 4215960"/>
                <a:gd name="connsiteY106" fmla="*/ 2499858 h 3560196"/>
                <a:gd name="connsiteX107" fmla="*/ 4128634 w 4215960"/>
                <a:gd name="connsiteY107" fmla="*/ 2408010 h 3560196"/>
                <a:gd name="connsiteX108" fmla="*/ 4079647 w 4215960"/>
                <a:gd name="connsiteY108" fmla="*/ 2382838 h 3560196"/>
                <a:gd name="connsiteX109" fmla="*/ 3995510 w 4215960"/>
                <a:gd name="connsiteY109" fmla="*/ 2414360 h 3560196"/>
                <a:gd name="connsiteX110" fmla="*/ 3958771 w 4215960"/>
                <a:gd name="connsiteY110" fmla="*/ 2378075 h 3560196"/>
                <a:gd name="connsiteX111" fmla="*/ 4003448 w 4215960"/>
                <a:gd name="connsiteY111" fmla="*/ 2355170 h 3560196"/>
                <a:gd name="connsiteX112" fmla="*/ 3874181 w 4215960"/>
                <a:gd name="connsiteY112" fmla="*/ 2141991 h 3560196"/>
                <a:gd name="connsiteX113" fmla="*/ 3889147 w 4215960"/>
                <a:gd name="connsiteY113" fmla="*/ 2111828 h 3560196"/>
                <a:gd name="connsiteX114" fmla="*/ 3865562 w 4215960"/>
                <a:gd name="connsiteY114" fmla="*/ 1996168 h 3560196"/>
                <a:gd name="connsiteX115" fmla="*/ 3706813 w 4215960"/>
                <a:gd name="connsiteY115" fmla="*/ 1985282 h 3560196"/>
                <a:gd name="connsiteX116" fmla="*/ 3673475 w 4215960"/>
                <a:gd name="connsiteY116" fmla="*/ 2034040 h 3560196"/>
                <a:gd name="connsiteX117" fmla="*/ 3584575 w 4215960"/>
                <a:gd name="connsiteY117" fmla="*/ 2048556 h 3560196"/>
                <a:gd name="connsiteX118" fmla="*/ 3590925 w 4215960"/>
                <a:gd name="connsiteY118" fmla="*/ 2026557 h 3560196"/>
                <a:gd name="connsiteX119" fmla="*/ 3537403 w 4215960"/>
                <a:gd name="connsiteY119" fmla="*/ 2010456 h 3560196"/>
                <a:gd name="connsiteX120" fmla="*/ 3512684 w 4215960"/>
                <a:gd name="connsiteY120" fmla="*/ 1845355 h 3560196"/>
                <a:gd name="connsiteX121" fmla="*/ 3232377 w 4215960"/>
                <a:gd name="connsiteY121" fmla="*/ 1778680 h 3560196"/>
                <a:gd name="connsiteX122" fmla="*/ 3096078 w 4215960"/>
                <a:gd name="connsiteY122" fmla="*/ 1821996 h 3560196"/>
                <a:gd name="connsiteX123" fmla="*/ 2964089 w 4215960"/>
                <a:gd name="connsiteY123" fmla="*/ 1814512 h 3560196"/>
                <a:gd name="connsiteX124" fmla="*/ 2831646 w 4215960"/>
                <a:gd name="connsiteY124" fmla="*/ 1703614 h 3560196"/>
                <a:gd name="connsiteX125" fmla="*/ 2618468 w 4215960"/>
                <a:gd name="connsiteY125" fmla="*/ 1400401 h 3560196"/>
                <a:gd name="connsiteX126" fmla="*/ 2220006 w 4215960"/>
                <a:gd name="connsiteY126" fmla="*/ 1260928 h 3560196"/>
                <a:gd name="connsiteX127" fmla="*/ 1821543 w 4215960"/>
                <a:gd name="connsiteY127" fmla="*/ 1284514 h 3560196"/>
                <a:gd name="connsiteX128" fmla="*/ 1799771 w 4215960"/>
                <a:gd name="connsiteY128" fmla="*/ 1211943 h 3560196"/>
                <a:gd name="connsiteX129" fmla="*/ 1756228 w 4215960"/>
                <a:gd name="connsiteY129" fmla="*/ 1139371 h 3560196"/>
                <a:gd name="connsiteX130" fmla="*/ 1625600 w 4215960"/>
                <a:gd name="connsiteY130" fmla="*/ 986971 h 3560196"/>
                <a:gd name="connsiteX131" fmla="*/ 1589314 w 4215960"/>
                <a:gd name="connsiteY131" fmla="*/ 928914 h 3560196"/>
                <a:gd name="connsiteX132" fmla="*/ 1574800 w 4215960"/>
                <a:gd name="connsiteY132" fmla="*/ 892628 h 3560196"/>
                <a:gd name="connsiteX133" fmla="*/ 1538514 w 4215960"/>
                <a:gd name="connsiteY133" fmla="*/ 856343 h 3560196"/>
                <a:gd name="connsiteX134" fmla="*/ 1509485 w 4215960"/>
                <a:gd name="connsiteY134" fmla="*/ 820057 h 3560196"/>
                <a:gd name="connsiteX135" fmla="*/ 1473200 w 4215960"/>
                <a:gd name="connsiteY135" fmla="*/ 783771 h 3560196"/>
                <a:gd name="connsiteX136" fmla="*/ 1436914 w 4215960"/>
                <a:gd name="connsiteY136" fmla="*/ 718457 h 3560196"/>
                <a:gd name="connsiteX137" fmla="*/ 1357085 w 4215960"/>
                <a:gd name="connsiteY137" fmla="*/ 624114 h 3560196"/>
                <a:gd name="connsiteX138" fmla="*/ 1335314 w 4215960"/>
                <a:gd name="connsiteY138" fmla="*/ 602343 h 3560196"/>
                <a:gd name="connsiteX139" fmla="*/ 1277257 w 4215960"/>
                <a:gd name="connsiteY139" fmla="*/ 529771 h 3560196"/>
                <a:gd name="connsiteX140" fmla="*/ 1219200 w 4215960"/>
                <a:gd name="connsiteY140" fmla="*/ 464457 h 3560196"/>
                <a:gd name="connsiteX141" fmla="*/ 1161143 w 4215960"/>
                <a:gd name="connsiteY141" fmla="*/ 406400 h 3560196"/>
                <a:gd name="connsiteX142" fmla="*/ 1081314 w 4215960"/>
                <a:gd name="connsiteY142" fmla="*/ 362857 h 3560196"/>
                <a:gd name="connsiteX143" fmla="*/ 1052285 w 4215960"/>
                <a:gd name="connsiteY143" fmla="*/ 333828 h 3560196"/>
                <a:gd name="connsiteX144" fmla="*/ 1001485 w 4215960"/>
                <a:gd name="connsiteY144" fmla="*/ 304800 h 3560196"/>
                <a:gd name="connsiteX145" fmla="*/ 979714 w 4215960"/>
                <a:gd name="connsiteY145" fmla="*/ 290285 h 3560196"/>
                <a:gd name="connsiteX146" fmla="*/ 928914 w 4215960"/>
                <a:gd name="connsiteY146" fmla="*/ 246743 h 3560196"/>
                <a:gd name="connsiteX147" fmla="*/ 907143 w 4215960"/>
                <a:gd name="connsiteY147" fmla="*/ 232228 h 3560196"/>
                <a:gd name="connsiteX148" fmla="*/ 885371 w 4215960"/>
                <a:gd name="connsiteY148" fmla="*/ 224971 h 3560196"/>
                <a:gd name="connsiteX149" fmla="*/ 849085 w 4215960"/>
                <a:gd name="connsiteY149" fmla="*/ 188685 h 3560196"/>
                <a:gd name="connsiteX150" fmla="*/ 820057 w 4215960"/>
                <a:gd name="connsiteY150" fmla="*/ 166914 h 3560196"/>
                <a:gd name="connsiteX151" fmla="*/ 812800 w 4215960"/>
                <a:gd name="connsiteY151" fmla="*/ 145143 h 3560196"/>
                <a:gd name="connsiteX152" fmla="*/ 762000 w 4215960"/>
                <a:gd name="connsiteY152" fmla="*/ 116114 h 3560196"/>
                <a:gd name="connsiteX153" fmla="*/ 740228 w 4215960"/>
                <a:gd name="connsiteY153" fmla="*/ 101600 h 3560196"/>
                <a:gd name="connsiteX154" fmla="*/ 703943 w 4215960"/>
                <a:gd name="connsiteY154" fmla="*/ 65314 h 3560196"/>
                <a:gd name="connsiteX155" fmla="*/ 689428 w 4215960"/>
                <a:gd name="connsiteY155" fmla="*/ 50800 h 3560196"/>
                <a:gd name="connsiteX156" fmla="*/ 660400 w 4215960"/>
                <a:gd name="connsiteY156" fmla="*/ 43543 h 3560196"/>
                <a:gd name="connsiteX157" fmla="*/ 638628 w 4215960"/>
                <a:gd name="connsiteY157" fmla="*/ 36285 h 3560196"/>
                <a:gd name="connsiteX158" fmla="*/ 602343 w 4215960"/>
                <a:gd name="connsiteY158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931432 w 4215960"/>
                <a:gd name="connsiteY62" fmla="*/ 3341233 h 3560196"/>
                <a:gd name="connsiteX63" fmla="*/ 3052535 w 4215960"/>
                <a:gd name="connsiteY63" fmla="*/ 3426506 h 3560196"/>
                <a:gd name="connsiteX64" fmla="*/ 3087912 w 4215960"/>
                <a:gd name="connsiteY64" fmla="*/ 3413349 h 3560196"/>
                <a:gd name="connsiteX65" fmla="*/ 3140299 w 4215960"/>
                <a:gd name="connsiteY65" fmla="*/ 3478438 h 3560196"/>
                <a:gd name="connsiteX66" fmla="*/ 3160937 w 4215960"/>
                <a:gd name="connsiteY66" fmla="*/ 3537175 h 3560196"/>
                <a:gd name="connsiteX67" fmla="*/ 3268887 w 4215960"/>
                <a:gd name="connsiteY67" fmla="*/ 3556224 h 3560196"/>
                <a:gd name="connsiteX68" fmla="*/ 3208563 w 4215960"/>
                <a:gd name="connsiteY68" fmla="*/ 3489549 h 3560196"/>
                <a:gd name="connsiteX69" fmla="*/ 3205387 w 4215960"/>
                <a:gd name="connsiteY69" fmla="*/ 3421287 h 3560196"/>
                <a:gd name="connsiteX70" fmla="*/ 3259362 w 4215960"/>
                <a:gd name="connsiteY70" fmla="*/ 3476850 h 3560196"/>
                <a:gd name="connsiteX71" fmla="*/ 3308575 w 4215960"/>
                <a:gd name="connsiteY71" fmla="*/ 3481612 h 3560196"/>
                <a:gd name="connsiteX72" fmla="*/ 3302225 w 4215960"/>
                <a:gd name="connsiteY72" fmla="*/ 3432400 h 3560196"/>
                <a:gd name="connsiteX73" fmla="*/ 3362550 w 4215960"/>
                <a:gd name="connsiteY73" fmla="*/ 3437162 h 3560196"/>
                <a:gd name="connsiteX74" fmla="*/ 3424462 w 4215960"/>
                <a:gd name="connsiteY74" fmla="*/ 3480024 h 3560196"/>
                <a:gd name="connsiteX75" fmla="*/ 3456212 w 4215960"/>
                <a:gd name="connsiteY75" fmla="*/ 3467325 h 3560196"/>
                <a:gd name="connsiteX76" fmla="*/ 3449863 w 4215960"/>
                <a:gd name="connsiteY76" fmla="*/ 3432400 h 3560196"/>
                <a:gd name="connsiteX77" fmla="*/ 3491138 w 4215960"/>
                <a:gd name="connsiteY77" fmla="*/ 3408588 h 3560196"/>
                <a:gd name="connsiteX78" fmla="*/ 3575275 w 4215960"/>
                <a:gd name="connsiteY78" fmla="*/ 3465738 h 3560196"/>
                <a:gd name="connsiteX79" fmla="*/ 3592738 w 4215960"/>
                <a:gd name="connsiteY79" fmla="*/ 3364140 h 3560196"/>
                <a:gd name="connsiteX80" fmla="*/ 3567338 w 4215960"/>
                <a:gd name="connsiteY80" fmla="*/ 3341914 h 3560196"/>
                <a:gd name="connsiteX81" fmla="*/ 3494312 w 4215960"/>
                <a:gd name="connsiteY81" fmla="*/ 3299051 h 3560196"/>
                <a:gd name="connsiteX82" fmla="*/ 3516537 w 4215960"/>
                <a:gd name="connsiteY82" fmla="*/ 3273652 h 3560196"/>
                <a:gd name="connsiteX83" fmla="*/ 3537175 w 4215960"/>
                <a:gd name="connsiteY83" fmla="*/ 3251426 h 3560196"/>
                <a:gd name="connsiteX84" fmla="*/ 3591150 w 4215960"/>
                <a:gd name="connsiteY84" fmla="*/ 3283177 h 3560196"/>
                <a:gd name="connsiteX85" fmla="*/ 3597500 w 4215960"/>
                <a:gd name="connsiteY85" fmla="*/ 3238727 h 3560196"/>
                <a:gd name="connsiteX86" fmla="*/ 3541937 w 4215960"/>
                <a:gd name="connsiteY86" fmla="*/ 3214914 h 3560196"/>
                <a:gd name="connsiteX87" fmla="*/ 3540350 w 4215960"/>
                <a:gd name="connsiteY87" fmla="*/ 3205390 h 3560196"/>
                <a:gd name="connsiteX88" fmla="*/ 3527649 w 4215960"/>
                <a:gd name="connsiteY88" fmla="*/ 3167291 h 3560196"/>
                <a:gd name="connsiteX89" fmla="*/ 3533999 w 4215960"/>
                <a:gd name="connsiteY89" fmla="*/ 3119665 h 3560196"/>
                <a:gd name="connsiteX90" fmla="*/ 3545112 w 4215960"/>
                <a:gd name="connsiteY90" fmla="*/ 3064102 h 3560196"/>
                <a:gd name="connsiteX91" fmla="*/ 3507012 w 4215960"/>
                <a:gd name="connsiteY91" fmla="*/ 3033940 h 3560196"/>
                <a:gd name="connsiteX92" fmla="*/ 3540349 w 4215960"/>
                <a:gd name="connsiteY92" fmla="*/ 3024415 h 3560196"/>
                <a:gd name="connsiteX93" fmla="*/ 3518124 w 4215960"/>
                <a:gd name="connsiteY93" fmla="*/ 2987902 h 3560196"/>
                <a:gd name="connsiteX94" fmla="*/ 3556225 w 4215960"/>
                <a:gd name="connsiteY94" fmla="*/ 2983141 h 3560196"/>
                <a:gd name="connsiteX95" fmla="*/ 3562574 w 4215960"/>
                <a:gd name="connsiteY95" fmla="*/ 2949802 h 3560196"/>
                <a:gd name="connsiteX96" fmla="*/ 3624488 w 4215960"/>
                <a:gd name="connsiteY96" fmla="*/ 2959329 h 3560196"/>
                <a:gd name="connsiteX97" fmla="*/ 3657601 w 4215960"/>
                <a:gd name="connsiteY97" fmla="*/ 2974521 h 3560196"/>
                <a:gd name="connsiteX98" fmla="*/ 3623808 w 4215960"/>
                <a:gd name="connsiteY98" fmla="*/ 3015569 h 3560196"/>
                <a:gd name="connsiteX99" fmla="*/ 3662816 w 4215960"/>
                <a:gd name="connsiteY99" fmla="*/ 3123065 h 3560196"/>
                <a:gd name="connsiteX100" fmla="*/ 3715203 w 4215960"/>
                <a:gd name="connsiteY100" fmla="*/ 3154363 h 3560196"/>
                <a:gd name="connsiteX101" fmla="*/ 3767137 w 4215960"/>
                <a:gd name="connsiteY101" fmla="*/ 3112181 h 3560196"/>
                <a:gd name="connsiteX102" fmla="*/ 3852862 w 4215960"/>
                <a:gd name="connsiteY102" fmla="*/ 3063648 h 3560196"/>
                <a:gd name="connsiteX103" fmla="*/ 3835626 w 4215960"/>
                <a:gd name="connsiteY103" fmla="*/ 2974747 h 3560196"/>
                <a:gd name="connsiteX104" fmla="*/ 3912960 w 4215960"/>
                <a:gd name="connsiteY104" fmla="*/ 2842078 h 3560196"/>
                <a:gd name="connsiteX105" fmla="*/ 4205514 w 4215960"/>
                <a:gd name="connsiteY105" fmla="*/ 2508930 h 3560196"/>
                <a:gd name="connsiteX106" fmla="*/ 4124097 w 4215960"/>
                <a:gd name="connsiteY106" fmla="*/ 2499858 h 3560196"/>
                <a:gd name="connsiteX107" fmla="*/ 4128634 w 4215960"/>
                <a:gd name="connsiteY107" fmla="*/ 2408010 h 3560196"/>
                <a:gd name="connsiteX108" fmla="*/ 4079647 w 4215960"/>
                <a:gd name="connsiteY108" fmla="*/ 2382838 h 3560196"/>
                <a:gd name="connsiteX109" fmla="*/ 3995510 w 4215960"/>
                <a:gd name="connsiteY109" fmla="*/ 2414360 h 3560196"/>
                <a:gd name="connsiteX110" fmla="*/ 3958771 w 4215960"/>
                <a:gd name="connsiteY110" fmla="*/ 2378075 h 3560196"/>
                <a:gd name="connsiteX111" fmla="*/ 4003448 w 4215960"/>
                <a:gd name="connsiteY111" fmla="*/ 2355170 h 3560196"/>
                <a:gd name="connsiteX112" fmla="*/ 3874181 w 4215960"/>
                <a:gd name="connsiteY112" fmla="*/ 2141991 h 3560196"/>
                <a:gd name="connsiteX113" fmla="*/ 3889147 w 4215960"/>
                <a:gd name="connsiteY113" fmla="*/ 2111828 h 3560196"/>
                <a:gd name="connsiteX114" fmla="*/ 3865562 w 4215960"/>
                <a:gd name="connsiteY114" fmla="*/ 1996168 h 3560196"/>
                <a:gd name="connsiteX115" fmla="*/ 3706813 w 4215960"/>
                <a:gd name="connsiteY115" fmla="*/ 1985282 h 3560196"/>
                <a:gd name="connsiteX116" fmla="*/ 3673475 w 4215960"/>
                <a:gd name="connsiteY116" fmla="*/ 2034040 h 3560196"/>
                <a:gd name="connsiteX117" fmla="*/ 3584575 w 4215960"/>
                <a:gd name="connsiteY117" fmla="*/ 2048556 h 3560196"/>
                <a:gd name="connsiteX118" fmla="*/ 3590925 w 4215960"/>
                <a:gd name="connsiteY118" fmla="*/ 2026557 h 3560196"/>
                <a:gd name="connsiteX119" fmla="*/ 3537403 w 4215960"/>
                <a:gd name="connsiteY119" fmla="*/ 2010456 h 3560196"/>
                <a:gd name="connsiteX120" fmla="*/ 3512684 w 4215960"/>
                <a:gd name="connsiteY120" fmla="*/ 1845355 h 3560196"/>
                <a:gd name="connsiteX121" fmla="*/ 3232377 w 4215960"/>
                <a:gd name="connsiteY121" fmla="*/ 1778680 h 3560196"/>
                <a:gd name="connsiteX122" fmla="*/ 3096078 w 4215960"/>
                <a:gd name="connsiteY122" fmla="*/ 1821996 h 3560196"/>
                <a:gd name="connsiteX123" fmla="*/ 2964089 w 4215960"/>
                <a:gd name="connsiteY123" fmla="*/ 1814512 h 3560196"/>
                <a:gd name="connsiteX124" fmla="*/ 2831646 w 4215960"/>
                <a:gd name="connsiteY124" fmla="*/ 1703614 h 3560196"/>
                <a:gd name="connsiteX125" fmla="*/ 2618468 w 4215960"/>
                <a:gd name="connsiteY125" fmla="*/ 1400401 h 3560196"/>
                <a:gd name="connsiteX126" fmla="*/ 2220006 w 4215960"/>
                <a:gd name="connsiteY126" fmla="*/ 1260928 h 3560196"/>
                <a:gd name="connsiteX127" fmla="*/ 1821543 w 4215960"/>
                <a:gd name="connsiteY127" fmla="*/ 1284514 h 3560196"/>
                <a:gd name="connsiteX128" fmla="*/ 1799771 w 4215960"/>
                <a:gd name="connsiteY128" fmla="*/ 1211943 h 3560196"/>
                <a:gd name="connsiteX129" fmla="*/ 1756228 w 4215960"/>
                <a:gd name="connsiteY129" fmla="*/ 1139371 h 3560196"/>
                <a:gd name="connsiteX130" fmla="*/ 1625600 w 4215960"/>
                <a:gd name="connsiteY130" fmla="*/ 986971 h 3560196"/>
                <a:gd name="connsiteX131" fmla="*/ 1589314 w 4215960"/>
                <a:gd name="connsiteY131" fmla="*/ 928914 h 3560196"/>
                <a:gd name="connsiteX132" fmla="*/ 1574800 w 4215960"/>
                <a:gd name="connsiteY132" fmla="*/ 892628 h 3560196"/>
                <a:gd name="connsiteX133" fmla="*/ 1538514 w 4215960"/>
                <a:gd name="connsiteY133" fmla="*/ 856343 h 3560196"/>
                <a:gd name="connsiteX134" fmla="*/ 1509485 w 4215960"/>
                <a:gd name="connsiteY134" fmla="*/ 820057 h 3560196"/>
                <a:gd name="connsiteX135" fmla="*/ 1473200 w 4215960"/>
                <a:gd name="connsiteY135" fmla="*/ 783771 h 3560196"/>
                <a:gd name="connsiteX136" fmla="*/ 1436914 w 4215960"/>
                <a:gd name="connsiteY136" fmla="*/ 718457 h 3560196"/>
                <a:gd name="connsiteX137" fmla="*/ 1357085 w 4215960"/>
                <a:gd name="connsiteY137" fmla="*/ 624114 h 3560196"/>
                <a:gd name="connsiteX138" fmla="*/ 1335314 w 4215960"/>
                <a:gd name="connsiteY138" fmla="*/ 602343 h 3560196"/>
                <a:gd name="connsiteX139" fmla="*/ 1277257 w 4215960"/>
                <a:gd name="connsiteY139" fmla="*/ 529771 h 3560196"/>
                <a:gd name="connsiteX140" fmla="*/ 1219200 w 4215960"/>
                <a:gd name="connsiteY140" fmla="*/ 464457 h 3560196"/>
                <a:gd name="connsiteX141" fmla="*/ 1161143 w 4215960"/>
                <a:gd name="connsiteY141" fmla="*/ 406400 h 3560196"/>
                <a:gd name="connsiteX142" fmla="*/ 1081314 w 4215960"/>
                <a:gd name="connsiteY142" fmla="*/ 362857 h 3560196"/>
                <a:gd name="connsiteX143" fmla="*/ 1052285 w 4215960"/>
                <a:gd name="connsiteY143" fmla="*/ 333828 h 3560196"/>
                <a:gd name="connsiteX144" fmla="*/ 1001485 w 4215960"/>
                <a:gd name="connsiteY144" fmla="*/ 304800 h 3560196"/>
                <a:gd name="connsiteX145" fmla="*/ 979714 w 4215960"/>
                <a:gd name="connsiteY145" fmla="*/ 290285 h 3560196"/>
                <a:gd name="connsiteX146" fmla="*/ 928914 w 4215960"/>
                <a:gd name="connsiteY146" fmla="*/ 246743 h 3560196"/>
                <a:gd name="connsiteX147" fmla="*/ 907143 w 4215960"/>
                <a:gd name="connsiteY147" fmla="*/ 232228 h 3560196"/>
                <a:gd name="connsiteX148" fmla="*/ 885371 w 4215960"/>
                <a:gd name="connsiteY148" fmla="*/ 224971 h 3560196"/>
                <a:gd name="connsiteX149" fmla="*/ 849085 w 4215960"/>
                <a:gd name="connsiteY149" fmla="*/ 188685 h 3560196"/>
                <a:gd name="connsiteX150" fmla="*/ 820057 w 4215960"/>
                <a:gd name="connsiteY150" fmla="*/ 166914 h 3560196"/>
                <a:gd name="connsiteX151" fmla="*/ 812800 w 4215960"/>
                <a:gd name="connsiteY151" fmla="*/ 145143 h 3560196"/>
                <a:gd name="connsiteX152" fmla="*/ 762000 w 4215960"/>
                <a:gd name="connsiteY152" fmla="*/ 116114 h 3560196"/>
                <a:gd name="connsiteX153" fmla="*/ 740228 w 4215960"/>
                <a:gd name="connsiteY153" fmla="*/ 101600 h 3560196"/>
                <a:gd name="connsiteX154" fmla="*/ 703943 w 4215960"/>
                <a:gd name="connsiteY154" fmla="*/ 65314 h 3560196"/>
                <a:gd name="connsiteX155" fmla="*/ 689428 w 4215960"/>
                <a:gd name="connsiteY155" fmla="*/ 50800 h 3560196"/>
                <a:gd name="connsiteX156" fmla="*/ 660400 w 4215960"/>
                <a:gd name="connsiteY156" fmla="*/ 43543 h 3560196"/>
                <a:gd name="connsiteX157" fmla="*/ 638628 w 4215960"/>
                <a:gd name="connsiteY157" fmla="*/ 36285 h 3560196"/>
                <a:gd name="connsiteX158" fmla="*/ 602343 w 4215960"/>
                <a:gd name="connsiteY158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638650 w 4215960"/>
                <a:gd name="connsiteY62" fmla="*/ 3332387 h 3560196"/>
                <a:gd name="connsiteX63" fmla="*/ 2931432 w 4215960"/>
                <a:gd name="connsiteY63" fmla="*/ 3341233 h 3560196"/>
                <a:gd name="connsiteX64" fmla="*/ 3052535 w 4215960"/>
                <a:gd name="connsiteY64" fmla="*/ 3426506 h 3560196"/>
                <a:gd name="connsiteX65" fmla="*/ 3087912 w 4215960"/>
                <a:gd name="connsiteY65" fmla="*/ 3413349 h 3560196"/>
                <a:gd name="connsiteX66" fmla="*/ 3140299 w 4215960"/>
                <a:gd name="connsiteY66" fmla="*/ 3478438 h 3560196"/>
                <a:gd name="connsiteX67" fmla="*/ 3160937 w 4215960"/>
                <a:gd name="connsiteY67" fmla="*/ 3537175 h 3560196"/>
                <a:gd name="connsiteX68" fmla="*/ 3268887 w 4215960"/>
                <a:gd name="connsiteY68" fmla="*/ 3556224 h 3560196"/>
                <a:gd name="connsiteX69" fmla="*/ 3208563 w 4215960"/>
                <a:gd name="connsiteY69" fmla="*/ 3489549 h 3560196"/>
                <a:gd name="connsiteX70" fmla="*/ 3205387 w 4215960"/>
                <a:gd name="connsiteY70" fmla="*/ 3421287 h 3560196"/>
                <a:gd name="connsiteX71" fmla="*/ 3259362 w 4215960"/>
                <a:gd name="connsiteY71" fmla="*/ 3476850 h 3560196"/>
                <a:gd name="connsiteX72" fmla="*/ 3308575 w 4215960"/>
                <a:gd name="connsiteY72" fmla="*/ 3481612 h 3560196"/>
                <a:gd name="connsiteX73" fmla="*/ 3302225 w 4215960"/>
                <a:gd name="connsiteY73" fmla="*/ 3432400 h 3560196"/>
                <a:gd name="connsiteX74" fmla="*/ 3362550 w 4215960"/>
                <a:gd name="connsiteY74" fmla="*/ 3437162 h 3560196"/>
                <a:gd name="connsiteX75" fmla="*/ 3424462 w 4215960"/>
                <a:gd name="connsiteY75" fmla="*/ 3480024 h 3560196"/>
                <a:gd name="connsiteX76" fmla="*/ 3456212 w 4215960"/>
                <a:gd name="connsiteY76" fmla="*/ 3467325 h 3560196"/>
                <a:gd name="connsiteX77" fmla="*/ 3449863 w 4215960"/>
                <a:gd name="connsiteY77" fmla="*/ 3432400 h 3560196"/>
                <a:gd name="connsiteX78" fmla="*/ 3491138 w 4215960"/>
                <a:gd name="connsiteY78" fmla="*/ 3408588 h 3560196"/>
                <a:gd name="connsiteX79" fmla="*/ 3575275 w 4215960"/>
                <a:gd name="connsiteY79" fmla="*/ 3465738 h 3560196"/>
                <a:gd name="connsiteX80" fmla="*/ 3592738 w 4215960"/>
                <a:gd name="connsiteY80" fmla="*/ 3364140 h 3560196"/>
                <a:gd name="connsiteX81" fmla="*/ 3567338 w 4215960"/>
                <a:gd name="connsiteY81" fmla="*/ 3341914 h 3560196"/>
                <a:gd name="connsiteX82" fmla="*/ 3494312 w 4215960"/>
                <a:gd name="connsiteY82" fmla="*/ 3299051 h 3560196"/>
                <a:gd name="connsiteX83" fmla="*/ 3516537 w 4215960"/>
                <a:gd name="connsiteY83" fmla="*/ 3273652 h 3560196"/>
                <a:gd name="connsiteX84" fmla="*/ 3537175 w 4215960"/>
                <a:gd name="connsiteY84" fmla="*/ 3251426 h 3560196"/>
                <a:gd name="connsiteX85" fmla="*/ 3591150 w 4215960"/>
                <a:gd name="connsiteY85" fmla="*/ 3283177 h 3560196"/>
                <a:gd name="connsiteX86" fmla="*/ 3597500 w 4215960"/>
                <a:gd name="connsiteY86" fmla="*/ 3238727 h 3560196"/>
                <a:gd name="connsiteX87" fmla="*/ 3541937 w 4215960"/>
                <a:gd name="connsiteY87" fmla="*/ 3214914 h 3560196"/>
                <a:gd name="connsiteX88" fmla="*/ 3540350 w 4215960"/>
                <a:gd name="connsiteY88" fmla="*/ 3205390 h 3560196"/>
                <a:gd name="connsiteX89" fmla="*/ 3527649 w 4215960"/>
                <a:gd name="connsiteY89" fmla="*/ 3167291 h 3560196"/>
                <a:gd name="connsiteX90" fmla="*/ 3533999 w 4215960"/>
                <a:gd name="connsiteY90" fmla="*/ 3119665 h 3560196"/>
                <a:gd name="connsiteX91" fmla="*/ 3545112 w 4215960"/>
                <a:gd name="connsiteY91" fmla="*/ 3064102 h 3560196"/>
                <a:gd name="connsiteX92" fmla="*/ 3507012 w 4215960"/>
                <a:gd name="connsiteY92" fmla="*/ 3033940 h 3560196"/>
                <a:gd name="connsiteX93" fmla="*/ 3540349 w 4215960"/>
                <a:gd name="connsiteY93" fmla="*/ 3024415 h 3560196"/>
                <a:gd name="connsiteX94" fmla="*/ 3518124 w 4215960"/>
                <a:gd name="connsiteY94" fmla="*/ 2987902 h 3560196"/>
                <a:gd name="connsiteX95" fmla="*/ 3556225 w 4215960"/>
                <a:gd name="connsiteY95" fmla="*/ 2983141 h 3560196"/>
                <a:gd name="connsiteX96" fmla="*/ 3562574 w 4215960"/>
                <a:gd name="connsiteY96" fmla="*/ 2949802 h 3560196"/>
                <a:gd name="connsiteX97" fmla="*/ 3624488 w 4215960"/>
                <a:gd name="connsiteY97" fmla="*/ 2959329 h 3560196"/>
                <a:gd name="connsiteX98" fmla="*/ 3657601 w 4215960"/>
                <a:gd name="connsiteY98" fmla="*/ 2974521 h 3560196"/>
                <a:gd name="connsiteX99" fmla="*/ 3623808 w 4215960"/>
                <a:gd name="connsiteY99" fmla="*/ 3015569 h 3560196"/>
                <a:gd name="connsiteX100" fmla="*/ 3662816 w 4215960"/>
                <a:gd name="connsiteY100" fmla="*/ 3123065 h 3560196"/>
                <a:gd name="connsiteX101" fmla="*/ 3715203 w 4215960"/>
                <a:gd name="connsiteY101" fmla="*/ 3154363 h 3560196"/>
                <a:gd name="connsiteX102" fmla="*/ 3767137 w 4215960"/>
                <a:gd name="connsiteY102" fmla="*/ 3112181 h 3560196"/>
                <a:gd name="connsiteX103" fmla="*/ 3852862 w 4215960"/>
                <a:gd name="connsiteY103" fmla="*/ 3063648 h 3560196"/>
                <a:gd name="connsiteX104" fmla="*/ 3835626 w 4215960"/>
                <a:gd name="connsiteY104" fmla="*/ 2974747 h 3560196"/>
                <a:gd name="connsiteX105" fmla="*/ 3912960 w 4215960"/>
                <a:gd name="connsiteY105" fmla="*/ 2842078 h 3560196"/>
                <a:gd name="connsiteX106" fmla="*/ 4205514 w 4215960"/>
                <a:gd name="connsiteY106" fmla="*/ 2508930 h 3560196"/>
                <a:gd name="connsiteX107" fmla="*/ 4124097 w 4215960"/>
                <a:gd name="connsiteY107" fmla="*/ 2499858 h 3560196"/>
                <a:gd name="connsiteX108" fmla="*/ 4128634 w 4215960"/>
                <a:gd name="connsiteY108" fmla="*/ 2408010 h 3560196"/>
                <a:gd name="connsiteX109" fmla="*/ 4079647 w 4215960"/>
                <a:gd name="connsiteY109" fmla="*/ 2382838 h 3560196"/>
                <a:gd name="connsiteX110" fmla="*/ 3995510 w 4215960"/>
                <a:gd name="connsiteY110" fmla="*/ 2414360 h 3560196"/>
                <a:gd name="connsiteX111" fmla="*/ 3958771 w 4215960"/>
                <a:gd name="connsiteY111" fmla="*/ 2378075 h 3560196"/>
                <a:gd name="connsiteX112" fmla="*/ 4003448 w 4215960"/>
                <a:gd name="connsiteY112" fmla="*/ 2355170 h 3560196"/>
                <a:gd name="connsiteX113" fmla="*/ 3874181 w 4215960"/>
                <a:gd name="connsiteY113" fmla="*/ 2141991 h 3560196"/>
                <a:gd name="connsiteX114" fmla="*/ 3889147 w 4215960"/>
                <a:gd name="connsiteY114" fmla="*/ 2111828 h 3560196"/>
                <a:gd name="connsiteX115" fmla="*/ 3865562 w 4215960"/>
                <a:gd name="connsiteY115" fmla="*/ 1996168 h 3560196"/>
                <a:gd name="connsiteX116" fmla="*/ 3706813 w 4215960"/>
                <a:gd name="connsiteY116" fmla="*/ 1985282 h 3560196"/>
                <a:gd name="connsiteX117" fmla="*/ 3673475 w 4215960"/>
                <a:gd name="connsiteY117" fmla="*/ 2034040 h 3560196"/>
                <a:gd name="connsiteX118" fmla="*/ 3584575 w 4215960"/>
                <a:gd name="connsiteY118" fmla="*/ 2048556 h 3560196"/>
                <a:gd name="connsiteX119" fmla="*/ 3590925 w 4215960"/>
                <a:gd name="connsiteY119" fmla="*/ 2026557 h 3560196"/>
                <a:gd name="connsiteX120" fmla="*/ 3537403 w 4215960"/>
                <a:gd name="connsiteY120" fmla="*/ 2010456 h 3560196"/>
                <a:gd name="connsiteX121" fmla="*/ 3512684 w 4215960"/>
                <a:gd name="connsiteY121" fmla="*/ 1845355 h 3560196"/>
                <a:gd name="connsiteX122" fmla="*/ 3232377 w 4215960"/>
                <a:gd name="connsiteY122" fmla="*/ 1778680 h 3560196"/>
                <a:gd name="connsiteX123" fmla="*/ 3096078 w 4215960"/>
                <a:gd name="connsiteY123" fmla="*/ 1821996 h 3560196"/>
                <a:gd name="connsiteX124" fmla="*/ 2964089 w 4215960"/>
                <a:gd name="connsiteY124" fmla="*/ 1814512 h 3560196"/>
                <a:gd name="connsiteX125" fmla="*/ 2831646 w 4215960"/>
                <a:gd name="connsiteY125" fmla="*/ 1703614 h 3560196"/>
                <a:gd name="connsiteX126" fmla="*/ 2618468 w 4215960"/>
                <a:gd name="connsiteY126" fmla="*/ 1400401 h 3560196"/>
                <a:gd name="connsiteX127" fmla="*/ 2220006 w 4215960"/>
                <a:gd name="connsiteY127" fmla="*/ 1260928 h 3560196"/>
                <a:gd name="connsiteX128" fmla="*/ 1821543 w 4215960"/>
                <a:gd name="connsiteY128" fmla="*/ 1284514 h 3560196"/>
                <a:gd name="connsiteX129" fmla="*/ 1799771 w 4215960"/>
                <a:gd name="connsiteY129" fmla="*/ 1211943 h 3560196"/>
                <a:gd name="connsiteX130" fmla="*/ 1756228 w 4215960"/>
                <a:gd name="connsiteY130" fmla="*/ 1139371 h 3560196"/>
                <a:gd name="connsiteX131" fmla="*/ 1625600 w 4215960"/>
                <a:gd name="connsiteY131" fmla="*/ 986971 h 3560196"/>
                <a:gd name="connsiteX132" fmla="*/ 1589314 w 4215960"/>
                <a:gd name="connsiteY132" fmla="*/ 928914 h 3560196"/>
                <a:gd name="connsiteX133" fmla="*/ 1574800 w 4215960"/>
                <a:gd name="connsiteY133" fmla="*/ 892628 h 3560196"/>
                <a:gd name="connsiteX134" fmla="*/ 1538514 w 4215960"/>
                <a:gd name="connsiteY134" fmla="*/ 856343 h 3560196"/>
                <a:gd name="connsiteX135" fmla="*/ 1509485 w 4215960"/>
                <a:gd name="connsiteY135" fmla="*/ 820057 h 3560196"/>
                <a:gd name="connsiteX136" fmla="*/ 1473200 w 4215960"/>
                <a:gd name="connsiteY136" fmla="*/ 783771 h 3560196"/>
                <a:gd name="connsiteX137" fmla="*/ 1436914 w 4215960"/>
                <a:gd name="connsiteY137" fmla="*/ 718457 h 3560196"/>
                <a:gd name="connsiteX138" fmla="*/ 1357085 w 4215960"/>
                <a:gd name="connsiteY138" fmla="*/ 624114 h 3560196"/>
                <a:gd name="connsiteX139" fmla="*/ 1335314 w 4215960"/>
                <a:gd name="connsiteY139" fmla="*/ 602343 h 3560196"/>
                <a:gd name="connsiteX140" fmla="*/ 1277257 w 4215960"/>
                <a:gd name="connsiteY140" fmla="*/ 529771 h 3560196"/>
                <a:gd name="connsiteX141" fmla="*/ 1219200 w 4215960"/>
                <a:gd name="connsiteY141" fmla="*/ 464457 h 3560196"/>
                <a:gd name="connsiteX142" fmla="*/ 1161143 w 4215960"/>
                <a:gd name="connsiteY142" fmla="*/ 406400 h 3560196"/>
                <a:gd name="connsiteX143" fmla="*/ 1081314 w 4215960"/>
                <a:gd name="connsiteY143" fmla="*/ 362857 h 3560196"/>
                <a:gd name="connsiteX144" fmla="*/ 1052285 w 4215960"/>
                <a:gd name="connsiteY144" fmla="*/ 333828 h 3560196"/>
                <a:gd name="connsiteX145" fmla="*/ 1001485 w 4215960"/>
                <a:gd name="connsiteY145" fmla="*/ 304800 h 3560196"/>
                <a:gd name="connsiteX146" fmla="*/ 979714 w 4215960"/>
                <a:gd name="connsiteY146" fmla="*/ 290285 h 3560196"/>
                <a:gd name="connsiteX147" fmla="*/ 928914 w 4215960"/>
                <a:gd name="connsiteY147" fmla="*/ 246743 h 3560196"/>
                <a:gd name="connsiteX148" fmla="*/ 907143 w 4215960"/>
                <a:gd name="connsiteY148" fmla="*/ 232228 h 3560196"/>
                <a:gd name="connsiteX149" fmla="*/ 885371 w 4215960"/>
                <a:gd name="connsiteY149" fmla="*/ 224971 h 3560196"/>
                <a:gd name="connsiteX150" fmla="*/ 849085 w 4215960"/>
                <a:gd name="connsiteY150" fmla="*/ 188685 h 3560196"/>
                <a:gd name="connsiteX151" fmla="*/ 820057 w 4215960"/>
                <a:gd name="connsiteY151" fmla="*/ 166914 h 3560196"/>
                <a:gd name="connsiteX152" fmla="*/ 812800 w 4215960"/>
                <a:gd name="connsiteY152" fmla="*/ 145143 h 3560196"/>
                <a:gd name="connsiteX153" fmla="*/ 762000 w 4215960"/>
                <a:gd name="connsiteY153" fmla="*/ 116114 h 3560196"/>
                <a:gd name="connsiteX154" fmla="*/ 740228 w 4215960"/>
                <a:gd name="connsiteY154" fmla="*/ 101600 h 3560196"/>
                <a:gd name="connsiteX155" fmla="*/ 703943 w 4215960"/>
                <a:gd name="connsiteY155" fmla="*/ 65314 h 3560196"/>
                <a:gd name="connsiteX156" fmla="*/ 689428 w 4215960"/>
                <a:gd name="connsiteY156" fmla="*/ 50800 h 3560196"/>
                <a:gd name="connsiteX157" fmla="*/ 660400 w 4215960"/>
                <a:gd name="connsiteY157" fmla="*/ 43543 h 3560196"/>
                <a:gd name="connsiteX158" fmla="*/ 638628 w 4215960"/>
                <a:gd name="connsiteY158" fmla="*/ 36285 h 3560196"/>
                <a:gd name="connsiteX159" fmla="*/ 602343 w 4215960"/>
                <a:gd name="connsiteY159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910113 w 4215960"/>
                <a:gd name="connsiteY62" fmla="*/ 3357787 h 3560196"/>
                <a:gd name="connsiteX63" fmla="*/ 2931432 w 4215960"/>
                <a:gd name="connsiteY63" fmla="*/ 3341233 h 3560196"/>
                <a:gd name="connsiteX64" fmla="*/ 3052535 w 4215960"/>
                <a:gd name="connsiteY64" fmla="*/ 3426506 h 3560196"/>
                <a:gd name="connsiteX65" fmla="*/ 3087912 w 4215960"/>
                <a:gd name="connsiteY65" fmla="*/ 3413349 h 3560196"/>
                <a:gd name="connsiteX66" fmla="*/ 3140299 w 4215960"/>
                <a:gd name="connsiteY66" fmla="*/ 3478438 h 3560196"/>
                <a:gd name="connsiteX67" fmla="*/ 3160937 w 4215960"/>
                <a:gd name="connsiteY67" fmla="*/ 3537175 h 3560196"/>
                <a:gd name="connsiteX68" fmla="*/ 3268887 w 4215960"/>
                <a:gd name="connsiteY68" fmla="*/ 3556224 h 3560196"/>
                <a:gd name="connsiteX69" fmla="*/ 3208563 w 4215960"/>
                <a:gd name="connsiteY69" fmla="*/ 3489549 h 3560196"/>
                <a:gd name="connsiteX70" fmla="*/ 3205387 w 4215960"/>
                <a:gd name="connsiteY70" fmla="*/ 3421287 h 3560196"/>
                <a:gd name="connsiteX71" fmla="*/ 3259362 w 4215960"/>
                <a:gd name="connsiteY71" fmla="*/ 3476850 h 3560196"/>
                <a:gd name="connsiteX72" fmla="*/ 3308575 w 4215960"/>
                <a:gd name="connsiteY72" fmla="*/ 3481612 h 3560196"/>
                <a:gd name="connsiteX73" fmla="*/ 3302225 w 4215960"/>
                <a:gd name="connsiteY73" fmla="*/ 3432400 h 3560196"/>
                <a:gd name="connsiteX74" fmla="*/ 3362550 w 4215960"/>
                <a:gd name="connsiteY74" fmla="*/ 3437162 h 3560196"/>
                <a:gd name="connsiteX75" fmla="*/ 3424462 w 4215960"/>
                <a:gd name="connsiteY75" fmla="*/ 3480024 h 3560196"/>
                <a:gd name="connsiteX76" fmla="*/ 3456212 w 4215960"/>
                <a:gd name="connsiteY76" fmla="*/ 3467325 h 3560196"/>
                <a:gd name="connsiteX77" fmla="*/ 3449863 w 4215960"/>
                <a:gd name="connsiteY77" fmla="*/ 3432400 h 3560196"/>
                <a:gd name="connsiteX78" fmla="*/ 3491138 w 4215960"/>
                <a:gd name="connsiteY78" fmla="*/ 3408588 h 3560196"/>
                <a:gd name="connsiteX79" fmla="*/ 3575275 w 4215960"/>
                <a:gd name="connsiteY79" fmla="*/ 3465738 h 3560196"/>
                <a:gd name="connsiteX80" fmla="*/ 3592738 w 4215960"/>
                <a:gd name="connsiteY80" fmla="*/ 3364140 h 3560196"/>
                <a:gd name="connsiteX81" fmla="*/ 3567338 w 4215960"/>
                <a:gd name="connsiteY81" fmla="*/ 3341914 h 3560196"/>
                <a:gd name="connsiteX82" fmla="*/ 3494312 w 4215960"/>
                <a:gd name="connsiteY82" fmla="*/ 3299051 h 3560196"/>
                <a:gd name="connsiteX83" fmla="*/ 3516537 w 4215960"/>
                <a:gd name="connsiteY83" fmla="*/ 3273652 h 3560196"/>
                <a:gd name="connsiteX84" fmla="*/ 3537175 w 4215960"/>
                <a:gd name="connsiteY84" fmla="*/ 3251426 h 3560196"/>
                <a:gd name="connsiteX85" fmla="*/ 3591150 w 4215960"/>
                <a:gd name="connsiteY85" fmla="*/ 3283177 h 3560196"/>
                <a:gd name="connsiteX86" fmla="*/ 3597500 w 4215960"/>
                <a:gd name="connsiteY86" fmla="*/ 3238727 h 3560196"/>
                <a:gd name="connsiteX87" fmla="*/ 3541937 w 4215960"/>
                <a:gd name="connsiteY87" fmla="*/ 3214914 h 3560196"/>
                <a:gd name="connsiteX88" fmla="*/ 3540350 w 4215960"/>
                <a:gd name="connsiteY88" fmla="*/ 3205390 h 3560196"/>
                <a:gd name="connsiteX89" fmla="*/ 3527649 w 4215960"/>
                <a:gd name="connsiteY89" fmla="*/ 3167291 h 3560196"/>
                <a:gd name="connsiteX90" fmla="*/ 3533999 w 4215960"/>
                <a:gd name="connsiteY90" fmla="*/ 3119665 h 3560196"/>
                <a:gd name="connsiteX91" fmla="*/ 3545112 w 4215960"/>
                <a:gd name="connsiteY91" fmla="*/ 3064102 h 3560196"/>
                <a:gd name="connsiteX92" fmla="*/ 3507012 w 4215960"/>
                <a:gd name="connsiteY92" fmla="*/ 3033940 h 3560196"/>
                <a:gd name="connsiteX93" fmla="*/ 3540349 w 4215960"/>
                <a:gd name="connsiteY93" fmla="*/ 3024415 h 3560196"/>
                <a:gd name="connsiteX94" fmla="*/ 3518124 w 4215960"/>
                <a:gd name="connsiteY94" fmla="*/ 2987902 h 3560196"/>
                <a:gd name="connsiteX95" fmla="*/ 3556225 w 4215960"/>
                <a:gd name="connsiteY95" fmla="*/ 2983141 h 3560196"/>
                <a:gd name="connsiteX96" fmla="*/ 3562574 w 4215960"/>
                <a:gd name="connsiteY96" fmla="*/ 2949802 h 3560196"/>
                <a:gd name="connsiteX97" fmla="*/ 3624488 w 4215960"/>
                <a:gd name="connsiteY97" fmla="*/ 2959329 h 3560196"/>
                <a:gd name="connsiteX98" fmla="*/ 3657601 w 4215960"/>
                <a:gd name="connsiteY98" fmla="*/ 2974521 h 3560196"/>
                <a:gd name="connsiteX99" fmla="*/ 3623808 w 4215960"/>
                <a:gd name="connsiteY99" fmla="*/ 3015569 h 3560196"/>
                <a:gd name="connsiteX100" fmla="*/ 3662816 w 4215960"/>
                <a:gd name="connsiteY100" fmla="*/ 3123065 h 3560196"/>
                <a:gd name="connsiteX101" fmla="*/ 3715203 w 4215960"/>
                <a:gd name="connsiteY101" fmla="*/ 3154363 h 3560196"/>
                <a:gd name="connsiteX102" fmla="*/ 3767137 w 4215960"/>
                <a:gd name="connsiteY102" fmla="*/ 3112181 h 3560196"/>
                <a:gd name="connsiteX103" fmla="*/ 3852862 w 4215960"/>
                <a:gd name="connsiteY103" fmla="*/ 3063648 h 3560196"/>
                <a:gd name="connsiteX104" fmla="*/ 3835626 w 4215960"/>
                <a:gd name="connsiteY104" fmla="*/ 2974747 h 3560196"/>
                <a:gd name="connsiteX105" fmla="*/ 3912960 w 4215960"/>
                <a:gd name="connsiteY105" fmla="*/ 2842078 h 3560196"/>
                <a:gd name="connsiteX106" fmla="*/ 4205514 w 4215960"/>
                <a:gd name="connsiteY106" fmla="*/ 2508930 h 3560196"/>
                <a:gd name="connsiteX107" fmla="*/ 4124097 w 4215960"/>
                <a:gd name="connsiteY107" fmla="*/ 2499858 h 3560196"/>
                <a:gd name="connsiteX108" fmla="*/ 4128634 w 4215960"/>
                <a:gd name="connsiteY108" fmla="*/ 2408010 h 3560196"/>
                <a:gd name="connsiteX109" fmla="*/ 4079647 w 4215960"/>
                <a:gd name="connsiteY109" fmla="*/ 2382838 h 3560196"/>
                <a:gd name="connsiteX110" fmla="*/ 3995510 w 4215960"/>
                <a:gd name="connsiteY110" fmla="*/ 2414360 h 3560196"/>
                <a:gd name="connsiteX111" fmla="*/ 3958771 w 4215960"/>
                <a:gd name="connsiteY111" fmla="*/ 2378075 h 3560196"/>
                <a:gd name="connsiteX112" fmla="*/ 4003448 w 4215960"/>
                <a:gd name="connsiteY112" fmla="*/ 2355170 h 3560196"/>
                <a:gd name="connsiteX113" fmla="*/ 3874181 w 4215960"/>
                <a:gd name="connsiteY113" fmla="*/ 2141991 h 3560196"/>
                <a:gd name="connsiteX114" fmla="*/ 3889147 w 4215960"/>
                <a:gd name="connsiteY114" fmla="*/ 2111828 h 3560196"/>
                <a:gd name="connsiteX115" fmla="*/ 3865562 w 4215960"/>
                <a:gd name="connsiteY115" fmla="*/ 1996168 h 3560196"/>
                <a:gd name="connsiteX116" fmla="*/ 3706813 w 4215960"/>
                <a:gd name="connsiteY116" fmla="*/ 1985282 h 3560196"/>
                <a:gd name="connsiteX117" fmla="*/ 3673475 w 4215960"/>
                <a:gd name="connsiteY117" fmla="*/ 2034040 h 3560196"/>
                <a:gd name="connsiteX118" fmla="*/ 3584575 w 4215960"/>
                <a:gd name="connsiteY118" fmla="*/ 2048556 h 3560196"/>
                <a:gd name="connsiteX119" fmla="*/ 3590925 w 4215960"/>
                <a:gd name="connsiteY119" fmla="*/ 2026557 h 3560196"/>
                <a:gd name="connsiteX120" fmla="*/ 3537403 w 4215960"/>
                <a:gd name="connsiteY120" fmla="*/ 2010456 h 3560196"/>
                <a:gd name="connsiteX121" fmla="*/ 3512684 w 4215960"/>
                <a:gd name="connsiteY121" fmla="*/ 1845355 h 3560196"/>
                <a:gd name="connsiteX122" fmla="*/ 3232377 w 4215960"/>
                <a:gd name="connsiteY122" fmla="*/ 1778680 h 3560196"/>
                <a:gd name="connsiteX123" fmla="*/ 3096078 w 4215960"/>
                <a:gd name="connsiteY123" fmla="*/ 1821996 h 3560196"/>
                <a:gd name="connsiteX124" fmla="*/ 2964089 w 4215960"/>
                <a:gd name="connsiteY124" fmla="*/ 1814512 h 3560196"/>
                <a:gd name="connsiteX125" fmla="*/ 2831646 w 4215960"/>
                <a:gd name="connsiteY125" fmla="*/ 1703614 h 3560196"/>
                <a:gd name="connsiteX126" fmla="*/ 2618468 w 4215960"/>
                <a:gd name="connsiteY126" fmla="*/ 1400401 h 3560196"/>
                <a:gd name="connsiteX127" fmla="*/ 2220006 w 4215960"/>
                <a:gd name="connsiteY127" fmla="*/ 1260928 h 3560196"/>
                <a:gd name="connsiteX128" fmla="*/ 1821543 w 4215960"/>
                <a:gd name="connsiteY128" fmla="*/ 1284514 h 3560196"/>
                <a:gd name="connsiteX129" fmla="*/ 1799771 w 4215960"/>
                <a:gd name="connsiteY129" fmla="*/ 1211943 h 3560196"/>
                <a:gd name="connsiteX130" fmla="*/ 1756228 w 4215960"/>
                <a:gd name="connsiteY130" fmla="*/ 1139371 h 3560196"/>
                <a:gd name="connsiteX131" fmla="*/ 1625600 w 4215960"/>
                <a:gd name="connsiteY131" fmla="*/ 986971 h 3560196"/>
                <a:gd name="connsiteX132" fmla="*/ 1589314 w 4215960"/>
                <a:gd name="connsiteY132" fmla="*/ 928914 h 3560196"/>
                <a:gd name="connsiteX133" fmla="*/ 1574800 w 4215960"/>
                <a:gd name="connsiteY133" fmla="*/ 892628 h 3560196"/>
                <a:gd name="connsiteX134" fmla="*/ 1538514 w 4215960"/>
                <a:gd name="connsiteY134" fmla="*/ 856343 h 3560196"/>
                <a:gd name="connsiteX135" fmla="*/ 1509485 w 4215960"/>
                <a:gd name="connsiteY135" fmla="*/ 820057 h 3560196"/>
                <a:gd name="connsiteX136" fmla="*/ 1473200 w 4215960"/>
                <a:gd name="connsiteY136" fmla="*/ 783771 h 3560196"/>
                <a:gd name="connsiteX137" fmla="*/ 1436914 w 4215960"/>
                <a:gd name="connsiteY137" fmla="*/ 718457 h 3560196"/>
                <a:gd name="connsiteX138" fmla="*/ 1357085 w 4215960"/>
                <a:gd name="connsiteY138" fmla="*/ 624114 h 3560196"/>
                <a:gd name="connsiteX139" fmla="*/ 1335314 w 4215960"/>
                <a:gd name="connsiteY139" fmla="*/ 602343 h 3560196"/>
                <a:gd name="connsiteX140" fmla="*/ 1277257 w 4215960"/>
                <a:gd name="connsiteY140" fmla="*/ 529771 h 3560196"/>
                <a:gd name="connsiteX141" fmla="*/ 1219200 w 4215960"/>
                <a:gd name="connsiteY141" fmla="*/ 464457 h 3560196"/>
                <a:gd name="connsiteX142" fmla="*/ 1161143 w 4215960"/>
                <a:gd name="connsiteY142" fmla="*/ 406400 h 3560196"/>
                <a:gd name="connsiteX143" fmla="*/ 1081314 w 4215960"/>
                <a:gd name="connsiteY143" fmla="*/ 362857 h 3560196"/>
                <a:gd name="connsiteX144" fmla="*/ 1052285 w 4215960"/>
                <a:gd name="connsiteY144" fmla="*/ 333828 h 3560196"/>
                <a:gd name="connsiteX145" fmla="*/ 1001485 w 4215960"/>
                <a:gd name="connsiteY145" fmla="*/ 304800 h 3560196"/>
                <a:gd name="connsiteX146" fmla="*/ 979714 w 4215960"/>
                <a:gd name="connsiteY146" fmla="*/ 290285 h 3560196"/>
                <a:gd name="connsiteX147" fmla="*/ 928914 w 4215960"/>
                <a:gd name="connsiteY147" fmla="*/ 246743 h 3560196"/>
                <a:gd name="connsiteX148" fmla="*/ 907143 w 4215960"/>
                <a:gd name="connsiteY148" fmla="*/ 232228 h 3560196"/>
                <a:gd name="connsiteX149" fmla="*/ 885371 w 4215960"/>
                <a:gd name="connsiteY149" fmla="*/ 224971 h 3560196"/>
                <a:gd name="connsiteX150" fmla="*/ 849085 w 4215960"/>
                <a:gd name="connsiteY150" fmla="*/ 188685 h 3560196"/>
                <a:gd name="connsiteX151" fmla="*/ 820057 w 4215960"/>
                <a:gd name="connsiteY151" fmla="*/ 166914 h 3560196"/>
                <a:gd name="connsiteX152" fmla="*/ 812800 w 4215960"/>
                <a:gd name="connsiteY152" fmla="*/ 145143 h 3560196"/>
                <a:gd name="connsiteX153" fmla="*/ 762000 w 4215960"/>
                <a:gd name="connsiteY153" fmla="*/ 116114 h 3560196"/>
                <a:gd name="connsiteX154" fmla="*/ 740228 w 4215960"/>
                <a:gd name="connsiteY154" fmla="*/ 101600 h 3560196"/>
                <a:gd name="connsiteX155" fmla="*/ 703943 w 4215960"/>
                <a:gd name="connsiteY155" fmla="*/ 65314 h 3560196"/>
                <a:gd name="connsiteX156" fmla="*/ 689428 w 4215960"/>
                <a:gd name="connsiteY156" fmla="*/ 50800 h 3560196"/>
                <a:gd name="connsiteX157" fmla="*/ 660400 w 4215960"/>
                <a:gd name="connsiteY157" fmla="*/ 43543 h 3560196"/>
                <a:gd name="connsiteX158" fmla="*/ 638628 w 4215960"/>
                <a:gd name="connsiteY158" fmla="*/ 36285 h 3560196"/>
                <a:gd name="connsiteX159" fmla="*/ 602343 w 4215960"/>
                <a:gd name="connsiteY159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641825 w 4215960"/>
                <a:gd name="connsiteY62" fmla="*/ 3340325 h 3560196"/>
                <a:gd name="connsiteX63" fmla="*/ 2910113 w 4215960"/>
                <a:gd name="connsiteY63" fmla="*/ 3357787 h 3560196"/>
                <a:gd name="connsiteX64" fmla="*/ 2931432 w 4215960"/>
                <a:gd name="connsiteY64" fmla="*/ 3341233 h 3560196"/>
                <a:gd name="connsiteX65" fmla="*/ 3052535 w 4215960"/>
                <a:gd name="connsiteY65" fmla="*/ 3426506 h 3560196"/>
                <a:gd name="connsiteX66" fmla="*/ 3087912 w 4215960"/>
                <a:gd name="connsiteY66" fmla="*/ 3413349 h 3560196"/>
                <a:gd name="connsiteX67" fmla="*/ 3140299 w 4215960"/>
                <a:gd name="connsiteY67" fmla="*/ 3478438 h 3560196"/>
                <a:gd name="connsiteX68" fmla="*/ 3160937 w 4215960"/>
                <a:gd name="connsiteY68" fmla="*/ 3537175 h 3560196"/>
                <a:gd name="connsiteX69" fmla="*/ 3268887 w 4215960"/>
                <a:gd name="connsiteY69" fmla="*/ 3556224 h 3560196"/>
                <a:gd name="connsiteX70" fmla="*/ 3208563 w 4215960"/>
                <a:gd name="connsiteY70" fmla="*/ 3489549 h 3560196"/>
                <a:gd name="connsiteX71" fmla="*/ 3205387 w 4215960"/>
                <a:gd name="connsiteY71" fmla="*/ 3421287 h 3560196"/>
                <a:gd name="connsiteX72" fmla="*/ 3259362 w 4215960"/>
                <a:gd name="connsiteY72" fmla="*/ 3476850 h 3560196"/>
                <a:gd name="connsiteX73" fmla="*/ 3308575 w 4215960"/>
                <a:gd name="connsiteY73" fmla="*/ 3481612 h 3560196"/>
                <a:gd name="connsiteX74" fmla="*/ 3302225 w 4215960"/>
                <a:gd name="connsiteY74" fmla="*/ 3432400 h 3560196"/>
                <a:gd name="connsiteX75" fmla="*/ 3362550 w 4215960"/>
                <a:gd name="connsiteY75" fmla="*/ 3437162 h 3560196"/>
                <a:gd name="connsiteX76" fmla="*/ 3424462 w 4215960"/>
                <a:gd name="connsiteY76" fmla="*/ 3480024 h 3560196"/>
                <a:gd name="connsiteX77" fmla="*/ 3456212 w 4215960"/>
                <a:gd name="connsiteY77" fmla="*/ 3467325 h 3560196"/>
                <a:gd name="connsiteX78" fmla="*/ 3449863 w 4215960"/>
                <a:gd name="connsiteY78" fmla="*/ 3432400 h 3560196"/>
                <a:gd name="connsiteX79" fmla="*/ 3491138 w 4215960"/>
                <a:gd name="connsiteY79" fmla="*/ 3408588 h 3560196"/>
                <a:gd name="connsiteX80" fmla="*/ 3575275 w 4215960"/>
                <a:gd name="connsiteY80" fmla="*/ 3465738 h 3560196"/>
                <a:gd name="connsiteX81" fmla="*/ 3592738 w 4215960"/>
                <a:gd name="connsiteY81" fmla="*/ 3364140 h 3560196"/>
                <a:gd name="connsiteX82" fmla="*/ 3567338 w 4215960"/>
                <a:gd name="connsiteY82" fmla="*/ 3341914 h 3560196"/>
                <a:gd name="connsiteX83" fmla="*/ 3494312 w 4215960"/>
                <a:gd name="connsiteY83" fmla="*/ 3299051 h 3560196"/>
                <a:gd name="connsiteX84" fmla="*/ 3516537 w 4215960"/>
                <a:gd name="connsiteY84" fmla="*/ 3273652 h 3560196"/>
                <a:gd name="connsiteX85" fmla="*/ 3537175 w 4215960"/>
                <a:gd name="connsiteY85" fmla="*/ 3251426 h 3560196"/>
                <a:gd name="connsiteX86" fmla="*/ 3591150 w 4215960"/>
                <a:gd name="connsiteY86" fmla="*/ 3283177 h 3560196"/>
                <a:gd name="connsiteX87" fmla="*/ 3597500 w 4215960"/>
                <a:gd name="connsiteY87" fmla="*/ 3238727 h 3560196"/>
                <a:gd name="connsiteX88" fmla="*/ 3541937 w 4215960"/>
                <a:gd name="connsiteY88" fmla="*/ 3214914 h 3560196"/>
                <a:gd name="connsiteX89" fmla="*/ 3540350 w 4215960"/>
                <a:gd name="connsiteY89" fmla="*/ 3205390 h 3560196"/>
                <a:gd name="connsiteX90" fmla="*/ 3527649 w 4215960"/>
                <a:gd name="connsiteY90" fmla="*/ 3167291 h 3560196"/>
                <a:gd name="connsiteX91" fmla="*/ 3533999 w 4215960"/>
                <a:gd name="connsiteY91" fmla="*/ 3119665 h 3560196"/>
                <a:gd name="connsiteX92" fmla="*/ 3545112 w 4215960"/>
                <a:gd name="connsiteY92" fmla="*/ 3064102 h 3560196"/>
                <a:gd name="connsiteX93" fmla="*/ 3507012 w 4215960"/>
                <a:gd name="connsiteY93" fmla="*/ 3033940 h 3560196"/>
                <a:gd name="connsiteX94" fmla="*/ 3540349 w 4215960"/>
                <a:gd name="connsiteY94" fmla="*/ 3024415 h 3560196"/>
                <a:gd name="connsiteX95" fmla="*/ 3518124 w 4215960"/>
                <a:gd name="connsiteY95" fmla="*/ 2987902 h 3560196"/>
                <a:gd name="connsiteX96" fmla="*/ 3556225 w 4215960"/>
                <a:gd name="connsiteY96" fmla="*/ 2983141 h 3560196"/>
                <a:gd name="connsiteX97" fmla="*/ 3562574 w 4215960"/>
                <a:gd name="connsiteY97" fmla="*/ 2949802 h 3560196"/>
                <a:gd name="connsiteX98" fmla="*/ 3624488 w 4215960"/>
                <a:gd name="connsiteY98" fmla="*/ 2959329 h 3560196"/>
                <a:gd name="connsiteX99" fmla="*/ 3657601 w 4215960"/>
                <a:gd name="connsiteY99" fmla="*/ 2974521 h 3560196"/>
                <a:gd name="connsiteX100" fmla="*/ 3623808 w 4215960"/>
                <a:gd name="connsiteY100" fmla="*/ 3015569 h 3560196"/>
                <a:gd name="connsiteX101" fmla="*/ 3662816 w 4215960"/>
                <a:gd name="connsiteY101" fmla="*/ 3123065 h 3560196"/>
                <a:gd name="connsiteX102" fmla="*/ 3715203 w 4215960"/>
                <a:gd name="connsiteY102" fmla="*/ 3154363 h 3560196"/>
                <a:gd name="connsiteX103" fmla="*/ 3767137 w 4215960"/>
                <a:gd name="connsiteY103" fmla="*/ 3112181 h 3560196"/>
                <a:gd name="connsiteX104" fmla="*/ 3852862 w 4215960"/>
                <a:gd name="connsiteY104" fmla="*/ 3063648 h 3560196"/>
                <a:gd name="connsiteX105" fmla="*/ 3835626 w 4215960"/>
                <a:gd name="connsiteY105" fmla="*/ 2974747 h 3560196"/>
                <a:gd name="connsiteX106" fmla="*/ 3912960 w 4215960"/>
                <a:gd name="connsiteY106" fmla="*/ 2842078 h 3560196"/>
                <a:gd name="connsiteX107" fmla="*/ 4205514 w 4215960"/>
                <a:gd name="connsiteY107" fmla="*/ 2508930 h 3560196"/>
                <a:gd name="connsiteX108" fmla="*/ 4124097 w 4215960"/>
                <a:gd name="connsiteY108" fmla="*/ 2499858 h 3560196"/>
                <a:gd name="connsiteX109" fmla="*/ 4128634 w 4215960"/>
                <a:gd name="connsiteY109" fmla="*/ 2408010 h 3560196"/>
                <a:gd name="connsiteX110" fmla="*/ 4079647 w 4215960"/>
                <a:gd name="connsiteY110" fmla="*/ 2382838 h 3560196"/>
                <a:gd name="connsiteX111" fmla="*/ 3995510 w 4215960"/>
                <a:gd name="connsiteY111" fmla="*/ 2414360 h 3560196"/>
                <a:gd name="connsiteX112" fmla="*/ 3958771 w 4215960"/>
                <a:gd name="connsiteY112" fmla="*/ 2378075 h 3560196"/>
                <a:gd name="connsiteX113" fmla="*/ 4003448 w 4215960"/>
                <a:gd name="connsiteY113" fmla="*/ 2355170 h 3560196"/>
                <a:gd name="connsiteX114" fmla="*/ 3874181 w 4215960"/>
                <a:gd name="connsiteY114" fmla="*/ 2141991 h 3560196"/>
                <a:gd name="connsiteX115" fmla="*/ 3889147 w 4215960"/>
                <a:gd name="connsiteY115" fmla="*/ 2111828 h 3560196"/>
                <a:gd name="connsiteX116" fmla="*/ 3865562 w 4215960"/>
                <a:gd name="connsiteY116" fmla="*/ 1996168 h 3560196"/>
                <a:gd name="connsiteX117" fmla="*/ 3706813 w 4215960"/>
                <a:gd name="connsiteY117" fmla="*/ 1985282 h 3560196"/>
                <a:gd name="connsiteX118" fmla="*/ 3673475 w 4215960"/>
                <a:gd name="connsiteY118" fmla="*/ 2034040 h 3560196"/>
                <a:gd name="connsiteX119" fmla="*/ 3584575 w 4215960"/>
                <a:gd name="connsiteY119" fmla="*/ 2048556 h 3560196"/>
                <a:gd name="connsiteX120" fmla="*/ 3590925 w 4215960"/>
                <a:gd name="connsiteY120" fmla="*/ 2026557 h 3560196"/>
                <a:gd name="connsiteX121" fmla="*/ 3537403 w 4215960"/>
                <a:gd name="connsiteY121" fmla="*/ 2010456 h 3560196"/>
                <a:gd name="connsiteX122" fmla="*/ 3512684 w 4215960"/>
                <a:gd name="connsiteY122" fmla="*/ 1845355 h 3560196"/>
                <a:gd name="connsiteX123" fmla="*/ 3232377 w 4215960"/>
                <a:gd name="connsiteY123" fmla="*/ 1778680 h 3560196"/>
                <a:gd name="connsiteX124" fmla="*/ 3096078 w 4215960"/>
                <a:gd name="connsiteY124" fmla="*/ 1821996 h 3560196"/>
                <a:gd name="connsiteX125" fmla="*/ 2964089 w 4215960"/>
                <a:gd name="connsiteY125" fmla="*/ 1814512 h 3560196"/>
                <a:gd name="connsiteX126" fmla="*/ 2831646 w 4215960"/>
                <a:gd name="connsiteY126" fmla="*/ 1703614 h 3560196"/>
                <a:gd name="connsiteX127" fmla="*/ 2618468 w 4215960"/>
                <a:gd name="connsiteY127" fmla="*/ 1400401 h 3560196"/>
                <a:gd name="connsiteX128" fmla="*/ 2220006 w 4215960"/>
                <a:gd name="connsiteY128" fmla="*/ 1260928 h 3560196"/>
                <a:gd name="connsiteX129" fmla="*/ 1821543 w 4215960"/>
                <a:gd name="connsiteY129" fmla="*/ 1284514 h 3560196"/>
                <a:gd name="connsiteX130" fmla="*/ 1799771 w 4215960"/>
                <a:gd name="connsiteY130" fmla="*/ 1211943 h 3560196"/>
                <a:gd name="connsiteX131" fmla="*/ 1756228 w 4215960"/>
                <a:gd name="connsiteY131" fmla="*/ 1139371 h 3560196"/>
                <a:gd name="connsiteX132" fmla="*/ 1625600 w 4215960"/>
                <a:gd name="connsiteY132" fmla="*/ 986971 h 3560196"/>
                <a:gd name="connsiteX133" fmla="*/ 1589314 w 4215960"/>
                <a:gd name="connsiteY133" fmla="*/ 928914 h 3560196"/>
                <a:gd name="connsiteX134" fmla="*/ 1574800 w 4215960"/>
                <a:gd name="connsiteY134" fmla="*/ 892628 h 3560196"/>
                <a:gd name="connsiteX135" fmla="*/ 1538514 w 4215960"/>
                <a:gd name="connsiteY135" fmla="*/ 856343 h 3560196"/>
                <a:gd name="connsiteX136" fmla="*/ 1509485 w 4215960"/>
                <a:gd name="connsiteY136" fmla="*/ 820057 h 3560196"/>
                <a:gd name="connsiteX137" fmla="*/ 1473200 w 4215960"/>
                <a:gd name="connsiteY137" fmla="*/ 783771 h 3560196"/>
                <a:gd name="connsiteX138" fmla="*/ 1436914 w 4215960"/>
                <a:gd name="connsiteY138" fmla="*/ 718457 h 3560196"/>
                <a:gd name="connsiteX139" fmla="*/ 1357085 w 4215960"/>
                <a:gd name="connsiteY139" fmla="*/ 624114 h 3560196"/>
                <a:gd name="connsiteX140" fmla="*/ 1335314 w 4215960"/>
                <a:gd name="connsiteY140" fmla="*/ 602343 h 3560196"/>
                <a:gd name="connsiteX141" fmla="*/ 1277257 w 4215960"/>
                <a:gd name="connsiteY141" fmla="*/ 529771 h 3560196"/>
                <a:gd name="connsiteX142" fmla="*/ 1219200 w 4215960"/>
                <a:gd name="connsiteY142" fmla="*/ 464457 h 3560196"/>
                <a:gd name="connsiteX143" fmla="*/ 1161143 w 4215960"/>
                <a:gd name="connsiteY143" fmla="*/ 406400 h 3560196"/>
                <a:gd name="connsiteX144" fmla="*/ 1081314 w 4215960"/>
                <a:gd name="connsiteY144" fmla="*/ 362857 h 3560196"/>
                <a:gd name="connsiteX145" fmla="*/ 1052285 w 4215960"/>
                <a:gd name="connsiteY145" fmla="*/ 333828 h 3560196"/>
                <a:gd name="connsiteX146" fmla="*/ 1001485 w 4215960"/>
                <a:gd name="connsiteY146" fmla="*/ 304800 h 3560196"/>
                <a:gd name="connsiteX147" fmla="*/ 979714 w 4215960"/>
                <a:gd name="connsiteY147" fmla="*/ 290285 h 3560196"/>
                <a:gd name="connsiteX148" fmla="*/ 928914 w 4215960"/>
                <a:gd name="connsiteY148" fmla="*/ 246743 h 3560196"/>
                <a:gd name="connsiteX149" fmla="*/ 907143 w 4215960"/>
                <a:gd name="connsiteY149" fmla="*/ 232228 h 3560196"/>
                <a:gd name="connsiteX150" fmla="*/ 885371 w 4215960"/>
                <a:gd name="connsiteY150" fmla="*/ 224971 h 3560196"/>
                <a:gd name="connsiteX151" fmla="*/ 849085 w 4215960"/>
                <a:gd name="connsiteY151" fmla="*/ 188685 h 3560196"/>
                <a:gd name="connsiteX152" fmla="*/ 820057 w 4215960"/>
                <a:gd name="connsiteY152" fmla="*/ 166914 h 3560196"/>
                <a:gd name="connsiteX153" fmla="*/ 812800 w 4215960"/>
                <a:gd name="connsiteY153" fmla="*/ 145143 h 3560196"/>
                <a:gd name="connsiteX154" fmla="*/ 762000 w 4215960"/>
                <a:gd name="connsiteY154" fmla="*/ 116114 h 3560196"/>
                <a:gd name="connsiteX155" fmla="*/ 740228 w 4215960"/>
                <a:gd name="connsiteY155" fmla="*/ 101600 h 3560196"/>
                <a:gd name="connsiteX156" fmla="*/ 703943 w 4215960"/>
                <a:gd name="connsiteY156" fmla="*/ 65314 h 3560196"/>
                <a:gd name="connsiteX157" fmla="*/ 689428 w 4215960"/>
                <a:gd name="connsiteY157" fmla="*/ 50800 h 3560196"/>
                <a:gd name="connsiteX158" fmla="*/ 660400 w 4215960"/>
                <a:gd name="connsiteY158" fmla="*/ 43543 h 3560196"/>
                <a:gd name="connsiteX159" fmla="*/ 638628 w 4215960"/>
                <a:gd name="connsiteY159" fmla="*/ 36285 h 3560196"/>
                <a:gd name="connsiteX160" fmla="*/ 602343 w 4215960"/>
                <a:gd name="connsiteY160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930750 w 4215960"/>
                <a:gd name="connsiteY62" fmla="*/ 3391125 h 3560196"/>
                <a:gd name="connsiteX63" fmla="*/ 2910113 w 4215960"/>
                <a:gd name="connsiteY63" fmla="*/ 3357787 h 3560196"/>
                <a:gd name="connsiteX64" fmla="*/ 2931432 w 4215960"/>
                <a:gd name="connsiteY64" fmla="*/ 3341233 h 3560196"/>
                <a:gd name="connsiteX65" fmla="*/ 3052535 w 4215960"/>
                <a:gd name="connsiteY65" fmla="*/ 3426506 h 3560196"/>
                <a:gd name="connsiteX66" fmla="*/ 3087912 w 4215960"/>
                <a:gd name="connsiteY66" fmla="*/ 3413349 h 3560196"/>
                <a:gd name="connsiteX67" fmla="*/ 3140299 w 4215960"/>
                <a:gd name="connsiteY67" fmla="*/ 3478438 h 3560196"/>
                <a:gd name="connsiteX68" fmla="*/ 3160937 w 4215960"/>
                <a:gd name="connsiteY68" fmla="*/ 3537175 h 3560196"/>
                <a:gd name="connsiteX69" fmla="*/ 3268887 w 4215960"/>
                <a:gd name="connsiteY69" fmla="*/ 3556224 h 3560196"/>
                <a:gd name="connsiteX70" fmla="*/ 3208563 w 4215960"/>
                <a:gd name="connsiteY70" fmla="*/ 3489549 h 3560196"/>
                <a:gd name="connsiteX71" fmla="*/ 3205387 w 4215960"/>
                <a:gd name="connsiteY71" fmla="*/ 3421287 h 3560196"/>
                <a:gd name="connsiteX72" fmla="*/ 3259362 w 4215960"/>
                <a:gd name="connsiteY72" fmla="*/ 3476850 h 3560196"/>
                <a:gd name="connsiteX73" fmla="*/ 3308575 w 4215960"/>
                <a:gd name="connsiteY73" fmla="*/ 3481612 h 3560196"/>
                <a:gd name="connsiteX74" fmla="*/ 3302225 w 4215960"/>
                <a:gd name="connsiteY74" fmla="*/ 3432400 h 3560196"/>
                <a:gd name="connsiteX75" fmla="*/ 3362550 w 4215960"/>
                <a:gd name="connsiteY75" fmla="*/ 3437162 h 3560196"/>
                <a:gd name="connsiteX76" fmla="*/ 3424462 w 4215960"/>
                <a:gd name="connsiteY76" fmla="*/ 3480024 h 3560196"/>
                <a:gd name="connsiteX77" fmla="*/ 3456212 w 4215960"/>
                <a:gd name="connsiteY77" fmla="*/ 3467325 h 3560196"/>
                <a:gd name="connsiteX78" fmla="*/ 3449863 w 4215960"/>
                <a:gd name="connsiteY78" fmla="*/ 3432400 h 3560196"/>
                <a:gd name="connsiteX79" fmla="*/ 3491138 w 4215960"/>
                <a:gd name="connsiteY79" fmla="*/ 3408588 h 3560196"/>
                <a:gd name="connsiteX80" fmla="*/ 3575275 w 4215960"/>
                <a:gd name="connsiteY80" fmla="*/ 3465738 h 3560196"/>
                <a:gd name="connsiteX81" fmla="*/ 3592738 w 4215960"/>
                <a:gd name="connsiteY81" fmla="*/ 3364140 h 3560196"/>
                <a:gd name="connsiteX82" fmla="*/ 3567338 w 4215960"/>
                <a:gd name="connsiteY82" fmla="*/ 3341914 h 3560196"/>
                <a:gd name="connsiteX83" fmla="*/ 3494312 w 4215960"/>
                <a:gd name="connsiteY83" fmla="*/ 3299051 h 3560196"/>
                <a:gd name="connsiteX84" fmla="*/ 3516537 w 4215960"/>
                <a:gd name="connsiteY84" fmla="*/ 3273652 h 3560196"/>
                <a:gd name="connsiteX85" fmla="*/ 3537175 w 4215960"/>
                <a:gd name="connsiteY85" fmla="*/ 3251426 h 3560196"/>
                <a:gd name="connsiteX86" fmla="*/ 3591150 w 4215960"/>
                <a:gd name="connsiteY86" fmla="*/ 3283177 h 3560196"/>
                <a:gd name="connsiteX87" fmla="*/ 3597500 w 4215960"/>
                <a:gd name="connsiteY87" fmla="*/ 3238727 h 3560196"/>
                <a:gd name="connsiteX88" fmla="*/ 3541937 w 4215960"/>
                <a:gd name="connsiteY88" fmla="*/ 3214914 h 3560196"/>
                <a:gd name="connsiteX89" fmla="*/ 3540350 w 4215960"/>
                <a:gd name="connsiteY89" fmla="*/ 3205390 h 3560196"/>
                <a:gd name="connsiteX90" fmla="*/ 3527649 w 4215960"/>
                <a:gd name="connsiteY90" fmla="*/ 3167291 h 3560196"/>
                <a:gd name="connsiteX91" fmla="*/ 3533999 w 4215960"/>
                <a:gd name="connsiteY91" fmla="*/ 3119665 h 3560196"/>
                <a:gd name="connsiteX92" fmla="*/ 3545112 w 4215960"/>
                <a:gd name="connsiteY92" fmla="*/ 3064102 h 3560196"/>
                <a:gd name="connsiteX93" fmla="*/ 3507012 w 4215960"/>
                <a:gd name="connsiteY93" fmla="*/ 3033940 h 3560196"/>
                <a:gd name="connsiteX94" fmla="*/ 3540349 w 4215960"/>
                <a:gd name="connsiteY94" fmla="*/ 3024415 h 3560196"/>
                <a:gd name="connsiteX95" fmla="*/ 3518124 w 4215960"/>
                <a:gd name="connsiteY95" fmla="*/ 2987902 h 3560196"/>
                <a:gd name="connsiteX96" fmla="*/ 3556225 w 4215960"/>
                <a:gd name="connsiteY96" fmla="*/ 2983141 h 3560196"/>
                <a:gd name="connsiteX97" fmla="*/ 3562574 w 4215960"/>
                <a:gd name="connsiteY97" fmla="*/ 2949802 h 3560196"/>
                <a:gd name="connsiteX98" fmla="*/ 3624488 w 4215960"/>
                <a:gd name="connsiteY98" fmla="*/ 2959329 h 3560196"/>
                <a:gd name="connsiteX99" fmla="*/ 3657601 w 4215960"/>
                <a:gd name="connsiteY99" fmla="*/ 2974521 h 3560196"/>
                <a:gd name="connsiteX100" fmla="*/ 3623808 w 4215960"/>
                <a:gd name="connsiteY100" fmla="*/ 3015569 h 3560196"/>
                <a:gd name="connsiteX101" fmla="*/ 3662816 w 4215960"/>
                <a:gd name="connsiteY101" fmla="*/ 3123065 h 3560196"/>
                <a:gd name="connsiteX102" fmla="*/ 3715203 w 4215960"/>
                <a:gd name="connsiteY102" fmla="*/ 3154363 h 3560196"/>
                <a:gd name="connsiteX103" fmla="*/ 3767137 w 4215960"/>
                <a:gd name="connsiteY103" fmla="*/ 3112181 h 3560196"/>
                <a:gd name="connsiteX104" fmla="*/ 3852862 w 4215960"/>
                <a:gd name="connsiteY104" fmla="*/ 3063648 h 3560196"/>
                <a:gd name="connsiteX105" fmla="*/ 3835626 w 4215960"/>
                <a:gd name="connsiteY105" fmla="*/ 2974747 h 3560196"/>
                <a:gd name="connsiteX106" fmla="*/ 3912960 w 4215960"/>
                <a:gd name="connsiteY106" fmla="*/ 2842078 h 3560196"/>
                <a:gd name="connsiteX107" fmla="*/ 4205514 w 4215960"/>
                <a:gd name="connsiteY107" fmla="*/ 2508930 h 3560196"/>
                <a:gd name="connsiteX108" fmla="*/ 4124097 w 4215960"/>
                <a:gd name="connsiteY108" fmla="*/ 2499858 h 3560196"/>
                <a:gd name="connsiteX109" fmla="*/ 4128634 w 4215960"/>
                <a:gd name="connsiteY109" fmla="*/ 2408010 h 3560196"/>
                <a:gd name="connsiteX110" fmla="*/ 4079647 w 4215960"/>
                <a:gd name="connsiteY110" fmla="*/ 2382838 h 3560196"/>
                <a:gd name="connsiteX111" fmla="*/ 3995510 w 4215960"/>
                <a:gd name="connsiteY111" fmla="*/ 2414360 h 3560196"/>
                <a:gd name="connsiteX112" fmla="*/ 3958771 w 4215960"/>
                <a:gd name="connsiteY112" fmla="*/ 2378075 h 3560196"/>
                <a:gd name="connsiteX113" fmla="*/ 4003448 w 4215960"/>
                <a:gd name="connsiteY113" fmla="*/ 2355170 h 3560196"/>
                <a:gd name="connsiteX114" fmla="*/ 3874181 w 4215960"/>
                <a:gd name="connsiteY114" fmla="*/ 2141991 h 3560196"/>
                <a:gd name="connsiteX115" fmla="*/ 3889147 w 4215960"/>
                <a:gd name="connsiteY115" fmla="*/ 2111828 h 3560196"/>
                <a:gd name="connsiteX116" fmla="*/ 3865562 w 4215960"/>
                <a:gd name="connsiteY116" fmla="*/ 1996168 h 3560196"/>
                <a:gd name="connsiteX117" fmla="*/ 3706813 w 4215960"/>
                <a:gd name="connsiteY117" fmla="*/ 1985282 h 3560196"/>
                <a:gd name="connsiteX118" fmla="*/ 3673475 w 4215960"/>
                <a:gd name="connsiteY118" fmla="*/ 2034040 h 3560196"/>
                <a:gd name="connsiteX119" fmla="*/ 3584575 w 4215960"/>
                <a:gd name="connsiteY119" fmla="*/ 2048556 h 3560196"/>
                <a:gd name="connsiteX120" fmla="*/ 3590925 w 4215960"/>
                <a:gd name="connsiteY120" fmla="*/ 2026557 h 3560196"/>
                <a:gd name="connsiteX121" fmla="*/ 3537403 w 4215960"/>
                <a:gd name="connsiteY121" fmla="*/ 2010456 h 3560196"/>
                <a:gd name="connsiteX122" fmla="*/ 3512684 w 4215960"/>
                <a:gd name="connsiteY122" fmla="*/ 1845355 h 3560196"/>
                <a:gd name="connsiteX123" fmla="*/ 3232377 w 4215960"/>
                <a:gd name="connsiteY123" fmla="*/ 1778680 h 3560196"/>
                <a:gd name="connsiteX124" fmla="*/ 3096078 w 4215960"/>
                <a:gd name="connsiteY124" fmla="*/ 1821996 h 3560196"/>
                <a:gd name="connsiteX125" fmla="*/ 2964089 w 4215960"/>
                <a:gd name="connsiteY125" fmla="*/ 1814512 h 3560196"/>
                <a:gd name="connsiteX126" fmla="*/ 2831646 w 4215960"/>
                <a:gd name="connsiteY126" fmla="*/ 1703614 h 3560196"/>
                <a:gd name="connsiteX127" fmla="*/ 2618468 w 4215960"/>
                <a:gd name="connsiteY127" fmla="*/ 1400401 h 3560196"/>
                <a:gd name="connsiteX128" fmla="*/ 2220006 w 4215960"/>
                <a:gd name="connsiteY128" fmla="*/ 1260928 h 3560196"/>
                <a:gd name="connsiteX129" fmla="*/ 1821543 w 4215960"/>
                <a:gd name="connsiteY129" fmla="*/ 1284514 h 3560196"/>
                <a:gd name="connsiteX130" fmla="*/ 1799771 w 4215960"/>
                <a:gd name="connsiteY130" fmla="*/ 1211943 h 3560196"/>
                <a:gd name="connsiteX131" fmla="*/ 1756228 w 4215960"/>
                <a:gd name="connsiteY131" fmla="*/ 1139371 h 3560196"/>
                <a:gd name="connsiteX132" fmla="*/ 1625600 w 4215960"/>
                <a:gd name="connsiteY132" fmla="*/ 986971 h 3560196"/>
                <a:gd name="connsiteX133" fmla="*/ 1589314 w 4215960"/>
                <a:gd name="connsiteY133" fmla="*/ 928914 h 3560196"/>
                <a:gd name="connsiteX134" fmla="*/ 1574800 w 4215960"/>
                <a:gd name="connsiteY134" fmla="*/ 892628 h 3560196"/>
                <a:gd name="connsiteX135" fmla="*/ 1538514 w 4215960"/>
                <a:gd name="connsiteY135" fmla="*/ 856343 h 3560196"/>
                <a:gd name="connsiteX136" fmla="*/ 1509485 w 4215960"/>
                <a:gd name="connsiteY136" fmla="*/ 820057 h 3560196"/>
                <a:gd name="connsiteX137" fmla="*/ 1473200 w 4215960"/>
                <a:gd name="connsiteY137" fmla="*/ 783771 h 3560196"/>
                <a:gd name="connsiteX138" fmla="*/ 1436914 w 4215960"/>
                <a:gd name="connsiteY138" fmla="*/ 718457 h 3560196"/>
                <a:gd name="connsiteX139" fmla="*/ 1357085 w 4215960"/>
                <a:gd name="connsiteY139" fmla="*/ 624114 h 3560196"/>
                <a:gd name="connsiteX140" fmla="*/ 1335314 w 4215960"/>
                <a:gd name="connsiteY140" fmla="*/ 602343 h 3560196"/>
                <a:gd name="connsiteX141" fmla="*/ 1277257 w 4215960"/>
                <a:gd name="connsiteY141" fmla="*/ 529771 h 3560196"/>
                <a:gd name="connsiteX142" fmla="*/ 1219200 w 4215960"/>
                <a:gd name="connsiteY142" fmla="*/ 464457 h 3560196"/>
                <a:gd name="connsiteX143" fmla="*/ 1161143 w 4215960"/>
                <a:gd name="connsiteY143" fmla="*/ 406400 h 3560196"/>
                <a:gd name="connsiteX144" fmla="*/ 1081314 w 4215960"/>
                <a:gd name="connsiteY144" fmla="*/ 362857 h 3560196"/>
                <a:gd name="connsiteX145" fmla="*/ 1052285 w 4215960"/>
                <a:gd name="connsiteY145" fmla="*/ 333828 h 3560196"/>
                <a:gd name="connsiteX146" fmla="*/ 1001485 w 4215960"/>
                <a:gd name="connsiteY146" fmla="*/ 304800 h 3560196"/>
                <a:gd name="connsiteX147" fmla="*/ 979714 w 4215960"/>
                <a:gd name="connsiteY147" fmla="*/ 290285 h 3560196"/>
                <a:gd name="connsiteX148" fmla="*/ 928914 w 4215960"/>
                <a:gd name="connsiteY148" fmla="*/ 246743 h 3560196"/>
                <a:gd name="connsiteX149" fmla="*/ 907143 w 4215960"/>
                <a:gd name="connsiteY149" fmla="*/ 232228 h 3560196"/>
                <a:gd name="connsiteX150" fmla="*/ 885371 w 4215960"/>
                <a:gd name="connsiteY150" fmla="*/ 224971 h 3560196"/>
                <a:gd name="connsiteX151" fmla="*/ 849085 w 4215960"/>
                <a:gd name="connsiteY151" fmla="*/ 188685 h 3560196"/>
                <a:gd name="connsiteX152" fmla="*/ 820057 w 4215960"/>
                <a:gd name="connsiteY152" fmla="*/ 166914 h 3560196"/>
                <a:gd name="connsiteX153" fmla="*/ 812800 w 4215960"/>
                <a:gd name="connsiteY153" fmla="*/ 145143 h 3560196"/>
                <a:gd name="connsiteX154" fmla="*/ 762000 w 4215960"/>
                <a:gd name="connsiteY154" fmla="*/ 116114 h 3560196"/>
                <a:gd name="connsiteX155" fmla="*/ 740228 w 4215960"/>
                <a:gd name="connsiteY155" fmla="*/ 101600 h 3560196"/>
                <a:gd name="connsiteX156" fmla="*/ 703943 w 4215960"/>
                <a:gd name="connsiteY156" fmla="*/ 65314 h 3560196"/>
                <a:gd name="connsiteX157" fmla="*/ 689428 w 4215960"/>
                <a:gd name="connsiteY157" fmla="*/ 50800 h 3560196"/>
                <a:gd name="connsiteX158" fmla="*/ 660400 w 4215960"/>
                <a:gd name="connsiteY158" fmla="*/ 43543 h 3560196"/>
                <a:gd name="connsiteX159" fmla="*/ 638628 w 4215960"/>
                <a:gd name="connsiteY159" fmla="*/ 36285 h 3560196"/>
                <a:gd name="connsiteX160" fmla="*/ 602343 w 4215960"/>
                <a:gd name="connsiteY160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645000 w 4215960"/>
                <a:gd name="connsiteY62" fmla="*/ 3333975 h 3560196"/>
                <a:gd name="connsiteX63" fmla="*/ 2930750 w 4215960"/>
                <a:gd name="connsiteY63" fmla="*/ 3391125 h 3560196"/>
                <a:gd name="connsiteX64" fmla="*/ 2910113 w 4215960"/>
                <a:gd name="connsiteY64" fmla="*/ 3357787 h 3560196"/>
                <a:gd name="connsiteX65" fmla="*/ 2931432 w 4215960"/>
                <a:gd name="connsiteY65" fmla="*/ 3341233 h 3560196"/>
                <a:gd name="connsiteX66" fmla="*/ 3052535 w 4215960"/>
                <a:gd name="connsiteY66" fmla="*/ 3426506 h 3560196"/>
                <a:gd name="connsiteX67" fmla="*/ 3087912 w 4215960"/>
                <a:gd name="connsiteY67" fmla="*/ 3413349 h 3560196"/>
                <a:gd name="connsiteX68" fmla="*/ 3140299 w 4215960"/>
                <a:gd name="connsiteY68" fmla="*/ 3478438 h 3560196"/>
                <a:gd name="connsiteX69" fmla="*/ 3160937 w 4215960"/>
                <a:gd name="connsiteY69" fmla="*/ 3537175 h 3560196"/>
                <a:gd name="connsiteX70" fmla="*/ 3268887 w 4215960"/>
                <a:gd name="connsiteY70" fmla="*/ 3556224 h 3560196"/>
                <a:gd name="connsiteX71" fmla="*/ 3208563 w 4215960"/>
                <a:gd name="connsiteY71" fmla="*/ 3489549 h 3560196"/>
                <a:gd name="connsiteX72" fmla="*/ 3205387 w 4215960"/>
                <a:gd name="connsiteY72" fmla="*/ 3421287 h 3560196"/>
                <a:gd name="connsiteX73" fmla="*/ 3259362 w 4215960"/>
                <a:gd name="connsiteY73" fmla="*/ 3476850 h 3560196"/>
                <a:gd name="connsiteX74" fmla="*/ 3308575 w 4215960"/>
                <a:gd name="connsiteY74" fmla="*/ 3481612 h 3560196"/>
                <a:gd name="connsiteX75" fmla="*/ 3302225 w 4215960"/>
                <a:gd name="connsiteY75" fmla="*/ 3432400 h 3560196"/>
                <a:gd name="connsiteX76" fmla="*/ 3362550 w 4215960"/>
                <a:gd name="connsiteY76" fmla="*/ 3437162 h 3560196"/>
                <a:gd name="connsiteX77" fmla="*/ 3424462 w 4215960"/>
                <a:gd name="connsiteY77" fmla="*/ 3480024 h 3560196"/>
                <a:gd name="connsiteX78" fmla="*/ 3456212 w 4215960"/>
                <a:gd name="connsiteY78" fmla="*/ 3467325 h 3560196"/>
                <a:gd name="connsiteX79" fmla="*/ 3449863 w 4215960"/>
                <a:gd name="connsiteY79" fmla="*/ 3432400 h 3560196"/>
                <a:gd name="connsiteX80" fmla="*/ 3491138 w 4215960"/>
                <a:gd name="connsiteY80" fmla="*/ 3408588 h 3560196"/>
                <a:gd name="connsiteX81" fmla="*/ 3575275 w 4215960"/>
                <a:gd name="connsiteY81" fmla="*/ 3465738 h 3560196"/>
                <a:gd name="connsiteX82" fmla="*/ 3592738 w 4215960"/>
                <a:gd name="connsiteY82" fmla="*/ 3364140 h 3560196"/>
                <a:gd name="connsiteX83" fmla="*/ 3567338 w 4215960"/>
                <a:gd name="connsiteY83" fmla="*/ 3341914 h 3560196"/>
                <a:gd name="connsiteX84" fmla="*/ 3494312 w 4215960"/>
                <a:gd name="connsiteY84" fmla="*/ 3299051 h 3560196"/>
                <a:gd name="connsiteX85" fmla="*/ 3516537 w 4215960"/>
                <a:gd name="connsiteY85" fmla="*/ 3273652 h 3560196"/>
                <a:gd name="connsiteX86" fmla="*/ 3537175 w 4215960"/>
                <a:gd name="connsiteY86" fmla="*/ 3251426 h 3560196"/>
                <a:gd name="connsiteX87" fmla="*/ 3591150 w 4215960"/>
                <a:gd name="connsiteY87" fmla="*/ 3283177 h 3560196"/>
                <a:gd name="connsiteX88" fmla="*/ 3597500 w 4215960"/>
                <a:gd name="connsiteY88" fmla="*/ 3238727 h 3560196"/>
                <a:gd name="connsiteX89" fmla="*/ 3541937 w 4215960"/>
                <a:gd name="connsiteY89" fmla="*/ 3214914 h 3560196"/>
                <a:gd name="connsiteX90" fmla="*/ 3540350 w 4215960"/>
                <a:gd name="connsiteY90" fmla="*/ 3205390 h 3560196"/>
                <a:gd name="connsiteX91" fmla="*/ 3527649 w 4215960"/>
                <a:gd name="connsiteY91" fmla="*/ 3167291 h 3560196"/>
                <a:gd name="connsiteX92" fmla="*/ 3533999 w 4215960"/>
                <a:gd name="connsiteY92" fmla="*/ 3119665 h 3560196"/>
                <a:gd name="connsiteX93" fmla="*/ 3545112 w 4215960"/>
                <a:gd name="connsiteY93" fmla="*/ 3064102 h 3560196"/>
                <a:gd name="connsiteX94" fmla="*/ 3507012 w 4215960"/>
                <a:gd name="connsiteY94" fmla="*/ 3033940 h 3560196"/>
                <a:gd name="connsiteX95" fmla="*/ 3540349 w 4215960"/>
                <a:gd name="connsiteY95" fmla="*/ 3024415 h 3560196"/>
                <a:gd name="connsiteX96" fmla="*/ 3518124 w 4215960"/>
                <a:gd name="connsiteY96" fmla="*/ 2987902 h 3560196"/>
                <a:gd name="connsiteX97" fmla="*/ 3556225 w 4215960"/>
                <a:gd name="connsiteY97" fmla="*/ 2983141 h 3560196"/>
                <a:gd name="connsiteX98" fmla="*/ 3562574 w 4215960"/>
                <a:gd name="connsiteY98" fmla="*/ 2949802 h 3560196"/>
                <a:gd name="connsiteX99" fmla="*/ 3624488 w 4215960"/>
                <a:gd name="connsiteY99" fmla="*/ 2959329 h 3560196"/>
                <a:gd name="connsiteX100" fmla="*/ 3657601 w 4215960"/>
                <a:gd name="connsiteY100" fmla="*/ 2974521 h 3560196"/>
                <a:gd name="connsiteX101" fmla="*/ 3623808 w 4215960"/>
                <a:gd name="connsiteY101" fmla="*/ 3015569 h 3560196"/>
                <a:gd name="connsiteX102" fmla="*/ 3662816 w 4215960"/>
                <a:gd name="connsiteY102" fmla="*/ 3123065 h 3560196"/>
                <a:gd name="connsiteX103" fmla="*/ 3715203 w 4215960"/>
                <a:gd name="connsiteY103" fmla="*/ 3154363 h 3560196"/>
                <a:gd name="connsiteX104" fmla="*/ 3767137 w 4215960"/>
                <a:gd name="connsiteY104" fmla="*/ 3112181 h 3560196"/>
                <a:gd name="connsiteX105" fmla="*/ 3852862 w 4215960"/>
                <a:gd name="connsiteY105" fmla="*/ 3063648 h 3560196"/>
                <a:gd name="connsiteX106" fmla="*/ 3835626 w 4215960"/>
                <a:gd name="connsiteY106" fmla="*/ 2974747 h 3560196"/>
                <a:gd name="connsiteX107" fmla="*/ 3912960 w 4215960"/>
                <a:gd name="connsiteY107" fmla="*/ 2842078 h 3560196"/>
                <a:gd name="connsiteX108" fmla="*/ 4205514 w 4215960"/>
                <a:gd name="connsiteY108" fmla="*/ 2508930 h 3560196"/>
                <a:gd name="connsiteX109" fmla="*/ 4124097 w 4215960"/>
                <a:gd name="connsiteY109" fmla="*/ 2499858 h 3560196"/>
                <a:gd name="connsiteX110" fmla="*/ 4128634 w 4215960"/>
                <a:gd name="connsiteY110" fmla="*/ 2408010 h 3560196"/>
                <a:gd name="connsiteX111" fmla="*/ 4079647 w 4215960"/>
                <a:gd name="connsiteY111" fmla="*/ 2382838 h 3560196"/>
                <a:gd name="connsiteX112" fmla="*/ 3995510 w 4215960"/>
                <a:gd name="connsiteY112" fmla="*/ 2414360 h 3560196"/>
                <a:gd name="connsiteX113" fmla="*/ 3958771 w 4215960"/>
                <a:gd name="connsiteY113" fmla="*/ 2378075 h 3560196"/>
                <a:gd name="connsiteX114" fmla="*/ 4003448 w 4215960"/>
                <a:gd name="connsiteY114" fmla="*/ 2355170 h 3560196"/>
                <a:gd name="connsiteX115" fmla="*/ 3874181 w 4215960"/>
                <a:gd name="connsiteY115" fmla="*/ 2141991 h 3560196"/>
                <a:gd name="connsiteX116" fmla="*/ 3889147 w 4215960"/>
                <a:gd name="connsiteY116" fmla="*/ 2111828 h 3560196"/>
                <a:gd name="connsiteX117" fmla="*/ 3865562 w 4215960"/>
                <a:gd name="connsiteY117" fmla="*/ 1996168 h 3560196"/>
                <a:gd name="connsiteX118" fmla="*/ 3706813 w 4215960"/>
                <a:gd name="connsiteY118" fmla="*/ 1985282 h 3560196"/>
                <a:gd name="connsiteX119" fmla="*/ 3673475 w 4215960"/>
                <a:gd name="connsiteY119" fmla="*/ 2034040 h 3560196"/>
                <a:gd name="connsiteX120" fmla="*/ 3584575 w 4215960"/>
                <a:gd name="connsiteY120" fmla="*/ 2048556 h 3560196"/>
                <a:gd name="connsiteX121" fmla="*/ 3590925 w 4215960"/>
                <a:gd name="connsiteY121" fmla="*/ 2026557 h 3560196"/>
                <a:gd name="connsiteX122" fmla="*/ 3537403 w 4215960"/>
                <a:gd name="connsiteY122" fmla="*/ 2010456 h 3560196"/>
                <a:gd name="connsiteX123" fmla="*/ 3512684 w 4215960"/>
                <a:gd name="connsiteY123" fmla="*/ 1845355 h 3560196"/>
                <a:gd name="connsiteX124" fmla="*/ 3232377 w 4215960"/>
                <a:gd name="connsiteY124" fmla="*/ 1778680 h 3560196"/>
                <a:gd name="connsiteX125" fmla="*/ 3096078 w 4215960"/>
                <a:gd name="connsiteY125" fmla="*/ 1821996 h 3560196"/>
                <a:gd name="connsiteX126" fmla="*/ 2964089 w 4215960"/>
                <a:gd name="connsiteY126" fmla="*/ 1814512 h 3560196"/>
                <a:gd name="connsiteX127" fmla="*/ 2831646 w 4215960"/>
                <a:gd name="connsiteY127" fmla="*/ 1703614 h 3560196"/>
                <a:gd name="connsiteX128" fmla="*/ 2618468 w 4215960"/>
                <a:gd name="connsiteY128" fmla="*/ 1400401 h 3560196"/>
                <a:gd name="connsiteX129" fmla="*/ 2220006 w 4215960"/>
                <a:gd name="connsiteY129" fmla="*/ 1260928 h 3560196"/>
                <a:gd name="connsiteX130" fmla="*/ 1821543 w 4215960"/>
                <a:gd name="connsiteY130" fmla="*/ 1284514 h 3560196"/>
                <a:gd name="connsiteX131" fmla="*/ 1799771 w 4215960"/>
                <a:gd name="connsiteY131" fmla="*/ 1211943 h 3560196"/>
                <a:gd name="connsiteX132" fmla="*/ 1756228 w 4215960"/>
                <a:gd name="connsiteY132" fmla="*/ 1139371 h 3560196"/>
                <a:gd name="connsiteX133" fmla="*/ 1625600 w 4215960"/>
                <a:gd name="connsiteY133" fmla="*/ 986971 h 3560196"/>
                <a:gd name="connsiteX134" fmla="*/ 1589314 w 4215960"/>
                <a:gd name="connsiteY134" fmla="*/ 928914 h 3560196"/>
                <a:gd name="connsiteX135" fmla="*/ 1574800 w 4215960"/>
                <a:gd name="connsiteY135" fmla="*/ 892628 h 3560196"/>
                <a:gd name="connsiteX136" fmla="*/ 1538514 w 4215960"/>
                <a:gd name="connsiteY136" fmla="*/ 856343 h 3560196"/>
                <a:gd name="connsiteX137" fmla="*/ 1509485 w 4215960"/>
                <a:gd name="connsiteY137" fmla="*/ 820057 h 3560196"/>
                <a:gd name="connsiteX138" fmla="*/ 1473200 w 4215960"/>
                <a:gd name="connsiteY138" fmla="*/ 783771 h 3560196"/>
                <a:gd name="connsiteX139" fmla="*/ 1436914 w 4215960"/>
                <a:gd name="connsiteY139" fmla="*/ 718457 h 3560196"/>
                <a:gd name="connsiteX140" fmla="*/ 1357085 w 4215960"/>
                <a:gd name="connsiteY140" fmla="*/ 624114 h 3560196"/>
                <a:gd name="connsiteX141" fmla="*/ 1335314 w 4215960"/>
                <a:gd name="connsiteY141" fmla="*/ 602343 h 3560196"/>
                <a:gd name="connsiteX142" fmla="*/ 1277257 w 4215960"/>
                <a:gd name="connsiteY142" fmla="*/ 529771 h 3560196"/>
                <a:gd name="connsiteX143" fmla="*/ 1219200 w 4215960"/>
                <a:gd name="connsiteY143" fmla="*/ 464457 h 3560196"/>
                <a:gd name="connsiteX144" fmla="*/ 1161143 w 4215960"/>
                <a:gd name="connsiteY144" fmla="*/ 406400 h 3560196"/>
                <a:gd name="connsiteX145" fmla="*/ 1081314 w 4215960"/>
                <a:gd name="connsiteY145" fmla="*/ 362857 h 3560196"/>
                <a:gd name="connsiteX146" fmla="*/ 1052285 w 4215960"/>
                <a:gd name="connsiteY146" fmla="*/ 333828 h 3560196"/>
                <a:gd name="connsiteX147" fmla="*/ 1001485 w 4215960"/>
                <a:gd name="connsiteY147" fmla="*/ 304800 h 3560196"/>
                <a:gd name="connsiteX148" fmla="*/ 979714 w 4215960"/>
                <a:gd name="connsiteY148" fmla="*/ 290285 h 3560196"/>
                <a:gd name="connsiteX149" fmla="*/ 928914 w 4215960"/>
                <a:gd name="connsiteY149" fmla="*/ 246743 h 3560196"/>
                <a:gd name="connsiteX150" fmla="*/ 907143 w 4215960"/>
                <a:gd name="connsiteY150" fmla="*/ 232228 h 3560196"/>
                <a:gd name="connsiteX151" fmla="*/ 885371 w 4215960"/>
                <a:gd name="connsiteY151" fmla="*/ 224971 h 3560196"/>
                <a:gd name="connsiteX152" fmla="*/ 849085 w 4215960"/>
                <a:gd name="connsiteY152" fmla="*/ 188685 h 3560196"/>
                <a:gd name="connsiteX153" fmla="*/ 820057 w 4215960"/>
                <a:gd name="connsiteY153" fmla="*/ 166914 h 3560196"/>
                <a:gd name="connsiteX154" fmla="*/ 812800 w 4215960"/>
                <a:gd name="connsiteY154" fmla="*/ 145143 h 3560196"/>
                <a:gd name="connsiteX155" fmla="*/ 762000 w 4215960"/>
                <a:gd name="connsiteY155" fmla="*/ 116114 h 3560196"/>
                <a:gd name="connsiteX156" fmla="*/ 740228 w 4215960"/>
                <a:gd name="connsiteY156" fmla="*/ 101600 h 3560196"/>
                <a:gd name="connsiteX157" fmla="*/ 703943 w 4215960"/>
                <a:gd name="connsiteY157" fmla="*/ 65314 h 3560196"/>
                <a:gd name="connsiteX158" fmla="*/ 689428 w 4215960"/>
                <a:gd name="connsiteY158" fmla="*/ 50800 h 3560196"/>
                <a:gd name="connsiteX159" fmla="*/ 660400 w 4215960"/>
                <a:gd name="connsiteY159" fmla="*/ 43543 h 3560196"/>
                <a:gd name="connsiteX160" fmla="*/ 638628 w 4215960"/>
                <a:gd name="connsiteY160" fmla="*/ 36285 h 3560196"/>
                <a:gd name="connsiteX161" fmla="*/ 602343 w 4215960"/>
                <a:gd name="connsiteY161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878362 w 4215960"/>
                <a:gd name="connsiteY62" fmla="*/ 3381600 h 3560196"/>
                <a:gd name="connsiteX63" fmla="*/ 2930750 w 4215960"/>
                <a:gd name="connsiteY63" fmla="*/ 3391125 h 3560196"/>
                <a:gd name="connsiteX64" fmla="*/ 2910113 w 4215960"/>
                <a:gd name="connsiteY64" fmla="*/ 3357787 h 3560196"/>
                <a:gd name="connsiteX65" fmla="*/ 2931432 w 4215960"/>
                <a:gd name="connsiteY65" fmla="*/ 3341233 h 3560196"/>
                <a:gd name="connsiteX66" fmla="*/ 3052535 w 4215960"/>
                <a:gd name="connsiteY66" fmla="*/ 3426506 h 3560196"/>
                <a:gd name="connsiteX67" fmla="*/ 3087912 w 4215960"/>
                <a:gd name="connsiteY67" fmla="*/ 3413349 h 3560196"/>
                <a:gd name="connsiteX68" fmla="*/ 3140299 w 4215960"/>
                <a:gd name="connsiteY68" fmla="*/ 3478438 h 3560196"/>
                <a:gd name="connsiteX69" fmla="*/ 3160937 w 4215960"/>
                <a:gd name="connsiteY69" fmla="*/ 3537175 h 3560196"/>
                <a:gd name="connsiteX70" fmla="*/ 3268887 w 4215960"/>
                <a:gd name="connsiteY70" fmla="*/ 3556224 h 3560196"/>
                <a:gd name="connsiteX71" fmla="*/ 3208563 w 4215960"/>
                <a:gd name="connsiteY71" fmla="*/ 3489549 h 3560196"/>
                <a:gd name="connsiteX72" fmla="*/ 3205387 w 4215960"/>
                <a:gd name="connsiteY72" fmla="*/ 3421287 h 3560196"/>
                <a:gd name="connsiteX73" fmla="*/ 3259362 w 4215960"/>
                <a:gd name="connsiteY73" fmla="*/ 3476850 h 3560196"/>
                <a:gd name="connsiteX74" fmla="*/ 3308575 w 4215960"/>
                <a:gd name="connsiteY74" fmla="*/ 3481612 h 3560196"/>
                <a:gd name="connsiteX75" fmla="*/ 3302225 w 4215960"/>
                <a:gd name="connsiteY75" fmla="*/ 3432400 h 3560196"/>
                <a:gd name="connsiteX76" fmla="*/ 3362550 w 4215960"/>
                <a:gd name="connsiteY76" fmla="*/ 3437162 h 3560196"/>
                <a:gd name="connsiteX77" fmla="*/ 3424462 w 4215960"/>
                <a:gd name="connsiteY77" fmla="*/ 3480024 h 3560196"/>
                <a:gd name="connsiteX78" fmla="*/ 3456212 w 4215960"/>
                <a:gd name="connsiteY78" fmla="*/ 3467325 h 3560196"/>
                <a:gd name="connsiteX79" fmla="*/ 3449863 w 4215960"/>
                <a:gd name="connsiteY79" fmla="*/ 3432400 h 3560196"/>
                <a:gd name="connsiteX80" fmla="*/ 3491138 w 4215960"/>
                <a:gd name="connsiteY80" fmla="*/ 3408588 h 3560196"/>
                <a:gd name="connsiteX81" fmla="*/ 3575275 w 4215960"/>
                <a:gd name="connsiteY81" fmla="*/ 3465738 h 3560196"/>
                <a:gd name="connsiteX82" fmla="*/ 3592738 w 4215960"/>
                <a:gd name="connsiteY82" fmla="*/ 3364140 h 3560196"/>
                <a:gd name="connsiteX83" fmla="*/ 3567338 w 4215960"/>
                <a:gd name="connsiteY83" fmla="*/ 3341914 h 3560196"/>
                <a:gd name="connsiteX84" fmla="*/ 3494312 w 4215960"/>
                <a:gd name="connsiteY84" fmla="*/ 3299051 h 3560196"/>
                <a:gd name="connsiteX85" fmla="*/ 3516537 w 4215960"/>
                <a:gd name="connsiteY85" fmla="*/ 3273652 h 3560196"/>
                <a:gd name="connsiteX86" fmla="*/ 3537175 w 4215960"/>
                <a:gd name="connsiteY86" fmla="*/ 3251426 h 3560196"/>
                <a:gd name="connsiteX87" fmla="*/ 3591150 w 4215960"/>
                <a:gd name="connsiteY87" fmla="*/ 3283177 h 3560196"/>
                <a:gd name="connsiteX88" fmla="*/ 3597500 w 4215960"/>
                <a:gd name="connsiteY88" fmla="*/ 3238727 h 3560196"/>
                <a:gd name="connsiteX89" fmla="*/ 3541937 w 4215960"/>
                <a:gd name="connsiteY89" fmla="*/ 3214914 h 3560196"/>
                <a:gd name="connsiteX90" fmla="*/ 3540350 w 4215960"/>
                <a:gd name="connsiteY90" fmla="*/ 3205390 h 3560196"/>
                <a:gd name="connsiteX91" fmla="*/ 3527649 w 4215960"/>
                <a:gd name="connsiteY91" fmla="*/ 3167291 h 3560196"/>
                <a:gd name="connsiteX92" fmla="*/ 3533999 w 4215960"/>
                <a:gd name="connsiteY92" fmla="*/ 3119665 h 3560196"/>
                <a:gd name="connsiteX93" fmla="*/ 3545112 w 4215960"/>
                <a:gd name="connsiteY93" fmla="*/ 3064102 h 3560196"/>
                <a:gd name="connsiteX94" fmla="*/ 3507012 w 4215960"/>
                <a:gd name="connsiteY94" fmla="*/ 3033940 h 3560196"/>
                <a:gd name="connsiteX95" fmla="*/ 3540349 w 4215960"/>
                <a:gd name="connsiteY95" fmla="*/ 3024415 h 3560196"/>
                <a:gd name="connsiteX96" fmla="*/ 3518124 w 4215960"/>
                <a:gd name="connsiteY96" fmla="*/ 2987902 h 3560196"/>
                <a:gd name="connsiteX97" fmla="*/ 3556225 w 4215960"/>
                <a:gd name="connsiteY97" fmla="*/ 2983141 h 3560196"/>
                <a:gd name="connsiteX98" fmla="*/ 3562574 w 4215960"/>
                <a:gd name="connsiteY98" fmla="*/ 2949802 h 3560196"/>
                <a:gd name="connsiteX99" fmla="*/ 3624488 w 4215960"/>
                <a:gd name="connsiteY99" fmla="*/ 2959329 h 3560196"/>
                <a:gd name="connsiteX100" fmla="*/ 3657601 w 4215960"/>
                <a:gd name="connsiteY100" fmla="*/ 2974521 h 3560196"/>
                <a:gd name="connsiteX101" fmla="*/ 3623808 w 4215960"/>
                <a:gd name="connsiteY101" fmla="*/ 3015569 h 3560196"/>
                <a:gd name="connsiteX102" fmla="*/ 3662816 w 4215960"/>
                <a:gd name="connsiteY102" fmla="*/ 3123065 h 3560196"/>
                <a:gd name="connsiteX103" fmla="*/ 3715203 w 4215960"/>
                <a:gd name="connsiteY103" fmla="*/ 3154363 h 3560196"/>
                <a:gd name="connsiteX104" fmla="*/ 3767137 w 4215960"/>
                <a:gd name="connsiteY104" fmla="*/ 3112181 h 3560196"/>
                <a:gd name="connsiteX105" fmla="*/ 3852862 w 4215960"/>
                <a:gd name="connsiteY105" fmla="*/ 3063648 h 3560196"/>
                <a:gd name="connsiteX106" fmla="*/ 3835626 w 4215960"/>
                <a:gd name="connsiteY106" fmla="*/ 2974747 h 3560196"/>
                <a:gd name="connsiteX107" fmla="*/ 3912960 w 4215960"/>
                <a:gd name="connsiteY107" fmla="*/ 2842078 h 3560196"/>
                <a:gd name="connsiteX108" fmla="*/ 4205514 w 4215960"/>
                <a:gd name="connsiteY108" fmla="*/ 2508930 h 3560196"/>
                <a:gd name="connsiteX109" fmla="*/ 4124097 w 4215960"/>
                <a:gd name="connsiteY109" fmla="*/ 2499858 h 3560196"/>
                <a:gd name="connsiteX110" fmla="*/ 4128634 w 4215960"/>
                <a:gd name="connsiteY110" fmla="*/ 2408010 h 3560196"/>
                <a:gd name="connsiteX111" fmla="*/ 4079647 w 4215960"/>
                <a:gd name="connsiteY111" fmla="*/ 2382838 h 3560196"/>
                <a:gd name="connsiteX112" fmla="*/ 3995510 w 4215960"/>
                <a:gd name="connsiteY112" fmla="*/ 2414360 h 3560196"/>
                <a:gd name="connsiteX113" fmla="*/ 3958771 w 4215960"/>
                <a:gd name="connsiteY113" fmla="*/ 2378075 h 3560196"/>
                <a:gd name="connsiteX114" fmla="*/ 4003448 w 4215960"/>
                <a:gd name="connsiteY114" fmla="*/ 2355170 h 3560196"/>
                <a:gd name="connsiteX115" fmla="*/ 3874181 w 4215960"/>
                <a:gd name="connsiteY115" fmla="*/ 2141991 h 3560196"/>
                <a:gd name="connsiteX116" fmla="*/ 3889147 w 4215960"/>
                <a:gd name="connsiteY116" fmla="*/ 2111828 h 3560196"/>
                <a:gd name="connsiteX117" fmla="*/ 3865562 w 4215960"/>
                <a:gd name="connsiteY117" fmla="*/ 1996168 h 3560196"/>
                <a:gd name="connsiteX118" fmla="*/ 3706813 w 4215960"/>
                <a:gd name="connsiteY118" fmla="*/ 1985282 h 3560196"/>
                <a:gd name="connsiteX119" fmla="*/ 3673475 w 4215960"/>
                <a:gd name="connsiteY119" fmla="*/ 2034040 h 3560196"/>
                <a:gd name="connsiteX120" fmla="*/ 3584575 w 4215960"/>
                <a:gd name="connsiteY120" fmla="*/ 2048556 h 3560196"/>
                <a:gd name="connsiteX121" fmla="*/ 3590925 w 4215960"/>
                <a:gd name="connsiteY121" fmla="*/ 2026557 h 3560196"/>
                <a:gd name="connsiteX122" fmla="*/ 3537403 w 4215960"/>
                <a:gd name="connsiteY122" fmla="*/ 2010456 h 3560196"/>
                <a:gd name="connsiteX123" fmla="*/ 3512684 w 4215960"/>
                <a:gd name="connsiteY123" fmla="*/ 1845355 h 3560196"/>
                <a:gd name="connsiteX124" fmla="*/ 3232377 w 4215960"/>
                <a:gd name="connsiteY124" fmla="*/ 1778680 h 3560196"/>
                <a:gd name="connsiteX125" fmla="*/ 3096078 w 4215960"/>
                <a:gd name="connsiteY125" fmla="*/ 1821996 h 3560196"/>
                <a:gd name="connsiteX126" fmla="*/ 2964089 w 4215960"/>
                <a:gd name="connsiteY126" fmla="*/ 1814512 h 3560196"/>
                <a:gd name="connsiteX127" fmla="*/ 2831646 w 4215960"/>
                <a:gd name="connsiteY127" fmla="*/ 1703614 h 3560196"/>
                <a:gd name="connsiteX128" fmla="*/ 2618468 w 4215960"/>
                <a:gd name="connsiteY128" fmla="*/ 1400401 h 3560196"/>
                <a:gd name="connsiteX129" fmla="*/ 2220006 w 4215960"/>
                <a:gd name="connsiteY129" fmla="*/ 1260928 h 3560196"/>
                <a:gd name="connsiteX130" fmla="*/ 1821543 w 4215960"/>
                <a:gd name="connsiteY130" fmla="*/ 1284514 h 3560196"/>
                <a:gd name="connsiteX131" fmla="*/ 1799771 w 4215960"/>
                <a:gd name="connsiteY131" fmla="*/ 1211943 h 3560196"/>
                <a:gd name="connsiteX132" fmla="*/ 1756228 w 4215960"/>
                <a:gd name="connsiteY132" fmla="*/ 1139371 h 3560196"/>
                <a:gd name="connsiteX133" fmla="*/ 1625600 w 4215960"/>
                <a:gd name="connsiteY133" fmla="*/ 986971 h 3560196"/>
                <a:gd name="connsiteX134" fmla="*/ 1589314 w 4215960"/>
                <a:gd name="connsiteY134" fmla="*/ 928914 h 3560196"/>
                <a:gd name="connsiteX135" fmla="*/ 1574800 w 4215960"/>
                <a:gd name="connsiteY135" fmla="*/ 892628 h 3560196"/>
                <a:gd name="connsiteX136" fmla="*/ 1538514 w 4215960"/>
                <a:gd name="connsiteY136" fmla="*/ 856343 h 3560196"/>
                <a:gd name="connsiteX137" fmla="*/ 1509485 w 4215960"/>
                <a:gd name="connsiteY137" fmla="*/ 820057 h 3560196"/>
                <a:gd name="connsiteX138" fmla="*/ 1473200 w 4215960"/>
                <a:gd name="connsiteY138" fmla="*/ 783771 h 3560196"/>
                <a:gd name="connsiteX139" fmla="*/ 1436914 w 4215960"/>
                <a:gd name="connsiteY139" fmla="*/ 718457 h 3560196"/>
                <a:gd name="connsiteX140" fmla="*/ 1357085 w 4215960"/>
                <a:gd name="connsiteY140" fmla="*/ 624114 h 3560196"/>
                <a:gd name="connsiteX141" fmla="*/ 1335314 w 4215960"/>
                <a:gd name="connsiteY141" fmla="*/ 602343 h 3560196"/>
                <a:gd name="connsiteX142" fmla="*/ 1277257 w 4215960"/>
                <a:gd name="connsiteY142" fmla="*/ 529771 h 3560196"/>
                <a:gd name="connsiteX143" fmla="*/ 1219200 w 4215960"/>
                <a:gd name="connsiteY143" fmla="*/ 464457 h 3560196"/>
                <a:gd name="connsiteX144" fmla="*/ 1161143 w 4215960"/>
                <a:gd name="connsiteY144" fmla="*/ 406400 h 3560196"/>
                <a:gd name="connsiteX145" fmla="*/ 1081314 w 4215960"/>
                <a:gd name="connsiteY145" fmla="*/ 362857 h 3560196"/>
                <a:gd name="connsiteX146" fmla="*/ 1052285 w 4215960"/>
                <a:gd name="connsiteY146" fmla="*/ 333828 h 3560196"/>
                <a:gd name="connsiteX147" fmla="*/ 1001485 w 4215960"/>
                <a:gd name="connsiteY147" fmla="*/ 304800 h 3560196"/>
                <a:gd name="connsiteX148" fmla="*/ 979714 w 4215960"/>
                <a:gd name="connsiteY148" fmla="*/ 290285 h 3560196"/>
                <a:gd name="connsiteX149" fmla="*/ 928914 w 4215960"/>
                <a:gd name="connsiteY149" fmla="*/ 246743 h 3560196"/>
                <a:gd name="connsiteX150" fmla="*/ 907143 w 4215960"/>
                <a:gd name="connsiteY150" fmla="*/ 232228 h 3560196"/>
                <a:gd name="connsiteX151" fmla="*/ 885371 w 4215960"/>
                <a:gd name="connsiteY151" fmla="*/ 224971 h 3560196"/>
                <a:gd name="connsiteX152" fmla="*/ 849085 w 4215960"/>
                <a:gd name="connsiteY152" fmla="*/ 188685 h 3560196"/>
                <a:gd name="connsiteX153" fmla="*/ 820057 w 4215960"/>
                <a:gd name="connsiteY153" fmla="*/ 166914 h 3560196"/>
                <a:gd name="connsiteX154" fmla="*/ 812800 w 4215960"/>
                <a:gd name="connsiteY154" fmla="*/ 145143 h 3560196"/>
                <a:gd name="connsiteX155" fmla="*/ 762000 w 4215960"/>
                <a:gd name="connsiteY155" fmla="*/ 116114 h 3560196"/>
                <a:gd name="connsiteX156" fmla="*/ 740228 w 4215960"/>
                <a:gd name="connsiteY156" fmla="*/ 101600 h 3560196"/>
                <a:gd name="connsiteX157" fmla="*/ 703943 w 4215960"/>
                <a:gd name="connsiteY157" fmla="*/ 65314 h 3560196"/>
                <a:gd name="connsiteX158" fmla="*/ 689428 w 4215960"/>
                <a:gd name="connsiteY158" fmla="*/ 50800 h 3560196"/>
                <a:gd name="connsiteX159" fmla="*/ 660400 w 4215960"/>
                <a:gd name="connsiteY159" fmla="*/ 43543 h 3560196"/>
                <a:gd name="connsiteX160" fmla="*/ 638628 w 4215960"/>
                <a:gd name="connsiteY160" fmla="*/ 36285 h 3560196"/>
                <a:gd name="connsiteX161" fmla="*/ 602343 w 4215960"/>
                <a:gd name="connsiteY161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641825 w 4215960"/>
                <a:gd name="connsiteY62" fmla="*/ 3335562 h 3560196"/>
                <a:gd name="connsiteX63" fmla="*/ 2878362 w 4215960"/>
                <a:gd name="connsiteY63" fmla="*/ 3381600 h 3560196"/>
                <a:gd name="connsiteX64" fmla="*/ 2930750 w 4215960"/>
                <a:gd name="connsiteY64" fmla="*/ 3391125 h 3560196"/>
                <a:gd name="connsiteX65" fmla="*/ 2910113 w 4215960"/>
                <a:gd name="connsiteY65" fmla="*/ 3357787 h 3560196"/>
                <a:gd name="connsiteX66" fmla="*/ 2931432 w 4215960"/>
                <a:gd name="connsiteY66" fmla="*/ 3341233 h 3560196"/>
                <a:gd name="connsiteX67" fmla="*/ 3052535 w 4215960"/>
                <a:gd name="connsiteY67" fmla="*/ 3426506 h 3560196"/>
                <a:gd name="connsiteX68" fmla="*/ 3087912 w 4215960"/>
                <a:gd name="connsiteY68" fmla="*/ 3413349 h 3560196"/>
                <a:gd name="connsiteX69" fmla="*/ 3140299 w 4215960"/>
                <a:gd name="connsiteY69" fmla="*/ 3478438 h 3560196"/>
                <a:gd name="connsiteX70" fmla="*/ 3160937 w 4215960"/>
                <a:gd name="connsiteY70" fmla="*/ 3537175 h 3560196"/>
                <a:gd name="connsiteX71" fmla="*/ 3268887 w 4215960"/>
                <a:gd name="connsiteY71" fmla="*/ 3556224 h 3560196"/>
                <a:gd name="connsiteX72" fmla="*/ 3208563 w 4215960"/>
                <a:gd name="connsiteY72" fmla="*/ 3489549 h 3560196"/>
                <a:gd name="connsiteX73" fmla="*/ 3205387 w 4215960"/>
                <a:gd name="connsiteY73" fmla="*/ 3421287 h 3560196"/>
                <a:gd name="connsiteX74" fmla="*/ 3259362 w 4215960"/>
                <a:gd name="connsiteY74" fmla="*/ 3476850 h 3560196"/>
                <a:gd name="connsiteX75" fmla="*/ 3308575 w 4215960"/>
                <a:gd name="connsiteY75" fmla="*/ 3481612 h 3560196"/>
                <a:gd name="connsiteX76" fmla="*/ 3302225 w 4215960"/>
                <a:gd name="connsiteY76" fmla="*/ 3432400 h 3560196"/>
                <a:gd name="connsiteX77" fmla="*/ 3362550 w 4215960"/>
                <a:gd name="connsiteY77" fmla="*/ 3437162 h 3560196"/>
                <a:gd name="connsiteX78" fmla="*/ 3424462 w 4215960"/>
                <a:gd name="connsiteY78" fmla="*/ 3480024 h 3560196"/>
                <a:gd name="connsiteX79" fmla="*/ 3456212 w 4215960"/>
                <a:gd name="connsiteY79" fmla="*/ 3467325 h 3560196"/>
                <a:gd name="connsiteX80" fmla="*/ 3449863 w 4215960"/>
                <a:gd name="connsiteY80" fmla="*/ 3432400 h 3560196"/>
                <a:gd name="connsiteX81" fmla="*/ 3491138 w 4215960"/>
                <a:gd name="connsiteY81" fmla="*/ 3408588 h 3560196"/>
                <a:gd name="connsiteX82" fmla="*/ 3575275 w 4215960"/>
                <a:gd name="connsiteY82" fmla="*/ 3465738 h 3560196"/>
                <a:gd name="connsiteX83" fmla="*/ 3592738 w 4215960"/>
                <a:gd name="connsiteY83" fmla="*/ 3364140 h 3560196"/>
                <a:gd name="connsiteX84" fmla="*/ 3567338 w 4215960"/>
                <a:gd name="connsiteY84" fmla="*/ 3341914 h 3560196"/>
                <a:gd name="connsiteX85" fmla="*/ 3494312 w 4215960"/>
                <a:gd name="connsiteY85" fmla="*/ 3299051 h 3560196"/>
                <a:gd name="connsiteX86" fmla="*/ 3516537 w 4215960"/>
                <a:gd name="connsiteY86" fmla="*/ 3273652 h 3560196"/>
                <a:gd name="connsiteX87" fmla="*/ 3537175 w 4215960"/>
                <a:gd name="connsiteY87" fmla="*/ 3251426 h 3560196"/>
                <a:gd name="connsiteX88" fmla="*/ 3591150 w 4215960"/>
                <a:gd name="connsiteY88" fmla="*/ 3283177 h 3560196"/>
                <a:gd name="connsiteX89" fmla="*/ 3597500 w 4215960"/>
                <a:gd name="connsiteY89" fmla="*/ 3238727 h 3560196"/>
                <a:gd name="connsiteX90" fmla="*/ 3541937 w 4215960"/>
                <a:gd name="connsiteY90" fmla="*/ 3214914 h 3560196"/>
                <a:gd name="connsiteX91" fmla="*/ 3540350 w 4215960"/>
                <a:gd name="connsiteY91" fmla="*/ 3205390 h 3560196"/>
                <a:gd name="connsiteX92" fmla="*/ 3527649 w 4215960"/>
                <a:gd name="connsiteY92" fmla="*/ 3167291 h 3560196"/>
                <a:gd name="connsiteX93" fmla="*/ 3533999 w 4215960"/>
                <a:gd name="connsiteY93" fmla="*/ 3119665 h 3560196"/>
                <a:gd name="connsiteX94" fmla="*/ 3545112 w 4215960"/>
                <a:gd name="connsiteY94" fmla="*/ 3064102 h 3560196"/>
                <a:gd name="connsiteX95" fmla="*/ 3507012 w 4215960"/>
                <a:gd name="connsiteY95" fmla="*/ 3033940 h 3560196"/>
                <a:gd name="connsiteX96" fmla="*/ 3540349 w 4215960"/>
                <a:gd name="connsiteY96" fmla="*/ 3024415 h 3560196"/>
                <a:gd name="connsiteX97" fmla="*/ 3518124 w 4215960"/>
                <a:gd name="connsiteY97" fmla="*/ 2987902 h 3560196"/>
                <a:gd name="connsiteX98" fmla="*/ 3556225 w 4215960"/>
                <a:gd name="connsiteY98" fmla="*/ 2983141 h 3560196"/>
                <a:gd name="connsiteX99" fmla="*/ 3562574 w 4215960"/>
                <a:gd name="connsiteY99" fmla="*/ 2949802 h 3560196"/>
                <a:gd name="connsiteX100" fmla="*/ 3624488 w 4215960"/>
                <a:gd name="connsiteY100" fmla="*/ 2959329 h 3560196"/>
                <a:gd name="connsiteX101" fmla="*/ 3657601 w 4215960"/>
                <a:gd name="connsiteY101" fmla="*/ 2974521 h 3560196"/>
                <a:gd name="connsiteX102" fmla="*/ 3623808 w 4215960"/>
                <a:gd name="connsiteY102" fmla="*/ 3015569 h 3560196"/>
                <a:gd name="connsiteX103" fmla="*/ 3662816 w 4215960"/>
                <a:gd name="connsiteY103" fmla="*/ 3123065 h 3560196"/>
                <a:gd name="connsiteX104" fmla="*/ 3715203 w 4215960"/>
                <a:gd name="connsiteY104" fmla="*/ 3154363 h 3560196"/>
                <a:gd name="connsiteX105" fmla="*/ 3767137 w 4215960"/>
                <a:gd name="connsiteY105" fmla="*/ 3112181 h 3560196"/>
                <a:gd name="connsiteX106" fmla="*/ 3852862 w 4215960"/>
                <a:gd name="connsiteY106" fmla="*/ 3063648 h 3560196"/>
                <a:gd name="connsiteX107" fmla="*/ 3835626 w 4215960"/>
                <a:gd name="connsiteY107" fmla="*/ 2974747 h 3560196"/>
                <a:gd name="connsiteX108" fmla="*/ 3912960 w 4215960"/>
                <a:gd name="connsiteY108" fmla="*/ 2842078 h 3560196"/>
                <a:gd name="connsiteX109" fmla="*/ 4205514 w 4215960"/>
                <a:gd name="connsiteY109" fmla="*/ 2508930 h 3560196"/>
                <a:gd name="connsiteX110" fmla="*/ 4124097 w 4215960"/>
                <a:gd name="connsiteY110" fmla="*/ 2499858 h 3560196"/>
                <a:gd name="connsiteX111" fmla="*/ 4128634 w 4215960"/>
                <a:gd name="connsiteY111" fmla="*/ 2408010 h 3560196"/>
                <a:gd name="connsiteX112" fmla="*/ 4079647 w 4215960"/>
                <a:gd name="connsiteY112" fmla="*/ 2382838 h 3560196"/>
                <a:gd name="connsiteX113" fmla="*/ 3995510 w 4215960"/>
                <a:gd name="connsiteY113" fmla="*/ 2414360 h 3560196"/>
                <a:gd name="connsiteX114" fmla="*/ 3958771 w 4215960"/>
                <a:gd name="connsiteY114" fmla="*/ 2378075 h 3560196"/>
                <a:gd name="connsiteX115" fmla="*/ 4003448 w 4215960"/>
                <a:gd name="connsiteY115" fmla="*/ 2355170 h 3560196"/>
                <a:gd name="connsiteX116" fmla="*/ 3874181 w 4215960"/>
                <a:gd name="connsiteY116" fmla="*/ 2141991 h 3560196"/>
                <a:gd name="connsiteX117" fmla="*/ 3889147 w 4215960"/>
                <a:gd name="connsiteY117" fmla="*/ 2111828 h 3560196"/>
                <a:gd name="connsiteX118" fmla="*/ 3865562 w 4215960"/>
                <a:gd name="connsiteY118" fmla="*/ 1996168 h 3560196"/>
                <a:gd name="connsiteX119" fmla="*/ 3706813 w 4215960"/>
                <a:gd name="connsiteY119" fmla="*/ 1985282 h 3560196"/>
                <a:gd name="connsiteX120" fmla="*/ 3673475 w 4215960"/>
                <a:gd name="connsiteY120" fmla="*/ 2034040 h 3560196"/>
                <a:gd name="connsiteX121" fmla="*/ 3584575 w 4215960"/>
                <a:gd name="connsiteY121" fmla="*/ 2048556 h 3560196"/>
                <a:gd name="connsiteX122" fmla="*/ 3590925 w 4215960"/>
                <a:gd name="connsiteY122" fmla="*/ 2026557 h 3560196"/>
                <a:gd name="connsiteX123" fmla="*/ 3537403 w 4215960"/>
                <a:gd name="connsiteY123" fmla="*/ 2010456 h 3560196"/>
                <a:gd name="connsiteX124" fmla="*/ 3512684 w 4215960"/>
                <a:gd name="connsiteY124" fmla="*/ 1845355 h 3560196"/>
                <a:gd name="connsiteX125" fmla="*/ 3232377 w 4215960"/>
                <a:gd name="connsiteY125" fmla="*/ 1778680 h 3560196"/>
                <a:gd name="connsiteX126" fmla="*/ 3096078 w 4215960"/>
                <a:gd name="connsiteY126" fmla="*/ 1821996 h 3560196"/>
                <a:gd name="connsiteX127" fmla="*/ 2964089 w 4215960"/>
                <a:gd name="connsiteY127" fmla="*/ 1814512 h 3560196"/>
                <a:gd name="connsiteX128" fmla="*/ 2831646 w 4215960"/>
                <a:gd name="connsiteY128" fmla="*/ 1703614 h 3560196"/>
                <a:gd name="connsiteX129" fmla="*/ 2618468 w 4215960"/>
                <a:gd name="connsiteY129" fmla="*/ 1400401 h 3560196"/>
                <a:gd name="connsiteX130" fmla="*/ 2220006 w 4215960"/>
                <a:gd name="connsiteY130" fmla="*/ 1260928 h 3560196"/>
                <a:gd name="connsiteX131" fmla="*/ 1821543 w 4215960"/>
                <a:gd name="connsiteY131" fmla="*/ 1284514 h 3560196"/>
                <a:gd name="connsiteX132" fmla="*/ 1799771 w 4215960"/>
                <a:gd name="connsiteY132" fmla="*/ 1211943 h 3560196"/>
                <a:gd name="connsiteX133" fmla="*/ 1756228 w 4215960"/>
                <a:gd name="connsiteY133" fmla="*/ 1139371 h 3560196"/>
                <a:gd name="connsiteX134" fmla="*/ 1625600 w 4215960"/>
                <a:gd name="connsiteY134" fmla="*/ 986971 h 3560196"/>
                <a:gd name="connsiteX135" fmla="*/ 1589314 w 4215960"/>
                <a:gd name="connsiteY135" fmla="*/ 928914 h 3560196"/>
                <a:gd name="connsiteX136" fmla="*/ 1574800 w 4215960"/>
                <a:gd name="connsiteY136" fmla="*/ 892628 h 3560196"/>
                <a:gd name="connsiteX137" fmla="*/ 1538514 w 4215960"/>
                <a:gd name="connsiteY137" fmla="*/ 856343 h 3560196"/>
                <a:gd name="connsiteX138" fmla="*/ 1509485 w 4215960"/>
                <a:gd name="connsiteY138" fmla="*/ 820057 h 3560196"/>
                <a:gd name="connsiteX139" fmla="*/ 1473200 w 4215960"/>
                <a:gd name="connsiteY139" fmla="*/ 783771 h 3560196"/>
                <a:gd name="connsiteX140" fmla="*/ 1436914 w 4215960"/>
                <a:gd name="connsiteY140" fmla="*/ 718457 h 3560196"/>
                <a:gd name="connsiteX141" fmla="*/ 1357085 w 4215960"/>
                <a:gd name="connsiteY141" fmla="*/ 624114 h 3560196"/>
                <a:gd name="connsiteX142" fmla="*/ 1335314 w 4215960"/>
                <a:gd name="connsiteY142" fmla="*/ 602343 h 3560196"/>
                <a:gd name="connsiteX143" fmla="*/ 1277257 w 4215960"/>
                <a:gd name="connsiteY143" fmla="*/ 529771 h 3560196"/>
                <a:gd name="connsiteX144" fmla="*/ 1219200 w 4215960"/>
                <a:gd name="connsiteY144" fmla="*/ 464457 h 3560196"/>
                <a:gd name="connsiteX145" fmla="*/ 1161143 w 4215960"/>
                <a:gd name="connsiteY145" fmla="*/ 406400 h 3560196"/>
                <a:gd name="connsiteX146" fmla="*/ 1081314 w 4215960"/>
                <a:gd name="connsiteY146" fmla="*/ 362857 h 3560196"/>
                <a:gd name="connsiteX147" fmla="*/ 1052285 w 4215960"/>
                <a:gd name="connsiteY147" fmla="*/ 333828 h 3560196"/>
                <a:gd name="connsiteX148" fmla="*/ 1001485 w 4215960"/>
                <a:gd name="connsiteY148" fmla="*/ 304800 h 3560196"/>
                <a:gd name="connsiteX149" fmla="*/ 979714 w 4215960"/>
                <a:gd name="connsiteY149" fmla="*/ 290285 h 3560196"/>
                <a:gd name="connsiteX150" fmla="*/ 928914 w 4215960"/>
                <a:gd name="connsiteY150" fmla="*/ 246743 h 3560196"/>
                <a:gd name="connsiteX151" fmla="*/ 907143 w 4215960"/>
                <a:gd name="connsiteY151" fmla="*/ 232228 h 3560196"/>
                <a:gd name="connsiteX152" fmla="*/ 885371 w 4215960"/>
                <a:gd name="connsiteY152" fmla="*/ 224971 h 3560196"/>
                <a:gd name="connsiteX153" fmla="*/ 849085 w 4215960"/>
                <a:gd name="connsiteY153" fmla="*/ 188685 h 3560196"/>
                <a:gd name="connsiteX154" fmla="*/ 820057 w 4215960"/>
                <a:gd name="connsiteY154" fmla="*/ 166914 h 3560196"/>
                <a:gd name="connsiteX155" fmla="*/ 812800 w 4215960"/>
                <a:gd name="connsiteY155" fmla="*/ 145143 h 3560196"/>
                <a:gd name="connsiteX156" fmla="*/ 762000 w 4215960"/>
                <a:gd name="connsiteY156" fmla="*/ 116114 h 3560196"/>
                <a:gd name="connsiteX157" fmla="*/ 740228 w 4215960"/>
                <a:gd name="connsiteY157" fmla="*/ 101600 h 3560196"/>
                <a:gd name="connsiteX158" fmla="*/ 703943 w 4215960"/>
                <a:gd name="connsiteY158" fmla="*/ 65314 h 3560196"/>
                <a:gd name="connsiteX159" fmla="*/ 689428 w 4215960"/>
                <a:gd name="connsiteY159" fmla="*/ 50800 h 3560196"/>
                <a:gd name="connsiteX160" fmla="*/ 660400 w 4215960"/>
                <a:gd name="connsiteY160" fmla="*/ 43543 h 3560196"/>
                <a:gd name="connsiteX161" fmla="*/ 638628 w 4215960"/>
                <a:gd name="connsiteY161" fmla="*/ 36285 h 3560196"/>
                <a:gd name="connsiteX162" fmla="*/ 602343 w 4215960"/>
                <a:gd name="connsiteY162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897413 w 4215960"/>
                <a:gd name="connsiteY62" fmla="*/ 3422874 h 3560196"/>
                <a:gd name="connsiteX63" fmla="*/ 2878362 w 4215960"/>
                <a:gd name="connsiteY63" fmla="*/ 3381600 h 3560196"/>
                <a:gd name="connsiteX64" fmla="*/ 2930750 w 4215960"/>
                <a:gd name="connsiteY64" fmla="*/ 3391125 h 3560196"/>
                <a:gd name="connsiteX65" fmla="*/ 2910113 w 4215960"/>
                <a:gd name="connsiteY65" fmla="*/ 3357787 h 3560196"/>
                <a:gd name="connsiteX66" fmla="*/ 2931432 w 4215960"/>
                <a:gd name="connsiteY66" fmla="*/ 3341233 h 3560196"/>
                <a:gd name="connsiteX67" fmla="*/ 3052535 w 4215960"/>
                <a:gd name="connsiteY67" fmla="*/ 3426506 h 3560196"/>
                <a:gd name="connsiteX68" fmla="*/ 3087912 w 4215960"/>
                <a:gd name="connsiteY68" fmla="*/ 3413349 h 3560196"/>
                <a:gd name="connsiteX69" fmla="*/ 3140299 w 4215960"/>
                <a:gd name="connsiteY69" fmla="*/ 3478438 h 3560196"/>
                <a:gd name="connsiteX70" fmla="*/ 3160937 w 4215960"/>
                <a:gd name="connsiteY70" fmla="*/ 3537175 h 3560196"/>
                <a:gd name="connsiteX71" fmla="*/ 3268887 w 4215960"/>
                <a:gd name="connsiteY71" fmla="*/ 3556224 h 3560196"/>
                <a:gd name="connsiteX72" fmla="*/ 3208563 w 4215960"/>
                <a:gd name="connsiteY72" fmla="*/ 3489549 h 3560196"/>
                <a:gd name="connsiteX73" fmla="*/ 3205387 w 4215960"/>
                <a:gd name="connsiteY73" fmla="*/ 3421287 h 3560196"/>
                <a:gd name="connsiteX74" fmla="*/ 3259362 w 4215960"/>
                <a:gd name="connsiteY74" fmla="*/ 3476850 h 3560196"/>
                <a:gd name="connsiteX75" fmla="*/ 3308575 w 4215960"/>
                <a:gd name="connsiteY75" fmla="*/ 3481612 h 3560196"/>
                <a:gd name="connsiteX76" fmla="*/ 3302225 w 4215960"/>
                <a:gd name="connsiteY76" fmla="*/ 3432400 h 3560196"/>
                <a:gd name="connsiteX77" fmla="*/ 3362550 w 4215960"/>
                <a:gd name="connsiteY77" fmla="*/ 3437162 h 3560196"/>
                <a:gd name="connsiteX78" fmla="*/ 3424462 w 4215960"/>
                <a:gd name="connsiteY78" fmla="*/ 3480024 h 3560196"/>
                <a:gd name="connsiteX79" fmla="*/ 3456212 w 4215960"/>
                <a:gd name="connsiteY79" fmla="*/ 3467325 h 3560196"/>
                <a:gd name="connsiteX80" fmla="*/ 3449863 w 4215960"/>
                <a:gd name="connsiteY80" fmla="*/ 3432400 h 3560196"/>
                <a:gd name="connsiteX81" fmla="*/ 3491138 w 4215960"/>
                <a:gd name="connsiteY81" fmla="*/ 3408588 h 3560196"/>
                <a:gd name="connsiteX82" fmla="*/ 3575275 w 4215960"/>
                <a:gd name="connsiteY82" fmla="*/ 3465738 h 3560196"/>
                <a:gd name="connsiteX83" fmla="*/ 3592738 w 4215960"/>
                <a:gd name="connsiteY83" fmla="*/ 3364140 h 3560196"/>
                <a:gd name="connsiteX84" fmla="*/ 3567338 w 4215960"/>
                <a:gd name="connsiteY84" fmla="*/ 3341914 h 3560196"/>
                <a:gd name="connsiteX85" fmla="*/ 3494312 w 4215960"/>
                <a:gd name="connsiteY85" fmla="*/ 3299051 h 3560196"/>
                <a:gd name="connsiteX86" fmla="*/ 3516537 w 4215960"/>
                <a:gd name="connsiteY86" fmla="*/ 3273652 h 3560196"/>
                <a:gd name="connsiteX87" fmla="*/ 3537175 w 4215960"/>
                <a:gd name="connsiteY87" fmla="*/ 3251426 h 3560196"/>
                <a:gd name="connsiteX88" fmla="*/ 3591150 w 4215960"/>
                <a:gd name="connsiteY88" fmla="*/ 3283177 h 3560196"/>
                <a:gd name="connsiteX89" fmla="*/ 3597500 w 4215960"/>
                <a:gd name="connsiteY89" fmla="*/ 3238727 h 3560196"/>
                <a:gd name="connsiteX90" fmla="*/ 3541937 w 4215960"/>
                <a:gd name="connsiteY90" fmla="*/ 3214914 h 3560196"/>
                <a:gd name="connsiteX91" fmla="*/ 3540350 w 4215960"/>
                <a:gd name="connsiteY91" fmla="*/ 3205390 h 3560196"/>
                <a:gd name="connsiteX92" fmla="*/ 3527649 w 4215960"/>
                <a:gd name="connsiteY92" fmla="*/ 3167291 h 3560196"/>
                <a:gd name="connsiteX93" fmla="*/ 3533999 w 4215960"/>
                <a:gd name="connsiteY93" fmla="*/ 3119665 h 3560196"/>
                <a:gd name="connsiteX94" fmla="*/ 3545112 w 4215960"/>
                <a:gd name="connsiteY94" fmla="*/ 3064102 h 3560196"/>
                <a:gd name="connsiteX95" fmla="*/ 3507012 w 4215960"/>
                <a:gd name="connsiteY95" fmla="*/ 3033940 h 3560196"/>
                <a:gd name="connsiteX96" fmla="*/ 3540349 w 4215960"/>
                <a:gd name="connsiteY96" fmla="*/ 3024415 h 3560196"/>
                <a:gd name="connsiteX97" fmla="*/ 3518124 w 4215960"/>
                <a:gd name="connsiteY97" fmla="*/ 2987902 h 3560196"/>
                <a:gd name="connsiteX98" fmla="*/ 3556225 w 4215960"/>
                <a:gd name="connsiteY98" fmla="*/ 2983141 h 3560196"/>
                <a:gd name="connsiteX99" fmla="*/ 3562574 w 4215960"/>
                <a:gd name="connsiteY99" fmla="*/ 2949802 h 3560196"/>
                <a:gd name="connsiteX100" fmla="*/ 3624488 w 4215960"/>
                <a:gd name="connsiteY100" fmla="*/ 2959329 h 3560196"/>
                <a:gd name="connsiteX101" fmla="*/ 3657601 w 4215960"/>
                <a:gd name="connsiteY101" fmla="*/ 2974521 h 3560196"/>
                <a:gd name="connsiteX102" fmla="*/ 3623808 w 4215960"/>
                <a:gd name="connsiteY102" fmla="*/ 3015569 h 3560196"/>
                <a:gd name="connsiteX103" fmla="*/ 3662816 w 4215960"/>
                <a:gd name="connsiteY103" fmla="*/ 3123065 h 3560196"/>
                <a:gd name="connsiteX104" fmla="*/ 3715203 w 4215960"/>
                <a:gd name="connsiteY104" fmla="*/ 3154363 h 3560196"/>
                <a:gd name="connsiteX105" fmla="*/ 3767137 w 4215960"/>
                <a:gd name="connsiteY105" fmla="*/ 3112181 h 3560196"/>
                <a:gd name="connsiteX106" fmla="*/ 3852862 w 4215960"/>
                <a:gd name="connsiteY106" fmla="*/ 3063648 h 3560196"/>
                <a:gd name="connsiteX107" fmla="*/ 3835626 w 4215960"/>
                <a:gd name="connsiteY107" fmla="*/ 2974747 h 3560196"/>
                <a:gd name="connsiteX108" fmla="*/ 3912960 w 4215960"/>
                <a:gd name="connsiteY108" fmla="*/ 2842078 h 3560196"/>
                <a:gd name="connsiteX109" fmla="*/ 4205514 w 4215960"/>
                <a:gd name="connsiteY109" fmla="*/ 2508930 h 3560196"/>
                <a:gd name="connsiteX110" fmla="*/ 4124097 w 4215960"/>
                <a:gd name="connsiteY110" fmla="*/ 2499858 h 3560196"/>
                <a:gd name="connsiteX111" fmla="*/ 4128634 w 4215960"/>
                <a:gd name="connsiteY111" fmla="*/ 2408010 h 3560196"/>
                <a:gd name="connsiteX112" fmla="*/ 4079647 w 4215960"/>
                <a:gd name="connsiteY112" fmla="*/ 2382838 h 3560196"/>
                <a:gd name="connsiteX113" fmla="*/ 3995510 w 4215960"/>
                <a:gd name="connsiteY113" fmla="*/ 2414360 h 3560196"/>
                <a:gd name="connsiteX114" fmla="*/ 3958771 w 4215960"/>
                <a:gd name="connsiteY114" fmla="*/ 2378075 h 3560196"/>
                <a:gd name="connsiteX115" fmla="*/ 4003448 w 4215960"/>
                <a:gd name="connsiteY115" fmla="*/ 2355170 h 3560196"/>
                <a:gd name="connsiteX116" fmla="*/ 3874181 w 4215960"/>
                <a:gd name="connsiteY116" fmla="*/ 2141991 h 3560196"/>
                <a:gd name="connsiteX117" fmla="*/ 3889147 w 4215960"/>
                <a:gd name="connsiteY117" fmla="*/ 2111828 h 3560196"/>
                <a:gd name="connsiteX118" fmla="*/ 3865562 w 4215960"/>
                <a:gd name="connsiteY118" fmla="*/ 1996168 h 3560196"/>
                <a:gd name="connsiteX119" fmla="*/ 3706813 w 4215960"/>
                <a:gd name="connsiteY119" fmla="*/ 1985282 h 3560196"/>
                <a:gd name="connsiteX120" fmla="*/ 3673475 w 4215960"/>
                <a:gd name="connsiteY120" fmla="*/ 2034040 h 3560196"/>
                <a:gd name="connsiteX121" fmla="*/ 3584575 w 4215960"/>
                <a:gd name="connsiteY121" fmla="*/ 2048556 h 3560196"/>
                <a:gd name="connsiteX122" fmla="*/ 3590925 w 4215960"/>
                <a:gd name="connsiteY122" fmla="*/ 2026557 h 3560196"/>
                <a:gd name="connsiteX123" fmla="*/ 3537403 w 4215960"/>
                <a:gd name="connsiteY123" fmla="*/ 2010456 h 3560196"/>
                <a:gd name="connsiteX124" fmla="*/ 3512684 w 4215960"/>
                <a:gd name="connsiteY124" fmla="*/ 1845355 h 3560196"/>
                <a:gd name="connsiteX125" fmla="*/ 3232377 w 4215960"/>
                <a:gd name="connsiteY125" fmla="*/ 1778680 h 3560196"/>
                <a:gd name="connsiteX126" fmla="*/ 3096078 w 4215960"/>
                <a:gd name="connsiteY126" fmla="*/ 1821996 h 3560196"/>
                <a:gd name="connsiteX127" fmla="*/ 2964089 w 4215960"/>
                <a:gd name="connsiteY127" fmla="*/ 1814512 h 3560196"/>
                <a:gd name="connsiteX128" fmla="*/ 2831646 w 4215960"/>
                <a:gd name="connsiteY128" fmla="*/ 1703614 h 3560196"/>
                <a:gd name="connsiteX129" fmla="*/ 2618468 w 4215960"/>
                <a:gd name="connsiteY129" fmla="*/ 1400401 h 3560196"/>
                <a:gd name="connsiteX130" fmla="*/ 2220006 w 4215960"/>
                <a:gd name="connsiteY130" fmla="*/ 1260928 h 3560196"/>
                <a:gd name="connsiteX131" fmla="*/ 1821543 w 4215960"/>
                <a:gd name="connsiteY131" fmla="*/ 1284514 h 3560196"/>
                <a:gd name="connsiteX132" fmla="*/ 1799771 w 4215960"/>
                <a:gd name="connsiteY132" fmla="*/ 1211943 h 3560196"/>
                <a:gd name="connsiteX133" fmla="*/ 1756228 w 4215960"/>
                <a:gd name="connsiteY133" fmla="*/ 1139371 h 3560196"/>
                <a:gd name="connsiteX134" fmla="*/ 1625600 w 4215960"/>
                <a:gd name="connsiteY134" fmla="*/ 986971 h 3560196"/>
                <a:gd name="connsiteX135" fmla="*/ 1589314 w 4215960"/>
                <a:gd name="connsiteY135" fmla="*/ 928914 h 3560196"/>
                <a:gd name="connsiteX136" fmla="*/ 1574800 w 4215960"/>
                <a:gd name="connsiteY136" fmla="*/ 892628 h 3560196"/>
                <a:gd name="connsiteX137" fmla="*/ 1538514 w 4215960"/>
                <a:gd name="connsiteY137" fmla="*/ 856343 h 3560196"/>
                <a:gd name="connsiteX138" fmla="*/ 1509485 w 4215960"/>
                <a:gd name="connsiteY138" fmla="*/ 820057 h 3560196"/>
                <a:gd name="connsiteX139" fmla="*/ 1473200 w 4215960"/>
                <a:gd name="connsiteY139" fmla="*/ 783771 h 3560196"/>
                <a:gd name="connsiteX140" fmla="*/ 1436914 w 4215960"/>
                <a:gd name="connsiteY140" fmla="*/ 718457 h 3560196"/>
                <a:gd name="connsiteX141" fmla="*/ 1357085 w 4215960"/>
                <a:gd name="connsiteY141" fmla="*/ 624114 h 3560196"/>
                <a:gd name="connsiteX142" fmla="*/ 1335314 w 4215960"/>
                <a:gd name="connsiteY142" fmla="*/ 602343 h 3560196"/>
                <a:gd name="connsiteX143" fmla="*/ 1277257 w 4215960"/>
                <a:gd name="connsiteY143" fmla="*/ 529771 h 3560196"/>
                <a:gd name="connsiteX144" fmla="*/ 1219200 w 4215960"/>
                <a:gd name="connsiteY144" fmla="*/ 464457 h 3560196"/>
                <a:gd name="connsiteX145" fmla="*/ 1161143 w 4215960"/>
                <a:gd name="connsiteY145" fmla="*/ 406400 h 3560196"/>
                <a:gd name="connsiteX146" fmla="*/ 1081314 w 4215960"/>
                <a:gd name="connsiteY146" fmla="*/ 362857 h 3560196"/>
                <a:gd name="connsiteX147" fmla="*/ 1052285 w 4215960"/>
                <a:gd name="connsiteY147" fmla="*/ 333828 h 3560196"/>
                <a:gd name="connsiteX148" fmla="*/ 1001485 w 4215960"/>
                <a:gd name="connsiteY148" fmla="*/ 304800 h 3560196"/>
                <a:gd name="connsiteX149" fmla="*/ 979714 w 4215960"/>
                <a:gd name="connsiteY149" fmla="*/ 290285 h 3560196"/>
                <a:gd name="connsiteX150" fmla="*/ 928914 w 4215960"/>
                <a:gd name="connsiteY150" fmla="*/ 246743 h 3560196"/>
                <a:gd name="connsiteX151" fmla="*/ 907143 w 4215960"/>
                <a:gd name="connsiteY151" fmla="*/ 232228 h 3560196"/>
                <a:gd name="connsiteX152" fmla="*/ 885371 w 4215960"/>
                <a:gd name="connsiteY152" fmla="*/ 224971 h 3560196"/>
                <a:gd name="connsiteX153" fmla="*/ 849085 w 4215960"/>
                <a:gd name="connsiteY153" fmla="*/ 188685 h 3560196"/>
                <a:gd name="connsiteX154" fmla="*/ 820057 w 4215960"/>
                <a:gd name="connsiteY154" fmla="*/ 166914 h 3560196"/>
                <a:gd name="connsiteX155" fmla="*/ 812800 w 4215960"/>
                <a:gd name="connsiteY155" fmla="*/ 145143 h 3560196"/>
                <a:gd name="connsiteX156" fmla="*/ 762000 w 4215960"/>
                <a:gd name="connsiteY156" fmla="*/ 116114 h 3560196"/>
                <a:gd name="connsiteX157" fmla="*/ 740228 w 4215960"/>
                <a:gd name="connsiteY157" fmla="*/ 101600 h 3560196"/>
                <a:gd name="connsiteX158" fmla="*/ 703943 w 4215960"/>
                <a:gd name="connsiteY158" fmla="*/ 65314 h 3560196"/>
                <a:gd name="connsiteX159" fmla="*/ 689428 w 4215960"/>
                <a:gd name="connsiteY159" fmla="*/ 50800 h 3560196"/>
                <a:gd name="connsiteX160" fmla="*/ 660400 w 4215960"/>
                <a:gd name="connsiteY160" fmla="*/ 43543 h 3560196"/>
                <a:gd name="connsiteX161" fmla="*/ 638628 w 4215960"/>
                <a:gd name="connsiteY161" fmla="*/ 36285 h 3560196"/>
                <a:gd name="connsiteX162" fmla="*/ 602343 w 4215960"/>
                <a:gd name="connsiteY162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641825 w 4215960"/>
                <a:gd name="connsiteY62" fmla="*/ 3335562 h 3560196"/>
                <a:gd name="connsiteX63" fmla="*/ 2897413 w 4215960"/>
                <a:gd name="connsiteY63" fmla="*/ 3422874 h 3560196"/>
                <a:gd name="connsiteX64" fmla="*/ 2878362 w 4215960"/>
                <a:gd name="connsiteY64" fmla="*/ 3381600 h 3560196"/>
                <a:gd name="connsiteX65" fmla="*/ 2930750 w 4215960"/>
                <a:gd name="connsiteY65" fmla="*/ 3391125 h 3560196"/>
                <a:gd name="connsiteX66" fmla="*/ 2910113 w 4215960"/>
                <a:gd name="connsiteY66" fmla="*/ 3357787 h 3560196"/>
                <a:gd name="connsiteX67" fmla="*/ 2931432 w 4215960"/>
                <a:gd name="connsiteY67" fmla="*/ 3341233 h 3560196"/>
                <a:gd name="connsiteX68" fmla="*/ 3052535 w 4215960"/>
                <a:gd name="connsiteY68" fmla="*/ 3426506 h 3560196"/>
                <a:gd name="connsiteX69" fmla="*/ 3087912 w 4215960"/>
                <a:gd name="connsiteY69" fmla="*/ 3413349 h 3560196"/>
                <a:gd name="connsiteX70" fmla="*/ 3140299 w 4215960"/>
                <a:gd name="connsiteY70" fmla="*/ 3478438 h 3560196"/>
                <a:gd name="connsiteX71" fmla="*/ 3160937 w 4215960"/>
                <a:gd name="connsiteY71" fmla="*/ 3537175 h 3560196"/>
                <a:gd name="connsiteX72" fmla="*/ 3268887 w 4215960"/>
                <a:gd name="connsiteY72" fmla="*/ 3556224 h 3560196"/>
                <a:gd name="connsiteX73" fmla="*/ 3208563 w 4215960"/>
                <a:gd name="connsiteY73" fmla="*/ 3489549 h 3560196"/>
                <a:gd name="connsiteX74" fmla="*/ 3205387 w 4215960"/>
                <a:gd name="connsiteY74" fmla="*/ 3421287 h 3560196"/>
                <a:gd name="connsiteX75" fmla="*/ 3259362 w 4215960"/>
                <a:gd name="connsiteY75" fmla="*/ 3476850 h 3560196"/>
                <a:gd name="connsiteX76" fmla="*/ 3308575 w 4215960"/>
                <a:gd name="connsiteY76" fmla="*/ 3481612 h 3560196"/>
                <a:gd name="connsiteX77" fmla="*/ 3302225 w 4215960"/>
                <a:gd name="connsiteY77" fmla="*/ 3432400 h 3560196"/>
                <a:gd name="connsiteX78" fmla="*/ 3362550 w 4215960"/>
                <a:gd name="connsiteY78" fmla="*/ 3437162 h 3560196"/>
                <a:gd name="connsiteX79" fmla="*/ 3424462 w 4215960"/>
                <a:gd name="connsiteY79" fmla="*/ 3480024 h 3560196"/>
                <a:gd name="connsiteX80" fmla="*/ 3456212 w 4215960"/>
                <a:gd name="connsiteY80" fmla="*/ 3467325 h 3560196"/>
                <a:gd name="connsiteX81" fmla="*/ 3449863 w 4215960"/>
                <a:gd name="connsiteY81" fmla="*/ 3432400 h 3560196"/>
                <a:gd name="connsiteX82" fmla="*/ 3491138 w 4215960"/>
                <a:gd name="connsiteY82" fmla="*/ 3408588 h 3560196"/>
                <a:gd name="connsiteX83" fmla="*/ 3575275 w 4215960"/>
                <a:gd name="connsiteY83" fmla="*/ 3465738 h 3560196"/>
                <a:gd name="connsiteX84" fmla="*/ 3592738 w 4215960"/>
                <a:gd name="connsiteY84" fmla="*/ 3364140 h 3560196"/>
                <a:gd name="connsiteX85" fmla="*/ 3567338 w 4215960"/>
                <a:gd name="connsiteY85" fmla="*/ 3341914 h 3560196"/>
                <a:gd name="connsiteX86" fmla="*/ 3494312 w 4215960"/>
                <a:gd name="connsiteY86" fmla="*/ 3299051 h 3560196"/>
                <a:gd name="connsiteX87" fmla="*/ 3516537 w 4215960"/>
                <a:gd name="connsiteY87" fmla="*/ 3273652 h 3560196"/>
                <a:gd name="connsiteX88" fmla="*/ 3537175 w 4215960"/>
                <a:gd name="connsiteY88" fmla="*/ 3251426 h 3560196"/>
                <a:gd name="connsiteX89" fmla="*/ 3591150 w 4215960"/>
                <a:gd name="connsiteY89" fmla="*/ 3283177 h 3560196"/>
                <a:gd name="connsiteX90" fmla="*/ 3597500 w 4215960"/>
                <a:gd name="connsiteY90" fmla="*/ 3238727 h 3560196"/>
                <a:gd name="connsiteX91" fmla="*/ 3541937 w 4215960"/>
                <a:gd name="connsiteY91" fmla="*/ 3214914 h 3560196"/>
                <a:gd name="connsiteX92" fmla="*/ 3540350 w 4215960"/>
                <a:gd name="connsiteY92" fmla="*/ 3205390 h 3560196"/>
                <a:gd name="connsiteX93" fmla="*/ 3527649 w 4215960"/>
                <a:gd name="connsiteY93" fmla="*/ 3167291 h 3560196"/>
                <a:gd name="connsiteX94" fmla="*/ 3533999 w 4215960"/>
                <a:gd name="connsiteY94" fmla="*/ 3119665 h 3560196"/>
                <a:gd name="connsiteX95" fmla="*/ 3545112 w 4215960"/>
                <a:gd name="connsiteY95" fmla="*/ 3064102 h 3560196"/>
                <a:gd name="connsiteX96" fmla="*/ 3507012 w 4215960"/>
                <a:gd name="connsiteY96" fmla="*/ 3033940 h 3560196"/>
                <a:gd name="connsiteX97" fmla="*/ 3540349 w 4215960"/>
                <a:gd name="connsiteY97" fmla="*/ 3024415 h 3560196"/>
                <a:gd name="connsiteX98" fmla="*/ 3518124 w 4215960"/>
                <a:gd name="connsiteY98" fmla="*/ 2987902 h 3560196"/>
                <a:gd name="connsiteX99" fmla="*/ 3556225 w 4215960"/>
                <a:gd name="connsiteY99" fmla="*/ 2983141 h 3560196"/>
                <a:gd name="connsiteX100" fmla="*/ 3562574 w 4215960"/>
                <a:gd name="connsiteY100" fmla="*/ 2949802 h 3560196"/>
                <a:gd name="connsiteX101" fmla="*/ 3624488 w 4215960"/>
                <a:gd name="connsiteY101" fmla="*/ 2959329 h 3560196"/>
                <a:gd name="connsiteX102" fmla="*/ 3657601 w 4215960"/>
                <a:gd name="connsiteY102" fmla="*/ 2974521 h 3560196"/>
                <a:gd name="connsiteX103" fmla="*/ 3623808 w 4215960"/>
                <a:gd name="connsiteY103" fmla="*/ 3015569 h 3560196"/>
                <a:gd name="connsiteX104" fmla="*/ 3662816 w 4215960"/>
                <a:gd name="connsiteY104" fmla="*/ 3123065 h 3560196"/>
                <a:gd name="connsiteX105" fmla="*/ 3715203 w 4215960"/>
                <a:gd name="connsiteY105" fmla="*/ 3154363 h 3560196"/>
                <a:gd name="connsiteX106" fmla="*/ 3767137 w 4215960"/>
                <a:gd name="connsiteY106" fmla="*/ 3112181 h 3560196"/>
                <a:gd name="connsiteX107" fmla="*/ 3852862 w 4215960"/>
                <a:gd name="connsiteY107" fmla="*/ 3063648 h 3560196"/>
                <a:gd name="connsiteX108" fmla="*/ 3835626 w 4215960"/>
                <a:gd name="connsiteY108" fmla="*/ 2974747 h 3560196"/>
                <a:gd name="connsiteX109" fmla="*/ 3912960 w 4215960"/>
                <a:gd name="connsiteY109" fmla="*/ 2842078 h 3560196"/>
                <a:gd name="connsiteX110" fmla="*/ 4205514 w 4215960"/>
                <a:gd name="connsiteY110" fmla="*/ 2508930 h 3560196"/>
                <a:gd name="connsiteX111" fmla="*/ 4124097 w 4215960"/>
                <a:gd name="connsiteY111" fmla="*/ 2499858 h 3560196"/>
                <a:gd name="connsiteX112" fmla="*/ 4128634 w 4215960"/>
                <a:gd name="connsiteY112" fmla="*/ 2408010 h 3560196"/>
                <a:gd name="connsiteX113" fmla="*/ 4079647 w 4215960"/>
                <a:gd name="connsiteY113" fmla="*/ 2382838 h 3560196"/>
                <a:gd name="connsiteX114" fmla="*/ 3995510 w 4215960"/>
                <a:gd name="connsiteY114" fmla="*/ 2414360 h 3560196"/>
                <a:gd name="connsiteX115" fmla="*/ 3958771 w 4215960"/>
                <a:gd name="connsiteY115" fmla="*/ 2378075 h 3560196"/>
                <a:gd name="connsiteX116" fmla="*/ 4003448 w 4215960"/>
                <a:gd name="connsiteY116" fmla="*/ 2355170 h 3560196"/>
                <a:gd name="connsiteX117" fmla="*/ 3874181 w 4215960"/>
                <a:gd name="connsiteY117" fmla="*/ 2141991 h 3560196"/>
                <a:gd name="connsiteX118" fmla="*/ 3889147 w 4215960"/>
                <a:gd name="connsiteY118" fmla="*/ 2111828 h 3560196"/>
                <a:gd name="connsiteX119" fmla="*/ 3865562 w 4215960"/>
                <a:gd name="connsiteY119" fmla="*/ 1996168 h 3560196"/>
                <a:gd name="connsiteX120" fmla="*/ 3706813 w 4215960"/>
                <a:gd name="connsiteY120" fmla="*/ 1985282 h 3560196"/>
                <a:gd name="connsiteX121" fmla="*/ 3673475 w 4215960"/>
                <a:gd name="connsiteY121" fmla="*/ 2034040 h 3560196"/>
                <a:gd name="connsiteX122" fmla="*/ 3584575 w 4215960"/>
                <a:gd name="connsiteY122" fmla="*/ 2048556 h 3560196"/>
                <a:gd name="connsiteX123" fmla="*/ 3590925 w 4215960"/>
                <a:gd name="connsiteY123" fmla="*/ 2026557 h 3560196"/>
                <a:gd name="connsiteX124" fmla="*/ 3537403 w 4215960"/>
                <a:gd name="connsiteY124" fmla="*/ 2010456 h 3560196"/>
                <a:gd name="connsiteX125" fmla="*/ 3512684 w 4215960"/>
                <a:gd name="connsiteY125" fmla="*/ 1845355 h 3560196"/>
                <a:gd name="connsiteX126" fmla="*/ 3232377 w 4215960"/>
                <a:gd name="connsiteY126" fmla="*/ 1778680 h 3560196"/>
                <a:gd name="connsiteX127" fmla="*/ 3096078 w 4215960"/>
                <a:gd name="connsiteY127" fmla="*/ 1821996 h 3560196"/>
                <a:gd name="connsiteX128" fmla="*/ 2964089 w 4215960"/>
                <a:gd name="connsiteY128" fmla="*/ 1814512 h 3560196"/>
                <a:gd name="connsiteX129" fmla="*/ 2831646 w 4215960"/>
                <a:gd name="connsiteY129" fmla="*/ 1703614 h 3560196"/>
                <a:gd name="connsiteX130" fmla="*/ 2618468 w 4215960"/>
                <a:gd name="connsiteY130" fmla="*/ 1400401 h 3560196"/>
                <a:gd name="connsiteX131" fmla="*/ 2220006 w 4215960"/>
                <a:gd name="connsiteY131" fmla="*/ 1260928 h 3560196"/>
                <a:gd name="connsiteX132" fmla="*/ 1821543 w 4215960"/>
                <a:gd name="connsiteY132" fmla="*/ 1284514 h 3560196"/>
                <a:gd name="connsiteX133" fmla="*/ 1799771 w 4215960"/>
                <a:gd name="connsiteY133" fmla="*/ 1211943 h 3560196"/>
                <a:gd name="connsiteX134" fmla="*/ 1756228 w 4215960"/>
                <a:gd name="connsiteY134" fmla="*/ 1139371 h 3560196"/>
                <a:gd name="connsiteX135" fmla="*/ 1625600 w 4215960"/>
                <a:gd name="connsiteY135" fmla="*/ 986971 h 3560196"/>
                <a:gd name="connsiteX136" fmla="*/ 1589314 w 4215960"/>
                <a:gd name="connsiteY136" fmla="*/ 928914 h 3560196"/>
                <a:gd name="connsiteX137" fmla="*/ 1574800 w 4215960"/>
                <a:gd name="connsiteY137" fmla="*/ 892628 h 3560196"/>
                <a:gd name="connsiteX138" fmla="*/ 1538514 w 4215960"/>
                <a:gd name="connsiteY138" fmla="*/ 856343 h 3560196"/>
                <a:gd name="connsiteX139" fmla="*/ 1509485 w 4215960"/>
                <a:gd name="connsiteY139" fmla="*/ 820057 h 3560196"/>
                <a:gd name="connsiteX140" fmla="*/ 1473200 w 4215960"/>
                <a:gd name="connsiteY140" fmla="*/ 783771 h 3560196"/>
                <a:gd name="connsiteX141" fmla="*/ 1436914 w 4215960"/>
                <a:gd name="connsiteY141" fmla="*/ 718457 h 3560196"/>
                <a:gd name="connsiteX142" fmla="*/ 1357085 w 4215960"/>
                <a:gd name="connsiteY142" fmla="*/ 624114 h 3560196"/>
                <a:gd name="connsiteX143" fmla="*/ 1335314 w 4215960"/>
                <a:gd name="connsiteY143" fmla="*/ 602343 h 3560196"/>
                <a:gd name="connsiteX144" fmla="*/ 1277257 w 4215960"/>
                <a:gd name="connsiteY144" fmla="*/ 529771 h 3560196"/>
                <a:gd name="connsiteX145" fmla="*/ 1219200 w 4215960"/>
                <a:gd name="connsiteY145" fmla="*/ 464457 h 3560196"/>
                <a:gd name="connsiteX146" fmla="*/ 1161143 w 4215960"/>
                <a:gd name="connsiteY146" fmla="*/ 406400 h 3560196"/>
                <a:gd name="connsiteX147" fmla="*/ 1081314 w 4215960"/>
                <a:gd name="connsiteY147" fmla="*/ 362857 h 3560196"/>
                <a:gd name="connsiteX148" fmla="*/ 1052285 w 4215960"/>
                <a:gd name="connsiteY148" fmla="*/ 333828 h 3560196"/>
                <a:gd name="connsiteX149" fmla="*/ 1001485 w 4215960"/>
                <a:gd name="connsiteY149" fmla="*/ 304800 h 3560196"/>
                <a:gd name="connsiteX150" fmla="*/ 979714 w 4215960"/>
                <a:gd name="connsiteY150" fmla="*/ 290285 h 3560196"/>
                <a:gd name="connsiteX151" fmla="*/ 928914 w 4215960"/>
                <a:gd name="connsiteY151" fmla="*/ 246743 h 3560196"/>
                <a:gd name="connsiteX152" fmla="*/ 907143 w 4215960"/>
                <a:gd name="connsiteY152" fmla="*/ 232228 h 3560196"/>
                <a:gd name="connsiteX153" fmla="*/ 885371 w 4215960"/>
                <a:gd name="connsiteY153" fmla="*/ 224971 h 3560196"/>
                <a:gd name="connsiteX154" fmla="*/ 849085 w 4215960"/>
                <a:gd name="connsiteY154" fmla="*/ 188685 h 3560196"/>
                <a:gd name="connsiteX155" fmla="*/ 820057 w 4215960"/>
                <a:gd name="connsiteY155" fmla="*/ 166914 h 3560196"/>
                <a:gd name="connsiteX156" fmla="*/ 812800 w 4215960"/>
                <a:gd name="connsiteY156" fmla="*/ 145143 h 3560196"/>
                <a:gd name="connsiteX157" fmla="*/ 762000 w 4215960"/>
                <a:gd name="connsiteY157" fmla="*/ 116114 h 3560196"/>
                <a:gd name="connsiteX158" fmla="*/ 740228 w 4215960"/>
                <a:gd name="connsiteY158" fmla="*/ 101600 h 3560196"/>
                <a:gd name="connsiteX159" fmla="*/ 703943 w 4215960"/>
                <a:gd name="connsiteY159" fmla="*/ 65314 h 3560196"/>
                <a:gd name="connsiteX160" fmla="*/ 689428 w 4215960"/>
                <a:gd name="connsiteY160" fmla="*/ 50800 h 3560196"/>
                <a:gd name="connsiteX161" fmla="*/ 660400 w 4215960"/>
                <a:gd name="connsiteY161" fmla="*/ 43543 h 3560196"/>
                <a:gd name="connsiteX162" fmla="*/ 638628 w 4215960"/>
                <a:gd name="connsiteY162" fmla="*/ 36285 h 3560196"/>
                <a:gd name="connsiteX163" fmla="*/ 602343 w 4215960"/>
                <a:gd name="connsiteY163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854550 w 4215960"/>
                <a:gd name="connsiteY62" fmla="*/ 3438750 h 3560196"/>
                <a:gd name="connsiteX63" fmla="*/ 2897413 w 4215960"/>
                <a:gd name="connsiteY63" fmla="*/ 3422874 h 3560196"/>
                <a:gd name="connsiteX64" fmla="*/ 2878362 w 4215960"/>
                <a:gd name="connsiteY64" fmla="*/ 3381600 h 3560196"/>
                <a:gd name="connsiteX65" fmla="*/ 2930750 w 4215960"/>
                <a:gd name="connsiteY65" fmla="*/ 3391125 h 3560196"/>
                <a:gd name="connsiteX66" fmla="*/ 2910113 w 4215960"/>
                <a:gd name="connsiteY66" fmla="*/ 3357787 h 3560196"/>
                <a:gd name="connsiteX67" fmla="*/ 2931432 w 4215960"/>
                <a:gd name="connsiteY67" fmla="*/ 3341233 h 3560196"/>
                <a:gd name="connsiteX68" fmla="*/ 3052535 w 4215960"/>
                <a:gd name="connsiteY68" fmla="*/ 3426506 h 3560196"/>
                <a:gd name="connsiteX69" fmla="*/ 3087912 w 4215960"/>
                <a:gd name="connsiteY69" fmla="*/ 3413349 h 3560196"/>
                <a:gd name="connsiteX70" fmla="*/ 3140299 w 4215960"/>
                <a:gd name="connsiteY70" fmla="*/ 3478438 h 3560196"/>
                <a:gd name="connsiteX71" fmla="*/ 3160937 w 4215960"/>
                <a:gd name="connsiteY71" fmla="*/ 3537175 h 3560196"/>
                <a:gd name="connsiteX72" fmla="*/ 3268887 w 4215960"/>
                <a:gd name="connsiteY72" fmla="*/ 3556224 h 3560196"/>
                <a:gd name="connsiteX73" fmla="*/ 3208563 w 4215960"/>
                <a:gd name="connsiteY73" fmla="*/ 3489549 h 3560196"/>
                <a:gd name="connsiteX74" fmla="*/ 3205387 w 4215960"/>
                <a:gd name="connsiteY74" fmla="*/ 3421287 h 3560196"/>
                <a:gd name="connsiteX75" fmla="*/ 3259362 w 4215960"/>
                <a:gd name="connsiteY75" fmla="*/ 3476850 h 3560196"/>
                <a:gd name="connsiteX76" fmla="*/ 3308575 w 4215960"/>
                <a:gd name="connsiteY76" fmla="*/ 3481612 h 3560196"/>
                <a:gd name="connsiteX77" fmla="*/ 3302225 w 4215960"/>
                <a:gd name="connsiteY77" fmla="*/ 3432400 h 3560196"/>
                <a:gd name="connsiteX78" fmla="*/ 3362550 w 4215960"/>
                <a:gd name="connsiteY78" fmla="*/ 3437162 h 3560196"/>
                <a:gd name="connsiteX79" fmla="*/ 3424462 w 4215960"/>
                <a:gd name="connsiteY79" fmla="*/ 3480024 h 3560196"/>
                <a:gd name="connsiteX80" fmla="*/ 3456212 w 4215960"/>
                <a:gd name="connsiteY80" fmla="*/ 3467325 h 3560196"/>
                <a:gd name="connsiteX81" fmla="*/ 3449863 w 4215960"/>
                <a:gd name="connsiteY81" fmla="*/ 3432400 h 3560196"/>
                <a:gd name="connsiteX82" fmla="*/ 3491138 w 4215960"/>
                <a:gd name="connsiteY82" fmla="*/ 3408588 h 3560196"/>
                <a:gd name="connsiteX83" fmla="*/ 3575275 w 4215960"/>
                <a:gd name="connsiteY83" fmla="*/ 3465738 h 3560196"/>
                <a:gd name="connsiteX84" fmla="*/ 3592738 w 4215960"/>
                <a:gd name="connsiteY84" fmla="*/ 3364140 h 3560196"/>
                <a:gd name="connsiteX85" fmla="*/ 3567338 w 4215960"/>
                <a:gd name="connsiteY85" fmla="*/ 3341914 h 3560196"/>
                <a:gd name="connsiteX86" fmla="*/ 3494312 w 4215960"/>
                <a:gd name="connsiteY86" fmla="*/ 3299051 h 3560196"/>
                <a:gd name="connsiteX87" fmla="*/ 3516537 w 4215960"/>
                <a:gd name="connsiteY87" fmla="*/ 3273652 h 3560196"/>
                <a:gd name="connsiteX88" fmla="*/ 3537175 w 4215960"/>
                <a:gd name="connsiteY88" fmla="*/ 3251426 h 3560196"/>
                <a:gd name="connsiteX89" fmla="*/ 3591150 w 4215960"/>
                <a:gd name="connsiteY89" fmla="*/ 3283177 h 3560196"/>
                <a:gd name="connsiteX90" fmla="*/ 3597500 w 4215960"/>
                <a:gd name="connsiteY90" fmla="*/ 3238727 h 3560196"/>
                <a:gd name="connsiteX91" fmla="*/ 3541937 w 4215960"/>
                <a:gd name="connsiteY91" fmla="*/ 3214914 h 3560196"/>
                <a:gd name="connsiteX92" fmla="*/ 3540350 w 4215960"/>
                <a:gd name="connsiteY92" fmla="*/ 3205390 h 3560196"/>
                <a:gd name="connsiteX93" fmla="*/ 3527649 w 4215960"/>
                <a:gd name="connsiteY93" fmla="*/ 3167291 h 3560196"/>
                <a:gd name="connsiteX94" fmla="*/ 3533999 w 4215960"/>
                <a:gd name="connsiteY94" fmla="*/ 3119665 h 3560196"/>
                <a:gd name="connsiteX95" fmla="*/ 3545112 w 4215960"/>
                <a:gd name="connsiteY95" fmla="*/ 3064102 h 3560196"/>
                <a:gd name="connsiteX96" fmla="*/ 3507012 w 4215960"/>
                <a:gd name="connsiteY96" fmla="*/ 3033940 h 3560196"/>
                <a:gd name="connsiteX97" fmla="*/ 3540349 w 4215960"/>
                <a:gd name="connsiteY97" fmla="*/ 3024415 h 3560196"/>
                <a:gd name="connsiteX98" fmla="*/ 3518124 w 4215960"/>
                <a:gd name="connsiteY98" fmla="*/ 2987902 h 3560196"/>
                <a:gd name="connsiteX99" fmla="*/ 3556225 w 4215960"/>
                <a:gd name="connsiteY99" fmla="*/ 2983141 h 3560196"/>
                <a:gd name="connsiteX100" fmla="*/ 3562574 w 4215960"/>
                <a:gd name="connsiteY100" fmla="*/ 2949802 h 3560196"/>
                <a:gd name="connsiteX101" fmla="*/ 3624488 w 4215960"/>
                <a:gd name="connsiteY101" fmla="*/ 2959329 h 3560196"/>
                <a:gd name="connsiteX102" fmla="*/ 3657601 w 4215960"/>
                <a:gd name="connsiteY102" fmla="*/ 2974521 h 3560196"/>
                <a:gd name="connsiteX103" fmla="*/ 3623808 w 4215960"/>
                <a:gd name="connsiteY103" fmla="*/ 3015569 h 3560196"/>
                <a:gd name="connsiteX104" fmla="*/ 3662816 w 4215960"/>
                <a:gd name="connsiteY104" fmla="*/ 3123065 h 3560196"/>
                <a:gd name="connsiteX105" fmla="*/ 3715203 w 4215960"/>
                <a:gd name="connsiteY105" fmla="*/ 3154363 h 3560196"/>
                <a:gd name="connsiteX106" fmla="*/ 3767137 w 4215960"/>
                <a:gd name="connsiteY106" fmla="*/ 3112181 h 3560196"/>
                <a:gd name="connsiteX107" fmla="*/ 3852862 w 4215960"/>
                <a:gd name="connsiteY107" fmla="*/ 3063648 h 3560196"/>
                <a:gd name="connsiteX108" fmla="*/ 3835626 w 4215960"/>
                <a:gd name="connsiteY108" fmla="*/ 2974747 h 3560196"/>
                <a:gd name="connsiteX109" fmla="*/ 3912960 w 4215960"/>
                <a:gd name="connsiteY109" fmla="*/ 2842078 h 3560196"/>
                <a:gd name="connsiteX110" fmla="*/ 4205514 w 4215960"/>
                <a:gd name="connsiteY110" fmla="*/ 2508930 h 3560196"/>
                <a:gd name="connsiteX111" fmla="*/ 4124097 w 4215960"/>
                <a:gd name="connsiteY111" fmla="*/ 2499858 h 3560196"/>
                <a:gd name="connsiteX112" fmla="*/ 4128634 w 4215960"/>
                <a:gd name="connsiteY112" fmla="*/ 2408010 h 3560196"/>
                <a:gd name="connsiteX113" fmla="*/ 4079647 w 4215960"/>
                <a:gd name="connsiteY113" fmla="*/ 2382838 h 3560196"/>
                <a:gd name="connsiteX114" fmla="*/ 3995510 w 4215960"/>
                <a:gd name="connsiteY114" fmla="*/ 2414360 h 3560196"/>
                <a:gd name="connsiteX115" fmla="*/ 3958771 w 4215960"/>
                <a:gd name="connsiteY115" fmla="*/ 2378075 h 3560196"/>
                <a:gd name="connsiteX116" fmla="*/ 4003448 w 4215960"/>
                <a:gd name="connsiteY116" fmla="*/ 2355170 h 3560196"/>
                <a:gd name="connsiteX117" fmla="*/ 3874181 w 4215960"/>
                <a:gd name="connsiteY117" fmla="*/ 2141991 h 3560196"/>
                <a:gd name="connsiteX118" fmla="*/ 3889147 w 4215960"/>
                <a:gd name="connsiteY118" fmla="*/ 2111828 h 3560196"/>
                <a:gd name="connsiteX119" fmla="*/ 3865562 w 4215960"/>
                <a:gd name="connsiteY119" fmla="*/ 1996168 h 3560196"/>
                <a:gd name="connsiteX120" fmla="*/ 3706813 w 4215960"/>
                <a:gd name="connsiteY120" fmla="*/ 1985282 h 3560196"/>
                <a:gd name="connsiteX121" fmla="*/ 3673475 w 4215960"/>
                <a:gd name="connsiteY121" fmla="*/ 2034040 h 3560196"/>
                <a:gd name="connsiteX122" fmla="*/ 3584575 w 4215960"/>
                <a:gd name="connsiteY122" fmla="*/ 2048556 h 3560196"/>
                <a:gd name="connsiteX123" fmla="*/ 3590925 w 4215960"/>
                <a:gd name="connsiteY123" fmla="*/ 2026557 h 3560196"/>
                <a:gd name="connsiteX124" fmla="*/ 3537403 w 4215960"/>
                <a:gd name="connsiteY124" fmla="*/ 2010456 h 3560196"/>
                <a:gd name="connsiteX125" fmla="*/ 3512684 w 4215960"/>
                <a:gd name="connsiteY125" fmla="*/ 1845355 h 3560196"/>
                <a:gd name="connsiteX126" fmla="*/ 3232377 w 4215960"/>
                <a:gd name="connsiteY126" fmla="*/ 1778680 h 3560196"/>
                <a:gd name="connsiteX127" fmla="*/ 3096078 w 4215960"/>
                <a:gd name="connsiteY127" fmla="*/ 1821996 h 3560196"/>
                <a:gd name="connsiteX128" fmla="*/ 2964089 w 4215960"/>
                <a:gd name="connsiteY128" fmla="*/ 1814512 h 3560196"/>
                <a:gd name="connsiteX129" fmla="*/ 2831646 w 4215960"/>
                <a:gd name="connsiteY129" fmla="*/ 1703614 h 3560196"/>
                <a:gd name="connsiteX130" fmla="*/ 2618468 w 4215960"/>
                <a:gd name="connsiteY130" fmla="*/ 1400401 h 3560196"/>
                <a:gd name="connsiteX131" fmla="*/ 2220006 w 4215960"/>
                <a:gd name="connsiteY131" fmla="*/ 1260928 h 3560196"/>
                <a:gd name="connsiteX132" fmla="*/ 1821543 w 4215960"/>
                <a:gd name="connsiteY132" fmla="*/ 1284514 h 3560196"/>
                <a:gd name="connsiteX133" fmla="*/ 1799771 w 4215960"/>
                <a:gd name="connsiteY133" fmla="*/ 1211943 h 3560196"/>
                <a:gd name="connsiteX134" fmla="*/ 1756228 w 4215960"/>
                <a:gd name="connsiteY134" fmla="*/ 1139371 h 3560196"/>
                <a:gd name="connsiteX135" fmla="*/ 1625600 w 4215960"/>
                <a:gd name="connsiteY135" fmla="*/ 986971 h 3560196"/>
                <a:gd name="connsiteX136" fmla="*/ 1589314 w 4215960"/>
                <a:gd name="connsiteY136" fmla="*/ 928914 h 3560196"/>
                <a:gd name="connsiteX137" fmla="*/ 1574800 w 4215960"/>
                <a:gd name="connsiteY137" fmla="*/ 892628 h 3560196"/>
                <a:gd name="connsiteX138" fmla="*/ 1538514 w 4215960"/>
                <a:gd name="connsiteY138" fmla="*/ 856343 h 3560196"/>
                <a:gd name="connsiteX139" fmla="*/ 1509485 w 4215960"/>
                <a:gd name="connsiteY139" fmla="*/ 820057 h 3560196"/>
                <a:gd name="connsiteX140" fmla="*/ 1473200 w 4215960"/>
                <a:gd name="connsiteY140" fmla="*/ 783771 h 3560196"/>
                <a:gd name="connsiteX141" fmla="*/ 1436914 w 4215960"/>
                <a:gd name="connsiteY141" fmla="*/ 718457 h 3560196"/>
                <a:gd name="connsiteX142" fmla="*/ 1357085 w 4215960"/>
                <a:gd name="connsiteY142" fmla="*/ 624114 h 3560196"/>
                <a:gd name="connsiteX143" fmla="*/ 1335314 w 4215960"/>
                <a:gd name="connsiteY143" fmla="*/ 602343 h 3560196"/>
                <a:gd name="connsiteX144" fmla="*/ 1277257 w 4215960"/>
                <a:gd name="connsiteY144" fmla="*/ 529771 h 3560196"/>
                <a:gd name="connsiteX145" fmla="*/ 1219200 w 4215960"/>
                <a:gd name="connsiteY145" fmla="*/ 464457 h 3560196"/>
                <a:gd name="connsiteX146" fmla="*/ 1161143 w 4215960"/>
                <a:gd name="connsiteY146" fmla="*/ 406400 h 3560196"/>
                <a:gd name="connsiteX147" fmla="*/ 1081314 w 4215960"/>
                <a:gd name="connsiteY147" fmla="*/ 362857 h 3560196"/>
                <a:gd name="connsiteX148" fmla="*/ 1052285 w 4215960"/>
                <a:gd name="connsiteY148" fmla="*/ 333828 h 3560196"/>
                <a:gd name="connsiteX149" fmla="*/ 1001485 w 4215960"/>
                <a:gd name="connsiteY149" fmla="*/ 304800 h 3560196"/>
                <a:gd name="connsiteX150" fmla="*/ 979714 w 4215960"/>
                <a:gd name="connsiteY150" fmla="*/ 290285 h 3560196"/>
                <a:gd name="connsiteX151" fmla="*/ 928914 w 4215960"/>
                <a:gd name="connsiteY151" fmla="*/ 246743 h 3560196"/>
                <a:gd name="connsiteX152" fmla="*/ 907143 w 4215960"/>
                <a:gd name="connsiteY152" fmla="*/ 232228 h 3560196"/>
                <a:gd name="connsiteX153" fmla="*/ 885371 w 4215960"/>
                <a:gd name="connsiteY153" fmla="*/ 224971 h 3560196"/>
                <a:gd name="connsiteX154" fmla="*/ 849085 w 4215960"/>
                <a:gd name="connsiteY154" fmla="*/ 188685 h 3560196"/>
                <a:gd name="connsiteX155" fmla="*/ 820057 w 4215960"/>
                <a:gd name="connsiteY155" fmla="*/ 166914 h 3560196"/>
                <a:gd name="connsiteX156" fmla="*/ 812800 w 4215960"/>
                <a:gd name="connsiteY156" fmla="*/ 145143 h 3560196"/>
                <a:gd name="connsiteX157" fmla="*/ 762000 w 4215960"/>
                <a:gd name="connsiteY157" fmla="*/ 116114 h 3560196"/>
                <a:gd name="connsiteX158" fmla="*/ 740228 w 4215960"/>
                <a:gd name="connsiteY158" fmla="*/ 101600 h 3560196"/>
                <a:gd name="connsiteX159" fmla="*/ 703943 w 4215960"/>
                <a:gd name="connsiteY159" fmla="*/ 65314 h 3560196"/>
                <a:gd name="connsiteX160" fmla="*/ 689428 w 4215960"/>
                <a:gd name="connsiteY160" fmla="*/ 50800 h 3560196"/>
                <a:gd name="connsiteX161" fmla="*/ 660400 w 4215960"/>
                <a:gd name="connsiteY161" fmla="*/ 43543 h 3560196"/>
                <a:gd name="connsiteX162" fmla="*/ 638628 w 4215960"/>
                <a:gd name="connsiteY162" fmla="*/ 36285 h 3560196"/>
                <a:gd name="connsiteX163" fmla="*/ 602343 w 4215960"/>
                <a:gd name="connsiteY163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643412 w 4215960"/>
                <a:gd name="connsiteY62" fmla="*/ 3340325 h 3560196"/>
                <a:gd name="connsiteX63" fmla="*/ 2854550 w 4215960"/>
                <a:gd name="connsiteY63" fmla="*/ 3438750 h 3560196"/>
                <a:gd name="connsiteX64" fmla="*/ 2897413 w 4215960"/>
                <a:gd name="connsiteY64" fmla="*/ 3422874 h 3560196"/>
                <a:gd name="connsiteX65" fmla="*/ 2878362 w 4215960"/>
                <a:gd name="connsiteY65" fmla="*/ 3381600 h 3560196"/>
                <a:gd name="connsiteX66" fmla="*/ 2930750 w 4215960"/>
                <a:gd name="connsiteY66" fmla="*/ 3391125 h 3560196"/>
                <a:gd name="connsiteX67" fmla="*/ 2910113 w 4215960"/>
                <a:gd name="connsiteY67" fmla="*/ 3357787 h 3560196"/>
                <a:gd name="connsiteX68" fmla="*/ 2931432 w 4215960"/>
                <a:gd name="connsiteY68" fmla="*/ 3341233 h 3560196"/>
                <a:gd name="connsiteX69" fmla="*/ 3052535 w 4215960"/>
                <a:gd name="connsiteY69" fmla="*/ 3426506 h 3560196"/>
                <a:gd name="connsiteX70" fmla="*/ 3087912 w 4215960"/>
                <a:gd name="connsiteY70" fmla="*/ 3413349 h 3560196"/>
                <a:gd name="connsiteX71" fmla="*/ 3140299 w 4215960"/>
                <a:gd name="connsiteY71" fmla="*/ 3478438 h 3560196"/>
                <a:gd name="connsiteX72" fmla="*/ 3160937 w 4215960"/>
                <a:gd name="connsiteY72" fmla="*/ 3537175 h 3560196"/>
                <a:gd name="connsiteX73" fmla="*/ 3268887 w 4215960"/>
                <a:gd name="connsiteY73" fmla="*/ 3556224 h 3560196"/>
                <a:gd name="connsiteX74" fmla="*/ 3208563 w 4215960"/>
                <a:gd name="connsiteY74" fmla="*/ 3489549 h 3560196"/>
                <a:gd name="connsiteX75" fmla="*/ 3205387 w 4215960"/>
                <a:gd name="connsiteY75" fmla="*/ 3421287 h 3560196"/>
                <a:gd name="connsiteX76" fmla="*/ 3259362 w 4215960"/>
                <a:gd name="connsiteY76" fmla="*/ 3476850 h 3560196"/>
                <a:gd name="connsiteX77" fmla="*/ 3308575 w 4215960"/>
                <a:gd name="connsiteY77" fmla="*/ 3481612 h 3560196"/>
                <a:gd name="connsiteX78" fmla="*/ 3302225 w 4215960"/>
                <a:gd name="connsiteY78" fmla="*/ 3432400 h 3560196"/>
                <a:gd name="connsiteX79" fmla="*/ 3362550 w 4215960"/>
                <a:gd name="connsiteY79" fmla="*/ 3437162 h 3560196"/>
                <a:gd name="connsiteX80" fmla="*/ 3424462 w 4215960"/>
                <a:gd name="connsiteY80" fmla="*/ 3480024 h 3560196"/>
                <a:gd name="connsiteX81" fmla="*/ 3456212 w 4215960"/>
                <a:gd name="connsiteY81" fmla="*/ 3467325 h 3560196"/>
                <a:gd name="connsiteX82" fmla="*/ 3449863 w 4215960"/>
                <a:gd name="connsiteY82" fmla="*/ 3432400 h 3560196"/>
                <a:gd name="connsiteX83" fmla="*/ 3491138 w 4215960"/>
                <a:gd name="connsiteY83" fmla="*/ 3408588 h 3560196"/>
                <a:gd name="connsiteX84" fmla="*/ 3575275 w 4215960"/>
                <a:gd name="connsiteY84" fmla="*/ 3465738 h 3560196"/>
                <a:gd name="connsiteX85" fmla="*/ 3592738 w 4215960"/>
                <a:gd name="connsiteY85" fmla="*/ 3364140 h 3560196"/>
                <a:gd name="connsiteX86" fmla="*/ 3567338 w 4215960"/>
                <a:gd name="connsiteY86" fmla="*/ 3341914 h 3560196"/>
                <a:gd name="connsiteX87" fmla="*/ 3494312 w 4215960"/>
                <a:gd name="connsiteY87" fmla="*/ 3299051 h 3560196"/>
                <a:gd name="connsiteX88" fmla="*/ 3516537 w 4215960"/>
                <a:gd name="connsiteY88" fmla="*/ 3273652 h 3560196"/>
                <a:gd name="connsiteX89" fmla="*/ 3537175 w 4215960"/>
                <a:gd name="connsiteY89" fmla="*/ 3251426 h 3560196"/>
                <a:gd name="connsiteX90" fmla="*/ 3591150 w 4215960"/>
                <a:gd name="connsiteY90" fmla="*/ 3283177 h 3560196"/>
                <a:gd name="connsiteX91" fmla="*/ 3597500 w 4215960"/>
                <a:gd name="connsiteY91" fmla="*/ 3238727 h 3560196"/>
                <a:gd name="connsiteX92" fmla="*/ 3541937 w 4215960"/>
                <a:gd name="connsiteY92" fmla="*/ 3214914 h 3560196"/>
                <a:gd name="connsiteX93" fmla="*/ 3540350 w 4215960"/>
                <a:gd name="connsiteY93" fmla="*/ 3205390 h 3560196"/>
                <a:gd name="connsiteX94" fmla="*/ 3527649 w 4215960"/>
                <a:gd name="connsiteY94" fmla="*/ 3167291 h 3560196"/>
                <a:gd name="connsiteX95" fmla="*/ 3533999 w 4215960"/>
                <a:gd name="connsiteY95" fmla="*/ 3119665 h 3560196"/>
                <a:gd name="connsiteX96" fmla="*/ 3545112 w 4215960"/>
                <a:gd name="connsiteY96" fmla="*/ 3064102 h 3560196"/>
                <a:gd name="connsiteX97" fmla="*/ 3507012 w 4215960"/>
                <a:gd name="connsiteY97" fmla="*/ 3033940 h 3560196"/>
                <a:gd name="connsiteX98" fmla="*/ 3540349 w 4215960"/>
                <a:gd name="connsiteY98" fmla="*/ 3024415 h 3560196"/>
                <a:gd name="connsiteX99" fmla="*/ 3518124 w 4215960"/>
                <a:gd name="connsiteY99" fmla="*/ 2987902 h 3560196"/>
                <a:gd name="connsiteX100" fmla="*/ 3556225 w 4215960"/>
                <a:gd name="connsiteY100" fmla="*/ 2983141 h 3560196"/>
                <a:gd name="connsiteX101" fmla="*/ 3562574 w 4215960"/>
                <a:gd name="connsiteY101" fmla="*/ 2949802 h 3560196"/>
                <a:gd name="connsiteX102" fmla="*/ 3624488 w 4215960"/>
                <a:gd name="connsiteY102" fmla="*/ 2959329 h 3560196"/>
                <a:gd name="connsiteX103" fmla="*/ 3657601 w 4215960"/>
                <a:gd name="connsiteY103" fmla="*/ 2974521 h 3560196"/>
                <a:gd name="connsiteX104" fmla="*/ 3623808 w 4215960"/>
                <a:gd name="connsiteY104" fmla="*/ 3015569 h 3560196"/>
                <a:gd name="connsiteX105" fmla="*/ 3662816 w 4215960"/>
                <a:gd name="connsiteY105" fmla="*/ 3123065 h 3560196"/>
                <a:gd name="connsiteX106" fmla="*/ 3715203 w 4215960"/>
                <a:gd name="connsiteY106" fmla="*/ 3154363 h 3560196"/>
                <a:gd name="connsiteX107" fmla="*/ 3767137 w 4215960"/>
                <a:gd name="connsiteY107" fmla="*/ 3112181 h 3560196"/>
                <a:gd name="connsiteX108" fmla="*/ 3852862 w 4215960"/>
                <a:gd name="connsiteY108" fmla="*/ 3063648 h 3560196"/>
                <a:gd name="connsiteX109" fmla="*/ 3835626 w 4215960"/>
                <a:gd name="connsiteY109" fmla="*/ 2974747 h 3560196"/>
                <a:gd name="connsiteX110" fmla="*/ 3912960 w 4215960"/>
                <a:gd name="connsiteY110" fmla="*/ 2842078 h 3560196"/>
                <a:gd name="connsiteX111" fmla="*/ 4205514 w 4215960"/>
                <a:gd name="connsiteY111" fmla="*/ 2508930 h 3560196"/>
                <a:gd name="connsiteX112" fmla="*/ 4124097 w 4215960"/>
                <a:gd name="connsiteY112" fmla="*/ 2499858 h 3560196"/>
                <a:gd name="connsiteX113" fmla="*/ 4128634 w 4215960"/>
                <a:gd name="connsiteY113" fmla="*/ 2408010 h 3560196"/>
                <a:gd name="connsiteX114" fmla="*/ 4079647 w 4215960"/>
                <a:gd name="connsiteY114" fmla="*/ 2382838 h 3560196"/>
                <a:gd name="connsiteX115" fmla="*/ 3995510 w 4215960"/>
                <a:gd name="connsiteY115" fmla="*/ 2414360 h 3560196"/>
                <a:gd name="connsiteX116" fmla="*/ 3958771 w 4215960"/>
                <a:gd name="connsiteY116" fmla="*/ 2378075 h 3560196"/>
                <a:gd name="connsiteX117" fmla="*/ 4003448 w 4215960"/>
                <a:gd name="connsiteY117" fmla="*/ 2355170 h 3560196"/>
                <a:gd name="connsiteX118" fmla="*/ 3874181 w 4215960"/>
                <a:gd name="connsiteY118" fmla="*/ 2141991 h 3560196"/>
                <a:gd name="connsiteX119" fmla="*/ 3889147 w 4215960"/>
                <a:gd name="connsiteY119" fmla="*/ 2111828 h 3560196"/>
                <a:gd name="connsiteX120" fmla="*/ 3865562 w 4215960"/>
                <a:gd name="connsiteY120" fmla="*/ 1996168 h 3560196"/>
                <a:gd name="connsiteX121" fmla="*/ 3706813 w 4215960"/>
                <a:gd name="connsiteY121" fmla="*/ 1985282 h 3560196"/>
                <a:gd name="connsiteX122" fmla="*/ 3673475 w 4215960"/>
                <a:gd name="connsiteY122" fmla="*/ 2034040 h 3560196"/>
                <a:gd name="connsiteX123" fmla="*/ 3584575 w 4215960"/>
                <a:gd name="connsiteY123" fmla="*/ 2048556 h 3560196"/>
                <a:gd name="connsiteX124" fmla="*/ 3590925 w 4215960"/>
                <a:gd name="connsiteY124" fmla="*/ 2026557 h 3560196"/>
                <a:gd name="connsiteX125" fmla="*/ 3537403 w 4215960"/>
                <a:gd name="connsiteY125" fmla="*/ 2010456 h 3560196"/>
                <a:gd name="connsiteX126" fmla="*/ 3512684 w 4215960"/>
                <a:gd name="connsiteY126" fmla="*/ 1845355 h 3560196"/>
                <a:gd name="connsiteX127" fmla="*/ 3232377 w 4215960"/>
                <a:gd name="connsiteY127" fmla="*/ 1778680 h 3560196"/>
                <a:gd name="connsiteX128" fmla="*/ 3096078 w 4215960"/>
                <a:gd name="connsiteY128" fmla="*/ 1821996 h 3560196"/>
                <a:gd name="connsiteX129" fmla="*/ 2964089 w 4215960"/>
                <a:gd name="connsiteY129" fmla="*/ 1814512 h 3560196"/>
                <a:gd name="connsiteX130" fmla="*/ 2831646 w 4215960"/>
                <a:gd name="connsiteY130" fmla="*/ 1703614 h 3560196"/>
                <a:gd name="connsiteX131" fmla="*/ 2618468 w 4215960"/>
                <a:gd name="connsiteY131" fmla="*/ 1400401 h 3560196"/>
                <a:gd name="connsiteX132" fmla="*/ 2220006 w 4215960"/>
                <a:gd name="connsiteY132" fmla="*/ 1260928 h 3560196"/>
                <a:gd name="connsiteX133" fmla="*/ 1821543 w 4215960"/>
                <a:gd name="connsiteY133" fmla="*/ 1284514 h 3560196"/>
                <a:gd name="connsiteX134" fmla="*/ 1799771 w 4215960"/>
                <a:gd name="connsiteY134" fmla="*/ 1211943 h 3560196"/>
                <a:gd name="connsiteX135" fmla="*/ 1756228 w 4215960"/>
                <a:gd name="connsiteY135" fmla="*/ 1139371 h 3560196"/>
                <a:gd name="connsiteX136" fmla="*/ 1625600 w 4215960"/>
                <a:gd name="connsiteY136" fmla="*/ 986971 h 3560196"/>
                <a:gd name="connsiteX137" fmla="*/ 1589314 w 4215960"/>
                <a:gd name="connsiteY137" fmla="*/ 928914 h 3560196"/>
                <a:gd name="connsiteX138" fmla="*/ 1574800 w 4215960"/>
                <a:gd name="connsiteY138" fmla="*/ 892628 h 3560196"/>
                <a:gd name="connsiteX139" fmla="*/ 1538514 w 4215960"/>
                <a:gd name="connsiteY139" fmla="*/ 856343 h 3560196"/>
                <a:gd name="connsiteX140" fmla="*/ 1509485 w 4215960"/>
                <a:gd name="connsiteY140" fmla="*/ 820057 h 3560196"/>
                <a:gd name="connsiteX141" fmla="*/ 1473200 w 4215960"/>
                <a:gd name="connsiteY141" fmla="*/ 783771 h 3560196"/>
                <a:gd name="connsiteX142" fmla="*/ 1436914 w 4215960"/>
                <a:gd name="connsiteY142" fmla="*/ 718457 h 3560196"/>
                <a:gd name="connsiteX143" fmla="*/ 1357085 w 4215960"/>
                <a:gd name="connsiteY143" fmla="*/ 624114 h 3560196"/>
                <a:gd name="connsiteX144" fmla="*/ 1335314 w 4215960"/>
                <a:gd name="connsiteY144" fmla="*/ 602343 h 3560196"/>
                <a:gd name="connsiteX145" fmla="*/ 1277257 w 4215960"/>
                <a:gd name="connsiteY145" fmla="*/ 529771 h 3560196"/>
                <a:gd name="connsiteX146" fmla="*/ 1219200 w 4215960"/>
                <a:gd name="connsiteY146" fmla="*/ 464457 h 3560196"/>
                <a:gd name="connsiteX147" fmla="*/ 1161143 w 4215960"/>
                <a:gd name="connsiteY147" fmla="*/ 406400 h 3560196"/>
                <a:gd name="connsiteX148" fmla="*/ 1081314 w 4215960"/>
                <a:gd name="connsiteY148" fmla="*/ 362857 h 3560196"/>
                <a:gd name="connsiteX149" fmla="*/ 1052285 w 4215960"/>
                <a:gd name="connsiteY149" fmla="*/ 333828 h 3560196"/>
                <a:gd name="connsiteX150" fmla="*/ 1001485 w 4215960"/>
                <a:gd name="connsiteY150" fmla="*/ 304800 h 3560196"/>
                <a:gd name="connsiteX151" fmla="*/ 979714 w 4215960"/>
                <a:gd name="connsiteY151" fmla="*/ 290285 h 3560196"/>
                <a:gd name="connsiteX152" fmla="*/ 928914 w 4215960"/>
                <a:gd name="connsiteY152" fmla="*/ 246743 h 3560196"/>
                <a:gd name="connsiteX153" fmla="*/ 907143 w 4215960"/>
                <a:gd name="connsiteY153" fmla="*/ 232228 h 3560196"/>
                <a:gd name="connsiteX154" fmla="*/ 885371 w 4215960"/>
                <a:gd name="connsiteY154" fmla="*/ 224971 h 3560196"/>
                <a:gd name="connsiteX155" fmla="*/ 849085 w 4215960"/>
                <a:gd name="connsiteY155" fmla="*/ 188685 h 3560196"/>
                <a:gd name="connsiteX156" fmla="*/ 820057 w 4215960"/>
                <a:gd name="connsiteY156" fmla="*/ 166914 h 3560196"/>
                <a:gd name="connsiteX157" fmla="*/ 812800 w 4215960"/>
                <a:gd name="connsiteY157" fmla="*/ 145143 h 3560196"/>
                <a:gd name="connsiteX158" fmla="*/ 762000 w 4215960"/>
                <a:gd name="connsiteY158" fmla="*/ 116114 h 3560196"/>
                <a:gd name="connsiteX159" fmla="*/ 740228 w 4215960"/>
                <a:gd name="connsiteY159" fmla="*/ 101600 h 3560196"/>
                <a:gd name="connsiteX160" fmla="*/ 703943 w 4215960"/>
                <a:gd name="connsiteY160" fmla="*/ 65314 h 3560196"/>
                <a:gd name="connsiteX161" fmla="*/ 689428 w 4215960"/>
                <a:gd name="connsiteY161" fmla="*/ 50800 h 3560196"/>
                <a:gd name="connsiteX162" fmla="*/ 660400 w 4215960"/>
                <a:gd name="connsiteY162" fmla="*/ 43543 h 3560196"/>
                <a:gd name="connsiteX163" fmla="*/ 638628 w 4215960"/>
                <a:gd name="connsiteY163" fmla="*/ 36285 h 3560196"/>
                <a:gd name="connsiteX164" fmla="*/ 602343 w 4215960"/>
                <a:gd name="connsiteY164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897412 w 4215960"/>
                <a:gd name="connsiteY62" fmla="*/ 3507013 h 3560196"/>
                <a:gd name="connsiteX63" fmla="*/ 2854550 w 4215960"/>
                <a:gd name="connsiteY63" fmla="*/ 3438750 h 3560196"/>
                <a:gd name="connsiteX64" fmla="*/ 2897413 w 4215960"/>
                <a:gd name="connsiteY64" fmla="*/ 3422874 h 3560196"/>
                <a:gd name="connsiteX65" fmla="*/ 2878362 w 4215960"/>
                <a:gd name="connsiteY65" fmla="*/ 3381600 h 3560196"/>
                <a:gd name="connsiteX66" fmla="*/ 2930750 w 4215960"/>
                <a:gd name="connsiteY66" fmla="*/ 3391125 h 3560196"/>
                <a:gd name="connsiteX67" fmla="*/ 2910113 w 4215960"/>
                <a:gd name="connsiteY67" fmla="*/ 3357787 h 3560196"/>
                <a:gd name="connsiteX68" fmla="*/ 2931432 w 4215960"/>
                <a:gd name="connsiteY68" fmla="*/ 3341233 h 3560196"/>
                <a:gd name="connsiteX69" fmla="*/ 3052535 w 4215960"/>
                <a:gd name="connsiteY69" fmla="*/ 3426506 h 3560196"/>
                <a:gd name="connsiteX70" fmla="*/ 3087912 w 4215960"/>
                <a:gd name="connsiteY70" fmla="*/ 3413349 h 3560196"/>
                <a:gd name="connsiteX71" fmla="*/ 3140299 w 4215960"/>
                <a:gd name="connsiteY71" fmla="*/ 3478438 h 3560196"/>
                <a:gd name="connsiteX72" fmla="*/ 3160937 w 4215960"/>
                <a:gd name="connsiteY72" fmla="*/ 3537175 h 3560196"/>
                <a:gd name="connsiteX73" fmla="*/ 3268887 w 4215960"/>
                <a:gd name="connsiteY73" fmla="*/ 3556224 h 3560196"/>
                <a:gd name="connsiteX74" fmla="*/ 3208563 w 4215960"/>
                <a:gd name="connsiteY74" fmla="*/ 3489549 h 3560196"/>
                <a:gd name="connsiteX75" fmla="*/ 3205387 w 4215960"/>
                <a:gd name="connsiteY75" fmla="*/ 3421287 h 3560196"/>
                <a:gd name="connsiteX76" fmla="*/ 3259362 w 4215960"/>
                <a:gd name="connsiteY76" fmla="*/ 3476850 h 3560196"/>
                <a:gd name="connsiteX77" fmla="*/ 3308575 w 4215960"/>
                <a:gd name="connsiteY77" fmla="*/ 3481612 h 3560196"/>
                <a:gd name="connsiteX78" fmla="*/ 3302225 w 4215960"/>
                <a:gd name="connsiteY78" fmla="*/ 3432400 h 3560196"/>
                <a:gd name="connsiteX79" fmla="*/ 3362550 w 4215960"/>
                <a:gd name="connsiteY79" fmla="*/ 3437162 h 3560196"/>
                <a:gd name="connsiteX80" fmla="*/ 3424462 w 4215960"/>
                <a:gd name="connsiteY80" fmla="*/ 3480024 h 3560196"/>
                <a:gd name="connsiteX81" fmla="*/ 3456212 w 4215960"/>
                <a:gd name="connsiteY81" fmla="*/ 3467325 h 3560196"/>
                <a:gd name="connsiteX82" fmla="*/ 3449863 w 4215960"/>
                <a:gd name="connsiteY82" fmla="*/ 3432400 h 3560196"/>
                <a:gd name="connsiteX83" fmla="*/ 3491138 w 4215960"/>
                <a:gd name="connsiteY83" fmla="*/ 3408588 h 3560196"/>
                <a:gd name="connsiteX84" fmla="*/ 3575275 w 4215960"/>
                <a:gd name="connsiteY84" fmla="*/ 3465738 h 3560196"/>
                <a:gd name="connsiteX85" fmla="*/ 3592738 w 4215960"/>
                <a:gd name="connsiteY85" fmla="*/ 3364140 h 3560196"/>
                <a:gd name="connsiteX86" fmla="*/ 3567338 w 4215960"/>
                <a:gd name="connsiteY86" fmla="*/ 3341914 h 3560196"/>
                <a:gd name="connsiteX87" fmla="*/ 3494312 w 4215960"/>
                <a:gd name="connsiteY87" fmla="*/ 3299051 h 3560196"/>
                <a:gd name="connsiteX88" fmla="*/ 3516537 w 4215960"/>
                <a:gd name="connsiteY88" fmla="*/ 3273652 h 3560196"/>
                <a:gd name="connsiteX89" fmla="*/ 3537175 w 4215960"/>
                <a:gd name="connsiteY89" fmla="*/ 3251426 h 3560196"/>
                <a:gd name="connsiteX90" fmla="*/ 3591150 w 4215960"/>
                <a:gd name="connsiteY90" fmla="*/ 3283177 h 3560196"/>
                <a:gd name="connsiteX91" fmla="*/ 3597500 w 4215960"/>
                <a:gd name="connsiteY91" fmla="*/ 3238727 h 3560196"/>
                <a:gd name="connsiteX92" fmla="*/ 3541937 w 4215960"/>
                <a:gd name="connsiteY92" fmla="*/ 3214914 h 3560196"/>
                <a:gd name="connsiteX93" fmla="*/ 3540350 w 4215960"/>
                <a:gd name="connsiteY93" fmla="*/ 3205390 h 3560196"/>
                <a:gd name="connsiteX94" fmla="*/ 3527649 w 4215960"/>
                <a:gd name="connsiteY94" fmla="*/ 3167291 h 3560196"/>
                <a:gd name="connsiteX95" fmla="*/ 3533999 w 4215960"/>
                <a:gd name="connsiteY95" fmla="*/ 3119665 h 3560196"/>
                <a:gd name="connsiteX96" fmla="*/ 3545112 w 4215960"/>
                <a:gd name="connsiteY96" fmla="*/ 3064102 h 3560196"/>
                <a:gd name="connsiteX97" fmla="*/ 3507012 w 4215960"/>
                <a:gd name="connsiteY97" fmla="*/ 3033940 h 3560196"/>
                <a:gd name="connsiteX98" fmla="*/ 3540349 w 4215960"/>
                <a:gd name="connsiteY98" fmla="*/ 3024415 h 3560196"/>
                <a:gd name="connsiteX99" fmla="*/ 3518124 w 4215960"/>
                <a:gd name="connsiteY99" fmla="*/ 2987902 h 3560196"/>
                <a:gd name="connsiteX100" fmla="*/ 3556225 w 4215960"/>
                <a:gd name="connsiteY100" fmla="*/ 2983141 h 3560196"/>
                <a:gd name="connsiteX101" fmla="*/ 3562574 w 4215960"/>
                <a:gd name="connsiteY101" fmla="*/ 2949802 h 3560196"/>
                <a:gd name="connsiteX102" fmla="*/ 3624488 w 4215960"/>
                <a:gd name="connsiteY102" fmla="*/ 2959329 h 3560196"/>
                <a:gd name="connsiteX103" fmla="*/ 3657601 w 4215960"/>
                <a:gd name="connsiteY103" fmla="*/ 2974521 h 3560196"/>
                <a:gd name="connsiteX104" fmla="*/ 3623808 w 4215960"/>
                <a:gd name="connsiteY104" fmla="*/ 3015569 h 3560196"/>
                <a:gd name="connsiteX105" fmla="*/ 3662816 w 4215960"/>
                <a:gd name="connsiteY105" fmla="*/ 3123065 h 3560196"/>
                <a:gd name="connsiteX106" fmla="*/ 3715203 w 4215960"/>
                <a:gd name="connsiteY106" fmla="*/ 3154363 h 3560196"/>
                <a:gd name="connsiteX107" fmla="*/ 3767137 w 4215960"/>
                <a:gd name="connsiteY107" fmla="*/ 3112181 h 3560196"/>
                <a:gd name="connsiteX108" fmla="*/ 3852862 w 4215960"/>
                <a:gd name="connsiteY108" fmla="*/ 3063648 h 3560196"/>
                <a:gd name="connsiteX109" fmla="*/ 3835626 w 4215960"/>
                <a:gd name="connsiteY109" fmla="*/ 2974747 h 3560196"/>
                <a:gd name="connsiteX110" fmla="*/ 3912960 w 4215960"/>
                <a:gd name="connsiteY110" fmla="*/ 2842078 h 3560196"/>
                <a:gd name="connsiteX111" fmla="*/ 4205514 w 4215960"/>
                <a:gd name="connsiteY111" fmla="*/ 2508930 h 3560196"/>
                <a:gd name="connsiteX112" fmla="*/ 4124097 w 4215960"/>
                <a:gd name="connsiteY112" fmla="*/ 2499858 h 3560196"/>
                <a:gd name="connsiteX113" fmla="*/ 4128634 w 4215960"/>
                <a:gd name="connsiteY113" fmla="*/ 2408010 h 3560196"/>
                <a:gd name="connsiteX114" fmla="*/ 4079647 w 4215960"/>
                <a:gd name="connsiteY114" fmla="*/ 2382838 h 3560196"/>
                <a:gd name="connsiteX115" fmla="*/ 3995510 w 4215960"/>
                <a:gd name="connsiteY115" fmla="*/ 2414360 h 3560196"/>
                <a:gd name="connsiteX116" fmla="*/ 3958771 w 4215960"/>
                <a:gd name="connsiteY116" fmla="*/ 2378075 h 3560196"/>
                <a:gd name="connsiteX117" fmla="*/ 4003448 w 4215960"/>
                <a:gd name="connsiteY117" fmla="*/ 2355170 h 3560196"/>
                <a:gd name="connsiteX118" fmla="*/ 3874181 w 4215960"/>
                <a:gd name="connsiteY118" fmla="*/ 2141991 h 3560196"/>
                <a:gd name="connsiteX119" fmla="*/ 3889147 w 4215960"/>
                <a:gd name="connsiteY119" fmla="*/ 2111828 h 3560196"/>
                <a:gd name="connsiteX120" fmla="*/ 3865562 w 4215960"/>
                <a:gd name="connsiteY120" fmla="*/ 1996168 h 3560196"/>
                <a:gd name="connsiteX121" fmla="*/ 3706813 w 4215960"/>
                <a:gd name="connsiteY121" fmla="*/ 1985282 h 3560196"/>
                <a:gd name="connsiteX122" fmla="*/ 3673475 w 4215960"/>
                <a:gd name="connsiteY122" fmla="*/ 2034040 h 3560196"/>
                <a:gd name="connsiteX123" fmla="*/ 3584575 w 4215960"/>
                <a:gd name="connsiteY123" fmla="*/ 2048556 h 3560196"/>
                <a:gd name="connsiteX124" fmla="*/ 3590925 w 4215960"/>
                <a:gd name="connsiteY124" fmla="*/ 2026557 h 3560196"/>
                <a:gd name="connsiteX125" fmla="*/ 3537403 w 4215960"/>
                <a:gd name="connsiteY125" fmla="*/ 2010456 h 3560196"/>
                <a:gd name="connsiteX126" fmla="*/ 3512684 w 4215960"/>
                <a:gd name="connsiteY126" fmla="*/ 1845355 h 3560196"/>
                <a:gd name="connsiteX127" fmla="*/ 3232377 w 4215960"/>
                <a:gd name="connsiteY127" fmla="*/ 1778680 h 3560196"/>
                <a:gd name="connsiteX128" fmla="*/ 3096078 w 4215960"/>
                <a:gd name="connsiteY128" fmla="*/ 1821996 h 3560196"/>
                <a:gd name="connsiteX129" fmla="*/ 2964089 w 4215960"/>
                <a:gd name="connsiteY129" fmla="*/ 1814512 h 3560196"/>
                <a:gd name="connsiteX130" fmla="*/ 2831646 w 4215960"/>
                <a:gd name="connsiteY130" fmla="*/ 1703614 h 3560196"/>
                <a:gd name="connsiteX131" fmla="*/ 2618468 w 4215960"/>
                <a:gd name="connsiteY131" fmla="*/ 1400401 h 3560196"/>
                <a:gd name="connsiteX132" fmla="*/ 2220006 w 4215960"/>
                <a:gd name="connsiteY132" fmla="*/ 1260928 h 3560196"/>
                <a:gd name="connsiteX133" fmla="*/ 1821543 w 4215960"/>
                <a:gd name="connsiteY133" fmla="*/ 1284514 h 3560196"/>
                <a:gd name="connsiteX134" fmla="*/ 1799771 w 4215960"/>
                <a:gd name="connsiteY134" fmla="*/ 1211943 h 3560196"/>
                <a:gd name="connsiteX135" fmla="*/ 1756228 w 4215960"/>
                <a:gd name="connsiteY135" fmla="*/ 1139371 h 3560196"/>
                <a:gd name="connsiteX136" fmla="*/ 1625600 w 4215960"/>
                <a:gd name="connsiteY136" fmla="*/ 986971 h 3560196"/>
                <a:gd name="connsiteX137" fmla="*/ 1589314 w 4215960"/>
                <a:gd name="connsiteY137" fmla="*/ 928914 h 3560196"/>
                <a:gd name="connsiteX138" fmla="*/ 1574800 w 4215960"/>
                <a:gd name="connsiteY138" fmla="*/ 892628 h 3560196"/>
                <a:gd name="connsiteX139" fmla="*/ 1538514 w 4215960"/>
                <a:gd name="connsiteY139" fmla="*/ 856343 h 3560196"/>
                <a:gd name="connsiteX140" fmla="*/ 1509485 w 4215960"/>
                <a:gd name="connsiteY140" fmla="*/ 820057 h 3560196"/>
                <a:gd name="connsiteX141" fmla="*/ 1473200 w 4215960"/>
                <a:gd name="connsiteY141" fmla="*/ 783771 h 3560196"/>
                <a:gd name="connsiteX142" fmla="*/ 1436914 w 4215960"/>
                <a:gd name="connsiteY142" fmla="*/ 718457 h 3560196"/>
                <a:gd name="connsiteX143" fmla="*/ 1357085 w 4215960"/>
                <a:gd name="connsiteY143" fmla="*/ 624114 h 3560196"/>
                <a:gd name="connsiteX144" fmla="*/ 1335314 w 4215960"/>
                <a:gd name="connsiteY144" fmla="*/ 602343 h 3560196"/>
                <a:gd name="connsiteX145" fmla="*/ 1277257 w 4215960"/>
                <a:gd name="connsiteY145" fmla="*/ 529771 h 3560196"/>
                <a:gd name="connsiteX146" fmla="*/ 1219200 w 4215960"/>
                <a:gd name="connsiteY146" fmla="*/ 464457 h 3560196"/>
                <a:gd name="connsiteX147" fmla="*/ 1161143 w 4215960"/>
                <a:gd name="connsiteY147" fmla="*/ 406400 h 3560196"/>
                <a:gd name="connsiteX148" fmla="*/ 1081314 w 4215960"/>
                <a:gd name="connsiteY148" fmla="*/ 362857 h 3560196"/>
                <a:gd name="connsiteX149" fmla="*/ 1052285 w 4215960"/>
                <a:gd name="connsiteY149" fmla="*/ 333828 h 3560196"/>
                <a:gd name="connsiteX150" fmla="*/ 1001485 w 4215960"/>
                <a:gd name="connsiteY150" fmla="*/ 304800 h 3560196"/>
                <a:gd name="connsiteX151" fmla="*/ 979714 w 4215960"/>
                <a:gd name="connsiteY151" fmla="*/ 290285 h 3560196"/>
                <a:gd name="connsiteX152" fmla="*/ 928914 w 4215960"/>
                <a:gd name="connsiteY152" fmla="*/ 246743 h 3560196"/>
                <a:gd name="connsiteX153" fmla="*/ 907143 w 4215960"/>
                <a:gd name="connsiteY153" fmla="*/ 232228 h 3560196"/>
                <a:gd name="connsiteX154" fmla="*/ 885371 w 4215960"/>
                <a:gd name="connsiteY154" fmla="*/ 224971 h 3560196"/>
                <a:gd name="connsiteX155" fmla="*/ 849085 w 4215960"/>
                <a:gd name="connsiteY155" fmla="*/ 188685 h 3560196"/>
                <a:gd name="connsiteX156" fmla="*/ 820057 w 4215960"/>
                <a:gd name="connsiteY156" fmla="*/ 166914 h 3560196"/>
                <a:gd name="connsiteX157" fmla="*/ 812800 w 4215960"/>
                <a:gd name="connsiteY157" fmla="*/ 145143 h 3560196"/>
                <a:gd name="connsiteX158" fmla="*/ 762000 w 4215960"/>
                <a:gd name="connsiteY158" fmla="*/ 116114 h 3560196"/>
                <a:gd name="connsiteX159" fmla="*/ 740228 w 4215960"/>
                <a:gd name="connsiteY159" fmla="*/ 101600 h 3560196"/>
                <a:gd name="connsiteX160" fmla="*/ 703943 w 4215960"/>
                <a:gd name="connsiteY160" fmla="*/ 65314 h 3560196"/>
                <a:gd name="connsiteX161" fmla="*/ 689428 w 4215960"/>
                <a:gd name="connsiteY161" fmla="*/ 50800 h 3560196"/>
                <a:gd name="connsiteX162" fmla="*/ 660400 w 4215960"/>
                <a:gd name="connsiteY162" fmla="*/ 43543 h 3560196"/>
                <a:gd name="connsiteX163" fmla="*/ 638628 w 4215960"/>
                <a:gd name="connsiteY163" fmla="*/ 36285 h 3560196"/>
                <a:gd name="connsiteX164" fmla="*/ 602343 w 4215960"/>
                <a:gd name="connsiteY164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641825 w 4215960"/>
                <a:gd name="connsiteY62" fmla="*/ 3340325 h 3560196"/>
                <a:gd name="connsiteX63" fmla="*/ 2897412 w 4215960"/>
                <a:gd name="connsiteY63" fmla="*/ 3507013 h 3560196"/>
                <a:gd name="connsiteX64" fmla="*/ 2854550 w 4215960"/>
                <a:gd name="connsiteY64" fmla="*/ 3438750 h 3560196"/>
                <a:gd name="connsiteX65" fmla="*/ 2897413 w 4215960"/>
                <a:gd name="connsiteY65" fmla="*/ 3422874 h 3560196"/>
                <a:gd name="connsiteX66" fmla="*/ 2878362 w 4215960"/>
                <a:gd name="connsiteY66" fmla="*/ 3381600 h 3560196"/>
                <a:gd name="connsiteX67" fmla="*/ 2930750 w 4215960"/>
                <a:gd name="connsiteY67" fmla="*/ 3391125 h 3560196"/>
                <a:gd name="connsiteX68" fmla="*/ 2910113 w 4215960"/>
                <a:gd name="connsiteY68" fmla="*/ 3357787 h 3560196"/>
                <a:gd name="connsiteX69" fmla="*/ 2931432 w 4215960"/>
                <a:gd name="connsiteY69" fmla="*/ 3341233 h 3560196"/>
                <a:gd name="connsiteX70" fmla="*/ 3052535 w 4215960"/>
                <a:gd name="connsiteY70" fmla="*/ 3426506 h 3560196"/>
                <a:gd name="connsiteX71" fmla="*/ 3087912 w 4215960"/>
                <a:gd name="connsiteY71" fmla="*/ 3413349 h 3560196"/>
                <a:gd name="connsiteX72" fmla="*/ 3140299 w 4215960"/>
                <a:gd name="connsiteY72" fmla="*/ 3478438 h 3560196"/>
                <a:gd name="connsiteX73" fmla="*/ 3160937 w 4215960"/>
                <a:gd name="connsiteY73" fmla="*/ 3537175 h 3560196"/>
                <a:gd name="connsiteX74" fmla="*/ 3268887 w 4215960"/>
                <a:gd name="connsiteY74" fmla="*/ 3556224 h 3560196"/>
                <a:gd name="connsiteX75" fmla="*/ 3208563 w 4215960"/>
                <a:gd name="connsiteY75" fmla="*/ 3489549 h 3560196"/>
                <a:gd name="connsiteX76" fmla="*/ 3205387 w 4215960"/>
                <a:gd name="connsiteY76" fmla="*/ 3421287 h 3560196"/>
                <a:gd name="connsiteX77" fmla="*/ 3259362 w 4215960"/>
                <a:gd name="connsiteY77" fmla="*/ 3476850 h 3560196"/>
                <a:gd name="connsiteX78" fmla="*/ 3308575 w 4215960"/>
                <a:gd name="connsiteY78" fmla="*/ 3481612 h 3560196"/>
                <a:gd name="connsiteX79" fmla="*/ 3302225 w 4215960"/>
                <a:gd name="connsiteY79" fmla="*/ 3432400 h 3560196"/>
                <a:gd name="connsiteX80" fmla="*/ 3362550 w 4215960"/>
                <a:gd name="connsiteY80" fmla="*/ 3437162 h 3560196"/>
                <a:gd name="connsiteX81" fmla="*/ 3424462 w 4215960"/>
                <a:gd name="connsiteY81" fmla="*/ 3480024 h 3560196"/>
                <a:gd name="connsiteX82" fmla="*/ 3456212 w 4215960"/>
                <a:gd name="connsiteY82" fmla="*/ 3467325 h 3560196"/>
                <a:gd name="connsiteX83" fmla="*/ 3449863 w 4215960"/>
                <a:gd name="connsiteY83" fmla="*/ 3432400 h 3560196"/>
                <a:gd name="connsiteX84" fmla="*/ 3491138 w 4215960"/>
                <a:gd name="connsiteY84" fmla="*/ 3408588 h 3560196"/>
                <a:gd name="connsiteX85" fmla="*/ 3575275 w 4215960"/>
                <a:gd name="connsiteY85" fmla="*/ 3465738 h 3560196"/>
                <a:gd name="connsiteX86" fmla="*/ 3592738 w 4215960"/>
                <a:gd name="connsiteY86" fmla="*/ 3364140 h 3560196"/>
                <a:gd name="connsiteX87" fmla="*/ 3567338 w 4215960"/>
                <a:gd name="connsiteY87" fmla="*/ 3341914 h 3560196"/>
                <a:gd name="connsiteX88" fmla="*/ 3494312 w 4215960"/>
                <a:gd name="connsiteY88" fmla="*/ 3299051 h 3560196"/>
                <a:gd name="connsiteX89" fmla="*/ 3516537 w 4215960"/>
                <a:gd name="connsiteY89" fmla="*/ 3273652 h 3560196"/>
                <a:gd name="connsiteX90" fmla="*/ 3537175 w 4215960"/>
                <a:gd name="connsiteY90" fmla="*/ 3251426 h 3560196"/>
                <a:gd name="connsiteX91" fmla="*/ 3591150 w 4215960"/>
                <a:gd name="connsiteY91" fmla="*/ 3283177 h 3560196"/>
                <a:gd name="connsiteX92" fmla="*/ 3597500 w 4215960"/>
                <a:gd name="connsiteY92" fmla="*/ 3238727 h 3560196"/>
                <a:gd name="connsiteX93" fmla="*/ 3541937 w 4215960"/>
                <a:gd name="connsiteY93" fmla="*/ 3214914 h 3560196"/>
                <a:gd name="connsiteX94" fmla="*/ 3540350 w 4215960"/>
                <a:gd name="connsiteY94" fmla="*/ 3205390 h 3560196"/>
                <a:gd name="connsiteX95" fmla="*/ 3527649 w 4215960"/>
                <a:gd name="connsiteY95" fmla="*/ 3167291 h 3560196"/>
                <a:gd name="connsiteX96" fmla="*/ 3533999 w 4215960"/>
                <a:gd name="connsiteY96" fmla="*/ 3119665 h 3560196"/>
                <a:gd name="connsiteX97" fmla="*/ 3545112 w 4215960"/>
                <a:gd name="connsiteY97" fmla="*/ 3064102 h 3560196"/>
                <a:gd name="connsiteX98" fmla="*/ 3507012 w 4215960"/>
                <a:gd name="connsiteY98" fmla="*/ 3033940 h 3560196"/>
                <a:gd name="connsiteX99" fmla="*/ 3540349 w 4215960"/>
                <a:gd name="connsiteY99" fmla="*/ 3024415 h 3560196"/>
                <a:gd name="connsiteX100" fmla="*/ 3518124 w 4215960"/>
                <a:gd name="connsiteY100" fmla="*/ 2987902 h 3560196"/>
                <a:gd name="connsiteX101" fmla="*/ 3556225 w 4215960"/>
                <a:gd name="connsiteY101" fmla="*/ 2983141 h 3560196"/>
                <a:gd name="connsiteX102" fmla="*/ 3562574 w 4215960"/>
                <a:gd name="connsiteY102" fmla="*/ 2949802 h 3560196"/>
                <a:gd name="connsiteX103" fmla="*/ 3624488 w 4215960"/>
                <a:gd name="connsiteY103" fmla="*/ 2959329 h 3560196"/>
                <a:gd name="connsiteX104" fmla="*/ 3657601 w 4215960"/>
                <a:gd name="connsiteY104" fmla="*/ 2974521 h 3560196"/>
                <a:gd name="connsiteX105" fmla="*/ 3623808 w 4215960"/>
                <a:gd name="connsiteY105" fmla="*/ 3015569 h 3560196"/>
                <a:gd name="connsiteX106" fmla="*/ 3662816 w 4215960"/>
                <a:gd name="connsiteY106" fmla="*/ 3123065 h 3560196"/>
                <a:gd name="connsiteX107" fmla="*/ 3715203 w 4215960"/>
                <a:gd name="connsiteY107" fmla="*/ 3154363 h 3560196"/>
                <a:gd name="connsiteX108" fmla="*/ 3767137 w 4215960"/>
                <a:gd name="connsiteY108" fmla="*/ 3112181 h 3560196"/>
                <a:gd name="connsiteX109" fmla="*/ 3852862 w 4215960"/>
                <a:gd name="connsiteY109" fmla="*/ 3063648 h 3560196"/>
                <a:gd name="connsiteX110" fmla="*/ 3835626 w 4215960"/>
                <a:gd name="connsiteY110" fmla="*/ 2974747 h 3560196"/>
                <a:gd name="connsiteX111" fmla="*/ 3912960 w 4215960"/>
                <a:gd name="connsiteY111" fmla="*/ 2842078 h 3560196"/>
                <a:gd name="connsiteX112" fmla="*/ 4205514 w 4215960"/>
                <a:gd name="connsiteY112" fmla="*/ 2508930 h 3560196"/>
                <a:gd name="connsiteX113" fmla="*/ 4124097 w 4215960"/>
                <a:gd name="connsiteY113" fmla="*/ 2499858 h 3560196"/>
                <a:gd name="connsiteX114" fmla="*/ 4128634 w 4215960"/>
                <a:gd name="connsiteY114" fmla="*/ 2408010 h 3560196"/>
                <a:gd name="connsiteX115" fmla="*/ 4079647 w 4215960"/>
                <a:gd name="connsiteY115" fmla="*/ 2382838 h 3560196"/>
                <a:gd name="connsiteX116" fmla="*/ 3995510 w 4215960"/>
                <a:gd name="connsiteY116" fmla="*/ 2414360 h 3560196"/>
                <a:gd name="connsiteX117" fmla="*/ 3958771 w 4215960"/>
                <a:gd name="connsiteY117" fmla="*/ 2378075 h 3560196"/>
                <a:gd name="connsiteX118" fmla="*/ 4003448 w 4215960"/>
                <a:gd name="connsiteY118" fmla="*/ 2355170 h 3560196"/>
                <a:gd name="connsiteX119" fmla="*/ 3874181 w 4215960"/>
                <a:gd name="connsiteY119" fmla="*/ 2141991 h 3560196"/>
                <a:gd name="connsiteX120" fmla="*/ 3889147 w 4215960"/>
                <a:gd name="connsiteY120" fmla="*/ 2111828 h 3560196"/>
                <a:gd name="connsiteX121" fmla="*/ 3865562 w 4215960"/>
                <a:gd name="connsiteY121" fmla="*/ 1996168 h 3560196"/>
                <a:gd name="connsiteX122" fmla="*/ 3706813 w 4215960"/>
                <a:gd name="connsiteY122" fmla="*/ 1985282 h 3560196"/>
                <a:gd name="connsiteX123" fmla="*/ 3673475 w 4215960"/>
                <a:gd name="connsiteY123" fmla="*/ 2034040 h 3560196"/>
                <a:gd name="connsiteX124" fmla="*/ 3584575 w 4215960"/>
                <a:gd name="connsiteY124" fmla="*/ 2048556 h 3560196"/>
                <a:gd name="connsiteX125" fmla="*/ 3590925 w 4215960"/>
                <a:gd name="connsiteY125" fmla="*/ 2026557 h 3560196"/>
                <a:gd name="connsiteX126" fmla="*/ 3537403 w 4215960"/>
                <a:gd name="connsiteY126" fmla="*/ 2010456 h 3560196"/>
                <a:gd name="connsiteX127" fmla="*/ 3512684 w 4215960"/>
                <a:gd name="connsiteY127" fmla="*/ 1845355 h 3560196"/>
                <a:gd name="connsiteX128" fmla="*/ 3232377 w 4215960"/>
                <a:gd name="connsiteY128" fmla="*/ 1778680 h 3560196"/>
                <a:gd name="connsiteX129" fmla="*/ 3096078 w 4215960"/>
                <a:gd name="connsiteY129" fmla="*/ 1821996 h 3560196"/>
                <a:gd name="connsiteX130" fmla="*/ 2964089 w 4215960"/>
                <a:gd name="connsiteY130" fmla="*/ 1814512 h 3560196"/>
                <a:gd name="connsiteX131" fmla="*/ 2831646 w 4215960"/>
                <a:gd name="connsiteY131" fmla="*/ 1703614 h 3560196"/>
                <a:gd name="connsiteX132" fmla="*/ 2618468 w 4215960"/>
                <a:gd name="connsiteY132" fmla="*/ 1400401 h 3560196"/>
                <a:gd name="connsiteX133" fmla="*/ 2220006 w 4215960"/>
                <a:gd name="connsiteY133" fmla="*/ 1260928 h 3560196"/>
                <a:gd name="connsiteX134" fmla="*/ 1821543 w 4215960"/>
                <a:gd name="connsiteY134" fmla="*/ 1284514 h 3560196"/>
                <a:gd name="connsiteX135" fmla="*/ 1799771 w 4215960"/>
                <a:gd name="connsiteY135" fmla="*/ 1211943 h 3560196"/>
                <a:gd name="connsiteX136" fmla="*/ 1756228 w 4215960"/>
                <a:gd name="connsiteY136" fmla="*/ 1139371 h 3560196"/>
                <a:gd name="connsiteX137" fmla="*/ 1625600 w 4215960"/>
                <a:gd name="connsiteY137" fmla="*/ 986971 h 3560196"/>
                <a:gd name="connsiteX138" fmla="*/ 1589314 w 4215960"/>
                <a:gd name="connsiteY138" fmla="*/ 928914 h 3560196"/>
                <a:gd name="connsiteX139" fmla="*/ 1574800 w 4215960"/>
                <a:gd name="connsiteY139" fmla="*/ 892628 h 3560196"/>
                <a:gd name="connsiteX140" fmla="*/ 1538514 w 4215960"/>
                <a:gd name="connsiteY140" fmla="*/ 856343 h 3560196"/>
                <a:gd name="connsiteX141" fmla="*/ 1509485 w 4215960"/>
                <a:gd name="connsiteY141" fmla="*/ 820057 h 3560196"/>
                <a:gd name="connsiteX142" fmla="*/ 1473200 w 4215960"/>
                <a:gd name="connsiteY142" fmla="*/ 783771 h 3560196"/>
                <a:gd name="connsiteX143" fmla="*/ 1436914 w 4215960"/>
                <a:gd name="connsiteY143" fmla="*/ 718457 h 3560196"/>
                <a:gd name="connsiteX144" fmla="*/ 1357085 w 4215960"/>
                <a:gd name="connsiteY144" fmla="*/ 624114 h 3560196"/>
                <a:gd name="connsiteX145" fmla="*/ 1335314 w 4215960"/>
                <a:gd name="connsiteY145" fmla="*/ 602343 h 3560196"/>
                <a:gd name="connsiteX146" fmla="*/ 1277257 w 4215960"/>
                <a:gd name="connsiteY146" fmla="*/ 529771 h 3560196"/>
                <a:gd name="connsiteX147" fmla="*/ 1219200 w 4215960"/>
                <a:gd name="connsiteY147" fmla="*/ 464457 h 3560196"/>
                <a:gd name="connsiteX148" fmla="*/ 1161143 w 4215960"/>
                <a:gd name="connsiteY148" fmla="*/ 406400 h 3560196"/>
                <a:gd name="connsiteX149" fmla="*/ 1081314 w 4215960"/>
                <a:gd name="connsiteY149" fmla="*/ 362857 h 3560196"/>
                <a:gd name="connsiteX150" fmla="*/ 1052285 w 4215960"/>
                <a:gd name="connsiteY150" fmla="*/ 333828 h 3560196"/>
                <a:gd name="connsiteX151" fmla="*/ 1001485 w 4215960"/>
                <a:gd name="connsiteY151" fmla="*/ 304800 h 3560196"/>
                <a:gd name="connsiteX152" fmla="*/ 979714 w 4215960"/>
                <a:gd name="connsiteY152" fmla="*/ 290285 h 3560196"/>
                <a:gd name="connsiteX153" fmla="*/ 928914 w 4215960"/>
                <a:gd name="connsiteY153" fmla="*/ 246743 h 3560196"/>
                <a:gd name="connsiteX154" fmla="*/ 907143 w 4215960"/>
                <a:gd name="connsiteY154" fmla="*/ 232228 h 3560196"/>
                <a:gd name="connsiteX155" fmla="*/ 885371 w 4215960"/>
                <a:gd name="connsiteY155" fmla="*/ 224971 h 3560196"/>
                <a:gd name="connsiteX156" fmla="*/ 849085 w 4215960"/>
                <a:gd name="connsiteY156" fmla="*/ 188685 h 3560196"/>
                <a:gd name="connsiteX157" fmla="*/ 820057 w 4215960"/>
                <a:gd name="connsiteY157" fmla="*/ 166914 h 3560196"/>
                <a:gd name="connsiteX158" fmla="*/ 812800 w 4215960"/>
                <a:gd name="connsiteY158" fmla="*/ 145143 h 3560196"/>
                <a:gd name="connsiteX159" fmla="*/ 762000 w 4215960"/>
                <a:gd name="connsiteY159" fmla="*/ 116114 h 3560196"/>
                <a:gd name="connsiteX160" fmla="*/ 740228 w 4215960"/>
                <a:gd name="connsiteY160" fmla="*/ 101600 h 3560196"/>
                <a:gd name="connsiteX161" fmla="*/ 703943 w 4215960"/>
                <a:gd name="connsiteY161" fmla="*/ 65314 h 3560196"/>
                <a:gd name="connsiteX162" fmla="*/ 689428 w 4215960"/>
                <a:gd name="connsiteY162" fmla="*/ 50800 h 3560196"/>
                <a:gd name="connsiteX163" fmla="*/ 660400 w 4215960"/>
                <a:gd name="connsiteY163" fmla="*/ 43543 h 3560196"/>
                <a:gd name="connsiteX164" fmla="*/ 638628 w 4215960"/>
                <a:gd name="connsiteY164" fmla="*/ 36285 h 3560196"/>
                <a:gd name="connsiteX165" fmla="*/ 602343 w 4215960"/>
                <a:gd name="connsiteY165" fmla="*/ 0 h 3560196"/>
                <a:gd name="connsiteX0" fmla="*/ 602343 w 4215960"/>
                <a:gd name="connsiteY0" fmla="*/ 0 h 3604524"/>
                <a:gd name="connsiteX1" fmla="*/ 406400 w 4215960"/>
                <a:gd name="connsiteY1" fmla="*/ 7257 h 3604524"/>
                <a:gd name="connsiteX2" fmla="*/ 362857 w 4215960"/>
                <a:gd name="connsiteY2" fmla="*/ 36285 h 3604524"/>
                <a:gd name="connsiteX3" fmla="*/ 312057 w 4215960"/>
                <a:gd name="connsiteY3" fmla="*/ 50800 h 3604524"/>
                <a:gd name="connsiteX4" fmla="*/ 239485 w 4215960"/>
                <a:gd name="connsiteY4" fmla="*/ 101600 h 3604524"/>
                <a:gd name="connsiteX5" fmla="*/ 210457 w 4215960"/>
                <a:gd name="connsiteY5" fmla="*/ 108857 h 3604524"/>
                <a:gd name="connsiteX6" fmla="*/ 159657 w 4215960"/>
                <a:gd name="connsiteY6" fmla="*/ 137885 h 3604524"/>
                <a:gd name="connsiteX7" fmla="*/ 130628 w 4215960"/>
                <a:gd name="connsiteY7" fmla="*/ 166914 h 3604524"/>
                <a:gd name="connsiteX8" fmla="*/ 108857 w 4215960"/>
                <a:gd name="connsiteY8" fmla="*/ 188685 h 3604524"/>
                <a:gd name="connsiteX9" fmla="*/ 94343 w 4215960"/>
                <a:gd name="connsiteY9" fmla="*/ 203200 h 3604524"/>
                <a:gd name="connsiteX10" fmla="*/ 43543 w 4215960"/>
                <a:gd name="connsiteY10" fmla="*/ 283028 h 3604524"/>
                <a:gd name="connsiteX11" fmla="*/ 14514 w 4215960"/>
                <a:gd name="connsiteY11" fmla="*/ 362857 h 3604524"/>
                <a:gd name="connsiteX12" fmla="*/ 0 w 4215960"/>
                <a:gd name="connsiteY12" fmla="*/ 420914 h 3604524"/>
                <a:gd name="connsiteX13" fmla="*/ 7257 w 4215960"/>
                <a:gd name="connsiteY13" fmla="*/ 1393371 h 3604524"/>
                <a:gd name="connsiteX14" fmla="*/ 29028 w 4215960"/>
                <a:gd name="connsiteY14" fmla="*/ 1494971 h 3604524"/>
                <a:gd name="connsiteX15" fmla="*/ 43543 w 4215960"/>
                <a:gd name="connsiteY15" fmla="*/ 1531257 h 3604524"/>
                <a:gd name="connsiteX16" fmla="*/ 58057 w 4215960"/>
                <a:gd name="connsiteY16" fmla="*/ 1596571 h 3604524"/>
                <a:gd name="connsiteX17" fmla="*/ 79828 w 4215960"/>
                <a:gd name="connsiteY17" fmla="*/ 1647371 h 3604524"/>
                <a:gd name="connsiteX18" fmla="*/ 116114 w 4215960"/>
                <a:gd name="connsiteY18" fmla="*/ 1763485 h 3604524"/>
                <a:gd name="connsiteX19" fmla="*/ 137885 w 4215960"/>
                <a:gd name="connsiteY19" fmla="*/ 1828800 h 3604524"/>
                <a:gd name="connsiteX20" fmla="*/ 145143 w 4215960"/>
                <a:gd name="connsiteY20" fmla="*/ 1850571 h 3604524"/>
                <a:gd name="connsiteX21" fmla="*/ 166914 w 4215960"/>
                <a:gd name="connsiteY21" fmla="*/ 1894114 h 3604524"/>
                <a:gd name="connsiteX22" fmla="*/ 188685 w 4215960"/>
                <a:gd name="connsiteY22" fmla="*/ 1944914 h 3604524"/>
                <a:gd name="connsiteX23" fmla="*/ 195943 w 4215960"/>
                <a:gd name="connsiteY23" fmla="*/ 1973943 h 3604524"/>
                <a:gd name="connsiteX24" fmla="*/ 232228 w 4215960"/>
                <a:gd name="connsiteY24" fmla="*/ 2024743 h 3604524"/>
                <a:gd name="connsiteX25" fmla="*/ 254000 w 4215960"/>
                <a:gd name="connsiteY25" fmla="*/ 2082800 h 3604524"/>
                <a:gd name="connsiteX26" fmla="*/ 275771 w 4215960"/>
                <a:gd name="connsiteY26" fmla="*/ 2104571 h 3604524"/>
                <a:gd name="connsiteX27" fmla="*/ 312057 w 4215960"/>
                <a:gd name="connsiteY27" fmla="*/ 2177143 h 3604524"/>
                <a:gd name="connsiteX28" fmla="*/ 348343 w 4215960"/>
                <a:gd name="connsiteY28" fmla="*/ 2227943 h 3604524"/>
                <a:gd name="connsiteX29" fmla="*/ 355600 w 4215960"/>
                <a:gd name="connsiteY29" fmla="*/ 2249714 h 3604524"/>
                <a:gd name="connsiteX30" fmla="*/ 406400 w 4215960"/>
                <a:gd name="connsiteY30" fmla="*/ 2315028 h 3604524"/>
                <a:gd name="connsiteX31" fmla="*/ 435428 w 4215960"/>
                <a:gd name="connsiteY31" fmla="*/ 2380343 h 3604524"/>
                <a:gd name="connsiteX32" fmla="*/ 457200 w 4215960"/>
                <a:gd name="connsiteY32" fmla="*/ 2409371 h 3604524"/>
                <a:gd name="connsiteX33" fmla="*/ 471714 w 4215960"/>
                <a:gd name="connsiteY33" fmla="*/ 2467428 h 3604524"/>
                <a:gd name="connsiteX34" fmla="*/ 478971 w 4215960"/>
                <a:gd name="connsiteY34" fmla="*/ 2489200 h 3604524"/>
                <a:gd name="connsiteX35" fmla="*/ 486228 w 4215960"/>
                <a:gd name="connsiteY35" fmla="*/ 2518228 h 3604524"/>
                <a:gd name="connsiteX36" fmla="*/ 493485 w 4215960"/>
                <a:gd name="connsiteY36" fmla="*/ 2583543 h 3604524"/>
                <a:gd name="connsiteX37" fmla="*/ 515257 w 4215960"/>
                <a:gd name="connsiteY37" fmla="*/ 2641600 h 3604524"/>
                <a:gd name="connsiteX38" fmla="*/ 544285 w 4215960"/>
                <a:gd name="connsiteY38" fmla="*/ 2685143 h 3604524"/>
                <a:gd name="connsiteX39" fmla="*/ 573314 w 4215960"/>
                <a:gd name="connsiteY39" fmla="*/ 2735943 h 3604524"/>
                <a:gd name="connsiteX40" fmla="*/ 602343 w 4215960"/>
                <a:gd name="connsiteY40" fmla="*/ 2757714 h 3604524"/>
                <a:gd name="connsiteX41" fmla="*/ 645885 w 4215960"/>
                <a:gd name="connsiteY41" fmla="*/ 2801257 h 3604524"/>
                <a:gd name="connsiteX42" fmla="*/ 674914 w 4215960"/>
                <a:gd name="connsiteY42" fmla="*/ 2823028 h 3604524"/>
                <a:gd name="connsiteX43" fmla="*/ 711200 w 4215960"/>
                <a:gd name="connsiteY43" fmla="*/ 2866571 h 3604524"/>
                <a:gd name="connsiteX44" fmla="*/ 740228 w 4215960"/>
                <a:gd name="connsiteY44" fmla="*/ 2888343 h 3604524"/>
                <a:gd name="connsiteX45" fmla="*/ 812800 w 4215960"/>
                <a:gd name="connsiteY45" fmla="*/ 2953657 h 3604524"/>
                <a:gd name="connsiteX46" fmla="*/ 849085 w 4215960"/>
                <a:gd name="connsiteY46" fmla="*/ 2997200 h 3604524"/>
                <a:gd name="connsiteX47" fmla="*/ 870857 w 4215960"/>
                <a:gd name="connsiteY47" fmla="*/ 3011714 h 3604524"/>
                <a:gd name="connsiteX48" fmla="*/ 907143 w 4215960"/>
                <a:gd name="connsiteY48" fmla="*/ 3055257 h 3604524"/>
                <a:gd name="connsiteX49" fmla="*/ 936171 w 4215960"/>
                <a:gd name="connsiteY49" fmla="*/ 3077028 h 3604524"/>
                <a:gd name="connsiteX50" fmla="*/ 1030514 w 4215960"/>
                <a:gd name="connsiteY50" fmla="*/ 3120571 h 3604524"/>
                <a:gd name="connsiteX51" fmla="*/ 1480457 w 4215960"/>
                <a:gd name="connsiteY51" fmla="*/ 3106057 h 3604524"/>
                <a:gd name="connsiteX52" fmla="*/ 1531257 w 4215960"/>
                <a:gd name="connsiteY52" fmla="*/ 3091543 h 3604524"/>
                <a:gd name="connsiteX53" fmla="*/ 1618343 w 4215960"/>
                <a:gd name="connsiteY53" fmla="*/ 3084285 h 3604524"/>
                <a:gd name="connsiteX54" fmla="*/ 1698171 w 4215960"/>
                <a:gd name="connsiteY54" fmla="*/ 3069771 h 3604524"/>
                <a:gd name="connsiteX55" fmla="*/ 1756228 w 4215960"/>
                <a:gd name="connsiteY55" fmla="*/ 3062514 h 3604524"/>
                <a:gd name="connsiteX56" fmla="*/ 1785257 w 4215960"/>
                <a:gd name="connsiteY56" fmla="*/ 3048000 h 3604524"/>
                <a:gd name="connsiteX57" fmla="*/ 1850571 w 4215960"/>
                <a:gd name="connsiteY57" fmla="*/ 3026228 h 3604524"/>
                <a:gd name="connsiteX58" fmla="*/ 1886857 w 4215960"/>
                <a:gd name="connsiteY58" fmla="*/ 3011714 h 3604524"/>
                <a:gd name="connsiteX59" fmla="*/ 1988457 w 4215960"/>
                <a:gd name="connsiteY59" fmla="*/ 2997200 h 3604524"/>
                <a:gd name="connsiteX60" fmla="*/ 2017485 w 4215960"/>
                <a:gd name="connsiteY60" fmla="*/ 2989943 h 3604524"/>
                <a:gd name="connsiteX61" fmla="*/ 2637971 w 4215960"/>
                <a:gd name="connsiteY61" fmla="*/ 3336697 h 3604524"/>
                <a:gd name="connsiteX62" fmla="*/ 2941863 w 4215960"/>
                <a:gd name="connsiteY62" fmla="*/ 3600675 h 3604524"/>
                <a:gd name="connsiteX63" fmla="*/ 2897412 w 4215960"/>
                <a:gd name="connsiteY63" fmla="*/ 3507013 h 3604524"/>
                <a:gd name="connsiteX64" fmla="*/ 2854550 w 4215960"/>
                <a:gd name="connsiteY64" fmla="*/ 3438750 h 3604524"/>
                <a:gd name="connsiteX65" fmla="*/ 2897413 w 4215960"/>
                <a:gd name="connsiteY65" fmla="*/ 3422874 h 3604524"/>
                <a:gd name="connsiteX66" fmla="*/ 2878362 w 4215960"/>
                <a:gd name="connsiteY66" fmla="*/ 3381600 h 3604524"/>
                <a:gd name="connsiteX67" fmla="*/ 2930750 w 4215960"/>
                <a:gd name="connsiteY67" fmla="*/ 3391125 h 3604524"/>
                <a:gd name="connsiteX68" fmla="*/ 2910113 w 4215960"/>
                <a:gd name="connsiteY68" fmla="*/ 3357787 h 3604524"/>
                <a:gd name="connsiteX69" fmla="*/ 2931432 w 4215960"/>
                <a:gd name="connsiteY69" fmla="*/ 3341233 h 3604524"/>
                <a:gd name="connsiteX70" fmla="*/ 3052535 w 4215960"/>
                <a:gd name="connsiteY70" fmla="*/ 3426506 h 3604524"/>
                <a:gd name="connsiteX71" fmla="*/ 3087912 w 4215960"/>
                <a:gd name="connsiteY71" fmla="*/ 3413349 h 3604524"/>
                <a:gd name="connsiteX72" fmla="*/ 3140299 w 4215960"/>
                <a:gd name="connsiteY72" fmla="*/ 3478438 h 3604524"/>
                <a:gd name="connsiteX73" fmla="*/ 3160937 w 4215960"/>
                <a:gd name="connsiteY73" fmla="*/ 3537175 h 3604524"/>
                <a:gd name="connsiteX74" fmla="*/ 3268887 w 4215960"/>
                <a:gd name="connsiteY74" fmla="*/ 3556224 h 3604524"/>
                <a:gd name="connsiteX75" fmla="*/ 3208563 w 4215960"/>
                <a:gd name="connsiteY75" fmla="*/ 3489549 h 3604524"/>
                <a:gd name="connsiteX76" fmla="*/ 3205387 w 4215960"/>
                <a:gd name="connsiteY76" fmla="*/ 3421287 h 3604524"/>
                <a:gd name="connsiteX77" fmla="*/ 3259362 w 4215960"/>
                <a:gd name="connsiteY77" fmla="*/ 3476850 h 3604524"/>
                <a:gd name="connsiteX78" fmla="*/ 3308575 w 4215960"/>
                <a:gd name="connsiteY78" fmla="*/ 3481612 h 3604524"/>
                <a:gd name="connsiteX79" fmla="*/ 3302225 w 4215960"/>
                <a:gd name="connsiteY79" fmla="*/ 3432400 h 3604524"/>
                <a:gd name="connsiteX80" fmla="*/ 3362550 w 4215960"/>
                <a:gd name="connsiteY80" fmla="*/ 3437162 h 3604524"/>
                <a:gd name="connsiteX81" fmla="*/ 3424462 w 4215960"/>
                <a:gd name="connsiteY81" fmla="*/ 3480024 h 3604524"/>
                <a:gd name="connsiteX82" fmla="*/ 3456212 w 4215960"/>
                <a:gd name="connsiteY82" fmla="*/ 3467325 h 3604524"/>
                <a:gd name="connsiteX83" fmla="*/ 3449863 w 4215960"/>
                <a:gd name="connsiteY83" fmla="*/ 3432400 h 3604524"/>
                <a:gd name="connsiteX84" fmla="*/ 3491138 w 4215960"/>
                <a:gd name="connsiteY84" fmla="*/ 3408588 h 3604524"/>
                <a:gd name="connsiteX85" fmla="*/ 3575275 w 4215960"/>
                <a:gd name="connsiteY85" fmla="*/ 3465738 h 3604524"/>
                <a:gd name="connsiteX86" fmla="*/ 3592738 w 4215960"/>
                <a:gd name="connsiteY86" fmla="*/ 3364140 h 3604524"/>
                <a:gd name="connsiteX87" fmla="*/ 3567338 w 4215960"/>
                <a:gd name="connsiteY87" fmla="*/ 3341914 h 3604524"/>
                <a:gd name="connsiteX88" fmla="*/ 3494312 w 4215960"/>
                <a:gd name="connsiteY88" fmla="*/ 3299051 h 3604524"/>
                <a:gd name="connsiteX89" fmla="*/ 3516537 w 4215960"/>
                <a:gd name="connsiteY89" fmla="*/ 3273652 h 3604524"/>
                <a:gd name="connsiteX90" fmla="*/ 3537175 w 4215960"/>
                <a:gd name="connsiteY90" fmla="*/ 3251426 h 3604524"/>
                <a:gd name="connsiteX91" fmla="*/ 3591150 w 4215960"/>
                <a:gd name="connsiteY91" fmla="*/ 3283177 h 3604524"/>
                <a:gd name="connsiteX92" fmla="*/ 3597500 w 4215960"/>
                <a:gd name="connsiteY92" fmla="*/ 3238727 h 3604524"/>
                <a:gd name="connsiteX93" fmla="*/ 3541937 w 4215960"/>
                <a:gd name="connsiteY93" fmla="*/ 3214914 h 3604524"/>
                <a:gd name="connsiteX94" fmla="*/ 3540350 w 4215960"/>
                <a:gd name="connsiteY94" fmla="*/ 3205390 h 3604524"/>
                <a:gd name="connsiteX95" fmla="*/ 3527649 w 4215960"/>
                <a:gd name="connsiteY95" fmla="*/ 3167291 h 3604524"/>
                <a:gd name="connsiteX96" fmla="*/ 3533999 w 4215960"/>
                <a:gd name="connsiteY96" fmla="*/ 3119665 h 3604524"/>
                <a:gd name="connsiteX97" fmla="*/ 3545112 w 4215960"/>
                <a:gd name="connsiteY97" fmla="*/ 3064102 h 3604524"/>
                <a:gd name="connsiteX98" fmla="*/ 3507012 w 4215960"/>
                <a:gd name="connsiteY98" fmla="*/ 3033940 h 3604524"/>
                <a:gd name="connsiteX99" fmla="*/ 3540349 w 4215960"/>
                <a:gd name="connsiteY99" fmla="*/ 3024415 h 3604524"/>
                <a:gd name="connsiteX100" fmla="*/ 3518124 w 4215960"/>
                <a:gd name="connsiteY100" fmla="*/ 2987902 h 3604524"/>
                <a:gd name="connsiteX101" fmla="*/ 3556225 w 4215960"/>
                <a:gd name="connsiteY101" fmla="*/ 2983141 h 3604524"/>
                <a:gd name="connsiteX102" fmla="*/ 3562574 w 4215960"/>
                <a:gd name="connsiteY102" fmla="*/ 2949802 h 3604524"/>
                <a:gd name="connsiteX103" fmla="*/ 3624488 w 4215960"/>
                <a:gd name="connsiteY103" fmla="*/ 2959329 h 3604524"/>
                <a:gd name="connsiteX104" fmla="*/ 3657601 w 4215960"/>
                <a:gd name="connsiteY104" fmla="*/ 2974521 h 3604524"/>
                <a:gd name="connsiteX105" fmla="*/ 3623808 w 4215960"/>
                <a:gd name="connsiteY105" fmla="*/ 3015569 h 3604524"/>
                <a:gd name="connsiteX106" fmla="*/ 3662816 w 4215960"/>
                <a:gd name="connsiteY106" fmla="*/ 3123065 h 3604524"/>
                <a:gd name="connsiteX107" fmla="*/ 3715203 w 4215960"/>
                <a:gd name="connsiteY107" fmla="*/ 3154363 h 3604524"/>
                <a:gd name="connsiteX108" fmla="*/ 3767137 w 4215960"/>
                <a:gd name="connsiteY108" fmla="*/ 3112181 h 3604524"/>
                <a:gd name="connsiteX109" fmla="*/ 3852862 w 4215960"/>
                <a:gd name="connsiteY109" fmla="*/ 3063648 h 3604524"/>
                <a:gd name="connsiteX110" fmla="*/ 3835626 w 4215960"/>
                <a:gd name="connsiteY110" fmla="*/ 2974747 h 3604524"/>
                <a:gd name="connsiteX111" fmla="*/ 3912960 w 4215960"/>
                <a:gd name="connsiteY111" fmla="*/ 2842078 h 3604524"/>
                <a:gd name="connsiteX112" fmla="*/ 4205514 w 4215960"/>
                <a:gd name="connsiteY112" fmla="*/ 2508930 h 3604524"/>
                <a:gd name="connsiteX113" fmla="*/ 4124097 w 4215960"/>
                <a:gd name="connsiteY113" fmla="*/ 2499858 h 3604524"/>
                <a:gd name="connsiteX114" fmla="*/ 4128634 w 4215960"/>
                <a:gd name="connsiteY114" fmla="*/ 2408010 h 3604524"/>
                <a:gd name="connsiteX115" fmla="*/ 4079647 w 4215960"/>
                <a:gd name="connsiteY115" fmla="*/ 2382838 h 3604524"/>
                <a:gd name="connsiteX116" fmla="*/ 3995510 w 4215960"/>
                <a:gd name="connsiteY116" fmla="*/ 2414360 h 3604524"/>
                <a:gd name="connsiteX117" fmla="*/ 3958771 w 4215960"/>
                <a:gd name="connsiteY117" fmla="*/ 2378075 h 3604524"/>
                <a:gd name="connsiteX118" fmla="*/ 4003448 w 4215960"/>
                <a:gd name="connsiteY118" fmla="*/ 2355170 h 3604524"/>
                <a:gd name="connsiteX119" fmla="*/ 3874181 w 4215960"/>
                <a:gd name="connsiteY119" fmla="*/ 2141991 h 3604524"/>
                <a:gd name="connsiteX120" fmla="*/ 3889147 w 4215960"/>
                <a:gd name="connsiteY120" fmla="*/ 2111828 h 3604524"/>
                <a:gd name="connsiteX121" fmla="*/ 3865562 w 4215960"/>
                <a:gd name="connsiteY121" fmla="*/ 1996168 h 3604524"/>
                <a:gd name="connsiteX122" fmla="*/ 3706813 w 4215960"/>
                <a:gd name="connsiteY122" fmla="*/ 1985282 h 3604524"/>
                <a:gd name="connsiteX123" fmla="*/ 3673475 w 4215960"/>
                <a:gd name="connsiteY123" fmla="*/ 2034040 h 3604524"/>
                <a:gd name="connsiteX124" fmla="*/ 3584575 w 4215960"/>
                <a:gd name="connsiteY124" fmla="*/ 2048556 h 3604524"/>
                <a:gd name="connsiteX125" fmla="*/ 3590925 w 4215960"/>
                <a:gd name="connsiteY125" fmla="*/ 2026557 h 3604524"/>
                <a:gd name="connsiteX126" fmla="*/ 3537403 w 4215960"/>
                <a:gd name="connsiteY126" fmla="*/ 2010456 h 3604524"/>
                <a:gd name="connsiteX127" fmla="*/ 3512684 w 4215960"/>
                <a:gd name="connsiteY127" fmla="*/ 1845355 h 3604524"/>
                <a:gd name="connsiteX128" fmla="*/ 3232377 w 4215960"/>
                <a:gd name="connsiteY128" fmla="*/ 1778680 h 3604524"/>
                <a:gd name="connsiteX129" fmla="*/ 3096078 w 4215960"/>
                <a:gd name="connsiteY129" fmla="*/ 1821996 h 3604524"/>
                <a:gd name="connsiteX130" fmla="*/ 2964089 w 4215960"/>
                <a:gd name="connsiteY130" fmla="*/ 1814512 h 3604524"/>
                <a:gd name="connsiteX131" fmla="*/ 2831646 w 4215960"/>
                <a:gd name="connsiteY131" fmla="*/ 1703614 h 3604524"/>
                <a:gd name="connsiteX132" fmla="*/ 2618468 w 4215960"/>
                <a:gd name="connsiteY132" fmla="*/ 1400401 h 3604524"/>
                <a:gd name="connsiteX133" fmla="*/ 2220006 w 4215960"/>
                <a:gd name="connsiteY133" fmla="*/ 1260928 h 3604524"/>
                <a:gd name="connsiteX134" fmla="*/ 1821543 w 4215960"/>
                <a:gd name="connsiteY134" fmla="*/ 1284514 h 3604524"/>
                <a:gd name="connsiteX135" fmla="*/ 1799771 w 4215960"/>
                <a:gd name="connsiteY135" fmla="*/ 1211943 h 3604524"/>
                <a:gd name="connsiteX136" fmla="*/ 1756228 w 4215960"/>
                <a:gd name="connsiteY136" fmla="*/ 1139371 h 3604524"/>
                <a:gd name="connsiteX137" fmla="*/ 1625600 w 4215960"/>
                <a:gd name="connsiteY137" fmla="*/ 986971 h 3604524"/>
                <a:gd name="connsiteX138" fmla="*/ 1589314 w 4215960"/>
                <a:gd name="connsiteY138" fmla="*/ 928914 h 3604524"/>
                <a:gd name="connsiteX139" fmla="*/ 1574800 w 4215960"/>
                <a:gd name="connsiteY139" fmla="*/ 892628 h 3604524"/>
                <a:gd name="connsiteX140" fmla="*/ 1538514 w 4215960"/>
                <a:gd name="connsiteY140" fmla="*/ 856343 h 3604524"/>
                <a:gd name="connsiteX141" fmla="*/ 1509485 w 4215960"/>
                <a:gd name="connsiteY141" fmla="*/ 820057 h 3604524"/>
                <a:gd name="connsiteX142" fmla="*/ 1473200 w 4215960"/>
                <a:gd name="connsiteY142" fmla="*/ 783771 h 3604524"/>
                <a:gd name="connsiteX143" fmla="*/ 1436914 w 4215960"/>
                <a:gd name="connsiteY143" fmla="*/ 718457 h 3604524"/>
                <a:gd name="connsiteX144" fmla="*/ 1357085 w 4215960"/>
                <a:gd name="connsiteY144" fmla="*/ 624114 h 3604524"/>
                <a:gd name="connsiteX145" fmla="*/ 1335314 w 4215960"/>
                <a:gd name="connsiteY145" fmla="*/ 602343 h 3604524"/>
                <a:gd name="connsiteX146" fmla="*/ 1277257 w 4215960"/>
                <a:gd name="connsiteY146" fmla="*/ 529771 h 3604524"/>
                <a:gd name="connsiteX147" fmla="*/ 1219200 w 4215960"/>
                <a:gd name="connsiteY147" fmla="*/ 464457 h 3604524"/>
                <a:gd name="connsiteX148" fmla="*/ 1161143 w 4215960"/>
                <a:gd name="connsiteY148" fmla="*/ 406400 h 3604524"/>
                <a:gd name="connsiteX149" fmla="*/ 1081314 w 4215960"/>
                <a:gd name="connsiteY149" fmla="*/ 362857 h 3604524"/>
                <a:gd name="connsiteX150" fmla="*/ 1052285 w 4215960"/>
                <a:gd name="connsiteY150" fmla="*/ 333828 h 3604524"/>
                <a:gd name="connsiteX151" fmla="*/ 1001485 w 4215960"/>
                <a:gd name="connsiteY151" fmla="*/ 304800 h 3604524"/>
                <a:gd name="connsiteX152" fmla="*/ 979714 w 4215960"/>
                <a:gd name="connsiteY152" fmla="*/ 290285 h 3604524"/>
                <a:gd name="connsiteX153" fmla="*/ 928914 w 4215960"/>
                <a:gd name="connsiteY153" fmla="*/ 246743 h 3604524"/>
                <a:gd name="connsiteX154" fmla="*/ 907143 w 4215960"/>
                <a:gd name="connsiteY154" fmla="*/ 232228 h 3604524"/>
                <a:gd name="connsiteX155" fmla="*/ 885371 w 4215960"/>
                <a:gd name="connsiteY155" fmla="*/ 224971 h 3604524"/>
                <a:gd name="connsiteX156" fmla="*/ 849085 w 4215960"/>
                <a:gd name="connsiteY156" fmla="*/ 188685 h 3604524"/>
                <a:gd name="connsiteX157" fmla="*/ 820057 w 4215960"/>
                <a:gd name="connsiteY157" fmla="*/ 166914 h 3604524"/>
                <a:gd name="connsiteX158" fmla="*/ 812800 w 4215960"/>
                <a:gd name="connsiteY158" fmla="*/ 145143 h 3604524"/>
                <a:gd name="connsiteX159" fmla="*/ 762000 w 4215960"/>
                <a:gd name="connsiteY159" fmla="*/ 116114 h 3604524"/>
                <a:gd name="connsiteX160" fmla="*/ 740228 w 4215960"/>
                <a:gd name="connsiteY160" fmla="*/ 101600 h 3604524"/>
                <a:gd name="connsiteX161" fmla="*/ 703943 w 4215960"/>
                <a:gd name="connsiteY161" fmla="*/ 65314 h 3604524"/>
                <a:gd name="connsiteX162" fmla="*/ 689428 w 4215960"/>
                <a:gd name="connsiteY162" fmla="*/ 50800 h 3604524"/>
                <a:gd name="connsiteX163" fmla="*/ 660400 w 4215960"/>
                <a:gd name="connsiteY163" fmla="*/ 43543 h 3604524"/>
                <a:gd name="connsiteX164" fmla="*/ 638628 w 4215960"/>
                <a:gd name="connsiteY164" fmla="*/ 36285 h 3604524"/>
                <a:gd name="connsiteX165" fmla="*/ 602343 w 4215960"/>
                <a:gd name="connsiteY165" fmla="*/ 0 h 3604524"/>
                <a:gd name="connsiteX0" fmla="*/ 602343 w 4215960"/>
                <a:gd name="connsiteY0" fmla="*/ 0 h 3604386"/>
                <a:gd name="connsiteX1" fmla="*/ 406400 w 4215960"/>
                <a:gd name="connsiteY1" fmla="*/ 7257 h 3604386"/>
                <a:gd name="connsiteX2" fmla="*/ 362857 w 4215960"/>
                <a:gd name="connsiteY2" fmla="*/ 36285 h 3604386"/>
                <a:gd name="connsiteX3" fmla="*/ 312057 w 4215960"/>
                <a:gd name="connsiteY3" fmla="*/ 50800 h 3604386"/>
                <a:gd name="connsiteX4" fmla="*/ 239485 w 4215960"/>
                <a:gd name="connsiteY4" fmla="*/ 101600 h 3604386"/>
                <a:gd name="connsiteX5" fmla="*/ 210457 w 4215960"/>
                <a:gd name="connsiteY5" fmla="*/ 108857 h 3604386"/>
                <a:gd name="connsiteX6" fmla="*/ 159657 w 4215960"/>
                <a:gd name="connsiteY6" fmla="*/ 137885 h 3604386"/>
                <a:gd name="connsiteX7" fmla="*/ 130628 w 4215960"/>
                <a:gd name="connsiteY7" fmla="*/ 166914 h 3604386"/>
                <a:gd name="connsiteX8" fmla="*/ 108857 w 4215960"/>
                <a:gd name="connsiteY8" fmla="*/ 188685 h 3604386"/>
                <a:gd name="connsiteX9" fmla="*/ 94343 w 4215960"/>
                <a:gd name="connsiteY9" fmla="*/ 203200 h 3604386"/>
                <a:gd name="connsiteX10" fmla="*/ 43543 w 4215960"/>
                <a:gd name="connsiteY10" fmla="*/ 283028 h 3604386"/>
                <a:gd name="connsiteX11" fmla="*/ 14514 w 4215960"/>
                <a:gd name="connsiteY11" fmla="*/ 362857 h 3604386"/>
                <a:gd name="connsiteX12" fmla="*/ 0 w 4215960"/>
                <a:gd name="connsiteY12" fmla="*/ 420914 h 3604386"/>
                <a:gd name="connsiteX13" fmla="*/ 7257 w 4215960"/>
                <a:gd name="connsiteY13" fmla="*/ 1393371 h 3604386"/>
                <a:gd name="connsiteX14" fmla="*/ 29028 w 4215960"/>
                <a:gd name="connsiteY14" fmla="*/ 1494971 h 3604386"/>
                <a:gd name="connsiteX15" fmla="*/ 43543 w 4215960"/>
                <a:gd name="connsiteY15" fmla="*/ 1531257 h 3604386"/>
                <a:gd name="connsiteX16" fmla="*/ 58057 w 4215960"/>
                <a:gd name="connsiteY16" fmla="*/ 1596571 h 3604386"/>
                <a:gd name="connsiteX17" fmla="*/ 79828 w 4215960"/>
                <a:gd name="connsiteY17" fmla="*/ 1647371 h 3604386"/>
                <a:gd name="connsiteX18" fmla="*/ 116114 w 4215960"/>
                <a:gd name="connsiteY18" fmla="*/ 1763485 h 3604386"/>
                <a:gd name="connsiteX19" fmla="*/ 137885 w 4215960"/>
                <a:gd name="connsiteY19" fmla="*/ 1828800 h 3604386"/>
                <a:gd name="connsiteX20" fmla="*/ 145143 w 4215960"/>
                <a:gd name="connsiteY20" fmla="*/ 1850571 h 3604386"/>
                <a:gd name="connsiteX21" fmla="*/ 166914 w 4215960"/>
                <a:gd name="connsiteY21" fmla="*/ 1894114 h 3604386"/>
                <a:gd name="connsiteX22" fmla="*/ 188685 w 4215960"/>
                <a:gd name="connsiteY22" fmla="*/ 1944914 h 3604386"/>
                <a:gd name="connsiteX23" fmla="*/ 195943 w 4215960"/>
                <a:gd name="connsiteY23" fmla="*/ 1973943 h 3604386"/>
                <a:gd name="connsiteX24" fmla="*/ 232228 w 4215960"/>
                <a:gd name="connsiteY24" fmla="*/ 2024743 h 3604386"/>
                <a:gd name="connsiteX25" fmla="*/ 254000 w 4215960"/>
                <a:gd name="connsiteY25" fmla="*/ 2082800 h 3604386"/>
                <a:gd name="connsiteX26" fmla="*/ 275771 w 4215960"/>
                <a:gd name="connsiteY26" fmla="*/ 2104571 h 3604386"/>
                <a:gd name="connsiteX27" fmla="*/ 312057 w 4215960"/>
                <a:gd name="connsiteY27" fmla="*/ 2177143 h 3604386"/>
                <a:gd name="connsiteX28" fmla="*/ 348343 w 4215960"/>
                <a:gd name="connsiteY28" fmla="*/ 2227943 h 3604386"/>
                <a:gd name="connsiteX29" fmla="*/ 355600 w 4215960"/>
                <a:gd name="connsiteY29" fmla="*/ 2249714 h 3604386"/>
                <a:gd name="connsiteX30" fmla="*/ 406400 w 4215960"/>
                <a:gd name="connsiteY30" fmla="*/ 2315028 h 3604386"/>
                <a:gd name="connsiteX31" fmla="*/ 435428 w 4215960"/>
                <a:gd name="connsiteY31" fmla="*/ 2380343 h 3604386"/>
                <a:gd name="connsiteX32" fmla="*/ 457200 w 4215960"/>
                <a:gd name="connsiteY32" fmla="*/ 2409371 h 3604386"/>
                <a:gd name="connsiteX33" fmla="*/ 471714 w 4215960"/>
                <a:gd name="connsiteY33" fmla="*/ 2467428 h 3604386"/>
                <a:gd name="connsiteX34" fmla="*/ 478971 w 4215960"/>
                <a:gd name="connsiteY34" fmla="*/ 2489200 h 3604386"/>
                <a:gd name="connsiteX35" fmla="*/ 486228 w 4215960"/>
                <a:gd name="connsiteY35" fmla="*/ 2518228 h 3604386"/>
                <a:gd name="connsiteX36" fmla="*/ 493485 w 4215960"/>
                <a:gd name="connsiteY36" fmla="*/ 2583543 h 3604386"/>
                <a:gd name="connsiteX37" fmla="*/ 515257 w 4215960"/>
                <a:gd name="connsiteY37" fmla="*/ 2641600 h 3604386"/>
                <a:gd name="connsiteX38" fmla="*/ 544285 w 4215960"/>
                <a:gd name="connsiteY38" fmla="*/ 2685143 h 3604386"/>
                <a:gd name="connsiteX39" fmla="*/ 573314 w 4215960"/>
                <a:gd name="connsiteY39" fmla="*/ 2735943 h 3604386"/>
                <a:gd name="connsiteX40" fmla="*/ 602343 w 4215960"/>
                <a:gd name="connsiteY40" fmla="*/ 2757714 h 3604386"/>
                <a:gd name="connsiteX41" fmla="*/ 645885 w 4215960"/>
                <a:gd name="connsiteY41" fmla="*/ 2801257 h 3604386"/>
                <a:gd name="connsiteX42" fmla="*/ 674914 w 4215960"/>
                <a:gd name="connsiteY42" fmla="*/ 2823028 h 3604386"/>
                <a:gd name="connsiteX43" fmla="*/ 711200 w 4215960"/>
                <a:gd name="connsiteY43" fmla="*/ 2866571 h 3604386"/>
                <a:gd name="connsiteX44" fmla="*/ 740228 w 4215960"/>
                <a:gd name="connsiteY44" fmla="*/ 2888343 h 3604386"/>
                <a:gd name="connsiteX45" fmla="*/ 812800 w 4215960"/>
                <a:gd name="connsiteY45" fmla="*/ 2953657 h 3604386"/>
                <a:gd name="connsiteX46" fmla="*/ 849085 w 4215960"/>
                <a:gd name="connsiteY46" fmla="*/ 2997200 h 3604386"/>
                <a:gd name="connsiteX47" fmla="*/ 870857 w 4215960"/>
                <a:gd name="connsiteY47" fmla="*/ 3011714 h 3604386"/>
                <a:gd name="connsiteX48" fmla="*/ 907143 w 4215960"/>
                <a:gd name="connsiteY48" fmla="*/ 3055257 h 3604386"/>
                <a:gd name="connsiteX49" fmla="*/ 936171 w 4215960"/>
                <a:gd name="connsiteY49" fmla="*/ 3077028 h 3604386"/>
                <a:gd name="connsiteX50" fmla="*/ 1030514 w 4215960"/>
                <a:gd name="connsiteY50" fmla="*/ 3120571 h 3604386"/>
                <a:gd name="connsiteX51" fmla="*/ 1480457 w 4215960"/>
                <a:gd name="connsiteY51" fmla="*/ 3106057 h 3604386"/>
                <a:gd name="connsiteX52" fmla="*/ 1531257 w 4215960"/>
                <a:gd name="connsiteY52" fmla="*/ 3091543 h 3604386"/>
                <a:gd name="connsiteX53" fmla="*/ 1618343 w 4215960"/>
                <a:gd name="connsiteY53" fmla="*/ 3084285 h 3604386"/>
                <a:gd name="connsiteX54" fmla="*/ 1698171 w 4215960"/>
                <a:gd name="connsiteY54" fmla="*/ 3069771 h 3604386"/>
                <a:gd name="connsiteX55" fmla="*/ 1756228 w 4215960"/>
                <a:gd name="connsiteY55" fmla="*/ 3062514 h 3604386"/>
                <a:gd name="connsiteX56" fmla="*/ 1785257 w 4215960"/>
                <a:gd name="connsiteY56" fmla="*/ 3048000 h 3604386"/>
                <a:gd name="connsiteX57" fmla="*/ 1850571 w 4215960"/>
                <a:gd name="connsiteY57" fmla="*/ 3026228 h 3604386"/>
                <a:gd name="connsiteX58" fmla="*/ 1886857 w 4215960"/>
                <a:gd name="connsiteY58" fmla="*/ 3011714 h 3604386"/>
                <a:gd name="connsiteX59" fmla="*/ 1988457 w 4215960"/>
                <a:gd name="connsiteY59" fmla="*/ 2997200 h 3604386"/>
                <a:gd name="connsiteX60" fmla="*/ 2017485 w 4215960"/>
                <a:gd name="connsiteY60" fmla="*/ 2989943 h 3604386"/>
                <a:gd name="connsiteX61" fmla="*/ 2637971 w 4215960"/>
                <a:gd name="connsiteY61" fmla="*/ 3336697 h 3604386"/>
                <a:gd name="connsiteX62" fmla="*/ 2635475 w 4215960"/>
                <a:gd name="connsiteY62" fmla="*/ 3340325 h 3604386"/>
                <a:gd name="connsiteX63" fmla="*/ 2941863 w 4215960"/>
                <a:gd name="connsiteY63" fmla="*/ 3600675 h 3604386"/>
                <a:gd name="connsiteX64" fmla="*/ 2897412 w 4215960"/>
                <a:gd name="connsiteY64" fmla="*/ 3507013 h 3604386"/>
                <a:gd name="connsiteX65" fmla="*/ 2854550 w 4215960"/>
                <a:gd name="connsiteY65" fmla="*/ 3438750 h 3604386"/>
                <a:gd name="connsiteX66" fmla="*/ 2897413 w 4215960"/>
                <a:gd name="connsiteY66" fmla="*/ 3422874 h 3604386"/>
                <a:gd name="connsiteX67" fmla="*/ 2878362 w 4215960"/>
                <a:gd name="connsiteY67" fmla="*/ 3381600 h 3604386"/>
                <a:gd name="connsiteX68" fmla="*/ 2930750 w 4215960"/>
                <a:gd name="connsiteY68" fmla="*/ 3391125 h 3604386"/>
                <a:gd name="connsiteX69" fmla="*/ 2910113 w 4215960"/>
                <a:gd name="connsiteY69" fmla="*/ 3357787 h 3604386"/>
                <a:gd name="connsiteX70" fmla="*/ 2931432 w 4215960"/>
                <a:gd name="connsiteY70" fmla="*/ 3341233 h 3604386"/>
                <a:gd name="connsiteX71" fmla="*/ 3052535 w 4215960"/>
                <a:gd name="connsiteY71" fmla="*/ 3426506 h 3604386"/>
                <a:gd name="connsiteX72" fmla="*/ 3087912 w 4215960"/>
                <a:gd name="connsiteY72" fmla="*/ 3413349 h 3604386"/>
                <a:gd name="connsiteX73" fmla="*/ 3140299 w 4215960"/>
                <a:gd name="connsiteY73" fmla="*/ 3478438 h 3604386"/>
                <a:gd name="connsiteX74" fmla="*/ 3160937 w 4215960"/>
                <a:gd name="connsiteY74" fmla="*/ 3537175 h 3604386"/>
                <a:gd name="connsiteX75" fmla="*/ 3268887 w 4215960"/>
                <a:gd name="connsiteY75" fmla="*/ 3556224 h 3604386"/>
                <a:gd name="connsiteX76" fmla="*/ 3208563 w 4215960"/>
                <a:gd name="connsiteY76" fmla="*/ 3489549 h 3604386"/>
                <a:gd name="connsiteX77" fmla="*/ 3205387 w 4215960"/>
                <a:gd name="connsiteY77" fmla="*/ 3421287 h 3604386"/>
                <a:gd name="connsiteX78" fmla="*/ 3259362 w 4215960"/>
                <a:gd name="connsiteY78" fmla="*/ 3476850 h 3604386"/>
                <a:gd name="connsiteX79" fmla="*/ 3308575 w 4215960"/>
                <a:gd name="connsiteY79" fmla="*/ 3481612 h 3604386"/>
                <a:gd name="connsiteX80" fmla="*/ 3302225 w 4215960"/>
                <a:gd name="connsiteY80" fmla="*/ 3432400 h 3604386"/>
                <a:gd name="connsiteX81" fmla="*/ 3362550 w 4215960"/>
                <a:gd name="connsiteY81" fmla="*/ 3437162 h 3604386"/>
                <a:gd name="connsiteX82" fmla="*/ 3424462 w 4215960"/>
                <a:gd name="connsiteY82" fmla="*/ 3480024 h 3604386"/>
                <a:gd name="connsiteX83" fmla="*/ 3456212 w 4215960"/>
                <a:gd name="connsiteY83" fmla="*/ 3467325 h 3604386"/>
                <a:gd name="connsiteX84" fmla="*/ 3449863 w 4215960"/>
                <a:gd name="connsiteY84" fmla="*/ 3432400 h 3604386"/>
                <a:gd name="connsiteX85" fmla="*/ 3491138 w 4215960"/>
                <a:gd name="connsiteY85" fmla="*/ 3408588 h 3604386"/>
                <a:gd name="connsiteX86" fmla="*/ 3575275 w 4215960"/>
                <a:gd name="connsiteY86" fmla="*/ 3465738 h 3604386"/>
                <a:gd name="connsiteX87" fmla="*/ 3592738 w 4215960"/>
                <a:gd name="connsiteY87" fmla="*/ 3364140 h 3604386"/>
                <a:gd name="connsiteX88" fmla="*/ 3567338 w 4215960"/>
                <a:gd name="connsiteY88" fmla="*/ 3341914 h 3604386"/>
                <a:gd name="connsiteX89" fmla="*/ 3494312 w 4215960"/>
                <a:gd name="connsiteY89" fmla="*/ 3299051 h 3604386"/>
                <a:gd name="connsiteX90" fmla="*/ 3516537 w 4215960"/>
                <a:gd name="connsiteY90" fmla="*/ 3273652 h 3604386"/>
                <a:gd name="connsiteX91" fmla="*/ 3537175 w 4215960"/>
                <a:gd name="connsiteY91" fmla="*/ 3251426 h 3604386"/>
                <a:gd name="connsiteX92" fmla="*/ 3591150 w 4215960"/>
                <a:gd name="connsiteY92" fmla="*/ 3283177 h 3604386"/>
                <a:gd name="connsiteX93" fmla="*/ 3597500 w 4215960"/>
                <a:gd name="connsiteY93" fmla="*/ 3238727 h 3604386"/>
                <a:gd name="connsiteX94" fmla="*/ 3541937 w 4215960"/>
                <a:gd name="connsiteY94" fmla="*/ 3214914 h 3604386"/>
                <a:gd name="connsiteX95" fmla="*/ 3540350 w 4215960"/>
                <a:gd name="connsiteY95" fmla="*/ 3205390 h 3604386"/>
                <a:gd name="connsiteX96" fmla="*/ 3527649 w 4215960"/>
                <a:gd name="connsiteY96" fmla="*/ 3167291 h 3604386"/>
                <a:gd name="connsiteX97" fmla="*/ 3533999 w 4215960"/>
                <a:gd name="connsiteY97" fmla="*/ 3119665 h 3604386"/>
                <a:gd name="connsiteX98" fmla="*/ 3545112 w 4215960"/>
                <a:gd name="connsiteY98" fmla="*/ 3064102 h 3604386"/>
                <a:gd name="connsiteX99" fmla="*/ 3507012 w 4215960"/>
                <a:gd name="connsiteY99" fmla="*/ 3033940 h 3604386"/>
                <a:gd name="connsiteX100" fmla="*/ 3540349 w 4215960"/>
                <a:gd name="connsiteY100" fmla="*/ 3024415 h 3604386"/>
                <a:gd name="connsiteX101" fmla="*/ 3518124 w 4215960"/>
                <a:gd name="connsiteY101" fmla="*/ 2987902 h 3604386"/>
                <a:gd name="connsiteX102" fmla="*/ 3556225 w 4215960"/>
                <a:gd name="connsiteY102" fmla="*/ 2983141 h 3604386"/>
                <a:gd name="connsiteX103" fmla="*/ 3562574 w 4215960"/>
                <a:gd name="connsiteY103" fmla="*/ 2949802 h 3604386"/>
                <a:gd name="connsiteX104" fmla="*/ 3624488 w 4215960"/>
                <a:gd name="connsiteY104" fmla="*/ 2959329 h 3604386"/>
                <a:gd name="connsiteX105" fmla="*/ 3657601 w 4215960"/>
                <a:gd name="connsiteY105" fmla="*/ 2974521 h 3604386"/>
                <a:gd name="connsiteX106" fmla="*/ 3623808 w 4215960"/>
                <a:gd name="connsiteY106" fmla="*/ 3015569 h 3604386"/>
                <a:gd name="connsiteX107" fmla="*/ 3662816 w 4215960"/>
                <a:gd name="connsiteY107" fmla="*/ 3123065 h 3604386"/>
                <a:gd name="connsiteX108" fmla="*/ 3715203 w 4215960"/>
                <a:gd name="connsiteY108" fmla="*/ 3154363 h 3604386"/>
                <a:gd name="connsiteX109" fmla="*/ 3767137 w 4215960"/>
                <a:gd name="connsiteY109" fmla="*/ 3112181 h 3604386"/>
                <a:gd name="connsiteX110" fmla="*/ 3852862 w 4215960"/>
                <a:gd name="connsiteY110" fmla="*/ 3063648 h 3604386"/>
                <a:gd name="connsiteX111" fmla="*/ 3835626 w 4215960"/>
                <a:gd name="connsiteY111" fmla="*/ 2974747 h 3604386"/>
                <a:gd name="connsiteX112" fmla="*/ 3912960 w 4215960"/>
                <a:gd name="connsiteY112" fmla="*/ 2842078 h 3604386"/>
                <a:gd name="connsiteX113" fmla="*/ 4205514 w 4215960"/>
                <a:gd name="connsiteY113" fmla="*/ 2508930 h 3604386"/>
                <a:gd name="connsiteX114" fmla="*/ 4124097 w 4215960"/>
                <a:gd name="connsiteY114" fmla="*/ 2499858 h 3604386"/>
                <a:gd name="connsiteX115" fmla="*/ 4128634 w 4215960"/>
                <a:gd name="connsiteY115" fmla="*/ 2408010 h 3604386"/>
                <a:gd name="connsiteX116" fmla="*/ 4079647 w 4215960"/>
                <a:gd name="connsiteY116" fmla="*/ 2382838 h 3604386"/>
                <a:gd name="connsiteX117" fmla="*/ 3995510 w 4215960"/>
                <a:gd name="connsiteY117" fmla="*/ 2414360 h 3604386"/>
                <a:gd name="connsiteX118" fmla="*/ 3958771 w 4215960"/>
                <a:gd name="connsiteY118" fmla="*/ 2378075 h 3604386"/>
                <a:gd name="connsiteX119" fmla="*/ 4003448 w 4215960"/>
                <a:gd name="connsiteY119" fmla="*/ 2355170 h 3604386"/>
                <a:gd name="connsiteX120" fmla="*/ 3874181 w 4215960"/>
                <a:gd name="connsiteY120" fmla="*/ 2141991 h 3604386"/>
                <a:gd name="connsiteX121" fmla="*/ 3889147 w 4215960"/>
                <a:gd name="connsiteY121" fmla="*/ 2111828 h 3604386"/>
                <a:gd name="connsiteX122" fmla="*/ 3865562 w 4215960"/>
                <a:gd name="connsiteY122" fmla="*/ 1996168 h 3604386"/>
                <a:gd name="connsiteX123" fmla="*/ 3706813 w 4215960"/>
                <a:gd name="connsiteY123" fmla="*/ 1985282 h 3604386"/>
                <a:gd name="connsiteX124" fmla="*/ 3673475 w 4215960"/>
                <a:gd name="connsiteY124" fmla="*/ 2034040 h 3604386"/>
                <a:gd name="connsiteX125" fmla="*/ 3584575 w 4215960"/>
                <a:gd name="connsiteY125" fmla="*/ 2048556 h 3604386"/>
                <a:gd name="connsiteX126" fmla="*/ 3590925 w 4215960"/>
                <a:gd name="connsiteY126" fmla="*/ 2026557 h 3604386"/>
                <a:gd name="connsiteX127" fmla="*/ 3537403 w 4215960"/>
                <a:gd name="connsiteY127" fmla="*/ 2010456 h 3604386"/>
                <a:gd name="connsiteX128" fmla="*/ 3512684 w 4215960"/>
                <a:gd name="connsiteY128" fmla="*/ 1845355 h 3604386"/>
                <a:gd name="connsiteX129" fmla="*/ 3232377 w 4215960"/>
                <a:gd name="connsiteY129" fmla="*/ 1778680 h 3604386"/>
                <a:gd name="connsiteX130" fmla="*/ 3096078 w 4215960"/>
                <a:gd name="connsiteY130" fmla="*/ 1821996 h 3604386"/>
                <a:gd name="connsiteX131" fmla="*/ 2964089 w 4215960"/>
                <a:gd name="connsiteY131" fmla="*/ 1814512 h 3604386"/>
                <a:gd name="connsiteX132" fmla="*/ 2831646 w 4215960"/>
                <a:gd name="connsiteY132" fmla="*/ 1703614 h 3604386"/>
                <a:gd name="connsiteX133" fmla="*/ 2618468 w 4215960"/>
                <a:gd name="connsiteY133" fmla="*/ 1400401 h 3604386"/>
                <a:gd name="connsiteX134" fmla="*/ 2220006 w 4215960"/>
                <a:gd name="connsiteY134" fmla="*/ 1260928 h 3604386"/>
                <a:gd name="connsiteX135" fmla="*/ 1821543 w 4215960"/>
                <a:gd name="connsiteY135" fmla="*/ 1284514 h 3604386"/>
                <a:gd name="connsiteX136" fmla="*/ 1799771 w 4215960"/>
                <a:gd name="connsiteY136" fmla="*/ 1211943 h 3604386"/>
                <a:gd name="connsiteX137" fmla="*/ 1756228 w 4215960"/>
                <a:gd name="connsiteY137" fmla="*/ 1139371 h 3604386"/>
                <a:gd name="connsiteX138" fmla="*/ 1625600 w 4215960"/>
                <a:gd name="connsiteY138" fmla="*/ 986971 h 3604386"/>
                <a:gd name="connsiteX139" fmla="*/ 1589314 w 4215960"/>
                <a:gd name="connsiteY139" fmla="*/ 928914 h 3604386"/>
                <a:gd name="connsiteX140" fmla="*/ 1574800 w 4215960"/>
                <a:gd name="connsiteY140" fmla="*/ 892628 h 3604386"/>
                <a:gd name="connsiteX141" fmla="*/ 1538514 w 4215960"/>
                <a:gd name="connsiteY141" fmla="*/ 856343 h 3604386"/>
                <a:gd name="connsiteX142" fmla="*/ 1509485 w 4215960"/>
                <a:gd name="connsiteY142" fmla="*/ 820057 h 3604386"/>
                <a:gd name="connsiteX143" fmla="*/ 1473200 w 4215960"/>
                <a:gd name="connsiteY143" fmla="*/ 783771 h 3604386"/>
                <a:gd name="connsiteX144" fmla="*/ 1436914 w 4215960"/>
                <a:gd name="connsiteY144" fmla="*/ 718457 h 3604386"/>
                <a:gd name="connsiteX145" fmla="*/ 1357085 w 4215960"/>
                <a:gd name="connsiteY145" fmla="*/ 624114 h 3604386"/>
                <a:gd name="connsiteX146" fmla="*/ 1335314 w 4215960"/>
                <a:gd name="connsiteY146" fmla="*/ 602343 h 3604386"/>
                <a:gd name="connsiteX147" fmla="*/ 1277257 w 4215960"/>
                <a:gd name="connsiteY147" fmla="*/ 529771 h 3604386"/>
                <a:gd name="connsiteX148" fmla="*/ 1219200 w 4215960"/>
                <a:gd name="connsiteY148" fmla="*/ 464457 h 3604386"/>
                <a:gd name="connsiteX149" fmla="*/ 1161143 w 4215960"/>
                <a:gd name="connsiteY149" fmla="*/ 406400 h 3604386"/>
                <a:gd name="connsiteX150" fmla="*/ 1081314 w 4215960"/>
                <a:gd name="connsiteY150" fmla="*/ 362857 h 3604386"/>
                <a:gd name="connsiteX151" fmla="*/ 1052285 w 4215960"/>
                <a:gd name="connsiteY151" fmla="*/ 333828 h 3604386"/>
                <a:gd name="connsiteX152" fmla="*/ 1001485 w 4215960"/>
                <a:gd name="connsiteY152" fmla="*/ 304800 h 3604386"/>
                <a:gd name="connsiteX153" fmla="*/ 979714 w 4215960"/>
                <a:gd name="connsiteY153" fmla="*/ 290285 h 3604386"/>
                <a:gd name="connsiteX154" fmla="*/ 928914 w 4215960"/>
                <a:gd name="connsiteY154" fmla="*/ 246743 h 3604386"/>
                <a:gd name="connsiteX155" fmla="*/ 907143 w 4215960"/>
                <a:gd name="connsiteY155" fmla="*/ 232228 h 3604386"/>
                <a:gd name="connsiteX156" fmla="*/ 885371 w 4215960"/>
                <a:gd name="connsiteY156" fmla="*/ 224971 h 3604386"/>
                <a:gd name="connsiteX157" fmla="*/ 849085 w 4215960"/>
                <a:gd name="connsiteY157" fmla="*/ 188685 h 3604386"/>
                <a:gd name="connsiteX158" fmla="*/ 820057 w 4215960"/>
                <a:gd name="connsiteY158" fmla="*/ 166914 h 3604386"/>
                <a:gd name="connsiteX159" fmla="*/ 812800 w 4215960"/>
                <a:gd name="connsiteY159" fmla="*/ 145143 h 3604386"/>
                <a:gd name="connsiteX160" fmla="*/ 762000 w 4215960"/>
                <a:gd name="connsiteY160" fmla="*/ 116114 h 3604386"/>
                <a:gd name="connsiteX161" fmla="*/ 740228 w 4215960"/>
                <a:gd name="connsiteY161" fmla="*/ 101600 h 3604386"/>
                <a:gd name="connsiteX162" fmla="*/ 703943 w 4215960"/>
                <a:gd name="connsiteY162" fmla="*/ 65314 h 3604386"/>
                <a:gd name="connsiteX163" fmla="*/ 689428 w 4215960"/>
                <a:gd name="connsiteY163" fmla="*/ 50800 h 3604386"/>
                <a:gd name="connsiteX164" fmla="*/ 660400 w 4215960"/>
                <a:gd name="connsiteY164" fmla="*/ 43543 h 3604386"/>
                <a:gd name="connsiteX165" fmla="*/ 638628 w 4215960"/>
                <a:gd name="connsiteY165" fmla="*/ 36285 h 3604386"/>
                <a:gd name="connsiteX166" fmla="*/ 602343 w 4215960"/>
                <a:gd name="connsiteY166" fmla="*/ 0 h 3604386"/>
                <a:gd name="connsiteX0" fmla="*/ 602343 w 4215960"/>
                <a:gd name="connsiteY0" fmla="*/ 0 h 3612657"/>
                <a:gd name="connsiteX1" fmla="*/ 406400 w 4215960"/>
                <a:gd name="connsiteY1" fmla="*/ 7257 h 3612657"/>
                <a:gd name="connsiteX2" fmla="*/ 362857 w 4215960"/>
                <a:gd name="connsiteY2" fmla="*/ 36285 h 3612657"/>
                <a:gd name="connsiteX3" fmla="*/ 312057 w 4215960"/>
                <a:gd name="connsiteY3" fmla="*/ 50800 h 3612657"/>
                <a:gd name="connsiteX4" fmla="*/ 239485 w 4215960"/>
                <a:gd name="connsiteY4" fmla="*/ 101600 h 3612657"/>
                <a:gd name="connsiteX5" fmla="*/ 210457 w 4215960"/>
                <a:gd name="connsiteY5" fmla="*/ 108857 h 3612657"/>
                <a:gd name="connsiteX6" fmla="*/ 159657 w 4215960"/>
                <a:gd name="connsiteY6" fmla="*/ 137885 h 3612657"/>
                <a:gd name="connsiteX7" fmla="*/ 130628 w 4215960"/>
                <a:gd name="connsiteY7" fmla="*/ 166914 h 3612657"/>
                <a:gd name="connsiteX8" fmla="*/ 108857 w 4215960"/>
                <a:gd name="connsiteY8" fmla="*/ 188685 h 3612657"/>
                <a:gd name="connsiteX9" fmla="*/ 94343 w 4215960"/>
                <a:gd name="connsiteY9" fmla="*/ 203200 h 3612657"/>
                <a:gd name="connsiteX10" fmla="*/ 43543 w 4215960"/>
                <a:gd name="connsiteY10" fmla="*/ 283028 h 3612657"/>
                <a:gd name="connsiteX11" fmla="*/ 14514 w 4215960"/>
                <a:gd name="connsiteY11" fmla="*/ 362857 h 3612657"/>
                <a:gd name="connsiteX12" fmla="*/ 0 w 4215960"/>
                <a:gd name="connsiteY12" fmla="*/ 420914 h 3612657"/>
                <a:gd name="connsiteX13" fmla="*/ 7257 w 4215960"/>
                <a:gd name="connsiteY13" fmla="*/ 1393371 h 3612657"/>
                <a:gd name="connsiteX14" fmla="*/ 29028 w 4215960"/>
                <a:gd name="connsiteY14" fmla="*/ 1494971 h 3612657"/>
                <a:gd name="connsiteX15" fmla="*/ 43543 w 4215960"/>
                <a:gd name="connsiteY15" fmla="*/ 1531257 h 3612657"/>
                <a:gd name="connsiteX16" fmla="*/ 58057 w 4215960"/>
                <a:gd name="connsiteY16" fmla="*/ 1596571 h 3612657"/>
                <a:gd name="connsiteX17" fmla="*/ 79828 w 4215960"/>
                <a:gd name="connsiteY17" fmla="*/ 1647371 h 3612657"/>
                <a:gd name="connsiteX18" fmla="*/ 116114 w 4215960"/>
                <a:gd name="connsiteY18" fmla="*/ 1763485 h 3612657"/>
                <a:gd name="connsiteX19" fmla="*/ 137885 w 4215960"/>
                <a:gd name="connsiteY19" fmla="*/ 1828800 h 3612657"/>
                <a:gd name="connsiteX20" fmla="*/ 145143 w 4215960"/>
                <a:gd name="connsiteY20" fmla="*/ 1850571 h 3612657"/>
                <a:gd name="connsiteX21" fmla="*/ 166914 w 4215960"/>
                <a:gd name="connsiteY21" fmla="*/ 1894114 h 3612657"/>
                <a:gd name="connsiteX22" fmla="*/ 188685 w 4215960"/>
                <a:gd name="connsiteY22" fmla="*/ 1944914 h 3612657"/>
                <a:gd name="connsiteX23" fmla="*/ 195943 w 4215960"/>
                <a:gd name="connsiteY23" fmla="*/ 1973943 h 3612657"/>
                <a:gd name="connsiteX24" fmla="*/ 232228 w 4215960"/>
                <a:gd name="connsiteY24" fmla="*/ 2024743 h 3612657"/>
                <a:gd name="connsiteX25" fmla="*/ 254000 w 4215960"/>
                <a:gd name="connsiteY25" fmla="*/ 2082800 h 3612657"/>
                <a:gd name="connsiteX26" fmla="*/ 275771 w 4215960"/>
                <a:gd name="connsiteY26" fmla="*/ 2104571 h 3612657"/>
                <a:gd name="connsiteX27" fmla="*/ 312057 w 4215960"/>
                <a:gd name="connsiteY27" fmla="*/ 2177143 h 3612657"/>
                <a:gd name="connsiteX28" fmla="*/ 348343 w 4215960"/>
                <a:gd name="connsiteY28" fmla="*/ 2227943 h 3612657"/>
                <a:gd name="connsiteX29" fmla="*/ 355600 w 4215960"/>
                <a:gd name="connsiteY29" fmla="*/ 2249714 h 3612657"/>
                <a:gd name="connsiteX30" fmla="*/ 406400 w 4215960"/>
                <a:gd name="connsiteY30" fmla="*/ 2315028 h 3612657"/>
                <a:gd name="connsiteX31" fmla="*/ 435428 w 4215960"/>
                <a:gd name="connsiteY31" fmla="*/ 2380343 h 3612657"/>
                <a:gd name="connsiteX32" fmla="*/ 457200 w 4215960"/>
                <a:gd name="connsiteY32" fmla="*/ 2409371 h 3612657"/>
                <a:gd name="connsiteX33" fmla="*/ 471714 w 4215960"/>
                <a:gd name="connsiteY33" fmla="*/ 2467428 h 3612657"/>
                <a:gd name="connsiteX34" fmla="*/ 478971 w 4215960"/>
                <a:gd name="connsiteY34" fmla="*/ 2489200 h 3612657"/>
                <a:gd name="connsiteX35" fmla="*/ 486228 w 4215960"/>
                <a:gd name="connsiteY35" fmla="*/ 2518228 h 3612657"/>
                <a:gd name="connsiteX36" fmla="*/ 493485 w 4215960"/>
                <a:gd name="connsiteY36" fmla="*/ 2583543 h 3612657"/>
                <a:gd name="connsiteX37" fmla="*/ 515257 w 4215960"/>
                <a:gd name="connsiteY37" fmla="*/ 2641600 h 3612657"/>
                <a:gd name="connsiteX38" fmla="*/ 544285 w 4215960"/>
                <a:gd name="connsiteY38" fmla="*/ 2685143 h 3612657"/>
                <a:gd name="connsiteX39" fmla="*/ 573314 w 4215960"/>
                <a:gd name="connsiteY39" fmla="*/ 2735943 h 3612657"/>
                <a:gd name="connsiteX40" fmla="*/ 602343 w 4215960"/>
                <a:gd name="connsiteY40" fmla="*/ 2757714 h 3612657"/>
                <a:gd name="connsiteX41" fmla="*/ 645885 w 4215960"/>
                <a:gd name="connsiteY41" fmla="*/ 2801257 h 3612657"/>
                <a:gd name="connsiteX42" fmla="*/ 674914 w 4215960"/>
                <a:gd name="connsiteY42" fmla="*/ 2823028 h 3612657"/>
                <a:gd name="connsiteX43" fmla="*/ 711200 w 4215960"/>
                <a:gd name="connsiteY43" fmla="*/ 2866571 h 3612657"/>
                <a:gd name="connsiteX44" fmla="*/ 740228 w 4215960"/>
                <a:gd name="connsiteY44" fmla="*/ 2888343 h 3612657"/>
                <a:gd name="connsiteX45" fmla="*/ 812800 w 4215960"/>
                <a:gd name="connsiteY45" fmla="*/ 2953657 h 3612657"/>
                <a:gd name="connsiteX46" fmla="*/ 849085 w 4215960"/>
                <a:gd name="connsiteY46" fmla="*/ 2997200 h 3612657"/>
                <a:gd name="connsiteX47" fmla="*/ 870857 w 4215960"/>
                <a:gd name="connsiteY47" fmla="*/ 3011714 h 3612657"/>
                <a:gd name="connsiteX48" fmla="*/ 907143 w 4215960"/>
                <a:gd name="connsiteY48" fmla="*/ 3055257 h 3612657"/>
                <a:gd name="connsiteX49" fmla="*/ 936171 w 4215960"/>
                <a:gd name="connsiteY49" fmla="*/ 3077028 h 3612657"/>
                <a:gd name="connsiteX50" fmla="*/ 1030514 w 4215960"/>
                <a:gd name="connsiteY50" fmla="*/ 3120571 h 3612657"/>
                <a:gd name="connsiteX51" fmla="*/ 1480457 w 4215960"/>
                <a:gd name="connsiteY51" fmla="*/ 3106057 h 3612657"/>
                <a:gd name="connsiteX52" fmla="*/ 1531257 w 4215960"/>
                <a:gd name="connsiteY52" fmla="*/ 3091543 h 3612657"/>
                <a:gd name="connsiteX53" fmla="*/ 1618343 w 4215960"/>
                <a:gd name="connsiteY53" fmla="*/ 3084285 h 3612657"/>
                <a:gd name="connsiteX54" fmla="*/ 1698171 w 4215960"/>
                <a:gd name="connsiteY54" fmla="*/ 3069771 h 3612657"/>
                <a:gd name="connsiteX55" fmla="*/ 1756228 w 4215960"/>
                <a:gd name="connsiteY55" fmla="*/ 3062514 h 3612657"/>
                <a:gd name="connsiteX56" fmla="*/ 1785257 w 4215960"/>
                <a:gd name="connsiteY56" fmla="*/ 3048000 h 3612657"/>
                <a:gd name="connsiteX57" fmla="*/ 1850571 w 4215960"/>
                <a:gd name="connsiteY57" fmla="*/ 3026228 h 3612657"/>
                <a:gd name="connsiteX58" fmla="*/ 1886857 w 4215960"/>
                <a:gd name="connsiteY58" fmla="*/ 3011714 h 3612657"/>
                <a:gd name="connsiteX59" fmla="*/ 1988457 w 4215960"/>
                <a:gd name="connsiteY59" fmla="*/ 2997200 h 3612657"/>
                <a:gd name="connsiteX60" fmla="*/ 2017485 w 4215960"/>
                <a:gd name="connsiteY60" fmla="*/ 2989943 h 3612657"/>
                <a:gd name="connsiteX61" fmla="*/ 2637971 w 4215960"/>
                <a:gd name="connsiteY61" fmla="*/ 3336697 h 3612657"/>
                <a:gd name="connsiteX62" fmla="*/ 2892650 w 4215960"/>
                <a:gd name="connsiteY62" fmla="*/ 3597500 h 3612657"/>
                <a:gd name="connsiteX63" fmla="*/ 2941863 w 4215960"/>
                <a:gd name="connsiteY63" fmla="*/ 3600675 h 3612657"/>
                <a:gd name="connsiteX64" fmla="*/ 2897412 w 4215960"/>
                <a:gd name="connsiteY64" fmla="*/ 3507013 h 3612657"/>
                <a:gd name="connsiteX65" fmla="*/ 2854550 w 4215960"/>
                <a:gd name="connsiteY65" fmla="*/ 3438750 h 3612657"/>
                <a:gd name="connsiteX66" fmla="*/ 2897413 w 4215960"/>
                <a:gd name="connsiteY66" fmla="*/ 3422874 h 3612657"/>
                <a:gd name="connsiteX67" fmla="*/ 2878362 w 4215960"/>
                <a:gd name="connsiteY67" fmla="*/ 3381600 h 3612657"/>
                <a:gd name="connsiteX68" fmla="*/ 2930750 w 4215960"/>
                <a:gd name="connsiteY68" fmla="*/ 3391125 h 3612657"/>
                <a:gd name="connsiteX69" fmla="*/ 2910113 w 4215960"/>
                <a:gd name="connsiteY69" fmla="*/ 3357787 h 3612657"/>
                <a:gd name="connsiteX70" fmla="*/ 2931432 w 4215960"/>
                <a:gd name="connsiteY70" fmla="*/ 3341233 h 3612657"/>
                <a:gd name="connsiteX71" fmla="*/ 3052535 w 4215960"/>
                <a:gd name="connsiteY71" fmla="*/ 3426506 h 3612657"/>
                <a:gd name="connsiteX72" fmla="*/ 3087912 w 4215960"/>
                <a:gd name="connsiteY72" fmla="*/ 3413349 h 3612657"/>
                <a:gd name="connsiteX73" fmla="*/ 3140299 w 4215960"/>
                <a:gd name="connsiteY73" fmla="*/ 3478438 h 3612657"/>
                <a:gd name="connsiteX74" fmla="*/ 3160937 w 4215960"/>
                <a:gd name="connsiteY74" fmla="*/ 3537175 h 3612657"/>
                <a:gd name="connsiteX75" fmla="*/ 3268887 w 4215960"/>
                <a:gd name="connsiteY75" fmla="*/ 3556224 h 3612657"/>
                <a:gd name="connsiteX76" fmla="*/ 3208563 w 4215960"/>
                <a:gd name="connsiteY76" fmla="*/ 3489549 h 3612657"/>
                <a:gd name="connsiteX77" fmla="*/ 3205387 w 4215960"/>
                <a:gd name="connsiteY77" fmla="*/ 3421287 h 3612657"/>
                <a:gd name="connsiteX78" fmla="*/ 3259362 w 4215960"/>
                <a:gd name="connsiteY78" fmla="*/ 3476850 h 3612657"/>
                <a:gd name="connsiteX79" fmla="*/ 3308575 w 4215960"/>
                <a:gd name="connsiteY79" fmla="*/ 3481612 h 3612657"/>
                <a:gd name="connsiteX80" fmla="*/ 3302225 w 4215960"/>
                <a:gd name="connsiteY80" fmla="*/ 3432400 h 3612657"/>
                <a:gd name="connsiteX81" fmla="*/ 3362550 w 4215960"/>
                <a:gd name="connsiteY81" fmla="*/ 3437162 h 3612657"/>
                <a:gd name="connsiteX82" fmla="*/ 3424462 w 4215960"/>
                <a:gd name="connsiteY82" fmla="*/ 3480024 h 3612657"/>
                <a:gd name="connsiteX83" fmla="*/ 3456212 w 4215960"/>
                <a:gd name="connsiteY83" fmla="*/ 3467325 h 3612657"/>
                <a:gd name="connsiteX84" fmla="*/ 3449863 w 4215960"/>
                <a:gd name="connsiteY84" fmla="*/ 3432400 h 3612657"/>
                <a:gd name="connsiteX85" fmla="*/ 3491138 w 4215960"/>
                <a:gd name="connsiteY85" fmla="*/ 3408588 h 3612657"/>
                <a:gd name="connsiteX86" fmla="*/ 3575275 w 4215960"/>
                <a:gd name="connsiteY86" fmla="*/ 3465738 h 3612657"/>
                <a:gd name="connsiteX87" fmla="*/ 3592738 w 4215960"/>
                <a:gd name="connsiteY87" fmla="*/ 3364140 h 3612657"/>
                <a:gd name="connsiteX88" fmla="*/ 3567338 w 4215960"/>
                <a:gd name="connsiteY88" fmla="*/ 3341914 h 3612657"/>
                <a:gd name="connsiteX89" fmla="*/ 3494312 w 4215960"/>
                <a:gd name="connsiteY89" fmla="*/ 3299051 h 3612657"/>
                <a:gd name="connsiteX90" fmla="*/ 3516537 w 4215960"/>
                <a:gd name="connsiteY90" fmla="*/ 3273652 h 3612657"/>
                <a:gd name="connsiteX91" fmla="*/ 3537175 w 4215960"/>
                <a:gd name="connsiteY91" fmla="*/ 3251426 h 3612657"/>
                <a:gd name="connsiteX92" fmla="*/ 3591150 w 4215960"/>
                <a:gd name="connsiteY92" fmla="*/ 3283177 h 3612657"/>
                <a:gd name="connsiteX93" fmla="*/ 3597500 w 4215960"/>
                <a:gd name="connsiteY93" fmla="*/ 3238727 h 3612657"/>
                <a:gd name="connsiteX94" fmla="*/ 3541937 w 4215960"/>
                <a:gd name="connsiteY94" fmla="*/ 3214914 h 3612657"/>
                <a:gd name="connsiteX95" fmla="*/ 3540350 w 4215960"/>
                <a:gd name="connsiteY95" fmla="*/ 3205390 h 3612657"/>
                <a:gd name="connsiteX96" fmla="*/ 3527649 w 4215960"/>
                <a:gd name="connsiteY96" fmla="*/ 3167291 h 3612657"/>
                <a:gd name="connsiteX97" fmla="*/ 3533999 w 4215960"/>
                <a:gd name="connsiteY97" fmla="*/ 3119665 h 3612657"/>
                <a:gd name="connsiteX98" fmla="*/ 3545112 w 4215960"/>
                <a:gd name="connsiteY98" fmla="*/ 3064102 h 3612657"/>
                <a:gd name="connsiteX99" fmla="*/ 3507012 w 4215960"/>
                <a:gd name="connsiteY99" fmla="*/ 3033940 h 3612657"/>
                <a:gd name="connsiteX100" fmla="*/ 3540349 w 4215960"/>
                <a:gd name="connsiteY100" fmla="*/ 3024415 h 3612657"/>
                <a:gd name="connsiteX101" fmla="*/ 3518124 w 4215960"/>
                <a:gd name="connsiteY101" fmla="*/ 2987902 h 3612657"/>
                <a:gd name="connsiteX102" fmla="*/ 3556225 w 4215960"/>
                <a:gd name="connsiteY102" fmla="*/ 2983141 h 3612657"/>
                <a:gd name="connsiteX103" fmla="*/ 3562574 w 4215960"/>
                <a:gd name="connsiteY103" fmla="*/ 2949802 h 3612657"/>
                <a:gd name="connsiteX104" fmla="*/ 3624488 w 4215960"/>
                <a:gd name="connsiteY104" fmla="*/ 2959329 h 3612657"/>
                <a:gd name="connsiteX105" fmla="*/ 3657601 w 4215960"/>
                <a:gd name="connsiteY105" fmla="*/ 2974521 h 3612657"/>
                <a:gd name="connsiteX106" fmla="*/ 3623808 w 4215960"/>
                <a:gd name="connsiteY106" fmla="*/ 3015569 h 3612657"/>
                <a:gd name="connsiteX107" fmla="*/ 3662816 w 4215960"/>
                <a:gd name="connsiteY107" fmla="*/ 3123065 h 3612657"/>
                <a:gd name="connsiteX108" fmla="*/ 3715203 w 4215960"/>
                <a:gd name="connsiteY108" fmla="*/ 3154363 h 3612657"/>
                <a:gd name="connsiteX109" fmla="*/ 3767137 w 4215960"/>
                <a:gd name="connsiteY109" fmla="*/ 3112181 h 3612657"/>
                <a:gd name="connsiteX110" fmla="*/ 3852862 w 4215960"/>
                <a:gd name="connsiteY110" fmla="*/ 3063648 h 3612657"/>
                <a:gd name="connsiteX111" fmla="*/ 3835626 w 4215960"/>
                <a:gd name="connsiteY111" fmla="*/ 2974747 h 3612657"/>
                <a:gd name="connsiteX112" fmla="*/ 3912960 w 4215960"/>
                <a:gd name="connsiteY112" fmla="*/ 2842078 h 3612657"/>
                <a:gd name="connsiteX113" fmla="*/ 4205514 w 4215960"/>
                <a:gd name="connsiteY113" fmla="*/ 2508930 h 3612657"/>
                <a:gd name="connsiteX114" fmla="*/ 4124097 w 4215960"/>
                <a:gd name="connsiteY114" fmla="*/ 2499858 h 3612657"/>
                <a:gd name="connsiteX115" fmla="*/ 4128634 w 4215960"/>
                <a:gd name="connsiteY115" fmla="*/ 2408010 h 3612657"/>
                <a:gd name="connsiteX116" fmla="*/ 4079647 w 4215960"/>
                <a:gd name="connsiteY116" fmla="*/ 2382838 h 3612657"/>
                <a:gd name="connsiteX117" fmla="*/ 3995510 w 4215960"/>
                <a:gd name="connsiteY117" fmla="*/ 2414360 h 3612657"/>
                <a:gd name="connsiteX118" fmla="*/ 3958771 w 4215960"/>
                <a:gd name="connsiteY118" fmla="*/ 2378075 h 3612657"/>
                <a:gd name="connsiteX119" fmla="*/ 4003448 w 4215960"/>
                <a:gd name="connsiteY119" fmla="*/ 2355170 h 3612657"/>
                <a:gd name="connsiteX120" fmla="*/ 3874181 w 4215960"/>
                <a:gd name="connsiteY120" fmla="*/ 2141991 h 3612657"/>
                <a:gd name="connsiteX121" fmla="*/ 3889147 w 4215960"/>
                <a:gd name="connsiteY121" fmla="*/ 2111828 h 3612657"/>
                <a:gd name="connsiteX122" fmla="*/ 3865562 w 4215960"/>
                <a:gd name="connsiteY122" fmla="*/ 1996168 h 3612657"/>
                <a:gd name="connsiteX123" fmla="*/ 3706813 w 4215960"/>
                <a:gd name="connsiteY123" fmla="*/ 1985282 h 3612657"/>
                <a:gd name="connsiteX124" fmla="*/ 3673475 w 4215960"/>
                <a:gd name="connsiteY124" fmla="*/ 2034040 h 3612657"/>
                <a:gd name="connsiteX125" fmla="*/ 3584575 w 4215960"/>
                <a:gd name="connsiteY125" fmla="*/ 2048556 h 3612657"/>
                <a:gd name="connsiteX126" fmla="*/ 3590925 w 4215960"/>
                <a:gd name="connsiteY126" fmla="*/ 2026557 h 3612657"/>
                <a:gd name="connsiteX127" fmla="*/ 3537403 w 4215960"/>
                <a:gd name="connsiteY127" fmla="*/ 2010456 h 3612657"/>
                <a:gd name="connsiteX128" fmla="*/ 3512684 w 4215960"/>
                <a:gd name="connsiteY128" fmla="*/ 1845355 h 3612657"/>
                <a:gd name="connsiteX129" fmla="*/ 3232377 w 4215960"/>
                <a:gd name="connsiteY129" fmla="*/ 1778680 h 3612657"/>
                <a:gd name="connsiteX130" fmla="*/ 3096078 w 4215960"/>
                <a:gd name="connsiteY130" fmla="*/ 1821996 h 3612657"/>
                <a:gd name="connsiteX131" fmla="*/ 2964089 w 4215960"/>
                <a:gd name="connsiteY131" fmla="*/ 1814512 h 3612657"/>
                <a:gd name="connsiteX132" fmla="*/ 2831646 w 4215960"/>
                <a:gd name="connsiteY132" fmla="*/ 1703614 h 3612657"/>
                <a:gd name="connsiteX133" fmla="*/ 2618468 w 4215960"/>
                <a:gd name="connsiteY133" fmla="*/ 1400401 h 3612657"/>
                <a:gd name="connsiteX134" fmla="*/ 2220006 w 4215960"/>
                <a:gd name="connsiteY134" fmla="*/ 1260928 h 3612657"/>
                <a:gd name="connsiteX135" fmla="*/ 1821543 w 4215960"/>
                <a:gd name="connsiteY135" fmla="*/ 1284514 h 3612657"/>
                <a:gd name="connsiteX136" fmla="*/ 1799771 w 4215960"/>
                <a:gd name="connsiteY136" fmla="*/ 1211943 h 3612657"/>
                <a:gd name="connsiteX137" fmla="*/ 1756228 w 4215960"/>
                <a:gd name="connsiteY137" fmla="*/ 1139371 h 3612657"/>
                <a:gd name="connsiteX138" fmla="*/ 1625600 w 4215960"/>
                <a:gd name="connsiteY138" fmla="*/ 986971 h 3612657"/>
                <a:gd name="connsiteX139" fmla="*/ 1589314 w 4215960"/>
                <a:gd name="connsiteY139" fmla="*/ 928914 h 3612657"/>
                <a:gd name="connsiteX140" fmla="*/ 1574800 w 4215960"/>
                <a:gd name="connsiteY140" fmla="*/ 892628 h 3612657"/>
                <a:gd name="connsiteX141" fmla="*/ 1538514 w 4215960"/>
                <a:gd name="connsiteY141" fmla="*/ 856343 h 3612657"/>
                <a:gd name="connsiteX142" fmla="*/ 1509485 w 4215960"/>
                <a:gd name="connsiteY142" fmla="*/ 820057 h 3612657"/>
                <a:gd name="connsiteX143" fmla="*/ 1473200 w 4215960"/>
                <a:gd name="connsiteY143" fmla="*/ 783771 h 3612657"/>
                <a:gd name="connsiteX144" fmla="*/ 1436914 w 4215960"/>
                <a:gd name="connsiteY144" fmla="*/ 718457 h 3612657"/>
                <a:gd name="connsiteX145" fmla="*/ 1357085 w 4215960"/>
                <a:gd name="connsiteY145" fmla="*/ 624114 h 3612657"/>
                <a:gd name="connsiteX146" fmla="*/ 1335314 w 4215960"/>
                <a:gd name="connsiteY146" fmla="*/ 602343 h 3612657"/>
                <a:gd name="connsiteX147" fmla="*/ 1277257 w 4215960"/>
                <a:gd name="connsiteY147" fmla="*/ 529771 h 3612657"/>
                <a:gd name="connsiteX148" fmla="*/ 1219200 w 4215960"/>
                <a:gd name="connsiteY148" fmla="*/ 464457 h 3612657"/>
                <a:gd name="connsiteX149" fmla="*/ 1161143 w 4215960"/>
                <a:gd name="connsiteY149" fmla="*/ 406400 h 3612657"/>
                <a:gd name="connsiteX150" fmla="*/ 1081314 w 4215960"/>
                <a:gd name="connsiteY150" fmla="*/ 362857 h 3612657"/>
                <a:gd name="connsiteX151" fmla="*/ 1052285 w 4215960"/>
                <a:gd name="connsiteY151" fmla="*/ 333828 h 3612657"/>
                <a:gd name="connsiteX152" fmla="*/ 1001485 w 4215960"/>
                <a:gd name="connsiteY152" fmla="*/ 304800 h 3612657"/>
                <a:gd name="connsiteX153" fmla="*/ 979714 w 4215960"/>
                <a:gd name="connsiteY153" fmla="*/ 290285 h 3612657"/>
                <a:gd name="connsiteX154" fmla="*/ 928914 w 4215960"/>
                <a:gd name="connsiteY154" fmla="*/ 246743 h 3612657"/>
                <a:gd name="connsiteX155" fmla="*/ 907143 w 4215960"/>
                <a:gd name="connsiteY155" fmla="*/ 232228 h 3612657"/>
                <a:gd name="connsiteX156" fmla="*/ 885371 w 4215960"/>
                <a:gd name="connsiteY156" fmla="*/ 224971 h 3612657"/>
                <a:gd name="connsiteX157" fmla="*/ 849085 w 4215960"/>
                <a:gd name="connsiteY157" fmla="*/ 188685 h 3612657"/>
                <a:gd name="connsiteX158" fmla="*/ 820057 w 4215960"/>
                <a:gd name="connsiteY158" fmla="*/ 166914 h 3612657"/>
                <a:gd name="connsiteX159" fmla="*/ 812800 w 4215960"/>
                <a:gd name="connsiteY159" fmla="*/ 145143 h 3612657"/>
                <a:gd name="connsiteX160" fmla="*/ 762000 w 4215960"/>
                <a:gd name="connsiteY160" fmla="*/ 116114 h 3612657"/>
                <a:gd name="connsiteX161" fmla="*/ 740228 w 4215960"/>
                <a:gd name="connsiteY161" fmla="*/ 101600 h 3612657"/>
                <a:gd name="connsiteX162" fmla="*/ 703943 w 4215960"/>
                <a:gd name="connsiteY162" fmla="*/ 65314 h 3612657"/>
                <a:gd name="connsiteX163" fmla="*/ 689428 w 4215960"/>
                <a:gd name="connsiteY163" fmla="*/ 50800 h 3612657"/>
                <a:gd name="connsiteX164" fmla="*/ 660400 w 4215960"/>
                <a:gd name="connsiteY164" fmla="*/ 43543 h 3612657"/>
                <a:gd name="connsiteX165" fmla="*/ 638628 w 4215960"/>
                <a:gd name="connsiteY165" fmla="*/ 36285 h 3612657"/>
                <a:gd name="connsiteX166" fmla="*/ 602343 w 4215960"/>
                <a:gd name="connsiteY166" fmla="*/ 0 h 3612657"/>
                <a:gd name="connsiteX0" fmla="*/ 602343 w 4215960"/>
                <a:gd name="connsiteY0" fmla="*/ 0 h 3612657"/>
                <a:gd name="connsiteX1" fmla="*/ 406400 w 4215960"/>
                <a:gd name="connsiteY1" fmla="*/ 7257 h 3612657"/>
                <a:gd name="connsiteX2" fmla="*/ 362857 w 4215960"/>
                <a:gd name="connsiteY2" fmla="*/ 36285 h 3612657"/>
                <a:gd name="connsiteX3" fmla="*/ 312057 w 4215960"/>
                <a:gd name="connsiteY3" fmla="*/ 50800 h 3612657"/>
                <a:gd name="connsiteX4" fmla="*/ 239485 w 4215960"/>
                <a:gd name="connsiteY4" fmla="*/ 101600 h 3612657"/>
                <a:gd name="connsiteX5" fmla="*/ 210457 w 4215960"/>
                <a:gd name="connsiteY5" fmla="*/ 108857 h 3612657"/>
                <a:gd name="connsiteX6" fmla="*/ 159657 w 4215960"/>
                <a:gd name="connsiteY6" fmla="*/ 137885 h 3612657"/>
                <a:gd name="connsiteX7" fmla="*/ 130628 w 4215960"/>
                <a:gd name="connsiteY7" fmla="*/ 166914 h 3612657"/>
                <a:gd name="connsiteX8" fmla="*/ 108857 w 4215960"/>
                <a:gd name="connsiteY8" fmla="*/ 188685 h 3612657"/>
                <a:gd name="connsiteX9" fmla="*/ 94343 w 4215960"/>
                <a:gd name="connsiteY9" fmla="*/ 203200 h 3612657"/>
                <a:gd name="connsiteX10" fmla="*/ 43543 w 4215960"/>
                <a:gd name="connsiteY10" fmla="*/ 283028 h 3612657"/>
                <a:gd name="connsiteX11" fmla="*/ 14514 w 4215960"/>
                <a:gd name="connsiteY11" fmla="*/ 362857 h 3612657"/>
                <a:gd name="connsiteX12" fmla="*/ 0 w 4215960"/>
                <a:gd name="connsiteY12" fmla="*/ 420914 h 3612657"/>
                <a:gd name="connsiteX13" fmla="*/ 7257 w 4215960"/>
                <a:gd name="connsiteY13" fmla="*/ 1393371 h 3612657"/>
                <a:gd name="connsiteX14" fmla="*/ 29028 w 4215960"/>
                <a:gd name="connsiteY14" fmla="*/ 1494971 h 3612657"/>
                <a:gd name="connsiteX15" fmla="*/ 43543 w 4215960"/>
                <a:gd name="connsiteY15" fmla="*/ 1531257 h 3612657"/>
                <a:gd name="connsiteX16" fmla="*/ 58057 w 4215960"/>
                <a:gd name="connsiteY16" fmla="*/ 1596571 h 3612657"/>
                <a:gd name="connsiteX17" fmla="*/ 79828 w 4215960"/>
                <a:gd name="connsiteY17" fmla="*/ 1647371 h 3612657"/>
                <a:gd name="connsiteX18" fmla="*/ 116114 w 4215960"/>
                <a:gd name="connsiteY18" fmla="*/ 1763485 h 3612657"/>
                <a:gd name="connsiteX19" fmla="*/ 137885 w 4215960"/>
                <a:gd name="connsiteY19" fmla="*/ 1828800 h 3612657"/>
                <a:gd name="connsiteX20" fmla="*/ 145143 w 4215960"/>
                <a:gd name="connsiteY20" fmla="*/ 1850571 h 3612657"/>
                <a:gd name="connsiteX21" fmla="*/ 166914 w 4215960"/>
                <a:gd name="connsiteY21" fmla="*/ 1894114 h 3612657"/>
                <a:gd name="connsiteX22" fmla="*/ 188685 w 4215960"/>
                <a:gd name="connsiteY22" fmla="*/ 1944914 h 3612657"/>
                <a:gd name="connsiteX23" fmla="*/ 195943 w 4215960"/>
                <a:gd name="connsiteY23" fmla="*/ 1973943 h 3612657"/>
                <a:gd name="connsiteX24" fmla="*/ 232228 w 4215960"/>
                <a:gd name="connsiteY24" fmla="*/ 2024743 h 3612657"/>
                <a:gd name="connsiteX25" fmla="*/ 254000 w 4215960"/>
                <a:gd name="connsiteY25" fmla="*/ 2082800 h 3612657"/>
                <a:gd name="connsiteX26" fmla="*/ 275771 w 4215960"/>
                <a:gd name="connsiteY26" fmla="*/ 2104571 h 3612657"/>
                <a:gd name="connsiteX27" fmla="*/ 312057 w 4215960"/>
                <a:gd name="connsiteY27" fmla="*/ 2177143 h 3612657"/>
                <a:gd name="connsiteX28" fmla="*/ 348343 w 4215960"/>
                <a:gd name="connsiteY28" fmla="*/ 2227943 h 3612657"/>
                <a:gd name="connsiteX29" fmla="*/ 355600 w 4215960"/>
                <a:gd name="connsiteY29" fmla="*/ 2249714 h 3612657"/>
                <a:gd name="connsiteX30" fmla="*/ 406400 w 4215960"/>
                <a:gd name="connsiteY30" fmla="*/ 2315028 h 3612657"/>
                <a:gd name="connsiteX31" fmla="*/ 435428 w 4215960"/>
                <a:gd name="connsiteY31" fmla="*/ 2380343 h 3612657"/>
                <a:gd name="connsiteX32" fmla="*/ 457200 w 4215960"/>
                <a:gd name="connsiteY32" fmla="*/ 2409371 h 3612657"/>
                <a:gd name="connsiteX33" fmla="*/ 471714 w 4215960"/>
                <a:gd name="connsiteY33" fmla="*/ 2467428 h 3612657"/>
                <a:gd name="connsiteX34" fmla="*/ 478971 w 4215960"/>
                <a:gd name="connsiteY34" fmla="*/ 2489200 h 3612657"/>
                <a:gd name="connsiteX35" fmla="*/ 486228 w 4215960"/>
                <a:gd name="connsiteY35" fmla="*/ 2518228 h 3612657"/>
                <a:gd name="connsiteX36" fmla="*/ 493485 w 4215960"/>
                <a:gd name="connsiteY36" fmla="*/ 2583543 h 3612657"/>
                <a:gd name="connsiteX37" fmla="*/ 515257 w 4215960"/>
                <a:gd name="connsiteY37" fmla="*/ 2641600 h 3612657"/>
                <a:gd name="connsiteX38" fmla="*/ 544285 w 4215960"/>
                <a:gd name="connsiteY38" fmla="*/ 2685143 h 3612657"/>
                <a:gd name="connsiteX39" fmla="*/ 573314 w 4215960"/>
                <a:gd name="connsiteY39" fmla="*/ 2735943 h 3612657"/>
                <a:gd name="connsiteX40" fmla="*/ 602343 w 4215960"/>
                <a:gd name="connsiteY40" fmla="*/ 2757714 h 3612657"/>
                <a:gd name="connsiteX41" fmla="*/ 645885 w 4215960"/>
                <a:gd name="connsiteY41" fmla="*/ 2801257 h 3612657"/>
                <a:gd name="connsiteX42" fmla="*/ 674914 w 4215960"/>
                <a:gd name="connsiteY42" fmla="*/ 2823028 h 3612657"/>
                <a:gd name="connsiteX43" fmla="*/ 711200 w 4215960"/>
                <a:gd name="connsiteY43" fmla="*/ 2866571 h 3612657"/>
                <a:gd name="connsiteX44" fmla="*/ 740228 w 4215960"/>
                <a:gd name="connsiteY44" fmla="*/ 2888343 h 3612657"/>
                <a:gd name="connsiteX45" fmla="*/ 812800 w 4215960"/>
                <a:gd name="connsiteY45" fmla="*/ 2953657 h 3612657"/>
                <a:gd name="connsiteX46" fmla="*/ 849085 w 4215960"/>
                <a:gd name="connsiteY46" fmla="*/ 2997200 h 3612657"/>
                <a:gd name="connsiteX47" fmla="*/ 870857 w 4215960"/>
                <a:gd name="connsiteY47" fmla="*/ 3011714 h 3612657"/>
                <a:gd name="connsiteX48" fmla="*/ 907143 w 4215960"/>
                <a:gd name="connsiteY48" fmla="*/ 3055257 h 3612657"/>
                <a:gd name="connsiteX49" fmla="*/ 936171 w 4215960"/>
                <a:gd name="connsiteY49" fmla="*/ 3077028 h 3612657"/>
                <a:gd name="connsiteX50" fmla="*/ 1030514 w 4215960"/>
                <a:gd name="connsiteY50" fmla="*/ 3120571 h 3612657"/>
                <a:gd name="connsiteX51" fmla="*/ 1480457 w 4215960"/>
                <a:gd name="connsiteY51" fmla="*/ 3106057 h 3612657"/>
                <a:gd name="connsiteX52" fmla="*/ 1531257 w 4215960"/>
                <a:gd name="connsiteY52" fmla="*/ 3091543 h 3612657"/>
                <a:gd name="connsiteX53" fmla="*/ 1618343 w 4215960"/>
                <a:gd name="connsiteY53" fmla="*/ 3084285 h 3612657"/>
                <a:gd name="connsiteX54" fmla="*/ 1698171 w 4215960"/>
                <a:gd name="connsiteY54" fmla="*/ 3069771 h 3612657"/>
                <a:gd name="connsiteX55" fmla="*/ 1756228 w 4215960"/>
                <a:gd name="connsiteY55" fmla="*/ 3062514 h 3612657"/>
                <a:gd name="connsiteX56" fmla="*/ 1785257 w 4215960"/>
                <a:gd name="connsiteY56" fmla="*/ 3048000 h 3612657"/>
                <a:gd name="connsiteX57" fmla="*/ 1850571 w 4215960"/>
                <a:gd name="connsiteY57" fmla="*/ 3026228 h 3612657"/>
                <a:gd name="connsiteX58" fmla="*/ 1886857 w 4215960"/>
                <a:gd name="connsiteY58" fmla="*/ 3011714 h 3612657"/>
                <a:gd name="connsiteX59" fmla="*/ 1988457 w 4215960"/>
                <a:gd name="connsiteY59" fmla="*/ 2997200 h 3612657"/>
                <a:gd name="connsiteX60" fmla="*/ 2017485 w 4215960"/>
                <a:gd name="connsiteY60" fmla="*/ 2989943 h 3612657"/>
                <a:gd name="connsiteX61" fmla="*/ 2637971 w 4215960"/>
                <a:gd name="connsiteY61" fmla="*/ 3336697 h 3612657"/>
                <a:gd name="connsiteX62" fmla="*/ 2892650 w 4215960"/>
                <a:gd name="connsiteY62" fmla="*/ 3597500 h 3612657"/>
                <a:gd name="connsiteX63" fmla="*/ 2941863 w 4215960"/>
                <a:gd name="connsiteY63" fmla="*/ 3600675 h 3612657"/>
                <a:gd name="connsiteX64" fmla="*/ 2897412 w 4215960"/>
                <a:gd name="connsiteY64" fmla="*/ 3507013 h 3612657"/>
                <a:gd name="connsiteX65" fmla="*/ 2854550 w 4215960"/>
                <a:gd name="connsiteY65" fmla="*/ 3438750 h 3612657"/>
                <a:gd name="connsiteX66" fmla="*/ 2897413 w 4215960"/>
                <a:gd name="connsiteY66" fmla="*/ 3422874 h 3612657"/>
                <a:gd name="connsiteX67" fmla="*/ 2878362 w 4215960"/>
                <a:gd name="connsiteY67" fmla="*/ 3381600 h 3612657"/>
                <a:gd name="connsiteX68" fmla="*/ 2930750 w 4215960"/>
                <a:gd name="connsiteY68" fmla="*/ 3391125 h 3612657"/>
                <a:gd name="connsiteX69" fmla="*/ 2910113 w 4215960"/>
                <a:gd name="connsiteY69" fmla="*/ 3357787 h 3612657"/>
                <a:gd name="connsiteX70" fmla="*/ 2931432 w 4215960"/>
                <a:gd name="connsiteY70" fmla="*/ 3341233 h 3612657"/>
                <a:gd name="connsiteX71" fmla="*/ 3052535 w 4215960"/>
                <a:gd name="connsiteY71" fmla="*/ 3426506 h 3612657"/>
                <a:gd name="connsiteX72" fmla="*/ 3087912 w 4215960"/>
                <a:gd name="connsiteY72" fmla="*/ 3413349 h 3612657"/>
                <a:gd name="connsiteX73" fmla="*/ 3140299 w 4215960"/>
                <a:gd name="connsiteY73" fmla="*/ 3478438 h 3612657"/>
                <a:gd name="connsiteX74" fmla="*/ 3160937 w 4215960"/>
                <a:gd name="connsiteY74" fmla="*/ 3537175 h 3612657"/>
                <a:gd name="connsiteX75" fmla="*/ 3268887 w 4215960"/>
                <a:gd name="connsiteY75" fmla="*/ 3556224 h 3612657"/>
                <a:gd name="connsiteX76" fmla="*/ 3208563 w 4215960"/>
                <a:gd name="connsiteY76" fmla="*/ 3489549 h 3612657"/>
                <a:gd name="connsiteX77" fmla="*/ 3205387 w 4215960"/>
                <a:gd name="connsiteY77" fmla="*/ 3421287 h 3612657"/>
                <a:gd name="connsiteX78" fmla="*/ 3259362 w 4215960"/>
                <a:gd name="connsiteY78" fmla="*/ 3476850 h 3612657"/>
                <a:gd name="connsiteX79" fmla="*/ 3308575 w 4215960"/>
                <a:gd name="connsiteY79" fmla="*/ 3481612 h 3612657"/>
                <a:gd name="connsiteX80" fmla="*/ 3302225 w 4215960"/>
                <a:gd name="connsiteY80" fmla="*/ 3432400 h 3612657"/>
                <a:gd name="connsiteX81" fmla="*/ 3362550 w 4215960"/>
                <a:gd name="connsiteY81" fmla="*/ 3437162 h 3612657"/>
                <a:gd name="connsiteX82" fmla="*/ 3424462 w 4215960"/>
                <a:gd name="connsiteY82" fmla="*/ 3480024 h 3612657"/>
                <a:gd name="connsiteX83" fmla="*/ 3456212 w 4215960"/>
                <a:gd name="connsiteY83" fmla="*/ 3467325 h 3612657"/>
                <a:gd name="connsiteX84" fmla="*/ 3449863 w 4215960"/>
                <a:gd name="connsiteY84" fmla="*/ 3432400 h 3612657"/>
                <a:gd name="connsiteX85" fmla="*/ 3491138 w 4215960"/>
                <a:gd name="connsiteY85" fmla="*/ 3408588 h 3612657"/>
                <a:gd name="connsiteX86" fmla="*/ 3575275 w 4215960"/>
                <a:gd name="connsiteY86" fmla="*/ 3465738 h 3612657"/>
                <a:gd name="connsiteX87" fmla="*/ 3592738 w 4215960"/>
                <a:gd name="connsiteY87" fmla="*/ 3364140 h 3612657"/>
                <a:gd name="connsiteX88" fmla="*/ 3567338 w 4215960"/>
                <a:gd name="connsiteY88" fmla="*/ 3341914 h 3612657"/>
                <a:gd name="connsiteX89" fmla="*/ 3494312 w 4215960"/>
                <a:gd name="connsiteY89" fmla="*/ 3299051 h 3612657"/>
                <a:gd name="connsiteX90" fmla="*/ 3516537 w 4215960"/>
                <a:gd name="connsiteY90" fmla="*/ 3273652 h 3612657"/>
                <a:gd name="connsiteX91" fmla="*/ 3537175 w 4215960"/>
                <a:gd name="connsiteY91" fmla="*/ 3251426 h 3612657"/>
                <a:gd name="connsiteX92" fmla="*/ 3591150 w 4215960"/>
                <a:gd name="connsiteY92" fmla="*/ 3283177 h 3612657"/>
                <a:gd name="connsiteX93" fmla="*/ 3597500 w 4215960"/>
                <a:gd name="connsiteY93" fmla="*/ 3238727 h 3612657"/>
                <a:gd name="connsiteX94" fmla="*/ 3541937 w 4215960"/>
                <a:gd name="connsiteY94" fmla="*/ 3214914 h 3612657"/>
                <a:gd name="connsiteX95" fmla="*/ 3540350 w 4215960"/>
                <a:gd name="connsiteY95" fmla="*/ 3205390 h 3612657"/>
                <a:gd name="connsiteX96" fmla="*/ 3527649 w 4215960"/>
                <a:gd name="connsiteY96" fmla="*/ 3167291 h 3612657"/>
                <a:gd name="connsiteX97" fmla="*/ 3533999 w 4215960"/>
                <a:gd name="connsiteY97" fmla="*/ 3119665 h 3612657"/>
                <a:gd name="connsiteX98" fmla="*/ 3545112 w 4215960"/>
                <a:gd name="connsiteY98" fmla="*/ 3064102 h 3612657"/>
                <a:gd name="connsiteX99" fmla="*/ 3507012 w 4215960"/>
                <a:gd name="connsiteY99" fmla="*/ 3033940 h 3612657"/>
                <a:gd name="connsiteX100" fmla="*/ 3540349 w 4215960"/>
                <a:gd name="connsiteY100" fmla="*/ 3024415 h 3612657"/>
                <a:gd name="connsiteX101" fmla="*/ 3518124 w 4215960"/>
                <a:gd name="connsiteY101" fmla="*/ 2987902 h 3612657"/>
                <a:gd name="connsiteX102" fmla="*/ 3556225 w 4215960"/>
                <a:gd name="connsiteY102" fmla="*/ 2983141 h 3612657"/>
                <a:gd name="connsiteX103" fmla="*/ 3562574 w 4215960"/>
                <a:gd name="connsiteY103" fmla="*/ 2949802 h 3612657"/>
                <a:gd name="connsiteX104" fmla="*/ 3624488 w 4215960"/>
                <a:gd name="connsiteY104" fmla="*/ 2959329 h 3612657"/>
                <a:gd name="connsiteX105" fmla="*/ 3657601 w 4215960"/>
                <a:gd name="connsiteY105" fmla="*/ 2974521 h 3612657"/>
                <a:gd name="connsiteX106" fmla="*/ 3623808 w 4215960"/>
                <a:gd name="connsiteY106" fmla="*/ 3015569 h 3612657"/>
                <a:gd name="connsiteX107" fmla="*/ 3662816 w 4215960"/>
                <a:gd name="connsiteY107" fmla="*/ 3123065 h 3612657"/>
                <a:gd name="connsiteX108" fmla="*/ 3715203 w 4215960"/>
                <a:gd name="connsiteY108" fmla="*/ 3154363 h 3612657"/>
                <a:gd name="connsiteX109" fmla="*/ 3767137 w 4215960"/>
                <a:gd name="connsiteY109" fmla="*/ 3112181 h 3612657"/>
                <a:gd name="connsiteX110" fmla="*/ 3852862 w 4215960"/>
                <a:gd name="connsiteY110" fmla="*/ 3063648 h 3612657"/>
                <a:gd name="connsiteX111" fmla="*/ 3835626 w 4215960"/>
                <a:gd name="connsiteY111" fmla="*/ 2974747 h 3612657"/>
                <a:gd name="connsiteX112" fmla="*/ 3912960 w 4215960"/>
                <a:gd name="connsiteY112" fmla="*/ 2842078 h 3612657"/>
                <a:gd name="connsiteX113" fmla="*/ 4205514 w 4215960"/>
                <a:gd name="connsiteY113" fmla="*/ 2508930 h 3612657"/>
                <a:gd name="connsiteX114" fmla="*/ 4124097 w 4215960"/>
                <a:gd name="connsiteY114" fmla="*/ 2499858 h 3612657"/>
                <a:gd name="connsiteX115" fmla="*/ 4128634 w 4215960"/>
                <a:gd name="connsiteY115" fmla="*/ 2408010 h 3612657"/>
                <a:gd name="connsiteX116" fmla="*/ 4079647 w 4215960"/>
                <a:gd name="connsiteY116" fmla="*/ 2382838 h 3612657"/>
                <a:gd name="connsiteX117" fmla="*/ 3995510 w 4215960"/>
                <a:gd name="connsiteY117" fmla="*/ 2414360 h 3612657"/>
                <a:gd name="connsiteX118" fmla="*/ 3958771 w 4215960"/>
                <a:gd name="connsiteY118" fmla="*/ 2378075 h 3612657"/>
                <a:gd name="connsiteX119" fmla="*/ 4003448 w 4215960"/>
                <a:gd name="connsiteY119" fmla="*/ 2355170 h 3612657"/>
                <a:gd name="connsiteX120" fmla="*/ 3874181 w 4215960"/>
                <a:gd name="connsiteY120" fmla="*/ 2141991 h 3612657"/>
                <a:gd name="connsiteX121" fmla="*/ 3889147 w 4215960"/>
                <a:gd name="connsiteY121" fmla="*/ 2111828 h 3612657"/>
                <a:gd name="connsiteX122" fmla="*/ 3865562 w 4215960"/>
                <a:gd name="connsiteY122" fmla="*/ 1996168 h 3612657"/>
                <a:gd name="connsiteX123" fmla="*/ 3706813 w 4215960"/>
                <a:gd name="connsiteY123" fmla="*/ 1985282 h 3612657"/>
                <a:gd name="connsiteX124" fmla="*/ 3673475 w 4215960"/>
                <a:gd name="connsiteY124" fmla="*/ 2034040 h 3612657"/>
                <a:gd name="connsiteX125" fmla="*/ 3584575 w 4215960"/>
                <a:gd name="connsiteY125" fmla="*/ 2048556 h 3612657"/>
                <a:gd name="connsiteX126" fmla="*/ 3590925 w 4215960"/>
                <a:gd name="connsiteY126" fmla="*/ 2026557 h 3612657"/>
                <a:gd name="connsiteX127" fmla="*/ 3537403 w 4215960"/>
                <a:gd name="connsiteY127" fmla="*/ 2010456 h 3612657"/>
                <a:gd name="connsiteX128" fmla="*/ 3512684 w 4215960"/>
                <a:gd name="connsiteY128" fmla="*/ 1845355 h 3612657"/>
                <a:gd name="connsiteX129" fmla="*/ 3232377 w 4215960"/>
                <a:gd name="connsiteY129" fmla="*/ 1778680 h 3612657"/>
                <a:gd name="connsiteX130" fmla="*/ 3096078 w 4215960"/>
                <a:gd name="connsiteY130" fmla="*/ 1821996 h 3612657"/>
                <a:gd name="connsiteX131" fmla="*/ 2964089 w 4215960"/>
                <a:gd name="connsiteY131" fmla="*/ 1814512 h 3612657"/>
                <a:gd name="connsiteX132" fmla="*/ 2831646 w 4215960"/>
                <a:gd name="connsiteY132" fmla="*/ 1703614 h 3612657"/>
                <a:gd name="connsiteX133" fmla="*/ 2618468 w 4215960"/>
                <a:gd name="connsiteY133" fmla="*/ 1400401 h 3612657"/>
                <a:gd name="connsiteX134" fmla="*/ 2220006 w 4215960"/>
                <a:gd name="connsiteY134" fmla="*/ 1260928 h 3612657"/>
                <a:gd name="connsiteX135" fmla="*/ 1821543 w 4215960"/>
                <a:gd name="connsiteY135" fmla="*/ 1284514 h 3612657"/>
                <a:gd name="connsiteX136" fmla="*/ 1799771 w 4215960"/>
                <a:gd name="connsiteY136" fmla="*/ 1211943 h 3612657"/>
                <a:gd name="connsiteX137" fmla="*/ 1756228 w 4215960"/>
                <a:gd name="connsiteY137" fmla="*/ 1139371 h 3612657"/>
                <a:gd name="connsiteX138" fmla="*/ 1625600 w 4215960"/>
                <a:gd name="connsiteY138" fmla="*/ 986971 h 3612657"/>
                <a:gd name="connsiteX139" fmla="*/ 1589314 w 4215960"/>
                <a:gd name="connsiteY139" fmla="*/ 928914 h 3612657"/>
                <a:gd name="connsiteX140" fmla="*/ 1574800 w 4215960"/>
                <a:gd name="connsiteY140" fmla="*/ 892628 h 3612657"/>
                <a:gd name="connsiteX141" fmla="*/ 1538514 w 4215960"/>
                <a:gd name="connsiteY141" fmla="*/ 856343 h 3612657"/>
                <a:gd name="connsiteX142" fmla="*/ 1509485 w 4215960"/>
                <a:gd name="connsiteY142" fmla="*/ 820057 h 3612657"/>
                <a:gd name="connsiteX143" fmla="*/ 1473200 w 4215960"/>
                <a:gd name="connsiteY143" fmla="*/ 783771 h 3612657"/>
                <a:gd name="connsiteX144" fmla="*/ 1436914 w 4215960"/>
                <a:gd name="connsiteY144" fmla="*/ 718457 h 3612657"/>
                <a:gd name="connsiteX145" fmla="*/ 1357085 w 4215960"/>
                <a:gd name="connsiteY145" fmla="*/ 624114 h 3612657"/>
                <a:gd name="connsiteX146" fmla="*/ 1335314 w 4215960"/>
                <a:gd name="connsiteY146" fmla="*/ 602343 h 3612657"/>
                <a:gd name="connsiteX147" fmla="*/ 1277257 w 4215960"/>
                <a:gd name="connsiteY147" fmla="*/ 529771 h 3612657"/>
                <a:gd name="connsiteX148" fmla="*/ 1219200 w 4215960"/>
                <a:gd name="connsiteY148" fmla="*/ 464457 h 3612657"/>
                <a:gd name="connsiteX149" fmla="*/ 1161143 w 4215960"/>
                <a:gd name="connsiteY149" fmla="*/ 406400 h 3612657"/>
                <a:gd name="connsiteX150" fmla="*/ 1081314 w 4215960"/>
                <a:gd name="connsiteY150" fmla="*/ 362857 h 3612657"/>
                <a:gd name="connsiteX151" fmla="*/ 1052285 w 4215960"/>
                <a:gd name="connsiteY151" fmla="*/ 333828 h 3612657"/>
                <a:gd name="connsiteX152" fmla="*/ 1001485 w 4215960"/>
                <a:gd name="connsiteY152" fmla="*/ 304800 h 3612657"/>
                <a:gd name="connsiteX153" fmla="*/ 979714 w 4215960"/>
                <a:gd name="connsiteY153" fmla="*/ 290285 h 3612657"/>
                <a:gd name="connsiteX154" fmla="*/ 928914 w 4215960"/>
                <a:gd name="connsiteY154" fmla="*/ 246743 h 3612657"/>
                <a:gd name="connsiteX155" fmla="*/ 907143 w 4215960"/>
                <a:gd name="connsiteY155" fmla="*/ 232228 h 3612657"/>
                <a:gd name="connsiteX156" fmla="*/ 885371 w 4215960"/>
                <a:gd name="connsiteY156" fmla="*/ 224971 h 3612657"/>
                <a:gd name="connsiteX157" fmla="*/ 849085 w 4215960"/>
                <a:gd name="connsiteY157" fmla="*/ 188685 h 3612657"/>
                <a:gd name="connsiteX158" fmla="*/ 820057 w 4215960"/>
                <a:gd name="connsiteY158" fmla="*/ 166914 h 3612657"/>
                <a:gd name="connsiteX159" fmla="*/ 812800 w 4215960"/>
                <a:gd name="connsiteY159" fmla="*/ 145143 h 3612657"/>
                <a:gd name="connsiteX160" fmla="*/ 762000 w 4215960"/>
                <a:gd name="connsiteY160" fmla="*/ 116114 h 3612657"/>
                <a:gd name="connsiteX161" fmla="*/ 740228 w 4215960"/>
                <a:gd name="connsiteY161" fmla="*/ 101600 h 3612657"/>
                <a:gd name="connsiteX162" fmla="*/ 703943 w 4215960"/>
                <a:gd name="connsiteY162" fmla="*/ 65314 h 3612657"/>
                <a:gd name="connsiteX163" fmla="*/ 689428 w 4215960"/>
                <a:gd name="connsiteY163" fmla="*/ 50800 h 3612657"/>
                <a:gd name="connsiteX164" fmla="*/ 660400 w 4215960"/>
                <a:gd name="connsiteY164" fmla="*/ 43543 h 3612657"/>
                <a:gd name="connsiteX165" fmla="*/ 638628 w 4215960"/>
                <a:gd name="connsiteY165" fmla="*/ 36285 h 3612657"/>
                <a:gd name="connsiteX166" fmla="*/ 602343 w 4215960"/>
                <a:gd name="connsiteY166" fmla="*/ 0 h 3612657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640237 w 4215960"/>
                <a:gd name="connsiteY62" fmla="*/ 3341912 h 3612288"/>
                <a:gd name="connsiteX63" fmla="*/ 2892650 w 4215960"/>
                <a:gd name="connsiteY63" fmla="*/ 3597500 h 3612288"/>
                <a:gd name="connsiteX64" fmla="*/ 2941863 w 4215960"/>
                <a:gd name="connsiteY64" fmla="*/ 3600675 h 3612288"/>
                <a:gd name="connsiteX65" fmla="*/ 2897412 w 4215960"/>
                <a:gd name="connsiteY65" fmla="*/ 3507013 h 3612288"/>
                <a:gd name="connsiteX66" fmla="*/ 2854550 w 4215960"/>
                <a:gd name="connsiteY66" fmla="*/ 3438750 h 3612288"/>
                <a:gd name="connsiteX67" fmla="*/ 2897413 w 4215960"/>
                <a:gd name="connsiteY67" fmla="*/ 3422874 h 3612288"/>
                <a:gd name="connsiteX68" fmla="*/ 2878362 w 4215960"/>
                <a:gd name="connsiteY68" fmla="*/ 3381600 h 3612288"/>
                <a:gd name="connsiteX69" fmla="*/ 2930750 w 4215960"/>
                <a:gd name="connsiteY69" fmla="*/ 3391125 h 3612288"/>
                <a:gd name="connsiteX70" fmla="*/ 2910113 w 4215960"/>
                <a:gd name="connsiteY70" fmla="*/ 3357787 h 3612288"/>
                <a:gd name="connsiteX71" fmla="*/ 2931432 w 4215960"/>
                <a:gd name="connsiteY71" fmla="*/ 3341233 h 3612288"/>
                <a:gd name="connsiteX72" fmla="*/ 3052535 w 4215960"/>
                <a:gd name="connsiteY72" fmla="*/ 3426506 h 3612288"/>
                <a:gd name="connsiteX73" fmla="*/ 3087912 w 4215960"/>
                <a:gd name="connsiteY73" fmla="*/ 3413349 h 3612288"/>
                <a:gd name="connsiteX74" fmla="*/ 3140299 w 4215960"/>
                <a:gd name="connsiteY74" fmla="*/ 3478438 h 3612288"/>
                <a:gd name="connsiteX75" fmla="*/ 3160937 w 4215960"/>
                <a:gd name="connsiteY75" fmla="*/ 3537175 h 3612288"/>
                <a:gd name="connsiteX76" fmla="*/ 3268887 w 4215960"/>
                <a:gd name="connsiteY76" fmla="*/ 3556224 h 3612288"/>
                <a:gd name="connsiteX77" fmla="*/ 3208563 w 4215960"/>
                <a:gd name="connsiteY77" fmla="*/ 3489549 h 3612288"/>
                <a:gd name="connsiteX78" fmla="*/ 3205387 w 4215960"/>
                <a:gd name="connsiteY78" fmla="*/ 3421287 h 3612288"/>
                <a:gd name="connsiteX79" fmla="*/ 3259362 w 4215960"/>
                <a:gd name="connsiteY79" fmla="*/ 3476850 h 3612288"/>
                <a:gd name="connsiteX80" fmla="*/ 3308575 w 4215960"/>
                <a:gd name="connsiteY80" fmla="*/ 3481612 h 3612288"/>
                <a:gd name="connsiteX81" fmla="*/ 3302225 w 4215960"/>
                <a:gd name="connsiteY81" fmla="*/ 3432400 h 3612288"/>
                <a:gd name="connsiteX82" fmla="*/ 3362550 w 4215960"/>
                <a:gd name="connsiteY82" fmla="*/ 3437162 h 3612288"/>
                <a:gd name="connsiteX83" fmla="*/ 3424462 w 4215960"/>
                <a:gd name="connsiteY83" fmla="*/ 3480024 h 3612288"/>
                <a:gd name="connsiteX84" fmla="*/ 3456212 w 4215960"/>
                <a:gd name="connsiteY84" fmla="*/ 3467325 h 3612288"/>
                <a:gd name="connsiteX85" fmla="*/ 3449863 w 4215960"/>
                <a:gd name="connsiteY85" fmla="*/ 3432400 h 3612288"/>
                <a:gd name="connsiteX86" fmla="*/ 3491138 w 4215960"/>
                <a:gd name="connsiteY86" fmla="*/ 3408588 h 3612288"/>
                <a:gd name="connsiteX87" fmla="*/ 3575275 w 4215960"/>
                <a:gd name="connsiteY87" fmla="*/ 3465738 h 3612288"/>
                <a:gd name="connsiteX88" fmla="*/ 3592738 w 4215960"/>
                <a:gd name="connsiteY88" fmla="*/ 3364140 h 3612288"/>
                <a:gd name="connsiteX89" fmla="*/ 3567338 w 4215960"/>
                <a:gd name="connsiteY89" fmla="*/ 3341914 h 3612288"/>
                <a:gd name="connsiteX90" fmla="*/ 3494312 w 4215960"/>
                <a:gd name="connsiteY90" fmla="*/ 3299051 h 3612288"/>
                <a:gd name="connsiteX91" fmla="*/ 3516537 w 4215960"/>
                <a:gd name="connsiteY91" fmla="*/ 3273652 h 3612288"/>
                <a:gd name="connsiteX92" fmla="*/ 3537175 w 4215960"/>
                <a:gd name="connsiteY92" fmla="*/ 3251426 h 3612288"/>
                <a:gd name="connsiteX93" fmla="*/ 3591150 w 4215960"/>
                <a:gd name="connsiteY93" fmla="*/ 3283177 h 3612288"/>
                <a:gd name="connsiteX94" fmla="*/ 3597500 w 4215960"/>
                <a:gd name="connsiteY94" fmla="*/ 3238727 h 3612288"/>
                <a:gd name="connsiteX95" fmla="*/ 3541937 w 4215960"/>
                <a:gd name="connsiteY95" fmla="*/ 3214914 h 3612288"/>
                <a:gd name="connsiteX96" fmla="*/ 3540350 w 4215960"/>
                <a:gd name="connsiteY96" fmla="*/ 3205390 h 3612288"/>
                <a:gd name="connsiteX97" fmla="*/ 3527649 w 4215960"/>
                <a:gd name="connsiteY97" fmla="*/ 3167291 h 3612288"/>
                <a:gd name="connsiteX98" fmla="*/ 3533999 w 4215960"/>
                <a:gd name="connsiteY98" fmla="*/ 3119665 h 3612288"/>
                <a:gd name="connsiteX99" fmla="*/ 3545112 w 4215960"/>
                <a:gd name="connsiteY99" fmla="*/ 3064102 h 3612288"/>
                <a:gd name="connsiteX100" fmla="*/ 3507012 w 4215960"/>
                <a:gd name="connsiteY100" fmla="*/ 3033940 h 3612288"/>
                <a:gd name="connsiteX101" fmla="*/ 3540349 w 4215960"/>
                <a:gd name="connsiteY101" fmla="*/ 3024415 h 3612288"/>
                <a:gd name="connsiteX102" fmla="*/ 3518124 w 4215960"/>
                <a:gd name="connsiteY102" fmla="*/ 2987902 h 3612288"/>
                <a:gd name="connsiteX103" fmla="*/ 3556225 w 4215960"/>
                <a:gd name="connsiteY103" fmla="*/ 2983141 h 3612288"/>
                <a:gd name="connsiteX104" fmla="*/ 3562574 w 4215960"/>
                <a:gd name="connsiteY104" fmla="*/ 2949802 h 3612288"/>
                <a:gd name="connsiteX105" fmla="*/ 3624488 w 4215960"/>
                <a:gd name="connsiteY105" fmla="*/ 2959329 h 3612288"/>
                <a:gd name="connsiteX106" fmla="*/ 3657601 w 4215960"/>
                <a:gd name="connsiteY106" fmla="*/ 2974521 h 3612288"/>
                <a:gd name="connsiteX107" fmla="*/ 3623808 w 4215960"/>
                <a:gd name="connsiteY107" fmla="*/ 3015569 h 3612288"/>
                <a:gd name="connsiteX108" fmla="*/ 3662816 w 4215960"/>
                <a:gd name="connsiteY108" fmla="*/ 3123065 h 3612288"/>
                <a:gd name="connsiteX109" fmla="*/ 3715203 w 4215960"/>
                <a:gd name="connsiteY109" fmla="*/ 3154363 h 3612288"/>
                <a:gd name="connsiteX110" fmla="*/ 3767137 w 4215960"/>
                <a:gd name="connsiteY110" fmla="*/ 3112181 h 3612288"/>
                <a:gd name="connsiteX111" fmla="*/ 3852862 w 4215960"/>
                <a:gd name="connsiteY111" fmla="*/ 3063648 h 3612288"/>
                <a:gd name="connsiteX112" fmla="*/ 3835626 w 4215960"/>
                <a:gd name="connsiteY112" fmla="*/ 2974747 h 3612288"/>
                <a:gd name="connsiteX113" fmla="*/ 3912960 w 4215960"/>
                <a:gd name="connsiteY113" fmla="*/ 2842078 h 3612288"/>
                <a:gd name="connsiteX114" fmla="*/ 4205514 w 4215960"/>
                <a:gd name="connsiteY114" fmla="*/ 2508930 h 3612288"/>
                <a:gd name="connsiteX115" fmla="*/ 4124097 w 4215960"/>
                <a:gd name="connsiteY115" fmla="*/ 2499858 h 3612288"/>
                <a:gd name="connsiteX116" fmla="*/ 4128634 w 4215960"/>
                <a:gd name="connsiteY116" fmla="*/ 2408010 h 3612288"/>
                <a:gd name="connsiteX117" fmla="*/ 4079647 w 4215960"/>
                <a:gd name="connsiteY117" fmla="*/ 2382838 h 3612288"/>
                <a:gd name="connsiteX118" fmla="*/ 3995510 w 4215960"/>
                <a:gd name="connsiteY118" fmla="*/ 2414360 h 3612288"/>
                <a:gd name="connsiteX119" fmla="*/ 3958771 w 4215960"/>
                <a:gd name="connsiteY119" fmla="*/ 2378075 h 3612288"/>
                <a:gd name="connsiteX120" fmla="*/ 4003448 w 4215960"/>
                <a:gd name="connsiteY120" fmla="*/ 2355170 h 3612288"/>
                <a:gd name="connsiteX121" fmla="*/ 3874181 w 4215960"/>
                <a:gd name="connsiteY121" fmla="*/ 2141991 h 3612288"/>
                <a:gd name="connsiteX122" fmla="*/ 3889147 w 4215960"/>
                <a:gd name="connsiteY122" fmla="*/ 2111828 h 3612288"/>
                <a:gd name="connsiteX123" fmla="*/ 3865562 w 4215960"/>
                <a:gd name="connsiteY123" fmla="*/ 1996168 h 3612288"/>
                <a:gd name="connsiteX124" fmla="*/ 3706813 w 4215960"/>
                <a:gd name="connsiteY124" fmla="*/ 1985282 h 3612288"/>
                <a:gd name="connsiteX125" fmla="*/ 3673475 w 4215960"/>
                <a:gd name="connsiteY125" fmla="*/ 2034040 h 3612288"/>
                <a:gd name="connsiteX126" fmla="*/ 3584575 w 4215960"/>
                <a:gd name="connsiteY126" fmla="*/ 2048556 h 3612288"/>
                <a:gd name="connsiteX127" fmla="*/ 3590925 w 4215960"/>
                <a:gd name="connsiteY127" fmla="*/ 2026557 h 3612288"/>
                <a:gd name="connsiteX128" fmla="*/ 3537403 w 4215960"/>
                <a:gd name="connsiteY128" fmla="*/ 2010456 h 3612288"/>
                <a:gd name="connsiteX129" fmla="*/ 3512684 w 4215960"/>
                <a:gd name="connsiteY129" fmla="*/ 1845355 h 3612288"/>
                <a:gd name="connsiteX130" fmla="*/ 3232377 w 4215960"/>
                <a:gd name="connsiteY130" fmla="*/ 1778680 h 3612288"/>
                <a:gd name="connsiteX131" fmla="*/ 3096078 w 4215960"/>
                <a:gd name="connsiteY131" fmla="*/ 1821996 h 3612288"/>
                <a:gd name="connsiteX132" fmla="*/ 2964089 w 4215960"/>
                <a:gd name="connsiteY132" fmla="*/ 1814512 h 3612288"/>
                <a:gd name="connsiteX133" fmla="*/ 2831646 w 4215960"/>
                <a:gd name="connsiteY133" fmla="*/ 1703614 h 3612288"/>
                <a:gd name="connsiteX134" fmla="*/ 2618468 w 4215960"/>
                <a:gd name="connsiteY134" fmla="*/ 1400401 h 3612288"/>
                <a:gd name="connsiteX135" fmla="*/ 2220006 w 4215960"/>
                <a:gd name="connsiteY135" fmla="*/ 1260928 h 3612288"/>
                <a:gd name="connsiteX136" fmla="*/ 1821543 w 4215960"/>
                <a:gd name="connsiteY136" fmla="*/ 1284514 h 3612288"/>
                <a:gd name="connsiteX137" fmla="*/ 1799771 w 4215960"/>
                <a:gd name="connsiteY137" fmla="*/ 1211943 h 3612288"/>
                <a:gd name="connsiteX138" fmla="*/ 1756228 w 4215960"/>
                <a:gd name="connsiteY138" fmla="*/ 1139371 h 3612288"/>
                <a:gd name="connsiteX139" fmla="*/ 1625600 w 4215960"/>
                <a:gd name="connsiteY139" fmla="*/ 986971 h 3612288"/>
                <a:gd name="connsiteX140" fmla="*/ 1589314 w 4215960"/>
                <a:gd name="connsiteY140" fmla="*/ 928914 h 3612288"/>
                <a:gd name="connsiteX141" fmla="*/ 1574800 w 4215960"/>
                <a:gd name="connsiteY141" fmla="*/ 892628 h 3612288"/>
                <a:gd name="connsiteX142" fmla="*/ 1538514 w 4215960"/>
                <a:gd name="connsiteY142" fmla="*/ 856343 h 3612288"/>
                <a:gd name="connsiteX143" fmla="*/ 1509485 w 4215960"/>
                <a:gd name="connsiteY143" fmla="*/ 820057 h 3612288"/>
                <a:gd name="connsiteX144" fmla="*/ 1473200 w 4215960"/>
                <a:gd name="connsiteY144" fmla="*/ 783771 h 3612288"/>
                <a:gd name="connsiteX145" fmla="*/ 1436914 w 4215960"/>
                <a:gd name="connsiteY145" fmla="*/ 718457 h 3612288"/>
                <a:gd name="connsiteX146" fmla="*/ 1357085 w 4215960"/>
                <a:gd name="connsiteY146" fmla="*/ 624114 h 3612288"/>
                <a:gd name="connsiteX147" fmla="*/ 1335314 w 4215960"/>
                <a:gd name="connsiteY147" fmla="*/ 602343 h 3612288"/>
                <a:gd name="connsiteX148" fmla="*/ 1277257 w 4215960"/>
                <a:gd name="connsiteY148" fmla="*/ 529771 h 3612288"/>
                <a:gd name="connsiteX149" fmla="*/ 1219200 w 4215960"/>
                <a:gd name="connsiteY149" fmla="*/ 464457 h 3612288"/>
                <a:gd name="connsiteX150" fmla="*/ 1161143 w 4215960"/>
                <a:gd name="connsiteY150" fmla="*/ 406400 h 3612288"/>
                <a:gd name="connsiteX151" fmla="*/ 1081314 w 4215960"/>
                <a:gd name="connsiteY151" fmla="*/ 362857 h 3612288"/>
                <a:gd name="connsiteX152" fmla="*/ 1052285 w 4215960"/>
                <a:gd name="connsiteY152" fmla="*/ 333828 h 3612288"/>
                <a:gd name="connsiteX153" fmla="*/ 1001485 w 4215960"/>
                <a:gd name="connsiteY153" fmla="*/ 304800 h 3612288"/>
                <a:gd name="connsiteX154" fmla="*/ 979714 w 4215960"/>
                <a:gd name="connsiteY154" fmla="*/ 290285 h 3612288"/>
                <a:gd name="connsiteX155" fmla="*/ 928914 w 4215960"/>
                <a:gd name="connsiteY155" fmla="*/ 246743 h 3612288"/>
                <a:gd name="connsiteX156" fmla="*/ 907143 w 4215960"/>
                <a:gd name="connsiteY156" fmla="*/ 232228 h 3612288"/>
                <a:gd name="connsiteX157" fmla="*/ 885371 w 4215960"/>
                <a:gd name="connsiteY157" fmla="*/ 224971 h 3612288"/>
                <a:gd name="connsiteX158" fmla="*/ 849085 w 4215960"/>
                <a:gd name="connsiteY158" fmla="*/ 188685 h 3612288"/>
                <a:gd name="connsiteX159" fmla="*/ 820057 w 4215960"/>
                <a:gd name="connsiteY159" fmla="*/ 166914 h 3612288"/>
                <a:gd name="connsiteX160" fmla="*/ 812800 w 4215960"/>
                <a:gd name="connsiteY160" fmla="*/ 145143 h 3612288"/>
                <a:gd name="connsiteX161" fmla="*/ 762000 w 4215960"/>
                <a:gd name="connsiteY161" fmla="*/ 116114 h 3612288"/>
                <a:gd name="connsiteX162" fmla="*/ 740228 w 4215960"/>
                <a:gd name="connsiteY162" fmla="*/ 101600 h 3612288"/>
                <a:gd name="connsiteX163" fmla="*/ 703943 w 4215960"/>
                <a:gd name="connsiteY163" fmla="*/ 65314 h 3612288"/>
                <a:gd name="connsiteX164" fmla="*/ 689428 w 4215960"/>
                <a:gd name="connsiteY164" fmla="*/ 50800 h 3612288"/>
                <a:gd name="connsiteX165" fmla="*/ 660400 w 4215960"/>
                <a:gd name="connsiteY165" fmla="*/ 43543 h 3612288"/>
                <a:gd name="connsiteX166" fmla="*/ 638628 w 4215960"/>
                <a:gd name="connsiteY166" fmla="*/ 36285 h 3612288"/>
                <a:gd name="connsiteX167" fmla="*/ 602343 w 4215960"/>
                <a:gd name="connsiteY167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862487 w 4215960"/>
                <a:gd name="connsiteY62" fmla="*/ 3543524 h 3612288"/>
                <a:gd name="connsiteX63" fmla="*/ 2892650 w 4215960"/>
                <a:gd name="connsiteY63" fmla="*/ 3597500 h 3612288"/>
                <a:gd name="connsiteX64" fmla="*/ 2941863 w 4215960"/>
                <a:gd name="connsiteY64" fmla="*/ 3600675 h 3612288"/>
                <a:gd name="connsiteX65" fmla="*/ 2897412 w 4215960"/>
                <a:gd name="connsiteY65" fmla="*/ 3507013 h 3612288"/>
                <a:gd name="connsiteX66" fmla="*/ 2854550 w 4215960"/>
                <a:gd name="connsiteY66" fmla="*/ 3438750 h 3612288"/>
                <a:gd name="connsiteX67" fmla="*/ 2897413 w 4215960"/>
                <a:gd name="connsiteY67" fmla="*/ 3422874 h 3612288"/>
                <a:gd name="connsiteX68" fmla="*/ 2878362 w 4215960"/>
                <a:gd name="connsiteY68" fmla="*/ 3381600 h 3612288"/>
                <a:gd name="connsiteX69" fmla="*/ 2930750 w 4215960"/>
                <a:gd name="connsiteY69" fmla="*/ 3391125 h 3612288"/>
                <a:gd name="connsiteX70" fmla="*/ 2910113 w 4215960"/>
                <a:gd name="connsiteY70" fmla="*/ 3357787 h 3612288"/>
                <a:gd name="connsiteX71" fmla="*/ 2931432 w 4215960"/>
                <a:gd name="connsiteY71" fmla="*/ 3341233 h 3612288"/>
                <a:gd name="connsiteX72" fmla="*/ 3052535 w 4215960"/>
                <a:gd name="connsiteY72" fmla="*/ 3426506 h 3612288"/>
                <a:gd name="connsiteX73" fmla="*/ 3087912 w 4215960"/>
                <a:gd name="connsiteY73" fmla="*/ 3413349 h 3612288"/>
                <a:gd name="connsiteX74" fmla="*/ 3140299 w 4215960"/>
                <a:gd name="connsiteY74" fmla="*/ 3478438 h 3612288"/>
                <a:gd name="connsiteX75" fmla="*/ 3160937 w 4215960"/>
                <a:gd name="connsiteY75" fmla="*/ 3537175 h 3612288"/>
                <a:gd name="connsiteX76" fmla="*/ 3268887 w 4215960"/>
                <a:gd name="connsiteY76" fmla="*/ 3556224 h 3612288"/>
                <a:gd name="connsiteX77" fmla="*/ 3208563 w 4215960"/>
                <a:gd name="connsiteY77" fmla="*/ 3489549 h 3612288"/>
                <a:gd name="connsiteX78" fmla="*/ 3205387 w 4215960"/>
                <a:gd name="connsiteY78" fmla="*/ 3421287 h 3612288"/>
                <a:gd name="connsiteX79" fmla="*/ 3259362 w 4215960"/>
                <a:gd name="connsiteY79" fmla="*/ 3476850 h 3612288"/>
                <a:gd name="connsiteX80" fmla="*/ 3308575 w 4215960"/>
                <a:gd name="connsiteY80" fmla="*/ 3481612 h 3612288"/>
                <a:gd name="connsiteX81" fmla="*/ 3302225 w 4215960"/>
                <a:gd name="connsiteY81" fmla="*/ 3432400 h 3612288"/>
                <a:gd name="connsiteX82" fmla="*/ 3362550 w 4215960"/>
                <a:gd name="connsiteY82" fmla="*/ 3437162 h 3612288"/>
                <a:gd name="connsiteX83" fmla="*/ 3424462 w 4215960"/>
                <a:gd name="connsiteY83" fmla="*/ 3480024 h 3612288"/>
                <a:gd name="connsiteX84" fmla="*/ 3456212 w 4215960"/>
                <a:gd name="connsiteY84" fmla="*/ 3467325 h 3612288"/>
                <a:gd name="connsiteX85" fmla="*/ 3449863 w 4215960"/>
                <a:gd name="connsiteY85" fmla="*/ 3432400 h 3612288"/>
                <a:gd name="connsiteX86" fmla="*/ 3491138 w 4215960"/>
                <a:gd name="connsiteY86" fmla="*/ 3408588 h 3612288"/>
                <a:gd name="connsiteX87" fmla="*/ 3575275 w 4215960"/>
                <a:gd name="connsiteY87" fmla="*/ 3465738 h 3612288"/>
                <a:gd name="connsiteX88" fmla="*/ 3592738 w 4215960"/>
                <a:gd name="connsiteY88" fmla="*/ 3364140 h 3612288"/>
                <a:gd name="connsiteX89" fmla="*/ 3567338 w 4215960"/>
                <a:gd name="connsiteY89" fmla="*/ 3341914 h 3612288"/>
                <a:gd name="connsiteX90" fmla="*/ 3494312 w 4215960"/>
                <a:gd name="connsiteY90" fmla="*/ 3299051 h 3612288"/>
                <a:gd name="connsiteX91" fmla="*/ 3516537 w 4215960"/>
                <a:gd name="connsiteY91" fmla="*/ 3273652 h 3612288"/>
                <a:gd name="connsiteX92" fmla="*/ 3537175 w 4215960"/>
                <a:gd name="connsiteY92" fmla="*/ 3251426 h 3612288"/>
                <a:gd name="connsiteX93" fmla="*/ 3591150 w 4215960"/>
                <a:gd name="connsiteY93" fmla="*/ 3283177 h 3612288"/>
                <a:gd name="connsiteX94" fmla="*/ 3597500 w 4215960"/>
                <a:gd name="connsiteY94" fmla="*/ 3238727 h 3612288"/>
                <a:gd name="connsiteX95" fmla="*/ 3541937 w 4215960"/>
                <a:gd name="connsiteY95" fmla="*/ 3214914 h 3612288"/>
                <a:gd name="connsiteX96" fmla="*/ 3540350 w 4215960"/>
                <a:gd name="connsiteY96" fmla="*/ 3205390 h 3612288"/>
                <a:gd name="connsiteX97" fmla="*/ 3527649 w 4215960"/>
                <a:gd name="connsiteY97" fmla="*/ 3167291 h 3612288"/>
                <a:gd name="connsiteX98" fmla="*/ 3533999 w 4215960"/>
                <a:gd name="connsiteY98" fmla="*/ 3119665 h 3612288"/>
                <a:gd name="connsiteX99" fmla="*/ 3545112 w 4215960"/>
                <a:gd name="connsiteY99" fmla="*/ 3064102 h 3612288"/>
                <a:gd name="connsiteX100" fmla="*/ 3507012 w 4215960"/>
                <a:gd name="connsiteY100" fmla="*/ 3033940 h 3612288"/>
                <a:gd name="connsiteX101" fmla="*/ 3540349 w 4215960"/>
                <a:gd name="connsiteY101" fmla="*/ 3024415 h 3612288"/>
                <a:gd name="connsiteX102" fmla="*/ 3518124 w 4215960"/>
                <a:gd name="connsiteY102" fmla="*/ 2987902 h 3612288"/>
                <a:gd name="connsiteX103" fmla="*/ 3556225 w 4215960"/>
                <a:gd name="connsiteY103" fmla="*/ 2983141 h 3612288"/>
                <a:gd name="connsiteX104" fmla="*/ 3562574 w 4215960"/>
                <a:gd name="connsiteY104" fmla="*/ 2949802 h 3612288"/>
                <a:gd name="connsiteX105" fmla="*/ 3624488 w 4215960"/>
                <a:gd name="connsiteY105" fmla="*/ 2959329 h 3612288"/>
                <a:gd name="connsiteX106" fmla="*/ 3657601 w 4215960"/>
                <a:gd name="connsiteY106" fmla="*/ 2974521 h 3612288"/>
                <a:gd name="connsiteX107" fmla="*/ 3623808 w 4215960"/>
                <a:gd name="connsiteY107" fmla="*/ 3015569 h 3612288"/>
                <a:gd name="connsiteX108" fmla="*/ 3662816 w 4215960"/>
                <a:gd name="connsiteY108" fmla="*/ 3123065 h 3612288"/>
                <a:gd name="connsiteX109" fmla="*/ 3715203 w 4215960"/>
                <a:gd name="connsiteY109" fmla="*/ 3154363 h 3612288"/>
                <a:gd name="connsiteX110" fmla="*/ 3767137 w 4215960"/>
                <a:gd name="connsiteY110" fmla="*/ 3112181 h 3612288"/>
                <a:gd name="connsiteX111" fmla="*/ 3852862 w 4215960"/>
                <a:gd name="connsiteY111" fmla="*/ 3063648 h 3612288"/>
                <a:gd name="connsiteX112" fmla="*/ 3835626 w 4215960"/>
                <a:gd name="connsiteY112" fmla="*/ 2974747 h 3612288"/>
                <a:gd name="connsiteX113" fmla="*/ 3912960 w 4215960"/>
                <a:gd name="connsiteY113" fmla="*/ 2842078 h 3612288"/>
                <a:gd name="connsiteX114" fmla="*/ 4205514 w 4215960"/>
                <a:gd name="connsiteY114" fmla="*/ 2508930 h 3612288"/>
                <a:gd name="connsiteX115" fmla="*/ 4124097 w 4215960"/>
                <a:gd name="connsiteY115" fmla="*/ 2499858 h 3612288"/>
                <a:gd name="connsiteX116" fmla="*/ 4128634 w 4215960"/>
                <a:gd name="connsiteY116" fmla="*/ 2408010 h 3612288"/>
                <a:gd name="connsiteX117" fmla="*/ 4079647 w 4215960"/>
                <a:gd name="connsiteY117" fmla="*/ 2382838 h 3612288"/>
                <a:gd name="connsiteX118" fmla="*/ 3995510 w 4215960"/>
                <a:gd name="connsiteY118" fmla="*/ 2414360 h 3612288"/>
                <a:gd name="connsiteX119" fmla="*/ 3958771 w 4215960"/>
                <a:gd name="connsiteY119" fmla="*/ 2378075 h 3612288"/>
                <a:gd name="connsiteX120" fmla="*/ 4003448 w 4215960"/>
                <a:gd name="connsiteY120" fmla="*/ 2355170 h 3612288"/>
                <a:gd name="connsiteX121" fmla="*/ 3874181 w 4215960"/>
                <a:gd name="connsiteY121" fmla="*/ 2141991 h 3612288"/>
                <a:gd name="connsiteX122" fmla="*/ 3889147 w 4215960"/>
                <a:gd name="connsiteY122" fmla="*/ 2111828 h 3612288"/>
                <a:gd name="connsiteX123" fmla="*/ 3865562 w 4215960"/>
                <a:gd name="connsiteY123" fmla="*/ 1996168 h 3612288"/>
                <a:gd name="connsiteX124" fmla="*/ 3706813 w 4215960"/>
                <a:gd name="connsiteY124" fmla="*/ 1985282 h 3612288"/>
                <a:gd name="connsiteX125" fmla="*/ 3673475 w 4215960"/>
                <a:gd name="connsiteY125" fmla="*/ 2034040 h 3612288"/>
                <a:gd name="connsiteX126" fmla="*/ 3584575 w 4215960"/>
                <a:gd name="connsiteY126" fmla="*/ 2048556 h 3612288"/>
                <a:gd name="connsiteX127" fmla="*/ 3590925 w 4215960"/>
                <a:gd name="connsiteY127" fmla="*/ 2026557 h 3612288"/>
                <a:gd name="connsiteX128" fmla="*/ 3537403 w 4215960"/>
                <a:gd name="connsiteY128" fmla="*/ 2010456 h 3612288"/>
                <a:gd name="connsiteX129" fmla="*/ 3512684 w 4215960"/>
                <a:gd name="connsiteY129" fmla="*/ 1845355 h 3612288"/>
                <a:gd name="connsiteX130" fmla="*/ 3232377 w 4215960"/>
                <a:gd name="connsiteY130" fmla="*/ 1778680 h 3612288"/>
                <a:gd name="connsiteX131" fmla="*/ 3096078 w 4215960"/>
                <a:gd name="connsiteY131" fmla="*/ 1821996 h 3612288"/>
                <a:gd name="connsiteX132" fmla="*/ 2964089 w 4215960"/>
                <a:gd name="connsiteY132" fmla="*/ 1814512 h 3612288"/>
                <a:gd name="connsiteX133" fmla="*/ 2831646 w 4215960"/>
                <a:gd name="connsiteY133" fmla="*/ 1703614 h 3612288"/>
                <a:gd name="connsiteX134" fmla="*/ 2618468 w 4215960"/>
                <a:gd name="connsiteY134" fmla="*/ 1400401 h 3612288"/>
                <a:gd name="connsiteX135" fmla="*/ 2220006 w 4215960"/>
                <a:gd name="connsiteY135" fmla="*/ 1260928 h 3612288"/>
                <a:gd name="connsiteX136" fmla="*/ 1821543 w 4215960"/>
                <a:gd name="connsiteY136" fmla="*/ 1284514 h 3612288"/>
                <a:gd name="connsiteX137" fmla="*/ 1799771 w 4215960"/>
                <a:gd name="connsiteY137" fmla="*/ 1211943 h 3612288"/>
                <a:gd name="connsiteX138" fmla="*/ 1756228 w 4215960"/>
                <a:gd name="connsiteY138" fmla="*/ 1139371 h 3612288"/>
                <a:gd name="connsiteX139" fmla="*/ 1625600 w 4215960"/>
                <a:gd name="connsiteY139" fmla="*/ 986971 h 3612288"/>
                <a:gd name="connsiteX140" fmla="*/ 1589314 w 4215960"/>
                <a:gd name="connsiteY140" fmla="*/ 928914 h 3612288"/>
                <a:gd name="connsiteX141" fmla="*/ 1574800 w 4215960"/>
                <a:gd name="connsiteY141" fmla="*/ 892628 h 3612288"/>
                <a:gd name="connsiteX142" fmla="*/ 1538514 w 4215960"/>
                <a:gd name="connsiteY142" fmla="*/ 856343 h 3612288"/>
                <a:gd name="connsiteX143" fmla="*/ 1509485 w 4215960"/>
                <a:gd name="connsiteY143" fmla="*/ 820057 h 3612288"/>
                <a:gd name="connsiteX144" fmla="*/ 1473200 w 4215960"/>
                <a:gd name="connsiteY144" fmla="*/ 783771 h 3612288"/>
                <a:gd name="connsiteX145" fmla="*/ 1436914 w 4215960"/>
                <a:gd name="connsiteY145" fmla="*/ 718457 h 3612288"/>
                <a:gd name="connsiteX146" fmla="*/ 1357085 w 4215960"/>
                <a:gd name="connsiteY146" fmla="*/ 624114 h 3612288"/>
                <a:gd name="connsiteX147" fmla="*/ 1335314 w 4215960"/>
                <a:gd name="connsiteY147" fmla="*/ 602343 h 3612288"/>
                <a:gd name="connsiteX148" fmla="*/ 1277257 w 4215960"/>
                <a:gd name="connsiteY148" fmla="*/ 529771 h 3612288"/>
                <a:gd name="connsiteX149" fmla="*/ 1219200 w 4215960"/>
                <a:gd name="connsiteY149" fmla="*/ 464457 h 3612288"/>
                <a:gd name="connsiteX150" fmla="*/ 1161143 w 4215960"/>
                <a:gd name="connsiteY150" fmla="*/ 406400 h 3612288"/>
                <a:gd name="connsiteX151" fmla="*/ 1081314 w 4215960"/>
                <a:gd name="connsiteY151" fmla="*/ 362857 h 3612288"/>
                <a:gd name="connsiteX152" fmla="*/ 1052285 w 4215960"/>
                <a:gd name="connsiteY152" fmla="*/ 333828 h 3612288"/>
                <a:gd name="connsiteX153" fmla="*/ 1001485 w 4215960"/>
                <a:gd name="connsiteY153" fmla="*/ 304800 h 3612288"/>
                <a:gd name="connsiteX154" fmla="*/ 979714 w 4215960"/>
                <a:gd name="connsiteY154" fmla="*/ 290285 h 3612288"/>
                <a:gd name="connsiteX155" fmla="*/ 928914 w 4215960"/>
                <a:gd name="connsiteY155" fmla="*/ 246743 h 3612288"/>
                <a:gd name="connsiteX156" fmla="*/ 907143 w 4215960"/>
                <a:gd name="connsiteY156" fmla="*/ 232228 h 3612288"/>
                <a:gd name="connsiteX157" fmla="*/ 885371 w 4215960"/>
                <a:gd name="connsiteY157" fmla="*/ 224971 h 3612288"/>
                <a:gd name="connsiteX158" fmla="*/ 849085 w 4215960"/>
                <a:gd name="connsiteY158" fmla="*/ 188685 h 3612288"/>
                <a:gd name="connsiteX159" fmla="*/ 820057 w 4215960"/>
                <a:gd name="connsiteY159" fmla="*/ 166914 h 3612288"/>
                <a:gd name="connsiteX160" fmla="*/ 812800 w 4215960"/>
                <a:gd name="connsiteY160" fmla="*/ 145143 h 3612288"/>
                <a:gd name="connsiteX161" fmla="*/ 762000 w 4215960"/>
                <a:gd name="connsiteY161" fmla="*/ 116114 h 3612288"/>
                <a:gd name="connsiteX162" fmla="*/ 740228 w 4215960"/>
                <a:gd name="connsiteY162" fmla="*/ 101600 h 3612288"/>
                <a:gd name="connsiteX163" fmla="*/ 703943 w 4215960"/>
                <a:gd name="connsiteY163" fmla="*/ 65314 h 3612288"/>
                <a:gd name="connsiteX164" fmla="*/ 689428 w 4215960"/>
                <a:gd name="connsiteY164" fmla="*/ 50800 h 3612288"/>
                <a:gd name="connsiteX165" fmla="*/ 660400 w 4215960"/>
                <a:gd name="connsiteY165" fmla="*/ 43543 h 3612288"/>
                <a:gd name="connsiteX166" fmla="*/ 638628 w 4215960"/>
                <a:gd name="connsiteY166" fmla="*/ 36285 h 3612288"/>
                <a:gd name="connsiteX167" fmla="*/ 602343 w 4215960"/>
                <a:gd name="connsiteY167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841850 w 4215960"/>
                <a:gd name="connsiteY62" fmla="*/ 3524474 h 3612288"/>
                <a:gd name="connsiteX63" fmla="*/ 2892650 w 4215960"/>
                <a:gd name="connsiteY63" fmla="*/ 3597500 h 3612288"/>
                <a:gd name="connsiteX64" fmla="*/ 2941863 w 4215960"/>
                <a:gd name="connsiteY64" fmla="*/ 3600675 h 3612288"/>
                <a:gd name="connsiteX65" fmla="*/ 2897412 w 4215960"/>
                <a:gd name="connsiteY65" fmla="*/ 3507013 h 3612288"/>
                <a:gd name="connsiteX66" fmla="*/ 2854550 w 4215960"/>
                <a:gd name="connsiteY66" fmla="*/ 3438750 h 3612288"/>
                <a:gd name="connsiteX67" fmla="*/ 2897413 w 4215960"/>
                <a:gd name="connsiteY67" fmla="*/ 3422874 h 3612288"/>
                <a:gd name="connsiteX68" fmla="*/ 2878362 w 4215960"/>
                <a:gd name="connsiteY68" fmla="*/ 3381600 h 3612288"/>
                <a:gd name="connsiteX69" fmla="*/ 2930750 w 4215960"/>
                <a:gd name="connsiteY69" fmla="*/ 3391125 h 3612288"/>
                <a:gd name="connsiteX70" fmla="*/ 2910113 w 4215960"/>
                <a:gd name="connsiteY70" fmla="*/ 3357787 h 3612288"/>
                <a:gd name="connsiteX71" fmla="*/ 2931432 w 4215960"/>
                <a:gd name="connsiteY71" fmla="*/ 3341233 h 3612288"/>
                <a:gd name="connsiteX72" fmla="*/ 3052535 w 4215960"/>
                <a:gd name="connsiteY72" fmla="*/ 3426506 h 3612288"/>
                <a:gd name="connsiteX73" fmla="*/ 3087912 w 4215960"/>
                <a:gd name="connsiteY73" fmla="*/ 3413349 h 3612288"/>
                <a:gd name="connsiteX74" fmla="*/ 3140299 w 4215960"/>
                <a:gd name="connsiteY74" fmla="*/ 3478438 h 3612288"/>
                <a:gd name="connsiteX75" fmla="*/ 3160937 w 4215960"/>
                <a:gd name="connsiteY75" fmla="*/ 3537175 h 3612288"/>
                <a:gd name="connsiteX76" fmla="*/ 3268887 w 4215960"/>
                <a:gd name="connsiteY76" fmla="*/ 3556224 h 3612288"/>
                <a:gd name="connsiteX77" fmla="*/ 3208563 w 4215960"/>
                <a:gd name="connsiteY77" fmla="*/ 3489549 h 3612288"/>
                <a:gd name="connsiteX78" fmla="*/ 3205387 w 4215960"/>
                <a:gd name="connsiteY78" fmla="*/ 3421287 h 3612288"/>
                <a:gd name="connsiteX79" fmla="*/ 3259362 w 4215960"/>
                <a:gd name="connsiteY79" fmla="*/ 3476850 h 3612288"/>
                <a:gd name="connsiteX80" fmla="*/ 3308575 w 4215960"/>
                <a:gd name="connsiteY80" fmla="*/ 3481612 h 3612288"/>
                <a:gd name="connsiteX81" fmla="*/ 3302225 w 4215960"/>
                <a:gd name="connsiteY81" fmla="*/ 3432400 h 3612288"/>
                <a:gd name="connsiteX82" fmla="*/ 3362550 w 4215960"/>
                <a:gd name="connsiteY82" fmla="*/ 3437162 h 3612288"/>
                <a:gd name="connsiteX83" fmla="*/ 3424462 w 4215960"/>
                <a:gd name="connsiteY83" fmla="*/ 3480024 h 3612288"/>
                <a:gd name="connsiteX84" fmla="*/ 3456212 w 4215960"/>
                <a:gd name="connsiteY84" fmla="*/ 3467325 h 3612288"/>
                <a:gd name="connsiteX85" fmla="*/ 3449863 w 4215960"/>
                <a:gd name="connsiteY85" fmla="*/ 3432400 h 3612288"/>
                <a:gd name="connsiteX86" fmla="*/ 3491138 w 4215960"/>
                <a:gd name="connsiteY86" fmla="*/ 3408588 h 3612288"/>
                <a:gd name="connsiteX87" fmla="*/ 3575275 w 4215960"/>
                <a:gd name="connsiteY87" fmla="*/ 3465738 h 3612288"/>
                <a:gd name="connsiteX88" fmla="*/ 3592738 w 4215960"/>
                <a:gd name="connsiteY88" fmla="*/ 3364140 h 3612288"/>
                <a:gd name="connsiteX89" fmla="*/ 3567338 w 4215960"/>
                <a:gd name="connsiteY89" fmla="*/ 3341914 h 3612288"/>
                <a:gd name="connsiteX90" fmla="*/ 3494312 w 4215960"/>
                <a:gd name="connsiteY90" fmla="*/ 3299051 h 3612288"/>
                <a:gd name="connsiteX91" fmla="*/ 3516537 w 4215960"/>
                <a:gd name="connsiteY91" fmla="*/ 3273652 h 3612288"/>
                <a:gd name="connsiteX92" fmla="*/ 3537175 w 4215960"/>
                <a:gd name="connsiteY92" fmla="*/ 3251426 h 3612288"/>
                <a:gd name="connsiteX93" fmla="*/ 3591150 w 4215960"/>
                <a:gd name="connsiteY93" fmla="*/ 3283177 h 3612288"/>
                <a:gd name="connsiteX94" fmla="*/ 3597500 w 4215960"/>
                <a:gd name="connsiteY94" fmla="*/ 3238727 h 3612288"/>
                <a:gd name="connsiteX95" fmla="*/ 3541937 w 4215960"/>
                <a:gd name="connsiteY95" fmla="*/ 3214914 h 3612288"/>
                <a:gd name="connsiteX96" fmla="*/ 3540350 w 4215960"/>
                <a:gd name="connsiteY96" fmla="*/ 3205390 h 3612288"/>
                <a:gd name="connsiteX97" fmla="*/ 3527649 w 4215960"/>
                <a:gd name="connsiteY97" fmla="*/ 3167291 h 3612288"/>
                <a:gd name="connsiteX98" fmla="*/ 3533999 w 4215960"/>
                <a:gd name="connsiteY98" fmla="*/ 3119665 h 3612288"/>
                <a:gd name="connsiteX99" fmla="*/ 3545112 w 4215960"/>
                <a:gd name="connsiteY99" fmla="*/ 3064102 h 3612288"/>
                <a:gd name="connsiteX100" fmla="*/ 3507012 w 4215960"/>
                <a:gd name="connsiteY100" fmla="*/ 3033940 h 3612288"/>
                <a:gd name="connsiteX101" fmla="*/ 3540349 w 4215960"/>
                <a:gd name="connsiteY101" fmla="*/ 3024415 h 3612288"/>
                <a:gd name="connsiteX102" fmla="*/ 3518124 w 4215960"/>
                <a:gd name="connsiteY102" fmla="*/ 2987902 h 3612288"/>
                <a:gd name="connsiteX103" fmla="*/ 3556225 w 4215960"/>
                <a:gd name="connsiteY103" fmla="*/ 2983141 h 3612288"/>
                <a:gd name="connsiteX104" fmla="*/ 3562574 w 4215960"/>
                <a:gd name="connsiteY104" fmla="*/ 2949802 h 3612288"/>
                <a:gd name="connsiteX105" fmla="*/ 3624488 w 4215960"/>
                <a:gd name="connsiteY105" fmla="*/ 2959329 h 3612288"/>
                <a:gd name="connsiteX106" fmla="*/ 3657601 w 4215960"/>
                <a:gd name="connsiteY106" fmla="*/ 2974521 h 3612288"/>
                <a:gd name="connsiteX107" fmla="*/ 3623808 w 4215960"/>
                <a:gd name="connsiteY107" fmla="*/ 3015569 h 3612288"/>
                <a:gd name="connsiteX108" fmla="*/ 3662816 w 4215960"/>
                <a:gd name="connsiteY108" fmla="*/ 3123065 h 3612288"/>
                <a:gd name="connsiteX109" fmla="*/ 3715203 w 4215960"/>
                <a:gd name="connsiteY109" fmla="*/ 3154363 h 3612288"/>
                <a:gd name="connsiteX110" fmla="*/ 3767137 w 4215960"/>
                <a:gd name="connsiteY110" fmla="*/ 3112181 h 3612288"/>
                <a:gd name="connsiteX111" fmla="*/ 3852862 w 4215960"/>
                <a:gd name="connsiteY111" fmla="*/ 3063648 h 3612288"/>
                <a:gd name="connsiteX112" fmla="*/ 3835626 w 4215960"/>
                <a:gd name="connsiteY112" fmla="*/ 2974747 h 3612288"/>
                <a:gd name="connsiteX113" fmla="*/ 3912960 w 4215960"/>
                <a:gd name="connsiteY113" fmla="*/ 2842078 h 3612288"/>
                <a:gd name="connsiteX114" fmla="*/ 4205514 w 4215960"/>
                <a:gd name="connsiteY114" fmla="*/ 2508930 h 3612288"/>
                <a:gd name="connsiteX115" fmla="*/ 4124097 w 4215960"/>
                <a:gd name="connsiteY115" fmla="*/ 2499858 h 3612288"/>
                <a:gd name="connsiteX116" fmla="*/ 4128634 w 4215960"/>
                <a:gd name="connsiteY116" fmla="*/ 2408010 h 3612288"/>
                <a:gd name="connsiteX117" fmla="*/ 4079647 w 4215960"/>
                <a:gd name="connsiteY117" fmla="*/ 2382838 h 3612288"/>
                <a:gd name="connsiteX118" fmla="*/ 3995510 w 4215960"/>
                <a:gd name="connsiteY118" fmla="*/ 2414360 h 3612288"/>
                <a:gd name="connsiteX119" fmla="*/ 3958771 w 4215960"/>
                <a:gd name="connsiteY119" fmla="*/ 2378075 h 3612288"/>
                <a:gd name="connsiteX120" fmla="*/ 4003448 w 4215960"/>
                <a:gd name="connsiteY120" fmla="*/ 2355170 h 3612288"/>
                <a:gd name="connsiteX121" fmla="*/ 3874181 w 4215960"/>
                <a:gd name="connsiteY121" fmla="*/ 2141991 h 3612288"/>
                <a:gd name="connsiteX122" fmla="*/ 3889147 w 4215960"/>
                <a:gd name="connsiteY122" fmla="*/ 2111828 h 3612288"/>
                <a:gd name="connsiteX123" fmla="*/ 3865562 w 4215960"/>
                <a:gd name="connsiteY123" fmla="*/ 1996168 h 3612288"/>
                <a:gd name="connsiteX124" fmla="*/ 3706813 w 4215960"/>
                <a:gd name="connsiteY124" fmla="*/ 1985282 h 3612288"/>
                <a:gd name="connsiteX125" fmla="*/ 3673475 w 4215960"/>
                <a:gd name="connsiteY125" fmla="*/ 2034040 h 3612288"/>
                <a:gd name="connsiteX126" fmla="*/ 3584575 w 4215960"/>
                <a:gd name="connsiteY126" fmla="*/ 2048556 h 3612288"/>
                <a:gd name="connsiteX127" fmla="*/ 3590925 w 4215960"/>
                <a:gd name="connsiteY127" fmla="*/ 2026557 h 3612288"/>
                <a:gd name="connsiteX128" fmla="*/ 3537403 w 4215960"/>
                <a:gd name="connsiteY128" fmla="*/ 2010456 h 3612288"/>
                <a:gd name="connsiteX129" fmla="*/ 3512684 w 4215960"/>
                <a:gd name="connsiteY129" fmla="*/ 1845355 h 3612288"/>
                <a:gd name="connsiteX130" fmla="*/ 3232377 w 4215960"/>
                <a:gd name="connsiteY130" fmla="*/ 1778680 h 3612288"/>
                <a:gd name="connsiteX131" fmla="*/ 3096078 w 4215960"/>
                <a:gd name="connsiteY131" fmla="*/ 1821996 h 3612288"/>
                <a:gd name="connsiteX132" fmla="*/ 2964089 w 4215960"/>
                <a:gd name="connsiteY132" fmla="*/ 1814512 h 3612288"/>
                <a:gd name="connsiteX133" fmla="*/ 2831646 w 4215960"/>
                <a:gd name="connsiteY133" fmla="*/ 1703614 h 3612288"/>
                <a:gd name="connsiteX134" fmla="*/ 2618468 w 4215960"/>
                <a:gd name="connsiteY134" fmla="*/ 1400401 h 3612288"/>
                <a:gd name="connsiteX135" fmla="*/ 2220006 w 4215960"/>
                <a:gd name="connsiteY135" fmla="*/ 1260928 h 3612288"/>
                <a:gd name="connsiteX136" fmla="*/ 1821543 w 4215960"/>
                <a:gd name="connsiteY136" fmla="*/ 1284514 h 3612288"/>
                <a:gd name="connsiteX137" fmla="*/ 1799771 w 4215960"/>
                <a:gd name="connsiteY137" fmla="*/ 1211943 h 3612288"/>
                <a:gd name="connsiteX138" fmla="*/ 1756228 w 4215960"/>
                <a:gd name="connsiteY138" fmla="*/ 1139371 h 3612288"/>
                <a:gd name="connsiteX139" fmla="*/ 1625600 w 4215960"/>
                <a:gd name="connsiteY139" fmla="*/ 986971 h 3612288"/>
                <a:gd name="connsiteX140" fmla="*/ 1589314 w 4215960"/>
                <a:gd name="connsiteY140" fmla="*/ 928914 h 3612288"/>
                <a:gd name="connsiteX141" fmla="*/ 1574800 w 4215960"/>
                <a:gd name="connsiteY141" fmla="*/ 892628 h 3612288"/>
                <a:gd name="connsiteX142" fmla="*/ 1538514 w 4215960"/>
                <a:gd name="connsiteY142" fmla="*/ 856343 h 3612288"/>
                <a:gd name="connsiteX143" fmla="*/ 1509485 w 4215960"/>
                <a:gd name="connsiteY143" fmla="*/ 820057 h 3612288"/>
                <a:gd name="connsiteX144" fmla="*/ 1473200 w 4215960"/>
                <a:gd name="connsiteY144" fmla="*/ 783771 h 3612288"/>
                <a:gd name="connsiteX145" fmla="*/ 1436914 w 4215960"/>
                <a:gd name="connsiteY145" fmla="*/ 718457 h 3612288"/>
                <a:gd name="connsiteX146" fmla="*/ 1357085 w 4215960"/>
                <a:gd name="connsiteY146" fmla="*/ 624114 h 3612288"/>
                <a:gd name="connsiteX147" fmla="*/ 1335314 w 4215960"/>
                <a:gd name="connsiteY147" fmla="*/ 602343 h 3612288"/>
                <a:gd name="connsiteX148" fmla="*/ 1277257 w 4215960"/>
                <a:gd name="connsiteY148" fmla="*/ 529771 h 3612288"/>
                <a:gd name="connsiteX149" fmla="*/ 1219200 w 4215960"/>
                <a:gd name="connsiteY149" fmla="*/ 464457 h 3612288"/>
                <a:gd name="connsiteX150" fmla="*/ 1161143 w 4215960"/>
                <a:gd name="connsiteY150" fmla="*/ 406400 h 3612288"/>
                <a:gd name="connsiteX151" fmla="*/ 1081314 w 4215960"/>
                <a:gd name="connsiteY151" fmla="*/ 362857 h 3612288"/>
                <a:gd name="connsiteX152" fmla="*/ 1052285 w 4215960"/>
                <a:gd name="connsiteY152" fmla="*/ 333828 h 3612288"/>
                <a:gd name="connsiteX153" fmla="*/ 1001485 w 4215960"/>
                <a:gd name="connsiteY153" fmla="*/ 304800 h 3612288"/>
                <a:gd name="connsiteX154" fmla="*/ 979714 w 4215960"/>
                <a:gd name="connsiteY154" fmla="*/ 290285 h 3612288"/>
                <a:gd name="connsiteX155" fmla="*/ 928914 w 4215960"/>
                <a:gd name="connsiteY155" fmla="*/ 246743 h 3612288"/>
                <a:gd name="connsiteX156" fmla="*/ 907143 w 4215960"/>
                <a:gd name="connsiteY156" fmla="*/ 232228 h 3612288"/>
                <a:gd name="connsiteX157" fmla="*/ 885371 w 4215960"/>
                <a:gd name="connsiteY157" fmla="*/ 224971 h 3612288"/>
                <a:gd name="connsiteX158" fmla="*/ 849085 w 4215960"/>
                <a:gd name="connsiteY158" fmla="*/ 188685 h 3612288"/>
                <a:gd name="connsiteX159" fmla="*/ 820057 w 4215960"/>
                <a:gd name="connsiteY159" fmla="*/ 166914 h 3612288"/>
                <a:gd name="connsiteX160" fmla="*/ 812800 w 4215960"/>
                <a:gd name="connsiteY160" fmla="*/ 145143 h 3612288"/>
                <a:gd name="connsiteX161" fmla="*/ 762000 w 4215960"/>
                <a:gd name="connsiteY161" fmla="*/ 116114 h 3612288"/>
                <a:gd name="connsiteX162" fmla="*/ 740228 w 4215960"/>
                <a:gd name="connsiteY162" fmla="*/ 101600 h 3612288"/>
                <a:gd name="connsiteX163" fmla="*/ 703943 w 4215960"/>
                <a:gd name="connsiteY163" fmla="*/ 65314 h 3612288"/>
                <a:gd name="connsiteX164" fmla="*/ 689428 w 4215960"/>
                <a:gd name="connsiteY164" fmla="*/ 50800 h 3612288"/>
                <a:gd name="connsiteX165" fmla="*/ 660400 w 4215960"/>
                <a:gd name="connsiteY165" fmla="*/ 43543 h 3612288"/>
                <a:gd name="connsiteX166" fmla="*/ 638628 w 4215960"/>
                <a:gd name="connsiteY166" fmla="*/ 36285 h 3612288"/>
                <a:gd name="connsiteX167" fmla="*/ 602343 w 4215960"/>
                <a:gd name="connsiteY167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640237 w 4215960"/>
                <a:gd name="connsiteY62" fmla="*/ 3335562 h 3612288"/>
                <a:gd name="connsiteX63" fmla="*/ 2841850 w 4215960"/>
                <a:gd name="connsiteY63" fmla="*/ 3524474 h 3612288"/>
                <a:gd name="connsiteX64" fmla="*/ 2892650 w 4215960"/>
                <a:gd name="connsiteY64" fmla="*/ 3597500 h 3612288"/>
                <a:gd name="connsiteX65" fmla="*/ 2941863 w 4215960"/>
                <a:gd name="connsiteY65" fmla="*/ 3600675 h 3612288"/>
                <a:gd name="connsiteX66" fmla="*/ 2897412 w 4215960"/>
                <a:gd name="connsiteY66" fmla="*/ 3507013 h 3612288"/>
                <a:gd name="connsiteX67" fmla="*/ 2854550 w 4215960"/>
                <a:gd name="connsiteY67" fmla="*/ 3438750 h 3612288"/>
                <a:gd name="connsiteX68" fmla="*/ 2897413 w 4215960"/>
                <a:gd name="connsiteY68" fmla="*/ 3422874 h 3612288"/>
                <a:gd name="connsiteX69" fmla="*/ 2878362 w 4215960"/>
                <a:gd name="connsiteY69" fmla="*/ 3381600 h 3612288"/>
                <a:gd name="connsiteX70" fmla="*/ 2930750 w 4215960"/>
                <a:gd name="connsiteY70" fmla="*/ 3391125 h 3612288"/>
                <a:gd name="connsiteX71" fmla="*/ 2910113 w 4215960"/>
                <a:gd name="connsiteY71" fmla="*/ 3357787 h 3612288"/>
                <a:gd name="connsiteX72" fmla="*/ 2931432 w 4215960"/>
                <a:gd name="connsiteY72" fmla="*/ 3341233 h 3612288"/>
                <a:gd name="connsiteX73" fmla="*/ 3052535 w 4215960"/>
                <a:gd name="connsiteY73" fmla="*/ 3426506 h 3612288"/>
                <a:gd name="connsiteX74" fmla="*/ 3087912 w 4215960"/>
                <a:gd name="connsiteY74" fmla="*/ 3413349 h 3612288"/>
                <a:gd name="connsiteX75" fmla="*/ 3140299 w 4215960"/>
                <a:gd name="connsiteY75" fmla="*/ 3478438 h 3612288"/>
                <a:gd name="connsiteX76" fmla="*/ 3160937 w 4215960"/>
                <a:gd name="connsiteY76" fmla="*/ 3537175 h 3612288"/>
                <a:gd name="connsiteX77" fmla="*/ 3268887 w 4215960"/>
                <a:gd name="connsiteY77" fmla="*/ 3556224 h 3612288"/>
                <a:gd name="connsiteX78" fmla="*/ 3208563 w 4215960"/>
                <a:gd name="connsiteY78" fmla="*/ 3489549 h 3612288"/>
                <a:gd name="connsiteX79" fmla="*/ 3205387 w 4215960"/>
                <a:gd name="connsiteY79" fmla="*/ 3421287 h 3612288"/>
                <a:gd name="connsiteX80" fmla="*/ 3259362 w 4215960"/>
                <a:gd name="connsiteY80" fmla="*/ 3476850 h 3612288"/>
                <a:gd name="connsiteX81" fmla="*/ 3308575 w 4215960"/>
                <a:gd name="connsiteY81" fmla="*/ 3481612 h 3612288"/>
                <a:gd name="connsiteX82" fmla="*/ 3302225 w 4215960"/>
                <a:gd name="connsiteY82" fmla="*/ 3432400 h 3612288"/>
                <a:gd name="connsiteX83" fmla="*/ 3362550 w 4215960"/>
                <a:gd name="connsiteY83" fmla="*/ 3437162 h 3612288"/>
                <a:gd name="connsiteX84" fmla="*/ 3424462 w 4215960"/>
                <a:gd name="connsiteY84" fmla="*/ 3480024 h 3612288"/>
                <a:gd name="connsiteX85" fmla="*/ 3456212 w 4215960"/>
                <a:gd name="connsiteY85" fmla="*/ 3467325 h 3612288"/>
                <a:gd name="connsiteX86" fmla="*/ 3449863 w 4215960"/>
                <a:gd name="connsiteY86" fmla="*/ 3432400 h 3612288"/>
                <a:gd name="connsiteX87" fmla="*/ 3491138 w 4215960"/>
                <a:gd name="connsiteY87" fmla="*/ 3408588 h 3612288"/>
                <a:gd name="connsiteX88" fmla="*/ 3575275 w 4215960"/>
                <a:gd name="connsiteY88" fmla="*/ 3465738 h 3612288"/>
                <a:gd name="connsiteX89" fmla="*/ 3592738 w 4215960"/>
                <a:gd name="connsiteY89" fmla="*/ 3364140 h 3612288"/>
                <a:gd name="connsiteX90" fmla="*/ 3567338 w 4215960"/>
                <a:gd name="connsiteY90" fmla="*/ 3341914 h 3612288"/>
                <a:gd name="connsiteX91" fmla="*/ 3494312 w 4215960"/>
                <a:gd name="connsiteY91" fmla="*/ 3299051 h 3612288"/>
                <a:gd name="connsiteX92" fmla="*/ 3516537 w 4215960"/>
                <a:gd name="connsiteY92" fmla="*/ 3273652 h 3612288"/>
                <a:gd name="connsiteX93" fmla="*/ 3537175 w 4215960"/>
                <a:gd name="connsiteY93" fmla="*/ 3251426 h 3612288"/>
                <a:gd name="connsiteX94" fmla="*/ 3591150 w 4215960"/>
                <a:gd name="connsiteY94" fmla="*/ 3283177 h 3612288"/>
                <a:gd name="connsiteX95" fmla="*/ 3597500 w 4215960"/>
                <a:gd name="connsiteY95" fmla="*/ 3238727 h 3612288"/>
                <a:gd name="connsiteX96" fmla="*/ 3541937 w 4215960"/>
                <a:gd name="connsiteY96" fmla="*/ 3214914 h 3612288"/>
                <a:gd name="connsiteX97" fmla="*/ 3540350 w 4215960"/>
                <a:gd name="connsiteY97" fmla="*/ 3205390 h 3612288"/>
                <a:gd name="connsiteX98" fmla="*/ 3527649 w 4215960"/>
                <a:gd name="connsiteY98" fmla="*/ 3167291 h 3612288"/>
                <a:gd name="connsiteX99" fmla="*/ 3533999 w 4215960"/>
                <a:gd name="connsiteY99" fmla="*/ 3119665 h 3612288"/>
                <a:gd name="connsiteX100" fmla="*/ 3545112 w 4215960"/>
                <a:gd name="connsiteY100" fmla="*/ 3064102 h 3612288"/>
                <a:gd name="connsiteX101" fmla="*/ 3507012 w 4215960"/>
                <a:gd name="connsiteY101" fmla="*/ 3033940 h 3612288"/>
                <a:gd name="connsiteX102" fmla="*/ 3540349 w 4215960"/>
                <a:gd name="connsiteY102" fmla="*/ 3024415 h 3612288"/>
                <a:gd name="connsiteX103" fmla="*/ 3518124 w 4215960"/>
                <a:gd name="connsiteY103" fmla="*/ 2987902 h 3612288"/>
                <a:gd name="connsiteX104" fmla="*/ 3556225 w 4215960"/>
                <a:gd name="connsiteY104" fmla="*/ 2983141 h 3612288"/>
                <a:gd name="connsiteX105" fmla="*/ 3562574 w 4215960"/>
                <a:gd name="connsiteY105" fmla="*/ 2949802 h 3612288"/>
                <a:gd name="connsiteX106" fmla="*/ 3624488 w 4215960"/>
                <a:gd name="connsiteY106" fmla="*/ 2959329 h 3612288"/>
                <a:gd name="connsiteX107" fmla="*/ 3657601 w 4215960"/>
                <a:gd name="connsiteY107" fmla="*/ 2974521 h 3612288"/>
                <a:gd name="connsiteX108" fmla="*/ 3623808 w 4215960"/>
                <a:gd name="connsiteY108" fmla="*/ 3015569 h 3612288"/>
                <a:gd name="connsiteX109" fmla="*/ 3662816 w 4215960"/>
                <a:gd name="connsiteY109" fmla="*/ 3123065 h 3612288"/>
                <a:gd name="connsiteX110" fmla="*/ 3715203 w 4215960"/>
                <a:gd name="connsiteY110" fmla="*/ 3154363 h 3612288"/>
                <a:gd name="connsiteX111" fmla="*/ 3767137 w 4215960"/>
                <a:gd name="connsiteY111" fmla="*/ 3112181 h 3612288"/>
                <a:gd name="connsiteX112" fmla="*/ 3852862 w 4215960"/>
                <a:gd name="connsiteY112" fmla="*/ 3063648 h 3612288"/>
                <a:gd name="connsiteX113" fmla="*/ 3835626 w 4215960"/>
                <a:gd name="connsiteY113" fmla="*/ 2974747 h 3612288"/>
                <a:gd name="connsiteX114" fmla="*/ 3912960 w 4215960"/>
                <a:gd name="connsiteY114" fmla="*/ 2842078 h 3612288"/>
                <a:gd name="connsiteX115" fmla="*/ 4205514 w 4215960"/>
                <a:gd name="connsiteY115" fmla="*/ 2508930 h 3612288"/>
                <a:gd name="connsiteX116" fmla="*/ 4124097 w 4215960"/>
                <a:gd name="connsiteY116" fmla="*/ 2499858 h 3612288"/>
                <a:gd name="connsiteX117" fmla="*/ 4128634 w 4215960"/>
                <a:gd name="connsiteY117" fmla="*/ 2408010 h 3612288"/>
                <a:gd name="connsiteX118" fmla="*/ 4079647 w 4215960"/>
                <a:gd name="connsiteY118" fmla="*/ 2382838 h 3612288"/>
                <a:gd name="connsiteX119" fmla="*/ 3995510 w 4215960"/>
                <a:gd name="connsiteY119" fmla="*/ 2414360 h 3612288"/>
                <a:gd name="connsiteX120" fmla="*/ 3958771 w 4215960"/>
                <a:gd name="connsiteY120" fmla="*/ 2378075 h 3612288"/>
                <a:gd name="connsiteX121" fmla="*/ 4003448 w 4215960"/>
                <a:gd name="connsiteY121" fmla="*/ 2355170 h 3612288"/>
                <a:gd name="connsiteX122" fmla="*/ 3874181 w 4215960"/>
                <a:gd name="connsiteY122" fmla="*/ 2141991 h 3612288"/>
                <a:gd name="connsiteX123" fmla="*/ 3889147 w 4215960"/>
                <a:gd name="connsiteY123" fmla="*/ 2111828 h 3612288"/>
                <a:gd name="connsiteX124" fmla="*/ 3865562 w 4215960"/>
                <a:gd name="connsiteY124" fmla="*/ 1996168 h 3612288"/>
                <a:gd name="connsiteX125" fmla="*/ 3706813 w 4215960"/>
                <a:gd name="connsiteY125" fmla="*/ 1985282 h 3612288"/>
                <a:gd name="connsiteX126" fmla="*/ 3673475 w 4215960"/>
                <a:gd name="connsiteY126" fmla="*/ 2034040 h 3612288"/>
                <a:gd name="connsiteX127" fmla="*/ 3584575 w 4215960"/>
                <a:gd name="connsiteY127" fmla="*/ 2048556 h 3612288"/>
                <a:gd name="connsiteX128" fmla="*/ 3590925 w 4215960"/>
                <a:gd name="connsiteY128" fmla="*/ 2026557 h 3612288"/>
                <a:gd name="connsiteX129" fmla="*/ 3537403 w 4215960"/>
                <a:gd name="connsiteY129" fmla="*/ 2010456 h 3612288"/>
                <a:gd name="connsiteX130" fmla="*/ 3512684 w 4215960"/>
                <a:gd name="connsiteY130" fmla="*/ 1845355 h 3612288"/>
                <a:gd name="connsiteX131" fmla="*/ 3232377 w 4215960"/>
                <a:gd name="connsiteY131" fmla="*/ 1778680 h 3612288"/>
                <a:gd name="connsiteX132" fmla="*/ 3096078 w 4215960"/>
                <a:gd name="connsiteY132" fmla="*/ 1821996 h 3612288"/>
                <a:gd name="connsiteX133" fmla="*/ 2964089 w 4215960"/>
                <a:gd name="connsiteY133" fmla="*/ 1814512 h 3612288"/>
                <a:gd name="connsiteX134" fmla="*/ 2831646 w 4215960"/>
                <a:gd name="connsiteY134" fmla="*/ 1703614 h 3612288"/>
                <a:gd name="connsiteX135" fmla="*/ 2618468 w 4215960"/>
                <a:gd name="connsiteY135" fmla="*/ 1400401 h 3612288"/>
                <a:gd name="connsiteX136" fmla="*/ 2220006 w 4215960"/>
                <a:gd name="connsiteY136" fmla="*/ 1260928 h 3612288"/>
                <a:gd name="connsiteX137" fmla="*/ 1821543 w 4215960"/>
                <a:gd name="connsiteY137" fmla="*/ 1284514 h 3612288"/>
                <a:gd name="connsiteX138" fmla="*/ 1799771 w 4215960"/>
                <a:gd name="connsiteY138" fmla="*/ 1211943 h 3612288"/>
                <a:gd name="connsiteX139" fmla="*/ 1756228 w 4215960"/>
                <a:gd name="connsiteY139" fmla="*/ 1139371 h 3612288"/>
                <a:gd name="connsiteX140" fmla="*/ 1625600 w 4215960"/>
                <a:gd name="connsiteY140" fmla="*/ 986971 h 3612288"/>
                <a:gd name="connsiteX141" fmla="*/ 1589314 w 4215960"/>
                <a:gd name="connsiteY141" fmla="*/ 928914 h 3612288"/>
                <a:gd name="connsiteX142" fmla="*/ 1574800 w 4215960"/>
                <a:gd name="connsiteY142" fmla="*/ 892628 h 3612288"/>
                <a:gd name="connsiteX143" fmla="*/ 1538514 w 4215960"/>
                <a:gd name="connsiteY143" fmla="*/ 856343 h 3612288"/>
                <a:gd name="connsiteX144" fmla="*/ 1509485 w 4215960"/>
                <a:gd name="connsiteY144" fmla="*/ 820057 h 3612288"/>
                <a:gd name="connsiteX145" fmla="*/ 1473200 w 4215960"/>
                <a:gd name="connsiteY145" fmla="*/ 783771 h 3612288"/>
                <a:gd name="connsiteX146" fmla="*/ 1436914 w 4215960"/>
                <a:gd name="connsiteY146" fmla="*/ 718457 h 3612288"/>
                <a:gd name="connsiteX147" fmla="*/ 1357085 w 4215960"/>
                <a:gd name="connsiteY147" fmla="*/ 624114 h 3612288"/>
                <a:gd name="connsiteX148" fmla="*/ 1335314 w 4215960"/>
                <a:gd name="connsiteY148" fmla="*/ 602343 h 3612288"/>
                <a:gd name="connsiteX149" fmla="*/ 1277257 w 4215960"/>
                <a:gd name="connsiteY149" fmla="*/ 529771 h 3612288"/>
                <a:gd name="connsiteX150" fmla="*/ 1219200 w 4215960"/>
                <a:gd name="connsiteY150" fmla="*/ 464457 h 3612288"/>
                <a:gd name="connsiteX151" fmla="*/ 1161143 w 4215960"/>
                <a:gd name="connsiteY151" fmla="*/ 406400 h 3612288"/>
                <a:gd name="connsiteX152" fmla="*/ 1081314 w 4215960"/>
                <a:gd name="connsiteY152" fmla="*/ 362857 h 3612288"/>
                <a:gd name="connsiteX153" fmla="*/ 1052285 w 4215960"/>
                <a:gd name="connsiteY153" fmla="*/ 333828 h 3612288"/>
                <a:gd name="connsiteX154" fmla="*/ 1001485 w 4215960"/>
                <a:gd name="connsiteY154" fmla="*/ 304800 h 3612288"/>
                <a:gd name="connsiteX155" fmla="*/ 979714 w 4215960"/>
                <a:gd name="connsiteY155" fmla="*/ 290285 h 3612288"/>
                <a:gd name="connsiteX156" fmla="*/ 928914 w 4215960"/>
                <a:gd name="connsiteY156" fmla="*/ 246743 h 3612288"/>
                <a:gd name="connsiteX157" fmla="*/ 907143 w 4215960"/>
                <a:gd name="connsiteY157" fmla="*/ 232228 h 3612288"/>
                <a:gd name="connsiteX158" fmla="*/ 885371 w 4215960"/>
                <a:gd name="connsiteY158" fmla="*/ 224971 h 3612288"/>
                <a:gd name="connsiteX159" fmla="*/ 849085 w 4215960"/>
                <a:gd name="connsiteY159" fmla="*/ 188685 h 3612288"/>
                <a:gd name="connsiteX160" fmla="*/ 820057 w 4215960"/>
                <a:gd name="connsiteY160" fmla="*/ 166914 h 3612288"/>
                <a:gd name="connsiteX161" fmla="*/ 812800 w 4215960"/>
                <a:gd name="connsiteY161" fmla="*/ 145143 h 3612288"/>
                <a:gd name="connsiteX162" fmla="*/ 762000 w 4215960"/>
                <a:gd name="connsiteY162" fmla="*/ 116114 h 3612288"/>
                <a:gd name="connsiteX163" fmla="*/ 740228 w 4215960"/>
                <a:gd name="connsiteY163" fmla="*/ 101600 h 3612288"/>
                <a:gd name="connsiteX164" fmla="*/ 703943 w 4215960"/>
                <a:gd name="connsiteY164" fmla="*/ 65314 h 3612288"/>
                <a:gd name="connsiteX165" fmla="*/ 689428 w 4215960"/>
                <a:gd name="connsiteY165" fmla="*/ 50800 h 3612288"/>
                <a:gd name="connsiteX166" fmla="*/ 660400 w 4215960"/>
                <a:gd name="connsiteY166" fmla="*/ 43543 h 3612288"/>
                <a:gd name="connsiteX167" fmla="*/ 638628 w 4215960"/>
                <a:gd name="connsiteY167" fmla="*/ 36285 h 3612288"/>
                <a:gd name="connsiteX168" fmla="*/ 602343 w 4215960"/>
                <a:gd name="connsiteY168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95812 w 4215960"/>
                <a:gd name="connsiteY62" fmla="*/ 3551462 h 3612288"/>
                <a:gd name="connsiteX63" fmla="*/ 2841850 w 4215960"/>
                <a:gd name="connsiteY63" fmla="*/ 3524474 h 3612288"/>
                <a:gd name="connsiteX64" fmla="*/ 2892650 w 4215960"/>
                <a:gd name="connsiteY64" fmla="*/ 3597500 h 3612288"/>
                <a:gd name="connsiteX65" fmla="*/ 2941863 w 4215960"/>
                <a:gd name="connsiteY65" fmla="*/ 3600675 h 3612288"/>
                <a:gd name="connsiteX66" fmla="*/ 2897412 w 4215960"/>
                <a:gd name="connsiteY66" fmla="*/ 3507013 h 3612288"/>
                <a:gd name="connsiteX67" fmla="*/ 2854550 w 4215960"/>
                <a:gd name="connsiteY67" fmla="*/ 3438750 h 3612288"/>
                <a:gd name="connsiteX68" fmla="*/ 2897413 w 4215960"/>
                <a:gd name="connsiteY68" fmla="*/ 3422874 h 3612288"/>
                <a:gd name="connsiteX69" fmla="*/ 2878362 w 4215960"/>
                <a:gd name="connsiteY69" fmla="*/ 3381600 h 3612288"/>
                <a:gd name="connsiteX70" fmla="*/ 2930750 w 4215960"/>
                <a:gd name="connsiteY70" fmla="*/ 3391125 h 3612288"/>
                <a:gd name="connsiteX71" fmla="*/ 2910113 w 4215960"/>
                <a:gd name="connsiteY71" fmla="*/ 3357787 h 3612288"/>
                <a:gd name="connsiteX72" fmla="*/ 2931432 w 4215960"/>
                <a:gd name="connsiteY72" fmla="*/ 3341233 h 3612288"/>
                <a:gd name="connsiteX73" fmla="*/ 3052535 w 4215960"/>
                <a:gd name="connsiteY73" fmla="*/ 3426506 h 3612288"/>
                <a:gd name="connsiteX74" fmla="*/ 3087912 w 4215960"/>
                <a:gd name="connsiteY74" fmla="*/ 3413349 h 3612288"/>
                <a:gd name="connsiteX75" fmla="*/ 3140299 w 4215960"/>
                <a:gd name="connsiteY75" fmla="*/ 3478438 h 3612288"/>
                <a:gd name="connsiteX76" fmla="*/ 3160937 w 4215960"/>
                <a:gd name="connsiteY76" fmla="*/ 3537175 h 3612288"/>
                <a:gd name="connsiteX77" fmla="*/ 3268887 w 4215960"/>
                <a:gd name="connsiteY77" fmla="*/ 3556224 h 3612288"/>
                <a:gd name="connsiteX78" fmla="*/ 3208563 w 4215960"/>
                <a:gd name="connsiteY78" fmla="*/ 3489549 h 3612288"/>
                <a:gd name="connsiteX79" fmla="*/ 3205387 w 4215960"/>
                <a:gd name="connsiteY79" fmla="*/ 3421287 h 3612288"/>
                <a:gd name="connsiteX80" fmla="*/ 3259362 w 4215960"/>
                <a:gd name="connsiteY80" fmla="*/ 3476850 h 3612288"/>
                <a:gd name="connsiteX81" fmla="*/ 3308575 w 4215960"/>
                <a:gd name="connsiteY81" fmla="*/ 3481612 h 3612288"/>
                <a:gd name="connsiteX82" fmla="*/ 3302225 w 4215960"/>
                <a:gd name="connsiteY82" fmla="*/ 3432400 h 3612288"/>
                <a:gd name="connsiteX83" fmla="*/ 3362550 w 4215960"/>
                <a:gd name="connsiteY83" fmla="*/ 3437162 h 3612288"/>
                <a:gd name="connsiteX84" fmla="*/ 3424462 w 4215960"/>
                <a:gd name="connsiteY84" fmla="*/ 3480024 h 3612288"/>
                <a:gd name="connsiteX85" fmla="*/ 3456212 w 4215960"/>
                <a:gd name="connsiteY85" fmla="*/ 3467325 h 3612288"/>
                <a:gd name="connsiteX86" fmla="*/ 3449863 w 4215960"/>
                <a:gd name="connsiteY86" fmla="*/ 3432400 h 3612288"/>
                <a:gd name="connsiteX87" fmla="*/ 3491138 w 4215960"/>
                <a:gd name="connsiteY87" fmla="*/ 3408588 h 3612288"/>
                <a:gd name="connsiteX88" fmla="*/ 3575275 w 4215960"/>
                <a:gd name="connsiteY88" fmla="*/ 3465738 h 3612288"/>
                <a:gd name="connsiteX89" fmla="*/ 3592738 w 4215960"/>
                <a:gd name="connsiteY89" fmla="*/ 3364140 h 3612288"/>
                <a:gd name="connsiteX90" fmla="*/ 3567338 w 4215960"/>
                <a:gd name="connsiteY90" fmla="*/ 3341914 h 3612288"/>
                <a:gd name="connsiteX91" fmla="*/ 3494312 w 4215960"/>
                <a:gd name="connsiteY91" fmla="*/ 3299051 h 3612288"/>
                <a:gd name="connsiteX92" fmla="*/ 3516537 w 4215960"/>
                <a:gd name="connsiteY92" fmla="*/ 3273652 h 3612288"/>
                <a:gd name="connsiteX93" fmla="*/ 3537175 w 4215960"/>
                <a:gd name="connsiteY93" fmla="*/ 3251426 h 3612288"/>
                <a:gd name="connsiteX94" fmla="*/ 3591150 w 4215960"/>
                <a:gd name="connsiteY94" fmla="*/ 3283177 h 3612288"/>
                <a:gd name="connsiteX95" fmla="*/ 3597500 w 4215960"/>
                <a:gd name="connsiteY95" fmla="*/ 3238727 h 3612288"/>
                <a:gd name="connsiteX96" fmla="*/ 3541937 w 4215960"/>
                <a:gd name="connsiteY96" fmla="*/ 3214914 h 3612288"/>
                <a:gd name="connsiteX97" fmla="*/ 3540350 w 4215960"/>
                <a:gd name="connsiteY97" fmla="*/ 3205390 h 3612288"/>
                <a:gd name="connsiteX98" fmla="*/ 3527649 w 4215960"/>
                <a:gd name="connsiteY98" fmla="*/ 3167291 h 3612288"/>
                <a:gd name="connsiteX99" fmla="*/ 3533999 w 4215960"/>
                <a:gd name="connsiteY99" fmla="*/ 3119665 h 3612288"/>
                <a:gd name="connsiteX100" fmla="*/ 3545112 w 4215960"/>
                <a:gd name="connsiteY100" fmla="*/ 3064102 h 3612288"/>
                <a:gd name="connsiteX101" fmla="*/ 3507012 w 4215960"/>
                <a:gd name="connsiteY101" fmla="*/ 3033940 h 3612288"/>
                <a:gd name="connsiteX102" fmla="*/ 3540349 w 4215960"/>
                <a:gd name="connsiteY102" fmla="*/ 3024415 h 3612288"/>
                <a:gd name="connsiteX103" fmla="*/ 3518124 w 4215960"/>
                <a:gd name="connsiteY103" fmla="*/ 2987902 h 3612288"/>
                <a:gd name="connsiteX104" fmla="*/ 3556225 w 4215960"/>
                <a:gd name="connsiteY104" fmla="*/ 2983141 h 3612288"/>
                <a:gd name="connsiteX105" fmla="*/ 3562574 w 4215960"/>
                <a:gd name="connsiteY105" fmla="*/ 2949802 h 3612288"/>
                <a:gd name="connsiteX106" fmla="*/ 3624488 w 4215960"/>
                <a:gd name="connsiteY106" fmla="*/ 2959329 h 3612288"/>
                <a:gd name="connsiteX107" fmla="*/ 3657601 w 4215960"/>
                <a:gd name="connsiteY107" fmla="*/ 2974521 h 3612288"/>
                <a:gd name="connsiteX108" fmla="*/ 3623808 w 4215960"/>
                <a:gd name="connsiteY108" fmla="*/ 3015569 h 3612288"/>
                <a:gd name="connsiteX109" fmla="*/ 3662816 w 4215960"/>
                <a:gd name="connsiteY109" fmla="*/ 3123065 h 3612288"/>
                <a:gd name="connsiteX110" fmla="*/ 3715203 w 4215960"/>
                <a:gd name="connsiteY110" fmla="*/ 3154363 h 3612288"/>
                <a:gd name="connsiteX111" fmla="*/ 3767137 w 4215960"/>
                <a:gd name="connsiteY111" fmla="*/ 3112181 h 3612288"/>
                <a:gd name="connsiteX112" fmla="*/ 3852862 w 4215960"/>
                <a:gd name="connsiteY112" fmla="*/ 3063648 h 3612288"/>
                <a:gd name="connsiteX113" fmla="*/ 3835626 w 4215960"/>
                <a:gd name="connsiteY113" fmla="*/ 2974747 h 3612288"/>
                <a:gd name="connsiteX114" fmla="*/ 3912960 w 4215960"/>
                <a:gd name="connsiteY114" fmla="*/ 2842078 h 3612288"/>
                <a:gd name="connsiteX115" fmla="*/ 4205514 w 4215960"/>
                <a:gd name="connsiteY115" fmla="*/ 2508930 h 3612288"/>
                <a:gd name="connsiteX116" fmla="*/ 4124097 w 4215960"/>
                <a:gd name="connsiteY116" fmla="*/ 2499858 h 3612288"/>
                <a:gd name="connsiteX117" fmla="*/ 4128634 w 4215960"/>
                <a:gd name="connsiteY117" fmla="*/ 2408010 h 3612288"/>
                <a:gd name="connsiteX118" fmla="*/ 4079647 w 4215960"/>
                <a:gd name="connsiteY118" fmla="*/ 2382838 h 3612288"/>
                <a:gd name="connsiteX119" fmla="*/ 3995510 w 4215960"/>
                <a:gd name="connsiteY119" fmla="*/ 2414360 h 3612288"/>
                <a:gd name="connsiteX120" fmla="*/ 3958771 w 4215960"/>
                <a:gd name="connsiteY120" fmla="*/ 2378075 h 3612288"/>
                <a:gd name="connsiteX121" fmla="*/ 4003448 w 4215960"/>
                <a:gd name="connsiteY121" fmla="*/ 2355170 h 3612288"/>
                <a:gd name="connsiteX122" fmla="*/ 3874181 w 4215960"/>
                <a:gd name="connsiteY122" fmla="*/ 2141991 h 3612288"/>
                <a:gd name="connsiteX123" fmla="*/ 3889147 w 4215960"/>
                <a:gd name="connsiteY123" fmla="*/ 2111828 h 3612288"/>
                <a:gd name="connsiteX124" fmla="*/ 3865562 w 4215960"/>
                <a:gd name="connsiteY124" fmla="*/ 1996168 h 3612288"/>
                <a:gd name="connsiteX125" fmla="*/ 3706813 w 4215960"/>
                <a:gd name="connsiteY125" fmla="*/ 1985282 h 3612288"/>
                <a:gd name="connsiteX126" fmla="*/ 3673475 w 4215960"/>
                <a:gd name="connsiteY126" fmla="*/ 2034040 h 3612288"/>
                <a:gd name="connsiteX127" fmla="*/ 3584575 w 4215960"/>
                <a:gd name="connsiteY127" fmla="*/ 2048556 h 3612288"/>
                <a:gd name="connsiteX128" fmla="*/ 3590925 w 4215960"/>
                <a:gd name="connsiteY128" fmla="*/ 2026557 h 3612288"/>
                <a:gd name="connsiteX129" fmla="*/ 3537403 w 4215960"/>
                <a:gd name="connsiteY129" fmla="*/ 2010456 h 3612288"/>
                <a:gd name="connsiteX130" fmla="*/ 3512684 w 4215960"/>
                <a:gd name="connsiteY130" fmla="*/ 1845355 h 3612288"/>
                <a:gd name="connsiteX131" fmla="*/ 3232377 w 4215960"/>
                <a:gd name="connsiteY131" fmla="*/ 1778680 h 3612288"/>
                <a:gd name="connsiteX132" fmla="*/ 3096078 w 4215960"/>
                <a:gd name="connsiteY132" fmla="*/ 1821996 h 3612288"/>
                <a:gd name="connsiteX133" fmla="*/ 2964089 w 4215960"/>
                <a:gd name="connsiteY133" fmla="*/ 1814512 h 3612288"/>
                <a:gd name="connsiteX134" fmla="*/ 2831646 w 4215960"/>
                <a:gd name="connsiteY134" fmla="*/ 1703614 h 3612288"/>
                <a:gd name="connsiteX135" fmla="*/ 2618468 w 4215960"/>
                <a:gd name="connsiteY135" fmla="*/ 1400401 h 3612288"/>
                <a:gd name="connsiteX136" fmla="*/ 2220006 w 4215960"/>
                <a:gd name="connsiteY136" fmla="*/ 1260928 h 3612288"/>
                <a:gd name="connsiteX137" fmla="*/ 1821543 w 4215960"/>
                <a:gd name="connsiteY137" fmla="*/ 1284514 h 3612288"/>
                <a:gd name="connsiteX138" fmla="*/ 1799771 w 4215960"/>
                <a:gd name="connsiteY138" fmla="*/ 1211943 h 3612288"/>
                <a:gd name="connsiteX139" fmla="*/ 1756228 w 4215960"/>
                <a:gd name="connsiteY139" fmla="*/ 1139371 h 3612288"/>
                <a:gd name="connsiteX140" fmla="*/ 1625600 w 4215960"/>
                <a:gd name="connsiteY140" fmla="*/ 986971 h 3612288"/>
                <a:gd name="connsiteX141" fmla="*/ 1589314 w 4215960"/>
                <a:gd name="connsiteY141" fmla="*/ 928914 h 3612288"/>
                <a:gd name="connsiteX142" fmla="*/ 1574800 w 4215960"/>
                <a:gd name="connsiteY142" fmla="*/ 892628 h 3612288"/>
                <a:gd name="connsiteX143" fmla="*/ 1538514 w 4215960"/>
                <a:gd name="connsiteY143" fmla="*/ 856343 h 3612288"/>
                <a:gd name="connsiteX144" fmla="*/ 1509485 w 4215960"/>
                <a:gd name="connsiteY144" fmla="*/ 820057 h 3612288"/>
                <a:gd name="connsiteX145" fmla="*/ 1473200 w 4215960"/>
                <a:gd name="connsiteY145" fmla="*/ 783771 h 3612288"/>
                <a:gd name="connsiteX146" fmla="*/ 1436914 w 4215960"/>
                <a:gd name="connsiteY146" fmla="*/ 718457 h 3612288"/>
                <a:gd name="connsiteX147" fmla="*/ 1357085 w 4215960"/>
                <a:gd name="connsiteY147" fmla="*/ 624114 h 3612288"/>
                <a:gd name="connsiteX148" fmla="*/ 1335314 w 4215960"/>
                <a:gd name="connsiteY148" fmla="*/ 602343 h 3612288"/>
                <a:gd name="connsiteX149" fmla="*/ 1277257 w 4215960"/>
                <a:gd name="connsiteY149" fmla="*/ 529771 h 3612288"/>
                <a:gd name="connsiteX150" fmla="*/ 1219200 w 4215960"/>
                <a:gd name="connsiteY150" fmla="*/ 464457 h 3612288"/>
                <a:gd name="connsiteX151" fmla="*/ 1161143 w 4215960"/>
                <a:gd name="connsiteY151" fmla="*/ 406400 h 3612288"/>
                <a:gd name="connsiteX152" fmla="*/ 1081314 w 4215960"/>
                <a:gd name="connsiteY152" fmla="*/ 362857 h 3612288"/>
                <a:gd name="connsiteX153" fmla="*/ 1052285 w 4215960"/>
                <a:gd name="connsiteY153" fmla="*/ 333828 h 3612288"/>
                <a:gd name="connsiteX154" fmla="*/ 1001485 w 4215960"/>
                <a:gd name="connsiteY154" fmla="*/ 304800 h 3612288"/>
                <a:gd name="connsiteX155" fmla="*/ 979714 w 4215960"/>
                <a:gd name="connsiteY155" fmla="*/ 290285 h 3612288"/>
                <a:gd name="connsiteX156" fmla="*/ 928914 w 4215960"/>
                <a:gd name="connsiteY156" fmla="*/ 246743 h 3612288"/>
                <a:gd name="connsiteX157" fmla="*/ 907143 w 4215960"/>
                <a:gd name="connsiteY157" fmla="*/ 232228 h 3612288"/>
                <a:gd name="connsiteX158" fmla="*/ 885371 w 4215960"/>
                <a:gd name="connsiteY158" fmla="*/ 224971 h 3612288"/>
                <a:gd name="connsiteX159" fmla="*/ 849085 w 4215960"/>
                <a:gd name="connsiteY159" fmla="*/ 188685 h 3612288"/>
                <a:gd name="connsiteX160" fmla="*/ 820057 w 4215960"/>
                <a:gd name="connsiteY160" fmla="*/ 166914 h 3612288"/>
                <a:gd name="connsiteX161" fmla="*/ 812800 w 4215960"/>
                <a:gd name="connsiteY161" fmla="*/ 145143 h 3612288"/>
                <a:gd name="connsiteX162" fmla="*/ 762000 w 4215960"/>
                <a:gd name="connsiteY162" fmla="*/ 116114 h 3612288"/>
                <a:gd name="connsiteX163" fmla="*/ 740228 w 4215960"/>
                <a:gd name="connsiteY163" fmla="*/ 101600 h 3612288"/>
                <a:gd name="connsiteX164" fmla="*/ 703943 w 4215960"/>
                <a:gd name="connsiteY164" fmla="*/ 65314 h 3612288"/>
                <a:gd name="connsiteX165" fmla="*/ 689428 w 4215960"/>
                <a:gd name="connsiteY165" fmla="*/ 50800 h 3612288"/>
                <a:gd name="connsiteX166" fmla="*/ 660400 w 4215960"/>
                <a:gd name="connsiteY166" fmla="*/ 43543 h 3612288"/>
                <a:gd name="connsiteX167" fmla="*/ 638628 w 4215960"/>
                <a:gd name="connsiteY167" fmla="*/ 36285 h 3612288"/>
                <a:gd name="connsiteX168" fmla="*/ 602343 w 4215960"/>
                <a:gd name="connsiteY168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633887 w 4215960"/>
                <a:gd name="connsiteY62" fmla="*/ 3340325 h 3612288"/>
                <a:gd name="connsiteX63" fmla="*/ 2795812 w 4215960"/>
                <a:gd name="connsiteY63" fmla="*/ 3551462 h 3612288"/>
                <a:gd name="connsiteX64" fmla="*/ 2841850 w 4215960"/>
                <a:gd name="connsiteY64" fmla="*/ 3524474 h 3612288"/>
                <a:gd name="connsiteX65" fmla="*/ 2892650 w 4215960"/>
                <a:gd name="connsiteY65" fmla="*/ 3597500 h 3612288"/>
                <a:gd name="connsiteX66" fmla="*/ 2941863 w 4215960"/>
                <a:gd name="connsiteY66" fmla="*/ 3600675 h 3612288"/>
                <a:gd name="connsiteX67" fmla="*/ 2897412 w 4215960"/>
                <a:gd name="connsiteY67" fmla="*/ 3507013 h 3612288"/>
                <a:gd name="connsiteX68" fmla="*/ 2854550 w 4215960"/>
                <a:gd name="connsiteY68" fmla="*/ 3438750 h 3612288"/>
                <a:gd name="connsiteX69" fmla="*/ 2897413 w 4215960"/>
                <a:gd name="connsiteY69" fmla="*/ 3422874 h 3612288"/>
                <a:gd name="connsiteX70" fmla="*/ 2878362 w 4215960"/>
                <a:gd name="connsiteY70" fmla="*/ 3381600 h 3612288"/>
                <a:gd name="connsiteX71" fmla="*/ 2930750 w 4215960"/>
                <a:gd name="connsiteY71" fmla="*/ 3391125 h 3612288"/>
                <a:gd name="connsiteX72" fmla="*/ 2910113 w 4215960"/>
                <a:gd name="connsiteY72" fmla="*/ 3357787 h 3612288"/>
                <a:gd name="connsiteX73" fmla="*/ 2931432 w 4215960"/>
                <a:gd name="connsiteY73" fmla="*/ 3341233 h 3612288"/>
                <a:gd name="connsiteX74" fmla="*/ 3052535 w 4215960"/>
                <a:gd name="connsiteY74" fmla="*/ 3426506 h 3612288"/>
                <a:gd name="connsiteX75" fmla="*/ 3087912 w 4215960"/>
                <a:gd name="connsiteY75" fmla="*/ 3413349 h 3612288"/>
                <a:gd name="connsiteX76" fmla="*/ 3140299 w 4215960"/>
                <a:gd name="connsiteY76" fmla="*/ 3478438 h 3612288"/>
                <a:gd name="connsiteX77" fmla="*/ 3160937 w 4215960"/>
                <a:gd name="connsiteY77" fmla="*/ 3537175 h 3612288"/>
                <a:gd name="connsiteX78" fmla="*/ 3268887 w 4215960"/>
                <a:gd name="connsiteY78" fmla="*/ 3556224 h 3612288"/>
                <a:gd name="connsiteX79" fmla="*/ 3208563 w 4215960"/>
                <a:gd name="connsiteY79" fmla="*/ 3489549 h 3612288"/>
                <a:gd name="connsiteX80" fmla="*/ 3205387 w 4215960"/>
                <a:gd name="connsiteY80" fmla="*/ 3421287 h 3612288"/>
                <a:gd name="connsiteX81" fmla="*/ 3259362 w 4215960"/>
                <a:gd name="connsiteY81" fmla="*/ 3476850 h 3612288"/>
                <a:gd name="connsiteX82" fmla="*/ 3308575 w 4215960"/>
                <a:gd name="connsiteY82" fmla="*/ 3481612 h 3612288"/>
                <a:gd name="connsiteX83" fmla="*/ 3302225 w 4215960"/>
                <a:gd name="connsiteY83" fmla="*/ 3432400 h 3612288"/>
                <a:gd name="connsiteX84" fmla="*/ 3362550 w 4215960"/>
                <a:gd name="connsiteY84" fmla="*/ 3437162 h 3612288"/>
                <a:gd name="connsiteX85" fmla="*/ 3424462 w 4215960"/>
                <a:gd name="connsiteY85" fmla="*/ 3480024 h 3612288"/>
                <a:gd name="connsiteX86" fmla="*/ 3456212 w 4215960"/>
                <a:gd name="connsiteY86" fmla="*/ 3467325 h 3612288"/>
                <a:gd name="connsiteX87" fmla="*/ 3449863 w 4215960"/>
                <a:gd name="connsiteY87" fmla="*/ 3432400 h 3612288"/>
                <a:gd name="connsiteX88" fmla="*/ 3491138 w 4215960"/>
                <a:gd name="connsiteY88" fmla="*/ 3408588 h 3612288"/>
                <a:gd name="connsiteX89" fmla="*/ 3575275 w 4215960"/>
                <a:gd name="connsiteY89" fmla="*/ 3465738 h 3612288"/>
                <a:gd name="connsiteX90" fmla="*/ 3592738 w 4215960"/>
                <a:gd name="connsiteY90" fmla="*/ 3364140 h 3612288"/>
                <a:gd name="connsiteX91" fmla="*/ 3567338 w 4215960"/>
                <a:gd name="connsiteY91" fmla="*/ 3341914 h 3612288"/>
                <a:gd name="connsiteX92" fmla="*/ 3494312 w 4215960"/>
                <a:gd name="connsiteY92" fmla="*/ 3299051 h 3612288"/>
                <a:gd name="connsiteX93" fmla="*/ 3516537 w 4215960"/>
                <a:gd name="connsiteY93" fmla="*/ 3273652 h 3612288"/>
                <a:gd name="connsiteX94" fmla="*/ 3537175 w 4215960"/>
                <a:gd name="connsiteY94" fmla="*/ 3251426 h 3612288"/>
                <a:gd name="connsiteX95" fmla="*/ 3591150 w 4215960"/>
                <a:gd name="connsiteY95" fmla="*/ 3283177 h 3612288"/>
                <a:gd name="connsiteX96" fmla="*/ 3597500 w 4215960"/>
                <a:gd name="connsiteY96" fmla="*/ 3238727 h 3612288"/>
                <a:gd name="connsiteX97" fmla="*/ 3541937 w 4215960"/>
                <a:gd name="connsiteY97" fmla="*/ 3214914 h 3612288"/>
                <a:gd name="connsiteX98" fmla="*/ 3540350 w 4215960"/>
                <a:gd name="connsiteY98" fmla="*/ 3205390 h 3612288"/>
                <a:gd name="connsiteX99" fmla="*/ 3527649 w 4215960"/>
                <a:gd name="connsiteY99" fmla="*/ 3167291 h 3612288"/>
                <a:gd name="connsiteX100" fmla="*/ 3533999 w 4215960"/>
                <a:gd name="connsiteY100" fmla="*/ 3119665 h 3612288"/>
                <a:gd name="connsiteX101" fmla="*/ 3545112 w 4215960"/>
                <a:gd name="connsiteY101" fmla="*/ 3064102 h 3612288"/>
                <a:gd name="connsiteX102" fmla="*/ 3507012 w 4215960"/>
                <a:gd name="connsiteY102" fmla="*/ 3033940 h 3612288"/>
                <a:gd name="connsiteX103" fmla="*/ 3540349 w 4215960"/>
                <a:gd name="connsiteY103" fmla="*/ 3024415 h 3612288"/>
                <a:gd name="connsiteX104" fmla="*/ 3518124 w 4215960"/>
                <a:gd name="connsiteY104" fmla="*/ 2987902 h 3612288"/>
                <a:gd name="connsiteX105" fmla="*/ 3556225 w 4215960"/>
                <a:gd name="connsiteY105" fmla="*/ 2983141 h 3612288"/>
                <a:gd name="connsiteX106" fmla="*/ 3562574 w 4215960"/>
                <a:gd name="connsiteY106" fmla="*/ 2949802 h 3612288"/>
                <a:gd name="connsiteX107" fmla="*/ 3624488 w 4215960"/>
                <a:gd name="connsiteY107" fmla="*/ 2959329 h 3612288"/>
                <a:gd name="connsiteX108" fmla="*/ 3657601 w 4215960"/>
                <a:gd name="connsiteY108" fmla="*/ 2974521 h 3612288"/>
                <a:gd name="connsiteX109" fmla="*/ 3623808 w 4215960"/>
                <a:gd name="connsiteY109" fmla="*/ 3015569 h 3612288"/>
                <a:gd name="connsiteX110" fmla="*/ 3662816 w 4215960"/>
                <a:gd name="connsiteY110" fmla="*/ 3123065 h 3612288"/>
                <a:gd name="connsiteX111" fmla="*/ 3715203 w 4215960"/>
                <a:gd name="connsiteY111" fmla="*/ 3154363 h 3612288"/>
                <a:gd name="connsiteX112" fmla="*/ 3767137 w 4215960"/>
                <a:gd name="connsiteY112" fmla="*/ 3112181 h 3612288"/>
                <a:gd name="connsiteX113" fmla="*/ 3852862 w 4215960"/>
                <a:gd name="connsiteY113" fmla="*/ 3063648 h 3612288"/>
                <a:gd name="connsiteX114" fmla="*/ 3835626 w 4215960"/>
                <a:gd name="connsiteY114" fmla="*/ 2974747 h 3612288"/>
                <a:gd name="connsiteX115" fmla="*/ 3912960 w 4215960"/>
                <a:gd name="connsiteY115" fmla="*/ 2842078 h 3612288"/>
                <a:gd name="connsiteX116" fmla="*/ 4205514 w 4215960"/>
                <a:gd name="connsiteY116" fmla="*/ 2508930 h 3612288"/>
                <a:gd name="connsiteX117" fmla="*/ 4124097 w 4215960"/>
                <a:gd name="connsiteY117" fmla="*/ 2499858 h 3612288"/>
                <a:gd name="connsiteX118" fmla="*/ 4128634 w 4215960"/>
                <a:gd name="connsiteY118" fmla="*/ 2408010 h 3612288"/>
                <a:gd name="connsiteX119" fmla="*/ 4079647 w 4215960"/>
                <a:gd name="connsiteY119" fmla="*/ 2382838 h 3612288"/>
                <a:gd name="connsiteX120" fmla="*/ 3995510 w 4215960"/>
                <a:gd name="connsiteY120" fmla="*/ 2414360 h 3612288"/>
                <a:gd name="connsiteX121" fmla="*/ 3958771 w 4215960"/>
                <a:gd name="connsiteY121" fmla="*/ 2378075 h 3612288"/>
                <a:gd name="connsiteX122" fmla="*/ 4003448 w 4215960"/>
                <a:gd name="connsiteY122" fmla="*/ 2355170 h 3612288"/>
                <a:gd name="connsiteX123" fmla="*/ 3874181 w 4215960"/>
                <a:gd name="connsiteY123" fmla="*/ 2141991 h 3612288"/>
                <a:gd name="connsiteX124" fmla="*/ 3889147 w 4215960"/>
                <a:gd name="connsiteY124" fmla="*/ 2111828 h 3612288"/>
                <a:gd name="connsiteX125" fmla="*/ 3865562 w 4215960"/>
                <a:gd name="connsiteY125" fmla="*/ 1996168 h 3612288"/>
                <a:gd name="connsiteX126" fmla="*/ 3706813 w 4215960"/>
                <a:gd name="connsiteY126" fmla="*/ 1985282 h 3612288"/>
                <a:gd name="connsiteX127" fmla="*/ 3673475 w 4215960"/>
                <a:gd name="connsiteY127" fmla="*/ 2034040 h 3612288"/>
                <a:gd name="connsiteX128" fmla="*/ 3584575 w 4215960"/>
                <a:gd name="connsiteY128" fmla="*/ 2048556 h 3612288"/>
                <a:gd name="connsiteX129" fmla="*/ 3590925 w 4215960"/>
                <a:gd name="connsiteY129" fmla="*/ 2026557 h 3612288"/>
                <a:gd name="connsiteX130" fmla="*/ 3537403 w 4215960"/>
                <a:gd name="connsiteY130" fmla="*/ 2010456 h 3612288"/>
                <a:gd name="connsiteX131" fmla="*/ 3512684 w 4215960"/>
                <a:gd name="connsiteY131" fmla="*/ 1845355 h 3612288"/>
                <a:gd name="connsiteX132" fmla="*/ 3232377 w 4215960"/>
                <a:gd name="connsiteY132" fmla="*/ 1778680 h 3612288"/>
                <a:gd name="connsiteX133" fmla="*/ 3096078 w 4215960"/>
                <a:gd name="connsiteY133" fmla="*/ 1821996 h 3612288"/>
                <a:gd name="connsiteX134" fmla="*/ 2964089 w 4215960"/>
                <a:gd name="connsiteY134" fmla="*/ 1814512 h 3612288"/>
                <a:gd name="connsiteX135" fmla="*/ 2831646 w 4215960"/>
                <a:gd name="connsiteY135" fmla="*/ 1703614 h 3612288"/>
                <a:gd name="connsiteX136" fmla="*/ 2618468 w 4215960"/>
                <a:gd name="connsiteY136" fmla="*/ 1400401 h 3612288"/>
                <a:gd name="connsiteX137" fmla="*/ 2220006 w 4215960"/>
                <a:gd name="connsiteY137" fmla="*/ 1260928 h 3612288"/>
                <a:gd name="connsiteX138" fmla="*/ 1821543 w 4215960"/>
                <a:gd name="connsiteY138" fmla="*/ 1284514 h 3612288"/>
                <a:gd name="connsiteX139" fmla="*/ 1799771 w 4215960"/>
                <a:gd name="connsiteY139" fmla="*/ 1211943 h 3612288"/>
                <a:gd name="connsiteX140" fmla="*/ 1756228 w 4215960"/>
                <a:gd name="connsiteY140" fmla="*/ 1139371 h 3612288"/>
                <a:gd name="connsiteX141" fmla="*/ 1625600 w 4215960"/>
                <a:gd name="connsiteY141" fmla="*/ 986971 h 3612288"/>
                <a:gd name="connsiteX142" fmla="*/ 1589314 w 4215960"/>
                <a:gd name="connsiteY142" fmla="*/ 928914 h 3612288"/>
                <a:gd name="connsiteX143" fmla="*/ 1574800 w 4215960"/>
                <a:gd name="connsiteY143" fmla="*/ 892628 h 3612288"/>
                <a:gd name="connsiteX144" fmla="*/ 1538514 w 4215960"/>
                <a:gd name="connsiteY144" fmla="*/ 856343 h 3612288"/>
                <a:gd name="connsiteX145" fmla="*/ 1509485 w 4215960"/>
                <a:gd name="connsiteY145" fmla="*/ 820057 h 3612288"/>
                <a:gd name="connsiteX146" fmla="*/ 1473200 w 4215960"/>
                <a:gd name="connsiteY146" fmla="*/ 783771 h 3612288"/>
                <a:gd name="connsiteX147" fmla="*/ 1436914 w 4215960"/>
                <a:gd name="connsiteY147" fmla="*/ 718457 h 3612288"/>
                <a:gd name="connsiteX148" fmla="*/ 1357085 w 4215960"/>
                <a:gd name="connsiteY148" fmla="*/ 624114 h 3612288"/>
                <a:gd name="connsiteX149" fmla="*/ 1335314 w 4215960"/>
                <a:gd name="connsiteY149" fmla="*/ 602343 h 3612288"/>
                <a:gd name="connsiteX150" fmla="*/ 1277257 w 4215960"/>
                <a:gd name="connsiteY150" fmla="*/ 529771 h 3612288"/>
                <a:gd name="connsiteX151" fmla="*/ 1219200 w 4215960"/>
                <a:gd name="connsiteY151" fmla="*/ 464457 h 3612288"/>
                <a:gd name="connsiteX152" fmla="*/ 1161143 w 4215960"/>
                <a:gd name="connsiteY152" fmla="*/ 406400 h 3612288"/>
                <a:gd name="connsiteX153" fmla="*/ 1081314 w 4215960"/>
                <a:gd name="connsiteY153" fmla="*/ 362857 h 3612288"/>
                <a:gd name="connsiteX154" fmla="*/ 1052285 w 4215960"/>
                <a:gd name="connsiteY154" fmla="*/ 333828 h 3612288"/>
                <a:gd name="connsiteX155" fmla="*/ 1001485 w 4215960"/>
                <a:gd name="connsiteY155" fmla="*/ 304800 h 3612288"/>
                <a:gd name="connsiteX156" fmla="*/ 979714 w 4215960"/>
                <a:gd name="connsiteY156" fmla="*/ 290285 h 3612288"/>
                <a:gd name="connsiteX157" fmla="*/ 928914 w 4215960"/>
                <a:gd name="connsiteY157" fmla="*/ 246743 h 3612288"/>
                <a:gd name="connsiteX158" fmla="*/ 907143 w 4215960"/>
                <a:gd name="connsiteY158" fmla="*/ 232228 h 3612288"/>
                <a:gd name="connsiteX159" fmla="*/ 885371 w 4215960"/>
                <a:gd name="connsiteY159" fmla="*/ 224971 h 3612288"/>
                <a:gd name="connsiteX160" fmla="*/ 849085 w 4215960"/>
                <a:gd name="connsiteY160" fmla="*/ 188685 h 3612288"/>
                <a:gd name="connsiteX161" fmla="*/ 820057 w 4215960"/>
                <a:gd name="connsiteY161" fmla="*/ 166914 h 3612288"/>
                <a:gd name="connsiteX162" fmla="*/ 812800 w 4215960"/>
                <a:gd name="connsiteY162" fmla="*/ 145143 h 3612288"/>
                <a:gd name="connsiteX163" fmla="*/ 762000 w 4215960"/>
                <a:gd name="connsiteY163" fmla="*/ 116114 h 3612288"/>
                <a:gd name="connsiteX164" fmla="*/ 740228 w 4215960"/>
                <a:gd name="connsiteY164" fmla="*/ 101600 h 3612288"/>
                <a:gd name="connsiteX165" fmla="*/ 703943 w 4215960"/>
                <a:gd name="connsiteY165" fmla="*/ 65314 h 3612288"/>
                <a:gd name="connsiteX166" fmla="*/ 689428 w 4215960"/>
                <a:gd name="connsiteY166" fmla="*/ 50800 h 3612288"/>
                <a:gd name="connsiteX167" fmla="*/ 660400 w 4215960"/>
                <a:gd name="connsiteY167" fmla="*/ 43543 h 3612288"/>
                <a:gd name="connsiteX168" fmla="*/ 638628 w 4215960"/>
                <a:gd name="connsiteY168" fmla="*/ 36285 h 3612288"/>
                <a:gd name="connsiteX169" fmla="*/ 602343 w 4215960"/>
                <a:gd name="connsiteY169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84700 w 4215960"/>
                <a:gd name="connsiteY62" fmla="*/ 3581625 h 3612288"/>
                <a:gd name="connsiteX63" fmla="*/ 2795812 w 4215960"/>
                <a:gd name="connsiteY63" fmla="*/ 3551462 h 3612288"/>
                <a:gd name="connsiteX64" fmla="*/ 2841850 w 4215960"/>
                <a:gd name="connsiteY64" fmla="*/ 3524474 h 3612288"/>
                <a:gd name="connsiteX65" fmla="*/ 2892650 w 4215960"/>
                <a:gd name="connsiteY65" fmla="*/ 3597500 h 3612288"/>
                <a:gd name="connsiteX66" fmla="*/ 2941863 w 4215960"/>
                <a:gd name="connsiteY66" fmla="*/ 3600675 h 3612288"/>
                <a:gd name="connsiteX67" fmla="*/ 2897412 w 4215960"/>
                <a:gd name="connsiteY67" fmla="*/ 3507013 h 3612288"/>
                <a:gd name="connsiteX68" fmla="*/ 2854550 w 4215960"/>
                <a:gd name="connsiteY68" fmla="*/ 3438750 h 3612288"/>
                <a:gd name="connsiteX69" fmla="*/ 2897413 w 4215960"/>
                <a:gd name="connsiteY69" fmla="*/ 3422874 h 3612288"/>
                <a:gd name="connsiteX70" fmla="*/ 2878362 w 4215960"/>
                <a:gd name="connsiteY70" fmla="*/ 3381600 h 3612288"/>
                <a:gd name="connsiteX71" fmla="*/ 2930750 w 4215960"/>
                <a:gd name="connsiteY71" fmla="*/ 3391125 h 3612288"/>
                <a:gd name="connsiteX72" fmla="*/ 2910113 w 4215960"/>
                <a:gd name="connsiteY72" fmla="*/ 3357787 h 3612288"/>
                <a:gd name="connsiteX73" fmla="*/ 2931432 w 4215960"/>
                <a:gd name="connsiteY73" fmla="*/ 3341233 h 3612288"/>
                <a:gd name="connsiteX74" fmla="*/ 3052535 w 4215960"/>
                <a:gd name="connsiteY74" fmla="*/ 3426506 h 3612288"/>
                <a:gd name="connsiteX75" fmla="*/ 3087912 w 4215960"/>
                <a:gd name="connsiteY75" fmla="*/ 3413349 h 3612288"/>
                <a:gd name="connsiteX76" fmla="*/ 3140299 w 4215960"/>
                <a:gd name="connsiteY76" fmla="*/ 3478438 h 3612288"/>
                <a:gd name="connsiteX77" fmla="*/ 3160937 w 4215960"/>
                <a:gd name="connsiteY77" fmla="*/ 3537175 h 3612288"/>
                <a:gd name="connsiteX78" fmla="*/ 3268887 w 4215960"/>
                <a:gd name="connsiteY78" fmla="*/ 3556224 h 3612288"/>
                <a:gd name="connsiteX79" fmla="*/ 3208563 w 4215960"/>
                <a:gd name="connsiteY79" fmla="*/ 3489549 h 3612288"/>
                <a:gd name="connsiteX80" fmla="*/ 3205387 w 4215960"/>
                <a:gd name="connsiteY80" fmla="*/ 3421287 h 3612288"/>
                <a:gd name="connsiteX81" fmla="*/ 3259362 w 4215960"/>
                <a:gd name="connsiteY81" fmla="*/ 3476850 h 3612288"/>
                <a:gd name="connsiteX82" fmla="*/ 3308575 w 4215960"/>
                <a:gd name="connsiteY82" fmla="*/ 3481612 h 3612288"/>
                <a:gd name="connsiteX83" fmla="*/ 3302225 w 4215960"/>
                <a:gd name="connsiteY83" fmla="*/ 3432400 h 3612288"/>
                <a:gd name="connsiteX84" fmla="*/ 3362550 w 4215960"/>
                <a:gd name="connsiteY84" fmla="*/ 3437162 h 3612288"/>
                <a:gd name="connsiteX85" fmla="*/ 3424462 w 4215960"/>
                <a:gd name="connsiteY85" fmla="*/ 3480024 h 3612288"/>
                <a:gd name="connsiteX86" fmla="*/ 3456212 w 4215960"/>
                <a:gd name="connsiteY86" fmla="*/ 3467325 h 3612288"/>
                <a:gd name="connsiteX87" fmla="*/ 3449863 w 4215960"/>
                <a:gd name="connsiteY87" fmla="*/ 3432400 h 3612288"/>
                <a:gd name="connsiteX88" fmla="*/ 3491138 w 4215960"/>
                <a:gd name="connsiteY88" fmla="*/ 3408588 h 3612288"/>
                <a:gd name="connsiteX89" fmla="*/ 3575275 w 4215960"/>
                <a:gd name="connsiteY89" fmla="*/ 3465738 h 3612288"/>
                <a:gd name="connsiteX90" fmla="*/ 3592738 w 4215960"/>
                <a:gd name="connsiteY90" fmla="*/ 3364140 h 3612288"/>
                <a:gd name="connsiteX91" fmla="*/ 3567338 w 4215960"/>
                <a:gd name="connsiteY91" fmla="*/ 3341914 h 3612288"/>
                <a:gd name="connsiteX92" fmla="*/ 3494312 w 4215960"/>
                <a:gd name="connsiteY92" fmla="*/ 3299051 h 3612288"/>
                <a:gd name="connsiteX93" fmla="*/ 3516537 w 4215960"/>
                <a:gd name="connsiteY93" fmla="*/ 3273652 h 3612288"/>
                <a:gd name="connsiteX94" fmla="*/ 3537175 w 4215960"/>
                <a:gd name="connsiteY94" fmla="*/ 3251426 h 3612288"/>
                <a:gd name="connsiteX95" fmla="*/ 3591150 w 4215960"/>
                <a:gd name="connsiteY95" fmla="*/ 3283177 h 3612288"/>
                <a:gd name="connsiteX96" fmla="*/ 3597500 w 4215960"/>
                <a:gd name="connsiteY96" fmla="*/ 3238727 h 3612288"/>
                <a:gd name="connsiteX97" fmla="*/ 3541937 w 4215960"/>
                <a:gd name="connsiteY97" fmla="*/ 3214914 h 3612288"/>
                <a:gd name="connsiteX98" fmla="*/ 3540350 w 4215960"/>
                <a:gd name="connsiteY98" fmla="*/ 3205390 h 3612288"/>
                <a:gd name="connsiteX99" fmla="*/ 3527649 w 4215960"/>
                <a:gd name="connsiteY99" fmla="*/ 3167291 h 3612288"/>
                <a:gd name="connsiteX100" fmla="*/ 3533999 w 4215960"/>
                <a:gd name="connsiteY100" fmla="*/ 3119665 h 3612288"/>
                <a:gd name="connsiteX101" fmla="*/ 3545112 w 4215960"/>
                <a:gd name="connsiteY101" fmla="*/ 3064102 h 3612288"/>
                <a:gd name="connsiteX102" fmla="*/ 3507012 w 4215960"/>
                <a:gd name="connsiteY102" fmla="*/ 3033940 h 3612288"/>
                <a:gd name="connsiteX103" fmla="*/ 3540349 w 4215960"/>
                <a:gd name="connsiteY103" fmla="*/ 3024415 h 3612288"/>
                <a:gd name="connsiteX104" fmla="*/ 3518124 w 4215960"/>
                <a:gd name="connsiteY104" fmla="*/ 2987902 h 3612288"/>
                <a:gd name="connsiteX105" fmla="*/ 3556225 w 4215960"/>
                <a:gd name="connsiteY105" fmla="*/ 2983141 h 3612288"/>
                <a:gd name="connsiteX106" fmla="*/ 3562574 w 4215960"/>
                <a:gd name="connsiteY106" fmla="*/ 2949802 h 3612288"/>
                <a:gd name="connsiteX107" fmla="*/ 3624488 w 4215960"/>
                <a:gd name="connsiteY107" fmla="*/ 2959329 h 3612288"/>
                <a:gd name="connsiteX108" fmla="*/ 3657601 w 4215960"/>
                <a:gd name="connsiteY108" fmla="*/ 2974521 h 3612288"/>
                <a:gd name="connsiteX109" fmla="*/ 3623808 w 4215960"/>
                <a:gd name="connsiteY109" fmla="*/ 3015569 h 3612288"/>
                <a:gd name="connsiteX110" fmla="*/ 3662816 w 4215960"/>
                <a:gd name="connsiteY110" fmla="*/ 3123065 h 3612288"/>
                <a:gd name="connsiteX111" fmla="*/ 3715203 w 4215960"/>
                <a:gd name="connsiteY111" fmla="*/ 3154363 h 3612288"/>
                <a:gd name="connsiteX112" fmla="*/ 3767137 w 4215960"/>
                <a:gd name="connsiteY112" fmla="*/ 3112181 h 3612288"/>
                <a:gd name="connsiteX113" fmla="*/ 3852862 w 4215960"/>
                <a:gd name="connsiteY113" fmla="*/ 3063648 h 3612288"/>
                <a:gd name="connsiteX114" fmla="*/ 3835626 w 4215960"/>
                <a:gd name="connsiteY114" fmla="*/ 2974747 h 3612288"/>
                <a:gd name="connsiteX115" fmla="*/ 3912960 w 4215960"/>
                <a:gd name="connsiteY115" fmla="*/ 2842078 h 3612288"/>
                <a:gd name="connsiteX116" fmla="*/ 4205514 w 4215960"/>
                <a:gd name="connsiteY116" fmla="*/ 2508930 h 3612288"/>
                <a:gd name="connsiteX117" fmla="*/ 4124097 w 4215960"/>
                <a:gd name="connsiteY117" fmla="*/ 2499858 h 3612288"/>
                <a:gd name="connsiteX118" fmla="*/ 4128634 w 4215960"/>
                <a:gd name="connsiteY118" fmla="*/ 2408010 h 3612288"/>
                <a:gd name="connsiteX119" fmla="*/ 4079647 w 4215960"/>
                <a:gd name="connsiteY119" fmla="*/ 2382838 h 3612288"/>
                <a:gd name="connsiteX120" fmla="*/ 3995510 w 4215960"/>
                <a:gd name="connsiteY120" fmla="*/ 2414360 h 3612288"/>
                <a:gd name="connsiteX121" fmla="*/ 3958771 w 4215960"/>
                <a:gd name="connsiteY121" fmla="*/ 2378075 h 3612288"/>
                <a:gd name="connsiteX122" fmla="*/ 4003448 w 4215960"/>
                <a:gd name="connsiteY122" fmla="*/ 2355170 h 3612288"/>
                <a:gd name="connsiteX123" fmla="*/ 3874181 w 4215960"/>
                <a:gd name="connsiteY123" fmla="*/ 2141991 h 3612288"/>
                <a:gd name="connsiteX124" fmla="*/ 3889147 w 4215960"/>
                <a:gd name="connsiteY124" fmla="*/ 2111828 h 3612288"/>
                <a:gd name="connsiteX125" fmla="*/ 3865562 w 4215960"/>
                <a:gd name="connsiteY125" fmla="*/ 1996168 h 3612288"/>
                <a:gd name="connsiteX126" fmla="*/ 3706813 w 4215960"/>
                <a:gd name="connsiteY126" fmla="*/ 1985282 h 3612288"/>
                <a:gd name="connsiteX127" fmla="*/ 3673475 w 4215960"/>
                <a:gd name="connsiteY127" fmla="*/ 2034040 h 3612288"/>
                <a:gd name="connsiteX128" fmla="*/ 3584575 w 4215960"/>
                <a:gd name="connsiteY128" fmla="*/ 2048556 h 3612288"/>
                <a:gd name="connsiteX129" fmla="*/ 3590925 w 4215960"/>
                <a:gd name="connsiteY129" fmla="*/ 2026557 h 3612288"/>
                <a:gd name="connsiteX130" fmla="*/ 3537403 w 4215960"/>
                <a:gd name="connsiteY130" fmla="*/ 2010456 h 3612288"/>
                <a:gd name="connsiteX131" fmla="*/ 3512684 w 4215960"/>
                <a:gd name="connsiteY131" fmla="*/ 1845355 h 3612288"/>
                <a:gd name="connsiteX132" fmla="*/ 3232377 w 4215960"/>
                <a:gd name="connsiteY132" fmla="*/ 1778680 h 3612288"/>
                <a:gd name="connsiteX133" fmla="*/ 3096078 w 4215960"/>
                <a:gd name="connsiteY133" fmla="*/ 1821996 h 3612288"/>
                <a:gd name="connsiteX134" fmla="*/ 2964089 w 4215960"/>
                <a:gd name="connsiteY134" fmla="*/ 1814512 h 3612288"/>
                <a:gd name="connsiteX135" fmla="*/ 2831646 w 4215960"/>
                <a:gd name="connsiteY135" fmla="*/ 1703614 h 3612288"/>
                <a:gd name="connsiteX136" fmla="*/ 2618468 w 4215960"/>
                <a:gd name="connsiteY136" fmla="*/ 1400401 h 3612288"/>
                <a:gd name="connsiteX137" fmla="*/ 2220006 w 4215960"/>
                <a:gd name="connsiteY137" fmla="*/ 1260928 h 3612288"/>
                <a:gd name="connsiteX138" fmla="*/ 1821543 w 4215960"/>
                <a:gd name="connsiteY138" fmla="*/ 1284514 h 3612288"/>
                <a:gd name="connsiteX139" fmla="*/ 1799771 w 4215960"/>
                <a:gd name="connsiteY139" fmla="*/ 1211943 h 3612288"/>
                <a:gd name="connsiteX140" fmla="*/ 1756228 w 4215960"/>
                <a:gd name="connsiteY140" fmla="*/ 1139371 h 3612288"/>
                <a:gd name="connsiteX141" fmla="*/ 1625600 w 4215960"/>
                <a:gd name="connsiteY141" fmla="*/ 986971 h 3612288"/>
                <a:gd name="connsiteX142" fmla="*/ 1589314 w 4215960"/>
                <a:gd name="connsiteY142" fmla="*/ 928914 h 3612288"/>
                <a:gd name="connsiteX143" fmla="*/ 1574800 w 4215960"/>
                <a:gd name="connsiteY143" fmla="*/ 892628 h 3612288"/>
                <a:gd name="connsiteX144" fmla="*/ 1538514 w 4215960"/>
                <a:gd name="connsiteY144" fmla="*/ 856343 h 3612288"/>
                <a:gd name="connsiteX145" fmla="*/ 1509485 w 4215960"/>
                <a:gd name="connsiteY145" fmla="*/ 820057 h 3612288"/>
                <a:gd name="connsiteX146" fmla="*/ 1473200 w 4215960"/>
                <a:gd name="connsiteY146" fmla="*/ 783771 h 3612288"/>
                <a:gd name="connsiteX147" fmla="*/ 1436914 w 4215960"/>
                <a:gd name="connsiteY147" fmla="*/ 718457 h 3612288"/>
                <a:gd name="connsiteX148" fmla="*/ 1357085 w 4215960"/>
                <a:gd name="connsiteY148" fmla="*/ 624114 h 3612288"/>
                <a:gd name="connsiteX149" fmla="*/ 1335314 w 4215960"/>
                <a:gd name="connsiteY149" fmla="*/ 602343 h 3612288"/>
                <a:gd name="connsiteX150" fmla="*/ 1277257 w 4215960"/>
                <a:gd name="connsiteY150" fmla="*/ 529771 h 3612288"/>
                <a:gd name="connsiteX151" fmla="*/ 1219200 w 4215960"/>
                <a:gd name="connsiteY151" fmla="*/ 464457 h 3612288"/>
                <a:gd name="connsiteX152" fmla="*/ 1161143 w 4215960"/>
                <a:gd name="connsiteY152" fmla="*/ 406400 h 3612288"/>
                <a:gd name="connsiteX153" fmla="*/ 1081314 w 4215960"/>
                <a:gd name="connsiteY153" fmla="*/ 362857 h 3612288"/>
                <a:gd name="connsiteX154" fmla="*/ 1052285 w 4215960"/>
                <a:gd name="connsiteY154" fmla="*/ 333828 h 3612288"/>
                <a:gd name="connsiteX155" fmla="*/ 1001485 w 4215960"/>
                <a:gd name="connsiteY155" fmla="*/ 304800 h 3612288"/>
                <a:gd name="connsiteX156" fmla="*/ 979714 w 4215960"/>
                <a:gd name="connsiteY156" fmla="*/ 290285 h 3612288"/>
                <a:gd name="connsiteX157" fmla="*/ 928914 w 4215960"/>
                <a:gd name="connsiteY157" fmla="*/ 246743 h 3612288"/>
                <a:gd name="connsiteX158" fmla="*/ 907143 w 4215960"/>
                <a:gd name="connsiteY158" fmla="*/ 232228 h 3612288"/>
                <a:gd name="connsiteX159" fmla="*/ 885371 w 4215960"/>
                <a:gd name="connsiteY159" fmla="*/ 224971 h 3612288"/>
                <a:gd name="connsiteX160" fmla="*/ 849085 w 4215960"/>
                <a:gd name="connsiteY160" fmla="*/ 188685 h 3612288"/>
                <a:gd name="connsiteX161" fmla="*/ 820057 w 4215960"/>
                <a:gd name="connsiteY161" fmla="*/ 166914 h 3612288"/>
                <a:gd name="connsiteX162" fmla="*/ 812800 w 4215960"/>
                <a:gd name="connsiteY162" fmla="*/ 145143 h 3612288"/>
                <a:gd name="connsiteX163" fmla="*/ 762000 w 4215960"/>
                <a:gd name="connsiteY163" fmla="*/ 116114 h 3612288"/>
                <a:gd name="connsiteX164" fmla="*/ 740228 w 4215960"/>
                <a:gd name="connsiteY164" fmla="*/ 101600 h 3612288"/>
                <a:gd name="connsiteX165" fmla="*/ 703943 w 4215960"/>
                <a:gd name="connsiteY165" fmla="*/ 65314 h 3612288"/>
                <a:gd name="connsiteX166" fmla="*/ 689428 w 4215960"/>
                <a:gd name="connsiteY166" fmla="*/ 50800 h 3612288"/>
                <a:gd name="connsiteX167" fmla="*/ 660400 w 4215960"/>
                <a:gd name="connsiteY167" fmla="*/ 43543 h 3612288"/>
                <a:gd name="connsiteX168" fmla="*/ 638628 w 4215960"/>
                <a:gd name="connsiteY168" fmla="*/ 36285 h 3612288"/>
                <a:gd name="connsiteX169" fmla="*/ 602343 w 4215960"/>
                <a:gd name="connsiteY169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641825 w 4215960"/>
                <a:gd name="connsiteY62" fmla="*/ 3335562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821543 w 4215960"/>
                <a:gd name="connsiteY139" fmla="*/ 1284514 h 3612288"/>
                <a:gd name="connsiteX140" fmla="*/ 1799771 w 4215960"/>
                <a:gd name="connsiteY140" fmla="*/ 1211943 h 3612288"/>
                <a:gd name="connsiteX141" fmla="*/ 1756228 w 4215960"/>
                <a:gd name="connsiteY141" fmla="*/ 1139371 h 3612288"/>
                <a:gd name="connsiteX142" fmla="*/ 1625600 w 4215960"/>
                <a:gd name="connsiteY142" fmla="*/ 986971 h 3612288"/>
                <a:gd name="connsiteX143" fmla="*/ 1589314 w 4215960"/>
                <a:gd name="connsiteY143" fmla="*/ 928914 h 3612288"/>
                <a:gd name="connsiteX144" fmla="*/ 1574800 w 4215960"/>
                <a:gd name="connsiteY144" fmla="*/ 892628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821543 w 4215960"/>
                <a:gd name="connsiteY139" fmla="*/ 1284514 h 3612288"/>
                <a:gd name="connsiteX140" fmla="*/ 1799771 w 4215960"/>
                <a:gd name="connsiteY140" fmla="*/ 1211943 h 3612288"/>
                <a:gd name="connsiteX141" fmla="*/ 1756228 w 4215960"/>
                <a:gd name="connsiteY141" fmla="*/ 1139371 h 3612288"/>
                <a:gd name="connsiteX142" fmla="*/ 1625600 w 4215960"/>
                <a:gd name="connsiteY142" fmla="*/ 986971 h 3612288"/>
                <a:gd name="connsiteX143" fmla="*/ 1589314 w 4215960"/>
                <a:gd name="connsiteY143" fmla="*/ 928914 h 3612288"/>
                <a:gd name="connsiteX144" fmla="*/ 1574800 w 4215960"/>
                <a:gd name="connsiteY144" fmla="*/ 892628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821543 w 4215960"/>
                <a:gd name="connsiteY139" fmla="*/ 1284514 h 3612288"/>
                <a:gd name="connsiteX140" fmla="*/ 1799771 w 4215960"/>
                <a:gd name="connsiteY140" fmla="*/ 1211943 h 3612288"/>
                <a:gd name="connsiteX141" fmla="*/ 1756228 w 4215960"/>
                <a:gd name="connsiteY141" fmla="*/ 1139371 h 3612288"/>
                <a:gd name="connsiteX142" fmla="*/ 1625600 w 4215960"/>
                <a:gd name="connsiteY142" fmla="*/ 986971 h 3612288"/>
                <a:gd name="connsiteX143" fmla="*/ 1589314 w 4215960"/>
                <a:gd name="connsiteY143" fmla="*/ 928914 h 3612288"/>
                <a:gd name="connsiteX144" fmla="*/ 1574800 w 4215960"/>
                <a:gd name="connsiteY144" fmla="*/ 892628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821543 w 4215960"/>
                <a:gd name="connsiteY139" fmla="*/ 1284514 h 3612288"/>
                <a:gd name="connsiteX140" fmla="*/ 1799771 w 4215960"/>
                <a:gd name="connsiteY140" fmla="*/ 1211943 h 3612288"/>
                <a:gd name="connsiteX141" fmla="*/ 1756228 w 4215960"/>
                <a:gd name="connsiteY141" fmla="*/ 1139371 h 3612288"/>
                <a:gd name="connsiteX142" fmla="*/ 1625600 w 4215960"/>
                <a:gd name="connsiteY142" fmla="*/ 986971 h 3612288"/>
                <a:gd name="connsiteX143" fmla="*/ 1589314 w 4215960"/>
                <a:gd name="connsiteY143" fmla="*/ 928914 h 3612288"/>
                <a:gd name="connsiteX144" fmla="*/ 1574800 w 4215960"/>
                <a:gd name="connsiteY144" fmla="*/ 892628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1799771 w 4215960"/>
                <a:gd name="connsiteY140" fmla="*/ 1211943 h 3612288"/>
                <a:gd name="connsiteX141" fmla="*/ 1756228 w 4215960"/>
                <a:gd name="connsiteY141" fmla="*/ 1139371 h 3612288"/>
                <a:gd name="connsiteX142" fmla="*/ 1625600 w 4215960"/>
                <a:gd name="connsiteY142" fmla="*/ 986971 h 3612288"/>
                <a:gd name="connsiteX143" fmla="*/ 1589314 w 4215960"/>
                <a:gd name="connsiteY143" fmla="*/ 928914 h 3612288"/>
                <a:gd name="connsiteX144" fmla="*/ 1574800 w 4215960"/>
                <a:gd name="connsiteY144" fmla="*/ 892628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1756228 w 4215960"/>
                <a:gd name="connsiteY141" fmla="*/ 1139371 h 3612288"/>
                <a:gd name="connsiteX142" fmla="*/ 1625600 w 4215960"/>
                <a:gd name="connsiteY142" fmla="*/ 986971 h 3612288"/>
                <a:gd name="connsiteX143" fmla="*/ 1589314 w 4215960"/>
                <a:gd name="connsiteY143" fmla="*/ 928914 h 3612288"/>
                <a:gd name="connsiteX144" fmla="*/ 1574800 w 4215960"/>
                <a:gd name="connsiteY144" fmla="*/ 892628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1625600 w 4215960"/>
                <a:gd name="connsiteY142" fmla="*/ 986971 h 3612288"/>
                <a:gd name="connsiteX143" fmla="*/ 1589314 w 4215960"/>
                <a:gd name="connsiteY143" fmla="*/ 928914 h 3612288"/>
                <a:gd name="connsiteX144" fmla="*/ 1574800 w 4215960"/>
                <a:gd name="connsiteY144" fmla="*/ 892628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1589314 w 4215960"/>
                <a:gd name="connsiteY143" fmla="*/ 928914 h 3612288"/>
                <a:gd name="connsiteX144" fmla="*/ 1574800 w 4215960"/>
                <a:gd name="connsiteY144" fmla="*/ 892628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1574800 w 4215960"/>
                <a:gd name="connsiteY144" fmla="*/ 892628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15923 w 4215960"/>
                <a:gd name="connsiteY149" fmla="*/ 906689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08881 w 4215960"/>
                <a:gd name="connsiteY153" fmla="*/ 803275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2047648 w 4215960"/>
                <a:gd name="connsiteY156" fmla="*/ 490537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2047648 w 4215960"/>
                <a:gd name="connsiteY156" fmla="*/ 490537 h 3612288"/>
                <a:gd name="connsiteX157" fmla="*/ 2062389 w 4215960"/>
                <a:gd name="connsiteY157" fmla="*/ 3664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2047648 w 4215960"/>
                <a:gd name="connsiteY156" fmla="*/ 490537 h 3612288"/>
                <a:gd name="connsiteX157" fmla="*/ 2062389 w 4215960"/>
                <a:gd name="connsiteY157" fmla="*/ 366485 h 3612288"/>
                <a:gd name="connsiteX158" fmla="*/ 2157639 w 4215960"/>
                <a:gd name="connsiteY158" fmla="*/ 292780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2047648 w 4215960"/>
                <a:gd name="connsiteY156" fmla="*/ 490537 h 3612288"/>
                <a:gd name="connsiteX157" fmla="*/ 2062389 w 4215960"/>
                <a:gd name="connsiteY157" fmla="*/ 366485 h 3612288"/>
                <a:gd name="connsiteX158" fmla="*/ 2157639 w 4215960"/>
                <a:gd name="connsiteY158" fmla="*/ 292780 h 3612288"/>
                <a:gd name="connsiteX159" fmla="*/ 2262868 w 4215960"/>
                <a:gd name="connsiteY159" fmla="*/ 2703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2047648 w 4215960"/>
                <a:gd name="connsiteY156" fmla="*/ 490537 h 3612288"/>
                <a:gd name="connsiteX157" fmla="*/ 2062389 w 4215960"/>
                <a:gd name="connsiteY157" fmla="*/ 366485 h 3612288"/>
                <a:gd name="connsiteX158" fmla="*/ 2157639 w 4215960"/>
                <a:gd name="connsiteY158" fmla="*/ 292780 h 3612288"/>
                <a:gd name="connsiteX159" fmla="*/ 2262868 w 4215960"/>
                <a:gd name="connsiteY159" fmla="*/ 270328 h 3612288"/>
                <a:gd name="connsiteX160" fmla="*/ 2199821 w 4215960"/>
                <a:gd name="connsiteY160" fmla="*/ 18052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2047648 w 4215960"/>
                <a:gd name="connsiteY156" fmla="*/ 490537 h 3612288"/>
                <a:gd name="connsiteX157" fmla="*/ 2062389 w 4215960"/>
                <a:gd name="connsiteY157" fmla="*/ 366485 h 3612288"/>
                <a:gd name="connsiteX158" fmla="*/ 2157639 w 4215960"/>
                <a:gd name="connsiteY158" fmla="*/ 292780 h 3612288"/>
                <a:gd name="connsiteX159" fmla="*/ 2262868 w 4215960"/>
                <a:gd name="connsiteY159" fmla="*/ 270328 h 3612288"/>
                <a:gd name="connsiteX160" fmla="*/ 2199821 w 4215960"/>
                <a:gd name="connsiteY160" fmla="*/ 180521 h 3612288"/>
                <a:gd name="connsiteX161" fmla="*/ 2174647 w 4215960"/>
                <a:gd name="connsiteY161" fmla="*/ 241073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2047648 w 4215960"/>
                <a:gd name="connsiteY156" fmla="*/ 490537 h 3612288"/>
                <a:gd name="connsiteX157" fmla="*/ 2062389 w 4215960"/>
                <a:gd name="connsiteY157" fmla="*/ 366485 h 3612288"/>
                <a:gd name="connsiteX158" fmla="*/ 2157639 w 4215960"/>
                <a:gd name="connsiteY158" fmla="*/ 292780 h 3612288"/>
                <a:gd name="connsiteX159" fmla="*/ 2262868 w 4215960"/>
                <a:gd name="connsiteY159" fmla="*/ 270328 h 3612288"/>
                <a:gd name="connsiteX160" fmla="*/ 2199821 w 4215960"/>
                <a:gd name="connsiteY160" fmla="*/ 180521 h 3612288"/>
                <a:gd name="connsiteX161" fmla="*/ 2182585 w 4215960"/>
                <a:gd name="connsiteY161" fmla="*/ 225198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2047648 w 4215960"/>
                <a:gd name="connsiteY156" fmla="*/ 490537 h 3612288"/>
                <a:gd name="connsiteX157" fmla="*/ 2062389 w 4215960"/>
                <a:gd name="connsiteY157" fmla="*/ 366485 h 3612288"/>
                <a:gd name="connsiteX158" fmla="*/ 2157639 w 4215960"/>
                <a:gd name="connsiteY158" fmla="*/ 292780 h 3612288"/>
                <a:gd name="connsiteX159" fmla="*/ 2262868 w 4215960"/>
                <a:gd name="connsiteY159" fmla="*/ 270328 h 3612288"/>
                <a:gd name="connsiteX160" fmla="*/ 2199821 w 4215960"/>
                <a:gd name="connsiteY160" fmla="*/ 180521 h 3612288"/>
                <a:gd name="connsiteX161" fmla="*/ 2182585 w 4215960"/>
                <a:gd name="connsiteY161" fmla="*/ 225198 h 3612288"/>
                <a:gd name="connsiteX162" fmla="*/ 2139270 w 4215960"/>
                <a:gd name="connsiteY162" fmla="*/ 178027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2047648 w 4215960"/>
                <a:gd name="connsiteY156" fmla="*/ 490537 h 3612288"/>
                <a:gd name="connsiteX157" fmla="*/ 2062389 w 4215960"/>
                <a:gd name="connsiteY157" fmla="*/ 366485 h 3612288"/>
                <a:gd name="connsiteX158" fmla="*/ 2157639 w 4215960"/>
                <a:gd name="connsiteY158" fmla="*/ 292780 h 3612288"/>
                <a:gd name="connsiteX159" fmla="*/ 2262868 w 4215960"/>
                <a:gd name="connsiteY159" fmla="*/ 270328 h 3612288"/>
                <a:gd name="connsiteX160" fmla="*/ 2199821 w 4215960"/>
                <a:gd name="connsiteY160" fmla="*/ 180521 h 3612288"/>
                <a:gd name="connsiteX161" fmla="*/ 2182585 w 4215960"/>
                <a:gd name="connsiteY161" fmla="*/ 225198 h 3612288"/>
                <a:gd name="connsiteX162" fmla="*/ 2139270 w 4215960"/>
                <a:gd name="connsiteY162" fmla="*/ 178027 h 3612288"/>
                <a:gd name="connsiteX163" fmla="*/ 2160588 w 4215960"/>
                <a:gd name="connsiteY163" fmla="*/ 92755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4559 h 3616847"/>
                <a:gd name="connsiteX1" fmla="*/ 406400 w 4215960"/>
                <a:gd name="connsiteY1" fmla="*/ 11816 h 3616847"/>
                <a:gd name="connsiteX2" fmla="*/ 362857 w 4215960"/>
                <a:gd name="connsiteY2" fmla="*/ 40844 h 3616847"/>
                <a:gd name="connsiteX3" fmla="*/ 312057 w 4215960"/>
                <a:gd name="connsiteY3" fmla="*/ 55359 h 3616847"/>
                <a:gd name="connsiteX4" fmla="*/ 239485 w 4215960"/>
                <a:gd name="connsiteY4" fmla="*/ 106159 h 3616847"/>
                <a:gd name="connsiteX5" fmla="*/ 210457 w 4215960"/>
                <a:gd name="connsiteY5" fmla="*/ 113416 h 3616847"/>
                <a:gd name="connsiteX6" fmla="*/ 159657 w 4215960"/>
                <a:gd name="connsiteY6" fmla="*/ 142444 h 3616847"/>
                <a:gd name="connsiteX7" fmla="*/ 130628 w 4215960"/>
                <a:gd name="connsiteY7" fmla="*/ 171473 h 3616847"/>
                <a:gd name="connsiteX8" fmla="*/ 108857 w 4215960"/>
                <a:gd name="connsiteY8" fmla="*/ 193244 h 3616847"/>
                <a:gd name="connsiteX9" fmla="*/ 94343 w 4215960"/>
                <a:gd name="connsiteY9" fmla="*/ 207759 h 3616847"/>
                <a:gd name="connsiteX10" fmla="*/ 43543 w 4215960"/>
                <a:gd name="connsiteY10" fmla="*/ 287587 h 3616847"/>
                <a:gd name="connsiteX11" fmla="*/ 14514 w 4215960"/>
                <a:gd name="connsiteY11" fmla="*/ 367416 h 3616847"/>
                <a:gd name="connsiteX12" fmla="*/ 0 w 4215960"/>
                <a:gd name="connsiteY12" fmla="*/ 425473 h 3616847"/>
                <a:gd name="connsiteX13" fmla="*/ 7257 w 4215960"/>
                <a:gd name="connsiteY13" fmla="*/ 1397930 h 3616847"/>
                <a:gd name="connsiteX14" fmla="*/ 29028 w 4215960"/>
                <a:gd name="connsiteY14" fmla="*/ 1499530 h 3616847"/>
                <a:gd name="connsiteX15" fmla="*/ 43543 w 4215960"/>
                <a:gd name="connsiteY15" fmla="*/ 1535816 h 3616847"/>
                <a:gd name="connsiteX16" fmla="*/ 58057 w 4215960"/>
                <a:gd name="connsiteY16" fmla="*/ 1601130 h 3616847"/>
                <a:gd name="connsiteX17" fmla="*/ 79828 w 4215960"/>
                <a:gd name="connsiteY17" fmla="*/ 1651930 h 3616847"/>
                <a:gd name="connsiteX18" fmla="*/ 116114 w 4215960"/>
                <a:gd name="connsiteY18" fmla="*/ 1768044 h 3616847"/>
                <a:gd name="connsiteX19" fmla="*/ 137885 w 4215960"/>
                <a:gd name="connsiteY19" fmla="*/ 1833359 h 3616847"/>
                <a:gd name="connsiteX20" fmla="*/ 145143 w 4215960"/>
                <a:gd name="connsiteY20" fmla="*/ 1855130 h 3616847"/>
                <a:gd name="connsiteX21" fmla="*/ 166914 w 4215960"/>
                <a:gd name="connsiteY21" fmla="*/ 1898673 h 3616847"/>
                <a:gd name="connsiteX22" fmla="*/ 188685 w 4215960"/>
                <a:gd name="connsiteY22" fmla="*/ 1949473 h 3616847"/>
                <a:gd name="connsiteX23" fmla="*/ 195943 w 4215960"/>
                <a:gd name="connsiteY23" fmla="*/ 1978502 h 3616847"/>
                <a:gd name="connsiteX24" fmla="*/ 232228 w 4215960"/>
                <a:gd name="connsiteY24" fmla="*/ 2029302 h 3616847"/>
                <a:gd name="connsiteX25" fmla="*/ 254000 w 4215960"/>
                <a:gd name="connsiteY25" fmla="*/ 2087359 h 3616847"/>
                <a:gd name="connsiteX26" fmla="*/ 275771 w 4215960"/>
                <a:gd name="connsiteY26" fmla="*/ 2109130 h 3616847"/>
                <a:gd name="connsiteX27" fmla="*/ 312057 w 4215960"/>
                <a:gd name="connsiteY27" fmla="*/ 2181702 h 3616847"/>
                <a:gd name="connsiteX28" fmla="*/ 348343 w 4215960"/>
                <a:gd name="connsiteY28" fmla="*/ 2232502 h 3616847"/>
                <a:gd name="connsiteX29" fmla="*/ 355600 w 4215960"/>
                <a:gd name="connsiteY29" fmla="*/ 2254273 h 3616847"/>
                <a:gd name="connsiteX30" fmla="*/ 406400 w 4215960"/>
                <a:gd name="connsiteY30" fmla="*/ 2319587 h 3616847"/>
                <a:gd name="connsiteX31" fmla="*/ 435428 w 4215960"/>
                <a:gd name="connsiteY31" fmla="*/ 2384902 h 3616847"/>
                <a:gd name="connsiteX32" fmla="*/ 457200 w 4215960"/>
                <a:gd name="connsiteY32" fmla="*/ 2413930 h 3616847"/>
                <a:gd name="connsiteX33" fmla="*/ 471714 w 4215960"/>
                <a:gd name="connsiteY33" fmla="*/ 2471987 h 3616847"/>
                <a:gd name="connsiteX34" fmla="*/ 478971 w 4215960"/>
                <a:gd name="connsiteY34" fmla="*/ 2493759 h 3616847"/>
                <a:gd name="connsiteX35" fmla="*/ 486228 w 4215960"/>
                <a:gd name="connsiteY35" fmla="*/ 2522787 h 3616847"/>
                <a:gd name="connsiteX36" fmla="*/ 493485 w 4215960"/>
                <a:gd name="connsiteY36" fmla="*/ 2588102 h 3616847"/>
                <a:gd name="connsiteX37" fmla="*/ 515257 w 4215960"/>
                <a:gd name="connsiteY37" fmla="*/ 2646159 h 3616847"/>
                <a:gd name="connsiteX38" fmla="*/ 544285 w 4215960"/>
                <a:gd name="connsiteY38" fmla="*/ 2689702 h 3616847"/>
                <a:gd name="connsiteX39" fmla="*/ 573314 w 4215960"/>
                <a:gd name="connsiteY39" fmla="*/ 2740502 h 3616847"/>
                <a:gd name="connsiteX40" fmla="*/ 602343 w 4215960"/>
                <a:gd name="connsiteY40" fmla="*/ 2762273 h 3616847"/>
                <a:gd name="connsiteX41" fmla="*/ 645885 w 4215960"/>
                <a:gd name="connsiteY41" fmla="*/ 2805816 h 3616847"/>
                <a:gd name="connsiteX42" fmla="*/ 674914 w 4215960"/>
                <a:gd name="connsiteY42" fmla="*/ 2827587 h 3616847"/>
                <a:gd name="connsiteX43" fmla="*/ 711200 w 4215960"/>
                <a:gd name="connsiteY43" fmla="*/ 2871130 h 3616847"/>
                <a:gd name="connsiteX44" fmla="*/ 740228 w 4215960"/>
                <a:gd name="connsiteY44" fmla="*/ 2892902 h 3616847"/>
                <a:gd name="connsiteX45" fmla="*/ 812800 w 4215960"/>
                <a:gd name="connsiteY45" fmla="*/ 2958216 h 3616847"/>
                <a:gd name="connsiteX46" fmla="*/ 849085 w 4215960"/>
                <a:gd name="connsiteY46" fmla="*/ 3001759 h 3616847"/>
                <a:gd name="connsiteX47" fmla="*/ 870857 w 4215960"/>
                <a:gd name="connsiteY47" fmla="*/ 3016273 h 3616847"/>
                <a:gd name="connsiteX48" fmla="*/ 907143 w 4215960"/>
                <a:gd name="connsiteY48" fmla="*/ 3059816 h 3616847"/>
                <a:gd name="connsiteX49" fmla="*/ 936171 w 4215960"/>
                <a:gd name="connsiteY49" fmla="*/ 3081587 h 3616847"/>
                <a:gd name="connsiteX50" fmla="*/ 1030514 w 4215960"/>
                <a:gd name="connsiteY50" fmla="*/ 3125130 h 3616847"/>
                <a:gd name="connsiteX51" fmla="*/ 1480457 w 4215960"/>
                <a:gd name="connsiteY51" fmla="*/ 3110616 h 3616847"/>
                <a:gd name="connsiteX52" fmla="*/ 1531257 w 4215960"/>
                <a:gd name="connsiteY52" fmla="*/ 3096102 h 3616847"/>
                <a:gd name="connsiteX53" fmla="*/ 1618343 w 4215960"/>
                <a:gd name="connsiteY53" fmla="*/ 3088844 h 3616847"/>
                <a:gd name="connsiteX54" fmla="*/ 1698171 w 4215960"/>
                <a:gd name="connsiteY54" fmla="*/ 3074330 h 3616847"/>
                <a:gd name="connsiteX55" fmla="*/ 1756228 w 4215960"/>
                <a:gd name="connsiteY55" fmla="*/ 3067073 h 3616847"/>
                <a:gd name="connsiteX56" fmla="*/ 1785257 w 4215960"/>
                <a:gd name="connsiteY56" fmla="*/ 3052559 h 3616847"/>
                <a:gd name="connsiteX57" fmla="*/ 1850571 w 4215960"/>
                <a:gd name="connsiteY57" fmla="*/ 3030787 h 3616847"/>
                <a:gd name="connsiteX58" fmla="*/ 1886857 w 4215960"/>
                <a:gd name="connsiteY58" fmla="*/ 3016273 h 3616847"/>
                <a:gd name="connsiteX59" fmla="*/ 1988457 w 4215960"/>
                <a:gd name="connsiteY59" fmla="*/ 3001759 h 3616847"/>
                <a:gd name="connsiteX60" fmla="*/ 2017485 w 4215960"/>
                <a:gd name="connsiteY60" fmla="*/ 2994502 h 3616847"/>
                <a:gd name="connsiteX61" fmla="*/ 2637971 w 4215960"/>
                <a:gd name="connsiteY61" fmla="*/ 3341256 h 3616847"/>
                <a:gd name="connsiteX62" fmla="*/ 2724375 w 4215960"/>
                <a:gd name="connsiteY62" fmla="*/ 3527446 h 3616847"/>
                <a:gd name="connsiteX63" fmla="*/ 2784700 w 4215960"/>
                <a:gd name="connsiteY63" fmla="*/ 3586184 h 3616847"/>
                <a:gd name="connsiteX64" fmla="*/ 2795812 w 4215960"/>
                <a:gd name="connsiteY64" fmla="*/ 3556021 h 3616847"/>
                <a:gd name="connsiteX65" fmla="*/ 2841850 w 4215960"/>
                <a:gd name="connsiteY65" fmla="*/ 3529033 h 3616847"/>
                <a:gd name="connsiteX66" fmla="*/ 2892650 w 4215960"/>
                <a:gd name="connsiteY66" fmla="*/ 3602059 h 3616847"/>
                <a:gd name="connsiteX67" fmla="*/ 2941863 w 4215960"/>
                <a:gd name="connsiteY67" fmla="*/ 3605234 h 3616847"/>
                <a:gd name="connsiteX68" fmla="*/ 2897412 w 4215960"/>
                <a:gd name="connsiteY68" fmla="*/ 3511572 h 3616847"/>
                <a:gd name="connsiteX69" fmla="*/ 2854550 w 4215960"/>
                <a:gd name="connsiteY69" fmla="*/ 3443309 h 3616847"/>
                <a:gd name="connsiteX70" fmla="*/ 2897413 w 4215960"/>
                <a:gd name="connsiteY70" fmla="*/ 3427433 h 3616847"/>
                <a:gd name="connsiteX71" fmla="*/ 2878362 w 4215960"/>
                <a:gd name="connsiteY71" fmla="*/ 3386159 h 3616847"/>
                <a:gd name="connsiteX72" fmla="*/ 2930750 w 4215960"/>
                <a:gd name="connsiteY72" fmla="*/ 3395684 h 3616847"/>
                <a:gd name="connsiteX73" fmla="*/ 2910113 w 4215960"/>
                <a:gd name="connsiteY73" fmla="*/ 3362346 h 3616847"/>
                <a:gd name="connsiteX74" fmla="*/ 2931432 w 4215960"/>
                <a:gd name="connsiteY74" fmla="*/ 3345792 h 3616847"/>
                <a:gd name="connsiteX75" fmla="*/ 3052535 w 4215960"/>
                <a:gd name="connsiteY75" fmla="*/ 3431065 h 3616847"/>
                <a:gd name="connsiteX76" fmla="*/ 3087912 w 4215960"/>
                <a:gd name="connsiteY76" fmla="*/ 3417908 h 3616847"/>
                <a:gd name="connsiteX77" fmla="*/ 3140299 w 4215960"/>
                <a:gd name="connsiteY77" fmla="*/ 3482997 h 3616847"/>
                <a:gd name="connsiteX78" fmla="*/ 3160937 w 4215960"/>
                <a:gd name="connsiteY78" fmla="*/ 3541734 h 3616847"/>
                <a:gd name="connsiteX79" fmla="*/ 3268887 w 4215960"/>
                <a:gd name="connsiteY79" fmla="*/ 3560783 h 3616847"/>
                <a:gd name="connsiteX80" fmla="*/ 3208563 w 4215960"/>
                <a:gd name="connsiteY80" fmla="*/ 3494108 h 3616847"/>
                <a:gd name="connsiteX81" fmla="*/ 3205387 w 4215960"/>
                <a:gd name="connsiteY81" fmla="*/ 3425846 h 3616847"/>
                <a:gd name="connsiteX82" fmla="*/ 3259362 w 4215960"/>
                <a:gd name="connsiteY82" fmla="*/ 3481409 h 3616847"/>
                <a:gd name="connsiteX83" fmla="*/ 3308575 w 4215960"/>
                <a:gd name="connsiteY83" fmla="*/ 3486171 h 3616847"/>
                <a:gd name="connsiteX84" fmla="*/ 3302225 w 4215960"/>
                <a:gd name="connsiteY84" fmla="*/ 3436959 h 3616847"/>
                <a:gd name="connsiteX85" fmla="*/ 3362550 w 4215960"/>
                <a:gd name="connsiteY85" fmla="*/ 3441721 h 3616847"/>
                <a:gd name="connsiteX86" fmla="*/ 3424462 w 4215960"/>
                <a:gd name="connsiteY86" fmla="*/ 3484583 h 3616847"/>
                <a:gd name="connsiteX87" fmla="*/ 3456212 w 4215960"/>
                <a:gd name="connsiteY87" fmla="*/ 3471884 h 3616847"/>
                <a:gd name="connsiteX88" fmla="*/ 3449863 w 4215960"/>
                <a:gd name="connsiteY88" fmla="*/ 3436959 h 3616847"/>
                <a:gd name="connsiteX89" fmla="*/ 3491138 w 4215960"/>
                <a:gd name="connsiteY89" fmla="*/ 3413147 h 3616847"/>
                <a:gd name="connsiteX90" fmla="*/ 3575275 w 4215960"/>
                <a:gd name="connsiteY90" fmla="*/ 3470297 h 3616847"/>
                <a:gd name="connsiteX91" fmla="*/ 3592738 w 4215960"/>
                <a:gd name="connsiteY91" fmla="*/ 3368699 h 3616847"/>
                <a:gd name="connsiteX92" fmla="*/ 3567338 w 4215960"/>
                <a:gd name="connsiteY92" fmla="*/ 3346473 h 3616847"/>
                <a:gd name="connsiteX93" fmla="*/ 3494312 w 4215960"/>
                <a:gd name="connsiteY93" fmla="*/ 3303610 h 3616847"/>
                <a:gd name="connsiteX94" fmla="*/ 3516537 w 4215960"/>
                <a:gd name="connsiteY94" fmla="*/ 3278211 h 3616847"/>
                <a:gd name="connsiteX95" fmla="*/ 3537175 w 4215960"/>
                <a:gd name="connsiteY95" fmla="*/ 3255985 h 3616847"/>
                <a:gd name="connsiteX96" fmla="*/ 3591150 w 4215960"/>
                <a:gd name="connsiteY96" fmla="*/ 3287736 h 3616847"/>
                <a:gd name="connsiteX97" fmla="*/ 3597500 w 4215960"/>
                <a:gd name="connsiteY97" fmla="*/ 3243286 h 3616847"/>
                <a:gd name="connsiteX98" fmla="*/ 3541937 w 4215960"/>
                <a:gd name="connsiteY98" fmla="*/ 3219473 h 3616847"/>
                <a:gd name="connsiteX99" fmla="*/ 3540350 w 4215960"/>
                <a:gd name="connsiteY99" fmla="*/ 3209949 h 3616847"/>
                <a:gd name="connsiteX100" fmla="*/ 3527649 w 4215960"/>
                <a:gd name="connsiteY100" fmla="*/ 3171850 h 3616847"/>
                <a:gd name="connsiteX101" fmla="*/ 3533999 w 4215960"/>
                <a:gd name="connsiteY101" fmla="*/ 3124224 h 3616847"/>
                <a:gd name="connsiteX102" fmla="*/ 3545112 w 4215960"/>
                <a:gd name="connsiteY102" fmla="*/ 3068661 h 3616847"/>
                <a:gd name="connsiteX103" fmla="*/ 3507012 w 4215960"/>
                <a:gd name="connsiteY103" fmla="*/ 3038499 h 3616847"/>
                <a:gd name="connsiteX104" fmla="*/ 3540349 w 4215960"/>
                <a:gd name="connsiteY104" fmla="*/ 3028974 h 3616847"/>
                <a:gd name="connsiteX105" fmla="*/ 3518124 w 4215960"/>
                <a:gd name="connsiteY105" fmla="*/ 2992461 h 3616847"/>
                <a:gd name="connsiteX106" fmla="*/ 3556225 w 4215960"/>
                <a:gd name="connsiteY106" fmla="*/ 2987700 h 3616847"/>
                <a:gd name="connsiteX107" fmla="*/ 3562574 w 4215960"/>
                <a:gd name="connsiteY107" fmla="*/ 2954361 h 3616847"/>
                <a:gd name="connsiteX108" fmla="*/ 3624488 w 4215960"/>
                <a:gd name="connsiteY108" fmla="*/ 2963888 h 3616847"/>
                <a:gd name="connsiteX109" fmla="*/ 3657601 w 4215960"/>
                <a:gd name="connsiteY109" fmla="*/ 2979080 h 3616847"/>
                <a:gd name="connsiteX110" fmla="*/ 3623808 w 4215960"/>
                <a:gd name="connsiteY110" fmla="*/ 3020128 h 3616847"/>
                <a:gd name="connsiteX111" fmla="*/ 3662816 w 4215960"/>
                <a:gd name="connsiteY111" fmla="*/ 3127624 h 3616847"/>
                <a:gd name="connsiteX112" fmla="*/ 3715203 w 4215960"/>
                <a:gd name="connsiteY112" fmla="*/ 3158922 h 3616847"/>
                <a:gd name="connsiteX113" fmla="*/ 3767137 w 4215960"/>
                <a:gd name="connsiteY113" fmla="*/ 3116740 h 3616847"/>
                <a:gd name="connsiteX114" fmla="*/ 3852862 w 4215960"/>
                <a:gd name="connsiteY114" fmla="*/ 3068207 h 3616847"/>
                <a:gd name="connsiteX115" fmla="*/ 3835626 w 4215960"/>
                <a:gd name="connsiteY115" fmla="*/ 2979306 h 3616847"/>
                <a:gd name="connsiteX116" fmla="*/ 3912960 w 4215960"/>
                <a:gd name="connsiteY116" fmla="*/ 2846637 h 3616847"/>
                <a:gd name="connsiteX117" fmla="*/ 4205514 w 4215960"/>
                <a:gd name="connsiteY117" fmla="*/ 2513489 h 3616847"/>
                <a:gd name="connsiteX118" fmla="*/ 4124097 w 4215960"/>
                <a:gd name="connsiteY118" fmla="*/ 2504417 h 3616847"/>
                <a:gd name="connsiteX119" fmla="*/ 4128634 w 4215960"/>
                <a:gd name="connsiteY119" fmla="*/ 2412569 h 3616847"/>
                <a:gd name="connsiteX120" fmla="*/ 4079647 w 4215960"/>
                <a:gd name="connsiteY120" fmla="*/ 2387397 h 3616847"/>
                <a:gd name="connsiteX121" fmla="*/ 3995510 w 4215960"/>
                <a:gd name="connsiteY121" fmla="*/ 2418919 h 3616847"/>
                <a:gd name="connsiteX122" fmla="*/ 3958771 w 4215960"/>
                <a:gd name="connsiteY122" fmla="*/ 2382634 h 3616847"/>
                <a:gd name="connsiteX123" fmla="*/ 4003448 w 4215960"/>
                <a:gd name="connsiteY123" fmla="*/ 2359729 h 3616847"/>
                <a:gd name="connsiteX124" fmla="*/ 3874181 w 4215960"/>
                <a:gd name="connsiteY124" fmla="*/ 2146550 h 3616847"/>
                <a:gd name="connsiteX125" fmla="*/ 3889147 w 4215960"/>
                <a:gd name="connsiteY125" fmla="*/ 2116387 h 3616847"/>
                <a:gd name="connsiteX126" fmla="*/ 3865562 w 4215960"/>
                <a:gd name="connsiteY126" fmla="*/ 2000727 h 3616847"/>
                <a:gd name="connsiteX127" fmla="*/ 3706813 w 4215960"/>
                <a:gd name="connsiteY127" fmla="*/ 1989841 h 3616847"/>
                <a:gd name="connsiteX128" fmla="*/ 3673475 w 4215960"/>
                <a:gd name="connsiteY128" fmla="*/ 2038599 h 3616847"/>
                <a:gd name="connsiteX129" fmla="*/ 3584575 w 4215960"/>
                <a:gd name="connsiteY129" fmla="*/ 2053115 h 3616847"/>
                <a:gd name="connsiteX130" fmla="*/ 3590925 w 4215960"/>
                <a:gd name="connsiteY130" fmla="*/ 2031116 h 3616847"/>
                <a:gd name="connsiteX131" fmla="*/ 3537403 w 4215960"/>
                <a:gd name="connsiteY131" fmla="*/ 2015015 h 3616847"/>
                <a:gd name="connsiteX132" fmla="*/ 3512684 w 4215960"/>
                <a:gd name="connsiteY132" fmla="*/ 1849914 h 3616847"/>
                <a:gd name="connsiteX133" fmla="*/ 3232377 w 4215960"/>
                <a:gd name="connsiteY133" fmla="*/ 1783239 h 3616847"/>
                <a:gd name="connsiteX134" fmla="*/ 3096078 w 4215960"/>
                <a:gd name="connsiteY134" fmla="*/ 1826555 h 3616847"/>
                <a:gd name="connsiteX135" fmla="*/ 2964089 w 4215960"/>
                <a:gd name="connsiteY135" fmla="*/ 1819071 h 3616847"/>
                <a:gd name="connsiteX136" fmla="*/ 2831646 w 4215960"/>
                <a:gd name="connsiteY136" fmla="*/ 1708173 h 3616847"/>
                <a:gd name="connsiteX137" fmla="*/ 2618468 w 4215960"/>
                <a:gd name="connsiteY137" fmla="*/ 1404960 h 3616847"/>
                <a:gd name="connsiteX138" fmla="*/ 2220006 w 4215960"/>
                <a:gd name="connsiteY138" fmla="*/ 1265487 h 3616847"/>
                <a:gd name="connsiteX139" fmla="*/ 1983468 w 4215960"/>
                <a:gd name="connsiteY139" fmla="*/ 952523 h 3616847"/>
                <a:gd name="connsiteX140" fmla="*/ 2017259 w 4215960"/>
                <a:gd name="connsiteY140" fmla="*/ 927577 h 3616847"/>
                <a:gd name="connsiteX141" fmla="*/ 2076903 w 4215960"/>
                <a:gd name="connsiteY141" fmla="*/ 1010580 h 3616847"/>
                <a:gd name="connsiteX142" fmla="*/ 2097087 w 4215960"/>
                <a:gd name="connsiteY142" fmla="*/ 993117 h 3616847"/>
                <a:gd name="connsiteX143" fmla="*/ 2140177 w 4215960"/>
                <a:gd name="connsiteY143" fmla="*/ 1023961 h 3616847"/>
                <a:gd name="connsiteX144" fmla="*/ 2228850 w 4215960"/>
                <a:gd name="connsiteY144" fmla="*/ 970212 h 3616847"/>
                <a:gd name="connsiteX145" fmla="*/ 2244952 w 4215960"/>
                <a:gd name="connsiteY145" fmla="*/ 949802 h 3616847"/>
                <a:gd name="connsiteX146" fmla="*/ 2303235 w 4215960"/>
                <a:gd name="connsiteY146" fmla="*/ 950028 h 3616847"/>
                <a:gd name="connsiteX147" fmla="*/ 2319338 w 4215960"/>
                <a:gd name="connsiteY147" fmla="*/ 916918 h 3616847"/>
                <a:gd name="connsiteX148" fmla="*/ 2300514 w 4215960"/>
                <a:gd name="connsiteY148" fmla="*/ 891291 h 3616847"/>
                <a:gd name="connsiteX149" fmla="*/ 2233386 w 4215960"/>
                <a:gd name="connsiteY149" fmla="*/ 911248 h 3616847"/>
                <a:gd name="connsiteX150" fmla="*/ 2211614 w 4215960"/>
                <a:gd name="connsiteY150" fmla="*/ 857727 h 3616847"/>
                <a:gd name="connsiteX151" fmla="*/ 2232932 w 4215960"/>
                <a:gd name="connsiteY151" fmla="*/ 828017 h 3616847"/>
                <a:gd name="connsiteX152" fmla="*/ 2176462 w 4215960"/>
                <a:gd name="connsiteY152" fmla="*/ 724603 h 3616847"/>
                <a:gd name="connsiteX153" fmla="*/ 2127931 w 4215960"/>
                <a:gd name="connsiteY153" fmla="*/ 763384 h 3616847"/>
                <a:gd name="connsiteX154" fmla="*/ 2038576 w 4215960"/>
                <a:gd name="connsiteY154" fmla="*/ 708728 h 3616847"/>
                <a:gd name="connsiteX155" fmla="*/ 2090510 w 4215960"/>
                <a:gd name="connsiteY155" fmla="*/ 616199 h 3616847"/>
                <a:gd name="connsiteX156" fmla="*/ 2047648 w 4215960"/>
                <a:gd name="connsiteY156" fmla="*/ 495096 h 3616847"/>
                <a:gd name="connsiteX157" fmla="*/ 2062389 w 4215960"/>
                <a:gd name="connsiteY157" fmla="*/ 371044 h 3616847"/>
                <a:gd name="connsiteX158" fmla="*/ 2157639 w 4215960"/>
                <a:gd name="connsiteY158" fmla="*/ 297339 h 3616847"/>
                <a:gd name="connsiteX159" fmla="*/ 2262868 w 4215960"/>
                <a:gd name="connsiteY159" fmla="*/ 274887 h 3616847"/>
                <a:gd name="connsiteX160" fmla="*/ 2199821 w 4215960"/>
                <a:gd name="connsiteY160" fmla="*/ 185080 h 3616847"/>
                <a:gd name="connsiteX161" fmla="*/ 2182585 w 4215960"/>
                <a:gd name="connsiteY161" fmla="*/ 229757 h 3616847"/>
                <a:gd name="connsiteX162" fmla="*/ 2139270 w 4215960"/>
                <a:gd name="connsiteY162" fmla="*/ 182586 h 3616847"/>
                <a:gd name="connsiteX163" fmla="*/ 2160588 w 4215960"/>
                <a:gd name="connsiteY163" fmla="*/ 97314 h 3616847"/>
                <a:gd name="connsiteX164" fmla="*/ 2233612 w 4215960"/>
                <a:gd name="connsiteY164" fmla="*/ 23 h 3616847"/>
                <a:gd name="connsiteX165" fmla="*/ 740228 w 4215960"/>
                <a:gd name="connsiteY165" fmla="*/ 106159 h 3616847"/>
                <a:gd name="connsiteX166" fmla="*/ 703943 w 4215960"/>
                <a:gd name="connsiteY166" fmla="*/ 69873 h 3616847"/>
                <a:gd name="connsiteX167" fmla="*/ 689428 w 4215960"/>
                <a:gd name="connsiteY167" fmla="*/ 55359 h 3616847"/>
                <a:gd name="connsiteX168" fmla="*/ 660400 w 4215960"/>
                <a:gd name="connsiteY168" fmla="*/ 48102 h 3616847"/>
                <a:gd name="connsiteX169" fmla="*/ 638628 w 4215960"/>
                <a:gd name="connsiteY169" fmla="*/ 40844 h 3616847"/>
                <a:gd name="connsiteX170" fmla="*/ 602343 w 4215960"/>
                <a:gd name="connsiteY170" fmla="*/ 4559 h 3616847"/>
                <a:gd name="connsiteX0" fmla="*/ 602343 w 4215960"/>
                <a:gd name="connsiteY0" fmla="*/ 116036 h 3728324"/>
                <a:gd name="connsiteX1" fmla="*/ 406400 w 4215960"/>
                <a:gd name="connsiteY1" fmla="*/ 123293 h 3728324"/>
                <a:gd name="connsiteX2" fmla="*/ 362857 w 4215960"/>
                <a:gd name="connsiteY2" fmla="*/ 152321 h 3728324"/>
                <a:gd name="connsiteX3" fmla="*/ 312057 w 4215960"/>
                <a:gd name="connsiteY3" fmla="*/ 166836 h 3728324"/>
                <a:gd name="connsiteX4" fmla="*/ 239485 w 4215960"/>
                <a:gd name="connsiteY4" fmla="*/ 217636 h 3728324"/>
                <a:gd name="connsiteX5" fmla="*/ 210457 w 4215960"/>
                <a:gd name="connsiteY5" fmla="*/ 224893 h 3728324"/>
                <a:gd name="connsiteX6" fmla="*/ 159657 w 4215960"/>
                <a:gd name="connsiteY6" fmla="*/ 253921 h 3728324"/>
                <a:gd name="connsiteX7" fmla="*/ 130628 w 4215960"/>
                <a:gd name="connsiteY7" fmla="*/ 282950 h 3728324"/>
                <a:gd name="connsiteX8" fmla="*/ 108857 w 4215960"/>
                <a:gd name="connsiteY8" fmla="*/ 304721 h 3728324"/>
                <a:gd name="connsiteX9" fmla="*/ 94343 w 4215960"/>
                <a:gd name="connsiteY9" fmla="*/ 319236 h 3728324"/>
                <a:gd name="connsiteX10" fmla="*/ 43543 w 4215960"/>
                <a:gd name="connsiteY10" fmla="*/ 399064 h 3728324"/>
                <a:gd name="connsiteX11" fmla="*/ 14514 w 4215960"/>
                <a:gd name="connsiteY11" fmla="*/ 478893 h 3728324"/>
                <a:gd name="connsiteX12" fmla="*/ 0 w 4215960"/>
                <a:gd name="connsiteY12" fmla="*/ 536950 h 3728324"/>
                <a:gd name="connsiteX13" fmla="*/ 7257 w 4215960"/>
                <a:gd name="connsiteY13" fmla="*/ 1509407 h 3728324"/>
                <a:gd name="connsiteX14" fmla="*/ 29028 w 4215960"/>
                <a:gd name="connsiteY14" fmla="*/ 1611007 h 3728324"/>
                <a:gd name="connsiteX15" fmla="*/ 43543 w 4215960"/>
                <a:gd name="connsiteY15" fmla="*/ 1647293 h 3728324"/>
                <a:gd name="connsiteX16" fmla="*/ 58057 w 4215960"/>
                <a:gd name="connsiteY16" fmla="*/ 1712607 h 3728324"/>
                <a:gd name="connsiteX17" fmla="*/ 79828 w 4215960"/>
                <a:gd name="connsiteY17" fmla="*/ 1763407 h 3728324"/>
                <a:gd name="connsiteX18" fmla="*/ 116114 w 4215960"/>
                <a:gd name="connsiteY18" fmla="*/ 1879521 h 3728324"/>
                <a:gd name="connsiteX19" fmla="*/ 137885 w 4215960"/>
                <a:gd name="connsiteY19" fmla="*/ 1944836 h 3728324"/>
                <a:gd name="connsiteX20" fmla="*/ 145143 w 4215960"/>
                <a:gd name="connsiteY20" fmla="*/ 1966607 h 3728324"/>
                <a:gd name="connsiteX21" fmla="*/ 166914 w 4215960"/>
                <a:gd name="connsiteY21" fmla="*/ 2010150 h 3728324"/>
                <a:gd name="connsiteX22" fmla="*/ 188685 w 4215960"/>
                <a:gd name="connsiteY22" fmla="*/ 2060950 h 3728324"/>
                <a:gd name="connsiteX23" fmla="*/ 195943 w 4215960"/>
                <a:gd name="connsiteY23" fmla="*/ 2089979 h 3728324"/>
                <a:gd name="connsiteX24" fmla="*/ 232228 w 4215960"/>
                <a:gd name="connsiteY24" fmla="*/ 2140779 h 3728324"/>
                <a:gd name="connsiteX25" fmla="*/ 254000 w 4215960"/>
                <a:gd name="connsiteY25" fmla="*/ 2198836 h 3728324"/>
                <a:gd name="connsiteX26" fmla="*/ 275771 w 4215960"/>
                <a:gd name="connsiteY26" fmla="*/ 2220607 h 3728324"/>
                <a:gd name="connsiteX27" fmla="*/ 312057 w 4215960"/>
                <a:gd name="connsiteY27" fmla="*/ 2293179 h 3728324"/>
                <a:gd name="connsiteX28" fmla="*/ 348343 w 4215960"/>
                <a:gd name="connsiteY28" fmla="*/ 2343979 h 3728324"/>
                <a:gd name="connsiteX29" fmla="*/ 355600 w 4215960"/>
                <a:gd name="connsiteY29" fmla="*/ 2365750 h 3728324"/>
                <a:gd name="connsiteX30" fmla="*/ 406400 w 4215960"/>
                <a:gd name="connsiteY30" fmla="*/ 2431064 h 3728324"/>
                <a:gd name="connsiteX31" fmla="*/ 435428 w 4215960"/>
                <a:gd name="connsiteY31" fmla="*/ 2496379 h 3728324"/>
                <a:gd name="connsiteX32" fmla="*/ 457200 w 4215960"/>
                <a:gd name="connsiteY32" fmla="*/ 2525407 h 3728324"/>
                <a:gd name="connsiteX33" fmla="*/ 471714 w 4215960"/>
                <a:gd name="connsiteY33" fmla="*/ 2583464 h 3728324"/>
                <a:gd name="connsiteX34" fmla="*/ 478971 w 4215960"/>
                <a:gd name="connsiteY34" fmla="*/ 2605236 h 3728324"/>
                <a:gd name="connsiteX35" fmla="*/ 486228 w 4215960"/>
                <a:gd name="connsiteY35" fmla="*/ 2634264 h 3728324"/>
                <a:gd name="connsiteX36" fmla="*/ 493485 w 4215960"/>
                <a:gd name="connsiteY36" fmla="*/ 2699579 h 3728324"/>
                <a:gd name="connsiteX37" fmla="*/ 515257 w 4215960"/>
                <a:gd name="connsiteY37" fmla="*/ 2757636 h 3728324"/>
                <a:gd name="connsiteX38" fmla="*/ 544285 w 4215960"/>
                <a:gd name="connsiteY38" fmla="*/ 2801179 h 3728324"/>
                <a:gd name="connsiteX39" fmla="*/ 573314 w 4215960"/>
                <a:gd name="connsiteY39" fmla="*/ 2851979 h 3728324"/>
                <a:gd name="connsiteX40" fmla="*/ 602343 w 4215960"/>
                <a:gd name="connsiteY40" fmla="*/ 2873750 h 3728324"/>
                <a:gd name="connsiteX41" fmla="*/ 645885 w 4215960"/>
                <a:gd name="connsiteY41" fmla="*/ 2917293 h 3728324"/>
                <a:gd name="connsiteX42" fmla="*/ 674914 w 4215960"/>
                <a:gd name="connsiteY42" fmla="*/ 2939064 h 3728324"/>
                <a:gd name="connsiteX43" fmla="*/ 711200 w 4215960"/>
                <a:gd name="connsiteY43" fmla="*/ 2982607 h 3728324"/>
                <a:gd name="connsiteX44" fmla="*/ 740228 w 4215960"/>
                <a:gd name="connsiteY44" fmla="*/ 3004379 h 3728324"/>
                <a:gd name="connsiteX45" fmla="*/ 812800 w 4215960"/>
                <a:gd name="connsiteY45" fmla="*/ 3069693 h 3728324"/>
                <a:gd name="connsiteX46" fmla="*/ 849085 w 4215960"/>
                <a:gd name="connsiteY46" fmla="*/ 3113236 h 3728324"/>
                <a:gd name="connsiteX47" fmla="*/ 870857 w 4215960"/>
                <a:gd name="connsiteY47" fmla="*/ 3127750 h 3728324"/>
                <a:gd name="connsiteX48" fmla="*/ 907143 w 4215960"/>
                <a:gd name="connsiteY48" fmla="*/ 3171293 h 3728324"/>
                <a:gd name="connsiteX49" fmla="*/ 936171 w 4215960"/>
                <a:gd name="connsiteY49" fmla="*/ 3193064 h 3728324"/>
                <a:gd name="connsiteX50" fmla="*/ 1030514 w 4215960"/>
                <a:gd name="connsiteY50" fmla="*/ 3236607 h 3728324"/>
                <a:gd name="connsiteX51" fmla="*/ 1480457 w 4215960"/>
                <a:gd name="connsiteY51" fmla="*/ 3222093 h 3728324"/>
                <a:gd name="connsiteX52" fmla="*/ 1531257 w 4215960"/>
                <a:gd name="connsiteY52" fmla="*/ 3207579 h 3728324"/>
                <a:gd name="connsiteX53" fmla="*/ 1618343 w 4215960"/>
                <a:gd name="connsiteY53" fmla="*/ 3200321 h 3728324"/>
                <a:gd name="connsiteX54" fmla="*/ 1698171 w 4215960"/>
                <a:gd name="connsiteY54" fmla="*/ 3185807 h 3728324"/>
                <a:gd name="connsiteX55" fmla="*/ 1756228 w 4215960"/>
                <a:gd name="connsiteY55" fmla="*/ 3178550 h 3728324"/>
                <a:gd name="connsiteX56" fmla="*/ 1785257 w 4215960"/>
                <a:gd name="connsiteY56" fmla="*/ 3164036 h 3728324"/>
                <a:gd name="connsiteX57" fmla="*/ 1850571 w 4215960"/>
                <a:gd name="connsiteY57" fmla="*/ 3142264 h 3728324"/>
                <a:gd name="connsiteX58" fmla="*/ 1886857 w 4215960"/>
                <a:gd name="connsiteY58" fmla="*/ 3127750 h 3728324"/>
                <a:gd name="connsiteX59" fmla="*/ 1988457 w 4215960"/>
                <a:gd name="connsiteY59" fmla="*/ 3113236 h 3728324"/>
                <a:gd name="connsiteX60" fmla="*/ 2017485 w 4215960"/>
                <a:gd name="connsiteY60" fmla="*/ 3105979 h 3728324"/>
                <a:gd name="connsiteX61" fmla="*/ 2637971 w 4215960"/>
                <a:gd name="connsiteY61" fmla="*/ 3452733 h 3728324"/>
                <a:gd name="connsiteX62" fmla="*/ 2724375 w 4215960"/>
                <a:gd name="connsiteY62" fmla="*/ 3638923 h 3728324"/>
                <a:gd name="connsiteX63" fmla="*/ 2784700 w 4215960"/>
                <a:gd name="connsiteY63" fmla="*/ 3697661 h 3728324"/>
                <a:gd name="connsiteX64" fmla="*/ 2795812 w 4215960"/>
                <a:gd name="connsiteY64" fmla="*/ 3667498 h 3728324"/>
                <a:gd name="connsiteX65" fmla="*/ 2841850 w 4215960"/>
                <a:gd name="connsiteY65" fmla="*/ 3640510 h 3728324"/>
                <a:gd name="connsiteX66" fmla="*/ 2892650 w 4215960"/>
                <a:gd name="connsiteY66" fmla="*/ 3713536 h 3728324"/>
                <a:gd name="connsiteX67" fmla="*/ 2941863 w 4215960"/>
                <a:gd name="connsiteY67" fmla="*/ 3716711 h 3728324"/>
                <a:gd name="connsiteX68" fmla="*/ 2897412 w 4215960"/>
                <a:gd name="connsiteY68" fmla="*/ 3623049 h 3728324"/>
                <a:gd name="connsiteX69" fmla="*/ 2854550 w 4215960"/>
                <a:gd name="connsiteY69" fmla="*/ 3554786 h 3728324"/>
                <a:gd name="connsiteX70" fmla="*/ 2897413 w 4215960"/>
                <a:gd name="connsiteY70" fmla="*/ 3538910 h 3728324"/>
                <a:gd name="connsiteX71" fmla="*/ 2878362 w 4215960"/>
                <a:gd name="connsiteY71" fmla="*/ 3497636 h 3728324"/>
                <a:gd name="connsiteX72" fmla="*/ 2930750 w 4215960"/>
                <a:gd name="connsiteY72" fmla="*/ 3507161 h 3728324"/>
                <a:gd name="connsiteX73" fmla="*/ 2910113 w 4215960"/>
                <a:gd name="connsiteY73" fmla="*/ 3473823 h 3728324"/>
                <a:gd name="connsiteX74" fmla="*/ 2931432 w 4215960"/>
                <a:gd name="connsiteY74" fmla="*/ 3457269 h 3728324"/>
                <a:gd name="connsiteX75" fmla="*/ 3052535 w 4215960"/>
                <a:gd name="connsiteY75" fmla="*/ 3542542 h 3728324"/>
                <a:gd name="connsiteX76" fmla="*/ 3087912 w 4215960"/>
                <a:gd name="connsiteY76" fmla="*/ 3529385 h 3728324"/>
                <a:gd name="connsiteX77" fmla="*/ 3140299 w 4215960"/>
                <a:gd name="connsiteY77" fmla="*/ 3594474 h 3728324"/>
                <a:gd name="connsiteX78" fmla="*/ 3160937 w 4215960"/>
                <a:gd name="connsiteY78" fmla="*/ 3653211 h 3728324"/>
                <a:gd name="connsiteX79" fmla="*/ 3268887 w 4215960"/>
                <a:gd name="connsiteY79" fmla="*/ 3672260 h 3728324"/>
                <a:gd name="connsiteX80" fmla="*/ 3208563 w 4215960"/>
                <a:gd name="connsiteY80" fmla="*/ 3605585 h 3728324"/>
                <a:gd name="connsiteX81" fmla="*/ 3205387 w 4215960"/>
                <a:gd name="connsiteY81" fmla="*/ 3537323 h 3728324"/>
                <a:gd name="connsiteX82" fmla="*/ 3259362 w 4215960"/>
                <a:gd name="connsiteY82" fmla="*/ 3592886 h 3728324"/>
                <a:gd name="connsiteX83" fmla="*/ 3308575 w 4215960"/>
                <a:gd name="connsiteY83" fmla="*/ 3597648 h 3728324"/>
                <a:gd name="connsiteX84" fmla="*/ 3302225 w 4215960"/>
                <a:gd name="connsiteY84" fmla="*/ 3548436 h 3728324"/>
                <a:gd name="connsiteX85" fmla="*/ 3362550 w 4215960"/>
                <a:gd name="connsiteY85" fmla="*/ 3553198 h 3728324"/>
                <a:gd name="connsiteX86" fmla="*/ 3424462 w 4215960"/>
                <a:gd name="connsiteY86" fmla="*/ 3596060 h 3728324"/>
                <a:gd name="connsiteX87" fmla="*/ 3456212 w 4215960"/>
                <a:gd name="connsiteY87" fmla="*/ 3583361 h 3728324"/>
                <a:gd name="connsiteX88" fmla="*/ 3449863 w 4215960"/>
                <a:gd name="connsiteY88" fmla="*/ 3548436 h 3728324"/>
                <a:gd name="connsiteX89" fmla="*/ 3491138 w 4215960"/>
                <a:gd name="connsiteY89" fmla="*/ 3524624 h 3728324"/>
                <a:gd name="connsiteX90" fmla="*/ 3575275 w 4215960"/>
                <a:gd name="connsiteY90" fmla="*/ 3581774 h 3728324"/>
                <a:gd name="connsiteX91" fmla="*/ 3592738 w 4215960"/>
                <a:gd name="connsiteY91" fmla="*/ 3480176 h 3728324"/>
                <a:gd name="connsiteX92" fmla="*/ 3567338 w 4215960"/>
                <a:gd name="connsiteY92" fmla="*/ 3457950 h 3728324"/>
                <a:gd name="connsiteX93" fmla="*/ 3494312 w 4215960"/>
                <a:gd name="connsiteY93" fmla="*/ 3415087 h 3728324"/>
                <a:gd name="connsiteX94" fmla="*/ 3516537 w 4215960"/>
                <a:gd name="connsiteY94" fmla="*/ 3389688 h 3728324"/>
                <a:gd name="connsiteX95" fmla="*/ 3537175 w 4215960"/>
                <a:gd name="connsiteY95" fmla="*/ 3367462 h 3728324"/>
                <a:gd name="connsiteX96" fmla="*/ 3591150 w 4215960"/>
                <a:gd name="connsiteY96" fmla="*/ 3399213 h 3728324"/>
                <a:gd name="connsiteX97" fmla="*/ 3597500 w 4215960"/>
                <a:gd name="connsiteY97" fmla="*/ 3354763 h 3728324"/>
                <a:gd name="connsiteX98" fmla="*/ 3541937 w 4215960"/>
                <a:gd name="connsiteY98" fmla="*/ 3330950 h 3728324"/>
                <a:gd name="connsiteX99" fmla="*/ 3540350 w 4215960"/>
                <a:gd name="connsiteY99" fmla="*/ 3321426 h 3728324"/>
                <a:gd name="connsiteX100" fmla="*/ 3527649 w 4215960"/>
                <a:gd name="connsiteY100" fmla="*/ 3283327 h 3728324"/>
                <a:gd name="connsiteX101" fmla="*/ 3533999 w 4215960"/>
                <a:gd name="connsiteY101" fmla="*/ 3235701 h 3728324"/>
                <a:gd name="connsiteX102" fmla="*/ 3545112 w 4215960"/>
                <a:gd name="connsiteY102" fmla="*/ 3180138 h 3728324"/>
                <a:gd name="connsiteX103" fmla="*/ 3507012 w 4215960"/>
                <a:gd name="connsiteY103" fmla="*/ 3149976 h 3728324"/>
                <a:gd name="connsiteX104" fmla="*/ 3540349 w 4215960"/>
                <a:gd name="connsiteY104" fmla="*/ 3140451 h 3728324"/>
                <a:gd name="connsiteX105" fmla="*/ 3518124 w 4215960"/>
                <a:gd name="connsiteY105" fmla="*/ 3103938 h 3728324"/>
                <a:gd name="connsiteX106" fmla="*/ 3556225 w 4215960"/>
                <a:gd name="connsiteY106" fmla="*/ 3099177 h 3728324"/>
                <a:gd name="connsiteX107" fmla="*/ 3562574 w 4215960"/>
                <a:gd name="connsiteY107" fmla="*/ 3065838 h 3728324"/>
                <a:gd name="connsiteX108" fmla="*/ 3624488 w 4215960"/>
                <a:gd name="connsiteY108" fmla="*/ 3075365 h 3728324"/>
                <a:gd name="connsiteX109" fmla="*/ 3657601 w 4215960"/>
                <a:gd name="connsiteY109" fmla="*/ 3090557 h 3728324"/>
                <a:gd name="connsiteX110" fmla="*/ 3623808 w 4215960"/>
                <a:gd name="connsiteY110" fmla="*/ 3131605 h 3728324"/>
                <a:gd name="connsiteX111" fmla="*/ 3662816 w 4215960"/>
                <a:gd name="connsiteY111" fmla="*/ 3239101 h 3728324"/>
                <a:gd name="connsiteX112" fmla="*/ 3715203 w 4215960"/>
                <a:gd name="connsiteY112" fmla="*/ 3270399 h 3728324"/>
                <a:gd name="connsiteX113" fmla="*/ 3767137 w 4215960"/>
                <a:gd name="connsiteY113" fmla="*/ 3228217 h 3728324"/>
                <a:gd name="connsiteX114" fmla="*/ 3852862 w 4215960"/>
                <a:gd name="connsiteY114" fmla="*/ 3179684 h 3728324"/>
                <a:gd name="connsiteX115" fmla="*/ 3835626 w 4215960"/>
                <a:gd name="connsiteY115" fmla="*/ 3090783 h 3728324"/>
                <a:gd name="connsiteX116" fmla="*/ 3912960 w 4215960"/>
                <a:gd name="connsiteY116" fmla="*/ 2958114 h 3728324"/>
                <a:gd name="connsiteX117" fmla="*/ 4205514 w 4215960"/>
                <a:gd name="connsiteY117" fmla="*/ 2624966 h 3728324"/>
                <a:gd name="connsiteX118" fmla="*/ 4124097 w 4215960"/>
                <a:gd name="connsiteY118" fmla="*/ 2615894 h 3728324"/>
                <a:gd name="connsiteX119" fmla="*/ 4128634 w 4215960"/>
                <a:gd name="connsiteY119" fmla="*/ 2524046 h 3728324"/>
                <a:gd name="connsiteX120" fmla="*/ 4079647 w 4215960"/>
                <a:gd name="connsiteY120" fmla="*/ 2498874 h 3728324"/>
                <a:gd name="connsiteX121" fmla="*/ 3995510 w 4215960"/>
                <a:gd name="connsiteY121" fmla="*/ 2530396 h 3728324"/>
                <a:gd name="connsiteX122" fmla="*/ 3958771 w 4215960"/>
                <a:gd name="connsiteY122" fmla="*/ 2494111 h 3728324"/>
                <a:gd name="connsiteX123" fmla="*/ 4003448 w 4215960"/>
                <a:gd name="connsiteY123" fmla="*/ 2471206 h 3728324"/>
                <a:gd name="connsiteX124" fmla="*/ 3874181 w 4215960"/>
                <a:gd name="connsiteY124" fmla="*/ 2258027 h 3728324"/>
                <a:gd name="connsiteX125" fmla="*/ 3889147 w 4215960"/>
                <a:gd name="connsiteY125" fmla="*/ 2227864 h 3728324"/>
                <a:gd name="connsiteX126" fmla="*/ 3865562 w 4215960"/>
                <a:gd name="connsiteY126" fmla="*/ 2112204 h 3728324"/>
                <a:gd name="connsiteX127" fmla="*/ 3706813 w 4215960"/>
                <a:gd name="connsiteY127" fmla="*/ 2101318 h 3728324"/>
                <a:gd name="connsiteX128" fmla="*/ 3673475 w 4215960"/>
                <a:gd name="connsiteY128" fmla="*/ 2150076 h 3728324"/>
                <a:gd name="connsiteX129" fmla="*/ 3584575 w 4215960"/>
                <a:gd name="connsiteY129" fmla="*/ 2164592 h 3728324"/>
                <a:gd name="connsiteX130" fmla="*/ 3590925 w 4215960"/>
                <a:gd name="connsiteY130" fmla="*/ 2142593 h 3728324"/>
                <a:gd name="connsiteX131" fmla="*/ 3537403 w 4215960"/>
                <a:gd name="connsiteY131" fmla="*/ 2126492 h 3728324"/>
                <a:gd name="connsiteX132" fmla="*/ 3512684 w 4215960"/>
                <a:gd name="connsiteY132" fmla="*/ 1961391 h 3728324"/>
                <a:gd name="connsiteX133" fmla="*/ 3232377 w 4215960"/>
                <a:gd name="connsiteY133" fmla="*/ 1894716 h 3728324"/>
                <a:gd name="connsiteX134" fmla="*/ 3096078 w 4215960"/>
                <a:gd name="connsiteY134" fmla="*/ 1938032 h 3728324"/>
                <a:gd name="connsiteX135" fmla="*/ 2964089 w 4215960"/>
                <a:gd name="connsiteY135" fmla="*/ 1930548 h 3728324"/>
                <a:gd name="connsiteX136" fmla="*/ 2831646 w 4215960"/>
                <a:gd name="connsiteY136" fmla="*/ 1819650 h 3728324"/>
                <a:gd name="connsiteX137" fmla="*/ 2618468 w 4215960"/>
                <a:gd name="connsiteY137" fmla="*/ 1516437 h 3728324"/>
                <a:gd name="connsiteX138" fmla="*/ 2220006 w 4215960"/>
                <a:gd name="connsiteY138" fmla="*/ 1376964 h 3728324"/>
                <a:gd name="connsiteX139" fmla="*/ 1983468 w 4215960"/>
                <a:gd name="connsiteY139" fmla="*/ 1064000 h 3728324"/>
                <a:gd name="connsiteX140" fmla="*/ 2017259 w 4215960"/>
                <a:gd name="connsiteY140" fmla="*/ 1039054 h 3728324"/>
                <a:gd name="connsiteX141" fmla="*/ 2076903 w 4215960"/>
                <a:gd name="connsiteY141" fmla="*/ 1122057 h 3728324"/>
                <a:gd name="connsiteX142" fmla="*/ 2097087 w 4215960"/>
                <a:gd name="connsiteY142" fmla="*/ 1104594 h 3728324"/>
                <a:gd name="connsiteX143" fmla="*/ 2140177 w 4215960"/>
                <a:gd name="connsiteY143" fmla="*/ 1135438 h 3728324"/>
                <a:gd name="connsiteX144" fmla="*/ 2228850 w 4215960"/>
                <a:gd name="connsiteY144" fmla="*/ 1081689 h 3728324"/>
                <a:gd name="connsiteX145" fmla="*/ 2244952 w 4215960"/>
                <a:gd name="connsiteY145" fmla="*/ 1061279 h 3728324"/>
                <a:gd name="connsiteX146" fmla="*/ 2303235 w 4215960"/>
                <a:gd name="connsiteY146" fmla="*/ 1061505 h 3728324"/>
                <a:gd name="connsiteX147" fmla="*/ 2319338 w 4215960"/>
                <a:gd name="connsiteY147" fmla="*/ 1028395 h 3728324"/>
                <a:gd name="connsiteX148" fmla="*/ 2300514 w 4215960"/>
                <a:gd name="connsiteY148" fmla="*/ 1002768 h 3728324"/>
                <a:gd name="connsiteX149" fmla="*/ 2233386 w 4215960"/>
                <a:gd name="connsiteY149" fmla="*/ 1022725 h 3728324"/>
                <a:gd name="connsiteX150" fmla="*/ 2211614 w 4215960"/>
                <a:gd name="connsiteY150" fmla="*/ 969204 h 3728324"/>
                <a:gd name="connsiteX151" fmla="*/ 2232932 w 4215960"/>
                <a:gd name="connsiteY151" fmla="*/ 939494 h 3728324"/>
                <a:gd name="connsiteX152" fmla="*/ 2176462 w 4215960"/>
                <a:gd name="connsiteY152" fmla="*/ 836080 h 3728324"/>
                <a:gd name="connsiteX153" fmla="*/ 2127931 w 4215960"/>
                <a:gd name="connsiteY153" fmla="*/ 874861 h 3728324"/>
                <a:gd name="connsiteX154" fmla="*/ 2038576 w 4215960"/>
                <a:gd name="connsiteY154" fmla="*/ 820205 h 3728324"/>
                <a:gd name="connsiteX155" fmla="*/ 2090510 w 4215960"/>
                <a:gd name="connsiteY155" fmla="*/ 727676 h 3728324"/>
                <a:gd name="connsiteX156" fmla="*/ 2047648 w 4215960"/>
                <a:gd name="connsiteY156" fmla="*/ 606573 h 3728324"/>
                <a:gd name="connsiteX157" fmla="*/ 2062389 w 4215960"/>
                <a:gd name="connsiteY157" fmla="*/ 482521 h 3728324"/>
                <a:gd name="connsiteX158" fmla="*/ 2157639 w 4215960"/>
                <a:gd name="connsiteY158" fmla="*/ 408816 h 3728324"/>
                <a:gd name="connsiteX159" fmla="*/ 2262868 w 4215960"/>
                <a:gd name="connsiteY159" fmla="*/ 386364 h 3728324"/>
                <a:gd name="connsiteX160" fmla="*/ 2199821 w 4215960"/>
                <a:gd name="connsiteY160" fmla="*/ 296557 h 3728324"/>
                <a:gd name="connsiteX161" fmla="*/ 2182585 w 4215960"/>
                <a:gd name="connsiteY161" fmla="*/ 341234 h 3728324"/>
                <a:gd name="connsiteX162" fmla="*/ 2139270 w 4215960"/>
                <a:gd name="connsiteY162" fmla="*/ 294063 h 3728324"/>
                <a:gd name="connsiteX163" fmla="*/ 2160588 w 4215960"/>
                <a:gd name="connsiteY163" fmla="*/ 208791 h 3728324"/>
                <a:gd name="connsiteX164" fmla="*/ 2233612 w 4215960"/>
                <a:gd name="connsiteY164" fmla="*/ 111500 h 3728324"/>
                <a:gd name="connsiteX165" fmla="*/ 2216603 w 4215960"/>
                <a:gd name="connsiteY165" fmla="*/ 4911 h 3728324"/>
                <a:gd name="connsiteX166" fmla="*/ 703943 w 4215960"/>
                <a:gd name="connsiteY166" fmla="*/ 181350 h 3728324"/>
                <a:gd name="connsiteX167" fmla="*/ 689428 w 4215960"/>
                <a:gd name="connsiteY167" fmla="*/ 166836 h 3728324"/>
                <a:gd name="connsiteX168" fmla="*/ 660400 w 4215960"/>
                <a:gd name="connsiteY168" fmla="*/ 159579 h 3728324"/>
                <a:gd name="connsiteX169" fmla="*/ 638628 w 4215960"/>
                <a:gd name="connsiteY169" fmla="*/ 152321 h 3728324"/>
                <a:gd name="connsiteX170" fmla="*/ 602343 w 4215960"/>
                <a:gd name="connsiteY170" fmla="*/ 116036 h 3728324"/>
                <a:gd name="connsiteX0" fmla="*/ 602343 w 4215960"/>
                <a:gd name="connsiteY0" fmla="*/ 120835 h 3733123"/>
                <a:gd name="connsiteX1" fmla="*/ 406400 w 4215960"/>
                <a:gd name="connsiteY1" fmla="*/ 128092 h 3733123"/>
                <a:gd name="connsiteX2" fmla="*/ 362857 w 4215960"/>
                <a:gd name="connsiteY2" fmla="*/ 157120 h 3733123"/>
                <a:gd name="connsiteX3" fmla="*/ 312057 w 4215960"/>
                <a:gd name="connsiteY3" fmla="*/ 171635 h 3733123"/>
                <a:gd name="connsiteX4" fmla="*/ 239485 w 4215960"/>
                <a:gd name="connsiteY4" fmla="*/ 222435 h 3733123"/>
                <a:gd name="connsiteX5" fmla="*/ 210457 w 4215960"/>
                <a:gd name="connsiteY5" fmla="*/ 229692 h 3733123"/>
                <a:gd name="connsiteX6" fmla="*/ 159657 w 4215960"/>
                <a:gd name="connsiteY6" fmla="*/ 258720 h 3733123"/>
                <a:gd name="connsiteX7" fmla="*/ 130628 w 4215960"/>
                <a:gd name="connsiteY7" fmla="*/ 287749 h 3733123"/>
                <a:gd name="connsiteX8" fmla="*/ 108857 w 4215960"/>
                <a:gd name="connsiteY8" fmla="*/ 309520 h 3733123"/>
                <a:gd name="connsiteX9" fmla="*/ 94343 w 4215960"/>
                <a:gd name="connsiteY9" fmla="*/ 324035 h 3733123"/>
                <a:gd name="connsiteX10" fmla="*/ 43543 w 4215960"/>
                <a:gd name="connsiteY10" fmla="*/ 403863 h 3733123"/>
                <a:gd name="connsiteX11" fmla="*/ 14514 w 4215960"/>
                <a:gd name="connsiteY11" fmla="*/ 483692 h 3733123"/>
                <a:gd name="connsiteX12" fmla="*/ 0 w 4215960"/>
                <a:gd name="connsiteY12" fmla="*/ 541749 h 3733123"/>
                <a:gd name="connsiteX13" fmla="*/ 7257 w 4215960"/>
                <a:gd name="connsiteY13" fmla="*/ 1514206 h 3733123"/>
                <a:gd name="connsiteX14" fmla="*/ 29028 w 4215960"/>
                <a:gd name="connsiteY14" fmla="*/ 1615806 h 3733123"/>
                <a:gd name="connsiteX15" fmla="*/ 43543 w 4215960"/>
                <a:gd name="connsiteY15" fmla="*/ 1652092 h 3733123"/>
                <a:gd name="connsiteX16" fmla="*/ 58057 w 4215960"/>
                <a:gd name="connsiteY16" fmla="*/ 1717406 h 3733123"/>
                <a:gd name="connsiteX17" fmla="*/ 79828 w 4215960"/>
                <a:gd name="connsiteY17" fmla="*/ 1768206 h 3733123"/>
                <a:gd name="connsiteX18" fmla="*/ 116114 w 4215960"/>
                <a:gd name="connsiteY18" fmla="*/ 1884320 h 3733123"/>
                <a:gd name="connsiteX19" fmla="*/ 137885 w 4215960"/>
                <a:gd name="connsiteY19" fmla="*/ 1949635 h 3733123"/>
                <a:gd name="connsiteX20" fmla="*/ 145143 w 4215960"/>
                <a:gd name="connsiteY20" fmla="*/ 1971406 h 3733123"/>
                <a:gd name="connsiteX21" fmla="*/ 166914 w 4215960"/>
                <a:gd name="connsiteY21" fmla="*/ 2014949 h 3733123"/>
                <a:gd name="connsiteX22" fmla="*/ 188685 w 4215960"/>
                <a:gd name="connsiteY22" fmla="*/ 2065749 h 3733123"/>
                <a:gd name="connsiteX23" fmla="*/ 195943 w 4215960"/>
                <a:gd name="connsiteY23" fmla="*/ 2094778 h 3733123"/>
                <a:gd name="connsiteX24" fmla="*/ 232228 w 4215960"/>
                <a:gd name="connsiteY24" fmla="*/ 2145578 h 3733123"/>
                <a:gd name="connsiteX25" fmla="*/ 254000 w 4215960"/>
                <a:gd name="connsiteY25" fmla="*/ 2203635 h 3733123"/>
                <a:gd name="connsiteX26" fmla="*/ 275771 w 4215960"/>
                <a:gd name="connsiteY26" fmla="*/ 2225406 h 3733123"/>
                <a:gd name="connsiteX27" fmla="*/ 312057 w 4215960"/>
                <a:gd name="connsiteY27" fmla="*/ 2297978 h 3733123"/>
                <a:gd name="connsiteX28" fmla="*/ 348343 w 4215960"/>
                <a:gd name="connsiteY28" fmla="*/ 2348778 h 3733123"/>
                <a:gd name="connsiteX29" fmla="*/ 355600 w 4215960"/>
                <a:gd name="connsiteY29" fmla="*/ 2370549 h 3733123"/>
                <a:gd name="connsiteX30" fmla="*/ 406400 w 4215960"/>
                <a:gd name="connsiteY30" fmla="*/ 2435863 h 3733123"/>
                <a:gd name="connsiteX31" fmla="*/ 435428 w 4215960"/>
                <a:gd name="connsiteY31" fmla="*/ 2501178 h 3733123"/>
                <a:gd name="connsiteX32" fmla="*/ 457200 w 4215960"/>
                <a:gd name="connsiteY32" fmla="*/ 2530206 h 3733123"/>
                <a:gd name="connsiteX33" fmla="*/ 471714 w 4215960"/>
                <a:gd name="connsiteY33" fmla="*/ 2588263 h 3733123"/>
                <a:gd name="connsiteX34" fmla="*/ 478971 w 4215960"/>
                <a:gd name="connsiteY34" fmla="*/ 2610035 h 3733123"/>
                <a:gd name="connsiteX35" fmla="*/ 486228 w 4215960"/>
                <a:gd name="connsiteY35" fmla="*/ 2639063 h 3733123"/>
                <a:gd name="connsiteX36" fmla="*/ 493485 w 4215960"/>
                <a:gd name="connsiteY36" fmla="*/ 2704378 h 3733123"/>
                <a:gd name="connsiteX37" fmla="*/ 515257 w 4215960"/>
                <a:gd name="connsiteY37" fmla="*/ 2762435 h 3733123"/>
                <a:gd name="connsiteX38" fmla="*/ 544285 w 4215960"/>
                <a:gd name="connsiteY38" fmla="*/ 2805978 h 3733123"/>
                <a:gd name="connsiteX39" fmla="*/ 573314 w 4215960"/>
                <a:gd name="connsiteY39" fmla="*/ 2856778 h 3733123"/>
                <a:gd name="connsiteX40" fmla="*/ 602343 w 4215960"/>
                <a:gd name="connsiteY40" fmla="*/ 2878549 h 3733123"/>
                <a:gd name="connsiteX41" fmla="*/ 645885 w 4215960"/>
                <a:gd name="connsiteY41" fmla="*/ 2922092 h 3733123"/>
                <a:gd name="connsiteX42" fmla="*/ 674914 w 4215960"/>
                <a:gd name="connsiteY42" fmla="*/ 2943863 h 3733123"/>
                <a:gd name="connsiteX43" fmla="*/ 711200 w 4215960"/>
                <a:gd name="connsiteY43" fmla="*/ 2987406 h 3733123"/>
                <a:gd name="connsiteX44" fmla="*/ 740228 w 4215960"/>
                <a:gd name="connsiteY44" fmla="*/ 3009178 h 3733123"/>
                <a:gd name="connsiteX45" fmla="*/ 812800 w 4215960"/>
                <a:gd name="connsiteY45" fmla="*/ 3074492 h 3733123"/>
                <a:gd name="connsiteX46" fmla="*/ 849085 w 4215960"/>
                <a:gd name="connsiteY46" fmla="*/ 3118035 h 3733123"/>
                <a:gd name="connsiteX47" fmla="*/ 870857 w 4215960"/>
                <a:gd name="connsiteY47" fmla="*/ 3132549 h 3733123"/>
                <a:gd name="connsiteX48" fmla="*/ 907143 w 4215960"/>
                <a:gd name="connsiteY48" fmla="*/ 3176092 h 3733123"/>
                <a:gd name="connsiteX49" fmla="*/ 936171 w 4215960"/>
                <a:gd name="connsiteY49" fmla="*/ 3197863 h 3733123"/>
                <a:gd name="connsiteX50" fmla="*/ 1030514 w 4215960"/>
                <a:gd name="connsiteY50" fmla="*/ 3241406 h 3733123"/>
                <a:gd name="connsiteX51" fmla="*/ 1480457 w 4215960"/>
                <a:gd name="connsiteY51" fmla="*/ 3226892 h 3733123"/>
                <a:gd name="connsiteX52" fmla="*/ 1531257 w 4215960"/>
                <a:gd name="connsiteY52" fmla="*/ 3212378 h 3733123"/>
                <a:gd name="connsiteX53" fmla="*/ 1618343 w 4215960"/>
                <a:gd name="connsiteY53" fmla="*/ 3205120 h 3733123"/>
                <a:gd name="connsiteX54" fmla="*/ 1698171 w 4215960"/>
                <a:gd name="connsiteY54" fmla="*/ 3190606 h 3733123"/>
                <a:gd name="connsiteX55" fmla="*/ 1756228 w 4215960"/>
                <a:gd name="connsiteY55" fmla="*/ 3183349 h 3733123"/>
                <a:gd name="connsiteX56" fmla="*/ 1785257 w 4215960"/>
                <a:gd name="connsiteY56" fmla="*/ 3168835 h 3733123"/>
                <a:gd name="connsiteX57" fmla="*/ 1850571 w 4215960"/>
                <a:gd name="connsiteY57" fmla="*/ 3147063 h 3733123"/>
                <a:gd name="connsiteX58" fmla="*/ 1886857 w 4215960"/>
                <a:gd name="connsiteY58" fmla="*/ 3132549 h 3733123"/>
                <a:gd name="connsiteX59" fmla="*/ 1988457 w 4215960"/>
                <a:gd name="connsiteY59" fmla="*/ 3118035 h 3733123"/>
                <a:gd name="connsiteX60" fmla="*/ 2017485 w 4215960"/>
                <a:gd name="connsiteY60" fmla="*/ 3110778 h 3733123"/>
                <a:gd name="connsiteX61" fmla="*/ 2637971 w 4215960"/>
                <a:gd name="connsiteY61" fmla="*/ 3457532 h 3733123"/>
                <a:gd name="connsiteX62" fmla="*/ 2724375 w 4215960"/>
                <a:gd name="connsiteY62" fmla="*/ 3643722 h 3733123"/>
                <a:gd name="connsiteX63" fmla="*/ 2784700 w 4215960"/>
                <a:gd name="connsiteY63" fmla="*/ 3702460 h 3733123"/>
                <a:gd name="connsiteX64" fmla="*/ 2795812 w 4215960"/>
                <a:gd name="connsiteY64" fmla="*/ 3672297 h 3733123"/>
                <a:gd name="connsiteX65" fmla="*/ 2841850 w 4215960"/>
                <a:gd name="connsiteY65" fmla="*/ 3645309 h 3733123"/>
                <a:gd name="connsiteX66" fmla="*/ 2892650 w 4215960"/>
                <a:gd name="connsiteY66" fmla="*/ 3718335 h 3733123"/>
                <a:gd name="connsiteX67" fmla="*/ 2941863 w 4215960"/>
                <a:gd name="connsiteY67" fmla="*/ 3721510 h 3733123"/>
                <a:gd name="connsiteX68" fmla="*/ 2897412 w 4215960"/>
                <a:gd name="connsiteY68" fmla="*/ 3627848 h 3733123"/>
                <a:gd name="connsiteX69" fmla="*/ 2854550 w 4215960"/>
                <a:gd name="connsiteY69" fmla="*/ 3559585 h 3733123"/>
                <a:gd name="connsiteX70" fmla="*/ 2897413 w 4215960"/>
                <a:gd name="connsiteY70" fmla="*/ 3543709 h 3733123"/>
                <a:gd name="connsiteX71" fmla="*/ 2878362 w 4215960"/>
                <a:gd name="connsiteY71" fmla="*/ 3502435 h 3733123"/>
                <a:gd name="connsiteX72" fmla="*/ 2930750 w 4215960"/>
                <a:gd name="connsiteY72" fmla="*/ 3511960 h 3733123"/>
                <a:gd name="connsiteX73" fmla="*/ 2910113 w 4215960"/>
                <a:gd name="connsiteY73" fmla="*/ 3478622 h 3733123"/>
                <a:gd name="connsiteX74" fmla="*/ 2931432 w 4215960"/>
                <a:gd name="connsiteY74" fmla="*/ 3462068 h 3733123"/>
                <a:gd name="connsiteX75" fmla="*/ 3052535 w 4215960"/>
                <a:gd name="connsiteY75" fmla="*/ 3547341 h 3733123"/>
                <a:gd name="connsiteX76" fmla="*/ 3087912 w 4215960"/>
                <a:gd name="connsiteY76" fmla="*/ 3534184 h 3733123"/>
                <a:gd name="connsiteX77" fmla="*/ 3140299 w 4215960"/>
                <a:gd name="connsiteY77" fmla="*/ 3599273 h 3733123"/>
                <a:gd name="connsiteX78" fmla="*/ 3160937 w 4215960"/>
                <a:gd name="connsiteY78" fmla="*/ 3658010 h 3733123"/>
                <a:gd name="connsiteX79" fmla="*/ 3268887 w 4215960"/>
                <a:gd name="connsiteY79" fmla="*/ 3677059 h 3733123"/>
                <a:gd name="connsiteX80" fmla="*/ 3208563 w 4215960"/>
                <a:gd name="connsiteY80" fmla="*/ 3610384 h 3733123"/>
                <a:gd name="connsiteX81" fmla="*/ 3205387 w 4215960"/>
                <a:gd name="connsiteY81" fmla="*/ 3542122 h 3733123"/>
                <a:gd name="connsiteX82" fmla="*/ 3259362 w 4215960"/>
                <a:gd name="connsiteY82" fmla="*/ 3597685 h 3733123"/>
                <a:gd name="connsiteX83" fmla="*/ 3308575 w 4215960"/>
                <a:gd name="connsiteY83" fmla="*/ 3602447 h 3733123"/>
                <a:gd name="connsiteX84" fmla="*/ 3302225 w 4215960"/>
                <a:gd name="connsiteY84" fmla="*/ 3553235 h 3733123"/>
                <a:gd name="connsiteX85" fmla="*/ 3362550 w 4215960"/>
                <a:gd name="connsiteY85" fmla="*/ 3557997 h 3733123"/>
                <a:gd name="connsiteX86" fmla="*/ 3424462 w 4215960"/>
                <a:gd name="connsiteY86" fmla="*/ 3600859 h 3733123"/>
                <a:gd name="connsiteX87" fmla="*/ 3456212 w 4215960"/>
                <a:gd name="connsiteY87" fmla="*/ 3588160 h 3733123"/>
                <a:gd name="connsiteX88" fmla="*/ 3449863 w 4215960"/>
                <a:gd name="connsiteY88" fmla="*/ 3553235 h 3733123"/>
                <a:gd name="connsiteX89" fmla="*/ 3491138 w 4215960"/>
                <a:gd name="connsiteY89" fmla="*/ 3529423 h 3733123"/>
                <a:gd name="connsiteX90" fmla="*/ 3575275 w 4215960"/>
                <a:gd name="connsiteY90" fmla="*/ 3586573 h 3733123"/>
                <a:gd name="connsiteX91" fmla="*/ 3592738 w 4215960"/>
                <a:gd name="connsiteY91" fmla="*/ 3484975 h 3733123"/>
                <a:gd name="connsiteX92" fmla="*/ 3567338 w 4215960"/>
                <a:gd name="connsiteY92" fmla="*/ 3462749 h 3733123"/>
                <a:gd name="connsiteX93" fmla="*/ 3494312 w 4215960"/>
                <a:gd name="connsiteY93" fmla="*/ 3419886 h 3733123"/>
                <a:gd name="connsiteX94" fmla="*/ 3516537 w 4215960"/>
                <a:gd name="connsiteY94" fmla="*/ 3394487 h 3733123"/>
                <a:gd name="connsiteX95" fmla="*/ 3537175 w 4215960"/>
                <a:gd name="connsiteY95" fmla="*/ 3372261 h 3733123"/>
                <a:gd name="connsiteX96" fmla="*/ 3591150 w 4215960"/>
                <a:gd name="connsiteY96" fmla="*/ 3404012 h 3733123"/>
                <a:gd name="connsiteX97" fmla="*/ 3597500 w 4215960"/>
                <a:gd name="connsiteY97" fmla="*/ 3359562 h 3733123"/>
                <a:gd name="connsiteX98" fmla="*/ 3541937 w 4215960"/>
                <a:gd name="connsiteY98" fmla="*/ 3335749 h 3733123"/>
                <a:gd name="connsiteX99" fmla="*/ 3540350 w 4215960"/>
                <a:gd name="connsiteY99" fmla="*/ 3326225 h 3733123"/>
                <a:gd name="connsiteX100" fmla="*/ 3527649 w 4215960"/>
                <a:gd name="connsiteY100" fmla="*/ 3288126 h 3733123"/>
                <a:gd name="connsiteX101" fmla="*/ 3533999 w 4215960"/>
                <a:gd name="connsiteY101" fmla="*/ 3240500 h 3733123"/>
                <a:gd name="connsiteX102" fmla="*/ 3545112 w 4215960"/>
                <a:gd name="connsiteY102" fmla="*/ 3184937 h 3733123"/>
                <a:gd name="connsiteX103" fmla="*/ 3507012 w 4215960"/>
                <a:gd name="connsiteY103" fmla="*/ 3154775 h 3733123"/>
                <a:gd name="connsiteX104" fmla="*/ 3540349 w 4215960"/>
                <a:gd name="connsiteY104" fmla="*/ 3145250 h 3733123"/>
                <a:gd name="connsiteX105" fmla="*/ 3518124 w 4215960"/>
                <a:gd name="connsiteY105" fmla="*/ 3108737 h 3733123"/>
                <a:gd name="connsiteX106" fmla="*/ 3556225 w 4215960"/>
                <a:gd name="connsiteY106" fmla="*/ 3103976 h 3733123"/>
                <a:gd name="connsiteX107" fmla="*/ 3562574 w 4215960"/>
                <a:gd name="connsiteY107" fmla="*/ 3070637 h 3733123"/>
                <a:gd name="connsiteX108" fmla="*/ 3624488 w 4215960"/>
                <a:gd name="connsiteY108" fmla="*/ 3080164 h 3733123"/>
                <a:gd name="connsiteX109" fmla="*/ 3657601 w 4215960"/>
                <a:gd name="connsiteY109" fmla="*/ 3095356 h 3733123"/>
                <a:gd name="connsiteX110" fmla="*/ 3623808 w 4215960"/>
                <a:gd name="connsiteY110" fmla="*/ 3136404 h 3733123"/>
                <a:gd name="connsiteX111" fmla="*/ 3662816 w 4215960"/>
                <a:gd name="connsiteY111" fmla="*/ 3243900 h 3733123"/>
                <a:gd name="connsiteX112" fmla="*/ 3715203 w 4215960"/>
                <a:gd name="connsiteY112" fmla="*/ 3275198 h 3733123"/>
                <a:gd name="connsiteX113" fmla="*/ 3767137 w 4215960"/>
                <a:gd name="connsiteY113" fmla="*/ 3233016 h 3733123"/>
                <a:gd name="connsiteX114" fmla="*/ 3852862 w 4215960"/>
                <a:gd name="connsiteY114" fmla="*/ 3184483 h 3733123"/>
                <a:gd name="connsiteX115" fmla="*/ 3835626 w 4215960"/>
                <a:gd name="connsiteY115" fmla="*/ 3095582 h 3733123"/>
                <a:gd name="connsiteX116" fmla="*/ 3912960 w 4215960"/>
                <a:gd name="connsiteY116" fmla="*/ 2962913 h 3733123"/>
                <a:gd name="connsiteX117" fmla="*/ 4205514 w 4215960"/>
                <a:gd name="connsiteY117" fmla="*/ 2629765 h 3733123"/>
                <a:gd name="connsiteX118" fmla="*/ 4124097 w 4215960"/>
                <a:gd name="connsiteY118" fmla="*/ 2620693 h 3733123"/>
                <a:gd name="connsiteX119" fmla="*/ 4128634 w 4215960"/>
                <a:gd name="connsiteY119" fmla="*/ 2528845 h 3733123"/>
                <a:gd name="connsiteX120" fmla="*/ 4079647 w 4215960"/>
                <a:gd name="connsiteY120" fmla="*/ 2503673 h 3733123"/>
                <a:gd name="connsiteX121" fmla="*/ 3995510 w 4215960"/>
                <a:gd name="connsiteY121" fmla="*/ 2535195 h 3733123"/>
                <a:gd name="connsiteX122" fmla="*/ 3958771 w 4215960"/>
                <a:gd name="connsiteY122" fmla="*/ 2498910 h 3733123"/>
                <a:gd name="connsiteX123" fmla="*/ 4003448 w 4215960"/>
                <a:gd name="connsiteY123" fmla="*/ 2476005 h 3733123"/>
                <a:gd name="connsiteX124" fmla="*/ 3874181 w 4215960"/>
                <a:gd name="connsiteY124" fmla="*/ 2262826 h 3733123"/>
                <a:gd name="connsiteX125" fmla="*/ 3889147 w 4215960"/>
                <a:gd name="connsiteY125" fmla="*/ 2232663 h 3733123"/>
                <a:gd name="connsiteX126" fmla="*/ 3865562 w 4215960"/>
                <a:gd name="connsiteY126" fmla="*/ 2117003 h 3733123"/>
                <a:gd name="connsiteX127" fmla="*/ 3706813 w 4215960"/>
                <a:gd name="connsiteY127" fmla="*/ 2106117 h 3733123"/>
                <a:gd name="connsiteX128" fmla="*/ 3673475 w 4215960"/>
                <a:gd name="connsiteY128" fmla="*/ 2154875 h 3733123"/>
                <a:gd name="connsiteX129" fmla="*/ 3584575 w 4215960"/>
                <a:gd name="connsiteY129" fmla="*/ 2169391 h 3733123"/>
                <a:gd name="connsiteX130" fmla="*/ 3590925 w 4215960"/>
                <a:gd name="connsiteY130" fmla="*/ 2147392 h 3733123"/>
                <a:gd name="connsiteX131" fmla="*/ 3537403 w 4215960"/>
                <a:gd name="connsiteY131" fmla="*/ 2131291 h 3733123"/>
                <a:gd name="connsiteX132" fmla="*/ 3512684 w 4215960"/>
                <a:gd name="connsiteY132" fmla="*/ 1966190 h 3733123"/>
                <a:gd name="connsiteX133" fmla="*/ 3232377 w 4215960"/>
                <a:gd name="connsiteY133" fmla="*/ 1899515 h 3733123"/>
                <a:gd name="connsiteX134" fmla="*/ 3096078 w 4215960"/>
                <a:gd name="connsiteY134" fmla="*/ 1942831 h 3733123"/>
                <a:gd name="connsiteX135" fmla="*/ 2964089 w 4215960"/>
                <a:gd name="connsiteY135" fmla="*/ 1935347 h 3733123"/>
                <a:gd name="connsiteX136" fmla="*/ 2831646 w 4215960"/>
                <a:gd name="connsiteY136" fmla="*/ 1824449 h 3733123"/>
                <a:gd name="connsiteX137" fmla="*/ 2618468 w 4215960"/>
                <a:gd name="connsiteY137" fmla="*/ 1521236 h 3733123"/>
                <a:gd name="connsiteX138" fmla="*/ 2220006 w 4215960"/>
                <a:gd name="connsiteY138" fmla="*/ 1381763 h 3733123"/>
                <a:gd name="connsiteX139" fmla="*/ 1983468 w 4215960"/>
                <a:gd name="connsiteY139" fmla="*/ 1068799 h 3733123"/>
                <a:gd name="connsiteX140" fmla="*/ 2017259 w 4215960"/>
                <a:gd name="connsiteY140" fmla="*/ 1043853 h 3733123"/>
                <a:gd name="connsiteX141" fmla="*/ 2076903 w 4215960"/>
                <a:gd name="connsiteY141" fmla="*/ 1126856 h 3733123"/>
                <a:gd name="connsiteX142" fmla="*/ 2097087 w 4215960"/>
                <a:gd name="connsiteY142" fmla="*/ 1109393 h 3733123"/>
                <a:gd name="connsiteX143" fmla="*/ 2140177 w 4215960"/>
                <a:gd name="connsiteY143" fmla="*/ 1140237 h 3733123"/>
                <a:gd name="connsiteX144" fmla="*/ 2228850 w 4215960"/>
                <a:gd name="connsiteY144" fmla="*/ 1086488 h 3733123"/>
                <a:gd name="connsiteX145" fmla="*/ 2244952 w 4215960"/>
                <a:gd name="connsiteY145" fmla="*/ 1066078 h 3733123"/>
                <a:gd name="connsiteX146" fmla="*/ 2303235 w 4215960"/>
                <a:gd name="connsiteY146" fmla="*/ 1066304 h 3733123"/>
                <a:gd name="connsiteX147" fmla="*/ 2319338 w 4215960"/>
                <a:gd name="connsiteY147" fmla="*/ 1033194 h 3733123"/>
                <a:gd name="connsiteX148" fmla="*/ 2300514 w 4215960"/>
                <a:gd name="connsiteY148" fmla="*/ 1007567 h 3733123"/>
                <a:gd name="connsiteX149" fmla="*/ 2233386 w 4215960"/>
                <a:gd name="connsiteY149" fmla="*/ 1027524 h 3733123"/>
                <a:gd name="connsiteX150" fmla="*/ 2211614 w 4215960"/>
                <a:gd name="connsiteY150" fmla="*/ 974003 h 3733123"/>
                <a:gd name="connsiteX151" fmla="*/ 2232932 w 4215960"/>
                <a:gd name="connsiteY151" fmla="*/ 944293 h 3733123"/>
                <a:gd name="connsiteX152" fmla="*/ 2176462 w 4215960"/>
                <a:gd name="connsiteY152" fmla="*/ 840879 h 3733123"/>
                <a:gd name="connsiteX153" fmla="*/ 2127931 w 4215960"/>
                <a:gd name="connsiteY153" fmla="*/ 879660 h 3733123"/>
                <a:gd name="connsiteX154" fmla="*/ 2038576 w 4215960"/>
                <a:gd name="connsiteY154" fmla="*/ 825004 h 3733123"/>
                <a:gd name="connsiteX155" fmla="*/ 2090510 w 4215960"/>
                <a:gd name="connsiteY155" fmla="*/ 732475 h 3733123"/>
                <a:gd name="connsiteX156" fmla="*/ 2047648 w 4215960"/>
                <a:gd name="connsiteY156" fmla="*/ 611372 h 3733123"/>
                <a:gd name="connsiteX157" fmla="*/ 2062389 w 4215960"/>
                <a:gd name="connsiteY157" fmla="*/ 487320 h 3733123"/>
                <a:gd name="connsiteX158" fmla="*/ 2157639 w 4215960"/>
                <a:gd name="connsiteY158" fmla="*/ 413615 h 3733123"/>
                <a:gd name="connsiteX159" fmla="*/ 2262868 w 4215960"/>
                <a:gd name="connsiteY159" fmla="*/ 391163 h 3733123"/>
                <a:gd name="connsiteX160" fmla="*/ 2199821 w 4215960"/>
                <a:gd name="connsiteY160" fmla="*/ 301356 h 3733123"/>
                <a:gd name="connsiteX161" fmla="*/ 2182585 w 4215960"/>
                <a:gd name="connsiteY161" fmla="*/ 346033 h 3733123"/>
                <a:gd name="connsiteX162" fmla="*/ 2139270 w 4215960"/>
                <a:gd name="connsiteY162" fmla="*/ 298862 h 3733123"/>
                <a:gd name="connsiteX163" fmla="*/ 2160588 w 4215960"/>
                <a:gd name="connsiteY163" fmla="*/ 213590 h 3733123"/>
                <a:gd name="connsiteX164" fmla="*/ 2233612 w 4215960"/>
                <a:gd name="connsiteY164" fmla="*/ 116299 h 3733123"/>
                <a:gd name="connsiteX165" fmla="*/ 2216603 w 4215960"/>
                <a:gd name="connsiteY165" fmla="*/ 9710 h 3733123"/>
                <a:gd name="connsiteX166" fmla="*/ 2142218 w 4215960"/>
                <a:gd name="connsiteY166" fmla="*/ 79786 h 3733123"/>
                <a:gd name="connsiteX167" fmla="*/ 689428 w 4215960"/>
                <a:gd name="connsiteY167" fmla="*/ 171635 h 3733123"/>
                <a:gd name="connsiteX168" fmla="*/ 660400 w 4215960"/>
                <a:gd name="connsiteY168" fmla="*/ 164378 h 3733123"/>
                <a:gd name="connsiteX169" fmla="*/ 638628 w 4215960"/>
                <a:gd name="connsiteY169" fmla="*/ 157120 h 3733123"/>
                <a:gd name="connsiteX170" fmla="*/ 602343 w 4215960"/>
                <a:gd name="connsiteY170" fmla="*/ 120835 h 3733123"/>
                <a:gd name="connsiteX0" fmla="*/ 602343 w 4215960"/>
                <a:gd name="connsiteY0" fmla="*/ 131593 h 3743881"/>
                <a:gd name="connsiteX1" fmla="*/ 406400 w 4215960"/>
                <a:gd name="connsiteY1" fmla="*/ 138850 h 3743881"/>
                <a:gd name="connsiteX2" fmla="*/ 362857 w 4215960"/>
                <a:gd name="connsiteY2" fmla="*/ 167878 h 3743881"/>
                <a:gd name="connsiteX3" fmla="*/ 312057 w 4215960"/>
                <a:gd name="connsiteY3" fmla="*/ 182393 h 3743881"/>
                <a:gd name="connsiteX4" fmla="*/ 239485 w 4215960"/>
                <a:gd name="connsiteY4" fmla="*/ 233193 h 3743881"/>
                <a:gd name="connsiteX5" fmla="*/ 210457 w 4215960"/>
                <a:gd name="connsiteY5" fmla="*/ 240450 h 3743881"/>
                <a:gd name="connsiteX6" fmla="*/ 159657 w 4215960"/>
                <a:gd name="connsiteY6" fmla="*/ 269478 h 3743881"/>
                <a:gd name="connsiteX7" fmla="*/ 130628 w 4215960"/>
                <a:gd name="connsiteY7" fmla="*/ 298507 h 3743881"/>
                <a:gd name="connsiteX8" fmla="*/ 108857 w 4215960"/>
                <a:gd name="connsiteY8" fmla="*/ 320278 h 3743881"/>
                <a:gd name="connsiteX9" fmla="*/ 94343 w 4215960"/>
                <a:gd name="connsiteY9" fmla="*/ 334793 h 3743881"/>
                <a:gd name="connsiteX10" fmla="*/ 43543 w 4215960"/>
                <a:gd name="connsiteY10" fmla="*/ 414621 h 3743881"/>
                <a:gd name="connsiteX11" fmla="*/ 14514 w 4215960"/>
                <a:gd name="connsiteY11" fmla="*/ 494450 h 3743881"/>
                <a:gd name="connsiteX12" fmla="*/ 0 w 4215960"/>
                <a:gd name="connsiteY12" fmla="*/ 552507 h 3743881"/>
                <a:gd name="connsiteX13" fmla="*/ 7257 w 4215960"/>
                <a:gd name="connsiteY13" fmla="*/ 1524964 h 3743881"/>
                <a:gd name="connsiteX14" fmla="*/ 29028 w 4215960"/>
                <a:gd name="connsiteY14" fmla="*/ 1626564 h 3743881"/>
                <a:gd name="connsiteX15" fmla="*/ 43543 w 4215960"/>
                <a:gd name="connsiteY15" fmla="*/ 1662850 h 3743881"/>
                <a:gd name="connsiteX16" fmla="*/ 58057 w 4215960"/>
                <a:gd name="connsiteY16" fmla="*/ 1728164 h 3743881"/>
                <a:gd name="connsiteX17" fmla="*/ 79828 w 4215960"/>
                <a:gd name="connsiteY17" fmla="*/ 1778964 h 3743881"/>
                <a:gd name="connsiteX18" fmla="*/ 116114 w 4215960"/>
                <a:gd name="connsiteY18" fmla="*/ 1895078 h 3743881"/>
                <a:gd name="connsiteX19" fmla="*/ 137885 w 4215960"/>
                <a:gd name="connsiteY19" fmla="*/ 1960393 h 3743881"/>
                <a:gd name="connsiteX20" fmla="*/ 145143 w 4215960"/>
                <a:gd name="connsiteY20" fmla="*/ 1982164 h 3743881"/>
                <a:gd name="connsiteX21" fmla="*/ 166914 w 4215960"/>
                <a:gd name="connsiteY21" fmla="*/ 2025707 h 3743881"/>
                <a:gd name="connsiteX22" fmla="*/ 188685 w 4215960"/>
                <a:gd name="connsiteY22" fmla="*/ 2076507 h 3743881"/>
                <a:gd name="connsiteX23" fmla="*/ 195943 w 4215960"/>
                <a:gd name="connsiteY23" fmla="*/ 2105536 h 3743881"/>
                <a:gd name="connsiteX24" fmla="*/ 232228 w 4215960"/>
                <a:gd name="connsiteY24" fmla="*/ 2156336 h 3743881"/>
                <a:gd name="connsiteX25" fmla="*/ 254000 w 4215960"/>
                <a:gd name="connsiteY25" fmla="*/ 2214393 h 3743881"/>
                <a:gd name="connsiteX26" fmla="*/ 275771 w 4215960"/>
                <a:gd name="connsiteY26" fmla="*/ 2236164 h 3743881"/>
                <a:gd name="connsiteX27" fmla="*/ 312057 w 4215960"/>
                <a:gd name="connsiteY27" fmla="*/ 2308736 h 3743881"/>
                <a:gd name="connsiteX28" fmla="*/ 348343 w 4215960"/>
                <a:gd name="connsiteY28" fmla="*/ 2359536 h 3743881"/>
                <a:gd name="connsiteX29" fmla="*/ 355600 w 4215960"/>
                <a:gd name="connsiteY29" fmla="*/ 2381307 h 3743881"/>
                <a:gd name="connsiteX30" fmla="*/ 406400 w 4215960"/>
                <a:gd name="connsiteY30" fmla="*/ 2446621 h 3743881"/>
                <a:gd name="connsiteX31" fmla="*/ 435428 w 4215960"/>
                <a:gd name="connsiteY31" fmla="*/ 2511936 h 3743881"/>
                <a:gd name="connsiteX32" fmla="*/ 457200 w 4215960"/>
                <a:gd name="connsiteY32" fmla="*/ 2540964 h 3743881"/>
                <a:gd name="connsiteX33" fmla="*/ 471714 w 4215960"/>
                <a:gd name="connsiteY33" fmla="*/ 2599021 h 3743881"/>
                <a:gd name="connsiteX34" fmla="*/ 478971 w 4215960"/>
                <a:gd name="connsiteY34" fmla="*/ 2620793 h 3743881"/>
                <a:gd name="connsiteX35" fmla="*/ 486228 w 4215960"/>
                <a:gd name="connsiteY35" fmla="*/ 2649821 h 3743881"/>
                <a:gd name="connsiteX36" fmla="*/ 493485 w 4215960"/>
                <a:gd name="connsiteY36" fmla="*/ 2715136 h 3743881"/>
                <a:gd name="connsiteX37" fmla="*/ 515257 w 4215960"/>
                <a:gd name="connsiteY37" fmla="*/ 2773193 h 3743881"/>
                <a:gd name="connsiteX38" fmla="*/ 544285 w 4215960"/>
                <a:gd name="connsiteY38" fmla="*/ 2816736 h 3743881"/>
                <a:gd name="connsiteX39" fmla="*/ 573314 w 4215960"/>
                <a:gd name="connsiteY39" fmla="*/ 2867536 h 3743881"/>
                <a:gd name="connsiteX40" fmla="*/ 602343 w 4215960"/>
                <a:gd name="connsiteY40" fmla="*/ 2889307 h 3743881"/>
                <a:gd name="connsiteX41" fmla="*/ 645885 w 4215960"/>
                <a:gd name="connsiteY41" fmla="*/ 2932850 h 3743881"/>
                <a:gd name="connsiteX42" fmla="*/ 674914 w 4215960"/>
                <a:gd name="connsiteY42" fmla="*/ 2954621 h 3743881"/>
                <a:gd name="connsiteX43" fmla="*/ 711200 w 4215960"/>
                <a:gd name="connsiteY43" fmla="*/ 2998164 h 3743881"/>
                <a:gd name="connsiteX44" fmla="*/ 740228 w 4215960"/>
                <a:gd name="connsiteY44" fmla="*/ 3019936 h 3743881"/>
                <a:gd name="connsiteX45" fmla="*/ 812800 w 4215960"/>
                <a:gd name="connsiteY45" fmla="*/ 3085250 h 3743881"/>
                <a:gd name="connsiteX46" fmla="*/ 849085 w 4215960"/>
                <a:gd name="connsiteY46" fmla="*/ 3128793 h 3743881"/>
                <a:gd name="connsiteX47" fmla="*/ 870857 w 4215960"/>
                <a:gd name="connsiteY47" fmla="*/ 3143307 h 3743881"/>
                <a:gd name="connsiteX48" fmla="*/ 907143 w 4215960"/>
                <a:gd name="connsiteY48" fmla="*/ 3186850 h 3743881"/>
                <a:gd name="connsiteX49" fmla="*/ 936171 w 4215960"/>
                <a:gd name="connsiteY49" fmla="*/ 3208621 h 3743881"/>
                <a:gd name="connsiteX50" fmla="*/ 1030514 w 4215960"/>
                <a:gd name="connsiteY50" fmla="*/ 3252164 h 3743881"/>
                <a:gd name="connsiteX51" fmla="*/ 1480457 w 4215960"/>
                <a:gd name="connsiteY51" fmla="*/ 3237650 h 3743881"/>
                <a:gd name="connsiteX52" fmla="*/ 1531257 w 4215960"/>
                <a:gd name="connsiteY52" fmla="*/ 3223136 h 3743881"/>
                <a:gd name="connsiteX53" fmla="*/ 1618343 w 4215960"/>
                <a:gd name="connsiteY53" fmla="*/ 3215878 h 3743881"/>
                <a:gd name="connsiteX54" fmla="*/ 1698171 w 4215960"/>
                <a:gd name="connsiteY54" fmla="*/ 3201364 h 3743881"/>
                <a:gd name="connsiteX55" fmla="*/ 1756228 w 4215960"/>
                <a:gd name="connsiteY55" fmla="*/ 3194107 h 3743881"/>
                <a:gd name="connsiteX56" fmla="*/ 1785257 w 4215960"/>
                <a:gd name="connsiteY56" fmla="*/ 3179593 h 3743881"/>
                <a:gd name="connsiteX57" fmla="*/ 1850571 w 4215960"/>
                <a:gd name="connsiteY57" fmla="*/ 3157821 h 3743881"/>
                <a:gd name="connsiteX58" fmla="*/ 1886857 w 4215960"/>
                <a:gd name="connsiteY58" fmla="*/ 3143307 h 3743881"/>
                <a:gd name="connsiteX59" fmla="*/ 1988457 w 4215960"/>
                <a:gd name="connsiteY59" fmla="*/ 3128793 h 3743881"/>
                <a:gd name="connsiteX60" fmla="*/ 2017485 w 4215960"/>
                <a:gd name="connsiteY60" fmla="*/ 3121536 h 3743881"/>
                <a:gd name="connsiteX61" fmla="*/ 2637971 w 4215960"/>
                <a:gd name="connsiteY61" fmla="*/ 3468290 h 3743881"/>
                <a:gd name="connsiteX62" fmla="*/ 2724375 w 4215960"/>
                <a:gd name="connsiteY62" fmla="*/ 3654480 h 3743881"/>
                <a:gd name="connsiteX63" fmla="*/ 2784700 w 4215960"/>
                <a:gd name="connsiteY63" fmla="*/ 3713218 h 3743881"/>
                <a:gd name="connsiteX64" fmla="*/ 2795812 w 4215960"/>
                <a:gd name="connsiteY64" fmla="*/ 3683055 h 3743881"/>
                <a:gd name="connsiteX65" fmla="*/ 2841850 w 4215960"/>
                <a:gd name="connsiteY65" fmla="*/ 3656067 h 3743881"/>
                <a:gd name="connsiteX66" fmla="*/ 2892650 w 4215960"/>
                <a:gd name="connsiteY66" fmla="*/ 3729093 h 3743881"/>
                <a:gd name="connsiteX67" fmla="*/ 2941863 w 4215960"/>
                <a:gd name="connsiteY67" fmla="*/ 3732268 h 3743881"/>
                <a:gd name="connsiteX68" fmla="*/ 2897412 w 4215960"/>
                <a:gd name="connsiteY68" fmla="*/ 3638606 h 3743881"/>
                <a:gd name="connsiteX69" fmla="*/ 2854550 w 4215960"/>
                <a:gd name="connsiteY69" fmla="*/ 3570343 h 3743881"/>
                <a:gd name="connsiteX70" fmla="*/ 2897413 w 4215960"/>
                <a:gd name="connsiteY70" fmla="*/ 3554467 h 3743881"/>
                <a:gd name="connsiteX71" fmla="*/ 2878362 w 4215960"/>
                <a:gd name="connsiteY71" fmla="*/ 3513193 h 3743881"/>
                <a:gd name="connsiteX72" fmla="*/ 2930750 w 4215960"/>
                <a:gd name="connsiteY72" fmla="*/ 3522718 h 3743881"/>
                <a:gd name="connsiteX73" fmla="*/ 2910113 w 4215960"/>
                <a:gd name="connsiteY73" fmla="*/ 3489380 h 3743881"/>
                <a:gd name="connsiteX74" fmla="*/ 2931432 w 4215960"/>
                <a:gd name="connsiteY74" fmla="*/ 3472826 h 3743881"/>
                <a:gd name="connsiteX75" fmla="*/ 3052535 w 4215960"/>
                <a:gd name="connsiteY75" fmla="*/ 3558099 h 3743881"/>
                <a:gd name="connsiteX76" fmla="*/ 3087912 w 4215960"/>
                <a:gd name="connsiteY76" fmla="*/ 3544942 h 3743881"/>
                <a:gd name="connsiteX77" fmla="*/ 3140299 w 4215960"/>
                <a:gd name="connsiteY77" fmla="*/ 3610031 h 3743881"/>
                <a:gd name="connsiteX78" fmla="*/ 3160937 w 4215960"/>
                <a:gd name="connsiteY78" fmla="*/ 3668768 h 3743881"/>
                <a:gd name="connsiteX79" fmla="*/ 3268887 w 4215960"/>
                <a:gd name="connsiteY79" fmla="*/ 3687817 h 3743881"/>
                <a:gd name="connsiteX80" fmla="*/ 3208563 w 4215960"/>
                <a:gd name="connsiteY80" fmla="*/ 3621142 h 3743881"/>
                <a:gd name="connsiteX81" fmla="*/ 3205387 w 4215960"/>
                <a:gd name="connsiteY81" fmla="*/ 3552880 h 3743881"/>
                <a:gd name="connsiteX82" fmla="*/ 3259362 w 4215960"/>
                <a:gd name="connsiteY82" fmla="*/ 3608443 h 3743881"/>
                <a:gd name="connsiteX83" fmla="*/ 3308575 w 4215960"/>
                <a:gd name="connsiteY83" fmla="*/ 3613205 h 3743881"/>
                <a:gd name="connsiteX84" fmla="*/ 3302225 w 4215960"/>
                <a:gd name="connsiteY84" fmla="*/ 3563993 h 3743881"/>
                <a:gd name="connsiteX85" fmla="*/ 3362550 w 4215960"/>
                <a:gd name="connsiteY85" fmla="*/ 3568755 h 3743881"/>
                <a:gd name="connsiteX86" fmla="*/ 3424462 w 4215960"/>
                <a:gd name="connsiteY86" fmla="*/ 3611617 h 3743881"/>
                <a:gd name="connsiteX87" fmla="*/ 3456212 w 4215960"/>
                <a:gd name="connsiteY87" fmla="*/ 3598918 h 3743881"/>
                <a:gd name="connsiteX88" fmla="*/ 3449863 w 4215960"/>
                <a:gd name="connsiteY88" fmla="*/ 3563993 h 3743881"/>
                <a:gd name="connsiteX89" fmla="*/ 3491138 w 4215960"/>
                <a:gd name="connsiteY89" fmla="*/ 3540181 h 3743881"/>
                <a:gd name="connsiteX90" fmla="*/ 3575275 w 4215960"/>
                <a:gd name="connsiteY90" fmla="*/ 3597331 h 3743881"/>
                <a:gd name="connsiteX91" fmla="*/ 3592738 w 4215960"/>
                <a:gd name="connsiteY91" fmla="*/ 3495733 h 3743881"/>
                <a:gd name="connsiteX92" fmla="*/ 3567338 w 4215960"/>
                <a:gd name="connsiteY92" fmla="*/ 3473507 h 3743881"/>
                <a:gd name="connsiteX93" fmla="*/ 3494312 w 4215960"/>
                <a:gd name="connsiteY93" fmla="*/ 3430644 h 3743881"/>
                <a:gd name="connsiteX94" fmla="*/ 3516537 w 4215960"/>
                <a:gd name="connsiteY94" fmla="*/ 3405245 h 3743881"/>
                <a:gd name="connsiteX95" fmla="*/ 3537175 w 4215960"/>
                <a:gd name="connsiteY95" fmla="*/ 3383019 h 3743881"/>
                <a:gd name="connsiteX96" fmla="*/ 3591150 w 4215960"/>
                <a:gd name="connsiteY96" fmla="*/ 3414770 h 3743881"/>
                <a:gd name="connsiteX97" fmla="*/ 3597500 w 4215960"/>
                <a:gd name="connsiteY97" fmla="*/ 3370320 h 3743881"/>
                <a:gd name="connsiteX98" fmla="*/ 3541937 w 4215960"/>
                <a:gd name="connsiteY98" fmla="*/ 3346507 h 3743881"/>
                <a:gd name="connsiteX99" fmla="*/ 3540350 w 4215960"/>
                <a:gd name="connsiteY99" fmla="*/ 3336983 h 3743881"/>
                <a:gd name="connsiteX100" fmla="*/ 3527649 w 4215960"/>
                <a:gd name="connsiteY100" fmla="*/ 3298884 h 3743881"/>
                <a:gd name="connsiteX101" fmla="*/ 3533999 w 4215960"/>
                <a:gd name="connsiteY101" fmla="*/ 3251258 h 3743881"/>
                <a:gd name="connsiteX102" fmla="*/ 3545112 w 4215960"/>
                <a:gd name="connsiteY102" fmla="*/ 3195695 h 3743881"/>
                <a:gd name="connsiteX103" fmla="*/ 3507012 w 4215960"/>
                <a:gd name="connsiteY103" fmla="*/ 3165533 h 3743881"/>
                <a:gd name="connsiteX104" fmla="*/ 3540349 w 4215960"/>
                <a:gd name="connsiteY104" fmla="*/ 3156008 h 3743881"/>
                <a:gd name="connsiteX105" fmla="*/ 3518124 w 4215960"/>
                <a:gd name="connsiteY105" fmla="*/ 3119495 h 3743881"/>
                <a:gd name="connsiteX106" fmla="*/ 3556225 w 4215960"/>
                <a:gd name="connsiteY106" fmla="*/ 3114734 h 3743881"/>
                <a:gd name="connsiteX107" fmla="*/ 3562574 w 4215960"/>
                <a:gd name="connsiteY107" fmla="*/ 3081395 h 3743881"/>
                <a:gd name="connsiteX108" fmla="*/ 3624488 w 4215960"/>
                <a:gd name="connsiteY108" fmla="*/ 3090922 h 3743881"/>
                <a:gd name="connsiteX109" fmla="*/ 3657601 w 4215960"/>
                <a:gd name="connsiteY109" fmla="*/ 3106114 h 3743881"/>
                <a:gd name="connsiteX110" fmla="*/ 3623808 w 4215960"/>
                <a:gd name="connsiteY110" fmla="*/ 3147162 h 3743881"/>
                <a:gd name="connsiteX111" fmla="*/ 3662816 w 4215960"/>
                <a:gd name="connsiteY111" fmla="*/ 3254658 h 3743881"/>
                <a:gd name="connsiteX112" fmla="*/ 3715203 w 4215960"/>
                <a:gd name="connsiteY112" fmla="*/ 3285956 h 3743881"/>
                <a:gd name="connsiteX113" fmla="*/ 3767137 w 4215960"/>
                <a:gd name="connsiteY113" fmla="*/ 3243774 h 3743881"/>
                <a:gd name="connsiteX114" fmla="*/ 3852862 w 4215960"/>
                <a:gd name="connsiteY114" fmla="*/ 3195241 h 3743881"/>
                <a:gd name="connsiteX115" fmla="*/ 3835626 w 4215960"/>
                <a:gd name="connsiteY115" fmla="*/ 3106340 h 3743881"/>
                <a:gd name="connsiteX116" fmla="*/ 3912960 w 4215960"/>
                <a:gd name="connsiteY116" fmla="*/ 2973671 h 3743881"/>
                <a:gd name="connsiteX117" fmla="*/ 4205514 w 4215960"/>
                <a:gd name="connsiteY117" fmla="*/ 2640523 h 3743881"/>
                <a:gd name="connsiteX118" fmla="*/ 4124097 w 4215960"/>
                <a:gd name="connsiteY118" fmla="*/ 2631451 h 3743881"/>
                <a:gd name="connsiteX119" fmla="*/ 4128634 w 4215960"/>
                <a:gd name="connsiteY119" fmla="*/ 2539603 h 3743881"/>
                <a:gd name="connsiteX120" fmla="*/ 4079647 w 4215960"/>
                <a:gd name="connsiteY120" fmla="*/ 2514431 h 3743881"/>
                <a:gd name="connsiteX121" fmla="*/ 3995510 w 4215960"/>
                <a:gd name="connsiteY121" fmla="*/ 2545953 h 3743881"/>
                <a:gd name="connsiteX122" fmla="*/ 3958771 w 4215960"/>
                <a:gd name="connsiteY122" fmla="*/ 2509668 h 3743881"/>
                <a:gd name="connsiteX123" fmla="*/ 4003448 w 4215960"/>
                <a:gd name="connsiteY123" fmla="*/ 2486763 h 3743881"/>
                <a:gd name="connsiteX124" fmla="*/ 3874181 w 4215960"/>
                <a:gd name="connsiteY124" fmla="*/ 2273584 h 3743881"/>
                <a:gd name="connsiteX125" fmla="*/ 3889147 w 4215960"/>
                <a:gd name="connsiteY125" fmla="*/ 2243421 h 3743881"/>
                <a:gd name="connsiteX126" fmla="*/ 3865562 w 4215960"/>
                <a:gd name="connsiteY126" fmla="*/ 2127761 h 3743881"/>
                <a:gd name="connsiteX127" fmla="*/ 3706813 w 4215960"/>
                <a:gd name="connsiteY127" fmla="*/ 2116875 h 3743881"/>
                <a:gd name="connsiteX128" fmla="*/ 3673475 w 4215960"/>
                <a:gd name="connsiteY128" fmla="*/ 2165633 h 3743881"/>
                <a:gd name="connsiteX129" fmla="*/ 3584575 w 4215960"/>
                <a:gd name="connsiteY129" fmla="*/ 2180149 h 3743881"/>
                <a:gd name="connsiteX130" fmla="*/ 3590925 w 4215960"/>
                <a:gd name="connsiteY130" fmla="*/ 2158150 h 3743881"/>
                <a:gd name="connsiteX131" fmla="*/ 3537403 w 4215960"/>
                <a:gd name="connsiteY131" fmla="*/ 2142049 h 3743881"/>
                <a:gd name="connsiteX132" fmla="*/ 3512684 w 4215960"/>
                <a:gd name="connsiteY132" fmla="*/ 1976948 h 3743881"/>
                <a:gd name="connsiteX133" fmla="*/ 3232377 w 4215960"/>
                <a:gd name="connsiteY133" fmla="*/ 1910273 h 3743881"/>
                <a:gd name="connsiteX134" fmla="*/ 3096078 w 4215960"/>
                <a:gd name="connsiteY134" fmla="*/ 1953589 h 3743881"/>
                <a:gd name="connsiteX135" fmla="*/ 2964089 w 4215960"/>
                <a:gd name="connsiteY135" fmla="*/ 1946105 h 3743881"/>
                <a:gd name="connsiteX136" fmla="*/ 2831646 w 4215960"/>
                <a:gd name="connsiteY136" fmla="*/ 1835207 h 3743881"/>
                <a:gd name="connsiteX137" fmla="*/ 2618468 w 4215960"/>
                <a:gd name="connsiteY137" fmla="*/ 1531994 h 3743881"/>
                <a:gd name="connsiteX138" fmla="*/ 2220006 w 4215960"/>
                <a:gd name="connsiteY138" fmla="*/ 1392521 h 3743881"/>
                <a:gd name="connsiteX139" fmla="*/ 1983468 w 4215960"/>
                <a:gd name="connsiteY139" fmla="*/ 1079557 h 3743881"/>
                <a:gd name="connsiteX140" fmla="*/ 2017259 w 4215960"/>
                <a:gd name="connsiteY140" fmla="*/ 1054611 h 3743881"/>
                <a:gd name="connsiteX141" fmla="*/ 2076903 w 4215960"/>
                <a:gd name="connsiteY141" fmla="*/ 1137614 h 3743881"/>
                <a:gd name="connsiteX142" fmla="*/ 2097087 w 4215960"/>
                <a:gd name="connsiteY142" fmla="*/ 1120151 h 3743881"/>
                <a:gd name="connsiteX143" fmla="*/ 2140177 w 4215960"/>
                <a:gd name="connsiteY143" fmla="*/ 1150995 h 3743881"/>
                <a:gd name="connsiteX144" fmla="*/ 2228850 w 4215960"/>
                <a:gd name="connsiteY144" fmla="*/ 1097246 h 3743881"/>
                <a:gd name="connsiteX145" fmla="*/ 2244952 w 4215960"/>
                <a:gd name="connsiteY145" fmla="*/ 1076836 h 3743881"/>
                <a:gd name="connsiteX146" fmla="*/ 2303235 w 4215960"/>
                <a:gd name="connsiteY146" fmla="*/ 1077062 h 3743881"/>
                <a:gd name="connsiteX147" fmla="*/ 2319338 w 4215960"/>
                <a:gd name="connsiteY147" fmla="*/ 1043952 h 3743881"/>
                <a:gd name="connsiteX148" fmla="*/ 2300514 w 4215960"/>
                <a:gd name="connsiteY148" fmla="*/ 1018325 h 3743881"/>
                <a:gd name="connsiteX149" fmla="*/ 2233386 w 4215960"/>
                <a:gd name="connsiteY149" fmla="*/ 1038282 h 3743881"/>
                <a:gd name="connsiteX150" fmla="*/ 2211614 w 4215960"/>
                <a:gd name="connsiteY150" fmla="*/ 984761 h 3743881"/>
                <a:gd name="connsiteX151" fmla="*/ 2232932 w 4215960"/>
                <a:gd name="connsiteY151" fmla="*/ 955051 h 3743881"/>
                <a:gd name="connsiteX152" fmla="*/ 2176462 w 4215960"/>
                <a:gd name="connsiteY152" fmla="*/ 851637 h 3743881"/>
                <a:gd name="connsiteX153" fmla="*/ 2127931 w 4215960"/>
                <a:gd name="connsiteY153" fmla="*/ 890418 h 3743881"/>
                <a:gd name="connsiteX154" fmla="*/ 2038576 w 4215960"/>
                <a:gd name="connsiteY154" fmla="*/ 835762 h 3743881"/>
                <a:gd name="connsiteX155" fmla="*/ 2090510 w 4215960"/>
                <a:gd name="connsiteY155" fmla="*/ 743233 h 3743881"/>
                <a:gd name="connsiteX156" fmla="*/ 2047648 w 4215960"/>
                <a:gd name="connsiteY156" fmla="*/ 622130 h 3743881"/>
                <a:gd name="connsiteX157" fmla="*/ 2062389 w 4215960"/>
                <a:gd name="connsiteY157" fmla="*/ 498078 h 3743881"/>
                <a:gd name="connsiteX158" fmla="*/ 2157639 w 4215960"/>
                <a:gd name="connsiteY158" fmla="*/ 424373 h 3743881"/>
                <a:gd name="connsiteX159" fmla="*/ 2262868 w 4215960"/>
                <a:gd name="connsiteY159" fmla="*/ 401921 h 3743881"/>
                <a:gd name="connsiteX160" fmla="*/ 2199821 w 4215960"/>
                <a:gd name="connsiteY160" fmla="*/ 312114 h 3743881"/>
                <a:gd name="connsiteX161" fmla="*/ 2182585 w 4215960"/>
                <a:gd name="connsiteY161" fmla="*/ 356791 h 3743881"/>
                <a:gd name="connsiteX162" fmla="*/ 2139270 w 4215960"/>
                <a:gd name="connsiteY162" fmla="*/ 309620 h 3743881"/>
                <a:gd name="connsiteX163" fmla="*/ 2160588 w 4215960"/>
                <a:gd name="connsiteY163" fmla="*/ 224348 h 3743881"/>
                <a:gd name="connsiteX164" fmla="*/ 2233612 w 4215960"/>
                <a:gd name="connsiteY164" fmla="*/ 127057 h 3743881"/>
                <a:gd name="connsiteX165" fmla="*/ 2216603 w 4215960"/>
                <a:gd name="connsiteY165" fmla="*/ 20468 h 3743881"/>
                <a:gd name="connsiteX166" fmla="*/ 2045381 w 4215960"/>
                <a:gd name="connsiteY166" fmla="*/ 30219 h 3743881"/>
                <a:gd name="connsiteX167" fmla="*/ 689428 w 4215960"/>
                <a:gd name="connsiteY167" fmla="*/ 182393 h 3743881"/>
                <a:gd name="connsiteX168" fmla="*/ 660400 w 4215960"/>
                <a:gd name="connsiteY168" fmla="*/ 175136 h 3743881"/>
                <a:gd name="connsiteX169" fmla="*/ 638628 w 4215960"/>
                <a:gd name="connsiteY169" fmla="*/ 167878 h 3743881"/>
                <a:gd name="connsiteX170" fmla="*/ 602343 w 4215960"/>
                <a:gd name="connsiteY170" fmla="*/ 131593 h 3743881"/>
                <a:gd name="connsiteX0" fmla="*/ 602343 w 4215960"/>
                <a:gd name="connsiteY0" fmla="*/ 128363 h 3740651"/>
                <a:gd name="connsiteX1" fmla="*/ 406400 w 4215960"/>
                <a:gd name="connsiteY1" fmla="*/ 135620 h 3740651"/>
                <a:gd name="connsiteX2" fmla="*/ 362857 w 4215960"/>
                <a:gd name="connsiteY2" fmla="*/ 164648 h 3740651"/>
                <a:gd name="connsiteX3" fmla="*/ 312057 w 4215960"/>
                <a:gd name="connsiteY3" fmla="*/ 179163 h 3740651"/>
                <a:gd name="connsiteX4" fmla="*/ 239485 w 4215960"/>
                <a:gd name="connsiteY4" fmla="*/ 229963 h 3740651"/>
                <a:gd name="connsiteX5" fmla="*/ 210457 w 4215960"/>
                <a:gd name="connsiteY5" fmla="*/ 237220 h 3740651"/>
                <a:gd name="connsiteX6" fmla="*/ 159657 w 4215960"/>
                <a:gd name="connsiteY6" fmla="*/ 266248 h 3740651"/>
                <a:gd name="connsiteX7" fmla="*/ 130628 w 4215960"/>
                <a:gd name="connsiteY7" fmla="*/ 295277 h 3740651"/>
                <a:gd name="connsiteX8" fmla="*/ 108857 w 4215960"/>
                <a:gd name="connsiteY8" fmla="*/ 317048 h 3740651"/>
                <a:gd name="connsiteX9" fmla="*/ 94343 w 4215960"/>
                <a:gd name="connsiteY9" fmla="*/ 331563 h 3740651"/>
                <a:gd name="connsiteX10" fmla="*/ 43543 w 4215960"/>
                <a:gd name="connsiteY10" fmla="*/ 411391 h 3740651"/>
                <a:gd name="connsiteX11" fmla="*/ 14514 w 4215960"/>
                <a:gd name="connsiteY11" fmla="*/ 491220 h 3740651"/>
                <a:gd name="connsiteX12" fmla="*/ 0 w 4215960"/>
                <a:gd name="connsiteY12" fmla="*/ 549277 h 3740651"/>
                <a:gd name="connsiteX13" fmla="*/ 7257 w 4215960"/>
                <a:gd name="connsiteY13" fmla="*/ 1521734 h 3740651"/>
                <a:gd name="connsiteX14" fmla="*/ 29028 w 4215960"/>
                <a:gd name="connsiteY14" fmla="*/ 1623334 h 3740651"/>
                <a:gd name="connsiteX15" fmla="*/ 43543 w 4215960"/>
                <a:gd name="connsiteY15" fmla="*/ 1659620 h 3740651"/>
                <a:gd name="connsiteX16" fmla="*/ 58057 w 4215960"/>
                <a:gd name="connsiteY16" fmla="*/ 1724934 h 3740651"/>
                <a:gd name="connsiteX17" fmla="*/ 79828 w 4215960"/>
                <a:gd name="connsiteY17" fmla="*/ 1775734 h 3740651"/>
                <a:gd name="connsiteX18" fmla="*/ 116114 w 4215960"/>
                <a:gd name="connsiteY18" fmla="*/ 1891848 h 3740651"/>
                <a:gd name="connsiteX19" fmla="*/ 137885 w 4215960"/>
                <a:gd name="connsiteY19" fmla="*/ 1957163 h 3740651"/>
                <a:gd name="connsiteX20" fmla="*/ 145143 w 4215960"/>
                <a:gd name="connsiteY20" fmla="*/ 1978934 h 3740651"/>
                <a:gd name="connsiteX21" fmla="*/ 166914 w 4215960"/>
                <a:gd name="connsiteY21" fmla="*/ 2022477 h 3740651"/>
                <a:gd name="connsiteX22" fmla="*/ 188685 w 4215960"/>
                <a:gd name="connsiteY22" fmla="*/ 2073277 h 3740651"/>
                <a:gd name="connsiteX23" fmla="*/ 195943 w 4215960"/>
                <a:gd name="connsiteY23" fmla="*/ 2102306 h 3740651"/>
                <a:gd name="connsiteX24" fmla="*/ 232228 w 4215960"/>
                <a:gd name="connsiteY24" fmla="*/ 2153106 h 3740651"/>
                <a:gd name="connsiteX25" fmla="*/ 254000 w 4215960"/>
                <a:gd name="connsiteY25" fmla="*/ 2211163 h 3740651"/>
                <a:gd name="connsiteX26" fmla="*/ 275771 w 4215960"/>
                <a:gd name="connsiteY26" fmla="*/ 2232934 h 3740651"/>
                <a:gd name="connsiteX27" fmla="*/ 312057 w 4215960"/>
                <a:gd name="connsiteY27" fmla="*/ 2305506 h 3740651"/>
                <a:gd name="connsiteX28" fmla="*/ 348343 w 4215960"/>
                <a:gd name="connsiteY28" fmla="*/ 2356306 h 3740651"/>
                <a:gd name="connsiteX29" fmla="*/ 355600 w 4215960"/>
                <a:gd name="connsiteY29" fmla="*/ 2378077 h 3740651"/>
                <a:gd name="connsiteX30" fmla="*/ 406400 w 4215960"/>
                <a:gd name="connsiteY30" fmla="*/ 2443391 h 3740651"/>
                <a:gd name="connsiteX31" fmla="*/ 435428 w 4215960"/>
                <a:gd name="connsiteY31" fmla="*/ 2508706 h 3740651"/>
                <a:gd name="connsiteX32" fmla="*/ 457200 w 4215960"/>
                <a:gd name="connsiteY32" fmla="*/ 2537734 h 3740651"/>
                <a:gd name="connsiteX33" fmla="*/ 471714 w 4215960"/>
                <a:gd name="connsiteY33" fmla="*/ 2595791 h 3740651"/>
                <a:gd name="connsiteX34" fmla="*/ 478971 w 4215960"/>
                <a:gd name="connsiteY34" fmla="*/ 2617563 h 3740651"/>
                <a:gd name="connsiteX35" fmla="*/ 486228 w 4215960"/>
                <a:gd name="connsiteY35" fmla="*/ 2646591 h 3740651"/>
                <a:gd name="connsiteX36" fmla="*/ 493485 w 4215960"/>
                <a:gd name="connsiteY36" fmla="*/ 2711906 h 3740651"/>
                <a:gd name="connsiteX37" fmla="*/ 515257 w 4215960"/>
                <a:gd name="connsiteY37" fmla="*/ 2769963 h 3740651"/>
                <a:gd name="connsiteX38" fmla="*/ 544285 w 4215960"/>
                <a:gd name="connsiteY38" fmla="*/ 2813506 h 3740651"/>
                <a:gd name="connsiteX39" fmla="*/ 573314 w 4215960"/>
                <a:gd name="connsiteY39" fmla="*/ 2864306 h 3740651"/>
                <a:gd name="connsiteX40" fmla="*/ 602343 w 4215960"/>
                <a:gd name="connsiteY40" fmla="*/ 2886077 h 3740651"/>
                <a:gd name="connsiteX41" fmla="*/ 645885 w 4215960"/>
                <a:gd name="connsiteY41" fmla="*/ 2929620 h 3740651"/>
                <a:gd name="connsiteX42" fmla="*/ 674914 w 4215960"/>
                <a:gd name="connsiteY42" fmla="*/ 2951391 h 3740651"/>
                <a:gd name="connsiteX43" fmla="*/ 711200 w 4215960"/>
                <a:gd name="connsiteY43" fmla="*/ 2994934 h 3740651"/>
                <a:gd name="connsiteX44" fmla="*/ 740228 w 4215960"/>
                <a:gd name="connsiteY44" fmla="*/ 3016706 h 3740651"/>
                <a:gd name="connsiteX45" fmla="*/ 812800 w 4215960"/>
                <a:gd name="connsiteY45" fmla="*/ 3082020 h 3740651"/>
                <a:gd name="connsiteX46" fmla="*/ 849085 w 4215960"/>
                <a:gd name="connsiteY46" fmla="*/ 3125563 h 3740651"/>
                <a:gd name="connsiteX47" fmla="*/ 870857 w 4215960"/>
                <a:gd name="connsiteY47" fmla="*/ 3140077 h 3740651"/>
                <a:gd name="connsiteX48" fmla="*/ 907143 w 4215960"/>
                <a:gd name="connsiteY48" fmla="*/ 3183620 h 3740651"/>
                <a:gd name="connsiteX49" fmla="*/ 936171 w 4215960"/>
                <a:gd name="connsiteY49" fmla="*/ 3205391 h 3740651"/>
                <a:gd name="connsiteX50" fmla="*/ 1030514 w 4215960"/>
                <a:gd name="connsiteY50" fmla="*/ 3248934 h 3740651"/>
                <a:gd name="connsiteX51" fmla="*/ 1480457 w 4215960"/>
                <a:gd name="connsiteY51" fmla="*/ 3234420 h 3740651"/>
                <a:gd name="connsiteX52" fmla="*/ 1531257 w 4215960"/>
                <a:gd name="connsiteY52" fmla="*/ 3219906 h 3740651"/>
                <a:gd name="connsiteX53" fmla="*/ 1618343 w 4215960"/>
                <a:gd name="connsiteY53" fmla="*/ 3212648 h 3740651"/>
                <a:gd name="connsiteX54" fmla="*/ 1698171 w 4215960"/>
                <a:gd name="connsiteY54" fmla="*/ 3198134 h 3740651"/>
                <a:gd name="connsiteX55" fmla="*/ 1756228 w 4215960"/>
                <a:gd name="connsiteY55" fmla="*/ 3190877 h 3740651"/>
                <a:gd name="connsiteX56" fmla="*/ 1785257 w 4215960"/>
                <a:gd name="connsiteY56" fmla="*/ 3176363 h 3740651"/>
                <a:gd name="connsiteX57" fmla="*/ 1850571 w 4215960"/>
                <a:gd name="connsiteY57" fmla="*/ 3154591 h 3740651"/>
                <a:gd name="connsiteX58" fmla="*/ 1886857 w 4215960"/>
                <a:gd name="connsiteY58" fmla="*/ 3140077 h 3740651"/>
                <a:gd name="connsiteX59" fmla="*/ 1988457 w 4215960"/>
                <a:gd name="connsiteY59" fmla="*/ 3125563 h 3740651"/>
                <a:gd name="connsiteX60" fmla="*/ 2017485 w 4215960"/>
                <a:gd name="connsiteY60" fmla="*/ 3118306 h 3740651"/>
                <a:gd name="connsiteX61" fmla="*/ 2637971 w 4215960"/>
                <a:gd name="connsiteY61" fmla="*/ 3465060 h 3740651"/>
                <a:gd name="connsiteX62" fmla="*/ 2724375 w 4215960"/>
                <a:gd name="connsiteY62" fmla="*/ 3651250 h 3740651"/>
                <a:gd name="connsiteX63" fmla="*/ 2784700 w 4215960"/>
                <a:gd name="connsiteY63" fmla="*/ 3709988 h 3740651"/>
                <a:gd name="connsiteX64" fmla="*/ 2795812 w 4215960"/>
                <a:gd name="connsiteY64" fmla="*/ 3679825 h 3740651"/>
                <a:gd name="connsiteX65" fmla="*/ 2841850 w 4215960"/>
                <a:gd name="connsiteY65" fmla="*/ 3652837 h 3740651"/>
                <a:gd name="connsiteX66" fmla="*/ 2892650 w 4215960"/>
                <a:gd name="connsiteY66" fmla="*/ 3725863 h 3740651"/>
                <a:gd name="connsiteX67" fmla="*/ 2941863 w 4215960"/>
                <a:gd name="connsiteY67" fmla="*/ 3729038 h 3740651"/>
                <a:gd name="connsiteX68" fmla="*/ 2897412 w 4215960"/>
                <a:gd name="connsiteY68" fmla="*/ 3635376 h 3740651"/>
                <a:gd name="connsiteX69" fmla="*/ 2854550 w 4215960"/>
                <a:gd name="connsiteY69" fmla="*/ 3567113 h 3740651"/>
                <a:gd name="connsiteX70" fmla="*/ 2897413 w 4215960"/>
                <a:gd name="connsiteY70" fmla="*/ 3551237 h 3740651"/>
                <a:gd name="connsiteX71" fmla="*/ 2878362 w 4215960"/>
                <a:gd name="connsiteY71" fmla="*/ 3509963 h 3740651"/>
                <a:gd name="connsiteX72" fmla="*/ 2930750 w 4215960"/>
                <a:gd name="connsiteY72" fmla="*/ 3519488 h 3740651"/>
                <a:gd name="connsiteX73" fmla="*/ 2910113 w 4215960"/>
                <a:gd name="connsiteY73" fmla="*/ 3486150 h 3740651"/>
                <a:gd name="connsiteX74" fmla="*/ 2931432 w 4215960"/>
                <a:gd name="connsiteY74" fmla="*/ 3469596 h 3740651"/>
                <a:gd name="connsiteX75" fmla="*/ 3052535 w 4215960"/>
                <a:gd name="connsiteY75" fmla="*/ 3554869 h 3740651"/>
                <a:gd name="connsiteX76" fmla="*/ 3087912 w 4215960"/>
                <a:gd name="connsiteY76" fmla="*/ 3541712 h 3740651"/>
                <a:gd name="connsiteX77" fmla="*/ 3140299 w 4215960"/>
                <a:gd name="connsiteY77" fmla="*/ 3606801 h 3740651"/>
                <a:gd name="connsiteX78" fmla="*/ 3160937 w 4215960"/>
                <a:gd name="connsiteY78" fmla="*/ 3665538 h 3740651"/>
                <a:gd name="connsiteX79" fmla="*/ 3268887 w 4215960"/>
                <a:gd name="connsiteY79" fmla="*/ 3684587 h 3740651"/>
                <a:gd name="connsiteX80" fmla="*/ 3208563 w 4215960"/>
                <a:gd name="connsiteY80" fmla="*/ 3617912 h 3740651"/>
                <a:gd name="connsiteX81" fmla="*/ 3205387 w 4215960"/>
                <a:gd name="connsiteY81" fmla="*/ 3549650 h 3740651"/>
                <a:gd name="connsiteX82" fmla="*/ 3259362 w 4215960"/>
                <a:gd name="connsiteY82" fmla="*/ 3605213 h 3740651"/>
                <a:gd name="connsiteX83" fmla="*/ 3308575 w 4215960"/>
                <a:gd name="connsiteY83" fmla="*/ 3609975 h 3740651"/>
                <a:gd name="connsiteX84" fmla="*/ 3302225 w 4215960"/>
                <a:gd name="connsiteY84" fmla="*/ 3560763 h 3740651"/>
                <a:gd name="connsiteX85" fmla="*/ 3362550 w 4215960"/>
                <a:gd name="connsiteY85" fmla="*/ 3565525 h 3740651"/>
                <a:gd name="connsiteX86" fmla="*/ 3424462 w 4215960"/>
                <a:gd name="connsiteY86" fmla="*/ 3608387 h 3740651"/>
                <a:gd name="connsiteX87" fmla="*/ 3456212 w 4215960"/>
                <a:gd name="connsiteY87" fmla="*/ 3595688 h 3740651"/>
                <a:gd name="connsiteX88" fmla="*/ 3449863 w 4215960"/>
                <a:gd name="connsiteY88" fmla="*/ 3560763 h 3740651"/>
                <a:gd name="connsiteX89" fmla="*/ 3491138 w 4215960"/>
                <a:gd name="connsiteY89" fmla="*/ 3536951 h 3740651"/>
                <a:gd name="connsiteX90" fmla="*/ 3575275 w 4215960"/>
                <a:gd name="connsiteY90" fmla="*/ 3594101 h 3740651"/>
                <a:gd name="connsiteX91" fmla="*/ 3592738 w 4215960"/>
                <a:gd name="connsiteY91" fmla="*/ 3492503 h 3740651"/>
                <a:gd name="connsiteX92" fmla="*/ 3567338 w 4215960"/>
                <a:gd name="connsiteY92" fmla="*/ 3470277 h 3740651"/>
                <a:gd name="connsiteX93" fmla="*/ 3494312 w 4215960"/>
                <a:gd name="connsiteY93" fmla="*/ 3427414 h 3740651"/>
                <a:gd name="connsiteX94" fmla="*/ 3516537 w 4215960"/>
                <a:gd name="connsiteY94" fmla="*/ 3402015 h 3740651"/>
                <a:gd name="connsiteX95" fmla="*/ 3537175 w 4215960"/>
                <a:gd name="connsiteY95" fmla="*/ 3379789 h 3740651"/>
                <a:gd name="connsiteX96" fmla="*/ 3591150 w 4215960"/>
                <a:gd name="connsiteY96" fmla="*/ 3411540 h 3740651"/>
                <a:gd name="connsiteX97" fmla="*/ 3597500 w 4215960"/>
                <a:gd name="connsiteY97" fmla="*/ 3367090 h 3740651"/>
                <a:gd name="connsiteX98" fmla="*/ 3541937 w 4215960"/>
                <a:gd name="connsiteY98" fmla="*/ 3343277 h 3740651"/>
                <a:gd name="connsiteX99" fmla="*/ 3540350 w 4215960"/>
                <a:gd name="connsiteY99" fmla="*/ 3333753 h 3740651"/>
                <a:gd name="connsiteX100" fmla="*/ 3527649 w 4215960"/>
                <a:gd name="connsiteY100" fmla="*/ 3295654 h 3740651"/>
                <a:gd name="connsiteX101" fmla="*/ 3533999 w 4215960"/>
                <a:gd name="connsiteY101" fmla="*/ 3248028 h 3740651"/>
                <a:gd name="connsiteX102" fmla="*/ 3545112 w 4215960"/>
                <a:gd name="connsiteY102" fmla="*/ 3192465 h 3740651"/>
                <a:gd name="connsiteX103" fmla="*/ 3507012 w 4215960"/>
                <a:gd name="connsiteY103" fmla="*/ 3162303 h 3740651"/>
                <a:gd name="connsiteX104" fmla="*/ 3540349 w 4215960"/>
                <a:gd name="connsiteY104" fmla="*/ 3152778 h 3740651"/>
                <a:gd name="connsiteX105" fmla="*/ 3518124 w 4215960"/>
                <a:gd name="connsiteY105" fmla="*/ 3116265 h 3740651"/>
                <a:gd name="connsiteX106" fmla="*/ 3556225 w 4215960"/>
                <a:gd name="connsiteY106" fmla="*/ 3111504 h 3740651"/>
                <a:gd name="connsiteX107" fmla="*/ 3562574 w 4215960"/>
                <a:gd name="connsiteY107" fmla="*/ 3078165 h 3740651"/>
                <a:gd name="connsiteX108" fmla="*/ 3624488 w 4215960"/>
                <a:gd name="connsiteY108" fmla="*/ 3087692 h 3740651"/>
                <a:gd name="connsiteX109" fmla="*/ 3657601 w 4215960"/>
                <a:gd name="connsiteY109" fmla="*/ 3102884 h 3740651"/>
                <a:gd name="connsiteX110" fmla="*/ 3623808 w 4215960"/>
                <a:gd name="connsiteY110" fmla="*/ 3143932 h 3740651"/>
                <a:gd name="connsiteX111" fmla="*/ 3662816 w 4215960"/>
                <a:gd name="connsiteY111" fmla="*/ 3251428 h 3740651"/>
                <a:gd name="connsiteX112" fmla="*/ 3715203 w 4215960"/>
                <a:gd name="connsiteY112" fmla="*/ 3282726 h 3740651"/>
                <a:gd name="connsiteX113" fmla="*/ 3767137 w 4215960"/>
                <a:gd name="connsiteY113" fmla="*/ 3240544 h 3740651"/>
                <a:gd name="connsiteX114" fmla="*/ 3852862 w 4215960"/>
                <a:gd name="connsiteY114" fmla="*/ 3192011 h 3740651"/>
                <a:gd name="connsiteX115" fmla="*/ 3835626 w 4215960"/>
                <a:gd name="connsiteY115" fmla="*/ 3103110 h 3740651"/>
                <a:gd name="connsiteX116" fmla="*/ 3912960 w 4215960"/>
                <a:gd name="connsiteY116" fmla="*/ 2970441 h 3740651"/>
                <a:gd name="connsiteX117" fmla="*/ 4205514 w 4215960"/>
                <a:gd name="connsiteY117" fmla="*/ 2637293 h 3740651"/>
                <a:gd name="connsiteX118" fmla="*/ 4124097 w 4215960"/>
                <a:gd name="connsiteY118" fmla="*/ 2628221 h 3740651"/>
                <a:gd name="connsiteX119" fmla="*/ 4128634 w 4215960"/>
                <a:gd name="connsiteY119" fmla="*/ 2536373 h 3740651"/>
                <a:gd name="connsiteX120" fmla="*/ 4079647 w 4215960"/>
                <a:gd name="connsiteY120" fmla="*/ 2511201 h 3740651"/>
                <a:gd name="connsiteX121" fmla="*/ 3995510 w 4215960"/>
                <a:gd name="connsiteY121" fmla="*/ 2542723 h 3740651"/>
                <a:gd name="connsiteX122" fmla="*/ 3958771 w 4215960"/>
                <a:gd name="connsiteY122" fmla="*/ 2506438 h 3740651"/>
                <a:gd name="connsiteX123" fmla="*/ 4003448 w 4215960"/>
                <a:gd name="connsiteY123" fmla="*/ 2483533 h 3740651"/>
                <a:gd name="connsiteX124" fmla="*/ 3874181 w 4215960"/>
                <a:gd name="connsiteY124" fmla="*/ 2270354 h 3740651"/>
                <a:gd name="connsiteX125" fmla="*/ 3889147 w 4215960"/>
                <a:gd name="connsiteY125" fmla="*/ 2240191 h 3740651"/>
                <a:gd name="connsiteX126" fmla="*/ 3865562 w 4215960"/>
                <a:gd name="connsiteY126" fmla="*/ 2124531 h 3740651"/>
                <a:gd name="connsiteX127" fmla="*/ 3706813 w 4215960"/>
                <a:gd name="connsiteY127" fmla="*/ 2113645 h 3740651"/>
                <a:gd name="connsiteX128" fmla="*/ 3673475 w 4215960"/>
                <a:gd name="connsiteY128" fmla="*/ 2162403 h 3740651"/>
                <a:gd name="connsiteX129" fmla="*/ 3584575 w 4215960"/>
                <a:gd name="connsiteY129" fmla="*/ 2176919 h 3740651"/>
                <a:gd name="connsiteX130" fmla="*/ 3590925 w 4215960"/>
                <a:gd name="connsiteY130" fmla="*/ 2154920 h 3740651"/>
                <a:gd name="connsiteX131" fmla="*/ 3537403 w 4215960"/>
                <a:gd name="connsiteY131" fmla="*/ 2138819 h 3740651"/>
                <a:gd name="connsiteX132" fmla="*/ 3512684 w 4215960"/>
                <a:gd name="connsiteY132" fmla="*/ 1973718 h 3740651"/>
                <a:gd name="connsiteX133" fmla="*/ 3232377 w 4215960"/>
                <a:gd name="connsiteY133" fmla="*/ 1907043 h 3740651"/>
                <a:gd name="connsiteX134" fmla="*/ 3096078 w 4215960"/>
                <a:gd name="connsiteY134" fmla="*/ 1950359 h 3740651"/>
                <a:gd name="connsiteX135" fmla="*/ 2964089 w 4215960"/>
                <a:gd name="connsiteY135" fmla="*/ 1942875 h 3740651"/>
                <a:gd name="connsiteX136" fmla="*/ 2831646 w 4215960"/>
                <a:gd name="connsiteY136" fmla="*/ 1831977 h 3740651"/>
                <a:gd name="connsiteX137" fmla="*/ 2618468 w 4215960"/>
                <a:gd name="connsiteY137" fmla="*/ 1528764 h 3740651"/>
                <a:gd name="connsiteX138" fmla="*/ 2220006 w 4215960"/>
                <a:gd name="connsiteY138" fmla="*/ 1389291 h 3740651"/>
                <a:gd name="connsiteX139" fmla="*/ 1983468 w 4215960"/>
                <a:gd name="connsiteY139" fmla="*/ 1076327 h 3740651"/>
                <a:gd name="connsiteX140" fmla="*/ 2017259 w 4215960"/>
                <a:gd name="connsiteY140" fmla="*/ 1051381 h 3740651"/>
                <a:gd name="connsiteX141" fmla="*/ 2076903 w 4215960"/>
                <a:gd name="connsiteY141" fmla="*/ 1134384 h 3740651"/>
                <a:gd name="connsiteX142" fmla="*/ 2097087 w 4215960"/>
                <a:gd name="connsiteY142" fmla="*/ 1116921 h 3740651"/>
                <a:gd name="connsiteX143" fmla="*/ 2140177 w 4215960"/>
                <a:gd name="connsiteY143" fmla="*/ 1147765 h 3740651"/>
                <a:gd name="connsiteX144" fmla="*/ 2228850 w 4215960"/>
                <a:gd name="connsiteY144" fmla="*/ 1094016 h 3740651"/>
                <a:gd name="connsiteX145" fmla="*/ 2244952 w 4215960"/>
                <a:gd name="connsiteY145" fmla="*/ 1073606 h 3740651"/>
                <a:gd name="connsiteX146" fmla="*/ 2303235 w 4215960"/>
                <a:gd name="connsiteY146" fmla="*/ 1073832 h 3740651"/>
                <a:gd name="connsiteX147" fmla="*/ 2319338 w 4215960"/>
                <a:gd name="connsiteY147" fmla="*/ 1040722 h 3740651"/>
                <a:gd name="connsiteX148" fmla="*/ 2300514 w 4215960"/>
                <a:gd name="connsiteY148" fmla="*/ 1015095 h 3740651"/>
                <a:gd name="connsiteX149" fmla="*/ 2233386 w 4215960"/>
                <a:gd name="connsiteY149" fmla="*/ 1035052 h 3740651"/>
                <a:gd name="connsiteX150" fmla="*/ 2211614 w 4215960"/>
                <a:gd name="connsiteY150" fmla="*/ 981531 h 3740651"/>
                <a:gd name="connsiteX151" fmla="*/ 2232932 w 4215960"/>
                <a:gd name="connsiteY151" fmla="*/ 951821 h 3740651"/>
                <a:gd name="connsiteX152" fmla="*/ 2176462 w 4215960"/>
                <a:gd name="connsiteY152" fmla="*/ 848407 h 3740651"/>
                <a:gd name="connsiteX153" fmla="*/ 2127931 w 4215960"/>
                <a:gd name="connsiteY153" fmla="*/ 887188 h 3740651"/>
                <a:gd name="connsiteX154" fmla="*/ 2038576 w 4215960"/>
                <a:gd name="connsiteY154" fmla="*/ 832532 h 3740651"/>
                <a:gd name="connsiteX155" fmla="*/ 2090510 w 4215960"/>
                <a:gd name="connsiteY155" fmla="*/ 740003 h 3740651"/>
                <a:gd name="connsiteX156" fmla="*/ 2047648 w 4215960"/>
                <a:gd name="connsiteY156" fmla="*/ 618900 h 3740651"/>
                <a:gd name="connsiteX157" fmla="*/ 2062389 w 4215960"/>
                <a:gd name="connsiteY157" fmla="*/ 494848 h 3740651"/>
                <a:gd name="connsiteX158" fmla="*/ 2157639 w 4215960"/>
                <a:gd name="connsiteY158" fmla="*/ 421143 h 3740651"/>
                <a:gd name="connsiteX159" fmla="*/ 2262868 w 4215960"/>
                <a:gd name="connsiteY159" fmla="*/ 398691 h 3740651"/>
                <a:gd name="connsiteX160" fmla="*/ 2199821 w 4215960"/>
                <a:gd name="connsiteY160" fmla="*/ 308884 h 3740651"/>
                <a:gd name="connsiteX161" fmla="*/ 2182585 w 4215960"/>
                <a:gd name="connsiteY161" fmla="*/ 353561 h 3740651"/>
                <a:gd name="connsiteX162" fmla="*/ 2139270 w 4215960"/>
                <a:gd name="connsiteY162" fmla="*/ 306390 h 3740651"/>
                <a:gd name="connsiteX163" fmla="*/ 2160588 w 4215960"/>
                <a:gd name="connsiteY163" fmla="*/ 221118 h 3740651"/>
                <a:gd name="connsiteX164" fmla="*/ 2233612 w 4215960"/>
                <a:gd name="connsiteY164" fmla="*/ 123827 h 3740651"/>
                <a:gd name="connsiteX165" fmla="*/ 2216603 w 4215960"/>
                <a:gd name="connsiteY165" fmla="*/ 17238 h 3740651"/>
                <a:gd name="connsiteX166" fmla="*/ 2045381 w 4215960"/>
                <a:gd name="connsiteY166" fmla="*/ 26989 h 3740651"/>
                <a:gd name="connsiteX167" fmla="*/ 2068966 w 4215960"/>
                <a:gd name="connsiteY167" fmla="*/ 102963 h 3740651"/>
                <a:gd name="connsiteX168" fmla="*/ 660400 w 4215960"/>
                <a:gd name="connsiteY168" fmla="*/ 171906 h 3740651"/>
                <a:gd name="connsiteX169" fmla="*/ 638628 w 4215960"/>
                <a:gd name="connsiteY169" fmla="*/ 164648 h 3740651"/>
                <a:gd name="connsiteX170" fmla="*/ 602343 w 4215960"/>
                <a:gd name="connsiteY170" fmla="*/ 128363 h 3740651"/>
                <a:gd name="connsiteX0" fmla="*/ 602343 w 4215960"/>
                <a:gd name="connsiteY0" fmla="*/ 127162 h 3739450"/>
                <a:gd name="connsiteX1" fmla="*/ 406400 w 4215960"/>
                <a:gd name="connsiteY1" fmla="*/ 134419 h 3739450"/>
                <a:gd name="connsiteX2" fmla="*/ 362857 w 4215960"/>
                <a:gd name="connsiteY2" fmla="*/ 163447 h 3739450"/>
                <a:gd name="connsiteX3" fmla="*/ 312057 w 4215960"/>
                <a:gd name="connsiteY3" fmla="*/ 177962 h 3739450"/>
                <a:gd name="connsiteX4" fmla="*/ 239485 w 4215960"/>
                <a:gd name="connsiteY4" fmla="*/ 228762 h 3739450"/>
                <a:gd name="connsiteX5" fmla="*/ 210457 w 4215960"/>
                <a:gd name="connsiteY5" fmla="*/ 236019 h 3739450"/>
                <a:gd name="connsiteX6" fmla="*/ 159657 w 4215960"/>
                <a:gd name="connsiteY6" fmla="*/ 265047 h 3739450"/>
                <a:gd name="connsiteX7" fmla="*/ 130628 w 4215960"/>
                <a:gd name="connsiteY7" fmla="*/ 294076 h 3739450"/>
                <a:gd name="connsiteX8" fmla="*/ 108857 w 4215960"/>
                <a:gd name="connsiteY8" fmla="*/ 315847 h 3739450"/>
                <a:gd name="connsiteX9" fmla="*/ 94343 w 4215960"/>
                <a:gd name="connsiteY9" fmla="*/ 330362 h 3739450"/>
                <a:gd name="connsiteX10" fmla="*/ 43543 w 4215960"/>
                <a:gd name="connsiteY10" fmla="*/ 410190 h 3739450"/>
                <a:gd name="connsiteX11" fmla="*/ 14514 w 4215960"/>
                <a:gd name="connsiteY11" fmla="*/ 490019 h 3739450"/>
                <a:gd name="connsiteX12" fmla="*/ 0 w 4215960"/>
                <a:gd name="connsiteY12" fmla="*/ 548076 h 3739450"/>
                <a:gd name="connsiteX13" fmla="*/ 7257 w 4215960"/>
                <a:gd name="connsiteY13" fmla="*/ 1520533 h 3739450"/>
                <a:gd name="connsiteX14" fmla="*/ 29028 w 4215960"/>
                <a:gd name="connsiteY14" fmla="*/ 1622133 h 3739450"/>
                <a:gd name="connsiteX15" fmla="*/ 43543 w 4215960"/>
                <a:gd name="connsiteY15" fmla="*/ 1658419 h 3739450"/>
                <a:gd name="connsiteX16" fmla="*/ 58057 w 4215960"/>
                <a:gd name="connsiteY16" fmla="*/ 1723733 h 3739450"/>
                <a:gd name="connsiteX17" fmla="*/ 79828 w 4215960"/>
                <a:gd name="connsiteY17" fmla="*/ 1774533 h 3739450"/>
                <a:gd name="connsiteX18" fmla="*/ 116114 w 4215960"/>
                <a:gd name="connsiteY18" fmla="*/ 1890647 h 3739450"/>
                <a:gd name="connsiteX19" fmla="*/ 137885 w 4215960"/>
                <a:gd name="connsiteY19" fmla="*/ 1955962 h 3739450"/>
                <a:gd name="connsiteX20" fmla="*/ 145143 w 4215960"/>
                <a:gd name="connsiteY20" fmla="*/ 1977733 h 3739450"/>
                <a:gd name="connsiteX21" fmla="*/ 166914 w 4215960"/>
                <a:gd name="connsiteY21" fmla="*/ 2021276 h 3739450"/>
                <a:gd name="connsiteX22" fmla="*/ 188685 w 4215960"/>
                <a:gd name="connsiteY22" fmla="*/ 2072076 h 3739450"/>
                <a:gd name="connsiteX23" fmla="*/ 195943 w 4215960"/>
                <a:gd name="connsiteY23" fmla="*/ 2101105 h 3739450"/>
                <a:gd name="connsiteX24" fmla="*/ 232228 w 4215960"/>
                <a:gd name="connsiteY24" fmla="*/ 2151905 h 3739450"/>
                <a:gd name="connsiteX25" fmla="*/ 254000 w 4215960"/>
                <a:gd name="connsiteY25" fmla="*/ 2209962 h 3739450"/>
                <a:gd name="connsiteX26" fmla="*/ 275771 w 4215960"/>
                <a:gd name="connsiteY26" fmla="*/ 2231733 h 3739450"/>
                <a:gd name="connsiteX27" fmla="*/ 312057 w 4215960"/>
                <a:gd name="connsiteY27" fmla="*/ 2304305 h 3739450"/>
                <a:gd name="connsiteX28" fmla="*/ 348343 w 4215960"/>
                <a:gd name="connsiteY28" fmla="*/ 2355105 h 3739450"/>
                <a:gd name="connsiteX29" fmla="*/ 355600 w 4215960"/>
                <a:gd name="connsiteY29" fmla="*/ 2376876 h 3739450"/>
                <a:gd name="connsiteX30" fmla="*/ 406400 w 4215960"/>
                <a:gd name="connsiteY30" fmla="*/ 2442190 h 3739450"/>
                <a:gd name="connsiteX31" fmla="*/ 435428 w 4215960"/>
                <a:gd name="connsiteY31" fmla="*/ 2507505 h 3739450"/>
                <a:gd name="connsiteX32" fmla="*/ 457200 w 4215960"/>
                <a:gd name="connsiteY32" fmla="*/ 2536533 h 3739450"/>
                <a:gd name="connsiteX33" fmla="*/ 471714 w 4215960"/>
                <a:gd name="connsiteY33" fmla="*/ 2594590 h 3739450"/>
                <a:gd name="connsiteX34" fmla="*/ 478971 w 4215960"/>
                <a:gd name="connsiteY34" fmla="*/ 2616362 h 3739450"/>
                <a:gd name="connsiteX35" fmla="*/ 486228 w 4215960"/>
                <a:gd name="connsiteY35" fmla="*/ 2645390 h 3739450"/>
                <a:gd name="connsiteX36" fmla="*/ 493485 w 4215960"/>
                <a:gd name="connsiteY36" fmla="*/ 2710705 h 3739450"/>
                <a:gd name="connsiteX37" fmla="*/ 515257 w 4215960"/>
                <a:gd name="connsiteY37" fmla="*/ 2768762 h 3739450"/>
                <a:gd name="connsiteX38" fmla="*/ 544285 w 4215960"/>
                <a:gd name="connsiteY38" fmla="*/ 2812305 h 3739450"/>
                <a:gd name="connsiteX39" fmla="*/ 573314 w 4215960"/>
                <a:gd name="connsiteY39" fmla="*/ 2863105 h 3739450"/>
                <a:gd name="connsiteX40" fmla="*/ 602343 w 4215960"/>
                <a:gd name="connsiteY40" fmla="*/ 2884876 h 3739450"/>
                <a:gd name="connsiteX41" fmla="*/ 645885 w 4215960"/>
                <a:gd name="connsiteY41" fmla="*/ 2928419 h 3739450"/>
                <a:gd name="connsiteX42" fmla="*/ 674914 w 4215960"/>
                <a:gd name="connsiteY42" fmla="*/ 2950190 h 3739450"/>
                <a:gd name="connsiteX43" fmla="*/ 711200 w 4215960"/>
                <a:gd name="connsiteY43" fmla="*/ 2993733 h 3739450"/>
                <a:gd name="connsiteX44" fmla="*/ 740228 w 4215960"/>
                <a:gd name="connsiteY44" fmla="*/ 3015505 h 3739450"/>
                <a:gd name="connsiteX45" fmla="*/ 812800 w 4215960"/>
                <a:gd name="connsiteY45" fmla="*/ 3080819 h 3739450"/>
                <a:gd name="connsiteX46" fmla="*/ 849085 w 4215960"/>
                <a:gd name="connsiteY46" fmla="*/ 3124362 h 3739450"/>
                <a:gd name="connsiteX47" fmla="*/ 870857 w 4215960"/>
                <a:gd name="connsiteY47" fmla="*/ 3138876 h 3739450"/>
                <a:gd name="connsiteX48" fmla="*/ 907143 w 4215960"/>
                <a:gd name="connsiteY48" fmla="*/ 3182419 h 3739450"/>
                <a:gd name="connsiteX49" fmla="*/ 936171 w 4215960"/>
                <a:gd name="connsiteY49" fmla="*/ 3204190 h 3739450"/>
                <a:gd name="connsiteX50" fmla="*/ 1030514 w 4215960"/>
                <a:gd name="connsiteY50" fmla="*/ 3247733 h 3739450"/>
                <a:gd name="connsiteX51" fmla="*/ 1480457 w 4215960"/>
                <a:gd name="connsiteY51" fmla="*/ 3233219 h 3739450"/>
                <a:gd name="connsiteX52" fmla="*/ 1531257 w 4215960"/>
                <a:gd name="connsiteY52" fmla="*/ 3218705 h 3739450"/>
                <a:gd name="connsiteX53" fmla="*/ 1618343 w 4215960"/>
                <a:gd name="connsiteY53" fmla="*/ 3211447 h 3739450"/>
                <a:gd name="connsiteX54" fmla="*/ 1698171 w 4215960"/>
                <a:gd name="connsiteY54" fmla="*/ 3196933 h 3739450"/>
                <a:gd name="connsiteX55" fmla="*/ 1756228 w 4215960"/>
                <a:gd name="connsiteY55" fmla="*/ 3189676 h 3739450"/>
                <a:gd name="connsiteX56" fmla="*/ 1785257 w 4215960"/>
                <a:gd name="connsiteY56" fmla="*/ 3175162 h 3739450"/>
                <a:gd name="connsiteX57" fmla="*/ 1850571 w 4215960"/>
                <a:gd name="connsiteY57" fmla="*/ 3153390 h 3739450"/>
                <a:gd name="connsiteX58" fmla="*/ 1886857 w 4215960"/>
                <a:gd name="connsiteY58" fmla="*/ 3138876 h 3739450"/>
                <a:gd name="connsiteX59" fmla="*/ 1988457 w 4215960"/>
                <a:gd name="connsiteY59" fmla="*/ 3124362 h 3739450"/>
                <a:gd name="connsiteX60" fmla="*/ 2017485 w 4215960"/>
                <a:gd name="connsiteY60" fmla="*/ 3117105 h 3739450"/>
                <a:gd name="connsiteX61" fmla="*/ 2637971 w 4215960"/>
                <a:gd name="connsiteY61" fmla="*/ 3463859 h 3739450"/>
                <a:gd name="connsiteX62" fmla="*/ 2724375 w 4215960"/>
                <a:gd name="connsiteY62" fmla="*/ 3650049 h 3739450"/>
                <a:gd name="connsiteX63" fmla="*/ 2784700 w 4215960"/>
                <a:gd name="connsiteY63" fmla="*/ 3708787 h 3739450"/>
                <a:gd name="connsiteX64" fmla="*/ 2795812 w 4215960"/>
                <a:gd name="connsiteY64" fmla="*/ 3678624 h 3739450"/>
                <a:gd name="connsiteX65" fmla="*/ 2841850 w 4215960"/>
                <a:gd name="connsiteY65" fmla="*/ 3651636 h 3739450"/>
                <a:gd name="connsiteX66" fmla="*/ 2892650 w 4215960"/>
                <a:gd name="connsiteY66" fmla="*/ 3724662 h 3739450"/>
                <a:gd name="connsiteX67" fmla="*/ 2941863 w 4215960"/>
                <a:gd name="connsiteY67" fmla="*/ 3727837 h 3739450"/>
                <a:gd name="connsiteX68" fmla="*/ 2897412 w 4215960"/>
                <a:gd name="connsiteY68" fmla="*/ 3634175 h 3739450"/>
                <a:gd name="connsiteX69" fmla="*/ 2854550 w 4215960"/>
                <a:gd name="connsiteY69" fmla="*/ 3565912 h 3739450"/>
                <a:gd name="connsiteX70" fmla="*/ 2897413 w 4215960"/>
                <a:gd name="connsiteY70" fmla="*/ 3550036 h 3739450"/>
                <a:gd name="connsiteX71" fmla="*/ 2878362 w 4215960"/>
                <a:gd name="connsiteY71" fmla="*/ 3508762 h 3739450"/>
                <a:gd name="connsiteX72" fmla="*/ 2930750 w 4215960"/>
                <a:gd name="connsiteY72" fmla="*/ 3518287 h 3739450"/>
                <a:gd name="connsiteX73" fmla="*/ 2910113 w 4215960"/>
                <a:gd name="connsiteY73" fmla="*/ 3484949 h 3739450"/>
                <a:gd name="connsiteX74" fmla="*/ 2931432 w 4215960"/>
                <a:gd name="connsiteY74" fmla="*/ 3468395 h 3739450"/>
                <a:gd name="connsiteX75" fmla="*/ 3052535 w 4215960"/>
                <a:gd name="connsiteY75" fmla="*/ 3553668 h 3739450"/>
                <a:gd name="connsiteX76" fmla="*/ 3087912 w 4215960"/>
                <a:gd name="connsiteY76" fmla="*/ 3540511 h 3739450"/>
                <a:gd name="connsiteX77" fmla="*/ 3140299 w 4215960"/>
                <a:gd name="connsiteY77" fmla="*/ 3605600 h 3739450"/>
                <a:gd name="connsiteX78" fmla="*/ 3160937 w 4215960"/>
                <a:gd name="connsiteY78" fmla="*/ 3664337 h 3739450"/>
                <a:gd name="connsiteX79" fmla="*/ 3268887 w 4215960"/>
                <a:gd name="connsiteY79" fmla="*/ 3683386 h 3739450"/>
                <a:gd name="connsiteX80" fmla="*/ 3208563 w 4215960"/>
                <a:gd name="connsiteY80" fmla="*/ 3616711 h 3739450"/>
                <a:gd name="connsiteX81" fmla="*/ 3205387 w 4215960"/>
                <a:gd name="connsiteY81" fmla="*/ 3548449 h 3739450"/>
                <a:gd name="connsiteX82" fmla="*/ 3259362 w 4215960"/>
                <a:gd name="connsiteY82" fmla="*/ 3604012 h 3739450"/>
                <a:gd name="connsiteX83" fmla="*/ 3308575 w 4215960"/>
                <a:gd name="connsiteY83" fmla="*/ 3608774 h 3739450"/>
                <a:gd name="connsiteX84" fmla="*/ 3302225 w 4215960"/>
                <a:gd name="connsiteY84" fmla="*/ 3559562 h 3739450"/>
                <a:gd name="connsiteX85" fmla="*/ 3362550 w 4215960"/>
                <a:gd name="connsiteY85" fmla="*/ 3564324 h 3739450"/>
                <a:gd name="connsiteX86" fmla="*/ 3424462 w 4215960"/>
                <a:gd name="connsiteY86" fmla="*/ 3607186 h 3739450"/>
                <a:gd name="connsiteX87" fmla="*/ 3456212 w 4215960"/>
                <a:gd name="connsiteY87" fmla="*/ 3594487 h 3739450"/>
                <a:gd name="connsiteX88" fmla="*/ 3449863 w 4215960"/>
                <a:gd name="connsiteY88" fmla="*/ 3559562 h 3739450"/>
                <a:gd name="connsiteX89" fmla="*/ 3491138 w 4215960"/>
                <a:gd name="connsiteY89" fmla="*/ 3535750 h 3739450"/>
                <a:gd name="connsiteX90" fmla="*/ 3575275 w 4215960"/>
                <a:gd name="connsiteY90" fmla="*/ 3592900 h 3739450"/>
                <a:gd name="connsiteX91" fmla="*/ 3592738 w 4215960"/>
                <a:gd name="connsiteY91" fmla="*/ 3491302 h 3739450"/>
                <a:gd name="connsiteX92" fmla="*/ 3567338 w 4215960"/>
                <a:gd name="connsiteY92" fmla="*/ 3469076 h 3739450"/>
                <a:gd name="connsiteX93" fmla="*/ 3494312 w 4215960"/>
                <a:gd name="connsiteY93" fmla="*/ 3426213 h 3739450"/>
                <a:gd name="connsiteX94" fmla="*/ 3516537 w 4215960"/>
                <a:gd name="connsiteY94" fmla="*/ 3400814 h 3739450"/>
                <a:gd name="connsiteX95" fmla="*/ 3537175 w 4215960"/>
                <a:gd name="connsiteY95" fmla="*/ 3378588 h 3739450"/>
                <a:gd name="connsiteX96" fmla="*/ 3591150 w 4215960"/>
                <a:gd name="connsiteY96" fmla="*/ 3410339 h 3739450"/>
                <a:gd name="connsiteX97" fmla="*/ 3597500 w 4215960"/>
                <a:gd name="connsiteY97" fmla="*/ 3365889 h 3739450"/>
                <a:gd name="connsiteX98" fmla="*/ 3541937 w 4215960"/>
                <a:gd name="connsiteY98" fmla="*/ 3342076 h 3739450"/>
                <a:gd name="connsiteX99" fmla="*/ 3540350 w 4215960"/>
                <a:gd name="connsiteY99" fmla="*/ 3332552 h 3739450"/>
                <a:gd name="connsiteX100" fmla="*/ 3527649 w 4215960"/>
                <a:gd name="connsiteY100" fmla="*/ 3294453 h 3739450"/>
                <a:gd name="connsiteX101" fmla="*/ 3533999 w 4215960"/>
                <a:gd name="connsiteY101" fmla="*/ 3246827 h 3739450"/>
                <a:gd name="connsiteX102" fmla="*/ 3545112 w 4215960"/>
                <a:gd name="connsiteY102" fmla="*/ 3191264 h 3739450"/>
                <a:gd name="connsiteX103" fmla="*/ 3507012 w 4215960"/>
                <a:gd name="connsiteY103" fmla="*/ 3161102 h 3739450"/>
                <a:gd name="connsiteX104" fmla="*/ 3540349 w 4215960"/>
                <a:gd name="connsiteY104" fmla="*/ 3151577 h 3739450"/>
                <a:gd name="connsiteX105" fmla="*/ 3518124 w 4215960"/>
                <a:gd name="connsiteY105" fmla="*/ 3115064 h 3739450"/>
                <a:gd name="connsiteX106" fmla="*/ 3556225 w 4215960"/>
                <a:gd name="connsiteY106" fmla="*/ 3110303 h 3739450"/>
                <a:gd name="connsiteX107" fmla="*/ 3562574 w 4215960"/>
                <a:gd name="connsiteY107" fmla="*/ 3076964 h 3739450"/>
                <a:gd name="connsiteX108" fmla="*/ 3624488 w 4215960"/>
                <a:gd name="connsiteY108" fmla="*/ 3086491 h 3739450"/>
                <a:gd name="connsiteX109" fmla="*/ 3657601 w 4215960"/>
                <a:gd name="connsiteY109" fmla="*/ 3101683 h 3739450"/>
                <a:gd name="connsiteX110" fmla="*/ 3623808 w 4215960"/>
                <a:gd name="connsiteY110" fmla="*/ 3142731 h 3739450"/>
                <a:gd name="connsiteX111" fmla="*/ 3662816 w 4215960"/>
                <a:gd name="connsiteY111" fmla="*/ 3250227 h 3739450"/>
                <a:gd name="connsiteX112" fmla="*/ 3715203 w 4215960"/>
                <a:gd name="connsiteY112" fmla="*/ 3281525 h 3739450"/>
                <a:gd name="connsiteX113" fmla="*/ 3767137 w 4215960"/>
                <a:gd name="connsiteY113" fmla="*/ 3239343 h 3739450"/>
                <a:gd name="connsiteX114" fmla="*/ 3852862 w 4215960"/>
                <a:gd name="connsiteY114" fmla="*/ 3190810 h 3739450"/>
                <a:gd name="connsiteX115" fmla="*/ 3835626 w 4215960"/>
                <a:gd name="connsiteY115" fmla="*/ 3101909 h 3739450"/>
                <a:gd name="connsiteX116" fmla="*/ 3912960 w 4215960"/>
                <a:gd name="connsiteY116" fmla="*/ 2969240 h 3739450"/>
                <a:gd name="connsiteX117" fmla="*/ 4205514 w 4215960"/>
                <a:gd name="connsiteY117" fmla="*/ 2636092 h 3739450"/>
                <a:gd name="connsiteX118" fmla="*/ 4124097 w 4215960"/>
                <a:gd name="connsiteY118" fmla="*/ 2627020 h 3739450"/>
                <a:gd name="connsiteX119" fmla="*/ 4128634 w 4215960"/>
                <a:gd name="connsiteY119" fmla="*/ 2535172 h 3739450"/>
                <a:gd name="connsiteX120" fmla="*/ 4079647 w 4215960"/>
                <a:gd name="connsiteY120" fmla="*/ 2510000 h 3739450"/>
                <a:gd name="connsiteX121" fmla="*/ 3995510 w 4215960"/>
                <a:gd name="connsiteY121" fmla="*/ 2541522 h 3739450"/>
                <a:gd name="connsiteX122" fmla="*/ 3958771 w 4215960"/>
                <a:gd name="connsiteY122" fmla="*/ 2505237 h 3739450"/>
                <a:gd name="connsiteX123" fmla="*/ 4003448 w 4215960"/>
                <a:gd name="connsiteY123" fmla="*/ 2482332 h 3739450"/>
                <a:gd name="connsiteX124" fmla="*/ 3874181 w 4215960"/>
                <a:gd name="connsiteY124" fmla="*/ 2269153 h 3739450"/>
                <a:gd name="connsiteX125" fmla="*/ 3889147 w 4215960"/>
                <a:gd name="connsiteY125" fmla="*/ 2238990 h 3739450"/>
                <a:gd name="connsiteX126" fmla="*/ 3865562 w 4215960"/>
                <a:gd name="connsiteY126" fmla="*/ 2123330 h 3739450"/>
                <a:gd name="connsiteX127" fmla="*/ 3706813 w 4215960"/>
                <a:gd name="connsiteY127" fmla="*/ 2112444 h 3739450"/>
                <a:gd name="connsiteX128" fmla="*/ 3673475 w 4215960"/>
                <a:gd name="connsiteY128" fmla="*/ 2161202 h 3739450"/>
                <a:gd name="connsiteX129" fmla="*/ 3584575 w 4215960"/>
                <a:gd name="connsiteY129" fmla="*/ 2175718 h 3739450"/>
                <a:gd name="connsiteX130" fmla="*/ 3590925 w 4215960"/>
                <a:gd name="connsiteY130" fmla="*/ 2153719 h 3739450"/>
                <a:gd name="connsiteX131" fmla="*/ 3537403 w 4215960"/>
                <a:gd name="connsiteY131" fmla="*/ 2137618 h 3739450"/>
                <a:gd name="connsiteX132" fmla="*/ 3512684 w 4215960"/>
                <a:gd name="connsiteY132" fmla="*/ 1972517 h 3739450"/>
                <a:gd name="connsiteX133" fmla="*/ 3232377 w 4215960"/>
                <a:gd name="connsiteY133" fmla="*/ 1905842 h 3739450"/>
                <a:gd name="connsiteX134" fmla="*/ 3096078 w 4215960"/>
                <a:gd name="connsiteY134" fmla="*/ 1949158 h 3739450"/>
                <a:gd name="connsiteX135" fmla="*/ 2964089 w 4215960"/>
                <a:gd name="connsiteY135" fmla="*/ 1941674 h 3739450"/>
                <a:gd name="connsiteX136" fmla="*/ 2831646 w 4215960"/>
                <a:gd name="connsiteY136" fmla="*/ 1830776 h 3739450"/>
                <a:gd name="connsiteX137" fmla="*/ 2618468 w 4215960"/>
                <a:gd name="connsiteY137" fmla="*/ 1527563 h 3739450"/>
                <a:gd name="connsiteX138" fmla="*/ 2220006 w 4215960"/>
                <a:gd name="connsiteY138" fmla="*/ 1388090 h 3739450"/>
                <a:gd name="connsiteX139" fmla="*/ 1983468 w 4215960"/>
                <a:gd name="connsiteY139" fmla="*/ 1075126 h 3739450"/>
                <a:gd name="connsiteX140" fmla="*/ 2017259 w 4215960"/>
                <a:gd name="connsiteY140" fmla="*/ 1050180 h 3739450"/>
                <a:gd name="connsiteX141" fmla="*/ 2076903 w 4215960"/>
                <a:gd name="connsiteY141" fmla="*/ 1133183 h 3739450"/>
                <a:gd name="connsiteX142" fmla="*/ 2097087 w 4215960"/>
                <a:gd name="connsiteY142" fmla="*/ 1115720 h 3739450"/>
                <a:gd name="connsiteX143" fmla="*/ 2140177 w 4215960"/>
                <a:gd name="connsiteY143" fmla="*/ 1146564 h 3739450"/>
                <a:gd name="connsiteX144" fmla="*/ 2228850 w 4215960"/>
                <a:gd name="connsiteY144" fmla="*/ 1092815 h 3739450"/>
                <a:gd name="connsiteX145" fmla="*/ 2244952 w 4215960"/>
                <a:gd name="connsiteY145" fmla="*/ 1072405 h 3739450"/>
                <a:gd name="connsiteX146" fmla="*/ 2303235 w 4215960"/>
                <a:gd name="connsiteY146" fmla="*/ 1072631 h 3739450"/>
                <a:gd name="connsiteX147" fmla="*/ 2319338 w 4215960"/>
                <a:gd name="connsiteY147" fmla="*/ 1039521 h 3739450"/>
                <a:gd name="connsiteX148" fmla="*/ 2300514 w 4215960"/>
                <a:gd name="connsiteY148" fmla="*/ 1013894 h 3739450"/>
                <a:gd name="connsiteX149" fmla="*/ 2233386 w 4215960"/>
                <a:gd name="connsiteY149" fmla="*/ 1033851 h 3739450"/>
                <a:gd name="connsiteX150" fmla="*/ 2211614 w 4215960"/>
                <a:gd name="connsiteY150" fmla="*/ 980330 h 3739450"/>
                <a:gd name="connsiteX151" fmla="*/ 2232932 w 4215960"/>
                <a:gd name="connsiteY151" fmla="*/ 950620 h 3739450"/>
                <a:gd name="connsiteX152" fmla="*/ 2176462 w 4215960"/>
                <a:gd name="connsiteY152" fmla="*/ 847206 h 3739450"/>
                <a:gd name="connsiteX153" fmla="*/ 2127931 w 4215960"/>
                <a:gd name="connsiteY153" fmla="*/ 885987 h 3739450"/>
                <a:gd name="connsiteX154" fmla="*/ 2038576 w 4215960"/>
                <a:gd name="connsiteY154" fmla="*/ 831331 h 3739450"/>
                <a:gd name="connsiteX155" fmla="*/ 2090510 w 4215960"/>
                <a:gd name="connsiteY155" fmla="*/ 738802 h 3739450"/>
                <a:gd name="connsiteX156" fmla="*/ 2047648 w 4215960"/>
                <a:gd name="connsiteY156" fmla="*/ 617699 h 3739450"/>
                <a:gd name="connsiteX157" fmla="*/ 2062389 w 4215960"/>
                <a:gd name="connsiteY157" fmla="*/ 493647 h 3739450"/>
                <a:gd name="connsiteX158" fmla="*/ 2157639 w 4215960"/>
                <a:gd name="connsiteY158" fmla="*/ 419942 h 3739450"/>
                <a:gd name="connsiteX159" fmla="*/ 2262868 w 4215960"/>
                <a:gd name="connsiteY159" fmla="*/ 397490 h 3739450"/>
                <a:gd name="connsiteX160" fmla="*/ 2199821 w 4215960"/>
                <a:gd name="connsiteY160" fmla="*/ 307683 h 3739450"/>
                <a:gd name="connsiteX161" fmla="*/ 2182585 w 4215960"/>
                <a:gd name="connsiteY161" fmla="*/ 352360 h 3739450"/>
                <a:gd name="connsiteX162" fmla="*/ 2139270 w 4215960"/>
                <a:gd name="connsiteY162" fmla="*/ 305189 h 3739450"/>
                <a:gd name="connsiteX163" fmla="*/ 2160588 w 4215960"/>
                <a:gd name="connsiteY163" fmla="*/ 219917 h 3739450"/>
                <a:gd name="connsiteX164" fmla="*/ 2233612 w 4215960"/>
                <a:gd name="connsiteY164" fmla="*/ 122626 h 3739450"/>
                <a:gd name="connsiteX165" fmla="*/ 2216603 w 4215960"/>
                <a:gd name="connsiteY165" fmla="*/ 16037 h 3739450"/>
                <a:gd name="connsiteX166" fmla="*/ 2045381 w 4215960"/>
                <a:gd name="connsiteY166" fmla="*/ 25788 h 3739450"/>
                <a:gd name="connsiteX167" fmla="*/ 2026103 w 4215960"/>
                <a:gd name="connsiteY167" fmla="*/ 68425 h 3739450"/>
                <a:gd name="connsiteX168" fmla="*/ 660400 w 4215960"/>
                <a:gd name="connsiteY168" fmla="*/ 170705 h 3739450"/>
                <a:gd name="connsiteX169" fmla="*/ 638628 w 4215960"/>
                <a:gd name="connsiteY169" fmla="*/ 163447 h 3739450"/>
                <a:gd name="connsiteX170" fmla="*/ 602343 w 4215960"/>
                <a:gd name="connsiteY170" fmla="*/ 127162 h 3739450"/>
                <a:gd name="connsiteX0" fmla="*/ 602343 w 4215960"/>
                <a:gd name="connsiteY0" fmla="*/ 127162 h 3739450"/>
                <a:gd name="connsiteX1" fmla="*/ 406400 w 4215960"/>
                <a:gd name="connsiteY1" fmla="*/ 134419 h 3739450"/>
                <a:gd name="connsiteX2" fmla="*/ 362857 w 4215960"/>
                <a:gd name="connsiteY2" fmla="*/ 163447 h 3739450"/>
                <a:gd name="connsiteX3" fmla="*/ 312057 w 4215960"/>
                <a:gd name="connsiteY3" fmla="*/ 177962 h 3739450"/>
                <a:gd name="connsiteX4" fmla="*/ 239485 w 4215960"/>
                <a:gd name="connsiteY4" fmla="*/ 228762 h 3739450"/>
                <a:gd name="connsiteX5" fmla="*/ 210457 w 4215960"/>
                <a:gd name="connsiteY5" fmla="*/ 236019 h 3739450"/>
                <a:gd name="connsiteX6" fmla="*/ 159657 w 4215960"/>
                <a:gd name="connsiteY6" fmla="*/ 265047 h 3739450"/>
                <a:gd name="connsiteX7" fmla="*/ 130628 w 4215960"/>
                <a:gd name="connsiteY7" fmla="*/ 294076 h 3739450"/>
                <a:gd name="connsiteX8" fmla="*/ 108857 w 4215960"/>
                <a:gd name="connsiteY8" fmla="*/ 315847 h 3739450"/>
                <a:gd name="connsiteX9" fmla="*/ 94343 w 4215960"/>
                <a:gd name="connsiteY9" fmla="*/ 330362 h 3739450"/>
                <a:gd name="connsiteX10" fmla="*/ 43543 w 4215960"/>
                <a:gd name="connsiteY10" fmla="*/ 410190 h 3739450"/>
                <a:gd name="connsiteX11" fmla="*/ 14514 w 4215960"/>
                <a:gd name="connsiteY11" fmla="*/ 490019 h 3739450"/>
                <a:gd name="connsiteX12" fmla="*/ 0 w 4215960"/>
                <a:gd name="connsiteY12" fmla="*/ 548076 h 3739450"/>
                <a:gd name="connsiteX13" fmla="*/ 7257 w 4215960"/>
                <a:gd name="connsiteY13" fmla="*/ 1520533 h 3739450"/>
                <a:gd name="connsiteX14" fmla="*/ 29028 w 4215960"/>
                <a:gd name="connsiteY14" fmla="*/ 1622133 h 3739450"/>
                <a:gd name="connsiteX15" fmla="*/ 43543 w 4215960"/>
                <a:gd name="connsiteY15" fmla="*/ 1658419 h 3739450"/>
                <a:gd name="connsiteX16" fmla="*/ 58057 w 4215960"/>
                <a:gd name="connsiteY16" fmla="*/ 1723733 h 3739450"/>
                <a:gd name="connsiteX17" fmla="*/ 79828 w 4215960"/>
                <a:gd name="connsiteY17" fmla="*/ 1774533 h 3739450"/>
                <a:gd name="connsiteX18" fmla="*/ 116114 w 4215960"/>
                <a:gd name="connsiteY18" fmla="*/ 1890647 h 3739450"/>
                <a:gd name="connsiteX19" fmla="*/ 137885 w 4215960"/>
                <a:gd name="connsiteY19" fmla="*/ 1955962 h 3739450"/>
                <a:gd name="connsiteX20" fmla="*/ 145143 w 4215960"/>
                <a:gd name="connsiteY20" fmla="*/ 1977733 h 3739450"/>
                <a:gd name="connsiteX21" fmla="*/ 166914 w 4215960"/>
                <a:gd name="connsiteY21" fmla="*/ 2021276 h 3739450"/>
                <a:gd name="connsiteX22" fmla="*/ 188685 w 4215960"/>
                <a:gd name="connsiteY22" fmla="*/ 2072076 h 3739450"/>
                <a:gd name="connsiteX23" fmla="*/ 195943 w 4215960"/>
                <a:gd name="connsiteY23" fmla="*/ 2101105 h 3739450"/>
                <a:gd name="connsiteX24" fmla="*/ 232228 w 4215960"/>
                <a:gd name="connsiteY24" fmla="*/ 2151905 h 3739450"/>
                <a:gd name="connsiteX25" fmla="*/ 254000 w 4215960"/>
                <a:gd name="connsiteY25" fmla="*/ 2209962 h 3739450"/>
                <a:gd name="connsiteX26" fmla="*/ 275771 w 4215960"/>
                <a:gd name="connsiteY26" fmla="*/ 2231733 h 3739450"/>
                <a:gd name="connsiteX27" fmla="*/ 312057 w 4215960"/>
                <a:gd name="connsiteY27" fmla="*/ 2304305 h 3739450"/>
                <a:gd name="connsiteX28" fmla="*/ 348343 w 4215960"/>
                <a:gd name="connsiteY28" fmla="*/ 2355105 h 3739450"/>
                <a:gd name="connsiteX29" fmla="*/ 355600 w 4215960"/>
                <a:gd name="connsiteY29" fmla="*/ 2376876 h 3739450"/>
                <a:gd name="connsiteX30" fmla="*/ 406400 w 4215960"/>
                <a:gd name="connsiteY30" fmla="*/ 2442190 h 3739450"/>
                <a:gd name="connsiteX31" fmla="*/ 435428 w 4215960"/>
                <a:gd name="connsiteY31" fmla="*/ 2507505 h 3739450"/>
                <a:gd name="connsiteX32" fmla="*/ 457200 w 4215960"/>
                <a:gd name="connsiteY32" fmla="*/ 2536533 h 3739450"/>
                <a:gd name="connsiteX33" fmla="*/ 471714 w 4215960"/>
                <a:gd name="connsiteY33" fmla="*/ 2594590 h 3739450"/>
                <a:gd name="connsiteX34" fmla="*/ 478971 w 4215960"/>
                <a:gd name="connsiteY34" fmla="*/ 2616362 h 3739450"/>
                <a:gd name="connsiteX35" fmla="*/ 486228 w 4215960"/>
                <a:gd name="connsiteY35" fmla="*/ 2645390 h 3739450"/>
                <a:gd name="connsiteX36" fmla="*/ 493485 w 4215960"/>
                <a:gd name="connsiteY36" fmla="*/ 2710705 h 3739450"/>
                <a:gd name="connsiteX37" fmla="*/ 515257 w 4215960"/>
                <a:gd name="connsiteY37" fmla="*/ 2768762 h 3739450"/>
                <a:gd name="connsiteX38" fmla="*/ 544285 w 4215960"/>
                <a:gd name="connsiteY38" fmla="*/ 2812305 h 3739450"/>
                <a:gd name="connsiteX39" fmla="*/ 573314 w 4215960"/>
                <a:gd name="connsiteY39" fmla="*/ 2863105 h 3739450"/>
                <a:gd name="connsiteX40" fmla="*/ 602343 w 4215960"/>
                <a:gd name="connsiteY40" fmla="*/ 2884876 h 3739450"/>
                <a:gd name="connsiteX41" fmla="*/ 645885 w 4215960"/>
                <a:gd name="connsiteY41" fmla="*/ 2928419 h 3739450"/>
                <a:gd name="connsiteX42" fmla="*/ 674914 w 4215960"/>
                <a:gd name="connsiteY42" fmla="*/ 2950190 h 3739450"/>
                <a:gd name="connsiteX43" fmla="*/ 711200 w 4215960"/>
                <a:gd name="connsiteY43" fmla="*/ 2993733 h 3739450"/>
                <a:gd name="connsiteX44" fmla="*/ 740228 w 4215960"/>
                <a:gd name="connsiteY44" fmla="*/ 3015505 h 3739450"/>
                <a:gd name="connsiteX45" fmla="*/ 812800 w 4215960"/>
                <a:gd name="connsiteY45" fmla="*/ 3080819 h 3739450"/>
                <a:gd name="connsiteX46" fmla="*/ 849085 w 4215960"/>
                <a:gd name="connsiteY46" fmla="*/ 3124362 h 3739450"/>
                <a:gd name="connsiteX47" fmla="*/ 870857 w 4215960"/>
                <a:gd name="connsiteY47" fmla="*/ 3138876 h 3739450"/>
                <a:gd name="connsiteX48" fmla="*/ 907143 w 4215960"/>
                <a:gd name="connsiteY48" fmla="*/ 3182419 h 3739450"/>
                <a:gd name="connsiteX49" fmla="*/ 936171 w 4215960"/>
                <a:gd name="connsiteY49" fmla="*/ 3204190 h 3739450"/>
                <a:gd name="connsiteX50" fmla="*/ 1030514 w 4215960"/>
                <a:gd name="connsiteY50" fmla="*/ 3247733 h 3739450"/>
                <a:gd name="connsiteX51" fmla="*/ 1480457 w 4215960"/>
                <a:gd name="connsiteY51" fmla="*/ 3233219 h 3739450"/>
                <a:gd name="connsiteX52" fmla="*/ 1531257 w 4215960"/>
                <a:gd name="connsiteY52" fmla="*/ 3218705 h 3739450"/>
                <a:gd name="connsiteX53" fmla="*/ 1618343 w 4215960"/>
                <a:gd name="connsiteY53" fmla="*/ 3211447 h 3739450"/>
                <a:gd name="connsiteX54" fmla="*/ 1698171 w 4215960"/>
                <a:gd name="connsiteY54" fmla="*/ 3196933 h 3739450"/>
                <a:gd name="connsiteX55" fmla="*/ 1756228 w 4215960"/>
                <a:gd name="connsiteY55" fmla="*/ 3189676 h 3739450"/>
                <a:gd name="connsiteX56" fmla="*/ 1785257 w 4215960"/>
                <a:gd name="connsiteY56" fmla="*/ 3175162 h 3739450"/>
                <a:gd name="connsiteX57" fmla="*/ 1850571 w 4215960"/>
                <a:gd name="connsiteY57" fmla="*/ 3153390 h 3739450"/>
                <a:gd name="connsiteX58" fmla="*/ 1886857 w 4215960"/>
                <a:gd name="connsiteY58" fmla="*/ 3138876 h 3739450"/>
                <a:gd name="connsiteX59" fmla="*/ 1988457 w 4215960"/>
                <a:gd name="connsiteY59" fmla="*/ 3124362 h 3739450"/>
                <a:gd name="connsiteX60" fmla="*/ 2017485 w 4215960"/>
                <a:gd name="connsiteY60" fmla="*/ 3117105 h 3739450"/>
                <a:gd name="connsiteX61" fmla="*/ 2637971 w 4215960"/>
                <a:gd name="connsiteY61" fmla="*/ 3463859 h 3739450"/>
                <a:gd name="connsiteX62" fmla="*/ 2724375 w 4215960"/>
                <a:gd name="connsiteY62" fmla="*/ 3650049 h 3739450"/>
                <a:gd name="connsiteX63" fmla="*/ 2784700 w 4215960"/>
                <a:gd name="connsiteY63" fmla="*/ 3708787 h 3739450"/>
                <a:gd name="connsiteX64" fmla="*/ 2795812 w 4215960"/>
                <a:gd name="connsiteY64" fmla="*/ 3678624 h 3739450"/>
                <a:gd name="connsiteX65" fmla="*/ 2841850 w 4215960"/>
                <a:gd name="connsiteY65" fmla="*/ 3651636 h 3739450"/>
                <a:gd name="connsiteX66" fmla="*/ 2892650 w 4215960"/>
                <a:gd name="connsiteY66" fmla="*/ 3724662 h 3739450"/>
                <a:gd name="connsiteX67" fmla="*/ 2941863 w 4215960"/>
                <a:gd name="connsiteY67" fmla="*/ 3727837 h 3739450"/>
                <a:gd name="connsiteX68" fmla="*/ 2897412 w 4215960"/>
                <a:gd name="connsiteY68" fmla="*/ 3634175 h 3739450"/>
                <a:gd name="connsiteX69" fmla="*/ 2854550 w 4215960"/>
                <a:gd name="connsiteY69" fmla="*/ 3565912 h 3739450"/>
                <a:gd name="connsiteX70" fmla="*/ 2897413 w 4215960"/>
                <a:gd name="connsiteY70" fmla="*/ 3550036 h 3739450"/>
                <a:gd name="connsiteX71" fmla="*/ 2878362 w 4215960"/>
                <a:gd name="connsiteY71" fmla="*/ 3508762 h 3739450"/>
                <a:gd name="connsiteX72" fmla="*/ 2930750 w 4215960"/>
                <a:gd name="connsiteY72" fmla="*/ 3518287 h 3739450"/>
                <a:gd name="connsiteX73" fmla="*/ 2910113 w 4215960"/>
                <a:gd name="connsiteY73" fmla="*/ 3484949 h 3739450"/>
                <a:gd name="connsiteX74" fmla="*/ 2931432 w 4215960"/>
                <a:gd name="connsiteY74" fmla="*/ 3468395 h 3739450"/>
                <a:gd name="connsiteX75" fmla="*/ 3052535 w 4215960"/>
                <a:gd name="connsiteY75" fmla="*/ 3553668 h 3739450"/>
                <a:gd name="connsiteX76" fmla="*/ 3087912 w 4215960"/>
                <a:gd name="connsiteY76" fmla="*/ 3540511 h 3739450"/>
                <a:gd name="connsiteX77" fmla="*/ 3140299 w 4215960"/>
                <a:gd name="connsiteY77" fmla="*/ 3605600 h 3739450"/>
                <a:gd name="connsiteX78" fmla="*/ 3160937 w 4215960"/>
                <a:gd name="connsiteY78" fmla="*/ 3664337 h 3739450"/>
                <a:gd name="connsiteX79" fmla="*/ 3268887 w 4215960"/>
                <a:gd name="connsiteY79" fmla="*/ 3683386 h 3739450"/>
                <a:gd name="connsiteX80" fmla="*/ 3208563 w 4215960"/>
                <a:gd name="connsiteY80" fmla="*/ 3616711 h 3739450"/>
                <a:gd name="connsiteX81" fmla="*/ 3205387 w 4215960"/>
                <a:gd name="connsiteY81" fmla="*/ 3548449 h 3739450"/>
                <a:gd name="connsiteX82" fmla="*/ 3259362 w 4215960"/>
                <a:gd name="connsiteY82" fmla="*/ 3604012 h 3739450"/>
                <a:gd name="connsiteX83" fmla="*/ 3308575 w 4215960"/>
                <a:gd name="connsiteY83" fmla="*/ 3608774 h 3739450"/>
                <a:gd name="connsiteX84" fmla="*/ 3302225 w 4215960"/>
                <a:gd name="connsiteY84" fmla="*/ 3559562 h 3739450"/>
                <a:gd name="connsiteX85" fmla="*/ 3362550 w 4215960"/>
                <a:gd name="connsiteY85" fmla="*/ 3564324 h 3739450"/>
                <a:gd name="connsiteX86" fmla="*/ 3424462 w 4215960"/>
                <a:gd name="connsiteY86" fmla="*/ 3607186 h 3739450"/>
                <a:gd name="connsiteX87" fmla="*/ 3456212 w 4215960"/>
                <a:gd name="connsiteY87" fmla="*/ 3594487 h 3739450"/>
                <a:gd name="connsiteX88" fmla="*/ 3449863 w 4215960"/>
                <a:gd name="connsiteY88" fmla="*/ 3559562 h 3739450"/>
                <a:gd name="connsiteX89" fmla="*/ 3491138 w 4215960"/>
                <a:gd name="connsiteY89" fmla="*/ 3535750 h 3739450"/>
                <a:gd name="connsiteX90" fmla="*/ 3575275 w 4215960"/>
                <a:gd name="connsiteY90" fmla="*/ 3592900 h 3739450"/>
                <a:gd name="connsiteX91" fmla="*/ 3592738 w 4215960"/>
                <a:gd name="connsiteY91" fmla="*/ 3491302 h 3739450"/>
                <a:gd name="connsiteX92" fmla="*/ 3567338 w 4215960"/>
                <a:gd name="connsiteY92" fmla="*/ 3469076 h 3739450"/>
                <a:gd name="connsiteX93" fmla="*/ 3494312 w 4215960"/>
                <a:gd name="connsiteY93" fmla="*/ 3426213 h 3739450"/>
                <a:gd name="connsiteX94" fmla="*/ 3516537 w 4215960"/>
                <a:gd name="connsiteY94" fmla="*/ 3400814 h 3739450"/>
                <a:gd name="connsiteX95" fmla="*/ 3537175 w 4215960"/>
                <a:gd name="connsiteY95" fmla="*/ 3378588 h 3739450"/>
                <a:gd name="connsiteX96" fmla="*/ 3591150 w 4215960"/>
                <a:gd name="connsiteY96" fmla="*/ 3410339 h 3739450"/>
                <a:gd name="connsiteX97" fmla="*/ 3597500 w 4215960"/>
                <a:gd name="connsiteY97" fmla="*/ 3365889 h 3739450"/>
                <a:gd name="connsiteX98" fmla="*/ 3541937 w 4215960"/>
                <a:gd name="connsiteY98" fmla="*/ 3342076 h 3739450"/>
                <a:gd name="connsiteX99" fmla="*/ 3540350 w 4215960"/>
                <a:gd name="connsiteY99" fmla="*/ 3332552 h 3739450"/>
                <a:gd name="connsiteX100" fmla="*/ 3527649 w 4215960"/>
                <a:gd name="connsiteY100" fmla="*/ 3294453 h 3739450"/>
                <a:gd name="connsiteX101" fmla="*/ 3533999 w 4215960"/>
                <a:gd name="connsiteY101" fmla="*/ 3246827 h 3739450"/>
                <a:gd name="connsiteX102" fmla="*/ 3545112 w 4215960"/>
                <a:gd name="connsiteY102" fmla="*/ 3191264 h 3739450"/>
                <a:gd name="connsiteX103" fmla="*/ 3507012 w 4215960"/>
                <a:gd name="connsiteY103" fmla="*/ 3161102 h 3739450"/>
                <a:gd name="connsiteX104" fmla="*/ 3540349 w 4215960"/>
                <a:gd name="connsiteY104" fmla="*/ 3151577 h 3739450"/>
                <a:gd name="connsiteX105" fmla="*/ 3518124 w 4215960"/>
                <a:gd name="connsiteY105" fmla="*/ 3115064 h 3739450"/>
                <a:gd name="connsiteX106" fmla="*/ 3556225 w 4215960"/>
                <a:gd name="connsiteY106" fmla="*/ 3110303 h 3739450"/>
                <a:gd name="connsiteX107" fmla="*/ 3562574 w 4215960"/>
                <a:gd name="connsiteY107" fmla="*/ 3076964 h 3739450"/>
                <a:gd name="connsiteX108" fmla="*/ 3624488 w 4215960"/>
                <a:gd name="connsiteY108" fmla="*/ 3086491 h 3739450"/>
                <a:gd name="connsiteX109" fmla="*/ 3657601 w 4215960"/>
                <a:gd name="connsiteY109" fmla="*/ 3101683 h 3739450"/>
                <a:gd name="connsiteX110" fmla="*/ 3623808 w 4215960"/>
                <a:gd name="connsiteY110" fmla="*/ 3142731 h 3739450"/>
                <a:gd name="connsiteX111" fmla="*/ 3662816 w 4215960"/>
                <a:gd name="connsiteY111" fmla="*/ 3250227 h 3739450"/>
                <a:gd name="connsiteX112" fmla="*/ 3715203 w 4215960"/>
                <a:gd name="connsiteY112" fmla="*/ 3281525 h 3739450"/>
                <a:gd name="connsiteX113" fmla="*/ 3767137 w 4215960"/>
                <a:gd name="connsiteY113" fmla="*/ 3239343 h 3739450"/>
                <a:gd name="connsiteX114" fmla="*/ 3852862 w 4215960"/>
                <a:gd name="connsiteY114" fmla="*/ 3190810 h 3739450"/>
                <a:gd name="connsiteX115" fmla="*/ 3835626 w 4215960"/>
                <a:gd name="connsiteY115" fmla="*/ 3101909 h 3739450"/>
                <a:gd name="connsiteX116" fmla="*/ 3912960 w 4215960"/>
                <a:gd name="connsiteY116" fmla="*/ 2969240 h 3739450"/>
                <a:gd name="connsiteX117" fmla="*/ 4205514 w 4215960"/>
                <a:gd name="connsiteY117" fmla="*/ 2636092 h 3739450"/>
                <a:gd name="connsiteX118" fmla="*/ 4124097 w 4215960"/>
                <a:gd name="connsiteY118" fmla="*/ 2627020 h 3739450"/>
                <a:gd name="connsiteX119" fmla="*/ 4128634 w 4215960"/>
                <a:gd name="connsiteY119" fmla="*/ 2535172 h 3739450"/>
                <a:gd name="connsiteX120" fmla="*/ 4079647 w 4215960"/>
                <a:gd name="connsiteY120" fmla="*/ 2510000 h 3739450"/>
                <a:gd name="connsiteX121" fmla="*/ 3995510 w 4215960"/>
                <a:gd name="connsiteY121" fmla="*/ 2541522 h 3739450"/>
                <a:gd name="connsiteX122" fmla="*/ 3958771 w 4215960"/>
                <a:gd name="connsiteY122" fmla="*/ 2505237 h 3739450"/>
                <a:gd name="connsiteX123" fmla="*/ 4003448 w 4215960"/>
                <a:gd name="connsiteY123" fmla="*/ 2482332 h 3739450"/>
                <a:gd name="connsiteX124" fmla="*/ 3874181 w 4215960"/>
                <a:gd name="connsiteY124" fmla="*/ 2269153 h 3739450"/>
                <a:gd name="connsiteX125" fmla="*/ 3889147 w 4215960"/>
                <a:gd name="connsiteY125" fmla="*/ 2238990 h 3739450"/>
                <a:gd name="connsiteX126" fmla="*/ 3865562 w 4215960"/>
                <a:gd name="connsiteY126" fmla="*/ 2123330 h 3739450"/>
                <a:gd name="connsiteX127" fmla="*/ 3706813 w 4215960"/>
                <a:gd name="connsiteY127" fmla="*/ 2112444 h 3739450"/>
                <a:gd name="connsiteX128" fmla="*/ 3673475 w 4215960"/>
                <a:gd name="connsiteY128" fmla="*/ 2161202 h 3739450"/>
                <a:gd name="connsiteX129" fmla="*/ 3584575 w 4215960"/>
                <a:gd name="connsiteY129" fmla="*/ 2175718 h 3739450"/>
                <a:gd name="connsiteX130" fmla="*/ 3590925 w 4215960"/>
                <a:gd name="connsiteY130" fmla="*/ 2153719 h 3739450"/>
                <a:gd name="connsiteX131" fmla="*/ 3537403 w 4215960"/>
                <a:gd name="connsiteY131" fmla="*/ 2137618 h 3739450"/>
                <a:gd name="connsiteX132" fmla="*/ 3512684 w 4215960"/>
                <a:gd name="connsiteY132" fmla="*/ 1972517 h 3739450"/>
                <a:gd name="connsiteX133" fmla="*/ 3232377 w 4215960"/>
                <a:gd name="connsiteY133" fmla="*/ 1905842 h 3739450"/>
                <a:gd name="connsiteX134" fmla="*/ 3096078 w 4215960"/>
                <a:gd name="connsiteY134" fmla="*/ 1949158 h 3739450"/>
                <a:gd name="connsiteX135" fmla="*/ 2964089 w 4215960"/>
                <a:gd name="connsiteY135" fmla="*/ 1941674 h 3739450"/>
                <a:gd name="connsiteX136" fmla="*/ 2831646 w 4215960"/>
                <a:gd name="connsiteY136" fmla="*/ 1830776 h 3739450"/>
                <a:gd name="connsiteX137" fmla="*/ 2618468 w 4215960"/>
                <a:gd name="connsiteY137" fmla="*/ 1527563 h 3739450"/>
                <a:gd name="connsiteX138" fmla="*/ 2220006 w 4215960"/>
                <a:gd name="connsiteY138" fmla="*/ 1388090 h 3739450"/>
                <a:gd name="connsiteX139" fmla="*/ 1983468 w 4215960"/>
                <a:gd name="connsiteY139" fmla="*/ 1075126 h 3739450"/>
                <a:gd name="connsiteX140" fmla="*/ 2017259 w 4215960"/>
                <a:gd name="connsiteY140" fmla="*/ 1050180 h 3739450"/>
                <a:gd name="connsiteX141" fmla="*/ 2076903 w 4215960"/>
                <a:gd name="connsiteY141" fmla="*/ 1133183 h 3739450"/>
                <a:gd name="connsiteX142" fmla="*/ 2097087 w 4215960"/>
                <a:gd name="connsiteY142" fmla="*/ 1115720 h 3739450"/>
                <a:gd name="connsiteX143" fmla="*/ 2140177 w 4215960"/>
                <a:gd name="connsiteY143" fmla="*/ 1146564 h 3739450"/>
                <a:gd name="connsiteX144" fmla="*/ 2228850 w 4215960"/>
                <a:gd name="connsiteY144" fmla="*/ 1092815 h 3739450"/>
                <a:gd name="connsiteX145" fmla="*/ 2244952 w 4215960"/>
                <a:gd name="connsiteY145" fmla="*/ 1072405 h 3739450"/>
                <a:gd name="connsiteX146" fmla="*/ 2303235 w 4215960"/>
                <a:gd name="connsiteY146" fmla="*/ 1072631 h 3739450"/>
                <a:gd name="connsiteX147" fmla="*/ 2319338 w 4215960"/>
                <a:gd name="connsiteY147" fmla="*/ 1039521 h 3739450"/>
                <a:gd name="connsiteX148" fmla="*/ 2300514 w 4215960"/>
                <a:gd name="connsiteY148" fmla="*/ 1013894 h 3739450"/>
                <a:gd name="connsiteX149" fmla="*/ 2233386 w 4215960"/>
                <a:gd name="connsiteY149" fmla="*/ 1033851 h 3739450"/>
                <a:gd name="connsiteX150" fmla="*/ 2211614 w 4215960"/>
                <a:gd name="connsiteY150" fmla="*/ 980330 h 3739450"/>
                <a:gd name="connsiteX151" fmla="*/ 2232932 w 4215960"/>
                <a:gd name="connsiteY151" fmla="*/ 950620 h 3739450"/>
                <a:gd name="connsiteX152" fmla="*/ 2176462 w 4215960"/>
                <a:gd name="connsiteY152" fmla="*/ 847206 h 3739450"/>
                <a:gd name="connsiteX153" fmla="*/ 2127931 w 4215960"/>
                <a:gd name="connsiteY153" fmla="*/ 885987 h 3739450"/>
                <a:gd name="connsiteX154" fmla="*/ 2038576 w 4215960"/>
                <a:gd name="connsiteY154" fmla="*/ 831331 h 3739450"/>
                <a:gd name="connsiteX155" fmla="*/ 2090510 w 4215960"/>
                <a:gd name="connsiteY155" fmla="*/ 738802 h 3739450"/>
                <a:gd name="connsiteX156" fmla="*/ 2047648 w 4215960"/>
                <a:gd name="connsiteY156" fmla="*/ 617699 h 3739450"/>
                <a:gd name="connsiteX157" fmla="*/ 2062389 w 4215960"/>
                <a:gd name="connsiteY157" fmla="*/ 493647 h 3739450"/>
                <a:gd name="connsiteX158" fmla="*/ 2157639 w 4215960"/>
                <a:gd name="connsiteY158" fmla="*/ 419942 h 3739450"/>
                <a:gd name="connsiteX159" fmla="*/ 2262868 w 4215960"/>
                <a:gd name="connsiteY159" fmla="*/ 397490 h 3739450"/>
                <a:gd name="connsiteX160" fmla="*/ 2199821 w 4215960"/>
                <a:gd name="connsiteY160" fmla="*/ 307683 h 3739450"/>
                <a:gd name="connsiteX161" fmla="*/ 2182585 w 4215960"/>
                <a:gd name="connsiteY161" fmla="*/ 352360 h 3739450"/>
                <a:gd name="connsiteX162" fmla="*/ 2139270 w 4215960"/>
                <a:gd name="connsiteY162" fmla="*/ 305189 h 3739450"/>
                <a:gd name="connsiteX163" fmla="*/ 2160588 w 4215960"/>
                <a:gd name="connsiteY163" fmla="*/ 219917 h 3739450"/>
                <a:gd name="connsiteX164" fmla="*/ 2233612 w 4215960"/>
                <a:gd name="connsiteY164" fmla="*/ 122626 h 3739450"/>
                <a:gd name="connsiteX165" fmla="*/ 2216603 w 4215960"/>
                <a:gd name="connsiteY165" fmla="*/ 16037 h 3739450"/>
                <a:gd name="connsiteX166" fmla="*/ 2045381 w 4215960"/>
                <a:gd name="connsiteY166" fmla="*/ 25788 h 3739450"/>
                <a:gd name="connsiteX167" fmla="*/ 2026103 w 4215960"/>
                <a:gd name="connsiteY167" fmla="*/ 68425 h 3739450"/>
                <a:gd name="connsiteX168" fmla="*/ 1993900 w 4215960"/>
                <a:gd name="connsiteY168" fmla="*/ 842 h 3739450"/>
                <a:gd name="connsiteX169" fmla="*/ 638628 w 4215960"/>
                <a:gd name="connsiteY169" fmla="*/ 163447 h 3739450"/>
                <a:gd name="connsiteX170" fmla="*/ 602343 w 4215960"/>
                <a:gd name="connsiteY170" fmla="*/ 127162 h 3739450"/>
                <a:gd name="connsiteX0" fmla="*/ 602343 w 4215960"/>
                <a:gd name="connsiteY0" fmla="*/ 127162 h 3739450"/>
                <a:gd name="connsiteX1" fmla="*/ 406400 w 4215960"/>
                <a:gd name="connsiteY1" fmla="*/ 134419 h 3739450"/>
                <a:gd name="connsiteX2" fmla="*/ 362857 w 4215960"/>
                <a:gd name="connsiteY2" fmla="*/ 163447 h 3739450"/>
                <a:gd name="connsiteX3" fmla="*/ 312057 w 4215960"/>
                <a:gd name="connsiteY3" fmla="*/ 177962 h 3739450"/>
                <a:gd name="connsiteX4" fmla="*/ 239485 w 4215960"/>
                <a:gd name="connsiteY4" fmla="*/ 228762 h 3739450"/>
                <a:gd name="connsiteX5" fmla="*/ 210457 w 4215960"/>
                <a:gd name="connsiteY5" fmla="*/ 236019 h 3739450"/>
                <a:gd name="connsiteX6" fmla="*/ 159657 w 4215960"/>
                <a:gd name="connsiteY6" fmla="*/ 265047 h 3739450"/>
                <a:gd name="connsiteX7" fmla="*/ 130628 w 4215960"/>
                <a:gd name="connsiteY7" fmla="*/ 294076 h 3739450"/>
                <a:gd name="connsiteX8" fmla="*/ 108857 w 4215960"/>
                <a:gd name="connsiteY8" fmla="*/ 315847 h 3739450"/>
                <a:gd name="connsiteX9" fmla="*/ 94343 w 4215960"/>
                <a:gd name="connsiteY9" fmla="*/ 330362 h 3739450"/>
                <a:gd name="connsiteX10" fmla="*/ 43543 w 4215960"/>
                <a:gd name="connsiteY10" fmla="*/ 410190 h 3739450"/>
                <a:gd name="connsiteX11" fmla="*/ 14514 w 4215960"/>
                <a:gd name="connsiteY11" fmla="*/ 490019 h 3739450"/>
                <a:gd name="connsiteX12" fmla="*/ 0 w 4215960"/>
                <a:gd name="connsiteY12" fmla="*/ 548076 h 3739450"/>
                <a:gd name="connsiteX13" fmla="*/ 7257 w 4215960"/>
                <a:gd name="connsiteY13" fmla="*/ 1520533 h 3739450"/>
                <a:gd name="connsiteX14" fmla="*/ 29028 w 4215960"/>
                <a:gd name="connsiteY14" fmla="*/ 1622133 h 3739450"/>
                <a:gd name="connsiteX15" fmla="*/ 43543 w 4215960"/>
                <a:gd name="connsiteY15" fmla="*/ 1658419 h 3739450"/>
                <a:gd name="connsiteX16" fmla="*/ 58057 w 4215960"/>
                <a:gd name="connsiteY16" fmla="*/ 1723733 h 3739450"/>
                <a:gd name="connsiteX17" fmla="*/ 79828 w 4215960"/>
                <a:gd name="connsiteY17" fmla="*/ 1774533 h 3739450"/>
                <a:gd name="connsiteX18" fmla="*/ 116114 w 4215960"/>
                <a:gd name="connsiteY18" fmla="*/ 1890647 h 3739450"/>
                <a:gd name="connsiteX19" fmla="*/ 137885 w 4215960"/>
                <a:gd name="connsiteY19" fmla="*/ 1955962 h 3739450"/>
                <a:gd name="connsiteX20" fmla="*/ 145143 w 4215960"/>
                <a:gd name="connsiteY20" fmla="*/ 1977733 h 3739450"/>
                <a:gd name="connsiteX21" fmla="*/ 166914 w 4215960"/>
                <a:gd name="connsiteY21" fmla="*/ 2021276 h 3739450"/>
                <a:gd name="connsiteX22" fmla="*/ 188685 w 4215960"/>
                <a:gd name="connsiteY22" fmla="*/ 2072076 h 3739450"/>
                <a:gd name="connsiteX23" fmla="*/ 195943 w 4215960"/>
                <a:gd name="connsiteY23" fmla="*/ 2101105 h 3739450"/>
                <a:gd name="connsiteX24" fmla="*/ 232228 w 4215960"/>
                <a:gd name="connsiteY24" fmla="*/ 2151905 h 3739450"/>
                <a:gd name="connsiteX25" fmla="*/ 254000 w 4215960"/>
                <a:gd name="connsiteY25" fmla="*/ 2209962 h 3739450"/>
                <a:gd name="connsiteX26" fmla="*/ 275771 w 4215960"/>
                <a:gd name="connsiteY26" fmla="*/ 2231733 h 3739450"/>
                <a:gd name="connsiteX27" fmla="*/ 312057 w 4215960"/>
                <a:gd name="connsiteY27" fmla="*/ 2304305 h 3739450"/>
                <a:gd name="connsiteX28" fmla="*/ 348343 w 4215960"/>
                <a:gd name="connsiteY28" fmla="*/ 2355105 h 3739450"/>
                <a:gd name="connsiteX29" fmla="*/ 355600 w 4215960"/>
                <a:gd name="connsiteY29" fmla="*/ 2376876 h 3739450"/>
                <a:gd name="connsiteX30" fmla="*/ 406400 w 4215960"/>
                <a:gd name="connsiteY30" fmla="*/ 2442190 h 3739450"/>
                <a:gd name="connsiteX31" fmla="*/ 435428 w 4215960"/>
                <a:gd name="connsiteY31" fmla="*/ 2507505 h 3739450"/>
                <a:gd name="connsiteX32" fmla="*/ 457200 w 4215960"/>
                <a:gd name="connsiteY32" fmla="*/ 2536533 h 3739450"/>
                <a:gd name="connsiteX33" fmla="*/ 471714 w 4215960"/>
                <a:gd name="connsiteY33" fmla="*/ 2594590 h 3739450"/>
                <a:gd name="connsiteX34" fmla="*/ 478971 w 4215960"/>
                <a:gd name="connsiteY34" fmla="*/ 2616362 h 3739450"/>
                <a:gd name="connsiteX35" fmla="*/ 486228 w 4215960"/>
                <a:gd name="connsiteY35" fmla="*/ 2645390 h 3739450"/>
                <a:gd name="connsiteX36" fmla="*/ 493485 w 4215960"/>
                <a:gd name="connsiteY36" fmla="*/ 2710705 h 3739450"/>
                <a:gd name="connsiteX37" fmla="*/ 515257 w 4215960"/>
                <a:gd name="connsiteY37" fmla="*/ 2768762 h 3739450"/>
                <a:gd name="connsiteX38" fmla="*/ 544285 w 4215960"/>
                <a:gd name="connsiteY38" fmla="*/ 2812305 h 3739450"/>
                <a:gd name="connsiteX39" fmla="*/ 573314 w 4215960"/>
                <a:gd name="connsiteY39" fmla="*/ 2863105 h 3739450"/>
                <a:gd name="connsiteX40" fmla="*/ 602343 w 4215960"/>
                <a:gd name="connsiteY40" fmla="*/ 2884876 h 3739450"/>
                <a:gd name="connsiteX41" fmla="*/ 645885 w 4215960"/>
                <a:gd name="connsiteY41" fmla="*/ 2928419 h 3739450"/>
                <a:gd name="connsiteX42" fmla="*/ 674914 w 4215960"/>
                <a:gd name="connsiteY42" fmla="*/ 2950190 h 3739450"/>
                <a:gd name="connsiteX43" fmla="*/ 711200 w 4215960"/>
                <a:gd name="connsiteY43" fmla="*/ 2993733 h 3739450"/>
                <a:gd name="connsiteX44" fmla="*/ 740228 w 4215960"/>
                <a:gd name="connsiteY44" fmla="*/ 3015505 h 3739450"/>
                <a:gd name="connsiteX45" fmla="*/ 812800 w 4215960"/>
                <a:gd name="connsiteY45" fmla="*/ 3080819 h 3739450"/>
                <a:gd name="connsiteX46" fmla="*/ 849085 w 4215960"/>
                <a:gd name="connsiteY46" fmla="*/ 3124362 h 3739450"/>
                <a:gd name="connsiteX47" fmla="*/ 870857 w 4215960"/>
                <a:gd name="connsiteY47" fmla="*/ 3138876 h 3739450"/>
                <a:gd name="connsiteX48" fmla="*/ 907143 w 4215960"/>
                <a:gd name="connsiteY48" fmla="*/ 3182419 h 3739450"/>
                <a:gd name="connsiteX49" fmla="*/ 936171 w 4215960"/>
                <a:gd name="connsiteY49" fmla="*/ 3204190 h 3739450"/>
                <a:gd name="connsiteX50" fmla="*/ 1030514 w 4215960"/>
                <a:gd name="connsiteY50" fmla="*/ 3247733 h 3739450"/>
                <a:gd name="connsiteX51" fmla="*/ 1480457 w 4215960"/>
                <a:gd name="connsiteY51" fmla="*/ 3233219 h 3739450"/>
                <a:gd name="connsiteX52" fmla="*/ 1531257 w 4215960"/>
                <a:gd name="connsiteY52" fmla="*/ 3218705 h 3739450"/>
                <a:gd name="connsiteX53" fmla="*/ 1618343 w 4215960"/>
                <a:gd name="connsiteY53" fmla="*/ 3211447 h 3739450"/>
                <a:gd name="connsiteX54" fmla="*/ 1698171 w 4215960"/>
                <a:gd name="connsiteY54" fmla="*/ 3196933 h 3739450"/>
                <a:gd name="connsiteX55" fmla="*/ 1756228 w 4215960"/>
                <a:gd name="connsiteY55" fmla="*/ 3189676 h 3739450"/>
                <a:gd name="connsiteX56" fmla="*/ 1785257 w 4215960"/>
                <a:gd name="connsiteY56" fmla="*/ 3175162 h 3739450"/>
                <a:gd name="connsiteX57" fmla="*/ 1850571 w 4215960"/>
                <a:gd name="connsiteY57" fmla="*/ 3153390 h 3739450"/>
                <a:gd name="connsiteX58" fmla="*/ 1886857 w 4215960"/>
                <a:gd name="connsiteY58" fmla="*/ 3138876 h 3739450"/>
                <a:gd name="connsiteX59" fmla="*/ 1988457 w 4215960"/>
                <a:gd name="connsiteY59" fmla="*/ 3124362 h 3739450"/>
                <a:gd name="connsiteX60" fmla="*/ 2017485 w 4215960"/>
                <a:gd name="connsiteY60" fmla="*/ 3117105 h 3739450"/>
                <a:gd name="connsiteX61" fmla="*/ 2637971 w 4215960"/>
                <a:gd name="connsiteY61" fmla="*/ 3463859 h 3739450"/>
                <a:gd name="connsiteX62" fmla="*/ 2724375 w 4215960"/>
                <a:gd name="connsiteY62" fmla="*/ 3650049 h 3739450"/>
                <a:gd name="connsiteX63" fmla="*/ 2784700 w 4215960"/>
                <a:gd name="connsiteY63" fmla="*/ 3708787 h 3739450"/>
                <a:gd name="connsiteX64" fmla="*/ 2795812 w 4215960"/>
                <a:gd name="connsiteY64" fmla="*/ 3678624 h 3739450"/>
                <a:gd name="connsiteX65" fmla="*/ 2841850 w 4215960"/>
                <a:gd name="connsiteY65" fmla="*/ 3651636 h 3739450"/>
                <a:gd name="connsiteX66" fmla="*/ 2892650 w 4215960"/>
                <a:gd name="connsiteY66" fmla="*/ 3724662 h 3739450"/>
                <a:gd name="connsiteX67" fmla="*/ 2941863 w 4215960"/>
                <a:gd name="connsiteY67" fmla="*/ 3727837 h 3739450"/>
                <a:gd name="connsiteX68" fmla="*/ 2897412 w 4215960"/>
                <a:gd name="connsiteY68" fmla="*/ 3634175 h 3739450"/>
                <a:gd name="connsiteX69" fmla="*/ 2854550 w 4215960"/>
                <a:gd name="connsiteY69" fmla="*/ 3565912 h 3739450"/>
                <a:gd name="connsiteX70" fmla="*/ 2897413 w 4215960"/>
                <a:gd name="connsiteY70" fmla="*/ 3550036 h 3739450"/>
                <a:gd name="connsiteX71" fmla="*/ 2878362 w 4215960"/>
                <a:gd name="connsiteY71" fmla="*/ 3508762 h 3739450"/>
                <a:gd name="connsiteX72" fmla="*/ 2930750 w 4215960"/>
                <a:gd name="connsiteY72" fmla="*/ 3518287 h 3739450"/>
                <a:gd name="connsiteX73" fmla="*/ 2910113 w 4215960"/>
                <a:gd name="connsiteY73" fmla="*/ 3484949 h 3739450"/>
                <a:gd name="connsiteX74" fmla="*/ 2931432 w 4215960"/>
                <a:gd name="connsiteY74" fmla="*/ 3468395 h 3739450"/>
                <a:gd name="connsiteX75" fmla="*/ 3052535 w 4215960"/>
                <a:gd name="connsiteY75" fmla="*/ 3553668 h 3739450"/>
                <a:gd name="connsiteX76" fmla="*/ 3087912 w 4215960"/>
                <a:gd name="connsiteY76" fmla="*/ 3540511 h 3739450"/>
                <a:gd name="connsiteX77" fmla="*/ 3140299 w 4215960"/>
                <a:gd name="connsiteY77" fmla="*/ 3605600 h 3739450"/>
                <a:gd name="connsiteX78" fmla="*/ 3160937 w 4215960"/>
                <a:gd name="connsiteY78" fmla="*/ 3664337 h 3739450"/>
                <a:gd name="connsiteX79" fmla="*/ 3268887 w 4215960"/>
                <a:gd name="connsiteY79" fmla="*/ 3683386 h 3739450"/>
                <a:gd name="connsiteX80" fmla="*/ 3208563 w 4215960"/>
                <a:gd name="connsiteY80" fmla="*/ 3616711 h 3739450"/>
                <a:gd name="connsiteX81" fmla="*/ 3205387 w 4215960"/>
                <a:gd name="connsiteY81" fmla="*/ 3548449 h 3739450"/>
                <a:gd name="connsiteX82" fmla="*/ 3259362 w 4215960"/>
                <a:gd name="connsiteY82" fmla="*/ 3604012 h 3739450"/>
                <a:gd name="connsiteX83" fmla="*/ 3308575 w 4215960"/>
                <a:gd name="connsiteY83" fmla="*/ 3608774 h 3739450"/>
                <a:gd name="connsiteX84" fmla="*/ 3302225 w 4215960"/>
                <a:gd name="connsiteY84" fmla="*/ 3559562 h 3739450"/>
                <a:gd name="connsiteX85" fmla="*/ 3362550 w 4215960"/>
                <a:gd name="connsiteY85" fmla="*/ 3564324 h 3739450"/>
                <a:gd name="connsiteX86" fmla="*/ 3424462 w 4215960"/>
                <a:gd name="connsiteY86" fmla="*/ 3607186 h 3739450"/>
                <a:gd name="connsiteX87" fmla="*/ 3456212 w 4215960"/>
                <a:gd name="connsiteY87" fmla="*/ 3594487 h 3739450"/>
                <a:gd name="connsiteX88" fmla="*/ 3449863 w 4215960"/>
                <a:gd name="connsiteY88" fmla="*/ 3559562 h 3739450"/>
                <a:gd name="connsiteX89" fmla="*/ 3491138 w 4215960"/>
                <a:gd name="connsiteY89" fmla="*/ 3535750 h 3739450"/>
                <a:gd name="connsiteX90" fmla="*/ 3575275 w 4215960"/>
                <a:gd name="connsiteY90" fmla="*/ 3592900 h 3739450"/>
                <a:gd name="connsiteX91" fmla="*/ 3592738 w 4215960"/>
                <a:gd name="connsiteY91" fmla="*/ 3491302 h 3739450"/>
                <a:gd name="connsiteX92" fmla="*/ 3567338 w 4215960"/>
                <a:gd name="connsiteY92" fmla="*/ 3469076 h 3739450"/>
                <a:gd name="connsiteX93" fmla="*/ 3494312 w 4215960"/>
                <a:gd name="connsiteY93" fmla="*/ 3426213 h 3739450"/>
                <a:gd name="connsiteX94" fmla="*/ 3516537 w 4215960"/>
                <a:gd name="connsiteY94" fmla="*/ 3400814 h 3739450"/>
                <a:gd name="connsiteX95" fmla="*/ 3537175 w 4215960"/>
                <a:gd name="connsiteY95" fmla="*/ 3378588 h 3739450"/>
                <a:gd name="connsiteX96" fmla="*/ 3591150 w 4215960"/>
                <a:gd name="connsiteY96" fmla="*/ 3410339 h 3739450"/>
                <a:gd name="connsiteX97" fmla="*/ 3597500 w 4215960"/>
                <a:gd name="connsiteY97" fmla="*/ 3365889 h 3739450"/>
                <a:gd name="connsiteX98" fmla="*/ 3541937 w 4215960"/>
                <a:gd name="connsiteY98" fmla="*/ 3342076 h 3739450"/>
                <a:gd name="connsiteX99" fmla="*/ 3540350 w 4215960"/>
                <a:gd name="connsiteY99" fmla="*/ 3332552 h 3739450"/>
                <a:gd name="connsiteX100" fmla="*/ 3527649 w 4215960"/>
                <a:gd name="connsiteY100" fmla="*/ 3294453 h 3739450"/>
                <a:gd name="connsiteX101" fmla="*/ 3533999 w 4215960"/>
                <a:gd name="connsiteY101" fmla="*/ 3246827 h 3739450"/>
                <a:gd name="connsiteX102" fmla="*/ 3545112 w 4215960"/>
                <a:gd name="connsiteY102" fmla="*/ 3191264 h 3739450"/>
                <a:gd name="connsiteX103" fmla="*/ 3507012 w 4215960"/>
                <a:gd name="connsiteY103" fmla="*/ 3161102 h 3739450"/>
                <a:gd name="connsiteX104" fmla="*/ 3540349 w 4215960"/>
                <a:gd name="connsiteY104" fmla="*/ 3151577 h 3739450"/>
                <a:gd name="connsiteX105" fmla="*/ 3518124 w 4215960"/>
                <a:gd name="connsiteY105" fmla="*/ 3115064 h 3739450"/>
                <a:gd name="connsiteX106" fmla="*/ 3556225 w 4215960"/>
                <a:gd name="connsiteY106" fmla="*/ 3110303 h 3739450"/>
                <a:gd name="connsiteX107" fmla="*/ 3562574 w 4215960"/>
                <a:gd name="connsiteY107" fmla="*/ 3076964 h 3739450"/>
                <a:gd name="connsiteX108" fmla="*/ 3624488 w 4215960"/>
                <a:gd name="connsiteY108" fmla="*/ 3086491 h 3739450"/>
                <a:gd name="connsiteX109" fmla="*/ 3657601 w 4215960"/>
                <a:gd name="connsiteY109" fmla="*/ 3101683 h 3739450"/>
                <a:gd name="connsiteX110" fmla="*/ 3623808 w 4215960"/>
                <a:gd name="connsiteY110" fmla="*/ 3142731 h 3739450"/>
                <a:gd name="connsiteX111" fmla="*/ 3662816 w 4215960"/>
                <a:gd name="connsiteY111" fmla="*/ 3250227 h 3739450"/>
                <a:gd name="connsiteX112" fmla="*/ 3715203 w 4215960"/>
                <a:gd name="connsiteY112" fmla="*/ 3281525 h 3739450"/>
                <a:gd name="connsiteX113" fmla="*/ 3767137 w 4215960"/>
                <a:gd name="connsiteY113" fmla="*/ 3239343 h 3739450"/>
                <a:gd name="connsiteX114" fmla="*/ 3852862 w 4215960"/>
                <a:gd name="connsiteY114" fmla="*/ 3190810 h 3739450"/>
                <a:gd name="connsiteX115" fmla="*/ 3835626 w 4215960"/>
                <a:gd name="connsiteY115" fmla="*/ 3101909 h 3739450"/>
                <a:gd name="connsiteX116" fmla="*/ 3912960 w 4215960"/>
                <a:gd name="connsiteY116" fmla="*/ 2969240 h 3739450"/>
                <a:gd name="connsiteX117" fmla="*/ 4205514 w 4215960"/>
                <a:gd name="connsiteY117" fmla="*/ 2636092 h 3739450"/>
                <a:gd name="connsiteX118" fmla="*/ 4124097 w 4215960"/>
                <a:gd name="connsiteY118" fmla="*/ 2627020 h 3739450"/>
                <a:gd name="connsiteX119" fmla="*/ 4128634 w 4215960"/>
                <a:gd name="connsiteY119" fmla="*/ 2535172 h 3739450"/>
                <a:gd name="connsiteX120" fmla="*/ 4079647 w 4215960"/>
                <a:gd name="connsiteY120" fmla="*/ 2510000 h 3739450"/>
                <a:gd name="connsiteX121" fmla="*/ 3995510 w 4215960"/>
                <a:gd name="connsiteY121" fmla="*/ 2541522 h 3739450"/>
                <a:gd name="connsiteX122" fmla="*/ 3958771 w 4215960"/>
                <a:gd name="connsiteY122" fmla="*/ 2505237 h 3739450"/>
                <a:gd name="connsiteX123" fmla="*/ 4003448 w 4215960"/>
                <a:gd name="connsiteY123" fmla="*/ 2482332 h 3739450"/>
                <a:gd name="connsiteX124" fmla="*/ 3874181 w 4215960"/>
                <a:gd name="connsiteY124" fmla="*/ 2269153 h 3739450"/>
                <a:gd name="connsiteX125" fmla="*/ 3889147 w 4215960"/>
                <a:gd name="connsiteY125" fmla="*/ 2238990 h 3739450"/>
                <a:gd name="connsiteX126" fmla="*/ 3865562 w 4215960"/>
                <a:gd name="connsiteY126" fmla="*/ 2123330 h 3739450"/>
                <a:gd name="connsiteX127" fmla="*/ 3706813 w 4215960"/>
                <a:gd name="connsiteY127" fmla="*/ 2112444 h 3739450"/>
                <a:gd name="connsiteX128" fmla="*/ 3673475 w 4215960"/>
                <a:gd name="connsiteY128" fmla="*/ 2161202 h 3739450"/>
                <a:gd name="connsiteX129" fmla="*/ 3584575 w 4215960"/>
                <a:gd name="connsiteY129" fmla="*/ 2175718 h 3739450"/>
                <a:gd name="connsiteX130" fmla="*/ 3590925 w 4215960"/>
                <a:gd name="connsiteY130" fmla="*/ 2153719 h 3739450"/>
                <a:gd name="connsiteX131" fmla="*/ 3537403 w 4215960"/>
                <a:gd name="connsiteY131" fmla="*/ 2137618 h 3739450"/>
                <a:gd name="connsiteX132" fmla="*/ 3512684 w 4215960"/>
                <a:gd name="connsiteY132" fmla="*/ 1972517 h 3739450"/>
                <a:gd name="connsiteX133" fmla="*/ 3232377 w 4215960"/>
                <a:gd name="connsiteY133" fmla="*/ 1905842 h 3739450"/>
                <a:gd name="connsiteX134" fmla="*/ 3096078 w 4215960"/>
                <a:gd name="connsiteY134" fmla="*/ 1949158 h 3739450"/>
                <a:gd name="connsiteX135" fmla="*/ 2964089 w 4215960"/>
                <a:gd name="connsiteY135" fmla="*/ 1941674 h 3739450"/>
                <a:gd name="connsiteX136" fmla="*/ 2831646 w 4215960"/>
                <a:gd name="connsiteY136" fmla="*/ 1830776 h 3739450"/>
                <a:gd name="connsiteX137" fmla="*/ 2618468 w 4215960"/>
                <a:gd name="connsiteY137" fmla="*/ 1527563 h 3739450"/>
                <a:gd name="connsiteX138" fmla="*/ 2220006 w 4215960"/>
                <a:gd name="connsiteY138" fmla="*/ 1388090 h 3739450"/>
                <a:gd name="connsiteX139" fmla="*/ 1983468 w 4215960"/>
                <a:gd name="connsiteY139" fmla="*/ 1075126 h 3739450"/>
                <a:gd name="connsiteX140" fmla="*/ 2017259 w 4215960"/>
                <a:gd name="connsiteY140" fmla="*/ 1050180 h 3739450"/>
                <a:gd name="connsiteX141" fmla="*/ 2076903 w 4215960"/>
                <a:gd name="connsiteY141" fmla="*/ 1133183 h 3739450"/>
                <a:gd name="connsiteX142" fmla="*/ 2097087 w 4215960"/>
                <a:gd name="connsiteY142" fmla="*/ 1115720 h 3739450"/>
                <a:gd name="connsiteX143" fmla="*/ 2140177 w 4215960"/>
                <a:gd name="connsiteY143" fmla="*/ 1146564 h 3739450"/>
                <a:gd name="connsiteX144" fmla="*/ 2228850 w 4215960"/>
                <a:gd name="connsiteY144" fmla="*/ 1092815 h 3739450"/>
                <a:gd name="connsiteX145" fmla="*/ 2244952 w 4215960"/>
                <a:gd name="connsiteY145" fmla="*/ 1072405 h 3739450"/>
                <a:gd name="connsiteX146" fmla="*/ 2303235 w 4215960"/>
                <a:gd name="connsiteY146" fmla="*/ 1072631 h 3739450"/>
                <a:gd name="connsiteX147" fmla="*/ 2319338 w 4215960"/>
                <a:gd name="connsiteY147" fmla="*/ 1039521 h 3739450"/>
                <a:gd name="connsiteX148" fmla="*/ 2300514 w 4215960"/>
                <a:gd name="connsiteY148" fmla="*/ 1013894 h 3739450"/>
                <a:gd name="connsiteX149" fmla="*/ 2233386 w 4215960"/>
                <a:gd name="connsiteY149" fmla="*/ 1033851 h 3739450"/>
                <a:gd name="connsiteX150" fmla="*/ 2211614 w 4215960"/>
                <a:gd name="connsiteY150" fmla="*/ 980330 h 3739450"/>
                <a:gd name="connsiteX151" fmla="*/ 2232932 w 4215960"/>
                <a:gd name="connsiteY151" fmla="*/ 950620 h 3739450"/>
                <a:gd name="connsiteX152" fmla="*/ 2176462 w 4215960"/>
                <a:gd name="connsiteY152" fmla="*/ 847206 h 3739450"/>
                <a:gd name="connsiteX153" fmla="*/ 2127931 w 4215960"/>
                <a:gd name="connsiteY153" fmla="*/ 885987 h 3739450"/>
                <a:gd name="connsiteX154" fmla="*/ 2038576 w 4215960"/>
                <a:gd name="connsiteY154" fmla="*/ 831331 h 3739450"/>
                <a:gd name="connsiteX155" fmla="*/ 2090510 w 4215960"/>
                <a:gd name="connsiteY155" fmla="*/ 738802 h 3739450"/>
                <a:gd name="connsiteX156" fmla="*/ 2047648 w 4215960"/>
                <a:gd name="connsiteY156" fmla="*/ 617699 h 3739450"/>
                <a:gd name="connsiteX157" fmla="*/ 2062389 w 4215960"/>
                <a:gd name="connsiteY157" fmla="*/ 493647 h 3739450"/>
                <a:gd name="connsiteX158" fmla="*/ 2157639 w 4215960"/>
                <a:gd name="connsiteY158" fmla="*/ 419942 h 3739450"/>
                <a:gd name="connsiteX159" fmla="*/ 2262868 w 4215960"/>
                <a:gd name="connsiteY159" fmla="*/ 397490 h 3739450"/>
                <a:gd name="connsiteX160" fmla="*/ 2199821 w 4215960"/>
                <a:gd name="connsiteY160" fmla="*/ 307683 h 3739450"/>
                <a:gd name="connsiteX161" fmla="*/ 2182585 w 4215960"/>
                <a:gd name="connsiteY161" fmla="*/ 352360 h 3739450"/>
                <a:gd name="connsiteX162" fmla="*/ 2139270 w 4215960"/>
                <a:gd name="connsiteY162" fmla="*/ 305189 h 3739450"/>
                <a:gd name="connsiteX163" fmla="*/ 2160588 w 4215960"/>
                <a:gd name="connsiteY163" fmla="*/ 219917 h 3739450"/>
                <a:gd name="connsiteX164" fmla="*/ 2233612 w 4215960"/>
                <a:gd name="connsiteY164" fmla="*/ 122626 h 3739450"/>
                <a:gd name="connsiteX165" fmla="*/ 2216603 w 4215960"/>
                <a:gd name="connsiteY165" fmla="*/ 16037 h 3739450"/>
                <a:gd name="connsiteX166" fmla="*/ 2045381 w 4215960"/>
                <a:gd name="connsiteY166" fmla="*/ 25788 h 3739450"/>
                <a:gd name="connsiteX167" fmla="*/ 2026103 w 4215960"/>
                <a:gd name="connsiteY167" fmla="*/ 68425 h 3739450"/>
                <a:gd name="connsiteX168" fmla="*/ 1993900 w 4215960"/>
                <a:gd name="connsiteY168" fmla="*/ 842 h 3739450"/>
                <a:gd name="connsiteX169" fmla="*/ 1937203 w 4215960"/>
                <a:gd name="connsiteY169" fmla="*/ 77722 h 3739450"/>
                <a:gd name="connsiteX170" fmla="*/ 602343 w 4215960"/>
                <a:gd name="connsiteY170" fmla="*/ 127162 h 3739450"/>
                <a:gd name="connsiteX0" fmla="*/ 602343 w 4215960"/>
                <a:gd name="connsiteY0" fmla="*/ 127162 h 3739450"/>
                <a:gd name="connsiteX1" fmla="*/ 406400 w 4215960"/>
                <a:gd name="connsiteY1" fmla="*/ 134419 h 3739450"/>
                <a:gd name="connsiteX2" fmla="*/ 362857 w 4215960"/>
                <a:gd name="connsiteY2" fmla="*/ 163447 h 3739450"/>
                <a:gd name="connsiteX3" fmla="*/ 312057 w 4215960"/>
                <a:gd name="connsiteY3" fmla="*/ 177962 h 3739450"/>
                <a:gd name="connsiteX4" fmla="*/ 239485 w 4215960"/>
                <a:gd name="connsiteY4" fmla="*/ 228762 h 3739450"/>
                <a:gd name="connsiteX5" fmla="*/ 210457 w 4215960"/>
                <a:gd name="connsiteY5" fmla="*/ 236019 h 3739450"/>
                <a:gd name="connsiteX6" fmla="*/ 159657 w 4215960"/>
                <a:gd name="connsiteY6" fmla="*/ 265047 h 3739450"/>
                <a:gd name="connsiteX7" fmla="*/ 130628 w 4215960"/>
                <a:gd name="connsiteY7" fmla="*/ 294076 h 3739450"/>
                <a:gd name="connsiteX8" fmla="*/ 108857 w 4215960"/>
                <a:gd name="connsiteY8" fmla="*/ 315847 h 3739450"/>
                <a:gd name="connsiteX9" fmla="*/ 94343 w 4215960"/>
                <a:gd name="connsiteY9" fmla="*/ 330362 h 3739450"/>
                <a:gd name="connsiteX10" fmla="*/ 43543 w 4215960"/>
                <a:gd name="connsiteY10" fmla="*/ 410190 h 3739450"/>
                <a:gd name="connsiteX11" fmla="*/ 14514 w 4215960"/>
                <a:gd name="connsiteY11" fmla="*/ 490019 h 3739450"/>
                <a:gd name="connsiteX12" fmla="*/ 0 w 4215960"/>
                <a:gd name="connsiteY12" fmla="*/ 548076 h 3739450"/>
                <a:gd name="connsiteX13" fmla="*/ 7257 w 4215960"/>
                <a:gd name="connsiteY13" fmla="*/ 1520533 h 3739450"/>
                <a:gd name="connsiteX14" fmla="*/ 29028 w 4215960"/>
                <a:gd name="connsiteY14" fmla="*/ 1622133 h 3739450"/>
                <a:gd name="connsiteX15" fmla="*/ 43543 w 4215960"/>
                <a:gd name="connsiteY15" fmla="*/ 1658419 h 3739450"/>
                <a:gd name="connsiteX16" fmla="*/ 58057 w 4215960"/>
                <a:gd name="connsiteY16" fmla="*/ 1723733 h 3739450"/>
                <a:gd name="connsiteX17" fmla="*/ 79828 w 4215960"/>
                <a:gd name="connsiteY17" fmla="*/ 1774533 h 3739450"/>
                <a:gd name="connsiteX18" fmla="*/ 116114 w 4215960"/>
                <a:gd name="connsiteY18" fmla="*/ 1890647 h 3739450"/>
                <a:gd name="connsiteX19" fmla="*/ 137885 w 4215960"/>
                <a:gd name="connsiteY19" fmla="*/ 1955962 h 3739450"/>
                <a:gd name="connsiteX20" fmla="*/ 145143 w 4215960"/>
                <a:gd name="connsiteY20" fmla="*/ 1977733 h 3739450"/>
                <a:gd name="connsiteX21" fmla="*/ 166914 w 4215960"/>
                <a:gd name="connsiteY21" fmla="*/ 2021276 h 3739450"/>
                <a:gd name="connsiteX22" fmla="*/ 188685 w 4215960"/>
                <a:gd name="connsiteY22" fmla="*/ 2072076 h 3739450"/>
                <a:gd name="connsiteX23" fmla="*/ 195943 w 4215960"/>
                <a:gd name="connsiteY23" fmla="*/ 2101105 h 3739450"/>
                <a:gd name="connsiteX24" fmla="*/ 232228 w 4215960"/>
                <a:gd name="connsiteY24" fmla="*/ 2151905 h 3739450"/>
                <a:gd name="connsiteX25" fmla="*/ 254000 w 4215960"/>
                <a:gd name="connsiteY25" fmla="*/ 2209962 h 3739450"/>
                <a:gd name="connsiteX26" fmla="*/ 275771 w 4215960"/>
                <a:gd name="connsiteY26" fmla="*/ 2231733 h 3739450"/>
                <a:gd name="connsiteX27" fmla="*/ 312057 w 4215960"/>
                <a:gd name="connsiteY27" fmla="*/ 2304305 h 3739450"/>
                <a:gd name="connsiteX28" fmla="*/ 348343 w 4215960"/>
                <a:gd name="connsiteY28" fmla="*/ 2355105 h 3739450"/>
                <a:gd name="connsiteX29" fmla="*/ 355600 w 4215960"/>
                <a:gd name="connsiteY29" fmla="*/ 2376876 h 3739450"/>
                <a:gd name="connsiteX30" fmla="*/ 406400 w 4215960"/>
                <a:gd name="connsiteY30" fmla="*/ 2442190 h 3739450"/>
                <a:gd name="connsiteX31" fmla="*/ 435428 w 4215960"/>
                <a:gd name="connsiteY31" fmla="*/ 2507505 h 3739450"/>
                <a:gd name="connsiteX32" fmla="*/ 457200 w 4215960"/>
                <a:gd name="connsiteY32" fmla="*/ 2536533 h 3739450"/>
                <a:gd name="connsiteX33" fmla="*/ 471714 w 4215960"/>
                <a:gd name="connsiteY33" fmla="*/ 2594590 h 3739450"/>
                <a:gd name="connsiteX34" fmla="*/ 478971 w 4215960"/>
                <a:gd name="connsiteY34" fmla="*/ 2616362 h 3739450"/>
                <a:gd name="connsiteX35" fmla="*/ 486228 w 4215960"/>
                <a:gd name="connsiteY35" fmla="*/ 2645390 h 3739450"/>
                <a:gd name="connsiteX36" fmla="*/ 493485 w 4215960"/>
                <a:gd name="connsiteY36" fmla="*/ 2710705 h 3739450"/>
                <a:gd name="connsiteX37" fmla="*/ 515257 w 4215960"/>
                <a:gd name="connsiteY37" fmla="*/ 2768762 h 3739450"/>
                <a:gd name="connsiteX38" fmla="*/ 544285 w 4215960"/>
                <a:gd name="connsiteY38" fmla="*/ 2812305 h 3739450"/>
                <a:gd name="connsiteX39" fmla="*/ 573314 w 4215960"/>
                <a:gd name="connsiteY39" fmla="*/ 2863105 h 3739450"/>
                <a:gd name="connsiteX40" fmla="*/ 602343 w 4215960"/>
                <a:gd name="connsiteY40" fmla="*/ 2884876 h 3739450"/>
                <a:gd name="connsiteX41" fmla="*/ 645885 w 4215960"/>
                <a:gd name="connsiteY41" fmla="*/ 2928419 h 3739450"/>
                <a:gd name="connsiteX42" fmla="*/ 674914 w 4215960"/>
                <a:gd name="connsiteY42" fmla="*/ 2950190 h 3739450"/>
                <a:gd name="connsiteX43" fmla="*/ 711200 w 4215960"/>
                <a:gd name="connsiteY43" fmla="*/ 2993733 h 3739450"/>
                <a:gd name="connsiteX44" fmla="*/ 740228 w 4215960"/>
                <a:gd name="connsiteY44" fmla="*/ 3015505 h 3739450"/>
                <a:gd name="connsiteX45" fmla="*/ 812800 w 4215960"/>
                <a:gd name="connsiteY45" fmla="*/ 3080819 h 3739450"/>
                <a:gd name="connsiteX46" fmla="*/ 849085 w 4215960"/>
                <a:gd name="connsiteY46" fmla="*/ 3124362 h 3739450"/>
                <a:gd name="connsiteX47" fmla="*/ 870857 w 4215960"/>
                <a:gd name="connsiteY47" fmla="*/ 3138876 h 3739450"/>
                <a:gd name="connsiteX48" fmla="*/ 907143 w 4215960"/>
                <a:gd name="connsiteY48" fmla="*/ 3182419 h 3739450"/>
                <a:gd name="connsiteX49" fmla="*/ 936171 w 4215960"/>
                <a:gd name="connsiteY49" fmla="*/ 3204190 h 3739450"/>
                <a:gd name="connsiteX50" fmla="*/ 1030514 w 4215960"/>
                <a:gd name="connsiteY50" fmla="*/ 3247733 h 3739450"/>
                <a:gd name="connsiteX51" fmla="*/ 1480457 w 4215960"/>
                <a:gd name="connsiteY51" fmla="*/ 3233219 h 3739450"/>
                <a:gd name="connsiteX52" fmla="*/ 1531257 w 4215960"/>
                <a:gd name="connsiteY52" fmla="*/ 3218705 h 3739450"/>
                <a:gd name="connsiteX53" fmla="*/ 1618343 w 4215960"/>
                <a:gd name="connsiteY53" fmla="*/ 3211447 h 3739450"/>
                <a:gd name="connsiteX54" fmla="*/ 1698171 w 4215960"/>
                <a:gd name="connsiteY54" fmla="*/ 3196933 h 3739450"/>
                <a:gd name="connsiteX55" fmla="*/ 1756228 w 4215960"/>
                <a:gd name="connsiteY55" fmla="*/ 3189676 h 3739450"/>
                <a:gd name="connsiteX56" fmla="*/ 1785257 w 4215960"/>
                <a:gd name="connsiteY56" fmla="*/ 3175162 h 3739450"/>
                <a:gd name="connsiteX57" fmla="*/ 1850571 w 4215960"/>
                <a:gd name="connsiteY57" fmla="*/ 3153390 h 3739450"/>
                <a:gd name="connsiteX58" fmla="*/ 1886857 w 4215960"/>
                <a:gd name="connsiteY58" fmla="*/ 3138876 h 3739450"/>
                <a:gd name="connsiteX59" fmla="*/ 1988457 w 4215960"/>
                <a:gd name="connsiteY59" fmla="*/ 3124362 h 3739450"/>
                <a:gd name="connsiteX60" fmla="*/ 2017485 w 4215960"/>
                <a:gd name="connsiteY60" fmla="*/ 3117105 h 3739450"/>
                <a:gd name="connsiteX61" fmla="*/ 2637971 w 4215960"/>
                <a:gd name="connsiteY61" fmla="*/ 3463859 h 3739450"/>
                <a:gd name="connsiteX62" fmla="*/ 2724375 w 4215960"/>
                <a:gd name="connsiteY62" fmla="*/ 3650049 h 3739450"/>
                <a:gd name="connsiteX63" fmla="*/ 2784700 w 4215960"/>
                <a:gd name="connsiteY63" fmla="*/ 3708787 h 3739450"/>
                <a:gd name="connsiteX64" fmla="*/ 2795812 w 4215960"/>
                <a:gd name="connsiteY64" fmla="*/ 3678624 h 3739450"/>
                <a:gd name="connsiteX65" fmla="*/ 2841850 w 4215960"/>
                <a:gd name="connsiteY65" fmla="*/ 3651636 h 3739450"/>
                <a:gd name="connsiteX66" fmla="*/ 2892650 w 4215960"/>
                <a:gd name="connsiteY66" fmla="*/ 3724662 h 3739450"/>
                <a:gd name="connsiteX67" fmla="*/ 2941863 w 4215960"/>
                <a:gd name="connsiteY67" fmla="*/ 3727837 h 3739450"/>
                <a:gd name="connsiteX68" fmla="*/ 2897412 w 4215960"/>
                <a:gd name="connsiteY68" fmla="*/ 3634175 h 3739450"/>
                <a:gd name="connsiteX69" fmla="*/ 2854550 w 4215960"/>
                <a:gd name="connsiteY69" fmla="*/ 3565912 h 3739450"/>
                <a:gd name="connsiteX70" fmla="*/ 2897413 w 4215960"/>
                <a:gd name="connsiteY70" fmla="*/ 3550036 h 3739450"/>
                <a:gd name="connsiteX71" fmla="*/ 2878362 w 4215960"/>
                <a:gd name="connsiteY71" fmla="*/ 3508762 h 3739450"/>
                <a:gd name="connsiteX72" fmla="*/ 2930750 w 4215960"/>
                <a:gd name="connsiteY72" fmla="*/ 3518287 h 3739450"/>
                <a:gd name="connsiteX73" fmla="*/ 2910113 w 4215960"/>
                <a:gd name="connsiteY73" fmla="*/ 3484949 h 3739450"/>
                <a:gd name="connsiteX74" fmla="*/ 2931432 w 4215960"/>
                <a:gd name="connsiteY74" fmla="*/ 3468395 h 3739450"/>
                <a:gd name="connsiteX75" fmla="*/ 3052535 w 4215960"/>
                <a:gd name="connsiteY75" fmla="*/ 3553668 h 3739450"/>
                <a:gd name="connsiteX76" fmla="*/ 3087912 w 4215960"/>
                <a:gd name="connsiteY76" fmla="*/ 3540511 h 3739450"/>
                <a:gd name="connsiteX77" fmla="*/ 3140299 w 4215960"/>
                <a:gd name="connsiteY77" fmla="*/ 3605600 h 3739450"/>
                <a:gd name="connsiteX78" fmla="*/ 3160937 w 4215960"/>
                <a:gd name="connsiteY78" fmla="*/ 3664337 h 3739450"/>
                <a:gd name="connsiteX79" fmla="*/ 3268887 w 4215960"/>
                <a:gd name="connsiteY79" fmla="*/ 3683386 h 3739450"/>
                <a:gd name="connsiteX80" fmla="*/ 3208563 w 4215960"/>
                <a:gd name="connsiteY80" fmla="*/ 3616711 h 3739450"/>
                <a:gd name="connsiteX81" fmla="*/ 3205387 w 4215960"/>
                <a:gd name="connsiteY81" fmla="*/ 3548449 h 3739450"/>
                <a:gd name="connsiteX82" fmla="*/ 3259362 w 4215960"/>
                <a:gd name="connsiteY82" fmla="*/ 3604012 h 3739450"/>
                <a:gd name="connsiteX83" fmla="*/ 3308575 w 4215960"/>
                <a:gd name="connsiteY83" fmla="*/ 3608774 h 3739450"/>
                <a:gd name="connsiteX84" fmla="*/ 3302225 w 4215960"/>
                <a:gd name="connsiteY84" fmla="*/ 3559562 h 3739450"/>
                <a:gd name="connsiteX85" fmla="*/ 3362550 w 4215960"/>
                <a:gd name="connsiteY85" fmla="*/ 3564324 h 3739450"/>
                <a:gd name="connsiteX86" fmla="*/ 3424462 w 4215960"/>
                <a:gd name="connsiteY86" fmla="*/ 3607186 h 3739450"/>
                <a:gd name="connsiteX87" fmla="*/ 3456212 w 4215960"/>
                <a:gd name="connsiteY87" fmla="*/ 3594487 h 3739450"/>
                <a:gd name="connsiteX88" fmla="*/ 3449863 w 4215960"/>
                <a:gd name="connsiteY88" fmla="*/ 3559562 h 3739450"/>
                <a:gd name="connsiteX89" fmla="*/ 3491138 w 4215960"/>
                <a:gd name="connsiteY89" fmla="*/ 3535750 h 3739450"/>
                <a:gd name="connsiteX90" fmla="*/ 3575275 w 4215960"/>
                <a:gd name="connsiteY90" fmla="*/ 3592900 h 3739450"/>
                <a:gd name="connsiteX91" fmla="*/ 3592738 w 4215960"/>
                <a:gd name="connsiteY91" fmla="*/ 3491302 h 3739450"/>
                <a:gd name="connsiteX92" fmla="*/ 3567338 w 4215960"/>
                <a:gd name="connsiteY92" fmla="*/ 3469076 h 3739450"/>
                <a:gd name="connsiteX93" fmla="*/ 3494312 w 4215960"/>
                <a:gd name="connsiteY93" fmla="*/ 3426213 h 3739450"/>
                <a:gd name="connsiteX94" fmla="*/ 3516537 w 4215960"/>
                <a:gd name="connsiteY94" fmla="*/ 3400814 h 3739450"/>
                <a:gd name="connsiteX95" fmla="*/ 3537175 w 4215960"/>
                <a:gd name="connsiteY95" fmla="*/ 3378588 h 3739450"/>
                <a:gd name="connsiteX96" fmla="*/ 3591150 w 4215960"/>
                <a:gd name="connsiteY96" fmla="*/ 3410339 h 3739450"/>
                <a:gd name="connsiteX97" fmla="*/ 3597500 w 4215960"/>
                <a:gd name="connsiteY97" fmla="*/ 3365889 h 3739450"/>
                <a:gd name="connsiteX98" fmla="*/ 3541937 w 4215960"/>
                <a:gd name="connsiteY98" fmla="*/ 3342076 h 3739450"/>
                <a:gd name="connsiteX99" fmla="*/ 3540350 w 4215960"/>
                <a:gd name="connsiteY99" fmla="*/ 3332552 h 3739450"/>
                <a:gd name="connsiteX100" fmla="*/ 3527649 w 4215960"/>
                <a:gd name="connsiteY100" fmla="*/ 3294453 h 3739450"/>
                <a:gd name="connsiteX101" fmla="*/ 3533999 w 4215960"/>
                <a:gd name="connsiteY101" fmla="*/ 3246827 h 3739450"/>
                <a:gd name="connsiteX102" fmla="*/ 3545112 w 4215960"/>
                <a:gd name="connsiteY102" fmla="*/ 3191264 h 3739450"/>
                <a:gd name="connsiteX103" fmla="*/ 3507012 w 4215960"/>
                <a:gd name="connsiteY103" fmla="*/ 3161102 h 3739450"/>
                <a:gd name="connsiteX104" fmla="*/ 3540349 w 4215960"/>
                <a:gd name="connsiteY104" fmla="*/ 3151577 h 3739450"/>
                <a:gd name="connsiteX105" fmla="*/ 3518124 w 4215960"/>
                <a:gd name="connsiteY105" fmla="*/ 3115064 h 3739450"/>
                <a:gd name="connsiteX106" fmla="*/ 3556225 w 4215960"/>
                <a:gd name="connsiteY106" fmla="*/ 3110303 h 3739450"/>
                <a:gd name="connsiteX107" fmla="*/ 3562574 w 4215960"/>
                <a:gd name="connsiteY107" fmla="*/ 3076964 h 3739450"/>
                <a:gd name="connsiteX108" fmla="*/ 3624488 w 4215960"/>
                <a:gd name="connsiteY108" fmla="*/ 3086491 h 3739450"/>
                <a:gd name="connsiteX109" fmla="*/ 3657601 w 4215960"/>
                <a:gd name="connsiteY109" fmla="*/ 3101683 h 3739450"/>
                <a:gd name="connsiteX110" fmla="*/ 3623808 w 4215960"/>
                <a:gd name="connsiteY110" fmla="*/ 3142731 h 3739450"/>
                <a:gd name="connsiteX111" fmla="*/ 3662816 w 4215960"/>
                <a:gd name="connsiteY111" fmla="*/ 3250227 h 3739450"/>
                <a:gd name="connsiteX112" fmla="*/ 3715203 w 4215960"/>
                <a:gd name="connsiteY112" fmla="*/ 3281525 h 3739450"/>
                <a:gd name="connsiteX113" fmla="*/ 3767137 w 4215960"/>
                <a:gd name="connsiteY113" fmla="*/ 3239343 h 3739450"/>
                <a:gd name="connsiteX114" fmla="*/ 3852862 w 4215960"/>
                <a:gd name="connsiteY114" fmla="*/ 3190810 h 3739450"/>
                <a:gd name="connsiteX115" fmla="*/ 3835626 w 4215960"/>
                <a:gd name="connsiteY115" fmla="*/ 3101909 h 3739450"/>
                <a:gd name="connsiteX116" fmla="*/ 3912960 w 4215960"/>
                <a:gd name="connsiteY116" fmla="*/ 2969240 h 3739450"/>
                <a:gd name="connsiteX117" fmla="*/ 4205514 w 4215960"/>
                <a:gd name="connsiteY117" fmla="*/ 2636092 h 3739450"/>
                <a:gd name="connsiteX118" fmla="*/ 4124097 w 4215960"/>
                <a:gd name="connsiteY118" fmla="*/ 2627020 h 3739450"/>
                <a:gd name="connsiteX119" fmla="*/ 4128634 w 4215960"/>
                <a:gd name="connsiteY119" fmla="*/ 2535172 h 3739450"/>
                <a:gd name="connsiteX120" fmla="*/ 4079647 w 4215960"/>
                <a:gd name="connsiteY120" fmla="*/ 2510000 h 3739450"/>
                <a:gd name="connsiteX121" fmla="*/ 3995510 w 4215960"/>
                <a:gd name="connsiteY121" fmla="*/ 2541522 h 3739450"/>
                <a:gd name="connsiteX122" fmla="*/ 3958771 w 4215960"/>
                <a:gd name="connsiteY122" fmla="*/ 2505237 h 3739450"/>
                <a:gd name="connsiteX123" fmla="*/ 4003448 w 4215960"/>
                <a:gd name="connsiteY123" fmla="*/ 2482332 h 3739450"/>
                <a:gd name="connsiteX124" fmla="*/ 3874181 w 4215960"/>
                <a:gd name="connsiteY124" fmla="*/ 2269153 h 3739450"/>
                <a:gd name="connsiteX125" fmla="*/ 3889147 w 4215960"/>
                <a:gd name="connsiteY125" fmla="*/ 2238990 h 3739450"/>
                <a:gd name="connsiteX126" fmla="*/ 3865562 w 4215960"/>
                <a:gd name="connsiteY126" fmla="*/ 2123330 h 3739450"/>
                <a:gd name="connsiteX127" fmla="*/ 3706813 w 4215960"/>
                <a:gd name="connsiteY127" fmla="*/ 2112444 h 3739450"/>
                <a:gd name="connsiteX128" fmla="*/ 3673475 w 4215960"/>
                <a:gd name="connsiteY128" fmla="*/ 2161202 h 3739450"/>
                <a:gd name="connsiteX129" fmla="*/ 3584575 w 4215960"/>
                <a:gd name="connsiteY129" fmla="*/ 2175718 h 3739450"/>
                <a:gd name="connsiteX130" fmla="*/ 3590925 w 4215960"/>
                <a:gd name="connsiteY130" fmla="*/ 2153719 h 3739450"/>
                <a:gd name="connsiteX131" fmla="*/ 3537403 w 4215960"/>
                <a:gd name="connsiteY131" fmla="*/ 2137618 h 3739450"/>
                <a:gd name="connsiteX132" fmla="*/ 3512684 w 4215960"/>
                <a:gd name="connsiteY132" fmla="*/ 1972517 h 3739450"/>
                <a:gd name="connsiteX133" fmla="*/ 3232377 w 4215960"/>
                <a:gd name="connsiteY133" fmla="*/ 1905842 h 3739450"/>
                <a:gd name="connsiteX134" fmla="*/ 3096078 w 4215960"/>
                <a:gd name="connsiteY134" fmla="*/ 1949158 h 3739450"/>
                <a:gd name="connsiteX135" fmla="*/ 2964089 w 4215960"/>
                <a:gd name="connsiteY135" fmla="*/ 1941674 h 3739450"/>
                <a:gd name="connsiteX136" fmla="*/ 2831646 w 4215960"/>
                <a:gd name="connsiteY136" fmla="*/ 1830776 h 3739450"/>
                <a:gd name="connsiteX137" fmla="*/ 2618468 w 4215960"/>
                <a:gd name="connsiteY137" fmla="*/ 1527563 h 3739450"/>
                <a:gd name="connsiteX138" fmla="*/ 2220006 w 4215960"/>
                <a:gd name="connsiteY138" fmla="*/ 1388090 h 3739450"/>
                <a:gd name="connsiteX139" fmla="*/ 1983468 w 4215960"/>
                <a:gd name="connsiteY139" fmla="*/ 1075126 h 3739450"/>
                <a:gd name="connsiteX140" fmla="*/ 2017259 w 4215960"/>
                <a:gd name="connsiteY140" fmla="*/ 1050180 h 3739450"/>
                <a:gd name="connsiteX141" fmla="*/ 2076903 w 4215960"/>
                <a:gd name="connsiteY141" fmla="*/ 1133183 h 3739450"/>
                <a:gd name="connsiteX142" fmla="*/ 2097087 w 4215960"/>
                <a:gd name="connsiteY142" fmla="*/ 1115720 h 3739450"/>
                <a:gd name="connsiteX143" fmla="*/ 2140177 w 4215960"/>
                <a:gd name="connsiteY143" fmla="*/ 1146564 h 3739450"/>
                <a:gd name="connsiteX144" fmla="*/ 2228850 w 4215960"/>
                <a:gd name="connsiteY144" fmla="*/ 1092815 h 3739450"/>
                <a:gd name="connsiteX145" fmla="*/ 2244952 w 4215960"/>
                <a:gd name="connsiteY145" fmla="*/ 1072405 h 3739450"/>
                <a:gd name="connsiteX146" fmla="*/ 2303235 w 4215960"/>
                <a:gd name="connsiteY146" fmla="*/ 1072631 h 3739450"/>
                <a:gd name="connsiteX147" fmla="*/ 2319338 w 4215960"/>
                <a:gd name="connsiteY147" fmla="*/ 1039521 h 3739450"/>
                <a:gd name="connsiteX148" fmla="*/ 2300514 w 4215960"/>
                <a:gd name="connsiteY148" fmla="*/ 1013894 h 3739450"/>
                <a:gd name="connsiteX149" fmla="*/ 2233386 w 4215960"/>
                <a:gd name="connsiteY149" fmla="*/ 1033851 h 3739450"/>
                <a:gd name="connsiteX150" fmla="*/ 2211614 w 4215960"/>
                <a:gd name="connsiteY150" fmla="*/ 980330 h 3739450"/>
                <a:gd name="connsiteX151" fmla="*/ 2232932 w 4215960"/>
                <a:gd name="connsiteY151" fmla="*/ 950620 h 3739450"/>
                <a:gd name="connsiteX152" fmla="*/ 2176462 w 4215960"/>
                <a:gd name="connsiteY152" fmla="*/ 847206 h 3739450"/>
                <a:gd name="connsiteX153" fmla="*/ 2127931 w 4215960"/>
                <a:gd name="connsiteY153" fmla="*/ 885987 h 3739450"/>
                <a:gd name="connsiteX154" fmla="*/ 2038576 w 4215960"/>
                <a:gd name="connsiteY154" fmla="*/ 831331 h 3739450"/>
                <a:gd name="connsiteX155" fmla="*/ 2090510 w 4215960"/>
                <a:gd name="connsiteY155" fmla="*/ 738802 h 3739450"/>
                <a:gd name="connsiteX156" fmla="*/ 2047648 w 4215960"/>
                <a:gd name="connsiteY156" fmla="*/ 617699 h 3739450"/>
                <a:gd name="connsiteX157" fmla="*/ 2062389 w 4215960"/>
                <a:gd name="connsiteY157" fmla="*/ 493647 h 3739450"/>
                <a:gd name="connsiteX158" fmla="*/ 2157639 w 4215960"/>
                <a:gd name="connsiteY158" fmla="*/ 419942 h 3739450"/>
                <a:gd name="connsiteX159" fmla="*/ 2262868 w 4215960"/>
                <a:gd name="connsiteY159" fmla="*/ 397490 h 3739450"/>
                <a:gd name="connsiteX160" fmla="*/ 2199821 w 4215960"/>
                <a:gd name="connsiteY160" fmla="*/ 307683 h 3739450"/>
                <a:gd name="connsiteX161" fmla="*/ 2182585 w 4215960"/>
                <a:gd name="connsiteY161" fmla="*/ 352360 h 3739450"/>
                <a:gd name="connsiteX162" fmla="*/ 2139270 w 4215960"/>
                <a:gd name="connsiteY162" fmla="*/ 305189 h 3739450"/>
                <a:gd name="connsiteX163" fmla="*/ 2160588 w 4215960"/>
                <a:gd name="connsiteY163" fmla="*/ 219917 h 3739450"/>
                <a:gd name="connsiteX164" fmla="*/ 2233612 w 4215960"/>
                <a:gd name="connsiteY164" fmla="*/ 122626 h 3739450"/>
                <a:gd name="connsiteX165" fmla="*/ 2216603 w 4215960"/>
                <a:gd name="connsiteY165" fmla="*/ 16037 h 3739450"/>
                <a:gd name="connsiteX166" fmla="*/ 2045381 w 4215960"/>
                <a:gd name="connsiteY166" fmla="*/ 25788 h 3739450"/>
                <a:gd name="connsiteX167" fmla="*/ 2026103 w 4215960"/>
                <a:gd name="connsiteY167" fmla="*/ 68425 h 3739450"/>
                <a:gd name="connsiteX168" fmla="*/ 1993900 w 4215960"/>
                <a:gd name="connsiteY168" fmla="*/ 842 h 3739450"/>
                <a:gd name="connsiteX169" fmla="*/ 1775278 w 4215960"/>
                <a:gd name="connsiteY169" fmla="*/ 76135 h 3739450"/>
                <a:gd name="connsiteX170" fmla="*/ 602343 w 4215960"/>
                <a:gd name="connsiteY170" fmla="*/ 127162 h 3739450"/>
                <a:gd name="connsiteX0" fmla="*/ 602343 w 4215960"/>
                <a:gd name="connsiteY0" fmla="*/ 127162 h 3739450"/>
                <a:gd name="connsiteX1" fmla="*/ 406400 w 4215960"/>
                <a:gd name="connsiteY1" fmla="*/ 134419 h 3739450"/>
                <a:gd name="connsiteX2" fmla="*/ 362857 w 4215960"/>
                <a:gd name="connsiteY2" fmla="*/ 163447 h 3739450"/>
                <a:gd name="connsiteX3" fmla="*/ 312057 w 4215960"/>
                <a:gd name="connsiteY3" fmla="*/ 177962 h 3739450"/>
                <a:gd name="connsiteX4" fmla="*/ 239485 w 4215960"/>
                <a:gd name="connsiteY4" fmla="*/ 228762 h 3739450"/>
                <a:gd name="connsiteX5" fmla="*/ 210457 w 4215960"/>
                <a:gd name="connsiteY5" fmla="*/ 236019 h 3739450"/>
                <a:gd name="connsiteX6" fmla="*/ 159657 w 4215960"/>
                <a:gd name="connsiteY6" fmla="*/ 265047 h 3739450"/>
                <a:gd name="connsiteX7" fmla="*/ 130628 w 4215960"/>
                <a:gd name="connsiteY7" fmla="*/ 294076 h 3739450"/>
                <a:gd name="connsiteX8" fmla="*/ 108857 w 4215960"/>
                <a:gd name="connsiteY8" fmla="*/ 315847 h 3739450"/>
                <a:gd name="connsiteX9" fmla="*/ 94343 w 4215960"/>
                <a:gd name="connsiteY9" fmla="*/ 330362 h 3739450"/>
                <a:gd name="connsiteX10" fmla="*/ 43543 w 4215960"/>
                <a:gd name="connsiteY10" fmla="*/ 410190 h 3739450"/>
                <a:gd name="connsiteX11" fmla="*/ 14514 w 4215960"/>
                <a:gd name="connsiteY11" fmla="*/ 490019 h 3739450"/>
                <a:gd name="connsiteX12" fmla="*/ 0 w 4215960"/>
                <a:gd name="connsiteY12" fmla="*/ 548076 h 3739450"/>
                <a:gd name="connsiteX13" fmla="*/ 7257 w 4215960"/>
                <a:gd name="connsiteY13" fmla="*/ 1520533 h 3739450"/>
                <a:gd name="connsiteX14" fmla="*/ 29028 w 4215960"/>
                <a:gd name="connsiteY14" fmla="*/ 1622133 h 3739450"/>
                <a:gd name="connsiteX15" fmla="*/ 43543 w 4215960"/>
                <a:gd name="connsiteY15" fmla="*/ 1658419 h 3739450"/>
                <a:gd name="connsiteX16" fmla="*/ 58057 w 4215960"/>
                <a:gd name="connsiteY16" fmla="*/ 1723733 h 3739450"/>
                <a:gd name="connsiteX17" fmla="*/ 79828 w 4215960"/>
                <a:gd name="connsiteY17" fmla="*/ 1774533 h 3739450"/>
                <a:gd name="connsiteX18" fmla="*/ 116114 w 4215960"/>
                <a:gd name="connsiteY18" fmla="*/ 1890647 h 3739450"/>
                <a:gd name="connsiteX19" fmla="*/ 137885 w 4215960"/>
                <a:gd name="connsiteY19" fmla="*/ 1955962 h 3739450"/>
                <a:gd name="connsiteX20" fmla="*/ 145143 w 4215960"/>
                <a:gd name="connsiteY20" fmla="*/ 1977733 h 3739450"/>
                <a:gd name="connsiteX21" fmla="*/ 166914 w 4215960"/>
                <a:gd name="connsiteY21" fmla="*/ 2021276 h 3739450"/>
                <a:gd name="connsiteX22" fmla="*/ 188685 w 4215960"/>
                <a:gd name="connsiteY22" fmla="*/ 2072076 h 3739450"/>
                <a:gd name="connsiteX23" fmla="*/ 195943 w 4215960"/>
                <a:gd name="connsiteY23" fmla="*/ 2101105 h 3739450"/>
                <a:gd name="connsiteX24" fmla="*/ 232228 w 4215960"/>
                <a:gd name="connsiteY24" fmla="*/ 2151905 h 3739450"/>
                <a:gd name="connsiteX25" fmla="*/ 254000 w 4215960"/>
                <a:gd name="connsiteY25" fmla="*/ 2209962 h 3739450"/>
                <a:gd name="connsiteX26" fmla="*/ 275771 w 4215960"/>
                <a:gd name="connsiteY26" fmla="*/ 2231733 h 3739450"/>
                <a:gd name="connsiteX27" fmla="*/ 312057 w 4215960"/>
                <a:gd name="connsiteY27" fmla="*/ 2304305 h 3739450"/>
                <a:gd name="connsiteX28" fmla="*/ 348343 w 4215960"/>
                <a:gd name="connsiteY28" fmla="*/ 2355105 h 3739450"/>
                <a:gd name="connsiteX29" fmla="*/ 355600 w 4215960"/>
                <a:gd name="connsiteY29" fmla="*/ 2376876 h 3739450"/>
                <a:gd name="connsiteX30" fmla="*/ 406400 w 4215960"/>
                <a:gd name="connsiteY30" fmla="*/ 2442190 h 3739450"/>
                <a:gd name="connsiteX31" fmla="*/ 435428 w 4215960"/>
                <a:gd name="connsiteY31" fmla="*/ 2507505 h 3739450"/>
                <a:gd name="connsiteX32" fmla="*/ 457200 w 4215960"/>
                <a:gd name="connsiteY32" fmla="*/ 2536533 h 3739450"/>
                <a:gd name="connsiteX33" fmla="*/ 471714 w 4215960"/>
                <a:gd name="connsiteY33" fmla="*/ 2594590 h 3739450"/>
                <a:gd name="connsiteX34" fmla="*/ 478971 w 4215960"/>
                <a:gd name="connsiteY34" fmla="*/ 2616362 h 3739450"/>
                <a:gd name="connsiteX35" fmla="*/ 486228 w 4215960"/>
                <a:gd name="connsiteY35" fmla="*/ 2645390 h 3739450"/>
                <a:gd name="connsiteX36" fmla="*/ 493485 w 4215960"/>
                <a:gd name="connsiteY36" fmla="*/ 2710705 h 3739450"/>
                <a:gd name="connsiteX37" fmla="*/ 515257 w 4215960"/>
                <a:gd name="connsiteY37" fmla="*/ 2768762 h 3739450"/>
                <a:gd name="connsiteX38" fmla="*/ 544285 w 4215960"/>
                <a:gd name="connsiteY38" fmla="*/ 2812305 h 3739450"/>
                <a:gd name="connsiteX39" fmla="*/ 573314 w 4215960"/>
                <a:gd name="connsiteY39" fmla="*/ 2863105 h 3739450"/>
                <a:gd name="connsiteX40" fmla="*/ 602343 w 4215960"/>
                <a:gd name="connsiteY40" fmla="*/ 2884876 h 3739450"/>
                <a:gd name="connsiteX41" fmla="*/ 645885 w 4215960"/>
                <a:gd name="connsiteY41" fmla="*/ 2928419 h 3739450"/>
                <a:gd name="connsiteX42" fmla="*/ 674914 w 4215960"/>
                <a:gd name="connsiteY42" fmla="*/ 2950190 h 3739450"/>
                <a:gd name="connsiteX43" fmla="*/ 711200 w 4215960"/>
                <a:gd name="connsiteY43" fmla="*/ 2993733 h 3739450"/>
                <a:gd name="connsiteX44" fmla="*/ 740228 w 4215960"/>
                <a:gd name="connsiteY44" fmla="*/ 3015505 h 3739450"/>
                <a:gd name="connsiteX45" fmla="*/ 812800 w 4215960"/>
                <a:gd name="connsiteY45" fmla="*/ 3080819 h 3739450"/>
                <a:gd name="connsiteX46" fmla="*/ 849085 w 4215960"/>
                <a:gd name="connsiteY46" fmla="*/ 3124362 h 3739450"/>
                <a:gd name="connsiteX47" fmla="*/ 870857 w 4215960"/>
                <a:gd name="connsiteY47" fmla="*/ 3138876 h 3739450"/>
                <a:gd name="connsiteX48" fmla="*/ 907143 w 4215960"/>
                <a:gd name="connsiteY48" fmla="*/ 3182419 h 3739450"/>
                <a:gd name="connsiteX49" fmla="*/ 936171 w 4215960"/>
                <a:gd name="connsiteY49" fmla="*/ 3204190 h 3739450"/>
                <a:gd name="connsiteX50" fmla="*/ 1030514 w 4215960"/>
                <a:gd name="connsiteY50" fmla="*/ 3247733 h 3739450"/>
                <a:gd name="connsiteX51" fmla="*/ 1480457 w 4215960"/>
                <a:gd name="connsiteY51" fmla="*/ 3233219 h 3739450"/>
                <a:gd name="connsiteX52" fmla="*/ 1531257 w 4215960"/>
                <a:gd name="connsiteY52" fmla="*/ 3218705 h 3739450"/>
                <a:gd name="connsiteX53" fmla="*/ 1618343 w 4215960"/>
                <a:gd name="connsiteY53" fmla="*/ 3211447 h 3739450"/>
                <a:gd name="connsiteX54" fmla="*/ 1698171 w 4215960"/>
                <a:gd name="connsiteY54" fmla="*/ 3196933 h 3739450"/>
                <a:gd name="connsiteX55" fmla="*/ 1756228 w 4215960"/>
                <a:gd name="connsiteY55" fmla="*/ 3189676 h 3739450"/>
                <a:gd name="connsiteX56" fmla="*/ 1785257 w 4215960"/>
                <a:gd name="connsiteY56" fmla="*/ 3175162 h 3739450"/>
                <a:gd name="connsiteX57" fmla="*/ 1850571 w 4215960"/>
                <a:gd name="connsiteY57" fmla="*/ 3153390 h 3739450"/>
                <a:gd name="connsiteX58" fmla="*/ 1886857 w 4215960"/>
                <a:gd name="connsiteY58" fmla="*/ 3138876 h 3739450"/>
                <a:gd name="connsiteX59" fmla="*/ 1988457 w 4215960"/>
                <a:gd name="connsiteY59" fmla="*/ 3124362 h 3739450"/>
                <a:gd name="connsiteX60" fmla="*/ 2017485 w 4215960"/>
                <a:gd name="connsiteY60" fmla="*/ 3117105 h 3739450"/>
                <a:gd name="connsiteX61" fmla="*/ 2637971 w 4215960"/>
                <a:gd name="connsiteY61" fmla="*/ 3463859 h 3739450"/>
                <a:gd name="connsiteX62" fmla="*/ 2724375 w 4215960"/>
                <a:gd name="connsiteY62" fmla="*/ 3650049 h 3739450"/>
                <a:gd name="connsiteX63" fmla="*/ 2784700 w 4215960"/>
                <a:gd name="connsiteY63" fmla="*/ 3708787 h 3739450"/>
                <a:gd name="connsiteX64" fmla="*/ 2795812 w 4215960"/>
                <a:gd name="connsiteY64" fmla="*/ 3678624 h 3739450"/>
                <a:gd name="connsiteX65" fmla="*/ 2841850 w 4215960"/>
                <a:gd name="connsiteY65" fmla="*/ 3651636 h 3739450"/>
                <a:gd name="connsiteX66" fmla="*/ 2892650 w 4215960"/>
                <a:gd name="connsiteY66" fmla="*/ 3724662 h 3739450"/>
                <a:gd name="connsiteX67" fmla="*/ 2941863 w 4215960"/>
                <a:gd name="connsiteY67" fmla="*/ 3727837 h 3739450"/>
                <a:gd name="connsiteX68" fmla="*/ 2897412 w 4215960"/>
                <a:gd name="connsiteY68" fmla="*/ 3634175 h 3739450"/>
                <a:gd name="connsiteX69" fmla="*/ 2854550 w 4215960"/>
                <a:gd name="connsiteY69" fmla="*/ 3565912 h 3739450"/>
                <a:gd name="connsiteX70" fmla="*/ 2897413 w 4215960"/>
                <a:gd name="connsiteY70" fmla="*/ 3550036 h 3739450"/>
                <a:gd name="connsiteX71" fmla="*/ 2878362 w 4215960"/>
                <a:gd name="connsiteY71" fmla="*/ 3508762 h 3739450"/>
                <a:gd name="connsiteX72" fmla="*/ 2930750 w 4215960"/>
                <a:gd name="connsiteY72" fmla="*/ 3518287 h 3739450"/>
                <a:gd name="connsiteX73" fmla="*/ 2910113 w 4215960"/>
                <a:gd name="connsiteY73" fmla="*/ 3484949 h 3739450"/>
                <a:gd name="connsiteX74" fmla="*/ 2931432 w 4215960"/>
                <a:gd name="connsiteY74" fmla="*/ 3468395 h 3739450"/>
                <a:gd name="connsiteX75" fmla="*/ 3052535 w 4215960"/>
                <a:gd name="connsiteY75" fmla="*/ 3553668 h 3739450"/>
                <a:gd name="connsiteX76" fmla="*/ 3087912 w 4215960"/>
                <a:gd name="connsiteY76" fmla="*/ 3540511 h 3739450"/>
                <a:gd name="connsiteX77" fmla="*/ 3140299 w 4215960"/>
                <a:gd name="connsiteY77" fmla="*/ 3605600 h 3739450"/>
                <a:gd name="connsiteX78" fmla="*/ 3160937 w 4215960"/>
                <a:gd name="connsiteY78" fmla="*/ 3664337 h 3739450"/>
                <a:gd name="connsiteX79" fmla="*/ 3268887 w 4215960"/>
                <a:gd name="connsiteY79" fmla="*/ 3683386 h 3739450"/>
                <a:gd name="connsiteX80" fmla="*/ 3208563 w 4215960"/>
                <a:gd name="connsiteY80" fmla="*/ 3616711 h 3739450"/>
                <a:gd name="connsiteX81" fmla="*/ 3205387 w 4215960"/>
                <a:gd name="connsiteY81" fmla="*/ 3548449 h 3739450"/>
                <a:gd name="connsiteX82" fmla="*/ 3259362 w 4215960"/>
                <a:gd name="connsiteY82" fmla="*/ 3604012 h 3739450"/>
                <a:gd name="connsiteX83" fmla="*/ 3308575 w 4215960"/>
                <a:gd name="connsiteY83" fmla="*/ 3608774 h 3739450"/>
                <a:gd name="connsiteX84" fmla="*/ 3302225 w 4215960"/>
                <a:gd name="connsiteY84" fmla="*/ 3559562 h 3739450"/>
                <a:gd name="connsiteX85" fmla="*/ 3362550 w 4215960"/>
                <a:gd name="connsiteY85" fmla="*/ 3564324 h 3739450"/>
                <a:gd name="connsiteX86" fmla="*/ 3424462 w 4215960"/>
                <a:gd name="connsiteY86" fmla="*/ 3607186 h 3739450"/>
                <a:gd name="connsiteX87" fmla="*/ 3456212 w 4215960"/>
                <a:gd name="connsiteY87" fmla="*/ 3594487 h 3739450"/>
                <a:gd name="connsiteX88" fmla="*/ 3449863 w 4215960"/>
                <a:gd name="connsiteY88" fmla="*/ 3559562 h 3739450"/>
                <a:gd name="connsiteX89" fmla="*/ 3491138 w 4215960"/>
                <a:gd name="connsiteY89" fmla="*/ 3535750 h 3739450"/>
                <a:gd name="connsiteX90" fmla="*/ 3575275 w 4215960"/>
                <a:gd name="connsiteY90" fmla="*/ 3592900 h 3739450"/>
                <a:gd name="connsiteX91" fmla="*/ 3592738 w 4215960"/>
                <a:gd name="connsiteY91" fmla="*/ 3491302 h 3739450"/>
                <a:gd name="connsiteX92" fmla="*/ 3567338 w 4215960"/>
                <a:gd name="connsiteY92" fmla="*/ 3469076 h 3739450"/>
                <a:gd name="connsiteX93" fmla="*/ 3494312 w 4215960"/>
                <a:gd name="connsiteY93" fmla="*/ 3426213 h 3739450"/>
                <a:gd name="connsiteX94" fmla="*/ 3516537 w 4215960"/>
                <a:gd name="connsiteY94" fmla="*/ 3400814 h 3739450"/>
                <a:gd name="connsiteX95" fmla="*/ 3537175 w 4215960"/>
                <a:gd name="connsiteY95" fmla="*/ 3378588 h 3739450"/>
                <a:gd name="connsiteX96" fmla="*/ 3591150 w 4215960"/>
                <a:gd name="connsiteY96" fmla="*/ 3410339 h 3739450"/>
                <a:gd name="connsiteX97" fmla="*/ 3597500 w 4215960"/>
                <a:gd name="connsiteY97" fmla="*/ 3365889 h 3739450"/>
                <a:gd name="connsiteX98" fmla="*/ 3541937 w 4215960"/>
                <a:gd name="connsiteY98" fmla="*/ 3342076 h 3739450"/>
                <a:gd name="connsiteX99" fmla="*/ 3540350 w 4215960"/>
                <a:gd name="connsiteY99" fmla="*/ 3332552 h 3739450"/>
                <a:gd name="connsiteX100" fmla="*/ 3527649 w 4215960"/>
                <a:gd name="connsiteY100" fmla="*/ 3294453 h 3739450"/>
                <a:gd name="connsiteX101" fmla="*/ 3533999 w 4215960"/>
                <a:gd name="connsiteY101" fmla="*/ 3246827 h 3739450"/>
                <a:gd name="connsiteX102" fmla="*/ 3545112 w 4215960"/>
                <a:gd name="connsiteY102" fmla="*/ 3191264 h 3739450"/>
                <a:gd name="connsiteX103" fmla="*/ 3507012 w 4215960"/>
                <a:gd name="connsiteY103" fmla="*/ 3161102 h 3739450"/>
                <a:gd name="connsiteX104" fmla="*/ 3540349 w 4215960"/>
                <a:gd name="connsiteY104" fmla="*/ 3151577 h 3739450"/>
                <a:gd name="connsiteX105" fmla="*/ 3518124 w 4215960"/>
                <a:gd name="connsiteY105" fmla="*/ 3115064 h 3739450"/>
                <a:gd name="connsiteX106" fmla="*/ 3556225 w 4215960"/>
                <a:gd name="connsiteY106" fmla="*/ 3110303 h 3739450"/>
                <a:gd name="connsiteX107" fmla="*/ 3562574 w 4215960"/>
                <a:gd name="connsiteY107" fmla="*/ 3076964 h 3739450"/>
                <a:gd name="connsiteX108" fmla="*/ 3624488 w 4215960"/>
                <a:gd name="connsiteY108" fmla="*/ 3086491 h 3739450"/>
                <a:gd name="connsiteX109" fmla="*/ 3657601 w 4215960"/>
                <a:gd name="connsiteY109" fmla="*/ 3101683 h 3739450"/>
                <a:gd name="connsiteX110" fmla="*/ 3623808 w 4215960"/>
                <a:gd name="connsiteY110" fmla="*/ 3142731 h 3739450"/>
                <a:gd name="connsiteX111" fmla="*/ 3662816 w 4215960"/>
                <a:gd name="connsiteY111" fmla="*/ 3250227 h 3739450"/>
                <a:gd name="connsiteX112" fmla="*/ 3715203 w 4215960"/>
                <a:gd name="connsiteY112" fmla="*/ 3281525 h 3739450"/>
                <a:gd name="connsiteX113" fmla="*/ 3767137 w 4215960"/>
                <a:gd name="connsiteY113" fmla="*/ 3239343 h 3739450"/>
                <a:gd name="connsiteX114" fmla="*/ 3852862 w 4215960"/>
                <a:gd name="connsiteY114" fmla="*/ 3190810 h 3739450"/>
                <a:gd name="connsiteX115" fmla="*/ 3835626 w 4215960"/>
                <a:gd name="connsiteY115" fmla="*/ 3101909 h 3739450"/>
                <a:gd name="connsiteX116" fmla="*/ 3912960 w 4215960"/>
                <a:gd name="connsiteY116" fmla="*/ 2969240 h 3739450"/>
                <a:gd name="connsiteX117" fmla="*/ 4205514 w 4215960"/>
                <a:gd name="connsiteY117" fmla="*/ 2636092 h 3739450"/>
                <a:gd name="connsiteX118" fmla="*/ 4124097 w 4215960"/>
                <a:gd name="connsiteY118" fmla="*/ 2627020 h 3739450"/>
                <a:gd name="connsiteX119" fmla="*/ 4128634 w 4215960"/>
                <a:gd name="connsiteY119" fmla="*/ 2535172 h 3739450"/>
                <a:gd name="connsiteX120" fmla="*/ 4079647 w 4215960"/>
                <a:gd name="connsiteY120" fmla="*/ 2510000 h 3739450"/>
                <a:gd name="connsiteX121" fmla="*/ 3995510 w 4215960"/>
                <a:gd name="connsiteY121" fmla="*/ 2541522 h 3739450"/>
                <a:gd name="connsiteX122" fmla="*/ 3958771 w 4215960"/>
                <a:gd name="connsiteY122" fmla="*/ 2505237 h 3739450"/>
                <a:gd name="connsiteX123" fmla="*/ 4003448 w 4215960"/>
                <a:gd name="connsiteY123" fmla="*/ 2482332 h 3739450"/>
                <a:gd name="connsiteX124" fmla="*/ 3874181 w 4215960"/>
                <a:gd name="connsiteY124" fmla="*/ 2269153 h 3739450"/>
                <a:gd name="connsiteX125" fmla="*/ 3889147 w 4215960"/>
                <a:gd name="connsiteY125" fmla="*/ 2238990 h 3739450"/>
                <a:gd name="connsiteX126" fmla="*/ 3865562 w 4215960"/>
                <a:gd name="connsiteY126" fmla="*/ 2123330 h 3739450"/>
                <a:gd name="connsiteX127" fmla="*/ 3706813 w 4215960"/>
                <a:gd name="connsiteY127" fmla="*/ 2112444 h 3739450"/>
                <a:gd name="connsiteX128" fmla="*/ 3673475 w 4215960"/>
                <a:gd name="connsiteY128" fmla="*/ 2161202 h 3739450"/>
                <a:gd name="connsiteX129" fmla="*/ 3584575 w 4215960"/>
                <a:gd name="connsiteY129" fmla="*/ 2175718 h 3739450"/>
                <a:gd name="connsiteX130" fmla="*/ 3590925 w 4215960"/>
                <a:gd name="connsiteY130" fmla="*/ 2153719 h 3739450"/>
                <a:gd name="connsiteX131" fmla="*/ 3537403 w 4215960"/>
                <a:gd name="connsiteY131" fmla="*/ 2137618 h 3739450"/>
                <a:gd name="connsiteX132" fmla="*/ 3512684 w 4215960"/>
                <a:gd name="connsiteY132" fmla="*/ 1972517 h 3739450"/>
                <a:gd name="connsiteX133" fmla="*/ 3232377 w 4215960"/>
                <a:gd name="connsiteY133" fmla="*/ 1905842 h 3739450"/>
                <a:gd name="connsiteX134" fmla="*/ 3096078 w 4215960"/>
                <a:gd name="connsiteY134" fmla="*/ 1949158 h 3739450"/>
                <a:gd name="connsiteX135" fmla="*/ 2964089 w 4215960"/>
                <a:gd name="connsiteY135" fmla="*/ 1941674 h 3739450"/>
                <a:gd name="connsiteX136" fmla="*/ 2831646 w 4215960"/>
                <a:gd name="connsiteY136" fmla="*/ 1830776 h 3739450"/>
                <a:gd name="connsiteX137" fmla="*/ 2618468 w 4215960"/>
                <a:gd name="connsiteY137" fmla="*/ 1527563 h 3739450"/>
                <a:gd name="connsiteX138" fmla="*/ 2220006 w 4215960"/>
                <a:gd name="connsiteY138" fmla="*/ 1388090 h 3739450"/>
                <a:gd name="connsiteX139" fmla="*/ 1983468 w 4215960"/>
                <a:gd name="connsiteY139" fmla="*/ 1075126 h 3739450"/>
                <a:gd name="connsiteX140" fmla="*/ 2017259 w 4215960"/>
                <a:gd name="connsiteY140" fmla="*/ 1050180 h 3739450"/>
                <a:gd name="connsiteX141" fmla="*/ 2076903 w 4215960"/>
                <a:gd name="connsiteY141" fmla="*/ 1133183 h 3739450"/>
                <a:gd name="connsiteX142" fmla="*/ 2097087 w 4215960"/>
                <a:gd name="connsiteY142" fmla="*/ 1115720 h 3739450"/>
                <a:gd name="connsiteX143" fmla="*/ 2140177 w 4215960"/>
                <a:gd name="connsiteY143" fmla="*/ 1146564 h 3739450"/>
                <a:gd name="connsiteX144" fmla="*/ 2228850 w 4215960"/>
                <a:gd name="connsiteY144" fmla="*/ 1092815 h 3739450"/>
                <a:gd name="connsiteX145" fmla="*/ 2244952 w 4215960"/>
                <a:gd name="connsiteY145" fmla="*/ 1072405 h 3739450"/>
                <a:gd name="connsiteX146" fmla="*/ 2303235 w 4215960"/>
                <a:gd name="connsiteY146" fmla="*/ 1072631 h 3739450"/>
                <a:gd name="connsiteX147" fmla="*/ 2319338 w 4215960"/>
                <a:gd name="connsiteY147" fmla="*/ 1039521 h 3739450"/>
                <a:gd name="connsiteX148" fmla="*/ 2300514 w 4215960"/>
                <a:gd name="connsiteY148" fmla="*/ 1013894 h 3739450"/>
                <a:gd name="connsiteX149" fmla="*/ 2233386 w 4215960"/>
                <a:gd name="connsiteY149" fmla="*/ 1033851 h 3739450"/>
                <a:gd name="connsiteX150" fmla="*/ 2211614 w 4215960"/>
                <a:gd name="connsiteY150" fmla="*/ 980330 h 3739450"/>
                <a:gd name="connsiteX151" fmla="*/ 2232932 w 4215960"/>
                <a:gd name="connsiteY151" fmla="*/ 950620 h 3739450"/>
                <a:gd name="connsiteX152" fmla="*/ 2176462 w 4215960"/>
                <a:gd name="connsiteY152" fmla="*/ 847206 h 3739450"/>
                <a:gd name="connsiteX153" fmla="*/ 2127931 w 4215960"/>
                <a:gd name="connsiteY153" fmla="*/ 885987 h 3739450"/>
                <a:gd name="connsiteX154" fmla="*/ 2038576 w 4215960"/>
                <a:gd name="connsiteY154" fmla="*/ 831331 h 3739450"/>
                <a:gd name="connsiteX155" fmla="*/ 2090510 w 4215960"/>
                <a:gd name="connsiteY155" fmla="*/ 738802 h 3739450"/>
                <a:gd name="connsiteX156" fmla="*/ 2047648 w 4215960"/>
                <a:gd name="connsiteY156" fmla="*/ 617699 h 3739450"/>
                <a:gd name="connsiteX157" fmla="*/ 2062389 w 4215960"/>
                <a:gd name="connsiteY157" fmla="*/ 493647 h 3739450"/>
                <a:gd name="connsiteX158" fmla="*/ 2157639 w 4215960"/>
                <a:gd name="connsiteY158" fmla="*/ 419942 h 3739450"/>
                <a:gd name="connsiteX159" fmla="*/ 2262868 w 4215960"/>
                <a:gd name="connsiteY159" fmla="*/ 397490 h 3739450"/>
                <a:gd name="connsiteX160" fmla="*/ 2199821 w 4215960"/>
                <a:gd name="connsiteY160" fmla="*/ 307683 h 3739450"/>
                <a:gd name="connsiteX161" fmla="*/ 2182585 w 4215960"/>
                <a:gd name="connsiteY161" fmla="*/ 352360 h 3739450"/>
                <a:gd name="connsiteX162" fmla="*/ 2139270 w 4215960"/>
                <a:gd name="connsiteY162" fmla="*/ 305189 h 3739450"/>
                <a:gd name="connsiteX163" fmla="*/ 2160588 w 4215960"/>
                <a:gd name="connsiteY163" fmla="*/ 219917 h 3739450"/>
                <a:gd name="connsiteX164" fmla="*/ 2233612 w 4215960"/>
                <a:gd name="connsiteY164" fmla="*/ 122626 h 3739450"/>
                <a:gd name="connsiteX165" fmla="*/ 2216603 w 4215960"/>
                <a:gd name="connsiteY165" fmla="*/ 16037 h 3739450"/>
                <a:gd name="connsiteX166" fmla="*/ 2045381 w 4215960"/>
                <a:gd name="connsiteY166" fmla="*/ 25788 h 3739450"/>
                <a:gd name="connsiteX167" fmla="*/ 2026103 w 4215960"/>
                <a:gd name="connsiteY167" fmla="*/ 68425 h 3739450"/>
                <a:gd name="connsiteX168" fmla="*/ 1993900 w 4215960"/>
                <a:gd name="connsiteY168" fmla="*/ 842 h 3739450"/>
                <a:gd name="connsiteX169" fmla="*/ 1964190 w 4215960"/>
                <a:gd name="connsiteY169" fmla="*/ 41210 h 3739450"/>
                <a:gd name="connsiteX170" fmla="*/ 602343 w 4215960"/>
                <a:gd name="connsiteY170" fmla="*/ 127162 h 3739450"/>
                <a:gd name="connsiteX0" fmla="*/ 1856468 w 4215960"/>
                <a:gd name="connsiteY0" fmla="*/ 136687 h 3739450"/>
                <a:gd name="connsiteX1" fmla="*/ 406400 w 4215960"/>
                <a:gd name="connsiteY1" fmla="*/ 134419 h 3739450"/>
                <a:gd name="connsiteX2" fmla="*/ 362857 w 4215960"/>
                <a:gd name="connsiteY2" fmla="*/ 163447 h 3739450"/>
                <a:gd name="connsiteX3" fmla="*/ 312057 w 4215960"/>
                <a:gd name="connsiteY3" fmla="*/ 177962 h 3739450"/>
                <a:gd name="connsiteX4" fmla="*/ 239485 w 4215960"/>
                <a:gd name="connsiteY4" fmla="*/ 228762 h 3739450"/>
                <a:gd name="connsiteX5" fmla="*/ 210457 w 4215960"/>
                <a:gd name="connsiteY5" fmla="*/ 236019 h 3739450"/>
                <a:gd name="connsiteX6" fmla="*/ 159657 w 4215960"/>
                <a:gd name="connsiteY6" fmla="*/ 265047 h 3739450"/>
                <a:gd name="connsiteX7" fmla="*/ 130628 w 4215960"/>
                <a:gd name="connsiteY7" fmla="*/ 294076 h 3739450"/>
                <a:gd name="connsiteX8" fmla="*/ 108857 w 4215960"/>
                <a:gd name="connsiteY8" fmla="*/ 315847 h 3739450"/>
                <a:gd name="connsiteX9" fmla="*/ 94343 w 4215960"/>
                <a:gd name="connsiteY9" fmla="*/ 330362 h 3739450"/>
                <a:gd name="connsiteX10" fmla="*/ 43543 w 4215960"/>
                <a:gd name="connsiteY10" fmla="*/ 410190 h 3739450"/>
                <a:gd name="connsiteX11" fmla="*/ 14514 w 4215960"/>
                <a:gd name="connsiteY11" fmla="*/ 490019 h 3739450"/>
                <a:gd name="connsiteX12" fmla="*/ 0 w 4215960"/>
                <a:gd name="connsiteY12" fmla="*/ 548076 h 3739450"/>
                <a:gd name="connsiteX13" fmla="*/ 7257 w 4215960"/>
                <a:gd name="connsiteY13" fmla="*/ 1520533 h 3739450"/>
                <a:gd name="connsiteX14" fmla="*/ 29028 w 4215960"/>
                <a:gd name="connsiteY14" fmla="*/ 1622133 h 3739450"/>
                <a:gd name="connsiteX15" fmla="*/ 43543 w 4215960"/>
                <a:gd name="connsiteY15" fmla="*/ 1658419 h 3739450"/>
                <a:gd name="connsiteX16" fmla="*/ 58057 w 4215960"/>
                <a:gd name="connsiteY16" fmla="*/ 1723733 h 3739450"/>
                <a:gd name="connsiteX17" fmla="*/ 79828 w 4215960"/>
                <a:gd name="connsiteY17" fmla="*/ 1774533 h 3739450"/>
                <a:gd name="connsiteX18" fmla="*/ 116114 w 4215960"/>
                <a:gd name="connsiteY18" fmla="*/ 1890647 h 3739450"/>
                <a:gd name="connsiteX19" fmla="*/ 137885 w 4215960"/>
                <a:gd name="connsiteY19" fmla="*/ 1955962 h 3739450"/>
                <a:gd name="connsiteX20" fmla="*/ 145143 w 4215960"/>
                <a:gd name="connsiteY20" fmla="*/ 1977733 h 3739450"/>
                <a:gd name="connsiteX21" fmla="*/ 166914 w 4215960"/>
                <a:gd name="connsiteY21" fmla="*/ 2021276 h 3739450"/>
                <a:gd name="connsiteX22" fmla="*/ 188685 w 4215960"/>
                <a:gd name="connsiteY22" fmla="*/ 2072076 h 3739450"/>
                <a:gd name="connsiteX23" fmla="*/ 195943 w 4215960"/>
                <a:gd name="connsiteY23" fmla="*/ 2101105 h 3739450"/>
                <a:gd name="connsiteX24" fmla="*/ 232228 w 4215960"/>
                <a:gd name="connsiteY24" fmla="*/ 2151905 h 3739450"/>
                <a:gd name="connsiteX25" fmla="*/ 254000 w 4215960"/>
                <a:gd name="connsiteY25" fmla="*/ 2209962 h 3739450"/>
                <a:gd name="connsiteX26" fmla="*/ 275771 w 4215960"/>
                <a:gd name="connsiteY26" fmla="*/ 2231733 h 3739450"/>
                <a:gd name="connsiteX27" fmla="*/ 312057 w 4215960"/>
                <a:gd name="connsiteY27" fmla="*/ 2304305 h 3739450"/>
                <a:gd name="connsiteX28" fmla="*/ 348343 w 4215960"/>
                <a:gd name="connsiteY28" fmla="*/ 2355105 h 3739450"/>
                <a:gd name="connsiteX29" fmla="*/ 355600 w 4215960"/>
                <a:gd name="connsiteY29" fmla="*/ 2376876 h 3739450"/>
                <a:gd name="connsiteX30" fmla="*/ 406400 w 4215960"/>
                <a:gd name="connsiteY30" fmla="*/ 2442190 h 3739450"/>
                <a:gd name="connsiteX31" fmla="*/ 435428 w 4215960"/>
                <a:gd name="connsiteY31" fmla="*/ 2507505 h 3739450"/>
                <a:gd name="connsiteX32" fmla="*/ 457200 w 4215960"/>
                <a:gd name="connsiteY32" fmla="*/ 2536533 h 3739450"/>
                <a:gd name="connsiteX33" fmla="*/ 471714 w 4215960"/>
                <a:gd name="connsiteY33" fmla="*/ 2594590 h 3739450"/>
                <a:gd name="connsiteX34" fmla="*/ 478971 w 4215960"/>
                <a:gd name="connsiteY34" fmla="*/ 2616362 h 3739450"/>
                <a:gd name="connsiteX35" fmla="*/ 486228 w 4215960"/>
                <a:gd name="connsiteY35" fmla="*/ 2645390 h 3739450"/>
                <a:gd name="connsiteX36" fmla="*/ 493485 w 4215960"/>
                <a:gd name="connsiteY36" fmla="*/ 2710705 h 3739450"/>
                <a:gd name="connsiteX37" fmla="*/ 515257 w 4215960"/>
                <a:gd name="connsiteY37" fmla="*/ 2768762 h 3739450"/>
                <a:gd name="connsiteX38" fmla="*/ 544285 w 4215960"/>
                <a:gd name="connsiteY38" fmla="*/ 2812305 h 3739450"/>
                <a:gd name="connsiteX39" fmla="*/ 573314 w 4215960"/>
                <a:gd name="connsiteY39" fmla="*/ 2863105 h 3739450"/>
                <a:gd name="connsiteX40" fmla="*/ 602343 w 4215960"/>
                <a:gd name="connsiteY40" fmla="*/ 2884876 h 3739450"/>
                <a:gd name="connsiteX41" fmla="*/ 645885 w 4215960"/>
                <a:gd name="connsiteY41" fmla="*/ 2928419 h 3739450"/>
                <a:gd name="connsiteX42" fmla="*/ 674914 w 4215960"/>
                <a:gd name="connsiteY42" fmla="*/ 2950190 h 3739450"/>
                <a:gd name="connsiteX43" fmla="*/ 711200 w 4215960"/>
                <a:gd name="connsiteY43" fmla="*/ 2993733 h 3739450"/>
                <a:gd name="connsiteX44" fmla="*/ 740228 w 4215960"/>
                <a:gd name="connsiteY44" fmla="*/ 3015505 h 3739450"/>
                <a:gd name="connsiteX45" fmla="*/ 812800 w 4215960"/>
                <a:gd name="connsiteY45" fmla="*/ 3080819 h 3739450"/>
                <a:gd name="connsiteX46" fmla="*/ 849085 w 4215960"/>
                <a:gd name="connsiteY46" fmla="*/ 3124362 h 3739450"/>
                <a:gd name="connsiteX47" fmla="*/ 870857 w 4215960"/>
                <a:gd name="connsiteY47" fmla="*/ 3138876 h 3739450"/>
                <a:gd name="connsiteX48" fmla="*/ 907143 w 4215960"/>
                <a:gd name="connsiteY48" fmla="*/ 3182419 h 3739450"/>
                <a:gd name="connsiteX49" fmla="*/ 936171 w 4215960"/>
                <a:gd name="connsiteY49" fmla="*/ 3204190 h 3739450"/>
                <a:gd name="connsiteX50" fmla="*/ 1030514 w 4215960"/>
                <a:gd name="connsiteY50" fmla="*/ 3247733 h 3739450"/>
                <a:gd name="connsiteX51" fmla="*/ 1480457 w 4215960"/>
                <a:gd name="connsiteY51" fmla="*/ 3233219 h 3739450"/>
                <a:gd name="connsiteX52" fmla="*/ 1531257 w 4215960"/>
                <a:gd name="connsiteY52" fmla="*/ 3218705 h 3739450"/>
                <a:gd name="connsiteX53" fmla="*/ 1618343 w 4215960"/>
                <a:gd name="connsiteY53" fmla="*/ 3211447 h 3739450"/>
                <a:gd name="connsiteX54" fmla="*/ 1698171 w 4215960"/>
                <a:gd name="connsiteY54" fmla="*/ 3196933 h 3739450"/>
                <a:gd name="connsiteX55" fmla="*/ 1756228 w 4215960"/>
                <a:gd name="connsiteY55" fmla="*/ 3189676 h 3739450"/>
                <a:gd name="connsiteX56" fmla="*/ 1785257 w 4215960"/>
                <a:gd name="connsiteY56" fmla="*/ 3175162 h 3739450"/>
                <a:gd name="connsiteX57" fmla="*/ 1850571 w 4215960"/>
                <a:gd name="connsiteY57" fmla="*/ 3153390 h 3739450"/>
                <a:gd name="connsiteX58" fmla="*/ 1886857 w 4215960"/>
                <a:gd name="connsiteY58" fmla="*/ 3138876 h 3739450"/>
                <a:gd name="connsiteX59" fmla="*/ 1988457 w 4215960"/>
                <a:gd name="connsiteY59" fmla="*/ 3124362 h 3739450"/>
                <a:gd name="connsiteX60" fmla="*/ 2017485 w 4215960"/>
                <a:gd name="connsiteY60" fmla="*/ 3117105 h 3739450"/>
                <a:gd name="connsiteX61" fmla="*/ 2637971 w 4215960"/>
                <a:gd name="connsiteY61" fmla="*/ 3463859 h 3739450"/>
                <a:gd name="connsiteX62" fmla="*/ 2724375 w 4215960"/>
                <a:gd name="connsiteY62" fmla="*/ 3650049 h 3739450"/>
                <a:gd name="connsiteX63" fmla="*/ 2784700 w 4215960"/>
                <a:gd name="connsiteY63" fmla="*/ 3708787 h 3739450"/>
                <a:gd name="connsiteX64" fmla="*/ 2795812 w 4215960"/>
                <a:gd name="connsiteY64" fmla="*/ 3678624 h 3739450"/>
                <a:gd name="connsiteX65" fmla="*/ 2841850 w 4215960"/>
                <a:gd name="connsiteY65" fmla="*/ 3651636 h 3739450"/>
                <a:gd name="connsiteX66" fmla="*/ 2892650 w 4215960"/>
                <a:gd name="connsiteY66" fmla="*/ 3724662 h 3739450"/>
                <a:gd name="connsiteX67" fmla="*/ 2941863 w 4215960"/>
                <a:gd name="connsiteY67" fmla="*/ 3727837 h 3739450"/>
                <a:gd name="connsiteX68" fmla="*/ 2897412 w 4215960"/>
                <a:gd name="connsiteY68" fmla="*/ 3634175 h 3739450"/>
                <a:gd name="connsiteX69" fmla="*/ 2854550 w 4215960"/>
                <a:gd name="connsiteY69" fmla="*/ 3565912 h 3739450"/>
                <a:gd name="connsiteX70" fmla="*/ 2897413 w 4215960"/>
                <a:gd name="connsiteY70" fmla="*/ 3550036 h 3739450"/>
                <a:gd name="connsiteX71" fmla="*/ 2878362 w 4215960"/>
                <a:gd name="connsiteY71" fmla="*/ 3508762 h 3739450"/>
                <a:gd name="connsiteX72" fmla="*/ 2930750 w 4215960"/>
                <a:gd name="connsiteY72" fmla="*/ 3518287 h 3739450"/>
                <a:gd name="connsiteX73" fmla="*/ 2910113 w 4215960"/>
                <a:gd name="connsiteY73" fmla="*/ 3484949 h 3739450"/>
                <a:gd name="connsiteX74" fmla="*/ 2931432 w 4215960"/>
                <a:gd name="connsiteY74" fmla="*/ 3468395 h 3739450"/>
                <a:gd name="connsiteX75" fmla="*/ 3052535 w 4215960"/>
                <a:gd name="connsiteY75" fmla="*/ 3553668 h 3739450"/>
                <a:gd name="connsiteX76" fmla="*/ 3087912 w 4215960"/>
                <a:gd name="connsiteY76" fmla="*/ 3540511 h 3739450"/>
                <a:gd name="connsiteX77" fmla="*/ 3140299 w 4215960"/>
                <a:gd name="connsiteY77" fmla="*/ 3605600 h 3739450"/>
                <a:gd name="connsiteX78" fmla="*/ 3160937 w 4215960"/>
                <a:gd name="connsiteY78" fmla="*/ 3664337 h 3739450"/>
                <a:gd name="connsiteX79" fmla="*/ 3268887 w 4215960"/>
                <a:gd name="connsiteY79" fmla="*/ 3683386 h 3739450"/>
                <a:gd name="connsiteX80" fmla="*/ 3208563 w 4215960"/>
                <a:gd name="connsiteY80" fmla="*/ 3616711 h 3739450"/>
                <a:gd name="connsiteX81" fmla="*/ 3205387 w 4215960"/>
                <a:gd name="connsiteY81" fmla="*/ 3548449 h 3739450"/>
                <a:gd name="connsiteX82" fmla="*/ 3259362 w 4215960"/>
                <a:gd name="connsiteY82" fmla="*/ 3604012 h 3739450"/>
                <a:gd name="connsiteX83" fmla="*/ 3308575 w 4215960"/>
                <a:gd name="connsiteY83" fmla="*/ 3608774 h 3739450"/>
                <a:gd name="connsiteX84" fmla="*/ 3302225 w 4215960"/>
                <a:gd name="connsiteY84" fmla="*/ 3559562 h 3739450"/>
                <a:gd name="connsiteX85" fmla="*/ 3362550 w 4215960"/>
                <a:gd name="connsiteY85" fmla="*/ 3564324 h 3739450"/>
                <a:gd name="connsiteX86" fmla="*/ 3424462 w 4215960"/>
                <a:gd name="connsiteY86" fmla="*/ 3607186 h 3739450"/>
                <a:gd name="connsiteX87" fmla="*/ 3456212 w 4215960"/>
                <a:gd name="connsiteY87" fmla="*/ 3594487 h 3739450"/>
                <a:gd name="connsiteX88" fmla="*/ 3449863 w 4215960"/>
                <a:gd name="connsiteY88" fmla="*/ 3559562 h 3739450"/>
                <a:gd name="connsiteX89" fmla="*/ 3491138 w 4215960"/>
                <a:gd name="connsiteY89" fmla="*/ 3535750 h 3739450"/>
                <a:gd name="connsiteX90" fmla="*/ 3575275 w 4215960"/>
                <a:gd name="connsiteY90" fmla="*/ 3592900 h 3739450"/>
                <a:gd name="connsiteX91" fmla="*/ 3592738 w 4215960"/>
                <a:gd name="connsiteY91" fmla="*/ 3491302 h 3739450"/>
                <a:gd name="connsiteX92" fmla="*/ 3567338 w 4215960"/>
                <a:gd name="connsiteY92" fmla="*/ 3469076 h 3739450"/>
                <a:gd name="connsiteX93" fmla="*/ 3494312 w 4215960"/>
                <a:gd name="connsiteY93" fmla="*/ 3426213 h 3739450"/>
                <a:gd name="connsiteX94" fmla="*/ 3516537 w 4215960"/>
                <a:gd name="connsiteY94" fmla="*/ 3400814 h 3739450"/>
                <a:gd name="connsiteX95" fmla="*/ 3537175 w 4215960"/>
                <a:gd name="connsiteY95" fmla="*/ 3378588 h 3739450"/>
                <a:gd name="connsiteX96" fmla="*/ 3591150 w 4215960"/>
                <a:gd name="connsiteY96" fmla="*/ 3410339 h 3739450"/>
                <a:gd name="connsiteX97" fmla="*/ 3597500 w 4215960"/>
                <a:gd name="connsiteY97" fmla="*/ 3365889 h 3739450"/>
                <a:gd name="connsiteX98" fmla="*/ 3541937 w 4215960"/>
                <a:gd name="connsiteY98" fmla="*/ 3342076 h 3739450"/>
                <a:gd name="connsiteX99" fmla="*/ 3540350 w 4215960"/>
                <a:gd name="connsiteY99" fmla="*/ 3332552 h 3739450"/>
                <a:gd name="connsiteX100" fmla="*/ 3527649 w 4215960"/>
                <a:gd name="connsiteY100" fmla="*/ 3294453 h 3739450"/>
                <a:gd name="connsiteX101" fmla="*/ 3533999 w 4215960"/>
                <a:gd name="connsiteY101" fmla="*/ 3246827 h 3739450"/>
                <a:gd name="connsiteX102" fmla="*/ 3545112 w 4215960"/>
                <a:gd name="connsiteY102" fmla="*/ 3191264 h 3739450"/>
                <a:gd name="connsiteX103" fmla="*/ 3507012 w 4215960"/>
                <a:gd name="connsiteY103" fmla="*/ 3161102 h 3739450"/>
                <a:gd name="connsiteX104" fmla="*/ 3540349 w 4215960"/>
                <a:gd name="connsiteY104" fmla="*/ 3151577 h 3739450"/>
                <a:gd name="connsiteX105" fmla="*/ 3518124 w 4215960"/>
                <a:gd name="connsiteY105" fmla="*/ 3115064 h 3739450"/>
                <a:gd name="connsiteX106" fmla="*/ 3556225 w 4215960"/>
                <a:gd name="connsiteY106" fmla="*/ 3110303 h 3739450"/>
                <a:gd name="connsiteX107" fmla="*/ 3562574 w 4215960"/>
                <a:gd name="connsiteY107" fmla="*/ 3076964 h 3739450"/>
                <a:gd name="connsiteX108" fmla="*/ 3624488 w 4215960"/>
                <a:gd name="connsiteY108" fmla="*/ 3086491 h 3739450"/>
                <a:gd name="connsiteX109" fmla="*/ 3657601 w 4215960"/>
                <a:gd name="connsiteY109" fmla="*/ 3101683 h 3739450"/>
                <a:gd name="connsiteX110" fmla="*/ 3623808 w 4215960"/>
                <a:gd name="connsiteY110" fmla="*/ 3142731 h 3739450"/>
                <a:gd name="connsiteX111" fmla="*/ 3662816 w 4215960"/>
                <a:gd name="connsiteY111" fmla="*/ 3250227 h 3739450"/>
                <a:gd name="connsiteX112" fmla="*/ 3715203 w 4215960"/>
                <a:gd name="connsiteY112" fmla="*/ 3281525 h 3739450"/>
                <a:gd name="connsiteX113" fmla="*/ 3767137 w 4215960"/>
                <a:gd name="connsiteY113" fmla="*/ 3239343 h 3739450"/>
                <a:gd name="connsiteX114" fmla="*/ 3852862 w 4215960"/>
                <a:gd name="connsiteY114" fmla="*/ 3190810 h 3739450"/>
                <a:gd name="connsiteX115" fmla="*/ 3835626 w 4215960"/>
                <a:gd name="connsiteY115" fmla="*/ 3101909 h 3739450"/>
                <a:gd name="connsiteX116" fmla="*/ 3912960 w 4215960"/>
                <a:gd name="connsiteY116" fmla="*/ 2969240 h 3739450"/>
                <a:gd name="connsiteX117" fmla="*/ 4205514 w 4215960"/>
                <a:gd name="connsiteY117" fmla="*/ 2636092 h 3739450"/>
                <a:gd name="connsiteX118" fmla="*/ 4124097 w 4215960"/>
                <a:gd name="connsiteY118" fmla="*/ 2627020 h 3739450"/>
                <a:gd name="connsiteX119" fmla="*/ 4128634 w 4215960"/>
                <a:gd name="connsiteY119" fmla="*/ 2535172 h 3739450"/>
                <a:gd name="connsiteX120" fmla="*/ 4079647 w 4215960"/>
                <a:gd name="connsiteY120" fmla="*/ 2510000 h 3739450"/>
                <a:gd name="connsiteX121" fmla="*/ 3995510 w 4215960"/>
                <a:gd name="connsiteY121" fmla="*/ 2541522 h 3739450"/>
                <a:gd name="connsiteX122" fmla="*/ 3958771 w 4215960"/>
                <a:gd name="connsiteY122" fmla="*/ 2505237 h 3739450"/>
                <a:gd name="connsiteX123" fmla="*/ 4003448 w 4215960"/>
                <a:gd name="connsiteY123" fmla="*/ 2482332 h 3739450"/>
                <a:gd name="connsiteX124" fmla="*/ 3874181 w 4215960"/>
                <a:gd name="connsiteY124" fmla="*/ 2269153 h 3739450"/>
                <a:gd name="connsiteX125" fmla="*/ 3889147 w 4215960"/>
                <a:gd name="connsiteY125" fmla="*/ 2238990 h 3739450"/>
                <a:gd name="connsiteX126" fmla="*/ 3865562 w 4215960"/>
                <a:gd name="connsiteY126" fmla="*/ 2123330 h 3739450"/>
                <a:gd name="connsiteX127" fmla="*/ 3706813 w 4215960"/>
                <a:gd name="connsiteY127" fmla="*/ 2112444 h 3739450"/>
                <a:gd name="connsiteX128" fmla="*/ 3673475 w 4215960"/>
                <a:gd name="connsiteY128" fmla="*/ 2161202 h 3739450"/>
                <a:gd name="connsiteX129" fmla="*/ 3584575 w 4215960"/>
                <a:gd name="connsiteY129" fmla="*/ 2175718 h 3739450"/>
                <a:gd name="connsiteX130" fmla="*/ 3590925 w 4215960"/>
                <a:gd name="connsiteY130" fmla="*/ 2153719 h 3739450"/>
                <a:gd name="connsiteX131" fmla="*/ 3537403 w 4215960"/>
                <a:gd name="connsiteY131" fmla="*/ 2137618 h 3739450"/>
                <a:gd name="connsiteX132" fmla="*/ 3512684 w 4215960"/>
                <a:gd name="connsiteY132" fmla="*/ 1972517 h 3739450"/>
                <a:gd name="connsiteX133" fmla="*/ 3232377 w 4215960"/>
                <a:gd name="connsiteY133" fmla="*/ 1905842 h 3739450"/>
                <a:gd name="connsiteX134" fmla="*/ 3096078 w 4215960"/>
                <a:gd name="connsiteY134" fmla="*/ 1949158 h 3739450"/>
                <a:gd name="connsiteX135" fmla="*/ 2964089 w 4215960"/>
                <a:gd name="connsiteY135" fmla="*/ 1941674 h 3739450"/>
                <a:gd name="connsiteX136" fmla="*/ 2831646 w 4215960"/>
                <a:gd name="connsiteY136" fmla="*/ 1830776 h 3739450"/>
                <a:gd name="connsiteX137" fmla="*/ 2618468 w 4215960"/>
                <a:gd name="connsiteY137" fmla="*/ 1527563 h 3739450"/>
                <a:gd name="connsiteX138" fmla="*/ 2220006 w 4215960"/>
                <a:gd name="connsiteY138" fmla="*/ 1388090 h 3739450"/>
                <a:gd name="connsiteX139" fmla="*/ 1983468 w 4215960"/>
                <a:gd name="connsiteY139" fmla="*/ 1075126 h 3739450"/>
                <a:gd name="connsiteX140" fmla="*/ 2017259 w 4215960"/>
                <a:gd name="connsiteY140" fmla="*/ 1050180 h 3739450"/>
                <a:gd name="connsiteX141" fmla="*/ 2076903 w 4215960"/>
                <a:gd name="connsiteY141" fmla="*/ 1133183 h 3739450"/>
                <a:gd name="connsiteX142" fmla="*/ 2097087 w 4215960"/>
                <a:gd name="connsiteY142" fmla="*/ 1115720 h 3739450"/>
                <a:gd name="connsiteX143" fmla="*/ 2140177 w 4215960"/>
                <a:gd name="connsiteY143" fmla="*/ 1146564 h 3739450"/>
                <a:gd name="connsiteX144" fmla="*/ 2228850 w 4215960"/>
                <a:gd name="connsiteY144" fmla="*/ 1092815 h 3739450"/>
                <a:gd name="connsiteX145" fmla="*/ 2244952 w 4215960"/>
                <a:gd name="connsiteY145" fmla="*/ 1072405 h 3739450"/>
                <a:gd name="connsiteX146" fmla="*/ 2303235 w 4215960"/>
                <a:gd name="connsiteY146" fmla="*/ 1072631 h 3739450"/>
                <a:gd name="connsiteX147" fmla="*/ 2319338 w 4215960"/>
                <a:gd name="connsiteY147" fmla="*/ 1039521 h 3739450"/>
                <a:gd name="connsiteX148" fmla="*/ 2300514 w 4215960"/>
                <a:gd name="connsiteY148" fmla="*/ 1013894 h 3739450"/>
                <a:gd name="connsiteX149" fmla="*/ 2233386 w 4215960"/>
                <a:gd name="connsiteY149" fmla="*/ 1033851 h 3739450"/>
                <a:gd name="connsiteX150" fmla="*/ 2211614 w 4215960"/>
                <a:gd name="connsiteY150" fmla="*/ 980330 h 3739450"/>
                <a:gd name="connsiteX151" fmla="*/ 2232932 w 4215960"/>
                <a:gd name="connsiteY151" fmla="*/ 950620 h 3739450"/>
                <a:gd name="connsiteX152" fmla="*/ 2176462 w 4215960"/>
                <a:gd name="connsiteY152" fmla="*/ 847206 h 3739450"/>
                <a:gd name="connsiteX153" fmla="*/ 2127931 w 4215960"/>
                <a:gd name="connsiteY153" fmla="*/ 885987 h 3739450"/>
                <a:gd name="connsiteX154" fmla="*/ 2038576 w 4215960"/>
                <a:gd name="connsiteY154" fmla="*/ 831331 h 3739450"/>
                <a:gd name="connsiteX155" fmla="*/ 2090510 w 4215960"/>
                <a:gd name="connsiteY155" fmla="*/ 738802 h 3739450"/>
                <a:gd name="connsiteX156" fmla="*/ 2047648 w 4215960"/>
                <a:gd name="connsiteY156" fmla="*/ 617699 h 3739450"/>
                <a:gd name="connsiteX157" fmla="*/ 2062389 w 4215960"/>
                <a:gd name="connsiteY157" fmla="*/ 493647 h 3739450"/>
                <a:gd name="connsiteX158" fmla="*/ 2157639 w 4215960"/>
                <a:gd name="connsiteY158" fmla="*/ 419942 h 3739450"/>
                <a:gd name="connsiteX159" fmla="*/ 2262868 w 4215960"/>
                <a:gd name="connsiteY159" fmla="*/ 397490 h 3739450"/>
                <a:gd name="connsiteX160" fmla="*/ 2199821 w 4215960"/>
                <a:gd name="connsiteY160" fmla="*/ 307683 h 3739450"/>
                <a:gd name="connsiteX161" fmla="*/ 2182585 w 4215960"/>
                <a:gd name="connsiteY161" fmla="*/ 352360 h 3739450"/>
                <a:gd name="connsiteX162" fmla="*/ 2139270 w 4215960"/>
                <a:gd name="connsiteY162" fmla="*/ 305189 h 3739450"/>
                <a:gd name="connsiteX163" fmla="*/ 2160588 w 4215960"/>
                <a:gd name="connsiteY163" fmla="*/ 219917 h 3739450"/>
                <a:gd name="connsiteX164" fmla="*/ 2233612 w 4215960"/>
                <a:gd name="connsiteY164" fmla="*/ 122626 h 3739450"/>
                <a:gd name="connsiteX165" fmla="*/ 2216603 w 4215960"/>
                <a:gd name="connsiteY165" fmla="*/ 16037 h 3739450"/>
                <a:gd name="connsiteX166" fmla="*/ 2045381 w 4215960"/>
                <a:gd name="connsiteY166" fmla="*/ 25788 h 3739450"/>
                <a:gd name="connsiteX167" fmla="*/ 2026103 w 4215960"/>
                <a:gd name="connsiteY167" fmla="*/ 68425 h 3739450"/>
                <a:gd name="connsiteX168" fmla="*/ 1993900 w 4215960"/>
                <a:gd name="connsiteY168" fmla="*/ 842 h 3739450"/>
                <a:gd name="connsiteX169" fmla="*/ 1964190 w 4215960"/>
                <a:gd name="connsiteY169" fmla="*/ 41210 h 3739450"/>
                <a:gd name="connsiteX170" fmla="*/ 1856468 w 4215960"/>
                <a:gd name="connsiteY170" fmla="*/ 136687 h 3739450"/>
                <a:gd name="connsiteX0" fmla="*/ 1778681 w 4215960"/>
                <a:gd name="connsiteY0" fmla="*/ 74774 h 3739450"/>
                <a:gd name="connsiteX1" fmla="*/ 406400 w 4215960"/>
                <a:gd name="connsiteY1" fmla="*/ 134419 h 3739450"/>
                <a:gd name="connsiteX2" fmla="*/ 362857 w 4215960"/>
                <a:gd name="connsiteY2" fmla="*/ 163447 h 3739450"/>
                <a:gd name="connsiteX3" fmla="*/ 312057 w 4215960"/>
                <a:gd name="connsiteY3" fmla="*/ 177962 h 3739450"/>
                <a:gd name="connsiteX4" fmla="*/ 239485 w 4215960"/>
                <a:gd name="connsiteY4" fmla="*/ 228762 h 3739450"/>
                <a:gd name="connsiteX5" fmla="*/ 210457 w 4215960"/>
                <a:gd name="connsiteY5" fmla="*/ 236019 h 3739450"/>
                <a:gd name="connsiteX6" fmla="*/ 159657 w 4215960"/>
                <a:gd name="connsiteY6" fmla="*/ 265047 h 3739450"/>
                <a:gd name="connsiteX7" fmla="*/ 130628 w 4215960"/>
                <a:gd name="connsiteY7" fmla="*/ 294076 h 3739450"/>
                <a:gd name="connsiteX8" fmla="*/ 108857 w 4215960"/>
                <a:gd name="connsiteY8" fmla="*/ 315847 h 3739450"/>
                <a:gd name="connsiteX9" fmla="*/ 94343 w 4215960"/>
                <a:gd name="connsiteY9" fmla="*/ 330362 h 3739450"/>
                <a:gd name="connsiteX10" fmla="*/ 43543 w 4215960"/>
                <a:gd name="connsiteY10" fmla="*/ 410190 h 3739450"/>
                <a:gd name="connsiteX11" fmla="*/ 14514 w 4215960"/>
                <a:gd name="connsiteY11" fmla="*/ 490019 h 3739450"/>
                <a:gd name="connsiteX12" fmla="*/ 0 w 4215960"/>
                <a:gd name="connsiteY12" fmla="*/ 548076 h 3739450"/>
                <a:gd name="connsiteX13" fmla="*/ 7257 w 4215960"/>
                <a:gd name="connsiteY13" fmla="*/ 1520533 h 3739450"/>
                <a:gd name="connsiteX14" fmla="*/ 29028 w 4215960"/>
                <a:gd name="connsiteY14" fmla="*/ 1622133 h 3739450"/>
                <a:gd name="connsiteX15" fmla="*/ 43543 w 4215960"/>
                <a:gd name="connsiteY15" fmla="*/ 1658419 h 3739450"/>
                <a:gd name="connsiteX16" fmla="*/ 58057 w 4215960"/>
                <a:gd name="connsiteY16" fmla="*/ 1723733 h 3739450"/>
                <a:gd name="connsiteX17" fmla="*/ 79828 w 4215960"/>
                <a:gd name="connsiteY17" fmla="*/ 1774533 h 3739450"/>
                <a:gd name="connsiteX18" fmla="*/ 116114 w 4215960"/>
                <a:gd name="connsiteY18" fmla="*/ 1890647 h 3739450"/>
                <a:gd name="connsiteX19" fmla="*/ 137885 w 4215960"/>
                <a:gd name="connsiteY19" fmla="*/ 1955962 h 3739450"/>
                <a:gd name="connsiteX20" fmla="*/ 145143 w 4215960"/>
                <a:gd name="connsiteY20" fmla="*/ 1977733 h 3739450"/>
                <a:gd name="connsiteX21" fmla="*/ 166914 w 4215960"/>
                <a:gd name="connsiteY21" fmla="*/ 2021276 h 3739450"/>
                <a:gd name="connsiteX22" fmla="*/ 188685 w 4215960"/>
                <a:gd name="connsiteY22" fmla="*/ 2072076 h 3739450"/>
                <a:gd name="connsiteX23" fmla="*/ 195943 w 4215960"/>
                <a:gd name="connsiteY23" fmla="*/ 2101105 h 3739450"/>
                <a:gd name="connsiteX24" fmla="*/ 232228 w 4215960"/>
                <a:gd name="connsiteY24" fmla="*/ 2151905 h 3739450"/>
                <a:gd name="connsiteX25" fmla="*/ 254000 w 4215960"/>
                <a:gd name="connsiteY25" fmla="*/ 2209962 h 3739450"/>
                <a:gd name="connsiteX26" fmla="*/ 275771 w 4215960"/>
                <a:gd name="connsiteY26" fmla="*/ 2231733 h 3739450"/>
                <a:gd name="connsiteX27" fmla="*/ 312057 w 4215960"/>
                <a:gd name="connsiteY27" fmla="*/ 2304305 h 3739450"/>
                <a:gd name="connsiteX28" fmla="*/ 348343 w 4215960"/>
                <a:gd name="connsiteY28" fmla="*/ 2355105 h 3739450"/>
                <a:gd name="connsiteX29" fmla="*/ 355600 w 4215960"/>
                <a:gd name="connsiteY29" fmla="*/ 2376876 h 3739450"/>
                <a:gd name="connsiteX30" fmla="*/ 406400 w 4215960"/>
                <a:gd name="connsiteY30" fmla="*/ 2442190 h 3739450"/>
                <a:gd name="connsiteX31" fmla="*/ 435428 w 4215960"/>
                <a:gd name="connsiteY31" fmla="*/ 2507505 h 3739450"/>
                <a:gd name="connsiteX32" fmla="*/ 457200 w 4215960"/>
                <a:gd name="connsiteY32" fmla="*/ 2536533 h 3739450"/>
                <a:gd name="connsiteX33" fmla="*/ 471714 w 4215960"/>
                <a:gd name="connsiteY33" fmla="*/ 2594590 h 3739450"/>
                <a:gd name="connsiteX34" fmla="*/ 478971 w 4215960"/>
                <a:gd name="connsiteY34" fmla="*/ 2616362 h 3739450"/>
                <a:gd name="connsiteX35" fmla="*/ 486228 w 4215960"/>
                <a:gd name="connsiteY35" fmla="*/ 2645390 h 3739450"/>
                <a:gd name="connsiteX36" fmla="*/ 493485 w 4215960"/>
                <a:gd name="connsiteY36" fmla="*/ 2710705 h 3739450"/>
                <a:gd name="connsiteX37" fmla="*/ 515257 w 4215960"/>
                <a:gd name="connsiteY37" fmla="*/ 2768762 h 3739450"/>
                <a:gd name="connsiteX38" fmla="*/ 544285 w 4215960"/>
                <a:gd name="connsiteY38" fmla="*/ 2812305 h 3739450"/>
                <a:gd name="connsiteX39" fmla="*/ 573314 w 4215960"/>
                <a:gd name="connsiteY39" fmla="*/ 2863105 h 3739450"/>
                <a:gd name="connsiteX40" fmla="*/ 602343 w 4215960"/>
                <a:gd name="connsiteY40" fmla="*/ 2884876 h 3739450"/>
                <a:gd name="connsiteX41" fmla="*/ 645885 w 4215960"/>
                <a:gd name="connsiteY41" fmla="*/ 2928419 h 3739450"/>
                <a:gd name="connsiteX42" fmla="*/ 674914 w 4215960"/>
                <a:gd name="connsiteY42" fmla="*/ 2950190 h 3739450"/>
                <a:gd name="connsiteX43" fmla="*/ 711200 w 4215960"/>
                <a:gd name="connsiteY43" fmla="*/ 2993733 h 3739450"/>
                <a:gd name="connsiteX44" fmla="*/ 740228 w 4215960"/>
                <a:gd name="connsiteY44" fmla="*/ 3015505 h 3739450"/>
                <a:gd name="connsiteX45" fmla="*/ 812800 w 4215960"/>
                <a:gd name="connsiteY45" fmla="*/ 3080819 h 3739450"/>
                <a:gd name="connsiteX46" fmla="*/ 849085 w 4215960"/>
                <a:gd name="connsiteY46" fmla="*/ 3124362 h 3739450"/>
                <a:gd name="connsiteX47" fmla="*/ 870857 w 4215960"/>
                <a:gd name="connsiteY47" fmla="*/ 3138876 h 3739450"/>
                <a:gd name="connsiteX48" fmla="*/ 907143 w 4215960"/>
                <a:gd name="connsiteY48" fmla="*/ 3182419 h 3739450"/>
                <a:gd name="connsiteX49" fmla="*/ 936171 w 4215960"/>
                <a:gd name="connsiteY49" fmla="*/ 3204190 h 3739450"/>
                <a:gd name="connsiteX50" fmla="*/ 1030514 w 4215960"/>
                <a:gd name="connsiteY50" fmla="*/ 3247733 h 3739450"/>
                <a:gd name="connsiteX51" fmla="*/ 1480457 w 4215960"/>
                <a:gd name="connsiteY51" fmla="*/ 3233219 h 3739450"/>
                <a:gd name="connsiteX52" fmla="*/ 1531257 w 4215960"/>
                <a:gd name="connsiteY52" fmla="*/ 3218705 h 3739450"/>
                <a:gd name="connsiteX53" fmla="*/ 1618343 w 4215960"/>
                <a:gd name="connsiteY53" fmla="*/ 3211447 h 3739450"/>
                <a:gd name="connsiteX54" fmla="*/ 1698171 w 4215960"/>
                <a:gd name="connsiteY54" fmla="*/ 3196933 h 3739450"/>
                <a:gd name="connsiteX55" fmla="*/ 1756228 w 4215960"/>
                <a:gd name="connsiteY55" fmla="*/ 3189676 h 3739450"/>
                <a:gd name="connsiteX56" fmla="*/ 1785257 w 4215960"/>
                <a:gd name="connsiteY56" fmla="*/ 3175162 h 3739450"/>
                <a:gd name="connsiteX57" fmla="*/ 1850571 w 4215960"/>
                <a:gd name="connsiteY57" fmla="*/ 3153390 h 3739450"/>
                <a:gd name="connsiteX58" fmla="*/ 1886857 w 4215960"/>
                <a:gd name="connsiteY58" fmla="*/ 3138876 h 3739450"/>
                <a:gd name="connsiteX59" fmla="*/ 1988457 w 4215960"/>
                <a:gd name="connsiteY59" fmla="*/ 3124362 h 3739450"/>
                <a:gd name="connsiteX60" fmla="*/ 2017485 w 4215960"/>
                <a:gd name="connsiteY60" fmla="*/ 3117105 h 3739450"/>
                <a:gd name="connsiteX61" fmla="*/ 2637971 w 4215960"/>
                <a:gd name="connsiteY61" fmla="*/ 3463859 h 3739450"/>
                <a:gd name="connsiteX62" fmla="*/ 2724375 w 4215960"/>
                <a:gd name="connsiteY62" fmla="*/ 3650049 h 3739450"/>
                <a:gd name="connsiteX63" fmla="*/ 2784700 w 4215960"/>
                <a:gd name="connsiteY63" fmla="*/ 3708787 h 3739450"/>
                <a:gd name="connsiteX64" fmla="*/ 2795812 w 4215960"/>
                <a:gd name="connsiteY64" fmla="*/ 3678624 h 3739450"/>
                <a:gd name="connsiteX65" fmla="*/ 2841850 w 4215960"/>
                <a:gd name="connsiteY65" fmla="*/ 3651636 h 3739450"/>
                <a:gd name="connsiteX66" fmla="*/ 2892650 w 4215960"/>
                <a:gd name="connsiteY66" fmla="*/ 3724662 h 3739450"/>
                <a:gd name="connsiteX67" fmla="*/ 2941863 w 4215960"/>
                <a:gd name="connsiteY67" fmla="*/ 3727837 h 3739450"/>
                <a:gd name="connsiteX68" fmla="*/ 2897412 w 4215960"/>
                <a:gd name="connsiteY68" fmla="*/ 3634175 h 3739450"/>
                <a:gd name="connsiteX69" fmla="*/ 2854550 w 4215960"/>
                <a:gd name="connsiteY69" fmla="*/ 3565912 h 3739450"/>
                <a:gd name="connsiteX70" fmla="*/ 2897413 w 4215960"/>
                <a:gd name="connsiteY70" fmla="*/ 3550036 h 3739450"/>
                <a:gd name="connsiteX71" fmla="*/ 2878362 w 4215960"/>
                <a:gd name="connsiteY71" fmla="*/ 3508762 h 3739450"/>
                <a:gd name="connsiteX72" fmla="*/ 2930750 w 4215960"/>
                <a:gd name="connsiteY72" fmla="*/ 3518287 h 3739450"/>
                <a:gd name="connsiteX73" fmla="*/ 2910113 w 4215960"/>
                <a:gd name="connsiteY73" fmla="*/ 3484949 h 3739450"/>
                <a:gd name="connsiteX74" fmla="*/ 2931432 w 4215960"/>
                <a:gd name="connsiteY74" fmla="*/ 3468395 h 3739450"/>
                <a:gd name="connsiteX75" fmla="*/ 3052535 w 4215960"/>
                <a:gd name="connsiteY75" fmla="*/ 3553668 h 3739450"/>
                <a:gd name="connsiteX76" fmla="*/ 3087912 w 4215960"/>
                <a:gd name="connsiteY76" fmla="*/ 3540511 h 3739450"/>
                <a:gd name="connsiteX77" fmla="*/ 3140299 w 4215960"/>
                <a:gd name="connsiteY77" fmla="*/ 3605600 h 3739450"/>
                <a:gd name="connsiteX78" fmla="*/ 3160937 w 4215960"/>
                <a:gd name="connsiteY78" fmla="*/ 3664337 h 3739450"/>
                <a:gd name="connsiteX79" fmla="*/ 3268887 w 4215960"/>
                <a:gd name="connsiteY79" fmla="*/ 3683386 h 3739450"/>
                <a:gd name="connsiteX80" fmla="*/ 3208563 w 4215960"/>
                <a:gd name="connsiteY80" fmla="*/ 3616711 h 3739450"/>
                <a:gd name="connsiteX81" fmla="*/ 3205387 w 4215960"/>
                <a:gd name="connsiteY81" fmla="*/ 3548449 h 3739450"/>
                <a:gd name="connsiteX82" fmla="*/ 3259362 w 4215960"/>
                <a:gd name="connsiteY82" fmla="*/ 3604012 h 3739450"/>
                <a:gd name="connsiteX83" fmla="*/ 3308575 w 4215960"/>
                <a:gd name="connsiteY83" fmla="*/ 3608774 h 3739450"/>
                <a:gd name="connsiteX84" fmla="*/ 3302225 w 4215960"/>
                <a:gd name="connsiteY84" fmla="*/ 3559562 h 3739450"/>
                <a:gd name="connsiteX85" fmla="*/ 3362550 w 4215960"/>
                <a:gd name="connsiteY85" fmla="*/ 3564324 h 3739450"/>
                <a:gd name="connsiteX86" fmla="*/ 3424462 w 4215960"/>
                <a:gd name="connsiteY86" fmla="*/ 3607186 h 3739450"/>
                <a:gd name="connsiteX87" fmla="*/ 3456212 w 4215960"/>
                <a:gd name="connsiteY87" fmla="*/ 3594487 h 3739450"/>
                <a:gd name="connsiteX88" fmla="*/ 3449863 w 4215960"/>
                <a:gd name="connsiteY88" fmla="*/ 3559562 h 3739450"/>
                <a:gd name="connsiteX89" fmla="*/ 3491138 w 4215960"/>
                <a:gd name="connsiteY89" fmla="*/ 3535750 h 3739450"/>
                <a:gd name="connsiteX90" fmla="*/ 3575275 w 4215960"/>
                <a:gd name="connsiteY90" fmla="*/ 3592900 h 3739450"/>
                <a:gd name="connsiteX91" fmla="*/ 3592738 w 4215960"/>
                <a:gd name="connsiteY91" fmla="*/ 3491302 h 3739450"/>
                <a:gd name="connsiteX92" fmla="*/ 3567338 w 4215960"/>
                <a:gd name="connsiteY92" fmla="*/ 3469076 h 3739450"/>
                <a:gd name="connsiteX93" fmla="*/ 3494312 w 4215960"/>
                <a:gd name="connsiteY93" fmla="*/ 3426213 h 3739450"/>
                <a:gd name="connsiteX94" fmla="*/ 3516537 w 4215960"/>
                <a:gd name="connsiteY94" fmla="*/ 3400814 h 3739450"/>
                <a:gd name="connsiteX95" fmla="*/ 3537175 w 4215960"/>
                <a:gd name="connsiteY95" fmla="*/ 3378588 h 3739450"/>
                <a:gd name="connsiteX96" fmla="*/ 3591150 w 4215960"/>
                <a:gd name="connsiteY96" fmla="*/ 3410339 h 3739450"/>
                <a:gd name="connsiteX97" fmla="*/ 3597500 w 4215960"/>
                <a:gd name="connsiteY97" fmla="*/ 3365889 h 3739450"/>
                <a:gd name="connsiteX98" fmla="*/ 3541937 w 4215960"/>
                <a:gd name="connsiteY98" fmla="*/ 3342076 h 3739450"/>
                <a:gd name="connsiteX99" fmla="*/ 3540350 w 4215960"/>
                <a:gd name="connsiteY99" fmla="*/ 3332552 h 3739450"/>
                <a:gd name="connsiteX100" fmla="*/ 3527649 w 4215960"/>
                <a:gd name="connsiteY100" fmla="*/ 3294453 h 3739450"/>
                <a:gd name="connsiteX101" fmla="*/ 3533999 w 4215960"/>
                <a:gd name="connsiteY101" fmla="*/ 3246827 h 3739450"/>
                <a:gd name="connsiteX102" fmla="*/ 3545112 w 4215960"/>
                <a:gd name="connsiteY102" fmla="*/ 3191264 h 3739450"/>
                <a:gd name="connsiteX103" fmla="*/ 3507012 w 4215960"/>
                <a:gd name="connsiteY103" fmla="*/ 3161102 h 3739450"/>
                <a:gd name="connsiteX104" fmla="*/ 3540349 w 4215960"/>
                <a:gd name="connsiteY104" fmla="*/ 3151577 h 3739450"/>
                <a:gd name="connsiteX105" fmla="*/ 3518124 w 4215960"/>
                <a:gd name="connsiteY105" fmla="*/ 3115064 h 3739450"/>
                <a:gd name="connsiteX106" fmla="*/ 3556225 w 4215960"/>
                <a:gd name="connsiteY106" fmla="*/ 3110303 h 3739450"/>
                <a:gd name="connsiteX107" fmla="*/ 3562574 w 4215960"/>
                <a:gd name="connsiteY107" fmla="*/ 3076964 h 3739450"/>
                <a:gd name="connsiteX108" fmla="*/ 3624488 w 4215960"/>
                <a:gd name="connsiteY108" fmla="*/ 3086491 h 3739450"/>
                <a:gd name="connsiteX109" fmla="*/ 3657601 w 4215960"/>
                <a:gd name="connsiteY109" fmla="*/ 3101683 h 3739450"/>
                <a:gd name="connsiteX110" fmla="*/ 3623808 w 4215960"/>
                <a:gd name="connsiteY110" fmla="*/ 3142731 h 3739450"/>
                <a:gd name="connsiteX111" fmla="*/ 3662816 w 4215960"/>
                <a:gd name="connsiteY111" fmla="*/ 3250227 h 3739450"/>
                <a:gd name="connsiteX112" fmla="*/ 3715203 w 4215960"/>
                <a:gd name="connsiteY112" fmla="*/ 3281525 h 3739450"/>
                <a:gd name="connsiteX113" fmla="*/ 3767137 w 4215960"/>
                <a:gd name="connsiteY113" fmla="*/ 3239343 h 3739450"/>
                <a:gd name="connsiteX114" fmla="*/ 3852862 w 4215960"/>
                <a:gd name="connsiteY114" fmla="*/ 3190810 h 3739450"/>
                <a:gd name="connsiteX115" fmla="*/ 3835626 w 4215960"/>
                <a:gd name="connsiteY115" fmla="*/ 3101909 h 3739450"/>
                <a:gd name="connsiteX116" fmla="*/ 3912960 w 4215960"/>
                <a:gd name="connsiteY116" fmla="*/ 2969240 h 3739450"/>
                <a:gd name="connsiteX117" fmla="*/ 4205514 w 4215960"/>
                <a:gd name="connsiteY117" fmla="*/ 2636092 h 3739450"/>
                <a:gd name="connsiteX118" fmla="*/ 4124097 w 4215960"/>
                <a:gd name="connsiteY118" fmla="*/ 2627020 h 3739450"/>
                <a:gd name="connsiteX119" fmla="*/ 4128634 w 4215960"/>
                <a:gd name="connsiteY119" fmla="*/ 2535172 h 3739450"/>
                <a:gd name="connsiteX120" fmla="*/ 4079647 w 4215960"/>
                <a:gd name="connsiteY120" fmla="*/ 2510000 h 3739450"/>
                <a:gd name="connsiteX121" fmla="*/ 3995510 w 4215960"/>
                <a:gd name="connsiteY121" fmla="*/ 2541522 h 3739450"/>
                <a:gd name="connsiteX122" fmla="*/ 3958771 w 4215960"/>
                <a:gd name="connsiteY122" fmla="*/ 2505237 h 3739450"/>
                <a:gd name="connsiteX123" fmla="*/ 4003448 w 4215960"/>
                <a:gd name="connsiteY123" fmla="*/ 2482332 h 3739450"/>
                <a:gd name="connsiteX124" fmla="*/ 3874181 w 4215960"/>
                <a:gd name="connsiteY124" fmla="*/ 2269153 h 3739450"/>
                <a:gd name="connsiteX125" fmla="*/ 3889147 w 4215960"/>
                <a:gd name="connsiteY125" fmla="*/ 2238990 h 3739450"/>
                <a:gd name="connsiteX126" fmla="*/ 3865562 w 4215960"/>
                <a:gd name="connsiteY126" fmla="*/ 2123330 h 3739450"/>
                <a:gd name="connsiteX127" fmla="*/ 3706813 w 4215960"/>
                <a:gd name="connsiteY127" fmla="*/ 2112444 h 3739450"/>
                <a:gd name="connsiteX128" fmla="*/ 3673475 w 4215960"/>
                <a:gd name="connsiteY128" fmla="*/ 2161202 h 3739450"/>
                <a:gd name="connsiteX129" fmla="*/ 3584575 w 4215960"/>
                <a:gd name="connsiteY129" fmla="*/ 2175718 h 3739450"/>
                <a:gd name="connsiteX130" fmla="*/ 3590925 w 4215960"/>
                <a:gd name="connsiteY130" fmla="*/ 2153719 h 3739450"/>
                <a:gd name="connsiteX131" fmla="*/ 3537403 w 4215960"/>
                <a:gd name="connsiteY131" fmla="*/ 2137618 h 3739450"/>
                <a:gd name="connsiteX132" fmla="*/ 3512684 w 4215960"/>
                <a:gd name="connsiteY132" fmla="*/ 1972517 h 3739450"/>
                <a:gd name="connsiteX133" fmla="*/ 3232377 w 4215960"/>
                <a:gd name="connsiteY133" fmla="*/ 1905842 h 3739450"/>
                <a:gd name="connsiteX134" fmla="*/ 3096078 w 4215960"/>
                <a:gd name="connsiteY134" fmla="*/ 1949158 h 3739450"/>
                <a:gd name="connsiteX135" fmla="*/ 2964089 w 4215960"/>
                <a:gd name="connsiteY135" fmla="*/ 1941674 h 3739450"/>
                <a:gd name="connsiteX136" fmla="*/ 2831646 w 4215960"/>
                <a:gd name="connsiteY136" fmla="*/ 1830776 h 3739450"/>
                <a:gd name="connsiteX137" fmla="*/ 2618468 w 4215960"/>
                <a:gd name="connsiteY137" fmla="*/ 1527563 h 3739450"/>
                <a:gd name="connsiteX138" fmla="*/ 2220006 w 4215960"/>
                <a:gd name="connsiteY138" fmla="*/ 1388090 h 3739450"/>
                <a:gd name="connsiteX139" fmla="*/ 1983468 w 4215960"/>
                <a:gd name="connsiteY139" fmla="*/ 1075126 h 3739450"/>
                <a:gd name="connsiteX140" fmla="*/ 2017259 w 4215960"/>
                <a:gd name="connsiteY140" fmla="*/ 1050180 h 3739450"/>
                <a:gd name="connsiteX141" fmla="*/ 2076903 w 4215960"/>
                <a:gd name="connsiteY141" fmla="*/ 1133183 h 3739450"/>
                <a:gd name="connsiteX142" fmla="*/ 2097087 w 4215960"/>
                <a:gd name="connsiteY142" fmla="*/ 1115720 h 3739450"/>
                <a:gd name="connsiteX143" fmla="*/ 2140177 w 4215960"/>
                <a:gd name="connsiteY143" fmla="*/ 1146564 h 3739450"/>
                <a:gd name="connsiteX144" fmla="*/ 2228850 w 4215960"/>
                <a:gd name="connsiteY144" fmla="*/ 1092815 h 3739450"/>
                <a:gd name="connsiteX145" fmla="*/ 2244952 w 4215960"/>
                <a:gd name="connsiteY145" fmla="*/ 1072405 h 3739450"/>
                <a:gd name="connsiteX146" fmla="*/ 2303235 w 4215960"/>
                <a:gd name="connsiteY146" fmla="*/ 1072631 h 3739450"/>
                <a:gd name="connsiteX147" fmla="*/ 2319338 w 4215960"/>
                <a:gd name="connsiteY147" fmla="*/ 1039521 h 3739450"/>
                <a:gd name="connsiteX148" fmla="*/ 2300514 w 4215960"/>
                <a:gd name="connsiteY148" fmla="*/ 1013894 h 3739450"/>
                <a:gd name="connsiteX149" fmla="*/ 2233386 w 4215960"/>
                <a:gd name="connsiteY149" fmla="*/ 1033851 h 3739450"/>
                <a:gd name="connsiteX150" fmla="*/ 2211614 w 4215960"/>
                <a:gd name="connsiteY150" fmla="*/ 980330 h 3739450"/>
                <a:gd name="connsiteX151" fmla="*/ 2232932 w 4215960"/>
                <a:gd name="connsiteY151" fmla="*/ 950620 h 3739450"/>
                <a:gd name="connsiteX152" fmla="*/ 2176462 w 4215960"/>
                <a:gd name="connsiteY152" fmla="*/ 847206 h 3739450"/>
                <a:gd name="connsiteX153" fmla="*/ 2127931 w 4215960"/>
                <a:gd name="connsiteY153" fmla="*/ 885987 h 3739450"/>
                <a:gd name="connsiteX154" fmla="*/ 2038576 w 4215960"/>
                <a:gd name="connsiteY154" fmla="*/ 831331 h 3739450"/>
                <a:gd name="connsiteX155" fmla="*/ 2090510 w 4215960"/>
                <a:gd name="connsiteY155" fmla="*/ 738802 h 3739450"/>
                <a:gd name="connsiteX156" fmla="*/ 2047648 w 4215960"/>
                <a:gd name="connsiteY156" fmla="*/ 617699 h 3739450"/>
                <a:gd name="connsiteX157" fmla="*/ 2062389 w 4215960"/>
                <a:gd name="connsiteY157" fmla="*/ 493647 h 3739450"/>
                <a:gd name="connsiteX158" fmla="*/ 2157639 w 4215960"/>
                <a:gd name="connsiteY158" fmla="*/ 419942 h 3739450"/>
                <a:gd name="connsiteX159" fmla="*/ 2262868 w 4215960"/>
                <a:gd name="connsiteY159" fmla="*/ 397490 h 3739450"/>
                <a:gd name="connsiteX160" fmla="*/ 2199821 w 4215960"/>
                <a:gd name="connsiteY160" fmla="*/ 307683 h 3739450"/>
                <a:gd name="connsiteX161" fmla="*/ 2182585 w 4215960"/>
                <a:gd name="connsiteY161" fmla="*/ 352360 h 3739450"/>
                <a:gd name="connsiteX162" fmla="*/ 2139270 w 4215960"/>
                <a:gd name="connsiteY162" fmla="*/ 305189 h 3739450"/>
                <a:gd name="connsiteX163" fmla="*/ 2160588 w 4215960"/>
                <a:gd name="connsiteY163" fmla="*/ 219917 h 3739450"/>
                <a:gd name="connsiteX164" fmla="*/ 2233612 w 4215960"/>
                <a:gd name="connsiteY164" fmla="*/ 122626 h 3739450"/>
                <a:gd name="connsiteX165" fmla="*/ 2216603 w 4215960"/>
                <a:gd name="connsiteY165" fmla="*/ 16037 h 3739450"/>
                <a:gd name="connsiteX166" fmla="*/ 2045381 w 4215960"/>
                <a:gd name="connsiteY166" fmla="*/ 25788 h 3739450"/>
                <a:gd name="connsiteX167" fmla="*/ 2026103 w 4215960"/>
                <a:gd name="connsiteY167" fmla="*/ 68425 h 3739450"/>
                <a:gd name="connsiteX168" fmla="*/ 1993900 w 4215960"/>
                <a:gd name="connsiteY168" fmla="*/ 842 h 3739450"/>
                <a:gd name="connsiteX169" fmla="*/ 1964190 w 4215960"/>
                <a:gd name="connsiteY169" fmla="*/ 41210 h 3739450"/>
                <a:gd name="connsiteX170" fmla="*/ 1778681 w 4215960"/>
                <a:gd name="connsiteY170" fmla="*/ 74774 h 3739450"/>
                <a:gd name="connsiteX0" fmla="*/ 1778681 w 4215960"/>
                <a:gd name="connsiteY0" fmla="*/ 110218 h 3774894"/>
                <a:gd name="connsiteX1" fmla="*/ 958850 w 4215960"/>
                <a:gd name="connsiteY1" fmla="*/ 0 h 3774894"/>
                <a:gd name="connsiteX2" fmla="*/ 362857 w 4215960"/>
                <a:gd name="connsiteY2" fmla="*/ 198891 h 3774894"/>
                <a:gd name="connsiteX3" fmla="*/ 312057 w 4215960"/>
                <a:gd name="connsiteY3" fmla="*/ 213406 h 3774894"/>
                <a:gd name="connsiteX4" fmla="*/ 239485 w 4215960"/>
                <a:gd name="connsiteY4" fmla="*/ 264206 h 3774894"/>
                <a:gd name="connsiteX5" fmla="*/ 210457 w 4215960"/>
                <a:gd name="connsiteY5" fmla="*/ 271463 h 3774894"/>
                <a:gd name="connsiteX6" fmla="*/ 159657 w 4215960"/>
                <a:gd name="connsiteY6" fmla="*/ 300491 h 3774894"/>
                <a:gd name="connsiteX7" fmla="*/ 130628 w 4215960"/>
                <a:gd name="connsiteY7" fmla="*/ 329520 h 3774894"/>
                <a:gd name="connsiteX8" fmla="*/ 108857 w 4215960"/>
                <a:gd name="connsiteY8" fmla="*/ 351291 h 3774894"/>
                <a:gd name="connsiteX9" fmla="*/ 94343 w 4215960"/>
                <a:gd name="connsiteY9" fmla="*/ 365806 h 3774894"/>
                <a:gd name="connsiteX10" fmla="*/ 43543 w 4215960"/>
                <a:gd name="connsiteY10" fmla="*/ 445634 h 3774894"/>
                <a:gd name="connsiteX11" fmla="*/ 14514 w 4215960"/>
                <a:gd name="connsiteY11" fmla="*/ 525463 h 3774894"/>
                <a:gd name="connsiteX12" fmla="*/ 0 w 4215960"/>
                <a:gd name="connsiteY12" fmla="*/ 583520 h 3774894"/>
                <a:gd name="connsiteX13" fmla="*/ 7257 w 4215960"/>
                <a:gd name="connsiteY13" fmla="*/ 1555977 h 3774894"/>
                <a:gd name="connsiteX14" fmla="*/ 29028 w 4215960"/>
                <a:gd name="connsiteY14" fmla="*/ 1657577 h 3774894"/>
                <a:gd name="connsiteX15" fmla="*/ 43543 w 4215960"/>
                <a:gd name="connsiteY15" fmla="*/ 1693863 h 3774894"/>
                <a:gd name="connsiteX16" fmla="*/ 58057 w 4215960"/>
                <a:gd name="connsiteY16" fmla="*/ 1759177 h 3774894"/>
                <a:gd name="connsiteX17" fmla="*/ 79828 w 4215960"/>
                <a:gd name="connsiteY17" fmla="*/ 1809977 h 3774894"/>
                <a:gd name="connsiteX18" fmla="*/ 116114 w 4215960"/>
                <a:gd name="connsiteY18" fmla="*/ 1926091 h 3774894"/>
                <a:gd name="connsiteX19" fmla="*/ 137885 w 4215960"/>
                <a:gd name="connsiteY19" fmla="*/ 1991406 h 3774894"/>
                <a:gd name="connsiteX20" fmla="*/ 145143 w 4215960"/>
                <a:gd name="connsiteY20" fmla="*/ 2013177 h 3774894"/>
                <a:gd name="connsiteX21" fmla="*/ 166914 w 4215960"/>
                <a:gd name="connsiteY21" fmla="*/ 2056720 h 3774894"/>
                <a:gd name="connsiteX22" fmla="*/ 188685 w 4215960"/>
                <a:gd name="connsiteY22" fmla="*/ 2107520 h 3774894"/>
                <a:gd name="connsiteX23" fmla="*/ 195943 w 4215960"/>
                <a:gd name="connsiteY23" fmla="*/ 2136549 h 3774894"/>
                <a:gd name="connsiteX24" fmla="*/ 232228 w 4215960"/>
                <a:gd name="connsiteY24" fmla="*/ 2187349 h 3774894"/>
                <a:gd name="connsiteX25" fmla="*/ 254000 w 4215960"/>
                <a:gd name="connsiteY25" fmla="*/ 2245406 h 3774894"/>
                <a:gd name="connsiteX26" fmla="*/ 275771 w 4215960"/>
                <a:gd name="connsiteY26" fmla="*/ 2267177 h 3774894"/>
                <a:gd name="connsiteX27" fmla="*/ 312057 w 4215960"/>
                <a:gd name="connsiteY27" fmla="*/ 2339749 h 3774894"/>
                <a:gd name="connsiteX28" fmla="*/ 348343 w 4215960"/>
                <a:gd name="connsiteY28" fmla="*/ 2390549 h 3774894"/>
                <a:gd name="connsiteX29" fmla="*/ 355600 w 4215960"/>
                <a:gd name="connsiteY29" fmla="*/ 2412320 h 3774894"/>
                <a:gd name="connsiteX30" fmla="*/ 406400 w 4215960"/>
                <a:gd name="connsiteY30" fmla="*/ 2477634 h 3774894"/>
                <a:gd name="connsiteX31" fmla="*/ 435428 w 4215960"/>
                <a:gd name="connsiteY31" fmla="*/ 2542949 h 3774894"/>
                <a:gd name="connsiteX32" fmla="*/ 457200 w 4215960"/>
                <a:gd name="connsiteY32" fmla="*/ 2571977 h 3774894"/>
                <a:gd name="connsiteX33" fmla="*/ 471714 w 4215960"/>
                <a:gd name="connsiteY33" fmla="*/ 2630034 h 3774894"/>
                <a:gd name="connsiteX34" fmla="*/ 478971 w 4215960"/>
                <a:gd name="connsiteY34" fmla="*/ 2651806 h 3774894"/>
                <a:gd name="connsiteX35" fmla="*/ 486228 w 4215960"/>
                <a:gd name="connsiteY35" fmla="*/ 2680834 h 3774894"/>
                <a:gd name="connsiteX36" fmla="*/ 493485 w 4215960"/>
                <a:gd name="connsiteY36" fmla="*/ 2746149 h 3774894"/>
                <a:gd name="connsiteX37" fmla="*/ 515257 w 4215960"/>
                <a:gd name="connsiteY37" fmla="*/ 2804206 h 3774894"/>
                <a:gd name="connsiteX38" fmla="*/ 544285 w 4215960"/>
                <a:gd name="connsiteY38" fmla="*/ 2847749 h 3774894"/>
                <a:gd name="connsiteX39" fmla="*/ 573314 w 4215960"/>
                <a:gd name="connsiteY39" fmla="*/ 2898549 h 3774894"/>
                <a:gd name="connsiteX40" fmla="*/ 602343 w 4215960"/>
                <a:gd name="connsiteY40" fmla="*/ 2920320 h 3774894"/>
                <a:gd name="connsiteX41" fmla="*/ 645885 w 4215960"/>
                <a:gd name="connsiteY41" fmla="*/ 2963863 h 3774894"/>
                <a:gd name="connsiteX42" fmla="*/ 674914 w 4215960"/>
                <a:gd name="connsiteY42" fmla="*/ 2985634 h 3774894"/>
                <a:gd name="connsiteX43" fmla="*/ 711200 w 4215960"/>
                <a:gd name="connsiteY43" fmla="*/ 3029177 h 3774894"/>
                <a:gd name="connsiteX44" fmla="*/ 740228 w 4215960"/>
                <a:gd name="connsiteY44" fmla="*/ 3050949 h 3774894"/>
                <a:gd name="connsiteX45" fmla="*/ 812800 w 4215960"/>
                <a:gd name="connsiteY45" fmla="*/ 3116263 h 3774894"/>
                <a:gd name="connsiteX46" fmla="*/ 849085 w 4215960"/>
                <a:gd name="connsiteY46" fmla="*/ 3159806 h 3774894"/>
                <a:gd name="connsiteX47" fmla="*/ 870857 w 4215960"/>
                <a:gd name="connsiteY47" fmla="*/ 3174320 h 3774894"/>
                <a:gd name="connsiteX48" fmla="*/ 907143 w 4215960"/>
                <a:gd name="connsiteY48" fmla="*/ 3217863 h 3774894"/>
                <a:gd name="connsiteX49" fmla="*/ 936171 w 4215960"/>
                <a:gd name="connsiteY49" fmla="*/ 3239634 h 3774894"/>
                <a:gd name="connsiteX50" fmla="*/ 1030514 w 4215960"/>
                <a:gd name="connsiteY50" fmla="*/ 3283177 h 3774894"/>
                <a:gd name="connsiteX51" fmla="*/ 1480457 w 4215960"/>
                <a:gd name="connsiteY51" fmla="*/ 3268663 h 3774894"/>
                <a:gd name="connsiteX52" fmla="*/ 1531257 w 4215960"/>
                <a:gd name="connsiteY52" fmla="*/ 3254149 h 3774894"/>
                <a:gd name="connsiteX53" fmla="*/ 1618343 w 4215960"/>
                <a:gd name="connsiteY53" fmla="*/ 3246891 h 3774894"/>
                <a:gd name="connsiteX54" fmla="*/ 1698171 w 4215960"/>
                <a:gd name="connsiteY54" fmla="*/ 3232377 h 3774894"/>
                <a:gd name="connsiteX55" fmla="*/ 1756228 w 4215960"/>
                <a:gd name="connsiteY55" fmla="*/ 3225120 h 3774894"/>
                <a:gd name="connsiteX56" fmla="*/ 1785257 w 4215960"/>
                <a:gd name="connsiteY56" fmla="*/ 3210606 h 3774894"/>
                <a:gd name="connsiteX57" fmla="*/ 1850571 w 4215960"/>
                <a:gd name="connsiteY57" fmla="*/ 3188834 h 3774894"/>
                <a:gd name="connsiteX58" fmla="*/ 1886857 w 4215960"/>
                <a:gd name="connsiteY58" fmla="*/ 3174320 h 3774894"/>
                <a:gd name="connsiteX59" fmla="*/ 1988457 w 4215960"/>
                <a:gd name="connsiteY59" fmla="*/ 3159806 h 3774894"/>
                <a:gd name="connsiteX60" fmla="*/ 2017485 w 4215960"/>
                <a:gd name="connsiteY60" fmla="*/ 3152549 h 3774894"/>
                <a:gd name="connsiteX61" fmla="*/ 2637971 w 4215960"/>
                <a:gd name="connsiteY61" fmla="*/ 3499303 h 3774894"/>
                <a:gd name="connsiteX62" fmla="*/ 2724375 w 4215960"/>
                <a:gd name="connsiteY62" fmla="*/ 3685493 h 3774894"/>
                <a:gd name="connsiteX63" fmla="*/ 2784700 w 4215960"/>
                <a:gd name="connsiteY63" fmla="*/ 3744231 h 3774894"/>
                <a:gd name="connsiteX64" fmla="*/ 2795812 w 4215960"/>
                <a:gd name="connsiteY64" fmla="*/ 3714068 h 3774894"/>
                <a:gd name="connsiteX65" fmla="*/ 2841850 w 4215960"/>
                <a:gd name="connsiteY65" fmla="*/ 3687080 h 3774894"/>
                <a:gd name="connsiteX66" fmla="*/ 2892650 w 4215960"/>
                <a:gd name="connsiteY66" fmla="*/ 3760106 h 3774894"/>
                <a:gd name="connsiteX67" fmla="*/ 2941863 w 4215960"/>
                <a:gd name="connsiteY67" fmla="*/ 3763281 h 3774894"/>
                <a:gd name="connsiteX68" fmla="*/ 2897412 w 4215960"/>
                <a:gd name="connsiteY68" fmla="*/ 3669619 h 3774894"/>
                <a:gd name="connsiteX69" fmla="*/ 2854550 w 4215960"/>
                <a:gd name="connsiteY69" fmla="*/ 3601356 h 3774894"/>
                <a:gd name="connsiteX70" fmla="*/ 2897413 w 4215960"/>
                <a:gd name="connsiteY70" fmla="*/ 3585480 h 3774894"/>
                <a:gd name="connsiteX71" fmla="*/ 2878362 w 4215960"/>
                <a:gd name="connsiteY71" fmla="*/ 3544206 h 3774894"/>
                <a:gd name="connsiteX72" fmla="*/ 2930750 w 4215960"/>
                <a:gd name="connsiteY72" fmla="*/ 3553731 h 3774894"/>
                <a:gd name="connsiteX73" fmla="*/ 2910113 w 4215960"/>
                <a:gd name="connsiteY73" fmla="*/ 3520393 h 3774894"/>
                <a:gd name="connsiteX74" fmla="*/ 2931432 w 4215960"/>
                <a:gd name="connsiteY74" fmla="*/ 3503839 h 3774894"/>
                <a:gd name="connsiteX75" fmla="*/ 3052535 w 4215960"/>
                <a:gd name="connsiteY75" fmla="*/ 3589112 h 3774894"/>
                <a:gd name="connsiteX76" fmla="*/ 3087912 w 4215960"/>
                <a:gd name="connsiteY76" fmla="*/ 3575955 h 3774894"/>
                <a:gd name="connsiteX77" fmla="*/ 3140299 w 4215960"/>
                <a:gd name="connsiteY77" fmla="*/ 3641044 h 3774894"/>
                <a:gd name="connsiteX78" fmla="*/ 3160937 w 4215960"/>
                <a:gd name="connsiteY78" fmla="*/ 3699781 h 3774894"/>
                <a:gd name="connsiteX79" fmla="*/ 3268887 w 4215960"/>
                <a:gd name="connsiteY79" fmla="*/ 3718830 h 3774894"/>
                <a:gd name="connsiteX80" fmla="*/ 3208563 w 4215960"/>
                <a:gd name="connsiteY80" fmla="*/ 3652155 h 3774894"/>
                <a:gd name="connsiteX81" fmla="*/ 3205387 w 4215960"/>
                <a:gd name="connsiteY81" fmla="*/ 3583893 h 3774894"/>
                <a:gd name="connsiteX82" fmla="*/ 3259362 w 4215960"/>
                <a:gd name="connsiteY82" fmla="*/ 3639456 h 3774894"/>
                <a:gd name="connsiteX83" fmla="*/ 3308575 w 4215960"/>
                <a:gd name="connsiteY83" fmla="*/ 3644218 h 3774894"/>
                <a:gd name="connsiteX84" fmla="*/ 3302225 w 4215960"/>
                <a:gd name="connsiteY84" fmla="*/ 3595006 h 3774894"/>
                <a:gd name="connsiteX85" fmla="*/ 3362550 w 4215960"/>
                <a:gd name="connsiteY85" fmla="*/ 3599768 h 3774894"/>
                <a:gd name="connsiteX86" fmla="*/ 3424462 w 4215960"/>
                <a:gd name="connsiteY86" fmla="*/ 3642630 h 3774894"/>
                <a:gd name="connsiteX87" fmla="*/ 3456212 w 4215960"/>
                <a:gd name="connsiteY87" fmla="*/ 3629931 h 3774894"/>
                <a:gd name="connsiteX88" fmla="*/ 3449863 w 4215960"/>
                <a:gd name="connsiteY88" fmla="*/ 3595006 h 3774894"/>
                <a:gd name="connsiteX89" fmla="*/ 3491138 w 4215960"/>
                <a:gd name="connsiteY89" fmla="*/ 3571194 h 3774894"/>
                <a:gd name="connsiteX90" fmla="*/ 3575275 w 4215960"/>
                <a:gd name="connsiteY90" fmla="*/ 3628344 h 3774894"/>
                <a:gd name="connsiteX91" fmla="*/ 3592738 w 4215960"/>
                <a:gd name="connsiteY91" fmla="*/ 3526746 h 3774894"/>
                <a:gd name="connsiteX92" fmla="*/ 3567338 w 4215960"/>
                <a:gd name="connsiteY92" fmla="*/ 3504520 h 3774894"/>
                <a:gd name="connsiteX93" fmla="*/ 3494312 w 4215960"/>
                <a:gd name="connsiteY93" fmla="*/ 3461657 h 3774894"/>
                <a:gd name="connsiteX94" fmla="*/ 3516537 w 4215960"/>
                <a:gd name="connsiteY94" fmla="*/ 3436258 h 3774894"/>
                <a:gd name="connsiteX95" fmla="*/ 3537175 w 4215960"/>
                <a:gd name="connsiteY95" fmla="*/ 3414032 h 3774894"/>
                <a:gd name="connsiteX96" fmla="*/ 3591150 w 4215960"/>
                <a:gd name="connsiteY96" fmla="*/ 3445783 h 3774894"/>
                <a:gd name="connsiteX97" fmla="*/ 3597500 w 4215960"/>
                <a:gd name="connsiteY97" fmla="*/ 3401333 h 3774894"/>
                <a:gd name="connsiteX98" fmla="*/ 3541937 w 4215960"/>
                <a:gd name="connsiteY98" fmla="*/ 3377520 h 3774894"/>
                <a:gd name="connsiteX99" fmla="*/ 3540350 w 4215960"/>
                <a:gd name="connsiteY99" fmla="*/ 3367996 h 3774894"/>
                <a:gd name="connsiteX100" fmla="*/ 3527649 w 4215960"/>
                <a:gd name="connsiteY100" fmla="*/ 3329897 h 3774894"/>
                <a:gd name="connsiteX101" fmla="*/ 3533999 w 4215960"/>
                <a:gd name="connsiteY101" fmla="*/ 3282271 h 3774894"/>
                <a:gd name="connsiteX102" fmla="*/ 3545112 w 4215960"/>
                <a:gd name="connsiteY102" fmla="*/ 3226708 h 3774894"/>
                <a:gd name="connsiteX103" fmla="*/ 3507012 w 4215960"/>
                <a:gd name="connsiteY103" fmla="*/ 3196546 h 3774894"/>
                <a:gd name="connsiteX104" fmla="*/ 3540349 w 4215960"/>
                <a:gd name="connsiteY104" fmla="*/ 3187021 h 3774894"/>
                <a:gd name="connsiteX105" fmla="*/ 3518124 w 4215960"/>
                <a:gd name="connsiteY105" fmla="*/ 3150508 h 3774894"/>
                <a:gd name="connsiteX106" fmla="*/ 3556225 w 4215960"/>
                <a:gd name="connsiteY106" fmla="*/ 3145747 h 3774894"/>
                <a:gd name="connsiteX107" fmla="*/ 3562574 w 4215960"/>
                <a:gd name="connsiteY107" fmla="*/ 3112408 h 3774894"/>
                <a:gd name="connsiteX108" fmla="*/ 3624488 w 4215960"/>
                <a:gd name="connsiteY108" fmla="*/ 3121935 h 3774894"/>
                <a:gd name="connsiteX109" fmla="*/ 3657601 w 4215960"/>
                <a:gd name="connsiteY109" fmla="*/ 3137127 h 3774894"/>
                <a:gd name="connsiteX110" fmla="*/ 3623808 w 4215960"/>
                <a:gd name="connsiteY110" fmla="*/ 3178175 h 3774894"/>
                <a:gd name="connsiteX111" fmla="*/ 3662816 w 4215960"/>
                <a:gd name="connsiteY111" fmla="*/ 3285671 h 3774894"/>
                <a:gd name="connsiteX112" fmla="*/ 3715203 w 4215960"/>
                <a:gd name="connsiteY112" fmla="*/ 3316969 h 3774894"/>
                <a:gd name="connsiteX113" fmla="*/ 3767137 w 4215960"/>
                <a:gd name="connsiteY113" fmla="*/ 3274787 h 3774894"/>
                <a:gd name="connsiteX114" fmla="*/ 3852862 w 4215960"/>
                <a:gd name="connsiteY114" fmla="*/ 3226254 h 3774894"/>
                <a:gd name="connsiteX115" fmla="*/ 3835626 w 4215960"/>
                <a:gd name="connsiteY115" fmla="*/ 3137353 h 3774894"/>
                <a:gd name="connsiteX116" fmla="*/ 3912960 w 4215960"/>
                <a:gd name="connsiteY116" fmla="*/ 3004684 h 3774894"/>
                <a:gd name="connsiteX117" fmla="*/ 4205514 w 4215960"/>
                <a:gd name="connsiteY117" fmla="*/ 2671536 h 3774894"/>
                <a:gd name="connsiteX118" fmla="*/ 4124097 w 4215960"/>
                <a:gd name="connsiteY118" fmla="*/ 2662464 h 3774894"/>
                <a:gd name="connsiteX119" fmla="*/ 4128634 w 4215960"/>
                <a:gd name="connsiteY119" fmla="*/ 2570616 h 3774894"/>
                <a:gd name="connsiteX120" fmla="*/ 4079647 w 4215960"/>
                <a:gd name="connsiteY120" fmla="*/ 2545444 h 3774894"/>
                <a:gd name="connsiteX121" fmla="*/ 3995510 w 4215960"/>
                <a:gd name="connsiteY121" fmla="*/ 2576966 h 3774894"/>
                <a:gd name="connsiteX122" fmla="*/ 3958771 w 4215960"/>
                <a:gd name="connsiteY122" fmla="*/ 2540681 h 3774894"/>
                <a:gd name="connsiteX123" fmla="*/ 4003448 w 4215960"/>
                <a:gd name="connsiteY123" fmla="*/ 2517776 h 3774894"/>
                <a:gd name="connsiteX124" fmla="*/ 3874181 w 4215960"/>
                <a:gd name="connsiteY124" fmla="*/ 2304597 h 3774894"/>
                <a:gd name="connsiteX125" fmla="*/ 3889147 w 4215960"/>
                <a:gd name="connsiteY125" fmla="*/ 2274434 h 3774894"/>
                <a:gd name="connsiteX126" fmla="*/ 3865562 w 4215960"/>
                <a:gd name="connsiteY126" fmla="*/ 2158774 h 3774894"/>
                <a:gd name="connsiteX127" fmla="*/ 3706813 w 4215960"/>
                <a:gd name="connsiteY127" fmla="*/ 2147888 h 3774894"/>
                <a:gd name="connsiteX128" fmla="*/ 3673475 w 4215960"/>
                <a:gd name="connsiteY128" fmla="*/ 2196646 h 3774894"/>
                <a:gd name="connsiteX129" fmla="*/ 3584575 w 4215960"/>
                <a:gd name="connsiteY129" fmla="*/ 2211162 h 3774894"/>
                <a:gd name="connsiteX130" fmla="*/ 3590925 w 4215960"/>
                <a:gd name="connsiteY130" fmla="*/ 2189163 h 3774894"/>
                <a:gd name="connsiteX131" fmla="*/ 3537403 w 4215960"/>
                <a:gd name="connsiteY131" fmla="*/ 2173062 h 3774894"/>
                <a:gd name="connsiteX132" fmla="*/ 3512684 w 4215960"/>
                <a:gd name="connsiteY132" fmla="*/ 2007961 h 3774894"/>
                <a:gd name="connsiteX133" fmla="*/ 3232377 w 4215960"/>
                <a:gd name="connsiteY133" fmla="*/ 1941286 h 3774894"/>
                <a:gd name="connsiteX134" fmla="*/ 3096078 w 4215960"/>
                <a:gd name="connsiteY134" fmla="*/ 1984602 h 3774894"/>
                <a:gd name="connsiteX135" fmla="*/ 2964089 w 4215960"/>
                <a:gd name="connsiteY135" fmla="*/ 1977118 h 3774894"/>
                <a:gd name="connsiteX136" fmla="*/ 2831646 w 4215960"/>
                <a:gd name="connsiteY136" fmla="*/ 1866220 h 3774894"/>
                <a:gd name="connsiteX137" fmla="*/ 2618468 w 4215960"/>
                <a:gd name="connsiteY137" fmla="*/ 1563007 h 3774894"/>
                <a:gd name="connsiteX138" fmla="*/ 2220006 w 4215960"/>
                <a:gd name="connsiteY138" fmla="*/ 1423534 h 3774894"/>
                <a:gd name="connsiteX139" fmla="*/ 1983468 w 4215960"/>
                <a:gd name="connsiteY139" fmla="*/ 1110570 h 3774894"/>
                <a:gd name="connsiteX140" fmla="*/ 2017259 w 4215960"/>
                <a:gd name="connsiteY140" fmla="*/ 1085624 h 3774894"/>
                <a:gd name="connsiteX141" fmla="*/ 2076903 w 4215960"/>
                <a:gd name="connsiteY141" fmla="*/ 1168627 h 3774894"/>
                <a:gd name="connsiteX142" fmla="*/ 2097087 w 4215960"/>
                <a:gd name="connsiteY142" fmla="*/ 1151164 h 3774894"/>
                <a:gd name="connsiteX143" fmla="*/ 2140177 w 4215960"/>
                <a:gd name="connsiteY143" fmla="*/ 1182008 h 3774894"/>
                <a:gd name="connsiteX144" fmla="*/ 2228850 w 4215960"/>
                <a:gd name="connsiteY144" fmla="*/ 1128259 h 3774894"/>
                <a:gd name="connsiteX145" fmla="*/ 2244952 w 4215960"/>
                <a:gd name="connsiteY145" fmla="*/ 1107849 h 3774894"/>
                <a:gd name="connsiteX146" fmla="*/ 2303235 w 4215960"/>
                <a:gd name="connsiteY146" fmla="*/ 1108075 h 3774894"/>
                <a:gd name="connsiteX147" fmla="*/ 2319338 w 4215960"/>
                <a:gd name="connsiteY147" fmla="*/ 1074965 h 3774894"/>
                <a:gd name="connsiteX148" fmla="*/ 2300514 w 4215960"/>
                <a:gd name="connsiteY148" fmla="*/ 1049338 h 3774894"/>
                <a:gd name="connsiteX149" fmla="*/ 2233386 w 4215960"/>
                <a:gd name="connsiteY149" fmla="*/ 1069295 h 3774894"/>
                <a:gd name="connsiteX150" fmla="*/ 2211614 w 4215960"/>
                <a:gd name="connsiteY150" fmla="*/ 1015774 h 3774894"/>
                <a:gd name="connsiteX151" fmla="*/ 2232932 w 4215960"/>
                <a:gd name="connsiteY151" fmla="*/ 986064 h 3774894"/>
                <a:gd name="connsiteX152" fmla="*/ 2176462 w 4215960"/>
                <a:gd name="connsiteY152" fmla="*/ 882650 h 3774894"/>
                <a:gd name="connsiteX153" fmla="*/ 2127931 w 4215960"/>
                <a:gd name="connsiteY153" fmla="*/ 921431 h 3774894"/>
                <a:gd name="connsiteX154" fmla="*/ 2038576 w 4215960"/>
                <a:gd name="connsiteY154" fmla="*/ 866775 h 3774894"/>
                <a:gd name="connsiteX155" fmla="*/ 2090510 w 4215960"/>
                <a:gd name="connsiteY155" fmla="*/ 774246 h 3774894"/>
                <a:gd name="connsiteX156" fmla="*/ 2047648 w 4215960"/>
                <a:gd name="connsiteY156" fmla="*/ 653143 h 3774894"/>
                <a:gd name="connsiteX157" fmla="*/ 2062389 w 4215960"/>
                <a:gd name="connsiteY157" fmla="*/ 529091 h 3774894"/>
                <a:gd name="connsiteX158" fmla="*/ 2157639 w 4215960"/>
                <a:gd name="connsiteY158" fmla="*/ 455386 h 3774894"/>
                <a:gd name="connsiteX159" fmla="*/ 2262868 w 4215960"/>
                <a:gd name="connsiteY159" fmla="*/ 432934 h 3774894"/>
                <a:gd name="connsiteX160" fmla="*/ 2199821 w 4215960"/>
                <a:gd name="connsiteY160" fmla="*/ 343127 h 3774894"/>
                <a:gd name="connsiteX161" fmla="*/ 2182585 w 4215960"/>
                <a:gd name="connsiteY161" fmla="*/ 387804 h 3774894"/>
                <a:gd name="connsiteX162" fmla="*/ 2139270 w 4215960"/>
                <a:gd name="connsiteY162" fmla="*/ 340633 h 3774894"/>
                <a:gd name="connsiteX163" fmla="*/ 2160588 w 4215960"/>
                <a:gd name="connsiteY163" fmla="*/ 255361 h 3774894"/>
                <a:gd name="connsiteX164" fmla="*/ 2233612 w 4215960"/>
                <a:gd name="connsiteY164" fmla="*/ 158070 h 3774894"/>
                <a:gd name="connsiteX165" fmla="*/ 2216603 w 4215960"/>
                <a:gd name="connsiteY165" fmla="*/ 51481 h 3774894"/>
                <a:gd name="connsiteX166" fmla="*/ 2045381 w 4215960"/>
                <a:gd name="connsiteY166" fmla="*/ 61232 h 3774894"/>
                <a:gd name="connsiteX167" fmla="*/ 2026103 w 4215960"/>
                <a:gd name="connsiteY167" fmla="*/ 103869 h 3774894"/>
                <a:gd name="connsiteX168" fmla="*/ 1993900 w 4215960"/>
                <a:gd name="connsiteY168" fmla="*/ 36286 h 3774894"/>
                <a:gd name="connsiteX169" fmla="*/ 1964190 w 4215960"/>
                <a:gd name="connsiteY169" fmla="*/ 76654 h 3774894"/>
                <a:gd name="connsiteX170" fmla="*/ 1778681 w 4215960"/>
                <a:gd name="connsiteY170" fmla="*/ 110218 h 3774894"/>
                <a:gd name="connsiteX0" fmla="*/ 1778681 w 4215960"/>
                <a:gd name="connsiteY0" fmla="*/ 131428 h 3796104"/>
                <a:gd name="connsiteX1" fmla="*/ 958850 w 4215960"/>
                <a:gd name="connsiteY1" fmla="*/ 21210 h 3796104"/>
                <a:gd name="connsiteX2" fmla="*/ 955900 w 4215960"/>
                <a:gd name="connsiteY2" fmla="*/ 18942 h 3796104"/>
                <a:gd name="connsiteX3" fmla="*/ 362857 w 4215960"/>
                <a:gd name="connsiteY3" fmla="*/ 220101 h 3796104"/>
                <a:gd name="connsiteX4" fmla="*/ 312057 w 4215960"/>
                <a:gd name="connsiteY4" fmla="*/ 234616 h 3796104"/>
                <a:gd name="connsiteX5" fmla="*/ 239485 w 4215960"/>
                <a:gd name="connsiteY5" fmla="*/ 285416 h 3796104"/>
                <a:gd name="connsiteX6" fmla="*/ 210457 w 4215960"/>
                <a:gd name="connsiteY6" fmla="*/ 292673 h 3796104"/>
                <a:gd name="connsiteX7" fmla="*/ 159657 w 4215960"/>
                <a:gd name="connsiteY7" fmla="*/ 321701 h 3796104"/>
                <a:gd name="connsiteX8" fmla="*/ 130628 w 4215960"/>
                <a:gd name="connsiteY8" fmla="*/ 350730 h 3796104"/>
                <a:gd name="connsiteX9" fmla="*/ 108857 w 4215960"/>
                <a:gd name="connsiteY9" fmla="*/ 372501 h 3796104"/>
                <a:gd name="connsiteX10" fmla="*/ 94343 w 4215960"/>
                <a:gd name="connsiteY10" fmla="*/ 387016 h 3796104"/>
                <a:gd name="connsiteX11" fmla="*/ 43543 w 4215960"/>
                <a:gd name="connsiteY11" fmla="*/ 466844 h 3796104"/>
                <a:gd name="connsiteX12" fmla="*/ 14514 w 4215960"/>
                <a:gd name="connsiteY12" fmla="*/ 546673 h 3796104"/>
                <a:gd name="connsiteX13" fmla="*/ 0 w 4215960"/>
                <a:gd name="connsiteY13" fmla="*/ 604730 h 3796104"/>
                <a:gd name="connsiteX14" fmla="*/ 7257 w 4215960"/>
                <a:gd name="connsiteY14" fmla="*/ 1577187 h 3796104"/>
                <a:gd name="connsiteX15" fmla="*/ 29028 w 4215960"/>
                <a:gd name="connsiteY15" fmla="*/ 1678787 h 3796104"/>
                <a:gd name="connsiteX16" fmla="*/ 43543 w 4215960"/>
                <a:gd name="connsiteY16" fmla="*/ 1715073 h 3796104"/>
                <a:gd name="connsiteX17" fmla="*/ 58057 w 4215960"/>
                <a:gd name="connsiteY17" fmla="*/ 1780387 h 3796104"/>
                <a:gd name="connsiteX18" fmla="*/ 79828 w 4215960"/>
                <a:gd name="connsiteY18" fmla="*/ 1831187 h 3796104"/>
                <a:gd name="connsiteX19" fmla="*/ 116114 w 4215960"/>
                <a:gd name="connsiteY19" fmla="*/ 1947301 h 3796104"/>
                <a:gd name="connsiteX20" fmla="*/ 137885 w 4215960"/>
                <a:gd name="connsiteY20" fmla="*/ 2012616 h 3796104"/>
                <a:gd name="connsiteX21" fmla="*/ 145143 w 4215960"/>
                <a:gd name="connsiteY21" fmla="*/ 2034387 h 3796104"/>
                <a:gd name="connsiteX22" fmla="*/ 166914 w 4215960"/>
                <a:gd name="connsiteY22" fmla="*/ 2077930 h 3796104"/>
                <a:gd name="connsiteX23" fmla="*/ 188685 w 4215960"/>
                <a:gd name="connsiteY23" fmla="*/ 2128730 h 3796104"/>
                <a:gd name="connsiteX24" fmla="*/ 195943 w 4215960"/>
                <a:gd name="connsiteY24" fmla="*/ 2157759 h 3796104"/>
                <a:gd name="connsiteX25" fmla="*/ 232228 w 4215960"/>
                <a:gd name="connsiteY25" fmla="*/ 2208559 h 3796104"/>
                <a:gd name="connsiteX26" fmla="*/ 254000 w 4215960"/>
                <a:gd name="connsiteY26" fmla="*/ 2266616 h 3796104"/>
                <a:gd name="connsiteX27" fmla="*/ 275771 w 4215960"/>
                <a:gd name="connsiteY27" fmla="*/ 2288387 h 3796104"/>
                <a:gd name="connsiteX28" fmla="*/ 312057 w 4215960"/>
                <a:gd name="connsiteY28" fmla="*/ 2360959 h 3796104"/>
                <a:gd name="connsiteX29" fmla="*/ 348343 w 4215960"/>
                <a:gd name="connsiteY29" fmla="*/ 2411759 h 3796104"/>
                <a:gd name="connsiteX30" fmla="*/ 355600 w 4215960"/>
                <a:gd name="connsiteY30" fmla="*/ 2433530 h 3796104"/>
                <a:gd name="connsiteX31" fmla="*/ 406400 w 4215960"/>
                <a:gd name="connsiteY31" fmla="*/ 2498844 h 3796104"/>
                <a:gd name="connsiteX32" fmla="*/ 435428 w 4215960"/>
                <a:gd name="connsiteY32" fmla="*/ 2564159 h 3796104"/>
                <a:gd name="connsiteX33" fmla="*/ 457200 w 4215960"/>
                <a:gd name="connsiteY33" fmla="*/ 2593187 h 3796104"/>
                <a:gd name="connsiteX34" fmla="*/ 471714 w 4215960"/>
                <a:gd name="connsiteY34" fmla="*/ 2651244 h 3796104"/>
                <a:gd name="connsiteX35" fmla="*/ 478971 w 4215960"/>
                <a:gd name="connsiteY35" fmla="*/ 2673016 h 3796104"/>
                <a:gd name="connsiteX36" fmla="*/ 486228 w 4215960"/>
                <a:gd name="connsiteY36" fmla="*/ 2702044 h 3796104"/>
                <a:gd name="connsiteX37" fmla="*/ 493485 w 4215960"/>
                <a:gd name="connsiteY37" fmla="*/ 2767359 h 3796104"/>
                <a:gd name="connsiteX38" fmla="*/ 515257 w 4215960"/>
                <a:gd name="connsiteY38" fmla="*/ 2825416 h 3796104"/>
                <a:gd name="connsiteX39" fmla="*/ 544285 w 4215960"/>
                <a:gd name="connsiteY39" fmla="*/ 2868959 h 3796104"/>
                <a:gd name="connsiteX40" fmla="*/ 573314 w 4215960"/>
                <a:gd name="connsiteY40" fmla="*/ 2919759 h 3796104"/>
                <a:gd name="connsiteX41" fmla="*/ 602343 w 4215960"/>
                <a:gd name="connsiteY41" fmla="*/ 2941530 h 3796104"/>
                <a:gd name="connsiteX42" fmla="*/ 645885 w 4215960"/>
                <a:gd name="connsiteY42" fmla="*/ 2985073 h 3796104"/>
                <a:gd name="connsiteX43" fmla="*/ 674914 w 4215960"/>
                <a:gd name="connsiteY43" fmla="*/ 3006844 h 3796104"/>
                <a:gd name="connsiteX44" fmla="*/ 711200 w 4215960"/>
                <a:gd name="connsiteY44" fmla="*/ 3050387 h 3796104"/>
                <a:gd name="connsiteX45" fmla="*/ 740228 w 4215960"/>
                <a:gd name="connsiteY45" fmla="*/ 3072159 h 3796104"/>
                <a:gd name="connsiteX46" fmla="*/ 812800 w 4215960"/>
                <a:gd name="connsiteY46" fmla="*/ 3137473 h 3796104"/>
                <a:gd name="connsiteX47" fmla="*/ 849085 w 4215960"/>
                <a:gd name="connsiteY47" fmla="*/ 3181016 h 3796104"/>
                <a:gd name="connsiteX48" fmla="*/ 870857 w 4215960"/>
                <a:gd name="connsiteY48" fmla="*/ 3195530 h 3796104"/>
                <a:gd name="connsiteX49" fmla="*/ 907143 w 4215960"/>
                <a:gd name="connsiteY49" fmla="*/ 3239073 h 3796104"/>
                <a:gd name="connsiteX50" fmla="*/ 936171 w 4215960"/>
                <a:gd name="connsiteY50" fmla="*/ 3260844 h 3796104"/>
                <a:gd name="connsiteX51" fmla="*/ 1030514 w 4215960"/>
                <a:gd name="connsiteY51" fmla="*/ 3304387 h 3796104"/>
                <a:gd name="connsiteX52" fmla="*/ 1480457 w 4215960"/>
                <a:gd name="connsiteY52" fmla="*/ 3289873 h 3796104"/>
                <a:gd name="connsiteX53" fmla="*/ 1531257 w 4215960"/>
                <a:gd name="connsiteY53" fmla="*/ 3275359 h 3796104"/>
                <a:gd name="connsiteX54" fmla="*/ 1618343 w 4215960"/>
                <a:gd name="connsiteY54" fmla="*/ 3268101 h 3796104"/>
                <a:gd name="connsiteX55" fmla="*/ 1698171 w 4215960"/>
                <a:gd name="connsiteY55" fmla="*/ 3253587 h 3796104"/>
                <a:gd name="connsiteX56" fmla="*/ 1756228 w 4215960"/>
                <a:gd name="connsiteY56" fmla="*/ 3246330 h 3796104"/>
                <a:gd name="connsiteX57" fmla="*/ 1785257 w 4215960"/>
                <a:gd name="connsiteY57" fmla="*/ 3231816 h 3796104"/>
                <a:gd name="connsiteX58" fmla="*/ 1850571 w 4215960"/>
                <a:gd name="connsiteY58" fmla="*/ 3210044 h 3796104"/>
                <a:gd name="connsiteX59" fmla="*/ 1886857 w 4215960"/>
                <a:gd name="connsiteY59" fmla="*/ 3195530 h 3796104"/>
                <a:gd name="connsiteX60" fmla="*/ 1988457 w 4215960"/>
                <a:gd name="connsiteY60" fmla="*/ 3181016 h 3796104"/>
                <a:gd name="connsiteX61" fmla="*/ 2017485 w 4215960"/>
                <a:gd name="connsiteY61" fmla="*/ 3173759 h 3796104"/>
                <a:gd name="connsiteX62" fmla="*/ 2637971 w 4215960"/>
                <a:gd name="connsiteY62" fmla="*/ 3520513 h 3796104"/>
                <a:gd name="connsiteX63" fmla="*/ 2724375 w 4215960"/>
                <a:gd name="connsiteY63" fmla="*/ 3706703 h 3796104"/>
                <a:gd name="connsiteX64" fmla="*/ 2784700 w 4215960"/>
                <a:gd name="connsiteY64" fmla="*/ 3765441 h 3796104"/>
                <a:gd name="connsiteX65" fmla="*/ 2795812 w 4215960"/>
                <a:gd name="connsiteY65" fmla="*/ 3735278 h 3796104"/>
                <a:gd name="connsiteX66" fmla="*/ 2841850 w 4215960"/>
                <a:gd name="connsiteY66" fmla="*/ 3708290 h 3796104"/>
                <a:gd name="connsiteX67" fmla="*/ 2892650 w 4215960"/>
                <a:gd name="connsiteY67" fmla="*/ 3781316 h 3796104"/>
                <a:gd name="connsiteX68" fmla="*/ 2941863 w 4215960"/>
                <a:gd name="connsiteY68" fmla="*/ 3784491 h 3796104"/>
                <a:gd name="connsiteX69" fmla="*/ 2897412 w 4215960"/>
                <a:gd name="connsiteY69" fmla="*/ 3690829 h 3796104"/>
                <a:gd name="connsiteX70" fmla="*/ 2854550 w 4215960"/>
                <a:gd name="connsiteY70" fmla="*/ 3622566 h 3796104"/>
                <a:gd name="connsiteX71" fmla="*/ 2897413 w 4215960"/>
                <a:gd name="connsiteY71" fmla="*/ 3606690 h 3796104"/>
                <a:gd name="connsiteX72" fmla="*/ 2878362 w 4215960"/>
                <a:gd name="connsiteY72" fmla="*/ 3565416 h 3796104"/>
                <a:gd name="connsiteX73" fmla="*/ 2930750 w 4215960"/>
                <a:gd name="connsiteY73" fmla="*/ 3574941 h 3796104"/>
                <a:gd name="connsiteX74" fmla="*/ 2910113 w 4215960"/>
                <a:gd name="connsiteY74" fmla="*/ 3541603 h 3796104"/>
                <a:gd name="connsiteX75" fmla="*/ 2931432 w 4215960"/>
                <a:gd name="connsiteY75" fmla="*/ 3525049 h 3796104"/>
                <a:gd name="connsiteX76" fmla="*/ 3052535 w 4215960"/>
                <a:gd name="connsiteY76" fmla="*/ 3610322 h 3796104"/>
                <a:gd name="connsiteX77" fmla="*/ 3087912 w 4215960"/>
                <a:gd name="connsiteY77" fmla="*/ 3597165 h 3796104"/>
                <a:gd name="connsiteX78" fmla="*/ 3140299 w 4215960"/>
                <a:gd name="connsiteY78" fmla="*/ 3662254 h 3796104"/>
                <a:gd name="connsiteX79" fmla="*/ 3160937 w 4215960"/>
                <a:gd name="connsiteY79" fmla="*/ 3720991 h 3796104"/>
                <a:gd name="connsiteX80" fmla="*/ 3268887 w 4215960"/>
                <a:gd name="connsiteY80" fmla="*/ 3740040 h 3796104"/>
                <a:gd name="connsiteX81" fmla="*/ 3208563 w 4215960"/>
                <a:gd name="connsiteY81" fmla="*/ 3673365 h 3796104"/>
                <a:gd name="connsiteX82" fmla="*/ 3205387 w 4215960"/>
                <a:gd name="connsiteY82" fmla="*/ 3605103 h 3796104"/>
                <a:gd name="connsiteX83" fmla="*/ 3259362 w 4215960"/>
                <a:gd name="connsiteY83" fmla="*/ 3660666 h 3796104"/>
                <a:gd name="connsiteX84" fmla="*/ 3308575 w 4215960"/>
                <a:gd name="connsiteY84" fmla="*/ 3665428 h 3796104"/>
                <a:gd name="connsiteX85" fmla="*/ 3302225 w 4215960"/>
                <a:gd name="connsiteY85" fmla="*/ 3616216 h 3796104"/>
                <a:gd name="connsiteX86" fmla="*/ 3362550 w 4215960"/>
                <a:gd name="connsiteY86" fmla="*/ 3620978 h 3796104"/>
                <a:gd name="connsiteX87" fmla="*/ 3424462 w 4215960"/>
                <a:gd name="connsiteY87" fmla="*/ 3663840 h 3796104"/>
                <a:gd name="connsiteX88" fmla="*/ 3456212 w 4215960"/>
                <a:gd name="connsiteY88" fmla="*/ 3651141 h 3796104"/>
                <a:gd name="connsiteX89" fmla="*/ 3449863 w 4215960"/>
                <a:gd name="connsiteY89" fmla="*/ 3616216 h 3796104"/>
                <a:gd name="connsiteX90" fmla="*/ 3491138 w 4215960"/>
                <a:gd name="connsiteY90" fmla="*/ 3592404 h 3796104"/>
                <a:gd name="connsiteX91" fmla="*/ 3575275 w 4215960"/>
                <a:gd name="connsiteY91" fmla="*/ 3649554 h 3796104"/>
                <a:gd name="connsiteX92" fmla="*/ 3592738 w 4215960"/>
                <a:gd name="connsiteY92" fmla="*/ 3547956 h 3796104"/>
                <a:gd name="connsiteX93" fmla="*/ 3567338 w 4215960"/>
                <a:gd name="connsiteY93" fmla="*/ 3525730 h 3796104"/>
                <a:gd name="connsiteX94" fmla="*/ 3494312 w 4215960"/>
                <a:gd name="connsiteY94" fmla="*/ 3482867 h 3796104"/>
                <a:gd name="connsiteX95" fmla="*/ 3516537 w 4215960"/>
                <a:gd name="connsiteY95" fmla="*/ 3457468 h 3796104"/>
                <a:gd name="connsiteX96" fmla="*/ 3537175 w 4215960"/>
                <a:gd name="connsiteY96" fmla="*/ 3435242 h 3796104"/>
                <a:gd name="connsiteX97" fmla="*/ 3591150 w 4215960"/>
                <a:gd name="connsiteY97" fmla="*/ 3466993 h 3796104"/>
                <a:gd name="connsiteX98" fmla="*/ 3597500 w 4215960"/>
                <a:gd name="connsiteY98" fmla="*/ 3422543 h 3796104"/>
                <a:gd name="connsiteX99" fmla="*/ 3541937 w 4215960"/>
                <a:gd name="connsiteY99" fmla="*/ 3398730 h 3796104"/>
                <a:gd name="connsiteX100" fmla="*/ 3540350 w 4215960"/>
                <a:gd name="connsiteY100" fmla="*/ 3389206 h 3796104"/>
                <a:gd name="connsiteX101" fmla="*/ 3527649 w 4215960"/>
                <a:gd name="connsiteY101" fmla="*/ 3351107 h 3796104"/>
                <a:gd name="connsiteX102" fmla="*/ 3533999 w 4215960"/>
                <a:gd name="connsiteY102" fmla="*/ 3303481 h 3796104"/>
                <a:gd name="connsiteX103" fmla="*/ 3545112 w 4215960"/>
                <a:gd name="connsiteY103" fmla="*/ 3247918 h 3796104"/>
                <a:gd name="connsiteX104" fmla="*/ 3507012 w 4215960"/>
                <a:gd name="connsiteY104" fmla="*/ 3217756 h 3796104"/>
                <a:gd name="connsiteX105" fmla="*/ 3540349 w 4215960"/>
                <a:gd name="connsiteY105" fmla="*/ 3208231 h 3796104"/>
                <a:gd name="connsiteX106" fmla="*/ 3518124 w 4215960"/>
                <a:gd name="connsiteY106" fmla="*/ 3171718 h 3796104"/>
                <a:gd name="connsiteX107" fmla="*/ 3556225 w 4215960"/>
                <a:gd name="connsiteY107" fmla="*/ 3166957 h 3796104"/>
                <a:gd name="connsiteX108" fmla="*/ 3562574 w 4215960"/>
                <a:gd name="connsiteY108" fmla="*/ 3133618 h 3796104"/>
                <a:gd name="connsiteX109" fmla="*/ 3624488 w 4215960"/>
                <a:gd name="connsiteY109" fmla="*/ 3143145 h 3796104"/>
                <a:gd name="connsiteX110" fmla="*/ 3657601 w 4215960"/>
                <a:gd name="connsiteY110" fmla="*/ 3158337 h 3796104"/>
                <a:gd name="connsiteX111" fmla="*/ 3623808 w 4215960"/>
                <a:gd name="connsiteY111" fmla="*/ 3199385 h 3796104"/>
                <a:gd name="connsiteX112" fmla="*/ 3662816 w 4215960"/>
                <a:gd name="connsiteY112" fmla="*/ 3306881 h 3796104"/>
                <a:gd name="connsiteX113" fmla="*/ 3715203 w 4215960"/>
                <a:gd name="connsiteY113" fmla="*/ 3338179 h 3796104"/>
                <a:gd name="connsiteX114" fmla="*/ 3767137 w 4215960"/>
                <a:gd name="connsiteY114" fmla="*/ 3295997 h 3796104"/>
                <a:gd name="connsiteX115" fmla="*/ 3852862 w 4215960"/>
                <a:gd name="connsiteY115" fmla="*/ 3247464 h 3796104"/>
                <a:gd name="connsiteX116" fmla="*/ 3835626 w 4215960"/>
                <a:gd name="connsiteY116" fmla="*/ 3158563 h 3796104"/>
                <a:gd name="connsiteX117" fmla="*/ 3912960 w 4215960"/>
                <a:gd name="connsiteY117" fmla="*/ 3025894 h 3796104"/>
                <a:gd name="connsiteX118" fmla="*/ 4205514 w 4215960"/>
                <a:gd name="connsiteY118" fmla="*/ 2692746 h 3796104"/>
                <a:gd name="connsiteX119" fmla="*/ 4124097 w 4215960"/>
                <a:gd name="connsiteY119" fmla="*/ 2683674 h 3796104"/>
                <a:gd name="connsiteX120" fmla="*/ 4128634 w 4215960"/>
                <a:gd name="connsiteY120" fmla="*/ 2591826 h 3796104"/>
                <a:gd name="connsiteX121" fmla="*/ 4079647 w 4215960"/>
                <a:gd name="connsiteY121" fmla="*/ 2566654 h 3796104"/>
                <a:gd name="connsiteX122" fmla="*/ 3995510 w 4215960"/>
                <a:gd name="connsiteY122" fmla="*/ 2598176 h 3796104"/>
                <a:gd name="connsiteX123" fmla="*/ 3958771 w 4215960"/>
                <a:gd name="connsiteY123" fmla="*/ 2561891 h 3796104"/>
                <a:gd name="connsiteX124" fmla="*/ 4003448 w 4215960"/>
                <a:gd name="connsiteY124" fmla="*/ 2538986 h 3796104"/>
                <a:gd name="connsiteX125" fmla="*/ 3874181 w 4215960"/>
                <a:gd name="connsiteY125" fmla="*/ 2325807 h 3796104"/>
                <a:gd name="connsiteX126" fmla="*/ 3889147 w 4215960"/>
                <a:gd name="connsiteY126" fmla="*/ 2295644 h 3796104"/>
                <a:gd name="connsiteX127" fmla="*/ 3865562 w 4215960"/>
                <a:gd name="connsiteY127" fmla="*/ 2179984 h 3796104"/>
                <a:gd name="connsiteX128" fmla="*/ 3706813 w 4215960"/>
                <a:gd name="connsiteY128" fmla="*/ 2169098 h 3796104"/>
                <a:gd name="connsiteX129" fmla="*/ 3673475 w 4215960"/>
                <a:gd name="connsiteY129" fmla="*/ 2217856 h 3796104"/>
                <a:gd name="connsiteX130" fmla="*/ 3584575 w 4215960"/>
                <a:gd name="connsiteY130" fmla="*/ 2232372 h 3796104"/>
                <a:gd name="connsiteX131" fmla="*/ 3590925 w 4215960"/>
                <a:gd name="connsiteY131" fmla="*/ 2210373 h 3796104"/>
                <a:gd name="connsiteX132" fmla="*/ 3537403 w 4215960"/>
                <a:gd name="connsiteY132" fmla="*/ 2194272 h 3796104"/>
                <a:gd name="connsiteX133" fmla="*/ 3512684 w 4215960"/>
                <a:gd name="connsiteY133" fmla="*/ 2029171 h 3796104"/>
                <a:gd name="connsiteX134" fmla="*/ 3232377 w 4215960"/>
                <a:gd name="connsiteY134" fmla="*/ 1962496 h 3796104"/>
                <a:gd name="connsiteX135" fmla="*/ 3096078 w 4215960"/>
                <a:gd name="connsiteY135" fmla="*/ 2005812 h 3796104"/>
                <a:gd name="connsiteX136" fmla="*/ 2964089 w 4215960"/>
                <a:gd name="connsiteY136" fmla="*/ 1998328 h 3796104"/>
                <a:gd name="connsiteX137" fmla="*/ 2831646 w 4215960"/>
                <a:gd name="connsiteY137" fmla="*/ 1887430 h 3796104"/>
                <a:gd name="connsiteX138" fmla="*/ 2618468 w 4215960"/>
                <a:gd name="connsiteY138" fmla="*/ 1584217 h 3796104"/>
                <a:gd name="connsiteX139" fmla="*/ 2220006 w 4215960"/>
                <a:gd name="connsiteY139" fmla="*/ 1444744 h 3796104"/>
                <a:gd name="connsiteX140" fmla="*/ 1983468 w 4215960"/>
                <a:gd name="connsiteY140" fmla="*/ 1131780 h 3796104"/>
                <a:gd name="connsiteX141" fmla="*/ 2017259 w 4215960"/>
                <a:gd name="connsiteY141" fmla="*/ 1106834 h 3796104"/>
                <a:gd name="connsiteX142" fmla="*/ 2076903 w 4215960"/>
                <a:gd name="connsiteY142" fmla="*/ 1189837 h 3796104"/>
                <a:gd name="connsiteX143" fmla="*/ 2097087 w 4215960"/>
                <a:gd name="connsiteY143" fmla="*/ 1172374 h 3796104"/>
                <a:gd name="connsiteX144" fmla="*/ 2140177 w 4215960"/>
                <a:gd name="connsiteY144" fmla="*/ 1203218 h 3796104"/>
                <a:gd name="connsiteX145" fmla="*/ 2228850 w 4215960"/>
                <a:gd name="connsiteY145" fmla="*/ 1149469 h 3796104"/>
                <a:gd name="connsiteX146" fmla="*/ 2244952 w 4215960"/>
                <a:gd name="connsiteY146" fmla="*/ 1129059 h 3796104"/>
                <a:gd name="connsiteX147" fmla="*/ 2303235 w 4215960"/>
                <a:gd name="connsiteY147" fmla="*/ 1129285 h 3796104"/>
                <a:gd name="connsiteX148" fmla="*/ 2319338 w 4215960"/>
                <a:gd name="connsiteY148" fmla="*/ 1096175 h 3796104"/>
                <a:gd name="connsiteX149" fmla="*/ 2300514 w 4215960"/>
                <a:gd name="connsiteY149" fmla="*/ 1070548 h 3796104"/>
                <a:gd name="connsiteX150" fmla="*/ 2233386 w 4215960"/>
                <a:gd name="connsiteY150" fmla="*/ 1090505 h 3796104"/>
                <a:gd name="connsiteX151" fmla="*/ 2211614 w 4215960"/>
                <a:gd name="connsiteY151" fmla="*/ 1036984 h 3796104"/>
                <a:gd name="connsiteX152" fmla="*/ 2232932 w 4215960"/>
                <a:gd name="connsiteY152" fmla="*/ 1007274 h 3796104"/>
                <a:gd name="connsiteX153" fmla="*/ 2176462 w 4215960"/>
                <a:gd name="connsiteY153" fmla="*/ 903860 h 3796104"/>
                <a:gd name="connsiteX154" fmla="*/ 2127931 w 4215960"/>
                <a:gd name="connsiteY154" fmla="*/ 942641 h 3796104"/>
                <a:gd name="connsiteX155" fmla="*/ 2038576 w 4215960"/>
                <a:gd name="connsiteY155" fmla="*/ 887985 h 3796104"/>
                <a:gd name="connsiteX156" fmla="*/ 2090510 w 4215960"/>
                <a:gd name="connsiteY156" fmla="*/ 795456 h 3796104"/>
                <a:gd name="connsiteX157" fmla="*/ 2047648 w 4215960"/>
                <a:gd name="connsiteY157" fmla="*/ 674353 h 3796104"/>
                <a:gd name="connsiteX158" fmla="*/ 2062389 w 4215960"/>
                <a:gd name="connsiteY158" fmla="*/ 550301 h 3796104"/>
                <a:gd name="connsiteX159" fmla="*/ 2157639 w 4215960"/>
                <a:gd name="connsiteY159" fmla="*/ 476596 h 3796104"/>
                <a:gd name="connsiteX160" fmla="*/ 2262868 w 4215960"/>
                <a:gd name="connsiteY160" fmla="*/ 454144 h 3796104"/>
                <a:gd name="connsiteX161" fmla="*/ 2199821 w 4215960"/>
                <a:gd name="connsiteY161" fmla="*/ 364337 h 3796104"/>
                <a:gd name="connsiteX162" fmla="*/ 2182585 w 4215960"/>
                <a:gd name="connsiteY162" fmla="*/ 409014 h 3796104"/>
                <a:gd name="connsiteX163" fmla="*/ 2139270 w 4215960"/>
                <a:gd name="connsiteY163" fmla="*/ 361843 h 3796104"/>
                <a:gd name="connsiteX164" fmla="*/ 2160588 w 4215960"/>
                <a:gd name="connsiteY164" fmla="*/ 276571 h 3796104"/>
                <a:gd name="connsiteX165" fmla="*/ 2233612 w 4215960"/>
                <a:gd name="connsiteY165" fmla="*/ 179280 h 3796104"/>
                <a:gd name="connsiteX166" fmla="*/ 2216603 w 4215960"/>
                <a:gd name="connsiteY166" fmla="*/ 72691 h 3796104"/>
                <a:gd name="connsiteX167" fmla="*/ 2045381 w 4215960"/>
                <a:gd name="connsiteY167" fmla="*/ 82442 h 3796104"/>
                <a:gd name="connsiteX168" fmla="*/ 2026103 w 4215960"/>
                <a:gd name="connsiteY168" fmla="*/ 125079 h 3796104"/>
                <a:gd name="connsiteX169" fmla="*/ 1993900 w 4215960"/>
                <a:gd name="connsiteY169" fmla="*/ 57496 h 3796104"/>
                <a:gd name="connsiteX170" fmla="*/ 1964190 w 4215960"/>
                <a:gd name="connsiteY170" fmla="*/ 97864 h 3796104"/>
                <a:gd name="connsiteX171" fmla="*/ 1778681 w 4215960"/>
                <a:gd name="connsiteY171" fmla="*/ 131428 h 3796104"/>
                <a:gd name="connsiteX0" fmla="*/ 1778681 w 4215960"/>
                <a:gd name="connsiteY0" fmla="*/ 131428 h 3796104"/>
                <a:gd name="connsiteX1" fmla="*/ 958850 w 4215960"/>
                <a:gd name="connsiteY1" fmla="*/ 21210 h 3796104"/>
                <a:gd name="connsiteX2" fmla="*/ 955900 w 4215960"/>
                <a:gd name="connsiteY2" fmla="*/ 18942 h 3796104"/>
                <a:gd name="connsiteX3" fmla="*/ 868587 w 4215960"/>
                <a:gd name="connsiteY3" fmla="*/ 18942 h 3796104"/>
                <a:gd name="connsiteX4" fmla="*/ 362857 w 4215960"/>
                <a:gd name="connsiteY4" fmla="*/ 220101 h 3796104"/>
                <a:gd name="connsiteX5" fmla="*/ 312057 w 4215960"/>
                <a:gd name="connsiteY5" fmla="*/ 234616 h 3796104"/>
                <a:gd name="connsiteX6" fmla="*/ 239485 w 4215960"/>
                <a:gd name="connsiteY6" fmla="*/ 285416 h 3796104"/>
                <a:gd name="connsiteX7" fmla="*/ 210457 w 4215960"/>
                <a:gd name="connsiteY7" fmla="*/ 292673 h 3796104"/>
                <a:gd name="connsiteX8" fmla="*/ 159657 w 4215960"/>
                <a:gd name="connsiteY8" fmla="*/ 321701 h 3796104"/>
                <a:gd name="connsiteX9" fmla="*/ 130628 w 4215960"/>
                <a:gd name="connsiteY9" fmla="*/ 350730 h 3796104"/>
                <a:gd name="connsiteX10" fmla="*/ 108857 w 4215960"/>
                <a:gd name="connsiteY10" fmla="*/ 372501 h 3796104"/>
                <a:gd name="connsiteX11" fmla="*/ 94343 w 4215960"/>
                <a:gd name="connsiteY11" fmla="*/ 387016 h 3796104"/>
                <a:gd name="connsiteX12" fmla="*/ 43543 w 4215960"/>
                <a:gd name="connsiteY12" fmla="*/ 466844 h 3796104"/>
                <a:gd name="connsiteX13" fmla="*/ 14514 w 4215960"/>
                <a:gd name="connsiteY13" fmla="*/ 546673 h 3796104"/>
                <a:gd name="connsiteX14" fmla="*/ 0 w 4215960"/>
                <a:gd name="connsiteY14" fmla="*/ 604730 h 3796104"/>
                <a:gd name="connsiteX15" fmla="*/ 7257 w 4215960"/>
                <a:gd name="connsiteY15" fmla="*/ 1577187 h 3796104"/>
                <a:gd name="connsiteX16" fmla="*/ 29028 w 4215960"/>
                <a:gd name="connsiteY16" fmla="*/ 1678787 h 3796104"/>
                <a:gd name="connsiteX17" fmla="*/ 43543 w 4215960"/>
                <a:gd name="connsiteY17" fmla="*/ 1715073 h 3796104"/>
                <a:gd name="connsiteX18" fmla="*/ 58057 w 4215960"/>
                <a:gd name="connsiteY18" fmla="*/ 1780387 h 3796104"/>
                <a:gd name="connsiteX19" fmla="*/ 79828 w 4215960"/>
                <a:gd name="connsiteY19" fmla="*/ 1831187 h 3796104"/>
                <a:gd name="connsiteX20" fmla="*/ 116114 w 4215960"/>
                <a:gd name="connsiteY20" fmla="*/ 1947301 h 3796104"/>
                <a:gd name="connsiteX21" fmla="*/ 137885 w 4215960"/>
                <a:gd name="connsiteY21" fmla="*/ 2012616 h 3796104"/>
                <a:gd name="connsiteX22" fmla="*/ 145143 w 4215960"/>
                <a:gd name="connsiteY22" fmla="*/ 2034387 h 3796104"/>
                <a:gd name="connsiteX23" fmla="*/ 166914 w 4215960"/>
                <a:gd name="connsiteY23" fmla="*/ 2077930 h 3796104"/>
                <a:gd name="connsiteX24" fmla="*/ 188685 w 4215960"/>
                <a:gd name="connsiteY24" fmla="*/ 2128730 h 3796104"/>
                <a:gd name="connsiteX25" fmla="*/ 195943 w 4215960"/>
                <a:gd name="connsiteY25" fmla="*/ 2157759 h 3796104"/>
                <a:gd name="connsiteX26" fmla="*/ 232228 w 4215960"/>
                <a:gd name="connsiteY26" fmla="*/ 2208559 h 3796104"/>
                <a:gd name="connsiteX27" fmla="*/ 254000 w 4215960"/>
                <a:gd name="connsiteY27" fmla="*/ 2266616 h 3796104"/>
                <a:gd name="connsiteX28" fmla="*/ 275771 w 4215960"/>
                <a:gd name="connsiteY28" fmla="*/ 2288387 h 3796104"/>
                <a:gd name="connsiteX29" fmla="*/ 312057 w 4215960"/>
                <a:gd name="connsiteY29" fmla="*/ 2360959 h 3796104"/>
                <a:gd name="connsiteX30" fmla="*/ 348343 w 4215960"/>
                <a:gd name="connsiteY30" fmla="*/ 2411759 h 3796104"/>
                <a:gd name="connsiteX31" fmla="*/ 355600 w 4215960"/>
                <a:gd name="connsiteY31" fmla="*/ 2433530 h 3796104"/>
                <a:gd name="connsiteX32" fmla="*/ 406400 w 4215960"/>
                <a:gd name="connsiteY32" fmla="*/ 2498844 h 3796104"/>
                <a:gd name="connsiteX33" fmla="*/ 435428 w 4215960"/>
                <a:gd name="connsiteY33" fmla="*/ 2564159 h 3796104"/>
                <a:gd name="connsiteX34" fmla="*/ 457200 w 4215960"/>
                <a:gd name="connsiteY34" fmla="*/ 2593187 h 3796104"/>
                <a:gd name="connsiteX35" fmla="*/ 471714 w 4215960"/>
                <a:gd name="connsiteY35" fmla="*/ 2651244 h 3796104"/>
                <a:gd name="connsiteX36" fmla="*/ 478971 w 4215960"/>
                <a:gd name="connsiteY36" fmla="*/ 2673016 h 3796104"/>
                <a:gd name="connsiteX37" fmla="*/ 486228 w 4215960"/>
                <a:gd name="connsiteY37" fmla="*/ 2702044 h 3796104"/>
                <a:gd name="connsiteX38" fmla="*/ 493485 w 4215960"/>
                <a:gd name="connsiteY38" fmla="*/ 2767359 h 3796104"/>
                <a:gd name="connsiteX39" fmla="*/ 515257 w 4215960"/>
                <a:gd name="connsiteY39" fmla="*/ 2825416 h 3796104"/>
                <a:gd name="connsiteX40" fmla="*/ 544285 w 4215960"/>
                <a:gd name="connsiteY40" fmla="*/ 2868959 h 3796104"/>
                <a:gd name="connsiteX41" fmla="*/ 573314 w 4215960"/>
                <a:gd name="connsiteY41" fmla="*/ 2919759 h 3796104"/>
                <a:gd name="connsiteX42" fmla="*/ 602343 w 4215960"/>
                <a:gd name="connsiteY42" fmla="*/ 2941530 h 3796104"/>
                <a:gd name="connsiteX43" fmla="*/ 645885 w 4215960"/>
                <a:gd name="connsiteY43" fmla="*/ 2985073 h 3796104"/>
                <a:gd name="connsiteX44" fmla="*/ 674914 w 4215960"/>
                <a:gd name="connsiteY44" fmla="*/ 3006844 h 3796104"/>
                <a:gd name="connsiteX45" fmla="*/ 711200 w 4215960"/>
                <a:gd name="connsiteY45" fmla="*/ 3050387 h 3796104"/>
                <a:gd name="connsiteX46" fmla="*/ 740228 w 4215960"/>
                <a:gd name="connsiteY46" fmla="*/ 3072159 h 3796104"/>
                <a:gd name="connsiteX47" fmla="*/ 812800 w 4215960"/>
                <a:gd name="connsiteY47" fmla="*/ 3137473 h 3796104"/>
                <a:gd name="connsiteX48" fmla="*/ 849085 w 4215960"/>
                <a:gd name="connsiteY48" fmla="*/ 3181016 h 3796104"/>
                <a:gd name="connsiteX49" fmla="*/ 870857 w 4215960"/>
                <a:gd name="connsiteY49" fmla="*/ 3195530 h 3796104"/>
                <a:gd name="connsiteX50" fmla="*/ 907143 w 4215960"/>
                <a:gd name="connsiteY50" fmla="*/ 3239073 h 3796104"/>
                <a:gd name="connsiteX51" fmla="*/ 936171 w 4215960"/>
                <a:gd name="connsiteY51" fmla="*/ 3260844 h 3796104"/>
                <a:gd name="connsiteX52" fmla="*/ 1030514 w 4215960"/>
                <a:gd name="connsiteY52" fmla="*/ 3304387 h 3796104"/>
                <a:gd name="connsiteX53" fmla="*/ 1480457 w 4215960"/>
                <a:gd name="connsiteY53" fmla="*/ 3289873 h 3796104"/>
                <a:gd name="connsiteX54" fmla="*/ 1531257 w 4215960"/>
                <a:gd name="connsiteY54" fmla="*/ 3275359 h 3796104"/>
                <a:gd name="connsiteX55" fmla="*/ 1618343 w 4215960"/>
                <a:gd name="connsiteY55" fmla="*/ 3268101 h 3796104"/>
                <a:gd name="connsiteX56" fmla="*/ 1698171 w 4215960"/>
                <a:gd name="connsiteY56" fmla="*/ 3253587 h 3796104"/>
                <a:gd name="connsiteX57" fmla="*/ 1756228 w 4215960"/>
                <a:gd name="connsiteY57" fmla="*/ 3246330 h 3796104"/>
                <a:gd name="connsiteX58" fmla="*/ 1785257 w 4215960"/>
                <a:gd name="connsiteY58" fmla="*/ 3231816 h 3796104"/>
                <a:gd name="connsiteX59" fmla="*/ 1850571 w 4215960"/>
                <a:gd name="connsiteY59" fmla="*/ 3210044 h 3796104"/>
                <a:gd name="connsiteX60" fmla="*/ 1886857 w 4215960"/>
                <a:gd name="connsiteY60" fmla="*/ 3195530 h 3796104"/>
                <a:gd name="connsiteX61" fmla="*/ 1988457 w 4215960"/>
                <a:gd name="connsiteY61" fmla="*/ 3181016 h 3796104"/>
                <a:gd name="connsiteX62" fmla="*/ 2017485 w 4215960"/>
                <a:gd name="connsiteY62" fmla="*/ 3173759 h 3796104"/>
                <a:gd name="connsiteX63" fmla="*/ 2637971 w 4215960"/>
                <a:gd name="connsiteY63" fmla="*/ 3520513 h 3796104"/>
                <a:gd name="connsiteX64" fmla="*/ 2724375 w 4215960"/>
                <a:gd name="connsiteY64" fmla="*/ 3706703 h 3796104"/>
                <a:gd name="connsiteX65" fmla="*/ 2784700 w 4215960"/>
                <a:gd name="connsiteY65" fmla="*/ 3765441 h 3796104"/>
                <a:gd name="connsiteX66" fmla="*/ 2795812 w 4215960"/>
                <a:gd name="connsiteY66" fmla="*/ 3735278 h 3796104"/>
                <a:gd name="connsiteX67" fmla="*/ 2841850 w 4215960"/>
                <a:gd name="connsiteY67" fmla="*/ 3708290 h 3796104"/>
                <a:gd name="connsiteX68" fmla="*/ 2892650 w 4215960"/>
                <a:gd name="connsiteY68" fmla="*/ 3781316 h 3796104"/>
                <a:gd name="connsiteX69" fmla="*/ 2941863 w 4215960"/>
                <a:gd name="connsiteY69" fmla="*/ 3784491 h 3796104"/>
                <a:gd name="connsiteX70" fmla="*/ 2897412 w 4215960"/>
                <a:gd name="connsiteY70" fmla="*/ 3690829 h 3796104"/>
                <a:gd name="connsiteX71" fmla="*/ 2854550 w 4215960"/>
                <a:gd name="connsiteY71" fmla="*/ 3622566 h 3796104"/>
                <a:gd name="connsiteX72" fmla="*/ 2897413 w 4215960"/>
                <a:gd name="connsiteY72" fmla="*/ 3606690 h 3796104"/>
                <a:gd name="connsiteX73" fmla="*/ 2878362 w 4215960"/>
                <a:gd name="connsiteY73" fmla="*/ 3565416 h 3796104"/>
                <a:gd name="connsiteX74" fmla="*/ 2930750 w 4215960"/>
                <a:gd name="connsiteY74" fmla="*/ 3574941 h 3796104"/>
                <a:gd name="connsiteX75" fmla="*/ 2910113 w 4215960"/>
                <a:gd name="connsiteY75" fmla="*/ 3541603 h 3796104"/>
                <a:gd name="connsiteX76" fmla="*/ 2931432 w 4215960"/>
                <a:gd name="connsiteY76" fmla="*/ 3525049 h 3796104"/>
                <a:gd name="connsiteX77" fmla="*/ 3052535 w 4215960"/>
                <a:gd name="connsiteY77" fmla="*/ 3610322 h 3796104"/>
                <a:gd name="connsiteX78" fmla="*/ 3087912 w 4215960"/>
                <a:gd name="connsiteY78" fmla="*/ 3597165 h 3796104"/>
                <a:gd name="connsiteX79" fmla="*/ 3140299 w 4215960"/>
                <a:gd name="connsiteY79" fmla="*/ 3662254 h 3796104"/>
                <a:gd name="connsiteX80" fmla="*/ 3160937 w 4215960"/>
                <a:gd name="connsiteY80" fmla="*/ 3720991 h 3796104"/>
                <a:gd name="connsiteX81" fmla="*/ 3268887 w 4215960"/>
                <a:gd name="connsiteY81" fmla="*/ 3740040 h 3796104"/>
                <a:gd name="connsiteX82" fmla="*/ 3208563 w 4215960"/>
                <a:gd name="connsiteY82" fmla="*/ 3673365 h 3796104"/>
                <a:gd name="connsiteX83" fmla="*/ 3205387 w 4215960"/>
                <a:gd name="connsiteY83" fmla="*/ 3605103 h 3796104"/>
                <a:gd name="connsiteX84" fmla="*/ 3259362 w 4215960"/>
                <a:gd name="connsiteY84" fmla="*/ 3660666 h 3796104"/>
                <a:gd name="connsiteX85" fmla="*/ 3308575 w 4215960"/>
                <a:gd name="connsiteY85" fmla="*/ 3665428 h 3796104"/>
                <a:gd name="connsiteX86" fmla="*/ 3302225 w 4215960"/>
                <a:gd name="connsiteY86" fmla="*/ 3616216 h 3796104"/>
                <a:gd name="connsiteX87" fmla="*/ 3362550 w 4215960"/>
                <a:gd name="connsiteY87" fmla="*/ 3620978 h 3796104"/>
                <a:gd name="connsiteX88" fmla="*/ 3424462 w 4215960"/>
                <a:gd name="connsiteY88" fmla="*/ 3663840 h 3796104"/>
                <a:gd name="connsiteX89" fmla="*/ 3456212 w 4215960"/>
                <a:gd name="connsiteY89" fmla="*/ 3651141 h 3796104"/>
                <a:gd name="connsiteX90" fmla="*/ 3449863 w 4215960"/>
                <a:gd name="connsiteY90" fmla="*/ 3616216 h 3796104"/>
                <a:gd name="connsiteX91" fmla="*/ 3491138 w 4215960"/>
                <a:gd name="connsiteY91" fmla="*/ 3592404 h 3796104"/>
                <a:gd name="connsiteX92" fmla="*/ 3575275 w 4215960"/>
                <a:gd name="connsiteY92" fmla="*/ 3649554 h 3796104"/>
                <a:gd name="connsiteX93" fmla="*/ 3592738 w 4215960"/>
                <a:gd name="connsiteY93" fmla="*/ 3547956 h 3796104"/>
                <a:gd name="connsiteX94" fmla="*/ 3567338 w 4215960"/>
                <a:gd name="connsiteY94" fmla="*/ 3525730 h 3796104"/>
                <a:gd name="connsiteX95" fmla="*/ 3494312 w 4215960"/>
                <a:gd name="connsiteY95" fmla="*/ 3482867 h 3796104"/>
                <a:gd name="connsiteX96" fmla="*/ 3516537 w 4215960"/>
                <a:gd name="connsiteY96" fmla="*/ 3457468 h 3796104"/>
                <a:gd name="connsiteX97" fmla="*/ 3537175 w 4215960"/>
                <a:gd name="connsiteY97" fmla="*/ 3435242 h 3796104"/>
                <a:gd name="connsiteX98" fmla="*/ 3591150 w 4215960"/>
                <a:gd name="connsiteY98" fmla="*/ 3466993 h 3796104"/>
                <a:gd name="connsiteX99" fmla="*/ 3597500 w 4215960"/>
                <a:gd name="connsiteY99" fmla="*/ 3422543 h 3796104"/>
                <a:gd name="connsiteX100" fmla="*/ 3541937 w 4215960"/>
                <a:gd name="connsiteY100" fmla="*/ 3398730 h 3796104"/>
                <a:gd name="connsiteX101" fmla="*/ 3540350 w 4215960"/>
                <a:gd name="connsiteY101" fmla="*/ 3389206 h 3796104"/>
                <a:gd name="connsiteX102" fmla="*/ 3527649 w 4215960"/>
                <a:gd name="connsiteY102" fmla="*/ 3351107 h 3796104"/>
                <a:gd name="connsiteX103" fmla="*/ 3533999 w 4215960"/>
                <a:gd name="connsiteY103" fmla="*/ 3303481 h 3796104"/>
                <a:gd name="connsiteX104" fmla="*/ 3545112 w 4215960"/>
                <a:gd name="connsiteY104" fmla="*/ 3247918 h 3796104"/>
                <a:gd name="connsiteX105" fmla="*/ 3507012 w 4215960"/>
                <a:gd name="connsiteY105" fmla="*/ 3217756 h 3796104"/>
                <a:gd name="connsiteX106" fmla="*/ 3540349 w 4215960"/>
                <a:gd name="connsiteY106" fmla="*/ 3208231 h 3796104"/>
                <a:gd name="connsiteX107" fmla="*/ 3518124 w 4215960"/>
                <a:gd name="connsiteY107" fmla="*/ 3171718 h 3796104"/>
                <a:gd name="connsiteX108" fmla="*/ 3556225 w 4215960"/>
                <a:gd name="connsiteY108" fmla="*/ 3166957 h 3796104"/>
                <a:gd name="connsiteX109" fmla="*/ 3562574 w 4215960"/>
                <a:gd name="connsiteY109" fmla="*/ 3133618 h 3796104"/>
                <a:gd name="connsiteX110" fmla="*/ 3624488 w 4215960"/>
                <a:gd name="connsiteY110" fmla="*/ 3143145 h 3796104"/>
                <a:gd name="connsiteX111" fmla="*/ 3657601 w 4215960"/>
                <a:gd name="connsiteY111" fmla="*/ 3158337 h 3796104"/>
                <a:gd name="connsiteX112" fmla="*/ 3623808 w 4215960"/>
                <a:gd name="connsiteY112" fmla="*/ 3199385 h 3796104"/>
                <a:gd name="connsiteX113" fmla="*/ 3662816 w 4215960"/>
                <a:gd name="connsiteY113" fmla="*/ 3306881 h 3796104"/>
                <a:gd name="connsiteX114" fmla="*/ 3715203 w 4215960"/>
                <a:gd name="connsiteY114" fmla="*/ 3338179 h 3796104"/>
                <a:gd name="connsiteX115" fmla="*/ 3767137 w 4215960"/>
                <a:gd name="connsiteY115" fmla="*/ 3295997 h 3796104"/>
                <a:gd name="connsiteX116" fmla="*/ 3852862 w 4215960"/>
                <a:gd name="connsiteY116" fmla="*/ 3247464 h 3796104"/>
                <a:gd name="connsiteX117" fmla="*/ 3835626 w 4215960"/>
                <a:gd name="connsiteY117" fmla="*/ 3158563 h 3796104"/>
                <a:gd name="connsiteX118" fmla="*/ 3912960 w 4215960"/>
                <a:gd name="connsiteY118" fmla="*/ 3025894 h 3796104"/>
                <a:gd name="connsiteX119" fmla="*/ 4205514 w 4215960"/>
                <a:gd name="connsiteY119" fmla="*/ 2692746 h 3796104"/>
                <a:gd name="connsiteX120" fmla="*/ 4124097 w 4215960"/>
                <a:gd name="connsiteY120" fmla="*/ 2683674 h 3796104"/>
                <a:gd name="connsiteX121" fmla="*/ 4128634 w 4215960"/>
                <a:gd name="connsiteY121" fmla="*/ 2591826 h 3796104"/>
                <a:gd name="connsiteX122" fmla="*/ 4079647 w 4215960"/>
                <a:gd name="connsiteY122" fmla="*/ 2566654 h 3796104"/>
                <a:gd name="connsiteX123" fmla="*/ 3995510 w 4215960"/>
                <a:gd name="connsiteY123" fmla="*/ 2598176 h 3796104"/>
                <a:gd name="connsiteX124" fmla="*/ 3958771 w 4215960"/>
                <a:gd name="connsiteY124" fmla="*/ 2561891 h 3796104"/>
                <a:gd name="connsiteX125" fmla="*/ 4003448 w 4215960"/>
                <a:gd name="connsiteY125" fmla="*/ 2538986 h 3796104"/>
                <a:gd name="connsiteX126" fmla="*/ 3874181 w 4215960"/>
                <a:gd name="connsiteY126" fmla="*/ 2325807 h 3796104"/>
                <a:gd name="connsiteX127" fmla="*/ 3889147 w 4215960"/>
                <a:gd name="connsiteY127" fmla="*/ 2295644 h 3796104"/>
                <a:gd name="connsiteX128" fmla="*/ 3865562 w 4215960"/>
                <a:gd name="connsiteY128" fmla="*/ 2179984 h 3796104"/>
                <a:gd name="connsiteX129" fmla="*/ 3706813 w 4215960"/>
                <a:gd name="connsiteY129" fmla="*/ 2169098 h 3796104"/>
                <a:gd name="connsiteX130" fmla="*/ 3673475 w 4215960"/>
                <a:gd name="connsiteY130" fmla="*/ 2217856 h 3796104"/>
                <a:gd name="connsiteX131" fmla="*/ 3584575 w 4215960"/>
                <a:gd name="connsiteY131" fmla="*/ 2232372 h 3796104"/>
                <a:gd name="connsiteX132" fmla="*/ 3590925 w 4215960"/>
                <a:gd name="connsiteY132" fmla="*/ 2210373 h 3796104"/>
                <a:gd name="connsiteX133" fmla="*/ 3537403 w 4215960"/>
                <a:gd name="connsiteY133" fmla="*/ 2194272 h 3796104"/>
                <a:gd name="connsiteX134" fmla="*/ 3512684 w 4215960"/>
                <a:gd name="connsiteY134" fmla="*/ 2029171 h 3796104"/>
                <a:gd name="connsiteX135" fmla="*/ 3232377 w 4215960"/>
                <a:gd name="connsiteY135" fmla="*/ 1962496 h 3796104"/>
                <a:gd name="connsiteX136" fmla="*/ 3096078 w 4215960"/>
                <a:gd name="connsiteY136" fmla="*/ 2005812 h 3796104"/>
                <a:gd name="connsiteX137" fmla="*/ 2964089 w 4215960"/>
                <a:gd name="connsiteY137" fmla="*/ 1998328 h 3796104"/>
                <a:gd name="connsiteX138" fmla="*/ 2831646 w 4215960"/>
                <a:gd name="connsiteY138" fmla="*/ 1887430 h 3796104"/>
                <a:gd name="connsiteX139" fmla="*/ 2618468 w 4215960"/>
                <a:gd name="connsiteY139" fmla="*/ 1584217 h 3796104"/>
                <a:gd name="connsiteX140" fmla="*/ 2220006 w 4215960"/>
                <a:gd name="connsiteY140" fmla="*/ 1444744 h 3796104"/>
                <a:gd name="connsiteX141" fmla="*/ 1983468 w 4215960"/>
                <a:gd name="connsiteY141" fmla="*/ 1131780 h 3796104"/>
                <a:gd name="connsiteX142" fmla="*/ 2017259 w 4215960"/>
                <a:gd name="connsiteY142" fmla="*/ 1106834 h 3796104"/>
                <a:gd name="connsiteX143" fmla="*/ 2076903 w 4215960"/>
                <a:gd name="connsiteY143" fmla="*/ 1189837 h 3796104"/>
                <a:gd name="connsiteX144" fmla="*/ 2097087 w 4215960"/>
                <a:gd name="connsiteY144" fmla="*/ 1172374 h 3796104"/>
                <a:gd name="connsiteX145" fmla="*/ 2140177 w 4215960"/>
                <a:gd name="connsiteY145" fmla="*/ 1203218 h 3796104"/>
                <a:gd name="connsiteX146" fmla="*/ 2228850 w 4215960"/>
                <a:gd name="connsiteY146" fmla="*/ 1149469 h 3796104"/>
                <a:gd name="connsiteX147" fmla="*/ 2244952 w 4215960"/>
                <a:gd name="connsiteY147" fmla="*/ 1129059 h 3796104"/>
                <a:gd name="connsiteX148" fmla="*/ 2303235 w 4215960"/>
                <a:gd name="connsiteY148" fmla="*/ 1129285 h 3796104"/>
                <a:gd name="connsiteX149" fmla="*/ 2319338 w 4215960"/>
                <a:gd name="connsiteY149" fmla="*/ 1096175 h 3796104"/>
                <a:gd name="connsiteX150" fmla="*/ 2300514 w 4215960"/>
                <a:gd name="connsiteY150" fmla="*/ 1070548 h 3796104"/>
                <a:gd name="connsiteX151" fmla="*/ 2233386 w 4215960"/>
                <a:gd name="connsiteY151" fmla="*/ 1090505 h 3796104"/>
                <a:gd name="connsiteX152" fmla="*/ 2211614 w 4215960"/>
                <a:gd name="connsiteY152" fmla="*/ 1036984 h 3796104"/>
                <a:gd name="connsiteX153" fmla="*/ 2232932 w 4215960"/>
                <a:gd name="connsiteY153" fmla="*/ 1007274 h 3796104"/>
                <a:gd name="connsiteX154" fmla="*/ 2176462 w 4215960"/>
                <a:gd name="connsiteY154" fmla="*/ 903860 h 3796104"/>
                <a:gd name="connsiteX155" fmla="*/ 2127931 w 4215960"/>
                <a:gd name="connsiteY155" fmla="*/ 942641 h 3796104"/>
                <a:gd name="connsiteX156" fmla="*/ 2038576 w 4215960"/>
                <a:gd name="connsiteY156" fmla="*/ 887985 h 3796104"/>
                <a:gd name="connsiteX157" fmla="*/ 2090510 w 4215960"/>
                <a:gd name="connsiteY157" fmla="*/ 795456 h 3796104"/>
                <a:gd name="connsiteX158" fmla="*/ 2047648 w 4215960"/>
                <a:gd name="connsiteY158" fmla="*/ 674353 h 3796104"/>
                <a:gd name="connsiteX159" fmla="*/ 2062389 w 4215960"/>
                <a:gd name="connsiteY159" fmla="*/ 550301 h 3796104"/>
                <a:gd name="connsiteX160" fmla="*/ 2157639 w 4215960"/>
                <a:gd name="connsiteY160" fmla="*/ 476596 h 3796104"/>
                <a:gd name="connsiteX161" fmla="*/ 2262868 w 4215960"/>
                <a:gd name="connsiteY161" fmla="*/ 454144 h 3796104"/>
                <a:gd name="connsiteX162" fmla="*/ 2199821 w 4215960"/>
                <a:gd name="connsiteY162" fmla="*/ 364337 h 3796104"/>
                <a:gd name="connsiteX163" fmla="*/ 2182585 w 4215960"/>
                <a:gd name="connsiteY163" fmla="*/ 409014 h 3796104"/>
                <a:gd name="connsiteX164" fmla="*/ 2139270 w 4215960"/>
                <a:gd name="connsiteY164" fmla="*/ 361843 h 3796104"/>
                <a:gd name="connsiteX165" fmla="*/ 2160588 w 4215960"/>
                <a:gd name="connsiteY165" fmla="*/ 276571 h 3796104"/>
                <a:gd name="connsiteX166" fmla="*/ 2233612 w 4215960"/>
                <a:gd name="connsiteY166" fmla="*/ 179280 h 3796104"/>
                <a:gd name="connsiteX167" fmla="*/ 2216603 w 4215960"/>
                <a:gd name="connsiteY167" fmla="*/ 72691 h 3796104"/>
                <a:gd name="connsiteX168" fmla="*/ 2045381 w 4215960"/>
                <a:gd name="connsiteY168" fmla="*/ 82442 h 3796104"/>
                <a:gd name="connsiteX169" fmla="*/ 2026103 w 4215960"/>
                <a:gd name="connsiteY169" fmla="*/ 125079 h 3796104"/>
                <a:gd name="connsiteX170" fmla="*/ 1993900 w 4215960"/>
                <a:gd name="connsiteY170" fmla="*/ 57496 h 3796104"/>
                <a:gd name="connsiteX171" fmla="*/ 1964190 w 4215960"/>
                <a:gd name="connsiteY171" fmla="*/ 97864 h 3796104"/>
                <a:gd name="connsiteX172" fmla="*/ 1778681 w 4215960"/>
                <a:gd name="connsiteY172" fmla="*/ 131428 h 3796104"/>
                <a:gd name="connsiteX0" fmla="*/ 1778681 w 4215960"/>
                <a:gd name="connsiteY0" fmla="*/ 157665 h 3822341"/>
                <a:gd name="connsiteX1" fmla="*/ 958850 w 4215960"/>
                <a:gd name="connsiteY1" fmla="*/ 47447 h 3822341"/>
                <a:gd name="connsiteX2" fmla="*/ 1135287 w 4215960"/>
                <a:gd name="connsiteY2" fmla="*/ 11842 h 3822341"/>
                <a:gd name="connsiteX3" fmla="*/ 868587 w 4215960"/>
                <a:gd name="connsiteY3" fmla="*/ 45179 h 3822341"/>
                <a:gd name="connsiteX4" fmla="*/ 362857 w 4215960"/>
                <a:gd name="connsiteY4" fmla="*/ 246338 h 3822341"/>
                <a:gd name="connsiteX5" fmla="*/ 312057 w 4215960"/>
                <a:gd name="connsiteY5" fmla="*/ 260853 h 3822341"/>
                <a:gd name="connsiteX6" fmla="*/ 239485 w 4215960"/>
                <a:gd name="connsiteY6" fmla="*/ 311653 h 3822341"/>
                <a:gd name="connsiteX7" fmla="*/ 210457 w 4215960"/>
                <a:gd name="connsiteY7" fmla="*/ 318910 h 3822341"/>
                <a:gd name="connsiteX8" fmla="*/ 159657 w 4215960"/>
                <a:gd name="connsiteY8" fmla="*/ 347938 h 3822341"/>
                <a:gd name="connsiteX9" fmla="*/ 130628 w 4215960"/>
                <a:gd name="connsiteY9" fmla="*/ 376967 h 3822341"/>
                <a:gd name="connsiteX10" fmla="*/ 108857 w 4215960"/>
                <a:gd name="connsiteY10" fmla="*/ 398738 h 3822341"/>
                <a:gd name="connsiteX11" fmla="*/ 94343 w 4215960"/>
                <a:gd name="connsiteY11" fmla="*/ 413253 h 3822341"/>
                <a:gd name="connsiteX12" fmla="*/ 43543 w 4215960"/>
                <a:gd name="connsiteY12" fmla="*/ 493081 h 3822341"/>
                <a:gd name="connsiteX13" fmla="*/ 14514 w 4215960"/>
                <a:gd name="connsiteY13" fmla="*/ 572910 h 3822341"/>
                <a:gd name="connsiteX14" fmla="*/ 0 w 4215960"/>
                <a:gd name="connsiteY14" fmla="*/ 630967 h 3822341"/>
                <a:gd name="connsiteX15" fmla="*/ 7257 w 4215960"/>
                <a:gd name="connsiteY15" fmla="*/ 1603424 h 3822341"/>
                <a:gd name="connsiteX16" fmla="*/ 29028 w 4215960"/>
                <a:gd name="connsiteY16" fmla="*/ 1705024 h 3822341"/>
                <a:gd name="connsiteX17" fmla="*/ 43543 w 4215960"/>
                <a:gd name="connsiteY17" fmla="*/ 1741310 h 3822341"/>
                <a:gd name="connsiteX18" fmla="*/ 58057 w 4215960"/>
                <a:gd name="connsiteY18" fmla="*/ 1806624 h 3822341"/>
                <a:gd name="connsiteX19" fmla="*/ 79828 w 4215960"/>
                <a:gd name="connsiteY19" fmla="*/ 1857424 h 3822341"/>
                <a:gd name="connsiteX20" fmla="*/ 116114 w 4215960"/>
                <a:gd name="connsiteY20" fmla="*/ 1973538 h 3822341"/>
                <a:gd name="connsiteX21" fmla="*/ 137885 w 4215960"/>
                <a:gd name="connsiteY21" fmla="*/ 2038853 h 3822341"/>
                <a:gd name="connsiteX22" fmla="*/ 145143 w 4215960"/>
                <a:gd name="connsiteY22" fmla="*/ 2060624 h 3822341"/>
                <a:gd name="connsiteX23" fmla="*/ 166914 w 4215960"/>
                <a:gd name="connsiteY23" fmla="*/ 2104167 h 3822341"/>
                <a:gd name="connsiteX24" fmla="*/ 188685 w 4215960"/>
                <a:gd name="connsiteY24" fmla="*/ 2154967 h 3822341"/>
                <a:gd name="connsiteX25" fmla="*/ 195943 w 4215960"/>
                <a:gd name="connsiteY25" fmla="*/ 2183996 h 3822341"/>
                <a:gd name="connsiteX26" fmla="*/ 232228 w 4215960"/>
                <a:gd name="connsiteY26" fmla="*/ 2234796 h 3822341"/>
                <a:gd name="connsiteX27" fmla="*/ 254000 w 4215960"/>
                <a:gd name="connsiteY27" fmla="*/ 2292853 h 3822341"/>
                <a:gd name="connsiteX28" fmla="*/ 275771 w 4215960"/>
                <a:gd name="connsiteY28" fmla="*/ 2314624 h 3822341"/>
                <a:gd name="connsiteX29" fmla="*/ 312057 w 4215960"/>
                <a:gd name="connsiteY29" fmla="*/ 2387196 h 3822341"/>
                <a:gd name="connsiteX30" fmla="*/ 348343 w 4215960"/>
                <a:gd name="connsiteY30" fmla="*/ 2437996 h 3822341"/>
                <a:gd name="connsiteX31" fmla="*/ 355600 w 4215960"/>
                <a:gd name="connsiteY31" fmla="*/ 2459767 h 3822341"/>
                <a:gd name="connsiteX32" fmla="*/ 406400 w 4215960"/>
                <a:gd name="connsiteY32" fmla="*/ 2525081 h 3822341"/>
                <a:gd name="connsiteX33" fmla="*/ 435428 w 4215960"/>
                <a:gd name="connsiteY33" fmla="*/ 2590396 h 3822341"/>
                <a:gd name="connsiteX34" fmla="*/ 457200 w 4215960"/>
                <a:gd name="connsiteY34" fmla="*/ 2619424 h 3822341"/>
                <a:gd name="connsiteX35" fmla="*/ 471714 w 4215960"/>
                <a:gd name="connsiteY35" fmla="*/ 2677481 h 3822341"/>
                <a:gd name="connsiteX36" fmla="*/ 478971 w 4215960"/>
                <a:gd name="connsiteY36" fmla="*/ 2699253 h 3822341"/>
                <a:gd name="connsiteX37" fmla="*/ 486228 w 4215960"/>
                <a:gd name="connsiteY37" fmla="*/ 2728281 h 3822341"/>
                <a:gd name="connsiteX38" fmla="*/ 493485 w 4215960"/>
                <a:gd name="connsiteY38" fmla="*/ 2793596 h 3822341"/>
                <a:gd name="connsiteX39" fmla="*/ 515257 w 4215960"/>
                <a:gd name="connsiteY39" fmla="*/ 2851653 h 3822341"/>
                <a:gd name="connsiteX40" fmla="*/ 544285 w 4215960"/>
                <a:gd name="connsiteY40" fmla="*/ 2895196 h 3822341"/>
                <a:gd name="connsiteX41" fmla="*/ 573314 w 4215960"/>
                <a:gd name="connsiteY41" fmla="*/ 2945996 h 3822341"/>
                <a:gd name="connsiteX42" fmla="*/ 602343 w 4215960"/>
                <a:gd name="connsiteY42" fmla="*/ 2967767 h 3822341"/>
                <a:gd name="connsiteX43" fmla="*/ 645885 w 4215960"/>
                <a:gd name="connsiteY43" fmla="*/ 3011310 h 3822341"/>
                <a:gd name="connsiteX44" fmla="*/ 674914 w 4215960"/>
                <a:gd name="connsiteY44" fmla="*/ 3033081 h 3822341"/>
                <a:gd name="connsiteX45" fmla="*/ 711200 w 4215960"/>
                <a:gd name="connsiteY45" fmla="*/ 3076624 h 3822341"/>
                <a:gd name="connsiteX46" fmla="*/ 740228 w 4215960"/>
                <a:gd name="connsiteY46" fmla="*/ 3098396 h 3822341"/>
                <a:gd name="connsiteX47" fmla="*/ 812800 w 4215960"/>
                <a:gd name="connsiteY47" fmla="*/ 3163710 h 3822341"/>
                <a:gd name="connsiteX48" fmla="*/ 849085 w 4215960"/>
                <a:gd name="connsiteY48" fmla="*/ 3207253 h 3822341"/>
                <a:gd name="connsiteX49" fmla="*/ 870857 w 4215960"/>
                <a:gd name="connsiteY49" fmla="*/ 3221767 h 3822341"/>
                <a:gd name="connsiteX50" fmla="*/ 907143 w 4215960"/>
                <a:gd name="connsiteY50" fmla="*/ 3265310 h 3822341"/>
                <a:gd name="connsiteX51" fmla="*/ 936171 w 4215960"/>
                <a:gd name="connsiteY51" fmla="*/ 3287081 h 3822341"/>
                <a:gd name="connsiteX52" fmla="*/ 1030514 w 4215960"/>
                <a:gd name="connsiteY52" fmla="*/ 3330624 h 3822341"/>
                <a:gd name="connsiteX53" fmla="*/ 1480457 w 4215960"/>
                <a:gd name="connsiteY53" fmla="*/ 3316110 h 3822341"/>
                <a:gd name="connsiteX54" fmla="*/ 1531257 w 4215960"/>
                <a:gd name="connsiteY54" fmla="*/ 3301596 h 3822341"/>
                <a:gd name="connsiteX55" fmla="*/ 1618343 w 4215960"/>
                <a:gd name="connsiteY55" fmla="*/ 3294338 h 3822341"/>
                <a:gd name="connsiteX56" fmla="*/ 1698171 w 4215960"/>
                <a:gd name="connsiteY56" fmla="*/ 3279824 h 3822341"/>
                <a:gd name="connsiteX57" fmla="*/ 1756228 w 4215960"/>
                <a:gd name="connsiteY57" fmla="*/ 3272567 h 3822341"/>
                <a:gd name="connsiteX58" fmla="*/ 1785257 w 4215960"/>
                <a:gd name="connsiteY58" fmla="*/ 3258053 h 3822341"/>
                <a:gd name="connsiteX59" fmla="*/ 1850571 w 4215960"/>
                <a:gd name="connsiteY59" fmla="*/ 3236281 h 3822341"/>
                <a:gd name="connsiteX60" fmla="*/ 1886857 w 4215960"/>
                <a:gd name="connsiteY60" fmla="*/ 3221767 h 3822341"/>
                <a:gd name="connsiteX61" fmla="*/ 1988457 w 4215960"/>
                <a:gd name="connsiteY61" fmla="*/ 3207253 h 3822341"/>
                <a:gd name="connsiteX62" fmla="*/ 2017485 w 4215960"/>
                <a:gd name="connsiteY62" fmla="*/ 3199996 h 3822341"/>
                <a:gd name="connsiteX63" fmla="*/ 2637971 w 4215960"/>
                <a:gd name="connsiteY63" fmla="*/ 3546750 h 3822341"/>
                <a:gd name="connsiteX64" fmla="*/ 2724375 w 4215960"/>
                <a:gd name="connsiteY64" fmla="*/ 3732940 h 3822341"/>
                <a:gd name="connsiteX65" fmla="*/ 2784700 w 4215960"/>
                <a:gd name="connsiteY65" fmla="*/ 3791678 h 3822341"/>
                <a:gd name="connsiteX66" fmla="*/ 2795812 w 4215960"/>
                <a:gd name="connsiteY66" fmla="*/ 3761515 h 3822341"/>
                <a:gd name="connsiteX67" fmla="*/ 2841850 w 4215960"/>
                <a:gd name="connsiteY67" fmla="*/ 3734527 h 3822341"/>
                <a:gd name="connsiteX68" fmla="*/ 2892650 w 4215960"/>
                <a:gd name="connsiteY68" fmla="*/ 3807553 h 3822341"/>
                <a:gd name="connsiteX69" fmla="*/ 2941863 w 4215960"/>
                <a:gd name="connsiteY69" fmla="*/ 3810728 h 3822341"/>
                <a:gd name="connsiteX70" fmla="*/ 2897412 w 4215960"/>
                <a:gd name="connsiteY70" fmla="*/ 3717066 h 3822341"/>
                <a:gd name="connsiteX71" fmla="*/ 2854550 w 4215960"/>
                <a:gd name="connsiteY71" fmla="*/ 3648803 h 3822341"/>
                <a:gd name="connsiteX72" fmla="*/ 2897413 w 4215960"/>
                <a:gd name="connsiteY72" fmla="*/ 3632927 h 3822341"/>
                <a:gd name="connsiteX73" fmla="*/ 2878362 w 4215960"/>
                <a:gd name="connsiteY73" fmla="*/ 3591653 h 3822341"/>
                <a:gd name="connsiteX74" fmla="*/ 2930750 w 4215960"/>
                <a:gd name="connsiteY74" fmla="*/ 3601178 h 3822341"/>
                <a:gd name="connsiteX75" fmla="*/ 2910113 w 4215960"/>
                <a:gd name="connsiteY75" fmla="*/ 3567840 h 3822341"/>
                <a:gd name="connsiteX76" fmla="*/ 2931432 w 4215960"/>
                <a:gd name="connsiteY76" fmla="*/ 3551286 h 3822341"/>
                <a:gd name="connsiteX77" fmla="*/ 3052535 w 4215960"/>
                <a:gd name="connsiteY77" fmla="*/ 3636559 h 3822341"/>
                <a:gd name="connsiteX78" fmla="*/ 3087912 w 4215960"/>
                <a:gd name="connsiteY78" fmla="*/ 3623402 h 3822341"/>
                <a:gd name="connsiteX79" fmla="*/ 3140299 w 4215960"/>
                <a:gd name="connsiteY79" fmla="*/ 3688491 h 3822341"/>
                <a:gd name="connsiteX80" fmla="*/ 3160937 w 4215960"/>
                <a:gd name="connsiteY80" fmla="*/ 3747228 h 3822341"/>
                <a:gd name="connsiteX81" fmla="*/ 3268887 w 4215960"/>
                <a:gd name="connsiteY81" fmla="*/ 3766277 h 3822341"/>
                <a:gd name="connsiteX82" fmla="*/ 3208563 w 4215960"/>
                <a:gd name="connsiteY82" fmla="*/ 3699602 h 3822341"/>
                <a:gd name="connsiteX83" fmla="*/ 3205387 w 4215960"/>
                <a:gd name="connsiteY83" fmla="*/ 3631340 h 3822341"/>
                <a:gd name="connsiteX84" fmla="*/ 3259362 w 4215960"/>
                <a:gd name="connsiteY84" fmla="*/ 3686903 h 3822341"/>
                <a:gd name="connsiteX85" fmla="*/ 3308575 w 4215960"/>
                <a:gd name="connsiteY85" fmla="*/ 3691665 h 3822341"/>
                <a:gd name="connsiteX86" fmla="*/ 3302225 w 4215960"/>
                <a:gd name="connsiteY86" fmla="*/ 3642453 h 3822341"/>
                <a:gd name="connsiteX87" fmla="*/ 3362550 w 4215960"/>
                <a:gd name="connsiteY87" fmla="*/ 3647215 h 3822341"/>
                <a:gd name="connsiteX88" fmla="*/ 3424462 w 4215960"/>
                <a:gd name="connsiteY88" fmla="*/ 3690077 h 3822341"/>
                <a:gd name="connsiteX89" fmla="*/ 3456212 w 4215960"/>
                <a:gd name="connsiteY89" fmla="*/ 3677378 h 3822341"/>
                <a:gd name="connsiteX90" fmla="*/ 3449863 w 4215960"/>
                <a:gd name="connsiteY90" fmla="*/ 3642453 h 3822341"/>
                <a:gd name="connsiteX91" fmla="*/ 3491138 w 4215960"/>
                <a:gd name="connsiteY91" fmla="*/ 3618641 h 3822341"/>
                <a:gd name="connsiteX92" fmla="*/ 3575275 w 4215960"/>
                <a:gd name="connsiteY92" fmla="*/ 3675791 h 3822341"/>
                <a:gd name="connsiteX93" fmla="*/ 3592738 w 4215960"/>
                <a:gd name="connsiteY93" fmla="*/ 3574193 h 3822341"/>
                <a:gd name="connsiteX94" fmla="*/ 3567338 w 4215960"/>
                <a:gd name="connsiteY94" fmla="*/ 3551967 h 3822341"/>
                <a:gd name="connsiteX95" fmla="*/ 3494312 w 4215960"/>
                <a:gd name="connsiteY95" fmla="*/ 3509104 h 3822341"/>
                <a:gd name="connsiteX96" fmla="*/ 3516537 w 4215960"/>
                <a:gd name="connsiteY96" fmla="*/ 3483705 h 3822341"/>
                <a:gd name="connsiteX97" fmla="*/ 3537175 w 4215960"/>
                <a:gd name="connsiteY97" fmla="*/ 3461479 h 3822341"/>
                <a:gd name="connsiteX98" fmla="*/ 3591150 w 4215960"/>
                <a:gd name="connsiteY98" fmla="*/ 3493230 h 3822341"/>
                <a:gd name="connsiteX99" fmla="*/ 3597500 w 4215960"/>
                <a:gd name="connsiteY99" fmla="*/ 3448780 h 3822341"/>
                <a:gd name="connsiteX100" fmla="*/ 3541937 w 4215960"/>
                <a:gd name="connsiteY100" fmla="*/ 3424967 h 3822341"/>
                <a:gd name="connsiteX101" fmla="*/ 3540350 w 4215960"/>
                <a:gd name="connsiteY101" fmla="*/ 3415443 h 3822341"/>
                <a:gd name="connsiteX102" fmla="*/ 3527649 w 4215960"/>
                <a:gd name="connsiteY102" fmla="*/ 3377344 h 3822341"/>
                <a:gd name="connsiteX103" fmla="*/ 3533999 w 4215960"/>
                <a:gd name="connsiteY103" fmla="*/ 3329718 h 3822341"/>
                <a:gd name="connsiteX104" fmla="*/ 3545112 w 4215960"/>
                <a:gd name="connsiteY104" fmla="*/ 3274155 h 3822341"/>
                <a:gd name="connsiteX105" fmla="*/ 3507012 w 4215960"/>
                <a:gd name="connsiteY105" fmla="*/ 3243993 h 3822341"/>
                <a:gd name="connsiteX106" fmla="*/ 3540349 w 4215960"/>
                <a:gd name="connsiteY106" fmla="*/ 3234468 h 3822341"/>
                <a:gd name="connsiteX107" fmla="*/ 3518124 w 4215960"/>
                <a:gd name="connsiteY107" fmla="*/ 3197955 h 3822341"/>
                <a:gd name="connsiteX108" fmla="*/ 3556225 w 4215960"/>
                <a:gd name="connsiteY108" fmla="*/ 3193194 h 3822341"/>
                <a:gd name="connsiteX109" fmla="*/ 3562574 w 4215960"/>
                <a:gd name="connsiteY109" fmla="*/ 3159855 h 3822341"/>
                <a:gd name="connsiteX110" fmla="*/ 3624488 w 4215960"/>
                <a:gd name="connsiteY110" fmla="*/ 3169382 h 3822341"/>
                <a:gd name="connsiteX111" fmla="*/ 3657601 w 4215960"/>
                <a:gd name="connsiteY111" fmla="*/ 3184574 h 3822341"/>
                <a:gd name="connsiteX112" fmla="*/ 3623808 w 4215960"/>
                <a:gd name="connsiteY112" fmla="*/ 3225622 h 3822341"/>
                <a:gd name="connsiteX113" fmla="*/ 3662816 w 4215960"/>
                <a:gd name="connsiteY113" fmla="*/ 3333118 h 3822341"/>
                <a:gd name="connsiteX114" fmla="*/ 3715203 w 4215960"/>
                <a:gd name="connsiteY114" fmla="*/ 3364416 h 3822341"/>
                <a:gd name="connsiteX115" fmla="*/ 3767137 w 4215960"/>
                <a:gd name="connsiteY115" fmla="*/ 3322234 h 3822341"/>
                <a:gd name="connsiteX116" fmla="*/ 3852862 w 4215960"/>
                <a:gd name="connsiteY116" fmla="*/ 3273701 h 3822341"/>
                <a:gd name="connsiteX117" fmla="*/ 3835626 w 4215960"/>
                <a:gd name="connsiteY117" fmla="*/ 3184800 h 3822341"/>
                <a:gd name="connsiteX118" fmla="*/ 3912960 w 4215960"/>
                <a:gd name="connsiteY118" fmla="*/ 3052131 h 3822341"/>
                <a:gd name="connsiteX119" fmla="*/ 4205514 w 4215960"/>
                <a:gd name="connsiteY119" fmla="*/ 2718983 h 3822341"/>
                <a:gd name="connsiteX120" fmla="*/ 4124097 w 4215960"/>
                <a:gd name="connsiteY120" fmla="*/ 2709911 h 3822341"/>
                <a:gd name="connsiteX121" fmla="*/ 4128634 w 4215960"/>
                <a:gd name="connsiteY121" fmla="*/ 2618063 h 3822341"/>
                <a:gd name="connsiteX122" fmla="*/ 4079647 w 4215960"/>
                <a:gd name="connsiteY122" fmla="*/ 2592891 h 3822341"/>
                <a:gd name="connsiteX123" fmla="*/ 3995510 w 4215960"/>
                <a:gd name="connsiteY123" fmla="*/ 2624413 h 3822341"/>
                <a:gd name="connsiteX124" fmla="*/ 3958771 w 4215960"/>
                <a:gd name="connsiteY124" fmla="*/ 2588128 h 3822341"/>
                <a:gd name="connsiteX125" fmla="*/ 4003448 w 4215960"/>
                <a:gd name="connsiteY125" fmla="*/ 2565223 h 3822341"/>
                <a:gd name="connsiteX126" fmla="*/ 3874181 w 4215960"/>
                <a:gd name="connsiteY126" fmla="*/ 2352044 h 3822341"/>
                <a:gd name="connsiteX127" fmla="*/ 3889147 w 4215960"/>
                <a:gd name="connsiteY127" fmla="*/ 2321881 h 3822341"/>
                <a:gd name="connsiteX128" fmla="*/ 3865562 w 4215960"/>
                <a:gd name="connsiteY128" fmla="*/ 2206221 h 3822341"/>
                <a:gd name="connsiteX129" fmla="*/ 3706813 w 4215960"/>
                <a:gd name="connsiteY129" fmla="*/ 2195335 h 3822341"/>
                <a:gd name="connsiteX130" fmla="*/ 3673475 w 4215960"/>
                <a:gd name="connsiteY130" fmla="*/ 2244093 h 3822341"/>
                <a:gd name="connsiteX131" fmla="*/ 3584575 w 4215960"/>
                <a:gd name="connsiteY131" fmla="*/ 2258609 h 3822341"/>
                <a:gd name="connsiteX132" fmla="*/ 3590925 w 4215960"/>
                <a:gd name="connsiteY132" fmla="*/ 2236610 h 3822341"/>
                <a:gd name="connsiteX133" fmla="*/ 3537403 w 4215960"/>
                <a:gd name="connsiteY133" fmla="*/ 2220509 h 3822341"/>
                <a:gd name="connsiteX134" fmla="*/ 3512684 w 4215960"/>
                <a:gd name="connsiteY134" fmla="*/ 2055408 h 3822341"/>
                <a:gd name="connsiteX135" fmla="*/ 3232377 w 4215960"/>
                <a:gd name="connsiteY135" fmla="*/ 1988733 h 3822341"/>
                <a:gd name="connsiteX136" fmla="*/ 3096078 w 4215960"/>
                <a:gd name="connsiteY136" fmla="*/ 2032049 h 3822341"/>
                <a:gd name="connsiteX137" fmla="*/ 2964089 w 4215960"/>
                <a:gd name="connsiteY137" fmla="*/ 2024565 h 3822341"/>
                <a:gd name="connsiteX138" fmla="*/ 2831646 w 4215960"/>
                <a:gd name="connsiteY138" fmla="*/ 1913667 h 3822341"/>
                <a:gd name="connsiteX139" fmla="*/ 2618468 w 4215960"/>
                <a:gd name="connsiteY139" fmla="*/ 1610454 h 3822341"/>
                <a:gd name="connsiteX140" fmla="*/ 2220006 w 4215960"/>
                <a:gd name="connsiteY140" fmla="*/ 1470981 h 3822341"/>
                <a:gd name="connsiteX141" fmla="*/ 1983468 w 4215960"/>
                <a:gd name="connsiteY141" fmla="*/ 1158017 h 3822341"/>
                <a:gd name="connsiteX142" fmla="*/ 2017259 w 4215960"/>
                <a:gd name="connsiteY142" fmla="*/ 1133071 h 3822341"/>
                <a:gd name="connsiteX143" fmla="*/ 2076903 w 4215960"/>
                <a:gd name="connsiteY143" fmla="*/ 1216074 h 3822341"/>
                <a:gd name="connsiteX144" fmla="*/ 2097087 w 4215960"/>
                <a:gd name="connsiteY144" fmla="*/ 1198611 h 3822341"/>
                <a:gd name="connsiteX145" fmla="*/ 2140177 w 4215960"/>
                <a:gd name="connsiteY145" fmla="*/ 1229455 h 3822341"/>
                <a:gd name="connsiteX146" fmla="*/ 2228850 w 4215960"/>
                <a:gd name="connsiteY146" fmla="*/ 1175706 h 3822341"/>
                <a:gd name="connsiteX147" fmla="*/ 2244952 w 4215960"/>
                <a:gd name="connsiteY147" fmla="*/ 1155296 h 3822341"/>
                <a:gd name="connsiteX148" fmla="*/ 2303235 w 4215960"/>
                <a:gd name="connsiteY148" fmla="*/ 1155522 h 3822341"/>
                <a:gd name="connsiteX149" fmla="*/ 2319338 w 4215960"/>
                <a:gd name="connsiteY149" fmla="*/ 1122412 h 3822341"/>
                <a:gd name="connsiteX150" fmla="*/ 2300514 w 4215960"/>
                <a:gd name="connsiteY150" fmla="*/ 1096785 h 3822341"/>
                <a:gd name="connsiteX151" fmla="*/ 2233386 w 4215960"/>
                <a:gd name="connsiteY151" fmla="*/ 1116742 h 3822341"/>
                <a:gd name="connsiteX152" fmla="*/ 2211614 w 4215960"/>
                <a:gd name="connsiteY152" fmla="*/ 1063221 h 3822341"/>
                <a:gd name="connsiteX153" fmla="*/ 2232932 w 4215960"/>
                <a:gd name="connsiteY153" fmla="*/ 1033511 h 3822341"/>
                <a:gd name="connsiteX154" fmla="*/ 2176462 w 4215960"/>
                <a:gd name="connsiteY154" fmla="*/ 930097 h 3822341"/>
                <a:gd name="connsiteX155" fmla="*/ 2127931 w 4215960"/>
                <a:gd name="connsiteY155" fmla="*/ 968878 h 3822341"/>
                <a:gd name="connsiteX156" fmla="*/ 2038576 w 4215960"/>
                <a:gd name="connsiteY156" fmla="*/ 914222 h 3822341"/>
                <a:gd name="connsiteX157" fmla="*/ 2090510 w 4215960"/>
                <a:gd name="connsiteY157" fmla="*/ 821693 h 3822341"/>
                <a:gd name="connsiteX158" fmla="*/ 2047648 w 4215960"/>
                <a:gd name="connsiteY158" fmla="*/ 700590 h 3822341"/>
                <a:gd name="connsiteX159" fmla="*/ 2062389 w 4215960"/>
                <a:gd name="connsiteY159" fmla="*/ 576538 h 3822341"/>
                <a:gd name="connsiteX160" fmla="*/ 2157639 w 4215960"/>
                <a:gd name="connsiteY160" fmla="*/ 502833 h 3822341"/>
                <a:gd name="connsiteX161" fmla="*/ 2262868 w 4215960"/>
                <a:gd name="connsiteY161" fmla="*/ 480381 h 3822341"/>
                <a:gd name="connsiteX162" fmla="*/ 2199821 w 4215960"/>
                <a:gd name="connsiteY162" fmla="*/ 390574 h 3822341"/>
                <a:gd name="connsiteX163" fmla="*/ 2182585 w 4215960"/>
                <a:gd name="connsiteY163" fmla="*/ 435251 h 3822341"/>
                <a:gd name="connsiteX164" fmla="*/ 2139270 w 4215960"/>
                <a:gd name="connsiteY164" fmla="*/ 388080 h 3822341"/>
                <a:gd name="connsiteX165" fmla="*/ 2160588 w 4215960"/>
                <a:gd name="connsiteY165" fmla="*/ 302808 h 3822341"/>
                <a:gd name="connsiteX166" fmla="*/ 2233612 w 4215960"/>
                <a:gd name="connsiteY166" fmla="*/ 205517 h 3822341"/>
                <a:gd name="connsiteX167" fmla="*/ 2216603 w 4215960"/>
                <a:gd name="connsiteY167" fmla="*/ 98928 h 3822341"/>
                <a:gd name="connsiteX168" fmla="*/ 2045381 w 4215960"/>
                <a:gd name="connsiteY168" fmla="*/ 108679 h 3822341"/>
                <a:gd name="connsiteX169" fmla="*/ 2026103 w 4215960"/>
                <a:gd name="connsiteY169" fmla="*/ 151316 h 3822341"/>
                <a:gd name="connsiteX170" fmla="*/ 1993900 w 4215960"/>
                <a:gd name="connsiteY170" fmla="*/ 83733 h 3822341"/>
                <a:gd name="connsiteX171" fmla="*/ 1964190 w 4215960"/>
                <a:gd name="connsiteY171" fmla="*/ 124101 h 3822341"/>
                <a:gd name="connsiteX172" fmla="*/ 1778681 w 4215960"/>
                <a:gd name="connsiteY172" fmla="*/ 157665 h 3822341"/>
                <a:gd name="connsiteX0" fmla="*/ 1778681 w 4215960"/>
                <a:gd name="connsiteY0" fmla="*/ 173755 h 3838431"/>
                <a:gd name="connsiteX1" fmla="*/ 1452562 w 4215960"/>
                <a:gd name="connsiteY1" fmla="*/ 15912 h 3838431"/>
                <a:gd name="connsiteX2" fmla="*/ 1135287 w 4215960"/>
                <a:gd name="connsiteY2" fmla="*/ 27932 h 3838431"/>
                <a:gd name="connsiteX3" fmla="*/ 868587 w 4215960"/>
                <a:gd name="connsiteY3" fmla="*/ 61269 h 3838431"/>
                <a:gd name="connsiteX4" fmla="*/ 362857 w 4215960"/>
                <a:gd name="connsiteY4" fmla="*/ 262428 h 3838431"/>
                <a:gd name="connsiteX5" fmla="*/ 312057 w 4215960"/>
                <a:gd name="connsiteY5" fmla="*/ 276943 h 3838431"/>
                <a:gd name="connsiteX6" fmla="*/ 239485 w 4215960"/>
                <a:gd name="connsiteY6" fmla="*/ 327743 h 3838431"/>
                <a:gd name="connsiteX7" fmla="*/ 210457 w 4215960"/>
                <a:gd name="connsiteY7" fmla="*/ 335000 h 3838431"/>
                <a:gd name="connsiteX8" fmla="*/ 159657 w 4215960"/>
                <a:gd name="connsiteY8" fmla="*/ 364028 h 3838431"/>
                <a:gd name="connsiteX9" fmla="*/ 130628 w 4215960"/>
                <a:gd name="connsiteY9" fmla="*/ 393057 h 3838431"/>
                <a:gd name="connsiteX10" fmla="*/ 108857 w 4215960"/>
                <a:gd name="connsiteY10" fmla="*/ 414828 h 3838431"/>
                <a:gd name="connsiteX11" fmla="*/ 94343 w 4215960"/>
                <a:gd name="connsiteY11" fmla="*/ 429343 h 3838431"/>
                <a:gd name="connsiteX12" fmla="*/ 43543 w 4215960"/>
                <a:gd name="connsiteY12" fmla="*/ 509171 h 3838431"/>
                <a:gd name="connsiteX13" fmla="*/ 14514 w 4215960"/>
                <a:gd name="connsiteY13" fmla="*/ 589000 h 3838431"/>
                <a:gd name="connsiteX14" fmla="*/ 0 w 4215960"/>
                <a:gd name="connsiteY14" fmla="*/ 647057 h 3838431"/>
                <a:gd name="connsiteX15" fmla="*/ 7257 w 4215960"/>
                <a:gd name="connsiteY15" fmla="*/ 1619514 h 3838431"/>
                <a:gd name="connsiteX16" fmla="*/ 29028 w 4215960"/>
                <a:gd name="connsiteY16" fmla="*/ 1721114 h 3838431"/>
                <a:gd name="connsiteX17" fmla="*/ 43543 w 4215960"/>
                <a:gd name="connsiteY17" fmla="*/ 1757400 h 3838431"/>
                <a:gd name="connsiteX18" fmla="*/ 58057 w 4215960"/>
                <a:gd name="connsiteY18" fmla="*/ 1822714 h 3838431"/>
                <a:gd name="connsiteX19" fmla="*/ 79828 w 4215960"/>
                <a:gd name="connsiteY19" fmla="*/ 1873514 h 3838431"/>
                <a:gd name="connsiteX20" fmla="*/ 116114 w 4215960"/>
                <a:gd name="connsiteY20" fmla="*/ 1989628 h 3838431"/>
                <a:gd name="connsiteX21" fmla="*/ 137885 w 4215960"/>
                <a:gd name="connsiteY21" fmla="*/ 2054943 h 3838431"/>
                <a:gd name="connsiteX22" fmla="*/ 145143 w 4215960"/>
                <a:gd name="connsiteY22" fmla="*/ 2076714 h 3838431"/>
                <a:gd name="connsiteX23" fmla="*/ 166914 w 4215960"/>
                <a:gd name="connsiteY23" fmla="*/ 2120257 h 3838431"/>
                <a:gd name="connsiteX24" fmla="*/ 188685 w 4215960"/>
                <a:gd name="connsiteY24" fmla="*/ 2171057 h 3838431"/>
                <a:gd name="connsiteX25" fmla="*/ 195943 w 4215960"/>
                <a:gd name="connsiteY25" fmla="*/ 2200086 h 3838431"/>
                <a:gd name="connsiteX26" fmla="*/ 232228 w 4215960"/>
                <a:gd name="connsiteY26" fmla="*/ 2250886 h 3838431"/>
                <a:gd name="connsiteX27" fmla="*/ 254000 w 4215960"/>
                <a:gd name="connsiteY27" fmla="*/ 2308943 h 3838431"/>
                <a:gd name="connsiteX28" fmla="*/ 275771 w 4215960"/>
                <a:gd name="connsiteY28" fmla="*/ 2330714 h 3838431"/>
                <a:gd name="connsiteX29" fmla="*/ 312057 w 4215960"/>
                <a:gd name="connsiteY29" fmla="*/ 2403286 h 3838431"/>
                <a:gd name="connsiteX30" fmla="*/ 348343 w 4215960"/>
                <a:gd name="connsiteY30" fmla="*/ 2454086 h 3838431"/>
                <a:gd name="connsiteX31" fmla="*/ 355600 w 4215960"/>
                <a:gd name="connsiteY31" fmla="*/ 2475857 h 3838431"/>
                <a:gd name="connsiteX32" fmla="*/ 406400 w 4215960"/>
                <a:gd name="connsiteY32" fmla="*/ 2541171 h 3838431"/>
                <a:gd name="connsiteX33" fmla="*/ 435428 w 4215960"/>
                <a:gd name="connsiteY33" fmla="*/ 2606486 h 3838431"/>
                <a:gd name="connsiteX34" fmla="*/ 457200 w 4215960"/>
                <a:gd name="connsiteY34" fmla="*/ 2635514 h 3838431"/>
                <a:gd name="connsiteX35" fmla="*/ 471714 w 4215960"/>
                <a:gd name="connsiteY35" fmla="*/ 2693571 h 3838431"/>
                <a:gd name="connsiteX36" fmla="*/ 478971 w 4215960"/>
                <a:gd name="connsiteY36" fmla="*/ 2715343 h 3838431"/>
                <a:gd name="connsiteX37" fmla="*/ 486228 w 4215960"/>
                <a:gd name="connsiteY37" fmla="*/ 2744371 h 3838431"/>
                <a:gd name="connsiteX38" fmla="*/ 493485 w 4215960"/>
                <a:gd name="connsiteY38" fmla="*/ 2809686 h 3838431"/>
                <a:gd name="connsiteX39" fmla="*/ 515257 w 4215960"/>
                <a:gd name="connsiteY39" fmla="*/ 2867743 h 3838431"/>
                <a:gd name="connsiteX40" fmla="*/ 544285 w 4215960"/>
                <a:gd name="connsiteY40" fmla="*/ 2911286 h 3838431"/>
                <a:gd name="connsiteX41" fmla="*/ 573314 w 4215960"/>
                <a:gd name="connsiteY41" fmla="*/ 2962086 h 3838431"/>
                <a:gd name="connsiteX42" fmla="*/ 602343 w 4215960"/>
                <a:gd name="connsiteY42" fmla="*/ 2983857 h 3838431"/>
                <a:gd name="connsiteX43" fmla="*/ 645885 w 4215960"/>
                <a:gd name="connsiteY43" fmla="*/ 3027400 h 3838431"/>
                <a:gd name="connsiteX44" fmla="*/ 674914 w 4215960"/>
                <a:gd name="connsiteY44" fmla="*/ 3049171 h 3838431"/>
                <a:gd name="connsiteX45" fmla="*/ 711200 w 4215960"/>
                <a:gd name="connsiteY45" fmla="*/ 3092714 h 3838431"/>
                <a:gd name="connsiteX46" fmla="*/ 740228 w 4215960"/>
                <a:gd name="connsiteY46" fmla="*/ 3114486 h 3838431"/>
                <a:gd name="connsiteX47" fmla="*/ 812800 w 4215960"/>
                <a:gd name="connsiteY47" fmla="*/ 3179800 h 3838431"/>
                <a:gd name="connsiteX48" fmla="*/ 849085 w 4215960"/>
                <a:gd name="connsiteY48" fmla="*/ 3223343 h 3838431"/>
                <a:gd name="connsiteX49" fmla="*/ 870857 w 4215960"/>
                <a:gd name="connsiteY49" fmla="*/ 3237857 h 3838431"/>
                <a:gd name="connsiteX50" fmla="*/ 907143 w 4215960"/>
                <a:gd name="connsiteY50" fmla="*/ 3281400 h 3838431"/>
                <a:gd name="connsiteX51" fmla="*/ 936171 w 4215960"/>
                <a:gd name="connsiteY51" fmla="*/ 3303171 h 3838431"/>
                <a:gd name="connsiteX52" fmla="*/ 1030514 w 4215960"/>
                <a:gd name="connsiteY52" fmla="*/ 3346714 h 3838431"/>
                <a:gd name="connsiteX53" fmla="*/ 1480457 w 4215960"/>
                <a:gd name="connsiteY53" fmla="*/ 3332200 h 3838431"/>
                <a:gd name="connsiteX54" fmla="*/ 1531257 w 4215960"/>
                <a:gd name="connsiteY54" fmla="*/ 3317686 h 3838431"/>
                <a:gd name="connsiteX55" fmla="*/ 1618343 w 4215960"/>
                <a:gd name="connsiteY55" fmla="*/ 3310428 h 3838431"/>
                <a:gd name="connsiteX56" fmla="*/ 1698171 w 4215960"/>
                <a:gd name="connsiteY56" fmla="*/ 3295914 h 3838431"/>
                <a:gd name="connsiteX57" fmla="*/ 1756228 w 4215960"/>
                <a:gd name="connsiteY57" fmla="*/ 3288657 h 3838431"/>
                <a:gd name="connsiteX58" fmla="*/ 1785257 w 4215960"/>
                <a:gd name="connsiteY58" fmla="*/ 3274143 h 3838431"/>
                <a:gd name="connsiteX59" fmla="*/ 1850571 w 4215960"/>
                <a:gd name="connsiteY59" fmla="*/ 3252371 h 3838431"/>
                <a:gd name="connsiteX60" fmla="*/ 1886857 w 4215960"/>
                <a:gd name="connsiteY60" fmla="*/ 3237857 h 3838431"/>
                <a:gd name="connsiteX61" fmla="*/ 1988457 w 4215960"/>
                <a:gd name="connsiteY61" fmla="*/ 3223343 h 3838431"/>
                <a:gd name="connsiteX62" fmla="*/ 2017485 w 4215960"/>
                <a:gd name="connsiteY62" fmla="*/ 3216086 h 3838431"/>
                <a:gd name="connsiteX63" fmla="*/ 2637971 w 4215960"/>
                <a:gd name="connsiteY63" fmla="*/ 3562840 h 3838431"/>
                <a:gd name="connsiteX64" fmla="*/ 2724375 w 4215960"/>
                <a:gd name="connsiteY64" fmla="*/ 3749030 h 3838431"/>
                <a:gd name="connsiteX65" fmla="*/ 2784700 w 4215960"/>
                <a:gd name="connsiteY65" fmla="*/ 3807768 h 3838431"/>
                <a:gd name="connsiteX66" fmla="*/ 2795812 w 4215960"/>
                <a:gd name="connsiteY66" fmla="*/ 3777605 h 3838431"/>
                <a:gd name="connsiteX67" fmla="*/ 2841850 w 4215960"/>
                <a:gd name="connsiteY67" fmla="*/ 3750617 h 3838431"/>
                <a:gd name="connsiteX68" fmla="*/ 2892650 w 4215960"/>
                <a:gd name="connsiteY68" fmla="*/ 3823643 h 3838431"/>
                <a:gd name="connsiteX69" fmla="*/ 2941863 w 4215960"/>
                <a:gd name="connsiteY69" fmla="*/ 3826818 h 3838431"/>
                <a:gd name="connsiteX70" fmla="*/ 2897412 w 4215960"/>
                <a:gd name="connsiteY70" fmla="*/ 3733156 h 3838431"/>
                <a:gd name="connsiteX71" fmla="*/ 2854550 w 4215960"/>
                <a:gd name="connsiteY71" fmla="*/ 3664893 h 3838431"/>
                <a:gd name="connsiteX72" fmla="*/ 2897413 w 4215960"/>
                <a:gd name="connsiteY72" fmla="*/ 3649017 h 3838431"/>
                <a:gd name="connsiteX73" fmla="*/ 2878362 w 4215960"/>
                <a:gd name="connsiteY73" fmla="*/ 3607743 h 3838431"/>
                <a:gd name="connsiteX74" fmla="*/ 2930750 w 4215960"/>
                <a:gd name="connsiteY74" fmla="*/ 3617268 h 3838431"/>
                <a:gd name="connsiteX75" fmla="*/ 2910113 w 4215960"/>
                <a:gd name="connsiteY75" fmla="*/ 3583930 h 3838431"/>
                <a:gd name="connsiteX76" fmla="*/ 2931432 w 4215960"/>
                <a:gd name="connsiteY76" fmla="*/ 3567376 h 3838431"/>
                <a:gd name="connsiteX77" fmla="*/ 3052535 w 4215960"/>
                <a:gd name="connsiteY77" fmla="*/ 3652649 h 3838431"/>
                <a:gd name="connsiteX78" fmla="*/ 3087912 w 4215960"/>
                <a:gd name="connsiteY78" fmla="*/ 3639492 h 3838431"/>
                <a:gd name="connsiteX79" fmla="*/ 3140299 w 4215960"/>
                <a:gd name="connsiteY79" fmla="*/ 3704581 h 3838431"/>
                <a:gd name="connsiteX80" fmla="*/ 3160937 w 4215960"/>
                <a:gd name="connsiteY80" fmla="*/ 3763318 h 3838431"/>
                <a:gd name="connsiteX81" fmla="*/ 3268887 w 4215960"/>
                <a:gd name="connsiteY81" fmla="*/ 3782367 h 3838431"/>
                <a:gd name="connsiteX82" fmla="*/ 3208563 w 4215960"/>
                <a:gd name="connsiteY82" fmla="*/ 3715692 h 3838431"/>
                <a:gd name="connsiteX83" fmla="*/ 3205387 w 4215960"/>
                <a:gd name="connsiteY83" fmla="*/ 3647430 h 3838431"/>
                <a:gd name="connsiteX84" fmla="*/ 3259362 w 4215960"/>
                <a:gd name="connsiteY84" fmla="*/ 3702993 h 3838431"/>
                <a:gd name="connsiteX85" fmla="*/ 3308575 w 4215960"/>
                <a:gd name="connsiteY85" fmla="*/ 3707755 h 3838431"/>
                <a:gd name="connsiteX86" fmla="*/ 3302225 w 4215960"/>
                <a:gd name="connsiteY86" fmla="*/ 3658543 h 3838431"/>
                <a:gd name="connsiteX87" fmla="*/ 3362550 w 4215960"/>
                <a:gd name="connsiteY87" fmla="*/ 3663305 h 3838431"/>
                <a:gd name="connsiteX88" fmla="*/ 3424462 w 4215960"/>
                <a:gd name="connsiteY88" fmla="*/ 3706167 h 3838431"/>
                <a:gd name="connsiteX89" fmla="*/ 3456212 w 4215960"/>
                <a:gd name="connsiteY89" fmla="*/ 3693468 h 3838431"/>
                <a:gd name="connsiteX90" fmla="*/ 3449863 w 4215960"/>
                <a:gd name="connsiteY90" fmla="*/ 3658543 h 3838431"/>
                <a:gd name="connsiteX91" fmla="*/ 3491138 w 4215960"/>
                <a:gd name="connsiteY91" fmla="*/ 3634731 h 3838431"/>
                <a:gd name="connsiteX92" fmla="*/ 3575275 w 4215960"/>
                <a:gd name="connsiteY92" fmla="*/ 3691881 h 3838431"/>
                <a:gd name="connsiteX93" fmla="*/ 3592738 w 4215960"/>
                <a:gd name="connsiteY93" fmla="*/ 3590283 h 3838431"/>
                <a:gd name="connsiteX94" fmla="*/ 3567338 w 4215960"/>
                <a:gd name="connsiteY94" fmla="*/ 3568057 h 3838431"/>
                <a:gd name="connsiteX95" fmla="*/ 3494312 w 4215960"/>
                <a:gd name="connsiteY95" fmla="*/ 3525194 h 3838431"/>
                <a:gd name="connsiteX96" fmla="*/ 3516537 w 4215960"/>
                <a:gd name="connsiteY96" fmla="*/ 3499795 h 3838431"/>
                <a:gd name="connsiteX97" fmla="*/ 3537175 w 4215960"/>
                <a:gd name="connsiteY97" fmla="*/ 3477569 h 3838431"/>
                <a:gd name="connsiteX98" fmla="*/ 3591150 w 4215960"/>
                <a:gd name="connsiteY98" fmla="*/ 3509320 h 3838431"/>
                <a:gd name="connsiteX99" fmla="*/ 3597500 w 4215960"/>
                <a:gd name="connsiteY99" fmla="*/ 3464870 h 3838431"/>
                <a:gd name="connsiteX100" fmla="*/ 3541937 w 4215960"/>
                <a:gd name="connsiteY100" fmla="*/ 3441057 h 3838431"/>
                <a:gd name="connsiteX101" fmla="*/ 3540350 w 4215960"/>
                <a:gd name="connsiteY101" fmla="*/ 3431533 h 3838431"/>
                <a:gd name="connsiteX102" fmla="*/ 3527649 w 4215960"/>
                <a:gd name="connsiteY102" fmla="*/ 3393434 h 3838431"/>
                <a:gd name="connsiteX103" fmla="*/ 3533999 w 4215960"/>
                <a:gd name="connsiteY103" fmla="*/ 3345808 h 3838431"/>
                <a:gd name="connsiteX104" fmla="*/ 3545112 w 4215960"/>
                <a:gd name="connsiteY104" fmla="*/ 3290245 h 3838431"/>
                <a:gd name="connsiteX105" fmla="*/ 3507012 w 4215960"/>
                <a:gd name="connsiteY105" fmla="*/ 3260083 h 3838431"/>
                <a:gd name="connsiteX106" fmla="*/ 3540349 w 4215960"/>
                <a:gd name="connsiteY106" fmla="*/ 3250558 h 3838431"/>
                <a:gd name="connsiteX107" fmla="*/ 3518124 w 4215960"/>
                <a:gd name="connsiteY107" fmla="*/ 3214045 h 3838431"/>
                <a:gd name="connsiteX108" fmla="*/ 3556225 w 4215960"/>
                <a:gd name="connsiteY108" fmla="*/ 3209284 h 3838431"/>
                <a:gd name="connsiteX109" fmla="*/ 3562574 w 4215960"/>
                <a:gd name="connsiteY109" fmla="*/ 3175945 h 3838431"/>
                <a:gd name="connsiteX110" fmla="*/ 3624488 w 4215960"/>
                <a:gd name="connsiteY110" fmla="*/ 3185472 h 3838431"/>
                <a:gd name="connsiteX111" fmla="*/ 3657601 w 4215960"/>
                <a:gd name="connsiteY111" fmla="*/ 3200664 h 3838431"/>
                <a:gd name="connsiteX112" fmla="*/ 3623808 w 4215960"/>
                <a:gd name="connsiteY112" fmla="*/ 3241712 h 3838431"/>
                <a:gd name="connsiteX113" fmla="*/ 3662816 w 4215960"/>
                <a:gd name="connsiteY113" fmla="*/ 3349208 h 3838431"/>
                <a:gd name="connsiteX114" fmla="*/ 3715203 w 4215960"/>
                <a:gd name="connsiteY114" fmla="*/ 3380506 h 3838431"/>
                <a:gd name="connsiteX115" fmla="*/ 3767137 w 4215960"/>
                <a:gd name="connsiteY115" fmla="*/ 3338324 h 3838431"/>
                <a:gd name="connsiteX116" fmla="*/ 3852862 w 4215960"/>
                <a:gd name="connsiteY116" fmla="*/ 3289791 h 3838431"/>
                <a:gd name="connsiteX117" fmla="*/ 3835626 w 4215960"/>
                <a:gd name="connsiteY117" fmla="*/ 3200890 h 3838431"/>
                <a:gd name="connsiteX118" fmla="*/ 3912960 w 4215960"/>
                <a:gd name="connsiteY118" fmla="*/ 3068221 h 3838431"/>
                <a:gd name="connsiteX119" fmla="*/ 4205514 w 4215960"/>
                <a:gd name="connsiteY119" fmla="*/ 2735073 h 3838431"/>
                <a:gd name="connsiteX120" fmla="*/ 4124097 w 4215960"/>
                <a:gd name="connsiteY120" fmla="*/ 2726001 h 3838431"/>
                <a:gd name="connsiteX121" fmla="*/ 4128634 w 4215960"/>
                <a:gd name="connsiteY121" fmla="*/ 2634153 h 3838431"/>
                <a:gd name="connsiteX122" fmla="*/ 4079647 w 4215960"/>
                <a:gd name="connsiteY122" fmla="*/ 2608981 h 3838431"/>
                <a:gd name="connsiteX123" fmla="*/ 3995510 w 4215960"/>
                <a:gd name="connsiteY123" fmla="*/ 2640503 h 3838431"/>
                <a:gd name="connsiteX124" fmla="*/ 3958771 w 4215960"/>
                <a:gd name="connsiteY124" fmla="*/ 2604218 h 3838431"/>
                <a:gd name="connsiteX125" fmla="*/ 4003448 w 4215960"/>
                <a:gd name="connsiteY125" fmla="*/ 2581313 h 3838431"/>
                <a:gd name="connsiteX126" fmla="*/ 3874181 w 4215960"/>
                <a:gd name="connsiteY126" fmla="*/ 2368134 h 3838431"/>
                <a:gd name="connsiteX127" fmla="*/ 3889147 w 4215960"/>
                <a:gd name="connsiteY127" fmla="*/ 2337971 h 3838431"/>
                <a:gd name="connsiteX128" fmla="*/ 3865562 w 4215960"/>
                <a:gd name="connsiteY128" fmla="*/ 2222311 h 3838431"/>
                <a:gd name="connsiteX129" fmla="*/ 3706813 w 4215960"/>
                <a:gd name="connsiteY129" fmla="*/ 2211425 h 3838431"/>
                <a:gd name="connsiteX130" fmla="*/ 3673475 w 4215960"/>
                <a:gd name="connsiteY130" fmla="*/ 2260183 h 3838431"/>
                <a:gd name="connsiteX131" fmla="*/ 3584575 w 4215960"/>
                <a:gd name="connsiteY131" fmla="*/ 2274699 h 3838431"/>
                <a:gd name="connsiteX132" fmla="*/ 3590925 w 4215960"/>
                <a:gd name="connsiteY132" fmla="*/ 2252700 h 3838431"/>
                <a:gd name="connsiteX133" fmla="*/ 3537403 w 4215960"/>
                <a:gd name="connsiteY133" fmla="*/ 2236599 h 3838431"/>
                <a:gd name="connsiteX134" fmla="*/ 3512684 w 4215960"/>
                <a:gd name="connsiteY134" fmla="*/ 2071498 h 3838431"/>
                <a:gd name="connsiteX135" fmla="*/ 3232377 w 4215960"/>
                <a:gd name="connsiteY135" fmla="*/ 2004823 h 3838431"/>
                <a:gd name="connsiteX136" fmla="*/ 3096078 w 4215960"/>
                <a:gd name="connsiteY136" fmla="*/ 2048139 h 3838431"/>
                <a:gd name="connsiteX137" fmla="*/ 2964089 w 4215960"/>
                <a:gd name="connsiteY137" fmla="*/ 2040655 h 3838431"/>
                <a:gd name="connsiteX138" fmla="*/ 2831646 w 4215960"/>
                <a:gd name="connsiteY138" fmla="*/ 1929757 h 3838431"/>
                <a:gd name="connsiteX139" fmla="*/ 2618468 w 4215960"/>
                <a:gd name="connsiteY139" fmla="*/ 1626544 h 3838431"/>
                <a:gd name="connsiteX140" fmla="*/ 2220006 w 4215960"/>
                <a:gd name="connsiteY140" fmla="*/ 1487071 h 3838431"/>
                <a:gd name="connsiteX141" fmla="*/ 1983468 w 4215960"/>
                <a:gd name="connsiteY141" fmla="*/ 1174107 h 3838431"/>
                <a:gd name="connsiteX142" fmla="*/ 2017259 w 4215960"/>
                <a:gd name="connsiteY142" fmla="*/ 1149161 h 3838431"/>
                <a:gd name="connsiteX143" fmla="*/ 2076903 w 4215960"/>
                <a:gd name="connsiteY143" fmla="*/ 1232164 h 3838431"/>
                <a:gd name="connsiteX144" fmla="*/ 2097087 w 4215960"/>
                <a:gd name="connsiteY144" fmla="*/ 1214701 h 3838431"/>
                <a:gd name="connsiteX145" fmla="*/ 2140177 w 4215960"/>
                <a:gd name="connsiteY145" fmla="*/ 1245545 h 3838431"/>
                <a:gd name="connsiteX146" fmla="*/ 2228850 w 4215960"/>
                <a:gd name="connsiteY146" fmla="*/ 1191796 h 3838431"/>
                <a:gd name="connsiteX147" fmla="*/ 2244952 w 4215960"/>
                <a:gd name="connsiteY147" fmla="*/ 1171386 h 3838431"/>
                <a:gd name="connsiteX148" fmla="*/ 2303235 w 4215960"/>
                <a:gd name="connsiteY148" fmla="*/ 1171612 h 3838431"/>
                <a:gd name="connsiteX149" fmla="*/ 2319338 w 4215960"/>
                <a:gd name="connsiteY149" fmla="*/ 1138502 h 3838431"/>
                <a:gd name="connsiteX150" fmla="*/ 2300514 w 4215960"/>
                <a:gd name="connsiteY150" fmla="*/ 1112875 h 3838431"/>
                <a:gd name="connsiteX151" fmla="*/ 2233386 w 4215960"/>
                <a:gd name="connsiteY151" fmla="*/ 1132832 h 3838431"/>
                <a:gd name="connsiteX152" fmla="*/ 2211614 w 4215960"/>
                <a:gd name="connsiteY152" fmla="*/ 1079311 h 3838431"/>
                <a:gd name="connsiteX153" fmla="*/ 2232932 w 4215960"/>
                <a:gd name="connsiteY153" fmla="*/ 1049601 h 3838431"/>
                <a:gd name="connsiteX154" fmla="*/ 2176462 w 4215960"/>
                <a:gd name="connsiteY154" fmla="*/ 946187 h 3838431"/>
                <a:gd name="connsiteX155" fmla="*/ 2127931 w 4215960"/>
                <a:gd name="connsiteY155" fmla="*/ 984968 h 3838431"/>
                <a:gd name="connsiteX156" fmla="*/ 2038576 w 4215960"/>
                <a:gd name="connsiteY156" fmla="*/ 930312 h 3838431"/>
                <a:gd name="connsiteX157" fmla="*/ 2090510 w 4215960"/>
                <a:gd name="connsiteY157" fmla="*/ 837783 h 3838431"/>
                <a:gd name="connsiteX158" fmla="*/ 2047648 w 4215960"/>
                <a:gd name="connsiteY158" fmla="*/ 716680 h 3838431"/>
                <a:gd name="connsiteX159" fmla="*/ 2062389 w 4215960"/>
                <a:gd name="connsiteY159" fmla="*/ 592628 h 3838431"/>
                <a:gd name="connsiteX160" fmla="*/ 2157639 w 4215960"/>
                <a:gd name="connsiteY160" fmla="*/ 518923 h 3838431"/>
                <a:gd name="connsiteX161" fmla="*/ 2262868 w 4215960"/>
                <a:gd name="connsiteY161" fmla="*/ 496471 h 3838431"/>
                <a:gd name="connsiteX162" fmla="*/ 2199821 w 4215960"/>
                <a:gd name="connsiteY162" fmla="*/ 406664 h 3838431"/>
                <a:gd name="connsiteX163" fmla="*/ 2182585 w 4215960"/>
                <a:gd name="connsiteY163" fmla="*/ 451341 h 3838431"/>
                <a:gd name="connsiteX164" fmla="*/ 2139270 w 4215960"/>
                <a:gd name="connsiteY164" fmla="*/ 404170 h 3838431"/>
                <a:gd name="connsiteX165" fmla="*/ 2160588 w 4215960"/>
                <a:gd name="connsiteY165" fmla="*/ 318898 h 3838431"/>
                <a:gd name="connsiteX166" fmla="*/ 2233612 w 4215960"/>
                <a:gd name="connsiteY166" fmla="*/ 221607 h 3838431"/>
                <a:gd name="connsiteX167" fmla="*/ 2216603 w 4215960"/>
                <a:gd name="connsiteY167" fmla="*/ 115018 h 3838431"/>
                <a:gd name="connsiteX168" fmla="*/ 2045381 w 4215960"/>
                <a:gd name="connsiteY168" fmla="*/ 124769 h 3838431"/>
                <a:gd name="connsiteX169" fmla="*/ 2026103 w 4215960"/>
                <a:gd name="connsiteY169" fmla="*/ 167406 h 3838431"/>
                <a:gd name="connsiteX170" fmla="*/ 1993900 w 4215960"/>
                <a:gd name="connsiteY170" fmla="*/ 99823 h 3838431"/>
                <a:gd name="connsiteX171" fmla="*/ 1964190 w 4215960"/>
                <a:gd name="connsiteY171" fmla="*/ 140191 h 3838431"/>
                <a:gd name="connsiteX172" fmla="*/ 1778681 w 4215960"/>
                <a:gd name="connsiteY172" fmla="*/ 173755 h 3838431"/>
                <a:gd name="connsiteX0" fmla="*/ 1778681 w 4215960"/>
                <a:gd name="connsiteY0" fmla="*/ 168656 h 3833332"/>
                <a:gd name="connsiteX1" fmla="*/ 1452562 w 4215960"/>
                <a:gd name="connsiteY1" fmla="*/ 10813 h 3833332"/>
                <a:gd name="connsiteX2" fmla="*/ 1455962 w 4215960"/>
                <a:gd name="connsiteY2" fmla="*/ 14896 h 3833332"/>
                <a:gd name="connsiteX3" fmla="*/ 1135287 w 4215960"/>
                <a:gd name="connsiteY3" fmla="*/ 22833 h 3833332"/>
                <a:gd name="connsiteX4" fmla="*/ 868587 w 4215960"/>
                <a:gd name="connsiteY4" fmla="*/ 56170 h 3833332"/>
                <a:gd name="connsiteX5" fmla="*/ 362857 w 4215960"/>
                <a:gd name="connsiteY5" fmla="*/ 257329 h 3833332"/>
                <a:gd name="connsiteX6" fmla="*/ 312057 w 4215960"/>
                <a:gd name="connsiteY6" fmla="*/ 271844 h 3833332"/>
                <a:gd name="connsiteX7" fmla="*/ 239485 w 4215960"/>
                <a:gd name="connsiteY7" fmla="*/ 322644 h 3833332"/>
                <a:gd name="connsiteX8" fmla="*/ 210457 w 4215960"/>
                <a:gd name="connsiteY8" fmla="*/ 329901 h 3833332"/>
                <a:gd name="connsiteX9" fmla="*/ 159657 w 4215960"/>
                <a:gd name="connsiteY9" fmla="*/ 358929 h 3833332"/>
                <a:gd name="connsiteX10" fmla="*/ 130628 w 4215960"/>
                <a:gd name="connsiteY10" fmla="*/ 387958 h 3833332"/>
                <a:gd name="connsiteX11" fmla="*/ 108857 w 4215960"/>
                <a:gd name="connsiteY11" fmla="*/ 409729 h 3833332"/>
                <a:gd name="connsiteX12" fmla="*/ 94343 w 4215960"/>
                <a:gd name="connsiteY12" fmla="*/ 424244 h 3833332"/>
                <a:gd name="connsiteX13" fmla="*/ 43543 w 4215960"/>
                <a:gd name="connsiteY13" fmla="*/ 504072 h 3833332"/>
                <a:gd name="connsiteX14" fmla="*/ 14514 w 4215960"/>
                <a:gd name="connsiteY14" fmla="*/ 583901 h 3833332"/>
                <a:gd name="connsiteX15" fmla="*/ 0 w 4215960"/>
                <a:gd name="connsiteY15" fmla="*/ 641958 h 3833332"/>
                <a:gd name="connsiteX16" fmla="*/ 7257 w 4215960"/>
                <a:gd name="connsiteY16" fmla="*/ 1614415 h 3833332"/>
                <a:gd name="connsiteX17" fmla="*/ 29028 w 4215960"/>
                <a:gd name="connsiteY17" fmla="*/ 1716015 h 3833332"/>
                <a:gd name="connsiteX18" fmla="*/ 43543 w 4215960"/>
                <a:gd name="connsiteY18" fmla="*/ 1752301 h 3833332"/>
                <a:gd name="connsiteX19" fmla="*/ 58057 w 4215960"/>
                <a:gd name="connsiteY19" fmla="*/ 1817615 h 3833332"/>
                <a:gd name="connsiteX20" fmla="*/ 79828 w 4215960"/>
                <a:gd name="connsiteY20" fmla="*/ 1868415 h 3833332"/>
                <a:gd name="connsiteX21" fmla="*/ 116114 w 4215960"/>
                <a:gd name="connsiteY21" fmla="*/ 1984529 h 3833332"/>
                <a:gd name="connsiteX22" fmla="*/ 137885 w 4215960"/>
                <a:gd name="connsiteY22" fmla="*/ 2049844 h 3833332"/>
                <a:gd name="connsiteX23" fmla="*/ 145143 w 4215960"/>
                <a:gd name="connsiteY23" fmla="*/ 2071615 h 3833332"/>
                <a:gd name="connsiteX24" fmla="*/ 166914 w 4215960"/>
                <a:gd name="connsiteY24" fmla="*/ 2115158 h 3833332"/>
                <a:gd name="connsiteX25" fmla="*/ 188685 w 4215960"/>
                <a:gd name="connsiteY25" fmla="*/ 2165958 h 3833332"/>
                <a:gd name="connsiteX26" fmla="*/ 195943 w 4215960"/>
                <a:gd name="connsiteY26" fmla="*/ 2194987 h 3833332"/>
                <a:gd name="connsiteX27" fmla="*/ 232228 w 4215960"/>
                <a:gd name="connsiteY27" fmla="*/ 2245787 h 3833332"/>
                <a:gd name="connsiteX28" fmla="*/ 254000 w 4215960"/>
                <a:gd name="connsiteY28" fmla="*/ 2303844 h 3833332"/>
                <a:gd name="connsiteX29" fmla="*/ 275771 w 4215960"/>
                <a:gd name="connsiteY29" fmla="*/ 2325615 h 3833332"/>
                <a:gd name="connsiteX30" fmla="*/ 312057 w 4215960"/>
                <a:gd name="connsiteY30" fmla="*/ 2398187 h 3833332"/>
                <a:gd name="connsiteX31" fmla="*/ 348343 w 4215960"/>
                <a:gd name="connsiteY31" fmla="*/ 2448987 h 3833332"/>
                <a:gd name="connsiteX32" fmla="*/ 355600 w 4215960"/>
                <a:gd name="connsiteY32" fmla="*/ 2470758 h 3833332"/>
                <a:gd name="connsiteX33" fmla="*/ 406400 w 4215960"/>
                <a:gd name="connsiteY33" fmla="*/ 2536072 h 3833332"/>
                <a:gd name="connsiteX34" fmla="*/ 435428 w 4215960"/>
                <a:gd name="connsiteY34" fmla="*/ 2601387 h 3833332"/>
                <a:gd name="connsiteX35" fmla="*/ 457200 w 4215960"/>
                <a:gd name="connsiteY35" fmla="*/ 2630415 h 3833332"/>
                <a:gd name="connsiteX36" fmla="*/ 471714 w 4215960"/>
                <a:gd name="connsiteY36" fmla="*/ 2688472 h 3833332"/>
                <a:gd name="connsiteX37" fmla="*/ 478971 w 4215960"/>
                <a:gd name="connsiteY37" fmla="*/ 2710244 h 3833332"/>
                <a:gd name="connsiteX38" fmla="*/ 486228 w 4215960"/>
                <a:gd name="connsiteY38" fmla="*/ 2739272 h 3833332"/>
                <a:gd name="connsiteX39" fmla="*/ 493485 w 4215960"/>
                <a:gd name="connsiteY39" fmla="*/ 2804587 h 3833332"/>
                <a:gd name="connsiteX40" fmla="*/ 515257 w 4215960"/>
                <a:gd name="connsiteY40" fmla="*/ 2862644 h 3833332"/>
                <a:gd name="connsiteX41" fmla="*/ 544285 w 4215960"/>
                <a:gd name="connsiteY41" fmla="*/ 2906187 h 3833332"/>
                <a:gd name="connsiteX42" fmla="*/ 573314 w 4215960"/>
                <a:gd name="connsiteY42" fmla="*/ 2956987 h 3833332"/>
                <a:gd name="connsiteX43" fmla="*/ 602343 w 4215960"/>
                <a:gd name="connsiteY43" fmla="*/ 2978758 h 3833332"/>
                <a:gd name="connsiteX44" fmla="*/ 645885 w 4215960"/>
                <a:gd name="connsiteY44" fmla="*/ 3022301 h 3833332"/>
                <a:gd name="connsiteX45" fmla="*/ 674914 w 4215960"/>
                <a:gd name="connsiteY45" fmla="*/ 3044072 h 3833332"/>
                <a:gd name="connsiteX46" fmla="*/ 711200 w 4215960"/>
                <a:gd name="connsiteY46" fmla="*/ 3087615 h 3833332"/>
                <a:gd name="connsiteX47" fmla="*/ 740228 w 4215960"/>
                <a:gd name="connsiteY47" fmla="*/ 3109387 h 3833332"/>
                <a:gd name="connsiteX48" fmla="*/ 812800 w 4215960"/>
                <a:gd name="connsiteY48" fmla="*/ 3174701 h 3833332"/>
                <a:gd name="connsiteX49" fmla="*/ 849085 w 4215960"/>
                <a:gd name="connsiteY49" fmla="*/ 3218244 h 3833332"/>
                <a:gd name="connsiteX50" fmla="*/ 870857 w 4215960"/>
                <a:gd name="connsiteY50" fmla="*/ 3232758 h 3833332"/>
                <a:gd name="connsiteX51" fmla="*/ 907143 w 4215960"/>
                <a:gd name="connsiteY51" fmla="*/ 3276301 h 3833332"/>
                <a:gd name="connsiteX52" fmla="*/ 936171 w 4215960"/>
                <a:gd name="connsiteY52" fmla="*/ 3298072 h 3833332"/>
                <a:gd name="connsiteX53" fmla="*/ 1030514 w 4215960"/>
                <a:gd name="connsiteY53" fmla="*/ 3341615 h 3833332"/>
                <a:gd name="connsiteX54" fmla="*/ 1480457 w 4215960"/>
                <a:gd name="connsiteY54" fmla="*/ 3327101 h 3833332"/>
                <a:gd name="connsiteX55" fmla="*/ 1531257 w 4215960"/>
                <a:gd name="connsiteY55" fmla="*/ 3312587 h 3833332"/>
                <a:gd name="connsiteX56" fmla="*/ 1618343 w 4215960"/>
                <a:gd name="connsiteY56" fmla="*/ 3305329 h 3833332"/>
                <a:gd name="connsiteX57" fmla="*/ 1698171 w 4215960"/>
                <a:gd name="connsiteY57" fmla="*/ 3290815 h 3833332"/>
                <a:gd name="connsiteX58" fmla="*/ 1756228 w 4215960"/>
                <a:gd name="connsiteY58" fmla="*/ 3283558 h 3833332"/>
                <a:gd name="connsiteX59" fmla="*/ 1785257 w 4215960"/>
                <a:gd name="connsiteY59" fmla="*/ 3269044 h 3833332"/>
                <a:gd name="connsiteX60" fmla="*/ 1850571 w 4215960"/>
                <a:gd name="connsiteY60" fmla="*/ 3247272 h 3833332"/>
                <a:gd name="connsiteX61" fmla="*/ 1886857 w 4215960"/>
                <a:gd name="connsiteY61" fmla="*/ 3232758 h 3833332"/>
                <a:gd name="connsiteX62" fmla="*/ 1988457 w 4215960"/>
                <a:gd name="connsiteY62" fmla="*/ 3218244 h 3833332"/>
                <a:gd name="connsiteX63" fmla="*/ 2017485 w 4215960"/>
                <a:gd name="connsiteY63" fmla="*/ 3210987 h 3833332"/>
                <a:gd name="connsiteX64" fmla="*/ 2637971 w 4215960"/>
                <a:gd name="connsiteY64" fmla="*/ 3557741 h 3833332"/>
                <a:gd name="connsiteX65" fmla="*/ 2724375 w 4215960"/>
                <a:gd name="connsiteY65" fmla="*/ 3743931 h 3833332"/>
                <a:gd name="connsiteX66" fmla="*/ 2784700 w 4215960"/>
                <a:gd name="connsiteY66" fmla="*/ 3802669 h 3833332"/>
                <a:gd name="connsiteX67" fmla="*/ 2795812 w 4215960"/>
                <a:gd name="connsiteY67" fmla="*/ 3772506 h 3833332"/>
                <a:gd name="connsiteX68" fmla="*/ 2841850 w 4215960"/>
                <a:gd name="connsiteY68" fmla="*/ 3745518 h 3833332"/>
                <a:gd name="connsiteX69" fmla="*/ 2892650 w 4215960"/>
                <a:gd name="connsiteY69" fmla="*/ 3818544 h 3833332"/>
                <a:gd name="connsiteX70" fmla="*/ 2941863 w 4215960"/>
                <a:gd name="connsiteY70" fmla="*/ 3821719 h 3833332"/>
                <a:gd name="connsiteX71" fmla="*/ 2897412 w 4215960"/>
                <a:gd name="connsiteY71" fmla="*/ 3728057 h 3833332"/>
                <a:gd name="connsiteX72" fmla="*/ 2854550 w 4215960"/>
                <a:gd name="connsiteY72" fmla="*/ 3659794 h 3833332"/>
                <a:gd name="connsiteX73" fmla="*/ 2897413 w 4215960"/>
                <a:gd name="connsiteY73" fmla="*/ 3643918 h 3833332"/>
                <a:gd name="connsiteX74" fmla="*/ 2878362 w 4215960"/>
                <a:gd name="connsiteY74" fmla="*/ 3602644 h 3833332"/>
                <a:gd name="connsiteX75" fmla="*/ 2930750 w 4215960"/>
                <a:gd name="connsiteY75" fmla="*/ 3612169 h 3833332"/>
                <a:gd name="connsiteX76" fmla="*/ 2910113 w 4215960"/>
                <a:gd name="connsiteY76" fmla="*/ 3578831 h 3833332"/>
                <a:gd name="connsiteX77" fmla="*/ 2931432 w 4215960"/>
                <a:gd name="connsiteY77" fmla="*/ 3562277 h 3833332"/>
                <a:gd name="connsiteX78" fmla="*/ 3052535 w 4215960"/>
                <a:gd name="connsiteY78" fmla="*/ 3647550 h 3833332"/>
                <a:gd name="connsiteX79" fmla="*/ 3087912 w 4215960"/>
                <a:gd name="connsiteY79" fmla="*/ 3634393 h 3833332"/>
                <a:gd name="connsiteX80" fmla="*/ 3140299 w 4215960"/>
                <a:gd name="connsiteY80" fmla="*/ 3699482 h 3833332"/>
                <a:gd name="connsiteX81" fmla="*/ 3160937 w 4215960"/>
                <a:gd name="connsiteY81" fmla="*/ 3758219 h 3833332"/>
                <a:gd name="connsiteX82" fmla="*/ 3268887 w 4215960"/>
                <a:gd name="connsiteY82" fmla="*/ 3777268 h 3833332"/>
                <a:gd name="connsiteX83" fmla="*/ 3208563 w 4215960"/>
                <a:gd name="connsiteY83" fmla="*/ 3710593 h 3833332"/>
                <a:gd name="connsiteX84" fmla="*/ 3205387 w 4215960"/>
                <a:gd name="connsiteY84" fmla="*/ 3642331 h 3833332"/>
                <a:gd name="connsiteX85" fmla="*/ 3259362 w 4215960"/>
                <a:gd name="connsiteY85" fmla="*/ 3697894 h 3833332"/>
                <a:gd name="connsiteX86" fmla="*/ 3308575 w 4215960"/>
                <a:gd name="connsiteY86" fmla="*/ 3702656 h 3833332"/>
                <a:gd name="connsiteX87" fmla="*/ 3302225 w 4215960"/>
                <a:gd name="connsiteY87" fmla="*/ 3653444 h 3833332"/>
                <a:gd name="connsiteX88" fmla="*/ 3362550 w 4215960"/>
                <a:gd name="connsiteY88" fmla="*/ 3658206 h 3833332"/>
                <a:gd name="connsiteX89" fmla="*/ 3424462 w 4215960"/>
                <a:gd name="connsiteY89" fmla="*/ 3701068 h 3833332"/>
                <a:gd name="connsiteX90" fmla="*/ 3456212 w 4215960"/>
                <a:gd name="connsiteY90" fmla="*/ 3688369 h 3833332"/>
                <a:gd name="connsiteX91" fmla="*/ 3449863 w 4215960"/>
                <a:gd name="connsiteY91" fmla="*/ 3653444 h 3833332"/>
                <a:gd name="connsiteX92" fmla="*/ 3491138 w 4215960"/>
                <a:gd name="connsiteY92" fmla="*/ 3629632 h 3833332"/>
                <a:gd name="connsiteX93" fmla="*/ 3575275 w 4215960"/>
                <a:gd name="connsiteY93" fmla="*/ 3686782 h 3833332"/>
                <a:gd name="connsiteX94" fmla="*/ 3592738 w 4215960"/>
                <a:gd name="connsiteY94" fmla="*/ 3585184 h 3833332"/>
                <a:gd name="connsiteX95" fmla="*/ 3567338 w 4215960"/>
                <a:gd name="connsiteY95" fmla="*/ 3562958 h 3833332"/>
                <a:gd name="connsiteX96" fmla="*/ 3494312 w 4215960"/>
                <a:gd name="connsiteY96" fmla="*/ 3520095 h 3833332"/>
                <a:gd name="connsiteX97" fmla="*/ 3516537 w 4215960"/>
                <a:gd name="connsiteY97" fmla="*/ 3494696 h 3833332"/>
                <a:gd name="connsiteX98" fmla="*/ 3537175 w 4215960"/>
                <a:gd name="connsiteY98" fmla="*/ 3472470 h 3833332"/>
                <a:gd name="connsiteX99" fmla="*/ 3591150 w 4215960"/>
                <a:gd name="connsiteY99" fmla="*/ 3504221 h 3833332"/>
                <a:gd name="connsiteX100" fmla="*/ 3597500 w 4215960"/>
                <a:gd name="connsiteY100" fmla="*/ 3459771 h 3833332"/>
                <a:gd name="connsiteX101" fmla="*/ 3541937 w 4215960"/>
                <a:gd name="connsiteY101" fmla="*/ 3435958 h 3833332"/>
                <a:gd name="connsiteX102" fmla="*/ 3540350 w 4215960"/>
                <a:gd name="connsiteY102" fmla="*/ 3426434 h 3833332"/>
                <a:gd name="connsiteX103" fmla="*/ 3527649 w 4215960"/>
                <a:gd name="connsiteY103" fmla="*/ 3388335 h 3833332"/>
                <a:gd name="connsiteX104" fmla="*/ 3533999 w 4215960"/>
                <a:gd name="connsiteY104" fmla="*/ 3340709 h 3833332"/>
                <a:gd name="connsiteX105" fmla="*/ 3545112 w 4215960"/>
                <a:gd name="connsiteY105" fmla="*/ 3285146 h 3833332"/>
                <a:gd name="connsiteX106" fmla="*/ 3507012 w 4215960"/>
                <a:gd name="connsiteY106" fmla="*/ 3254984 h 3833332"/>
                <a:gd name="connsiteX107" fmla="*/ 3540349 w 4215960"/>
                <a:gd name="connsiteY107" fmla="*/ 3245459 h 3833332"/>
                <a:gd name="connsiteX108" fmla="*/ 3518124 w 4215960"/>
                <a:gd name="connsiteY108" fmla="*/ 3208946 h 3833332"/>
                <a:gd name="connsiteX109" fmla="*/ 3556225 w 4215960"/>
                <a:gd name="connsiteY109" fmla="*/ 3204185 h 3833332"/>
                <a:gd name="connsiteX110" fmla="*/ 3562574 w 4215960"/>
                <a:gd name="connsiteY110" fmla="*/ 3170846 h 3833332"/>
                <a:gd name="connsiteX111" fmla="*/ 3624488 w 4215960"/>
                <a:gd name="connsiteY111" fmla="*/ 3180373 h 3833332"/>
                <a:gd name="connsiteX112" fmla="*/ 3657601 w 4215960"/>
                <a:gd name="connsiteY112" fmla="*/ 3195565 h 3833332"/>
                <a:gd name="connsiteX113" fmla="*/ 3623808 w 4215960"/>
                <a:gd name="connsiteY113" fmla="*/ 3236613 h 3833332"/>
                <a:gd name="connsiteX114" fmla="*/ 3662816 w 4215960"/>
                <a:gd name="connsiteY114" fmla="*/ 3344109 h 3833332"/>
                <a:gd name="connsiteX115" fmla="*/ 3715203 w 4215960"/>
                <a:gd name="connsiteY115" fmla="*/ 3375407 h 3833332"/>
                <a:gd name="connsiteX116" fmla="*/ 3767137 w 4215960"/>
                <a:gd name="connsiteY116" fmla="*/ 3333225 h 3833332"/>
                <a:gd name="connsiteX117" fmla="*/ 3852862 w 4215960"/>
                <a:gd name="connsiteY117" fmla="*/ 3284692 h 3833332"/>
                <a:gd name="connsiteX118" fmla="*/ 3835626 w 4215960"/>
                <a:gd name="connsiteY118" fmla="*/ 3195791 h 3833332"/>
                <a:gd name="connsiteX119" fmla="*/ 3912960 w 4215960"/>
                <a:gd name="connsiteY119" fmla="*/ 3063122 h 3833332"/>
                <a:gd name="connsiteX120" fmla="*/ 4205514 w 4215960"/>
                <a:gd name="connsiteY120" fmla="*/ 2729974 h 3833332"/>
                <a:gd name="connsiteX121" fmla="*/ 4124097 w 4215960"/>
                <a:gd name="connsiteY121" fmla="*/ 2720902 h 3833332"/>
                <a:gd name="connsiteX122" fmla="*/ 4128634 w 4215960"/>
                <a:gd name="connsiteY122" fmla="*/ 2629054 h 3833332"/>
                <a:gd name="connsiteX123" fmla="*/ 4079647 w 4215960"/>
                <a:gd name="connsiteY123" fmla="*/ 2603882 h 3833332"/>
                <a:gd name="connsiteX124" fmla="*/ 3995510 w 4215960"/>
                <a:gd name="connsiteY124" fmla="*/ 2635404 h 3833332"/>
                <a:gd name="connsiteX125" fmla="*/ 3958771 w 4215960"/>
                <a:gd name="connsiteY125" fmla="*/ 2599119 h 3833332"/>
                <a:gd name="connsiteX126" fmla="*/ 4003448 w 4215960"/>
                <a:gd name="connsiteY126" fmla="*/ 2576214 h 3833332"/>
                <a:gd name="connsiteX127" fmla="*/ 3874181 w 4215960"/>
                <a:gd name="connsiteY127" fmla="*/ 2363035 h 3833332"/>
                <a:gd name="connsiteX128" fmla="*/ 3889147 w 4215960"/>
                <a:gd name="connsiteY128" fmla="*/ 2332872 h 3833332"/>
                <a:gd name="connsiteX129" fmla="*/ 3865562 w 4215960"/>
                <a:gd name="connsiteY129" fmla="*/ 2217212 h 3833332"/>
                <a:gd name="connsiteX130" fmla="*/ 3706813 w 4215960"/>
                <a:gd name="connsiteY130" fmla="*/ 2206326 h 3833332"/>
                <a:gd name="connsiteX131" fmla="*/ 3673475 w 4215960"/>
                <a:gd name="connsiteY131" fmla="*/ 2255084 h 3833332"/>
                <a:gd name="connsiteX132" fmla="*/ 3584575 w 4215960"/>
                <a:gd name="connsiteY132" fmla="*/ 2269600 h 3833332"/>
                <a:gd name="connsiteX133" fmla="*/ 3590925 w 4215960"/>
                <a:gd name="connsiteY133" fmla="*/ 2247601 h 3833332"/>
                <a:gd name="connsiteX134" fmla="*/ 3537403 w 4215960"/>
                <a:gd name="connsiteY134" fmla="*/ 2231500 h 3833332"/>
                <a:gd name="connsiteX135" fmla="*/ 3512684 w 4215960"/>
                <a:gd name="connsiteY135" fmla="*/ 2066399 h 3833332"/>
                <a:gd name="connsiteX136" fmla="*/ 3232377 w 4215960"/>
                <a:gd name="connsiteY136" fmla="*/ 1999724 h 3833332"/>
                <a:gd name="connsiteX137" fmla="*/ 3096078 w 4215960"/>
                <a:gd name="connsiteY137" fmla="*/ 2043040 h 3833332"/>
                <a:gd name="connsiteX138" fmla="*/ 2964089 w 4215960"/>
                <a:gd name="connsiteY138" fmla="*/ 2035556 h 3833332"/>
                <a:gd name="connsiteX139" fmla="*/ 2831646 w 4215960"/>
                <a:gd name="connsiteY139" fmla="*/ 1924658 h 3833332"/>
                <a:gd name="connsiteX140" fmla="*/ 2618468 w 4215960"/>
                <a:gd name="connsiteY140" fmla="*/ 1621445 h 3833332"/>
                <a:gd name="connsiteX141" fmla="*/ 2220006 w 4215960"/>
                <a:gd name="connsiteY141" fmla="*/ 1481972 h 3833332"/>
                <a:gd name="connsiteX142" fmla="*/ 1983468 w 4215960"/>
                <a:gd name="connsiteY142" fmla="*/ 1169008 h 3833332"/>
                <a:gd name="connsiteX143" fmla="*/ 2017259 w 4215960"/>
                <a:gd name="connsiteY143" fmla="*/ 1144062 h 3833332"/>
                <a:gd name="connsiteX144" fmla="*/ 2076903 w 4215960"/>
                <a:gd name="connsiteY144" fmla="*/ 1227065 h 3833332"/>
                <a:gd name="connsiteX145" fmla="*/ 2097087 w 4215960"/>
                <a:gd name="connsiteY145" fmla="*/ 1209602 h 3833332"/>
                <a:gd name="connsiteX146" fmla="*/ 2140177 w 4215960"/>
                <a:gd name="connsiteY146" fmla="*/ 1240446 h 3833332"/>
                <a:gd name="connsiteX147" fmla="*/ 2228850 w 4215960"/>
                <a:gd name="connsiteY147" fmla="*/ 1186697 h 3833332"/>
                <a:gd name="connsiteX148" fmla="*/ 2244952 w 4215960"/>
                <a:gd name="connsiteY148" fmla="*/ 1166287 h 3833332"/>
                <a:gd name="connsiteX149" fmla="*/ 2303235 w 4215960"/>
                <a:gd name="connsiteY149" fmla="*/ 1166513 h 3833332"/>
                <a:gd name="connsiteX150" fmla="*/ 2319338 w 4215960"/>
                <a:gd name="connsiteY150" fmla="*/ 1133403 h 3833332"/>
                <a:gd name="connsiteX151" fmla="*/ 2300514 w 4215960"/>
                <a:gd name="connsiteY151" fmla="*/ 1107776 h 3833332"/>
                <a:gd name="connsiteX152" fmla="*/ 2233386 w 4215960"/>
                <a:gd name="connsiteY152" fmla="*/ 1127733 h 3833332"/>
                <a:gd name="connsiteX153" fmla="*/ 2211614 w 4215960"/>
                <a:gd name="connsiteY153" fmla="*/ 1074212 h 3833332"/>
                <a:gd name="connsiteX154" fmla="*/ 2232932 w 4215960"/>
                <a:gd name="connsiteY154" fmla="*/ 1044502 h 3833332"/>
                <a:gd name="connsiteX155" fmla="*/ 2176462 w 4215960"/>
                <a:gd name="connsiteY155" fmla="*/ 941088 h 3833332"/>
                <a:gd name="connsiteX156" fmla="*/ 2127931 w 4215960"/>
                <a:gd name="connsiteY156" fmla="*/ 979869 h 3833332"/>
                <a:gd name="connsiteX157" fmla="*/ 2038576 w 4215960"/>
                <a:gd name="connsiteY157" fmla="*/ 925213 h 3833332"/>
                <a:gd name="connsiteX158" fmla="*/ 2090510 w 4215960"/>
                <a:gd name="connsiteY158" fmla="*/ 832684 h 3833332"/>
                <a:gd name="connsiteX159" fmla="*/ 2047648 w 4215960"/>
                <a:gd name="connsiteY159" fmla="*/ 711581 h 3833332"/>
                <a:gd name="connsiteX160" fmla="*/ 2062389 w 4215960"/>
                <a:gd name="connsiteY160" fmla="*/ 587529 h 3833332"/>
                <a:gd name="connsiteX161" fmla="*/ 2157639 w 4215960"/>
                <a:gd name="connsiteY161" fmla="*/ 513824 h 3833332"/>
                <a:gd name="connsiteX162" fmla="*/ 2262868 w 4215960"/>
                <a:gd name="connsiteY162" fmla="*/ 491372 h 3833332"/>
                <a:gd name="connsiteX163" fmla="*/ 2199821 w 4215960"/>
                <a:gd name="connsiteY163" fmla="*/ 401565 h 3833332"/>
                <a:gd name="connsiteX164" fmla="*/ 2182585 w 4215960"/>
                <a:gd name="connsiteY164" fmla="*/ 446242 h 3833332"/>
                <a:gd name="connsiteX165" fmla="*/ 2139270 w 4215960"/>
                <a:gd name="connsiteY165" fmla="*/ 399071 h 3833332"/>
                <a:gd name="connsiteX166" fmla="*/ 2160588 w 4215960"/>
                <a:gd name="connsiteY166" fmla="*/ 313799 h 3833332"/>
                <a:gd name="connsiteX167" fmla="*/ 2233612 w 4215960"/>
                <a:gd name="connsiteY167" fmla="*/ 216508 h 3833332"/>
                <a:gd name="connsiteX168" fmla="*/ 2216603 w 4215960"/>
                <a:gd name="connsiteY168" fmla="*/ 109919 h 3833332"/>
                <a:gd name="connsiteX169" fmla="*/ 2045381 w 4215960"/>
                <a:gd name="connsiteY169" fmla="*/ 119670 h 3833332"/>
                <a:gd name="connsiteX170" fmla="*/ 2026103 w 4215960"/>
                <a:gd name="connsiteY170" fmla="*/ 162307 h 3833332"/>
                <a:gd name="connsiteX171" fmla="*/ 1993900 w 4215960"/>
                <a:gd name="connsiteY171" fmla="*/ 94724 h 3833332"/>
                <a:gd name="connsiteX172" fmla="*/ 1964190 w 4215960"/>
                <a:gd name="connsiteY172" fmla="*/ 135092 h 3833332"/>
                <a:gd name="connsiteX173" fmla="*/ 1778681 w 4215960"/>
                <a:gd name="connsiteY173" fmla="*/ 168656 h 3833332"/>
                <a:gd name="connsiteX0" fmla="*/ 1778681 w 4215960"/>
                <a:gd name="connsiteY0" fmla="*/ 307777 h 3972453"/>
                <a:gd name="connsiteX1" fmla="*/ 1452562 w 4215960"/>
                <a:gd name="connsiteY1" fmla="*/ 149934 h 3972453"/>
                <a:gd name="connsiteX2" fmla="*/ 1492474 w 4215960"/>
                <a:gd name="connsiteY2" fmla="*/ 29 h 3972453"/>
                <a:gd name="connsiteX3" fmla="*/ 1135287 w 4215960"/>
                <a:gd name="connsiteY3" fmla="*/ 161954 h 3972453"/>
                <a:gd name="connsiteX4" fmla="*/ 868587 w 4215960"/>
                <a:gd name="connsiteY4" fmla="*/ 195291 h 3972453"/>
                <a:gd name="connsiteX5" fmla="*/ 362857 w 4215960"/>
                <a:gd name="connsiteY5" fmla="*/ 396450 h 3972453"/>
                <a:gd name="connsiteX6" fmla="*/ 312057 w 4215960"/>
                <a:gd name="connsiteY6" fmla="*/ 410965 h 3972453"/>
                <a:gd name="connsiteX7" fmla="*/ 239485 w 4215960"/>
                <a:gd name="connsiteY7" fmla="*/ 461765 h 3972453"/>
                <a:gd name="connsiteX8" fmla="*/ 210457 w 4215960"/>
                <a:gd name="connsiteY8" fmla="*/ 469022 h 3972453"/>
                <a:gd name="connsiteX9" fmla="*/ 159657 w 4215960"/>
                <a:gd name="connsiteY9" fmla="*/ 498050 h 3972453"/>
                <a:gd name="connsiteX10" fmla="*/ 130628 w 4215960"/>
                <a:gd name="connsiteY10" fmla="*/ 527079 h 3972453"/>
                <a:gd name="connsiteX11" fmla="*/ 108857 w 4215960"/>
                <a:gd name="connsiteY11" fmla="*/ 548850 h 3972453"/>
                <a:gd name="connsiteX12" fmla="*/ 94343 w 4215960"/>
                <a:gd name="connsiteY12" fmla="*/ 563365 h 3972453"/>
                <a:gd name="connsiteX13" fmla="*/ 43543 w 4215960"/>
                <a:gd name="connsiteY13" fmla="*/ 643193 h 3972453"/>
                <a:gd name="connsiteX14" fmla="*/ 14514 w 4215960"/>
                <a:gd name="connsiteY14" fmla="*/ 723022 h 3972453"/>
                <a:gd name="connsiteX15" fmla="*/ 0 w 4215960"/>
                <a:gd name="connsiteY15" fmla="*/ 781079 h 3972453"/>
                <a:gd name="connsiteX16" fmla="*/ 7257 w 4215960"/>
                <a:gd name="connsiteY16" fmla="*/ 1753536 h 3972453"/>
                <a:gd name="connsiteX17" fmla="*/ 29028 w 4215960"/>
                <a:gd name="connsiteY17" fmla="*/ 1855136 h 3972453"/>
                <a:gd name="connsiteX18" fmla="*/ 43543 w 4215960"/>
                <a:gd name="connsiteY18" fmla="*/ 1891422 h 3972453"/>
                <a:gd name="connsiteX19" fmla="*/ 58057 w 4215960"/>
                <a:gd name="connsiteY19" fmla="*/ 1956736 h 3972453"/>
                <a:gd name="connsiteX20" fmla="*/ 79828 w 4215960"/>
                <a:gd name="connsiteY20" fmla="*/ 2007536 h 3972453"/>
                <a:gd name="connsiteX21" fmla="*/ 116114 w 4215960"/>
                <a:gd name="connsiteY21" fmla="*/ 2123650 h 3972453"/>
                <a:gd name="connsiteX22" fmla="*/ 137885 w 4215960"/>
                <a:gd name="connsiteY22" fmla="*/ 2188965 h 3972453"/>
                <a:gd name="connsiteX23" fmla="*/ 145143 w 4215960"/>
                <a:gd name="connsiteY23" fmla="*/ 2210736 h 3972453"/>
                <a:gd name="connsiteX24" fmla="*/ 166914 w 4215960"/>
                <a:gd name="connsiteY24" fmla="*/ 2254279 h 3972453"/>
                <a:gd name="connsiteX25" fmla="*/ 188685 w 4215960"/>
                <a:gd name="connsiteY25" fmla="*/ 2305079 h 3972453"/>
                <a:gd name="connsiteX26" fmla="*/ 195943 w 4215960"/>
                <a:gd name="connsiteY26" fmla="*/ 2334108 h 3972453"/>
                <a:gd name="connsiteX27" fmla="*/ 232228 w 4215960"/>
                <a:gd name="connsiteY27" fmla="*/ 2384908 h 3972453"/>
                <a:gd name="connsiteX28" fmla="*/ 254000 w 4215960"/>
                <a:gd name="connsiteY28" fmla="*/ 2442965 h 3972453"/>
                <a:gd name="connsiteX29" fmla="*/ 275771 w 4215960"/>
                <a:gd name="connsiteY29" fmla="*/ 2464736 h 3972453"/>
                <a:gd name="connsiteX30" fmla="*/ 312057 w 4215960"/>
                <a:gd name="connsiteY30" fmla="*/ 2537308 h 3972453"/>
                <a:gd name="connsiteX31" fmla="*/ 348343 w 4215960"/>
                <a:gd name="connsiteY31" fmla="*/ 2588108 h 3972453"/>
                <a:gd name="connsiteX32" fmla="*/ 355600 w 4215960"/>
                <a:gd name="connsiteY32" fmla="*/ 2609879 h 3972453"/>
                <a:gd name="connsiteX33" fmla="*/ 406400 w 4215960"/>
                <a:gd name="connsiteY33" fmla="*/ 2675193 h 3972453"/>
                <a:gd name="connsiteX34" fmla="*/ 435428 w 4215960"/>
                <a:gd name="connsiteY34" fmla="*/ 2740508 h 3972453"/>
                <a:gd name="connsiteX35" fmla="*/ 457200 w 4215960"/>
                <a:gd name="connsiteY35" fmla="*/ 2769536 h 3972453"/>
                <a:gd name="connsiteX36" fmla="*/ 471714 w 4215960"/>
                <a:gd name="connsiteY36" fmla="*/ 2827593 h 3972453"/>
                <a:gd name="connsiteX37" fmla="*/ 478971 w 4215960"/>
                <a:gd name="connsiteY37" fmla="*/ 2849365 h 3972453"/>
                <a:gd name="connsiteX38" fmla="*/ 486228 w 4215960"/>
                <a:gd name="connsiteY38" fmla="*/ 2878393 h 3972453"/>
                <a:gd name="connsiteX39" fmla="*/ 493485 w 4215960"/>
                <a:gd name="connsiteY39" fmla="*/ 2943708 h 3972453"/>
                <a:gd name="connsiteX40" fmla="*/ 515257 w 4215960"/>
                <a:gd name="connsiteY40" fmla="*/ 3001765 h 3972453"/>
                <a:gd name="connsiteX41" fmla="*/ 544285 w 4215960"/>
                <a:gd name="connsiteY41" fmla="*/ 3045308 h 3972453"/>
                <a:gd name="connsiteX42" fmla="*/ 573314 w 4215960"/>
                <a:gd name="connsiteY42" fmla="*/ 3096108 h 3972453"/>
                <a:gd name="connsiteX43" fmla="*/ 602343 w 4215960"/>
                <a:gd name="connsiteY43" fmla="*/ 3117879 h 3972453"/>
                <a:gd name="connsiteX44" fmla="*/ 645885 w 4215960"/>
                <a:gd name="connsiteY44" fmla="*/ 3161422 h 3972453"/>
                <a:gd name="connsiteX45" fmla="*/ 674914 w 4215960"/>
                <a:gd name="connsiteY45" fmla="*/ 3183193 h 3972453"/>
                <a:gd name="connsiteX46" fmla="*/ 711200 w 4215960"/>
                <a:gd name="connsiteY46" fmla="*/ 3226736 h 3972453"/>
                <a:gd name="connsiteX47" fmla="*/ 740228 w 4215960"/>
                <a:gd name="connsiteY47" fmla="*/ 3248508 h 3972453"/>
                <a:gd name="connsiteX48" fmla="*/ 812800 w 4215960"/>
                <a:gd name="connsiteY48" fmla="*/ 3313822 h 3972453"/>
                <a:gd name="connsiteX49" fmla="*/ 849085 w 4215960"/>
                <a:gd name="connsiteY49" fmla="*/ 3357365 h 3972453"/>
                <a:gd name="connsiteX50" fmla="*/ 870857 w 4215960"/>
                <a:gd name="connsiteY50" fmla="*/ 3371879 h 3972453"/>
                <a:gd name="connsiteX51" fmla="*/ 907143 w 4215960"/>
                <a:gd name="connsiteY51" fmla="*/ 3415422 h 3972453"/>
                <a:gd name="connsiteX52" fmla="*/ 936171 w 4215960"/>
                <a:gd name="connsiteY52" fmla="*/ 3437193 h 3972453"/>
                <a:gd name="connsiteX53" fmla="*/ 1030514 w 4215960"/>
                <a:gd name="connsiteY53" fmla="*/ 3480736 h 3972453"/>
                <a:gd name="connsiteX54" fmla="*/ 1480457 w 4215960"/>
                <a:gd name="connsiteY54" fmla="*/ 3466222 h 3972453"/>
                <a:gd name="connsiteX55" fmla="*/ 1531257 w 4215960"/>
                <a:gd name="connsiteY55" fmla="*/ 3451708 h 3972453"/>
                <a:gd name="connsiteX56" fmla="*/ 1618343 w 4215960"/>
                <a:gd name="connsiteY56" fmla="*/ 3444450 h 3972453"/>
                <a:gd name="connsiteX57" fmla="*/ 1698171 w 4215960"/>
                <a:gd name="connsiteY57" fmla="*/ 3429936 h 3972453"/>
                <a:gd name="connsiteX58" fmla="*/ 1756228 w 4215960"/>
                <a:gd name="connsiteY58" fmla="*/ 3422679 h 3972453"/>
                <a:gd name="connsiteX59" fmla="*/ 1785257 w 4215960"/>
                <a:gd name="connsiteY59" fmla="*/ 3408165 h 3972453"/>
                <a:gd name="connsiteX60" fmla="*/ 1850571 w 4215960"/>
                <a:gd name="connsiteY60" fmla="*/ 3386393 h 3972453"/>
                <a:gd name="connsiteX61" fmla="*/ 1886857 w 4215960"/>
                <a:gd name="connsiteY61" fmla="*/ 3371879 h 3972453"/>
                <a:gd name="connsiteX62" fmla="*/ 1988457 w 4215960"/>
                <a:gd name="connsiteY62" fmla="*/ 3357365 h 3972453"/>
                <a:gd name="connsiteX63" fmla="*/ 2017485 w 4215960"/>
                <a:gd name="connsiteY63" fmla="*/ 3350108 h 3972453"/>
                <a:gd name="connsiteX64" fmla="*/ 2637971 w 4215960"/>
                <a:gd name="connsiteY64" fmla="*/ 3696862 h 3972453"/>
                <a:gd name="connsiteX65" fmla="*/ 2724375 w 4215960"/>
                <a:gd name="connsiteY65" fmla="*/ 3883052 h 3972453"/>
                <a:gd name="connsiteX66" fmla="*/ 2784700 w 4215960"/>
                <a:gd name="connsiteY66" fmla="*/ 3941790 h 3972453"/>
                <a:gd name="connsiteX67" fmla="*/ 2795812 w 4215960"/>
                <a:gd name="connsiteY67" fmla="*/ 3911627 h 3972453"/>
                <a:gd name="connsiteX68" fmla="*/ 2841850 w 4215960"/>
                <a:gd name="connsiteY68" fmla="*/ 3884639 h 3972453"/>
                <a:gd name="connsiteX69" fmla="*/ 2892650 w 4215960"/>
                <a:gd name="connsiteY69" fmla="*/ 3957665 h 3972453"/>
                <a:gd name="connsiteX70" fmla="*/ 2941863 w 4215960"/>
                <a:gd name="connsiteY70" fmla="*/ 3960840 h 3972453"/>
                <a:gd name="connsiteX71" fmla="*/ 2897412 w 4215960"/>
                <a:gd name="connsiteY71" fmla="*/ 3867178 h 3972453"/>
                <a:gd name="connsiteX72" fmla="*/ 2854550 w 4215960"/>
                <a:gd name="connsiteY72" fmla="*/ 3798915 h 3972453"/>
                <a:gd name="connsiteX73" fmla="*/ 2897413 w 4215960"/>
                <a:gd name="connsiteY73" fmla="*/ 3783039 h 3972453"/>
                <a:gd name="connsiteX74" fmla="*/ 2878362 w 4215960"/>
                <a:gd name="connsiteY74" fmla="*/ 3741765 h 3972453"/>
                <a:gd name="connsiteX75" fmla="*/ 2930750 w 4215960"/>
                <a:gd name="connsiteY75" fmla="*/ 3751290 h 3972453"/>
                <a:gd name="connsiteX76" fmla="*/ 2910113 w 4215960"/>
                <a:gd name="connsiteY76" fmla="*/ 3717952 h 3972453"/>
                <a:gd name="connsiteX77" fmla="*/ 2931432 w 4215960"/>
                <a:gd name="connsiteY77" fmla="*/ 3701398 h 3972453"/>
                <a:gd name="connsiteX78" fmla="*/ 3052535 w 4215960"/>
                <a:gd name="connsiteY78" fmla="*/ 3786671 h 3972453"/>
                <a:gd name="connsiteX79" fmla="*/ 3087912 w 4215960"/>
                <a:gd name="connsiteY79" fmla="*/ 3773514 h 3972453"/>
                <a:gd name="connsiteX80" fmla="*/ 3140299 w 4215960"/>
                <a:gd name="connsiteY80" fmla="*/ 3838603 h 3972453"/>
                <a:gd name="connsiteX81" fmla="*/ 3160937 w 4215960"/>
                <a:gd name="connsiteY81" fmla="*/ 3897340 h 3972453"/>
                <a:gd name="connsiteX82" fmla="*/ 3268887 w 4215960"/>
                <a:gd name="connsiteY82" fmla="*/ 3916389 h 3972453"/>
                <a:gd name="connsiteX83" fmla="*/ 3208563 w 4215960"/>
                <a:gd name="connsiteY83" fmla="*/ 3849714 h 3972453"/>
                <a:gd name="connsiteX84" fmla="*/ 3205387 w 4215960"/>
                <a:gd name="connsiteY84" fmla="*/ 3781452 h 3972453"/>
                <a:gd name="connsiteX85" fmla="*/ 3259362 w 4215960"/>
                <a:gd name="connsiteY85" fmla="*/ 3837015 h 3972453"/>
                <a:gd name="connsiteX86" fmla="*/ 3308575 w 4215960"/>
                <a:gd name="connsiteY86" fmla="*/ 3841777 h 3972453"/>
                <a:gd name="connsiteX87" fmla="*/ 3302225 w 4215960"/>
                <a:gd name="connsiteY87" fmla="*/ 3792565 h 3972453"/>
                <a:gd name="connsiteX88" fmla="*/ 3362550 w 4215960"/>
                <a:gd name="connsiteY88" fmla="*/ 3797327 h 3972453"/>
                <a:gd name="connsiteX89" fmla="*/ 3424462 w 4215960"/>
                <a:gd name="connsiteY89" fmla="*/ 3840189 h 3972453"/>
                <a:gd name="connsiteX90" fmla="*/ 3456212 w 4215960"/>
                <a:gd name="connsiteY90" fmla="*/ 3827490 h 3972453"/>
                <a:gd name="connsiteX91" fmla="*/ 3449863 w 4215960"/>
                <a:gd name="connsiteY91" fmla="*/ 3792565 h 3972453"/>
                <a:gd name="connsiteX92" fmla="*/ 3491138 w 4215960"/>
                <a:gd name="connsiteY92" fmla="*/ 3768753 h 3972453"/>
                <a:gd name="connsiteX93" fmla="*/ 3575275 w 4215960"/>
                <a:gd name="connsiteY93" fmla="*/ 3825903 h 3972453"/>
                <a:gd name="connsiteX94" fmla="*/ 3592738 w 4215960"/>
                <a:gd name="connsiteY94" fmla="*/ 3724305 h 3972453"/>
                <a:gd name="connsiteX95" fmla="*/ 3567338 w 4215960"/>
                <a:gd name="connsiteY95" fmla="*/ 3702079 h 3972453"/>
                <a:gd name="connsiteX96" fmla="*/ 3494312 w 4215960"/>
                <a:gd name="connsiteY96" fmla="*/ 3659216 h 3972453"/>
                <a:gd name="connsiteX97" fmla="*/ 3516537 w 4215960"/>
                <a:gd name="connsiteY97" fmla="*/ 3633817 h 3972453"/>
                <a:gd name="connsiteX98" fmla="*/ 3537175 w 4215960"/>
                <a:gd name="connsiteY98" fmla="*/ 3611591 h 3972453"/>
                <a:gd name="connsiteX99" fmla="*/ 3591150 w 4215960"/>
                <a:gd name="connsiteY99" fmla="*/ 3643342 h 3972453"/>
                <a:gd name="connsiteX100" fmla="*/ 3597500 w 4215960"/>
                <a:gd name="connsiteY100" fmla="*/ 3598892 h 3972453"/>
                <a:gd name="connsiteX101" fmla="*/ 3541937 w 4215960"/>
                <a:gd name="connsiteY101" fmla="*/ 3575079 h 3972453"/>
                <a:gd name="connsiteX102" fmla="*/ 3540350 w 4215960"/>
                <a:gd name="connsiteY102" fmla="*/ 3565555 h 3972453"/>
                <a:gd name="connsiteX103" fmla="*/ 3527649 w 4215960"/>
                <a:gd name="connsiteY103" fmla="*/ 3527456 h 3972453"/>
                <a:gd name="connsiteX104" fmla="*/ 3533999 w 4215960"/>
                <a:gd name="connsiteY104" fmla="*/ 3479830 h 3972453"/>
                <a:gd name="connsiteX105" fmla="*/ 3545112 w 4215960"/>
                <a:gd name="connsiteY105" fmla="*/ 3424267 h 3972453"/>
                <a:gd name="connsiteX106" fmla="*/ 3507012 w 4215960"/>
                <a:gd name="connsiteY106" fmla="*/ 3394105 h 3972453"/>
                <a:gd name="connsiteX107" fmla="*/ 3540349 w 4215960"/>
                <a:gd name="connsiteY107" fmla="*/ 3384580 h 3972453"/>
                <a:gd name="connsiteX108" fmla="*/ 3518124 w 4215960"/>
                <a:gd name="connsiteY108" fmla="*/ 3348067 h 3972453"/>
                <a:gd name="connsiteX109" fmla="*/ 3556225 w 4215960"/>
                <a:gd name="connsiteY109" fmla="*/ 3343306 h 3972453"/>
                <a:gd name="connsiteX110" fmla="*/ 3562574 w 4215960"/>
                <a:gd name="connsiteY110" fmla="*/ 3309967 h 3972453"/>
                <a:gd name="connsiteX111" fmla="*/ 3624488 w 4215960"/>
                <a:gd name="connsiteY111" fmla="*/ 3319494 h 3972453"/>
                <a:gd name="connsiteX112" fmla="*/ 3657601 w 4215960"/>
                <a:gd name="connsiteY112" fmla="*/ 3334686 h 3972453"/>
                <a:gd name="connsiteX113" fmla="*/ 3623808 w 4215960"/>
                <a:gd name="connsiteY113" fmla="*/ 3375734 h 3972453"/>
                <a:gd name="connsiteX114" fmla="*/ 3662816 w 4215960"/>
                <a:gd name="connsiteY114" fmla="*/ 3483230 h 3972453"/>
                <a:gd name="connsiteX115" fmla="*/ 3715203 w 4215960"/>
                <a:gd name="connsiteY115" fmla="*/ 3514528 h 3972453"/>
                <a:gd name="connsiteX116" fmla="*/ 3767137 w 4215960"/>
                <a:gd name="connsiteY116" fmla="*/ 3472346 h 3972453"/>
                <a:gd name="connsiteX117" fmla="*/ 3852862 w 4215960"/>
                <a:gd name="connsiteY117" fmla="*/ 3423813 h 3972453"/>
                <a:gd name="connsiteX118" fmla="*/ 3835626 w 4215960"/>
                <a:gd name="connsiteY118" fmla="*/ 3334912 h 3972453"/>
                <a:gd name="connsiteX119" fmla="*/ 3912960 w 4215960"/>
                <a:gd name="connsiteY119" fmla="*/ 3202243 h 3972453"/>
                <a:gd name="connsiteX120" fmla="*/ 4205514 w 4215960"/>
                <a:gd name="connsiteY120" fmla="*/ 2869095 h 3972453"/>
                <a:gd name="connsiteX121" fmla="*/ 4124097 w 4215960"/>
                <a:gd name="connsiteY121" fmla="*/ 2860023 h 3972453"/>
                <a:gd name="connsiteX122" fmla="*/ 4128634 w 4215960"/>
                <a:gd name="connsiteY122" fmla="*/ 2768175 h 3972453"/>
                <a:gd name="connsiteX123" fmla="*/ 4079647 w 4215960"/>
                <a:gd name="connsiteY123" fmla="*/ 2743003 h 3972453"/>
                <a:gd name="connsiteX124" fmla="*/ 3995510 w 4215960"/>
                <a:gd name="connsiteY124" fmla="*/ 2774525 h 3972453"/>
                <a:gd name="connsiteX125" fmla="*/ 3958771 w 4215960"/>
                <a:gd name="connsiteY125" fmla="*/ 2738240 h 3972453"/>
                <a:gd name="connsiteX126" fmla="*/ 4003448 w 4215960"/>
                <a:gd name="connsiteY126" fmla="*/ 2715335 h 3972453"/>
                <a:gd name="connsiteX127" fmla="*/ 3874181 w 4215960"/>
                <a:gd name="connsiteY127" fmla="*/ 2502156 h 3972453"/>
                <a:gd name="connsiteX128" fmla="*/ 3889147 w 4215960"/>
                <a:gd name="connsiteY128" fmla="*/ 2471993 h 3972453"/>
                <a:gd name="connsiteX129" fmla="*/ 3865562 w 4215960"/>
                <a:gd name="connsiteY129" fmla="*/ 2356333 h 3972453"/>
                <a:gd name="connsiteX130" fmla="*/ 3706813 w 4215960"/>
                <a:gd name="connsiteY130" fmla="*/ 2345447 h 3972453"/>
                <a:gd name="connsiteX131" fmla="*/ 3673475 w 4215960"/>
                <a:gd name="connsiteY131" fmla="*/ 2394205 h 3972453"/>
                <a:gd name="connsiteX132" fmla="*/ 3584575 w 4215960"/>
                <a:gd name="connsiteY132" fmla="*/ 2408721 h 3972453"/>
                <a:gd name="connsiteX133" fmla="*/ 3590925 w 4215960"/>
                <a:gd name="connsiteY133" fmla="*/ 2386722 h 3972453"/>
                <a:gd name="connsiteX134" fmla="*/ 3537403 w 4215960"/>
                <a:gd name="connsiteY134" fmla="*/ 2370621 h 3972453"/>
                <a:gd name="connsiteX135" fmla="*/ 3512684 w 4215960"/>
                <a:gd name="connsiteY135" fmla="*/ 2205520 h 3972453"/>
                <a:gd name="connsiteX136" fmla="*/ 3232377 w 4215960"/>
                <a:gd name="connsiteY136" fmla="*/ 2138845 h 3972453"/>
                <a:gd name="connsiteX137" fmla="*/ 3096078 w 4215960"/>
                <a:gd name="connsiteY137" fmla="*/ 2182161 h 3972453"/>
                <a:gd name="connsiteX138" fmla="*/ 2964089 w 4215960"/>
                <a:gd name="connsiteY138" fmla="*/ 2174677 h 3972453"/>
                <a:gd name="connsiteX139" fmla="*/ 2831646 w 4215960"/>
                <a:gd name="connsiteY139" fmla="*/ 2063779 h 3972453"/>
                <a:gd name="connsiteX140" fmla="*/ 2618468 w 4215960"/>
                <a:gd name="connsiteY140" fmla="*/ 1760566 h 3972453"/>
                <a:gd name="connsiteX141" fmla="*/ 2220006 w 4215960"/>
                <a:gd name="connsiteY141" fmla="*/ 1621093 h 3972453"/>
                <a:gd name="connsiteX142" fmla="*/ 1983468 w 4215960"/>
                <a:gd name="connsiteY142" fmla="*/ 1308129 h 3972453"/>
                <a:gd name="connsiteX143" fmla="*/ 2017259 w 4215960"/>
                <a:gd name="connsiteY143" fmla="*/ 1283183 h 3972453"/>
                <a:gd name="connsiteX144" fmla="*/ 2076903 w 4215960"/>
                <a:gd name="connsiteY144" fmla="*/ 1366186 h 3972453"/>
                <a:gd name="connsiteX145" fmla="*/ 2097087 w 4215960"/>
                <a:gd name="connsiteY145" fmla="*/ 1348723 h 3972453"/>
                <a:gd name="connsiteX146" fmla="*/ 2140177 w 4215960"/>
                <a:gd name="connsiteY146" fmla="*/ 1379567 h 3972453"/>
                <a:gd name="connsiteX147" fmla="*/ 2228850 w 4215960"/>
                <a:gd name="connsiteY147" fmla="*/ 1325818 h 3972453"/>
                <a:gd name="connsiteX148" fmla="*/ 2244952 w 4215960"/>
                <a:gd name="connsiteY148" fmla="*/ 1305408 h 3972453"/>
                <a:gd name="connsiteX149" fmla="*/ 2303235 w 4215960"/>
                <a:gd name="connsiteY149" fmla="*/ 1305634 h 3972453"/>
                <a:gd name="connsiteX150" fmla="*/ 2319338 w 4215960"/>
                <a:gd name="connsiteY150" fmla="*/ 1272524 h 3972453"/>
                <a:gd name="connsiteX151" fmla="*/ 2300514 w 4215960"/>
                <a:gd name="connsiteY151" fmla="*/ 1246897 h 3972453"/>
                <a:gd name="connsiteX152" fmla="*/ 2233386 w 4215960"/>
                <a:gd name="connsiteY152" fmla="*/ 1266854 h 3972453"/>
                <a:gd name="connsiteX153" fmla="*/ 2211614 w 4215960"/>
                <a:gd name="connsiteY153" fmla="*/ 1213333 h 3972453"/>
                <a:gd name="connsiteX154" fmla="*/ 2232932 w 4215960"/>
                <a:gd name="connsiteY154" fmla="*/ 1183623 h 3972453"/>
                <a:gd name="connsiteX155" fmla="*/ 2176462 w 4215960"/>
                <a:gd name="connsiteY155" fmla="*/ 1080209 h 3972453"/>
                <a:gd name="connsiteX156" fmla="*/ 2127931 w 4215960"/>
                <a:gd name="connsiteY156" fmla="*/ 1118990 h 3972453"/>
                <a:gd name="connsiteX157" fmla="*/ 2038576 w 4215960"/>
                <a:gd name="connsiteY157" fmla="*/ 1064334 h 3972453"/>
                <a:gd name="connsiteX158" fmla="*/ 2090510 w 4215960"/>
                <a:gd name="connsiteY158" fmla="*/ 971805 h 3972453"/>
                <a:gd name="connsiteX159" fmla="*/ 2047648 w 4215960"/>
                <a:gd name="connsiteY159" fmla="*/ 850702 h 3972453"/>
                <a:gd name="connsiteX160" fmla="*/ 2062389 w 4215960"/>
                <a:gd name="connsiteY160" fmla="*/ 726650 h 3972453"/>
                <a:gd name="connsiteX161" fmla="*/ 2157639 w 4215960"/>
                <a:gd name="connsiteY161" fmla="*/ 652945 h 3972453"/>
                <a:gd name="connsiteX162" fmla="*/ 2262868 w 4215960"/>
                <a:gd name="connsiteY162" fmla="*/ 630493 h 3972453"/>
                <a:gd name="connsiteX163" fmla="*/ 2199821 w 4215960"/>
                <a:gd name="connsiteY163" fmla="*/ 540686 h 3972453"/>
                <a:gd name="connsiteX164" fmla="*/ 2182585 w 4215960"/>
                <a:gd name="connsiteY164" fmla="*/ 585363 h 3972453"/>
                <a:gd name="connsiteX165" fmla="*/ 2139270 w 4215960"/>
                <a:gd name="connsiteY165" fmla="*/ 538192 h 3972453"/>
                <a:gd name="connsiteX166" fmla="*/ 2160588 w 4215960"/>
                <a:gd name="connsiteY166" fmla="*/ 452920 h 3972453"/>
                <a:gd name="connsiteX167" fmla="*/ 2233612 w 4215960"/>
                <a:gd name="connsiteY167" fmla="*/ 355629 h 3972453"/>
                <a:gd name="connsiteX168" fmla="*/ 2216603 w 4215960"/>
                <a:gd name="connsiteY168" fmla="*/ 249040 h 3972453"/>
                <a:gd name="connsiteX169" fmla="*/ 2045381 w 4215960"/>
                <a:gd name="connsiteY169" fmla="*/ 258791 h 3972453"/>
                <a:gd name="connsiteX170" fmla="*/ 2026103 w 4215960"/>
                <a:gd name="connsiteY170" fmla="*/ 301428 h 3972453"/>
                <a:gd name="connsiteX171" fmla="*/ 1993900 w 4215960"/>
                <a:gd name="connsiteY171" fmla="*/ 233845 h 3972453"/>
                <a:gd name="connsiteX172" fmla="*/ 1964190 w 4215960"/>
                <a:gd name="connsiteY172" fmla="*/ 274213 h 3972453"/>
                <a:gd name="connsiteX173" fmla="*/ 1778681 w 4215960"/>
                <a:gd name="connsiteY173" fmla="*/ 307777 h 3972453"/>
                <a:gd name="connsiteX0" fmla="*/ 1778681 w 4215960"/>
                <a:gd name="connsiteY0" fmla="*/ 329131 h 3993807"/>
                <a:gd name="connsiteX1" fmla="*/ 1452562 w 4215960"/>
                <a:gd name="connsiteY1" fmla="*/ 171288 h 3993807"/>
                <a:gd name="connsiteX2" fmla="*/ 1492474 w 4215960"/>
                <a:gd name="connsiteY2" fmla="*/ 21383 h 3993807"/>
                <a:gd name="connsiteX3" fmla="*/ 1487712 w 4215960"/>
                <a:gd name="connsiteY3" fmla="*/ 18208 h 3993807"/>
                <a:gd name="connsiteX4" fmla="*/ 1135287 w 4215960"/>
                <a:gd name="connsiteY4" fmla="*/ 183308 h 3993807"/>
                <a:gd name="connsiteX5" fmla="*/ 868587 w 4215960"/>
                <a:gd name="connsiteY5" fmla="*/ 216645 h 3993807"/>
                <a:gd name="connsiteX6" fmla="*/ 362857 w 4215960"/>
                <a:gd name="connsiteY6" fmla="*/ 417804 h 3993807"/>
                <a:gd name="connsiteX7" fmla="*/ 312057 w 4215960"/>
                <a:gd name="connsiteY7" fmla="*/ 432319 h 3993807"/>
                <a:gd name="connsiteX8" fmla="*/ 239485 w 4215960"/>
                <a:gd name="connsiteY8" fmla="*/ 483119 h 3993807"/>
                <a:gd name="connsiteX9" fmla="*/ 210457 w 4215960"/>
                <a:gd name="connsiteY9" fmla="*/ 490376 h 3993807"/>
                <a:gd name="connsiteX10" fmla="*/ 159657 w 4215960"/>
                <a:gd name="connsiteY10" fmla="*/ 519404 h 3993807"/>
                <a:gd name="connsiteX11" fmla="*/ 130628 w 4215960"/>
                <a:gd name="connsiteY11" fmla="*/ 548433 h 3993807"/>
                <a:gd name="connsiteX12" fmla="*/ 108857 w 4215960"/>
                <a:gd name="connsiteY12" fmla="*/ 570204 h 3993807"/>
                <a:gd name="connsiteX13" fmla="*/ 94343 w 4215960"/>
                <a:gd name="connsiteY13" fmla="*/ 584719 h 3993807"/>
                <a:gd name="connsiteX14" fmla="*/ 43543 w 4215960"/>
                <a:gd name="connsiteY14" fmla="*/ 664547 h 3993807"/>
                <a:gd name="connsiteX15" fmla="*/ 14514 w 4215960"/>
                <a:gd name="connsiteY15" fmla="*/ 744376 h 3993807"/>
                <a:gd name="connsiteX16" fmla="*/ 0 w 4215960"/>
                <a:gd name="connsiteY16" fmla="*/ 802433 h 3993807"/>
                <a:gd name="connsiteX17" fmla="*/ 7257 w 4215960"/>
                <a:gd name="connsiteY17" fmla="*/ 1774890 h 3993807"/>
                <a:gd name="connsiteX18" fmla="*/ 29028 w 4215960"/>
                <a:gd name="connsiteY18" fmla="*/ 1876490 h 3993807"/>
                <a:gd name="connsiteX19" fmla="*/ 43543 w 4215960"/>
                <a:gd name="connsiteY19" fmla="*/ 1912776 h 3993807"/>
                <a:gd name="connsiteX20" fmla="*/ 58057 w 4215960"/>
                <a:gd name="connsiteY20" fmla="*/ 1978090 h 3993807"/>
                <a:gd name="connsiteX21" fmla="*/ 79828 w 4215960"/>
                <a:gd name="connsiteY21" fmla="*/ 2028890 h 3993807"/>
                <a:gd name="connsiteX22" fmla="*/ 116114 w 4215960"/>
                <a:gd name="connsiteY22" fmla="*/ 2145004 h 3993807"/>
                <a:gd name="connsiteX23" fmla="*/ 137885 w 4215960"/>
                <a:gd name="connsiteY23" fmla="*/ 2210319 h 3993807"/>
                <a:gd name="connsiteX24" fmla="*/ 145143 w 4215960"/>
                <a:gd name="connsiteY24" fmla="*/ 2232090 h 3993807"/>
                <a:gd name="connsiteX25" fmla="*/ 166914 w 4215960"/>
                <a:gd name="connsiteY25" fmla="*/ 2275633 h 3993807"/>
                <a:gd name="connsiteX26" fmla="*/ 188685 w 4215960"/>
                <a:gd name="connsiteY26" fmla="*/ 2326433 h 3993807"/>
                <a:gd name="connsiteX27" fmla="*/ 195943 w 4215960"/>
                <a:gd name="connsiteY27" fmla="*/ 2355462 h 3993807"/>
                <a:gd name="connsiteX28" fmla="*/ 232228 w 4215960"/>
                <a:gd name="connsiteY28" fmla="*/ 2406262 h 3993807"/>
                <a:gd name="connsiteX29" fmla="*/ 254000 w 4215960"/>
                <a:gd name="connsiteY29" fmla="*/ 2464319 h 3993807"/>
                <a:gd name="connsiteX30" fmla="*/ 275771 w 4215960"/>
                <a:gd name="connsiteY30" fmla="*/ 2486090 h 3993807"/>
                <a:gd name="connsiteX31" fmla="*/ 312057 w 4215960"/>
                <a:gd name="connsiteY31" fmla="*/ 2558662 h 3993807"/>
                <a:gd name="connsiteX32" fmla="*/ 348343 w 4215960"/>
                <a:gd name="connsiteY32" fmla="*/ 2609462 h 3993807"/>
                <a:gd name="connsiteX33" fmla="*/ 355600 w 4215960"/>
                <a:gd name="connsiteY33" fmla="*/ 2631233 h 3993807"/>
                <a:gd name="connsiteX34" fmla="*/ 406400 w 4215960"/>
                <a:gd name="connsiteY34" fmla="*/ 2696547 h 3993807"/>
                <a:gd name="connsiteX35" fmla="*/ 435428 w 4215960"/>
                <a:gd name="connsiteY35" fmla="*/ 2761862 h 3993807"/>
                <a:gd name="connsiteX36" fmla="*/ 457200 w 4215960"/>
                <a:gd name="connsiteY36" fmla="*/ 2790890 h 3993807"/>
                <a:gd name="connsiteX37" fmla="*/ 471714 w 4215960"/>
                <a:gd name="connsiteY37" fmla="*/ 2848947 h 3993807"/>
                <a:gd name="connsiteX38" fmla="*/ 478971 w 4215960"/>
                <a:gd name="connsiteY38" fmla="*/ 2870719 h 3993807"/>
                <a:gd name="connsiteX39" fmla="*/ 486228 w 4215960"/>
                <a:gd name="connsiteY39" fmla="*/ 2899747 h 3993807"/>
                <a:gd name="connsiteX40" fmla="*/ 493485 w 4215960"/>
                <a:gd name="connsiteY40" fmla="*/ 2965062 h 3993807"/>
                <a:gd name="connsiteX41" fmla="*/ 515257 w 4215960"/>
                <a:gd name="connsiteY41" fmla="*/ 3023119 h 3993807"/>
                <a:gd name="connsiteX42" fmla="*/ 544285 w 4215960"/>
                <a:gd name="connsiteY42" fmla="*/ 3066662 h 3993807"/>
                <a:gd name="connsiteX43" fmla="*/ 573314 w 4215960"/>
                <a:gd name="connsiteY43" fmla="*/ 3117462 h 3993807"/>
                <a:gd name="connsiteX44" fmla="*/ 602343 w 4215960"/>
                <a:gd name="connsiteY44" fmla="*/ 3139233 h 3993807"/>
                <a:gd name="connsiteX45" fmla="*/ 645885 w 4215960"/>
                <a:gd name="connsiteY45" fmla="*/ 3182776 h 3993807"/>
                <a:gd name="connsiteX46" fmla="*/ 674914 w 4215960"/>
                <a:gd name="connsiteY46" fmla="*/ 3204547 h 3993807"/>
                <a:gd name="connsiteX47" fmla="*/ 711200 w 4215960"/>
                <a:gd name="connsiteY47" fmla="*/ 3248090 h 3993807"/>
                <a:gd name="connsiteX48" fmla="*/ 740228 w 4215960"/>
                <a:gd name="connsiteY48" fmla="*/ 3269862 h 3993807"/>
                <a:gd name="connsiteX49" fmla="*/ 812800 w 4215960"/>
                <a:gd name="connsiteY49" fmla="*/ 3335176 h 3993807"/>
                <a:gd name="connsiteX50" fmla="*/ 849085 w 4215960"/>
                <a:gd name="connsiteY50" fmla="*/ 3378719 h 3993807"/>
                <a:gd name="connsiteX51" fmla="*/ 870857 w 4215960"/>
                <a:gd name="connsiteY51" fmla="*/ 3393233 h 3993807"/>
                <a:gd name="connsiteX52" fmla="*/ 907143 w 4215960"/>
                <a:gd name="connsiteY52" fmla="*/ 3436776 h 3993807"/>
                <a:gd name="connsiteX53" fmla="*/ 936171 w 4215960"/>
                <a:gd name="connsiteY53" fmla="*/ 3458547 h 3993807"/>
                <a:gd name="connsiteX54" fmla="*/ 1030514 w 4215960"/>
                <a:gd name="connsiteY54" fmla="*/ 3502090 h 3993807"/>
                <a:gd name="connsiteX55" fmla="*/ 1480457 w 4215960"/>
                <a:gd name="connsiteY55" fmla="*/ 3487576 h 3993807"/>
                <a:gd name="connsiteX56" fmla="*/ 1531257 w 4215960"/>
                <a:gd name="connsiteY56" fmla="*/ 3473062 h 3993807"/>
                <a:gd name="connsiteX57" fmla="*/ 1618343 w 4215960"/>
                <a:gd name="connsiteY57" fmla="*/ 3465804 h 3993807"/>
                <a:gd name="connsiteX58" fmla="*/ 1698171 w 4215960"/>
                <a:gd name="connsiteY58" fmla="*/ 3451290 h 3993807"/>
                <a:gd name="connsiteX59" fmla="*/ 1756228 w 4215960"/>
                <a:gd name="connsiteY59" fmla="*/ 3444033 h 3993807"/>
                <a:gd name="connsiteX60" fmla="*/ 1785257 w 4215960"/>
                <a:gd name="connsiteY60" fmla="*/ 3429519 h 3993807"/>
                <a:gd name="connsiteX61" fmla="*/ 1850571 w 4215960"/>
                <a:gd name="connsiteY61" fmla="*/ 3407747 h 3993807"/>
                <a:gd name="connsiteX62" fmla="*/ 1886857 w 4215960"/>
                <a:gd name="connsiteY62" fmla="*/ 3393233 h 3993807"/>
                <a:gd name="connsiteX63" fmla="*/ 1988457 w 4215960"/>
                <a:gd name="connsiteY63" fmla="*/ 3378719 h 3993807"/>
                <a:gd name="connsiteX64" fmla="*/ 2017485 w 4215960"/>
                <a:gd name="connsiteY64" fmla="*/ 3371462 h 3993807"/>
                <a:gd name="connsiteX65" fmla="*/ 2637971 w 4215960"/>
                <a:gd name="connsiteY65" fmla="*/ 3718216 h 3993807"/>
                <a:gd name="connsiteX66" fmla="*/ 2724375 w 4215960"/>
                <a:gd name="connsiteY66" fmla="*/ 3904406 h 3993807"/>
                <a:gd name="connsiteX67" fmla="*/ 2784700 w 4215960"/>
                <a:gd name="connsiteY67" fmla="*/ 3963144 h 3993807"/>
                <a:gd name="connsiteX68" fmla="*/ 2795812 w 4215960"/>
                <a:gd name="connsiteY68" fmla="*/ 3932981 h 3993807"/>
                <a:gd name="connsiteX69" fmla="*/ 2841850 w 4215960"/>
                <a:gd name="connsiteY69" fmla="*/ 3905993 h 3993807"/>
                <a:gd name="connsiteX70" fmla="*/ 2892650 w 4215960"/>
                <a:gd name="connsiteY70" fmla="*/ 3979019 h 3993807"/>
                <a:gd name="connsiteX71" fmla="*/ 2941863 w 4215960"/>
                <a:gd name="connsiteY71" fmla="*/ 3982194 h 3993807"/>
                <a:gd name="connsiteX72" fmla="*/ 2897412 w 4215960"/>
                <a:gd name="connsiteY72" fmla="*/ 3888532 h 3993807"/>
                <a:gd name="connsiteX73" fmla="*/ 2854550 w 4215960"/>
                <a:gd name="connsiteY73" fmla="*/ 3820269 h 3993807"/>
                <a:gd name="connsiteX74" fmla="*/ 2897413 w 4215960"/>
                <a:gd name="connsiteY74" fmla="*/ 3804393 h 3993807"/>
                <a:gd name="connsiteX75" fmla="*/ 2878362 w 4215960"/>
                <a:gd name="connsiteY75" fmla="*/ 3763119 h 3993807"/>
                <a:gd name="connsiteX76" fmla="*/ 2930750 w 4215960"/>
                <a:gd name="connsiteY76" fmla="*/ 3772644 h 3993807"/>
                <a:gd name="connsiteX77" fmla="*/ 2910113 w 4215960"/>
                <a:gd name="connsiteY77" fmla="*/ 3739306 h 3993807"/>
                <a:gd name="connsiteX78" fmla="*/ 2931432 w 4215960"/>
                <a:gd name="connsiteY78" fmla="*/ 3722752 h 3993807"/>
                <a:gd name="connsiteX79" fmla="*/ 3052535 w 4215960"/>
                <a:gd name="connsiteY79" fmla="*/ 3808025 h 3993807"/>
                <a:gd name="connsiteX80" fmla="*/ 3087912 w 4215960"/>
                <a:gd name="connsiteY80" fmla="*/ 3794868 h 3993807"/>
                <a:gd name="connsiteX81" fmla="*/ 3140299 w 4215960"/>
                <a:gd name="connsiteY81" fmla="*/ 3859957 h 3993807"/>
                <a:gd name="connsiteX82" fmla="*/ 3160937 w 4215960"/>
                <a:gd name="connsiteY82" fmla="*/ 3918694 h 3993807"/>
                <a:gd name="connsiteX83" fmla="*/ 3268887 w 4215960"/>
                <a:gd name="connsiteY83" fmla="*/ 3937743 h 3993807"/>
                <a:gd name="connsiteX84" fmla="*/ 3208563 w 4215960"/>
                <a:gd name="connsiteY84" fmla="*/ 3871068 h 3993807"/>
                <a:gd name="connsiteX85" fmla="*/ 3205387 w 4215960"/>
                <a:gd name="connsiteY85" fmla="*/ 3802806 h 3993807"/>
                <a:gd name="connsiteX86" fmla="*/ 3259362 w 4215960"/>
                <a:gd name="connsiteY86" fmla="*/ 3858369 h 3993807"/>
                <a:gd name="connsiteX87" fmla="*/ 3308575 w 4215960"/>
                <a:gd name="connsiteY87" fmla="*/ 3863131 h 3993807"/>
                <a:gd name="connsiteX88" fmla="*/ 3302225 w 4215960"/>
                <a:gd name="connsiteY88" fmla="*/ 3813919 h 3993807"/>
                <a:gd name="connsiteX89" fmla="*/ 3362550 w 4215960"/>
                <a:gd name="connsiteY89" fmla="*/ 3818681 h 3993807"/>
                <a:gd name="connsiteX90" fmla="*/ 3424462 w 4215960"/>
                <a:gd name="connsiteY90" fmla="*/ 3861543 h 3993807"/>
                <a:gd name="connsiteX91" fmla="*/ 3456212 w 4215960"/>
                <a:gd name="connsiteY91" fmla="*/ 3848844 h 3993807"/>
                <a:gd name="connsiteX92" fmla="*/ 3449863 w 4215960"/>
                <a:gd name="connsiteY92" fmla="*/ 3813919 h 3993807"/>
                <a:gd name="connsiteX93" fmla="*/ 3491138 w 4215960"/>
                <a:gd name="connsiteY93" fmla="*/ 3790107 h 3993807"/>
                <a:gd name="connsiteX94" fmla="*/ 3575275 w 4215960"/>
                <a:gd name="connsiteY94" fmla="*/ 3847257 h 3993807"/>
                <a:gd name="connsiteX95" fmla="*/ 3592738 w 4215960"/>
                <a:gd name="connsiteY95" fmla="*/ 3745659 h 3993807"/>
                <a:gd name="connsiteX96" fmla="*/ 3567338 w 4215960"/>
                <a:gd name="connsiteY96" fmla="*/ 3723433 h 3993807"/>
                <a:gd name="connsiteX97" fmla="*/ 3494312 w 4215960"/>
                <a:gd name="connsiteY97" fmla="*/ 3680570 h 3993807"/>
                <a:gd name="connsiteX98" fmla="*/ 3516537 w 4215960"/>
                <a:gd name="connsiteY98" fmla="*/ 3655171 h 3993807"/>
                <a:gd name="connsiteX99" fmla="*/ 3537175 w 4215960"/>
                <a:gd name="connsiteY99" fmla="*/ 3632945 h 3993807"/>
                <a:gd name="connsiteX100" fmla="*/ 3591150 w 4215960"/>
                <a:gd name="connsiteY100" fmla="*/ 3664696 h 3993807"/>
                <a:gd name="connsiteX101" fmla="*/ 3597500 w 4215960"/>
                <a:gd name="connsiteY101" fmla="*/ 3620246 h 3993807"/>
                <a:gd name="connsiteX102" fmla="*/ 3541937 w 4215960"/>
                <a:gd name="connsiteY102" fmla="*/ 3596433 h 3993807"/>
                <a:gd name="connsiteX103" fmla="*/ 3540350 w 4215960"/>
                <a:gd name="connsiteY103" fmla="*/ 3586909 h 3993807"/>
                <a:gd name="connsiteX104" fmla="*/ 3527649 w 4215960"/>
                <a:gd name="connsiteY104" fmla="*/ 3548810 h 3993807"/>
                <a:gd name="connsiteX105" fmla="*/ 3533999 w 4215960"/>
                <a:gd name="connsiteY105" fmla="*/ 3501184 h 3993807"/>
                <a:gd name="connsiteX106" fmla="*/ 3545112 w 4215960"/>
                <a:gd name="connsiteY106" fmla="*/ 3445621 h 3993807"/>
                <a:gd name="connsiteX107" fmla="*/ 3507012 w 4215960"/>
                <a:gd name="connsiteY107" fmla="*/ 3415459 h 3993807"/>
                <a:gd name="connsiteX108" fmla="*/ 3540349 w 4215960"/>
                <a:gd name="connsiteY108" fmla="*/ 3405934 h 3993807"/>
                <a:gd name="connsiteX109" fmla="*/ 3518124 w 4215960"/>
                <a:gd name="connsiteY109" fmla="*/ 3369421 h 3993807"/>
                <a:gd name="connsiteX110" fmla="*/ 3556225 w 4215960"/>
                <a:gd name="connsiteY110" fmla="*/ 3364660 h 3993807"/>
                <a:gd name="connsiteX111" fmla="*/ 3562574 w 4215960"/>
                <a:gd name="connsiteY111" fmla="*/ 3331321 h 3993807"/>
                <a:gd name="connsiteX112" fmla="*/ 3624488 w 4215960"/>
                <a:gd name="connsiteY112" fmla="*/ 3340848 h 3993807"/>
                <a:gd name="connsiteX113" fmla="*/ 3657601 w 4215960"/>
                <a:gd name="connsiteY113" fmla="*/ 3356040 h 3993807"/>
                <a:gd name="connsiteX114" fmla="*/ 3623808 w 4215960"/>
                <a:gd name="connsiteY114" fmla="*/ 3397088 h 3993807"/>
                <a:gd name="connsiteX115" fmla="*/ 3662816 w 4215960"/>
                <a:gd name="connsiteY115" fmla="*/ 3504584 h 3993807"/>
                <a:gd name="connsiteX116" fmla="*/ 3715203 w 4215960"/>
                <a:gd name="connsiteY116" fmla="*/ 3535882 h 3993807"/>
                <a:gd name="connsiteX117" fmla="*/ 3767137 w 4215960"/>
                <a:gd name="connsiteY117" fmla="*/ 3493700 h 3993807"/>
                <a:gd name="connsiteX118" fmla="*/ 3852862 w 4215960"/>
                <a:gd name="connsiteY118" fmla="*/ 3445167 h 3993807"/>
                <a:gd name="connsiteX119" fmla="*/ 3835626 w 4215960"/>
                <a:gd name="connsiteY119" fmla="*/ 3356266 h 3993807"/>
                <a:gd name="connsiteX120" fmla="*/ 3912960 w 4215960"/>
                <a:gd name="connsiteY120" fmla="*/ 3223597 h 3993807"/>
                <a:gd name="connsiteX121" fmla="*/ 4205514 w 4215960"/>
                <a:gd name="connsiteY121" fmla="*/ 2890449 h 3993807"/>
                <a:gd name="connsiteX122" fmla="*/ 4124097 w 4215960"/>
                <a:gd name="connsiteY122" fmla="*/ 2881377 h 3993807"/>
                <a:gd name="connsiteX123" fmla="*/ 4128634 w 4215960"/>
                <a:gd name="connsiteY123" fmla="*/ 2789529 h 3993807"/>
                <a:gd name="connsiteX124" fmla="*/ 4079647 w 4215960"/>
                <a:gd name="connsiteY124" fmla="*/ 2764357 h 3993807"/>
                <a:gd name="connsiteX125" fmla="*/ 3995510 w 4215960"/>
                <a:gd name="connsiteY125" fmla="*/ 2795879 h 3993807"/>
                <a:gd name="connsiteX126" fmla="*/ 3958771 w 4215960"/>
                <a:gd name="connsiteY126" fmla="*/ 2759594 h 3993807"/>
                <a:gd name="connsiteX127" fmla="*/ 4003448 w 4215960"/>
                <a:gd name="connsiteY127" fmla="*/ 2736689 h 3993807"/>
                <a:gd name="connsiteX128" fmla="*/ 3874181 w 4215960"/>
                <a:gd name="connsiteY128" fmla="*/ 2523510 h 3993807"/>
                <a:gd name="connsiteX129" fmla="*/ 3889147 w 4215960"/>
                <a:gd name="connsiteY129" fmla="*/ 2493347 h 3993807"/>
                <a:gd name="connsiteX130" fmla="*/ 3865562 w 4215960"/>
                <a:gd name="connsiteY130" fmla="*/ 2377687 h 3993807"/>
                <a:gd name="connsiteX131" fmla="*/ 3706813 w 4215960"/>
                <a:gd name="connsiteY131" fmla="*/ 2366801 h 3993807"/>
                <a:gd name="connsiteX132" fmla="*/ 3673475 w 4215960"/>
                <a:gd name="connsiteY132" fmla="*/ 2415559 h 3993807"/>
                <a:gd name="connsiteX133" fmla="*/ 3584575 w 4215960"/>
                <a:gd name="connsiteY133" fmla="*/ 2430075 h 3993807"/>
                <a:gd name="connsiteX134" fmla="*/ 3590925 w 4215960"/>
                <a:gd name="connsiteY134" fmla="*/ 2408076 h 3993807"/>
                <a:gd name="connsiteX135" fmla="*/ 3537403 w 4215960"/>
                <a:gd name="connsiteY135" fmla="*/ 2391975 h 3993807"/>
                <a:gd name="connsiteX136" fmla="*/ 3512684 w 4215960"/>
                <a:gd name="connsiteY136" fmla="*/ 2226874 h 3993807"/>
                <a:gd name="connsiteX137" fmla="*/ 3232377 w 4215960"/>
                <a:gd name="connsiteY137" fmla="*/ 2160199 h 3993807"/>
                <a:gd name="connsiteX138" fmla="*/ 3096078 w 4215960"/>
                <a:gd name="connsiteY138" fmla="*/ 2203515 h 3993807"/>
                <a:gd name="connsiteX139" fmla="*/ 2964089 w 4215960"/>
                <a:gd name="connsiteY139" fmla="*/ 2196031 h 3993807"/>
                <a:gd name="connsiteX140" fmla="*/ 2831646 w 4215960"/>
                <a:gd name="connsiteY140" fmla="*/ 2085133 h 3993807"/>
                <a:gd name="connsiteX141" fmla="*/ 2618468 w 4215960"/>
                <a:gd name="connsiteY141" fmla="*/ 1781920 h 3993807"/>
                <a:gd name="connsiteX142" fmla="*/ 2220006 w 4215960"/>
                <a:gd name="connsiteY142" fmla="*/ 1642447 h 3993807"/>
                <a:gd name="connsiteX143" fmla="*/ 1983468 w 4215960"/>
                <a:gd name="connsiteY143" fmla="*/ 1329483 h 3993807"/>
                <a:gd name="connsiteX144" fmla="*/ 2017259 w 4215960"/>
                <a:gd name="connsiteY144" fmla="*/ 1304537 h 3993807"/>
                <a:gd name="connsiteX145" fmla="*/ 2076903 w 4215960"/>
                <a:gd name="connsiteY145" fmla="*/ 1387540 h 3993807"/>
                <a:gd name="connsiteX146" fmla="*/ 2097087 w 4215960"/>
                <a:gd name="connsiteY146" fmla="*/ 1370077 h 3993807"/>
                <a:gd name="connsiteX147" fmla="*/ 2140177 w 4215960"/>
                <a:gd name="connsiteY147" fmla="*/ 1400921 h 3993807"/>
                <a:gd name="connsiteX148" fmla="*/ 2228850 w 4215960"/>
                <a:gd name="connsiteY148" fmla="*/ 1347172 h 3993807"/>
                <a:gd name="connsiteX149" fmla="*/ 2244952 w 4215960"/>
                <a:gd name="connsiteY149" fmla="*/ 1326762 h 3993807"/>
                <a:gd name="connsiteX150" fmla="*/ 2303235 w 4215960"/>
                <a:gd name="connsiteY150" fmla="*/ 1326988 h 3993807"/>
                <a:gd name="connsiteX151" fmla="*/ 2319338 w 4215960"/>
                <a:gd name="connsiteY151" fmla="*/ 1293878 h 3993807"/>
                <a:gd name="connsiteX152" fmla="*/ 2300514 w 4215960"/>
                <a:gd name="connsiteY152" fmla="*/ 1268251 h 3993807"/>
                <a:gd name="connsiteX153" fmla="*/ 2233386 w 4215960"/>
                <a:gd name="connsiteY153" fmla="*/ 1288208 h 3993807"/>
                <a:gd name="connsiteX154" fmla="*/ 2211614 w 4215960"/>
                <a:gd name="connsiteY154" fmla="*/ 1234687 h 3993807"/>
                <a:gd name="connsiteX155" fmla="*/ 2232932 w 4215960"/>
                <a:gd name="connsiteY155" fmla="*/ 1204977 h 3993807"/>
                <a:gd name="connsiteX156" fmla="*/ 2176462 w 4215960"/>
                <a:gd name="connsiteY156" fmla="*/ 1101563 h 3993807"/>
                <a:gd name="connsiteX157" fmla="*/ 2127931 w 4215960"/>
                <a:gd name="connsiteY157" fmla="*/ 1140344 h 3993807"/>
                <a:gd name="connsiteX158" fmla="*/ 2038576 w 4215960"/>
                <a:gd name="connsiteY158" fmla="*/ 1085688 h 3993807"/>
                <a:gd name="connsiteX159" fmla="*/ 2090510 w 4215960"/>
                <a:gd name="connsiteY159" fmla="*/ 993159 h 3993807"/>
                <a:gd name="connsiteX160" fmla="*/ 2047648 w 4215960"/>
                <a:gd name="connsiteY160" fmla="*/ 872056 h 3993807"/>
                <a:gd name="connsiteX161" fmla="*/ 2062389 w 4215960"/>
                <a:gd name="connsiteY161" fmla="*/ 748004 h 3993807"/>
                <a:gd name="connsiteX162" fmla="*/ 2157639 w 4215960"/>
                <a:gd name="connsiteY162" fmla="*/ 674299 h 3993807"/>
                <a:gd name="connsiteX163" fmla="*/ 2262868 w 4215960"/>
                <a:gd name="connsiteY163" fmla="*/ 651847 h 3993807"/>
                <a:gd name="connsiteX164" fmla="*/ 2199821 w 4215960"/>
                <a:gd name="connsiteY164" fmla="*/ 562040 h 3993807"/>
                <a:gd name="connsiteX165" fmla="*/ 2182585 w 4215960"/>
                <a:gd name="connsiteY165" fmla="*/ 606717 h 3993807"/>
                <a:gd name="connsiteX166" fmla="*/ 2139270 w 4215960"/>
                <a:gd name="connsiteY166" fmla="*/ 559546 h 3993807"/>
                <a:gd name="connsiteX167" fmla="*/ 2160588 w 4215960"/>
                <a:gd name="connsiteY167" fmla="*/ 474274 h 3993807"/>
                <a:gd name="connsiteX168" fmla="*/ 2233612 w 4215960"/>
                <a:gd name="connsiteY168" fmla="*/ 376983 h 3993807"/>
                <a:gd name="connsiteX169" fmla="*/ 2216603 w 4215960"/>
                <a:gd name="connsiteY169" fmla="*/ 270394 h 3993807"/>
                <a:gd name="connsiteX170" fmla="*/ 2045381 w 4215960"/>
                <a:gd name="connsiteY170" fmla="*/ 280145 h 3993807"/>
                <a:gd name="connsiteX171" fmla="*/ 2026103 w 4215960"/>
                <a:gd name="connsiteY171" fmla="*/ 322782 h 3993807"/>
                <a:gd name="connsiteX172" fmla="*/ 1993900 w 4215960"/>
                <a:gd name="connsiteY172" fmla="*/ 255199 h 3993807"/>
                <a:gd name="connsiteX173" fmla="*/ 1964190 w 4215960"/>
                <a:gd name="connsiteY173" fmla="*/ 295567 h 3993807"/>
                <a:gd name="connsiteX174" fmla="*/ 1778681 w 4215960"/>
                <a:gd name="connsiteY174" fmla="*/ 329131 h 3993807"/>
                <a:gd name="connsiteX0" fmla="*/ 1778681 w 4215960"/>
                <a:gd name="connsiteY0" fmla="*/ 332929 h 3997605"/>
                <a:gd name="connsiteX1" fmla="*/ 1452562 w 4215960"/>
                <a:gd name="connsiteY1" fmla="*/ 175086 h 3997605"/>
                <a:gd name="connsiteX2" fmla="*/ 1492474 w 4215960"/>
                <a:gd name="connsiteY2" fmla="*/ 25181 h 3997605"/>
                <a:gd name="connsiteX3" fmla="*/ 1438500 w 4215960"/>
                <a:gd name="connsiteY3" fmla="*/ 15656 h 3997605"/>
                <a:gd name="connsiteX4" fmla="*/ 1135287 w 4215960"/>
                <a:gd name="connsiteY4" fmla="*/ 187106 h 3997605"/>
                <a:gd name="connsiteX5" fmla="*/ 868587 w 4215960"/>
                <a:gd name="connsiteY5" fmla="*/ 220443 h 3997605"/>
                <a:gd name="connsiteX6" fmla="*/ 362857 w 4215960"/>
                <a:gd name="connsiteY6" fmla="*/ 421602 h 3997605"/>
                <a:gd name="connsiteX7" fmla="*/ 312057 w 4215960"/>
                <a:gd name="connsiteY7" fmla="*/ 436117 h 3997605"/>
                <a:gd name="connsiteX8" fmla="*/ 239485 w 4215960"/>
                <a:gd name="connsiteY8" fmla="*/ 486917 h 3997605"/>
                <a:gd name="connsiteX9" fmla="*/ 210457 w 4215960"/>
                <a:gd name="connsiteY9" fmla="*/ 494174 h 3997605"/>
                <a:gd name="connsiteX10" fmla="*/ 159657 w 4215960"/>
                <a:gd name="connsiteY10" fmla="*/ 523202 h 3997605"/>
                <a:gd name="connsiteX11" fmla="*/ 130628 w 4215960"/>
                <a:gd name="connsiteY11" fmla="*/ 552231 h 3997605"/>
                <a:gd name="connsiteX12" fmla="*/ 108857 w 4215960"/>
                <a:gd name="connsiteY12" fmla="*/ 574002 h 3997605"/>
                <a:gd name="connsiteX13" fmla="*/ 94343 w 4215960"/>
                <a:gd name="connsiteY13" fmla="*/ 588517 h 3997605"/>
                <a:gd name="connsiteX14" fmla="*/ 43543 w 4215960"/>
                <a:gd name="connsiteY14" fmla="*/ 668345 h 3997605"/>
                <a:gd name="connsiteX15" fmla="*/ 14514 w 4215960"/>
                <a:gd name="connsiteY15" fmla="*/ 748174 h 3997605"/>
                <a:gd name="connsiteX16" fmla="*/ 0 w 4215960"/>
                <a:gd name="connsiteY16" fmla="*/ 806231 h 3997605"/>
                <a:gd name="connsiteX17" fmla="*/ 7257 w 4215960"/>
                <a:gd name="connsiteY17" fmla="*/ 1778688 h 3997605"/>
                <a:gd name="connsiteX18" fmla="*/ 29028 w 4215960"/>
                <a:gd name="connsiteY18" fmla="*/ 1880288 h 3997605"/>
                <a:gd name="connsiteX19" fmla="*/ 43543 w 4215960"/>
                <a:gd name="connsiteY19" fmla="*/ 1916574 h 3997605"/>
                <a:gd name="connsiteX20" fmla="*/ 58057 w 4215960"/>
                <a:gd name="connsiteY20" fmla="*/ 1981888 h 3997605"/>
                <a:gd name="connsiteX21" fmla="*/ 79828 w 4215960"/>
                <a:gd name="connsiteY21" fmla="*/ 2032688 h 3997605"/>
                <a:gd name="connsiteX22" fmla="*/ 116114 w 4215960"/>
                <a:gd name="connsiteY22" fmla="*/ 2148802 h 3997605"/>
                <a:gd name="connsiteX23" fmla="*/ 137885 w 4215960"/>
                <a:gd name="connsiteY23" fmla="*/ 2214117 h 3997605"/>
                <a:gd name="connsiteX24" fmla="*/ 145143 w 4215960"/>
                <a:gd name="connsiteY24" fmla="*/ 2235888 h 3997605"/>
                <a:gd name="connsiteX25" fmla="*/ 166914 w 4215960"/>
                <a:gd name="connsiteY25" fmla="*/ 2279431 h 3997605"/>
                <a:gd name="connsiteX26" fmla="*/ 188685 w 4215960"/>
                <a:gd name="connsiteY26" fmla="*/ 2330231 h 3997605"/>
                <a:gd name="connsiteX27" fmla="*/ 195943 w 4215960"/>
                <a:gd name="connsiteY27" fmla="*/ 2359260 h 3997605"/>
                <a:gd name="connsiteX28" fmla="*/ 232228 w 4215960"/>
                <a:gd name="connsiteY28" fmla="*/ 2410060 h 3997605"/>
                <a:gd name="connsiteX29" fmla="*/ 254000 w 4215960"/>
                <a:gd name="connsiteY29" fmla="*/ 2468117 h 3997605"/>
                <a:gd name="connsiteX30" fmla="*/ 275771 w 4215960"/>
                <a:gd name="connsiteY30" fmla="*/ 2489888 h 3997605"/>
                <a:gd name="connsiteX31" fmla="*/ 312057 w 4215960"/>
                <a:gd name="connsiteY31" fmla="*/ 2562460 h 3997605"/>
                <a:gd name="connsiteX32" fmla="*/ 348343 w 4215960"/>
                <a:gd name="connsiteY32" fmla="*/ 2613260 h 3997605"/>
                <a:gd name="connsiteX33" fmla="*/ 355600 w 4215960"/>
                <a:gd name="connsiteY33" fmla="*/ 2635031 h 3997605"/>
                <a:gd name="connsiteX34" fmla="*/ 406400 w 4215960"/>
                <a:gd name="connsiteY34" fmla="*/ 2700345 h 3997605"/>
                <a:gd name="connsiteX35" fmla="*/ 435428 w 4215960"/>
                <a:gd name="connsiteY35" fmla="*/ 2765660 h 3997605"/>
                <a:gd name="connsiteX36" fmla="*/ 457200 w 4215960"/>
                <a:gd name="connsiteY36" fmla="*/ 2794688 h 3997605"/>
                <a:gd name="connsiteX37" fmla="*/ 471714 w 4215960"/>
                <a:gd name="connsiteY37" fmla="*/ 2852745 h 3997605"/>
                <a:gd name="connsiteX38" fmla="*/ 478971 w 4215960"/>
                <a:gd name="connsiteY38" fmla="*/ 2874517 h 3997605"/>
                <a:gd name="connsiteX39" fmla="*/ 486228 w 4215960"/>
                <a:gd name="connsiteY39" fmla="*/ 2903545 h 3997605"/>
                <a:gd name="connsiteX40" fmla="*/ 493485 w 4215960"/>
                <a:gd name="connsiteY40" fmla="*/ 2968860 h 3997605"/>
                <a:gd name="connsiteX41" fmla="*/ 515257 w 4215960"/>
                <a:gd name="connsiteY41" fmla="*/ 3026917 h 3997605"/>
                <a:gd name="connsiteX42" fmla="*/ 544285 w 4215960"/>
                <a:gd name="connsiteY42" fmla="*/ 3070460 h 3997605"/>
                <a:gd name="connsiteX43" fmla="*/ 573314 w 4215960"/>
                <a:gd name="connsiteY43" fmla="*/ 3121260 h 3997605"/>
                <a:gd name="connsiteX44" fmla="*/ 602343 w 4215960"/>
                <a:gd name="connsiteY44" fmla="*/ 3143031 h 3997605"/>
                <a:gd name="connsiteX45" fmla="*/ 645885 w 4215960"/>
                <a:gd name="connsiteY45" fmla="*/ 3186574 h 3997605"/>
                <a:gd name="connsiteX46" fmla="*/ 674914 w 4215960"/>
                <a:gd name="connsiteY46" fmla="*/ 3208345 h 3997605"/>
                <a:gd name="connsiteX47" fmla="*/ 711200 w 4215960"/>
                <a:gd name="connsiteY47" fmla="*/ 3251888 h 3997605"/>
                <a:gd name="connsiteX48" fmla="*/ 740228 w 4215960"/>
                <a:gd name="connsiteY48" fmla="*/ 3273660 h 3997605"/>
                <a:gd name="connsiteX49" fmla="*/ 812800 w 4215960"/>
                <a:gd name="connsiteY49" fmla="*/ 3338974 h 3997605"/>
                <a:gd name="connsiteX50" fmla="*/ 849085 w 4215960"/>
                <a:gd name="connsiteY50" fmla="*/ 3382517 h 3997605"/>
                <a:gd name="connsiteX51" fmla="*/ 870857 w 4215960"/>
                <a:gd name="connsiteY51" fmla="*/ 3397031 h 3997605"/>
                <a:gd name="connsiteX52" fmla="*/ 907143 w 4215960"/>
                <a:gd name="connsiteY52" fmla="*/ 3440574 h 3997605"/>
                <a:gd name="connsiteX53" fmla="*/ 936171 w 4215960"/>
                <a:gd name="connsiteY53" fmla="*/ 3462345 h 3997605"/>
                <a:gd name="connsiteX54" fmla="*/ 1030514 w 4215960"/>
                <a:gd name="connsiteY54" fmla="*/ 3505888 h 3997605"/>
                <a:gd name="connsiteX55" fmla="*/ 1480457 w 4215960"/>
                <a:gd name="connsiteY55" fmla="*/ 3491374 h 3997605"/>
                <a:gd name="connsiteX56" fmla="*/ 1531257 w 4215960"/>
                <a:gd name="connsiteY56" fmla="*/ 3476860 h 3997605"/>
                <a:gd name="connsiteX57" fmla="*/ 1618343 w 4215960"/>
                <a:gd name="connsiteY57" fmla="*/ 3469602 h 3997605"/>
                <a:gd name="connsiteX58" fmla="*/ 1698171 w 4215960"/>
                <a:gd name="connsiteY58" fmla="*/ 3455088 h 3997605"/>
                <a:gd name="connsiteX59" fmla="*/ 1756228 w 4215960"/>
                <a:gd name="connsiteY59" fmla="*/ 3447831 h 3997605"/>
                <a:gd name="connsiteX60" fmla="*/ 1785257 w 4215960"/>
                <a:gd name="connsiteY60" fmla="*/ 3433317 h 3997605"/>
                <a:gd name="connsiteX61" fmla="*/ 1850571 w 4215960"/>
                <a:gd name="connsiteY61" fmla="*/ 3411545 h 3997605"/>
                <a:gd name="connsiteX62" fmla="*/ 1886857 w 4215960"/>
                <a:gd name="connsiteY62" fmla="*/ 3397031 h 3997605"/>
                <a:gd name="connsiteX63" fmla="*/ 1988457 w 4215960"/>
                <a:gd name="connsiteY63" fmla="*/ 3382517 h 3997605"/>
                <a:gd name="connsiteX64" fmla="*/ 2017485 w 4215960"/>
                <a:gd name="connsiteY64" fmla="*/ 3375260 h 3997605"/>
                <a:gd name="connsiteX65" fmla="*/ 2637971 w 4215960"/>
                <a:gd name="connsiteY65" fmla="*/ 3722014 h 3997605"/>
                <a:gd name="connsiteX66" fmla="*/ 2724375 w 4215960"/>
                <a:gd name="connsiteY66" fmla="*/ 3908204 h 3997605"/>
                <a:gd name="connsiteX67" fmla="*/ 2784700 w 4215960"/>
                <a:gd name="connsiteY67" fmla="*/ 3966942 h 3997605"/>
                <a:gd name="connsiteX68" fmla="*/ 2795812 w 4215960"/>
                <a:gd name="connsiteY68" fmla="*/ 3936779 h 3997605"/>
                <a:gd name="connsiteX69" fmla="*/ 2841850 w 4215960"/>
                <a:gd name="connsiteY69" fmla="*/ 3909791 h 3997605"/>
                <a:gd name="connsiteX70" fmla="*/ 2892650 w 4215960"/>
                <a:gd name="connsiteY70" fmla="*/ 3982817 h 3997605"/>
                <a:gd name="connsiteX71" fmla="*/ 2941863 w 4215960"/>
                <a:gd name="connsiteY71" fmla="*/ 3985992 h 3997605"/>
                <a:gd name="connsiteX72" fmla="*/ 2897412 w 4215960"/>
                <a:gd name="connsiteY72" fmla="*/ 3892330 h 3997605"/>
                <a:gd name="connsiteX73" fmla="*/ 2854550 w 4215960"/>
                <a:gd name="connsiteY73" fmla="*/ 3824067 h 3997605"/>
                <a:gd name="connsiteX74" fmla="*/ 2897413 w 4215960"/>
                <a:gd name="connsiteY74" fmla="*/ 3808191 h 3997605"/>
                <a:gd name="connsiteX75" fmla="*/ 2878362 w 4215960"/>
                <a:gd name="connsiteY75" fmla="*/ 3766917 h 3997605"/>
                <a:gd name="connsiteX76" fmla="*/ 2930750 w 4215960"/>
                <a:gd name="connsiteY76" fmla="*/ 3776442 h 3997605"/>
                <a:gd name="connsiteX77" fmla="*/ 2910113 w 4215960"/>
                <a:gd name="connsiteY77" fmla="*/ 3743104 h 3997605"/>
                <a:gd name="connsiteX78" fmla="*/ 2931432 w 4215960"/>
                <a:gd name="connsiteY78" fmla="*/ 3726550 h 3997605"/>
                <a:gd name="connsiteX79" fmla="*/ 3052535 w 4215960"/>
                <a:gd name="connsiteY79" fmla="*/ 3811823 h 3997605"/>
                <a:gd name="connsiteX80" fmla="*/ 3087912 w 4215960"/>
                <a:gd name="connsiteY80" fmla="*/ 3798666 h 3997605"/>
                <a:gd name="connsiteX81" fmla="*/ 3140299 w 4215960"/>
                <a:gd name="connsiteY81" fmla="*/ 3863755 h 3997605"/>
                <a:gd name="connsiteX82" fmla="*/ 3160937 w 4215960"/>
                <a:gd name="connsiteY82" fmla="*/ 3922492 h 3997605"/>
                <a:gd name="connsiteX83" fmla="*/ 3268887 w 4215960"/>
                <a:gd name="connsiteY83" fmla="*/ 3941541 h 3997605"/>
                <a:gd name="connsiteX84" fmla="*/ 3208563 w 4215960"/>
                <a:gd name="connsiteY84" fmla="*/ 3874866 h 3997605"/>
                <a:gd name="connsiteX85" fmla="*/ 3205387 w 4215960"/>
                <a:gd name="connsiteY85" fmla="*/ 3806604 h 3997605"/>
                <a:gd name="connsiteX86" fmla="*/ 3259362 w 4215960"/>
                <a:gd name="connsiteY86" fmla="*/ 3862167 h 3997605"/>
                <a:gd name="connsiteX87" fmla="*/ 3308575 w 4215960"/>
                <a:gd name="connsiteY87" fmla="*/ 3866929 h 3997605"/>
                <a:gd name="connsiteX88" fmla="*/ 3302225 w 4215960"/>
                <a:gd name="connsiteY88" fmla="*/ 3817717 h 3997605"/>
                <a:gd name="connsiteX89" fmla="*/ 3362550 w 4215960"/>
                <a:gd name="connsiteY89" fmla="*/ 3822479 h 3997605"/>
                <a:gd name="connsiteX90" fmla="*/ 3424462 w 4215960"/>
                <a:gd name="connsiteY90" fmla="*/ 3865341 h 3997605"/>
                <a:gd name="connsiteX91" fmla="*/ 3456212 w 4215960"/>
                <a:gd name="connsiteY91" fmla="*/ 3852642 h 3997605"/>
                <a:gd name="connsiteX92" fmla="*/ 3449863 w 4215960"/>
                <a:gd name="connsiteY92" fmla="*/ 3817717 h 3997605"/>
                <a:gd name="connsiteX93" fmla="*/ 3491138 w 4215960"/>
                <a:gd name="connsiteY93" fmla="*/ 3793905 h 3997605"/>
                <a:gd name="connsiteX94" fmla="*/ 3575275 w 4215960"/>
                <a:gd name="connsiteY94" fmla="*/ 3851055 h 3997605"/>
                <a:gd name="connsiteX95" fmla="*/ 3592738 w 4215960"/>
                <a:gd name="connsiteY95" fmla="*/ 3749457 h 3997605"/>
                <a:gd name="connsiteX96" fmla="*/ 3567338 w 4215960"/>
                <a:gd name="connsiteY96" fmla="*/ 3727231 h 3997605"/>
                <a:gd name="connsiteX97" fmla="*/ 3494312 w 4215960"/>
                <a:gd name="connsiteY97" fmla="*/ 3684368 h 3997605"/>
                <a:gd name="connsiteX98" fmla="*/ 3516537 w 4215960"/>
                <a:gd name="connsiteY98" fmla="*/ 3658969 h 3997605"/>
                <a:gd name="connsiteX99" fmla="*/ 3537175 w 4215960"/>
                <a:gd name="connsiteY99" fmla="*/ 3636743 h 3997605"/>
                <a:gd name="connsiteX100" fmla="*/ 3591150 w 4215960"/>
                <a:gd name="connsiteY100" fmla="*/ 3668494 h 3997605"/>
                <a:gd name="connsiteX101" fmla="*/ 3597500 w 4215960"/>
                <a:gd name="connsiteY101" fmla="*/ 3624044 h 3997605"/>
                <a:gd name="connsiteX102" fmla="*/ 3541937 w 4215960"/>
                <a:gd name="connsiteY102" fmla="*/ 3600231 h 3997605"/>
                <a:gd name="connsiteX103" fmla="*/ 3540350 w 4215960"/>
                <a:gd name="connsiteY103" fmla="*/ 3590707 h 3997605"/>
                <a:gd name="connsiteX104" fmla="*/ 3527649 w 4215960"/>
                <a:gd name="connsiteY104" fmla="*/ 3552608 h 3997605"/>
                <a:gd name="connsiteX105" fmla="*/ 3533999 w 4215960"/>
                <a:gd name="connsiteY105" fmla="*/ 3504982 h 3997605"/>
                <a:gd name="connsiteX106" fmla="*/ 3545112 w 4215960"/>
                <a:gd name="connsiteY106" fmla="*/ 3449419 h 3997605"/>
                <a:gd name="connsiteX107" fmla="*/ 3507012 w 4215960"/>
                <a:gd name="connsiteY107" fmla="*/ 3419257 h 3997605"/>
                <a:gd name="connsiteX108" fmla="*/ 3540349 w 4215960"/>
                <a:gd name="connsiteY108" fmla="*/ 3409732 h 3997605"/>
                <a:gd name="connsiteX109" fmla="*/ 3518124 w 4215960"/>
                <a:gd name="connsiteY109" fmla="*/ 3373219 h 3997605"/>
                <a:gd name="connsiteX110" fmla="*/ 3556225 w 4215960"/>
                <a:gd name="connsiteY110" fmla="*/ 3368458 h 3997605"/>
                <a:gd name="connsiteX111" fmla="*/ 3562574 w 4215960"/>
                <a:gd name="connsiteY111" fmla="*/ 3335119 h 3997605"/>
                <a:gd name="connsiteX112" fmla="*/ 3624488 w 4215960"/>
                <a:gd name="connsiteY112" fmla="*/ 3344646 h 3997605"/>
                <a:gd name="connsiteX113" fmla="*/ 3657601 w 4215960"/>
                <a:gd name="connsiteY113" fmla="*/ 3359838 h 3997605"/>
                <a:gd name="connsiteX114" fmla="*/ 3623808 w 4215960"/>
                <a:gd name="connsiteY114" fmla="*/ 3400886 h 3997605"/>
                <a:gd name="connsiteX115" fmla="*/ 3662816 w 4215960"/>
                <a:gd name="connsiteY115" fmla="*/ 3508382 h 3997605"/>
                <a:gd name="connsiteX116" fmla="*/ 3715203 w 4215960"/>
                <a:gd name="connsiteY116" fmla="*/ 3539680 h 3997605"/>
                <a:gd name="connsiteX117" fmla="*/ 3767137 w 4215960"/>
                <a:gd name="connsiteY117" fmla="*/ 3497498 h 3997605"/>
                <a:gd name="connsiteX118" fmla="*/ 3852862 w 4215960"/>
                <a:gd name="connsiteY118" fmla="*/ 3448965 h 3997605"/>
                <a:gd name="connsiteX119" fmla="*/ 3835626 w 4215960"/>
                <a:gd name="connsiteY119" fmla="*/ 3360064 h 3997605"/>
                <a:gd name="connsiteX120" fmla="*/ 3912960 w 4215960"/>
                <a:gd name="connsiteY120" fmla="*/ 3227395 h 3997605"/>
                <a:gd name="connsiteX121" fmla="*/ 4205514 w 4215960"/>
                <a:gd name="connsiteY121" fmla="*/ 2894247 h 3997605"/>
                <a:gd name="connsiteX122" fmla="*/ 4124097 w 4215960"/>
                <a:gd name="connsiteY122" fmla="*/ 2885175 h 3997605"/>
                <a:gd name="connsiteX123" fmla="*/ 4128634 w 4215960"/>
                <a:gd name="connsiteY123" fmla="*/ 2793327 h 3997605"/>
                <a:gd name="connsiteX124" fmla="*/ 4079647 w 4215960"/>
                <a:gd name="connsiteY124" fmla="*/ 2768155 h 3997605"/>
                <a:gd name="connsiteX125" fmla="*/ 3995510 w 4215960"/>
                <a:gd name="connsiteY125" fmla="*/ 2799677 h 3997605"/>
                <a:gd name="connsiteX126" fmla="*/ 3958771 w 4215960"/>
                <a:gd name="connsiteY126" fmla="*/ 2763392 h 3997605"/>
                <a:gd name="connsiteX127" fmla="*/ 4003448 w 4215960"/>
                <a:gd name="connsiteY127" fmla="*/ 2740487 h 3997605"/>
                <a:gd name="connsiteX128" fmla="*/ 3874181 w 4215960"/>
                <a:gd name="connsiteY128" fmla="*/ 2527308 h 3997605"/>
                <a:gd name="connsiteX129" fmla="*/ 3889147 w 4215960"/>
                <a:gd name="connsiteY129" fmla="*/ 2497145 h 3997605"/>
                <a:gd name="connsiteX130" fmla="*/ 3865562 w 4215960"/>
                <a:gd name="connsiteY130" fmla="*/ 2381485 h 3997605"/>
                <a:gd name="connsiteX131" fmla="*/ 3706813 w 4215960"/>
                <a:gd name="connsiteY131" fmla="*/ 2370599 h 3997605"/>
                <a:gd name="connsiteX132" fmla="*/ 3673475 w 4215960"/>
                <a:gd name="connsiteY132" fmla="*/ 2419357 h 3997605"/>
                <a:gd name="connsiteX133" fmla="*/ 3584575 w 4215960"/>
                <a:gd name="connsiteY133" fmla="*/ 2433873 h 3997605"/>
                <a:gd name="connsiteX134" fmla="*/ 3590925 w 4215960"/>
                <a:gd name="connsiteY134" fmla="*/ 2411874 h 3997605"/>
                <a:gd name="connsiteX135" fmla="*/ 3537403 w 4215960"/>
                <a:gd name="connsiteY135" fmla="*/ 2395773 h 3997605"/>
                <a:gd name="connsiteX136" fmla="*/ 3512684 w 4215960"/>
                <a:gd name="connsiteY136" fmla="*/ 2230672 h 3997605"/>
                <a:gd name="connsiteX137" fmla="*/ 3232377 w 4215960"/>
                <a:gd name="connsiteY137" fmla="*/ 2163997 h 3997605"/>
                <a:gd name="connsiteX138" fmla="*/ 3096078 w 4215960"/>
                <a:gd name="connsiteY138" fmla="*/ 2207313 h 3997605"/>
                <a:gd name="connsiteX139" fmla="*/ 2964089 w 4215960"/>
                <a:gd name="connsiteY139" fmla="*/ 2199829 h 3997605"/>
                <a:gd name="connsiteX140" fmla="*/ 2831646 w 4215960"/>
                <a:gd name="connsiteY140" fmla="*/ 2088931 h 3997605"/>
                <a:gd name="connsiteX141" fmla="*/ 2618468 w 4215960"/>
                <a:gd name="connsiteY141" fmla="*/ 1785718 h 3997605"/>
                <a:gd name="connsiteX142" fmla="*/ 2220006 w 4215960"/>
                <a:gd name="connsiteY142" fmla="*/ 1646245 h 3997605"/>
                <a:gd name="connsiteX143" fmla="*/ 1983468 w 4215960"/>
                <a:gd name="connsiteY143" fmla="*/ 1333281 h 3997605"/>
                <a:gd name="connsiteX144" fmla="*/ 2017259 w 4215960"/>
                <a:gd name="connsiteY144" fmla="*/ 1308335 h 3997605"/>
                <a:gd name="connsiteX145" fmla="*/ 2076903 w 4215960"/>
                <a:gd name="connsiteY145" fmla="*/ 1391338 h 3997605"/>
                <a:gd name="connsiteX146" fmla="*/ 2097087 w 4215960"/>
                <a:gd name="connsiteY146" fmla="*/ 1373875 h 3997605"/>
                <a:gd name="connsiteX147" fmla="*/ 2140177 w 4215960"/>
                <a:gd name="connsiteY147" fmla="*/ 1404719 h 3997605"/>
                <a:gd name="connsiteX148" fmla="*/ 2228850 w 4215960"/>
                <a:gd name="connsiteY148" fmla="*/ 1350970 h 3997605"/>
                <a:gd name="connsiteX149" fmla="*/ 2244952 w 4215960"/>
                <a:gd name="connsiteY149" fmla="*/ 1330560 h 3997605"/>
                <a:gd name="connsiteX150" fmla="*/ 2303235 w 4215960"/>
                <a:gd name="connsiteY150" fmla="*/ 1330786 h 3997605"/>
                <a:gd name="connsiteX151" fmla="*/ 2319338 w 4215960"/>
                <a:gd name="connsiteY151" fmla="*/ 1297676 h 3997605"/>
                <a:gd name="connsiteX152" fmla="*/ 2300514 w 4215960"/>
                <a:gd name="connsiteY152" fmla="*/ 1272049 h 3997605"/>
                <a:gd name="connsiteX153" fmla="*/ 2233386 w 4215960"/>
                <a:gd name="connsiteY153" fmla="*/ 1292006 h 3997605"/>
                <a:gd name="connsiteX154" fmla="*/ 2211614 w 4215960"/>
                <a:gd name="connsiteY154" fmla="*/ 1238485 h 3997605"/>
                <a:gd name="connsiteX155" fmla="*/ 2232932 w 4215960"/>
                <a:gd name="connsiteY155" fmla="*/ 1208775 h 3997605"/>
                <a:gd name="connsiteX156" fmla="*/ 2176462 w 4215960"/>
                <a:gd name="connsiteY156" fmla="*/ 1105361 h 3997605"/>
                <a:gd name="connsiteX157" fmla="*/ 2127931 w 4215960"/>
                <a:gd name="connsiteY157" fmla="*/ 1144142 h 3997605"/>
                <a:gd name="connsiteX158" fmla="*/ 2038576 w 4215960"/>
                <a:gd name="connsiteY158" fmla="*/ 1089486 h 3997605"/>
                <a:gd name="connsiteX159" fmla="*/ 2090510 w 4215960"/>
                <a:gd name="connsiteY159" fmla="*/ 996957 h 3997605"/>
                <a:gd name="connsiteX160" fmla="*/ 2047648 w 4215960"/>
                <a:gd name="connsiteY160" fmla="*/ 875854 h 3997605"/>
                <a:gd name="connsiteX161" fmla="*/ 2062389 w 4215960"/>
                <a:gd name="connsiteY161" fmla="*/ 751802 h 3997605"/>
                <a:gd name="connsiteX162" fmla="*/ 2157639 w 4215960"/>
                <a:gd name="connsiteY162" fmla="*/ 678097 h 3997605"/>
                <a:gd name="connsiteX163" fmla="*/ 2262868 w 4215960"/>
                <a:gd name="connsiteY163" fmla="*/ 655645 h 3997605"/>
                <a:gd name="connsiteX164" fmla="*/ 2199821 w 4215960"/>
                <a:gd name="connsiteY164" fmla="*/ 565838 h 3997605"/>
                <a:gd name="connsiteX165" fmla="*/ 2182585 w 4215960"/>
                <a:gd name="connsiteY165" fmla="*/ 610515 h 3997605"/>
                <a:gd name="connsiteX166" fmla="*/ 2139270 w 4215960"/>
                <a:gd name="connsiteY166" fmla="*/ 563344 h 3997605"/>
                <a:gd name="connsiteX167" fmla="*/ 2160588 w 4215960"/>
                <a:gd name="connsiteY167" fmla="*/ 478072 h 3997605"/>
                <a:gd name="connsiteX168" fmla="*/ 2233612 w 4215960"/>
                <a:gd name="connsiteY168" fmla="*/ 380781 h 3997605"/>
                <a:gd name="connsiteX169" fmla="*/ 2216603 w 4215960"/>
                <a:gd name="connsiteY169" fmla="*/ 274192 h 3997605"/>
                <a:gd name="connsiteX170" fmla="*/ 2045381 w 4215960"/>
                <a:gd name="connsiteY170" fmla="*/ 283943 h 3997605"/>
                <a:gd name="connsiteX171" fmla="*/ 2026103 w 4215960"/>
                <a:gd name="connsiteY171" fmla="*/ 326580 h 3997605"/>
                <a:gd name="connsiteX172" fmla="*/ 1993900 w 4215960"/>
                <a:gd name="connsiteY172" fmla="*/ 258997 h 3997605"/>
                <a:gd name="connsiteX173" fmla="*/ 1964190 w 4215960"/>
                <a:gd name="connsiteY173" fmla="*/ 299365 h 3997605"/>
                <a:gd name="connsiteX174" fmla="*/ 1778681 w 4215960"/>
                <a:gd name="connsiteY174" fmla="*/ 332929 h 3997605"/>
                <a:gd name="connsiteX0" fmla="*/ 1778681 w 4215960"/>
                <a:gd name="connsiteY0" fmla="*/ 329127 h 3993803"/>
                <a:gd name="connsiteX1" fmla="*/ 1452562 w 4215960"/>
                <a:gd name="connsiteY1" fmla="*/ 171284 h 3993803"/>
                <a:gd name="connsiteX2" fmla="*/ 1492474 w 4215960"/>
                <a:gd name="connsiteY2" fmla="*/ 21379 h 3993803"/>
                <a:gd name="connsiteX3" fmla="*/ 1438500 w 4215960"/>
                <a:gd name="connsiteY3" fmla="*/ 11854 h 3993803"/>
                <a:gd name="connsiteX4" fmla="*/ 1435325 w 4215960"/>
                <a:gd name="connsiteY4" fmla="*/ 13442 h 3993803"/>
                <a:gd name="connsiteX5" fmla="*/ 1135287 w 4215960"/>
                <a:gd name="connsiteY5" fmla="*/ 183304 h 3993803"/>
                <a:gd name="connsiteX6" fmla="*/ 868587 w 4215960"/>
                <a:gd name="connsiteY6" fmla="*/ 216641 h 3993803"/>
                <a:gd name="connsiteX7" fmla="*/ 362857 w 4215960"/>
                <a:gd name="connsiteY7" fmla="*/ 417800 h 3993803"/>
                <a:gd name="connsiteX8" fmla="*/ 312057 w 4215960"/>
                <a:gd name="connsiteY8" fmla="*/ 432315 h 3993803"/>
                <a:gd name="connsiteX9" fmla="*/ 239485 w 4215960"/>
                <a:gd name="connsiteY9" fmla="*/ 483115 h 3993803"/>
                <a:gd name="connsiteX10" fmla="*/ 210457 w 4215960"/>
                <a:gd name="connsiteY10" fmla="*/ 490372 h 3993803"/>
                <a:gd name="connsiteX11" fmla="*/ 159657 w 4215960"/>
                <a:gd name="connsiteY11" fmla="*/ 519400 h 3993803"/>
                <a:gd name="connsiteX12" fmla="*/ 130628 w 4215960"/>
                <a:gd name="connsiteY12" fmla="*/ 548429 h 3993803"/>
                <a:gd name="connsiteX13" fmla="*/ 108857 w 4215960"/>
                <a:gd name="connsiteY13" fmla="*/ 570200 h 3993803"/>
                <a:gd name="connsiteX14" fmla="*/ 94343 w 4215960"/>
                <a:gd name="connsiteY14" fmla="*/ 584715 h 3993803"/>
                <a:gd name="connsiteX15" fmla="*/ 43543 w 4215960"/>
                <a:gd name="connsiteY15" fmla="*/ 664543 h 3993803"/>
                <a:gd name="connsiteX16" fmla="*/ 14514 w 4215960"/>
                <a:gd name="connsiteY16" fmla="*/ 744372 h 3993803"/>
                <a:gd name="connsiteX17" fmla="*/ 0 w 4215960"/>
                <a:gd name="connsiteY17" fmla="*/ 802429 h 3993803"/>
                <a:gd name="connsiteX18" fmla="*/ 7257 w 4215960"/>
                <a:gd name="connsiteY18" fmla="*/ 1774886 h 3993803"/>
                <a:gd name="connsiteX19" fmla="*/ 29028 w 4215960"/>
                <a:gd name="connsiteY19" fmla="*/ 1876486 h 3993803"/>
                <a:gd name="connsiteX20" fmla="*/ 43543 w 4215960"/>
                <a:gd name="connsiteY20" fmla="*/ 1912772 h 3993803"/>
                <a:gd name="connsiteX21" fmla="*/ 58057 w 4215960"/>
                <a:gd name="connsiteY21" fmla="*/ 1978086 h 3993803"/>
                <a:gd name="connsiteX22" fmla="*/ 79828 w 4215960"/>
                <a:gd name="connsiteY22" fmla="*/ 2028886 h 3993803"/>
                <a:gd name="connsiteX23" fmla="*/ 116114 w 4215960"/>
                <a:gd name="connsiteY23" fmla="*/ 2145000 h 3993803"/>
                <a:gd name="connsiteX24" fmla="*/ 137885 w 4215960"/>
                <a:gd name="connsiteY24" fmla="*/ 2210315 h 3993803"/>
                <a:gd name="connsiteX25" fmla="*/ 145143 w 4215960"/>
                <a:gd name="connsiteY25" fmla="*/ 2232086 h 3993803"/>
                <a:gd name="connsiteX26" fmla="*/ 166914 w 4215960"/>
                <a:gd name="connsiteY26" fmla="*/ 2275629 h 3993803"/>
                <a:gd name="connsiteX27" fmla="*/ 188685 w 4215960"/>
                <a:gd name="connsiteY27" fmla="*/ 2326429 h 3993803"/>
                <a:gd name="connsiteX28" fmla="*/ 195943 w 4215960"/>
                <a:gd name="connsiteY28" fmla="*/ 2355458 h 3993803"/>
                <a:gd name="connsiteX29" fmla="*/ 232228 w 4215960"/>
                <a:gd name="connsiteY29" fmla="*/ 2406258 h 3993803"/>
                <a:gd name="connsiteX30" fmla="*/ 254000 w 4215960"/>
                <a:gd name="connsiteY30" fmla="*/ 2464315 h 3993803"/>
                <a:gd name="connsiteX31" fmla="*/ 275771 w 4215960"/>
                <a:gd name="connsiteY31" fmla="*/ 2486086 h 3993803"/>
                <a:gd name="connsiteX32" fmla="*/ 312057 w 4215960"/>
                <a:gd name="connsiteY32" fmla="*/ 2558658 h 3993803"/>
                <a:gd name="connsiteX33" fmla="*/ 348343 w 4215960"/>
                <a:gd name="connsiteY33" fmla="*/ 2609458 h 3993803"/>
                <a:gd name="connsiteX34" fmla="*/ 355600 w 4215960"/>
                <a:gd name="connsiteY34" fmla="*/ 2631229 h 3993803"/>
                <a:gd name="connsiteX35" fmla="*/ 406400 w 4215960"/>
                <a:gd name="connsiteY35" fmla="*/ 2696543 h 3993803"/>
                <a:gd name="connsiteX36" fmla="*/ 435428 w 4215960"/>
                <a:gd name="connsiteY36" fmla="*/ 2761858 h 3993803"/>
                <a:gd name="connsiteX37" fmla="*/ 457200 w 4215960"/>
                <a:gd name="connsiteY37" fmla="*/ 2790886 h 3993803"/>
                <a:gd name="connsiteX38" fmla="*/ 471714 w 4215960"/>
                <a:gd name="connsiteY38" fmla="*/ 2848943 h 3993803"/>
                <a:gd name="connsiteX39" fmla="*/ 478971 w 4215960"/>
                <a:gd name="connsiteY39" fmla="*/ 2870715 h 3993803"/>
                <a:gd name="connsiteX40" fmla="*/ 486228 w 4215960"/>
                <a:gd name="connsiteY40" fmla="*/ 2899743 h 3993803"/>
                <a:gd name="connsiteX41" fmla="*/ 493485 w 4215960"/>
                <a:gd name="connsiteY41" fmla="*/ 2965058 h 3993803"/>
                <a:gd name="connsiteX42" fmla="*/ 515257 w 4215960"/>
                <a:gd name="connsiteY42" fmla="*/ 3023115 h 3993803"/>
                <a:gd name="connsiteX43" fmla="*/ 544285 w 4215960"/>
                <a:gd name="connsiteY43" fmla="*/ 3066658 h 3993803"/>
                <a:gd name="connsiteX44" fmla="*/ 573314 w 4215960"/>
                <a:gd name="connsiteY44" fmla="*/ 3117458 h 3993803"/>
                <a:gd name="connsiteX45" fmla="*/ 602343 w 4215960"/>
                <a:gd name="connsiteY45" fmla="*/ 3139229 h 3993803"/>
                <a:gd name="connsiteX46" fmla="*/ 645885 w 4215960"/>
                <a:gd name="connsiteY46" fmla="*/ 3182772 h 3993803"/>
                <a:gd name="connsiteX47" fmla="*/ 674914 w 4215960"/>
                <a:gd name="connsiteY47" fmla="*/ 3204543 h 3993803"/>
                <a:gd name="connsiteX48" fmla="*/ 711200 w 4215960"/>
                <a:gd name="connsiteY48" fmla="*/ 3248086 h 3993803"/>
                <a:gd name="connsiteX49" fmla="*/ 740228 w 4215960"/>
                <a:gd name="connsiteY49" fmla="*/ 3269858 h 3993803"/>
                <a:gd name="connsiteX50" fmla="*/ 812800 w 4215960"/>
                <a:gd name="connsiteY50" fmla="*/ 3335172 h 3993803"/>
                <a:gd name="connsiteX51" fmla="*/ 849085 w 4215960"/>
                <a:gd name="connsiteY51" fmla="*/ 3378715 h 3993803"/>
                <a:gd name="connsiteX52" fmla="*/ 870857 w 4215960"/>
                <a:gd name="connsiteY52" fmla="*/ 3393229 h 3993803"/>
                <a:gd name="connsiteX53" fmla="*/ 907143 w 4215960"/>
                <a:gd name="connsiteY53" fmla="*/ 3436772 h 3993803"/>
                <a:gd name="connsiteX54" fmla="*/ 936171 w 4215960"/>
                <a:gd name="connsiteY54" fmla="*/ 3458543 h 3993803"/>
                <a:gd name="connsiteX55" fmla="*/ 1030514 w 4215960"/>
                <a:gd name="connsiteY55" fmla="*/ 3502086 h 3993803"/>
                <a:gd name="connsiteX56" fmla="*/ 1480457 w 4215960"/>
                <a:gd name="connsiteY56" fmla="*/ 3487572 h 3993803"/>
                <a:gd name="connsiteX57" fmla="*/ 1531257 w 4215960"/>
                <a:gd name="connsiteY57" fmla="*/ 3473058 h 3993803"/>
                <a:gd name="connsiteX58" fmla="*/ 1618343 w 4215960"/>
                <a:gd name="connsiteY58" fmla="*/ 3465800 h 3993803"/>
                <a:gd name="connsiteX59" fmla="*/ 1698171 w 4215960"/>
                <a:gd name="connsiteY59" fmla="*/ 3451286 h 3993803"/>
                <a:gd name="connsiteX60" fmla="*/ 1756228 w 4215960"/>
                <a:gd name="connsiteY60" fmla="*/ 3444029 h 3993803"/>
                <a:gd name="connsiteX61" fmla="*/ 1785257 w 4215960"/>
                <a:gd name="connsiteY61" fmla="*/ 3429515 h 3993803"/>
                <a:gd name="connsiteX62" fmla="*/ 1850571 w 4215960"/>
                <a:gd name="connsiteY62" fmla="*/ 3407743 h 3993803"/>
                <a:gd name="connsiteX63" fmla="*/ 1886857 w 4215960"/>
                <a:gd name="connsiteY63" fmla="*/ 3393229 h 3993803"/>
                <a:gd name="connsiteX64" fmla="*/ 1988457 w 4215960"/>
                <a:gd name="connsiteY64" fmla="*/ 3378715 h 3993803"/>
                <a:gd name="connsiteX65" fmla="*/ 2017485 w 4215960"/>
                <a:gd name="connsiteY65" fmla="*/ 3371458 h 3993803"/>
                <a:gd name="connsiteX66" fmla="*/ 2637971 w 4215960"/>
                <a:gd name="connsiteY66" fmla="*/ 3718212 h 3993803"/>
                <a:gd name="connsiteX67" fmla="*/ 2724375 w 4215960"/>
                <a:gd name="connsiteY67" fmla="*/ 3904402 h 3993803"/>
                <a:gd name="connsiteX68" fmla="*/ 2784700 w 4215960"/>
                <a:gd name="connsiteY68" fmla="*/ 3963140 h 3993803"/>
                <a:gd name="connsiteX69" fmla="*/ 2795812 w 4215960"/>
                <a:gd name="connsiteY69" fmla="*/ 3932977 h 3993803"/>
                <a:gd name="connsiteX70" fmla="*/ 2841850 w 4215960"/>
                <a:gd name="connsiteY70" fmla="*/ 3905989 h 3993803"/>
                <a:gd name="connsiteX71" fmla="*/ 2892650 w 4215960"/>
                <a:gd name="connsiteY71" fmla="*/ 3979015 h 3993803"/>
                <a:gd name="connsiteX72" fmla="*/ 2941863 w 4215960"/>
                <a:gd name="connsiteY72" fmla="*/ 3982190 h 3993803"/>
                <a:gd name="connsiteX73" fmla="*/ 2897412 w 4215960"/>
                <a:gd name="connsiteY73" fmla="*/ 3888528 h 3993803"/>
                <a:gd name="connsiteX74" fmla="*/ 2854550 w 4215960"/>
                <a:gd name="connsiteY74" fmla="*/ 3820265 h 3993803"/>
                <a:gd name="connsiteX75" fmla="*/ 2897413 w 4215960"/>
                <a:gd name="connsiteY75" fmla="*/ 3804389 h 3993803"/>
                <a:gd name="connsiteX76" fmla="*/ 2878362 w 4215960"/>
                <a:gd name="connsiteY76" fmla="*/ 3763115 h 3993803"/>
                <a:gd name="connsiteX77" fmla="*/ 2930750 w 4215960"/>
                <a:gd name="connsiteY77" fmla="*/ 3772640 h 3993803"/>
                <a:gd name="connsiteX78" fmla="*/ 2910113 w 4215960"/>
                <a:gd name="connsiteY78" fmla="*/ 3739302 h 3993803"/>
                <a:gd name="connsiteX79" fmla="*/ 2931432 w 4215960"/>
                <a:gd name="connsiteY79" fmla="*/ 3722748 h 3993803"/>
                <a:gd name="connsiteX80" fmla="*/ 3052535 w 4215960"/>
                <a:gd name="connsiteY80" fmla="*/ 3808021 h 3993803"/>
                <a:gd name="connsiteX81" fmla="*/ 3087912 w 4215960"/>
                <a:gd name="connsiteY81" fmla="*/ 3794864 h 3993803"/>
                <a:gd name="connsiteX82" fmla="*/ 3140299 w 4215960"/>
                <a:gd name="connsiteY82" fmla="*/ 3859953 h 3993803"/>
                <a:gd name="connsiteX83" fmla="*/ 3160937 w 4215960"/>
                <a:gd name="connsiteY83" fmla="*/ 3918690 h 3993803"/>
                <a:gd name="connsiteX84" fmla="*/ 3268887 w 4215960"/>
                <a:gd name="connsiteY84" fmla="*/ 3937739 h 3993803"/>
                <a:gd name="connsiteX85" fmla="*/ 3208563 w 4215960"/>
                <a:gd name="connsiteY85" fmla="*/ 3871064 h 3993803"/>
                <a:gd name="connsiteX86" fmla="*/ 3205387 w 4215960"/>
                <a:gd name="connsiteY86" fmla="*/ 3802802 h 3993803"/>
                <a:gd name="connsiteX87" fmla="*/ 3259362 w 4215960"/>
                <a:gd name="connsiteY87" fmla="*/ 3858365 h 3993803"/>
                <a:gd name="connsiteX88" fmla="*/ 3308575 w 4215960"/>
                <a:gd name="connsiteY88" fmla="*/ 3863127 h 3993803"/>
                <a:gd name="connsiteX89" fmla="*/ 3302225 w 4215960"/>
                <a:gd name="connsiteY89" fmla="*/ 3813915 h 3993803"/>
                <a:gd name="connsiteX90" fmla="*/ 3362550 w 4215960"/>
                <a:gd name="connsiteY90" fmla="*/ 3818677 h 3993803"/>
                <a:gd name="connsiteX91" fmla="*/ 3424462 w 4215960"/>
                <a:gd name="connsiteY91" fmla="*/ 3861539 h 3993803"/>
                <a:gd name="connsiteX92" fmla="*/ 3456212 w 4215960"/>
                <a:gd name="connsiteY92" fmla="*/ 3848840 h 3993803"/>
                <a:gd name="connsiteX93" fmla="*/ 3449863 w 4215960"/>
                <a:gd name="connsiteY93" fmla="*/ 3813915 h 3993803"/>
                <a:gd name="connsiteX94" fmla="*/ 3491138 w 4215960"/>
                <a:gd name="connsiteY94" fmla="*/ 3790103 h 3993803"/>
                <a:gd name="connsiteX95" fmla="*/ 3575275 w 4215960"/>
                <a:gd name="connsiteY95" fmla="*/ 3847253 h 3993803"/>
                <a:gd name="connsiteX96" fmla="*/ 3592738 w 4215960"/>
                <a:gd name="connsiteY96" fmla="*/ 3745655 h 3993803"/>
                <a:gd name="connsiteX97" fmla="*/ 3567338 w 4215960"/>
                <a:gd name="connsiteY97" fmla="*/ 3723429 h 3993803"/>
                <a:gd name="connsiteX98" fmla="*/ 3494312 w 4215960"/>
                <a:gd name="connsiteY98" fmla="*/ 3680566 h 3993803"/>
                <a:gd name="connsiteX99" fmla="*/ 3516537 w 4215960"/>
                <a:gd name="connsiteY99" fmla="*/ 3655167 h 3993803"/>
                <a:gd name="connsiteX100" fmla="*/ 3537175 w 4215960"/>
                <a:gd name="connsiteY100" fmla="*/ 3632941 h 3993803"/>
                <a:gd name="connsiteX101" fmla="*/ 3591150 w 4215960"/>
                <a:gd name="connsiteY101" fmla="*/ 3664692 h 3993803"/>
                <a:gd name="connsiteX102" fmla="*/ 3597500 w 4215960"/>
                <a:gd name="connsiteY102" fmla="*/ 3620242 h 3993803"/>
                <a:gd name="connsiteX103" fmla="*/ 3541937 w 4215960"/>
                <a:gd name="connsiteY103" fmla="*/ 3596429 h 3993803"/>
                <a:gd name="connsiteX104" fmla="*/ 3540350 w 4215960"/>
                <a:gd name="connsiteY104" fmla="*/ 3586905 h 3993803"/>
                <a:gd name="connsiteX105" fmla="*/ 3527649 w 4215960"/>
                <a:gd name="connsiteY105" fmla="*/ 3548806 h 3993803"/>
                <a:gd name="connsiteX106" fmla="*/ 3533999 w 4215960"/>
                <a:gd name="connsiteY106" fmla="*/ 3501180 h 3993803"/>
                <a:gd name="connsiteX107" fmla="*/ 3545112 w 4215960"/>
                <a:gd name="connsiteY107" fmla="*/ 3445617 h 3993803"/>
                <a:gd name="connsiteX108" fmla="*/ 3507012 w 4215960"/>
                <a:gd name="connsiteY108" fmla="*/ 3415455 h 3993803"/>
                <a:gd name="connsiteX109" fmla="*/ 3540349 w 4215960"/>
                <a:gd name="connsiteY109" fmla="*/ 3405930 h 3993803"/>
                <a:gd name="connsiteX110" fmla="*/ 3518124 w 4215960"/>
                <a:gd name="connsiteY110" fmla="*/ 3369417 h 3993803"/>
                <a:gd name="connsiteX111" fmla="*/ 3556225 w 4215960"/>
                <a:gd name="connsiteY111" fmla="*/ 3364656 h 3993803"/>
                <a:gd name="connsiteX112" fmla="*/ 3562574 w 4215960"/>
                <a:gd name="connsiteY112" fmla="*/ 3331317 h 3993803"/>
                <a:gd name="connsiteX113" fmla="*/ 3624488 w 4215960"/>
                <a:gd name="connsiteY113" fmla="*/ 3340844 h 3993803"/>
                <a:gd name="connsiteX114" fmla="*/ 3657601 w 4215960"/>
                <a:gd name="connsiteY114" fmla="*/ 3356036 h 3993803"/>
                <a:gd name="connsiteX115" fmla="*/ 3623808 w 4215960"/>
                <a:gd name="connsiteY115" fmla="*/ 3397084 h 3993803"/>
                <a:gd name="connsiteX116" fmla="*/ 3662816 w 4215960"/>
                <a:gd name="connsiteY116" fmla="*/ 3504580 h 3993803"/>
                <a:gd name="connsiteX117" fmla="*/ 3715203 w 4215960"/>
                <a:gd name="connsiteY117" fmla="*/ 3535878 h 3993803"/>
                <a:gd name="connsiteX118" fmla="*/ 3767137 w 4215960"/>
                <a:gd name="connsiteY118" fmla="*/ 3493696 h 3993803"/>
                <a:gd name="connsiteX119" fmla="*/ 3852862 w 4215960"/>
                <a:gd name="connsiteY119" fmla="*/ 3445163 h 3993803"/>
                <a:gd name="connsiteX120" fmla="*/ 3835626 w 4215960"/>
                <a:gd name="connsiteY120" fmla="*/ 3356262 h 3993803"/>
                <a:gd name="connsiteX121" fmla="*/ 3912960 w 4215960"/>
                <a:gd name="connsiteY121" fmla="*/ 3223593 h 3993803"/>
                <a:gd name="connsiteX122" fmla="*/ 4205514 w 4215960"/>
                <a:gd name="connsiteY122" fmla="*/ 2890445 h 3993803"/>
                <a:gd name="connsiteX123" fmla="*/ 4124097 w 4215960"/>
                <a:gd name="connsiteY123" fmla="*/ 2881373 h 3993803"/>
                <a:gd name="connsiteX124" fmla="*/ 4128634 w 4215960"/>
                <a:gd name="connsiteY124" fmla="*/ 2789525 h 3993803"/>
                <a:gd name="connsiteX125" fmla="*/ 4079647 w 4215960"/>
                <a:gd name="connsiteY125" fmla="*/ 2764353 h 3993803"/>
                <a:gd name="connsiteX126" fmla="*/ 3995510 w 4215960"/>
                <a:gd name="connsiteY126" fmla="*/ 2795875 h 3993803"/>
                <a:gd name="connsiteX127" fmla="*/ 3958771 w 4215960"/>
                <a:gd name="connsiteY127" fmla="*/ 2759590 h 3993803"/>
                <a:gd name="connsiteX128" fmla="*/ 4003448 w 4215960"/>
                <a:gd name="connsiteY128" fmla="*/ 2736685 h 3993803"/>
                <a:gd name="connsiteX129" fmla="*/ 3874181 w 4215960"/>
                <a:gd name="connsiteY129" fmla="*/ 2523506 h 3993803"/>
                <a:gd name="connsiteX130" fmla="*/ 3889147 w 4215960"/>
                <a:gd name="connsiteY130" fmla="*/ 2493343 h 3993803"/>
                <a:gd name="connsiteX131" fmla="*/ 3865562 w 4215960"/>
                <a:gd name="connsiteY131" fmla="*/ 2377683 h 3993803"/>
                <a:gd name="connsiteX132" fmla="*/ 3706813 w 4215960"/>
                <a:gd name="connsiteY132" fmla="*/ 2366797 h 3993803"/>
                <a:gd name="connsiteX133" fmla="*/ 3673475 w 4215960"/>
                <a:gd name="connsiteY133" fmla="*/ 2415555 h 3993803"/>
                <a:gd name="connsiteX134" fmla="*/ 3584575 w 4215960"/>
                <a:gd name="connsiteY134" fmla="*/ 2430071 h 3993803"/>
                <a:gd name="connsiteX135" fmla="*/ 3590925 w 4215960"/>
                <a:gd name="connsiteY135" fmla="*/ 2408072 h 3993803"/>
                <a:gd name="connsiteX136" fmla="*/ 3537403 w 4215960"/>
                <a:gd name="connsiteY136" fmla="*/ 2391971 h 3993803"/>
                <a:gd name="connsiteX137" fmla="*/ 3512684 w 4215960"/>
                <a:gd name="connsiteY137" fmla="*/ 2226870 h 3993803"/>
                <a:gd name="connsiteX138" fmla="*/ 3232377 w 4215960"/>
                <a:gd name="connsiteY138" fmla="*/ 2160195 h 3993803"/>
                <a:gd name="connsiteX139" fmla="*/ 3096078 w 4215960"/>
                <a:gd name="connsiteY139" fmla="*/ 2203511 h 3993803"/>
                <a:gd name="connsiteX140" fmla="*/ 2964089 w 4215960"/>
                <a:gd name="connsiteY140" fmla="*/ 2196027 h 3993803"/>
                <a:gd name="connsiteX141" fmla="*/ 2831646 w 4215960"/>
                <a:gd name="connsiteY141" fmla="*/ 2085129 h 3993803"/>
                <a:gd name="connsiteX142" fmla="*/ 2618468 w 4215960"/>
                <a:gd name="connsiteY142" fmla="*/ 1781916 h 3993803"/>
                <a:gd name="connsiteX143" fmla="*/ 2220006 w 4215960"/>
                <a:gd name="connsiteY143" fmla="*/ 1642443 h 3993803"/>
                <a:gd name="connsiteX144" fmla="*/ 1983468 w 4215960"/>
                <a:gd name="connsiteY144" fmla="*/ 1329479 h 3993803"/>
                <a:gd name="connsiteX145" fmla="*/ 2017259 w 4215960"/>
                <a:gd name="connsiteY145" fmla="*/ 1304533 h 3993803"/>
                <a:gd name="connsiteX146" fmla="*/ 2076903 w 4215960"/>
                <a:gd name="connsiteY146" fmla="*/ 1387536 h 3993803"/>
                <a:gd name="connsiteX147" fmla="*/ 2097087 w 4215960"/>
                <a:gd name="connsiteY147" fmla="*/ 1370073 h 3993803"/>
                <a:gd name="connsiteX148" fmla="*/ 2140177 w 4215960"/>
                <a:gd name="connsiteY148" fmla="*/ 1400917 h 3993803"/>
                <a:gd name="connsiteX149" fmla="*/ 2228850 w 4215960"/>
                <a:gd name="connsiteY149" fmla="*/ 1347168 h 3993803"/>
                <a:gd name="connsiteX150" fmla="*/ 2244952 w 4215960"/>
                <a:gd name="connsiteY150" fmla="*/ 1326758 h 3993803"/>
                <a:gd name="connsiteX151" fmla="*/ 2303235 w 4215960"/>
                <a:gd name="connsiteY151" fmla="*/ 1326984 h 3993803"/>
                <a:gd name="connsiteX152" fmla="*/ 2319338 w 4215960"/>
                <a:gd name="connsiteY152" fmla="*/ 1293874 h 3993803"/>
                <a:gd name="connsiteX153" fmla="*/ 2300514 w 4215960"/>
                <a:gd name="connsiteY153" fmla="*/ 1268247 h 3993803"/>
                <a:gd name="connsiteX154" fmla="*/ 2233386 w 4215960"/>
                <a:gd name="connsiteY154" fmla="*/ 1288204 h 3993803"/>
                <a:gd name="connsiteX155" fmla="*/ 2211614 w 4215960"/>
                <a:gd name="connsiteY155" fmla="*/ 1234683 h 3993803"/>
                <a:gd name="connsiteX156" fmla="*/ 2232932 w 4215960"/>
                <a:gd name="connsiteY156" fmla="*/ 1204973 h 3993803"/>
                <a:gd name="connsiteX157" fmla="*/ 2176462 w 4215960"/>
                <a:gd name="connsiteY157" fmla="*/ 1101559 h 3993803"/>
                <a:gd name="connsiteX158" fmla="*/ 2127931 w 4215960"/>
                <a:gd name="connsiteY158" fmla="*/ 1140340 h 3993803"/>
                <a:gd name="connsiteX159" fmla="*/ 2038576 w 4215960"/>
                <a:gd name="connsiteY159" fmla="*/ 1085684 h 3993803"/>
                <a:gd name="connsiteX160" fmla="*/ 2090510 w 4215960"/>
                <a:gd name="connsiteY160" fmla="*/ 993155 h 3993803"/>
                <a:gd name="connsiteX161" fmla="*/ 2047648 w 4215960"/>
                <a:gd name="connsiteY161" fmla="*/ 872052 h 3993803"/>
                <a:gd name="connsiteX162" fmla="*/ 2062389 w 4215960"/>
                <a:gd name="connsiteY162" fmla="*/ 748000 h 3993803"/>
                <a:gd name="connsiteX163" fmla="*/ 2157639 w 4215960"/>
                <a:gd name="connsiteY163" fmla="*/ 674295 h 3993803"/>
                <a:gd name="connsiteX164" fmla="*/ 2262868 w 4215960"/>
                <a:gd name="connsiteY164" fmla="*/ 651843 h 3993803"/>
                <a:gd name="connsiteX165" fmla="*/ 2199821 w 4215960"/>
                <a:gd name="connsiteY165" fmla="*/ 562036 h 3993803"/>
                <a:gd name="connsiteX166" fmla="*/ 2182585 w 4215960"/>
                <a:gd name="connsiteY166" fmla="*/ 606713 h 3993803"/>
                <a:gd name="connsiteX167" fmla="*/ 2139270 w 4215960"/>
                <a:gd name="connsiteY167" fmla="*/ 559542 h 3993803"/>
                <a:gd name="connsiteX168" fmla="*/ 2160588 w 4215960"/>
                <a:gd name="connsiteY168" fmla="*/ 474270 h 3993803"/>
                <a:gd name="connsiteX169" fmla="*/ 2233612 w 4215960"/>
                <a:gd name="connsiteY169" fmla="*/ 376979 h 3993803"/>
                <a:gd name="connsiteX170" fmla="*/ 2216603 w 4215960"/>
                <a:gd name="connsiteY170" fmla="*/ 270390 h 3993803"/>
                <a:gd name="connsiteX171" fmla="*/ 2045381 w 4215960"/>
                <a:gd name="connsiteY171" fmla="*/ 280141 h 3993803"/>
                <a:gd name="connsiteX172" fmla="*/ 2026103 w 4215960"/>
                <a:gd name="connsiteY172" fmla="*/ 322778 h 3993803"/>
                <a:gd name="connsiteX173" fmla="*/ 1993900 w 4215960"/>
                <a:gd name="connsiteY173" fmla="*/ 255195 h 3993803"/>
                <a:gd name="connsiteX174" fmla="*/ 1964190 w 4215960"/>
                <a:gd name="connsiteY174" fmla="*/ 295563 h 3993803"/>
                <a:gd name="connsiteX175" fmla="*/ 1778681 w 4215960"/>
                <a:gd name="connsiteY175" fmla="*/ 329127 h 3993803"/>
                <a:gd name="connsiteX0" fmla="*/ 1778681 w 4215960"/>
                <a:gd name="connsiteY0" fmla="*/ 353976 h 4018652"/>
                <a:gd name="connsiteX1" fmla="*/ 1452562 w 4215960"/>
                <a:gd name="connsiteY1" fmla="*/ 196133 h 4018652"/>
                <a:gd name="connsiteX2" fmla="*/ 1492474 w 4215960"/>
                <a:gd name="connsiteY2" fmla="*/ 46228 h 4018652"/>
                <a:gd name="connsiteX3" fmla="*/ 1438500 w 4215960"/>
                <a:gd name="connsiteY3" fmla="*/ 36703 h 4018652"/>
                <a:gd name="connsiteX4" fmla="*/ 1435325 w 4215960"/>
                <a:gd name="connsiteY4" fmla="*/ 8129 h 4018652"/>
                <a:gd name="connsiteX5" fmla="*/ 1135287 w 4215960"/>
                <a:gd name="connsiteY5" fmla="*/ 208153 h 4018652"/>
                <a:gd name="connsiteX6" fmla="*/ 868587 w 4215960"/>
                <a:gd name="connsiteY6" fmla="*/ 241490 h 4018652"/>
                <a:gd name="connsiteX7" fmla="*/ 362857 w 4215960"/>
                <a:gd name="connsiteY7" fmla="*/ 442649 h 4018652"/>
                <a:gd name="connsiteX8" fmla="*/ 312057 w 4215960"/>
                <a:gd name="connsiteY8" fmla="*/ 457164 h 4018652"/>
                <a:gd name="connsiteX9" fmla="*/ 239485 w 4215960"/>
                <a:gd name="connsiteY9" fmla="*/ 507964 h 4018652"/>
                <a:gd name="connsiteX10" fmla="*/ 210457 w 4215960"/>
                <a:gd name="connsiteY10" fmla="*/ 515221 h 4018652"/>
                <a:gd name="connsiteX11" fmla="*/ 159657 w 4215960"/>
                <a:gd name="connsiteY11" fmla="*/ 544249 h 4018652"/>
                <a:gd name="connsiteX12" fmla="*/ 130628 w 4215960"/>
                <a:gd name="connsiteY12" fmla="*/ 573278 h 4018652"/>
                <a:gd name="connsiteX13" fmla="*/ 108857 w 4215960"/>
                <a:gd name="connsiteY13" fmla="*/ 595049 h 4018652"/>
                <a:gd name="connsiteX14" fmla="*/ 94343 w 4215960"/>
                <a:gd name="connsiteY14" fmla="*/ 609564 h 4018652"/>
                <a:gd name="connsiteX15" fmla="*/ 43543 w 4215960"/>
                <a:gd name="connsiteY15" fmla="*/ 689392 h 4018652"/>
                <a:gd name="connsiteX16" fmla="*/ 14514 w 4215960"/>
                <a:gd name="connsiteY16" fmla="*/ 769221 h 4018652"/>
                <a:gd name="connsiteX17" fmla="*/ 0 w 4215960"/>
                <a:gd name="connsiteY17" fmla="*/ 827278 h 4018652"/>
                <a:gd name="connsiteX18" fmla="*/ 7257 w 4215960"/>
                <a:gd name="connsiteY18" fmla="*/ 1799735 h 4018652"/>
                <a:gd name="connsiteX19" fmla="*/ 29028 w 4215960"/>
                <a:gd name="connsiteY19" fmla="*/ 1901335 h 4018652"/>
                <a:gd name="connsiteX20" fmla="*/ 43543 w 4215960"/>
                <a:gd name="connsiteY20" fmla="*/ 1937621 h 4018652"/>
                <a:gd name="connsiteX21" fmla="*/ 58057 w 4215960"/>
                <a:gd name="connsiteY21" fmla="*/ 2002935 h 4018652"/>
                <a:gd name="connsiteX22" fmla="*/ 79828 w 4215960"/>
                <a:gd name="connsiteY22" fmla="*/ 2053735 h 4018652"/>
                <a:gd name="connsiteX23" fmla="*/ 116114 w 4215960"/>
                <a:gd name="connsiteY23" fmla="*/ 2169849 h 4018652"/>
                <a:gd name="connsiteX24" fmla="*/ 137885 w 4215960"/>
                <a:gd name="connsiteY24" fmla="*/ 2235164 h 4018652"/>
                <a:gd name="connsiteX25" fmla="*/ 145143 w 4215960"/>
                <a:gd name="connsiteY25" fmla="*/ 2256935 h 4018652"/>
                <a:gd name="connsiteX26" fmla="*/ 166914 w 4215960"/>
                <a:gd name="connsiteY26" fmla="*/ 2300478 h 4018652"/>
                <a:gd name="connsiteX27" fmla="*/ 188685 w 4215960"/>
                <a:gd name="connsiteY27" fmla="*/ 2351278 h 4018652"/>
                <a:gd name="connsiteX28" fmla="*/ 195943 w 4215960"/>
                <a:gd name="connsiteY28" fmla="*/ 2380307 h 4018652"/>
                <a:gd name="connsiteX29" fmla="*/ 232228 w 4215960"/>
                <a:gd name="connsiteY29" fmla="*/ 2431107 h 4018652"/>
                <a:gd name="connsiteX30" fmla="*/ 254000 w 4215960"/>
                <a:gd name="connsiteY30" fmla="*/ 2489164 h 4018652"/>
                <a:gd name="connsiteX31" fmla="*/ 275771 w 4215960"/>
                <a:gd name="connsiteY31" fmla="*/ 2510935 h 4018652"/>
                <a:gd name="connsiteX32" fmla="*/ 312057 w 4215960"/>
                <a:gd name="connsiteY32" fmla="*/ 2583507 h 4018652"/>
                <a:gd name="connsiteX33" fmla="*/ 348343 w 4215960"/>
                <a:gd name="connsiteY33" fmla="*/ 2634307 h 4018652"/>
                <a:gd name="connsiteX34" fmla="*/ 355600 w 4215960"/>
                <a:gd name="connsiteY34" fmla="*/ 2656078 h 4018652"/>
                <a:gd name="connsiteX35" fmla="*/ 406400 w 4215960"/>
                <a:gd name="connsiteY35" fmla="*/ 2721392 h 4018652"/>
                <a:gd name="connsiteX36" fmla="*/ 435428 w 4215960"/>
                <a:gd name="connsiteY36" fmla="*/ 2786707 h 4018652"/>
                <a:gd name="connsiteX37" fmla="*/ 457200 w 4215960"/>
                <a:gd name="connsiteY37" fmla="*/ 2815735 h 4018652"/>
                <a:gd name="connsiteX38" fmla="*/ 471714 w 4215960"/>
                <a:gd name="connsiteY38" fmla="*/ 2873792 h 4018652"/>
                <a:gd name="connsiteX39" fmla="*/ 478971 w 4215960"/>
                <a:gd name="connsiteY39" fmla="*/ 2895564 h 4018652"/>
                <a:gd name="connsiteX40" fmla="*/ 486228 w 4215960"/>
                <a:gd name="connsiteY40" fmla="*/ 2924592 h 4018652"/>
                <a:gd name="connsiteX41" fmla="*/ 493485 w 4215960"/>
                <a:gd name="connsiteY41" fmla="*/ 2989907 h 4018652"/>
                <a:gd name="connsiteX42" fmla="*/ 515257 w 4215960"/>
                <a:gd name="connsiteY42" fmla="*/ 3047964 h 4018652"/>
                <a:gd name="connsiteX43" fmla="*/ 544285 w 4215960"/>
                <a:gd name="connsiteY43" fmla="*/ 3091507 h 4018652"/>
                <a:gd name="connsiteX44" fmla="*/ 573314 w 4215960"/>
                <a:gd name="connsiteY44" fmla="*/ 3142307 h 4018652"/>
                <a:gd name="connsiteX45" fmla="*/ 602343 w 4215960"/>
                <a:gd name="connsiteY45" fmla="*/ 3164078 h 4018652"/>
                <a:gd name="connsiteX46" fmla="*/ 645885 w 4215960"/>
                <a:gd name="connsiteY46" fmla="*/ 3207621 h 4018652"/>
                <a:gd name="connsiteX47" fmla="*/ 674914 w 4215960"/>
                <a:gd name="connsiteY47" fmla="*/ 3229392 h 4018652"/>
                <a:gd name="connsiteX48" fmla="*/ 711200 w 4215960"/>
                <a:gd name="connsiteY48" fmla="*/ 3272935 h 4018652"/>
                <a:gd name="connsiteX49" fmla="*/ 740228 w 4215960"/>
                <a:gd name="connsiteY49" fmla="*/ 3294707 h 4018652"/>
                <a:gd name="connsiteX50" fmla="*/ 812800 w 4215960"/>
                <a:gd name="connsiteY50" fmla="*/ 3360021 h 4018652"/>
                <a:gd name="connsiteX51" fmla="*/ 849085 w 4215960"/>
                <a:gd name="connsiteY51" fmla="*/ 3403564 h 4018652"/>
                <a:gd name="connsiteX52" fmla="*/ 870857 w 4215960"/>
                <a:gd name="connsiteY52" fmla="*/ 3418078 h 4018652"/>
                <a:gd name="connsiteX53" fmla="*/ 907143 w 4215960"/>
                <a:gd name="connsiteY53" fmla="*/ 3461621 h 4018652"/>
                <a:gd name="connsiteX54" fmla="*/ 936171 w 4215960"/>
                <a:gd name="connsiteY54" fmla="*/ 3483392 h 4018652"/>
                <a:gd name="connsiteX55" fmla="*/ 1030514 w 4215960"/>
                <a:gd name="connsiteY55" fmla="*/ 3526935 h 4018652"/>
                <a:gd name="connsiteX56" fmla="*/ 1480457 w 4215960"/>
                <a:gd name="connsiteY56" fmla="*/ 3512421 h 4018652"/>
                <a:gd name="connsiteX57" fmla="*/ 1531257 w 4215960"/>
                <a:gd name="connsiteY57" fmla="*/ 3497907 h 4018652"/>
                <a:gd name="connsiteX58" fmla="*/ 1618343 w 4215960"/>
                <a:gd name="connsiteY58" fmla="*/ 3490649 h 4018652"/>
                <a:gd name="connsiteX59" fmla="*/ 1698171 w 4215960"/>
                <a:gd name="connsiteY59" fmla="*/ 3476135 h 4018652"/>
                <a:gd name="connsiteX60" fmla="*/ 1756228 w 4215960"/>
                <a:gd name="connsiteY60" fmla="*/ 3468878 h 4018652"/>
                <a:gd name="connsiteX61" fmla="*/ 1785257 w 4215960"/>
                <a:gd name="connsiteY61" fmla="*/ 3454364 h 4018652"/>
                <a:gd name="connsiteX62" fmla="*/ 1850571 w 4215960"/>
                <a:gd name="connsiteY62" fmla="*/ 3432592 h 4018652"/>
                <a:gd name="connsiteX63" fmla="*/ 1886857 w 4215960"/>
                <a:gd name="connsiteY63" fmla="*/ 3418078 h 4018652"/>
                <a:gd name="connsiteX64" fmla="*/ 1988457 w 4215960"/>
                <a:gd name="connsiteY64" fmla="*/ 3403564 h 4018652"/>
                <a:gd name="connsiteX65" fmla="*/ 2017485 w 4215960"/>
                <a:gd name="connsiteY65" fmla="*/ 3396307 h 4018652"/>
                <a:gd name="connsiteX66" fmla="*/ 2637971 w 4215960"/>
                <a:gd name="connsiteY66" fmla="*/ 3743061 h 4018652"/>
                <a:gd name="connsiteX67" fmla="*/ 2724375 w 4215960"/>
                <a:gd name="connsiteY67" fmla="*/ 3929251 h 4018652"/>
                <a:gd name="connsiteX68" fmla="*/ 2784700 w 4215960"/>
                <a:gd name="connsiteY68" fmla="*/ 3987989 h 4018652"/>
                <a:gd name="connsiteX69" fmla="*/ 2795812 w 4215960"/>
                <a:gd name="connsiteY69" fmla="*/ 3957826 h 4018652"/>
                <a:gd name="connsiteX70" fmla="*/ 2841850 w 4215960"/>
                <a:gd name="connsiteY70" fmla="*/ 3930838 h 4018652"/>
                <a:gd name="connsiteX71" fmla="*/ 2892650 w 4215960"/>
                <a:gd name="connsiteY71" fmla="*/ 4003864 h 4018652"/>
                <a:gd name="connsiteX72" fmla="*/ 2941863 w 4215960"/>
                <a:gd name="connsiteY72" fmla="*/ 4007039 h 4018652"/>
                <a:gd name="connsiteX73" fmla="*/ 2897412 w 4215960"/>
                <a:gd name="connsiteY73" fmla="*/ 3913377 h 4018652"/>
                <a:gd name="connsiteX74" fmla="*/ 2854550 w 4215960"/>
                <a:gd name="connsiteY74" fmla="*/ 3845114 h 4018652"/>
                <a:gd name="connsiteX75" fmla="*/ 2897413 w 4215960"/>
                <a:gd name="connsiteY75" fmla="*/ 3829238 h 4018652"/>
                <a:gd name="connsiteX76" fmla="*/ 2878362 w 4215960"/>
                <a:gd name="connsiteY76" fmla="*/ 3787964 h 4018652"/>
                <a:gd name="connsiteX77" fmla="*/ 2930750 w 4215960"/>
                <a:gd name="connsiteY77" fmla="*/ 3797489 h 4018652"/>
                <a:gd name="connsiteX78" fmla="*/ 2910113 w 4215960"/>
                <a:gd name="connsiteY78" fmla="*/ 3764151 h 4018652"/>
                <a:gd name="connsiteX79" fmla="*/ 2931432 w 4215960"/>
                <a:gd name="connsiteY79" fmla="*/ 3747597 h 4018652"/>
                <a:gd name="connsiteX80" fmla="*/ 3052535 w 4215960"/>
                <a:gd name="connsiteY80" fmla="*/ 3832870 h 4018652"/>
                <a:gd name="connsiteX81" fmla="*/ 3087912 w 4215960"/>
                <a:gd name="connsiteY81" fmla="*/ 3819713 h 4018652"/>
                <a:gd name="connsiteX82" fmla="*/ 3140299 w 4215960"/>
                <a:gd name="connsiteY82" fmla="*/ 3884802 h 4018652"/>
                <a:gd name="connsiteX83" fmla="*/ 3160937 w 4215960"/>
                <a:gd name="connsiteY83" fmla="*/ 3943539 h 4018652"/>
                <a:gd name="connsiteX84" fmla="*/ 3268887 w 4215960"/>
                <a:gd name="connsiteY84" fmla="*/ 3962588 h 4018652"/>
                <a:gd name="connsiteX85" fmla="*/ 3208563 w 4215960"/>
                <a:gd name="connsiteY85" fmla="*/ 3895913 h 4018652"/>
                <a:gd name="connsiteX86" fmla="*/ 3205387 w 4215960"/>
                <a:gd name="connsiteY86" fmla="*/ 3827651 h 4018652"/>
                <a:gd name="connsiteX87" fmla="*/ 3259362 w 4215960"/>
                <a:gd name="connsiteY87" fmla="*/ 3883214 h 4018652"/>
                <a:gd name="connsiteX88" fmla="*/ 3308575 w 4215960"/>
                <a:gd name="connsiteY88" fmla="*/ 3887976 h 4018652"/>
                <a:gd name="connsiteX89" fmla="*/ 3302225 w 4215960"/>
                <a:gd name="connsiteY89" fmla="*/ 3838764 h 4018652"/>
                <a:gd name="connsiteX90" fmla="*/ 3362550 w 4215960"/>
                <a:gd name="connsiteY90" fmla="*/ 3843526 h 4018652"/>
                <a:gd name="connsiteX91" fmla="*/ 3424462 w 4215960"/>
                <a:gd name="connsiteY91" fmla="*/ 3886388 h 4018652"/>
                <a:gd name="connsiteX92" fmla="*/ 3456212 w 4215960"/>
                <a:gd name="connsiteY92" fmla="*/ 3873689 h 4018652"/>
                <a:gd name="connsiteX93" fmla="*/ 3449863 w 4215960"/>
                <a:gd name="connsiteY93" fmla="*/ 3838764 h 4018652"/>
                <a:gd name="connsiteX94" fmla="*/ 3491138 w 4215960"/>
                <a:gd name="connsiteY94" fmla="*/ 3814952 h 4018652"/>
                <a:gd name="connsiteX95" fmla="*/ 3575275 w 4215960"/>
                <a:gd name="connsiteY95" fmla="*/ 3872102 h 4018652"/>
                <a:gd name="connsiteX96" fmla="*/ 3592738 w 4215960"/>
                <a:gd name="connsiteY96" fmla="*/ 3770504 h 4018652"/>
                <a:gd name="connsiteX97" fmla="*/ 3567338 w 4215960"/>
                <a:gd name="connsiteY97" fmla="*/ 3748278 h 4018652"/>
                <a:gd name="connsiteX98" fmla="*/ 3494312 w 4215960"/>
                <a:gd name="connsiteY98" fmla="*/ 3705415 h 4018652"/>
                <a:gd name="connsiteX99" fmla="*/ 3516537 w 4215960"/>
                <a:gd name="connsiteY99" fmla="*/ 3680016 h 4018652"/>
                <a:gd name="connsiteX100" fmla="*/ 3537175 w 4215960"/>
                <a:gd name="connsiteY100" fmla="*/ 3657790 h 4018652"/>
                <a:gd name="connsiteX101" fmla="*/ 3591150 w 4215960"/>
                <a:gd name="connsiteY101" fmla="*/ 3689541 h 4018652"/>
                <a:gd name="connsiteX102" fmla="*/ 3597500 w 4215960"/>
                <a:gd name="connsiteY102" fmla="*/ 3645091 h 4018652"/>
                <a:gd name="connsiteX103" fmla="*/ 3541937 w 4215960"/>
                <a:gd name="connsiteY103" fmla="*/ 3621278 h 4018652"/>
                <a:gd name="connsiteX104" fmla="*/ 3540350 w 4215960"/>
                <a:gd name="connsiteY104" fmla="*/ 3611754 h 4018652"/>
                <a:gd name="connsiteX105" fmla="*/ 3527649 w 4215960"/>
                <a:gd name="connsiteY105" fmla="*/ 3573655 h 4018652"/>
                <a:gd name="connsiteX106" fmla="*/ 3533999 w 4215960"/>
                <a:gd name="connsiteY106" fmla="*/ 3526029 h 4018652"/>
                <a:gd name="connsiteX107" fmla="*/ 3545112 w 4215960"/>
                <a:gd name="connsiteY107" fmla="*/ 3470466 h 4018652"/>
                <a:gd name="connsiteX108" fmla="*/ 3507012 w 4215960"/>
                <a:gd name="connsiteY108" fmla="*/ 3440304 h 4018652"/>
                <a:gd name="connsiteX109" fmla="*/ 3540349 w 4215960"/>
                <a:gd name="connsiteY109" fmla="*/ 3430779 h 4018652"/>
                <a:gd name="connsiteX110" fmla="*/ 3518124 w 4215960"/>
                <a:gd name="connsiteY110" fmla="*/ 3394266 h 4018652"/>
                <a:gd name="connsiteX111" fmla="*/ 3556225 w 4215960"/>
                <a:gd name="connsiteY111" fmla="*/ 3389505 h 4018652"/>
                <a:gd name="connsiteX112" fmla="*/ 3562574 w 4215960"/>
                <a:gd name="connsiteY112" fmla="*/ 3356166 h 4018652"/>
                <a:gd name="connsiteX113" fmla="*/ 3624488 w 4215960"/>
                <a:gd name="connsiteY113" fmla="*/ 3365693 h 4018652"/>
                <a:gd name="connsiteX114" fmla="*/ 3657601 w 4215960"/>
                <a:gd name="connsiteY114" fmla="*/ 3380885 h 4018652"/>
                <a:gd name="connsiteX115" fmla="*/ 3623808 w 4215960"/>
                <a:gd name="connsiteY115" fmla="*/ 3421933 h 4018652"/>
                <a:gd name="connsiteX116" fmla="*/ 3662816 w 4215960"/>
                <a:gd name="connsiteY116" fmla="*/ 3529429 h 4018652"/>
                <a:gd name="connsiteX117" fmla="*/ 3715203 w 4215960"/>
                <a:gd name="connsiteY117" fmla="*/ 3560727 h 4018652"/>
                <a:gd name="connsiteX118" fmla="*/ 3767137 w 4215960"/>
                <a:gd name="connsiteY118" fmla="*/ 3518545 h 4018652"/>
                <a:gd name="connsiteX119" fmla="*/ 3852862 w 4215960"/>
                <a:gd name="connsiteY119" fmla="*/ 3470012 h 4018652"/>
                <a:gd name="connsiteX120" fmla="*/ 3835626 w 4215960"/>
                <a:gd name="connsiteY120" fmla="*/ 3381111 h 4018652"/>
                <a:gd name="connsiteX121" fmla="*/ 3912960 w 4215960"/>
                <a:gd name="connsiteY121" fmla="*/ 3248442 h 4018652"/>
                <a:gd name="connsiteX122" fmla="*/ 4205514 w 4215960"/>
                <a:gd name="connsiteY122" fmla="*/ 2915294 h 4018652"/>
                <a:gd name="connsiteX123" fmla="*/ 4124097 w 4215960"/>
                <a:gd name="connsiteY123" fmla="*/ 2906222 h 4018652"/>
                <a:gd name="connsiteX124" fmla="*/ 4128634 w 4215960"/>
                <a:gd name="connsiteY124" fmla="*/ 2814374 h 4018652"/>
                <a:gd name="connsiteX125" fmla="*/ 4079647 w 4215960"/>
                <a:gd name="connsiteY125" fmla="*/ 2789202 h 4018652"/>
                <a:gd name="connsiteX126" fmla="*/ 3995510 w 4215960"/>
                <a:gd name="connsiteY126" fmla="*/ 2820724 h 4018652"/>
                <a:gd name="connsiteX127" fmla="*/ 3958771 w 4215960"/>
                <a:gd name="connsiteY127" fmla="*/ 2784439 h 4018652"/>
                <a:gd name="connsiteX128" fmla="*/ 4003448 w 4215960"/>
                <a:gd name="connsiteY128" fmla="*/ 2761534 h 4018652"/>
                <a:gd name="connsiteX129" fmla="*/ 3874181 w 4215960"/>
                <a:gd name="connsiteY129" fmla="*/ 2548355 h 4018652"/>
                <a:gd name="connsiteX130" fmla="*/ 3889147 w 4215960"/>
                <a:gd name="connsiteY130" fmla="*/ 2518192 h 4018652"/>
                <a:gd name="connsiteX131" fmla="*/ 3865562 w 4215960"/>
                <a:gd name="connsiteY131" fmla="*/ 2402532 h 4018652"/>
                <a:gd name="connsiteX132" fmla="*/ 3706813 w 4215960"/>
                <a:gd name="connsiteY132" fmla="*/ 2391646 h 4018652"/>
                <a:gd name="connsiteX133" fmla="*/ 3673475 w 4215960"/>
                <a:gd name="connsiteY133" fmla="*/ 2440404 h 4018652"/>
                <a:gd name="connsiteX134" fmla="*/ 3584575 w 4215960"/>
                <a:gd name="connsiteY134" fmla="*/ 2454920 h 4018652"/>
                <a:gd name="connsiteX135" fmla="*/ 3590925 w 4215960"/>
                <a:gd name="connsiteY135" fmla="*/ 2432921 h 4018652"/>
                <a:gd name="connsiteX136" fmla="*/ 3537403 w 4215960"/>
                <a:gd name="connsiteY136" fmla="*/ 2416820 h 4018652"/>
                <a:gd name="connsiteX137" fmla="*/ 3512684 w 4215960"/>
                <a:gd name="connsiteY137" fmla="*/ 2251719 h 4018652"/>
                <a:gd name="connsiteX138" fmla="*/ 3232377 w 4215960"/>
                <a:gd name="connsiteY138" fmla="*/ 2185044 h 4018652"/>
                <a:gd name="connsiteX139" fmla="*/ 3096078 w 4215960"/>
                <a:gd name="connsiteY139" fmla="*/ 2228360 h 4018652"/>
                <a:gd name="connsiteX140" fmla="*/ 2964089 w 4215960"/>
                <a:gd name="connsiteY140" fmla="*/ 2220876 h 4018652"/>
                <a:gd name="connsiteX141" fmla="*/ 2831646 w 4215960"/>
                <a:gd name="connsiteY141" fmla="*/ 2109978 h 4018652"/>
                <a:gd name="connsiteX142" fmla="*/ 2618468 w 4215960"/>
                <a:gd name="connsiteY142" fmla="*/ 1806765 h 4018652"/>
                <a:gd name="connsiteX143" fmla="*/ 2220006 w 4215960"/>
                <a:gd name="connsiteY143" fmla="*/ 1667292 h 4018652"/>
                <a:gd name="connsiteX144" fmla="*/ 1983468 w 4215960"/>
                <a:gd name="connsiteY144" fmla="*/ 1354328 h 4018652"/>
                <a:gd name="connsiteX145" fmla="*/ 2017259 w 4215960"/>
                <a:gd name="connsiteY145" fmla="*/ 1329382 h 4018652"/>
                <a:gd name="connsiteX146" fmla="*/ 2076903 w 4215960"/>
                <a:gd name="connsiteY146" fmla="*/ 1412385 h 4018652"/>
                <a:gd name="connsiteX147" fmla="*/ 2097087 w 4215960"/>
                <a:gd name="connsiteY147" fmla="*/ 1394922 h 4018652"/>
                <a:gd name="connsiteX148" fmla="*/ 2140177 w 4215960"/>
                <a:gd name="connsiteY148" fmla="*/ 1425766 h 4018652"/>
                <a:gd name="connsiteX149" fmla="*/ 2228850 w 4215960"/>
                <a:gd name="connsiteY149" fmla="*/ 1372017 h 4018652"/>
                <a:gd name="connsiteX150" fmla="*/ 2244952 w 4215960"/>
                <a:gd name="connsiteY150" fmla="*/ 1351607 h 4018652"/>
                <a:gd name="connsiteX151" fmla="*/ 2303235 w 4215960"/>
                <a:gd name="connsiteY151" fmla="*/ 1351833 h 4018652"/>
                <a:gd name="connsiteX152" fmla="*/ 2319338 w 4215960"/>
                <a:gd name="connsiteY152" fmla="*/ 1318723 h 4018652"/>
                <a:gd name="connsiteX153" fmla="*/ 2300514 w 4215960"/>
                <a:gd name="connsiteY153" fmla="*/ 1293096 h 4018652"/>
                <a:gd name="connsiteX154" fmla="*/ 2233386 w 4215960"/>
                <a:gd name="connsiteY154" fmla="*/ 1313053 h 4018652"/>
                <a:gd name="connsiteX155" fmla="*/ 2211614 w 4215960"/>
                <a:gd name="connsiteY155" fmla="*/ 1259532 h 4018652"/>
                <a:gd name="connsiteX156" fmla="*/ 2232932 w 4215960"/>
                <a:gd name="connsiteY156" fmla="*/ 1229822 h 4018652"/>
                <a:gd name="connsiteX157" fmla="*/ 2176462 w 4215960"/>
                <a:gd name="connsiteY157" fmla="*/ 1126408 h 4018652"/>
                <a:gd name="connsiteX158" fmla="*/ 2127931 w 4215960"/>
                <a:gd name="connsiteY158" fmla="*/ 1165189 h 4018652"/>
                <a:gd name="connsiteX159" fmla="*/ 2038576 w 4215960"/>
                <a:gd name="connsiteY159" fmla="*/ 1110533 h 4018652"/>
                <a:gd name="connsiteX160" fmla="*/ 2090510 w 4215960"/>
                <a:gd name="connsiteY160" fmla="*/ 1018004 h 4018652"/>
                <a:gd name="connsiteX161" fmla="*/ 2047648 w 4215960"/>
                <a:gd name="connsiteY161" fmla="*/ 896901 h 4018652"/>
                <a:gd name="connsiteX162" fmla="*/ 2062389 w 4215960"/>
                <a:gd name="connsiteY162" fmla="*/ 772849 h 4018652"/>
                <a:gd name="connsiteX163" fmla="*/ 2157639 w 4215960"/>
                <a:gd name="connsiteY163" fmla="*/ 699144 h 4018652"/>
                <a:gd name="connsiteX164" fmla="*/ 2262868 w 4215960"/>
                <a:gd name="connsiteY164" fmla="*/ 676692 h 4018652"/>
                <a:gd name="connsiteX165" fmla="*/ 2199821 w 4215960"/>
                <a:gd name="connsiteY165" fmla="*/ 586885 h 4018652"/>
                <a:gd name="connsiteX166" fmla="*/ 2182585 w 4215960"/>
                <a:gd name="connsiteY166" fmla="*/ 631562 h 4018652"/>
                <a:gd name="connsiteX167" fmla="*/ 2139270 w 4215960"/>
                <a:gd name="connsiteY167" fmla="*/ 584391 h 4018652"/>
                <a:gd name="connsiteX168" fmla="*/ 2160588 w 4215960"/>
                <a:gd name="connsiteY168" fmla="*/ 499119 h 4018652"/>
                <a:gd name="connsiteX169" fmla="*/ 2233612 w 4215960"/>
                <a:gd name="connsiteY169" fmla="*/ 401828 h 4018652"/>
                <a:gd name="connsiteX170" fmla="*/ 2216603 w 4215960"/>
                <a:gd name="connsiteY170" fmla="*/ 295239 h 4018652"/>
                <a:gd name="connsiteX171" fmla="*/ 2045381 w 4215960"/>
                <a:gd name="connsiteY171" fmla="*/ 304990 h 4018652"/>
                <a:gd name="connsiteX172" fmla="*/ 2026103 w 4215960"/>
                <a:gd name="connsiteY172" fmla="*/ 347627 h 4018652"/>
                <a:gd name="connsiteX173" fmla="*/ 1993900 w 4215960"/>
                <a:gd name="connsiteY173" fmla="*/ 280044 h 4018652"/>
                <a:gd name="connsiteX174" fmla="*/ 1964190 w 4215960"/>
                <a:gd name="connsiteY174" fmla="*/ 320412 h 4018652"/>
                <a:gd name="connsiteX175" fmla="*/ 1778681 w 4215960"/>
                <a:gd name="connsiteY175" fmla="*/ 353976 h 4018652"/>
                <a:gd name="connsiteX0" fmla="*/ 1778681 w 4215960"/>
                <a:gd name="connsiteY0" fmla="*/ 365427 h 4030103"/>
                <a:gd name="connsiteX1" fmla="*/ 1452562 w 4215960"/>
                <a:gd name="connsiteY1" fmla="*/ 207584 h 4030103"/>
                <a:gd name="connsiteX2" fmla="*/ 1492474 w 4215960"/>
                <a:gd name="connsiteY2" fmla="*/ 57679 h 4030103"/>
                <a:gd name="connsiteX3" fmla="*/ 1438500 w 4215960"/>
                <a:gd name="connsiteY3" fmla="*/ 48154 h 4030103"/>
                <a:gd name="connsiteX4" fmla="*/ 1435325 w 4215960"/>
                <a:gd name="connsiteY4" fmla="*/ 19580 h 4030103"/>
                <a:gd name="connsiteX5" fmla="*/ 1438500 w 4215960"/>
                <a:gd name="connsiteY5" fmla="*/ 14817 h 4030103"/>
                <a:gd name="connsiteX6" fmla="*/ 1135287 w 4215960"/>
                <a:gd name="connsiteY6" fmla="*/ 219604 h 4030103"/>
                <a:gd name="connsiteX7" fmla="*/ 868587 w 4215960"/>
                <a:gd name="connsiteY7" fmla="*/ 252941 h 4030103"/>
                <a:gd name="connsiteX8" fmla="*/ 362857 w 4215960"/>
                <a:gd name="connsiteY8" fmla="*/ 454100 h 4030103"/>
                <a:gd name="connsiteX9" fmla="*/ 312057 w 4215960"/>
                <a:gd name="connsiteY9" fmla="*/ 468615 h 4030103"/>
                <a:gd name="connsiteX10" fmla="*/ 239485 w 4215960"/>
                <a:gd name="connsiteY10" fmla="*/ 519415 h 4030103"/>
                <a:gd name="connsiteX11" fmla="*/ 210457 w 4215960"/>
                <a:gd name="connsiteY11" fmla="*/ 526672 h 4030103"/>
                <a:gd name="connsiteX12" fmla="*/ 159657 w 4215960"/>
                <a:gd name="connsiteY12" fmla="*/ 555700 h 4030103"/>
                <a:gd name="connsiteX13" fmla="*/ 130628 w 4215960"/>
                <a:gd name="connsiteY13" fmla="*/ 584729 h 4030103"/>
                <a:gd name="connsiteX14" fmla="*/ 108857 w 4215960"/>
                <a:gd name="connsiteY14" fmla="*/ 606500 h 4030103"/>
                <a:gd name="connsiteX15" fmla="*/ 94343 w 4215960"/>
                <a:gd name="connsiteY15" fmla="*/ 621015 h 4030103"/>
                <a:gd name="connsiteX16" fmla="*/ 43543 w 4215960"/>
                <a:gd name="connsiteY16" fmla="*/ 700843 h 4030103"/>
                <a:gd name="connsiteX17" fmla="*/ 14514 w 4215960"/>
                <a:gd name="connsiteY17" fmla="*/ 780672 h 4030103"/>
                <a:gd name="connsiteX18" fmla="*/ 0 w 4215960"/>
                <a:gd name="connsiteY18" fmla="*/ 838729 h 4030103"/>
                <a:gd name="connsiteX19" fmla="*/ 7257 w 4215960"/>
                <a:gd name="connsiteY19" fmla="*/ 1811186 h 4030103"/>
                <a:gd name="connsiteX20" fmla="*/ 29028 w 4215960"/>
                <a:gd name="connsiteY20" fmla="*/ 1912786 h 4030103"/>
                <a:gd name="connsiteX21" fmla="*/ 43543 w 4215960"/>
                <a:gd name="connsiteY21" fmla="*/ 1949072 h 4030103"/>
                <a:gd name="connsiteX22" fmla="*/ 58057 w 4215960"/>
                <a:gd name="connsiteY22" fmla="*/ 2014386 h 4030103"/>
                <a:gd name="connsiteX23" fmla="*/ 79828 w 4215960"/>
                <a:gd name="connsiteY23" fmla="*/ 2065186 h 4030103"/>
                <a:gd name="connsiteX24" fmla="*/ 116114 w 4215960"/>
                <a:gd name="connsiteY24" fmla="*/ 2181300 h 4030103"/>
                <a:gd name="connsiteX25" fmla="*/ 137885 w 4215960"/>
                <a:gd name="connsiteY25" fmla="*/ 2246615 h 4030103"/>
                <a:gd name="connsiteX26" fmla="*/ 145143 w 4215960"/>
                <a:gd name="connsiteY26" fmla="*/ 2268386 h 4030103"/>
                <a:gd name="connsiteX27" fmla="*/ 166914 w 4215960"/>
                <a:gd name="connsiteY27" fmla="*/ 2311929 h 4030103"/>
                <a:gd name="connsiteX28" fmla="*/ 188685 w 4215960"/>
                <a:gd name="connsiteY28" fmla="*/ 2362729 h 4030103"/>
                <a:gd name="connsiteX29" fmla="*/ 195943 w 4215960"/>
                <a:gd name="connsiteY29" fmla="*/ 2391758 h 4030103"/>
                <a:gd name="connsiteX30" fmla="*/ 232228 w 4215960"/>
                <a:gd name="connsiteY30" fmla="*/ 2442558 h 4030103"/>
                <a:gd name="connsiteX31" fmla="*/ 254000 w 4215960"/>
                <a:gd name="connsiteY31" fmla="*/ 2500615 h 4030103"/>
                <a:gd name="connsiteX32" fmla="*/ 275771 w 4215960"/>
                <a:gd name="connsiteY32" fmla="*/ 2522386 h 4030103"/>
                <a:gd name="connsiteX33" fmla="*/ 312057 w 4215960"/>
                <a:gd name="connsiteY33" fmla="*/ 2594958 h 4030103"/>
                <a:gd name="connsiteX34" fmla="*/ 348343 w 4215960"/>
                <a:gd name="connsiteY34" fmla="*/ 2645758 h 4030103"/>
                <a:gd name="connsiteX35" fmla="*/ 355600 w 4215960"/>
                <a:gd name="connsiteY35" fmla="*/ 2667529 h 4030103"/>
                <a:gd name="connsiteX36" fmla="*/ 406400 w 4215960"/>
                <a:gd name="connsiteY36" fmla="*/ 2732843 h 4030103"/>
                <a:gd name="connsiteX37" fmla="*/ 435428 w 4215960"/>
                <a:gd name="connsiteY37" fmla="*/ 2798158 h 4030103"/>
                <a:gd name="connsiteX38" fmla="*/ 457200 w 4215960"/>
                <a:gd name="connsiteY38" fmla="*/ 2827186 h 4030103"/>
                <a:gd name="connsiteX39" fmla="*/ 471714 w 4215960"/>
                <a:gd name="connsiteY39" fmla="*/ 2885243 h 4030103"/>
                <a:gd name="connsiteX40" fmla="*/ 478971 w 4215960"/>
                <a:gd name="connsiteY40" fmla="*/ 2907015 h 4030103"/>
                <a:gd name="connsiteX41" fmla="*/ 486228 w 4215960"/>
                <a:gd name="connsiteY41" fmla="*/ 2936043 h 4030103"/>
                <a:gd name="connsiteX42" fmla="*/ 493485 w 4215960"/>
                <a:gd name="connsiteY42" fmla="*/ 3001358 h 4030103"/>
                <a:gd name="connsiteX43" fmla="*/ 515257 w 4215960"/>
                <a:gd name="connsiteY43" fmla="*/ 3059415 h 4030103"/>
                <a:gd name="connsiteX44" fmla="*/ 544285 w 4215960"/>
                <a:gd name="connsiteY44" fmla="*/ 3102958 h 4030103"/>
                <a:gd name="connsiteX45" fmla="*/ 573314 w 4215960"/>
                <a:gd name="connsiteY45" fmla="*/ 3153758 h 4030103"/>
                <a:gd name="connsiteX46" fmla="*/ 602343 w 4215960"/>
                <a:gd name="connsiteY46" fmla="*/ 3175529 h 4030103"/>
                <a:gd name="connsiteX47" fmla="*/ 645885 w 4215960"/>
                <a:gd name="connsiteY47" fmla="*/ 3219072 h 4030103"/>
                <a:gd name="connsiteX48" fmla="*/ 674914 w 4215960"/>
                <a:gd name="connsiteY48" fmla="*/ 3240843 h 4030103"/>
                <a:gd name="connsiteX49" fmla="*/ 711200 w 4215960"/>
                <a:gd name="connsiteY49" fmla="*/ 3284386 h 4030103"/>
                <a:gd name="connsiteX50" fmla="*/ 740228 w 4215960"/>
                <a:gd name="connsiteY50" fmla="*/ 3306158 h 4030103"/>
                <a:gd name="connsiteX51" fmla="*/ 812800 w 4215960"/>
                <a:gd name="connsiteY51" fmla="*/ 3371472 h 4030103"/>
                <a:gd name="connsiteX52" fmla="*/ 849085 w 4215960"/>
                <a:gd name="connsiteY52" fmla="*/ 3415015 h 4030103"/>
                <a:gd name="connsiteX53" fmla="*/ 870857 w 4215960"/>
                <a:gd name="connsiteY53" fmla="*/ 3429529 h 4030103"/>
                <a:gd name="connsiteX54" fmla="*/ 907143 w 4215960"/>
                <a:gd name="connsiteY54" fmla="*/ 3473072 h 4030103"/>
                <a:gd name="connsiteX55" fmla="*/ 936171 w 4215960"/>
                <a:gd name="connsiteY55" fmla="*/ 3494843 h 4030103"/>
                <a:gd name="connsiteX56" fmla="*/ 1030514 w 4215960"/>
                <a:gd name="connsiteY56" fmla="*/ 3538386 h 4030103"/>
                <a:gd name="connsiteX57" fmla="*/ 1480457 w 4215960"/>
                <a:gd name="connsiteY57" fmla="*/ 3523872 h 4030103"/>
                <a:gd name="connsiteX58" fmla="*/ 1531257 w 4215960"/>
                <a:gd name="connsiteY58" fmla="*/ 3509358 h 4030103"/>
                <a:gd name="connsiteX59" fmla="*/ 1618343 w 4215960"/>
                <a:gd name="connsiteY59" fmla="*/ 3502100 h 4030103"/>
                <a:gd name="connsiteX60" fmla="*/ 1698171 w 4215960"/>
                <a:gd name="connsiteY60" fmla="*/ 3487586 h 4030103"/>
                <a:gd name="connsiteX61" fmla="*/ 1756228 w 4215960"/>
                <a:gd name="connsiteY61" fmla="*/ 3480329 h 4030103"/>
                <a:gd name="connsiteX62" fmla="*/ 1785257 w 4215960"/>
                <a:gd name="connsiteY62" fmla="*/ 3465815 h 4030103"/>
                <a:gd name="connsiteX63" fmla="*/ 1850571 w 4215960"/>
                <a:gd name="connsiteY63" fmla="*/ 3444043 h 4030103"/>
                <a:gd name="connsiteX64" fmla="*/ 1886857 w 4215960"/>
                <a:gd name="connsiteY64" fmla="*/ 3429529 h 4030103"/>
                <a:gd name="connsiteX65" fmla="*/ 1988457 w 4215960"/>
                <a:gd name="connsiteY65" fmla="*/ 3415015 h 4030103"/>
                <a:gd name="connsiteX66" fmla="*/ 2017485 w 4215960"/>
                <a:gd name="connsiteY66" fmla="*/ 3407758 h 4030103"/>
                <a:gd name="connsiteX67" fmla="*/ 2637971 w 4215960"/>
                <a:gd name="connsiteY67" fmla="*/ 3754512 h 4030103"/>
                <a:gd name="connsiteX68" fmla="*/ 2724375 w 4215960"/>
                <a:gd name="connsiteY68" fmla="*/ 3940702 h 4030103"/>
                <a:gd name="connsiteX69" fmla="*/ 2784700 w 4215960"/>
                <a:gd name="connsiteY69" fmla="*/ 3999440 h 4030103"/>
                <a:gd name="connsiteX70" fmla="*/ 2795812 w 4215960"/>
                <a:gd name="connsiteY70" fmla="*/ 3969277 h 4030103"/>
                <a:gd name="connsiteX71" fmla="*/ 2841850 w 4215960"/>
                <a:gd name="connsiteY71" fmla="*/ 3942289 h 4030103"/>
                <a:gd name="connsiteX72" fmla="*/ 2892650 w 4215960"/>
                <a:gd name="connsiteY72" fmla="*/ 4015315 h 4030103"/>
                <a:gd name="connsiteX73" fmla="*/ 2941863 w 4215960"/>
                <a:gd name="connsiteY73" fmla="*/ 4018490 h 4030103"/>
                <a:gd name="connsiteX74" fmla="*/ 2897412 w 4215960"/>
                <a:gd name="connsiteY74" fmla="*/ 3924828 h 4030103"/>
                <a:gd name="connsiteX75" fmla="*/ 2854550 w 4215960"/>
                <a:gd name="connsiteY75" fmla="*/ 3856565 h 4030103"/>
                <a:gd name="connsiteX76" fmla="*/ 2897413 w 4215960"/>
                <a:gd name="connsiteY76" fmla="*/ 3840689 h 4030103"/>
                <a:gd name="connsiteX77" fmla="*/ 2878362 w 4215960"/>
                <a:gd name="connsiteY77" fmla="*/ 3799415 h 4030103"/>
                <a:gd name="connsiteX78" fmla="*/ 2930750 w 4215960"/>
                <a:gd name="connsiteY78" fmla="*/ 3808940 h 4030103"/>
                <a:gd name="connsiteX79" fmla="*/ 2910113 w 4215960"/>
                <a:gd name="connsiteY79" fmla="*/ 3775602 h 4030103"/>
                <a:gd name="connsiteX80" fmla="*/ 2931432 w 4215960"/>
                <a:gd name="connsiteY80" fmla="*/ 3759048 h 4030103"/>
                <a:gd name="connsiteX81" fmla="*/ 3052535 w 4215960"/>
                <a:gd name="connsiteY81" fmla="*/ 3844321 h 4030103"/>
                <a:gd name="connsiteX82" fmla="*/ 3087912 w 4215960"/>
                <a:gd name="connsiteY82" fmla="*/ 3831164 h 4030103"/>
                <a:gd name="connsiteX83" fmla="*/ 3140299 w 4215960"/>
                <a:gd name="connsiteY83" fmla="*/ 3896253 h 4030103"/>
                <a:gd name="connsiteX84" fmla="*/ 3160937 w 4215960"/>
                <a:gd name="connsiteY84" fmla="*/ 3954990 h 4030103"/>
                <a:gd name="connsiteX85" fmla="*/ 3268887 w 4215960"/>
                <a:gd name="connsiteY85" fmla="*/ 3974039 h 4030103"/>
                <a:gd name="connsiteX86" fmla="*/ 3208563 w 4215960"/>
                <a:gd name="connsiteY86" fmla="*/ 3907364 h 4030103"/>
                <a:gd name="connsiteX87" fmla="*/ 3205387 w 4215960"/>
                <a:gd name="connsiteY87" fmla="*/ 3839102 h 4030103"/>
                <a:gd name="connsiteX88" fmla="*/ 3259362 w 4215960"/>
                <a:gd name="connsiteY88" fmla="*/ 3894665 h 4030103"/>
                <a:gd name="connsiteX89" fmla="*/ 3308575 w 4215960"/>
                <a:gd name="connsiteY89" fmla="*/ 3899427 h 4030103"/>
                <a:gd name="connsiteX90" fmla="*/ 3302225 w 4215960"/>
                <a:gd name="connsiteY90" fmla="*/ 3850215 h 4030103"/>
                <a:gd name="connsiteX91" fmla="*/ 3362550 w 4215960"/>
                <a:gd name="connsiteY91" fmla="*/ 3854977 h 4030103"/>
                <a:gd name="connsiteX92" fmla="*/ 3424462 w 4215960"/>
                <a:gd name="connsiteY92" fmla="*/ 3897839 h 4030103"/>
                <a:gd name="connsiteX93" fmla="*/ 3456212 w 4215960"/>
                <a:gd name="connsiteY93" fmla="*/ 3885140 h 4030103"/>
                <a:gd name="connsiteX94" fmla="*/ 3449863 w 4215960"/>
                <a:gd name="connsiteY94" fmla="*/ 3850215 h 4030103"/>
                <a:gd name="connsiteX95" fmla="*/ 3491138 w 4215960"/>
                <a:gd name="connsiteY95" fmla="*/ 3826403 h 4030103"/>
                <a:gd name="connsiteX96" fmla="*/ 3575275 w 4215960"/>
                <a:gd name="connsiteY96" fmla="*/ 3883553 h 4030103"/>
                <a:gd name="connsiteX97" fmla="*/ 3592738 w 4215960"/>
                <a:gd name="connsiteY97" fmla="*/ 3781955 h 4030103"/>
                <a:gd name="connsiteX98" fmla="*/ 3567338 w 4215960"/>
                <a:gd name="connsiteY98" fmla="*/ 3759729 h 4030103"/>
                <a:gd name="connsiteX99" fmla="*/ 3494312 w 4215960"/>
                <a:gd name="connsiteY99" fmla="*/ 3716866 h 4030103"/>
                <a:gd name="connsiteX100" fmla="*/ 3516537 w 4215960"/>
                <a:gd name="connsiteY100" fmla="*/ 3691467 h 4030103"/>
                <a:gd name="connsiteX101" fmla="*/ 3537175 w 4215960"/>
                <a:gd name="connsiteY101" fmla="*/ 3669241 h 4030103"/>
                <a:gd name="connsiteX102" fmla="*/ 3591150 w 4215960"/>
                <a:gd name="connsiteY102" fmla="*/ 3700992 h 4030103"/>
                <a:gd name="connsiteX103" fmla="*/ 3597500 w 4215960"/>
                <a:gd name="connsiteY103" fmla="*/ 3656542 h 4030103"/>
                <a:gd name="connsiteX104" fmla="*/ 3541937 w 4215960"/>
                <a:gd name="connsiteY104" fmla="*/ 3632729 h 4030103"/>
                <a:gd name="connsiteX105" fmla="*/ 3540350 w 4215960"/>
                <a:gd name="connsiteY105" fmla="*/ 3623205 h 4030103"/>
                <a:gd name="connsiteX106" fmla="*/ 3527649 w 4215960"/>
                <a:gd name="connsiteY106" fmla="*/ 3585106 h 4030103"/>
                <a:gd name="connsiteX107" fmla="*/ 3533999 w 4215960"/>
                <a:gd name="connsiteY107" fmla="*/ 3537480 h 4030103"/>
                <a:gd name="connsiteX108" fmla="*/ 3545112 w 4215960"/>
                <a:gd name="connsiteY108" fmla="*/ 3481917 h 4030103"/>
                <a:gd name="connsiteX109" fmla="*/ 3507012 w 4215960"/>
                <a:gd name="connsiteY109" fmla="*/ 3451755 h 4030103"/>
                <a:gd name="connsiteX110" fmla="*/ 3540349 w 4215960"/>
                <a:gd name="connsiteY110" fmla="*/ 3442230 h 4030103"/>
                <a:gd name="connsiteX111" fmla="*/ 3518124 w 4215960"/>
                <a:gd name="connsiteY111" fmla="*/ 3405717 h 4030103"/>
                <a:gd name="connsiteX112" fmla="*/ 3556225 w 4215960"/>
                <a:gd name="connsiteY112" fmla="*/ 3400956 h 4030103"/>
                <a:gd name="connsiteX113" fmla="*/ 3562574 w 4215960"/>
                <a:gd name="connsiteY113" fmla="*/ 3367617 h 4030103"/>
                <a:gd name="connsiteX114" fmla="*/ 3624488 w 4215960"/>
                <a:gd name="connsiteY114" fmla="*/ 3377144 h 4030103"/>
                <a:gd name="connsiteX115" fmla="*/ 3657601 w 4215960"/>
                <a:gd name="connsiteY115" fmla="*/ 3392336 h 4030103"/>
                <a:gd name="connsiteX116" fmla="*/ 3623808 w 4215960"/>
                <a:gd name="connsiteY116" fmla="*/ 3433384 h 4030103"/>
                <a:gd name="connsiteX117" fmla="*/ 3662816 w 4215960"/>
                <a:gd name="connsiteY117" fmla="*/ 3540880 h 4030103"/>
                <a:gd name="connsiteX118" fmla="*/ 3715203 w 4215960"/>
                <a:gd name="connsiteY118" fmla="*/ 3572178 h 4030103"/>
                <a:gd name="connsiteX119" fmla="*/ 3767137 w 4215960"/>
                <a:gd name="connsiteY119" fmla="*/ 3529996 h 4030103"/>
                <a:gd name="connsiteX120" fmla="*/ 3852862 w 4215960"/>
                <a:gd name="connsiteY120" fmla="*/ 3481463 h 4030103"/>
                <a:gd name="connsiteX121" fmla="*/ 3835626 w 4215960"/>
                <a:gd name="connsiteY121" fmla="*/ 3392562 h 4030103"/>
                <a:gd name="connsiteX122" fmla="*/ 3912960 w 4215960"/>
                <a:gd name="connsiteY122" fmla="*/ 3259893 h 4030103"/>
                <a:gd name="connsiteX123" fmla="*/ 4205514 w 4215960"/>
                <a:gd name="connsiteY123" fmla="*/ 2926745 h 4030103"/>
                <a:gd name="connsiteX124" fmla="*/ 4124097 w 4215960"/>
                <a:gd name="connsiteY124" fmla="*/ 2917673 h 4030103"/>
                <a:gd name="connsiteX125" fmla="*/ 4128634 w 4215960"/>
                <a:gd name="connsiteY125" fmla="*/ 2825825 h 4030103"/>
                <a:gd name="connsiteX126" fmla="*/ 4079647 w 4215960"/>
                <a:gd name="connsiteY126" fmla="*/ 2800653 h 4030103"/>
                <a:gd name="connsiteX127" fmla="*/ 3995510 w 4215960"/>
                <a:gd name="connsiteY127" fmla="*/ 2832175 h 4030103"/>
                <a:gd name="connsiteX128" fmla="*/ 3958771 w 4215960"/>
                <a:gd name="connsiteY128" fmla="*/ 2795890 h 4030103"/>
                <a:gd name="connsiteX129" fmla="*/ 4003448 w 4215960"/>
                <a:gd name="connsiteY129" fmla="*/ 2772985 h 4030103"/>
                <a:gd name="connsiteX130" fmla="*/ 3874181 w 4215960"/>
                <a:gd name="connsiteY130" fmla="*/ 2559806 h 4030103"/>
                <a:gd name="connsiteX131" fmla="*/ 3889147 w 4215960"/>
                <a:gd name="connsiteY131" fmla="*/ 2529643 h 4030103"/>
                <a:gd name="connsiteX132" fmla="*/ 3865562 w 4215960"/>
                <a:gd name="connsiteY132" fmla="*/ 2413983 h 4030103"/>
                <a:gd name="connsiteX133" fmla="*/ 3706813 w 4215960"/>
                <a:gd name="connsiteY133" fmla="*/ 2403097 h 4030103"/>
                <a:gd name="connsiteX134" fmla="*/ 3673475 w 4215960"/>
                <a:gd name="connsiteY134" fmla="*/ 2451855 h 4030103"/>
                <a:gd name="connsiteX135" fmla="*/ 3584575 w 4215960"/>
                <a:gd name="connsiteY135" fmla="*/ 2466371 h 4030103"/>
                <a:gd name="connsiteX136" fmla="*/ 3590925 w 4215960"/>
                <a:gd name="connsiteY136" fmla="*/ 2444372 h 4030103"/>
                <a:gd name="connsiteX137" fmla="*/ 3537403 w 4215960"/>
                <a:gd name="connsiteY137" fmla="*/ 2428271 h 4030103"/>
                <a:gd name="connsiteX138" fmla="*/ 3512684 w 4215960"/>
                <a:gd name="connsiteY138" fmla="*/ 2263170 h 4030103"/>
                <a:gd name="connsiteX139" fmla="*/ 3232377 w 4215960"/>
                <a:gd name="connsiteY139" fmla="*/ 2196495 h 4030103"/>
                <a:gd name="connsiteX140" fmla="*/ 3096078 w 4215960"/>
                <a:gd name="connsiteY140" fmla="*/ 2239811 h 4030103"/>
                <a:gd name="connsiteX141" fmla="*/ 2964089 w 4215960"/>
                <a:gd name="connsiteY141" fmla="*/ 2232327 h 4030103"/>
                <a:gd name="connsiteX142" fmla="*/ 2831646 w 4215960"/>
                <a:gd name="connsiteY142" fmla="*/ 2121429 h 4030103"/>
                <a:gd name="connsiteX143" fmla="*/ 2618468 w 4215960"/>
                <a:gd name="connsiteY143" fmla="*/ 1818216 h 4030103"/>
                <a:gd name="connsiteX144" fmla="*/ 2220006 w 4215960"/>
                <a:gd name="connsiteY144" fmla="*/ 1678743 h 4030103"/>
                <a:gd name="connsiteX145" fmla="*/ 1983468 w 4215960"/>
                <a:gd name="connsiteY145" fmla="*/ 1365779 h 4030103"/>
                <a:gd name="connsiteX146" fmla="*/ 2017259 w 4215960"/>
                <a:gd name="connsiteY146" fmla="*/ 1340833 h 4030103"/>
                <a:gd name="connsiteX147" fmla="*/ 2076903 w 4215960"/>
                <a:gd name="connsiteY147" fmla="*/ 1423836 h 4030103"/>
                <a:gd name="connsiteX148" fmla="*/ 2097087 w 4215960"/>
                <a:gd name="connsiteY148" fmla="*/ 1406373 h 4030103"/>
                <a:gd name="connsiteX149" fmla="*/ 2140177 w 4215960"/>
                <a:gd name="connsiteY149" fmla="*/ 1437217 h 4030103"/>
                <a:gd name="connsiteX150" fmla="*/ 2228850 w 4215960"/>
                <a:gd name="connsiteY150" fmla="*/ 1383468 h 4030103"/>
                <a:gd name="connsiteX151" fmla="*/ 2244952 w 4215960"/>
                <a:gd name="connsiteY151" fmla="*/ 1363058 h 4030103"/>
                <a:gd name="connsiteX152" fmla="*/ 2303235 w 4215960"/>
                <a:gd name="connsiteY152" fmla="*/ 1363284 h 4030103"/>
                <a:gd name="connsiteX153" fmla="*/ 2319338 w 4215960"/>
                <a:gd name="connsiteY153" fmla="*/ 1330174 h 4030103"/>
                <a:gd name="connsiteX154" fmla="*/ 2300514 w 4215960"/>
                <a:gd name="connsiteY154" fmla="*/ 1304547 h 4030103"/>
                <a:gd name="connsiteX155" fmla="*/ 2233386 w 4215960"/>
                <a:gd name="connsiteY155" fmla="*/ 1324504 h 4030103"/>
                <a:gd name="connsiteX156" fmla="*/ 2211614 w 4215960"/>
                <a:gd name="connsiteY156" fmla="*/ 1270983 h 4030103"/>
                <a:gd name="connsiteX157" fmla="*/ 2232932 w 4215960"/>
                <a:gd name="connsiteY157" fmla="*/ 1241273 h 4030103"/>
                <a:gd name="connsiteX158" fmla="*/ 2176462 w 4215960"/>
                <a:gd name="connsiteY158" fmla="*/ 1137859 h 4030103"/>
                <a:gd name="connsiteX159" fmla="*/ 2127931 w 4215960"/>
                <a:gd name="connsiteY159" fmla="*/ 1176640 h 4030103"/>
                <a:gd name="connsiteX160" fmla="*/ 2038576 w 4215960"/>
                <a:gd name="connsiteY160" fmla="*/ 1121984 h 4030103"/>
                <a:gd name="connsiteX161" fmla="*/ 2090510 w 4215960"/>
                <a:gd name="connsiteY161" fmla="*/ 1029455 h 4030103"/>
                <a:gd name="connsiteX162" fmla="*/ 2047648 w 4215960"/>
                <a:gd name="connsiteY162" fmla="*/ 908352 h 4030103"/>
                <a:gd name="connsiteX163" fmla="*/ 2062389 w 4215960"/>
                <a:gd name="connsiteY163" fmla="*/ 784300 h 4030103"/>
                <a:gd name="connsiteX164" fmla="*/ 2157639 w 4215960"/>
                <a:gd name="connsiteY164" fmla="*/ 710595 h 4030103"/>
                <a:gd name="connsiteX165" fmla="*/ 2262868 w 4215960"/>
                <a:gd name="connsiteY165" fmla="*/ 688143 h 4030103"/>
                <a:gd name="connsiteX166" fmla="*/ 2199821 w 4215960"/>
                <a:gd name="connsiteY166" fmla="*/ 598336 h 4030103"/>
                <a:gd name="connsiteX167" fmla="*/ 2182585 w 4215960"/>
                <a:gd name="connsiteY167" fmla="*/ 643013 h 4030103"/>
                <a:gd name="connsiteX168" fmla="*/ 2139270 w 4215960"/>
                <a:gd name="connsiteY168" fmla="*/ 595842 h 4030103"/>
                <a:gd name="connsiteX169" fmla="*/ 2160588 w 4215960"/>
                <a:gd name="connsiteY169" fmla="*/ 510570 h 4030103"/>
                <a:gd name="connsiteX170" fmla="*/ 2233612 w 4215960"/>
                <a:gd name="connsiteY170" fmla="*/ 413279 h 4030103"/>
                <a:gd name="connsiteX171" fmla="*/ 2216603 w 4215960"/>
                <a:gd name="connsiteY171" fmla="*/ 306690 h 4030103"/>
                <a:gd name="connsiteX172" fmla="*/ 2045381 w 4215960"/>
                <a:gd name="connsiteY172" fmla="*/ 316441 h 4030103"/>
                <a:gd name="connsiteX173" fmla="*/ 2026103 w 4215960"/>
                <a:gd name="connsiteY173" fmla="*/ 359078 h 4030103"/>
                <a:gd name="connsiteX174" fmla="*/ 1993900 w 4215960"/>
                <a:gd name="connsiteY174" fmla="*/ 291495 h 4030103"/>
                <a:gd name="connsiteX175" fmla="*/ 1964190 w 4215960"/>
                <a:gd name="connsiteY175" fmla="*/ 331863 h 4030103"/>
                <a:gd name="connsiteX176" fmla="*/ 1778681 w 4215960"/>
                <a:gd name="connsiteY176" fmla="*/ 365427 h 4030103"/>
                <a:gd name="connsiteX0" fmla="*/ 1778681 w 4215960"/>
                <a:gd name="connsiteY0" fmla="*/ 356780 h 4021456"/>
                <a:gd name="connsiteX1" fmla="*/ 1452562 w 4215960"/>
                <a:gd name="connsiteY1" fmla="*/ 198937 h 4021456"/>
                <a:gd name="connsiteX2" fmla="*/ 1492474 w 4215960"/>
                <a:gd name="connsiteY2" fmla="*/ 49032 h 4021456"/>
                <a:gd name="connsiteX3" fmla="*/ 1438500 w 4215960"/>
                <a:gd name="connsiteY3" fmla="*/ 39507 h 4021456"/>
                <a:gd name="connsiteX4" fmla="*/ 1435325 w 4215960"/>
                <a:gd name="connsiteY4" fmla="*/ 10933 h 4021456"/>
                <a:gd name="connsiteX5" fmla="*/ 1479775 w 4215960"/>
                <a:gd name="connsiteY5" fmla="*/ 18870 h 4021456"/>
                <a:gd name="connsiteX6" fmla="*/ 1135287 w 4215960"/>
                <a:gd name="connsiteY6" fmla="*/ 210957 h 4021456"/>
                <a:gd name="connsiteX7" fmla="*/ 868587 w 4215960"/>
                <a:gd name="connsiteY7" fmla="*/ 244294 h 4021456"/>
                <a:gd name="connsiteX8" fmla="*/ 362857 w 4215960"/>
                <a:gd name="connsiteY8" fmla="*/ 445453 h 4021456"/>
                <a:gd name="connsiteX9" fmla="*/ 312057 w 4215960"/>
                <a:gd name="connsiteY9" fmla="*/ 459968 h 4021456"/>
                <a:gd name="connsiteX10" fmla="*/ 239485 w 4215960"/>
                <a:gd name="connsiteY10" fmla="*/ 510768 h 4021456"/>
                <a:gd name="connsiteX11" fmla="*/ 210457 w 4215960"/>
                <a:gd name="connsiteY11" fmla="*/ 518025 h 4021456"/>
                <a:gd name="connsiteX12" fmla="*/ 159657 w 4215960"/>
                <a:gd name="connsiteY12" fmla="*/ 547053 h 4021456"/>
                <a:gd name="connsiteX13" fmla="*/ 130628 w 4215960"/>
                <a:gd name="connsiteY13" fmla="*/ 576082 h 4021456"/>
                <a:gd name="connsiteX14" fmla="*/ 108857 w 4215960"/>
                <a:gd name="connsiteY14" fmla="*/ 597853 h 4021456"/>
                <a:gd name="connsiteX15" fmla="*/ 94343 w 4215960"/>
                <a:gd name="connsiteY15" fmla="*/ 612368 h 4021456"/>
                <a:gd name="connsiteX16" fmla="*/ 43543 w 4215960"/>
                <a:gd name="connsiteY16" fmla="*/ 692196 h 4021456"/>
                <a:gd name="connsiteX17" fmla="*/ 14514 w 4215960"/>
                <a:gd name="connsiteY17" fmla="*/ 772025 h 4021456"/>
                <a:gd name="connsiteX18" fmla="*/ 0 w 4215960"/>
                <a:gd name="connsiteY18" fmla="*/ 830082 h 4021456"/>
                <a:gd name="connsiteX19" fmla="*/ 7257 w 4215960"/>
                <a:gd name="connsiteY19" fmla="*/ 1802539 h 4021456"/>
                <a:gd name="connsiteX20" fmla="*/ 29028 w 4215960"/>
                <a:gd name="connsiteY20" fmla="*/ 1904139 h 4021456"/>
                <a:gd name="connsiteX21" fmla="*/ 43543 w 4215960"/>
                <a:gd name="connsiteY21" fmla="*/ 1940425 h 4021456"/>
                <a:gd name="connsiteX22" fmla="*/ 58057 w 4215960"/>
                <a:gd name="connsiteY22" fmla="*/ 2005739 h 4021456"/>
                <a:gd name="connsiteX23" fmla="*/ 79828 w 4215960"/>
                <a:gd name="connsiteY23" fmla="*/ 2056539 h 4021456"/>
                <a:gd name="connsiteX24" fmla="*/ 116114 w 4215960"/>
                <a:gd name="connsiteY24" fmla="*/ 2172653 h 4021456"/>
                <a:gd name="connsiteX25" fmla="*/ 137885 w 4215960"/>
                <a:gd name="connsiteY25" fmla="*/ 2237968 h 4021456"/>
                <a:gd name="connsiteX26" fmla="*/ 145143 w 4215960"/>
                <a:gd name="connsiteY26" fmla="*/ 2259739 h 4021456"/>
                <a:gd name="connsiteX27" fmla="*/ 166914 w 4215960"/>
                <a:gd name="connsiteY27" fmla="*/ 2303282 h 4021456"/>
                <a:gd name="connsiteX28" fmla="*/ 188685 w 4215960"/>
                <a:gd name="connsiteY28" fmla="*/ 2354082 h 4021456"/>
                <a:gd name="connsiteX29" fmla="*/ 195943 w 4215960"/>
                <a:gd name="connsiteY29" fmla="*/ 2383111 h 4021456"/>
                <a:gd name="connsiteX30" fmla="*/ 232228 w 4215960"/>
                <a:gd name="connsiteY30" fmla="*/ 2433911 h 4021456"/>
                <a:gd name="connsiteX31" fmla="*/ 254000 w 4215960"/>
                <a:gd name="connsiteY31" fmla="*/ 2491968 h 4021456"/>
                <a:gd name="connsiteX32" fmla="*/ 275771 w 4215960"/>
                <a:gd name="connsiteY32" fmla="*/ 2513739 h 4021456"/>
                <a:gd name="connsiteX33" fmla="*/ 312057 w 4215960"/>
                <a:gd name="connsiteY33" fmla="*/ 2586311 h 4021456"/>
                <a:gd name="connsiteX34" fmla="*/ 348343 w 4215960"/>
                <a:gd name="connsiteY34" fmla="*/ 2637111 h 4021456"/>
                <a:gd name="connsiteX35" fmla="*/ 355600 w 4215960"/>
                <a:gd name="connsiteY35" fmla="*/ 2658882 h 4021456"/>
                <a:gd name="connsiteX36" fmla="*/ 406400 w 4215960"/>
                <a:gd name="connsiteY36" fmla="*/ 2724196 h 4021456"/>
                <a:gd name="connsiteX37" fmla="*/ 435428 w 4215960"/>
                <a:gd name="connsiteY37" fmla="*/ 2789511 h 4021456"/>
                <a:gd name="connsiteX38" fmla="*/ 457200 w 4215960"/>
                <a:gd name="connsiteY38" fmla="*/ 2818539 h 4021456"/>
                <a:gd name="connsiteX39" fmla="*/ 471714 w 4215960"/>
                <a:gd name="connsiteY39" fmla="*/ 2876596 h 4021456"/>
                <a:gd name="connsiteX40" fmla="*/ 478971 w 4215960"/>
                <a:gd name="connsiteY40" fmla="*/ 2898368 h 4021456"/>
                <a:gd name="connsiteX41" fmla="*/ 486228 w 4215960"/>
                <a:gd name="connsiteY41" fmla="*/ 2927396 h 4021456"/>
                <a:gd name="connsiteX42" fmla="*/ 493485 w 4215960"/>
                <a:gd name="connsiteY42" fmla="*/ 2992711 h 4021456"/>
                <a:gd name="connsiteX43" fmla="*/ 515257 w 4215960"/>
                <a:gd name="connsiteY43" fmla="*/ 3050768 h 4021456"/>
                <a:gd name="connsiteX44" fmla="*/ 544285 w 4215960"/>
                <a:gd name="connsiteY44" fmla="*/ 3094311 h 4021456"/>
                <a:gd name="connsiteX45" fmla="*/ 573314 w 4215960"/>
                <a:gd name="connsiteY45" fmla="*/ 3145111 h 4021456"/>
                <a:gd name="connsiteX46" fmla="*/ 602343 w 4215960"/>
                <a:gd name="connsiteY46" fmla="*/ 3166882 h 4021456"/>
                <a:gd name="connsiteX47" fmla="*/ 645885 w 4215960"/>
                <a:gd name="connsiteY47" fmla="*/ 3210425 h 4021456"/>
                <a:gd name="connsiteX48" fmla="*/ 674914 w 4215960"/>
                <a:gd name="connsiteY48" fmla="*/ 3232196 h 4021456"/>
                <a:gd name="connsiteX49" fmla="*/ 711200 w 4215960"/>
                <a:gd name="connsiteY49" fmla="*/ 3275739 h 4021456"/>
                <a:gd name="connsiteX50" fmla="*/ 740228 w 4215960"/>
                <a:gd name="connsiteY50" fmla="*/ 3297511 h 4021456"/>
                <a:gd name="connsiteX51" fmla="*/ 812800 w 4215960"/>
                <a:gd name="connsiteY51" fmla="*/ 3362825 h 4021456"/>
                <a:gd name="connsiteX52" fmla="*/ 849085 w 4215960"/>
                <a:gd name="connsiteY52" fmla="*/ 3406368 h 4021456"/>
                <a:gd name="connsiteX53" fmla="*/ 870857 w 4215960"/>
                <a:gd name="connsiteY53" fmla="*/ 3420882 h 4021456"/>
                <a:gd name="connsiteX54" fmla="*/ 907143 w 4215960"/>
                <a:gd name="connsiteY54" fmla="*/ 3464425 h 4021456"/>
                <a:gd name="connsiteX55" fmla="*/ 936171 w 4215960"/>
                <a:gd name="connsiteY55" fmla="*/ 3486196 h 4021456"/>
                <a:gd name="connsiteX56" fmla="*/ 1030514 w 4215960"/>
                <a:gd name="connsiteY56" fmla="*/ 3529739 h 4021456"/>
                <a:gd name="connsiteX57" fmla="*/ 1480457 w 4215960"/>
                <a:gd name="connsiteY57" fmla="*/ 3515225 h 4021456"/>
                <a:gd name="connsiteX58" fmla="*/ 1531257 w 4215960"/>
                <a:gd name="connsiteY58" fmla="*/ 3500711 h 4021456"/>
                <a:gd name="connsiteX59" fmla="*/ 1618343 w 4215960"/>
                <a:gd name="connsiteY59" fmla="*/ 3493453 h 4021456"/>
                <a:gd name="connsiteX60" fmla="*/ 1698171 w 4215960"/>
                <a:gd name="connsiteY60" fmla="*/ 3478939 h 4021456"/>
                <a:gd name="connsiteX61" fmla="*/ 1756228 w 4215960"/>
                <a:gd name="connsiteY61" fmla="*/ 3471682 h 4021456"/>
                <a:gd name="connsiteX62" fmla="*/ 1785257 w 4215960"/>
                <a:gd name="connsiteY62" fmla="*/ 3457168 h 4021456"/>
                <a:gd name="connsiteX63" fmla="*/ 1850571 w 4215960"/>
                <a:gd name="connsiteY63" fmla="*/ 3435396 h 4021456"/>
                <a:gd name="connsiteX64" fmla="*/ 1886857 w 4215960"/>
                <a:gd name="connsiteY64" fmla="*/ 3420882 h 4021456"/>
                <a:gd name="connsiteX65" fmla="*/ 1988457 w 4215960"/>
                <a:gd name="connsiteY65" fmla="*/ 3406368 h 4021456"/>
                <a:gd name="connsiteX66" fmla="*/ 2017485 w 4215960"/>
                <a:gd name="connsiteY66" fmla="*/ 3399111 h 4021456"/>
                <a:gd name="connsiteX67" fmla="*/ 2637971 w 4215960"/>
                <a:gd name="connsiteY67" fmla="*/ 3745865 h 4021456"/>
                <a:gd name="connsiteX68" fmla="*/ 2724375 w 4215960"/>
                <a:gd name="connsiteY68" fmla="*/ 3932055 h 4021456"/>
                <a:gd name="connsiteX69" fmla="*/ 2784700 w 4215960"/>
                <a:gd name="connsiteY69" fmla="*/ 3990793 h 4021456"/>
                <a:gd name="connsiteX70" fmla="*/ 2795812 w 4215960"/>
                <a:gd name="connsiteY70" fmla="*/ 3960630 h 4021456"/>
                <a:gd name="connsiteX71" fmla="*/ 2841850 w 4215960"/>
                <a:gd name="connsiteY71" fmla="*/ 3933642 h 4021456"/>
                <a:gd name="connsiteX72" fmla="*/ 2892650 w 4215960"/>
                <a:gd name="connsiteY72" fmla="*/ 4006668 h 4021456"/>
                <a:gd name="connsiteX73" fmla="*/ 2941863 w 4215960"/>
                <a:gd name="connsiteY73" fmla="*/ 4009843 h 4021456"/>
                <a:gd name="connsiteX74" fmla="*/ 2897412 w 4215960"/>
                <a:gd name="connsiteY74" fmla="*/ 3916181 h 4021456"/>
                <a:gd name="connsiteX75" fmla="*/ 2854550 w 4215960"/>
                <a:gd name="connsiteY75" fmla="*/ 3847918 h 4021456"/>
                <a:gd name="connsiteX76" fmla="*/ 2897413 w 4215960"/>
                <a:gd name="connsiteY76" fmla="*/ 3832042 h 4021456"/>
                <a:gd name="connsiteX77" fmla="*/ 2878362 w 4215960"/>
                <a:gd name="connsiteY77" fmla="*/ 3790768 h 4021456"/>
                <a:gd name="connsiteX78" fmla="*/ 2930750 w 4215960"/>
                <a:gd name="connsiteY78" fmla="*/ 3800293 h 4021456"/>
                <a:gd name="connsiteX79" fmla="*/ 2910113 w 4215960"/>
                <a:gd name="connsiteY79" fmla="*/ 3766955 h 4021456"/>
                <a:gd name="connsiteX80" fmla="*/ 2931432 w 4215960"/>
                <a:gd name="connsiteY80" fmla="*/ 3750401 h 4021456"/>
                <a:gd name="connsiteX81" fmla="*/ 3052535 w 4215960"/>
                <a:gd name="connsiteY81" fmla="*/ 3835674 h 4021456"/>
                <a:gd name="connsiteX82" fmla="*/ 3087912 w 4215960"/>
                <a:gd name="connsiteY82" fmla="*/ 3822517 h 4021456"/>
                <a:gd name="connsiteX83" fmla="*/ 3140299 w 4215960"/>
                <a:gd name="connsiteY83" fmla="*/ 3887606 h 4021456"/>
                <a:gd name="connsiteX84" fmla="*/ 3160937 w 4215960"/>
                <a:gd name="connsiteY84" fmla="*/ 3946343 h 4021456"/>
                <a:gd name="connsiteX85" fmla="*/ 3268887 w 4215960"/>
                <a:gd name="connsiteY85" fmla="*/ 3965392 h 4021456"/>
                <a:gd name="connsiteX86" fmla="*/ 3208563 w 4215960"/>
                <a:gd name="connsiteY86" fmla="*/ 3898717 h 4021456"/>
                <a:gd name="connsiteX87" fmla="*/ 3205387 w 4215960"/>
                <a:gd name="connsiteY87" fmla="*/ 3830455 h 4021456"/>
                <a:gd name="connsiteX88" fmla="*/ 3259362 w 4215960"/>
                <a:gd name="connsiteY88" fmla="*/ 3886018 h 4021456"/>
                <a:gd name="connsiteX89" fmla="*/ 3308575 w 4215960"/>
                <a:gd name="connsiteY89" fmla="*/ 3890780 h 4021456"/>
                <a:gd name="connsiteX90" fmla="*/ 3302225 w 4215960"/>
                <a:gd name="connsiteY90" fmla="*/ 3841568 h 4021456"/>
                <a:gd name="connsiteX91" fmla="*/ 3362550 w 4215960"/>
                <a:gd name="connsiteY91" fmla="*/ 3846330 h 4021456"/>
                <a:gd name="connsiteX92" fmla="*/ 3424462 w 4215960"/>
                <a:gd name="connsiteY92" fmla="*/ 3889192 h 4021456"/>
                <a:gd name="connsiteX93" fmla="*/ 3456212 w 4215960"/>
                <a:gd name="connsiteY93" fmla="*/ 3876493 h 4021456"/>
                <a:gd name="connsiteX94" fmla="*/ 3449863 w 4215960"/>
                <a:gd name="connsiteY94" fmla="*/ 3841568 h 4021456"/>
                <a:gd name="connsiteX95" fmla="*/ 3491138 w 4215960"/>
                <a:gd name="connsiteY95" fmla="*/ 3817756 h 4021456"/>
                <a:gd name="connsiteX96" fmla="*/ 3575275 w 4215960"/>
                <a:gd name="connsiteY96" fmla="*/ 3874906 h 4021456"/>
                <a:gd name="connsiteX97" fmla="*/ 3592738 w 4215960"/>
                <a:gd name="connsiteY97" fmla="*/ 3773308 h 4021456"/>
                <a:gd name="connsiteX98" fmla="*/ 3567338 w 4215960"/>
                <a:gd name="connsiteY98" fmla="*/ 3751082 h 4021456"/>
                <a:gd name="connsiteX99" fmla="*/ 3494312 w 4215960"/>
                <a:gd name="connsiteY99" fmla="*/ 3708219 h 4021456"/>
                <a:gd name="connsiteX100" fmla="*/ 3516537 w 4215960"/>
                <a:gd name="connsiteY100" fmla="*/ 3682820 h 4021456"/>
                <a:gd name="connsiteX101" fmla="*/ 3537175 w 4215960"/>
                <a:gd name="connsiteY101" fmla="*/ 3660594 h 4021456"/>
                <a:gd name="connsiteX102" fmla="*/ 3591150 w 4215960"/>
                <a:gd name="connsiteY102" fmla="*/ 3692345 h 4021456"/>
                <a:gd name="connsiteX103" fmla="*/ 3597500 w 4215960"/>
                <a:gd name="connsiteY103" fmla="*/ 3647895 h 4021456"/>
                <a:gd name="connsiteX104" fmla="*/ 3541937 w 4215960"/>
                <a:gd name="connsiteY104" fmla="*/ 3624082 h 4021456"/>
                <a:gd name="connsiteX105" fmla="*/ 3540350 w 4215960"/>
                <a:gd name="connsiteY105" fmla="*/ 3614558 h 4021456"/>
                <a:gd name="connsiteX106" fmla="*/ 3527649 w 4215960"/>
                <a:gd name="connsiteY106" fmla="*/ 3576459 h 4021456"/>
                <a:gd name="connsiteX107" fmla="*/ 3533999 w 4215960"/>
                <a:gd name="connsiteY107" fmla="*/ 3528833 h 4021456"/>
                <a:gd name="connsiteX108" fmla="*/ 3545112 w 4215960"/>
                <a:gd name="connsiteY108" fmla="*/ 3473270 h 4021456"/>
                <a:gd name="connsiteX109" fmla="*/ 3507012 w 4215960"/>
                <a:gd name="connsiteY109" fmla="*/ 3443108 h 4021456"/>
                <a:gd name="connsiteX110" fmla="*/ 3540349 w 4215960"/>
                <a:gd name="connsiteY110" fmla="*/ 3433583 h 4021456"/>
                <a:gd name="connsiteX111" fmla="*/ 3518124 w 4215960"/>
                <a:gd name="connsiteY111" fmla="*/ 3397070 h 4021456"/>
                <a:gd name="connsiteX112" fmla="*/ 3556225 w 4215960"/>
                <a:gd name="connsiteY112" fmla="*/ 3392309 h 4021456"/>
                <a:gd name="connsiteX113" fmla="*/ 3562574 w 4215960"/>
                <a:gd name="connsiteY113" fmla="*/ 3358970 h 4021456"/>
                <a:gd name="connsiteX114" fmla="*/ 3624488 w 4215960"/>
                <a:gd name="connsiteY114" fmla="*/ 3368497 h 4021456"/>
                <a:gd name="connsiteX115" fmla="*/ 3657601 w 4215960"/>
                <a:gd name="connsiteY115" fmla="*/ 3383689 h 4021456"/>
                <a:gd name="connsiteX116" fmla="*/ 3623808 w 4215960"/>
                <a:gd name="connsiteY116" fmla="*/ 3424737 h 4021456"/>
                <a:gd name="connsiteX117" fmla="*/ 3662816 w 4215960"/>
                <a:gd name="connsiteY117" fmla="*/ 3532233 h 4021456"/>
                <a:gd name="connsiteX118" fmla="*/ 3715203 w 4215960"/>
                <a:gd name="connsiteY118" fmla="*/ 3563531 h 4021456"/>
                <a:gd name="connsiteX119" fmla="*/ 3767137 w 4215960"/>
                <a:gd name="connsiteY119" fmla="*/ 3521349 h 4021456"/>
                <a:gd name="connsiteX120" fmla="*/ 3852862 w 4215960"/>
                <a:gd name="connsiteY120" fmla="*/ 3472816 h 4021456"/>
                <a:gd name="connsiteX121" fmla="*/ 3835626 w 4215960"/>
                <a:gd name="connsiteY121" fmla="*/ 3383915 h 4021456"/>
                <a:gd name="connsiteX122" fmla="*/ 3912960 w 4215960"/>
                <a:gd name="connsiteY122" fmla="*/ 3251246 h 4021456"/>
                <a:gd name="connsiteX123" fmla="*/ 4205514 w 4215960"/>
                <a:gd name="connsiteY123" fmla="*/ 2918098 h 4021456"/>
                <a:gd name="connsiteX124" fmla="*/ 4124097 w 4215960"/>
                <a:gd name="connsiteY124" fmla="*/ 2909026 h 4021456"/>
                <a:gd name="connsiteX125" fmla="*/ 4128634 w 4215960"/>
                <a:gd name="connsiteY125" fmla="*/ 2817178 h 4021456"/>
                <a:gd name="connsiteX126" fmla="*/ 4079647 w 4215960"/>
                <a:gd name="connsiteY126" fmla="*/ 2792006 h 4021456"/>
                <a:gd name="connsiteX127" fmla="*/ 3995510 w 4215960"/>
                <a:gd name="connsiteY127" fmla="*/ 2823528 h 4021456"/>
                <a:gd name="connsiteX128" fmla="*/ 3958771 w 4215960"/>
                <a:gd name="connsiteY128" fmla="*/ 2787243 h 4021456"/>
                <a:gd name="connsiteX129" fmla="*/ 4003448 w 4215960"/>
                <a:gd name="connsiteY129" fmla="*/ 2764338 h 4021456"/>
                <a:gd name="connsiteX130" fmla="*/ 3874181 w 4215960"/>
                <a:gd name="connsiteY130" fmla="*/ 2551159 h 4021456"/>
                <a:gd name="connsiteX131" fmla="*/ 3889147 w 4215960"/>
                <a:gd name="connsiteY131" fmla="*/ 2520996 h 4021456"/>
                <a:gd name="connsiteX132" fmla="*/ 3865562 w 4215960"/>
                <a:gd name="connsiteY132" fmla="*/ 2405336 h 4021456"/>
                <a:gd name="connsiteX133" fmla="*/ 3706813 w 4215960"/>
                <a:gd name="connsiteY133" fmla="*/ 2394450 h 4021456"/>
                <a:gd name="connsiteX134" fmla="*/ 3673475 w 4215960"/>
                <a:gd name="connsiteY134" fmla="*/ 2443208 h 4021456"/>
                <a:gd name="connsiteX135" fmla="*/ 3584575 w 4215960"/>
                <a:gd name="connsiteY135" fmla="*/ 2457724 h 4021456"/>
                <a:gd name="connsiteX136" fmla="*/ 3590925 w 4215960"/>
                <a:gd name="connsiteY136" fmla="*/ 2435725 h 4021456"/>
                <a:gd name="connsiteX137" fmla="*/ 3537403 w 4215960"/>
                <a:gd name="connsiteY137" fmla="*/ 2419624 h 4021456"/>
                <a:gd name="connsiteX138" fmla="*/ 3512684 w 4215960"/>
                <a:gd name="connsiteY138" fmla="*/ 2254523 h 4021456"/>
                <a:gd name="connsiteX139" fmla="*/ 3232377 w 4215960"/>
                <a:gd name="connsiteY139" fmla="*/ 2187848 h 4021456"/>
                <a:gd name="connsiteX140" fmla="*/ 3096078 w 4215960"/>
                <a:gd name="connsiteY140" fmla="*/ 2231164 h 4021456"/>
                <a:gd name="connsiteX141" fmla="*/ 2964089 w 4215960"/>
                <a:gd name="connsiteY141" fmla="*/ 2223680 h 4021456"/>
                <a:gd name="connsiteX142" fmla="*/ 2831646 w 4215960"/>
                <a:gd name="connsiteY142" fmla="*/ 2112782 h 4021456"/>
                <a:gd name="connsiteX143" fmla="*/ 2618468 w 4215960"/>
                <a:gd name="connsiteY143" fmla="*/ 1809569 h 4021456"/>
                <a:gd name="connsiteX144" fmla="*/ 2220006 w 4215960"/>
                <a:gd name="connsiteY144" fmla="*/ 1670096 h 4021456"/>
                <a:gd name="connsiteX145" fmla="*/ 1983468 w 4215960"/>
                <a:gd name="connsiteY145" fmla="*/ 1357132 h 4021456"/>
                <a:gd name="connsiteX146" fmla="*/ 2017259 w 4215960"/>
                <a:gd name="connsiteY146" fmla="*/ 1332186 h 4021456"/>
                <a:gd name="connsiteX147" fmla="*/ 2076903 w 4215960"/>
                <a:gd name="connsiteY147" fmla="*/ 1415189 h 4021456"/>
                <a:gd name="connsiteX148" fmla="*/ 2097087 w 4215960"/>
                <a:gd name="connsiteY148" fmla="*/ 1397726 h 4021456"/>
                <a:gd name="connsiteX149" fmla="*/ 2140177 w 4215960"/>
                <a:gd name="connsiteY149" fmla="*/ 1428570 h 4021456"/>
                <a:gd name="connsiteX150" fmla="*/ 2228850 w 4215960"/>
                <a:gd name="connsiteY150" fmla="*/ 1374821 h 4021456"/>
                <a:gd name="connsiteX151" fmla="*/ 2244952 w 4215960"/>
                <a:gd name="connsiteY151" fmla="*/ 1354411 h 4021456"/>
                <a:gd name="connsiteX152" fmla="*/ 2303235 w 4215960"/>
                <a:gd name="connsiteY152" fmla="*/ 1354637 h 4021456"/>
                <a:gd name="connsiteX153" fmla="*/ 2319338 w 4215960"/>
                <a:gd name="connsiteY153" fmla="*/ 1321527 h 4021456"/>
                <a:gd name="connsiteX154" fmla="*/ 2300514 w 4215960"/>
                <a:gd name="connsiteY154" fmla="*/ 1295900 h 4021456"/>
                <a:gd name="connsiteX155" fmla="*/ 2233386 w 4215960"/>
                <a:gd name="connsiteY155" fmla="*/ 1315857 h 4021456"/>
                <a:gd name="connsiteX156" fmla="*/ 2211614 w 4215960"/>
                <a:gd name="connsiteY156" fmla="*/ 1262336 h 4021456"/>
                <a:gd name="connsiteX157" fmla="*/ 2232932 w 4215960"/>
                <a:gd name="connsiteY157" fmla="*/ 1232626 h 4021456"/>
                <a:gd name="connsiteX158" fmla="*/ 2176462 w 4215960"/>
                <a:gd name="connsiteY158" fmla="*/ 1129212 h 4021456"/>
                <a:gd name="connsiteX159" fmla="*/ 2127931 w 4215960"/>
                <a:gd name="connsiteY159" fmla="*/ 1167993 h 4021456"/>
                <a:gd name="connsiteX160" fmla="*/ 2038576 w 4215960"/>
                <a:gd name="connsiteY160" fmla="*/ 1113337 h 4021456"/>
                <a:gd name="connsiteX161" fmla="*/ 2090510 w 4215960"/>
                <a:gd name="connsiteY161" fmla="*/ 1020808 h 4021456"/>
                <a:gd name="connsiteX162" fmla="*/ 2047648 w 4215960"/>
                <a:gd name="connsiteY162" fmla="*/ 899705 h 4021456"/>
                <a:gd name="connsiteX163" fmla="*/ 2062389 w 4215960"/>
                <a:gd name="connsiteY163" fmla="*/ 775653 h 4021456"/>
                <a:gd name="connsiteX164" fmla="*/ 2157639 w 4215960"/>
                <a:gd name="connsiteY164" fmla="*/ 701948 h 4021456"/>
                <a:gd name="connsiteX165" fmla="*/ 2262868 w 4215960"/>
                <a:gd name="connsiteY165" fmla="*/ 679496 h 4021456"/>
                <a:gd name="connsiteX166" fmla="*/ 2199821 w 4215960"/>
                <a:gd name="connsiteY166" fmla="*/ 589689 h 4021456"/>
                <a:gd name="connsiteX167" fmla="*/ 2182585 w 4215960"/>
                <a:gd name="connsiteY167" fmla="*/ 634366 h 4021456"/>
                <a:gd name="connsiteX168" fmla="*/ 2139270 w 4215960"/>
                <a:gd name="connsiteY168" fmla="*/ 587195 h 4021456"/>
                <a:gd name="connsiteX169" fmla="*/ 2160588 w 4215960"/>
                <a:gd name="connsiteY169" fmla="*/ 501923 h 4021456"/>
                <a:gd name="connsiteX170" fmla="*/ 2233612 w 4215960"/>
                <a:gd name="connsiteY170" fmla="*/ 404632 h 4021456"/>
                <a:gd name="connsiteX171" fmla="*/ 2216603 w 4215960"/>
                <a:gd name="connsiteY171" fmla="*/ 298043 h 4021456"/>
                <a:gd name="connsiteX172" fmla="*/ 2045381 w 4215960"/>
                <a:gd name="connsiteY172" fmla="*/ 307794 h 4021456"/>
                <a:gd name="connsiteX173" fmla="*/ 2026103 w 4215960"/>
                <a:gd name="connsiteY173" fmla="*/ 350431 h 4021456"/>
                <a:gd name="connsiteX174" fmla="*/ 1993900 w 4215960"/>
                <a:gd name="connsiteY174" fmla="*/ 282848 h 4021456"/>
                <a:gd name="connsiteX175" fmla="*/ 1964190 w 4215960"/>
                <a:gd name="connsiteY175" fmla="*/ 323216 h 4021456"/>
                <a:gd name="connsiteX176" fmla="*/ 1778681 w 4215960"/>
                <a:gd name="connsiteY176" fmla="*/ 356780 h 4021456"/>
                <a:gd name="connsiteX0" fmla="*/ 1778681 w 4215960"/>
                <a:gd name="connsiteY0" fmla="*/ 350611 h 4015287"/>
                <a:gd name="connsiteX1" fmla="*/ 1452562 w 4215960"/>
                <a:gd name="connsiteY1" fmla="*/ 192768 h 4015287"/>
                <a:gd name="connsiteX2" fmla="*/ 1492474 w 4215960"/>
                <a:gd name="connsiteY2" fmla="*/ 42863 h 4015287"/>
                <a:gd name="connsiteX3" fmla="*/ 1438500 w 4215960"/>
                <a:gd name="connsiteY3" fmla="*/ 33338 h 4015287"/>
                <a:gd name="connsiteX4" fmla="*/ 1435325 w 4215960"/>
                <a:gd name="connsiteY4" fmla="*/ 4764 h 4015287"/>
                <a:gd name="connsiteX5" fmla="*/ 1479775 w 4215960"/>
                <a:gd name="connsiteY5" fmla="*/ 12701 h 4015287"/>
                <a:gd name="connsiteX6" fmla="*/ 1484537 w 4215960"/>
                <a:gd name="connsiteY6" fmla="*/ 14288 h 4015287"/>
                <a:gd name="connsiteX7" fmla="*/ 1135287 w 4215960"/>
                <a:gd name="connsiteY7" fmla="*/ 204788 h 4015287"/>
                <a:gd name="connsiteX8" fmla="*/ 868587 w 4215960"/>
                <a:gd name="connsiteY8" fmla="*/ 238125 h 4015287"/>
                <a:gd name="connsiteX9" fmla="*/ 362857 w 4215960"/>
                <a:gd name="connsiteY9" fmla="*/ 439284 h 4015287"/>
                <a:gd name="connsiteX10" fmla="*/ 312057 w 4215960"/>
                <a:gd name="connsiteY10" fmla="*/ 453799 h 4015287"/>
                <a:gd name="connsiteX11" fmla="*/ 239485 w 4215960"/>
                <a:gd name="connsiteY11" fmla="*/ 504599 h 4015287"/>
                <a:gd name="connsiteX12" fmla="*/ 210457 w 4215960"/>
                <a:gd name="connsiteY12" fmla="*/ 511856 h 4015287"/>
                <a:gd name="connsiteX13" fmla="*/ 159657 w 4215960"/>
                <a:gd name="connsiteY13" fmla="*/ 540884 h 4015287"/>
                <a:gd name="connsiteX14" fmla="*/ 130628 w 4215960"/>
                <a:gd name="connsiteY14" fmla="*/ 569913 h 4015287"/>
                <a:gd name="connsiteX15" fmla="*/ 108857 w 4215960"/>
                <a:gd name="connsiteY15" fmla="*/ 591684 h 4015287"/>
                <a:gd name="connsiteX16" fmla="*/ 94343 w 4215960"/>
                <a:gd name="connsiteY16" fmla="*/ 606199 h 4015287"/>
                <a:gd name="connsiteX17" fmla="*/ 43543 w 4215960"/>
                <a:gd name="connsiteY17" fmla="*/ 686027 h 4015287"/>
                <a:gd name="connsiteX18" fmla="*/ 14514 w 4215960"/>
                <a:gd name="connsiteY18" fmla="*/ 765856 h 4015287"/>
                <a:gd name="connsiteX19" fmla="*/ 0 w 4215960"/>
                <a:gd name="connsiteY19" fmla="*/ 823913 h 4015287"/>
                <a:gd name="connsiteX20" fmla="*/ 7257 w 4215960"/>
                <a:gd name="connsiteY20" fmla="*/ 1796370 h 4015287"/>
                <a:gd name="connsiteX21" fmla="*/ 29028 w 4215960"/>
                <a:gd name="connsiteY21" fmla="*/ 1897970 h 4015287"/>
                <a:gd name="connsiteX22" fmla="*/ 43543 w 4215960"/>
                <a:gd name="connsiteY22" fmla="*/ 1934256 h 4015287"/>
                <a:gd name="connsiteX23" fmla="*/ 58057 w 4215960"/>
                <a:gd name="connsiteY23" fmla="*/ 1999570 h 4015287"/>
                <a:gd name="connsiteX24" fmla="*/ 79828 w 4215960"/>
                <a:gd name="connsiteY24" fmla="*/ 2050370 h 4015287"/>
                <a:gd name="connsiteX25" fmla="*/ 116114 w 4215960"/>
                <a:gd name="connsiteY25" fmla="*/ 2166484 h 4015287"/>
                <a:gd name="connsiteX26" fmla="*/ 137885 w 4215960"/>
                <a:gd name="connsiteY26" fmla="*/ 2231799 h 4015287"/>
                <a:gd name="connsiteX27" fmla="*/ 145143 w 4215960"/>
                <a:gd name="connsiteY27" fmla="*/ 2253570 h 4015287"/>
                <a:gd name="connsiteX28" fmla="*/ 166914 w 4215960"/>
                <a:gd name="connsiteY28" fmla="*/ 2297113 h 4015287"/>
                <a:gd name="connsiteX29" fmla="*/ 188685 w 4215960"/>
                <a:gd name="connsiteY29" fmla="*/ 2347913 h 4015287"/>
                <a:gd name="connsiteX30" fmla="*/ 195943 w 4215960"/>
                <a:gd name="connsiteY30" fmla="*/ 2376942 h 4015287"/>
                <a:gd name="connsiteX31" fmla="*/ 232228 w 4215960"/>
                <a:gd name="connsiteY31" fmla="*/ 2427742 h 4015287"/>
                <a:gd name="connsiteX32" fmla="*/ 254000 w 4215960"/>
                <a:gd name="connsiteY32" fmla="*/ 2485799 h 4015287"/>
                <a:gd name="connsiteX33" fmla="*/ 275771 w 4215960"/>
                <a:gd name="connsiteY33" fmla="*/ 2507570 h 4015287"/>
                <a:gd name="connsiteX34" fmla="*/ 312057 w 4215960"/>
                <a:gd name="connsiteY34" fmla="*/ 2580142 h 4015287"/>
                <a:gd name="connsiteX35" fmla="*/ 348343 w 4215960"/>
                <a:gd name="connsiteY35" fmla="*/ 2630942 h 4015287"/>
                <a:gd name="connsiteX36" fmla="*/ 355600 w 4215960"/>
                <a:gd name="connsiteY36" fmla="*/ 2652713 h 4015287"/>
                <a:gd name="connsiteX37" fmla="*/ 406400 w 4215960"/>
                <a:gd name="connsiteY37" fmla="*/ 2718027 h 4015287"/>
                <a:gd name="connsiteX38" fmla="*/ 435428 w 4215960"/>
                <a:gd name="connsiteY38" fmla="*/ 2783342 h 4015287"/>
                <a:gd name="connsiteX39" fmla="*/ 457200 w 4215960"/>
                <a:gd name="connsiteY39" fmla="*/ 2812370 h 4015287"/>
                <a:gd name="connsiteX40" fmla="*/ 471714 w 4215960"/>
                <a:gd name="connsiteY40" fmla="*/ 2870427 h 4015287"/>
                <a:gd name="connsiteX41" fmla="*/ 478971 w 4215960"/>
                <a:gd name="connsiteY41" fmla="*/ 2892199 h 4015287"/>
                <a:gd name="connsiteX42" fmla="*/ 486228 w 4215960"/>
                <a:gd name="connsiteY42" fmla="*/ 2921227 h 4015287"/>
                <a:gd name="connsiteX43" fmla="*/ 493485 w 4215960"/>
                <a:gd name="connsiteY43" fmla="*/ 2986542 h 4015287"/>
                <a:gd name="connsiteX44" fmla="*/ 515257 w 4215960"/>
                <a:gd name="connsiteY44" fmla="*/ 3044599 h 4015287"/>
                <a:gd name="connsiteX45" fmla="*/ 544285 w 4215960"/>
                <a:gd name="connsiteY45" fmla="*/ 3088142 h 4015287"/>
                <a:gd name="connsiteX46" fmla="*/ 573314 w 4215960"/>
                <a:gd name="connsiteY46" fmla="*/ 3138942 h 4015287"/>
                <a:gd name="connsiteX47" fmla="*/ 602343 w 4215960"/>
                <a:gd name="connsiteY47" fmla="*/ 3160713 h 4015287"/>
                <a:gd name="connsiteX48" fmla="*/ 645885 w 4215960"/>
                <a:gd name="connsiteY48" fmla="*/ 3204256 h 4015287"/>
                <a:gd name="connsiteX49" fmla="*/ 674914 w 4215960"/>
                <a:gd name="connsiteY49" fmla="*/ 3226027 h 4015287"/>
                <a:gd name="connsiteX50" fmla="*/ 711200 w 4215960"/>
                <a:gd name="connsiteY50" fmla="*/ 3269570 h 4015287"/>
                <a:gd name="connsiteX51" fmla="*/ 740228 w 4215960"/>
                <a:gd name="connsiteY51" fmla="*/ 3291342 h 4015287"/>
                <a:gd name="connsiteX52" fmla="*/ 812800 w 4215960"/>
                <a:gd name="connsiteY52" fmla="*/ 3356656 h 4015287"/>
                <a:gd name="connsiteX53" fmla="*/ 849085 w 4215960"/>
                <a:gd name="connsiteY53" fmla="*/ 3400199 h 4015287"/>
                <a:gd name="connsiteX54" fmla="*/ 870857 w 4215960"/>
                <a:gd name="connsiteY54" fmla="*/ 3414713 h 4015287"/>
                <a:gd name="connsiteX55" fmla="*/ 907143 w 4215960"/>
                <a:gd name="connsiteY55" fmla="*/ 3458256 h 4015287"/>
                <a:gd name="connsiteX56" fmla="*/ 936171 w 4215960"/>
                <a:gd name="connsiteY56" fmla="*/ 3480027 h 4015287"/>
                <a:gd name="connsiteX57" fmla="*/ 1030514 w 4215960"/>
                <a:gd name="connsiteY57" fmla="*/ 3523570 h 4015287"/>
                <a:gd name="connsiteX58" fmla="*/ 1480457 w 4215960"/>
                <a:gd name="connsiteY58" fmla="*/ 3509056 h 4015287"/>
                <a:gd name="connsiteX59" fmla="*/ 1531257 w 4215960"/>
                <a:gd name="connsiteY59" fmla="*/ 3494542 h 4015287"/>
                <a:gd name="connsiteX60" fmla="*/ 1618343 w 4215960"/>
                <a:gd name="connsiteY60" fmla="*/ 3487284 h 4015287"/>
                <a:gd name="connsiteX61" fmla="*/ 1698171 w 4215960"/>
                <a:gd name="connsiteY61" fmla="*/ 3472770 h 4015287"/>
                <a:gd name="connsiteX62" fmla="*/ 1756228 w 4215960"/>
                <a:gd name="connsiteY62" fmla="*/ 3465513 h 4015287"/>
                <a:gd name="connsiteX63" fmla="*/ 1785257 w 4215960"/>
                <a:gd name="connsiteY63" fmla="*/ 3450999 h 4015287"/>
                <a:gd name="connsiteX64" fmla="*/ 1850571 w 4215960"/>
                <a:gd name="connsiteY64" fmla="*/ 3429227 h 4015287"/>
                <a:gd name="connsiteX65" fmla="*/ 1886857 w 4215960"/>
                <a:gd name="connsiteY65" fmla="*/ 3414713 h 4015287"/>
                <a:gd name="connsiteX66" fmla="*/ 1988457 w 4215960"/>
                <a:gd name="connsiteY66" fmla="*/ 3400199 h 4015287"/>
                <a:gd name="connsiteX67" fmla="*/ 2017485 w 4215960"/>
                <a:gd name="connsiteY67" fmla="*/ 3392942 h 4015287"/>
                <a:gd name="connsiteX68" fmla="*/ 2637971 w 4215960"/>
                <a:gd name="connsiteY68" fmla="*/ 3739696 h 4015287"/>
                <a:gd name="connsiteX69" fmla="*/ 2724375 w 4215960"/>
                <a:gd name="connsiteY69" fmla="*/ 3925886 h 4015287"/>
                <a:gd name="connsiteX70" fmla="*/ 2784700 w 4215960"/>
                <a:gd name="connsiteY70" fmla="*/ 3984624 h 4015287"/>
                <a:gd name="connsiteX71" fmla="*/ 2795812 w 4215960"/>
                <a:gd name="connsiteY71" fmla="*/ 3954461 h 4015287"/>
                <a:gd name="connsiteX72" fmla="*/ 2841850 w 4215960"/>
                <a:gd name="connsiteY72" fmla="*/ 3927473 h 4015287"/>
                <a:gd name="connsiteX73" fmla="*/ 2892650 w 4215960"/>
                <a:gd name="connsiteY73" fmla="*/ 4000499 h 4015287"/>
                <a:gd name="connsiteX74" fmla="*/ 2941863 w 4215960"/>
                <a:gd name="connsiteY74" fmla="*/ 4003674 h 4015287"/>
                <a:gd name="connsiteX75" fmla="*/ 2897412 w 4215960"/>
                <a:gd name="connsiteY75" fmla="*/ 3910012 h 4015287"/>
                <a:gd name="connsiteX76" fmla="*/ 2854550 w 4215960"/>
                <a:gd name="connsiteY76" fmla="*/ 3841749 h 4015287"/>
                <a:gd name="connsiteX77" fmla="*/ 2897413 w 4215960"/>
                <a:gd name="connsiteY77" fmla="*/ 3825873 h 4015287"/>
                <a:gd name="connsiteX78" fmla="*/ 2878362 w 4215960"/>
                <a:gd name="connsiteY78" fmla="*/ 3784599 h 4015287"/>
                <a:gd name="connsiteX79" fmla="*/ 2930750 w 4215960"/>
                <a:gd name="connsiteY79" fmla="*/ 3794124 h 4015287"/>
                <a:gd name="connsiteX80" fmla="*/ 2910113 w 4215960"/>
                <a:gd name="connsiteY80" fmla="*/ 3760786 h 4015287"/>
                <a:gd name="connsiteX81" fmla="*/ 2931432 w 4215960"/>
                <a:gd name="connsiteY81" fmla="*/ 3744232 h 4015287"/>
                <a:gd name="connsiteX82" fmla="*/ 3052535 w 4215960"/>
                <a:gd name="connsiteY82" fmla="*/ 3829505 h 4015287"/>
                <a:gd name="connsiteX83" fmla="*/ 3087912 w 4215960"/>
                <a:gd name="connsiteY83" fmla="*/ 3816348 h 4015287"/>
                <a:gd name="connsiteX84" fmla="*/ 3140299 w 4215960"/>
                <a:gd name="connsiteY84" fmla="*/ 3881437 h 4015287"/>
                <a:gd name="connsiteX85" fmla="*/ 3160937 w 4215960"/>
                <a:gd name="connsiteY85" fmla="*/ 3940174 h 4015287"/>
                <a:gd name="connsiteX86" fmla="*/ 3268887 w 4215960"/>
                <a:gd name="connsiteY86" fmla="*/ 3959223 h 4015287"/>
                <a:gd name="connsiteX87" fmla="*/ 3208563 w 4215960"/>
                <a:gd name="connsiteY87" fmla="*/ 3892548 h 4015287"/>
                <a:gd name="connsiteX88" fmla="*/ 3205387 w 4215960"/>
                <a:gd name="connsiteY88" fmla="*/ 3824286 h 4015287"/>
                <a:gd name="connsiteX89" fmla="*/ 3259362 w 4215960"/>
                <a:gd name="connsiteY89" fmla="*/ 3879849 h 4015287"/>
                <a:gd name="connsiteX90" fmla="*/ 3308575 w 4215960"/>
                <a:gd name="connsiteY90" fmla="*/ 3884611 h 4015287"/>
                <a:gd name="connsiteX91" fmla="*/ 3302225 w 4215960"/>
                <a:gd name="connsiteY91" fmla="*/ 3835399 h 4015287"/>
                <a:gd name="connsiteX92" fmla="*/ 3362550 w 4215960"/>
                <a:gd name="connsiteY92" fmla="*/ 3840161 h 4015287"/>
                <a:gd name="connsiteX93" fmla="*/ 3424462 w 4215960"/>
                <a:gd name="connsiteY93" fmla="*/ 3883023 h 4015287"/>
                <a:gd name="connsiteX94" fmla="*/ 3456212 w 4215960"/>
                <a:gd name="connsiteY94" fmla="*/ 3870324 h 4015287"/>
                <a:gd name="connsiteX95" fmla="*/ 3449863 w 4215960"/>
                <a:gd name="connsiteY95" fmla="*/ 3835399 h 4015287"/>
                <a:gd name="connsiteX96" fmla="*/ 3491138 w 4215960"/>
                <a:gd name="connsiteY96" fmla="*/ 3811587 h 4015287"/>
                <a:gd name="connsiteX97" fmla="*/ 3575275 w 4215960"/>
                <a:gd name="connsiteY97" fmla="*/ 3868737 h 4015287"/>
                <a:gd name="connsiteX98" fmla="*/ 3592738 w 4215960"/>
                <a:gd name="connsiteY98" fmla="*/ 3767139 h 4015287"/>
                <a:gd name="connsiteX99" fmla="*/ 3567338 w 4215960"/>
                <a:gd name="connsiteY99" fmla="*/ 3744913 h 4015287"/>
                <a:gd name="connsiteX100" fmla="*/ 3494312 w 4215960"/>
                <a:gd name="connsiteY100" fmla="*/ 3702050 h 4015287"/>
                <a:gd name="connsiteX101" fmla="*/ 3516537 w 4215960"/>
                <a:gd name="connsiteY101" fmla="*/ 3676651 h 4015287"/>
                <a:gd name="connsiteX102" fmla="*/ 3537175 w 4215960"/>
                <a:gd name="connsiteY102" fmla="*/ 3654425 h 4015287"/>
                <a:gd name="connsiteX103" fmla="*/ 3591150 w 4215960"/>
                <a:gd name="connsiteY103" fmla="*/ 3686176 h 4015287"/>
                <a:gd name="connsiteX104" fmla="*/ 3597500 w 4215960"/>
                <a:gd name="connsiteY104" fmla="*/ 3641726 h 4015287"/>
                <a:gd name="connsiteX105" fmla="*/ 3541937 w 4215960"/>
                <a:gd name="connsiteY105" fmla="*/ 3617913 h 4015287"/>
                <a:gd name="connsiteX106" fmla="*/ 3540350 w 4215960"/>
                <a:gd name="connsiteY106" fmla="*/ 3608389 h 4015287"/>
                <a:gd name="connsiteX107" fmla="*/ 3527649 w 4215960"/>
                <a:gd name="connsiteY107" fmla="*/ 3570290 h 4015287"/>
                <a:gd name="connsiteX108" fmla="*/ 3533999 w 4215960"/>
                <a:gd name="connsiteY108" fmla="*/ 3522664 h 4015287"/>
                <a:gd name="connsiteX109" fmla="*/ 3545112 w 4215960"/>
                <a:gd name="connsiteY109" fmla="*/ 3467101 h 4015287"/>
                <a:gd name="connsiteX110" fmla="*/ 3507012 w 4215960"/>
                <a:gd name="connsiteY110" fmla="*/ 3436939 h 4015287"/>
                <a:gd name="connsiteX111" fmla="*/ 3540349 w 4215960"/>
                <a:gd name="connsiteY111" fmla="*/ 3427414 h 4015287"/>
                <a:gd name="connsiteX112" fmla="*/ 3518124 w 4215960"/>
                <a:gd name="connsiteY112" fmla="*/ 3390901 h 4015287"/>
                <a:gd name="connsiteX113" fmla="*/ 3556225 w 4215960"/>
                <a:gd name="connsiteY113" fmla="*/ 3386140 h 4015287"/>
                <a:gd name="connsiteX114" fmla="*/ 3562574 w 4215960"/>
                <a:gd name="connsiteY114" fmla="*/ 3352801 h 4015287"/>
                <a:gd name="connsiteX115" fmla="*/ 3624488 w 4215960"/>
                <a:gd name="connsiteY115" fmla="*/ 3362328 h 4015287"/>
                <a:gd name="connsiteX116" fmla="*/ 3657601 w 4215960"/>
                <a:gd name="connsiteY116" fmla="*/ 3377520 h 4015287"/>
                <a:gd name="connsiteX117" fmla="*/ 3623808 w 4215960"/>
                <a:gd name="connsiteY117" fmla="*/ 3418568 h 4015287"/>
                <a:gd name="connsiteX118" fmla="*/ 3662816 w 4215960"/>
                <a:gd name="connsiteY118" fmla="*/ 3526064 h 4015287"/>
                <a:gd name="connsiteX119" fmla="*/ 3715203 w 4215960"/>
                <a:gd name="connsiteY119" fmla="*/ 3557362 h 4015287"/>
                <a:gd name="connsiteX120" fmla="*/ 3767137 w 4215960"/>
                <a:gd name="connsiteY120" fmla="*/ 3515180 h 4015287"/>
                <a:gd name="connsiteX121" fmla="*/ 3852862 w 4215960"/>
                <a:gd name="connsiteY121" fmla="*/ 3466647 h 4015287"/>
                <a:gd name="connsiteX122" fmla="*/ 3835626 w 4215960"/>
                <a:gd name="connsiteY122" fmla="*/ 3377746 h 4015287"/>
                <a:gd name="connsiteX123" fmla="*/ 3912960 w 4215960"/>
                <a:gd name="connsiteY123" fmla="*/ 3245077 h 4015287"/>
                <a:gd name="connsiteX124" fmla="*/ 4205514 w 4215960"/>
                <a:gd name="connsiteY124" fmla="*/ 2911929 h 4015287"/>
                <a:gd name="connsiteX125" fmla="*/ 4124097 w 4215960"/>
                <a:gd name="connsiteY125" fmla="*/ 2902857 h 4015287"/>
                <a:gd name="connsiteX126" fmla="*/ 4128634 w 4215960"/>
                <a:gd name="connsiteY126" fmla="*/ 2811009 h 4015287"/>
                <a:gd name="connsiteX127" fmla="*/ 4079647 w 4215960"/>
                <a:gd name="connsiteY127" fmla="*/ 2785837 h 4015287"/>
                <a:gd name="connsiteX128" fmla="*/ 3995510 w 4215960"/>
                <a:gd name="connsiteY128" fmla="*/ 2817359 h 4015287"/>
                <a:gd name="connsiteX129" fmla="*/ 3958771 w 4215960"/>
                <a:gd name="connsiteY129" fmla="*/ 2781074 h 4015287"/>
                <a:gd name="connsiteX130" fmla="*/ 4003448 w 4215960"/>
                <a:gd name="connsiteY130" fmla="*/ 2758169 h 4015287"/>
                <a:gd name="connsiteX131" fmla="*/ 3874181 w 4215960"/>
                <a:gd name="connsiteY131" fmla="*/ 2544990 h 4015287"/>
                <a:gd name="connsiteX132" fmla="*/ 3889147 w 4215960"/>
                <a:gd name="connsiteY132" fmla="*/ 2514827 h 4015287"/>
                <a:gd name="connsiteX133" fmla="*/ 3865562 w 4215960"/>
                <a:gd name="connsiteY133" fmla="*/ 2399167 h 4015287"/>
                <a:gd name="connsiteX134" fmla="*/ 3706813 w 4215960"/>
                <a:gd name="connsiteY134" fmla="*/ 2388281 h 4015287"/>
                <a:gd name="connsiteX135" fmla="*/ 3673475 w 4215960"/>
                <a:gd name="connsiteY135" fmla="*/ 2437039 h 4015287"/>
                <a:gd name="connsiteX136" fmla="*/ 3584575 w 4215960"/>
                <a:gd name="connsiteY136" fmla="*/ 2451555 h 4015287"/>
                <a:gd name="connsiteX137" fmla="*/ 3590925 w 4215960"/>
                <a:gd name="connsiteY137" fmla="*/ 2429556 h 4015287"/>
                <a:gd name="connsiteX138" fmla="*/ 3537403 w 4215960"/>
                <a:gd name="connsiteY138" fmla="*/ 2413455 h 4015287"/>
                <a:gd name="connsiteX139" fmla="*/ 3512684 w 4215960"/>
                <a:gd name="connsiteY139" fmla="*/ 2248354 h 4015287"/>
                <a:gd name="connsiteX140" fmla="*/ 3232377 w 4215960"/>
                <a:gd name="connsiteY140" fmla="*/ 2181679 h 4015287"/>
                <a:gd name="connsiteX141" fmla="*/ 3096078 w 4215960"/>
                <a:gd name="connsiteY141" fmla="*/ 2224995 h 4015287"/>
                <a:gd name="connsiteX142" fmla="*/ 2964089 w 4215960"/>
                <a:gd name="connsiteY142" fmla="*/ 2217511 h 4015287"/>
                <a:gd name="connsiteX143" fmla="*/ 2831646 w 4215960"/>
                <a:gd name="connsiteY143" fmla="*/ 2106613 h 4015287"/>
                <a:gd name="connsiteX144" fmla="*/ 2618468 w 4215960"/>
                <a:gd name="connsiteY144" fmla="*/ 1803400 h 4015287"/>
                <a:gd name="connsiteX145" fmla="*/ 2220006 w 4215960"/>
                <a:gd name="connsiteY145" fmla="*/ 1663927 h 4015287"/>
                <a:gd name="connsiteX146" fmla="*/ 1983468 w 4215960"/>
                <a:gd name="connsiteY146" fmla="*/ 1350963 h 4015287"/>
                <a:gd name="connsiteX147" fmla="*/ 2017259 w 4215960"/>
                <a:gd name="connsiteY147" fmla="*/ 1326017 h 4015287"/>
                <a:gd name="connsiteX148" fmla="*/ 2076903 w 4215960"/>
                <a:gd name="connsiteY148" fmla="*/ 1409020 h 4015287"/>
                <a:gd name="connsiteX149" fmla="*/ 2097087 w 4215960"/>
                <a:gd name="connsiteY149" fmla="*/ 1391557 h 4015287"/>
                <a:gd name="connsiteX150" fmla="*/ 2140177 w 4215960"/>
                <a:gd name="connsiteY150" fmla="*/ 1422401 h 4015287"/>
                <a:gd name="connsiteX151" fmla="*/ 2228850 w 4215960"/>
                <a:gd name="connsiteY151" fmla="*/ 1368652 h 4015287"/>
                <a:gd name="connsiteX152" fmla="*/ 2244952 w 4215960"/>
                <a:gd name="connsiteY152" fmla="*/ 1348242 h 4015287"/>
                <a:gd name="connsiteX153" fmla="*/ 2303235 w 4215960"/>
                <a:gd name="connsiteY153" fmla="*/ 1348468 h 4015287"/>
                <a:gd name="connsiteX154" fmla="*/ 2319338 w 4215960"/>
                <a:gd name="connsiteY154" fmla="*/ 1315358 h 4015287"/>
                <a:gd name="connsiteX155" fmla="*/ 2300514 w 4215960"/>
                <a:gd name="connsiteY155" fmla="*/ 1289731 h 4015287"/>
                <a:gd name="connsiteX156" fmla="*/ 2233386 w 4215960"/>
                <a:gd name="connsiteY156" fmla="*/ 1309688 h 4015287"/>
                <a:gd name="connsiteX157" fmla="*/ 2211614 w 4215960"/>
                <a:gd name="connsiteY157" fmla="*/ 1256167 h 4015287"/>
                <a:gd name="connsiteX158" fmla="*/ 2232932 w 4215960"/>
                <a:gd name="connsiteY158" fmla="*/ 1226457 h 4015287"/>
                <a:gd name="connsiteX159" fmla="*/ 2176462 w 4215960"/>
                <a:gd name="connsiteY159" fmla="*/ 1123043 h 4015287"/>
                <a:gd name="connsiteX160" fmla="*/ 2127931 w 4215960"/>
                <a:gd name="connsiteY160" fmla="*/ 1161824 h 4015287"/>
                <a:gd name="connsiteX161" fmla="*/ 2038576 w 4215960"/>
                <a:gd name="connsiteY161" fmla="*/ 1107168 h 4015287"/>
                <a:gd name="connsiteX162" fmla="*/ 2090510 w 4215960"/>
                <a:gd name="connsiteY162" fmla="*/ 1014639 h 4015287"/>
                <a:gd name="connsiteX163" fmla="*/ 2047648 w 4215960"/>
                <a:gd name="connsiteY163" fmla="*/ 893536 h 4015287"/>
                <a:gd name="connsiteX164" fmla="*/ 2062389 w 4215960"/>
                <a:gd name="connsiteY164" fmla="*/ 769484 h 4015287"/>
                <a:gd name="connsiteX165" fmla="*/ 2157639 w 4215960"/>
                <a:gd name="connsiteY165" fmla="*/ 695779 h 4015287"/>
                <a:gd name="connsiteX166" fmla="*/ 2262868 w 4215960"/>
                <a:gd name="connsiteY166" fmla="*/ 673327 h 4015287"/>
                <a:gd name="connsiteX167" fmla="*/ 2199821 w 4215960"/>
                <a:gd name="connsiteY167" fmla="*/ 583520 h 4015287"/>
                <a:gd name="connsiteX168" fmla="*/ 2182585 w 4215960"/>
                <a:gd name="connsiteY168" fmla="*/ 628197 h 4015287"/>
                <a:gd name="connsiteX169" fmla="*/ 2139270 w 4215960"/>
                <a:gd name="connsiteY169" fmla="*/ 581026 h 4015287"/>
                <a:gd name="connsiteX170" fmla="*/ 2160588 w 4215960"/>
                <a:gd name="connsiteY170" fmla="*/ 495754 h 4015287"/>
                <a:gd name="connsiteX171" fmla="*/ 2233612 w 4215960"/>
                <a:gd name="connsiteY171" fmla="*/ 398463 h 4015287"/>
                <a:gd name="connsiteX172" fmla="*/ 2216603 w 4215960"/>
                <a:gd name="connsiteY172" fmla="*/ 291874 h 4015287"/>
                <a:gd name="connsiteX173" fmla="*/ 2045381 w 4215960"/>
                <a:gd name="connsiteY173" fmla="*/ 301625 h 4015287"/>
                <a:gd name="connsiteX174" fmla="*/ 2026103 w 4215960"/>
                <a:gd name="connsiteY174" fmla="*/ 344262 h 4015287"/>
                <a:gd name="connsiteX175" fmla="*/ 1993900 w 4215960"/>
                <a:gd name="connsiteY175" fmla="*/ 276679 h 4015287"/>
                <a:gd name="connsiteX176" fmla="*/ 1964190 w 4215960"/>
                <a:gd name="connsiteY176" fmla="*/ 317047 h 4015287"/>
                <a:gd name="connsiteX177" fmla="*/ 1778681 w 4215960"/>
                <a:gd name="connsiteY177" fmla="*/ 350611 h 4015287"/>
                <a:gd name="connsiteX0" fmla="*/ 1778681 w 4215960"/>
                <a:gd name="connsiteY0" fmla="*/ 430620 h 4095296"/>
                <a:gd name="connsiteX1" fmla="*/ 1452562 w 4215960"/>
                <a:gd name="connsiteY1" fmla="*/ 272777 h 4095296"/>
                <a:gd name="connsiteX2" fmla="*/ 1492474 w 4215960"/>
                <a:gd name="connsiteY2" fmla="*/ 122872 h 4095296"/>
                <a:gd name="connsiteX3" fmla="*/ 1438500 w 4215960"/>
                <a:gd name="connsiteY3" fmla="*/ 113347 h 4095296"/>
                <a:gd name="connsiteX4" fmla="*/ 1435325 w 4215960"/>
                <a:gd name="connsiteY4" fmla="*/ 84773 h 4095296"/>
                <a:gd name="connsiteX5" fmla="*/ 1479775 w 4215960"/>
                <a:gd name="connsiteY5" fmla="*/ 92710 h 4095296"/>
                <a:gd name="connsiteX6" fmla="*/ 1422625 w 4215960"/>
                <a:gd name="connsiteY6" fmla="*/ 5397 h 4095296"/>
                <a:gd name="connsiteX7" fmla="*/ 1135287 w 4215960"/>
                <a:gd name="connsiteY7" fmla="*/ 284797 h 4095296"/>
                <a:gd name="connsiteX8" fmla="*/ 868587 w 4215960"/>
                <a:gd name="connsiteY8" fmla="*/ 318134 h 4095296"/>
                <a:gd name="connsiteX9" fmla="*/ 362857 w 4215960"/>
                <a:gd name="connsiteY9" fmla="*/ 519293 h 4095296"/>
                <a:gd name="connsiteX10" fmla="*/ 312057 w 4215960"/>
                <a:gd name="connsiteY10" fmla="*/ 533808 h 4095296"/>
                <a:gd name="connsiteX11" fmla="*/ 239485 w 4215960"/>
                <a:gd name="connsiteY11" fmla="*/ 584608 h 4095296"/>
                <a:gd name="connsiteX12" fmla="*/ 210457 w 4215960"/>
                <a:gd name="connsiteY12" fmla="*/ 591865 h 4095296"/>
                <a:gd name="connsiteX13" fmla="*/ 159657 w 4215960"/>
                <a:gd name="connsiteY13" fmla="*/ 620893 h 4095296"/>
                <a:gd name="connsiteX14" fmla="*/ 130628 w 4215960"/>
                <a:gd name="connsiteY14" fmla="*/ 649922 h 4095296"/>
                <a:gd name="connsiteX15" fmla="*/ 108857 w 4215960"/>
                <a:gd name="connsiteY15" fmla="*/ 671693 h 4095296"/>
                <a:gd name="connsiteX16" fmla="*/ 94343 w 4215960"/>
                <a:gd name="connsiteY16" fmla="*/ 686208 h 4095296"/>
                <a:gd name="connsiteX17" fmla="*/ 43543 w 4215960"/>
                <a:gd name="connsiteY17" fmla="*/ 766036 h 4095296"/>
                <a:gd name="connsiteX18" fmla="*/ 14514 w 4215960"/>
                <a:gd name="connsiteY18" fmla="*/ 845865 h 4095296"/>
                <a:gd name="connsiteX19" fmla="*/ 0 w 4215960"/>
                <a:gd name="connsiteY19" fmla="*/ 903922 h 4095296"/>
                <a:gd name="connsiteX20" fmla="*/ 7257 w 4215960"/>
                <a:gd name="connsiteY20" fmla="*/ 1876379 h 4095296"/>
                <a:gd name="connsiteX21" fmla="*/ 29028 w 4215960"/>
                <a:gd name="connsiteY21" fmla="*/ 1977979 h 4095296"/>
                <a:gd name="connsiteX22" fmla="*/ 43543 w 4215960"/>
                <a:gd name="connsiteY22" fmla="*/ 2014265 h 4095296"/>
                <a:gd name="connsiteX23" fmla="*/ 58057 w 4215960"/>
                <a:gd name="connsiteY23" fmla="*/ 2079579 h 4095296"/>
                <a:gd name="connsiteX24" fmla="*/ 79828 w 4215960"/>
                <a:gd name="connsiteY24" fmla="*/ 2130379 h 4095296"/>
                <a:gd name="connsiteX25" fmla="*/ 116114 w 4215960"/>
                <a:gd name="connsiteY25" fmla="*/ 2246493 h 4095296"/>
                <a:gd name="connsiteX26" fmla="*/ 137885 w 4215960"/>
                <a:gd name="connsiteY26" fmla="*/ 2311808 h 4095296"/>
                <a:gd name="connsiteX27" fmla="*/ 145143 w 4215960"/>
                <a:gd name="connsiteY27" fmla="*/ 2333579 h 4095296"/>
                <a:gd name="connsiteX28" fmla="*/ 166914 w 4215960"/>
                <a:gd name="connsiteY28" fmla="*/ 2377122 h 4095296"/>
                <a:gd name="connsiteX29" fmla="*/ 188685 w 4215960"/>
                <a:gd name="connsiteY29" fmla="*/ 2427922 h 4095296"/>
                <a:gd name="connsiteX30" fmla="*/ 195943 w 4215960"/>
                <a:gd name="connsiteY30" fmla="*/ 2456951 h 4095296"/>
                <a:gd name="connsiteX31" fmla="*/ 232228 w 4215960"/>
                <a:gd name="connsiteY31" fmla="*/ 2507751 h 4095296"/>
                <a:gd name="connsiteX32" fmla="*/ 254000 w 4215960"/>
                <a:gd name="connsiteY32" fmla="*/ 2565808 h 4095296"/>
                <a:gd name="connsiteX33" fmla="*/ 275771 w 4215960"/>
                <a:gd name="connsiteY33" fmla="*/ 2587579 h 4095296"/>
                <a:gd name="connsiteX34" fmla="*/ 312057 w 4215960"/>
                <a:gd name="connsiteY34" fmla="*/ 2660151 h 4095296"/>
                <a:gd name="connsiteX35" fmla="*/ 348343 w 4215960"/>
                <a:gd name="connsiteY35" fmla="*/ 2710951 h 4095296"/>
                <a:gd name="connsiteX36" fmla="*/ 355600 w 4215960"/>
                <a:gd name="connsiteY36" fmla="*/ 2732722 h 4095296"/>
                <a:gd name="connsiteX37" fmla="*/ 406400 w 4215960"/>
                <a:gd name="connsiteY37" fmla="*/ 2798036 h 4095296"/>
                <a:gd name="connsiteX38" fmla="*/ 435428 w 4215960"/>
                <a:gd name="connsiteY38" fmla="*/ 2863351 h 4095296"/>
                <a:gd name="connsiteX39" fmla="*/ 457200 w 4215960"/>
                <a:gd name="connsiteY39" fmla="*/ 2892379 h 4095296"/>
                <a:gd name="connsiteX40" fmla="*/ 471714 w 4215960"/>
                <a:gd name="connsiteY40" fmla="*/ 2950436 h 4095296"/>
                <a:gd name="connsiteX41" fmla="*/ 478971 w 4215960"/>
                <a:gd name="connsiteY41" fmla="*/ 2972208 h 4095296"/>
                <a:gd name="connsiteX42" fmla="*/ 486228 w 4215960"/>
                <a:gd name="connsiteY42" fmla="*/ 3001236 h 4095296"/>
                <a:gd name="connsiteX43" fmla="*/ 493485 w 4215960"/>
                <a:gd name="connsiteY43" fmla="*/ 3066551 h 4095296"/>
                <a:gd name="connsiteX44" fmla="*/ 515257 w 4215960"/>
                <a:gd name="connsiteY44" fmla="*/ 3124608 h 4095296"/>
                <a:gd name="connsiteX45" fmla="*/ 544285 w 4215960"/>
                <a:gd name="connsiteY45" fmla="*/ 3168151 h 4095296"/>
                <a:gd name="connsiteX46" fmla="*/ 573314 w 4215960"/>
                <a:gd name="connsiteY46" fmla="*/ 3218951 h 4095296"/>
                <a:gd name="connsiteX47" fmla="*/ 602343 w 4215960"/>
                <a:gd name="connsiteY47" fmla="*/ 3240722 h 4095296"/>
                <a:gd name="connsiteX48" fmla="*/ 645885 w 4215960"/>
                <a:gd name="connsiteY48" fmla="*/ 3284265 h 4095296"/>
                <a:gd name="connsiteX49" fmla="*/ 674914 w 4215960"/>
                <a:gd name="connsiteY49" fmla="*/ 3306036 h 4095296"/>
                <a:gd name="connsiteX50" fmla="*/ 711200 w 4215960"/>
                <a:gd name="connsiteY50" fmla="*/ 3349579 h 4095296"/>
                <a:gd name="connsiteX51" fmla="*/ 740228 w 4215960"/>
                <a:gd name="connsiteY51" fmla="*/ 3371351 h 4095296"/>
                <a:gd name="connsiteX52" fmla="*/ 812800 w 4215960"/>
                <a:gd name="connsiteY52" fmla="*/ 3436665 h 4095296"/>
                <a:gd name="connsiteX53" fmla="*/ 849085 w 4215960"/>
                <a:gd name="connsiteY53" fmla="*/ 3480208 h 4095296"/>
                <a:gd name="connsiteX54" fmla="*/ 870857 w 4215960"/>
                <a:gd name="connsiteY54" fmla="*/ 3494722 h 4095296"/>
                <a:gd name="connsiteX55" fmla="*/ 907143 w 4215960"/>
                <a:gd name="connsiteY55" fmla="*/ 3538265 h 4095296"/>
                <a:gd name="connsiteX56" fmla="*/ 936171 w 4215960"/>
                <a:gd name="connsiteY56" fmla="*/ 3560036 h 4095296"/>
                <a:gd name="connsiteX57" fmla="*/ 1030514 w 4215960"/>
                <a:gd name="connsiteY57" fmla="*/ 3603579 h 4095296"/>
                <a:gd name="connsiteX58" fmla="*/ 1480457 w 4215960"/>
                <a:gd name="connsiteY58" fmla="*/ 3589065 h 4095296"/>
                <a:gd name="connsiteX59" fmla="*/ 1531257 w 4215960"/>
                <a:gd name="connsiteY59" fmla="*/ 3574551 h 4095296"/>
                <a:gd name="connsiteX60" fmla="*/ 1618343 w 4215960"/>
                <a:gd name="connsiteY60" fmla="*/ 3567293 h 4095296"/>
                <a:gd name="connsiteX61" fmla="*/ 1698171 w 4215960"/>
                <a:gd name="connsiteY61" fmla="*/ 3552779 h 4095296"/>
                <a:gd name="connsiteX62" fmla="*/ 1756228 w 4215960"/>
                <a:gd name="connsiteY62" fmla="*/ 3545522 h 4095296"/>
                <a:gd name="connsiteX63" fmla="*/ 1785257 w 4215960"/>
                <a:gd name="connsiteY63" fmla="*/ 3531008 h 4095296"/>
                <a:gd name="connsiteX64" fmla="*/ 1850571 w 4215960"/>
                <a:gd name="connsiteY64" fmla="*/ 3509236 h 4095296"/>
                <a:gd name="connsiteX65" fmla="*/ 1886857 w 4215960"/>
                <a:gd name="connsiteY65" fmla="*/ 3494722 h 4095296"/>
                <a:gd name="connsiteX66" fmla="*/ 1988457 w 4215960"/>
                <a:gd name="connsiteY66" fmla="*/ 3480208 h 4095296"/>
                <a:gd name="connsiteX67" fmla="*/ 2017485 w 4215960"/>
                <a:gd name="connsiteY67" fmla="*/ 3472951 h 4095296"/>
                <a:gd name="connsiteX68" fmla="*/ 2637971 w 4215960"/>
                <a:gd name="connsiteY68" fmla="*/ 3819705 h 4095296"/>
                <a:gd name="connsiteX69" fmla="*/ 2724375 w 4215960"/>
                <a:gd name="connsiteY69" fmla="*/ 4005895 h 4095296"/>
                <a:gd name="connsiteX70" fmla="*/ 2784700 w 4215960"/>
                <a:gd name="connsiteY70" fmla="*/ 4064633 h 4095296"/>
                <a:gd name="connsiteX71" fmla="*/ 2795812 w 4215960"/>
                <a:gd name="connsiteY71" fmla="*/ 4034470 h 4095296"/>
                <a:gd name="connsiteX72" fmla="*/ 2841850 w 4215960"/>
                <a:gd name="connsiteY72" fmla="*/ 4007482 h 4095296"/>
                <a:gd name="connsiteX73" fmla="*/ 2892650 w 4215960"/>
                <a:gd name="connsiteY73" fmla="*/ 4080508 h 4095296"/>
                <a:gd name="connsiteX74" fmla="*/ 2941863 w 4215960"/>
                <a:gd name="connsiteY74" fmla="*/ 4083683 h 4095296"/>
                <a:gd name="connsiteX75" fmla="*/ 2897412 w 4215960"/>
                <a:gd name="connsiteY75" fmla="*/ 3990021 h 4095296"/>
                <a:gd name="connsiteX76" fmla="*/ 2854550 w 4215960"/>
                <a:gd name="connsiteY76" fmla="*/ 3921758 h 4095296"/>
                <a:gd name="connsiteX77" fmla="*/ 2897413 w 4215960"/>
                <a:gd name="connsiteY77" fmla="*/ 3905882 h 4095296"/>
                <a:gd name="connsiteX78" fmla="*/ 2878362 w 4215960"/>
                <a:gd name="connsiteY78" fmla="*/ 3864608 h 4095296"/>
                <a:gd name="connsiteX79" fmla="*/ 2930750 w 4215960"/>
                <a:gd name="connsiteY79" fmla="*/ 3874133 h 4095296"/>
                <a:gd name="connsiteX80" fmla="*/ 2910113 w 4215960"/>
                <a:gd name="connsiteY80" fmla="*/ 3840795 h 4095296"/>
                <a:gd name="connsiteX81" fmla="*/ 2931432 w 4215960"/>
                <a:gd name="connsiteY81" fmla="*/ 3824241 h 4095296"/>
                <a:gd name="connsiteX82" fmla="*/ 3052535 w 4215960"/>
                <a:gd name="connsiteY82" fmla="*/ 3909514 h 4095296"/>
                <a:gd name="connsiteX83" fmla="*/ 3087912 w 4215960"/>
                <a:gd name="connsiteY83" fmla="*/ 3896357 h 4095296"/>
                <a:gd name="connsiteX84" fmla="*/ 3140299 w 4215960"/>
                <a:gd name="connsiteY84" fmla="*/ 3961446 h 4095296"/>
                <a:gd name="connsiteX85" fmla="*/ 3160937 w 4215960"/>
                <a:gd name="connsiteY85" fmla="*/ 4020183 h 4095296"/>
                <a:gd name="connsiteX86" fmla="*/ 3268887 w 4215960"/>
                <a:gd name="connsiteY86" fmla="*/ 4039232 h 4095296"/>
                <a:gd name="connsiteX87" fmla="*/ 3208563 w 4215960"/>
                <a:gd name="connsiteY87" fmla="*/ 3972557 h 4095296"/>
                <a:gd name="connsiteX88" fmla="*/ 3205387 w 4215960"/>
                <a:gd name="connsiteY88" fmla="*/ 3904295 h 4095296"/>
                <a:gd name="connsiteX89" fmla="*/ 3259362 w 4215960"/>
                <a:gd name="connsiteY89" fmla="*/ 3959858 h 4095296"/>
                <a:gd name="connsiteX90" fmla="*/ 3308575 w 4215960"/>
                <a:gd name="connsiteY90" fmla="*/ 3964620 h 4095296"/>
                <a:gd name="connsiteX91" fmla="*/ 3302225 w 4215960"/>
                <a:gd name="connsiteY91" fmla="*/ 3915408 h 4095296"/>
                <a:gd name="connsiteX92" fmla="*/ 3362550 w 4215960"/>
                <a:gd name="connsiteY92" fmla="*/ 3920170 h 4095296"/>
                <a:gd name="connsiteX93" fmla="*/ 3424462 w 4215960"/>
                <a:gd name="connsiteY93" fmla="*/ 3963032 h 4095296"/>
                <a:gd name="connsiteX94" fmla="*/ 3456212 w 4215960"/>
                <a:gd name="connsiteY94" fmla="*/ 3950333 h 4095296"/>
                <a:gd name="connsiteX95" fmla="*/ 3449863 w 4215960"/>
                <a:gd name="connsiteY95" fmla="*/ 3915408 h 4095296"/>
                <a:gd name="connsiteX96" fmla="*/ 3491138 w 4215960"/>
                <a:gd name="connsiteY96" fmla="*/ 3891596 h 4095296"/>
                <a:gd name="connsiteX97" fmla="*/ 3575275 w 4215960"/>
                <a:gd name="connsiteY97" fmla="*/ 3948746 h 4095296"/>
                <a:gd name="connsiteX98" fmla="*/ 3592738 w 4215960"/>
                <a:gd name="connsiteY98" fmla="*/ 3847148 h 4095296"/>
                <a:gd name="connsiteX99" fmla="*/ 3567338 w 4215960"/>
                <a:gd name="connsiteY99" fmla="*/ 3824922 h 4095296"/>
                <a:gd name="connsiteX100" fmla="*/ 3494312 w 4215960"/>
                <a:gd name="connsiteY100" fmla="*/ 3782059 h 4095296"/>
                <a:gd name="connsiteX101" fmla="*/ 3516537 w 4215960"/>
                <a:gd name="connsiteY101" fmla="*/ 3756660 h 4095296"/>
                <a:gd name="connsiteX102" fmla="*/ 3537175 w 4215960"/>
                <a:gd name="connsiteY102" fmla="*/ 3734434 h 4095296"/>
                <a:gd name="connsiteX103" fmla="*/ 3591150 w 4215960"/>
                <a:gd name="connsiteY103" fmla="*/ 3766185 h 4095296"/>
                <a:gd name="connsiteX104" fmla="*/ 3597500 w 4215960"/>
                <a:gd name="connsiteY104" fmla="*/ 3721735 h 4095296"/>
                <a:gd name="connsiteX105" fmla="*/ 3541937 w 4215960"/>
                <a:gd name="connsiteY105" fmla="*/ 3697922 h 4095296"/>
                <a:gd name="connsiteX106" fmla="*/ 3540350 w 4215960"/>
                <a:gd name="connsiteY106" fmla="*/ 3688398 h 4095296"/>
                <a:gd name="connsiteX107" fmla="*/ 3527649 w 4215960"/>
                <a:gd name="connsiteY107" fmla="*/ 3650299 h 4095296"/>
                <a:gd name="connsiteX108" fmla="*/ 3533999 w 4215960"/>
                <a:gd name="connsiteY108" fmla="*/ 3602673 h 4095296"/>
                <a:gd name="connsiteX109" fmla="*/ 3545112 w 4215960"/>
                <a:gd name="connsiteY109" fmla="*/ 3547110 h 4095296"/>
                <a:gd name="connsiteX110" fmla="*/ 3507012 w 4215960"/>
                <a:gd name="connsiteY110" fmla="*/ 3516948 h 4095296"/>
                <a:gd name="connsiteX111" fmla="*/ 3540349 w 4215960"/>
                <a:gd name="connsiteY111" fmla="*/ 3507423 h 4095296"/>
                <a:gd name="connsiteX112" fmla="*/ 3518124 w 4215960"/>
                <a:gd name="connsiteY112" fmla="*/ 3470910 h 4095296"/>
                <a:gd name="connsiteX113" fmla="*/ 3556225 w 4215960"/>
                <a:gd name="connsiteY113" fmla="*/ 3466149 h 4095296"/>
                <a:gd name="connsiteX114" fmla="*/ 3562574 w 4215960"/>
                <a:gd name="connsiteY114" fmla="*/ 3432810 h 4095296"/>
                <a:gd name="connsiteX115" fmla="*/ 3624488 w 4215960"/>
                <a:gd name="connsiteY115" fmla="*/ 3442337 h 4095296"/>
                <a:gd name="connsiteX116" fmla="*/ 3657601 w 4215960"/>
                <a:gd name="connsiteY116" fmla="*/ 3457529 h 4095296"/>
                <a:gd name="connsiteX117" fmla="*/ 3623808 w 4215960"/>
                <a:gd name="connsiteY117" fmla="*/ 3498577 h 4095296"/>
                <a:gd name="connsiteX118" fmla="*/ 3662816 w 4215960"/>
                <a:gd name="connsiteY118" fmla="*/ 3606073 h 4095296"/>
                <a:gd name="connsiteX119" fmla="*/ 3715203 w 4215960"/>
                <a:gd name="connsiteY119" fmla="*/ 3637371 h 4095296"/>
                <a:gd name="connsiteX120" fmla="*/ 3767137 w 4215960"/>
                <a:gd name="connsiteY120" fmla="*/ 3595189 h 4095296"/>
                <a:gd name="connsiteX121" fmla="*/ 3852862 w 4215960"/>
                <a:gd name="connsiteY121" fmla="*/ 3546656 h 4095296"/>
                <a:gd name="connsiteX122" fmla="*/ 3835626 w 4215960"/>
                <a:gd name="connsiteY122" fmla="*/ 3457755 h 4095296"/>
                <a:gd name="connsiteX123" fmla="*/ 3912960 w 4215960"/>
                <a:gd name="connsiteY123" fmla="*/ 3325086 h 4095296"/>
                <a:gd name="connsiteX124" fmla="*/ 4205514 w 4215960"/>
                <a:gd name="connsiteY124" fmla="*/ 2991938 h 4095296"/>
                <a:gd name="connsiteX125" fmla="*/ 4124097 w 4215960"/>
                <a:gd name="connsiteY125" fmla="*/ 2982866 h 4095296"/>
                <a:gd name="connsiteX126" fmla="*/ 4128634 w 4215960"/>
                <a:gd name="connsiteY126" fmla="*/ 2891018 h 4095296"/>
                <a:gd name="connsiteX127" fmla="*/ 4079647 w 4215960"/>
                <a:gd name="connsiteY127" fmla="*/ 2865846 h 4095296"/>
                <a:gd name="connsiteX128" fmla="*/ 3995510 w 4215960"/>
                <a:gd name="connsiteY128" fmla="*/ 2897368 h 4095296"/>
                <a:gd name="connsiteX129" fmla="*/ 3958771 w 4215960"/>
                <a:gd name="connsiteY129" fmla="*/ 2861083 h 4095296"/>
                <a:gd name="connsiteX130" fmla="*/ 4003448 w 4215960"/>
                <a:gd name="connsiteY130" fmla="*/ 2838178 h 4095296"/>
                <a:gd name="connsiteX131" fmla="*/ 3874181 w 4215960"/>
                <a:gd name="connsiteY131" fmla="*/ 2624999 h 4095296"/>
                <a:gd name="connsiteX132" fmla="*/ 3889147 w 4215960"/>
                <a:gd name="connsiteY132" fmla="*/ 2594836 h 4095296"/>
                <a:gd name="connsiteX133" fmla="*/ 3865562 w 4215960"/>
                <a:gd name="connsiteY133" fmla="*/ 2479176 h 4095296"/>
                <a:gd name="connsiteX134" fmla="*/ 3706813 w 4215960"/>
                <a:gd name="connsiteY134" fmla="*/ 2468290 h 4095296"/>
                <a:gd name="connsiteX135" fmla="*/ 3673475 w 4215960"/>
                <a:gd name="connsiteY135" fmla="*/ 2517048 h 4095296"/>
                <a:gd name="connsiteX136" fmla="*/ 3584575 w 4215960"/>
                <a:gd name="connsiteY136" fmla="*/ 2531564 h 4095296"/>
                <a:gd name="connsiteX137" fmla="*/ 3590925 w 4215960"/>
                <a:gd name="connsiteY137" fmla="*/ 2509565 h 4095296"/>
                <a:gd name="connsiteX138" fmla="*/ 3537403 w 4215960"/>
                <a:gd name="connsiteY138" fmla="*/ 2493464 h 4095296"/>
                <a:gd name="connsiteX139" fmla="*/ 3512684 w 4215960"/>
                <a:gd name="connsiteY139" fmla="*/ 2328363 h 4095296"/>
                <a:gd name="connsiteX140" fmla="*/ 3232377 w 4215960"/>
                <a:gd name="connsiteY140" fmla="*/ 2261688 h 4095296"/>
                <a:gd name="connsiteX141" fmla="*/ 3096078 w 4215960"/>
                <a:gd name="connsiteY141" fmla="*/ 2305004 h 4095296"/>
                <a:gd name="connsiteX142" fmla="*/ 2964089 w 4215960"/>
                <a:gd name="connsiteY142" fmla="*/ 2297520 h 4095296"/>
                <a:gd name="connsiteX143" fmla="*/ 2831646 w 4215960"/>
                <a:gd name="connsiteY143" fmla="*/ 2186622 h 4095296"/>
                <a:gd name="connsiteX144" fmla="*/ 2618468 w 4215960"/>
                <a:gd name="connsiteY144" fmla="*/ 1883409 h 4095296"/>
                <a:gd name="connsiteX145" fmla="*/ 2220006 w 4215960"/>
                <a:gd name="connsiteY145" fmla="*/ 1743936 h 4095296"/>
                <a:gd name="connsiteX146" fmla="*/ 1983468 w 4215960"/>
                <a:gd name="connsiteY146" fmla="*/ 1430972 h 4095296"/>
                <a:gd name="connsiteX147" fmla="*/ 2017259 w 4215960"/>
                <a:gd name="connsiteY147" fmla="*/ 1406026 h 4095296"/>
                <a:gd name="connsiteX148" fmla="*/ 2076903 w 4215960"/>
                <a:gd name="connsiteY148" fmla="*/ 1489029 h 4095296"/>
                <a:gd name="connsiteX149" fmla="*/ 2097087 w 4215960"/>
                <a:gd name="connsiteY149" fmla="*/ 1471566 h 4095296"/>
                <a:gd name="connsiteX150" fmla="*/ 2140177 w 4215960"/>
                <a:gd name="connsiteY150" fmla="*/ 1502410 h 4095296"/>
                <a:gd name="connsiteX151" fmla="*/ 2228850 w 4215960"/>
                <a:gd name="connsiteY151" fmla="*/ 1448661 h 4095296"/>
                <a:gd name="connsiteX152" fmla="*/ 2244952 w 4215960"/>
                <a:gd name="connsiteY152" fmla="*/ 1428251 h 4095296"/>
                <a:gd name="connsiteX153" fmla="*/ 2303235 w 4215960"/>
                <a:gd name="connsiteY153" fmla="*/ 1428477 h 4095296"/>
                <a:gd name="connsiteX154" fmla="*/ 2319338 w 4215960"/>
                <a:gd name="connsiteY154" fmla="*/ 1395367 h 4095296"/>
                <a:gd name="connsiteX155" fmla="*/ 2300514 w 4215960"/>
                <a:gd name="connsiteY155" fmla="*/ 1369740 h 4095296"/>
                <a:gd name="connsiteX156" fmla="*/ 2233386 w 4215960"/>
                <a:gd name="connsiteY156" fmla="*/ 1389697 h 4095296"/>
                <a:gd name="connsiteX157" fmla="*/ 2211614 w 4215960"/>
                <a:gd name="connsiteY157" fmla="*/ 1336176 h 4095296"/>
                <a:gd name="connsiteX158" fmla="*/ 2232932 w 4215960"/>
                <a:gd name="connsiteY158" fmla="*/ 1306466 h 4095296"/>
                <a:gd name="connsiteX159" fmla="*/ 2176462 w 4215960"/>
                <a:gd name="connsiteY159" fmla="*/ 1203052 h 4095296"/>
                <a:gd name="connsiteX160" fmla="*/ 2127931 w 4215960"/>
                <a:gd name="connsiteY160" fmla="*/ 1241833 h 4095296"/>
                <a:gd name="connsiteX161" fmla="*/ 2038576 w 4215960"/>
                <a:gd name="connsiteY161" fmla="*/ 1187177 h 4095296"/>
                <a:gd name="connsiteX162" fmla="*/ 2090510 w 4215960"/>
                <a:gd name="connsiteY162" fmla="*/ 1094648 h 4095296"/>
                <a:gd name="connsiteX163" fmla="*/ 2047648 w 4215960"/>
                <a:gd name="connsiteY163" fmla="*/ 973545 h 4095296"/>
                <a:gd name="connsiteX164" fmla="*/ 2062389 w 4215960"/>
                <a:gd name="connsiteY164" fmla="*/ 849493 h 4095296"/>
                <a:gd name="connsiteX165" fmla="*/ 2157639 w 4215960"/>
                <a:gd name="connsiteY165" fmla="*/ 775788 h 4095296"/>
                <a:gd name="connsiteX166" fmla="*/ 2262868 w 4215960"/>
                <a:gd name="connsiteY166" fmla="*/ 753336 h 4095296"/>
                <a:gd name="connsiteX167" fmla="*/ 2199821 w 4215960"/>
                <a:gd name="connsiteY167" fmla="*/ 663529 h 4095296"/>
                <a:gd name="connsiteX168" fmla="*/ 2182585 w 4215960"/>
                <a:gd name="connsiteY168" fmla="*/ 708206 h 4095296"/>
                <a:gd name="connsiteX169" fmla="*/ 2139270 w 4215960"/>
                <a:gd name="connsiteY169" fmla="*/ 661035 h 4095296"/>
                <a:gd name="connsiteX170" fmla="*/ 2160588 w 4215960"/>
                <a:gd name="connsiteY170" fmla="*/ 575763 h 4095296"/>
                <a:gd name="connsiteX171" fmla="*/ 2233612 w 4215960"/>
                <a:gd name="connsiteY171" fmla="*/ 478472 h 4095296"/>
                <a:gd name="connsiteX172" fmla="*/ 2216603 w 4215960"/>
                <a:gd name="connsiteY172" fmla="*/ 371883 h 4095296"/>
                <a:gd name="connsiteX173" fmla="*/ 2045381 w 4215960"/>
                <a:gd name="connsiteY173" fmla="*/ 381634 h 4095296"/>
                <a:gd name="connsiteX174" fmla="*/ 2026103 w 4215960"/>
                <a:gd name="connsiteY174" fmla="*/ 424271 h 4095296"/>
                <a:gd name="connsiteX175" fmla="*/ 1993900 w 4215960"/>
                <a:gd name="connsiteY175" fmla="*/ 356688 h 4095296"/>
                <a:gd name="connsiteX176" fmla="*/ 1964190 w 4215960"/>
                <a:gd name="connsiteY176" fmla="*/ 397056 h 4095296"/>
                <a:gd name="connsiteX177" fmla="*/ 1778681 w 4215960"/>
                <a:gd name="connsiteY177" fmla="*/ 430620 h 4095296"/>
                <a:gd name="connsiteX0" fmla="*/ 1778681 w 4215960"/>
                <a:gd name="connsiteY0" fmla="*/ 449546 h 4114222"/>
                <a:gd name="connsiteX1" fmla="*/ 1452562 w 4215960"/>
                <a:gd name="connsiteY1" fmla="*/ 291703 h 4114222"/>
                <a:gd name="connsiteX2" fmla="*/ 1492474 w 4215960"/>
                <a:gd name="connsiteY2" fmla="*/ 141798 h 4114222"/>
                <a:gd name="connsiteX3" fmla="*/ 1438500 w 4215960"/>
                <a:gd name="connsiteY3" fmla="*/ 132273 h 4114222"/>
                <a:gd name="connsiteX4" fmla="*/ 1435325 w 4215960"/>
                <a:gd name="connsiteY4" fmla="*/ 103699 h 4114222"/>
                <a:gd name="connsiteX5" fmla="*/ 1479775 w 4215960"/>
                <a:gd name="connsiteY5" fmla="*/ 111636 h 4114222"/>
                <a:gd name="connsiteX6" fmla="*/ 1422625 w 4215960"/>
                <a:gd name="connsiteY6" fmla="*/ 24323 h 4114222"/>
                <a:gd name="connsiteX7" fmla="*/ 1425800 w 4215960"/>
                <a:gd name="connsiteY7" fmla="*/ 24323 h 4114222"/>
                <a:gd name="connsiteX8" fmla="*/ 1135287 w 4215960"/>
                <a:gd name="connsiteY8" fmla="*/ 303723 h 4114222"/>
                <a:gd name="connsiteX9" fmla="*/ 868587 w 4215960"/>
                <a:gd name="connsiteY9" fmla="*/ 337060 h 4114222"/>
                <a:gd name="connsiteX10" fmla="*/ 362857 w 4215960"/>
                <a:gd name="connsiteY10" fmla="*/ 538219 h 4114222"/>
                <a:gd name="connsiteX11" fmla="*/ 312057 w 4215960"/>
                <a:gd name="connsiteY11" fmla="*/ 552734 h 4114222"/>
                <a:gd name="connsiteX12" fmla="*/ 239485 w 4215960"/>
                <a:gd name="connsiteY12" fmla="*/ 603534 h 4114222"/>
                <a:gd name="connsiteX13" fmla="*/ 210457 w 4215960"/>
                <a:gd name="connsiteY13" fmla="*/ 610791 h 4114222"/>
                <a:gd name="connsiteX14" fmla="*/ 159657 w 4215960"/>
                <a:gd name="connsiteY14" fmla="*/ 639819 h 4114222"/>
                <a:gd name="connsiteX15" fmla="*/ 130628 w 4215960"/>
                <a:gd name="connsiteY15" fmla="*/ 668848 h 4114222"/>
                <a:gd name="connsiteX16" fmla="*/ 108857 w 4215960"/>
                <a:gd name="connsiteY16" fmla="*/ 690619 h 4114222"/>
                <a:gd name="connsiteX17" fmla="*/ 94343 w 4215960"/>
                <a:gd name="connsiteY17" fmla="*/ 705134 h 4114222"/>
                <a:gd name="connsiteX18" fmla="*/ 43543 w 4215960"/>
                <a:gd name="connsiteY18" fmla="*/ 784962 h 4114222"/>
                <a:gd name="connsiteX19" fmla="*/ 14514 w 4215960"/>
                <a:gd name="connsiteY19" fmla="*/ 864791 h 4114222"/>
                <a:gd name="connsiteX20" fmla="*/ 0 w 4215960"/>
                <a:gd name="connsiteY20" fmla="*/ 922848 h 4114222"/>
                <a:gd name="connsiteX21" fmla="*/ 7257 w 4215960"/>
                <a:gd name="connsiteY21" fmla="*/ 1895305 h 4114222"/>
                <a:gd name="connsiteX22" fmla="*/ 29028 w 4215960"/>
                <a:gd name="connsiteY22" fmla="*/ 1996905 h 4114222"/>
                <a:gd name="connsiteX23" fmla="*/ 43543 w 4215960"/>
                <a:gd name="connsiteY23" fmla="*/ 2033191 h 4114222"/>
                <a:gd name="connsiteX24" fmla="*/ 58057 w 4215960"/>
                <a:gd name="connsiteY24" fmla="*/ 2098505 h 4114222"/>
                <a:gd name="connsiteX25" fmla="*/ 79828 w 4215960"/>
                <a:gd name="connsiteY25" fmla="*/ 2149305 h 4114222"/>
                <a:gd name="connsiteX26" fmla="*/ 116114 w 4215960"/>
                <a:gd name="connsiteY26" fmla="*/ 2265419 h 4114222"/>
                <a:gd name="connsiteX27" fmla="*/ 137885 w 4215960"/>
                <a:gd name="connsiteY27" fmla="*/ 2330734 h 4114222"/>
                <a:gd name="connsiteX28" fmla="*/ 145143 w 4215960"/>
                <a:gd name="connsiteY28" fmla="*/ 2352505 h 4114222"/>
                <a:gd name="connsiteX29" fmla="*/ 166914 w 4215960"/>
                <a:gd name="connsiteY29" fmla="*/ 2396048 h 4114222"/>
                <a:gd name="connsiteX30" fmla="*/ 188685 w 4215960"/>
                <a:gd name="connsiteY30" fmla="*/ 2446848 h 4114222"/>
                <a:gd name="connsiteX31" fmla="*/ 195943 w 4215960"/>
                <a:gd name="connsiteY31" fmla="*/ 2475877 h 4114222"/>
                <a:gd name="connsiteX32" fmla="*/ 232228 w 4215960"/>
                <a:gd name="connsiteY32" fmla="*/ 2526677 h 4114222"/>
                <a:gd name="connsiteX33" fmla="*/ 254000 w 4215960"/>
                <a:gd name="connsiteY33" fmla="*/ 2584734 h 4114222"/>
                <a:gd name="connsiteX34" fmla="*/ 275771 w 4215960"/>
                <a:gd name="connsiteY34" fmla="*/ 2606505 h 4114222"/>
                <a:gd name="connsiteX35" fmla="*/ 312057 w 4215960"/>
                <a:gd name="connsiteY35" fmla="*/ 2679077 h 4114222"/>
                <a:gd name="connsiteX36" fmla="*/ 348343 w 4215960"/>
                <a:gd name="connsiteY36" fmla="*/ 2729877 h 4114222"/>
                <a:gd name="connsiteX37" fmla="*/ 355600 w 4215960"/>
                <a:gd name="connsiteY37" fmla="*/ 2751648 h 4114222"/>
                <a:gd name="connsiteX38" fmla="*/ 406400 w 4215960"/>
                <a:gd name="connsiteY38" fmla="*/ 2816962 h 4114222"/>
                <a:gd name="connsiteX39" fmla="*/ 435428 w 4215960"/>
                <a:gd name="connsiteY39" fmla="*/ 2882277 h 4114222"/>
                <a:gd name="connsiteX40" fmla="*/ 457200 w 4215960"/>
                <a:gd name="connsiteY40" fmla="*/ 2911305 h 4114222"/>
                <a:gd name="connsiteX41" fmla="*/ 471714 w 4215960"/>
                <a:gd name="connsiteY41" fmla="*/ 2969362 h 4114222"/>
                <a:gd name="connsiteX42" fmla="*/ 478971 w 4215960"/>
                <a:gd name="connsiteY42" fmla="*/ 2991134 h 4114222"/>
                <a:gd name="connsiteX43" fmla="*/ 486228 w 4215960"/>
                <a:gd name="connsiteY43" fmla="*/ 3020162 h 4114222"/>
                <a:gd name="connsiteX44" fmla="*/ 493485 w 4215960"/>
                <a:gd name="connsiteY44" fmla="*/ 3085477 h 4114222"/>
                <a:gd name="connsiteX45" fmla="*/ 515257 w 4215960"/>
                <a:gd name="connsiteY45" fmla="*/ 3143534 h 4114222"/>
                <a:gd name="connsiteX46" fmla="*/ 544285 w 4215960"/>
                <a:gd name="connsiteY46" fmla="*/ 3187077 h 4114222"/>
                <a:gd name="connsiteX47" fmla="*/ 573314 w 4215960"/>
                <a:gd name="connsiteY47" fmla="*/ 3237877 h 4114222"/>
                <a:gd name="connsiteX48" fmla="*/ 602343 w 4215960"/>
                <a:gd name="connsiteY48" fmla="*/ 3259648 h 4114222"/>
                <a:gd name="connsiteX49" fmla="*/ 645885 w 4215960"/>
                <a:gd name="connsiteY49" fmla="*/ 3303191 h 4114222"/>
                <a:gd name="connsiteX50" fmla="*/ 674914 w 4215960"/>
                <a:gd name="connsiteY50" fmla="*/ 3324962 h 4114222"/>
                <a:gd name="connsiteX51" fmla="*/ 711200 w 4215960"/>
                <a:gd name="connsiteY51" fmla="*/ 3368505 h 4114222"/>
                <a:gd name="connsiteX52" fmla="*/ 740228 w 4215960"/>
                <a:gd name="connsiteY52" fmla="*/ 3390277 h 4114222"/>
                <a:gd name="connsiteX53" fmla="*/ 812800 w 4215960"/>
                <a:gd name="connsiteY53" fmla="*/ 3455591 h 4114222"/>
                <a:gd name="connsiteX54" fmla="*/ 849085 w 4215960"/>
                <a:gd name="connsiteY54" fmla="*/ 3499134 h 4114222"/>
                <a:gd name="connsiteX55" fmla="*/ 870857 w 4215960"/>
                <a:gd name="connsiteY55" fmla="*/ 3513648 h 4114222"/>
                <a:gd name="connsiteX56" fmla="*/ 907143 w 4215960"/>
                <a:gd name="connsiteY56" fmla="*/ 3557191 h 4114222"/>
                <a:gd name="connsiteX57" fmla="*/ 936171 w 4215960"/>
                <a:gd name="connsiteY57" fmla="*/ 3578962 h 4114222"/>
                <a:gd name="connsiteX58" fmla="*/ 1030514 w 4215960"/>
                <a:gd name="connsiteY58" fmla="*/ 3622505 h 4114222"/>
                <a:gd name="connsiteX59" fmla="*/ 1480457 w 4215960"/>
                <a:gd name="connsiteY59" fmla="*/ 3607991 h 4114222"/>
                <a:gd name="connsiteX60" fmla="*/ 1531257 w 4215960"/>
                <a:gd name="connsiteY60" fmla="*/ 3593477 h 4114222"/>
                <a:gd name="connsiteX61" fmla="*/ 1618343 w 4215960"/>
                <a:gd name="connsiteY61" fmla="*/ 3586219 h 4114222"/>
                <a:gd name="connsiteX62" fmla="*/ 1698171 w 4215960"/>
                <a:gd name="connsiteY62" fmla="*/ 3571705 h 4114222"/>
                <a:gd name="connsiteX63" fmla="*/ 1756228 w 4215960"/>
                <a:gd name="connsiteY63" fmla="*/ 3564448 h 4114222"/>
                <a:gd name="connsiteX64" fmla="*/ 1785257 w 4215960"/>
                <a:gd name="connsiteY64" fmla="*/ 3549934 h 4114222"/>
                <a:gd name="connsiteX65" fmla="*/ 1850571 w 4215960"/>
                <a:gd name="connsiteY65" fmla="*/ 3528162 h 4114222"/>
                <a:gd name="connsiteX66" fmla="*/ 1886857 w 4215960"/>
                <a:gd name="connsiteY66" fmla="*/ 3513648 h 4114222"/>
                <a:gd name="connsiteX67" fmla="*/ 1988457 w 4215960"/>
                <a:gd name="connsiteY67" fmla="*/ 3499134 h 4114222"/>
                <a:gd name="connsiteX68" fmla="*/ 2017485 w 4215960"/>
                <a:gd name="connsiteY68" fmla="*/ 3491877 h 4114222"/>
                <a:gd name="connsiteX69" fmla="*/ 2637971 w 4215960"/>
                <a:gd name="connsiteY69" fmla="*/ 3838631 h 4114222"/>
                <a:gd name="connsiteX70" fmla="*/ 2724375 w 4215960"/>
                <a:gd name="connsiteY70" fmla="*/ 4024821 h 4114222"/>
                <a:gd name="connsiteX71" fmla="*/ 2784700 w 4215960"/>
                <a:gd name="connsiteY71" fmla="*/ 4083559 h 4114222"/>
                <a:gd name="connsiteX72" fmla="*/ 2795812 w 4215960"/>
                <a:gd name="connsiteY72" fmla="*/ 4053396 h 4114222"/>
                <a:gd name="connsiteX73" fmla="*/ 2841850 w 4215960"/>
                <a:gd name="connsiteY73" fmla="*/ 4026408 h 4114222"/>
                <a:gd name="connsiteX74" fmla="*/ 2892650 w 4215960"/>
                <a:gd name="connsiteY74" fmla="*/ 4099434 h 4114222"/>
                <a:gd name="connsiteX75" fmla="*/ 2941863 w 4215960"/>
                <a:gd name="connsiteY75" fmla="*/ 4102609 h 4114222"/>
                <a:gd name="connsiteX76" fmla="*/ 2897412 w 4215960"/>
                <a:gd name="connsiteY76" fmla="*/ 4008947 h 4114222"/>
                <a:gd name="connsiteX77" fmla="*/ 2854550 w 4215960"/>
                <a:gd name="connsiteY77" fmla="*/ 3940684 h 4114222"/>
                <a:gd name="connsiteX78" fmla="*/ 2897413 w 4215960"/>
                <a:gd name="connsiteY78" fmla="*/ 3924808 h 4114222"/>
                <a:gd name="connsiteX79" fmla="*/ 2878362 w 4215960"/>
                <a:gd name="connsiteY79" fmla="*/ 3883534 h 4114222"/>
                <a:gd name="connsiteX80" fmla="*/ 2930750 w 4215960"/>
                <a:gd name="connsiteY80" fmla="*/ 3893059 h 4114222"/>
                <a:gd name="connsiteX81" fmla="*/ 2910113 w 4215960"/>
                <a:gd name="connsiteY81" fmla="*/ 3859721 h 4114222"/>
                <a:gd name="connsiteX82" fmla="*/ 2931432 w 4215960"/>
                <a:gd name="connsiteY82" fmla="*/ 3843167 h 4114222"/>
                <a:gd name="connsiteX83" fmla="*/ 3052535 w 4215960"/>
                <a:gd name="connsiteY83" fmla="*/ 3928440 h 4114222"/>
                <a:gd name="connsiteX84" fmla="*/ 3087912 w 4215960"/>
                <a:gd name="connsiteY84" fmla="*/ 3915283 h 4114222"/>
                <a:gd name="connsiteX85" fmla="*/ 3140299 w 4215960"/>
                <a:gd name="connsiteY85" fmla="*/ 3980372 h 4114222"/>
                <a:gd name="connsiteX86" fmla="*/ 3160937 w 4215960"/>
                <a:gd name="connsiteY86" fmla="*/ 4039109 h 4114222"/>
                <a:gd name="connsiteX87" fmla="*/ 3268887 w 4215960"/>
                <a:gd name="connsiteY87" fmla="*/ 4058158 h 4114222"/>
                <a:gd name="connsiteX88" fmla="*/ 3208563 w 4215960"/>
                <a:gd name="connsiteY88" fmla="*/ 3991483 h 4114222"/>
                <a:gd name="connsiteX89" fmla="*/ 3205387 w 4215960"/>
                <a:gd name="connsiteY89" fmla="*/ 3923221 h 4114222"/>
                <a:gd name="connsiteX90" fmla="*/ 3259362 w 4215960"/>
                <a:gd name="connsiteY90" fmla="*/ 3978784 h 4114222"/>
                <a:gd name="connsiteX91" fmla="*/ 3308575 w 4215960"/>
                <a:gd name="connsiteY91" fmla="*/ 3983546 h 4114222"/>
                <a:gd name="connsiteX92" fmla="*/ 3302225 w 4215960"/>
                <a:gd name="connsiteY92" fmla="*/ 3934334 h 4114222"/>
                <a:gd name="connsiteX93" fmla="*/ 3362550 w 4215960"/>
                <a:gd name="connsiteY93" fmla="*/ 3939096 h 4114222"/>
                <a:gd name="connsiteX94" fmla="*/ 3424462 w 4215960"/>
                <a:gd name="connsiteY94" fmla="*/ 3981958 h 4114222"/>
                <a:gd name="connsiteX95" fmla="*/ 3456212 w 4215960"/>
                <a:gd name="connsiteY95" fmla="*/ 3969259 h 4114222"/>
                <a:gd name="connsiteX96" fmla="*/ 3449863 w 4215960"/>
                <a:gd name="connsiteY96" fmla="*/ 3934334 h 4114222"/>
                <a:gd name="connsiteX97" fmla="*/ 3491138 w 4215960"/>
                <a:gd name="connsiteY97" fmla="*/ 3910522 h 4114222"/>
                <a:gd name="connsiteX98" fmla="*/ 3575275 w 4215960"/>
                <a:gd name="connsiteY98" fmla="*/ 3967672 h 4114222"/>
                <a:gd name="connsiteX99" fmla="*/ 3592738 w 4215960"/>
                <a:gd name="connsiteY99" fmla="*/ 3866074 h 4114222"/>
                <a:gd name="connsiteX100" fmla="*/ 3567338 w 4215960"/>
                <a:gd name="connsiteY100" fmla="*/ 3843848 h 4114222"/>
                <a:gd name="connsiteX101" fmla="*/ 3494312 w 4215960"/>
                <a:gd name="connsiteY101" fmla="*/ 3800985 h 4114222"/>
                <a:gd name="connsiteX102" fmla="*/ 3516537 w 4215960"/>
                <a:gd name="connsiteY102" fmla="*/ 3775586 h 4114222"/>
                <a:gd name="connsiteX103" fmla="*/ 3537175 w 4215960"/>
                <a:gd name="connsiteY103" fmla="*/ 3753360 h 4114222"/>
                <a:gd name="connsiteX104" fmla="*/ 3591150 w 4215960"/>
                <a:gd name="connsiteY104" fmla="*/ 3785111 h 4114222"/>
                <a:gd name="connsiteX105" fmla="*/ 3597500 w 4215960"/>
                <a:gd name="connsiteY105" fmla="*/ 3740661 h 4114222"/>
                <a:gd name="connsiteX106" fmla="*/ 3541937 w 4215960"/>
                <a:gd name="connsiteY106" fmla="*/ 3716848 h 4114222"/>
                <a:gd name="connsiteX107" fmla="*/ 3540350 w 4215960"/>
                <a:gd name="connsiteY107" fmla="*/ 3707324 h 4114222"/>
                <a:gd name="connsiteX108" fmla="*/ 3527649 w 4215960"/>
                <a:gd name="connsiteY108" fmla="*/ 3669225 h 4114222"/>
                <a:gd name="connsiteX109" fmla="*/ 3533999 w 4215960"/>
                <a:gd name="connsiteY109" fmla="*/ 3621599 h 4114222"/>
                <a:gd name="connsiteX110" fmla="*/ 3545112 w 4215960"/>
                <a:gd name="connsiteY110" fmla="*/ 3566036 h 4114222"/>
                <a:gd name="connsiteX111" fmla="*/ 3507012 w 4215960"/>
                <a:gd name="connsiteY111" fmla="*/ 3535874 h 4114222"/>
                <a:gd name="connsiteX112" fmla="*/ 3540349 w 4215960"/>
                <a:gd name="connsiteY112" fmla="*/ 3526349 h 4114222"/>
                <a:gd name="connsiteX113" fmla="*/ 3518124 w 4215960"/>
                <a:gd name="connsiteY113" fmla="*/ 3489836 h 4114222"/>
                <a:gd name="connsiteX114" fmla="*/ 3556225 w 4215960"/>
                <a:gd name="connsiteY114" fmla="*/ 3485075 h 4114222"/>
                <a:gd name="connsiteX115" fmla="*/ 3562574 w 4215960"/>
                <a:gd name="connsiteY115" fmla="*/ 3451736 h 4114222"/>
                <a:gd name="connsiteX116" fmla="*/ 3624488 w 4215960"/>
                <a:gd name="connsiteY116" fmla="*/ 3461263 h 4114222"/>
                <a:gd name="connsiteX117" fmla="*/ 3657601 w 4215960"/>
                <a:gd name="connsiteY117" fmla="*/ 3476455 h 4114222"/>
                <a:gd name="connsiteX118" fmla="*/ 3623808 w 4215960"/>
                <a:gd name="connsiteY118" fmla="*/ 3517503 h 4114222"/>
                <a:gd name="connsiteX119" fmla="*/ 3662816 w 4215960"/>
                <a:gd name="connsiteY119" fmla="*/ 3624999 h 4114222"/>
                <a:gd name="connsiteX120" fmla="*/ 3715203 w 4215960"/>
                <a:gd name="connsiteY120" fmla="*/ 3656297 h 4114222"/>
                <a:gd name="connsiteX121" fmla="*/ 3767137 w 4215960"/>
                <a:gd name="connsiteY121" fmla="*/ 3614115 h 4114222"/>
                <a:gd name="connsiteX122" fmla="*/ 3852862 w 4215960"/>
                <a:gd name="connsiteY122" fmla="*/ 3565582 h 4114222"/>
                <a:gd name="connsiteX123" fmla="*/ 3835626 w 4215960"/>
                <a:gd name="connsiteY123" fmla="*/ 3476681 h 4114222"/>
                <a:gd name="connsiteX124" fmla="*/ 3912960 w 4215960"/>
                <a:gd name="connsiteY124" fmla="*/ 3344012 h 4114222"/>
                <a:gd name="connsiteX125" fmla="*/ 4205514 w 4215960"/>
                <a:gd name="connsiteY125" fmla="*/ 3010864 h 4114222"/>
                <a:gd name="connsiteX126" fmla="*/ 4124097 w 4215960"/>
                <a:gd name="connsiteY126" fmla="*/ 3001792 h 4114222"/>
                <a:gd name="connsiteX127" fmla="*/ 4128634 w 4215960"/>
                <a:gd name="connsiteY127" fmla="*/ 2909944 h 4114222"/>
                <a:gd name="connsiteX128" fmla="*/ 4079647 w 4215960"/>
                <a:gd name="connsiteY128" fmla="*/ 2884772 h 4114222"/>
                <a:gd name="connsiteX129" fmla="*/ 3995510 w 4215960"/>
                <a:gd name="connsiteY129" fmla="*/ 2916294 h 4114222"/>
                <a:gd name="connsiteX130" fmla="*/ 3958771 w 4215960"/>
                <a:gd name="connsiteY130" fmla="*/ 2880009 h 4114222"/>
                <a:gd name="connsiteX131" fmla="*/ 4003448 w 4215960"/>
                <a:gd name="connsiteY131" fmla="*/ 2857104 h 4114222"/>
                <a:gd name="connsiteX132" fmla="*/ 3874181 w 4215960"/>
                <a:gd name="connsiteY132" fmla="*/ 2643925 h 4114222"/>
                <a:gd name="connsiteX133" fmla="*/ 3889147 w 4215960"/>
                <a:gd name="connsiteY133" fmla="*/ 2613762 h 4114222"/>
                <a:gd name="connsiteX134" fmla="*/ 3865562 w 4215960"/>
                <a:gd name="connsiteY134" fmla="*/ 2498102 h 4114222"/>
                <a:gd name="connsiteX135" fmla="*/ 3706813 w 4215960"/>
                <a:gd name="connsiteY135" fmla="*/ 2487216 h 4114222"/>
                <a:gd name="connsiteX136" fmla="*/ 3673475 w 4215960"/>
                <a:gd name="connsiteY136" fmla="*/ 2535974 h 4114222"/>
                <a:gd name="connsiteX137" fmla="*/ 3584575 w 4215960"/>
                <a:gd name="connsiteY137" fmla="*/ 2550490 h 4114222"/>
                <a:gd name="connsiteX138" fmla="*/ 3590925 w 4215960"/>
                <a:gd name="connsiteY138" fmla="*/ 2528491 h 4114222"/>
                <a:gd name="connsiteX139" fmla="*/ 3537403 w 4215960"/>
                <a:gd name="connsiteY139" fmla="*/ 2512390 h 4114222"/>
                <a:gd name="connsiteX140" fmla="*/ 3512684 w 4215960"/>
                <a:gd name="connsiteY140" fmla="*/ 2347289 h 4114222"/>
                <a:gd name="connsiteX141" fmla="*/ 3232377 w 4215960"/>
                <a:gd name="connsiteY141" fmla="*/ 2280614 h 4114222"/>
                <a:gd name="connsiteX142" fmla="*/ 3096078 w 4215960"/>
                <a:gd name="connsiteY142" fmla="*/ 2323930 h 4114222"/>
                <a:gd name="connsiteX143" fmla="*/ 2964089 w 4215960"/>
                <a:gd name="connsiteY143" fmla="*/ 2316446 h 4114222"/>
                <a:gd name="connsiteX144" fmla="*/ 2831646 w 4215960"/>
                <a:gd name="connsiteY144" fmla="*/ 2205548 h 4114222"/>
                <a:gd name="connsiteX145" fmla="*/ 2618468 w 4215960"/>
                <a:gd name="connsiteY145" fmla="*/ 1902335 h 4114222"/>
                <a:gd name="connsiteX146" fmla="*/ 2220006 w 4215960"/>
                <a:gd name="connsiteY146" fmla="*/ 1762862 h 4114222"/>
                <a:gd name="connsiteX147" fmla="*/ 1983468 w 4215960"/>
                <a:gd name="connsiteY147" fmla="*/ 1449898 h 4114222"/>
                <a:gd name="connsiteX148" fmla="*/ 2017259 w 4215960"/>
                <a:gd name="connsiteY148" fmla="*/ 1424952 h 4114222"/>
                <a:gd name="connsiteX149" fmla="*/ 2076903 w 4215960"/>
                <a:gd name="connsiteY149" fmla="*/ 1507955 h 4114222"/>
                <a:gd name="connsiteX150" fmla="*/ 2097087 w 4215960"/>
                <a:gd name="connsiteY150" fmla="*/ 1490492 h 4114222"/>
                <a:gd name="connsiteX151" fmla="*/ 2140177 w 4215960"/>
                <a:gd name="connsiteY151" fmla="*/ 1521336 h 4114222"/>
                <a:gd name="connsiteX152" fmla="*/ 2228850 w 4215960"/>
                <a:gd name="connsiteY152" fmla="*/ 1467587 h 4114222"/>
                <a:gd name="connsiteX153" fmla="*/ 2244952 w 4215960"/>
                <a:gd name="connsiteY153" fmla="*/ 1447177 h 4114222"/>
                <a:gd name="connsiteX154" fmla="*/ 2303235 w 4215960"/>
                <a:gd name="connsiteY154" fmla="*/ 1447403 h 4114222"/>
                <a:gd name="connsiteX155" fmla="*/ 2319338 w 4215960"/>
                <a:gd name="connsiteY155" fmla="*/ 1414293 h 4114222"/>
                <a:gd name="connsiteX156" fmla="*/ 2300514 w 4215960"/>
                <a:gd name="connsiteY156" fmla="*/ 1388666 h 4114222"/>
                <a:gd name="connsiteX157" fmla="*/ 2233386 w 4215960"/>
                <a:gd name="connsiteY157" fmla="*/ 1408623 h 4114222"/>
                <a:gd name="connsiteX158" fmla="*/ 2211614 w 4215960"/>
                <a:gd name="connsiteY158" fmla="*/ 1355102 h 4114222"/>
                <a:gd name="connsiteX159" fmla="*/ 2232932 w 4215960"/>
                <a:gd name="connsiteY159" fmla="*/ 1325392 h 4114222"/>
                <a:gd name="connsiteX160" fmla="*/ 2176462 w 4215960"/>
                <a:gd name="connsiteY160" fmla="*/ 1221978 h 4114222"/>
                <a:gd name="connsiteX161" fmla="*/ 2127931 w 4215960"/>
                <a:gd name="connsiteY161" fmla="*/ 1260759 h 4114222"/>
                <a:gd name="connsiteX162" fmla="*/ 2038576 w 4215960"/>
                <a:gd name="connsiteY162" fmla="*/ 1206103 h 4114222"/>
                <a:gd name="connsiteX163" fmla="*/ 2090510 w 4215960"/>
                <a:gd name="connsiteY163" fmla="*/ 1113574 h 4114222"/>
                <a:gd name="connsiteX164" fmla="*/ 2047648 w 4215960"/>
                <a:gd name="connsiteY164" fmla="*/ 992471 h 4114222"/>
                <a:gd name="connsiteX165" fmla="*/ 2062389 w 4215960"/>
                <a:gd name="connsiteY165" fmla="*/ 868419 h 4114222"/>
                <a:gd name="connsiteX166" fmla="*/ 2157639 w 4215960"/>
                <a:gd name="connsiteY166" fmla="*/ 794714 h 4114222"/>
                <a:gd name="connsiteX167" fmla="*/ 2262868 w 4215960"/>
                <a:gd name="connsiteY167" fmla="*/ 772262 h 4114222"/>
                <a:gd name="connsiteX168" fmla="*/ 2199821 w 4215960"/>
                <a:gd name="connsiteY168" fmla="*/ 682455 h 4114222"/>
                <a:gd name="connsiteX169" fmla="*/ 2182585 w 4215960"/>
                <a:gd name="connsiteY169" fmla="*/ 727132 h 4114222"/>
                <a:gd name="connsiteX170" fmla="*/ 2139270 w 4215960"/>
                <a:gd name="connsiteY170" fmla="*/ 679961 h 4114222"/>
                <a:gd name="connsiteX171" fmla="*/ 2160588 w 4215960"/>
                <a:gd name="connsiteY171" fmla="*/ 594689 h 4114222"/>
                <a:gd name="connsiteX172" fmla="*/ 2233612 w 4215960"/>
                <a:gd name="connsiteY172" fmla="*/ 497398 h 4114222"/>
                <a:gd name="connsiteX173" fmla="*/ 2216603 w 4215960"/>
                <a:gd name="connsiteY173" fmla="*/ 390809 h 4114222"/>
                <a:gd name="connsiteX174" fmla="*/ 2045381 w 4215960"/>
                <a:gd name="connsiteY174" fmla="*/ 400560 h 4114222"/>
                <a:gd name="connsiteX175" fmla="*/ 2026103 w 4215960"/>
                <a:gd name="connsiteY175" fmla="*/ 443197 h 4114222"/>
                <a:gd name="connsiteX176" fmla="*/ 1993900 w 4215960"/>
                <a:gd name="connsiteY176" fmla="*/ 375614 h 4114222"/>
                <a:gd name="connsiteX177" fmla="*/ 1964190 w 4215960"/>
                <a:gd name="connsiteY177" fmla="*/ 415982 h 4114222"/>
                <a:gd name="connsiteX178" fmla="*/ 1778681 w 4215960"/>
                <a:gd name="connsiteY178" fmla="*/ 449546 h 4114222"/>
                <a:gd name="connsiteX0" fmla="*/ 1778681 w 4215960"/>
                <a:gd name="connsiteY0" fmla="*/ 431872 h 4096548"/>
                <a:gd name="connsiteX1" fmla="*/ 1452562 w 4215960"/>
                <a:gd name="connsiteY1" fmla="*/ 274029 h 4096548"/>
                <a:gd name="connsiteX2" fmla="*/ 1492474 w 4215960"/>
                <a:gd name="connsiteY2" fmla="*/ 124124 h 4096548"/>
                <a:gd name="connsiteX3" fmla="*/ 1438500 w 4215960"/>
                <a:gd name="connsiteY3" fmla="*/ 114599 h 4096548"/>
                <a:gd name="connsiteX4" fmla="*/ 1435325 w 4215960"/>
                <a:gd name="connsiteY4" fmla="*/ 86025 h 4096548"/>
                <a:gd name="connsiteX5" fmla="*/ 1479775 w 4215960"/>
                <a:gd name="connsiteY5" fmla="*/ 93962 h 4096548"/>
                <a:gd name="connsiteX6" fmla="*/ 1422625 w 4215960"/>
                <a:gd name="connsiteY6" fmla="*/ 6649 h 4096548"/>
                <a:gd name="connsiteX7" fmla="*/ 1433737 w 4215960"/>
                <a:gd name="connsiteY7" fmla="*/ 46337 h 4096548"/>
                <a:gd name="connsiteX8" fmla="*/ 1135287 w 4215960"/>
                <a:gd name="connsiteY8" fmla="*/ 286049 h 4096548"/>
                <a:gd name="connsiteX9" fmla="*/ 868587 w 4215960"/>
                <a:gd name="connsiteY9" fmla="*/ 319386 h 4096548"/>
                <a:gd name="connsiteX10" fmla="*/ 362857 w 4215960"/>
                <a:gd name="connsiteY10" fmla="*/ 520545 h 4096548"/>
                <a:gd name="connsiteX11" fmla="*/ 312057 w 4215960"/>
                <a:gd name="connsiteY11" fmla="*/ 535060 h 4096548"/>
                <a:gd name="connsiteX12" fmla="*/ 239485 w 4215960"/>
                <a:gd name="connsiteY12" fmla="*/ 585860 h 4096548"/>
                <a:gd name="connsiteX13" fmla="*/ 210457 w 4215960"/>
                <a:gd name="connsiteY13" fmla="*/ 593117 h 4096548"/>
                <a:gd name="connsiteX14" fmla="*/ 159657 w 4215960"/>
                <a:gd name="connsiteY14" fmla="*/ 622145 h 4096548"/>
                <a:gd name="connsiteX15" fmla="*/ 130628 w 4215960"/>
                <a:gd name="connsiteY15" fmla="*/ 651174 h 4096548"/>
                <a:gd name="connsiteX16" fmla="*/ 108857 w 4215960"/>
                <a:gd name="connsiteY16" fmla="*/ 672945 h 4096548"/>
                <a:gd name="connsiteX17" fmla="*/ 94343 w 4215960"/>
                <a:gd name="connsiteY17" fmla="*/ 687460 h 4096548"/>
                <a:gd name="connsiteX18" fmla="*/ 43543 w 4215960"/>
                <a:gd name="connsiteY18" fmla="*/ 767288 h 4096548"/>
                <a:gd name="connsiteX19" fmla="*/ 14514 w 4215960"/>
                <a:gd name="connsiteY19" fmla="*/ 847117 h 4096548"/>
                <a:gd name="connsiteX20" fmla="*/ 0 w 4215960"/>
                <a:gd name="connsiteY20" fmla="*/ 905174 h 4096548"/>
                <a:gd name="connsiteX21" fmla="*/ 7257 w 4215960"/>
                <a:gd name="connsiteY21" fmla="*/ 1877631 h 4096548"/>
                <a:gd name="connsiteX22" fmla="*/ 29028 w 4215960"/>
                <a:gd name="connsiteY22" fmla="*/ 1979231 h 4096548"/>
                <a:gd name="connsiteX23" fmla="*/ 43543 w 4215960"/>
                <a:gd name="connsiteY23" fmla="*/ 2015517 h 4096548"/>
                <a:gd name="connsiteX24" fmla="*/ 58057 w 4215960"/>
                <a:gd name="connsiteY24" fmla="*/ 2080831 h 4096548"/>
                <a:gd name="connsiteX25" fmla="*/ 79828 w 4215960"/>
                <a:gd name="connsiteY25" fmla="*/ 2131631 h 4096548"/>
                <a:gd name="connsiteX26" fmla="*/ 116114 w 4215960"/>
                <a:gd name="connsiteY26" fmla="*/ 2247745 h 4096548"/>
                <a:gd name="connsiteX27" fmla="*/ 137885 w 4215960"/>
                <a:gd name="connsiteY27" fmla="*/ 2313060 h 4096548"/>
                <a:gd name="connsiteX28" fmla="*/ 145143 w 4215960"/>
                <a:gd name="connsiteY28" fmla="*/ 2334831 h 4096548"/>
                <a:gd name="connsiteX29" fmla="*/ 166914 w 4215960"/>
                <a:gd name="connsiteY29" fmla="*/ 2378374 h 4096548"/>
                <a:gd name="connsiteX30" fmla="*/ 188685 w 4215960"/>
                <a:gd name="connsiteY30" fmla="*/ 2429174 h 4096548"/>
                <a:gd name="connsiteX31" fmla="*/ 195943 w 4215960"/>
                <a:gd name="connsiteY31" fmla="*/ 2458203 h 4096548"/>
                <a:gd name="connsiteX32" fmla="*/ 232228 w 4215960"/>
                <a:gd name="connsiteY32" fmla="*/ 2509003 h 4096548"/>
                <a:gd name="connsiteX33" fmla="*/ 254000 w 4215960"/>
                <a:gd name="connsiteY33" fmla="*/ 2567060 h 4096548"/>
                <a:gd name="connsiteX34" fmla="*/ 275771 w 4215960"/>
                <a:gd name="connsiteY34" fmla="*/ 2588831 h 4096548"/>
                <a:gd name="connsiteX35" fmla="*/ 312057 w 4215960"/>
                <a:gd name="connsiteY35" fmla="*/ 2661403 h 4096548"/>
                <a:gd name="connsiteX36" fmla="*/ 348343 w 4215960"/>
                <a:gd name="connsiteY36" fmla="*/ 2712203 h 4096548"/>
                <a:gd name="connsiteX37" fmla="*/ 355600 w 4215960"/>
                <a:gd name="connsiteY37" fmla="*/ 2733974 h 4096548"/>
                <a:gd name="connsiteX38" fmla="*/ 406400 w 4215960"/>
                <a:gd name="connsiteY38" fmla="*/ 2799288 h 4096548"/>
                <a:gd name="connsiteX39" fmla="*/ 435428 w 4215960"/>
                <a:gd name="connsiteY39" fmla="*/ 2864603 h 4096548"/>
                <a:gd name="connsiteX40" fmla="*/ 457200 w 4215960"/>
                <a:gd name="connsiteY40" fmla="*/ 2893631 h 4096548"/>
                <a:gd name="connsiteX41" fmla="*/ 471714 w 4215960"/>
                <a:gd name="connsiteY41" fmla="*/ 2951688 h 4096548"/>
                <a:gd name="connsiteX42" fmla="*/ 478971 w 4215960"/>
                <a:gd name="connsiteY42" fmla="*/ 2973460 h 4096548"/>
                <a:gd name="connsiteX43" fmla="*/ 486228 w 4215960"/>
                <a:gd name="connsiteY43" fmla="*/ 3002488 h 4096548"/>
                <a:gd name="connsiteX44" fmla="*/ 493485 w 4215960"/>
                <a:gd name="connsiteY44" fmla="*/ 3067803 h 4096548"/>
                <a:gd name="connsiteX45" fmla="*/ 515257 w 4215960"/>
                <a:gd name="connsiteY45" fmla="*/ 3125860 h 4096548"/>
                <a:gd name="connsiteX46" fmla="*/ 544285 w 4215960"/>
                <a:gd name="connsiteY46" fmla="*/ 3169403 h 4096548"/>
                <a:gd name="connsiteX47" fmla="*/ 573314 w 4215960"/>
                <a:gd name="connsiteY47" fmla="*/ 3220203 h 4096548"/>
                <a:gd name="connsiteX48" fmla="*/ 602343 w 4215960"/>
                <a:gd name="connsiteY48" fmla="*/ 3241974 h 4096548"/>
                <a:gd name="connsiteX49" fmla="*/ 645885 w 4215960"/>
                <a:gd name="connsiteY49" fmla="*/ 3285517 h 4096548"/>
                <a:gd name="connsiteX50" fmla="*/ 674914 w 4215960"/>
                <a:gd name="connsiteY50" fmla="*/ 3307288 h 4096548"/>
                <a:gd name="connsiteX51" fmla="*/ 711200 w 4215960"/>
                <a:gd name="connsiteY51" fmla="*/ 3350831 h 4096548"/>
                <a:gd name="connsiteX52" fmla="*/ 740228 w 4215960"/>
                <a:gd name="connsiteY52" fmla="*/ 3372603 h 4096548"/>
                <a:gd name="connsiteX53" fmla="*/ 812800 w 4215960"/>
                <a:gd name="connsiteY53" fmla="*/ 3437917 h 4096548"/>
                <a:gd name="connsiteX54" fmla="*/ 849085 w 4215960"/>
                <a:gd name="connsiteY54" fmla="*/ 3481460 h 4096548"/>
                <a:gd name="connsiteX55" fmla="*/ 870857 w 4215960"/>
                <a:gd name="connsiteY55" fmla="*/ 3495974 h 4096548"/>
                <a:gd name="connsiteX56" fmla="*/ 907143 w 4215960"/>
                <a:gd name="connsiteY56" fmla="*/ 3539517 h 4096548"/>
                <a:gd name="connsiteX57" fmla="*/ 936171 w 4215960"/>
                <a:gd name="connsiteY57" fmla="*/ 3561288 h 4096548"/>
                <a:gd name="connsiteX58" fmla="*/ 1030514 w 4215960"/>
                <a:gd name="connsiteY58" fmla="*/ 3604831 h 4096548"/>
                <a:gd name="connsiteX59" fmla="*/ 1480457 w 4215960"/>
                <a:gd name="connsiteY59" fmla="*/ 3590317 h 4096548"/>
                <a:gd name="connsiteX60" fmla="*/ 1531257 w 4215960"/>
                <a:gd name="connsiteY60" fmla="*/ 3575803 h 4096548"/>
                <a:gd name="connsiteX61" fmla="*/ 1618343 w 4215960"/>
                <a:gd name="connsiteY61" fmla="*/ 3568545 h 4096548"/>
                <a:gd name="connsiteX62" fmla="*/ 1698171 w 4215960"/>
                <a:gd name="connsiteY62" fmla="*/ 3554031 h 4096548"/>
                <a:gd name="connsiteX63" fmla="*/ 1756228 w 4215960"/>
                <a:gd name="connsiteY63" fmla="*/ 3546774 h 4096548"/>
                <a:gd name="connsiteX64" fmla="*/ 1785257 w 4215960"/>
                <a:gd name="connsiteY64" fmla="*/ 3532260 h 4096548"/>
                <a:gd name="connsiteX65" fmla="*/ 1850571 w 4215960"/>
                <a:gd name="connsiteY65" fmla="*/ 3510488 h 4096548"/>
                <a:gd name="connsiteX66" fmla="*/ 1886857 w 4215960"/>
                <a:gd name="connsiteY66" fmla="*/ 3495974 h 4096548"/>
                <a:gd name="connsiteX67" fmla="*/ 1988457 w 4215960"/>
                <a:gd name="connsiteY67" fmla="*/ 3481460 h 4096548"/>
                <a:gd name="connsiteX68" fmla="*/ 2017485 w 4215960"/>
                <a:gd name="connsiteY68" fmla="*/ 3474203 h 4096548"/>
                <a:gd name="connsiteX69" fmla="*/ 2637971 w 4215960"/>
                <a:gd name="connsiteY69" fmla="*/ 3820957 h 4096548"/>
                <a:gd name="connsiteX70" fmla="*/ 2724375 w 4215960"/>
                <a:gd name="connsiteY70" fmla="*/ 4007147 h 4096548"/>
                <a:gd name="connsiteX71" fmla="*/ 2784700 w 4215960"/>
                <a:gd name="connsiteY71" fmla="*/ 4065885 h 4096548"/>
                <a:gd name="connsiteX72" fmla="*/ 2795812 w 4215960"/>
                <a:gd name="connsiteY72" fmla="*/ 4035722 h 4096548"/>
                <a:gd name="connsiteX73" fmla="*/ 2841850 w 4215960"/>
                <a:gd name="connsiteY73" fmla="*/ 4008734 h 4096548"/>
                <a:gd name="connsiteX74" fmla="*/ 2892650 w 4215960"/>
                <a:gd name="connsiteY74" fmla="*/ 4081760 h 4096548"/>
                <a:gd name="connsiteX75" fmla="*/ 2941863 w 4215960"/>
                <a:gd name="connsiteY75" fmla="*/ 4084935 h 4096548"/>
                <a:gd name="connsiteX76" fmla="*/ 2897412 w 4215960"/>
                <a:gd name="connsiteY76" fmla="*/ 3991273 h 4096548"/>
                <a:gd name="connsiteX77" fmla="*/ 2854550 w 4215960"/>
                <a:gd name="connsiteY77" fmla="*/ 3923010 h 4096548"/>
                <a:gd name="connsiteX78" fmla="*/ 2897413 w 4215960"/>
                <a:gd name="connsiteY78" fmla="*/ 3907134 h 4096548"/>
                <a:gd name="connsiteX79" fmla="*/ 2878362 w 4215960"/>
                <a:gd name="connsiteY79" fmla="*/ 3865860 h 4096548"/>
                <a:gd name="connsiteX80" fmla="*/ 2930750 w 4215960"/>
                <a:gd name="connsiteY80" fmla="*/ 3875385 h 4096548"/>
                <a:gd name="connsiteX81" fmla="*/ 2910113 w 4215960"/>
                <a:gd name="connsiteY81" fmla="*/ 3842047 h 4096548"/>
                <a:gd name="connsiteX82" fmla="*/ 2931432 w 4215960"/>
                <a:gd name="connsiteY82" fmla="*/ 3825493 h 4096548"/>
                <a:gd name="connsiteX83" fmla="*/ 3052535 w 4215960"/>
                <a:gd name="connsiteY83" fmla="*/ 3910766 h 4096548"/>
                <a:gd name="connsiteX84" fmla="*/ 3087912 w 4215960"/>
                <a:gd name="connsiteY84" fmla="*/ 3897609 h 4096548"/>
                <a:gd name="connsiteX85" fmla="*/ 3140299 w 4215960"/>
                <a:gd name="connsiteY85" fmla="*/ 3962698 h 4096548"/>
                <a:gd name="connsiteX86" fmla="*/ 3160937 w 4215960"/>
                <a:gd name="connsiteY86" fmla="*/ 4021435 h 4096548"/>
                <a:gd name="connsiteX87" fmla="*/ 3268887 w 4215960"/>
                <a:gd name="connsiteY87" fmla="*/ 4040484 h 4096548"/>
                <a:gd name="connsiteX88" fmla="*/ 3208563 w 4215960"/>
                <a:gd name="connsiteY88" fmla="*/ 3973809 h 4096548"/>
                <a:gd name="connsiteX89" fmla="*/ 3205387 w 4215960"/>
                <a:gd name="connsiteY89" fmla="*/ 3905547 h 4096548"/>
                <a:gd name="connsiteX90" fmla="*/ 3259362 w 4215960"/>
                <a:gd name="connsiteY90" fmla="*/ 3961110 h 4096548"/>
                <a:gd name="connsiteX91" fmla="*/ 3308575 w 4215960"/>
                <a:gd name="connsiteY91" fmla="*/ 3965872 h 4096548"/>
                <a:gd name="connsiteX92" fmla="*/ 3302225 w 4215960"/>
                <a:gd name="connsiteY92" fmla="*/ 3916660 h 4096548"/>
                <a:gd name="connsiteX93" fmla="*/ 3362550 w 4215960"/>
                <a:gd name="connsiteY93" fmla="*/ 3921422 h 4096548"/>
                <a:gd name="connsiteX94" fmla="*/ 3424462 w 4215960"/>
                <a:gd name="connsiteY94" fmla="*/ 3964284 h 4096548"/>
                <a:gd name="connsiteX95" fmla="*/ 3456212 w 4215960"/>
                <a:gd name="connsiteY95" fmla="*/ 3951585 h 4096548"/>
                <a:gd name="connsiteX96" fmla="*/ 3449863 w 4215960"/>
                <a:gd name="connsiteY96" fmla="*/ 3916660 h 4096548"/>
                <a:gd name="connsiteX97" fmla="*/ 3491138 w 4215960"/>
                <a:gd name="connsiteY97" fmla="*/ 3892848 h 4096548"/>
                <a:gd name="connsiteX98" fmla="*/ 3575275 w 4215960"/>
                <a:gd name="connsiteY98" fmla="*/ 3949998 h 4096548"/>
                <a:gd name="connsiteX99" fmla="*/ 3592738 w 4215960"/>
                <a:gd name="connsiteY99" fmla="*/ 3848400 h 4096548"/>
                <a:gd name="connsiteX100" fmla="*/ 3567338 w 4215960"/>
                <a:gd name="connsiteY100" fmla="*/ 3826174 h 4096548"/>
                <a:gd name="connsiteX101" fmla="*/ 3494312 w 4215960"/>
                <a:gd name="connsiteY101" fmla="*/ 3783311 h 4096548"/>
                <a:gd name="connsiteX102" fmla="*/ 3516537 w 4215960"/>
                <a:gd name="connsiteY102" fmla="*/ 3757912 h 4096548"/>
                <a:gd name="connsiteX103" fmla="*/ 3537175 w 4215960"/>
                <a:gd name="connsiteY103" fmla="*/ 3735686 h 4096548"/>
                <a:gd name="connsiteX104" fmla="*/ 3591150 w 4215960"/>
                <a:gd name="connsiteY104" fmla="*/ 3767437 h 4096548"/>
                <a:gd name="connsiteX105" fmla="*/ 3597500 w 4215960"/>
                <a:gd name="connsiteY105" fmla="*/ 3722987 h 4096548"/>
                <a:gd name="connsiteX106" fmla="*/ 3541937 w 4215960"/>
                <a:gd name="connsiteY106" fmla="*/ 3699174 h 4096548"/>
                <a:gd name="connsiteX107" fmla="*/ 3540350 w 4215960"/>
                <a:gd name="connsiteY107" fmla="*/ 3689650 h 4096548"/>
                <a:gd name="connsiteX108" fmla="*/ 3527649 w 4215960"/>
                <a:gd name="connsiteY108" fmla="*/ 3651551 h 4096548"/>
                <a:gd name="connsiteX109" fmla="*/ 3533999 w 4215960"/>
                <a:gd name="connsiteY109" fmla="*/ 3603925 h 4096548"/>
                <a:gd name="connsiteX110" fmla="*/ 3545112 w 4215960"/>
                <a:gd name="connsiteY110" fmla="*/ 3548362 h 4096548"/>
                <a:gd name="connsiteX111" fmla="*/ 3507012 w 4215960"/>
                <a:gd name="connsiteY111" fmla="*/ 3518200 h 4096548"/>
                <a:gd name="connsiteX112" fmla="*/ 3540349 w 4215960"/>
                <a:gd name="connsiteY112" fmla="*/ 3508675 h 4096548"/>
                <a:gd name="connsiteX113" fmla="*/ 3518124 w 4215960"/>
                <a:gd name="connsiteY113" fmla="*/ 3472162 h 4096548"/>
                <a:gd name="connsiteX114" fmla="*/ 3556225 w 4215960"/>
                <a:gd name="connsiteY114" fmla="*/ 3467401 h 4096548"/>
                <a:gd name="connsiteX115" fmla="*/ 3562574 w 4215960"/>
                <a:gd name="connsiteY115" fmla="*/ 3434062 h 4096548"/>
                <a:gd name="connsiteX116" fmla="*/ 3624488 w 4215960"/>
                <a:gd name="connsiteY116" fmla="*/ 3443589 h 4096548"/>
                <a:gd name="connsiteX117" fmla="*/ 3657601 w 4215960"/>
                <a:gd name="connsiteY117" fmla="*/ 3458781 h 4096548"/>
                <a:gd name="connsiteX118" fmla="*/ 3623808 w 4215960"/>
                <a:gd name="connsiteY118" fmla="*/ 3499829 h 4096548"/>
                <a:gd name="connsiteX119" fmla="*/ 3662816 w 4215960"/>
                <a:gd name="connsiteY119" fmla="*/ 3607325 h 4096548"/>
                <a:gd name="connsiteX120" fmla="*/ 3715203 w 4215960"/>
                <a:gd name="connsiteY120" fmla="*/ 3638623 h 4096548"/>
                <a:gd name="connsiteX121" fmla="*/ 3767137 w 4215960"/>
                <a:gd name="connsiteY121" fmla="*/ 3596441 h 4096548"/>
                <a:gd name="connsiteX122" fmla="*/ 3852862 w 4215960"/>
                <a:gd name="connsiteY122" fmla="*/ 3547908 h 4096548"/>
                <a:gd name="connsiteX123" fmla="*/ 3835626 w 4215960"/>
                <a:gd name="connsiteY123" fmla="*/ 3459007 h 4096548"/>
                <a:gd name="connsiteX124" fmla="*/ 3912960 w 4215960"/>
                <a:gd name="connsiteY124" fmla="*/ 3326338 h 4096548"/>
                <a:gd name="connsiteX125" fmla="*/ 4205514 w 4215960"/>
                <a:gd name="connsiteY125" fmla="*/ 2993190 h 4096548"/>
                <a:gd name="connsiteX126" fmla="*/ 4124097 w 4215960"/>
                <a:gd name="connsiteY126" fmla="*/ 2984118 h 4096548"/>
                <a:gd name="connsiteX127" fmla="*/ 4128634 w 4215960"/>
                <a:gd name="connsiteY127" fmla="*/ 2892270 h 4096548"/>
                <a:gd name="connsiteX128" fmla="*/ 4079647 w 4215960"/>
                <a:gd name="connsiteY128" fmla="*/ 2867098 h 4096548"/>
                <a:gd name="connsiteX129" fmla="*/ 3995510 w 4215960"/>
                <a:gd name="connsiteY129" fmla="*/ 2898620 h 4096548"/>
                <a:gd name="connsiteX130" fmla="*/ 3958771 w 4215960"/>
                <a:gd name="connsiteY130" fmla="*/ 2862335 h 4096548"/>
                <a:gd name="connsiteX131" fmla="*/ 4003448 w 4215960"/>
                <a:gd name="connsiteY131" fmla="*/ 2839430 h 4096548"/>
                <a:gd name="connsiteX132" fmla="*/ 3874181 w 4215960"/>
                <a:gd name="connsiteY132" fmla="*/ 2626251 h 4096548"/>
                <a:gd name="connsiteX133" fmla="*/ 3889147 w 4215960"/>
                <a:gd name="connsiteY133" fmla="*/ 2596088 h 4096548"/>
                <a:gd name="connsiteX134" fmla="*/ 3865562 w 4215960"/>
                <a:gd name="connsiteY134" fmla="*/ 2480428 h 4096548"/>
                <a:gd name="connsiteX135" fmla="*/ 3706813 w 4215960"/>
                <a:gd name="connsiteY135" fmla="*/ 2469542 h 4096548"/>
                <a:gd name="connsiteX136" fmla="*/ 3673475 w 4215960"/>
                <a:gd name="connsiteY136" fmla="*/ 2518300 h 4096548"/>
                <a:gd name="connsiteX137" fmla="*/ 3584575 w 4215960"/>
                <a:gd name="connsiteY137" fmla="*/ 2532816 h 4096548"/>
                <a:gd name="connsiteX138" fmla="*/ 3590925 w 4215960"/>
                <a:gd name="connsiteY138" fmla="*/ 2510817 h 4096548"/>
                <a:gd name="connsiteX139" fmla="*/ 3537403 w 4215960"/>
                <a:gd name="connsiteY139" fmla="*/ 2494716 h 4096548"/>
                <a:gd name="connsiteX140" fmla="*/ 3512684 w 4215960"/>
                <a:gd name="connsiteY140" fmla="*/ 2329615 h 4096548"/>
                <a:gd name="connsiteX141" fmla="*/ 3232377 w 4215960"/>
                <a:gd name="connsiteY141" fmla="*/ 2262940 h 4096548"/>
                <a:gd name="connsiteX142" fmla="*/ 3096078 w 4215960"/>
                <a:gd name="connsiteY142" fmla="*/ 2306256 h 4096548"/>
                <a:gd name="connsiteX143" fmla="*/ 2964089 w 4215960"/>
                <a:gd name="connsiteY143" fmla="*/ 2298772 h 4096548"/>
                <a:gd name="connsiteX144" fmla="*/ 2831646 w 4215960"/>
                <a:gd name="connsiteY144" fmla="*/ 2187874 h 4096548"/>
                <a:gd name="connsiteX145" fmla="*/ 2618468 w 4215960"/>
                <a:gd name="connsiteY145" fmla="*/ 1884661 h 4096548"/>
                <a:gd name="connsiteX146" fmla="*/ 2220006 w 4215960"/>
                <a:gd name="connsiteY146" fmla="*/ 1745188 h 4096548"/>
                <a:gd name="connsiteX147" fmla="*/ 1983468 w 4215960"/>
                <a:gd name="connsiteY147" fmla="*/ 1432224 h 4096548"/>
                <a:gd name="connsiteX148" fmla="*/ 2017259 w 4215960"/>
                <a:gd name="connsiteY148" fmla="*/ 1407278 h 4096548"/>
                <a:gd name="connsiteX149" fmla="*/ 2076903 w 4215960"/>
                <a:gd name="connsiteY149" fmla="*/ 1490281 h 4096548"/>
                <a:gd name="connsiteX150" fmla="*/ 2097087 w 4215960"/>
                <a:gd name="connsiteY150" fmla="*/ 1472818 h 4096548"/>
                <a:gd name="connsiteX151" fmla="*/ 2140177 w 4215960"/>
                <a:gd name="connsiteY151" fmla="*/ 1503662 h 4096548"/>
                <a:gd name="connsiteX152" fmla="*/ 2228850 w 4215960"/>
                <a:gd name="connsiteY152" fmla="*/ 1449913 h 4096548"/>
                <a:gd name="connsiteX153" fmla="*/ 2244952 w 4215960"/>
                <a:gd name="connsiteY153" fmla="*/ 1429503 h 4096548"/>
                <a:gd name="connsiteX154" fmla="*/ 2303235 w 4215960"/>
                <a:gd name="connsiteY154" fmla="*/ 1429729 h 4096548"/>
                <a:gd name="connsiteX155" fmla="*/ 2319338 w 4215960"/>
                <a:gd name="connsiteY155" fmla="*/ 1396619 h 4096548"/>
                <a:gd name="connsiteX156" fmla="*/ 2300514 w 4215960"/>
                <a:gd name="connsiteY156" fmla="*/ 1370992 h 4096548"/>
                <a:gd name="connsiteX157" fmla="*/ 2233386 w 4215960"/>
                <a:gd name="connsiteY157" fmla="*/ 1390949 h 4096548"/>
                <a:gd name="connsiteX158" fmla="*/ 2211614 w 4215960"/>
                <a:gd name="connsiteY158" fmla="*/ 1337428 h 4096548"/>
                <a:gd name="connsiteX159" fmla="*/ 2232932 w 4215960"/>
                <a:gd name="connsiteY159" fmla="*/ 1307718 h 4096548"/>
                <a:gd name="connsiteX160" fmla="*/ 2176462 w 4215960"/>
                <a:gd name="connsiteY160" fmla="*/ 1204304 h 4096548"/>
                <a:gd name="connsiteX161" fmla="*/ 2127931 w 4215960"/>
                <a:gd name="connsiteY161" fmla="*/ 1243085 h 4096548"/>
                <a:gd name="connsiteX162" fmla="*/ 2038576 w 4215960"/>
                <a:gd name="connsiteY162" fmla="*/ 1188429 h 4096548"/>
                <a:gd name="connsiteX163" fmla="*/ 2090510 w 4215960"/>
                <a:gd name="connsiteY163" fmla="*/ 1095900 h 4096548"/>
                <a:gd name="connsiteX164" fmla="*/ 2047648 w 4215960"/>
                <a:gd name="connsiteY164" fmla="*/ 974797 h 4096548"/>
                <a:gd name="connsiteX165" fmla="*/ 2062389 w 4215960"/>
                <a:gd name="connsiteY165" fmla="*/ 850745 h 4096548"/>
                <a:gd name="connsiteX166" fmla="*/ 2157639 w 4215960"/>
                <a:gd name="connsiteY166" fmla="*/ 777040 h 4096548"/>
                <a:gd name="connsiteX167" fmla="*/ 2262868 w 4215960"/>
                <a:gd name="connsiteY167" fmla="*/ 754588 h 4096548"/>
                <a:gd name="connsiteX168" fmla="*/ 2199821 w 4215960"/>
                <a:gd name="connsiteY168" fmla="*/ 664781 h 4096548"/>
                <a:gd name="connsiteX169" fmla="*/ 2182585 w 4215960"/>
                <a:gd name="connsiteY169" fmla="*/ 709458 h 4096548"/>
                <a:gd name="connsiteX170" fmla="*/ 2139270 w 4215960"/>
                <a:gd name="connsiteY170" fmla="*/ 662287 h 4096548"/>
                <a:gd name="connsiteX171" fmla="*/ 2160588 w 4215960"/>
                <a:gd name="connsiteY171" fmla="*/ 577015 h 4096548"/>
                <a:gd name="connsiteX172" fmla="*/ 2233612 w 4215960"/>
                <a:gd name="connsiteY172" fmla="*/ 479724 h 4096548"/>
                <a:gd name="connsiteX173" fmla="*/ 2216603 w 4215960"/>
                <a:gd name="connsiteY173" fmla="*/ 373135 h 4096548"/>
                <a:gd name="connsiteX174" fmla="*/ 2045381 w 4215960"/>
                <a:gd name="connsiteY174" fmla="*/ 382886 h 4096548"/>
                <a:gd name="connsiteX175" fmla="*/ 2026103 w 4215960"/>
                <a:gd name="connsiteY175" fmla="*/ 425523 h 4096548"/>
                <a:gd name="connsiteX176" fmla="*/ 1993900 w 4215960"/>
                <a:gd name="connsiteY176" fmla="*/ 357940 h 4096548"/>
                <a:gd name="connsiteX177" fmla="*/ 1964190 w 4215960"/>
                <a:gd name="connsiteY177" fmla="*/ 398308 h 4096548"/>
                <a:gd name="connsiteX178" fmla="*/ 1778681 w 4215960"/>
                <a:gd name="connsiteY178" fmla="*/ 431872 h 4096548"/>
                <a:gd name="connsiteX0" fmla="*/ 1778681 w 4215960"/>
                <a:gd name="connsiteY0" fmla="*/ 427950 h 4092626"/>
                <a:gd name="connsiteX1" fmla="*/ 1452562 w 4215960"/>
                <a:gd name="connsiteY1" fmla="*/ 270107 h 4092626"/>
                <a:gd name="connsiteX2" fmla="*/ 1492474 w 4215960"/>
                <a:gd name="connsiteY2" fmla="*/ 120202 h 4092626"/>
                <a:gd name="connsiteX3" fmla="*/ 1438500 w 4215960"/>
                <a:gd name="connsiteY3" fmla="*/ 110677 h 4092626"/>
                <a:gd name="connsiteX4" fmla="*/ 1435325 w 4215960"/>
                <a:gd name="connsiteY4" fmla="*/ 82103 h 4092626"/>
                <a:gd name="connsiteX5" fmla="*/ 1479775 w 4215960"/>
                <a:gd name="connsiteY5" fmla="*/ 90040 h 4092626"/>
                <a:gd name="connsiteX6" fmla="*/ 1422625 w 4215960"/>
                <a:gd name="connsiteY6" fmla="*/ 2727 h 4092626"/>
                <a:gd name="connsiteX7" fmla="*/ 1433737 w 4215960"/>
                <a:gd name="connsiteY7" fmla="*/ 42415 h 4092626"/>
                <a:gd name="connsiteX8" fmla="*/ 1427387 w 4215960"/>
                <a:gd name="connsiteY8" fmla="*/ 39240 h 4092626"/>
                <a:gd name="connsiteX9" fmla="*/ 1135287 w 4215960"/>
                <a:gd name="connsiteY9" fmla="*/ 282127 h 4092626"/>
                <a:gd name="connsiteX10" fmla="*/ 868587 w 4215960"/>
                <a:gd name="connsiteY10" fmla="*/ 315464 h 4092626"/>
                <a:gd name="connsiteX11" fmla="*/ 362857 w 4215960"/>
                <a:gd name="connsiteY11" fmla="*/ 516623 h 4092626"/>
                <a:gd name="connsiteX12" fmla="*/ 312057 w 4215960"/>
                <a:gd name="connsiteY12" fmla="*/ 531138 h 4092626"/>
                <a:gd name="connsiteX13" fmla="*/ 239485 w 4215960"/>
                <a:gd name="connsiteY13" fmla="*/ 581938 h 4092626"/>
                <a:gd name="connsiteX14" fmla="*/ 210457 w 4215960"/>
                <a:gd name="connsiteY14" fmla="*/ 589195 h 4092626"/>
                <a:gd name="connsiteX15" fmla="*/ 159657 w 4215960"/>
                <a:gd name="connsiteY15" fmla="*/ 618223 h 4092626"/>
                <a:gd name="connsiteX16" fmla="*/ 130628 w 4215960"/>
                <a:gd name="connsiteY16" fmla="*/ 647252 h 4092626"/>
                <a:gd name="connsiteX17" fmla="*/ 108857 w 4215960"/>
                <a:gd name="connsiteY17" fmla="*/ 669023 h 4092626"/>
                <a:gd name="connsiteX18" fmla="*/ 94343 w 4215960"/>
                <a:gd name="connsiteY18" fmla="*/ 683538 h 4092626"/>
                <a:gd name="connsiteX19" fmla="*/ 43543 w 4215960"/>
                <a:gd name="connsiteY19" fmla="*/ 763366 h 4092626"/>
                <a:gd name="connsiteX20" fmla="*/ 14514 w 4215960"/>
                <a:gd name="connsiteY20" fmla="*/ 843195 h 4092626"/>
                <a:gd name="connsiteX21" fmla="*/ 0 w 4215960"/>
                <a:gd name="connsiteY21" fmla="*/ 901252 h 4092626"/>
                <a:gd name="connsiteX22" fmla="*/ 7257 w 4215960"/>
                <a:gd name="connsiteY22" fmla="*/ 1873709 h 4092626"/>
                <a:gd name="connsiteX23" fmla="*/ 29028 w 4215960"/>
                <a:gd name="connsiteY23" fmla="*/ 1975309 h 4092626"/>
                <a:gd name="connsiteX24" fmla="*/ 43543 w 4215960"/>
                <a:gd name="connsiteY24" fmla="*/ 2011595 h 4092626"/>
                <a:gd name="connsiteX25" fmla="*/ 58057 w 4215960"/>
                <a:gd name="connsiteY25" fmla="*/ 2076909 h 4092626"/>
                <a:gd name="connsiteX26" fmla="*/ 79828 w 4215960"/>
                <a:gd name="connsiteY26" fmla="*/ 2127709 h 4092626"/>
                <a:gd name="connsiteX27" fmla="*/ 116114 w 4215960"/>
                <a:gd name="connsiteY27" fmla="*/ 2243823 h 4092626"/>
                <a:gd name="connsiteX28" fmla="*/ 137885 w 4215960"/>
                <a:gd name="connsiteY28" fmla="*/ 2309138 h 4092626"/>
                <a:gd name="connsiteX29" fmla="*/ 145143 w 4215960"/>
                <a:gd name="connsiteY29" fmla="*/ 2330909 h 4092626"/>
                <a:gd name="connsiteX30" fmla="*/ 166914 w 4215960"/>
                <a:gd name="connsiteY30" fmla="*/ 2374452 h 4092626"/>
                <a:gd name="connsiteX31" fmla="*/ 188685 w 4215960"/>
                <a:gd name="connsiteY31" fmla="*/ 2425252 h 4092626"/>
                <a:gd name="connsiteX32" fmla="*/ 195943 w 4215960"/>
                <a:gd name="connsiteY32" fmla="*/ 2454281 h 4092626"/>
                <a:gd name="connsiteX33" fmla="*/ 232228 w 4215960"/>
                <a:gd name="connsiteY33" fmla="*/ 2505081 h 4092626"/>
                <a:gd name="connsiteX34" fmla="*/ 254000 w 4215960"/>
                <a:gd name="connsiteY34" fmla="*/ 2563138 h 4092626"/>
                <a:gd name="connsiteX35" fmla="*/ 275771 w 4215960"/>
                <a:gd name="connsiteY35" fmla="*/ 2584909 h 4092626"/>
                <a:gd name="connsiteX36" fmla="*/ 312057 w 4215960"/>
                <a:gd name="connsiteY36" fmla="*/ 2657481 h 4092626"/>
                <a:gd name="connsiteX37" fmla="*/ 348343 w 4215960"/>
                <a:gd name="connsiteY37" fmla="*/ 2708281 h 4092626"/>
                <a:gd name="connsiteX38" fmla="*/ 355600 w 4215960"/>
                <a:gd name="connsiteY38" fmla="*/ 2730052 h 4092626"/>
                <a:gd name="connsiteX39" fmla="*/ 406400 w 4215960"/>
                <a:gd name="connsiteY39" fmla="*/ 2795366 h 4092626"/>
                <a:gd name="connsiteX40" fmla="*/ 435428 w 4215960"/>
                <a:gd name="connsiteY40" fmla="*/ 2860681 h 4092626"/>
                <a:gd name="connsiteX41" fmla="*/ 457200 w 4215960"/>
                <a:gd name="connsiteY41" fmla="*/ 2889709 h 4092626"/>
                <a:gd name="connsiteX42" fmla="*/ 471714 w 4215960"/>
                <a:gd name="connsiteY42" fmla="*/ 2947766 h 4092626"/>
                <a:gd name="connsiteX43" fmla="*/ 478971 w 4215960"/>
                <a:gd name="connsiteY43" fmla="*/ 2969538 h 4092626"/>
                <a:gd name="connsiteX44" fmla="*/ 486228 w 4215960"/>
                <a:gd name="connsiteY44" fmla="*/ 2998566 h 4092626"/>
                <a:gd name="connsiteX45" fmla="*/ 493485 w 4215960"/>
                <a:gd name="connsiteY45" fmla="*/ 3063881 h 4092626"/>
                <a:gd name="connsiteX46" fmla="*/ 515257 w 4215960"/>
                <a:gd name="connsiteY46" fmla="*/ 3121938 h 4092626"/>
                <a:gd name="connsiteX47" fmla="*/ 544285 w 4215960"/>
                <a:gd name="connsiteY47" fmla="*/ 3165481 h 4092626"/>
                <a:gd name="connsiteX48" fmla="*/ 573314 w 4215960"/>
                <a:gd name="connsiteY48" fmla="*/ 3216281 h 4092626"/>
                <a:gd name="connsiteX49" fmla="*/ 602343 w 4215960"/>
                <a:gd name="connsiteY49" fmla="*/ 3238052 h 4092626"/>
                <a:gd name="connsiteX50" fmla="*/ 645885 w 4215960"/>
                <a:gd name="connsiteY50" fmla="*/ 3281595 h 4092626"/>
                <a:gd name="connsiteX51" fmla="*/ 674914 w 4215960"/>
                <a:gd name="connsiteY51" fmla="*/ 3303366 h 4092626"/>
                <a:gd name="connsiteX52" fmla="*/ 711200 w 4215960"/>
                <a:gd name="connsiteY52" fmla="*/ 3346909 h 4092626"/>
                <a:gd name="connsiteX53" fmla="*/ 740228 w 4215960"/>
                <a:gd name="connsiteY53" fmla="*/ 3368681 h 4092626"/>
                <a:gd name="connsiteX54" fmla="*/ 812800 w 4215960"/>
                <a:gd name="connsiteY54" fmla="*/ 3433995 h 4092626"/>
                <a:gd name="connsiteX55" fmla="*/ 849085 w 4215960"/>
                <a:gd name="connsiteY55" fmla="*/ 3477538 h 4092626"/>
                <a:gd name="connsiteX56" fmla="*/ 870857 w 4215960"/>
                <a:gd name="connsiteY56" fmla="*/ 3492052 h 4092626"/>
                <a:gd name="connsiteX57" fmla="*/ 907143 w 4215960"/>
                <a:gd name="connsiteY57" fmla="*/ 3535595 h 4092626"/>
                <a:gd name="connsiteX58" fmla="*/ 936171 w 4215960"/>
                <a:gd name="connsiteY58" fmla="*/ 3557366 h 4092626"/>
                <a:gd name="connsiteX59" fmla="*/ 1030514 w 4215960"/>
                <a:gd name="connsiteY59" fmla="*/ 3600909 h 4092626"/>
                <a:gd name="connsiteX60" fmla="*/ 1480457 w 4215960"/>
                <a:gd name="connsiteY60" fmla="*/ 3586395 h 4092626"/>
                <a:gd name="connsiteX61" fmla="*/ 1531257 w 4215960"/>
                <a:gd name="connsiteY61" fmla="*/ 3571881 h 4092626"/>
                <a:gd name="connsiteX62" fmla="*/ 1618343 w 4215960"/>
                <a:gd name="connsiteY62" fmla="*/ 3564623 h 4092626"/>
                <a:gd name="connsiteX63" fmla="*/ 1698171 w 4215960"/>
                <a:gd name="connsiteY63" fmla="*/ 3550109 h 4092626"/>
                <a:gd name="connsiteX64" fmla="*/ 1756228 w 4215960"/>
                <a:gd name="connsiteY64" fmla="*/ 3542852 h 4092626"/>
                <a:gd name="connsiteX65" fmla="*/ 1785257 w 4215960"/>
                <a:gd name="connsiteY65" fmla="*/ 3528338 h 4092626"/>
                <a:gd name="connsiteX66" fmla="*/ 1850571 w 4215960"/>
                <a:gd name="connsiteY66" fmla="*/ 3506566 h 4092626"/>
                <a:gd name="connsiteX67" fmla="*/ 1886857 w 4215960"/>
                <a:gd name="connsiteY67" fmla="*/ 3492052 h 4092626"/>
                <a:gd name="connsiteX68" fmla="*/ 1988457 w 4215960"/>
                <a:gd name="connsiteY68" fmla="*/ 3477538 h 4092626"/>
                <a:gd name="connsiteX69" fmla="*/ 2017485 w 4215960"/>
                <a:gd name="connsiteY69" fmla="*/ 3470281 h 4092626"/>
                <a:gd name="connsiteX70" fmla="*/ 2637971 w 4215960"/>
                <a:gd name="connsiteY70" fmla="*/ 3817035 h 4092626"/>
                <a:gd name="connsiteX71" fmla="*/ 2724375 w 4215960"/>
                <a:gd name="connsiteY71" fmla="*/ 4003225 h 4092626"/>
                <a:gd name="connsiteX72" fmla="*/ 2784700 w 4215960"/>
                <a:gd name="connsiteY72" fmla="*/ 4061963 h 4092626"/>
                <a:gd name="connsiteX73" fmla="*/ 2795812 w 4215960"/>
                <a:gd name="connsiteY73" fmla="*/ 4031800 h 4092626"/>
                <a:gd name="connsiteX74" fmla="*/ 2841850 w 4215960"/>
                <a:gd name="connsiteY74" fmla="*/ 4004812 h 4092626"/>
                <a:gd name="connsiteX75" fmla="*/ 2892650 w 4215960"/>
                <a:gd name="connsiteY75" fmla="*/ 4077838 h 4092626"/>
                <a:gd name="connsiteX76" fmla="*/ 2941863 w 4215960"/>
                <a:gd name="connsiteY76" fmla="*/ 4081013 h 4092626"/>
                <a:gd name="connsiteX77" fmla="*/ 2897412 w 4215960"/>
                <a:gd name="connsiteY77" fmla="*/ 3987351 h 4092626"/>
                <a:gd name="connsiteX78" fmla="*/ 2854550 w 4215960"/>
                <a:gd name="connsiteY78" fmla="*/ 3919088 h 4092626"/>
                <a:gd name="connsiteX79" fmla="*/ 2897413 w 4215960"/>
                <a:gd name="connsiteY79" fmla="*/ 3903212 h 4092626"/>
                <a:gd name="connsiteX80" fmla="*/ 2878362 w 4215960"/>
                <a:gd name="connsiteY80" fmla="*/ 3861938 h 4092626"/>
                <a:gd name="connsiteX81" fmla="*/ 2930750 w 4215960"/>
                <a:gd name="connsiteY81" fmla="*/ 3871463 h 4092626"/>
                <a:gd name="connsiteX82" fmla="*/ 2910113 w 4215960"/>
                <a:gd name="connsiteY82" fmla="*/ 3838125 h 4092626"/>
                <a:gd name="connsiteX83" fmla="*/ 2931432 w 4215960"/>
                <a:gd name="connsiteY83" fmla="*/ 3821571 h 4092626"/>
                <a:gd name="connsiteX84" fmla="*/ 3052535 w 4215960"/>
                <a:gd name="connsiteY84" fmla="*/ 3906844 h 4092626"/>
                <a:gd name="connsiteX85" fmla="*/ 3087912 w 4215960"/>
                <a:gd name="connsiteY85" fmla="*/ 3893687 h 4092626"/>
                <a:gd name="connsiteX86" fmla="*/ 3140299 w 4215960"/>
                <a:gd name="connsiteY86" fmla="*/ 3958776 h 4092626"/>
                <a:gd name="connsiteX87" fmla="*/ 3160937 w 4215960"/>
                <a:gd name="connsiteY87" fmla="*/ 4017513 h 4092626"/>
                <a:gd name="connsiteX88" fmla="*/ 3268887 w 4215960"/>
                <a:gd name="connsiteY88" fmla="*/ 4036562 h 4092626"/>
                <a:gd name="connsiteX89" fmla="*/ 3208563 w 4215960"/>
                <a:gd name="connsiteY89" fmla="*/ 3969887 h 4092626"/>
                <a:gd name="connsiteX90" fmla="*/ 3205387 w 4215960"/>
                <a:gd name="connsiteY90" fmla="*/ 3901625 h 4092626"/>
                <a:gd name="connsiteX91" fmla="*/ 3259362 w 4215960"/>
                <a:gd name="connsiteY91" fmla="*/ 3957188 h 4092626"/>
                <a:gd name="connsiteX92" fmla="*/ 3308575 w 4215960"/>
                <a:gd name="connsiteY92" fmla="*/ 3961950 h 4092626"/>
                <a:gd name="connsiteX93" fmla="*/ 3302225 w 4215960"/>
                <a:gd name="connsiteY93" fmla="*/ 3912738 h 4092626"/>
                <a:gd name="connsiteX94" fmla="*/ 3362550 w 4215960"/>
                <a:gd name="connsiteY94" fmla="*/ 3917500 h 4092626"/>
                <a:gd name="connsiteX95" fmla="*/ 3424462 w 4215960"/>
                <a:gd name="connsiteY95" fmla="*/ 3960362 h 4092626"/>
                <a:gd name="connsiteX96" fmla="*/ 3456212 w 4215960"/>
                <a:gd name="connsiteY96" fmla="*/ 3947663 h 4092626"/>
                <a:gd name="connsiteX97" fmla="*/ 3449863 w 4215960"/>
                <a:gd name="connsiteY97" fmla="*/ 3912738 h 4092626"/>
                <a:gd name="connsiteX98" fmla="*/ 3491138 w 4215960"/>
                <a:gd name="connsiteY98" fmla="*/ 3888926 h 4092626"/>
                <a:gd name="connsiteX99" fmla="*/ 3575275 w 4215960"/>
                <a:gd name="connsiteY99" fmla="*/ 3946076 h 4092626"/>
                <a:gd name="connsiteX100" fmla="*/ 3592738 w 4215960"/>
                <a:gd name="connsiteY100" fmla="*/ 3844478 h 4092626"/>
                <a:gd name="connsiteX101" fmla="*/ 3567338 w 4215960"/>
                <a:gd name="connsiteY101" fmla="*/ 3822252 h 4092626"/>
                <a:gd name="connsiteX102" fmla="*/ 3494312 w 4215960"/>
                <a:gd name="connsiteY102" fmla="*/ 3779389 h 4092626"/>
                <a:gd name="connsiteX103" fmla="*/ 3516537 w 4215960"/>
                <a:gd name="connsiteY103" fmla="*/ 3753990 h 4092626"/>
                <a:gd name="connsiteX104" fmla="*/ 3537175 w 4215960"/>
                <a:gd name="connsiteY104" fmla="*/ 3731764 h 4092626"/>
                <a:gd name="connsiteX105" fmla="*/ 3591150 w 4215960"/>
                <a:gd name="connsiteY105" fmla="*/ 3763515 h 4092626"/>
                <a:gd name="connsiteX106" fmla="*/ 3597500 w 4215960"/>
                <a:gd name="connsiteY106" fmla="*/ 3719065 h 4092626"/>
                <a:gd name="connsiteX107" fmla="*/ 3541937 w 4215960"/>
                <a:gd name="connsiteY107" fmla="*/ 3695252 h 4092626"/>
                <a:gd name="connsiteX108" fmla="*/ 3540350 w 4215960"/>
                <a:gd name="connsiteY108" fmla="*/ 3685728 h 4092626"/>
                <a:gd name="connsiteX109" fmla="*/ 3527649 w 4215960"/>
                <a:gd name="connsiteY109" fmla="*/ 3647629 h 4092626"/>
                <a:gd name="connsiteX110" fmla="*/ 3533999 w 4215960"/>
                <a:gd name="connsiteY110" fmla="*/ 3600003 h 4092626"/>
                <a:gd name="connsiteX111" fmla="*/ 3545112 w 4215960"/>
                <a:gd name="connsiteY111" fmla="*/ 3544440 h 4092626"/>
                <a:gd name="connsiteX112" fmla="*/ 3507012 w 4215960"/>
                <a:gd name="connsiteY112" fmla="*/ 3514278 h 4092626"/>
                <a:gd name="connsiteX113" fmla="*/ 3540349 w 4215960"/>
                <a:gd name="connsiteY113" fmla="*/ 3504753 h 4092626"/>
                <a:gd name="connsiteX114" fmla="*/ 3518124 w 4215960"/>
                <a:gd name="connsiteY114" fmla="*/ 3468240 h 4092626"/>
                <a:gd name="connsiteX115" fmla="*/ 3556225 w 4215960"/>
                <a:gd name="connsiteY115" fmla="*/ 3463479 h 4092626"/>
                <a:gd name="connsiteX116" fmla="*/ 3562574 w 4215960"/>
                <a:gd name="connsiteY116" fmla="*/ 3430140 h 4092626"/>
                <a:gd name="connsiteX117" fmla="*/ 3624488 w 4215960"/>
                <a:gd name="connsiteY117" fmla="*/ 3439667 h 4092626"/>
                <a:gd name="connsiteX118" fmla="*/ 3657601 w 4215960"/>
                <a:gd name="connsiteY118" fmla="*/ 3454859 h 4092626"/>
                <a:gd name="connsiteX119" fmla="*/ 3623808 w 4215960"/>
                <a:gd name="connsiteY119" fmla="*/ 3495907 h 4092626"/>
                <a:gd name="connsiteX120" fmla="*/ 3662816 w 4215960"/>
                <a:gd name="connsiteY120" fmla="*/ 3603403 h 4092626"/>
                <a:gd name="connsiteX121" fmla="*/ 3715203 w 4215960"/>
                <a:gd name="connsiteY121" fmla="*/ 3634701 h 4092626"/>
                <a:gd name="connsiteX122" fmla="*/ 3767137 w 4215960"/>
                <a:gd name="connsiteY122" fmla="*/ 3592519 h 4092626"/>
                <a:gd name="connsiteX123" fmla="*/ 3852862 w 4215960"/>
                <a:gd name="connsiteY123" fmla="*/ 3543986 h 4092626"/>
                <a:gd name="connsiteX124" fmla="*/ 3835626 w 4215960"/>
                <a:gd name="connsiteY124" fmla="*/ 3455085 h 4092626"/>
                <a:gd name="connsiteX125" fmla="*/ 3912960 w 4215960"/>
                <a:gd name="connsiteY125" fmla="*/ 3322416 h 4092626"/>
                <a:gd name="connsiteX126" fmla="*/ 4205514 w 4215960"/>
                <a:gd name="connsiteY126" fmla="*/ 2989268 h 4092626"/>
                <a:gd name="connsiteX127" fmla="*/ 4124097 w 4215960"/>
                <a:gd name="connsiteY127" fmla="*/ 2980196 h 4092626"/>
                <a:gd name="connsiteX128" fmla="*/ 4128634 w 4215960"/>
                <a:gd name="connsiteY128" fmla="*/ 2888348 h 4092626"/>
                <a:gd name="connsiteX129" fmla="*/ 4079647 w 4215960"/>
                <a:gd name="connsiteY129" fmla="*/ 2863176 h 4092626"/>
                <a:gd name="connsiteX130" fmla="*/ 3995510 w 4215960"/>
                <a:gd name="connsiteY130" fmla="*/ 2894698 h 4092626"/>
                <a:gd name="connsiteX131" fmla="*/ 3958771 w 4215960"/>
                <a:gd name="connsiteY131" fmla="*/ 2858413 h 4092626"/>
                <a:gd name="connsiteX132" fmla="*/ 4003448 w 4215960"/>
                <a:gd name="connsiteY132" fmla="*/ 2835508 h 4092626"/>
                <a:gd name="connsiteX133" fmla="*/ 3874181 w 4215960"/>
                <a:gd name="connsiteY133" fmla="*/ 2622329 h 4092626"/>
                <a:gd name="connsiteX134" fmla="*/ 3889147 w 4215960"/>
                <a:gd name="connsiteY134" fmla="*/ 2592166 h 4092626"/>
                <a:gd name="connsiteX135" fmla="*/ 3865562 w 4215960"/>
                <a:gd name="connsiteY135" fmla="*/ 2476506 h 4092626"/>
                <a:gd name="connsiteX136" fmla="*/ 3706813 w 4215960"/>
                <a:gd name="connsiteY136" fmla="*/ 2465620 h 4092626"/>
                <a:gd name="connsiteX137" fmla="*/ 3673475 w 4215960"/>
                <a:gd name="connsiteY137" fmla="*/ 2514378 h 4092626"/>
                <a:gd name="connsiteX138" fmla="*/ 3584575 w 4215960"/>
                <a:gd name="connsiteY138" fmla="*/ 2528894 h 4092626"/>
                <a:gd name="connsiteX139" fmla="*/ 3590925 w 4215960"/>
                <a:gd name="connsiteY139" fmla="*/ 2506895 h 4092626"/>
                <a:gd name="connsiteX140" fmla="*/ 3537403 w 4215960"/>
                <a:gd name="connsiteY140" fmla="*/ 2490794 h 4092626"/>
                <a:gd name="connsiteX141" fmla="*/ 3512684 w 4215960"/>
                <a:gd name="connsiteY141" fmla="*/ 2325693 h 4092626"/>
                <a:gd name="connsiteX142" fmla="*/ 3232377 w 4215960"/>
                <a:gd name="connsiteY142" fmla="*/ 2259018 h 4092626"/>
                <a:gd name="connsiteX143" fmla="*/ 3096078 w 4215960"/>
                <a:gd name="connsiteY143" fmla="*/ 2302334 h 4092626"/>
                <a:gd name="connsiteX144" fmla="*/ 2964089 w 4215960"/>
                <a:gd name="connsiteY144" fmla="*/ 2294850 h 4092626"/>
                <a:gd name="connsiteX145" fmla="*/ 2831646 w 4215960"/>
                <a:gd name="connsiteY145" fmla="*/ 2183952 h 4092626"/>
                <a:gd name="connsiteX146" fmla="*/ 2618468 w 4215960"/>
                <a:gd name="connsiteY146" fmla="*/ 1880739 h 4092626"/>
                <a:gd name="connsiteX147" fmla="*/ 2220006 w 4215960"/>
                <a:gd name="connsiteY147" fmla="*/ 1741266 h 4092626"/>
                <a:gd name="connsiteX148" fmla="*/ 1983468 w 4215960"/>
                <a:gd name="connsiteY148" fmla="*/ 1428302 h 4092626"/>
                <a:gd name="connsiteX149" fmla="*/ 2017259 w 4215960"/>
                <a:gd name="connsiteY149" fmla="*/ 1403356 h 4092626"/>
                <a:gd name="connsiteX150" fmla="*/ 2076903 w 4215960"/>
                <a:gd name="connsiteY150" fmla="*/ 1486359 h 4092626"/>
                <a:gd name="connsiteX151" fmla="*/ 2097087 w 4215960"/>
                <a:gd name="connsiteY151" fmla="*/ 1468896 h 4092626"/>
                <a:gd name="connsiteX152" fmla="*/ 2140177 w 4215960"/>
                <a:gd name="connsiteY152" fmla="*/ 1499740 h 4092626"/>
                <a:gd name="connsiteX153" fmla="*/ 2228850 w 4215960"/>
                <a:gd name="connsiteY153" fmla="*/ 1445991 h 4092626"/>
                <a:gd name="connsiteX154" fmla="*/ 2244952 w 4215960"/>
                <a:gd name="connsiteY154" fmla="*/ 1425581 h 4092626"/>
                <a:gd name="connsiteX155" fmla="*/ 2303235 w 4215960"/>
                <a:gd name="connsiteY155" fmla="*/ 1425807 h 4092626"/>
                <a:gd name="connsiteX156" fmla="*/ 2319338 w 4215960"/>
                <a:gd name="connsiteY156" fmla="*/ 1392697 h 4092626"/>
                <a:gd name="connsiteX157" fmla="*/ 2300514 w 4215960"/>
                <a:gd name="connsiteY157" fmla="*/ 1367070 h 4092626"/>
                <a:gd name="connsiteX158" fmla="*/ 2233386 w 4215960"/>
                <a:gd name="connsiteY158" fmla="*/ 1387027 h 4092626"/>
                <a:gd name="connsiteX159" fmla="*/ 2211614 w 4215960"/>
                <a:gd name="connsiteY159" fmla="*/ 1333506 h 4092626"/>
                <a:gd name="connsiteX160" fmla="*/ 2232932 w 4215960"/>
                <a:gd name="connsiteY160" fmla="*/ 1303796 h 4092626"/>
                <a:gd name="connsiteX161" fmla="*/ 2176462 w 4215960"/>
                <a:gd name="connsiteY161" fmla="*/ 1200382 h 4092626"/>
                <a:gd name="connsiteX162" fmla="*/ 2127931 w 4215960"/>
                <a:gd name="connsiteY162" fmla="*/ 1239163 h 4092626"/>
                <a:gd name="connsiteX163" fmla="*/ 2038576 w 4215960"/>
                <a:gd name="connsiteY163" fmla="*/ 1184507 h 4092626"/>
                <a:gd name="connsiteX164" fmla="*/ 2090510 w 4215960"/>
                <a:gd name="connsiteY164" fmla="*/ 1091978 h 4092626"/>
                <a:gd name="connsiteX165" fmla="*/ 2047648 w 4215960"/>
                <a:gd name="connsiteY165" fmla="*/ 970875 h 4092626"/>
                <a:gd name="connsiteX166" fmla="*/ 2062389 w 4215960"/>
                <a:gd name="connsiteY166" fmla="*/ 846823 h 4092626"/>
                <a:gd name="connsiteX167" fmla="*/ 2157639 w 4215960"/>
                <a:gd name="connsiteY167" fmla="*/ 773118 h 4092626"/>
                <a:gd name="connsiteX168" fmla="*/ 2262868 w 4215960"/>
                <a:gd name="connsiteY168" fmla="*/ 750666 h 4092626"/>
                <a:gd name="connsiteX169" fmla="*/ 2199821 w 4215960"/>
                <a:gd name="connsiteY169" fmla="*/ 660859 h 4092626"/>
                <a:gd name="connsiteX170" fmla="*/ 2182585 w 4215960"/>
                <a:gd name="connsiteY170" fmla="*/ 705536 h 4092626"/>
                <a:gd name="connsiteX171" fmla="*/ 2139270 w 4215960"/>
                <a:gd name="connsiteY171" fmla="*/ 658365 h 4092626"/>
                <a:gd name="connsiteX172" fmla="*/ 2160588 w 4215960"/>
                <a:gd name="connsiteY172" fmla="*/ 573093 h 4092626"/>
                <a:gd name="connsiteX173" fmla="*/ 2233612 w 4215960"/>
                <a:gd name="connsiteY173" fmla="*/ 475802 h 4092626"/>
                <a:gd name="connsiteX174" fmla="*/ 2216603 w 4215960"/>
                <a:gd name="connsiteY174" fmla="*/ 369213 h 4092626"/>
                <a:gd name="connsiteX175" fmla="*/ 2045381 w 4215960"/>
                <a:gd name="connsiteY175" fmla="*/ 378964 h 4092626"/>
                <a:gd name="connsiteX176" fmla="*/ 2026103 w 4215960"/>
                <a:gd name="connsiteY176" fmla="*/ 421601 h 4092626"/>
                <a:gd name="connsiteX177" fmla="*/ 1993900 w 4215960"/>
                <a:gd name="connsiteY177" fmla="*/ 354018 h 4092626"/>
                <a:gd name="connsiteX178" fmla="*/ 1964190 w 4215960"/>
                <a:gd name="connsiteY178" fmla="*/ 394386 h 4092626"/>
                <a:gd name="connsiteX179" fmla="*/ 1778681 w 4215960"/>
                <a:gd name="connsiteY179" fmla="*/ 427950 h 4092626"/>
                <a:gd name="connsiteX0" fmla="*/ 1778681 w 4215960"/>
                <a:gd name="connsiteY0" fmla="*/ 431585 h 4096261"/>
                <a:gd name="connsiteX1" fmla="*/ 1452562 w 4215960"/>
                <a:gd name="connsiteY1" fmla="*/ 273742 h 4096261"/>
                <a:gd name="connsiteX2" fmla="*/ 1492474 w 4215960"/>
                <a:gd name="connsiteY2" fmla="*/ 123837 h 4096261"/>
                <a:gd name="connsiteX3" fmla="*/ 1438500 w 4215960"/>
                <a:gd name="connsiteY3" fmla="*/ 114312 h 4096261"/>
                <a:gd name="connsiteX4" fmla="*/ 1435325 w 4215960"/>
                <a:gd name="connsiteY4" fmla="*/ 85738 h 4096261"/>
                <a:gd name="connsiteX5" fmla="*/ 1479775 w 4215960"/>
                <a:gd name="connsiteY5" fmla="*/ 93675 h 4096261"/>
                <a:gd name="connsiteX6" fmla="*/ 1422625 w 4215960"/>
                <a:gd name="connsiteY6" fmla="*/ 6362 h 4096261"/>
                <a:gd name="connsiteX7" fmla="*/ 1433737 w 4215960"/>
                <a:gd name="connsiteY7" fmla="*/ 46050 h 4096261"/>
                <a:gd name="connsiteX8" fmla="*/ 1381349 w 4215960"/>
                <a:gd name="connsiteY8" fmla="*/ 11125 h 4096261"/>
                <a:gd name="connsiteX9" fmla="*/ 1135287 w 4215960"/>
                <a:gd name="connsiteY9" fmla="*/ 285762 h 4096261"/>
                <a:gd name="connsiteX10" fmla="*/ 868587 w 4215960"/>
                <a:gd name="connsiteY10" fmla="*/ 319099 h 4096261"/>
                <a:gd name="connsiteX11" fmla="*/ 362857 w 4215960"/>
                <a:gd name="connsiteY11" fmla="*/ 520258 h 4096261"/>
                <a:gd name="connsiteX12" fmla="*/ 312057 w 4215960"/>
                <a:gd name="connsiteY12" fmla="*/ 534773 h 4096261"/>
                <a:gd name="connsiteX13" fmla="*/ 239485 w 4215960"/>
                <a:gd name="connsiteY13" fmla="*/ 585573 h 4096261"/>
                <a:gd name="connsiteX14" fmla="*/ 210457 w 4215960"/>
                <a:gd name="connsiteY14" fmla="*/ 592830 h 4096261"/>
                <a:gd name="connsiteX15" fmla="*/ 159657 w 4215960"/>
                <a:gd name="connsiteY15" fmla="*/ 621858 h 4096261"/>
                <a:gd name="connsiteX16" fmla="*/ 130628 w 4215960"/>
                <a:gd name="connsiteY16" fmla="*/ 650887 h 4096261"/>
                <a:gd name="connsiteX17" fmla="*/ 108857 w 4215960"/>
                <a:gd name="connsiteY17" fmla="*/ 672658 h 4096261"/>
                <a:gd name="connsiteX18" fmla="*/ 94343 w 4215960"/>
                <a:gd name="connsiteY18" fmla="*/ 687173 h 4096261"/>
                <a:gd name="connsiteX19" fmla="*/ 43543 w 4215960"/>
                <a:gd name="connsiteY19" fmla="*/ 767001 h 4096261"/>
                <a:gd name="connsiteX20" fmla="*/ 14514 w 4215960"/>
                <a:gd name="connsiteY20" fmla="*/ 846830 h 4096261"/>
                <a:gd name="connsiteX21" fmla="*/ 0 w 4215960"/>
                <a:gd name="connsiteY21" fmla="*/ 904887 h 4096261"/>
                <a:gd name="connsiteX22" fmla="*/ 7257 w 4215960"/>
                <a:gd name="connsiteY22" fmla="*/ 1877344 h 4096261"/>
                <a:gd name="connsiteX23" fmla="*/ 29028 w 4215960"/>
                <a:gd name="connsiteY23" fmla="*/ 1978944 h 4096261"/>
                <a:gd name="connsiteX24" fmla="*/ 43543 w 4215960"/>
                <a:gd name="connsiteY24" fmla="*/ 2015230 h 4096261"/>
                <a:gd name="connsiteX25" fmla="*/ 58057 w 4215960"/>
                <a:gd name="connsiteY25" fmla="*/ 2080544 h 4096261"/>
                <a:gd name="connsiteX26" fmla="*/ 79828 w 4215960"/>
                <a:gd name="connsiteY26" fmla="*/ 2131344 h 4096261"/>
                <a:gd name="connsiteX27" fmla="*/ 116114 w 4215960"/>
                <a:gd name="connsiteY27" fmla="*/ 2247458 h 4096261"/>
                <a:gd name="connsiteX28" fmla="*/ 137885 w 4215960"/>
                <a:gd name="connsiteY28" fmla="*/ 2312773 h 4096261"/>
                <a:gd name="connsiteX29" fmla="*/ 145143 w 4215960"/>
                <a:gd name="connsiteY29" fmla="*/ 2334544 h 4096261"/>
                <a:gd name="connsiteX30" fmla="*/ 166914 w 4215960"/>
                <a:gd name="connsiteY30" fmla="*/ 2378087 h 4096261"/>
                <a:gd name="connsiteX31" fmla="*/ 188685 w 4215960"/>
                <a:gd name="connsiteY31" fmla="*/ 2428887 h 4096261"/>
                <a:gd name="connsiteX32" fmla="*/ 195943 w 4215960"/>
                <a:gd name="connsiteY32" fmla="*/ 2457916 h 4096261"/>
                <a:gd name="connsiteX33" fmla="*/ 232228 w 4215960"/>
                <a:gd name="connsiteY33" fmla="*/ 2508716 h 4096261"/>
                <a:gd name="connsiteX34" fmla="*/ 254000 w 4215960"/>
                <a:gd name="connsiteY34" fmla="*/ 2566773 h 4096261"/>
                <a:gd name="connsiteX35" fmla="*/ 275771 w 4215960"/>
                <a:gd name="connsiteY35" fmla="*/ 2588544 h 4096261"/>
                <a:gd name="connsiteX36" fmla="*/ 312057 w 4215960"/>
                <a:gd name="connsiteY36" fmla="*/ 2661116 h 4096261"/>
                <a:gd name="connsiteX37" fmla="*/ 348343 w 4215960"/>
                <a:gd name="connsiteY37" fmla="*/ 2711916 h 4096261"/>
                <a:gd name="connsiteX38" fmla="*/ 355600 w 4215960"/>
                <a:gd name="connsiteY38" fmla="*/ 2733687 h 4096261"/>
                <a:gd name="connsiteX39" fmla="*/ 406400 w 4215960"/>
                <a:gd name="connsiteY39" fmla="*/ 2799001 h 4096261"/>
                <a:gd name="connsiteX40" fmla="*/ 435428 w 4215960"/>
                <a:gd name="connsiteY40" fmla="*/ 2864316 h 4096261"/>
                <a:gd name="connsiteX41" fmla="*/ 457200 w 4215960"/>
                <a:gd name="connsiteY41" fmla="*/ 2893344 h 4096261"/>
                <a:gd name="connsiteX42" fmla="*/ 471714 w 4215960"/>
                <a:gd name="connsiteY42" fmla="*/ 2951401 h 4096261"/>
                <a:gd name="connsiteX43" fmla="*/ 478971 w 4215960"/>
                <a:gd name="connsiteY43" fmla="*/ 2973173 h 4096261"/>
                <a:gd name="connsiteX44" fmla="*/ 486228 w 4215960"/>
                <a:gd name="connsiteY44" fmla="*/ 3002201 h 4096261"/>
                <a:gd name="connsiteX45" fmla="*/ 493485 w 4215960"/>
                <a:gd name="connsiteY45" fmla="*/ 3067516 h 4096261"/>
                <a:gd name="connsiteX46" fmla="*/ 515257 w 4215960"/>
                <a:gd name="connsiteY46" fmla="*/ 3125573 h 4096261"/>
                <a:gd name="connsiteX47" fmla="*/ 544285 w 4215960"/>
                <a:gd name="connsiteY47" fmla="*/ 3169116 h 4096261"/>
                <a:gd name="connsiteX48" fmla="*/ 573314 w 4215960"/>
                <a:gd name="connsiteY48" fmla="*/ 3219916 h 4096261"/>
                <a:gd name="connsiteX49" fmla="*/ 602343 w 4215960"/>
                <a:gd name="connsiteY49" fmla="*/ 3241687 h 4096261"/>
                <a:gd name="connsiteX50" fmla="*/ 645885 w 4215960"/>
                <a:gd name="connsiteY50" fmla="*/ 3285230 h 4096261"/>
                <a:gd name="connsiteX51" fmla="*/ 674914 w 4215960"/>
                <a:gd name="connsiteY51" fmla="*/ 3307001 h 4096261"/>
                <a:gd name="connsiteX52" fmla="*/ 711200 w 4215960"/>
                <a:gd name="connsiteY52" fmla="*/ 3350544 h 4096261"/>
                <a:gd name="connsiteX53" fmla="*/ 740228 w 4215960"/>
                <a:gd name="connsiteY53" fmla="*/ 3372316 h 4096261"/>
                <a:gd name="connsiteX54" fmla="*/ 812800 w 4215960"/>
                <a:gd name="connsiteY54" fmla="*/ 3437630 h 4096261"/>
                <a:gd name="connsiteX55" fmla="*/ 849085 w 4215960"/>
                <a:gd name="connsiteY55" fmla="*/ 3481173 h 4096261"/>
                <a:gd name="connsiteX56" fmla="*/ 870857 w 4215960"/>
                <a:gd name="connsiteY56" fmla="*/ 3495687 h 4096261"/>
                <a:gd name="connsiteX57" fmla="*/ 907143 w 4215960"/>
                <a:gd name="connsiteY57" fmla="*/ 3539230 h 4096261"/>
                <a:gd name="connsiteX58" fmla="*/ 936171 w 4215960"/>
                <a:gd name="connsiteY58" fmla="*/ 3561001 h 4096261"/>
                <a:gd name="connsiteX59" fmla="*/ 1030514 w 4215960"/>
                <a:gd name="connsiteY59" fmla="*/ 3604544 h 4096261"/>
                <a:gd name="connsiteX60" fmla="*/ 1480457 w 4215960"/>
                <a:gd name="connsiteY60" fmla="*/ 3590030 h 4096261"/>
                <a:gd name="connsiteX61" fmla="*/ 1531257 w 4215960"/>
                <a:gd name="connsiteY61" fmla="*/ 3575516 h 4096261"/>
                <a:gd name="connsiteX62" fmla="*/ 1618343 w 4215960"/>
                <a:gd name="connsiteY62" fmla="*/ 3568258 h 4096261"/>
                <a:gd name="connsiteX63" fmla="*/ 1698171 w 4215960"/>
                <a:gd name="connsiteY63" fmla="*/ 3553744 h 4096261"/>
                <a:gd name="connsiteX64" fmla="*/ 1756228 w 4215960"/>
                <a:gd name="connsiteY64" fmla="*/ 3546487 h 4096261"/>
                <a:gd name="connsiteX65" fmla="*/ 1785257 w 4215960"/>
                <a:gd name="connsiteY65" fmla="*/ 3531973 h 4096261"/>
                <a:gd name="connsiteX66" fmla="*/ 1850571 w 4215960"/>
                <a:gd name="connsiteY66" fmla="*/ 3510201 h 4096261"/>
                <a:gd name="connsiteX67" fmla="*/ 1886857 w 4215960"/>
                <a:gd name="connsiteY67" fmla="*/ 3495687 h 4096261"/>
                <a:gd name="connsiteX68" fmla="*/ 1988457 w 4215960"/>
                <a:gd name="connsiteY68" fmla="*/ 3481173 h 4096261"/>
                <a:gd name="connsiteX69" fmla="*/ 2017485 w 4215960"/>
                <a:gd name="connsiteY69" fmla="*/ 3473916 h 4096261"/>
                <a:gd name="connsiteX70" fmla="*/ 2637971 w 4215960"/>
                <a:gd name="connsiteY70" fmla="*/ 3820670 h 4096261"/>
                <a:gd name="connsiteX71" fmla="*/ 2724375 w 4215960"/>
                <a:gd name="connsiteY71" fmla="*/ 4006860 h 4096261"/>
                <a:gd name="connsiteX72" fmla="*/ 2784700 w 4215960"/>
                <a:gd name="connsiteY72" fmla="*/ 4065598 h 4096261"/>
                <a:gd name="connsiteX73" fmla="*/ 2795812 w 4215960"/>
                <a:gd name="connsiteY73" fmla="*/ 4035435 h 4096261"/>
                <a:gd name="connsiteX74" fmla="*/ 2841850 w 4215960"/>
                <a:gd name="connsiteY74" fmla="*/ 4008447 h 4096261"/>
                <a:gd name="connsiteX75" fmla="*/ 2892650 w 4215960"/>
                <a:gd name="connsiteY75" fmla="*/ 4081473 h 4096261"/>
                <a:gd name="connsiteX76" fmla="*/ 2941863 w 4215960"/>
                <a:gd name="connsiteY76" fmla="*/ 4084648 h 4096261"/>
                <a:gd name="connsiteX77" fmla="*/ 2897412 w 4215960"/>
                <a:gd name="connsiteY77" fmla="*/ 3990986 h 4096261"/>
                <a:gd name="connsiteX78" fmla="*/ 2854550 w 4215960"/>
                <a:gd name="connsiteY78" fmla="*/ 3922723 h 4096261"/>
                <a:gd name="connsiteX79" fmla="*/ 2897413 w 4215960"/>
                <a:gd name="connsiteY79" fmla="*/ 3906847 h 4096261"/>
                <a:gd name="connsiteX80" fmla="*/ 2878362 w 4215960"/>
                <a:gd name="connsiteY80" fmla="*/ 3865573 h 4096261"/>
                <a:gd name="connsiteX81" fmla="*/ 2930750 w 4215960"/>
                <a:gd name="connsiteY81" fmla="*/ 3875098 h 4096261"/>
                <a:gd name="connsiteX82" fmla="*/ 2910113 w 4215960"/>
                <a:gd name="connsiteY82" fmla="*/ 3841760 h 4096261"/>
                <a:gd name="connsiteX83" fmla="*/ 2931432 w 4215960"/>
                <a:gd name="connsiteY83" fmla="*/ 3825206 h 4096261"/>
                <a:gd name="connsiteX84" fmla="*/ 3052535 w 4215960"/>
                <a:gd name="connsiteY84" fmla="*/ 3910479 h 4096261"/>
                <a:gd name="connsiteX85" fmla="*/ 3087912 w 4215960"/>
                <a:gd name="connsiteY85" fmla="*/ 3897322 h 4096261"/>
                <a:gd name="connsiteX86" fmla="*/ 3140299 w 4215960"/>
                <a:gd name="connsiteY86" fmla="*/ 3962411 h 4096261"/>
                <a:gd name="connsiteX87" fmla="*/ 3160937 w 4215960"/>
                <a:gd name="connsiteY87" fmla="*/ 4021148 h 4096261"/>
                <a:gd name="connsiteX88" fmla="*/ 3268887 w 4215960"/>
                <a:gd name="connsiteY88" fmla="*/ 4040197 h 4096261"/>
                <a:gd name="connsiteX89" fmla="*/ 3208563 w 4215960"/>
                <a:gd name="connsiteY89" fmla="*/ 3973522 h 4096261"/>
                <a:gd name="connsiteX90" fmla="*/ 3205387 w 4215960"/>
                <a:gd name="connsiteY90" fmla="*/ 3905260 h 4096261"/>
                <a:gd name="connsiteX91" fmla="*/ 3259362 w 4215960"/>
                <a:gd name="connsiteY91" fmla="*/ 3960823 h 4096261"/>
                <a:gd name="connsiteX92" fmla="*/ 3308575 w 4215960"/>
                <a:gd name="connsiteY92" fmla="*/ 3965585 h 4096261"/>
                <a:gd name="connsiteX93" fmla="*/ 3302225 w 4215960"/>
                <a:gd name="connsiteY93" fmla="*/ 3916373 h 4096261"/>
                <a:gd name="connsiteX94" fmla="*/ 3362550 w 4215960"/>
                <a:gd name="connsiteY94" fmla="*/ 3921135 h 4096261"/>
                <a:gd name="connsiteX95" fmla="*/ 3424462 w 4215960"/>
                <a:gd name="connsiteY95" fmla="*/ 3963997 h 4096261"/>
                <a:gd name="connsiteX96" fmla="*/ 3456212 w 4215960"/>
                <a:gd name="connsiteY96" fmla="*/ 3951298 h 4096261"/>
                <a:gd name="connsiteX97" fmla="*/ 3449863 w 4215960"/>
                <a:gd name="connsiteY97" fmla="*/ 3916373 h 4096261"/>
                <a:gd name="connsiteX98" fmla="*/ 3491138 w 4215960"/>
                <a:gd name="connsiteY98" fmla="*/ 3892561 h 4096261"/>
                <a:gd name="connsiteX99" fmla="*/ 3575275 w 4215960"/>
                <a:gd name="connsiteY99" fmla="*/ 3949711 h 4096261"/>
                <a:gd name="connsiteX100" fmla="*/ 3592738 w 4215960"/>
                <a:gd name="connsiteY100" fmla="*/ 3848113 h 4096261"/>
                <a:gd name="connsiteX101" fmla="*/ 3567338 w 4215960"/>
                <a:gd name="connsiteY101" fmla="*/ 3825887 h 4096261"/>
                <a:gd name="connsiteX102" fmla="*/ 3494312 w 4215960"/>
                <a:gd name="connsiteY102" fmla="*/ 3783024 h 4096261"/>
                <a:gd name="connsiteX103" fmla="*/ 3516537 w 4215960"/>
                <a:gd name="connsiteY103" fmla="*/ 3757625 h 4096261"/>
                <a:gd name="connsiteX104" fmla="*/ 3537175 w 4215960"/>
                <a:gd name="connsiteY104" fmla="*/ 3735399 h 4096261"/>
                <a:gd name="connsiteX105" fmla="*/ 3591150 w 4215960"/>
                <a:gd name="connsiteY105" fmla="*/ 3767150 h 4096261"/>
                <a:gd name="connsiteX106" fmla="*/ 3597500 w 4215960"/>
                <a:gd name="connsiteY106" fmla="*/ 3722700 h 4096261"/>
                <a:gd name="connsiteX107" fmla="*/ 3541937 w 4215960"/>
                <a:gd name="connsiteY107" fmla="*/ 3698887 h 4096261"/>
                <a:gd name="connsiteX108" fmla="*/ 3540350 w 4215960"/>
                <a:gd name="connsiteY108" fmla="*/ 3689363 h 4096261"/>
                <a:gd name="connsiteX109" fmla="*/ 3527649 w 4215960"/>
                <a:gd name="connsiteY109" fmla="*/ 3651264 h 4096261"/>
                <a:gd name="connsiteX110" fmla="*/ 3533999 w 4215960"/>
                <a:gd name="connsiteY110" fmla="*/ 3603638 h 4096261"/>
                <a:gd name="connsiteX111" fmla="*/ 3545112 w 4215960"/>
                <a:gd name="connsiteY111" fmla="*/ 3548075 h 4096261"/>
                <a:gd name="connsiteX112" fmla="*/ 3507012 w 4215960"/>
                <a:gd name="connsiteY112" fmla="*/ 3517913 h 4096261"/>
                <a:gd name="connsiteX113" fmla="*/ 3540349 w 4215960"/>
                <a:gd name="connsiteY113" fmla="*/ 3508388 h 4096261"/>
                <a:gd name="connsiteX114" fmla="*/ 3518124 w 4215960"/>
                <a:gd name="connsiteY114" fmla="*/ 3471875 h 4096261"/>
                <a:gd name="connsiteX115" fmla="*/ 3556225 w 4215960"/>
                <a:gd name="connsiteY115" fmla="*/ 3467114 h 4096261"/>
                <a:gd name="connsiteX116" fmla="*/ 3562574 w 4215960"/>
                <a:gd name="connsiteY116" fmla="*/ 3433775 h 4096261"/>
                <a:gd name="connsiteX117" fmla="*/ 3624488 w 4215960"/>
                <a:gd name="connsiteY117" fmla="*/ 3443302 h 4096261"/>
                <a:gd name="connsiteX118" fmla="*/ 3657601 w 4215960"/>
                <a:gd name="connsiteY118" fmla="*/ 3458494 h 4096261"/>
                <a:gd name="connsiteX119" fmla="*/ 3623808 w 4215960"/>
                <a:gd name="connsiteY119" fmla="*/ 3499542 h 4096261"/>
                <a:gd name="connsiteX120" fmla="*/ 3662816 w 4215960"/>
                <a:gd name="connsiteY120" fmla="*/ 3607038 h 4096261"/>
                <a:gd name="connsiteX121" fmla="*/ 3715203 w 4215960"/>
                <a:gd name="connsiteY121" fmla="*/ 3638336 h 4096261"/>
                <a:gd name="connsiteX122" fmla="*/ 3767137 w 4215960"/>
                <a:gd name="connsiteY122" fmla="*/ 3596154 h 4096261"/>
                <a:gd name="connsiteX123" fmla="*/ 3852862 w 4215960"/>
                <a:gd name="connsiteY123" fmla="*/ 3547621 h 4096261"/>
                <a:gd name="connsiteX124" fmla="*/ 3835626 w 4215960"/>
                <a:gd name="connsiteY124" fmla="*/ 3458720 h 4096261"/>
                <a:gd name="connsiteX125" fmla="*/ 3912960 w 4215960"/>
                <a:gd name="connsiteY125" fmla="*/ 3326051 h 4096261"/>
                <a:gd name="connsiteX126" fmla="*/ 4205514 w 4215960"/>
                <a:gd name="connsiteY126" fmla="*/ 2992903 h 4096261"/>
                <a:gd name="connsiteX127" fmla="*/ 4124097 w 4215960"/>
                <a:gd name="connsiteY127" fmla="*/ 2983831 h 4096261"/>
                <a:gd name="connsiteX128" fmla="*/ 4128634 w 4215960"/>
                <a:gd name="connsiteY128" fmla="*/ 2891983 h 4096261"/>
                <a:gd name="connsiteX129" fmla="*/ 4079647 w 4215960"/>
                <a:gd name="connsiteY129" fmla="*/ 2866811 h 4096261"/>
                <a:gd name="connsiteX130" fmla="*/ 3995510 w 4215960"/>
                <a:gd name="connsiteY130" fmla="*/ 2898333 h 4096261"/>
                <a:gd name="connsiteX131" fmla="*/ 3958771 w 4215960"/>
                <a:gd name="connsiteY131" fmla="*/ 2862048 h 4096261"/>
                <a:gd name="connsiteX132" fmla="*/ 4003448 w 4215960"/>
                <a:gd name="connsiteY132" fmla="*/ 2839143 h 4096261"/>
                <a:gd name="connsiteX133" fmla="*/ 3874181 w 4215960"/>
                <a:gd name="connsiteY133" fmla="*/ 2625964 h 4096261"/>
                <a:gd name="connsiteX134" fmla="*/ 3889147 w 4215960"/>
                <a:gd name="connsiteY134" fmla="*/ 2595801 h 4096261"/>
                <a:gd name="connsiteX135" fmla="*/ 3865562 w 4215960"/>
                <a:gd name="connsiteY135" fmla="*/ 2480141 h 4096261"/>
                <a:gd name="connsiteX136" fmla="*/ 3706813 w 4215960"/>
                <a:gd name="connsiteY136" fmla="*/ 2469255 h 4096261"/>
                <a:gd name="connsiteX137" fmla="*/ 3673475 w 4215960"/>
                <a:gd name="connsiteY137" fmla="*/ 2518013 h 4096261"/>
                <a:gd name="connsiteX138" fmla="*/ 3584575 w 4215960"/>
                <a:gd name="connsiteY138" fmla="*/ 2532529 h 4096261"/>
                <a:gd name="connsiteX139" fmla="*/ 3590925 w 4215960"/>
                <a:gd name="connsiteY139" fmla="*/ 2510530 h 4096261"/>
                <a:gd name="connsiteX140" fmla="*/ 3537403 w 4215960"/>
                <a:gd name="connsiteY140" fmla="*/ 2494429 h 4096261"/>
                <a:gd name="connsiteX141" fmla="*/ 3512684 w 4215960"/>
                <a:gd name="connsiteY141" fmla="*/ 2329328 h 4096261"/>
                <a:gd name="connsiteX142" fmla="*/ 3232377 w 4215960"/>
                <a:gd name="connsiteY142" fmla="*/ 2262653 h 4096261"/>
                <a:gd name="connsiteX143" fmla="*/ 3096078 w 4215960"/>
                <a:gd name="connsiteY143" fmla="*/ 2305969 h 4096261"/>
                <a:gd name="connsiteX144" fmla="*/ 2964089 w 4215960"/>
                <a:gd name="connsiteY144" fmla="*/ 2298485 h 4096261"/>
                <a:gd name="connsiteX145" fmla="*/ 2831646 w 4215960"/>
                <a:gd name="connsiteY145" fmla="*/ 2187587 h 4096261"/>
                <a:gd name="connsiteX146" fmla="*/ 2618468 w 4215960"/>
                <a:gd name="connsiteY146" fmla="*/ 1884374 h 4096261"/>
                <a:gd name="connsiteX147" fmla="*/ 2220006 w 4215960"/>
                <a:gd name="connsiteY147" fmla="*/ 1744901 h 4096261"/>
                <a:gd name="connsiteX148" fmla="*/ 1983468 w 4215960"/>
                <a:gd name="connsiteY148" fmla="*/ 1431937 h 4096261"/>
                <a:gd name="connsiteX149" fmla="*/ 2017259 w 4215960"/>
                <a:gd name="connsiteY149" fmla="*/ 1406991 h 4096261"/>
                <a:gd name="connsiteX150" fmla="*/ 2076903 w 4215960"/>
                <a:gd name="connsiteY150" fmla="*/ 1489994 h 4096261"/>
                <a:gd name="connsiteX151" fmla="*/ 2097087 w 4215960"/>
                <a:gd name="connsiteY151" fmla="*/ 1472531 h 4096261"/>
                <a:gd name="connsiteX152" fmla="*/ 2140177 w 4215960"/>
                <a:gd name="connsiteY152" fmla="*/ 1503375 h 4096261"/>
                <a:gd name="connsiteX153" fmla="*/ 2228850 w 4215960"/>
                <a:gd name="connsiteY153" fmla="*/ 1449626 h 4096261"/>
                <a:gd name="connsiteX154" fmla="*/ 2244952 w 4215960"/>
                <a:gd name="connsiteY154" fmla="*/ 1429216 h 4096261"/>
                <a:gd name="connsiteX155" fmla="*/ 2303235 w 4215960"/>
                <a:gd name="connsiteY155" fmla="*/ 1429442 h 4096261"/>
                <a:gd name="connsiteX156" fmla="*/ 2319338 w 4215960"/>
                <a:gd name="connsiteY156" fmla="*/ 1396332 h 4096261"/>
                <a:gd name="connsiteX157" fmla="*/ 2300514 w 4215960"/>
                <a:gd name="connsiteY157" fmla="*/ 1370705 h 4096261"/>
                <a:gd name="connsiteX158" fmla="*/ 2233386 w 4215960"/>
                <a:gd name="connsiteY158" fmla="*/ 1390662 h 4096261"/>
                <a:gd name="connsiteX159" fmla="*/ 2211614 w 4215960"/>
                <a:gd name="connsiteY159" fmla="*/ 1337141 h 4096261"/>
                <a:gd name="connsiteX160" fmla="*/ 2232932 w 4215960"/>
                <a:gd name="connsiteY160" fmla="*/ 1307431 h 4096261"/>
                <a:gd name="connsiteX161" fmla="*/ 2176462 w 4215960"/>
                <a:gd name="connsiteY161" fmla="*/ 1204017 h 4096261"/>
                <a:gd name="connsiteX162" fmla="*/ 2127931 w 4215960"/>
                <a:gd name="connsiteY162" fmla="*/ 1242798 h 4096261"/>
                <a:gd name="connsiteX163" fmla="*/ 2038576 w 4215960"/>
                <a:gd name="connsiteY163" fmla="*/ 1188142 h 4096261"/>
                <a:gd name="connsiteX164" fmla="*/ 2090510 w 4215960"/>
                <a:gd name="connsiteY164" fmla="*/ 1095613 h 4096261"/>
                <a:gd name="connsiteX165" fmla="*/ 2047648 w 4215960"/>
                <a:gd name="connsiteY165" fmla="*/ 974510 h 4096261"/>
                <a:gd name="connsiteX166" fmla="*/ 2062389 w 4215960"/>
                <a:gd name="connsiteY166" fmla="*/ 850458 h 4096261"/>
                <a:gd name="connsiteX167" fmla="*/ 2157639 w 4215960"/>
                <a:gd name="connsiteY167" fmla="*/ 776753 h 4096261"/>
                <a:gd name="connsiteX168" fmla="*/ 2262868 w 4215960"/>
                <a:gd name="connsiteY168" fmla="*/ 754301 h 4096261"/>
                <a:gd name="connsiteX169" fmla="*/ 2199821 w 4215960"/>
                <a:gd name="connsiteY169" fmla="*/ 664494 h 4096261"/>
                <a:gd name="connsiteX170" fmla="*/ 2182585 w 4215960"/>
                <a:gd name="connsiteY170" fmla="*/ 709171 h 4096261"/>
                <a:gd name="connsiteX171" fmla="*/ 2139270 w 4215960"/>
                <a:gd name="connsiteY171" fmla="*/ 662000 h 4096261"/>
                <a:gd name="connsiteX172" fmla="*/ 2160588 w 4215960"/>
                <a:gd name="connsiteY172" fmla="*/ 576728 h 4096261"/>
                <a:gd name="connsiteX173" fmla="*/ 2233612 w 4215960"/>
                <a:gd name="connsiteY173" fmla="*/ 479437 h 4096261"/>
                <a:gd name="connsiteX174" fmla="*/ 2216603 w 4215960"/>
                <a:gd name="connsiteY174" fmla="*/ 372848 h 4096261"/>
                <a:gd name="connsiteX175" fmla="*/ 2045381 w 4215960"/>
                <a:gd name="connsiteY175" fmla="*/ 382599 h 4096261"/>
                <a:gd name="connsiteX176" fmla="*/ 2026103 w 4215960"/>
                <a:gd name="connsiteY176" fmla="*/ 425236 h 4096261"/>
                <a:gd name="connsiteX177" fmla="*/ 1993900 w 4215960"/>
                <a:gd name="connsiteY177" fmla="*/ 357653 h 4096261"/>
                <a:gd name="connsiteX178" fmla="*/ 1964190 w 4215960"/>
                <a:gd name="connsiteY178" fmla="*/ 398021 h 4096261"/>
                <a:gd name="connsiteX179" fmla="*/ 1778681 w 4215960"/>
                <a:gd name="connsiteY179" fmla="*/ 431585 h 4096261"/>
                <a:gd name="connsiteX0" fmla="*/ 1778681 w 4215960"/>
                <a:gd name="connsiteY0" fmla="*/ 438646 h 4103322"/>
                <a:gd name="connsiteX1" fmla="*/ 1452562 w 4215960"/>
                <a:gd name="connsiteY1" fmla="*/ 280803 h 4103322"/>
                <a:gd name="connsiteX2" fmla="*/ 1492474 w 4215960"/>
                <a:gd name="connsiteY2" fmla="*/ 130898 h 4103322"/>
                <a:gd name="connsiteX3" fmla="*/ 1438500 w 4215960"/>
                <a:gd name="connsiteY3" fmla="*/ 121373 h 4103322"/>
                <a:gd name="connsiteX4" fmla="*/ 1435325 w 4215960"/>
                <a:gd name="connsiteY4" fmla="*/ 92799 h 4103322"/>
                <a:gd name="connsiteX5" fmla="*/ 1479775 w 4215960"/>
                <a:gd name="connsiteY5" fmla="*/ 100736 h 4103322"/>
                <a:gd name="connsiteX6" fmla="*/ 1422625 w 4215960"/>
                <a:gd name="connsiteY6" fmla="*/ 13423 h 4103322"/>
                <a:gd name="connsiteX7" fmla="*/ 1433737 w 4215960"/>
                <a:gd name="connsiteY7" fmla="*/ 53111 h 4103322"/>
                <a:gd name="connsiteX8" fmla="*/ 1381349 w 4215960"/>
                <a:gd name="connsiteY8" fmla="*/ 18186 h 4103322"/>
                <a:gd name="connsiteX9" fmla="*/ 1386112 w 4215960"/>
                <a:gd name="connsiteY9" fmla="*/ 22949 h 4103322"/>
                <a:gd name="connsiteX10" fmla="*/ 1135287 w 4215960"/>
                <a:gd name="connsiteY10" fmla="*/ 292823 h 4103322"/>
                <a:gd name="connsiteX11" fmla="*/ 868587 w 4215960"/>
                <a:gd name="connsiteY11" fmla="*/ 326160 h 4103322"/>
                <a:gd name="connsiteX12" fmla="*/ 362857 w 4215960"/>
                <a:gd name="connsiteY12" fmla="*/ 527319 h 4103322"/>
                <a:gd name="connsiteX13" fmla="*/ 312057 w 4215960"/>
                <a:gd name="connsiteY13" fmla="*/ 541834 h 4103322"/>
                <a:gd name="connsiteX14" fmla="*/ 239485 w 4215960"/>
                <a:gd name="connsiteY14" fmla="*/ 592634 h 4103322"/>
                <a:gd name="connsiteX15" fmla="*/ 210457 w 4215960"/>
                <a:gd name="connsiteY15" fmla="*/ 599891 h 4103322"/>
                <a:gd name="connsiteX16" fmla="*/ 159657 w 4215960"/>
                <a:gd name="connsiteY16" fmla="*/ 628919 h 4103322"/>
                <a:gd name="connsiteX17" fmla="*/ 130628 w 4215960"/>
                <a:gd name="connsiteY17" fmla="*/ 657948 h 4103322"/>
                <a:gd name="connsiteX18" fmla="*/ 108857 w 4215960"/>
                <a:gd name="connsiteY18" fmla="*/ 679719 h 4103322"/>
                <a:gd name="connsiteX19" fmla="*/ 94343 w 4215960"/>
                <a:gd name="connsiteY19" fmla="*/ 694234 h 4103322"/>
                <a:gd name="connsiteX20" fmla="*/ 43543 w 4215960"/>
                <a:gd name="connsiteY20" fmla="*/ 774062 h 4103322"/>
                <a:gd name="connsiteX21" fmla="*/ 14514 w 4215960"/>
                <a:gd name="connsiteY21" fmla="*/ 853891 h 4103322"/>
                <a:gd name="connsiteX22" fmla="*/ 0 w 4215960"/>
                <a:gd name="connsiteY22" fmla="*/ 911948 h 4103322"/>
                <a:gd name="connsiteX23" fmla="*/ 7257 w 4215960"/>
                <a:gd name="connsiteY23" fmla="*/ 1884405 h 4103322"/>
                <a:gd name="connsiteX24" fmla="*/ 29028 w 4215960"/>
                <a:gd name="connsiteY24" fmla="*/ 1986005 h 4103322"/>
                <a:gd name="connsiteX25" fmla="*/ 43543 w 4215960"/>
                <a:gd name="connsiteY25" fmla="*/ 2022291 h 4103322"/>
                <a:gd name="connsiteX26" fmla="*/ 58057 w 4215960"/>
                <a:gd name="connsiteY26" fmla="*/ 2087605 h 4103322"/>
                <a:gd name="connsiteX27" fmla="*/ 79828 w 4215960"/>
                <a:gd name="connsiteY27" fmla="*/ 2138405 h 4103322"/>
                <a:gd name="connsiteX28" fmla="*/ 116114 w 4215960"/>
                <a:gd name="connsiteY28" fmla="*/ 2254519 h 4103322"/>
                <a:gd name="connsiteX29" fmla="*/ 137885 w 4215960"/>
                <a:gd name="connsiteY29" fmla="*/ 2319834 h 4103322"/>
                <a:gd name="connsiteX30" fmla="*/ 145143 w 4215960"/>
                <a:gd name="connsiteY30" fmla="*/ 2341605 h 4103322"/>
                <a:gd name="connsiteX31" fmla="*/ 166914 w 4215960"/>
                <a:gd name="connsiteY31" fmla="*/ 2385148 h 4103322"/>
                <a:gd name="connsiteX32" fmla="*/ 188685 w 4215960"/>
                <a:gd name="connsiteY32" fmla="*/ 2435948 h 4103322"/>
                <a:gd name="connsiteX33" fmla="*/ 195943 w 4215960"/>
                <a:gd name="connsiteY33" fmla="*/ 2464977 h 4103322"/>
                <a:gd name="connsiteX34" fmla="*/ 232228 w 4215960"/>
                <a:gd name="connsiteY34" fmla="*/ 2515777 h 4103322"/>
                <a:gd name="connsiteX35" fmla="*/ 254000 w 4215960"/>
                <a:gd name="connsiteY35" fmla="*/ 2573834 h 4103322"/>
                <a:gd name="connsiteX36" fmla="*/ 275771 w 4215960"/>
                <a:gd name="connsiteY36" fmla="*/ 2595605 h 4103322"/>
                <a:gd name="connsiteX37" fmla="*/ 312057 w 4215960"/>
                <a:gd name="connsiteY37" fmla="*/ 2668177 h 4103322"/>
                <a:gd name="connsiteX38" fmla="*/ 348343 w 4215960"/>
                <a:gd name="connsiteY38" fmla="*/ 2718977 h 4103322"/>
                <a:gd name="connsiteX39" fmla="*/ 355600 w 4215960"/>
                <a:gd name="connsiteY39" fmla="*/ 2740748 h 4103322"/>
                <a:gd name="connsiteX40" fmla="*/ 406400 w 4215960"/>
                <a:gd name="connsiteY40" fmla="*/ 2806062 h 4103322"/>
                <a:gd name="connsiteX41" fmla="*/ 435428 w 4215960"/>
                <a:gd name="connsiteY41" fmla="*/ 2871377 h 4103322"/>
                <a:gd name="connsiteX42" fmla="*/ 457200 w 4215960"/>
                <a:gd name="connsiteY42" fmla="*/ 2900405 h 4103322"/>
                <a:gd name="connsiteX43" fmla="*/ 471714 w 4215960"/>
                <a:gd name="connsiteY43" fmla="*/ 2958462 h 4103322"/>
                <a:gd name="connsiteX44" fmla="*/ 478971 w 4215960"/>
                <a:gd name="connsiteY44" fmla="*/ 2980234 h 4103322"/>
                <a:gd name="connsiteX45" fmla="*/ 486228 w 4215960"/>
                <a:gd name="connsiteY45" fmla="*/ 3009262 h 4103322"/>
                <a:gd name="connsiteX46" fmla="*/ 493485 w 4215960"/>
                <a:gd name="connsiteY46" fmla="*/ 3074577 h 4103322"/>
                <a:gd name="connsiteX47" fmla="*/ 515257 w 4215960"/>
                <a:gd name="connsiteY47" fmla="*/ 3132634 h 4103322"/>
                <a:gd name="connsiteX48" fmla="*/ 544285 w 4215960"/>
                <a:gd name="connsiteY48" fmla="*/ 3176177 h 4103322"/>
                <a:gd name="connsiteX49" fmla="*/ 573314 w 4215960"/>
                <a:gd name="connsiteY49" fmla="*/ 3226977 h 4103322"/>
                <a:gd name="connsiteX50" fmla="*/ 602343 w 4215960"/>
                <a:gd name="connsiteY50" fmla="*/ 3248748 h 4103322"/>
                <a:gd name="connsiteX51" fmla="*/ 645885 w 4215960"/>
                <a:gd name="connsiteY51" fmla="*/ 3292291 h 4103322"/>
                <a:gd name="connsiteX52" fmla="*/ 674914 w 4215960"/>
                <a:gd name="connsiteY52" fmla="*/ 3314062 h 4103322"/>
                <a:gd name="connsiteX53" fmla="*/ 711200 w 4215960"/>
                <a:gd name="connsiteY53" fmla="*/ 3357605 h 4103322"/>
                <a:gd name="connsiteX54" fmla="*/ 740228 w 4215960"/>
                <a:gd name="connsiteY54" fmla="*/ 3379377 h 4103322"/>
                <a:gd name="connsiteX55" fmla="*/ 812800 w 4215960"/>
                <a:gd name="connsiteY55" fmla="*/ 3444691 h 4103322"/>
                <a:gd name="connsiteX56" fmla="*/ 849085 w 4215960"/>
                <a:gd name="connsiteY56" fmla="*/ 3488234 h 4103322"/>
                <a:gd name="connsiteX57" fmla="*/ 870857 w 4215960"/>
                <a:gd name="connsiteY57" fmla="*/ 3502748 h 4103322"/>
                <a:gd name="connsiteX58" fmla="*/ 907143 w 4215960"/>
                <a:gd name="connsiteY58" fmla="*/ 3546291 h 4103322"/>
                <a:gd name="connsiteX59" fmla="*/ 936171 w 4215960"/>
                <a:gd name="connsiteY59" fmla="*/ 3568062 h 4103322"/>
                <a:gd name="connsiteX60" fmla="*/ 1030514 w 4215960"/>
                <a:gd name="connsiteY60" fmla="*/ 3611605 h 4103322"/>
                <a:gd name="connsiteX61" fmla="*/ 1480457 w 4215960"/>
                <a:gd name="connsiteY61" fmla="*/ 3597091 h 4103322"/>
                <a:gd name="connsiteX62" fmla="*/ 1531257 w 4215960"/>
                <a:gd name="connsiteY62" fmla="*/ 3582577 h 4103322"/>
                <a:gd name="connsiteX63" fmla="*/ 1618343 w 4215960"/>
                <a:gd name="connsiteY63" fmla="*/ 3575319 h 4103322"/>
                <a:gd name="connsiteX64" fmla="*/ 1698171 w 4215960"/>
                <a:gd name="connsiteY64" fmla="*/ 3560805 h 4103322"/>
                <a:gd name="connsiteX65" fmla="*/ 1756228 w 4215960"/>
                <a:gd name="connsiteY65" fmla="*/ 3553548 h 4103322"/>
                <a:gd name="connsiteX66" fmla="*/ 1785257 w 4215960"/>
                <a:gd name="connsiteY66" fmla="*/ 3539034 h 4103322"/>
                <a:gd name="connsiteX67" fmla="*/ 1850571 w 4215960"/>
                <a:gd name="connsiteY67" fmla="*/ 3517262 h 4103322"/>
                <a:gd name="connsiteX68" fmla="*/ 1886857 w 4215960"/>
                <a:gd name="connsiteY68" fmla="*/ 3502748 h 4103322"/>
                <a:gd name="connsiteX69" fmla="*/ 1988457 w 4215960"/>
                <a:gd name="connsiteY69" fmla="*/ 3488234 h 4103322"/>
                <a:gd name="connsiteX70" fmla="*/ 2017485 w 4215960"/>
                <a:gd name="connsiteY70" fmla="*/ 3480977 h 4103322"/>
                <a:gd name="connsiteX71" fmla="*/ 2637971 w 4215960"/>
                <a:gd name="connsiteY71" fmla="*/ 3827731 h 4103322"/>
                <a:gd name="connsiteX72" fmla="*/ 2724375 w 4215960"/>
                <a:gd name="connsiteY72" fmla="*/ 4013921 h 4103322"/>
                <a:gd name="connsiteX73" fmla="*/ 2784700 w 4215960"/>
                <a:gd name="connsiteY73" fmla="*/ 4072659 h 4103322"/>
                <a:gd name="connsiteX74" fmla="*/ 2795812 w 4215960"/>
                <a:gd name="connsiteY74" fmla="*/ 4042496 h 4103322"/>
                <a:gd name="connsiteX75" fmla="*/ 2841850 w 4215960"/>
                <a:gd name="connsiteY75" fmla="*/ 4015508 h 4103322"/>
                <a:gd name="connsiteX76" fmla="*/ 2892650 w 4215960"/>
                <a:gd name="connsiteY76" fmla="*/ 4088534 h 4103322"/>
                <a:gd name="connsiteX77" fmla="*/ 2941863 w 4215960"/>
                <a:gd name="connsiteY77" fmla="*/ 4091709 h 4103322"/>
                <a:gd name="connsiteX78" fmla="*/ 2897412 w 4215960"/>
                <a:gd name="connsiteY78" fmla="*/ 3998047 h 4103322"/>
                <a:gd name="connsiteX79" fmla="*/ 2854550 w 4215960"/>
                <a:gd name="connsiteY79" fmla="*/ 3929784 h 4103322"/>
                <a:gd name="connsiteX80" fmla="*/ 2897413 w 4215960"/>
                <a:gd name="connsiteY80" fmla="*/ 3913908 h 4103322"/>
                <a:gd name="connsiteX81" fmla="*/ 2878362 w 4215960"/>
                <a:gd name="connsiteY81" fmla="*/ 3872634 h 4103322"/>
                <a:gd name="connsiteX82" fmla="*/ 2930750 w 4215960"/>
                <a:gd name="connsiteY82" fmla="*/ 3882159 h 4103322"/>
                <a:gd name="connsiteX83" fmla="*/ 2910113 w 4215960"/>
                <a:gd name="connsiteY83" fmla="*/ 3848821 h 4103322"/>
                <a:gd name="connsiteX84" fmla="*/ 2931432 w 4215960"/>
                <a:gd name="connsiteY84" fmla="*/ 3832267 h 4103322"/>
                <a:gd name="connsiteX85" fmla="*/ 3052535 w 4215960"/>
                <a:gd name="connsiteY85" fmla="*/ 3917540 h 4103322"/>
                <a:gd name="connsiteX86" fmla="*/ 3087912 w 4215960"/>
                <a:gd name="connsiteY86" fmla="*/ 3904383 h 4103322"/>
                <a:gd name="connsiteX87" fmla="*/ 3140299 w 4215960"/>
                <a:gd name="connsiteY87" fmla="*/ 3969472 h 4103322"/>
                <a:gd name="connsiteX88" fmla="*/ 3160937 w 4215960"/>
                <a:gd name="connsiteY88" fmla="*/ 4028209 h 4103322"/>
                <a:gd name="connsiteX89" fmla="*/ 3268887 w 4215960"/>
                <a:gd name="connsiteY89" fmla="*/ 4047258 h 4103322"/>
                <a:gd name="connsiteX90" fmla="*/ 3208563 w 4215960"/>
                <a:gd name="connsiteY90" fmla="*/ 3980583 h 4103322"/>
                <a:gd name="connsiteX91" fmla="*/ 3205387 w 4215960"/>
                <a:gd name="connsiteY91" fmla="*/ 3912321 h 4103322"/>
                <a:gd name="connsiteX92" fmla="*/ 3259362 w 4215960"/>
                <a:gd name="connsiteY92" fmla="*/ 3967884 h 4103322"/>
                <a:gd name="connsiteX93" fmla="*/ 3308575 w 4215960"/>
                <a:gd name="connsiteY93" fmla="*/ 3972646 h 4103322"/>
                <a:gd name="connsiteX94" fmla="*/ 3302225 w 4215960"/>
                <a:gd name="connsiteY94" fmla="*/ 3923434 h 4103322"/>
                <a:gd name="connsiteX95" fmla="*/ 3362550 w 4215960"/>
                <a:gd name="connsiteY95" fmla="*/ 3928196 h 4103322"/>
                <a:gd name="connsiteX96" fmla="*/ 3424462 w 4215960"/>
                <a:gd name="connsiteY96" fmla="*/ 3971058 h 4103322"/>
                <a:gd name="connsiteX97" fmla="*/ 3456212 w 4215960"/>
                <a:gd name="connsiteY97" fmla="*/ 3958359 h 4103322"/>
                <a:gd name="connsiteX98" fmla="*/ 3449863 w 4215960"/>
                <a:gd name="connsiteY98" fmla="*/ 3923434 h 4103322"/>
                <a:gd name="connsiteX99" fmla="*/ 3491138 w 4215960"/>
                <a:gd name="connsiteY99" fmla="*/ 3899622 h 4103322"/>
                <a:gd name="connsiteX100" fmla="*/ 3575275 w 4215960"/>
                <a:gd name="connsiteY100" fmla="*/ 3956772 h 4103322"/>
                <a:gd name="connsiteX101" fmla="*/ 3592738 w 4215960"/>
                <a:gd name="connsiteY101" fmla="*/ 3855174 h 4103322"/>
                <a:gd name="connsiteX102" fmla="*/ 3567338 w 4215960"/>
                <a:gd name="connsiteY102" fmla="*/ 3832948 h 4103322"/>
                <a:gd name="connsiteX103" fmla="*/ 3494312 w 4215960"/>
                <a:gd name="connsiteY103" fmla="*/ 3790085 h 4103322"/>
                <a:gd name="connsiteX104" fmla="*/ 3516537 w 4215960"/>
                <a:gd name="connsiteY104" fmla="*/ 3764686 h 4103322"/>
                <a:gd name="connsiteX105" fmla="*/ 3537175 w 4215960"/>
                <a:gd name="connsiteY105" fmla="*/ 3742460 h 4103322"/>
                <a:gd name="connsiteX106" fmla="*/ 3591150 w 4215960"/>
                <a:gd name="connsiteY106" fmla="*/ 3774211 h 4103322"/>
                <a:gd name="connsiteX107" fmla="*/ 3597500 w 4215960"/>
                <a:gd name="connsiteY107" fmla="*/ 3729761 h 4103322"/>
                <a:gd name="connsiteX108" fmla="*/ 3541937 w 4215960"/>
                <a:gd name="connsiteY108" fmla="*/ 3705948 h 4103322"/>
                <a:gd name="connsiteX109" fmla="*/ 3540350 w 4215960"/>
                <a:gd name="connsiteY109" fmla="*/ 3696424 h 4103322"/>
                <a:gd name="connsiteX110" fmla="*/ 3527649 w 4215960"/>
                <a:gd name="connsiteY110" fmla="*/ 3658325 h 4103322"/>
                <a:gd name="connsiteX111" fmla="*/ 3533999 w 4215960"/>
                <a:gd name="connsiteY111" fmla="*/ 3610699 h 4103322"/>
                <a:gd name="connsiteX112" fmla="*/ 3545112 w 4215960"/>
                <a:gd name="connsiteY112" fmla="*/ 3555136 h 4103322"/>
                <a:gd name="connsiteX113" fmla="*/ 3507012 w 4215960"/>
                <a:gd name="connsiteY113" fmla="*/ 3524974 h 4103322"/>
                <a:gd name="connsiteX114" fmla="*/ 3540349 w 4215960"/>
                <a:gd name="connsiteY114" fmla="*/ 3515449 h 4103322"/>
                <a:gd name="connsiteX115" fmla="*/ 3518124 w 4215960"/>
                <a:gd name="connsiteY115" fmla="*/ 3478936 h 4103322"/>
                <a:gd name="connsiteX116" fmla="*/ 3556225 w 4215960"/>
                <a:gd name="connsiteY116" fmla="*/ 3474175 h 4103322"/>
                <a:gd name="connsiteX117" fmla="*/ 3562574 w 4215960"/>
                <a:gd name="connsiteY117" fmla="*/ 3440836 h 4103322"/>
                <a:gd name="connsiteX118" fmla="*/ 3624488 w 4215960"/>
                <a:gd name="connsiteY118" fmla="*/ 3450363 h 4103322"/>
                <a:gd name="connsiteX119" fmla="*/ 3657601 w 4215960"/>
                <a:gd name="connsiteY119" fmla="*/ 3465555 h 4103322"/>
                <a:gd name="connsiteX120" fmla="*/ 3623808 w 4215960"/>
                <a:gd name="connsiteY120" fmla="*/ 3506603 h 4103322"/>
                <a:gd name="connsiteX121" fmla="*/ 3662816 w 4215960"/>
                <a:gd name="connsiteY121" fmla="*/ 3614099 h 4103322"/>
                <a:gd name="connsiteX122" fmla="*/ 3715203 w 4215960"/>
                <a:gd name="connsiteY122" fmla="*/ 3645397 h 4103322"/>
                <a:gd name="connsiteX123" fmla="*/ 3767137 w 4215960"/>
                <a:gd name="connsiteY123" fmla="*/ 3603215 h 4103322"/>
                <a:gd name="connsiteX124" fmla="*/ 3852862 w 4215960"/>
                <a:gd name="connsiteY124" fmla="*/ 3554682 h 4103322"/>
                <a:gd name="connsiteX125" fmla="*/ 3835626 w 4215960"/>
                <a:gd name="connsiteY125" fmla="*/ 3465781 h 4103322"/>
                <a:gd name="connsiteX126" fmla="*/ 3912960 w 4215960"/>
                <a:gd name="connsiteY126" fmla="*/ 3333112 h 4103322"/>
                <a:gd name="connsiteX127" fmla="*/ 4205514 w 4215960"/>
                <a:gd name="connsiteY127" fmla="*/ 2999964 h 4103322"/>
                <a:gd name="connsiteX128" fmla="*/ 4124097 w 4215960"/>
                <a:gd name="connsiteY128" fmla="*/ 2990892 h 4103322"/>
                <a:gd name="connsiteX129" fmla="*/ 4128634 w 4215960"/>
                <a:gd name="connsiteY129" fmla="*/ 2899044 h 4103322"/>
                <a:gd name="connsiteX130" fmla="*/ 4079647 w 4215960"/>
                <a:gd name="connsiteY130" fmla="*/ 2873872 h 4103322"/>
                <a:gd name="connsiteX131" fmla="*/ 3995510 w 4215960"/>
                <a:gd name="connsiteY131" fmla="*/ 2905394 h 4103322"/>
                <a:gd name="connsiteX132" fmla="*/ 3958771 w 4215960"/>
                <a:gd name="connsiteY132" fmla="*/ 2869109 h 4103322"/>
                <a:gd name="connsiteX133" fmla="*/ 4003448 w 4215960"/>
                <a:gd name="connsiteY133" fmla="*/ 2846204 h 4103322"/>
                <a:gd name="connsiteX134" fmla="*/ 3874181 w 4215960"/>
                <a:gd name="connsiteY134" fmla="*/ 2633025 h 4103322"/>
                <a:gd name="connsiteX135" fmla="*/ 3889147 w 4215960"/>
                <a:gd name="connsiteY135" fmla="*/ 2602862 h 4103322"/>
                <a:gd name="connsiteX136" fmla="*/ 3865562 w 4215960"/>
                <a:gd name="connsiteY136" fmla="*/ 2487202 h 4103322"/>
                <a:gd name="connsiteX137" fmla="*/ 3706813 w 4215960"/>
                <a:gd name="connsiteY137" fmla="*/ 2476316 h 4103322"/>
                <a:gd name="connsiteX138" fmla="*/ 3673475 w 4215960"/>
                <a:gd name="connsiteY138" fmla="*/ 2525074 h 4103322"/>
                <a:gd name="connsiteX139" fmla="*/ 3584575 w 4215960"/>
                <a:gd name="connsiteY139" fmla="*/ 2539590 h 4103322"/>
                <a:gd name="connsiteX140" fmla="*/ 3590925 w 4215960"/>
                <a:gd name="connsiteY140" fmla="*/ 2517591 h 4103322"/>
                <a:gd name="connsiteX141" fmla="*/ 3537403 w 4215960"/>
                <a:gd name="connsiteY141" fmla="*/ 2501490 h 4103322"/>
                <a:gd name="connsiteX142" fmla="*/ 3512684 w 4215960"/>
                <a:gd name="connsiteY142" fmla="*/ 2336389 h 4103322"/>
                <a:gd name="connsiteX143" fmla="*/ 3232377 w 4215960"/>
                <a:gd name="connsiteY143" fmla="*/ 2269714 h 4103322"/>
                <a:gd name="connsiteX144" fmla="*/ 3096078 w 4215960"/>
                <a:gd name="connsiteY144" fmla="*/ 2313030 h 4103322"/>
                <a:gd name="connsiteX145" fmla="*/ 2964089 w 4215960"/>
                <a:gd name="connsiteY145" fmla="*/ 2305546 h 4103322"/>
                <a:gd name="connsiteX146" fmla="*/ 2831646 w 4215960"/>
                <a:gd name="connsiteY146" fmla="*/ 2194648 h 4103322"/>
                <a:gd name="connsiteX147" fmla="*/ 2618468 w 4215960"/>
                <a:gd name="connsiteY147" fmla="*/ 1891435 h 4103322"/>
                <a:gd name="connsiteX148" fmla="*/ 2220006 w 4215960"/>
                <a:gd name="connsiteY148" fmla="*/ 1751962 h 4103322"/>
                <a:gd name="connsiteX149" fmla="*/ 1983468 w 4215960"/>
                <a:gd name="connsiteY149" fmla="*/ 1438998 h 4103322"/>
                <a:gd name="connsiteX150" fmla="*/ 2017259 w 4215960"/>
                <a:gd name="connsiteY150" fmla="*/ 1414052 h 4103322"/>
                <a:gd name="connsiteX151" fmla="*/ 2076903 w 4215960"/>
                <a:gd name="connsiteY151" fmla="*/ 1497055 h 4103322"/>
                <a:gd name="connsiteX152" fmla="*/ 2097087 w 4215960"/>
                <a:gd name="connsiteY152" fmla="*/ 1479592 h 4103322"/>
                <a:gd name="connsiteX153" fmla="*/ 2140177 w 4215960"/>
                <a:gd name="connsiteY153" fmla="*/ 1510436 h 4103322"/>
                <a:gd name="connsiteX154" fmla="*/ 2228850 w 4215960"/>
                <a:gd name="connsiteY154" fmla="*/ 1456687 h 4103322"/>
                <a:gd name="connsiteX155" fmla="*/ 2244952 w 4215960"/>
                <a:gd name="connsiteY155" fmla="*/ 1436277 h 4103322"/>
                <a:gd name="connsiteX156" fmla="*/ 2303235 w 4215960"/>
                <a:gd name="connsiteY156" fmla="*/ 1436503 h 4103322"/>
                <a:gd name="connsiteX157" fmla="*/ 2319338 w 4215960"/>
                <a:gd name="connsiteY157" fmla="*/ 1403393 h 4103322"/>
                <a:gd name="connsiteX158" fmla="*/ 2300514 w 4215960"/>
                <a:gd name="connsiteY158" fmla="*/ 1377766 h 4103322"/>
                <a:gd name="connsiteX159" fmla="*/ 2233386 w 4215960"/>
                <a:gd name="connsiteY159" fmla="*/ 1397723 h 4103322"/>
                <a:gd name="connsiteX160" fmla="*/ 2211614 w 4215960"/>
                <a:gd name="connsiteY160" fmla="*/ 1344202 h 4103322"/>
                <a:gd name="connsiteX161" fmla="*/ 2232932 w 4215960"/>
                <a:gd name="connsiteY161" fmla="*/ 1314492 h 4103322"/>
                <a:gd name="connsiteX162" fmla="*/ 2176462 w 4215960"/>
                <a:gd name="connsiteY162" fmla="*/ 1211078 h 4103322"/>
                <a:gd name="connsiteX163" fmla="*/ 2127931 w 4215960"/>
                <a:gd name="connsiteY163" fmla="*/ 1249859 h 4103322"/>
                <a:gd name="connsiteX164" fmla="*/ 2038576 w 4215960"/>
                <a:gd name="connsiteY164" fmla="*/ 1195203 h 4103322"/>
                <a:gd name="connsiteX165" fmla="*/ 2090510 w 4215960"/>
                <a:gd name="connsiteY165" fmla="*/ 1102674 h 4103322"/>
                <a:gd name="connsiteX166" fmla="*/ 2047648 w 4215960"/>
                <a:gd name="connsiteY166" fmla="*/ 981571 h 4103322"/>
                <a:gd name="connsiteX167" fmla="*/ 2062389 w 4215960"/>
                <a:gd name="connsiteY167" fmla="*/ 857519 h 4103322"/>
                <a:gd name="connsiteX168" fmla="*/ 2157639 w 4215960"/>
                <a:gd name="connsiteY168" fmla="*/ 783814 h 4103322"/>
                <a:gd name="connsiteX169" fmla="*/ 2262868 w 4215960"/>
                <a:gd name="connsiteY169" fmla="*/ 761362 h 4103322"/>
                <a:gd name="connsiteX170" fmla="*/ 2199821 w 4215960"/>
                <a:gd name="connsiteY170" fmla="*/ 671555 h 4103322"/>
                <a:gd name="connsiteX171" fmla="*/ 2182585 w 4215960"/>
                <a:gd name="connsiteY171" fmla="*/ 716232 h 4103322"/>
                <a:gd name="connsiteX172" fmla="*/ 2139270 w 4215960"/>
                <a:gd name="connsiteY172" fmla="*/ 669061 h 4103322"/>
                <a:gd name="connsiteX173" fmla="*/ 2160588 w 4215960"/>
                <a:gd name="connsiteY173" fmla="*/ 583789 h 4103322"/>
                <a:gd name="connsiteX174" fmla="*/ 2233612 w 4215960"/>
                <a:gd name="connsiteY174" fmla="*/ 486498 h 4103322"/>
                <a:gd name="connsiteX175" fmla="*/ 2216603 w 4215960"/>
                <a:gd name="connsiteY175" fmla="*/ 379909 h 4103322"/>
                <a:gd name="connsiteX176" fmla="*/ 2045381 w 4215960"/>
                <a:gd name="connsiteY176" fmla="*/ 389660 h 4103322"/>
                <a:gd name="connsiteX177" fmla="*/ 2026103 w 4215960"/>
                <a:gd name="connsiteY177" fmla="*/ 432297 h 4103322"/>
                <a:gd name="connsiteX178" fmla="*/ 1993900 w 4215960"/>
                <a:gd name="connsiteY178" fmla="*/ 364714 h 4103322"/>
                <a:gd name="connsiteX179" fmla="*/ 1964190 w 4215960"/>
                <a:gd name="connsiteY179" fmla="*/ 405082 h 4103322"/>
                <a:gd name="connsiteX180" fmla="*/ 1778681 w 4215960"/>
                <a:gd name="connsiteY180" fmla="*/ 438646 h 4103322"/>
                <a:gd name="connsiteX0" fmla="*/ 1778681 w 4215960"/>
                <a:gd name="connsiteY0" fmla="*/ 468661 h 4133337"/>
                <a:gd name="connsiteX1" fmla="*/ 1452562 w 4215960"/>
                <a:gd name="connsiteY1" fmla="*/ 310818 h 4133337"/>
                <a:gd name="connsiteX2" fmla="*/ 1492474 w 4215960"/>
                <a:gd name="connsiteY2" fmla="*/ 160913 h 4133337"/>
                <a:gd name="connsiteX3" fmla="*/ 1438500 w 4215960"/>
                <a:gd name="connsiteY3" fmla="*/ 151388 h 4133337"/>
                <a:gd name="connsiteX4" fmla="*/ 1435325 w 4215960"/>
                <a:gd name="connsiteY4" fmla="*/ 122814 h 4133337"/>
                <a:gd name="connsiteX5" fmla="*/ 1479775 w 4215960"/>
                <a:gd name="connsiteY5" fmla="*/ 130751 h 4133337"/>
                <a:gd name="connsiteX6" fmla="*/ 1422625 w 4215960"/>
                <a:gd name="connsiteY6" fmla="*/ 43438 h 4133337"/>
                <a:gd name="connsiteX7" fmla="*/ 1433737 w 4215960"/>
                <a:gd name="connsiteY7" fmla="*/ 83126 h 4133337"/>
                <a:gd name="connsiteX8" fmla="*/ 1381349 w 4215960"/>
                <a:gd name="connsiteY8" fmla="*/ 48201 h 4133337"/>
                <a:gd name="connsiteX9" fmla="*/ 1401987 w 4215960"/>
                <a:gd name="connsiteY9" fmla="*/ 14864 h 4133337"/>
                <a:gd name="connsiteX10" fmla="*/ 1135287 w 4215960"/>
                <a:gd name="connsiteY10" fmla="*/ 322838 h 4133337"/>
                <a:gd name="connsiteX11" fmla="*/ 868587 w 4215960"/>
                <a:gd name="connsiteY11" fmla="*/ 356175 h 4133337"/>
                <a:gd name="connsiteX12" fmla="*/ 362857 w 4215960"/>
                <a:gd name="connsiteY12" fmla="*/ 557334 h 4133337"/>
                <a:gd name="connsiteX13" fmla="*/ 312057 w 4215960"/>
                <a:gd name="connsiteY13" fmla="*/ 571849 h 4133337"/>
                <a:gd name="connsiteX14" fmla="*/ 239485 w 4215960"/>
                <a:gd name="connsiteY14" fmla="*/ 622649 h 4133337"/>
                <a:gd name="connsiteX15" fmla="*/ 210457 w 4215960"/>
                <a:gd name="connsiteY15" fmla="*/ 629906 h 4133337"/>
                <a:gd name="connsiteX16" fmla="*/ 159657 w 4215960"/>
                <a:gd name="connsiteY16" fmla="*/ 658934 h 4133337"/>
                <a:gd name="connsiteX17" fmla="*/ 130628 w 4215960"/>
                <a:gd name="connsiteY17" fmla="*/ 687963 h 4133337"/>
                <a:gd name="connsiteX18" fmla="*/ 108857 w 4215960"/>
                <a:gd name="connsiteY18" fmla="*/ 709734 h 4133337"/>
                <a:gd name="connsiteX19" fmla="*/ 94343 w 4215960"/>
                <a:gd name="connsiteY19" fmla="*/ 724249 h 4133337"/>
                <a:gd name="connsiteX20" fmla="*/ 43543 w 4215960"/>
                <a:gd name="connsiteY20" fmla="*/ 804077 h 4133337"/>
                <a:gd name="connsiteX21" fmla="*/ 14514 w 4215960"/>
                <a:gd name="connsiteY21" fmla="*/ 883906 h 4133337"/>
                <a:gd name="connsiteX22" fmla="*/ 0 w 4215960"/>
                <a:gd name="connsiteY22" fmla="*/ 941963 h 4133337"/>
                <a:gd name="connsiteX23" fmla="*/ 7257 w 4215960"/>
                <a:gd name="connsiteY23" fmla="*/ 1914420 h 4133337"/>
                <a:gd name="connsiteX24" fmla="*/ 29028 w 4215960"/>
                <a:gd name="connsiteY24" fmla="*/ 2016020 h 4133337"/>
                <a:gd name="connsiteX25" fmla="*/ 43543 w 4215960"/>
                <a:gd name="connsiteY25" fmla="*/ 2052306 h 4133337"/>
                <a:gd name="connsiteX26" fmla="*/ 58057 w 4215960"/>
                <a:gd name="connsiteY26" fmla="*/ 2117620 h 4133337"/>
                <a:gd name="connsiteX27" fmla="*/ 79828 w 4215960"/>
                <a:gd name="connsiteY27" fmla="*/ 2168420 h 4133337"/>
                <a:gd name="connsiteX28" fmla="*/ 116114 w 4215960"/>
                <a:gd name="connsiteY28" fmla="*/ 2284534 h 4133337"/>
                <a:gd name="connsiteX29" fmla="*/ 137885 w 4215960"/>
                <a:gd name="connsiteY29" fmla="*/ 2349849 h 4133337"/>
                <a:gd name="connsiteX30" fmla="*/ 145143 w 4215960"/>
                <a:gd name="connsiteY30" fmla="*/ 2371620 h 4133337"/>
                <a:gd name="connsiteX31" fmla="*/ 166914 w 4215960"/>
                <a:gd name="connsiteY31" fmla="*/ 2415163 h 4133337"/>
                <a:gd name="connsiteX32" fmla="*/ 188685 w 4215960"/>
                <a:gd name="connsiteY32" fmla="*/ 2465963 h 4133337"/>
                <a:gd name="connsiteX33" fmla="*/ 195943 w 4215960"/>
                <a:gd name="connsiteY33" fmla="*/ 2494992 h 4133337"/>
                <a:gd name="connsiteX34" fmla="*/ 232228 w 4215960"/>
                <a:gd name="connsiteY34" fmla="*/ 2545792 h 4133337"/>
                <a:gd name="connsiteX35" fmla="*/ 254000 w 4215960"/>
                <a:gd name="connsiteY35" fmla="*/ 2603849 h 4133337"/>
                <a:gd name="connsiteX36" fmla="*/ 275771 w 4215960"/>
                <a:gd name="connsiteY36" fmla="*/ 2625620 h 4133337"/>
                <a:gd name="connsiteX37" fmla="*/ 312057 w 4215960"/>
                <a:gd name="connsiteY37" fmla="*/ 2698192 h 4133337"/>
                <a:gd name="connsiteX38" fmla="*/ 348343 w 4215960"/>
                <a:gd name="connsiteY38" fmla="*/ 2748992 h 4133337"/>
                <a:gd name="connsiteX39" fmla="*/ 355600 w 4215960"/>
                <a:gd name="connsiteY39" fmla="*/ 2770763 h 4133337"/>
                <a:gd name="connsiteX40" fmla="*/ 406400 w 4215960"/>
                <a:gd name="connsiteY40" fmla="*/ 2836077 h 4133337"/>
                <a:gd name="connsiteX41" fmla="*/ 435428 w 4215960"/>
                <a:gd name="connsiteY41" fmla="*/ 2901392 h 4133337"/>
                <a:gd name="connsiteX42" fmla="*/ 457200 w 4215960"/>
                <a:gd name="connsiteY42" fmla="*/ 2930420 h 4133337"/>
                <a:gd name="connsiteX43" fmla="*/ 471714 w 4215960"/>
                <a:gd name="connsiteY43" fmla="*/ 2988477 h 4133337"/>
                <a:gd name="connsiteX44" fmla="*/ 478971 w 4215960"/>
                <a:gd name="connsiteY44" fmla="*/ 3010249 h 4133337"/>
                <a:gd name="connsiteX45" fmla="*/ 486228 w 4215960"/>
                <a:gd name="connsiteY45" fmla="*/ 3039277 h 4133337"/>
                <a:gd name="connsiteX46" fmla="*/ 493485 w 4215960"/>
                <a:gd name="connsiteY46" fmla="*/ 3104592 h 4133337"/>
                <a:gd name="connsiteX47" fmla="*/ 515257 w 4215960"/>
                <a:gd name="connsiteY47" fmla="*/ 3162649 h 4133337"/>
                <a:gd name="connsiteX48" fmla="*/ 544285 w 4215960"/>
                <a:gd name="connsiteY48" fmla="*/ 3206192 h 4133337"/>
                <a:gd name="connsiteX49" fmla="*/ 573314 w 4215960"/>
                <a:gd name="connsiteY49" fmla="*/ 3256992 h 4133337"/>
                <a:gd name="connsiteX50" fmla="*/ 602343 w 4215960"/>
                <a:gd name="connsiteY50" fmla="*/ 3278763 h 4133337"/>
                <a:gd name="connsiteX51" fmla="*/ 645885 w 4215960"/>
                <a:gd name="connsiteY51" fmla="*/ 3322306 h 4133337"/>
                <a:gd name="connsiteX52" fmla="*/ 674914 w 4215960"/>
                <a:gd name="connsiteY52" fmla="*/ 3344077 h 4133337"/>
                <a:gd name="connsiteX53" fmla="*/ 711200 w 4215960"/>
                <a:gd name="connsiteY53" fmla="*/ 3387620 h 4133337"/>
                <a:gd name="connsiteX54" fmla="*/ 740228 w 4215960"/>
                <a:gd name="connsiteY54" fmla="*/ 3409392 h 4133337"/>
                <a:gd name="connsiteX55" fmla="*/ 812800 w 4215960"/>
                <a:gd name="connsiteY55" fmla="*/ 3474706 h 4133337"/>
                <a:gd name="connsiteX56" fmla="*/ 849085 w 4215960"/>
                <a:gd name="connsiteY56" fmla="*/ 3518249 h 4133337"/>
                <a:gd name="connsiteX57" fmla="*/ 870857 w 4215960"/>
                <a:gd name="connsiteY57" fmla="*/ 3532763 h 4133337"/>
                <a:gd name="connsiteX58" fmla="*/ 907143 w 4215960"/>
                <a:gd name="connsiteY58" fmla="*/ 3576306 h 4133337"/>
                <a:gd name="connsiteX59" fmla="*/ 936171 w 4215960"/>
                <a:gd name="connsiteY59" fmla="*/ 3598077 h 4133337"/>
                <a:gd name="connsiteX60" fmla="*/ 1030514 w 4215960"/>
                <a:gd name="connsiteY60" fmla="*/ 3641620 h 4133337"/>
                <a:gd name="connsiteX61" fmla="*/ 1480457 w 4215960"/>
                <a:gd name="connsiteY61" fmla="*/ 3627106 h 4133337"/>
                <a:gd name="connsiteX62" fmla="*/ 1531257 w 4215960"/>
                <a:gd name="connsiteY62" fmla="*/ 3612592 h 4133337"/>
                <a:gd name="connsiteX63" fmla="*/ 1618343 w 4215960"/>
                <a:gd name="connsiteY63" fmla="*/ 3605334 h 4133337"/>
                <a:gd name="connsiteX64" fmla="*/ 1698171 w 4215960"/>
                <a:gd name="connsiteY64" fmla="*/ 3590820 h 4133337"/>
                <a:gd name="connsiteX65" fmla="*/ 1756228 w 4215960"/>
                <a:gd name="connsiteY65" fmla="*/ 3583563 h 4133337"/>
                <a:gd name="connsiteX66" fmla="*/ 1785257 w 4215960"/>
                <a:gd name="connsiteY66" fmla="*/ 3569049 h 4133337"/>
                <a:gd name="connsiteX67" fmla="*/ 1850571 w 4215960"/>
                <a:gd name="connsiteY67" fmla="*/ 3547277 h 4133337"/>
                <a:gd name="connsiteX68" fmla="*/ 1886857 w 4215960"/>
                <a:gd name="connsiteY68" fmla="*/ 3532763 h 4133337"/>
                <a:gd name="connsiteX69" fmla="*/ 1988457 w 4215960"/>
                <a:gd name="connsiteY69" fmla="*/ 3518249 h 4133337"/>
                <a:gd name="connsiteX70" fmla="*/ 2017485 w 4215960"/>
                <a:gd name="connsiteY70" fmla="*/ 3510992 h 4133337"/>
                <a:gd name="connsiteX71" fmla="*/ 2637971 w 4215960"/>
                <a:gd name="connsiteY71" fmla="*/ 3857746 h 4133337"/>
                <a:gd name="connsiteX72" fmla="*/ 2724375 w 4215960"/>
                <a:gd name="connsiteY72" fmla="*/ 4043936 h 4133337"/>
                <a:gd name="connsiteX73" fmla="*/ 2784700 w 4215960"/>
                <a:gd name="connsiteY73" fmla="*/ 4102674 h 4133337"/>
                <a:gd name="connsiteX74" fmla="*/ 2795812 w 4215960"/>
                <a:gd name="connsiteY74" fmla="*/ 4072511 h 4133337"/>
                <a:gd name="connsiteX75" fmla="*/ 2841850 w 4215960"/>
                <a:gd name="connsiteY75" fmla="*/ 4045523 h 4133337"/>
                <a:gd name="connsiteX76" fmla="*/ 2892650 w 4215960"/>
                <a:gd name="connsiteY76" fmla="*/ 4118549 h 4133337"/>
                <a:gd name="connsiteX77" fmla="*/ 2941863 w 4215960"/>
                <a:gd name="connsiteY77" fmla="*/ 4121724 h 4133337"/>
                <a:gd name="connsiteX78" fmla="*/ 2897412 w 4215960"/>
                <a:gd name="connsiteY78" fmla="*/ 4028062 h 4133337"/>
                <a:gd name="connsiteX79" fmla="*/ 2854550 w 4215960"/>
                <a:gd name="connsiteY79" fmla="*/ 3959799 h 4133337"/>
                <a:gd name="connsiteX80" fmla="*/ 2897413 w 4215960"/>
                <a:gd name="connsiteY80" fmla="*/ 3943923 h 4133337"/>
                <a:gd name="connsiteX81" fmla="*/ 2878362 w 4215960"/>
                <a:gd name="connsiteY81" fmla="*/ 3902649 h 4133337"/>
                <a:gd name="connsiteX82" fmla="*/ 2930750 w 4215960"/>
                <a:gd name="connsiteY82" fmla="*/ 3912174 h 4133337"/>
                <a:gd name="connsiteX83" fmla="*/ 2910113 w 4215960"/>
                <a:gd name="connsiteY83" fmla="*/ 3878836 h 4133337"/>
                <a:gd name="connsiteX84" fmla="*/ 2931432 w 4215960"/>
                <a:gd name="connsiteY84" fmla="*/ 3862282 h 4133337"/>
                <a:gd name="connsiteX85" fmla="*/ 3052535 w 4215960"/>
                <a:gd name="connsiteY85" fmla="*/ 3947555 h 4133337"/>
                <a:gd name="connsiteX86" fmla="*/ 3087912 w 4215960"/>
                <a:gd name="connsiteY86" fmla="*/ 3934398 h 4133337"/>
                <a:gd name="connsiteX87" fmla="*/ 3140299 w 4215960"/>
                <a:gd name="connsiteY87" fmla="*/ 3999487 h 4133337"/>
                <a:gd name="connsiteX88" fmla="*/ 3160937 w 4215960"/>
                <a:gd name="connsiteY88" fmla="*/ 4058224 h 4133337"/>
                <a:gd name="connsiteX89" fmla="*/ 3268887 w 4215960"/>
                <a:gd name="connsiteY89" fmla="*/ 4077273 h 4133337"/>
                <a:gd name="connsiteX90" fmla="*/ 3208563 w 4215960"/>
                <a:gd name="connsiteY90" fmla="*/ 4010598 h 4133337"/>
                <a:gd name="connsiteX91" fmla="*/ 3205387 w 4215960"/>
                <a:gd name="connsiteY91" fmla="*/ 3942336 h 4133337"/>
                <a:gd name="connsiteX92" fmla="*/ 3259362 w 4215960"/>
                <a:gd name="connsiteY92" fmla="*/ 3997899 h 4133337"/>
                <a:gd name="connsiteX93" fmla="*/ 3308575 w 4215960"/>
                <a:gd name="connsiteY93" fmla="*/ 4002661 h 4133337"/>
                <a:gd name="connsiteX94" fmla="*/ 3302225 w 4215960"/>
                <a:gd name="connsiteY94" fmla="*/ 3953449 h 4133337"/>
                <a:gd name="connsiteX95" fmla="*/ 3362550 w 4215960"/>
                <a:gd name="connsiteY95" fmla="*/ 3958211 h 4133337"/>
                <a:gd name="connsiteX96" fmla="*/ 3424462 w 4215960"/>
                <a:gd name="connsiteY96" fmla="*/ 4001073 h 4133337"/>
                <a:gd name="connsiteX97" fmla="*/ 3456212 w 4215960"/>
                <a:gd name="connsiteY97" fmla="*/ 3988374 h 4133337"/>
                <a:gd name="connsiteX98" fmla="*/ 3449863 w 4215960"/>
                <a:gd name="connsiteY98" fmla="*/ 3953449 h 4133337"/>
                <a:gd name="connsiteX99" fmla="*/ 3491138 w 4215960"/>
                <a:gd name="connsiteY99" fmla="*/ 3929637 h 4133337"/>
                <a:gd name="connsiteX100" fmla="*/ 3575275 w 4215960"/>
                <a:gd name="connsiteY100" fmla="*/ 3986787 h 4133337"/>
                <a:gd name="connsiteX101" fmla="*/ 3592738 w 4215960"/>
                <a:gd name="connsiteY101" fmla="*/ 3885189 h 4133337"/>
                <a:gd name="connsiteX102" fmla="*/ 3567338 w 4215960"/>
                <a:gd name="connsiteY102" fmla="*/ 3862963 h 4133337"/>
                <a:gd name="connsiteX103" fmla="*/ 3494312 w 4215960"/>
                <a:gd name="connsiteY103" fmla="*/ 3820100 h 4133337"/>
                <a:gd name="connsiteX104" fmla="*/ 3516537 w 4215960"/>
                <a:gd name="connsiteY104" fmla="*/ 3794701 h 4133337"/>
                <a:gd name="connsiteX105" fmla="*/ 3537175 w 4215960"/>
                <a:gd name="connsiteY105" fmla="*/ 3772475 h 4133337"/>
                <a:gd name="connsiteX106" fmla="*/ 3591150 w 4215960"/>
                <a:gd name="connsiteY106" fmla="*/ 3804226 h 4133337"/>
                <a:gd name="connsiteX107" fmla="*/ 3597500 w 4215960"/>
                <a:gd name="connsiteY107" fmla="*/ 3759776 h 4133337"/>
                <a:gd name="connsiteX108" fmla="*/ 3541937 w 4215960"/>
                <a:gd name="connsiteY108" fmla="*/ 3735963 h 4133337"/>
                <a:gd name="connsiteX109" fmla="*/ 3540350 w 4215960"/>
                <a:gd name="connsiteY109" fmla="*/ 3726439 h 4133337"/>
                <a:gd name="connsiteX110" fmla="*/ 3527649 w 4215960"/>
                <a:gd name="connsiteY110" fmla="*/ 3688340 h 4133337"/>
                <a:gd name="connsiteX111" fmla="*/ 3533999 w 4215960"/>
                <a:gd name="connsiteY111" fmla="*/ 3640714 h 4133337"/>
                <a:gd name="connsiteX112" fmla="*/ 3545112 w 4215960"/>
                <a:gd name="connsiteY112" fmla="*/ 3585151 h 4133337"/>
                <a:gd name="connsiteX113" fmla="*/ 3507012 w 4215960"/>
                <a:gd name="connsiteY113" fmla="*/ 3554989 h 4133337"/>
                <a:gd name="connsiteX114" fmla="*/ 3540349 w 4215960"/>
                <a:gd name="connsiteY114" fmla="*/ 3545464 h 4133337"/>
                <a:gd name="connsiteX115" fmla="*/ 3518124 w 4215960"/>
                <a:gd name="connsiteY115" fmla="*/ 3508951 h 4133337"/>
                <a:gd name="connsiteX116" fmla="*/ 3556225 w 4215960"/>
                <a:gd name="connsiteY116" fmla="*/ 3504190 h 4133337"/>
                <a:gd name="connsiteX117" fmla="*/ 3562574 w 4215960"/>
                <a:gd name="connsiteY117" fmla="*/ 3470851 h 4133337"/>
                <a:gd name="connsiteX118" fmla="*/ 3624488 w 4215960"/>
                <a:gd name="connsiteY118" fmla="*/ 3480378 h 4133337"/>
                <a:gd name="connsiteX119" fmla="*/ 3657601 w 4215960"/>
                <a:gd name="connsiteY119" fmla="*/ 3495570 h 4133337"/>
                <a:gd name="connsiteX120" fmla="*/ 3623808 w 4215960"/>
                <a:gd name="connsiteY120" fmla="*/ 3536618 h 4133337"/>
                <a:gd name="connsiteX121" fmla="*/ 3662816 w 4215960"/>
                <a:gd name="connsiteY121" fmla="*/ 3644114 h 4133337"/>
                <a:gd name="connsiteX122" fmla="*/ 3715203 w 4215960"/>
                <a:gd name="connsiteY122" fmla="*/ 3675412 h 4133337"/>
                <a:gd name="connsiteX123" fmla="*/ 3767137 w 4215960"/>
                <a:gd name="connsiteY123" fmla="*/ 3633230 h 4133337"/>
                <a:gd name="connsiteX124" fmla="*/ 3852862 w 4215960"/>
                <a:gd name="connsiteY124" fmla="*/ 3584697 h 4133337"/>
                <a:gd name="connsiteX125" fmla="*/ 3835626 w 4215960"/>
                <a:gd name="connsiteY125" fmla="*/ 3495796 h 4133337"/>
                <a:gd name="connsiteX126" fmla="*/ 3912960 w 4215960"/>
                <a:gd name="connsiteY126" fmla="*/ 3363127 h 4133337"/>
                <a:gd name="connsiteX127" fmla="*/ 4205514 w 4215960"/>
                <a:gd name="connsiteY127" fmla="*/ 3029979 h 4133337"/>
                <a:gd name="connsiteX128" fmla="*/ 4124097 w 4215960"/>
                <a:gd name="connsiteY128" fmla="*/ 3020907 h 4133337"/>
                <a:gd name="connsiteX129" fmla="*/ 4128634 w 4215960"/>
                <a:gd name="connsiteY129" fmla="*/ 2929059 h 4133337"/>
                <a:gd name="connsiteX130" fmla="*/ 4079647 w 4215960"/>
                <a:gd name="connsiteY130" fmla="*/ 2903887 h 4133337"/>
                <a:gd name="connsiteX131" fmla="*/ 3995510 w 4215960"/>
                <a:gd name="connsiteY131" fmla="*/ 2935409 h 4133337"/>
                <a:gd name="connsiteX132" fmla="*/ 3958771 w 4215960"/>
                <a:gd name="connsiteY132" fmla="*/ 2899124 h 4133337"/>
                <a:gd name="connsiteX133" fmla="*/ 4003448 w 4215960"/>
                <a:gd name="connsiteY133" fmla="*/ 2876219 h 4133337"/>
                <a:gd name="connsiteX134" fmla="*/ 3874181 w 4215960"/>
                <a:gd name="connsiteY134" fmla="*/ 2663040 h 4133337"/>
                <a:gd name="connsiteX135" fmla="*/ 3889147 w 4215960"/>
                <a:gd name="connsiteY135" fmla="*/ 2632877 h 4133337"/>
                <a:gd name="connsiteX136" fmla="*/ 3865562 w 4215960"/>
                <a:gd name="connsiteY136" fmla="*/ 2517217 h 4133337"/>
                <a:gd name="connsiteX137" fmla="*/ 3706813 w 4215960"/>
                <a:gd name="connsiteY137" fmla="*/ 2506331 h 4133337"/>
                <a:gd name="connsiteX138" fmla="*/ 3673475 w 4215960"/>
                <a:gd name="connsiteY138" fmla="*/ 2555089 h 4133337"/>
                <a:gd name="connsiteX139" fmla="*/ 3584575 w 4215960"/>
                <a:gd name="connsiteY139" fmla="*/ 2569605 h 4133337"/>
                <a:gd name="connsiteX140" fmla="*/ 3590925 w 4215960"/>
                <a:gd name="connsiteY140" fmla="*/ 2547606 h 4133337"/>
                <a:gd name="connsiteX141" fmla="*/ 3537403 w 4215960"/>
                <a:gd name="connsiteY141" fmla="*/ 2531505 h 4133337"/>
                <a:gd name="connsiteX142" fmla="*/ 3512684 w 4215960"/>
                <a:gd name="connsiteY142" fmla="*/ 2366404 h 4133337"/>
                <a:gd name="connsiteX143" fmla="*/ 3232377 w 4215960"/>
                <a:gd name="connsiteY143" fmla="*/ 2299729 h 4133337"/>
                <a:gd name="connsiteX144" fmla="*/ 3096078 w 4215960"/>
                <a:gd name="connsiteY144" fmla="*/ 2343045 h 4133337"/>
                <a:gd name="connsiteX145" fmla="*/ 2964089 w 4215960"/>
                <a:gd name="connsiteY145" fmla="*/ 2335561 h 4133337"/>
                <a:gd name="connsiteX146" fmla="*/ 2831646 w 4215960"/>
                <a:gd name="connsiteY146" fmla="*/ 2224663 h 4133337"/>
                <a:gd name="connsiteX147" fmla="*/ 2618468 w 4215960"/>
                <a:gd name="connsiteY147" fmla="*/ 1921450 h 4133337"/>
                <a:gd name="connsiteX148" fmla="*/ 2220006 w 4215960"/>
                <a:gd name="connsiteY148" fmla="*/ 1781977 h 4133337"/>
                <a:gd name="connsiteX149" fmla="*/ 1983468 w 4215960"/>
                <a:gd name="connsiteY149" fmla="*/ 1469013 h 4133337"/>
                <a:gd name="connsiteX150" fmla="*/ 2017259 w 4215960"/>
                <a:gd name="connsiteY150" fmla="*/ 1444067 h 4133337"/>
                <a:gd name="connsiteX151" fmla="*/ 2076903 w 4215960"/>
                <a:gd name="connsiteY151" fmla="*/ 1527070 h 4133337"/>
                <a:gd name="connsiteX152" fmla="*/ 2097087 w 4215960"/>
                <a:gd name="connsiteY152" fmla="*/ 1509607 h 4133337"/>
                <a:gd name="connsiteX153" fmla="*/ 2140177 w 4215960"/>
                <a:gd name="connsiteY153" fmla="*/ 1540451 h 4133337"/>
                <a:gd name="connsiteX154" fmla="*/ 2228850 w 4215960"/>
                <a:gd name="connsiteY154" fmla="*/ 1486702 h 4133337"/>
                <a:gd name="connsiteX155" fmla="*/ 2244952 w 4215960"/>
                <a:gd name="connsiteY155" fmla="*/ 1466292 h 4133337"/>
                <a:gd name="connsiteX156" fmla="*/ 2303235 w 4215960"/>
                <a:gd name="connsiteY156" fmla="*/ 1466518 h 4133337"/>
                <a:gd name="connsiteX157" fmla="*/ 2319338 w 4215960"/>
                <a:gd name="connsiteY157" fmla="*/ 1433408 h 4133337"/>
                <a:gd name="connsiteX158" fmla="*/ 2300514 w 4215960"/>
                <a:gd name="connsiteY158" fmla="*/ 1407781 h 4133337"/>
                <a:gd name="connsiteX159" fmla="*/ 2233386 w 4215960"/>
                <a:gd name="connsiteY159" fmla="*/ 1427738 h 4133337"/>
                <a:gd name="connsiteX160" fmla="*/ 2211614 w 4215960"/>
                <a:gd name="connsiteY160" fmla="*/ 1374217 h 4133337"/>
                <a:gd name="connsiteX161" fmla="*/ 2232932 w 4215960"/>
                <a:gd name="connsiteY161" fmla="*/ 1344507 h 4133337"/>
                <a:gd name="connsiteX162" fmla="*/ 2176462 w 4215960"/>
                <a:gd name="connsiteY162" fmla="*/ 1241093 h 4133337"/>
                <a:gd name="connsiteX163" fmla="*/ 2127931 w 4215960"/>
                <a:gd name="connsiteY163" fmla="*/ 1279874 h 4133337"/>
                <a:gd name="connsiteX164" fmla="*/ 2038576 w 4215960"/>
                <a:gd name="connsiteY164" fmla="*/ 1225218 h 4133337"/>
                <a:gd name="connsiteX165" fmla="*/ 2090510 w 4215960"/>
                <a:gd name="connsiteY165" fmla="*/ 1132689 h 4133337"/>
                <a:gd name="connsiteX166" fmla="*/ 2047648 w 4215960"/>
                <a:gd name="connsiteY166" fmla="*/ 1011586 h 4133337"/>
                <a:gd name="connsiteX167" fmla="*/ 2062389 w 4215960"/>
                <a:gd name="connsiteY167" fmla="*/ 887534 h 4133337"/>
                <a:gd name="connsiteX168" fmla="*/ 2157639 w 4215960"/>
                <a:gd name="connsiteY168" fmla="*/ 813829 h 4133337"/>
                <a:gd name="connsiteX169" fmla="*/ 2262868 w 4215960"/>
                <a:gd name="connsiteY169" fmla="*/ 791377 h 4133337"/>
                <a:gd name="connsiteX170" fmla="*/ 2199821 w 4215960"/>
                <a:gd name="connsiteY170" fmla="*/ 701570 h 4133337"/>
                <a:gd name="connsiteX171" fmla="*/ 2182585 w 4215960"/>
                <a:gd name="connsiteY171" fmla="*/ 746247 h 4133337"/>
                <a:gd name="connsiteX172" fmla="*/ 2139270 w 4215960"/>
                <a:gd name="connsiteY172" fmla="*/ 699076 h 4133337"/>
                <a:gd name="connsiteX173" fmla="*/ 2160588 w 4215960"/>
                <a:gd name="connsiteY173" fmla="*/ 613804 h 4133337"/>
                <a:gd name="connsiteX174" fmla="*/ 2233612 w 4215960"/>
                <a:gd name="connsiteY174" fmla="*/ 516513 h 4133337"/>
                <a:gd name="connsiteX175" fmla="*/ 2216603 w 4215960"/>
                <a:gd name="connsiteY175" fmla="*/ 409924 h 4133337"/>
                <a:gd name="connsiteX176" fmla="*/ 2045381 w 4215960"/>
                <a:gd name="connsiteY176" fmla="*/ 419675 h 4133337"/>
                <a:gd name="connsiteX177" fmla="*/ 2026103 w 4215960"/>
                <a:gd name="connsiteY177" fmla="*/ 462312 h 4133337"/>
                <a:gd name="connsiteX178" fmla="*/ 1993900 w 4215960"/>
                <a:gd name="connsiteY178" fmla="*/ 394729 h 4133337"/>
                <a:gd name="connsiteX179" fmla="*/ 1964190 w 4215960"/>
                <a:gd name="connsiteY179" fmla="*/ 435097 h 4133337"/>
                <a:gd name="connsiteX180" fmla="*/ 1778681 w 4215960"/>
                <a:gd name="connsiteY180" fmla="*/ 468661 h 4133337"/>
                <a:gd name="connsiteX0" fmla="*/ 1778681 w 4215960"/>
                <a:gd name="connsiteY0" fmla="*/ 480318 h 4144994"/>
                <a:gd name="connsiteX1" fmla="*/ 1452562 w 4215960"/>
                <a:gd name="connsiteY1" fmla="*/ 322475 h 4144994"/>
                <a:gd name="connsiteX2" fmla="*/ 1492474 w 4215960"/>
                <a:gd name="connsiteY2" fmla="*/ 172570 h 4144994"/>
                <a:gd name="connsiteX3" fmla="*/ 1438500 w 4215960"/>
                <a:gd name="connsiteY3" fmla="*/ 163045 h 4144994"/>
                <a:gd name="connsiteX4" fmla="*/ 1435325 w 4215960"/>
                <a:gd name="connsiteY4" fmla="*/ 134471 h 4144994"/>
                <a:gd name="connsiteX5" fmla="*/ 1479775 w 4215960"/>
                <a:gd name="connsiteY5" fmla="*/ 142408 h 4144994"/>
                <a:gd name="connsiteX6" fmla="*/ 1422625 w 4215960"/>
                <a:gd name="connsiteY6" fmla="*/ 55095 h 4144994"/>
                <a:gd name="connsiteX7" fmla="*/ 1433737 w 4215960"/>
                <a:gd name="connsiteY7" fmla="*/ 94783 h 4144994"/>
                <a:gd name="connsiteX8" fmla="*/ 1381349 w 4215960"/>
                <a:gd name="connsiteY8" fmla="*/ 59858 h 4144994"/>
                <a:gd name="connsiteX9" fmla="*/ 1401987 w 4215960"/>
                <a:gd name="connsiteY9" fmla="*/ 26521 h 4144994"/>
                <a:gd name="connsiteX10" fmla="*/ 1400400 w 4215960"/>
                <a:gd name="connsiteY10" fmla="*/ 23347 h 4144994"/>
                <a:gd name="connsiteX11" fmla="*/ 1135287 w 4215960"/>
                <a:gd name="connsiteY11" fmla="*/ 334495 h 4144994"/>
                <a:gd name="connsiteX12" fmla="*/ 868587 w 4215960"/>
                <a:gd name="connsiteY12" fmla="*/ 367832 h 4144994"/>
                <a:gd name="connsiteX13" fmla="*/ 362857 w 4215960"/>
                <a:gd name="connsiteY13" fmla="*/ 568991 h 4144994"/>
                <a:gd name="connsiteX14" fmla="*/ 312057 w 4215960"/>
                <a:gd name="connsiteY14" fmla="*/ 583506 h 4144994"/>
                <a:gd name="connsiteX15" fmla="*/ 239485 w 4215960"/>
                <a:gd name="connsiteY15" fmla="*/ 634306 h 4144994"/>
                <a:gd name="connsiteX16" fmla="*/ 210457 w 4215960"/>
                <a:gd name="connsiteY16" fmla="*/ 641563 h 4144994"/>
                <a:gd name="connsiteX17" fmla="*/ 159657 w 4215960"/>
                <a:gd name="connsiteY17" fmla="*/ 670591 h 4144994"/>
                <a:gd name="connsiteX18" fmla="*/ 130628 w 4215960"/>
                <a:gd name="connsiteY18" fmla="*/ 699620 h 4144994"/>
                <a:gd name="connsiteX19" fmla="*/ 108857 w 4215960"/>
                <a:gd name="connsiteY19" fmla="*/ 721391 h 4144994"/>
                <a:gd name="connsiteX20" fmla="*/ 94343 w 4215960"/>
                <a:gd name="connsiteY20" fmla="*/ 735906 h 4144994"/>
                <a:gd name="connsiteX21" fmla="*/ 43543 w 4215960"/>
                <a:gd name="connsiteY21" fmla="*/ 815734 h 4144994"/>
                <a:gd name="connsiteX22" fmla="*/ 14514 w 4215960"/>
                <a:gd name="connsiteY22" fmla="*/ 895563 h 4144994"/>
                <a:gd name="connsiteX23" fmla="*/ 0 w 4215960"/>
                <a:gd name="connsiteY23" fmla="*/ 953620 h 4144994"/>
                <a:gd name="connsiteX24" fmla="*/ 7257 w 4215960"/>
                <a:gd name="connsiteY24" fmla="*/ 1926077 h 4144994"/>
                <a:gd name="connsiteX25" fmla="*/ 29028 w 4215960"/>
                <a:gd name="connsiteY25" fmla="*/ 2027677 h 4144994"/>
                <a:gd name="connsiteX26" fmla="*/ 43543 w 4215960"/>
                <a:gd name="connsiteY26" fmla="*/ 2063963 h 4144994"/>
                <a:gd name="connsiteX27" fmla="*/ 58057 w 4215960"/>
                <a:gd name="connsiteY27" fmla="*/ 2129277 h 4144994"/>
                <a:gd name="connsiteX28" fmla="*/ 79828 w 4215960"/>
                <a:gd name="connsiteY28" fmla="*/ 2180077 h 4144994"/>
                <a:gd name="connsiteX29" fmla="*/ 116114 w 4215960"/>
                <a:gd name="connsiteY29" fmla="*/ 2296191 h 4144994"/>
                <a:gd name="connsiteX30" fmla="*/ 137885 w 4215960"/>
                <a:gd name="connsiteY30" fmla="*/ 2361506 h 4144994"/>
                <a:gd name="connsiteX31" fmla="*/ 145143 w 4215960"/>
                <a:gd name="connsiteY31" fmla="*/ 2383277 h 4144994"/>
                <a:gd name="connsiteX32" fmla="*/ 166914 w 4215960"/>
                <a:gd name="connsiteY32" fmla="*/ 2426820 h 4144994"/>
                <a:gd name="connsiteX33" fmla="*/ 188685 w 4215960"/>
                <a:gd name="connsiteY33" fmla="*/ 2477620 h 4144994"/>
                <a:gd name="connsiteX34" fmla="*/ 195943 w 4215960"/>
                <a:gd name="connsiteY34" fmla="*/ 2506649 h 4144994"/>
                <a:gd name="connsiteX35" fmla="*/ 232228 w 4215960"/>
                <a:gd name="connsiteY35" fmla="*/ 2557449 h 4144994"/>
                <a:gd name="connsiteX36" fmla="*/ 254000 w 4215960"/>
                <a:gd name="connsiteY36" fmla="*/ 2615506 h 4144994"/>
                <a:gd name="connsiteX37" fmla="*/ 275771 w 4215960"/>
                <a:gd name="connsiteY37" fmla="*/ 2637277 h 4144994"/>
                <a:gd name="connsiteX38" fmla="*/ 312057 w 4215960"/>
                <a:gd name="connsiteY38" fmla="*/ 2709849 h 4144994"/>
                <a:gd name="connsiteX39" fmla="*/ 348343 w 4215960"/>
                <a:gd name="connsiteY39" fmla="*/ 2760649 h 4144994"/>
                <a:gd name="connsiteX40" fmla="*/ 355600 w 4215960"/>
                <a:gd name="connsiteY40" fmla="*/ 2782420 h 4144994"/>
                <a:gd name="connsiteX41" fmla="*/ 406400 w 4215960"/>
                <a:gd name="connsiteY41" fmla="*/ 2847734 h 4144994"/>
                <a:gd name="connsiteX42" fmla="*/ 435428 w 4215960"/>
                <a:gd name="connsiteY42" fmla="*/ 2913049 h 4144994"/>
                <a:gd name="connsiteX43" fmla="*/ 457200 w 4215960"/>
                <a:gd name="connsiteY43" fmla="*/ 2942077 h 4144994"/>
                <a:gd name="connsiteX44" fmla="*/ 471714 w 4215960"/>
                <a:gd name="connsiteY44" fmla="*/ 3000134 h 4144994"/>
                <a:gd name="connsiteX45" fmla="*/ 478971 w 4215960"/>
                <a:gd name="connsiteY45" fmla="*/ 3021906 h 4144994"/>
                <a:gd name="connsiteX46" fmla="*/ 486228 w 4215960"/>
                <a:gd name="connsiteY46" fmla="*/ 3050934 h 4144994"/>
                <a:gd name="connsiteX47" fmla="*/ 493485 w 4215960"/>
                <a:gd name="connsiteY47" fmla="*/ 3116249 h 4144994"/>
                <a:gd name="connsiteX48" fmla="*/ 515257 w 4215960"/>
                <a:gd name="connsiteY48" fmla="*/ 3174306 h 4144994"/>
                <a:gd name="connsiteX49" fmla="*/ 544285 w 4215960"/>
                <a:gd name="connsiteY49" fmla="*/ 3217849 h 4144994"/>
                <a:gd name="connsiteX50" fmla="*/ 573314 w 4215960"/>
                <a:gd name="connsiteY50" fmla="*/ 3268649 h 4144994"/>
                <a:gd name="connsiteX51" fmla="*/ 602343 w 4215960"/>
                <a:gd name="connsiteY51" fmla="*/ 3290420 h 4144994"/>
                <a:gd name="connsiteX52" fmla="*/ 645885 w 4215960"/>
                <a:gd name="connsiteY52" fmla="*/ 3333963 h 4144994"/>
                <a:gd name="connsiteX53" fmla="*/ 674914 w 4215960"/>
                <a:gd name="connsiteY53" fmla="*/ 3355734 h 4144994"/>
                <a:gd name="connsiteX54" fmla="*/ 711200 w 4215960"/>
                <a:gd name="connsiteY54" fmla="*/ 3399277 h 4144994"/>
                <a:gd name="connsiteX55" fmla="*/ 740228 w 4215960"/>
                <a:gd name="connsiteY55" fmla="*/ 3421049 h 4144994"/>
                <a:gd name="connsiteX56" fmla="*/ 812800 w 4215960"/>
                <a:gd name="connsiteY56" fmla="*/ 3486363 h 4144994"/>
                <a:gd name="connsiteX57" fmla="*/ 849085 w 4215960"/>
                <a:gd name="connsiteY57" fmla="*/ 3529906 h 4144994"/>
                <a:gd name="connsiteX58" fmla="*/ 870857 w 4215960"/>
                <a:gd name="connsiteY58" fmla="*/ 3544420 h 4144994"/>
                <a:gd name="connsiteX59" fmla="*/ 907143 w 4215960"/>
                <a:gd name="connsiteY59" fmla="*/ 3587963 h 4144994"/>
                <a:gd name="connsiteX60" fmla="*/ 936171 w 4215960"/>
                <a:gd name="connsiteY60" fmla="*/ 3609734 h 4144994"/>
                <a:gd name="connsiteX61" fmla="*/ 1030514 w 4215960"/>
                <a:gd name="connsiteY61" fmla="*/ 3653277 h 4144994"/>
                <a:gd name="connsiteX62" fmla="*/ 1480457 w 4215960"/>
                <a:gd name="connsiteY62" fmla="*/ 3638763 h 4144994"/>
                <a:gd name="connsiteX63" fmla="*/ 1531257 w 4215960"/>
                <a:gd name="connsiteY63" fmla="*/ 3624249 h 4144994"/>
                <a:gd name="connsiteX64" fmla="*/ 1618343 w 4215960"/>
                <a:gd name="connsiteY64" fmla="*/ 3616991 h 4144994"/>
                <a:gd name="connsiteX65" fmla="*/ 1698171 w 4215960"/>
                <a:gd name="connsiteY65" fmla="*/ 3602477 h 4144994"/>
                <a:gd name="connsiteX66" fmla="*/ 1756228 w 4215960"/>
                <a:gd name="connsiteY66" fmla="*/ 3595220 h 4144994"/>
                <a:gd name="connsiteX67" fmla="*/ 1785257 w 4215960"/>
                <a:gd name="connsiteY67" fmla="*/ 3580706 h 4144994"/>
                <a:gd name="connsiteX68" fmla="*/ 1850571 w 4215960"/>
                <a:gd name="connsiteY68" fmla="*/ 3558934 h 4144994"/>
                <a:gd name="connsiteX69" fmla="*/ 1886857 w 4215960"/>
                <a:gd name="connsiteY69" fmla="*/ 3544420 h 4144994"/>
                <a:gd name="connsiteX70" fmla="*/ 1988457 w 4215960"/>
                <a:gd name="connsiteY70" fmla="*/ 3529906 h 4144994"/>
                <a:gd name="connsiteX71" fmla="*/ 2017485 w 4215960"/>
                <a:gd name="connsiteY71" fmla="*/ 3522649 h 4144994"/>
                <a:gd name="connsiteX72" fmla="*/ 2637971 w 4215960"/>
                <a:gd name="connsiteY72" fmla="*/ 3869403 h 4144994"/>
                <a:gd name="connsiteX73" fmla="*/ 2724375 w 4215960"/>
                <a:gd name="connsiteY73" fmla="*/ 4055593 h 4144994"/>
                <a:gd name="connsiteX74" fmla="*/ 2784700 w 4215960"/>
                <a:gd name="connsiteY74" fmla="*/ 4114331 h 4144994"/>
                <a:gd name="connsiteX75" fmla="*/ 2795812 w 4215960"/>
                <a:gd name="connsiteY75" fmla="*/ 4084168 h 4144994"/>
                <a:gd name="connsiteX76" fmla="*/ 2841850 w 4215960"/>
                <a:gd name="connsiteY76" fmla="*/ 4057180 h 4144994"/>
                <a:gd name="connsiteX77" fmla="*/ 2892650 w 4215960"/>
                <a:gd name="connsiteY77" fmla="*/ 4130206 h 4144994"/>
                <a:gd name="connsiteX78" fmla="*/ 2941863 w 4215960"/>
                <a:gd name="connsiteY78" fmla="*/ 4133381 h 4144994"/>
                <a:gd name="connsiteX79" fmla="*/ 2897412 w 4215960"/>
                <a:gd name="connsiteY79" fmla="*/ 4039719 h 4144994"/>
                <a:gd name="connsiteX80" fmla="*/ 2854550 w 4215960"/>
                <a:gd name="connsiteY80" fmla="*/ 3971456 h 4144994"/>
                <a:gd name="connsiteX81" fmla="*/ 2897413 w 4215960"/>
                <a:gd name="connsiteY81" fmla="*/ 3955580 h 4144994"/>
                <a:gd name="connsiteX82" fmla="*/ 2878362 w 4215960"/>
                <a:gd name="connsiteY82" fmla="*/ 3914306 h 4144994"/>
                <a:gd name="connsiteX83" fmla="*/ 2930750 w 4215960"/>
                <a:gd name="connsiteY83" fmla="*/ 3923831 h 4144994"/>
                <a:gd name="connsiteX84" fmla="*/ 2910113 w 4215960"/>
                <a:gd name="connsiteY84" fmla="*/ 3890493 h 4144994"/>
                <a:gd name="connsiteX85" fmla="*/ 2931432 w 4215960"/>
                <a:gd name="connsiteY85" fmla="*/ 3873939 h 4144994"/>
                <a:gd name="connsiteX86" fmla="*/ 3052535 w 4215960"/>
                <a:gd name="connsiteY86" fmla="*/ 3959212 h 4144994"/>
                <a:gd name="connsiteX87" fmla="*/ 3087912 w 4215960"/>
                <a:gd name="connsiteY87" fmla="*/ 3946055 h 4144994"/>
                <a:gd name="connsiteX88" fmla="*/ 3140299 w 4215960"/>
                <a:gd name="connsiteY88" fmla="*/ 4011144 h 4144994"/>
                <a:gd name="connsiteX89" fmla="*/ 3160937 w 4215960"/>
                <a:gd name="connsiteY89" fmla="*/ 4069881 h 4144994"/>
                <a:gd name="connsiteX90" fmla="*/ 3268887 w 4215960"/>
                <a:gd name="connsiteY90" fmla="*/ 4088930 h 4144994"/>
                <a:gd name="connsiteX91" fmla="*/ 3208563 w 4215960"/>
                <a:gd name="connsiteY91" fmla="*/ 4022255 h 4144994"/>
                <a:gd name="connsiteX92" fmla="*/ 3205387 w 4215960"/>
                <a:gd name="connsiteY92" fmla="*/ 3953993 h 4144994"/>
                <a:gd name="connsiteX93" fmla="*/ 3259362 w 4215960"/>
                <a:gd name="connsiteY93" fmla="*/ 4009556 h 4144994"/>
                <a:gd name="connsiteX94" fmla="*/ 3308575 w 4215960"/>
                <a:gd name="connsiteY94" fmla="*/ 4014318 h 4144994"/>
                <a:gd name="connsiteX95" fmla="*/ 3302225 w 4215960"/>
                <a:gd name="connsiteY95" fmla="*/ 3965106 h 4144994"/>
                <a:gd name="connsiteX96" fmla="*/ 3362550 w 4215960"/>
                <a:gd name="connsiteY96" fmla="*/ 3969868 h 4144994"/>
                <a:gd name="connsiteX97" fmla="*/ 3424462 w 4215960"/>
                <a:gd name="connsiteY97" fmla="*/ 4012730 h 4144994"/>
                <a:gd name="connsiteX98" fmla="*/ 3456212 w 4215960"/>
                <a:gd name="connsiteY98" fmla="*/ 4000031 h 4144994"/>
                <a:gd name="connsiteX99" fmla="*/ 3449863 w 4215960"/>
                <a:gd name="connsiteY99" fmla="*/ 3965106 h 4144994"/>
                <a:gd name="connsiteX100" fmla="*/ 3491138 w 4215960"/>
                <a:gd name="connsiteY100" fmla="*/ 3941294 h 4144994"/>
                <a:gd name="connsiteX101" fmla="*/ 3575275 w 4215960"/>
                <a:gd name="connsiteY101" fmla="*/ 3998444 h 4144994"/>
                <a:gd name="connsiteX102" fmla="*/ 3592738 w 4215960"/>
                <a:gd name="connsiteY102" fmla="*/ 3896846 h 4144994"/>
                <a:gd name="connsiteX103" fmla="*/ 3567338 w 4215960"/>
                <a:gd name="connsiteY103" fmla="*/ 3874620 h 4144994"/>
                <a:gd name="connsiteX104" fmla="*/ 3494312 w 4215960"/>
                <a:gd name="connsiteY104" fmla="*/ 3831757 h 4144994"/>
                <a:gd name="connsiteX105" fmla="*/ 3516537 w 4215960"/>
                <a:gd name="connsiteY105" fmla="*/ 3806358 h 4144994"/>
                <a:gd name="connsiteX106" fmla="*/ 3537175 w 4215960"/>
                <a:gd name="connsiteY106" fmla="*/ 3784132 h 4144994"/>
                <a:gd name="connsiteX107" fmla="*/ 3591150 w 4215960"/>
                <a:gd name="connsiteY107" fmla="*/ 3815883 h 4144994"/>
                <a:gd name="connsiteX108" fmla="*/ 3597500 w 4215960"/>
                <a:gd name="connsiteY108" fmla="*/ 3771433 h 4144994"/>
                <a:gd name="connsiteX109" fmla="*/ 3541937 w 4215960"/>
                <a:gd name="connsiteY109" fmla="*/ 3747620 h 4144994"/>
                <a:gd name="connsiteX110" fmla="*/ 3540350 w 4215960"/>
                <a:gd name="connsiteY110" fmla="*/ 3738096 h 4144994"/>
                <a:gd name="connsiteX111" fmla="*/ 3527649 w 4215960"/>
                <a:gd name="connsiteY111" fmla="*/ 3699997 h 4144994"/>
                <a:gd name="connsiteX112" fmla="*/ 3533999 w 4215960"/>
                <a:gd name="connsiteY112" fmla="*/ 3652371 h 4144994"/>
                <a:gd name="connsiteX113" fmla="*/ 3545112 w 4215960"/>
                <a:gd name="connsiteY113" fmla="*/ 3596808 h 4144994"/>
                <a:gd name="connsiteX114" fmla="*/ 3507012 w 4215960"/>
                <a:gd name="connsiteY114" fmla="*/ 3566646 h 4144994"/>
                <a:gd name="connsiteX115" fmla="*/ 3540349 w 4215960"/>
                <a:gd name="connsiteY115" fmla="*/ 3557121 h 4144994"/>
                <a:gd name="connsiteX116" fmla="*/ 3518124 w 4215960"/>
                <a:gd name="connsiteY116" fmla="*/ 3520608 h 4144994"/>
                <a:gd name="connsiteX117" fmla="*/ 3556225 w 4215960"/>
                <a:gd name="connsiteY117" fmla="*/ 3515847 h 4144994"/>
                <a:gd name="connsiteX118" fmla="*/ 3562574 w 4215960"/>
                <a:gd name="connsiteY118" fmla="*/ 3482508 h 4144994"/>
                <a:gd name="connsiteX119" fmla="*/ 3624488 w 4215960"/>
                <a:gd name="connsiteY119" fmla="*/ 3492035 h 4144994"/>
                <a:gd name="connsiteX120" fmla="*/ 3657601 w 4215960"/>
                <a:gd name="connsiteY120" fmla="*/ 3507227 h 4144994"/>
                <a:gd name="connsiteX121" fmla="*/ 3623808 w 4215960"/>
                <a:gd name="connsiteY121" fmla="*/ 3548275 h 4144994"/>
                <a:gd name="connsiteX122" fmla="*/ 3662816 w 4215960"/>
                <a:gd name="connsiteY122" fmla="*/ 3655771 h 4144994"/>
                <a:gd name="connsiteX123" fmla="*/ 3715203 w 4215960"/>
                <a:gd name="connsiteY123" fmla="*/ 3687069 h 4144994"/>
                <a:gd name="connsiteX124" fmla="*/ 3767137 w 4215960"/>
                <a:gd name="connsiteY124" fmla="*/ 3644887 h 4144994"/>
                <a:gd name="connsiteX125" fmla="*/ 3852862 w 4215960"/>
                <a:gd name="connsiteY125" fmla="*/ 3596354 h 4144994"/>
                <a:gd name="connsiteX126" fmla="*/ 3835626 w 4215960"/>
                <a:gd name="connsiteY126" fmla="*/ 3507453 h 4144994"/>
                <a:gd name="connsiteX127" fmla="*/ 3912960 w 4215960"/>
                <a:gd name="connsiteY127" fmla="*/ 3374784 h 4144994"/>
                <a:gd name="connsiteX128" fmla="*/ 4205514 w 4215960"/>
                <a:gd name="connsiteY128" fmla="*/ 3041636 h 4144994"/>
                <a:gd name="connsiteX129" fmla="*/ 4124097 w 4215960"/>
                <a:gd name="connsiteY129" fmla="*/ 3032564 h 4144994"/>
                <a:gd name="connsiteX130" fmla="*/ 4128634 w 4215960"/>
                <a:gd name="connsiteY130" fmla="*/ 2940716 h 4144994"/>
                <a:gd name="connsiteX131" fmla="*/ 4079647 w 4215960"/>
                <a:gd name="connsiteY131" fmla="*/ 2915544 h 4144994"/>
                <a:gd name="connsiteX132" fmla="*/ 3995510 w 4215960"/>
                <a:gd name="connsiteY132" fmla="*/ 2947066 h 4144994"/>
                <a:gd name="connsiteX133" fmla="*/ 3958771 w 4215960"/>
                <a:gd name="connsiteY133" fmla="*/ 2910781 h 4144994"/>
                <a:gd name="connsiteX134" fmla="*/ 4003448 w 4215960"/>
                <a:gd name="connsiteY134" fmla="*/ 2887876 h 4144994"/>
                <a:gd name="connsiteX135" fmla="*/ 3874181 w 4215960"/>
                <a:gd name="connsiteY135" fmla="*/ 2674697 h 4144994"/>
                <a:gd name="connsiteX136" fmla="*/ 3889147 w 4215960"/>
                <a:gd name="connsiteY136" fmla="*/ 2644534 h 4144994"/>
                <a:gd name="connsiteX137" fmla="*/ 3865562 w 4215960"/>
                <a:gd name="connsiteY137" fmla="*/ 2528874 h 4144994"/>
                <a:gd name="connsiteX138" fmla="*/ 3706813 w 4215960"/>
                <a:gd name="connsiteY138" fmla="*/ 2517988 h 4144994"/>
                <a:gd name="connsiteX139" fmla="*/ 3673475 w 4215960"/>
                <a:gd name="connsiteY139" fmla="*/ 2566746 h 4144994"/>
                <a:gd name="connsiteX140" fmla="*/ 3584575 w 4215960"/>
                <a:gd name="connsiteY140" fmla="*/ 2581262 h 4144994"/>
                <a:gd name="connsiteX141" fmla="*/ 3590925 w 4215960"/>
                <a:gd name="connsiteY141" fmla="*/ 2559263 h 4144994"/>
                <a:gd name="connsiteX142" fmla="*/ 3537403 w 4215960"/>
                <a:gd name="connsiteY142" fmla="*/ 2543162 h 4144994"/>
                <a:gd name="connsiteX143" fmla="*/ 3512684 w 4215960"/>
                <a:gd name="connsiteY143" fmla="*/ 2378061 h 4144994"/>
                <a:gd name="connsiteX144" fmla="*/ 3232377 w 4215960"/>
                <a:gd name="connsiteY144" fmla="*/ 2311386 h 4144994"/>
                <a:gd name="connsiteX145" fmla="*/ 3096078 w 4215960"/>
                <a:gd name="connsiteY145" fmla="*/ 2354702 h 4144994"/>
                <a:gd name="connsiteX146" fmla="*/ 2964089 w 4215960"/>
                <a:gd name="connsiteY146" fmla="*/ 2347218 h 4144994"/>
                <a:gd name="connsiteX147" fmla="*/ 2831646 w 4215960"/>
                <a:gd name="connsiteY147" fmla="*/ 2236320 h 4144994"/>
                <a:gd name="connsiteX148" fmla="*/ 2618468 w 4215960"/>
                <a:gd name="connsiteY148" fmla="*/ 1933107 h 4144994"/>
                <a:gd name="connsiteX149" fmla="*/ 2220006 w 4215960"/>
                <a:gd name="connsiteY149" fmla="*/ 1793634 h 4144994"/>
                <a:gd name="connsiteX150" fmla="*/ 1983468 w 4215960"/>
                <a:gd name="connsiteY150" fmla="*/ 1480670 h 4144994"/>
                <a:gd name="connsiteX151" fmla="*/ 2017259 w 4215960"/>
                <a:gd name="connsiteY151" fmla="*/ 1455724 h 4144994"/>
                <a:gd name="connsiteX152" fmla="*/ 2076903 w 4215960"/>
                <a:gd name="connsiteY152" fmla="*/ 1538727 h 4144994"/>
                <a:gd name="connsiteX153" fmla="*/ 2097087 w 4215960"/>
                <a:gd name="connsiteY153" fmla="*/ 1521264 h 4144994"/>
                <a:gd name="connsiteX154" fmla="*/ 2140177 w 4215960"/>
                <a:gd name="connsiteY154" fmla="*/ 1552108 h 4144994"/>
                <a:gd name="connsiteX155" fmla="*/ 2228850 w 4215960"/>
                <a:gd name="connsiteY155" fmla="*/ 1498359 h 4144994"/>
                <a:gd name="connsiteX156" fmla="*/ 2244952 w 4215960"/>
                <a:gd name="connsiteY156" fmla="*/ 1477949 h 4144994"/>
                <a:gd name="connsiteX157" fmla="*/ 2303235 w 4215960"/>
                <a:gd name="connsiteY157" fmla="*/ 1478175 h 4144994"/>
                <a:gd name="connsiteX158" fmla="*/ 2319338 w 4215960"/>
                <a:gd name="connsiteY158" fmla="*/ 1445065 h 4144994"/>
                <a:gd name="connsiteX159" fmla="*/ 2300514 w 4215960"/>
                <a:gd name="connsiteY159" fmla="*/ 1419438 h 4144994"/>
                <a:gd name="connsiteX160" fmla="*/ 2233386 w 4215960"/>
                <a:gd name="connsiteY160" fmla="*/ 1439395 h 4144994"/>
                <a:gd name="connsiteX161" fmla="*/ 2211614 w 4215960"/>
                <a:gd name="connsiteY161" fmla="*/ 1385874 h 4144994"/>
                <a:gd name="connsiteX162" fmla="*/ 2232932 w 4215960"/>
                <a:gd name="connsiteY162" fmla="*/ 1356164 h 4144994"/>
                <a:gd name="connsiteX163" fmla="*/ 2176462 w 4215960"/>
                <a:gd name="connsiteY163" fmla="*/ 1252750 h 4144994"/>
                <a:gd name="connsiteX164" fmla="*/ 2127931 w 4215960"/>
                <a:gd name="connsiteY164" fmla="*/ 1291531 h 4144994"/>
                <a:gd name="connsiteX165" fmla="*/ 2038576 w 4215960"/>
                <a:gd name="connsiteY165" fmla="*/ 1236875 h 4144994"/>
                <a:gd name="connsiteX166" fmla="*/ 2090510 w 4215960"/>
                <a:gd name="connsiteY166" fmla="*/ 1144346 h 4144994"/>
                <a:gd name="connsiteX167" fmla="*/ 2047648 w 4215960"/>
                <a:gd name="connsiteY167" fmla="*/ 1023243 h 4144994"/>
                <a:gd name="connsiteX168" fmla="*/ 2062389 w 4215960"/>
                <a:gd name="connsiteY168" fmla="*/ 899191 h 4144994"/>
                <a:gd name="connsiteX169" fmla="*/ 2157639 w 4215960"/>
                <a:gd name="connsiteY169" fmla="*/ 825486 h 4144994"/>
                <a:gd name="connsiteX170" fmla="*/ 2262868 w 4215960"/>
                <a:gd name="connsiteY170" fmla="*/ 803034 h 4144994"/>
                <a:gd name="connsiteX171" fmla="*/ 2199821 w 4215960"/>
                <a:gd name="connsiteY171" fmla="*/ 713227 h 4144994"/>
                <a:gd name="connsiteX172" fmla="*/ 2182585 w 4215960"/>
                <a:gd name="connsiteY172" fmla="*/ 757904 h 4144994"/>
                <a:gd name="connsiteX173" fmla="*/ 2139270 w 4215960"/>
                <a:gd name="connsiteY173" fmla="*/ 710733 h 4144994"/>
                <a:gd name="connsiteX174" fmla="*/ 2160588 w 4215960"/>
                <a:gd name="connsiteY174" fmla="*/ 625461 h 4144994"/>
                <a:gd name="connsiteX175" fmla="*/ 2233612 w 4215960"/>
                <a:gd name="connsiteY175" fmla="*/ 528170 h 4144994"/>
                <a:gd name="connsiteX176" fmla="*/ 2216603 w 4215960"/>
                <a:gd name="connsiteY176" fmla="*/ 421581 h 4144994"/>
                <a:gd name="connsiteX177" fmla="*/ 2045381 w 4215960"/>
                <a:gd name="connsiteY177" fmla="*/ 431332 h 4144994"/>
                <a:gd name="connsiteX178" fmla="*/ 2026103 w 4215960"/>
                <a:gd name="connsiteY178" fmla="*/ 473969 h 4144994"/>
                <a:gd name="connsiteX179" fmla="*/ 1993900 w 4215960"/>
                <a:gd name="connsiteY179" fmla="*/ 406386 h 4144994"/>
                <a:gd name="connsiteX180" fmla="*/ 1964190 w 4215960"/>
                <a:gd name="connsiteY180" fmla="*/ 446754 h 4144994"/>
                <a:gd name="connsiteX181" fmla="*/ 1778681 w 4215960"/>
                <a:gd name="connsiteY181" fmla="*/ 480318 h 4144994"/>
                <a:gd name="connsiteX0" fmla="*/ 1778681 w 4215960"/>
                <a:gd name="connsiteY0" fmla="*/ 529583 h 4194259"/>
                <a:gd name="connsiteX1" fmla="*/ 1452562 w 4215960"/>
                <a:gd name="connsiteY1" fmla="*/ 371740 h 4194259"/>
                <a:gd name="connsiteX2" fmla="*/ 1492474 w 4215960"/>
                <a:gd name="connsiteY2" fmla="*/ 221835 h 4194259"/>
                <a:gd name="connsiteX3" fmla="*/ 1438500 w 4215960"/>
                <a:gd name="connsiteY3" fmla="*/ 212310 h 4194259"/>
                <a:gd name="connsiteX4" fmla="*/ 1435325 w 4215960"/>
                <a:gd name="connsiteY4" fmla="*/ 183736 h 4194259"/>
                <a:gd name="connsiteX5" fmla="*/ 1479775 w 4215960"/>
                <a:gd name="connsiteY5" fmla="*/ 191673 h 4194259"/>
                <a:gd name="connsiteX6" fmla="*/ 1422625 w 4215960"/>
                <a:gd name="connsiteY6" fmla="*/ 104360 h 4194259"/>
                <a:gd name="connsiteX7" fmla="*/ 1433737 w 4215960"/>
                <a:gd name="connsiteY7" fmla="*/ 144048 h 4194259"/>
                <a:gd name="connsiteX8" fmla="*/ 1381349 w 4215960"/>
                <a:gd name="connsiteY8" fmla="*/ 109123 h 4194259"/>
                <a:gd name="connsiteX9" fmla="*/ 1401987 w 4215960"/>
                <a:gd name="connsiteY9" fmla="*/ 75786 h 4194259"/>
                <a:gd name="connsiteX10" fmla="*/ 1367062 w 4215960"/>
                <a:gd name="connsiteY10" fmla="*/ 13875 h 4194259"/>
                <a:gd name="connsiteX11" fmla="*/ 1135287 w 4215960"/>
                <a:gd name="connsiteY11" fmla="*/ 383760 h 4194259"/>
                <a:gd name="connsiteX12" fmla="*/ 868587 w 4215960"/>
                <a:gd name="connsiteY12" fmla="*/ 417097 h 4194259"/>
                <a:gd name="connsiteX13" fmla="*/ 362857 w 4215960"/>
                <a:gd name="connsiteY13" fmla="*/ 618256 h 4194259"/>
                <a:gd name="connsiteX14" fmla="*/ 312057 w 4215960"/>
                <a:gd name="connsiteY14" fmla="*/ 632771 h 4194259"/>
                <a:gd name="connsiteX15" fmla="*/ 239485 w 4215960"/>
                <a:gd name="connsiteY15" fmla="*/ 683571 h 4194259"/>
                <a:gd name="connsiteX16" fmla="*/ 210457 w 4215960"/>
                <a:gd name="connsiteY16" fmla="*/ 690828 h 4194259"/>
                <a:gd name="connsiteX17" fmla="*/ 159657 w 4215960"/>
                <a:gd name="connsiteY17" fmla="*/ 719856 h 4194259"/>
                <a:gd name="connsiteX18" fmla="*/ 130628 w 4215960"/>
                <a:gd name="connsiteY18" fmla="*/ 748885 h 4194259"/>
                <a:gd name="connsiteX19" fmla="*/ 108857 w 4215960"/>
                <a:gd name="connsiteY19" fmla="*/ 770656 h 4194259"/>
                <a:gd name="connsiteX20" fmla="*/ 94343 w 4215960"/>
                <a:gd name="connsiteY20" fmla="*/ 785171 h 4194259"/>
                <a:gd name="connsiteX21" fmla="*/ 43543 w 4215960"/>
                <a:gd name="connsiteY21" fmla="*/ 864999 h 4194259"/>
                <a:gd name="connsiteX22" fmla="*/ 14514 w 4215960"/>
                <a:gd name="connsiteY22" fmla="*/ 944828 h 4194259"/>
                <a:gd name="connsiteX23" fmla="*/ 0 w 4215960"/>
                <a:gd name="connsiteY23" fmla="*/ 1002885 h 4194259"/>
                <a:gd name="connsiteX24" fmla="*/ 7257 w 4215960"/>
                <a:gd name="connsiteY24" fmla="*/ 1975342 h 4194259"/>
                <a:gd name="connsiteX25" fmla="*/ 29028 w 4215960"/>
                <a:gd name="connsiteY25" fmla="*/ 2076942 h 4194259"/>
                <a:gd name="connsiteX26" fmla="*/ 43543 w 4215960"/>
                <a:gd name="connsiteY26" fmla="*/ 2113228 h 4194259"/>
                <a:gd name="connsiteX27" fmla="*/ 58057 w 4215960"/>
                <a:gd name="connsiteY27" fmla="*/ 2178542 h 4194259"/>
                <a:gd name="connsiteX28" fmla="*/ 79828 w 4215960"/>
                <a:gd name="connsiteY28" fmla="*/ 2229342 h 4194259"/>
                <a:gd name="connsiteX29" fmla="*/ 116114 w 4215960"/>
                <a:gd name="connsiteY29" fmla="*/ 2345456 h 4194259"/>
                <a:gd name="connsiteX30" fmla="*/ 137885 w 4215960"/>
                <a:gd name="connsiteY30" fmla="*/ 2410771 h 4194259"/>
                <a:gd name="connsiteX31" fmla="*/ 145143 w 4215960"/>
                <a:gd name="connsiteY31" fmla="*/ 2432542 h 4194259"/>
                <a:gd name="connsiteX32" fmla="*/ 166914 w 4215960"/>
                <a:gd name="connsiteY32" fmla="*/ 2476085 h 4194259"/>
                <a:gd name="connsiteX33" fmla="*/ 188685 w 4215960"/>
                <a:gd name="connsiteY33" fmla="*/ 2526885 h 4194259"/>
                <a:gd name="connsiteX34" fmla="*/ 195943 w 4215960"/>
                <a:gd name="connsiteY34" fmla="*/ 2555914 h 4194259"/>
                <a:gd name="connsiteX35" fmla="*/ 232228 w 4215960"/>
                <a:gd name="connsiteY35" fmla="*/ 2606714 h 4194259"/>
                <a:gd name="connsiteX36" fmla="*/ 254000 w 4215960"/>
                <a:gd name="connsiteY36" fmla="*/ 2664771 h 4194259"/>
                <a:gd name="connsiteX37" fmla="*/ 275771 w 4215960"/>
                <a:gd name="connsiteY37" fmla="*/ 2686542 h 4194259"/>
                <a:gd name="connsiteX38" fmla="*/ 312057 w 4215960"/>
                <a:gd name="connsiteY38" fmla="*/ 2759114 h 4194259"/>
                <a:gd name="connsiteX39" fmla="*/ 348343 w 4215960"/>
                <a:gd name="connsiteY39" fmla="*/ 2809914 h 4194259"/>
                <a:gd name="connsiteX40" fmla="*/ 355600 w 4215960"/>
                <a:gd name="connsiteY40" fmla="*/ 2831685 h 4194259"/>
                <a:gd name="connsiteX41" fmla="*/ 406400 w 4215960"/>
                <a:gd name="connsiteY41" fmla="*/ 2896999 h 4194259"/>
                <a:gd name="connsiteX42" fmla="*/ 435428 w 4215960"/>
                <a:gd name="connsiteY42" fmla="*/ 2962314 h 4194259"/>
                <a:gd name="connsiteX43" fmla="*/ 457200 w 4215960"/>
                <a:gd name="connsiteY43" fmla="*/ 2991342 h 4194259"/>
                <a:gd name="connsiteX44" fmla="*/ 471714 w 4215960"/>
                <a:gd name="connsiteY44" fmla="*/ 3049399 h 4194259"/>
                <a:gd name="connsiteX45" fmla="*/ 478971 w 4215960"/>
                <a:gd name="connsiteY45" fmla="*/ 3071171 h 4194259"/>
                <a:gd name="connsiteX46" fmla="*/ 486228 w 4215960"/>
                <a:gd name="connsiteY46" fmla="*/ 3100199 h 4194259"/>
                <a:gd name="connsiteX47" fmla="*/ 493485 w 4215960"/>
                <a:gd name="connsiteY47" fmla="*/ 3165514 h 4194259"/>
                <a:gd name="connsiteX48" fmla="*/ 515257 w 4215960"/>
                <a:gd name="connsiteY48" fmla="*/ 3223571 h 4194259"/>
                <a:gd name="connsiteX49" fmla="*/ 544285 w 4215960"/>
                <a:gd name="connsiteY49" fmla="*/ 3267114 h 4194259"/>
                <a:gd name="connsiteX50" fmla="*/ 573314 w 4215960"/>
                <a:gd name="connsiteY50" fmla="*/ 3317914 h 4194259"/>
                <a:gd name="connsiteX51" fmla="*/ 602343 w 4215960"/>
                <a:gd name="connsiteY51" fmla="*/ 3339685 h 4194259"/>
                <a:gd name="connsiteX52" fmla="*/ 645885 w 4215960"/>
                <a:gd name="connsiteY52" fmla="*/ 3383228 h 4194259"/>
                <a:gd name="connsiteX53" fmla="*/ 674914 w 4215960"/>
                <a:gd name="connsiteY53" fmla="*/ 3404999 h 4194259"/>
                <a:gd name="connsiteX54" fmla="*/ 711200 w 4215960"/>
                <a:gd name="connsiteY54" fmla="*/ 3448542 h 4194259"/>
                <a:gd name="connsiteX55" fmla="*/ 740228 w 4215960"/>
                <a:gd name="connsiteY55" fmla="*/ 3470314 h 4194259"/>
                <a:gd name="connsiteX56" fmla="*/ 812800 w 4215960"/>
                <a:gd name="connsiteY56" fmla="*/ 3535628 h 4194259"/>
                <a:gd name="connsiteX57" fmla="*/ 849085 w 4215960"/>
                <a:gd name="connsiteY57" fmla="*/ 3579171 h 4194259"/>
                <a:gd name="connsiteX58" fmla="*/ 870857 w 4215960"/>
                <a:gd name="connsiteY58" fmla="*/ 3593685 h 4194259"/>
                <a:gd name="connsiteX59" fmla="*/ 907143 w 4215960"/>
                <a:gd name="connsiteY59" fmla="*/ 3637228 h 4194259"/>
                <a:gd name="connsiteX60" fmla="*/ 936171 w 4215960"/>
                <a:gd name="connsiteY60" fmla="*/ 3658999 h 4194259"/>
                <a:gd name="connsiteX61" fmla="*/ 1030514 w 4215960"/>
                <a:gd name="connsiteY61" fmla="*/ 3702542 h 4194259"/>
                <a:gd name="connsiteX62" fmla="*/ 1480457 w 4215960"/>
                <a:gd name="connsiteY62" fmla="*/ 3688028 h 4194259"/>
                <a:gd name="connsiteX63" fmla="*/ 1531257 w 4215960"/>
                <a:gd name="connsiteY63" fmla="*/ 3673514 h 4194259"/>
                <a:gd name="connsiteX64" fmla="*/ 1618343 w 4215960"/>
                <a:gd name="connsiteY64" fmla="*/ 3666256 h 4194259"/>
                <a:gd name="connsiteX65" fmla="*/ 1698171 w 4215960"/>
                <a:gd name="connsiteY65" fmla="*/ 3651742 h 4194259"/>
                <a:gd name="connsiteX66" fmla="*/ 1756228 w 4215960"/>
                <a:gd name="connsiteY66" fmla="*/ 3644485 h 4194259"/>
                <a:gd name="connsiteX67" fmla="*/ 1785257 w 4215960"/>
                <a:gd name="connsiteY67" fmla="*/ 3629971 h 4194259"/>
                <a:gd name="connsiteX68" fmla="*/ 1850571 w 4215960"/>
                <a:gd name="connsiteY68" fmla="*/ 3608199 h 4194259"/>
                <a:gd name="connsiteX69" fmla="*/ 1886857 w 4215960"/>
                <a:gd name="connsiteY69" fmla="*/ 3593685 h 4194259"/>
                <a:gd name="connsiteX70" fmla="*/ 1988457 w 4215960"/>
                <a:gd name="connsiteY70" fmla="*/ 3579171 h 4194259"/>
                <a:gd name="connsiteX71" fmla="*/ 2017485 w 4215960"/>
                <a:gd name="connsiteY71" fmla="*/ 3571914 h 4194259"/>
                <a:gd name="connsiteX72" fmla="*/ 2637971 w 4215960"/>
                <a:gd name="connsiteY72" fmla="*/ 3918668 h 4194259"/>
                <a:gd name="connsiteX73" fmla="*/ 2724375 w 4215960"/>
                <a:gd name="connsiteY73" fmla="*/ 4104858 h 4194259"/>
                <a:gd name="connsiteX74" fmla="*/ 2784700 w 4215960"/>
                <a:gd name="connsiteY74" fmla="*/ 4163596 h 4194259"/>
                <a:gd name="connsiteX75" fmla="*/ 2795812 w 4215960"/>
                <a:gd name="connsiteY75" fmla="*/ 4133433 h 4194259"/>
                <a:gd name="connsiteX76" fmla="*/ 2841850 w 4215960"/>
                <a:gd name="connsiteY76" fmla="*/ 4106445 h 4194259"/>
                <a:gd name="connsiteX77" fmla="*/ 2892650 w 4215960"/>
                <a:gd name="connsiteY77" fmla="*/ 4179471 h 4194259"/>
                <a:gd name="connsiteX78" fmla="*/ 2941863 w 4215960"/>
                <a:gd name="connsiteY78" fmla="*/ 4182646 h 4194259"/>
                <a:gd name="connsiteX79" fmla="*/ 2897412 w 4215960"/>
                <a:gd name="connsiteY79" fmla="*/ 4088984 h 4194259"/>
                <a:gd name="connsiteX80" fmla="*/ 2854550 w 4215960"/>
                <a:gd name="connsiteY80" fmla="*/ 4020721 h 4194259"/>
                <a:gd name="connsiteX81" fmla="*/ 2897413 w 4215960"/>
                <a:gd name="connsiteY81" fmla="*/ 4004845 h 4194259"/>
                <a:gd name="connsiteX82" fmla="*/ 2878362 w 4215960"/>
                <a:gd name="connsiteY82" fmla="*/ 3963571 h 4194259"/>
                <a:gd name="connsiteX83" fmla="*/ 2930750 w 4215960"/>
                <a:gd name="connsiteY83" fmla="*/ 3973096 h 4194259"/>
                <a:gd name="connsiteX84" fmla="*/ 2910113 w 4215960"/>
                <a:gd name="connsiteY84" fmla="*/ 3939758 h 4194259"/>
                <a:gd name="connsiteX85" fmla="*/ 2931432 w 4215960"/>
                <a:gd name="connsiteY85" fmla="*/ 3923204 h 4194259"/>
                <a:gd name="connsiteX86" fmla="*/ 3052535 w 4215960"/>
                <a:gd name="connsiteY86" fmla="*/ 4008477 h 4194259"/>
                <a:gd name="connsiteX87" fmla="*/ 3087912 w 4215960"/>
                <a:gd name="connsiteY87" fmla="*/ 3995320 h 4194259"/>
                <a:gd name="connsiteX88" fmla="*/ 3140299 w 4215960"/>
                <a:gd name="connsiteY88" fmla="*/ 4060409 h 4194259"/>
                <a:gd name="connsiteX89" fmla="*/ 3160937 w 4215960"/>
                <a:gd name="connsiteY89" fmla="*/ 4119146 h 4194259"/>
                <a:gd name="connsiteX90" fmla="*/ 3268887 w 4215960"/>
                <a:gd name="connsiteY90" fmla="*/ 4138195 h 4194259"/>
                <a:gd name="connsiteX91" fmla="*/ 3208563 w 4215960"/>
                <a:gd name="connsiteY91" fmla="*/ 4071520 h 4194259"/>
                <a:gd name="connsiteX92" fmla="*/ 3205387 w 4215960"/>
                <a:gd name="connsiteY92" fmla="*/ 4003258 h 4194259"/>
                <a:gd name="connsiteX93" fmla="*/ 3259362 w 4215960"/>
                <a:gd name="connsiteY93" fmla="*/ 4058821 h 4194259"/>
                <a:gd name="connsiteX94" fmla="*/ 3308575 w 4215960"/>
                <a:gd name="connsiteY94" fmla="*/ 4063583 h 4194259"/>
                <a:gd name="connsiteX95" fmla="*/ 3302225 w 4215960"/>
                <a:gd name="connsiteY95" fmla="*/ 4014371 h 4194259"/>
                <a:gd name="connsiteX96" fmla="*/ 3362550 w 4215960"/>
                <a:gd name="connsiteY96" fmla="*/ 4019133 h 4194259"/>
                <a:gd name="connsiteX97" fmla="*/ 3424462 w 4215960"/>
                <a:gd name="connsiteY97" fmla="*/ 4061995 h 4194259"/>
                <a:gd name="connsiteX98" fmla="*/ 3456212 w 4215960"/>
                <a:gd name="connsiteY98" fmla="*/ 4049296 h 4194259"/>
                <a:gd name="connsiteX99" fmla="*/ 3449863 w 4215960"/>
                <a:gd name="connsiteY99" fmla="*/ 4014371 h 4194259"/>
                <a:gd name="connsiteX100" fmla="*/ 3491138 w 4215960"/>
                <a:gd name="connsiteY100" fmla="*/ 3990559 h 4194259"/>
                <a:gd name="connsiteX101" fmla="*/ 3575275 w 4215960"/>
                <a:gd name="connsiteY101" fmla="*/ 4047709 h 4194259"/>
                <a:gd name="connsiteX102" fmla="*/ 3592738 w 4215960"/>
                <a:gd name="connsiteY102" fmla="*/ 3946111 h 4194259"/>
                <a:gd name="connsiteX103" fmla="*/ 3567338 w 4215960"/>
                <a:gd name="connsiteY103" fmla="*/ 3923885 h 4194259"/>
                <a:gd name="connsiteX104" fmla="*/ 3494312 w 4215960"/>
                <a:gd name="connsiteY104" fmla="*/ 3881022 h 4194259"/>
                <a:gd name="connsiteX105" fmla="*/ 3516537 w 4215960"/>
                <a:gd name="connsiteY105" fmla="*/ 3855623 h 4194259"/>
                <a:gd name="connsiteX106" fmla="*/ 3537175 w 4215960"/>
                <a:gd name="connsiteY106" fmla="*/ 3833397 h 4194259"/>
                <a:gd name="connsiteX107" fmla="*/ 3591150 w 4215960"/>
                <a:gd name="connsiteY107" fmla="*/ 3865148 h 4194259"/>
                <a:gd name="connsiteX108" fmla="*/ 3597500 w 4215960"/>
                <a:gd name="connsiteY108" fmla="*/ 3820698 h 4194259"/>
                <a:gd name="connsiteX109" fmla="*/ 3541937 w 4215960"/>
                <a:gd name="connsiteY109" fmla="*/ 3796885 h 4194259"/>
                <a:gd name="connsiteX110" fmla="*/ 3540350 w 4215960"/>
                <a:gd name="connsiteY110" fmla="*/ 3787361 h 4194259"/>
                <a:gd name="connsiteX111" fmla="*/ 3527649 w 4215960"/>
                <a:gd name="connsiteY111" fmla="*/ 3749262 h 4194259"/>
                <a:gd name="connsiteX112" fmla="*/ 3533999 w 4215960"/>
                <a:gd name="connsiteY112" fmla="*/ 3701636 h 4194259"/>
                <a:gd name="connsiteX113" fmla="*/ 3545112 w 4215960"/>
                <a:gd name="connsiteY113" fmla="*/ 3646073 h 4194259"/>
                <a:gd name="connsiteX114" fmla="*/ 3507012 w 4215960"/>
                <a:gd name="connsiteY114" fmla="*/ 3615911 h 4194259"/>
                <a:gd name="connsiteX115" fmla="*/ 3540349 w 4215960"/>
                <a:gd name="connsiteY115" fmla="*/ 3606386 h 4194259"/>
                <a:gd name="connsiteX116" fmla="*/ 3518124 w 4215960"/>
                <a:gd name="connsiteY116" fmla="*/ 3569873 h 4194259"/>
                <a:gd name="connsiteX117" fmla="*/ 3556225 w 4215960"/>
                <a:gd name="connsiteY117" fmla="*/ 3565112 h 4194259"/>
                <a:gd name="connsiteX118" fmla="*/ 3562574 w 4215960"/>
                <a:gd name="connsiteY118" fmla="*/ 3531773 h 4194259"/>
                <a:gd name="connsiteX119" fmla="*/ 3624488 w 4215960"/>
                <a:gd name="connsiteY119" fmla="*/ 3541300 h 4194259"/>
                <a:gd name="connsiteX120" fmla="*/ 3657601 w 4215960"/>
                <a:gd name="connsiteY120" fmla="*/ 3556492 h 4194259"/>
                <a:gd name="connsiteX121" fmla="*/ 3623808 w 4215960"/>
                <a:gd name="connsiteY121" fmla="*/ 3597540 h 4194259"/>
                <a:gd name="connsiteX122" fmla="*/ 3662816 w 4215960"/>
                <a:gd name="connsiteY122" fmla="*/ 3705036 h 4194259"/>
                <a:gd name="connsiteX123" fmla="*/ 3715203 w 4215960"/>
                <a:gd name="connsiteY123" fmla="*/ 3736334 h 4194259"/>
                <a:gd name="connsiteX124" fmla="*/ 3767137 w 4215960"/>
                <a:gd name="connsiteY124" fmla="*/ 3694152 h 4194259"/>
                <a:gd name="connsiteX125" fmla="*/ 3852862 w 4215960"/>
                <a:gd name="connsiteY125" fmla="*/ 3645619 h 4194259"/>
                <a:gd name="connsiteX126" fmla="*/ 3835626 w 4215960"/>
                <a:gd name="connsiteY126" fmla="*/ 3556718 h 4194259"/>
                <a:gd name="connsiteX127" fmla="*/ 3912960 w 4215960"/>
                <a:gd name="connsiteY127" fmla="*/ 3424049 h 4194259"/>
                <a:gd name="connsiteX128" fmla="*/ 4205514 w 4215960"/>
                <a:gd name="connsiteY128" fmla="*/ 3090901 h 4194259"/>
                <a:gd name="connsiteX129" fmla="*/ 4124097 w 4215960"/>
                <a:gd name="connsiteY129" fmla="*/ 3081829 h 4194259"/>
                <a:gd name="connsiteX130" fmla="*/ 4128634 w 4215960"/>
                <a:gd name="connsiteY130" fmla="*/ 2989981 h 4194259"/>
                <a:gd name="connsiteX131" fmla="*/ 4079647 w 4215960"/>
                <a:gd name="connsiteY131" fmla="*/ 2964809 h 4194259"/>
                <a:gd name="connsiteX132" fmla="*/ 3995510 w 4215960"/>
                <a:gd name="connsiteY132" fmla="*/ 2996331 h 4194259"/>
                <a:gd name="connsiteX133" fmla="*/ 3958771 w 4215960"/>
                <a:gd name="connsiteY133" fmla="*/ 2960046 h 4194259"/>
                <a:gd name="connsiteX134" fmla="*/ 4003448 w 4215960"/>
                <a:gd name="connsiteY134" fmla="*/ 2937141 h 4194259"/>
                <a:gd name="connsiteX135" fmla="*/ 3874181 w 4215960"/>
                <a:gd name="connsiteY135" fmla="*/ 2723962 h 4194259"/>
                <a:gd name="connsiteX136" fmla="*/ 3889147 w 4215960"/>
                <a:gd name="connsiteY136" fmla="*/ 2693799 h 4194259"/>
                <a:gd name="connsiteX137" fmla="*/ 3865562 w 4215960"/>
                <a:gd name="connsiteY137" fmla="*/ 2578139 h 4194259"/>
                <a:gd name="connsiteX138" fmla="*/ 3706813 w 4215960"/>
                <a:gd name="connsiteY138" fmla="*/ 2567253 h 4194259"/>
                <a:gd name="connsiteX139" fmla="*/ 3673475 w 4215960"/>
                <a:gd name="connsiteY139" fmla="*/ 2616011 h 4194259"/>
                <a:gd name="connsiteX140" fmla="*/ 3584575 w 4215960"/>
                <a:gd name="connsiteY140" fmla="*/ 2630527 h 4194259"/>
                <a:gd name="connsiteX141" fmla="*/ 3590925 w 4215960"/>
                <a:gd name="connsiteY141" fmla="*/ 2608528 h 4194259"/>
                <a:gd name="connsiteX142" fmla="*/ 3537403 w 4215960"/>
                <a:gd name="connsiteY142" fmla="*/ 2592427 h 4194259"/>
                <a:gd name="connsiteX143" fmla="*/ 3512684 w 4215960"/>
                <a:gd name="connsiteY143" fmla="*/ 2427326 h 4194259"/>
                <a:gd name="connsiteX144" fmla="*/ 3232377 w 4215960"/>
                <a:gd name="connsiteY144" fmla="*/ 2360651 h 4194259"/>
                <a:gd name="connsiteX145" fmla="*/ 3096078 w 4215960"/>
                <a:gd name="connsiteY145" fmla="*/ 2403967 h 4194259"/>
                <a:gd name="connsiteX146" fmla="*/ 2964089 w 4215960"/>
                <a:gd name="connsiteY146" fmla="*/ 2396483 h 4194259"/>
                <a:gd name="connsiteX147" fmla="*/ 2831646 w 4215960"/>
                <a:gd name="connsiteY147" fmla="*/ 2285585 h 4194259"/>
                <a:gd name="connsiteX148" fmla="*/ 2618468 w 4215960"/>
                <a:gd name="connsiteY148" fmla="*/ 1982372 h 4194259"/>
                <a:gd name="connsiteX149" fmla="*/ 2220006 w 4215960"/>
                <a:gd name="connsiteY149" fmla="*/ 1842899 h 4194259"/>
                <a:gd name="connsiteX150" fmla="*/ 1983468 w 4215960"/>
                <a:gd name="connsiteY150" fmla="*/ 1529935 h 4194259"/>
                <a:gd name="connsiteX151" fmla="*/ 2017259 w 4215960"/>
                <a:gd name="connsiteY151" fmla="*/ 1504989 h 4194259"/>
                <a:gd name="connsiteX152" fmla="*/ 2076903 w 4215960"/>
                <a:gd name="connsiteY152" fmla="*/ 1587992 h 4194259"/>
                <a:gd name="connsiteX153" fmla="*/ 2097087 w 4215960"/>
                <a:gd name="connsiteY153" fmla="*/ 1570529 h 4194259"/>
                <a:gd name="connsiteX154" fmla="*/ 2140177 w 4215960"/>
                <a:gd name="connsiteY154" fmla="*/ 1601373 h 4194259"/>
                <a:gd name="connsiteX155" fmla="*/ 2228850 w 4215960"/>
                <a:gd name="connsiteY155" fmla="*/ 1547624 h 4194259"/>
                <a:gd name="connsiteX156" fmla="*/ 2244952 w 4215960"/>
                <a:gd name="connsiteY156" fmla="*/ 1527214 h 4194259"/>
                <a:gd name="connsiteX157" fmla="*/ 2303235 w 4215960"/>
                <a:gd name="connsiteY157" fmla="*/ 1527440 h 4194259"/>
                <a:gd name="connsiteX158" fmla="*/ 2319338 w 4215960"/>
                <a:gd name="connsiteY158" fmla="*/ 1494330 h 4194259"/>
                <a:gd name="connsiteX159" fmla="*/ 2300514 w 4215960"/>
                <a:gd name="connsiteY159" fmla="*/ 1468703 h 4194259"/>
                <a:gd name="connsiteX160" fmla="*/ 2233386 w 4215960"/>
                <a:gd name="connsiteY160" fmla="*/ 1488660 h 4194259"/>
                <a:gd name="connsiteX161" fmla="*/ 2211614 w 4215960"/>
                <a:gd name="connsiteY161" fmla="*/ 1435139 h 4194259"/>
                <a:gd name="connsiteX162" fmla="*/ 2232932 w 4215960"/>
                <a:gd name="connsiteY162" fmla="*/ 1405429 h 4194259"/>
                <a:gd name="connsiteX163" fmla="*/ 2176462 w 4215960"/>
                <a:gd name="connsiteY163" fmla="*/ 1302015 h 4194259"/>
                <a:gd name="connsiteX164" fmla="*/ 2127931 w 4215960"/>
                <a:gd name="connsiteY164" fmla="*/ 1340796 h 4194259"/>
                <a:gd name="connsiteX165" fmla="*/ 2038576 w 4215960"/>
                <a:gd name="connsiteY165" fmla="*/ 1286140 h 4194259"/>
                <a:gd name="connsiteX166" fmla="*/ 2090510 w 4215960"/>
                <a:gd name="connsiteY166" fmla="*/ 1193611 h 4194259"/>
                <a:gd name="connsiteX167" fmla="*/ 2047648 w 4215960"/>
                <a:gd name="connsiteY167" fmla="*/ 1072508 h 4194259"/>
                <a:gd name="connsiteX168" fmla="*/ 2062389 w 4215960"/>
                <a:gd name="connsiteY168" fmla="*/ 948456 h 4194259"/>
                <a:gd name="connsiteX169" fmla="*/ 2157639 w 4215960"/>
                <a:gd name="connsiteY169" fmla="*/ 874751 h 4194259"/>
                <a:gd name="connsiteX170" fmla="*/ 2262868 w 4215960"/>
                <a:gd name="connsiteY170" fmla="*/ 852299 h 4194259"/>
                <a:gd name="connsiteX171" fmla="*/ 2199821 w 4215960"/>
                <a:gd name="connsiteY171" fmla="*/ 762492 h 4194259"/>
                <a:gd name="connsiteX172" fmla="*/ 2182585 w 4215960"/>
                <a:gd name="connsiteY172" fmla="*/ 807169 h 4194259"/>
                <a:gd name="connsiteX173" fmla="*/ 2139270 w 4215960"/>
                <a:gd name="connsiteY173" fmla="*/ 759998 h 4194259"/>
                <a:gd name="connsiteX174" fmla="*/ 2160588 w 4215960"/>
                <a:gd name="connsiteY174" fmla="*/ 674726 h 4194259"/>
                <a:gd name="connsiteX175" fmla="*/ 2233612 w 4215960"/>
                <a:gd name="connsiteY175" fmla="*/ 577435 h 4194259"/>
                <a:gd name="connsiteX176" fmla="*/ 2216603 w 4215960"/>
                <a:gd name="connsiteY176" fmla="*/ 470846 h 4194259"/>
                <a:gd name="connsiteX177" fmla="*/ 2045381 w 4215960"/>
                <a:gd name="connsiteY177" fmla="*/ 480597 h 4194259"/>
                <a:gd name="connsiteX178" fmla="*/ 2026103 w 4215960"/>
                <a:gd name="connsiteY178" fmla="*/ 523234 h 4194259"/>
                <a:gd name="connsiteX179" fmla="*/ 1993900 w 4215960"/>
                <a:gd name="connsiteY179" fmla="*/ 455651 h 4194259"/>
                <a:gd name="connsiteX180" fmla="*/ 1964190 w 4215960"/>
                <a:gd name="connsiteY180" fmla="*/ 496019 h 4194259"/>
                <a:gd name="connsiteX181" fmla="*/ 1778681 w 4215960"/>
                <a:gd name="connsiteY181" fmla="*/ 529583 h 4194259"/>
                <a:gd name="connsiteX0" fmla="*/ 1778681 w 4215960"/>
                <a:gd name="connsiteY0" fmla="*/ 545546 h 4210222"/>
                <a:gd name="connsiteX1" fmla="*/ 1452562 w 4215960"/>
                <a:gd name="connsiteY1" fmla="*/ 387703 h 4210222"/>
                <a:gd name="connsiteX2" fmla="*/ 1492474 w 4215960"/>
                <a:gd name="connsiteY2" fmla="*/ 237798 h 4210222"/>
                <a:gd name="connsiteX3" fmla="*/ 1438500 w 4215960"/>
                <a:gd name="connsiteY3" fmla="*/ 228273 h 4210222"/>
                <a:gd name="connsiteX4" fmla="*/ 1435325 w 4215960"/>
                <a:gd name="connsiteY4" fmla="*/ 199699 h 4210222"/>
                <a:gd name="connsiteX5" fmla="*/ 1479775 w 4215960"/>
                <a:gd name="connsiteY5" fmla="*/ 207636 h 4210222"/>
                <a:gd name="connsiteX6" fmla="*/ 1422625 w 4215960"/>
                <a:gd name="connsiteY6" fmla="*/ 120323 h 4210222"/>
                <a:gd name="connsiteX7" fmla="*/ 1433737 w 4215960"/>
                <a:gd name="connsiteY7" fmla="*/ 160011 h 4210222"/>
                <a:gd name="connsiteX8" fmla="*/ 1381349 w 4215960"/>
                <a:gd name="connsiteY8" fmla="*/ 125086 h 4210222"/>
                <a:gd name="connsiteX9" fmla="*/ 1401987 w 4215960"/>
                <a:gd name="connsiteY9" fmla="*/ 91749 h 4210222"/>
                <a:gd name="connsiteX10" fmla="*/ 1367062 w 4215960"/>
                <a:gd name="connsiteY10" fmla="*/ 29838 h 4210222"/>
                <a:gd name="connsiteX11" fmla="*/ 1357537 w 4215960"/>
                <a:gd name="connsiteY11" fmla="*/ 29839 h 4210222"/>
                <a:gd name="connsiteX12" fmla="*/ 1135287 w 4215960"/>
                <a:gd name="connsiteY12" fmla="*/ 399723 h 4210222"/>
                <a:gd name="connsiteX13" fmla="*/ 868587 w 4215960"/>
                <a:gd name="connsiteY13" fmla="*/ 433060 h 4210222"/>
                <a:gd name="connsiteX14" fmla="*/ 362857 w 4215960"/>
                <a:gd name="connsiteY14" fmla="*/ 634219 h 4210222"/>
                <a:gd name="connsiteX15" fmla="*/ 312057 w 4215960"/>
                <a:gd name="connsiteY15" fmla="*/ 648734 h 4210222"/>
                <a:gd name="connsiteX16" fmla="*/ 239485 w 4215960"/>
                <a:gd name="connsiteY16" fmla="*/ 699534 h 4210222"/>
                <a:gd name="connsiteX17" fmla="*/ 210457 w 4215960"/>
                <a:gd name="connsiteY17" fmla="*/ 706791 h 4210222"/>
                <a:gd name="connsiteX18" fmla="*/ 159657 w 4215960"/>
                <a:gd name="connsiteY18" fmla="*/ 735819 h 4210222"/>
                <a:gd name="connsiteX19" fmla="*/ 130628 w 4215960"/>
                <a:gd name="connsiteY19" fmla="*/ 764848 h 4210222"/>
                <a:gd name="connsiteX20" fmla="*/ 108857 w 4215960"/>
                <a:gd name="connsiteY20" fmla="*/ 786619 h 4210222"/>
                <a:gd name="connsiteX21" fmla="*/ 94343 w 4215960"/>
                <a:gd name="connsiteY21" fmla="*/ 801134 h 4210222"/>
                <a:gd name="connsiteX22" fmla="*/ 43543 w 4215960"/>
                <a:gd name="connsiteY22" fmla="*/ 880962 h 4210222"/>
                <a:gd name="connsiteX23" fmla="*/ 14514 w 4215960"/>
                <a:gd name="connsiteY23" fmla="*/ 960791 h 4210222"/>
                <a:gd name="connsiteX24" fmla="*/ 0 w 4215960"/>
                <a:gd name="connsiteY24" fmla="*/ 1018848 h 4210222"/>
                <a:gd name="connsiteX25" fmla="*/ 7257 w 4215960"/>
                <a:gd name="connsiteY25" fmla="*/ 1991305 h 4210222"/>
                <a:gd name="connsiteX26" fmla="*/ 29028 w 4215960"/>
                <a:gd name="connsiteY26" fmla="*/ 2092905 h 4210222"/>
                <a:gd name="connsiteX27" fmla="*/ 43543 w 4215960"/>
                <a:gd name="connsiteY27" fmla="*/ 2129191 h 4210222"/>
                <a:gd name="connsiteX28" fmla="*/ 58057 w 4215960"/>
                <a:gd name="connsiteY28" fmla="*/ 2194505 h 4210222"/>
                <a:gd name="connsiteX29" fmla="*/ 79828 w 4215960"/>
                <a:gd name="connsiteY29" fmla="*/ 2245305 h 4210222"/>
                <a:gd name="connsiteX30" fmla="*/ 116114 w 4215960"/>
                <a:gd name="connsiteY30" fmla="*/ 2361419 h 4210222"/>
                <a:gd name="connsiteX31" fmla="*/ 137885 w 4215960"/>
                <a:gd name="connsiteY31" fmla="*/ 2426734 h 4210222"/>
                <a:gd name="connsiteX32" fmla="*/ 145143 w 4215960"/>
                <a:gd name="connsiteY32" fmla="*/ 2448505 h 4210222"/>
                <a:gd name="connsiteX33" fmla="*/ 166914 w 4215960"/>
                <a:gd name="connsiteY33" fmla="*/ 2492048 h 4210222"/>
                <a:gd name="connsiteX34" fmla="*/ 188685 w 4215960"/>
                <a:gd name="connsiteY34" fmla="*/ 2542848 h 4210222"/>
                <a:gd name="connsiteX35" fmla="*/ 195943 w 4215960"/>
                <a:gd name="connsiteY35" fmla="*/ 2571877 h 4210222"/>
                <a:gd name="connsiteX36" fmla="*/ 232228 w 4215960"/>
                <a:gd name="connsiteY36" fmla="*/ 2622677 h 4210222"/>
                <a:gd name="connsiteX37" fmla="*/ 254000 w 4215960"/>
                <a:gd name="connsiteY37" fmla="*/ 2680734 h 4210222"/>
                <a:gd name="connsiteX38" fmla="*/ 275771 w 4215960"/>
                <a:gd name="connsiteY38" fmla="*/ 2702505 h 4210222"/>
                <a:gd name="connsiteX39" fmla="*/ 312057 w 4215960"/>
                <a:gd name="connsiteY39" fmla="*/ 2775077 h 4210222"/>
                <a:gd name="connsiteX40" fmla="*/ 348343 w 4215960"/>
                <a:gd name="connsiteY40" fmla="*/ 2825877 h 4210222"/>
                <a:gd name="connsiteX41" fmla="*/ 355600 w 4215960"/>
                <a:gd name="connsiteY41" fmla="*/ 2847648 h 4210222"/>
                <a:gd name="connsiteX42" fmla="*/ 406400 w 4215960"/>
                <a:gd name="connsiteY42" fmla="*/ 2912962 h 4210222"/>
                <a:gd name="connsiteX43" fmla="*/ 435428 w 4215960"/>
                <a:gd name="connsiteY43" fmla="*/ 2978277 h 4210222"/>
                <a:gd name="connsiteX44" fmla="*/ 457200 w 4215960"/>
                <a:gd name="connsiteY44" fmla="*/ 3007305 h 4210222"/>
                <a:gd name="connsiteX45" fmla="*/ 471714 w 4215960"/>
                <a:gd name="connsiteY45" fmla="*/ 3065362 h 4210222"/>
                <a:gd name="connsiteX46" fmla="*/ 478971 w 4215960"/>
                <a:gd name="connsiteY46" fmla="*/ 3087134 h 4210222"/>
                <a:gd name="connsiteX47" fmla="*/ 486228 w 4215960"/>
                <a:gd name="connsiteY47" fmla="*/ 3116162 h 4210222"/>
                <a:gd name="connsiteX48" fmla="*/ 493485 w 4215960"/>
                <a:gd name="connsiteY48" fmla="*/ 3181477 h 4210222"/>
                <a:gd name="connsiteX49" fmla="*/ 515257 w 4215960"/>
                <a:gd name="connsiteY49" fmla="*/ 3239534 h 4210222"/>
                <a:gd name="connsiteX50" fmla="*/ 544285 w 4215960"/>
                <a:gd name="connsiteY50" fmla="*/ 3283077 h 4210222"/>
                <a:gd name="connsiteX51" fmla="*/ 573314 w 4215960"/>
                <a:gd name="connsiteY51" fmla="*/ 3333877 h 4210222"/>
                <a:gd name="connsiteX52" fmla="*/ 602343 w 4215960"/>
                <a:gd name="connsiteY52" fmla="*/ 3355648 h 4210222"/>
                <a:gd name="connsiteX53" fmla="*/ 645885 w 4215960"/>
                <a:gd name="connsiteY53" fmla="*/ 3399191 h 4210222"/>
                <a:gd name="connsiteX54" fmla="*/ 674914 w 4215960"/>
                <a:gd name="connsiteY54" fmla="*/ 3420962 h 4210222"/>
                <a:gd name="connsiteX55" fmla="*/ 711200 w 4215960"/>
                <a:gd name="connsiteY55" fmla="*/ 3464505 h 4210222"/>
                <a:gd name="connsiteX56" fmla="*/ 740228 w 4215960"/>
                <a:gd name="connsiteY56" fmla="*/ 3486277 h 4210222"/>
                <a:gd name="connsiteX57" fmla="*/ 812800 w 4215960"/>
                <a:gd name="connsiteY57" fmla="*/ 3551591 h 4210222"/>
                <a:gd name="connsiteX58" fmla="*/ 849085 w 4215960"/>
                <a:gd name="connsiteY58" fmla="*/ 3595134 h 4210222"/>
                <a:gd name="connsiteX59" fmla="*/ 870857 w 4215960"/>
                <a:gd name="connsiteY59" fmla="*/ 3609648 h 4210222"/>
                <a:gd name="connsiteX60" fmla="*/ 907143 w 4215960"/>
                <a:gd name="connsiteY60" fmla="*/ 3653191 h 4210222"/>
                <a:gd name="connsiteX61" fmla="*/ 936171 w 4215960"/>
                <a:gd name="connsiteY61" fmla="*/ 3674962 h 4210222"/>
                <a:gd name="connsiteX62" fmla="*/ 1030514 w 4215960"/>
                <a:gd name="connsiteY62" fmla="*/ 3718505 h 4210222"/>
                <a:gd name="connsiteX63" fmla="*/ 1480457 w 4215960"/>
                <a:gd name="connsiteY63" fmla="*/ 3703991 h 4210222"/>
                <a:gd name="connsiteX64" fmla="*/ 1531257 w 4215960"/>
                <a:gd name="connsiteY64" fmla="*/ 3689477 h 4210222"/>
                <a:gd name="connsiteX65" fmla="*/ 1618343 w 4215960"/>
                <a:gd name="connsiteY65" fmla="*/ 3682219 h 4210222"/>
                <a:gd name="connsiteX66" fmla="*/ 1698171 w 4215960"/>
                <a:gd name="connsiteY66" fmla="*/ 3667705 h 4210222"/>
                <a:gd name="connsiteX67" fmla="*/ 1756228 w 4215960"/>
                <a:gd name="connsiteY67" fmla="*/ 3660448 h 4210222"/>
                <a:gd name="connsiteX68" fmla="*/ 1785257 w 4215960"/>
                <a:gd name="connsiteY68" fmla="*/ 3645934 h 4210222"/>
                <a:gd name="connsiteX69" fmla="*/ 1850571 w 4215960"/>
                <a:gd name="connsiteY69" fmla="*/ 3624162 h 4210222"/>
                <a:gd name="connsiteX70" fmla="*/ 1886857 w 4215960"/>
                <a:gd name="connsiteY70" fmla="*/ 3609648 h 4210222"/>
                <a:gd name="connsiteX71" fmla="*/ 1988457 w 4215960"/>
                <a:gd name="connsiteY71" fmla="*/ 3595134 h 4210222"/>
                <a:gd name="connsiteX72" fmla="*/ 2017485 w 4215960"/>
                <a:gd name="connsiteY72" fmla="*/ 3587877 h 4210222"/>
                <a:gd name="connsiteX73" fmla="*/ 2637971 w 4215960"/>
                <a:gd name="connsiteY73" fmla="*/ 3934631 h 4210222"/>
                <a:gd name="connsiteX74" fmla="*/ 2724375 w 4215960"/>
                <a:gd name="connsiteY74" fmla="*/ 4120821 h 4210222"/>
                <a:gd name="connsiteX75" fmla="*/ 2784700 w 4215960"/>
                <a:gd name="connsiteY75" fmla="*/ 4179559 h 4210222"/>
                <a:gd name="connsiteX76" fmla="*/ 2795812 w 4215960"/>
                <a:gd name="connsiteY76" fmla="*/ 4149396 h 4210222"/>
                <a:gd name="connsiteX77" fmla="*/ 2841850 w 4215960"/>
                <a:gd name="connsiteY77" fmla="*/ 4122408 h 4210222"/>
                <a:gd name="connsiteX78" fmla="*/ 2892650 w 4215960"/>
                <a:gd name="connsiteY78" fmla="*/ 4195434 h 4210222"/>
                <a:gd name="connsiteX79" fmla="*/ 2941863 w 4215960"/>
                <a:gd name="connsiteY79" fmla="*/ 4198609 h 4210222"/>
                <a:gd name="connsiteX80" fmla="*/ 2897412 w 4215960"/>
                <a:gd name="connsiteY80" fmla="*/ 4104947 h 4210222"/>
                <a:gd name="connsiteX81" fmla="*/ 2854550 w 4215960"/>
                <a:gd name="connsiteY81" fmla="*/ 4036684 h 4210222"/>
                <a:gd name="connsiteX82" fmla="*/ 2897413 w 4215960"/>
                <a:gd name="connsiteY82" fmla="*/ 4020808 h 4210222"/>
                <a:gd name="connsiteX83" fmla="*/ 2878362 w 4215960"/>
                <a:gd name="connsiteY83" fmla="*/ 3979534 h 4210222"/>
                <a:gd name="connsiteX84" fmla="*/ 2930750 w 4215960"/>
                <a:gd name="connsiteY84" fmla="*/ 3989059 h 4210222"/>
                <a:gd name="connsiteX85" fmla="*/ 2910113 w 4215960"/>
                <a:gd name="connsiteY85" fmla="*/ 3955721 h 4210222"/>
                <a:gd name="connsiteX86" fmla="*/ 2931432 w 4215960"/>
                <a:gd name="connsiteY86" fmla="*/ 3939167 h 4210222"/>
                <a:gd name="connsiteX87" fmla="*/ 3052535 w 4215960"/>
                <a:gd name="connsiteY87" fmla="*/ 4024440 h 4210222"/>
                <a:gd name="connsiteX88" fmla="*/ 3087912 w 4215960"/>
                <a:gd name="connsiteY88" fmla="*/ 4011283 h 4210222"/>
                <a:gd name="connsiteX89" fmla="*/ 3140299 w 4215960"/>
                <a:gd name="connsiteY89" fmla="*/ 4076372 h 4210222"/>
                <a:gd name="connsiteX90" fmla="*/ 3160937 w 4215960"/>
                <a:gd name="connsiteY90" fmla="*/ 4135109 h 4210222"/>
                <a:gd name="connsiteX91" fmla="*/ 3268887 w 4215960"/>
                <a:gd name="connsiteY91" fmla="*/ 4154158 h 4210222"/>
                <a:gd name="connsiteX92" fmla="*/ 3208563 w 4215960"/>
                <a:gd name="connsiteY92" fmla="*/ 4087483 h 4210222"/>
                <a:gd name="connsiteX93" fmla="*/ 3205387 w 4215960"/>
                <a:gd name="connsiteY93" fmla="*/ 4019221 h 4210222"/>
                <a:gd name="connsiteX94" fmla="*/ 3259362 w 4215960"/>
                <a:gd name="connsiteY94" fmla="*/ 4074784 h 4210222"/>
                <a:gd name="connsiteX95" fmla="*/ 3308575 w 4215960"/>
                <a:gd name="connsiteY95" fmla="*/ 4079546 h 4210222"/>
                <a:gd name="connsiteX96" fmla="*/ 3302225 w 4215960"/>
                <a:gd name="connsiteY96" fmla="*/ 4030334 h 4210222"/>
                <a:gd name="connsiteX97" fmla="*/ 3362550 w 4215960"/>
                <a:gd name="connsiteY97" fmla="*/ 4035096 h 4210222"/>
                <a:gd name="connsiteX98" fmla="*/ 3424462 w 4215960"/>
                <a:gd name="connsiteY98" fmla="*/ 4077958 h 4210222"/>
                <a:gd name="connsiteX99" fmla="*/ 3456212 w 4215960"/>
                <a:gd name="connsiteY99" fmla="*/ 4065259 h 4210222"/>
                <a:gd name="connsiteX100" fmla="*/ 3449863 w 4215960"/>
                <a:gd name="connsiteY100" fmla="*/ 4030334 h 4210222"/>
                <a:gd name="connsiteX101" fmla="*/ 3491138 w 4215960"/>
                <a:gd name="connsiteY101" fmla="*/ 4006522 h 4210222"/>
                <a:gd name="connsiteX102" fmla="*/ 3575275 w 4215960"/>
                <a:gd name="connsiteY102" fmla="*/ 4063672 h 4210222"/>
                <a:gd name="connsiteX103" fmla="*/ 3592738 w 4215960"/>
                <a:gd name="connsiteY103" fmla="*/ 3962074 h 4210222"/>
                <a:gd name="connsiteX104" fmla="*/ 3567338 w 4215960"/>
                <a:gd name="connsiteY104" fmla="*/ 3939848 h 4210222"/>
                <a:gd name="connsiteX105" fmla="*/ 3494312 w 4215960"/>
                <a:gd name="connsiteY105" fmla="*/ 3896985 h 4210222"/>
                <a:gd name="connsiteX106" fmla="*/ 3516537 w 4215960"/>
                <a:gd name="connsiteY106" fmla="*/ 3871586 h 4210222"/>
                <a:gd name="connsiteX107" fmla="*/ 3537175 w 4215960"/>
                <a:gd name="connsiteY107" fmla="*/ 3849360 h 4210222"/>
                <a:gd name="connsiteX108" fmla="*/ 3591150 w 4215960"/>
                <a:gd name="connsiteY108" fmla="*/ 3881111 h 4210222"/>
                <a:gd name="connsiteX109" fmla="*/ 3597500 w 4215960"/>
                <a:gd name="connsiteY109" fmla="*/ 3836661 h 4210222"/>
                <a:gd name="connsiteX110" fmla="*/ 3541937 w 4215960"/>
                <a:gd name="connsiteY110" fmla="*/ 3812848 h 4210222"/>
                <a:gd name="connsiteX111" fmla="*/ 3540350 w 4215960"/>
                <a:gd name="connsiteY111" fmla="*/ 3803324 h 4210222"/>
                <a:gd name="connsiteX112" fmla="*/ 3527649 w 4215960"/>
                <a:gd name="connsiteY112" fmla="*/ 3765225 h 4210222"/>
                <a:gd name="connsiteX113" fmla="*/ 3533999 w 4215960"/>
                <a:gd name="connsiteY113" fmla="*/ 3717599 h 4210222"/>
                <a:gd name="connsiteX114" fmla="*/ 3545112 w 4215960"/>
                <a:gd name="connsiteY114" fmla="*/ 3662036 h 4210222"/>
                <a:gd name="connsiteX115" fmla="*/ 3507012 w 4215960"/>
                <a:gd name="connsiteY115" fmla="*/ 3631874 h 4210222"/>
                <a:gd name="connsiteX116" fmla="*/ 3540349 w 4215960"/>
                <a:gd name="connsiteY116" fmla="*/ 3622349 h 4210222"/>
                <a:gd name="connsiteX117" fmla="*/ 3518124 w 4215960"/>
                <a:gd name="connsiteY117" fmla="*/ 3585836 h 4210222"/>
                <a:gd name="connsiteX118" fmla="*/ 3556225 w 4215960"/>
                <a:gd name="connsiteY118" fmla="*/ 3581075 h 4210222"/>
                <a:gd name="connsiteX119" fmla="*/ 3562574 w 4215960"/>
                <a:gd name="connsiteY119" fmla="*/ 3547736 h 4210222"/>
                <a:gd name="connsiteX120" fmla="*/ 3624488 w 4215960"/>
                <a:gd name="connsiteY120" fmla="*/ 3557263 h 4210222"/>
                <a:gd name="connsiteX121" fmla="*/ 3657601 w 4215960"/>
                <a:gd name="connsiteY121" fmla="*/ 3572455 h 4210222"/>
                <a:gd name="connsiteX122" fmla="*/ 3623808 w 4215960"/>
                <a:gd name="connsiteY122" fmla="*/ 3613503 h 4210222"/>
                <a:gd name="connsiteX123" fmla="*/ 3662816 w 4215960"/>
                <a:gd name="connsiteY123" fmla="*/ 3720999 h 4210222"/>
                <a:gd name="connsiteX124" fmla="*/ 3715203 w 4215960"/>
                <a:gd name="connsiteY124" fmla="*/ 3752297 h 4210222"/>
                <a:gd name="connsiteX125" fmla="*/ 3767137 w 4215960"/>
                <a:gd name="connsiteY125" fmla="*/ 3710115 h 4210222"/>
                <a:gd name="connsiteX126" fmla="*/ 3852862 w 4215960"/>
                <a:gd name="connsiteY126" fmla="*/ 3661582 h 4210222"/>
                <a:gd name="connsiteX127" fmla="*/ 3835626 w 4215960"/>
                <a:gd name="connsiteY127" fmla="*/ 3572681 h 4210222"/>
                <a:gd name="connsiteX128" fmla="*/ 3912960 w 4215960"/>
                <a:gd name="connsiteY128" fmla="*/ 3440012 h 4210222"/>
                <a:gd name="connsiteX129" fmla="*/ 4205514 w 4215960"/>
                <a:gd name="connsiteY129" fmla="*/ 3106864 h 4210222"/>
                <a:gd name="connsiteX130" fmla="*/ 4124097 w 4215960"/>
                <a:gd name="connsiteY130" fmla="*/ 3097792 h 4210222"/>
                <a:gd name="connsiteX131" fmla="*/ 4128634 w 4215960"/>
                <a:gd name="connsiteY131" fmla="*/ 3005944 h 4210222"/>
                <a:gd name="connsiteX132" fmla="*/ 4079647 w 4215960"/>
                <a:gd name="connsiteY132" fmla="*/ 2980772 h 4210222"/>
                <a:gd name="connsiteX133" fmla="*/ 3995510 w 4215960"/>
                <a:gd name="connsiteY133" fmla="*/ 3012294 h 4210222"/>
                <a:gd name="connsiteX134" fmla="*/ 3958771 w 4215960"/>
                <a:gd name="connsiteY134" fmla="*/ 2976009 h 4210222"/>
                <a:gd name="connsiteX135" fmla="*/ 4003448 w 4215960"/>
                <a:gd name="connsiteY135" fmla="*/ 2953104 h 4210222"/>
                <a:gd name="connsiteX136" fmla="*/ 3874181 w 4215960"/>
                <a:gd name="connsiteY136" fmla="*/ 2739925 h 4210222"/>
                <a:gd name="connsiteX137" fmla="*/ 3889147 w 4215960"/>
                <a:gd name="connsiteY137" fmla="*/ 2709762 h 4210222"/>
                <a:gd name="connsiteX138" fmla="*/ 3865562 w 4215960"/>
                <a:gd name="connsiteY138" fmla="*/ 2594102 h 4210222"/>
                <a:gd name="connsiteX139" fmla="*/ 3706813 w 4215960"/>
                <a:gd name="connsiteY139" fmla="*/ 2583216 h 4210222"/>
                <a:gd name="connsiteX140" fmla="*/ 3673475 w 4215960"/>
                <a:gd name="connsiteY140" fmla="*/ 2631974 h 4210222"/>
                <a:gd name="connsiteX141" fmla="*/ 3584575 w 4215960"/>
                <a:gd name="connsiteY141" fmla="*/ 2646490 h 4210222"/>
                <a:gd name="connsiteX142" fmla="*/ 3590925 w 4215960"/>
                <a:gd name="connsiteY142" fmla="*/ 2624491 h 4210222"/>
                <a:gd name="connsiteX143" fmla="*/ 3537403 w 4215960"/>
                <a:gd name="connsiteY143" fmla="*/ 2608390 h 4210222"/>
                <a:gd name="connsiteX144" fmla="*/ 3512684 w 4215960"/>
                <a:gd name="connsiteY144" fmla="*/ 2443289 h 4210222"/>
                <a:gd name="connsiteX145" fmla="*/ 3232377 w 4215960"/>
                <a:gd name="connsiteY145" fmla="*/ 2376614 h 4210222"/>
                <a:gd name="connsiteX146" fmla="*/ 3096078 w 4215960"/>
                <a:gd name="connsiteY146" fmla="*/ 2419930 h 4210222"/>
                <a:gd name="connsiteX147" fmla="*/ 2964089 w 4215960"/>
                <a:gd name="connsiteY147" fmla="*/ 2412446 h 4210222"/>
                <a:gd name="connsiteX148" fmla="*/ 2831646 w 4215960"/>
                <a:gd name="connsiteY148" fmla="*/ 2301548 h 4210222"/>
                <a:gd name="connsiteX149" fmla="*/ 2618468 w 4215960"/>
                <a:gd name="connsiteY149" fmla="*/ 1998335 h 4210222"/>
                <a:gd name="connsiteX150" fmla="*/ 2220006 w 4215960"/>
                <a:gd name="connsiteY150" fmla="*/ 1858862 h 4210222"/>
                <a:gd name="connsiteX151" fmla="*/ 1983468 w 4215960"/>
                <a:gd name="connsiteY151" fmla="*/ 1545898 h 4210222"/>
                <a:gd name="connsiteX152" fmla="*/ 2017259 w 4215960"/>
                <a:gd name="connsiteY152" fmla="*/ 1520952 h 4210222"/>
                <a:gd name="connsiteX153" fmla="*/ 2076903 w 4215960"/>
                <a:gd name="connsiteY153" fmla="*/ 1603955 h 4210222"/>
                <a:gd name="connsiteX154" fmla="*/ 2097087 w 4215960"/>
                <a:gd name="connsiteY154" fmla="*/ 1586492 h 4210222"/>
                <a:gd name="connsiteX155" fmla="*/ 2140177 w 4215960"/>
                <a:gd name="connsiteY155" fmla="*/ 1617336 h 4210222"/>
                <a:gd name="connsiteX156" fmla="*/ 2228850 w 4215960"/>
                <a:gd name="connsiteY156" fmla="*/ 1563587 h 4210222"/>
                <a:gd name="connsiteX157" fmla="*/ 2244952 w 4215960"/>
                <a:gd name="connsiteY157" fmla="*/ 1543177 h 4210222"/>
                <a:gd name="connsiteX158" fmla="*/ 2303235 w 4215960"/>
                <a:gd name="connsiteY158" fmla="*/ 1543403 h 4210222"/>
                <a:gd name="connsiteX159" fmla="*/ 2319338 w 4215960"/>
                <a:gd name="connsiteY159" fmla="*/ 1510293 h 4210222"/>
                <a:gd name="connsiteX160" fmla="*/ 2300514 w 4215960"/>
                <a:gd name="connsiteY160" fmla="*/ 1484666 h 4210222"/>
                <a:gd name="connsiteX161" fmla="*/ 2233386 w 4215960"/>
                <a:gd name="connsiteY161" fmla="*/ 1504623 h 4210222"/>
                <a:gd name="connsiteX162" fmla="*/ 2211614 w 4215960"/>
                <a:gd name="connsiteY162" fmla="*/ 1451102 h 4210222"/>
                <a:gd name="connsiteX163" fmla="*/ 2232932 w 4215960"/>
                <a:gd name="connsiteY163" fmla="*/ 1421392 h 4210222"/>
                <a:gd name="connsiteX164" fmla="*/ 2176462 w 4215960"/>
                <a:gd name="connsiteY164" fmla="*/ 1317978 h 4210222"/>
                <a:gd name="connsiteX165" fmla="*/ 2127931 w 4215960"/>
                <a:gd name="connsiteY165" fmla="*/ 1356759 h 4210222"/>
                <a:gd name="connsiteX166" fmla="*/ 2038576 w 4215960"/>
                <a:gd name="connsiteY166" fmla="*/ 1302103 h 4210222"/>
                <a:gd name="connsiteX167" fmla="*/ 2090510 w 4215960"/>
                <a:gd name="connsiteY167" fmla="*/ 1209574 h 4210222"/>
                <a:gd name="connsiteX168" fmla="*/ 2047648 w 4215960"/>
                <a:gd name="connsiteY168" fmla="*/ 1088471 h 4210222"/>
                <a:gd name="connsiteX169" fmla="*/ 2062389 w 4215960"/>
                <a:gd name="connsiteY169" fmla="*/ 964419 h 4210222"/>
                <a:gd name="connsiteX170" fmla="*/ 2157639 w 4215960"/>
                <a:gd name="connsiteY170" fmla="*/ 890714 h 4210222"/>
                <a:gd name="connsiteX171" fmla="*/ 2262868 w 4215960"/>
                <a:gd name="connsiteY171" fmla="*/ 868262 h 4210222"/>
                <a:gd name="connsiteX172" fmla="*/ 2199821 w 4215960"/>
                <a:gd name="connsiteY172" fmla="*/ 778455 h 4210222"/>
                <a:gd name="connsiteX173" fmla="*/ 2182585 w 4215960"/>
                <a:gd name="connsiteY173" fmla="*/ 823132 h 4210222"/>
                <a:gd name="connsiteX174" fmla="*/ 2139270 w 4215960"/>
                <a:gd name="connsiteY174" fmla="*/ 775961 h 4210222"/>
                <a:gd name="connsiteX175" fmla="*/ 2160588 w 4215960"/>
                <a:gd name="connsiteY175" fmla="*/ 690689 h 4210222"/>
                <a:gd name="connsiteX176" fmla="*/ 2233612 w 4215960"/>
                <a:gd name="connsiteY176" fmla="*/ 593398 h 4210222"/>
                <a:gd name="connsiteX177" fmla="*/ 2216603 w 4215960"/>
                <a:gd name="connsiteY177" fmla="*/ 486809 h 4210222"/>
                <a:gd name="connsiteX178" fmla="*/ 2045381 w 4215960"/>
                <a:gd name="connsiteY178" fmla="*/ 496560 h 4210222"/>
                <a:gd name="connsiteX179" fmla="*/ 2026103 w 4215960"/>
                <a:gd name="connsiteY179" fmla="*/ 539197 h 4210222"/>
                <a:gd name="connsiteX180" fmla="*/ 1993900 w 4215960"/>
                <a:gd name="connsiteY180" fmla="*/ 471614 h 4210222"/>
                <a:gd name="connsiteX181" fmla="*/ 1964190 w 4215960"/>
                <a:gd name="connsiteY181" fmla="*/ 511982 h 4210222"/>
                <a:gd name="connsiteX182" fmla="*/ 1778681 w 4215960"/>
                <a:gd name="connsiteY182" fmla="*/ 545546 h 4210222"/>
                <a:gd name="connsiteX0" fmla="*/ 1778681 w 4215960"/>
                <a:gd name="connsiteY0" fmla="*/ 544441 h 4209117"/>
                <a:gd name="connsiteX1" fmla="*/ 1452562 w 4215960"/>
                <a:gd name="connsiteY1" fmla="*/ 386598 h 4209117"/>
                <a:gd name="connsiteX2" fmla="*/ 1492474 w 4215960"/>
                <a:gd name="connsiteY2" fmla="*/ 236693 h 4209117"/>
                <a:gd name="connsiteX3" fmla="*/ 1438500 w 4215960"/>
                <a:gd name="connsiteY3" fmla="*/ 227168 h 4209117"/>
                <a:gd name="connsiteX4" fmla="*/ 1435325 w 4215960"/>
                <a:gd name="connsiteY4" fmla="*/ 198594 h 4209117"/>
                <a:gd name="connsiteX5" fmla="*/ 1479775 w 4215960"/>
                <a:gd name="connsiteY5" fmla="*/ 206531 h 4209117"/>
                <a:gd name="connsiteX6" fmla="*/ 1422625 w 4215960"/>
                <a:gd name="connsiteY6" fmla="*/ 119218 h 4209117"/>
                <a:gd name="connsiteX7" fmla="*/ 1433737 w 4215960"/>
                <a:gd name="connsiteY7" fmla="*/ 158906 h 4209117"/>
                <a:gd name="connsiteX8" fmla="*/ 1381349 w 4215960"/>
                <a:gd name="connsiteY8" fmla="*/ 123981 h 4209117"/>
                <a:gd name="connsiteX9" fmla="*/ 1401987 w 4215960"/>
                <a:gd name="connsiteY9" fmla="*/ 90644 h 4209117"/>
                <a:gd name="connsiteX10" fmla="*/ 1367062 w 4215960"/>
                <a:gd name="connsiteY10" fmla="*/ 28733 h 4209117"/>
                <a:gd name="connsiteX11" fmla="*/ 1400399 w 4215960"/>
                <a:gd name="connsiteY11" fmla="*/ 30322 h 4209117"/>
                <a:gd name="connsiteX12" fmla="*/ 1135287 w 4215960"/>
                <a:gd name="connsiteY12" fmla="*/ 398618 h 4209117"/>
                <a:gd name="connsiteX13" fmla="*/ 868587 w 4215960"/>
                <a:gd name="connsiteY13" fmla="*/ 431955 h 4209117"/>
                <a:gd name="connsiteX14" fmla="*/ 362857 w 4215960"/>
                <a:gd name="connsiteY14" fmla="*/ 633114 h 4209117"/>
                <a:gd name="connsiteX15" fmla="*/ 312057 w 4215960"/>
                <a:gd name="connsiteY15" fmla="*/ 647629 h 4209117"/>
                <a:gd name="connsiteX16" fmla="*/ 239485 w 4215960"/>
                <a:gd name="connsiteY16" fmla="*/ 698429 h 4209117"/>
                <a:gd name="connsiteX17" fmla="*/ 210457 w 4215960"/>
                <a:gd name="connsiteY17" fmla="*/ 705686 h 4209117"/>
                <a:gd name="connsiteX18" fmla="*/ 159657 w 4215960"/>
                <a:gd name="connsiteY18" fmla="*/ 734714 h 4209117"/>
                <a:gd name="connsiteX19" fmla="*/ 130628 w 4215960"/>
                <a:gd name="connsiteY19" fmla="*/ 763743 h 4209117"/>
                <a:gd name="connsiteX20" fmla="*/ 108857 w 4215960"/>
                <a:gd name="connsiteY20" fmla="*/ 785514 h 4209117"/>
                <a:gd name="connsiteX21" fmla="*/ 94343 w 4215960"/>
                <a:gd name="connsiteY21" fmla="*/ 800029 h 4209117"/>
                <a:gd name="connsiteX22" fmla="*/ 43543 w 4215960"/>
                <a:gd name="connsiteY22" fmla="*/ 879857 h 4209117"/>
                <a:gd name="connsiteX23" fmla="*/ 14514 w 4215960"/>
                <a:gd name="connsiteY23" fmla="*/ 959686 h 4209117"/>
                <a:gd name="connsiteX24" fmla="*/ 0 w 4215960"/>
                <a:gd name="connsiteY24" fmla="*/ 1017743 h 4209117"/>
                <a:gd name="connsiteX25" fmla="*/ 7257 w 4215960"/>
                <a:gd name="connsiteY25" fmla="*/ 1990200 h 4209117"/>
                <a:gd name="connsiteX26" fmla="*/ 29028 w 4215960"/>
                <a:gd name="connsiteY26" fmla="*/ 2091800 h 4209117"/>
                <a:gd name="connsiteX27" fmla="*/ 43543 w 4215960"/>
                <a:gd name="connsiteY27" fmla="*/ 2128086 h 4209117"/>
                <a:gd name="connsiteX28" fmla="*/ 58057 w 4215960"/>
                <a:gd name="connsiteY28" fmla="*/ 2193400 h 4209117"/>
                <a:gd name="connsiteX29" fmla="*/ 79828 w 4215960"/>
                <a:gd name="connsiteY29" fmla="*/ 2244200 h 4209117"/>
                <a:gd name="connsiteX30" fmla="*/ 116114 w 4215960"/>
                <a:gd name="connsiteY30" fmla="*/ 2360314 h 4209117"/>
                <a:gd name="connsiteX31" fmla="*/ 137885 w 4215960"/>
                <a:gd name="connsiteY31" fmla="*/ 2425629 h 4209117"/>
                <a:gd name="connsiteX32" fmla="*/ 145143 w 4215960"/>
                <a:gd name="connsiteY32" fmla="*/ 2447400 h 4209117"/>
                <a:gd name="connsiteX33" fmla="*/ 166914 w 4215960"/>
                <a:gd name="connsiteY33" fmla="*/ 2490943 h 4209117"/>
                <a:gd name="connsiteX34" fmla="*/ 188685 w 4215960"/>
                <a:gd name="connsiteY34" fmla="*/ 2541743 h 4209117"/>
                <a:gd name="connsiteX35" fmla="*/ 195943 w 4215960"/>
                <a:gd name="connsiteY35" fmla="*/ 2570772 h 4209117"/>
                <a:gd name="connsiteX36" fmla="*/ 232228 w 4215960"/>
                <a:gd name="connsiteY36" fmla="*/ 2621572 h 4209117"/>
                <a:gd name="connsiteX37" fmla="*/ 254000 w 4215960"/>
                <a:gd name="connsiteY37" fmla="*/ 2679629 h 4209117"/>
                <a:gd name="connsiteX38" fmla="*/ 275771 w 4215960"/>
                <a:gd name="connsiteY38" fmla="*/ 2701400 h 4209117"/>
                <a:gd name="connsiteX39" fmla="*/ 312057 w 4215960"/>
                <a:gd name="connsiteY39" fmla="*/ 2773972 h 4209117"/>
                <a:gd name="connsiteX40" fmla="*/ 348343 w 4215960"/>
                <a:gd name="connsiteY40" fmla="*/ 2824772 h 4209117"/>
                <a:gd name="connsiteX41" fmla="*/ 355600 w 4215960"/>
                <a:gd name="connsiteY41" fmla="*/ 2846543 h 4209117"/>
                <a:gd name="connsiteX42" fmla="*/ 406400 w 4215960"/>
                <a:gd name="connsiteY42" fmla="*/ 2911857 h 4209117"/>
                <a:gd name="connsiteX43" fmla="*/ 435428 w 4215960"/>
                <a:gd name="connsiteY43" fmla="*/ 2977172 h 4209117"/>
                <a:gd name="connsiteX44" fmla="*/ 457200 w 4215960"/>
                <a:gd name="connsiteY44" fmla="*/ 3006200 h 4209117"/>
                <a:gd name="connsiteX45" fmla="*/ 471714 w 4215960"/>
                <a:gd name="connsiteY45" fmla="*/ 3064257 h 4209117"/>
                <a:gd name="connsiteX46" fmla="*/ 478971 w 4215960"/>
                <a:gd name="connsiteY46" fmla="*/ 3086029 h 4209117"/>
                <a:gd name="connsiteX47" fmla="*/ 486228 w 4215960"/>
                <a:gd name="connsiteY47" fmla="*/ 3115057 h 4209117"/>
                <a:gd name="connsiteX48" fmla="*/ 493485 w 4215960"/>
                <a:gd name="connsiteY48" fmla="*/ 3180372 h 4209117"/>
                <a:gd name="connsiteX49" fmla="*/ 515257 w 4215960"/>
                <a:gd name="connsiteY49" fmla="*/ 3238429 h 4209117"/>
                <a:gd name="connsiteX50" fmla="*/ 544285 w 4215960"/>
                <a:gd name="connsiteY50" fmla="*/ 3281972 h 4209117"/>
                <a:gd name="connsiteX51" fmla="*/ 573314 w 4215960"/>
                <a:gd name="connsiteY51" fmla="*/ 3332772 h 4209117"/>
                <a:gd name="connsiteX52" fmla="*/ 602343 w 4215960"/>
                <a:gd name="connsiteY52" fmla="*/ 3354543 h 4209117"/>
                <a:gd name="connsiteX53" fmla="*/ 645885 w 4215960"/>
                <a:gd name="connsiteY53" fmla="*/ 3398086 h 4209117"/>
                <a:gd name="connsiteX54" fmla="*/ 674914 w 4215960"/>
                <a:gd name="connsiteY54" fmla="*/ 3419857 h 4209117"/>
                <a:gd name="connsiteX55" fmla="*/ 711200 w 4215960"/>
                <a:gd name="connsiteY55" fmla="*/ 3463400 h 4209117"/>
                <a:gd name="connsiteX56" fmla="*/ 740228 w 4215960"/>
                <a:gd name="connsiteY56" fmla="*/ 3485172 h 4209117"/>
                <a:gd name="connsiteX57" fmla="*/ 812800 w 4215960"/>
                <a:gd name="connsiteY57" fmla="*/ 3550486 h 4209117"/>
                <a:gd name="connsiteX58" fmla="*/ 849085 w 4215960"/>
                <a:gd name="connsiteY58" fmla="*/ 3594029 h 4209117"/>
                <a:gd name="connsiteX59" fmla="*/ 870857 w 4215960"/>
                <a:gd name="connsiteY59" fmla="*/ 3608543 h 4209117"/>
                <a:gd name="connsiteX60" fmla="*/ 907143 w 4215960"/>
                <a:gd name="connsiteY60" fmla="*/ 3652086 h 4209117"/>
                <a:gd name="connsiteX61" fmla="*/ 936171 w 4215960"/>
                <a:gd name="connsiteY61" fmla="*/ 3673857 h 4209117"/>
                <a:gd name="connsiteX62" fmla="*/ 1030514 w 4215960"/>
                <a:gd name="connsiteY62" fmla="*/ 3717400 h 4209117"/>
                <a:gd name="connsiteX63" fmla="*/ 1480457 w 4215960"/>
                <a:gd name="connsiteY63" fmla="*/ 3702886 h 4209117"/>
                <a:gd name="connsiteX64" fmla="*/ 1531257 w 4215960"/>
                <a:gd name="connsiteY64" fmla="*/ 3688372 h 4209117"/>
                <a:gd name="connsiteX65" fmla="*/ 1618343 w 4215960"/>
                <a:gd name="connsiteY65" fmla="*/ 3681114 h 4209117"/>
                <a:gd name="connsiteX66" fmla="*/ 1698171 w 4215960"/>
                <a:gd name="connsiteY66" fmla="*/ 3666600 h 4209117"/>
                <a:gd name="connsiteX67" fmla="*/ 1756228 w 4215960"/>
                <a:gd name="connsiteY67" fmla="*/ 3659343 h 4209117"/>
                <a:gd name="connsiteX68" fmla="*/ 1785257 w 4215960"/>
                <a:gd name="connsiteY68" fmla="*/ 3644829 h 4209117"/>
                <a:gd name="connsiteX69" fmla="*/ 1850571 w 4215960"/>
                <a:gd name="connsiteY69" fmla="*/ 3623057 h 4209117"/>
                <a:gd name="connsiteX70" fmla="*/ 1886857 w 4215960"/>
                <a:gd name="connsiteY70" fmla="*/ 3608543 h 4209117"/>
                <a:gd name="connsiteX71" fmla="*/ 1988457 w 4215960"/>
                <a:gd name="connsiteY71" fmla="*/ 3594029 h 4209117"/>
                <a:gd name="connsiteX72" fmla="*/ 2017485 w 4215960"/>
                <a:gd name="connsiteY72" fmla="*/ 3586772 h 4209117"/>
                <a:gd name="connsiteX73" fmla="*/ 2637971 w 4215960"/>
                <a:gd name="connsiteY73" fmla="*/ 3933526 h 4209117"/>
                <a:gd name="connsiteX74" fmla="*/ 2724375 w 4215960"/>
                <a:gd name="connsiteY74" fmla="*/ 4119716 h 4209117"/>
                <a:gd name="connsiteX75" fmla="*/ 2784700 w 4215960"/>
                <a:gd name="connsiteY75" fmla="*/ 4178454 h 4209117"/>
                <a:gd name="connsiteX76" fmla="*/ 2795812 w 4215960"/>
                <a:gd name="connsiteY76" fmla="*/ 4148291 h 4209117"/>
                <a:gd name="connsiteX77" fmla="*/ 2841850 w 4215960"/>
                <a:gd name="connsiteY77" fmla="*/ 4121303 h 4209117"/>
                <a:gd name="connsiteX78" fmla="*/ 2892650 w 4215960"/>
                <a:gd name="connsiteY78" fmla="*/ 4194329 h 4209117"/>
                <a:gd name="connsiteX79" fmla="*/ 2941863 w 4215960"/>
                <a:gd name="connsiteY79" fmla="*/ 4197504 h 4209117"/>
                <a:gd name="connsiteX80" fmla="*/ 2897412 w 4215960"/>
                <a:gd name="connsiteY80" fmla="*/ 4103842 h 4209117"/>
                <a:gd name="connsiteX81" fmla="*/ 2854550 w 4215960"/>
                <a:gd name="connsiteY81" fmla="*/ 4035579 h 4209117"/>
                <a:gd name="connsiteX82" fmla="*/ 2897413 w 4215960"/>
                <a:gd name="connsiteY82" fmla="*/ 4019703 h 4209117"/>
                <a:gd name="connsiteX83" fmla="*/ 2878362 w 4215960"/>
                <a:gd name="connsiteY83" fmla="*/ 3978429 h 4209117"/>
                <a:gd name="connsiteX84" fmla="*/ 2930750 w 4215960"/>
                <a:gd name="connsiteY84" fmla="*/ 3987954 h 4209117"/>
                <a:gd name="connsiteX85" fmla="*/ 2910113 w 4215960"/>
                <a:gd name="connsiteY85" fmla="*/ 3954616 h 4209117"/>
                <a:gd name="connsiteX86" fmla="*/ 2931432 w 4215960"/>
                <a:gd name="connsiteY86" fmla="*/ 3938062 h 4209117"/>
                <a:gd name="connsiteX87" fmla="*/ 3052535 w 4215960"/>
                <a:gd name="connsiteY87" fmla="*/ 4023335 h 4209117"/>
                <a:gd name="connsiteX88" fmla="*/ 3087912 w 4215960"/>
                <a:gd name="connsiteY88" fmla="*/ 4010178 h 4209117"/>
                <a:gd name="connsiteX89" fmla="*/ 3140299 w 4215960"/>
                <a:gd name="connsiteY89" fmla="*/ 4075267 h 4209117"/>
                <a:gd name="connsiteX90" fmla="*/ 3160937 w 4215960"/>
                <a:gd name="connsiteY90" fmla="*/ 4134004 h 4209117"/>
                <a:gd name="connsiteX91" fmla="*/ 3268887 w 4215960"/>
                <a:gd name="connsiteY91" fmla="*/ 4153053 h 4209117"/>
                <a:gd name="connsiteX92" fmla="*/ 3208563 w 4215960"/>
                <a:gd name="connsiteY92" fmla="*/ 4086378 h 4209117"/>
                <a:gd name="connsiteX93" fmla="*/ 3205387 w 4215960"/>
                <a:gd name="connsiteY93" fmla="*/ 4018116 h 4209117"/>
                <a:gd name="connsiteX94" fmla="*/ 3259362 w 4215960"/>
                <a:gd name="connsiteY94" fmla="*/ 4073679 h 4209117"/>
                <a:gd name="connsiteX95" fmla="*/ 3308575 w 4215960"/>
                <a:gd name="connsiteY95" fmla="*/ 4078441 h 4209117"/>
                <a:gd name="connsiteX96" fmla="*/ 3302225 w 4215960"/>
                <a:gd name="connsiteY96" fmla="*/ 4029229 h 4209117"/>
                <a:gd name="connsiteX97" fmla="*/ 3362550 w 4215960"/>
                <a:gd name="connsiteY97" fmla="*/ 4033991 h 4209117"/>
                <a:gd name="connsiteX98" fmla="*/ 3424462 w 4215960"/>
                <a:gd name="connsiteY98" fmla="*/ 4076853 h 4209117"/>
                <a:gd name="connsiteX99" fmla="*/ 3456212 w 4215960"/>
                <a:gd name="connsiteY99" fmla="*/ 4064154 h 4209117"/>
                <a:gd name="connsiteX100" fmla="*/ 3449863 w 4215960"/>
                <a:gd name="connsiteY100" fmla="*/ 4029229 h 4209117"/>
                <a:gd name="connsiteX101" fmla="*/ 3491138 w 4215960"/>
                <a:gd name="connsiteY101" fmla="*/ 4005417 h 4209117"/>
                <a:gd name="connsiteX102" fmla="*/ 3575275 w 4215960"/>
                <a:gd name="connsiteY102" fmla="*/ 4062567 h 4209117"/>
                <a:gd name="connsiteX103" fmla="*/ 3592738 w 4215960"/>
                <a:gd name="connsiteY103" fmla="*/ 3960969 h 4209117"/>
                <a:gd name="connsiteX104" fmla="*/ 3567338 w 4215960"/>
                <a:gd name="connsiteY104" fmla="*/ 3938743 h 4209117"/>
                <a:gd name="connsiteX105" fmla="*/ 3494312 w 4215960"/>
                <a:gd name="connsiteY105" fmla="*/ 3895880 h 4209117"/>
                <a:gd name="connsiteX106" fmla="*/ 3516537 w 4215960"/>
                <a:gd name="connsiteY106" fmla="*/ 3870481 h 4209117"/>
                <a:gd name="connsiteX107" fmla="*/ 3537175 w 4215960"/>
                <a:gd name="connsiteY107" fmla="*/ 3848255 h 4209117"/>
                <a:gd name="connsiteX108" fmla="*/ 3591150 w 4215960"/>
                <a:gd name="connsiteY108" fmla="*/ 3880006 h 4209117"/>
                <a:gd name="connsiteX109" fmla="*/ 3597500 w 4215960"/>
                <a:gd name="connsiteY109" fmla="*/ 3835556 h 4209117"/>
                <a:gd name="connsiteX110" fmla="*/ 3541937 w 4215960"/>
                <a:gd name="connsiteY110" fmla="*/ 3811743 h 4209117"/>
                <a:gd name="connsiteX111" fmla="*/ 3540350 w 4215960"/>
                <a:gd name="connsiteY111" fmla="*/ 3802219 h 4209117"/>
                <a:gd name="connsiteX112" fmla="*/ 3527649 w 4215960"/>
                <a:gd name="connsiteY112" fmla="*/ 3764120 h 4209117"/>
                <a:gd name="connsiteX113" fmla="*/ 3533999 w 4215960"/>
                <a:gd name="connsiteY113" fmla="*/ 3716494 h 4209117"/>
                <a:gd name="connsiteX114" fmla="*/ 3545112 w 4215960"/>
                <a:gd name="connsiteY114" fmla="*/ 3660931 h 4209117"/>
                <a:gd name="connsiteX115" fmla="*/ 3507012 w 4215960"/>
                <a:gd name="connsiteY115" fmla="*/ 3630769 h 4209117"/>
                <a:gd name="connsiteX116" fmla="*/ 3540349 w 4215960"/>
                <a:gd name="connsiteY116" fmla="*/ 3621244 h 4209117"/>
                <a:gd name="connsiteX117" fmla="*/ 3518124 w 4215960"/>
                <a:gd name="connsiteY117" fmla="*/ 3584731 h 4209117"/>
                <a:gd name="connsiteX118" fmla="*/ 3556225 w 4215960"/>
                <a:gd name="connsiteY118" fmla="*/ 3579970 h 4209117"/>
                <a:gd name="connsiteX119" fmla="*/ 3562574 w 4215960"/>
                <a:gd name="connsiteY119" fmla="*/ 3546631 h 4209117"/>
                <a:gd name="connsiteX120" fmla="*/ 3624488 w 4215960"/>
                <a:gd name="connsiteY120" fmla="*/ 3556158 h 4209117"/>
                <a:gd name="connsiteX121" fmla="*/ 3657601 w 4215960"/>
                <a:gd name="connsiteY121" fmla="*/ 3571350 h 4209117"/>
                <a:gd name="connsiteX122" fmla="*/ 3623808 w 4215960"/>
                <a:gd name="connsiteY122" fmla="*/ 3612398 h 4209117"/>
                <a:gd name="connsiteX123" fmla="*/ 3662816 w 4215960"/>
                <a:gd name="connsiteY123" fmla="*/ 3719894 h 4209117"/>
                <a:gd name="connsiteX124" fmla="*/ 3715203 w 4215960"/>
                <a:gd name="connsiteY124" fmla="*/ 3751192 h 4209117"/>
                <a:gd name="connsiteX125" fmla="*/ 3767137 w 4215960"/>
                <a:gd name="connsiteY125" fmla="*/ 3709010 h 4209117"/>
                <a:gd name="connsiteX126" fmla="*/ 3852862 w 4215960"/>
                <a:gd name="connsiteY126" fmla="*/ 3660477 h 4209117"/>
                <a:gd name="connsiteX127" fmla="*/ 3835626 w 4215960"/>
                <a:gd name="connsiteY127" fmla="*/ 3571576 h 4209117"/>
                <a:gd name="connsiteX128" fmla="*/ 3912960 w 4215960"/>
                <a:gd name="connsiteY128" fmla="*/ 3438907 h 4209117"/>
                <a:gd name="connsiteX129" fmla="*/ 4205514 w 4215960"/>
                <a:gd name="connsiteY129" fmla="*/ 3105759 h 4209117"/>
                <a:gd name="connsiteX130" fmla="*/ 4124097 w 4215960"/>
                <a:gd name="connsiteY130" fmla="*/ 3096687 h 4209117"/>
                <a:gd name="connsiteX131" fmla="*/ 4128634 w 4215960"/>
                <a:gd name="connsiteY131" fmla="*/ 3004839 h 4209117"/>
                <a:gd name="connsiteX132" fmla="*/ 4079647 w 4215960"/>
                <a:gd name="connsiteY132" fmla="*/ 2979667 h 4209117"/>
                <a:gd name="connsiteX133" fmla="*/ 3995510 w 4215960"/>
                <a:gd name="connsiteY133" fmla="*/ 3011189 h 4209117"/>
                <a:gd name="connsiteX134" fmla="*/ 3958771 w 4215960"/>
                <a:gd name="connsiteY134" fmla="*/ 2974904 h 4209117"/>
                <a:gd name="connsiteX135" fmla="*/ 4003448 w 4215960"/>
                <a:gd name="connsiteY135" fmla="*/ 2951999 h 4209117"/>
                <a:gd name="connsiteX136" fmla="*/ 3874181 w 4215960"/>
                <a:gd name="connsiteY136" fmla="*/ 2738820 h 4209117"/>
                <a:gd name="connsiteX137" fmla="*/ 3889147 w 4215960"/>
                <a:gd name="connsiteY137" fmla="*/ 2708657 h 4209117"/>
                <a:gd name="connsiteX138" fmla="*/ 3865562 w 4215960"/>
                <a:gd name="connsiteY138" fmla="*/ 2592997 h 4209117"/>
                <a:gd name="connsiteX139" fmla="*/ 3706813 w 4215960"/>
                <a:gd name="connsiteY139" fmla="*/ 2582111 h 4209117"/>
                <a:gd name="connsiteX140" fmla="*/ 3673475 w 4215960"/>
                <a:gd name="connsiteY140" fmla="*/ 2630869 h 4209117"/>
                <a:gd name="connsiteX141" fmla="*/ 3584575 w 4215960"/>
                <a:gd name="connsiteY141" fmla="*/ 2645385 h 4209117"/>
                <a:gd name="connsiteX142" fmla="*/ 3590925 w 4215960"/>
                <a:gd name="connsiteY142" fmla="*/ 2623386 h 4209117"/>
                <a:gd name="connsiteX143" fmla="*/ 3537403 w 4215960"/>
                <a:gd name="connsiteY143" fmla="*/ 2607285 h 4209117"/>
                <a:gd name="connsiteX144" fmla="*/ 3512684 w 4215960"/>
                <a:gd name="connsiteY144" fmla="*/ 2442184 h 4209117"/>
                <a:gd name="connsiteX145" fmla="*/ 3232377 w 4215960"/>
                <a:gd name="connsiteY145" fmla="*/ 2375509 h 4209117"/>
                <a:gd name="connsiteX146" fmla="*/ 3096078 w 4215960"/>
                <a:gd name="connsiteY146" fmla="*/ 2418825 h 4209117"/>
                <a:gd name="connsiteX147" fmla="*/ 2964089 w 4215960"/>
                <a:gd name="connsiteY147" fmla="*/ 2411341 h 4209117"/>
                <a:gd name="connsiteX148" fmla="*/ 2831646 w 4215960"/>
                <a:gd name="connsiteY148" fmla="*/ 2300443 h 4209117"/>
                <a:gd name="connsiteX149" fmla="*/ 2618468 w 4215960"/>
                <a:gd name="connsiteY149" fmla="*/ 1997230 h 4209117"/>
                <a:gd name="connsiteX150" fmla="*/ 2220006 w 4215960"/>
                <a:gd name="connsiteY150" fmla="*/ 1857757 h 4209117"/>
                <a:gd name="connsiteX151" fmla="*/ 1983468 w 4215960"/>
                <a:gd name="connsiteY151" fmla="*/ 1544793 h 4209117"/>
                <a:gd name="connsiteX152" fmla="*/ 2017259 w 4215960"/>
                <a:gd name="connsiteY152" fmla="*/ 1519847 h 4209117"/>
                <a:gd name="connsiteX153" fmla="*/ 2076903 w 4215960"/>
                <a:gd name="connsiteY153" fmla="*/ 1602850 h 4209117"/>
                <a:gd name="connsiteX154" fmla="*/ 2097087 w 4215960"/>
                <a:gd name="connsiteY154" fmla="*/ 1585387 h 4209117"/>
                <a:gd name="connsiteX155" fmla="*/ 2140177 w 4215960"/>
                <a:gd name="connsiteY155" fmla="*/ 1616231 h 4209117"/>
                <a:gd name="connsiteX156" fmla="*/ 2228850 w 4215960"/>
                <a:gd name="connsiteY156" fmla="*/ 1562482 h 4209117"/>
                <a:gd name="connsiteX157" fmla="*/ 2244952 w 4215960"/>
                <a:gd name="connsiteY157" fmla="*/ 1542072 h 4209117"/>
                <a:gd name="connsiteX158" fmla="*/ 2303235 w 4215960"/>
                <a:gd name="connsiteY158" fmla="*/ 1542298 h 4209117"/>
                <a:gd name="connsiteX159" fmla="*/ 2319338 w 4215960"/>
                <a:gd name="connsiteY159" fmla="*/ 1509188 h 4209117"/>
                <a:gd name="connsiteX160" fmla="*/ 2300514 w 4215960"/>
                <a:gd name="connsiteY160" fmla="*/ 1483561 h 4209117"/>
                <a:gd name="connsiteX161" fmla="*/ 2233386 w 4215960"/>
                <a:gd name="connsiteY161" fmla="*/ 1503518 h 4209117"/>
                <a:gd name="connsiteX162" fmla="*/ 2211614 w 4215960"/>
                <a:gd name="connsiteY162" fmla="*/ 1449997 h 4209117"/>
                <a:gd name="connsiteX163" fmla="*/ 2232932 w 4215960"/>
                <a:gd name="connsiteY163" fmla="*/ 1420287 h 4209117"/>
                <a:gd name="connsiteX164" fmla="*/ 2176462 w 4215960"/>
                <a:gd name="connsiteY164" fmla="*/ 1316873 h 4209117"/>
                <a:gd name="connsiteX165" fmla="*/ 2127931 w 4215960"/>
                <a:gd name="connsiteY165" fmla="*/ 1355654 h 4209117"/>
                <a:gd name="connsiteX166" fmla="*/ 2038576 w 4215960"/>
                <a:gd name="connsiteY166" fmla="*/ 1300998 h 4209117"/>
                <a:gd name="connsiteX167" fmla="*/ 2090510 w 4215960"/>
                <a:gd name="connsiteY167" fmla="*/ 1208469 h 4209117"/>
                <a:gd name="connsiteX168" fmla="*/ 2047648 w 4215960"/>
                <a:gd name="connsiteY168" fmla="*/ 1087366 h 4209117"/>
                <a:gd name="connsiteX169" fmla="*/ 2062389 w 4215960"/>
                <a:gd name="connsiteY169" fmla="*/ 963314 h 4209117"/>
                <a:gd name="connsiteX170" fmla="*/ 2157639 w 4215960"/>
                <a:gd name="connsiteY170" fmla="*/ 889609 h 4209117"/>
                <a:gd name="connsiteX171" fmla="*/ 2262868 w 4215960"/>
                <a:gd name="connsiteY171" fmla="*/ 867157 h 4209117"/>
                <a:gd name="connsiteX172" fmla="*/ 2199821 w 4215960"/>
                <a:gd name="connsiteY172" fmla="*/ 777350 h 4209117"/>
                <a:gd name="connsiteX173" fmla="*/ 2182585 w 4215960"/>
                <a:gd name="connsiteY173" fmla="*/ 822027 h 4209117"/>
                <a:gd name="connsiteX174" fmla="*/ 2139270 w 4215960"/>
                <a:gd name="connsiteY174" fmla="*/ 774856 h 4209117"/>
                <a:gd name="connsiteX175" fmla="*/ 2160588 w 4215960"/>
                <a:gd name="connsiteY175" fmla="*/ 689584 h 4209117"/>
                <a:gd name="connsiteX176" fmla="*/ 2233612 w 4215960"/>
                <a:gd name="connsiteY176" fmla="*/ 592293 h 4209117"/>
                <a:gd name="connsiteX177" fmla="*/ 2216603 w 4215960"/>
                <a:gd name="connsiteY177" fmla="*/ 485704 h 4209117"/>
                <a:gd name="connsiteX178" fmla="*/ 2045381 w 4215960"/>
                <a:gd name="connsiteY178" fmla="*/ 495455 h 4209117"/>
                <a:gd name="connsiteX179" fmla="*/ 2026103 w 4215960"/>
                <a:gd name="connsiteY179" fmla="*/ 538092 h 4209117"/>
                <a:gd name="connsiteX180" fmla="*/ 1993900 w 4215960"/>
                <a:gd name="connsiteY180" fmla="*/ 470509 h 4209117"/>
                <a:gd name="connsiteX181" fmla="*/ 1964190 w 4215960"/>
                <a:gd name="connsiteY181" fmla="*/ 510877 h 4209117"/>
                <a:gd name="connsiteX182" fmla="*/ 1778681 w 4215960"/>
                <a:gd name="connsiteY182" fmla="*/ 544441 h 4209117"/>
                <a:gd name="connsiteX0" fmla="*/ 1778681 w 4215960"/>
                <a:gd name="connsiteY0" fmla="*/ 542583 h 4207259"/>
                <a:gd name="connsiteX1" fmla="*/ 1452562 w 4215960"/>
                <a:gd name="connsiteY1" fmla="*/ 384740 h 4207259"/>
                <a:gd name="connsiteX2" fmla="*/ 1492474 w 4215960"/>
                <a:gd name="connsiteY2" fmla="*/ 234835 h 4207259"/>
                <a:gd name="connsiteX3" fmla="*/ 1438500 w 4215960"/>
                <a:gd name="connsiteY3" fmla="*/ 225310 h 4207259"/>
                <a:gd name="connsiteX4" fmla="*/ 1435325 w 4215960"/>
                <a:gd name="connsiteY4" fmla="*/ 196736 h 4207259"/>
                <a:gd name="connsiteX5" fmla="*/ 1479775 w 4215960"/>
                <a:gd name="connsiteY5" fmla="*/ 204673 h 4207259"/>
                <a:gd name="connsiteX6" fmla="*/ 1422625 w 4215960"/>
                <a:gd name="connsiteY6" fmla="*/ 117360 h 4207259"/>
                <a:gd name="connsiteX7" fmla="*/ 1433737 w 4215960"/>
                <a:gd name="connsiteY7" fmla="*/ 157048 h 4207259"/>
                <a:gd name="connsiteX8" fmla="*/ 1381349 w 4215960"/>
                <a:gd name="connsiteY8" fmla="*/ 122123 h 4207259"/>
                <a:gd name="connsiteX9" fmla="*/ 1401987 w 4215960"/>
                <a:gd name="connsiteY9" fmla="*/ 88786 h 4207259"/>
                <a:gd name="connsiteX10" fmla="*/ 1367062 w 4215960"/>
                <a:gd name="connsiteY10" fmla="*/ 26875 h 4207259"/>
                <a:gd name="connsiteX11" fmla="*/ 1400399 w 4215960"/>
                <a:gd name="connsiteY11" fmla="*/ 28464 h 4207259"/>
                <a:gd name="connsiteX12" fmla="*/ 1405162 w 4215960"/>
                <a:gd name="connsiteY12" fmla="*/ 26876 h 4207259"/>
                <a:gd name="connsiteX13" fmla="*/ 1135287 w 4215960"/>
                <a:gd name="connsiteY13" fmla="*/ 396760 h 4207259"/>
                <a:gd name="connsiteX14" fmla="*/ 868587 w 4215960"/>
                <a:gd name="connsiteY14" fmla="*/ 430097 h 4207259"/>
                <a:gd name="connsiteX15" fmla="*/ 362857 w 4215960"/>
                <a:gd name="connsiteY15" fmla="*/ 631256 h 4207259"/>
                <a:gd name="connsiteX16" fmla="*/ 312057 w 4215960"/>
                <a:gd name="connsiteY16" fmla="*/ 645771 h 4207259"/>
                <a:gd name="connsiteX17" fmla="*/ 239485 w 4215960"/>
                <a:gd name="connsiteY17" fmla="*/ 696571 h 4207259"/>
                <a:gd name="connsiteX18" fmla="*/ 210457 w 4215960"/>
                <a:gd name="connsiteY18" fmla="*/ 703828 h 4207259"/>
                <a:gd name="connsiteX19" fmla="*/ 159657 w 4215960"/>
                <a:gd name="connsiteY19" fmla="*/ 732856 h 4207259"/>
                <a:gd name="connsiteX20" fmla="*/ 130628 w 4215960"/>
                <a:gd name="connsiteY20" fmla="*/ 761885 h 4207259"/>
                <a:gd name="connsiteX21" fmla="*/ 108857 w 4215960"/>
                <a:gd name="connsiteY21" fmla="*/ 783656 h 4207259"/>
                <a:gd name="connsiteX22" fmla="*/ 94343 w 4215960"/>
                <a:gd name="connsiteY22" fmla="*/ 798171 h 4207259"/>
                <a:gd name="connsiteX23" fmla="*/ 43543 w 4215960"/>
                <a:gd name="connsiteY23" fmla="*/ 877999 h 4207259"/>
                <a:gd name="connsiteX24" fmla="*/ 14514 w 4215960"/>
                <a:gd name="connsiteY24" fmla="*/ 957828 h 4207259"/>
                <a:gd name="connsiteX25" fmla="*/ 0 w 4215960"/>
                <a:gd name="connsiteY25" fmla="*/ 1015885 h 4207259"/>
                <a:gd name="connsiteX26" fmla="*/ 7257 w 4215960"/>
                <a:gd name="connsiteY26" fmla="*/ 1988342 h 4207259"/>
                <a:gd name="connsiteX27" fmla="*/ 29028 w 4215960"/>
                <a:gd name="connsiteY27" fmla="*/ 2089942 h 4207259"/>
                <a:gd name="connsiteX28" fmla="*/ 43543 w 4215960"/>
                <a:gd name="connsiteY28" fmla="*/ 2126228 h 4207259"/>
                <a:gd name="connsiteX29" fmla="*/ 58057 w 4215960"/>
                <a:gd name="connsiteY29" fmla="*/ 2191542 h 4207259"/>
                <a:gd name="connsiteX30" fmla="*/ 79828 w 4215960"/>
                <a:gd name="connsiteY30" fmla="*/ 2242342 h 4207259"/>
                <a:gd name="connsiteX31" fmla="*/ 116114 w 4215960"/>
                <a:gd name="connsiteY31" fmla="*/ 2358456 h 4207259"/>
                <a:gd name="connsiteX32" fmla="*/ 137885 w 4215960"/>
                <a:gd name="connsiteY32" fmla="*/ 2423771 h 4207259"/>
                <a:gd name="connsiteX33" fmla="*/ 145143 w 4215960"/>
                <a:gd name="connsiteY33" fmla="*/ 2445542 h 4207259"/>
                <a:gd name="connsiteX34" fmla="*/ 166914 w 4215960"/>
                <a:gd name="connsiteY34" fmla="*/ 2489085 h 4207259"/>
                <a:gd name="connsiteX35" fmla="*/ 188685 w 4215960"/>
                <a:gd name="connsiteY35" fmla="*/ 2539885 h 4207259"/>
                <a:gd name="connsiteX36" fmla="*/ 195943 w 4215960"/>
                <a:gd name="connsiteY36" fmla="*/ 2568914 h 4207259"/>
                <a:gd name="connsiteX37" fmla="*/ 232228 w 4215960"/>
                <a:gd name="connsiteY37" fmla="*/ 2619714 h 4207259"/>
                <a:gd name="connsiteX38" fmla="*/ 254000 w 4215960"/>
                <a:gd name="connsiteY38" fmla="*/ 2677771 h 4207259"/>
                <a:gd name="connsiteX39" fmla="*/ 275771 w 4215960"/>
                <a:gd name="connsiteY39" fmla="*/ 2699542 h 4207259"/>
                <a:gd name="connsiteX40" fmla="*/ 312057 w 4215960"/>
                <a:gd name="connsiteY40" fmla="*/ 2772114 h 4207259"/>
                <a:gd name="connsiteX41" fmla="*/ 348343 w 4215960"/>
                <a:gd name="connsiteY41" fmla="*/ 2822914 h 4207259"/>
                <a:gd name="connsiteX42" fmla="*/ 355600 w 4215960"/>
                <a:gd name="connsiteY42" fmla="*/ 2844685 h 4207259"/>
                <a:gd name="connsiteX43" fmla="*/ 406400 w 4215960"/>
                <a:gd name="connsiteY43" fmla="*/ 2909999 h 4207259"/>
                <a:gd name="connsiteX44" fmla="*/ 435428 w 4215960"/>
                <a:gd name="connsiteY44" fmla="*/ 2975314 h 4207259"/>
                <a:gd name="connsiteX45" fmla="*/ 457200 w 4215960"/>
                <a:gd name="connsiteY45" fmla="*/ 3004342 h 4207259"/>
                <a:gd name="connsiteX46" fmla="*/ 471714 w 4215960"/>
                <a:gd name="connsiteY46" fmla="*/ 3062399 h 4207259"/>
                <a:gd name="connsiteX47" fmla="*/ 478971 w 4215960"/>
                <a:gd name="connsiteY47" fmla="*/ 3084171 h 4207259"/>
                <a:gd name="connsiteX48" fmla="*/ 486228 w 4215960"/>
                <a:gd name="connsiteY48" fmla="*/ 3113199 h 4207259"/>
                <a:gd name="connsiteX49" fmla="*/ 493485 w 4215960"/>
                <a:gd name="connsiteY49" fmla="*/ 3178514 h 4207259"/>
                <a:gd name="connsiteX50" fmla="*/ 515257 w 4215960"/>
                <a:gd name="connsiteY50" fmla="*/ 3236571 h 4207259"/>
                <a:gd name="connsiteX51" fmla="*/ 544285 w 4215960"/>
                <a:gd name="connsiteY51" fmla="*/ 3280114 h 4207259"/>
                <a:gd name="connsiteX52" fmla="*/ 573314 w 4215960"/>
                <a:gd name="connsiteY52" fmla="*/ 3330914 h 4207259"/>
                <a:gd name="connsiteX53" fmla="*/ 602343 w 4215960"/>
                <a:gd name="connsiteY53" fmla="*/ 3352685 h 4207259"/>
                <a:gd name="connsiteX54" fmla="*/ 645885 w 4215960"/>
                <a:gd name="connsiteY54" fmla="*/ 3396228 h 4207259"/>
                <a:gd name="connsiteX55" fmla="*/ 674914 w 4215960"/>
                <a:gd name="connsiteY55" fmla="*/ 3417999 h 4207259"/>
                <a:gd name="connsiteX56" fmla="*/ 711200 w 4215960"/>
                <a:gd name="connsiteY56" fmla="*/ 3461542 h 4207259"/>
                <a:gd name="connsiteX57" fmla="*/ 740228 w 4215960"/>
                <a:gd name="connsiteY57" fmla="*/ 3483314 h 4207259"/>
                <a:gd name="connsiteX58" fmla="*/ 812800 w 4215960"/>
                <a:gd name="connsiteY58" fmla="*/ 3548628 h 4207259"/>
                <a:gd name="connsiteX59" fmla="*/ 849085 w 4215960"/>
                <a:gd name="connsiteY59" fmla="*/ 3592171 h 4207259"/>
                <a:gd name="connsiteX60" fmla="*/ 870857 w 4215960"/>
                <a:gd name="connsiteY60" fmla="*/ 3606685 h 4207259"/>
                <a:gd name="connsiteX61" fmla="*/ 907143 w 4215960"/>
                <a:gd name="connsiteY61" fmla="*/ 3650228 h 4207259"/>
                <a:gd name="connsiteX62" fmla="*/ 936171 w 4215960"/>
                <a:gd name="connsiteY62" fmla="*/ 3671999 h 4207259"/>
                <a:gd name="connsiteX63" fmla="*/ 1030514 w 4215960"/>
                <a:gd name="connsiteY63" fmla="*/ 3715542 h 4207259"/>
                <a:gd name="connsiteX64" fmla="*/ 1480457 w 4215960"/>
                <a:gd name="connsiteY64" fmla="*/ 3701028 h 4207259"/>
                <a:gd name="connsiteX65" fmla="*/ 1531257 w 4215960"/>
                <a:gd name="connsiteY65" fmla="*/ 3686514 h 4207259"/>
                <a:gd name="connsiteX66" fmla="*/ 1618343 w 4215960"/>
                <a:gd name="connsiteY66" fmla="*/ 3679256 h 4207259"/>
                <a:gd name="connsiteX67" fmla="*/ 1698171 w 4215960"/>
                <a:gd name="connsiteY67" fmla="*/ 3664742 h 4207259"/>
                <a:gd name="connsiteX68" fmla="*/ 1756228 w 4215960"/>
                <a:gd name="connsiteY68" fmla="*/ 3657485 h 4207259"/>
                <a:gd name="connsiteX69" fmla="*/ 1785257 w 4215960"/>
                <a:gd name="connsiteY69" fmla="*/ 3642971 h 4207259"/>
                <a:gd name="connsiteX70" fmla="*/ 1850571 w 4215960"/>
                <a:gd name="connsiteY70" fmla="*/ 3621199 h 4207259"/>
                <a:gd name="connsiteX71" fmla="*/ 1886857 w 4215960"/>
                <a:gd name="connsiteY71" fmla="*/ 3606685 h 4207259"/>
                <a:gd name="connsiteX72" fmla="*/ 1988457 w 4215960"/>
                <a:gd name="connsiteY72" fmla="*/ 3592171 h 4207259"/>
                <a:gd name="connsiteX73" fmla="*/ 2017485 w 4215960"/>
                <a:gd name="connsiteY73" fmla="*/ 3584914 h 4207259"/>
                <a:gd name="connsiteX74" fmla="*/ 2637971 w 4215960"/>
                <a:gd name="connsiteY74" fmla="*/ 3931668 h 4207259"/>
                <a:gd name="connsiteX75" fmla="*/ 2724375 w 4215960"/>
                <a:gd name="connsiteY75" fmla="*/ 4117858 h 4207259"/>
                <a:gd name="connsiteX76" fmla="*/ 2784700 w 4215960"/>
                <a:gd name="connsiteY76" fmla="*/ 4176596 h 4207259"/>
                <a:gd name="connsiteX77" fmla="*/ 2795812 w 4215960"/>
                <a:gd name="connsiteY77" fmla="*/ 4146433 h 4207259"/>
                <a:gd name="connsiteX78" fmla="*/ 2841850 w 4215960"/>
                <a:gd name="connsiteY78" fmla="*/ 4119445 h 4207259"/>
                <a:gd name="connsiteX79" fmla="*/ 2892650 w 4215960"/>
                <a:gd name="connsiteY79" fmla="*/ 4192471 h 4207259"/>
                <a:gd name="connsiteX80" fmla="*/ 2941863 w 4215960"/>
                <a:gd name="connsiteY80" fmla="*/ 4195646 h 4207259"/>
                <a:gd name="connsiteX81" fmla="*/ 2897412 w 4215960"/>
                <a:gd name="connsiteY81" fmla="*/ 4101984 h 4207259"/>
                <a:gd name="connsiteX82" fmla="*/ 2854550 w 4215960"/>
                <a:gd name="connsiteY82" fmla="*/ 4033721 h 4207259"/>
                <a:gd name="connsiteX83" fmla="*/ 2897413 w 4215960"/>
                <a:gd name="connsiteY83" fmla="*/ 4017845 h 4207259"/>
                <a:gd name="connsiteX84" fmla="*/ 2878362 w 4215960"/>
                <a:gd name="connsiteY84" fmla="*/ 3976571 h 4207259"/>
                <a:gd name="connsiteX85" fmla="*/ 2930750 w 4215960"/>
                <a:gd name="connsiteY85" fmla="*/ 3986096 h 4207259"/>
                <a:gd name="connsiteX86" fmla="*/ 2910113 w 4215960"/>
                <a:gd name="connsiteY86" fmla="*/ 3952758 h 4207259"/>
                <a:gd name="connsiteX87" fmla="*/ 2931432 w 4215960"/>
                <a:gd name="connsiteY87" fmla="*/ 3936204 h 4207259"/>
                <a:gd name="connsiteX88" fmla="*/ 3052535 w 4215960"/>
                <a:gd name="connsiteY88" fmla="*/ 4021477 h 4207259"/>
                <a:gd name="connsiteX89" fmla="*/ 3087912 w 4215960"/>
                <a:gd name="connsiteY89" fmla="*/ 4008320 h 4207259"/>
                <a:gd name="connsiteX90" fmla="*/ 3140299 w 4215960"/>
                <a:gd name="connsiteY90" fmla="*/ 4073409 h 4207259"/>
                <a:gd name="connsiteX91" fmla="*/ 3160937 w 4215960"/>
                <a:gd name="connsiteY91" fmla="*/ 4132146 h 4207259"/>
                <a:gd name="connsiteX92" fmla="*/ 3268887 w 4215960"/>
                <a:gd name="connsiteY92" fmla="*/ 4151195 h 4207259"/>
                <a:gd name="connsiteX93" fmla="*/ 3208563 w 4215960"/>
                <a:gd name="connsiteY93" fmla="*/ 4084520 h 4207259"/>
                <a:gd name="connsiteX94" fmla="*/ 3205387 w 4215960"/>
                <a:gd name="connsiteY94" fmla="*/ 4016258 h 4207259"/>
                <a:gd name="connsiteX95" fmla="*/ 3259362 w 4215960"/>
                <a:gd name="connsiteY95" fmla="*/ 4071821 h 4207259"/>
                <a:gd name="connsiteX96" fmla="*/ 3308575 w 4215960"/>
                <a:gd name="connsiteY96" fmla="*/ 4076583 h 4207259"/>
                <a:gd name="connsiteX97" fmla="*/ 3302225 w 4215960"/>
                <a:gd name="connsiteY97" fmla="*/ 4027371 h 4207259"/>
                <a:gd name="connsiteX98" fmla="*/ 3362550 w 4215960"/>
                <a:gd name="connsiteY98" fmla="*/ 4032133 h 4207259"/>
                <a:gd name="connsiteX99" fmla="*/ 3424462 w 4215960"/>
                <a:gd name="connsiteY99" fmla="*/ 4074995 h 4207259"/>
                <a:gd name="connsiteX100" fmla="*/ 3456212 w 4215960"/>
                <a:gd name="connsiteY100" fmla="*/ 4062296 h 4207259"/>
                <a:gd name="connsiteX101" fmla="*/ 3449863 w 4215960"/>
                <a:gd name="connsiteY101" fmla="*/ 4027371 h 4207259"/>
                <a:gd name="connsiteX102" fmla="*/ 3491138 w 4215960"/>
                <a:gd name="connsiteY102" fmla="*/ 4003559 h 4207259"/>
                <a:gd name="connsiteX103" fmla="*/ 3575275 w 4215960"/>
                <a:gd name="connsiteY103" fmla="*/ 4060709 h 4207259"/>
                <a:gd name="connsiteX104" fmla="*/ 3592738 w 4215960"/>
                <a:gd name="connsiteY104" fmla="*/ 3959111 h 4207259"/>
                <a:gd name="connsiteX105" fmla="*/ 3567338 w 4215960"/>
                <a:gd name="connsiteY105" fmla="*/ 3936885 h 4207259"/>
                <a:gd name="connsiteX106" fmla="*/ 3494312 w 4215960"/>
                <a:gd name="connsiteY106" fmla="*/ 3894022 h 4207259"/>
                <a:gd name="connsiteX107" fmla="*/ 3516537 w 4215960"/>
                <a:gd name="connsiteY107" fmla="*/ 3868623 h 4207259"/>
                <a:gd name="connsiteX108" fmla="*/ 3537175 w 4215960"/>
                <a:gd name="connsiteY108" fmla="*/ 3846397 h 4207259"/>
                <a:gd name="connsiteX109" fmla="*/ 3591150 w 4215960"/>
                <a:gd name="connsiteY109" fmla="*/ 3878148 h 4207259"/>
                <a:gd name="connsiteX110" fmla="*/ 3597500 w 4215960"/>
                <a:gd name="connsiteY110" fmla="*/ 3833698 h 4207259"/>
                <a:gd name="connsiteX111" fmla="*/ 3541937 w 4215960"/>
                <a:gd name="connsiteY111" fmla="*/ 3809885 h 4207259"/>
                <a:gd name="connsiteX112" fmla="*/ 3540350 w 4215960"/>
                <a:gd name="connsiteY112" fmla="*/ 3800361 h 4207259"/>
                <a:gd name="connsiteX113" fmla="*/ 3527649 w 4215960"/>
                <a:gd name="connsiteY113" fmla="*/ 3762262 h 4207259"/>
                <a:gd name="connsiteX114" fmla="*/ 3533999 w 4215960"/>
                <a:gd name="connsiteY114" fmla="*/ 3714636 h 4207259"/>
                <a:gd name="connsiteX115" fmla="*/ 3545112 w 4215960"/>
                <a:gd name="connsiteY115" fmla="*/ 3659073 h 4207259"/>
                <a:gd name="connsiteX116" fmla="*/ 3507012 w 4215960"/>
                <a:gd name="connsiteY116" fmla="*/ 3628911 h 4207259"/>
                <a:gd name="connsiteX117" fmla="*/ 3540349 w 4215960"/>
                <a:gd name="connsiteY117" fmla="*/ 3619386 h 4207259"/>
                <a:gd name="connsiteX118" fmla="*/ 3518124 w 4215960"/>
                <a:gd name="connsiteY118" fmla="*/ 3582873 h 4207259"/>
                <a:gd name="connsiteX119" fmla="*/ 3556225 w 4215960"/>
                <a:gd name="connsiteY119" fmla="*/ 3578112 h 4207259"/>
                <a:gd name="connsiteX120" fmla="*/ 3562574 w 4215960"/>
                <a:gd name="connsiteY120" fmla="*/ 3544773 h 4207259"/>
                <a:gd name="connsiteX121" fmla="*/ 3624488 w 4215960"/>
                <a:gd name="connsiteY121" fmla="*/ 3554300 h 4207259"/>
                <a:gd name="connsiteX122" fmla="*/ 3657601 w 4215960"/>
                <a:gd name="connsiteY122" fmla="*/ 3569492 h 4207259"/>
                <a:gd name="connsiteX123" fmla="*/ 3623808 w 4215960"/>
                <a:gd name="connsiteY123" fmla="*/ 3610540 h 4207259"/>
                <a:gd name="connsiteX124" fmla="*/ 3662816 w 4215960"/>
                <a:gd name="connsiteY124" fmla="*/ 3718036 h 4207259"/>
                <a:gd name="connsiteX125" fmla="*/ 3715203 w 4215960"/>
                <a:gd name="connsiteY125" fmla="*/ 3749334 h 4207259"/>
                <a:gd name="connsiteX126" fmla="*/ 3767137 w 4215960"/>
                <a:gd name="connsiteY126" fmla="*/ 3707152 h 4207259"/>
                <a:gd name="connsiteX127" fmla="*/ 3852862 w 4215960"/>
                <a:gd name="connsiteY127" fmla="*/ 3658619 h 4207259"/>
                <a:gd name="connsiteX128" fmla="*/ 3835626 w 4215960"/>
                <a:gd name="connsiteY128" fmla="*/ 3569718 h 4207259"/>
                <a:gd name="connsiteX129" fmla="*/ 3912960 w 4215960"/>
                <a:gd name="connsiteY129" fmla="*/ 3437049 h 4207259"/>
                <a:gd name="connsiteX130" fmla="*/ 4205514 w 4215960"/>
                <a:gd name="connsiteY130" fmla="*/ 3103901 h 4207259"/>
                <a:gd name="connsiteX131" fmla="*/ 4124097 w 4215960"/>
                <a:gd name="connsiteY131" fmla="*/ 3094829 h 4207259"/>
                <a:gd name="connsiteX132" fmla="*/ 4128634 w 4215960"/>
                <a:gd name="connsiteY132" fmla="*/ 3002981 h 4207259"/>
                <a:gd name="connsiteX133" fmla="*/ 4079647 w 4215960"/>
                <a:gd name="connsiteY133" fmla="*/ 2977809 h 4207259"/>
                <a:gd name="connsiteX134" fmla="*/ 3995510 w 4215960"/>
                <a:gd name="connsiteY134" fmla="*/ 3009331 h 4207259"/>
                <a:gd name="connsiteX135" fmla="*/ 3958771 w 4215960"/>
                <a:gd name="connsiteY135" fmla="*/ 2973046 h 4207259"/>
                <a:gd name="connsiteX136" fmla="*/ 4003448 w 4215960"/>
                <a:gd name="connsiteY136" fmla="*/ 2950141 h 4207259"/>
                <a:gd name="connsiteX137" fmla="*/ 3874181 w 4215960"/>
                <a:gd name="connsiteY137" fmla="*/ 2736962 h 4207259"/>
                <a:gd name="connsiteX138" fmla="*/ 3889147 w 4215960"/>
                <a:gd name="connsiteY138" fmla="*/ 2706799 h 4207259"/>
                <a:gd name="connsiteX139" fmla="*/ 3865562 w 4215960"/>
                <a:gd name="connsiteY139" fmla="*/ 2591139 h 4207259"/>
                <a:gd name="connsiteX140" fmla="*/ 3706813 w 4215960"/>
                <a:gd name="connsiteY140" fmla="*/ 2580253 h 4207259"/>
                <a:gd name="connsiteX141" fmla="*/ 3673475 w 4215960"/>
                <a:gd name="connsiteY141" fmla="*/ 2629011 h 4207259"/>
                <a:gd name="connsiteX142" fmla="*/ 3584575 w 4215960"/>
                <a:gd name="connsiteY142" fmla="*/ 2643527 h 4207259"/>
                <a:gd name="connsiteX143" fmla="*/ 3590925 w 4215960"/>
                <a:gd name="connsiteY143" fmla="*/ 2621528 h 4207259"/>
                <a:gd name="connsiteX144" fmla="*/ 3537403 w 4215960"/>
                <a:gd name="connsiteY144" fmla="*/ 2605427 h 4207259"/>
                <a:gd name="connsiteX145" fmla="*/ 3512684 w 4215960"/>
                <a:gd name="connsiteY145" fmla="*/ 2440326 h 4207259"/>
                <a:gd name="connsiteX146" fmla="*/ 3232377 w 4215960"/>
                <a:gd name="connsiteY146" fmla="*/ 2373651 h 4207259"/>
                <a:gd name="connsiteX147" fmla="*/ 3096078 w 4215960"/>
                <a:gd name="connsiteY147" fmla="*/ 2416967 h 4207259"/>
                <a:gd name="connsiteX148" fmla="*/ 2964089 w 4215960"/>
                <a:gd name="connsiteY148" fmla="*/ 2409483 h 4207259"/>
                <a:gd name="connsiteX149" fmla="*/ 2831646 w 4215960"/>
                <a:gd name="connsiteY149" fmla="*/ 2298585 h 4207259"/>
                <a:gd name="connsiteX150" fmla="*/ 2618468 w 4215960"/>
                <a:gd name="connsiteY150" fmla="*/ 1995372 h 4207259"/>
                <a:gd name="connsiteX151" fmla="*/ 2220006 w 4215960"/>
                <a:gd name="connsiteY151" fmla="*/ 1855899 h 4207259"/>
                <a:gd name="connsiteX152" fmla="*/ 1983468 w 4215960"/>
                <a:gd name="connsiteY152" fmla="*/ 1542935 h 4207259"/>
                <a:gd name="connsiteX153" fmla="*/ 2017259 w 4215960"/>
                <a:gd name="connsiteY153" fmla="*/ 1517989 h 4207259"/>
                <a:gd name="connsiteX154" fmla="*/ 2076903 w 4215960"/>
                <a:gd name="connsiteY154" fmla="*/ 1600992 h 4207259"/>
                <a:gd name="connsiteX155" fmla="*/ 2097087 w 4215960"/>
                <a:gd name="connsiteY155" fmla="*/ 1583529 h 4207259"/>
                <a:gd name="connsiteX156" fmla="*/ 2140177 w 4215960"/>
                <a:gd name="connsiteY156" fmla="*/ 1614373 h 4207259"/>
                <a:gd name="connsiteX157" fmla="*/ 2228850 w 4215960"/>
                <a:gd name="connsiteY157" fmla="*/ 1560624 h 4207259"/>
                <a:gd name="connsiteX158" fmla="*/ 2244952 w 4215960"/>
                <a:gd name="connsiteY158" fmla="*/ 1540214 h 4207259"/>
                <a:gd name="connsiteX159" fmla="*/ 2303235 w 4215960"/>
                <a:gd name="connsiteY159" fmla="*/ 1540440 h 4207259"/>
                <a:gd name="connsiteX160" fmla="*/ 2319338 w 4215960"/>
                <a:gd name="connsiteY160" fmla="*/ 1507330 h 4207259"/>
                <a:gd name="connsiteX161" fmla="*/ 2300514 w 4215960"/>
                <a:gd name="connsiteY161" fmla="*/ 1481703 h 4207259"/>
                <a:gd name="connsiteX162" fmla="*/ 2233386 w 4215960"/>
                <a:gd name="connsiteY162" fmla="*/ 1501660 h 4207259"/>
                <a:gd name="connsiteX163" fmla="*/ 2211614 w 4215960"/>
                <a:gd name="connsiteY163" fmla="*/ 1448139 h 4207259"/>
                <a:gd name="connsiteX164" fmla="*/ 2232932 w 4215960"/>
                <a:gd name="connsiteY164" fmla="*/ 1418429 h 4207259"/>
                <a:gd name="connsiteX165" fmla="*/ 2176462 w 4215960"/>
                <a:gd name="connsiteY165" fmla="*/ 1315015 h 4207259"/>
                <a:gd name="connsiteX166" fmla="*/ 2127931 w 4215960"/>
                <a:gd name="connsiteY166" fmla="*/ 1353796 h 4207259"/>
                <a:gd name="connsiteX167" fmla="*/ 2038576 w 4215960"/>
                <a:gd name="connsiteY167" fmla="*/ 1299140 h 4207259"/>
                <a:gd name="connsiteX168" fmla="*/ 2090510 w 4215960"/>
                <a:gd name="connsiteY168" fmla="*/ 1206611 h 4207259"/>
                <a:gd name="connsiteX169" fmla="*/ 2047648 w 4215960"/>
                <a:gd name="connsiteY169" fmla="*/ 1085508 h 4207259"/>
                <a:gd name="connsiteX170" fmla="*/ 2062389 w 4215960"/>
                <a:gd name="connsiteY170" fmla="*/ 961456 h 4207259"/>
                <a:gd name="connsiteX171" fmla="*/ 2157639 w 4215960"/>
                <a:gd name="connsiteY171" fmla="*/ 887751 h 4207259"/>
                <a:gd name="connsiteX172" fmla="*/ 2262868 w 4215960"/>
                <a:gd name="connsiteY172" fmla="*/ 865299 h 4207259"/>
                <a:gd name="connsiteX173" fmla="*/ 2199821 w 4215960"/>
                <a:gd name="connsiteY173" fmla="*/ 775492 h 4207259"/>
                <a:gd name="connsiteX174" fmla="*/ 2182585 w 4215960"/>
                <a:gd name="connsiteY174" fmla="*/ 820169 h 4207259"/>
                <a:gd name="connsiteX175" fmla="*/ 2139270 w 4215960"/>
                <a:gd name="connsiteY175" fmla="*/ 772998 h 4207259"/>
                <a:gd name="connsiteX176" fmla="*/ 2160588 w 4215960"/>
                <a:gd name="connsiteY176" fmla="*/ 687726 h 4207259"/>
                <a:gd name="connsiteX177" fmla="*/ 2233612 w 4215960"/>
                <a:gd name="connsiteY177" fmla="*/ 590435 h 4207259"/>
                <a:gd name="connsiteX178" fmla="*/ 2216603 w 4215960"/>
                <a:gd name="connsiteY178" fmla="*/ 483846 h 4207259"/>
                <a:gd name="connsiteX179" fmla="*/ 2045381 w 4215960"/>
                <a:gd name="connsiteY179" fmla="*/ 493597 h 4207259"/>
                <a:gd name="connsiteX180" fmla="*/ 2026103 w 4215960"/>
                <a:gd name="connsiteY180" fmla="*/ 536234 h 4207259"/>
                <a:gd name="connsiteX181" fmla="*/ 1993900 w 4215960"/>
                <a:gd name="connsiteY181" fmla="*/ 468651 h 4207259"/>
                <a:gd name="connsiteX182" fmla="*/ 1964190 w 4215960"/>
                <a:gd name="connsiteY182" fmla="*/ 509019 h 4207259"/>
                <a:gd name="connsiteX183" fmla="*/ 1778681 w 4215960"/>
                <a:gd name="connsiteY183" fmla="*/ 542583 h 4207259"/>
                <a:gd name="connsiteX0" fmla="*/ 1778681 w 4215960"/>
                <a:gd name="connsiteY0" fmla="*/ 622158 h 4286834"/>
                <a:gd name="connsiteX1" fmla="*/ 1452562 w 4215960"/>
                <a:gd name="connsiteY1" fmla="*/ 464315 h 4286834"/>
                <a:gd name="connsiteX2" fmla="*/ 1492474 w 4215960"/>
                <a:gd name="connsiteY2" fmla="*/ 314410 h 4286834"/>
                <a:gd name="connsiteX3" fmla="*/ 1438500 w 4215960"/>
                <a:gd name="connsiteY3" fmla="*/ 304885 h 4286834"/>
                <a:gd name="connsiteX4" fmla="*/ 1435325 w 4215960"/>
                <a:gd name="connsiteY4" fmla="*/ 276311 h 4286834"/>
                <a:gd name="connsiteX5" fmla="*/ 1479775 w 4215960"/>
                <a:gd name="connsiteY5" fmla="*/ 284248 h 4286834"/>
                <a:gd name="connsiteX6" fmla="*/ 1422625 w 4215960"/>
                <a:gd name="connsiteY6" fmla="*/ 196935 h 4286834"/>
                <a:gd name="connsiteX7" fmla="*/ 1433737 w 4215960"/>
                <a:gd name="connsiteY7" fmla="*/ 236623 h 4286834"/>
                <a:gd name="connsiteX8" fmla="*/ 1381349 w 4215960"/>
                <a:gd name="connsiteY8" fmla="*/ 201698 h 4286834"/>
                <a:gd name="connsiteX9" fmla="*/ 1401987 w 4215960"/>
                <a:gd name="connsiteY9" fmla="*/ 168361 h 4286834"/>
                <a:gd name="connsiteX10" fmla="*/ 1367062 w 4215960"/>
                <a:gd name="connsiteY10" fmla="*/ 106450 h 4286834"/>
                <a:gd name="connsiteX11" fmla="*/ 1400399 w 4215960"/>
                <a:gd name="connsiteY11" fmla="*/ 108039 h 4286834"/>
                <a:gd name="connsiteX12" fmla="*/ 1357537 w 4215960"/>
                <a:gd name="connsiteY12" fmla="*/ 14376 h 4286834"/>
                <a:gd name="connsiteX13" fmla="*/ 1135287 w 4215960"/>
                <a:gd name="connsiteY13" fmla="*/ 476335 h 4286834"/>
                <a:gd name="connsiteX14" fmla="*/ 868587 w 4215960"/>
                <a:gd name="connsiteY14" fmla="*/ 509672 h 4286834"/>
                <a:gd name="connsiteX15" fmla="*/ 362857 w 4215960"/>
                <a:gd name="connsiteY15" fmla="*/ 710831 h 4286834"/>
                <a:gd name="connsiteX16" fmla="*/ 312057 w 4215960"/>
                <a:gd name="connsiteY16" fmla="*/ 725346 h 4286834"/>
                <a:gd name="connsiteX17" fmla="*/ 239485 w 4215960"/>
                <a:gd name="connsiteY17" fmla="*/ 776146 h 4286834"/>
                <a:gd name="connsiteX18" fmla="*/ 210457 w 4215960"/>
                <a:gd name="connsiteY18" fmla="*/ 783403 h 4286834"/>
                <a:gd name="connsiteX19" fmla="*/ 159657 w 4215960"/>
                <a:gd name="connsiteY19" fmla="*/ 812431 h 4286834"/>
                <a:gd name="connsiteX20" fmla="*/ 130628 w 4215960"/>
                <a:gd name="connsiteY20" fmla="*/ 841460 h 4286834"/>
                <a:gd name="connsiteX21" fmla="*/ 108857 w 4215960"/>
                <a:gd name="connsiteY21" fmla="*/ 863231 h 4286834"/>
                <a:gd name="connsiteX22" fmla="*/ 94343 w 4215960"/>
                <a:gd name="connsiteY22" fmla="*/ 877746 h 4286834"/>
                <a:gd name="connsiteX23" fmla="*/ 43543 w 4215960"/>
                <a:gd name="connsiteY23" fmla="*/ 957574 h 4286834"/>
                <a:gd name="connsiteX24" fmla="*/ 14514 w 4215960"/>
                <a:gd name="connsiteY24" fmla="*/ 1037403 h 4286834"/>
                <a:gd name="connsiteX25" fmla="*/ 0 w 4215960"/>
                <a:gd name="connsiteY25" fmla="*/ 1095460 h 4286834"/>
                <a:gd name="connsiteX26" fmla="*/ 7257 w 4215960"/>
                <a:gd name="connsiteY26" fmla="*/ 2067917 h 4286834"/>
                <a:gd name="connsiteX27" fmla="*/ 29028 w 4215960"/>
                <a:gd name="connsiteY27" fmla="*/ 2169517 h 4286834"/>
                <a:gd name="connsiteX28" fmla="*/ 43543 w 4215960"/>
                <a:gd name="connsiteY28" fmla="*/ 2205803 h 4286834"/>
                <a:gd name="connsiteX29" fmla="*/ 58057 w 4215960"/>
                <a:gd name="connsiteY29" fmla="*/ 2271117 h 4286834"/>
                <a:gd name="connsiteX30" fmla="*/ 79828 w 4215960"/>
                <a:gd name="connsiteY30" fmla="*/ 2321917 h 4286834"/>
                <a:gd name="connsiteX31" fmla="*/ 116114 w 4215960"/>
                <a:gd name="connsiteY31" fmla="*/ 2438031 h 4286834"/>
                <a:gd name="connsiteX32" fmla="*/ 137885 w 4215960"/>
                <a:gd name="connsiteY32" fmla="*/ 2503346 h 4286834"/>
                <a:gd name="connsiteX33" fmla="*/ 145143 w 4215960"/>
                <a:gd name="connsiteY33" fmla="*/ 2525117 h 4286834"/>
                <a:gd name="connsiteX34" fmla="*/ 166914 w 4215960"/>
                <a:gd name="connsiteY34" fmla="*/ 2568660 h 4286834"/>
                <a:gd name="connsiteX35" fmla="*/ 188685 w 4215960"/>
                <a:gd name="connsiteY35" fmla="*/ 2619460 h 4286834"/>
                <a:gd name="connsiteX36" fmla="*/ 195943 w 4215960"/>
                <a:gd name="connsiteY36" fmla="*/ 2648489 h 4286834"/>
                <a:gd name="connsiteX37" fmla="*/ 232228 w 4215960"/>
                <a:gd name="connsiteY37" fmla="*/ 2699289 h 4286834"/>
                <a:gd name="connsiteX38" fmla="*/ 254000 w 4215960"/>
                <a:gd name="connsiteY38" fmla="*/ 2757346 h 4286834"/>
                <a:gd name="connsiteX39" fmla="*/ 275771 w 4215960"/>
                <a:gd name="connsiteY39" fmla="*/ 2779117 h 4286834"/>
                <a:gd name="connsiteX40" fmla="*/ 312057 w 4215960"/>
                <a:gd name="connsiteY40" fmla="*/ 2851689 h 4286834"/>
                <a:gd name="connsiteX41" fmla="*/ 348343 w 4215960"/>
                <a:gd name="connsiteY41" fmla="*/ 2902489 h 4286834"/>
                <a:gd name="connsiteX42" fmla="*/ 355600 w 4215960"/>
                <a:gd name="connsiteY42" fmla="*/ 2924260 h 4286834"/>
                <a:gd name="connsiteX43" fmla="*/ 406400 w 4215960"/>
                <a:gd name="connsiteY43" fmla="*/ 2989574 h 4286834"/>
                <a:gd name="connsiteX44" fmla="*/ 435428 w 4215960"/>
                <a:gd name="connsiteY44" fmla="*/ 3054889 h 4286834"/>
                <a:gd name="connsiteX45" fmla="*/ 457200 w 4215960"/>
                <a:gd name="connsiteY45" fmla="*/ 3083917 h 4286834"/>
                <a:gd name="connsiteX46" fmla="*/ 471714 w 4215960"/>
                <a:gd name="connsiteY46" fmla="*/ 3141974 h 4286834"/>
                <a:gd name="connsiteX47" fmla="*/ 478971 w 4215960"/>
                <a:gd name="connsiteY47" fmla="*/ 3163746 h 4286834"/>
                <a:gd name="connsiteX48" fmla="*/ 486228 w 4215960"/>
                <a:gd name="connsiteY48" fmla="*/ 3192774 h 4286834"/>
                <a:gd name="connsiteX49" fmla="*/ 493485 w 4215960"/>
                <a:gd name="connsiteY49" fmla="*/ 3258089 h 4286834"/>
                <a:gd name="connsiteX50" fmla="*/ 515257 w 4215960"/>
                <a:gd name="connsiteY50" fmla="*/ 3316146 h 4286834"/>
                <a:gd name="connsiteX51" fmla="*/ 544285 w 4215960"/>
                <a:gd name="connsiteY51" fmla="*/ 3359689 h 4286834"/>
                <a:gd name="connsiteX52" fmla="*/ 573314 w 4215960"/>
                <a:gd name="connsiteY52" fmla="*/ 3410489 h 4286834"/>
                <a:gd name="connsiteX53" fmla="*/ 602343 w 4215960"/>
                <a:gd name="connsiteY53" fmla="*/ 3432260 h 4286834"/>
                <a:gd name="connsiteX54" fmla="*/ 645885 w 4215960"/>
                <a:gd name="connsiteY54" fmla="*/ 3475803 h 4286834"/>
                <a:gd name="connsiteX55" fmla="*/ 674914 w 4215960"/>
                <a:gd name="connsiteY55" fmla="*/ 3497574 h 4286834"/>
                <a:gd name="connsiteX56" fmla="*/ 711200 w 4215960"/>
                <a:gd name="connsiteY56" fmla="*/ 3541117 h 4286834"/>
                <a:gd name="connsiteX57" fmla="*/ 740228 w 4215960"/>
                <a:gd name="connsiteY57" fmla="*/ 3562889 h 4286834"/>
                <a:gd name="connsiteX58" fmla="*/ 812800 w 4215960"/>
                <a:gd name="connsiteY58" fmla="*/ 3628203 h 4286834"/>
                <a:gd name="connsiteX59" fmla="*/ 849085 w 4215960"/>
                <a:gd name="connsiteY59" fmla="*/ 3671746 h 4286834"/>
                <a:gd name="connsiteX60" fmla="*/ 870857 w 4215960"/>
                <a:gd name="connsiteY60" fmla="*/ 3686260 h 4286834"/>
                <a:gd name="connsiteX61" fmla="*/ 907143 w 4215960"/>
                <a:gd name="connsiteY61" fmla="*/ 3729803 h 4286834"/>
                <a:gd name="connsiteX62" fmla="*/ 936171 w 4215960"/>
                <a:gd name="connsiteY62" fmla="*/ 3751574 h 4286834"/>
                <a:gd name="connsiteX63" fmla="*/ 1030514 w 4215960"/>
                <a:gd name="connsiteY63" fmla="*/ 3795117 h 4286834"/>
                <a:gd name="connsiteX64" fmla="*/ 1480457 w 4215960"/>
                <a:gd name="connsiteY64" fmla="*/ 3780603 h 4286834"/>
                <a:gd name="connsiteX65" fmla="*/ 1531257 w 4215960"/>
                <a:gd name="connsiteY65" fmla="*/ 3766089 h 4286834"/>
                <a:gd name="connsiteX66" fmla="*/ 1618343 w 4215960"/>
                <a:gd name="connsiteY66" fmla="*/ 3758831 h 4286834"/>
                <a:gd name="connsiteX67" fmla="*/ 1698171 w 4215960"/>
                <a:gd name="connsiteY67" fmla="*/ 3744317 h 4286834"/>
                <a:gd name="connsiteX68" fmla="*/ 1756228 w 4215960"/>
                <a:gd name="connsiteY68" fmla="*/ 3737060 h 4286834"/>
                <a:gd name="connsiteX69" fmla="*/ 1785257 w 4215960"/>
                <a:gd name="connsiteY69" fmla="*/ 3722546 h 4286834"/>
                <a:gd name="connsiteX70" fmla="*/ 1850571 w 4215960"/>
                <a:gd name="connsiteY70" fmla="*/ 3700774 h 4286834"/>
                <a:gd name="connsiteX71" fmla="*/ 1886857 w 4215960"/>
                <a:gd name="connsiteY71" fmla="*/ 3686260 h 4286834"/>
                <a:gd name="connsiteX72" fmla="*/ 1988457 w 4215960"/>
                <a:gd name="connsiteY72" fmla="*/ 3671746 h 4286834"/>
                <a:gd name="connsiteX73" fmla="*/ 2017485 w 4215960"/>
                <a:gd name="connsiteY73" fmla="*/ 3664489 h 4286834"/>
                <a:gd name="connsiteX74" fmla="*/ 2637971 w 4215960"/>
                <a:gd name="connsiteY74" fmla="*/ 4011243 h 4286834"/>
                <a:gd name="connsiteX75" fmla="*/ 2724375 w 4215960"/>
                <a:gd name="connsiteY75" fmla="*/ 4197433 h 4286834"/>
                <a:gd name="connsiteX76" fmla="*/ 2784700 w 4215960"/>
                <a:gd name="connsiteY76" fmla="*/ 4256171 h 4286834"/>
                <a:gd name="connsiteX77" fmla="*/ 2795812 w 4215960"/>
                <a:gd name="connsiteY77" fmla="*/ 4226008 h 4286834"/>
                <a:gd name="connsiteX78" fmla="*/ 2841850 w 4215960"/>
                <a:gd name="connsiteY78" fmla="*/ 4199020 h 4286834"/>
                <a:gd name="connsiteX79" fmla="*/ 2892650 w 4215960"/>
                <a:gd name="connsiteY79" fmla="*/ 4272046 h 4286834"/>
                <a:gd name="connsiteX80" fmla="*/ 2941863 w 4215960"/>
                <a:gd name="connsiteY80" fmla="*/ 4275221 h 4286834"/>
                <a:gd name="connsiteX81" fmla="*/ 2897412 w 4215960"/>
                <a:gd name="connsiteY81" fmla="*/ 4181559 h 4286834"/>
                <a:gd name="connsiteX82" fmla="*/ 2854550 w 4215960"/>
                <a:gd name="connsiteY82" fmla="*/ 4113296 h 4286834"/>
                <a:gd name="connsiteX83" fmla="*/ 2897413 w 4215960"/>
                <a:gd name="connsiteY83" fmla="*/ 4097420 h 4286834"/>
                <a:gd name="connsiteX84" fmla="*/ 2878362 w 4215960"/>
                <a:gd name="connsiteY84" fmla="*/ 4056146 h 4286834"/>
                <a:gd name="connsiteX85" fmla="*/ 2930750 w 4215960"/>
                <a:gd name="connsiteY85" fmla="*/ 4065671 h 4286834"/>
                <a:gd name="connsiteX86" fmla="*/ 2910113 w 4215960"/>
                <a:gd name="connsiteY86" fmla="*/ 4032333 h 4286834"/>
                <a:gd name="connsiteX87" fmla="*/ 2931432 w 4215960"/>
                <a:gd name="connsiteY87" fmla="*/ 4015779 h 4286834"/>
                <a:gd name="connsiteX88" fmla="*/ 3052535 w 4215960"/>
                <a:gd name="connsiteY88" fmla="*/ 4101052 h 4286834"/>
                <a:gd name="connsiteX89" fmla="*/ 3087912 w 4215960"/>
                <a:gd name="connsiteY89" fmla="*/ 4087895 h 4286834"/>
                <a:gd name="connsiteX90" fmla="*/ 3140299 w 4215960"/>
                <a:gd name="connsiteY90" fmla="*/ 4152984 h 4286834"/>
                <a:gd name="connsiteX91" fmla="*/ 3160937 w 4215960"/>
                <a:gd name="connsiteY91" fmla="*/ 4211721 h 4286834"/>
                <a:gd name="connsiteX92" fmla="*/ 3268887 w 4215960"/>
                <a:gd name="connsiteY92" fmla="*/ 4230770 h 4286834"/>
                <a:gd name="connsiteX93" fmla="*/ 3208563 w 4215960"/>
                <a:gd name="connsiteY93" fmla="*/ 4164095 h 4286834"/>
                <a:gd name="connsiteX94" fmla="*/ 3205387 w 4215960"/>
                <a:gd name="connsiteY94" fmla="*/ 4095833 h 4286834"/>
                <a:gd name="connsiteX95" fmla="*/ 3259362 w 4215960"/>
                <a:gd name="connsiteY95" fmla="*/ 4151396 h 4286834"/>
                <a:gd name="connsiteX96" fmla="*/ 3308575 w 4215960"/>
                <a:gd name="connsiteY96" fmla="*/ 4156158 h 4286834"/>
                <a:gd name="connsiteX97" fmla="*/ 3302225 w 4215960"/>
                <a:gd name="connsiteY97" fmla="*/ 4106946 h 4286834"/>
                <a:gd name="connsiteX98" fmla="*/ 3362550 w 4215960"/>
                <a:gd name="connsiteY98" fmla="*/ 4111708 h 4286834"/>
                <a:gd name="connsiteX99" fmla="*/ 3424462 w 4215960"/>
                <a:gd name="connsiteY99" fmla="*/ 4154570 h 4286834"/>
                <a:gd name="connsiteX100" fmla="*/ 3456212 w 4215960"/>
                <a:gd name="connsiteY100" fmla="*/ 4141871 h 4286834"/>
                <a:gd name="connsiteX101" fmla="*/ 3449863 w 4215960"/>
                <a:gd name="connsiteY101" fmla="*/ 4106946 h 4286834"/>
                <a:gd name="connsiteX102" fmla="*/ 3491138 w 4215960"/>
                <a:gd name="connsiteY102" fmla="*/ 4083134 h 4286834"/>
                <a:gd name="connsiteX103" fmla="*/ 3575275 w 4215960"/>
                <a:gd name="connsiteY103" fmla="*/ 4140284 h 4286834"/>
                <a:gd name="connsiteX104" fmla="*/ 3592738 w 4215960"/>
                <a:gd name="connsiteY104" fmla="*/ 4038686 h 4286834"/>
                <a:gd name="connsiteX105" fmla="*/ 3567338 w 4215960"/>
                <a:gd name="connsiteY105" fmla="*/ 4016460 h 4286834"/>
                <a:gd name="connsiteX106" fmla="*/ 3494312 w 4215960"/>
                <a:gd name="connsiteY106" fmla="*/ 3973597 h 4286834"/>
                <a:gd name="connsiteX107" fmla="*/ 3516537 w 4215960"/>
                <a:gd name="connsiteY107" fmla="*/ 3948198 h 4286834"/>
                <a:gd name="connsiteX108" fmla="*/ 3537175 w 4215960"/>
                <a:gd name="connsiteY108" fmla="*/ 3925972 h 4286834"/>
                <a:gd name="connsiteX109" fmla="*/ 3591150 w 4215960"/>
                <a:gd name="connsiteY109" fmla="*/ 3957723 h 4286834"/>
                <a:gd name="connsiteX110" fmla="*/ 3597500 w 4215960"/>
                <a:gd name="connsiteY110" fmla="*/ 3913273 h 4286834"/>
                <a:gd name="connsiteX111" fmla="*/ 3541937 w 4215960"/>
                <a:gd name="connsiteY111" fmla="*/ 3889460 h 4286834"/>
                <a:gd name="connsiteX112" fmla="*/ 3540350 w 4215960"/>
                <a:gd name="connsiteY112" fmla="*/ 3879936 h 4286834"/>
                <a:gd name="connsiteX113" fmla="*/ 3527649 w 4215960"/>
                <a:gd name="connsiteY113" fmla="*/ 3841837 h 4286834"/>
                <a:gd name="connsiteX114" fmla="*/ 3533999 w 4215960"/>
                <a:gd name="connsiteY114" fmla="*/ 3794211 h 4286834"/>
                <a:gd name="connsiteX115" fmla="*/ 3545112 w 4215960"/>
                <a:gd name="connsiteY115" fmla="*/ 3738648 h 4286834"/>
                <a:gd name="connsiteX116" fmla="*/ 3507012 w 4215960"/>
                <a:gd name="connsiteY116" fmla="*/ 3708486 h 4286834"/>
                <a:gd name="connsiteX117" fmla="*/ 3540349 w 4215960"/>
                <a:gd name="connsiteY117" fmla="*/ 3698961 h 4286834"/>
                <a:gd name="connsiteX118" fmla="*/ 3518124 w 4215960"/>
                <a:gd name="connsiteY118" fmla="*/ 3662448 h 4286834"/>
                <a:gd name="connsiteX119" fmla="*/ 3556225 w 4215960"/>
                <a:gd name="connsiteY119" fmla="*/ 3657687 h 4286834"/>
                <a:gd name="connsiteX120" fmla="*/ 3562574 w 4215960"/>
                <a:gd name="connsiteY120" fmla="*/ 3624348 h 4286834"/>
                <a:gd name="connsiteX121" fmla="*/ 3624488 w 4215960"/>
                <a:gd name="connsiteY121" fmla="*/ 3633875 h 4286834"/>
                <a:gd name="connsiteX122" fmla="*/ 3657601 w 4215960"/>
                <a:gd name="connsiteY122" fmla="*/ 3649067 h 4286834"/>
                <a:gd name="connsiteX123" fmla="*/ 3623808 w 4215960"/>
                <a:gd name="connsiteY123" fmla="*/ 3690115 h 4286834"/>
                <a:gd name="connsiteX124" fmla="*/ 3662816 w 4215960"/>
                <a:gd name="connsiteY124" fmla="*/ 3797611 h 4286834"/>
                <a:gd name="connsiteX125" fmla="*/ 3715203 w 4215960"/>
                <a:gd name="connsiteY125" fmla="*/ 3828909 h 4286834"/>
                <a:gd name="connsiteX126" fmla="*/ 3767137 w 4215960"/>
                <a:gd name="connsiteY126" fmla="*/ 3786727 h 4286834"/>
                <a:gd name="connsiteX127" fmla="*/ 3852862 w 4215960"/>
                <a:gd name="connsiteY127" fmla="*/ 3738194 h 4286834"/>
                <a:gd name="connsiteX128" fmla="*/ 3835626 w 4215960"/>
                <a:gd name="connsiteY128" fmla="*/ 3649293 h 4286834"/>
                <a:gd name="connsiteX129" fmla="*/ 3912960 w 4215960"/>
                <a:gd name="connsiteY129" fmla="*/ 3516624 h 4286834"/>
                <a:gd name="connsiteX130" fmla="*/ 4205514 w 4215960"/>
                <a:gd name="connsiteY130" fmla="*/ 3183476 h 4286834"/>
                <a:gd name="connsiteX131" fmla="*/ 4124097 w 4215960"/>
                <a:gd name="connsiteY131" fmla="*/ 3174404 h 4286834"/>
                <a:gd name="connsiteX132" fmla="*/ 4128634 w 4215960"/>
                <a:gd name="connsiteY132" fmla="*/ 3082556 h 4286834"/>
                <a:gd name="connsiteX133" fmla="*/ 4079647 w 4215960"/>
                <a:gd name="connsiteY133" fmla="*/ 3057384 h 4286834"/>
                <a:gd name="connsiteX134" fmla="*/ 3995510 w 4215960"/>
                <a:gd name="connsiteY134" fmla="*/ 3088906 h 4286834"/>
                <a:gd name="connsiteX135" fmla="*/ 3958771 w 4215960"/>
                <a:gd name="connsiteY135" fmla="*/ 3052621 h 4286834"/>
                <a:gd name="connsiteX136" fmla="*/ 4003448 w 4215960"/>
                <a:gd name="connsiteY136" fmla="*/ 3029716 h 4286834"/>
                <a:gd name="connsiteX137" fmla="*/ 3874181 w 4215960"/>
                <a:gd name="connsiteY137" fmla="*/ 2816537 h 4286834"/>
                <a:gd name="connsiteX138" fmla="*/ 3889147 w 4215960"/>
                <a:gd name="connsiteY138" fmla="*/ 2786374 h 4286834"/>
                <a:gd name="connsiteX139" fmla="*/ 3865562 w 4215960"/>
                <a:gd name="connsiteY139" fmla="*/ 2670714 h 4286834"/>
                <a:gd name="connsiteX140" fmla="*/ 3706813 w 4215960"/>
                <a:gd name="connsiteY140" fmla="*/ 2659828 h 4286834"/>
                <a:gd name="connsiteX141" fmla="*/ 3673475 w 4215960"/>
                <a:gd name="connsiteY141" fmla="*/ 2708586 h 4286834"/>
                <a:gd name="connsiteX142" fmla="*/ 3584575 w 4215960"/>
                <a:gd name="connsiteY142" fmla="*/ 2723102 h 4286834"/>
                <a:gd name="connsiteX143" fmla="*/ 3590925 w 4215960"/>
                <a:gd name="connsiteY143" fmla="*/ 2701103 h 4286834"/>
                <a:gd name="connsiteX144" fmla="*/ 3537403 w 4215960"/>
                <a:gd name="connsiteY144" fmla="*/ 2685002 h 4286834"/>
                <a:gd name="connsiteX145" fmla="*/ 3512684 w 4215960"/>
                <a:gd name="connsiteY145" fmla="*/ 2519901 h 4286834"/>
                <a:gd name="connsiteX146" fmla="*/ 3232377 w 4215960"/>
                <a:gd name="connsiteY146" fmla="*/ 2453226 h 4286834"/>
                <a:gd name="connsiteX147" fmla="*/ 3096078 w 4215960"/>
                <a:gd name="connsiteY147" fmla="*/ 2496542 h 4286834"/>
                <a:gd name="connsiteX148" fmla="*/ 2964089 w 4215960"/>
                <a:gd name="connsiteY148" fmla="*/ 2489058 h 4286834"/>
                <a:gd name="connsiteX149" fmla="*/ 2831646 w 4215960"/>
                <a:gd name="connsiteY149" fmla="*/ 2378160 h 4286834"/>
                <a:gd name="connsiteX150" fmla="*/ 2618468 w 4215960"/>
                <a:gd name="connsiteY150" fmla="*/ 2074947 h 4286834"/>
                <a:gd name="connsiteX151" fmla="*/ 2220006 w 4215960"/>
                <a:gd name="connsiteY151" fmla="*/ 1935474 h 4286834"/>
                <a:gd name="connsiteX152" fmla="*/ 1983468 w 4215960"/>
                <a:gd name="connsiteY152" fmla="*/ 1622510 h 4286834"/>
                <a:gd name="connsiteX153" fmla="*/ 2017259 w 4215960"/>
                <a:gd name="connsiteY153" fmla="*/ 1597564 h 4286834"/>
                <a:gd name="connsiteX154" fmla="*/ 2076903 w 4215960"/>
                <a:gd name="connsiteY154" fmla="*/ 1680567 h 4286834"/>
                <a:gd name="connsiteX155" fmla="*/ 2097087 w 4215960"/>
                <a:gd name="connsiteY155" fmla="*/ 1663104 h 4286834"/>
                <a:gd name="connsiteX156" fmla="*/ 2140177 w 4215960"/>
                <a:gd name="connsiteY156" fmla="*/ 1693948 h 4286834"/>
                <a:gd name="connsiteX157" fmla="*/ 2228850 w 4215960"/>
                <a:gd name="connsiteY157" fmla="*/ 1640199 h 4286834"/>
                <a:gd name="connsiteX158" fmla="*/ 2244952 w 4215960"/>
                <a:gd name="connsiteY158" fmla="*/ 1619789 h 4286834"/>
                <a:gd name="connsiteX159" fmla="*/ 2303235 w 4215960"/>
                <a:gd name="connsiteY159" fmla="*/ 1620015 h 4286834"/>
                <a:gd name="connsiteX160" fmla="*/ 2319338 w 4215960"/>
                <a:gd name="connsiteY160" fmla="*/ 1586905 h 4286834"/>
                <a:gd name="connsiteX161" fmla="*/ 2300514 w 4215960"/>
                <a:gd name="connsiteY161" fmla="*/ 1561278 h 4286834"/>
                <a:gd name="connsiteX162" fmla="*/ 2233386 w 4215960"/>
                <a:gd name="connsiteY162" fmla="*/ 1581235 h 4286834"/>
                <a:gd name="connsiteX163" fmla="*/ 2211614 w 4215960"/>
                <a:gd name="connsiteY163" fmla="*/ 1527714 h 4286834"/>
                <a:gd name="connsiteX164" fmla="*/ 2232932 w 4215960"/>
                <a:gd name="connsiteY164" fmla="*/ 1498004 h 4286834"/>
                <a:gd name="connsiteX165" fmla="*/ 2176462 w 4215960"/>
                <a:gd name="connsiteY165" fmla="*/ 1394590 h 4286834"/>
                <a:gd name="connsiteX166" fmla="*/ 2127931 w 4215960"/>
                <a:gd name="connsiteY166" fmla="*/ 1433371 h 4286834"/>
                <a:gd name="connsiteX167" fmla="*/ 2038576 w 4215960"/>
                <a:gd name="connsiteY167" fmla="*/ 1378715 h 4286834"/>
                <a:gd name="connsiteX168" fmla="*/ 2090510 w 4215960"/>
                <a:gd name="connsiteY168" fmla="*/ 1286186 h 4286834"/>
                <a:gd name="connsiteX169" fmla="*/ 2047648 w 4215960"/>
                <a:gd name="connsiteY169" fmla="*/ 1165083 h 4286834"/>
                <a:gd name="connsiteX170" fmla="*/ 2062389 w 4215960"/>
                <a:gd name="connsiteY170" fmla="*/ 1041031 h 4286834"/>
                <a:gd name="connsiteX171" fmla="*/ 2157639 w 4215960"/>
                <a:gd name="connsiteY171" fmla="*/ 967326 h 4286834"/>
                <a:gd name="connsiteX172" fmla="*/ 2262868 w 4215960"/>
                <a:gd name="connsiteY172" fmla="*/ 944874 h 4286834"/>
                <a:gd name="connsiteX173" fmla="*/ 2199821 w 4215960"/>
                <a:gd name="connsiteY173" fmla="*/ 855067 h 4286834"/>
                <a:gd name="connsiteX174" fmla="*/ 2182585 w 4215960"/>
                <a:gd name="connsiteY174" fmla="*/ 899744 h 4286834"/>
                <a:gd name="connsiteX175" fmla="*/ 2139270 w 4215960"/>
                <a:gd name="connsiteY175" fmla="*/ 852573 h 4286834"/>
                <a:gd name="connsiteX176" fmla="*/ 2160588 w 4215960"/>
                <a:gd name="connsiteY176" fmla="*/ 767301 h 4286834"/>
                <a:gd name="connsiteX177" fmla="*/ 2233612 w 4215960"/>
                <a:gd name="connsiteY177" fmla="*/ 670010 h 4286834"/>
                <a:gd name="connsiteX178" fmla="*/ 2216603 w 4215960"/>
                <a:gd name="connsiteY178" fmla="*/ 563421 h 4286834"/>
                <a:gd name="connsiteX179" fmla="*/ 2045381 w 4215960"/>
                <a:gd name="connsiteY179" fmla="*/ 573172 h 4286834"/>
                <a:gd name="connsiteX180" fmla="*/ 2026103 w 4215960"/>
                <a:gd name="connsiteY180" fmla="*/ 615809 h 4286834"/>
                <a:gd name="connsiteX181" fmla="*/ 1993900 w 4215960"/>
                <a:gd name="connsiteY181" fmla="*/ 548226 h 4286834"/>
                <a:gd name="connsiteX182" fmla="*/ 1964190 w 4215960"/>
                <a:gd name="connsiteY182" fmla="*/ 588594 h 4286834"/>
                <a:gd name="connsiteX183" fmla="*/ 1778681 w 4215960"/>
                <a:gd name="connsiteY183" fmla="*/ 622158 h 4286834"/>
                <a:gd name="connsiteX0" fmla="*/ 1778681 w 4215960"/>
                <a:gd name="connsiteY0" fmla="*/ 648094 h 4312770"/>
                <a:gd name="connsiteX1" fmla="*/ 1452562 w 4215960"/>
                <a:gd name="connsiteY1" fmla="*/ 490251 h 4312770"/>
                <a:gd name="connsiteX2" fmla="*/ 1492474 w 4215960"/>
                <a:gd name="connsiteY2" fmla="*/ 340346 h 4312770"/>
                <a:gd name="connsiteX3" fmla="*/ 1438500 w 4215960"/>
                <a:gd name="connsiteY3" fmla="*/ 330821 h 4312770"/>
                <a:gd name="connsiteX4" fmla="*/ 1435325 w 4215960"/>
                <a:gd name="connsiteY4" fmla="*/ 302247 h 4312770"/>
                <a:gd name="connsiteX5" fmla="*/ 1479775 w 4215960"/>
                <a:gd name="connsiteY5" fmla="*/ 310184 h 4312770"/>
                <a:gd name="connsiteX6" fmla="*/ 1422625 w 4215960"/>
                <a:gd name="connsiteY6" fmla="*/ 222871 h 4312770"/>
                <a:gd name="connsiteX7" fmla="*/ 1433737 w 4215960"/>
                <a:gd name="connsiteY7" fmla="*/ 262559 h 4312770"/>
                <a:gd name="connsiteX8" fmla="*/ 1381349 w 4215960"/>
                <a:gd name="connsiteY8" fmla="*/ 227634 h 4312770"/>
                <a:gd name="connsiteX9" fmla="*/ 1401987 w 4215960"/>
                <a:gd name="connsiteY9" fmla="*/ 194297 h 4312770"/>
                <a:gd name="connsiteX10" fmla="*/ 1367062 w 4215960"/>
                <a:gd name="connsiteY10" fmla="*/ 132386 h 4312770"/>
                <a:gd name="connsiteX11" fmla="*/ 1400399 w 4215960"/>
                <a:gd name="connsiteY11" fmla="*/ 133975 h 4312770"/>
                <a:gd name="connsiteX12" fmla="*/ 1357537 w 4215960"/>
                <a:gd name="connsiteY12" fmla="*/ 40312 h 4312770"/>
                <a:gd name="connsiteX13" fmla="*/ 1359125 w 4215960"/>
                <a:gd name="connsiteY13" fmla="*/ 37137 h 4312770"/>
                <a:gd name="connsiteX14" fmla="*/ 1135287 w 4215960"/>
                <a:gd name="connsiteY14" fmla="*/ 502271 h 4312770"/>
                <a:gd name="connsiteX15" fmla="*/ 868587 w 4215960"/>
                <a:gd name="connsiteY15" fmla="*/ 535608 h 4312770"/>
                <a:gd name="connsiteX16" fmla="*/ 362857 w 4215960"/>
                <a:gd name="connsiteY16" fmla="*/ 736767 h 4312770"/>
                <a:gd name="connsiteX17" fmla="*/ 312057 w 4215960"/>
                <a:gd name="connsiteY17" fmla="*/ 751282 h 4312770"/>
                <a:gd name="connsiteX18" fmla="*/ 239485 w 4215960"/>
                <a:gd name="connsiteY18" fmla="*/ 802082 h 4312770"/>
                <a:gd name="connsiteX19" fmla="*/ 210457 w 4215960"/>
                <a:gd name="connsiteY19" fmla="*/ 809339 h 4312770"/>
                <a:gd name="connsiteX20" fmla="*/ 159657 w 4215960"/>
                <a:gd name="connsiteY20" fmla="*/ 838367 h 4312770"/>
                <a:gd name="connsiteX21" fmla="*/ 130628 w 4215960"/>
                <a:gd name="connsiteY21" fmla="*/ 867396 h 4312770"/>
                <a:gd name="connsiteX22" fmla="*/ 108857 w 4215960"/>
                <a:gd name="connsiteY22" fmla="*/ 889167 h 4312770"/>
                <a:gd name="connsiteX23" fmla="*/ 94343 w 4215960"/>
                <a:gd name="connsiteY23" fmla="*/ 903682 h 4312770"/>
                <a:gd name="connsiteX24" fmla="*/ 43543 w 4215960"/>
                <a:gd name="connsiteY24" fmla="*/ 983510 h 4312770"/>
                <a:gd name="connsiteX25" fmla="*/ 14514 w 4215960"/>
                <a:gd name="connsiteY25" fmla="*/ 1063339 h 4312770"/>
                <a:gd name="connsiteX26" fmla="*/ 0 w 4215960"/>
                <a:gd name="connsiteY26" fmla="*/ 1121396 h 4312770"/>
                <a:gd name="connsiteX27" fmla="*/ 7257 w 4215960"/>
                <a:gd name="connsiteY27" fmla="*/ 2093853 h 4312770"/>
                <a:gd name="connsiteX28" fmla="*/ 29028 w 4215960"/>
                <a:gd name="connsiteY28" fmla="*/ 2195453 h 4312770"/>
                <a:gd name="connsiteX29" fmla="*/ 43543 w 4215960"/>
                <a:gd name="connsiteY29" fmla="*/ 2231739 h 4312770"/>
                <a:gd name="connsiteX30" fmla="*/ 58057 w 4215960"/>
                <a:gd name="connsiteY30" fmla="*/ 2297053 h 4312770"/>
                <a:gd name="connsiteX31" fmla="*/ 79828 w 4215960"/>
                <a:gd name="connsiteY31" fmla="*/ 2347853 h 4312770"/>
                <a:gd name="connsiteX32" fmla="*/ 116114 w 4215960"/>
                <a:gd name="connsiteY32" fmla="*/ 2463967 h 4312770"/>
                <a:gd name="connsiteX33" fmla="*/ 137885 w 4215960"/>
                <a:gd name="connsiteY33" fmla="*/ 2529282 h 4312770"/>
                <a:gd name="connsiteX34" fmla="*/ 145143 w 4215960"/>
                <a:gd name="connsiteY34" fmla="*/ 2551053 h 4312770"/>
                <a:gd name="connsiteX35" fmla="*/ 166914 w 4215960"/>
                <a:gd name="connsiteY35" fmla="*/ 2594596 h 4312770"/>
                <a:gd name="connsiteX36" fmla="*/ 188685 w 4215960"/>
                <a:gd name="connsiteY36" fmla="*/ 2645396 h 4312770"/>
                <a:gd name="connsiteX37" fmla="*/ 195943 w 4215960"/>
                <a:gd name="connsiteY37" fmla="*/ 2674425 h 4312770"/>
                <a:gd name="connsiteX38" fmla="*/ 232228 w 4215960"/>
                <a:gd name="connsiteY38" fmla="*/ 2725225 h 4312770"/>
                <a:gd name="connsiteX39" fmla="*/ 254000 w 4215960"/>
                <a:gd name="connsiteY39" fmla="*/ 2783282 h 4312770"/>
                <a:gd name="connsiteX40" fmla="*/ 275771 w 4215960"/>
                <a:gd name="connsiteY40" fmla="*/ 2805053 h 4312770"/>
                <a:gd name="connsiteX41" fmla="*/ 312057 w 4215960"/>
                <a:gd name="connsiteY41" fmla="*/ 2877625 h 4312770"/>
                <a:gd name="connsiteX42" fmla="*/ 348343 w 4215960"/>
                <a:gd name="connsiteY42" fmla="*/ 2928425 h 4312770"/>
                <a:gd name="connsiteX43" fmla="*/ 355600 w 4215960"/>
                <a:gd name="connsiteY43" fmla="*/ 2950196 h 4312770"/>
                <a:gd name="connsiteX44" fmla="*/ 406400 w 4215960"/>
                <a:gd name="connsiteY44" fmla="*/ 3015510 h 4312770"/>
                <a:gd name="connsiteX45" fmla="*/ 435428 w 4215960"/>
                <a:gd name="connsiteY45" fmla="*/ 3080825 h 4312770"/>
                <a:gd name="connsiteX46" fmla="*/ 457200 w 4215960"/>
                <a:gd name="connsiteY46" fmla="*/ 3109853 h 4312770"/>
                <a:gd name="connsiteX47" fmla="*/ 471714 w 4215960"/>
                <a:gd name="connsiteY47" fmla="*/ 3167910 h 4312770"/>
                <a:gd name="connsiteX48" fmla="*/ 478971 w 4215960"/>
                <a:gd name="connsiteY48" fmla="*/ 3189682 h 4312770"/>
                <a:gd name="connsiteX49" fmla="*/ 486228 w 4215960"/>
                <a:gd name="connsiteY49" fmla="*/ 3218710 h 4312770"/>
                <a:gd name="connsiteX50" fmla="*/ 493485 w 4215960"/>
                <a:gd name="connsiteY50" fmla="*/ 3284025 h 4312770"/>
                <a:gd name="connsiteX51" fmla="*/ 515257 w 4215960"/>
                <a:gd name="connsiteY51" fmla="*/ 3342082 h 4312770"/>
                <a:gd name="connsiteX52" fmla="*/ 544285 w 4215960"/>
                <a:gd name="connsiteY52" fmla="*/ 3385625 h 4312770"/>
                <a:gd name="connsiteX53" fmla="*/ 573314 w 4215960"/>
                <a:gd name="connsiteY53" fmla="*/ 3436425 h 4312770"/>
                <a:gd name="connsiteX54" fmla="*/ 602343 w 4215960"/>
                <a:gd name="connsiteY54" fmla="*/ 3458196 h 4312770"/>
                <a:gd name="connsiteX55" fmla="*/ 645885 w 4215960"/>
                <a:gd name="connsiteY55" fmla="*/ 3501739 h 4312770"/>
                <a:gd name="connsiteX56" fmla="*/ 674914 w 4215960"/>
                <a:gd name="connsiteY56" fmla="*/ 3523510 h 4312770"/>
                <a:gd name="connsiteX57" fmla="*/ 711200 w 4215960"/>
                <a:gd name="connsiteY57" fmla="*/ 3567053 h 4312770"/>
                <a:gd name="connsiteX58" fmla="*/ 740228 w 4215960"/>
                <a:gd name="connsiteY58" fmla="*/ 3588825 h 4312770"/>
                <a:gd name="connsiteX59" fmla="*/ 812800 w 4215960"/>
                <a:gd name="connsiteY59" fmla="*/ 3654139 h 4312770"/>
                <a:gd name="connsiteX60" fmla="*/ 849085 w 4215960"/>
                <a:gd name="connsiteY60" fmla="*/ 3697682 h 4312770"/>
                <a:gd name="connsiteX61" fmla="*/ 870857 w 4215960"/>
                <a:gd name="connsiteY61" fmla="*/ 3712196 h 4312770"/>
                <a:gd name="connsiteX62" fmla="*/ 907143 w 4215960"/>
                <a:gd name="connsiteY62" fmla="*/ 3755739 h 4312770"/>
                <a:gd name="connsiteX63" fmla="*/ 936171 w 4215960"/>
                <a:gd name="connsiteY63" fmla="*/ 3777510 h 4312770"/>
                <a:gd name="connsiteX64" fmla="*/ 1030514 w 4215960"/>
                <a:gd name="connsiteY64" fmla="*/ 3821053 h 4312770"/>
                <a:gd name="connsiteX65" fmla="*/ 1480457 w 4215960"/>
                <a:gd name="connsiteY65" fmla="*/ 3806539 h 4312770"/>
                <a:gd name="connsiteX66" fmla="*/ 1531257 w 4215960"/>
                <a:gd name="connsiteY66" fmla="*/ 3792025 h 4312770"/>
                <a:gd name="connsiteX67" fmla="*/ 1618343 w 4215960"/>
                <a:gd name="connsiteY67" fmla="*/ 3784767 h 4312770"/>
                <a:gd name="connsiteX68" fmla="*/ 1698171 w 4215960"/>
                <a:gd name="connsiteY68" fmla="*/ 3770253 h 4312770"/>
                <a:gd name="connsiteX69" fmla="*/ 1756228 w 4215960"/>
                <a:gd name="connsiteY69" fmla="*/ 3762996 h 4312770"/>
                <a:gd name="connsiteX70" fmla="*/ 1785257 w 4215960"/>
                <a:gd name="connsiteY70" fmla="*/ 3748482 h 4312770"/>
                <a:gd name="connsiteX71" fmla="*/ 1850571 w 4215960"/>
                <a:gd name="connsiteY71" fmla="*/ 3726710 h 4312770"/>
                <a:gd name="connsiteX72" fmla="*/ 1886857 w 4215960"/>
                <a:gd name="connsiteY72" fmla="*/ 3712196 h 4312770"/>
                <a:gd name="connsiteX73" fmla="*/ 1988457 w 4215960"/>
                <a:gd name="connsiteY73" fmla="*/ 3697682 h 4312770"/>
                <a:gd name="connsiteX74" fmla="*/ 2017485 w 4215960"/>
                <a:gd name="connsiteY74" fmla="*/ 3690425 h 4312770"/>
                <a:gd name="connsiteX75" fmla="*/ 2637971 w 4215960"/>
                <a:gd name="connsiteY75" fmla="*/ 4037179 h 4312770"/>
                <a:gd name="connsiteX76" fmla="*/ 2724375 w 4215960"/>
                <a:gd name="connsiteY76" fmla="*/ 4223369 h 4312770"/>
                <a:gd name="connsiteX77" fmla="*/ 2784700 w 4215960"/>
                <a:gd name="connsiteY77" fmla="*/ 4282107 h 4312770"/>
                <a:gd name="connsiteX78" fmla="*/ 2795812 w 4215960"/>
                <a:gd name="connsiteY78" fmla="*/ 4251944 h 4312770"/>
                <a:gd name="connsiteX79" fmla="*/ 2841850 w 4215960"/>
                <a:gd name="connsiteY79" fmla="*/ 4224956 h 4312770"/>
                <a:gd name="connsiteX80" fmla="*/ 2892650 w 4215960"/>
                <a:gd name="connsiteY80" fmla="*/ 4297982 h 4312770"/>
                <a:gd name="connsiteX81" fmla="*/ 2941863 w 4215960"/>
                <a:gd name="connsiteY81" fmla="*/ 4301157 h 4312770"/>
                <a:gd name="connsiteX82" fmla="*/ 2897412 w 4215960"/>
                <a:gd name="connsiteY82" fmla="*/ 4207495 h 4312770"/>
                <a:gd name="connsiteX83" fmla="*/ 2854550 w 4215960"/>
                <a:gd name="connsiteY83" fmla="*/ 4139232 h 4312770"/>
                <a:gd name="connsiteX84" fmla="*/ 2897413 w 4215960"/>
                <a:gd name="connsiteY84" fmla="*/ 4123356 h 4312770"/>
                <a:gd name="connsiteX85" fmla="*/ 2878362 w 4215960"/>
                <a:gd name="connsiteY85" fmla="*/ 4082082 h 4312770"/>
                <a:gd name="connsiteX86" fmla="*/ 2930750 w 4215960"/>
                <a:gd name="connsiteY86" fmla="*/ 4091607 h 4312770"/>
                <a:gd name="connsiteX87" fmla="*/ 2910113 w 4215960"/>
                <a:gd name="connsiteY87" fmla="*/ 4058269 h 4312770"/>
                <a:gd name="connsiteX88" fmla="*/ 2931432 w 4215960"/>
                <a:gd name="connsiteY88" fmla="*/ 4041715 h 4312770"/>
                <a:gd name="connsiteX89" fmla="*/ 3052535 w 4215960"/>
                <a:gd name="connsiteY89" fmla="*/ 4126988 h 4312770"/>
                <a:gd name="connsiteX90" fmla="*/ 3087912 w 4215960"/>
                <a:gd name="connsiteY90" fmla="*/ 4113831 h 4312770"/>
                <a:gd name="connsiteX91" fmla="*/ 3140299 w 4215960"/>
                <a:gd name="connsiteY91" fmla="*/ 4178920 h 4312770"/>
                <a:gd name="connsiteX92" fmla="*/ 3160937 w 4215960"/>
                <a:gd name="connsiteY92" fmla="*/ 4237657 h 4312770"/>
                <a:gd name="connsiteX93" fmla="*/ 3268887 w 4215960"/>
                <a:gd name="connsiteY93" fmla="*/ 4256706 h 4312770"/>
                <a:gd name="connsiteX94" fmla="*/ 3208563 w 4215960"/>
                <a:gd name="connsiteY94" fmla="*/ 4190031 h 4312770"/>
                <a:gd name="connsiteX95" fmla="*/ 3205387 w 4215960"/>
                <a:gd name="connsiteY95" fmla="*/ 4121769 h 4312770"/>
                <a:gd name="connsiteX96" fmla="*/ 3259362 w 4215960"/>
                <a:gd name="connsiteY96" fmla="*/ 4177332 h 4312770"/>
                <a:gd name="connsiteX97" fmla="*/ 3308575 w 4215960"/>
                <a:gd name="connsiteY97" fmla="*/ 4182094 h 4312770"/>
                <a:gd name="connsiteX98" fmla="*/ 3302225 w 4215960"/>
                <a:gd name="connsiteY98" fmla="*/ 4132882 h 4312770"/>
                <a:gd name="connsiteX99" fmla="*/ 3362550 w 4215960"/>
                <a:gd name="connsiteY99" fmla="*/ 4137644 h 4312770"/>
                <a:gd name="connsiteX100" fmla="*/ 3424462 w 4215960"/>
                <a:gd name="connsiteY100" fmla="*/ 4180506 h 4312770"/>
                <a:gd name="connsiteX101" fmla="*/ 3456212 w 4215960"/>
                <a:gd name="connsiteY101" fmla="*/ 4167807 h 4312770"/>
                <a:gd name="connsiteX102" fmla="*/ 3449863 w 4215960"/>
                <a:gd name="connsiteY102" fmla="*/ 4132882 h 4312770"/>
                <a:gd name="connsiteX103" fmla="*/ 3491138 w 4215960"/>
                <a:gd name="connsiteY103" fmla="*/ 4109070 h 4312770"/>
                <a:gd name="connsiteX104" fmla="*/ 3575275 w 4215960"/>
                <a:gd name="connsiteY104" fmla="*/ 4166220 h 4312770"/>
                <a:gd name="connsiteX105" fmla="*/ 3592738 w 4215960"/>
                <a:gd name="connsiteY105" fmla="*/ 4064622 h 4312770"/>
                <a:gd name="connsiteX106" fmla="*/ 3567338 w 4215960"/>
                <a:gd name="connsiteY106" fmla="*/ 4042396 h 4312770"/>
                <a:gd name="connsiteX107" fmla="*/ 3494312 w 4215960"/>
                <a:gd name="connsiteY107" fmla="*/ 3999533 h 4312770"/>
                <a:gd name="connsiteX108" fmla="*/ 3516537 w 4215960"/>
                <a:gd name="connsiteY108" fmla="*/ 3974134 h 4312770"/>
                <a:gd name="connsiteX109" fmla="*/ 3537175 w 4215960"/>
                <a:gd name="connsiteY109" fmla="*/ 3951908 h 4312770"/>
                <a:gd name="connsiteX110" fmla="*/ 3591150 w 4215960"/>
                <a:gd name="connsiteY110" fmla="*/ 3983659 h 4312770"/>
                <a:gd name="connsiteX111" fmla="*/ 3597500 w 4215960"/>
                <a:gd name="connsiteY111" fmla="*/ 3939209 h 4312770"/>
                <a:gd name="connsiteX112" fmla="*/ 3541937 w 4215960"/>
                <a:gd name="connsiteY112" fmla="*/ 3915396 h 4312770"/>
                <a:gd name="connsiteX113" fmla="*/ 3540350 w 4215960"/>
                <a:gd name="connsiteY113" fmla="*/ 3905872 h 4312770"/>
                <a:gd name="connsiteX114" fmla="*/ 3527649 w 4215960"/>
                <a:gd name="connsiteY114" fmla="*/ 3867773 h 4312770"/>
                <a:gd name="connsiteX115" fmla="*/ 3533999 w 4215960"/>
                <a:gd name="connsiteY115" fmla="*/ 3820147 h 4312770"/>
                <a:gd name="connsiteX116" fmla="*/ 3545112 w 4215960"/>
                <a:gd name="connsiteY116" fmla="*/ 3764584 h 4312770"/>
                <a:gd name="connsiteX117" fmla="*/ 3507012 w 4215960"/>
                <a:gd name="connsiteY117" fmla="*/ 3734422 h 4312770"/>
                <a:gd name="connsiteX118" fmla="*/ 3540349 w 4215960"/>
                <a:gd name="connsiteY118" fmla="*/ 3724897 h 4312770"/>
                <a:gd name="connsiteX119" fmla="*/ 3518124 w 4215960"/>
                <a:gd name="connsiteY119" fmla="*/ 3688384 h 4312770"/>
                <a:gd name="connsiteX120" fmla="*/ 3556225 w 4215960"/>
                <a:gd name="connsiteY120" fmla="*/ 3683623 h 4312770"/>
                <a:gd name="connsiteX121" fmla="*/ 3562574 w 4215960"/>
                <a:gd name="connsiteY121" fmla="*/ 3650284 h 4312770"/>
                <a:gd name="connsiteX122" fmla="*/ 3624488 w 4215960"/>
                <a:gd name="connsiteY122" fmla="*/ 3659811 h 4312770"/>
                <a:gd name="connsiteX123" fmla="*/ 3657601 w 4215960"/>
                <a:gd name="connsiteY123" fmla="*/ 3675003 h 4312770"/>
                <a:gd name="connsiteX124" fmla="*/ 3623808 w 4215960"/>
                <a:gd name="connsiteY124" fmla="*/ 3716051 h 4312770"/>
                <a:gd name="connsiteX125" fmla="*/ 3662816 w 4215960"/>
                <a:gd name="connsiteY125" fmla="*/ 3823547 h 4312770"/>
                <a:gd name="connsiteX126" fmla="*/ 3715203 w 4215960"/>
                <a:gd name="connsiteY126" fmla="*/ 3854845 h 4312770"/>
                <a:gd name="connsiteX127" fmla="*/ 3767137 w 4215960"/>
                <a:gd name="connsiteY127" fmla="*/ 3812663 h 4312770"/>
                <a:gd name="connsiteX128" fmla="*/ 3852862 w 4215960"/>
                <a:gd name="connsiteY128" fmla="*/ 3764130 h 4312770"/>
                <a:gd name="connsiteX129" fmla="*/ 3835626 w 4215960"/>
                <a:gd name="connsiteY129" fmla="*/ 3675229 h 4312770"/>
                <a:gd name="connsiteX130" fmla="*/ 3912960 w 4215960"/>
                <a:gd name="connsiteY130" fmla="*/ 3542560 h 4312770"/>
                <a:gd name="connsiteX131" fmla="*/ 4205514 w 4215960"/>
                <a:gd name="connsiteY131" fmla="*/ 3209412 h 4312770"/>
                <a:gd name="connsiteX132" fmla="*/ 4124097 w 4215960"/>
                <a:gd name="connsiteY132" fmla="*/ 3200340 h 4312770"/>
                <a:gd name="connsiteX133" fmla="*/ 4128634 w 4215960"/>
                <a:gd name="connsiteY133" fmla="*/ 3108492 h 4312770"/>
                <a:gd name="connsiteX134" fmla="*/ 4079647 w 4215960"/>
                <a:gd name="connsiteY134" fmla="*/ 3083320 h 4312770"/>
                <a:gd name="connsiteX135" fmla="*/ 3995510 w 4215960"/>
                <a:gd name="connsiteY135" fmla="*/ 3114842 h 4312770"/>
                <a:gd name="connsiteX136" fmla="*/ 3958771 w 4215960"/>
                <a:gd name="connsiteY136" fmla="*/ 3078557 h 4312770"/>
                <a:gd name="connsiteX137" fmla="*/ 4003448 w 4215960"/>
                <a:gd name="connsiteY137" fmla="*/ 3055652 h 4312770"/>
                <a:gd name="connsiteX138" fmla="*/ 3874181 w 4215960"/>
                <a:gd name="connsiteY138" fmla="*/ 2842473 h 4312770"/>
                <a:gd name="connsiteX139" fmla="*/ 3889147 w 4215960"/>
                <a:gd name="connsiteY139" fmla="*/ 2812310 h 4312770"/>
                <a:gd name="connsiteX140" fmla="*/ 3865562 w 4215960"/>
                <a:gd name="connsiteY140" fmla="*/ 2696650 h 4312770"/>
                <a:gd name="connsiteX141" fmla="*/ 3706813 w 4215960"/>
                <a:gd name="connsiteY141" fmla="*/ 2685764 h 4312770"/>
                <a:gd name="connsiteX142" fmla="*/ 3673475 w 4215960"/>
                <a:gd name="connsiteY142" fmla="*/ 2734522 h 4312770"/>
                <a:gd name="connsiteX143" fmla="*/ 3584575 w 4215960"/>
                <a:gd name="connsiteY143" fmla="*/ 2749038 h 4312770"/>
                <a:gd name="connsiteX144" fmla="*/ 3590925 w 4215960"/>
                <a:gd name="connsiteY144" fmla="*/ 2727039 h 4312770"/>
                <a:gd name="connsiteX145" fmla="*/ 3537403 w 4215960"/>
                <a:gd name="connsiteY145" fmla="*/ 2710938 h 4312770"/>
                <a:gd name="connsiteX146" fmla="*/ 3512684 w 4215960"/>
                <a:gd name="connsiteY146" fmla="*/ 2545837 h 4312770"/>
                <a:gd name="connsiteX147" fmla="*/ 3232377 w 4215960"/>
                <a:gd name="connsiteY147" fmla="*/ 2479162 h 4312770"/>
                <a:gd name="connsiteX148" fmla="*/ 3096078 w 4215960"/>
                <a:gd name="connsiteY148" fmla="*/ 2522478 h 4312770"/>
                <a:gd name="connsiteX149" fmla="*/ 2964089 w 4215960"/>
                <a:gd name="connsiteY149" fmla="*/ 2514994 h 4312770"/>
                <a:gd name="connsiteX150" fmla="*/ 2831646 w 4215960"/>
                <a:gd name="connsiteY150" fmla="*/ 2404096 h 4312770"/>
                <a:gd name="connsiteX151" fmla="*/ 2618468 w 4215960"/>
                <a:gd name="connsiteY151" fmla="*/ 2100883 h 4312770"/>
                <a:gd name="connsiteX152" fmla="*/ 2220006 w 4215960"/>
                <a:gd name="connsiteY152" fmla="*/ 1961410 h 4312770"/>
                <a:gd name="connsiteX153" fmla="*/ 1983468 w 4215960"/>
                <a:gd name="connsiteY153" fmla="*/ 1648446 h 4312770"/>
                <a:gd name="connsiteX154" fmla="*/ 2017259 w 4215960"/>
                <a:gd name="connsiteY154" fmla="*/ 1623500 h 4312770"/>
                <a:gd name="connsiteX155" fmla="*/ 2076903 w 4215960"/>
                <a:gd name="connsiteY155" fmla="*/ 1706503 h 4312770"/>
                <a:gd name="connsiteX156" fmla="*/ 2097087 w 4215960"/>
                <a:gd name="connsiteY156" fmla="*/ 1689040 h 4312770"/>
                <a:gd name="connsiteX157" fmla="*/ 2140177 w 4215960"/>
                <a:gd name="connsiteY157" fmla="*/ 1719884 h 4312770"/>
                <a:gd name="connsiteX158" fmla="*/ 2228850 w 4215960"/>
                <a:gd name="connsiteY158" fmla="*/ 1666135 h 4312770"/>
                <a:gd name="connsiteX159" fmla="*/ 2244952 w 4215960"/>
                <a:gd name="connsiteY159" fmla="*/ 1645725 h 4312770"/>
                <a:gd name="connsiteX160" fmla="*/ 2303235 w 4215960"/>
                <a:gd name="connsiteY160" fmla="*/ 1645951 h 4312770"/>
                <a:gd name="connsiteX161" fmla="*/ 2319338 w 4215960"/>
                <a:gd name="connsiteY161" fmla="*/ 1612841 h 4312770"/>
                <a:gd name="connsiteX162" fmla="*/ 2300514 w 4215960"/>
                <a:gd name="connsiteY162" fmla="*/ 1587214 h 4312770"/>
                <a:gd name="connsiteX163" fmla="*/ 2233386 w 4215960"/>
                <a:gd name="connsiteY163" fmla="*/ 1607171 h 4312770"/>
                <a:gd name="connsiteX164" fmla="*/ 2211614 w 4215960"/>
                <a:gd name="connsiteY164" fmla="*/ 1553650 h 4312770"/>
                <a:gd name="connsiteX165" fmla="*/ 2232932 w 4215960"/>
                <a:gd name="connsiteY165" fmla="*/ 1523940 h 4312770"/>
                <a:gd name="connsiteX166" fmla="*/ 2176462 w 4215960"/>
                <a:gd name="connsiteY166" fmla="*/ 1420526 h 4312770"/>
                <a:gd name="connsiteX167" fmla="*/ 2127931 w 4215960"/>
                <a:gd name="connsiteY167" fmla="*/ 1459307 h 4312770"/>
                <a:gd name="connsiteX168" fmla="*/ 2038576 w 4215960"/>
                <a:gd name="connsiteY168" fmla="*/ 1404651 h 4312770"/>
                <a:gd name="connsiteX169" fmla="*/ 2090510 w 4215960"/>
                <a:gd name="connsiteY169" fmla="*/ 1312122 h 4312770"/>
                <a:gd name="connsiteX170" fmla="*/ 2047648 w 4215960"/>
                <a:gd name="connsiteY170" fmla="*/ 1191019 h 4312770"/>
                <a:gd name="connsiteX171" fmla="*/ 2062389 w 4215960"/>
                <a:gd name="connsiteY171" fmla="*/ 1066967 h 4312770"/>
                <a:gd name="connsiteX172" fmla="*/ 2157639 w 4215960"/>
                <a:gd name="connsiteY172" fmla="*/ 993262 h 4312770"/>
                <a:gd name="connsiteX173" fmla="*/ 2262868 w 4215960"/>
                <a:gd name="connsiteY173" fmla="*/ 970810 h 4312770"/>
                <a:gd name="connsiteX174" fmla="*/ 2199821 w 4215960"/>
                <a:gd name="connsiteY174" fmla="*/ 881003 h 4312770"/>
                <a:gd name="connsiteX175" fmla="*/ 2182585 w 4215960"/>
                <a:gd name="connsiteY175" fmla="*/ 925680 h 4312770"/>
                <a:gd name="connsiteX176" fmla="*/ 2139270 w 4215960"/>
                <a:gd name="connsiteY176" fmla="*/ 878509 h 4312770"/>
                <a:gd name="connsiteX177" fmla="*/ 2160588 w 4215960"/>
                <a:gd name="connsiteY177" fmla="*/ 793237 h 4312770"/>
                <a:gd name="connsiteX178" fmla="*/ 2233612 w 4215960"/>
                <a:gd name="connsiteY178" fmla="*/ 695946 h 4312770"/>
                <a:gd name="connsiteX179" fmla="*/ 2216603 w 4215960"/>
                <a:gd name="connsiteY179" fmla="*/ 589357 h 4312770"/>
                <a:gd name="connsiteX180" fmla="*/ 2045381 w 4215960"/>
                <a:gd name="connsiteY180" fmla="*/ 599108 h 4312770"/>
                <a:gd name="connsiteX181" fmla="*/ 2026103 w 4215960"/>
                <a:gd name="connsiteY181" fmla="*/ 641745 h 4312770"/>
                <a:gd name="connsiteX182" fmla="*/ 1993900 w 4215960"/>
                <a:gd name="connsiteY182" fmla="*/ 574162 h 4312770"/>
                <a:gd name="connsiteX183" fmla="*/ 1964190 w 4215960"/>
                <a:gd name="connsiteY183" fmla="*/ 614530 h 4312770"/>
                <a:gd name="connsiteX184" fmla="*/ 1778681 w 4215960"/>
                <a:gd name="connsiteY184" fmla="*/ 648094 h 4312770"/>
                <a:gd name="connsiteX0" fmla="*/ 1778681 w 4215960"/>
                <a:gd name="connsiteY0" fmla="*/ 646981 h 4311657"/>
                <a:gd name="connsiteX1" fmla="*/ 1452562 w 4215960"/>
                <a:gd name="connsiteY1" fmla="*/ 489138 h 4311657"/>
                <a:gd name="connsiteX2" fmla="*/ 1492474 w 4215960"/>
                <a:gd name="connsiteY2" fmla="*/ 339233 h 4311657"/>
                <a:gd name="connsiteX3" fmla="*/ 1438500 w 4215960"/>
                <a:gd name="connsiteY3" fmla="*/ 329708 h 4311657"/>
                <a:gd name="connsiteX4" fmla="*/ 1435325 w 4215960"/>
                <a:gd name="connsiteY4" fmla="*/ 301134 h 4311657"/>
                <a:gd name="connsiteX5" fmla="*/ 1479775 w 4215960"/>
                <a:gd name="connsiteY5" fmla="*/ 309071 h 4311657"/>
                <a:gd name="connsiteX6" fmla="*/ 1422625 w 4215960"/>
                <a:gd name="connsiteY6" fmla="*/ 221758 h 4311657"/>
                <a:gd name="connsiteX7" fmla="*/ 1433737 w 4215960"/>
                <a:gd name="connsiteY7" fmla="*/ 261446 h 4311657"/>
                <a:gd name="connsiteX8" fmla="*/ 1381349 w 4215960"/>
                <a:gd name="connsiteY8" fmla="*/ 226521 h 4311657"/>
                <a:gd name="connsiteX9" fmla="*/ 1401987 w 4215960"/>
                <a:gd name="connsiteY9" fmla="*/ 193184 h 4311657"/>
                <a:gd name="connsiteX10" fmla="*/ 1367062 w 4215960"/>
                <a:gd name="connsiteY10" fmla="*/ 131273 h 4311657"/>
                <a:gd name="connsiteX11" fmla="*/ 1400399 w 4215960"/>
                <a:gd name="connsiteY11" fmla="*/ 132862 h 4311657"/>
                <a:gd name="connsiteX12" fmla="*/ 1357537 w 4215960"/>
                <a:gd name="connsiteY12" fmla="*/ 39199 h 4311657"/>
                <a:gd name="connsiteX13" fmla="*/ 1332138 w 4215960"/>
                <a:gd name="connsiteY13" fmla="*/ 37611 h 4311657"/>
                <a:gd name="connsiteX14" fmla="*/ 1135287 w 4215960"/>
                <a:gd name="connsiteY14" fmla="*/ 501158 h 4311657"/>
                <a:gd name="connsiteX15" fmla="*/ 868587 w 4215960"/>
                <a:gd name="connsiteY15" fmla="*/ 534495 h 4311657"/>
                <a:gd name="connsiteX16" fmla="*/ 362857 w 4215960"/>
                <a:gd name="connsiteY16" fmla="*/ 735654 h 4311657"/>
                <a:gd name="connsiteX17" fmla="*/ 312057 w 4215960"/>
                <a:gd name="connsiteY17" fmla="*/ 750169 h 4311657"/>
                <a:gd name="connsiteX18" fmla="*/ 239485 w 4215960"/>
                <a:gd name="connsiteY18" fmla="*/ 800969 h 4311657"/>
                <a:gd name="connsiteX19" fmla="*/ 210457 w 4215960"/>
                <a:gd name="connsiteY19" fmla="*/ 808226 h 4311657"/>
                <a:gd name="connsiteX20" fmla="*/ 159657 w 4215960"/>
                <a:gd name="connsiteY20" fmla="*/ 837254 h 4311657"/>
                <a:gd name="connsiteX21" fmla="*/ 130628 w 4215960"/>
                <a:gd name="connsiteY21" fmla="*/ 866283 h 4311657"/>
                <a:gd name="connsiteX22" fmla="*/ 108857 w 4215960"/>
                <a:gd name="connsiteY22" fmla="*/ 888054 h 4311657"/>
                <a:gd name="connsiteX23" fmla="*/ 94343 w 4215960"/>
                <a:gd name="connsiteY23" fmla="*/ 902569 h 4311657"/>
                <a:gd name="connsiteX24" fmla="*/ 43543 w 4215960"/>
                <a:gd name="connsiteY24" fmla="*/ 982397 h 4311657"/>
                <a:gd name="connsiteX25" fmla="*/ 14514 w 4215960"/>
                <a:gd name="connsiteY25" fmla="*/ 1062226 h 4311657"/>
                <a:gd name="connsiteX26" fmla="*/ 0 w 4215960"/>
                <a:gd name="connsiteY26" fmla="*/ 1120283 h 4311657"/>
                <a:gd name="connsiteX27" fmla="*/ 7257 w 4215960"/>
                <a:gd name="connsiteY27" fmla="*/ 2092740 h 4311657"/>
                <a:gd name="connsiteX28" fmla="*/ 29028 w 4215960"/>
                <a:gd name="connsiteY28" fmla="*/ 2194340 h 4311657"/>
                <a:gd name="connsiteX29" fmla="*/ 43543 w 4215960"/>
                <a:gd name="connsiteY29" fmla="*/ 2230626 h 4311657"/>
                <a:gd name="connsiteX30" fmla="*/ 58057 w 4215960"/>
                <a:gd name="connsiteY30" fmla="*/ 2295940 h 4311657"/>
                <a:gd name="connsiteX31" fmla="*/ 79828 w 4215960"/>
                <a:gd name="connsiteY31" fmla="*/ 2346740 h 4311657"/>
                <a:gd name="connsiteX32" fmla="*/ 116114 w 4215960"/>
                <a:gd name="connsiteY32" fmla="*/ 2462854 h 4311657"/>
                <a:gd name="connsiteX33" fmla="*/ 137885 w 4215960"/>
                <a:gd name="connsiteY33" fmla="*/ 2528169 h 4311657"/>
                <a:gd name="connsiteX34" fmla="*/ 145143 w 4215960"/>
                <a:gd name="connsiteY34" fmla="*/ 2549940 h 4311657"/>
                <a:gd name="connsiteX35" fmla="*/ 166914 w 4215960"/>
                <a:gd name="connsiteY35" fmla="*/ 2593483 h 4311657"/>
                <a:gd name="connsiteX36" fmla="*/ 188685 w 4215960"/>
                <a:gd name="connsiteY36" fmla="*/ 2644283 h 4311657"/>
                <a:gd name="connsiteX37" fmla="*/ 195943 w 4215960"/>
                <a:gd name="connsiteY37" fmla="*/ 2673312 h 4311657"/>
                <a:gd name="connsiteX38" fmla="*/ 232228 w 4215960"/>
                <a:gd name="connsiteY38" fmla="*/ 2724112 h 4311657"/>
                <a:gd name="connsiteX39" fmla="*/ 254000 w 4215960"/>
                <a:gd name="connsiteY39" fmla="*/ 2782169 h 4311657"/>
                <a:gd name="connsiteX40" fmla="*/ 275771 w 4215960"/>
                <a:gd name="connsiteY40" fmla="*/ 2803940 h 4311657"/>
                <a:gd name="connsiteX41" fmla="*/ 312057 w 4215960"/>
                <a:gd name="connsiteY41" fmla="*/ 2876512 h 4311657"/>
                <a:gd name="connsiteX42" fmla="*/ 348343 w 4215960"/>
                <a:gd name="connsiteY42" fmla="*/ 2927312 h 4311657"/>
                <a:gd name="connsiteX43" fmla="*/ 355600 w 4215960"/>
                <a:gd name="connsiteY43" fmla="*/ 2949083 h 4311657"/>
                <a:gd name="connsiteX44" fmla="*/ 406400 w 4215960"/>
                <a:gd name="connsiteY44" fmla="*/ 3014397 h 4311657"/>
                <a:gd name="connsiteX45" fmla="*/ 435428 w 4215960"/>
                <a:gd name="connsiteY45" fmla="*/ 3079712 h 4311657"/>
                <a:gd name="connsiteX46" fmla="*/ 457200 w 4215960"/>
                <a:gd name="connsiteY46" fmla="*/ 3108740 h 4311657"/>
                <a:gd name="connsiteX47" fmla="*/ 471714 w 4215960"/>
                <a:gd name="connsiteY47" fmla="*/ 3166797 h 4311657"/>
                <a:gd name="connsiteX48" fmla="*/ 478971 w 4215960"/>
                <a:gd name="connsiteY48" fmla="*/ 3188569 h 4311657"/>
                <a:gd name="connsiteX49" fmla="*/ 486228 w 4215960"/>
                <a:gd name="connsiteY49" fmla="*/ 3217597 h 4311657"/>
                <a:gd name="connsiteX50" fmla="*/ 493485 w 4215960"/>
                <a:gd name="connsiteY50" fmla="*/ 3282912 h 4311657"/>
                <a:gd name="connsiteX51" fmla="*/ 515257 w 4215960"/>
                <a:gd name="connsiteY51" fmla="*/ 3340969 h 4311657"/>
                <a:gd name="connsiteX52" fmla="*/ 544285 w 4215960"/>
                <a:gd name="connsiteY52" fmla="*/ 3384512 h 4311657"/>
                <a:gd name="connsiteX53" fmla="*/ 573314 w 4215960"/>
                <a:gd name="connsiteY53" fmla="*/ 3435312 h 4311657"/>
                <a:gd name="connsiteX54" fmla="*/ 602343 w 4215960"/>
                <a:gd name="connsiteY54" fmla="*/ 3457083 h 4311657"/>
                <a:gd name="connsiteX55" fmla="*/ 645885 w 4215960"/>
                <a:gd name="connsiteY55" fmla="*/ 3500626 h 4311657"/>
                <a:gd name="connsiteX56" fmla="*/ 674914 w 4215960"/>
                <a:gd name="connsiteY56" fmla="*/ 3522397 h 4311657"/>
                <a:gd name="connsiteX57" fmla="*/ 711200 w 4215960"/>
                <a:gd name="connsiteY57" fmla="*/ 3565940 h 4311657"/>
                <a:gd name="connsiteX58" fmla="*/ 740228 w 4215960"/>
                <a:gd name="connsiteY58" fmla="*/ 3587712 h 4311657"/>
                <a:gd name="connsiteX59" fmla="*/ 812800 w 4215960"/>
                <a:gd name="connsiteY59" fmla="*/ 3653026 h 4311657"/>
                <a:gd name="connsiteX60" fmla="*/ 849085 w 4215960"/>
                <a:gd name="connsiteY60" fmla="*/ 3696569 h 4311657"/>
                <a:gd name="connsiteX61" fmla="*/ 870857 w 4215960"/>
                <a:gd name="connsiteY61" fmla="*/ 3711083 h 4311657"/>
                <a:gd name="connsiteX62" fmla="*/ 907143 w 4215960"/>
                <a:gd name="connsiteY62" fmla="*/ 3754626 h 4311657"/>
                <a:gd name="connsiteX63" fmla="*/ 936171 w 4215960"/>
                <a:gd name="connsiteY63" fmla="*/ 3776397 h 4311657"/>
                <a:gd name="connsiteX64" fmla="*/ 1030514 w 4215960"/>
                <a:gd name="connsiteY64" fmla="*/ 3819940 h 4311657"/>
                <a:gd name="connsiteX65" fmla="*/ 1480457 w 4215960"/>
                <a:gd name="connsiteY65" fmla="*/ 3805426 h 4311657"/>
                <a:gd name="connsiteX66" fmla="*/ 1531257 w 4215960"/>
                <a:gd name="connsiteY66" fmla="*/ 3790912 h 4311657"/>
                <a:gd name="connsiteX67" fmla="*/ 1618343 w 4215960"/>
                <a:gd name="connsiteY67" fmla="*/ 3783654 h 4311657"/>
                <a:gd name="connsiteX68" fmla="*/ 1698171 w 4215960"/>
                <a:gd name="connsiteY68" fmla="*/ 3769140 h 4311657"/>
                <a:gd name="connsiteX69" fmla="*/ 1756228 w 4215960"/>
                <a:gd name="connsiteY69" fmla="*/ 3761883 h 4311657"/>
                <a:gd name="connsiteX70" fmla="*/ 1785257 w 4215960"/>
                <a:gd name="connsiteY70" fmla="*/ 3747369 h 4311657"/>
                <a:gd name="connsiteX71" fmla="*/ 1850571 w 4215960"/>
                <a:gd name="connsiteY71" fmla="*/ 3725597 h 4311657"/>
                <a:gd name="connsiteX72" fmla="*/ 1886857 w 4215960"/>
                <a:gd name="connsiteY72" fmla="*/ 3711083 h 4311657"/>
                <a:gd name="connsiteX73" fmla="*/ 1988457 w 4215960"/>
                <a:gd name="connsiteY73" fmla="*/ 3696569 h 4311657"/>
                <a:gd name="connsiteX74" fmla="*/ 2017485 w 4215960"/>
                <a:gd name="connsiteY74" fmla="*/ 3689312 h 4311657"/>
                <a:gd name="connsiteX75" fmla="*/ 2637971 w 4215960"/>
                <a:gd name="connsiteY75" fmla="*/ 4036066 h 4311657"/>
                <a:gd name="connsiteX76" fmla="*/ 2724375 w 4215960"/>
                <a:gd name="connsiteY76" fmla="*/ 4222256 h 4311657"/>
                <a:gd name="connsiteX77" fmla="*/ 2784700 w 4215960"/>
                <a:gd name="connsiteY77" fmla="*/ 4280994 h 4311657"/>
                <a:gd name="connsiteX78" fmla="*/ 2795812 w 4215960"/>
                <a:gd name="connsiteY78" fmla="*/ 4250831 h 4311657"/>
                <a:gd name="connsiteX79" fmla="*/ 2841850 w 4215960"/>
                <a:gd name="connsiteY79" fmla="*/ 4223843 h 4311657"/>
                <a:gd name="connsiteX80" fmla="*/ 2892650 w 4215960"/>
                <a:gd name="connsiteY80" fmla="*/ 4296869 h 4311657"/>
                <a:gd name="connsiteX81" fmla="*/ 2941863 w 4215960"/>
                <a:gd name="connsiteY81" fmla="*/ 4300044 h 4311657"/>
                <a:gd name="connsiteX82" fmla="*/ 2897412 w 4215960"/>
                <a:gd name="connsiteY82" fmla="*/ 4206382 h 4311657"/>
                <a:gd name="connsiteX83" fmla="*/ 2854550 w 4215960"/>
                <a:gd name="connsiteY83" fmla="*/ 4138119 h 4311657"/>
                <a:gd name="connsiteX84" fmla="*/ 2897413 w 4215960"/>
                <a:gd name="connsiteY84" fmla="*/ 4122243 h 4311657"/>
                <a:gd name="connsiteX85" fmla="*/ 2878362 w 4215960"/>
                <a:gd name="connsiteY85" fmla="*/ 4080969 h 4311657"/>
                <a:gd name="connsiteX86" fmla="*/ 2930750 w 4215960"/>
                <a:gd name="connsiteY86" fmla="*/ 4090494 h 4311657"/>
                <a:gd name="connsiteX87" fmla="*/ 2910113 w 4215960"/>
                <a:gd name="connsiteY87" fmla="*/ 4057156 h 4311657"/>
                <a:gd name="connsiteX88" fmla="*/ 2931432 w 4215960"/>
                <a:gd name="connsiteY88" fmla="*/ 4040602 h 4311657"/>
                <a:gd name="connsiteX89" fmla="*/ 3052535 w 4215960"/>
                <a:gd name="connsiteY89" fmla="*/ 4125875 h 4311657"/>
                <a:gd name="connsiteX90" fmla="*/ 3087912 w 4215960"/>
                <a:gd name="connsiteY90" fmla="*/ 4112718 h 4311657"/>
                <a:gd name="connsiteX91" fmla="*/ 3140299 w 4215960"/>
                <a:gd name="connsiteY91" fmla="*/ 4177807 h 4311657"/>
                <a:gd name="connsiteX92" fmla="*/ 3160937 w 4215960"/>
                <a:gd name="connsiteY92" fmla="*/ 4236544 h 4311657"/>
                <a:gd name="connsiteX93" fmla="*/ 3268887 w 4215960"/>
                <a:gd name="connsiteY93" fmla="*/ 4255593 h 4311657"/>
                <a:gd name="connsiteX94" fmla="*/ 3208563 w 4215960"/>
                <a:gd name="connsiteY94" fmla="*/ 4188918 h 4311657"/>
                <a:gd name="connsiteX95" fmla="*/ 3205387 w 4215960"/>
                <a:gd name="connsiteY95" fmla="*/ 4120656 h 4311657"/>
                <a:gd name="connsiteX96" fmla="*/ 3259362 w 4215960"/>
                <a:gd name="connsiteY96" fmla="*/ 4176219 h 4311657"/>
                <a:gd name="connsiteX97" fmla="*/ 3308575 w 4215960"/>
                <a:gd name="connsiteY97" fmla="*/ 4180981 h 4311657"/>
                <a:gd name="connsiteX98" fmla="*/ 3302225 w 4215960"/>
                <a:gd name="connsiteY98" fmla="*/ 4131769 h 4311657"/>
                <a:gd name="connsiteX99" fmla="*/ 3362550 w 4215960"/>
                <a:gd name="connsiteY99" fmla="*/ 4136531 h 4311657"/>
                <a:gd name="connsiteX100" fmla="*/ 3424462 w 4215960"/>
                <a:gd name="connsiteY100" fmla="*/ 4179393 h 4311657"/>
                <a:gd name="connsiteX101" fmla="*/ 3456212 w 4215960"/>
                <a:gd name="connsiteY101" fmla="*/ 4166694 h 4311657"/>
                <a:gd name="connsiteX102" fmla="*/ 3449863 w 4215960"/>
                <a:gd name="connsiteY102" fmla="*/ 4131769 h 4311657"/>
                <a:gd name="connsiteX103" fmla="*/ 3491138 w 4215960"/>
                <a:gd name="connsiteY103" fmla="*/ 4107957 h 4311657"/>
                <a:gd name="connsiteX104" fmla="*/ 3575275 w 4215960"/>
                <a:gd name="connsiteY104" fmla="*/ 4165107 h 4311657"/>
                <a:gd name="connsiteX105" fmla="*/ 3592738 w 4215960"/>
                <a:gd name="connsiteY105" fmla="*/ 4063509 h 4311657"/>
                <a:gd name="connsiteX106" fmla="*/ 3567338 w 4215960"/>
                <a:gd name="connsiteY106" fmla="*/ 4041283 h 4311657"/>
                <a:gd name="connsiteX107" fmla="*/ 3494312 w 4215960"/>
                <a:gd name="connsiteY107" fmla="*/ 3998420 h 4311657"/>
                <a:gd name="connsiteX108" fmla="*/ 3516537 w 4215960"/>
                <a:gd name="connsiteY108" fmla="*/ 3973021 h 4311657"/>
                <a:gd name="connsiteX109" fmla="*/ 3537175 w 4215960"/>
                <a:gd name="connsiteY109" fmla="*/ 3950795 h 4311657"/>
                <a:gd name="connsiteX110" fmla="*/ 3591150 w 4215960"/>
                <a:gd name="connsiteY110" fmla="*/ 3982546 h 4311657"/>
                <a:gd name="connsiteX111" fmla="*/ 3597500 w 4215960"/>
                <a:gd name="connsiteY111" fmla="*/ 3938096 h 4311657"/>
                <a:gd name="connsiteX112" fmla="*/ 3541937 w 4215960"/>
                <a:gd name="connsiteY112" fmla="*/ 3914283 h 4311657"/>
                <a:gd name="connsiteX113" fmla="*/ 3540350 w 4215960"/>
                <a:gd name="connsiteY113" fmla="*/ 3904759 h 4311657"/>
                <a:gd name="connsiteX114" fmla="*/ 3527649 w 4215960"/>
                <a:gd name="connsiteY114" fmla="*/ 3866660 h 4311657"/>
                <a:gd name="connsiteX115" fmla="*/ 3533999 w 4215960"/>
                <a:gd name="connsiteY115" fmla="*/ 3819034 h 4311657"/>
                <a:gd name="connsiteX116" fmla="*/ 3545112 w 4215960"/>
                <a:gd name="connsiteY116" fmla="*/ 3763471 h 4311657"/>
                <a:gd name="connsiteX117" fmla="*/ 3507012 w 4215960"/>
                <a:gd name="connsiteY117" fmla="*/ 3733309 h 4311657"/>
                <a:gd name="connsiteX118" fmla="*/ 3540349 w 4215960"/>
                <a:gd name="connsiteY118" fmla="*/ 3723784 h 4311657"/>
                <a:gd name="connsiteX119" fmla="*/ 3518124 w 4215960"/>
                <a:gd name="connsiteY119" fmla="*/ 3687271 h 4311657"/>
                <a:gd name="connsiteX120" fmla="*/ 3556225 w 4215960"/>
                <a:gd name="connsiteY120" fmla="*/ 3682510 h 4311657"/>
                <a:gd name="connsiteX121" fmla="*/ 3562574 w 4215960"/>
                <a:gd name="connsiteY121" fmla="*/ 3649171 h 4311657"/>
                <a:gd name="connsiteX122" fmla="*/ 3624488 w 4215960"/>
                <a:gd name="connsiteY122" fmla="*/ 3658698 h 4311657"/>
                <a:gd name="connsiteX123" fmla="*/ 3657601 w 4215960"/>
                <a:gd name="connsiteY123" fmla="*/ 3673890 h 4311657"/>
                <a:gd name="connsiteX124" fmla="*/ 3623808 w 4215960"/>
                <a:gd name="connsiteY124" fmla="*/ 3714938 h 4311657"/>
                <a:gd name="connsiteX125" fmla="*/ 3662816 w 4215960"/>
                <a:gd name="connsiteY125" fmla="*/ 3822434 h 4311657"/>
                <a:gd name="connsiteX126" fmla="*/ 3715203 w 4215960"/>
                <a:gd name="connsiteY126" fmla="*/ 3853732 h 4311657"/>
                <a:gd name="connsiteX127" fmla="*/ 3767137 w 4215960"/>
                <a:gd name="connsiteY127" fmla="*/ 3811550 h 4311657"/>
                <a:gd name="connsiteX128" fmla="*/ 3852862 w 4215960"/>
                <a:gd name="connsiteY128" fmla="*/ 3763017 h 4311657"/>
                <a:gd name="connsiteX129" fmla="*/ 3835626 w 4215960"/>
                <a:gd name="connsiteY129" fmla="*/ 3674116 h 4311657"/>
                <a:gd name="connsiteX130" fmla="*/ 3912960 w 4215960"/>
                <a:gd name="connsiteY130" fmla="*/ 3541447 h 4311657"/>
                <a:gd name="connsiteX131" fmla="*/ 4205514 w 4215960"/>
                <a:gd name="connsiteY131" fmla="*/ 3208299 h 4311657"/>
                <a:gd name="connsiteX132" fmla="*/ 4124097 w 4215960"/>
                <a:gd name="connsiteY132" fmla="*/ 3199227 h 4311657"/>
                <a:gd name="connsiteX133" fmla="*/ 4128634 w 4215960"/>
                <a:gd name="connsiteY133" fmla="*/ 3107379 h 4311657"/>
                <a:gd name="connsiteX134" fmla="*/ 4079647 w 4215960"/>
                <a:gd name="connsiteY134" fmla="*/ 3082207 h 4311657"/>
                <a:gd name="connsiteX135" fmla="*/ 3995510 w 4215960"/>
                <a:gd name="connsiteY135" fmla="*/ 3113729 h 4311657"/>
                <a:gd name="connsiteX136" fmla="*/ 3958771 w 4215960"/>
                <a:gd name="connsiteY136" fmla="*/ 3077444 h 4311657"/>
                <a:gd name="connsiteX137" fmla="*/ 4003448 w 4215960"/>
                <a:gd name="connsiteY137" fmla="*/ 3054539 h 4311657"/>
                <a:gd name="connsiteX138" fmla="*/ 3874181 w 4215960"/>
                <a:gd name="connsiteY138" fmla="*/ 2841360 h 4311657"/>
                <a:gd name="connsiteX139" fmla="*/ 3889147 w 4215960"/>
                <a:gd name="connsiteY139" fmla="*/ 2811197 h 4311657"/>
                <a:gd name="connsiteX140" fmla="*/ 3865562 w 4215960"/>
                <a:gd name="connsiteY140" fmla="*/ 2695537 h 4311657"/>
                <a:gd name="connsiteX141" fmla="*/ 3706813 w 4215960"/>
                <a:gd name="connsiteY141" fmla="*/ 2684651 h 4311657"/>
                <a:gd name="connsiteX142" fmla="*/ 3673475 w 4215960"/>
                <a:gd name="connsiteY142" fmla="*/ 2733409 h 4311657"/>
                <a:gd name="connsiteX143" fmla="*/ 3584575 w 4215960"/>
                <a:gd name="connsiteY143" fmla="*/ 2747925 h 4311657"/>
                <a:gd name="connsiteX144" fmla="*/ 3590925 w 4215960"/>
                <a:gd name="connsiteY144" fmla="*/ 2725926 h 4311657"/>
                <a:gd name="connsiteX145" fmla="*/ 3537403 w 4215960"/>
                <a:gd name="connsiteY145" fmla="*/ 2709825 h 4311657"/>
                <a:gd name="connsiteX146" fmla="*/ 3512684 w 4215960"/>
                <a:gd name="connsiteY146" fmla="*/ 2544724 h 4311657"/>
                <a:gd name="connsiteX147" fmla="*/ 3232377 w 4215960"/>
                <a:gd name="connsiteY147" fmla="*/ 2478049 h 4311657"/>
                <a:gd name="connsiteX148" fmla="*/ 3096078 w 4215960"/>
                <a:gd name="connsiteY148" fmla="*/ 2521365 h 4311657"/>
                <a:gd name="connsiteX149" fmla="*/ 2964089 w 4215960"/>
                <a:gd name="connsiteY149" fmla="*/ 2513881 h 4311657"/>
                <a:gd name="connsiteX150" fmla="*/ 2831646 w 4215960"/>
                <a:gd name="connsiteY150" fmla="*/ 2402983 h 4311657"/>
                <a:gd name="connsiteX151" fmla="*/ 2618468 w 4215960"/>
                <a:gd name="connsiteY151" fmla="*/ 2099770 h 4311657"/>
                <a:gd name="connsiteX152" fmla="*/ 2220006 w 4215960"/>
                <a:gd name="connsiteY152" fmla="*/ 1960297 h 4311657"/>
                <a:gd name="connsiteX153" fmla="*/ 1983468 w 4215960"/>
                <a:gd name="connsiteY153" fmla="*/ 1647333 h 4311657"/>
                <a:gd name="connsiteX154" fmla="*/ 2017259 w 4215960"/>
                <a:gd name="connsiteY154" fmla="*/ 1622387 h 4311657"/>
                <a:gd name="connsiteX155" fmla="*/ 2076903 w 4215960"/>
                <a:gd name="connsiteY155" fmla="*/ 1705390 h 4311657"/>
                <a:gd name="connsiteX156" fmla="*/ 2097087 w 4215960"/>
                <a:gd name="connsiteY156" fmla="*/ 1687927 h 4311657"/>
                <a:gd name="connsiteX157" fmla="*/ 2140177 w 4215960"/>
                <a:gd name="connsiteY157" fmla="*/ 1718771 h 4311657"/>
                <a:gd name="connsiteX158" fmla="*/ 2228850 w 4215960"/>
                <a:gd name="connsiteY158" fmla="*/ 1665022 h 4311657"/>
                <a:gd name="connsiteX159" fmla="*/ 2244952 w 4215960"/>
                <a:gd name="connsiteY159" fmla="*/ 1644612 h 4311657"/>
                <a:gd name="connsiteX160" fmla="*/ 2303235 w 4215960"/>
                <a:gd name="connsiteY160" fmla="*/ 1644838 h 4311657"/>
                <a:gd name="connsiteX161" fmla="*/ 2319338 w 4215960"/>
                <a:gd name="connsiteY161" fmla="*/ 1611728 h 4311657"/>
                <a:gd name="connsiteX162" fmla="*/ 2300514 w 4215960"/>
                <a:gd name="connsiteY162" fmla="*/ 1586101 h 4311657"/>
                <a:gd name="connsiteX163" fmla="*/ 2233386 w 4215960"/>
                <a:gd name="connsiteY163" fmla="*/ 1606058 h 4311657"/>
                <a:gd name="connsiteX164" fmla="*/ 2211614 w 4215960"/>
                <a:gd name="connsiteY164" fmla="*/ 1552537 h 4311657"/>
                <a:gd name="connsiteX165" fmla="*/ 2232932 w 4215960"/>
                <a:gd name="connsiteY165" fmla="*/ 1522827 h 4311657"/>
                <a:gd name="connsiteX166" fmla="*/ 2176462 w 4215960"/>
                <a:gd name="connsiteY166" fmla="*/ 1419413 h 4311657"/>
                <a:gd name="connsiteX167" fmla="*/ 2127931 w 4215960"/>
                <a:gd name="connsiteY167" fmla="*/ 1458194 h 4311657"/>
                <a:gd name="connsiteX168" fmla="*/ 2038576 w 4215960"/>
                <a:gd name="connsiteY168" fmla="*/ 1403538 h 4311657"/>
                <a:gd name="connsiteX169" fmla="*/ 2090510 w 4215960"/>
                <a:gd name="connsiteY169" fmla="*/ 1311009 h 4311657"/>
                <a:gd name="connsiteX170" fmla="*/ 2047648 w 4215960"/>
                <a:gd name="connsiteY170" fmla="*/ 1189906 h 4311657"/>
                <a:gd name="connsiteX171" fmla="*/ 2062389 w 4215960"/>
                <a:gd name="connsiteY171" fmla="*/ 1065854 h 4311657"/>
                <a:gd name="connsiteX172" fmla="*/ 2157639 w 4215960"/>
                <a:gd name="connsiteY172" fmla="*/ 992149 h 4311657"/>
                <a:gd name="connsiteX173" fmla="*/ 2262868 w 4215960"/>
                <a:gd name="connsiteY173" fmla="*/ 969697 h 4311657"/>
                <a:gd name="connsiteX174" fmla="*/ 2199821 w 4215960"/>
                <a:gd name="connsiteY174" fmla="*/ 879890 h 4311657"/>
                <a:gd name="connsiteX175" fmla="*/ 2182585 w 4215960"/>
                <a:gd name="connsiteY175" fmla="*/ 924567 h 4311657"/>
                <a:gd name="connsiteX176" fmla="*/ 2139270 w 4215960"/>
                <a:gd name="connsiteY176" fmla="*/ 877396 h 4311657"/>
                <a:gd name="connsiteX177" fmla="*/ 2160588 w 4215960"/>
                <a:gd name="connsiteY177" fmla="*/ 792124 h 4311657"/>
                <a:gd name="connsiteX178" fmla="*/ 2233612 w 4215960"/>
                <a:gd name="connsiteY178" fmla="*/ 694833 h 4311657"/>
                <a:gd name="connsiteX179" fmla="*/ 2216603 w 4215960"/>
                <a:gd name="connsiteY179" fmla="*/ 588244 h 4311657"/>
                <a:gd name="connsiteX180" fmla="*/ 2045381 w 4215960"/>
                <a:gd name="connsiteY180" fmla="*/ 597995 h 4311657"/>
                <a:gd name="connsiteX181" fmla="*/ 2026103 w 4215960"/>
                <a:gd name="connsiteY181" fmla="*/ 640632 h 4311657"/>
                <a:gd name="connsiteX182" fmla="*/ 1993900 w 4215960"/>
                <a:gd name="connsiteY182" fmla="*/ 573049 h 4311657"/>
                <a:gd name="connsiteX183" fmla="*/ 1964190 w 4215960"/>
                <a:gd name="connsiteY183" fmla="*/ 613417 h 4311657"/>
                <a:gd name="connsiteX184" fmla="*/ 1778681 w 4215960"/>
                <a:gd name="connsiteY184" fmla="*/ 646981 h 4311657"/>
                <a:gd name="connsiteX0" fmla="*/ 1778681 w 4215960"/>
                <a:gd name="connsiteY0" fmla="*/ 651293 h 4315969"/>
                <a:gd name="connsiteX1" fmla="*/ 1452562 w 4215960"/>
                <a:gd name="connsiteY1" fmla="*/ 493450 h 4315969"/>
                <a:gd name="connsiteX2" fmla="*/ 1492474 w 4215960"/>
                <a:gd name="connsiteY2" fmla="*/ 343545 h 4315969"/>
                <a:gd name="connsiteX3" fmla="*/ 1438500 w 4215960"/>
                <a:gd name="connsiteY3" fmla="*/ 334020 h 4315969"/>
                <a:gd name="connsiteX4" fmla="*/ 1435325 w 4215960"/>
                <a:gd name="connsiteY4" fmla="*/ 305446 h 4315969"/>
                <a:gd name="connsiteX5" fmla="*/ 1479775 w 4215960"/>
                <a:gd name="connsiteY5" fmla="*/ 313383 h 4315969"/>
                <a:gd name="connsiteX6" fmla="*/ 1422625 w 4215960"/>
                <a:gd name="connsiteY6" fmla="*/ 226070 h 4315969"/>
                <a:gd name="connsiteX7" fmla="*/ 1433737 w 4215960"/>
                <a:gd name="connsiteY7" fmla="*/ 265758 h 4315969"/>
                <a:gd name="connsiteX8" fmla="*/ 1381349 w 4215960"/>
                <a:gd name="connsiteY8" fmla="*/ 230833 h 4315969"/>
                <a:gd name="connsiteX9" fmla="*/ 1401987 w 4215960"/>
                <a:gd name="connsiteY9" fmla="*/ 197496 h 4315969"/>
                <a:gd name="connsiteX10" fmla="*/ 1367062 w 4215960"/>
                <a:gd name="connsiteY10" fmla="*/ 135585 h 4315969"/>
                <a:gd name="connsiteX11" fmla="*/ 1400399 w 4215960"/>
                <a:gd name="connsiteY11" fmla="*/ 137174 h 4315969"/>
                <a:gd name="connsiteX12" fmla="*/ 1357537 w 4215960"/>
                <a:gd name="connsiteY12" fmla="*/ 43511 h 4315969"/>
                <a:gd name="connsiteX13" fmla="*/ 1332138 w 4215960"/>
                <a:gd name="connsiteY13" fmla="*/ 41923 h 4315969"/>
                <a:gd name="connsiteX14" fmla="*/ 1324200 w 4215960"/>
                <a:gd name="connsiteY14" fmla="*/ 32398 h 4315969"/>
                <a:gd name="connsiteX15" fmla="*/ 1135287 w 4215960"/>
                <a:gd name="connsiteY15" fmla="*/ 505470 h 4315969"/>
                <a:gd name="connsiteX16" fmla="*/ 868587 w 4215960"/>
                <a:gd name="connsiteY16" fmla="*/ 538807 h 4315969"/>
                <a:gd name="connsiteX17" fmla="*/ 362857 w 4215960"/>
                <a:gd name="connsiteY17" fmla="*/ 739966 h 4315969"/>
                <a:gd name="connsiteX18" fmla="*/ 312057 w 4215960"/>
                <a:gd name="connsiteY18" fmla="*/ 754481 h 4315969"/>
                <a:gd name="connsiteX19" fmla="*/ 239485 w 4215960"/>
                <a:gd name="connsiteY19" fmla="*/ 805281 h 4315969"/>
                <a:gd name="connsiteX20" fmla="*/ 210457 w 4215960"/>
                <a:gd name="connsiteY20" fmla="*/ 812538 h 4315969"/>
                <a:gd name="connsiteX21" fmla="*/ 159657 w 4215960"/>
                <a:gd name="connsiteY21" fmla="*/ 841566 h 4315969"/>
                <a:gd name="connsiteX22" fmla="*/ 130628 w 4215960"/>
                <a:gd name="connsiteY22" fmla="*/ 870595 h 4315969"/>
                <a:gd name="connsiteX23" fmla="*/ 108857 w 4215960"/>
                <a:gd name="connsiteY23" fmla="*/ 892366 h 4315969"/>
                <a:gd name="connsiteX24" fmla="*/ 94343 w 4215960"/>
                <a:gd name="connsiteY24" fmla="*/ 906881 h 4315969"/>
                <a:gd name="connsiteX25" fmla="*/ 43543 w 4215960"/>
                <a:gd name="connsiteY25" fmla="*/ 986709 h 4315969"/>
                <a:gd name="connsiteX26" fmla="*/ 14514 w 4215960"/>
                <a:gd name="connsiteY26" fmla="*/ 1066538 h 4315969"/>
                <a:gd name="connsiteX27" fmla="*/ 0 w 4215960"/>
                <a:gd name="connsiteY27" fmla="*/ 1124595 h 4315969"/>
                <a:gd name="connsiteX28" fmla="*/ 7257 w 4215960"/>
                <a:gd name="connsiteY28" fmla="*/ 2097052 h 4315969"/>
                <a:gd name="connsiteX29" fmla="*/ 29028 w 4215960"/>
                <a:gd name="connsiteY29" fmla="*/ 2198652 h 4315969"/>
                <a:gd name="connsiteX30" fmla="*/ 43543 w 4215960"/>
                <a:gd name="connsiteY30" fmla="*/ 2234938 h 4315969"/>
                <a:gd name="connsiteX31" fmla="*/ 58057 w 4215960"/>
                <a:gd name="connsiteY31" fmla="*/ 2300252 h 4315969"/>
                <a:gd name="connsiteX32" fmla="*/ 79828 w 4215960"/>
                <a:gd name="connsiteY32" fmla="*/ 2351052 h 4315969"/>
                <a:gd name="connsiteX33" fmla="*/ 116114 w 4215960"/>
                <a:gd name="connsiteY33" fmla="*/ 2467166 h 4315969"/>
                <a:gd name="connsiteX34" fmla="*/ 137885 w 4215960"/>
                <a:gd name="connsiteY34" fmla="*/ 2532481 h 4315969"/>
                <a:gd name="connsiteX35" fmla="*/ 145143 w 4215960"/>
                <a:gd name="connsiteY35" fmla="*/ 2554252 h 4315969"/>
                <a:gd name="connsiteX36" fmla="*/ 166914 w 4215960"/>
                <a:gd name="connsiteY36" fmla="*/ 2597795 h 4315969"/>
                <a:gd name="connsiteX37" fmla="*/ 188685 w 4215960"/>
                <a:gd name="connsiteY37" fmla="*/ 2648595 h 4315969"/>
                <a:gd name="connsiteX38" fmla="*/ 195943 w 4215960"/>
                <a:gd name="connsiteY38" fmla="*/ 2677624 h 4315969"/>
                <a:gd name="connsiteX39" fmla="*/ 232228 w 4215960"/>
                <a:gd name="connsiteY39" fmla="*/ 2728424 h 4315969"/>
                <a:gd name="connsiteX40" fmla="*/ 254000 w 4215960"/>
                <a:gd name="connsiteY40" fmla="*/ 2786481 h 4315969"/>
                <a:gd name="connsiteX41" fmla="*/ 275771 w 4215960"/>
                <a:gd name="connsiteY41" fmla="*/ 2808252 h 4315969"/>
                <a:gd name="connsiteX42" fmla="*/ 312057 w 4215960"/>
                <a:gd name="connsiteY42" fmla="*/ 2880824 h 4315969"/>
                <a:gd name="connsiteX43" fmla="*/ 348343 w 4215960"/>
                <a:gd name="connsiteY43" fmla="*/ 2931624 h 4315969"/>
                <a:gd name="connsiteX44" fmla="*/ 355600 w 4215960"/>
                <a:gd name="connsiteY44" fmla="*/ 2953395 h 4315969"/>
                <a:gd name="connsiteX45" fmla="*/ 406400 w 4215960"/>
                <a:gd name="connsiteY45" fmla="*/ 3018709 h 4315969"/>
                <a:gd name="connsiteX46" fmla="*/ 435428 w 4215960"/>
                <a:gd name="connsiteY46" fmla="*/ 3084024 h 4315969"/>
                <a:gd name="connsiteX47" fmla="*/ 457200 w 4215960"/>
                <a:gd name="connsiteY47" fmla="*/ 3113052 h 4315969"/>
                <a:gd name="connsiteX48" fmla="*/ 471714 w 4215960"/>
                <a:gd name="connsiteY48" fmla="*/ 3171109 h 4315969"/>
                <a:gd name="connsiteX49" fmla="*/ 478971 w 4215960"/>
                <a:gd name="connsiteY49" fmla="*/ 3192881 h 4315969"/>
                <a:gd name="connsiteX50" fmla="*/ 486228 w 4215960"/>
                <a:gd name="connsiteY50" fmla="*/ 3221909 h 4315969"/>
                <a:gd name="connsiteX51" fmla="*/ 493485 w 4215960"/>
                <a:gd name="connsiteY51" fmla="*/ 3287224 h 4315969"/>
                <a:gd name="connsiteX52" fmla="*/ 515257 w 4215960"/>
                <a:gd name="connsiteY52" fmla="*/ 3345281 h 4315969"/>
                <a:gd name="connsiteX53" fmla="*/ 544285 w 4215960"/>
                <a:gd name="connsiteY53" fmla="*/ 3388824 h 4315969"/>
                <a:gd name="connsiteX54" fmla="*/ 573314 w 4215960"/>
                <a:gd name="connsiteY54" fmla="*/ 3439624 h 4315969"/>
                <a:gd name="connsiteX55" fmla="*/ 602343 w 4215960"/>
                <a:gd name="connsiteY55" fmla="*/ 3461395 h 4315969"/>
                <a:gd name="connsiteX56" fmla="*/ 645885 w 4215960"/>
                <a:gd name="connsiteY56" fmla="*/ 3504938 h 4315969"/>
                <a:gd name="connsiteX57" fmla="*/ 674914 w 4215960"/>
                <a:gd name="connsiteY57" fmla="*/ 3526709 h 4315969"/>
                <a:gd name="connsiteX58" fmla="*/ 711200 w 4215960"/>
                <a:gd name="connsiteY58" fmla="*/ 3570252 h 4315969"/>
                <a:gd name="connsiteX59" fmla="*/ 740228 w 4215960"/>
                <a:gd name="connsiteY59" fmla="*/ 3592024 h 4315969"/>
                <a:gd name="connsiteX60" fmla="*/ 812800 w 4215960"/>
                <a:gd name="connsiteY60" fmla="*/ 3657338 h 4315969"/>
                <a:gd name="connsiteX61" fmla="*/ 849085 w 4215960"/>
                <a:gd name="connsiteY61" fmla="*/ 3700881 h 4315969"/>
                <a:gd name="connsiteX62" fmla="*/ 870857 w 4215960"/>
                <a:gd name="connsiteY62" fmla="*/ 3715395 h 4315969"/>
                <a:gd name="connsiteX63" fmla="*/ 907143 w 4215960"/>
                <a:gd name="connsiteY63" fmla="*/ 3758938 h 4315969"/>
                <a:gd name="connsiteX64" fmla="*/ 936171 w 4215960"/>
                <a:gd name="connsiteY64" fmla="*/ 3780709 h 4315969"/>
                <a:gd name="connsiteX65" fmla="*/ 1030514 w 4215960"/>
                <a:gd name="connsiteY65" fmla="*/ 3824252 h 4315969"/>
                <a:gd name="connsiteX66" fmla="*/ 1480457 w 4215960"/>
                <a:gd name="connsiteY66" fmla="*/ 3809738 h 4315969"/>
                <a:gd name="connsiteX67" fmla="*/ 1531257 w 4215960"/>
                <a:gd name="connsiteY67" fmla="*/ 3795224 h 4315969"/>
                <a:gd name="connsiteX68" fmla="*/ 1618343 w 4215960"/>
                <a:gd name="connsiteY68" fmla="*/ 3787966 h 4315969"/>
                <a:gd name="connsiteX69" fmla="*/ 1698171 w 4215960"/>
                <a:gd name="connsiteY69" fmla="*/ 3773452 h 4315969"/>
                <a:gd name="connsiteX70" fmla="*/ 1756228 w 4215960"/>
                <a:gd name="connsiteY70" fmla="*/ 3766195 h 4315969"/>
                <a:gd name="connsiteX71" fmla="*/ 1785257 w 4215960"/>
                <a:gd name="connsiteY71" fmla="*/ 3751681 h 4315969"/>
                <a:gd name="connsiteX72" fmla="*/ 1850571 w 4215960"/>
                <a:gd name="connsiteY72" fmla="*/ 3729909 h 4315969"/>
                <a:gd name="connsiteX73" fmla="*/ 1886857 w 4215960"/>
                <a:gd name="connsiteY73" fmla="*/ 3715395 h 4315969"/>
                <a:gd name="connsiteX74" fmla="*/ 1988457 w 4215960"/>
                <a:gd name="connsiteY74" fmla="*/ 3700881 h 4315969"/>
                <a:gd name="connsiteX75" fmla="*/ 2017485 w 4215960"/>
                <a:gd name="connsiteY75" fmla="*/ 3693624 h 4315969"/>
                <a:gd name="connsiteX76" fmla="*/ 2637971 w 4215960"/>
                <a:gd name="connsiteY76" fmla="*/ 4040378 h 4315969"/>
                <a:gd name="connsiteX77" fmla="*/ 2724375 w 4215960"/>
                <a:gd name="connsiteY77" fmla="*/ 4226568 h 4315969"/>
                <a:gd name="connsiteX78" fmla="*/ 2784700 w 4215960"/>
                <a:gd name="connsiteY78" fmla="*/ 4285306 h 4315969"/>
                <a:gd name="connsiteX79" fmla="*/ 2795812 w 4215960"/>
                <a:gd name="connsiteY79" fmla="*/ 4255143 h 4315969"/>
                <a:gd name="connsiteX80" fmla="*/ 2841850 w 4215960"/>
                <a:gd name="connsiteY80" fmla="*/ 4228155 h 4315969"/>
                <a:gd name="connsiteX81" fmla="*/ 2892650 w 4215960"/>
                <a:gd name="connsiteY81" fmla="*/ 4301181 h 4315969"/>
                <a:gd name="connsiteX82" fmla="*/ 2941863 w 4215960"/>
                <a:gd name="connsiteY82" fmla="*/ 4304356 h 4315969"/>
                <a:gd name="connsiteX83" fmla="*/ 2897412 w 4215960"/>
                <a:gd name="connsiteY83" fmla="*/ 4210694 h 4315969"/>
                <a:gd name="connsiteX84" fmla="*/ 2854550 w 4215960"/>
                <a:gd name="connsiteY84" fmla="*/ 4142431 h 4315969"/>
                <a:gd name="connsiteX85" fmla="*/ 2897413 w 4215960"/>
                <a:gd name="connsiteY85" fmla="*/ 4126555 h 4315969"/>
                <a:gd name="connsiteX86" fmla="*/ 2878362 w 4215960"/>
                <a:gd name="connsiteY86" fmla="*/ 4085281 h 4315969"/>
                <a:gd name="connsiteX87" fmla="*/ 2930750 w 4215960"/>
                <a:gd name="connsiteY87" fmla="*/ 4094806 h 4315969"/>
                <a:gd name="connsiteX88" fmla="*/ 2910113 w 4215960"/>
                <a:gd name="connsiteY88" fmla="*/ 4061468 h 4315969"/>
                <a:gd name="connsiteX89" fmla="*/ 2931432 w 4215960"/>
                <a:gd name="connsiteY89" fmla="*/ 4044914 h 4315969"/>
                <a:gd name="connsiteX90" fmla="*/ 3052535 w 4215960"/>
                <a:gd name="connsiteY90" fmla="*/ 4130187 h 4315969"/>
                <a:gd name="connsiteX91" fmla="*/ 3087912 w 4215960"/>
                <a:gd name="connsiteY91" fmla="*/ 4117030 h 4315969"/>
                <a:gd name="connsiteX92" fmla="*/ 3140299 w 4215960"/>
                <a:gd name="connsiteY92" fmla="*/ 4182119 h 4315969"/>
                <a:gd name="connsiteX93" fmla="*/ 3160937 w 4215960"/>
                <a:gd name="connsiteY93" fmla="*/ 4240856 h 4315969"/>
                <a:gd name="connsiteX94" fmla="*/ 3268887 w 4215960"/>
                <a:gd name="connsiteY94" fmla="*/ 4259905 h 4315969"/>
                <a:gd name="connsiteX95" fmla="*/ 3208563 w 4215960"/>
                <a:gd name="connsiteY95" fmla="*/ 4193230 h 4315969"/>
                <a:gd name="connsiteX96" fmla="*/ 3205387 w 4215960"/>
                <a:gd name="connsiteY96" fmla="*/ 4124968 h 4315969"/>
                <a:gd name="connsiteX97" fmla="*/ 3259362 w 4215960"/>
                <a:gd name="connsiteY97" fmla="*/ 4180531 h 4315969"/>
                <a:gd name="connsiteX98" fmla="*/ 3308575 w 4215960"/>
                <a:gd name="connsiteY98" fmla="*/ 4185293 h 4315969"/>
                <a:gd name="connsiteX99" fmla="*/ 3302225 w 4215960"/>
                <a:gd name="connsiteY99" fmla="*/ 4136081 h 4315969"/>
                <a:gd name="connsiteX100" fmla="*/ 3362550 w 4215960"/>
                <a:gd name="connsiteY100" fmla="*/ 4140843 h 4315969"/>
                <a:gd name="connsiteX101" fmla="*/ 3424462 w 4215960"/>
                <a:gd name="connsiteY101" fmla="*/ 4183705 h 4315969"/>
                <a:gd name="connsiteX102" fmla="*/ 3456212 w 4215960"/>
                <a:gd name="connsiteY102" fmla="*/ 4171006 h 4315969"/>
                <a:gd name="connsiteX103" fmla="*/ 3449863 w 4215960"/>
                <a:gd name="connsiteY103" fmla="*/ 4136081 h 4315969"/>
                <a:gd name="connsiteX104" fmla="*/ 3491138 w 4215960"/>
                <a:gd name="connsiteY104" fmla="*/ 4112269 h 4315969"/>
                <a:gd name="connsiteX105" fmla="*/ 3575275 w 4215960"/>
                <a:gd name="connsiteY105" fmla="*/ 4169419 h 4315969"/>
                <a:gd name="connsiteX106" fmla="*/ 3592738 w 4215960"/>
                <a:gd name="connsiteY106" fmla="*/ 4067821 h 4315969"/>
                <a:gd name="connsiteX107" fmla="*/ 3567338 w 4215960"/>
                <a:gd name="connsiteY107" fmla="*/ 4045595 h 4315969"/>
                <a:gd name="connsiteX108" fmla="*/ 3494312 w 4215960"/>
                <a:gd name="connsiteY108" fmla="*/ 4002732 h 4315969"/>
                <a:gd name="connsiteX109" fmla="*/ 3516537 w 4215960"/>
                <a:gd name="connsiteY109" fmla="*/ 3977333 h 4315969"/>
                <a:gd name="connsiteX110" fmla="*/ 3537175 w 4215960"/>
                <a:gd name="connsiteY110" fmla="*/ 3955107 h 4315969"/>
                <a:gd name="connsiteX111" fmla="*/ 3591150 w 4215960"/>
                <a:gd name="connsiteY111" fmla="*/ 3986858 h 4315969"/>
                <a:gd name="connsiteX112" fmla="*/ 3597500 w 4215960"/>
                <a:gd name="connsiteY112" fmla="*/ 3942408 h 4315969"/>
                <a:gd name="connsiteX113" fmla="*/ 3541937 w 4215960"/>
                <a:gd name="connsiteY113" fmla="*/ 3918595 h 4315969"/>
                <a:gd name="connsiteX114" fmla="*/ 3540350 w 4215960"/>
                <a:gd name="connsiteY114" fmla="*/ 3909071 h 4315969"/>
                <a:gd name="connsiteX115" fmla="*/ 3527649 w 4215960"/>
                <a:gd name="connsiteY115" fmla="*/ 3870972 h 4315969"/>
                <a:gd name="connsiteX116" fmla="*/ 3533999 w 4215960"/>
                <a:gd name="connsiteY116" fmla="*/ 3823346 h 4315969"/>
                <a:gd name="connsiteX117" fmla="*/ 3545112 w 4215960"/>
                <a:gd name="connsiteY117" fmla="*/ 3767783 h 4315969"/>
                <a:gd name="connsiteX118" fmla="*/ 3507012 w 4215960"/>
                <a:gd name="connsiteY118" fmla="*/ 3737621 h 4315969"/>
                <a:gd name="connsiteX119" fmla="*/ 3540349 w 4215960"/>
                <a:gd name="connsiteY119" fmla="*/ 3728096 h 4315969"/>
                <a:gd name="connsiteX120" fmla="*/ 3518124 w 4215960"/>
                <a:gd name="connsiteY120" fmla="*/ 3691583 h 4315969"/>
                <a:gd name="connsiteX121" fmla="*/ 3556225 w 4215960"/>
                <a:gd name="connsiteY121" fmla="*/ 3686822 h 4315969"/>
                <a:gd name="connsiteX122" fmla="*/ 3562574 w 4215960"/>
                <a:gd name="connsiteY122" fmla="*/ 3653483 h 4315969"/>
                <a:gd name="connsiteX123" fmla="*/ 3624488 w 4215960"/>
                <a:gd name="connsiteY123" fmla="*/ 3663010 h 4315969"/>
                <a:gd name="connsiteX124" fmla="*/ 3657601 w 4215960"/>
                <a:gd name="connsiteY124" fmla="*/ 3678202 h 4315969"/>
                <a:gd name="connsiteX125" fmla="*/ 3623808 w 4215960"/>
                <a:gd name="connsiteY125" fmla="*/ 3719250 h 4315969"/>
                <a:gd name="connsiteX126" fmla="*/ 3662816 w 4215960"/>
                <a:gd name="connsiteY126" fmla="*/ 3826746 h 4315969"/>
                <a:gd name="connsiteX127" fmla="*/ 3715203 w 4215960"/>
                <a:gd name="connsiteY127" fmla="*/ 3858044 h 4315969"/>
                <a:gd name="connsiteX128" fmla="*/ 3767137 w 4215960"/>
                <a:gd name="connsiteY128" fmla="*/ 3815862 h 4315969"/>
                <a:gd name="connsiteX129" fmla="*/ 3852862 w 4215960"/>
                <a:gd name="connsiteY129" fmla="*/ 3767329 h 4315969"/>
                <a:gd name="connsiteX130" fmla="*/ 3835626 w 4215960"/>
                <a:gd name="connsiteY130" fmla="*/ 3678428 h 4315969"/>
                <a:gd name="connsiteX131" fmla="*/ 3912960 w 4215960"/>
                <a:gd name="connsiteY131" fmla="*/ 3545759 h 4315969"/>
                <a:gd name="connsiteX132" fmla="*/ 4205514 w 4215960"/>
                <a:gd name="connsiteY132" fmla="*/ 3212611 h 4315969"/>
                <a:gd name="connsiteX133" fmla="*/ 4124097 w 4215960"/>
                <a:gd name="connsiteY133" fmla="*/ 3203539 h 4315969"/>
                <a:gd name="connsiteX134" fmla="*/ 4128634 w 4215960"/>
                <a:gd name="connsiteY134" fmla="*/ 3111691 h 4315969"/>
                <a:gd name="connsiteX135" fmla="*/ 4079647 w 4215960"/>
                <a:gd name="connsiteY135" fmla="*/ 3086519 h 4315969"/>
                <a:gd name="connsiteX136" fmla="*/ 3995510 w 4215960"/>
                <a:gd name="connsiteY136" fmla="*/ 3118041 h 4315969"/>
                <a:gd name="connsiteX137" fmla="*/ 3958771 w 4215960"/>
                <a:gd name="connsiteY137" fmla="*/ 3081756 h 4315969"/>
                <a:gd name="connsiteX138" fmla="*/ 4003448 w 4215960"/>
                <a:gd name="connsiteY138" fmla="*/ 3058851 h 4315969"/>
                <a:gd name="connsiteX139" fmla="*/ 3874181 w 4215960"/>
                <a:gd name="connsiteY139" fmla="*/ 2845672 h 4315969"/>
                <a:gd name="connsiteX140" fmla="*/ 3889147 w 4215960"/>
                <a:gd name="connsiteY140" fmla="*/ 2815509 h 4315969"/>
                <a:gd name="connsiteX141" fmla="*/ 3865562 w 4215960"/>
                <a:gd name="connsiteY141" fmla="*/ 2699849 h 4315969"/>
                <a:gd name="connsiteX142" fmla="*/ 3706813 w 4215960"/>
                <a:gd name="connsiteY142" fmla="*/ 2688963 h 4315969"/>
                <a:gd name="connsiteX143" fmla="*/ 3673475 w 4215960"/>
                <a:gd name="connsiteY143" fmla="*/ 2737721 h 4315969"/>
                <a:gd name="connsiteX144" fmla="*/ 3584575 w 4215960"/>
                <a:gd name="connsiteY144" fmla="*/ 2752237 h 4315969"/>
                <a:gd name="connsiteX145" fmla="*/ 3590925 w 4215960"/>
                <a:gd name="connsiteY145" fmla="*/ 2730238 h 4315969"/>
                <a:gd name="connsiteX146" fmla="*/ 3537403 w 4215960"/>
                <a:gd name="connsiteY146" fmla="*/ 2714137 h 4315969"/>
                <a:gd name="connsiteX147" fmla="*/ 3512684 w 4215960"/>
                <a:gd name="connsiteY147" fmla="*/ 2549036 h 4315969"/>
                <a:gd name="connsiteX148" fmla="*/ 3232377 w 4215960"/>
                <a:gd name="connsiteY148" fmla="*/ 2482361 h 4315969"/>
                <a:gd name="connsiteX149" fmla="*/ 3096078 w 4215960"/>
                <a:gd name="connsiteY149" fmla="*/ 2525677 h 4315969"/>
                <a:gd name="connsiteX150" fmla="*/ 2964089 w 4215960"/>
                <a:gd name="connsiteY150" fmla="*/ 2518193 h 4315969"/>
                <a:gd name="connsiteX151" fmla="*/ 2831646 w 4215960"/>
                <a:gd name="connsiteY151" fmla="*/ 2407295 h 4315969"/>
                <a:gd name="connsiteX152" fmla="*/ 2618468 w 4215960"/>
                <a:gd name="connsiteY152" fmla="*/ 2104082 h 4315969"/>
                <a:gd name="connsiteX153" fmla="*/ 2220006 w 4215960"/>
                <a:gd name="connsiteY153" fmla="*/ 1964609 h 4315969"/>
                <a:gd name="connsiteX154" fmla="*/ 1983468 w 4215960"/>
                <a:gd name="connsiteY154" fmla="*/ 1651645 h 4315969"/>
                <a:gd name="connsiteX155" fmla="*/ 2017259 w 4215960"/>
                <a:gd name="connsiteY155" fmla="*/ 1626699 h 4315969"/>
                <a:gd name="connsiteX156" fmla="*/ 2076903 w 4215960"/>
                <a:gd name="connsiteY156" fmla="*/ 1709702 h 4315969"/>
                <a:gd name="connsiteX157" fmla="*/ 2097087 w 4215960"/>
                <a:gd name="connsiteY157" fmla="*/ 1692239 h 4315969"/>
                <a:gd name="connsiteX158" fmla="*/ 2140177 w 4215960"/>
                <a:gd name="connsiteY158" fmla="*/ 1723083 h 4315969"/>
                <a:gd name="connsiteX159" fmla="*/ 2228850 w 4215960"/>
                <a:gd name="connsiteY159" fmla="*/ 1669334 h 4315969"/>
                <a:gd name="connsiteX160" fmla="*/ 2244952 w 4215960"/>
                <a:gd name="connsiteY160" fmla="*/ 1648924 h 4315969"/>
                <a:gd name="connsiteX161" fmla="*/ 2303235 w 4215960"/>
                <a:gd name="connsiteY161" fmla="*/ 1649150 h 4315969"/>
                <a:gd name="connsiteX162" fmla="*/ 2319338 w 4215960"/>
                <a:gd name="connsiteY162" fmla="*/ 1616040 h 4315969"/>
                <a:gd name="connsiteX163" fmla="*/ 2300514 w 4215960"/>
                <a:gd name="connsiteY163" fmla="*/ 1590413 h 4315969"/>
                <a:gd name="connsiteX164" fmla="*/ 2233386 w 4215960"/>
                <a:gd name="connsiteY164" fmla="*/ 1610370 h 4315969"/>
                <a:gd name="connsiteX165" fmla="*/ 2211614 w 4215960"/>
                <a:gd name="connsiteY165" fmla="*/ 1556849 h 4315969"/>
                <a:gd name="connsiteX166" fmla="*/ 2232932 w 4215960"/>
                <a:gd name="connsiteY166" fmla="*/ 1527139 h 4315969"/>
                <a:gd name="connsiteX167" fmla="*/ 2176462 w 4215960"/>
                <a:gd name="connsiteY167" fmla="*/ 1423725 h 4315969"/>
                <a:gd name="connsiteX168" fmla="*/ 2127931 w 4215960"/>
                <a:gd name="connsiteY168" fmla="*/ 1462506 h 4315969"/>
                <a:gd name="connsiteX169" fmla="*/ 2038576 w 4215960"/>
                <a:gd name="connsiteY169" fmla="*/ 1407850 h 4315969"/>
                <a:gd name="connsiteX170" fmla="*/ 2090510 w 4215960"/>
                <a:gd name="connsiteY170" fmla="*/ 1315321 h 4315969"/>
                <a:gd name="connsiteX171" fmla="*/ 2047648 w 4215960"/>
                <a:gd name="connsiteY171" fmla="*/ 1194218 h 4315969"/>
                <a:gd name="connsiteX172" fmla="*/ 2062389 w 4215960"/>
                <a:gd name="connsiteY172" fmla="*/ 1070166 h 4315969"/>
                <a:gd name="connsiteX173" fmla="*/ 2157639 w 4215960"/>
                <a:gd name="connsiteY173" fmla="*/ 996461 h 4315969"/>
                <a:gd name="connsiteX174" fmla="*/ 2262868 w 4215960"/>
                <a:gd name="connsiteY174" fmla="*/ 974009 h 4315969"/>
                <a:gd name="connsiteX175" fmla="*/ 2199821 w 4215960"/>
                <a:gd name="connsiteY175" fmla="*/ 884202 h 4315969"/>
                <a:gd name="connsiteX176" fmla="*/ 2182585 w 4215960"/>
                <a:gd name="connsiteY176" fmla="*/ 928879 h 4315969"/>
                <a:gd name="connsiteX177" fmla="*/ 2139270 w 4215960"/>
                <a:gd name="connsiteY177" fmla="*/ 881708 h 4315969"/>
                <a:gd name="connsiteX178" fmla="*/ 2160588 w 4215960"/>
                <a:gd name="connsiteY178" fmla="*/ 796436 h 4315969"/>
                <a:gd name="connsiteX179" fmla="*/ 2233612 w 4215960"/>
                <a:gd name="connsiteY179" fmla="*/ 699145 h 4315969"/>
                <a:gd name="connsiteX180" fmla="*/ 2216603 w 4215960"/>
                <a:gd name="connsiteY180" fmla="*/ 592556 h 4315969"/>
                <a:gd name="connsiteX181" fmla="*/ 2045381 w 4215960"/>
                <a:gd name="connsiteY181" fmla="*/ 602307 h 4315969"/>
                <a:gd name="connsiteX182" fmla="*/ 2026103 w 4215960"/>
                <a:gd name="connsiteY182" fmla="*/ 644944 h 4315969"/>
                <a:gd name="connsiteX183" fmla="*/ 1993900 w 4215960"/>
                <a:gd name="connsiteY183" fmla="*/ 577361 h 4315969"/>
                <a:gd name="connsiteX184" fmla="*/ 1964190 w 4215960"/>
                <a:gd name="connsiteY184" fmla="*/ 617729 h 4315969"/>
                <a:gd name="connsiteX185" fmla="*/ 1778681 w 4215960"/>
                <a:gd name="connsiteY185" fmla="*/ 651293 h 4315969"/>
                <a:gd name="connsiteX0" fmla="*/ 1778681 w 4215960"/>
                <a:gd name="connsiteY0" fmla="*/ 682455 h 4347131"/>
                <a:gd name="connsiteX1" fmla="*/ 1452562 w 4215960"/>
                <a:gd name="connsiteY1" fmla="*/ 524612 h 4347131"/>
                <a:gd name="connsiteX2" fmla="*/ 1492474 w 4215960"/>
                <a:gd name="connsiteY2" fmla="*/ 374707 h 4347131"/>
                <a:gd name="connsiteX3" fmla="*/ 1438500 w 4215960"/>
                <a:gd name="connsiteY3" fmla="*/ 365182 h 4347131"/>
                <a:gd name="connsiteX4" fmla="*/ 1435325 w 4215960"/>
                <a:gd name="connsiteY4" fmla="*/ 336608 h 4347131"/>
                <a:gd name="connsiteX5" fmla="*/ 1479775 w 4215960"/>
                <a:gd name="connsiteY5" fmla="*/ 344545 h 4347131"/>
                <a:gd name="connsiteX6" fmla="*/ 1422625 w 4215960"/>
                <a:gd name="connsiteY6" fmla="*/ 257232 h 4347131"/>
                <a:gd name="connsiteX7" fmla="*/ 1433737 w 4215960"/>
                <a:gd name="connsiteY7" fmla="*/ 296920 h 4347131"/>
                <a:gd name="connsiteX8" fmla="*/ 1381349 w 4215960"/>
                <a:gd name="connsiteY8" fmla="*/ 261995 h 4347131"/>
                <a:gd name="connsiteX9" fmla="*/ 1401987 w 4215960"/>
                <a:gd name="connsiteY9" fmla="*/ 228658 h 4347131"/>
                <a:gd name="connsiteX10" fmla="*/ 1367062 w 4215960"/>
                <a:gd name="connsiteY10" fmla="*/ 166747 h 4347131"/>
                <a:gd name="connsiteX11" fmla="*/ 1400399 w 4215960"/>
                <a:gd name="connsiteY11" fmla="*/ 168336 h 4347131"/>
                <a:gd name="connsiteX12" fmla="*/ 1357537 w 4215960"/>
                <a:gd name="connsiteY12" fmla="*/ 74673 h 4347131"/>
                <a:gd name="connsiteX13" fmla="*/ 1332138 w 4215960"/>
                <a:gd name="connsiteY13" fmla="*/ 73085 h 4347131"/>
                <a:gd name="connsiteX14" fmla="*/ 1321025 w 4215960"/>
                <a:gd name="connsiteY14" fmla="*/ 25460 h 4347131"/>
                <a:gd name="connsiteX15" fmla="*/ 1135287 w 4215960"/>
                <a:gd name="connsiteY15" fmla="*/ 536632 h 4347131"/>
                <a:gd name="connsiteX16" fmla="*/ 868587 w 4215960"/>
                <a:gd name="connsiteY16" fmla="*/ 569969 h 4347131"/>
                <a:gd name="connsiteX17" fmla="*/ 362857 w 4215960"/>
                <a:gd name="connsiteY17" fmla="*/ 771128 h 4347131"/>
                <a:gd name="connsiteX18" fmla="*/ 312057 w 4215960"/>
                <a:gd name="connsiteY18" fmla="*/ 785643 h 4347131"/>
                <a:gd name="connsiteX19" fmla="*/ 239485 w 4215960"/>
                <a:gd name="connsiteY19" fmla="*/ 836443 h 4347131"/>
                <a:gd name="connsiteX20" fmla="*/ 210457 w 4215960"/>
                <a:gd name="connsiteY20" fmla="*/ 843700 h 4347131"/>
                <a:gd name="connsiteX21" fmla="*/ 159657 w 4215960"/>
                <a:gd name="connsiteY21" fmla="*/ 872728 h 4347131"/>
                <a:gd name="connsiteX22" fmla="*/ 130628 w 4215960"/>
                <a:gd name="connsiteY22" fmla="*/ 901757 h 4347131"/>
                <a:gd name="connsiteX23" fmla="*/ 108857 w 4215960"/>
                <a:gd name="connsiteY23" fmla="*/ 923528 h 4347131"/>
                <a:gd name="connsiteX24" fmla="*/ 94343 w 4215960"/>
                <a:gd name="connsiteY24" fmla="*/ 938043 h 4347131"/>
                <a:gd name="connsiteX25" fmla="*/ 43543 w 4215960"/>
                <a:gd name="connsiteY25" fmla="*/ 1017871 h 4347131"/>
                <a:gd name="connsiteX26" fmla="*/ 14514 w 4215960"/>
                <a:gd name="connsiteY26" fmla="*/ 1097700 h 4347131"/>
                <a:gd name="connsiteX27" fmla="*/ 0 w 4215960"/>
                <a:gd name="connsiteY27" fmla="*/ 1155757 h 4347131"/>
                <a:gd name="connsiteX28" fmla="*/ 7257 w 4215960"/>
                <a:gd name="connsiteY28" fmla="*/ 2128214 h 4347131"/>
                <a:gd name="connsiteX29" fmla="*/ 29028 w 4215960"/>
                <a:gd name="connsiteY29" fmla="*/ 2229814 h 4347131"/>
                <a:gd name="connsiteX30" fmla="*/ 43543 w 4215960"/>
                <a:gd name="connsiteY30" fmla="*/ 2266100 h 4347131"/>
                <a:gd name="connsiteX31" fmla="*/ 58057 w 4215960"/>
                <a:gd name="connsiteY31" fmla="*/ 2331414 h 4347131"/>
                <a:gd name="connsiteX32" fmla="*/ 79828 w 4215960"/>
                <a:gd name="connsiteY32" fmla="*/ 2382214 h 4347131"/>
                <a:gd name="connsiteX33" fmla="*/ 116114 w 4215960"/>
                <a:gd name="connsiteY33" fmla="*/ 2498328 h 4347131"/>
                <a:gd name="connsiteX34" fmla="*/ 137885 w 4215960"/>
                <a:gd name="connsiteY34" fmla="*/ 2563643 h 4347131"/>
                <a:gd name="connsiteX35" fmla="*/ 145143 w 4215960"/>
                <a:gd name="connsiteY35" fmla="*/ 2585414 h 4347131"/>
                <a:gd name="connsiteX36" fmla="*/ 166914 w 4215960"/>
                <a:gd name="connsiteY36" fmla="*/ 2628957 h 4347131"/>
                <a:gd name="connsiteX37" fmla="*/ 188685 w 4215960"/>
                <a:gd name="connsiteY37" fmla="*/ 2679757 h 4347131"/>
                <a:gd name="connsiteX38" fmla="*/ 195943 w 4215960"/>
                <a:gd name="connsiteY38" fmla="*/ 2708786 h 4347131"/>
                <a:gd name="connsiteX39" fmla="*/ 232228 w 4215960"/>
                <a:gd name="connsiteY39" fmla="*/ 2759586 h 4347131"/>
                <a:gd name="connsiteX40" fmla="*/ 254000 w 4215960"/>
                <a:gd name="connsiteY40" fmla="*/ 2817643 h 4347131"/>
                <a:gd name="connsiteX41" fmla="*/ 275771 w 4215960"/>
                <a:gd name="connsiteY41" fmla="*/ 2839414 h 4347131"/>
                <a:gd name="connsiteX42" fmla="*/ 312057 w 4215960"/>
                <a:gd name="connsiteY42" fmla="*/ 2911986 h 4347131"/>
                <a:gd name="connsiteX43" fmla="*/ 348343 w 4215960"/>
                <a:gd name="connsiteY43" fmla="*/ 2962786 h 4347131"/>
                <a:gd name="connsiteX44" fmla="*/ 355600 w 4215960"/>
                <a:gd name="connsiteY44" fmla="*/ 2984557 h 4347131"/>
                <a:gd name="connsiteX45" fmla="*/ 406400 w 4215960"/>
                <a:gd name="connsiteY45" fmla="*/ 3049871 h 4347131"/>
                <a:gd name="connsiteX46" fmla="*/ 435428 w 4215960"/>
                <a:gd name="connsiteY46" fmla="*/ 3115186 h 4347131"/>
                <a:gd name="connsiteX47" fmla="*/ 457200 w 4215960"/>
                <a:gd name="connsiteY47" fmla="*/ 3144214 h 4347131"/>
                <a:gd name="connsiteX48" fmla="*/ 471714 w 4215960"/>
                <a:gd name="connsiteY48" fmla="*/ 3202271 h 4347131"/>
                <a:gd name="connsiteX49" fmla="*/ 478971 w 4215960"/>
                <a:gd name="connsiteY49" fmla="*/ 3224043 h 4347131"/>
                <a:gd name="connsiteX50" fmla="*/ 486228 w 4215960"/>
                <a:gd name="connsiteY50" fmla="*/ 3253071 h 4347131"/>
                <a:gd name="connsiteX51" fmla="*/ 493485 w 4215960"/>
                <a:gd name="connsiteY51" fmla="*/ 3318386 h 4347131"/>
                <a:gd name="connsiteX52" fmla="*/ 515257 w 4215960"/>
                <a:gd name="connsiteY52" fmla="*/ 3376443 h 4347131"/>
                <a:gd name="connsiteX53" fmla="*/ 544285 w 4215960"/>
                <a:gd name="connsiteY53" fmla="*/ 3419986 h 4347131"/>
                <a:gd name="connsiteX54" fmla="*/ 573314 w 4215960"/>
                <a:gd name="connsiteY54" fmla="*/ 3470786 h 4347131"/>
                <a:gd name="connsiteX55" fmla="*/ 602343 w 4215960"/>
                <a:gd name="connsiteY55" fmla="*/ 3492557 h 4347131"/>
                <a:gd name="connsiteX56" fmla="*/ 645885 w 4215960"/>
                <a:gd name="connsiteY56" fmla="*/ 3536100 h 4347131"/>
                <a:gd name="connsiteX57" fmla="*/ 674914 w 4215960"/>
                <a:gd name="connsiteY57" fmla="*/ 3557871 h 4347131"/>
                <a:gd name="connsiteX58" fmla="*/ 711200 w 4215960"/>
                <a:gd name="connsiteY58" fmla="*/ 3601414 h 4347131"/>
                <a:gd name="connsiteX59" fmla="*/ 740228 w 4215960"/>
                <a:gd name="connsiteY59" fmla="*/ 3623186 h 4347131"/>
                <a:gd name="connsiteX60" fmla="*/ 812800 w 4215960"/>
                <a:gd name="connsiteY60" fmla="*/ 3688500 h 4347131"/>
                <a:gd name="connsiteX61" fmla="*/ 849085 w 4215960"/>
                <a:gd name="connsiteY61" fmla="*/ 3732043 h 4347131"/>
                <a:gd name="connsiteX62" fmla="*/ 870857 w 4215960"/>
                <a:gd name="connsiteY62" fmla="*/ 3746557 h 4347131"/>
                <a:gd name="connsiteX63" fmla="*/ 907143 w 4215960"/>
                <a:gd name="connsiteY63" fmla="*/ 3790100 h 4347131"/>
                <a:gd name="connsiteX64" fmla="*/ 936171 w 4215960"/>
                <a:gd name="connsiteY64" fmla="*/ 3811871 h 4347131"/>
                <a:gd name="connsiteX65" fmla="*/ 1030514 w 4215960"/>
                <a:gd name="connsiteY65" fmla="*/ 3855414 h 4347131"/>
                <a:gd name="connsiteX66" fmla="*/ 1480457 w 4215960"/>
                <a:gd name="connsiteY66" fmla="*/ 3840900 h 4347131"/>
                <a:gd name="connsiteX67" fmla="*/ 1531257 w 4215960"/>
                <a:gd name="connsiteY67" fmla="*/ 3826386 h 4347131"/>
                <a:gd name="connsiteX68" fmla="*/ 1618343 w 4215960"/>
                <a:gd name="connsiteY68" fmla="*/ 3819128 h 4347131"/>
                <a:gd name="connsiteX69" fmla="*/ 1698171 w 4215960"/>
                <a:gd name="connsiteY69" fmla="*/ 3804614 h 4347131"/>
                <a:gd name="connsiteX70" fmla="*/ 1756228 w 4215960"/>
                <a:gd name="connsiteY70" fmla="*/ 3797357 h 4347131"/>
                <a:gd name="connsiteX71" fmla="*/ 1785257 w 4215960"/>
                <a:gd name="connsiteY71" fmla="*/ 3782843 h 4347131"/>
                <a:gd name="connsiteX72" fmla="*/ 1850571 w 4215960"/>
                <a:gd name="connsiteY72" fmla="*/ 3761071 h 4347131"/>
                <a:gd name="connsiteX73" fmla="*/ 1886857 w 4215960"/>
                <a:gd name="connsiteY73" fmla="*/ 3746557 h 4347131"/>
                <a:gd name="connsiteX74" fmla="*/ 1988457 w 4215960"/>
                <a:gd name="connsiteY74" fmla="*/ 3732043 h 4347131"/>
                <a:gd name="connsiteX75" fmla="*/ 2017485 w 4215960"/>
                <a:gd name="connsiteY75" fmla="*/ 3724786 h 4347131"/>
                <a:gd name="connsiteX76" fmla="*/ 2637971 w 4215960"/>
                <a:gd name="connsiteY76" fmla="*/ 4071540 h 4347131"/>
                <a:gd name="connsiteX77" fmla="*/ 2724375 w 4215960"/>
                <a:gd name="connsiteY77" fmla="*/ 4257730 h 4347131"/>
                <a:gd name="connsiteX78" fmla="*/ 2784700 w 4215960"/>
                <a:gd name="connsiteY78" fmla="*/ 4316468 h 4347131"/>
                <a:gd name="connsiteX79" fmla="*/ 2795812 w 4215960"/>
                <a:gd name="connsiteY79" fmla="*/ 4286305 h 4347131"/>
                <a:gd name="connsiteX80" fmla="*/ 2841850 w 4215960"/>
                <a:gd name="connsiteY80" fmla="*/ 4259317 h 4347131"/>
                <a:gd name="connsiteX81" fmla="*/ 2892650 w 4215960"/>
                <a:gd name="connsiteY81" fmla="*/ 4332343 h 4347131"/>
                <a:gd name="connsiteX82" fmla="*/ 2941863 w 4215960"/>
                <a:gd name="connsiteY82" fmla="*/ 4335518 h 4347131"/>
                <a:gd name="connsiteX83" fmla="*/ 2897412 w 4215960"/>
                <a:gd name="connsiteY83" fmla="*/ 4241856 h 4347131"/>
                <a:gd name="connsiteX84" fmla="*/ 2854550 w 4215960"/>
                <a:gd name="connsiteY84" fmla="*/ 4173593 h 4347131"/>
                <a:gd name="connsiteX85" fmla="*/ 2897413 w 4215960"/>
                <a:gd name="connsiteY85" fmla="*/ 4157717 h 4347131"/>
                <a:gd name="connsiteX86" fmla="*/ 2878362 w 4215960"/>
                <a:gd name="connsiteY86" fmla="*/ 4116443 h 4347131"/>
                <a:gd name="connsiteX87" fmla="*/ 2930750 w 4215960"/>
                <a:gd name="connsiteY87" fmla="*/ 4125968 h 4347131"/>
                <a:gd name="connsiteX88" fmla="*/ 2910113 w 4215960"/>
                <a:gd name="connsiteY88" fmla="*/ 4092630 h 4347131"/>
                <a:gd name="connsiteX89" fmla="*/ 2931432 w 4215960"/>
                <a:gd name="connsiteY89" fmla="*/ 4076076 h 4347131"/>
                <a:gd name="connsiteX90" fmla="*/ 3052535 w 4215960"/>
                <a:gd name="connsiteY90" fmla="*/ 4161349 h 4347131"/>
                <a:gd name="connsiteX91" fmla="*/ 3087912 w 4215960"/>
                <a:gd name="connsiteY91" fmla="*/ 4148192 h 4347131"/>
                <a:gd name="connsiteX92" fmla="*/ 3140299 w 4215960"/>
                <a:gd name="connsiteY92" fmla="*/ 4213281 h 4347131"/>
                <a:gd name="connsiteX93" fmla="*/ 3160937 w 4215960"/>
                <a:gd name="connsiteY93" fmla="*/ 4272018 h 4347131"/>
                <a:gd name="connsiteX94" fmla="*/ 3268887 w 4215960"/>
                <a:gd name="connsiteY94" fmla="*/ 4291067 h 4347131"/>
                <a:gd name="connsiteX95" fmla="*/ 3208563 w 4215960"/>
                <a:gd name="connsiteY95" fmla="*/ 4224392 h 4347131"/>
                <a:gd name="connsiteX96" fmla="*/ 3205387 w 4215960"/>
                <a:gd name="connsiteY96" fmla="*/ 4156130 h 4347131"/>
                <a:gd name="connsiteX97" fmla="*/ 3259362 w 4215960"/>
                <a:gd name="connsiteY97" fmla="*/ 4211693 h 4347131"/>
                <a:gd name="connsiteX98" fmla="*/ 3308575 w 4215960"/>
                <a:gd name="connsiteY98" fmla="*/ 4216455 h 4347131"/>
                <a:gd name="connsiteX99" fmla="*/ 3302225 w 4215960"/>
                <a:gd name="connsiteY99" fmla="*/ 4167243 h 4347131"/>
                <a:gd name="connsiteX100" fmla="*/ 3362550 w 4215960"/>
                <a:gd name="connsiteY100" fmla="*/ 4172005 h 4347131"/>
                <a:gd name="connsiteX101" fmla="*/ 3424462 w 4215960"/>
                <a:gd name="connsiteY101" fmla="*/ 4214867 h 4347131"/>
                <a:gd name="connsiteX102" fmla="*/ 3456212 w 4215960"/>
                <a:gd name="connsiteY102" fmla="*/ 4202168 h 4347131"/>
                <a:gd name="connsiteX103" fmla="*/ 3449863 w 4215960"/>
                <a:gd name="connsiteY103" fmla="*/ 4167243 h 4347131"/>
                <a:gd name="connsiteX104" fmla="*/ 3491138 w 4215960"/>
                <a:gd name="connsiteY104" fmla="*/ 4143431 h 4347131"/>
                <a:gd name="connsiteX105" fmla="*/ 3575275 w 4215960"/>
                <a:gd name="connsiteY105" fmla="*/ 4200581 h 4347131"/>
                <a:gd name="connsiteX106" fmla="*/ 3592738 w 4215960"/>
                <a:gd name="connsiteY106" fmla="*/ 4098983 h 4347131"/>
                <a:gd name="connsiteX107" fmla="*/ 3567338 w 4215960"/>
                <a:gd name="connsiteY107" fmla="*/ 4076757 h 4347131"/>
                <a:gd name="connsiteX108" fmla="*/ 3494312 w 4215960"/>
                <a:gd name="connsiteY108" fmla="*/ 4033894 h 4347131"/>
                <a:gd name="connsiteX109" fmla="*/ 3516537 w 4215960"/>
                <a:gd name="connsiteY109" fmla="*/ 4008495 h 4347131"/>
                <a:gd name="connsiteX110" fmla="*/ 3537175 w 4215960"/>
                <a:gd name="connsiteY110" fmla="*/ 3986269 h 4347131"/>
                <a:gd name="connsiteX111" fmla="*/ 3591150 w 4215960"/>
                <a:gd name="connsiteY111" fmla="*/ 4018020 h 4347131"/>
                <a:gd name="connsiteX112" fmla="*/ 3597500 w 4215960"/>
                <a:gd name="connsiteY112" fmla="*/ 3973570 h 4347131"/>
                <a:gd name="connsiteX113" fmla="*/ 3541937 w 4215960"/>
                <a:gd name="connsiteY113" fmla="*/ 3949757 h 4347131"/>
                <a:gd name="connsiteX114" fmla="*/ 3540350 w 4215960"/>
                <a:gd name="connsiteY114" fmla="*/ 3940233 h 4347131"/>
                <a:gd name="connsiteX115" fmla="*/ 3527649 w 4215960"/>
                <a:gd name="connsiteY115" fmla="*/ 3902134 h 4347131"/>
                <a:gd name="connsiteX116" fmla="*/ 3533999 w 4215960"/>
                <a:gd name="connsiteY116" fmla="*/ 3854508 h 4347131"/>
                <a:gd name="connsiteX117" fmla="*/ 3545112 w 4215960"/>
                <a:gd name="connsiteY117" fmla="*/ 3798945 h 4347131"/>
                <a:gd name="connsiteX118" fmla="*/ 3507012 w 4215960"/>
                <a:gd name="connsiteY118" fmla="*/ 3768783 h 4347131"/>
                <a:gd name="connsiteX119" fmla="*/ 3540349 w 4215960"/>
                <a:gd name="connsiteY119" fmla="*/ 3759258 h 4347131"/>
                <a:gd name="connsiteX120" fmla="*/ 3518124 w 4215960"/>
                <a:gd name="connsiteY120" fmla="*/ 3722745 h 4347131"/>
                <a:gd name="connsiteX121" fmla="*/ 3556225 w 4215960"/>
                <a:gd name="connsiteY121" fmla="*/ 3717984 h 4347131"/>
                <a:gd name="connsiteX122" fmla="*/ 3562574 w 4215960"/>
                <a:gd name="connsiteY122" fmla="*/ 3684645 h 4347131"/>
                <a:gd name="connsiteX123" fmla="*/ 3624488 w 4215960"/>
                <a:gd name="connsiteY123" fmla="*/ 3694172 h 4347131"/>
                <a:gd name="connsiteX124" fmla="*/ 3657601 w 4215960"/>
                <a:gd name="connsiteY124" fmla="*/ 3709364 h 4347131"/>
                <a:gd name="connsiteX125" fmla="*/ 3623808 w 4215960"/>
                <a:gd name="connsiteY125" fmla="*/ 3750412 h 4347131"/>
                <a:gd name="connsiteX126" fmla="*/ 3662816 w 4215960"/>
                <a:gd name="connsiteY126" fmla="*/ 3857908 h 4347131"/>
                <a:gd name="connsiteX127" fmla="*/ 3715203 w 4215960"/>
                <a:gd name="connsiteY127" fmla="*/ 3889206 h 4347131"/>
                <a:gd name="connsiteX128" fmla="*/ 3767137 w 4215960"/>
                <a:gd name="connsiteY128" fmla="*/ 3847024 h 4347131"/>
                <a:gd name="connsiteX129" fmla="*/ 3852862 w 4215960"/>
                <a:gd name="connsiteY129" fmla="*/ 3798491 h 4347131"/>
                <a:gd name="connsiteX130" fmla="*/ 3835626 w 4215960"/>
                <a:gd name="connsiteY130" fmla="*/ 3709590 h 4347131"/>
                <a:gd name="connsiteX131" fmla="*/ 3912960 w 4215960"/>
                <a:gd name="connsiteY131" fmla="*/ 3576921 h 4347131"/>
                <a:gd name="connsiteX132" fmla="*/ 4205514 w 4215960"/>
                <a:gd name="connsiteY132" fmla="*/ 3243773 h 4347131"/>
                <a:gd name="connsiteX133" fmla="*/ 4124097 w 4215960"/>
                <a:gd name="connsiteY133" fmla="*/ 3234701 h 4347131"/>
                <a:gd name="connsiteX134" fmla="*/ 4128634 w 4215960"/>
                <a:gd name="connsiteY134" fmla="*/ 3142853 h 4347131"/>
                <a:gd name="connsiteX135" fmla="*/ 4079647 w 4215960"/>
                <a:gd name="connsiteY135" fmla="*/ 3117681 h 4347131"/>
                <a:gd name="connsiteX136" fmla="*/ 3995510 w 4215960"/>
                <a:gd name="connsiteY136" fmla="*/ 3149203 h 4347131"/>
                <a:gd name="connsiteX137" fmla="*/ 3958771 w 4215960"/>
                <a:gd name="connsiteY137" fmla="*/ 3112918 h 4347131"/>
                <a:gd name="connsiteX138" fmla="*/ 4003448 w 4215960"/>
                <a:gd name="connsiteY138" fmla="*/ 3090013 h 4347131"/>
                <a:gd name="connsiteX139" fmla="*/ 3874181 w 4215960"/>
                <a:gd name="connsiteY139" fmla="*/ 2876834 h 4347131"/>
                <a:gd name="connsiteX140" fmla="*/ 3889147 w 4215960"/>
                <a:gd name="connsiteY140" fmla="*/ 2846671 h 4347131"/>
                <a:gd name="connsiteX141" fmla="*/ 3865562 w 4215960"/>
                <a:gd name="connsiteY141" fmla="*/ 2731011 h 4347131"/>
                <a:gd name="connsiteX142" fmla="*/ 3706813 w 4215960"/>
                <a:gd name="connsiteY142" fmla="*/ 2720125 h 4347131"/>
                <a:gd name="connsiteX143" fmla="*/ 3673475 w 4215960"/>
                <a:gd name="connsiteY143" fmla="*/ 2768883 h 4347131"/>
                <a:gd name="connsiteX144" fmla="*/ 3584575 w 4215960"/>
                <a:gd name="connsiteY144" fmla="*/ 2783399 h 4347131"/>
                <a:gd name="connsiteX145" fmla="*/ 3590925 w 4215960"/>
                <a:gd name="connsiteY145" fmla="*/ 2761400 h 4347131"/>
                <a:gd name="connsiteX146" fmla="*/ 3537403 w 4215960"/>
                <a:gd name="connsiteY146" fmla="*/ 2745299 h 4347131"/>
                <a:gd name="connsiteX147" fmla="*/ 3512684 w 4215960"/>
                <a:gd name="connsiteY147" fmla="*/ 2580198 h 4347131"/>
                <a:gd name="connsiteX148" fmla="*/ 3232377 w 4215960"/>
                <a:gd name="connsiteY148" fmla="*/ 2513523 h 4347131"/>
                <a:gd name="connsiteX149" fmla="*/ 3096078 w 4215960"/>
                <a:gd name="connsiteY149" fmla="*/ 2556839 h 4347131"/>
                <a:gd name="connsiteX150" fmla="*/ 2964089 w 4215960"/>
                <a:gd name="connsiteY150" fmla="*/ 2549355 h 4347131"/>
                <a:gd name="connsiteX151" fmla="*/ 2831646 w 4215960"/>
                <a:gd name="connsiteY151" fmla="*/ 2438457 h 4347131"/>
                <a:gd name="connsiteX152" fmla="*/ 2618468 w 4215960"/>
                <a:gd name="connsiteY152" fmla="*/ 2135244 h 4347131"/>
                <a:gd name="connsiteX153" fmla="*/ 2220006 w 4215960"/>
                <a:gd name="connsiteY153" fmla="*/ 1995771 h 4347131"/>
                <a:gd name="connsiteX154" fmla="*/ 1983468 w 4215960"/>
                <a:gd name="connsiteY154" fmla="*/ 1682807 h 4347131"/>
                <a:gd name="connsiteX155" fmla="*/ 2017259 w 4215960"/>
                <a:gd name="connsiteY155" fmla="*/ 1657861 h 4347131"/>
                <a:gd name="connsiteX156" fmla="*/ 2076903 w 4215960"/>
                <a:gd name="connsiteY156" fmla="*/ 1740864 h 4347131"/>
                <a:gd name="connsiteX157" fmla="*/ 2097087 w 4215960"/>
                <a:gd name="connsiteY157" fmla="*/ 1723401 h 4347131"/>
                <a:gd name="connsiteX158" fmla="*/ 2140177 w 4215960"/>
                <a:gd name="connsiteY158" fmla="*/ 1754245 h 4347131"/>
                <a:gd name="connsiteX159" fmla="*/ 2228850 w 4215960"/>
                <a:gd name="connsiteY159" fmla="*/ 1700496 h 4347131"/>
                <a:gd name="connsiteX160" fmla="*/ 2244952 w 4215960"/>
                <a:gd name="connsiteY160" fmla="*/ 1680086 h 4347131"/>
                <a:gd name="connsiteX161" fmla="*/ 2303235 w 4215960"/>
                <a:gd name="connsiteY161" fmla="*/ 1680312 h 4347131"/>
                <a:gd name="connsiteX162" fmla="*/ 2319338 w 4215960"/>
                <a:gd name="connsiteY162" fmla="*/ 1647202 h 4347131"/>
                <a:gd name="connsiteX163" fmla="*/ 2300514 w 4215960"/>
                <a:gd name="connsiteY163" fmla="*/ 1621575 h 4347131"/>
                <a:gd name="connsiteX164" fmla="*/ 2233386 w 4215960"/>
                <a:gd name="connsiteY164" fmla="*/ 1641532 h 4347131"/>
                <a:gd name="connsiteX165" fmla="*/ 2211614 w 4215960"/>
                <a:gd name="connsiteY165" fmla="*/ 1588011 h 4347131"/>
                <a:gd name="connsiteX166" fmla="*/ 2232932 w 4215960"/>
                <a:gd name="connsiteY166" fmla="*/ 1558301 h 4347131"/>
                <a:gd name="connsiteX167" fmla="*/ 2176462 w 4215960"/>
                <a:gd name="connsiteY167" fmla="*/ 1454887 h 4347131"/>
                <a:gd name="connsiteX168" fmla="*/ 2127931 w 4215960"/>
                <a:gd name="connsiteY168" fmla="*/ 1493668 h 4347131"/>
                <a:gd name="connsiteX169" fmla="*/ 2038576 w 4215960"/>
                <a:gd name="connsiteY169" fmla="*/ 1439012 h 4347131"/>
                <a:gd name="connsiteX170" fmla="*/ 2090510 w 4215960"/>
                <a:gd name="connsiteY170" fmla="*/ 1346483 h 4347131"/>
                <a:gd name="connsiteX171" fmla="*/ 2047648 w 4215960"/>
                <a:gd name="connsiteY171" fmla="*/ 1225380 h 4347131"/>
                <a:gd name="connsiteX172" fmla="*/ 2062389 w 4215960"/>
                <a:gd name="connsiteY172" fmla="*/ 1101328 h 4347131"/>
                <a:gd name="connsiteX173" fmla="*/ 2157639 w 4215960"/>
                <a:gd name="connsiteY173" fmla="*/ 1027623 h 4347131"/>
                <a:gd name="connsiteX174" fmla="*/ 2262868 w 4215960"/>
                <a:gd name="connsiteY174" fmla="*/ 1005171 h 4347131"/>
                <a:gd name="connsiteX175" fmla="*/ 2199821 w 4215960"/>
                <a:gd name="connsiteY175" fmla="*/ 915364 h 4347131"/>
                <a:gd name="connsiteX176" fmla="*/ 2182585 w 4215960"/>
                <a:gd name="connsiteY176" fmla="*/ 960041 h 4347131"/>
                <a:gd name="connsiteX177" fmla="*/ 2139270 w 4215960"/>
                <a:gd name="connsiteY177" fmla="*/ 912870 h 4347131"/>
                <a:gd name="connsiteX178" fmla="*/ 2160588 w 4215960"/>
                <a:gd name="connsiteY178" fmla="*/ 827598 h 4347131"/>
                <a:gd name="connsiteX179" fmla="*/ 2233612 w 4215960"/>
                <a:gd name="connsiteY179" fmla="*/ 730307 h 4347131"/>
                <a:gd name="connsiteX180" fmla="*/ 2216603 w 4215960"/>
                <a:gd name="connsiteY180" fmla="*/ 623718 h 4347131"/>
                <a:gd name="connsiteX181" fmla="*/ 2045381 w 4215960"/>
                <a:gd name="connsiteY181" fmla="*/ 633469 h 4347131"/>
                <a:gd name="connsiteX182" fmla="*/ 2026103 w 4215960"/>
                <a:gd name="connsiteY182" fmla="*/ 676106 h 4347131"/>
                <a:gd name="connsiteX183" fmla="*/ 1993900 w 4215960"/>
                <a:gd name="connsiteY183" fmla="*/ 608523 h 4347131"/>
                <a:gd name="connsiteX184" fmla="*/ 1964190 w 4215960"/>
                <a:gd name="connsiteY184" fmla="*/ 648891 h 4347131"/>
                <a:gd name="connsiteX185" fmla="*/ 1778681 w 4215960"/>
                <a:gd name="connsiteY185" fmla="*/ 682455 h 4347131"/>
                <a:gd name="connsiteX0" fmla="*/ 1778681 w 4215960"/>
                <a:gd name="connsiteY0" fmla="*/ 697894 h 4362570"/>
                <a:gd name="connsiteX1" fmla="*/ 1452562 w 4215960"/>
                <a:gd name="connsiteY1" fmla="*/ 540051 h 4362570"/>
                <a:gd name="connsiteX2" fmla="*/ 1492474 w 4215960"/>
                <a:gd name="connsiteY2" fmla="*/ 390146 h 4362570"/>
                <a:gd name="connsiteX3" fmla="*/ 1438500 w 4215960"/>
                <a:gd name="connsiteY3" fmla="*/ 380621 h 4362570"/>
                <a:gd name="connsiteX4" fmla="*/ 1435325 w 4215960"/>
                <a:gd name="connsiteY4" fmla="*/ 352047 h 4362570"/>
                <a:gd name="connsiteX5" fmla="*/ 1479775 w 4215960"/>
                <a:gd name="connsiteY5" fmla="*/ 359984 h 4362570"/>
                <a:gd name="connsiteX6" fmla="*/ 1422625 w 4215960"/>
                <a:gd name="connsiteY6" fmla="*/ 272671 h 4362570"/>
                <a:gd name="connsiteX7" fmla="*/ 1433737 w 4215960"/>
                <a:gd name="connsiteY7" fmla="*/ 312359 h 4362570"/>
                <a:gd name="connsiteX8" fmla="*/ 1381349 w 4215960"/>
                <a:gd name="connsiteY8" fmla="*/ 277434 h 4362570"/>
                <a:gd name="connsiteX9" fmla="*/ 1401987 w 4215960"/>
                <a:gd name="connsiteY9" fmla="*/ 244097 h 4362570"/>
                <a:gd name="connsiteX10" fmla="*/ 1367062 w 4215960"/>
                <a:gd name="connsiteY10" fmla="*/ 182186 h 4362570"/>
                <a:gd name="connsiteX11" fmla="*/ 1400399 w 4215960"/>
                <a:gd name="connsiteY11" fmla="*/ 183775 h 4362570"/>
                <a:gd name="connsiteX12" fmla="*/ 1357537 w 4215960"/>
                <a:gd name="connsiteY12" fmla="*/ 90112 h 4362570"/>
                <a:gd name="connsiteX13" fmla="*/ 1332138 w 4215960"/>
                <a:gd name="connsiteY13" fmla="*/ 88524 h 4362570"/>
                <a:gd name="connsiteX14" fmla="*/ 1321025 w 4215960"/>
                <a:gd name="connsiteY14" fmla="*/ 40899 h 4362570"/>
                <a:gd name="connsiteX15" fmla="*/ 1313087 w 4215960"/>
                <a:gd name="connsiteY15" fmla="*/ 39312 h 4362570"/>
                <a:gd name="connsiteX16" fmla="*/ 1135287 w 4215960"/>
                <a:gd name="connsiteY16" fmla="*/ 552071 h 4362570"/>
                <a:gd name="connsiteX17" fmla="*/ 868587 w 4215960"/>
                <a:gd name="connsiteY17" fmla="*/ 585408 h 4362570"/>
                <a:gd name="connsiteX18" fmla="*/ 362857 w 4215960"/>
                <a:gd name="connsiteY18" fmla="*/ 786567 h 4362570"/>
                <a:gd name="connsiteX19" fmla="*/ 312057 w 4215960"/>
                <a:gd name="connsiteY19" fmla="*/ 801082 h 4362570"/>
                <a:gd name="connsiteX20" fmla="*/ 239485 w 4215960"/>
                <a:gd name="connsiteY20" fmla="*/ 851882 h 4362570"/>
                <a:gd name="connsiteX21" fmla="*/ 210457 w 4215960"/>
                <a:gd name="connsiteY21" fmla="*/ 859139 h 4362570"/>
                <a:gd name="connsiteX22" fmla="*/ 159657 w 4215960"/>
                <a:gd name="connsiteY22" fmla="*/ 888167 h 4362570"/>
                <a:gd name="connsiteX23" fmla="*/ 130628 w 4215960"/>
                <a:gd name="connsiteY23" fmla="*/ 917196 h 4362570"/>
                <a:gd name="connsiteX24" fmla="*/ 108857 w 4215960"/>
                <a:gd name="connsiteY24" fmla="*/ 938967 h 4362570"/>
                <a:gd name="connsiteX25" fmla="*/ 94343 w 4215960"/>
                <a:gd name="connsiteY25" fmla="*/ 953482 h 4362570"/>
                <a:gd name="connsiteX26" fmla="*/ 43543 w 4215960"/>
                <a:gd name="connsiteY26" fmla="*/ 1033310 h 4362570"/>
                <a:gd name="connsiteX27" fmla="*/ 14514 w 4215960"/>
                <a:gd name="connsiteY27" fmla="*/ 1113139 h 4362570"/>
                <a:gd name="connsiteX28" fmla="*/ 0 w 4215960"/>
                <a:gd name="connsiteY28" fmla="*/ 1171196 h 4362570"/>
                <a:gd name="connsiteX29" fmla="*/ 7257 w 4215960"/>
                <a:gd name="connsiteY29" fmla="*/ 2143653 h 4362570"/>
                <a:gd name="connsiteX30" fmla="*/ 29028 w 4215960"/>
                <a:gd name="connsiteY30" fmla="*/ 2245253 h 4362570"/>
                <a:gd name="connsiteX31" fmla="*/ 43543 w 4215960"/>
                <a:gd name="connsiteY31" fmla="*/ 2281539 h 4362570"/>
                <a:gd name="connsiteX32" fmla="*/ 58057 w 4215960"/>
                <a:gd name="connsiteY32" fmla="*/ 2346853 h 4362570"/>
                <a:gd name="connsiteX33" fmla="*/ 79828 w 4215960"/>
                <a:gd name="connsiteY33" fmla="*/ 2397653 h 4362570"/>
                <a:gd name="connsiteX34" fmla="*/ 116114 w 4215960"/>
                <a:gd name="connsiteY34" fmla="*/ 2513767 h 4362570"/>
                <a:gd name="connsiteX35" fmla="*/ 137885 w 4215960"/>
                <a:gd name="connsiteY35" fmla="*/ 2579082 h 4362570"/>
                <a:gd name="connsiteX36" fmla="*/ 145143 w 4215960"/>
                <a:gd name="connsiteY36" fmla="*/ 2600853 h 4362570"/>
                <a:gd name="connsiteX37" fmla="*/ 166914 w 4215960"/>
                <a:gd name="connsiteY37" fmla="*/ 2644396 h 4362570"/>
                <a:gd name="connsiteX38" fmla="*/ 188685 w 4215960"/>
                <a:gd name="connsiteY38" fmla="*/ 2695196 h 4362570"/>
                <a:gd name="connsiteX39" fmla="*/ 195943 w 4215960"/>
                <a:gd name="connsiteY39" fmla="*/ 2724225 h 4362570"/>
                <a:gd name="connsiteX40" fmla="*/ 232228 w 4215960"/>
                <a:gd name="connsiteY40" fmla="*/ 2775025 h 4362570"/>
                <a:gd name="connsiteX41" fmla="*/ 254000 w 4215960"/>
                <a:gd name="connsiteY41" fmla="*/ 2833082 h 4362570"/>
                <a:gd name="connsiteX42" fmla="*/ 275771 w 4215960"/>
                <a:gd name="connsiteY42" fmla="*/ 2854853 h 4362570"/>
                <a:gd name="connsiteX43" fmla="*/ 312057 w 4215960"/>
                <a:gd name="connsiteY43" fmla="*/ 2927425 h 4362570"/>
                <a:gd name="connsiteX44" fmla="*/ 348343 w 4215960"/>
                <a:gd name="connsiteY44" fmla="*/ 2978225 h 4362570"/>
                <a:gd name="connsiteX45" fmla="*/ 355600 w 4215960"/>
                <a:gd name="connsiteY45" fmla="*/ 2999996 h 4362570"/>
                <a:gd name="connsiteX46" fmla="*/ 406400 w 4215960"/>
                <a:gd name="connsiteY46" fmla="*/ 3065310 h 4362570"/>
                <a:gd name="connsiteX47" fmla="*/ 435428 w 4215960"/>
                <a:gd name="connsiteY47" fmla="*/ 3130625 h 4362570"/>
                <a:gd name="connsiteX48" fmla="*/ 457200 w 4215960"/>
                <a:gd name="connsiteY48" fmla="*/ 3159653 h 4362570"/>
                <a:gd name="connsiteX49" fmla="*/ 471714 w 4215960"/>
                <a:gd name="connsiteY49" fmla="*/ 3217710 h 4362570"/>
                <a:gd name="connsiteX50" fmla="*/ 478971 w 4215960"/>
                <a:gd name="connsiteY50" fmla="*/ 3239482 h 4362570"/>
                <a:gd name="connsiteX51" fmla="*/ 486228 w 4215960"/>
                <a:gd name="connsiteY51" fmla="*/ 3268510 h 4362570"/>
                <a:gd name="connsiteX52" fmla="*/ 493485 w 4215960"/>
                <a:gd name="connsiteY52" fmla="*/ 3333825 h 4362570"/>
                <a:gd name="connsiteX53" fmla="*/ 515257 w 4215960"/>
                <a:gd name="connsiteY53" fmla="*/ 3391882 h 4362570"/>
                <a:gd name="connsiteX54" fmla="*/ 544285 w 4215960"/>
                <a:gd name="connsiteY54" fmla="*/ 3435425 h 4362570"/>
                <a:gd name="connsiteX55" fmla="*/ 573314 w 4215960"/>
                <a:gd name="connsiteY55" fmla="*/ 3486225 h 4362570"/>
                <a:gd name="connsiteX56" fmla="*/ 602343 w 4215960"/>
                <a:gd name="connsiteY56" fmla="*/ 3507996 h 4362570"/>
                <a:gd name="connsiteX57" fmla="*/ 645885 w 4215960"/>
                <a:gd name="connsiteY57" fmla="*/ 3551539 h 4362570"/>
                <a:gd name="connsiteX58" fmla="*/ 674914 w 4215960"/>
                <a:gd name="connsiteY58" fmla="*/ 3573310 h 4362570"/>
                <a:gd name="connsiteX59" fmla="*/ 711200 w 4215960"/>
                <a:gd name="connsiteY59" fmla="*/ 3616853 h 4362570"/>
                <a:gd name="connsiteX60" fmla="*/ 740228 w 4215960"/>
                <a:gd name="connsiteY60" fmla="*/ 3638625 h 4362570"/>
                <a:gd name="connsiteX61" fmla="*/ 812800 w 4215960"/>
                <a:gd name="connsiteY61" fmla="*/ 3703939 h 4362570"/>
                <a:gd name="connsiteX62" fmla="*/ 849085 w 4215960"/>
                <a:gd name="connsiteY62" fmla="*/ 3747482 h 4362570"/>
                <a:gd name="connsiteX63" fmla="*/ 870857 w 4215960"/>
                <a:gd name="connsiteY63" fmla="*/ 3761996 h 4362570"/>
                <a:gd name="connsiteX64" fmla="*/ 907143 w 4215960"/>
                <a:gd name="connsiteY64" fmla="*/ 3805539 h 4362570"/>
                <a:gd name="connsiteX65" fmla="*/ 936171 w 4215960"/>
                <a:gd name="connsiteY65" fmla="*/ 3827310 h 4362570"/>
                <a:gd name="connsiteX66" fmla="*/ 1030514 w 4215960"/>
                <a:gd name="connsiteY66" fmla="*/ 3870853 h 4362570"/>
                <a:gd name="connsiteX67" fmla="*/ 1480457 w 4215960"/>
                <a:gd name="connsiteY67" fmla="*/ 3856339 h 4362570"/>
                <a:gd name="connsiteX68" fmla="*/ 1531257 w 4215960"/>
                <a:gd name="connsiteY68" fmla="*/ 3841825 h 4362570"/>
                <a:gd name="connsiteX69" fmla="*/ 1618343 w 4215960"/>
                <a:gd name="connsiteY69" fmla="*/ 3834567 h 4362570"/>
                <a:gd name="connsiteX70" fmla="*/ 1698171 w 4215960"/>
                <a:gd name="connsiteY70" fmla="*/ 3820053 h 4362570"/>
                <a:gd name="connsiteX71" fmla="*/ 1756228 w 4215960"/>
                <a:gd name="connsiteY71" fmla="*/ 3812796 h 4362570"/>
                <a:gd name="connsiteX72" fmla="*/ 1785257 w 4215960"/>
                <a:gd name="connsiteY72" fmla="*/ 3798282 h 4362570"/>
                <a:gd name="connsiteX73" fmla="*/ 1850571 w 4215960"/>
                <a:gd name="connsiteY73" fmla="*/ 3776510 h 4362570"/>
                <a:gd name="connsiteX74" fmla="*/ 1886857 w 4215960"/>
                <a:gd name="connsiteY74" fmla="*/ 3761996 h 4362570"/>
                <a:gd name="connsiteX75" fmla="*/ 1988457 w 4215960"/>
                <a:gd name="connsiteY75" fmla="*/ 3747482 h 4362570"/>
                <a:gd name="connsiteX76" fmla="*/ 2017485 w 4215960"/>
                <a:gd name="connsiteY76" fmla="*/ 3740225 h 4362570"/>
                <a:gd name="connsiteX77" fmla="*/ 2637971 w 4215960"/>
                <a:gd name="connsiteY77" fmla="*/ 4086979 h 4362570"/>
                <a:gd name="connsiteX78" fmla="*/ 2724375 w 4215960"/>
                <a:gd name="connsiteY78" fmla="*/ 4273169 h 4362570"/>
                <a:gd name="connsiteX79" fmla="*/ 2784700 w 4215960"/>
                <a:gd name="connsiteY79" fmla="*/ 4331907 h 4362570"/>
                <a:gd name="connsiteX80" fmla="*/ 2795812 w 4215960"/>
                <a:gd name="connsiteY80" fmla="*/ 4301744 h 4362570"/>
                <a:gd name="connsiteX81" fmla="*/ 2841850 w 4215960"/>
                <a:gd name="connsiteY81" fmla="*/ 4274756 h 4362570"/>
                <a:gd name="connsiteX82" fmla="*/ 2892650 w 4215960"/>
                <a:gd name="connsiteY82" fmla="*/ 4347782 h 4362570"/>
                <a:gd name="connsiteX83" fmla="*/ 2941863 w 4215960"/>
                <a:gd name="connsiteY83" fmla="*/ 4350957 h 4362570"/>
                <a:gd name="connsiteX84" fmla="*/ 2897412 w 4215960"/>
                <a:gd name="connsiteY84" fmla="*/ 4257295 h 4362570"/>
                <a:gd name="connsiteX85" fmla="*/ 2854550 w 4215960"/>
                <a:gd name="connsiteY85" fmla="*/ 4189032 h 4362570"/>
                <a:gd name="connsiteX86" fmla="*/ 2897413 w 4215960"/>
                <a:gd name="connsiteY86" fmla="*/ 4173156 h 4362570"/>
                <a:gd name="connsiteX87" fmla="*/ 2878362 w 4215960"/>
                <a:gd name="connsiteY87" fmla="*/ 4131882 h 4362570"/>
                <a:gd name="connsiteX88" fmla="*/ 2930750 w 4215960"/>
                <a:gd name="connsiteY88" fmla="*/ 4141407 h 4362570"/>
                <a:gd name="connsiteX89" fmla="*/ 2910113 w 4215960"/>
                <a:gd name="connsiteY89" fmla="*/ 4108069 h 4362570"/>
                <a:gd name="connsiteX90" fmla="*/ 2931432 w 4215960"/>
                <a:gd name="connsiteY90" fmla="*/ 4091515 h 4362570"/>
                <a:gd name="connsiteX91" fmla="*/ 3052535 w 4215960"/>
                <a:gd name="connsiteY91" fmla="*/ 4176788 h 4362570"/>
                <a:gd name="connsiteX92" fmla="*/ 3087912 w 4215960"/>
                <a:gd name="connsiteY92" fmla="*/ 4163631 h 4362570"/>
                <a:gd name="connsiteX93" fmla="*/ 3140299 w 4215960"/>
                <a:gd name="connsiteY93" fmla="*/ 4228720 h 4362570"/>
                <a:gd name="connsiteX94" fmla="*/ 3160937 w 4215960"/>
                <a:gd name="connsiteY94" fmla="*/ 4287457 h 4362570"/>
                <a:gd name="connsiteX95" fmla="*/ 3268887 w 4215960"/>
                <a:gd name="connsiteY95" fmla="*/ 4306506 h 4362570"/>
                <a:gd name="connsiteX96" fmla="*/ 3208563 w 4215960"/>
                <a:gd name="connsiteY96" fmla="*/ 4239831 h 4362570"/>
                <a:gd name="connsiteX97" fmla="*/ 3205387 w 4215960"/>
                <a:gd name="connsiteY97" fmla="*/ 4171569 h 4362570"/>
                <a:gd name="connsiteX98" fmla="*/ 3259362 w 4215960"/>
                <a:gd name="connsiteY98" fmla="*/ 4227132 h 4362570"/>
                <a:gd name="connsiteX99" fmla="*/ 3308575 w 4215960"/>
                <a:gd name="connsiteY99" fmla="*/ 4231894 h 4362570"/>
                <a:gd name="connsiteX100" fmla="*/ 3302225 w 4215960"/>
                <a:gd name="connsiteY100" fmla="*/ 4182682 h 4362570"/>
                <a:gd name="connsiteX101" fmla="*/ 3362550 w 4215960"/>
                <a:gd name="connsiteY101" fmla="*/ 4187444 h 4362570"/>
                <a:gd name="connsiteX102" fmla="*/ 3424462 w 4215960"/>
                <a:gd name="connsiteY102" fmla="*/ 4230306 h 4362570"/>
                <a:gd name="connsiteX103" fmla="*/ 3456212 w 4215960"/>
                <a:gd name="connsiteY103" fmla="*/ 4217607 h 4362570"/>
                <a:gd name="connsiteX104" fmla="*/ 3449863 w 4215960"/>
                <a:gd name="connsiteY104" fmla="*/ 4182682 h 4362570"/>
                <a:gd name="connsiteX105" fmla="*/ 3491138 w 4215960"/>
                <a:gd name="connsiteY105" fmla="*/ 4158870 h 4362570"/>
                <a:gd name="connsiteX106" fmla="*/ 3575275 w 4215960"/>
                <a:gd name="connsiteY106" fmla="*/ 4216020 h 4362570"/>
                <a:gd name="connsiteX107" fmla="*/ 3592738 w 4215960"/>
                <a:gd name="connsiteY107" fmla="*/ 4114422 h 4362570"/>
                <a:gd name="connsiteX108" fmla="*/ 3567338 w 4215960"/>
                <a:gd name="connsiteY108" fmla="*/ 4092196 h 4362570"/>
                <a:gd name="connsiteX109" fmla="*/ 3494312 w 4215960"/>
                <a:gd name="connsiteY109" fmla="*/ 4049333 h 4362570"/>
                <a:gd name="connsiteX110" fmla="*/ 3516537 w 4215960"/>
                <a:gd name="connsiteY110" fmla="*/ 4023934 h 4362570"/>
                <a:gd name="connsiteX111" fmla="*/ 3537175 w 4215960"/>
                <a:gd name="connsiteY111" fmla="*/ 4001708 h 4362570"/>
                <a:gd name="connsiteX112" fmla="*/ 3591150 w 4215960"/>
                <a:gd name="connsiteY112" fmla="*/ 4033459 h 4362570"/>
                <a:gd name="connsiteX113" fmla="*/ 3597500 w 4215960"/>
                <a:gd name="connsiteY113" fmla="*/ 3989009 h 4362570"/>
                <a:gd name="connsiteX114" fmla="*/ 3541937 w 4215960"/>
                <a:gd name="connsiteY114" fmla="*/ 3965196 h 4362570"/>
                <a:gd name="connsiteX115" fmla="*/ 3540350 w 4215960"/>
                <a:gd name="connsiteY115" fmla="*/ 3955672 h 4362570"/>
                <a:gd name="connsiteX116" fmla="*/ 3527649 w 4215960"/>
                <a:gd name="connsiteY116" fmla="*/ 3917573 h 4362570"/>
                <a:gd name="connsiteX117" fmla="*/ 3533999 w 4215960"/>
                <a:gd name="connsiteY117" fmla="*/ 3869947 h 4362570"/>
                <a:gd name="connsiteX118" fmla="*/ 3545112 w 4215960"/>
                <a:gd name="connsiteY118" fmla="*/ 3814384 h 4362570"/>
                <a:gd name="connsiteX119" fmla="*/ 3507012 w 4215960"/>
                <a:gd name="connsiteY119" fmla="*/ 3784222 h 4362570"/>
                <a:gd name="connsiteX120" fmla="*/ 3540349 w 4215960"/>
                <a:gd name="connsiteY120" fmla="*/ 3774697 h 4362570"/>
                <a:gd name="connsiteX121" fmla="*/ 3518124 w 4215960"/>
                <a:gd name="connsiteY121" fmla="*/ 3738184 h 4362570"/>
                <a:gd name="connsiteX122" fmla="*/ 3556225 w 4215960"/>
                <a:gd name="connsiteY122" fmla="*/ 3733423 h 4362570"/>
                <a:gd name="connsiteX123" fmla="*/ 3562574 w 4215960"/>
                <a:gd name="connsiteY123" fmla="*/ 3700084 h 4362570"/>
                <a:gd name="connsiteX124" fmla="*/ 3624488 w 4215960"/>
                <a:gd name="connsiteY124" fmla="*/ 3709611 h 4362570"/>
                <a:gd name="connsiteX125" fmla="*/ 3657601 w 4215960"/>
                <a:gd name="connsiteY125" fmla="*/ 3724803 h 4362570"/>
                <a:gd name="connsiteX126" fmla="*/ 3623808 w 4215960"/>
                <a:gd name="connsiteY126" fmla="*/ 3765851 h 4362570"/>
                <a:gd name="connsiteX127" fmla="*/ 3662816 w 4215960"/>
                <a:gd name="connsiteY127" fmla="*/ 3873347 h 4362570"/>
                <a:gd name="connsiteX128" fmla="*/ 3715203 w 4215960"/>
                <a:gd name="connsiteY128" fmla="*/ 3904645 h 4362570"/>
                <a:gd name="connsiteX129" fmla="*/ 3767137 w 4215960"/>
                <a:gd name="connsiteY129" fmla="*/ 3862463 h 4362570"/>
                <a:gd name="connsiteX130" fmla="*/ 3852862 w 4215960"/>
                <a:gd name="connsiteY130" fmla="*/ 3813930 h 4362570"/>
                <a:gd name="connsiteX131" fmla="*/ 3835626 w 4215960"/>
                <a:gd name="connsiteY131" fmla="*/ 3725029 h 4362570"/>
                <a:gd name="connsiteX132" fmla="*/ 3912960 w 4215960"/>
                <a:gd name="connsiteY132" fmla="*/ 3592360 h 4362570"/>
                <a:gd name="connsiteX133" fmla="*/ 4205514 w 4215960"/>
                <a:gd name="connsiteY133" fmla="*/ 3259212 h 4362570"/>
                <a:gd name="connsiteX134" fmla="*/ 4124097 w 4215960"/>
                <a:gd name="connsiteY134" fmla="*/ 3250140 h 4362570"/>
                <a:gd name="connsiteX135" fmla="*/ 4128634 w 4215960"/>
                <a:gd name="connsiteY135" fmla="*/ 3158292 h 4362570"/>
                <a:gd name="connsiteX136" fmla="*/ 4079647 w 4215960"/>
                <a:gd name="connsiteY136" fmla="*/ 3133120 h 4362570"/>
                <a:gd name="connsiteX137" fmla="*/ 3995510 w 4215960"/>
                <a:gd name="connsiteY137" fmla="*/ 3164642 h 4362570"/>
                <a:gd name="connsiteX138" fmla="*/ 3958771 w 4215960"/>
                <a:gd name="connsiteY138" fmla="*/ 3128357 h 4362570"/>
                <a:gd name="connsiteX139" fmla="*/ 4003448 w 4215960"/>
                <a:gd name="connsiteY139" fmla="*/ 3105452 h 4362570"/>
                <a:gd name="connsiteX140" fmla="*/ 3874181 w 4215960"/>
                <a:gd name="connsiteY140" fmla="*/ 2892273 h 4362570"/>
                <a:gd name="connsiteX141" fmla="*/ 3889147 w 4215960"/>
                <a:gd name="connsiteY141" fmla="*/ 2862110 h 4362570"/>
                <a:gd name="connsiteX142" fmla="*/ 3865562 w 4215960"/>
                <a:gd name="connsiteY142" fmla="*/ 2746450 h 4362570"/>
                <a:gd name="connsiteX143" fmla="*/ 3706813 w 4215960"/>
                <a:gd name="connsiteY143" fmla="*/ 2735564 h 4362570"/>
                <a:gd name="connsiteX144" fmla="*/ 3673475 w 4215960"/>
                <a:gd name="connsiteY144" fmla="*/ 2784322 h 4362570"/>
                <a:gd name="connsiteX145" fmla="*/ 3584575 w 4215960"/>
                <a:gd name="connsiteY145" fmla="*/ 2798838 h 4362570"/>
                <a:gd name="connsiteX146" fmla="*/ 3590925 w 4215960"/>
                <a:gd name="connsiteY146" fmla="*/ 2776839 h 4362570"/>
                <a:gd name="connsiteX147" fmla="*/ 3537403 w 4215960"/>
                <a:gd name="connsiteY147" fmla="*/ 2760738 h 4362570"/>
                <a:gd name="connsiteX148" fmla="*/ 3512684 w 4215960"/>
                <a:gd name="connsiteY148" fmla="*/ 2595637 h 4362570"/>
                <a:gd name="connsiteX149" fmla="*/ 3232377 w 4215960"/>
                <a:gd name="connsiteY149" fmla="*/ 2528962 h 4362570"/>
                <a:gd name="connsiteX150" fmla="*/ 3096078 w 4215960"/>
                <a:gd name="connsiteY150" fmla="*/ 2572278 h 4362570"/>
                <a:gd name="connsiteX151" fmla="*/ 2964089 w 4215960"/>
                <a:gd name="connsiteY151" fmla="*/ 2564794 h 4362570"/>
                <a:gd name="connsiteX152" fmla="*/ 2831646 w 4215960"/>
                <a:gd name="connsiteY152" fmla="*/ 2453896 h 4362570"/>
                <a:gd name="connsiteX153" fmla="*/ 2618468 w 4215960"/>
                <a:gd name="connsiteY153" fmla="*/ 2150683 h 4362570"/>
                <a:gd name="connsiteX154" fmla="*/ 2220006 w 4215960"/>
                <a:gd name="connsiteY154" fmla="*/ 2011210 h 4362570"/>
                <a:gd name="connsiteX155" fmla="*/ 1983468 w 4215960"/>
                <a:gd name="connsiteY155" fmla="*/ 1698246 h 4362570"/>
                <a:gd name="connsiteX156" fmla="*/ 2017259 w 4215960"/>
                <a:gd name="connsiteY156" fmla="*/ 1673300 h 4362570"/>
                <a:gd name="connsiteX157" fmla="*/ 2076903 w 4215960"/>
                <a:gd name="connsiteY157" fmla="*/ 1756303 h 4362570"/>
                <a:gd name="connsiteX158" fmla="*/ 2097087 w 4215960"/>
                <a:gd name="connsiteY158" fmla="*/ 1738840 h 4362570"/>
                <a:gd name="connsiteX159" fmla="*/ 2140177 w 4215960"/>
                <a:gd name="connsiteY159" fmla="*/ 1769684 h 4362570"/>
                <a:gd name="connsiteX160" fmla="*/ 2228850 w 4215960"/>
                <a:gd name="connsiteY160" fmla="*/ 1715935 h 4362570"/>
                <a:gd name="connsiteX161" fmla="*/ 2244952 w 4215960"/>
                <a:gd name="connsiteY161" fmla="*/ 1695525 h 4362570"/>
                <a:gd name="connsiteX162" fmla="*/ 2303235 w 4215960"/>
                <a:gd name="connsiteY162" fmla="*/ 1695751 h 4362570"/>
                <a:gd name="connsiteX163" fmla="*/ 2319338 w 4215960"/>
                <a:gd name="connsiteY163" fmla="*/ 1662641 h 4362570"/>
                <a:gd name="connsiteX164" fmla="*/ 2300514 w 4215960"/>
                <a:gd name="connsiteY164" fmla="*/ 1637014 h 4362570"/>
                <a:gd name="connsiteX165" fmla="*/ 2233386 w 4215960"/>
                <a:gd name="connsiteY165" fmla="*/ 1656971 h 4362570"/>
                <a:gd name="connsiteX166" fmla="*/ 2211614 w 4215960"/>
                <a:gd name="connsiteY166" fmla="*/ 1603450 h 4362570"/>
                <a:gd name="connsiteX167" fmla="*/ 2232932 w 4215960"/>
                <a:gd name="connsiteY167" fmla="*/ 1573740 h 4362570"/>
                <a:gd name="connsiteX168" fmla="*/ 2176462 w 4215960"/>
                <a:gd name="connsiteY168" fmla="*/ 1470326 h 4362570"/>
                <a:gd name="connsiteX169" fmla="*/ 2127931 w 4215960"/>
                <a:gd name="connsiteY169" fmla="*/ 1509107 h 4362570"/>
                <a:gd name="connsiteX170" fmla="*/ 2038576 w 4215960"/>
                <a:gd name="connsiteY170" fmla="*/ 1454451 h 4362570"/>
                <a:gd name="connsiteX171" fmla="*/ 2090510 w 4215960"/>
                <a:gd name="connsiteY171" fmla="*/ 1361922 h 4362570"/>
                <a:gd name="connsiteX172" fmla="*/ 2047648 w 4215960"/>
                <a:gd name="connsiteY172" fmla="*/ 1240819 h 4362570"/>
                <a:gd name="connsiteX173" fmla="*/ 2062389 w 4215960"/>
                <a:gd name="connsiteY173" fmla="*/ 1116767 h 4362570"/>
                <a:gd name="connsiteX174" fmla="*/ 2157639 w 4215960"/>
                <a:gd name="connsiteY174" fmla="*/ 1043062 h 4362570"/>
                <a:gd name="connsiteX175" fmla="*/ 2262868 w 4215960"/>
                <a:gd name="connsiteY175" fmla="*/ 1020610 h 4362570"/>
                <a:gd name="connsiteX176" fmla="*/ 2199821 w 4215960"/>
                <a:gd name="connsiteY176" fmla="*/ 930803 h 4362570"/>
                <a:gd name="connsiteX177" fmla="*/ 2182585 w 4215960"/>
                <a:gd name="connsiteY177" fmla="*/ 975480 h 4362570"/>
                <a:gd name="connsiteX178" fmla="*/ 2139270 w 4215960"/>
                <a:gd name="connsiteY178" fmla="*/ 928309 h 4362570"/>
                <a:gd name="connsiteX179" fmla="*/ 2160588 w 4215960"/>
                <a:gd name="connsiteY179" fmla="*/ 843037 h 4362570"/>
                <a:gd name="connsiteX180" fmla="*/ 2233612 w 4215960"/>
                <a:gd name="connsiteY180" fmla="*/ 745746 h 4362570"/>
                <a:gd name="connsiteX181" fmla="*/ 2216603 w 4215960"/>
                <a:gd name="connsiteY181" fmla="*/ 639157 h 4362570"/>
                <a:gd name="connsiteX182" fmla="*/ 2045381 w 4215960"/>
                <a:gd name="connsiteY182" fmla="*/ 648908 h 4362570"/>
                <a:gd name="connsiteX183" fmla="*/ 2026103 w 4215960"/>
                <a:gd name="connsiteY183" fmla="*/ 691545 h 4362570"/>
                <a:gd name="connsiteX184" fmla="*/ 1993900 w 4215960"/>
                <a:gd name="connsiteY184" fmla="*/ 623962 h 4362570"/>
                <a:gd name="connsiteX185" fmla="*/ 1964190 w 4215960"/>
                <a:gd name="connsiteY185" fmla="*/ 664330 h 4362570"/>
                <a:gd name="connsiteX186" fmla="*/ 1778681 w 4215960"/>
                <a:gd name="connsiteY186" fmla="*/ 697894 h 4362570"/>
                <a:gd name="connsiteX0" fmla="*/ 1778681 w 4215960"/>
                <a:gd name="connsiteY0" fmla="*/ 709819 h 4374495"/>
                <a:gd name="connsiteX1" fmla="*/ 1452562 w 4215960"/>
                <a:gd name="connsiteY1" fmla="*/ 551976 h 4374495"/>
                <a:gd name="connsiteX2" fmla="*/ 1492474 w 4215960"/>
                <a:gd name="connsiteY2" fmla="*/ 402071 h 4374495"/>
                <a:gd name="connsiteX3" fmla="*/ 1438500 w 4215960"/>
                <a:gd name="connsiteY3" fmla="*/ 392546 h 4374495"/>
                <a:gd name="connsiteX4" fmla="*/ 1435325 w 4215960"/>
                <a:gd name="connsiteY4" fmla="*/ 363972 h 4374495"/>
                <a:gd name="connsiteX5" fmla="*/ 1479775 w 4215960"/>
                <a:gd name="connsiteY5" fmla="*/ 371909 h 4374495"/>
                <a:gd name="connsiteX6" fmla="*/ 1422625 w 4215960"/>
                <a:gd name="connsiteY6" fmla="*/ 284596 h 4374495"/>
                <a:gd name="connsiteX7" fmla="*/ 1433737 w 4215960"/>
                <a:gd name="connsiteY7" fmla="*/ 324284 h 4374495"/>
                <a:gd name="connsiteX8" fmla="*/ 1381349 w 4215960"/>
                <a:gd name="connsiteY8" fmla="*/ 289359 h 4374495"/>
                <a:gd name="connsiteX9" fmla="*/ 1401987 w 4215960"/>
                <a:gd name="connsiteY9" fmla="*/ 256022 h 4374495"/>
                <a:gd name="connsiteX10" fmla="*/ 1367062 w 4215960"/>
                <a:gd name="connsiteY10" fmla="*/ 194111 h 4374495"/>
                <a:gd name="connsiteX11" fmla="*/ 1400399 w 4215960"/>
                <a:gd name="connsiteY11" fmla="*/ 195700 h 4374495"/>
                <a:gd name="connsiteX12" fmla="*/ 1357537 w 4215960"/>
                <a:gd name="connsiteY12" fmla="*/ 102037 h 4374495"/>
                <a:gd name="connsiteX13" fmla="*/ 1332138 w 4215960"/>
                <a:gd name="connsiteY13" fmla="*/ 100449 h 4374495"/>
                <a:gd name="connsiteX14" fmla="*/ 1321025 w 4215960"/>
                <a:gd name="connsiteY14" fmla="*/ 52824 h 4374495"/>
                <a:gd name="connsiteX15" fmla="*/ 1352774 w 4215960"/>
                <a:gd name="connsiteY15" fmla="*/ 35362 h 4374495"/>
                <a:gd name="connsiteX16" fmla="*/ 1135287 w 4215960"/>
                <a:gd name="connsiteY16" fmla="*/ 563996 h 4374495"/>
                <a:gd name="connsiteX17" fmla="*/ 868587 w 4215960"/>
                <a:gd name="connsiteY17" fmla="*/ 597333 h 4374495"/>
                <a:gd name="connsiteX18" fmla="*/ 362857 w 4215960"/>
                <a:gd name="connsiteY18" fmla="*/ 798492 h 4374495"/>
                <a:gd name="connsiteX19" fmla="*/ 312057 w 4215960"/>
                <a:gd name="connsiteY19" fmla="*/ 813007 h 4374495"/>
                <a:gd name="connsiteX20" fmla="*/ 239485 w 4215960"/>
                <a:gd name="connsiteY20" fmla="*/ 863807 h 4374495"/>
                <a:gd name="connsiteX21" fmla="*/ 210457 w 4215960"/>
                <a:gd name="connsiteY21" fmla="*/ 871064 h 4374495"/>
                <a:gd name="connsiteX22" fmla="*/ 159657 w 4215960"/>
                <a:gd name="connsiteY22" fmla="*/ 900092 h 4374495"/>
                <a:gd name="connsiteX23" fmla="*/ 130628 w 4215960"/>
                <a:gd name="connsiteY23" fmla="*/ 929121 h 4374495"/>
                <a:gd name="connsiteX24" fmla="*/ 108857 w 4215960"/>
                <a:gd name="connsiteY24" fmla="*/ 950892 h 4374495"/>
                <a:gd name="connsiteX25" fmla="*/ 94343 w 4215960"/>
                <a:gd name="connsiteY25" fmla="*/ 965407 h 4374495"/>
                <a:gd name="connsiteX26" fmla="*/ 43543 w 4215960"/>
                <a:gd name="connsiteY26" fmla="*/ 1045235 h 4374495"/>
                <a:gd name="connsiteX27" fmla="*/ 14514 w 4215960"/>
                <a:gd name="connsiteY27" fmla="*/ 1125064 h 4374495"/>
                <a:gd name="connsiteX28" fmla="*/ 0 w 4215960"/>
                <a:gd name="connsiteY28" fmla="*/ 1183121 h 4374495"/>
                <a:gd name="connsiteX29" fmla="*/ 7257 w 4215960"/>
                <a:gd name="connsiteY29" fmla="*/ 2155578 h 4374495"/>
                <a:gd name="connsiteX30" fmla="*/ 29028 w 4215960"/>
                <a:gd name="connsiteY30" fmla="*/ 2257178 h 4374495"/>
                <a:gd name="connsiteX31" fmla="*/ 43543 w 4215960"/>
                <a:gd name="connsiteY31" fmla="*/ 2293464 h 4374495"/>
                <a:gd name="connsiteX32" fmla="*/ 58057 w 4215960"/>
                <a:gd name="connsiteY32" fmla="*/ 2358778 h 4374495"/>
                <a:gd name="connsiteX33" fmla="*/ 79828 w 4215960"/>
                <a:gd name="connsiteY33" fmla="*/ 2409578 h 4374495"/>
                <a:gd name="connsiteX34" fmla="*/ 116114 w 4215960"/>
                <a:gd name="connsiteY34" fmla="*/ 2525692 h 4374495"/>
                <a:gd name="connsiteX35" fmla="*/ 137885 w 4215960"/>
                <a:gd name="connsiteY35" fmla="*/ 2591007 h 4374495"/>
                <a:gd name="connsiteX36" fmla="*/ 145143 w 4215960"/>
                <a:gd name="connsiteY36" fmla="*/ 2612778 h 4374495"/>
                <a:gd name="connsiteX37" fmla="*/ 166914 w 4215960"/>
                <a:gd name="connsiteY37" fmla="*/ 2656321 h 4374495"/>
                <a:gd name="connsiteX38" fmla="*/ 188685 w 4215960"/>
                <a:gd name="connsiteY38" fmla="*/ 2707121 h 4374495"/>
                <a:gd name="connsiteX39" fmla="*/ 195943 w 4215960"/>
                <a:gd name="connsiteY39" fmla="*/ 2736150 h 4374495"/>
                <a:gd name="connsiteX40" fmla="*/ 232228 w 4215960"/>
                <a:gd name="connsiteY40" fmla="*/ 2786950 h 4374495"/>
                <a:gd name="connsiteX41" fmla="*/ 254000 w 4215960"/>
                <a:gd name="connsiteY41" fmla="*/ 2845007 h 4374495"/>
                <a:gd name="connsiteX42" fmla="*/ 275771 w 4215960"/>
                <a:gd name="connsiteY42" fmla="*/ 2866778 h 4374495"/>
                <a:gd name="connsiteX43" fmla="*/ 312057 w 4215960"/>
                <a:gd name="connsiteY43" fmla="*/ 2939350 h 4374495"/>
                <a:gd name="connsiteX44" fmla="*/ 348343 w 4215960"/>
                <a:gd name="connsiteY44" fmla="*/ 2990150 h 4374495"/>
                <a:gd name="connsiteX45" fmla="*/ 355600 w 4215960"/>
                <a:gd name="connsiteY45" fmla="*/ 3011921 h 4374495"/>
                <a:gd name="connsiteX46" fmla="*/ 406400 w 4215960"/>
                <a:gd name="connsiteY46" fmla="*/ 3077235 h 4374495"/>
                <a:gd name="connsiteX47" fmla="*/ 435428 w 4215960"/>
                <a:gd name="connsiteY47" fmla="*/ 3142550 h 4374495"/>
                <a:gd name="connsiteX48" fmla="*/ 457200 w 4215960"/>
                <a:gd name="connsiteY48" fmla="*/ 3171578 h 4374495"/>
                <a:gd name="connsiteX49" fmla="*/ 471714 w 4215960"/>
                <a:gd name="connsiteY49" fmla="*/ 3229635 h 4374495"/>
                <a:gd name="connsiteX50" fmla="*/ 478971 w 4215960"/>
                <a:gd name="connsiteY50" fmla="*/ 3251407 h 4374495"/>
                <a:gd name="connsiteX51" fmla="*/ 486228 w 4215960"/>
                <a:gd name="connsiteY51" fmla="*/ 3280435 h 4374495"/>
                <a:gd name="connsiteX52" fmla="*/ 493485 w 4215960"/>
                <a:gd name="connsiteY52" fmla="*/ 3345750 h 4374495"/>
                <a:gd name="connsiteX53" fmla="*/ 515257 w 4215960"/>
                <a:gd name="connsiteY53" fmla="*/ 3403807 h 4374495"/>
                <a:gd name="connsiteX54" fmla="*/ 544285 w 4215960"/>
                <a:gd name="connsiteY54" fmla="*/ 3447350 h 4374495"/>
                <a:gd name="connsiteX55" fmla="*/ 573314 w 4215960"/>
                <a:gd name="connsiteY55" fmla="*/ 3498150 h 4374495"/>
                <a:gd name="connsiteX56" fmla="*/ 602343 w 4215960"/>
                <a:gd name="connsiteY56" fmla="*/ 3519921 h 4374495"/>
                <a:gd name="connsiteX57" fmla="*/ 645885 w 4215960"/>
                <a:gd name="connsiteY57" fmla="*/ 3563464 h 4374495"/>
                <a:gd name="connsiteX58" fmla="*/ 674914 w 4215960"/>
                <a:gd name="connsiteY58" fmla="*/ 3585235 h 4374495"/>
                <a:gd name="connsiteX59" fmla="*/ 711200 w 4215960"/>
                <a:gd name="connsiteY59" fmla="*/ 3628778 h 4374495"/>
                <a:gd name="connsiteX60" fmla="*/ 740228 w 4215960"/>
                <a:gd name="connsiteY60" fmla="*/ 3650550 h 4374495"/>
                <a:gd name="connsiteX61" fmla="*/ 812800 w 4215960"/>
                <a:gd name="connsiteY61" fmla="*/ 3715864 h 4374495"/>
                <a:gd name="connsiteX62" fmla="*/ 849085 w 4215960"/>
                <a:gd name="connsiteY62" fmla="*/ 3759407 h 4374495"/>
                <a:gd name="connsiteX63" fmla="*/ 870857 w 4215960"/>
                <a:gd name="connsiteY63" fmla="*/ 3773921 h 4374495"/>
                <a:gd name="connsiteX64" fmla="*/ 907143 w 4215960"/>
                <a:gd name="connsiteY64" fmla="*/ 3817464 h 4374495"/>
                <a:gd name="connsiteX65" fmla="*/ 936171 w 4215960"/>
                <a:gd name="connsiteY65" fmla="*/ 3839235 h 4374495"/>
                <a:gd name="connsiteX66" fmla="*/ 1030514 w 4215960"/>
                <a:gd name="connsiteY66" fmla="*/ 3882778 h 4374495"/>
                <a:gd name="connsiteX67" fmla="*/ 1480457 w 4215960"/>
                <a:gd name="connsiteY67" fmla="*/ 3868264 h 4374495"/>
                <a:gd name="connsiteX68" fmla="*/ 1531257 w 4215960"/>
                <a:gd name="connsiteY68" fmla="*/ 3853750 h 4374495"/>
                <a:gd name="connsiteX69" fmla="*/ 1618343 w 4215960"/>
                <a:gd name="connsiteY69" fmla="*/ 3846492 h 4374495"/>
                <a:gd name="connsiteX70" fmla="*/ 1698171 w 4215960"/>
                <a:gd name="connsiteY70" fmla="*/ 3831978 h 4374495"/>
                <a:gd name="connsiteX71" fmla="*/ 1756228 w 4215960"/>
                <a:gd name="connsiteY71" fmla="*/ 3824721 h 4374495"/>
                <a:gd name="connsiteX72" fmla="*/ 1785257 w 4215960"/>
                <a:gd name="connsiteY72" fmla="*/ 3810207 h 4374495"/>
                <a:gd name="connsiteX73" fmla="*/ 1850571 w 4215960"/>
                <a:gd name="connsiteY73" fmla="*/ 3788435 h 4374495"/>
                <a:gd name="connsiteX74" fmla="*/ 1886857 w 4215960"/>
                <a:gd name="connsiteY74" fmla="*/ 3773921 h 4374495"/>
                <a:gd name="connsiteX75" fmla="*/ 1988457 w 4215960"/>
                <a:gd name="connsiteY75" fmla="*/ 3759407 h 4374495"/>
                <a:gd name="connsiteX76" fmla="*/ 2017485 w 4215960"/>
                <a:gd name="connsiteY76" fmla="*/ 3752150 h 4374495"/>
                <a:gd name="connsiteX77" fmla="*/ 2637971 w 4215960"/>
                <a:gd name="connsiteY77" fmla="*/ 4098904 h 4374495"/>
                <a:gd name="connsiteX78" fmla="*/ 2724375 w 4215960"/>
                <a:gd name="connsiteY78" fmla="*/ 4285094 h 4374495"/>
                <a:gd name="connsiteX79" fmla="*/ 2784700 w 4215960"/>
                <a:gd name="connsiteY79" fmla="*/ 4343832 h 4374495"/>
                <a:gd name="connsiteX80" fmla="*/ 2795812 w 4215960"/>
                <a:gd name="connsiteY80" fmla="*/ 4313669 h 4374495"/>
                <a:gd name="connsiteX81" fmla="*/ 2841850 w 4215960"/>
                <a:gd name="connsiteY81" fmla="*/ 4286681 h 4374495"/>
                <a:gd name="connsiteX82" fmla="*/ 2892650 w 4215960"/>
                <a:gd name="connsiteY82" fmla="*/ 4359707 h 4374495"/>
                <a:gd name="connsiteX83" fmla="*/ 2941863 w 4215960"/>
                <a:gd name="connsiteY83" fmla="*/ 4362882 h 4374495"/>
                <a:gd name="connsiteX84" fmla="*/ 2897412 w 4215960"/>
                <a:gd name="connsiteY84" fmla="*/ 4269220 h 4374495"/>
                <a:gd name="connsiteX85" fmla="*/ 2854550 w 4215960"/>
                <a:gd name="connsiteY85" fmla="*/ 4200957 h 4374495"/>
                <a:gd name="connsiteX86" fmla="*/ 2897413 w 4215960"/>
                <a:gd name="connsiteY86" fmla="*/ 4185081 h 4374495"/>
                <a:gd name="connsiteX87" fmla="*/ 2878362 w 4215960"/>
                <a:gd name="connsiteY87" fmla="*/ 4143807 h 4374495"/>
                <a:gd name="connsiteX88" fmla="*/ 2930750 w 4215960"/>
                <a:gd name="connsiteY88" fmla="*/ 4153332 h 4374495"/>
                <a:gd name="connsiteX89" fmla="*/ 2910113 w 4215960"/>
                <a:gd name="connsiteY89" fmla="*/ 4119994 h 4374495"/>
                <a:gd name="connsiteX90" fmla="*/ 2931432 w 4215960"/>
                <a:gd name="connsiteY90" fmla="*/ 4103440 h 4374495"/>
                <a:gd name="connsiteX91" fmla="*/ 3052535 w 4215960"/>
                <a:gd name="connsiteY91" fmla="*/ 4188713 h 4374495"/>
                <a:gd name="connsiteX92" fmla="*/ 3087912 w 4215960"/>
                <a:gd name="connsiteY92" fmla="*/ 4175556 h 4374495"/>
                <a:gd name="connsiteX93" fmla="*/ 3140299 w 4215960"/>
                <a:gd name="connsiteY93" fmla="*/ 4240645 h 4374495"/>
                <a:gd name="connsiteX94" fmla="*/ 3160937 w 4215960"/>
                <a:gd name="connsiteY94" fmla="*/ 4299382 h 4374495"/>
                <a:gd name="connsiteX95" fmla="*/ 3268887 w 4215960"/>
                <a:gd name="connsiteY95" fmla="*/ 4318431 h 4374495"/>
                <a:gd name="connsiteX96" fmla="*/ 3208563 w 4215960"/>
                <a:gd name="connsiteY96" fmla="*/ 4251756 h 4374495"/>
                <a:gd name="connsiteX97" fmla="*/ 3205387 w 4215960"/>
                <a:gd name="connsiteY97" fmla="*/ 4183494 h 4374495"/>
                <a:gd name="connsiteX98" fmla="*/ 3259362 w 4215960"/>
                <a:gd name="connsiteY98" fmla="*/ 4239057 h 4374495"/>
                <a:gd name="connsiteX99" fmla="*/ 3308575 w 4215960"/>
                <a:gd name="connsiteY99" fmla="*/ 4243819 h 4374495"/>
                <a:gd name="connsiteX100" fmla="*/ 3302225 w 4215960"/>
                <a:gd name="connsiteY100" fmla="*/ 4194607 h 4374495"/>
                <a:gd name="connsiteX101" fmla="*/ 3362550 w 4215960"/>
                <a:gd name="connsiteY101" fmla="*/ 4199369 h 4374495"/>
                <a:gd name="connsiteX102" fmla="*/ 3424462 w 4215960"/>
                <a:gd name="connsiteY102" fmla="*/ 4242231 h 4374495"/>
                <a:gd name="connsiteX103" fmla="*/ 3456212 w 4215960"/>
                <a:gd name="connsiteY103" fmla="*/ 4229532 h 4374495"/>
                <a:gd name="connsiteX104" fmla="*/ 3449863 w 4215960"/>
                <a:gd name="connsiteY104" fmla="*/ 4194607 h 4374495"/>
                <a:gd name="connsiteX105" fmla="*/ 3491138 w 4215960"/>
                <a:gd name="connsiteY105" fmla="*/ 4170795 h 4374495"/>
                <a:gd name="connsiteX106" fmla="*/ 3575275 w 4215960"/>
                <a:gd name="connsiteY106" fmla="*/ 4227945 h 4374495"/>
                <a:gd name="connsiteX107" fmla="*/ 3592738 w 4215960"/>
                <a:gd name="connsiteY107" fmla="*/ 4126347 h 4374495"/>
                <a:gd name="connsiteX108" fmla="*/ 3567338 w 4215960"/>
                <a:gd name="connsiteY108" fmla="*/ 4104121 h 4374495"/>
                <a:gd name="connsiteX109" fmla="*/ 3494312 w 4215960"/>
                <a:gd name="connsiteY109" fmla="*/ 4061258 h 4374495"/>
                <a:gd name="connsiteX110" fmla="*/ 3516537 w 4215960"/>
                <a:gd name="connsiteY110" fmla="*/ 4035859 h 4374495"/>
                <a:gd name="connsiteX111" fmla="*/ 3537175 w 4215960"/>
                <a:gd name="connsiteY111" fmla="*/ 4013633 h 4374495"/>
                <a:gd name="connsiteX112" fmla="*/ 3591150 w 4215960"/>
                <a:gd name="connsiteY112" fmla="*/ 4045384 h 4374495"/>
                <a:gd name="connsiteX113" fmla="*/ 3597500 w 4215960"/>
                <a:gd name="connsiteY113" fmla="*/ 4000934 h 4374495"/>
                <a:gd name="connsiteX114" fmla="*/ 3541937 w 4215960"/>
                <a:gd name="connsiteY114" fmla="*/ 3977121 h 4374495"/>
                <a:gd name="connsiteX115" fmla="*/ 3540350 w 4215960"/>
                <a:gd name="connsiteY115" fmla="*/ 3967597 h 4374495"/>
                <a:gd name="connsiteX116" fmla="*/ 3527649 w 4215960"/>
                <a:gd name="connsiteY116" fmla="*/ 3929498 h 4374495"/>
                <a:gd name="connsiteX117" fmla="*/ 3533999 w 4215960"/>
                <a:gd name="connsiteY117" fmla="*/ 3881872 h 4374495"/>
                <a:gd name="connsiteX118" fmla="*/ 3545112 w 4215960"/>
                <a:gd name="connsiteY118" fmla="*/ 3826309 h 4374495"/>
                <a:gd name="connsiteX119" fmla="*/ 3507012 w 4215960"/>
                <a:gd name="connsiteY119" fmla="*/ 3796147 h 4374495"/>
                <a:gd name="connsiteX120" fmla="*/ 3540349 w 4215960"/>
                <a:gd name="connsiteY120" fmla="*/ 3786622 h 4374495"/>
                <a:gd name="connsiteX121" fmla="*/ 3518124 w 4215960"/>
                <a:gd name="connsiteY121" fmla="*/ 3750109 h 4374495"/>
                <a:gd name="connsiteX122" fmla="*/ 3556225 w 4215960"/>
                <a:gd name="connsiteY122" fmla="*/ 3745348 h 4374495"/>
                <a:gd name="connsiteX123" fmla="*/ 3562574 w 4215960"/>
                <a:gd name="connsiteY123" fmla="*/ 3712009 h 4374495"/>
                <a:gd name="connsiteX124" fmla="*/ 3624488 w 4215960"/>
                <a:gd name="connsiteY124" fmla="*/ 3721536 h 4374495"/>
                <a:gd name="connsiteX125" fmla="*/ 3657601 w 4215960"/>
                <a:gd name="connsiteY125" fmla="*/ 3736728 h 4374495"/>
                <a:gd name="connsiteX126" fmla="*/ 3623808 w 4215960"/>
                <a:gd name="connsiteY126" fmla="*/ 3777776 h 4374495"/>
                <a:gd name="connsiteX127" fmla="*/ 3662816 w 4215960"/>
                <a:gd name="connsiteY127" fmla="*/ 3885272 h 4374495"/>
                <a:gd name="connsiteX128" fmla="*/ 3715203 w 4215960"/>
                <a:gd name="connsiteY128" fmla="*/ 3916570 h 4374495"/>
                <a:gd name="connsiteX129" fmla="*/ 3767137 w 4215960"/>
                <a:gd name="connsiteY129" fmla="*/ 3874388 h 4374495"/>
                <a:gd name="connsiteX130" fmla="*/ 3852862 w 4215960"/>
                <a:gd name="connsiteY130" fmla="*/ 3825855 h 4374495"/>
                <a:gd name="connsiteX131" fmla="*/ 3835626 w 4215960"/>
                <a:gd name="connsiteY131" fmla="*/ 3736954 h 4374495"/>
                <a:gd name="connsiteX132" fmla="*/ 3912960 w 4215960"/>
                <a:gd name="connsiteY132" fmla="*/ 3604285 h 4374495"/>
                <a:gd name="connsiteX133" fmla="*/ 4205514 w 4215960"/>
                <a:gd name="connsiteY133" fmla="*/ 3271137 h 4374495"/>
                <a:gd name="connsiteX134" fmla="*/ 4124097 w 4215960"/>
                <a:gd name="connsiteY134" fmla="*/ 3262065 h 4374495"/>
                <a:gd name="connsiteX135" fmla="*/ 4128634 w 4215960"/>
                <a:gd name="connsiteY135" fmla="*/ 3170217 h 4374495"/>
                <a:gd name="connsiteX136" fmla="*/ 4079647 w 4215960"/>
                <a:gd name="connsiteY136" fmla="*/ 3145045 h 4374495"/>
                <a:gd name="connsiteX137" fmla="*/ 3995510 w 4215960"/>
                <a:gd name="connsiteY137" fmla="*/ 3176567 h 4374495"/>
                <a:gd name="connsiteX138" fmla="*/ 3958771 w 4215960"/>
                <a:gd name="connsiteY138" fmla="*/ 3140282 h 4374495"/>
                <a:gd name="connsiteX139" fmla="*/ 4003448 w 4215960"/>
                <a:gd name="connsiteY139" fmla="*/ 3117377 h 4374495"/>
                <a:gd name="connsiteX140" fmla="*/ 3874181 w 4215960"/>
                <a:gd name="connsiteY140" fmla="*/ 2904198 h 4374495"/>
                <a:gd name="connsiteX141" fmla="*/ 3889147 w 4215960"/>
                <a:gd name="connsiteY141" fmla="*/ 2874035 h 4374495"/>
                <a:gd name="connsiteX142" fmla="*/ 3865562 w 4215960"/>
                <a:gd name="connsiteY142" fmla="*/ 2758375 h 4374495"/>
                <a:gd name="connsiteX143" fmla="*/ 3706813 w 4215960"/>
                <a:gd name="connsiteY143" fmla="*/ 2747489 h 4374495"/>
                <a:gd name="connsiteX144" fmla="*/ 3673475 w 4215960"/>
                <a:gd name="connsiteY144" fmla="*/ 2796247 h 4374495"/>
                <a:gd name="connsiteX145" fmla="*/ 3584575 w 4215960"/>
                <a:gd name="connsiteY145" fmla="*/ 2810763 h 4374495"/>
                <a:gd name="connsiteX146" fmla="*/ 3590925 w 4215960"/>
                <a:gd name="connsiteY146" fmla="*/ 2788764 h 4374495"/>
                <a:gd name="connsiteX147" fmla="*/ 3537403 w 4215960"/>
                <a:gd name="connsiteY147" fmla="*/ 2772663 h 4374495"/>
                <a:gd name="connsiteX148" fmla="*/ 3512684 w 4215960"/>
                <a:gd name="connsiteY148" fmla="*/ 2607562 h 4374495"/>
                <a:gd name="connsiteX149" fmla="*/ 3232377 w 4215960"/>
                <a:gd name="connsiteY149" fmla="*/ 2540887 h 4374495"/>
                <a:gd name="connsiteX150" fmla="*/ 3096078 w 4215960"/>
                <a:gd name="connsiteY150" fmla="*/ 2584203 h 4374495"/>
                <a:gd name="connsiteX151" fmla="*/ 2964089 w 4215960"/>
                <a:gd name="connsiteY151" fmla="*/ 2576719 h 4374495"/>
                <a:gd name="connsiteX152" fmla="*/ 2831646 w 4215960"/>
                <a:gd name="connsiteY152" fmla="*/ 2465821 h 4374495"/>
                <a:gd name="connsiteX153" fmla="*/ 2618468 w 4215960"/>
                <a:gd name="connsiteY153" fmla="*/ 2162608 h 4374495"/>
                <a:gd name="connsiteX154" fmla="*/ 2220006 w 4215960"/>
                <a:gd name="connsiteY154" fmla="*/ 2023135 h 4374495"/>
                <a:gd name="connsiteX155" fmla="*/ 1983468 w 4215960"/>
                <a:gd name="connsiteY155" fmla="*/ 1710171 h 4374495"/>
                <a:gd name="connsiteX156" fmla="*/ 2017259 w 4215960"/>
                <a:gd name="connsiteY156" fmla="*/ 1685225 h 4374495"/>
                <a:gd name="connsiteX157" fmla="*/ 2076903 w 4215960"/>
                <a:gd name="connsiteY157" fmla="*/ 1768228 h 4374495"/>
                <a:gd name="connsiteX158" fmla="*/ 2097087 w 4215960"/>
                <a:gd name="connsiteY158" fmla="*/ 1750765 h 4374495"/>
                <a:gd name="connsiteX159" fmla="*/ 2140177 w 4215960"/>
                <a:gd name="connsiteY159" fmla="*/ 1781609 h 4374495"/>
                <a:gd name="connsiteX160" fmla="*/ 2228850 w 4215960"/>
                <a:gd name="connsiteY160" fmla="*/ 1727860 h 4374495"/>
                <a:gd name="connsiteX161" fmla="*/ 2244952 w 4215960"/>
                <a:gd name="connsiteY161" fmla="*/ 1707450 h 4374495"/>
                <a:gd name="connsiteX162" fmla="*/ 2303235 w 4215960"/>
                <a:gd name="connsiteY162" fmla="*/ 1707676 h 4374495"/>
                <a:gd name="connsiteX163" fmla="*/ 2319338 w 4215960"/>
                <a:gd name="connsiteY163" fmla="*/ 1674566 h 4374495"/>
                <a:gd name="connsiteX164" fmla="*/ 2300514 w 4215960"/>
                <a:gd name="connsiteY164" fmla="*/ 1648939 h 4374495"/>
                <a:gd name="connsiteX165" fmla="*/ 2233386 w 4215960"/>
                <a:gd name="connsiteY165" fmla="*/ 1668896 h 4374495"/>
                <a:gd name="connsiteX166" fmla="*/ 2211614 w 4215960"/>
                <a:gd name="connsiteY166" fmla="*/ 1615375 h 4374495"/>
                <a:gd name="connsiteX167" fmla="*/ 2232932 w 4215960"/>
                <a:gd name="connsiteY167" fmla="*/ 1585665 h 4374495"/>
                <a:gd name="connsiteX168" fmla="*/ 2176462 w 4215960"/>
                <a:gd name="connsiteY168" fmla="*/ 1482251 h 4374495"/>
                <a:gd name="connsiteX169" fmla="*/ 2127931 w 4215960"/>
                <a:gd name="connsiteY169" fmla="*/ 1521032 h 4374495"/>
                <a:gd name="connsiteX170" fmla="*/ 2038576 w 4215960"/>
                <a:gd name="connsiteY170" fmla="*/ 1466376 h 4374495"/>
                <a:gd name="connsiteX171" fmla="*/ 2090510 w 4215960"/>
                <a:gd name="connsiteY171" fmla="*/ 1373847 h 4374495"/>
                <a:gd name="connsiteX172" fmla="*/ 2047648 w 4215960"/>
                <a:gd name="connsiteY172" fmla="*/ 1252744 h 4374495"/>
                <a:gd name="connsiteX173" fmla="*/ 2062389 w 4215960"/>
                <a:gd name="connsiteY173" fmla="*/ 1128692 h 4374495"/>
                <a:gd name="connsiteX174" fmla="*/ 2157639 w 4215960"/>
                <a:gd name="connsiteY174" fmla="*/ 1054987 h 4374495"/>
                <a:gd name="connsiteX175" fmla="*/ 2262868 w 4215960"/>
                <a:gd name="connsiteY175" fmla="*/ 1032535 h 4374495"/>
                <a:gd name="connsiteX176" fmla="*/ 2199821 w 4215960"/>
                <a:gd name="connsiteY176" fmla="*/ 942728 h 4374495"/>
                <a:gd name="connsiteX177" fmla="*/ 2182585 w 4215960"/>
                <a:gd name="connsiteY177" fmla="*/ 987405 h 4374495"/>
                <a:gd name="connsiteX178" fmla="*/ 2139270 w 4215960"/>
                <a:gd name="connsiteY178" fmla="*/ 940234 h 4374495"/>
                <a:gd name="connsiteX179" fmla="*/ 2160588 w 4215960"/>
                <a:gd name="connsiteY179" fmla="*/ 854962 h 4374495"/>
                <a:gd name="connsiteX180" fmla="*/ 2233612 w 4215960"/>
                <a:gd name="connsiteY180" fmla="*/ 757671 h 4374495"/>
                <a:gd name="connsiteX181" fmla="*/ 2216603 w 4215960"/>
                <a:gd name="connsiteY181" fmla="*/ 651082 h 4374495"/>
                <a:gd name="connsiteX182" fmla="*/ 2045381 w 4215960"/>
                <a:gd name="connsiteY182" fmla="*/ 660833 h 4374495"/>
                <a:gd name="connsiteX183" fmla="*/ 2026103 w 4215960"/>
                <a:gd name="connsiteY183" fmla="*/ 703470 h 4374495"/>
                <a:gd name="connsiteX184" fmla="*/ 1993900 w 4215960"/>
                <a:gd name="connsiteY184" fmla="*/ 635887 h 4374495"/>
                <a:gd name="connsiteX185" fmla="*/ 1964190 w 4215960"/>
                <a:gd name="connsiteY185" fmla="*/ 676255 h 4374495"/>
                <a:gd name="connsiteX186" fmla="*/ 1778681 w 4215960"/>
                <a:gd name="connsiteY186" fmla="*/ 709819 h 4374495"/>
                <a:gd name="connsiteX0" fmla="*/ 1778681 w 4215960"/>
                <a:gd name="connsiteY0" fmla="*/ 713048 h 4377724"/>
                <a:gd name="connsiteX1" fmla="*/ 1452562 w 4215960"/>
                <a:gd name="connsiteY1" fmla="*/ 555205 h 4377724"/>
                <a:gd name="connsiteX2" fmla="*/ 1492474 w 4215960"/>
                <a:gd name="connsiteY2" fmla="*/ 405300 h 4377724"/>
                <a:gd name="connsiteX3" fmla="*/ 1438500 w 4215960"/>
                <a:gd name="connsiteY3" fmla="*/ 395775 h 4377724"/>
                <a:gd name="connsiteX4" fmla="*/ 1435325 w 4215960"/>
                <a:gd name="connsiteY4" fmla="*/ 367201 h 4377724"/>
                <a:gd name="connsiteX5" fmla="*/ 1479775 w 4215960"/>
                <a:gd name="connsiteY5" fmla="*/ 375138 h 4377724"/>
                <a:gd name="connsiteX6" fmla="*/ 1422625 w 4215960"/>
                <a:gd name="connsiteY6" fmla="*/ 287825 h 4377724"/>
                <a:gd name="connsiteX7" fmla="*/ 1433737 w 4215960"/>
                <a:gd name="connsiteY7" fmla="*/ 327513 h 4377724"/>
                <a:gd name="connsiteX8" fmla="*/ 1381349 w 4215960"/>
                <a:gd name="connsiteY8" fmla="*/ 292588 h 4377724"/>
                <a:gd name="connsiteX9" fmla="*/ 1401987 w 4215960"/>
                <a:gd name="connsiteY9" fmla="*/ 259251 h 4377724"/>
                <a:gd name="connsiteX10" fmla="*/ 1367062 w 4215960"/>
                <a:gd name="connsiteY10" fmla="*/ 197340 h 4377724"/>
                <a:gd name="connsiteX11" fmla="*/ 1400399 w 4215960"/>
                <a:gd name="connsiteY11" fmla="*/ 198929 h 4377724"/>
                <a:gd name="connsiteX12" fmla="*/ 1357537 w 4215960"/>
                <a:gd name="connsiteY12" fmla="*/ 105266 h 4377724"/>
                <a:gd name="connsiteX13" fmla="*/ 1332138 w 4215960"/>
                <a:gd name="connsiteY13" fmla="*/ 103678 h 4377724"/>
                <a:gd name="connsiteX14" fmla="*/ 1321025 w 4215960"/>
                <a:gd name="connsiteY14" fmla="*/ 56053 h 4377724"/>
                <a:gd name="connsiteX15" fmla="*/ 1352774 w 4215960"/>
                <a:gd name="connsiteY15" fmla="*/ 38591 h 4377724"/>
                <a:gd name="connsiteX16" fmla="*/ 1354362 w 4215960"/>
                <a:gd name="connsiteY16" fmla="*/ 40179 h 4377724"/>
                <a:gd name="connsiteX17" fmla="*/ 1135287 w 4215960"/>
                <a:gd name="connsiteY17" fmla="*/ 567225 h 4377724"/>
                <a:gd name="connsiteX18" fmla="*/ 868587 w 4215960"/>
                <a:gd name="connsiteY18" fmla="*/ 600562 h 4377724"/>
                <a:gd name="connsiteX19" fmla="*/ 362857 w 4215960"/>
                <a:gd name="connsiteY19" fmla="*/ 801721 h 4377724"/>
                <a:gd name="connsiteX20" fmla="*/ 312057 w 4215960"/>
                <a:gd name="connsiteY20" fmla="*/ 816236 h 4377724"/>
                <a:gd name="connsiteX21" fmla="*/ 239485 w 4215960"/>
                <a:gd name="connsiteY21" fmla="*/ 867036 h 4377724"/>
                <a:gd name="connsiteX22" fmla="*/ 210457 w 4215960"/>
                <a:gd name="connsiteY22" fmla="*/ 874293 h 4377724"/>
                <a:gd name="connsiteX23" fmla="*/ 159657 w 4215960"/>
                <a:gd name="connsiteY23" fmla="*/ 903321 h 4377724"/>
                <a:gd name="connsiteX24" fmla="*/ 130628 w 4215960"/>
                <a:gd name="connsiteY24" fmla="*/ 932350 h 4377724"/>
                <a:gd name="connsiteX25" fmla="*/ 108857 w 4215960"/>
                <a:gd name="connsiteY25" fmla="*/ 954121 h 4377724"/>
                <a:gd name="connsiteX26" fmla="*/ 94343 w 4215960"/>
                <a:gd name="connsiteY26" fmla="*/ 968636 h 4377724"/>
                <a:gd name="connsiteX27" fmla="*/ 43543 w 4215960"/>
                <a:gd name="connsiteY27" fmla="*/ 1048464 h 4377724"/>
                <a:gd name="connsiteX28" fmla="*/ 14514 w 4215960"/>
                <a:gd name="connsiteY28" fmla="*/ 1128293 h 4377724"/>
                <a:gd name="connsiteX29" fmla="*/ 0 w 4215960"/>
                <a:gd name="connsiteY29" fmla="*/ 1186350 h 4377724"/>
                <a:gd name="connsiteX30" fmla="*/ 7257 w 4215960"/>
                <a:gd name="connsiteY30" fmla="*/ 2158807 h 4377724"/>
                <a:gd name="connsiteX31" fmla="*/ 29028 w 4215960"/>
                <a:gd name="connsiteY31" fmla="*/ 2260407 h 4377724"/>
                <a:gd name="connsiteX32" fmla="*/ 43543 w 4215960"/>
                <a:gd name="connsiteY32" fmla="*/ 2296693 h 4377724"/>
                <a:gd name="connsiteX33" fmla="*/ 58057 w 4215960"/>
                <a:gd name="connsiteY33" fmla="*/ 2362007 h 4377724"/>
                <a:gd name="connsiteX34" fmla="*/ 79828 w 4215960"/>
                <a:gd name="connsiteY34" fmla="*/ 2412807 h 4377724"/>
                <a:gd name="connsiteX35" fmla="*/ 116114 w 4215960"/>
                <a:gd name="connsiteY35" fmla="*/ 2528921 h 4377724"/>
                <a:gd name="connsiteX36" fmla="*/ 137885 w 4215960"/>
                <a:gd name="connsiteY36" fmla="*/ 2594236 h 4377724"/>
                <a:gd name="connsiteX37" fmla="*/ 145143 w 4215960"/>
                <a:gd name="connsiteY37" fmla="*/ 2616007 h 4377724"/>
                <a:gd name="connsiteX38" fmla="*/ 166914 w 4215960"/>
                <a:gd name="connsiteY38" fmla="*/ 2659550 h 4377724"/>
                <a:gd name="connsiteX39" fmla="*/ 188685 w 4215960"/>
                <a:gd name="connsiteY39" fmla="*/ 2710350 h 4377724"/>
                <a:gd name="connsiteX40" fmla="*/ 195943 w 4215960"/>
                <a:gd name="connsiteY40" fmla="*/ 2739379 h 4377724"/>
                <a:gd name="connsiteX41" fmla="*/ 232228 w 4215960"/>
                <a:gd name="connsiteY41" fmla="*/ 2790179 h 4377724"/>
                <a:gd name="connsiteX42" fmla="*/ 254000 w 4215960"/>
                <a:gd name="connsiteY42" fmla="*/ 2848236 h 4377724"/>
                <a:gd name="connsiteX43" fmla="*/ 275771 w 4215960"/>
                <a:gd name="connsiteY43" fmla="*/ 2870007 h 4377724"/>
                <a:gd name="connsiteX44" fmla="*/ 312057 w 4215960"/>
                <a:gd name="connsiteY44" fmla="*/ 2942579 h 4377724"/>
                <a:gd name="connsiteX45" fmla="*/ 348343 w 4215960"/>
                <a:gd name="connsiteY45" fmla="*/ 2993379 h 4377724"/>
                <a:gd name="connsiteX46" fmla="*/ 355600 w 4215960"/>
                <a:gd name="connsiteY46" fmla="*/ 3015150 h 4377724"/>
                <a:gd name="connsiteX47" fmla="*/ 406400 w 4215960"/>
                <a:gd name="connsiteY47" fmla="*/ 3080464 h 4377724"/>
                <a:gd name="connsiteX48" fmla="*/ 435428 w 4215960"/>
                <a:gd name="connsiteY48" fmla="*/ 3145779 h 4377724"/>
                <a:gd name="connsiteX49" fmla="*/ 457200 w 4215960"/>
                <a:gd name="connsiteY49" fmla="*/ 3174807 h 4377724"/>
                <a:gd name="connsiteX50" fmla="*/ 471714 w 4215960"/>
                <a:gd name="connsiteY50" fmla="*/ 3232864 h 4377724"/>
                <a:gd name="connsiteX51" fmla="*/ 478971 w 4215960"/>
                <a:gd name="connsiteY51" fmla="*/ 3254636 h 4377724"/>
                <a:gd name="connsiteX52" fmla="*/ 486228 w 4215960"/>
                <a:gd name="connsiteY52" fmla="*/ 3283664 h 4377724"/>
                <a:gd name="connsiteX53" fmla="*/ 493485 w 4215960"/>
                <a:gd name="connsiteY53" fmla="*/ 3348979 h 4377724"/>
                <a:gd name="connsiteX54" fmla="*/ 515257 w 4215960"/>
                <a:gd name="connsiteY54" fmla="*/ 3407036 h 4377724"/>
                <a:gd name="connsiteX55" fmla="*/ 544285 w 4215960"/>
                <a:gd name="connsiteY55" fmla="*/ 3450579 h 4377724"/>
                <a:gd name="connsiteX56" fmla="*/ 573314 w 4215960"/>
                <a:gd name="connsiteY56" fmla="*/ 3501379 h 4377724"/>
                <a:gd name="connsiteX57" fmla="*/ 602343 w 4215960"/>
                <a:gd name="connsiteY57" fmla="*/ 3523150 h 4377724"/>
                <a:gd name="connsiteX58" fmla="*/ 645885 w 4215960"/>
                <a:gd name="connsiteY58" fmla="*/ 3566693 h 4377724"/>
                <a:gd name="connsiteX59" fmla="*/ 674914 w 4215960"/>
                <a:gd name="connsiteY59" fmla="*/ 3588464 h 4377724"/>
                <a:gd name="connsiteX60" fmla="*/ 711200 w 4215960"/>
                <a:gd name="connsiteY60" fmla="*/ 3632007 h 4377724"/>
                <a:gd name="connsiteX61" fmla="*/ 740228 w 4215960"/>
                <a:gd name="connsiteY61" fmla="*/ 3653779 h 4377724"/>
                <a:gd name="connsiteX62" fmla="*/ 812800 w 4215960"/>
                <a:gd name="connsiteY62" fmla="*/ 3719093 h 4377724"/>
                <a:gd name="connsiteX63" fmla="*/ 849085 w 4215960"/>
                <a:gd name="connsiteY63" fmla="*/ 3762636 h 4377724"/>
                <a:gd name="connsiteX64" fmla="*/ 870857 w 4215960"/>
                <a:gd name="connsiteY64" fmla="*/ 3777150 h 4377724"/>
                <a:gd name="connsiteX65" fmla="*/ 907143 w 4215960"/>
                <a:gd name="connsiteY65" fmla="*/ 3820693 h 4377724"/>
                <a:gd name="connsiteX66" fmla="*/ 936171 w 4215960"/>
                <a:gd name="connsiteY66" fmla="*/ 3842464 h 4377724"/>
                <a:gd name="connsiteX67" fmla="*/ 1030514 w 4215960"/>
                <a:gd name="connsiteY67" fmla="*/ 3886007 h 4377724"/>
                <a:gd name="connsiteX68" fmla="*/ 1480457 w 4215960"/>
                <a:gd name="connsiteY68" fmla="*/ 3871493 h 4377724"/>
                <a:gd name="connsiteX69" fmla="*/ 1531257 w 4215960"/>
                <a:gd name="connsiteY69" fmla="*/ 3856979 h 4377724"/>
                <a:gd name="connsiteX70" fmla="*/ 1618343 w 4215960"/>
                <a:gd name="connsiteY70" fmla="*/ 3849721 h 4377724"/>
                <a:gd name="connsiteX71" fmla="*/ 1698171 w 4215960"/>
                <a:gd name="connsiteY71" fmla="*/ 3835207 h 4377724"/>
                <a:gd name="connsiteX72" fmla="*/ 1756228 w 4215960"/>
                <a:gd name="connsiteY72" fmla="*/ 3827950 h 4377724"/>
                <a:gd name="connsiteX73" fmla="*/ 1785257 w 4215960"/>
                <a:gd name="connsiteY73" fmla="*/ 3813436 h 4377724"/>
                <a:gd name="connsiteX74" fmla="*/ 1850571 w 4215960"/>
                <a:gd name="connsiteY74" fmla="*/ 3791664 h 4377724"/>
                <a:gd name="connsiteX75" fmla="*/ 1886857 w 4215960"/>
                <a:gd name="connsiteY75" fmla="*/ 3777150 h 4377724"/>
                <a:gd name="connsiteX76" fmla="*/ 1988457 w 4215960"/>
                <a:gd name="connsiteY76" fmla="*/ 3762636 h 4377724"/>
                <a:gd name="connsiteX77" fmla="*/ 2017485 w 4215960"/>
                <a:gd name="connsiteY77" fmla="*/ 3755379 h 4377724"/>
                <a:gd name="connsiteX78" fmla="*/ 2637971 w 4215960"/>
                <a:gd name="connsiteY78" fmla="*/ 4102133 h 4377724"/>
                <a:gd name="connsiteX79" fmla="*/ 2724375 w 4215960"/>
                <a:gd name="connsiteY79" fmla="*/ 4288323 h 4377724"/>
                <a:gd name="connsiteX80" fmla="*/ 2784700 w 4215960"/>
                <a:gd name="connsiteY80" fmla="*/ 4347061 h 4377724"/>
                <a:gd name="connsiteX81" fmla="*/ 2795812 w 4215960"/>
                <a:gd name="connsiteY81" fmla="*/ 4316898 h 4377724"/>
                <a:gd name="connsiteX82" fmla="*/ 2841850 w 4215960"/>
                <a:gd name="connsiteY82" fmla="*/ 4289910 h 4377724"/>
                <a:gd name="connsiteX83" fmla="*/ 2892650 w 4215960"/>
                <a:gd name="connsiteY83" fmla="*/ 4362936 h 4377724"/>
                <a:gd name="connsiteX84" fmla="*/ 2941863 w 4215960"/>
                <a:gd name="connsiteY84" fmla="*/ 4366111 h 4377724"/>
                <a:gd name="connsiteX85" fmla="*/ 2897412 w 4215960"/>
                <a:gd name="connsiteY85" fmla="*/ 4272449 h 4377724"/>
                <a:gd name="connsiteX86" fmla="*/ 2854550 w 4215960"/>
                <a:gd name="connsiteY86" fmla="*/ 4204186 h 4377724"/>
                <a:gd name="connsiteX87" fmla="*/ 2897413 w 4215960"/>
                <a:gd name="connsiteY87" fmla="*/ 4188310 h 4377724"/>
                <a:gd name="connsiteX88" fmla="*/ 2878362 w 4215960"/>
                <a:gd name="connsiteY88" fmla="*/ 4147036 h 4377724"/>
                <a:gd name="connsiteX89" fmla="*/ 2930750 w 4215960"/>
                <a:gd name="connsiteY89" fmla="*/ 4156561 h 4377724"/>
                <a:gd name="connsiteX90" fmla="*/ 2910113 w 4215960"/>
                <a:gd name="connsiteY90" fmla="*/ 4123223 h 4377724"/>
                <a:gd name="connsiteX91" fmla="*/ 2931432 w 4215960"/>
                <a:gd name="connsiteY91" fmla="*/ 4106669 h 4377724"/>
                <a:gd name="connsiteX92" fmla="*/ 3052535 w 4215960"/>
                <a:gd name="connsiteY92" fmla="*/ 4191942 h 4377724"/>
                <a:gd name="connsiteX93" fmla="*/ 3087912 w 4215960"/>
                <a:gd name="connsiteY93" fmla="*/ 4178785 h 4377724"/>
                <a:gd name="connsiteX94" fmla="*/ 3140299 w 4215960"/>
                <a:gd name="connsiteY94" fmla="*/ 4243874 h 4377724"/>
                <a:gd name="connsiteX95" fmla="*/ 3160937 w 4215960"/>
                <a:gd name="connsiteY95" fmla="*/ 4302611 h 4377724"/>
                <a:gd name="connsiteX96" fmla="*/ 3268887 w 4215960"/>
                <a:gd name="connsiteY96" fmla="*/ 4321660 h 4377724"/>
                <a:gd name="connsiteX97" fmla="*/ 3208563 w 4215960"/>
                <a:gd name="connsiteY97" fmla="*/ 4254985 h 4377724"/>
                <a:gd name="connsiteX98" fmla="*/ 3205387 w 4215960"/>
                <a:gd name="connsiteY98" fmla="*/ 4186723 h 4377724"/>
                <a:gd name="connsiteX99" fmla="*/ 3259362 w 4215960"/>
                <a:gd name="connsiteY99" fmla="*/ 4242286 h 4377724"/>
                <a:gd name="connsiteX100" fmla="*/ 3308575 w 4215960"/>
                <a:gd name="connsiteY100" fmla="*/ 4247048 h 4377724"/>
                <a:gd name="connsiteX101" fmla="*/ 3302225 w 4215960"/>
                <a:gd name="connsiteY101" fmla="*/ 4197836 h 4377724"/>
                <a:gd name="connsiteX102" fmla="*/ 3362550 w 4215960"/>
                <a:gd name="connsiteY102" fmla="*/ 4202598 h 4377724"/>
                <a:gd name="connsiteX103" fmla="*/ 3424462 w 4215960"/>
                <a:gd name="connsiteY103" fmla="*/ 4245460 h 4377724"/>
                <a:gd name="connsiteX104" fmla="*/ 3456212 w 4215960"/>
                <a:gd name="connsiteY104" fmla="*/ 4232761 h 4377724"/>
                <a:gd name="connsiteX105" fmla="*/ 3449863 w 4215960"/>
                <a:gd name="connsiteY105" fmla="*/ 4197836 h 4377724"/>
                <a:gd name="connsiteX106" fmla="*/ 3491138 w 4215960"/>
                <a:gd name="connsiteY106" fmla="*/ 4174024 h 4377724"/>
                <a:gd name="connsiteX107" fmla="*/ 3575275 w 4215960"/>
                <a:gd name="connsiteY107" fmla="*/ 4231174 h 4377724"/>
                <a:gd name="connsiteX108" fmla="*/ 3592738 w 4215960"/>
                <a:gd name="connsiteY108" fmla="*/ 4129576 h 4377724"/>
                <a:gd name="connsiteX109" fmla="*/ 3567338 w 4215960"/>
                <a:gd name="connsiteY109" fmla="*/ 4107350 h 4377724"/>
                <a:gd name="connsiteX110" fmla="*/ 3494312 w 4215960"/>
                <a:gd name="connsiteY110" fmla="*/ 4064487 h 4377724"/>
                <a:gd name="connsiteX111" fmla="*/ 3516537 w 4215960"/>
                <a:gd name="connsiteY111" fmla="*/ 4039088 h 4377724"/>
                <a:gd name="connsiteX112" fmla="*/ 3537175 w 4215960"/>
                <a:gd name="connsiteY112" fmla="*/ 4016862 h 4377724"/>
                <a:gd name="connsiteX113" fmla="*/ 3591150 w 4215960"/>
                <a:gd name="connsiteY113" fmla="*/ 4048613 h 4377724"/>
                <a:gd name="connsiteX114" fmla="*/ 3597500 w 4215960"/>
                <a:gd name="connsiteY114" fmla="*/ 4004163 h 4377724"/>
                <a:gd name="connsiteX115" fmla="*/ 3541937 w 4215960"/>
                <a:gd name="connsiteY115" fmla="*/ 3980350 h 4377724"/>
                <a:gd name="connsiteX116" fmla="*/ 3540350 w 4215960"/>
                <a:gd name="connsiteY116" fmla="*/ 3970826 h 4377724"/>
                <a:gd name="connsiteX117" fmla="*/ 3527649 w 4215960"/>
                <a:gd name="connsiteY117" fmla="*/ 3932727 h 4377724"/>
                <a:gd name="connsiteX118" fmla="*/ 3533999 w 4215960"/>
                <a:gd name="connsiteY118" fmla="*/ 3885101 h 4377724"/>
                <a:gd name="connsiteX119" fmla="*/ 3545112 w 4215960"/>
                <a:gd name="connsiteY119" fmla="*/ 3829538 h 4377724"/>
                <a:gd name="connsiteX120" fmla="*/ 3507012 w 4215960"/>
                <a:gd name="connsiteY120" fmla="*/ 3799376 h 4377724"/>
                <a:gd name="connsiteX121" fmla="*/ 3540349 w 4215960"/>
                <a:gd name="connsiteY121" fmla="*/ 3789851 h 4377724"/>
                <a:gd name="connsiteX122" fmla="*/ 3518124 w 4215960"/>
                <a:gd name="connsiteY122" fmla="*/ 3753338 h 4377724"/>
                <a:gd name="connsiteX123" fmla="*/ 3556225 w 4215960"/>
                <a:gd name="connsiteY123" fmla="*/ 3748577 h 4377724"/>
                <a:gd name="connsiteX124" fmla="*/ 3562574 w 4215960"/>
                <a:gd name="connsiteY124" fmla="*/ 3715238 h 4377724"/>
                <a:gd name="connsiteX125" fmla="*/ 3624488 w 4215960"/>
                <a:gd name="connsiteY125" fmla="*/ 3724765 h 4377724"/>
                <a:gd name="connsiteX126" fmla="*/ 3657601 w 4215960"/>
                <a:gd name="connsiteY126" fmla="*/ 3739957 h 4377724"/>
                <a:gd name="connsiteX127" fmla="*/ 3623808 w 4215960"/>
                <a:gd name="connsiteY127" fmla="*/ 3781005 h 4377724"/>
                <a:gd name="connsiteX128" fmla="*/ 3662816 w 4215960"/>
                <a:gd name="connsiteY128" fmla="*/ 3888501 h 4377724"/>
                <a:gd name="connsiteX129" fmla="*/ 3715203 w 4215960"/>
                <a:gd name="connsiteY129" fmla="*/ 3919799 h 4377724"/>
                <a:gd name="connsiteX130" fmla="*/ 3767137 w 4215960"/>
                <a:gd name="connsiteY130" fmla="*/ 3877617 h 4377724"/>
                <a:gd name="connsiteX131" fmla="*/ 3852862 w 4215960"/>
                <a:gd name="connsiteY131" fmla="*/ 3829084 h 4377724"/>
                <a:gd name="connsiteX132" fmla="*/ 3835626 w 4215960"/>
                <a:gd name="connsiteY132" fmla="*/ 3740183 h 4377724"/>
                <a:gd name="connsiteX133" fmla="*/ 3912960 w 4215960"/>
                <a:gd name="connsiteY133" fmla="*/ 3607514 h 4377724"/>
                <a:gd name="connsiteX134" fmla="*/ 4205514 w 4215960"/>
                <a:gd name="connsiteY134" fmla="*/ 3274366 h 4377724"/>
                <a:gd name="connsiteX135" fmla="*/ 4124097 w 4215960"/>
                <a:gd name="connsiteY135" fmla="*/ 3265294 h 4377724"/>
                <a:gd name="connsiteX136" fmla="*/ 4128634 w 4215960"/>
                <a:gd name="connsiteY136" fmla="*/ 3173446 h 4377724"/>
                <a:gd name="connsiteX137" fmla="*/ 4079647 w 4215960"/>
                <a:gd name="connsiteY137" fmla="*/ 3148274 h 4377724"/>
                <a:gd name="connsiteX138" fmla="*/ 3995510 w 4215960"/>
                <a:gd name="connsiteY138" fmla="*/ 3179796 h 4377724"/>
                <a:gd name="connsiteX139" fmla="*/ 3958771 w 4215960"/>
                <a:gd name="connsiteY139" fmla="*/ 3143511 h 4377724"/>
                <a:gd name="connsiteX140" fmla="*/ 4003448 w 4215960"/>
                <a:gd name="connsiteY140" fmla="*/ 3120606 h 4377724"/>
                <a:gd name="connsiteX141" fmla="*/ 3874181 w 4215960"/>
                <a:gd name="connsiteY141" fmla="*/ 2907427 h 4377724"/>
                <a:gd name="connsiteX142" fmla="*/ 3889147 w 4215960"/>
                <a:gd name="connsiteY142" fmla="*/ 2877264 h 4377724"/>
                <a:gd name="connsiteX143" fmla="*/ 3865562 w 4215960"/>
                <a:gd name="connsiteY143" fmla="*/ 2761604 h 4377724"/>
                <a:gd name="connsiteX144" fmla="*/ 3706813 w 4215960"/>
                <a:gd name="connsiteY144" fmla="*/ 2750718 h 4377724"/>
                <a:gd name="connsiteX145" fmla="*/ 3673475 w 4215960"/>
                <a:gd name="connsiteY145" fmla="*/ 2799476 h 4377724"/>
                <a:gd name="connsiteX146" fmla="*/ 3584575 w 4215960"/>
                <a:gd name="connsiteY146" fmla="*/ 2813992 h 4377724"/>
                <a:gd name="connsiteX147" fmla="*/ 3590925 w 4215960"/>
                <a:gd name="connsiteY147" fmla="*/ 2791993 h 4377724"/>
                <a:gd name="connsiteX148" fmla="*/ 3537403 w 4215960"/>
                <a:gd name="connsiteY148" fmla="*/ 2775892 h 4377724"/>
                <a:gd name="connsiteX149" fmla="*/ 3512684 w 4215960"/>
                <a:gd name="connsiteY149" fmla="*/ 2610791 h 4377724"/>
                <a:gd name="connsiteX150" fmla="*/ 3232377 w 4215960"/>
                <a:gd name="connsiteY150" fmla="*/ 2544116 h 4377724"/>
                <a:gd name="connsiteX151" fmla="*/ 3096078 w 4215960"/>
                <a:gd name="connsiteY151" fmla="*/ 2587432 h 4377724"/>
                <a:gd name="connsiteX152" fmla="*/ 2964089 w 4215960"/>
                <a:gd name="connsiteY152" fmla="*/ 2579948 h 4377724"/>
                <a:gd name="connsiteX153" fmla="*/ 2831646 w 4215960"/>
                <a:gd name="connsiteY153" fmla="*/ 2469050 h 4377724"/>
                <a:gd name="connsiteX154" fmla="*/ 2618468 w 4215960"/>
                <a:gd name="connsiteY154" fmla="*/ 2165837 h 4377724"/>
                <a:gd name="connsiteX155" fmla="*/ 2220006 w 4215960"/>
                <a:gd name="connsiteY155" fmla="*/ 2026364 h 4377724"/>
                <a:gd name="connsiteX156" fmla="*/ 1983468 w 4215960"/>
                <a:gd name="connsiteY156" fmla="*/ 1713400 h 4377724"/>
                <a:gd name="connsiteX157" fmla="*/ 2017259 w 4215960"/>
                <a:gd name="connsiteY157" fmla="*/ 1688454 h 4377724"/>
                <a:gd name="connsiteX158" fmla="*/ 2076903 w 4215960"/>
                <a:gd name="connsiteY158" fmla="*/ 1771457 h 4377724"/>
                <a:gd name="connsiteX159" fmla="*/ 2097087 w 4215960"/>
                <a:gd name="connsiteY159" fmla="*/ 1753994 h 4377724"/>
                <a:gd name="connsiteX160" fmla="*/ 2140177 w 4215960"/>
                <a:gd name="connsiteY160" fmla="*/ 1784838 h 4377724"/>
                <a:gd name="connsiteX161" fmla="*/ 2228850 w 4215960"/>
                <a:gd name="connsiteY161" fmla="*/ 1731089 h 4377724"/>
                <a:gd name="connsiteX162" fmla="*/ 2244952 w 4215960"/>
                <a:gd name="connsiteY162" fmla="*/ 1710679 h 4377724"/>
                <a:gd name="connsiteX163" fmla="*/ 2303235 w 4215960"/>
                <a:gd name="connsiteY163" fmla="*/ 1710905 h 4377724"/>
                <a:gd name="connsiteX164" fmla="*/ 2319338 w 4215960"/>
                <a:gd name="connsiteY164" fmla="*/ 1677795 h 4377724"/>
                <a:gd name="connsiteX165" fmla="*/ 2300514 w 4215960"/>
                <a:gd name="connsiteY165" fmla="*/ 1652168 h 4377724"/>
                <a:gd name="connsiteX166" fmla="*/ 2233386 w 4215960"/>
                <a:gd name="connsiteY166" fmla="*/ 1672125 h 4377724"/>
                <a:gd name="connsiteX167" fmla="*/ 2211614 w 4215960"/>
                <a:gd name="connsiteY167" fmla="*/ 1618604 h 4377724"/>
                <a:gd name="connsiteX168" fmla="*/ 2232932 w 4215960"/>
                <a:gd name="connsiteY168" fmla="*/ 1588894 h 4377724"/>
                <a:gd name="connsiteX169" fmla="*/ 2176462 w 4215960"/>
                <a:gd name="connsiteY169" fmla="*/ 1485480 h 4377724"/>
                <a:gd name="connsiteX170" fmla="*/ 2127931 w 4215960"/>
                <a:gd name="connsiteY170" fmla="*/ 1524261 h 4377724"/>
                <a:gd name="connsiteX171" fmla="*/ 2038576 w 4215960"/>
                <a:gd name="connsiteY171" fmla="*/ 1469605 h 4377724"/>
                <a:gd name="connsiteX172" fmla="*/ 2090510 w 4215960"/>
                <a:gd name="connsiteY172" fmla="*/ 1377076 h 4377724"/>
                <a:gd name="connsiteX173" fmla="*/ 2047648 w 4215960"/>
                <a:gd name="connsiteY173" fmla="*/ 1255973 h 4377724"/>
                <a:gd name="connsiteX174" fmla="*/ 2062389 w 4215960"/>
                <a:gd name="connsiteY174" fmla="*/ 1131921 h 4377724"/>
                <a:gd name="connsiteX175" fmla="*/ 2157639 w 4215960"/>
                <a:gd name="connsiteY175" fmla="*/ 1058216 h 4377724"/>
                <a:gd name="connsiteX176" fmla="*/ 2262868 w 4215960"/>
                <a:gd name="connsiteY176" fmla="*/ 1035764 h 4377724"/>
                <a:gd name="connsiteX177" fmla="*/ 2199821 w 4215960"/>
                <a:gd name="connsiteY177" fmla="*/ 945957 h 4377724"/>
                <a:gd name="connsiteX178" fmla="*/ 2182585 w 4215960"/>
                <a:gd name="connsiteY178" fmla="*/ 990634 h 4377724"/>
                <a:gd name="connsiteX179" fmla="*/ 2139270 w 4215960"/>
                <a:gd name="connsiteY179" fmla="*/ 943463 h 4377724"/>
                <a:gd name="connsiteX180" fmla="*/ 2160588 w 4215960"/>
                <a:gd name="connsiteY180" fmla="*/ 858191 h 4377724"/>
                <a:gd name="connsiteX181" fmla="*/ 2233612 w 4215960"/>
                <a:gd name="connsiteY181" fmla="*/ 760900 h 4377724"/>
                <a:gd name="connsiteX182" fmla="*/ 2216603 w 4215960"/>
                <a:gd name="connsiteY182" fmla="*/ 654311 h 4377724"/>
                <a:gd name="connsiteX183" fmla="*/ 2045381 w 4215960"/>
                <a:gd name="connsiteY183" fmla="*/ 664062 h 4377724"/>
                <a:gd name="connsiteX184" fmla="*/ 2026103 w 4215960"/>
                <a:gd name="connsiteY184" fmla="*/ 706699 h 4377724"/>
                <a:gd name="connsiteX185" fmla="*/ 1993900 w 4215960"/>
                <a:gd name="connsiteY185" fmla="*/ 639116 h 4377724"/>
                <a:gd name="connsiteX186" fmla="*/ 1964190 w 4215960"/>
                <a:gd name="connsiteY186" fmla="*/ 679484 h 4377724"/>
                <a:gd name="connsiteX187" fmla="*/ 1778681 w 4215960"/>
                <a:gd name="connsiteY187" fmla="*/ 713048 h 4377724"/>
                <a:gd name="connsiteX0" fmla="*/ 1778681 w 4215960"/>
                <a:gd name="connsiteY0" fmla="*/ 748172 h 4412848"/>
                <a:gd name="connsiteX1" fmla="*/ 1452562 w 4215960"/>
                <a:gd name="connsiteY1" fmla="*/ 590329 h 4412848"/>
                <a:gd name="connsiteX2" fmla="*/ 1492474 w 4215960"/>
                <a:gd name="connsiteY2" fmla="*/ 440424 h 4412848"/>
                <a:gd name="connsiteX3" fmla="*/ 1438500 w 4215960"/>
                <a:gd name="connsiteY3" fmla="*/ 430899 h 4412848"/>
                <a:gd name="connsiteX4" fmla="*/ 1435325 w 4215960"/>
                <a:gd name="connsiteY4" fmla="*/ 402325 h 4412848"/>
                <a:gd name="connsiteX5" fmla="*/ 1479775 w 4215960"/>
                <a:gd name="connsiteY5" fmla="*/ 410262 h 4412848"/>
                <a:gd name="connsiteX6" fmla="*/ 1422625 w 4215960"/>
                <a:gd name="connsiteY6" fmla="*/ 322949 h 4412848"/>
                <a:gd name="connsiteX7" fmla="*/ 1433737 w 4215960"/>
                <a:gd name="connsiteY7" fmla="*/ 362637 h 4412848"/>
                <a:gd name="connsiteX8" fmla="*/ 1381349 w 4215960"/>
                <a:gd name="connsiteY8" fmla="*/ 327712 h 4412848"/>
                <a:gd name="connsiteX9" fmla="*/ 1401987 w 4215960"/>
                <a:gd name="connsiteY9" fmla="*/ 294375 h 4412848"/>
                <a:gd name="connsiteX10" fmla="*/ 1367062 w 4215960"/>
                <a:gd name="connsiteY10" fmla="*/ 232464 h 4412848"/>
                <a:gd name="connsiteX11" fmla="*/ 1400399 w 4215960"/>
                <a:gd name="connsiteY11" fmla="*/ 234053 h 4412848"/>
                <a:gd name="connsiteX12" fmla="*/ 1357537 w 4215960"/>
                <a:gd name="connsiteY12" fmla="*/ 140390 h 4412848"/>
                <a:gd name="connsiteX13" fmla="*/ 1332138 w 4215960"/>
                <a:gd name="connsiteY13" fmla="*/ 138802 h 4412848"/>
                <a:gd name="connsiteX14" fmla="*/ 1321025 w 4215960"/>
                <a:gd name="connsiteY14" fmla="*/ 91177 h 4412848"/>
                <a:gd name="connsiteX15" fmla="*/ 1352774 w 4215960"/>
                <a:gd name="connsiteY15" fmla="*/ 73715 h 4412848"/>
                <a:gd name="connsiteX16" fmla="*/ 1348012 w 4215960"/>
                <a:gd name="connsiteY16" fmla="*/ 30853 h 4412848"/>
                <a:gd name="connsiteX17" fmla="*/ 1135287 w 4215960"/>
                <a:gd name="connsiteY17" fmla="*/ 602349 h 4412848"/>
                <a:gd name="connsiteX18" fmla="*/ 868587 w 4215960"/>
                <a:gd name="connsiteY18" fmla="*/ 635686 h 4412848"/>
                <a:gd name="connsiteX19" fmla="*/ 362857 w 4215960"/>
                <a:gd name="connsiteY19" fmla="*/ 836845 h 4412848"/>
                <a:gd name="connsiteX20" fmla="*/ 312057 w 4215960"/>
                <a:gd name="connsiteY20" fmla="*/ 851360 h 4412848"/>
                <a:gd name="connsiteX21" fmla="*/ 239485 w 4215960"/>
                <a:gd name="connsiteY21" fmla="*/ 902160 h 4412848"/>
                <a:gd name="connsiteX22" fmla="*/ 210457 w 4215960"/>
                <a:gd name="connsiteY22" fmla="*/ 909417 h 4412848"/>
                <a:gd name="connsiteX23" fmla="*/ 159657 w 4215960"/>
                <a:gd name="connsiteY23" fmla="*/ 938445 h 4412848"/>
                <a:gd name="connsiteX24" fmla="*/ 130628 w 4215960"/>
                <a:gd name="connsiteY24" fmla="*/ 967474 h 4412848"/>
                <a:gd name="connsiteX25" fmla="*/ 108857 w 4215960"/>
                <a:gd name="connsiteY25" fmla="*/ 989245 h 4412848"/>
                <a:gd name="connsiteX26" fmla="*/ 94343 w 4215960"/>
                <a:gd name="connsiteY26" fmla="*/ 1003760 h 4412848"/>
                <a:gd name="connsiteX27" fmla="*/ 43543 w 4215960"/>
                <a:gd name="connsiteY27" fmla="*/ 1083588 h 4412848"/>
                <a:gd name="connsiteX28" fmla="*/ 14514 w 4215960"/>
                <a:gd name="connsiteY28" fmla="*/ 1163417 h 4412848"/>
                <a:gd name="connsiteX29" fmla="*/ 0 w 4215960"/>
                <a:gd name="connsiteY29" fmla="*/ 1221474 h 4412848"/>
                <a:gd name="connsiteX30" fmla="*/ 7257 w 4215960"/>
                <a:gd name="connsiteY30" fmla="*/ 2193931 h 4412848"/>
                <a:gd name="connsiteX31" fmla="*/ 29028 w 4215960"/>
                <a:gd name="connsiteY31" fmla="*/ 2295531 h 4412848"/>
                <a:gd name="connsiteX32" fmla="*/ 43543 w 4215960"/>
                <a:gd name="connsiteY32" fmla="*/ 2331817 h 4412848"/>
                <a:gd name="connsiteX33" fmla="*/ 58057 w 4215960"/>
                <a:gd name="connsiteY33" fmla="*/ 2397131 h 4412848"/>
                <a:gd name="connsiteX34" fmla="*/ 79828 w 4215960"/>
                <a:gd name="connsiteY34" fmla="*/ 2447931 h 4412848"/>
                <a:gd name="connsiteX35" fmla="*/ 116114 w 4215960"/>
                <a:gd name="connsiteY35" fmla="*/ 2564045 h 4412848"/>
                <a:gd name="connsiteX36" fmla="*/ 137885 w 4215960"/>
                <a:gd name="connsiteY36" fmla="*/ 2629360 h 4412848"/>
                <a:gd name="connsiteX37" fmla="*/ 145143 w 4215960"/>
                <a:gd name="connsiteY37" fmla="*/ 2651131 h 4412848"/>
                <a:gd name="connsiteX38" fmla="*/ 166914 w 4215960"/>
                <a:gd name="connsiteY38" fmla="*/ 2694674 h 4412848"/>
                <a:gd name="connsiteX39" fmla="*/ 188685 w 4215960"/>
                <a:gd name="connsiteY39" fmla="*/ 2745474 h 4412848"/>
                <a:gd name="connsiteX40" fmla="*/ 195943 w 4215960"/>
                <a:gd name="connsiteY40" fmla="*/ 2774503 h 4412848"/>
                <a:gd name="connsiteX41" fmla="*/ 232228 w 4215960"/>
                <a:gd name="connsiteY41" fmla="*/ 2825303 h 4412848"/>
                <a:gd name="connsiteX42" fmla="*/ 254000 w 4215960"/>
                <a:gd name="connsiteY42" fmla="*/ 2883360 h 4412848"/>
                <a:gd name="connsiteX43" fmla="*/ 275771 w 4215960"/>
                <a:gd name="connsiteY43" fmla="*/ 2905131 h 4412848"/>
                <a:gd name="connsiteX44" fmla="*/ 312057 w 4215960"/>
                <a:gd name="connsiteY44" fmla="*/ 2977703 h 4412848"/>
                <a:gd name="connsiteX45" fmla="*/ 348343 w 4215960"/>
                <a:gd name="connsiteY45" fmla="*/ 3028503 h 4412848"/>
                <a:gd name="connsiteX46" fmla="*/ 355600 w 4215960"/>
                <a:gd name="connsiteY46" fmla="*/ 3050274 h 4412848"/>
                <a:gd name="connsiteX47" fmla="*/ 406400 w 4215960"/>
                <a:gd name="connsiteY47" fmla="*/ 3115588 h 4412848"/>
                <a:gd name="connsiteX48" fmla="*/ 435428 w 4215960"/>
                <a:gd name="connsiteY48" fmla="*/ 3180903 h 4412848"/>
                <a:gd name="connsiteX49" fmla="*/ 457200 w 4215960"/>
                <a:gd name="connsiteY49" fmla="*/ 3209931 h 4412848"/>
                <a:gd name="connsiteX50" fmla="*/ 471714 w 4215960"/>
                <a:gd name="connsiteY50" fmla="*/ 3267988 h 4412848"/>
                <a:gd name="connsiteX51" fmla="*/ 478971 w 4215960"/>
                <a:gd name="connsiteY51" fmla="*/ 3289760 h 4412848"/>
                <a:gd name="connsiteX52" fmla="*/ 486228 w 4215960"/>
                <a:gd name="connsiteY52" fmla="*/ 3318788 h 4412848"/>
                <a:gd name="connsiteX53" fmla="*/ 493485 w 4215960"/>
                <a:gd name="connsiteY53" fmla="*/ 3384103 h 4412848"/>
                <a:gd name="connsiteX54" fmla="*/ 515257 w 4215960"/>
                <a:gd name="connsiteY54" fmla="*/ 3442160 h 4412848"/>
                <a:gd name="connsiteX55" fmla="*/ 544285 w 4215960"/>
                <a:gd name="connsiteY55" fmla="*/ 3485703 h 4412848"/>
                <a:gd name="connsiteX56" fmla="*/ 573314 w 4215960"/>
                <a:gd name="connsiteY56" fmla="*/ 3536503 h 4412848"/>
                <a:gd name="connsiteX57" fmla="*/ 602343 w 4215960"/>
                <a:gd name="connsiteY57" fmla="*/ 3558274 h 4412848"/>
                <a:gd name="connsiteX58" fmla="*/ 645885 w 4215960"/>
                <a:gd name="connsiteY58" fmla="*/ 3601817 h 4412848"/>
                <a:gd name="connsiteX59" fmla="*/ 674914 w 4215960"/>
                <a:gd name="connsiteY59" fmla="*/ 3623588 h 4412848"/>
                <a:gd name="connsiteX60" fmla="*/ 711200 w 4215960"/>
                <a:gd name="connsiteY60" fmla="*/ 3667131 h 4412848"/>
                <a:gd name="connsiteX61" fmla="*/ 740228 w 4215960"/>
                <a:gd name="connsiteY61" fmla="*/ 3688903 h 4412848"/>
                <a:gd name="connsiteX62" fmla="*/ 812800 w 4215960"/>
                <a:gd name="connsiteY62" fmla="*/ 3754217 h 4412848"/>
                <a:gd name="connsiteX63" fmla="*/ 849085 w 4215960"/>
                <a:gd name="connsiteY63" fmla="*/ 3797760 h 4412848"/>
                <a:gd name="connsiteX64" fmla="*/ 870857 w 4215960"/>
                <a:gd name="connsiteY64" fmla="*/ 3812274 h 4412848"/>
                <a:gd name="connsiteX65" fmla="*/ 907143 w 4215960"/>
                <a:gd name="connsiteY65" fmla="*/ 3855817 h 4412848"/>
                <a:gd name="connsiteX66" fmla="*/ 936171 w 4215960"/>
                <a:gd name="connsiteY66" fmla="*/ 3877588 h 4412848"/>
                <a:gd name="connsiteX67" fmla="*/ 1030514 w 4215960"/>
                <a:gd name="connsiteY67" fmla="*/ 3921131 h 4412848"/>
                <a:gd name="connsiteX68" fmla="*/ 1480457 w 4215960"/>
                <a:gd name="connsiteY68" fmla="*/ 3906617 h 4412848"/>
                <a:gd name="connsiteX69" fmla="*/ 1531257 w 4215960"/>
                <a:gd name="connsiteY69" fmla="*/ 3892103 h 4412848"/>
                <a:gd name="connsiteX70" fmla="*/ 1618343 w 4215960"/>
                <a:gd name="connsiteY70" fmla="*/ 3884845 h 4412848"/>
                <a:gd name="connsiteX71" fmla="*/ 1698171 w 4215960"/>
                <a:gd name="connsiteY71" fmla="*/ 3870331 h 4412848"/>
                <a:gd name="connsiteX72" fmla="*/ 1756228 w 4215960"/>
                <a:gd name="connsiteY72" fmla="*/ 3863074 h 4412848"/>
                <a:gd name="connsiteX73" fmla="*/ 1785257 w 4215960"/>
                <a:gd name="connsiteY73" fmla="*/ 3848560 h 4412848"/>
                <a:gd name="connsiteX74" fmla="*/ 1850571 w 4215960"/>
                <a:gd name="connsiteY74" fmla="*/ 3826788 h 4412848"/>
                <a:gd name="connsiteX75" fmla="*/ 1886857 w 4215960"/>
                <a:gd name="connsiteY75" fmla="*/ 3812274 h 4412848"/>
                <a:gd name="connsiteX76" fmla="*/ 1988457 w 4215960"/>
                <a:gd name="connsiteY76" fmla="*/ 3797760 h 4412848"/>
                <a:gd name="connsiteX77" fmla="*/ 2017485 w 4215960"/>
                <a:gd name="connsiteY77" fmla="*/ 3790503 h 4412848"/>
                <a:gd name="connsiteX78" fmla="*/ 2637971 w 4215960"/>
                <a:gd name="connsiteY78" fmla="*/ 4137257 h 4412848"/>
                <a:gd name="connsiteX79" fmla="*/ 2724375 w 4215960"/>
                <a:gd name="connsiteY79" fmla="*/ 4323447 h 4412848"/>
                <a:gd name="connsiteX80" fmla="*/ 2784700 w 4215960"/>
                <a:gd name="connsiteY80" fmla="*/ 4382185 h 4412848"/>
                <a:gd name="connsiteX81" fmla="*/ 2795812 w 4215960"/>
                <a:gd name="connsiteY81" fmla="*/ 4352022 h 4412848"/>
                <a:gd name="connsiteX82" fmla="*/ 2841850 w 4215960"/>
                <a:gd name="connsiteY82" fmla="*/ 4325034 h 4412848"/>
                <a:gd name="connsiteX83" fmla="*/ 2892650 w 4215960"/>
                <a:gd name="connsiteY83" fmla="*/ 4398060 h 4412848"/>
                <a:gd name="connsiteX84" fmla="*/ 2941863 w 4215960"/>
                <a:gd name="connsiteY84" fmla="*/ 4401235 h 4412848"/>
                <a:gd name="connsiteX85" fmla="*/ 2897412 w 4215960"/>
                <a:gd name="connsiteY85" fmla="*/ 4307573 h 4412848"/>
                <a:gd name="connsiteX86" fmla="*/ 2854550 w 4215960"/>
                <a:gd name="connsiteY86" fmla="*/ 4239310 h 4412848"/>
                <a:gd name="connsiteX87" fmla="*/ 2897413 w 4215960"/>
                <a:gd name="connsiteY87" fmla="*/ 4223434 h 4412848"/>
                <a:gd name="connsiteX88" fmla="*/ 2878362 w 4215960"/>
                <a:gd name="connsiteY88" fmla="*/ 4182160 h 4412848"/>
                <a:gd name="connsiteX89" fmla="*/ 2930750 w 4215960"/>
                <a:gd name="connsiteY89" fmla="*/ 4191685 h 4412848"/>
                <a:gd name="connsiteX90" fmla="*/ 2910113 w 4215960"/>
                <a:gd name="connsiteY90" fmla="*/ 4158347 h 4412848"/>
                <a:gd name="connsiteX91" fmla="*/ 2931432 w 4215960"/>
                <a:gd name="connsiteY91" fmla="*/ 4141793 h 4412848"/>
                <a:gd name="connsiteX92" fmla="*/ 3052535 w 4215960"/>
                <a:gd name="connsiteY92" fmla="*/ 4227066 h 4412848"/>
                <a:gd name="connsiteX93" fmla="*/ 3087912 w 4215960"/>
                <a:gd name="connsiteY93" fmla="*/ 4213909 h 4412848"/>
                <a:gd name="connsiteX94" fmla="*/ 3140299 w 4215960"/>
                <a:gd name="connsiteY94" fmla="*/ 4278998 h 4412848"/>
                <a:gd name="connsiteX95" fmla="*/ 3160937 w 4215960"/>
                <a:gd name="connsiteY95" fmla="*/ 4337735 h 4412848"/>
                <a:gd name="connsiteX96" fmla="*/ 3268887 w 4215960"/>
                <a:gd name="connsiteY96" fmla="*/ 4356784 h 4412848"/>
                <a:gd name="connsiteX97" fmla="*/ 3208563 w 4215960"/>
                <a:gd name="connsiteY97" fmla="*/ 4290109 h 4412848"/>
                <a:gd name="connsiteX98" fmla="*/ 3205387 w 4215960"/>
                <a:gd name="connsiteY98" fmla="*/ 4221847 h 4412848"/>
                <a:gd name="connsiteX99" fmla="*/ 3259362 w 4215960"/>
                <a:gd name="connsiteY99" fmla="*/ 4277410 h 4412848"/>
                <a:gd name="connsiteX100" fmla="*/ 3308575 w 4215960"/>
                <a:gd name="connsiteY100" fmla="*/ 4282172 h 4412848"/>
                <a:gd name="connsiteX101" fmla="*/ 3302225 w 4215960"/>
                <a:gd name="connsiteY101" fmla="*/ 4232960 h 4412848"/>
                <a:gd name="connsiteX102" fmla="*/ 3362550 w 4215960"/>
                <a:gd name="connsiteY102" fmla="*/ 4237722 h 4412848"/>
                <a:gd name="connsiteX103" fmla="*/ 3424462 w 4215960"/>
                <a:gd name="connsiteY103" fmla="*/ 4280584 h 4412848"/>
                <a:gd name="connsiteX104" fmla="*/ 3456212 w 4215960"/>
                <a:gd name="connsiteY104" fmla="*/ 4267885 h 4412848"/>
                <a:gd name="connsiteX105" fmla="*/ 3449863 w 4215960"/>
                <a:gd name="connsiteY105" fmla="*/ 4232960 h 4412848"/>
                <a:gd name="connsiteX106" fmla="*/ 3491138 w 4215960"/>
                <a:gd name="connsiteY106" fmla="*/ 4209148 h 4412848"/>
                <a:gd name="connsiteX107" fmla="*/ 3575275 w 4215960"/>
                <a:gd name="connsiteY107" fmla="*/ 4266298 h 4412848"/>
                <a:gd name="connsiteX108" fmla="*/ 3592738 w 4215960"/>
                <a:gd name="connsiteY108" fmla="*/ 4164700 h 4412848"/>
                <a:gd name="connsiteX109" fmla="*/ 3567338 w 4215960"/>
                <a:gd name="connsiteY109" fmla="*/ 4142474 h 4412848"/>
                <a:gd name="connsiteX110" fmla="*/ 3494312 w 4215960"/>
                <a:gd name="connsiteY110" fmla="*/ 4099611 h 4412848"/>
                <a:gd name="connsiteX111" fmla="*/ 3516537 w 4215960"/>
                <a:gd name="connsiteY111" fmla="*/ 4074212 h 4412848"/>
                <a:gd name="connsiteX112" fmla="*/ 3537175 w 4215960"/>
                <a:gd name="connsiteY112" fmla="*/ 4051986 h 4412848"/>
                <a:gd name="connsiteX113" fmla="*/ 3591150 w 4215960"/>
                <a:gd name="connsiteY113" fmla="*/ 4083737 h 4412848"/>
                <a:gd name="connsiteX114" fmla="*/ 3597500 w 4215960"/>
                <a:gd name="connsiteY114" fmla="*/ 4039287 h 4412848"/>
                <a:gd name="connsiteX115" fmla="*/ 3541937 w 4215960"/>
                <a:gd name="connsiteY115" fmla="*/ 4015474 h 4412848"/>
                <a:gd name="connsiteX116" fmla="*/ 3540350 w 4215960"/>
                <a:gd name="connsiteY116" fmla="*/ 4005950 h 4412848"/>
                <a:gd name="connsiteX117" fmla="*/ 3527649 w 4215960"/>
                <a:gd name="connsiteY117" fmla="*/ 3967851 h 4412848"/>
                <a:gd name="connsiteX118" fmla="*/ 3533999 w 4215960"/>
                <a:gd name="connsiteY118" fmla="*/ 3920225 h 4412848"/>
                <a:gd name="connsiteX119" fmla="*/ 3545112 w 4215960"/>
                <a:gd name="connsiteY119" fmla="*/ 3864662 h 4412848"/>
                <a:gd name="connsiteX120" fmla="*/ 3507012 w 4215960"/>
                <a:gd name="connsiteY120" fmla="*/ 3834500 h 4412848"/>
                <a:gd name="connsiteX121" fmla="*/ 3540349 w 4215960"/>
                <a:gd name="connsiteY121" fmla="*/ 3824975 h 4412848"/>
                <a:gd name="connsiteX122" fmla="*/ 3518124 w 4215960"/>
                <a:gd name="connsiteY122" fmla="*/ 3788462 h 4412848"/>
                <a:gd name="connsiteX123" fmla="*/ 3556225 w 4215960"/>
                <a:gd name="connsiteY123" fmla="*/ 3783701 h 4412848"/>
                <a:gd name="connsiteX124" fmla="*/ 3562574 w 4215960"/>
                <a:gd name="connsiteY124" fmla="*/ 3750362 h 4412848"/>
                <a:gd name="connsiteX125" fmla="*/ 3624488 w 4215960"/>
                <a:gd name="connsiteY125" fmla="*/ 3759889 h 4412848"/>
                <a:gd name="connsiteX126" fmla="*/ 3657601 w 4215960"/>
                <a:gd name="connsiteY126" fmla="*/ 3775081 h 4412848"/>
                <a:gd name="connsiteX127" fmla="*/ 3623808 w 4215960"/>
                <a:gd name="connsiteY127" fmla="*/ 3816129 h 4412848"/>
                <a:gd name="connsiteX128" fmla="*/ 3662816 w 4215960"/>
                <a:gd name="connsiteY128" fmla="*/ 3923625 h 4412848"/>
                <a:gd name="connsiteX129" fmla="*/ 3715203 w 4215960"/>
                <a:gd name="connsiteY129" fmla="*/ 3954923 h 4412848"/>
                <a:gd name="connsiteX130" fmla="*/ 3767137 w 4215960"/>
                <a:gd name="connsiteY130" fmla="*/ 3912741 h 4412848"/>
                <a:gd name="connsiteX131" fmla="*/ 3852862 w 4215960"/>
                <a:gd name="connsiteY131" fmla="*/ 3864208 h 4412848"/>
                <a:gd name="connsiteX132" fmla="*/ 3835626 w 4215960"/>
                <a:gd name="connsiteY132" fmla="*/ 3775307 h 4412848"/>
                <a:gd name="connsiteX133" fmla="*/ 3912960 w 4215960"/>
                <a:gd name="connsiteY133" fmla="*/ 3642638 h 4412848"/>
                <a:gd name="connsiteX134" fmla="*/ 4205514 w 4215960"/>
                <a:gd name="connsiteY134" fmla="*/ 3309490 h 4412848"/>
                <a:gd name="connsiteX135" fmla="*/ 4124097 w 4215960"/>
                <a:gd name="connsiteY135" fmla="*/ 3300418 h 4412848"/>
                <a:gd name="connsiteX136" fmla="*/ 4128634 w 4215960"/>
                <a:gd name="connsiteY136" fmla="*/ 3208570 h 4412848"/>
                <a:gd name="connsiteX137" fmla="*/ 4079647 w 4215960"/>
                <a:gd name="connsiteY137" fmla="*/ 3183398 h 4412848"/>
                <a:gd name="connsiteX138" fmla="*/ 3995510 w 4215960"/>
                <a:gd name="connsiteY138" fmla="*/ 3214920 h 4412848"/>
                <a:gd name="connsiteX139" fmla="*/ 3958771 w 4215960"/>
                <a:gd name="connsiteY139" fmla="*/ 3178635 h 4412848"/>
                <a:gd name="connsiteX140" fmla="*/ 4003448 w 4215960"/>
                <a:gd name="connsiteY140" fmla="*/ 3155730 h 4412848"/>
                <a:gd name="connsiteX141" fmla="*/ 3874181 w 4215960"/>
                <a:gd name="connsiteY141" fmla="*/ 2942551 h 4412848"/>
                <a:gd name="connsiteX142" fmla="*/ 3889147 w 4215960"/>
                <a:gd name="connsiteY142" fmla="*/ 2912388 h 4412848"/>
                <a:gd name="connsiteX143" fmla="*/ 3865562 w 4215960"/>
                <a:gd name="connsiteY143" fmla="*/ 2796728 h 4412848"/>
                <a:gd name="connsiteX144" fmla="*/ 3706813 w 4215960"/>
                <a:gd name="connsiteY144" fmla="*/ 2785842 h 4412848"/>
                <a:gd name="connsiteX145" fmla="*/ 3673475 w 4215960"/>
                <a:gd name="connsiteY145" fmla="*/ 2834600 h 4412848"/>
                <a:gd name="connsiteX146" fmla="*/ 3584575 w 4215960"/>
                <a:gd name="connsiteY146" fmla="*/ 2849116 h 4412848"/>
                <a:gd name="connsiteX147" fmla="*/ 3590925 w 4215960"/>
                <a:gd name="connsiteY147" fmla="*/ 2827117 h 4412848"/>
                <a:gd name="connsiteX148" fmla="*/ 3537403 w 4215960"/>
                <a:gd name="connsiteY148" fmla="*/ 2811016 h 4412848"/>
                <a:gd name="connsiteX149" fmla="*/ 3512684 w 4215960"/>
                <a:gd name="connsiteY149" fmla="*/ 2645915 h 4412848"/>
                <a:gd name="connsiteX150" fmla="*/ 3232377 w 4215960"/>
                <a:gd name="connsiteY150" fmla="*/ 2579240 h 4412848"/>
                <a:gd name="connsiteX151" fmla="*/ 3096078 w 4215960"/>
                <a:gd name="connsiteY151" fmla="*/ 2622556 h 4412848"/>
                <a:gd name="connsiteX152" fmla="*/ 2964089 w 4215960"/>
                <a:gd name="connsiteY152" fmla="*/ 2615072 h 4412848"/>
                <a:gd name="connsiteX153" fmla="*/ 2831646 w 4215960"/>
                <a:gd name="connsiteY153" fmla="*/ 2504174 h 4412848"/>
                <a:gd name="connsiteX154" fmla="*/ 2618468 w 4215960"/>
                <a:gd name="connsiteY154" fmla="*/ 2200961 h 4412848"/>
                <a:gd name="connsiteX155" fmla="*/ 2220006 w 4215960"/>
                <a:gd name="connsiteY155" fmla="*/ 2061488 h 4412848"/>
                <a:gd name="connsiteX156" fmla="*/ 1983468 w 4215960"/>
                <a:gd name="connsiteY156" fmla="*/ 1748524 h 4412848"/>
                <a:gd name="connsiteX157" fmla="*/ 2017259 w 4215960"/>
                <a:gd name="connsiteY157" fmla="*/ 1723578 h 4412848"/>
                <a:gd name="connsiteX158" fmla="*/ 2076903 w 4215960"/>
                <a:gd name="connsiteY158" fmla="*/ 1806581 h 4412848"/>
                <a:gd name="connsiteX159" fmla="*/ 2097087 w 4215960"/>
                <a:gd name="connsiteY159" fmla="*/ 1789118 h 4412848"/>
                <a:gd name="connsiteX160" fmla="*/ 2140177 w 4215960"/>
                <a:gd name="connsiteY160" fmla="*/ 1819962 h 4412848"/>
                <a:gd name="connsiteX161" fmla="*/ 2228850 w 4215960"/>
                <a:gd name="connsiteY161" fmla="*/ 1766213 h 4412848"/>
                <a:gd name="connsiteX162" fmla="*/ 2244952 w 4215960"/>
                <a:gd name="connsiteY162" fmla="*/ 1745803 h 4412848"/>
                <a:gd name="connsiteX163" fmla="*/ 2303235 w 4215960"/>
                <a:gd name="connsiteY163" fmla="*/ 1746029 h 4412848"/>
                <a:gd name="connsiteX164" fmla="*/ 2319338 w 4215960"/>
                <a:gd name="connsiteY164" fmla="*/ 1712919 h 4412848"/>
                <a:gd name="connsiteX165" fmla="*/ 2300514 w 4215960"/>
                <a:gd name="connsiteY165" fmla="*/ 1687292 h 4412848"/>
                <a:gd name="connsiteX166" fmla="*/ 2233386 w 4215960"/>
                <a:gd name="connsiteY166" fmla="*/ 1707249 h 4412848"/>
                <a:gd name="connsiteX167" fmla="*/ 2211614 w 4215960"/>
                <a:gd name="connsiteY167" fmla="*/ 1653728 h 4412848"/>
                <a:gd name="connsiteX168" fmla="*/ 2232932 w 4215960"/>
                <a:gd name="connsiteY168" fmla="*/ 1624018 h 4412848"/>
                <a:gd name="connsiteX169" fmla="*/ 2176462 w 4215960"/>
                <a:gd name="connsiteY169" fmla="*/ 1520604 h 4412848"/>
                <a:gd name="connsiteX170" fmla="*/ 2127931 w 4215960"/>
                <a:gd name="connsiteY170" fmla="*/ 1559385 h 4412848"/>
                <a:gd name="connsiteX171" fmla="*/ 2038576 w 4215960"/>
                <a:gd name="connsiteY171" fmla="*/ 1504729 h 4412848"/>
                <a:gd name="connsiteX172" fmla="*/ 2090510 w 4215960"/>
                <a:gd name="connsiteY172" fmla="*/ 1412200 h 4412848"/>
                <a:gd name="connsiteX173" fmla="*/ 2047648 w 4215960"/>
                <a:gd name="connsiteY173" fmla="*/ 1291097 h 4412848"/>
                <a:gd name="connsiteX174" fmla="*/ 2062389 w 4215960"/>
                <a:gd name="connsiteY174" fmla="*/ 1167045 h 4412848"/>
                <a:gd name="connsiteX175" fmla="*/ 2157639 w 4215960"/>
                <a:gd name="connsiteY175" fmla="*/ 1093340 h 4412848"/>
                <a:gd name="connsiteX176" fmla="*/ 2262868 w 4215960"/>
                <a:gd name="connsiteY176" fmla="*/ 1070888 h 4412848"/>
                <a:gd name="connsiteX177" fmla="*/ 2199821 w 4215960"/>
                <a:gd name="connsiteY177" fmla="*/ 981081 h 4412848"/>
                <a:gd name="connsiteX178" fmla="*/ 2182585 w 4215960"/>
                <a:gd name="connsiteY178" fmla="*/ 1025758 h 4412848"/>
                <a:gd name="connsiteX179" fmla="*/ 2139270 w 4215960"/>
                <a:gd name="connsiteY179" fmla="*/ 978587 h 4412848"/>
                <a:gd name="connsiteX180" fmla="*/ 2160588 w 4215960"/>
                <a:gd name="connsiteY180" fmla="*/ 893315 h 4412848"/>
                <a:gd name="connsiteX181" fmla="*/ 2233612 w 4215960"/>
                <a:gd name="connsiteY181" fmla="*/ 796024 h 4412848"/>
                <a:gd name="connsiteX182" fmla="*/ 2216603 w 4215960"/>
                <a:gd name="connsiteY182" fmla="*/ 689435 h 4412848"/>
                <a:gd name="connsiteX183" fmla="*/ 2045381 w 4215960"/>
                <a:gd name="connsiteY183" fmla="*/ 699186 h 4412848"/>
                <a:gd name="connsiteX184" fmla="*/ 2026103 w 4215960"/>
                <a:gd name="connsiteY184" fmla="*/ 741823 h 4412848"/>
                <a:gd name="connsiteX185" fmla="*/ 1993900 w 4215960"/>
                <a:gd name="connsiteY185" fmla="*/ 674240 h 4412848"/>
                <a:gd name="connsiteX186" fmla="*/ 1964190 w 4215960"/>
                <a:gd name="connsiteY186" fmla="*/ 714608 h 4412848"/>
                <a:gd name="connsiteX187" fmla="*/ 1778681 w 4215960"/>
                <a:gd name="connsiteY187" fmla="*/ 748172 h 4412848"/>
                <a:gd name="connsiteX0" fmla="*/ 1778681 w 4215960"/>
                <a:gd name="connsiteY0" fmla="*/ 764945 h 4429621"/>
                <a:gd name="connsiteX1" fmla="*/ 1452562 w 4215960"/>
                <a:gd name="connsiteY1" fmla="*/ 607102 h 4429621"/>
                <a:gd name="connsiteX2" fmla="*/ 1492474 w 4215960"/>
                <a:gd name="connsiteY2" fmla="*/ 457197 h 4429621"/>
                <a:gd name="connsiteX3" fmla="*/ 1438500 w 4215960"/>
                <a:gd name="connsiteY3" fmla="*/ 447672 h 4429621"/>
                <a:gd name="connsiteX4" fmla="*/ 1435325 w 4215960"/>
                <a:gd name="connsiteY4" fmla="*/ 419098 h 4429621"/>
                <a:gd name="connsiteX5" fmla="*/ 1479775 w 4215960"/>
                <a:gd name="connsiteY5" fmla="*/ 427035 h 4429621"/>
                <a:gd name="connsiteX6" fmla="*/ 1422625 w 4215960"/>
                <a:gd name="connsiteY6" fmla="*/ 339722 h 4429621"/>
                <a:gd name="connsiteX7" fmla="*/ 1433737 w 4215960"/>
                <a:gd name="connsiteY7" fmla="*/ 379410 h 4429621"/>
                <a:gd name="connsiteX8" fmla="*/ 1381349 w 4215960"/>
                <a:gd name="connsiteY8" fmla="*/ 344485 h 4429621"/>
                <a:gd name="connsiteX9" fmla="*/ 1401987 w 4215960"/>
                <a:gd name="connsiteY9" fmla="*/ 311148 h 4429621"/>
                <a:gd name="connsiteX10" fmla="*/ 1367062 w 4215960"/>
                <a:gd name="connsiteY10" fmla="*/ 249237 h 4429621"/>
                <a:gd name="connsiteX11" fmla="*/ 1400399 w 4215960"/>
                <a:gd name="connsiteY11" fmla="*/ 250826 h 4429621"/>
                <a:gd name="connsiteX12" fmla="*/ 1357537 w 4215960"/>
                <a:gd name="connsiteY12" fmla="*/ 157163 h 4429621"/>
                <a:gd name="connsiteX13" fmla="*/ 1332138 w 4215960"/>
                <a:gd name="connsiteY13" fmla="*/ 155575 h 4429621"/>
                <a:gd name="connsiteX14" fmla="*/ 1321025 w 4215960"/>
                <a:gd name="connsiteY14" fmla="*/ 107950 h 4429621"/>
                <a:gd name="connsiteX15" fmla="*/ 1352774 w 4215960"/>
                <a:gd name="connsiteY15" fmla="*/ 90488 h 4429621"/>
                <a:gd name="connsiteX16" fmla="*/ 1348012 w 4215960"/>
                <a:gd name="connsiteY16" fmla="*/ 47626 h 4429621"/>
                <a:gd name="connsiteX17" fmla="*/ 1346425 w 4215960"/>
                <a:gd name="connsiteY17" fmla="*/ 42864 h 4429621"/>
                <a:gd name="connsiteX18" fmla="*/ 1135287 w 4215960"/>
                <a:gd name="connsiteY18" fmla="*/ 619122 h 4429621"/>
                <a:gd name="connsiteX19" fmla="*/ 868587 w 4215960"/>
                <a:gd name="connsiteY19" fmla="*/ 652459 h 4429621"/>
                <a:gd name="connsiteX20" fmla="*/ 362857 w 4215960"/>
                <a:gd name="connsiteY20" fmla="*/ 853618 h 4429621"/>
                <a:gd name="connsiteX21" fmla="*/ 312057 w 4215960"/>
                <a:gd name="connsiteY21" fmla="*/ 868133 h 4429621"/>
                <a:gd name="connsiteX22" fmla="*/ 239485 w 4215960"/>
                <a:gd name="connsiteY22" fmla="*/ 918933 h 4429621"/>
                <a:gd name="connsiteX23" fmla="*/ 210457 w 4215960"/>
                <a:gd name="connsiteY23" fmla="*/ 926190 h 4429621"/>
                <a:gd name="connsiteX24" fmla="*/ 159657 w 4215960"/>
                <a:gd name="connsiteY24" fmla="*/ 955218 h 4429621"/>
                <a:gd name="connsiteX25" fmla="*/ 130628 w 4215960"/>
                <a:gd name="connsiteY25" fmla="*/ 984247 h 4429621"/>
                <a:gd name="connsiteX26" fmla="*/ 108857 w 4215960"/>
                <a:gd name="connsiteY26" fmla="*/ 1006018 h 4429621"/>
                <a:gd name="connsiteX27" fmla="*/ 94343 w 4215960"/>
                <a:gd name="connsiteY27" fmla="*/ 1020533 h 4429621"/>
                <a:gd name="connsiteX28" fmla="*/ 43543 w 4215960"/>
                <a:gd name="connsiteY28" fmla="*/ 1100361 h 4429621"/>
                <a:gd name="connsiteX29" fmla="*/ 14514 w 4215960"/>
                <a:gd name="connsiteY29" fmla="*/ 1180190 h 4429621"/>
                <a:gd name="connsiteX30" fmla="*/ 0 w 4215960"/>
                <a:gd name="connsiteY30" fmla="*/ 1238247 h 4429621"/>
                <a:gd name="connsiteX31" fmla="*/ 7257 w 4215960"/>
                <a:gd name="connsiteY31" fmla="*/ 2210704 h 4429621"/>
                <a:gd name="connsiteX32" fmla="*/ 29028 w 4215960"/>
                <a:gd name="connsiteY32" fmla="*/ 2312304 h 4429621"/>
                <a:gd name="connsiteX33" fmla="*/ 43543 w 4215960"/>
                <a:gd name="connsiteY33" fmla="*/ 2348590 h 4429621"/>
                <a:gd name="connsiteX34" fmla="*/ 58057 w 4215960"/>
                <a:gd name="connsiteY34" fmla="*/ 2413904 h 4429621"/>
                <a:gd name="connsiteX35" fmla="*/ 79828 w 4215960"/>
                <a:gd name="connsiteY35" fmla="*/ 2464704 h 4429621"/>
                <a:gd name="connsiteX36" fmla="*/ 116114 w 4215960"/>
                <a:gd name="connsiteY36" fmla="*/ 2580818 h 4429621"/>
                <a:gd name="connsiteX37" fmla="*/ 137885 w 4215960"/>
                <a:gd name="connsiteY37" fmla="*/ 2646133 h 4429621"/>
                <a:gd name="connsiteX38" fmla="*/ 145143 w 4215960"/>
                <a:gd name="connsiteY38" fmla="*/ 2667904 h 4429621"/>
                <a:gd name="connsiteX39" fmla="*/ 166914 w 4215960"/>
                <a:gd name="connsiteY39" fmla="*/ 2711447 h 4429621"/>
                <a:gd name="connsiteX40" fmla="*/ 188685 w 4215960"/>
                <a:gd name="connsiteY40" fmla="*/ 2762247 h 4429621"/>
                <a:gd name="connsiteX41" fmla="*/ 195943 w 4215960"/>
                <a:gd name="connsiteY41" fmla="*/ 2791276 h 4429621"/>
                <a:gd name="connsiteX42" fmla="*/ 232228 w 4215960"/>
                <a:gd name="connsiteY42" fmla="*/ 2842076 h 4429621"/>
                <a:gd name="connsiteX43" fmla="*/ 254000 w 4215960"/>
                <a:gd name="connsiteY43" fmla="*/ 2900133 h 4429621"/>
                <a:gd name="connsiteX44" fmla="*/ 275771 w 4215960"/>
                <a:gd name="connsiteY44" fmla="*/ 2921904 h 4429621"/>
                <a:gd name="connsiteX45" fmla="*/ 312057 w 4215960"/>
                <a:gd name="connsiteY45" fmla="*/ 2994476 h 4429621"/>
                <a:gd name="connsiteX46" fmla="*/ 348343 w 4215960"/>
                <a:gd name="connsiteY46" fmla="*/ 3045276 h 4429621"/>
                <a:gd name="connsiteX47" fmla="*/ 355600 w 4215960"/>
                <a:gd name="connsiteY47" fmla="*/ 3067047 h 4429621"/>
                <a:gd name="connsiteX48" fmla="*/ 406400 w 4215960"/>
                <a:gd name="connsiteY48" fmla="*/ 3132361 h 4429621"/>
                <a:gd name="connsiteX49" fmla="*/ 435428 w 4215960"/>
                <a:gd name="connsiteY49" fmla="*/ 3197676 h 4429621"/>
                <a:gd name="connsiteX50" fmla="*/ 457200 w 4215960"/>
                <a:gd name="connsiteY50" fmla="*/ 3226704 h 4429621"/>
                <a:gd name="connsiteX51" fmla="*/ 471714 w 4215960"/>
                <a:gd name="connsiteY51" fmla="*/ 3284761 h 4429621"/>
                <a:gd name="connsiteX52" fmla="*/ 478971 w 4215960"/>
                <a:gd name="connsiteY52" fmla="*/ 3306533 h 4429621"/>
                <a:gd name="connsiteX53" fmla="*/ 486228 w 4215960"/>
                <a:gd name="connsiteY53" fmla="*/ 3335561 h 4429621"/>
                <a:gd name="connsiteX54" fmla="*/ 493485 w 4215960"/>
                <a:gd name="connsiteY54" fmla="*/ 3400876 h 4429621"/>
                <a:gd name="connsiteX55" fmla="*/ 515257 w 4215960"/>
                <a:gd name="connsiteY55" fmla="*/ 3458933 h 4429621"/>
                <a:gd name="connsiteX56" fmla="*/ 544285 w 4215960"/>
                <a:gd name="connsiteY56" fmla="*/ 3502476 h 4429621"/>
                <a:gd name="connsiteX57" fmla="*/ 573314 w 4215960"/>
                <a:gd name="connsiteY57" fmla="*/ 3553276 h 4429621"/>
                <a:gd name="connsiteX58" fmla="*/ 602343 w 4215960"/>
                <a:gd name="connsiteY58" fmla="*/ 3575047 h 4429621"/>
                <a:gd name="connsiteX59" fmla="*/ 645885 w 4215960"/>
                <a:gd name="connsiteY59" fmla="*/ 3618590 h 4429621"/>
                <a:gd name="connsiteX60" fmla="*/ 674914 w 4215960"/>
                <a:gd name="connsiteY60" fmla="*/ 3640361 h 4429621"/>
                <a:gd name="connsiteX61" fmla="*/ 711200 w 4215960"/>
                <a:gd name="connsiteY61" fmla="*/ 3683904 h 4429621"/>
                <a:gd name="connsiteX62" fmla="*/ 740228 w 4215960"/>
                <a:gd name="connsiteY62" fmla="*/ 3705676 h 4429621"/>
                <a:gd name="connsiteX63" fmla="*/ 812800 w 4215960"/>
                <a:gd name="connsiteY63" fmla="*/ 3770990 h 4429621"/>
                <a:gd name="connsiteX64" fmla="*/ 849085 w 4215960"/>
                <a:gd name="connsiteY64" fmla="*/ 3814533 h 4429621"/>
                <a:gd name="connsiteX65" fmla="*/ 870857 w 4215960"/>
                <a:gd name="connsiteY65" fmla="*/ 3829047 h 4429621"/>
                <a:gd name="connsiteX66" fmla="*/ 907143 w 4215960"/>
                <a:gd name="connsiteY66" fmla="*/ 3872590 h 4429621"/>
                <a:gd name="connsiteX67" fmla="*/ 936171 w 4215960"/>
                <a:gd name="connsiteY67" fmla="*/ 3894361 h 4429621"/>
                <a:gd name="connsiteX68" fmla="*/ 1030514 w 4215960"/>
                <a:gd name="connsiteY68" fmla="*/ 3937904 h 4429621"/>
                <a:gd name="connsiteX69" fmla="*/ 1480457 w 4215960"/>
                <a:gd name="connsiteY69" fmla="*/ 3923390 h 4429621"/>
                <a:gd name="connsiteX70" fmla="*/ 1531257 w 4215960"/>
                <a:gd name="connsiteY70" fmla="*/ 3908876 h 4429621"/>
                <a:gd name="connsiteX71" fmla="*/ 1618343 w 4215960"/>
                <a:gd name="connsiteY71" fmla="*/ 3901618 h 4429621"/>
                <a:gd name="connsiteX72" fmla="*/ 1698171 w 4215960"/>
                <a:gd name="connsiteY72" fmla="*/ 3887104 h 4429621"/>
                <a:gd name="connsiteX73" fmla="*/ 1756228 w 4215960"/>
                <a:gd name="connsiteY73" fmla="*/ 3879847 h 4429621"/>
                <a:gd name="connsiteX74" fmla="*/ 1785257 w 4215960"/>
                <a:gd name="connsiteY74" fmla="*/ 3865333 h 4429621"/>
                <a:gd name="connsiteX75" fmla="*/ 1850571 w 4215960"/>
                <a:gd name="connsiteY75" fmla="*/ 3843561 h 4429621"/>
                <a:gd name="connsiteX76" fmla="*/ 1886857 w 4215960"/>
                <a:gd name="connsiteY76" fmla="*/ 3829047 h 4429621"/>
                <a:gd name="connsiteX77" fmla="*/ 1988457 w 4215960"/>
                <a:gd name="connsiteY77" fmla="*/ 3814533 h 4429621"/>
                <a:gd name="connsiteX78" fmla="*/ 2017485 w 4215960"/>
                <a:gd name="connsiteY78" fmla="*/ 3807276 h 4429621"/>
                <a:gd name="connsiteX79" fmla="*/ 2637971 w 4215960"/>
                <a:gd name="connsiteY79" fmla="*/ 4154030 h 4429621"/>
                <a:gd name="connsiteX80" fmla="*/ 2724375 w 4215960"/>
                <a:gd name="connsiteY80" fmla="*/ 4340220 h 4429621"/>
                <a:gd name="connsiteX81" fmla="*/ 2784700 w 4215960"/>
                <a:gd name="connsiteY81" fmla="*/ 4398958 h 4429621"/>
                <a:gd name="connsiteX82" fmla="*/ 2795812 w 4215960"/>
                <a:gd name="connsiteY82" fmla="*/ 4368795 h 4429621"/>
                <a:gd name="connsiteX83" fmla="*/ 2841850 w 4215960"/>
                <a:gd name="connsiteY83" fmla="*/ 4341807 h 4429621"/>
                <a:gd name="connsiteX84" fmla="*/ 2892650 w 4215960"/>
                <a:gd name="connsiteY84" fmla="*/ 4414833 h 4429621"/>
                <a:gd name="connsiteX85" fmla="*/ 2941863 w 4215960"/>
                <a:gd name="connsiteY85" fmla="*/ 4418008 h 4429621"/>
                <a:gd name="connsiteX86" fmla="*/ 2897412 w 4215960"/>
                <a:gd name="connsiteY86" fmla="*/ 4324346 h 4429621"/>
                <a:gd name="connsiteX87" fmla="*/ 2854550 w 4215960"/>
                <a:gd name="connsiteY87" fmla="*/ 4256083 h 4429621"/>
                <a:gd name="connsiteX88" fmla="*/ 2897413 w 4215960"/>
                <a:gd name="connsiteY88" fmla="*/ 4240207 h 4429621"/>
                <a:gd name="connsiteX89" fmla="*/ 2878362 w 4215960"/>
                <a:gd name="connsiteY89" fmla="*/ 4198933 h 4429621"/>
                <a:gd name="connsiteX90" fmla="*/ 2930750 w 4215960"/>
                <a:gd name="connsiteY90" fmla="*/ 4208458 h 4429621"/>
                <a:gd name="connsiteX91" fmla="*/ 2910113 w 4215960"/>
                <a:gd name="connsiteY91" fmla="*/ 4175120 h 4429621"/>
                <a:gd name="connsiteX92" fmla="*/ 2931432 w 4215960"/>
                <a:gd name="connsiteY92" fmla="*/ 4158566 h 4429621"/>
                <a:gd name="connsiteX93" fmla="*/ 3052535 w 4215960"/>
                <a:gd name="connsiteY93" fmla="*/ 4243839 h 4429621"/>
                <a:gd name="connsiteX94" fmla="*/ 3087912 w 4215960"/>
                <a:gd name="connsiteY94" fmla="*/ 4230682 h 4429621"/>
                <a:gd name="connsiteX95" fmla="*/ 3140299 w 4215960"/>
                <a:gd name="connsiteY95" fmla="*/ 4295771 h 4429621"/>
                <a:gd name="connsiteX96" fmla="*/ 3160937 w 4215960"/>
                <a:gd name="connsiteY96" fmla="*/ 4354508 h 4429621"/>
                <a:gd name="connsiteX97" fmla="*/ 3268887 w 4215960"/>
                <a:gd name="connsiteY97" fmla="*/ 4373557 h 4429621"/>
                <a:gd name="connsiteX98" fmla="*/ 3208563 w 4215960"/>
                <a:gd name="connsiteY98" fmla="*/ 4306882 h 4429621"/>
                <a:gd name="connsiteX99" fmla="*/ 3205387 w 4215960"/>
                <a:gd name="connsiteY99" fmla="*/ 4238620 h 4429621"/>
                <a:gd name="connsiteX100" fmla="*/ 3259362 w 4215960"/>
                <a:gd name="connsiteY100" fmla="*/ 4294183 h 4429621"/>
                <a:gd name="connsiteX101" fmla="*/ 3308575 w 4215960"/>
                <a:gd name="connsiteY101" fmla="*/ 4298945 h 4429621"/>
                <a:gd name="connsiteX102" fmla="*/ 3302225 w 4215960"/>
                <a:gd name="connsiteY102" fmla="*/ 4249733 h 4429621"/>
                <a:gd name="connsiteX103" fmla="*/ 3362550 w 4215960"/>
                <a:gd name="connsiteY103" fmla="*/ 4254495 h 4429621"/>
                <a:gd name="connsiteX104" fmla="*/ 3424462 w 4215960"/>
                <a:gd name="connsiteY104" fmla="*/ 4297357 h 4429621"/>
                <a:gd name="connsiteX105" fmla="*/ 3456212 w 4215960"/>
                <a:gd name="connsiteY105" fmla="*/ 4284658 h 4429621"/>
                <a:gd name="connsiteX106" fmla="*/ 3449863 w 4215960"/>
                <a:gd name="connsiteY106" fmla="*/ 4249733 h 4429621"/>
                <a:gd name="connsiteX107" fmla="*/ 3491138 w 4215960"/>
                <a:gd name="connsiteY107" fmla="*/ 4225921 h 4429621"/>
                <a:gd name="connsiteX108" fmla="*/ 3575275 w 4215960"/>
                <a:gd name="connsiteY108" fmla="*/ 4283071 h 4429621"/>
                <a:gd name="connsiteX109" fmla="*/ 3592738 w 4215960"/>
                <a:gd name="connsiteY109" fmla="*/ 4181473 h 4429621"/>
                <a:gd name="connsiteX110" fmla="*/ 3567338 w 4215960"/>
                <a:gd name="connsiteY110" fmla="*/ 4159247 h 4429621"/>
                <a:gd name="connsiteX111" fmla="*/ 3494312 w 4215960"/>
                <a:gd name="connsiteY111" fmla="*/ 4116384 h 4429621"/>
                <a:gd name="connsiteX112" fmla="*/ 3516537 w 4215960"/>
                <a:gd name="connsiteY112" fmla="*/ 4090985 h 4429621"/>
                <a:gd name="connsiteX113" fmla="*/ 3537175 w 4215960"/>
                <a:gd name="connsiteY113" fmla="*/ 4068759 h 4429621"/>
                <a:gd name="connsiteX114" fmla="*/ 3591150 w 4215960"/>
                <a:gd name="connsiteY114" fmla="*/ 4100510 h 4429621"/>
                <a:gd name="connsiteX115" fmla="*/ 3597500 w 4215960"/>
                <a:gd name="connsiteY115" fmla="*/ 4056060 h 4429621"/>
                <a:gd name="connsiteX116" fmla="*/ 3541937 w 4215960"/>
                <a:gd name="connsiteY116" fmla="*/ 4032247 h 4429621"/>
                <a:gd name="connsiteX117" fmla="*/ 3540350 w 4215960"/>
                <a:gd name="connsiteY117" fmla="*/ 4022723 h 4429621"/>
                <a:gd name="connsiteX118" fmla="*/ 3527649 w 4215960"/>
                <a:gd name="connsiteY118" fmla="*/ 3984624 h 4429621"/>
                <a:gd name="connsiteX119" fmla="*/ 3533999 w 4215960"/>
                <a:gd name="connsiteY119" fmla="*/ 3936998 h 4429621"/>
                <a:gd name="connsiteX120" fmla="*/ 3545112 w 4215960"/>
                <a:gd name="connsiteY120" fmla="*/ 3881435 h 4429621"/>
                <a:gd name="connsiteX121" fmla="*/ 3507012 w 4215960"/>
                <a:gd name="connsiteY121" fmla="*/ 3851273 h 4429621"/>
                <a:gd name="connsiteX122" fmla="*/ 3540349 w 4215960"/>
                <a:gd name="connsiteY122" fmla="*/ 3841748 h 4429621"/>
                <a:gd name="connsiteX123" fmla="*/ 3518124 w 4215960"/>
                <a:gd name="connsiteY123" fmla="*/ 3805235 h 4429621"/>
                <a:gd name="connsiteX124" fmla="*/ 3556225 w 4215960"/>
                <a:gd name="connsiteY124" fmla="*/ 3800474 h 4429621"/>
                <a:gd name="connsiteX125" fmla="*/ 3562574 w 4215960"/>
                <a:gd name="connsiteY125" fmla="*/ 3767135 h 4429621"/>
                <a:gd name="connsiteX126" fmla="*/ 3624488 w 4215960"/>
                <a:gd name="connsiteY126" fmla="*/ 3776662 h 4429621"/>
                <a:gd name="connsiteX127" fmla="*/ 3657601 w 4215960"/>
                <a:gd name="connsiteY127" fmla="*/ 3791854 h 4429621"/>
                <a:gd name="connsiteX128" fmla="*/ 3623808 w 4215960"/>
                <a:gd name="connsiteY128" fmla="*/ 3832902 h 4429621"/>
                <a:gd name="connsiteX129" fmla="*/ 3662816 w 4215960"/>
                <a:gd name="connsiteY129" fmla="*/ 3940398 h 4429621"/>
                <a:gd name="connsiteX130" fmla="*/ 3715203 w 4215960"/>
                <a:gd name="connsiteY130" fmla="*/ 3971696 h 4429621"/>
                <a:gd name="connsiteX131" fmla="*/ 3767137 w 4215960"/>
                <a:gd name="connsiteY131" fmla="*/ 3929514 h 4429621"/>
                <a:gd name="connsiteX132" fmla="*/ 3852862 w 4215960"/>
                <a:gd name="connsiteY132" fmla="*/ 3880981 h 4429621"/>
                <a:gd name="connsiteX133" fmla="*/ 3835626 w 4215960"/>
                <a:gd name="connsiteY133" fmla="*/ 3792080 h 4429621"/>
                <a:gd name="connsiteX134" fmla="*/ 3912960 w 4215960"/>
                <a:gd name="connsiteY134" fmla="*/ 3659411 h 4429621"/>
                <a:gd name="connsiteX135" fmla="*/ 4205514 w 4215960"/>
                <a:gd name="connsiteY135" fmla="*/ 3326263 h 4429621"/>
                <a:gd name="connsiteX136" fmla="*/ 4124097 w 4215960"/>
                <a:gd name="connsiteY136" fmla="*/ 3317191 h 4429621"/>
                <a:gd name="connsiteX137" fmla="*/ 4128634 w 4215960"/>
                <a:gd name="connsiteY137" fmla="*/ 3225343 h 4429621"/>
                <a:gd name="connsiteX138" fmla="*/ 4079647 w 4215960"/>
                <a:gd name="connsiteY138" fmla="*/ 3200171 h 4429621"/>
                <a:gd name="connsiteX139" fmla="*/ 3995510 w 4215960"/>
                <a:gd name="connsiteY139" fmla="*/ 3231693 h 4429621"/>
                <a:gd name="connsiteX140" fmla="*/ 3958771 w 4215960"/>
                <a:gd name="connsiteY140" fmla="*/ 3195408 h 4429621"/>
                <a:gd name="connsiteX141" fmla="*/ 4003448 w 4215960"/>
                <a:gd name="connsiteY141" fmla="*/ 3172503 h 4429621"/>
                <a:gd name="connsiteX142" fmla="*/ 3874181 w 4215960"/>
                <a:gd name="connsiteY142" fmla="*/ 2959324 h 4429621"/>
                <a:gd name="connsiteX143" fmla="*/ 3889147 w 4215960"/>
                <a:gd name="connsiteY143" fmla="*/ 2929161 h 4429621"/>
                <a:gd name="connsiteX144" fmla="*/ 3865562 w 4215960"/>
                <a:gd name="connsiteY144" fmla="*/ 2813501 h 4429621"/>
                <a:gd name="connsiteX145" fmla="*/ 3706813 w 4215960"/>
                <a:gd name="connsiteY145" fmla="*/ 2802615 h 4429621"/>
                <a:gd name="connsiteX146" fmla="*/ 3673475 w 4215960"/>
                <a:gd name="connsiteY146" fmla="*/ 2851373 h 4429621"/>
                <a:gd name="connsiteX147" fmla="*/ 3584575 w 4215960"/>
                <a:gd name="connsiteY147" fmla="*/ 2865889 h 4429621"/>
                <a:gd name="connsiteX148" fmla="*/ 3590925 w 4215960"/>
                <a:gd name="connsiteY148" fmla="*/ 2843890 h 4429621"/>
                <a:gd name="connsiteX149" fmla="*/ 3537403 w 4215960"/>
                <a:gd name="connsiteY149" fmla="*/ 2827789 h 4429621"/>
                <a:gd name="connsiteX150" fmla="*/ 3512684 w 4215960"/>
                <a:gd name="connsiteY150" fmla="*/ 2662688 h 4429621"/>
                <a:gd name="connsiteX151" fmla="*/ 3232377 w 4215960"/>
                <a:gd name="connsiteY151" fmla="*/ 2596013 h 4429621"/>
                <a:gd name="connsiteX152" fmla="*/ 3096078 w 4215960"/>
                <a:gd name="connsiteY152" fmla="*/ 2639329 h 4429621"/>
                <a:gd name="connsiteX153" fmla="*/ 2964089 w 4215960"/>
                <a:gd name="connsiteY153" fmla="*/ 2631845 h 4429621"/>
                <a:gd name="connsiteX154" fmla="*/ 2831646 w 4215960"/>
                <a:gd name="connsiteY154" fmla="*/ 2520947 h 4429621"/>
                <a:gd name="connsiteX155" fmla="*/ 2618468 w 4215960"/>
                <a:gd name="connsiteY155" fmla="*/ 2217734 h 4429621"/>
                <a:gd name="connsiteX156" fmla="*/ 2220006 w 4215960"/>
                <a:gd name="connsiteY156" fmla="*/ 2078261 h 4429621"/>
                <a:gd name="connsiteX157" fmla="*/ 1983468 w 4215960"/>
                <a:gd name="connsiteY157" fmla="*/ 1765297 h 4429621"/>
                <a:gd name="connsiteX158" fmla="*/ 2017259 w 4215960"/>
                <a:gd name="connsiteY158" fmla="*/ 1740351 h 4429621"/>
                <a:gd name="connsiteX159" fmla="*/ 2076903 w 4215960"/>
                <a:gd name="connsiteY159" fmla="*/ 1823354 h 4429621"/>
                <a:gd name="connsiteX160" fmla="*/ 2097087 w 4215960"/>
                <a:gd name="connsiteY160" fmla="*/ 1805891 h 4429621"/>
                <a:gd name="connsiteX161" fmla="*/ 2140177 w 4215960"/>
                <a:gd name="connsiteY161" fmla="*/ 1836735 h 4429621"/>
                <a:gd name="connsiteX162" fmla="*/ 2228850 w 4215960"/>
                <a:gd name="connsiteY162" fmla="*/ 1782986 h 4429621"/>
                <a:gd name="connsiteX163" fmla="*/ 2244952 w 4215960"/>
                <a:gd name="connsiteY163" fmla="*/ 1762576 h 4429621"/>
                <a:gd name="connsiteX164" fmla="*/ 2303235 w 4215960"/>
                <a:gd name="connsiteY164" fmla="*/ 1762802 h 4429621"/>
                <a:gd name="connsiteX165" fmla="*/ 2319338 w 4215960"/>
                <a:gd name="connsiteY165" fmla="*/ 1729692 h 4429621"/>
                <a:gd name="connsiteX166" fmla="*/ 2300514 w 4215960"/>
                <a:gd name="connsiteY166" fmla="*/ 1704065 h 4429621"/>
                <a:gd name="connsiteX167" fmla="*/ 2233386 w 4215960"/>
                <a:gd name="connsiteY167" fmla="*/ 1724022 h 4429621"/>
                <a:gd name="connsiteX168" fmla="*/ 2211614 w 4215960"/>
                <a:gd name="connsiteY168" fmla="*/ 1670501 h 4429621"/>
                <a:gd name="connsiteX169" fmla="*/ 2232932 w 4215960"/>
                <a:gd name="connsiteY169" fmla="*/ 1640791 h 4429621"/>
                <a:gd name="connsiteX170" fmla="*/ 2176462 w 4215960"/>
                <a:gd name="connsiteY170" fmla="*/ 1537377 h 4429621"/>
                <a:gd name="connsiteX171" fmla="*/ 2127931 w 4215960"/>
                <a:gd name="connsiteY171" fmla="*/ 1576158 h 4429621"/>
                <a:gd name="connsiteX172" fmla="*/ 2038576 w 4215960"/>
                <a:gd name="connsiteY172" fmla="*/ 1521502 h 4429621"/>
                <a:gd name="connsiteX173" fmla="*/ 2090510 w 4215960"/>
                <a:gd name="connsiteY173" fmla="*/ 1428973 h 4429621"/>
                <a:gd name="connsiteX174" fmla="*/ 2047648 w 4215960"/>
                <a:gd name="connsiteY174" fmla="*/ 1307870 h 4429621"/>
                <a:gd name="connsiteX175" fmla="*/ 2062389 w 4215960"/>
                <a:gd name="connsiteY175" fmla="*/ 1183818 h 4429621"/>
                <a:gd name="connsiteX176" fmla="*/ 2157639 w 4215960"/>
                <a:gd name="connsiteY176" fmla="*/ 1110113 h 4429621"/>
                <a:gd name="connsiteX177" fmla="*/ 2262868 w 4215960"/>
                <a:gd name="connsiteY177" fmla="*/ 1087661 h 4429621"/>
                <a:gd name="connsiteX178" fmla="*/ 2199821 w 4215960"/>
                <a:gd name="connsiteY178" fmla="*/ 997854 h 4429621"/>
                <a:gd name="connsiteX179" fmla="*/ 2182585 w 4215960"/>
                <a:gd name="connsiteY179" fmla="*/ 1042531 h 4429621"/>
                <a:gd name="connsiteX180" fmla="*/ 2139270 w 4215960"/>
                <a:gd name="connsiteY180" fmla="*/ 995360 h 4429621"/>
                <a:gd name="connsiteX181" fmla="*/ 2160588 w 4215960"/>
                <a:gd name="connsiteY181" fmla="*/ 910088 h 4429621"/>
                <a:gd name="connsiteX182" fmla="*/ 2233612 w 4215960"/>
                <a:gd name="connsiteY182" fmla="*/ 812797 h 4429621"/>
                <a:gd name="connsiteX183" fmla="*/ 2216603 w 4215960"/>
                <a:gd name="connsiteY183" fmla="*/ 706208 h 4429621"/>
                <a:gd name="connsiteX184" fmla="*/ 2045381 w 4215960"/>
                <a:gd name="connsiteY184" fmla="*/ 715959 h 4429621"/>
                <a:gd name="connsiteX185" fmla="*/ 2026103 w 4215960"/>
                <a:gd name="connsiteY185" fmla="*/ 758596 h 4429621"/>
                <a:gd name="connsiteX186" fmla="*/ 1993900 w 4215960"/>
                <a:gd name="connsiteY186" fmla="*/ 691013 h 4429621"/>
                <a:gd name="connsiteX187" fmla="*/ 1964190 w 4215960"/>
                <a:gd name="connsiteY187" fmla="*/ 731381 h 4429621"/>
                <a:gd name="connsiteX188" fmla="*/ 1778681 w 4215960"/>
                <a:gd name="connsiteY188" fmla="*/ 764945 h 4429621"/>
                <a:gd name="connsiteX0" fmla="*/ 1778681 w 4215960"/>
                <a:gd name="connsiteY0" fmla="*/ 758074 h 4422750"/>
                <a:gd name="connsiteX1" fmla="*/ 1452562 w 4215960"/>
                <a:gd name="connsiteY1" fmla="*/ 600231 h 4422750"/>
                <a:gd name="connsiteX2" fmla="*/ 1492474 w 4215960"/>
                <a:gd name="connsiteY2" fmla="*/ 450326 h 4422750"/>
                <a:gd name="connsiteX3" fmla="*/ 1438500 w 4215960"/>
                <a:gd name="connsiteY3" fmla="*/ 440801 h 4422750"/>
                <a:gd name="connsiteX4" fmla="*/ 1435325 w 4215960"/>
                <a:gd name="connsiteY4" fmla="*/ 412227 h 4422750"/>
                <a:gd name="connsiteX5" fmla="*/ 1479775 w 4215960"/>
                <a:gd name="connsiteY5" fmla="*/ 420164 h 4422750"/>
                <a:gd name="connsiteX6" fmla="*/ 1422625 w 4215960"/>
                <a:gd name="connsiteY6" fmla="*/ 332851 h 4422750"/>
                <a:gd name="connsiteX7" fmla="*/ 1433737 w 4215960"/>
                <a:gd name="connsiteY7" fmla="*/ 372539 h 4422750"/>
                <a:gd name="connsiteX8" fmla="*/ 1381349 w 4215960"/>
                <a:gd name="connsiteY8" fmla="*/ 337614 h 4422750"/>
                <a:gd name="connsiteX9" fmla="*/ 1401987 w 4215960"/>
                <a:gd name="connsiteY9" fmla="*/ 304277 h 4422750"/>
                <a:gd name="connsiteX10" fmla="*/ 1367062 w 4215960"/>
                <a:gd name="connsiteY10" fmla="*/ 242366 h 4422750"/>
                <a:gd name="connsiteX11" fmla="*/ 1400399 w 4215960"/>
                <a:gd name="connsiteY11" fmla="*/ 243955 h 4422750"/>
                <a:gd name="connsiteX12" fmla="*/ 1357537 w 4215960"/>
                <a:gd name="connsiteY12" fmla="*/ 150292 h 4422750"/>
                <a:gd name="connsiteX13" fmla="*/ 1332138 w 4215960"/>
                <a:gd name="connsiteY13" fmla="*/ 148704 h 4422750"/>
                <a:gd name="connsiteX14" fmla="*/ 1321025 w 4215960"/>
                <a:gd name="connsiteY14" fmla="*/ 101079 h 4422750"/>
                <a:gd name="connsiteX15" fmla="*/ 1352774 w 4215960"/>
                <a:gd name="connsiteY15" fmla="*/ 83617 h 4422750"/>
                <a:gd name="connsiteX16" fmla="*/ 1348012 w 4215960"/>
                <a:gd name="connsiteY16" fmla="*/ 40755 h 4422750"/>
                <a:gd name="connsiteX17" fmla="*/ 1289275 w 4215960"/>
                <a:gd name="connsiteY17" fmla="*/ 45518 h 4422750"/>
                <a:gd name="connsiteX18" fmla="*/ 1135287 w 4215960"/>
                <a:gd name="connsiteY18" fmla="*/ 612251 h 4422750"/>
                <a:gd name="connsiteX19" fmla="*/ 868587 w 4215960"/>
                <a:gd name="connsiteY19" fmla="*/ 645588 h 4422750"/>
                <a:gd name="connsiteX20" fmla="*/ 362857 w 4215960"/>
                <a:gd name="connsiteY20" fmla="*/ 846747 h 4422750"/>
                <a:gd name="connsiteX21" fmla="*/ 312057 w 4215960"/>
                <a:gd name="connsiteY21" fmla="*/ 861262 h 4422750"/>
                <a:gd name="connsiteX22" fmla="*/ 239485 w 4215960"/>
                <a:gd name="connsiteY22" fmla="*/ 912062 h 4422750"/>
                <a:gd name="connsiteX23" fmla="*/ 210457 w 4215960"/>
                <a:gd name="connsiteY23" fmla="*/ 919319 h 4422750"/>
                <a:gd name="connsiteX24" fmla="*/ 159657 w 4215960"/>
                <a:gd name="connsiteY24" fmla="*/ 948347 h 4422750"/>
                <a:gd name="connsiteX25" fmla="*/ 130628 w 4215960"/>
                <a:gd name="connsiteY25" fmla="*/ 977376 h 4422750"/>
                <a:gd name="connsiteX26" fmla="*/ 108857 w 4215960"/>
                <a:gd name="connsiteY26" fmla="*/ 999147 h 4422750"/>
                <a:gd name="connsiteX27" fmla="*/ 94343 w 4215960"/>
                <a:gd name="connsiteY27" fmla="*/ 1013662 h 4422750"/>
                <a:gd name="connsiteX28" fmla="*/ 43543 w 4215960"/>
                <a:gd name="connsiteY28" fmla="*/ 1093490 h 4422750"/>
                <a:gd name="connsiteX29" fmla="*/ 14514 w 4215960"/>
                <a:gd name="connsiteY29" fmla="*/ 1173319 h 4422750"/>
                <a:gd name="connsiteX30" fmla="*/ 0 w 4215960"/>
                <a:gd name="connsiteY30" fmla="*/ 1231376 h 4422750"/>
                <a:gd name="connsiteX31" fmla="*/ 7257 w 4215960"/>
                <a:gd name="connsiteY31" fmla="*/ 2203833 h 4422750"/>
                <a:gd name="connsiteX32" fmla="*/ 29028 w 4215960"/>
                <a:gd name="connsiteY32" fmla="*/ 2305433 h 4422750"/>
                <a:gd name="connsiteX33" fmla="*/ 43543 w 4215960"/>
                <a:gd name="connsiteY33" fmla="*/ 2341719 h 4422750"/>
                <a:gd name="connsiteX34" fmla="*/ 58057 w 4215960"/>
                <a:gd name="connsiteY34" fmla="*/ 2407033 h 4422750"/>
                <a:gd name="connsiteX35" fmla="*/ 79828 w 4215960"/>
                <a:gd name="connsiteY35" fmla="*/ 2457833 h 4422750"/>
                <a:gd name="connsiteX36" fmla="*/ 116114 w 4215960"/>
                <a:gd name="connsiteY36" fmla="*/ 2573947 h 4422750"/>
                <a:gd name="connsiteX37" fmla="*/ 137885 w 4215960"/>
                <a:gd name="connsiteY37" fmla="*/ 2639262 h 4422750"/>
                <a:gd name="connsiteX38" fmla="*/ 145143 w 4215960"/>
                <a:gd name="connsiteY38" fmla="*/ 2661033 h 4422750"/>
                <a:gd name="connsiteX39" fmla="*/ 166914 w 4215960"/>
                <a:gd name="connsiteY39" fmla="*/ 2704576 h 4422750"/>
                <a:gd name="connsiteX40" fmla="*/ 188685 w 4215960"/>
                <a:gd name="connsiteY40" fmla="*/ 2755376 h 4422750"/>
                <a:gd name="connsiteX41" fmla="*/ 195943 w 4215960"/>
                <a:gd name="connsiteY41" fmla="*/ 2784405 h 4422750"/>
                <a:gd name="connsiteX42" fmla="*/ 232228 w 4215960"/>
                <a:gd name="connsiteY42" fmla="*/ 2835205 h 4422750"/>
                <a:gd name="connsiteX43" fmla="*/ 254000 w 4215960"/>
                <a:gd name="connsiteY43" fmla="*/ 2893262 h 4422750"/>
                <a:gd name="connsiteX44" fmla="*/ 275771 w 4215960"/>
                <a:gd name="connsiteY44" fmla="*/ 2915033 h 4422750"/>
                <a:gd name="connsiteX45" fmla="*/ 312057 w 4215960"/>
                <a:gd name="connsiteY45" fmla="*/ 2987605 h 4422750"/>
                <a:gd name="connsiteX46" fmla="*/ 348343 w 4215960"/>
                <a:gd name="connsiteY46" fmla="*/ 3038405 h 4422750"/>
                <a:gd name="connsiteX47" fmla="*/ 355600 w 4215960"/>
                <a:gd name="connsiteY47" fmla="*/ 3060176 h 4422750"/>
                <a:gd name="connsiteX48" fmla="*/ 406400 w 4215960"/>
                <a:gd name="connsiteY48" fmla="*/ 3125490 h 4422750"/>
                <a:gd name="connsiteX49" fmla="*/ 435428 w 4215960"/>
                <a:gd name="connsiteY49" fmla="*/ 3190805 h 4422750"/>
                <a:gd name="connsiteX50" fmla="*/ 457200 w 4215960"/>
                <a:gd name="connsiteY50" fmla="*/ 3219833 h 4422750"/>
                <a:gd name="connsiteX51" fmla="*/ 471714 w 4215960"/>
                <a:gd name="connsiteY51" fmla="*/ 3277890 h 4422750"/>
                <a:gd name="connsiteX52" fmla="*/ 478971 w 4215960"/>
                <a:gd name="connsiteY52" fmla="*/ 3299662 h 4422750"/>
                <a:gd name="connsiteX53" fmla="*/ 486228 w 4215960"/>
                <a:gd name="connsiteY53" fmla="*/ 3328690 h 4422750"/>
                <a:gd name="connsiteX54" fmla="*/ 493485 w 4215960"/>
                <a:gd name="connsiteY54" fmla="*/ 3394005 h 4422750"/>
                <a:gd name="connsiteX55" fmla="*/ 515257 w 4215960"/>
                <a:gd name="connsiteY55" fmla="*/ 3452062 h 4422750"/>
                <a:gd name="connsiteX56" fmla="*/ 544285 w 4215960"/>
                <a:gd name="connsiteY56" fmla="*/ 3495605 h 4422750"/>
                <a:gd name="connsiteX57" fmla="*/ 573314 w 4215960"/>
                <a:gd name="connsiteY57" fmla="*/ 3546405 h 4422750"/>
                <a:gd name="connsiteX58" fmla="*/ 602343 w 4215960"/>
                <a:gd name="connsiteY58" fmla="*/ 3568176 h 4422750"/>
                <a:gd name="connsiteX59" fmla="*/ 645885 w 4215960"/>
                <a:gd name="connsiteY59" fmla="*/ 3611719 h 4422750"/>
                <a:gd name="connsiteX60" fmla="*/ 674914 w 4215960"/>
                <a:gd name="connsiteY60" fmla="*/ 3633490 h 4422750"/>
                <a:gd name="connsiteX61" fmla="*/ 711200 w 4215960"/>
                <a:gd name="connsiteY61" fmla="*/ 3677033 h 4422750"/>
                <a:gd name="connsiteX62" fmla="*/ 740228 w 4215960"/>
                <a:gd name="connsiteY62" fmla="*/ 3698805 h 4422750"/>
                <a:gd name="connsiteX63" fmla="*/ 812800 w 4215960"/>
                <a:gd name="connsiteY63" fmla="*/ 3764119 h 4422750"/>
                <a:gd name="connsiteX64" fmla="*/ 849085 w 4215960"/>
                <a:gd name="connsiteY64" fmla="*/ 3807662 h 4422750"/>
                <a:gd name="connsiteX65" fmla="*/ 870857 w 4215960"/>
                <a:gd name="connsiteY65" fmla="*/ 3822176 h 4422750"/>
                <a:gd name="connsiteX66" fmla="*/ 907143 w 4215960"/>
                <a:gd name="connsiteY66" fmla="*/ 3865719 h 4422750"/>
                <a:gd name="connsiteX67" fmla="*/ 936171 w 4215960"/>
                <a:gd name="connsiteY67" fmla="*/ 3887490 h 4422750"/>
                <a:gd name="connsiteX68" fmla="*/ 1030514 w 4215960"/>
                <a:gd name="connsiteY68" fmla="*/ 3931033 h 4422750"/>
                <a:gd name="connsiteX69" fmla="*/ 1480457 w 4215960"/>
                <a:gd name="connsiteY69" fmla="*/ 3916519 h 4422750"/>
                <a:gd name="connsiteX70" fmla="*/ 1531257 w 4215960"/>
                <a:gd name="connsiteY70" fmla="*/ 3902005 h 4422750"/>
                <a:gd name="connsiteX71" fmla="*/ 1618343 w 4215960"/>
                <a:gd name="connsiteY71" fmla="*/ 3894747 h 4422750"/>
                <a:gd name="connsiteX72" fmla="*/ 1698171 w 4215960"/>
                <a:gd name="connsiteY72" fmla="*/ 3880233 h 4422750"/>
                <a:gd name="connsiteX73" fmla="*/ 1756228 w 4215960"/>
                <a:gd name="connsiteY73" fmla="*/ 3872976 h 4422750"/>
                <a:gd name="connsiteX74" fmla="*/ 1785257 w 4215960"/>
                <a:gd name="connsiteY74" fmla="*/ 3858462 h 4422750"/>
                <a:gd name="connsiteX75" fmla="*/ 1850571 w 4215960"/>
                <a:gd name="connsiteY75" fmla="*/ 3836690 h 4422750"/>
                <a:gd name="connsiteX76" fmla="*/ 1886857 w 4215960"/>
                <a:gd name="connsiteY76" fmla="*/ 3822176 h 4422750"/>
                <a:gd name="connsiteX77" fmla="*/ 1988457 w 4215960"/>
                <a:gd name="connsiteY77" fmla="*/ 3807662 h 4422750"/>
                <a:gd name="connsiteX78" fmla="*/ 2017485 w 4215960"/>
                <a:gd name="connsiteY78" fmla="*/ 3800405 h 4422750"/>
                <a:gd name="connsiteX79" fmla="*/ 2637971 w 4215960"/>
                <a:gd name="connsiteY79" fmla="*/ 4147159 h 4422750"/>
                <a:gd name="connsiteX80" fmla="*/ 2724375 w 4215960"/>
                <a:gd name="connsiteY80" fmla="*/ 4333349 h 4422750"/>
                <a:gd name="connsiteX81" fmla="*/ 2784700 w 4215960"/>
                <a:gd name="connsiteY81" fmla="*/ 4392087 h 4422750"/>
                <a:gd name="connsiteX82" fmla="*/ 2795812 w 4215960"/>
                <a:gd name="connsiteY82" fmla="*/ 4361924 h 4422750"/>
                <a:gd name="connsiteX83" fmla="*/ 2841850 w 4215960"/>
                <a:gd name="connsiteY83" fmla="*/ 4334936 h 4422750"/>
                <a:gd name="connsiteX84" fmla="*/ 2892650 w 4215960"/>
                <a:gd name="connsiteY84" fmla="*/ 4407962 h 4422750"/>
                <a:gd name="connsiteX85" fmla="*/ 2941863 w 4215960"/>
                <a:gd name="connsiteY85" fmla="*/ 4411137 h 4422750"/>
                <a:gd name="connsiteX86" fmla="*/ 2897412 w 4215960"/>
                <a:gd name="connsiteY86" fmla="*/ 4317475 h 4422750"/>
                <a:gd name="connsiteX87" fmla="*/ 2854550 w 4215960"/>
                <a:gd name="connsiteY87" fmla="*/ 4249212 h 4422750"/>
                <a:gd name="connsiteX88" fmla="*/ 2897413 w 4215960"/>
                <a:gd name="connsiteY88" fmla="*/ 4233336 h 4422750"/>
                <a:gd name="connsiteX89" fmla="*/ 2878362 w 4215960"/>
                <a:gd name="connsiteY89" fmla="*/ 4192062 h 4422750"/>
                <a:gd name="connsiteX90" fmla="*/ 2930750 w 4215960"/>
                <a:gd name="connsiteY90" fmla="*/ 4201587 h 4422750"/>
                <a:gd name="connsiteX91" fmla="*/ 2910113 w 4215960"/>
                <a:gd name="connsiteY91" fmla="*/ 4168249 h 4422750"/>
                <a:gd name="connsiteX92" fmla="*/ 2931432 w 4215960"/>
                <a:gd name="connsiteY92" fmla="*/ 4151695 h 4422750"/>
                <a:gd name="connsiteX93" fmla="*/ 3052535 w 4215960"/>
                <a:gd name="connsiteY93" fmla="*/ 4236968 h 4422750"/>
                <a:gd name="connsiteX94" fmla="*/ 3087912 w 4215960"/>
                <a:gd name="connsiteY94" fmla="*/ 4223811 h 4422750"/>
                <a:gd name="connsiteX95" fmla="*/ 3140299 w 4215960"/>
                <a:gd name="connsiteY95" fmla="*/ 4288900 h 4422750"/>
                <a:gd name="connsiteX96" fmla="*/ 3160937 w 4215960"/>
                <a:gd name="connsiteY96" fmla="*/ 4347637 h 4422750"/>
                <a:gd name="connsiteX97" fmla="*/ 3268887 w 4215960"/>
                <a:gd name="connsiteY97" fmla="*/ 4366686 h 4422750"/>
                <a:gd name="connsiteX98" fmla="*/ 3208563 w 4215960"/>
                <a:gd name="connsiteY98" fmla="*/ 4300011 h 4422750"/>
                <a:gd name="connsiteX99" fmla="*/ 3205387 w 4215960"/>
                <a:gd name="connsiteY99" fmla="*/ 4231749 h 4422750"/>
                <a:gd name="connsiteX100" fmla="*/ 3259362 w 4215960"/>
                <a:gd name="connsiteY100" fmla="*/ 4287312 h 4422750"/>
                <a:gd name="connsiteX101" fmla="*/ 3308575 w 4215960"/>
                <a:gd name="connsiteY101" fmla="*/ 4292074 h 4422750"/>
                <a:gd name="connsiteX102" fmla="*/ 3302225 w 4215960"/>
                <a:gd name="connsiteY102" fmla="*/ 4242862 h 4422750"/>
                <a:gd name="connsiteX103" fmla="*/ 3362550 w 4215960"/>
                <a:gd name="connsiteY103" fmla="*/ 4247624 h 4422750"/>
                <a:gd name="connsiteX104" fmla="*/ 3424462 w 4215960"/>
                <a:gd name="connsiteY104" fmla="*/ 4290486 h 4422750"/>
                <a:gd name="connsiteX105" fmla="*/ 3456212 w 4215960"/>
                <a:gd name="connsiteY105" fmla="*/ 4277787 h 4422750"/>
                <a:gd name="connsiteX106" fmla="*/ 3449863 w 4215960"/>
                <a:gd name="connsiteY106" fmla="*/ 4242862 h 4422750"/>
                <a:gd name="connsiteX107" fmla="*/ 3491138 w 4215960"/>
                <a:gd name="connsiteY107" fmla="*/ 4219050 h 4422750"/>
                <a:gd name="connsiteX108" fmla="*/ 3575275 w 4215960"/>
                <a:gd name="connsiteY108" fmla="*/ 4276200 h 4422750"/>
                <a:gd name="connsiteX109" fmla="*/ 3592738 w 4215960"/>
                <a:gd name="connsiteY109" fmla="*/ 4174602 h 4422750"/>
                <a:gd name="connsiteX110" fmla="*/ 3567338 w 4215960"/>
                <a:gd name="connsiteY110" fmla="*/ 4152376 h 4422750"/>
                <a:gd name="connsiteX111" fmla="*/ 3494312 w 4215960"/>
                <a:gd name="connsiteY111" fmla="*/ 4109513 h 4422750"/>
                <a:gd name="connsiteX112" fmla="*/ 3516537 w 4215960"/>
                <a:gd name="connsiteY112" fmla="*/ 4084114 h 4422750"/>
                <a:gd name="connsiteX113" fmla="*/ 3537175 w 4215960"/>
                <a:gd name="connsiteY113" fmla="*/ 4061888 h 4422750"/>
                <a:gd name="connsiteX114" fmla="*/ 3591150 w 4215960"/>
                <a:gd name="connsiteY114" fmla="*/ 4093639 h 4422750"/>
                <a:gd name="connsiteX115" fmla="*/ 3597500 w 4215960"/>
                <a:gd name="connsiteY115" fmla="*/ 4049189 h 4422750"/>
                <a:gd name="connsiteX116" fmla="*/ 3541937 w 4215960"/>
                <a:gd name="connsiteY116" fmla="*/ 4025376 h 4422750"/>
                <a:gd name="connsiteX117" fmla="*/ 3540350 w 4215960"/>
                <a:gd name="connsiteY117" fmla="*/ 4015852 h 4422750"/>
                <a:gd name="connsiteX118" fmla="*/ 3527649 w 4215960"/>
                <a:gd name="connsiteY118" fmla="*/ 3977753 h 4422750"/>
                <a:gd name="connsiteX119" fmla="*/ 3533999 w 4215960"/>
                <a:gd name="connsiteY119" fmla="*/ 3930127 h 4422750"/>
                <a:gd name="connsiteX120" fmla="*/ 3545112 w 4215960"/>
                <a:gd name="connsiteY120" fmla="*/ 3874564 h 4422750"/>
                <a:gd name="connsiteX121" fmla="*/ 3507012 w 4215960"/>
                <a:gd name="connsiteY121" fmla="*/ 3844402 h 4422750"/>
                <a:gd name="connsiteX122" fmla="*/ 3540349 w 4215960"/>
                <a:gd name="connsiteY122" fmla="*/ 3834877 h 4422750"/>
                <a:gd name="connsiteX123" fmla="*/ 3518124 w 4215960"/>
                <a:gd name="connsiteY123" fmla="*/ 3798364 h 4422750"/>
                <a:gd name="connsiteX124" fmla="*/ 3556225 w 4215960"/>
                <a:gd name="connsiteY124" fmla="*/ 3793603 h 4422750"/>
                <a:gd name="connsiteX125" fmla="*/ 3562574 w 4215960"/>
                <a:gd name="connsiteY125" fmla="*/ 3760264 h 4422750"/>
                <a:gd name="connsiteX126" fmla="*/ 3624488 w 4215960"/>
                <a:gd name="connsiteY126" fmla="*/ 3769791 h 4422750"/>
                <a:gd name="connsiteX127" fmla="*/ 3657601 w 4215960"/>
                <a:gd name="connsiteY127" fmla="*/ 3784983 h 4422750"/>
                <a:gd name="connsiteX128" fmla="*/ 3623808 w 4215960"/>
                <a:gd name="connsiteY128" fmla="*/ 3826031 h 4422750"/>
                <a:gd name="connsiteX129" fmla="*/ 3662816 w 4215960"/>
                <a:gd name="connsiteY129" fmla="*/ 3933527 h 4422750"/>
                <a:gd name="connsiteX130" fmla="*/ 3715203 w 4215960"/>
                <a:gd name="connsiteY130" fmla="*/ 3964825 h 4422750"/>
                <a:gd name="connsiteX131" fmla="*/ 3767137 w 4215960"/>
                <a:gd name="connsiteY131" fmla="*/ 3922643 h 4422750"/>
                <a:gd name="connsiteX132" fmla="*/ 3852862 w 4215960"/>
                <a:gd name="connsiteY132" fmla="*/ 3874110 h 4422750"/>
                <a:gd name="connsiteX133" fmla="*/ 3835626 w 4215960"/>
                <a:gd name="connsiteY133" fmla="*/ 3785209 h 4422750"/>
                <a:gd name="connsiteX134" fmla="*/ 3912960 w 4215960"/>
                <a:gd name="connsiteY134" fmla="*/ 3652540 h 4422750"/>
                <a:gd name="connsiteX135" fmla="*/ 4205514 w 4215960"/>
                <a:gd name="connsiteY135" fmla="*/ 3319392 h 4422750"/>
                <a:gd name="connsiteX136" fmla="*/ 4124097 w 4215960"/>
                <a:gd name="connsiteY136" fmla="*/ 3310320 h 4422750"/>
                <a:gd name="connsiteX137" fmla="*/ 4128634 w 4215960"/>
                <a:gd name="connsiteY137" fmla="*/ 3218472 h 4422750"/>
                <a:gd name="connsiteX138" fmla="*/ 4079647 w 4215960"/>
                <a:gd name="connsiteY138" fmla="*/ 3193300 h 4422750"/>
                <a:gd name="connsiteX139" fmla="*/ 3995510 w 4215960"/>
                <a:gd name="connsiteY139" fmla="*/ 3224822 h 4422750"/>
                <a:gd name="connsiteX140" fmla="*/ 3958771 w 4215960"/>
                <a:gd name="connsiteY140" fmla="*/ 3188537 h 4422750"/>
                <a:gd name="connsiteX141" fmla="*/ 4003448 w 4215960"/>
                <a:gd name="connsiteY141" fmla="*/ 3165632 h 4422750"/>
                <a:gd name="connsiteX142" fmla="*/ 3874181 w 4215960"/>
                <a:gd name="connsiteY142" fmla="*/ 2952453 h 4422750"/>
                <a:gd name="connsiteX143" fmla="*/ 3889147 w 4215960"/>
                <a:gd name="connsiteY143" fmla="*/ 2922290 h 4422750"/>
                <a:gd name="connsiteX144" fmla="*/ 3865562 w 4215960"/>
                <a:gd name="connsiteY144" fmla="*/ 2806630 h 4422750"/>
                <a:gd name="connsiteX145" fmla="*/ 3706813 w 4215960"/>
                <a:gd name="connsiteY145" fmla="*/ 2795744 h 4422750"/>
                <a:gd name="connsiteX146" fmla="*/ 3673475 w 4215960"/>
                <a:gd name="connsiteY146" fmla="*/ 2844502 h 4422750"/>
                <a:gd name="connsiteX147" fmla="*/ 3584575 w 4215960"/>
                <a:gd name="connsiteY147" fmla="*/ 2859018 h 4422750"/>
                <a:gd name="connsiteX148" fmla="*/ 3590925 w 4215960"/>
                <a:gd name="connsiteY148" fmla="*/ 2837019 h 4422750"/>
                <a:gd name="connsiteX149" fmla="*/ 3537403 w 4215960"/>
                <a:gd name="connsiteY149" fmla="*/ 2820918 h 4422750"/>
                <a:gd name="connsiteX150" fmla="*/ 3512684 w 4215960"/>
                <a:gd name="connsiteY150" fmla="*/ 2655817 h 4422750"/>
                <a:gd name="connsiteX151" fmla="*/ 3232377 w 4215960"/>
                <a:gd name="connsiteY151" fmla="*/ 2589142 h 4422750"/>
                <a:gd name="connsiteX152" fmla="*/ 3096078 w 4215960"/>
                <a:gd name="connsiteY152" fmla="*/ 2632458 h 4422750"/>
                <a:gd name="connsiteX153" fmla="*/ 2964089 w 4215960"/>
                <a:gd name="connsiteY153" fmla="*/ 2624974 h 4422750"/>
                <a:gd name="connsiteX154" fmla="*/ 2831646 w 4215960"/>
                <a:gd name="connsiteY154" fmla="*/ 2514076 h 4422750"/>
                <a:gd name="connsiteX155" fmla="*/ 2618468 w 4215960"/>
                <a:gd name="connsiteY155" fmla="*/ 2210863 h 4422750"/>
                <a:gd name="connsiteX156" fmla="*/ 2220006 w 4215960"/>
                <a:gd name="connsiteY156" fmla="*/ 2071390 h 4422750"/>
                <a:gd name="connsiteX157" fmla="*/ 1983468 w 4215960"/>
                <a:gd name="connsiteY157" fmla="*/ 1758426 h 4422750"/>
                <a:gd name="connsiteX158" fmla="*/ 2017259 w 4215960"/>
                <a:gd name="connsiteY158" fmla="*/ 1733480 h 4422750"/>
                <a:gd name="connsiteX159" fmla="*/ 2076903 w 4215960"/>
                <a:gd name="connsiteY159" fmla="*/ 1816483 h 4422750"/>
                <a:gd name="connsiteX160" fmla="*/ 2097087 w 4215960"/>
                <a:gd name="connsiteY160" fmla="*/ 1799020 h 4422750"/>
                <a:gd name="connsiteX161" fmla="*/ 2140177 w 4215960"/>
                <a:gd name="connsiteY161" fmla="*/ 1829864 h 4422750"/>
                <a:gd name="connsiteX162" fmla="*/ 2228850 w 4215960"/>
                <a:gd name="connsiteY162" fmla="*/ 1776115 h 4422750"/>
                <a:gd name="connsiteX163" fmla="*/ 2244952 w 4215960"/>
                <a:gd name="connsiteY163" fmla="*/ 1755705 h 4422750"/>
                <a:gd name="connsiteX164" fmla="*/ 2303235 w 4215960"/>
                <a:gd name="connsiteY164" fmla="*/ 1755931 h 4422750"/>
                <a:gd name="connsiteX165" fmla="*/ 2319338 w 4215960"/>
                <a:gd name="connsiteY165" fmla="*/ 1722821 h 4422750"/>
                <a:gd name="connsiteX166" fmla="*/ 2300514 w 4215960"/>
                <a:gd name="connsiteY166" fmla="*/ 1697194 h 4422750"/>
                <a:gd name="connsiteX167" fmla="*/ 2233386 w 4215960"/>
                <a:gd name="connsiteY167" fmla="*/ 1717151 h 4422750"/>
                <a:gd name="connsiteX168" fmla="*/ 2211614 w 4215960"/>
                <a:gd name="connsiteY168" fmla="*/ 1663630 h 4422750"/>
                <a:gd name="connsiteX169" fmla="*/ 2232932 w 4215960"/>
                <a:gd name="connsiteY169" fmla="*/ 1633920 h 4422750"/>
                <a:gd name="connsiteX170" fmla="*/ 2176462 w 4215960"/>
                <a:gd name="connsiteY170" fmla="*/ 1530506 h 4422750"/>
                <a:gd name="connsiteX171" fmla="*/ 2127931 w 4215960"/>
                <a:gd name="connsiteY171" fmla="*/ 1569287 h 4422750"/>
                <a:gd name="connsiteX172" fmla="*/ 2038576 w 4215960"/>
                <a:gd name="connsiteY172" fmla="*/ 1514631 h 4422750"/>
                <a:gd name="connsiteX173" fmla="*/ 2090510 w 4215960"/>
                <a:gd name="connsiteY173" fmla="*/ 1422102 h 4422750"/>
                <a:gd name="connsiteX174" fmla="*/ 2047648 w 4215960"/>
                <a:gd name="connsiteY174" fmla="*/ 1300999 h 4422750"/>
                <a:gd name="connsiteX175" fmla="*/ 2062389 w 4215960"/>
                <a:gd name="connsiteY175" fmla="*/ 1176947 h 4422750"/>
                <a:gd name="connsiteX176" fmla="*/ 2157639 w 4215960"/>
                <a:gd name="connsiteY176" fmla="*/ 1103242 h 4422750"/>
                <a:gd name="connsiteX177" fmla="*/ 2262868 w 4215960"/>
                <a:gd name="connsiteY177" fmla="*/ 1080790 h 4422750"/>
                <a:gd name="connsiteX178" fmla="*/ 2199821 w 4215960"/>
                <a:gd name="connsiteY178" fmla="*/ 990983 h 4422750"/>
                <a:gd name="connsiteX179" fmla="*/ 2182585 w 4215960"/>
                <a:gd name="connsiteY179" fmla="*/ 1035660 h 4422750"/>
                <a:gd name="connsiteX180" fmla="*/ 2139270 w 4215960"/>
                <a:gd name="connsiteY180" fmla="*/ 988489 h 4422750"/>
                <a:gd name="connsiteX181" fmla="*/ 2160588 w 4215960"/>
                <a:gd name="connsiteY181" fmla="*/ 903217 h 4422750"/>
                <a:gd name="connsiteX182" fmla="*/ 2233612 w 4215960"/>
                <a:gd name="connsiteY182" fmla="*/ 805926 h 4422750"/>
                <a:gd name="connsiteX183" fmla="*/ 2216603 w 4215960"/>
                <a:gd name="connsiteY183" fmla="*/ 699337 h 4422750"/>
                <a:gd name="connsiteX184" fmla="*/ 2045381 w 4215960"/>
                <a:gd name="connsiteY184" fmla="*/ 709088 h 4422750"/>
                <a:gd name="connsiteX185" fmla="*/ 2026103 w 4215960"/>
                <a:gd name="connsiteY185" fmla="*/ 751725 h 4422750"/>
                <a:gd name="connsiteX186" fmla="*/ 1993900 w 4215960"/>
                <a:gd name="connsiteY186" fmla="*/ 684142 h 4422750"/>
                <a:gd name="connsiteX187" fmla="*/ 1964190 w 4215960"/>
                <a:gd name="connsiteY187" fmla="*/ 724510 h 4422750"/>
                <a:gd name="connsiteX188" fmla="*/ 1778681 w 4215960"/>
                <a:gd name="connsiteY188" fmla="*/ 758074 h 4422750"/>
                <a:gd name="connsiteX0" fmla="*/ 1778681 w 4215960"/>
                <a:gd name="connsiteY0" fmla="*/ 749461 h 4414137"/>
                <a:gd name="connsiteX1" fmla="*/ 1452562 w 4215960"/>
                <a:gd name="connsiteY1" fmla="*/ 591618 h 4414137"/>
                <a:gd name="connsiteX2" fmla="*/ 1492474 w 4215960"/>
                <a:gd name="connsiteY2" fmla="*/ 441713 h 4414137"/>
                <a:gd name="connsiteX3" fmla="*/ 1438500 w 4215960"/>
                <a:gd name="connsiteY3" fmla="*/ 432188 h 4414137"/>
                <a:gd name="connsiteX4" fmla="*/ 1435325 w 4215960"/>
                <a:gd name="connsiteY4" fmla="*/ 403614 h 4414137"/>
                <a:gd name="connsiteX5" fmla="*/ 1479775 w 4215960"/>
                <a:gd name="connsiteY5" fmla="*/ 411551 h 4414137"/>
                <a:gd name="connsiteX6" fmla="*/ 1422625 w 4215960"/>
                <a:gd name="connsiteY6" fmla="*/ 324238 h 4414137"/>
                <a:gd name="connsiteX7" fmla="*/ 1433737 w 4215960"/>
                <a:gd name="connsiteY7" fmla="*/ 363926 h 4414137"/>
                <a:gd name="connsiteX8" fmla="*/ 1381349 w 4215960"/>
                <a:gd name="connsiteY8" fmla="*/ 329001 h 4414137"/>
                <a:gd name="connsiteX9" fmla="*/ 1401987 w 4215960"/>
                <a:gd name="connsiteY9" fmla="*/ 295664 h 4414137"/>
                <a:gd name="connsiteX10" fmla="*/ 1367062 w 4215960"/>
                <a:gd name="connsiteY10" fmla="*/ 233753 h 4414137"/>
                <a:gd name="connsiteX11" fmla="*/ 1400399 w 4215960"/>
                <a:gd name="connsiteY11" fmla="*/ 235342 h 4414137"/>
                <a:gd name="connsiteX12" fmla="*/ 1357537 w 4215960"/>
                <a:gd name="connsiteY12" fmla="*/ 141679 h 4414137"/>
                <a:gd name="connsiteX13" fmla="*/ 1332138 w 4215960"/>
                <a:gd name="connsiteY13" fmla="*/ 140091 h 4414137"/>
                <a:gd name="connsiteX14" fmla="*/ 1321025 w 4215960"/>
                <a:gd name="connsiteY14" fmla="*/ 92466 h 4414137"/>
                <a:gd name="connsiteX15" fmla="*/ 1352774 w 4215960"/>
                <a:gd name="connsiteY15" fmla="*/ 75004 h 4414137"/>
                <a:gd name="connsiteX16" fmla="*/ 1348012 w 4215960"/>
                <a:gd name="connsiteY16" fmla="*/ 32142 h 4414137"/>
                <a:gd name="connsiteX17" fmla="*/ 1289275 w 4215960"/>
                <a:gd name="connsiteY17" fmla="*/ 36905 h 4414137"/>
                <a:gd name="connsiteX18" fmla="*/ 1286100 w 4215960"/>
                <a:gd name="connsiteY18" fmla="*/ 43255 h 4414137"/>
                <a:gd name="connsiteX19" fmla="*/ 1135287 w 4215960"/>
                <a:gd name="connsiteY19" fmla="*/ 603638 h 4414137"/>
                <a:gd name="connsiteX20" fmla="*/ 868587 w 4215960"/>
                <a:gd name="connsiteY20" fmla="*/ 636975 h 4414137"/>
                <a:gd name="connsiteX21" fmla="*/ 362857 w 4215960"/>
                <a:gd name="connsiteY21" fmla="*/ 838134 h 4414137"/>
                <a:gd name="connsiteX22" fmla="*/ 312057 w 4215960"/>
                <a:gd name="connsiteY22" fmla="*/ 852649 h 4414137"/>
                <a:gd name="connsiteX23" fmla="*/ 239485 w 4215960"/>
                <a:gd name="connsiteY23" fmla="*/ 903449 h 4414137"/>
                <a:gd name="connsiteX24" fmla="*/ 210457 w 4215960"/>
                <a:gd name="connsiteY24" fmla="*/ 910706 h 4414137"/>
                <a:gd name="connsiteX25" fmla="*/ 159657 w 4215960"/>
                <a:gd name="connsiteY25" fmla="*/ 939734 h 4414137"/>
                <a:gd name="connsiteX26" fmla="*/ 130628 w 4215960"/>
                <a:gd name="connsiteY26" fmla="*/ 968763 h 4414137"/>
                <a:gd name="connsiteX27" fmla="*/ 108857 w 4215960"/>
                <a:gd name="connsiteY27" fmla="*/ 990534 h 4414137"/>
                <a:gd name="connsiteX28" fmla="*/ 94343 w 4215960"/>
                <a:gd name="connsiteY28" fmla="*/ 1005049 h 4414137"/>
                <a:gd name="connsiteX29" fmla="*/ 43543 w 4215960"/>
                <a:gd name="connsiteY29" fmla="*/ 1084877 h 4414137"/>
                <a:gd name="connsiteX30" fmla="*/ 14514 w 4215960"/>
                <a:gd name="connsiteY30" fmla="*/ 1164706 h 4414137"/>
                <a:gd name="connsiteX31" fmla="*/ 0 w 4215960"/>
                <a:gd name="connsiteY31" fmla="*/ 1222763 h 4414137"/>
                <a:gd name="connsiteX32" fmla="*/ 7257 w 4215960"/>
                <a:gd name="connsiteY32" fmla="*/ 2195220 h 4414137"/>
                <a:gd name="connsiteX33" fmla="*/ 29028 w 4215960"/>
                <a:gd name="connsiteY33" fmla="*/ 2296820 h 4414137"/>
                <a:gd name="connsiteX34" fmla="*/ 43543 w 4215960"/>
                <a:gd name="connsiteY34" fmla="*/ 2333106 h 4414137"/>
                <a:gd name="connsiteX35" fmla="*/ 58057 w 4215960"/>
                <a:gd name="connsiteY35" fmla="*/ 2398420 h 4414137"/>
                <a:gd name="connsiteX36" fmla="*/ 79828 w 4215960"/>
                <a:gd name="connsiteY36" fmla="*/ 2449220 h 4414137"/>
                <a:gd name="connsiteX37" fmla="*/ 116114 w 4215960"/>
                <a:gd name="connsiteY37" fmla="*/ 2565334 h 4414137"/>
                <a:gd name="connsiteX38" fmla="*/ 137885 w 4215960"/>
                <a:gd name="connsiteY38" fmla="*/ 2630649 h 4414137"/>
                <a:gd name="connsiteX39" fmla="*/ 145143 w 4215960"/>
                <a:gd name="connsiteY39" fmla="*/ 2652420 h 4414137"/>
                <a:gd name="connsiteX40" fmla="*/ 166914 w 4215960"/>
                <a:gd name="connsiteY40" fmla="*/ 2695963 h 4414137"/>
                <a:gd name="connsiteX41" fmla="*/ 188685 w 4215960"/>
                <a:gd name="connsiteY41" fmla="*/ 2746763 h 4414137"/>
                <a:gd name="connsiteX42" fmla="*/ 195943 w 4215960"/>
                <a:gd name="connsiteY42" fmla="*/ 2775792 h 4414137"/>
                <a:gd name="connsiteX43" fmla="*/ 232228 w 4215960"/>
                <a:gd name="connsiteY43" fmla="*/ 2826592 h 4414137"/>
                <a:gd name="connsiteX44" fmla="*/ 254000 w 4215960"/>
                <a:gd name="connsiteY44" fmla="*/ 2884649 h 4414137"/>
                <a:gd name="connsiteX45" fmla="*/ 275771 w 4215960"/>
                <a:gd name="connsiteY45" fmla="*/ 2906420 h 4414137"/>
                <a:gd name="connsiteX46" fmla="*/ 312057 w 4215960"/>
                <a:gd name="connsiteY46" fmla="*/ 2978992 h 4414137"/>
                <a:gd name="connsiteX47" fmla="*/ 348343 w 4215960"/>
                <a:gd name="connsiteY47" fmla="*/ 3029792 h 4414137"/>
                <a:gd name="connsiteX48" fmla="*/ 355600 w 4215960"/>
                <a:gd name="connsiteY48" fmla="*/ 3051563 h 4414137"/>
                <a:gd name="connsiteX49" fmla="*/ 406400 w 4215960"/>
                <a:gd name="connsiteY49" fmla="*/ 3116877 h 4414137"/>
                <a:gd name="connsiteX50" fmla="*/ 435428 w 4215960"/>
                <a:gd name="connsiteY50" fmla="*/ 3182192 h 4414137"/>
                <a:gd name="connsiteX51" fmla="*/ 457200 w 4215960"/>
                <a:gd name="connsiteY51" fmla="*/ 3211220 h 4414137"/>
                <a:gd name="connsiteX52" fmla="*/ 471714 w 4215960"/>
                <a:gd name="connsiteY52" fmla="*/ 3269277 h 4414137"/>
                <a:gd name="connsiteX53" fmla="*/ 478971 w 4215960"/>
                <a:gd name="connsiteY53" fmla="*/ 3291049 h 4414137"/>
                <a:gd name="connsiteX54" fmla="*/ 486228 w 4215960"/>
                <a:gd name="connsiteY54" fmla="*/ 3320077 h 4414137"/>
                <a:gd name="connsiteX55" fmla="*/ 493485 w 4215960"/>
                <a:gd name="connsiteY55" fmla="*/ 3385392 h 4414137"/>
                <a:gd name="connsiteX56" fmla="*/ 515257 w 4215960"/>
                <a:gd name="connsiteY56" fmla="*/ 3443449 h 4414137"/>
                <a:gd name="connsiteX57" fmla="*/ 544285 w 4215960"/>
                <a:gd name="connsiteY57" fmla="*/ 3486992 h 4414137"/>
                <a:gd name="connsiteX58" fmla="*/ 573314 w 4215960"/>
                <a:gd name="connsiteY58" fmla="*/ 3537792 h 4414137"/>
                <a:gd name="connsiteX59" fmla="*/ 602343 w 4215960"/>
                <a:gd name="connsiteY59" fmla="*/ 3559563 h 4414137"/>
                <a:gd name="connsiteX60" fmla="*/ 645885 w 4215960"/>
                <a:gd name="connsiteY60" fmla="*/ 3603106 h 4414137"/>
                <a:gd name="connsiteX61" fmla="*/ 674914 w 4215960"/>
                <a:gd name="connsiteY61" fmla="*/ 3624877 h 4414137"/>
                <a:gd name="connsiteX62" fmla="*/ 711200 w 4215960"/>
                <a:gd name="connsiteY62" fmla="*/ 3668420 h 4414137"/>
                <a:gd name="connsiteX63" fmla="*/ 740228 w 4215960"/>
                <a:gd name="connsiteY63" fmla="*/ 3690192 h 4414137"/>
                <a:gd name="connsiteX64" fmla="*/ 812800 w 4215960"/>
                <a:gd name="connsiteY64" fmla="*/ 3755506 h 4414137"/>
                <a:gd name="connsiteX65" fmla="*/ 849085 w 4215960"/>
                <a:gd name="connsiteY65" fmla="*/ 3799049 h 4414137"/>
                <a:gd name="connsiteX66" fmla="*/ 870857 w 4215960"/>
                <a:gd name="connsiteY66" fmla="*/ 3813563 h 4414137"/>
                <a:gd name="connsiteX67" fmla="*/ 907143 w 4215960"/>
                <a:gd name="connsiteY67" fmla="*/ 3857106 h 4414137"/>
                <a:gd name="connsiteX68" fmla="*/ 936171 w 4215960"/>
                <a:gd name="connsiteY68" fmla="*/ 3878877 h 4414137"/>
                <a:gd name="connsiteX69" fmla="*/ 1030514 w 4215960"/>
                <a:gd name="connsiteY69" fmla="*/ 3922420 h 4414137"/>
                <a:gd name="connsiteX70" fmla="*/ 1480457 w 4215960"/>
                <a:gd name="connsiteY70" fmla="*/ 3907906 h 4414137"/>
                <a:gd name="connsiteX71" fmla="*/ 1531257 w 4215960"/>
                <a:gd name="connsiteY71" fmla="*/ 3893392 h 4414137"/>
                <a:gd name="connsiteX72" fmla="*/ 1618343 w 4215960"/>
                <a:gd name="connsiteY72" fmla="*/ 3886134 h 4414137"/>
                <a:gd name="connsiteX73" fmla="*/ 1698171 w 4215960"/>
                <a:gd name="connsiteY73" fmla="*/ 3871620 h 4414137"/>
                <a:gd name="connsiteX74" fmla="*/ 1756228 w 4215960"/>
                <a:gd name="connsiteY74" fmla="*/ 3864363 h 4414137"/>
                <a:gd name="connsiteX75" fmla="*/ 1785257 w 4215960"/>
                <a:gd name="connsiteY75" fmla="*/ 3849849 h 4414137"/>
                <a:gd name="connsiteX76" fmla="*/ 1850571 w 4215960"/>
                <a:gd name="connsiteY76" fmla="*/ 3828077 h 4414137"/>
                <a:gd name="connsiteX77" fmla="*/ 1886857 w 4215960"/>
                <a:gd name="connsiteY77" fmla="*/ 3813563 h 4414137"/>
                <a:gd name="connsiteX78" fmla="*/ 1988457 w 4215960"/>
                <a:gd name="connsiteY78" fmla="*/ 3799049 h 4414137"/>
                <a:gd name="connsiteX79" fmla="*/ 2017485 w 4215960"/>
                <a:gd name="connsiteY79" fmla="*/ 3791792 h 4414137"/>
                <a:gd name="connsiteX80" fmla="*/ 2637971 w 4215960"/>
                <a:gd name="connsiteY80" fmla="*/ 4138546 h 4414137"/>
                <a:gd name="connsiteX81" fmla="*/ 2724375 w 4215960"/>
                <a:gd name="connsiteY81" fmla="*/ 4324736 h 4414137"/>
                <a:gd name="connsiteX82" fmla="*/ 2784700 w 4215960"/>
                <a:gd name="connsiteY82" fmla="*/ 4383474 h 4414137"/>
                <a:gd name="connsiteX83" fmla="*/ 2795812 w 4215960"/>
                <a:gd name="connsiteY83" fmla="*/ 4353311 h 4414137"/>
                <a:gd name="connsiteX84" fmla="*/ 2841850 w 4215960"/>
                <a:gd name="connsiteY84" fmla="*/ 4326323 h 4414137"/>
                <a:gd name="connsiteX85" fmla="*/ 2892650 w 4215960"/>
                <a:gd name="connsiteY85" fmla="*/ 4399349 h 4414137"/>
                <a:gd name="connsiteX86" fmla="*/ 2941863 w 4215960"/>
                <a:gd name="connsiteY86" fmla="*/ 4402524 h 4414137"/>
                <a:gd name="connsiteX87" fmla="*/ 2897412 w 4215960"/>
                <a:gd name="connsiteY87" fmla="*/ 4308862 h 4414137"/>
                <a:gd name="connsiteX88" fmla="*/ 2854550 w 4215960"/>
                <a:gd name="connsiteY88" fmla="*/ 4240599 h 4414137"/>
                <a:gd name="connsiteX89" fmla="*/ 2897413 w 4215960"/>
                <a:gd name="connsiteY89" fmla="*/ 4224723 h 4414137"/>
                <a:gd name="connsiteX90" fmla="*/ 2878362 w 4215960"/>
                <a:gd name="connsiteY90" fmla="*/ 4183449 h 4414137"/>
                <a:gd name="connsiteX91" fmla="*/ 2930750 w 4215960"/>
                <a:gd name="connsiteY91" fmla="*/ 4192974 h 4414137"/>
                <a:gd name="connsiteX92" fmla="*/ 2910113 w 4215960"/>
                <a:gd name="connsiteY92" fmla="*/ 4159636 h 4414137"/>
                <a:gd name="connsiteX93" fmla="*/ 2931432 w 4215960"/>
                <a:gd name="connsiteY93" fmla="*/ 4143082 h 4414137"/>
                <a:gd name="connsiteX94" fmla="*/ 3052535 w 4215960"/>
                <a:gd name="connsiteY94" fmla="*/ 4228355 h 4414137"/>
                <a:gd name="connsiteX95" fmla="*/ 3087912 w 4215960"/>
                <a:gd name="connsiteY95" fmla="*/ 4215198 h 4414137"/>
                <a:gd name="connsiteX96" fmla="*/ 3140299 w 4215960"/>
                <a:gd name="connsiteY96" fmla="*/ 4280287 h 4414137"/>
                <a:gd name="connsiteX97" fmla="*/ 3160937 w 4215960"/>
                <a:gd name="connsiteY97" fmla="*/ 4339024 h 4414137"/>
                <a:gd name="connsiteX98" fmla="*/ 3268887 w 4215960"/>
                <a:gd name="connsiteY98" fmla="*/ 4358073 h 4414137"/>
                <a:gd name="connsiteX99" fmla="*/ 3208563 w 4215960"/>
                <a:gd name="connsiteY99" fmla="*/ 4291398 h 4414137"/>
                <a:gd name="connsiteX100" fmla="*/ 3205387 w 4215960"/>
                <a:gd name="connsiteY100" fmla="*/ 4223136 h 4414137"/>
                <a:gd name="connsiteX101" fmla="*/ 3259362 w 4215960"/>
                <a:gd name="connsiteY101" fmla="*/ 4278699 h 4414137"/>
                <a:gd name="connsiteX102" fmla="*/ 3308575 w 4215960"/>
                <a:gd name="connsiteY102" fmla="*/ 4283461 h 4414137"/>
                <a:gd name="connsiteX103" fmla="*/ 3302225 w 4215960"/>
                <a:gd name="connsiteY103" fmla="*/ 4234249 h 4414137"/>
                <a:gd name="connsiteX104" fmla="*/ 3362550 w 4215960"/>
                <a:gd name="connsiteY104" fmla="*/ 4239011 h 4414137"/>
                <a:gd name="connsiteX105" fmla="*/ 3424462 w 4215960"/>
                <a:gd name="connsiteY105" fmla="*/ 4281873 h 4414137"/>
                <a:gd name="connsiteX106" fmla="*/ 3456212 w 4215960"/>
                <a:gd name="connsiteY106" fmla="*/ 4269174 h 4414137"/>
                <a:gd name="connsiteX107" fmla="*/ 3449863 w 4215960"/>
                <a:gd name="connsiteY107" fmla="*/ 4234249 h 4414137"/>
                <a:gd name="connsiteX108" fmla="*/ 3491138 w 4215960"/>
                <a:gd name="connsiteY108" fmla="*/ 4210437 h 4414137"/>
                <a:gd name="connsiteX109" fmla="*/ 3575275 w 4215960"/>
                <a:gd name="connsiteY109" fmla="*/ 4267587 h 4414137"/>
                <a:gd name="connsiteX110" fmla="*/ 3592738 w 4215960"/>
                <a:gd name="connsiteY110" fmla="*/ 4165989 h 4414137"/>
                <a:gd name="connsiteX111" fmla="*/ 3567338 w 4215960"/>
                <a:gd name="connsiteY111" fmla="*/ 4143763 h 4414137"/>
                <a:gd name="connsiteX112" fmla="*/ 3494312 w 4215960"/>
                <a:gd name="connsiteY112" fmla="*/ 4100900 h 4414137"/>
                <a:gd name="connsiteX113" fmla="*/ 3516537 w 4215960"/>
                <a:gd name="connsiteY113" fmla="*/ 4075501 h 4414137"/>
                <a:gd name="connsiteX114" fmla="*/ 3537175 w 4215960"/>
                <a:gd name="connsiteY114" fmla="*/ 4053275 h 4414137"/>
                <a:gd name="connsiteX115" fmla="*/ 3591150 w 4215960"/>
                <a:gd name="connsiteY115" fmla="*/ 4085026 h 4414137"/>
                <a:gd name="connsiteX116" fmla="*/ 3597500 w 4215960"/>
                <a:gd name="connsiteY116" fmla="*/ 4040576 h 4414137"/>
                <a:gd name="connsiteX117" fmla="*/ 3541937 w 4215960"/>
                <a:gd name="connsiteY117" fmla="*/ 4016763 h 4414137"/>
                <a:gd name="connsiteX118" fmla="*/ 3540350 w 4215960"/>
                <a:gd name="connsiteY118" fmla="*/ 4007239 h 4414137"/>
                <a:gd name="connsiteX119" fmla="*/ 3527649 w 4215960"/>
                <a:gd name="connsiteY119" fmla="*/ 3969140 h 4414137"/>
                <a:gd name="connsiteX120" fmla="*/ 3533999 w 4215960"/>
                <a:gd name="connsiteY120" fmla="*/ 3921514 h 4414137"/>
                <a:gd name="connsiteX121" fmla="*/ 3545112 w 4215960"/>
                <a:gd name="connsiteY121" fmla="*/ 3865951 h 4414137"/>
                <a:gd name="connsiteX122" fmla="*/ 3507012 w 4215960"/>
                <a:gd name="connsiteY122" fmla="*/ 3835789 h 4414137"/>
                <a:gd name="connsiteX123" fmla="*/ 3540349 w 4215960"/>
                <a:gd name="connsiteY123" fmla="*/ 3826264 h 4414137"/>
                <a:gd name="connsiteX124" fmla="*/ 3518124 w 4215960"/>
                <a:gd name="connsiteY124" fmla="*/ 3789751 h 4414137"/>
                <a:gd name="connsiteX125" fmla="*/ 3556225 w 4215960"/>
                <a:gd name="connsiteY125" fmla="*/ 3784990 h 4414137"/>
                <a:gd name="connsiteX126" fmla="*/ 3562574 w 4215960"/>
                <a:gd name="connsiteY126" fmla="*/ 3751651 h 4414137"/>
                <a:gd name="connsiteX127" fmla="*/ 3624488 w 4215960"/>
                <a:gd name="connsiteY127" fmla="*/ 3761178 h 4414137"/>
                <a:gd name="connsiteX128" fmla="*/ 3657601 w 4215960"/>
                <a:gd name="connsiteY128" fmla="*/ 3776370 h 4414137"/>
                <a:gd name="connsiteX129" fmla="*/ 3623808 w 4215960"/>
                <a:gd name="connsiteY129" fmla="*/ 3817418 h 4414137"/>
                <a:gd name="connsiteX130" fmla="*/ 3662816 w 4215960"/>
                <a:gd name="connsiteY130" fmla="*/ 3924914 h 4414137"/>
                <a:gd name="connsiteX131" fmla="*/ 3715203 w 4215960"/>
                <a:gd name="connsiteY131" fmla="*/ 3956212 h 4414137"/>
                <a:gd name="connsiteX132" fmla="*/ 3767137 w 4215960"/>
                <a:gd name="connsiteY132" fmla="*/ 3914030 h 4414137"/>
                <a:gd name="connsiteX133" fmla="*/ 3852862 w 4215960"/>
                <a:gd name="connsiteY133" fmla="*/ 3865497 h 4414137"/>
                <a:gd name="connsiteX134" fmla="*/ 3835626 w 4215960"/>
                <a:gd name="connsiteY134" fmla="*/ 3776596 h 4414137"/>
                <a:gd name="connsiteX135" fmla="*/ 3912960 w 4215960"/>
                <a:gd name="connsiteY135" fmla="*/ 3643927 h 4414137"/>
                <a:gd name="connsiteX136" fmla="*/ 4205514 w 4215960"/>
                <a:gd name="connsiteY136" fmla="*/ 3310779 h 4414137"/>
                <a:gd name="connsiteX137" fmla="*/ 4124097 w 4215960"/>
                <a:gd name="connsiteY137" fmla="*/ 3301707 h 4414137"/>
                <a:gd name="connsiteX138" fmla="*/ 4128634 w 4215960"/>
                <a:gd name="connsiteY138" fmla="*/ 3209859 h 4414137"/>
                <a:gd name="connsiteX139" fmla="*/ 4079647 w 4215960"/>
                <a:gd name="connsiteY139" fmla="*/ 3184687 h 4414137"/>
                <a:gd name="connsiteX140" fmla="*/ 3995510 w 4215960"/>
                <a:gd name="connsiteY140" fmla="*/ 3216209 h 4414137"/>
                <a:gd name="connsiteX141" fmla="*/ 3958771 w 4215960"/>
                <a:gd name="connsiteY141" fmla="*/ 3179924 h 4414137"/>
                <a:gd name="connsiteX142" fmla="*/ 4003448 w 4215960"/>
                <a:gd name="connsiteY142" fmla="*/ 3157019 h 4414137"/>
                <a:gd name="connsiteX143" fmla="*/ 3874181 w 4215960"/>
                <a:gd name="connsiteY143" fmla="*/ 2943840 h 4414137"/>
                <a:gd name="connsiteX144" fmla="*/ 3889147 w 4215960"/>
                <a:gd name="connsiteY144" fmla="*/ 2913677 h 4414137"/>
                <a:gd name="connsiteX145" fmla="*/ 3865562 w 4215960"/>
                <a:gd name="connsiteY145" fmla="*/ 2798017 h 4414137"/>
                <a:gd name="connsiteX146" fmla="*/ 3706813 w 4215960"/>
                <a:gd name="connsiteY146" fmla="*/ 2787131 h 4414137"/>
                <a:gd name="connsiteX147" fmla="*/ 3673475 w 4215960"/>
                <a:gd name="connsiteY147" fmla="*/ 2835889 h 4414137"/>
                <a:gd name="connsiteX148" fmla="*/ 3584575 w 4215960"/>
                <a:gd name="connsiteY148" fmla="*/ 2850405 h 4414137"/>
                <a:gd name="connsiteX149" fmla="*/ 3590925 w 4215960"/>
                <a:gd name="connsiteY149" fmla="*/ 2828406 h 4414137"/>
                <a:gd name="connsiteX150" fmla="*/ 3537403 w 4215960"/>
                <a:gd name="connsiteY150" fmla="*/ 2812305 h 4414137"/>
                <a:gd name="connsiteX151" fmla="*/ 3512684 w 4215960"/>
                <a:gd name="connsiteY151" fmla="*/ 2647204 h 4414137"/>
                <a:gd name="connsiteX152" fmla="*/ 3232377 w 4215960"/>
                <a:gd name="connsiteY152" fmla="*/ 2580529 h 4414137"/>
                <a:gd name="connsiteX153" fmla="*/ 3096078 w 4215960"/>
                <a:gd name="connsiteY153" fmla="*/ 2623845 h 4414137"/>
                <a:gd name="connsiteX154" fmla="*/ 2964089 w 4215960"/>
                <a:gd name="connsiteY154" fmla="*/ 2616361 h 4414137"/>
                <a:gd name="connsiteX155" fmla="*/ 2831646 w 4215960"/>
                <a:gd name="connsiteY155" fmla="*/ 2505463 h 4414137"/>
                <a:gd name="connsiteX156" fmla="*/ 2618468 w 4215960"/>
                <a:gd name="connsiteY156" fmla="*/ 2202250 h 4414137"/>
                <a:gd name="connsiteX157" fmla="*/ 2220006 w 4215960"/>
                <a:gd name="connsiteY157" fmla="*/ 2062777 h 4414137"/>
                <a:gd name="connsiteX158" fmla="*/ 1983468 w 4215960"/>
                <a:gd name="connsiteY158" fmla="*/ 1749813 h 4414137"/>
                <a:gd name="connsiteX159" fmla="*/ 2017259 w 4215960"/>
                <a:gd name="connsiteY159" fmla="*/ 1724867 h 4414137"/>
                <a:gd name="connsiteX160" fmla="*/ 2076903 w 4215960"/>
                <a:gd name="connsiteY160" fmla="*/ 1807870 h 4414137"/>
                <a:gd name="connsiteX161" fmla="*/ 2097087 w 4215960"/>
                <a:gd name="connsiteY161" fmla="*/ 1790407 h 4414137"/>
                <a:gd name="connsiteX162" fmla="*/ 2140177 w 4215960"/>
                <a:gd name="connsiteY162" fmla="*/ 1821251 h 4414137"/>
                <a:gd name="connsiteX163" fmla="*/ 2228850 w 4215960"/>
                <a:gd name="connsiteY163" fmla="*/ 1767502 h 4414137"/>
                <a:gd name="connsiteX164" fmla="*/ 2244952 w 4215960"/>
                <a:gd name="connsiteY164" fmla="*/ 1747092 h 4414137"/>
                <a:gd name="connsiteX165" fmla="*/ 2303235 w 4215960"/>
                <a:gd name="connsiteY165" fmla="*/ 1747318 h 4414137"/>
                <a:gd name="connsiteX166" fmla="*/ 2319338 w 4215960"/>
                <a:gd name="connsiteY166" fmla="*/ 1714208 h 4414137"/>
                <a:gd name="connsiteX167" fmla="*/ 2300514 w 4215960"/>
                <a:gd name="connsiteY167" fmla="*/ 1688581 h 4414137"/>
                <a:gd name="connsiteX168" fmla="*/ 2233386 w 4215960"/>
                <a:gd name="connsiteY168" fmla="*/ 1708538 h 4414137"/>
                <a:gd name="connsiteX169" fmla="*/ 2211614 w 4215960"/>
                <a:gd name="connsiteY169" fmla="*/ 1655017 h 4414137"/>
                <a:gd name="connsiteX170" fmla="*/ 2232932 w 4215960"/>
                <a:gd name="connsiteY170" fmla="*/ 1625307 h 4414137"/>
                <a:gd name="connsiteX171" fmla="*/ 2176462 w 4215960"/>
                <a:gd name="connsiteY171" fmla="*/ 1521893 h 4414137"/>
                <a:gd name="connsiteX172" fmla="*/ 2127931 w 4215960"/>
                <a:gd name="connsiteY172" fmla="*/ 1560674 h 4414137"/>
                <a:gd name="connsiteX173" fmla="*/ 2038576 w 4215960"/>
                <a:gd name="connsiteY173" fmla="*/ 1506018 h 4414137"/>
                <a:gd name="connsiteX174" fmla="*/ 2090510 w 4215960"/>
                <a:gd name="connsiteY174" fmla="*/ 1413489 h 4414137"/>
                <a:gd name="connsiteX175" fmla="*/ 2047648 w 4215960"/>
                <a:gd name="connsiteY175" fmla="*/ 1292386 h 4414137"/>
                <a:gd name="connsiteX176" fmla="*/ 2062389 w 4215960"/>
                <a:gd name="connsiteY176" fmla="*/ 1168334 h 4414137"/>
                <a:gd name="connsiteX177" fmla="*/ 2157639 w 4215960"/>
                <a:gd name="connsiteY177" fmla="*/ 1094629 h 4414137"/>
                <a:gd name="connsiteX178" fmla="*/ 2262868 w 4215960"/>
                <a:gd name="connsiteY178" fmla="*/ 1072177 h 4414137"/>
                <a:gd name="connsiteX179" fmla="*/ 2199821 w 4215960"/>
                <a:gd name="connsiteY179" fmla="*/ 982370 h 4414137"/>
                <a:gd name="connsiteX180" fmla="*/ 2182585 w 4215960"/>
                <a:gd name="connsiteY180" fmla="*/ 1027047 h 4414137"/>
                <a:gd name="connsiteX181" fmla="*/ 2139270 w 4215960"/>
                <a:gd name="connsiteY181" fmla="*/ 979876 h 4414137"/>
                <a:gd name="connsiteX182" fmla="*/ 2160588 w 4215960"/>
                <a:gd name="connsiteY182" fmla="*/ 894604 h 4414137"/>
                <a:gd name="connsiteX183" fmla="*/ 2233612 w 4215960"/>
                <a:gd name="connsiteY183" fmla="*/ 797313 h 4414137"/>
                <a:gd name="connsiteX184" fmla="*/ 2216603 w 4215960"/>
                <a:gd name="connsiteY184" fmla="*/ 690724 h 4414137"/>
                <a:gd name="connsiteX185" fmla="*/ 2045381 w 4215960"/>
                <a:gd name="connsiteY185" fmla="*/ 700475 h 4414137"/>
                <a:gd name="connsiteX186" fmla="*/ 2026103 w 4215960"/>
                <a:gd name="connsiteY186" fmla="*/ 743112 h 4414137"/>
                <a:gd name="connsiteX187" fmla="*/ 1993900 w 4215960"/>
                <a:gd name="connsiteY187" fmla="*/ 675529 h 4414137"/>
                <a:gd name="connsiteX188" fmla="*/ 1964190 w 4215960"/>
                <a:gd name="connsiteY188" fmla="*/ 715897 h 4414137"/>
                <a:gd name="connsiteX189" fmla="*/ 1778681 w 4215960"/>
                <a:gd name="connsiteY189" fmla="*/ 749461 h 4414137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135287 w 4215960"/>
                <a:gd name="connsiteY19" fmla="*/ 574366 h 4384865"/>
                <a:gd name="connsiteX20" fmla="*/ 868587 w 4215960"/>
                <a:gd name="connsiteY20" fmla="*/ 607703 h 4384865"/>
                <a:gd name="connsiteX21" fmla="*/ 362857 w 4215960"/>
                <a:gd name="connsiteY21" fmla="*/ 808862 h 4384865"/>
                <a:gd name="connsiteX22" fmla="*/ 312057 w 4215960"/>
                <a:gd name="connsiteY22" fmla="*/ 823377 h 4384865"/>
                <a:gd name="connsiteX23" fmla="*/ 239485 w 4215960"/>
                <a:gd name="connsiteY23" fmla="*/ 874177 h 4384865"/>
                <a:gd name="connsiteX24" fmla="*/ 210457 w 4215960"/>
                <a:gd name="connsiteY24" fmla="*/ 881434 h 4384865"/>
                <a:gd name="connsiteX25" fmla="*/ 159657 w 4215960"/>
                <a:gd name="connsiteY25" fmla="*/ 910462 h 4384865"/>
                <a:gd name="connsiteX26" fmla="*/ 130628 w 4215960"/>
                <a:gd name="connsiteY26" fmla="*/ 939491 h 4384865"/>
                <a:gd name="connsiteX27" fmla="*/ 108857 w 4215960"/>
                <a:gd name="connsiteY27" fmla="*/ 961262 h 4384865"/>
                <a:gd name="connsiteX28" fmla="*/ 94343 w 4215960"/>
                <a:gd name="connsiteY28" fmla="*/ 975777 h 4384865"/>
                <a:gd name="connsiteX29" fmla="*/ 43543 w 4215960"/>
                <a:gd name="connsiteY29" fmla="*/ 1055605 h 4384865"/>
                <a:gd name="connsiteX30" fmla="*/ 14514 w 4215960"/>
                <a:gd name="connsiteY30" fmla="*/ 1135434 h 4384865"/>
                <a:gd name="connsiteX31" fmla="*/ 0 w 4215960"/>
                <a:gd name="connsiteY31" fmla="*/ 1193491 h 4384865"/>
                <a:gd name="connsiteX32" fmla="*/ 7257 w 4215960"/>
                <a:gd name="connsiteY32" fmla="*/ 2165948 h 4384865"/>
                <a:gd name="connsiteX33" fmla="*/ 29028 w 4215960"/>
                <a:gd name="connsiteY33" fmla="*/ 2267548 h 4384865"/>
                <a:gd name="connsiteX34" fmla="*/ 43543 w 4215960"/>
                <a:gd name="connsiteY34" fmla="*/ 2303834 h 4384865"/>
                <a:gd name="connsiteX35" fmla="*/ 58057 w 4215960"/>
                <a:gd name="connsiteY35" fmla="*/ 2369148 h 4384865"/>
                <a:gd name="connsiteX36" fmla="*/ 79828 w 4215960"/>
                <a:gd name="connsiteY36" fmla="*/ 2419948 h 4384865"/>
                <a:gd name="connsiteX37" fmla="*/ 116114 w 4215960"/>
                <a:gd name="connsiteY37" fmla="*/ 2536062 h 4384865"/>
                <a:gd name="connsiteX38" fmla="*/ 137885 w 4215960"/>
                <a:gd name="connsiteY38" fmla="*/ 2601377 h 4384865"/>
                <a:gd name="connsiteX39" fmla="*/ 145143 w 4215960"/>
                <a:gd name="connsiteY39" fmla="*/ 2623148 h 4384865"/>
                <a:gd name="connsiteX40" fmla="*/ 166914 w 4215960"/>
                <a:gd name="connsiteY40" fmla="*/ 2666691 h 4384865"/>
                <a:gd name="connsiteX41" fmla="*/ 188685 w 4215960"/>
                <a:gd name="connsiteY41" fmla="*/ 2717491 h 4384865"/>
                <a:gd name="connsiteX42" fmla="*/ 195943 w 4215960"/>
                <a:gd name="connsiteY42" fmla="*/ 2746520 h 4384865"/>
                <a:gd name="connsiteX43" fmla="*/ 232228 w 4215960"/>
                <a:gd name="connsiteY43" fmla="*/ 2797320 h 4384865"/>
                <a:gd name="connsiteX44" fmla="*/ 254000 w 4215960"/>
                <a:gd name="connsiteY44" fmla="*/ 2855377 h 4384865"/>
                <a:gd name="connsiteX45" fmla="*/ 275771 w 4215960"/>
                <a:gd name="connsiteY45" fmla="*/ 2877148 h 4384865"/>
                <a:gd name="connsiteX46" fmla="*/ 312057 w 4215960"/>
                <a:gd name="connsiteY46" fmla="*/ 2949720 h 4384865"/>
                <a:gd name="connsiteX47" fmla="*/ 348343 w 4215960"/>
                <a:gd name="connsiteY47" fmla="*/ 3000520 h 4384865"/>
                <a:gd name="connsiteX48" fmla="*/ 355600 w 4215960"/>
                <a:gd name="connsiteY48" fmla="*/ 3022291 h 4384865"/>
                <a:gd name="connsiteX49" fmla="*/ 406400 w 4215960"/>
                <a:gd name="connsiteY49" fmla="*/ 3087605 h 4384865"/>
                <a:gd name="connsiteX50" fmla="*/ 435428 w 4215960"/>
                <a:gd name="connsiteY50" fmla="*/ 3152920 h 4384865"/>
                <a:gd name="connsiteX51" fmla="*/ 457200 w 4215960"/>
                <a:gd name="connsiteY51" fmla="*/ 3181948 h 4384865"/>
                <a:gd name="connsiteX52" fmla="*/ 471714 w 4215960"/>
                <a:gd name="connsiteY52" fmla="*/ 3240005 h 4384865"/>
                <a:gd name="connsiteX53" fmla="*/ 478971 w 4215960"/>
                <a:gd name="connsiteY53" fmla="*/ 3261777 h 4384865"/>
                <a:gd name="connsiteX54" fmla="*/ 486228 w 4215960"/>
                <a:gd name="connsiteY54" fmla="*/ 3290805 h 4384865"/>
                <a:gd name="connsiteX55" fmla="*/ 493485 w 4215960"/>
                <a:gd name="connsiteY55" fmla="*/ 3356120 h 4384865"/>
                <a:gd name="connsiteX56" fmla="*/ 515257 w 4215960"/>
                <a:gd name="connsiteY56" fmla="*/ 3414177 h 4384865"/>
                <a:gd name="connsiteX57" fmla="*/ 544285 w 4215960"/>
                <a:gd name="connsiteY57" fmla="*/ 3457720 h 4384865"/>
                <a:gd name="connsiteX58" fmla="*/ 573314 w 4215960"/>
                <a:gd name="connsiteY58" fmla="*/ 3508520 h 4384865"/>
                <a:gd name="connsiteX59" fmla="*/ 602343 w 4215960"/>
                <a:gd name="connsiteY59" fmla="*/ 3530291 h 4384865"/>
                <a:gd name="connsiteX60" fmla="*/ 645885 w 4215960"/>
                <a:gd name="connsiteY60" fmla="*/ 3573834 h 4384865"/>
                <a:gd name="connsiteX61" fmla="*/ 674914 w 4215960"/>
                <a:gd name="connsiteY61" fmla="*/ 3595605 h 4384865"/>
                <a:gd name="connsiteX62" fmla="*/ 711200 w 4215960"/>
                <a:gd name="connsiteY62" fmla="*/ 3639148 h 4384865"/>
                <a:gd name="connsiteX63" fmla="*/ 740228 w 4215960"/>
                <a:gd name="connsiteY63" fmla="*/ 3660920 h 4384865"/>
                <a:gd name="connsiteX64" fmla="*/ 812800 w 4215960"/>
                <a:gd name="connsiteY64" fmla="*/ 3726234 h 4384865"/>
                <a:gd name="connsiteX65" fmla="*/ 849085 w 4215960"/>
                <a:gd name="connsiteY65" fmla="*/ 3769777 h 4384865"/>
                <a:gd name="connsiteX66" fmla="*/ 870857 w 4215960"/>
                <a:gd name="connsiteY66" fmla="*/ 3784291 h 4384865"/>
                <a:gd name="connsiteX67" fmla="*/ 907143 w 4215960"/>
                <a:gd name="connsiteY67" fmla="*/ 3827834 h 4384865"/>
                <a:gd name="connsiteX68" fmla="*/ 936171 w 4215960"/>
                <a:gd name="connsiteY68" fmla="*/ 3849605 h 4384865"/>
                <a:gd name="connsiteX69" fmla="*/ 1030514 w 4215960"/>
                <a:gd name="connsiteY69" fmla="*/ 3893148 h 4384865"/>
                <a:gd name="connsiteX70" fmla="*/ 1480457 w 4215960"/>
                <a:gd name="connsiteY70" fmla="*/ 3878634 h 4384865"/>
                <a:gd name="connsiteX71" fmla="*/ 1531257 w 4215960"/>
                <a:gd name="connsiteY71" fmla="*/ 3864120 h 4384865"/>
                <a:gd name="connsiteX72" fmla="*/ 1618343 w 4215960"/>
                <a:gd name="connsiteY72" fmla="*/ 3856862 h 4384865"/>
                <a:gd name="connsiteX73" fmla="*/ 1698171 w 4215960"/>
                <a:gd name="connsiteY73" fmla="*/ 3842348 h 4384865"/>
                <a:gd name="connsiteX74" fmla="*/ 1756228 w 4215960"/>
                <a:gd name="connsiteY74" fmla="*/ 3835091 h 4384865"/>
                <a:gd name="connsiteX75" fmla="*/ 1785257 w 4215960"/>
                <a:gd name="connsiteY75" fmla="*/ 3820577 h 4384865"/>
                <a:gd name="connsiteX76" fmla="*/ 1850571 w 4215960"/>
                <a:gd name="connsiteY76" fmla="*/ 3798805 h 4384865"/>
                <a:gd name="connsiteX77" fmla="*/ 1886857 w 4215960"/>
                <a:gd name="connsiteY77" fmla="*/ 3784291 h 4384865"/>
                <a:gd name="connsiteX78" fmla="*/ 1988457 w 4215960"/>
                <a:gd name="connsiteY78" fmla="*/ 3769777 h 4384865"/>
                <a:gd name="connsiteX79" fmla="*/ 2017485 w 4215960"/>
                <a:gd name="connsiteY79" fmla="*/ 3762520 h 4384865"/>
                <a:gd name="connsiteX80" fmla="*/ 2637971 w 4215960"/>
                <a:gd name="connsiteY80" fmla="*/ 4109274 h 4384865"/>
                <a:gd name="connsiteX81" fmla="*/ 2724375 w 4215960"/>
                <a:gd name="connsiteY81" fmla="*/ 4295464 h 4384865"/>
                <a:gd name="connsiteX82" fmla="*/ 2784700 w 4215960"/>
                <a:gd name="connsiteY82" fmla="*/ 4354202 h 4384865"/>
                <a:gd name="connsiteX83" fmla="*/ 2795812 w 4215960"/>
                <a:gd name="connsiteY83" fmla="*/ 4324039 h 4384865"/>
                <a:gd name="connsiteX84" fmla="*/ 2841850 w 4215960"/>
                <a:gd name="connsiteY84" fmla="*/ 4297051 h 4384865"/>
                <a:gd name="connsiteX85" fmla="*/ 2892650 w 4215960"/>
                <a:gd name="connsiteY85" fmla="*/ 4370077 h 4384865"/>
                <a:gd name="connsiteX86" fmla="*/ 2941863 w 4215960"/>
                <a:gd name="connsiteY86" fmla="*/ 4373252 h 4384865"/>
                <a:gd name="connsiteX87" fmla="*/ 2897412 w 4215960"/>
                <a:gd name="connsiteY87" fmla="*/ 4279590 h 4384865"/>
                <a:gd name="connsiteX88" fmla="*/ 2854550 w 4215960"/>
                <a:gd name="connsiteY88" fmla="*/ 4211327 h 4384865"/>
                <a:gd name="connsiteX89" fmla="*/ 2897413 w 4215960"/>
                <a:gd name="connsiteY89" fmla="*/ 4195451 h 4384865"/>
                <a:gd name="connsiteX90" fmla="*/ 2878362 w 4215960"/>
                <a:gd name="connsiteY90" fmla="*/ 4154177 h 4384865"/>
                <a:gd name="connsiteX91" fmla="*/ 2930750 w 4215960"/>
                <a:gd name="connsiteY91" fmla="*/ 4163702 h 4384865"/>
                <a:gd name="connsiteX92" fmla="*/ 2910113 w 4215960"/>
                <a:gd name="connsiteY92" fmla="*/ 4130364 h 4384865"/>
                <a:gd name="connsiteX93" fmla="*/ 2931432 w 4215960"/>
                <a:gd name="connsiteY93" fmla="*/ 4113810 h 4384865"/>
                <a:gd name="connsiteX94" fmla="*/ 3052535 w 4215960"/>
                <a:gd name="connsiteY94" fmla="*/ 4199083 h 4384865"/>
                <a:gd name="connsiteX95" fmla="*/ 3087912 w 4215960"/>
                <a:gd name="connsiteY95" fmla="*/ 4185926 h 4384865"/>
                <a:gd name="connsiteX96" fmla="*/ 3140299 w 4215960"/>
                <a:gd name="connsiteY96" fmla="*/ 4251015 h 4384865"/>
                <a:gd name="connsiteX97" fmla="*/ 3160937 w 4215960"/>
                <a:gd name="connsiteY97" fmla="*/ 4309752 h 4384865"/>
                <a:gd name="connsiteX98" fmla="*/ 3268887 w 4215960"/>
                <a:gd name="connsiteY98" fmla="*/ 4328801 h 4384865"/>
                <a:gd name="connsiteX99" fmla="*/ 3208563 w 4215960"/>
                <a:gd name="connsiteY99" fmla="*/ 4262126 h 4384865"/>
                <a:gd name="connsiteX100" fmla="*/ 3205387 w 4215960"/>
                <a:gd name="connsiteY100" fmla="*/ 4193864 h 4384865"/>
                <a:gd name="connsiteX101" fmla="*/ 3259362 w 4215960"/>
                <a:gd name="connsiteY101" fmla="*/ 4249427 h 4384865"/>
                <a:gd name="connsiteX102" fmla="*/ 3308575 w 4215960"/>
                <a:gd name="connsiteY102" fmla="*/ 4254189 h 4384865"/>
                <a:gd name="connsiteX103" fmla="*/ 3302225 w 4215960"/>
                <a:gd name="connsiteY103" fmla="*/ 4204977 h 4384865"/>
                <a:gd name="connsiteX104" fmla="*/ 3362550 w 4215960"/>
                <a:gd name="connsiteY104" fmla="*/ 4209739 h 4384865"/>
                <a:gd name="connsiteX105" fmla="*/ 3424462 w 4215960"/>
                <a:gd name="connsiteY105" fmla="*/ 4252601 h 4384865"/>
                <a:gd name="connsiteX106" fmla="*/ 3456212 w 4215960"/>
                <a:gd name="connsiteY106" fmla="*/ 4239902 h 4384865"/>
                <a:gd name="connsiteX107" fmla="*/ 3449863 w 4215960"/>
                <a:gd name="connsiteY107" fmla="*/ 4204977 h 4384865"/>
                <a:gd name="connsiteX108" fmla="*/ 3491138 w 4215960"/>
                <a:gd name="connsiteY108" fmla="*/ 4181165 h 4384865"/>
                <a:gd name="connsiteX109" fmla="*/ 3575275 w 4215960"/>
                <a:gd name="connsiteY109" fmla="*/ 4238315 h 4384865"/>
                <a:gd name="connsiteX110" fmla="*/ 3592738 w 4215960"/>
                <a:gd name="connsiteY110" fmla="*/ 4136717 h 4384865"/>
                <a:gd name="connsiteX111" fmla="*/ 3567338 w 4215960"/>
                <a:gd name="connsiteY111" fmla="*/ 4114491 h 4384865"/>
                <a:gd name="connsiteX112" fmla="*/ 3494312 w 4215960"/>
                <a:gd name="connsiteY112" fmla="*/ 4071628 h 4384865"/>
                <a:gd name="connsiteX113" fmla="*/ 3516537 w 4215960"/>
                <a:gd name="connsiteY113" fmla="*/ 4046229 h 4384865"/>
                <a:gd name="connsiteX114" fmla="*/ 3537175 w 4215960"/>
                <a:gd name="connsiteY114" fmla="*/ 4024003 h 4384865"/>
                <a:gd name="connsiteX115" fmla="*/ 3591150 w 4215960"/>
                <a:gd name="connsiteY115" fmla="*/ 4055754 h 4384865"/>
                <a:gd name="connsiteX116" fmla="*/ 3597500 w 4215960"/>
                <a:gd name="connsiteY116" fmla="*/ 4011304 h 4384865"/>
                <a:gd name="connsiteX117" fmla="*/ 3541937 w 4215960"/>
                <a:gd name="connsiteY117" fmla="*/ 3987491 h 4384865"/>
                <a:gd name="connsiteX118" fmla="*/ 3540350 w 4215960"/>
                <a:gd name="connsiteY118" fmla="*/ 3977967 h 4384865"/>
                <a:gd name="connsiteX119" fmla="*/ 3527649 w 4215960"/>
                <a:gd name="connsiteY119" fmla="*/ 3939868 h 4384865"/>
                <a:gd name="connsiteX120" fmla="*/ 3533999 w 4215960"/>
                <a:gd name="connsiteY120" fmla="*/ 3892242 h 4384865"/>
                <a:gd name="connsiteX121" fmla="*/ 3545112 w 4215960"/>
                <a:gd name="connsiteY121" fmla="*/ 3836679 h 4384865"/>
                <a:gd name="connsiteX122" fmla="*/ 3507012 w 4215960"/>
                <a:gd name="connsiteY122" fmla="*/ 3806517 h 4384865"/>
                <a:gd name="connsiteX123" fmla="*/ 3540349 w 4215960"/>
                <a:gd name="connsiteY123" fmla="*/ 3796992 h 4384865"/>
                <a:gd name="connsiteX124" fmla="*/ 3518124 w 4215960"/>
                <a:gd name="connsiteY124" fmla="*/ 3760479 h 4384865"/>
                <a:gd name="connsiteX125" fmla="*/ 3556225 w 4215960"/>
                <a:gd name="connsiteY125" fmla="*/ 3755718 h 4384865"/>
                <a:gd name="connsiteX126" fmla="*/ 3562574 w 4215960"/>
                <a:gd name="connsiteY126" fmla="*/ 3722379 h 4384865"/>
                <a:gd name="connsiteX127" fmla="*/ 3624488 w 4215960"/>
                <a:gd name="connsiteY127" fmla="*/ 3731906 h 4384865"/>
                <a:gd name="connsiteX128" fmla="*/ 3657601 w 4215960"/>
                <a:gd name="connsiteY128" fmla="*/ 3747098 h 4384865"/>
                <a:gd name="connsiteX129" fmla="*/ 3623808 w 4215960"/>
                <a:gd name="connsiteY129" fmla="*/ 3788146 h 4384865"/>
                <a:gd name="connsiteX130" fmla="*/ 3662816 w 4215960"/>
                <a:gd name="connsiteY130" fmla="*/ 3895642 h 4384865"/>
                <a:gd name="connsiteX131" fmla="*/ 3715203 w 4215960"/>
                <a:gd name="connsiteY131" fmla="*/ 3926940 h 4384865"/>
                <a:gd name="connsiteX132" fmla="*/ 3767137 w 4215960"/>
                <a:gd name="connsiteY132" fmla="*/ 3884758 h 4384865"/>
                <a:gd name="connsiteX133" fmla="*/ 3852862 w 4215960"/>
                <a:gd name="connsiteY133" fmla="*/ 3836225 h 4384865"/>
                <a:gd name="connsiteX134" fmla="*/ 3835626 w 4215960"/>
                <a:gd name="connsiteY134" fmla="*/ 3747324 h 4384865"/>
                <a:gd name="connsiteX135" fmla="*/ 3912960 w 4215960"/>
                <a:gd name="connsiteY135" fmla="*/ 3614655 h 4384865"/>
                <a:gd name="connsiteX136" fmla="*/ 4205514 w 4215960"/>
                <a:gd name="connsiteY136" fmla="*/ 3281507 h 4384865"/>
                <a:gd name="connsiteX137" fmla="*/ 4124097 w 4215960"/>
                <a:gd name="connsiteY137" fmla="*/ 3272435 h 4384865"/>
                <a:gd name="connsiteX138" fmla="*/ 4128634 w 4215960"/>
                <a:gd name="connsiteY138" fmla="*/ 3180587 h 4384865"/>
                <a:gd name="connsiteX139" fmla="*/ 4079647 w 4215960"/>
                <a:gd name="connsiteY139" fmla="*/ 3155415 h 4384865"/>
                <a:gd name="connsiteX140" fmla="*/ 3995510 w 4215960"/>
                <a:gd name="connsiteY140" fmla="*/ 3186937 h 4384865"/>
                <a:gd name="connsiteX141" fmla="*/ 3958771 w 4215960"/>
                <a:gd name="connsiteY141" fmla="*/ 3150652 h 4384865"/>
                <a:gd name="connsiteX142" fmla="*/ 4003448 w 4215960"/>
                <a:gd name="connsiteY142" fmla="*/ 3127747 h 4384865"/>
                <a:gd name="connsiteX143" fmla="*/ 3874181 w 4215960"/>
                <a:gd name="connsiteY143" fmla="*/ 2914568 h 4384865"/>
                <a:gd name="connsiteX144" fmla="*/ 3889147 w 4215960"/>
                <a:gd name="connsiteY144" fmla="*/ 2884405 h 4384865"/>
                <a:gd name="connsiteX145" fmla="*/ 3865562 w 4215960"/>
                <a:gd name="connsiteY145" fmla="*/ 2768745 h 4384865"/>
                <a:gd name="connsiteX146" fmla="*/ 3706813 w 4215960"/>
                <a:gd name="connsiteY146" fmla="*/ 2757859 h 4384865"/>
                <a:gd name="connsiteX147" fmla="*/ 3673475 w 4215960"/>
                <a:gd name="connsiteY147" fmla="*/ 2806617 h 4384865"/>
                <a:gd name="connsiteX148" fmla="*/ 3584575 w 4215960"/>
                <a:gd name="connsiteY148" fmla="*/ 2821133 h 4384865"/>
                <a:gd name="connsiteX149" fmla="*/ 3590925 w 4215960"/>
                <a:gd name="connsiteY149" fmla="*/ 2799134 h 4384865"/>
                <a:gd name="connsiteX150" fmla="*/ 3537403 w 4215960"/>
                <a:gd name="connsiteY150" fmla="*/ 2783033 h 4384865"/>
                <a:gd name="connsiteX151" fmla="*/ 3512684 w 4215960"/>
                <a:gd name="connsiteY151" fmla="*/ 2617932 h 4384865"/>
                <a:gd name="connsiteX152" fmla="*/ 3232377 w 4215960"/>
                <a:gd name="connsiteY152" fmla="*/ 2551257 h 4384865"/>
                <a:gd name="connsiteX153" fmla="*/ 3096078 w 4215960"/>
                <a:gd name="connsiteY153" fmla="*/ 2594573 h 4384865"/>
                <a:gd name="connsiteX154" fmla="*/ 2964089 w 4215960"/>
                <a:gd name="connsiteY154" fmla="*/ 2587089 h 4384865"/>
                <a:gd name="connsiteX155" fmla="*/ 2831646 w 4215960"/>
                <a:gd name="connsiteY155" fmla="*/ 2476191 h 4384865"/>
                <a:gd name="connsiteX156" fmla="*/ 2618468 w 4215960"/>
                <a:gd name="connsiteY156" fmla="*/ 2172978 h 4384865"/>
                <a:gd name="connsiteX157" fmla="*/ 2220006 w 4215960"/>
                <a:gd name="connsiteY157" fmla="*/ 2033505 h 4384865"/>
                <a:gd name="connsiteX158" fmla="*/ 1983468 w 4215960"/>
                <a:gd name="connsiteY158" fmla="*/ 1720541 h 4384865"/>
                <a:gd name="connsiteX159" fmla="*/ 2017259 w 4215960"/>
                <a:gd name="connsiteY159" fmla="*/ 1695595 h 4384865"/>
                <a:gd name="connsiteX160" fmla="*/ 2076903 w 4215960"/>
                <a:gd name="connsiteY160" fmla="*/ 1778598 h 4384865"/>
                <a:gd name="connsiteX161" fmla="*/ 2097087 w 4215960"/>
                <a:gd name="connsiteY161" fmla="*/ 1761135 h 4384865"/>
                <a:gd name="connsiteX162" fmla="*/ 2140177 w 4215960"/>
                <a:gd name="connsiteY162" fmla="*/ 1791979 h 4384865"/>
                <a:gd name="connsiteX163" fmla="*/ 2228850 w 4215960"/>
                <a:gd name="connsiteY163" fmla="*/ 1738230 h 4384865"/>
                <a:gd name="connsiteX164" fmla="*/ 2244952 w 4215960"/>
                <a:gd name="connsiteY164" fmla="*/ 1717820 h 4384865"/>
                <a:gd name="connsiteX165" fmla="*/ 2303235 w 4215960"/>
                <a:gd name="connsiteY165" fmla="*/ 1718046 h 4384865"/>
                <a:gd name="connsiteX166" fmla="*/ 2319338 w 4215960"/>
                <a:gd name="connsiteY166" fmla="*/ 1684936 h 4384865"/>
                <a:gd name="connsiteX167" fmla="*/ 2300514 w 4215960"/>
                <a:gd name="connsiteY167" fmla="*/ 1659309 h 4384865"/>
                <a:gd name="connsiteX168" fmla="*/ 2233386 w 4215960"/>
                <a:gd name="connsiteY168" fmla="*/ 1679266 h 4384865"/>
                <a:gd name="connsiteX169" fmla="*/ 2211614 w 4215960"/>
                <a:gd name="connsiteY169" fmla="*/ 1625745 h 4384865"/>
                <a:gd name="connsiteX170" fmla="*/ 2232932 w 4215960"/>
                <a:gd name="connsiteY170" fmla="*/ 1596035 h 4384865"/>
                <a:gd name="connsiteX171" fmla="*/ 2176462 w 4215960"/>
                <a:gd name="connsiteY171" fmla="*/ 1492621 h 4384865"/>
                <a:gd name="connsiteX172" fmla="*/ 2127931 w 4215960"/>
                <a:gd name="connsiteY172" fmla="*/ 1531402 h 4384865"/>
                <a:gd name="connsiteX173" fmla="*/ 2038576 w 4215960"/>
                <a:gd name="connsiteY173" fmla="*/ 1476746 h 4384865"/>
                <a:gd name="connsiteX174" fmla="*/ 2090510 w 4215960"/>
                <a:gd name="connsiteY174" fmla="*/ 1384217 h 4384865"/>
                <a:gd name="connsiteX175" fmla="*/ 2047648 w 4215960"/>
                <a:gd name="connsiteY175" fmla="*/ 1263114 h 4384865"/>
                <a:gd name="connsiteX176" fmla="*/ 2062389 w 4215960"/>
                <a:gd name="connsiteY176" fmla="*/ 1139062 h 4384865"/>
                <a:gd name="connsiteX177" fmla="*/ 2157639 w 4215960"/>
                <a:gd name="connsiteY177" fmla="*/ 1065357 h 4384865"/>
                <a:gd name="connsiteX178" fmla="*/ 2262868 w 4215960"/>
                <a:gd name="connsiteY178" fmla="*/ 1042905 h 4384865"/>
                <a:gd name="connsiteX179" fmla="*/ 2199821 w 4215960"/>
                <a:gd name="connsiteY179" fmla="*/ 953098 h 4384865"/>
                <a:gd name="connsiteX180" fmla="*/ 2182585 w 4215960"/>
                <a:gd name="connsiteY180" fmla="*/ 997775 h 4384865"/>
                <a:gd name="connsiteX181" fmla="*/ 2139270 w 4215960"/>
                <a:gd name="connsiteY181" fmla="*/ 950604 h 4384865"/>
                <a:gd name="connsiteX182" fmla="*/ 2160588 w 4215960"/>
                <a:gd name="connsiteY182" fmla="*/ 865332 h 4384865"/>
                <a:gd name="connsiteX183" fmla="*/ 2233612 w 4215960"/>
                <a:gd name="connsiteY183" fmla="*/ 768041 h 4384865"/>
                <a:gd name="connsiteX184" fmla="*/ 2216603 w 4215960"/>
                <a:gd name="connsiteY184" fmla="*/ 661452 h 4384865"/>
                <a:gd name="connsiteX185" fmla="*/ 2045381 w 4215960"/>
                <a:gd name="connsiteY185" fmla="*/ 671203 h 4384865"/>
                <a:gd name="connsiteX186" fmla="*/ 2026103 w 4215960"/>
                <a:gd name="connsiteY186" fmla="*/ 713840 h 4384865"/>
                <a:gd name="connsiteX187" fmla="*/ 1993900 w 4215960"/>
                <a:gd name="connsiteY187" fmla="*/ 646257 h 4384865"/>
                <a:gd name="connsiteX188" fmla="*/ 1964190 w 4215960"/>
                <a:gd name="connsiteY188" fmla="*/ 686625 h 4384865"/>
                <a:gd name="connsiteX189" fmla="*/ 1778681 w 4215960"/>
                <a:gd name="connsiteY189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95600 w 4215960"/>
                <a:gd name="connsiteY19" fmla="*/ 102883 h 4384865"/>
                <a:gd name="connsiteX20" fmla="*/ 1135287 w 4215960"/>
                <a:gd name="connsiteY20" fmla="*/ 574366 h 4384865"/>
                <a:gd name="connsiteX21" fmla="*/ 868587 w 4215960"/>
                <a:gd name="connsiteY21" fmla="*/ 607703 h 4384865"/>
                <a:gd name="connsiteX22" fmla="*/ 362857 w 4215960"/>
                <a:gd name="connsiteY22" fmla="*/ 808862 h 4384865"/>
                <a:gd name="connsiteX23" fmla="*/ 312057 w 4215960"/>
                <a:gd name="connsiteY23" fmla="*/ 823377 h 4384865"/>
                <a:gd name="connsiteX24" fmla="*/ 239485 w 4215960"/>
                <a:gd name="connsiteY24" fmla="*/ 874177 h 4384865"/>
                <a:gd name="connsiteX25" fmla="*/ 210457 w 4215960"/>
                <a:gd name="connsiteY25" fmla="*/ 881434 h 4384865"/>
                <a:gd name="connsiteX26" fmla="*/ 159657 w 4215960"/>
                <a:gd name="connsiteY26" fmla="*/ 910462 h 4384865"/>
                <a:gd name="connsiteX27" fmla="*/ 130628 w 4215960"/>
                <a:gd name="connsiteY27" fmla="*/ 939491 h 4384865"/>
                <a:gd name="connsiteX28" fmla="*/ 108857 w 4215960"/>
                <a:gd name="connsiteY28" fmla="*/ 961262 h 4384865"/>
                <a:gd name="connsiteX29" fmla="*/ 94343 w 4215960"/>
                <a:gd name="connsiteY29" fmla="*/ 975777 h 4384865"/>
                <a:gd name="connsiteX30" fmla="*/ 43543 w 4215960"/>
                <a:gd name="connsiteY30" fmla="*/ 1055605 h 4384865"/>
                <a:gd name="connsiteX31" fmla="*/ 14514 w 4215960"/>
                <a:gd name="connsiteY31" fmla="*/ 1135434 h 4384865"/>
                <a:gd name="connsiteX32" fmla="*/ 0 w 4215960"/>
                <a:gd name="connsiteY32" fmla="*/ 1193491 h 4384865"/>
                <a:gd name="connsiteX33" fmla="*/ 7257 w 4215960"/>
                <a:gd name="connsiteY33" fmla="*/ 2165948 h 4384865"/>
                <a:gd name="connsiteX34" fmla="*/ 29028 w 4215960"/>
                <a:gd name="connsiteY34" fmla="*/ 2267548 h 4384865"/>
                <a:gd name="connsiteX35" fmla="*/ 43543 w 4215960"/>
                <a:gd name="connsiteY35" fmla="*/ 2303834 h 4384865"/>
                <a:gd name="connsiteX36" fmla="*/ 58057 w 4215960"/>
                <a:gd name="connsiteY36" fmla="*/ 2369148 h 4384865"/>
                <a:gd name="connsiteX37" fmla="*/ 79828 w 4215960"/>
                <a:gd name="connsiteY37" fmla="*/ 2419948 h 4384865"/>
                <a:gd name="connsiteX38" fmla="*/ 116114 w 4215960"/>
                <a:gd name="connsiteY38" fmla="*/ 2536062 h 4384865"/>
                <a:gd name="connsiteX39" fmla="*/ 137885 w 4215960"/>
                <a:gd name="connsiteY39" fmla="*/ 2601377 h 4384865"/>
                <a:gd name="connsiteX40" fmla="*/ 145143 w 4215960"/>
                <a:gd name="connsiteY40" fmla="*/ 2623148 h 4384865"/>
                <a:gd name="connsiteX41" fmla="*/ 166914 w 4215960"/>
                <a:gd name="connsiteY41" fmla="*/ 2666691 h 4384865"/>
                <a:gd name="connsiteX42" fmla="*/ 188685 w 4215960"/>
                <a:gd name="connsiteY42" fmla="*/ 2717491 h 4384865"/>
                <a:gd name="connsiteX43" fmla="*/ 195943 w 4215960"/>
                <a:gd name="connsiteY43" fmla="*/ 2746520 h 4384865"/>
                <a:gd name="connsiteX44" fmla="*/ 232228 w 4215960"/>
                <a:gd name="connsiteY44" fmla="*/ 2797320 h 4384865"/>
                <a:gd name="connsiteX45" fmla="*/ 254000 w 4215960"/>
                <a:gd name="connsiteY45" fmla="*/ 2855377 h 4384865"/>
                <a:gd name="connsiteX46" fmla="*/ 275771 w 4215960"/>
                <a:gd name="connsiteY46" fmla="*/ 2877148 h 4384865"/>
                <a:gd name="connsiteX47" fmla="*/ 312057 w 4215960"/>
                <a:gd name="connsiteY47" fmla="*/ 2949720 h 4384865"/>
                <a:gd name="connsiteX48" fmla="*/ 348343 w 4215960"/>
                <a:gd name="connsiteY48" fmla="*/ 3000520 h 4384865"/>
                <a:gd name="connsiteX49" fmla="*/ 355600 w 4215960"/>
                <a:gd name="connsiteY49" fmla="*/ 3022291 h 4384865"/>
                <a:gd name="connsiteX50" fmla="*/ 406400 w 4215960"/>
                <a:gd name="connsiteY50" fmla="*/ 3087605 h 4384865"/>
                <a:gd name="connsiteX51" fmla="*/ 435428 w 4215960"/>
                <a:gd name="connsiteY51" fmla="*/ 3152920 h 4384865"/>
                <a:gd name="connsiteX52" fmla="*/ 457200 w 4215960"/>
                <a:gd name="connsiteY52" fmla="*/ 3181948 h 4384865"/>
                <a:gd name="connsiteX53" fmla="*/ 471714 w 4215960"/>
                <a:gd name="connsiteY53" fmla="*/ 3240005 h 4384865"/>
                <a:gd name="connsiteX54" fmla="*/ 478971 w 4215960"/>
                <a:gd name="connsiteY54" fmla="*/ 3261777 h 4384865"/>
                <a:gd name="connsiteX55" fmla="*/ 486228 w 4215960"/>
                <a:gd name="connsiteY55" fmla="*/ 3290805 h 4384865"/>
                <a:gd name="connsiteX56" fmla="*/ 493485 w 4215960"/>
                <a:gd name="connsiteY56" fmla="*/ 3356120 h 4384865"/>
                <a:gd name="connsiteX57" fmla="*/ 515257 w 4215960"/>
                <a:gd name="connsiteY57" fmla="*/ 3414177 h 4384865"/>
                <a:gd name="connsiteX58" fmla="*/ 544285 w 4215960"/>
                <a:gd name="connsiteY58" fmla="*/ 3457720 h 4384865"/>
                <a:gd name="connsiteX59" fmla="*/ 573314 w 4215960"/>
                <a:gd name="connsiteY59" fmla="*/ 3508520 h 4384865"/>
                <a:gd name="connsiteX60" fmla="*/ 602343 w 4215960"/>
                <a:gd name="connsiteY60" fmla="*/ 3530291 h 4384865"/>
                <a:gd name="connsiteX61" fmla="*/ 645885 w 4215960"/>
                <a:gd name="connsiteY61" fmla="*/ 3573834 h 4384865"/>
                <a:gd name="connsiteX62" fmla="*/ 674914 w 4215960"/>
                <a:gd name="connsiteY62" fmla="*/ 3595605 h 4384865"/>
                <a:gd name="connsiteX63" fmla="*/ 711200 w 4215960"/>
                <a:gd name="connsiteY63" fmla="*/ 3639148 h 4384865"/>
                <a:gd name="connsiteX64" fmla="*/ 740228 w 4215960"/>
                <a:gd name="connsiteY64" fmla="*/ 3660920 h 4384865"/>
                <a:gd name="connsiteX65" fmla="*/ 812800 w 4215960"/>
                <a:gd name="connsiteY65" fmla="*/ 3726234 h 4384865"/>
                <a:gd name="connsiteX66" fmla="*/ 849085 w 4215960"/>
                <a:gd name="connsiteY66" fmla="*/ 3769777 h 4384865"/>
                <a:gd name="connsiteX67" fmla="*/ 870857 w 4215960"/>
                <a:gd name="connsiteY67" fmla="*/ 3784291 h 4384865"/>
                <a:gd name="connsiteX68" fmla="*/ 907143 w 4215960"/>
                <a:gd name="connsiteY68" fmla="*/ 3827834 h 4384865"/>
                <a:gd name="connsiteX69" fmla="*/ 936171 w 4215960"/>
                <a:gd name="connsiteY69" fmla="*/ 3849605 h 4384865"/>
                <a:gd name="connsiteX70" fmla="*/ 1030514 w 4215960"/>
                <a:gd name="connsiteY70" fmla="*/ 3893148 h 4384865"/>
                <a:gd name="connsiteX71" fmla="*/ 1480457 w 4215960"/>
                <a:gd name="connsiteY71" fmla="*/ 3878634 h 4384865"/>
                <a:gd name="connsiteX72" fmla="*/ 1531257 w 4215960"/>
                <a:gd name="connsiteY72" fmla="*/ 3864120 h 4384865"/>
                <a:gd name="connsiteX73" fmla="*/ 1618343 w 4215960"/>
                <a:gd name="connsiteY73" fmla="*/ 3856862 h 4384865"/>
                <a:gd name="connsiteX74" fmla="*/ 1698171 w 4215960"/>
                <a:gd name="connsiteY74" fmla="*/ 3842348 h 4384865"/>
                <a:gd name="connsiteX75" fmla="*/ 1756228 w 4215960"/>
                <a:gd name="connsiteY75" fmla="*/ 3835091 h 4384865"/>
                <a:gd name="connsiteX76" fmla="*/ 1785257 w 4215960"/>
                <a:gd name="connsiteY76" fmla="*/ 3820577 h 4384865"/>
                <a:gd name="connsiteX77" fmla="*/ 1850571 w 4215960"/>
                <a:gd name="connsiteY77" fmla="*/ 3798805 h 4384865"/>
                <a:gd name="connsiteX78" fmla="*/ 1886857 w 4215960"/>
                <a:gd name="connsiteY78" fmla="*/ 3784291 h 4384865"/>
                <a:gd name="connsiteX79" fmla="*/ 1988457 w 4215960"/>
                <a:gd name="connsiteY79" fmla="*/ 3769777 h 4384865"/>
                <a:gd name="connsiteX80" fmla="*/ 2017485 w 4215960"/>
                <a:gd name="connsiteY80" fmla="*/ 3762520 h 4384865"/>
                <a:gd name="connsiteX81" fmla="*/ 2637971 w 4215960"/>
                <a:gd name="connsiteY81" fmla="*/ 4109274 h 4384865"/>
                <a:gd name="connsiteX82" fmla="*/ 2724375 w 4215960"/>
                <a:gd name="connsiteY82" fmla="*/ 4295464 h 4384865"/>
                <a:gd name="connsiteX83" fmla="*/ 2784700 w 4215960"/>
                <a:gd name="connsiteY83" fmla="*/ 4354202 h 4384865"/>
                <a:gd name="connsiteX84" fmla="*/ 2795812 w 4215960"/>
                <a:gd name="connsiteY84" fmla="*/ 4324039 h 4384865"/>
                <a:gd name="connsiteX85" fmla="*/ 2841850 w 4215960"/>
                <a:gd name="connsiteY85" fmla="*/ 4297051 h 4384865"/>
                <a:gd name="connsiteX86" fmla="*/ 2892650 w 4215960"/>
                <a:gd name="connsiteY86" fmla="*/ 4370077 h 4384865"/>
                <a:gd name="connsiteX87" fmla="*/ 2941863 w 4215960"/>
                <a:gd name="connsiteY87" fmla="*/ 4373252 h 4384865"/>
                <a:gd name="connsiteX88" fmla="*/ 2897412 w 4215960"/>
                <a:gd name="connsiteY88" fmla="*/ 4279590 h 4384865"/>
                <a:gd name="connsiteX89" fmla="*/ 2854550 w 4215960"/>
                <a:gd name="connsiteY89" fmla="*/ 4211327 h 4384865"/>
                <a:gd name="connsiteX90" fmla="*/ 2897413 w 4215960"/>
                <a:gd name="connsiteY90" fmla="*/ 4195451 h 4384865"/>
                <a:gd name="connsiteX91" fmla="*/ 2878362 w 4215960"/>
                <a:gd name="connsiteY91" fmla="*/ 4154177 h 4384865"/>
                <a:gd name="connsiteX92" fmla="*/ 2930750 w 4215960"/>
                <a:gd name="connsiteY92" fmla="*/ 4163702 h 4384865"/>
                <a:gd name="connsiteX93" fmla="*/ 2910113 w 4215960"/>
                <a:gd name="connsiteY93" fmla="*/ 4130364 h 4384865"/>
                <a:gd name="connsiteX94" fmla="*/ 2931432 w 4215960"/>
                <a:gd name="connsiteY94" fmla="*/ 4113810 h 4384865"/>
                <a:gd name="connsiteX95" fmla="*/ 3052535 w 4215960"/>
                <a:gd name="connsiteY95" fmla="*/ 4199083 h 4384865"/>
                <a:gd name="connsiteX96" fmla="*/ 3087912 w 4215960"/>
                <a:gd name="connsiteY96" fmla="*/ 4185926 h 4384865"/>
                <a:gd name="connsiteX97" fmla="*/ 3140299 w 4215960"/>
                <a:gd name="connsiteY97" fmla="*/ 4251015 h 4384865"/>
                <a:gd name="connsiteX98" fmla="*/ 3160937 w 4215960"/>
                <a:gd name="connsiteY98" fmla="*/ 4309752 h 4384865"/>
                <a:gd name="connsiteX99" fmla="*/ 3268887 w 4215960"/>
                <a:gd name="connsiteY99" fmla="*/ 4328801 h 4384865"/>
                <a:gd name="connsiteX100" fmla="*/ 3208563 w 4215960"/>
                <a:gd name="connsiteY100" fmla="*/ 4262126 h 4384865"/>
                <a:gd name="connsiteX101" fmla="*/ 3205387 w 4215960"/>
                <a:gd name="connsiteY101" fmla="*/ 4193864 h 4384865"/>
                <a:gd name="connsiteX102" fmla="*/ 3259362 w 4215960"/>
                <a:gd name="connsiteY102" fmla="*/ 4249427 h 4384865"/>
                <a:gd name="connsiteX103" fmla="*/ 3308575 w 4215960"/>
                <a:gd name="connsiteY103" fmla="*/ 4254189 h 4384865"/>
                <a:gd name="connsiteX104" fmla="*/ 3302225 w 4215960"/>
                <a:gd name="connsiteY104" fmla="*/ 4204977 h 4384865"/>
                <a:gd name="connsiteX105" fmla="*/ 3362550 w 4215960"/>
                <a:gd name="connsiteY105" fmla="*/ 4209739 h 4384865"/>
                <a:gd name="connsiteX106" fmla="*/ 3424462 w 4215960"/>
                <a:gd name="connsiteY106" fmla="*/ 4252601 h 4384865"/>
                <a:gd name="connsiteX107" fmla="*/ 3456212 w 4215960"/>
                <a:gd name="connsiteY107" fmla="*/ 4239902 h 4384865"/>
                <a:gd name="connsiteX108" fmla="*/ 3449863 w 4215960"/>
                <a:gd name="connsiteY108" fmla="*/ 4204977 h 4384865"/>
                <a:gd name="connsiteX109" fmla="*/ 3491138 w 4215960"/>
                <a:gd name="connsiteY109" fmla="*/ 4181165 h 4384865"/>
                <a:gd name="connsiteX110" fmla="*/ 3575275 w 4215960"/>
                <a:gd name="connsiteY110" fmla="*/ 4238315 h 4384865"/>
                <a:gd name="connsiteX111" fmla="*/ 3592738 w 4215960"/>
                <a:gd name="connsiteY111" fmla="*/ 4136717 h 4384865"/>
                <a:gd name="connsiteX112" fmla="*/ 3567338 w 4215960"/>
                <a:gd name="connsiteY112" fmla="*/ 4114491 h 4384865"/>
                <a:gd name="connsiteX113" fmla="*/ 3494312 w 4215960"/>
                <a:gd name="connsiteY113" fmla="*/ 4071628 h 4384865"/>
                <a:gd name="connsiteX114" fmla="*/ 3516537 w 4215960"/>
                <a:gd name="connsiteY114" fmla="*/ 4046229 h 4384865"/>
                <a:gd name="connsiteX115" fmla="*/ 3537175 w 4215960"/>
                <a:gd name="connsiteY115" fmla="*/ 4024003 h 4384865"/>
                <a:gd name="connsiteX116" fmla="*/ 3591150 w 4215960"/>
                <a:gd name="connsiteY116" fmla="*/ 4055754 h 4384865"/>
                <a:gd name="connsiteX117" fmla="*/ 3597500 w 4215960"/>
                <a:gd name="connsiteY117" fmla="*/ 4011304 h 4384865"/>
                <a:gd name="connsiteX118" fmla="*/ 3541937 w 4215960"/>
                <a:gd name="connsiteY118" fmla="*/ 3987491 h 4384865"/>
                <a:gd name="connsiteX119" fmla="*/ 3540350 w 4215960"/>
                <a:gd name="connsiteY119" fmla="*/ 3977967 h 4384865"/>
                <a:gd name="connsiteX120" fmla="*/ 3527649 w 4215960"/>
                <a:gd name="connsiteY120" fmla="*/ 3939868 h 4384865"/>
                <a:gd name="connsiteX121" fmla="*/ 3533999 w 4215960"/>
                <a:gd name="connsiteY121" fmla="*/ 3892242 h 4384865"/>
                <a:gd name="connsiteX122" fmla="*/ 3545112 w 4215960"/>
                <a:gd name="connsiteY122" fmla="*/ 3836679 h 4384865"/>
                <a:gd name="connsiteX123" fmla="*/ 3507012 w 4215960"/>
                <a:gd name="connsiteY123" fmla="*/ 3806517 h 4384865"/>
                <a:gd name="connsiteX124" fmla="*/ 3540349 w 4215960"/>
                <a:gd name="connsiteY124" fmla="*/ 3796992 h 4384865"/>
                <a:gd name="connsiteX125" fmla="*/ 3518124 w 4215960"/>
                <a:gd name="connsiteY125" fmla="*/ 3760479 h 4384865"/>
                <a:gd name="connsiteX126" fmla="*/ 3556225 w 4215960"/>
                <a:gd name="connsiteY126" fmla="*/ 3755718 h 4384865"/>
                <a:gd name="connsiteX127" fmla="*/ 3562574 w 4215960"/>
                <a:gd name="connsiteY127" fmla="*/ 3722379 h 4384865"/>
                <a:gd name="connsiteX128" fmla="*/ 3624488 w 4215960"/>
                <a:gd name="connsiteY128" fmla="*/ 3731906 h 4384865"/>
                <a:gd name="connsiteX129" fmla="*/ 3657601 w 4215960"/>
                <a:gd name="connsiteY129" fmla="*/ 3747098 h 4384865"/>
                <a:gd name="connsiteX130" fmla="*/ 3623808 w 4215960"/>
                <a:gd name="connsiteY130" fmla="*/ 3788146 h 4384865"/>
                <a:gd name="connsiteX131" fmla="*/ 3662816 w 4215960"/>
                <a:gd name="connsiteY131" fmla="*/ 3895642 h 4384865"/>
                <a:gd name="connsiteX132" fmla="*/ 3715203 w 4215960"/>
                <a:gd name="connsiteY132" fmla="*/ 3926940 h 4384865"/>
                <a:gd name="connsiteX133" fmla="*/ 3767137 w 4215960"/>
                <a:gd name="connsiteY133" fmla="*/ 3884758 h 4384865"/>
                <a:gd name="connsiteX134" fmla="*/ 3852862 w 4215960"/>
                <a:gd name="connsiteY134" fmla="*/ 3836225 h 4384865"/>
                <a:gd name="connsiteX135" fmla="*/ 3835626 w 4215960"/>
                <a:gd name="connsiteY135" fmla="*/ 3747324 h 4384865"/>
                <a:gd name="connsiteX136" fmla="*/ 3912960 w 4215960"/>
                <a:gd name="connsiteY136" fmla="*/ 3614655 h 4384865"/>
                <a:gd name="connsiteX137" fmla="*/ 4205514 w 4215960"/>
                <a:gd name="connsiteY137" fmla="*/ 3281507 h 4384865"/>
                <a:gd name="connsiteX138" fmla="*/ 4124097 w 4215960"/>
                <a:gd name="connsiteY138" fmla="*/ 3272435 h 4384865"/>
                <a:gd name="connsiteX139" fmla="*/ 4128634 w 4215960"/>
                <a:gd name="connsiteY139" fmla="*/ 3180587 h 4384865"/>
                <a:gd name="connsiteX140" fmla="*/ 4079647 w 4215960"/>
                <a:gd name="connsiteY140" fmla="*/ 3155415 h 4384865"/>
                <a:gd name="connsiteX141" fmla="*/ 3995510 w 4215960"/>
                <a:gd name="connsiteY141" fmla="*/ 3186937 h 4384865"/>
                <a:gd name="connsiteX142" fmla="*/ 3958771 w 4215960"/>
                <a:gd name="connsiteY142" fmla="*/ 3150652 h 4384865"/>
                <a:gd name="connsiteX143" fmla="*/ 4003448 w 4215960"/>
                <a:gd name="connsiteY143" fmla="*/ 3127747 h 4384865"/>
                <a:gd name="connsiteX144" fmla="*/ 3874181 w 4215960"/>
                <a:gd name="connsiteY144" fmla="*/ 2914568 h 4384865"/>
                <a:gd name="connsiteX145" fmla="*/ 3889147 w 4215960"/>
                <a:gd name="connsiteY145" fmla="*/ 2884405 h 4384865"/>
                <a:gd name="connsiteX146" fmla="*/ 3865562 w 4215960"/>
                <a:gd name="connsiteY146" fmla="*/ 2768745 h 4384865"/>
                <a:gd name="connsiteX147" fmla="*/ 3706813 w 4215960"/>
                <a:gd name="connsiteY147" fmla="*/ 2757859 h 4384865"/>
                <a:gd name="connsiteX148" fmla="*/ 3673475 w 4215960"/>
                <a:gd name="connsiteY148" fmla="*/ 2806617 h 4384865"/>
                <a:gd name="connsiteX149" fmla="*/ 3584575 w 4215960"/>
                <a:gd name="connsiteY149" fmla="*/ 2821133 h 4384865"/>
                <a:gd name="connsiteX150" fmla="*/ 3590925 w 4215960"/>
                <a:gd name="connsiteY150" fmla="*/ 2799134 h 4384865"/>
                <a:gd name="connsiteX151" fmla="*/ 3537403 w 4215960"/>
                <a:gd name="connsiteY151" fmla="*/ 2783033 h 4384865"/>
                <a:gd name="connsiteX152" fmla="*/ 3512684 w 4215960"/>
                <a:gd name="connsiteY152" fmla="*/ 2617932 h 4384865"/>
                <a:gd name="connsiteX153" fmla="*/ 3232377 w 4215960"/>
                <a:gd name="connsiteY153" fmla="*/ 2551257 h 4384865"/>
                <a:gd name="connsiteX154" fmla="*/ 3096078 w 4215960"/>
                <a:gd name="connsiteY154" fmla="*/ 2594573 h 4384865"/>
                <a:gd name="connsiteX155" fmla="*/ 2964089 w 4215960"/>
                <a:gd name="connsiteY155" fmla="*/ 2587089 h 4384865"/>
                <a:gd name="connsiteX156" fmla="*/ 2831646 w 4215960"/>
                <a:gd name="connsiteY156" fmla="*/ 2476191 h 4384865"/>
                <a:gd name="connsiteX157" fmla="*/ 2618468 w 4215960"/>
                <a:gd name="connsiteY157" fmla="*/ 2172978 h 4384865"/>
                <a:gd name="connsiteX158" fmla="*/ 2220006 w 4215960"/>
                <a:gd name="connsiteY158" fmla="*/ 2033505 h 4384865"/>
                <a:gd name="connsiteX159" fmla="*/ 1983468 w 4215960"/>
                <a:gd name="connsiteY159" fmla="*/ 1720541 h 4384865"/>
                <a:gd name="connsiteX160" fmla="*/ 2017259 w 4215960"/>
                <a:gd name="connsiteY160" fmla="*/ 1695595 h 4384865"/>
                <a:gd name="connsiteX161" fmla="*/ 2076903 w 4215960"/>
                <a:gd name="connsiteY161" fmla="*/ 1778598 h 4384865"/>
                <a:gd name="connsiteX162" fmla="*/ 2097087 w 4215960"/>
                <a:gd name="connsiteY162" fmla="*/ 1761135 h 4384865"/>
                <a:gd name="connsiteX163" fmla="*/ 2140177 w 4215960"/>
                <a:gd name="connsiteY163" fmla="*/ 1791979 h 4384865"/>
                <a:gd name="connsiteX164" fmla="*/ 2228850 w 4215960"/>
                <a:gd name="connsiteY164" fmla="*/ 1738230 h 4384865"/>
                <a:gd name="connsiteX165" fmla="*/ 2244952 w 4215960"/>
                <a:gd name="connsiteY165" fmla="*/ 1717820 h 4384865"/>
                <a:gd name="connsiteX166" fmla="*/ 2303235 w 4215960"/>
                <a:gd name="connsiteY166" fmla="*/ 1718046 h 4384865"/>
                <a:gd name="connsiteX167" fmla="*/ 2319338 w 4215960"/>
                <a:gd name="connsiteY167" fmla="*/ 1684936 h 4384865"/>
                <a:gd name="connsiteX168" fmla="*/ 2300514 w 4215960"/>
                <a:gd name="connsiteY168" fmla="*/ 1659309 h 4384865"/>
                <a:gd name="connsiteX169" fmla="*/ 2233386 w 4215960"/>
                <a:gd name="connsiteY169" fmla="*/ 1679266 h 4384865"/>
                <a:gd name="connsiteX170" fmla="*/ 2211614 w 4215960"/>
                <a:gd name="connsiteY170" fmla="*/ 1625745 h 4384865"/>
                <a:gd name="connsiteX171" fmla="*/ 2232932 w 4215960"/>
                <a:gd name="connsiteY171" fmla="*/ 1596035 h 4384865"/>
                <a:gd name="connsiteX172" fmla="*/ 2176462 w 4215960"/>
                <a:gd name="connsiteY172" fmla="*/ 1492621 h 4384865"/>
                <a:gd name="connsiteX173" fmla="*/ 2127931 w 4215960"/>
                <a:gd name="connsiteY173" fmla="*/ 1531402 h 4384865"/>
                <a:gd name="connsiteX174" fmla="*/ 2038576 w 4215960"/>
                <a:gd name="connsiteY174" fmla="*/ 1476746 h 4384865"/>
                <a:gd name="connsiteX175" fmla="*/ 2090510 w 4215960"/>
                <a:gd name="connsiteY175" fmla="*/ 1384217 h 4384865"/>
                <a:gd name="connsiteX176" fmla="*/ 2047648 w 4215960"/>
                <a:gd name="connsiteY176" fmla="*/ 1263114 h 4384865"/>
                <a:gd name="connsiteX177" fmla="*/ 2062389 w 4215960"/>
                <a:gd name="connsiteY177" fmla="*/ 1139062 h 4384865"/>
                <a:gd name="connsiteX178" fmla="*/ 2157639 w 4215960"/>
                <a:gd name="connsiteY178" fmla="*/ 1065357 h 4384865"/>
                <a:gd name="connsiteX179" fmla="*/ 2262868 w 4215960"/>
                <a:gd name="connsiteY179" fmla="*/ 1042905 h 4384865"/>
                <a:gd name="connsiteX180" fmla="*/ 2199821 w 4215960"/>
                <a:gd name="connsiteY180" fmla="*/ 953098 h 4384865"/>
                <a:gd name="connsiteX181" fmla="*/ 2182585 w 4215960"/>
                <a:gd name="connsiteY181" fmla="*/ 997775 h 4384865"/>
                <a:gd name="connsiteX182" fmla="*/ 2139270 w 4215960"/>
                <a:gd name="connsiteY182" fmla="*/ 950604 h 4384865"/>
                <a:gd name="connsiteX183" fmla="*/ 2160588 w 4215960"/>
                <a:gd name="connsiteY183" fmla="*/ 865332 h 4384865"/>
                <a:gd name="connsiteX184" fmla="*/ 2233612 w 4215960"/>
                <a:gd name="connsiteY184" fmla="*/ 768041 h 4384865"/>
                <a:gd name="connsiteX185" fmla="*/ 2216603 w 4215960"/>
                <a:gd name="connsiteY185" fmla="*/ 661452 h 4384865"/>
                <a:gd name="connsiteX186" fmla="*/ 2045381 w 4215960"/>
                <a:gd name="connsiteY186" fmla="*/ 671203 h 4384865"/>
                <a:gd name="connsiteX187" fmla="*/ 2026103 w 4215960"/>
                <a:gd name="connsiteY187" fmla="*/ 713840 h 4384865"/>
                <a:gd name="connsiteX188" fmla="*/ 1993900 w 4215960"/>
                <a:gd name="connsiteY188" fmla="*/ 646257 h 4384865"/>
                <a:gd name="connsiteX189" fmla="*/ 1964190 w 4215960"/>
                <a:gd name="connsiteY189" fmla="*/ 686625 h 4384865"/>
                <a:gd name="connsiteX190" fmla="*/ 1778681 w 4215960"/>
                <a:gd name="connsiteY190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135287 w 4215960"/>
                <a:gd name="connsiteY20" fmla="*/ 574366 h 4384865"/>
                <a:gd name="connsiteX21" fmla="*/ 868587 w 4215960"/>
                <a:gd name="connsiteY21" fmla="*/ 607703 h 4384865"/>
                <a:gd name="connsiteX22" fmla="*/ 362857 w 4215960"/>
                <a:gd name="connsiteY22" fmla="*/ 808862 h 4384865"/>
                <a:gd name="connsiteX23" fmla="*/ 312057 w 4215960"/>
                <a:gd name="connsiteY23" fmla="*/ 823377 h 4384865"/>
                <a:gd name="connsiteX24" fmla="*/ 239485 w 4215960"/>
                <a:gd name="connsiteY24" fmla="*/ 874177 h 4384865"/>
                <a:gd name="connsiteX25" fmla="*/ 210457 w 4215960"/>
                <a:gd name="connsiteY25" fmla="*/ 881434 h 4384865"/>
                <a:gd name="connsiteX26" fmla="*/ 159657 w 4215960"/>
                <a:gd name="connsiteY26" fmla="*/ 910462 h 4384865"/>
                <a:gd name="connsiteX27" fmla="*/ 130628 w 4215960"/>
                <a:gd name="connsiteY27" fmla="*/ 939491 h 4384865"/>
                <a:gd name="connsiteX28" fmla="*/ 108857 w 4215960"/>
                <a:gd name="connsiteY28" fmla="*/ 961262 h 4384865"/>
                <a:gd name="connsiteX29" fmla="*/ 94343 w 4215960"/>
                <a:gd name="connsiteY29" fmla="*/ 975777 h 4384865"/>
                <a:gd name="connsiteX30" fmla="*/ 43543 w 4215960"/>
                <a:gd name="connsiteY30" fmla="*/ 1055605 h 4384865"/>
                <a:gd name="connsiteX31" fmla="*/ 14514 w 4215960"/>
                <a:gd name="connsiteY31" fmla="*/ 1135434 h 4384865"/>
                <a:gd name="connsiteX32" fmla="*/ 0 w 4215960"/>
                <a:gd name="connsiteY32" fmla="*/ 1193491 h 4384865"/>
                <a:gd name="connsiteX33" fmla="*/ 7257 w 4215960"/>
                <a:gd name="connsiteY33" fmla="*/ 2165948 h 4384865"/>
                <a:gd name="connsiteX34" fmla="*/ 29028 w 4215960"/>
                <a:gd name="connsiteY34" fmla="*/ 2267548 h 4384865"/>
                <a:gd name="connsiteX35" fmla="*/ 43543 w 4215960"/>
                <a:gd name="connsiteY35" fmla="*/ 2303834 h 4384865"/>
                <a:gd name="connsiteX36" fmla="*/ 58057 w 4215960"/>
                <a:gd name="connsiteY36" fmla="*/ 2369148 h 4384865"/>
                <a:gd name="connsiteX37" fmla="*/ 79828 w 4215960"/>
                <a:gd name="connsiteY37" fmla="*/ 2419948 h 4384865"/>
                <a:gd name="connsiteX38" fmla="*/ 116114 w 4215960"/>
                <a:gd name="connsiteY38" fmla="*/ 2536062 h 4384865"/>
                <a:gd name="connsiteX39" fmla="*/ 137885 w 4215960"/>
                <a:gd name="connsiteY39" fmla="*/ 2601377 h 4384865"/>
                <a:gd name="connsiteX40" fmla="*/ 145143 w 4215960"/>
                <a:gd name="connsiteY40" fmla="*/ 2623148 h 4384865"/>
                <a:gd name="connsiteX41" fmla="*/ 166914 w 4215960"/>
                <a:gd name="connsiteY41" fmla="*/ 2666691 h 4384865"/>
                <a:gd name="connsiteX42" fmla="*/ 188685 w 4215960"/>
                <a:gd name="connsiteY42" fmla="*/ 2717491 h 4384865"/>
                <a:gd name="connsiteX43" fmla="*/ 195943 w 4215960"/>
                <a:gd name="connsiteY43" fmla="*/ 2746520 h 4384865"/>
                <a:gd name="connsiteX44" fmla="*/ 232228 w 4215960"/>
                <a:gd name="connsiteY44" fmla="*/ 2797320 h 4384865"/>
                <a:gd name="connsiteX45" fmla="*/ 254000 w 4215960"/>
                <a:gd name="connsiteY45" fmla="*/ 2855377 h 4384865"/>
                <a:gd name="connsiteX46" fmla="*/ 275771 w 4215960"/>
                <a:gd name="connsiteY46" fmla="*/ 2877148 h 4384865"/>
                <a:gd name="connsiteX47" fmla="*/ 312057 w 4215960"/>
                <a:gd name="connsiteY47" fmla="*/ 2949720 h 4384865"/>
                <a:gd name="connsiteX48" fmla="*/ 348343 w 4215960"/>
                <a:gd name="connsiteY48" fmla="*/ 3000520 h 4384865"/>
                <a:gd name="connsiteX49" fmla="*/ 355600 w 4215960"/>
                <a:gd name="connsiteY49" fmla="*/ 3022291 h 4384865"/>
                <a:gd name="connsiteX50" fmla="*/ 406400 w 4215960"/>
                <a:gd name="connsiteY50" fmla="*/ 3087605 h 4384865"/>
                <a:gd name="connsiteX51" fmla="*/ 435428 w 4215960"/>
                <a:gd name="connsiteY51" fmla="*/ 3152920 h 4384865"/>
                <a:gd name="connsiteX52" fmla="*/ 457200 w 4215960"/>
                <a:gd name="connsiteY52" fmla="*/ 3181948 h 4384865"/>
                <a:gd name="connsiteX53" fmla="*/ 471714 w 4215960"/>
                <a:gd name="connsiteY53" fmla="*/ 3240005 h 4384865"/>
                <a:gd name="connsiteX54" fmla="*/ 478971 w 4215960"/>
                <a:gd name="connsiteY54" fmla="*/ 3261777 h 4384865"/>
                <a:gd name="connsiteX55" fmla="*/ 486228 w 4215960"/>
                <a:gd name="connsiteY55" fmla="*/ 3290805 h 4384865"/>
                <a:gd name="connsiteX56" fmla="*/ 493485 w 4215960"/>
                <a:gd name="connsiteY56" fmla="*/ 3356120 h 4384865"/>
                <a:gd name="connsiteX57" fmla="*/ 515257 w 4215960"/>
                <a:gd name="connsiteY57" fmla="*/ 3414177 h 4384865"/>
                <a:gd name="connsiteX58" fmla="*/ 544285 w 4215960"/>
                <a:gd name="connsiteY58" fmla="*/ 3457720 h 4384865"/>
                <a:gd name="connsiteX59" fmla="*/ 573314 w 4215960"/>
                <a:gd name="connsiteY59" fmla="*/ 3508520 h 4384865"/>
                <a:gd name="connsiteX60" fmla="*/ 602343 w 4215960"/>
                <a:gd name="connsiteY60" fmla="*/ 3530291 h 4384865"/>
                <a:gd name="connsiteX61" fmla="*/ 645885 w 4215960"/>
                <a:gd name="connsiteY61" fmla="*/ 3573834 h 4384865"/>
                <a:gd name="connsiteX62" fmla="*/ 674914 w 4215960"/>
                <a:gd name="connsiteY62" fmla="*/ 3595605 h 4384865"/>
                <a:gd name="connsiteX63" fmla="*/ 711200 w 4215960"/>
                <a:gd name="connsiteY63" fmla="*/ 3639148 h 4384865"/>
                <a:gd name="connsiteX64" fmla="*/ 740228 w 4215960"/>
                <a:gd name="connsiteY64" fmla="*/ 3660920 h 4384865"/>
                <a:gd name="connsiteX65" fmla="*/ 812800 w 4215960"/>
                <a:gd name="connsiteY65" fmla="*/ 3726234 h 4384865"/>
                <a:gd name="connsiteX66" fmla="*/ 849085 w 4215960"/>
                <a:gd name="connsiteY66" fmla="*/ 3769777 h 4384865"/>
                <a:gd name="connsiteX67" fmla="*/ 870857 w 4215960"/>
                <a:gd name="connsiteY67" fmla="*/ 3784291 h 4384865"/>
                <a:gd name="connsiteX68" fmla="*/ 907143 w 4215960"/>
                <a:gd name="connsiteY68" fmla="*/ 3827834 h 4384865"/>
                <a:gd name="connsiteX69" fmla="*/ 936171 w 4215960"/>
                <a:gd name="connsiteY69" fmla="*/ 3849605 h 4384865"/>
                <a:gd name="connsiteX70" fmla="*/ 1030514 w 4215960"/>
                <a:gd name="connsiteY70" fmla="*/ 3893148 h 4384865"/>
                <a:gd name="connsiteX71" fmla="*/ 1480457 w 4215960"/>
                <a:gd name="connsiteY71" fmla="*/ 3878634 h 4384865"/>
                <a:gd name="connsiteX72" fmla="*/ 1531257 w 4215960"/>
                <a:gd name="connsiteY72" fmla="*/ 3864120 h 4384865"/>
                <a:gd name="connsiteX73" fmla="*/ 1618343 w 4215960"/>
                <a:gd name="connsiteY73" fmla="*/ 3856862 h 4384865"/>
                <a:gd name="connsiteX74" fmla="*/ 1698171 w 4215960"/>
                <a:gd name="connsiteY74" fmla="*/ 3842348 h 4384865"/>
                <a:gd name="connsiteX75" fmla="*/ 1756228 w 4215960"/>
                <a:gd name="connsiteY75" fmla="*/ 3835091 h 4384865"/>
                <a:gd name="connsiteX76" fmla="*/ 1785257 w 4215960"/>
                <a:gd name="connsiteY76" fmla="*/ 3820577 h 4384865"/>
                <a:gd name="connsiteX77" fmla="*/ 1850571 w 4215960"/>
                <a:gd name="connsiteY77" fmla="*/ 3798805 h 4384865"/>
                <a:gd name="connsiteX78" fmla="*/ 1886857 w 4215960"/>
                <a:gd name="connsiteY78" fmla="*/ 3784291 h 4384865"/>
                <a:gd name="connsiteX79" fmla="*/ 1988457 w 4215960"/>
                <a:gd name="connsiteY79" fmla="*/ 3769777 h 4384865"/>
                <a:gd name="connsiteX80" fmla="*/ 2017485 w 4215960"/>
                <a:gd name="connsiteY80" fmla="*/ 3762520 h 4384865"/>
                <a:gd name="connsiteX81" fmla="*/ 2637971 w 4215960"/>
                <a:gd name="connsiteY81" fmla="*/ 4109274 h 4384865"/>
                <a:gd name="connsiteX82" fmla="*/ 2724375 w 4215960"/>
                <a:gd name="connsiteY82" fmla="*/ 4295464 h 4384865"/>
                <a:gd name="connsiteX83" fmla="*/ 2784700 w 4215960"/>
                <a:gd name="connsiteY83" fmla="*/ 4354202 h 4384865"/>
                <a:gd name="connsiteX84" fmla="*/ 2795812 w 4215960"/>
                <a:gd name="connsiteY84" fmla="*/ 4324039 h 4384865"/>
                <a:gd name="connsiteX85" fmla="*/ 2841850 w 4215960"/>
                <a:gd name="connsiteY85" fmla="*/ 4297051 h 4384865"/>
                <a:gd name="connsiteX86" fmla="*/ 2892650 w 4215960"/>
                <a:gd name="connsiteY86" fmla="*/ 4370077 h 4384865"/>
                <a:gd name="connsiteX87" fmla="*/ 2941863 w 4215960"/>
                <a:gd name="connsiteY87" fmla="*/ 4373252 h 4384865"/>
                <a:gd name="connsiteX88" fmla="*/ 2897412 w 4215960"/>
                <a:gd name="connsiteY88" fmla="*/ 4279590 h 4384865"/>
                <a:gd name="connsiteX89" fmla="*/ 2854550 w 4215960"/>
                <a:gd name="connsiteY89" fmla="*/ 4211327 h 4384865"/>
                <a:gd name="connsiteX90" fmla="*/ 2897413 w 4215960"/>
                <a:gd name="connsiteY90" fmla="*/ 4195451 h 4384865"/>
                <a:gd name="connsiteX91" fmla="*/ 2878362 w 4215960"/>
                <a:gd name="connsiteY91" fmla="*/ 4154177 h 4384865"/>
                <a:gd name="connsiteX92" fmla="*/ 2930750 w 4215960"/>
                <a:gd name="connsiteY92" fmla="*/ 4163702 h 4384865"/>
                <a:gd name="connsiteX93" fmla="*/ 2910113 w 4215960"/>
                <a:gd name="connsiteY93" fmla="*/ 4130364 h 4384865"/>
                <a:gd name="connsiteX94" fmla="*/ 2931432 w 4215960"/>
                <a:gd name="connsiteY94" fmla="*/ 4113810 h 4384865"/>
                <a:gd name="connsiteX95" fmla="*/ 3052535 w 4215960"/>
                <a:gd name="connsiteY95" fmla="*/ 4199083 h 4384865"/>
                <a:gd name="connsiteX96" fmla="*/ 3087912 w 4215960"/>
                <a:gd name="connsiteY96" fmla="*/ 4185926 h 4384865"/>
                <a:gd name="connsiteX97" fmla="*/ 3140299 w 4215960"/>
                <a:gd name="connsiteY97" fmla="*/ 4251015 h 4384865"/>
                <a:gd name="connsiteX98" fmla="*/ 3160937 w 4215960"/>
                <a:gd name="connsiteY98" fmla="*/ 4309752 h 4384865"/>
                <a:gd name="connsiteX99" fmla="*/ 3268887 w 4215960"/>
                <a:gd name="connsiteY99" fmla="*/ 4328801 h 4384865"/>
                <a:gd name="connsiteX100" fmla="*/ 3208563 w 4215960"/>
                <a:gd name="connsiteY100" fmla="*/ 4262126 h 4384865"/>
                <a:gd name="connsiteX101" fmla="*/ 3205387 w 4215960"/>
                <a:gd name="connsiteY101" fmla="*/ 4193864 h 4384865"/>
                <a:gd name="connsiteX102" fmla="*/ 3259362 w 4215960"/>
                <a:gd name="connsiteY102" fmla="*/ 4249427 h 4384865"/>
                <a:gd name="connsiteX103" fmla="*/ 3308575 w 4215960"/>
                <a:gd name="connsiteY103" fmla="*/ 4254189 h 4384865"/>
                <a:gd name="connsiteX104" fmla="*/ 3302225 w 4215960"/>
                <a:gd name="connsiteY104" fmla="*/ 4204977 h 4384865"/>
                <a:gd name="connsiteX105" fmla="*/ 3362550 w 4215960"/>
                <a:gd name="connsiteY105" fmla="*/ 4209739 h 4384865"/>
                <a:gd name="connsiteX106" fmla="*/ 3424462 w 4215960"/>
                <a:gd name="connsiteY106" fmla="*/ 4252601 h 4384865"/>
                <a:gd name="connsiteX107" fmla="*/ 3456212 w 4215960"/>
                <a:gd name="connsiteY107" fmla="*/ 4239902 h 4384865"/>
                <a:gd name="connsiteX108" fmla="*/ 3449863 w 4215960"/>
                <a:gd name="connsiteY108" fmla="*/ 4204977 h 4384865"/>
                <a:gd name="connsiteX109" fmla="*/ 3491138 w 4215960"/>
                <a:gd name="connsiteY109" fmla="*/ 4181165 h 4384865"/>
                <a:gd name="connsiteX110" fmla="*/ 3575275 w 4215960"/>
                <a:gd name="connsiteY110" fmla="*/ 4238315 h 4384865"/>
                <a:gd name="connsiteX111" fmla="*/ 3592738 w 4215960"/>
                <a:gd name="connsiteY111" fmla="*/ 4136717 h 4384865"/>
                <a:gd name="connsiteX112" fmla="*/ 3567338 w 4215960"/>
                <a:gd name="connsiteY112" fmla="*/ 4114491 h 4384865"/>
                <a:gd name="connsiteX113" fmla="*/ 3494312 w 4215960"/>
                <a:gd name="connsiteY113" fmla="*/ 4071628 h 4384865"/>
                <a:gd name="connsiteX114" fmla="*/ 3516537 w 4215960"/>
                <a:gd name="connsiteY114" fmla="*/ 4046229 h 4384865"/>
                <a:gd name="connsiteX115" fmla="*/ 3537175 w 4215960"/>
                <a:gd name="connsiteY115" fmla="*/ 4024003 h 4384865"/>
                <a:gd name="connsiteX116" fmla="*/ 3591150 w 4215960"/>
                <a:gd name="connsiteY116" fmla="*/ 4055754 h 4384865"/>
                <a:gd name="connsiteX117" fmla="*/ 3597500 w 4215960"/>
                <a:gd name="connsiteY117" fmla="*/ 4011304 h 4384865"/>
                <a:gd name="connsiteX118" fmla="*/ 3541937 w 4215960"/>
                <a:gd name="connsiteY118" fmla="*/ 3987491 h 4384865"/>
                <a:gd name="connsiteX119" fmla="*/ 3540350 w 4215960"/>
                <a:gd name="connsiteY119" fmla="*/ 3977967 h 4384865"/>
                <a:gd name="connsiteX120" fmla="*/ 3527649 w 4215960"/>
                <a:gd name="connsiteY120" fmla="*/ 3939868 h 4384865"/>
                <a:gd name="connsiteX121" fmla="*/ 3533999 w 4215960"/>
                <a:gd name="connsiteY121" fmla="*/ 3892242 h 4384865"/>
                <a:gd name="connsiteX122" fmla="*/ 3545112 w 4215960"/>
                <a:gd name="connsiteY122" fmla="*/ 3836679 h 4384865"/>
                <a:gd name="connsiteX123" fmla="*/ 3507012 w 4215960"/>
                <a:gd name="connsiteY123" fmla="*/ 3806517 h 4384865"/>
                <a:gd name="connsiteX124" fmla="*/ 3540349 w 4215960"/>
                <a:gd name="connsiteY124" fmla="*/ 3796992 h 4384865"/>
                <a:gd name="connsiteX125" fmla="*/ 3518124 w 4215960"/>
                <a:gd name="connsiteY125" fmla="*/ 3760479 h 4384865"/>
                <a:gd name="connsiteX126" fmla="*/ 3556225 w 4215960"/>
                <a:gd name="connsiteY126" fmla="*/ 3755718 h 4384865"/>
                <a:gd name="connsiteX127" fmla="*/ 3562574 w 4215960"/>
                <a:gd name="connsiteY127" fmla="*/ 3722379 h 4384865"/>
                <a:gd name="connsiteX128" fmla="*/ 3624488 w 4215960"/>
                <a:gd name="connsiteY128" fmla="*/ 3731906 h 4384865"/>
                <a:gd name="connsiteX129" fmla="*/ 3657601 w 4215960"/>
                <a:gd name="connsiteY129" fmla="*/ 3747098 h 4384865"/>
                <a:gd name="connsiteX130" fmla="*/ 3623808 w 4215960"/>
                <a:gd name="connsiteY130" fmla="*/ 3788146 h 4384865"/>
                <a:gd name="connsiteX131" fmla="*/ 3662816 w 4215960"/>
                <a:gd name="connsiteY131" fmla="*/ 3895642 h 4384865"/>
                <a:gd name="connsiteX132" fmla="*/ 3715203 w 4215960"/>
                <a:gd name="connsiteY132" fmla="*/ 3926940 h 4384865"/>
                <a:gd name="connsiteX133" fmla="*/ 3767137 w 4215960"/>
                <a:gd name="connsiteY133" fmla="*/ 3884758 h 4384865"/>
                <a:gd name="connsiteX134" fmla="*/ 3852862 w 4215960"/>
                <a:gd name="connsiteY134" fmla="*/ 3836225 h 4384865"/>
                <a:gd name="connsiteX135" fmla="*/ 3835626 w 4215960"/>
                <a:gd name="connsiteY135" fmla="*/ 3747324 h 4384865"/>
                <a:gd name="connsiteX136" fmla="*/ 3912960 w 4215960"/>
                <a:gd name="connsiteY136" fmla="*/ 3614655 h 4384865"/>
                <a:gd name="connsiteX137" fmla="*/ 4205514 w 4215960"/>
                <a:gd name="connsiteY137" fmla="*/ 3281507 h 4384865"/>
                <a:gd name="connsiteX138" fmla="*/ 4124097 w 4215960"/>
                <a:gd name="connsiteY138" fmla="*/ 3272435 h 4384865"/>
                <a:gd name="connsiteX139" fmla="*/ 4128634 w 4215960"/>
                <a:gd name="connsiteY139" fmla="*/ 3180587 h 4384865"/>
                <a:gd name="connsiteX140" fmla="*/ 4079647 w 4215960"/>
                <a:gd name="connsiteY140" fmla="*/ 3155415 h 4384865"/>
                <a:gd name="connsiteX141" fmla="*/ 3995510 w 4215960"/>
                <a:gd name="connsiteY141" fmla="*/ 3186937 h 4384865"/>
                <a:gd name="connsiteX142" fmla="*/ 3958771 w 4215960"/>
                <a:gd name="connsiteY142" fmla="*/ 3150652 h 4384865"/>
                <a:gd name="connsiteX143" fmla="*/ 4003448 w 4215960"/>
                <a:gd name="connsiteY143" fmla="*/ 3127747 h 4384865"/>
                <a:gd name="connsiteX144" fmla="*/ 3874181 w 4215960"/>
                <a:gd name="connsiteY144" fmla="*/ 2914568 h 4384865"/>
                <a:gd name="connsiteX145" fmla="*/ 3889147 w 4215960"/>
                <a:gd name="connsiteY145" fmla="*/ 2884405 h 4384865"/>
                <a:gd name="connsiteX146" fmla="*/ 3865562 w 4215960"/>
                <a:gd name="connsiteY146" fmla="*/ 2768745 h 4384865"/>
                <a:gd name="connsiteX147" fmla="*/ 3706813 w 4215960"/>
                <a:gd name="connsiteY147" fmla="*/ 2757859 h 4384865"/>
                <a:gd name="connsiteX148" fmla="*/ 3673475 w 4215960"/>
                <a:gd name="connsiteY148" fmla="*/ 2806617 h 4384865"/>
                <a:gd name="connsiteX149" fmla="*/ 3584575 w 4215960"/>
                <a:gd name="connsiteY149" fmla="*/ 2821133 h 4384865"/>
                <a:gd name="connsiteX150" fmla="*/ 3590925 w 4215960"/>
                <a:gd name="connsiteY150" fmla="*/ 2799134 h 4384865"/>
                <a:gd name="connsiteX151" fmla="*/ 3537403 w 4215960"/>
                <a:gd name="connsiteY151" fmla="*/ 2783033 h 4384865"/>
                <a:gd name="connsiteX152" fmla="*/ 3512684 w 4215960"/>
                <a:gd name="connsiteY152" fmla="*/ 2617932 h 4384865"/>
                <a:gd name="connsiteX153" fmla="*/ 3232377 w 4215960"/>
                <a:gd name="connsiteY153" fmla="*/ 2551257 h 4384865"/>
                <a:gd name="connsiteX154" fmla="*/ 3096078 w 4215960"/>
                <a:gd name="connsiteY154" fmla="*/ 2594573 h 4384865"/>
                <a:gd name="connsiteX155" fmla="*/ 2964089 w 4215960"/>
                <a:gd name="connsiteY155" fmla="*/ 2587089 h 4384865"/>
                <a:gd name="connsiteX156" fmla="*/ 2831646 w 4215960"/>
                <a:gd name="connsiteY156" fmla="*/ 2476191 h 4384865"/>
                <a:gd name="connsiteX157" fmla="*/ 2618468 w 4215960"/>
                <a:gd name="connsiteY157" fmla="*/ 2172978 h 4384865"/>
                <a:gd name="connsiteX158" fmla="*/ 2220006 w 4215960"/>
                <a:gd name="connsiteY158" fmla="*/ 2033505 h 4384865"/>
                <a:gd name="connsiteX159" fmla="*/ 1983468 w 4215960"/>
                <a:gd name="connsiteY159" fmla="*/ 1720541 h 4384865"/>
                <a:gd name="connsiteX160" fmla="*/ 2017259 w 4215960"/>
                <a:gd name="connsiteY160" fmla="*/ 1695595 h 4384865"/>
                <a:gd name="connsiteX161" fmla="*/ 2076903 w 4215960"/>
                <a:gd name="connsiteY161" fmla="*/ 1778598 h 4384865"/>
                <a:gd name="connsiteX162" fmla="*/ 2097087 w 4215960"/>
                <a:gd name="connsiteY162" fmla="*/ 1761135 h 4384865"/>
                <a:gd name="connsiteX163" fmla="*/ 2140177 w 4215960"/>
                <a:gd name="connsiteY163" fmla="*/ 1791979 h 4384865"/>
                <a:gd name="connsiteX164" fmla="*/ 2228850 w 4215960"/>
                <a:gd name="connsiteY164" fmla="*/ 1738230 h 4384865"/>
                <a:gd name="connsiteX165" fmla="*/ 2244952 w 4215960"/>
                <a:gd name="connsiteY165" fmla="*/ 1717820 h 4384865"/>
                <a:gd name="connsiteX166" fmla="*/ 2303235 w 4215960"/>
                <a:gd name="connsiteY166" fmla="*/ 1718046 h 4384865"/>
                <a:gd name="connsiteX167" fmla="*/ 2319338 w 4215960"/>
                <a:gd name="connsiteY167" fmla="*/ 1684936 h 4384865"/>
                <a:gd name="connsiteX168" fmla="*/ 2300514 w 4215960"/>
                <a:gd name="connsiteY168" fmla="*/ 1659309 h 4384865"/>
                <a:gd name="connsiteX169" fmla="*/ 2233386 w 4215960"/>
                <a:gd name="connsiteY169" fmla="*/ 1679266 h 4384865"/>
                <a:gd name="connsiteX170" fmla="*/ 2211614 w 4215960"/>
                <a:gd name="connsiteY170" fmla="*/ 1625745 h 4384865"/>
                <a:gd name="connsiteX171" fmla="*/ 2232932 w 4215960"/>
                <a:gd name="connsiteY171" fmla="*/ 1596035 h 4384865"/>
                <a:gd name="connsiteX172" fmla="*/ 2176462 w 4215960"/>
                <a:gd name="connsiteY172" fmla="*/ 1492621 h 4384865"/>
                <a:gd name="connsiteX173" fmla="*/ 2127931 w 4215960"/>
                <a:gd name="connsiteY173" fmla="*/ 1531402 h 4384865"/>
                <a:gd name="connsiteX174" fmla="*/ 2038576 w 4215960"/>
                <a:gd name="connsiteY174" fmla="*/ 1476746 h 4384865"/>
                <a:gd name="connsiteX175" fmla="*/ 2090510 w 4215960"/>
                <a:gd name="connsiteY175" fmla="*/ 1384217 h 4384865"/>
                <a:gd name="connsiteX176" fmla="*/ 2047648 w 4215960"/>
                <a:gd name="connsiteY176" fmla="*/ 1263114 h 4384865"/>
                <a:gd name="connsiteX177" fmla="*/ 2062389 w 4215960"/>
                <a:gd name="connsiteY177" fmla="*/ 1139062 h 4384865"/>
                <a:gd name="connsiteX178" fmla="*/ 2157639 w 4215960"/>
                <a:gd name="connsiteY178" fmla="*/ 1065357 h 4384865"/>
                <a:gd name="connsiteX179" fmla="*/ 2262868 w 4215960"/>
                <a:gd name="connsiteY179" fmla="*/ 1042905 h 4384865"/>
                <a:gd name="connsiteX180" fmla="*/ 2199821 w 4215960"/>
                <a:gd name="connsiteY180" fmla="*/ 953098 h 4384865"/>
                <a:gd name="connsiteX181" fmla="*/ 2182585 w 4215960"/>
                <a:gd name="connsiteY181" fmla="*/ 997775 h 4384865"/>
                <a:gd name="connsiteX182" fmla="*/ 2139270 w 4215960"/>
                <a:gd name="connsiteY182" fmla="*/ 950604 h 4384865"/>
                <a:gd name="connsiteX183" fmla="*/ 2160588 w 4215960"/>
                <a:gd name="connsiteY183" fmla="*/ 865332 h 4384865"/>
                <a:gd name="connsiteX184" fmla="*/ 2233612 w 4215960"/>
                <a:gd name="connsiteY184" fmla="*/ 768041 h 4384865"/>
                <a:gd name="connsiteX185" fmla="*/ 2216603 w 4215960"/>
                <a:gd name="connsiteY185" fmla="*/ 661452 h 4384865"/>
                <a:gd name="connsiteX186" fmla="*/ 2045381 w 4215960"/>
                <a:gd name="connsiteY186" fmla="*/ 671203 h 4384865"/>
                <a:gd name="connsiteX187" fmla="*/ 2026103 w 4215960"/>
                <a:gd name="connsiteY187" fmla="*/ 713840 h 4384865"/>
                <a:gd name="connsiteX188" fmla="*/ 1993900 w 4215960"/>
                <a:gd name="connsiteY188" fmla="*/ 646257 h 4384865"/>
                <a:gd name="connsiteX189" fmla="*/ 1964190 w 4215960"/>
                <a:gd name="connsiteY189" fmla="*/ 686625 h 4384865"/>
                <a:gd name="connsiteX190" fmla="*/ 1778681 w 4215960"/>
                <a:gd name="connsiteY190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33058 h 4384865"/>
                <a:gd name="connsiteX21" fmla="*/ 1135287 w 4215960"/>
                <a:gd name="connsiteY21" fmla="*/ 574366 h 4384865"/>
                <a:gd name="connsiteX22" fmla="*/ 868587 w 4215960"/>
                <a:gd name="connsiteY22" fmla="*/ 607703 h 4384865"/>
                <a:gd name="connsiteX23" fmla="*/ 362857 w 4215960"/>
                <a:gd name="connsiteY23" fmla="*/ 808862 h 4384865"/>
                <a:gd name="connsiteX24" fmla="*/ 312057 w 4215960"/>
                <a:gd name="connsiteY24" fmla="*/ 823377 h 4384865"/>
                <a:gd name="connsiteX25" fmla="*/ 239485 w 4215960"/>
                <a:gd name="connsiteY25" fmla="*/ 874177 h 4384865"/>
                <a:gd name="connsiteX26" fmla="*/ 210457 w 4215960"/>
                <a:gd name="connsiteY26" fmla="*/ 881434 h 4384865"/>
                <a:gd name="connsiteX27" fmla="*/ 159657 w 4215960"/>
                <a:gd name="connsiteY27" fmla="*/ 910462 h 4384865"/>
                <a:gd name="connsiteX28" fmla="*/ 130628 w 4215960"/>
                <a:gd name="connsiteY28" fmla="*/ 939491 h 4384865"/>
                <a:gd name="connsiteX29" fmla="*/ 108857 w 4215960"/>
                <a:gd name="connsiteY29" fmla="*/ 961262 h 4384865"/>
                <a:gd name="connsiteX30" fmla="*/ 94343 w 4215960"/>
                <a:gd name="connsiteY30" fmla="*/ 975777 h 4384865"/>
                <a:gd name="connsiteX31" fmla="*/ 43543 w 4215960"/>
                <a:gd name="connsiteY31" fmla="*/ 1055605 h 4384865"/>
                <a:gd name="connsiteX32" fmla="*/ 14514 w 4215960"/>
                <a:gd name="connsiteY32" fmla="*/ 1135434 h 4384865"/>
                <a:gd name="connsiteX33" fmla="*/ 0 w 4215960"/>
                <a:gd name="connsiteY33" fmla="*/ 1193491 h 4384865"/>
                <a:gd name="connsiteX34" fmla="*/ 7257 w 4215960"/>
                <a:gd name="connsiteY34" fmla="*/ 2165948 h 4384865"/>
                <a:gd name="connsiteX35" fmla="*/ 29028 w 4215960"/>
                <a:gd name="connsiteY35" fmla="*/ 2267548 h 4384865"/>
                <a:gd name="connsiteX36" fmla="*/ 43543 w 4215960"/>
                <a:gd name="connsiteY36" fmla="*/ 2303834 h 4384865"/>
                <a:gd name="connsiteX37" fmla="*/ 58057 w 4215960"/>
                <a:gd name="connsiteY37" fmla="*/ 2369148 h 4384865"/>
                <a:gd name="connsiteX38" fmla="*/ 79828 w 4215960"/>
                <a:gd name="connsiteY38" fmla="*/ 2419948 h 4384865"/>
                <a:gd name="connsiteX39" fmla="*/ 116114 w 4215960"/>
                <a:gd name="connsiteY39" fmla="*/ 2536062 h 4384865"/>
                <a:gd name="connsiteX40" fmla="*/ 137885 w 4215960"/>
                <a:gd name="connsiteY40" fmla="*/ 2601377 h 4384865"/>
                <a:gd name="connsiteX41" fmla="*/ 145143 w 4215960"/>
                <a:gd name="connsiteY41" fmla="*/ 2623148 h 4384865"/>
                <a:gd name="connsiteX42" fmla="*/ 166914 w 4215960"/>
                <a:gd name="connsiteY42" fmla="*/ 2666691 h 4384865"/>
                <a:gd name="connsiteX43" fmla="*/ 188685 w 4215960"/>
                <a:gd name="connsiteY43" fmla="*/ 2717491 h 4384865"/>
                <a:gd name="connsiteX44" fmla="*/ 195943 w 4215960"/>
                <a:gd name="connsiteY44" fmla="*/ 2746520 h 4384865"/>
                <a:gd name="connsiteX45" fmla="*/ 232228 w 4215960"/>
                <a:gd name="connsiteY45" fmla="*/ 2797320 h 4384865"/>
                <a:gd name="connsiteX46" fmla="*/ 254000 w 4215960"/>
                <a:gd name="connsiteY46" fmla="*/ 2855377 h 4384865"/>
                <a:gd name="connsiteX47" fmla="*/ 275771 w 4215960"/>
                <a:gd name="connsiteY47" fmla="*/ 2877148 h 4384865"/>
                <a:gd name="connsiteX48" fmla="*/ 312057 w 4215960"/>
                <a:gd name="connsiteY48" fmla="*/ 2949720 h 4384865"/>
                <a:gd name="connsiteX49" fmla="*/ 348343 w 4215960"/>
                <a:gd name="connsiteY49" fmla="*/ 3000520 h 4384865"/>
                <a:gd name="connsiteX50" fmla="*/ 355600 w 4215960"/>
                <a:gd name="connsiteY50" fmla="*/ 3022291 h 4384865"/>
                <a:gd name="connsiteX51" fmla="*/ 406400 w 4215960"/>
                <a:gd name="connsiteY51" fmla="*/ 3087605 h 4384865"/>
                <a:gd name="connsiteX52" fmla="*/ 435428 w 4215960"/>
                <a:gd name="connsiteY52" fmla="*/ 3152920 h 4384865"/>
                <a:gd name="connsiteX53" fmla="*/ 457200 w 4215960"/>
                <a:gd name="connsiteY53" fmla="*/ 3181948 h 4384865"/>
                <a:gd name="connsiteX54" fmla="*/ 471714 w 4215960"/>
                <a:gd name="connsiteY54" fmla="*/ 3240005 h 4384865"/>
                <a:gd name="connsiteX55" fmla="*/ 478971 w 4215960"/>
                <a:gd name="connsiteY55" fmla="*/ 3261777 h 4384865"/>
                <a:gd name="connsiteX56" fmla="*/ 486228 w 4215960"/>
                <a:gd name="connsiteY56" fmla="*/ 3290805 h 4384865"/>
                <a:gd name="connsiteX57" fmla="*/ 493485 w 4215960"/>
                <a:gd name="connsiteY57" fmla="*/ 3356120 h 4384865"/>
                <a:gd name="connsiteX58" fmla="*/ 515257 w 4215960"/>
                <a:gd name="connsiteY58" fmla="*/ 3414177 h 4384865"/>
                <a:gd name="connsiteX59" fmla="*/ 544285 w 4215960"/>
                <a:gd name="connsiteY59" fmla="*/ 3457720 h 4384865"/>
                <a:gd name="connsiteX60" fmla="*/ 573314 w 4215960"/>
                <a:gd name="connsiteY60" fmla="*/ 3508520 h 4384865"/>
                <a:gd name="connsiteX61" fmla="*/ 602343 w 4215960"/>
                <a:gd name="connsiteY61" fmla="*/ 3530291 h 4384865"/>
                <a:gd name="connsiteX62" fmla="*/ 645885 w 4215960"/>
                <a:gd name="connsiteY62" fmla="*/ 3573834 h 4384865"/>
                <a:gd name="connsiteX63" fmla="*/ 674914 w 4215960"/>
                <a:gd name="connsiteY63" fmla="*/ 3595605 h 4384865"/>
                <a:gd name="connsiteX64" fmla="*/ 711200 w 4215960"/>
                <a:gd name="connsiteY64" fmla="*/ 3639148 h 4384865"/>
                <a:gd name="connsiteX65" fmla="*/ 740228 w 4215960"/>
                <a:gd name="connsiteY65" fmla="*/ 3660920 h 4384865"/>
                <a:gd name="connsiteX66" fmla="*/ 812800 w 4215960"/>
                <a:gd name="connsiteY66" fmla="*/ 3726234 h 4384865"/>
                <a:gd name="connsiteX67" fmla="*/ 849085 w 4215960"/>
                <a:gd name="connsiteY67" fmla="*/ 3769777 h 4384865"/>
                <a:gd name="connsiteX68" fmla="*/ 870857 w 4215960"/>
                <a:gd name="connsiteY68" fmla="*/ 3784291 h 4384865"/>
                <a:gd name="connsiteX69" fmla="*/ 907143 w 4215960"/>
                <a:gd name="connsiteY69" fmla="*/ 3827834 h 4384865"/>
                <a:gd name="connsiteX70" fmla="*/ 936171 w 4215960"/>
                <a:gd name="connsiteY70" fmla="*/ 3849605 h 4384865"/>
                <a:gd name="connsiteX71" fmla="*/ 1030514 w 4215960"/>
                <a:gd name="connsiteY71" fmla="*/ 3893148 h 4384865"/>
                <a:gd name="connsiteX72" fmla="*/ 1480457 w 4215960"/>
                <a:gd name="connsiteY72" fmla="*/ 3878634 h 4384865"/>
                <a:gd name="connsiteX73" fmla="*/ 1531257 w 4215960"/>
                <a:gd name="connsiteY73" fmla="*/ 3864120 h 4384865"/>
                <a:gd name="connsiteX74" fmla="*/ 1618343 w 4215960"/>
                <a:gd name="connsiteY74" fmla="*/ 3856862 h 4384865"/>
                <a:gd name="connsiteX75" fmla="*/ 1698171 w 4215960"/>
                <a:gd name="connsiteY75" fmla="*/ 3842348 h 4384865"/>
                <a:gd name="connsiteX76" fmla="*/ 1756228 w 4215960"/>
                <a:gd name="connsiteY76" fmla="*/ 3835091 h 4384865"/>
                <a:gd name="connsiteX77" fmla="*/ 1785257 w 4215960"/>
                <a:gd name="connsiteY77" fmla="*/ 3820577 h 4384865"/>
                <a:gd name="connsiteX78" fmla="*/ 1850571 w 4215960"/>
                <a:gd name="connsiteY78" fmla="*/ 3798805 h 4384865"/>
                <a:gd name="connsiteX79" fmla="*/ 1886857 w 4215960"/>
                <a:gd name="connsiteY79" fmla="*/ 3784291 h 4384865"/>
                <a:gd name="connsiteX80" fmla="*/ 1988457 w 4215960"/>
                <a:gd name="connsiteY80" fmla="*/ 3769777 h 4384865"/>
                <a:gd name="connsiteX81" fmla="*/ 2017485 w 4215960"/>
                <a:gd name="connsiteY81" fmla="*/ 3762520 h 4384865"/>
                <a:gd name="connsiteX82" fmla="*/ 2637971 w 4215960"/>
                <a:gd name="connsiteY82" fmla="*/ 4109274 h 4384865"/>
                <a:gd name="connsiteX83" fmla="*/ 2724375 w 4215960"/>
                <a:gd name="connsiteY83" fmla="*/ 4295464 h 4384865"/>
                <a:gd name="connsiteX84" fmla="*/ 2784700 w 4215960"/>
                <a:gd name="connsiteY84" fmla="*/ 4354202 h 4384865"/>
                <a:gd name="connsiteX85" fmla="*/ 2795812 w 4215960"/>
                <a:gd name="connsiteY85" fmla="*/ 4324039 h 4384865"/>
                <a:gd name="connsiteX86" fmla="*/ 2841850 w 4215960"/>
                <a:gd name="connsiteY86" fmla="*/ 4297051 h 4384865"/>
                <a:gd name="connsiteX87" fmla="*/ 2892650 w 4215960"/>
                <a:gd name="connsiteY87" fmla="*/ 4370077 h 4384865"/>
                <a:gd name="connsiteX88" fmla="*/ 2941863 w 4215960"/>
                <a:gd name="connsiteY88" fmla="*/ 4373252 h 4384865"/>
                <a:gd name="connsiteX89" fmla="*/ 2897412 w 4215960"/>
                <a:gd name="connsiteY89" fmla="*/ 4279590 h 4384865"/>
                <a:gd name="connsiteX90" fmla="*/ 2854550 w 4215960"/>
                <a:gd name="connsiteY90" fmla="*/ 4211327 h 4384865"/>
                <a:gd name="connsiteX91" fmla="*/ 2897413 w 4215960"/>
                <a:gd name="connsiteY91" fmla="*/ 4195451 h 4384865"/>
                <a:gd name="connsiteX92" fmla="*/ 2878362 w 4215960"/>
                <a:gd name="connsiteY92" fmla="*/ 4154177 h 4384865"/>
                <a:gd name="connsiteX93" fmla="*/ 2930750 w 4215960"/>
                <a:gd name="connsiteY93" fmla="*/ 4163702 h 4384865"/>
                <a:gd name="connsiteX94" fmla="*/ 2910113 w 4215960"/>
                <a:gd name="connsiteY94" fmla="*/ 4130364 h 4384865"/>
                <a:gd name="connsiteX95" fmla="*/ 2931432 w 4215960"/>
                <a:gd name="connsiteY95" fmla="*/ 4113810 h 4384865"/>
                <a:gd name="connsiteX96" fmla="*/ 3052535 w 4215960"/>
                <a:gd name="connsiteY96" fmla="*/ 4199083 h 4384865"/>
                <a:gd name="connsiteX97" fmla="*/ 3087912 w 4215960"/>
                <a:gd name="connsiteY97" fmla="*/ 4185926 h 4384865"/>
                <a:gd name="connsiteX98" fmla="*/ 3140299 w 4215960"/>
                <a:gd name="connsiteY98" fmla="*/ 4251015 h 4384865"/>
                <a:gd name="connsiteX99" fmla="*/ 3160937 w 4215960"/>
                <a:gd name="connsiteY99" fmla="*/ 4309752 h 4384865"/>
                <a:gd name="connsiteX100" fmla="*/ 3268887 w 4215960"/>
                <a:gd name="connsiteY100" fmla="*/ 4328801 h 4384865"/>
                <a:gd name="connsiteX101" fmla="*/ 3208563 w 4215960"/>
                <a:gd name="connsiteY101" fmla="*/ 4262126 h 4384865"/>
                <a:gd name="connsiteX102" fmla="*/ 3205387 w 4215960"/>
                <a:gd name="connsiteY102" fmla="*/ 4193864 h 4384865"/>
                <a:gd name="connsiteX103" fmla="*/ 3259362 w 4215960"/>
                <a:gd name="connsiteY103" fmla="*/ 4249427 h 4384865"/>
                <a:gd name="connsiteX104" fmla="*/ 3308575 w 4215960"/>
                <a:gd name="connsiteY104" fmla="*/ 4254189 h 4384865"/>
                <a:gd name="connsiteX105" fmla="*/ 3302225 w 4215960"/>
                <a:gd name="connsiteY105" fmla="*/ 4204977 h 4384865"/>
                <a:gd name="connsiteX106" fmla="*/ 3362550 w 4215960"/>
                <a:gd name="connsiteY106" fmla="*/ 4209739 h 4384865"/>
                <a:gd name="connsiteX107" fmla="*/ 3424462 w 4215960"/>
                <a:gd name="connsiteY107" fmla="*/ 4252601 h 4384865"/>
                <a:gd name="connsiteX108" fmla="*/ 3456212 w 4215960"/>
                <a:gd name="connsiteY108" fmla="*/ 4239902 h 4384865"/>
                <a:gd name="connsiteX109" fmla="*/ 3449863 w 4215960"/>
                <a:gd name="connsiteY109" fmla="*/ 4204977 h 4384865"/>
                <a:gd name="connsiteX110" fmla="*/ 3491138 w 4215960"/>
                <a:gd name="connsiteY110" fmla="*/ 4181165 h 4384865"/>
                <a:gd name="connsiteX111" fmla="*/ 3575275 w 4215960"/>
                <a:gd name="connsiteY111" fmla="*/ 4238315 h 4384865"/>
                <a:gd name="connsiteX112" fmla="*/ 3592738 w 4215960"/>
                <a:gd name="connsiteY112" fmla="*/ 4136717 h 4384865"/>
                <a:gd name="connsiteX113" fmla="*/ 3567338 w 4215960"/>
                <a:gd name="connsiteY113" fmla="*/ 4114491 h 4384865"/>
                <a:gd name="connsiteX114" fmla="*/ 3494312 w 4215960"/>
                <a:gd name="connsiteY114" fmla="*/ 4071628 h 4384865"/>
                <a:gd name="connsiteX115" fmla="*/ 3516537 w 4215960"/>
                <a:gd name="connsiteY115" fmla="*/ 4046229 h 4384865"/>
                <a:gd name="connsiteX116" fmla="*/ 3537175 w 4215960"/>
                <a:gd name="connsiteY116" fmla="*/ 4024003 h 4384865"/>
                <a:gd name="connsiteX117" fmla="*/ 3591150 w 4215960"/>
                <a:gd name="connsiteY117" fmla="*/ 4055754 h 4384865"/>
                <a:gd name="connsiteX118" fmla="*/ 3597500 w 4215960"/>
                <a:gd name="connsiteY118" fmla="*/ 4011304 h 4384865"/>
                <a:gd name="connsiteX119" fmla="*/ 3541937 w 4215960"/>
                <a:gd name="connsiteY119" fmla="*/ 3987491 h 4384865"/>
                <a:gd name="connsiteX120" fmla="*/ 3540350 w 4215960"/>
                <a:gd name="connsiteY120" fmla="*/ 3977967 h 4384865"/>
                <a:gd name="connsiteX121" fmla="*/ 3527649 w 4215960"/>
                <a:gd name="connsiteY121" fmla="*/ 3939868 h 4384865"/>
                <a:gd name="connsiteX122" fmla="*/ 3533999 w 4215960"/>
                <a:gd name="connsiteY122" fmla="*/ 3892242 h 4384865"/>
                <a:gd name="connsiteX123" fmla="*/ 3545112 w 4215960"/>
                <a:gd name="connsiteY123" fmla="*/ 3836679 h 4384865"/>
                <a:gd name="connsiteX124" fmla="*/ 3507012 w 4215960"/>
                <a:gd name="connsiteY124" fmla="*/ 3806517 h 4384865"/>
                <a:gd name="connsiteX125" fmla="*/ 3540349 w 4215960"/>
                <a:gd name="connsiteY125" fmla="*/ 3796992 h 4384865"/>
                <a:gd name="connsiteX126" fmla="*/ 3518124 w 4215960"/>
                <a:gd name="connsiteY126" fmla="*/ 3760479 h 4384865"/>
                <a:gd name="connsiteX127" fmla="*/ 3556225 w 4215960"/>
                <a:gd name="connsiteY127" fmla="*/ 3755718 h 4384865"/>
                <a:gd name="connsiteX128" fmla="*/ 3562574 w 4215960"/>
                <a:gd name="connsiteY128" fmla="*/ 3722379 h 4384865"/>
                <a:gd name="connsiteX129" fmla="*/ 3624488 w 4215960"/>
                <a:gd name="connsiteY129" fmla="*/ 3731906 h 4384865"/>
                <a:gd name="connsiteX130" fmla="*/ 3657601 w 4215960"/>
                <a:gd name="connsiteY130" fmla="*/ 3747098 h 4384865"/>
                <a:gd name="connsiteX131" fmla="*/ 3623808 w 4215960"/>
                <a:gd name="connsiteY131" fmla="*/ 3788146 h 4384865"/>
                <a:gd name="connsiteX132" fmla="*/ 3662816 w 4215960"/>
                <a:gd name="connsiteY132" fmla="*/ 3895642 h 4384865"/>
                <a:gd name="connsiteX133" fmla="*/ 3715203 w 4215960"/>
                <a:gd name="connsiteY133" fmla="*/ 3926940 h 4384865"/>
                <a:gd name="connsiteX134" fmla="*/ 3767137 w 4215960"/>
                <a:gd name="connsiteY134" fmla="*/ 3884758 h 4384865"/>
                <a:gd name="connsiteX135" fmla="*/ 3852862 w 4215960"/>
                <a:gd name="connsiteY135" fmla="*/ 3836225 h 4384865"/>
                <a:gd name="connsiteX136" fmla="*/ 3835626 w 4215960"/>
                <a:gd name="connsiteY136" fmla="*/ 3747324 h 4384865"/>
                <a:gd name="connsiteX137" fmla="*/ 3912960 w 4215960"/>
                <a:gd name="connsiteY137" fmla="*/ 3614655 h 4384865"/>
                <a:gd name="connsiteX138" fmla="*/ 4205514 w 4215960"/>
                <a:gd name="connsiteY138" fmla="*/ 3281507 h 4384865"/>
                <a:gd name="connsiteX139" fmla="*/ 4124097 w 4215960"/>
                <a:gd name="connsiteY139" fmla="*/ 3272435 h 4384865"/>
                <a:gd name="connsiteX140" fmla="*/ 4128634 w 4215960"/>
                <a:gd name="connsiteY140" fmla="*/ 3180587 h 4384865"/>
                <a:gd name="connsiteX141" fmla="*/ 4079647 w 4215960"/>
                <a:gd name="connsiteY141" fmla="*/ 3155415 h 4384865"/>
                <a:gd name="connsiteX142" fmla="*/ 3995510 w 4215960"/>
                <a:gd name="connsiteY142" fmla="*/ 3186937 h 4384865"/>
                <a:gd name="connsiteX143" fmla="*/ 3958771 w 4215960"/>
                <a:gd name="connsiteY143" fmla="*/ 3150652 h 4384865"/>
                <a:gd name="connsiteX144" fmla="*/ 4003448 w 4215960"/>
                <a:gd name="connsiteY144" fmla="*/ 3127747 h 4384865"/>
                <a:gd name="connsiteX145" fmla="*/ 3874181 w 4215960"/>
                <a:gd name="connsiteY145" fmla="*/ 2914568 h 4384865"/>
                <a:gd name="connsiteX146" fmla="*/ 3889147 w 4215960"/>
                <a:gd name="connsiteY146" fmla="*/ 2884405 h 4384865"/>
                <a:gd name="connsiteX147" fmla="*/ 3865562 w 4215960"/>
                <a:gd name="connsiteY147" fmla="*/ 2768745 h 4384865"/>
                <a:gd name="connsiteX148" fmla="*/ 3706813 w 4215960"/>
                <a:gd name="connsiteY148" fmla="*/ 2757859 h 4384865"/>
                <a:gd name="connsiteX149" fmla="*/ 3673475 w 4215960"/>
                <a:gd name="connsiteY149" fmla="*/ 2806617 h 4384865"/>
                <a:gd name="connsiteX150" fmla="*/ 3584575 w 4215960"/>
                <a:gd name="connsiteY150" fmla="*/ 2821133 h 4384865"/>
                <a:gd name="connsiteX151" fmla="*/ 3590925 w 4215960"/>
                <a:gd name="connsiteY151" fmla="*/ 2799134 h 4384865"/>
                <a:gd name="connsiteX152" fmla="*/ 3537403 w 4215960"/>
                <a:gd name="connsiteY152" fmla="*/ 2783033 h 4384865"/>
                <a:gd name="connsiteX153" fmla="*/ 3512684 w 4215960"/>
                <a:gd name="connsiteY153" fmla="*/ 2617932 h 4384865"/>
                <a:gd name="connsiteX154" fmla="*/ 3232377 w 4215960"/>
                <a:gd name="connsiteY154" fmla="*/ 2551257 h 4384865"/>
                <a:gd name="connsiteX155" fmla="*/ 3096078 w 4215960"/>
                <a:gd name="connsiteY155" fmla="*/ 2594573 h 4384865"/>
                <a:gd name="connsiteX156" fmla="*/ 2964089 w 4215960"/>
                <a:gd name="connsiteY156" fmla="*/ 2587089 h 4384865"/>
                <a:gd name="connsiteX157" fmla="*/ 2831646 w 4215960"/>
                <a:gd name="connsiteY157" fmla="*/ 2476191 h 4384865"/>
                <a:gd name="connsiteX158" fmla="*/ 2618468 w 4215960"/>
                <a:gd name="connsiteY158" fmla="*/ 2172978 h 4384865"/>
                <a:gd name="connsiteX159" fmla="*/ 2220006 w 4215960"/>
                <a:gd name="connsiteY159" fmla="*/ 2033505 h 4384865"/>
                <a:gd name="connsiteX160" fmla="*/ 1983468 w 4215960"/>
                <a:gd name="connsiteY160" fmla="*/ 1720541 h 4384865"/>
                <a:gd name="connsiteX161" fmla="*/ 2017259 w 4215960"/>
                <a:gd name="connsiteY161" fmla="*/ 1695595 h 4384865"/>
                <a:gd name="connsiteX162" fmla="*/ 2076903 w 4215960"/>
                <a:gd name="connsiteY162" fmla="*/ 1778598 h 4384865"/>
                <a:gd name="connsiteX163" fmla="*/ 2097087 w 4215960"/>
                <a:gd name="connsiteY163" fmla="*/ 1761135 h 4384865"/>
                <a:gd name="connsiteX164" fmla="*/ 2140177 w 4215960"/>
                <a:gd name="connsiteY164" fmla="*/ 1791979 h 4384865"/>
                <a:gd name="connsiteX165" fmla="*/ 2228850 w 4215960"/>
                <a:gd name="connsiteY165" fmla="*/ 1738230 h 4384865"/>
                <a:gd name="connsiteX166" fmla="*/ 2244952 w 4215960"/>
                <a:gd name="connsiteY166" fmla="*/ 1717820 h 4384865"/>
                <a:gd name="connsiteX167" fmla="*/ 2303235 w 4215960"/>
                <a:gd name="connsiteY167" fmla="*/ 1718046 h 4384865"/>
                <a:gd name="connsiteX168" fmla="*/ 2319338 w 4215960"/>
                <a:gd name="connsiteY168" fmla="*/ 1684936 h 4384865"/>
                <a:gd name="connsiteX169" fmla="*/ 2300514 w 4215960"/>
                <a:gd name="connsiteY169" fmla="*/ 1659309 h 4384865"/>
                <a:gd name="connsiteX170" fmla="*/ 2233386 w 4215960"/>
                <a:gd name="connsiteY170" fmla="*/ 1679266 h 4384865"/>
                <a:gd name="connsiteX171" fmla="*/ 2211614 w 4215960"/>
                <a:gd name="connsiteY171" fmla="*/ 1625745 h 4384865"/>
                <a:gd name="connsiteX172" fmla="*/ 2232932 w 4215960"/>
                <a:gd name="connsiteY172" fmla="*/ 1596035 h 4384865"/>
                <a:gd name="connsiteX173" fmla="*/ 2176462 w 4215960"/>
                <a:gd name="connsiteY173" fmla="*/ 1492621 h 4384865"/>
                <a:gd name="connsiteX174" fmla="*/ 2127931 w 4215960"/>
                <a:gd name="connsiteY174" fmla="*/ 1531402 h 4384865"/>
                <a:gd name="connsiteX175" fmla="*/ 2038576 w 4215960"/>
                <a:gd name="connsiteY175" fmla="*/ 1476746 h 4384865"/>
                <a:gd name="connsiteX176" fmla="*/ 2090510 w 4215960"/>
                <a:gd name="connsiteY176" fmla="*/ 1384217 h 4384865"/>
                <a:gd name="connsiteX177" fmla="*/ 2047648 w 4215960"/>
                <a:gd name="connsiteY177" fmla="*/ 1263114 h 4384865"/>
                <a:gd name="connsiteX178" fmla="*/ 2062389 w 4215960"/>
                <a:gd name="connsiteY178" fmla="*/ 1139062 h 4384865"/>
                <a:gd name="connsiteX179" fmla="*/ 2157639 w 4215960"/>
                <a:gd name="connsiteY179" fmla="*/ 1065357 h 4384865"/>
                <a:gd name="connsiteX180" fmla="*/ 2262868 w 4215960"/>
                <a:gd name="connsiteY180" fmla="*/ 1042905 h 4384865"/>
                <a:gd name="connsiteX181" fmla="*/ 2199821 w 4215960"/>
                <a:gd name="connsiteY181" fmla="*/ 953098 h 4384865"/>
                <a:gd name="connsiteX182" fmla="*/ 2182585 w 4215960"/>
                <a:gd name="connsiteY182" fmla="*/ 997775 h 4384865"/>
                <a:gd name="connsiteX183" fmla="*/ 2139270 w 4215960"/>
                <a:gd name="connsiteY183" fmla="*/ 950604 h 4384865"/>
                <a:gd name="connsiteX184" fmla="*/ 2160588 w 4215960"/>
                <a:gd name="connsiteY184" fmla="*/ 865332 h 4384865"/>
                <a:gd name="connsiteX185" fmla="*/ 2233612 w 4215960"/>
                <a:gd name="connsiteY185" fmla="*/ 768041 h 4384865"/>
                <a:gd name="connsiteX186" fmla="*/ 2216603 w 4215960"/>
                <a:gd name="connsiteY186" fmla="*/ 661452 h 4384865"/>
                <a:gd name="connsiteX187" fmla="*/ 2045381 w 4215960"/>
                <a:gd name="connsiteY187" fmla="*/ 671203 h 4384865"/>
                <a:gd name="connsiteX188" fmla="*/ 2026103 w 4215960"/>
                <a:gd name="connsiteY188" fmla="*/ 713840 h 4384865"/>
                <a:gd name="connsiteX189" fmla="*/ 1993900 w 4215960"/>
                <a:gd name="connsiteY189" fmla="*/ 646257 h 4384865"/>
                <a:gd name="connsiteX190" fmla="*/ 1964190 w 4215960"/>
                <a:gd name="connsiteY190" fmla="*/ 686625 h 4384865"/>
                <a:gd name="connsiteX191" fmla="*/ 1778681 w 4215960"/>
                <a:gd name="connsiteY19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135287 w 4215960"/>
                <a:gd name="connsiteY21" fmla="*/ 574366 h 4384865"/>
                <a:gd name="connsiteX22" fmla="*/ 868587 w 4215960"/>
                <a:gd name="connsiteY22" fmla="*/ 607703 h 4384865"/>
                <a:gd name="connsiteX23" fmla="*/ 362857 w 4215960"/>
                <a:gd name="connsiteY23" fmla="*/ 808862 h 4384865"/>
                <a:gd name="connsiteX24" fmla="*/ 312057 w 4215960"/>
                <a:gd name="connsiteY24" fmla="*/ 823377 h 4384865"/>
                <a:gd name="connsiteX25" fmla="*/ 239485 w 4215960"/>
                <a:gd name="connsiteY25" fmla="*/ 874177 h 4384865"/>
                <a:gd name="connsiteX26" fmla="*/ 210457 w 4215960"/>
                <a:gd name="connsiteY26" fmla="*/ 881434 h 4384865"/>
                <a:gd name="connsiteX27" fmla="*/ 159657 w 4215960"/>
                <a:gd name="connsiteY27" fmla="*/ 910462 h 4384865"/>
                <a:gd name="connsiteX28" fmla="*/ 130628 w 4215960"/>
                <a:gd name="connsiteY28" fmla="*/ 939491 h 4384865"/>
                <a:gd name="connsiteX29" fmla="*/ 108857 w 4215960"/>
                <a:gd name="connsiteY29" fmla="*/ 961262 h 4384865"/>
                <a:gd name="connsiteX30" fmla="*/ 94343 w 4215960"/>
                <a:gd name="connsiteY30" fmla="*/ 975777 h 4384865"/>
                <a:gd name="connsiteX31" fmla="*/ 43543 w 4215960"/>
                <a:gd name="connsiteY31" fmla="*/ 1055605 h 4384865"/>
                <a:gd name="connsiteX32" fmla="*/ 14514 w 4215960"/>
                <a:gd name="connsiteY32" fmla="*/ 1135434 h 4384865"/>
                <a:gd name="connsiteX33" fmla="*/ 0 w 4215960"/>
                <a:gd name="connsiteY33" fmla="*/ 1193491 h 4384865"/>
                <a:gd name="connsiteX34" fmla="*/ 7257 w 4215960"/>
                <a:gd name="connsiteY34" fmla="*/ 2165948 h 4384865"/>
                <a:gd name="connsiteX35" fmla="*/ 29028 w 4215960"/>
                <a:gd name="connsiteY35" fmla="*/ 2267548 h 4384865"/>
                <a:gd name="connsiteX36" fmla="*/ 43543 w 4215960"/>
                <a:gd name="connsiteY36" fmla="*/ 2303834 h 4384865"/>
                <a:gd name="connsiteX37" fmla="*/ 58057 w 4215960"/>
                <a:gd name="connsiteY37" fmla="*/ 2369148 h 4384865"/>
                <a:gd name="connsiteX38" fmla="*/ 79828 w 4215960"/>
                <a:gd name="connsiteY38" fmla="*/ 2419948 h 4384865"/>
                <a:gd name="connsiteX39" fmla="*/ 116114 w 4215960"/>
                <a:gd name="connsiteY39" fmla="*/ 2536062 h 4384865"/>
                <a:gd name="connsiteX40" fmla="*/ 137885 w 4215960"/>
                <a:gd name="connsiteY40" fmla="*/ 2601377 h 4384865"/>
                <a:gd name="connsiteX41" fmla="*/ 145143 w 4215960"/>
                <a:gd name="connsiteY41" fmla="*/ 2623148 h 4384865"/>
                <a:gd name="connsiteX42" fmla="*/ 166914 w 4215960"/>
                <a:gd name="connsiteY42" fmla="*/ 2666691 h 4384865"/>
                <a:gd name="connsiteX43" fmla="*/ 188685 w 4215960"/>
                <a:gd name="connsiteY43" fmla="*/ 2717491 h 4384865"/>
                <a:gd name="connsiteX44" fmla="*/ 195943 w 4215960"/>
                <a:gd name="connsiteY44" fmla="*/ 2746520 h 4384865"/>
                <a:gd name="connsiteX45" fmla="*/ 232228 w 4215960"/>
                <a:gd name="connsiteY45" fmla="*/ 2797320 h 4384865"/>
                <a:gd name="connsiteX46" fmla="*/ 254000 w 4215960"/>
                <a:gd name="connsiteY46" fmla="*/ 2855377 h 4384865"/>
                <a:gd name="connsiteX47" fmla="*/ 275771 w 4215960"/>
                <a:gd name="connsiteY47" fmla="*/ 2877148 h 4384865"/>
                <a:gd name="connsiteX48" fmla="*/ 312057 w 4215960"/>
                <a:gd name="connsiteY48" fmla="*/ 2949720 h 4384865"/>
                <a:gd name="connsiteX49" fmla="*/ 348343 w 4215960"/>
                <a:gd name="connsiteY49" fmla="*/ 3000520 h 4384865"/>
                <a:gd name="connsiteX50" fmla="*/ 355600 w 4215960"/>
                <a:gd name="connsiteY50" fmla="*/ 3022291 h 4384865"/>
                <a:gd name="connsiteX51" fmla="*/ 406400 w 4215960"/>
                <a:gd name="connsiteY51" fmla="*/ 3087605 h 4384865"/>
                <a:gd name="connsiteX52" fmla="*/ 435428 w 4215960"/>
                <a:gd name="connsiteY52" fmla="*/ 3152920 h 4384865"/>
                <a:gd name="connsiteX53" fmla="*/ 457200 w 4215960"/>
                <a:gd name="connsiteY53" fmla="*/ 3181948 h 4384865"/>
                <a:gd name="connsiteX54" fmla="*/ 471714 w 4215960"/>
                <a:gd name="connsiteY54" fmla="*/ 3240005 h 4384865"/>
                <a:gd name="connsiteX55" fmla="*/ 478971 w 4215960"/>
                <a:gd name="connsiteY55" fmla="*/ 3261777 h 4384865"/>
                <a:gd name="connsiteX56" fmla="*/ 486228 w 4215960"/>
                <a:gd name="connsiteY56" fmla="*/ 3290805 h 4384865"/>
                <a:gd name="connsiteX57" fmla="*/ 493485 w 4215960"/>
                <a:gd name="connsiteY57" fmla="*/ 3356120 h 4384865"/>
                <a:gd name="connsiteX58" fmla="*/ 515257 w 4215960"/>
                <a:gd name="connsiteY58" fmla="*/ 3414177 h 4384865"/>
                <a:gd name="connsiteX59" fmla="*/ 544285 w 4215960"/>
                <a:gd name="connsiteY59" fmla="*/ 3457720 h 4384865"/>
                <a:gd name="connsiteX60" fmla="*/ 573314 w 4215960"/>
                <a:gd name="connsiteY60" fmla="*/ 3508520 h 4384865"/>
                <a:gd name="connsiteX61" fmla="*/ 602343 w 4215960"/>
                <a:gd name="connsiteY61" fmla="*/ 3530291 h 4384865"/>
                <a:gd name="connsiteX62" fmla="*/ 645885 w 4215960"/>
                <a:gd name="connsiteY62" fmla="*/ 3573834 h 4384865"/>
                <a:gd name="connsiteX63" fmla="*/ 674914 w 4215960"/>
                <a:gd name="connsiteY63" fmla="*/ 3595605 h 4384865"/>
                <a:gd name="connsiteX64" fmla="*/ 711200 w 4215960"/>
                <a:gd name="connsiteY64" fmla="*/ 3639148 h 4384865"/>
                <a:gd name="connsiteX65" fmla="*/ 740228 w 4215960"/>
                <a:gd name="connsiteY65" fmla="*/ 3660920 h 4384865"/>
                <a:gd name="connsiteX66" fmla="*/ 812800 w 4215960"/>
                <a:gd name="connsiteY66" fmla="*/ 3726234 h 4384865"/>
                <a:gd name="connsiteX67" fmla="*/ 849085 w 4215960"/>
                <a:gd name="connsiteY67" fmla="*/ 3769777 h 4384865"/>
                <a:gd name="connsiteX68" fmla="*/ 870857 w 4215960"/>
                <a:gd name="connsiteY68" fmla="*/ 3784291 h 4384865"/>
                <a:gd name="connsiteX69" fmla="*/ 907143 w 4215960"/>
                <a:gd name="connsiteY69" fmla="*/ 3827834 h 4384865"/>
                <a:gd name="connsiteX70" fmla="*/ 936171 w 4215960"/>
                <a:gd name="connsiteY70" fmla="*/ 3849605 h 4384865"/>
                <a:gd name="connsiteX71" fmla="*/ 1030514 w 4215960"/>
                <a:gd name="connsiteY71" fmla="*/ 3893148 h 4384865"/>
                <a:gd name="connsiteX72" fmla="*/ 1480457 w 4215960"/>
                <a:gd name="connsiteY72" fmla="*/ 3878634 h 4384865"/>
                <a:gd name="connsiteX73" fmla="*/ 1531257 w 4215960"/>
                <a:gd name="connsiteY73" fmla="*/ 3864120 h 4384865"/>
                <a:gd name="connsiteX74" fmla="*/ 1618343 w 4215960"/>
                <a:gd name="connsiteY74" fmla="*/ 3856862 h 4384865"/>
                <a:gd name="connsiteX75" fmla="*/ 1698171 w 4215960"/>
                <a:gd name="connsiteY75" fmla="*/ 3842348 h 4384865"/>
                <a:gd name="connsiteX76" fmla="*/ 1756228 w 4215960"/>
                <a:gd name="connsiteY76" fmla="*/ 3835091 h 4384865"/>
                <a:gd name="connsiteX77" fmla="*/ 1785257 w 4215960"/>
                <a:gd name="connsiteY77" fmla="*/ 3820577 h 4384865"/>
                <a:gd name="connsiteX78" fmla="*/ 1850571 w 4215960"/>
                <a:gd name="connsiteY78" fmla="*/ 3798805 h 4384865"/>
                <a:gd name="connsiteX79" fmla="*/ 1886857 w 4215960"/>
                <a:gd name="connsiteY79" fmla="*/ 3784291 h 4384865"/>
                <a:gd name="connsiteX80" fmla="*/ 1988457 w 4215960"/>
                <a:gd name="connsiteY80" fmla="*/ 3769777 h 4384865"/>
                <a:gd name="connsiteX81" fmla="*/ 2017485 w 4215960"/>
                <a:gd name="connsiteY81" fmla="*/ 3762520 h 4384865"/>
                <a:gd name="connsiteX82" fmla="*/ 2637971 w 4215960"/>
                <a:gd name="connsiteY82" fmla="*/ 4109274 h 4384865"/>
                <a:gd name="connsiteX83" fmla="*/ 2724375 w 4215960"/>
                <a:gd name="connsiteY83" fmla="*/ 4295464 h 4384865"/>
                <a:gd name="connsiteX84" fmla="*/ 2784700 w 4215960"/>
                <a:gd name="connsiteY84" fmla="*/ 4354202 h 4384865"/>
                <a:gd name="connsiteX85" fmla="*/ 2795812 w 4215960"/>
                <a:gd name="connsiteY85" fmla="*/ 4324039 h 4384865"/>
                <a:gd name="connsiteX86" fmla="*/ 2841850 w 4215960"/>
                <a:gd name="connsiteY86" fmla="*/ 4297051 h 4384865"/>
                <a:gd name="connsiteX87" fmla="*/ 2892650 w 4215960"/>
                <a:gd name="connsiteY87" fmla="*/ 4370077 h 4384865"/>
                <a:gd name="connsiteX88" fmla="*/ 2941863 w 4215960"/>
                <a:gd name="connsiteY88" fmla="*/ 4373252 h 4384865"/>
                <a:gd name="connsiteX89" fmla="*/ 2897412 w 4215960"/>
                <a:gd name="connsiteY89" fmla="*/ 4279590 h 4384865"/>
                <a:gd name="connsiteX90" fmla="*/ 2854550 w 4215960"/>
                <a:gd name="connsiteY90" fmla="*/ 4211327 h 4384865"/>
                <a:gd name="connsiteX91" fmla="*/ 2897413 w 4215960"/>
                <a:gd name="connsiteY91" fmla="*/ 4195451 h 4384865"/>
                <a:gd name="connsiteX92" fmla="*/ 2878362 w 4215960"/>
                <a:gd name="connsiteY92" fmla="*/ 4154177 h 4384865"/>
                <a:gd name="connsiteX93" fmla="*/ 2930750 w 4215960"/>
                <a:gd name="connsiteY93" fmla="*/ 4163702 h 4384865"/>
                <a:gd name="connsiteX94" fmla="*/ 2910113 w 4215960"/>
                <a:gd name="connsiteY94" fmla="*/ 4130364 h 4384865"/>
                <a:gd name="connsiteX95" fmla="*/ 2931432 w 4215960"/>
                <a:gd name="connsiteY95" fmla="*/ 4113810 h 4384865"/>
                <a:gd name="connsiteX96" fmla="*/ 3052535 w 4215960"/>
                <a:gd name="connsiteY96" fmla="*/ 4199083 h 4384865"/>
                <a:gd name="connsiteX97" fmla="*/ 3087912 w 4215960"/>
                <a:gd name="connsiteY97" fmla="*/ 4185926 h 4384865"/>
                <a:gd name="connsiteX98" fmla="*/ 3140299 w 4215960"/>
                <a:gd name="connsiteY98" fmla="*/ 4251015 h 4384865"/>
                <a:gd name="connsiteX99" fmla="*/ 3160937 w 4215960"/>
                <a:gd name="connsiteY99" fmla="*/ 4309752 h 4384865"/>
                <a:gd name="connsiteX100" fmla="*/ 3268887 w 4215960"/>
                <a:gd name="connsiteY100" fmla="*/ 4328801 h 4384865"/>
                <a:gd name="connsiteX101" fmla="*/ 3208563 w 4215960"/>
                <a:gd name="connsiteY101" fmla="*/ 4262126 h 4384865"/>
                <a:gd name="connsiteX102" fmla="*/ 3205387 w 4215960"/>
                <a:gd name="connsiteY102" fmla="*/ 4193864 h 4384865"/>
                <a:gd name="connsiteX103" fmla="*/ 3259362 w 4215960"/>
                <a:gd name="connsiteY103" fmla="*/ 4249427 h 4384865"/>
                <a:gd name="connsiteX104" fmla="*/ 3308575 w 4215960"/>
                <a:gd name="connsiteY104" fmla="*/ 4254189 h 4384865"/>
                <a:gd name="connsiteX105" fmla="*/ 3302225 w 4215960"/>
                <a:gd name="connsiteY105" fmla="*/ 4204977 h 4384865"/>
                <a:gd name="connsiteX106" fmla="*/ 3362550 w 4215960"/>
                <a:gd name="connsiteY106" fmla="*/ 4209739 h 4384865"/>
                <a:gd name="connsiteX107" fmla="*/ 3424462 w 4215960"/>
                <a:gd name="connsiteY107" fmla="*/ 4252601 h 4384865"/>
                <a:gd name="connsiteX108" fmla="*/ 3456212 w 4215960"/>
                <a:gd name="connsiteY108" fmla="*/ 4239902 h 4384865"/>
                <a:gd name="connsiteX109" fmla="*/ 3449863 w 4215960"/>
                <a:gd name="connsiteY109" fmla="*/ 4204977 h 4384865"/>
                <a:gd name="connsiteX110" fmla="*/ 3491138 w 4215960"/>
                <a:gd name="connsiteY110" fmla="*/ 4181165 h 4384865"/>
                <a:gd name="connsiteX111" fmla="*/ 3575275 w 4215960"/>
                <a:gd name="connsiteY111" fmla="*/ 4238315 h 4384865"/>
                <a:gd name="connsiteX112" fmla="*/ 3592738 w 4215960"/>
                <a:gd name="connsiteY112" fmla="*/ 4136717 h 4384865"/>
                <a:gd name="connsiteX113" fmla="*/ 3567338 w 4215960"/>
                <a:gd name="connsiteY113" fmla="*/ 4114491 h 4384865"/>
                <a:gd name="connsiteX114" fmla="*/ 3494312 w 4215960"/>
                <a:gd name="connsiteY114" fmla="*/ 4071628 h 4384865"/>
                <a:gd name="connsiteX115" fmla="*/ 3516537 w 4215960"/>
                <a:gd name="connsiteY115" fmla="*/ 4046229 h 4384865"/>
                <a:gd name="connsiteX116" fmla="*/ 3537175 w 4215960"/>
                <a:gd name="connsiteY116" fmla="*/ 4024003 h 4384865"/>
                <a:gd name="connsiteX117" fmla="*/ 3591150 w 4215960"/>
                <a:gd name="connsiteY117" fmla="*/ 4055754 h 4384865"/>
                <a:gd name="connsiteX118" fmla="*/ 3597500 w 4215960"/>
                <a:gd name="connsiteY118" fmla="*/ 4011304 h 4384865"/>
                <a:gd name="connsiteX119" fmla="*/ 3541937 w 4215960"/>
                <a:gd name="connsiteY119" fmla="*/ 3987491 h 4384865"/>
                <a:gd name="connsiteX120" fmla="*/ 3540350 w 4215960"/>
                <a:gd name="connsiteY120" fmla="*/ 3977967 h 4384865"/>
                <a:gd name="connsiteX121" fmla="*/ 3527649 w 4215960"/>
                <a:gd name="connsiteY121" fmla="*/ 3939868 h 4384865"/>
                <a:gd name="connsiteX122" fmla="*/ 3533999 w 4215960"/>
                <a:gd name="connsiteY122" fmla="*/ 3892242 h 4384865"/>
                <a:gd name="connsiteX123" fmla="*/ 3545112 w 4215960"/>
                <a:gd name="connsiteY123" fmla="*/ 3836679 h 4384865"/>
                <a:gd name="connsiteX124" fmla="*/ 3507012 w 4215960"/>
                <a:gd name="connsiteY124" fmla="*/ 3806517 h 4384865"/>
                <a:gd name="connsiteX125" fmla="*/ 3540349 w 4215960"/>
                <a:gd name="connsiteY125" fmla="*/ 3796992 h 4384865"/>
                <a:gd name="connsiteX126" fmla="*/ 3518124 w 4215960"/>
                <a:gd name="connsiteY126" fmla="*/ 3760479 h 4384865"/>
                <a:gd name="connsiteX127" fmla="*/ 3556225 w 4215960"/>
                <a:gd name="connsiteY127" fmla="*/ 3755718 h 4384865"/>
                <a:gd name="connsiteX128" fmla="*/ 3562574 w 4215960"/>
                <a:gd name="connsiteY128" fmla="*/ 3722379 h 4384865"/>
                <a:gd name="connsiteX129" fmla="*/ 3624488 w 4215960"/>
                <a:gd name="connsiteY129" fmla="*/ 3731906 h 4384865"/>
                <a:gd name="connsiteX130" fmla="*/ 3657601 w 4215960"/>
                <a:gd name="connsiteY130" fmla="*/ 3747098 h 4384865"/>
                <a:gd name="connsiteX131" fmla="*/ 3623808 w 4215960"/>
                <a:gd name="connsiteY131" fmla="*/ 3788146 h 4384865"/>
                <a:gd name="connsiteX132" fmla="*/ 3662816 w 4215960"/>
                <a:gd name="connsiteY132" fmla="*/ 3895642 h 4384865"/>
                <a:gd name="connsiteX133" fmla="*/ 3715203 w 4215960"/>
                <a:gd name="connsiteY133" fmla="*/ 3926940 h 4384865"/>
                <a:gd name="connsiteX134" fmla="*/ 3767137 w 4215960"/>
                <a:gd name="connsiteY134" fmla="*/ 3884758 h 4384865"/>
                <a:gd name="connsiteX135" fmla="*/ 3852862 w 4215960"/>
                <a:gd name="connsiteY135" fmla="*/ 3836225 h 4384865"/>
                <a:gd name="connsiteX136" fmla="*/ 3835626 w 4215960"/>
                <a:gd name="connsiteY136" fmla="*/ 3747324 h 4384865"/>
                <a:gd name="connsiteX137" fmla="*/ 3912960 w 4215960"/>
                <a:gd name="connsiteY137" fmla="*/ 3614655 h 4384865"/>
                <a:gd name="connsiteX138" fmla="*/ 4205514 w 4215960"/>
                <a:gd name="connsiteY138" fmla="*/ 3281507 h 4384865"/>
                <a:gd name="connsiteX139" fmla="*/ 4124097 w 4215960"/>
                <a:gd name="connsiteY139" fmla="*/ 3272435 h 4384865"/>
                <a:gd name="connsiteX140" fmla="*/ 4128634 w 4215960"/>
                <a:gd name="connsiteY140" fmla="*/ 3180587 h 4384865"/>
                <a:gd name="connsiteX141" fmla="*/ 4079647 w 4215960"/>
                <a:gd name="connsiteY141" fmla="*/ 3155415 h 4384865"/>
                <a:gd name="connsiteX142" fmla="*/ 3995510 w 4215960"/>
                <a:gd name="connsiteY142" fmla="*/ 3186937 h 4384865"/>
                <a:gd name="connsiteX143" fmla="*/ 3958771 w 4215960"/>
                <a:gd name="connsiteY143" fmla="*/ 3150652 h 4384865"/>
                <a:gd name="connsiteX144" fmla="*/ 4003448 w 4215960"/>
                <a:gd name="connsiteY144" fmla="*/ 3127747 h 4384865"/>
                <a:gd name="connsiteX145" fmla="*/ 3874181 w 4215960"/>
                <a:gd name="connsiteY145" fmla="*/ 2914568 h 4384865"/>
                <a:gd name="connsiteX146" fmla="*/ 3889147 w 4215960"/>
                <a:gd name="connsiteY146" fmla="*/ 2884405 h 4384865"/>
                <a:gd name="connsiteX147" fmla="*/ 3865562 w 4215960"/>
                <a:gd name="connsiteY147" fmla="*/ 2768745 h 4384865"/>
                <a:gd name="connsiteX148" fmla="*/ 3706813 w 4215960"/>
                <a:gd name="connsiteY148" fmla="*/ 2757859 h 4384865"/>
                <a:gd name="connsiteX149" fmla="*/ 3673475 w 4215960"/>
                <a:gd name="connsiteY149" fmla="*/ 2806617 h 4384865"/>
                <a:gd name="connsiteX150" fmla="*/ 3584575 w 4215960"/>
                <a:gd name="connsiteY150" fmla="*/ 2821133 h 4384865"/>
                <a:gd name="connsiteX151" fmla="*/ 3590925 w 4215960"/>
                <a:gd name="connsiteY151" fmla="*/ 2799134 h 4384865"/>
                <a:gd name="connsiteX152" fmla="*/ 3537403 w 4215960"/>
                <a:gd name="connsiteY152" fmla="*/ 2783033 h 4384865"/>
                <a:gd name="connsiteX153" fmla="*/ 3512684 w 4215960"/>
                <a:gd name="connsiteY153" fmla="*/ 2617932 h 4384865"/>
                <a:gd name="connsiteX154" fmla="*/ 3232377 w 4215960"/>
                <a:gd name="connsiteY154" fmla="*/ 2551257 h 4384865"/>
                <a:gd name="connsiteX155" fmla="*/ 3096078 w 4215960"/>
                <a:gd name="connsiteY155" fmla="*/ 2594573 h 4384865"/>
                <a:gd name="connsiteX156" fmla="*/ 2964089 w 4215960"/>
                <a:gd name="connsiteY156" fmla="*/ 2587089 h 4384865"/>
                <a:gd name="connsiteX157" fmla="*/ 2831646 w 4215960"/>
                <a:gd name="connsiteY157" fmla="*/ 2476191 h 4384865"/>
                <a:gd name="connsiteX158" fmla="*/ 2618468 w 4215960"/>
                <a:gd name="connsiteY158" fmla="*/ 2172978 h 4384865"/>
                <a:gd name="connsiteX159" fmla="*/ 2220006 w 4215960"/>
                <a:gd name="connsiteY159" fmla="*/ 2033505 h 4384865"/>
                <a:gd name="connsiteX160" fmla="*/ 1983468 w 4215960"/>
                <a:gd name="connsiteY160" fmla="*/ 1720541 h 4384865"/>
                <a:gd name="connsiteX161" fmla="*/ 2017259 w 4215960"/>
                <a:gd name="connsiteY161" fmla="*/ 1695595 h 4384865"/>
                <a:gd name="connsiteX162" fmla="*/ 2076903 w 4215960"/>
                <a:gd name="connsiteY162" fmla="*/ 1778598 h 4384865"/>
                <a:gd name="connsiteX163" fmla="*/ 2097087 w 4215960"/>
                <a:gd name="connsiteY163" fmla="*/ 1761135 h 4384865"/>
                <a:gd name="connsiteX164" fmla="*/ 2140177 w 4215960"/>
                <a:gd name="connsiteY164" fmla="*/ 1791979 h 4384865"/>
                <a:gd name="connsiteX165" fmla="*/ 2228850 w 4215960"/>
                <a:gd name="connsiteY165" fmla="*/ 1738230 h 4384865"/>
                <a:gd name="connsiteX166" fmla="*/ 2244952 w 4215960"/>
                <a:gd name="connsiteY166" fmla="*/ 1717820 h 4384865"/>
                <a:gd name="connsiteX167" fmla="*/ 2303235 w 4215960"/>
                <a:gd name="connsiteY167" fmla="*/ 1718046 h 4384865"/>
                <a:gd name="connsiteX168" fmla="*/ 2319338 w 4215960"/>
                <a:gd name="connsiteY168" fmla="*/ 1684936 h 4384865"/>
                <a:gd name="connsiteX169" fmla="*/ 2300514 w 4215960"/>
                <a:gd name="connsiteY169" fmla="*/ 1659309 h 4384865"/>
                <a:gd name="connsiteX170" fmla="*/ 2233386 w 4215960"/>
                <a:gd name="connsiteY170" fmla="*/ 1679266 h 4384865"/>
                <a:gd name="connsiteX171" fmla="*/ 2211614 w 4215960"/>
                <a:gd name="connsiteY171" fmla="*/ 1625745 h 4384865"/>
                <a:gd name="connsiteX172" fmla="*/ 2232932 w 4215960"/>
                <a:gd name="connsiteY172" fmla="*/ 1596035 h 4384865"/>
                <a:gd name="connsiteX173" fmla="*/ 2176462 w 4215960"/>
                <a:gd name="connsiteY173" fmla="*/ 1492621 h 4384865"/>
                <a:gd name="connsiteX174" fmla="*/ 2127931 w 4215960"/>
                <a:gd name="connsiteY174" fmla="*/ 1531402 h 4384865"/>
                <a:gd name="connsiteX175" fmla="*/ 2038576 w 4215960"/>
                <a:gd name="connsiteY175" fmla="*/ 1476746 h 4384865"/>
                <a:gd name="connsiteX176" fmla="*/ 2090510 w 4215960"/>
                <a:gd name="connsiteY176" fmla="*/ 1384217 h 4384865"/>
                <a:gd name="connsiteX177" fmla="*/ 2047648 w 4215960"/>
                <a:gd name="connsiteY177" fmla="*/ 1263114 h 4384865"/>
                <a:gd name="connsiteX178" fmla="*/ 2062389 w 4215960"/>
                <a:gd name="connsiteY178" fmla="*/ 1139062 h 4384865"/>
                <a:gd name="connsiteX179" fmla="*/ 2157639 w 4215960"/>
                <a:gd name="connsiteY179" fmla="*/ 1065357 h 4384865"/>
                <a:gd name="connsiteX180" fmla="*/ 2262868 w 4215960"/>
                <a:gd name="connsiteY180" fmla="*/ 1042905 h 4384865"/>
                <a:gd name="connsiteX181" fmla="*/ 2199821 w 4215960"/>
                <a:gd name="connsiteY181" fmla="*/ 953098 h 4384865"/>
                <a:gd name="connsiteX182" fmla="*/ 2182585 w 4215960"/>
                <a:gd name="connsiteY182" fmla="*/ 997775 h 4384865"/>
                <a:gd name="connsiteX183" fmla="*/ 2139270 w 4215960"/>
                <a:gd name="connsiteY183" fmla="*/ 950604 h 4384865"/>
                <a:gd name="connsiteX184" fmla="*/ 2160588 w 4215960"/>
                <a:gd name="connsiteY184" fmla="*/ 865332 h 4384865"/>
                <a:gd name="connsiteX185" fmla="*/ 2233612 w 4215960"/>
                <a:gd name="connsiteY185" fmla="*/ 768041 h 4384865"/>
                <a:gd name="connsiteX186" fmla="*/ 2216603 w 4215960"/>
                <a:gd name="connsiteY186" fmla="*/ 661452 h 4384865"/>
                <a:gd name="connsiteX187" fmla="*/ 2045381 w 4215960"/>
                <a:gd name="connsiteY187" fmla="*/ 671203 h 4384865"/>
                <a:gd name="connsiteX188" fmla="*/ 2026103 w 4215960"/>
                <a:gd name="connsiteY188" fmla="*/ 713840 h 4384865"/>
                <a:gd name="connsiteX189" fmla="*/ 1993900 w 4215960"/>
                <a:gd name="connsiteY189" fmla="*/ 646257 h 4384865"/>
                <a:gd name="connsiteX190" fmla="*/ 1964190 w 4215960"/>
                <a:gd name="connsiteY190" fmla="*/ 686625 h 4384865"/>
                <a:gd name="connsiteX191" fmla="*/ 1778681 w 4215960"/>
                <a:gd name="connsiteY19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62262 w 4215960"/>
                <a:gd name="connsiteY21" fmla="*/ 266395 h 4384865"/>
                <a:gd name="connsiteX22" fmla="*/ 1135287 w 4215960"/>
                <a:gd name="connsiteY22" fmla="*/ 574366 h 4384865"/>
                <a:gd name="connsiteX23" fmla="*/ 868587 w 4215960"/>
                <a:gd name="connsiteY23" fmla="*/ 607703 h 4384865"/>
                <a:gd name="connsiteX24" fmla="*/ 362857 w 4215960"/>
                <a:gd name="connsiteY24" fmla="*/ 808862 h 4384865"/>
                <a:gd name="connsiteX25" fmla="*/ 312057 w 4215960"/>
                <a:gd name="connsiteY25" fmla="*/ 823377 h 4384865"/>
                <a:gd name="connsiteX26" fmla="*/ 239485 w 4215960"/>
                <a:gd name="connsiteY26" fmla="*/ 874177 h 4384865"/>
                <a:gd name="connsiteX27" fmla="*/ 210457 w 4215960"/>
                <a:gd name="connsiteY27" fmla="*/ 881434 h 4384865"/>
                <a:gd name="connsiteX28" fmla="*/ 159657 w 4215960"/>
                <a:gd name="connsiteY28" fmla="*/ 910462 h 4384865"/>
                <a:gd name="connsiteX29" fmla="*/ 130628 w 4215960"/>
                <a:gd name="connsiteY29" fmla="*/ 939491 h 4384865"/>
                <a:gd name="connsiteX30" fmla="*/ 108857 w 4215960"/>
                <a:gd name="connsiteY30" fmla="*/ 961262 h 4384865"/>
                <a:gd name="connsiteX31" fmla="*/ 94343 w 4215960"/>
                <a:gd name="connsiteY31" fmla="*/ 975777 h 4384865"/>
                <a:gd name="connsiteX32" fmla="*/ 43543 w 4215960"/>
                <a:gd name="connsiteY32" fmla="*/ 1055605 h 4384865"/>
                <a:gd name="connsiteX33" fmla="*/ 14514 w 4215960"/>
                <a:gd name="connsiteY33" fmla="*/ 1135434 h 4384865"/>
                <a:gd name="connsiteX34" fmla="*/ 0 w 4215960"/>
                <a:gd name="connsiteY34" fmla="*/ 1193491 h 4384865"/>
                <a:gd name="connsiteX35" fmla="*/ 7257 w 4215960"/>
                <a:gd name="connsiteY35" fmla="*/ 2165948 h 4384865"/>
                <a:gd name="connsiteX36" fmla="*/ 29028 w 4215960"/>
                <a:gd name="connsiteY36" fmla="*/ 2267548 h 4384865"/>
                <a:gd name="connsiteX37" fmla="*/ 43543 w 4215960"/>
                <a:gd name="connsiteY37" fmla="*/ 2303834 h 4384865"/>
                <a:gd name="connsiteX38" fmla="*/ 58057 w 4215960"/>
                <a:gd name="connsiteY38" fmla="*/ 2369148 h 4384865"/>
                <a:gd name="connsiteX39" fmla="*/ 79828 w 4215960"/>
                <a:gd name="connsiteY39" fmla="*/ 2419948 h 4384865"/>
                <a:gd name="connsiteX40" fmla="*/ 116114 w 4215960"/>
                <a:gd name="connsiteY40" fmla="*/ 2536062 h 4384865"/>
                <a:gd name="connsiteX41" fmla="*/ 137885 w 4215960"/>
                <a:gd name="connsiteY41" fmla="*/ 2601377 h 4384865"/>
                <a:gd name="connsiteX42" fmla="*/ 145143 w 4215960"/>
                <a:gd name="connsiteY42" fmla="*/ 2623148 h 4384865"/>
                <a:gd name="connsiteX43" fmla="*/ 166914 w 4215960"/>
                <a:gd name="connsiteY43" fmla="*/ 2666691 h 4384865"/>
                <a:gd name="connsiteX44" fmla="*/ 188685 w 4215960"/>
                <a:gd name="connsiteY44" fmla="*/ 2717491 h 4384865"/>
                <a:gd name="connsiteX45" fmla="*/ 195943 w 4215960"/>
                <a:gd name="connsiteY45" fmla="*/ 2746520 h 4384865"/>
                <a:gd name="connsiteX46" fmla="*/ 232228 w 4215960"/>
                <a:gd name="connsiteY46" fmla="*/ 2797320 h 4384865"/>
                <a:gd name="connsiteX47" fmla="*/ 254000 w 4215960"/>
                <a:gd name="connsiteY47" fmla="*/ 2855377 h 4384865"/>
                <a:gd name="connsiteX48" fmla="*/ 275771 w 4215960"/>
                <a:gd name="connsiteY48" fmla="*/ 2877148 h 4384865"/>
                <a:gd name="connsiteX49" fmla="*/ 312057 w 4215960"/>
                <a:gd name="connsiteY49" fmla="*/ 2949720 h 4384865"/>
                <a:gd name="connsiteX50" fmla="*/ 348343 w 4215960"/>
                <a:gd name="connsiteY50" fmla="*/ 3000520 h 4384865"/>
                <a:gd name="connsiteX51" fmla="*/ 355600 w 4215960"/>
                <a:gd name="connsiteY51" fmla="*/ 3022291 h 4384865"/>
                <a:gd name="connsiteX52" fmla="*/ 406400 w 4215960"/>
                <a:gd name="connsiteY52" fmla="*/ 3087605 h 4384865"/>
                <a:gd name="connsiteX53" fmla="*/ 435428 w 4215960"/>
                <a:gd name="connsiteY53" fmla="*/ 3152920 h 4384865"/>
                <a:gd name="connsiteX54" fmla="*/ 457200 w 4215960"/>
                <a:gd name="connsiteY54" fmla="*/ 3181948 h 4384865"/>
                <a:gd name="connsiteX55" fmla="*/ 471714 w 4215960"/>
                <a:gd name="connsiteY55" fmla="*/ 3240005 h 4384865"/>
                <a:gd name="connsiteX56" fmla="*/ 478971 w 4215960"/>
                <a:gd name="connsiteY56" fmla="*/ 3261777 h 4384865"/>
                <a:gd name="connsiteX57" fmla="*/ 486228 w 4215960"/>
                <a:gd name="connsiteY57" fmla="*/ 3290805 h 4384865"/>
                <a:gd name="connsiteX58" fmla="*/ 493485 w 4215960"/>
                <a:gd name="connsiteY58" fmla="*/ 3356120 h 4384865"/>
                <a:gd name="connsiteX59" fmla="*/ 515257 w 4215960"/>
                <a:gd name="connsiteY59" fmla="*/ 3414177 h 4384865"/>
                <a:gd name="connsiteX60" fmla="*/ 544285 w 4215960"/>
                <a:gd name="connsiteY60" fmla="*/ 3457720 h 4384865"/>
                <a:gd name="connsiteX61" fmla="*/ 573314 w 4215960"/>
                <a:gd name="connsiteY61" fmla="*/ 3508520 h 4384865"/>
                <a:gd name="connsiteX62" fmla="*/ 602343 w 4215960"/>
                <a:gd name="connsiteY62" fmla="*/ 3530291 h 4384865"/>
                <a:gd name="connsiteX63" fmla="*/ 645885 w 4215960"/>
                <a:gd name="connsiteY63" fmla="*/ 3573834 h 4384865"/>
                <a:gd name="connsiteX64" fmla="*/ 674914 w 4215960"/>
                <a:gd name="connsiteY64" fmla="*/ 3595605 h 4384865"/>
                <a:gd name="connsiteX65" fmla="*/ 711200 w 4215960"/>
                <a:gd name="connsiteY65" fmla="*/ 3639148 h 4384865"/>
                <a:gd name="connsiteX66" fmla="*/ 740228 w 4215960"/>
                <a:gd name="connsiteY66" fmla="*/ 3660920 h 4384865"/>
                <a:gd name="connsiteX67" fmla="*/ 812800 w 4215960"/>
                <a:gd name="connsiteY67" fmla="*/ 3726234 h 4384865"/>
                <a:gd name="connsiteX68" fmla="*/ 849085 w 4215960"/>
                <a:gd name="connsiteY68" fmla="*/ 3769777 h 4384865"/>
                <a:gd name="connsiteX69" fmla="*/ 870857 w 4215960"/>
                <a:gd name="connsiteY69" fmla="*/ 3784291 h 4384865"/>
                <a:gd name="connsiteX70" fmla="*/ 907143 w 4215960"/>
                <a:gd name="connsiteY70" fmla="*/ 3827834 h 4384865"/>
                <a:gd name="connsiteX71" fmla="*/ 936171 w 4215960"/>
                <a:gd name="connsiteY71" fmla="*/ 3849605 h 4384865"/>
                <a:gd name="connsiteX72" fmla="*/ 1030514 w 4215960"/>
                <a:gd name="connsiteY72" fmla="*/ 3893148 h 4384865"/>
                <a:gd name="connsiteX73" fmla="*/ 1480457 w 4215960"/>
                <a:gd name="connsiteY73" fmla="*/ 3878634 h 4384865"/>
                <a:gd name="connsiteX74" fmla="*/ 1531257 w 4215960"/>
                <a:gd name="connsiteY74" fmla="*/ 3864120 h 4384865"/>
                <a:gd name="connsiteX75" fmla="*/ 1618343 w 4215960"/>
                <a:gd name="connsiteY75" fmla="*/ 3856862 h 4384865"/>
                <a:gd name="connsiteX76" fmla="*/ 1698171 w 4215960"/>
                <a:gd name="connsiteY76" fmla="*/ 3842348 h 4384865"/>
                <a:gd name="connsiteX77" fmla="*/ 1756228 w 4215960"/>
                <a:gd name="connsiteY77" fmla="*/ 3835091 h 4384865"/>
                <a:gd name="connsiteX78" fmla="*/ 1785257 w 4215960"/>
                <a:gd name="connsiteY78" fmla="*/ 3820577 h 4384865"/>
                <a:gd name="connsiteX79" fmla="*/ 1850571 w 4215960"/>
                <a:gd name="connsiteY79" fmla="*/ 3798805 h 4384865"/>
                <a:gd name="connsiteX80" fmla="*/ 1886857 w 4215960"/>
                <a:gd name="connsiteY80" fmla="*/ 3784291 h 4384865"/>
                <a:gd name="connsiteX81" fmla="*/ 1988457 w 4215960"/>
                <a:gd name="connsiteY81" fmla="*/ 3769777 h 4384865"/>
                <a:gd name="connsiteX82" fmla="*/ 2017485 w 4215960"/>
                <a:gd name="connsiteY82" fmla="*/ 3762520 h 4384865"/>
                <a:gd name="connsiteX83" fmla="*/ 2637971 w 4215960"/>
                <a:gd name="connsiteY83" fmla="*/ 4109274 h 4384865"/>
                <a:gd name="connsiteX84" fmla="*/ 2724375 w 4215960"/>
                <a:gd name="connsiteY84" fmla="*/ 4295464 h 4384865"/>
                <a:gd name="connsiteX85" fmla="*/ 2784700 w 4215960"/>
                <a:gd name="connsiteY85" fmla="*/ 4354202 h 4384865"/>
                <a:gd name="connsiteX86" fmla="*/ 2795812 w 4215960"/>
                <a:gd name="connsiteY86" fmla="*/ 4324039 h 4384865"/>
                <a:gd name="connsiteX87" fmla="*/ 2841850 w 4215960"/>
                <a:gd name="connsiteY87" fmla="*/ 4297051 h 4384865"/>
                <a:gd name="connsiteX88" fmla="*/ 2892650 w 4215960"/>
                <a:gd name="connsiteY88" fmla="*/ 4370077 h 4384865"/>
                <a:gd name="connsiteX89" fmla="*/ 2941863 w 4215960"/>
                <a:gd name="connsiteY89" fmla="*/ 4373252 h 4384865"/>
                <a:gd name="connsiteX90" fmla="*/ 2897412 w 4215960"/>
                <a:gd name="connsiteY90" fmla="*/ 4279590 h 4384865"/>
                <a:gd name="connsiteX91" fmla="*/ 2854550 w 4215960"/>
                <a:gd name="connsiteY91" fmla="*/ 4211327 h 4384865"/>
                <a:gd name="connsiteX92" fmla="*/ 2897413 w 4215960"/>
                <a:gd name="connsiteY92" fmla="*/ 4195451 h 4384865"/>
                <a:gd name="connsiteX93" fmla="*/ 2878362 w 4215960"/>
                <a:gd name="connsiteY93" fmla="*/ 4154177 h 4384865"/>
                <a:gd name="connsiteX94" fmla="*/ 2930750 w 4215960"/>
                <a:gd name="connsiteY94" fmla="*/ 4163702 h 4384865"/>
                <a:gd name="connsiteX95" fmla="*/ 2910113 w 4215960"/>
                <a:gd name="connsiteY95" fmla="*/ 4130364 h 4384865"/>
                <a:gd name="connsiteX96" fmla="*/ 2931432 w 4215960"/>
                <a:gd name="connsiteY96" fmla="*/ 4113810 h 4384865"/>
                <a:gd name="connsiteX97" fmla="*/ 3052535 w 4215960"/>
                <a:gd name="connsiteY97" fmla="*/ 4199083 h 4384865"/>
                <a:gd name="connsiteX98" fmla="*/ 3087912 w 4215960"/>
                <a:gd name="connsiteY98" fmla="*/ 4185926 h 4384865"/>
                <a:gd name="connsiteX99" fmla="*/ 3140299 w 4215960"/>
                <a:gd name="connsiteY99" fmla="*/ 4251015 h 4384865"/>
                <a:gd name="connsiteX100" fmla="*/ 3160937 w 4215960"/>
                <a:gd name="connsiteY100" fmla="*/ 4309752 h 4384865"/>
                <a:gd name="connsiteX101" fmla="*/ 3268887 w 4215960"/>
                <a:gd name="connsiteY101" fmla="*/ 4328801 h 4384865"/>
                <a:gd name="connsiteX102" fmla="*/ 3208563 w 4215960"/>
                <a:gd name="connsiteY102" fmla="*/ 4262126 h 4384865"/>
                <a:gd name="connsiteX103" fmla="*/ 3205387 w 4215960"/>
                <a:gd name="connsiteY103" fmla="*/ 4193864 h 4384865"/>
                <a:gd name="connsiteX104" fmla="*/ 3259362 w 4215960"/>
                <a:gd name="connsiteY104" fmla="*/ 4249427 h 4384865"/>
                <a:gd name="connsiteX105" fmla="*/ 3308575 w 4215960"/>
                <a:gd name="connsiteY105" fmla="*/ 4254189 h 4384865"/>
                <a:gd name="connsiteX106" fmla="*/ 3302225 w 4215960"/>
                <a:gd name="connsiteY106" fmla="*/ 4204977 h 4384865"/>
                <a:gd name="connsiteX107" fmla="*/ 3362550 w 4215960"/>
                <a:gd name="connsiteY107" fmla="*/ 4209739 h 4384865"/>
                <a:gd name="connsiteX108" fmla="*/ 3424462 w 4215960"/>
                <a:gd name="connsiteY108" fmla="*/ 4252601 h 4384865"/>
                <a:gd name="connsiteX109" fmla="*/ 3456212 w 4215960"/>
                <a:gd name="connsiteY109" fmla="*/ 4239902 h 4384865"/>
                <a:gd name="connsiteX110" fmla="*/ 3449863 w 4215960"/>
                <a:gd name="connsiteY110" fmla="*/ 4204977 h 4384865"/>
                <a:gd name="connsiteX111" fmla="*/ 3491138 w 4215960"/>
                <a:gd name="connsiteY111" fmla="*/ 4181165 h 4384865"/>
                <a:gd name="connsiteX112" fmla="*/ 3575275 w 4215960"/>
                <a:gd name="connsiteY112" fmla="*/ 4238315 h 4384865"/>
                <a:gd name="connsiteX113" fmla="*/ 3592738 w 4215960"/>
                <a:gd name="connsiteY113" fmla="*/ 4136717 h 4384865"/>
                <a:gd name="connsiteX114" fmla="*/ 3567338 w 4215960"/>
                <a:gd name="connsiteY114" fmla="*/ 4114491 h 4384865"/>
                <a:gd name="connsiteX115" fmla="*/ 3494312 w 4215960"/>
                <a:gd name="connsiteY115" fmla="*/ 4071628 h 4384865"/>
                <a:gd name="connsiteX116" fmla="*/ 3516537 w 4215960"/>
                <a:gd name="connsiteY116" fmla="*/ 4046229 h 4384865"/>
                <a:gd name="connsiteX117" fmla="*/ 3537175 w 4215960"/>
                <a:gd name="connsiteY117" fmla="*/ 4024003 h 4384865"/>
                <a:gd name="connsiteX118" fmla="*/ 3591150 w 4215960"/>
                <a:gd name="connsiteY118" fmla="*/ 4055754 h 4384865"/>
                <a:gd name="connsiteX119" fmla="*/ 3597500 w 4215960"/>
                <a:gd name="connsiteY119" fmla="*/ 4011304 h 4384865"/>
                <a:gd name="connsiteX120" fmla="*/ 3541937 w 4215960"/>
                <a:gd name="connsiteY120" fmla="*/ 3987491 h 4384865"/>
                <a:gd name="connsiteX121" fmla="*/ 3540350 w 4215960"/>
                <a:gd name="connsiteY121" fmla="*/ 3977967 h 4384865"/>
                <a:gd name="connsiteX122" fmla="*/ 3527649 w 4215960"/>
                <a:gd name="connsiteY122" fmla="*/ 3939868 h 4384865"/>
                <a:gd name="connsiteX123" fmla="*/ 3533999 w 4215960"/>
                <a:gd name="connsiteY123" fmla="*/ 3892242 h 4384865"/>
                <a:gd name="connsiteX124" fmla="*/ 3545112 w 4215960"/>
                <a:gd name="connsiteY124" fmla="*/ 3836679 h 4384865"/>
                <a:gd name="connsiteX125" fmla="*/ 3507012 w 4215960"/>
                <a:gd name="connsiteY125" fmla="*/ 3806517 h 4384865"/>
                <a:gd name="connsiteX126" fmla="*/ 3540349 w 4215960"/>
                <a:gd name="connsiteY126" fmla="*/ 3796992 h 4384865"/>
                <a:gd name="connsiteX127" fmla="*/ 3518124 w 4215960"/>
                <a:gd name="connsiteY127" fmla="*/ 3760479 h 4384865"/>
                <a:gd name="connsiteX128" fmla="*/ 3556225 w 4215960"/>
                <a:gd name="connsiteY128" fmla="*/ 3755718 h 4384865"/>
                <a:gd name="connsiteX129" fmla="*/ 3562574 w 4215960"/>
                <a:gd name="connsiteY129" fmla="*/ 3722379 h 4384865"/>
                <a:gd name="connsiteX130" fmla="*/ 3624488 w 4215960"/>
                <a:gd name="connsiteY130" fmla="*/ 3731906 h 4384865"/>
                <a:gd name="connsiteX131" fmla="*/ 3657601 w 4215960"/>
                <a:gd name="connsiteY131" fmla="*/ 3747098 h 4384865"/>
                <a:gd name="connsiteX132" fmla="*/ 3623808 w 4215960"/>
                <a:gd name="connsiteY132" fmla="*/ 3788146 h 4384865"/>
                <a:gd name="connsiteX133" fmla="*/ 3662816 w 4215960"/>
                <a:gd name="connsiteY133" fmla="*/ 3895642 h 4384865"/>
                <a:gd name="connsiteX134" fmla="*/ 3715203 w 4215960"/>
                <a:gd name="connsiteY134" fmla="*/ 3926940 h 4384865"/>
                <a:gd name="connsiteX135" fmla="*/ 3767137 w 4215960"/>
                <a:gd name="connsiteY135" fmla="*/ 3884758 h 4384865"/>
                <a:gd name="connsiteX136" fmla="*/ 3852862 w 4215960"/>
                <a:gd name="connsiteY136" fmla="*/ 3836225 h 4384865"/>
                <a:gd name="connsiteX137" fmla="*/ 3835626 w 4215960"/>
                <a:gd name="connsiteY137" fmla="*/ 3747324 h 4384865"/>
                <a:gd name="connsiteX138" fmla="*/ 3912960 w 4215960"/>
                <a:gd name="connsiteY138" fmla="*/ 3614655 h 4384865"/>
                <a:gd name="connsiteX139" fmla="*/ 4205514 w 4215960"/>
                <a:gd name="connsiteY139" fmla="*/ 3281507 h 4384865"/>
                <a:gd name="connsiteX140" fmla="*/ 4124097 w 4215960"/>
                <a:gd name="connsiteY140" fmla="*/ 3272435 h 4384865"/>
                <a:gd name="connsiteX141" fmla="*/ 4128634 w 4215960"/>
                <a:gd name="connsiteY141" fmla="*/ 3180587 h 4384865"/>
                <a:gd name="connsiteX142" fmla="*/ 4079647 w 4215960"/>
                <a:gd name="connsiteY142" fmla="*/ 3155415 h 4384865"/>
                <a:gd name="connsiteX143" fmla="*/ 3995510 w 4215960"/>
                <a:gd name="connsiteY143" fmla="*/ 3186937 h 4384865"/>
                <a:gd name="connsiteX144" fmla="*/ 3958771 w 4215960"/>
                <a:gd name="connsiteY144" fmla="*/ 3150652 h 4384865"/>
                <a:gd name="connsiteX145" fmla="*/ 4003448 w 4215960"/>
                <a:gd name="connsiteY145" fmla="*/ 3127747 h 4384865"/>
                <a:gd name="connsiteX146" fmla="*/ 3874181 w 4215960"/>
                <a:gd name="connsiteY146" fmla="*/ 2914568 h 4384865"/>
                <a:gd name="connsiteX147" fmla="*/ 3889147 w 4215960"/>
                <a:gd name="connsiteY147" fmla="*/ 2884405 h 4384865"/>
                <a:gd name="connsiteX148" fmla="*/ 3865562 w 4215960"/>
                <a:gd name="connsiteY148" fmla="*/ 2768745 h 4384865"/>
                <a:gd name="connsiteX149" fmla="*/ 3706813 w 4215960"/>
                <a:gd name="connsiteY149" fmla="*/ 2757859 h 4384865"/>
                <a:gd name="connsiteX150" fmla="*/ 3673475 w 4215960"/>
                <a:gd name="connsiteY150" fmla="*/ 2806617 h 4384865"/>
                <a:gd name="connsiteX151" fmla="*/ 3584575 w 4215960"/>
                <a:gd name="connsiteY151" fmla="*/ 2821133 h 4384865"/>
                <a:gd name="connsiteX152" fmla="*/ 3590925 w 4215960"/>
                <a:gd name="connsiteY152" fmla="*/ 2799134 h 4384865"/>
                <a:gd name="connsiteX153" fmla="*/ 3537403 w 4215960"/>
                <a:gd name="connsiteY153" fmla="*/ 2783033 h 4384865"/>
                <a:gd name="connsiteX154" fmla="*/ 3512684 w 4215960"/>
                <a:gd name="connsiteY154" fmla="*/ 2617932 h 4384865"/>
                <a:gd name="connsiteX155" fmla="*/ 3232377 w 4215960"/>
                <a:gd name="connsiteY155" fmla="*/ 2551257 h 4384865"/>
                <a:gd name="connsiteX156" fmla="*/ 3096078 w 4215960"/>
                <a:gd name="connsiteY156" fmla="*/ 2594573 h 4384865"/>
                <a:gd name="connsiteX157" fmla="*/ 2964089 w 4215960"/>
                <a:gd name="connsiteY157" fmla="*/ 2587089 h 4384865"/>
                <a:gd name="connsiteX158" fmla="*/ 2831646 w 4215960"/>
                <a:gd name="connsiteY158" fmla="*/ 2476191 h 4384865"/>
                <a:gd name="connsiteX159" fmla="*/ 2618468 w 4215960"/>
                <a:gd name="connsiteY159" fmla="*/ 2172978 h 4384865"/>
                <a:gd name="connsiteX160" fmla="*/ 2220006 w 4215960"/>
                <a:gd name="connsiteY160" fmla="*/ 2033505 h 4384865"/>
                <a:gd name="connsiteX161" fmla="*/ 1983468 w 4215960"/>
                <a:gd name="connsiteY161" fmla="*/ 1720541 h 4384865"/>
                <a:gd name="connsiteX162" fmla="*/ 2017259 w 4215960"/>
                <a:gd name="connsiteY162" fmla="*/ 1695595 h 4384865"/>
                <a:gd name="connsiteX163" fmla="*/ 2076903 w 4215960"/>
                <a:gd name="connsiteY163" fmla="*/ 1778598 h 4384865"/>
                <a:gd name="connsiteX164" fmla="*/ 2097087 w 4215960"/>
                <a:gd name="connsiteY164" fmla="*/ 1761135 h 4384865"/>
                <a:gd name="connsiteX165" fmla="*/ 2140177 w 4215960"/>
                <a:gd name="connsiteY165" fmla="*/ 1791979 h 4384865"/>
                <a:gd name="connsiteX166" fmla="*/ 2228850 w 4215960"/>
                <a:gd name="connsiteY166" fmla="*/ 1738230 h 4384865"/>
                <a:gd name="connsiteX167" fmla="*/ 2244952 w 4215960"/>
                <a:gd name="connsiteY167" fmla="*/ 1717820 h 4384865"/>
                <a:gd name="connsiteX168" fmla="*/ 2303235 w 4215960"/>
                <a:gd name="connsiteY168" fmla="*/ 1718046 h 4384865"/>
                <a:gd name="connsiteX169" fmla="*/ 2319338 w 4215960"/>
                <a:gd name="connsiteY169" fmla="*/ 1684936 h 4384865"/>
                <a:gd name="connsiteX170" fmla="*/ 2300514 w 4215960"/>
                <a:gd name="connsiteY170" fmla="*/ 1659309 h 4384865"/>
                <a:gd name="connsiteX171" fmla="*/ 2233386 w 4215960"/>
                <a:gd name="connsiteY171" fmla="*/ 1679266 h 4384865"/>
                <a:gd name="connsiteX172" fmla="*/ 2211614 w 4215960"/>
                <a:gd name="connsiteY172" fmla="*/ 1625745 h 4384865"/>
                <a:gd name="connsiteX173" fmla="*/ 2232932 w 4215960"/>
                <a:gd name="connsiteY173" fmla="*/ 1596035 h 4384865"/>
                <a:gd name="connsiteX174" fmla="*/ 2176462 w 4215960"/>
                <a:gd name="connsiteY174" fmla="*/ 1492621 h 4384865"/>
                <a:gd name="connsiteX175" fmla="*/ 2127931 w 4215960"/>
                <a:gd name="connsiteY175" fmla="*/ 1531402 h 4384865"/>
                <a:gd name="connsiteX176" fmla="*/ 2038576 w 4215960"/>
                <a:gd name="connsiteY176" fmla="*/ 1476746 h 4384865"/>
                <a:gd name="connsiteX177" fmla="*/ 2090510 w 4215960"/>
                <a:gd name="connsiteY177" fmla="*/ 1384217 h 4384865"/>
                <a:gd name="connsiteX178" fmla="*/ 2047648 w 4215960"/>
                <a:gd name="connsiteY178" fmla="*/ 1263114 h 4384865"/>
                <a:gd name="connsiteX179" fmla="*/ 2062389 w 4215960"/>
                <a:gd name="connsiteY179" fmla="*/ 1139062 h 4384865"/>
                <a:gd name="connsiteX180" fmla="*/ 2157639 w 4215960"/>
                <a:gd name="connsiteY180" fmla="*/ 1065357 h 4384865"/>
                <a:gd name="connsiteX181" fmla="*/ 2262868 w 4215960"/>
                <a:gd name="connsiteY181" fmla="*/ 1042905 h 4384865"/>
                <a:gd name="connsiteX182" fmla="*/ 2199821 w 4215960"/>
                <a:gd name="connsiteY182" fmla="*/ 953098 h 4384865"/>
                <a:gd name="connsiteX183" fmla="*/ 2182585 w 4215960"/>
                <a:gd name="connsiteY183" fmla="*/ 997775 h 4384865"/>
                <a:gd name="connsiteX184" fmla="*/ 2139270 w 4215960"/>
                <a:gd name="connsiteY184" fmla="*/ 950604 h 4384865"/>
                <a:gd name="connsiteX185" fmla="*/ 2160588 w 4215960"/>
                <a:gd name="connsiteY185" fmla="*/ 865332 h 4384865"/>
                <a:gd name="connsiteX186" fmla="*/ 2233612 w 4215960"/>
                <a:gd name="connsiteY186" fmla="*/ 768041 h 4384865"/>
                <a:gd name="connsiteX187" fmla="*/ 2216603 w 4215960"/>
                <a:gd name="connsiteY187" fmla="*/ 661452 h 4384865"/>
                <a:gd name="connsiteX188" fmla="*/ 2045381 w 4215960"/>
                <a:gd name="connsiteY188" fmla="*/ 671203 h 4384865"/>
                <a:gd name="connsiteX189" fmla="*/ 2026103 w 4215960"/>
                <a:gd name="connsiteY189" fmla="*/ 713840 h 4384865"/>
                <a:gd name="connsiteX190" fmla="*/ 1993900 w 4215960"/>
                <a:gd name="connsiteY190" fmla="*/ 646257 h 4384865"/>
                <a:gd name="connsiteX191" fmla="*/ 1964190 w 4215960"/>
                <a:gd name="connsiteY191" fmla="*/ 686625 h 4384865"/>
                <a:gd name="connsiteX192" fmla="*/ 1778681 w 4215960"/>
                <a:gd name="connsiteY192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35287 w 4215960"/>
                <a:gd name="connsiteY22" fmla="*/ 574366 h 4384865"/>
                <a:gd name="connsiteX23" fmla="*/ 868587 w 4215960"/>
                <a:gd name="connsiteY23" fmla="*/ 607703 h 4384865"/>
                <a:gd name="connsiteX24" fmla="*/ 362857 w 4215960"/>
                <a:gd name="connsiteY24" fmla="*/ 808862 h 4384865"/>
                <a:gd name="connsiteX25" fmla="*/ 312057 w 4215960"/>
                <a:gd name="connsiteY25" fmla="*/ 823377 h 4384865"/>
                <a:gd name="connsiteX26" fmla="*/ 239485 w 4215960"/>
                <a:gd name="connsiteY26" fmla="*/ 874177 h 4384865"/>
                <a:gd name="connsiteX27" fmla="*/ 210457 w 4215960"/>
                <a:gd name="connsiteY27" fmla="*/ 881434 h 4384865"/>
                <a:gd name="connsiteX28" fmla="*/ 159657 w 4215960"/>
                <a:gd name="connsiteY28" fmla="*/ 910462 h 4384865"/>
                <a:gd name="connsiteX29" fmla="*/ 130628 w 4215960"/>
                <a:gd name="connsiteY29" fmla="*/ 939491 h 4384865"/>
                <a:gd name="connsiteX30" fmla="*/ 108857 w 4215960"/>
                <a:gd name="connsiteY30" fmla="*/ 961262 h 4384865"/>
                <a:gd name="connsiteX31" fmla="*/ 94343 w 4215960"/>
                <a:gd name="connsiteY31" fmla="*/ 975777 h 4384865"/>
                <a:gd name="connsiteX32" fmla="*/ 43543 w 4215960"/>
                <a:gd name="connsiteY32" fmla="*/ 1055605 h 4384865"/>
                <a:gd name="connsiteX33" fmla="*/ 14514 w 4215960"/>
                <a:gd name="connsiteY33" fmla="*/ 1135434 h 4384865"/>
                <a:gd name="connsiteX34" fmla="*/ 0 w 4215960"/>
                <a:gd name="connsiteY34" fmla="*/ 1193491 h 4384865"/>
                <a:gd name="connsiteX35" fmla="*/ 7257 w 4215960"/>
                <a:gd name="connsiteY35" fmla="*/ 2165948 h 4384865"/>
                <a:gd name="connsiteX36" fmla="*/ 29028 w 4215960"/>
                <a:gd name="connsiteY36" fmla="*/ 2267548 h 4384865"/>
                <a:gd name="connsiteX37" fmla="*/ 43543 w 4215960"/>
                <a:gd name="connsiteY37" fmla="*/ 2303834 h 4384865"/>
                <a:gd name="connsiteX38" fmla="*/ 58057 w 4215960"/>
                <a:gd name="connsiteY38" fmla="*/ 2369148 h 4384865"/>
                <a:gd name="connsiteX39" fmla="*/ 79828 w 4215960"/>
                <a:gd name="connsiteY39" fmla="*/ 2419948 h 4384865"/>
                <a:gd name="connsiteX40" fmla="*/ 116114 w 4215960"/>
                <a:gd name="connsiteY40" fmla="*/ 2536062 h 4384865"/>
                <a:gd name="connsiteX41" fmla="*/ 137885 w 4215960"/>
                <a:gd name="connsiteY41" fmla="*/ 2601377 h 4384865"/>
                <a:gd name="connsiteX42" fmla="*/ 145143 w 4215960"/>
                <a:gd name="connsiteY42" fmla="*/ 2623148 h 4384865"/>
                <a:gd name="connsiteX43" fmla="*/ 166914 w 4215960"/>
                <a:gd name="connsiteY43" fmla="*/ 2666691 h 4384865"/>
                <a:gd name="connsiteX44" fmla="*/ 188685 w 4215960"/>
                <a:gd name="connsiteY44" fmla="*/ 2717491 h 4384865"/>
                <a:gd name="connsiteX45" fmla="*/ 195943 w 4215960"/>
                <a:gd name="connsiteY45" fmla="*/ 2746520 h 4384865"/>
                <a:gd name="connsiteX46" fmla="*/ 232228 w 4215960"/>
                <a:gd name="connsiteY46" fmla="*/ 2797320 h 4384865"/>
                <a:gd name="connsiteX47" fmla="*/ 254000 w 4215960"/>
                <a:gd name="connsiteY47" fmla="*/ 2855377 h 4384865"/>
                <a:gd name="connsiteX48" fmla="*/ 275771 w 4215960"/>
                <a:gd name="connsiteY48" fmla="*/ 2877148 h 4384865"/>
                <a:gd name="connsiteX49" fmla="*/ 312057 w 4215960"/>
                <a:gd name="connsiteY49" fmla="*/ 2949720 h 4384865"/>
                <a:gd name="connsiteX50" fmla="*/ 348343 w 4215960"/>
                <a:gd name="connsiteY50" fmla="*/ 3000520 h 4384865"/>
                <a:gd name="connsiteX51" fmla="*/ 355600 w 4215960"/>
                <a:gd name="connsiteY51" fmla="*/ 3022291 h 4384865"/>
                <a:gd name="connsiteX52" fmla="*/ 406400 w 4215960"/>
                <a:gd name="connsiteY52" fmla="*/ 3087605 h 4384865"/>
                <a:gd name="connsiteX53" fmla="*/ 435428 w 4215960"/>
                <a:gd name="connsiteY53" fmla="*/ 3152920 h 4384865"/>
                <a:gd name="connsiteX54" fmla="*/ 457200 w 4215960"/>
                <a:gd name="connsiteY54" fmla="*/ 3181948 h 4384865"/>
                <a:gd name="connsiteX55" fmla="*/ 471714 w 4215960"/>
                <a:gd name="connsiteY55" fmla="*/ 3240005 h 4384865"/>
                <a:gd name="connsiteX56" fmla="*/ 478971 w 4215960"/>
                <a:gd name="connsiteY56" fmla="*/ 3261777 h 4384865"/>
                <a:gd name="connsiteX57" fmla="*/ 486228 w 4215960"/>
                <a:gd name="connsiteY57" fmla="*/ 3290805 h 4384865"/>
                <a:gd name="connsiteX58" fmla="*/ 493485 w 4215960"/>
                <a:gd name="connsiteY58" fmla="*/ 3356120 h 4384865"/>
                <a:gd name="connsiteX59" fmla="*/ 515257 w 4215960"/>
                <a:gd name="connsiteY59" fmla="*/ 3414177 h 4384865"/>
                <a:gd name="connsiteX60" fmla="*/ 544285 w 4215960"/>
                <a:gd name="connsiteY60" fmla="*/ 3457720 h 4384865"/>
                <a:gd name="connsiteX61" fmla="*/ 573314 w 4215960"/>
                <a:gd name="connsiteY61" fmla="*/ 3508520 h 4384865"/>
                <a:gd name="connsiteX62" fmla="*/ 602343 w 4215960"/>
                <a:gd name="connsiteY62" fmla="*/ 3530291 h 4384865"/>
                <a:gd name="connsiteX63" fmla="*/ 645885 w 4215960"/>
                <a:gd name="connsiteY63" fmla="*/ 3573834 h 4384865"/>
                <a:gd name="connsiteX64" fmla="*/ 674914 w 4215960"/>
                <a:gd name="connsiteY64" fmla="*/ 3595605 h 4384865"/>
                <a:gd name="connsiteX65" fmla="*/ 711200 w 4215960"/>
                <a:gd name="connsiteY65" fmla="*/ 3639148 h 4384865"/>
                <a:gd name="connsiteX66" fmla="*/ 740228 w 4215960"/>
                <a:gd name="connsiteY66" fmla="*/ 3660920 h 4384865"/>
                <a:gd name="connsiteX67" fmla="*/ 812800 w 4215960"/>
                <a:gd name="connsiteY67" fmla="*/ 3726234 h 4384865"/>
                <a:gd name="connsiteX68" fmla="*/ 849085 w 4215960"/>
                <a:gd name="connsiteY68" fmla="*/ 3769777 h 4384865"/>
                <a:gd name="connsiteX69" fmla="*/ 870857 w 4215960"/>
                <a:gd name="connsiteY69" fmla="*/ 3784291 h 4384865"/>
                <a:gd name="connsiteX70" fmla="*/ 907143 w 4215960"/>
                <a:gd name="connsiteY70" fmla="*/ 3827834 h 4384865"/>
                <a:gd name="connsiteX71" fmla="*/ 936171 w 4215960"/>
                <a:gd name="connsiteY71" fmla="*/ 3849605 h 4384865"/>
                <a:gd name="connsiteX72" fmla="*/ 1030514 w 4215960"/>
                <a:gd name="connsiteY72" fmla="*/ 3893148 h 4384865"/>
                <a:gd name="connsiteX73" fmla="*/ 1480457 w 4215960"/>
                <a:gd name="connsiteY73" fmla="*/ 3878634 h 4384865"/>
                <a:gd name="connsiteX74" fmla="*/ 1531257 w 4215960"/>
                <a:gd name="connsiteY74" fmla="*/ 3864120 h 4384865"/>
                <a:gd name="connsiteX75" fmla="*/ 1618343 w 4215960"/>
                <a:gd name="connsiteY75" fmla="*/ 3856862 h 4384865"/>
                <a:gd name="connsiteX76" fmla="*/ 1698171 w 4215960"/>
                <a:gd name="connsiteY76" fmla="*/ 3842348 h 4384865"/>
                <a:gd name="connsiteX77" fmla="*/ 1756228 w 4215960"/>
                <a:gd name="connsiteY77" fmla="*/ 3835091 h 4384865"/>
                <a:gd name="connsiteX78" fmla="*/ 1785257 w 4215960"/>
                <a:gd name="connsiteY78" fmla="*/ 3820577 h 4384865"/>
                <a:gd name="connsiteX79" fmla="*/ 1850571 w 4215960"/>
                <a:gd name="connsiteY79" fmla="*/ 3798805 h 4384865"/>
                <a:gd name="connsiteX80" fmla="*/ 1886857 w 4215960"/>
                <a:gd name="connsiteY80" fmla="*/ 3784291 h 4384865"/>
                <a:gd name="connsiteX81" fmla="*/ 1988457 w 4215960"/>
                <a:gd name="connsiteY81" fmla="*/ 3769777 h 4384865"/>
                <a:gd name="connsiteX82" fmla="*/ 2017485 w 4215960"/>
                <a:gd name="connsiteY82" fmla="*/ 3762520 h 4384865"/>
                <a:gd name="connsiteX83" fmla="*/ 2637971 w 4215960"/>
                <a:gd name="connsiteY83" fmla="*/ 4109274 h 4384865"/>
                <a:gd name="connsiteX84" fmla="*/ 2724375 w 4215960"/>
                <a:gd name="connsiteY84" fmla="*/ 4295464 h 4384865"/>
                <a:gd name="connsiteX85" fmla="*/ 2784700 w 4215960"/>
                <a:gd name="connsiteY85" fmla="*/ 4354202 h 4384865"/>
                <a:gd name="connsiteX86" fmla="*/ 2795812 w 4215960"/>
                <a:gd name="connsiteY86" fmla="*/ 4324039 h 4384865"/>
                <a:gd name="connsiteX87" fmla="*/ 2841850 w 4215960"/>
                <a:gd name="connsiteY87" fmla="*/ 4297051 h 4384865"/>
                <a:gd name="connsiteX88" fmla="*/ 2892650 w 4215960"/>
                <a:gd name="connsiteY88" fmla="*/ 4370077 h 4384865"/>
                <a:gd name="connsiteX89" fmla="*/ 2941863 w 4215960"/>
                <a:gd name="connsiteY89" fmla="*/ 4373252 h 4384865"/>
                <a:gd name="connsiteX90" fmla="*/ 2897412 w 4215960"/>
                <a:gd name="connsiteY90" fmla="*/ 4279590 h 4384865"/>
                <a:gd name="connsiteX91" fmla="*/ 2854550 w 4215960"/>
                <a:gd name="connsiteY91" fmla="*/ 4211327 h 4384865"/>
                <a:gd name="connsiteX92" fmla="*/ 2897413 w 4215960"/>
                <a:gd name="connsiteY92" fmla="*/ 4195451 h 4384865"/>
                <a:gd name="connsiteX93" fmla="*/ 2878362 w 4215960"/>
                <a:gd name="connsiteY93" fmla="*/ 4154177 h 4384865"/>
                <a:gd name="connsiteX94" fmla="*/ 2930750 w 4215960"/>
                <a:gd name="connsiteY94" fmla="*/ 4163702 h 4384865"/>
                <a:gd name="connsiteX95" fmla="*/ 2910113 w 4215960"/>
                <a:gd name="connsiteY95" fmla="*/ 4130364 h 4384865"/>
                <a:gd name="connsiteX96" fmla="*/ 2931432 w 4215960"/>
                <a:gd name="connsiteY96" fmla="*/ 4113810 h 4384865"/>
                <a:gd name="connsiteX97" fmla="*/ 3052535 w 4215960"/>
                <a:gd name="connsiteY97" fmla="*/ 4199083 h 4384865"/>
                <a:gd name="connsiteX98" fmla="*/ 3087912 w 4215960"/>
                <a:gd name="connsiteY98" fmla="*/ 4185926 h 4384865"/>
                <a:gd name="connsiteX99" fmla="*/ 3140299 w 4215960"/>
                <a:gd name="connsiteY99" fmla="*/ 4251015 h 4384865"/>
                <a:gd name="connsiteX100" fmla="*/ 3160937 w 4215960"/>
                <a:gd name="connsiteY100" fmla="*/ 4309752 h 4384865"/>
                <a:gd name="connsiteX101" fmla="*/ 3268887 w 4215960"/>
                <a:gd name="connsiteY101" fmla="*/ 4328801 h 4384865"/>
                <a:gd name="connsiteX102" fmla="*/ 3208563 w 4215960"/>
                <a:gd name="connsiteY102" fmla="*/ 4262126 h 4384865"/>
                <a:gd name="connsiteX103" fmla="*/ 3205387 w 4215960"/>
                <a:gd name="connsiteY103" fmla="*/ 4193864 h 4384865"/>
                <a:gd name="connsiteX104" fmla="*/ 3259362 w 4215960"/>
                <a:gd name="connsiteY104" fmla="*/ 4249427 h 4384865"/>
                <a:gd name="connsiteX105" fmla="*/ 3308575 w 4215960"/>
                <a:gd name="connsiteY105" fmla="*/ 4254189 h 4384865"/>
                <a:gd name="connsiteX106" fmla="*/ 3302225 w 4215960"/>
                <a:gd name="connsiteY106" fmla="*/ 4204977 h 4384865"/>
                <a:gd name="connsiteX107" fmla="*/ 3362550 w 4215960"/>
                <a:gd name="connsiteY107" fmla="*/ 4209739 h 4384865"/>
                <a:gd name="connsiteX108" fmla="*/ 3424462 w 4215960"/>
                <a:gd name="connsiteY108" fmla="*/ 4252601 h 4384865"/>
                <a:gd name="connsiteX109" fmla="*/ 3456212 w 4215960"/>
                <a:gd name="connsiteY109" fmla="*/ 4239902 h 4384865"/>
                <a:gd name="connsiteX110" fmla="*/ 3449863 w 4215960"/>
                <a:gd name="connsiteY110" fmla="*/ 4204977 h 4384865"/>
                <a:gd name="connsiteX111" fmla="*/ 3491138 w 4215960"/>
                <a:gd name="connsiteY111" fmla="*/ 4181165 h 4384865"/>
                <a:gd name="connsiteX112" fmla="*/ 3575275 w 4215960"/>
                <a:gd name="connsiteY112" fmla="*/ 4238315 h 4384865"/>
                <a:gd name="connsiteX113" fmla="*/ 3592738 w 4215960"/>
                <a:gd name="connsiteY113" fmla="*/ 4136717 h 4384865"/>
                <a:gd name="connsiteX114" fmla="*/ 3567338 w 4215960"/>
                <a:gd name="connsiteY114" fmla="*/ 4114491 h 4384865"/>
                <a:gd name="connsiteX115" fmla="*/ 3494312 w 4215960"/>
                <a:gd name="connsiteY115" fmla="*/ 4071628 h 4384865"/>
                <a:gd name="connsiteX116" fmla="*/ 3516537 w 4215960"/>
                <a:gd name="connsiteY116" fmla="*/ 4046229 h 4384865"/>
                <a:gd name="connsiteX117" fmla="*/ 3537175 w 4215960"/>
                <a:gd name="connsiteY117" fmla="*/ 4024003 h 4384865"/>
                <a:gd name="connsiteX118" fmla="*/ 3591150 w 4215960"/>
                <a:gd name="connsiteY118" fmla="*/ 4055754 h 4384865"/>
                <a:gd name="connsiteX119" fmla="*/ 3597500 w 4215960"/>
                <a:gd name="connsiteY119" fmla="*/ 4011304 h 4384865"/>
                <a:gd name="connsiteX120" fmla="*/ 3541937 w 4215960"/>
                <a:gd name="connsiteY120" fmla="*/ 3987491 h 4384865"/>
                <a:gd name="connsiteX121" fmla="*/ 3540350 w 4215960"/>
                <a:gd name="connsiteY121" fmla="*/ 3977967 h 4384865"/>
                <a:gd name="connsiteX122" fmla="*/ 3527649 w 4215960"/>
                <a:gd name="connsiteY122" fmla="*/ 3939868 h 4384865"/>
                <a:gd name="connsiteX123" fmla="*/ 3533999 w 4215960"/>
                <a:gd name="connsiteY123" fmla="*/ 3892242 h 4384865"/>
                <a:gd name="connsiteX124" fmla="*/ 3545112 w 4215960"/>
                <a:gd name="connsiteY124" fmla="*/ 3836679 h 4384865"/>
                <a:gd name="connsiteX125" fmla="*/ 3507012 w 4215960"/>
                <a:gd name="connsiteY125" fmla="*/ 3806517 h 4384865"/>
                <a:gd name="connsiteX126" fmla="*/ 3540349 w 4215960"/>
                <a:gd name="connsiteY126" fmla="*/ 3796992 h 4384865"/>
                <a:gd name="connsiteX127" fmla="*/ 3518124 w 4215960"/>
                <a:gd name="connsiteY127" fmla="*/ 3760479 h 4384865"/>
                <a:gd name="connsiteX128" fmla="*/ 3556225 w 4215960"/>
                <a:gd name="connsiteY128" fmla="*/ 3755718 h 4384865"/>
                <a:gd name="connsiteX129" fmla="*/ 3562574 w 4215960"/>
                <a:gd name="connsiteY129" fmla="*/ 3722379 h 4384865"/>
                <a:gd name="connsiteX130" fmla="*/ 3624488 w 4215960"/>
                <a:gd name="connsiteY130" fmla="*/ 3731906 h 4384865"/>
                <a:gd name="connsiteX131" fmla="*/ 3657601 w 4215960"/>
                <a:gd name="connsiteY131" fmla="*/ 3747098 h 4384865"/>
                <a:gd name="connsiteX132" fmla="*/ 3623808 w 4215960"/>
                <a:gd name="connsiteY132" fmla="*/ 3788146 h 4384865"/>
                <a:gd name="connsiteX133" fmla="*/ 3662816 w 4215960"/>
                <a:gd name="connsiteY133" fmla="*/ 3895642 h 4384865"/>
                <a:gd name="connsiteX134" fmla="*/ 3715203 w 4215960"/>
                <a:gd name="connsiteY134" fmla="*/ 3926940 h 4384865"/>
                <a:gd name="connsiteX135" fmla="*/ 3767137 w 4215960"/>
                <a:gd name="connsiteY135" fmla="*/ 3884758 h 4384865"/>
                <a:gd name="connsiteX136" fmla="*/ 3852862 w 4215960"/>
                <a:gd name="connsiteY136" fmla="*/ 3836225 h 4384865"/>
                <a:gd name="connsiteX137" fmla="*/ 3835626 w 4215960"/>
                <a:gd name="connsiteY137" fmla="*/ 3747324 h 4384865"/>
                <a:gd name="connsiteX138" fmla="*/ 3912960 w 4215960"/>
                <a:gd name="connsiteY138" fmla="*/ 3614655 h 4384865"/>
                <a:gd name="connsiteX139" fmla="*/ 4205514 w 4215960"/>
                <a:gd name="connsiteY139" fmla="*/ 3281507 h 4384865"/>
                <a:gd name="connsiteX140" fmla="*/ 4124097 w 4215960"/>
                <a:gd name="connsiteY140" fmla="*/ 3272435 h 4384865"/>
                <a:gd name="connsiteX141" fmla="*/ 4128634 w 4215960"/>
                <a:gd name="connsiteY141" fmla="*/ 3180587 h 4384865"/>
                <a:gd name="connsiteX142" fmla="*/ 4079647 w 4215960"/>
                <a:gd name="connsiteY142" fmla="*/ 3155415 h 4384865"/>
                <a:gd name="connsiteX143" fmla="*/ 3995510 w 4215960"/>
                <a:gd name="connsiteY143" fmla="*/ 3186937 h 4384865"/>
                <a:gd name="connsiteX144" fmla="*/ 3958771 w 4215960"/>
                <a:gd name="connsiteY144" fmla="*/ 3150652 h 4384865"/>
                <a:gd name="connsiteX145" fmla="*/ 4003448 w 4215960"/>
                <a:gd name="connsiteY145" fmla="*/ 3127747 h 4384865"/>
                <a:gd name="connsiteX146" fmla="*/ 3874181 w 4215960"/>
                <a:gd name="connsiteY146" fmla="*/ 2914568 h 4384865"/>
                <a:gd name="connsiteX147" fmla="*/ 3889147 w 4215960"/>
                <a:gd name="connsiteY147" fmla="*/ 2884405 h 4384865"/>
                <a:gd name="connsiteX148" fmla="*/ 3865562 w 4215960"/>
                <a:gd name="connsiteY148" fmla="*/ 2768745 h 4384865"/>
                <a:gd name="connsiteX149" fmla="*/ 3706813 w 4215960"/>
                <a:gd name="connsiteY149" fmla="*/ 2757859 h 4384865"/>
                <a:gd name="connsiteX150" fmla="*/ 3673475 w 4215960"/>
                <a:gd name="connsiteY150" fmla="*/ 2806617 h 4384865"/>
                <a:gd name="connsiteX151" fmla="*/ 3584575 w 4215960"/>
                <a:gd name="connsiteY151" fmla="*/ 2821133 h 4384865"/>
                <a:gd name="connsiteX152" fmla="*/ 3590925 w 4215960"/>
                <a:gd name="connsiteY152" fmla="*/ 2799134 h 4384865"/>
                <a:gd name="connsiteX153" fmla="*/ 3537403 w 4215960"/>
                <a:gd name="connsiteY153" fmla="*/ 2783033 h 4384865"/>
                <a:gd name="connsiteX154" fmla="*/ 3512684 w 4215960"/>
                <a:gd name="connsiteY154" fmla="*/ 2617932 h 4384865"/>
                <a:gd name="connsiteX155" fmla="*/ 3232377 w 4215960"/>
                <a:gd name="connsiteY155" fmla="*/ 2551257 h 4384865"/>
                <a:gd name="connsiteX156" fmla="*/ 3096078 w 4215960"/>
                <a:gd name="connsiteY156" fmla="*/ 2594573 h 4384865"/>
                <a:gd name="connsiteX157" fmla="*/ 2964089 w 4215960"/>
                <a:gd name="connsiteY157" fmla="*/ 2587089 h 4384865"/>
                <a:gd name="connsiteX158" fmla="*/ 2831646 w 4215960"/>
                <a:gd name="connsiteY158" fmla="*/ 2476191 h 4384865"/>
                <a:gd name="connsiteX159" fmla="*/ 2618468 w 4215960"/>
                <a:gd name="connsiteY159" fmla="*/ 2172978 h 4384865"/>
                <a:gd name="connsiteX160" fmla="*/ 2220006 w 4215960"/>
                <a:gd name="connsiteY160" fmla="*/ 2033505 h 4384865"/>
                <a:gd name="connsiteX161" fmla="*/ 1983468 w 4215960"/>
                <a:gd name="connsiteY161" fmla="*/ 1720541 h 4384865"/>
                <a:gd name="connsiteX162" fmla="*/ 2017259 w 4215960"/>
                <a:gd name="connsiteY162" fmla="*/ 1695595 h 4384865"/>
                <a:gd name="connsiteX163" fmla="*/ 2076903 w 4215960"/>
                <a:gd name="connsiteY163" fmla="*/ 1778598 h 4384865"/>
                <a:gd name="connsiteX164" fmla="*/ 2097087 w 4215960"/>
                <a:gd name="connsiteY164" fmla="*/ 1761135 h 4384865"/>
                <a:gd name="connsiteX165" fmla="*/ 2140177 w 4215960"/>
                <a:gd name="connsiteY165" fmla="*/ 1791979 h 4384865"/>
                <a:gd name="connsiteX166" fmla="*/ 2228850 w 4215960"/>
                <a:gd name="connsiteY166" fmla="*/ 1738230 h 4384865"/>
                <a:gd name="connsiteX167" fmla="*/ 2244952 w 4215960"/>
                <a:gd name="connsiteY167" fmla="*/ 1717820 h 4384865"/>
                <a:gd name="connsiteX168" fmla="*/ 2303235 w 4215960"/>
                <a:gd name="connsiteY168" fmla="*/ 1718046 h 4384865"/>
                <a:gd name="connsiteX169" fmla="*/ 2319338 w 4215960"/>
                <a:gd name="connsiteY169" fmla="*/ 1684936 h 4384865"/>
                <a:gd name="connsiteX170" fmla="*/ 2300514 w 4215960"/>
                <a:gd name="connsiteY170" fmla="*/ 1659309 h 4384865"/>
                <a:gd name="connsiteX171" fmla="*/ 2233386 w 4215960"/>
                <a:gd name="connsiteY171" fmla="*/ 1679266 h 4384865"/>
                <a:gd name="connsiteX172" fmla="*/ 2211614 w 4215960"/>
                <a:gd name="connsiteY172" fmla="*/ 1625745 h 4384865"/>
                <a:gd name="connsiteX173" fmla="*/ 2232932 w 4215960"/>
                <a:gd name="connsiteY173" fmla="*/ 1596035 h 4384865"/>
                <a:gd name="connsiteX174" fmla="*/ 2176462 w 4215960"/>
                <a:gd name="connsiteY174" fmla="*/ 1492621 h 4384865"/>
                <a:gd name="connsiteX175" fmla="*/ 2127931 w 4215960"/>
                <a:gd name="connsiteY175" fmla="*/ 1531402 h 4384865"/>
                <a:gd name="connsiteX176" fmla="*/ 2038576 w 4215960"/>
                <a:gd name="connsiteY176" fmla="*/ 1476746 h 4384865"/>
                <a:gd name="connsiteX177" fmla="*/ 2090510 w 4215960"/>
                <a:gd name="connsiteY177" fmla="*/ 1384217 h 4384865"/>
                <a:gd name="connsiteX178" fmla="*/ 2047648 w 4215960"/>
                <a:gd name="connsiteY178" fmla="*/ 1263114 h 4384865"/>
                <a:gd name="connsiteX179" fmla="*/ 2062389 w 4215960"/>
                <a:gd name="connsiteY179" fmla="*/ 1139062 h 4384865"/>
                <a:gd name="connsiteX180" fmla="*/ 2157639 w 4215960"/>
                <a:gd name="connsiteY180" fmla="*/ 1065357 h 4384865"/>
                <a:gd name="connsiteX181" fmla="*/ 2262868 w 4215960"/>
                <a:gd name="connsiteY181" fmla="*/ 1042905 h 4384865"/>
                <a:gd name="connsiteX182" fmla="*/ 2199821 w 4215960"/>
                <a:gd name="connsiteY182" fmla="*/ 953098 h 4384865"/>
                <a:gd name="connsiteX183" fmla="*/ 2182585 w 4215960"/>
                <a:gd name="connsiteY183" fmla="*/ 997775 h 4384865"/>
                <a:gd name="connsiteX184" fmla="*/ 2139270 w 4215960"/>
                <a:gd name="connsiteY184" fmla="*/ 950604 h 4384865"/>
                <a:gd name="connsiteX185" fmla="*/ 2160588 w 4215960"/>
                <a:gd name="connsiteY185" fmla="*/ 865332 h 4384865"/>
                <a:gd name="connsiteX186" fmla="*/ 2233612 w 4215960"/>
                <a:gd name="connsiteY186" fmla="*/ 768041 h 4384865"/>
                <a:gd name="connsiteX187" fmla="*/ 2216603 w 4215960"/>
                <a:gd name="connsiteY187" fmla="*/ 661452 h 4384865"/>
                <a:gd name="connsiteX188" fmla="*/ 2045381 w 4215960"/>
                <a:gd name="connsiteY188" fmla="*/ 671203 h 4384865"/>
                <a:gd name="connsiteX189" fmla="*/ 2026103 w 4215960"/>
                <a:gd name="connsiteY189" fmla="*/ 713840 h 4384865"/>
                <a:gd name="connsiteX190" fmla="*/ 1993900 w 4215960"/>
                <a:gd name="connsiteY190" fmla="*/ 646257 h 4384865"/>
                <a:gd name="connsiteX191" fmla="*/ 1964190 w 4215960"/>
                <a:gd name="connsiteY191" fmla="*/ 686625 h 4384865"/>
                <a:gd name="connsiteX192" fmla="*/ 1778681 w 4215960"/>
                <a:gd name="connsiteY192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225774 w 4215960"/>
                <a:gd name="connsiteY22" fmla="*/ 558491 h 4384865"/>
                <a:gd name="connsiteX23" fmla="*/ 868587 w 4215960"/>
                <a:gd name="connsiteY23" fmla="*/ 607703 h 4384865"/>
                <a:gd name="connsiteX24" fmla="*/ 362857 w 4215960"/>
                <a:gd name="connsiteY24" fmla="*/ 808862 h 4384865"/>
                <a:gd name="connsiteX25" fmla="*/ 312057 w 4215960"/>
                <a:gd name="connsiteY25" fmla="*/ 823377 h 4384865"/>
                <a:gd name="connsiteX26" fmla="*/ 239485 w 4215960"/>
                <a:gd name="connsiteY26" fmla="*/ 874177 h 4384865"/>
                <a:gd name="connsiteX27" fmla="*/ 210457 w 4215960"/>
                <a:gd name="connsiteY27" fmla="*/ 881434 h 4384865"/>
                <a:gd name="connsiteX28" fmla="*/ 159657 w 4215960"/>
                <a:gd name="connsiteY28" fmla="*/ 910462 h 4384865"/>
                <a:gd name="connsiteX29" fmla="*/ 130628 w 4215960"/>
                <a:gd name="connsiteY29" fmla="*/ 939491 h 4384865"/>
                <a:gd name="connsiteX30" fmla="*/ 108857 w 4215960"/>
                <a:gd name="connsiteY30" fmla="*/ 961262 h 4384865"/>
                <a:gd name="connsiteX31" fmla="*/ 94343 w 4215960"/>
                <a:gd name="connsiteY31" fmla="*/ 975777 h 4384865"/>
                <a:gd name="connsiteX32" fmla="*/ 43543 w 4215960"/>
                <a:gd name="connsiteY32" fmla="*/ 1055605 h 4384865"/>
                <a:gd name="connsiteX33" fmla="*/ 14514 w 4215960"/>
                <a:gd name="connsiteY33" fmla="*/ 1135434 h 4384865"/>
                <a:gd name="connsiteX34" fmla="*/ 0 w 4215960"/>
                <a:gd name="connsiteY34" fmla="*/ 1193491 h 4384865"/>
                <a:gd name="connsiteX35" fmla="*/ 7257 w 4215960"/>
                <a:gd name="connsiteY35" fmla="*/ 2165948 h 4384865"/>
                <a:gd name="connsiteX36" fmla="*/ 29028 w 4215960"/>
                <a:gd name="connsiteY36" fmla="*/ 2267548 h 4384865"/>
                <a:gd name="connsiteX37" fmla="*/ 43543 w 4215960"/>
                <a:gd name="connsiteY37" fmla="*/ 2303834 h 4384865"/>
                <a:gd name="connsiteX38" fmla="*/ 58057 w 4215960"/>
                <a:gd name="connsiteY38" fmla="*/ 2369148 h 4384865"/>
                <a:gd name="connsiteX39" fmla="*/ 79828 w 4215960"/>
                <a:gd name="connsiteY39" fmla="*/ 2419948 h 4384865"/>
                <a:gd name="connsiteX40" fmla="*/ 116114 w 4215960"/>
                <a:gd name="connsiteY40" fmla="*/ 2536062 h 4384865"/>
                <a:gd name="connsiteX41" fmla="*/ 137885 w 4215960"/>
                <a:gd name="connsiteY41" fmla="*/ 2601377 h 4384865"/>
                <a:gd name="connsiteX42" fmla="*/ 145143 w 4215960"/>
                <a:gd name="connsiteY42" fmla="*/ 2623148 h 4384865"/>
                <a:gd name="connsiteX43" fmla="*/ 166914 w 4215960"/>
                <a:gd name="connsiteY43" fmla="*/ 2666691 h 4384865"/>
                <a:gd name="connsiteX44" fmla="*/ 188685 w 4215960"/>
                <a:gd name="connsiteY44" fmla="*/ 2717491 h 4384865"/>
                <a:gd name="connsiteX45" fmla="*/ 195943 w 4215960"/>
                <a:gd name="connsiteY45" fmla="*/ 2746520 h 4384865"/>
                <a:gd name="connsiteX46" fmla="*/ 232228 w 4215960"/>
                <a:gd name="connsiteY46" fmla="*/ 2797320 h 4384865"/>
                <a:gd name="connsiteX47" fmla="*/ 254000 w 4215960"/>
                <a:gd name="connsiteY47" fmla="*/ 2855377 h 4384865"/>
                <a:gd name="connsiteX48" fmla="*/ 275771 w 4215960"/>
                <a:gd name="connsiteY48" fmla="*/ 2877148 h 4384865"/>
                <a:gd name="connsiteX49" fmla="*/ 312057 w 4215960"/>
                <a:gd name="connsiteY49" fmla="*/ 2949720 h 4384865"/>
                <a:gd name="connsiteX50" fmla="*/ 348343 w 4215960"/>
                <a:gd name="connsiteY50" fmla="*/ 3000520 h 4384865"/>
                <a:gd name="connsiteX51" fmla="*/ 355600 w 4215960"/>
                <a:gd name="connsiteY51" fmla="*/ 3022291 h 4384865"/>
                <a:gd name="connsiteX52" fmla="*/ 406400 w 4215960"/>
                <a:gd name="connsiteY52" fmla="*/ 3087605 h 4384865"/>
                <a:gd name="connsiteX53" fmla="*/ 435428 w 4215960"/>
                <a:gd name="connsiteY53" fmla="*/ 3152920 h 4384865"/>
                <a:gd name="connsiteX54" fmla="*/ 457200 w 4215960"/>
                <a:gd name="connsiteY54" fmla="*/ 3181948 h 4384865"/>
                <a:gd name="connsiteX55" fmla="*/ 471714 w 4215960"/>
                <a:gd name="connsiteY55" fmla="*/ 3240005 h 4384865"/>
                <a:gd name="connsiteX56" fmla="*/ 478971 w 4215960"/>
                <a:gd name="connsiteY56" fmla="*/ 3261777 h 4384865"/>
                <a:gd name="connsiteX57" fmla="*/ 486228 w 4215960"/>
                <a:gd name="connsiteY57" fmla="*/ 3290805 h 4384865"/>
                <a:gd name="connsiteX58" fmla="*/ 493485 w 4215960"/>
                <a:gd name="connsiteY58" fmla="*/ 3356120 h 4384865"/>
                <a:gd name="connsiteX59" fmla="*/ 515257 w 4215960"/>
                <a:gd name="connsiteY59" fmla="*/ 3414177 h 4384865"/>
                <a:gd name="connsiteX60" fmla="*/ 544285 w 4215960"/>
                <a:gd name="connsiteY60" fmla="*/ 3457720 h 4384865"/>
                <a:gd name="connsiteX61" fmla="*/ 573314 w 4215960"/>
                <a:gd name="connsiteY61" fmla="*/ 3508520 h 4384865"/>
                <a:gd name="connsiteX62" fmla="*/ 602343 w 4215960"/>
                <a:gd name="connsiteY62" fmla="*/ 3530291 h 4384865"/>
                <a:gd name="connsiteX63" fmla="*/ 645885 w 4215960"/>
                <a:gd name="connsiteY63" fmla="*/ 3573834 h 4384865"/>
                <a:gd name="connsiteX64" fmla="*/ 674914 w 4215960"/>
                <a:gd name="connsiteY64" fmla="*/ 3595605 h 4384865"/>
                <a:gd name="connsiteX65" fmla="*/ 711200 w 4215960"/>
                <a:gd name="connsiteY65" fmla="*/ 3639148 h 4384865"/>
                <a:gd name="connsiteX66" fmla="*/ 740228 w 4215960"/>
                <a:gd name="connsiteY66" fmla="*/ 3660920 h 4384865"/>
                <a:gd name="connsiteX67" fmla="*/ 812800 w 4215960"/>
                <a:gd name="connsiteY67" fmla="*/ 3726234 h 4384865"/>
                <a:gd name="connsiteX68" fmla="*/ 849085 w 4215960"/>
                <a:gd name="connsiteY68" fmla="*/ 3769777 h 4384865"/>
                <a:gd name="connsiteX69" fmla="*/ 870857 w 4215960"/>
                <a:gd name="connsiteY69" fmla="*/ 3784291 h 4384865"/>
                <a:gd name="connsiteX70" fmla="*/ 907143 w 4215960"/>
                <a:gd name="connsiteY70" fmla="*/ 3827834 h 4384865"/>
                <a:gd name="connsiteX71" fmla="*/ 936171 w 4215960"/>
                <a:gd name="connsiteY71" fmla="*/ 3849605 h 4384865"/>
                <a:gd name="connsiteX72" fmla="*/ 1030514 w 4215960"/>
                <a:gd name="connsiteY72" fmla="*/ 3893148 h 4384865"/>
                <a:gd name="connsiteX73" fmla="*/ 1480457 w 4215960"/>
                <a:gd name="connsiteY73" fmla="*/ 3878634 h 4384865"/>
                <a:gd name="connsiteX74" fmla="*/ 1531257 w 4215960"/>
                <a:gd name="connsiteY74" fmla="*/ 3864120 h 4384865"/>
                <a:gd name="connsiteX75" fmla="*/ 1618343 w 4215960"/>
                <a:gd name="connsiteY75" fmla="*/ 3856862 h 4384865"/>
                <a:gd name="connsiteX76" fmla="*/ 1698171 w 4215960"/>
                <a:gd name="connsiteY76" fmla="*/ 3842348 h 4384865"/>
                <a:gd name="connsiteX77" fmla="*/ 1756228 w 4215960"/>
                <a:gd name="connsiteY77" fmla="*/ 3835091 h 4384865"/>
                <a:gd name="connsiteX78" fmla="*/ 1785257 w 4215960"/>
                <a:gd name="connsiteY78" fmla="*/ 3820577 h 4384865"/>
                <a:gd name="connsiteX79" fmla="*/ 1850571 w 4215960"/>
                <a:gd name="connsiteY79" fmla="*/ 3798805 h 4384865"/>
                <a:gd name="connsiteX80" fmla="*/ 1886857 w 4215960"/>
                <a:gd name="connsiteY80" fmla="*/ 3784291 h 4384865"/>
                <a:gd name="connsiteX81" fmla="*/ 1988457 w 4215960"/>
                <a:gd name="connsiteY81" fmla="*/ 3769777 h 4384865"/>
                <a:gd name="connsiteX82" fmla="*/ 2017485 w 4215960"/>
                <a:gd name="connsiteY82" fmla="*/ 3762520 h 4384865"/>
                <a:gd name="connsiteX83" fmla="*/ 2637971 w 4215960"/>
                <a:gd name="connsiteY83" fmla="*/ 4109274 h 4384865"/>
                <a:gd name="connsiteX84" fmla="*/ 2724375 w 4215960"/>
                <a:gd name="connsiteY84" fmla="*/ 4295464 h 4384865"/>
                <a:gd name="connsiteX85" fmla="*/ 2784700 w 4215960"/>
                <a:gd name="connsiteY85" fmla="*/ 4354202 h 4384865"/>
                <a:gd name="connsiteX86" fmla="*/ 2795812 w 4215960"/>
                <a:gd name="connsiteY86" fmla="*/ 4324039 h 4384865"/>
                <a:gd name="connsiteX87" fmla="*/ 2841850 w 4215960"/>
                <a:gd name="connsiteY87" fmla="*/ 4297051 h 4384865"/>
                <a:gd name="connsiteX88" fmla="*/ 2892650 w 4215960"/>
                <a:gd name="connsiteY88" fmla="*/ 4370077 h 4384865"/>
                <a:gd name="connsiteX89" fmla="*/ 2941863 w 4215960"/>
                <a:gd name="connsiteY89" fmla="*/ 4373252 h 4384865"/>
                <a:gd name="connsiteX90" fmla="*/ 2897412 w 4215960"/>
                <a:gd name="connsiteY90" fmla="*/ 4279590 h 4384865"/>
                <a:gd name="connsiteX91" fmla="*/ 2854550 w 4215960"/>
                <a:gd name="connsiteY91" fmla="*/ 4211327 h 4384865"/>
                <a:gd name="connsiteX92" fmla="*/ 2897413 w 4215960"/>
                <a:gd name="connsiteY92" fmla="*/ 4195451 h 4384865"/>
                <a:gd name="connsiteX93" fmla="*/ 2878362 w 4215960"/>
                <a:gd name="connsiteY93" fmla="*/ 4154177 h 4384865"/>
                <a:gd name="connsiteX94" fmla="*/ 2930750 w 4215960"/>
                <a:gd name="connsiteY94" fmla="*/ 4163702 h 4384865"/>
                <a:gd name="connsiteX95" fmla="*/ 2910113 w 4215960"/>
                <a:gd name="connsiteY95" fmla="*/ 4130364 h 4384865"/>
                <a:gd name="connsiteX96" fmla="*/ 2931432 w 4215960"/>
                <a:gd name="connsiteY96" fmla="*/ 4113810 h 4384865"/>
                <a:gd name="connsiteX97" fmla="*/ 3052535 w 4215960"/>
                <a:gd name="connsiteY97" fmla="*/ 4199083 h 4384865"/>
                <a:gd name="connsiteX98" fmla="*/ 3087912 w 4215960"/>
                <a:gd name="connsiteY98" fmla="*/ 4185926 h 4384865"/>
                <a:gd name="connsiteX99" fmla="*/ 3140299 w 4215960"/>
                <a:gd name="connsiteY99" fmla="*/ 4251015 h 4384865"/>
                <a:gd name="connsiteX100" fmla="*/ 3160937 w 4215960"/>
                <a:gd name="connsiteY100" fmla="*/ 4309752 h 4384865"/>
                <a:gd name="connsiteX101" fmla="*/ 3268887 w 4215960"/>
                <a:gd name="connsiteY101" fmla="*/ 4328801 h 4384865"/>
                <a:gd name="connsiteX102" fmla="*/ 3208563 w 4215960"/>
                <a:gd name="connsiteY102" fmla="*/ 4262126 h 4384865"/>
                <a:gd name="connsiteX103" fmla="*/ 3205387 w 4215960"/>
                <a:gd name="connsiteY103" fmla="*/ 4193864 h 4384865"/>
                <a:gd name="connsiteX104" fmla="*/ 3259362 w 4215960"/>
                <a:gd name="connsiteY104" fmla="*/ 4249427 h 4384865"/>
                <a:gd name="connsiteX105" fmla="*/ 3308575 w 4215960"/>
                <a:gd name="connsiteY105" fmla="*/ 4254189 h 4384865"/>
                <a:gd name="connsiteX106" fmla="*/ 3302225 w 4215960"/>
                <a:gd name="connsiteY106" fmla="*/ 4204977 h 4384865"/>
                <a:gd name="connsiteX107" fmla="*/ 3362550 w 4215960"/>
                <a:gd name="connsiteY107" fmla="*/ 4209739 h 4384865"/>
                <a:gd name="connsiteX108" fmla="*/ 3424462 w 4215960"/>
                <a:gd name="connsiteY108" fmla="*/ 4252601 h 4384865"/>
                <a:gd name="connsiteX109" fmla="*/ 3456212 w 4215960"/>
                <a:gd name="connsiteY109" fmla="*/ 4239902 h 4384865"/>
                <a:gd name="connsiteX110" fmla="*/ 3449863 w 4215960"/>
                <a:gd name="connsiteY110" fmla="*/ 4204977 h 4384865"/>
                <a:gd name="connsiteX111" fmla="*/ 3491138 w 4215960"/>
                <a:gd name="connsiteY111" fmla="*/ 4181165 h 4384865"/>
                <a:gd name="connsiteX112" fmla="*/ 3575275 w 4215960"/>
                <a:gd name="connsiteY112" fmla="*/ 4238315 h 4384865"/>
                <a:gd name="connsiteX113" fmla="*/ 3592738 w 4215960"/>
                <a:gd name="connsiteY113" fmla="*/ 4136717 h 4384865"/>
                <a:gd name="connsiteX114" fmla="*/ 3567338 w 4215960"/>
                <a:gd name="connsiteY114" fmla="*/ 4114491 h 4384865"/>
                <a:gd name="connsiteX115" fmla="*/ 3494312 w 4215960"/>
                <a:gd name="connsiteY115" fmla="*/ 4071628 h 4384865"/>
                <a:gd name="connsiteX116" fmla="*/ 3516537 w 4215960"/>
                <a:gd name="connsiteY116" fmla="*/ 4046229 h 4384865"/>
                <a:gd name="connsiteX117" fmla="*/ 3537175 w 4215960"/>
                <a:gd name="connsiteY117" fmla="*/ 4024003 h 4384865"/>
                <a:gd name="connsiteX118" fmla="*/ 3591150 w 4215960"/>
                <a:gd name="connsiteY118" fmla="*/ 4055754 h 4384865"/>
                <a:gd name="connsiteX119" fmla="*/ 3597500 w 4215960"/>
                <a:gd name="connsiteY119" fmla="*/ 4011304 h 4384865"/>
                <a:gd name="connsiteX120" fmla="*/ 3541937 w 4215960"/>
                <a:gd name="connsiteY120" fmla="*/ 3987491 h 4384865"/>
                <a:gd name="connsiteX121" fmla="*/ 3540350 w 4215960"/>
                <a:gd name="connsiteY121" fmla="*/ 3977967 h 4384865"/>
                <a:gd name="connsiteX122" fmla="*/ 3527649 w 4215960"/>
                <a:gd name="connsiteY122" fmla="*/ 3939868 h 4384865"/>
                <a:gd name="connsiteX123" fmla="*/ 3533999 w 4215960"/>
                <a:gd name="connsiteY123" fmla="*/ 3892242 h 4384865"/>
                <a:gd name="connsiteX124" fmla="*/ 3545112 w 4215960"/>
                <a:gd name="connsiteY124" fmla="*/ 3836679 h 4384865"/>
                <a:gd name="connsiteX125" fmla="*/ 3507012 w 4215960"/>
                <a:gd name="connsiteY125" fmla="*/ 3806517 h 4384865"/>
                <a:gd name="connsiteX126" fmla="*/ 3540349 w 4215960"/>
                <a:gd name="connsiteY126" fmla="*/ 3796992 h 4384865"/>
                <a:gd name="connsiteX127" fmla="*/ 3518124 w 4215960"/>
                <a:gd name="connsiteY127" fmla="*/ 3760479 h 4384865"/>
                <a:gd name="connsiteX128" fmla="*/ 3556225 w 4215960"/>
                <a:gd name="connsiteY128" fmla="*/ 3755718 h 4384865"/>
                <a:gd name="connsiteX129" fmla="*/ 3562574 w 4215960"/>
                <a:gd name="connsiteY129" fmla="*/ 3722379 h 4384865"/>
                <a:gd name="connsiteX130" fmla="*/ 3624488 w 4215960"/>
                <a:gd name="connsiteY130" fmla="*/ 3731906 h 4384865"/>
                <a:gd name="connsiteX131" fmla="*/ 3657601 w 4215960"/>
                <a:gd name="connsiteY131" fmla="*/ 3747098 h 4384865"/>
                <a:gd name="connsiteX132" fmla="*/ 3623808 w 4215960"/>
                <a:gd name="connsiteY132" fmla="*/ 3788146 h 4384865"/>
                <a:gd name="connsiteX133" fmla="*/ 3662816 w 4215960"/>
                <a:gd name="connsiteY133" fmla="*/ 3895642 h 4384865"/>
                <a:gd name="connsiteX134" fmla="*/ 3715203 w 4215960"/>
                <a:gd name="connsiteY134" fmla="*/ 3926940 h 4384865"/>
                <a:gd name="connsiteX135" fmla="*/ 3767137 w 4215960"/>
                <a:gd name="connsiteY135" fmla="*/ 3884758 h 4384865"/>
                <a:gd name="connsiteX136" fmla="*/ 3852862 w 4215960"/>
                <a:gd name="connsiteY136" fmla="*/ 3836225 h 4384865"/>
                <a:gd name="connsiteX137" fmla="*/ 3835626 w 4215960"/>
                <a:gd name="connsiteY137" fmla="*/ 3747324 h 4384865"/>
                <a:gd name="connsiteX138" fmla="*/ 3912960 w 4215960"/>
                <a:gd name="connsiteY138" fmla="*/ 3614655 h 4384865"/>
                <a:gd name="connsiteX139" fmla="*/ 4205514 w 4215960"/>
                <a:gd name="connsiteY139" fmla="*/ 3281507 h 4384865"/>
                <a:gd name="connsiteX140" fmla="*/ 4124097 w 4215960"/>
                <a:gd name="connsiteY140" fmla="*/ 3272435 h 4384865"/>
                <a:gd name="connsiteX141" fmla="*/ 4128634 w 4215960"/>
                <a:gd name="connsiteY141" fmla="*/ 3180587 h 4384865"/>
                <a:gd name="connsiteX142" fmla="*/ 4079647 w 4215960"/>
                <a:gd name="connsiteY142" fmla="*/ 3155415 h 4384865"/>
                <a:gd name="connsiteX143" fmla="*/ 3995510 w 4215960"/>
                <a:gd name="connsiteY143" fmla="*/ 3186937 h 4384865"/>
                <a:gd name="connsiteX144" fmla="*/ 3958771 w 4215960"/>
                <a:gd name="connsiteY144" fmla="*/ 3150652 h 4384865"/>
                <a:gd name="connsiteX145" fmla="*/ 4003448 w 4215960"/>
                <a:gd name="connsiteY145" fmla="*/ 3127747 h 4384865"/>
                <a:gd name="connsiteX146" fmla="*/ 3874181 w 4215960"/>
                <a:gd name="connsiteY146" fmla="*/ 2914568 h 4384865"/>
                <a:gd name="connsiteX147" fmla="*/ 3889147 w 4215960"/>
                <a:gd name="connsiteY147" fmla="*/ 2884405 h 4384865"/>
                <a:gd name="connsiteX148" fmla="*/ 3865562 w 4215960"/>
                <a:gd name="connsiteY148" fmla="*/ 2768745 h 4384865"/>
                <a:gd name="connsiteX149" fmla="*/ 3706813 w 4215960"/>
                <a:gd name="connsiteY149" fmla="*/ 2757859 h 4384865"/>
                <a:gd name="connsiteX150" fmla="*/ 3673475 w 4215960"/>
                <a:gd name="connsiteY150" fmla="*/ 2806617 h 4384865"/>
                <a:gd name="connsiteX151" fmla="*/ 3584575 w 4215960"/>
                <a:gd name="connsiteY151" fmla="*/ 2821133 h 4384865"/>
                <a:gd name="connsiteX152" fmla="*/ 3590925 w 4215960"/>
                <a:gd name="connsiteY152" fmla="*/ 2799134 h 4384865"/>
                <a:gd name="connsiteX153" fmla="*/ 3537403 w 4215960"/>
                <a:gd name="connsiteY153" fmla="*/ 2783033 h 4384865"/>
                <a:gd name="connsiteX154" fmla="*/ 3512684 w 4215960"/>
                <a:gd name="connsiteY154" fmla="*/ 2617932 h 4384865"/>
                <a:gd name="connsiteX155" fmla="*/ 3232377 w 4215960"/>
                <a:gd name="connsiteY155" fmla="*/ 2551257 h 4384865"/>
                <a:gd name="connsiteX156" fmla="*/ 3096078 w 4215960"/>
                <a:gd name="connsiteY156" fmla="*/ 2594573 h 4384865"/>
                <a:gd name="connsiteX157" fmla="*/ 2964089 w 4215960"/>
                <a:gd name="connsiteY157" fmla="*/ 2587089 h 4384865"/>
                <a:gd name="connsiteX158" fmla="*/ 2831646 w 4215960"/>
                <a:gd name="connsiteY158" fmla="*/ 2476191 h 4384865"/>
                <a:gd name="connsiteX159" fmla="*/ 2618468 w 4215960"/>
                <a:gd name="connsiteY159" fmla="*/ 2172978 h 4384865"/>
                <a:gd name="connsiteX160" fmla="*/ 2220006 w 4215960"/>
                <a:gd name="connsiteY160" fmla="*/ 2033505 h 4384865"/>
                <a:gd name="connsiteX161" fmla="*/ 1983468 w 4215960"/>
                <a:gd name="connsiteY161" fmla="*/ 1720541 h 4384865"/>
                <a:gd name="connsiteX162" fmla="*/ 2017259 w 4215960"/>
                <a:gd name="connsiteY162" fmla="*/ 1695595 h 4384865"/>
                <a:gd name="connsiteX163" fmla="*/ 2076903 w 4215960"/>
                <a:gd name="connsiteY163" fmla="*/ 1778598 h 4384865"/>
                <a:gd name="connsiteX164" fmla="*/ 2097087 w 4215960"/>
                <a:gd name="connsiteY164" fmla="*/ 1761135 h 4384865"/>
                <a:gd name="connsiteX165" fmla="*/ 2140177 w 4215960"/>
                <a:gd name="connsiteY165" fmla="*/ 1791979 h 4384865"/>
                <a:gd name="connsiteX166" fmla="*/ 2228850 w 4215960"/>
                <a:gd name="connsiteY166" fmla="*/ 1738230 h 4384865"/>
                <a:gd name="connsiteX167" fmla="*/ 2244952 w 4215960"/>
                <a:gd name="connsiteY167" fmla="*/ 1717820 h 4384865"/>
                <a:gd name="connsiteX168" fmla="*/ 2303235 w 4215960"/>
                <a:gd name="connsiteY168" fmla="*/ 1718046 h 4384865"/>
                <a:gd name="connsiteX169" fmla="*/ 2319338 w 4215960"/>
                <a:gd name="connsiteY169" fmla="*/ 1684936 h 4384865"/>
                <a:gd name="connsiteX170" fmla="*/ 2300514 w 4215960"/>
                <a:gd name="connsiteY170" fmla="*/ 1659309 h 4384865"/>
                <a:gd name="connsiteX171" fmla="*/ 2233386 w 4215960"/>
                <a:gd name="connsiteY171" fmla="*/ 1679266 h 4384865"/>
                <a:gd name="connsiteX172" fmla="*/ 2211614 w 4215960"/>
                <a:gd name="connsiteY172" fmla="*/ 1625745 h 4384865"/>
                <a:gd name="connsiteX173" fmla="*/ 2232932 w 4215960"/>
                <a:gd name="connsiteY173" fmla="*/ 1596035 h 4384865"/>
                <a:gd name="connsiteX174" fmla="*/ 2176462 w 4215960"/>
                <a:gd name="connsiteY174" fmla="*/ 1492621 h 4384865"/>
                <a:gd name="connsiteX175" fmla="*/ 2127931 w 4215960"/>
                <a:gd name="connsiteY175" fmla="*/ 1531402 h 4384865"/>
                <a:gd name="connsiteX176" fmla="*/ 2038576 w 4215960"/>
                <a:gd name="connsiteY176" fmla="*/ 1476746 h 4384865"/>
                <a:gd name="connsiteX177" fmla="*/ 2090510 w 4215960"/>
                <a:gd name="connsiteY177" fmla="*/ 1384217 h 4384865"/>
                <a:gd name="connsiteX178" fmla="*/ 2047648 w 4215960"/>
                <a:gd name="connsiteY178" fmla="*/ 1263114 h 4384865"/>
                <a:gd name="connsiteX179" fmla="*/ 2062389 w 4215960"/>
                <a:gd name="connsiteY179" fmla="*/ 1139062 h 4384865"/>
                <a:gd name="connsiteX180" fmla="*/ 2157639 w 4215960"/>
                <a:gd name="connsiteY180" fmla="*/ 1065357 h 4384865"/>
                <a:gd name="connsiteX181" fmla="*/ 2262868 w 4215960"/>
                <a:gd name="connsiteY181" fmla="*/ 1042905 h 4384865"/>
                <a:gd name="connsiteX182" fmla="*/ 2199821 w 4215960"/>
                <a:gd name="connsiteY182" fmla="*/ 953098 h 4384865"/>
                <a:gd name="connsiteX183" fmla="*/ 2182585 w 4215960"/>
                <a:gd name="connsiteY183" fmla="*/ 997775 h 4384865"/>
                <a:gd name="connsiteX184" fmla="*/ 2139270 w 4215960"/>
                <a:gd name="connsiteY184" fmla="*/ 950604 h 4384865"/>
                <a:gd name="connsiteX185" fmla="*/ 2160588 w 4215960"/>
                <a:gd name="connsiteY185" fmla="*/ 865332 h 4384865"/>
                <a:gd name="connsiteX186" fmla="*/ 2233612 w 4215960"/>
                <a:gd name="connsiteY186" fmla="*/ 768041 h 4384865"/>
                <a:gd name="connsiteX187" fmla="*/ 2216603 w 4215960"/>
                <a:gd name="connsiteY187" fmla="*/ 661452 h 4384865"/>
                <a:gd name="connsiteX188" fmla="*/ 2045381 w 4215960"/>
                <a:gd name="connsiteY188" fmla="*/ 671203 h 4384865"/>
                <a:gd name="connsiteX189" fmla="*/ 2026103 w 4215960"/>
                <a:gd name="connsiteY189" fmla="*/ 713840 h 4384865"/>
                <a:gd name="connsiteX190" fmla="*/ 1993900 w 4215960"/>
                <a:gd name="connsiteY190" fmla="*/ 646257 h 4384865"/>
                <a:gd name="connsiteX191" fmla="*/ 1964190 w 4215960"/>
                <a:gd name="connsiteY191" fmla="*/ 686625 h 4384865"/>
                <a:gd name="connsiteX192" fmla="*/ 1778681 w 4215960"/>
                <a:gd name="connsiteY192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868587 w 4215960"/>
                <a:gd name="connsiteY23" fmla="*/ 607703 h 4384865"/>
                <a:gd name="connsiteX24" fmla="*/ 362857 w 4215960"/>
                <a:gd name="connsiteY24" fmla="*/ 808862 h 4384865"/>
                <a:gd name="connsiteX25" fmla="*/ 312057 w 4215960"/>
                <a:gd name="connsiteY25" fmla="*/ 823377 h 4384865"/>
                <a:gd name="connsiteX26" fmla="*/ 239485 w 4215960"/>
                <a:gd name="connsiteY26" fmla="*/ 874177 h 4384865"/>
                <a:gd name="connsiteX27" fmla="*/ 210457 w 4215960"/>
                <a:gd name="connsiteY27" fmla="*/ 881434 h 4384865"/>
                <a:gd name="connsiteX28" fmla="*/ 159657 w 4215960"/>
                <a:gd name="connsiteY28" fmla="*/ 910462 h 4384865"/>
                <a:gd name="connsiteX29" fmla="*/ 130628 w 4215960"/>
                <a:gd name="connsiteY29" fmla="*/ 939491 h 4384865"/>
                <a:gd name="connsiteX30" fmla="*/ 108857 w 4215960"/>
                <a:gd name="connsiteY30" fmla="*/ 961262 h 4384865"/>
                <a:gd name="connsiteX31" fmla="*/ 94343 w 4215960"/>
                <a:gd name="connsiteY31" fmla="*/ 975777 h 4384865"/>
                <a:gd name="connsiteX32" fmla="*/ 43543 w 4215960"/>
                <a:gd name="connsiteY32" fmla="*/ 1055605 h 4384865"/>
                <a:gd name="connsiteX33" fmla="*/ 14514 w 4215960"/>
                <a:gd name="connsiteY33" fmla="*/ 1135434 h 4384865"/>
                <a:gd name="connsiteX34" fmla="*/ 0 w 4215960"/>
                <a:gd name="connsiteY34" fmla="*/ 1193491 h 4384865"/>
                <a:gd name="connsiteX35" fmla="*/ 7257 w 4215960"/>
                <a:gd name="connsiteY35" fmla="*/ 2165948 h 4384865"/>
                <a:gd name="connsiteX36" fmla="*/ 29028 w 4215960"/>
                <a:gd name="connsiteY36" fmla="*/ 2267548 h 4384865"/>
                <a:gd name="connsiteX37" fmla="*/ 43543 w 4215960"/>
                <a:gd name="connsiteY37" fmla="*/ 2303834 h 4384865"/>
                <a:gd name="connsiteX38" fmla="*/ 58057 w 4215960"/>
                <a:gd name="connsiteY38" fmla="*/ 2369148 h 4384865"/>
                <a:gd name="connsiteX39" fmla="*/ 79828 w 4215960"/>
                <a:gd name="connsiteY39" fmla="*/ 2419948 h 4384865"/>
                <a:gd name="connsiteX40" fmla="*/ 116114 w 4215960"/>
                <a:gd name="connsiteY40" fmla="*/ 2536062 h 4384865"/>
                <a:gd name="connsiteX41" fmla="*/ 137885 w 4215960"/>
                <a:gd name="connsiteY41" fmla="*/ 2601377 h 4384865"/>
                <a:gd name="connsiteX42" fmla="*/ 145143 w 4215960"/>
                <a:gd name="connsiteY42" fmla="*/ 2623148 h 4384865"/>
                <a:gd name="connsiteX43" fmla="*/ 166914 w 4215960"/>
                <a:gd name="connsiteY43" fmla="*/ 2666691 h 4384865"/>
                <a:gd name="connsiteX44" fmla="*/ 188685 w 4215960"/>
                <a:gd name="connsiteY44" fmla="*/ 2717491 h 4384865"/>
                <a:gd name="connsiteX45" fmla="*/ 195943 w 4215960"/>
                <a:gd name="connsiteY45" fmla="*/ 2746520 h 4384865"/>
                <a:gd name="connsiteX46" fmla="*/ 232228 w 4215960"/>
                <a:gd name="connsiteY46" fmla="*/ 2797320 h 4384865"/>
                <a:gd name="connsiteX47" fmla="*/ 254000 w 4215960"/>
                <a:gd name="connsiteY47" fmla="*/ 2855377 h 4384865"/>
                <a:gd name="connsiteX48" fmla="*/ 275771 w 4215960"/>
                <a:gd name="connsiteY48" fmla="*/ 2877148 h 4384865"/>
                <a:gd name="connsiteX49" fmla="*/ 312057 w 4215960"/>
                <a:gd name="connsiteY49" fmla="*/ 2949720 h 4384865"/>
                <a:gd name="connsiteX50" fmla="*/ 348343 w 4215960"/>
                <a:gd name="connsiteY50" fmla="*/ 3000520 h 4384865"/>
                <a:gd name="connsiteX51" fmla="*/ 355600 w 4215960"/>
                <a:gd name="connsiteY51" fmla="*/ 3022291 h 4384865"/>
                <a:gd name="connsiteX52" fmla="*/ 406400 w 4215960"/>
                <a:gd name="connsiteY52" fmla="*/ 3087605 h 4384865"/>
                <a:gd name="connsiteX53" fmla="*/ 435428 w 4215960"/>
                <a:gd name="connsiteY53" fmla="*/ 3152920 h 4384865"/>
                <a:gd name="connsiteX54" fmla="*/ 457200 w 4215960"/>
                <a:gd name="connsiteY54" fmla="*/ 3181948 h 4384865"/>
                <a:gd name="connsiteX55" fmla="*/ 471714 w 4215960"/>
                <a:gd name="connsiteY55" fmla="*/ 3240005 h 4384865"/>
                <a:gd name="connsiteX56" fmla="*/ 478971 w 4215960"/>
                <a:gd name="connsiteY56" fmla="*/ 3261777 h 4384865"/>
                <a:gd name="connsiteX57" fmla="*/ 486228 w 4215960"/>
                <a:gd name="connsiteY57" fmla="*/ 3290805 h 4384865"/>
                <a:gd name="connsiteX58" fmla="*/ 493485 w 4215960"/>
                <a:gd name="connsiteY58" fmla="*/ 3356120 h 4384865"/>
                <a:gd name="connsiteX59" fmla="*/ 515257 w 4215960"/>
                <a:gd name="connsiteY59" fmla="*/ 3414177 h 4384865"/>
                <a:gd name="connsiteX60" fmla="*/ 544285 w 4215960"/>
                <a:gd name="connsiteY60" fmla="*/ 3457720 h 4384865"/>
                <a:gd name="connsiteX61" fmla="*/ 573314 w 4215960"/>
                <a:gd name="connsiteY61" fmla="*/ 3508520 h 4384865"/>
                <a:gd name="connsiteX62" fmla="*/ 602343 w 4215960"/>
                <a:gd name="connsiteY62" fmla="*/ 3530291 h 4384865"/>
                <a:gd name="connsiteX63" fmla="*/ 645885 w 4215960"/>
                <a:gd name="connsiteY63" fmla="*/ 3573834 h 4384865"/>
                <a:gd name="connsiteX64" fmla="*/ 674914 w 4215960"/>
                <a:gd name="connsiteY64" fmla="*/ 3595605 h 4384865"/>
                <a:gd name="connsiteX65" fmla="*/ 711200 w 4215960"/>
                <a:gd name="connsiteY65" fmla="*/ 3639148 h 4384865"/>
                <a:gd name="connsiteX66" fmla="*/ 740228 w 4215960"/>
                <a:gd name="connsiteY66" fmla="*/ 3660920 h 4384865"/>
                <a:gd name="connsiteX67" fmla="*/ 812800 w 4215960"/>
                <a:gd name="connsiteY67" fmla="*/ 3726234 h 4384865"/>
                <a:gd name="connsiteX68" fmla="*/ 849085 w 4215960"/>
                <a:gd name="connsiteY68" fmla="*/ 3769777 h 4384865"/>
                <a:gd name="connsiteX69" fmla="*/ 870857 w 4215960"/>
                <a:gd name="connsiteY69" fmla="*/ 3784291 h 4384865"/>
                <a:gd name="connsiteX70" fmla="*/ 907143 w 4215960"/>
                <a:gd name="connsiteY70" fmla="*/ 3827834 h 4384865"/>
                <a:gd name="connsiteX71" fmla="*/ 936171 w 4215960"/>
                <a:gd name="connsiteY71" fmla="*/ 3849605 h 4384865"/>
                <a:gd name="connsiteX72" fmla="*/ 1030514 w 4215960"/>
                <a:gd name="connsiteY72" fmla="*/ 3893148 h 4384865"/>
                <a:gd name="connsiteX73" fmla="*/ 1480457 w 4215960"/>
                <a:gd name="connsiteY73" fmla="*/ 3878634 h 4384865"/>
                <a:gd name="connsiteX74" fmla="*/ 1531257 w 4215960"/>
                <a:gd name="connsiteY74" fmla="*/ 3864120 h 4384865"/>
                <a:gd name="connsiteX75" fmla="*/ 1618343 w 4215960"/>
                <a:gd name="connsiteY75" fmla="*/ 3856862 h 4384865"/>
                <a:gd name="connsiteX76" fmla="*/ 1698171 w 4215960"/>
                <a:gd name="connsiteY76" fmla="*/ 3842348 h 4384865"/>
                <a:gd name="connsiteX77" fmla="*/ 1756228 w 4215960"/>
                <a:gd name="connsiteY77" fmla="*/ 3835091 h 4384865"/>
                <a:gd name="connsiteX78" fmla="*/ 1785257 w 4215960"/>
                <a:gd name="connsiteY78" fmla="*/ 3820577 h 4384865"/>
                <a:gd name="connsiteX79" fmla="*/ 1850571 w 4215960"/>
                <a:gd name="connsiteY79" fmla="*/ 3798805 h 4384865"/>
                <a:gd name="connsiteX80" fmla="*/ 1886857 w 4215960"/>
                <a:gd name="connsiteY80" fmla="*/ 3784291 h 4384865"/>
                <a:gd name="connsiteX81" fmla="*/ 1988457 w 4215960"/>
                <a:gd name="connsiteY81" fmla="*/ 3769777 h 4384865"/>
                <a:gd name="connsiteX82" fmla="*/ 2017485 w 4215960"/>
                <a:gd name="connsiteY82" fmla="*/ 3762520 h 4384865"/>
                <a:gd name="connsiteX83" fmla="*/ 2637971 w 4215960"/>
                <a:gd name="connsiteY83" fmla="*/ 4109274 h 4384865"/>
                <a:gd name="connsiteX84" fmla="*/ 2724375 w 4215960"/>
                <a:gd name="connsiteY84" fmla="*/ 4295464 h 4384865"/>
                <a:gd name="connsiteX85" fmla="*/ 2784700 w 4215960"/>
                <a:gd name="connsiteY85" fmla="*/ 4354202 h 4384865"/>
                <a:gd name="connsiteX86" fmla="*/ 2795812 w 4215960"/>
                <a:gd name="connsiteY86" fmla="*/ 4324039 h 4384865"/>
                <a:gd name="connsiteX87" fmla="*/ 2841850 w 4215960"/>
                <a:gd name="connsiteY87" fmla="*/ 4297051 h 4384865"/>
                <a:gd name="connsiteX88" fmla="*/ 2892650 w 4215960"/>
                <a:gd name="connsiteY88" fmla="*/ 4370077 h 4384865"/>
                <a:gd name="connsiteX89" fmla="*/ 2941863 w 4215960"/>
                <a:gd name="connsiteY89" fmla="*/ 4373252 h 4384865"/>
                <a:gd name="connsiteX90" fmla="*/ 2897412 w 4215960"/>
                <a:gd name="connsiteY90" fmla="*/ 4279590 h 4384865"/>
                <a:gd name="connsiteX91" fmla="*/ 2854550 w 4215960"/>
                <a:gd name="connsiteY91" fmla="*/ 4211327 h 4384865"/>
                <a:gd name="connsiteX92" fmla="*/ 2897413 w 4215960"/>
                <a:gd name="connsiteY92" fmla="*/ 4195451 h 4384865"/>
                <a:gd name="connsiteX93" fmla="*/ 2878362 w 4215960"/>
                <a:gd name="connsiteY93" fmla="*/ 4154177 h 4384865"/>
                <a:gd name="connsiteX94" fmla="*/ 2930750 w 4215960"/>
                <a:gd name="connsiteY94" fmla="*/ 4163702 h 4384865"/>
                <a:gd name="connsiteX95" fmla="*/ 2910113 w 4215960"/>
                <a:gd name="connsiteY95" fmla="*/ 4130364 h 4384865"/>
                <a:gd name="connsiteX96" fmla="*/ 2931432 w 4215960"/>
                <a:gd name="connsiteY96" fmla="*/ 4113810 h 4384865"/>
                <a:gd name="connsiteX97" fmla="*/ 3052535 w 4215960"/>
                <a:gd name="connsiteY97" fmla="*/ 4199083 h 4384865"/>
                <a:gd name="connsiteX98" fmla="*/ 3087912 w 4215960"/>
                <a:gd name="connsiteY98" fmla="*/ 4185926 h 4384865"/>
                <a:gd name="connsiteX99" fmla="*/ 3140299 w 4215960"/>
                <a:gd name="connsiteY99" fmla="*/ 4251015 h 4384865"/>
                <a:gd name="connsiteX100" fmla="*/ 3160937 w 4215960"/>
                <a:gd name="connsiteY100" fmla="*/ 4309752 h 4384865"/>
                <a:gd name="connsiteX101" fmla="*/ 3268887 w 4215960"/>
                <a:gd name="connsiteY101" fmla="*/ 4328801 h 4384865"/>
                <a:gd name="connsiteX102" fmla="*/ 3208563 w 4215960"/>
                <a:gd name="connsiteY102" fmla="*/ 4262126 h 4384865"/>
                <a:gd name="connsiteX103" fmla="*/ 3205387 w 4215960"/>
                <a:gd name="connsiteY103" fmla="*/ 4193864 h 4384865"/>
                <a:gd name="connsiteX104" fmla="*/ 3259362 w 4215960"/>
                <a:gd name="connsiteY104" fmla="*/ 4249427 h 4384865"/>
                <a:gd name="connsiteX105" fmla="*/ 3308575 w 4215960"/>
                <a:gd name="connsiteY105" fmla="*/ 4254189 h 4384865"/>
                <a:gd name="connsiteX106" fmla="*/ 3302225 w 4215960"/>
                <a:gd name="connsiteY106" fmla="*/ 4204977 h 4384865"/>
                <a:gd name="connsiteX107" fmla="*/ 3362550 w 4215960"/>
                <a:gd name="connsiteY107" fmla="*/ 4209739 h 4384865"/>
                <a:gd name="connsiteX108" fmla="*/ 3424462 w 4215960"/>
                <a:gd name="connsiteY108" fmla="*/ 4252601 h 4384865"/>
                <a:gd name="connsiteX109" fmla="*/ 3456212 w 4215960"/>
                <a:gd name="connsiteY109" fmla="*/ 4239902 h 4384865"/>
                <a:gd name="connsiteX110" fmla="*/ 3449863 w 4215960"/>
                <a:gd name="connsiteY110" fmla="*/ 4204977 h 4384865"/>
                <a:gd name="connsiteX111" fmla="*/ 3491138 w 4215960"/>
                <a:gd name="connsiteY111" fmla="*/ 4181165 h 4384865"/>
                <a:gd name="connsiteX112" fmla="*/ 3575275 w 4215960"/>
                <a:gd name="connsiteY112" fmla="*/ 4238315 h 4384865"/>
                <a:gd name="connsiteX113" fmla="*/ 3592738 w 4215960"/>
                <a:gd name="connsiteY113" fmla="*/ 4136717 h 4384865"/>
                <a:gd name="connsiteX114" fmla="*/ 3567338 w 4215960"/>
                <a:gd name="connsiteY114" fmla="*/ 4114491 h 4384865"/>
                <a:gd name="connsiteX115" fmla="*/ 3494312 w 4215960"/>
                <a:gd name="connsiteY115" fmla="*/ 4071628 h 4384865"/>
                <a:gd name="connsiteX116" fmla="*/ 3516537 w 4215960"/>
                <a:gd name="connsiteY116" fmla="*/ 4046229 h 4384865"/>
                <a:gd name="connsiteX117" fmla="*/ 3537175 w 4215960"/>
                <a:gd name="connsiteY117" fmla="*/ 4024003 h 4384865"/>
                <a:gd name="connsiteX118" fmla="*/ 3591150 w 4215960"/>
                <a:gd name="connsiteY118" fmla="*/ 4055754 h 4384865"/>
                <a:gd name="connsiteX119" fmla="*/ 3597500 w 4215960"/>
                <a:gd name="connsiteY119" fmla="*/ 4011304 h 4384865"/>
                <a:gd name="connsiteX120" fmla="*/ 3541937 w 4215960"/>
                <a:gd name="connsiteY120" fmla="*/ 3987491 h 4384865"/>
                <a:gd name="connsiteX121" fmla="*/ 3540350 w 4215960"/>
                <a:gd name="connsiteY121" fmla="*/ 3977967 h 4384865"/>
                <a:gd name="connsiteX122" fmla="*/ 3527649 w 4215960"/>
                <a:gd name="connsiteY122" fmla="*/ 3939868 h 4384865"/>
                <a:gd name="connsiteX123" fmla="*/ 3533999 w 4215960"/>
                <a:gd name="connsiteY123" fmla="*/ 3892242 h 4384865"/>
                <a:gd name="connsiteX124" fmla="*/ 3545112 w 4215960"/>
                <a:gd name="connsiteY124" fmla="*/ 3836679 h 4384865"/>
                <a:gd name="connsiteX125" fmla="*/ 3507012 w 4215960"/>
                <a:gd name="connsiteY125" fmla="*/ 3806517 h 4384865"/>
                <a:gd name="connsiteX126" fmla="*/ 3540349 w 4215960"/>
                <a:gd name="connsiteY126" fmla="*/ 3796992 h 4384865"/>
                <a:gd name="connsiteX127" fmla="*/ 3518124 w 4215960"/>
                <a:gd name="connsiteY127" fmla="*/ 3760479 h 4384865"/>
                <a:gd name="connsiteX128" fmla="*/ 3556225 w 4215960"/>
                <a:gd name="connsiteY128" fmla="*/ 3755718 h 4384865"/>
                <a:gd name="connsiteX129" fmla="*/ 3562574 w 4215960"/>
                <a:gd name="connsiteY129" fmla="*/ 3722379 h 4384865"/>
                <a:gd name="connsiteX130" fmla="*/ 3624488 w 4215960"/>
                <a:gd name="connsiteY130" fmla="*/ 3731906 h 4384865"/>
                <a:gd name="connsiteX131" fmla="*/ 3657601 w 4215960"/>
                <a:gd name="connsiteY131" fmla="*/ 3747098 h 4384865"/>
                <a:gd name="connsiteX132" fmla="*/ 3623808 w 4215960"/>
                <a:gd name="connsiteY132" fmla="*/ 3788146 h 4384865"/>
                <a:gd name="connsiteX133" fmla="*/ 3662816 w 4215960"/>
                <a:gd name="connsiteY133" fmla="*/ 3895642 h 4384865"/>
                <a:gd name="connsiteX134" fmla="*/ 3715203 w 4215960"/>
                <a:gd name="connsiteY134" fmla="*/ 3926940 h 4384865"/>
                <a:gd name="connsiteX135" fmla="*/ 3767137 w 4215960"/>
                <a:gd name="connsiteY135" fmla="*/ 3884758 h 4384865"/>
                <a:gd name="connsiteX136" fmla="*/ 3852862 w 4215960"/>
                <a:gd name="connsiteY136" fmla="*/ 3836225 h 4384865"/>
                <a:gd name="connsiteX137" fmla="*/ 3835626 w 4215960"/>
                <a:gd name="connsiteY137" fmla="*/ 3747324 h 4384865"/>
                <a:gd name="connsiteX138" fmla="*/ 3912960 w 4215960"/>
                <a:gd name="connsiteY138" fmla="*/ 3614655 h 4384865"/>
                <a:gd name="connsiteX139" fmla="*/ 4205514 w 4215960"/>
                <a:gd name="connsiteY139" fmla="*/ 3281507 h 4384865"/>
                <a:gd name="connsiteX140" fmla="*/ 4124097 w 4215960"/>
                <a:gd name="connsiteY140" fmla="*/ 3272435 h 4384865"/>
                <a:gd name="connsiteX141" fmla="*/ 4128634 w 4215960"/>
                <a:gd name="connsiteY141" fmla="*/ 3180587 h 4384865"/>
                <a:gd name="connsiteX142" fmla="*/ 4079647 w 4215960"/>
                <a:gd name="connsiteY142" fmla="*/ 3155415 h 4384865"/>
                <a:gd name="connsiteX143" fmla="*/ 3995510 w 4215960"/>
                <a:gd name="connsiteY143" fmla="*/ 3186937 h 4384865"/>
                <a:gd name="connsiteX144" fmla="*/ 3958771 w 4215960"/>
                <a:gd name="connsiteY144" fmla="*/ 3150652 h 4384865"/>
                <a:gd name="connsiteX145" fmla="*/ 4003448 w 4215960"/>
                <a:gd name="connsiteY145" fmla="*/ 3127747 h 4384865"/>
                <a:gd name="connsiteX146" fmla="*/ 3874181 w 4215960"/>
                <a:gd name="connsiteY146" fmla="*/ 2914568 h 4384865"/>
                <a:gd name="connsiteX147" fmla="*/ 3889147 w 4215960"/>
                <a:gd name="connsiteY147" fmla="*/ 2884405 h 4384865"/>
                <a:gd name="connsiteX148" fmla="*/ 3865562 w 4215960"/>
                <a:gd name="connsiteY148" fmla="*/ 2768745 h 4384865"/>
                <a:gd name="connsiteX149" fmla="*/ 3706813 w 4215960"/>
                <a:gd name="connsiteY149" fmla="*/ 2757859 h 4384865"/>
                <a:gd name="connsiteX150" fmla="*/ 3673475 w 4215960"/>
                <a:gd name="connsiteY150" fmla="*/ 2806617 h 4384865"/>
                <a:gd name="connsiteX151" fmla="*/ 3584575 w 4215960"/>
                <a:gd name="connsiteY151" fmla="*/ 2821133 h 4384865"/>
                <a:gd name="connsiteX152" fmla="*/ 3590925 w 4215960"/>
                <a:gd name="connsiteY152" fmla="*/ 2799134 h 4384865"/>
                <a:gd name="connsiteX153" fmla="*/ 3537403 w 4215960"/>
                <a:gd name="connsiteY153" fmla="*/ 2783033 h 4384865"/>
                <a:gd name="connsiteX154" fmla="*/ 3512684 w 4215960"/>
                <a:gd name="connsiteY154" fmla="*/ 2617932 h 4384865"/>
                <a:gd name="connsiteX155" fmla="*/ 3232377 w 4215960"/>
                <a:gd name="connsiteY155" fmla="*/ 2551257 h 4384865"/>
                <a:gd name="connsiteX156" fmla="*/ 3096078 w 4215960"/>
                <a:gd name="connsiteY156" fmla="*/ 2594573 h 4384865"/>
                <a:gd name="connsiteX157" fmla="*/ 2964089 w 4215960"/>
                <a:gd name="connsiteY157" fmla="*/ 2587089 h 4384865"/>
                <a:gd name="connsiteX158" fmla="*/ 2831646 w 4215960"/>
                <a:gd name="connsiteY158" fmla="*/ 2476191 h 4384865"/>
                <a:gd name="connsiteX159" fmla="*/ 2618468 w 4215960"/>
                <a:gd name="connsiteY159" fmla="*/ 2172978 h 4384865"/>
                <a:gd name="connsiteX160" fmla="*/ 2220006 w 4215960"/>
                <a:gd name="connsiteY160" fmla="*/ 2033505 h 4384865"/>
                <a:gd name="connsiteX161" fmla="*/ 1983468 w 4215960"/>
                <a:gd name="connsiteY161" fmla="*/ 1720541 h 4384865"/>
                <a:gd name="connsiteX162" fmla="*/ 2017259 w 4215960"/>
                <a:gd name="connsiteY162" fmla="*/ 1695595 h 4384865"/>
                <a:gd name="connsiteX163" fmla="*/ 2076903 w 4215960"/>
                <a:gd name="connsiteY163" fmla="*/ 1778598 h 4384865"/>
                <a:gd name="connsiteX164" fmla="*/ 2097087 w 4215960"/>
                <a:gd name="connsiteY164" fmla="*/ 1761135 h 4384865"/>
                <a:gd name="connsiteX165" fmla="*/ 2140177 w 4215960"/>
                <a:gd name="connsiteY165" fmla="*/ 1791979 h 4384865"/>
                <a:gd name="connsiteX166" fmla="*/ 2228850 w 4215960"/>
                <a:gd name="connsiteY166" fmla="*/ 1738230 h 4384865"/>
                <a:gd name="connsiteX167" fmla="*/ 2244952 w 4215960"/>
                <a:gd name="connsiteY167" fmla="*/ 1717820 h 4384865"/>
                <a:gd name="connsiteX168" fmla="*/ 2303235 w 4215960"/>
                <a:gd name="connsiteY168" fmla="*/ 1718046 h 4384865"/>
                <a:gd name="connsiteX169" fmla="*/ 2319338 w 4215960"/>
                <a:gd name="connsiteY169" fmla="*/ 1684936 h 4384865"/>
                <a:gd name="connsiteX170" fmla="*/ 2300514 w 4215960"/>
                <a:gd name="connsiteY170" fmla="*/ 1659309 h 4384865"/>
                <a:gd name="connsiteX171" fmla="*/ 2233386 w 4215960"/>
                <a:gd name="connsiteY171" fmla="*/ 1679266 h 4384865"/>
                <a:gd name="connsiteX172" fmla="*/ 2211614 w 4215960"/>
                <a:gd name="connsiteY172" fmla="*/ 1625745 h 4384865"/>
                <a:gd name="connsiteX173" fmla="*/ 2232932 w 4215960"/>
                <a:gd name="connsiteY173" fmla="*/ 1596035 h 4384865"/>
                <a:gd name="connsiteX174" fmla="*/ 2176462 w 4215960"/>
                <a:gd name="connsiteY174" fmla="*/ 1492621 h 4384865"/>
                <a:gd name="connsiteX175" fmla="*/ 2127931 w 4215960"/>
                <a:gd name="connsiteY175" fmla="*/ 1531402 h 4384865"/>
                <a:gd name="connsiteX176" fmla="*/ 2038576 w 4215960"/>
                <a:gd name="connsiteY176" fmla="*/ 1476746 h 4384865"/>
                <a:gd name="connsiteX177" fmla="*/ 2090510 w 4215960"/>
                <a:gd name="connsiteY177" fmla="*/ 1384217 h 4384865"/>
                <a:gd name="connsiteX178" fmla="*/ 2047648 w 4215960"/>
                <a:gd name="connsiteY178" fmla="*/ 1263114 h 4384865"/>
                <a:gd name="connsiteX179" fmla="*/ 2062389 w 4215960"/>
                <a:gd name="connsiteY179" fmla="*/ 1139062 h 4384865"/>
                <a:gd name="connsiteX180" fmla="*/ 2157639 w 4215960"/>
                <a:gd name="connsiteY180" fmla="*/ 1065357 h 4384865"/>
                <a:gd name="connsiteX181" fmla="*/ 2262868 w 4215960"/>
                <a:gd name="connsiteY181" fmla="*/ 1042905 h 4384865"/>
                <a:gd name="connsiteX182" fmla="*/ 2199821 w 4215960"/>
                <a:gd name="connsiteY182" fmla="*/ 953098 h 4384865"/>
                <a:gd name="connsiteX183" fmla="*/ 2182585 w 4215960"/>
                <a:gd name="connsiteY183" fmla="*/ 997775 h 4384865"/>
                <a:gd name="connsiteX184" fmla="*/ 2139270 w 4215960"/>
                <a:gd name="connsiteY184" fmla="*/ 950604 h 4384865"/>
                <a:gd name="connsiteX185" fmla="*/ 2160588 w 4215960"/>
                <a:gd name="connsiteY185" fmla="*/ 865332 h 4384865"/>
                <a:gd name="connsiteX186" fmla="*/ 2233612 w 4215960"/>
                <a:gd name="connsiteY186" fmla="*/ 768041 h 4384865"/>
                <a:gd name="connsiteX187" fmla="*/ 2216603 w 4215960"/>
                <a:gd name="connsiteY187" fmla="*/ 661452 h 4384865"/>
                <a:gd name="connsiteX188" fmla="*/ 2045381 w 4215960"/>
                <a:gd name="connsiteY188" fmla="*/ 671203 h 4384865"/>
                <a:gd name="connsiteX189" fmla="*/ 2026103 w 4215960"/>
                <a:gd name="connsiteY189" fmla="*/ 713840 h 4384865"/>
                <a:gd name="connsiteX190" fmla="*/ 1993900 w 4215960"/>
                <a:gd name="connsiteY190" fmla="*/ 646257 h 4384865"/>
                <a:gd name="connsiteX191" fmla="*/ 1964190 w 4215960"/>
                <a:gd name="connsiteY191" fmla="*/ 686625 h 4384865"/>
                <a:gd name="connsiteX192" fmla="*/ 1778681 w 4215960"/>
                <a:gd name="connsiteY192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105125 w 4215960"/>
                <a:gd name="connsiteY23" fmla="*/ 455308 h 4384865"/>
                <a:gd name="connsiteX24" fmla="*/ 868587 w 4215960"/>
                <a:gd name="connsiteY24" fmla="*/ 607703 h 4384865"/>
                <a:gd name="connsiteX25" fmla="*/ 362857 w 4215960"/>
                <a:gd name="connsiteY25" fmla="*/ 808862 h 4384865"/>
                <a:gd name="connsiteX26" fmla="*/ 312057 w 4215960"/>
                <a:gd name="connsiteY26" fmla="*/ 823377 h 4384865"/>
                <a:gd name="connsiteX27" fmla="*/ 239485 w 4215960"/>
                <a:gd name="connsiteY27" fmla="*/ 874177 h 4384865"/>
                <a:gd name="connsiteX28" fmla="*/ 210457 w 4215960"/>
                <a:gd name="connsiteY28" fmla="*/ 881434 h 4384865"/>
                <a:gd name="connsiteX29" fmla="*/ 159657 w 4215960"/>
                <a:gd name="connsiteY29" fmla="*/ 910462 h 4384865"/>
                <a:gd name="connsiteX30" fmla="*/ 130628 w 4215960"/>
                <a:gd name="connsiteY30" fmla="*/ 939491 h 4384865"/>
                <a:gd name="connsiteX31" fmla="*/ 108857 w 4215960"/>
                <a:gd name="connsiteY31" fmla="*/ 961262 h 4384865"/>
                <a:gd name="connsiteX32" fmla="*/ 94343 w 4215960"/>
                <a:gd name="connsiteY32" fmla="*/ 975777 h 4384865"/>
                <a:gd name="connsiteX33" fmla="*/ 43543 w 4215960"/>
                <a:gd name="connsiteY33" fmla="*/ 1055605 h 4384865"/>
                <a:gd name="connsiteX34" fmla="*/ 14514 w 4215960"/>
                <a:gd name="connsiteY34" fmla="*/ 1135434 h 4384865"/>
                <a:gd name="connsiteX35" fmla="*/ 0 w 4215960"/>
                <a:gd name="connsiteY35" fmla="*/ 1193491 h 4384865"/>
                <a:gd name="connsiteX36" fmla="*/ 7257 w 4215960"/>
                <a:gd name="connsiteY36" fmla="*/ 2165948 h 4384865"/>
                <a:gd name="connsiteX37" fmla="*/ 29028 w 4215960"/>
                <a:gd name="connsiteY37" fmla="*/ 2267548 h 4384865"/>
                <a:gd name="connsiteX38" fmla="*/ 43543 w 4215960"/>
                <a:gd name="connsiteY38" fmla="*/ 2303834 h 4384865"/>
                <a:gd name="connsiteX39" fmla="*/ 58057 w 4215960"/>
                <a:gd name="connsiteY39" fmla="*/ 2369148 h 4384865"/>
                <a:gd name="connsiteX40" fmla="*/ 79828 w 4215960"/>
                <a:gd name="connsiteY40" fmla="*/ 2419948 h 4384865"/>
                <a:gd name="connsiteX41" fmla="*/ 116114 w 4215960"/>
                <a:gd name="connsiteY41" fmla="*/ 2536062 h 4384865"/>
                <a:gd name="connsiteX42" fmla="*/ 137885 w 4215960"/>
                <a:gd name="connsiteY42" fmla="*/ 2601377 h 4384865"/>
                <a:gd name="connsiteX43" fmla="*/ 145143 w 4215960"/>
                <a:gd name="connsiteY43" fmla="*/ 2623148 h 4384865"/>
                <a:gd name="connsiteX44" fmla="*/ 166914 w 4215960"/>
                <a:gd name="connsiteY44" fmla="*/ 2666691 h 4384865"/>
                <a:gd name="connsiteX45" fmla="*/ 188685 w 4215960"/>
                <a:gd name="connsiteY45" fmla="*/ 2717491 h 4384865"/>
                <a:gd name="connsiteX46" fmla="*/ 195943 w 4215960"/>
                <a:gd name="connsiteY46" fmla="*/ 2746520 h 4384865"/>
                <a:gd name="connsiteX47" fmla="*/ 232228 w 4215960"/>
                <a:gd name="connsiteY47" fmla="*/ 2797320 h 4384865"/>
                <a:gd name="connsiteX48" fmla="*/ 254000 w 4215960"/>
                <a:gd name="connsiteY48" fmla="*/ 2855377 h 4384865"/>
                <a:gd name="connsiteX49" fmla="*/ 275771 w 4215960"/>
                <a:gd name="connsiteY49" fmla="*/ 2877148 h 4384865"/>
                <a:gd name="connsiteX50" fmla="*/ 312057 w 4215960"/>
                <a:gd name="connsiteY50" fmla="*/ 2949720 h 4384865"/>
                <a:gd name="connsiteX51" fmla="*/ 348343 w 4215960"/>
                <a:gd name="connsiteY51" fmla="*/ 3000520 h 4384865"/>
                <a:gd name="connsiteX52" fmla="*/ 355600 w 4215960"/>
                <a:gd name="connsiteY52" fmla="*/ 3022291 h 4384865"/>
                <a:gd name="connsiteX53" fmla="*/ 406400 w 4215960"/>
                <a:gd name="connsiteY53" fmla="*/ 3087605 h 4384865"/>
                <a:gd name="connsiteX54" fmla="*/ 435428 w 4215960"/>
                <a:gd name="connsiteY54" fmla="*/ 3152920 h 4384865"/>
                <a:gd name="connsiteX55" fmla="*/ 457200 w 4215960"/>
                <a:gd name="connsiteY55" fmla="*/ 3181948 h 4384865"/>
                <a:gd name="connsiteX56" fmla="*/ 471714 w 4215960"/>
                <a:gd name="connsiteY56" fmla="*/ 3240005 h 4384865"/>
                <a:gd name="connsiteX57" fmla="*/ 478971 w 4215960"/>
                <a:gd name="connsiteY57" fmla="*/ 3261777 h 4384865"/>
                <a:gd name="connsiteX58" fmla="*/ 486228 w 4215960"/>
                <a:gd name="connsiteY58" fmla="*/ 3290805 h 4384865"/>
                <a:gd name="connsiteX59" fmla="*/ 493485 w 4215960"/>
                <a:gd name="connsiteY59" fmla="*/ 3356120 h 4384865"/>
                <a:gd name="connsiteX60" fmla="*/ 515257 w 4215960"/>
                <a:gd name="connsiteY60" fmla="*/ 3414177 h 4384865"/>
                <a:gd name="connsiteX61" fmla="*/ 544285 w 4215960"/>
                <a:gd name="connsiteY61" fmla="*/ 3457720 h 4384865"/>
                <a:gd name="connsiteX62" fmla="*/ 573314 w 4215960"/>
                <a:gd name="connsiteY62" fmla="*/ 3508520 h 4384865"/>
                <a:gd name="connsiteX63" fmla="*/ 602343 w 4215960"/>
                <a:gd name="connsiteY63" fmla="*/ 3530291 h 4384865"/>
                <a:gd name="connsiteX64" fmla="*/ 645885 w 4215960"/>
                <a:gd name="connsiteY64" fmla="*/ 3573834 h 4384865"/>
                <a:gd name="connsiteX65" fmla="*/ 674914 w 4215960"/>
                <a:gd name="connsiteY65" fmla="*/ 3595605 h 4384865"/>
                <a:gd name="connsiteX66" fmla="*/ 711200 w 4215960"/>
                <a:gd name="connsiteY66" fmla="*/ 3639148 h 4384865"/>
                <a:gd name="connsiteX67" fmla="*/ 740228 w 4215960"/>
                <a:gd name="connsiteY67" fmla="*/ 3660920 h 4384865"/>
                <a:gd name="connsiteX68" fmla="*/ 812800 w 4215960"/>
                <a:gd name="connsiteY68" fmla="*/ 3726234 h 4384865"/>
                <a:gd name="connsiteX69" fmla="*/ 849085 w 4215960"/>
                <a:gd name="connsiteY69" fmla="*/ 3769777 h 4384865"/>
                <a:gd name="connsiteX70" fmla="*/ 870857 w 4215960"/>
                <a:gd name="connsiteY70" fmla="*/ 3784291 h 4384865"/>
                <a:gd name="connsiteX71" fmla="*/ 907143 w 4215960"/>
                <a:gd name="connsiteY71" fmla="*/ 3827834 h 4384865"/>
                <a:gd name="connsiteX72" fmla="*/ 936171 w 4215960"/>
                <a:gd name="connsiteY72" fmla="*/ 3849605 h 4384865"/>
                <a:gd name="connsiteX73" fmla="*/ 1030514 w 4215960"/>
                <a:gd name="connsiteY73" fmla="*/ 3893148 h 4384865"/>
                <a:gd name="connsiteX74" fmla="*/ 1480457 w 4215960"/>
                <a:gd name="connsiteY74" fmla="*/ 3878634 h 4384865"/>
                <a:gd name="connsiteX75" fmla="*/ 1531257 w 4215960"/>
                <a:gd name="connsiteY75" fmla="*/ 3864120 h 4384865"/>
                <a:gd name="connsiteX76" fmla="*/ 1618343 w 4215960"/>
                <a:gd name="connsiteY76" fmla="*/ 3856862 h 4384865"/>
                <a:gd name="connsiteX77" fmla="*/ 1698171 w 4215960"/>
                <a:gd name="connsiteY77" fmla="*/ 3842348 h 4384865"/>
                <a:gd name="connsiteX78" fmla="*/ 1756228 w 4215960"/>
                <a:gd name="connsiteY78" fmla="*/ 3835091 h 4384865"/>
                <a:gd name="connsiteX79" fmla="*/ 1785257 w 4215960"/>
                <a:gd name="connsiteY79" fmla="*/ 3820577 h 4384865"/>
                <a:gd name="connsiteX80" fmla="*/ 1850571 w 4215960"/>
                <a:gd name="connsiteY80" fmla="*/ 3798805 h 4384865"/>
                <a:gd name="connsiteX81" fmla="*/ 1886857 w 4215960"/>
                <a:gd name="connsiteY81" fmla="*/ 3784291 h 4384865"/>
                <a:gd name="connsiteX82" fmla="*/ 1988457 w 4215960"/>
                <a:gd name="connsiteY82" fmla="*/ 3769777 h 4384865"/>
                <a:gd name="connsiteX83" fmla="*/ 2017485 w 4215960"/>
                <a:gd name="connsiteY83" fmla="*/ 3762520 h 4384865"/>
                <a:gd name="connsiteX84" fmla="*/ 2637971 w 4215960"/>
                <a:gd name="connsiteY84" fmla="*/ 4109274 h 4384865"/>
                <a:gd name="connsiteX85" fmla="*/ 2724375 w 4215960"/>
                <a:gd name="connsiteY85" fmla="*/ 4295464 h 4384865"/>
                <a:gd name="connsiteX86" fmla="*/ 2784700 w 4215960"/>
                <a:gd name="connsiteY86" fmla="*/ 4354202 h 4384865"/>
                <a:gd name="connsiteX87" fmla="*/ 2795812 w 4215960"/>
                <a:gd name="connsiteY87" fmla="*/ 4324039 h 4384865"/>
                <a:gd name="connsiteX88" fmla="*/ 2841850 w 4215960"/>
                <a:gd name="connsiteY88" fmla="*/ 4297051 h 4384865"/>
                <a:gd name="connsiteX89" fmla="*/ 2892650 w 4215960"/>
                <a:gd name="connsiteY89" fmla="*/ 4370077 h 4384865"/>
                <a:gd name="connsiteX90" fmla="*/ 2941863 w 4215960"/>
                <a:gd name="connsiteY90" fmla="*/ 4373252 h 4384865"/>
                <a:gd name="connsiteX91" fmla="*/ 2897412 w 4215960"/>
                <a:gd name="connsiteY91" fmla="*/ 4279590 h 4384865"/>
                <a:gd name="connsiteX92" fmla="*/ 2854550 w 4215960"/>
                <a:gd name="connsiteY92" fmla="*/ 4211327 h 4384865"/>
                <a:gd name="connsiteX93" fmla="*/ 2897413 w 4215960"/>
                <a:gd name="connsiteY93" fmla="*/ 4195451 h 4384865"/>
                <a:gd name="connsiteX94" fmla="*/ 2878362 w 4215960"/>
                <a:gd name="connsiteY94" fmla="*/ 4154177 h 4384865"/>
                <a:gd name="connsiteX95" fmla="*/ 2930750 w 4215960"/>
                <a:gd name="connsiteY95" fmla="*/ 4163702 h 4384865"/>
                <a:gd name="connsiteX96" fmla="*/ 2910113 w 4215960"/>
                <a:gd name="connsiteY96" fmla="*/ 4130364 h 4384865"/>
                <a:gd name="connsiteX97" fmla="*/ 2931432 w 4215960"/>
                <a:gd name="connsiteY97" fmla="*/ 4113810 h 4384865"/>
                <a:gd name="connsiteX98" fmla="*/ 3052535 w 4215960"/>
                <a:gd name="connsiteY98" fmla="*/ 4199083 h 4384865"/>
                <a:gd name="connsiteX99" fmla="*/ 3087912 w 4215960"/>
                <a:gd name="connsiteY99" fmla="*/ 4185926 h 4384865"/>
                <a:gd name="connsiteX100" fmla="*/ 3140299 w 4215960"/>
                <a:gd name="connsiteY100" fmla="*/ 4251015 h 4384865"/>
                <a:gd name="connsiteX101" fmla="*/ 3160937 w 4215960"/>
                <a:gd name="connsiteY101" fmla="*/ 4309752 h 4384865"/>
                <a:gd name="connsiteX102" fmla="*/ 3268887 w 4215960"/>
                <a:gd name="connsiteY102" fmla="*/ 4328801 h 4384865"/>
                <a:gd name="connsiteX103" fmla="*/ 3208563 w 4215960"/>
                <a:gd name="connsiteY103" fmla="*/ 4262126 h 4384865"/>
                <a:gd name="connsiteX104" fmla="*/ 3205387 w 4215960"/>
                <a:gd name="connsiteY104" fmla="*/ 4193864 h 4384865"/>
                <a:gd name="connsiteX105" fmla="*/ 3259362 w 4215960"/>
                <a:gd name="connsiteY105" fmla="*/ 4249427 h 4384865"/>
                <a:gd name="connsiteX106" fmla="*/ 3308575 w 4215960"/>
                <a:gd name="connsiteY106" fmla="*/ 4254189 h 4384865"/>
                <a:gd name="connsiteX107" fmla="*/ 3302225 w 4215960"/>
                <a:gd name="connsiteY107" fmla="*/ 4204977 h 4384865"/>
                <a:gd name="connsiteX108" fmla="*/ 3362550 w 4215960"/>
                <a:gd name="connsiteY108" fmla="*/ 4209739 h 4384865"/>
                <a:gd name="connsiteX109" fmla="*/ 3424462 w 4215960"/>
                <a:gd name="connsiteY109" fmla="*/ 4252601 h 4384865"/>
                <a:gd name="connsiteX110" fmla="*/ 3456212 w 4215960"/>
                <a:gd name="connsiteY110" fmla="*/ 4239902 h 4384865"/>
                <a:gd name="connsiteX111" fmla="*/ 3449863 w 4215960"/>
                <a:gd name="connsiteY111" fmla="*/ 4204977 h 4384865"/>
                <a:gd name="connsiteX112" fmla="*/ 3491138 w 4215960"/>
                <a:gd name="connsiteY112" fmla="*/ 4181165 h 4384865"/>
                <a:gd name="connsiteX113" fmla="*/ 3575275 w 4215960"/>
                <a:gd name="connsiteY113" fmla="*/ 4238315 h 4384865"/>
                <a:gd name="connsiteX114" fmla="*/ 3592738 w 4215960"/>
                <a:gd name="connsiteY114" fmla="*/ 4136717 h 4384865"/>
                <a:gd name="connsiteX115" fmla="*/ 3567338 w 4215960"/>
                <a:gd name="connsiteY115" fmla="*/ 4114491 h 4384865"/>
                <a:gd name="connsiteX116" fmla="*/ 3494312 w 4215960"/>
                <a:gd name="connsiteY116" fmla="*/ 4071628 h 4384865"/>
                <a:gd name="connsiteX117" fmla="*/ 3516537 w 4215960"/>
                <a:gd name="connsiteY117" fmla="*/ 4046229 h 4384865"/>
                <a:gd name="connsiteX118" fmla="*/ 3537175 w 4215960"/>
                <a:gd name="connsiteY118" fmla="*/ 4024003 h 4384865"/>
                <a:gd name="connsiteX119" fmla="*/ 3591150 w 4215960"/>
                <a:gd name="connsiteY119" fmla="*/ 4055754 h 4384865"/>
                <a:gd name="connsiteX120" fmla="*/ 3597500 w 4215960"/>
                <a:gd name="connsiteY120" fmla="*/ 4011304 h 4384865"/>
                <a:gd name="connsiteX121" fmla="*/ 3541937 w 4215960"/>
                <a:gd name="connsiteY121" fmla="*/ 3987491 h 4384865"/>
                <a:gd name="connsiteX122" fmla="*/ 3540350 w 4215960"/>
                <a:gd name="connsiteY122" fmla="*/ 3977967 h 4384865"/>
                <a:gd name="connsiteX123" fmla="*/ 3527649 w 4215960"/>
                <a:gd name="connsiteY123" fmla="*/ 3939868 h 4384865"/>
                <a:gd name="connsiteX124" fmla="*/ 3533999 w 4215960"/>
                <a:gd name="connsiteY124" fmla="*/ 3892242 h 4384865"/>
                <a:gd name="connsiteX125" fmla="*/ 3545112 w 4215960"/>
                <a:gd name="connsiteY125" fmla="*/ 3836679 h 4384865"/>
                <a:gd name="connsiteX126" fmla="*/ 3507012 w 4215960"/>
                <a:gd name="connsiteY126" fmla="*/ 3806517 h 4384865"/>
                <a:gd name="connsiteX127" fmla="*/ 3540349 w 4215960"/>
                <a:gd name="connsiteY127" fmla="*/ 3796992 h 4384865"/>
                <a:gd name="connsiteX128" fmla="*/ 3518124 w 4215960"/>
                <a:gd name="connsiteY128" fmla="*/ 3760479 h 4384865"/>
                <a:gd name="connsiteX129" fmla="*/ 3556225 w 4215960"/>
                <a:gd name="connsiteY129" fmla="*/ 3755718 h 4384865"/>
                <a:gd name="connsiteX130" fmla="*/ 3562574 w 4215960"/>
                <a:gd name="connsiteY130" fmla="*/ 3722379 h 4384865"/>
                <a:gd name="connsiteX131" fmla="*/ 3624488 w 4215960"/>
                <a:gd name="connsiteY131" fmla="*/ 3731906 h 4384865"/>
                <a:gd name="connsiteX132" fmla="*/ 3657601 w 4215960"/>
                <a:gd name="connsiteY132" fmla="*/ 3747098 h 4384865"/>
                <a:gd name="connsiteX133" fmla="*/ 3623808 w 4215960"/>
                <a:gd name="connsiteY133" fmla="*/ 3788146 h 4384865"/>
                <a:gd name="connsiteX134" fmla="*/ 3662816 w 4215960"/>
                <a:gd name="connsiteY134" fmla="*/ 3895642 h 4384865"/>
                <a:gd name="connsiteX135" fmla="*/ 3715203 w 4215960"/>
                <a:gd name="connsiteY135" fmla="*/ 3926940 h 4384865"/>
                <a:gd name="connsiteX136" fmla="*/ 3767137 w 4215960"/>
                <a:gd name="connsiteY136" fmla="*/ 3884758 h 4384865"/>
                <a:gd name="connsiteX137" fmla="*/ 3852862 w 4215960"/>
                <a:gd name="connsiteY137" fmla="*/ 3836225 h 4384865"/>
                <a:gd name="connsiteX138" fmla="*/ 3835626 w 4215960"/>
                <a:gd name="connsiteY138" fmla="*/ 3747324 h 4384865"/>
                <a:gd name="connsiteX139" fmla="*/ 3912960 w 4215960"/>
                <a:gd name="connsiteY139" fmla="*/ 3614655 h 4384865"/>
                <a:gd name="connsiteX140" fmla="*/ 4205514 w 4215960"/>
                <a:gd name="connsiteY140" fmla="*/ 3281507 h 4384865"/>
                <a:gd name="connsiteX141" fmla="*/ 4124097 w 4215960"/>
                <a:gd name="connsiteY141" fmla="*/ 3272435 h 4384865"/>
                <a:gd name="connsiteX142" fmla="*/ 4128634 w 4215960"/>
                <a:gd name="connsiteY142" fmla="*/ 3180587 h 4384865"/>
                <a:gd name="connsiteX143" fmla="*/ 4079647 w 4215960"/>
                <a:gd name="connsiteY143" fmla="*/ 3155415 h 4384865"/>
                <a:gd name="connsiteX144" fmla="*/ 3995510 w 4215960"/>
                <a:gd name="connsiteY144" fmla="*/ 3186937 h 4384865"/>
                <a:gd name="connsiteX145" fmla="*/ 3958771 w 4215960"/>
                <a:gd name="connsiteY145" fmla="*/ 3150652 h 4384865"/>
                <a:gd name="connsiteX146" fmla="*/ 4003448 w 4215960"/>
                <a:gd name="connsiteY146" fmla="*/ 3127747 h 4384865"/>
                <a:gd name="connsiteX147" fmla="*/ 3874181 w 4215960"/>
                <a:gd name="connsiteY147" fmla="*/ 2914568 h 4384865"/>
                <a:gd name="connsiteX148" fmla="*/ 3889147 w 4215960"/>
                <a:gd name="connsiteY148" fmla="*/ 2884405 h 4384865"/>
                <a:gd name="connsiteX149" fmla="*/ 3865562 w 4215960"/>
                <a:gd name="connsiteY149" fmla="*/ 2768745 h 4384865"/>
                <a:gd name="connsiteX150" fmla="*/ 3706813 w 4215960"/>
                <a:gd name="connsiteY150" fmla="*/ 2757859 h 4384865"/>
                <a:gd name="connsiteX151" fmla="*/ 3673475 w 4215960"/>
                <a:gd name="connsiteY151" fmla="*/ 2806617 h 4384865"/>
                <a:gd name="connsiteX152" fmla="*/ 3584575 w 4215960"/>
                <a:gd name="connsiteY152" fmla="*/ 2821133 h 4384865"/>
                <a:gd name="connsiteX153" fmla="*/ 3590925 w 4215960"/>
                <a:gd name="connsiteY153" fmla="*/ 2799134 h 4384865"/>
                <a:gd name="connsiteX154" fmla="*/ 3537403 w 4215960"/>
                <a:gd name="connsiteY154" fmla="*/ 2783033 h 4384865"/>
                <a:gd name="connsiteX155" fmla="*/ 3512684 w 4215960"/>
                <a:gd name="connsiteY155" fmla="*/ 2617932 h 4384865"/>
                <a:gd name="connsiteX156" fmla="*/ 3232377 w 4215960"/>
                <a:gd name="connsiteY156" fmla="*/ 2551257 h 4384865"/>
                <a:gd name="connsiteX157" fmla="*/ 3096078 w 4215960"/>
                <a:gd name="connsiteY157" fmla="*/ 2594573 h 4384865"/>
                <a:gd name="connsiteX158" fmla="*/ 2964089 w 4215960"/>
                <a:gd name="connsiteY158" fmla="*/ 2587089 h 4384865"/>
                <a:gd name="connsiteX159" fmla="*/ 2831646 w 4215960"/>
                <a:gd name="connsiteY159" fmla="*/ 2476191 h 4384865"/>
                <a:gd name="connsiteX160" fmla="*/ 2618468 w 4215960"/>
                <a:gd name="connsiteY160" fmla="*/ 2172978 h 4384865"/>
                <a:gd name="connsiteX161" fmla="*/ 2220006 w 4215960"/>
                <a:gd name="connsiteY161" fmla="*/ 2033505 h 4384865"/>
                <a:gd name="connsiteX162" fmla="*/ 1983468 w 4215960"/>
                <a:gd name="connsiteY162" fmla="*/ 1720541 h 4384865"/>
                <a:gd name="connsiteX163" fmla="*/ 2017259 w 4215960"/>
                <a:gd name="connsiteY163" fmla="*/ 1695595 h 4384865"/>
                <a:gd name="connsiteX164" fmla="*/ 2076903 w 4215960"/>
                <a:gd name="connsiteY164" fmla="*/ 1778598 h 4384865"/>
                <a:gd name="connsiteX165" fmla="*/ 2097087 w 4215960"/>
                <a:gd name="connsiteY165" fmla="*/ 1761135 h 4384865"/>
                <a:gd name="connsiteX166" fmla="*/ 2140177 w 4215960"/>
                <a:gd name="connsiteY166" fmla="*/ 1791979 h 4384865"/>
                <a:gd name="connsiteX167" fmla="*/ 2228850 w 4215960"/>
                <a:gd name="connsiteY167" fmla="*/ 1738230 h 4384865"/>
                <a:gd name="connsiteX168" fmla="*/ 2244952 w 4215960"/>
                <a:gd name="connsiteY168" fmla="*/ 1717820 h 4384865"/>
                <a:gd name="connsiteX169" fmla="*/ 2303235 w 4215960"/>
                <a:gd name="connsiteY169" fmla="*/ 1718046 h 4384865"/>
                <a:gd name="connsiteX170" fmla="*/ 2319338 w 4215960"/>
                <a:gd name="connsiteY170" fmla="*/ 1684936 h 4384865"/>
                <a:gd name="connsiteX171" fmla="*/ 2300514 w 4215960"/>
                <a:gd name="connsiteY171" fmla="*/ 1659309 h 4384865"/>
                <a:gd name="connsiteX172" fmla="*/ 2233386 w 4215960"/>
                <a:gd name="connsiteY172" fmla="*/ 1679266 h 4384865"/>
                <a:gd name="connsiteX173" fmla="*/ 2211614 w 4215960"/>
                <a:gd name="connsiteY173" fmla="*/ 1625745 h 4384865"/>
                <a:gd name="connsiteX174" fmla="*/ 2232932 w 4215960"/>
                <a:gd name="connsiteY174" fmla="*/ 1596035 h 4384865"/>
                <a:gd name="connsiteX175" fmla="*/ 2176462 w 4215960"/>
                <a:gd name="connsiteY175" fmla="*/ 1492621 h 4384865"/>
                <a:gd name="connsiteX176" fmla="*/ 2127931 w 4215960"/>
                <a:gd name="connsiteY176" fmla="*/ 1531402 h 4384865"/>
                <a:gd name="connsiteX177" fmla="*/ 2038576 w 4215960"/>
                <a:gd name="connsiteY177" fmla="*/ 1476746 h 4384865"/>
                <a:gd name="connsiteX178" fmla="*/ 2090510 w 4215960"/>
                <a:gd name="connsiteY178" fmla="*/ 1384217 h 4384865"/>
                <a:gd name="connsiteX179" fmla="*/ 2047648 w 4215960"/>
                <a:gd name="connsiteY179" fmla="*/ 1263114 h 4384865"/>
                <a:gd name="connsiteX180" fmla="*/ 2062389 w 4215960"/>
                <a:gd name="connsiteY180" fmla="*/ 1139062 h 4384865"/>
                <a:gd name="connsiteX181" fmla="*/ 2157639 w 4215960"/>
                <a:gd name="connsiteY181" fmla="*/ 1065357 h 4384865"/>
                <a:gd name="connsiteX182" fmla="*/ 2262868 w 4215960"/>
                <a:gd name="connsiteY182" fmla="*/ 1042905 h 4384865"/>
                <a:gd name="connsiteX183" fmla="*/ 2199821 w 4215960"/>
                <a:gd name="connsiteY183" fmla="*/ 953098 h 4384865"/>
                <a:gd name="connsiteX184" fmla="*/ 2182585 w 4215960"/>
                <a:gd name="connsiteY184" fmla="*/ 997775 h 4384865"/>
                <a:gd name="connsiteX185" fmla="*/ 2139270 w 4215960"/>
                <a:gd name="connsiteY185" fmla="*/ 950604 h 4384865"/>
                <a:gd name="connsiteX186" fmla="*/ 2160588 w 4215960"/>
                <a:gd name="connsiteY186" fmla="*/ 865332 h 4384865"/>
                <a:gd name="connsiteX187" fmla="*/ 2233612 w 4215960"/>
                <a:gd name="connsiteY187" fmla="*/ 768041 h 4384865"/>
                <a:gd name="connsiteX188" fmla="*/ 2216603 w 4215960"/>
                <a:gd name="connsiteY188" fmla="*/ 661452 h 4384865"/>
                <a:gd name="connsiteX189" fmla="*/ 2045381 w 4215960"/>
                <a:gd name="connsiteY189" fmla="*/ 671203 h 4384865"/>
                <a:gd name="connsiteX190" fmla="*/ 2026103 w 4215960"/>
                <a:gd name="connsiteY190" fmla="*/ 713840 h 4384865"/>
                <a:gd name="connsiteX191" fmla="*/ 1993900 w 4215960"/>
                <a:gd name="connsiteY191" fmla="*/ 646257 h 4384865"/>
                <a:gd name="connsiteX192" fmla="*/ 1964190 w 4215960"/>
                <a:gd name="connsiteY192" fmla="*/ 686625 h 4384865"/>
                <a:gd name="connsiteX193" fmla="*/ 1778681 w 4215960"/>
                <a:gd name="connsiteY19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6225 w 4215960"/>
                <a:gd name="connsiteY23" fmla="*/ 464833 h 4384865"/>
                <a:gd name="connsiteX24" fmla="*/ 868587 w 4215960"/>
                <a:gd name="connsiteY24" fmla="*/ 607703 h 4384865"/>
                <a:gd name="connsiteX25" fmla="*/ 362857 w 4215960"/>
                <a:gd name="connsiteY25" fmla="*/ 808862 h 4384865"/>
                <a:gd name="connsiteX26" fmla="*/ 312057 w 4215960"/>
                <a:gd name="connsiteY26" fmla="*/ 823377 h 4384865"/>
                <a:gd name="connsiteX27" fmla="*/ 239485 w 4215960"/>
                <a:gd name="connsiteY27" fmla="*/ 874177 h 4384865"/>
                <a:gd name="connsiteX28" fmla="*/ 210457 w 4215960"/>
                <a:gd name="connsiteY28" fmla="*/ 881434 h 4384865"/>
                <a:gd name="connsiteX29" fmla="*/ 159657 w 4215960"/>
                <a:gd name="connsiteY29" fmla="*/ 910462 h 4384865"/>
                <a:gd name="connsiteX30" fmla="*/ 130628 w 4215960"/>
                <a:gd name="connsiteY30" fmla="*/ 939491 h 4384865"/>
                <a:gd name="connsiteX31" fmla="*/ 108857 w 4215960"/>
                <a:gd name="connsiteY31" fmla="*/ 961262 h 4384865"/>
                <a:gd name="connsiteX32" fmla="*/ 94343 w 4215960"/>
                <a:gd name="connsiteY32" fmla="*/ 975777 h 4384865"/>
                <a:gd name="connsiteX33" fmla="*/ 43543 w 4215960"/>
                <a:gd name="connsiteY33" fmla="*/ 1055605 h 4384865"/>
                <a:gd name="connsiteX34" fmla="*/ 14514 w 4215960"/>
                <a:gd name="connsiteY34" fmla="*/ 1135434 h 4384865"/>
                <a:gd name="connsiteX35" fmla="*/ 0 w 4215960"/>
                <a:gd name="connsiteY35" fmla="*/ 1193491 h 4384865"/>
                <a:gd name="connsiteX36" fmla="*/ 7257 w 4215960"/>
                <a:gd name="connsiteY36" fmla="*/ 2165948 h 4384865"/>
                <a:gd name="connsiteX37" fmla="*/ 29028 w 4215960"/>
                <a:gd name="connsiteY37" fmla="*/ 2267548 h 4384865"/>
                <a:gd name="connsiteX38" fmla="*/ 43543 w 4215960"/>
                <a:gd name="connsiteY38" fmla="*/ 2303834 h 4384865"/>
                <a:gd name="connsiteX39" fmla="*/ 58057 w 4215960"/>
                <a:gd name="connsiteY39" fmla="*/ 2369148 h 4384865"/>
                <a:gd name="connsiteX40" fmla="*/ 79828 w 4215960"/>
                <a:gd name="connsiteY40" fmla="*/ 2419948 h 4384865"/>
                <a:gd name="connsiteX41" fmla="*/ 116114 w 4215960"/>
                <a:gd name="connsiteY41" fmla="*/ 2536062 h 4384865"/>
                <a:gd name="connsiteX42" fmla="*/ 137885 w 4215960"/>
                <a:gd name="connsiteY42" fmla="*/ 2601377 h 4384865"/>
                <a:gd name="connsiteX43" fmla="*/ 145143 w 4215960"/>
                <a:gd name="connsiteY43" fmla="*/ 2623148 h 4384865"/>
                <a:gd name="connsiteX44" fmla="*/ 166914 w 4215960"/>
                <a:gd name="connsiteY44" fmla="*/ 2666691 h 4384865"/>
                <a:gd name="connsiteX45" fmla="*/ 188685 w 4215960"/>
                <a:gd name="connsiteY45" fmla="*/ 2717491 h 4384865"/>
                <a:gd name="connsiteX46" fmla="*/ 195943 w 4215960"/>
                <a:gd name="connsiteY46" fmla="*/ 2746520 h 4384865"/>
                <a:gd name="connsiteX47" fmla="*/ 232228 w 4215960"/>
                <a:gd name="connsiteY47" fmla="*/ 2797320 h 4384865"/>
                <a:gd name="connsiteX48" fmla="*/ 254000 w 4215960"/>
                <a:gd name="connsiteY48" fmla="*/ 2855377 h 4384865"/>
                <a:gd name="connsiteX49" fmla="*/ 275771 w 4215960"/>
                <a:gd name="connsiteY49" fmla="*/ 2877148 h 4384865"/>
                <a:gd name="connsiteX50" fmla="*/ 312057 w 4215960"/>
                <a:gd name="connsiteY50" fmla="*/ 2949720 h 4384865"/>
                <a:gd name="connsiteX51" fmla="*/ 348343 w 4215960"/>
                <a:gd name="connsiteY51" fmla="*/ 3000520 h 4384865"/>
                <a:gd name="connsiteX52" fmla="*/ 355600 w 4215960"/>
                <a:gd name="connsiteY52" fmla="*/ 3022291 h 4384865"/>
                <a:gd name="connsiteX53" fmla="*/ 406400 w 4215960"/>
                <a:gd name="connsiteY53" fmla="*/ 3087605 h 4384865"/>
                <a:gd name="connsiteX54" fmla="*/ 435428 w 4215960"/>
                <a:gd name="connsiteY54" fmla="*/ 3152920 h 4384865"/>
                <a:gd name="connsiteX55" fmla="*/ 457200 w 4215960"/>
                <a:gd name="connsiteY55" fmla="*/ 3181948 h 4384865"/>
                <a:gd name="connsiteX56" fmla="*/ 471714 w 4215960"/>
                <a:gd name="connsiteY56" fmla="*/ 3240005 h 4384865"/>
                <a:gd name="connsiteX57" fmla="*/ 478971 w 4215960"/>
                <a:gd name="connsiteY57" fmla="*/ 3261777 h 4384865"/>
                <a:gd name="connsiteX58" fmla="*/ 486228 w 4215960"/>
                <a:gd name="connsiteY58" fmla="*/ 3290805 h 4384865"/>
                <a:gd name="connsiteX59" fmla="*/ 493485 w 4215960"/>
                <a:gd name="connsiteY59" fmla="*/ 3356120 h 4384865"/>
                <a:gd name="connsiteX60" fmla="*/ 515257 w 4215960"/>
                <a:gd name="connsiteY60" fmla="*/ 3414177 h 4384865"/>
                <a:gd name="connsiteX61" fmla="*/ 544285 w 4215960"/>
                <a:gd name="connsiteY61" fmla="*/ 3457720 h 4384865"/>
                <a:gd name="connsiteX62" fmla="*/ 573314 w 4215960"/>
                <a:gd name="connsiteY62" fmla="*/ 3508520 h 4384865"/>
                <a:gd name="connsiteX63" fmla="*/ 602343 w 4215960"/>
                <a:gd name="connsiteY63" fmla="*/ 3530291 h 4384865"/>
                <a:gd name="connsiteX64" fmla="*/ 645885 w 4215960"/>
                <a:gd name="connsiteY64" fmla="*/ 3573834 h 4384865"/>
                <a:gd name="connsiteX65" fmla="*/ 674914 w 4215960"/>
                <a:gd name="connsiteY65" fmla="*/ 3595605 h 4384865"/>
                <a:gd name="connsiteX66" fmla="*/ 711200 w 4215960"/>
                <a:gd name="connsiteY66" fmla="*/ 3639148 h 4384865"/>
                <a:gd name="connsiteX67" fmla="*/ 740228 w 4215960"/>
                <a:gd name="connsiteY67" fmla="*/ 3660920 h 4384865"/>
                <a:gd name="connsiteX68" fmla="*/ 812800 w 4215960"/>
                <a:gd name="connsiteY68" fmla="*/ 3726234 h 4384865"/>
                <a:gd name="connsiteX69" fmla="*/ 849085 w 4215960"/>
                <a:gd name="connsiteY69" fmla="*/ 3769777 h 4384865"/>
                <a:gd name="connsiteX70" fmla="*/ 870857 w 4215960"/>
                <a:gd name="connsiteY70" fmla="*/ 3784291 h 4384865"/>
                <a:gd name="connsiteX71" fmla="*/ 907143 w 4215960"/>
                <a:gd name="connsiteY71" fmla="*/ 3827834 h 4384865"/>
                <a:gd name="connsiteX72" fmla="*/ 936171 w 4215960"/>
                <a:gd name="connsiteY72" fmla="*/ 3849605 h 4384865"/>
                <a:gd name="connsiteX73" fmla="*/ 1030514 w 4215960"/>
                <a:gd name="connsiteY73" fmla="*/ 3893148 h 4384865"/>
                <a:gd name="connsiteX74" fmla="*/ 1480457 w 4215960"/>
                <a:gd name="connsiteY74" fmla="*/ 3878634 h 4384865"/>
                <a:gd name="connsiteX75" fmla="*/ 1531257 w 4215960"/>
                <a:gd name="connsiteY75" fmla="*/ 3864120 h 4384865"/>
                <a:gd name="connsiteX76" fmla="*/ 1618343 w 4215960"/>
                <a:gd name="connsiteY76" fmla="*/ 3856862 h 4384865"/>
                <a:gd name="connsiteX77" fmla="*/ 1698171 w 4215960"/>
                <a:gd name="connsiteY77" fmla="*/ 3842348 h 4384865"/>
                <a:gd name="connsiteX78" fmla="*/ 1756228 w 4215960"/>
                <a:gd name="connsiteY78" fmla="*/ 3835091 h 4384865"/>
                <a:gd name="connsiteX79" fmla="*/ 1785257 w 4215960"/>
                <a:gd name="connsiteY79" fmla="*/ 3820577 h 4384865"/>
                <a:gd name="connsiteX80" fmla="*/ 1850571 w 4215960"/>
                <a:gd name="connsiteY80" fmla="*/ 3798805 h 4384865"/>
                <a:gd name="connsiteX81" fmla="*/ 1886857 w 4215960"/>
                <a:gd name="connsiteY81" fmla="*/ 3784291 h 4384865"/>
                <a:gd name="connsiteX82" fmla="*/ 1988457 w 4215960"/>
                <a:gd name="connsiteY82" fmla="*/ 3769777 h 4384865"/>
                <a:gd name="connsiteX83" fmla="*/ 2017485 w 4215960"/>
                <a:gd name="connsiteY83" fmla="*/ 3762520 h 4384865"/>
                <a:gd name="connsiteX84" fmla="*/ 2637971 w 4215960"/>
                <a:gd name="connsiteY84" fmla="*/ 4109274 h 4384865"/>
                <a:gd name="connsiteX85" fmla="*/ 2724375 w 4215960"/>
                <a:gd name="connsiteY85" fmla="*/ 4295464 h 4384865"/>
                <a:gd name="connsiteX86" fmla="*/ 2784700 w 4215960"/>
                <a:gd name="connsiteY86" fmla="*/ 4354202 h 4384865"/>
                <a:gd name="connsiteX87" fmla="*/ 2795812 w 4215960"/>
                <a:gd name="connsiteY87" fmla="*/ 4324039 h 4384865"/>
                <a:gd name="connsiteX88" fmla="*/ 2841850 w 4215960"/>
                <a:gd name="connsiteY88" fmla="*/ 4297051 h 4384865"/>
                <a:gd name="connsiteX89" fmla="*/ 2892650 w 4215960"/>
                <a:gd name="connsiteY89" fmla="*/ 4370077 h 4384865"/>
                <a:gd name="connsiteX90" fmla="*/ 2941863 w 4215960"/>
                <a:gd name="connsiteY90" fmla="*/ 4373252 h 4384865"/>
                <a:gd name="connsiteX91" fmla="*/ 2897412 w 4215960"/>
                <a:gd name="connsiteY91" fmla="*/ 4279590 h 4384865"/>
                <a:gd name="connsiteX92" fmla="*/ 2854550 w 4215960"/>
                <a:gd name="connsiteY92" fmla="*/ 4211327 h 4384865"/>
                <a:gd name="connsiteX93" fmla="*/ 2897413 w 4215960"/>
                <a:gd name="connsiteY93" fmla="*/ 4195451 h 4384865"/>
                <a:gd name="connsiteX94" fmla="*/ 2878362 w 4215960"/>
                <a:gd name="connsiteY94" fmla="*/ 4154177 h 4384865"/>
                <a:gd name="connsiteX95" fmla="*/ 2930750 w 4215960"/>
                <a:gd name="connsiteY95" fmla="*/ 4163702 h 4384865"/>
                <a:gd name="connsiteX96" fmla="*/ 2910113 w 4215960"/>
                <a:gd name="connsiteY96" fmla="*/ 4130364 h 4384865"/>
                <a:gd name="connsiteX97" fmla="*/ 2931432 w 4215960"/>
                <a:gd name="connsiteY97" fmla="*/ 4113810 h 4384865"/>
                <a:gd name="connsiteX98" fmla="*/ 3052535 w 4215960"/>
                <a:gd name="connsiteY98" fmla="*/ 4199083 h 4384865"/>
                <a:gd name="connsiteX99" fmla="*/ 3087912 w 4215960"/>
                <a:gd name="connsiteY99" fmla="*/ 4185926 h 4384865"/>
                <a:gd name="connsiteX100" fmla="*/ 3140299 w 4215960"/>
                <a:gd name="connsiteY100" fmla="*/ 4251015 h 4384865"/>
                <a:gd name="connsiteX101" fmla="*/ 3160937 w 4215960"/>
                <a:gd name="connsiteY101" fmla="*/ 4309752 h 4384865"/>
                <a:gd name="connsiteX102" fmla="*/ 3268887 w 4215960"/>
                <a:gd name="connsiteY102" fmla="*/ 4328801 h 4384865"/>
                <a:gd name="connsiteX103" fmla="*/ 3208563 w 4215960"/>
                <a:gd name="connsiteY103" fmla="*/ 4262126 h 4384865"/>
                <a:gd name="connsiteX104" fmla="*/ 3205387 w 4215960"/>
                <a:gd name="connsiteY104" fmla="*/ 4193864 h 4384865"/>
                <a:gd name="connsiteX105" fmla="*/ 3259362 w 4215960"/>
                <a:gd name="connsiteY105" fmla="*/ 4249427 h 4384865"/>
                <a:gd name="connsiteX106" fmla="*/ 3308575 w 4215960"/>
                <a:gd name="connsiteY106" fmla="*/ 4254189 h 4384865"/>
                <a:gd name="connsiteX107" fmla="*/ 3302225 w 4215960"/>
                <a:gd name="connsiteY107" fmla="*/ 4204977 h 4384865"/>
                <a:gd name="connsiteX108" fmla="*/ 3362550 w 4215960"/>
                <a:gd name="connsiteY108" fmla="*/ 4209739 h 4384865"/>
                <a:gd name="connsiteX109" fmla="*/ 3424462 w 4215960"/>
                <a:gd name="connsiteY109" fmla="*/ 4252601 h 4384865"/>
                <a:gd name="connsiteX110" fmla="*/ 3456212 w 4215960"/>
                <a:gd name="connsiteY110" fmla="*/ 4239902 h 4384865"/>
                <a:gd name="connsiteX111" fmla="*/ 3449863 w 4215960"/>
                <a:gd name="connsiteY111" fmla="*/ 4204977 h 4384865"/>
                <a:gd name="connsiteX112" fmla="*/ 3491138 w 4215960"/>
                <a:gd name="connsiteY112" fmla="*/ 4181165 h 4384865"/>
                <a:gd name="connsiteX113" fmla="*/ 3575275 w 4215960"/>
                <a:gd name="connsiteY113" fmla="*/ 4238315 h 4384865"/>
                <a:gd name="connsiteX114" fmla="*/ 3592738 w 4215960"/>
                <a:gd name="connsiteY114" fmla="*/ 4136717 h 4384865"/>
                <a:gd name="connsiteX115" fmla="*/ 3567338 w 4215960"/>
                <a:gd name="connsiteY115" fmla="*/ 4114491 h 4384865"/>
                <a:gd name="connsiteX116" fmla="*/ 3494312 w 4215960"/>
                <a:gd name="connsiteY116" fmla="*/ 4071628 h 4384865"/>
                <a:gd name="connsiteX117" fmla="*/ 3516537 w 4215960"/>
                <a:gd name="connsiteY117" fmla="*/ 4046229 h 4384865"/>
                <a:gd name="connsiteX118" fmla="*/ 3537175 w 4215960"/>
                <a:gd name="connsiteY118" fmla="*/ 4024003 h 4384865"/>
                <a:gd name="connsiteX119" fmla="*/ 3591150 w 4215960"/>
                <a:gd name="connsiteY119" fmla="*/ 4055754 h 4384865"/>
                <a:gd name="connsiteX120" fmla="*/ 3597500 w 4215960"/>
                <a:gd name="connsiteY120" fmla="*/ 4011304 h 4384865"/>
                <a:gd name="connsiteX121" fmla="*/ 3541937 w 4215960"/>
                <a:gd name="connsiteY121" fmla="*/ 3987491 h 4384865"/>
                <a:gd name="connsiteX122" fmla="*/ 3540350 w 4215960"/>
                <a:gd name="connsiteY122" fmla="*/ 3977967 h 4384865"/>
                <a:gd name="connsiteX123" fmla="*/ 3527649 w 4215960"/>
                <a:gd name="connsiteY123" fmla="*/ 3939868 h 4384865"/>
                <a:gd name="connsiteX124" fmla="*/ 3533999 w 4215960"/>
                <a:gd name="connsiteY124" fmla="*/ 3892242 h 4384865"/>
                <a:gd name="connsiteX125" fmla="*/ 3545112 w 4215960"/>
                <a:gd name="connsiteY125" fmla="*/ 3836679 h 4384865"/>
                <a:gd name="connsiteX126" fmla="*/ 3507012 w 4215960"/>
                <a:gd name="connsiteY126" fmla="*/ 3806517 h 4384865"/>
                <a:gd name="connsiteX127" fmla="*/ 3540349 w 4215960"/>
                <a:gd name="connsiteY127" fmla="*/ 3796992 h 4384865"/>
                <a:gd name="connsiteX128" fmla="*/ 3518124 w 4215960"/>
                <a:gd name="connsiteY128" fmla="*/ 3760479 h 4384865"/>
                <a:gd name="connsiteX129" fmla="*/ 3556225 w 4215960"/>
                <a:gd name="connsiteY129" fmla="*/ 3755718 h 4384865"/>
                <a:gd name="connsiteX130" fmla="*/ 3562574 w 4215960"/>
                <a:gd name="connsiteY130" fmla="*/ 3722379 h 4384865"/>
                <a:gd name="connsiteX131" fmla="*/ 3624488 w 4215960"/>
                <a:gd name="connsiteY131" fmla="*/ 3731906 h 4384865"/>
                <a:gd name="connsiteX132" fmla="*/ 3657601 w 4215960"/>
                <a:gd name="connsiteY132" fmla="*/ 3747098 h 4384865"/>
                <a:gd name="connsiteX133" fmla="*/ 3623808 w 4215960"/>
                <a:gd name="connsiteY133" fmla="*/ 3788146 h 4384865"/>
                <a:gd name="connsiteX134" fmla="*/ 3662816 w 4215960"/>
                <a:gd name="connsiteY134" fmla="*/ 3895642 h 4384865"/>
                <a:gd name="connsiteX135" fmla="*/ 3715203 w 4215960"/>
                <a:gd name="connsiteY135" fmla="*/ 3926940 h 4384865"/>
                <a:gd name="connsiteX136" fmla="*/ 3767137 w 4215960"/>
                <a:gd name="connsiteY136" fmla="*/ 3884758 h 4384865"/>
                <a:gd name="connsiteX137" fmla="*/ 3852862 w 4215960"/>
                <a:gd name="connsiteY137" fmla="*/ 3836225 h 4384865"/>
                <a:gd name="connsiteX138" fmla="*/ 3835626 w 4215960"/>
                <a:gd name="connsiteY138" fmla="*/ 3747324 h 4384865"/>
                <a:gd name="connsiteX139" fmla="*/ 3912960 w 4215960"/>
                <a:gd name="connsiteY139" fmla="*/ 3614655 h 4384865"/>
                <a:gd name="connsiteX140" fmla="*/ 4205514 w 4215960"/>
                <a:gd name="connsiteY140" fmla="*/ 3281507 h 4384865"/>
                <a:gd name="connsiteX141" fmla="*/ 4124097 w 4215960"/>
                <a:gd name="connsiteY141" fmla="*/ 3272435 h 4384865"/>
                <a:gd name="connsiteX142" fmla="*/ 4128634 w 4215960"/>
                <a:gd name="connsiteY142" fmla="*/ 3180587 h 4384865"/>
                <a:gd name="connsiteX143" fmla="*/ 4079647 w 4215960"/>
                <a:gd name="connsiteY143" fmla="*/ 3155415 h 4384865"/>
                <a:gd name="connsiteX144" fmla="*/ 3995510 w 4215960"/>
                <a:gd name="connsiteY144" fmla="*/ 3186937 h 4384865"/>
                <a:gd name="connsiteX145" fmla="*/ 3958771 w 4215960"/>
                <a:gd name="connsiteY145" fmla="*/ 3150652 h 4384865"/>
                <a:gd name="connsiteX146" fmla="*/ 4003448 w 4215960"/>
                <a:gd name="connsiteY146" fmla="*/ 3127747 h 4384865"/>
                <a:gd name="connsiteX147" fmla="*/ 3874181 w 4215960"/>
                <a:gd name="connsiteY147" fmla="*/ 2914568 h 4384865"/>
                <a:gd name="connsiteX148" fmla="*/ 3889147 w 4215960"/>
                <a:gd name="connsiteY148" fmla="*/ 2884405 h 4384865"/>
                <a:gd name="connsiteX149" fmla="*/ 3865562 w 4215960"/>
                <a:gd name="connsiteY149" fmla="*/ 2768745 h 4384865"/>
                <a:gd name="connsiteX150" fmla="*/ 3706813 w 4215960"/>
                <a:gd name="connsiteY150" fmla="*/ 2757859 h 4384865"/>
                <a:gd name="connsiteX151" fmla="*/ 3673475 w 4215960"/>
                <a:gd name="connsiteY151" fmla="*/ 2806617 h 4384865"/>
                <a:gd name="connsiteX152" fmla="*/ 3584575 w 4215960"/>
                <a:gd name="connsiteY152" fmla="*/ 2821133 h 4384865"/>
                <a:gd name="connsiteX153" fmla="*/ 3590925 w 4215960"/>
                <a:gd name="connsiteY153" fmla="*/ 2799134 h 4384865"/>
                <a:gd name="connsiteX154" fmla="*/ 3537403 w 4215960"/>
                <a:gd name="connsiteY154" fmla="*/ 2783033 h 4384865"/>
                <a:gd name="connsiteX155" fmla="*/ 3512684 w 4215960"/>
                <a:gd name="connsiteY155" fmla="*/ 2617932 h 4384865"/>
                <a:gd name="connsiteX156" fmla="*/ 3232377 w 4215960"/>
                <a:gd name="connsiteY156" fmla="*/ 2551257 h 4384865"/>
                <a:gd name="connsiteX157" fmla="*/ 3096078 w 4215960"/>
                <a:gd name="connsiteY157" fmla="*/ 2594573 h 4384865"/>
                <a:gd name="connsiteX158" fmla="*/ 2964089 w 4215960"/>
                <a:gd name="connsiteY158" fmla="*/ 2587089 h 4384865"/>
                <a:gd name="connsiteX159" fmla="*/ 2831646 w 4215960"/>
                <a:gd name="connsiteY159" fmla="*/ 2476191 h 4384865"/>
                <a:gd name="connsiteX160" fmla="*/ 2618468 w 4215960"/>
                <a:gd name="connsiteY160" fmla="*/ 2172978 h 4384865"/>
                <a:gd name="connsiteX161" fmla="*/ 2220006 w 4215960"/>
                <a:gd name="connsiteY161" fmla="*/ 2033505 h 4384865"/>
                <a:gd name="connsiteX162" fmla="*/ 1983468 w 4215960"/>
                <a:gd name="connsiteY162" fmla="*/ 1720541 h 4384865"/>
                <a:gd name="connsiteX163" fmla="*/ 2017259 w 4215960"/>
                <a:gd name="connsiteY163" fmla="*/ 1695595 h 4384865"/>
                <a:gd name="connsiteX164" fmla="*/ 2076903 w 4215960"/>
                <a:gd name="connsiteY164" fmla="*/ 1778598 h 4384865"/>
                <a:gd name="connsiteX165" fmla="*/ 2097087 w 4215960"/>
                <a:gd name="connsiteY165" fmla="*/ 1761135 h 4384865"/>
                <a:gd name="connsiteX166" fmla="*/ 2140177 w 4215960"/>
                <a:gd name="connsiteY166" fmla="*/ 1791979 h 4384865"/>
                <a:gd name="connsiteX167" fmla="*/ 2228850 w 4215960"/>
                <a:gd name="connsiteY167" fmla="*/ 1738230 h 4384865"/>
                <a:gd name="connsiteX168" fmla="*/ 2244952 w 4215960"/>
                <a:gd name="connsiteY168" fmla="*/ 1717820 h 4384865"/>
                <a:gd name="connsiteX169" fmla="*/ 2303235 w 4215960"/>
                <a:gd name="connsiteY169" fmla="*/ 1718046 h 4384865"/>
                <a:gd name="connsiteX170" fmla="*/ 2319338 w 4215960"/>
                <a:gd name="connsiteY170" fmla="*/ 1684936 h 4384865"/>
                <a:gd name="connsiteX171" fmla="*/ 2300514 w 4215960"/>
                <a:gd name="connsiteY171" fmla="*/ 1659309 h 4384865"/>
                <a:gd name="connsiteX172" fmla="*/ 2233386 w 4215960"/>
                <a:gd name="connsiteY172" fmla="*/ 1679266 h 4384865"/>
                <a:gd name="connsiteX173" fmla="*/ 2211614 w 4215960"/>
                <a:gd name="connsiteY173" fmla="*/ 1625745 h 4384865"/>
                <a:gd name="connsiteX174" fmla="*/ 2232932 w 4215960"/>
                <a:gd name="connsiteY174" fmla="*/ 1596035 h 4384865"/>
                <a:gd name="connsiteX175" fmla="*/ 2176462 w 4215960"/>
                <a:gd name="connsiteY175" fmla="*/ 1492621 h 4384865"/>
                <a:gd name="connsiteX176" fmla="*/ 2127931 w 4215960"/>
                <a:gd name="connsiteY176" fmla="*/ 1531402 h 4384865"/>
                <a:gd name="connsiteX177" fmla="*/ 2038576 w 4215960"/>
                <a:gd name="connsiteY177" fmla="*/ 1476746 h 4384865"/>
                <a:gd name="connsiteX178" fmla="*/ 2090510 w 4215960"/>
                <a:gd name="connsiteY178" fmla="*/ 1384217 h 4384865"/>
                <a:gd name="connsiteX179" fmla="*/ 2047648 w 4215960"/>
                <a:gd name="connsiteY179" fmla="*/ 1263114 h 4384865"/>
                <a:gd name="connsiteX180" fmla="*/ 2062389 w 4215960"/>
                <a:gd name="connsiteY180" fmla="*/ 1139062 h 4384865"/>
                <a:gd name="connsiteX181" fmla="*/ 2157639 w 4215960"/>
                <a:gd name="connsiteY181" fmla="*/ 1065357 h 4384865"/>
                <a:gd name="connsiteX182" fmla="*/ 2262868 w 4215960"/>
                <a:gd name="connsiteY182" fmla="*/ 1042905 h 4384865"/>
                <a:gd name="connsiteX183" fmla="*/ 2199821 w 4215960"/>
                <a:gd name="connsiteY183" fmla="*/ 953098 h 4384865"/>
                <a:gd name="connsiteX184" fmla="*/ 2182585 w 4215960"/>
                <a:gd name="connsiteY184" fmla="*/ 997775 h 4384865"/>
                <a:gd name="connsiteX185" fmla="*/ 2139270 w 4215960"/>
                <a:gd name="connsiteY185" fmla="*/ 950604 h 4384865"/>
                <a:gd name="connsiteX186" fmla="*/ 2160588 w 4215960"/>
                <a:gd name="connsiteY186" fmla="*/ 865332 h 4384865"/>
                <a:gd name="connsiteX187" fmla="*/ 2233612 w 4215960"/>
                <a:gd name="connsiteY187" fmla="*/ 768041 h 4384865"/>
                <a:gd name="connsiteX188" fmla="*/ 2216603 w 4215960"/>
                <a:gd name="connsiteY188" fmla="*/ 661452 h 4384865"/>
                <a:gd name="connsiteX189" fmla="*/ 2045381 w 4215960"/>
                <a:gd name="connsiteY189" fmla="*/ 671203 h 4384865"/>
                <a:gd name="connsiteX190" fmla="*/ 2026103 w 4215960"/>
                <a:gd name="connsiteY190" fmla="*/ 713840 h 4384865"/>
                <a:gd name="connsiteX191" fmla="*/ 1993900 w 4215960"/>
                <a:gd name="connsiteY191" fmla="*/ 646257 h 4384865"/>
                <a:gd name="connsiteX192" fmla="*/ 1964190 w 4215960"/>
                <a:gd name="connsiteY192" fmla="*/ 686625 h 4384865"/>
                <a:gd name="connsiteX193" fmla="*/ 1778681 w 4215960"/>
                <a:gd name="connsiteY19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6225 w 4215960"/>
                <a:gd name="connsiteY23" fmla="*/ 464833 h 4384865"/>
                <a:gd name="connsiteX24" fmla="*/ 868587 w 4215960"/>
                <a:gd name="connsiteY24" fmla="*/ 607703 h 4384865"/>
                <a:gd name="connsiteX25" fmla="*/ 362857 w 4215960"/>
                <a:gd name="connsiteY25" fmla="*/ 808862 h 4384865"/>
                <a:gd name="connsiteX26" fmla="*/ 312057 w 4215960"/>
                <a:gd name="connsiteY26" fmla="*/ 823377 h 4384865"/>
                <a:gd name="connsiteX27" fmla="*/ 239485 w 4215960"/>
                <a:gd name="connsiteY27" fmla="*/ 874177 h 4384865"/>
                <a:gd name="connsiteX28" fmla="*/ 210457 w 4215960"/>
                <a:gd name="connsiteY28" fmla="*/ 881434 h 4384865"/>
                <a:gd name="connsiteX29" fmla="*/ 159657 w 4215960"/>
                <a:gd name="connsiteY29" fmla="*/ 910462 h 4384865"/>
                <a:gd name="connsiteX30" fmla="*/ 130628 w 4215960"/>
                <a:gd name="connsiteY30" fmla="*/ 939491 h 4384865"/>
                <a:gd name="connsiteX31" fmla="*/ 108857 w 4215960"/>
                <a:gd name="connsiteY31" fmla="*/ 961262 h 4384865"/>
                <a:gd name="connsiteX32" fmla="*/ 94343 w 4215960"/>
                <a:gd name="connsiteY32" fmla="*/ 975777 h 4384865"/>
                <a:gd name="connsiteX33" fmla="*/ 43543 w 4215960"/>
                <a:gd name="connsiteY33" fmla="*/ 1055605 h 4384865"/>
                <a:gd name="connsiteX34" fmla="*/ 14514 w 4215960"/>
                <a:gd name="connsiteY34" fmla="*/ 1135434 h 4384865"/>
                <a:gd name="connsiteX35" fmla="*/ 0 w 4215960"/>
                <a:gd name="connsiteY35" fmla="*/ 1193491 h 4384865"/>
                <a:gd name="connsiteX36" fmla="*/ 7257 w 4215960"/>
                <a:gd name="connsiteY36" fmla="*/ 2165948 h 4384865"/>
                <a:gd name="connsiteX37" fmla="*/ 29028 w 4215960"/>
                <a:gd name="connsiteY37" fmla="*/ 2267548 h 4384865"/>
                <a:gd name="connsiteX38" fmla="*/ 43543 w 4215960"/>
                <a:gd name="connsiteY38" fmla="*/ 2303834 h 4384865"/>
                <a:gd name="connsiteX39" fmla="*/ 58057 w 4215960"/>
                <a:gd name="connsiteY39" fmla="*/ 2369148 h 4384865"/>
                <a:gd name="connsiteX40" fmla="*/ 79828 w 4215960"/>
                <a:gd name="connsiteY40" fmla="*/ 2419948 h 4384865"/>
                <a:gd name="connsiteX41" fmla="*/ 116114 w 4215960"/>
                <a:gd name="connsiteY41" fmla="*/ 2536062 h 4384865"/>
                <a:gd name="connsiteX42" fmla="*/ 137885 w 4215960"/>
                <a:gd name="connsiteY42" fmla="*/ 2601377 h 4384865"/>
                <a:gd name="connsiteX43" fmla="*/ 145143 w 4215960"/>
                <a:gd name="connsiteY43" fmla="*/ 2623148 h 4384865"/>
                <a:gd name="connsiteX44" fmla="*/ 166914 w 4215960"/>
                <a:gd name="connsiteY44" fmla="*/ 2666691 h 4384865"/>
                <a:gd name="connsiteX45" fmla="*/ 188685 w 4215960"/>
                <a:gd name="connsiteY45" fmla="*/ 2717491 h 4384865"/>
                <a:gd name="connsiteX46" fmla="*/ 195943 w 4215960"/>
                <a:gd name="connsiteY46" fmla="*/ 2746520 h 4384865"/>
                <a:gd name="connsiteX47" fmla="*/ 232228 w 4215960"/>
                <a:gd name="connsiteY47" fmla="*/ 2797320 h 4384865"/>
                <a:gd name="connsiteX48" fmla="*/ 254000 w 4215960"/>
                <a:gd name="connsiteY48" fmla="*/ 2855377 h 4384865"/>
                <a:gd name="connsiteX49" fmla="*/ 275771 w 4215960"/>
                <a:gd name="connsiteY49" fmla="*/ 2877148 h 4384865"/>
                <a:gd name="connsiteX50" fmla="*/ 312057 w 4215960"/>
                <a:gd name="connsiteY50" fmla="*/ 2949720 h 4384865"/>
                <a:gd name="connsiteX51" fmla="*/ 348343 w 4215960"/>
                <a:gd name="connsiteY51" fmla="*/ 3000520 h 4384865"/>
                <a:gd name="connsiteX52" fmla="*/ 355600 w 4215960"/>
                <a:gd name="connsiteY52" fmla="*/ 3022291 h 4384865"/>
                <a:gd name="connsiteX53" fmla="*/ 406400 w 4215960"/>
                <a:gd name="connsiteY53" fmla="*/ 3087605 h 4384865"/>
                <a:gd name="connsiteX54" fmla="*/ 435428 w 4215960"/>
                <a:gd name="connsiteY54" fmla="*/ 3152920 h 4384865"/>
                <a:gd name="connsiteX55" fmla="*/ 457200 w 4215960"/>
                <a:gd name="connsiteY55" fmla="*/ 3181948 h 4384865"/>
                <a:gd name="connsiteX56" fmla="*/ 471714 w 4215960"/>
                <a:gd name="connsiteY56" fmla="*/ 3240005 h 4384865"/>
                <a:gd name="connsiteX57" fmla="*/ 478971 w 4215960"/>
                <a:gd name="connsiteY57" fmla="*/ 3261777 h 4384865"/>
                <a:gd name="connsiteX58" fmla="*/ 486228 w 4215960"/>
                <a:gd name="connsiteY58" fmla="*/ 3290805 h 4384865"/>
                <a:gd name="connsiteX59" fmla="*/ 493485 w 4215960"/>
                <a:gd name="connsiteY59" fmla="*/ 3356120 h 4384865"/>
                <a:gd name="connsiteX60" fmla="*/ 515257 w 4215960"/>
                <a:gd name="connsiteY60" fmla="*/ 3414177 h 4384865"/>
                <a:gd name="connsiteX61" fmla="*/ 544285 w 4215960"/>
                <a:gd name="connsiteY61" fmla="*/ 3457720 h 4384865"/>
                <a:gd name="connsiteX62" fmla="*/ 573314 w 4215960"/>
                <a:gd name="connsiteY62" fmla="*/ 3508520 h 4384865"/>
                <a:gd name="connsiteX63" fmla="*/ 602343 w 4215960"/>
                <a:gd name="connsiteY63" fmla="*/ 3530291 h 4384865"/>
                <a:gd name="connsiteX64" fmla="*/ 645885 w 4215960"/>
                <a:gd name="connsiteY64" fmla="*/ 3573834 h 4384865"/>
                <a:gd name="connsiteX65" fmla="*/ 674914 w 4215960"/>
                <a:gd name="connsiteY65" fmla="*/ 3595605 h 4384865"/>
                <a:gd name="connsiteX66" fmla="*/ 711200 w 4215960"/>
                <a:gd name="connsiteY66" fmla="*/ 3639148 h 4384865"/>
                <a:gd name="connsiteX67" fmla="*/ 740228 w 4215960"/>
                <a:gd name="connsiteY67" fmla="*/ 3660920 h 4384865"/>
                <a:gd name="connsiteX68" fmla="*/ 812800 w 4215960"/>
                <a:gd name="connsiteY68" fmla="*/ 3726234 h 4384865"/>
                <a:gd name="connsiteX69" fmla="*/ 849085 w 4215960"/>
                <a:gd name="connsiteY69" fmla="*/ 3769777 h 4384865"/>
                <a:gd name="connsiteX70" fmla="*/ 870857 w 4215960"/>
                <a:gd name="connsiteY70" fmla="*/ 3784291 h 4384865"/>
                <a:gd name="connsiteX71" fmla="*/ 907143 w 4215960"/>
                <a:gd name="connsiteY71" fmla="*/ 3827834 h 4384865"/>
                <a:gd name="connsiteX72" fmla="*/ 936171 w 4215960"/>
                <a:gd name="connsiteY72" fmla="*/ 3849605 h 4384865"/>
                <a:gd name="connsiteX73" fmla="*/ 1030514 w 4215960"/>
                <a:gd name="connsiteY73" fmla="*/ 3893148 h 4384865"/>
                <a:gd name="connsiteX74" fmla="*/ 1480457 w 4215960"/>
                <a:gd name="connsiteY74" fmla="*/ 3878634 h 4384865"/>
                <a:gd name="connsiteX75" fmla="*/ 1531257 w 4215960"/>
                <a:gd name="connsiteY75" fmla="*/ 3864120 h 4384865"/>
                <a:gd name="connsiteX76" fmla="*/ 1618343 w 4215960"/>
                <a:gd name="connsiteY76" fmla="*/ 3856862 h 4384865"/>
                <a:gd name="connsiteX77" fmla="*/ 1698171 w 4215960"/>
                <a:gd name="connsiteY77" fmla="*/ 3842348 h 4384865"/>
                <a:gd name="connsiteX78" fmla="*/ 1756228 w 4215960"/>
                <a:gd name="connsiteY78" fmla="*/ 3835091 h 4384865"/>
                <a:gd name="connsiteX79" fmla="*/ 1785257 w 4215960"/>
                <a:gd name="connsiteY79" fmla="*/ 3820577 h 4384865"/>
                <a:gd name="connsiteX80" fmla="*/ 1850571 w 4215960"/>
                <a:gd name="connsiteY80" fmla="*/ 3798805 h 4384865"/>
                <a:gd name="connsiteX81" fmla="*/ 1886857 w 4215960"/>
                <a:gd name="connsiteY81" fmla="*/ 3784291 h 4384865"/>
                <a:gd name="connsiteX82" fmla="*/ 1988457 w 4215960"/>
                <a:gd name="connsiteY82" fmla="*/ 3769777 h 4384865"/>
                <a:gd name="connsiteX83" fmla="*/ 2017485 w 4215960"/>
                <a:gd name="connsiteY83" fmla="*/ 3762520 h 4384865"/>
                <a:gd name="connsiteX84" fmla="*/ 2637971 w 4215960"/>
                <a:gd name="connsiteY84" fmla="*/ 4109274 h 4384865"/>
                <a:gd name="connsiteX85" fmla="*/ 2724375 w 4215960"/>
                <a:gd name="connsiteY85" fmla="*/ 4295464 h 4384865"/>
                <a:gd name="connsiteX86" fmla="*/ 2784700 w 4215960"/>
                <a:gd name="connsiteY86" fmla="*/ 4354202 h 4384865"/>
                <a:gd name="connsiteX87" fmla="*/ 2795812 w 4215960"/>
                <a:gd name="connsiteY87" fmla="*/ 4324039 h 4384865"/>
                <a:gd name="connsiteX88" fmla="*/ 2841850 w 4215960"/>
                <a:gd name="connsiteY88" fmla="*/ 4297051 h 4384865"/>
                <a:gd name="connsiteX89" fmla="*/ 2892650 w 4215960"/>
                <a:gd name="connsiteY89" fmla="*/ 4370077 h 4384865"/>
                <a:gd name="connsiteX90" fmla="*/ 2941863 w 4215960"/>
                <a:gd name="connsiteY90" fmla="*/ 4373252 h 4384865"/>
                <a:gd name="connsiteX91" fmla="*/ 2897412 w 4215960"/>
                <a:gd name="connsiteY91" fmla="*/ 4279590 h 4384865"/>
                <a:gd name="connsiteX92" fmla="*/ 2854550 w 4215960"/>
                <a:gd name="connsiteY92" fmla="*/ 4211327 h 4384865"/>
                <a:gd name="connsiteX93" fmla="*/ 2897413 w 4215960"/>
                <a:gd name="connsiteY93" fmla="*/ 4195451 h 4384865"/>
                <a:gd name="connsiteX94" fmla="*/ 2878362 w 4215960"/>
                <a:gd name="connsiteY94" fmla="*/ 4154177 h 4384865"/>
                <a:gd name="connsiteX95" fmla="*/ 2930750 w 4215960"/>
                <a:gd name="connsiteY95" fmla="*/ 4163702 h 4384865"/>
                <a:gd name="connsiteX96" fmla="*/ 2910113 w 4215960"/>
                <a:gd name="connsiteY96" fmla="*/ 4130364 h 4384865"/>
                <a:gd name="connsiteX97" fmla="*/ 2931432 w 4215960"/>
                <a:gd name="connsiteY97" fmla="*/ 4113810 h 4384865"/>
                <a:gd name="connsiteX98" fmla="*/ 3052535 w 4215960"/>
                <a:gd name="connsiteY98" fmla="*/ 4199083 h 4384865"/>
                <a:gd name="connsiteX99" fmla="*/ 3087912 w 4215960"/>
                <a:gd name="connsiteY99" fmla="*/ 4185926 h 4384865"/>
                <a:gd name="connsiteX100" fmla="*/ 3140299 w 4215960"/>
                <a:gd name="connsiteY100" fmla="*/ 4251015 h 4384865"/>
                <a:gd name="connsiteX101" fmla="*/ 3160937 w 4215960"/>
                <a:gd name="connsiteY101" fmla="*/ 4309752 h 4384865"/>
                <a:gd name="connsiteX102" fmla="*/ 3268887 w 4215960"/>
                <a:gd name="connsiteY102" fmla="*/ 4328801 h 4384865"/>
                <a:gd name="connsiteX103" fmla="*/ 3208563 w 4215960"/>
                <a:gd name="connsiteY103" fmla="*/ 4262126 h 4384865"/>
                <a:gd name="connsiteX104" fmla="*/ 3205387 w 4215960"/>
                <a:gd name="connsiteY104" fmla="*/ 4193864 h 4384865"/>
                <a:gd name="connsiteX105" fmla="*/ 3259362 w 4215960"/>
                <a:gd name="connsiteY105" fmla="*/ 4249427 h 4384865"/>
                <a:gd name="connsiteX106" fmla="*/ 3308575 w 4215960"/>
                <a:gd name="connsiteY106" fmla="*/ 4254189 h 4384865"/>
                <a:gd name="connsiteX107" fmla="*/ 3302225 w 4215960"/>
                <a:gd name="connsiteY107" fmla="*/ 4204977 h 4384865"/>
                <a:gd name="connsiteX108" fmla="*/ 3362550 w 4215960"/>
                <a:gd name="connsiteY108" fmla="*/ 4209739 h 4384865"/>
                <a:gd name="connsiteX109" fmla="*/ 3424462 w 4215960"/>
                <a:gd name="connsiteY109" fmla="*/ 4252601 h 4384865"/>
                <a:gd name="connsiteX110" fmla="*/ 3456212 w 4215960"/>
                <a:gd name="connsiteY110" fmla="*/ 4239902 h 4384865"/>
                <a:gd name="connsiteX111" fmla="*/ 3449863 w 4215960"/>
                <a:gd name="connsiteY111" fmla="*/ 4204977 h 4384865"/>
                <a:gd name="connsiteX112" fmla="*/ 3491138 w 4215960"/>
                <a:gd name="connsiteY112" fmla="*/ 4181165 h 4384865"/>
                <a:gd name="connsiteX113" fmla="*/ 3575275 w 4215960"/>
                <a:gd name="connsiteY113" fmla="*/ 4238315 h 4384865"/>
                <a:gd name="connsiteX114" fmla="*/ 3592738 w 4215960"/>
                <a:gd name="connsiteY114" fmla="*/ 4136717 h 4384865"/>
                <a:gd name="connsiteX115" fmla="*/ 3567338 w 4215960"/>
                <a:gd name="connsiteY115" fmla="*/ 4114491 h 4384865"/>
                <a:gd name="connsiteX116" fmla="*/ 3494312 w 4215960"/>
                <a:gd name="connsiteY116" fmla="*/ 4071628 h 4384865"/>
                <a:gd name="connsiteX117" fmla="*/ 3516537 w 4215960"/>
                <a:gd name="connsiteY117" fmla="*/ 4046229 h 4384865"/>
                <a:gd name="connsiteX118" fmla="*/ 3537175 w 4215960"/>
                <a:gd name="connsiteY118" fmla="*/ 4024003 h 4384865"/>
                <a:gd name="connsiteX119" fmla="*/ 3591150 w 4215960"/>
                <a:gd name="connsiteY119" fmla="*/ 4055754 h 4384865"/>
                <a:gd name="connsiteX120" fmla="*/ 3597500 w 4215960"/>
                <a:gd name="connsiteY120" fmla="*/ 4011304 h 4384865"/>
                <a:gd name="connsiteX121" fmla="*/ 3541937 w 4215960"/>
                <a:gd name="connsiteY121" fmla="*/ 3987491 h 4384865"/>
                <a:gd name="connsiteX122" fmla="*/ 3540350 w 4215960"/>
                <a:gd name="connsiteY122" fmla="*/ 3977967 h 4384865"/>
                <a:gd name="connsiteX123" fmla="*/ 3527649 w 4215960"/>
                <a:gd name="connsiteY123" fmla="*/ 3939868 h 4384865"/>
                <a:gd name="connsiteX124" fmla="*/ 3533999 w 4215960"/>
                <a:gd name="connsiteY124" fmla="*/ 3892242 h 4384865"/>
                <a:gd name="connsiteX125" fmla="*/ 3545112 w 4215960"/>
                <a:gd name="connsiteY125" fmla="*/ 3836679 h 4384865"/>
                <a:gd name="connsiteX126" fmla="*/ 3507012 w 4215960"/>
                <a:gd name="connsiteY126" fmla="*/ 3806517 h 4384865"/>
                <a:gd name="connsiteX127" fmla="*/ 3540349 w 4215960"/>
                <a:gd name="connsiteY127" fmla="*/ 3796992 h 4384865"/>
                <a:gd name="connsiteX128" fmla="*/ 3518124 w 4215960"/>
                <a:gd name="connsiteY128" fmla="*/ 3760479 h 4384865"/>
                <a:gd name="connsiteX129" fmla="*/ 3556225 w 4215960"/>
                <a:gd name="connsiteY129" fmla="*/ 3755718 h 4384865"/>
                <a:gd name="connsiteX130" fmla="*/ 3562574 w 4215960"/>
                <a:gd name="connsiteY130" fmla="*/ 3722379 h 4384865"/>
                <a:gd name="connsiteX131" fmla="*/ 3624488 w 4215960"/>
                <a:gd name="connsiteY131" fmla="*/ 3731906 h 4384865"/>
                <a:gd name="connsiteX132" fmla="*/ 3657601 w 4215960"/>
                <a:gd name="connsiteY132" fmla="*/ 3747098 h 4384865"/>
                <a:gd name="connsiteX133" fmla="*/ 3623808 w 4215960"/>
                <a:gd name="connsiteY133" fmla="*/ 3788146 h 4384865"/>
                <a:gd name="connsiteX134" fmla="*/ 3662816 w 4215960"/>
                <a:gd name="connsiteY134" fmla="*/ 3895642 h 4384865"/>
                <a:gd name="connsiteX135" fmla="*/ 3715203 w 4215960"/>
                <a:gd name="connsiteY135" fmla="*/ 3926940 h 4384865"/>
                <a:gd name="connsiteX136" fmla="*/ 3767137 w 4215960"/>
                <a:gd name="connsiteY136" fmla="*/ 3884758 h 4384865"/>
                <a:gd name="connsiteX137" fmla="*/ 3852862 w 4215960"/>
                <a:gd name="connsiteY137" fmla="*/ 3836225 h 4384865"/>
                <a:gd name="connsiteX138" fmla="*/ 3835626 w 4215960"/>
                <a:gd name="connsiteY138" fmla="*/ 3747324 h 4384865"/>
                <a:gd name="connsiteX139" fmla="*/ 3912960 w 4215960"/>
                <a:gd name="connsiteY139" fmla="*/ 3614655 h 4384865"/>
                <a:gd name="connsiteX140" fmla="*/ 4205514 w 4215960"/>
                <a:gd name="connsiteY140" fmla="*/ 3281507 h 4384865"/>
                <a:gd name="connsiteX141" fmla="*/ 4124097 w 4215960"/>
                <a:gd name="connsiteY141" fmla="*/ 3272435 h 4384865"/>
                <a:gd name="connsiteX142" fmla="*/ 4128634 w 4215960"/>
                <a:gd name="connsiteY142" fmla="*/ 3180587 h 4384865"/>
                <a:gd name="connsiteX143" fmla="*/ 4079647 w 4215960"/>
                <a:gd name="connsiteY143" fmla="*/ 3155415 h 4384865"/>
                <a:gd name="connsiteX144" fmla="*/ 3995510 w 4215960"/>
                <a:gd name="connsiteY144" fmla="*/ 3186937 h 4384865"/>
                <a:gd name="connsiteX145" fmla="*/ 3958771 w 4215960"/>
                <a:gd name="connsiteY145" fmla="*/ 3150652 h 4384865"/>
                <a:gd name="connsiteX146" fmla="*/ 4003448 w 4215960"/>
                <a:gd name="connsiteY146" fmla="*/ 3127747 h 4384865"/>
                <a:gd name="connsiteX147" fmla="*/ 3874181 w 4215960"/>
                <a:gd name="connsiteY147" fmla="*/ 2914568 h 4384865"/>
                <a:gd name="connsiteX148" fmla="*/ 3889147 w 4215960"/>
                <a:gd name="connsiteY148" fmla="*/ 2884405 h 4384865"/>
                <a:gd name="connsiteX149" fmla="*/ 3865562 w 4215960"/>
                <a:gd name="connsiteY149" fmla="*/ 2768745 h 4384865"/>
                <a:gd name="connsiteX150" fmla="*/ 3706813 w 4215960"/>
                <a:gd name="connsiteY150" fmla="*/ 2757859 h 4384865"/>
                <a:gd name="connsiteX151" fmla="*/ 3673475 w 4215960"/>
                <a:gd name="connsiteY151" fmla="*/ 2806617 h 4384865"/>
                <a:gd name="connsiteX152" fmla="*/ 3584575 w 4215960"/>
                <a:gd name="connsiteY152" fmla="*/ 2821133 h 4384865"/>
                <a:gd name="connsiteX153" fmla="*/ 3590925 w 4215960"/>
                <a:gd name="connsiteY153" fmla="*/ 2799134 h 4384865"/>
                <a:gd name="connsiteX154" fmla="*/ 3537403 w 4215960"/>
                <a:gd name="connsiteY154" fmla="*/ 2783033 h 4384865"/>
                <a:gd name="connsiteX155" fmla="*/ 3512684 w 4215960"/>
                <a:gd name="connsiteY155" fmla="*/ 2617932 h 4384865"/>
                <a:gd name="connsiteX156" fmla="*/ 3232377 w 4215960"/>
                <a:gd name="connsiteY156" fmla="*/ 2551257 h 4384865"/>
                <a:gd name="connsiteX157" fmla="*/ 3096078 w 4215960"/>
                <a:gd name="connsiteY157" fmla="*/ 2594573 h 4384865"/>
                <a:gd name="connsiteX158" fmla="*/ 2964089 w 4215960"/>
                <a:gd name="connsiteY158" fmla="*/ 2587089 h 4384865"/>
                <a:gd name="connsiteX159" fmla="*/ 2831646 w 4215960"/>
                <a:gd name="connsiteY159" fmla="*/ 2476191 h 4384865"/>
                <a:gd name="connsiteX160" fmla="*/ 2618468 w 4215960"/>
                <a:gd name="connsiteY160" fmla="*/ 2172978 h 4384865"/>
                <a:gd name="connsiteX161" fmla="*/ 2220006 w 4215960"/>
                <a:gd name="connsiteY161" fmla="*/ 2033505 h 4384865"/>
                <a:gd name="connsiteX162" fmla="*/ 1983468 w 4215960"/>
                <a:gd name="connsiteY162" fmla="*/ 1720541 h 4384865"/>
                <a:gd name="connsiteX163" fmla="*/ 2017259 w 4215960"/>
                <a:gd name="connsiteY163" fmla="*/ 1695595 h 4384865"/>
                <a:gd name="connsiteX164" fmla="*/ 2076903 w 4215960"/>
                <a:gd name="connsiteY164" fmla="*/ 1778598 h 4384865"/>
                <a:gd name="connsiteX165" fmla="*/ 2097087 w 4215960"/>
                <a:gd name="connsiteY165" fmla="*/ 1761135 h 4384865"/>
                <a:gd name="connsiteX166" fmla="*/ 2140177 w 4215960"/>
                <a:gd name="connsiteY166" fmla="*/ 1791979 h 4384865"/>
                <a:gd name="connsiteX167" fmla="*/ 2228850 w 4215960"/>
                <a:gd name="connsiteY167" fmla="*/ 1738230 h 4384865"/>
                <a:gd name="connsiteX168" fmla="*/ 2244952 w 4215960"/>
                <a:gd name="connsiteY168" fmla="*/ 1717820 h 4384865"/>
                <a:gd name="connsiteX169" fmla="*/ 2303235 w 4215960"/>
                <a:gd name="connsiteY169" fmla="*/ 1718046 h 4384865"/>
                <a:gd name="connsiteX170" fmla="*/ 2319338 w 4215960"/>
                <a:gd name="connsiteY170" fmla="*/ 1684936 h 4384865"/>
                <a:gd name="connsiteX171" fmla="*/ 2300514 w 4215960"/>
                <a:gd name="connsiteY171" fmla="*/ 1659309 h 4384865"/>
                <a:gd name="connsiteX172" fmla="*/ 2233386 w 4215960"/>
                <a:gd name="connsiteY172" fmla="*/ 1679266 h 4384865"/>
                <a:gd name="connsiteX173" fmla="*/ 2211614 w 4215960"/>
                <a:gd name="connsiteY173" fmla="*/ 1625745 h 4384865"/>
                <a:gd name="connsiteX174" fmla="*/ 2232932 w 4215960"/>
                <a:gd name="connsiteY174" fmla="*/ 1596035 h 4384865"/>
                <a:gd name="connsiteX175" fmla="*/ 2176462 w 4215960"/>
                <a:gd name="connsiteY175" fmla="*/ 1492621 h 4384865"/>
                <a:gd name="connsiteX176" fmla="*/ 2127931 w 4215960"/>
                <a:gd name="connsiteY176" fmla="*/ 1531402 h 4384865"/>
                <a:gd name="connsiteX177" fmla="*/ 2038576 w 4215960"/>
                <a:gd name="connsiteY177" fmla="*/ 1476746 h 4384865"/>
                <a:gd name="connsiteX178" fmla="*/ 2090510 w 4215960"/>
                <a:gd name="connsiteY178" fmla="*/ 1384217 h 4384865"/>
                <a:gd name="connsiteX179" fmla="*/ 2047648 w 4215960"/>
                <a:gd name="connsiteY179" fmla="*/ 1263114 h 4384865"/>
                <a:gd name="connsiteX180" fmla="*/ 2062389 w 4215960"/>
                <a:gd name="connsiteY180" fmla="*/ 1139062 h 4384865"/>
                <a:gd name="connsiteX181" fmla="*/ 2157639 w 4215960"/>
                <a:gd name="connsiteY181" fmla="*/ 1065357 h 4384865"/>
                <a:gd name="connsiteX182" fmla="*/ 2262868 w 4215960"/>
                <a:gd name="connsiteY182" fmla="*/ 1042905 h 4384865"/>
                <a:gd name="connsiteX183" fmla="*/ 2199821 w 4215960"/>
                <a:gd name="connsiteY183" fmla="*/ 953098 h 4384865"/>
                <a:gd name="connsiteX184" fmla="*/ 2182585 w 4215960"/>
                <a:gd name="connsiteY184" fmla="*/ 997775 h 4384865"/>
                <a:gd name="connsiteX185" fmla="*/ 2139270 w 4215960"/>
                <a:gd name="connsiteY185" fmla="*/ 950604 h 4384865"/>
                <a:gd name="connsiteX186" fmla="*/ 2160588 w 4215960"/>
                <a:gd name="connsiteY186" fmla="*/ 865332 h 4384865"/>
                <a:gd name="connsiteX187" fmla="*/ 2233612 w 4215960"/>
                <a:gd name="connsiteY187" fmla="*/ 768041 h 4384865"/>
                <a:gd name="connsiteX188" fmla="*/ 2216603 w 4215960"/>
                <a:gd name="connsiteY188" fmla="*/ 661452 h 4384865"/>
                <a:gd name="connsiteX189" fmla="*/ 2045381 w 4215960"/>
                <a:gd name="connsiteY189" fmla="*/ 671203 h 4384865"/>
                <a:gd name="connsiteX190" fmla="*/ 2026103 w 4215960"/>
                <a:gd name="connsiteY190" fmla="*/ 713840 h 4384865"/>
                <a:gd name="connsiteX191" fmla="*/ 1993900 w 4215960"/>
                <a:gd name="connsiteY191" fmla="*/ 646257 h 4384865"/>
                <a:gd name="connsiteX192" fmla="*/ 1964190 w 4215960"/>
                <a:gd name="connsiteY192" fmla="*/ 686625 h 4384865"/>
                <a:gd name="connsiteX193" fmla="*/ 1778681 w 4215960"/>
                <a:gd name="connsiteY19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6225 w 4215960"/>
                <a:gd name="connsiteY23" fmla="*/ 464833 h 4384865"/>
                <a:gd name="connsiteX24" fmla="*/ 868587 w 4215960"/>
                <a:gd name="connsiteY24" fmla="*/ 607703 h 4384865"/>
                <a:gd name="connsiteX25" fmla="*/ 362857 w 4215960"/>
                <a:gd name="connsiteY25" fmla="*/ 808862 h 4384865"/>
                <a:gd name="connsiteX26" fmla="*/ 312057 w 4215960"/>
                <a:gd name="connsiteY26" fmla="*/ 823377 h 4384865"/>
                <a:gd name="connsiteX27" fmla="*/ 239485 w 4215960"/>
                <a:gd name="connsiteY27" fmla="*/ 874177 h 4384865"/>
                <a:gd name="connsiteX28" fmla="*/ 210457 w 4215960"/>
                <a:gd name="connsiteY28" fmla="*/ 881434 h 4384865"/>
                <a:gd name="connsiteX29" fmla="*/ 159657 w 4215960"/>
                <a:gd name="connsiteY29" fmla="*/ 910462 h 4384865"/>
                <a:gd name="connsiteX30" fmla="*/ 130628 w 4215960"/>
                <a:gd name="connsiteY30" fmla="*/ 939491 h 4384865"/>
                <a:gd name="connsiteX31" fmla="*/ 108857 w 4215960"/>
                <a:gd name="connsiteY31" fmla="*/ 961262 h 4384865"/>
                <a:gd name="connsiteX32" fmla="*/ 94343 w 4215960"/>
                <a:gd name="connsiteY32" fmla="*/ 975777 h 4384865"/>
                <a:gd name="connsiteX33" fmla="*/ 43543 w 4215960"/>
                <a:gd name="connsiteY33" fmla="*/ 1055605 h 4384865"/>
                <a:gd name="connsiteX34" fmla="*/ 14514 w 4215960"/>
                <a:gd name="connsiteY34" fmla="*/ 1135434 h 4384865"/>
                <a:gd name="connsiteX35" fmla="*/ 0 w 4215960"/>
                <a:gd name="connsiteY35" fmla="*/ 1193491 h 4384865"/>
                <a:gd name="connsiteX36" fmla="*/ 7257 w 4215960"/>
                <a:gd name="connsiteY36" fmla="*/ 2165948 h 4384865"/>
                <a:gd name="connsiteX37" fmla="*/ 29028 w 4215960"/>
                <a:gd name="connsiteY37" fmla="*/ 2267548 h 4384865"/>
                <a:gd name="connsiteX38" fmla="*/ 43543 w 4215960"/>
                <a:gd name="connsiteY38" fmla="*/ 2303834 h 4384865"/>
                <a:gd name="connsiteX39" fmla="*/ 58057 w 4215960"/>
                <a:gd name="connsiteY39" fmla="*/ 2369148 h 4384865"/>
                <a:gd name="connsiteX40" fmla="*/ 79828 w 4215960"/>
                <a:gd name="connsiteY40" fmla="*/ 2419948 h 4384865"/>
                <a:gd name="connsiteX41" fmla="*/ 116114 w 4215960"/>
                <a:gd name="connsiteY41" fmla="*/ 2536062 h 4384865"/>
                <a:gd name="connsiteX42" fmla="*/ 137885 w 4215960"/>
                <a:gd name="connsiteY42" fmla="*/ 2601377 h 4384865"/>
                <a:gd name="connsiteX43" fmla="*/ 145143 w 4215960"/>
                <a:gd name="connsiteY43" fmla="*/ 2623148 h 4384865"/>
                <a:gd name="connsiteX44" fmla="*/ 166914 w 4215960"/>
                <a:gd name="connsiteY44" fmla="*/ 2666691 h 4384865"/>
                <a:gd name="connsiteX45" fmla="*/ 188685 w 4215960"/>
                <a:gd name="connsiteY45" fmla="*/ 2717491 h 4384865"/>
                <a:gd name="connsiteX46" fmla="*/ 195943 w 4215960"/>
                <a:gd name="connsiteY46" fmla="*/ 2746520 h 4384865"/>
                <a:gd name="connsiteX47" fmla="*/ 232228 w 4215960"/>
                <a:gd name="connsiteY47" fmla="*/ 2797320 h 4384865"/>
                <a:gd name="connsiteX48" fmla="*/ 254000 w 4215960"/>
                <a:gd name="connsiteY48" fmla="*/ 2855377 h 4384865"/>
                <a:gd name="connsiteX49" fmla="*/ 275771 w 4215960"/>
                <a:gd name="connsiteY49" fmla="*/ 2877148 h 4384865"/>
                <a:gd name="connsiteX50" fmla="*/ 312057 w 4215960"/>
                <a:gd name="connsiteY50" fmla="*/ 2949720 h 4384865"/>
                <a:gd name="connsiteX51" fmla="*/ 348343 w 4215960"/>
                <a:gd name="connsiteY51" fmla="*/ 3000520 h 4384865"/>
                <a:gd name="connsiteX52" fmla="*/ 355600 w 4215960"/>
                <a:gd name="connsiteY52" fmla="*/ 3022291 h 4384865"/>
                <a:gd name="connsiteX53" fmla="*/ 406400 w 4215960"/>
                <a:gd name="connsiteY53" fmla="*/ 3087605 h 4384865"/>
                <a:gd name="connsiteX54" fmla="*/ 435428 w 4215960"/>
                <a:gd name="connsiteY54" fmla="*/ 3152920 h 4384865"/>
                <a:gd name="connsiteX55" fmla="*/ 457200 w 4215960"/>
                <a:gd name="connsiteY55" fmla="*/ 3181948 h 4384865"/>
                <a:gd name="connsiteX56" fmla="*/ 471714 w 4215960"/>
                <a:gd name="connsiteY56" fmla="*/ 3240005 h 4384865"/>
                <a:gd name="connsiteX57" fmla="*/ 478971 w 4215960"/>
                <a:gd name="connsiteY57" fmla="*/ 3261777 h 4384865"/>
                <a:gd name="connsiteX58" fmla="*/ 486228 w 4215960"/>
                <a:gd name="connsiteY58" fmla="*/ 3290805 h 4384865"/>
                <a:gd name="connsiteX59" fmla="*/ 493485 w 4215960"/>
                <a:gd name="connsiteY59" fmla="*/ 3356120 h 4384865"/>
                <a:gd name="connsiteX60" fmla="*/ 515257 w 4215960"/>
                <a:gd name="connsiteY60" fmla="*/ 3414177 h 4384865"/>
                <a:gd name="connsiteX61" fmla="*/ 544285 w 4215960"/>
                <a:gd name="connsiteY61" fmla="*/ 3457720 h 4384865"/>
                <a:gd name="connsiteX62" fmla="*/ 573314 w 4215960"/>
                <a:gd name="connsiteY62" fmla="*/ 3508520 h 4384865"/>
                <a:gd name="connsiteX63" fmla="*/ 602343 w 4215960"/>
                <a:gd name="connsiteY63" fmla="*/ 3530291 h 4384865"/>
                <a:gd name="connsiteX64" fmla="*/ 645885 w 4215960"/>
                <a:gd name="connsiteY64" fmla="*/ 3573834 h 4384865"/>
                <a:gd name="connsiteX65" fmla="*/ 674914 w 4215960"/>
                <a:gd name="connsiteY65" fmla="*/ 3595605 h 4384865"/>
                <a:gd name="connsiteX66" fmla="*/ 711200 w 4215960"/>
                <a:gd name="connsiteY66" fmla="*/ 3639148 h 4384865"/>
                <a:gd name="connsiteX67" fmla="*/ 740228 w 4215960"/>
                <a:gd name="connsiteY67" fmla="*/ 3660920 h 4384865"/>
                <a:gd name="connsiteX68" fmla="*/ 812800 w 4215960"/>
                <a:gd name="connsiteY68" fmla="*/ 3726234 h 4384865"/>
                <a:gd name="connsiteX69" fmla="*/ 849085 w 4215960"/>
                <a:gd name="connsiteY69" fmla="*/ 3769777 h 4384865"/>
                <a:gd name="connsiteX70" fmla="*/ 870857 w 4215960"/>
                <a:gd name="connsiteY70" fmla="*/ 3784291 h 4384865"/>
                <a:gd name="connsiteX71" fmla="*/ 907143 w 4215960"/>
                <a:gd name="connsiteY71" fmla="*/ 3827834 h 4384865"/>
                <a:gd name="connsiteX72" fmla="*/ 936171 w 4215960"/>
                <a:gd name="connsiteY72" fmla="*/ 3849605 h 4384865"/>
                <a:gd name="connsiteX73" fmla="*/ 1030514 w 4215960"/>
                <a:gd name="connsiteY73" fmla="*/ 3893148 h 4384865"/>
                <a:gd name="connsiteX74" fmla="*/ 1480457 w 4215960"/>
                <a:gd name="connsiteY74" fmla="*/ 3878634 h 4384865"/>
                <a:gd name="connsiteX75" fmla="*/ 1531257 w 4215960"/>
                <a:gd name="connsiteY75" fmla="*/ 3864120 h 4384865"/>
                <a:gd name="connsiteX76" fmla="*/ 1618343 w 4215960"/>
                <a:gd name="connsiteY76" fmla="*/ 3856862 h 4384865"/>
                <a:gd name="connsiteX77" fmla="*/ 1698171 w 4215960"/>
                <a:gd name="connsiteY77" fmla="*/ 3842348 h 4384865"/>
                <a:gd name="connsiteX78" fmla="*/ 1756228 w 4215960"/>
                <a:gd name="connsiteY78" fmla="*/ 3835091 h 4384865"/>
                <a:gd name="connsiteX79" fmla="*/ 1785257 w 4215960"/>
                <a:gd name="connsiteY79" fmla="*/ 3820577 h 4384865"/>
                <a:gd name="connsiteX80" fmla="*/ 1850571 w 4215960"/>
                <a:gd name="connsiteY80" fmla="*/ 3798805 h 4384865"/>
                <a:gd name="connsiteX81" fmla="*/ 1886857 w 4215960"/>
                <a:gd name="connsiteY81" fmla="*/ 3784291 h 4384865"/>
                <a:gd name="connsiteX82" fmla="*/ 1988457 w 4215960"/>
                <a:gd name="connsiteY82" fmla="*/ 3769777 h 4384865"/>
                <a:gd name="connsiteX83" fmla="*/ 2017485 w 4215960"/>
                <a:gd name="connsiteY83" fmla="*/ 3762520 h 4384865"/>
                <a:gd name="connsiteX84" fmla="*/ 2637971 w 4215960"/>
                <a:gd name="connsiteY84" fmla="*/ 4109274 h 4384865"/>
                <a:gd name="connsiteX85" fmla="*/ 2724375 w 4215960"/>
                <a:gd name="connsiteY85" fmla="*/ 4295464 h 4384865"/>
                <a:gd name="connsiteX86" fmla="*/ 2784700 w 4215960"/>
                <a:gd name="connsiteY86" fmla="*/ 4354202 h 4384865"/>
                <a:gd name="connsiteX87" fmla="*/ 2795812 w 4215960"/>
                <a:gd name="connsiteY87" fmla="*/ 4324039 h 4384865"/>
                <a:gd name="connsiteX88" fmla="*/ 2841850 w 4215960"/>
                <a:gd name="connsiteY88" fmla="*/ 4297051 h 4384865"/>
                <a:gd name="connsiteX89" fmla="*/ 2892650 w 4215960"/>
                <a:gd name="connsiteY89" fmla="*/ 4370077 h 4384865"/>
                <a:gd name="connsiteX90" fmla="*/ 2941863 w 4215960"/>
                <a:gd name="connsiteY90" fmla="*/ 4373252 h 4384865"/>
                <a:gd name="connsiteX91" fmla="*/ 2897412 w 4215960"/>
                <a:gd name="connsiteY91" fmla="*/ 4279590 h 4384865"/>
                <a:gd name="connsiteX92" fmla="*/ 2854550 w 4215960"/>
                <a:gd name="connsiteY92" fmla="*/ 4211327 h 4384865"/>
                <a:gd name="connsiteX93" fmla="*/ 2897413 w 4215960"/>
                <a:gd name="connsiteY93" fmla="*/ 4195451 h 4384865"/>
                <a:gd name="connsiteX94" fmla="*/ 2878362 w 4215960"/>
                <a:gd name="connsiteY94" fmla="*/ 4154177 h 4384865"/>
                <a:gd name="connsiteX95" fmla="*/ 2930750 w 4215960"/>
                <a:gd name="connsiteY95" fmla="*/ 4163702 h 4384865"/>
                <a:gd name="connsiteX96" fmla="*/ 2910113 w 4215960"/>
                <a:gd name="connsiteY96" fmla="*/ 4130364 h 4384865"/>
                <a:gd name="connsiteX97" fmla="*/ 2931432 w 4215960"/>
                <a:gd name="connsiteY97" fmla="*/ 4113810 h 4384865"/>
                <a:gd name="connsiteX98" fmla="*/ 3052535 w 4215960"/>
                <a:gd name="connsiteY98" fmla="*/ 4199083 h 4384865"/>
                <a:gd name="connsiteX99" fmla="*/ 3087912 w 4215960"/>
                <a:gd name="connsiteY99" fmla="*/ 4185926 h 4384865"/>
                <a:gd name="connsiteX100" fmla="*/ 3140299 w 4215960"/>
                <a:gd name="connsiteY100" fmla="*/ 4251015 h 4384865"/>
                <a:gd name="connsiteX101" fmla="*/ 3160937 w 4215960"/>
                <a:gd name="connsiteY101" fmla="*/ 4309752 h 4384865"/>
                <a:gd name="connsiteX102" fmla="*/ 3268887 w 4215960"/>
                <a:gd name="connsiteY102" fmla="*/ 4328801 h 4384865"/>
                <a:gd name="connsiteX103" fmla="*/ 3208563 w 4215960"/>
                <a:gd name="connsiteY103" fmla="*/ 4262126 h 4384865"/>
                <a:gd name="connsiteX104" fmla="*/ 3205387 w 4215960"/>
                <a:gd name="connsiteY104" fmla="*/ 4193864 h 4384865"/>
                <a:gd name="connsiteX105" fmla="*/ 3259362 w 4215960"/>
                <a:gd name="connsiteY105" fmla="*/ 4249427 h 4384865"/>
                <a:gd name="connsiteX106" fmla="*/ 3308575 w 4215960"/>
                <a:gd name="connsiteY106" fmla="*/ 4254189 h 4384865"/>
                <a:gd name="connsiteX107" fmla="*/ 3302225 w 4215960"/>
                <a:gd name="connsiteY107" fmla="*/ 4204977 h 4384865"/>
                <a:gd name="connsiteX108" fmla="*/ 3362550 w 4215960"/>
                <a:gd name="connsiteY108" fmla="*/ 4209739 h 4384865"/>
                <a:gd name="connsiteX109" fmla="*/ 3424462 w 4215960"/>
                <a:gd name="connsiteY109" fmla="*/ 4252601 h 4384865"/>
                <a:gd name="connsiteX110" fmla="*/ 3456212 w 4215960"/>
                <a:gd name="connsiteY110" fmla="*/ 4239902 h 4384865"/>
                <a:gd name="connsiteX111" fmla="*/ 3449863 w 4215960"/>
                <a:gd name="connsiteY111" fmla="*/ 4204977 h 4384865"/>
                <a:gd name="connsiteX112" fmla="*/ 3491138 w 4215960"/>
                <a:gd name="connsiteY112" fmla="*/ 4181165 h 4384865"/>
                <a:gd name="connsiteX113" fmla="*/ 3575275 w 4215960"/>
                <a:gd name="connsiteY113" fmla="*/ 4238315 h 4384865"/>
                <a:gd name="connsiteX114" fmla="*/ 3592738 w 4215960"/>
                <a:gd name="connsiteY114" fmla="*/ 4136717 h 4384865"/>
                <a:gd name="connsiteX115" fmla="*/ 3567338 w 4215960"/>
                <a:gd name="connsiteY115" fmla="*/ 4114491 h 4384865"/>
                <a:gd name="connsiteX116" fmla="*/ 3494312 w 4215960"/>
                <a:gd name="connsiteY116" fmla="*/ 4071628 h 4384865"/>
                <a:gd name="connsiteX117" fmla="*/ 3516537 w 4215960"/>
                <a:gd name="connsiteY117" fmla="*/ 4046229 h 4384865"/>
                <a:gd name="connsiteX118" fmla="*/ 3537175 w 4215960"/>
                <a:gd name="connsiteY118" fmla="*/ 4024003 h 4384865"/>
                <a:gd name="connsiteX119" fmla="*/ 3591150 w 4215960"/>
                <a:gd name="connsiteY119" fmla="*/ 4055754 h 4384865"/>
                <a:gd name="connsiteX120" fmla="*/ 3597500 w 4215960"/>
                <a:gd name="connsiteY120" fmla="*/ 4011304 h 4384865"/>
                <a:gd name="connsiteX121" fmla="*/ 3541937 w 4215960"/>
                <a:gd name="connsiteY121" fmla="*/ 3987491 h 4384865"/>
                <a:gd name="connsiteX122" fmla="*/ 3540350 w 4215960"/>
                <a:gd name="connsiteY122" fmla="*/ 3977967 h 4384865"/>
                <a:gd name="connsiteX123" fmla="*/ 3527649 w 4215960"/>
                <a:gd name="connsiteY123" fmla="*/ 3939868 h 4384865"/>
                <a:gd name="connsiteX124" fmla="*/ 3533999 w 4215960"/>
                <a:gd name="connsiteY124" fmla="*/ 3892242 h 4384865"/>
                <a:gd name="connsiteX125" fmla="*/ 3545112 w 4215960"/>
                <a:gd name="connsiteY125" fmla="*/ 3836679 h 4384865"/>
                <a:gd name="connsiteX126" fmla="*/ 3507012 w 4215960"/>
                <a:gd name="connsiteY126" fmla="*/ 3806517 h 4384865"/>
                <a:gd name="connsiteX127" fmla="*/ 3540349 w 4215960"/>
                <a:gd name="connsiteY127" fmla="*/ 3796992 h 4384865"/>
                <a:gd name="connsiteX128" fmla="*/ 3518124 w 4215960"/>
                <a:gd name="connsiteY128" fmla="*/ 3760479 h 4384865"/>
                <a:gd name="connsiteX129" fmla="*/ 3556225 w 4215960"/>
                <a:gd name="connsiteY129" fmla="*/ 3755718 h 4384865"/>
                <a:gd name="connsiteX130" fmla="*/ 3562574 w 4215960"/>
                <a:gd name="connsiteY130" fmla="*/ 3722379 h 4384865"/>
                <a:gd name="connsiteX131" fmla="*/ 3624488 w 4215960"/>
                <a:gd name="connsiteY131" fmla="*/ 3731906 h 4384865"/>
                <a:gd name="connsiteX132" fmla="*/ 3657601 w 4215960"/>
                <a:gd name="connsiteY132" fmla="*/ 3747098 h 4384865"/>
                <a:gd name="connsiteX133" fmla="*/ 3623808 w 4215960"/>
                <a:gd name="connsiteY133" fmla="*/ 3788146 h 4384865"/>
                <a:gd name="connsiteX134" fmla="*/ 3662816 w 4215960"/>
                <a:gd name="connsiteY134" fmla="*/ 3895642 h 4384865"/>
                <a:gd name="connsiteX135" fmla="*/ 3715203 w 4215960"/>
                <a:gd name="connsiteY135" fmla="*/ 3926940 h 4384865"/>
                <a:gd name="connsiteX136" fmla="*/ 3767137 w 4215960"/>
                <a:gd name="connsiteY136" fmla="*/ 3884758 h 4384865"/>
                <a:gd name="connsiteX137" fmla="*/ 3852862 w 4215960"/>
                <a:gd name="connsiteY137" fmla="*/ 3836225 h 4384865"/>
                <a:gd name="connsiteX138" fmla="*/ 3835626 w 4215960"/>
                <a:gd name="connsiteY138" fmla="*/ 3747324 h 4384865"/>
                <a:gd name="connsiteX139" fmla="*/ 3912960 w 4215960"/>
                <a:gd name="connsiteY139" fmla="*/ 3614655 h 4384865"/>
                <a:gd name="connsiteX140" fmla="*/ 4205514 w 4215960"/>
                <a:gd name="connsiteY140" fmla="*/ 3281507 h 4384865"/>
                <a:gd name="connsiteX141" fmla="*/ 4124097 w 4215960"/>
                <a:gd name="connsiteY141" fmla="*/ 3272435 h 4384865"/>
                <a:gd name="connsiteX142" fmla="*/ 4128634 w 4215960"/>
                <a:gd name="connsiteY142" fmla="*/ 3180587 h 4384865"/>
                <a:gd name="connsiteX143" fmla="*/ 4079647 w 4215960"/>
                <a:gd name="connsiteY143" fmla="*/ 3155415 h 4384865"/>
                <a:gd name="connsiteX144" fmla="*/ 3995510 w 4215960"/>
                <a:gd name="connsiteY144" fmla="*/ 3186937 h 4384865"/>
                <a:gd name="connsiteX145" fmla="*/ 3958771 w 4215960"/>
                <a:gd name="connsiteY145" fmla="*/ 3150652 h 4384865"/>
                <a:gd name="connsiteX146" fmla="*/ 4003448 w 4215960"/>
                <a:gd name="connsiteY146" fmla="*/ 3127747 h 4384865"/>
                <a:gd name="connsiteX147" fmla="*/ 3874181 w 4215960"/>
                <a:gd name="connsiteY147" fmla="*/ 2914568 h 4384865"/>
                <a:gd name="connsiteX148" fmla="*/ 3889147 w 4215960"/>
                <a:gd name="connsiteY148" fmla="*/ 2884405 h 4384865"/>
                <a:gd name="connsiteX149" fmla="*/ 3865562 w 4215960"/>
                <a:gd name="connsiteY149" fmla="*/ 2768745 h 4384865"/>
                <a:gd name="connsiteX150" fmla="*/ 3706813 w 4215960"/>
                <a:gd name="connsiteY150" fmla="*/ 2757859 h 4384865"/>
                <a:gd name="connsiteX151" fmla="*/ 3673475 w 4215960"/>
                <a:gd name="connsiteY151" fmla="*/ 2806617 h 4384865"/>
                <a:gd name="connsiteX152" fmla="*/ 3584575 w 4215960"/>
                <a:gd name="connsiteY152" fmla="*/ 2821133 h 4384865"/>
                <a:gd name="connsiteX153" fmla="*/ 3590925 w 4215960"/>
                <a:gd name="connsiteY153" fmla="*/ 2799134 h 4384865"/>
                <a:gd name="connsiteX154" fmla="*/ 3537403 w 4215960"/>
                <a:gd name="connsiteY154" fmla="*/ 2783033 h 4384865"/>
                <a:gd name="connsiteX155" fmla="*/ 3512684 w 4215960"/>
                <a:gd name="connsiteY155" fmla="*/ 2617932 h 4384865"/>
                <a:gd name="connsiteX156" fmla="*/ 3232377 w 4215960"/>
                <a:gd name="connsiteY156" fmla="*/ 2551257 h 4384865"/>
                <a:gd name="connsiteX157" fmla="*/ 3096078 w 4215960"/>
                <a:gd name="connsiteY157" fmla="*/ 2594573 h 4384865"/>
                <a:gd name="connsiteX158" fmla="*/ 2964089 w 4215960"/>
                <a:gd name="connsiteY158" fmla="*/ 2587089 h 4384865"/>
                <a:gd name="connsiteX159" fmla="*/ 2831646 w 4215960"/>
                <a:gd name="connsiteY159" fmla="*/ 2476191 h 4384865"/>
                <a:gd name="connsiteX160" fmla="*/ 2618468 w 4215960"/>
                <a:gd name="connsiteY160" fmla="*/ 2172978 h 4384865"/>
                <a:gd name="connsiteX161" fmla="*/ 2220006 w 4215960"/>
                <a:gd name="connsiteY161" fmla="*/ 2033505 h 4384865"/>
                <a:gd name="connsiteX162" fmla="*/ 1983468 w 4215960"/>
                <a:gd name="connsiteY162" fmla="*/ 1720541 h 4384865"/>
                <a:gd name="connsiteX163" fmla="*/ 2017259 w 4215960"/>
                <a:gd name="connsiteY163" fmla="*/ 1695595 h 4384865"/>
                <a:gd name="connsiteX164" fmla="*/ 2076903 w 4215960"/>
                <a:gd name="connsiteY164" fmla="*/ 1778598 h 4384865"/>
                <a:gd name="connsiteX165" fmla="*/ 2097087 w 4215960"/>
                <a:gd name="connsiteY165" fmla="*/ 1761135 h 4384865"/>
                <a:gd name="connsiteX166" fmla="*/ 2140177 w 4215960"/>
                <a:gd name="connsiteY166" fmla="*/ 1791979 h 4384865"/>
                <a:gd name="connsiteX167" fmla="*/ 2228850 w 4215960"/>
                <a:gd name="connsiteY167" fmla="*/ 1738230 h 4384865"/>
                <a:gd name="connsiteX168" fmla="*/ 2244952 w 4215960"/>
                <a:gd name="connsiteY168" fmla="*/ 1717820 h 4384865"/>
                <a:gd name="connsiteX169" fmla="*/ 2303235 w 4215960"/>
                <a:gd name="connsiteY169" fmla="*/ 1718046 h 4384865"/>
                <a:gd name="connsiteX170" fmla="*/ 2319338 w 4215960"/>
                <a:gd name="connsiteY170" fmla="*/ 1684936 h 4384865"/>
                <a:gd name="connsiteX171" fmla="*/ 2300514 w 4215960"/>
                <a:gd name="connsiteY171" fmla="*/ 1659309 h 4384865"/>
                <a:gd name="connsiteX172" fmla="*/ 2233386 w 4215960"/>
                <a:gd name="connsiteY172" fmla="*/ 1679266 h 4384865"/>
                <a:gd name="connsiteX173" fmla="*/ 2211614 w 4215960"/>
                <a:gd name="connsiteY173" fmla="*/ 1625745 h 4384865"/>
                <a:gd name="connsiteX174" fmla="*/ 2232932 w 4215960"/>
                <a:gd name="connsiteY174" fmla="*/ 1596035 h 4384865"/>
                <a:gd name="connsiteX175" fmla="*/ 2176462 w 4215960"/>
                <a:gd name="connsiteY175" fmla="*/ 1492621 h 4384865"/>
                <a:gd name="connsiteX176" fmla="*/ 2127931 w 4215960"/>
                <a:gd name="connsiteY176" fmla="*/ 1531402 h 4384865"/>
                <a:gd name="connsiteX177" fmla="*/ 2038576 w 4215960"/>
                <a:gd name="connsiteY177" fmla="*/ 1476746 h 4384865"/>
                <a:gd name="connsiteX178" fmla="*/ 2090510 w 4215960"/>
                <a:gd name="connsiteY178" fmla="*/ 1384217 h 4384865"/>
                <a:gd name="connsiteX179" fmla="*/ 2047648 w 4215960"/>
                <a:gd name="connsiteY179" fmla="*/ 1263114 h 4384865"/>
                <a:gd name="connsiteX180" fmla="*/ 2062389 w 4215960"/>
                <a:gd name="connsiteY180" fmla="*/ 1139062 h 4384865"/>
                <a:gd name="connsiteX181" fmla="*/ 2157639 w 4215960"/>
                <a:gd name="connsiteY181" fmla="*/ 1065357 h 4384865"/>
                <a:gd name="connsiteX182" fmla="*/ 2262868 w 4215960"/>
                <a:gd name="connsiteY182" fmla="*/ 1042905 h 4384865"/>
                <a:gd name="connsiteX183" fmla="*/ 2199821 w 4215960"/>
                <a:gd name="connsiteY183" fmla="*/ 953098 h 4384865"/>
                <a:gd name="connsiteX184" fmla="*/ 2182585 w 4215960"/>
                <a:gd name="connsiteY184" fmla="*/ 997775 h 4384865"/>
                <a:gd name="connsiteX185" fmla="*/ 2139270 w 4215960"/>
                <a:gd name="connsiteY185" fmla="*/ 950604 h 4384865"/>
                <a:gd name="connsiteX186" fmla="*/ 2160588 w 4215960"/>
                <a:gd name="connsiteY186" fmla="*/ 865332 h 4384865"/>
                <a:gd name="connsiteX187" fmla="*/ 2233612 w 4215960"/>
                <a:gd name="connsiteY187" fmla="*/ 768041 h 4384865"/>
                <a:gd name="connsiteX188" fmla="*/ 2216603 w 4215960"/>
                <a:gd name="connsiteY188" fmla="*/ 661452 h 4384865"/>
                <a:gd name="connsiteX189" fmla="*/ 2045381 w 4215960"/>
                <a:gd name="connsiteY189" fmla="*/ 671203 h 4384865"/>
                <a:gd name="connsiteX190" fmla="*/ 2026103 w 4215960"/>
                <a:gd name="connsiteY190" fmla="*/ 713840 h 4384865"/>
                <a:gd name="connsiteX191" fmla="*/ 1993900 w 4215960"/>
                <a:gd name="connsiteY191" fmla="*/ 646257 h 4384865"/>
                <a:gd name="connsiteX192" fmla="*/ 1964190 w 4215960"/>
                <a:gd name="connsiteY192" fmla="*/ 686625 h 4384865"/>
                <a:gd name="connsiteX193" fmla="*/ 1778681 w 4215960"/>
                <a:gd name="connsiteY19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6225 w 4215960"/>
                <a:gd name="connsiteY23" fmla="*/ 464833 h 4384865"/>
                <a:gd name="connsiteX24" fmla="*/ 868587 w 4215960"/>
                <a:gd name="connsiteY24" fmla="*/ 607703 h 4384865"/>
                <a:gd name="connsiteX25" fmla="*/ 362857 w 4215960"/>
                <a:gd name="connsiteY25" fmla="*/ 808862 h 4384865"/>
                <a:gd name="connsiteX26" fmla="*/ 312057 w 4215960"/>
                <a:gd name="connsiteY26" fmla="*/ 823377 h 4384865"/>
                <a:gd name="connsiteX27" fmla="*/ 239485 w 4215960"/>
                <a:gd name="connsiteY27" fmla="*/ 874177 h 4384865"/>
                <a:gd name="connsiteX28" fmla="*/ 210457 w 4215960"/>
                <a:gd name="connsiteY28" fmla="*/ 881434 h 4384865"/>
                <a:gd name="connsiteX29" fmla="*/ 159657 w 4215960"/>
                <a:gd name="connsiteY29" fmla="*/ 910462 h 4384865"/>
                <a:gd name="connsiteX30" fmla="*/ 130628 w 4215960"/>
                <a:gd name="connsiteY30" fmla="*/ 939491 h 4384865"/>
                <a:gd name="connsiteX31" fmla="*/ 108857 w 4215960"/>
                <a:gd name="connsiteY31" fmla="*/ 961262 h 4384865"/>
                <a:gd name="connsiteX32" fmla="*/ 94343 w 4215960"/>
                <a:gd name="connsiteY32" fmla="*/ 975777 h 4384865"/>
                <a:gd name="connsiteX33" fmla="*/ 43543 w 4215960"/>
                <a:gd name="connsiteY33" fmla="*/ 1055605 h 4384865"/>
                <a:gd name="connsiteX34" fmla="*/ 14514 w 4215960"/>
                <a:gd name="connsiteY34" fmla="*/ 1135434 h 4384865"/>
                <a:gd name="connsiteX35" fmla="*/ 0 w 4215960"/>
                <a:gd name="connsiteY35" fmla="*/ 1193491 h 4384865"/>
                <a:gd name="connsiteX36" fmla="*/ 7257 w 4215960"/>
                <a:gd name="connsiteY36" fmla="*/ 2165948 h 4384865"/>
                <a:gd name="connsiteX37" fmla="*/ 29028 w 4215960"/>
                <a:gd name="connsiteY37" fmla="*/ 2267548 h 4384865"/>
                <a:gd name="connsiteX38" fmla="*/ 43543 w 4215960"/>
                <a:gd name="connsiteY38" fmla="*/ 2303834 h 4384865"/>
                <a:gd name="connsiteX39" fmla="*/ 58057 w 4215960"/>
                <a:gd name="connsiteY39" fmla="*/ 2369148 h 4384865"/>
                <a:gd name="connsiteX40" fmla="*/ 79828 w 4215960"/>
                <a:gd name="connsiteY40" fmla="*/ 2419948 h 4384865"/>
                <a:gd name="connsiteX41" fmla="*/ 116114 w 4215960"/>
                <a:gd name="connsiteY41" fmla="*/ 2536062 h 4384865"/>
                <a:gd name="connsiteX42" fmla="*/ 137885 w 4215960"/>
                <a:gd name="connsiteY42" fmla="*/ 2601377 h 4384865"/>
                <a:gd name="connsiteX43" fmla="*/ 145143 w 4215960"/>
                <a:gd name="connsiteY43" fmla="*/ 2623148 h 4384865"/>
                <a:gd name="connsiteX44" fmla="*/ 166914 w 4215960"/>
                <a:gd name="connsiteY44" fmla="*/ 2666691 h 4384865"/>
                <a:gd name="connsiteX45" fmla="*/ 188685 w 4215960"/>
                <a:gd name="connsiteY45" fmla="*/ 2717491 h 4384865"/>
                <a:gd name="connsiteX46" fmla="*/ 195943 w 4215960"/>
                <a:gd name="connsiteY46" fmla="*/ 2746520 h 4384865"/>
                <a:gd name="connsiteX47" fmla="*/ 232228 w 4215960"/>
                <a:gd name="connsiteY47" fmla="*/ 2797320 h 4384865"/>
                <a:gd name="connsiteX48" fmla="*/ 254000 w 4215960"/>
                <a:gd name="connsiteY48" fmla="*/ 2855377 h 4384865"/>
                <a:gd name="connsiteX49" fmla="*/ 275771 w 4215960"/>
                <a:gd name="connsiteY49" fmla="*/ 2877148 h 4384865"/>
                <a:gd name="connsiteX50" fmla="*/ 312057 w 4215960"/>
                <a:gd name="connsiteY50" fmla="*/ 2949720 h 4384865"/>
                <a:gd name="connsiteX51" fmla="*/ 348343 w 4215960"/>
                <a:gd name="connsiteY51" fmla="*/ 3000520 h 4384865"/>
                <a:gd name="connsiteX52" fmla="*/ 355600 w 4215960"/>
                <a:gd name="connsiteY52" fmla="*/ 3022291 h 4384865"/>
                <a:gd name="connsiteX53" fmla="*/ 406400 w 4215960"/>
                <a:gd name="connsiteY53" fmla="*/ 3087605 h 4384865"/>
                <a:gd name="connsiteX54" fmla="*/ 435428 w 4215960"/>
                <a:gd name="connsiteY54" fmla="*/ 3152920 h 4384865"/>
                <a:gd name="connsiteX55" fmla="*/ 457200 w 4215960"/>
                <a:gd name="connsiteY55" fmla="*/ 3181948 h 4384865"/>
                <a:gd name="connsiteX56" fmla="*/ 471714 w 4215960"/>
                <a:gd name="connsiteY56" fmla="*/ 3240005 h 4384865"/>
                <a:gd name="connsiteX57" fmla="*/ 478971 w 4215960"/>
                <a:gd name="connsiteY57" fmla="*/ 3261777 h 4384865"/>
                <a:gd name="connsiteX58" fmla="*/ 486228 w 4215960"/>
                <a:gd name="connsiteY58" fmla="*/ 3290805 h 4384865"/>
                <a:gd name="connsiteX59" fmla="*/ 493485 w 4215960"/>
                <a:gd name="connsiteY59" fmla="*/ 3356120 h 4384865"/>
                <a:gd name="connsiteX60" fmla="*/ 515257 w 4215960"/>
                <a:gd name="connsiteY60" fmla="*/ 3414177 h 4384865"/>
                <a:gd name="connsiteX61" fmla="*/ 544285 w 4215960"/>
                <a:gd name="connsiteY61" fmla="*/ 3457720 h 4384865"/>
                <a:gd name="connsiteX62" fmla="*/ 573314 w 4215960"/>
                <a:gd name="connsiteY62" fmla="*/ 3508520 h 4384865"/>
                <a:gd name="connsiteX63" fmla="*/ 602343 w 4215960"/>
                <a:gd name="connsiteY63" fmla="*/ 3530291 h 4384865"/>
                <a:gd name="connsiteX64" fmla="*/ 645885 w 4215960"/>
                <a:gd name="connsiteY64" fmla="*/ 3573834 h 4384865"/>
                <a:gd name="connsiteX65" fmla="*/ 674914 w 4215960"/>
                <a:gd name="connsiteY65" fmla="*/ 3595605 h 4384865"/>
                <a:gd name="connsiteX66" fmla="*/ 711200 w 4215960"/>
                <a:gd name="connsiteY66" fmla="*/ 3639148 h 4384865"/>
                <a:gd name="connsiteX67" fmla="*/ 740228 w 4215960"/>
                <a:gd name="connsiteY67" fmla="*/ 3660920 h 4384865"/>
                <a:gd name="connsiteX68" fmla="*/ 812800 w 4215960"/>
                <a:gd name="connsiteY68" fmla="*/ 3726234 h 4384865"/>
                <a:gd name="connsiteX69" fmla="*/ 849085 w 4215960"/>
                <a:gd name="connsiteY69" fmla="*/ 3769777 h 4384865"/>
                <a:gd name="connsiteX70" fmla="*/ 870857 w 4215960"/>
                <a:gd name="connsiteY70" fmla="*/ 3784291 h 4384865"/>
                <a:gd name="connsiteX71" fmla="*/ 907143 w 4215960"/>
                <a:gd name="connsiteY71" fmla="*/ 3827834 h 4384865"/>
                <a:gd name="connsiteX72" fmla="*/ 936171 w 4215960"/>
                <a:gd name="connsiteY72" fmla="*/ 3849605 h 4384865"/>
                <a:gd name="connsiteX73" fmla="*/ 1030514 w 4215960"/>
                <a:gd name="connsiteY73" fmla="*/ 3893148 h 4384865"/>
                <a:gd name="connsiteX74" fmla="*/ 1480457 w 4215960"/>
                <a:gd name="connsiteY74" fmla="*/ 3878634 h 4384865"/>
                <a:gd name="connsiteX75" fmla="*/ 1531257 w 4215960"/>
                <a:gd name="connsiteY75" fmla="*/ 3864120 h 4384865"/>
                <a:gd name="connsiteX76" fmla="*/ 1618343 w 4215960"/>
                <a:gd name="connsiteY76" fmla="*/ 3856862 h 4384865"/>
                <a:gd name="connsiteX77" fmla="*/ 1698171 w 4215960"/>
                <a:gd name="connsiteY77" fmla="*/ 3842348 h 4384865"/>
                <a:gd name="connsiteX78" fmla="*/ 1756228 w 4215960"/>
                <a:gd name="connsiteY78" fmla="*/ 3835091 h 4384865"/>
                <a:gd name="connsiteX79" fmla="*/ 1785257 w 4215960"/>
                <a:gd name="connsiteY79" fmla="*/ 3820577 h 4384865"/>
                <a:gd name="connsiteX80" fmla="*/ 1850571 w 4215960"/>
                <a:gd name="connsiteY80" fmla="*/ 3798805 h 4384865"/>
                <a:gd name="connsiteX81" fmla="*/ 1886857 w 4215960"/>
                <a:gd name="connsiteY81" fmla="*/ 3784291 h 4384865"/>
                <a:gd name="connsiteX82" fmla="*/ 1988457 w 4215960"/>
                <a:gd name="connsiteY82" fmla="*/ 3769777 h 4384865"/>
                <a:gd name="connsiteX83" fmla="*/ 2017485 w 4215960"/>
                <a:gd name="connsiteY83" fmla="*/ 3762520 h 4384865"/>
                <a:gd name="connsiteX84" fmla="*/ 2637971 w 4215960"/>
                <a:gd name="connsiteY84" fmla="*/ 4109274 h 4384865"/>
                <a:gd name="connsiteX85" fmla="*/ 2724375 w 4215960"/>
                <a:gd name="connsiteY85" fmla="*/ 4295464 h 4384865"/>
                <a:gd name="connsiteX86" fmla="*/ 2784700 w 4215960"/>
                <a:gd name="connsiteY86" fmla="*/ 4354202 h 4384865"/>
                <a:gd name="connsiteX87" fmla="*/ 2795812 w 4215960"/>
                <a:gd name="connsiteY87" fmla="*/ 4324039 h 4384865"/>
                <a:gd name="connsiteX88" fmla="*/ 2841850 w 4215960"/>
                <a:gd name="connsiteY88" fmla="*/ 4297051 h 4384865"/>
                <a:gd name="connsiteX89" fmla="*/ 2892650 w 4215960"/>
                <a:gd name="connsiteY89" fmla="*/ 4370077 h 4384865"/>
                <a:gd name="connsiteX90" fmla="*/ 2941863 w 4215960"/>
                <a:gd name="connsiteY90" fmla="*/ 4373252 h 4384865"/>
                <a:gd name="connsiteX91" fmla="*/ 2897412 w 4215960"/>
                <a:gd name="connsiteY91" fmla="*/ 4279590 h 4384865"/>
                <a:gd name="connsiteX92" fmla="*/ 2854550 w 4215960"/>
                <a:gd name="connsiteY92" fmla="*/ 4211327 h 4384865"/>
                <a:gd name="connsiteX93" fmla="*/ 2897413 w 4215960"/>
                <a:gd name="connsiteY93" fmla="*/ 4195451 h 4384865"/>
                <a:gd name="connsiteX94" fmla="*/ 2878362 w 4215960"/>
                <a:gd name="connsiteY94" fmla="*/ 4154177 h 4384865"/>
                <a:gd name="connsiteX95" fmla="*/ 2930750 w 4215960"/>
                <a:gd name="connsiteY95" fmla="*/ 4163702 h 4384865"/>
                <a:gd name="connsiteX96" fmla="*/ 2910113 w 4215960"/>
                <a:gd name="connsiteY96" fmla="*/ 4130364 h 4384865"/>
                <a:gd name="connsiteX97" fmla="*/ 2931432 w 4215960"/>
                <a:gd name="connsiteY97" fmla="*/ 4113810 h 4384865"/>
                <a:gd name="connsiteX98" fmla="*/ 3052535 w 4215960"/>
                <a:gd name="connsiteY98" fmla="*/ 4199083 h 4384865"/>
                <a:gd name="connsiteX99" fmla="*/ 3087912 w 4215960"/>
                <a:gd name="connsiteY99" fmla="*/ 4185926 h 4384865"/>
                <a:gd name="connsiteX100" fmla="*/ 3140299 w 4215960"/>
                <a:gd name="connsiteY100" fmla="*/ 4251015 h 4384865"/>
                <a:gd name="connsiteX101" fmla="*/ 3160937 w 4215960"/>
                <a:gd name="connsiteY101" fmla="*/ 4309752 h 4384865"/>
                <a:gd name="connsiteX102" fmla="*/ 3268887 w 4215960"/>
                <a:gd name="connsiteY102" fmla="*/ 4328801 h 4384865"/>
                <a:gd name="connsiteX103" fmla="*/ 3208563 w 4215960"/>
                <a:gd name="connsiteY103" fmla="*/ 4262126 h 4384865"/>
                <a:gd name="connsiteX104" fmla="*/ 3205387 w 4215960"/>
                <a:gd name="connsiteY104" fmla="*/ 4193864 h 4384865"/>
                <a:gd name="connsiteX105" fmla="*/ 3259362 w 4215960"/>
                <a:gd name="connsiteY105" fmla="*/ 4249427 h 4384865"/>
                <a:gd name="connsiteX106" fmla="*/ 3308575 w 4215960"/>
                <a:gd name="connsiteY106" fmla="*/ 4254189 h 4384865"/>
                <a:gd name="connsiteX107" fmla="*/ 3302225 w 4215960"/>
                <a:gd name="connsiteY107" fmla="*/ 4204977 h 4384865"/>
                <a:gd name="connsiteX108" fmla="*/ 3362550 w 4215960"/>
                <a:gd name="connsiteY108" fmla="*/ 4209739 h 4384865"/>
                <a:gd name="connsiteX109" fmla="*/ 3424462 w 4215960"/>
                <a:gd name="connsiteY109" fmla="*/ 4252601 h 4384865"/>
                <a:gd name="connsiteX110" fmla="*/ 3456212 w 4215960"/>
                <a:gd name="connsiteY110" fmla="*/ 4239902 h 4384865"/>
                <a:gd name="connsiteX111" fmla="*/ 3449863 w 4215960"/>
                <a:gd name="connsiteY111" fmla="*/ 4204977 h 4384865"/>
                <a:gd name="connsiteX112" fmla="*/ 3491138 w 4215960"/>
                <a:gd name="connsiteY112" fmla="*/ 4181165 h 4384865"/>
                <a:gd name="connsiteX113" fmla="*/ 3575275 w 4215960"/>
                <a:gd name="connsiteY113" fmla="*/ 4238315 h 4384865"/>
                <a:gd name="connsiteX114" fmla="*/ 3592738 w 4215960"/>
                <a:gd name="connsiteY114" fmla="*/ 4136717 h 4384865"/>
                <a:gd name="connsiteX115" fmla="*/ 3567338 w 4215960"/>
                <a:gd name="connsiteY115" fmla="*/ 4114491 h 4384865"/>
                <a:gd name="connsiteX116" fmla="*/ 3494312 w 4215960"/>
                <a:gd name="connsiteY116" fmla="*/ 4071628 h 4384865"/>
                <a:gd name="connsiteX117" fmla="*/ 3516537 w 4215960"/>
                <a:gd name="connsiteY117" fmla="*/ 4046229 h 4384865"/>
                <a:gd name="connsiteX118" fmla="*/ 3537175 w 4215960"/>
                <a:gd name="connsiteY118" fmla="*/ 4024003 h 4384865"/>
                <a:gd name="connsiteX119" fmla="*/ 3591150 w 4215960"/>
                <a:gd name="connsiteY119" fmla="*/ 4055754 h 4384865"/>
                <a:gd name="connsiteX120" fmla="*/ 3597500 w 4215960"/>
                <a:gd name="connsiteY120" fmla="*/ 4011304 h 4384865"/>
                <a:gd name="connsiteX121" fmla="*/ 3541937 w 4215960"/>
                <a:gd name="connsiteY121" fmla="*/ 3987491 h 4384865"/>
                <a:gd name="connsiteX122" fmla="*/ 3540350 w 4215960"/>
                <a:gd name="connsiteY122" fmla="*/ 3977967 h 4384865"/>
                <a:gd name="connsiteX123" fmla="*/ 3527649 w 4215960"/>
                <a:gd name="connsiteY123" fmla="*/ 3939868 h 4384865"/>
                <a:gd name="connsiteX124" fmla="*/ 3533999 w 4215960"/>
                <a:gd name="connsiteY124" fmla="*/ 3892242 h 4384865"/>
                <a:gd name="connsiteX125" fmla="*/ 3545112 w 4215960"/>
                <a:gd name="connsiteY125" fmla="*/ 3836679 h 4384865"/>
                <a:gd name="connsiteX126" fmla="*/ 3507012 w 4215960"/>
                <a:gd name="connsiteY126" fmla="*/ 3806517 h 4384865"/>
                <a:gd name="connsiteX127" fmla="*/ 3540349 w 4215960"/>
                <a:gd name="connsiteY127" fmla="*/ 3796992 h 4384865"/>
                <a:gd name="connsiteX128" fmla="*/ 3518124 w 4215960"/>
                <a:gd name="connsiteY128" fmla="*/ 3760479 h 4384865"/>
                <a:gd name="connsiteX129" fmla="*/ 3556225 w 4215960"/>
                <a:gd name="connsiteY129" fmla="*/ 3755718 h 4384865"/>
                <a:gd name="connsiteX130" fmla="*/ 3562574 w 4215960"/>
                <a:gd name="connsiteY130" fmla="*/ 3722379 h 4384865"/>
                <a:gd name="connsiteX131" fmla="*/ 3624488 w 4215960"/>
                <a:gd name="connsiteY131" fmla="*/ 3731906 h 4384865"/>
                <a:gd name="connsiteX132" fmla="*/ 3657601 w 4215960"/>
                <a:gd name="connsiteY132" fmla="*/ 3747098 h 4384865"/>
                <a:gd name="connsiteX133" fmla="*/ 3623808 w 4215960"/>
                <a:gd name="connsiteY133" fmla="*/ 3788146 h 4384865"/>
                <a:gd name="connsiteX134" fmla="*/ 3662816 w 4215960"/>
                <a:gd name="connsiteY134" fmla="*/ 3895642 h 4384865"/>
                <a:gd name="connsiteX135" fmla="*/ 3715203 w 4215960"/>
                <a:gd name="connsiteY135" fmla="*/ 3926940 h 4384865"/>
                <a:gd name="connsiteX136" fmla="*/ 3767137 w 4215960"/>
                <a:gd name="connsiteY136" fmla="*/ 3884758 h 4384865"/>
                <a:gd name="connsiteX137" fmla="*/ 3852862 w 4215960"/>
                <a:gd name="connsiteY137" fmla="*/ 3836225 h 4384865"/>
                <a:gd name="connsiteX138" fmla="*/ 3835626 w 4215960"/>
                <a:gd name="connsiteY138" fmla="*/ 3747324 h 4384865"/>
                <a:gd name="connsiteX139" fmla="*/ 3912960 w 4215960"/>
                <a:gd name="connsiteY139" fmla="*/ 3614655 h 4384865"/>
                <a:gd name="connsiteX140" fmla="*/ 4205514 w 4215960"/>
                <a:gd name="connsiteY140" fmla="*/ 3281507 h 4384865"/>
                <a:gd name="connsiteX141" fmla="*/ 4124097 w 4215960"/>
                <a:gd name="connsiteY141" fmla="*/ 3272435 h 4384865"/>
                <a:gd name="connsiteX142" fmla="*/ 4128634 w 4215960"/>
                <a:gd name="connsiteY142" fmla="*/ 3180587 h 4384865"/>
                <a:gd name="connsiteX143" fmla="*/ 4079647 w 4215960"/>
                <a:gd name="connsiteY143" fmla="*/ 3155415 h 4384865"/>
                <a:gd name="connsiteX144" fmla="*/ 3995510 w 4215960"/>
                <a:gd name="connsiteY144" fmla="*/ 3186937 h 4384865"/>
                <a:gd name="connsiteX145" fmla="*/ 3958771 w 4215960"/>
                <a:gd name="connsiteY145" fmla="*/ 3150652 h 4384865"/>
                <a:gd name="connsiteX146" fmla="*/ 4003448 w 4215960"/>
                <a:gd name="connsiteY146" fmla="*/ 3127747 h 4384865"/>
                <a:gd name="connsiteX147" fmla="*/ 3874181 w 4215960"/>
                <a:gd name="connsiteY147" fmla="*/ 2914568 h 4384865"/>
                <a:gd name="connsiteX148" fmla="*/ 3889147 w 4215960"/>
                <a:gd name="connsiteY148" fmla="*/ 2884405 h 4384865"/>
                <a:gd name="connsiteX149" fmla="*/ 3865562 w 4215960"/>
                <a:gd name="connsiteY149" fmla="*/ 2768745 h 4384865"/>
                <a:gd name="connsiteX150" fmla="*/ 3706813 w 4215960"/>
                <a:gd name="connsiteY150" fmla="*/ 2757859 h 4384865"/>
                <a:gd name="connsiteX151" fmla="*/ 3673475 w 4215960"/>
                <a:gd name="connsiteY151" fmla="*/ 2806617 h 4384865"/>
                <a:gd name="connsiteX152" fmla="*/ 3584575 w 4215960"/>
                <a:gd name="connsiteY152" fmla="*/ 2821133 h 4384865"/>
                <a:gd name="connsiteX153" fmla="*/ 3590925 w 4215960"/>
                <a:gd name="connsiteY153" fmla="*/ 2799134 h 4384865"/>
                <a:gd name="connsiteX154" fmla="*/ 3537403 w 4215960"/>
                <a:gd name="connsiteY154" fmla="*/ 2783033 h 4384865"/>
                <a:gd name="connsiteX155" fmla="*/ 3512684 w 4215960"/>
                <a:gd name="connsiteY155" fmla="*/ 2617932 h 4384865"/>
                <a:gd name="connsiteX156" fmla="*/ 3232377 w 4215960"/>
                <a:gd name="connsiteY156" fmla="*/ 2551257 h 4384865"/>
                <a:gd name="connsiteX157" fmla="*/ 3096078 w 4215960"/>
                <a:gd name="connsiteY157" fmla="*/ 2594573 h 4384865"/>
                <a:gd name="connsiteX158" fmla="*/ 2964089 w 4215960"/>
                <a:gd name="connsiteY158" fmla="*/ 2587089 h 4384865"/>
                <a:gd name="connsiteX159" fmla="*/ 2831646 w 4215960"/>
                <a:gd name="connsiteY159" fmla="*/ 2476191 h 4384865"/>
                <a:gd name="connsiteX160" fmla="*/ 2618468 w 4215960"/>
                <a:gd name="connsiteY160" fmla="*/ 2172978 h 4384865"/>
                <a:gd name="connsiteX161" fmla="*/ 2220006 w 4215960"/>
                <a:gd name="connsiteY161" fmla="*/ 2033505 h 4384865"/>
                <a:gd name="connsiteX162" fmla="*/ 1983468 w 4215960"/>
                <a:gd name="connsiteY162" fmla="*/ 1720541 h 4384865"/>
                <a:gd name="connsiteX163" fmla="*/ 2017259 w 4215960"/>
                <a:gd name="connsiteY163" fmla="*/ 1695595 h 4384865"/>
                <a:gd name="connsiteX164" fmla="*/ 2076903 w 4215960"/>
                <a:gd name="connsiteY164" fmla="*/ 1778598 h 4384865"/>
                <a:gd name="connsiteX165" fmla="*/ 2097087 w 4215960"/>
                <a:gd name="connsiteY165" fmla="*/ 1761135 h 4384865"/>
                <a:gd name="connsiteX166" fmla="*/ 2140177 w 4215960"/>
                <a:gd name="connsiteY166" fmla="*/ 1791979 h 4384865"/>
                <a:gd name="connsiteX167" fmla="*/ 2228850 w 4215960"/>
                <a:gd name="connsiteY167" fmla="*/ 1738230 h 4384865"/>
                <a:gd name="connsiteX168" fmla="*/ 2244952 w 4215960"/>
                <a:gd name="connsiteY168" fmla="*/ 1717820 h 4384865"/>
                <a:gd name="connsiteX169" fmla="*/ 2303235 w 4215960"/>
                <a:gd name="connsiteY169" fmla="*/ 1718046 h 4384865"/>
                <a:gd name="connsiteX170" fmla="*/ 2319338 w 4215960"/>
                <a:gd name="connsiteY170" fmla="*/ 1684936 h 4384865"/>
                <a:gd name="connsiteX171" fmla="*/ 2300514 w 4215960"/>
                <a:gd name="connsiteY171" fmla="*/ 1659309 h 4384865"/>
                <a:gd name="connsiteX172" fmla="*/ 2233386 w 4215960"/>
                <a:gd name="connsiteY172" fmla="*/ 1679266 h 4384865"/>
                <a:gd name="connsiteX173" fmla="*/ 2211614 w 4215960"/>
                <a:gd name="connsiteY173" fmla="*/ 1625745 h 4384865"/>
                <a:gd name="connsiteX174" fmla="*/ 2232932 w 4215960"/>
                <a:gd name="connsiteY174" fmla="*/ 1596035 h 4384865"/>
                <a:gd name="connsiteX175" fmla="*/ 2176462 w 4215960"/>
                <a:gd name="connsiteY175" fmla="*/ 1492621 h 4384865"/>
                <a:gd name="connsiteX176" fmla="*/ 2127931 w 4215960"/>
                <a:gd name="connsiteY176" fmla="*/ 1531402 h 4384865"/>
                <a:gd name="connsiteX177" fmla="*/ 2038576 w 4215960"/>
                <a:gd name="connsiteY177" fmla="*/ 1476746 h 4384865"/>
                <a:gd name="connsiteX178" fmla="*/ 2090510 w 4215960"/>
                <a:gd name="connsiteY178" fmla="*/ 1384217 h 4384865"/>
                <a:gd name="connsiteX179" fmla="*/ 2047648 w 4215960"/>
                <a:gd name="connsiteY179" fmla="*/ 1263114 h 4384865"/>
                <a:gd name="connsiteX180" fmla="*/ 2062389 w 4215960"/>
                <a:gd name="connsiteY180" fmla="*/ 1139062 h 4384865"/>
                <a:gd name="connsiteX181" fmla="*/ 2157639 w 4215960"/>
                <a:gd name="connsiteY181" fmla="*/ 1065357 h 4384865"/>
                <a:gd name="connsiteX182" fmla="*/ 2262868 w 4215960"/>
                <a:gd name="connsiteY182" fmla="*/ 1042905 h 4384865"/>
                <a:gd name="connsiteX183" fmla="*/ 2199821 w 4215960"/>
                <a:gd name="connsiteY183" fmla="*/ 953098 h 4384865"/>
                <a:gd name="connsiteX184" fmla="*/ 2182585 w 4215960"/>
                <a:gd name="connsiteY184" fmla="*/ 997775 h 4384865"/>
                <a:gd name="connsiteX185" fmla="*/ 2139270 w 4215960"/>
                <a:gd name="connsiteY185" fmla="*/ 950604 h 4384865"/>
                <a:gd name="connsiteX186" fmla="*/ 2160588 w 4215960"/>
                <a:gd name="connsiteY186" fmla="*/ 865332 h 4384865"/>
                <a:gd name="connsiteX187" fmla="*/ 2233612 w 4215960"/>
                <a:gd name="connsiteY187" fmla="*/ 768041 h 4384865"/>
                <a:gd name="connsiteX188" fmla="*/ 2216603 w 4215960"/>
                <a:gd name="connsiteY188" fmla="*/ 661452 h 4384865"/>
                <a:gd name="connsiteX189" fmla="*/ 2045381 w 4215960"/>
                <a:gd name="connsiteY189" fmla="*/ 671203 h 4384865"/>
                <a:gd name="connsiteX190" fmla="*/ 2026103 w 4215960"/>
                <a:gd name="connsiteY190" fmla="*/ 713840 h 4384865"/>
                <a:gd name="connsiteX191" fmla="*/ 1993900 w 4215960"/>
                <a:gd name="connsiteY191" fmla="*/ 646257 h 4384865"/>
                <a:gd name="connsiteX192" fmla="*/ 1964190 w 4215960"/>
                <a:gd name="connsiteY192" fmla="*/ 686625 h 4384865"/>
                <a:gd name="connsiteX193" fmla="*/ 1778681 w 4215960"/>
                <a:gd name="connsiteY19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6225 w 4215960"/>
                <a:gd name="connsiteY23" fmla="*/ 464833 h 4384865"/>
                <a:gd name="connsiteX24" fmla="*/ 868587 w 4215960"/>
                <a:gd name="connsiteY24" fmla="*/ 607703 h 4384865"/>
                <a:gd name="connsiteX25" fmla="*/ 362857 w 4215960"/>
                <a:gd name="connsiteY25" fmla="*/ 808862 h 4384865"/>
                <a:gd name="connsiteX26" fmla="*/ 312057 w 4215960"/>
                <a:gd name="connsiteY26" fmla="*/ 823377 h 4384865"/>
                <a:gd name="connsiteX27" fmla="*/ 239485 w 4215960"/>
                <a:gd name="connsiteY27" fmla="*/ 874177 h 4384865"/>
                <a:gd name="connsiteX28" fmla="*/ 210457 w 4215960"/>
                <a:gd name="connsiteY28" fmla="*/ 881434 h 4384865"/>
                <a:gd name="connsiteX29" fmla="*/ 159657 w 4215960"/>
                <a:gd name="connsiteY29" fmla="*/ 910462 h 4384865"/>
                <a:gd name="connsiteX30" fmla="*/ 130628 w 4215960"/>
                <a:gd name="connsiteY30" fmla="*/ 939491 h 4384865"/>
                <a:gd name="connsiteX31" fmla="*/ 108857 w 4215960"/>
                <a:gd name="connsiteY31" fmla="*/ 961262 h 4384865"/>
                <a:gd name="connsiteX32" fmla="*/ 94343 w 4215960"/>
                <a:gd name="connsiteY32" fmla="*/ 975777 h 4384865"/>
                <a:gd name="connsiteX33" fmla="*/ 43543 w 4215960"/>
                <a:gd name="connsiteY33" fmla="*/ 1055605 h 4384865"/>
                <a:gd name="connsiteX34" fmla="*/ 14514 w 4215960"/>
                <a:gd name="connsiteY34" fmla="*/ 1135434 h 4384865"/>
                <a:gd name="connsiteX35" fmla="*/ 0 w 4215960"/>
                <a:gd name="connsiteY35" fmla="*/ 1193491 h 4384865"/>
                <a:gd name="connsiteX36" fmla="*/ 7257 w 4215960"/>
                <a:gd name="connsiteY36" fmla="*/ 2165948 h 4384865"/>
                <a:gd name="connsiteX37" fmla="*/ 29028 w 4215960"/>
                <a:gd name="connsiteY37" fmla="*/ 2267548 h 4384865"/>
                <a:gd name="connsiteX38" fmla="*/ 43543 w 4215960"/>
                <a:gd name="connsiteY38" fmla="*/ 2303834 h 4384865"/>
                <a:gd name="connsiteX39" fmla="*/ 58057 w 4215960"/>
                <a:gd name="connsiteY39" fmla="*/ 2369148 h 4384865"/>
                <a:gd name="connsiteX40" fmla="*/ 79828 w 4215960"/>
                <a:gd name="connsiteY40" fmla="*/ 2419948 h 4384865"/>
                <a:gd name="connsiteX41" fmla="*/ 116114 w 4215960"/>
                <a:gd name="connsiteY41" fmla="*/ 2536062 h 4384865"/>
                <a:gd name="connsiteX42" fmla="*/ 137885 w 4215960"/>
                <a:gd name="connsiteY42" fmla="*/ 2601377 h 4384865"/>
                <a:gd name="connsiteX43" fmla="*/ 145143 w 4215960"/>
                <a:gd name="connsiteY43" fmla="*/ 2623148 h 4384865"/>
                <a:gd name="connsiteX44" fmla="*/ 166914 w 4215960"/>
                <a:gd name="connsiteY44" fmla="*/ 2666691 h 4384865"/>
                <a:gd name="connsiteX45" fmla="*/ 188685 w 4215960"/>
                <a:gd name="connsiteY45" fmla="*/ 2717491 h 4384865"/>
                <a:gd name="connsiteX46" fmla="*/ 195943 w 4215960"/>
                <a:gd name="connsiteY46" fmla="*/ 2746520 h 4384865"/>
                <a:gd name="connsiteX47" fmla="*/ 232228 w 4215960"/>
                <a:gd name="connsiteY47" fmla="*/ 2797320 h 4384865"/>
                <a:gd name="connsiteX48" fmla="*/ 254000 w 4215960"/>
                <a:gd name="connsiteY48" fmla="*/ 2855377 h 4384865"/>
                <a:gd name="connsiteX49" fmla="*/ 275771 w 4215960"/>
                <a:gd name="connsiteY49" fmla="*/ 2877148 h 4384865"/>
                <a:gd name="connsiteX50" fmla="*/ 312057 w 4215960"/>
                <a:gd name="connsiteY50" fmla="*/ 2949720 h 4384865"/>
                <a:gd name="connsiteX51" fmla="*/ 348343 w 4215960"/>
                <a:gd name="connsiteY51" fmla="*/ 3000520 h 4384865"/>
                <a:gd name="connsiteX52" fmla="*/ 355600 w 4215960"/>
                <a:gd name="connsiteY52" fmla="*/ 3022291 h 4384865"/>
                <a:gd name="connsiteX53" fmla="*/ 406400 w 4215960"/>
                <a:gd name="connsiteY53" fmla="*/ 3087605 h 4384865"/>
                <a:gd name="connsiteX54" fmla="*/ 435428 w 4215960"/>
                <a:gd name="connsiteY54" fmla="*/ 3152920 h 4384865"/>
                <a:gd name="connsiteX55" fmla="*/ 457200 w 4215960"/>
                <a:gd name="connsiteY55" fmla="*/ 3181948 h 4384865"/>
                <a:gd name="connsiteX56" fmla="*/ 471714 w 4215960"/>
                <a:gd name="connsiteY56" fmla="*/ 3240005 h 4384865"/>
                <a:gd name="connsiteX57" fmla="*/ 478971 w 4215960"/>
                <a:gd name="connsiteY57" fmla="*/ 3261777 h 4384865"/>
                <a:gd name="connsiteX58" fmla="*/ 486228 w 4215960"/>
                <a:gd name="connsiteY58" fmla="*/ 3290805 h 4384865"/>
                <a:gd name="connsiteX59" fmla="*/ 493485 w 4215960"/>
                <a:gd name="connsiteY59" fmla="*/ 3356120 h 4384865"/>
                <a:gd name="connsiteX60" fmla="*/ 515257 w 4215960"/>
                <a:gd name="connsiteY60" fmla="*/ 3414177 h 4384865"/>
                <a:gd name="connsiteX61" fmla="*/ 544285 w 4215960"/>
                <a:gd name="connsiteY61" fmla="*/ 3457720 h 4384865"/>
                <a:gd name="connsiteX62" fmla="*/ 573314 w 4215960"/>
                <a:gd name="connsiteY62" fmla="*/ 3508520 h 4384865"/>
                <a:gd name="connsiteX63" fmla="*/ 602343 w 4215960"/>
                <a:gd name="connsiteY63" fmla="*/ 3530291 h 4384865"/>
                <a:gd name="connsiteX64" fmla="*/ 645885 w 4215960"/>
                <a:gd name="connsiteY64" fmla="*/ 3573834 h 4384865"/>
                <a:gd name="connsiteX65" fmla="*/ 674914 w 4215960"/>
                <a:gd name="connsiteY65" fmla="*/ 3595605 h 4384865"/>
                <a:gd name="connsiteX66" fmla="*/ 711200 w 4215960"/>
                <a:gd name="connsiteY66" fmla="*/ 3639148 h 4384865"/>
                <a:gd name="connsiteX67" fmla="*/ 740228 w 4215960"/>
                <a:gd name="connsiteY67" fmla="*/ 3660920 h 4384865"/>
                <a:gd name="connsiteX68" fmla="*/ 812800 w 4215960"/>
                <a:gd name="connsiteY68" fmla="*/ 3726234 h 4384865"/>
                <a:gd name="connsiteX69" fmla="*/ 849085 w 4215960"/>
                <a:gd name="connsiteY69" fmla="*/ 3769777 h 4384865"/>
                <a:gd name="connsiteX70" fmla="*/ 870857 w 4215960"/>
                <a:gd name="connsiteY70" fmla="*/ 3784291 h 4384865"/>
                <a:gd name="connsiteX71" fmla="*/ 907143 w 4215960"/>
                <a:gd name="connsiteY71" fmla="*/ 3827834 h 4384865"/>
                <a:gd name="connsiteX72" fmla="*/ 936171 w 4215960"/>
                <a:gd name="connsiteY72" fmla="*/ 3849605 h 4384865"/>
                <a:gd name="connsiteX73" fmla="*/ 1030514 w 4215960"/>
                <a:gd name="connsiteY73" fmla="*/ 3893148 h 4384865"/>
                <a:gd name="connsiteX74" fmla="*/ 1480457 w 4215960"/>
                <a:gd name="connsiteY74" fmla="*/ 3878634 h 4384865"/>
                <a:gd name="connsiteX75" fmla="*/ 1531257 w 4215960"/>
                <a:gd name="connsiteY75" fmla="*/ 3864120 h 4384865"/>
                <a:gd name="connsiteX76" fmla="*/ 1618343 w 4215960"/>
                <a:gd name="connsiteY76" fmla="*/ 3856862 h 4384865"/>
                <a:gd name="connsiteX77" fmla="*/ 1698171 w 4215960"/>
                <a:gd name="connsiteY77" fmla="*/ 3842348 h 4384865"/>
                <a:gd name="connsiteX78" fmla="*/ 1756228 w 4215960"/>
                <a:gd name="connsiteY78" fmla="*/ 3835091 h 4384865"/>
                <a:gd name="connsiteX79" fmla="*/ 1785257 w 4215960"/>
                <a:gd name="connsiteY79" fmla="*/ 3820577 h 4384865"/>
                <a:gd name="connsiteX80" fmla="*/ 1850571 w 4215960"/>
                <a:gd name="connsiteY80" fmla="*/ 3798805 h 4384865"/>
                <a:gd name="connsiteX81" fmla="*/ 1886857 w 4215960"/>
                <a:gd name="connsiteY81" fmla="*/ 3784291 h 4384865"/>
                <a:gd name="connsiteX82" fmla="*/ 1988457 w 4215960"/>
                <a:gd name="connsiteY82" fmla="*/ 3769777 h 4384865"/>
                <a:gd name="connsiteX83" fmla="*/ 2017485 w 4215960"/>
                <a:gd name="connsiteY83" fmla="*/ 3762520 h 4384865"/>
                <a:gd name="connsiteX84" fmla="*/ 2637971 w 4215960"/>
                <a:gd name="connsiteY84" fmla="*/ 4109274 h 4384865"/>
                <a:gd name="connsiteX85" fmla="*/ 2724375 w 4215960"/>
                <a:gd name="connsiteY85" fmla="*/ 4295464 h 4384865"/>
                <a:gd name="connsiteX86" fmla="*/ 2784700 w 4215960"/>
                <a:gd name="connsiteY86" fmla="*/ 4354202 h 4384865"/>
                <a:gd name="connsiteX87" fmla="*/ 2795812 w 4215960"/>
                <a:gd name="connsiteY87" fmla="*/ 4324039 h 4384865"/>
                <a:gd name="connsiteX88" fmla="*/ 2841850 w 4215960"/>
                <a:gd name="connsiteY88" fmla="*/ 4297051 h 4384865"/>
                <a:gd name="connsiteX89" fmla="*/ 2892650 w 4215960"/>
                <a:gd name="connsiteY89" fmla="*/ 4370077 h 4384865"/>
                <a:gd name="connsiteX90" fmla="*/ 2941863 w 4215960"/>
                <a:gd name="connsiteY90" fmla="*/ 4373252 h 4384865"/>
                <a:gd name="connsiteX91" fmla="*/ 2897412 w 4215960"/>
                <a:gd name="connsiteY91" fmla="*/ 4279590 h 4384865"/>
                <a:gd name="connsiteX92" fmla="*/ 2854550 w 4215960"/>
                <a:gd name="connsiteY92" fmla="*/ 4211327 h 4384865"/>
                <a:gd name="connsiteX93" fmla="*/ 2897413 w 4215960"/>
                <a:gd name="connsiteY93" fmla="*/ 4195451 h 4384865"/>
                <a:gd name="connsiteX94" fmla="*/ 2878362 w 4215960"/>
                <a:gd name="connsiteY94" fmla="*/ 4154177 h 4384865"/>
                <a:gd name="connsiteX95" fmla="*/ 2930750 w 4215960"/>
                <a:gd name="connsiteY95" fmla="*/ 4163702 h 4384865"/>
                <a:gd name="connsiteX96" fmla="*/ 2910113 w 4215960"/>
                <a:gd name="connsiteY96" fmla="*/ 4130364 h 4384865"/>
                <a:gd name="connsiteX97" fmla="*/ 2931432 w 4215960"/>
                <a:gd name="connsiteY97" fmla="*/ 4113810 h 4384865"/>
                <a:gd name="connsiteX98" fmla="*/ 3052535 w 4215960"/>
                <a:gd name="connsiteY98" fmla="*/ 4199083 h 4384865"/>
                <a:gd name="connsiteX99" fmla="*/ 3087912 w 4215960"/>
                <a:gd name="connsiteY99" fmla="*/ 4185926 h 4384865"/>
                <a:gd name="connsiteX100" fmla="*/ 3140299 w 4215960"/>
                <a:gd name="connsiteY100" fmla="*/ 4251015 h 4384865"/>
                <a:gd name="connsiteX101" fmla="*/ 3160937 w 4215960"/>
                <a:gd name="connsiteY101" fmla="*/ 4309752 h 4384865"/>
                <a:gd name="connsiteX102" fmla="*/ 3268887 w 4215960"/>
                <a:gd name="connsiteY102" fmla="*/ 4328801 h 4384865"/>
                <a:gd name="connsiteX103" fmla="*/ 3208563 w 4215960"/>
                <a:gd name="connsiteY103" fmla="*/ 4262126 h 4384865"/>
                <a:gd name="connsiteX104" fmla="*/ 3205387 w 4215960"/>
                <a:gd name="connsiteY104" fmla="*/ 4193864 h 4384865"/>
                <a:gd name="connsiteX105" fmla="*/ 3259362 w 4215960"/>
                <a:gd name="connsiteY105" fmla="*/ 4249427 h 4384865"/>
                <a:gd name="connsiteX106" fmla="*/ 3308575 w 4215960"/>
                <a:gd name="connsiteY106" fmla="*/ 4254189 h 4384865"/>
                <a:gd name="connsiteX107" fmla="*/ 3302225 w 4215960"/>
                <a:gd name="connsiteY107" fmla="*/ 4204977 h 4384865"/>
                <a:gd name="connsiteX108" fmla="*/ 3362550 w 4215960"/>
                <a:gd name="connsiteY108" fmla="*/ 4209739 h 4384865"/>
                <a:gd name="connsiteX109" fmla="*/ 3424462 w 4215960"/>
                <a:gd name="connsiteY109" fmla="*/ 4252601 h 4384865"/>
                <a:gd name="connsiteX110" fmla="*/ 3456212 w 4215960"/>
                <a:gd name="connsiteY110" fmla="*/ 4239902 h 4384865"/>
                <a:gd name="connsiteX111" fmla="*/ 3449863 w 4215960"/>
                <a:gd name="connsiteY111" fmla="*/ 4204977 h 4384865"/>
                <a:gd name="connsiteX112" fmla="*/ 3491138 w 4215960"/>
                <a:gd name="connsiteY112" fmla="*/ 4181165 h 4384865"/>
                <a:gd name="connsiteX113" fmla="*/ 3575275 w 4215960"/>
                <a:gd name="connsiteY113" fmla="*/ 4238315 h 4384865"/>
                <a:gd name="connsiteX114" fmla="*/ 3592738 w 4215960"/>
                <a:gd name="connsiteY114" fmla="*/ 4136717 h 4384865"/>
                <a:gd name="connsiteX115" fmla="*/ 3567338 w 4215960"/>
                <a:gd name="connsiteY115" fmla="*/ 4114491 h 4384865"/>
                <a:gd name="connsiteX116" fmla="*/ 3494312 w 4215960"/>
                <a:gd name="connsiteY116" fmla="*/ 4071628 h 4384865"/>
                <a:gd name="connsiteX117" fmla="*/ 3516537 w 4215960"/>
                <a:gd name="connsiteY117" fmla="*/ 4046229 h 4384865"/>
                <a:gd name="connsiteX118" fmla="*/ 3537175 w 4215960"/>
                <a:gd name="connsiteY118" fmla="*/ 4024003 h 4384865"/>
                <a:gd name="connsiteX119" fmla="*/ 3591150 w 4215960"/>
                <a:gd name="connsiteY119" fmla="*/ 4055754 h 4384865"/>
                <a:gd name="connsiteX120" fmla="*/ 3597500 w 4215960"/>
                <a:gd name="connsiteY120" fmla="*/ 4011304 h 4384865"/>
                <a:gd name="connsiteX121" fmla="*/ 3541937 w 4215960"/>
                <a:gd name="connsiteY121" fmla="*/ 3987491 h 4384865"/>
                <a:gd name="connsiteX122" fmla="*/ 3540350 w 4215960"/>
                <a:gd name="connsiteY122" fmla="*/ 3977967 h 4384865"/>
                <a:gd name="connsiteX123" fmla="*/ 3527649 w 4215960"/>
                <a:gd name="connsiteY123" fmla="*/ 3939868 h 4384865"/>
                <a:gd name="connsiteX124" fmla="*/ 3533999 w 4215960"/>
                <a:gd name="connsiteY124" fmla="*/ 3892242 h 4384865"/>
                <a:gd name="connsiteX125" fmla="*/ 3545112 w 4215960"/>
                <a:gd name="connsiteY125" fmla="*/ 3836679 h 4384865"/>
                <a:gd name="connsiteX126" fmla="*/ 3507012 w 4215960"/>
                <a:gd name="connsiteY126" fmla="*/ 3806517 h 4384865"/>
                <a:gd name="connsiteX127" fmla="*/ 3540349 w 4215960"/>
                <a:gd name="connsiteY127" fmla="*/ 3796992 h 4384865"/>
                <a:gd name="connsiteX128" fmla="*/ 3518124 w 4215960"/>
                <a:gd name="connsiteY128" fmla="*/ 3760479 h 4384865"/>
                <a:gd name="connsiteX129" fmla="*/ 3556225 w 4215960"/>
                <a:gd name="connsiteY129" fmla="*/ 3755718 h 4384865"/>
                <a:gd name="connsiteX130" fmla="*/ 3562574 w 4215960"/>
                <a:gd name="connsiteY130" fmla="*/ 3722379 h 4384865"/>
                <a:gd name="connsiteX131" fmla="*/ 3624488 w 4215960"/>
                <a:gd name="connsiteY131" fmla="*/ 3731906 h 4384865"/>
                <a:gd name="connsiteX132" fmla="*/ 3657601 w 4215960"/>
                <a:gd name="connsiteY132" fmla="*/ 3747098 h 4384865"/>
                <a:gd name="connsiteX133" fmla="*/ 3623808 w 4215960"/>
                <a:gd name="connsiteY133" fmla="*/ 3788146 h 4384865"/>
                <a:gd name="connsiteX134" fmla="*/ 3662816 w 4215960"/>
                <a:gd name="connsiteY134" fmla="*/ 3895642 h 4384865"/>
                <a:gd name="connsiteX135" fmla="*/ 3715203 w 4215960"/>
                <a:gd name="connsiteY135" fmla="*/ 3926940 h 4384865"/>
                <a:gd name="connsiteX136" fmla="*/ 3767137 w 4215960"/>
                <a:gd name="connsiteY136" fmla="*/ 3884758 h 4384865"/>
                <a:gd name="connsiteX137" fmla="*/ 3852862 w 4215960"/>
                <a:gd name="connsiteY137" fmla="*/ 3836225 h 4384865"/>
                <a:gd name="connsiteX138" fmla="*/ 3835626 w 4215960"/>
                <a:gd name="connsiteY138" fmla="*/ 3747324 h 4384865"/>
                <a:gd name="connsiteX139" fmla="*/ 3912960 w 4215960"/>
                <a:gd name="connsiteY139" fmla="*/ 3614655 h 4384865"/>
                <a:gd name="connsiteX140" fmla="*/ 4205514 w 4215960"/>
                <a:gd name="connsiteY140" fmla="*/ 3281507 h 4384865"/>
                <a:gd name="connsiteX141" fmla="*/ 4124097 w 4215960"/>
                <a:gd name="connsiteY141" fmla="*/ 3272435 h 4384865"/>
                <a:gd name="connsiteX142" fmla="*/ 4128634 w 4215960"/>
                <a:gd name="connsiteY142" fmla="*/ 3180587 h 4384865"/>
                <a:gd name="connsiteX143" fmla="*/ 4079647 w 4215960"/>
                <a:gd name="connsiteY143" fmla="*/ 3155415 h 4384865"/>
                <a:gd name="connsiteX144" fmla="*/ 3995510 w 4215960"/>
                <a:gd name="connsiteY144" fmla="*/ 3186937 h 4384865"/>
                <a:gd name="connsiteX145" fmla="*/ 3958771 w 4215960"/>
                <a:gd name="connsiteY145" fmla="*/ 3150652 h 4384865"/>
                <a:gd name="connsiteX146" fmla="*/ 4003448 w 4215960"/>
                <a:gd name="connsiteY146" fmla="*/ 3127747 h 4384865"/>
                <a:gd name="connsiteX147" fmla="*/ 3874181 w 4215960"/>
                <a:gd name="connsiteY147" fmla="*/ 2914568 h 4384865"/>
                <a:gd name="connsiteX148" fmla="*/ 3889147 w 4215960"/>
                <a:gd name="connsiteY148" fmla="*/ 2884405 h 4384865"/>
                <a:gd name="connsiteX149" fmla="*/ 3865562 w 4215960"/>
                <a:gd name="connsiteY149" fmla="*/ 2768745 h 4384865"/>
                <a:gd name="connsiteX150" fmla="*/ 3706813 w 4215960"/>
                <a:gd name="connsiteY150" fmla="*/ 2757859 h 4384865"/>
                <a:gd name="connsiteX151" fmla="*/ 3673475 w 4215960"/>
                <a:gd name="connsiteY151" fmla="*/ 2806617 h 4384865"/>
                <a:gd name="connsiteX152" fmla="*/ 3584575 w 4215960"/>
                <a:gd name="connsiteY152" fmla="*/ 2821133 h 4384865"/>
                <a:gd name="connsiteX153" fmla="*/ 3590925 w 4215960"/>
                <a:gd name="connsiteY153" fmla="*/ 2799134 h 4384865"/>
                <a:gd name="connsiteX154" fmla="*/ 3537403 w 4215960"/>
                <a:gd name="connsiteY154" fmla="*/ 2783033 h 4384865"/>
                <a:gd name="connsiteX155" fmla="*/ 3512684 w 4215960"/>
                <a:gd name="connsiteY155" fmla="*/ 2617932 h 4384865"/>
                <a:gd name="connsiteX156" fmla="*/ 3232377 w 4215960"/>
                <a:gd name="connsiteY156" fmla="*/ 2551257 h 4384865"/>
                <a:gd name="connsiteX157" fmla="*/ 3096078 w 4215960"/>
                <a:gd name="connsiteY157" fmla="*/ 2594573 h 4384865"/>
                <a:gd name="connsiteX158" fmla="*/ 2964089 w 4215960"/>
                <a:gd name="connsiteY158" fmla="*/ 2587089 h 4384865"/>
                <a:gd name="connsiteX159" fmla="*/ 2831646 w 4215960"/>
                <a:gd name="connsiteY159" fmla="*/ 2476191 h 4384865"/>
                <a:gd name="connsiteX160" fmla="*/ 2618468 w 4215960"/>
                <a:gd name="connsiteY160" fmla="*/ 2172978 h 4384865"/>
                <a:gd name="connsiteX161" fmla="*/ 2220006 w 4215960"/>
                <a:gd name="connsiteY161" fmla="*/ 2033505 h 4384865"/>
                <a:gd name="connsiteX162" fmla="*/ 1983468 w 4215960"/>
                <a:gd name="connsiteY162" fmla="*/ 1720541 h 4384865"/>
                <a:gd name="connsiteX163" fmla="*/ 2017259 w 4215960"/>
                <a:gd name="connsiteY163" fmla="*/ 1695595 h 4384865"/>
                <a:gd name="connsiteX164" fmla="*/ 2076903 w 4215960"/>
                <a:gd name="connsiteY164" fmla="*/ 1778598 h 4384865"/>
                <a:gd name="connsiteX165" fmla="*/ 2097087 w 4215960"/>
                <a:gd name="connsiteY165" fmla="*/ 1761135 h 4384865"/>
                <a:gd name="connsiteX166" fmla="*/ 2140177 w 4215960"/>
                <a:gd name="connsiteY166" fmla="*/ 1791979 h 4384865"/>
                <a:gd name="connsiteX167" fmla="*/ 2228850 w 4215960"/>
                <a:gd name="connsiteY167" fmla="*/ 1738230 h 4384865"/>
                <a:gd name="connsiteX168" fmla="*/ 2244952 w 4215960"/>
                <a:gd name="connsiteY168" fmla="*/ 1717820 h 4384865"/>
                <a:gd name="connsiteX169" fmla="*/ 2303235 w 4215960"/>
                <a:gd name="connsiteY169" fmla="*/ 1718046 h 4384865"/>
                <a:gd name="connsiteX170" fmla="*/ 2319338 w 4215960"/>
                <a:gd name="connsiteY170" fmla="*/ 1684936 h 4384865"/>
                <a:gd name="connsiteX171" fmla="*/ 2300514 w 4215960"/>
                <a:gd name="connsiteY171" fmla="*/ 1659309 h 4384865"/>
                <a:gd name="connsiteX172" fmla="*/ 2233386 w 4215960"/>
                <a:gd name="connsiteY172" fmla="*/ 1679266 h 4384865"/>
                <a:gd name="connsiteX173" fmla="*/ 2211614 w 4215960"/>
                <a:gd name="connsiteY173" fmla="*/ 1625745 h 4384865"/>
                <a:gd name="connsiteX174" fmla="*/ 2232932 w 4215960"/>
                <a:gd name="connsiteY174" fmla="*/ 1596035 h 4384865"/>
                <a:gd name="connsiteX175" fmla="*/ 2176462 w 4215960"/>
                <a:gd name="connsiteY175" fmla="*/ 1492621 h 4384865"/>
                <a:gd name="connsiteX176" fmla="*/ 2127931 w 4215960"/>
                <a:gd name="connsiteY176" fmla="*/ 1531402 h 4384865"/>
                <a:gd name="connsiteX177" fmla="*/ 2038576 w 4215960"/>
                <a:gd name="connsiteY177" fmla="*/ 1476746 h 4384865"/>
                <a:gd name="connsiteX178" fmla="*/ 2090510 w 4215960"/>
                <a:gd name="connsiteY178" fmla="*/ 1384217 h 4384865"/>
                <a:gd name="connsiteX179" fmla="*/ 2047648 w 4215960"/>
                <a:gd name="connsiteY179" fmla="*/ 1263114 h 4384865"/>
                <a:gd name="connsiteX180" fmla="*/ 2062389 w 4215960"/>
                <a:gd name="connsiteY180" fmla="*/ 1139062 h 4384865"/>
                <a:gd name="connsiteX181" fmla="*/ 2157639 w 4215960"/>
                <a:gd name="connsiteY181" fmla="*/ 1065357 h 4384865"/>
                <a:gd name="connsiteX182" fmla="*/ 2262868 w 4215960"/>
                <a:gd name="connsiteY182" fmla="*/ 1042905 h 4384865"/>
                <a:gd name="connsiteX183" fmla="*/ 2199821 w 4215960"/>
                <a:gd name="connsiteY183" fmla="*/ 953098 h 4384865"/>
                <a:gd name="connsiteX184" fmla="*/ 2182585 w 4215960"/>
                <a:gd name="connsiteY184" fmla="*/ 997775 h 4384865"/>
                <a:gd name="connsiteX185" fmla="*/ 2139270 w 4215960"/>
                <a:gd name="connsiteY185" fmla="*/ 950604 h 4384865"/>
                <a:gd name="connsiteX186" fmla="*/ 2160588 w 4215960"/>
                <a:gd name="connsiteY186" fmla="*/ 865332 h 4384865"/>
                <a:gd name="connsiteX187" fmla="*/ 2233612 w 4215960"/>
                <a:gd name="connsiteY187" fmla="*/ 768041 h 4384865"/>
                <a:gd name="connsiteX188" fmla="*/ 2216603 w 4215960"/>
                <a:gd name="connsiteY188" fmla="*/ 661452 h 4384865"/>
                <a:gd name="connsiteX189" fmla="*/ 2045381 w 4215960"/>
                <a:gd name="connsiteY189" fmla="*/ 671203 h 4384865"/>
                <a:gd name="connsiteX190" fmla="*/ 2026103 w 4215960"/>
                <a:gd name="connsiteY190" fmla="*/ 713840 h 4384865"/>
                <a:gd name="connsiteX191" fmla="*/ 1993900 w 4215960"/>
                <a:gd name="connsiteY191" fmla="*/ 646257 h 4384865"/>
                <a:gd name="connsiteX192" fmla="*/ 1964190 w 4215960"/>
                <a:gd name="connsiteY192" fmla="*/ 686625 h 4384865"/>
                <a:gd name="connsiteX193" fmla="*/ 1778681 w 4215960"/>
                <a:gd name="connsiteY19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6225 w 4215960"/>
                <a:gd name="connsiteY23" fmla="*/ 464833 h 4384865"/>
                <a:gd name="connsiteX24" fmla="*/ 1022575 w 4215960"/>
                <a:gd name="connsiteY24" fmla="*/ 455308 h 4384865"/>
                <a:gd name="connsiteX25" fmla="*/ 868587 w 4215960"/>
                <a:gd name="connsiteY25" fmla="*/ 607703 h 4384865"/>
                <a:gd name="connsiteX26" fmla="*/ 362857 w 4215960"/>
                <a:gd name="connsiteY26" fmla="*/ 808862 h 4384865"/>
                <a:gd name="connsiteX27" fmla="*/ 312057 w 4215960"/>
                <a:gd name="connsiteY27" fmla="*/ 823377 h 4384865"/>
                <a:gd name="connsiteX28" fmla="*/ 239485 w 4215960"/>
                <a:gd name="connsiteY28" fmla="*/ 874177 h 4384865"/>
                <a:gd name="connsiteX29" fmla="*/ 210457 w 4215960"/>
                <a:gd name="connsiteY29" fmla="*/ 881434 h 4384865"/>
                <a:gd name="connsiteX30" fmla="*/ 159657 w 4215960"/>
                <a:gd name="connsiteY30" fmla="*/ 910462 h 4384865"/>
                <a:gd name="connsiteX31" fmla="*/ 130628 w 4215960"/>
                <a:gd name="connsiteY31" fmla="*/ 939491 h 4384865"/>
                <a:gd name="connsiteX32" fmla="*/ 108857 w 4215960"/>
                <a:gd name="connsiteY32" fmla="*/ 961262 h 4384865"/>
                <a:gd name="connsiteX33" fmla="*/ 94343 w 4215960"/>
                <a:gd name="connsiteY33" fmla="*/ 975777 h 4384865"/>
                <a:gd name="connsiteX34" fmla="*/ 43543 w 4215960"/>
                <a:gd name="connsiteY34" fmla="*/ 1055605 h 4384865"/>
                <a:gd name="connsiteX35" fmla="*/ 14514 w 4215960"/>
                <a:gd name="connsiteY35" fmla="*/ 1135434 h 4384865"/>
                <a:gd name="connsiteX36" fmla="*/ 0 w 4215960"/>
                <a:gd name="connsiteY36" fmla="*/ 1193491 h 4384865"/>
                <a:gd name="connsiteX37" fmla="*/ 7257 w 4215960"/>
                <a:gd name="connsiteY37" fmla="*/ 2165948 h 4384865"/>
                <a:gd name="connsiteX38" fmla="*/ 29028 w 4215960"/>
                <a:gd name="connsiteY38" fmla="*/ 2267548 h 4384865"/>
                <a:gd name="connsiteX39" fmla="*/ 43543 w 4215960"/>
                <a:gd name="connsiteY39" fmla="*/ 2303834 h 4384865"/>
                <a:gd name="connsiteX40" fmla="*/ 58057 w 4215960"/>
                <a:gd name="connsiteY40" fmla="*/ 2369148 h 4384865"/>
                <a:gd name="connsiteX41" fmla="*/ 79828 w 4215960"/>
                <a:gd name="connsiteY41" fmla="*/ 2419948 h 4384865"/>
                <a:gd name="connsiteX42" fmla="*/ 116114 w 4215960"/>
                <a:gd name="connsiteY42" fmla="*/ 2536062 h 4384865"/>
                <a:gd name="connsiteX43" fmla="*/ 137885 w 4215960"/>
                <a:gd name="connsiteY43" fmla="*/ 2601377 h 4384865"/>
                <a:gd name="connsiteX44" fmla="*/ 145143 w 4215960"/>
                <a:gd name="connsiteY44" fmla="*/ 2623148 h 4384865"/>
                <a:gd name="connsiteX45" fmla="*/ 166914 w 4215960"/>
                <a:gd name="connsiteY45" fmla="*/ 2666691 h 4384865"/>
                <a:gd name="connsiteX46" fmla="*/ 188685 w 4215960"/>
                <a:gd name="connsiteY46" fmla="*/ 2717491 h 4384865"/>
                <a:gd name="connsiteX47" fmla="*/ 195943 w 4215960"/>
                <a:gd name="connsiteY47" fmla="*/ 2746520 h 4384865"/>
                <a:gd name="connsiteX48" fmla="*/ 232228 w 4215960"/>
                <a:gd name="connsiteY48" fmla="*/ 2797320 h 4384865"/>
                <a:gd name="connsiteX49" fmla="*/ 254000 w 4215960"/>
                <a:gd name="connsiteY49" fmla="*/ 2855377 h 4384865"/>
                <a:gd name="connsiteX50" fmla="*/ 275771 w 4215960"/>
                <a:gd name="connsiteY50" fmla="*/ 2877148 h 4384865"/>
                <a:gd name="connsiteX51" fmla="*/ 312057 w 4215960"/>
                <a:gd name="connsiteY51" fmla="*/ 2949720 h 4384865"/>
                <a:gd name="connsiteX52" fmla="*/ 348343 w 4215960"/>
                <a:gd name="connsiteY52" fmla="*/ 3000520 h 4384865"/>
                <a:gd name="connsiteX53" fmla="*/ 355600 w 4215960"/>
                <a:gd name="connsiteY53" fmla="*/ 3022291 h 4384865"/>
                <a:gd name="connsiteX54" fmla="*/ 406400 w 4215960"/>
                <a:gd name="connsiteY54" fmla="*/ 3087605 h 4384865"/>
                <a:gd name="connsiteX55" fmla="*/ 435428 w 4215960"/>
                <a:gd name="connsiteY55" fmla="*/ 3152920 h 4384865"/>
                <a:gd name="connsiteX56" fmla="*/ 457200 w 4215960"/>
                <a:gd name="connsiteY56" fmla="*/ 3181948 h 4384865"/>
                <a:gd name="connsiteX57" fmla="*/ 471714 w 4215960"/>
                <a:gd name="connsiteY57" fmla="*/ 3240005 h 4384865"/>
                <a:gd name="connsiteX58" fmla="*/ 478971 w 4215960"/>
                <a:gd name="connsiteY58" fmla="*/ 3261777 h 4384865"/>
                <a:gd name="connsiteX59" fmla="*/ 486228 w 4215960"/>
                <a:gd name="connsiteY59" fmla="*/ 3290805 h 4384865"/>
                <a:gd name="connsiteX60" fmla="*/ 493485 w 4215960"/>
                <a:gd name="connsiteY60" fmla="*/ 3356120 h 4384865"/>
                <a:gd name="connsiteX61" fmla="*/ 515257 w 4215960"/>
                <a:gd name="connsiteY61" fmla="*/ 3414177 h 4384865"/>
                <a:gd name="connsiteX62" fmla="*/ 544285 w 4215960"/>
                <a:gd name="connsiteY62" fmla="*/ 3457720 h 4384865"/>
                <a:gd name="connsiteX63" fmla="*/ 573314 w 4215960"/>
                <a:gd name="connsiteY63" fmla="*/ 3508520 h 4384865"/>
                <a:gd name="connsiteX64" fmla="*/ 602343 w 4215960"/>
                <a:gd name="connsiteY64" fmla="*/ 3530291 h 4384865"/>
                <a:gd name="connsiteX65" fmla="*/ 645885 w 4215960"/>
                <a:gd name="connsiteY65" fmla="*/ 3573834 h 4384865"/>
                <a:gd name="connsiteX66" fmla="*/ 674914 w 4215960"/>
                <a:gd name="connsiteY66" fmla="*/ 3595605 h 4384865"/>
                <a:gd name="connsiteX67" fmla="*/ 711200 w 4215960"/>
                <a:gd name="connsiteY67" fmla="*/ 3639148 h 4384865"/>
                <a:gd name="connsiteX68" fmla="*/ 740228 w 4215960"/>
                <a:gd name="connsiteY68" fmla="*/ 3660920 h 4384865"/>
                <a:gd name="connsiteX69" fmla="*/ 812800 w 4215960"/>
                <a:gd name="connsiteY69" fmla="*/ 3726234 h 4384865"/>
                <a:gd name="connsiteX70" fmla="*/ 849085 w 4215960"/>
                <a:gd name="connsiteY70" fmla="*/ 3769777 h 4384865"/>
                <a:gd name="connsiteX71" fmla="*/ 870857 w 4215960"/>
                <a:gd name="connsiteY71" fmla="*/ 3784291 h 4384865"/>
                <a:gd name="connsiteX72" fmla="*/ 907143 w 4215960"/>
                <a:gd name="connsiteY72" fmla="*/ 3827834 h 4384865"/>
                <a:gd name="connsiteX73" fmla="*/ 936171 w 4215960"/>
                <a:gd name="connsiteY73" fmla="*/ 3849605 h 4384865"/>
                <a:gd name="connsiteX74" fmla="*/ 1030514 w 4215960"/>
                <a:gd name="connsiteY74" fmla="*/ 3893148 h 4384865"/>
                <a:gd name="connsiteX75" fmla="*/ 1480457 w 4215960"/>
                <a:gd name="connsiteY75" fmla="*/ 3878634 h 4384865"/>
                <a:gd name="connsiteX76" fmla="*/ 1531257 w 4215960"/>
                <a:gd name="connsiteY76" fmla="*/ 3864120 h 4384865"/>
                <a:gd name="connsiteX77" fmla="*/ 1618343 w 4215960"/>
                <a:gd name="connsiteY77" fmla="*/ 3856862 h 4384865"/>
                <a:gd name="connsiteX78" fmla="*/ 1698171 w 4215960"/>
                <a:gd name="connsiteY78" fmla="*/ 3842348 h 4384865"/>
                <a:gd name="connsiteX79" fmla="*/ 1756228 w 4215960"/>
                <a:gd name="connsiteY79" fmla="*/ 3835091 h 4384865"/>
                <a:gd name="connsiteX80" fmla="*/ 1785257 w 4215960"/>
                <a:gd name="connsiteY80" fmla="*/ 3820577 h 4384865"/>
                <a:gd name="connsiteX81" fmla="*/ 1850571 w 4215960"/>
                <a:gd name="connsiteY81" fmla="*/ 3798805 h 4384865"/>
                <a:gd name="connsiteX82" fmla="*/ 1886857 w 4215960"/>
                <a:gd name="connsiteY82" fmla="*/ 3784291 h 4384865"/>
                <a:gd name="connsiteX83" fmla="*/ 1988457 w 4215960"/>
                <a:gd name="connsiteY83" fmla="*/ 3769777 h 4384865"/>
                <a:gd name="connsiteX84" fmla="*/ 2017485 w 4215960"/>
                <a:gd name="connsiteY84" fmla="*/ 3762520 h 4384865"/>
                <a:gd name="connsiteX85" fmla="*/ 2637971 w 4215960"/>
                <a:gd name="connsiteY85" fmla="*/ 4109274 h 4384865"/>
                <a:gd name="connsiteX86" fmla="*/ 2724375 w 4215960"/>
                <a:gd name="connsiteY86" fmla="*/ 4295464 h 4384865"/>
                <a:gd name="connsiteX87" fmla="*/ 2784700 w 4215960"/>
                <a:gd name="connsiteY87" fmla="*/ 4354202 h 4384865"/>
                <a:gd name="connsiteX88" fmla="*/ 2795812 w 4215960"/>
                <a:gd name="connsiteY88" fmla="*/ 4324039 h 4384865"/>
                <a:gd name="connsiteX89" fmla="*/ 2841850 w 4215960"/>
                <a:gd name="connsiteY89" fmla="*/ 4297051 h 4384865"/>
                <a:gd name="connsiteX90" fmla="*/ 2892650 w 4215960"/>
                <a:gd name="connsiteY90" fmla="*/ 4370077 h 4384865"/>
                <a:gd name="connsiteX91" fmla="*/ 2941863 w 4215960"/>
                <a:gd name="connsiteY91" fmla="*/ 4373252 h 4384865"/>
                <a:gd name="connsiteX92" fmla="*/ 2897412 w 4215960"/>
                <a:gd name="connsiteY92" fmla="*/ 4279590 h 4384865"/>
                <a:gd name="connsiteX93" fmla="*/ 2854550 w 4215960"/>
                <a:gd name="connsiteY93" fmla="*/ 4211327 h 4384865"/>
                <a:gd name="connsiteX94" fmla="*/ 2897413 w 4215960"/>
                <a:gd name="connsiteY94" fmla="*/ 4195451 h 4384865"/>
                <a:gd name="connsiteX95" fmla="*/ 2878362 w 4215960"/>
                <a:gd name="connsiteY95" fmla="*/ 4154177 h 4384865"/>
                <a:gd name="connsiteX96" fmla="*/ 2930750 w 4215960"/>
                <a:gd name="connsiteY96" fmla="*/ 4163702 h 4384865"/>
                <a:gd name="connsiteX97" fmla="*/ 2910113 w 4215960"/>
                <a:gd name="connsiteY97" fmla="*/ 4130364 h 4384865"/>
                <a:gd name="connsiteX98" fmla="*/ 2931432 w 4215960"/>
                <a:gd name="connsiteY98" fmla="*/ 4113810 h 4384865"/>
                <a:gd name="connsiteX99" fmla="*/ 3052535 w 4215960"/>
                <a:gd name="connsiteY99" fmla="*/ 4199083 h 4384865"/>
                <a:gd name="connsiteX100" fmla="*/ 3087912 w 4215960"/>
                <a:gd name="connsiteY100" fmla="*/ 4185926 h 4384865"/>
                <a:gd name="connsiteX101" fmla="*/ 3140299 w 4215960"/>
                <a:gd name="connsiteY101" fmla="*/ 4251015 h 4384865"/>
                <a:gd name="connsiteX102" fmla="*/ 3160937 w 4215960"/>
                <a:gd name="connsiteY102" fmla="*/ 4309752 h 4384865"/>
                <a:gd name="connsiteX103" fmla="*/ 3268887 w 4215960"/>
                <a:gd name="connsiteY103" fmla="*/ 4328801 h 4384865"/>
                <a:gd name="connsiteX104" fmla="*/ 3208563 w 4215960"/>
                <a:gd name="connsiteY104" fmla="*/ 4262126 h 4384865"/>
                <a:gd name="connsiteX105" fmla="*/ 3205387 w 4215960"/>
                <a:gd name="connsiteY105" fmla="*/ 4193864 h 4384865"/>
                <a:gd name="connsiteX106" fmla="*/ 3259362 w 4215960"/>
                <a:gd name="connsiteY106" fmla="*/ 4249427 h 4384865"/>
                <a:gd name="connsiteX107" fmla="*/ 3308575 w 4215960"/>
                <a:gd name="connsiteY107" fmla="*/ 4254189 h 4384865"/>
                <a:gd name="connsiteX108" fmla="*/ 3302225 w 4215960"/>
                <a:gd name="connsiteY108" fmla="*/ 4204977 h 4384865"/>
                <a:gd name="connsiteX109" fmla="*/ 3362550 w 4215960"/>
                <a:gd name="connsiteY109" fmla="*/ 4209739 h 4384865"/>
                <a:gd name="connsiteX110" fmla="*/ 3424462 w 4215960"/>
                <a:gd name="connsiteY110" fmla="*/ 4252601 h 4384865"/>
                <a:gd name="connsiteX111" fmla="*/ 3456212 w 4215960"/>
                <a:gd name="connsiteY111" fmla="*/ 4239902 h 4384865"/>
                <a:gd name="connsiteX112" fmla="*/ 3449863 w 4215960"/>
                <a:gd name="connsiteY112" fmla="*/ 4204977 h 4384865"/>
                <a:gd name="connsiteX113" fmla="*/ 3491138 w 4215960"/>
                <a:gd name="connsiteY113" fmla="*/ 4181165 h 4384865"/>
                <a:gd name="connsiteX114" fmla="*/ 3575275 w 4215960"/>
                <a:gd name="connsiteY114" fmla="*/ 4238315 h 4384865"/>
                <a:gd name="connsiteX115" fmla="*/ 3592738 w 4215960"/>
                <a:gd name="connsiteY115" fmla="*/ 4136717 h 4384865"/>
                <a:gd name="connsiteX116" fmla="*/ 3567338 w 4215960"/>
                <a:gd name="connsiteY116" fmla="*/ 4114491 h 4384865"/>
                <a:gd name="connsiteX117" fmla="*/ 3494312 w 4215960"/>
                <a:gd name="connsiteY117" fmla="*/ 4071628 h 4384865"/>
                <a:gd name="connsiteX118" fmla="*/ 3516537 w 4215960"/>
                <a:gd name="connsiteY118" fmla="*/ 4046229 h 4384865"/>
                <a:gd name="connsiteX119" fmla="*/ 3537175 w 4215960"/>
                <a:gd name="connsiteY119" fmla="*/ 4024003 h 4384865"/>
                <a:gd name="connsiteX120" fmla="*/ 3591150 w 4215960"/>
                <a:gd name="connsiteY120" fmla="*/ 4055754 h 4384865"/>
                <a:gd name="connsiteX121" fmla="*/ 3597500 w 4215960"/>
                <a:gd name="connsiteY121" fmla="*/ 4011304 h 4384865"/>
                <a:gd name="connsiteX122" fmla="*/ 3541937 w 4215960"/>
                <a:gd name="connsiteY122" fmla="*/ 3987491 h 4384865"/>
                <a:gd name="connsiteX123" fmla="*/ 3540350 w 4215960"/>
                <a:gd name="connsiteY123" fmla="*/ 3977967 h 4384865"/>
                <a:gd name="connsiteX124" fmla="*/ 3527649 w 4215960"/>
                <a:gd name="connsiteY124" fmla="*/ 3939868 h 4384865"/>
                <a:gd name="connsiteX125" fmla="*/ 3533999 w 4215960"/>
                <a:gd name="connsiteY125" fmla="*/ 3892242 h 4384865"/>
                <a:gd name="connsiteX126" fmla="*/ 3545112 w 4215960"/>
                <a:gd name="connsiteY126" fmla="*/ 3836679 h 4384865"/>
                <a:gd name="connsiteX127" fmla="*/ 3507012 w 4215960"/>
                <a:gd name="connsiteY127" fmla="*/ 3806517 h 4384865"/>
                <a:gd name="connsiteX128" fmla="*/ 3540349 w 4215960"/>
                <a:gd name="connsiteY128" fmla="*/ 3796992 h 4384865"/>
                <a:gd name="connsiteX129" fmla="*/ 3518124 w 4215960"/>
                <a:gd name="connsiteY129" fmla="*/ 3760479 h 4384865"/>
                <a:gd name="connsiteX130" fmla="*/ 3556225 w 4215960"/>
                <a:gd name="connsiteY130" fmla="*/ 3755718 h 4384865"/>
                <a:gd name="connsiteX131" fmla="*/ 3562574 w 4215960"/>
                <a:gd name="connsiteY131" fmla="*/ 3722379 h 4384865"/>
                <a:gd name="connsiteX132" fmla="*/ 3624488 w 4215960"/>
                <a:gd name="connsiteY132" fmla="*/ 3731906 h 4384865"/>
                <a:gd name="connsiteX133" fmla="*/ 3657601 w 4215960"/>
                <a:gd name="connsiteY133" fmla="*/ 3747098 h 4384865"/>
                <a:gd name="connsiteX134" fmla="*/ 3623808 w 4215960"/>
                <a:gd name="connsiteY134" fmla="*/ 3788146 h 4384865"/>
                <a:gd name="connsiteX135" fmla="*/ 3662816 w 4215960"/>
                <a:gd name="connsiteY135" fmla="*/ 3895642 h 4384865"/>
                <a:gd name="connsiteX136" fmla="*/ 3715203 w 4215960"/>
                <a:gd name="connsiteY136" fmla="*/ 3926940 h 4384865"/>
                <a:gd name="connsiteX137" fmla="*/ 3767137 w 4215960"/>
                <a:gd name="connsiteY137" fmla="*/ 3884758 h 4384865"/>
                <a:gd name="connsiteX138" fmla="*/ 3852862 w 4215960"/>
                <a:gd name="connsiteY138" fmla="*/ 3836225 h 4384865"/>
                <a:gd name="connsiteX139" fmla="*/ 3835626 w 4215960"/>
                <a:gd name="connsiteY139" fmla="*/ 3747324 h 4384865"/>
                <a:gd name="connsiteX140" fmla="*/ 3912960 w 4215960"/>
                <a:gd name="connsiteY140" fmla="*/ 3614655 h 4384865"/>
                <a:gd name="connsiteX141" fmla="*/ 4205514 w 4215960"/>
                <a:gd name="connsiteY141" fmla="*/ 3281507 h 4384865"/>
                <a:gd name="connsiteX142" fmla="*/ 4124097 w 4215960"/>
                <a:gd name="connsiteY142" fmla="*/ 3272435 h 4384865"/>
                <a:gd name="connsiteX143" fmla="*/ 4128634 w 4215960"/>
                <a:gd name="connsiteY143" fmla="*/ 3180587 h 4384865"/>
                <a:gd name="connsiteX144" fmla="*/ 4079647 w 4215960"/>
                <a:gd name="connsiteY144" fmla="*/ 3155415 h 4384865"/>
                <a:gd name="connsiteX145" fmla="*/ 3995510 w 4215960"/>
                <a:gd name="connsiteY145" fmla="*/ 3186937 h 4384865"/>
                <a:gd name="connsiteX146" fmla="*/ 3958771 w 4215960"/>
                <a:gd name="connsiteY146" fmla="*/ 3150652 h 4384865"/>
                <a:gd name="connsiteX147" fmla="*/ 4003448 w 4215960"/>
                <a:gd name="connsiteY147" fmla="*/ 3127747 h 4384865"/>
                <a:gd name="connsiteX148" fmla="*/ 3874181 w 4215960"/>
                <a:gd name="connsiteY148" fmla="*/ 2914568 h 4384865"/>
                <a:gd name="connsiteX149" fmla="*/ 3889147 w 4215960"/>
                <a:gd name="connsiteY149" fmla="*/ 2884405 h 4384865"/>
                <a:gd name="connsiteX150" fmla="*/ 3865562 w 4215960"/>
                <a:gd name="connsiteY150" fmla="*/ 2768745 h 4384865"/>
                <a:gd name="connsiteX151" fmla="*/ 3706813 w 4215960"/>
                <a:gd name="connsiteY151" fmla="*/ 2757859 h 4384865"/>
                <a:gd name="connsiteX152" fmla="*/ 3673475 w 4215960"/>
                <a:gd name="connsiteY152" fmla="*/ 2806617 h 4384865"/>
                <a:gd name="connsiteX153" fmla="*/ 3584575 w 4215960"/>
                <a:gd name="connsiteY153" fmla="*/ 2821133 h 4384865"/>
                <a:gd name="connsiteX154" fmla="*/ 3590925 w 4215960"/>
                <a:gd name="connsiteY154" fmla="*/ 2799134 h 4384865"/>
                <a:gd name="connsiteX155" fmla="*/ 3537403 w 4215960"/>
                <a:gd name="connsiteY155" fmla="*/ 2783033 h 4384865"/>
                <a:gd name="connsiteX156" fmla="*/ 3512684 w 4215960"/>
                <a:gd name="connsiteY156" fmla="*/ 2617932 h 4384865"/>
                <a:gd name="connsiteX157" fmla="*/ 3232377 w 4215960"/>
                <a:gd name="connsiteY157" fmla="*/ 2551257 h 4384865"/>
                <a:gd name="connsiteX158" fmla="*/ 3096078 w 4215960"/>
                <a:gd name="connsiteY158" fmla="*/ 2594573 h 4384865"/>
                <a:gd name="connsiteX159" fmla="*/ 2964089 w 4215960"/>
                <a:gd name="connsiteY159" fmla="*/ 2587089 h 4384865"/>
                <a:gd name="connsiteX160" fmla="*/ 2831646 w 4215960"/>
                <a:gd name="connsiteY160" fmla="*/ 2476191 h 4384865"/>
                <a:gd name="connsiteX161" fmla="*/ 2618468 w 4215960"/>
                <a:gd name="connsiteY161" fmla="*/ 2172978 h 4384865"/>
                <a:gd name="connsiteX162" fmla="*/ 2220006 w 4215960"/>
                <a:gd name="connsiteY162" fmla="*/ 2033505 h 4384865"/>
                <a:gd name="connsiteX163" fmla="*/ 1983468 w 4215960"/>
                <a:gd name="connsiteY163" fmla="*/ 1720541 h 4384865"/>
                <a:gd name="connsiteX164" fmla="*/ 2017259 w 4215960"/>
                <a:gd name="connsiteY164" fmla="*/ 1695595 h 4384865"/>
                <a:gd name="connsiteX165" fmla="*/ 2076903 w 4215960"/>
                <a:gd name="connsiteY165" fmla="*/ 1778598 h 4384865"/>
                <a:gd name="connsiteX166" fmla="*/ 2097087 w 4215960"/>
                <a:gd name="connsiteY166" fmla="*/ 1761135 h 4384865"/>
                <a:gd name="connsiteX167" fmla="*/ 2140177 w 4215960"/>
                <a:gd name="connsiteY167" fmla="*/ 1791979 h 4384865"/>
                <a:gd name="connsiteX168" fmla="*/ 2228850 w 4215960"/>
                <a:gd name="connsiteY168" fmla="*/ 1738230 h 4384865"/>
                <a:gd name="connsiteX169" fmla="*/ 2244952 w 4215960"/>
                <a:gd name="connsiteY169" fmla="*/ 1717820 h 4384865"/>
                <a:gd name="connsiteX170" fmla="*/ 2303235 w 4215960"/>
                <a:gd name="connsiteY170" fmla="*/ 1718046 h 4384865"/>
                <a:gd name="connsiteX171" fmla="*/ 2319338 w 4215960"/>
                <a:gd name="connsiteY171" fmla="*/ 1684936 h 4384865"/>
                <a:gd name="connsiteX172" fmla="*/ 2300514 w 4215960"/>
                <a:gd name="connsiteY172" fmla="*/ 1659309 h 4384865"/>
                <a:gd name="connsiteX173" fmla="*/ 2233386 w 4215960"/>
                <a:gd name="connsiteY173" fmla="*/ 1679266 h 4384865"/>
                <a:gd name="connsiteX174" fmla="*/ 2211614 w 4215960"/>
                <a:gd name="connsiteY174" fmla="*/ 1625745 h 4384865"/>
                <a:gd name="connsiteX175" fmla="*/ 2232932 w 4215960"/>
                <a:gd name="connsiteY175" fmla="*/ 1596035 h 4384865"/>
                <a:gd name="connsiteX176" fmla="*/ 2176462 w 4215960"/>
                <a:gd name="connsiteY176" fmla="*/ 1492621 h 4384865"/>
                <a:gd name="connsiteX177" fmla="*/ 2127931 w 4215960"/>
                <a:gd name="connsiteY177" fmla="*/ 1531402 h 4384865"/>
                <a:gd name="connsiteX178" fmla="*/ 2038576 w 4215960"/>
                <a:gd name="connsiteY178" fmla="*/ 1476746 h 4384865"/>
                <a:gd name="connsiteX179" fmla="*/ 2090510 w 4215960"/>
                <a:gd name="connsiteY179" fmla="*/ 1384217 h 4384865"/>
                <a:gd name="connsiteX180" fmla="*/ 2047648 w 4215960"/>
                <a:gd name="connsiteY180" fmla="*/ 1263114 h 4384865"/>
                <a:gd name="connsiteX181" fmla="*/ 2062389 w 4215960"/>
                <a:gd name="connsiteY181" fmla="*/ 1139062 h 4384865"/>
                <a:gd name="connsiteX182" fmla="*/ 2157639 w 4215960"/>
                <a:gd name="connsiteY182" fmla="*/ 1065357 h 4384865"/>
                <a:gd name="connsiteX183" fmla="*/ 2262868 w 4215960"/>
                <a:gd name="connsiteY183" fmla="*/ 1042905 h 4384865"/>
                <a:gd name="connsiteX184" fmla="*/ 2199821 w 4215960"/>
                <a:gd name="connsiteY184" fmla="*/ 953098 h 4384865"/>
                <a:gd name="connsiteX185" fmla="*/ 2182585 w 4215960"/>
                <a:gd name="connsiteY185" fmla="*/ 997775 h 4384865"/>
                <a:gd name="connsiteX186" fmla="*/ 2139270 w 4215960"/>
                <a:gd name="connsiteY186" fmla="*/ 950604 h 4384865"/>
                <a:gd name="connsiteX187" fmla="*/ 2160588 w 4215960"/>
                <a:gd name="connsiteY187" fmla="*/ 865332 h 4384865"/>
                <a:gd name="connsiteX188" fmla="*/ 2233612 w 4215960"/>
                <a:gd name="connsiteY188" fmla="*/ 768041 h 4384865"/>
                <a:gd name="connsiteX189" fmla="*/ 2216603 w 4215960"/>
                <a:gd name="connsiteY189" fmla="*/ 661452 h 4384865"/>
                <a:gd name="connsiteX190" fmla="*/ 2045381 w 4215960"/>
                <a:gd name="connsiteY190" fmla="*/ 671203 h 4384865"/>
                <a:gd name="connsiteX191" fmla="*/ 2026103 w 4215960"/>
                <a:gd name="connsiteY191" fmla="*/ 713840 h 4384865"/>
                <a:gd name="connsiteX192" fmla="*/ 1993900 w 4215960"/>
                <a:gd name="connsiteY192" fmla="*/ 646257 h 4384865"/>
                <a:gd name="connsiteX193" fmla="*/ 1964190 w 4215960"/>
                <a:gd name="connsiteY193" fmla="*/ 686625 h 4384865"/>
                <a:gd name="connsiteX194" fmla="*/ 1778681 w 4215960"/>
                <a:gd name="connsiteY194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1022575 w 4215960"/>
                <a:gd name="connsiteY24" fmla="*/ 455308 h 4384865"/>
                <a:gd name="connsiteX25" fmla="*/ 868587 w 4215960"/>
                <a:gd name="connsiteY25" fmla="*/ 607703 h 4384865"/>
                <a:gd name="connsiteX26" fmla="*/ 362857 w 4215960"/>
                <a:gd name="connsiteY26" fmla="*/ 808862 h 4384865"/>
                <a:gd name="connsiteX27" fmla="*/ 312057 w 4215960"/>
                <a:gd name="connsiteY27" fmla="*/ 823377 h 4384865"/>
                <a:gd name="connsiteX28" fmla="*/ 239485 w 4215960"/>
                <a:gd name="connsiteY28" fmla="*/ 874177 h 4384865"/>
                <a:gd name="connsiteX29" fmla="*/ 210457 w 4215960"/>
                <a:gd name="connsiteY29" fmla="*/ 881434 h 4384865"/>
                <a:gd name="connsiteX30" fmla="*/ 159657 w 4215960"/>
                <a:gd name="connsiteY30" fmla="*/ 910462 h 4384865"/>
                <a:gd name="connsiteX31" fmla="*/ 130628 w 4215960"/>
                <a:gd name="connsiteY31" fmla="*/ 939491 h 4384865"/>
                <a:gd name="connsiteX32" fmla="*/ 108857 w 4215960"/>
                <a:gd name="connsiteY32" fmla="*/ 961262 h 4384865"/>
                <a:gd name="connsiteX33" fmla="*/ 94343 w 4215960"/>
                <a:gd name="connsiteY33" fmla="*/ 975777 h 4384865"/>
                <a:gd name="connsiteX34" fmla="*/ 43543 w 4215960"/>
                <a:gd name="connsiteY34" fmla="*/ 1055605 h 4384865"/>
                <a:gd name="connsiteX35" fmla="*/ 14514 w 4215960"/>
                <a:gd name="connsiteY35" fmla="*/ 1135434 h 4384865"/>
                <a:gd name="connsiteX36" fmla="*/ 0 w 4215960"/>
                <a:gd name="connsiteY36" fmla="*/ 1193491 h 4384865"/>
                <a:gd name="connsiteX37" fmla="*/ 7257 w 4215960"/>
                <a:gd name="connsiteY37" fmla="*/ 2165948 h 4384865"/>
                <a:gd name="connsiteX38" fmla="*/ 29028 w 4215960"/>
                <a:gd name="connsiteY38" fmla="*/ 2267548 h 4384865"/>
                <a:gd name="connsiteX39" fmla="*/ 43543 w 4215960"/>
                <a:gd name="connsiteY39" fmla="*/ 2303834 h 4384865"/>
                <a:gd name="connsiteX40" fmla="*/ 58057 w 4215960"/>
                <a:gd name="connsiteY40" fmla="*/ 2369148 h 4384865"/>
                <a:gd name="connsiteX41" fmla="*/ 79828 w 4215960"/>
                <a:gd name="connsiteY41" fmla="*/ 2419948 h 4384865"/>
                <a:gd name="connsiteX42" fmla="*/ 116114 w 4215960"/>
                <a:gd name="connsiteY42" fmla="*/ 2536062 h 4384865"/>
                <a:gd name="connsiteX43" fmla="*/ 137885 w 4215960"/>
                <a:gd name="connsiteY43" fmla="*/ 2601377 h 4384865"/>
                <a:gd name="connsiteX44" fmla="*/ 145143 w 4215960"/>
                <a:gd name="connsiteY44" fmla="*/ 2623148 h 4384865"/>
                <a:gd name="connsiteX45" fmla="*/ 166914 w 4215960"/>
                <a:gd name="connsiteY45" fmla="*/ 2666691 h 4384865"/>
                <a:gd name="connsiteX46" fmla="*/ 188685 w 4215960"/>
                <a:gd name="connsiteY46" fmla="*/ 2717491 h 4384865"/>
                <a:gd name="connsiteX47" fmla="*/ 195943 w 4215960"/>
                <a:gd name="connsiteY47" fmla="*/ 2746520 h 4384865"/>
                <a:gd name="connsiteX48" fmla="*/ 232228 w 4215960"/>
                <a:gd name="connsiteY48" fmla="*/ 2797320 h 4384865"/>
                <a:gd name="connsiteX49" fmla="*/ 254000 w 4215960"/>
                <a:gd name="connsiteY49" fmla="*/ 2855377 h 4384865"/>
                <a:gd name="connsiteX50" fmla="*/ 275771 w 4215960"/>
                <a:gd name="connsiteY50" fmla="*/ 2877148 h 4384865"/>
                <a:gd name="connsiteX51" fmla="*/ 312057 w 4215960"/>
                <a:gd name="connsiteY51" fmla="*/ 2949720 h 4384865"/>
                <a:gd name="connsiteX52" fmla="*/ 348343 w 4215960"/>
                <a:gd name="connsiteY52" fmla="*/ 3000520 h 4384865"/>
                <a:gd name="connsiteX53" fmla="*/ 355600 w 4215960"/>
                <a:gd name="connsiteY53" fmla="*/ 3022291 h 4384865"/>
                <a:gd name="connsiteX54" fmla="*/ 406400 w 4215960"/>
                <a:gd name="connsiteY54" fmla="*/ 3087605 h 4384865"/>
                <a:gd name="connsiteX55" fmla="*/ 435428 w 4215960"/>
                <a:gd name="connsiteY55" fmla="*/ 3152920 h 4384865"/>
                <a:gd name="connsiteX56" fmla="*/ 457200 w 4215960"/>
                <a:gd name="connsiteY56" fmla="*/ 3181948 h 4384865"/>
                <a:gd name="connsiteX57" fmla="*/ 471714 w 4215960"/>
                <a:gd name="connsiteY57" fmla="*/ 3240005 h 4384865"/>
                <a:gd name="connsiteX58" fmla="*/ 478971 w 4215960"/>
                <a:gd name="connsiteY58" fmla="*/ 3261777 h 4384865"/>
                <a:gd name="connsiteX59" fmla="*/ 486228 w 4215960"/>
                <a:gd name="connsiteY59" fmla="*/ 3290805 h 4384865"/>
                <a:gd name="connsiteX60" fmla="*/ 493485 w 4215960"/>
                <a:gd name="connsiteY60" fmla="*/ 3356120 h 4384865"/>
                <a:gd name="connsiteX61" fmla="*/ 515257 w 4215960"/>
                <a:gd name="connsiteY61" fmla="*/ 3414177 h 4384865"/>
                <a:gd name="connsiteX62" fmla="*/ 544285 w 4215960"/>
                <a:gd name="connsiteY62" fmla="*/ 3457720 h 4384865"/>
                <a:gd name="connsiteX63" fmla="*/ 573314 w 4215960"/>
                <a:gd name="connsiteY63" fmla="*/ 3508520 h 4384865"/>
                <a:gd name="connsiteX64" fmla="*/ 602343 w 4215960"/>
                <a:gd name="connsiteY64" fmla="*/ 3530291 h 4384865"/>
                <a:gd name="connsiteX65" fmla="*/ 645885 w 4215960"/>
                <a:gd name="connsiteY65" fmla="*/ 3573834 h 4384865"/>
                <a:gd name="connsiteX66" fmla="*/ 674914 w 4215960"/>
                <a:gd name="connsiteY66" fmla="*/ 3595605 h 4384865"/>
                <a:gd name="connsiteX67" fmla="*/ 711200 w 4215960"/>
                <a:gd name="connsiteY67" fmla="*/ 3639148 h 4384865"/>
                <a:gd name="connsiteX68" fmla="*/ 740228 w 4215960"/>
                <a:gd name="connsiteY68" fmla="*/ 3660920 h 4384865"/>
                <a:gd name="connsiteX69" fmla="*/ 812800 w 4215960"/>
                <a:gd name="connsiteY69" fmla="*/ 3726234 h 4384865"/>
                <a:gd name="connsiteX70" fmla="*/ 849085 w 4215960"/>
                <a:gd name="connsiteY70" fmla="*/ 3769777 h 4384865"/>
                <a:gd name="connsiteX71" fmla="*/ 870857 w 4215960"/>
                <a:gd name="connsiteY71" fmla="*/ 3784291 h 4384865"/>
                <a:gd name="connsiteX72" fmla="*/ 907143 w 4215960"/>
                <a:gd name="connsiteY72" fmla="*/ 3827834 h 4384865"/>
                <a:gd name="connsiteX73" fmla="*/ 936171 w 4215960"/>
                <a:gd name="connsiteY73" fmla="*/ 3849605 h 4384865"/>
                <a:gd name="connsiteX74" fmla="*/ 1030514 w 4215960"/>
                <a:gd name="connsiteY74" fmla="*/ 3893148 h 4384865"/>
                <a:gd name="connsiteX75" fmla="*/ 1480457 w 4215960"/>
                <a:gd name="connsiteY75" fmla="*/ 3878634 h 4384865"/>
                <a:gd name="connsiteX76" fmla="*/ 1531257 w 4215960"/>
                <a:gd name="connsiteY76" fmla="*/ 3864120 h 4384865"/>
                <a:gd name="connsiteX77" fmla="*/ 1618343 w 4215960"/>
                <a:gd name="connsiteY77" fmla="*/ 3856862 h 4384865"/>
                <a:gd name="connsiteX78" fmla="*/ 1698171 w 4215960"/>
                <a:gd name="connsiteY78" fmla="*/ 3842348 h 4384865"/>
                <a:gd name="connsiteX79" fmla="*/ 1756228 w 4215960"/>
                <a:gd name="connsiteY79" fmla="*/ 3835091 h 4384865"/>
                <a:gd name="connsiteX80" fmla="*/ 1785257 w 4215960"/>
                <a:gd name="connsiteY80" fmla="*/ 3820577 h 4384865"/>
                <a:gd name="connsiteX81" fmla="*/ 1850571 w 4215960"/>
                <a:gd name="connsiteY81" fmla="*/ 3798805 h 4384865"/>
                <a:gd name="connsiteX82" fmla="*/ 1886857 w 4215960"/>
                <a:gd name="connsiteY82" fmla="*/ 3784291 h 4384865"/>
                <a:gd name="connsiteX83" fmla="*/ 1988457 w 4215960"/>
                <a:gd name="connsiteY83" fmla="*/ 3769777 h 4384865"/>
                <a:gd name="connsiteX84" fmla="*/ 2017485 w 4215960"/>
                <a:gd name="connsiteY84" fmla="*/ 3762520 h 4384865"/>
                <a:gd name="connsiteX85" fmla="*/ 2637971 w 4215960"/>
                <a:gd name="connsiteY85" fmla="*/ 4109274 h 4384865"/>
                <a:gd name="connsiteX86" fmla="*/ 2724375 w 4215960"/>
                <a:gd name="connsiteY86" fmla="*/ 4295464 h 4384865"/>
                <a:gd name="connsiteX87" fmla="*/ 2784700 w 4215960"/>
                <a:gd name="connsiteY87" fmla="*/ 4354202 h 4384865"/>
                <a:gd name="connsiteX88" fmla="*/ 2795812 w 4215960"/>
                <a:gd name="connsiteY88" fmla="*/ 4324039 h 4384865"/>
                <a:gd name="connsiteX89" fmla="*/ 2841850 w 4215960"/>
                <a:gd name="connsiteY89" fmla="*/ 4297051 h 4384865"/>
                <a:gd name="connsiteX90" fmla="*/ 2892650 w 4215960"/>
                <a:gd name="connsiteY90" fmla="*/ 4370077 h 4384865"/>
                <a:gd name="connsiteX91" fmla="*/ 2941863 w 4215960"/>
                <a:gd name="connsiteY91" fmla="*/ 4373252 h 4384865"/>
                <a:gd name="connsiteX92" fmla="*/ 2897412 w 4215960"/>
                <a:gd name="connsiteY92" fmla="*/ 4279590 h 4384865"/>
                <a:gd name="connsiteX93" fmla="*/ 2854550 w 4215960"/>
                <a:gd name="connsiteY93" fmla="*/ 4211327 h 4384865"/>
                <a:gd name="connsiteX94" fmla="*/ 2897413 w 4215960"/>
                <a:gd name="connsiteY94" fmla="*/ 4195451 h 4384865"/>
                <a:gd name="connsiteX95" fmla="*/ 2878362 w 4215960"/>
                <a:gd name="connsiteY95" fmla="*/ 4154177 h 4384865"/>
                <a:gd name="connsiteX96" fmla="*/ 2930750 w 4215960"/>
                <a:gd name="connsiteY96" fmla="*/ 4163702 h 4384865"/>
                <a:gd name="connsiteX97" fmla="*/ 2910113 w 4215960"/>
                <a:gd name="connsiteY97" fmla="*/ 4130364 h 4384865"/>
                <a:gd name="connsiteX98" fmla="*/ 2931432 w 4215960"/>
                <a:gd name="connsiteY98" fmla="*/ 4113810 h 4384865"/>
                <a:gd name="connsiteX99" fmla="*/ 3052535 w 4215960"/>
                <a:gd name="connsiteY99" fmla="*/ 4199083 h 4384865"/>
                <a:gd name="connsiteX100" fmla="*/ 3087912 w 4215960"/>
                <a:gd name="connsiteY100" fmla="*/ 4185926 h 4384865"/>
                <a:gd name="connsiteX101" fmla="*/ 3140299 w 4215960"/>
                <a:gd name="connsiteY101" fmla="*/ 4251015 h 4384865"/>
                <a:gd name="connsiteX102" fmla="*/ 3160937 w 4215960"/>
                <a:gd name="connsiteY102" fmla="*/ 4309752 h 4384865"/>
                <a:gd name="connsiteX103" fmla="*/ 3268887 w 4215960"/>
                <a:gd name="connsiteY103" fmla="*/ 4328801 h 4384865"/>
                <a:gd name="connsiteX104" fmla="*/ 3208563 w 4215960"/>
                <a:gd name="connsiteY104" fmla="*/ 4262126 h 4384865"/>
                <a:gd name="connsiteX105" fmla="*/ 3205387 w 4215960"/>
                <a:gd name="connsiteY105" fmla="*/ 4193864 h 4384865"/>
                <a:gd name="connsiteX106" fmla="*/ 3259362 w 4215960"/>
                <a:gd name="connsiteY106" fmla="*/ 4249427 h 4384865"/>
                <a:gd name="connsiteX107" fmla="*/ 3308575 w 4215960"/>
                <a:gd name="connsiteY107" fmla="*/ 4254189 h 4384865"/>
                <a:gd name="connsiteX108" fmla="*/ 3302225 w 4215960"/>
                <a:gd name="connsiteY108" fmla="*/ 4204977 h 4384865"/>
                <a:gd name="connsiteX109" fmla="*/ 3362550 w 4215960"/>
                <a:gd name="connsiteY109" fmla="*/ 4209739 h 4384865"/>
                <a:gd name="connsiteX110" fmla="*/ 3424462 w 4215960"/>
                <a:gd name="connsiteY110" fmla="*/ 4252601 h 4384865"/>
                <a:gd name="connsiteX111" fmla="*/ 3456212 w 4215960"/>
                <a:gd name="connsiteY111" fmla="*/ 4239902 h 4384865"/>
                <a:gd name="connsiteX112" fmla="*/ 3449863 w 4215960"/>
                <a:gd name="connsiteY112" fmla="*/ 4204977 h 4384865"/>
                <a:gd name="connsiteX113" fmla="*/ 3491138 w 4215960"/>
                <a:gd name="connsiteY113" fmla="*/ 4181165 h 4384865"/>
                <a:gd name="connsiteX114" fmla="*/ 3575275 w 4215960"/>
                <a:gd name="connsiteY114" fmla="*/ 4238315 h 4384865"/>
                <a:gd name="connsiteX115" fmla="*/ 3592738 w 4215960"/>
                <a:gd name="connsiteY115" fmla="*/ 4136717 h 4384865"/>
                <a:gd name="connsiteX116" fmla="*/ 3567338 w 4215960"/>
                <a:gd name="connsiteY116" fmla="*/ 4114491 h 4384865"/>
                <a:gd name="connsiteX117" fmla="*/ 3494312 w 4215960"/>
                <a:gd name="connsiteY117" fmla="*/ 4071628 h 4384865"/>
                <a:gd name="connsiteX118" fmla="*/ 3516537 w 4215960"/>
                <a:gd name="connsiteY118" fmla="*/ 4046229 h 4384865"/>
                <a:gd name="connsiteX119" fmla="*/ 3537175 w 4215960"/>
                <a:gd name="connsiteY119" fmla="*/ 4024003 h 4384865"/>
                <a:gd name="connsiteX120" fmla="*/ 3591150 w 4215960"/>
                <a:gd name="connsiteY120" fmla="*/ 4055754 h 4384865"/>
                <a:gd name="connsiteX121" fmla="*/ 3597500 w 4215960"/>
                <a:gd name="connsiteY121" fmla="*/ 4011304 h 4384865"/>
                <a:gd name="connsiteX122" fmla="*/ 3541937 w 4215960"/>
                <a:gd name="connsiteY122" fmla="*/ 3987491 h 4384865"/>
                <a:gd name="connsiteX123" fmla="*/ 3540350 w 4215960"/>
                <a:gd name="connsiteY123" fmla="*/ 3977967 h 4384865"/>
                <a:gd name="connsiteX124" fmla="*/ 3527649 w 4215960"/>
                <a:gd name="connsiteY124" fmla="*/ 3939868 h 4384865"/>
                <a:gd name="connsiteX125" fmla="*/ 3533999 w 4215960"/>
                <a:gd name="connsiteY125" fmla="*/ 3892242 h 4384865"/>
                <a:gd name="connsiteX126" fmla="*/ 3545112 w 4215960"/>
                <a:gd name="connsiteY126" fmla="*/ 3836679 h 4384865"/>
                <a:gd name="connsiteX127" fmla="*/ 3507012 w 4215960"/>
                <a:gd name="connsiteY127" fmla="*/ 3806517 h 4384865"/>
                <a:gd name="connsiteX128" fmla="*/ 3540349 w 4215960"/>
                <a:gd name="connsiteY128" fmla="*/ 3796992 h 4384865"/>
                <a:gd name="connsiteX129" fmla="*/ 3518124 w 4215960"/>
                <a:gd name="connsiteY129" fmla="*/ 3760479 h 4384865"/>
                <a:gd name="connsiteX130" fmla="*/ 3556225 w 4215960"/>
                <a:gd name="connsiteY130" fmla="*/ 3755718 h 4384865"/>
                <a:gd name="connsiteX131" fmla="*/ 3562574 w 4215960"/>
                <a:gd name="connsiteY131" fmla="*/ 3722379 h 4384865"/>
                <a:gd name="connsiteX132" fmla="*/ 3624488 w 4215960"/>
                <a:gd name="connsiteY132" fmla="*/ 3731906 h 4384865"/>
                <a:gd name="connsiteX133" fmla="*/ 3657601 w 4215960"/>
                <a:gd name="connsiteY133" fmla="*/ 3747098 h 4384865"/>
                <a:gd name="connsiteX134" fmla="*/ 3623808 w 4215960"/>
                <a:gd name="connsiteY134" fmla="*/ 3788146 h 4384865"/>
                <a:gd name="connsiteX135" fmla="*/ 3662816 w 4215960"/>
                <a:gd name="connsiteY135" fmla="*/ 3895642 h 4384865"/>
                <a:gd name="connsiteX136" fmla="*/ 3715203 w 4215960"/>
                <a:gd name="connsiteY136" fmla="*/ 3926940 h 4384865"/>
                <a:gd name="connsiteX137" fmla="*/ 3767137 w 4215960"/>
                <a:gd name="connsiteY137" fmla="*/ 3884758 h 4384865"/>
                <a:gd name="connsiteX138" fmla="*/ 3852862 w 4215960"/>
                <a:gd name="connsiteY138" fmla="*/ 3836225 h 4384865"/>
                <a:gd name="connsiteX139" fmla="*/ 3835626 w 4215960"/>
                <a:gd name="connsiteY139" fmla="*/ 3747324 h 4384865"/>
                <a:gd name="connsiteX140" fmla="*/ 3912960 w 4215960"/>
                <a:gd name="connsiteY140" fmla="*/ 3614655 h 4384865"/>
                <a:gd name="connsiteX141" fmla="*/ 4205514 w 4215960"/>
                <a:gd name="connsiteY141" fmla="*/ 3281507 h 4384865"/>
                <a:gd name="connsiteX142" fmla="*/ 4124097 w 4215960"/>
                <a:gd name="connsiteY142" fmla="*/ 3272435 h 4384865"/>
                <a:gd name="connsiteX143" fmla="*/ 4128634 w 4215960"/>
                <a:gd name="connsiteY143" fmla="*/ 3180587 h 4384865"/>
                <a:gd name="connsiteX144" fmla="*/ 4079647 w 4215960"/>
                <a:gd name="connsiteY144" fmla="*/ 3155415 h 4384865"/>
                <a:gd name="connsiteX145" fmla="*/ 3995510 w 4215960"/>
                <a:gd name="connsiteY145" fmla="*/ 3186937 h 4384865"/>
                <a:gd name="connsiteX146" fmla="*/ 3958771 w 4215960"/>
                <a:gd name="connsiteY146" fmla="*/ 3150652 h 4384865"/>
                <a:gd name="connsiteX147" fmla="*/ 4003448 w 4215960"/>
                <a:gd name="connsiteY147" fmla="*/ 3127747 h 4384865"/>
                <a:gd name="connsiteX148" fmla="*/ 3874181 w 4215960"/>
                <a:gd name="connsiteY148" fmla="*/ 2914568 h 4384865"/>
                <a:gd name="connsiteX149" fmla="*/ 3889147 w 4215960"/>
                <a:gd name="connsiteY149" fmla="*/ 2884405 h 4384865"/>
                <a:gd name="connsiteX150" fmla="*/ 3865562 w 4215960"/>
                <a:gd name="connsiteY150" fmla="*/ 2768745 h 4384865"/>
                <a:gd name="connsiteX151" fmla="*/ 3706813 w 4215960"/>
                <a:gd name="connsiteY151" fmla="*/ 2757859 h 4384865"/>
                <a:gd name="connsiteX152" fmla="*/ 3673475 w 4215960"/>
                <a:gd name="connsiteY152" fmla="*/ 2806617 h 4384865"/>
                <a:gd name="connsiteX153" fmla="*/ 3584575 w 4215960"/>
                <a:gd name="connsiteY153" fmla="*/ 2821133 h 4384865"/>
                <a:gd name="connsiteX154" fmla="*/ 3590925 w 4215960"/>
                <a:gd name="connsiteY154" fmla="*/ 2799134 h 4384865"/>
                <a:gd name="connsiteX155" fmla="*/ 3537403 w 4215960"/>
                <a:gd name="connsiteY155" fmla="*/ 2783033 h 4384865"/>
                <a:gd name="connsiteX156" fmla="*/ 3512684 w 4215960"/>
                <a:gd name="connsiteY156" fmla="*/ 2617932 h 4384865"/>
                <a:gd name="connsiteX157" fmla="*/ 3232377 w 4215960"/>
                <a:gd name="connsiteY157" fmla="*/ 2551257 h 4384865"/>
                <a:gd name="connsiteX158" fmla="*/ 3096078 w 4215960"/>
                <a:gd name="connsiteY158" fmla="*/ 2594573 h 4384865"/>
                <a:gd name="connsiteX159" fmla="*/ 2964089 w 4215960"/>
                <a:gd name="connsiteY159" fmla="*/ 2587089 h 4384865"/>
                <a:gd name="connsiteX160" fmla="*/ 2831646 w 4215960"/>
                <a:gd name="connsiteY160" fmla="*/ 2476191 h 4384865"/>
                <a:gd name="connsiteX161" fmla="*/ 2618468 w 4215960"/>
                <a:gd name="connsiteY161" fmla="*/ 2172978 h 4384865"/>
                <a:gd name="connsiteX162" fmla="*/ 2220006 w 4215960"/>
                <a:gd name="connsiteY162" fmla="*/ 2033505 h 4384865"/>
                <a:gd name="connsiteX163" fmla="*/ 1983468 w 4215960"/>
                <a:gd name="connsiteY163" fmla="*/ 1720541 h 4384865"/>
                <a:gd name="connsiteX164" fmla="*/ 2017259 w 4215960"/>
                <a:gd name="connsiteY164" fmla="*/ 1695595 h 4384865"/>
                <a:gd name="connsiteX165" fmla="*/ 2076903 w 4215960"/>
                <a:gd name="connsiteY165" fmla="*/ 1778598 h 4384865"/>
                <a:gd name="connsiteX166" fmla="*/ 2097087 w 4215960"/>
                <a:gd name="connsiteY166" fmla="*/ 1761135 h 4384865"/>
                <a:gd name="connsiteX167" fmla="*/ 2140177 w 4215960"/>
                <a:gd name="connsiteY167" fmla="*/ 1791979 h 4384865"/>
                <a:gd name="connsiteX168" fmla="*/ 2228850 w 4215960"/>
                <a:gd name="connsiteY168" fmla="*/ 1738230 h 4384865"/>
                <a:gd name="connsiteX169" fmla="*/ 2244952 w 4215960"/>
                <a:gd name="connsiteY169" fmla="*/ 1717820 h 4384865"/>
                <a:gd name="connsiteX170" fmla="*/ 2303235 w 4215960"/>
                <a:gd name="connsiteY170" fmla="*/ 1718046 h 4384865"/>
                <a:gd name="connsiteX171" fmla="*/ 2319338 w 4215960"/>
                <a:gd name="connsiteY171" fmla="*/ 1684936 h 4384865"/>
                <a:gd name="connsiteX172" fmla="*/ 2300514 w 4215960"/>
                <a:gd name="connsiteY172" fmla="*/ 1659309 h 4384865"/>
                <a:gd name="connsiteX173" fmla="*/ 2233386 w 4215960"/>
                <a:gd name="connsiteY173" fmla="*/ 1679266 h 4384865"/>
                <a:gd name="connsiteX174" fmla="*/ 2211614 w 4215960"/>
                <a:gd name="connsiteY174" fmla="*/ 1625745 h 4384865"/>
                <a:gd name="connsiteX175" fmla="*/ 2232932 w 4215960"/>
                <a:gd name="connsiteY175" fmla="*/ 1596035 h 4384865"/>
                <a:gd name="connsiteX176" fmla="*/ 2176462 w 4215960"/>
                <a:gd name="connsiteY176" fmla="*/ 1492621 h 4384865"/>
                <a:gd name="connsiteX177" fmla="*/ 2127931 w 4215960"/>
                <a:gd name="connsiteY177" fmla="*/ 1531402 h 4384865"/>
                <a:gd name="connsiteX178" fmla="*/ 2038576 w 4215960"/>
                <a:gd name="connsiteY178" fmla="*/ 1476746 h 4384865"/>
                <a:gd name="connsiteX179" fmla="*/ 2090510 w 4215960"/>
                <a:gd name="connsiteY179" fmla="*/ 1384217 h 4384865"/>
                <a:gd name="connsiteX180" fmla="*/ 2047648 w 4215960"/>
                <a:gd name="connsiteY180" fmla="*/ 1263114 h 4384865"/>
                <a:gd name="connsiteX181" fmla="*/ 2062389 w 4215960"/>
                <a:gd name="connsiteY181" fmla="*/ 1139062 h 4384865"/>
                <a:gd name="connsiteX182" fmla="*/ 2157639 w 4215960"/>
                <a:gd name="connsiteY182" fmla="*/ 1065357 h 4384865"/>
                <a:gd name="connsiteX183" fmla="*/ 2262868 w 4215960"/>
                <a:gd name="connsiteY183" fmla="*/ 1042905 h 4384865"/>
                <a:gd name="connsiteX184" fmla="*/ 2199821 w 4215960"/>
                <a:gd name="connsiteY184" fmla="*/ 953098 h 4384865"/>
                <a:gd name="connsiteX185" fmla="*/ 2182585 w 4215960"/>
                <a:gd name="connsiteY185" fmla="*/ 997775 h 4384865"/>
                <a:gd name="connsiteX186" fmla="*/ 2139270 w 4215960"/>
                <a:gd name="connsiteY186" fmla="*/ 950604 h 4384865"/>
                <a:gd name="connsiteX187" fmla="*/ 2160588 w 4215960"/>
                <a:gd name="connsiteY187" fmla="*/ 865332 h 4384865"/>
                <a:gd name="connsiteX188" fmla="*/ 2233612 w 4215960"/>
                <a:gd name="connsiteY188" fmla="*/ 768041 h 4384865"/>
                <a:gd name="connsiteX189" fmla="*/ 2216603 w 4215960"/>
                <a:gd name="connsiteY189" fmla="*/ 661452 h 4384865"/>
                <a:gd name="connsiteX190" fmla="*/ 2045381 w 4215960"/>
                <a:gd name="connsiteY190" fmla="*/ 671203 h 4384865"/>
                <a:gd name="connsiteX191" fmla="*/ 2026103 w 4215960"/>
                <a:gd name="connsiteY191" fmla="*/ 713840 h 4384865"/>
                <a:gd name="connsiteX192" fmla="*/ 1993900 w 4215960"/>
                <a:gd name="connsiteY192" fmla="*/ 646257 h 4384865"/>
                <a:gd name="connsiteX193" fmla="*/ 1964190 w 4215960"/>
                <a:gd name="connsiteY193" fmla="*/ 686625 h 4384865"/>
                <a:gd name="connsiteX194" fmla="*/ 1778681 w 4215960"/>
                <a:gd name="connsiteY194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1019400 w 4215960"/>
                <a:gd name="connsiteY24" fmla="*/ 382283 h 4384865"/>
                <a:gd name="connsiteX25" fmla="*/ 1022575 w 4215960"/>
                <a:gd name="connsiteY25" fmla="*/ 455308 h 4384865"/>
                <a:gd name="connsiteX26" fmla="*/ 868587 w 4215960"/>
                <a:gd name="connsiteY26" fmla="*/ 607703 h 4384865"/>
                <a:gd name="connsiteX27" fmla="*/ 362857 w 4215960"/>
                <a:gd name="connsiteY27" fmla="*/ 808862 h 4384865"/>
                <a:gd name="connsiteX28" fmla="*/ 312057 w 4215960"/>
                <a:gd name="connsiteY28" fmla="*/ 823377 h 4384865"/>
                <a:gd name="connsiteX29" fmla="*/ 239485 w 4215960"/>
                <a:gd name="connsiteY29" fmla="*/ 874177 h 4384865"/>
                <a:gd name="connsiteX30" fmla="*/ 210457 w 4215960"/>
                <a:gd name="connsiteY30" fmla="*/ 881434 h 4384865"/>
                <a:gd name="connsiteX31" fmla="*/ 159657 w 4215960"/>
                <a:gd name="connsiteY31" fmla="*/ 910462 h 4384865"/>
                <a:gd name="connsiteX32" fmla="*/ 130628 w 4215960"/>
                <a:gd name="connsiteY32" fmla="*/ 939491 h 4384865"/>
                <a:gd name="connsiteX33" fmla="*/ 108857 w 4215960"/>
                <a:gd name="connsiteY33" fmla="*/ 961262 h 4384865"/>
                <a:gd name="connsiteX34" fmla="*/ 94343 w 4215960"/>
                <a:gd name="connsiteY34" fmla="*/ 975777 h 4384865"/>
                <a:gd name="connsiteX35" fmla="*/ 43543 w 4215960"/>
                <a:gd name="connsiteY35" fmla="*/ 1055605 h 4384865"/>
                <a:gd name="connsiteX36" fmla="*/ 14514 w 4215960"/>
                <a:gd name="connsiteY36" fmla="*/ 1135434 h 4384865"/>
                <a:gd name="connsiteX37" fmla="*/ 0 w 4215960"/>
                <a:gd name="connsiteY37" fmla="*/ 1193491 h 4384865"/>
                <a:gd name="connsiteX38" fmla="*/ 7257 w 4215960"/>
                <a:gd name="connsiteY38" fmla="*/ 2165948 h 4384865"/>
                <a:gd name="connsiteX39" fmla="*/ 29028 w 4215960"/>
                <a:gd name="connsiteY39" fmla="*/ 2267548 h 4384865"/>
                <a:gd name="connsiteX40" fmla="*/ 43543 w 4215960"/>
                <a:gd name="connsiteY40" fmla="*/ 2303834 h 4384865"/>
                <a:gd name="connsiteX41" fmla="*/ 58057 w 4215960"/>
                <a:gd name="connsiteY41" fmla="*/ 2369148 h 4384865"/>
                <a:gd name="connsiteX42" fmla="*/ 79828 w 4215960"/>
                <a:gd name="connsiteY42" fmla="*/ 2419948 h 4384865"/>
                <a:gd name="connsiteX43" fmla="*/ 116114 w 4215960"/>
                <a:gd name="connsiteY43" fmla="*/ 2536062 h 4384865"/>
                <a:gd name="connsiteX44" fmla="*/ 137885 w 4215960"/>
                <a:gd name="connsiteY44" fmla="*/ 2601377 h 4384865"/>
                <a:gd name="connsiteX45" fmla="*/ 145143 w 4215960"/>
                <a:gd name="connsiteY45" fmla="*/ 2623148 h 4384865"/>
                <a:gd name="connsiteX46" fmla="*/ 166914 w 4215960"/>
                <a:gd name="connsiteY46" fmla="*/ 2666691 h 4384865"/>
                <a:gd name="connsiteX47" fmla="*/ 188685 w 4215960"/>
                <a:gd name="connsiteY47" fmla="*/ 2717491 h 4384865"/>
                <a:gd name="connsiteX48" fmla="*/ 195943 w 4215960"/>
                <a:gd name="connsiteY48" fmla="*/ 2746520 h 4384865"/>
                <a:gd name="connsiteX49" fmla="*/ 232228 w 4215960"/>
                <a:gd name="connsiteY49" fmla="*/ 2797320 h 4384865"/>
                <a:gd name="connsiteX50" fmla="*/ 254000 w 4215960"/>
                <a:gd name="connsiteY50" fmla="*/ 2855377 h 4384865"/>
                <a:gd name="connsiteX51" fmla="*/ 275771 w 4215960"/>
                <a:gd name="connsiteY51" fmla="*/ 2877148 h 4384865"/>
                <a:gd name="connsiteX52" fmla="*/ 312057 w 4215960"/>
                <a:gd name="connsiteY52" fmla="*/ 2949720 h 4384865"/>
                <a:gd name="connsiteX53" fmla="*/ 348343 w 4215960"/>
                <a:gd name="connsiteY53" fmla="*/ 3000520 h 4384865"/>
                <a:gd name="connsiteX54" fmla="*/ 355600 w 4215960"/>
                <a:gd name="connsiteY54" fmla="*/ 3022291 h 4384865"/>
                <a:gd name="connsiteX55" fmla="*/ 406400 w 4215960"/>
                <a:gd name="connsiteY55" fmla="*/ 3087605 h 4384865"/>
                <a:gd name="connsiteX56" fmla="*/ 435428 w 4215960"/>
                <a:gd name="connsiteY56" fmla="*/ 3152920 h 4384865"/>
                <a:gd name="connsiteX57" fmla="*/ 457200 w 4215960"/>
                <a:gd name="connsiteY57" fmla="*/ 3181948 h 4384865"/>
                <a:gd name="connsiteX58" fmla="*/ 471714 w 4215960"/>
                <a:gd name="connsiteY58" fmla="*/ 3240005 h 4384865"/>
                <a:gd name="connsiteX59" fmla="*/ 478971 w 4215960"/>
                <a:gd name="connsiteY59" fmla="*/ 3261777 h 4384865"/>
                <a:gd name="connsiteX60" fmla="*/ 486228 w 4215960"/>
                <a:gd name="connsiteY60" fmla="*/ 3290805 h 4384865"/>
                <a:gd name="connsiteX61" fmla="*/ 493485 w 4215960"/>
                <a:gd name="connsiteY61" fmla="*/ 3356120 h 4384865"/>
                <a:gd name="connsiteX62" fmla="*/ 515257 w 4215960"/>
                <a:gd name="connsiteY62" fmla="*/ 3414177 h 4384865"/>
                <a:gd name="connsiteX63" fmla="*/ 544285 w 4215960"/>
                <a:gd name="connsiteY63" fmla="*/ 3457720 h 4384865"/>
                <a:gd name="connsiteX64" fmla="*/ 573314 w 4215960"/>
                <a:gd name="connsiteY64" fmla="*/ 3508520 h 4384865"/>
                <a:gd name="connsiteX65" fmla="*/ 602343 w 4215960"/>
                <a:gd name="connsiteY65" fmla="*/ 3530291 h 4384865"/>
                <a:gd name="connsiteX66" fmla="*/ 645885 w 4215960"/>
                <a:gd name="connsiteY66" fmla="*/ 3573834 h 4384865"/>
                <a:gd name="connsiteX67" fmla="*/ 674914 w 4215960"/>
                <a:gd name="connsiteY67" fmla="*/ 3595605 h 4384865"/>
                <a:gd name="connsiteX68" fmla="*/ 711200 w 4215960"/>
                <a:gd name="connsiteY68" fmla="*/ 3639148 h 4384865"/>
                <a:gd name="connsiteX69" fmla="*/ 740228 w 4215960"/>
                <a:gd name="connsiteY69" fmla="*/ 3660920 h 4384865"/>
                <a:gd name="connsiteX70" fmla="*/ 812800 w 4215960"/>
                <a:gd name="connsiteY70" fmla="*/ 3726234 h 4384865"/>
                <a:gd name="connsiteX71" fmla="*/ 849085 w 4215960"/>
                <a:gd name="connsiteY71" fmla="*/ 3769777 h 4384865"/>
                <a:gd name="connsiteX72" fmla="*/ 870857 w 4215960"/>
                <a:gd name="connsiteY72" fmla="*/ 3784291 h 4384865"/>
                <a:gd name="connsiteX73" fmla="*/ 907143 w 4215960"/>
                <a:gd name="connsiteY73" fmla="*/ 3827834 h 4384865"/>
                <a:gd name="connsiteX74" fmla="*/ 936171 w 4215960"/>
                <a:gd name="connsiteY74" fmla="*/ 3849605 h 4384865"/>
                <a:gd name="connsiteX75" fmla="*/ 1030514 w 4215960"/>
                <a:gd name="connsiteY75" fmla="*/ 3893148 h 4384865"/>
                <a:gd name="connsiteX76" fmla="*/ 1480457 w 4215960"/>
                <a:gd name="connsiteY76" fmla="*/ 3878634 h 4384865"/>
                <a:gd name="connsiteX77" fmla="*/ 1531257 w 4215960"/>
                <a:gd name="connsiteY77" fmla="*/ 3864120 h 4384865"/>
                <a:gd name="connsiteX78" fmla="*/ 1618343 w 4215960"/>
                <a:gd name="connsiteY78" fmla="*/ 3856862 h 4384865"/>
                <a:gd name="connsiteX79" fmla="*/ 1698171 w 4215960"/>
                <a:gd name="connsiteY79" fmla="*/ 3842348 h 4384865"/>
                <a:gd name="connsiteX80" fmla="*/ 1756228 w 4215960"/>
                <a:gd name="connsiteY80" fmla="*/ 3835091 h 4384865"/>
                <a:gd name="connsiteX81" fmla="*/ 1785257 w 4215960"/>
                <a:gd name="connsiteY81" fmla="*/ 3820577 h 4384865"/>
                <a:gd name="connsiteX82" fmla="*/ 1850571 w 4215960"/>
                <a:gd name="connsiteY82" fmla="*/ 3798805 h 4384865"/>
                <a:gd name="connsiteX83" fmla="*/ 1886857 w 4215960"/>
                <a:gd name="connsiteY83" fmla="*/ 3784291 h 4384865"/>
                <a:gd name="connsiteX84" fmla="*/ 1988457 w 4215960"/>
                <a:gd name="connsiteY84" fmla="*/ 3769777 h 4384865"/>
                <a:gd name="connsiteX85" fmla="*/ 2017485 w 4215960"/>
                <a:gd name="connsiteY85" fmla="*/ 3762520 h 4384865"/>
                <a:gd name="connsiteX86" fmla="*/ 2637971 w 4215960"/>
                <a:gd name="connsiteY86" fmla="*/ 4109274 h 4384865"/>
                <a:gd name="connsiteX87" fmla="*/ 2724375 w 4215960"/>
                <a:gd name="connsiteY87" fmla="*/ 4295464 h 4384865"/>
                <a:gd name="connsiteX88" fmla="*/ 2784700 w 4215960"/>
                <a:gd name="connsiteY88" fmla="*/ 4354202 h 4384865"/>
                <a:gd name="connsiteX89" fmla="*/ 2795812 w 4215960"/>
                <a:gd name="connsiteY89" fmla="*/ 4324039 h 4384865"/>
                <a:gd name="connsiteX90" fmla="*/ 2841850 w 4215960"/>
                <a:gd name="connsiteY90" fmla="*/ 4297051 h 4384865"/>
                <a:gd name="connsiteX91" fmla="*/ 2892650 w 4215960"/>
                <a:gd name="connsiteY91" fmla="*/ 4370077 h 4384865"/>
                <a:gd name="connsiteX92" fmla="*/ 2941863 w 4215960"/>
                <a:gd name="connsiteY92" fmla="*/ 4373252 h 4384865"/>
                <a:gd name="connsiteX93" fmla="*/ 2897412 w 4215960"/>
                <a:gd name="connsiteY93" fmla="*/ 4279590 h 4384865"/>
                <a:gd name="connsiteX94" fmla="*/ 2854550 w 4215960"/>
                <a:gd name="connsiteY94" fmla="*/ 4211327 h 4384865"/>
                <a:gd name="connsiteX95" fmla="*/ 2897413 w 4215960"/>
                <a:gd name="connsiteY95" fmla="*/ 4195451 h 4384865"/>
                <a:gd name="connsiteX96" fmla="*/ 2878362 w 4215960"/>
                <a:gd name="connsiteY96" fmla="*/ 4154177 h 4384865"/>
                <a:gd name="connsiteX97" fmla="*/ 2930750 w 4215960"/>
                <a:gd name="connsiteY97" fmla="*/ 4163702 h 4384865"/>
                <a:gd name="connsiteX98" fmla="*/ 2910113 w 4215960"/>
                <a:gd name="connsiteY98" fmla="*/ 4130364 h 4384865"/>
                <a:gd name="connsiteX99" fmla="*/ 2931432 w 4215960"/>
                <a:gd name="connsiteY99" fmla="*/ 4113810 h 4384865"/>
                <a:gd name="connsiteX100" fmla="*/ 3052535 w 4215960"/>
                <a:gd name="connsiteY100" fmla="*/ 4199083 h 4384865"/>
                <a:gd name="connsiteX101" fmla="*/ 3087912 w 4215960"/>
                <a:gd name="connsiteY101" fmla="*/ 4185926 h 4384865"/>
                <a:gd name="connsiteX102" fmla="*/ 3140299 w 4215960"/>
                <a:gd name="connsiteY102" fmla="*/ 4251015 h 4384865"/>
                <a:gd name="connsiteX103" fmla="*/ 3160937 w 4215960"/>
                <a:gd name="connsiteY103" fmla="*/ 4309752 h 4384865"/>
                <a:gd name="connsiteX104" fmla="*/ 3268887 w 4215960"/>
                <a:gd name="connsiteY104" fmla="*/ 4328801 h 4384865"/>
                <a:gd name="connsiteX105" fmla="*/ 3208563 w 4215960"/>
                <a:gd name="connsiteY105" fmla="*/ 4262126 h 4384865"/>
                <a:gd name="connsiteX106" fmla="*/ 3205387 w 4215960"/>
                <a:gd name="connsiteY106" fmla="*/ 4193864 h 4384865"/>
                <a:gd name="connsiteX107" fmla="*/ 3259362 w 4215960"/>
                <a:gd name="connsiteY107" fmla="*/ 4249427 h 4384865"/>
                <a:gd name="connsiteX108" fmla="*/ 3308575 w 4215960"/>
                <a:gd name="connsiteY108" fmla="*/ 4254189 h 4384865"/>
                <a:gd name="connsiteX109" fmla="*/ 3302225 w 4215960"/>
                <a:gd name="connsiteY109" fmla="*/ 4204977 h 4384865"/>
                <a:gd name="connsiteX110" fmla="*/ 3362550 w 4215960"/>
                <a:gd name="connsiteY110" fmla="*/ 4209739 h 4384865"/>
                <a:gd name="connsiteX111" fmla="*/ 3424462 w 4215960"/>
                <a:gd name="connsiteY111" fmla="*/ 4252601 h 4384865"/>
                <a:gd name="connsiteX112" fmla="*/ 3456212 w 4215960"/>
                <a:gd name="connsiteY112" fmla="*/ 4239902 h 4384865"/>
                <a:gd name="connsiteX113" fmla="*/ 3449863 w 4215960"/>
                <a:gd name="connsiteY113" fmla="*/ 4204977 h 4384865"/>
                <a:gd name="connsiteX114" fmla="*/ 3491138 w 4215960"/>
                <a:gd name="connsiteY114" fmla="*/ 4181165 h 4384865"/>
                <a:gd name="connsiteX115" fmla="*/ 3575275 w 4215960"/>
                <a:gd name="connsiteY115" fmla="*/ 4238315 h 4384865"/>
                <a:gd name="connsiteX116" fmla="*/ 3592738 w 4215960"/>
                <a:gd name="connsiteY116" fmla="*/ 4136717 h 4384865"/>
                <a:gd name="connsiteX117" fmla="*/ 3567338 w 4215960"/>
                <a:gd name="connsiteY117" fmla="*/ 4114491 h 4384865"/>
                <a:gd name="connsiteX118" fmla="*/ 3494312 w 4215960"/>
                <a:gd name="connsiteY118" fmla="*/ 4071628 h 4384865"/>
                <a:gd name="connsiteX119" fmla="*/ 3516537 w 4215960"/>
                <a:gd name="connsiteY119" fmla="*/ 4046229 h 4384865"/>
                <a:gd name="connsiteX120" fmla="*/ 3537175 w 4215960"/>
                <a:gd name="connsiteY120" fmla="*/ 4024003 h 4384865"/>
                <a:gd name="connsiteX121" fmla="*/ 3591150 w 4215960"/>
                <a:gd name="connsiteY121" fmla="*/ 4055754 h 4384865"/>
                <a:gd name="connsiteX122" fmla="*/ 3597500 w 4215960"/>
                <a:gd name="connsiteY122" fmla="*/ 4011304 h 4384865"/>
                <a:gd name="connsiteX123" fmla="*/ 3541937 w 4215960"/>
                <a:gd name="connsiteY123" fmla="*/ 3987491 h 4384865"/>
                <a:gd name="connsiteX124" fmla="*/ 3540350 w 4215960"/>
                <a:gd name="connsiteY124" fmla="*/ 3977967 h 4384865"/>
                <a:gd name="connsiteX125" fmla="*/ 3527649 w 4215960"/>
                <a:gd name="connsiteY125" fmla="*/ 3939868 h 4384865"/>
                <a:gd name="connsiteX126" fmla="*/ 3533999 w 4215960"/>
                <a:gd name="connsiteY126" fmla="*/ 3892242 h 4384865"/>
                <a:gd name="connsiteX127" fmla="*/ 3545112 w 4215960"/>
                <a:gd name="connsiteY127" fmla="*/ 3836679 h 4384865"/>
                <a:gd name="connsiteX128" fmla="*/ 3507012 w 4215960"/>
                <a:gd name="connsiteY128" fmla="*/ 3806517 h 4384865"/>
                <a:gd name="connsiteX129" fmla="*/ 3540349 w 4215960"/>
                <a:gd name="connsiteY129" fmla="*/ 3796992 h 4384865"/>
                <a:gd name="connsiteX130" fmla="*/ 3518124 w 4215960"/>
                <a:gd name="connsiteY130" fmla="*/ 3760479 h 4384865"/>
                <a:gd name="connsiteX131" fmla="*/ 3556225 w 4215960"/>
                <a:gd name="connsiteY131" fmla="*/ 3755718 h 4384865"/>
                <a:gd name="connsiteX132" fmla="*/ 3562574 w 4215960"/>
                <a:gd name="connsiteY132" fmla="*/ 3722379 h 4384865"/>
                <a:gd name="connsiteX133" fmla="*/ 3624488 w 4215960"/>
                <a:gd name="connsiteY133" fmla="*/ 3731906 h 4384865"/>
                <a:gd name="connsiteX134" fmla="*/ 3657601 w 4215960"/>
                <a:gd name="connsiteY134" fmla="*/ 3747098 h 4384865"/>
                <a:gd name="connsiteX135" fmla="*/ 3623808 w 4215960"/>
                <a:gd name="connsiteY135" fmla="*/ 3788146 h 4384865"/>
                <a:gd name="connsiteX136" fmla="*/ 3662816 w 4215960"/>
                <a:gd name="connsiteY136" fmla="*/ 3895642 h 4384865"/>
                <a:gd name="connsiteX137" fmla="*/ 3715203 w 4215960"/>
                <a:gd name="connsiteY137" fmla="*/ 3926940 h 4384865"/>
                <a:gd name="connsiteX138" fmla="*/ 3767137 w 4215960"/>
                <a:gd name="connsiteY138" fmla="*/ 3884758 h 4384865"/>
                <a:gd name="connsiteX139" fmla="*/ 3852862 w 4215960"/>
                <a:gd name="connsiteY139" fmla="*/ 3836225 h 4384865"/>
                <a:gd name="connsiteX140" fmla="*/ 3835626 w 4215960"/>
                <a:gd name="connsiteY140" fmla="*/ 3747324 h 4384865"/>
                <a:gd name="connsiteX141" fmla="*/ 3912960 w 4215960"/>
                <a:gd name="connsiteY141" fmla="*/ 3614655 h 4384865"/>
                <a:gd name="connsiteX142" fmla="*/ 4205514 w 4215960"/>
                <a:gd name="connsiteY142" fmla="*/ 3281507 h 4384865"/>
                <a:gd name="connsiteX143" fmla="*/ 4124097 w 4215960"/>
                <a:gd name="connsiteY143" fmla="*/ 3272435 h 4384865"/>
                <a:gd name="connsiteX144" fmla="*/ 4128634 w 4215960"/>
                <a:gd name="connsiteY144" fmla="*/ 3180587 h 4384865"/>
                <a:gd name="connsiteX145" fmla="*/ 4079647 w 4215960"/>
                <a:gd name="connsiteY145" fmla="*/ 3155415 h 4384865"/>
                <a:gd name="connsiteX146" fmla="*/ 3995510 w 4215960"/>
                <a:gd name="connsiteY146" fmla="*/ 3186937 h 4384865"/>
                <a:gd name="connsiteX147" fmla="*/ 3958771 w 4215960"/>
                <a:gd name="connsiteY147" fmla="*/ 3150652 h 4384865"/>
                <a:gd name="connsiteX148" fmla="*/ 4003448 w 4215960"/>
                <a:gd name="connsiteY148" fmla="*/ 3127747 h 4384865"/>
                <a:gd name="connsiteX149" fmla="*/ 3874181 w 4215960"/>
                <a:gd name="connsiteY149" fmla="*/ 2914568 h 4384865"/>
                <a:gd name="connsiteX150" fmla="*/ 3889147 w 4215960"/>
                <a:gd name="connsiteY150" fmla="*/ 2884405 h 4384865"/>
                <a:gd name="connsiteX151" fmla="*/ 3865562 w 4215960"/>
                <a:gd name="connsiteY151" fmla="*/ 2768745 h 4384865"/>
                <a:gd name="connsiteX152" fmla="*/ 3706813 w 4215960"/>
                <a:gd name="connsiteY152" fmla="*/ 2757859 h 4384865"/>
                <a:gd name="connsiteX153" fmla="*/ 3673475 w 4215960"/>
                <a:gd name="connsiteY153" fmla="*/ 2806617 h 4384865"/>
                <a:gd name="connsiteX154" fmla="*/ 3584575 w 4215960"/>
                <a:gd name="connsiteY154" fmla="*/ 2821133 h 4384865"/>
                <a:gd name="connsiteX155" fmla="*/ 3590925 w 4215960"/>
                <a:gd name="connsiteY155" fmla="*/ 2799134 h 4384865"/>
                <a:gd name="connsiteX156" fmla="*/ 3537403 w 4215960"/>
                <a:gd name="connsiteY156" fmla="*/ 2783033 h 4384865"/>
                <a:gd name="connsiteX157" fmla="*/ 3512684 w 4215960"/>
                <a:gd name="connsiteY157" fmla="*/ 2617932 h 4384865"/>
                <a:gd name="connsiteX158" fmla="*/ 3232377 w 4215960"/>
                <a:gd name="connsiteY158" fmla="*/ 2551257 h 4384865"/>
                <a:gd name="connsiteX159" fmla="*/ 3096078 w 4215960"/>
                <a:gd name="connsiteY159" fmla="*/ 2594573 h 4384865"/>
                <a:gd name="connsiteX160" fmla="*/ 2964089 w 4215960"/>
                <a:gd name="connsiteY160" fmla="*/ 2587089 h 4384865"/>
                <a:gd name="connsiteX161" fmla="*/ 2831646 w 4215960"/>
                <a:gd name="connsiteY161" fmla="*/ 2476191 h 4384865"/>
                <a:gd name="connsiteX162" fmla="*/ 2618468 w 4215960"/>
                <a:gd name="connsiteY162" fmla="*/ 2172978 h 4384865"/>
                <a:gd name="connsiteX163" fmla="*/ 2220006 w 4215960"/>
                <a:gd name="connsiteY163" fmla="*/ 2033505 h 4384865"/>
                <a:gd name="connsiteX164" fmla="*/ 1983468 w 4215960"/>
                <a:gd name="connsiteY164" fmla="*/ 1720541 h 4384865"/>
                <a:gd name="connsiteX165" fmla="*/ 2017259 w 4215960"/>
                <a:gd name="connsiteY165" fmla="*/ 1695595 h 4384865"/>
                <a:gd name="connsiteX166" fmla="*/ 2076903 w 4215960"/>
                <a:gd name="connsiteY166" fmla="*/ 1778598 h 4384865"/>
                <a:gd name="connsiteX167" fmla="*/ 2097087 w 4215960"/>
                <a:gd name="connsiteY167" fmla="*/ 1761135 h 4384865"/>
                <a:gd name="connsiteX168" fmla="*/ 2140177 w 4215960"/>
                <a:gd name="connsiteY168" fmla="*/ 1791979 h 4384865"/>
                <a:gd name="connsiteX169" fmla="*/ 2228850 w 4215960"/>
                <a:gd name="connsiteY169" fmla="*/ 1738230 h 4384865"/>
                <a:gd name="connsiteX170" fmla="*/ 2244952 w 4215960"/>
                <a:gd name="connsiteY170" fmla="*/ 1717820 h 4384865"/>
                <a:gd name="connsiteX171" fmla="*/ 2303235 w 4215960"/>
                <a:gd name="connsiteY171" fmla="*/ 1718046 h 4384865"/>
                <a:gd name="connsiteX172" fmla="*/ 2319338 w 4215960"/>
                <a:gd name="connsiteY172" fmla="*/ 1684936 h 4384865"/>
                <a:gd name="connsiteX173" fmla="*/ 2300514 w 4215960"/>
                <a:gd name="connsiteY173" fmla="*/ 1659309 h 4384865"/>
                <a:gd name="connsiteX174" fmla="*/ 2233386 w 4215960"/>
                <a:gd name="connsiteY174" fmla="*/ 1679266 h 4384865"/>
                <a:gd name="connsiteX175" fmla="*/ 2211614 w 4215960"/>
                <a:gd name="connsiteY175" fmla="*/ 1625745 h 4384865"/>
                <a:gd name="connsiteX176" fmla="*/ 2232932 w 4215960"/>
                <a:gd name="connsiteY176" fmla="*/ 1596035 h 4384865"/>
                <a:gd name="connsiteX177" fmla="*/ 2176462 w 4215960"/>
                <a:gd name="connsiteY177" fmla="*/ 1492621 h 4384865"/>
                <a:gd name="connsiteX178" fmla="*/ 2127931 w 4215960"/>
                <a:gd name="connsiteY178" fmla="*/ 1531402 h 4384865"/>
                <a:gd name="connsiteX179" fmla="*/ 2038576 w 4215960"/>
                <a:gd name="connsiteY179" fmla="*/ 1476746 h 4384865"/>
                <a:gd name="connsiteX180" fmla="*/ 2090510 w 4215960"/>
                <a:gd name="connsiteY180" fmla="*/ 1384217 h 4384865"/>
                <a:gd name="connsiteX181" fmla="*/ 2047648 w 4215960"/>
                <a:gd name="connsiteY181" fmla="*/ 1263114 h 4384865"/>
                <a:gd name="connsiteX182" fmla="*/ 2062389 w 4215960"/>
                <a:gd name="connsiteY182" fmla="*/ 1139062 h 4384865"/>
                <a:gd name="connsiteX183" fmla="*/ 2157639 w 4215960"/>
                <a:gd name="connsiteY183" fmla="*/ 1065357 h 4384865"/>
                <a:gd name="connsiteX184" fmla="*/ 2262868 w 4215960"/>
                <a:gd name="connsiteY184" fmla="*/ 1042905 h 4384865"/>
                <a:gd name="connsiteX185" fmla="*/ 2199821 w 4215960"/>
                <a:gd name="connsiteY185" fmla="*/ 953098 h 4384865"/>
                <a:gd name="connsiteX186" fmla="*/ 2182585 w 4215960"/>
                <a:gd name="connsiteY186" fmla="*/ 997775 h 4384865"/>
                <a:gd name="connsiteX187" fmla="*/ 2139270 w 4215960"/>
                <a:gd name="connsiteY187" fmla="*/ 950604 h 4384865"/>
                <a:gd name="connsiteX188" fmla="*/ 2160588 w 4215960"/>
                <a:gd name="connsiteY188" fmla="*/ 865332 h 4384865"/>
                <a:gd name="connsiteX189" fmla="*/ 2233612 w 4215960"/>
                <a:gd name="connsiteY189" fmla="*/ 768041 h 4384865"/>
                <a:gd name="connsiteX190" fmla="*/ 2216603 w 4215960"/>
                <a:gd name="connsiteY190" fmla="*/ 661452 h 4384865"/>
                <a:gd name="connsiteX191" fmla="*/ 2045381 w 4215960"/>
                <a:gd name="connsiteY191" fmla="*/ 671203 h 4384865"/>
                <a:gd name="connsiteX192" fmla="*/ 2026103 w 4215960"/>
                <a:gd name="connsiteY192" fmla="*/ 713840 h 4384865"/>
                <a:gd name="connsiteX193" fmla="*/ 1993900 w 4215960"/>
                <a:gd name="connsiteY193" fmla="*/ 646257 h 4384865"/>
                <a:gd name="connsiteX194" fmla="*/ 1964190 w 4215960"/>
                <a:gd name="connsiteY194" fmla="*/ 686625 h 4384865"/>
                <a:gd name="connsiteX195" fmla="*/ 1778681 w 4215960"/>
                <a:gd name="connsiteY195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1022575 w 4215960"/>
                <a:gd name="connsiteY25" fmla="*/ 455308 h 4384865"/>
                <a:gd name="connsiteX26" fmla="*/ 868587 w 4215960"/>
                <a:gd name="connsiteY26" fmla="*/ 607703 h 4384865"/>
                <a:gd name="connsiteX27" fmla="*/ 362857 w 4215960"/>
                <a:gd name="connsiteY27" fmla="*/ 808862 h 4384865"/>
                <a:gd name="connsiteX28" fmla="*/ 312057 w 4215960"/>
                <a:gd name="connsiteY28" fmla="*/ 823377 h 4384865"/>
                <a:gd name="connsiteX29" fmla="*/ 239485 w 4215960"/>
                <a:gd name="connsiteY29" fmla="*/ 874177 h 4384865"/>
                <a:gd name="connsiteX30" fmla="*/ 210457 w 4215960"/>
                <a:gd name="connsiteY30" fmla="*/ 881434 h 4384865"/>
                <a:gd name="connsiteX31" fmla="*/ 159657 w 4215960"/>
                <a:gd name="connsiteY31" fmla="*/ 910462 h 4384865"/>
                <a:gd name="connsiteX32" fmla="*/ 130628 w 4215960"/>
                <a:gd name="connsiteY32" fmla="*/ 939491 h 4384865"/>
                <a:gd name="connsiteX33" fmla="*/ 108857 w 4215960"/>
                <a:gd name="connsiteY33" fmla="*/ 961262 h 4384865"/>
                <a:gd name="connsiteX34" fmla="*/ 94343 w 4215960"/>
                <a:gd name="connsiteY34" fmla="*/ 975777 h 4384865"/>
                <a:gd name="connsiteX35" fmla="*/ 43543 w 4215960"/>
                <a:gd name="connsiteY35" fmla="*/ 1055605 h 4384865"/>
                <a:gd name="connsiteX36" fmla="*/ 14514 w 4215960"/>
                <a:gd name="connsiteY36" fmla="*/ 1135434 h 4384865"/>
                <a:gd name="connsiteX37" fmla="*/ 0 w 4215960"/>
                <a:gd name="connsiteY37" fmla="*/ 1193491 h 4384865"/>
                <a:gd name="connsiteX38" fmla="*/ 7257 w 4215960"/>
                <a:gd name="connsiteY38" fmla="*/ 2165948 h 4384865"/>
                <a:gd name="connsiteX39" fmla="*/ 29028 w 4215960"/>
                <a:gd name="connsiteY39" fmla="*/ 2267548 h 4384865"/>
                <a:gd name="connsiteX40" fmla="*/ 43543 w 4215960"/>
                <a:gd name="connsiteY40" fmla="*/ 2303834 h 4384865"/>
                <a:gd name="connsiteX41" fmla="*/ 58057 w 4215960"/>
                <a:gd name="connsiteY41" fmla="*/ 2369148 h 4384865"/>
                <a:gd name="connsiteX42" fmla="*/ 79828 w 4215960"/>
                <a:gd name="connsiteY42" fmla="*/ 2419948 h 4384865"/>
                <a:gd name="connsiteX43" fmla="*/ 116114 w 4215960"/>
                <a:gd name="connsiteY43" fmla="*/ 2536062 h 4384865"/>
                <a:gd name="connsiteX44" fmla="*/ 137885 w 4215960"/>
                <a:gd name="connsiteY44" fmla="*/ 2601377 h 4384865"/>
                <a:gd name="connsiteX45" fmla="*/ 145143 w 4215960"/>
                <a:gd name="connsiteY45" fmla="*/ 2623148 h 4384865"/>
                <a:gd name="connsiteX46" fmla="*/ 166914 w 4215960"/>
                <a:gd name="connsiteY46" fmla="*/ 2666691 h 4384865"/>
                <a:gd name="connsiteX47" fmla="*/ 188685 w 4215960"/>
                <a:gd name="connsiteY47" fmla="*/ 2717491 h 4384865"/>
                <a:gd name="connsiteX48" fmla="*/ 195943 w 4215960"/>
                <a:gd name="connsiteY48" fmla="*/ 2746520 h 4384865"/>
                <a:gd name="connsiteX49" fmla="*/ 232228 w 4215960"/>
                <a:gd name="connsiteY49" fmla="*/ 2797320 h 4384865"/>
                <a:gd name="connsiteX50" fmla="*/ 254000 w 4215960"/>
                <a:gd name="connsiteY50" fmla="*/ 2855377 h 4384865"/>
                <a:gd name="connsiteX51" fmla="*/ 275771 w 4215960"/>
                <a:gd name="connsiteY51" fmla="*/ 2877148 h 4384865"/>
                <a:gd name="connsiteX52" fmla="*/ 312057 w 4215960"/>
                <a:gd name="connsiteY52" fmla="*/ 2949720 h 4384865"/>
                <a:gd name="connsiteX53" fmla="*/ 348343 w 4215960"/>
                <a:gd name="connsiteY53" fmla="*/ 3000520 h 4384865"/>
                <a:gd name="connsiteX54" fmla="*/ 355600 w 4215960"/>
                <a:gd name="connsiteY54" fmla="*/ 3022291 h 4384865"/>
                <a:gd name="connsiteX55" fmla="*/ 406400 w 4215960"/>
                <a:gd name="connsiteY55" fmla="*/ 3087605 h 4384865"/>
                <a:gd name="connsiteX56" fmla="*/ 435428 w 4215960"/>
                <a:gd name="connsiteY56" fmla="*/ 3152920 h 4384865"/>
                <a:gd name="connsiteX57" fmla="*/ 457200 w 4215960"/>
                <a:gd name="connsiteY57" fmla="*/ 3181948 h 4384865"/>
                <a:gd name="connsiteX58" fmla="*/ 471714 w 4215960"/>
                <a:gd name="connsiteY58" fmla="*/ 3240005 h 4384865"/>
                <a:gd name="connsiteX59" fmla="*/ 478971 w 4215960"/>
                <a:gd name="connsiteY59" fmla="*/ 3261777 h 4384865"/>
                <a:gd name="connsiteX60" fmla="*/ 486228 w 4215960"/>
                <a:gd name="connsiteY60" fmla="*/ 3290805 h 4384865"/>
                <a:gd name="connsiteX61" fmla="*/ 493485 w 4215960"/>
                <a:gd name="connsiteY61" fmla="*/ 3356120 h 4384865"/>
                <a:gd name="connsiteX62" fmla="*/ 515257 w 4215960"/>
                <a:gd name="connsiteY62" fmla="*/ 3414177 h 4384865"/>
                <a:gd name="connsiteX63" fmla="*/ 544285 w 4215960"/>
                <a:gd name="connsiteY63" fmla="*/ 3457720 h 4384865"/>
                <a:gd name="connsiteX64" fmla="*/ 573314 w 4215960"/>
                <a:gd name="connsiteY64" fmla="*/ 3508520 h 4384865"/>
                <a:gd name="connsiteX65" fmla="*/ 602343 w 4215960"/>
                <a:gd name="connsiteY65" fmla="*/ 3530291 h 4384865"/>
                <a:gd name="connsiteX66" fmla="*/ 645885 w 4215960"/>
                <a:gd name="connsiteY66" fmla="*/ 3573834 h 4384865"/>
                <a:gd name="connsiteX67" fmla="*/ 674914 w 4215960"/>
                <a:gd name="connsiteY67" fmla="*/ 3595605 h 4384865"/>
                <a:gd name="connsiteX68" fmla="*/ 711200 w 4215960"/>
                <a:gd name="connsiteY68" fmla="*/ 3639148 h 4384865"/>
                <a:gd name="connsiteX69" fmla="*/ 740228 w 4215960"/>
                <a:gd name="connsiteY69" fmla="*/ 3660920 h 4384865"/>
                <a:gd name="connsiteX70" fmla="*/ 812800 w 4215960"/>
                <a:gd name="connsiteY70" fmla="*/ 3726234 h 4384865"/>
                <a:gd name="connsiteX71" fmla="*/ 849085 w 4215960"/>
                <a:gd name="connsiteY71" fmla="*/ 3769777 h 4384865"/>
                <a:gd name="connsiteX72" fmla="*/ 870857 w 4215960"/>
                <a:gd name="connsiteY72" fmla="*/ 3784291 h 4384865"/>
                <a:gd name="connsiteX73" fmla="*/ 907143 w 4215960"/>
                <a:gd name="connsiteY73" fmla="*/ 3827834 h 4384865"/>
                <a:gd name="connsiteX74" fmla="*/ 936171 w 4215960"/>
                <a:gd name="connsiteY74" fmla="*/ 3849605 h 4384865"/>
                <a:gd name="connsiteX75" fmla="*/ 1030514 w 4215960"/>
                <a:gd name="connsiteY75" fmla="*/ 3893148 h 4384865"/>
                <a:gd name="connsiteX76" fmla="*/ 1480457 w 4215960"/>
                <a:gd name="connsiteY76" fmla="*/ 3878634 h 4384865"/>
                <a:gd name="connsiteX77" fmla="*/ 1531257 w 4215960"/>
                <a:gd name="connsiteY77" fmla="*/ 3864120 h 4384865"/>
                <a:gd name="connsiteX78" fmla="*/ 1618343 w 4215960"/>
                <a:gd name="connsiteY78" fmla="*/ 3856862 h 4384865"/>
                <a:gd name="connsiteX79" fmla="*/ 1698171 w 4215960"/>
                <a:gd name="connsiteY79" fmla="*/ 3842348 h 4384865"/>
                <a:gd name="connsiteX80" fmla="*/ 1756228 w 4215960"/>
                <a:gd name="connsiteY80" fmla="*/ 3835091 h 4384865"/>
                <a:gd name="connsiteX81" fmla="*/ 1785257 w 4215960"/>
                <a:gd name="connsiteY81" fmla="*/ 3820577 h 4384865"/>
                <a:gd name="connsiteX82" fmla="*/ 1850571 w 4215960"/>
                <a:gd name="connsiteY82" fmla="*/ 3798805 h 4384865"/>
                <a:gd name="connsiteX83" fmla="*/ 1886857 w 4215960"/>
                <a:gd name="connsiteY83" fmla="*/ 3784291 h 4384865"/>
                <a:gd name="connsiteX84" fmla="*/ 1988457 w 4215960"/>
                <a:gd name="connsiteY84" fmla="*/ 3769777 h 4384865"/>
                <a:gd name="connsiteX85" fmla="*/ 2017485 w 4215960"/>
                <a:gd name="connsiteY85" fmla="*/ 3762520 h 4384865"/>
                <a:gd name="connsiteX86" fmla="*/ 2637971 w 4215960"/>
                <a:gd name="connsiteY86" fmla="*/ 4109274 h 4384865"/>
                <a:gd name="connsiteX87" fmla="*/ 2724375 w 4215960"/>
                <a:gd name="connsiteY87" fmla="*/ 4295464 h 4384865"/>
                <a:gd name="connsiteX88" fmla="*/ 2784700 w 4215960"/>
                <a:gd name="connsiteY88" fmla="*/ 4354202 h 4384865"/>
                <a:gd name="connsiteX89" fmla="*/ 2795812 w 4215960"/>
                <a:gd name="connsiteY89" fmla="*/ 4324039 h 4384865"/>
                <a:gd name="connsiteX90" fmla="*/ 2841850 w 4215960"/>
                <a:gd name="connsiteY90" fmla="*/ 4297051 h 4384865"/>
                <a:gd name="connsiteX91" fmla="*/ 2892650 w 4215960"/>
                <a:gd name="connsiteY91" fmla="*/ 4370077 h 4384865"/>
                <a:gd name="connsiteX92" fmla="*/ 2941863 w 4215960"/>
                <a:gd name="connsiteY92" fmla="*/ 4373252 h 4384865"/>
                <a:gd name="connsiteX93" fmla="*/ 2897412 w 4215960"/>
                <a:gd name="connsiteY93" fmla="*/ 4279590 h 4384865"/>
                <a:gd name="connsiteX94" fmla="*/ 2854550 w 4215960"/>
                <a:gd name="connsiteY94" fmla="*/ 4211327 h 4384865"/>
                <a:gd name="connsiteX95" fmla="*/ 2897413 w 4215960"/>
                <a:gd name="connsiteY95" fmla="*/ 4195451 h 4384865"/>
                <a:gd name="connsiteX96" fmla="*/ 2878362 w 4215960"/>
                <a:gd name="connsiteY96" fmla="*/ 4154177 h 4384865"/>
                <a:gd name="connsiteX97" fmla="*/ 2930750 w 4215960"/>
                <a:gd name="connsiteY97" fmla="*/ 4163702 h 4384865"/>
                <a:gd name="connsiteX98" fmla="*/ 2910113 w 4215960"/>
                <a:gd name="connsiteY98" fmla="*/ 4130364 h 4384865"/>
                <a:gd name="connsiteX99" fmla="*/ 2931432 w 4215960"/>
                <a:gd name="connsiteY99" fmla="*/ 4113810 h 4384865"/>
                <a:gd name="connsiteX100" fmla="*/ 3052535 w 4215960"/>
                <a:gd name="connsiteY100" fmla="*/ 4199083 h 4384865"/>
                <a:gd name="connsiteX101" fmla="*/ 3087912 w 4215960"/>
                <a:gd name="connsiteY101" fmla="*/ 4185926 h 4384865"/>
                <a:gd name="connsiteX102" fmla="*/ 3140299 w 4215960"/>
                <a:gd name="connsiteY102" fmla="*/ 4251015 h 4384865"/>
                <a:gd name="connsiteX103" fmla="*/ 3160937 w 4215960"/>
                <a:gd name="connsiteY103" fmla="*/ 4309752 h 4384865"/>
                <a:gd name="connsiteX104" fmla="*/ 3268887 w 4215960"/>
                <a:gd name="connsiteY104" fmla="*/ 4328801 h 4384865"/>
                <a:gd name="connsiteX105" fmla="*/ 3208563 w 4215960"/>
                <a:gd name="connsiteY105" fmla="*/ 4262126 h 4384865"/>
                <a:gd name="connsiteX106" fmla="*/ 3205387 w 4215960"/>
                <a:gd name="connsiteY106" fmla="*/ 4193864 h 4384865"/>
                <a:gd name="connsiteX107" fmla="*/ 3259362 w 4215960"/>
                <a:gd name="connsiteY107" fmla="*/ 4249427 h 4384865"/>
                <a:gd name="connsiteX108" fmla="*/ 3308575 w 4215960"/>
                <a:gd name="connsiteY108" fmla="*/ 4254189 h 4384865"/>
                <a:gd name="connsiteX109" fmla="*/ 3302225 w 4215960"/>
                <a:gd name="connsiteY109" fmla="*/ 4204977 h 4384865"/>
                <a:gd name="connsiteX110" fmla="*/ 3362550 w 4215960"/>
                <a:gd name="connsiteY110" fmla="*/ 4209739 h 4384865"/>
                <a:gd name="connsiteX111" fmla="*/ 3424462 w 4215960"/>
                <a:gd name="connsiteY111" fmla="*/ 4252601 h 4384865"/>
                <a:gd name="connsiteX112" fmla="*/ 3456212 w 4215960"/>
                <a:gd name="connsiteY112" fmla="*/ 4239902 h 4384865"/>
                <a:gd name="connsiteX113" fmla="*/ 3449863 w 4215960"/>
                <a:gd name="connsiteY113" fmla="*/ 4204977 h 4384865"/>
                <a:gd name="connsiteX114" fmla="*/ 3491138 w 4215960"/>
                <a:gd name="connsiteY114" fmla="*/ 4181165 h 4384865"/>
                <a:gd name="connsiteX115" fmla="*/ 3575275 w 4215960"/>
                <a:gd name="connsiteY115" fmla="*/ 4238315 h 4384865"/>
                <a:gd name="connsiteX116" fmla="*/ 3592738 w 4215960"/>
                <a:gd name="connsiteY116" fmla="*/ 4136717 h 4384865"/>
                <a:gd name="connsiteX117" fmla="*/ 3567338 w 4215960"/>
                <a:gd name="connsiteY117" fmla="*/ 4114491 h 4384865"/>
                <a:gd name="connsiteX118" fmla="*/ 3494312 w 4215960"/>
                <a:gd name="connsiteY118" fmla="*/ 4071628 h 4384865"/>
                <a:gd name="connsiteX119" fmla="*/ 3516537 w 4215960"/>
                <a:gd name="connsiteY119" fmla="*/ 4046229 h 4384865"/>
                <a:gd name="connsiteX120" fmla="*/ 3537175 w 4215960"/>
                <a:gd name="connsiteY120" fmla="*/ 4024003 h 4384865"/>
                <a:gd name="connsiteX121" fmla="*/ 3591150 w 4215960"/>
                <a:gd name="connsiteY121" fmla="*/ 4055754 h 4384865"/>
                <a:gd name="connsiteX122" fmla="*/ 3597500 w 4215960"/>
                <a:gd name="connsiteY122" fmla="*/ 4011304 h 4384865"/>
                <a:gd name="connsiteX123" fmla="*/ 3541937 w 4215960"/>
                <a:gd name="connsiteY123" fmla="*/ 3987491 h 4384865"/>
                <a:gd name="connsiteX124" fmla="*/ 3540350 w 4215960"/>
                <a:gd name="connsiteY124" fmla="*/ 3977967 h 4384865"/>
                <a:gd name="connsiteX125" fmla="*/ 3527649 w 4215960"/>
                <a:gd name="connsiteY125" fmla="*/ 3939868 h 4384865"/>
                <a:gd name="connsiteX126" fmla="*/ 3533999 w 4215960"/>
                <a:gd name="connsiteY126" fmla="*/ 3892242 h 4384865"/>
                <a:gd name="connsiteX127" fmla="*/ 3545112 w 4215960"/>
                <a:gd name="connsiteY127" fmla="*/ 3836679 h 4384865"/>
                <a:gd name="connsiteX128" fmla="*/ 3507012 w 4215960"/>
                <a:gd name="connsiteY128" fmla="*/ 3806517 h 4384865"/>
                <a:gd name="connsiteX129" fmla="*/ 3540349 w 4215960"/>
                <a:gd name="connsiteY129" fmla="*/ 3796992 h 4384865"/>
                <a:gd name="connsiteX130" fmla="*/ 3518124 w 4215960"/>
                <a:gd name="connsiteY130" fmla="*/ 3760479 h 4384865"/>
                <a:gd name="connsiteX131" fmla="*/ 3556225 w 4215960"/>
                <a:gd name="connsiteY131" fmla="*/ 3755718 h 4384865"/>
                <a:gd name="connsiteX132" fmla="*/ 3562574 w 4215960"/>
                <a:gd name="connsiteY132" fmla="*/ 3722379 h 4384865"/>
                <a:gd name="connsiteX133" fmla="*/ 3624488 w 4215960"/>
                <a:gd name="connsiteY133" fmla="*/ 3731906 h 4384865"/>
                <a:gd name="connsiteX134" fmla="*/ 3657601 w 4215960"/>
                <a:gd name="connsiteY134" fmla="*/ 3747098 h 4384865"/>
                <a:gd name="connsiteX135" fmla="*/ 3623808 w 4215960"/>
                <a:gd name="connsiteY135" fmla="*/ 3788146 h 4384865"/>
                <a:gd name="connsiteX136" fmla="*/ 3662816 w 4215960"/>
                <a:gd name="connsiteY136" fmla="*/ 3895642 h 4384865"/>
                <a:gd name="connsiteX137" fmla="*/ 3715203 w 4215960"/>
                <a:gd name="connsiteY137" fmla="*/ 3926940 h 4384865"/>
                <a:gd name="connsiteX138" fmla="*/ 3767137 w 4215960"/>
                <a:gd name="connsiteY138" fmla="*/ 3884758 h 4384865"/>
                <a:gd name="connsiteX139" fmla="*/ 3852862 w 4215960"/>
                <a:gd name="connsiteY139" fmla="*/ 3836225 h 4384865"/>
                <a:gd name="connsiteX140" fmla="*/ 3835626 w 4215960"/>
                <a:gd name="connsiteY140" fmla="*/ 3747324 h 4384865"/>
                <a:gd name="connsiteX141" fmla="*/ 3912960 w 4215960"/>
                <a:gd name="connsiteY141" fmla="*/ 3614655 h 4384865"/>
                <a:gd name="connsiteX142" fmla="*/ 4205514 w 4215960"/>
                <a:gd name="connsiteY142" fmla="*/ 3281507 h 4384865"/>
                <a:gd name="connsiteX143" fmla="*/ 4124097 w 4215960"/>
                <a:gd name="connsiteY143" fmla="*/ 3272435 h 4384865"/>
                <a:gd name="connsiteX144" fmla="*/ 4128634 w 4215960"/>
                <a:gd name="connsiteY144" fmla="*/ 3180587 h 4384865"/>
                <a:gd name="connsiteX145" fmla="*/ 4079647 w 4215960"/>
                <a:gd name="connsiteY145" fmla="*/ 3155415 h 4384865"/>
                <a:gd name="connsiteX146" fmla="*/ 3995510 w 4215960"/>
                <a:gd name="connsiteY146" fmla="*/ 3186937 h 4384865"/>
                <a:gd name="connsiteX147" fmla="*/ 3958771 w 4215960"/>
                <a:gd name="connsiteY147" fmla="*/ 3150652 h 4384865"/>
                <a:gd name="connsiteX148" fmla="*/ 4003448 w 4215960"/>
                <a:gd name="connsiteY148" fmla="*/ 3127747 h 4384865"/>
                <a:gd name="connsiteX149" fmla="*/ 3874181 w 4215960"/>
                <a:gd name="connsiteY149" fmla="*/ 2914568 h 4384865"/>
                <a:gd name="connsiteX150" fmla="*/ 3889147 w 4215960"/>
                <a:gd name="connsiteY150" fmla="*/ 2884405 h 4384865"/>
                <a:gd name="connsiteX151" fmla="*/ 3865562 w 4215960"/>
                <a:gd name="connsiteY151" fmla="*/ 2768745 h 4384865"/>
                <a:gd name="connsiteX152" fmla="*/ 3706813 w 4215960"/>
                <a:gd name="connsiteY152" fmla="*/ 2757859 h 4384865"/>
                <a:gd name="connsiteX153" fmla="*/ 3673475 w 4215960"/>
                <a:gd name="connsiteY153" fmla="*/ 2806617 h 4384865"/>
                <a:gd name="connsiteX154" fmla="*/ 3584575 w 4215960"/>
                <a:gd name="connsiteY154" fmla="*/ 2821133 h 4384865"/>
                <a:gd name="connsiteX155" fmla="*/ 3590925 w 4215960"/>
                <a:gd name="connsiteY155" fmla="*/ 2799134 h 4384865"/>
                <a:gd name="connsiteX156" fmla="*/ 3537403 w 4215960"/>
                <a:gd name="connsiteY156" fmla="*/ 2783033 h 4384865"/>
                <a:gd name="connsiteX157" fmla="*/ 3512684 w 4215960"/>
                <a:gd name="connsiteY157" fmla="*/ 2617932 h 4384865"/>
                <a:gd name="connsiteX158" fmla="*/ 3232377 w 4215960"/>
                <a:gd name="connsiteY158" fmla="*/ 2551257 h 4384865"/>
                <a:gd name="connsiteX159" fmla="*/ 3096078 w 4215960"/>
                <a:gd name="connsiteY159" fmla="*/ 2594573 h 4384865"/>
                <a:gd name="connsiteX160" fmla="*/ 2964089 w 4215960"/>
                <a:gd name="connsiteY160" fmla="*/ 2587089 h 4384865"/>
                <a:gd name="connsiteX161" fmla="*/ 2831646 w 4215960"/>
                <a:gd name="connsiteY161" fmla="*/ 2476191 h 4384865"/>
                <a:gd name="connsiteX162" fmla="*/ 2618468 w 4215960"/>
                <a:gd name="connsiteY162" fmla="*/ 2172978 h 4384865"/>
                <a:gd name="connsiteX163" fmla="*/ 2220006 w 4215960"/>
                <a:gd name="connsiteY163" fmla="*/ 2033505 h 4384865"/>
                <a:gd name="connsiteX164" fmla="*/ 1983468 w 4215960"/>
                <a:gd name="connsiteY164" fmla="*/ 1720541 h 4384865"/>
                <a:gd name="connsiteX165" fmla="*/ 2017259 w 4215960"/>
                <a:gd name="connsiteY165" fmla="*/ 1695595 h 4384865"/>
                <a:gd name="connsiteX166" fmla="*/ 2076903 w 4215960"/>
                <a:gd name="connsiteY166" fmla="*/ 1778598 h 4384865"/>
                <a:gd name="connsiteX167" fmla="*/ 2097087 w 4215960"/>
                <a:gd name="connsiteY167" fmla="*/ 1761135 h 4384865"/>
                <a:gd name="connsiteX168" fmla="*/ 2140177 w 4215960"/>
                <a:gd name="connsiteY168" fmla="*/ 1791979 h 4384865"/>
                <a:gd name="connsiteX169" fmla="*/ 2228850 w 4215960"/>
                <a:gd name="connsiteY169" fmla="*/ 1738230 h 4384865"/>
                <a:gd name="connsiteX170" fmla="*/ 2244952 w 4215960"/>
                <a:gd name="connsiteY170" fmla="*/ 1717820 h 4384865"/>
                <a:gd name="connsiteX171" fmla="*/ 2303235 w 4215960"/>
                <a:gd name="connsiteY171" fmla="*/ 1718046 h 4384865"/>
                <a:gd name="connsiteX172" fmla="*/ 2319338 w 4215960"/>
                <a:gd name="connsiteY172" fmla="*/ 1684936 h 4384865"/>
                <a:gd name="connsiteX173" fmla="*/ 2300514 w 4215960"/>
                <a:gd name="connsiteY173" fmla="*/ 1659309 h 4384865"/>
                <a:gd name="connsiteX174" fmla="*/ 2233386 w 4215960"/>
                <a:gd name="connsiteY174" fmla="*/ 1679266 h 4384865"/>
                <a:gd name="connsiteX175" fmla="*/ 2211614 w 4215960"/>
                <a:gd name="connsiteY175" fmla="*/ 1625745 h 4384865"/>
                <a:gd name="connsiteX176" fmla="*/ 2232932 w 4215960"/>
                <a:gd name="connsiteY176" fmla="*/ 1596035 h 4384865"/>
                <a:gd name="connsiteX177" fmla="*/ 2176462 w 4215960"/>
                <a:gd name="connsiteY177" fmla="*/ 1492621 h 4384865"/>
                <a:gd name="connsiteX178" fmla="*/ 2127931 w 4215960"/>
                <a:gd name="connsiteY178" fmla="*/ 1531402 h 4384865"/>
                <a:gd name="connsiteX179" fmla="*/ 2038576 w 4215960"/>
                <a:gd name="connsiteY179" fmla="*/ 1476746 h 4384865"/>
                <a:gd name="connsiteX180" fmla="*/ 2090510 w 4215960"/>
                <a:gd name="connsiteY180" fmla="*/ 1384217 h 4384865"/>
                <a:gd name="connsiteX181" fmla="*/ 2047648 w 4215960"/>
                <a:gd name="connsiteY181" fmla="*/ 1263114 h 4384865"/>
                <a:gd name="connsiteX182" fmla="*/ 2062389 w 4215960"/>
                <a:gd name="connsiteY182" fmla="*/ 1139062 h 4384865"/>
                <a:gd name="connsiteX183" fmla="*/ 2157639 w 4215960"/>
                <a:gd name="connsiteY183" fmla="*/ 1065357 h 4384865"/>
                <a:gd name="connsiteX184" fmla="*/ 2262868 w 4215960"/>
                <a:gd name="connsiteY184" fmla="*/ 1042905 h 4384865"/>
                <a:gd name="connsiteX185" fmla="*/ 2199821 w 4215960"/>
                <a:gd name="connsiteY185" fmla="*/ 953098 h 4384865"/>
                <a:gd name="connsiteX186" fmla="*/ 2182585 w 4215960"/>
                <a:gd name="connsiteY186" fmla="*/ 997775 h 4384865"/>
                <a:gd name="connsiteX187" fmla="*/ 2139270 w 4215960"/>
                <a:gd name="connsiteY187" fmla="*/ 950604 h 4384865"/>
                <a:gd name="connsiteX188" fmla="*/ 2160588 w 4215960"/>
                <a:gd name="connsiteY188" fmla="*/ 865332 h 4384865"/>
                <a:gd name="connsiteX189" fmla="*/ 2233612 w 4215960"/>
                <a:gd name="connsiteY189" fmla="*/ 768041 h 4384865"/>
                <a:gd name="connsiteX190" fmla="*/ 2216603 w 4215960"/>
                <a:gd name="connsiteY190" fmla="*/ 661452 h 4384865"/>
                <a:gd name="connsiteX191" fmla="*/ 2045381 w 4215960"/>
                <a:gd name="connsiteY191" fmla="*/ 671203 h 4384865"/>
                <a:gd name="connsiteX192" fmla="*/ 2026103 w 4215960"/>
                <a:gd name="connsiteY192" fmla="*/ 713840 h 4384865"/>
                <a:gd name="connsiteX193" fmla="*/ 1993900 w 4215960"/>
                <a:gd name="connsiteY193" fmla="*/ 646257 h 4384865"/>
                <a:gd name="connsiteX194" fmla="*/ 1964190 w 4215960"/>
                <a:gd name="connsiteY194" fmla="*/ 686625 h 4384865"/>
                <a:gd name="connsiteX195" fmla="*/ 1778681 w 4215960"/>
                <a:gd name="connsiteY195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67012 w 4215960"/>
                <a:gd name="connsiteY25" fmla="*/ 350533 h 4384865"/>
                <a:gd name="connsiteX26" fmla="*/ 1022575 w 4215960"/>
                <a:gd name="connsiteY26" fmla="*/ 455308 h 4384865"/>
                <a:gd name="connsiteX27" fmla="*/ 868587 w 4215960"/>
                <a:gd name="connsiteY27" fmla="*/ 607703 h 4384865"/>
                <a:gd name="connsiteX28" fmla="*/ 362857 w 4215960"/>
                <a:gd name="connsiteY28" fmla="*/ 808862 h 4384865"/>
                <a:gd name="connsiteX29" fmla="*/ 312057 w 4215960"/>
                <a:gd name="connsiteY29" fmla="*/ 823377 h 4384865"/>
                <a:gd name="connsiteX30" fmla="*/ 239485 w 4215960"/>
                <a:gd name="connsiteY30" fmla="*/ 874177 h 4384865"/>
                <a:gd name="connsiteX31" fmla="*/ 210457 w 4215960"/>
                <a:gd name="connsiteY31" fmla="*/ 881434 h 4384865"/>
                <a:gd name="connsiteX32" fmla="*/ 159657 w 4215960"/>
                <a:gd name="connsiteY32" fmla="*/ 910462 h 4384865"/>
                <a:gd name="connsiteX33" fmla="*/ 130628 w 4215960"/>
                <a:gd name="connsiteY33" fmla="*/ 939491 h 4384865"/>
                <a:gd name="connsiteX34" fmla="*/ 108857 w 4215960"/>
                <a:gd name="connsiteY34" fmla="*/ 961262 h 4384865"/>
                <a:gd name="connsiteX35" fmla="*/ 94343 w 4215960"/>
                <a:gd name="connsiteY35" fmla="*/ 975777 h 4384865"/>
                <a:gd name="connsiteX36" fmla="*/ 43543 w 4215960"/>
                <a:gd name="connsiteY36" fmla="*/ 1055605 h 4384865"/>
                <a:gd name="connsiteX37" fmla="*/ 14514 w 4215960"/>
                <a:gd name="connsiteY37" fmla="*/ 1135434 h 4384865"/>
                <a:gd name="connsiteX38" fmla="*/ 0 w 4215960"/>
                <a:gd name="connsiteY38" fmla="*/ 1193491 h 4384865"/>
                <a:gd name="connsiteX39" fmla="*/ 7257 w 4215960"/>
                <a:gd name="connsiteY39" fmla="*/ 2165948 h 4384865"/>
                <a:gd name="connsiteX40" fmla="*/ 29028 w 4215960"/>
                <a:gd name="connsiteY40" fmla="*/ 2267548 h 4384865"/>
                <a:gd name="connsiteX41" fmla="*/ 43543 w 4215960"/>
                <a:gd name="connsiteY41" fmla="*/ 2303834 h 4384865"/>
                <a:gd name="connsiteX42" fmla="*/ 58057 w 4215960"/>
                <a:gd name="connsiteY42" fmla="*/ 2369148 h 4384865"/>
                <a:gd name="connsiteX43" fmla="*/ 79828 w 4215960"/>
                <a:gd name="connsiteY43" fmla="*/ 2419948 h 4384865"/>
                <a:gd name="connsiteX44" fmla="*/ 116114 w 4215960"/>
                <a:gd name="connsiteY44" fmla="*/ 2536062 h 4384865"/>
                <a:gd name="connsiteX45" fmla="*/ 137885 w 4215960"/>
                <a:gd name="connsiteY45" fmla="*/ 2601377 h 4384865"/>
                <a:gd name="connsiteX46" fmla="*/ 145143 w 4215960"/>
                <a:gd name="connsiteY46" fmla="*/ 2623148 h 4384865"/>
                <a:gd name="connsiteX47" fmla="*/ 166914 w 4215960"/>
                <a:gd name="connsiteY47" fmla="*/ 2666691 h 4384865"/>
                <a:gd name="connsiteX48" fmla="*/ 188685 w 4215960"/>
                <a:gd name="connsiteY48" fmla="*/ 2717491 h 4384865"/>
                <a:gd name="connsiteX49" fmla="*/ 195943 w 4215960"/>
                <a:gd name="connsiteY49" fmla="*/ 2746520 h 4384865"/>
                <a:gd name="connsiteX50" fmla="*/ 232228 w 4215960"/>
                <a:gd name="connsiteY50" fmla="*/ 2797320 h 4384865"/>
                <a:gd name="connsiteX51" fmla="*/ 254000 w 4215960"/>
                <a:gd name="connsiteY51" fmla="*/ 2855377 h 4384865"/>
                <a:gd name="connsiteX52" fmla="*/ 275771 w 4215960"/>
                <a:gd name="connsiteY52" fmla="*/ 2877148 h 4384865"/>
                <a:gd name="connsiteX53" fmla="*/ 312057 w 4215960"/>
                <a:gd name="connsiteY53" fmla="*/ 2949720 h 4384865"/>
                <a:gd name="connsiteX54" fmla="*/ 348343 w 4215960"/>
                <a:gd name="connsiteY54" fmla="*/ 3000520 h 4384865"/>
                <a:gd name="connsiteX55" fmla="*/ 355600 w 4215960"/>
                <a:gd name="connsiteY55" fmla="*/ 3022291 h 4384865"/>
                <a:gd name="connsiteX56" fmla="*/ 406400 w 4215960"/>
                <a:gd name="connsiteY56" fmla="*/ 3087605 h 4384865"/>
                <a:gd name="connsiteX57" fmla="*/ 435428 w 4215960"/>
                <a:gd name="connsiteY57" fmla="*/ 3152920 h 4384865"/>
                <a:gd name="connsiteX58" fmla="*/ 457200 w 4215960"/>
                <a:gd name="connsiteY58" fmla="*/ 3181948 h 4384865"/>
                <a:gd name="connsiteX59" fmla="*/ 471714 w 4215960"/>
                <a:gd name="connsiteY59" fmla="*/ 3240005 h 4384865"/>
                <a:gd name="connsiteX60" fmla="*/ 478971 w 4215960"/>
                <a:gd name="connsiteY60" fmla="*/ 3261777 h 4384865"/>
                <a:gd name="connsiteX61" fmla="*/ 486228 w 4215960"/>
                <a:gd name="connsiteY61" fmla="*/ 3290805 h 4384865"/>
                <a:gd name="connsiteX62" fmla="*/ 493485 w 4215960"/>
                <a:gd name="connsiteY62" fmla="*/ 3356120 h 4384865"/>
                <a:gd name="connsiteX63" fmla="*/ 515257 w 4215960"/>
                <a:gd name="connsiteY63" fmla="*/ 3414177 h 4384865"/>
                <a:gd name="connsiteX64" fmla="*/ 544285 w 4215960"/>
                <a:gd name="connsiteY64" fmla="*/ 3457720 h 4384865"/>
                <a:gd name="connsiteX65" fmla="*/ 573314 w 4215960"/>
                <a:gd name="connsiteY65" fmla="*/ 3508520 h 4384865"/>
                <a:gd name="connsiteX66" fmla="*/ 602343 w 4215960"/>
                <a:gd name="connsiteY66" fmla="*/ 3530291 h 4384865"/>
                <a:gd name="connsiteX67" fmla="*/ 645885 w 4215960"/>
                <a:gd name="connsiteY67" fmla="*/ 3573834 h 4384865"/>
                <a:gd name="connsiteX68" fmla="*/ 674914 w 4215960"/>
                <a:gd name="connsiteY68" fmla="*/ 3595605 h 4384865"/>
                <a:gd name="connsiteX69" fmla="*/ 711200 w 4215960"/>
                <a:gd name="connsiteY69" fmla="*/ 3639148 h 4384865"/>
                <a:gd name="connsiteX70" fmla="*/ 740228 w 4215960"/>
                <a:gd name="connsiteY70" fmla="*/ 3660920 h 4384865"/>
                <a:gd name="connsiteX71" fmla="*/ 812800 w 4215960"/>
                <a:gd name="connsiteY71" fmla="*/ 3726234 h 4384865"/>
                <a:gd name="connsiteX72" fmla="*/ 849085 w 4215960"/>
                <a:gd name="connsiteY72" fmla="*/ 3769777 h 4384865"/>
                <a:gd name="connsiteX73" fmla="*/ 870857 w 4215960"/>
                <a:gd name="connsiteY73" fmla="*/ 3784291 h 4384865"/>
                <a:gd name="connsiteX74" fmla="*/ 907143 w 4215960"/>
                <a:gd name="connsiteY74" fmla="*/ 3827834 h 4384865"/>
                <a:gd name="connsiteX75" fmla="*/ 936171 w 4215960"/>
                <a:gd name="connsiteY75" fmla="*/ 3849605 h 4384865"/>
                <a:gd name="connsiteX76" fmla="*/ 1030514 w 4215960"/>
                <a:gd name="connsiteY76" fmla="*/ 3893148 h 4384865"/>
                <a:gd name="connsiteX77" fmla="*/ 1480457 w 4215960"/>
                <a:gd name="connsiteY77" fmla="*/ 3878634 h 4384865"/>
                <a:gd name="connsiteX78" fmla="*/ 1531257 w 4215960"/>
                <a:gd name="connsiteY78" fmla="*/ 3864120 h 4384865"/>
                <a:gd name="connsiteX79" fmla="*/ 1618343 w 4215960"/>
                <a:gd name="connsiteY79" fmla="*/ 3856862 h 4384865"/>
                <a:gd name="connsiteX80" fmla="*/ 1698171 w 4215960"/>
                <a:gd name="connsiteY80" fmla="*/ 3842348 h 4384865"/>
                <a:gd name="connsiteX81" fmla="*/ 1756228 w 4215960"/>
                <a:gd name="connsiteY81" fmla="*/ 3835091 h 4384865"/>
                <a:gd name="connsiteX82" fmla="*/ 1785257 w 4215960"/>
                <a:gd name="connsiteY82" fmla="*/ 3820577 h 4384865"/>
                <a:gd name="connsiteX83" fmla="*/ 1850571 w 4215960"/>
                <a:gd name="connsiteY83" fmla="*/ 3798805 h 4384865"/>
                <a:gd name="connsiteX84" fmla="*/ 1886857 w 4215960"/>
                <a:gd name="connsiteY84" fmla="*/ 3784291 h 4384865"/>
                <a:gd name="connsiteX85" fmla="*/ 1988457 w 4215960"/>
                <a:gd name="connsiteY85" fmla="*/ 3769777 h 4384865"/>
                <a:gd name="connsiteX86" fmla="*/ 2017485 w 4215960"/>
                <a:gd name="connsiteY86" fmla="*/ 3762520 h 4384865"/>
                <a:gd name="connsiteX87" fmla="*/ 2637971 w 4215960"/>
                <a:gd name="connsiteY87" fmla="*/ 4109274 h 4384865"/>
                <a:gd name="connsiteX88" fmla="*/ 2724375 w 4215960"/>
                <a:gd name="connsiteY88" fmla="*/ 4295464 h 4384865"/>
                <a:gd name="connsiteX89" fmla="*/ 2784700 w 4215960"/>
                <a:gd name="connsiteY89" fmla="*/ 4354202 h 4384865"/>
                <a:gd name="connsiteX90" fmla="*/ 2795812 w 4215960"/>
                <a:gd name="connsiteY90" fmla="*/ 4324039 h 4384865"/>
                <a:gd name="connsiteX91" fmla="*/ 2841850 w 4215960"/>
                <a:gd name="connsiteY91" fmla="*/ 4297051 h 4384865"/>
                <a:gd name="connsiteX92" fmla="*/ 2892650 w 4215960"/>
                <a:gd name="connsiteY92" fmla="*/ 4370077 h 4384865"/>
                <a:gd name="connsiteX93" fmla="*/ 2941863 w 4215960"/>
                <a:gd name="connsiteY93" fmla="*/ 4373252 h 4384865"/>
                <a:gd name="connsiteX94" fmla="*/ 2897412 w 4215960"/>
                <a:gd name="connsiteY94" fmla="*/ 4279590 h 4384865"/>
                <a:gd name="connsiteX95" fmla="*/ 2854550 w 4215960"/>
                <a:gd name="connsiteY95" fmla="*/ 4211327 h 4384865"/>
                <a:gd name="connsiteX96" fmla="*/ 2897413 w 4215960"/>
                <a:gd name="connsiteY96" fmla="*/ 4195451 h 4384865"/>
                <a:gd name="connsiteX97" fmla="*/ 2878362 w 4215960"/>
                <a:gd name="connsiteY97" fmla="*/ 4154177 h 4384865"/>
                <a:gd name="connsiteX98" fmla="*/ 2930750 w 4215960"/>
                <a:gd name="connsiteY98" fmla="*/ 4163702 h 4384865"/>
                <a:gd name="connsiteX99" fmla="*/ 2910113 w 4215960"/>
                <a:gd name="connsiteY99" fmla="*/ 4130364 h 4384865"/>
                <a:gd name="connsiteX100" fmla="*/ 2931432 w 4215960"/>
                <a:gd name="connsiteY100" fmla="*/ 4113810 h 4384865"/>
                <a:gd name="connsiteX101" fmla="*/ 3052535 w 4215960"/>
                <a:gd name="connsiteY101" fmla="*/ 4199083 h 4384865"/>
                <a:gd name="connsiteX102" fmla="*/ 3087912 w 4215960"/>
                <a:gd name="connsiteY102" fmla="*/ 4185926 h 4384865"/>
                <a:gd name="connsiteX103" fmla="*/ 3140299 w 4215960"/>
                <a:gd name="connsiteY103" fmla="*/ 4251015 h 4384865"/>
                <a:gd name="connsiteX104" fmla="*/ 3160937 w 4215960"/>
                <a:gd name="connsiteY104" fmla="*/ 4309752 h 4384865"/>
                <a:gd name="connsiteX105" fmla="*/ 3268887 w 4215960"/>
                <a:gd name="connsiteY105" fmla="*/ 4328801 h 4384865"/>
                <a:gd name="connsiteX106" fmla="*/ 3208563 w 4215960"/>
                <a:gd name="connsiteY106" fmla="*/ 4262126 h 4384865"/>
                <a:gd name="connsiteX107" fmla="*/ 3205387 w 4215960"/>
                <a:gd name="connsiteY107" fmla="*/ 4193864 h 4384865"/>
                <a:gd name="connsiteX108" fmla="*/ 3259362 w 4215960"/>
                <a:gd name="connsiteY108" fmla="*/ 4249427 h 4384865"/>
                <a:gd name="connsiteX109" fmla="*/ 3308575 w 4215960"/>
                <a:gd name="connsiteY109" fmla="*/ 4254189 h 4384865"/>
                <a:gd name="connsiteX110" fmla="*/ 3302225 w 4215960"/>
                <a:gd name="connsiteY110" fmla="*/ 4204977 h 4384865"/>
                <a:gd name="connsiteX111" fmla="*/ 3362550 w 4215960"/>
                <a:gd name="connsiteY111" fmla="*/ 4209739 h 4384865"/>
                <a:gd name="connsiteX112" fmla="*/ 3424462 w 4215960"/>
                <a:gd name="connsiteY112" fmla="*/ 4252601 h 4384865"/>
                <a:gd name="connsiteX113" fmla="*/ 3456212 w 4215960"/>
                <a:gd name="connsiteY113" fmla="*/ 4239902 h 4384865"/>
                <a:gd name="connsiteX114" fmla="*/ 3449863 w 4215960"/>
                <a:gd name="connsiteY114" fmla="*/ 4204977 h 4384865"/>
                <a:gd name="connsiteX115" fmla="*/ 3491138 w 4215960"/>
                <a:gd name="connsiteY115" fmla="*/ 4181165 h 4384865"/>
                <a:gd name="connsiteX116" fmla="*/ 3575275 w 4215960"/>
                <a:gd name="connsiteY116" fmla="*/ 4238315 h 4384865"/>
                <a:gd name="connsiteX117" fmla="*/ 3592738 w 4215960"/>
                <a:gd name="connsiteY117" fmla="*/ 4136717 h 4384865"/>
                <a:gd name="connsiteX118" fmla="*/ 3567338 w 4215960"/>
                <a:gd name="connsiteY118" fmla="*/ 4114491 h 4384865"/>
                <a:gd name="connsiteX119" fmla="*/ 3494312 w 4215960"/>
                <a:gd name="connsiteY119" fmla="*/ 4071628 h 4384865"/>
                <a:gd name="connsiteX120" fmla="*/ 3516537 w 4215960"/>
                <a:gd name="connsiteY120" fmla="*/ 4046229 h 4384865"/>
                <a:gd name="connsiteX121" fmla="*/ 3537175 w 4215960"/>
                <a:gd name="connsiteY121" fmla="*/ 4024003 h 4384865"/>
                <a:gd name="connsiteX122" fmla="*/ 3591150 w 4215960"/>
                <a:gd name="connsiteY122" fmla="*/ 4055754 h 4384865"/>
                <a:gd name="connsiteX123" fmla="*/ 3597500 w 4215960"/>
                <a:gd name="connsiteY123" fmla="*/ 4011304 h 4384865"/>
                <a:gd name="connsiteX124" fmla="*/ 3541937 w 4215960"/>
                <a:gd name="connsiteY124" fmla="*/ 3987491 h 4384865"/>
                <a:gd name="connsiteX125" fmla="*/ 3540350 w 4215960"/>
                <a:gd name="connsiteY125" fmla="*/ 3977967 h 4384865"/>
                <a:gd name="connsiteX126" fmla="*/ 3527649 w 4215960"/>
                <a:gd name="connsiteY126" fmla="*/ 3939868 h 4384865"/>
                <a:gd name="connsiteX127" fmla="*/ 3533999 w 4215960"/>
                <a:gd name="connsiteY127" fmla="*/ 3892242 h 4384865"/>
                <a:gd name="connsiteX128" fmla="*/ 3545112 w 4215960"/>
                <a:gd name="connsiteY128" fmla="*/ 3836679 h 4384865"/>
                <a:gd name="connsiteX129" fmla="*/ 3507012 w 4215960"/>
                <a:gd name="connsiteY129" fmla="*/ 3806517 h 4384865"/>
                <a:gd name="connsiteX130" fmla="*/ 3540349 w 4215960"/>
                <a:gd name="connsiteY130" fmla="*/ 3796992 h 4384865"/>
                <a:gd name="connsiteX131" fmla="*/ 3518124 w 4215960"/>
                <a:gd name="connsiteY131" fmla="*/ 3760479 h 4384865"/>
                <a:gd name="connsiteX132" fmla="*/ 3556225 w 4215960"/>
                <a:gd name="connsiteY132" fmla="*/ 3755718 h 4384865"/>
                <a:gd name="connsiteX133" fmla="*/ 3562574 w 4215960"/>
                <a:gd name="connsiteY133" fmla="*/ 3722379 h 4384865"/>
                <a:gd name="connsiteX134" fmla="*/ 3624488 w 4215960"/>
                <a:gd name="connsiteY134" fmla="*/ 3731906 h 4384865"/>
                <a:gd name="connsiteX135" fmla="*/ 3657601 w 4215960"/>
                <a:gd name="connsiteY135" fmla="*/ 3747098 h 4384865"/>
                <a:gd name="connsiteX136" fmla="*/ 3623808 w 4215960"/>
                <a:gd name="connsiteY136" fmla="*/ 3788146 h 4384865"/>
                <a:gd name="connsiteX137" fmla="*/ 3662816 w 4215960"/>
                <a:gd name="connsiteY137" fmla="*/ 3895642 h 4384865"/>
                <a:gd name="connsiteX138" fmla="*/ 3715203 w 4215960"/>
                <a:gd name="connsiteY138" fmla="*/ 3926940 h 4384865"/>
                <a:gd name="connsiteX139" fmla="*/ 3767137 w 4215960"/>
                <a:gd name="connsiteY139" fmla="*/ 3884758 h 4384865"/>
                <a:gd name="connsiteX140" fmla="*/ 3852862 w 4215960"/>
                <a:gd name="connsiteY140" fmla="*/ 3836225 h 4384865"/>
                <a:gd name="connsiteX141" fmla="*/ 3835626 w 4215960"/>
                <a:gd name="connsiteY141" fmla="*/ 3747324 h 4384865"/>
                <a:gd name="connsiteX142" fmla="*/ 3912960 w 4215960"/>
                <a:gd name="connsiteY142" fmla="*/ 3614655 h 4384865"/>
                <a:gd name="connsiteX143" fmla="*/ 4205514 w 4215960"/>
                <a:gd name="connsiteY143" fmla="*/ 3281507 h 4384865"/>
                <a:gd name="connsiteX144" fmla="*/ 4124097 w 4215960"/>
                <a:gd name="connsiteY144" fmla="*/ 3272435 h 4384865"/>
                <a:gd name="connsiteX145" fmla="*/ 4128634 w 4215960"/>
                <a:gd name="connsiteY145" fmla="*/ 3180587 h 4384865"/>
                <a:gd name="connsiteX146" fmla="*/ 4079647 w 4215960"/>
                <a:gd name="connsiteY146" fmla="*/ 3155415 h 4384865"/>
                <a:gd name="connsiteX147" fmla="*/ 3995510 w 4215960"/>
                <a:gd name="connsiteY147" fmla="*/ 3186937 h 4384865"/>
                <a:gd name="connsiteX148" fmla="*/ 3958771 w 4215960"/>
                <a:gd name="connsiteY148" fmla="*/ 3150652 h 4384865"/>
                <a:gd name="connsiteX149" fmla="*/ 4003448 w 4215960"/>
                <a:gd name="connsiteY149" fmla="*/ 3127747 h 4384865"/>
                <a:gd name="connsiteX150" fmla="*/ 3874181 w 4215960"/>
                <a:gd name="connsiteY150" fmla="*/ 2914568 h 4384865"/>
                <a:gd name="connsiteX151" fmla="*/ 3889147 w 4215960"/>
                <a:gd name="connsiteY151" fmla="*/ 2884405 h 4384865"/>
                <a:gd name="connsiteX152" fmla="*/ 3865562 w 4215960"/>
                <a:gd name="connsiteY152" fmla="*/ 2768745 h 4384865"/>
                <a:gd name="connsiteX153" fmla="*/ 3706813 w 4215960"/>
                <a:gd name="connsiteY153" fmla="*/ 2757859 h 4384865"/>
                <a:gd name="connsiteX154" fmla="*/ 3673475 w 4215960"/>
                <a:gd name="connsiteY154" fmla="*/ 2806617 h 4384865"/>
                <a:gd name="connsiteX155" fmla="*/ 3584575 w 4215960"/>
                <a:gd name="connsiteY155" fmla="*/ 2821133 h 4384865"/>
                <a:gd name="connsiteX156" fmla="*/ 3590925 w 4215960"/>
                <a:gd name="connsiteY156" fmla="*/ 2799134 h 4384865"/>
                <a:gd name="connsiteX157" fmla="*/ 3537403 w 4215960"/>
                <a:gd name="connsiteY157" fmla="*/ 2783033 h 4384865"/>
                <a:gd name="connsiteX158" fmla="*/ 3512684 w 4215960"/>
                <a:gd name="connsiteY158" fmla="*/ 2617932 h 4384865"/>
                <a:gd name="connsiteX159" fmla="*/ 3232377 w 4215960"/>
                <a:gd name="connsiteY159" fmla="*/ 2551257 h 4384865"/>
                <a:gd name="connsiteX160" fmla="*/ 3096078 w 4215960"/>
                <a:gd name="connsiteY160" fmla="*/ 2594573 h 4384865"/>
                <a:gd name="connsiteX161" fmla="*/ 2964089 w 4215960"/>
                <a:gd name="connsiteY161" fmla="*/ 2587089 h 4384865"/>
                <a:gd name="connsiteX162" fmla="*/ 2831646 w 4215960"/>
                <a:gd name="connsiteY162" fmla="*/ 2476191 h 4384865"/>
                <a:gd name="connsiteX163" fmla="*/ 2618468 w 4215960"/>
                <a:gd name="connsiteY163" fmla="*/ 2172978 h 4384865"/>
                <a:gd name="connsiteX164" fmla="*/ 2220006 w 4215960"/>
                <a:gd name="connsiteY164" fmla="*/ 2033505 h 4384865"/>
                <a:gd name="connsiteX165" fmla="*/ 1983468 w 4215960"/>
                <a:gd name="connsiteY165" fmla="*/ 1720541 h 4384865"/>
                <a:gd name="connsiteX166" fmla="*/ 2017259 w 4215960"/>
                <a:gd name="connsiteY166" fmla="*/ 1695595 h 4384865"/>
                <a:gd name="connsiteX167" fmla="*/ 2076903 w 4215960"/>
                <a:gd name="connsiteY167" fmla="*/ 1778598 h 4384865"/>
                <a:gd name="connsiteX168" fmla="*/ 2097087 w 4215960"/>
                <a:gd name="connsiteY168" fmla="*/ 1761135 h 4384865"/>
                <a:gd name="connsiteX169" fmla="*/ 2140177 w 4215960"/>
                <a:gd name="connsiteY169" fmla="*/ 1791979 h 4384865"/>
                <a:gd name="connsiteX170" fmla="*/ 2228850 w 4215960"/>
                <a:gd name="connsiteY170" fmla="*/ 1738230 h 4384865"/>
                <a:gd name="connsiteX171" fmla="*/ 2244952 w 4215960"/>
                <a:gd name="connsiteY171" fmla="*/ 1717820 h 4384865"/>
                <a:gd name="connsiteX172" fmla="*/ 2303235 w 4215960"/>
                <a:gd name="connsiteY172" fmla="*/ 1718046 h 4384865"/>
                <a:gd name="connsiteX173" fmla="*/ 2319338 w 4215960"/>
                <a:gd name="connsiteY173" fmla="*/ 1684936 h 4384865"/>
                <a:gd name="connsiteX174" fmla="*/ 2300514 w 4215960"/>
                <a:gd name="connsiteY174" fmla="*/ 1659309 h 4384865"/>
                <a:gd name="connsiteX175" fmla="*/ 2233386 w 4215960"/>
                <a:gd name="connsiteY175" fmla="*/ 1679266 h 4384865"/>
                <a:gd name="connsiteX176" fmla="*/ 2211614 w 4215960"/>
                <a:gd name="connsiteY176" fmla="*/ 1625745 h 4384865"/>
                <a:gd name="connsiteX177" fmla="*/ 2232932 w 4215960"/>
                <a:gd name="connsiteY177" fmla="*/ 1596035 h 4384865"/>
                <a:gd name="connsiteX178" fmla="*/ 2176462 w 4215960"/>
                <a:gd name="connsiteY178" fmla="*/ 1492621 h 4384865"/>
                <a:gd name="connsiteX179" fmla="*/ 2127931 w 4215960"/>
                <a:gd name="connsiteY179" fmla="*/ 1531402 h 4384865"/>
                <a:gd name="connsiteX180" fmla="*/ 2038576 w 4215960"/>
                <a:gd name="connsiteY180" fmla="*/ 1476746 h 4384865"/>
                <a:gd name="connsiteX181" fmla="*/ 2090510 w 4215960"/>
                <a:gd name="connsiteY181" fmla="*/ 1384217 h 4384865"/>
                <a:gd name="connsiteX182" fmla="*/ 2047648 w 4215960"/>
                <a:gd name="connsiteY182" fmla="*/ 1263114 h 4384865"/>
                <a:gd name="connsiteX183" fmla="*/ 2062389 w 4215960"/>
                <a:gd name="connsiteY183" fmla="*/ 1139062 h 4384865"/>
                <a:gd name="connsiteX184" fmla="*/ 2157639 w 4215960"/>
                <a:gd name="connsiteY184" fmla="*/ 1065357 h 4384865"/>
                <a:gd name="connsiteX185" fmla="*/ 2262868 w 4215960"/>
                <a:gd name="connsiteY185" fmla="*/ 1042905 h 4384865"/>
                <a:gd name="connsiteX186" fmla="*/ 2199821 w 4215960"/>
                <a:gd name="connsiteY186" fmla="*/ 953098 h 4384865"/>
                <a:gd name="connsiteX187" fmla="*/ 2182585 w 4215960"/>
                <a:gd name="connsiteY187" fmla="*/ 997775 h 4384865"/>
                <a:gd name="connsiteX188" fmla="*/ 2139270 w 4215960"/>
                <a:gd name="connsiteY188" fmla="*/ 950604 h 4384865"/>
                <a:gd name="connsiteX189" fmla="*/ 2160588 w 4215960"/>
                <a:gd name="connsiteY189" fmla="*/ 865332 h 4384865"/>
                <a:gd name="connsiteX190" fmla="*/ 2233612 w 4215960"/>
                <a:gd name="connsiteY190" fmla="*/ 768041 h 4384865"/>
                <a:gd name="connsiteX191" fmla="*/ 2216603 w 4215960"/>
                <a:gd name="connsiteY191" fmla="*/ 661452 h 4384865"/>
                <a:gd name="connsiteX192" fmla="*/ 2045381 w 4215960"/>
                <a:gd name="connsiteY192" fmla="*/ 671203 h 4384865"/>
                <a:gd name="connsiteX193" fmla="*/ 2026103 w 4215960"/>
                <a:gd name="connsiteY193" fmla="*/ 713840 h 4384865"/>
                <a:gd name="connsiteX194" fmla="*/ 1993900 w 4215960"/>
                <a:gd name="connsiteY194" fmla="*/ 646257 h 4384865"/>
                <a:gd name="connsiteX195" fmla="*/ 1964190 w 4215960"/>
                <a:gd name="connsiteY195" fmla="*/ 686625 h 4384865"/>
                <a:gd name="connsiteX196" fmla="*/ 1778681 w 4215960"/>
                <a:gd name="connsiteY196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67012 w 4215960"/>
                <a:gd name="connsiteY25" fmla="*/ 350533 h 4384865"/>
                <a:gd name="connsiteX26" fmla="*/ 936850 w 4215960"/>
                <a:gd name="connsiteY26" fmla="*/ 494996 h 4384865"/>
                <a:gd name="connsiteX27" fmla="*/ 868587 w 4215960"/>
                <a:gd name="connsiteY27" fmla="*/ 607703 h 4384865"/>
                <a:gd name="connsiteX28" fmla="*/ 362857 w 4215960"/>
                <a:gd name="connsiteY28" fmla="*/ 808862 h 4384865"/>
                <a:gd name="connsiteX29" fmla="*/ 312057 w 4215960"/>
                <a:gd name="connsiteY29" fmla="*/ 823377 h 4384865"/>
                <a:gd name="connsiteX30" fmla="*/ 239485 w 4215960"/>
                <a:gd name="connsiteY30" fmla="*/ 874177 h 4384865"/>
                <a:gd name="connsiteX31" fmla="*/ 210457 w 4215960"/>
                <a:gd name="connsiteY31" fmla="*/ 881434 h 4384865"/>
                <a:gd name="connsiteX32" fmla="*/ 159657 w 4215960"/>
                <a:gd name="connsiteY32" fmla="*/ 910462 h 4384865"/>
                <a:gd name="connsiteX33" fmla="*/ 130628 w 4215960"/>
                <a:gd name="connsiteY33" fmla="*/ 939491 h 4384865"/>
                <a:gd name="connsiteX34" fmla="*/ 108857 w 4215960"/>
                <a:gd name="connsiteY34" fmla="*/ 961262 h 4384865"/>
                <a:gd name="connsiteX35" fmla="*/ 94343 w 4215960"/>
                <a:gd name="connsiteY35" fmla="*/ 975777 h 4384865"/>
                <a:gd name="connsiteX36" fmla="*/ 43543 w 4215960"/>
                <a:gd name="connsiteY36" fmla="*/ 1055605 h 4384865"/>
                <a:gd name="connsiteX37" fmla="*/ 14514 w 4215960"/>
                <a:gd name="connsiteY37" fmla="*/ 1135434 h 4384865"/>
                <a:gd name="connsiteX38" fmla="*/ 0 w 4215960"/>
                <a:gd name="connsiteY38" fmla="*/ 1193491 h 4384865"/>
                <a:gd name="connsiteX39" fmla="*/ 7257 w 4215960"/>
                <a:gd name="connsiteY39" fmla="*/ 2165948 h 4384865"/>
                <a:gd name="connsiteX40" fmla="*/ 29028 w 4215960"/>
                <a:gd name="connsiteY40" fmla="*/ 2267548 h 4384865"/>
                <a:gd name="connsiteX41" fmla="*/ 43543 w 4215960"/>
                <a:gd name="connsiteY41" fmla="*/ 2303834 h 4384865"/>
                <a:gd name="connsiteX42" fmla="*/ 58057 w 4215960"/>
                <a:gd name="connsiteY42" fmla="*/ 2369148 h 4384865"/>
                <a:gd name="connsiteX43" fmla="*/ 79828 w 4215960"/>
                <a:gd name="connsiteY43" fmla="*/ 2419948 h 4384865"/>
                <a:gd name="connsiteX44" fmla="*/ 116114 w 4215960"/>
                <a:gd name="connsiteY44" fmla="*/ 2536062 h 4384865"/>
                <a:gd name="connsiteX45" fmla="*/ 137885 w 4215960"/>
                <a:gd name="connsiteY45" fmla="*/ 2601377 h 4384865"/>
                <a:gd name="connsiteX46" fmla="*/ 145143 w 4215960"/>
                <a:gd name="connsiteY46" fmla="*/ 2623148 h 4384865"/>
                <a:gd name="connsiteX47" fmla="*/ 166914 w 4215960"/>
                <a:gd name="connsiteY47" fmla="*/ 2666691 h 4384865"/>
                <a:gd name="connsiteX48" fmla="*/ 188685 w 4215960"/>
                <a:gd name="connsiteY48" fmla="*/ 2717491 h 4384865"/>
                <a:gd name="connsiteX49" fmla="*/ 195943 w 4215960"/>
                <a:gd name="connsiteY49" fmla="*/ 2746520 h 4384865"/>
                <a:gd name="connsiteX50" fmla="*/ 232228 w 4215960"/>
                <a:gd name="connsiteY50" fmla="*/ 2797320 h 4384865"/>
                <a:gd name="connsiteX51" fmla="*/ 254000 w 4215960"/>
                <a:gd name="connsiteY51" fmla="*/ 2855377 h 4384865"/>
                <a:gd name="connsiteX52" fmla="*/ 275771 w 4215960"/>
                <a:gd name="connsiteY52" fmla="*/ 2877148 h 4384865"/>
                <a:gd name="connsiteX53" fmla="*/ 312057 w 4215960"/>
                <a:gd name="connsiteY53" fmla="*/ 2949720 h 4384865"/>
                <a:gd name="connsiteX54" fmla="*/ 348343 w 4215960"/>
                <a:gd name="connsiteY54" fmla="*/ 3000520 h 4384865"/>
                <a:gd name="connsiteX55" fmla="*/ 355600 w 4215960"/>
                <a:gd name="connsiteY55" fmla="*/ 3022291 h 4384865"/>
                <a:gd name="connsiteX56" fmla="*/ 406400 w 4215960"/>
                <a:gd name="connsiteY56" fmla="*/ 3087605 h 4384865"/>
                <a:gd name="connsiteX57" fmla="*/ 435428 w 4215960"/>
                <a:gd name="connsiteY57" fmla="*/ 3152920 h 4384865"/>
                <a:gd name="connsiteX58" fmla="*/ 457200 w 4215960"/>
                <a:gd name="connsiteY58" fmla="*/ 3181948 h 4384865"/>
                <a:gd name="connsiteX59" fmla="*/ 471714 w 4215960"/>
                <a:gd name="connsiteY59" fmla="*/ 3240005 h 4384865"/>
                <a:gd name="connsiteX60" fmla="*/ 478971 w 4215960"/>
                <a:gd name="connsiteY60" fmla="*/ 3261777 h 4384865"/>
                <a:gd name="connsiteX61" fmla="*/ 486228 w 4215960"/>
                <a:gd name="connsiteY61" fmla="*/ 3290805 h 4384865"/>
                <a:gd name="connsiteX62" fmla="*/ 493485 w 4215960"/>
                <a:gd name="connsiteY62" fmla="*/ 3356120 h 4384865"/>
                <a:gd name="connsiteX63" fmla="*/ 515257 w 4215960"/>
                <a:gd name="connsiteY63" fmla="*/ 3414177 h 4384865"/>
                <a:gd name="connsiteX64" fmla="*/ 544285 w 4215960"/>
                <a:gd name="connsiteY64" fmla="*/ 3457720 h 4384865"/>
                <a:gd name="connsiteX65" fmla="*/ 573314 w 4215960"/>
                <a:gd name="connsiteY65" fmla="*/ 3508520 h 4384865"/>
                <a:gd name="connsiteX66" fmla="*/ 602343 w 4215960"/>
                <a:gd name="connsiteY66" fmla="*/ 3530291 h 4384865"/>
                <a:gd name="connsiteX67" fmla="*/ 645885 w 4215960"/>
                <a:gd name="connsiteY67" fmla="*/ 3573834 h 4384865"/>
                <a:gd name="connsiteX68" fmla="*/ 674914 w 4215960"/>
                <a:gd name="connsiteY68" fmla="*/ 3595605 h 4384865"/>
                <a:gd name="connsiteX69" fmla="*/ 711200 w 4215960"/>
                <a:gd name="connsiteY69" fmla="*/ 3639148 h 4384865"/>
                <a:gd name="connsiteX70" fmla="*/ 740228 w 4215960"/>
                <a:gd name="connsiteY70" fmla="*/ 3660920 h 4384865"/>
                <a:gd name="connsiteX71" fmla="*/ 812800 w 4215960"/>
                <a:gd name="connsiteY71" fmla="*/ 3726234 h 4384865"/>
                <a:gd name="connsiteX72" fmla="*/ 849085 w 4215960"/>
                <a:gd name="connsiteY72" fmla="*/ 3769777 h 4384865"/>
                <a:gd name="connsiteX73" fmla="*/ 870857 w 4215960"/>
                <a:gd name="connsiteY73" fmla="*/ 3784291 h 4384865"/>
                <a:gd name="connsiteX74" fmla="*/ 907143 w 4215960"/>
                <a:gd name="connsiteY74" fmla="*/ 3827834 h 4384865"/>
                <a:gd name="connsiteX75" fmla="*/ 936171 w 4215960"/>
                <a:gd name="connsiteY75" fmla="*/ 3849605 h 4384865"/>
                <a:gd name="connsiteX76" fmla="*/ 1030514 w 4215960"/>
                <a:gd name="connsiteY76" fmla="*/ 3893148 h 4384865"/>
                <a:gd name="connsiteX77" fmla="*/ 1480457 w 4215960"/>
                <a:gd name="connsiteY77" fmla="*/ 3878634 h 4384865"/>
                <a:gd name="connsiteX78" fmla="*/ 1531257 w 4215960"/>
                <a:gd name="connsiteY78" fmla="*/ 3864120 h 4384865"/>
                <a:gd name="connsiteX79" fmla="*/ 1618343 w 4215960"/>
                <a:gd name="connsiteY79" fmla="*/ 3856862 h 4384865"/>
                <a:gd name="connsiteX80" fmla="*/ 1698171 w 4215960"/>
                <a:gd name="connsiteY80" fmla="*/ 3842348 h 4384865"/>
                <a:gd name="connsiteX81" fmla="*/ 1756228 w 4215960"/>
                <a:gd name="connsiteY81" fmla="*/ 3835091 h 4384865"/>
                <a:gd name="connsiteX82" fmla="*/ 1785257 w 4215960"/>
                <a:gd name="connsiteY82" fmla="*/ 3820577 h 4384865"/>
                <a:gd name="connsiteX83" fmla="*/ 1850571 w 4215960"/>
                <a:gd name="connsiteY83" fmla="*/ 3798805 h 4384865"/>
                <a:gd name="connsiteX84" fmla="*/ 1886857 w 4215960"/>
                <a:gd name="connsiteY84" fmla="*/ 3784291 h 4384865"/>
                <a:gd name="connsiteX85" fmla="*/ 1988457 w 4215960"/>
                <a:gd name="connsiteY85" fmla="*/ 3769777 h 4384865"/>
                <a:gd name="connsiteX86" fmla="*/ 2017485 w 4215960"/>
                <a:gd name="connsiteY86" fmla="*/ 3762520 h 4384865"/>
                <a:gd name="connsiteX87" fmla="*/ 2637971 w 4215960"/>
                <a:gd name="connsiteY87" fmla="*/ 4109274 h 4384865"/>
                <a:gd name="connsiteX88" fmla="*/ 2724375 w 4215960"/>
                <a:gd name="connsiteY88" fmla="*/ 4295464 h 4384865"/>
                <a:gd name="connsiteX89" fmla="*/ 2784700 w 4215960"/>
                <a:gd name="connsiteY89" fmla="*/ 4354202 h 4384865"/>
                <a:gd name="connsiteX90" fmla="*/ 2795812 w 4215960"/>
                <a:gd name="connsiteY90" fmla="*/ 4324039 h 4384865"/>
                <a:gd name="connsiteX91" fmla="*/ 2841850 w 4215960"/>
                <a:gd name="connsiteY91" fmla="*/ 4297051 h 4384865"/>
                <a:gd name="connsiteX92" fmla="*/ 2892650 w 4215960"/>
                <a:gd name="connsiteY92" fmla="*/ 4370077 h 4384865"/>
                <a:gd name="connsiteX93" fmla="*/ 2941863 w 4215960"/>
                <a:gd name="connsiteY93" fmla="*/ 4373252 h 4384865"/>
                <a:gd name="connsiteX94" fmla="*/ 2897412 w 4215960"/>
                <a:gd name="connsiteY94" fmla="*/ 4279590 h 4384865"/>
                <a:gd name="connsiteX95" fmla="*/ 2854550 w 4215960"/>
                <a:gd name="connsiteY95" fmla="*/ 4211327 h 4384865"/>
                <a:gd name="connsiteX96" fmla="*/ 2897413 w 4215960"/>
                <a:gd name="connsiteY96" fmla="*/ 4195451 h 4384865"/>
                <a:gd name="connsiteX97" fmla="*/ 2878362 w 4215960"/>
                <a:gd name="connsiteY97" fmla="*/ 4154177 h 4384865"/>
                <a:gd name="connsiteX98" fmla="*/ 2930750 w 4215960"/>
                <a:gd name="connsiteY98" fmla="*/ 4163702 h 4384865"/>
                <a:gd name="connsiteX99" fmla="*/ 2910113 w 4215960"/>
                <a:gd name="connsiteY99" fmla="*/ 4130364 h 4384865"/>
                <a:gd name="connsiteX100" fmla="*/ 2931432 w 4215960"/>
                <a:gd name="connsiteY100" fmla="*/ 4113810 h 4384865"/>
                <a:gd name="connsiteX101" fmla="*/ 3052535 w 4215960"/>
                <a:gd name="connsiteY101" fmla="*/ 4199083 h 4384865"/>
                <a:gd name="connsiteX102" fmla="*/ 3087912 w 4215960"/>
                <a:gd name="connsiteY102" fmla="*/ 4185926 h 4384865"/>
                <a:gd name="connsiteX103" fmla="*/ 3140299 w 4215960"/>
                <a:gd name="connsiteY103" fmla="*/ 4251015 h 4384865"/>
                <a:gd name="connsiteX104" fmla="*/ 3160937 w 4215960"/>
                <a:gd name="connsiteY104" fmla="*/ 4309752 h 4384865"/>
                <a:gd name="connsiteX105" fmla="*/ 3268887 w 4215960"/>
                <a:gd name="connsiteY105" fmla="*/ 4328801 h 4384865"/>
                <a:gd name="connsiteX106" fmla="*/ 3208563 w 4215960"/>
                <a:gd name="connsiteY106" fmla="*/ 4262126 h 4384865"/>
                <a:gd name="connsiteX107" fmla="*/ 3205387 w 4215960"/>
                <a:gd name="connsiteY107" fmla="*/ 4193864 h 4384865"/>
                <a:gd name="connsiteX108" fmla="*/ 3259362 w 4215960"/>
                <a:gd name="connsiteY108" fmla="*/ 4249427 h 4384865"/>
                <a:gd name="connsiteX109" fmla="*/ 3308575 w 4215960"/>
                <a:gd name="connsiteY109" fmla="*/ 4254189 h 4384865"/>
                <a:gd name="connsiteX110" fmla="*/ 3302225 w 4215960"/>
                <a:gd name="connsiteY110" fmla="*/ 4204977 h 4384865"/>
                <a:gd name="connsiteX111" fmla="*/ 3362550 w 4215960"/>
                <a:gd name="connsiteY111" fmla="*/ 4209739 h 4384865"/>
                <a:gd name="connsiteX112" fmla="*/ 3424462 w 4215960"/>
                <a:gd name="connsiteY112" fmla="*/ 4252601 h 4384865"/>
                <a:gd name="connsiteX113" fmla="*/ 3456212 w 4215960"/>
                <a:gd name="connsiteY113" fmla="*/ 4239902 h 4384865"/>
                <a:gd name="connsiteX114" fmla="*/ 3449863 w 4215960"/>
                <a:gd name="connsiteY114" fmla="*/ 4204977 h 4384865"/>
                <a:gd name="connsiteX115" fmla="*/ 3491138 w 4215960"/>
                <a:gd name="connsiteY115" fmla="*/ 4181165 h 4384865"/>
                <a:gd name="connsiteX116" fmla="*/ 3575275 w 4215960"/>
                <a:gd name="connsiteY116" fmla="*/ 4238315 h 4384865"/>
                <a:gd name="connsiteX117" fmla="*/ 3592738 w 4215960"/>
                <a:gd name="connsiteY117" fmla="*/ 4136717 h 4384865"/>
                <a:gd name="connsiteX118" fmla="*/ 3567338 w 4215960"/>
                <a:gd name="connsiteY118" fmla="*/ 4114491 h 4384865"/>
                <a:gd name="connsiteX119" fmla="*/ 3494312 w 4215960"/>
                <a:gd name="connsiteY119" fmla="*/ 4071628 h 4384865"/>
                <a:gd name="connsiteX120" fmla="*/ 3516537 w 4215960"/>
                <a:gd name="connsiteY120" fmla="*/ 4046229 h 4384865"/>
                <a:gd name="connsiteX121" fmla="*/ 3537175 w 4215960"/>
                <a:gd name="connsiteY121" fmla="*/ 4024003 h 4384865"/>
                <a:gd name="connsiteX122" fmla="*/ 3591150 w 4215960"/>
                <a:gd name="connsiteY122" fmla="*/ 4055754 h 4384865"/>
                <a:gd name="connsiteX123" fmla="*/ 3597500 w 4215960"/>
                <a:gd name="connsiteY123" fmla="*/ 4011304 h 4384865"/>
                <a:gd name="connsiteX124" fmla="*/ 3541937 w 4215960"/>
                <a:gd name="connsiteY124" fmla="*/ 3987491 h 4384865"/>
                <a:gd name="connsiteX125" fmla="*/ 3540350 w 4215960"/>
                <a:gd name="connsiteY125" fmla="*/ 3977967 h 4384865"/>
                <a:gd name="connsiteX126" fmla="*/ 3527649 w 4215960"/>
                <a:gd name="connsiteY126" fmla="*/ 3939868 h 4384865"/>
                <a:gd name="connsiteX127" fmla="*/ 3533999 w 4215960"/>
                <a:gd name="connsiteY127" fmla="*/ 3892242 h 4384865"/>
                <a:gd name="connsiteX128" fmla="*/ 3545112 w 4215960"/>
                <a:gd name="connsiteY128" fmla="*/ 3836679 h 4384865"/>
                <a:gd name="connsiteX129" fmla="*/ 3507012 w 4215960"/>
                <a:gd name="connsiteY129" fmla="*/ 3806517 h 4384865"/>
                <a:gd name="connsiteX130" fmla="*/ 3540349 w 4215960"/>
                <a:gd name="connsiteY130" fmla="*/ 3796992 h 4384865"/>
                <a:gd name="connsiteX131" fmla="*/ 3518124 w 4215960"/>
                <a:gd name="connsiteY131" fmla="*/ 3760479 h 4384865"/>
                <a:gd name="connsiteX132" fmla="*/ 3556225 w 4215960"/>
                <a:gd name="connsiteY132" fmla="*/ 3755718 h 4384865"/>
                <a:gd name="connsiteX133" fmla="*/ 3562574 w 4215960"/>
                <a:gd name="connsiteY133" fmla="*/ 3722379 h 4384865"/>
                <a:gd name="connsiteX134" fmla="*/ 3624488 w 4215960"/>
                <a:gd name="connsiteY134" fmla="*/ 3731906 h 4384865"/>
                <a:gd name="connsiteX135" fmla="*/ 3657601 w 4215960"/>
                <a:gd name="connsiteY135" fmla="*/ 3747098 h 4384865"/>
                <a:gd name="connsiteX136" fmla="*/ 3623808 w 4215960"/>
                <a:gd name="connsiteY136" fmla="*/ 3788146 h 4384865"/>
                <a:gd name="connsiteX137" fmla="*/ 3662816 w 4215960"/>
                <a:gd name="connsiteY137" fmla="*/ 3895642 h 4384865"/>
                <a:gd name="connsiteX138" fmla="*/ 3715203 w 4215960"/>
                <a:gd name="connsiteY138" fmla="*/ 3926940 h 4384865"/>
                <a:gd name="connsiteX139" fmla="*/ 3767137 w 4215960"/>
                <a:gd name="connsiteY139" fmla="*/ 3884758 h 4384865"/>
                <a:gd name="connsiteX140" fmla="*/ 3852862 w 4215960"/>
                <a:gd name="connsiteY140" fmla="*/ 3836225 h 4384865"/>
                <a:gd name="connsiteX141" fmla="*/ 3835626 w 4215960"/>
                <a:gd name="connsiteY141" fmla="*/ 3747324 h 4384865"/>
                <a:gd name="connsiteX142" fmla="*/ 3912960 w 4215960"/>
                <a:gd name="connsiteY142" fmla="*/ 3614655 h 4384865"/>
                <a:gd name="connsiteX143" fmla="*/ 4205514 w 4215960"/>
                <a:gd name="connsiteY143" fmla="*/ 3281507 h 4384865"/>
                <a:gd name="connsiteX144" fmla="*/ 4124097 w 4215960"/>
                <a:gd name="connsiteY144" fmla="*/ 3272435 h 4384865"/>
                <a:gd name="connsiteX145" fmla="*/ 4128634 w 4215960"/>
                <a:gd name="connsiteY145" fmla="*/ 3180587 h 4384865"/>
                <a:gd name="connsiteX146" fmla="*/ 4079647 w 4215960"/>
                <a:gd name="connsiteY146" fmla="*/ 3155415 h 4384865"/>
                <a:gd name="connsiteX147" fmla="*/ 3995510 w 4215960"/>
                <a:gd name="connsiteY147" fmla="*/ 3186937 h 4384865"/>
                <a:gd name="connsiteX148" fmla="*/ 3958771 w 4215960"/>
                <a:gd name="connsiteY148" fmla="*/ 3150652 h 4384865"/>
                <a:gd name="connsiteX149" fmla="*/ 4003448 w 4215960"/>
                <a:gd name="connsiteY149" fmla="*/ 3127747 h 4384865"/>
                <a:gd name="connsiteX150" fmla="*/ 3874181 w 4215960"/>
                <a:gd name="connsiteY150" fmla="*/ 2914568 h 4384865"/>
                <a:gd name="connsiteX151" fmla="*/ 3889147 w 4215960"/>
                <a:gd name="connsiteY151" fmla="*/ 2884405 h 4384865"/>
                <a:gd name="connsiteX152" fmla="*/ 3865562 w 4215960"/>
                <a:gd name="connsiteY152" fmla="*/ 2768745 h 4384865"/>
                <a:gd name="connsiteX153" fmla="*/ 3706813 w 4215960"/>
                <a:gd name="connsiteY153" fmla="*/ 2757859 h 4384865"/>
                <a:gd name="connsiteX154" fmla="*/ 3673475 w 4215960"/>
                <a:gd name="connsiteY154" fmla="*/ 2806617 h 4384865"/>
                <a:gd name="connsiteX155" fmla="*/ 3584575 w 4215960"/>
                <a:gd name="connsiteY155" fmla="*/ 2821133 h 4384865"/>
                <a:gd name="connsiteX156" fmla="*/ 3590925 w 4215960"/>
                <a:gd name="connsiteY156" fmla="*/ 2799134 h 4384865"/>
                <a:gd name="connsiteX157" fmla="*/ 3537403 w 4215960"/>
                <a:gd name="connsiteY157" fmla="*/ 2783033 h 4384865"/>
                <a:gd name="connsiteX158" fmla="*/ 3512684 w 4215960"/>
                <a:gd name="connsiteY158" fmla="*/ 2617932 h 4384865"/>
                <a:gd name="connsiteX159" fmla="*/ 3232377 w 4215960"/>
                <a:gd name="connsiteY159" fmla="*/ 2551257 h 4384865"/>
                <a:gd name="connsiteX160" fmla="*/ 3096078 w 4215960"/>
                <a:gd name="connsiteY160" fmla="*/ 2594573 h 4384865"/>
                <a:gd name="connsiteX161" fmla="*/ 2964089 w 4215960"/>
                <a:gd name="connsiteY161" fmla="*/ 2587089 h 4384865"/>
                <a:gd name="connsiteX162" fmla="*/ 2831646 w 4215960"/>
                <a:gd name="connsiteY162" fmla="*/ 2476191 h 4384865"/>
                <a:gd name="connsiteX163" fmla="*/ 2618468 w 4215960"/>
                <a:gd name="connsiteY163" fmla="*/ 2172978 h 4384865"/>
                <a:gd name="connsiteX164" fmla="*/ 2220006 w 4215960"/>
                <a:gd name="connsiteY164" fmla="*/ 2033505 h 4384865"/>
                <a:gd name="connsiteX165" fmla="*/ 1983468 w 4215960"/>
                <a:gd name="connsiteY165" fmla="*/ 1720541 h 4384865"/>
                <a:gd name="connsiteX166" fmla="*/ 2017259 w 4215960"/>
                <a:gd name="connsiteY166" fmla="*/ 1695595 h 4384865"/>
                <a:gd name="connsiteX167" fmla="*/ 2076903 w 4215960"/>
                <a:gd name="connsiteY167" fmla="*/ 1778598 h 4384865"/>
                <a:gd name="connsiteX168" fmla="*/ 2097087 w 4215960"/>
                <a:gd name="connsiteY168" fmla="*/ 1761135 h 4384865"/>
                <a:gd name="connsiteX169" fmla="*/ 2140177 w 4215960"/>
                <a:gd name="connsiteY169" fmla="*/ 1791979 h 4384865"/>
                <a:gd name="connsiteX170" fmla="*/ 2228850 w 4215960"/>
                <a:gd name="connsiteY170" fmla="*/ 1738230 h 4384865"/>
                <a:gd name="connsiteX171" fmla="*/ 2244952 w 4215960"/>
                <a:gd name="connsiteY171" fmla="*/ 1717820 h 4384865"/>
                <a:gd name="connsiteX172" fmla="*/ 2303235 w 4215960"/>
                <a:gd name="connsiteY172" fmla="*/ 1718046 h 4384865"/>
                <a:gd name="connsiteX173" fmla="*/ 2319338 w 4215960"/>
                <a:gd name="connsiteY173" fmla="*/ 1684936 h 4384865"/>
                <a:gd name="connsiteX174" fmla="*/ 2300514 w 4215960"/>
                <a:gd name="connsiteY174" fmla="*/ 1659309 h 4384865"/>
                <a:gd name="connsiteX175" fmla="*/ 2233386 w 4215960"/>
                <a:gd name="connsiteY175" fmla="*/ 1679266 h 4384865"/>
                <a:gd name="connsiteX176" fmla="*/ 2211614 w 4215960"/>
                <a:gd name="connsiteY176" fmla="*/ 1625745 h 4384865"/>
                <a:gd name="connsiteX177" fmla="*/ 2232932 w 4215960"/>
                <a:gd name="connsiteY177" fmla="*/ 1596035 h 4384865"/>
                <a:gd name="connsiteX178" fmla="*/ 2176462 w 4215960"/>
                <a:gd name="connsiteY178" fmla="*/ 1492621 h 4384865"/>
                <a:gd name="connsiteX179" fmla="*/ 2127931 w 4215960"/>
                <a:gd name="connsiteY179" fmla="*/ 1531402 h 4384865"/>
                <a:gd name="connsiteX180" fmla="*/ 2038576 w 4215960"/>
                <a:gd name="connsiteY180" fmla="*/ 1476746 h 4384865"/>
                <a:gd name="connsiteX181" fmla="*/ 2090510 w 4215960"/>
                <a:gd name="connsiteY181" fmla="*/ 1384217 h 4384865"/>
                <a:gd name="connsiteX182" fmla="*/ 2047648 w 4215960"/>
                <a:gd name="connsiteY182" fmla="*/ 1263114 h 4384865"/>
                <a:gd name="connsiteX183" fmla="*/ 2062389 w 4215960"/>
                <a:gd name="connsiteY183" fmla="*/ 1139062 h 4384865"/>
                <a:gd name="connsiteX184" fmla="*/ 2157639 w 4215960"/>
                <a:gd name="connsiteY184" fmla="*/ 1065357 h 4384865"/>
                <a:gd name="connsiteX185" fmla="*/ 2262868 w 4215960"/>
                <a:gd name="connsiteY185" fmla="*/ 1042905 h 4384865"/>
                <a:gd name="connsiteX186" fmla="*/ 2199821 w 4215960"/>
                <a:gd name="connsiteY186" fmla="*/ 953098 h 4384865"/>
                <a:gd name="connsiteX187" fmla="*/ 2182585 w 4215960"/>
                <a:gd name="connsiteY187" fmla="*/ 997775 h 4384865"/>
                <a:gd name="connsiteX188" fmla="*/ 2139270 w 4215960"/>
                <a:gd name="connsiteY188" fmla="*/ 950604 h 4384865"/>
                <a:gd name="connsiteX189" fmla="*/ 2160588 w 4215960"/>
                <a:gd name="connsiteY189" fmla="*/ 865332 h 4384865"/>
                <a:gd name="connsiteX190" fmla="*/ 2233612 w 4215960"/>
                <a:gd name="connsiteY190" fmla="*/ 768041 h 4384865"/>
                <a:gd name="connsiteX191" fmla="*/ 2216603 w 4215960"/>
                <a:gd name="connsiteY191" fmla="*/ 661452 h 4384865"/>
                <a:gd name="connsiteX192" fmla="*/ 2045381 w 4215960"/>
                <a:gd name="connsiteY192" fmla="*/ 671203 h 4384865"/>
                <a:gd name="connsiteX193" fmla="*/ 2026103 w 4215960"/>
                <a:gd name="connsiteY193" fmla="*/ 713840 h 4384865"/>
                <a:gd name="connsiteX194" fmla="*/ 1993900 w 4215960"/>
                <a:gd name="connsiteY194" fmla="*/ 646257 h 4384865"/>
                <a:gd name="connsiteX195" fmla="*/ 1964190 w 4215960"/>
                <a:gd name="connsiteY195" fmla="*/ 686625 h 4384865"/>
                <a:gd name="connsiteX196" fmla="*/ 1778681 w 4215960"/>
                <a:gd name="connsiteY196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868587 w 4215960"/>
                <a:gd name="connsiteY27" fmla="*/ 607703 h 4384865"/>
                <a:gd name="connsiteX28" fmla="*/ 362857 w 4215960"/>
                <a:gd name="connsiteY28" fmla="*/ 808862 h 4384865"/>
                <a:gd name="connsiteX29" fmla="*/ 312057 w 4215960"/>
                <a:gd name="connsiteY29" fmla="*/ 823377 h 4384865"/>
                <a:gd name="connsiteX30" fmla="*/ 239485 w 4215960"/>
                <a:gd name="connsiteY30" fmla="*/ 874177 h 4384865"/>
                <a:gd name="connsiteX31" fmla="*/ 210457 w 4215960"/>
                <a:gd name="connsiteY31" fmla="*/ 881434 h 4384865"/>
                <a:gd name="connsiteX32" fmla="*/ 159657 w 4215960"/>
                <a:gd name="connsiteY32" fmla="*/ 910462 h 4384865"/>
                <a:gd name="connsiteX33" fmla="*/ 130628 w 4215960"/>
                <a:gd name="connsiteY33" fmla="*/ 939491 h 4384865"/>
                <a:gd name="connsiteX34" fmla="*/ 108857 w 4215960"/>
                <a:gd name="connsiteY34" fmla="*/ 961262 h 4384865"/>
                <a:gd name="connsiteX35" fmla="*/ 94343 w 4215960"/>
                <a:gd name="connsiteY35" fmla="*/ 975777 h 4384865"/>
                <a:gd name="connsiteX36" fmla="*/ 43543 w 4215960"/>
                <a:gd name="connsiteY36" fmla="*/ 1055605 h 4384865"/>
                <a:gd name="connsiteX37" fmla="*/ 14514 w 4215960"/>
                <a:gd name="connsiteY37" fmla="*/ 1135434 h 4384865"/>
                <a:gd name="connsiteX38" fmla="*/ 0 w 4215960"/>
                <a:gd name="connsiteY38" fmla="*/ 1193491 h 4384865"/>
                <a:gd name="connsiteX39" fmla="*/ 7257 w 4215960"/>
                <a:gd name="connsiteY39" fmla="*/ 2165948 h 4384865"/>
                <a:gd name="connsiteX40" fmla="*/ 29028 w 4215960"/>
                <a:gd name="connsiteY40" fmla="*/ 2267548 h 4384865"/>
                <a:gd name="connsiteX41" fmla="*/ 43543 w 4215960"/>
                <a:gd name="connsiteY41" fmla="*/ 2303834 h 4384865"/>
                <a:gd name="connsiteX42" fmla="*/ 58057 w 4215960"/>
                <a:gd name="connsiteY42" fmla="*/ 2369148 h 4384865"/>
                <a:gd name="connsiteX43" fmla="*/ 79828 w 4215960"/>
                <a:gd name="connsiteY43" fmla="*/ 2419948 h 4384865"/>
                <a:gd name="connsiteX44" fmla="*/ 116114 w 4215960"/>
                <a:gd name="connsiteY44" fmla="*/ 2536062 h 4384865"/>
                <a:gd name="connsiteX45" fmla="*/ 137885 w 4215960"/>
                <a:gd name="connsiteY45" fmla="*/ 2601377 h 4384865"/>
                <a:gd name="connsiteX46" fmla="*/ 145143 w 4215960"/>
                <a:gd name="connsiteY46" fmla="*/ 2623148 h 4384865"/>
                <a:gd name="connsiteX47" fmla="*/ 166914 w 4215960"/>
                <a:gd name="connsiteY47" fmla="*/ 2666691 h 4384865"/>
                <a:gd name="connsiteX48" fmla="*/ 188685 w 4215960"/>
                <a:gd name="connsiteY48" fmla="*/ 2717491 h 4384865"/>
                <a:gd name="connsiteX49" fmla="*/ 195943 w 4215960"/>
                <a:gd name="connsiteY49" fmla="*/ 2746520 h 4384865"/>
                <a:gd name="connsiteX50" fmla="*/ 232228 w 4215960"/>
                <a:gd name="connsiteY50" fmla="*/ 2797320 h 4384865"/>
                <a:gd name="connsiteX51" fmla="*/ 254000 w 4215960"/>
                <a:gd name="connsiteY51" fmla="*/ 2855377 h 4384865"/>
                <a:gd name="connsiteX52" fmla="*/ 275771 w 4215960"/>
                <a:gd name="connsiteY52" fmla="*/ 2877148 h 4384865"/>
                <a:gd name="connsiteX53" fmla="*/ 312057 w 4215960"/>
                <a:gd name="connsiteY53" fmla="*/ 2949720 h 4384865"/>
                <a:gd name="connsiteX54" fmla="*/ 348343 w 4215960"/>
                <a:gd name="connsiteY54" fmla="*/ 3000520 h 4384865"/>
                <a:gd name="connsiteX55" fmla="*/ 355600 w 4215960"/>
                <a:gd name="connsiteY55" fmla="*/ 3022291 h 4384865"/>
                <a:gd name="connsiteX56" fmla="*/ 406400 w 4215960"/>
                <a:gd name="connsiteY56" fmla="*/ 3087605 h 4384865"/>
                <a:gd name="connsiteX57" fmla="*/ 435428 w 4215960"/>
                <a:gd name="connsiteY57" fmla="*/ 3152920 h 4384865"/>
                <a:gd name="connsiteX58" fmla="*/ 457200 w 4215960"/>
                <a:gd name="connsiteY58" fmla="*/ 3181948 h 4384865"/>
                <a:gd name="connsiteX59" fmla="*/ 471714 w 4215960"/>
                <a:gd name="connsiteY59" fmla="*/ 3240005 h 4384865"/>
                <a:gd name="connsiteX60" fmla="*/ 478971 w 4215960"/>
                <a:gd name="connsiteY60" fmla="*/ 3261777 h 4384865"/>
                <a:gd name="connsiteX61" fmla="*/ 486228 w 4215960"/>
                <a:gd name="connsiteY61" fmla="*/ 3290805 h 4384865"/>
                <a:gd name="connsiteX62" fmla="*/ 493485 w 4215960"/>
                <a:gd name="connsiteY62" fmla="*/ 3356120 h 4384865"/>
                <a:gd name="connsiteX63" fmla="*/ 515257 w 4215960"/>
                <a:gd name="connsiteY63" fmla="*/ 3414177 h 4384865"/>
                <a:gd name="connsiteX64" fmla="*/ 544285 w 4215960"/>
                <a:gd name="connsiteY64" fmla="*/ 3457720 h 4384865"/>
                <a:gd name="connsiteX65" fmla="*/ 573314 w 4215960"/>
                <a:gd name="connsiteY65" fmla="*/ 3508520 h 4384865"/>
                <a:gd name="connsiteX66" fmla="*/ 602343 w 4215960"/>
                <a:gd name="connsiteY66" fmla="*/ 3530291 h 4384865"/>
                <a:gd name="connsiteX67" fmla="*/ 645885 w 4215960"/>
                <a:gd name="connsiteY67" fmla="*/ 3573834 h 4384865"/>
                <a:gd name="connsiteX68" fmla="*/ 674914 w 4215960"/>
                <a:gd name="connsiteY68" fmla="*/ 3595605 h 4384865"/>
                <a:gd name="connsiteX69" fmla="*/ 711200 w 4215960"/>
                <a:gd name="connsiteY69" fmla="*/ 3639148 h 4384865"/>
                <a:gd name="connsiteX70" fmla="*/ 740228 w 4215960"/>
                <a:gd name="connsiteY70" fmla="*/ 3660920 h 4384865"/>
                <a:gd name="connsiteX71" fmla="*/ 812800 w 4215960"/>
                <a:gd name="connsiteY71" fmla="*/ 3726234 h 4384865"/>
                <a:gd name="connsiteX72" fmla="*/ 849085 w 4215960"/>
                <a:gd name="connsiteY72" fmla="*/ 3769777 h 4384865"/>
                <a:gd name="connsiteX73" fmla="*/ 870857 w 4215960"/>
                <a:gd name="connsiteY73" fmla="*/ 3784291 h 4384865"/>
                <a:gd name="connsiteX74" fmla="*/ 907143 w 4215960"/>
                <a:gd name="connsiteY74" fmla="*/ 3827834 h 4384865"/>
                <a:gd name="connsiteX75" fmla="*/ 936171 w 4215960"/>
                <a:gd name="connsiteY75" fmla="*/ 3849605 h 4384865"/>
                <a:gd name="connsiteX76" fmla="*/ 1030514 w 4215960"/>
                <a:gd name="connsiteY76" fmla="*/ 3893148 h 4384865"/>
                <a:gd name="connsiteX77" fmla="*/ 1480457 w 4215960"/>
                <a:gd name="connsiteY77" fmla="*/ 3878634 h 4384865"/>
                <a:gd name="connsiteX78" fmla="*/ 1531257 w 4215960"/>
                <a:gd name="connsiteY78" fmla="*/ 3864120 h 4384865"/>
                <a:gd name="connsiteX79" fmla="*/ 1618343 w 4215960"/>
                <a:gd name="connsiteY79" fmla="*/ 3856862 h 4384865"/>
                <a:gd name="connsiteX80" fmla="*/ 1698171 w 4215960"/>
                <a:gd name="connsiteY80" fmla="*/ 3842348 h 4384865"/>
                <a:gd name="connsiteX81" fmla="*/ 1756228 w 4215960"/>
                <a:gd name="connsiteY81" fmla="*/ 3835091 h 4384865"/>
                <a:gd name="connsiteX82" fmla="*/ 1785257 w 4215960"/>
                <a:gd name="connsiteY82" fmla="*/ 3820577 h 4384865"/>
                <a:gd name="connsiteX83" fmla="*/ 1850571 w 4215960"/>
                <a:gd name="connsiteY83" fmla="*/ 3798805 h 4384865"/>
                <a:gd name="connsiteX84" fmla="*/ 1886857 w 4215960"/>
                <a:gd name="connsiteY84" fmla="*/ 3784291 h 4384865"/>
                <a:gd name="connsiteX85" fmla="*/ 1988457 w 4215960"/>
                <a:gd name="connsiteY85" fmla="*/ 3769777 h 4384865"/>
                <a:gd name="connsiteX86" fmla="*/ 2017485 w 4215960"/>
                <a:gd name="connsiteY86" fmla="*/ 3762520 h 4384865"/>
                <a:gd name="connsiteX87" fmla="*/ 2637971 w 4215960"/>
                <a:gd name="connsiteY87" fmla="*/ 4109274 h 4384865"/>
                <a:gd name="connsiteX88" fmla="*/ 2724375 w 4215960"/>
                <a:gd name="connsiteY88" fmla="*/ 4295464 h 4384865"/>
                <a:gd name="connsiteX89" fmla="*/ 2784700 w 4215960"/>
                <a:gd name="connsiteY89" fmla="*/ 4354202 h 4384865"/>
                <a:gd name="connsiteX90" fmla="*/ 2795812 w 4215960"/>
                <a:gd name="connsiteY90" fmla="*/ 4324039 h 4384865"/>
                <a:gd name="connsiteX91" fmla="*/ 2841850 w 4215960"/>
                <a:gd name="connsiteY91" fmla="*/ 4297051 h 4384865"/>
                <a:gd name="connsiteX92" fmla="*/ 2892650 w 4215960"/>
                <a:gd name="connsiteY92" fmla="*/ 4370077 h 4384865"/>
                <a:gd name="connsiteX93" fmla="*/ 2941863 w 4215960"/>
                <a:gd name="connsiteY93" fmla="*/ 4373252 h 4384865"/>
                <a:gd name="connsiteX94" fmla="*/ 2897412 w 4215960"/>
                <a:gd name="connsiteY94" fmla="*/ 4279590 h 4384865"/>
                <a:gd name="connsiteX95" fmla="*/ 2854550 w 4215960"/>
                <a:gd name="connsiteY95" fmla="*/ 4211327 h 4384865"/>
                <a:gd name="connsiteX96" fmla="*/ 2897413 w 4215960"/>
                <a:gd name="connsiteY96" fmla="*/ 4195451 h 4384865"/>
                <a:gd name="connsiteX97" fmla="*/ 2878362 w 4215960"/>
                <a:gd name="connsiteY97" fmla="*/ 4154177 h 4384865"/>
                <a:gd name="connsiteX98" fmla="*/ 2930750 w 4215960"/>
                <a:gd name="connsiteY98" fmla="*/ 4163702 h 4384865"/>
                <a:gd name="connsiteX99" fmla="*/ 2910113 w 4215960"/>
                <a:gd name="connsiteY99" fmla="*/ 4130364 h 4384865"/>
                <a:gd name="connsiteX100" fmla="*/ 2931432 w 4215960"/>
                <a:gd name="connsiteY100" fmla="*/ 4113810 h 4384865"/>
                <a:gd name="connsiteX101" fmla="*/ 3052535 w 4215960"/>
                <a:gd name="connsiteY101" fmla="*/ 4199083 h 4384865"/>
                <a:gd name="connsiteX102" fmla="*/ 3087912 w 4215960"/>
                <a:gd name="connsiteY102" fmla="*/ 4185926 h 4384865"/>
                <a:gd name="connsiteX103" fmla="*/ 3140299 w 4215960"/>
                <a:gd name="connsiteY103" fmla="*/ 4251015 h 4384865"/>
                <a:gd name="connsiteX104" fmla="*/ 3160937 w 4215960"/>
                <a:gd name="connsiteY104" fmla="*/ 4309752 h 4384865"/>
                <a:gd name="connsiteX105" fmla="*/ 3268887 w 4215960"/>
                <a:gd name="connsiteY105" fmla="*/ 4328801 h 4384865"/>
                <a:gd name="connsiteX106" fmla="*/ 3208563 w 4215960"/>
                <a:gd name="connsiteY106" fmla="*/ 4262126 h 4384865"/>
                <a:gd name="connsiteX107" fmla="*/ 3205387 w 4215960"/>
                <a:gd name="connsiteY107" fmla="*/ 4193864 h 4384865"/>
                <a:gd name="connsiteX108" fmla="*/ 3259362 w 4215960"/>
                <a:gd name="connsiteY108" fmla="*/ 4249427 h 4384865"/>
                <a:gd name="connsiteX109" fmla="*/ 3308575 w 4215960"/>
                <a:gd name="connsiteY109" fmla="*/ 4254189 h 4384865"/>
                <a:gd name="connsiteX110" fmla="*/ 3302225 w 4215960"/>
                <a:gd name="connsiteY110" fmla="*/ 4204977 h 4384865"/>
                <a:gd name="connsiteX111" fmla="*/ 3362550 w 4215960"/>
                <a:gd name="connsiteY111" fmla="*/ 4209739 h 4384865"/>
                <a:gd name="connsiteX112" fmla="*/ 3424462 w 4215960"/>
                <a:gd name="connsiteY112" fmla="*/ 4252601 h 4384865"/>
                <a:gd name="connsiteX113" fmla="*/ 3456212 w 4215960"/>
                <a:gd name="connsiteY113" fmla="*/ 4239902 h 4384865"/>
                <a:gd name="connsiteX114" fmla="*/ 3449863 w 4215960"/>
                <a:gd name="connsiteY114" fmla="*/ 4204977 h 4384865"/>
                <a:gd name="connsiteX115" fmla="*/ 3491138 w 4215960"/>
                <a:gd name="connsiteY115" fmla="*/ 4181165 h 4384865"/>
                <a:gd name="connsiteX116" fmla="*/ 3575275 w 4215960"/>
                <a:gd name="connsiteY116" fmla="*/ 4238315 h 4384865"/>
                <a:gd name="connsiteX117" fmla="*/ 3592738 w 4215960"/>
                <a:gd name="connsiteY117" fmla="*/ 4136717 h 4384865"/>
                <a:gd name="connsiteX118" fmla="*/ 3567338 w 4215960"/>
                <a:gd name="connsiteY118" fmla="*/ 4114491 h 4384865"/>
                <a:gd name="connsiteX119" fmla="*/ 3494312 w 4215960"/>
                <a:gd name="connsiteY119" fmla="*/ 4071628 h 4384865"/>
                <a:gd name="connsiteX120" fmla="*/ 3516537 w 4215960"/>
                <a:gd name="connsiteY120" fmla="*/ 4046229 h 4384865"/>
                <a:gd name="connsiteX121" fmla="*/ 3537175 w 4215960"/>
                <a:gd name="connsiteY121" fmla="*/ 4024003 h 4384865"/>
                <a:gd name="connsiteX122" fmla="*/ 3591150 w 4215960"/>
                <a:gd name="connsiteY122" fmla="*/ 4055754 h 4384865"/>
                <a:gd name="connsiteX123" fmla="*/ 3597500 w 4215960"/>
                <a:gd name="connsiteY123" fmla="*/ 4011304 h 4384865"/>
                <a:gd name="connsiteX124" fmla="*/ 3541937 w 4215960"/>
                <a:gd name="connsiteY124" fmla="*/ 3987491 h 4384865"/>
                <a:gd name="connsiteX125" fmla="*/ 3540350 w 4215960"/>
                <a:gd name="connsiteY125" fmla="*/ 3977967 h 4384865"/>
                <a:gd name="connsiteX126" fmla="*/ 3527649 w 4215960"/>
                <a:gd name="connsiteY126" fmla="*/ 3939868 h 4384865"/>
                <a:gd name="connsiteX127" fmla="*/ 3533999 w 4215960"/>
                <a:gd name="connsiteY127" fmla="*/ 3892242 h 4384865"/>
                <a:gd name="connsiteX128" fmla="*/ 3545112 w 4215960"/>
                <a:gd name="connsiteY128" fmla="*/ 3836679 h 4384865"/>
                <a:gd name="connsiteX129" fmla="*/ 3507012 w 4215960"/>
                <a:gd name="connsiteY129" fmla="*/ 3806517 h 4384865"/>
                <a:gd name="connsiteX130" fmla="*/ 3540349 w 4215960"/>
                <a:gd name="connsiteY130" fmla="*/ 3796992 h 4384865"/>
                <a:gd name="connsiteX131" fmla="*/ 3518124 w 4215960"/>
                <a:gd name="connsiteY131" fmla="*/ 3760479 h 4384865"/>
                <a:gd name="connsiteX132" fmla="*/ 3556225 w 4215960"/>
                <a:gd name="connsiteY132" fmla="*/ 3755718 h 4384865"/>
                <a:gd name="connsiteX133" fmla="*/ 3562574 w 4215960"/>
                <a:gd name="connsiteY133" fmla="*/ 3722379 h 4384865"/>
                <a:gd name="connsiteX134" fmla="*/ 3624488 w 4215960"/>
                <a:gd name="connsiteY134" fmla="*/ 3731906 h 4384865"/>
                <a:gd name="connsiteX135" fmla="*/ 3657601 w 4215960"/>
                <a:gd name="connsiteY135" fmla="*/ 3747098 h 4384865"/>
                <a:gd name="connsiteX136" fmla="*/ 3623808 w 4215960"/>
                <a:gd name="connsiteY136" fmla="*/ 3788146 h 4384865"/>
                <a:gd name="connsiteX137" fmla="*/ 3662816 w 4215960"/>
                <a:gd name="connsiteY137" fmla="*/ 3895642 h 4384865"/>
                <a:gd name="connsiteX138" fmla="*/ 3715203 w 4215960"/>
                <a:gd name="connsiteY138" fmla="*/ 3926940 h 4384865"/>
                <a:gd name="connsiteX139" fmla="*/ 3767137 w 4215960"/>
                <a:gd name="connsiteY139" fmla="*/ 3884758 h 4384865"/>
                <a:gd name="connsiteX140" fmla="*/ 3852862 w 4215960"/>
                <a:gd name="connsiteY140" fmla="*/ 3836225 h 4384865"/>
                <a:gd name="connsiteX141" fmla="*/ 3835626 w 4215960"/>
                <a:gd name="connsiteY141" fmla="*/ 3747324 h 4384865"/>
                <a:gd name="connsiteX142" fmla="*/ 3912960 w 4215960"/>
                <a:gd name="connsiteY142" fmla="*/ 3614655 h 4384865"/>
                <a:gd name="connsiteX143" fmla="*/ 4205514 w 4215960"/>
                <a:gd name="connsiteY143" fmla="*/ 3281507 h 4384865"/>
                <a:gd name="connsiteX144" fmla="*/ 4124097 w 4215960"/>
                <a:gd name="connsiteY144" fmla="*/ 3272435 h 4384865"/>
                <a:gd name="connsiteX145" fmla="*/ 4128634 w 4215960"/>
                <a:gd name="connsiteY145" fmla="*/ 3180587 h 4384865"/>
                <a:gd name="connsiteX146" fmla="*/ 4079647 w 4215960"/>
                <a:gd name="connsiteY146" fmla="*/ 3155415 h 4384865"/>
                <a:gd name="connsiteX147" fmla="*/ 3995510 w 4215960"/>
                <a:gd name="connsiteY147" fmla="*/ 3186937 h 4384865"/>
                <a:gd name="connsiteX148" fmla="*/ 3958771 w 4215960"/>
                <a:gd name="connsiteY148" fmla="*/ 3150652 h 4384865"/>
                <a:gd name="connsiteX149" fmla="*/ 4003448 w 4215960"/>
                <a:gd name="connsiteY149" fmla="*/ 3127747 h 4384865"/>
                <a:gd name="connsiteX150" fmla="*/ 3874181 w 4215960"/>
                <a:gd name="connsiteY150" fmla="*/ 2914568 h 4384865"/>
                <a:gd name="connsiteX151" fmla="*/ 3889147 w 4215960"/>
                <a:gd name="connsiteY151" fmla="*/ 2884405 h 4384865"/>
                <a:gd name="connsiteX152" fmla="*/ 3865562 w 4215960"/>
                <a:gd name="connsiteY152" fmla="*/ 2768745 h 4384865"/>
                <a:gd name="connsiteX153" fmla="*/ 3706813 w 4215960"/>
                <a:gd name="connsiteY153" fmla="*/ 2757859 h 4384865"/>
                <a:gd name="connsiteX154" fmla="*/ 3673475 w 4215960"/>
                <a:gd name="connsiteY154" fmla="*/ 2806617 h 4384865"/>
                <a:gd name="connsiteX155" fmla="*/ 3584575 w 4215960"/>
                <a:gd name="connsiteY155" fmla="*/ 2821133 h 4384865"/>
                <a:gd name="connsiteX156" fmla="*/ 3590925 w 4215960"/>
                <a:gd name="connsiteY156" fmla="*/ 2799134 h 4384865"/>
                <a:gd name="connsiteX157" fmla="*/ 3537403 w 4215960"/>
                <a:gd name="connsiteY157" fmla="*/ 2783033 h 4384865"/>
                <a:gd name="connsiteX158" fmla="*/ 3512684 w 4215960"/>
                <a:gd name="connsiteY158" fmla="*/ 2617932 h 4384865"/>
                <a:gd name="connsiteX159" fmla="*/ 3232377 w 4215960"/>
                <a:gd name="connsiteY159" fmla="*/ 2551257 h 4384865"/>
                <a:gd name="connsiteX160" fmla="*/ 3096078 w 4215960"/>
                <a:gd name="connsiteY160" fmla="*/ 2594573 h 4384865"/>
                <a:gd name="connsiteX161" fmla="*/ 2964089 w 4215960"/>
                <a:gd name="connsiteY161" fmla="*/ 2587089 h 4384865"/>
                <a:gd name="connsiteX162" fmla="*/ 2831646 w 4215960"/>
                <a:gd name="connsiteY162" fmla="*/ 2476191 h 4384865"/>
                <a:gd name="connsiteX163" fmla="*/ 2618468 w 4215960"/>
                <a:gd name="connsiteY163" fmla="*/ 2172978 h 4384865"/>
                <a:gd name="connsiteX164" fmla="*/ 2220006 w 4215960"/>
                <a:gd name="connsiteY164" fmla="*/ 2033505 h 4384865"/>
                <a:gd name="connsiteX165" fmla="*/ 1983468 w 4215960"/>
                <a:gd name="connsiteY165" fmla="*/ 1720541 h 4384865"/>
                <a:gd name="connsiteX166" fmla="*/ 2017259 w 4215960"/>
                <a:gd name="connsiteY166" fmla="*/ 1695595 h 4384865"/>
                <a:gd name="connsiteX167" fmla="*/ 2076903 w 4215960"/>
                <a:gd name="connsiteY167" fmla="*/ 1778598 h 4384865"/>
                <a:gd name="connsiteX168" fmla="*/ 2097087 w 4215960"/>
                <a:gd name="connsiteY168" fmla="*/ 1761135 h 4384865"/>
                <a:gd name="connsiteX169" fmla="*/ 2140177 w 4215960"/>
                <a:gd name="connsiteY169" fmla="*/ 1791979 h 4384865"/>
                <a:gd name="connsiteX170" fmla="*/ 2228850 w 4215960"/>
                <a:gd name="connsiteY170" fmla="*/ 1738230 h 4384865"/>
                <a:gd name="connsiteX171" fmla="*/ 2244952 w 4215960"/>
                <a:gd name="connsiteY171" fmla="*/ 1717820 h 4384865"/>
                <a:gd name="connsiteX172" fmla="*/ 2303235 w 4215960"/>
                <a:gd name="connsiteY172" fmla="*/ 1718046 h 4384865"/>
                <a:gd name="connsiteX173" fmla="*/ 2319338 w 4215960"/>
                <a:gd name="connsiteY173" fmla="*/ 1684936 h 4384865"/>
                <a:gd name="connsiteX174" fmla="*/ 2300514 w 4215960"/>
                <a:gd name="connsiteY174" fmla="*/ 1659309 h 4384865"/>
                <a:gd name="connsiteX175" fmla="*/ 2233386 w 4215960"/>
                <a:gd name="connsiteY175" fmla="*/ 1679266 h 4384865"/>
                <a:gd name="connsiteX176" fmla="*/ 2211614 w 4215960"/>
                <a:gd name="connsiteY176" fmla="*/ 1625745 h 4384865"/>
                <a:gd name="connsiteX177" fmla="*/ 2232932 w 4215960"/>
                <a:gd name="connsiteY177" fmla="*/ 1596035 h 4384865"/>
                <a:gd name="connsiteX178" fmla="*/ 2176462 w 4215960"/>
                <a:gd name="connsiteY178" fmla="*/ 1492621 h 4384865"/>
                <a:gd name="connsiteX179" fmla="*/ 2127931 w 4215960"/>
                <a:gd name="connsiteY179" fmla="*/ 1531402 h 4384865"/>
                <a:gd name="connsiteX180" fmla="*/ 2038576 w 4215960"/>
                <a:gd name="connsiteY180" fmla="*/ 1476746 h 4384865"/>
                <a:gd name="connsiteX181" fmla="*/ 2090510 w 4215960"/>
                <a:gd name="connsiteY181" fmla="*/ 1384217 h 4384865"/>
                <a:gd name="connsiteX182" fmla="*/ 2047648 w 4215960"/>
                <a:gd name="connsiteY182" fmla="*/ 1263114 h 4384865"/>
                <a:gd name="connsiteX183" fmla="*/ 2062389 w 4215960"/>
                <a:gd name="connsiteY183" fmla="*/ 1139062 h 4384865"/>
                <a:gd name="connsiteX184" fmla="*/ 2157639 w 4215960"/>
                <a:gd name="connsiteY184" fmla="*/ 1065357 h 4384865"/>
                <a:gd name="connsiteX185" fmla="*/ 2262868 w 4215960"/>
                <a:gd name="connsiteY185" fmla="*/ 1042905 h 4384865"/>
                <a:gd name="connsiteX186" fmla="*/ 2199821 w 4215960"/>
                <a:gd name="connsiteY186" fmla="*/ 953098 h 4384865"/>
                <a:gd name="connsiteX187" fmla="*/ 2182585 w 4215960"/>
                <a:gd name="connsiteY187" fmla="*/ 997775 h 4384865"/>
                <a:gd name="connsiteX188" fmla="*/ 2139270 w 4215960"/>
                <a:gd name="connsiteY188" fmla="*/ 950604 h 4384865"/>
                <a:gd name="connsiteX189" fmla="*/ 2160588 w 4215960"/>
                <a:gd name="connsiteY189" fmla="*/ 865332 h 4384865"/>
                <a:gd name="connsiteX190" fmla="*/ 2233612 w 4215960"/>
                <a:gd name="connsiteY190" fmla="*/ 768041 h 4384865"/>
                <a:gd name="connsiteX191" fmla="*/ 2216603 w 4215960"/>
                <a:gd name="connsiteY191" fmla="*/ 661452 h 4384865"/>
                <a:gd name="connsiteX192" fmla="*/ 2045381 w 4215960"/>
                <a:gd name="connsiteY192" fmla="*/ 671203 h 4384865"/>
                <a:gd name="connsiteX193" fmla="*/ 2026103 w 4215960"/>
                <a:gd name="connsiteY193" fmla="*/ 713840 h 4384865"/>
                <a:gd name="connsiteX194" fmla="*/ 1993900 w 4215960"/>
                <a:gd name="connsiteY194" fmla="*/ 646257 h 4384865"/>
                <a:gd name="connsiteX195" fmla="*/ 1964190 w 4215960"/>
                <a:gd name="connsiteY195" fmla="*/ 686625 h 4384865"/>
                <a:gd name="connsiteX196" fmla="*/ 1778681 w 4215960"/>
                <a:gd name="connsiteY196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73362 w 4215960"/>
                <a:gd name="connsiteY27" fmla="*/ 621991 h 4384865"/>
                <a:gd name="connsiteX28" fmla="*/ 362857 w 4215960"/>
                <a:gd name="connsiteY28" fmla="*/ 808862 h 4384865"/>
                <a:gd name="connsiteX29" fmla="*/ 312057 w 4215960"/>
                <a:gd name="connsiteY29" fmla="*/ 823377 h 4384865"/>
                <a:gd name="connsiteX30" fmla="*/ 239485 w 4215960"/>
                <a:gd name="connsiteY30" fmla="*/ 874177 h 4384865"/>
                <a:gd name="connsiteX31" fmla="*/ 210457 w 4215960"/>
                <a:gd name="connsiteY31" fmla="*/ 881434 h 4384865"/>
                <a:gd name="connsiteX32" fmla="*/ 159657 w 4215960"/>
                <a:gd name="connsiteY32" fmla="*/ 910462 h 4384865"/>
                <a:gd name="connsiteX33" fmla="*/ 130628 w 4215960"/>
                <a:gd name="connsiteY33" fmla="*/ 939491 h 4384865"/>
                <a:gd name="connsiteX34" fmla="*/ 108857 w 4215960"/>
                <a:gd name="connsiteY34" fmla="*/ 961262 h 4384865"/>
                <a:gd name="connsiteX35" fmla="*/ 94343 w 4215960"/>
                <a:gd name="connsiteY35" fmla="*/ 975777 h 4384865"/>
                <a:gd name="connsiteX36" fmla="*/ 43543 w 4215960"/>
                <a:gd name="connsiteY36" fmla="*/ 1055605 h 4384865"/>
                <a:gd name="connsiteX37" fmla="*/ 14514 w 4215960"/>
                <a:gd name="connsiteY37" fmla="*/ 1135434 h 4384865"/>
                <a:gd name="connsiteX38" fmla="*/ 0 w 4215960"/>
                <a:gd name="connsiteY38" fmla="*/ 1193491 h 4384865"/>
                <a:gd name="connsiteX39" fmla="*/ 7257 w 4215960"/>
                <a:gd name="connsiteY39" fmla="*/ 2165948 h 4384865"/>
                <a:gd name="connsiteX40" fmla="*/ 29028 w 4215960"/>
                <a:gd name="connsiteY40" fmla="*/ 2267548 h 4384865"/>
                <a:gd name="connsiteX41" fmla="*/ 43543 w 4215960"/>
                <a:gd name="connsiteY41" fmla="*/ 2303834 h 4384865"/>
                <a:gd name="connsiteX42" fmla="*/ 58057 w 4215960"/>
                <a:gd name="connsiteY42" fmla="*/ 2369148 h 4384865"/>
                <a:gd name="connsiteX43" fmla="*/ 79828 w 4215960"/>
                <a:gd name="connsiteY43" fmla="*/ 2419948 h 4384865"/>
                <a:gd name="connsiteX44" fmla="*/ 116114 w 4215960"/>
                <a:gd name="connsiteY44" fmla="*/ 2536062 h 4384865"/>
                <a:gd name="connsiteX45" fmla="*/ 137885 w 4215960"/>
                <a:gd name="connsiteY45" fmla="*/ 2601377 h 4384865"/>
                <a:gd name="connsiteX46" fmla="*/ 145143 w 4215960"/>
                <a:gd name="connsiteY46" fmla="*/ 2623148 h 4384865"/>
                <a:gd name="connsiteX47" fmla="*/ 166914 w 4215960"/>
                <a:gd name="connsiteY47" fmla="*/ 2666691 h 4384865"/>
                <a:gd name="connsiteX48" fmla="*/ 188685 w 4215960"/>
                <a:gd name="connsiteY48" fmla="*/ 2717491 h 4384865"/>
                <a:gd name="connsiteX49" fmla="*/ 195943 w 4215960"/>
                <a:gd name="connsiteY49" fmla="*/ 2746520 h 4384865"/>
                <a:gd name="connsiteX50" fmla="*/ 232228 w 4215960"/>
                <a:gd name="connsiteY50" fmla="*/ 2797320 h 4384865"/>
                <a:gd name="connsiteX51" fmla="*/ 254000 w 4215960"/>
                <a:gd name="connsiteY51" fmla="*/ 2855377 h 4384865"/>
                <a:gd name="connsiteX52" fmla="*/ 275771 w 4215960"/>
                <a:gd name="connsiteY52" fmla="*/ 2877148 h 4384865"/>
                <a:gd name="connsiteX53" fmla="*/ 312057 w 4215960"/>
                <a:gd name="connsiteY53" fmla="*/ 2949720 h 4384865"/>
                <a:gd name="connsiteX54" fmla="*/ 348343 w 4215960"/>
                <a:gd name="connsiteY54" fmla="*/ 3000520 h 4384865"/>
                <a:gd name="connsiteX55" fmla="*/ 355600 w 4215960"/>
                <a:gd name="connsiteY55" fmla="*/ 3022291 h 4384865"/>
                <a:gd name="connsiteX56" fmla="*/ 406400 w 4215960"/>
                <a:gd name="connsiteY56" fmla="*/ 3087605 h 4384865"/>
                <a:gd name="connsiteX57" fmla="*/ 435428 w 4215960"/>
                <a:gd name="connsiteY57" fmla="*/ 3152920 h 4384865"/>
                <a:gd name="connsiteX58" fmla="*/ 457200 w 4215960"/>
                <a:gd name="connsiteY58" fmla="*/ 3181948 h 4384865"/>
                <a:gd name="connsiteX59" fmla="*/ 471714 w 4215960"/>
                <a:gd name="connsiteY59" fmla="*/ 3240005 h 4384865"/>
                <a:gd name="connsiteX60" fmla="*/ 478971 w 4215960"/>
                <a:gd name="connsiteY60" fmla="*/ 3261777 h 4384865"/>
                <a:gd name="connsiteX61" fmla="*/ 486228 w 4215960"/>
                <a:gd name="connsiteY61" fmla="*/ 3290805 h 4384865"/>
                <a:gd name="connsiteX62" fmla="*/ 493485 w 4215960"/>
                <a:gd name="connsiteY62" fmla="*/ 3356120 h 4384865"/>
                <a:gd name="connsiteX63" fmla="*/ 515257 w 4215960"/>
                <a:gd name="connsiteY63" fmla="*/ 3414177 h 4384865"/>
                <a:gd name="connsiteX64" fmla="*/ 544285 w 4215960"/>
                <a:gd name="connsiteY64" fmla="*/ 3457720 h 4384865"/>
                <a:gd name="connsiteX65" fmla="*/ 573314 w 4215960"/>
                <a:gd name="connsiteY65" fmla="*/ 3508520 h 4384865"/>
                <a:gd name="connsiteX66" fmla="*/ 602343 w 4215960"/>
                <a:gd name="connsiteY66" fmla="*/ 3530291 h 4384865"/>
                <a:gd name="connsiteX67" fmla="*/ 645885 w 4215960"/>
                <a:gd name="connsiteY67" fmla="*/ 3573834 h 4384865"/>
                <a:gd name="connsiteX68" fmla="*/ 674914 w 4215960"/>
                <a:gd name="connsiteY68" fmla="*/ 3595605 h 4384865"/>
                <a:gd name="connsiteX69" fmla="*/ 711200 w 4215960"/>
                <a:gd name="connsiteY69" fmla="*/ 3639148 h 4384865"/>
                <a:gd name="connsiteX70" fmla="*/ 740228 w 4215960"/>
                <a:gd name="connsiteY70" fmla="*/ 3660920 h 4384865"/>
                <a:gd name="connsiteX71" fmla="*/ 812800 w 4215960"/>
                <a:gd name="connsiteY71" fmla="*/ 3726234 h 4384865"/>
                <a:gd name="connsiteX72" fmla="*/ 849085 w 4215960"/>
                <a:gd name="connsiteY72" fmla="*/ 3769777 h 4384865"/>
                <a:gd name="connsiteX73" fmla="*/ 870857 w 4215960"/>
                <a:gd name="connsiteY73" fmla="*/ 3784291 h 4384865"/>
                <a:gd name="connsiteX74" fmla="*/ 907143 w 4215960"/>
                <a:gd name="connsiteY74" fmla="*/ 3827834 h 4384865"/>
                <a:gd name="connsiteX75" fmla="*/ 936171 w 4215960"/>
                <a:gd name="connsiteY75" fmla="*/ 3849605 h 4384865"/>
                <a:gd name="connsiteX76" fmla="*/ 1030514 w 4215960"/>
                <a:gd name="connsiteY76" fmla="*/ 3893148 h 4384865"/>
                <a:gd name="connsiteX77" fmla="*/ 1480457 w 4215960"/>
                <a:gd name="connsiteY77" fmla="*/ 3878634 h 4384865"/>
                <a:gd name="connsiteX78" fmla="*/ 1531257 w 4215960"/>
                <a:gd name="connsiteY78" fmla="*/ 3864120 h 4384865"/>
                <a:gd name="connsiteX79" fmla="*/ 1618343 w 4215960"/>
                <a:gd name="connsiteY79" fmla="*/ 3856862 h 4384865"/>
                <a:gd name="connsiteX80" fmla="*/ 1698171 w 4215960"/>
                <a:gd name="connsiteY80" fmla="*/ 3842348 h 4384865"/>
                <a:gd name="connsiteX81" fmla="*/ 1756228 w 4215960"/>
                <a:gd name="connsiteY81" fmla="*/ 3835091 h 4384865"/>
                <a:gd name="connsiteX82" fmla="*/ 1785257 w 4215960"/>
                <a:gd name="connsiteY82" fmla="*/ 3820577 h 4384865"/>
                <a:gd name="connsiteX83" fmla="*/ 1850571 w 4215960"/>
                <a:gd name="connsiteY83" fmla="*/ 3798805 h 4384865"/>
                <a:gd name="connsiteX84" fmla="*/ 1886857 w 4215960"/>
                <a:gd name="connsiteY84" fmla="*/ 3784291 h 4384865"/>
                <a:gd name="connsiteX85" fmla="*/ 1988457 w 4215960"/>
                <a:gd name="connsiteY85" fmla="*/ 3769777 h 4384865"/>
                <a:gd name="connsiteX86" fmla="*/ 2017485 w 4215960"/>
                <a:gd name="connsiteY86" fmla="*/ 3762520 h 4384865"/>
                <a:gd name="connsiteX87" fmla="*/ 2637971 w 4215960"/>
                <a:gd name="connsiteY87" fmla="*/ 4109274 h 4384865"/>
                <a:gd name="connsiteX88" fmla="*/ 2724375 w 4215960"/>
                <a:gd name="connsiteY88" fmla="*/ 4295464 h 4384865"/>
                <a:gd name="connsiteX89" fmla="*/ 2784700 w 4215960"/>
                <a:gd name="connsiteY89" fmla="*/ 4354202 h 4384865"/>
                <a:gd name="connsiteX90" fmla="*/ 2795812 w 4215960"/>
                <a:gd name="connsiteY90" fmla="*/ 4324039 h 4384865"/>
                <a:gd name="connsiteX91" fmla="*/ 2841850 w 4215960"/>
                <a:gd name="connsiteY91" fmla="*/ 4297051 h 4384865"/>
                <a:gd name="connsiteX92" fmla="*/ 2892650 w 4215960"/>
                <a:gd name="connsiteY92" fmla="*/ 4370077 h 4384865"/>
                <a:gd name="connsiteX93" fmla="*/ 2941863 w 4215960"/>
                <a:gd name="connsiteY93" fmla="*/ 4373252 h 4384865"/>
                <a:gd name="connsiteX94" fmla="*/ 2897412 w 4215960"/>
                <a:gd name="connsiteY94" fmla="*/ 4279590 h 4384865"/>
                <a:gd name="connsiteX95" fmla="*/ 2854550 w 4215960"/>
                <a:gd name="connsiteY95" fmla="*/ 4211327 h 4384865"/>
                <a:gd name="connsiteX96" fmla="*/ 2897413 w 4215960"/>
                <a:gd name="connsiteY96" fmla="*/ 4195451 h 4384865"/>
                <a:gd name="connsiteX97" fmla="*/ 2878362 w 4215960"/>
                <a:gd name="connsiteY97" fmla="*/ 4154177 h 4384865"/>
                <a:gd name="connsiteX98" fmla="*/ 2930750 w 4215960"/>
                <a:gd name="connsiteY98" fmla="*/ 4163702 h 4384865"/>
                <a:gd name="connsiteX99" fmla="*/ 2910113 w 4215960"/>
                <a:gd name="connsiteY99" fmla="*/ 4130364 h 4384865"/>
                <a:gd name="connsiteX100" fmla="*/ 2931432 w 4215960"/>
                <a:gd name="connsiteY100" fmla="*/ 4113810 h 4384865"/>
                <a:gd name="connsiteX101" fmla="*/ 3052535 w 4215960"/>
                <a:gd name="connsiteY101" fmla="*/ 4199083 h 4384865"/>
                <a:gd name="connsiteX102" fmla="*/ 3087912 w 4215960"/>
                <a:gd name="connsiteY102" fmla="*/ 4185926 h 4384865"/>
                <a:gd name="connsiteX103" fmla="*/ 3140299 w 4215960"/>
                <a:gd name="connsiteY103" fmla="*/ 4251015 h 4384865"/>
                <a:gd name="connsiteX104" fmla="*/ 3160937 w 4215960"/>
                <a:gd name="connsiteY104" fmla="*/ 4309752 h 4384865"/>
                <a:gd name="connsiteX105" fmla="*/ 3268887 w 4215960"/>
                <a:gd name="connsiteY105" fmla="*/ 4328801 h 4384865"/>
                <a:gd name="connsiteX106" fmla="*/ 3208563 w 4215960"/>
                <a:gd name="connsiteY106" fmla="*/ 4262126 h 4384865"/>
                <a:gd name="connsiteX107" fmla="*/ 3205387 w 4215960"/>
                <a:gd name="connsiteY107" fmla="*/ 4193864 h 4384865"/>
                <a:gd name="connsiteX108" fmla="*/ 3259362 w 4215960"/>
                <a:gd name="connsiteY108" fmla="*/ 4249427 h 4384865"/>
                <a:gd name="connsiteX109" fmla="*/ 3308575 w 4215960"/>
                <a:gd name="connsiteY109" fmla="*/ 4254189 h 4384865"/>
                <a:gd name="connsiteX110" fmla="*/ 3302225 w 4215960"/>
                <a:gd name="connsiteY110" fmla="*/ 4204977 h 4384865"/>
                <a:gd name="connsiteX111" fmla="*/ 3362550 w 4215960"/>
                <a:gd name="connsiteY111" fmla="*/ 4209739 h 4384865"/>
                <a:gd name="connsiteX112" fmla="*/ 3424462 w 4215960"/>
                <a:gd name="connsiteY112" fmla="*/ 4252601 h 4384865"/>
                <a:gd name="connsiteX113" fmla="*/ 3456212 w 4215960"/>
                <a:gd name="connsiteY113" fmla="*/ 4239902 h 4384865"/>
                <a:gd name="connsiteX114" fmla="*/ 3449863 w 4215960"/>
                <a:gd name="connsiteY114" fmla="*/ 4204977 h 4384865"/>
                <a:gd name="connsiteX115" fmla="*/ 3491138 w 4215960"/>
                <a:gd name="connsiteY115" fmla="*/ 4181165 h 4384865"/>
                <a:gd name="connsiteX116" fmla="*/ 3575275 w 4215960"/>
                <a:gd name="connsiteY116" fmla="*/ 4238315 h 4384865"/>
                <a:gd name="connsiteX117" fmla="*/ 3592738 w 4215960"/>
                <a:gd name="connsiteY117" fmla="*/ 4136717 h 4384865"/>
                <a:gd name="connsiteX118" fmla="*/ 3567338 w 4215960"/>
                <a:gd name="connsiteY118" fmla="*/ 4114491 h 4384865"/>
                <a:gd name="connsiteX119" fmla="*/ 3494312 w 4215960"/>
                <a:gd name="connsiteY119" fmla="*/ 4071628 h 4384865"/>
                <a:gd name="connsiteX120" fmla="*/ 3516537 w 4215960"/>
                <a:gd name="connsiteY120" fmla="*/ 4046229 h 4384865"/>
                <a:gd name="connsiteX121" fmla="*/ 3537175 w 4215960"/>
                <a:gd name="connsiteY121" fmla="*/ 4024003 h 4384865"/>
                <a:gd name="connsiteX122" fmla="*/ 3591150 w 4215960"/>
                <a:gd name="connsiteY122" fmla="*/ 4055754 h 4384865"/>
                <a:gd name="connsiteX123" fmla="*/ 3597500 w 4215960"/>
                <a:gd name="connsiteY123" fmla="*/ 4011304 h 4384865"/>
                <a:gd name="connsiteX124" fmla="*/ 3541937 w 4215960"/>
                <a:gd name="connsiteY124" fmla="*/ 3987491 h 4384865"/>
                <a:gd name="connsiteX125" fmla="*/ 3540350 w 4215960"/>
                <a:gd name="connsiteY125" fmla="*/ 3977967 h 4384865"/>
                <a:gd name="connsiteX126" fmla="*/ 3527649 w 4215960"/>
                <a:gd name="connsiteY126" fmla="*/ 3939868 h 4384865"/>
                <a:gd name="connsiteX127" fmla="*/ 3533999 w 4215960"/>
                <a:gd name="connsiteY127" fmla="*/ 3892242 h 4384865"/>
                <a:gd name="connsiteX128" fmla="*/ 3545112 w 4215960"/>
                <a:gd name="connsiteY128" fmla="*/ 3836679 h 4384865"/>
                <a:gd name="connsiteX129" fmla="*/ 3507012 w 4215960"/>
                <a:gd name="connsiteY129" fmla="*/ 3806517 h 4384865"/>
                <a:gd name="connsiteX130" fmla="*/ 3540349 w 4215960"/>
                <a:gd name="connsiteY130" fmla="*/ 3796992 h 4384865"/>
                <a:gd name="connsiteX131" fmla="*/ 3518124 w 4215960"/>
                <a:gd name="connsiteY131" fmla="*/ 3760479 h 4384865"/>
                <a:gd name="connsiteX132" fmla="*/ 3556225 w 4215960"/>
                <a:gd name="connsiteY132" fmla="*/ 3755718 h 4384865"/>
                <a:gd name="connsiteX133" fmla="*/ 3562574 w 4215960"/>
                <a:gd name="connsiteY133" fmla="*/ 3722379 h 4384865"/>
                <a:gd name="connsiteX134" fmla="*/ 3624488 w 4215960"/>
                <a:gd name="connsiteY134" fmla="*/ 3731906 h 4384865"/>
                <a:gd name="connsiteX135" fmla="*/ 3657601 w 4215960"/>
                <a:gd name="connsiteY135" fmla="*/ 3747098 h 4384865"/>
                <a:gd name="connsiteX136" fmla="*/ 3623808 w 4215960"/>
                <a:gd name="connsiteY136" fmla="*/ 3788146 h 4384865"/>
                <a:gd name="connsiteX137" fmla="*/ 3662816 w 4215960"/>
                <a:gd name="connsiteY137" fmla="*/ 3895642 h 4384865"/>
                <a:gd name="connsiteX138" fmla="*/ 3715203 w 4215960"/>
                <a:gd name="connsiteY138" fmla="*/ 3926940 h 4384865"/>
                <a:gd name="connsiteX139" fmla="*/ 3767137 w 4215960"/>
                <a:gd name="connsiteY139" fmla="*/ 3884758 h 4384865"/>
                <a:gd name="connsiteX140" fmla="*/ 3852862 w 4215960"/>
                <a:gd name="connsiteY140" fmla="*/ 3836225 h 4384865"/>
                <a:gd name="connsiteX141" fmla="*/ 3835626 w 4215960"/>
                <a:gd name="connsiteY141" fmla="*/ 3747324 h 4384865"/>
                <a:gd name="connsiteX142" fmla="*/ 3912960 w 4215960"/>
                <a:gd name="connsiteY142" fmla="*/ 3614655 h 4384865"/>
                <a:gd name="connsiteX143" fmla="*/ 4205514 w 4215960"/>
                <a:gd name="connsiteY143" fmla="*/ 3281507 h 4384865"/>
                <a:gd name="connsiteX144" fmla="*/ 4124097 w 4215960"/>
                <a:gd name="connsiteY144" fmla="*/ 3272435 h 4384865"/>
                <a:gd name="connsiteX145" fmla="*/ 4128634 w 4215960"/>
                <a:gd name="connsiteY145" fmla="*/ 3180587 h 4384865"/>
                <a:gd name="connsiteX146" fmla="*/ 4079647 w 4215960"/>
                <a:gd name="connsiteY146" fmla="*/ 3155415 h 4384865"/>
                <a:gd name="connsiteX147" fmla="*/ 3995510 w 4215960"/>
                <a:gd name="connsiteY147" fmla="*/ 3186937 h 4384865"/>
                <a:gd name="connsiteX148" fmla="*/ 3958771 w 4215960"/>
                <a:gd name="connsiteY148" fmla="*/ 3150652 h 4384865"/>
                <a:gd name="connsiteX149" fmla="*/ 4003448 w 4215960"/>
                <a:gd name="connsiteY149" fmla="*/ 3127747 h 4384865"/>
                <a:gd name="connsiteX150" fmla="*/ 3874181 w 4215960"/>
                <a:gd name="connsiteY150" fmla="*/ 2914568 h 4384865"/>
                <a:gd name="connsiteX151" fmla="*/ 3889147 w 4215960"/>
                <a:gd name="connsiteY151" fmla="*/ 2884405 h 4384865"/>
                <a:gd name="connsiteX152" fmla="*/ 3865562 w 4215960"/>
                <a:gd name="connsiteY152" fmla="*/ 2768745 h 4384865"/>
                <a:gd name="connsiteX153" fmla="*/ 3706813 w 4215960"/>
                <a:gd name="connsiteY153" fmla="*/ 2757859 h 4384865"/>
                <a:gd name="connsiteX154" fmla="*/ 3673475 w 4215960"/>
                <a:gd name="connsiteY154" fmla="*/ 2806617 h 4384865"/>
                <a:gd name="connsiteX155" fmla="*/ 3584575 w 4215960"/>
                <a:gd name="connsiteY155" fmla="*/ 2821133 h 4384865"/>
                <a:gd name="connsiteX156" fmla="*/ 3590925 w 4215960"/>
                <a:gd name="connsiteY156" fmla="*/ 2799134 h 4384865"/>
                <a:gd name="connsiteX157" fmla="*/ 3537403 w 4215960"/>
                <a:gd name="connsiteY157" fmla="*/ 2783033 h 4384865"/>
                <a:gd name="connsiteX158" fmla="*/ 3512684 w 4215960"/>
                <a:gd name="connsiteY158" fmla="*/ 2617932 h 4384865"/>
                <a:gd name="connsiteX159" fmla="*/ 3232377 w 4215960"/>
                <a:gd name="connsiteY159" fmla="*/ 2551257 h 4384865"/>
                <a:gd name="connsiteX160" fmla="*/ 3096078 w 4215960"/>
                <a:gd name="connsiteY160" fmla="*/ 2594573 h 4384865"/>
                <a:gd name="connsiteX161" fmla="*/ 2964089 w 4215960"/>
                <a:gd name="connsiteY161" fmla="*/ 2587089 h 4384865"/>
                <a:gd name="connsiteX162" fmla="*/ 2831646 w 4215960"/>
                <a:gd name="connsiteY162" fmla="*/ 2476191 h 4384865"/>
                <a:gd name="connsiteX163" fmla="*/ 2618468 w 4215960"/>
                <a:gd name="connsiteY163" fmla="*/ 2172978 h 4384865"/>
                <a:gd name="connsiteX164" fmla="*/ 2220006 w 4215960"/>
                <a:gd name="connsiteY164" fmla="*/ 2033505 h 4384865"/>
                <a:gd name="connsiteX165" fmla="*/ 1983468 w 4215960"/>
                <a:gd name="connsiteY165" fmla="*/ 1720541 h 4384865"/>
                <a:gd name="connsiteX166" fmla="*/ 2017259 w 4215960"/>
                <a:gd name="connsiteY166" fmla="*/ 1695595 h 4384865"/>
                <a:gd name="connsiteX167" fmla="*/ 2076903 w 4215960"/>
                <a:gd name="connsiteY167" fmla="*/ 1778598 h 4384865"/>
                <a:gd name="connsiteX168" fmla="*/ 2097087 w 4215960"/>
                <a:gd name="connsiteY168" fmla="*/ 1761135 h 4384865"/>
                <a:gd name="connsiteX169" fmla="*/ 2140177 w 4215960"/>
                <a:gd name="connsiteY169" fmla="*/ 1791979 h 4384865"/>
                <a:gd name="connsiteX170" fmla="*/ 2228850 w 4215960"/>
                <a:gd name="connsiteY170" fmla="*/ 1738230 h 4384865"/>
                <a:gd name="connsiteX171" fmla="*/ 2244952 w 4215960"/>
                <a:gd name="connsiteY171" fmla="*/ 1717820 h 4384865"/>
                <a:gd name="connsiteX172" fmla="*/ 2303235 w 4215960"/>
                <a:gd name="connsiteY172" fmla="*/ 1718046 h 4384865"/>
                <a:gd name="connsiteX173" fmla="*/ 2319338 w 4215960"/>
                <a:gd name="connsiteY173" fmla="*/ 1684936 h 4384865"/>
                <a:gd name="connsiteX174" fmla="*/ 2300514 w 4215960"/>
                <a:gd name="connsiteY174" fmla="*/ 1659309 h 4384865"/>
                <a:gd name="connsiteX175" fmla="*/ 2233386 w 4215960"/>
                <a:gd name="connsiteY175" fmla="*/ 1679266 h 4384865"/>
                <a:gd name="connsiteX176" fmla="*/ 2211614 w 4215960"/>
                <a:gd name="connsiteY176" fmla="*/ 1625745 h 4384865"/>
                <a:gd name="connsiteX177" fmla="*/ 2232932 w 4215960"/>
                <a:gd name="connsiteY177" fmla="*/ 1596035 h 4384865"/>
                <a:gd name="connsiteX178" fmla="*/ 2176462 w 4215960"/>
                <a:gd name="connsiteY178" fmla="*/ 1492621 h 4384865"/>
                <a:gd name="connsiteX179" fmla="*/ 2127931 w 4215960"/>
                <a:gd name="connsiteY179" fmla="*/ 1531402 h 4384865"/>
                <a:gd name="connsiteX180" fmla="*/ 2038576 w 4215960"/>
                <a:gd name="connsiteY180" fmla="*/ 1476746 h 4384865"/>
                <a:gd name="connsiteX181" fmla="*/ 2090510 w 4215960"/>
                <a:gd name="connsiteY181" fmla="*/ 1384217 h 4384865"/>
                <a:gd name="connsiteX182" fmla="*/ 2047648 w 4215960"/>
                <a:gd name="connsiteY182" fmla="*/ 1263114 h 4384865"/>
                <a:gd name="connsiteX183" fmla="*/ 2062389 w 4215960"/>
                <a:gd name="connsiteY183" fmla="*/ 1139062 h 4384865"/>
                <a:gd name="connsiteX184" fmla="*/ 2157639 w 4215960"/>
                <a:gd name="connsiteY184" fmla="*/ 1065357 h 4384865"/>
                <a:gd name="connsiteX185" fmla="*/ 2262868 w 4215960"/>
                <a:gd name="connsiteY185" fmla="*/ 1042905 h 4384865"/>
                <a:gd name="connsiteX186" fmla="*/ 2199821 w 4215960"/>
                <a:gd name="connsiteY186" fmla="*/ 953098 h 4384865"/>
                <a:gd name="connsiteX187" fmla="*/ 2182585 w 4215960"/>
                <a:gd name="connsiteY187" fmla="*/ 997775 h 4384865"/>
                <a:gd name="connsiteX188" fmla="*/ 2139270 w 4215960"/>
                <a:gd name="connsiteY188" fmla="*/ 950604 h 4384865"/>
                <a:gd name="connsiteX189" fmla="*/ 2160588 w 4215960"/>
                <a:gd name="connsiteY189" fmla="*/ 865332 h 4384865"/>
                <a:gd name="connsiteX190" fmla="*/ 2233612 w 4215960"/>
                <a:gd name="connsiteY190" fmla="*/ 768041 h 4384865"/>
                <a:gd name="connsiteX191" fmla="*/ 2216603 w 4215960"/>
                <a:gd name="connsiteY191" fmla="*/ 661452 h 4384865"/>
                <a:gd name="connsiteX192" fmla="*/ 2045381 w 4215960"/>
                <a:gd name="connsiteY192" fmla="*/ 671203 h 4384865"/>
                <a:gd name="connsiteX193" fmla="*/ 2026103 w 4215960"/>
                <a:gd name="connsiteY193" fmla="*/ 713840 h 4384865"/>
                <a:gd name="connsiteX194" fmla="*/ 1993900 w 4215960"/>
                <a:gd name="connsiteY194" fmla="*/ 646257 h 4384865"/>
                <a:gd name="connsiteX195" fmla="*/ 1964190 w 4215960"/>
                <a:gd name="connsiteY195" fmla="*/ 686625 h 4384865"/>
                <a:gd name="connsiteX196" fmla="*/ 1778681 w 4215960"/>
                <a:gd name="connsiteY196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362857 w 4215960"/>
                <a:gd name="connsiteY28" fmla="*/ 808862 h 4384865"/>
                <a:gd name="connsiteX29" fmla="*/ 312057 w 4215960"/>
                <a:gd name="connsiteY29" fmla="*/ 823377 h 4384865"/>
                <a:gd name="connsiteX30" fmla="*/ 239485 w 4215960"/>
                <a:gd name="connsiteY30" fmla="*/ 874177 h 4384865"/>
                <a:gd name="connsiteX31" fmla="*/ 210457 w 4215960"/>
                <a:gd name="connsiteY31" fmla="*/ 881434 h 4384865"/>
                <a:gd name="connsiteX32" fmla="*/ 159657 w 4215960"/>
                <a:gd name="connsiteY32" fmla="*/ 910462 h 4384865"/>
                <a:gd name="connsiteX33" fmla="*/ 130628 w 4215960"/>
                <a:gd name="connsiteY33" fmla="*/ 939491 h 4384865"/>
                <a:gd name="connsiteX34" fmla="*/ 108857 w 4215960"/>
                <a:gd name="connsiteY34" fmla="*/ 961262 h 4384865"/>
                <a:gd name="connsiteX35" fmla="*/ 94343 w 4215960"/>
                <a:gd name="connsiteY35" fmla="*/ 975777 h 4384865"/>
                <a:gd name="connsiteX36" fmla="*/ 43543 w 4215960"/>
                <a:gd name="connsiteY36" fmla="*/ 1055605 h 4384865"/>
                <a:gd name="connsiteX37" fmla="*/ 14514 w 4215960"/>
                <a:gd name="connsiteY37" fmla="*/ 1135434 h 4384865"/>
                <a:gd name="connsiteX38" fmla="*/ 0 w 4215960"/>
                <a:gd name="connsiteY38" fmla="*/ 1193491 h 4384865"/>
                <a:gd name="connsiteX39" fmla="*/ 7257 w 4215960"/>
                <a:gd name="connsiteY39" fmla="*/ 2165948 h 4384865"/>
                <a:gd name="connsiteX40" fmla="*/ 29028 w 4215960"/>
                <a:gd name="connsiteY40" fmla="*/ 2267548 h 4384865"/>
                <a:gd name="connsiteX41" fmla="*/ 43543 w 4215960"/>
                <a:gd name="connsiteY41" fmla="*/ 2303834 h 4384865"/>
                <a:gd name="connsiteX42" fmla="*/ 58057 w 4215960"/>
                <a:gd name="connsiteY42" fmla="*/ 2369148 h 4384865"/>
                <a:gd name="connsiteX43" fmla="*/ 79828 w 4215960"/>
                <a:gd name="connsiteY43" fmla="*/ 2419948 h 4384865"/>
                <a:gd name="connsiteX44" fmla="*/ 116114 w 4215960"/>
                <a:gd name="connsiteY44" fmla="*/ 2536062 h 4384865"/>
                <a:gd name="connsiteX45" fmla="*/ 137885 w 4215960"/>
                <a:gd name="connsiteY45" fmla="*/ 2601377 h 4384865"/>
                <a:gd name="connsiteX46" fmla="*/ 145143 w 4215960"/>
                <a:gd name="connsiteY46" fmla="*/ 2623148 h 4384865"/>
                <a:gd name="connsiteX47" fmla="*/ 166914 w 4215960"/>
                <a:gd name="connsiteY47" fmla="*/ 2666691 h 4384865"/>
                <a:gd name="connsiteX48" fmla="*/ 188685 w 4215960"/>
                <a:gd name="connsiteY48" fmla="*/ 2717491 h 4384865"/>
                <a:gd name="connsiteX49" fmla="*/ 195943 w 4215960"/>
                <a:gd name="connsiteY49" fmla="*/ 2746520 h 4384865"/>
                <a:gd name="connsiteX50" fmla="*/ 232228 w 4215960"/>
                <a:gd name="connsiteY50" fmla="*/ 2797320 h 4384865"/>
                <a:gd name="connsiteX51" fmla="*/ 254000 w 4215960"/>
                <a:gd name="connsiteY51" fmla="*/ 2855377 h 4384865"/>
                <a:gd name="connsiteX52" fmla="*/ 275771 w 4215960"/>
                <a:gd name="connsiteY52" fmla="*/ 2877148 h 4384865"/>
                <a:gd name="connsiteX53" fmla="*/ 312057 w 4215960"/>
                <a:gd name="connsiteY53" fmla="*/ 2949720 h 4384865"/>
                <a:gd name="connsiteX54" fmla="*/ 348343 w 4215960"/>
                <a:gd name="connsiteY54" fmla="*/ 3000520 h 4384865"/>
                <a:gd name="connsiteX55" fmla="*/ 355600 w 4215960"/>
                <a:gd name="connsiteY55" fmla="*/ 3022291 h 4384865"/>
                <a:gd name="connsiteX56" fmla="*/ 406400 w 4215960"/>
                <a:gd name="connsiteY56" fmla="*/ 3087605 h 4384865"/>
                <a:gd name="connsiteX57" fmla="*/ 435428 w 4215960"/>
                <a:gd name="connsiteY57" fmla="*/ 3152920 h 4384865"/>
                <a:gd name="connsiteX58" fmla="*/ 457200 w 4215960"/>
                <a:gd name="connsiteY58" fmla="*/ 3181948 h 4384865"/>
                <a:gd name="connsiteX59" fmla="*/ 471714 w 4215960"/>
                <a:gd name="connsiteY59" fmla="*/ 3240005 h 4384865"/>
                <a:gd name="connsiteX60" fmla="*/ 478971 w 4215960"/>
                <a:gd name="connsiteY60" fmla="*/ 3261777 h 4384865"/>
                <a:gd name="connsiteX61" fmla="*/ 486228 w 4215960"/>
                <a:gd name="connsiteY61" fmla="*/ 3290805 h 4384865"/>
                <a:gd name="connsiteX62" fmla="*/ 493485 w 4215960"/>
                <a:gd name="connsiteY62" fmla="*/ 3356120 h 4384865"/>
                <a:gd name="connsiteX63" fmla="*/ 515257 w 4215960"/>
                <a:gd name="connsiteY63" fmla="*/ 3414177 h 4384865"/>
                <a:gd name="connsiteX64" fmla="*/ 544285 w 4215960"/>
                <a:gd name="connsiteY64" fmla="*/ 3457720 h 4384865"/>
                <a:gd name="connsiteX65" fmla="*/ 573314 w 4215960"/>
                <a:gd name="connsiteY65" fmla="*/ 3508520 h 4384865"/>
                <a:gd name="connsiteX66" fmla="*/ 602343 w 4215960"/>
                <a:gd name="connsiteY66" fmla="*/ 3530291 h 4384865"/>
                <a:gd name="connsiteX67" fmla="*/ 645885 w 4215960"/>
                <a:gd name="connsiteY67" fmla="*/ 3573834 h 4384865"/>
                <a:gd name="connsiteX68" fmla="*/ 674914 w 4215960"/>
                <a:gd name="connsiteY68" fmla="*/ 3595605 h 4384865"/>
                <a:gd name="connsiteX69" fmla="*/ 711200 w 4215960"/>
                <a:gd name="connsiteY69" fmla="*/ 3639148 h 4384865"/>
                <a:gd name="connsiteX70" fmla="*/ 740228 w 4215960"/>
                <a:gd name="connsiteY70" fmla="*/ 3660920 h 4384865"/>
                <a:gd name="connsiteX71" fmla="*/ 812800 w 4215960"/>
                <a:gd name="connsiteY71" fmla="*/ 3726234 h 4384865"/>
                <a:gd name="connsiteX72" fmla="*/ 849085 w 4215960"/>
                <a:gd name="connsiteY72" fmla="*/ 3769777 h 4384865"/>
                <a:gd name="connsiteX73" fmla="*/ 870857 w 4215960"/>
                <a:gd name="connsiteY73" fmla="*/ 3784291 h 4384865"/>
                <a:gd name="connsiteX74" fmla="*/ 907143 w 4215960"/>
                <a:gd name="connsiteY74" fmla="*/ 3827834 h 4384865"/>
                <a:gd name="connsiteX75" fmla="*/ 936171 w 4215960"/>
                <a:gd name="connsiteY75" fmla="*/ 3849605 h 4384865"/>
                <a:gd name="connsiteX76" fmla="*/ 1030514 w 4215960"/>
                <a:gd name="connsiteY76" fmla="*/ 3893148 h 4384865"/>
                <a:gd name="connsiteX77" fmla="*/ 1480457 w 4215960"/>
                <a:gd name="connsiteY77" fmla="*/ 3878634 h 4384865"/>
                <a:gd name="connsiteX78" fmla="*/ 1531257 w 4215960"/>
                <a:gd name="connsiteY78" fmla="*/ 3864120 h 4384865"/>
                <a:gd name="connsiteX79" fmla="*/ 1618343 w 4215960"/>
                <a:gd name="connsiteY79" fmla="*/ 3856862 h 4384865"/>
                <a:gd name="connsiteX80" fmla="*/ 1698171 w 4215960"/>
                <a:gd name="connsiteY80" fmla="*/ 3842348 h 4384865"/>
                <a:gd name="connsiteX81" fmla="*/ 1756228 w 4215960"/>
                <a:gd name="connsiteY81" fmla="*/ 3835091 h 4384865"/>
                <a:gd name="connsiteX82" fmla="*/ 1785257 w 4215960"/>
                <a:gd name="connsiteY82" fmla="*/ 3820577 h 4384865"/>
                <a:gd name="connsiteX83" fmla="*/ 1850571 w 4215960"/>
                <a:gd name="connsiteY83" fmla="*/ 3798805 h 4384865"/>
                <a:gd name="connsiteX84" fmla="*/ 1886857 w 4215960"/>
                <a:gd name="connsiteY84" fmla="*/ 3784291 h 4384865"/>
                <a:gd name="connsiteX85" fmla="*/ 1988457 w 4215960"/>
                <a:gd name="connsiteY85" fmla="*/ 3769777 h 4384865"/>
                <a:gd name="connsiteX86" fmla="*/ 2017485 w 4215960"/>
                <a:gd name="connsiteY86" fmla="*/ 3762520 h 4384865"/>
                <a:gd name="connsiteX87" fmla="*/ 2637971 w 4215960"/>
                <a:gd name="connsiteY87" fmla="*/ 4109274 h 4384865"/>
                <a:gd name="connsiteX88" fmla="*/ 2724375 w 4215960"/>
                <a:gd name="connsiteY88" fmla="*/ 4295464 h 4384865"/>
                <a:gd name="connsiteX89" fmla="*/ 2784700 w 4215960"/>
                <a:gd name="connsiteY89" fmla="*/ 4354202 h 4384865"/>
                <a:gd name="connsiteX90" fmla="*/ 2795812 w 4215960"/>
                <a:gd name="connsiteY90" fmla="*/ 4324039 h 4384865"/>
                <a:gd name="connsiteX91" fmla="*/ 2841850 w 4215960"/>
                <a:gd name="connsiteY91" fmla="*/ 4297051 h 4384865"/>
                <a:gd name="connsiteX92" fmla="*/ 2892650 w 4215960"/>
                <a:gd name="connsiteY92" fmla="*/ 4370077 h 4384865"/>
                <a:gd name="connsiteX93" fmla="*/ 2941863 w 4215960"/>
                <a:gd name="connsiteY93" fmla="*/ 4373252 h 4384865"/>
                <a:gd name="connsiteX94" fmla="*/ 2897412 w 4215960"/>
                <a:gd name="connsiteY94" fmla="*/ 4279590 h 4384865"/>
                <a:gd name="connsiteX95" fmla="*/ 2854550 w 4215960"/>
                <a:gd name="connsiteY95" fmla="*/ 4211327 h 4384865"/>
                <a:gd name="connsiteX96" fmla="*/ 2897413 w 4215960"/>
                <a:gd name="connsiteY96" fmla="*/ 4195451 h 4384865"/>
                <a:gd name="connsiteX97" fmla="*/ 2878362 w 4215960"/>
                <a:gd name="connsiteY97" fmla="*/ 4154177 h 4384865"/>
                <a:gd name="connsiteX98" fmla="*/ 2930750 w 4215960"/>
                <a:gd name="connsiteY98" fmla="*/ 4163702 h 4384865"/>
                <a:gd name="connsiteX99" fmla="*/ 2910113 w 4215960"/>
                <a:gd name="connsiteY99" fmla="*/ 4130364 h 4384865"/>
                <a:gd name="connsiteX100" fmla="*/ 2931432 w 4215960"/>
                <a:gd name="connsiteY100" fmla="*/ 4113810 h 4384865"/>
                <a:gd name="connsiteX101" fmla="*/ 3052535 w 4215960"/>
                <a:gd name="connsiteY101" fmla="*/ 4199083 h 4384865"/>
                <a:gd name="connsiteX102" fmla="*/ 3087912 w 4215960"/>
                <a:gd name="connsiteY102" fmla="*/ 4185926 h 4384865"/>
                <a:gd name="connsiteX103" fmla="*/ 3140299 w 4215960"/>
                <a:gd name="connsiteY103" fmla="*/ 4251015 h 4384865"/>
                <a:gd name="connsiteX104" fmla="*/ 3160937 w 4215960"/>
                <a:gd name="connsiteY104" fmla="*/ 4309752 h 4384865"/>
                <a:gd name="connsiteX105" fmla="*/ 3268887 w 4215960"/>
                <a:gd name="connsiteY105" fmla="*/ 4328801 h 4384865"/>
                <a:gd name="connsiteX106" fmla="*/ 3208563 w 4215960"/>
                <a:gd name="connsiteY106" fmla="*/ 4262126 h 4384865"/>
                <a:gd name="connsiteX107" fmla="*/ 3205387 w 4215960"/>
                <a:gd name="connsiteY107" fmla="*/ 4193864 h 4384865"/>
                <a:gd name="connsiteX108" fmla="*/ 3259362 w 4215960"/>
                <a:gd name="connsiteY108" fmla="*/ 4249427 h 4384865"/>
                <a:gd name="connsiteX109" fmla="*/ 3308575 w 4215960"/>
                <a:gd name="connsiteY109" fmla="*/ 4254189 h 4384865"/>
                <a:gd name="connsiteX110" fmla="*/ 3302225 w 4215960"/>
                <a:gd name="connsiteY110" fmla="*/ 4204977 h 4384865"/>
                <a:gd name="connsiteX111" fmla="*/ 3362550 w 4215960"/>
                <a:gd name="connsiteY111" fmla="*/ 4209739 h 4384865"/>
                <a:gd name="connsiteX112" fmla="*/ 3424462 w 4215960"/>
                <a:gd name="connsiteY112" fmla="*/ 4252601 h 4384865"/>
                <a:gd name="connsiteX113" fmla="*/ 3456212 w 4215960"/>
                <a:gd name="connsiteY113" fmla="*/ 4239902 h 4384865"/>
                <a:gd name="connsiteX114" fmla="*/ 3449863 w 4215960"/>
                <a:gd name="connsiteY114" fmla="*/ 4204977 h 4384865"/>
                <a:gd name="connsiteX115" fmla="*/ 3491138 w 4215960"/>
                <a:gd name="connsiteY115" fmla="*/ 4181165 h 4384865"/>
                <a:gd name="connsiteX116" fmla="*/ 3575275 w 4215960"/>
                <a:gd name="connsiteY116" fmla="*/ 4238315 h 4384865"/>
                <a:gd name="connsiteX117" fmla="*/ 3592738 w 4215960"/>
                <a:gd name="connsiteY117" fmla="*/ 4136717 h 4384865"/>
                <a:gd name="connsiteX118" fmla="*/ 3567338 w 4215960"/>
                <a:gd name="connsiteY118" fmla="*/ 4114491 h 4384865"/>
                <a:gd name="connsiteX119" fmla="*/ 3494312 w 4215960"/>
                <a:gd name="connsiteY119" fmla="*/ 4071628 h 4384865"/>
                <a:gd name="connsiteX120" fmla="*/ 3516537 w 4215960"/>
                <a:gd name="connsiteY120" fmla="*/ 4046229 h 4384865"/>
                <a:gd name="connsiteX121" fmla="*/ 3537175 w 4215960"/>
                <a:gd name="connsiteY121" fmla="*/ 4024003 h 4384865"/>
                <a:gd name="connsiteX122" fmla="*/ 3591150 w 4215960"/>
                <a:gd name="connsiteY122" fmla="*/ 4055754 h 4384865"/>
                <a:gd name="connsiteX123" fmla="*/ 3597500 w 4215960"/>
                <a:gd name="connsiteY123" fmla="*/ 4011304 h 4384865"/>
                <a:gd name="connsiteX124" fmla="*/ 3541937 w 4215960"/>
                <a:gd name="connsiteY124" fmla="*/ 3987491 h 4384865"/>
                <a:gd name="connsiteX125" fmla="*/ 3540350 w 4215960"/>
                <a:gd name="connsiteY125" fmla="*/ 3977967 h 4384865"/>
                <a:gd name="connsiteX126" fmla="*/ 3527649 w 4215960"/>
                <a:gd name="connsiteY126" fmla="*/ 3939868 h 4384865"/>
                <a:gd name="connsiteX127" fmla="*/ 3533999 w 4215960"/>
                <a:gd name="connsiteY127" fmla="*/ 3892242 h 4384865"/>
                <a:gd name="connsiteX128" fmla="*/ 3545112 w 4215960"/>
                <a:gd name="connsiteY128" fmla="*/ 3836679 h 4384865"/>
                <a:gd name="connsiteX129" fmla="*/ 3507012 w 4215960"/>
                <a:gd name="connsiteY129" fmla="*/ 3806517 h 4384865"/>
                <a:gd name="connsiteX130" fmla="*/ 3540349 w 4215960"/>
                <a:gd name="connsiteY130" fmla="*/ 3796992 h 4384865"/>
                <a:gd name="connsiteX131" fmla="*/ 3518124 w 4215960"/>
                <a:gd name="connsiteY131" fmla="*/ 3760479 h 4384865"/>
                <a:gd name="connsiteX132" fmla="*/ 3556225 w 4215960"/>
                <a:gd name="connsiteY132" fmla="*/ 3755718 h 4384865"/>
                <a:gd name="connsiteX133" fmla="*/ 3562574 w 4215960"/>
                <a:gd name="connsiteY133" fmla="*/ 3722379 h 4384865"/>
                <a:gd name="connsiteX134" fmla="*/ 3624488 w 4215960"/>
                <a:gd name="connsiteY134" fmla="*/ 3731906 h 4384865"/>
                <a:gd name="connsiteX135" fmla="*/ 3657601 w 4215960"/>
                <a:gd name="connsiteY135" fmla="*/ 3747098 h 4384865"/>
                <a:gd name="connsiteX136" fmla="*/ 3623808 w 4215960"/>
                <a:gd name="connsiteY136" fmla="*/ 3788146 h 4384865"/>
                <a:gd name="connsiteX137" fmla="*/ 3662816 w 4215960"/>
                <a:gd name="connsiteY137" fmla="*/ 3895642 h 4384865"/>
                <a:gd name="connsiteX138" fmla="*/ 3715203 w 4215960"/>
                <a:gd name="connsiteY138" fmla="*/ 3926940 h 4384865"/>
                <a:gd name="connsiteX139" fmla="*/ 3767137 w 4215960"/>
                <a:gd name="connsiteY139" fmla="*/ 3884758 h 4384865"/>
                <a:gd name="connsiteX140" fmla="*/ 3852862 w 4215960"/>
                <a:gd name="connsiteY140" fmla="*/ 3836225 h 4384865"/>
                <a:gd name="connsiteX141" fmla="*/ 3835626 w 4215960"/>
                <a:gd name="connsiteY141" fmla="*/ 3747324 h 4384865"/>
                <a:gd name="connsiteX142" fmla="*/ 3912960 w 4215960"/>
                <a:gd name="connsiteY142" fmla="*/ 3614655 h 4384865"/>
                <a:gd name="connsiteX143" fmla="*/ 4205514 w 4215960"/>
                <a:gd name="connsiteY143" fmla="*/ 3281507 h 4384865"/>
                <a:gd name="connsiteX144" fmla="*/ 4124097 w 4215960"/>
                <a:gd name="connsiteY144" fmla="*/ 3272435 h 4384865"/>
                <a:gd name="connsiteX145" fmla="*/ 4128634 w 4215960"/>
                <a:gd name="connsiteY145" fmla="*/ 3180587 h 4384865"/>
                <a:gd name="connsiteX146" fmla="*/ 4079647 w 4215960"/>
                <a:gd name="connsiteY146" fmla="*/ 3155415 h 4384865"/>
                <a:gd name="connsiteX147" fmla="*/ 3995510 w 4215960"/>
                <a:gd name="connsiteY147" fmla="*/ 3186937 h 4384865"/>
                <a:gd name="connsiteX148" fmla="*/ 3958771 w 4215960"/>
                <a:gd name="connsiteY148" fmla="*/ 3150652 h 4384865"/>
                <a:gd name="connsiteX149" fmla="*/ 4003448 w 4215960"/>
                <a:gd name="connsiteY149" fmla="*/ 3127747 h 4384865"/>
                <a:gd name="connsiteX150" fmla="*/ 3874181 w 4215960"/>
                <a:gd name="connsiteY150" fmla="*/ 2914568 h 4384865"/>
                <a:gd name="connsiteX151" fmla="*/ 3889147 w 4215960"/>
                <a:gd name="connsiteY151" fmla="*/ 2884405 h 4384865"/>
                <a:gd name="connsiteX152" fmla="*/ 3865562 w 4215960"/>
                <a:gd name="connsiteY152" fmla="*/ 2768745 h 4384865"/>
                <a:gd name="connsiteX153" fmla="*/ 3706813 w 4215960"/>
                <a:gd name="connsiteY153" fmla="*/ 2757859 h 4384865"/>
                <a:gd name="connsiteX154" fmla="*/ 3673475 w 4215960"/>
                <a:gd name="connsiteY154" fmla="*/ 2806617 h 4384865"/>
                <a:gd name="connsiteX155" fmla="*/ 3584575 w 4215960"/>
                <a:gd name="connsiteY155" fmla="*/ 2821133 h 4384865"/>
                <a:gd name="connsiteX156" fmla="*/ 3590925 w 4215960"/>
                <a:gd name="connsiteY156" fmla="*/ 2799134 h 4384865"/>
                <a:gd name="connsiteX157" fmla="*/ 3537403 w 4215960"/>
                <a:gd name="connsiteY157" fmla="*/ 2783033 h 4384865"/>
                <a:gd name="connsiteX158" fmla="*/ 3512684 w 4215960"/>
                <a:gd name="connsiteY158" fmla="*/ 2617932 h 4384865"/>
                <a:gd name="connsiteX159" fmla="*/ 3232377 w 4215960"/>
                <a:gd name="connsiteY159" fmla="*/ 2551257 h 4384865"/>
                <a:gd name="connsiteX160" fmla="*/ 3096078 w 4215960"/>
                <a:gd name="connsiteY160" fmla="*/ 2594573 h 4384865"/>
                <a:gd name="connsiteX161" fmla="*/ 2964089 w 4215960"/>
                <a:gd name="connsiteY161" fmla="*/ 2587089 h 4384865"/>
                <a:gd name="connsiteX162" fmla="*/ 2831646 w 4215960"/>
                <a:gd name="connsiteY162" fmla="*/ 2476191 h 4384865"/>
                <a:gd name="connsiteX163" fmla="*/ 2618468 w 4215960"/>
                <a:gd name="connsiteY163" fmla="*/ 2172978 h 4384865"/>
                <a:gd name="connsiteX164" fmla="*/ 2220006 w 4215960"/>
                <a:gd name="connsiteY164" fmla="*/ 2033505 h 4384865"/>
                <a:gd name="connsiteX165" fmla="*/ 1983468 w 4215960"/>
                <a:gd name="connsiteY165" fmla="*/ 1720541 h 4384865"/>
                <a:gd name="connsiteX166" fmla="*/ 2017259 w 4215960"/>
                <a:gd name="connsiteY166" fmla="*/ 1695595 h 4384865"/>
                <a:gd name="connsiteX167" fmla="*/ 2076903 w 4215960"/>
                <a:gd name="connsiteY167" fmla="*/ 1778598 h 4384865"/>
                <a:gd name="connsiteX168" fmla="*/ 2097087 w 4215960"/>
                <a:gd name="connsiteY168" fmla="*/ 1761135 h 4384865"/>
                <a:gd name="connsiteX169" fmla="*/ 2140177 w 4215960"/>
                <a:gd name="connsiteY169" fmla="*/ 1791979 h 4384865"/>
                <a:gd name="connsiteX170" fmla="*/ 2228850 w 4215960"/>
                <a:gd name="connsiteY170" fmla="*/ 1738230 h 4384865"/>
                <a:gd name="connsiteX171" fmla="*/ 2244952 w 4215960"/>
                <a:gd name="connsiteY171" fmla="*/ 1717820 h 4384865"/>
                <a:gd name="connsiteX172" fmla="*/ 2303235 w 4215960"/>
                <a:gd name="connsiteY172" fmla="*/ 1718046 h 4384865"/>
                <a:gd name="connsiteX173" fmla="*/ 2319338 w 4215960"/>
                <a:gd name="connsiteY173" fmla="*/ 1684936 h 4384865"/>
                <a:gd name="connsiteX174" fmla="*/ 2300514 w 4215960"/>
                <a:gd name="connsiteY174" fmla="*/ 1659309 h 4384865"/>
                <a:gd name="connsiteX175" fmla="*/ 2233386 w 4215960"/>
                <a:gd name="connsiteY175" fmla="*/ 1679266 h 4384865"/>
                <a:gd name="connsiteX176" fmla="*/ 2211614 w 4215960"/>
                <a:gd name="connsiteY176" fmla="*/ 1625745 h 4384865"/>
                <a:gd name="connsiteX177" fmla="*/ 2232932 w 4215960"/>
                <a:gd name="connsiteY177" fmla="*/ 1596035 h 4384865"/>
                <a:gd name="connsiteX178" fmla="*/ 2176462 w 4215960"/>
                <a:gd name="connsiteY178" fmla="*/ 1492621 h 4384865"/>
                <a:gd name="connsiteX179" fmla="*/ 2127931 w 4215960"/>
                <a:gd name="connsiteY179" fmla="*/ 1531402 h 4384865"/>
                <a:gd name="connsiteX180" fmla="*/ 2038576 w 4215960"/>
                <a:gd name="connsiteY180" fmla="*/ 1476746 h 4384865"/>
                <a:gd name="connsiteX181" fmla="*/ 2090510 w 4215960"/>
                <a:gd name="connsiteY181" fmla="*/ 1384217 h 4384865"/>
                <a:gd name="connsiteX182" fmla="*/ 2047648 w 4215960"/>
                <a:gd name="connsiteY182" fmla="*/ 1263114 h 4384865"/>
                <a:gd name="connsiteX183" fmla="*/ 2062389 w 4215960"/>
                <a:gd name="connsiteY183" fmla="*/ 1139062 h 4384865"/>
                <a:gd name="connsiteX184" fmla="*/ 2157639 w 4215960"/>
                <a:gd name="connsiteY184" fmla="*/ 1065357 h 4384865"/>
                <a:gd name="connsiteX185" fmla="*/ 2262868 w 4215960"/>
                <a:gd name="connsiteY185" fmla="*/ 1042905 h 4384865"/>
                <a:gd name="connsiteX186" fmla="*/ 2199821 w 4215960"/>
                <a:gd name="connsiteY186" fmla="*/ 953098 h 4384865"/>
                <a:gd name="connsiteX187" fmla="*/ 2182585 w 4215960"/>
                <a:gd name="connsiteY187" fmla="*/ 997775 h 4384865"/>
                <a:gd name="connsiteX188" fmla="*/ 2139270 w 4215960"/>
                <a:gd name="connsiteY188" fmla="*/ 950604 h 4384865"/>
                <a:gd name="connsiteX189" fmla="*/ 2160588 w 4215960"/>
                <a:gd name="connsiteY189" fmla="*/ 865332 h 4384865"/>
                <a:gd name="connsiteX190" fmla="*/ 2233612 w 4215960"/>
                <a:gd name="connsiteY190" fmla="*/ 768041 h 4384865"/>
                <a:gd name="connsiteX191" fmla="*/ 2216603 w 4215960"/>
                <a:gd name="connsiteY191" fmla="*/ 661452 h 4384865"/>
                <a:gd name="connsiteX192" fmla="*/ 2045381 w 4215960"/>
                <a:gd name="connsiteY192" fmla="*/ 671203 h 4384865"/>
                <a:gd name="connsiteX193" fmla="*/ 2026103 w 4215960"/>
                <a:gd name="connsiteY193" fmla="*/ 713840 h 4384865"/>
                <a:gd name="connsiteX194" fmla="*/ 1993900 w 4215960"/>
                <a:gd name="connsiteY194" fmla="*/ 646257 h 4384865"/>
                <a:gd name="connsiteX195" fmla="*/ 1964190 w 4215960"/>
                <a:gd name="connsiteY195" fmla="*/ 686625 h 4384865"/>
                <a:gd name="connsiteX196" fmla="*/ 1778681 w 4215960"/>
                <a:gd name="connsiteY196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951137 w 4215960"/>
                <a:gd name="connsiteY28" fmla="*/ 591833 h 4384865"/>
                <a:gd name="connsiteX29" fmla="*/ 362857 w 4215960"/>
                <a:gd name="connsiteY29" fmla="*/ 808862 h 4384865"/>
                <a:gd name="connsiteX30" fmla="*/ 312057 w 4215960"/>
                <a:gd name="connsiteY30" fmla="*/ 823377 h 4384865"/>
                <a:gd name="connsiteX31" fmla="*/ 239485 w 4215960"/>
                <a:gd name="connsiteY31" fmla="*/ 874177 h 4384865"/>
                <a:gd name="connsiteX32" fmla="*/ 210457 w 4215960"/>
                <a:gd name="connsiteY32" fmla="*/ 881434 h 4384865"/>
                <a:gd name="connsiteX33" fmla="*/ 159657 w 4215960"/>
                <a:gd name="connsiteY33" fmla="*/ 910462 h 4384865"/>
                <a:gd name="connsiteX34" fmla="*/ 130628 w 4215960"/>
                <a:gd name="connsiteY34" fmla="*/ 939491 h 4384865"/>
                <a:gd name="connsiteX35" fmla="*/ 108857 w 4215960"/>
                <a:gd name="connsiteY35" fmla="*/ 961262 h 4384865"/>
                <a:gd name="connsiteX36" fmla="*/ 94343 w 4215960"/>
                <a:gd name="connsiteY36" fmla="*/ 975777 h 4384865"/>
                <a:gd name="connsiteX37" fmla="*/ 43543 w 4215960"/>
                <a:gd name="connsiteY37" fmla="*/ 1055605 h 4384865"/>
                <a:gd name="connsiteX38" fmla="*/ 14514 w 4215960"/>
                <a:gd name="connsiteY38" fmla="*/ 1135434 h 4384865"/>
                <a:gd name="connsiteX39" fmla="*/ 0 w 4215960"/>
                <a:gd name="connsiteY39" fmla="*/ 1193491 h 4384865"/>
                <a:gd name="connsiteX40" fmla="*/ 7257 w 4215960"/>
                <a:gd name="connsiteY40" fmla="*/ 2165948 h 4384865"/>
                <a:gd name="connsiteX41" fmla="*/ 29028 w 4215960"/>
                <a:gd name="connsiteY41" fmla="*/ 2267548 h 4384865"/>
                <a:gd name="connsiteX42" fmla="*/ 43543 w 4215960"/>
                <a:gd name="connsiteY42" fmla="*/ 2303834 h 4384865"/>
                <a:gd name="connsiteX43" fmla="*/ 58057 w 4215960"/>
                <a:gd name="connsiteY43" fmla="*/ 2369148 h 4384865"/>
                <a:gd name="connsiteX44" fmla="*/ 79828 w 4215960"/>
                <a:gd name="connsiteY44" fmla="*/ 2419948 h 4384865"/>
                <a:gd name="connsiteX45" fmla="*/ 116114 w 4215960"/>
                <a:gd name="connsiteY45" fmla="*/ 2536062 h 4384865"/>
                <a:gd name="connsiteX46" fmla="*/ 137885 w 4215960"/>
                <a:gd name="connsiteY46" fmla="*/ 2601377 h 4384865"/>
                <a:gd name="connsiteX47" fmla="*/ 145143 w 4215960"/>
                <a:gd name="connsiteY47" fmla="*/ 2623148 h 4384865"/>
                <a:gd name="connsiteX48" fmla="*/ 166914 w 4215960"/>
                <a:gd name="connsiteY48" fmla="*/ 2666691 h 4384865"/>
                <a:gd name="connsiteX49" fmla="*/ 188685 w 4215960"/>
                <a:gd name="connsiteY49" fmla="*/ 2717491 h 4384865"/>
                <a:gd name="connsiteX50" fmla="*/ 195943 w 4215960"/>
                <a:gd name="connsiteY50" fmla="*/ 2746520 h 4384865"/>
                <a:gd name="connsiteX51" fmla="*/ 232228 w 4215960"/>
                <a:gd name="connsiteY51" fmla="*/ 2797320 h 4384865"/>
                <a:gd name="connsiteX52" fmla="*/ 254000 w 4215960"/>
                <a:gd name="connsiteY52" fmla="*/ 2855377 h 4384865"/>
                <a:gd name="connsiteX53" fmla="*/ 275771 w 4215960"/>
                <a:gd name="connsiteY53" fmla="*/ 2877148 h 4384865"/>
                <a:gd name="connsiteX54" fmla="*/ 312057 w 4215960"/>
                <a:gd name="connsiteY54" fmla="*/ 2949720 h 4384865"/>
                <a:gd name="connsiteX55" fmla="*/ 348343 w 4215960"/>
                <a:gd name="connsiteY55" fmla="*/ 3000520 h 4384865"/>
                <a:gd name="connsiteX56" fmla="*/ 355600 w 4215960"/>
                <a:gd name="connsiteY56" fmla="*/ 3022291 h 4384865"/>
                <a:gd name="connsiteX57" fmla="*/ 406400 w 4215960"/>
                <a:gd name="connsiteY57" fmla="*/ 3087605 h 4384865"/>
                <a:gd name="connsiteX58" fmla="*/ 435428 w 4215960"/>
                <a:gd name="connsiteY58" fmla="*/ 3152920 h 4384865"/>
                <a:gd name="connsiteX59" fmla="*/ 457200 w 4215960"/>
                <a:gd name="connsiteY59" fmla="*/ 3181948 h 4384865"/>
                <a:gd name="connsiteX60" fmla="*/ 471714 w 4215960"/>
                <a:gd name="connsiteY60" fmla="*/ 3240005 h 4384865"/>
                <a:gd name="connsiteX61" fmla="*/ 478971 w 4215960"/>
                <a:gd name="connsiteY61" fmla="*/ 3261777 h 4384865"/>
                <a:gd name="connsiteX62" fmla="*/ 486228 w 4215960"/>
                <a:gd name="connsiteY62" fmla="*/ 3290805 h 4384865"/>
                <a:gd name="connsiteX63" fmla="*/ 493485 w 4215960"/>
                <a:gd name="connsiteY63" fmla="*/ 3356120 h 4384865"/>
                <a:gd name="connsiteX64" fmla="*/ 515257 w 4215960"/>
                <a:gd name="connsiteY64" fmla="*/ 3414177 h 4384865"/>
                <a:gd name="connsiteX65" fmla="*/ 544285 w 4215960"/>
                <a:gd name="connsiteY65" fmla="*/ 3457720 h 4384865"/>
                <a:gd name="connsiteX66" fmla="*/ 573314 w 4215960"/>
                <a:gd name="connsiteY66" fmla="*/ 3508520 h 4384865"/>
                <a:gd name="connsiteX67" fmla="*/ 602343 w 4215960"/>
                <a:gd name="connsiteY67" fmla="*/ 3530291 h 4384865"/>
                <a:gd name="connsiteX68" fmla="*/ 645885 w 4215960"/>
                <a:gd name="connsiteY68" fmla="*/ 3573834 h 4384865"/>
                <a:gd name="connsiteX69" fmla="*/ 674914 w 4215960"/>
                <a:gd name="connsiteY69" fmla="*/ 3595605 h 4384865"/>
                <a:gd name="connsiteX70" fmla="*/ 711200 w 4215960"/>
                <a:gd name="connsiteY70" fmla="*/ 3639148 h 4384865"/>
                <a:gd name="connsiteX71" fmla="*/ 740228 w 4215960"/>
                <a:gd name="connsiteY71" fmla="*/ 3660920 h 4384865"/>
                <a:gd name="connsiteX72" fmla="*/ 812800 w 4215960"/>
                <a:gd name="connsiteY72" fmla="*/ 3726234 h 4384865"/>
                <a:gd name="connsiteX73" fmla="*/ 849085 w 4215960"/>
                <a:gd name="connsiteY73" fmla="*/ 3769777 h 4384865"/>
                <a:gd name="connsiteX74" fmla="*/ 870857 w 4215960"/>
                <a:gd name="connsiteY74" fmla="*/ 3784291 h 4384865"/>
                <a:gd name="connsiteX75" fmla="*/ 907143 w 4215960"/>
                <a:gd name="connsiteY75" fmla="*/ 3827834 h 4384865"/>
                <a:gd name="connsiteX76" fmla="*/ 936171 w 4215960"/>
                <a:gd name="connsiteY76" fmla="*/ 3849605 h 4384865"/>
                <a:gd name="connsiteX77" fmla="*/ 1030514 w 4215960"/>
                <a:gd name="connsiteY77" fmla="*/ 3893148 h 4384865"/>
                <a:gd name="connsiteX78" fmla="*/ 1480457 w 4215960"/>
                <a:gd name="connsiteY78" fmla="*/ 3878634 h 4384865"/>
                <a:gd name="connsiteX79" fmla="*/ 1531257 w 4215960"/>
                <a:gd name="connsiteY79" fmla="*/ 3864120 h 4384865"/>
                <a:gd name="connsiteX80" fmla="*/ 1618343 w 4215960"/>
                <a:gd name="connsiteY80" fmla="*/ 3856862 h 4384865"/>
                <a:gd name="connsiteX81" fmla="*/ 1698171 w 4215960"/>
                <a:gd name="connsiteY81" fmla="*/ 3842348 h 4384865"/>
                <a:gd name="connsiteX82" fmla="*/ 1756228 w 4215960"/>
                <a:gd name="connsiteY82" fmla="*/ 3835091 h 4384865"/>
                <a:gd name="connsiteX83" fmla="*/ 1785257 w 4215960"/>
                <a:gd name="connsiteY83" fmla="*/ 3820577 h 4384865"/>
                <a:gd name="connsiteX84" fmla="*/ 1850571 w 4215960"/>
                <a:gd name="connsiteY84" fmla="*/ 3798805 h 4384865"/>
                <a:gd name="connsiteX85" fmla="*/ 1886857 w 4215960"/>
                <a:gd name="connsiteY85" fmla="*/ 3784291 h 4384865"/>
                <a:gd name="connsiteX86" fmla="*/ 1988457 w 4215960"/>
                <a:gd name="connsiteY86" fmla="*/ 3769777 h 4384865"/>
                <a:gd name="connsiteX87" fmla="*/ 2017485 w 4215960"/>
                <a:gd name="connsiteY87" fmla="*/ 3762520 h 4384865"/>
                <a:gd name="connsiteX88" fmla="*/ 2637971 w 4215960"/>
                <a:gd name="connsiteY88" fmla="*/ 4109274 h 4384865"/>
                <a:gd name="connsiteX89" fmla="*/ 2724375 w 4215960"/>
                <a:gd name="connsiteY89" fmla="*/ 4295464 h 4384865"/>
                <a:gd name="connsiteX90" fmla="*/ 2784700 w 4215960"/>
                <a:gd name="connsiteY90" fmla="*/ 4354202 h 4384865"/>
                <a:gd name="connsiteX91" fmla="*/ 2795812 w 4215960"/>
                <a:gd name="connsiteY91" fmla="*/ 4324039 h 4384865"/>
                <a:gd name="connsiteX92" fmla="*/ 2841850 w 4215960"/>
                <a:gd name="connsiteY92" fmla="*/ 4297051 h 4384865"/>
                <a:gd name="connsiteX93" fmla="*/ 2892650 w 4215960"/>
                <a:gd name="connsiteY93" fmla="*/ 4370077 h 4384865"/>
                <a:gd name="connsiteX94" fmla="*/ 2941863 w 4215960"/>
                <a:gd name="connsiteY94" fmla="*/ 4373252 h 4384865"/>
                <a:gd name="connsiteX95" fmla="*/ 2897412 w 4215960"/>
                <a:gd name="connsiteY95" fmla="*/ 4279590 h 4384865"/>
                <a:gd name="connsiteX96" fmla="*/ 2854550 w 4215960"/>
                <a:gd name="connsiteY96" fmla="*/ 4211327 h 4384865"/>
                <a:gd name="connsiteX97" fmla="*/ 2897413 w 4215960"/>
                <a:gd name="connsiteY97" fmla="*/ 4195451 h 4384865"/>
                <a:gd name="connsiteX98" fmla="*/ 2878362 w 4215960"/>
                <a:gd name="connsiteY98" fmla="*/ 4154177 h 4384865"/>
                <a:gd name="connsiteX99" fmla="*/ 2930750 w 4215960"/>
                <a:gd name="connsiteY99" fmla="*/ 4163702 h 4384865"/>
                <a:gd name="connsiteX100" fmla="*/ 2910113 w 4215960"/>
                <a:gd name="connsiteY100" fmla="*/ 4130364 h 4384865"/>
                <a:gd name="connsiteX101" fmla="*/ 2931432 w 4215960"/>
                <a:gd name="connsiteY101" fmla="*/ 4113810 h 4384865"/>
                <a:gd name="connsiteX102" fmla="*/ 3052535 w 4215960"/>
                <a:gd name="connsiteY102" fmla="*/ 4199083 h 4384865"/>
                <a:gd name="connsiteX103" fmla="*/ 3087912 w 4215960"/>
                <a:gd name="connsiteY103" fmla="*/ 4185926 h 4384865"/>
                <a:gd name="connsiteX104" fmla="*/ 3140299 w 4215960"/>
                <a:gd name="connsiteY104" fmla="*/ 4251015 h 4384865"/>
                <a:gd name="connsiteX105" fmla="*/ 3160937 w 4215960"/>
                <a:gd name="connsiteY105" fmla="*/ 4309752 h 4384865"/>
                <a:gd name="connsiteX106" fmla="*/ 3268887 w 4215960"/>
                <a:gd name="connsiteY106" fmla="*/ 4328801 h 4384865"/>
                <a:gd name="connsiteX107" fmla="*/ 3208563 w 4215960"/>
                <a:gd name="connsiteY107" fmla="*/ 4262126 h 4384865"/>
                <a:gd name="connsiteX108" fmla="*/ 3205387 w 4215960"/>
                <a:gd name="connsiteY108" fmla="*/ 4193864 h 4384865"/>
                <a:gd name="connsiteX109" fmla="*/ 3259362 w 4215960"/>
                <a:gd name="connsiteY109" fmla="*/ 4249427 h 4384865"/>
                <a:gd name="connsiteX110" fmla="*/ 3308575 w 4215960"/>
                <a:gd name="connsiteY110" fmla="*/ 4254189 h 4384865"/>
                <a:gd name="connsiteX111" fmla="*/ 3302225 w 4215960"/>
                <a:gd name="connsiteY111" fmla="*/ 4204977 h 4384865"/>
                <a:gd name="connsiteX112" fmla="*/ 3362550 w 4215960"/>
                <a:gd name="connsiteY112" fmla="*/ 4209739 h 4384865"/>
                <a:gd name="connsiteX113" fmla="*/ 3424462 w 4215960"/>
                <a:gd name="connsiteY113" fmla="*/ 4252601 h 4384865"/>
                <a:gd name="connsiteX114" fmla="*/ 3456212 w 4215960"/>
                <a:gd name="connsiteY114" fmla="*/ 4239902 h 4384865"/>
                <a:gd name="connsiteX115" fmla="*/ 3449863 w 4215960"/>
                <a:gd name="connsiteY115" fmla="*/ 4204977 h 4384865"/>
                <a:gd name="connsiteX116" fmla="*/ 3491138 w 4215960"/>
                <a:gd name="connsiteY116" fmla="*/ 4181165 h 4384865"/>
                <a:gd name="connsiteX117" fmla="*/ 3575275 w 4215960"/>
                <a:gd name="connsiteY117" fmla="*/ 4238315 h 4384865"/>
                <a:gd name="connsiteX118" fmla="*/ 3592738 w 4215960"/>
                <a:gd name="connsiteY118" fmla="*/ 4136717 h 4384865"/>
                <a:gd name="connsiteX119" fmla="*/ 3567338 w 4215960"/>
                <a:gd name="connsiteY119" fmla="*/ 4114491 h 4384865"/>
                <a:gd name="connsiteX120" fmla="*/ 3494312 w 4215960"/>
                <a:gd name="connsiteY120" fmla="*/ 4071628 h 4384865"/>
                <a:gd name="connsiteX121" fmla="*/ 3516537 w 4215960"/>
                <a:gd name="connsiteY121" fmla="*/ 4046229 h 4384865"/>
                <a:gd name="connsiteX122" fmla="*/ 3537175 w 4215960"/>
                <a:gd name="connsiteY122" fmla="*/ 4024003 h 4384865"/>
                <a:gd name="connsiteX123" fmla="*/ 3591150 w 4215960"/>
                <a:gd name="connsiteY123" fmla="*/ 4055754 h 4384865"/>
                <a:gd name="connsiteX124" fmla="*/ 3597500 w 4215960"/>
                <a:gd name="connsiteY124" fmla="*/ 4011304 h 4384865"/>
                <a:gd name="connsiteX125" fmla="*/ 3541937 w 4215960"/>
                <a:gd name="connsiteY125" fmla="*/ 3987491 h 4384865"/>
                <a:gd name="connsiteX126" fmla="*/ 3540350 w 4215960"/>
                <a:gd name="connsiteY126" fmla="*/ 3977967 h 4384865"/>
                <a:gd name="connsiteX127" fmla="*/ 3527649 w 4215960"/>
                <a:gd name="connsiteY127" fmla="*/ 3939868 h 4384865"/>
                <a:gd name="connsiteX128" fmla="*/ 3533999 w 4215960"/>
                <a:gd name="connsiteY128" fmla="*/ 3892242 h 4384865"/>
                <a:gd name="connsiteX129" fmla="*/ 3545112 w 4215960"/>
                <a:gd name="connsiteY129" fmla="*/ 3836679 h 4384865"/>
                <a:gd name="connsiteX130" fmla="*/ 3507012 w 4215960"/>
                <a:gd name="connsiteY130" fmla="*/ 3806517 h 4384865"/>
                <a:gd name="connsiteX131" fmla="*/ 3540349 w 4215960"/>
                <a:gd name="connsiteY131" fmla="*/ 3796992 h 4384865"/>
                <a:gd name="connsiteX132" fmla="*/ 3518124 w 4215960"/>
                <a:gd name="connsiteY132" fmla="*/ 3760479 h 4384865"/>
                <a:gd name="connsiteX133" fmla="*/ 3556225 w 4215960"/>
                <a:gd name="connsiteY133" fmla="*/ 3755718 h 4384865"/>
                <a:gd name="connsiteX134" fmla="*/ 3562574 w 4215960"/>
                <a:gd name="connsiteY134" fmla="*/ 3722379 h 4384865"/>
                <a:gd name="connsiteX135" fmla="*/ 3624488 w 4215960"/>
                <a:gd name="connsiteY135" fmla="*/ 3731906 h 4384865"/>
                <a:gd name="connsiteX136" fmla="*/ 3657601 w 4215960"/>
                <a:gd name="connsiteY136" fmla="*/ 3747098 h 4384865"/>
                <a:gd name="connsiteX137" fmla="*/ 3623808 w 4215960"/>
                <a:gd name="connsiteY137" fmla="*/ 3788146 h 4384865"/>
                <a:gd name="connsiteX138" fmla="*/ 3662816 w 4215960"/>
                <a:gd name="connsiteY138" fmla="*/ 3895642 h 4384865"/>
                <a:gd name="connsiteX139" fmla="*/ 3715203 w 4215960"/>
                <a:gd name="connsiteY139" fmla="*/ 3926940 h 4384865"/>
                <a:gd name="connsiteX140" fmla="*/ 3767137 w 4215960"/>
                <a:gd name="connsiteY140" fmla="*/ 3884758 h 4384865"/>
                <a:gd name="connsiteX141" fmla="*/ 3852862 w 4215960"/>
                <a:gd name="connsiteY141" fmla="*/ 3836225 h 4384865"/>
                <a:gd name="connsiteX142" fmla="*/ 3835626 w 4215960"/>
                <a:gd name="connsiteY142" fmla="*/ 3747324 h 4384865"/>
                <a:gd name="connsiteX143" fmla="*/ 3912960 w 4215960"/>
                <a:gd name="connsiteY143" fmla="*/ 3614655 h 4384865"/>
                <a:gd name="connsiteX144" fmla="*/ 4205514 w 4215960"/>
                <a:gd name="connsiteY144" fmla="*/ 3281507 h 4384865"/>
                <a:gd name="connsiteX145" fmla="*/ 4124097 w 4215960"/>
                <a:gd name="connsiteY145" fmla="*/ 3272435 h 4384865"/>
                <a:gd name="connsiteX146" fmla="*/ 4128634 w 4215960"/>
                <a:gd name="connsiteY146" fmla="*/ 3180587 h 4384865"/>
                <a:gd name="connsiteX147" fmla="*/ 4079647 w 4215960"/>
                <a:gd name="connsiteY147" fmla="*/ 3155415 h 4384865"/>
                <a:gd name="connsiteX148" fmla="*/ 3995510 w 4215960"/>
                <a:gd name="connsiteY148" fmla="*/ 3186937 h 4384865"/>
                <a:gd name="connsiteX149" fmla="*/ 3958771 w 4215960"/>
                <a:gd name="connsiteY149" fmla="*/ 3150652 h 4384865"/>
                <a:gd name="connsiteX150" fmla="*/ 4003448 w 4215960"/>
                <a:gd name="connsiteY150" fmla="*/ 3127747 h 4384865"/>
                <a:gd name="connsiteX151" fmla="*/ 3874181 w 4215960"/>
                <a:gd name="connsiteY151" fmla="*/ 2914568 h 4384865"/>
                <a:gd name="connsiteX152" fmla="*/ 3889147 w 4215960"/>
                <a:gd name="connsiteY152" fmla="*/ 2884405 h 4384865"/>
                <a:gd name="connsiteX153" fmla="*/ 3865562 w 4215960"/>
                <a:gd name="connsiteY153" fmla="*/ 2768745 h 4384865"/>
                <a:gd name="connsiteX154" fmla="*/ 3706813 w 4215960"/>
                <a:gd name="connsiteY154" fmla="*/ 2757859 h 4384865"/>
                <a:gd name="connsiteX155" fmla="*/ 3673475 w 4215960"/>
                <a:gd name="connsiteY155" fmla="*/ 2806617 h 4384865"/>
                <a:gd name="connsiteX156" fmla="*/ 3584575 w 4215960"/>
                <a:gd name="connsiteY156" fmla="*/ 2821133 h 4384865"/>
                <a:gd name="connsiteX157" fmla="*/ 3590925 w 4215960"/>
                <a:gd name="connsiteY157" fmla="*/ 2799134 h 4384865"/>
                <a:gd name="connsiteX158" fmla="*/ 3537403 w 4215960"/>
                <a:gd name="connsiteY158" fmla="*/ 2783033 h 4384865"/>
                <a:gd name="connsiteX159" fmla="*/ 3512684 w 4215960"/>
                <a:gd name="connsiteY159" fmla="*/ 2617932 h 4384865"/>
                <a:gd name="connsiteX160" fmla="*/ 3232377 w 4215960"/>
                <a:gd name="connsiteY160" fmla="*/ 2551257 h 4384865"/>
                <a:gd name="connsiteX161" fmla="*/ 3096078 w 4215960"/>
                <a:gd name="connsiteY161" fmla="*/ 2594573 h 4384865"/>
                <a:gd name="connsiteX162" fmla="*/ 2964089 w 4215960"/>
                <a:gd name="connsiteY162" fmla="*/ 2587089 h 4384865"/>
                <a:gd name="connsiteX163" fmla="*/ 2831646 w 4215960"/>
                <a:gd name="connsiteY163" fmla="*/ 2476191 h 4384865"/>
                <a:gd name="connsiteX164" fmla="*/ 2618468 w 4215960"/>
                <a:gd name="connsiteY164" fmla="*/ 2172978 h 4384865"/>
                <a:gd name="connsiteX165" fmla="*/ 2220006 w 4215960"/>
                <a:gd name="connsiteY165" fmla="*/ 2033505 h 4384865"/>
                <a:gd name="connsiteX166" fmla="*/ 1983468 w 4215960"/>
                <a:gd name="connsiteY166" fmla="*/ 1720541 h 4384865"/>
                <a:gd name="connsiteX167" fmla="*/ 2017259 w 4215960"/>
                <a:gd name="connsiteY167" fmla="*/ 1695595 h 4384865"/>
                <a:gd name="connsiteX168" fmla="*/ 2076903 w 4215960"/>
                <a:gd name="connsiteY168" fmla="*/ 1778598 h 4384865"/>
                <a:gd name="connsiteX169" fmla="*/ 2097087 w 4215960"/>
                <a:gd name="connsiteY169" fmla="*/ 1761135 h 4384865"/>
                <a:gd name="connsiteX170" fmla="*/ 2140177 w 4215960"/>
                <a:gd name="connsiteY170" fmla="*/ 1791979 h 4384865"/>
                <a:gd name="connsiteX171" fmla="*/ 2228850 w 4215960"/>
                <a:gd name="connsiteY171" fmla="*/ 1738230 h 4384865"/>
                <a:gd name="connsiteX172" fmla="*/ 2244952 w 4215960"/>
                <a:gd name="connsiteY172" fmla="*/ 1717820 h 4384865"/>
                <a:gd name="connsiteX173" fmla="*/ 2303235 w 4215960"/>
                <a:gd name="connsiteY173" fmla="*/ 1718046 h 4384865"/>
                <a:gd name="connsiteX174" fmla="*/ 2319338 w 4215960"/>
                <a:gd name="connsiteY174" fmla="*/ 1684936 h 4384865"/>
                <a:gd name="connsiteX175" fmla="*/ 2300514 w 4215960"/>
                <a:gd name="connsiteY175" fmla="*/ 1659309 h 4384865"/>
                <a:gd name="connsiteX176" fmla="*/ 2233386 w 4215960"/>
                <a:gd name="connsiteY176" fmla="*/ 1679266 h 4384865"/>
                <a:gd name="connsiteX177" fmla="*/ 2211614 w 4215960"/>
                <a:gd name="connsiteY177" fmla="*/ 1625745 h 4384865"/>
                <a:gd name="connsiteX178" fmla="*/ 2232932 w 4215960"/>
                <a:gd name="connsiteY178" fmla="*/ 1596035 h 4384865"/>
                <a:gd name="connsiteX179" fmla="*/ 2176462 w 4215960"/>
                <a:gd name="connsiteY179" fmla="*/ 1492621 h 4384865"/>
                <a:gd name="connsiteX180" fmla="*/ 2127931 w 4215960"/>
                <a:gd name="connsiteY180" fmla="*/ 1531402 h 4384865"/>
                <a:gd name="connsiteX181" fmla="*/ 2038576 w 4215960"/>
                <a:gd name="connsiteY181" fmla="*/ 1476746 h 4384865"/>
                <a:gd name="connsiteX182" fmla="*/ 2090510 w 4215960"/>
                <a:gd name="connsiteY182" fmla="*/ 1384217 h 4384865"/>
                <a:gd name="connsiteX183" fmla="*/ 2047648 w 4215960"/>
                <a:gd name="connsiteY183" fmla="*/ 1263114 h 4384865"/>
                <a:gd name="connsiteX184" fmla="*/ 2062389 w 4215960"/>
                <a:gd name="connsiteY184" fmla="*/ 1139062 h 4384865"/>
                <a:gd name="connsiteX185" fmla="*/ 2157639 w 4215960"/>
                <a:gd name="connsiteY185" fmla="*/ 1065357 h 4384865"/>
                <a:gd name="connsiteX186" fmla="*/ 2262868 w 4215960"/>
                <a:gd name="connsiteY186" fmla="*/ 1042905 h 4384865"/>
                <a:gd name="connsiteX187" fmla="*/ 2199821 w 4215960"/>
                <a:gd name="connsiteY187" fmla="*/ 953098 h 4384865"/>
                <a:gd name="connsiteX188" fmla="*/ 2182585 w 4215960"/>
                <a:gd name="connsiteY188" fmla="*/ 997775 h 4384865"/>
                <a:gd name="connsiteX189" fmla="*/ 2139270 w 4215960"/>
                <a:gd name="connsiteY189" fmla="*/ 950604 h 4384865"/>
                <a:gd name="connsiteX190" fmla="*/ 2160588 w 4215960"/>
                <a:gd name="connsiteY190" fmla="*/ 865332 h 4384865"/>
                <a:gd name="connsiteX191" fmla="*/ 2233612 w 4215960"/>
                <a:gd name="connsiteY191" fmla="*/ 768041 h 4384865"/>
                <a:gd name="connsiteX192" fmla="*/ 2216603 w 4215960"/>
                <a:gd name="connsiteY192" fmla="*/ 661452 h 4384865"/>
                <a:gd name="connsiteX193" fmla="*/ 2045381 w 4215960"/>
                <a:gd name="connsiteY193" fmla="*/ 671203 h 4384865"/>
                <a:gd name="connsiteX194" fmla="*/ 2026103 w 4215960"/>
                <a:gd name="connsiteY194" fmla="*/ 713840 h 4384865"/>
                <a:gd name="connsiteX195" fmla="*/ 1993900 w 4215960"/>
                <a:gd name="connsiteY195" fmla="*/ 646257 h 4384865"/>
                <a:gd name="connsiteX196" fmla="*/ 1964190 w 4215960"/>
                <a:gd name="connsiteY196" fmla="*/ 686625 h 4384865"/>
                <a:gd name="connsiteX197" fmla="*/ 1778681 w 4215960"/>
                <a:gd name="connsiteY197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362857 w 4215960"/>
                <a:gd name="connsiteY29" fmla="*/ 808862 h 4384865"/>
                <a:gd name="connsiteX30" fmla="*/ 312057 w 4215960"/>
                <a:gd name="connsiteY30" fmla="*/ 823377 h 4384865"/>
                <a:gd name="connsiteX31" fmla="*/ 239485 w 4215960"/>
                <a:gd name="connsiteY31" fmla="*/ 874177 h 4384865"/>
                <a:gd name="connsiteX32" fmla="*/ 210457 w 4215960"/>
                <a:gd name="connsiteY32" fmla="*/ 881434 h 4384865"/>
                <a:gd name="connsiteX33" fmla="*/ 159657 w 4215960"/>
                <a:gd name="connsiteY33" fmla="*/ 910462 h 4384865"/>
                <a:gd name="connsiteX34" fmla="*/ 130628 w 4215960"/>
                <a:gd name="connsiteY34" fmla="*/ 939491 h 4384865"/>
                <a:gd name="connsiteX35" fmla="*/ 108857 w 4215960"/>
                <a:gd name="connsiteY35" fmla="*/ 961262 h 4384865"/>
                <a:gd name="connsiteX36" fmla="*/ 94343 w 4215960"/>
                <a:gd name="connsiteY36" fmla="*/ 975777 h 4384865"/>
                <a:gd name="connsiteX37" fmla="*/ 43543 w 4215960"/>
                <a:gd name="connsiteY37" fmla="*/ 1055605 h 4384865"/>
                <a:gd name="connsiteX38" fmla="*/ 14514 w 4215960"/>
                <a:gd name="connsiteY38" fmla="*/ 1135434 h 4384865"/>
                <a:gd name="connsiteX39" fmla="*/ 0 w 4215960"/>
                <a:gd name="connsiteY39" fmla="*/ 1193491 h 4384865"/>
                <a:gd name="connsiteX40" fmla="*/ 7257 w 4215960"/>
                <a:gd name="connsiteY40" fmla="*/ 2165948 h 4384865"/>
                <a:gd name="connsiteX41" fmla="*/ 29028 w 4215960"/>
                <a:gd name="connsiteY41" fmla="*/ 2267548 h 4384865"/>
                <a:gd name="connsiteX42" fmla="*/ 43543 w 4215960"/>
                <a:gd name="connsiteY42" fmla="*/ 2303834 h 4384865"/>
                <a:gd name="connsiteX43" fmla="*/ 58057 w 4215960"/>
                <a:gd name="connsiteY43" fmla="*/ 2369148 h 4384865"/>
                <a:gd name="connsiteX44" fmla="*/ 79828 w 4215960"/>
                <a:gd name="connsiteY44" fmla="*/ 2419948 h 4384865"/>
                <a:gd name="connsiteX45" fmla="*/ 116114 w 4215960"/>
                <a:gd name="connsiteY45" fmla="*/ 2536062 h 4384865"/>
                <a:gd name="connsiteX46" fmla="*/ 137885 w 4215960"/>
                <a:gd name="connsiteY46" fmla="*/ 2601377 h 4384865"/>
                <a:gd name="connsiteX47" fmla="*/ 145143 w 4215960"/>
                <a:gd name="connsiteY47" fmla="*/ 2623148 h 4384865"/>
                <a:gd name="connsiteX48" fmla="*/ 166914 w 4215960"/>
                <a:gd name="connsiteY48" fmla="*/ 2666691 h 4384865"/>
                <a:gd name="connsiteX49" fmla="*/ 188685 w 4215960"/>
                <a:gd name="connsiteY49" fmla="*/ 2717491 h 4384865"/>
                <a:gd name="connsiteX50" fmla="*/ 195943 w 4215960"/>
                <a:gd name="connsiteY50" fmla="*/ 2746520 h 4384865"/>
                <a:gd name="connsiteX51" fmla="*/ 232228 w 4215960"/>
                <a:gd name="connsiteY51" fmla="*/ 2797320 h 4384865"/>
                <a:gd name="connsiteX52" fmla="*/ 254000 w 4215960"/>
                <a:gd name="connsiteY52" fmla="*/ 2855377 h 4384865"/>
                <a:gd name="connsiteX53" fmla="*/ 275771 w 4215960"/>
                <a:gd name="connsiteY53" fmla="*/ 2877148 h 4384865"/>
                <a:gd name="connsiteX54" fmla="*/ 312057 w 4215960"/>
                <a:gd name="connsiteY54" fmla="*/ 2949720 h 4384865"/>
                <a:gd name="connsiteX55" fmla="*/ 348343 w 4215960"/>
                <a:gd name="connsiteY55" fmla="*/ 3000520 h 4384865"/>
                <a:gd name="connsiteX56" fmla="*/ 355600 w 4215960"/>
                <a:gd name="connsiteY56" fmla="*/ 3022291 h 4384865"/>
                <a:gd name="connsiteX57" fmla="*/ 406400 w 4215960"/>
                <a:gd name="connsiteY57" fmla="*/ 3087605 h 4384865"/>
                <a:gd name="connsiteX58" fmla="*/ 435428 w 4215960"/>
                <a:gd name="connsiteY58" fmla="*/ 3152920 h 4384865"/>
                <a:gd name="connsiteX59" fmla="*/ 457200 w 4215960"/>
                <a:gd name="connsiteY59" fmla="*/ 3181948 h 4384865"/>
                <a:gd name="connsiteX60" fmla="*/ 471714 w 4215960"/>
                <a:gd name="connsiteY60" fmla="*/ 3240005 h 4384865"/>
                <a:gd name="connsiteX61" fmla="*/ 478971 w 4215960"/>
                <a:gd name="connsiteY61" fmla="*/ 3261777 h 4384865"/>
                <a:gd name="connsiteX62" fmla="*/ 486228 w 4215960"/>
                <a:gd name="connsiteY62" fmla="*/ 3290805 h 4384865"/>
                <a:gd name="connsiteX63" fmla="*/ 493485 w 4215960"/>
                <a:gd name="connsiteY63" fmla="*/ 3356120 h 4384865"/>
                <a:gd name="connsiteX64" fmla="*/ 515257 w 4215960"/>
                <a:gd name="connsiteY64" fmla="*/ 3414177 h 4384865"/>
                <a:gd name="connsiteX65" fmla="*/ 544285 w 4215960"/>
                <a:gd name="connsiteY65" fmla="*/ 3457720 h 4384865"/>
                <a:gd name="connsiteX66" fmla="*/ 573314 w 4215960"/>
                <a:gd name="connsiteY66" fmla="*/ 3508520 h 4384865"/>
                <a:gd name="connsiteX67" fmla="*/ 602343 w 4215960"/>
                <a:gd name="connsiteY67" fmla="*/ 3530291 h 4384865"/>
                <a:gd name="connsiteX68" fmla="*/ 645885 w 4215960"/>
                <a:gd name="connsiteY68" fmla="*/ 3573834 h 4384865"/>
                <a:gd name="connsiteX69" fmla="*/ 674914 w 4215960"/>
                <a:gd name="connsiteY69" fmla="*/ 3595605 h 4384865"/>
                <a:gd name="connsiteX70" fmla="*/ 711200 w 4215960"/>
                <a:gd name="connsiteY70" fmla="*/ 3639148 h 4384865"/>
                <a:gd name="connsiteX71" fmla="*/ 740228 w 4215960"/>
                <a:gd name="connsiteY71" fmla="*/ 3660920 h 4384865"/>
                <a:gd name="connsiteX72" fmla="*/ 812800 w 4215960"/>
                <a:gd name="connsiteY72" fmla="*/ 3726234 h 4384865"/>
                <a:gd name="connsiteX73" fmla="*/ 849085 w 4215960"/>
                <a:gd name="connsiteY73" fmla="*/ 3769777 h 4384865"/>
                <a:gd name="connsiteX74" fmla="*/ 870857 w 4215960"/>
                <a:gd name="connsiteY74" fmla="*/ 3784291 h 4384865"/>
                <a:gd name="connsiteX75" fmla="*/ 907143 w 4215960"/>
                <a:gd name="connsiteY75" fmla="*/ 3827834 h 4384865"/>
                <a:gd name="connsiteX76" fmla="*/ 936171 w 4215960"/>
                <a:gd name="connsiteY76" fmla="*/ 3849605 h 4384865"/>
                <a:gd name="connsiteX77" fmla="*/ 1030514 w 4215960"/>
                <a:gd name="connsiteY77" fmla="*/ 3893148 h 4384865"/>
                <a:gd name="connsiteX78" fmla="*/ 1480457 w 4215960"/>
                <a:gd name="connsiteY78" fmla="*/ 3878634 h 4384865"/>
                <a:gd name="connsiteX79" fmla="*/ 1531257 w 4215960"/>
                <a:gd name="connsiteY79" fmla="*/ 3864120 h 4384865"/>
                <a:gd name="connsiteX80" fmla="*/ 1618343 w 4215960"/>
                <a:gd name="connsiteY80" fmla="*/ 3856862 h 4384865"/>
                <a:gd name="connsiteX81" fmla="*/ 1698171 w 4215960"/>
                <a:gd name="connsiteY81" fmla="*/ 3842348 h 4384865"/>
                <a:gd name="connsiteX82" fmla="*/ 1756228 w 4215960"/>
                <a:gd name="connsiteY82" fmla="*/ 3835091 h 4384865"/>
                <a:gd name="connsiteX83" fmla="*/ 1785257 w 4215960"/>
                <a:gd name="connsiteY83" fmla="*/ 3820577 h 4384865"/>
                <a:gd name="connsiteX84" fmla="*/ 1850571 w 4215960"/>
                <a:gd name="connsiteY84" fmla="*/ 3798805 h 4384865"/>
                <a:gd name="connsiteX85" fmla="*/ 1886857 w 4215960"/>
                <a:gd name="connsiteY85" fmla="*/ 3784291 h 4384865"/>
                <a:gd name="connsiteX86" fmla="*/ 1988457 w 4215960"/>
                <a:gd name="connsiteY86" fmla="*/ 3769777 h 4384865"/>
                <a:gd name="connsiteX87" fmla="*/ 2017485 w 4215960"/>
                <a:gd name="connsiteY87" fmla="*/ 3762520 h 4384865"/>
                <a:gd name="connsiteX88" fmla="*/ 2637971 w 4215960"/>
                <a:gd name="connsiteY88" fmla="*/ 4109274 h 4384865"/>
                <a:gd name="connsiteX89" fmla="*/ 2724375 w 4215960"/>
                <a:gd name="connsiteY89" fmla="*/ 4295464 h 4384865"/>
                <a:gd name="connsiteX90" fmla="*/ 2784700 w 4215960"/>
                <a:gd name="connsiteY90" fmla="*/ 4354202 h 4384865"/>
                <a:gd name="connsiteX91" fmla="*/ 2795812 w 4215960"/>
                <a:gd name="connsiteY91" fmla="*/ 4324039 h 4384865"/>
                <a:gd name="connsiteX92" fmla="*/ 2841850 w 4215960"/>
                <a:gd name="connsiteY92" fmla="*/ 4297051 h 4384865"/>
                <a:gd name="connsiteX93" fmla="*/ 2892650 w 4215960"/>
                <a:gd name="connsiteY93" fmla="*/ 4370077 h 4384865"/>
                <a:gd name="connsiteX94" fmla="*/ 2941863 w 4215960"/>
                <a:gd name="connsiteY94" fmla="*/ 4373252 h 4384865"/>
                <a:gd name="connsiteX95" fmla="*/ 2897412 w 4215960"/>
                <a:gd name="connsiteY95" fmla="*/ 4279590 h 4384865"/>
                <a:gd name="connsiteX96" fmla="*/ 2854550 w 4215960"/>
                <a:gd name="connsiteY96" fmla="*/ 4211327 h 4384865"/>
                <a:gd name="connsiteX97" fmla="*/ 2897413 w 4215960"/>
                <a:gd name="connsiteY97" fmla="*/ 4195451 h 4384865"/>
                <a:gd name="connsiteX98" fmla="*/ 2878362 w 4215960"/>
                <a:gd name="connsiteY98" fmla="*/ 4154177 h 4384865"/>
                <a:gd name="connsiteX99" fmla="*/ 2930750 w 4215960"/>
                <a:gd name="connsiteY99" fmla="*/ 4163702 h 4384865"/>
                <a:gd name="connsiteX100" fmla="*/ 2910113 w 4215960"/>
                <a:gd name="connsiteY100" fmla="*/ 4130364 h 4384865"/>
                <a:gd name="connsiteX101" fmla="*/ 2931432 w 4215960"/>
                <a:gd name="connsiteY101" fmla="*/ 4113810 h 4384865"/>
                <a:gd name="connsiteX102" fmla="*/ 3052535 w 4215960"/>
                <a:gd name="connsiteY102" fmla="*/ 4199083 h 4384865"/>
                <a:gd name="connsiteX103" fmla="*/ 3087912 w 4215960"/>
                <a:gd name="connsiteY103" fmla="*/ 4185926 h 4384865"/>
                <a:gd name="connsiteX104" fmla="*/ 3140299 w 4215960"/>
                <a:gd name="connsiteY104" fmla="*/ 4251015 h 4384865"/>
                <a:gd name="connsiteX105" fmla="*/ 3160937 w 4215960"/>
                <a:gd name="connsiteY105" fmla="*/ 4309752 h 4384865"/>
                <a:gd name="connsiteX106" fmla="*/ 3268887 w 4215960"/>
                <a:gd name="connsiteY106" fmla="*/ 4328801 h 4384865"/>
                <a:gd name="connsiteX107" fmla="*/ 3208563 w 4215960"/>
                <a:gd name="connsiteY107" fmla="*/ 4262126 h 4384865"/>
                <a:gd name="connsiteX108" fmla="*/ 3205387 w 4215960"/>
                <a:gd name="connsiteY108" fmla="*/ 4193864 h 4384865"/>
                <a:gd name="connsiteX109" fmla="*/ 3259362 w 4215960"/>
                <a:gd name="connsiteY109" fmla="*/ 4249427 h 4384865"/>
                <a:gd name="connsiteX110" fmla="*/ 3308575 w 4215960"/>
                <a:gd name="connsiteY110" fmla="*/ 4254189 h 4384865"/>
                <a:gd name="connsiteX111" fmla="*/ 3302225 w 4215960"/>
                <a:gd name="connsiteY111" fmla="*/ 4204977 h 4384865"/>
                <a:gd name="connsiteX112" fmla="*/ 3362550 w 4215960"/>
                <a:gd name="connsiteY112" fmla="*/ 4209739 h 4384865"/>
                <a:gd name="connsiteX113" fmla="*/ 3424462 w 4215960"/>
                <a:gd name="connsiteY113" fmla="*/ 4252601 h 4384865"/>
                <a:gd name="connsiteX114" fmla="*/ 3456212 w 4215960"/>
                <a:gd name="connsiteY114" fmla="*/ 4239902 h 4384865"/>
                <a:gd name="connsiteX115" fmla="*/ 3449863 w 4215960"/>
                <a:gd name="connsiteY115" fmla="*/ 4204977 h 4384865"/>
                <a:gd name="connsiteX116" fmla="*/ 3491138 w 4215960"/>
                <a:gd name="connsiteY116" fmla="*/ 4181165 h 4384865"/>
                <a:gd name="connsiteX117" fmla="*/ 3575275 w 4215960"/>
                <a:gd name="connsiteY117" fmla="*/ 4238315 h 4384865"/>
                <a:gd name="connsiteX118" fmla="*/ 3592738 w 4215960"/>
                <a:gd name="connsiteY118" fmla="*/ 4136717 h 4384865"/>
                <a:gd name="connsiteX119" fmla="*/ 3567338 w 4215960"/>
                <a:gd name="connsiteY119" fmla="*/ 4114491 h 4384865"/>
                <a:gd name="connsiteX120" fmla="*/ 3494312 w 4215960"/>
                <a:gd name="connsiteY120" fmla="*/ 4071628 h 4384865"/>
                <a:gd name="connsiteX121" fmla="*/ 3516537 w 4215960"/>
                <a:gd name="connsiteY121" fmla="*/ 4046229 h 4384865"/>
                <a:gd name="connsiteX122" fmla="*/ 3537175 w 4215960"/>
                <a:gd name="connsiteY122" fmla="*/ 4024003 h 4384865"/>
                <a:gd name="connsiteX123" fmla="*/ 3591150 w 4215960"/>
                <a:gd name="connsiteY123" fmla="*/ 4055754 h 4384865"/>
                <a:gd name="connsiteX124" fmla="*/ 3597500 w 4215960"/>
                <a:gd name="connsiteY124" fmla="*/ 4011304 h 4384865"/>
                <a:gd name="connsiteX125" fmla="*/ 3541937 w 4215960"/>
                <a:gd name="connsiteY125" fmla="*/ 3987491 h 4384865"/>
                <a:gd name="connsiteX126" fmla="*/ 3540350 w 4215960"/>
                <a:gd name="connsiteY126" fmla="*/ 3977967 h 4384865"/>
                <a:gd name="connsiteX127" fmla="*/ 3527649 w 4215960"/>
                <a:gd name="connsiteY127" fmla="*/ 3939868 h 4384865"/>
                <a:gd name="connsiteX128" fmla="*/ 3533999 w 4215960"/>
                <a:gd name="connsiteY128" fmla="*/ 3892242 h 4384865"/>
                <a:gd name="connsiteX129" fmla="*/ 3545112 w 4215960"/>
                <a:gd name="connsiteY129" fmla="*/ 3836679 h 4384865"/>
                <a:gd name="connsiteX130" fmla="*/ 3507012 w 4215960"/>
                <a:gd name="connsiteY130" fmla="*/ 3806517 h 4384865"/>
                <a:gd name="connsiteX131" fmla="*/ 3540349 w 4215960"/>
                <a:gd name="connsiteY131" fmla="*/ 3796992 h 4384865"/>
                <a:gd name="connsiteX132" fmla="*/ 3518124 w 4215960"/>
                <a:gd name="connsiteY132" fmla="*/ 3760479 h 4384865"/>
                <a:gd name="connsiteX133" fmla="*/ 3556225 w 4215960"/>
                <a:gd name="connsiteY133" fmla="*/ 3755718 h 4384865"/>
                <a:gd name="connsiteX134" fmla="*/ 3562574 w 4215960"/>
                <a:gd name="connsiteY134" fmla="*/ 3722379 h 4384865"/>
                <a:gd name="connsiteX135" fmla="*/ 3624488 w 4215960"/>
                <a:gd name="connsiteY135" fmla="*/ 3731906 h 4384865"/>
                <a:gd name="connsiteX136" fmla="*/ 3657601 w 4215960"/>
                <a:gd name="connsiteY136" fmla="*/ 3747098 h 4384865"/>
                <a:gd name="connsiteX137" fmla="*/ 3623808 w 4215960"/>
                <a:gd name="connsiteY137" fmla="*/ 3788146 h 4384865"/>
                <a:gd name="connsiteX138" fmla="*/ 3662816 w 4215960"/>
                <a:gd name="connsiteY138" fmla="*/ 3895642 h 4384865"/>
                <a:gd name="connsiteX139" fmla="*/ 3715203 w 4215960"/>
                <a:gd name="connsiteY139" fmla="*/ 3926940 h 4384865"/>
                <a:gd name="connsiteX140" fmla="*/ 3767137 w 4215960"/>
                <a:gd name="connsiteY140" fmla="*/ 3884758 h 4384865"/>
                <a:gd name="connsiteX141" fmla="*/ 3852862 w 4215960"/>
                <a:gd name="connsiteY141" fmla="*/ 3836225 h 4384865"/>
                <a:gd name="connsiteX142" fmla="*/ 3835626 w 4215960"/>
                <a:gd name="connsiteY142" fmla="*/ 3747324 h 4384865"/>
                <a:gd name="connsiteX143" fmla="*/ 3912960 w 4215960"/>
                <a:gd name="connsiteY143" fmla="*/ 3614655 h 4384865"/>
                <a:gd name="connsiteX144" fmla="*/ 4205514 w 4215960"/>
                <a:gd name="connsiteY144" fmla="*/ 3281507 h 4384865"/>
                <a:gd name="connsiteX145" fmla="*/ 4124097 w 4215960"/>
                <a:gd name="connsiteY145" fmla="*/ 3272435 h 4384865"/>
                <a:gd name="connsiteX146" fmla="*/ 4128634 w 4215960"/>
                <a:gd name="connsiteY146" fmla="*/ 3180587 h 4384865"/>
                <a:gd name="connsiteX147" fmla="*/ 4079647 w 4215960"/>
                <a:gd name="connsiteY147" fmla="*/ 3155415 h 4384865"/>
                <a:gd name="connsiteX148" fmla="*/ 3995510 w 4215960"/>
                <a:gd name="connsiteY148" fmla="*/ 3186937 h 4384865"/>
                <a:gd name="connsiteX149" fmla="*/ 3958771 w 4215960"/>
                <a:gd name="connsiteY149" fmla="*/ 3150652 h 4384865"/>
                <a:gd name="connsiteX150" fmla="*/ 4003448 w 4215960"/>
                <a:gd name="connsiteY150" fmla="*/ 3127747 h 4384865"/>
                <a:gd name="connsiteX151" fmla="*/ 3874181 w 4215960"/>
                <a:gd name="connsiteY151" fmla="*/ 2914568 h 4384865"/>
                <a:gd name="connsiteX152" fmla="*/ 3889147 w 4215960"/>
                <a:gd name="connsiteY152" fmla="*/ 2884405 h 4384865"/>
                <a:gd name="connsiteX153" fmla="*/ 3865562 w 4215960"/>
                <a:gd name="connsiteY153" fmla="*/ 2768745 h 4384865"/>
                <a:gd name="connsiteX154" fmla="*/ 3706813 w 4215960"/>
                <a:gd name="connsiteY154" fmla="*/ 2757859 h 4384865"/>
                <a:gd name="connsiteX155" fmla="*/ 3673475 w 4215960"/>
                <a:gd name="connsiteY155" fmla="*/ 2806617 h 4384865"/>
                <a:gd name="connsiteX156" fmla="*/ 3584575 w 4215960"/>
                <a:gd name="connsiteY156" fmla="*/ 2821133 h 4384865"/>
                <a:gd name="connsiteX157" fmla="*/ 3590925 w 4215960"/>
                <a:gd name="connsiteY157" fmla="*/ 2799134 h 4384865"/>
                <a:gd name="connsiteX158" fmla="*/ 3537403 w 4215960"/>
                <a:gd name="connsiteY158" fmla="*/ 2783033 h 4384865"/>
                <a:gd name="connsiteX159" fmla="*/ 3512684 w 4215960"/>
                <a:gd name="connsiteY159" fmla="*/ 2617932 h 4384865"/>
                <a:gd name="connsiteX160" fmla="*/ 3232377 w 4215960"/>
                <a:gd name="connsiteY160" fmla="*/ 2551257 h 4384865"/>
                <a:gd name="connsiteX161" fmla="*/ 3096078 w 4215960"/>
                <a:gd name="connsiteY161" fmla="*/ 2594573 h 4384865"/>
                <a:gd name="connsiteX162" fmla="*/ 2964089 w 4215960"/>
                <a:gd name="connsiteY162" fmla="*/ 2587089 h 4384865"/>
                <a:gd name="connsiteX163" fmla="*/ 2831646 w 4215960"/>
                <a:gd name="connsiteY163" fmla="*/ 2476191 h 4384865"/>
                <a:gd name="connsiteX164" fmla="*/ 2618468 w 4215960"/>
                <a:gd name="connsiteY164" fmla="*/ 2172978 h 4384865"/>
                <a:gd name="connsiteX165" fmla="*/ 2220006 w 4215960"/>
                <a:gd name="connsiteY165" fmla="*/ 2033505 h 4384865"/>
                <a:gd name="connsiteX166" fmla="*/ 1983468 w 4215960"/>
                <a:gd name="connsiteY166" fmla="*/ 1720541 h 4384865"/>
                <a:gd name="connsiteX167" fmla="*/ 2017259 w 4215960"/>
                <a:gd name="connsiteY167" fmla="*/ 1695595 h 4384865"/>
                <a:gd name="connsiteX168" fmla="*/ 2076903 w 4215960"/>
                <a:gd name="connsiteY168" fmla="*/ 1778598 h 4384865"/>
                <a:gd name="connsiteX169" fmla="*/ 2097087 w 4215960"/>
                <a:gd name="connsiteY169" fmla="*/ 1761135 h 4384865"/>
                <a:gd name="connsiteX170" fmla="*/ 2140177 w 4215960"/>
                <a:gd name="connsiteY170" fmla="*/ 1791979 h 4384865"/>
                <a:gd name="connsiteX171" fmla="*/ 2228850 w 4215960"/>
                <a:gd name="connsiteY171" fmla="*/ 1738230 h 4384865"/>
                <a:gd name="connsiteX172" fmla="*/ 2244952 w 4215960"/>
                <a:gd name="connsiteY172" fmla="*/ 1717820 h 4384865"/>
                <a:gd name="connsiteX173" fmla="*/ 2303235 w 4215960"/>
                <a:gd name="connsiteY173" fmla="*/ 1718046 h 4384865"/>
                <a:gd name="connsiteX174" fmla="*/ 2319338 w 4215960"/>
                <a:gd name="connsiteY174" fmla="*/ 1684936 h 4384865"/>
                <a:gd name="connsiteX175" fmla="*/ 2300514 w 4215960"/>
                <a:gd name="connsiteY175" fmla="*/ 1659309 h 4384865"/>
                <a:gd name="connsiteX176" fmla="*/ 2233386 w 4215960"/>
                <a:gd name="connsiteY176" fmla="*/ 1679266 h 4384865"/>
                <a:gd name="connsiteX177" fmla="*/ 2211614 w 4215960"/>
                <a:gd name="connsiteY177" fmla="*/ 1625745 h 4384865"/>
                <a:gd name="connsiteX178" fmla="*/ 2232932 w 4215960"/>
                <a:gd name="connsiteY178" fmla="*/ 1596035 h 4384865"/>
                <a:gd name="connsiteX179" fmla="*/ 2176462 w 4215960"/>
                <a:gd name="connsiteY179" fmla="*/ 1492621 h 4384865"/>
                <a:gd name="connsiteX180" fmla="*/ 2127931 w 4215960"/>
                <a:gd name="connsiteY180" fmla="*/ 1531402 h 4384865"/>
                <a:gd name="connsiteX181" fmla="*/ 2038576 w 4215960"/>
                <a:gd name="connsiteY181" fmla="*/ 1476746 h 4384865"/>
                <a:gd name="connsiteX182" fmla="*/ 2090510 w 4215960"/>
                <a:gd name="connsiteY182" fmla="*/ 1384217 h 4384865"/>
                <a:gd name="connsiteX183" fmla="*/ 2047648 w 4215960"/>
                <a:gd name="connsiteY183" fmla="*/ 1263114 h 4384865"/>
                <a:gd name="connsiteX184" fmla="*/ 2062389 w 4215960"/>
                <a:gd name="connsiteY184" fmla="*/ 1139062 h 4384865"/>
                <a:gd name="connsiteX185" fmla="*/ 2157639 w 4215960"/>
                <a:gd name="connsiteY185" fmla="*/ 1065357 h 4384865"/>
                <a:gd name="connsiteX186" fmla="*/ 2262868 w 4215960"/>
                <a:gd name="connsiteY186" fmla="*/ 1042905 h 4384865"/>
                <a:gd name="connsiteX187" fmla="*/ 2199821 w 4215960"/>
                <a:gd name="connsiteY187" fmla="*/ 953098 h 4384865"/>
                <a:gd name="connsiteX188" fmla="*/ 2182585 w 4215960"/>
                <a:gd name="connsiteY188" fmla="*/ 997775 h 4384865"/>
                <a:gd name="connsiteX189" fmla="*/ 2139270 w 4215960"/>
                <a:gd name="connsiteY189" fmla="*/ 950604 h 4384865"/>
                <a:gd name="connsiteX190" fmla="*/ 2160588 w 4215960"/>
                <a:gd name="connsiteY190" fmla="*/ 865332 h 4384865"/>
                <a:gd name="connsiteX191" fmla="*/ 2233612 w 4215960"/>
                <a:gd name="connsiteY191" fmla="*/ 768041 h 4384865"/>
                <a:gd name="connsiteX192" fmla="*/ 2216603 w 4215960"/>
                <a:gd name="connsiteY192" fmla="*/ 661452 h 4384865"/>
                <a:gd name="connsiteX193" fmla="*/ 2045381 w 4215960"/>
                <a:gd name="connsiteY193" fmla="*/ 671203 h 4384865"/>
                <a:gd name="connsiteX194" fmla="*/ 2026103 w 4215960"/>
                <a:gd name="connsiteY194" fmla="*/ 713840 h 4384865"/>
                <a:gd name="connsiteX195" fmla="*/ 1993900 w 4215960"/>
                <a:gd name="connsiteY195" fmla="*/ 646257 h 4384865"/>
                <a:gd name="connsiteX196" fmla="*/ 1964190 w 4215960"/>
                <a:gd name="connsiteY196" fmla="*/ 686625 h 4384865"/>
                <a:gd name="connsiteX197" fmla="*/ 1778681 w 4215960"/>
                <a:gd name="connsiteY197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65412 w 4215960"/>
                <a:gd name="connsiteY29" fmla="*/ 606120 h 4384865"/>
                <a:gd name="connsiteX30" fmla="*/ 362857 w 4215960"/>
                <a:gd name="connsiteY30" fmla="*/ 808862 h 4384865"/>
                <a:gd name="connsiteX31" fmla="*/ 312057 w 4215960"/>
                <a:gd name="connsiteY31" fmla="*/ 823377 h 4384865"/>
                <a:gd name="connsiteX32" fmla="*/ 239485 w 4215960"/>
                <a:gd name="connsiteY32" fmla="*/ 874177 h 4384865"/>
                <a:gd name="connsiteX33" fmla="*/ 210457 w 4215960"/>
                <a:gd name="connsiteY33" fmla="*/ 881434 h 4384865"/>
                <a:gd name="connsiteX34" fmla="*/ 159657 w 4215960"/>
                <a:gd name="connsiteY34" fmla="*/ 910462 h 4384865"/>
                <a:gd name="connsiteX35" fmla="*/ 130628 w 4215960"/>
                <a:gd name="connsiteY35" fmla="*/ 939491 h 4384865"/>
                <a:gd name="connsiteX36" fmla="*/ 108857 w 4215960"/>
                <a:gd name="connsiteY36" fmla="*/ 961262 h 4384865"/>
                <a:gd name="connsiteX37" fmla="*/ 94343 w 4215960"/>
                <a:gd name="connsiteY37" fmla="*/ 975777 h 4384865"/>
                <a:gd name="connsiteX38" fmla="*/ 43543 w 4215960"/>
                <a:gd name="connsiteY38" fmla="*/ 1055605 h 4384865"/>
                <a:gd name="connsiteX39" fmla="*/ 14514 w 4215960"/>
                <a:gd name="connsiteY39" fmla="*/ 1135434 h 4384865"/>
                <a:gd name="connsiteX40" fmla="*/ 0 w 4215960"/>
                <a:gd name="connsiteY40" fmla="*/ 1193491 h 4384865"/>
                <a:gd name="connsiteX41" fmla="*/ 7257 w 4215960"/>
                <a:gd name="connsiteY41" fmla="*/ 2165948 h 4384865"/>
                <a:gd name="connsiteX42" fmla="*/ 29028 w 4215960"/>
                <a:gd name="connsiteY42" fmla="*/ 2267548 h 4384865"/>
                <a:gd name="connsiteX43" fmla="*/ 43543 w 4215960"/>
                <a:gd name="connsiteY43" fmla="*/ 2303834 h 4384865"/>
                <a:gd name="connsiteX44" fmla="*/ 58057 w 4215960"/>
                <a:gd name="connsiteY44" fmla="*/ 2369148 h 4384865"/>
                <a:gd name="connsiteX45" fmla="*/ 79828 w 4215960"/>
                <a:gd name="connsiteY45" fmla="*/ 2419948 h 4384865"/>
                <a:gd name="connsiteX46" fmla="*/ 116114 w 4215960"/>
                <a:gd name="connsiteY46" fmla="*/ 2536062 h 4384865"/>
                <a:gd name="connsiteX47" fmla="*/ 137885 w 4215960"/>
                <a:gd name="connsiteY47" fmla="*/ 2601377 h 4384865"/>
                <a:gd name="connsiteX48" fmla="*/ 145143 w 4215960"/>
                <a:gd name="connsiteY48" fmla="*/ 2623148 h 4384865"/>
                <a:gd name="connsiteX49" fmla="*/ 166914 w 4215960"/>
                <a:gd name="connsiteY49" fmla="*/ 2666691 h 4384865"/>
                <a:gd name="connsiteX50" fmla="*/ 188685 w 4215960"/>
                <a:gd name="connsiteY50" fmla="*/ 2717491 h 4384865"/>
                <a:gd name="connsiteX51" fmla="*/ 195943 w 4215960"/>
                <a:gd name="connsiteY51" fmla="*/ 2746520 h 4384865"/>
                <a:gd name="connsiteX52" fmla="*/ 232228 w 4215960"/>
                <a:gd name="connsiteY52" fmla="*/ 2797320 h 4384865"/>
                <a:gd name="connsiteX53" fmla="*/ 254000 w 4215960"/>
                <a:gd name="connsiteY53" fmla="*/ 2855377 h 4384865"/>
                <a:gd name="connsiteX54" fmla="*/ 275771 w 4215960"/>
                <a:gd name="connsiteY54" fmla="*/ 2877148 h 4384865"/>
                <a:gd name="connsiteX55" fmla="*/ 312057 w 4215960"/>
                <a:gd name="connsiteY55" fmla="*/ 2949720 h 4384865"/>
                <a:gd name="connsiteX56" fmla="*/ 348343 w 4215960"/>
                <a:gd name="connsiteY56" fmla="*/ 3000520 h 4384865"/>
                <a:gd name="connsiteX57" fmla="*/ 355600 w 4215960"/>
                <a:gd name="connsiteY57" fmla="*/ 3022291 h 4384865"/>
                <a:gd name="connsiteX58" fmla="*/ 406400 w 4215960"/>
                <a:gd name="connsiteY58" fmla="*/ 3087605 h 4384865"/>
                <a:gd name="connsiteX59" fmla="*/ 435428 w 4215960"/>
                <a:gd name="connsiteY59" fmla="*/ 3152920 h 4384865"/>
                <a:gd name="connsiteX60" fmla="*/ 457200 w 4215960"/>
                <a:gd name="connsiteY60" fmla="*/ 3181948 h 4384865"/>
                <a:gd name="connsiteX61" fmla="*/ 471714 w 4215960"/>
                <a:gd name="connsiteY61" fmla="*/ 3240005 h 4384865"/>
                <a:gd name="connsiteX62" fmla="*/ 478971 w 4215960"/>
                <a:gd name="connsiteY62" fmla="*/ 3261777 h 4384865"/>
                <a:gd name="connsiteX63" fmla="*/ 486228 w 4215960"/>
                <a:gd name="connsiteY63" fmla="*/ 3290805 h 4384865"/>
                <a:gd name="connsiteX64" fmla="*/ 493485 w 4215960"/>
                <a:gd name="connsiteY64" fmla="*/ 3356120 h 4384865"/>
                <a:gd name="connsiteX65" fmla="*/ 515257 w 4215960"/>
                <a:gd name="connsiteY65" fmla="*/ 3414177 h 4384865"/>
                <a:gd name="connsiteX66" fmla="*/ 544285 w 4215960"/>
                <a:gd name="connsiteY66" fmla="*/ 3457720 h 4384865"/>
                <a:gd name="connsiteX67" fmla="*/ 573314 w 4215960"/>
                <a:gd name="connsiteY67" fmla="*/ 3508520 h 4384865"/>
                <a:gd name="connsiteX68" fmla="*/ 602343 w 4215960"/>
                <a:gd name="connsiteY68" fmla="*/ 3530291 h 4384865"/>
                <a:gd name="connsiteX69" fmla="*/ 645885 w 4215960"/>
                <a:gd name="connsiteY69" fmla="*/ 3573834 h 4384865"/>
                <a:gd name="connsiteX70" fmla="*/ 674914 w 4215960"/>
                <a:gd name="connsiteY70" fmla="*/ 3595605 h 4384865"/>
                <a:gd name="connsiteX71" fmla="*/ 711200 w 4215960"/>
                <a:gd name="connsiteY71" fmla="*/ 3639148 h 4384865"/>
                <a:gd name="connsiteX72" fmla="*/ 740228 w 4215960"/>
                <a:gd name="connsiteY72" fmla="*/ 3660920 h 4384865"/>
                <a:gd name="connsiteX73" fmla="*/ 812800 w 4215960"/>
                <a:gd name="connsiteY73" fmla="*/ 3726234 h 4384865"/>
                <a:gd name="connsiteX74" fmla="*/ 849085 w 4215960"/>
                <a:gd name="connsiteY74" fmla="*/ 3769777 h 4384865"/>
                <a:gd name="connsiteX75" fmla="*/ 870857 w 4215960"/>
                <a:gd name="connsiteY75" fmla="*/ 3784291 h 4384865"/>
                <a:gd name="connsiteX76" fmla="*/ 907143 w 4215960"/>
                <a:gd name="connsiteY76" fmla="*/ 3827834 h 4384865"/>
                <a:gd name="connsiteX77" fmla="*/ 936171 w 4215960"/>
                <a:gd name="connsiteY77" fmla="*/ 3849605 h 4384865"/>
                <a:gd name="connsiteX78" fmla="*/ 1030514 w 4215960"/>
                <a:gd name="connsiteY78" fmla="*/ 3893148 h 4384865"/>
                <a:gd name="connsiteX79" fmla="*/ 1480457 w 4215960"/>
                <a:gd name="connsiteY79" fmla="*/ 3878634 h 4384865"/>
                <a:gd name="connsiteX80" fmla="*/ 1531257 w 4215960"/>
                <a:gd name="connsiteY80" fmla="*/ 3864120 h 4384865"/>
                <a:gd name="connsiteX81" fmla="*/ 1618343 w 4215960"/>
                <a:gd name="connsiteY81" fmla="*/ 3856862 h 4384865"/>
                <a:gd name="connsiteX82" fmla="*/ 1698171 w 4215960"/>
                <a:gd name="connsiteY82" fmla="*/ 3842348 h 4384865"/>
                <a:gd name="connsiteX83" fmla="*/ 1756228 w 4215960"/>
                <a:gd name="connsiteY83" fmla="*/ 3835091 h 4384865"/>
                <a:gd name="connsiteX84" fmla="*/ 1785257 w 4215960"/>
                <a:gd name="connsiteY84" fmla="*/ 3820577 h 4384865"/>
                <a:gd name="connsiteX85" fmla="*/ 1850571 w 4215960"/>
                <a:gd name="connsiteY85" fmla="*/ 3798805 h 4384865"/>
                <a:gd name="connsiteX86" fmla="*/ 1886857 w 4215960"/>
                <a:gd name="connsiteY86" fmla="*/ 3784291 h 4384865"/>
                <a:gd name="connsiteX87" fmla="*/ 1988457 w 4215960"/>
                <a:gd name="connsiteY87" fmla="*/ 3769777 h 4384865"/>
                <a:gd name="connsiteX88" fmla="*/ 2017485 w 4215960"/>
                <a:gd name="connsiteY88" fmla="*/ 3762520 h 4384865"/>
                <a:gd name="connsiteX89" fmla="*/ 2637971 w 4215960"/>
                <a:gd name="connsiteY89" fmla="*/ 4109274 h 4384865"/>
                <a:gd name="connsiteX90" fmla="*/ 2724375 w 4215960"/>
                <a:gd name="connsiteY90" fmla="*/ 4295464 h 4384865"/>
                <a:gd name="connsiteX91" fmla="*/ 2784700 w 4215960"/>
                <a:gd name="connsiteY91" fmla="*/ 4354202 h 4384865"/>
                <a:gd name="connsiteX92" fmla="*/ 2795812 w 4215960"/>
                <a:gd name="connsiteY92" fmla="*/ 4324039 h 4384865"/>
                <a:gd name="connsiteX93" fmla="*/ 2841850 w 4215960"/>
                <a:gd name="connsiteY93" fmla="*/ 4297051 h 4384865"/>
                <a:gd name="connsiteX94" fmla="*/ 2892650 w 4215960"/>
                <a:gd name="connsiteY94" fmla="*/ 4370077 h 4384865"/>
                <a:gd name="connsiteX95" fmla="*/ 2941863 w 4215960"/>
                <a:gd name="connsiteY95" fmla="*/ 4373252 h 4384865"/>
                <a:gd name="connsiteX96" fmla="*/ 2897412 w 4215960"/>
                <a:gd name="connsiteY96" fmla="*/ 4279590 h 4384865"/>
                <a:gd name="connsiteX97" fmla="*/ 2854550 w 4215960"/>
                <a:gd name="connsiteY97" fmla="*/ 4211327 h 4384865"/>
                <a:gd name="connsiteX98" fmla="*/ 2897413 w 4215960"/>
                <a:gd name="connsiteY98" fmla="*/ 4195451 h 4384865"/>
                <a:gd name="connsiteX99" fmla="*/ 2878362 w 4215960"/>
                <a:gd name="connsiteY99" fmla="*/ 4154177 h 4384865"/>
                <a:gd name="connsiteX100" fmla="*/ 2930750 w 4215960"/>
                <a:gd name="connsiteY100" fmla="*/ 4163702 h 4384865"/>
                <a:gd name="connsiteX101" fmla="*/ 2910113 w 4215960"/>
                <a:gd name="connsiteY101" fmla="*/ 4130364 h 4384865"/>
                <a:gd name="connsiteX102" fmla="*/ 2931432 w 4215960"/>
                <a:gd name="connsiteY102" fmla="*/ 4113810 h 4384865"/>
                <a:gd name="connsiteX103" fmla="*/ 3052535 w 4215960"/>
                <a:gd name="connsiteY103" fmla="*/ 4199083 h 4384865"/>
                <a:gd name="connsiteX104" fmla="*/ 3087912 w 4215960"/>
                <a:gd name="connsiteY104" fmla="*/ 4185926 h 4384865"/>
                <a:gd name="connsiteX105" fmla="*/ 3140299 w 4215960"/>
                <a:gd name="connsiteY105" fmla="*/ 4251015 h 4384865"/>
                <a:gd name="connsiteX106" fmla="*/ 3160937 w 4215960"/>
                <a:gd name="connsiteY106" fmla="*/ 4309752 h 4384865"/>
                <a:gd name="connsiteX107" fmla="*/ 3268887 w 4215960"/>
                <a:gd name="connsiteY107" fmla="*/ 4328801 h 4384865"/>
                <a:gd name="connsiteX108" fmla="*/ 3208563 w 4215960"/>
                <a:gd name="connsiteY108" fmla="*/ 4262126 h 4384865"/>
                <a:gd name="connsiteX109" fmla="*/ 3205387 w 4215960"/>
                <a:gd name="connsiteY109" fmla="*/ 4193864 h 4384865"/>
                <a:gd name="connsiteX110" fmla="*/ 3259362 w 4215960"/>
                <a:gd name="connsiteY110" fmla="*/ 4249427 h 4384865"/>
                <a:gd name="connsiteX111" fmla="*/ 3308575 w 4215960"/>
                <a:gd name="connsiteY111" fmla="*/ 4254189 h 4384865"/>
                <a:gd name="connsiteX112" fmla="*/ 3302225 w 4215960"/>
                <a:gd name="connsiteY112" fmla="*/ 4204977 h 4384865"/>
                <a:gd name="connsiteX113" fmla="*/ 3362550 w 4215960"/>
                <a:gd name="connsiteY113" fmla="*/ 4209739 h 4384865"/>
                <a:gd name="connsiteX114" fmla="*/ 3424462 w 4215960"/>
                <a:gd name="connsiteY114" fmla="*/ 4252601 h 4384865"/>
                <a:gd name="connsiteX115" fmla="*/ 3456212 w 4215960"/>
                <a:gd name="connsiteY115" fmla="*/ 4239902 h 4384865"/>
                <a:gd name="connsiteX116" fmla="*/ 3449863 w 4215960"/>
                <a:gd name="connsiteY116" fmla="*/ 4204977 h 4384865"/>
                <a:gd name="connsiteX117" fmla="*/ 3491138 w 4215960"/>
                <a:gd name="connsiteY117" fmla="*/ 4181165 h 4384865"/>
                <a:gd name="connsiteX118" fmla="*/ 3575275 w 4215960"/>
                <a:gd name="connsiteY118" fmla="*/ 4238315 h 4384865"/>
                <a:gd name="connsiteX119" fmla="*/ 3592738 w 4215960"/>
                <a:gd name="connsiteY119" fmla="*/ 4136717 h 4384865"/>
                <a:gd name="connsiteX120" fmla="*/ 3567338 w 4215960"/>
                <a:gd name="connsiteY120" fmla="*/ 4114491 h 4384865"/>
                <a:gd name="connsiteX121" fmla="*/ 3494312 w 4215960"/>
                <a:gd name="connsiteY121" fmla="*/ 4071628 h 4384865"/>
                <a:gd name="connsiteX122" fmla="*/ 3516537 w 4215960"/>
                <a:gd name="connsiteY122" fmla="*/ 4046229 h 4384865"/>
                <a:gd name="connsiteX123" fmla="*/ 3537175 w 4215960"/>
                <a:gd name="connsiteY123" fmla="*/ 4024003 h 4384865"/>
                <a:gd name="connsiteX124" fmla="*/ 3591150 w 4215960"/>
                <a:gd name="connsiteY124" fmla="*/ 4055754 h 4384865"/>
                <a:gd name="connsiteX125" fmla="*/ 3597500 w 4215960"/>
                <a:gd name="connsiteY125" fmla="*/ 4011304 h 4384865"/>
                <a:gd name="connsiteX126" fmla="*/ 3541937 w 4215960"/>
                <a:gd name="connsiteY126" fmla="*/ 3987491 h 4384865"/>
                <a:gd name="connsiteX127" fmla="*/ 3540350 w 4215960"/>
                <a:gd name="connsiteY127" fmla="*/ 3977967 h 4384865"/>
                <a:gd name="connsiteX128" fmla="*/ 3527649 w 4215960"/>
                <a:gd name="connsiteY128" fmla="*/ 3939868 h 4384865"/>
                <a:gd name="connsiteX129" fmla="*/ 3533999 w 4215960"/>
                <a:gd name="connsiteY129" fmla="*/ 3892242 h 4384865"/>
                <a:gd name="connsiteX130" fmla="*/ 3545112 w 4215960"/>
                <a:gd name="connsiteY130" fmla="*/ 3836679 h 4384865"/>
                <a:gd name="connsiteX131" fmla="*/ 3507012 w 4215960"/>
                <a:gd name="connsiteY131" fmla="*/ 3806517 h 4384865"/>
                <a:gd name="connsiteX132" fmla="*/ 3540349 w 4215960"/>
                <a:gd name="connsiteY132" fmla="*/ 3796992 h 4384865"/>
                <a:gd name="connsiteX133" fmla="*/ 3518124 w 4215960"/>
                <a:gd name="connsiteY133" fmla="*/ 3760479 h 4384865"/>
                <a:gd name="connsiteX134" fmla="*/ 3556225 w 4215960"/>
                <a:gd name="connsiteY134" fmla="*/ 3755718 h 4384865"/>
                <a:gd name="connsiteX135" fmla="*/ 3562574 w 4215960"/>
                <a:gd name="connsiteY135" fmla="*/ 3722379 h 4384865"/>
                <a:gd name="connsiteX136" fmla="*/ 3624488 w 4215960"/>
                <a:gd name="connsiteY136" fmla="*/ 3731906 h 4384865"/>
                <a:gd name="connsiteX137" fmla="*/ 3657601 w 4215960"/>
                <a:gd name="connsiteY137" fmla="*/ 3747098 h 4384865"/>
                <a:gd name="connsiteX138" fmla="*/ 3623808 w 4215960"/>
                <a:gd name="connsiteY138" fmla="*/ 3788146 h 4384865"/>
                <a:gd name="connsiteX139" fmla="*/ 3662816 w 4215960"/>
                <a:gd name="connsiteY139" fmla="*/ 3895642 h 4384865"/>
                <a:gd name="connsiteX140" fmla="*/ 3715203 w 4215960"/>
                <a:gd name="connsiteY140" fmla="*/ 3926940 h 4384865"/>
                <a:gd name="connsiteX141" fmla="*/ 3767137 w 4215960"/>
                <a:gd name="connsiteY141" fmla="*/ 3884758 h 4384865"/>
                <a:gd name="connsiteX142" fmla="*/ 3852862 w 4215960"/>
                <a:gd name="connsiteY142" fmla="*/ 3836225 h 4384865"/>
                <a:gd name="connsiteX143" fmla="*/ 3835626 w 4215960"/>
                <a:gd name="connsiteY143" fmla="*/ 3747324 h 4384865"/>
                <a:gd name="connsiteX144" fmla="*/ 3912960 w 4215960"/>
                <a:gd name="connsiteY144" fmla="*/ 3614655 h 4384865"/>
                <a:gd name="connsiteX145" fmla="*/ 4205514 w 4215960"/>
                <a:gd name="connsiteY145" fmla="*/ 3281507 h 4384865"/>
                <a:gd name="connsiteX146" fmla="*/ 4124097 w 4215960"/>
                <a:gd name="connsiteY146" fmla="*/ 3272435 h 4384865"/>
                <a:gd name="connsiteX147" fmla="*/ 4128634 w 4215960"/>
                <a:gd name="connsiteY147" fmla="*/ 3180587 h 4384865"/>
                <a:gd name="connsiteX148" fmla="*/ 4079647 w 4215960"/>
                <a:gd name="connsiteY148" fmla="*/ 3155415 h 4384865"/>
                <a:gd name="connsiteX149" fmla="*/ 3995510 w 4215960"/>
                <a:gd name="connsiteY149" fmla="*/ 3186937 h 4384865"/>
                <a:gd name="connsiteX150" fmla="*/ 3958771 w 4215960"/>
                <a:gd name="connsiteY150" fmla="*/ 3150652 h 4384865"/>
                <a:gd name="connsiteX151" fmla="*/ 4003448 w 4215960"/>
                <a:gd name="connsiteY151" fmla="*/ 3127747 h 4384865"/>
                <a:gd name="connsiteX152" fmla="*/ 3874181 w 4215960"/>
                <a:gd name="connsiteY152" fmla="*/ 2914568 h 4384865"/>
                <a:gd name="connsiteX153" fmla="*/ 3889147 w 4215960"/>
                <a:gd name="connsiteY153" fmla="*/ 2884405 h 4384865"/>
                <a:gd name="connsiteX154" fmla="*/ 3865562 w 4215960"/>
                <a:gd name="connsiteY154" fmla="*/ 2768745 h 4384865"/>
                <a:gd name="connsiteX155" fmla="*/ 3706813 w 4215960"/>
                <a:gd name="connsiteY155" fmla="*/ 2757859 h 4384865"/>
                <a:gd name="connsiteX156" fmla="*/ 3673475 w 4215960"/>
                <a:gd name="connsiteY156" fmla="*/ 2806617 h 4384865"/>
                <a:gd name="connsiteX157" fmla="*/ 3584575 w 4215960"/>
                <a:gd name="connsiteY157" fmla="*/ 2821133 h 4384865"/>
                <a:gd name="connsiteX158" fmla="*/ 3590925 w 4215960"/>
                <a:gd name="connsiteY158" fmla="*/ 2799134 h 4384865"/>
                <a:gd name="connsiteX159" fmla="*/ 3537403 w 4215960"/>
                <a:gd name="connsiteY159" fmla="*/ 2783033 h 4384865"/>
                <a:gd name="connsiteX160" fmla="*/ 3512684 w 4215960"/>
                <a:gd name="connsiteY160" fmla="*/ 2617932 h 4384865"/>
                <a:gd name="connsiteX161" fmla="*/ 3232377 w 4215960"/>
                <a:gd name="connsiteY161" fmla="*/ 2551257 h 4384865"/>
                <a:gd name="connsiteX162" fmla="*/ 3096078 w 4215960"/>
                <a:gd name="connsiteY162" fmla="*/ 2594573 h 4384865"/>
                <a:gd name="connsiteX163" fmla="*/ 2964089 w 4215960"/>
                <a:gd name="connsiteY163" fmla="*/ 2587089 h 4384865"/>
                <a:gd name="connsiteX164" fmla="*/ 2831646 w 4215960"/>
                <a:gd name="connsiteY164" fmla="*/ 2476191 h 4384865"/>
                <a:gd name="connsiteX165" fmla="*/ 2618468 w 4215960"/>
                <a:gd name="connsiteY165" fmla="*/ 2172978 h 4384865"/>
                <a:gd name="connsiteX166" fmla="*/ 2220006 w 4215960"/>
                <a:gd name="connsiteY166" fmla="*/ 2033505 h 4384865"/>
                <a:gd name="connsiteX167" fmla="*/ 1983468 w 4215960"/>
                <a:gd name="connsiteY167" fmla="*/ 1720541 h 4384865"/>
                <a:gd name="connsiteX168" fmla="*/ 2017259 w 4215960"/>
                <a:gd name="connsiteY168" fmla="*/ 1695595 h 4384865"/>
                <a:gd name="connsiteX169" fmla="*/ 2076903 w 4215960"/>
                <a:gd name="connsiteY169" fmla="*/ 1778598 h 4384865"/>
                <a:gd name="connsiteX170" fmla="*/ 2097087 w 4215960"/>
                <a:gd name="connsiteY170" fmla="*/ 1761135 h 4384865"/>
                <a:gd name="connsiteX171" fmla="*/ 2140177 w 4215960"/>
                <a:gd name="connsiteY171" fmla="*/ 1791979 h 4384865"/>
                <a:gd name="connsiteX172" fmla="*/ 2228850 w 4215960"/>
                <a:gd name="connsiteY172" fmla="*/ 1738230 h 4384865"/>
                <a:gd name="connsiteX173" fmla="*/ 2244952 w 4215960"/>
                <a:gd name="connsiteY173" fmla="*/ 1717820 h 4384865"/>
                <a:gd name="connsiteX174" fmla="*/ 2303235 w 4215960"/>
                <a:gd name="connsiteY174" fmla="*/ 1718046 h 4384865"/>
                <a:gd name="connsiteX175" fmla="*/ 2319338 w 4215960"/>
                <a:gd name="connsiteY175" fmla="*/ 1684936 h 4384865"/>
                <a:gd name="connsiteX176" fmla="*/ 2300514 w 4215960"/>
                <a:gd name="connsiteY176" fmla="*/ 1659309 h 4384865"/>
                <a:gd name="connsiteX177" fmla="*/ 2233386 w 4215960"/>
                <a:gd name="connsiteY177" fmla="*/ 1679266 h 4384865"/>
                <a:gd name="connsiteX178" fmla="*/ 2211614 w 4215960"/>
                <a:gd name="connsiteY178" fmla="*/ 1625745 h 4384865"/>
                <a:gd name="connsiteX179" fmla="*/ 2232932 w 4215960"/>
                <a:gd name="connsiteY179" fmla="*/ 1596035 h 4384865"/>
                <a:gd name="connsiteX180" fmla="*/ 2176462 w 4215960"/>
                <a:gd name="connsiteY180" fmla="*/ 1492621 h 4384865"/>
                <a:gd name="connsiteX181" fmla="*/ 2127931 w 4215960"/>
                <a:gd name="connsiteY181" fmla="*/ 1531402 h 4384865"/>
                <a:gd name="connsiteX182" fmla="*/ 2038576 w 4215960"/>
                <a:gd name="connsiteY182" fmla="*/ 1476746 h 4384865"/>
                <a:gd name="connsiteX183" fmla="*/ 2090510 w 4215960"/>
                <a:gd name="connsiteY183" fmla="*/ 1384217 h 4384865"/>
                <a:gd name="connsiteX184" fmla="*/ 2047648 w 4215960"/>
                <a:gd name="connsiteY184" fmla="*/ 1263114 h 4384865"/>
                <a:gd name="connsiteX185" fmla="*/ 2062389 w 4215960"/>
                <a:gd name="connsiteY185" fmla="*/ 1139062 h 4384865"/>
                <a:gd name="connsiteX186" fmla="*/ 2157639 w 4215960"/>
                <a:gd name="connsiteY186" fmla="*/ 1065357 h 4384865"/>
                <a:gd name="connsiteX187" fmla="*/ 2262868 w 4215960"/>
                <a:gd name="connsiteY187" fmla="*/ 1042905 h 4384865"/>
                <a:gd name="connsiteX188" fmla="*/ 2199821 w 4215960"/>
                <a:gd name="connsiteY188" fmla="*/ 953098 h 4384865"/>
                <a:gd name="connsiteX189" fmla="*/ 2182585 w 4215960"/>
                <a:gd name="connsiteY189" fmla="*/ 997775 h 4384865"/>
                <a:gd name="connsiteX190" fmla="*/ 2139270 w 4215960"/>
                <a:gd name="connsiteY190" fmla="*/ 950604 h 4384865"/>
                <a:gd name="connsiteX191" fmla="*/ 2160588 w 4215960"/>
                <a:gd name="connsiteY191" fmla="*/ 865332 h 4384865"/>
                <a:gd name="connsiteX192" fmla="*/ 2233612 w 4215960"/>
                <a:gd name="connsiteY192" fmla="*/ 768041 h 4384865"/>
                <a:gd name="connsiteX193" fmla="*/ 2216603 w 4215960"/>
                <a:gd name="connsiteY193" fmla="*/ 661452 h 4384865"/>
                <a:gd name="connsiteX194" fmla="*/ 2045381 w 4215960"/>
                <a:gd name="connsiteY194" fmla="*/ 671203 h 4384865"/>
                <a:gd name="connsiteX195" fmla="*/ 2026103 w 4215960"/>
                <a:gd name="connsiteY195" fmla="*/ 713840 h 4384865"/>
                <a:gd name="connsiteX196" fmla="*/ 1993900 w 4215960"/>
                <a:gd name="connsiteY196" fmla="*/ 646257 h 4384865"/>
                <a:gd name="connsiteX197" fmla="*/ 1964190 w 4215960"/>
                <a:gd name="connsiteY197" fmla="*/ 686625 h 4384865"/>
                <a:gd name="connsiteX198" fmla="*/ 1778681 w 4215960"/>
                <a:gd name="connsiteY198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362857 w 4215960"/>
                <a:gd name="connsiteY30" fmla="*/ 808862 h 4384865"/>
                <a:gd name="connsiteX31" fmla="*/ 312057 w 4215960"/>
                <a:gd name="connsiteY31" fmla="*/ 823377 h 4384865"/>
                <a:gd name="connsiteX32" fmla="*/ 239485 w 4215960"/>
                <a:gd name="connsiteY32" fmla="*/ 874177 h 4384865"/>
                <a:gd name="connsiteX33" fmla="*/ 210457 w 4215960"/>
                <a:gd name="connsiteY33" fmla="*/ 881434 h 4384865"/>
                <a:gd name="connsiteX34" fmla="*/ 159657 w 4215960"/>
                <a:gd name="connsiteY34" fmla="*/ 910462 h 4384865"/>
                <a:gd name="connsiteX35" fmla="*/ 130628 w 4215960"/>
                <a:gd name="connsiteY35" fmla="*/ 939491 h 4384865"/>
                <a:gd name="connsiteX36" fmla="*/ 108857 w 4215960"/>
                <a:gd name="connsiteY36" fmla="*/ 961262 h 4384865"/>
                <a:gd name="connsiteX37" fmla="*/ 94343 w 4215960"/>
                <a:gd name="connsiteY37" fmla="*/ 975777 h 4384865"/>
                <a:gd name="connsiteX38" fmla="*/ 43543 w 4215960"/>
                <a:gd name="connsiteY38" fmla="*/ 1055605 h 4384865"/>
                <a:gd name="connsiteX39" fmla="*/ 14514 w 4215960"/>
                <a:gd name="connsiteY39" fmla="*/ 1135434 h 4384865"/>
                <a:gd name="connsiteX40" fmla="*/ 0 w 4215960"/>
                <a:gd name="connsiteY40" fmla="*/ 1193491 h 4384865"/>
                <a:gd name="connsiteX41" fmla="*/ 7257 w 4215960"/>
                <a:gd name="connsiteY41" fmla="*/ 2165948 h 4384865"/>
                <a:gd name="connsiteX42" fmla="*/ 29028 w 4215960"/>
                <a:gd name="connsiteY42" fmla="*/ 2267548 h 4384865"/>
                <a:gd name="connsiteX43" fmla="*/ 43543 w 4215960"/>
                <a:gd name="connsiteY43" fmla="*/ 2303834 h 4384865"/>
                <a:gd name="connsiteX44" fmla="*/ 58057 w 4215960"/>
                <a:gd name="connsiteY44" fmla="*/ 2369148 h 4384865"/>
                <a:gd name="connsiteX45" fmla="*/ 79828 w 4215960"/>
                <a:gd name="connsiteY45" fmla="*/ 2419948 h 4384865"/>
                <a:gd name="connsiteX46" fmla="*/ 116114 w 4215960"/>
                <a:gd name="connsiteY46" fmla="*/ 2536062 h 4384865"/>
                <a:gd name="connsiteX47" fmla="*/ 137885 w 4215960"/>
                <a:gd name="connsiteY47" fmla="*/ 2601377 h 4384865"/>
                <a:gd name="connsiteX48" fmla="*/ 145143 w 4215960"/>
                <a:gd name="connsiteY48" fmla="*/ 2623148 h 4384865"/>
                <a:gd name="connsiteX49" fmla="*/ 166914 w 4215960"/>
                <a:gd name="connsiteY49" fmla="*/ 2666691 h 4384865"/>
                <a:gd name="connsiteX50" fmla="*/ 188685 w 4215960"/>
                <a:gd name="connsiteY50" fmla="*/ 2717491 h 4384865"/>
                <a:gd name="connsiteX51" fmla="*/ 195943 w 4215960"/>
                <a:gd name="connsiteY51" fmla="*/ 2746520 h 4384865"/>
                <a:gd name="connsiteX52" fmla="*/ 232228 w 4215960"/>
                <a:gd name="connsiteY52" fmla="*/ 2797320 h 4384865"/>
                <a:gd name="connsiteX53" fmla="*/ 254000 w 4215960"/>
                <a:gd name="connsiteY53" fmla="*/ 2855377 h 4384865"/>
                <a:gd name="connsiteX54" fmla="*/ 275771 w 4215960"/>
                <a:gd name="connsiteY54" fmla="*/ 2877148 h 4384865"/>
                <a:gd name="connsiteX55" fmla="*/ 312057 w 4215960"/>
                <a:gd name="connsiteY55" fmla="*/ 2949720 h 4384865"/>
                <a:gd name="connsiteX56" fmla="*/ 348343 w 4215960"/>
                <a:gd name="connsiteY56" fmla="*/ 3000520 h 4384865"/>
                <a:gd name="connsiteX57" fmla="*/ 355600 w 4215960"/>
                <a:gd name="connsiteY57" fmla="*/ 3022291 h 4384865"/>
                <a:gd name="connsiteX58" fmla="*/ 406400 w 4215960"/>
                <a:gd name="connsiteY58" fmla="*/ 3087605 h 4384865"/>
                <a:gd name="connsiteX59" fmla="*/ 435428 w 4215960"/>
                <a:gd name="connsiteY59" fmla="*/ 3152920 h 4384865"/>
                <a:gd name="connsiteX60" fmla="*/ 457200 w 4215960"/>
                <a:gd name="connsiteY60" fmla="*/ 3181948 h 4384865"/>
                <a:gd name="connsiteX61" fmla="*/ 471714 w 4215960"/>
                <a:gd name="connsiteY61" fmla="*/ 3240005 h 4384865"/>
                <a:gd name="connsiteX62" fmla="*/ 478971 w 4215960"/>
                <a:gd name="connsiteY62" fmla="*/ 3261777 h 4384865"/>
                <a:gd name="connsiteX63" fmla="*/ 486228 w 4215960"/>
                <a:gd name="connsiteY63" fmla="*/ 3290805 h 4384865"/>
                <a:gd name="connsiteX64" fmla="*/ 493485 w 4215960"/>
                <a:gd name="connsiteY64" fmla="*/ 3356120 h 4384865"/>
                <a:gd name="connsiteX65" fmla="*/ 515257 w 4215960"/>
                <a:gd name="connsiteY65" fmla="*/ 3414177 h 4384865"/>
                <a:gd name="connsiteX66" fmla="*/ 544285 w 4215960"/>
                <a:gd name="connsiteY66" fmla="*/ 3457720 h 4384865"/>
                <a:gd name="connsiteX67" fmla="*/ 573314 w 4215960"/>
                <a:gd name="connsiteY67" fmla="*/ 3508520 h 4384865"/>
                <a:gd name="connsiteX68" fmla="*/ 602343 w 4215960"/>
                <a:gd name="connsiteY68" fmla="*/ 3530291 h 4384865"/>
                <a:gd name="connsiteX69" fmla="*/ 645885 w 4215960"/>
                <a:gd name="connsiteY69" fmla="*/ 3573834 h 4384865"/>
                <a:gd name="connsiteX70" fmla="*/ 674914 w 4215960"/>
                <a:gd name="connsiteY70" fmla="*/ 3595605 h 4384865"/>
                <a:gd name="connsiteX71" fmla="*/ 711200 w 4215960"/>
                <a:gd name="connsiteY71" fmla="*/ 3639148 h 4384865"/>
                <a:gd name="connsiteX72" fmla="*/ 740228 w 4215960"/>
                <a:gd name="connsiteY72" fmla="*/ 3660920 h 4384865"/>
                <a:gd name="connsiteX73" fmla="*/ 812800 w 4215960"/>
                <a:gd name="connsiteY73" fmla="*/ 3726234 h 4384865"/>
                <a:gd name="connsiteX74" fmla="*/ 849085 w 4215960"/>
                <a:gd name="connsiteY74" fmla="*/ 3769777 h 4384865"/>
                <a:gd name="connsiteX75" fmla="*/ 870857 w 4215960"/>
                <a:gd name="connsiteY75" fmla="*/ 3784291 h 4384865"/>
                <a:gd name="connsiteX76" fmla="*/ 907143 w 4215960"/>
                <a:gd name="connsiteY76" fmla="*/ 3827834 h 4384865"/>
                <a:gd name="connsiteX77" fmla="*/ 936171 w 4215960"/>
                <a:gd name="connsiteY77" fmla="*/ 3849605 h 4384865"/>
                <a:gd name="connsiteX78" fmla="*/ 1030514 w 4215960"/>
                <a:gd name="connsiteY78" fmla="*/ 3893148 h 4384865"/>
                <a:gd name="connsiteX79" fmla="*/ 1480457 w 4215960"/>
                <a:gd name="connsiteY79" fmla="*/ 3878634 h 4384865"/>
                <a:gd name="connsiteX80" fmla="*/ 1531257 w 4215960"/>
                <a:gd name="connsiteY80" fmla="*/ 3864120 h 4384865"/>
                <a:gd name="connsiteX81" fmla="*/ 1618343 w 4215960"/>
                <a:gd name="connsiteY81" fmla="*/ 3856862 h 4384865"/>
                <a:gd name="connsiteX82" fmla="*/ 1698171 w 4215960"/>
                <a:gd name="connsiteY82" fmla="*/ 3842348 h 4384865"/>
                <a:gd name="connsiteX83" fmla="*/ 1756228 w 4215960"/>
                <a:gd name="connsiteY83" fmla="*/ 3835091 h 4384865"/>
                <a:gd name="connsiteX84" fmla="*/ 1785257 w 4215960"/>
                <a:gd name="connsiteY84" fmla="*/ 3820577 h 4384865"/>
                <a:gd name="connsiteX85" fmla="*/ 1850571 w 4215960"/>
                <a:gd name="connsiteY85" fmla="*/ 3798805 h 4384865"/>
                <a:gd name="connsiteX86" fmla="*/ 1886857 w 4215960"/>
                <a:gd name="connsiteY86" fmla="*/ 3784291 h 4384865"/>
                <a:gd name="connsiteX87" fmla="*/ 1988457 w 4215960"/>
                <a:gd name="connsiteY87" fmla="*/ 3769777 h 4384865"/>
                <a:gd name="connsiteX88" fmla="*/ 2017485 w 4215960"/>
                <a:gd name="connsiteY88" fmla="*/ 3762520 h 4384865"/>
                <a:gd name="connsiteX89" fmla="*/ 2637971 w 4215960"/>
                <a:gd name="connsiteY89" fmla="*/ 4109274 h 4384865"/>
                <a:gd name="connsiteX90" fmla="*/ 2724375 w 4215960"/>
                <a:gd name="connsiteY90" fmla="*/ 4295464 h 4384865"/>
                <a:gd name="connsiteX91" fmla="*/ 2784700 w 4215960"/>
                <a:gd name="connsiteY91" fmla="*/ 4354202 h 4384865"/>
                <a:gd name="connsiteX92" fmla="*/ 2795812 w 4215960"/>
                <a:gd name="connsiteY92" fmla="*/ 4324039 h 4384865"/>
                <a:gd name="connsiteX93" fmla="*/ 2841850 w 4215960"/>
                <a:gd name="connsiteY93" fmla="*/ 4297051 h 4384865"/>
                <a:gd name="connsiteX94" fmla="*/ 2892650 w 4215960"/>
                <a:gd name="connsiteY94" fmla="*/ 4370077 h 4384865"/>
                <a:gd name="connsiteX95" fmla="*/ 2941863 w 4215960"/>
                <a:gd name="connsiteY95" fmla="*/ 4373252 h 4384865"/>
                <a:gd name="connsiteX96" fmla="*/ 2897412 w 4215960"/>
                <a:gd name="connsiteY96" fmla="*/ 4279590 h 4384865"/>
                <a:gd name="connsiteX97" fmla="*/ 2854550 w 4215960"/>
                <a:gd name="connsiteY97" fmla="*/ 4211327 h 4384865"/>
                <a:gd name="connsiteX98" fmla="*/ 2897413 w 4215960"/>
                <a:gd name="connsiteY98" fmla="*/ 4195451 h 4384865"/>
                <a:gd name="connsiteX99" fmla="*/ 2878362 w 4215960"/>
                <a:gd name="connsiteY99" fmla="*/ 4154177 h 4384865"/>
                <a:gd name="connsiteX100" fmla="*/ 2930750 w 4215960"/>
                <a:gd name="connsiteY100" fmla="*/ 4163702 h 4384865"/>
                <a:gd name="connsiteX101" fmla="*/ 2910113 w 4215960"/>
                <a:gd name="connsiteY101" fmla="*/ 4130364 h 4384865"/>
                <a:gd name="connsiteX102" fmla="*/ 2931432 w 4215960"/>
                <a:gd name="connsiteY102" fmla="*/ 4113810 h 4384865"/>
                <a:gd name="connsiteX103" fmla="*/ 3052535 w 4215960"/>
                <a:gd name="connsiteY103" fmla="*/ 4199083 h 4384865"/>
                <a:gd name="connsiteX104" fmla="*/ 3087912 w 4215960"/>
                <a:gd name="connsiteY104" fmla="*/ 4185926 h 4384865"/>
                <a:gd name="connsiteX105" fmla="*/ 3140299 w 4215960"/>
                <a:gd name="connsiteY105" fmla="*/ 4251015 h 4384865"/>
                <a:gd name="connsiteX106" fmla="*/ 3160937 w 4215960"/>
                <a:gd name="connsiteY106" fmla="*/ 4309752 h 4384865"/>
                <a:gd name="connsiteX107" fmla="*/ 3268887 w 4215960"/>
                <a:gd name="connsiteY107" fmla="*/ 4328801 h 4384865"/>
                <a:gd name="connsiteX108" fmla="*/ 3208563 w 4215960"/>
                <a:gd name="connsiteY108" fmla="*/ 4262126 h 4384865"/>
                <a:gd name="connsiteX109" fmla="*/ 3205387 w 4215960"/>
                <a:gd name="connsiteY109" fmla="*/ 4193864 h 4384865"/>
                <a:gd name="connsiteX110" fmla="*/ 3259362 w 4215960"/>
                <a:gd name="connsiteY110" fmla="*/ 4249427 h 4384865"/>
                <a:gd name="connsiteX111" fmla="*/ 3308575 w 4215960"/>
                <a:gd name="connsiteY111" fmla="*/ 4254189 h 4384865"/>
                <a:gd name="connsiteX112" fmla="*/ 3302225 w 4215960"/>
                <a:gd name="connsiteY112" fmla="*/ 4204977 h 4384865"/>
                <a:gd name="connsiteX113" fmla="*/ 3362550 w 4215960"/>
                <a:gd name="connsiteY113" fmla="*/ 4209739 h 4384865"/>
                <a:gd name="connsiteX114" fmla="*/ 3424462 w 4215960"/>
                <a:gd name="connsiteY114" fmla="*/ 4252601 h 4384865"/>
                <a:gd name="connsiteX115" fmla="*/ 3456212 w 4215960"/>
                <a:gd name="connsiteY115" fmla="*/ 4239902 h 4384865"/>
                <a:gd name="connsiteX116" fmla="*/ 3449863 w 4215960"/>
                <a:gd name="connsiteY116" fmla="*/ 4204977 h 4384865"/>
                <a:gd name="connsiteX117" fmla="*/ 3491138 w 4215960"/>
                <a:gd name="connsiteY117" fmla="*/ 4181165 h 4384865"/>
                <a:gd name="connsiteX118" fmla="*/ 3575275 w 4215960"/>
                <a:gd name="connsiteY118" fmla="*/ 4238315 h 4384865"/>
                <a:gd name="connsiteX119" fmla="*/ 3592738 w 4215960"/>
                <a:gd name="connsiteY119" fmla="*/ 4136717 h 4384865"/>
                <a:gd name="connsiteX120" fmla="*/ 3567338 w 4215960"/>
                <a:gd name="connsiteY120" fmla="*/ 4114491 h 4384865"/>
                <a:gd name="connsiteX121" fmla="*/ 3494312 w 4215960"/>
                <a:gd name="connsiteY121" fmla="*/ 4071628 h 4384865"/>
                <a:gd name="connsiteX122" fmla="*/ 3516537 w 4215960"/>
                <a:gd name="connsiteY122" fmla="*/ 4046229 h 4384865"/>
                <a:gd name="connsiteX123" fmla="*/ 3537175 w 4215960"/>
                <a:gd name="connsiteY123" fmla="*/ 4024003 h 4384865"/>
                <a:gd name="connsiteX124" fmla="*/ 3591150 w 4215960"/>
                <a:gd name="connsiteY124" fmla="*/ 4055754 h 4384865"/>
                <a:gd name="connsiteX125" fmla="*/ 3597500 w 4215960"/>
                <a:gd name="connsiteY125" fmla="*/ 4011304 h 4384865"/>
                <a:gd name="connsiteX126" fmla="*/ 3541937 w 4215960"/>
                <a:gd name="connsiteY126" fmla="*/ 3987491 h 4384865"/>
                <a:gd name="connsiteX127" fmla="*/ 3540350 w 4215960"/>
                <a:gd name="connsiteY127" fmla="*/ 3977967 h 4384865"/>
                <a:gd name="connsiteX128" fmla="*/ 3527649 w 4215960"/>
                <a:gd name="connsiteY128" fmla="*/ 3939868 h 4384865"/>
                <a:gd name="connsiteX129" fmla="*/ 3533999 w 4215960"/>
                <a:gd name="connsiteY129" fmla="*/ 3892242 h 4384865"/>
                <a:gd name="connsiteX130" fmla="*/ 3545112 w 4215960"/>
                <a:gd name="connsiteY130" fmla="*/ 3836679 h 4384865"/>
                <a:gd name="connsiteX131" fmla="*/ 3507012 w 4215960"/>
                <a:gd name="connsiteY131" fmla="*/ 3806517 h 4384865"/>
                <a:gd name="connsiteX132" fmla="*/ 3540349 w 4215960"/>
                <a:gd name="connsiteY132" fmla="*/ 3796992 h 4384865"/>
                <a:gd name="connsiteX133" fmla="*/ 3518124 w 4215960"/>
                <a:gd name="connsiteY133" fmla="*/ 3760479 h 4384865"/>
                <a:gd name="connsiteX134" fmla="*/ 3556225 w 4215960"/>
                <a:gd name="connsiteY134" fmla="*/ 3755718 h 4384865"/>
                <a:gd name="connsiteX135" fmla="*/ 3562574 w 4215960"/>
                <a:gd name="connsiteY135" fmla="*/ 3722379 h 4384865"/>
                <a:gd name="connsiteX136" fmla="*/ 3624488 w 4215960"/>
                <a:gd name="connsiteY136" fmla="*/ 3731906 h 4384865"/>
                <a:gd name="connsiteX137" fmla="*/ 3657601 w 4215960"/>
                <a:gd name="connsiteY137" fmla="*/ 3747098 h 4384865"/>
                <a:gd name="connsiteX138" fmla="*/ 3623808 w 4215960"/>
                <a:gd name="connsiteY138" fmla="*/ 3788146 h 4384865"/>
                <a:gd name="connsiteX139" fmla="*/ 3662816 w 4215960"/>
                <a:gd name="connsiteY139" fmla="*/ 3895642 h 4384865"/>
                <a:gd name="connsiteX140" fmla="*/ 3715203 w 4215960"/>
                <a:gd name="connsiteY140" fmla="*/ 3926940 h 4384865"/>
                <a:gd name="connsiteX141" fmla="*/ 3767137 w 4215960"/>
                <a:gd name="connsiteY141" fmla="*/ 3884758 h 4384865"/>
                <a:gd name="connsiteX142" fmla="*/ 3852862 w 4215960"/>
                <a:gd name="connsiteY142" fmla="*/ 3836225 h 4384865"/>
                <a:gd name="connsiteX143" fmla="*/ 3835626 w 4215960"/>
                <a:gd name="connsiteY143" fmla="*/ 3747324 h 4384865"/>
                <a:gd name="connsiteX144" fmla="*/ 3912960 w 4215960"/>
                <a:gd name="connsiteY144" fmla="*/ 3614655 h 4384865"/>
                <a:gd name="connsiteX145" fmla="*/ 4205514 w 4215960"/>
                <a:gd name="connsiteY145" fmla="*/ 3281507 h 4384865"/>
                <a:gd name="connsiteX146" fmla="*/ 4124097 w 4215960"/>
                <a:gd name="connsiteY146" fmla="*/ 3272435 h 4384865"/>
                <a:gd name="connsiteX147" fmla="*/ 4128634 w 4215960"/>
                <a:gd name="connsiteY147" fmla="*/ 3180587 h 4384865"/>
                <a:gd name="connsiteX148" fmla="*/ 4079647 w 4215960"/>
                <a:gd name="connsiteY148" fmla="*/ 3155415 h 4384865"/>
                <a:gd name="connsiteX149" fmla="*/ 3995510 w 4215960"/>
                <a:gd name="connsiteY149" fmla="*/ 3186937 h 4384865"/>
                <a:gd name="connsiteX150" fmla="*/ 3958771 w 4215960"/>
                <a:gd name="connsiteY150" fmla="*/ 3150652 h 4384865"/>
                <a:gd name="connsiteX151" fmla="*/ 4003448 w 4215960"/>
                <a:gd name="connsiteY151" fmla="*/ 3127747 h 4384865"/>
                <a:gd name="connsiteX152" fmla="*/ 3874181 w 4215960"/>
                <a:gd name="connsiteY152" fmla="*/ 2914568 h 4384865"/>
                <a:gd name="connsiteX153" fmla="*/ 3889147 w 4215960"/>
                <a:gd name="connsiteY153" fmla="*/ 2884405 h 4384865"/>
                <a:gd name="connsiteX154" fmla="*/ 3865562 w 4215960"/>
                <a:gd name="connsiteY154" fmla="*/ 2768745 h 4384865"/>
                <a:gd name="connsiteX155" fmla="*/ 3706813 w 4215960"/>
                <a:gd name="connsiteY155" fmla="*/ 2757859 h 4384865"/>
                <a:gd name="connsiteX156" fmla="*/ 3673475 w 4215960"/>
                <a:gd name="connsiteY156" fmla="*/ 2806617 h 4384865"/>
                <a:gd name="connsiteX157" fmla="*/ 3584575 w 4215960"/>
                <a:gd name="connsiteY157" fmla="*/ 2821133 h 4384865"/>
                <a:gd name="connsiteX158" fmla="*/ 3590925 w 4215960"/>
                <a:gd name="connsiteY158" fmla="*/ 2799134 h 4384865"/>
                <a:gd name="connsiteX159" fmla="*/ 3537403 w 4215960"/>
                <a:gd name="connsiteY159" fmla="*/ 2783033 h 4384865"/>
                <a:gd name="connsiteX160" fmla="*/ 3512684 w 4215960"/>
                <a:gd name="connsiteY160" fmla="*/ 2617932 h 4384865"/>
                <a:gd name="connsiteX161" fmla="*/ 3232377 w 4215960"/>
                <a:gd name="connsiteY161" fmla="*/ 2551257 h 4384865"/>
                <a:gd name="connsiteX162" fmla="*/ 3096078 w 4215960"/>
                <a:gd name="connsiteY162" fmla="*/ 2594573 h 4384865"/>
                <a:gd name="connsiteX163" fmla="*/ 2964089 w 4215960"/>
                <a:gd name="connsiteY163" fmla="*/ 2587089 h 4384865"/>
                <a:gd name="connsiteX164" fmla="*/ 2831646 w 4215960"/>
                <a:gd name="connsiteY164" fmla="*/ 2476191 h 4384865"/>
                <a:gd name="connsiteX165" fmla="*/ 2618468 w 4215960"/>
                <a:gd name="connsiteY165" fmla="*/ 2172978 h 4384865"/>
                <a:gd name="connsiteX166" fmla="*/ 2220006 w 4215960"/>
                <a:gd name="connsiteY166" fmla="*/ 2033505 h 4384865"/>
                <a:gd name="connsiteX167" fmla="*/ 1983468 w 4215960"/>
                <a:gd name="connsiteY167" fmla="*/ 1720541 h 4384865"/>
                <a:gd name="connsiteX168" fmla="*/ 2017259 w 4215960"/>
                <a:gd name="connsiteY168" fmla="*/ 1695595 h 4384865"/>
                <a:gd name="connsiteX169" fmla="*/ 2076903 w 4215960"/>
                <a:gd name="connsiteY169" fmla="*/ 1778598 h 4384865"/>
                <a:gd name="connsiteX170" fmla="*/ 2097087 w 4215960"/>
                <a:gd name="connsiteY170" fmla="*/ 1761135 h 4384865"/>
                <a:gd name="connsiteX171" fmla="*/ 2140177 w 4215960"/>
                <a:gd name="connsiteY171" fmla="*/ 1791979 h 4384865"/>
                <a:gd name="connsiteX172" fmla="*/ 2228850 w 4215960"/>
                <a:gd name="connsiteY172" fmla="*/ 1738230 h 4384865"/>
                <a:gd name="connsiteX173" fmla="*/ 2244952 w 4215960"/>
                <a:gd name="connsiteY173" fmla="*/ 1717820 h 4384865"/>
                <a:gd name="connsiteX174" fmla="*/ 2303235 w 4215960"/>
                <a:gd name="connsiteY174" fmla="*/ 1718046 h 4384865"/>
                <a:gd name="connsiteX175" fmla="*/ 2319338 w 4215960"/>
                <a:gd name="connsiteY175" fmla="*/ 1684936 h 4384865"/>
                <a:gd name="connsiteX176" fmla="*/ 2300514 w 4215960"/>
                <a:gd name="connsiteY176" fmla="*/ 1659309 h 4384865"/>
                <a:gd name="connsiteX177" fmla="*/ 2233386 w 4215960"/>
                <a:gd name="connsiteY177" fmla="*/ 1679266 h 4384865"/>
                <a:gd name="connsiteX178" fmla="*/ 2211614 w 4215960"/>
                <a:gd name="connsiteY178" fmla="*/ 1625745 h 4384865"/>
                <a:gd name="connsiteX179" fmla="*/ 2232932 w 4215960"/>
                <a:gd name="connsiteY179" fmla="*/ 1596035 h 4384865"/>
                <a:gd name="connsiteX180" fmla="*/ 2176462 w 4215960"/>
                <a:gd name="connsiteY180" fmla="*/ 1492621 h 4384865"/>
                <a:gd name="connsiteX181" fmla="*/ 2127931 w 4215960"/>
                <a:gd name="connsiteY181" fmla="*/ 1531402 h 4384865"/>
                <a:gd name="connsiteX182" fmla="*/ 2038576 w 4215960"/>
                <a:gd name="connsiteY182" fmla="*/ 1476746 h 4384865"/>
                <a:gd name="connsiteX183" fmla="*/ 2090510 w 4215960"/>
                <a:gd name="connsiteY183" fmla="*/ 1384217 h 4384865"/>
                <a:gd name="connsiteX184" fmla="*/ 2047648 w 4215960"/>
                <a:gd name="connsiteY184" fmla="*/ 1263114 h 4384865"/>
                <a:gd name="connsiteX185" fmla="*/ 2062389 w 4215960"/>
                <a:gd name="connsiteY185" fmla="*/ 1139062 h 4384865"/>
                <a:gd name="connsiteX186" fmla="*/ 2157639 w 4215960"/>
                <a:gd name="connsiteY186" fmla="*/ 1065357 h 4384865"/>
                <a:gd name="connsiteX187" fmla="*/ 2262868 w 4215960"/>
                <a:gd name="connsiteY187" fmla="*/ 1042905 h 4384865"/>
                <a:gd name="connsiteX188" fmla="*/ 2199821 w 4215960"/>
                <a:gd name="connsiteY188" fmla="*/ 953098 h 4384865"/>
                <a:gd name="connsiteX189" fmla="*/ 2182585 w 4215960"/>
                <a:gd name="connsiteY189" fmla="*/ 997775 h 4384865"/>
                <a:gd name="connsiteX190" fmla="*/ 2139270 w 4215960"/>
                <a:gd name="connsiteY190" fmla="*/ 950604 h 4384865"/>
                <a:gd name="connsiteX191" fmla="*/ 2160588 w 4215960"/>
                <a:gd name="connsiteY191" fmla="*/ 865332 h 4384865"/>
                <a:gd name="connsiteX192" fmla="*/ 2233612 w 4215960"/>
                <a:gd name="connsiteY192" fmla="*/ 768041 h 4384865"/>
                <a:gd name="connsiteX193" fmla="*/ 2216603 w 4215960"/>
                <a:gd name="connsiteY193" fmla="*/ 661452 h 4384865"/>
                <a:gd name="connsiteX194" fmla="*/ 2045381 w 4215960"/>
                <a:gd name="connsiteY194" fmla="*/ 671203 h 4384865"/>
                <a:gd name="connsiteX195" fmla="*/ 2026103 w 4215960"/>
                <a:gd name="connsiteY195" fmla="*/ 713840 h 4384865"/>
                <a:gd name="connsiteX196" fmla="*/ 1993900 w 4215960"/>
                <a:gd name="connsiteY196" fmla="*/ 646257 h 4384865"/>
                <a:gd name="connsiteX197" fmla="*/ 1964190 w 4215960"/>
                <a:gd name="connsiteY197" fmla="*/ 686625 h 4384865"/>
                <a:gd name="connsiteX198" fmla="*/ 1778681 w 4215960"/>
                <a:gd name="connsiteY198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89225 w 4215960"/>
                <a:gd name="connsiteY30" fmla="*/ 571195 h 4384865"/>
                <a:gd name="connsiteX31" fmla="*/ 362857 w 4215960"/>
                <a:gd name="connsiteY31" fmla="*/ 808862 h 4384865"/>
                <a:gd name="connsiteX32" fmla="*/ 312057 w 4215960"/>
                <a:gd name="connsiteY32" fmla="*/ 823377 h 4384865"/>
                <a:gd name="connsiteX33" fmla="*/ 239485 w 4215960"/>
                <a:gd name="connsiteY33" fmla="*/ 874177 h 4384865"/>
                <a:gd name="connsiteX34" fmla="*/ 210457 w 4215960"/>
                <a:gd name="connsiteY34" fmla="*/ 881434 h 4384865"/>
                <a:gd name="connsiteX35" fmla="*/ 159657 w 4215960"/>
                <a:gd name="connsiteY35" fmla="*/ 910462 h 4384865"/>
                <a:gd name="connsiteX36" fmla="*/ 130628 w 4215960"/>
                <a:gd name="connsiteY36" fmla="*/ 939491 h 4384865"/>
                <a:gd name="connsiteX37" fmla="*/ 108857 w 4215960"/>
                <a:gd name="connsiteY37" fmla="*/ 961262 h 4384865"/>
                <a:gd name="connsiteX38" fmla="*/ 94343 w 4215960"/>
                <a:gd name="connsiteY38" fmla="*/ 975777 h 4384865"/>
                <a:gd name="connsiteX39" fmla="*/ 43543 w 4215960"/>
                <a:gd name="connsiteY39" fmla="*/ 1055605 h 4384865"/>
                <a:gd name="connsiteX40" fmla="*/ 14514 w 4215960"/>
                <a:gd name="connsiteY40" fmla="*/ 1135434 h 4384865"/>
                <a:gd name="connsiteX41" fmla="*/ 0 w 4215960"/>
                <a:gd name="connsiteY41" fmla="*/ 1193491 h 4384865"/>
                <a:gd name="connsiteX42" fmla="*/ 7257 w 4215960"/>
                <a:gd name="connsiteY42" fmla="*/ 2165948 h 4384865"/>
                <a:gd name="connsiteX43" fmla="*/ 29028 w 4215960"/>
                <a:gd name="connsiteY43" fmla="*/ 2267548 h 4384865"/>
                <a:gd name="connsiteX44" fmla="*/ 43543 w 4215960"/>
                <a:gd name="connsiteY44" fmla="*/ 2303834 h 4384865"/>
                <a:gd name="connsiteX45" fmla="*/ 58057 w 4215960"/>
                <a:gd name="connsiteY45" fmla="*/ 2369148 h 4384865"/>
                <a:gd name="connsiteX46" fmla="*/ 79828 w 4215960"/>
                <a:gd name="connsiteY46" fmla="*/ 2419948 h 4384865"/>
                <a:gd name="connsiteX47" fmla="*/ 116114 w 4215960"/>
                <a:gd name="connsiteY47" fmla="*/ 2536062 h 4384865"/>
                <a:gd name="connsiteX48" fmla="*/ 137885 w 4215960"/>
                <a:gd name="connsiteY48" fmla="*/ 2601377 h 4384865"/>
                <a:gd name="connsiteX49" fmla="*/ 145143 w 4215960"/>
                <a:gd name="connsiteY49" fmla="*/ 2623148 h 4384865"/>
                <a:gd name="connsiteX50" fmla="*/ 166914 w 4215960"/>
                <a:gd name="connsiteY50" fmla="*/ 2666691 h 4384865"/>
                <a:gd name="connsiteX51" fmla="*/ 188685 w 4215960"/>
                <a:gd name="connsiteY51" fmla="*/ 2717491 h 4384865"/>
                <a:gd name="connsiteX52" fmla="*/ 195943 w 4215960"/>
                <a:gd name="connsiteY52" fmla="*/ 2746520 h 4384865"/>
                <a:gd name="connsiteX53" fmla="*/ 232228 w 4215960"/>
                <a:gd name="connsiteY53" fmla="*/ 2797320 h 4384865"/>
                <a:gd name="connsiteX54" fmla="*/ 254000 w 4215960"/>
                <a:gd name="connsiteY54" fmla="*/ 2855377 h 4384865"/>
                <a:gd name="connsiteX55" fmla="*/ 275771 w 4215960"/>
                <a:gd name="connsiteY55" fmla="*/ 2877148 h 4384865"/>
                <a:gd name="connsiteX56" fmla="*/ 312057 w 4215960"/>
                <a:gd name="connsiteY56" fmla="*/ 2949720 h 4384865"/>
                <a:gd name="connsiteX57" fmla="*/ 348343 w 4215960"/>
                <a:gd name="connsiteY57" fmla="*/ 3000520 h 4384865"/>
                <a:gd name="connsiteX58" fmla="*/ 355600 w 4215960"/>
                <a:gd name="connsiteY58" fmla="*/ 3022291 h 4384865"/>
                <a:gd name="connsiteX59" fmla="*/ 406400 w 4215960"/>
                <a:gd name="connsiteY59" fmla="*/ 3087605 h 4384865"/>
                <a:gd name="connsiteX60" fmla="*/ 435428 w 4215960"/>
                <a:gd name="connsiteY60" fmla="*/ 3152920 h 4384865"/>
                <a:gd name="connsiteX61" fmla="*/ 457200 w 4215960"/>
                <a:gd name="connsiteY61" fmla="*/ 3181948 h 4384865"/>
                <a:gd name="connsiteX62" fmla="*/ 471714 w 4215960"/>
                <a:gd name="connsiteY62" fmla="*/ 3240005 h 4384865"/>
                <a:gd name="connsiteX63" fmla="*/ 478971 w 4215960"/>
                <a:gd name="connsiteY63" fmla="*/ 3261777 h 4384865"/>
                <a:gd name="connsiteX64" fmla="*/ 486228 w 4215960"/>
                <a:gd name="connsiteY64" fmla="*/ 3290805 h 4384865"/>
                <a:gd name="connsiteX65" fmla="*/ 493485 w 4215960"/>
                <a:gd name="connsiteY65" fmla="*/ 3356120 h 4384865"/>
                <a:gd name="connsiteX66" fmla="*/ 515257 w 4215960"/>
                <a:gd name="connsiteY66" fmla="*/ 3414177 h 4384865"/>
                <a:gd name="connsiteX67" fmla="*/ 544285 w 4215960"/>
                <a:gd name="connsiteY67" fmla="*/ 3457720 h 4384865"/>
                <a:gd name="connsiteX68" fmla="*/ 573314 w 4215960"/>
                <a:gd name="connsiteY68" fmla="*/ 3508520 h 4384865"/>
                <a:gd name="connsiteX69" fmla="*/ 602343 w 4215960"/>
                <a:gd name="connsiteY69" fmla="*/ 3530291 h 4384865"/>
                <a:gd name="connsiteX70" fmla="*/ 645885 w 4215960"/>
                <a:gd name="connsiteY70" fmla="*/ 3573834 h 4384865"/>
                <a:gd name="connsiteX71" fmla="*/ 674914 w 4215960"/>
                <a:gd name="connsiteY71" fmla="*/ 3595605 h 4384865"/>
                <a:gd name="connsiteX72" fmla="*/ 711200 w 4215960"/>
                <a:gd name="connsiteY72" fmla="*/ 3639148 h 4384865"/>
                <a:gd name="connsiteX73" fmla="*/ 740228 w 4215960"/>
                <a:gd name="connsiteY73" fmla="*/ 3660920 h 4384865"/>
                <a:gd name="connsiteX74" fmla="*/ 812800 w 4215960"/>
                <a:gd name="connsiteY74" fmla="*/ 3726234 h 4384865"/>
                <a:gd name="connsiteX75" fmla="*/ 849085 w 4215960"/>
                <a:gd name="connsiteY75" fmla="*/ 3769777 h 4384865"/>
                <a:gd name="connsiteX76" fmla="*/ 870857 w 4215960"/>
                <a:gd name="connsiteY76" fmla="*/ 3784291 h 4384865"/>
                <a:gd name="connsiteX77" fmla="*/ 907143 w 4215960"/>
                <a:gd name="connsiteY77" fmla="*/ 3827834 h 4384865"/>
                <a:gd name="connsiteX78" fmla="*/ 936171 w 4215960"/>
                <a:gd name="connsiteY78" fmla="*/ 3849605 h 4384865"/>
                <a:gd name="connsiteX79" fmla="*/ 1030514 w 4215960"/>
                <a:gd name="connsiteY79" fmla="*/ 3893148 h 4384865"/>
                <a:gd name="connsiteX80" fmla="*/ 1480457 w 4215960"/>
                <a:gd name="connsiteY80" fmla="*/ 3878634 h 4384865"/>
                <a:gd name="connsiteX81" fmla="*/ 1531257 w 4215960"/>
                <a:gd name="connsiteY81" fmla="*/ 3864120 h 4384865"/>
                <a:gd name="connsiteX82" fmla="*/ 1618343 w 4215960"/>
                <a:gd name="connsiteY82" fmla="*/ 3856862 h 4384865"/>
                <a:gd name="connsiteX83" fmla="*/ 1698171 w 4215960"/>
                <a:gd name="connsiteY83" fmla="*/ 3842348 h 4384865"/>
                <a:gd name="connsiteX84" fmla="*/ 1756228 w 4215960"/>
                <a:gd name="connsiteY84" fmla="*/ 3835091 h 4384865"/>
                <a:gd name="connsiteX85" fmla="*/ 1785257 w 4215960"/>
                <a:gd name="connsiteY85" fmla="*/ 3820577 h 4384865"/>
                <a:gd name="connsiteX86" fmla="*/ 1850571 w 4215960"/>
                <a:gd name="connsiteY86" fmla="*/ 3798805 h 4384865"/>
                <a:gd name="connsiteX87" fmla="*/ 1886857 w 4215960"/>
                <a:gd name="connsiteY87" fmla="*/ 3784291 h 4384865"/>
                <a:gd name="connsiteX88" fmla="*/ 1988457 w 4215960"/>
                <a:gd name="connsiteY88" fmla="*/ 3769777 h 4384865"/>
                <a:gd name="connsiteX89" fmla="*/ 2017485 w 4215960"/>
                <a:gd name="connsiteY89" fmla="*/ 3762520 h 4384865"/>
                <a:gd name="connsiteX90" fmla="*/ 2637971 w 4215960"/>
                <a:gd name="connsiteY90" fmla="*/ 4109274 h 4384865"/>
                <a:gd name="connsiteX91" fmla="*/ 2724375 w 4215960"/>
                <a:gd name="connsiteY91" fmla="*/ 4295464 h 4384865"/>
                <a:gd name="connsiteX92" fmla="*/ 2784700 w 4215960"/>
                <a:gd name="connsiteY92" fmla="*/ 4354202 h 4384865"/>
                <a:gd name="connsiteX93" fmla="*/ 2795812 w 4215960"/>
                <a:gd name="connsiteY93" fmla="*/ 4324039 h 4384865"/>
                <a:gd name="connsiteX94" fmla="*/ 2841850 w 4215960"/>
                <a:gd name="connsiteY94" fmla="*/ 4297051 h 4384865"/>
                <a:gd name="connsiteX95" fmla="*/ 2892650 w 4215960"/>
                <a:gd name="connsiteY95" fmla="*/ 4370077 h 4384865"/>
                <a:gd name="connsiteX96" fmla="*/ 2941863 w 4215960"/>
                <a:gd name="connsiteY96" fmla="*/ 4373252 h 4384865"/>
                <a:gd name="connsiteX97" fmla="*/ 2897412 w 4215960"/>
                <a:gd name="connsiteY97" fmla="*/ 4279590 h 4384865"/>
                <a:gd name="connsiteX98" fmla="*/ 2854550 w 4215960"/>
                <a:gd name="connsiteY98" fmla="*/ 4211327 h 4384865"/>
                <a:gd name="connsiteX99" fmla="*/ 2897413 w 4215960"/>
                <a:gd name="connsiteY99" fmla="*/ 4195451 h 4384865"/>
                <a:gd name="connsiteX100" fmla="*/ 2878362 w 4215960"/>
                <a:gd name="connsiteY100" fmla="*/ 4154177 h 4384865"/>
                <a:gd name="connsiteX101" fmla="*/ 2930750 w 4215960"/>
                <a:gd name="connsiteY101" fmla="*/ 4163702 h 4384865"/>
                <a:gd name="connsiteX102" fmla="*/ 2910113 w 4215960"/>
                <a:gd name="connsiteY102" fmla="*/ 4130364 h 4384865"/>
                <a:gd name="connsiteX103" fmla="*/ 2931432 w 4215960"/>
                <a:gd name="connsiteY103" fmla="*/ 4113810 h 4384865"/>
                <a:gd name="connsiteX104" fmla="*/ 3052535 w 4215960"/>
                <a:gd name="connsiteY104" fmla="*/ 4199083 h 4384865"/>
                <a:gd name="connsiteX105" fmla="*/ 3087912 w 4215960"/>
                <a:gd name="connsiteY105" fmla="*/ 4185926 h 4384865"/>
                <a:gd name="connsiteX106" fmla="*/ 3140299 w 4215960"/>
                <a:gd name="connsiteY106" fmla="*/ 4251015 h 4384865"/>
                <a:gd name="connsiteX107" fmla="*/ 3160937 w 4215960"/>
                <a:gd name="connsiteY107" fmla="*/ 4309752 h 4384865"/>
                <a:gd name="connsiteX108" fmla="*/ 3268887 w 4215960"/>
                <a:gd name="connsiteY108" fmla="*/ 4328801 h 4384865"/>
                <a:gd name="connsiteX109" fmla="*/ 3208563 w 4215960"/>
                <a:gd name="connsiteY109" fmla="*/ 4262126 h 4384865"/>
                <a:gd name="connsiteX110" fmla="*/ 3205387 w 4215960"/>
                <a:gd name="connsiteY110" fmla="*/ 4193864 h 4384865"/>
                <a:gd name="connsiteX111" fmla="*/ 3259362 w 4215960"/>
                <a:gd name="connsiteY111" fmla="*/ 4249427 h 4384865"/>
                <a:gd name="connsiteX112" fmla="*/ 3308575 w 4215960"/>
                <a:gd name="connsiteY112" fmla="*/ 4254189 h 4384865"/>
                <a:gd name="connsiteX113" fmla="*/ 3302225 w 4215960"/>
                <a:gd name="connsiteY113" fmla="*/ 4204977 h 4384865"/>
                <a:gd name="connsiteX114" fmla="*/ 3362550 w 4215960"/>
                <a:gd name="connsiteY114" fmla="*/ 4209739 h 4384865"/>
                <a:gd name="connsiteX115" fmla="*/ 3424462 w 4215960"/>
                <a:gd name="connsiteY115" fmla="*/ 4252601 h 4384865"/>
                <a:gd name="connsiteX116" fmla="*/ 3456212 w 4215960"/>
                <a:gd name="connsiteY116" fmla="*/ 4239902 h 4384865"/>
                <a:gd name="connsiteX117" fmla="*/ 3449863 w 4215960"/>
                <a:gd name="connsiteY117" fmla="*/ 4204977 h 4384865"/>
                <a:gd name="connsiteX118" fmla="*/ 3491138 w 4215960"/>
                <a:gd name="connsiteY118" fmla="*/ 4181165 h 4384865"/>
                <a:gd name="connsiteX119" fmla="*/ 3575275 w 4215960"/>
                <a:gd name="connsiteY119" fmla="*/ 4238315 h 4384865"/>
                <a:gd name="connsiteX120" fmla="*/ 3592738 w 4215960"/>
                <a:gd name="connsiteY120" fmla="*/ 4136717 h 4384865"/>
                <a:gd name="connsiteX121" fmla="*/ 3567338 w 4215960"/>
                <a:gd name="connsiteY121" fmla="*/ 4114491 h 4384865"/>
                <a:gd name="connsiteX122" fmla="*/ 3494312 w 4215960"/>
                <a:gd name="connsiteY122" fmla="*/ 4071628 h 4384865"/>
                <a:gd name="connsiteX123" fmla="*/ 3516537 w 4215960"/>
                <a:gd name="connsiteY123" fmla="*/ 4046229 h 4384865"/>
                <a:gd name="connsiteX124" fmla="*/ 3537175 w 4215960"/>
                <a:gd name="connsiteY124" fmla="*/ 4024003 h 4384865"/>
                <a:gd name="connsiteX125" fmla="*/ 3591150 w 4215960"/>
                <a:gd name="connsiteY125" fmla="*/ 4055754 h 4384865"/>
                <a:gd name="connsiteX126" fmla="*/ 3597500 w 4215960"/>
                <a:gd name="connsiteY126" fmla="*/ 4011304 h 4384865"/>
                <a:gd name="connsiteX127" fmla="*/ 3541937 w 4215960"/>
                <a:gd name="connsiteY127" fmla="*/ 3987491 h 4384865"/>
                <a:gd name="connsiteX128" fmla="*/ 3540350 w 4215960"/>
                <a:gd name="connsiteY128" fmla="*/ 3977967 h 4384865"/>
                <a:gd name="connsiteX129" fmla="*/ 3527649 w 4215960"/>
                <a:gd name="connsiteY129" fmla="*/ 3939868 h 4384865"/>
                <a:gd name="connsiteX130" fmla="*/ 3533999 w 4215960"/>
                <a:gd name="connsiteY130" fmla="*/ 3892242 h 4384865"/>
                <a:gd name="connsiteX131" fmla="*/ 3545112 w 4215960"/>
                <a:gd name="connsiteY131" fmla="*/ 3836679 h 4384865"/>
                <a:gd name="connsiteX132" fmla="*/ 3507012 w 4215960"/>
                <a:gd name="connsiteY132" fmla="*/ 3806517 h 4384865"/>
                <a:gd name="connsiteX133" fmla="*/ 3540349 w 4215960"/>
                <a:gd name="connsiteY133" fmla="*/ 3796992 h 4384865"/>
                <a:gd name="connsiteX134" fmla="*/ 3518124 w 4215960"/>
                <a:gd name="connsiteY134" fmla="*/ 3760479 h 4384865"/>
                <a:gd name="connsiteX135" fmla="*/ 3556225 w 4215960"/>
                <a:gd name="connsiteY135" fmla="*/ 3755718 h 4384865"/>
                <a:gd name="connsiteX136" fmla="*/ 3562574 w 4215960"/>
                <a:gd name="connsiteY136" fmla="*/ 3722379 h 4384865"/>
                <a:gd name="connsiteX137" fmla="*/ 3624488 w 4215960"/>
                <a:gd name="connsiteY137" fmla="*/ 3731906 h 4384865"/>
                <a:gd name="connsiteX138" fmla="*/ 3657601 w 4215960"/>
                <a:gd name="connsiteY138" fmla="*/ 3747098 h 4384865"/>
                <a:gd name="connsiteX139" fmla="*/ 3623808 w 4215960"/>
                <a:gd name="connsiteY139" fmla="*/ 3788146 h 4384865"/>
                <a:gd name="connsiteX140" fmla="*/ 3662816 w 4215960"/>
                <a:gd name="connsiteY140" fmla="*/ 3895642 h 4384865"/>
                <a:gd name="connsiteX141" fmla="*/ 3715203 w 4215960"/>
                <a:gd name="connsiteY141" fmla="*/ 3926940 h 4384865"/>
                <a:gd name="connsiteX142" fmla="*/ 3767137 w 4215960"/>
                <a:gd name="connsiteY142" fmla="*/ 3884758 h 4384865"/>
                <a:gd name="connsiteX143" fmla="*/ 3852862 w 4215960"/>
                <a:gd name="connsiteY143" fmla="*/ 3836225 h 4384865"/>
                <a:gd name="connsiteX144" fmla="*/ 3835626 w 4215960"/>
                <a:gd name="connsiteY144" fmla="*/ 3747324 h 4384865"/>
                <a:gd name="connsiteX145" fmla="*/ 3912960 w 4215960"/>
                <a:gd name="connsiteY145" fmla="*/ 3614655 h 4384865"/>
                <a:gd name="connsiteX146" fmla="*/ 4205514 w 4215960"/>
                <a:gd name="connsiteY146" fmla="*/ 3281507 h 4384865"/>
                <a:gd name="connsiteX147" fmla="*/ 4124097 w 4215960"/>
                <a:gd name="connsiteY147" fmla="*/ 3272435 h 4384865"/>
                <a:gd name="connsiteX148" fmla="*/ 4128634 w 4215960"/>
                <a:gd name="connsiteY148" fmla="*/ 3180587 h 4384865"/>
                <a:gd name="connsiteX149" fmla="*/ 4079647 w 4215960"/>
                <a:gd name="connsiteY149" fmla="*/ 3155415 h 4384865"/>
                <a:gd name="connsiteX150" fmla="*/ 3995510 w 4215960"/>
                <a:gd name="connsiteY150" fmla="*/ 3186937 h 4384865"/>
                <a:gd name="connsiteX151" fmla="*/ 3958771 w 4215960"/>
                <a:gd name="connsiteY151" fmla="*/ 3150652 h 4384865"/>
                <a:gd name="connsiteX152" fmla="*/ 4003448 w 4215960"/>
                <a:gd name="connsiteY152" fmla="*/ 3127747 h 4384865"/>
                <a:gd name="connsiteX153" fmla="*/ 3874181 w 4215960"/>
                <a:gd name="connsiteY153" fmla="*/ 2914568 h 4384865"/>
                <a:gd name="connsiteX154" fmla="*/ 3889147 w 4215960"/>
                <a:gd name="connsiteY154" fmla="*/ 2884405 h 4384865"/>
                <a:gd name="connsiteX155" fmla="*/ 3865562 w 4215960"/>
                <a:gd name="connsiteY155" fmla="*/ 2768745 h 4384865"/>
                <a:gd name="connsiteX156" fmla="*/ 3706813 w 4215960"/>
                <a:gd name="connsiteY156" fmla="*/ 2757859 h 4384865"/>
                <a:gd name="connsiteX157" fmla="*/ 3673475 w 4215960"/>
                <a:gd name="connsiteY157" fmla="*/ 2806617 h 4384865"/>
                <a:gd name="connsiteX158" fmla="*/ 3584575 w 4215960"/>
                <a:gd name="connsiteY158" fmla="*/ 2821133 h 4384865"/>
                <a:gd name="connsiteX159" fmla="*/ 3590925 w 4215960"/>
                <a:gd name="connsiteY159" fmla="*/ 2799134 h 4384865"/>
                <a:gd name="connsiteX160" fmla="*/ 3537403 w 4215960"/>
                <a:gd name="connsiteY160" fmla="*/ 2783033 h 4384865"/>
                <a:gd name="connsiteX161" fmla="*/ 3512684 w 4215960"/>
                <a:gd name="connsiteY161" fmla="*/ 2617932 h 4384865"/>
                <a:gd name="connsiteX162" fmla="*/ 3232377 w 4215960"/>
                <a:gd name="connsiteY162" fmla="*/ 2551257 h 4384865"/>
                <a:gd name="connsiteX163" fmla="*/ 3096078 w 4215960"/>
                <a:gd name="connsiteY163" fmla="*/ 2594573 h 4384865"/>
                <a:gd name="connsiteX164" fmla="*/ 2964089 w 4215960"/>
                <a:gd name="connsiteY164" fmla="*/ 2587089 h 4384865"/>
                <a:gd name="connsiteX165" fmla="*/ 2831646 w 4215960"/>
                <a:gd name="connsiteY165" fmla="*/ 2476191 h 4384865"/>
                <a:gd name="connsiteX166" fmla="*/ 2618468 w 4215960"/>
                <a:gd name="connsiteY166" fmla="*/ 2172978 h 4384865"/>
                <a:gd name="connsiteX167" fmla="*/ 2220006 w 4215960"/>
                <a:gd name="connsiteY167" fmla="*/ 2033505 h 4384865"/>
                <a:gd name="connsiteX168" fmla="*/ 1983468 w 4215960"/>
                <a:gd name="connsiteY168" fmla="*/ 1720541 h 4384865"/>
                <a:gd name="connsiteX169" fmla="*/ 2017259 w 4215960"/>
                <a:gd name="connsiteY169" fmla="*/ 1695595 h 4384865"/>
                <a:gd name="connsiteX170" fmla="*/ 2076903 w 4215960"/>
                <a:gd name="connsiteY170" fmla="*/ 1778598 h 4384865"/>
                <a:gd name="connsiteX171" fmla="*/ 2097087 w 4215960"/>
                <a:gd name="connsiteY171" fmla="*/ 1761135 h 4384865"/>
                <a:gd name="connsiteX172" fmla="*/ 2140177 w 4215960"/>
                <a:gd name="connsiteY172" fmla="*/ 1791979 h 4384865"/>
                <a:gd name="connsiteX173" fmla="*/ 2228850 w 4215960"/>
                <a:gd name="connsiteY173" fmla="*/ 1738230 h 4384865"/>
                <a:gd name="connsiteX174" fmla="*/ 2244952 w 4215960"/>
                <a:gd name="connsiteY174" fmla="*/ 1717820 h 4384865"/>
                <a:gd name="connsiteX175" fmla="*/ 2303235 w 4215960"/>
                <a:gd name="connsiteY175" fmla="*/ 1718046 h 4384865"/>
                <a:gd name="connsiteX176" fmla="*/ 2319338 w 4215960"/>
                <a:gd name="connsiteY176" fmla="*/ 1684936 h 4384865"/>
                <a:gd name="connsiteX177" fmla="*/ 2300514 w 4215960"/>
                <a:gd name="connsiteY177" fmla="*/ 1659309 h 4384865"/>
                <a:gd name="connsiteX178" fmla="*/ 2233386 w 4215960"/>
                <a:gd name="connsiteY178" fmla="*/ 1679266 h 4384865"/>
                <a:gd name="connsiteX179" fmla="*/ 2211614 w 4215960"/>
                <a:gd name="connsiteY179" fmla="*/ 1625745 h 4384865"/>
                <a:gd name="connsiteX180" fmla="*/ 2232932 w 4215960"/>
                <a:gd name="connsiteY180" fmla="*/ 1596035 h 4384865"/>
                <a:gd name="connsiteX181" fmla="*/ 2176462 w 4215960"/>
                <a:gd name="connsiteY181" fmla="*/ 1492621 h 4384865"/>
                <a:gd name="connsiteX182" fmla="*/ 2127931 w 4215960"/>
                <a:gd name="connsiteY182" fmla="*/ 1531402 h 4384865"/>
                <a:gd name="connsiteX183" fmla="*/ 2038576 w 4215960"/>
                <a:gd name="connsiteY183" fmla="*/ 1476746 h 4384865"/>
                <a:gd name="connsiteX184" fmla="*/ 2090510 w 4215960"/>
                <a:gd name="connsiteY184" fmla="*/ 1384217 h 4384865"/>
                <a:gd name="connsiteX185" fmla="*/ 2047648 w 4215960"/>
                <a:gd name="connsiteY185" fmla="*/ 1263114 h 4384865"/>
                <a:gd name="connsiteX186" fmla="*/ 2062389 w 4215960"/>
                <a:gd name="connsiteY186" fmla="*/ 1139062 h 4384865"/>
                <a:gd name="connsiteX187" fmla="*/ 2157639 w 4215960"/>
                <a:gd name="connsiteY187" fmla="*/ 1065357 h 4384865"/>
                <a:gd name="connsiteX188" fmla="*/ 2262868 w 4215960"/>
                <a:gd name="connsiteY188" fmla="*/ 1042905 h 4384865"/>
                <a:gd name="connsiteX189" fmla="*/ 2199821 w 4215960"/>
                <a:gd name="connsiteY189" fmla="*/ 953098 h 4384865"/>
                <a:gd name="connsiteX190" fmla="*/ 2182585 w 4215960"/>
                <a:gd name="connsiteY190" fmla="*/ 997775 h 4384865"/>
                <a:gd name="connsiteX191" fmla="*/ 2139270 w 4215960"/>
                <a:gd name="connsiteY191" fmla="*/ 950604 h 4384865"/>
                <a:gd name="connsiteX192" fmla="*/ 2160588 w 4215960"/>
                <a:gd name="connsiteY192" fmla="*/ 865332 h 4384865"/>
                <a:gd name="connsiteX193" fmla="*/ 2233612 w 4215960"/>
                <a:gd name="connsiteY193" fmla="*/ 768041 h 4384865"/>
                <a:gd name="connsiteX194" fmla="*/ 2216603 w 4215960"/>
                <a:gd name="connsiteY194" fmla="*/ 661452 h 4384865"/>
                <a:gd name="connsiteX195" fmla="*/ 2045381 w 4215960"/>
                <a:gd name="connsiteY195" fmla="*/ 671203 h 4384865"/>
                <a:gd name="connsiteX196" fmla="*/ 2026103 w 4215960"/>
                <a:gd name="connsiteY196" fmla="*/ 713840 h 4384865"/>
                <a:gd name="connsiteX197" fmla="*/ 1993900 w 4215960"/>
                <a:gd name="connsiteY197" fmla="*/ 646257 h 4384865"/>
                <a:gd name="connsiteX198" fmla="*/ 1964190 w 4215960"/>
                <a:gd name="connsiteY198" fmla="*/ 686625 h 4384865"/>
                <a:gd name="connsiteX199" fmla="*/ 1778681 w 4215960"/>
                <a:gd name="connsiteY199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362857 w 4215960"/>
                <a:gd name="connsiteY31" fmla="*/ 808862 h 4384865"/>
                <a:gd name="connsiteX32" fmla="*/ 312057 w 4215960"/>
                <a:gd name="connsiteY32" fmla="*/ 823377 h 4384865"/>
                <a:gd name="connsiteX33" fmla="*/ 239485 w 4215960"/>
                <a:gd name="connsiteY33" fmla="*/ 874177 h 4384865"/>
                <a:gd name="connsiteX34" fmla="*/ 210457 w 4215960"/>
                <a:gd name="connsiteY34" fmla="*/ 881434 h 4384865"/>
                <a:gd name="connsiteX35" fmla="*/ 159657 w 4215960"/>
                <a:gd name="connsiteY35" fmla="*/ 910462 h 4384865"/>
                <a:gd name="connsiteX36" fmla="*/ 130628 w 4215960"/>
                <a:gd name="connsiteY36" fmla="*/ 939491 h 4384865"/>
                <a:gd name="connsiteX37" fmla="*/ 108857 w 4215960"/>
                <a:gd name="connsiteY37" fmla="*/ 961262 h 4384865"/>
                <a:gd name="connsiteX38" fmla="*/ 94343 w 4215960"/>
                <a:gd name="connsiteY38" fmla="*/ 975777 h 4384865"/>
                <a:gd name="connsiteX39" fmla="*/ 43543 w 4215960"/>
                <a:gd name="connsiteY39" fmla="*/ 1055605 h 4384865"/>
                <a:gd name="connsiteX40" fmla="*/ 14514 w 4215960"/>
                <a:gd name="connsiteY40" fmla="*/ 1135434 h 4384865"/>
                <a:gd name="connsiteX41" fmla="*/ 0 w 4215960"/>
                <a:gd name="connsiteY41" fmla="*/ 1193491 h 4384865"/>
                <a:gd name="connsiteX42" fmla="*/ 7257 w 4215960"/>
                <a:gd name="connsiteY42" fmla="*/ 2165948 h 4384865"/>
                <a:gd name="connsiteX43" fmla="*/ 29028 w 4215960"/>
                <a:gd name="connsiteY43" fmla="*/ 2267548 h 4384865"/>
                <a:gd name="connsiteX44" fmla="*/ 43543 w 4215960"/>
                <a:gd name="connsiteY44" fmla="*/ 2303834 h 4384865"/>
                <a:gd name="connsiteX45" fmla="*/ 58057 w 4215960"/>
                <a:gd name="connsiteY45" fmla="*/ 2369148 h 4384865"/>
                <a:gd name="connsiteX46" fmla="*/ 79828 w 4215960"/>
                <a:gd name="connsiteY46" fmla="*/ 2419948 h 4384865"/>
                <a:gd name="connsiteX47" fmla="*/ 116114 w 4215960"/>
                <a:gd name="connsiteY47" fmla="*/ 2536062 h 4384865"/>
                <a:gd name="connsiteX48" fmla="*/ 137885 w 4215960"/>
                <a:gd name="connsiteY48" fmla="*/ 2601377 h 4384865"/>
                <a:gd name="connsiteX49" fmla="*/ 145143 w 4215960"/>
                <a:gd name="connsiteY49" fmla="*/ 2623148 h 4384865"/>
                <a:gd name="connsiteX50" fmla="*/ 166914 w 4215960"/>
                <a:gd name="connsiteY50" fmla="*/ 2666691 h 4384865"/>
                <a:gd name="connsiteX51" fmla="*/ 188685 w 4215960"/>
                <a:gd name="connsiteY51" fmla="*/ 2717491 h 4384865"/>
                <a:gd name="connsiteX52" fmla="*/ 195943 w 4215960"/>
                <a:gd name="connsiteY52" fmla="*/ 2746520 h 4384865"/>
                <a:gd name="connsiteX53" fmla="*/ 232228 w 4215960"/>
                <a:gd name="connsiteY53" fmla="*/ 2797320 h 4384865"/>
                <a:gd name="connsiteX54" fmla="*/ 254000 w 4215960"/>
                <a:gd name="connsiteY54" fmla="*/ 2855377 h 4384865"/>
                <a:gd name="connsiteX55" fmla="*/ 275771 w 4215960"/>
                <a:gd name="connsiteY55" fmla="*/ 2877148 h 4384865"/>
                <a:gd name="connsiteX56" fmla="*/ 312057 w 4215960"/>
                <a:gd name="connsiteY56" fmla="*/ 2949720 h 4384865"/>
                <a:gd name="connsiteX57" fmla="*/ 348343 w 4215960"/>
                <a:gd name="connsiteY57" fmla="*/ 3000520 h 4384865"/>
                <a:gd name="connsiteX58" fmla="*/ 355600 w 4215960"/>
                <a:gd name="connsiteY58" fmla="*/ 3022291 h 4384865"/>
                <a:gd name="connsiteX59" fmla="*/ 406400 w 4215960"/>
                <a:gd name="connsiteY59" fmla="*/ 3087605 h 4384865"/>
                <a:gd name="connsiteX60" fmla="*/ 435428 w 4215960"/>
                <a:gd name="connsiteY60" fmla="*/ 3152920 h 4384865"/>
                <a:gd name="connsiteX61" fmla="*/ 457200 w 4215960"/>
                <a:gd name="connsiteY61" fmla="*/ 3181948 h 4384865"/>
                <a:gd name="connsiteX62" fmla="*/ 471714 w 4215960"/>
                <a:gd name="connsiteY62" fmla="*/ 3240005 h 4384865"/>
                <a:gd name="connsiteX63" fmla="*/ 478971 w 4215960"/>
                <a:gd name="connsiteY63" fmla="*/ 3261777 h 4384865"/>
                <a:gd name="connsiteX64" fmla="*/ 486228 w 4215960"/>
                <a:gd name="connsiteY64" fmla="*/ 3290805 h 4384865"/>
                <a:gd name="connsiteX65" fmla="*/ 493485 w 4215960"/>
                <a:gd name="connsiteY65" fmla="*/ 3356120 h 4384865"/>
                <a:gd name="connsiteX66" fmla="*/ 515257 w 4215960"/>
                <a:gd name="connsiteY66" fmla="*/ 3414177 h 4384865"/>
                <a:gd name="connsiteX67" fmla="*/ 544285 w 4215960"/>
                <a:gd name="connsiteY67" fmla="*/ 3457720 h 4384865"/>
                <a:gd name="connsiteX68" fmla="*/ 573314 w 4215960"/>
                <a:gd name="connsiteY68" fmla="*/ 3508520 h 4384865"/>
                <a:gd name="connsiteX69" fmla="*/ 602343 w 4215960"/>
                <a:gd name="connsiteY69" fmla="*/ 3530291 h 4384865"/>
                <a:gd name="connsiteX70" fmla="*/ 645885 w 4215960"/>
                <a:gd name="connsiteY70" fmla="*/ 3573834 h 4384865"/>
                <a:gd name="connsiteX71" fmla="*/ 674914 w 4215960"/>
                <a:gd name="connsiteY71" fmla="*/ 3595605 h 4384865"/>
                <a:gd name="connsiteX72" fmla="*/ 711200 w 4215960"/>
                <a:gd name="connsiteY72" fmla="*/ 3639148 h 4384865"/>
                <a:gd name="connsiteX73" fmla="*/ 740228 w 4215960"/>
                <a:gd name="connsiteY73" fmla="*/ 3660920 h 4384865"/>
                <a:gd name="connsiteX74" fmla="*/ 812800 w 4215960"/>
                <a:gd name="connsiteY74" fmla="*/ 3726234 h 4384865"/>
                <a:gd name="connsiteX75" fmla="*/ 849085 w 4215960"/>
                <a:gd name="connsiteY75" fmla="*/ 3769777 h 4384865"/>
                <a:gd name="connsiteX76" fmla="*/ 870857 w 4215960"/>
                <a:gd name="connsiteY76" fmla="*/ 3784291 h 4384865"/>
                <a:gd name="connsiteX77" fmla="*/ 907143 w 4215960"/>
                <a:gd name="connsiteY77" fmla="*/ 3827834 h 4384865"/>
                <a:gd name="connsiteX78" fmla="*/ 936171 w 4215960"/>
                <a:gd name="connsiteY78" fmla="*/ 3849605 h 4384865"/>
                <a:gd name="connsiteX79" fmla="*/ 1030514 w 4215960"/>
                <a:gd name="connsiteY79" fmla="*/ 3893148 h 4384865"/>
                <a:gd name="connsiteX80" fmla="*/ 1480457 w 4215960"/>
                <a:gd name="connsiteY80" fmla="*/ 3878634 h 4384865"/>
                <a:gd name="connsiteX81" fmla="*/ 1531257 w 4215960"/>
                <a:gd name="connsiteY81" fmla="*/ 3864120 h 4384865"/>
                <a:gd name="connsiteX82" fmla="*/ 1618343 w 4215960"/>
                <a:gd name="connsiteY82" fmla="*/ 3856862 h 4384865"/>
                <a:gd name="connsiteX83" fmla="*/ 1698171 w 4215960"/>
                <a:gd name="connsiteY83" fmla="*/ 3842348 h 4384865"/>
                <a:gd name="connsiteX84" fmla="*/ 1756228 w 4215960"/>
                <a:gd name="connsiteY84" fmla="*/ 3835091 h 4384865"/>
                <a:gd name="connsiteX85" fmla="*/ 1785257 w 4215960"/>
                <a:gd name="connsiteY85" fmla="*/ 3820577 h 4384865"/>
                <a:gd name="connsiteX86" fmla="*/ 1850571 w 4215960"/>
                <a:gd name="connsiteY86" fmla="*/ 3798805 h 4384865"/>
                <a:gd name="connsiteX87" fmla="*/ 1886857 w 4215960"/>
                <a:gd name="connsiteY87" fmla="*/ 3784291 h 4384865"/>
                <a:gd name="connsiteX88" fmla="*/ 1988457 w 4215960"/>
                <a:gd name="connsiteY88" fmla="*/ 3769777 h 4384865"/>
                <a:gd name="connsiteX89" fmla="*/ 2017485 w 4215960"/>
                <a:gd name="connsiteY89" fmla="*/ 3762520 h 4384865"/>
                <a:gd name="connsiteX90" fmla="*/ 2637971 w 4215960"/>
                <a:gd name="connsiteY90" fmla="*/ 4109274 h 4384865"/>
                <a:gd name="connsiteX91" fmla="*/ 2724375 w 4215960"/>
                <a:gd name="connsiteY91" fmla="*/ 4295464 h 4384865"/>
                <a:gd name="connsiteX92" fmla="*/ 2784700 w 4215960"/>
                <a:gd name="connsiteY92" fmla="*/ 4354202 h 4384865"/>
                <a:gd name="connsiteX93" fmla="*/ 2795812 w 4215960"/>
                <a:gd name="connsiteY93" fmla="*/ 4324039 h 4384865"/>
                <a:gd name="connsiteX94" fmla="*/ 2841850 w 4215960"/>
                <a:gd name="connsiteY94" fmla="*/ 4297051 h 4384865"/>
                <a:gd name="connsiteX95" fmla="*/ 2892650 w 4215960"/>
                <a:gd name="connsiteY95" fmla="*/ 4370077 h 4384865"/>
                <a:gd name="connsiteX96" fmla="*/ 2941863 w 4215960"/>
                <a:gd name="connsiteY96" fmla="*/ 4373252 h 4384865"/>
                <a:gd name="connsiteX97" fmla="*/ 2897412 w 4215960"/>
                <a:gd name="connsiteY97" fmla="*/ 4279590 h 4384865"/>
                <a:gd name="connsiteX98" fmla="*/ 2854550 w 4215960"/>
                <a:gd name="connsiteY98" fmla="*/ 4211327 h 4384865"/>
                <a:gd name="connsiteX99" fmla="*/ 2897413 w 4215960"/>
                <a:gd name="connsiteY99" fmla="*/ 4195451 h 4384865"/>
                <a:gd name="connsiteX100" fmla="*/ 2878362 w 4215960"/>
                <a:gd name="connsiteY100" fmla="*/ 4154177 h 4384865"/>
                <a:gd name="connsiteX101" fmla="*/ 2930750 w 4215960"/>
                <a:gd name="connsiteY101" fmla="*/ 4163702 h 4384865"/>
                <a:gd name="connsiteX102" fmla="*/ 2910113 w 4215960"/>
                <a:gd name="connsiteY102" fmla="*/ 4130364 h 4384865"/>
                <a:gd name="connsiteX103" fmla="*/ 2931432 w 4215960"/>
                <a:gd name="connsiteY103" fmla="*/ 4113810 h 4384865"/>
                <a:gd name="connsiteX104" fmla="*/ 3052535 w 4215960"/>
                <a:gd name="connsiteY104" fmla="*/ 4199083 h 4384865"/>
                <a:gd name="connsiteX105" fmla="*/ 3087912 w 4215960"/>
                <a:gd name="connsiteY105" fmla="*/ 4185926 h 4384865"/>
                <a:gd name="connsiteX106" fmla="*/ 3140299 w 4215960"/>
                <a:gd name="connsiteY106" fmla="*/ 4251015 h 4384865"/>
                <a:gd name="connsiteX107" fmla="*/ 3160937 w 4215960"/>
                <a:gd name="connsiteY107" fmla="*/ 4309752 h 4384865"/>
                <a:gd name="connsiteX108" fmla="*/ 3268887 w 4215960"/>
                <a:gd name="connsiteY108" fmla="*/ 4328801 h 4384865"/>
                <a:gd name="connsiteX109" fmla="*/ 3208563 w 4215960"/>
                <a:gd name="connsiteY109" fmla="*/ 4262126 h 4384865"/>
                <a:gd name="connsiteX110" fmla="*/ 3205387 w 4215960"/>
                <a:gd name="connsiteY110" fmla="*/ 4193864 h 4384865"/>
                <a:gd name="connsiteX111" fmla="*/ 3259362 w 4215960"/>
                <a:gd name="connsiteY111" fmla="*/ 4249427 h 4384865"/>
                <a:gd name="connsiteX112" fmla="*/ 3308575 w 4215960"/>
                <a:gd name="connsiteY112" fmla="*/ 4254189 h 4384865"/>
                <a:gd name="connsiteX113" fmla="*/ 3302225 w 4215960"/>
                <a:gd name="connsiteY113" fmla="*/ 4204977 h 4384865"/>
                <a:gd name="connsiteX114" fmla="*/ 3362550 w 4215960"/>
                <a:gd name="connsiteY114" fmla="*/ 4209739 h 4384865"/>
                <a:gd name="connsiteX115" fmla="*/ 3424462 w 4215960"/>
                <a:gd name="connsiteY115" fmla="*/ 4252601 h 4384865"/>
                <a:gd name="connsiteX116" fmla="*/ 3456212 w 4215960"/>
                <a:gd name="connsiteY116" fmla="*/ 4239902 h 4384865"/>
                <a:gd name="connsiteX117" fmla="*/ 3449863 w 4215960"/>
                <a:gd name="connsiteY117" fmla="*/ 4204977 h 4384865"/>
                <a:gd name="connsiteX118" fmla="*/ 3491138 w 4215960"/>
                <a:gd name="connsiteY118" fmla="*/ 4181165 h 4384865"/>
                <a:gd name="connsiteX119" fmla="*/ 3575275 w 4215960"/>
                <a:gd name="connsiteY119" fmla="*/ 4238315 h 4384865"/>
                <a:gd name="connsiteX120" fmla="*/ 3592738 w 4215960"/>
                <a:gd name="connsiteY120" fmla="*/ 4136717 h 4384865"/>
                <a:gd name="connsiteX121" fmla="*/ 3567338 w 4215960"/>
                <a:gd name="connsiteY121" fmla="*/ 4114491 h 4384865"/>
                <a:gd name="connsiteX122" fmla="*/ 3494312 w 4215960"/>
                <a:gd name="connsiteY122" fmla="*/ 4071628 h 4384865"/>
                <a:gd name="connsiteX123" fmla="*/ 3516537 w 4215960"/>
                <a:gd name="connsiteY123" fmla="*/ 4046229 h 4384865"/>
                <a:gd name="connsiteX124" fmla="*/ 3537175 w 4215960"/>
                <a:gd name="connsiteY124" fmla="*/ 4024003 h 4384865"/>
                <a:gd name="connsiteX125" fmla="*/ 3591150 w 4215960"/>
                <a:gd name="connsiteY125" fmla="*/ 4055754 h 4384865"/>
                <a:gd name="connsiteX126" fmla="*/ 3597500 w 4215960"/>
                <a:gd name="connsiteY126" fmla="*/ 4011304 h 4384865"/>
                <a:gd name="connsiteX127" fmla="*/ 3541937 w 4215960"/>
                <a:gd name="connsiteY127" fmla="*/ 3987491 h 4384865"/>
                <a:gd name="connsiteX128" fmla="*/ 3540350 w 4215960"/>
                <a:gd name="connsiteY128" fmla="*/ 3977967 h 4384865"/>
                <a:gd name="connsiteX129" fmla="*/ 3527649 w 4215960"/>
                <a:gd name="connsiteY129" fmla="*/ 3939868 h 4384865"/>
                <a:gd name="connsiteX130" fmla="*/ 3533999 w 4215960"/>
                <a:gd name="connsiteY130" fmla="*/ 3892242 h 4384865"/>
                <a:gd name="connsiteX131" fmla="*/ 3545112 w 4215960"/>
                <a:gd name="connsiteY131" fmla="*/ 3836679 h 4384865"/>
                <a:gd name="connsiteX132" fmla="*/ 3507012 w 4215960"/>
                <a:gd name="connsiteY132" fmla="*/ 3806517 h 4384865"/>
                <a:gd name="connsiteX133" fmla="*/ 3540349 w 4215960"/>
                <a:gd name="connsiteY133" fmla="*/ 3796992 h 4384865"/>
                <a:gd name="connsiteX134" fmla="*/ 3518124 w 4215960"/>
                <a:gd name="connsiteY134" fmla="*/ 3760479 h 4384865"/>
                <a:gd name="connsiteX135" fmla="*/ 3556225 w 4215960"/>
                <a:gd name="connsiteY135" fmla="*/ 3755718 h 4384865"/>
                <a:gd name="connsiteX136" fmla="*/ 3562574 w 4215960"/>
                <a:gd name="connsiteY136" fmla="*/ 3722379 h 4384865"/>
                <a:gd name="connsiteX137" fmla="*/ 3624488 w 4215960"/>
                <a:gd name="connsiteY137" fmla="*/ 3731906 h 4384865"/>
                <a:gd name="connsiteX138" fmla="*/ 3657601 w 4215960"/>
                <a:gd name="connsiteY138" fmla="*/ 3747098 h 4384865"/>
                <a:gd name="connsiteX139" fmla="*/ 3623808 w 4215960"/>
                <a:gd name="connsiteY139" fmla="*/ 3788146 h 4384865"/>
                <a:gd name="connsiteX140" fmla="*/ 3662816 w 4215960"/>
                <a:gd name="connsiteY140" fmla="*/ 3895642 h 4384865"/>
                <a:gd name="connsiteX141" fmla="*/ 3715203 w 4215960"/>
                <a:gd name="connsiteY141" fmla="*/ 3926940 h 4384865"/>
                <a:gd name="connsiteX142" fmla="*/ 3767137 w 4215960"/>
                <a:gd name="connsiteY142" fmla="*/ 3884758 h 4384865"/>
                <a:gd name="connsiteX143" fmla="*/ 3852862 w 4215960"/>
                <a:gd name="connsiteY143" fmla="*/ 3836225 h 4384865"/>
                <a:gd name="connsiteX144" fmla="*/ 3835626 w 4215960"/>
                <a:gd name="connsiteY144" fmla="*/ 3747324 h 4384865"/>
                <a:gd name="connsiteX145" fmla="*/ 3912960 w 4215960"/>
                <a:gd name="connsiteY145" fmla="*/ 3614655 h 4384865"/>
                <a:gd name="connsiteX146" fmla="*/ 4205514 w 4215960"/>
                <a:gd name="connsiteY146" fmla="*/ 3281507 h 4384865"/>
                <a:gd name="connsiteX147" fmla="*/ 4124097 w 4215960"/>
                <a:gd name="connsiteY147" fmla="*/ 3272435 h 4384865"/>
                <a:gd name="connsiteX148" fmla="*/ 4128634 w 4215960"/>
                <a:gd name="connsiteY148" fmla="*/ 3180587 h 4384865"/>
                <a:gd name="connsiteX149" fmla="*/ 4079647 w 4215960"/>
                <a:gd name="connsiteY149" fmla="*/ 3155415 h 4384865"/>
                <a:gd name="connsiteX150" fmla="*/ 3995510 w 4215960"/>
                <a:gd name="connsiteY150" fmla="*/ 3186937 h 4384865"/>
                <a:gd name="connsiteX151" fmla="*/ 3958771 w 4215960"/>
                <a:gd name="connsiteY151" fmla="*/ 3150652 h 4384865"/>
                <a:gd name="connsiteX152" fmla="*/ 4003448 w 4215960"/>
                <a:gd name="connsiteY152" fmla="*/ 3127747 h 4384865"/>
                <a:gd name="connsiteX153" fmla="*/ 3874181 w 4215960"/>
                <a:gd name="connsiteY153" fmla="*/ 2914568 h 4384865"/>
                <a:gd name="connsiteX154" fmla="*/ 3889147 w 4215960"/>
                <a:gd name="connsiteY154" fmla="*/ 2884405 h 4384865"/>
                <a:gd name="connsiteX155" fmla="*/ 3865562 w 4215960"/>
                <a:gd name="connsiteY155" fmla="*/ 2768745 h 4384865"/>
                <a:gd name="connsiteX156" fmla="*/ 3706813 w 4215960"/>
                <a:gd name="connsiteY156" fmla="*/ 2757859 h 4384865"/>
                <a:gd name="connsiteX157" fmla="*/ 3673475 w 4215960"/>
                <a:gd name="connsiteY157" fmla="*/ 2806617 h 4384865"/>
                <a:gd name="connsiteX158" fmla="*/ 3584575 w 4215960"/>
                <a:gd name="connsiteY158" fmla="*/ 2821133 h 4384865"/>
                <a:gd name="connsiteX159" fmla="*/ 3590925 w 4215960"/>
                <a:gd name="connsiteY159" fmla="*/ 2799134 h 4384865"/>
                <a:gd name="connsiteX160" fmla="*/ 3537403 w 4215960"/>
                <a:gd name="connsiteY160" fmla="*/ 2783033 h 4384865"/>
                <a:gd name="connsiteX161" fmla="*/ 3512684 w 4215960"/>
                <a:gd name="connsiteY161" fmla="*/ 2617932 h 4384865"/>
                <a:gd name="connsiteX162" fmla="*/ 3232377 w 4215960"/>
                <a:gd name="connsiteY162" fmla="*/ 2551257 h 4384865"/>
                <a:gd name="connsiteX163" fmla="*/ 3096078 w 4215960"/>
                <a:gd name="connsiteY163" fmla="*/ 2594573 h 4384865"/>
                <a:gd name="connsiteX164" fmla="*/ 2964089 w 4215960"/>
                <a:gd name="connsiteY164" fmla="*/ 2587089 h 4384865"/>
                <a:gd name="connsiteX165" fmla="*/ 2831646 w 4215960"/>
                <a:gd name="connsiteY165" fmla="*/ 2476191 h 4384865"/>
                <a:gd name="connsiteX166" fmla="*/ 2618468 w 4215960"/>
                <a:gd name="connsiteY166" fmla="*/ 2172978 h 4384865"/>
                <a:gd name="connsiteX167" fmla="*/ 2220006 w 4215960"/>
                <a:gd name="connsiteY167" fmla="*/ 2033505 h 4384865"/>
                <a:gd name="connsiteX168" fmla="*/ 1983468 w 4215960"/>
                <a:gd name="connsiteY168" fmla="*/ 1720541 h 4384865"/>
                <a:gd name="connsiteX169" fmla="*/ 2017259 w 4215960"/>
                <a:gd name="connsiteY169" fmla="*/ 1695595 h 4384865"/>
                <a:gd name="connsiteX170" fmla="*/ 2076903 w 4215960"/>
                <a:gd name="connsiteY170" fmla="*/ 1778598 h 4384865"/>
                <a:gd name="connsiteX171" fmla="*/ 2097087 w 4215960"/>
                <a:gd name="connsiteY171" fmla="*/ 1761135 h 4384865"/>
                <a:gd name="connsiteX172" fmla="*/ 2140177 w 4215960"/>
                <a:gd name="connsiteY172" fmla="*/ 1791979 h 4384865"/>
                <a:gd name="connsiteX173" fmla="*/ 2228850 w 4215960"/>
                <a:gd name="connsiteY173" fmla="*/ 1738230 h 4384865"/>
                <a:gd name="connsiteX174" fmla="*/ 2244952 w 4215960"/>
                <a:gd name="connsiteY174" fmla="*/ 1717820 h 4384865"/>
                <a:gd name="connsiteX175" fmla="*/ 2303235 w 4215960"/>
                <a:gd name="connsiteY175" fmla="*/ 1718046 h 4384865"/>
                <a:gd name="connsiteX176" fmla="*/ 2319338 w 4215960"/>
                <a:gd name="connsiteY176" fmla="*/ 1684936 h 4384865"/>
                <a:gd name="connsiteX177" fmla="*/ 2300514 w 4215960"/>
                <a:gd name="connsiteY177" fmla="*/ 1659309 h 4384865"/>
                <a:gd name="connsiteX178" fmla="*/ 2233386 w 4215960"/>
                <a:gd name="connsiteY178" fmla="*/ 1679266 h 4384865"/>
                <a:gd name="connsiteX179" fmla="*/ 2211614 w 4215960"/>
                <a:gd name="connsiteY179" fmla="*/ 1625745 h 4384865"/>
                <a:gd name="connsiteX180" fmla="*/ 2232932 w 4215960"/>
                <a:gd name="connsiteY180" fmla="*/ 1596035 h 4384865"/>
                <a:gd name="connsiteX181" fmla="*/ 2176462 w 4215960"/>
                <a:gd name="connsiteY181" fmla="*/ 1492621 h 4384865"/>
                <a:gd name="connsiteX182" fmla="*/ 2127931 w 4215960"/>
                <a:gd name="connsiteY182" fmla="*/ 1531402 h 4384865"/>
                <a:gd name="connsiteX183" fmla="*/ 2038576 w 4215960"/>
                <a:gd name="connsiteY183" fmla="*/ 1476746 h 4384865"/>
                <a:gd name="connsiteX184" fmla="*/ 2090510 w 4215960"/>
                <a:gd name="connsiteY184" fmla="*/ 1384217 h 4384865"/>
                <a:gd name="connsiteX185" fmla="*/ 2047648 w 4215960"/>
                <a:gd name="connsiteY185" fmla="*/ 1263114 h 4384865"/>
                <a:gd name="connsiteX186" fmla="*/ 2062389 w 4215960"/>
                <a:gd name="connsiteY186" fmla="*/ 1139062 h 4384865"/>
                <a:gd name="connsiteX187" fmla="*/ 2157639 w 4215960"/>
                <a:gd name="connsiteY187" fmla="*/ 1065357 h 4384865"/>
                <a:gd name="connsiteX188" fmla="*/ 2262868 w 4215960"/>
                <a:gd name="connsiteY188" fmla="*/ 1042905 h 4384865"/>
                <a:gd name="connsiteX189" fmla="*/ 2199821 w 4215960"/>
                <a:gd name="connsiteY189" fmla="*/ 953098 h 4384865"/>
                <a:gd name="connsiteX190" fmla="*/ 2182585 w 4215960"/>
                <a:gd name="connsiteY190" fmla="*/ 997775 h 4384865"/>
                <a:gd name="connsiteX191" fmla="*/ 2139270 w 4215960"/>
                <a:gd name="connsiteY191" fmla="*/ 950604 h 4384865"/>
                <a:gd name="connsiteX192" fmla="*/ 2160588 w 4215960"/>
                <a:gd name="connsiteY192" fmla="*/ 865332 h 4384865"/>
                <a:gd name="connsiteX193" fmla="*/ 2233612 w 4215960"/>
                <a:gd name="connsiteY193" fmla="*/ 768041 h 4384865"/>
                <a:gd name="connsiteX194" fmla="*/ 2216603 w 4215960"/>
                <a:gd name="connsiteY194" fmla="*/ 661452 h 4384865"/>
                <a:gd name="connsiteX195" fmla="*/ 2045381 w 4215960"/>
                <a:gd name="connsiteY195" fmla="*/ 671203 h 4384865"/>
                <a:gd name="connsiteX196" fmla="*/ 2026103 w 4215960"/>
                <a:gd name="connsiteY196" fmla="*/ 713840 h 4384865"/>
                <a:gd name="connsiteX197" fmla="*/ 1993900 w 4215960"/>
                <a:gd name="connsiteY197" fmla="*/ 646257 h 4384865"/>
                <a:gd name="connsiteX198" fmla="*/ 1964190 w 4215960"/>
                <a:gd name="connsiteY198" fmla="*/ 686625 h 4384865"/>
                <a:gd name="connsiteX199" fmla="*/ 1778681 w 4215960"/>
                <a:gd name="connsiteY199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825725 w 4215960"/>
                <a:gd name="connsiteY31" fmla="*/ 528333 h 4384865"/>
                <a:gd name="connsiteX32" fmla="*/ 362857 w 4215960"/>
                <a:gd name="connsiteY32" fmla="*/ 808862 h 4384865"/>
                <a:gd name="connsiteX33" fmla="*/ 312057 w 4215960"/>
                <a:gd name="connsiteY33" fmla="*/ 823377 h 4384865"/>
                <a:gd name="connsiteX34" fmla="*/ 239485 w 4215960"/>
                <a:gd name="connsiteY34" fmla="*/ 874177 h 4384865"/>
                <a:gd name="connsiteX35" fmla="*/ 210457 w 4215960"/>
                <a:gd name="connsiteY35" fmla="*/ 881434 h 4384865"/>
                <a:gd name="connsiteX36" fmla="*/ 159657 w 4215960"/>
                <a:gd name="connsiteY36" fmla="*/ 910462 h 4384865"/>
                <a:gd name="connsiteX37" fmla="*/ 130628 w 4215960"/>
                <a:gd name="connsiteY37" fmla="*/ 939491 h 4384865"/>
                <a:gd name="connsiteX38" fmla="*/ 108857 w 4215960"/>
                <a:gd name="connsiteY38" fmla="*/ 961262 h 4384865"/>
                <a:gd name="connsiteX39" fmla="*/ 94343 w 4215960"/>
                <a:gd name="connsiteY39" fmla="*/ 975777 h 4384865"/>
                <a:gd name="connsiteX40" fmla="*/ 43543 w 4215960"/>
                <a:gd name="connsiteY40" fmla="*/ 1055605 h 4384865"/>
                <a:gd name="connsiteX41" fmla="*/ 14514 w 4215960"/>
                <a:gd name="connsiteY41" fmla="*/ 1135434 h 4384865"/>
                <a:gd name="connsiteX42" fmla="*/ 0 w 4215960"/>
                <a:gd name="connsiteY42" fmla="*/ 1193491 h 4384865"/>
                <a:gd name="connsiteX43" fmla="*/ 7257 w 4215960"/>
                <a:gd name="connsiteY43" fmla="*/ 2165948 h 4384865"/>
                <a:gd name="connsiteX44" fmla="*/ 29028 w 4215960"/>
                <a:gd name="connsiteY44" fmla="*/ 2267548 h 4384865"/>
                <a:gd name="connsiteX45" fmla="*/ 43543 w 4215960"/>
                <a:gd name="connsiteY45" fmla="*/ 2303834 h 4384865"/>
                <a:gd name="connsiteX46" fmla="*/ 58057 w 4215960"/>
                <a:gd name="connsiteY46" fmla="*/ 2369148 h 4384865"/>
                <a:gd name="connsiteX47" fmla="*/ 79828 w 4215960"/>
                <a:gd name="connsiteY47" fmla="*/ 2419948 h 4384865"/>
                <a:gd name="connsiteX48" fmla="*/ 116114 w 4215960"/>
                <a:gd name="connsiteY48" fmla="*/ 2536062 h 4384865"/>
                <a:gd name="connsiteX49" fmla="*/ 137885 w 4215960"/>
                <a:gd name="connsiteY49" fmla="*/ 2601377 h 4384865"/>
                <a:gd name="connsiteX50" fmla="*/ 145143 w 4215960"/>
                <a:gd name="connsiteY50" fmla="*/ 2623148 h 4384865"/>
                <a:gd name="connsiteX51" fmla="*/ 166914 w 4215960"/>
                <a:gd name="connsiteY51" fmla="*/ 2666691 h 4384865"/>
                <a:gd name="connsiteX52" fmla="*/ 188685 w 4215960"/>
                <a:gd name="connsiteY52" fmla="*/ 2717491 h 4384865"/>
                <a:gd name="connsiteX53" fmla="*/ 195943 w 4215960"/>
                <a:gd name="connsiteY53" fmla="*/ 2746520 h 4384865"/>
                <a:gd name="connsiteX54" fmla="*/ 232228 w 4215960"/>
                <a:gd name="connsiteY54" fmla="*/ 2797320 h 4384865"/>
                <a:gd name="connsiteX55" fmla="*/ 254000 w 4215960"/>
                <a:gd name="connsiteY55" fmla="*/ 2855377 h 4384865"/>
                <a:gd name="connsiteX56" fmla="*/ 275771 w 4215960"/>
                <a:gd name="connsiteY56" fmla="*/ 2877148 h 4384865"/>
                <a:gd name="connsiteX57" fmla="*/ 312057 w 4215960"/>
                <a:gd name="connsiteY57" fmla="*/ 2949720 h 4384865"/>
                <a:gd name="connsiteX58" fmla="*/ 348343 w 4215960"/>
                <a:gd name="connsiteY58" fmla="*/ 3000520 h 4384865"/>
                <a:gd name="connsiteX59" fmla="*/ 355600 w 4215960"/>
                <a:gd name="connsiteY59" fmla="*/ 3022291 h 4384865"/>
                <a:gd name="connsiteX60" fmla="*/ 406400 w 4215960"/>
                <a:gd name="connsiteY60" fmla="*/ 3087605 h 4384865"/>
                <a:gd name="connsiteX61" fmla="*/ 435428 w 4215960"/>
                <a:gd name="connsiteY61" fmla="*/ 3152920 h 4384865"/>
                <a:gd name="connsiteX62" fmla="*/ 457200 w 4215960"/>
                <a:gd name="connsiteY62" fmla="*/ 3181948 h 4384865"/>
                <a:gd name="connsiteX63" fmla="*/ 471714 w 4215960"/>
                <a:gd name="connsiteY63" fmla="*/ 3240005 h 4384865"/>
                <a:gd name="connsiteX64" fmla="*/ 478971 w 4215960"/>
                <a:gd name="connsiteY64" fmla="*/ 3261777 h 4384865"/>
                <a:gd name="connsiteX65" fmla="*/ 486228 w 4215960"/>
                <a:gd name="connsiteY65" fmla="*/ 3290805 h 4384865"/>
                <a:gd name="connsiteX66" fmla="*/ 493485 w 4215960"/>
                <a:gd name="connsiteY66" fmla="*/ 3356120 h 4384865"/>
                <a:gd name="connsiteX67" fmla="*/ 515257 w 4215960"/>
                <a:gd name="connsiteY67" fmla="*/ 3414177 h 4384865"/>
                <a:gd name="connsiteX68" fmla="*/ 544285 w 4215960"/>
                <a:gd name="connsiteY68" fmla="*/ 3457720 h 4384865"/>
                <a:gd name="connsiteX69" fmla="*/ 573314 w 4215960"/>
                <a:gd name="connsiteY69" fmla="*/ 3508520 h 4384865"/>
                <a:gd name="connsiteX70" fmla="*/ 602343 w 4215960"/>
                <a:gd name="connsiteY70" fmla="*/ 3530291 h 4384865"/>
                <a:gd name="connsiteX71" fmla="*/ 645885 w 4215960"/>
                <a:gd name="connsiteY71" fmla="*/ 3573834 h 4384865"/>
                <a:gd name="connsiteX72" fmla="*/ 674914 w 4215960"/>
                <a:gd name="connsiteY72" fmla="*/ 3595605 h 4384865"/>
                <a:gd name="connsiteX73" fmla="*/ 711200 w 4215960"/>
                <a:gd name="connsiteY73" fmla="*/ 3639148 h 4384865"/>
                <a:gd name="connsiteX74" fmla="*/ 740228 w 4215960"/>
                <a:gd name="connsiteY74" fmla="*/ 3660920 h 4384865"/>
                <a:gd name="connsiteX75" fmla="*/ 812800 w 4215960"/>
                <a:gd name="connsiteY75" fmla="*/ 3726234 h 4384865"/>
                <a:gd name="connsiteX76" fmla="*/ 849085 w 4215960"/>
                <a:gd name="connsiteY76" fmla="*/ 3769777 h 4384865"/>
                <a:gd name="connsiteX77" fmla="*/ 870857 w 4215960"/>
                <a:gd name="connsiteY77" fmla="*/ 3784291 h 4384865"/>
                <a:gd name="connsiteX78" fmla="*/ 907143 w 4215960"/>
                <a:gd name="connsiteY78" fmla="*/ 3827834 h 4384865"/>
                <a:gd name="connsiteX79" fmla="*/ 936171 w 4215960"/>
                <a:gd name="connsiteY79" fmla="*/ 3849605 h 4384865"/>
                <a:gd name="connsiteX80" fmla="*/ 1030514 w 4215960"/>
                <a:gd name="connsiteY80" fmla="*/ 3893148 h 4384865"/>
                <a:gd name="connsiteX81" fmla="*/ 1480457 w 4215960"/>
                <a:gd name="connsiteY81" fmla="*/ 3878634 h 4384865"/>
                <a:gd name="connsiteX82" fmla="*/ 1531257 w 4215960"/>
                <a:gd name="connsiteY82" fmla="*/ 3864120 h 4384865"/>
                <a:gd name="connsiteX83" fmla="*/ 1618343 w 4215960"/>
                <a:gd name="connsiteY83" fmla="*/ 3856862 h 4384865"/>
                <a:gd name="connsiteX84" fmla="*/ 1698171 w 4215960"/>
                <a:gd name="connsiteY84" fmla="*/ 3842348 h 4384865"/>
                <a:gd name="connsiteX85" fmla="*/ 1756228 w 4215960"/>
                <a:gd name="connsiteY85" fmla="*/ 3835091 h 4384865"/>
                <a:gd name="connsiteX86" fmla="*/ 1785257 w 4215960"/>
                <a:gd name="connsiteY86" fmla="*/ 3820577 h 4384865"/>
                <a:gd name="connsiteX87" fmla="*/ 1850571 w 4215960"/>
                <a:gd name="connsiteY87" fmla="*/ 3798805 h 4384865"/>
                <a:gd name="connsiteX88" fmla="*/ 1886857 w 4215960"/>
                <a:gd name="connsiteY88" fmla="*/ 3784291 h 4384865"/>
                <a:gd name="connsiteX89" fmla="*/ 1988457 w 4215960"/>
                <a:gd name="connsiteY89" fmla="*/ 3769777 h 4384865"/>
                <a:gd name="connsiteX90" fmla="*/ 2017485 w 4215960"/>
                <a:gd name="connsiteY90" fmla="*/ 3762520 h 4384865"/>
                <a:gd name="connsiteX91" fmla="*/ 2637971 w 4215960"/>
                <a:gd name="connsiteY91" fmla="*/ 4109274 h 4384865"/>
                <a:gd name="connsiteX92" fmla="*/ 2724375 w 4215960"/>
                <a:gd name="connsiteY92" fmla="*/ 4295464 h 4384865"/>
                <a:gd name="connsiteX93" fmla="*/ 2784700 w 4215960"/>
                <a:gd name="connsiteY93" fmla="*/ 4354202 h 4384865"/>
                <a:gd name="connsiteX94" fmla="*/ 2795812 w 4215960"/>
                <a:gd name="connsiteY94" fmla="*/ 4324039 h 4384865"/>
                <a:gd name="connsiteX95" fmla="*/ 2841850 w 4215960"/>
                <a:gd name="connsiteY95" fmla="*/ 4297051 h 4384865"/>
                <a:gd name="connsiteX96" fmla="*/ 2892650 w 4215960"/>
                <a:gd name="connsiteY96" fmla="*/ 4370077 h 4384865"/>
                <a:gd name="connsiteX97" fmla="*/ 2941863 w 4215960"/>
                <a:gd name="connsiteY97" fmla="*/ 4373252 h 4384865"/>
                <a:gd name="connsiteX98" fmla="*/ 2897412 w 4215960"/>
                <a:gd name="connsiteY98" fmla="*/ 4279590 h 4384865"/>
                <a:gd name="connsiteX99" fmla="*/ 2854550 w 4215960"/>
                <a:gd name="connsiteY99" fmla="*/ 4211327 h 4384865"/>
                <a:gd name="connsiteX100" fmla="*/ 2897413 w 4215960"/>
                <a:gd name="connsiteY100" fmla="*/ 4195451 h 4384865"/>
                <a:gd name="connsiteX101" fmla="*/ 2878362 w 4215960"/>
                <a:gd name="connsiteY101" fmla="*/ 4154177 h 4384865"/>
                <a:gd name="connsiteX102" fmla="*/ 2930750 w 4215960"/>
                <a:gd name="connsiteY102" fmla="*/ 4163702 h 4384865"/>
                <a:gd name="connsiteX103" fmla="*/ 2910113 w 4215960"/>
                <a:gd name="connsiteY103" fmla="*/ 4130364 h 4384865"/>
                <a:gd name="connsiteX104" fmla="*/ 2931432 w 4215960"/>
                <a:gd name="connsiteY104" fmla="*/ 4113810 h 4384865"/>
                <a:gd name="connsiteX105" fmla="*/ 3052535 w 4215960"/>
                <a:gd name="connsiteY105" fmla="*/ 4199083 h 4384865"/>
                <a:gd name="connsiteX106" fmla="*/ 3087912 w 4215960"/>
                <a:gd name="connsiteY106" fmla="*/ 4185926 h 4384865"/>
                <a:gd name="connsiteX107" fmla="*/ 3140299 w 4215960"/>
                <a:gd name="connsiteY107" fmla="*/ 4251015 h 4384865"/>
                <a:gd name="connsiteX108" fmla="*/ 3160937 w 4215960"/>
                <a:gd name="connsiteY108" fmla="*/ 4309752 h 4384865"/>
                <a:gd name="connsiteX109" fmla="*/ 3268887 w 4215960"/>
                <a:gd name="connsiteY109" fmla="*/ 4328801 h 4384865"/>
                <a:gd name="connsiteX110" fmla="*/ 3208563 w 4215960"/>
                <a:gd name="connsiteY110" fmla="*/ 4262126 h 4384865"/>
                <a:gd name="connsiteX111" fmla="*/ 3205387 w 4215960"/>
                <a:gd name="connsiteY111" fmla="*/ 4193864 h 4384865"/>
                <a:gd name="connsiteX112" fmla="*/ 3259362 w 4215960"/>
                <a:gd name="connsiteY112" fmla="*/ 4249427 h 4384865"/>
                <a:gd name="connsiteX113" fmla="*/ 3308575 w 4215960"/>
                <a:gd name="connsiteY113" fmla="*/ 4254189 h 4384865"/>
                <a:gd name="connsiteX114" fmla="*/ 3302225 w 4215960"/>
                <a:gd name="connsiteY114" fmla="*/ 4204977 h 4384865"/>
                <a:gd name="connsiteX115" fmla="*/ 3362550 w 4215960"/>
                <a:gd name="connsiteY115" fmla="*/ 4209739 h 4384865"/>
                <a:gd name="connsiteX116" fmla="*/ 3424462 w 4215960"/>
                <a:gd name="connsiteY116" fmla="*/ 4252601 h 4384865"/>
                <a:gd name="connsiteX117" fmla="*/ 3456212 w 4215960"/>
                <a:gd name="connsiteY117" fmla="*/ 4239902 h 4384865"/>
                <a:gd name="connsiteX118" fmla="*/ 3449863 w 4215960"/>
                <a:gd name="connsiteY118" fmla="*/ 4204977 h 4384865"/>
                <a:gd name="connsiteX119" fmla="*/ 3491138 w 4215960"/>
                <a:gd name="connsiteY119" fmla="*/ 4181165 h 4384865"/>
                <a:gd name="connsiteX120" fmla="*/ 3575275 w 4215960"/>
                <a:gd name="connsiteY120" fmla="*/ 4238315 h 4384865"/>
                <a:gd name="connsiteX121" fmla="*/ 3592738 w 4215960"/>
                <a:gd name="connsiteY121" fmla="*/ 4136717 h 4384865"/>
                <a:gd name="connsiteX122" fmla="*/ 3567338 w 4215960"/>
                <a:gd name="connsiteY122" fmla="*/ 4114491 h 4384865"/>
                <a:gd name="connsiteX123" fmla="*/ 3494312 w 4215960"/>
                <a:gd name="connsiteY123" fmla="*/ 4071628 h 4384865"/>
                <a:gd name="connsiteX124" fmla="*/ 3516537 w 4215960"/>
                <a:gd name="connsiteY124" fmla="*/ 4046229 h 4384865"/>
                <a:gd name="connsiteX125" fmla="*/ 3537175 w 4215960"/>
                <a:gd name="connsiteY125" fmla="*/ 4024003 h 4384865"/>
                <a:gd name="connsiteX126" fmla="*/ 3591150 w 4215960"/>
                <a:gd name="connsiteY126" fmla="*/ 4055754 h 4384865"/>
                <a:gd name="connsiteX127" fmla="*/ 3597500 w 4215960"/>
                <a:gd name="connsiteY127" fmla="*/ 4011304 h 4384865"/>
                <a:gd name="connsiteX128" fmla="*/ 3541937 w 4215960"/>
                <a:gd name="connsiteY128" fmla="*/ 3987491 h 4384865"/>
                <a:gd name="connsiteX129" fmla="*/ 3540350 w 4215960"/>
                <a:gd name="connsiteY129" fmla="*/ 3977967 h 4384865"/>
                <a:gd name="connsiteX130" fmla="*/ 3527649 w 4215960"/>
                <a:gd name="connsiteY130" fmla="*/ 3939868 h 4384865"/>
                <a:gd name="connsiteX131" fmla="*/ 3533999 w 4215960"/>
                <a:gd name="connsiteY131" fmla="*/ 3892242 h 4384865"/>
                <a:gd name="connsiteX132" fmla="*/ 3545112 w 4215960"/>
                <a:gd name="connsiteY132" fmla="*/ 3836679 h 4384865"/>
                <a:gd name="connsiteX133" fmla="*/ 3507012 w 4215960"/>
                <a:gd name="connsiteY133" fmla="*/ 3806517 h 4384865"/>
                <a:gd name="connsiteX134" fmla="*/ 3540349 w 4215960"/>
                <a:gd name="connsiteY134" fmla="*/ 3796992 h 4384865"/>
                <a:gd name="connsiteX135" fmla="*/ 3518124 w 4215960"/>
                <a:gd name="connsiteY135" fmla="*/ 3760479 h 4384865"/>
                <a:gd name="connsiteX136" fmla="*/ 3556225 w 4215960"/>
                <a:gd name="connsiteY136" fmla="*/ 3755718 h 4384865"/>
                <a:gd name="connsiteX137" fmla="*/ 3562574 w 4215960"/>
                <a:gd name="connsiteY137" fmla="*/ 3722379 h 4384865"/>
                <a:gd name="connsiteX138" fmla="*/ 3624488 w 4215960"/>
                <a:gd name="connsiteY138" fmla="*/ 3731906 h 4384865"/>
                <a:gd name="connsiteX139" fmla="*/ 3657601 w 4215960"/>
                <a:gd name="connsiteY139" fmla="*/ 3747098 h 4384865"/>
                <a:gd name="connsiteX140" fmla="*/ 3623808 w 4215960"/>
                <a:gd name="connsiteY140" fmla="*/ 3788146 h 4384865"/>
                <a:gd name="connsiteX141" fmla="*/ 3662816 w 4215960"/>
                <a:gd name="connsiteY141" fmla="*/ 3895642 h 4384865"/>
                <a:gd name="connsiteX142" fmla="*/ 3715203 w 4215960"/>
                <a:gd name="connsiteY142" fmla="*/ 3926940 h 4384865"/>
                <a:gd name="connsiteX143" fmla="*/ 3767137 w 4215960"/>
                <a:gd name="connsiteY143" fmla="*/ 3884758 h 4384865"/>
                <a:gd name="connsiteX144" fmla="*/ 3852862 w 4215960"/>
                <a:gd name="connsiteY144" fmla="*/ 3836225 h 4384865"/>
                <a:gd name="connsiteX145" fmla="*/ 3835626 w 4215960"/>
                <a:gd name="connsiteY145" fmla="*/ 3747324 h 4384865"/>
                <a:gd name="connsiteX146" fmla="*/ 3912960 w 4215960"/>
                <a:gd name="connsiteY146" fmla="*/ 3614655 h 4384865"/>
                <a:gd name="connsiteX147" fmla="*/ 4205514 w 4215960"/>
                <a:gd name="connsiteY147" fmla="*/ 3281507 h 4384865"/>
                <a:gd name="connsiteX148" fmla="*/ 4124097 w 4215960"/>
                <a:gd name="connsiteY148" fmla="*/ 3272435 h 4384865"/>
                <a:gd name="connsiteX149" fmla="*/ 4128634 w 4215960"/>
                <a:gd name="connsiteY149" fmla="*/ 3180587 h 4384865"/>
                <a:gd name="connsiteX150" fmla="*/ 4079647 w 4215960"/>
                <a:gd name="connsiteY150" fmla="*/ 3155415 h 4384865"/>
                <a:gd name="connsiteX151" fmla="*/ 3995510 w 4215960"/>
                <a:gd name="connsiteY151" fmla="*/ 3186937 h 4384865"/>
                <a:gd name="connsiteX152" fmla="*/ 3958771 w 4215960"/>
                <a:gd name="connsiteY152" fmla="*/ 3150652 h 4384865"/>
                <a:gd name="connsiteX153" fmla="*/ 4003448 w 4215960"/>
                <a:gd name="connsiteY153" fmla="*/ 3127747 h 4384865"/>
                <a:gd name="connsiteX154" fmla="*/ 3874181 w 4215960"/>
                <a:gd name="connsiteY154" fmla="*/ 2914568 h 4384865"/>
                <a:gd name="connsiteX155" fmla="*/ 3889147 w 4215960"/>
                <a:gd name="connsiteY155" fmla="*/ 2884405 h 4384865"/>
                <a:gd name="connsiteX156" fmla="*/ 3865562 w 4215960"/>
                <a:gd name="connsiteY156" fmla="*/ 2768745 h 4384865"/>
                <a:gd name="connsiteX157" fmla="*/ 3706813 w 4215960"/>
                <a:gd name="connsiteY157" fmla="*/ 2757859 h 4384865"/>
                <a:gd name="connsiteX158" fmla="*/ 3673475 w 4215960"/>
                <a:gd name="connsiteY158" fmla="*/ 2806617 h 4384865"/>
                <a:gd name="connsiteX159" fmla="*/ 3584575 w 4215960"/>
                <a:gd name="connsiteY159" fmla="*/ 2821133 h 4384865"/>
                <a:gd name="connsiteX160" fmla="*/ 3590925 w 4215960"/>
                <a:gd name="connsiteY160" fmla="*/ 2799134 h 4384865"/>
                <a:gd name="connsiteX161" fmla="*/ 3537403 w 4215960"/>
                <a:gd name="connsiteY161" fmla="*/ 2783033 h 4384865"/>
                <a:gd name="connsiteX162" fmla="*/ 3512684 w 4215960"/>
                <a:gd name="connsiteY162" fmla="*/ 2617932 h 4384865"/>
                <a:gd name="connsiteX163" fmla="*/ 3232377 w 4215960"/>
                <a:gd name="connsiteY163" fmla="*/ 2551257 h 4384865"/>
                <a:gd name="connsiteX164" fmla="*/ 3096078 w 4215960"/>
                <a:gd name="connsiteY164" fmla="*/ 2594573 h 4384865"/>
                <a:gd name="connsiteX165" fmla="*/ 2964089 w 4215960"/>
                <a:gd name="connsiteY165" fmla="*/ 2587089 h 4384865"/>
                <a:gd name="connsiteX166" fmla="*/ 2831646 w 4215960"/>
                <a:gd name="connsiteY166" fmla="*/ 2476191 h 4384865"/>
                <a:gd name="connsiteX167" fmla="*/ 2618468 w 4215960"/>
                <a:gd name="connsiteY167" fmla="*/ 2172978 h 4384865"/>
                <a:gd name="connsiteX168" fmla="*/ 2220006 w 4215960"/>
                <a:gd name="connsiteY168" fmla="*/ 2033505 h 4384865"/>
                <a:gd name="connsiteX169" fmla="*/ 1983468 w 4215960"/>
                <a:gd name="connsiteY169" fmla="*/ 1720541 h 4384865"/>
                <a:gd name="connsiteX170" fmla="*/ 2017259 w 4215960"/>
                <a:gd name="connsiteY170" fmla="*/ 1695595 h 4384865"/>
                <a:gd name="connsiteX171" fmla="*/ 2076903 w 4215960"/>
                <a:gd name="connsiteY171" fmla="*/ 1778598 h 4384865"/>
                <a:gd name="connsiteX172" fmla="*/ 2097087 w 4215960"/>
                <a:gd name="connsiteY172" fmla="*/ 1761135 h 4384865"/>
                <a:gd name="connsiteX173" fmla="*/ 2140177 w 4215960"/>
                <a:gd name="connsiteY173" fmla="*/ 1791979 h 4384865"/>
                <a:gd name="connsiteX174" fmla="*/ 2228850 w 4215960"/>
                <a:gd name="connsiteY174" fmla="*/ 1738230 h 4384865"/>
                <a:gd name="connsiteX175" fmla="*/ 2244952 w 4215960"/>
                <a:gd name="connsiteY175" fmla="*/ 1717820 h 4384865"/>
                <a:gd name="connsiteX176" fmla="*/ 2303235 w 4215960"/>
                <a:gd name="connsiteY176" fmla="*/ 1718046 h 4384865"/>
                <a:gd name="connsiteX177" fmla="*/ 2319338 w 4215960"/>
                <a:gd name="connsiteY177" fmla="*/ 1684936 h 4384865"/>
                <a:gd name="connsiteX178" fmla="*/ 2300514 w 4215960"/>
                <a:gd name="connsiteY178" fmla="*/ 1659309 h 4384865"/>
                <a:gd name="connsiteX179" fmla="*/ 2233386 w 4215960"/>
                <a:gd name="connsiteY179" fmla="*/ 1679266 h 4384865"/>
                <a:gd name="connsiteX180" fmla="*/ 2211614 w 4215960"/>
                <a:gd name="connsiteY180" fmla="*/ 1625745 h 4384865"/>
                <a:gd name="connsiteX181" fmla="*/ 2232932 w 4215960"/>
                <a:gd name="connsiteY181" fmla="*/ 1596035 h 4384865"/>
                <a:gd name="connsiteX182" fmla="*/ 2176462 w 4215960"/>
                <a:gd name="connsiteY182" fmla="*/ 1492621 h 4384865"/>
                <a:gd name="connsiteX183" fmla="*/ 2127931 w 4215960"/>
                <a:gd name="connsiteY183" fmla="*/ 1531402 h 4384865"/>
                <a:gd name="connsiteX184" fmla="*/ 2038576 w 4215960"/>
                <a:gd name="connsiteY184" fmla="*/ 1476746 h 4384865"/>
                <a:gd name="connsiteX185" fmla="*/ 2090510 w 4215960"/>
                <a:gd name="connsiteY185" fmla="*/ 1384217 h 4384865"/>
                <a:gd name="connsiteX186" fmla="*/ 2047648 w 4215960"/>
                <a:gd name="connsiteY186" fmla="*/ 1263114 h 4384865"/>
                <a:gd name="connsiteX187" fmla="*/ 2062389 w 4215960"/>
                <a:gd name="connsiteY187" fmla="*/ 1139062 h 4384865"/>
                <a:gd name="connsiteX188" fmla="*/ 2157639 w 4215960"/>
                <a:gd name="connsiteY188" fmla="*/ 1065357 h 4384865"/>
                <a:gd name="connsiteX189" fmla="*/ 2262868 w 4215960"/>
                <a:gd name="connsiteY189" fmla="*/ 1042905 h 4384865"/>
                <a:gd name="connsiteX190" fmla="*/ 2199821 w 4215960"/>
                <a:gd name="connsiteY190" fmla="*/ 953098 h 4384865"/>
                <a:gd name="connsiteX191" fmla="*/ 2182585 w 4215960"/>
                <a:gd name="connsiteY191" fmla="*/ 997775 h 4384865"/>
                <a:gd name="connsiteX192" fmla="*/ 2139270 w 4215960"/>
                <a:gd name="connsiteY192" fmla="*/ 950604 h 4384865"/>
                <a:gd name="connsiteX193" fmla="*/ 2160588 w 4215960"/>
                <a:gd name="connsiteY193" fmla="*/ 865332 h 4384865"/>
                <a:gd name="connsiteX194" fmla="*/ 2233612 w 4215960"/>
                <a:gd name="connsiteY194" fmla="*/ 768041 h 4384865"/>
                <a:gd name="connsiteX195" fmla="*/ 2216603 w 4215960"/>
                <a:gd name="connsiteY195" fmla="*/ 661452 h 4384865"/>
                <a:gd name="connsiteX196" fmla="*/ 2045381 w 4215960"/>
                <a:gd name="connsiteY196" fmla="*/ 671203 h 4384865"/>
                <a:gd name="connsiteX197" fmla="*/ 2026103 w 4215960"/>
                <a:gd name="connsiteY197" fmla="*/ 713840 h 4384865"/>
                <a:gd name="connsiteX198" fmla="*/ 1993900 w 4215960"/>
                <a:gd name="connsiteY198" fmla="*/ 646257 h 4384865"/>
                <a:gd name="connsiteX199" fmla="*/ 1964190 w 4215960"/>
                <a:gd name="connsiteY199" fmla="*/ 686625 h 4384865"/>
                <a:gd name="connsiteX200" fmla="*/ 1778681 w 4215960"/>
                <a:gd name="connsiteY200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362857 w 4215960"/>
                <a:gd name="connsiteY32" fmla="*/ 808862 h 4384865"/>
                <a:gd name="connsiteX33" fmla="*/ 312057 w 4215960"/>
                <a:gd name="connsiteY33" fmla="*/ 823377 h 4384865"/>
                <a:gd name="connsiteX34" fmla="*/ 239485 w 4215960"/>
                <a:gd name="connsiteY34" fmla="*/ 874177 h 4384865"/>
                <a:gd name="connsiteX35" fmla="*/ 210457 w 4215960"/>
                <a:gd name="connsiteY35" fmla="*/ 881434 h 4384865"/>
                <a:gd name="connsiteX36" fmla="*/ 159657 w 4215960"/>
                <a:gd name="connsiteY36" fmla="*/ 910462 h 4384865"/>
                <a:gd name="connsiteX37" fmla="*/ 130628 w 4215960"/>
                <a:gd name="connsiteY37" fmla="*/ 939491 h 4384865"/>
                <a:gd name="connsiteX38" fmla="*/ 108857 w 4215960"/>
                <a:gd name="connsiteY38" fmla="*/ 961262 h 4384865"/>
                <a:gd name="connsiteX39" fmla="*/ 94343 w 4215960"/>
                <a:gd name="connsiteY39" fmla="*/ 975777 h 4384865"/>
                <a:gd name="connsiteX40" fmla="*/ 43543 w 4215960"/>
                <a:gd name="connsiteY40" fmla="*/ 1055605 h 4384865"/>
                <a:gd name="connsiteX41" fmla="*/ 14514 w 4215960"/>
                <a:gd name="connsiteY41" fmla="*/ 1135434 h 4384865"/>
                <a:gd name="connsiteX42" fmla="*/ 0 w 4215960"/>
                <a:gd name="connsiteY42" fmla="*/ 1193491 h 4384865"/>
                <a:gd name="connsiteX43" fmla="*/ 7257 w 4215960"/>
                <a:gd name="connsiteY43" fmla="*/ 2165948 h 4384865"/>
                <a:gd name="connsiteX44" fmla="*/ 29028 w 4215960"/>
                <a:gd name="connsiteY44" fmla="*/ 2267548 h 4384865"/>
                <a:gd name="connsiteX45" fmla="*/ 43543 w 4215960"/>
                <a:gd name="connsiteY45" fmla="*/ 2303834 h 4384865"/>
                <a:gd name="connsiteX46" fmla="*/ 58057 w 4215960"/>
                <a:gd name="connsiteY46" fmla="*/ 2369148 h 4384865"/>
                <a:gd name="connsiteX47" fmla="*/ 79828 w 4215960"/>
                <a:gd name="connsiteY47" fmla="*/ 2419948 h 4384865"/>
                <a:gd name="connsiteX48" fmla="*/ 116114 w 4215960"/>
                <a:gd name="connsiteY48" fmla="*/ 2536062 h 4384865"/>
                <a:gd name="connsiteX49" fmla="*/ 137885 w 4215960"/>
                <a:gd name="connsiteY49" fmla="*/ 2601377 h 4384865"/>
                <a:gd name="connsiteX50" fmla="*/ 145143 w 4215960"/>
                <a:gd name="connsiteY50" fmla="*/ 2623148 h 4384865"/>
                <a:gd name="connsiteX51" fmla="*/ 166914 w 4215960"/>
                <a:gd name="connsiteY51" fmla="*/ 2666691 h 4384865"/>
                <a:gd name="connsiteX52" fmla="*/ 188685 w 4215960"/>
                <a:gd name="connsiteY52" fmla="*/ 2717491 h 4384865"/>
                <a:gd name="connsiteX53" fmla="*/ 195943 w 4215960"/>
                <a:gd name="connsiteY53" fmla="*/ 2746520 h 4384865"/>
                <a:gd name="connsiteX54" fmla="*/ 232228 w 4215960"/>
                <a:gd name="connsiteY54" fmla="*/ 2797320 h 4384865"/>
                <a:gd name="connsiteX55" fmla="*/ 254000 w 4215960"/>
                <a:gd name="connsiteY55" fmla="*/ 2855377 h 4384865"/>
                <a:gd name="connsiteX56" fmla="*/ 275771 w 4215960"/>
                <a:gd name="connsiteY56" fmla="*/ 2877148 h 4384865"/>
                <a:gd name="connsiteX57" fmla="*/ 312057 w 4215960"/>
                <a:gd name="connsiteY57" fmla="*/ 2949720 h 4384865"/>
                <a:gd name="connsiteX58" fmla="*/ 348343 w 4215960"/>
                <a:gd name="connsiteY58" fmla="*/ 3000520 h 4384865"/>
                <a:gd name="connsiteX59" fmla="*/ 355600 w 4215960"/>
                <a:gd name="connsiteY59" fmla="*/ 3022291 h 4384865"/>
                <a:gd name="connsiteX60" fmla="*/ 406400 w 4215960"/>
                <a:gd name="connsiteY60" fmla="*/ 3087605 h 4384865"/>
                <a:gd name="connsiteX61" fmla="*/ 435428 w 4215960"/>
                <a:gd name="connsiteY61" fmla="*/ 3152920 h 4384865"/>
                <a:gd name="connsiteX62" fmla="*/ 457200 w 4215960"/>
                <a:gd name="connsiteY62" fmla="*/ 3181948 h 4384865"/>
                <a:gd name="connsiteX63" fmla="*/ 471714 w 4215960"/>
                <a:gd name="connsiteY63" fmla="*/ 3240005 h 4384865"/>
                <a:gd name="connsiteX64" fmla="*/ 478971 w 4215960"/>
                <a:gd name="connsiteY64" fmla="*/ 3261777 h 4384865"/>
                <a:gd name="connsiteX65" fmla="*/ 486228 w 4215960"/>
                <a:gd name="connsiteY65" fmla="*/ 3290805 h 4384865"/>
                <a:gd name="connsiteX66" fmla="*/ 493485 w 4215960"/>
                <a:gd name="connsiteY66" fmla="*/ 3356120 h 4384865"/>
                <a:gd name="connsiteX67" fmla="*/ 515257 w 4215960"/>
                <a:gd name="connsiteY67" fmla="*/ 3414177 h 4384865"/>
                <a:gd name="connsiteX68" fmla="*/ 544285 w 4215960"/>
                <a:gd name="connsiteY68" fmla="*/ 3457720 h 4384865"/>
                <a:gd name="connsiteX69" fmla="*/ 573314 w 4215960"/>
                <a:gd name="connsiteY69" fmla="*/ 3508520 h 4384865"/>
                <a:gd name="connsiteX70" fmla="*/ 602343 w 4215960"/>
                <a:gd name="connsiteY70" fmla="*/ 3530291 h 4384865"/>
                <a:gd name="connsiteX71" fmla="*/ 645885 w 4215960"/>
                <a:gd name="connsiteY71" fmla="*/ 3573834 h 4384865"/>
                <a:gd name="connsiteX72" fmla="*/ 674914 w 4215960"/>
                <a:gd name="connsiteY72" fmla="*/ 3595605 h 4384865"/>
                <a:gd name="connsiteX73" fmla="*/ 711200 w 4215960"/>
                <a:gd name="connsiteY73" fmla="*/ 3639148 h 4384865"/>
                <a:gd name="connsiteX74" fmla="*/ 740228 w 4215960"/>
                <a:gd name="connsiteY74" fmla="*/ 3660920 h 4384865"/>
                <a:gd name="connsiteX75" fmla="*/ 812800 w 4215960"/>
                <a:gd name="connsiteY75" fmla="*/ 3726234 h 4384865"/>
                <a:gd name="connsiteX76" fmla="*/ 849085 w 4215960"/>
                <a:gd name="connsiteY76" fmla="*/ 3769777 h 4384865"/>
                <a:gd name="connsiteX77" fmla="*/ 870857 w 4215960"/>
                <a:gd name="connsiteY77" fmla="*/ 3784291 h 4384865"/>
                <a:gd name="connsiteX78" fmla="*/ 907143 w 4215960"/>
                <a:gd name="connsiteY78" fmla="*/ 3827834 h 4384865"/>
                <a:gd name="connsiteX79" fmla="*/ 936171 w 4215960"/>
                <a:gd name="connsiteY79" fmla="*/ 3849605 h 4384865"/>
                <a:gd name="connsiteX80" fmla="*/ 1030514 w 4215960"/>
                <a:gd name="connsiteY80" fmla="*/ 3893148 h 4384865"/>
                <a:gd name="connsiteX81" fmla="*/ 1480457 w 4215960"/>
                <a:gd name="connsiteY81" fmla="*/ 3878634 h 4384865"/>
                <a:gd name="connsiteX82" fmla="*/ 1531257 w 4215960"/>
                <a:gd name="connsiteY82" fmla="*/ 3864120 h 4384865"/>
                <a:gd name="connsiteX83" fmla="*/ 1618343 w 4215960"/>
                <a:gd name="connsiteY83" fmla="*/ 3856862 h 4384865"/>
                <a:gd name="connsiteX84" fmla="*/ 1698171 w 4215960"/>
                <a:gd name="connsiteY84" fmla="*/ 3842348 h 4384865"/>
                <a:gd name="connsiteX85" fmla="*/ 1756228 w 4215960"/>
                <a:gd name="connsiteY85" fmla="*/ 3835091 h 4384865"/>
                <a:gd name="connsiteX86" fmla="*/ 1785257 w 4215960"/>
                <a:gd name="connsiteY86" fmla="*/ 3820577 h 4384865"/>
                <a:gd name="connsiteX87" fmla="*/ 1850571 w 4215960"/>
                <a:gd name="connsiteY87" fmla="*/ 3798805 h 4384865"/>
                <a:gd name="connsiteX88" fmla="*/ 1886857 w 4215960"/>
                <a:gd name="connsiteY88" fmla="*/ 3784291 h 4384865"/>
                <a:gd name="connsiteX89" fmla="*/ 1988457 w 4215960"/>
                <a:gd name="connsiteY89" fmla="*/ 3769777 h 4384865"/>
                <a:gd name="connsiteX90" fmla="*/ 2017485 w 4215960"/>
                <a:gd name="connsiteY90" fmla="*/ 3762520 h 4384865"/>
                <a:gd name="connsiteX91" fmla="*/ 2637971 w 4215960"/>
                <a:gd name="connsiteY91" fmla="*/ 4109274 h 4384865"/>
                <a:gd name="connsiteX92" fmla="*/ 2724375 w 4215960"/>
                <a:gd name="connsiteY92" fmla="*/ 4295464 h 4384865"/>
                <a:gd name="connsiteX93" fmla="*/ 2784700 w 4215960"/>
                <a:gd name="connsiteY93" fmla="*/ 4354202 h 4384865"/>
                <a:gd name="connsiteX94" fmla="*/ 2795812 w 4215960"/>
                <a:gd name="connsiteY94" fmla="*/ 4324039 h 4384865"/>
                <a:gd name="connsiteX95" fmla="*/ 2841850 w 4215960"/>
                <a:gd name="connsiteY95" fmla="*/ 4297051 h 4384865"/>
                <a:gd name="connsiteX96" fmla="*/ 2892650 w 4215960"/>
                <a:gd name="connsiteY96" fmla="*/ 4370077 h 4384865"/>
                <a:gd name="connsiteX97" fmla="*/ 2941863 w 4215960"/>
                <a:gd name="connsiteY97" fmla="*/ 4373252 h 4384865"/>
                <a:gd name="connsiteX98" fmla="*/ 2897412 w 4215960"/>
                <a:gd name="connsiteY98" fmla="*/ 4279590 h 4384865"/>
                <a:gd name="connsiteX99" fmla="*/ 2854550 w 4215960"/>
                <a:gd name="connsiteY99" fmla="*/ 4211327 h 4384865"/>
                <a:gd name="connsiteX100" fmla="*/ 2897413 w 4215960"/>
                <a:gd name="connsiteY100" fmla="*/ 4195451 h 4384865"/>
                <a:gd name="connsiteX101" fmla="*/ 2878362 w 4215960"/>
                <a:gd name="connsiteY101" fmla="*/ 4154177 h 4384865"/>
                <a:gd name="connsiteX102" fmla="*/ 2930750 w 4215960"/>
                <a:gd name="connsiteY102" fmla="*/ 4163702 h 4384865"/>
                <a:gd name="connsiteX103" fmla="*/ 2910113 w 4215960"/>
                <a:gd name="connsiteY103" fmla="*/ 4130364 h 4384865"/>
                <a:gd name="connsiteX104" fmla="*/ 2931432 w 4215960"/>
                <a:gd name="connsiteY104" fmla="*/ 4113810 h 4384865"/>
                <a:gd name="connsiteX105" fmla="*/ 3052535 w 4215960"/>
                <a:gd name="connsiteY105" fmla="*/ 4199083 h 4384865"/>
                <a:gd name="connsiteX106" fmla="*/ 3087912 w 4215960"/>
                <a:gd name="connsiteY106" fmla="*/ 4185926 h 4384865"/>
                <a:gd name="connsiteX107" fmla="*/ 3140299 w 4215960"/>
                <a:gd name="connsiteY107" fmla="*/ 4251015 h 4384865"/>
                <a:gd name="connsiteX108" fmla="*/ 3160937 w 4215960"/>
                <a:gd name="connsiteY108" fmla="*/ 4309752 h 4384865"/>
                <a:gd name="connsiteX109" fmla="*/ 3268887 w 4215960"/>
                <a:gd name="connsiteY109" fmla="*/ 4328801 h 4384865"/>
                <a:gd name="connsiteX110" fmla="*/ 3208563 w 4215960"/>
                <a:gd name="connsiteY110" fmla="*/ 4262126 h 4384865"/>
                <a:gd name="connsiteX111" fmla="*/ 3205387 w 4215960"/>
                <a:gd name="connsiteY111" fmla="*/ 4193864 h 4384865"/>
                <a:gd name="connsiteX112" fmla="*/ 3259362 w 4215960"/>
                <a:gd name="connsiteY112" fmla="*/ 4249427 h 4384865"/>
                <a:gd name="connsiteX113" fmla="*/ 3308575 w 4215960"/>
                <a:gd name="connsiteY113" fmla="*/ 4254189 h 4384865"/>
                <a:gd name="connsiteX114" fmla="*/ 3302225 w 4215960"/>
                <a:gd name="connsiteY114" fmla="*/ 4204977 h 4384865"/>
                <a:gd name="connsiteX115" fmla="*/ 3362550 w 4215960"/>
                <a:gd name="connsiteY115" fmla="*/ 4209739 h 4384865"/>
                <a:gd name="connsiteX116" fmla="*/ 3424462 w 4215960"/>
                <a:gd name="connsiteY116" fmla="*/ 4252601 h 4384865"/>
                <a:gd name="connsiteX117" fmla="*/ 3456212 w 4215960"/>
                <a:gd name="connsiteY117" fmla="*/ 4239902 h 4384865"/>
                <a:gd name="connsiteX118" fmla="*/ 3449863 w 4215960"/>
                <a:gd name="connsiteY118" fmla="*/ 4204977 h 4384865"/>
                <a:gd name="connsiteX119" fmla="*/ 3491138 w 4215960"/>
                <a:gd name="connsiteY119" fmla="*/ 4181165 h 4384865"/>
                <a:gd name="connsiteX120" fmla="*/ 3575275 w 4215960"/>
                <a:gd name="connsiteY120" fmla="*/ 4238315 h 4384865"/>
                <a:gd name="connsiteX121" fmla="*/ 3592738 w 4215960"/>
                <a:gd name="connsiteY121" fmla="*/ 4136717 h 4384865"/>
                <a:gd name="connsiteX122" fmla="*/ 3567338 w 4215960"/>
                <a:gd name="connsiteY122" fmla="*/ 4114491 h 4384865"/>
                <a:gd name="connsiteX123" fmla="*/ 3494312 w 4215960"/>
                <a:gd name="connsiteY123" fmla="*/ 4071628 h 4384865"/>
                <a:gd name="connsiteX124" fmla="*/ 3516537 w 4215960"/>
                <a:gd name="connsiteY124" fmla="*/ 4046229 h 4384865"/>
                <a:gd name="connsiteX125" fmla="*/ 3537175 w 4215960"/>
                <a:gd name="connsiteY125" fmla="*/ 4024003 h 4384865"/>
                <a:gd name="connsiteX126" fmla="*/ 3591150 w 4215960"/>
                <a:gd name="connsiteY126" fmla="*/ 4055754 h 4384865"/>
                <a:gd name="connsiteX127" fmla="*/ 3597500 w 4215960"/>
                <a:gd name="connsiteY127" fmla="*/ 4011304 h 4384865"/>
                <a:gd name="connsiteX128" fmla="*/ 3541937 w 4215960"/>
                <a:gd name="connsiteY128" fmla="*/ 3987491 h 4384865"/>
                <a:gd name="connsiteX129" fmla="*/ 3540350 w 4215960"/>
                <a:gd name="connsiteY129" fmla="*/ 3977967 h 4384865"/>
                <a:gd name="connsiteX130" fmla="*/ 3527649 w 4215960"/>
                <a:gd name="connsiteY130" fmla="*/ 3939868 h 4384865"/>
                <a:gd name="connsiteX131" fmla="*/ 3533999 w 4215960"/>
                <a:gd name="connsiteY131" fmla="*/ 3892242 h 4384865"/>
                <a:gd name="connsiteX132" fmla="*/ 3545112 w 4215960"/>
                <a:gd name="connsiteY132" fmla="*/ 3836679 h 4384865"/>
                <a:gd name="connsiteX133" fmla="*/ 3507012 w 4215960"/>
                <a:gd name="connsiteY133" fmla="*/ 3806517 h 4384865"/>
                <a:gd name="connsiteX134" fmla="*/ 3540349 w 4215960"/>
                <a:gd name="connsiteY134" fmla="*/ 3796992 h 4384865"/>
                <a:gd name="connsiteX135" fmla="*/ 3518124 w 4215960"/>
                <a:gd name="connsiteY135" fmla="*/ 3760479 h 4384865"/>
                <a:gd name="connsiteX136" fmla="*/ 3556225 w 4215960"/>
                <a:gd name="connsiteY136" fmla="*/ 3755718 h 4384865"/>
                <a:gd name="connsiteX137" fmla="*/ 3562574 w 4215960"/>
                <a:gd name="connsiteY137" fmla="*/ 3722379 h 4384865"/>
                <a:gd name="connsiteX138" fmla="*/ 3624488 w 4215960"/>
                <a:gd name="connsiteY138" fmla="*/ 3731906 h 4384865"/>
                <a:gd name="connsiteX139" fmla="*/ 3657601 w 4215960"/>
                <a:gd name="connsiteY139" fmla="*/ 3747098 h 4384865"/>
                <a:gd name="connsiteX140" fmla="*/ 3623808 w 4215960"/>
                <a:gd name="connsiteY140" fmla="*/ 3788146 h 4384865"/>
                <a:gd name="connsiteX141" fmla="*/ 3662816 w 4215960"/>
                <a:gd name="connsiteY141" fmla="*/ 3895642 h 4384865"/>
                <a:gd name="connsiteX142" fmla="*/ 3715203 w 4215960"/>
                <a:gd name="connsiteY142" fmla="*/ 3926940 h 4384865"/>
                <a:gd name="connsiteX143" fmla="*/ 3767137 w 4215960"/>
                <a:gd name="connsiteY143" fmla="*/ 3884758 h 4384865"/>
                <a:gd name="connsiteX144" fmla="*/ 3852862 w 4215960"/>
                <a:gd name="connsiteY144" fmla="*/ 3836225 h 4384865"/>
                <a:gd name="connsiteX145" fmla="*/ 3835626 w 4215960"/>
                <a:gd name="connsiteY145" fmla="*/ 3747324 h 4384865"/>
                <a:gd name="connsiteX146" fmla="*/ 3912960 w 4215960"/>
                <a:gd name="connsiteY146" fmla="*/ 3614655 h 4384865"/>
                <a:gd name="connsiteX147" fmla="*/ 4205514 w 4215960"/>
                <a:gd name="connsiteY147" fmla="*/ 3281507 h 4384865"/>
                <a:gd name="connsiteX148" fmla="*/ 4124097 w 4215960"/>
                <a:gd name="connsiteY148" fmla="*/ 3272435 h 4384865"/>
                <a:gd name="connsiteX149" fmla="*/ 4128634 w 4215960"/>
                <a:gd name="connsiteY149" fmla="*/ 3180587 h 4384865"/>
                <a:gd name="connsiteX150" fmla="*/ 4079647 w 4215960"/>
                <a:gd name="connsiteY150" fmla="*/ 3155415 h 4384865"/>
                <a:gd name="connsiteX151" fmla="*/ 3995510 w 4215960"/>
                <a:gd name="connsiteY151" fmla="*/ 3186937 h 4384865"/>
                <a:gd name="connsiteX152" fmla="*/ 3958771 w 4215960"/>
                <a:gd name="connsiteY152" fmla="*/ 3150652 h 4384865"/>
                <a:gd name="connsiteX153" fmla="*/ 4003448 w 4215960"/>
                <a:gd name="connsiteY153" fmla="*/ 3127747 h 4384865"/>
                <a:gd name="connsiteX154" fmla="*/ 3874181 w 4215960"/>
                <a:gd name="connsiteY154" fmla="*/ 2914568 h 4384865"/>
                <a:gd name="connsiteX155" fmla="*/ 3889147 w 4215960"/>
                <a:gd name="connsiteY155" fmla="*/ 2884405 h 4384865"/>
                <a:gd name="connsiteX156" fmla="*/ 3865562 w 4215960"/>
                <a:gd name="connsiteY156" fmla="*/ 2768745 h 4384865"/>
                <a:gd name="connsiteX157" fmla="*/ 3706813 w 4215960"/>
                <a:gd name="connsiteY157" fmla="*/ 2757859 h 4384865"/>
                <a:gd name="connsiteX158" fmla="*/ 3673475 w 4215960"/>
                <a:gd name="connsiteY158" fmla="*/ 2806617 h 4384865"/>
                <a:gd name="connsiteX159" fmla="*/ 3584575 w 4215960"/>
                <a:gd name="connsiteY159" fmla="*/ 2821133 h 4384865"/>
                <a:gd name="connsiteX160" fmla="*/ 3590925 w 4215960"/>
                <a:gd name="connsiteY160" fmla="*/ 2799134 h 4384865"/>
                <a:gd name="connsiteX161" fmla="*/ 3537403 w 4215960"/>
                <a:gd name="connsiteY161" fmla="*/ 2783033 h 4384865"/>
                <a:gd name="connsiteX162" fmla="*/ 3512684 w 4215960"/>
                <a:gd name="connsiteY162" fmla="*/ 2617932 h 4384865"/>
                <a:gd name="connsiteX163" fmla="*/ 3232377 w 4215960"/>
                <a:gd name="connsiteY163" fmla="*/ 2551257 h 4384865"/>
                <a:gd name="connsiteX164" fmla="*/ 3096078 w 4215960"/>
                <a:gd name="connsiteY164" fmla="*/ 2594573 h 4384865"/>
                <a:gd name="connsiteX165" fmla="*/ 2964089 w 4215960"/>
                <a:gd name="connsiteY165" fmla="*/ 2587089 h 4384865"/>
                <a:gd name="connsiteX166" fmla="*/ 2831646 w 4215960"/>
                <a:gd name="connsiteY166" fmla="*/ 2476191 h 4384865"/>
                <a:gd name="connsiteX167" fmla="*/ 2618468 w 4215960"/>
                <a:gd name="connsiteY167" fmla="*/ 2172978 h 4384865"/>
                <a:gd name="connsiteX168" fmla="*/ 2220006 w 4215960"/>
                <a:gd name="connsiteY168" fmla="*/ 2033505 h 4384865"/>
                <a:gd name="connsiteX169" fmla="*/ 1983468 w 4215960"/>
                <a:gd name="connsiteY169" fmla="*/ 1720541 h 4384865"/>
                <a:gd name="connsiteX170" fmla="*/ 2017259 w 4215960"/>
                <a:gd name="connsiteY170" fmla="*/ 1695595 h 4384865"/>
                <a:gd name="connsiteX171" fmla="*/ 2076903 w 4215960"/>
                <a:gd name="connsiteY171" fmla="*/ 1778598 h 4384865"/>
                <a:gd name="connsiteX172" fmla="*/ 2097087 w 4215960"/>
                <a:gd name="connsiteY172" fmla="*/ 1761135 h 4384865"/>
                <a:gd name="connsiteX173" fmla="*/ 2140177 w 4215960"/>
                <a:gd name="connsiteY173" fmla="*/ 1791979 h 4384865"/>
                <a:gd name="connsiteX174" fmla="*/ 2228850 w 4215960"/>
                <a:gd name="connsiteY174" fmla="*/ 1738230 h 4384865"/>
                <a:gd name="connsiteX175" fmla="*/ 2244952 w 4215960"/>
                <a:gd name="connsiteY175" fmla="*/ 1717820 h 4384865"/>
                <a:gd name="connsiteX176" fmla="*/ 2303235 w 4215960"/>
                <a:gd name="connsiteY176" fmla="*/ 1718046 h 4384865"/>
                <a:gd name="connsiteX177" fmla="*/ 2319338 w 4215960"/>
                <a:gd name="connsiteY177" fmla="*/ 1684936 h 4384865"/>
                <a:gd name="connsiteX178" fmla="*/ 2300514 w 4215960"/>
                <a:gd name="connsiteY178" fmla="*/ 1659309 h 4384865"/>
                <a:gd name="connsiteX179" fmla="*/ 2233386 w 4215960"/>
                <a:gd name="connsiteY179" fmla="*/ 1679266 h 4384865"/>
                <a:gd name="connsiteX180" fmla="*/ 2211614 w 4215960"/>
                <a:gd name="connsiteY180" fmla="*/ 1625745 h 4384865"/>
                <a:gd name="connsiteX181" fmla="*/ 2232932 w 4215960"/>
                <a:gd name="connsiteY181" fmla="*/ 1596035 h 4384865"/>
                <a:gd name="connsiteX182" fmla="*/ 2176462 w 4215960"/>
                <a:gd name="connsiteY182" fmla="*/ 1492621 h 4384865"/>
                <a:gd name="connsiteX183" fmla="*/ 2127931 w 4215960"/>
                <a:gd name="connsiteY183" fmla="*/ 1531402 h 4384865"/>
                <a:gd name="connsiteX184" fmla="*/ 2038576 w 4215960"/>
                <a:gd name="connsiteY184" fmla="*/ 1476746 h 4384865"/>
                <a:gd name="connsiteX185" fmla="*/ 2090510 w 4215960"/>
                <a:gd name="connsiteY185" fmla="*/ 1384217 h 4384865"/>
                <a:gd name="connsiteX186" fmla="*/ 2047648 w 4215960"/>
                <a:gd name="connsiteY186" fmla="*/ 1263114 h 4384865"/>
                <a:gd name="connsiteX187" fmla="*/ 2062389 w 4215960"/>
                <a:gd name="connsiteY187" fmla="*/ 1139062 h 4384865"/>
                <a:gd name="connsiteX188" fmla="*/ 2157639 w 4215960"/>
                <a:gd name="connsiteY188" fmla="*/ 1065357 h 4384865"/>
                <a:gd name="connsiteX189" fmla="*/ 2262868 w 4215960"/>
                <a:gd name="connsiteY189" fmla="*/ 1042905 h 4384865"/>
                <a:gd name="connsiteX190" fmla="*/ 2199821 w 4215960"/>
                <a:gd name="connsiteY190" fmla="*/ 953098 h 4384865"/>
                <a:gd name="connsiteX191" fmla="*/ 2182585 w 4215960"/>
                <a:gd name="connsiteY191" fmla="*/ 997775 h 4384865"/>
                <a:gd name="connsiteX192" fmla="*/ 2139270 w 4215960"/>
                <a:gd name="connsiteY192" fmla="*/ 950604 h 4384865"/>
                <a:gd name="connsiteX193" fmla="*/ 2160588 w 4215960"/>
                <a:gd name="connsiteY193" fmla="*/ 865332 h 4384865"/>
                <a:gd name="connsiteX194" fmla="*/ 2233612 w 4215960"/>
                <a:gd name="connsiteY194" fmla="*/ 768041 h 4384865"/>
                <a:gd name="connsiteX195" fmla="*/ 2216603 w 4215960"/>
                <a:gd name="connsiteY195" fmla="*/ 661452 h 4384865"/>
                <a:gd name="connsiteX196" fmla="*/ 2045381 w 4215960"/>
                <a:gd name="connsiteY196" fmla="*/ 671203 h 4384865"/>
                <a:gd name="connsiteX197" fmla="*/ 2026103 w 4215960"/>
                <a:gd name="connsiteY197" fmla="*/ 713840 h 4384865"/>
                <a:gd name="connsiteX198" fmla="*/ 1993900 w 4215960"/>
                <a:gd name="connsiteY198" fmla="*/ 646257 h 4384865"/>
                <a:gd name="connsiteX199" fmla="*/ 1964190 w 4215960"/>
                <a:gd name="connsiteY199" fmla="*/ 686625 h 4384865"/>
                <a:gd name="connsiteX200" fmla="*/ 1778681 w 4215960"/>
                <a:gd name="connsiteY200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79687 w 4215960"/>
                <a:gd name="connsiteY32" fmla="*/ 480708 h 4384865"/>
                <a:gd name="connsiteX33" fmla="*/ 362857 w 4215960"/>
                <a:gd name="connsiteY33" fmla="*/ 808862 h 4384865"/>
                <a:gd name="connsiteX34" fmla="*/ 312057 w 4215960"/>
                <a:gd name="connsiteY34" fmla="*/ 823377 h 4384865"/>
                <a:gd name="connsiteX35" fmla="*/ 239485 w 4215960"/>
                <a:gd name="connsiteY35" fmla="*/ 874177 h 4384865"/>
                <a:gd name="connsiteX36" fmla="*/ 210457 w 4215960"/>
                <a:gd name="connsiteY36" fmla="*/ 881434 h 4384865"/>
                <a:gd name="connsiteX37" fmla="*/ 159657 w 4215960"/>
                <a:gd name="connsiteY37" fmla="*/ 910462 h 4384865"/>
                <a:gd name="connsiteX38" fmla="*/ 130628 w 4215960"/>
                <a:gd name="connsiteY38" fmla="*/ 939491 h 4384865"/>
                <a:gd name="connsiteX39" fmla="*/ 108857 w 4215960"/>
                <a:gd name="connsiteY39" fmla="*/ 961262 h 4384865"/>
                <a:gd name="connsiteX40" fmla="*/ 94343 w 4215960"/>
                <a:gd name="connsiteY40" fmla="*/ 975777 h 4384865"/>
                <a:gd name="connsiteX41" fmla="*/ 43543 w 4215960"/>
                <a:gd name="connsiteY41" fmla="*/ 1055605 h 4384865"/>
                <a:gd name="connsiteX42" fmla="*/ 14514 w 4215960"/>
                <a:gd name="connsiteY42" fmla="*/ 1135434 h 4384865"/>
                <a:gd name="connsiteX43" fmla="*/ 0 w 4215960"/>
                <a:gd name="connsiteY43" fmla="*/ 1193491 h 4384865"/>
                <a:gd name="connsiteX44" fmla="*/ 7257 w 4215960"/>
                <a:gd name="connsiteY44" fmla="*/ 2165948 h 4384865"/>
                <a:gd name="connsiteX45" fmla="*/ 29028 w 4215960"/>
                <a:gd name="connsiteY45" fmla="*/ 2267548 h 4384865"/>
                <a:gd name="connsiteX46" fmla="*/ 43543 w 4215960"/>
                <a:gd name="connsiteY46" fmla="*/ 2303834 h 4384865"/>
                <a:gd name="connsiteX47" fmla="*/ 58057 w 4215960"/>
                <a:gd name="connsiteY47" fmla="*/ 2369148 h 4384865"/>
                <a:gd name="connsiteX48" fmla="*/ 79828 w 4215960"/>
                <a:gd name="connsiteY48" fmla="*/ 2419948 h 4384865"/>
                <a:gd name="connsiteX49" fmla="*/ 116114 w 4215960"/>
                <a:gd name="connsiteY49" fmla="*/ 2536062 h 4384865"/>
                <a:gd name="connsiteX50" fmla="*/ 137885 w 4215960"/>
                <a:gd name="connsiteY50" fmla="*/ 2601377 h 4384865"/>
                <a:gd name="connsiteX51" fmla="*/ 145143 w 4215960"/>
                <a:gd name="connsiteY51" fmla="*/ 2623148 h 4384865"/>
                <a:gd name="connsiteX52" fmla="*/ 166914 w 4215960"/>
                <a:gd name="connsiteY52" fmla="*/ 2666691 h 4384865"/>
                <a:gd name="connsiteX53" fmla="*/ 188685 w 4215960"/>
                <a:gd name="connsiteY53" fmla="*/ 2717491 h 4384865"/>
                <a:gd name="connsiteX54" fmla="*/ 195943 w 4215960"/>
                <a:gd name="connsiteY54" fmla="*/ 2746520 h 4384865"/>
                <a:gd name="connsiteX55" fmla="*/ 232228 w 4215960"/>
                <a:gd name="connsiteY55" fmla="*/ 2797320 h 4384865"/>
                <a:gd name="connsiteX56" fmla="*/ 254000 w 4215960"/>
                <a:gd name="connsiteY56" fmla="*/ 2855377 h 4384865"/>
                <a:gd name="connsiteX57" fmla="*/ 275771 w 4215960"/>
                <a:gd name="connsiteY57" fmla="*/ 2877148 h 4384865"/>
                <a:gd name="connsiteX58" fmla="*/ 312057 w 4215960"/>
                <a:gd name="connsiteY58" fmla="*/ 2949720 h 4384865"/>
                <a:gd name="connsiteX59" fmla="*/ 348343 w 4215960"/>
                <a:gd name="connsiteY59" fmla="*/ 3000520 h 4384865"/>
                <a:gd name="connsiteX60" fmla="*/ 355600 w 4215960"/>
                <a:gd name="connsiteY60" fmla="*/ 3022291 h 4384865"/>
                <a:gd name="connsiteX61" fmla="*/ 406400 w 4215960"/>
                <a:gd name="connsiteY61" fmla="*/ 3087605 h 4384865"/>
                <a:gd name="connsiteX62" fmla="*/ 435428 w 4215960"/>
                <a:gd name="connsiteY62" fmla="*/ 3152920 h 4384865"/>
                <a:gd name="connsiteX63" fmla="*/ 457200 w 4215960"/>
                <a:gd name="connsiteY63" fmla="*/ 3181948 h 4384865"/>
                <a:gd name="connsiteX64" fmla="*/ 471714 w 4215960"/>
                <a:gd name="connsiteY64" fmla="*/ 3240005 h 4384865"/>
                <a:gd name="connsiteX65" fmla="*/ 478971 w 4215960"/>
                <a:gd name="connsiteY65" fmla="*/ 3261777 h 4384865"/>
                <a:gd name="connsiteX66" fmla="*/ 486228 w 4215960"/>
                <a:gd name="connsiteY66" fmla="*/ 3290805 h 4384865"/>
                <a:gd name="connsiteX67" fmla="*/ 493485 w 4215960"/>
                <a:gd name="connsiteY67" fmla="*/ 3356120 h 4384865"/>
                <a:gd name="connsiteX68" fmla="*/ 515257 w 4215960"/>
                <a:gd name="connsiteY68" fmla="*/ 3414177 h 4384865"/>
                <a:gd name="connsiteX69" fmla="*/ 544285 w 4215960"/>
                <a:gd name="connsiteY69" fmla="*/ 3457720 h 4384865"/>
                <a:gd name="connsiteX70" fmla="*/ 573314 w 4215960"/>
                <a:gd name="connsiteY70" fmla="*/ 3508520 h 4384865"/>
                <a:gd name="connsiteX71" fmla="*/ 602343 w 4215960"/>
                <a:gd name="connsiteY71" fmla="*/ 3530291 h 4384865"/>
                <a:gd name="connsiteX72" fmla="*/ 645885 w 4215960"/>
                <a:gd name="connsiteY72" fmla="*/ 3573834 h 4384865"/>
                <a:gd name="connsiteX73" fmla="*/ 674914 w 4215960"/>
                <a:gd name="connsiteY73" fmla="*/ 3595605 h 4384865"/>
                <a:gd name="connsiteX74" fmla="*/ 711200 w 4215960"/>
                <a:gd name="connsiteY74" fmla="*/ 3639148 h 4384865"/>
                <a:gd name="connsiteX75" fmla="*/ 740228 w 4215960"/>
                <a:gd name="connsiteY75" fmla="*/ 3660920 h 4384865"/>
                <a:gd name="connsiteX76" fmla="*/ 812800 w 4215960"/>
                <a:gd name="connsiteY76" fmla="*/ 3726234 h 4384865"/>
                <a:gd name="connsiteX77" fmla="*/ 849085 w 4215960"/>
                <a:gd name="connsiteY77" fmla="*/ 3769777 h 4384865"/>
                <a:gd name="connsiteX78" fmla="*/ 870857 w 4215960"/>
                <a:gd name="connsiteY78" fmla="*/ 3784291 h 4384865"/>
                <a:gd name="connsiteX79" fmla="*/ 907143 w 4215960"/>
                <a:gd name="connsiteY79" fmla="*/ 3827834 h 4384865"/>
                <a:gd name="connsiteX80" fmla="*/ 936171 w 4215960"/>
                <a:gd name="connsiteY80" fmla="*/ 3849605 h 4384865"/>
                <a:gd name="connsiteX81" fmla="*/ 1030514 w 4215960"/>
                <a:gd name="connsiteY81" fmla="*/ 3893148 h 4384865"/>
                <a:gd name="connsiteX82" fmla="*/ 1480457 w 4215960"/>
                <a:gd name="connsiteY82" fmla="*/ 3878634 h 4384865"/>
                <a:gd name="connsiteX83" fmla="*/ 1531257 w 4215960"/>
                <a:gd name="connsiteY83" fmla="*/ 3864120 h 4384865"/>
                <a:gd name="connsiteX84" fmla="*/ 1618343 w 4215960"/>
                <a:gd name="connsiteY84" fmla="*/ 3856862 h 4384865"/>
                <a:gd name="connsiteX85" fmla="*/ 1698171 w 4215960"/>
                <a:gd name="connsiteY85" fmla="*/ 3842348 h 4384865"/>
                <a:gd name="connsiteX86" fmla="*/ 1756228 w 4215960"/>
                <a:gd name="connsiteY86" fmla="*/ 3835091 h 4384865"/>
                <a:gd name="connsiteX87" fmla="*/ 1785257 w 4215960"/>
                <a:gd name="connsiteY87" fmla="*/ 3820577 h 4384865"/>
                <a:gd name="connsiteX88" fmla="*/ 1850571 w 4215960"/>
                <a:gd name="connsiteY88" fmla="*/ 3798805 h 4384865"/>
                <a:gd name="connsiteX89" fmla="*/ 1886857 w 4215960"/>
                <a:gd name="connsiteY89" fmla="*/ 3784291 h 4384865"/>
                <a:gd name="connsiteX90" fmla="*/ 1988457 w 4215960"/>
                <a:gd name="connsiteY90" fmla="*/ 3769777 h 4384865"/>
                <a:gd name="connsiteX91" fmla="*/ 2017485 w 4215960"/>
                <a:gd name="connsiteY91" fmla="*/ 3762520 h 4384865"/>
                <a:gd name="connsiteX92" fmla="*/ 2637971 w 4215960"/>
                <a:gd name="connsiteY92" fmla="*/ 4109274 h 4384865"/>
                <a:gd name="connsiteX93" fmla="*/ 2724375 w 4215960"/>
                <a:gd name="connsiteY93" fmla="*/ 4295464 h 4384865"/>
                <a:gd name="connsiteX94" fmla="*/ 2784700 w 4215960"/>
                <a:gd name="connsiteY94" fmla="*/ 4354202 h 4384865"/>
                <a:gd name="connsiteX95" fmla="*/ 2795812 w 4215960"/>
                <a:gd name="connsiteY95" fmla="*/ 4324039 h 4384865"/>
                <a:gd name="connsiteX96" fmla="*/ 2841850 w 4215960"/>
                <a:gd name="connsiteY96" fmla="*/ 4297051 h 4384865"/>
                <a:gd name="connsiteX97" fmla="*/ 2892650 w 4215960"/>
                <a:gd name="connsiteY97" fmla="*/ 4370077 h 4384865"/>
                <a:gd name="connsiteX98" fmla="*/ 2941863 w 4215960"/>
                <a:gd name="connsiteY98" fmla="*/ 4373252 h 4384865"/>
                <a:gd name="connsiteX99" fmla="*/ 2897412 w 4215960"/>
                <a:gd name="connsiteY99" fmla="*/ 4279590 h 4384865"/>
                <a:gd name="connsiteX100" fmla="*/ 2854550 w 4215960"/>
                <a:gd name="connsiteY100" fmla="*/ 4211327 h 4384865"/>
                <a:gd name="connsiteX101" fmla="*/ 2897413 w 4215960"/>
                <a:gd name="connsiteY101" fmla="*/ 4195451 h 4384865"/>
                <a:gd name="connsiteX102" fmla="*/ 2878362 w 4215960"/>
                <a:gd name="connsiteY102" fmla="*/ 4154177 h 4384865"/>
                <a:gd name="connsiteX103" fmla="*/ 2930750 w 4215960"/>
                <a:gd name="connsiteY103" fmla="*/ 4163702 h 4384865"/>
                <a:gd name="connsiteX104" fmla="*/ 2910113 w 4215960"/>
                <a:gd name="connsiteY104" fmla="*/ 4130364 h 4384865"/>
                <a:gd name="connsiteX105" fmla="*/ 2931432 w 4215960"/>
                <a:gd name="connsiteY105" fmla="*/ 4113810 h 4384865"/>
                <a:gd name="connsiteX106" fmla="*/ 3052535 w 4215960"/>
                <a:gd name="connsiteY106" fmla="*/ 4199083 h 4384865"/>
                <a:gd name="connsiteX107" fmla="*/ 3087912 w 4215960"/>
                <a:gd name="connsiteY107" fmla="*/ 4185926 h 4384865"/>
                <a:gd name="connsiteX108" fmla="*/ 3140299 w 4215960"/>
                <a:gd name="connsiteY108" fmla="*/ 4251015 h 4384865"/>
                <a:gd name="connsiteX109" fmla="*/ 3160937 w 4215960"/>
                <a:gd name="connsiteY109" fmla="*/ 4309752 h 4384865"/>
                <a:gd name="connsiteX110" fmla="*/ 3268887 w 4215960"/>
                <a:gd name="connsiteY110" fmla="*/ 4328801 h 4384865"/>
                <a:gd name="connsiteX111" fmla="*/ 3208563 w 4215960"/>
                <a:gd name="connsiteY111" fmla="*/ 4262126 h 4384865"/>
                <a:gd name="connsiteX112" fmla="*/ 3205387 w 4215960"/>
                <a:gd name="connsiteY112" fmla="*/ 4193864 h 4384865"/>
                <a:gd name="connsiteX113" fmla="*/ 3259362 w 4215960"/>
                <a:gd name="connsiteY113" fmla="*/ 4249427 h 4384865"/>
                <a:gd name="connsiteX114" fmla="*/ 3308575 w 4215960"/>
                <a:gd name="connsiteY114" fmla="*/ 4254189 h 4384865"/>
                <a:gd name="connsiteX115" fmla="*/ 3302225 w 4215960"/>
                <a:gd name="connsiteY115" fmla="*/ 4204977 h 4384865"/>
                <a:gd name="connsiteX116" fmla="*/ 3362550 w 4215960"/>
                <a:gd name="connsiteY116" fmla="*/ 4209739 h 4384865"/>
                <a:gd name="connsiteX117" fmla="*/ 3424462 w 4215960"/>
                <a:gd name="connsiteY117" fmla="*/ 4252601 h 4384865"/>
                <a:gd name="connsiteX118" fmla="*/ 3456212 w 4215960"/>
                <a:gd name="connsiteY118" fmla="*/ 4239902 h 4384865"/>
                <a:gd name="connsiteX119" fmla="*/ 3449863 w 4215960"/>
                <a:gd name="connsiteY119" fmla="*/ 4204977 h 4384865"/>
                <a:gd name="connsiteX120" fmla="*/ 3491138 w 4215960"/>
                <a:gd name="connsiteY120" fmla="*/ 4181165 h 4384865"/>
                <a:gd name="connsiteX121" fmla="*/ 3575275 w 4215960"/>
                <a:gd name="connsiteY121" fmla="*/ 4238315 h 4384865"/>
                <a:gd name="connsiteX122" fmla="*/ 3592738 w 4215960"/>
                <a:gd name="connsiteY122" fmla="*/ 4136717 h 4384865"/>
                <a:gd name="connsiteX123" fmla="*/ 3567338 w 4215960"/>
                <a:gd name="connsiteY123" fmla="*/ 4114491 h 4384865"/>
                <a:gd name="connsiteX124" fmla="*/ 3494312 w 4215960"/>
                <a:gd name="connsiteY124" fmla="*/ 4071628 h 4384865"/>
                <a:gd name="connsiteX125" fmla="*/ 3516537 w 4215960"/>
                <a:gd name="connsiteY125" fmla="*/ 4046229 h 4384865"/>
                <a:gd name="connsiteX126" fmla="*/ 3537175 w 4215960"/>
                <a:gd name="connsiteY126" fmla="*/ 4024003 h 4384865"/>
                <a:gd name="connsiteX127" fmla="*/ 3591150 w 4215960"/>
                <a:gd name="connsiteY127" fmla="*/ 4055754 h 4384865"/>
                <a:gd name="connsiteX128" fmla="*/ 3597500 w 4215960"/>
                <a:gd name="connsiteY128" fmla="*/ 4011304 h 4384865"/>
                <a:gd name="connsiteX129" fmla="*/ 3541937 w 4215960"/>
                <a:gd name="connsiteY129" fmla="*/ 3987491 h 4384865"/>
                <a:gd name="connsiteX130" fmla="*/ 3540350 w 4215960"/>
                <a:gd name="connsiteY130" fmla="*/ 3977967 h 4384865"/>
                <a:gd name="connsiteX131" fmla="*/ 3527649 w 4215960"/>
                <a:gd name="connsiteY131" fmla="*/ 3939868 h 4384865"/>
                <a:gd name="connsiteX132" fmla="*/ 3533999 w 4215960"/>
                <a:gd name="connsiteY132" fmla="*/ 3892242 h 4384865"/>
                <a:gd name="connsiteX133" fmla="*/ 3545112 w 4215960"/>
                <a:gd name="connsiteY133" fmla="*/ 3836679 h 4384865"/>
                <a:gd name="connsiteX134" fmla="*/ 3507012 w 4215960"/>
                <a:gd name="connsiteY134" fmla="*/ 3806517 h 4384865"/>
                <a:gd name="connsiteX135" fmla="*/ 3540349 w 4215960"/>
                <a:gd name="connsiteY135" fmla="*/ 3796992 h 4384865"/>
                <a:gd name="connsiteX136" fmla="*/ 3518124 w 4215960"/>
                <a:gd name="connsiteY136" fmla="*/ 3760479 h 4384865"/>
                <a:gd name="connsiteX137" fmla="*/ 3556225 w 4215960"/>
                <a:gd name="connsiteY137" fmla="*/ 3755718 h 4384865"/>
                <a:gd name="connsiteX138" fmla="*/ 3562574 w 4215960"/>
                <a:gd name="connsiteY138" fmla="*/ 3722379 h 4384865"/>
                <a:gd name="connsiteX139" fmla="*/ 3624488 w 4215960"/>
                <a:gd name="connsiteY139" fmla="*/ 3731906 h 4384865"/>
                <a:gd name="connsiteX140" fmla="*/ 3657601 w 4215960"/>
                <a:gd name="connsiteY140" fmla="*/ 3747098 h 4384865"/>
                <a:gd name="connsiteX141" fmla="*/ 3623808 w 4215960"/>
                <a:gd name="connsiteY141" fmla="*/ 3788146 h 4384865"/>
                <a:gd name="connsiteX142" fmla="*/ 3662816 w 4215960"/>
                <a:gd name="connsiteY142" fmla="*/ 3895642 h 4384865"/>
                <a:gd name="connsiteX143" fmla="*/ 3715203 w 4215960"/>
                <a:gd name="connsiteY143" fmla="*/ 3926940 h 4384865"/>
                <a:gd name="connsiteX144" fmla="*/ 3767137 w 4215960"/>
                <a:gd name="connsiteY144" fmla="*/ 3884758 h 4384865"/>
                <a:gd name="connsiteX145" fmla="*/ 3852862 w 4215960"/>
                <a:gd name="connsiteY145" fmla="*/ 3836225 h 4384865"/>
                <a:gd name="connsiteX146" fmla="*/ 3835626 w 4215960"/>
                <a:gd name="connsiteY146" fmla="*/ 3747324 h 4384865"/>
                <a:gd name="connsiteX147" fmla="*/ 3912960 w 4215960"/>
                <a:gd name="connsiteY147" fmla="*/ 3614655 h 4384865"/>
                <a:gd name="connsiteX148" fmla="*/ 4205514 w 4215960"/>
                <a:gd name="connsiteY148" fmla="*/ 3281507 h 4384865"/>
                <a:gd name="connsiteX149" fmla="*/ 4124097 w 4215960"/>
                <a:gd name="connsiteY149" fmla="*/ 3272435 h 4384865"/>
                <a:gd name="connsiteX150" fmla="*/ 4128634 w 4215960"/>
                <a:gd name="connsiteY150" fmla="*/ 3180587 h 4384865"/>
                <a:gd name="connsiteX151" fmla="*/ 4079647 w 4215960"/>
                <a:gd name="connsiteY151" fmla="*/ 3155415 h 4384865"/>
                <a:gd name="connsiteX152" fmla="*/ 3995510 w 4215960"/>
                <a:gd name="connsiteY152" fmla="*/ 3186937 h 4384865"/>
                <a:gd name="connsiteX153" fmla="*/ 3958771 w 4215960"/>
                <a:gd name="connsiteY153" fmla="*/ 3150652 h 4384865"/>
                <a:gd name="connsiteX154" fmla="*/ 4003448 w 4215960"/>
                <a:gd name="connsiteY154" fmla="*/ 3127747 h 4384865"/>
                <a:gd name="connsiteX155" fmla="*/ 3874181 w 4215960"/>
                <a:gd name="connsiteY155" fmla="*/ 2914568 h 4384865"/>
                <a:gd name="connsiteX156" fmla="*/ 3889147 w 4215960"/>
                <a:gd name="connsiteY156" fmla="*/ 2884405 h 4384865"/>
                <a:gd name="connsiteX157" fmla="*/ 3865562 w 4215960"/>
                <a:gd name="connsiteY157" fmla="*/ 2768745 h 4384865"/>
                <a:gd name="connsiteX158" fmla="*/ 3706813 w 4215960"/>
                <a:gd name="connsiteY158" fmla="*/ 2757859 h 4384865"/>
                <a:gd name="connsiteX159" fmla="*/ 3673475 w 4215960"/>
                <a:gd name="connsiteY159" fmla="*/ 2806617 h 4384865"/>
                <a:gd name="connsiteX160" fmla="*/ 3584575 w 4215960"/>
                <a:gd name="connsiteY160" fmla="*/ 2821133 h 4384865"/>
                <a:gd name="connsiteX161" fmla="*/ 3590925 w 4215960"/>
                <a:gd name="connsiteY161" fmla="*/ 2799134 h 4384865"/>
                <a:gd name="connsiteX162" fmla="*/ 3537403 w 4215960"/>
                <a:gd name="connsiteY162" fmla="*/ 2783033 h 4384865"/>
                <a:gd name="connsiteX163" fmla="*/ 3512684 w 4215960"/>
                <a:gd name="connsiteY163" fmla="*/ 2617932 h 4384865"/>
                <a:gd name="connsiteX164" fmla="*/ 3232377 w 4215960"/>
                <a:gd name="connsiteY164" fmla="*/ 2551257 h 4384865"/>
                <a:gd name="connsiteX165" fmla="*/ 3096078 w 4215960"/>
                <a:gd name="connsiteY165" fmla="*/ 2594573 h 4384865"/>
                <a:gd name="connsiteX166" fmla="*/ 2964089 w 4215960"/>
                <a:gd name="connsiteY166" fmla="*/ 2587089 h 4384865"/>
                <a:gd name="connsiteX167" fmla="*/ 2831646 w 4215960"/>
                <a:gd name="connsiteY167" fmla="*/ 2476191 h 4384865"/>
                <a:gd name="connsiteX168" fmla="*/ 2618468 w 4215960"/>
                <a:gd name="connsiteY168" fmla="*/ 2172978 h 4384865"/>
                <a:gd name="connsiteX169" fmla="*/ 2220006 w 4215960"/>
                <a:gd name="connsiteY169" fmla="*/ 2033505 h 4384865"/>
                <a:gd name="connsiteX170" fmla="*/ 1983468 w 4215960"/>
                <a:gd name="connsiteY170" fmla="*/ 1720541 h 4384865"/>
                <a:gd name="connsiteX171" fmla="*/ 2017259 w 4215960"/>
                <a:gd name="connsiteY171" fmla="*/ 1695595 h 4384865"/>
                <a:gd name="connsiteX172" fmla="*/ 2076903 w 4215960"/>
                <a:gd name="connsiteY172" fmla="*/ 1778598 h 4384865"/>
                <a:gd name="connsiteX173" fmla="*/ 2097087 w 4215960"/>
                <a:gd name="connsiteY173" fmla="*/ 1761135 h 4384865"/>
                <a:gd name="connsiteX174" fmla="*/ 2140177 w 4215960"/>
                <a:gd name="connsiteY174" fmla="*/ 1791979 h 4384865"/>
                <a:gd name="connsiteX175" fmla="*/ 2228850 w 4215960"/>
                <a:gd name="connsiteY175" fmla="*/ 1738230 h 4384865"/>
                <a:gd name="connsiteX176" fmla="*/ 2244952 w 4215960"/>
                <a:gd name="connsiteY176" fmla="*/ 1717820 h 4384865"/>
                <a:gd name="connsiteX177" fmla="*/ 2303235 w 4215960"/>
                <a:gd name="connsiteY177" fmla="*/ 1718046 h 4384865"/>
                <a:gd name="connsiteX178" fmla="*/ 2319338 w 4215960"/>
                <a:gd name="connsiteY178" fmla="*/ 1684936 h 4384865"/>
                <a:gd name="connsiteX179" fmla="*/ 2300514 w 4215960"/>
                <a:gd name="connsiteY179" fmla="*/ 1659309 h 4384865"/>
                <a:gd name="connsiteX180" fmla="*/ 2233386 w 4215960"/>
                <a:gd name="connsiteY180" fmla="*/ 1679266 h 4384865"/>
                <a:gd name="connsiteX181" fmla="*/ 2211614 w 4215960"/>
                <a:gd name="connsiteY181" fmla="*/ 1625745 h 4384865"/>
                <a:gd name="connsiteX182" fmla="*/ 2232932 w 4215960"/>
                <a:gd name="connsiteY182" fmla="*/ 1596035 h 4384865"/>
                <a:gd name="connsiteX183" fmla="*/ 2176462 w 4215960"/>
                <a:gd name="connsiteY183" fmla="*/ 1492621 h 4384865"/>
                <a:gd name="connsiteX184" fmla="*/ 2127931 w 4215960"/>
                <a:gd name="connsiteY184" fmla="*/ 1531402 h 4384865"/>
                <a:gd name="connsiteX185" fmla="*/ 2038576 w 4215960"/>
                <a:gd name="connsiteY185" fmla="*/ 1476746 h 4384865"/>
                <a:gd name="connsiteX186" fmla="*/ 2090510 w 4215960"/>
                <a:gd name="connsiteY186" fmla="*/ 1384217 h 4384865"/>
                <a:gd name="connsiteX187" fmla="*/ 2047648 w 4215960"/>
                <a:gd name="connsiteY187" fmla="*/ 1263114 h 4384865"/>
                <a:gd name="connsiteX188" fmla="*/ 2062389 w 4215960"/>
                <a:gd name="connsiteY188" fmla="*/ 1139062 h 4384865"/>
                <a:gd name="connsiteX189" fmla="*/ 2157639 w 4215960"/>
                <a:gd name="connsiteY189" fmla="*/ 1065357 h 4384865"/>
                <a:gd name="connsiteX190" fmla="*/ 2262868 w 4215960"/>
                <a:gd name="connsiteY190" fmla="*/ 1042905 h 4384865"/>
                <a:gd name="connsiteX191" fmla="*/ 2199821 w 4215960"/>
                <a:gd name="connsiteY191" fmla="*/ 953098 h 4384865"/>
                <a:gd name="connsiteX192" fmla="*/ 2182585 w 4215960"/>
                <a:gd name="connsiteY192" fmla="*/ 997775 h 4384865"/>
                <a:gd name="connsiteX193" fmla="*/ 2139270 w 4215960"/>
                <a:gd name="connsiteY193" fmla="*/ 950604 h 4384865"/>
                <a:gd name="connsiteX194" fmla="*/ 2160588 w 4215960"/>
                <a:gd name="connsiteY194" fmla="*/ 865332 h 4384865"/>
                <a:gd name="connsiteX195" fmla="*/ 2233612 w 4215960"/>
                <a:gd name="connsiteY195" fmla="*/ 768041 h 4384865"/>
                <a:gd name="connsiteX196" fmla="*/ 2216603 w 4215960"/>
                <a:gd name="connsiteY196" fmla="*/ 661452 h 4384865"/>
                <a:gd name="connsiteX197" fmla="*/ 2045381 w 4215960"/>
                <a:gd name="connsiteY197" fmla="*/ 671203 h 4384865"/>
                <a:gd name="connsiteX198" fmla="*/ 2026103 w 4215960"/>
                <a:gd name="connsiteY198" fmla="*/ 713840 h 4384865"/>
                <a:gd name="connsiteX199" fmla="*/ 1993900 w 4215960"/>
                <a:gd name="connsiteY199" fmla="*/ 646257 h 4384865"/>
                <a:gd name="connsiteX200" fmla="*/ 1964190 w 4215960"/>
                <a:gd name="connsiteY200" fmla="*/ 686625 h 4384865"/>
                <a:gd name="connsiteX201" fmla="*/ 1778681 w 4215960"/>
                <a:gd name="connsiteY20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362857 w 4215960"/>
                <a:gd name="connsiteY33" fmla="*/ 808862 h 4384865"/>
                <a:gd name="connsiteX34" fmla="*/ 312057 w 4215960"/>
                <a:gd name="connsiteY34" fmla="*/ 823377 h 4384865"/>
                <a:gd name="connsiteX35" fmla="*/ 239485 w 4215960"/>
                <a:gd name="connsiteY35" fmla="*/ 874177 h 4384865"/>
                <a:gd name="connsiteX36" fmla="*/ 210457 w 4215960"/>
                <a:gd name="connsiteY36" fmla="*/ 881434 h 4384865"/>
                <a:gd name="connsiteX37" fmla="*/ 159657 w 4215960"/>
                <a:gd name="connsiteY37" fmla="*/ 910462 h 4384865"/>
                <a:gd name="connsiteX38" fmla="*/ 130628 w 4215960"/>
                <a:gd name="connsiteY38" fmla="*/ 939491 h 4384865"/>
                <a:gd name="connsiteX39" fmla="*/ 108857 w 4215960"/>
                <a:gd name="connsiteY39" fmla="*/ 961262 h 4384865"/>
                <a:gd name="connsiteX40" fmla="*/ 94343 w 4215960"/>
                <a:gd name="connsiteY40" fmla="*/ 975777 h 4384865"/>
                <a:gd name="connsiteX41" fmla="*/ 43543 w 4215960"/>
                <a:gd name="connsiteY41" fmla="*/ 1055605 h 4384865"/>
                <a:gd name="connsiteX42" fmla="*/ 14514 w 4215960"/>
                <a:gd name="connsiteY42" fmla="*/ 1135434 h 4384865"/>
                <a:gd name="connsiteX43" fmla="*/ 0 w 4215960"/>
                <a:gd name="connsiteY43" fmla="*/ 1193491 h 4384865"/>
                <a:gd name="connsiteX44" fmla="*/ 7257 w 4215960"/>
                <a:gd name="connsiteY44" fmla="*/ 2165948 h 4384865"/>
                <a:gd name="connsiteX45" fmla="*/ 29028 w 4215960"/>
                <a:gd name="connsiteY45" fmla="*/ 2267548 h 4384865"/>
                <a:gd name="connsiteX46" fmla="*/ 43543 w 4215960"/>
                <a:gd name="connsiteY46" fmla="*/ 2303834 h 4384865"/>
                <a:gd name="connsiteX47" fmla="*/ 58057 w 4215960"/>
                <a:gd name="connsiteY47" fmla="*/ 2369148 h 4384865"/>
                <a:gd name="connsiteX48" fmla="*/ 79828 w 4215960"/>
                <a:gd name="connsiteY48" fmla="*/ 2419948 h 4384865"/>
                <a:gd name="connsiteX49" fmla="*/ 116114 w 4215960"/>
                <a:gd name="connsiteY49" fmla="*/ 2536062 h 4384865"/>
                <a:gd name="connsiteX50" fmla="*/ 137885 w 4215960"/>
                <a:gd name="connsiteY50" fmla="*/ 2601377 h 4384865"/>
                <a:gd name="connsiteX51" fmla="*/ 145143 w 4215960"/>
                <a:gd name="connsiteY51" fmla="*/ 2623148 h 4384865"/>
                <a:gd name="connsiteX52" fmla="*/ 166914 w 4215960"/>
                <a:gd name="connsiteY52" fmla="*/ 2666691 h 4384865"/>
                <a:gd name="connsiteX53" fmla="*/ 188685 w 4215960"/>
                <a:gd name="connsiteY53" fmla="*/ 2717491 h 4384865"/>
                <a:gd name="connsiteX54" fmla="*/ 195943 w 4215960"/>
                <a:gd name="connsiteY54" fmla="*/ 2746520 h 4384865"/>
                <a:gd name="connsiteX55" fmla="*/ 232228 w 4215960"/>
                <a:gd name="connsiteY55" fmla="*/ 2797320 h 4384865"/>
                <a:gd name="connsiteX56" fmla="*/ 254000 w 4215960"/>
                <a:gd name="connsiteY56" fmla="*/ 2855377 h 4384865"/>
                <a:gd name="connsiteX57" fmla="*/ 275771 w 4215960"/>
                <a:gd name="connsiteY57" fmla="*/ 2877148 h 4384865"/>
                <a:gd name="connsiteX58" fmla="*/ 312057 w 4215960"/>
                <a:gd name="connsiteY58" fmla="*/ 2949720 h 4384865"/>
                <a:gd name="connsiteX59" fmla="*/ 348343 w 4215960"/>
                <a:gd name="connsiteY59" fmla="*/ 3000520 h 4384865"/>
                <a:gd name="connsiteX60" fmla="*/ 355600 w 4215960"/>
                <a:gd name="connsiteY60" fmla="*/ 3022291 h 4384865"/>
                <a:gd name="connsiteX61" fmla="*/ 406400 w 4215960"/>
                <a:gd name="connsiteY61" fmla="*/ 3087605 h 4384865"/>
                <a:gd name="connsiteX62" fmla="*/ 435428 w 4215960"/>
                <a:gd name="connsiteY62" fmla="*/ 3152920 h 4384865"/>
                <a:gd name="connsiteX63" fmla="*/ 457200 w 4215960"/>
                <a:gd name="connsiteY63" fmla="*/ 3181948 h 4384865"/>
                <a:gd name="connsiteX64" fmla="*/ 471714 w 4215960"/>
                <a:gd name="connsiteY64" fmla="*/ 3240005 h 4384865"/>
                <a:gd name="connsiteX65" fmla="*/ 478971 w 4215960"/>
                <a:gd name="connsiteY65" fmla="*/ 3261777 h 4384865"/>
                <a:gd name="connsiteX66" fmla="*/ 486228 w 4215960"/>
                <a:gd name="connsiteY66" fmla="*/ 3290805 h 4384865"/>
                <a:gd name="connsiteX67" fmla="*/ 493485 w 4215960"/>
                <a:gd name="connsiteY67" fmla="*/ 3356120 h 4384865"/>
                <a:gd name="connsiteX68" fmla="*/ 515257 w 4215960"/>
                <a:gd name="connsiteY68" fmla="*/ 3414177 h 4384865"/>
                <a:gd name="connsiteX69" fmla="*/ 544285 w 4215960"/>
                <a:gd name="connsiteY69" fmla="*/ 3457720 h 4384865"/>
                <a:gd name="connsiteX70" fmla="*/ 573314 w 4215960"/>
                <a:gd name="connsiteY70" fmla="*/ 3508520 h 4384865"/>
                <a:gd name="connsiteX71" fmla="*/ 602343 w 4215960"/>
                <a:gd name="connsiteY71" fmla="*/ 3530291 h 4384865"/>
                <a:gd name="connsiteX72" fmla="*/ 645885 w 4215960"/>
                <a:gd name="connsiteY72" fmla="*/ 3573834 h 4384865"/>
                <a:gd name="connsiteX73" fmla="*/ 674914 w 4215960"/>
                <a:gd name="connsiteY73" fmla="*/ 3595605 h 4384865"/>
                <a:gd name="connsiteX74" fmla="*/ 711200 w 4215960"/>
                <a:gd name="connsiteY74" fmla="*/ 3639148 h 4384865"/>
                <a:gd name="connsiteX75" fmla="*/ 740228 w 4215960"/>
                <a:gd name="connsiteY75" fmla="*/ 3660920 h 4384865"/>
                <a:gd name="connsiteX76" fmla="*/ 812800 w 4215960"/>
                <a:gd name="connsiteY76" fmla="*/ 3726234 h 4384865"/>
                <a:gd name="connsiteX77" fmla="*/ 849085 w 4215960"/>
                <a:gd name="connsiteY77" fmla="*/ 3769777 h 4384865"/>
                <a:gd name="connsiteX78" fmla="*/ 870857 w 4215960"/>
                <a:gd name="connsiteY78" fmla="*/ 3784291 h 4384865"/>
                <a:gd name="connsiteX79" fmla="*/ 907143 w 4215960"/>
                <a:gd name="connsiteY79" fmla="*/ 3827834 h 4384865"/>
                <a:gd name="connsiteX80" fmla="*/ 936171 w 4215960"/>
                <a:gd name="connsiteY80" fmla="*/ 3849605 h 4384865"/>
                <a:gd name="connsiteX81" fmla="*/ 1030514 w 4215960"/>
                <a:gd name="connsiteY81" fmla="*/ 3893148 h 4384865"/>
                <a:gd name="connsiteX82" fmla="*/ 1480457 w 4215960"/>
                <a:gd name="connsiteY82" fmla="*/ 3878634 h 4384865"/>
                <a:gd name="connsiteX83" fmla="*/ 1531257 w 4215960"/>
                <a:gd name="connsiteY83" fmla="*/ 3864120 h 4384865"/>
                <a:gd name="connsiteX84" fmla="*/ 1618343 w 4215960"/>
                <a:gd name="connsiteY84" fmla="*/ 3856862 h 4384865"/>
                <a:gd name="connsiteX85" fmla="*/ 1698171 w 4215960"/>
                <a:gd name="connsiteY85" fmla="*/ 3842348 h 4384865"/>
                <a:gd name="connsiteX86" fmla="*/ 1756228 w 4215960"/>
                <a:gd name="connsiteY86" fmla="*/ 3835091 h 4384865"/>
                <a:gd name="connsiteX87" fmla="*/ 1785257 w 4215960"/>
                <a:gd name="connsiteY87" fmla="*/ 3820577 h 4384865"/>
                <a:gd name="connsiteX88" fmla="*/ 1850571 w 4215960"/>
                <a:gd name="connsiteY88" fmla="*/ 3798805 h 4384865"/>
                <a:gd name="connsiteX89" fmla="*/ 1886857 w 4215960"/>
                <a:gd name="connsiteY89" fmla="*/ 3784291 h 4384865"/>
                <a:gd name="connsiteX90" fmla="*/ 1988457 w 4215960"/>
                <a:gd name="connsiteY90" fmla="*/ 3769777 h 4384865"/>
                <a:gd name="connsiteX91" fmla="*/ 2017485 w 4215960"/>
                <a:gd name="connsiteY91" fmla="*/ 3762520 h 4384865"/>
                <a:gd name="connsiteX92" fmla="*/ 2637971 w 4215960"/>
                <a:gd name="connsiteY92" fmla="*/ 4109274 h 4384865"/>
                <a:gd name="connsiteX93" fmla="*/ 2724375 w 4215960"/>
                <a:gd name="connsiteY93" fmla="*/ 4295464 h 4384865"/>
                <a:gd name="connsiteX94" fmla="*/ 2784700 w 4215960"/>
                <a:gd name="connsiteY94" fmla="*/ 4354202 h 4384865"/>
                <a:gd name="connsiteX95" fmla="*/ 2795812 w 4215960"/>
                <a:gd name="connsiteY95" fmla="*/ 4324039 h 4384865"/>
                <a:gd name="connsiteX96" fmla="*/ 2841850 w 4215960"/>
                <a:gd name="connsiteY96" fmla="*/ 4297051 h 4384865"/>
                <a:gd name="connsiteX97" fmla="*/ 2892650 w 4215960"/>
                <a:gd name="connsiteY97" fmla="*/ 4370077 h 4384865"/>
                <a:gd name="connsiteX98" fmla="*/ 2941863 w 4215960"/>
                <a:gd name="connsiteY98" fmla="*/ 4373252 h 4384865"/>
                <a:gd name="connsiteX99" fmla="*/ 2897412 w 4215960"/>
                <a:gd name="connsiteY99" fmla="*/ 4279590 h 4384865"/>
                <a:gd name="connsiteX100" fmla="*/ 2854550 w 4215960"/>
                <a:gd name="connsiteY100" fmla="*/ 4211327 h 4384865"/>
                <a:gd name="connsiteX101" fmla="*/ 2897413 w 4215960"/>
                <a:gd name="connsiteY101" fmla="*/ 4195451 h 4384865"/>
                <a:gd name="connsiteX102" fmla="*/ 2878362 w 4215960"/>
                <a:gd name="connsiteY102" fmla="*/ 4154177 h 4384865"/>
                <a:gd name="connsiteX103" fmla="*/ 2930750 w 4215960"/>
                <a:gd name="connsiteY103" fmla="*/ 4163702 h 4384865"/>
                <a:gd name="connsiteX104" fmla="*/ 2910113 w 4215960"/>
                <a:gd name="connsiteY104" fmla="*/ 4130364 h 4384865"/>
                <a:gd name="connsiteX105" fmla="*/ 2931432 w 4215960"/>
                <a:gd name="connsiteY105" fmla="*/ 4113810 h 4384865"/>
                <a:gd name="connsiteX106" fmla="*/ 3052535 w 4215960"/>
                <a:gd name="connsiteY106" fmla="*/ 4199083 h 4384865"/>
                <a:gd name="connsiteX107" fmla="*/ 3087912 w 4215960"/>
                <a:gd name="connsiteY107" fmla="*/ 4185926 h 4384865"/>
                <a:gd name="connsiteX108" fmla="*/ 3140299 w 4215960"/>
                <a:gd name="connsiteY108" fmla="*/ 4251015 h 4384865"/>
                <a:gd name="connsiteX109" fmla="*/ 3160937 w 4215960"/>
                <a:gd name="connsiteY109" fmla="*/ 4309752 h 4384865"/>
                <a:gd name="connsiteX110" fmla="*/ 3268887 w 4215960"/>
                <a:gd name="connsiteY110" fmla="*/ 4328801 h 4384865"/>
                <a:gd name="connsiteX111" fmla="*/ 3208563 w 4215960"/>
                <a:gd name="connsiteY111" fmla="*/ 4262126 h 4384865"/>
                <a:gd name="connsiteX112" fmla="*/ 3205387 w 4215960"/>
                <a:gd name="connsiteY112" fmla="*/ 4193864 h 4384865"/>
                <a:gd name="connsiteX113" fmla="*/ 3259362 w 4215960"/>
                <a:gd name="connsiteY113" fmla="*/ 4249427 h 4384865"/>
                <a:gd name="connsiteX114" fmla="*/ 3308575 w 4215960"/>
                <a:gd name="connsiteY114" fmla="*/ 4254189 h 4384865"/>
                <a:gd name="connsiteX115" fmla="*/ 3302225 w 4215960"/>
                <a:gd name="connsiteY115" fmla="*/ 4204977 h 4384865"/>
                <a:gd name="connsiteX116" fmla="*/ 3362550 w 4215960"/>
                <a:gd name="connsiteY116" fmla="*/ 4209739 h 4384865"/>
                <a:gd name="connsiteX117" fmla="*/ 3424462 w 4215960"/>
                <a:gd name="connsiteY117" fmla="*/ 4252601 h 4384865"/>
                <a:gd name="connsiteX118" fmla="*/ 3456212 w 4215960"/>
                <a:gd name="connsiteY118" fmla="*/ 4239902 h 4384865"/>
                <a:gd name="connsiteX119" fmla="*/ 3449863 w 4215960"/>
                <a:gd name="connsiteY119" fmla="*/ 4204977 h 4384865"/>
                <a:gd name="connsiteX120" fmla="*/ 3491138 w 4215960"/>
                <a:gd name="connsiteY120" fmla="*/ 4181165 h 4384865"/>
                <a:gd name="connsiteX121" fmla="*/ 3575275 w 4215960"/>
                <a:gd name="connsiteY121" fmla="*/ 4238315 h 4384865"/>
                <a:gd name="connsiteX122" fmla="*/ 3592738 w 4215960"/>
                <a:gd name="connsiteY122" fmla="*/ 4136717 h 4384865"/>
                <a:gd name="connsiteX123" fmla="*/ 3567338 w 4215960"/>
                <a:gd name="connsiteY123" fmla="*/ 4114491 h 4384865"/>
                <a:gd name="connsiteX124" fmla="*/ 3494312 w 4215960"/>
                <a:gd name="connsiteY124" fmla="*/ 4071628 h 4384865"/>
                <a:gd name="connsiteX125" fmla="*/ 3516537 w 4215960"/>
                <a:gd name="connsiteY125" fmla="*/ 4046229 h 4384865"/>
                <a:gd name="connsiteX126" fmla="*/ 3537175 w 4215960"/>
                <a:gd name="connsiteY126" fmla="*/ 4024003 h 4384865"/>
                <a:gd name="connsiteX127" fmla="*/ 3591150 w 4215960"/>
                <a:gd name="connsiteY127" fmla="*/ 4055754 h 4384865"/>
                <a:gd name="connsiteX128" fmla="*/ 3597500 w 4215960"/>
                <a:gd name="connsiteY128" fmla="*/ 4011304 h 4384865"/>
                <a:gd name="connsiteX129" fmla="*/ 3541937 w 4215960"/>
                <a:gd name="connsiteY129" fmla="*/ 3987491 h 4384865"/>
                <a:gd name="connsiteX130" fmla="*/ 3540350 w 4215960"/>
                <a:gd name="connsiteY130" fmla="*/ 3977967 h 4384865"/>
                <a:gd name="connsiteX131" fmla="*/ 3527649 w 4215960"/>
                <a:gd name="connsiteY131" fmla="*/ 3939868 h 4384865"/>
                <a:gd name="connsiteX132" fmla="*/ 3533999 w 4215960"/>
                <a:gd name="connsiteY132" fmla="*/ 3892242 h 4384865"/>
                <a:gd name="connsiteX133" fmla="*/ 3545112 w 4215960"/>
                <a:gd name="connsiteY133" fmla="*/ 3836679 h 4384865"/>
                <a:gd name="connsiteX134" fmla="*/ 3507012 w 4215960"/>
                <a:gd name="connsiteY134" fmla="*/ 3806517 h 4384865"/>
                <a:gd name="connsiteX135" fmla="*/ 3540349 w 4215960"/>
                <a:gd name="connsiteY135" fmla="*/ 3796992 h 4384865"/>
                <a:gd name="connsiteX136" fmla="*/ 3518124 w 4215960"/>
                <a:gd name="connsiteY136" fmla="*/ 3760479 h 4384865"/>
                <a:gd name="connsiteX137" fmla="*/ 3556225 w 4215960"/>
                <a:gd name="connsiteY137" fmla="*/ 3755718 h 4384865"/>
                <a:gd name="connsiteX138" fmla="*/ 3562574 w 4215960"/>
                <a:gd name="connsiteY138" fmla="*/ 3722379 h 4384865"/>
                <a:gd name="connsiteX139" fmla="*/ 3624488 w 4215960"/>
                <a:gd name="connsiteY139" fmla="*/ 3731906 h 4384865"/>
                <a:gd name="connsiteX140" fmla="*/ 3657601 w 4215960"/>
                <a:gd name="connsiteY140" fmla="*/ 3747098 h 4384865"/>
                <a:gd name="connsiteX141" fmla="*/ 3623808 w 4215960"/>
                <a:gd name="connsiteY141" fmla="*/ 3788146 h 4384865"/>
                <a:gd name="connsiteX142" fmla="*/ 3662816 w 4215960"/>
                <a:gd name="connsiteY142" fmla="*/ 3895642 h 4384865"/>
                <a:gd name="connsiteX143" fmla="*/ 3715203 w 4215960"/>
                <a:gd name="connsiteY143" fmla="*/ 3926940 h 4384865"/>
                <a:gd name="connsiteX144" fmla="*/ 3767137 w 4215960"/>
                <a:gd name="connsiteY144" fmla="*/ 3884758 h 4384865"/>
                <a:gd name="connsiteX145" fmla="*/ 3852862 w 4215960"/>
                <a:gd name="connsiteY145" fmla="*/ 3836225 h 4384865"/>
                <a:gd name="connsiteX146" fmla="*/ 3835626 w 4215960"/>
                <a:gd name="connsiteY146" fmla="*/ 3747324 h 4384865"/>
                <a:gd name="connsiteX147" fmla="*/ 3912960 w 4215960"/>
                <a:gd name="connsiteY147" fmla="*/ 3614655 h 4384865"/>
                <a:gd name="connsiteX148" fmla="*/ 4205514 w 4215960"/>
                <a:gd name="connsiteY148" fmla="*/ 3281507 h 4384865"/>
                <a:gd name="connsiteX149" fmla="*/ 4124097 w 4215960"/>
                <a:gd name="connsiteY149" fmla="*/ 3272435 h 4384865"/>
                <a:gd name="connsiteX150" fmla="*/ 4128634 w 4215960"/>
                <a:gd name="connsiteY150" fmla="*/ 3180587 h 4384865"/>
                <a:gd name="connsiteX151" fmla="*/ 4079647 w 4215960"/>
                <a:gd name="connsiteY151" fmla="*/ 3155415 h 4384865"/>
                <a:gd name="connsiteX152" fmla="*/ 3995510 w 4215960"/>
                <a:gd name="connsiteY152" fmla="*/ 3186937 h 4384865"/>
                <a:gd name="connsiteX153" fmla="*/ 3958771 w 4215960"/>
                <a:gd name="connsiteY153" fmla="*/ 3150652 h 4384865"/>
                <a:gd name="connsiteX154" fmla="*/ 4003448 w 4215960"/>
                <a:gd name="connsiteY154" fmla="*/ 3127747 h 4384865"/>
                <a:gd name="connsiteX155" fmla="*/ 3874181 w 4215960"/>
                <a:gd name="connsiteY155" fmla="*/ 2914568 h 4384865"/>
                <a:gd name="connsiteX156" fmla="*/ 3889147 w 4215960"/>
                <a:gd name="connsiteY156" fmla="*/ 2884405 h 4384865"/>
                <a:gd name="connsiteX157" fmla="*/ 3865562 w 4215960"/>
                <a:gd name="connsiteY157" fmla="*/ 2768745 h 4384865"/>
                <a:gd name="connsiteX158" fmla="*/ 3706813 w 4215960"/>
                <a:gd name="connsiteY158" fmla="*/ 2757859 h 4384865"/>
                <a:gd name="connsiteX159" fmla="*/ 3673475 w 4215960"/>
                <a:gd name="connsiteY159" fmla="*/ 2806617 h 4384865"/>
                <a:gd name="connsiteX160" fmla="*/ 3584575 w 4215960"/>
                <a:gd name="connsiteY160" fmla="*/ 2821133 h 4384865"/>
                <a:gd name="connsiteX161" fmla="*/ 3590925 w 4215960"/>
                <a:gd name="connsiteY161" fmla="*/ 2799134 h 4384865"/>
                <a:gd name="connsiteX162" fmla="*/ 3537403 w 4215960"/>
                <a:gd name="connsiteY162" fmla="*/ 2783033 h 4384865"/>
                <a:gd name="connsiteX163" fmla="*/ 3512684 w 4215960"/>
                <a:gd name="connsiteY163" fmla="*/ 2617932 h 4384865"/>
                <a:gd name="connsiteX164" fmla="*/ 3232377 w 4215960"/>
                <a:gd name="connsiteY164" fmla="*/ 2551257 h 4384865"/>
                <a:gd name="connsiteX165" fmla="*/ 3096078 w 4215960"/>
                <a:gd name="connsiteY165" fmla="*/ 2594573 h 4384865"/>
                <a:gd name="connsiteX166" fmla="*/ 2964089 w 4215960"/>
                <a:gd name="connsiteY166" fmla="*/ 2587089 h 4384865"/>
                <a:gd name="connsiteX167" fmla="*/ 2831646 w 4215960"/>
                <a:gd name="connsiteY167" fmla="*/ 2476191 h 4384865"/>
                <a:gd name="connsiteX168" fmla="*/ 2618468 w 4215960"/>
                <a:gd name="connsiteY168" fmla="*/ 2172978 h 4384865"/>
                <a:gd name="connsiteX169" fmla="*/ 2220006 w 4215960"/>
                <a:gd name="connsiteY169" fmla="*/ 2033505 h 4384865"/>
                <a:gd name="connsiteX170" fmla="*/ 1983468 w 4215960"/>
                <a:gd name="connsiteY170" fmla="*/ 1720541 h 4384865"/>
                <a:gd name="connsiteX171" fmla="*/ 2017259 w 4215960"/>
                <a:gd name="connsiteY171" fmla="*/ 1695595 h 4384865"/>
                <a:gd name="connsiteX172" fmla="*/ 2076903 w 4215960"/>
                <a:gd name="connsiteY172" fmla="*/ 1778598 h 4384865"/>
                <a:gd name="connsiteX173" fmla="*/ 2097087 w 4215960"/>
                <a:gd name="connsiteY173" fmla="*/ 1761135 h 4384865"/>
                <a:gd name="connsiteX174" fmla="*/ 2140177 w 4215960"/>
                <a:gd name="connsiteY174" fmla="*/ 1791979 h 4384865"/>
                <a:gd name="connsiteX175" fmla="*/ 2228850 w 4215960"/>
                <a:gd name="connsiteY175" fmla="*/ 1738230 h 4384865"/>
                <a:gd name="connsiteX176" fmla="*/ 2244952 w 4215960"/>
                <a:gd name="connsiteY176" fmla="*/ 1717820 h 4384865"/>
                <a:gd name="connsiteX177" fmla="*/ 2303235 w 4215960"/>
                <a:gd name="connsiteY177" fmla="*/ 1718046 h 4384865"/>
                <a:gd name="connsiteX178" fmla="*/ 2319338 w 4215960"/>
                <a:gd name="connsiteY178" fmla="*/ 1684936 h 4384865"/>
                <a:gd name="connsiteX179" fmla="*/ 2300514 w 4215960"/>
                <a:gd name="connsiteY179" fmla="*/ 1659309 h 4384865"/>
                <a:gd name="connsiteX180" fmla="*/ 2233386 w 4215960"/>
                <a:gd name="connsiteY180" fmla="*/ 1679266 h 4384865"/>
                <a:gd name="connsiteX181" fmla="*/ 2211614 w 4215960"/>
                <a:gd name="connsiteY181" fmla="*/ 1625745 h 4384865"/>
                <a:gd name="connsiteX182" fmla="*/ 2232932 w 4215960"/>
                <a:gd name="connsiteY182" fmla="*/ 1596035 h 4384865"/>
                <a:gd name="connsiteX183" fmla="*/ 2176462 w 4215960"/>
                <a:gd name="connsiteY183" fmla="*/ 1492621 h 4384865"/>
                <a:gd name="connsiteX184" fmla="*/ 2127931 w 4215960"/>
                <a:gd name="connsiteY184" fmla="*/ 1531402 h 4384865"/>
                <a:gd name="connsiteX185" fmla="*/ 2038576 w 4215960"/>
                <a:gd name="connsiteY185" fmla="*/ 1476746 h 4384865"/>
                <a:gd name="connsiteX186" fmla="*/ 2090510 w 4215960"/>
                <a:gd name="connsiteY186" fmla="*/ 1384217 h 4384865"/>
                <a:gd name="connsiteX187" fmla="*/ 2047648 w 4215960"/>
                <a:gd name="connsiteY187" fmla="*/ 1263114 h 4384865"/>
                <a:gd name="connsiteX188" fmla="*/ 2062389 w 4215960"/>
                <a:gd name="connsiteY188" fmla="*/ 1139062 h 4384865"/>
                <a:gd name="connsiteX189" fmla="*/ 2157639 w 4215960"/>
                <a:gd name="connsiteY189" fmla="*/ 1065357 h 4384865"/>
                <a:gd name="connsiteX190" fmla="*/ 2262868 w 4215960"/>
                <a:gd name="connsiteY190" fmla="*/ 1042905 h 4384865"/>
                <a:gd name="connsiteX191" fmla="*/ 2199821 w 4215960"/>
                <a:gd name="connsiteY191" fmla="*/ 953098 h 4384865"/>
                <a:gd name="connsiteX192" fmla="*/ 2182585 w 4215960"/>
                <a:gd name="connsiteY192" fmla="*/ 997775 h 4384865"/>
                <a:gd name="connsiteX193" fmla="*/ 2139270 w 4215960"/>
                <a:gd name="connsiteY193" fmla="*/ 950604 h 4384865"/>
                <a:gd name="connsiteX194" fmla="*/ 2160588 w 4215960"/>
                <a:gd name="connsiteY194" fmla="*/ 865332 h 4384865"/>
                <a:gd name="connsiteX195" fmla="*/ 2233612 w 4215960"/>
                <a:gd name="connsiteY195" fmla="*/ 768041 h 4384865"/>
                <a:gd name="connsiteX196" fmla="*/ 2216603 w 4215960"/>
                <a:gd name="connsiteY196" fmla="*/ 661452 h 4384865"/>
                <a:gd name="connsiteX197" fmla="*/ 2045381 w 4215960"/>
                <a:gd name="connsiteY197" fmla="*/ 671203 h 4384865"/>
                <a:gd name="connsiteX198" fmla="*/ 2026103 w 4215960"/>
                <a:gd name="connsiteY198" fmla="*/ 713840 h 4384865"/>
                <a:gd name="connsiteX199" fmla="*/ 1993900 w 4215960"/>
                <a:gd name="connsiteY199" fmla="*/ 646257 h 4384865"/>
                <a:gd name="connsiteX200" fmla="*/ 1964190 w 4215960"/>
                <a:gd name="connsiteY200" fmla="*/ 686625 h 4384865"/>
                <a:gd name="connsiteX201" fmla="*/ 1778681 w 4215960"/>
                <a:gd name="connsiteY20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40000 w 4215960"/>
                <a:gd name="connsiteY33" fmla="*/ 494995 h 4384865"/>
                <a:gd name="connsiteX34" fmla="*/ 362857 w 4215960"/>
                <a:gd name="connsiteY34" fmla="*/ 808862 h 4384865"/>
                <a:gd name="connsiteX35" fmla="*/ 312057 w 4215960"/>
                <a:gd name="connsiteY35" fmla="*/ 823377 h 4384865"/>
                <a:gd name="connsiteX36" fmla="*/ 239485 w 4215960"/>
                <a:gd name="connsiteY36" fmla="*/ 874177 h 4384865"/>
                <a:gd name="connsiteX37" fmla="*/ 210457 w 4215960"/>
                <a:gd name="connsiteY37" fmla="*/ 881434 h 4384865"/>
                <a:gd name="connsiteX38" fmla="*/ 159657 w 4215960"/>
                <a:gd name="connsiteY38" fmla="*/ 910462 h 4384865"/>
                <a:gd name="connsiteX39" fmla="*/ 130628 w 4215960"/>
                <a:gd name="connsiteY39" fmla="*/ 939491 h 4384865"/>
                <a:gd name="connsiteX40" fmla="*/ 108857 w 4215960"/>
                <a:gd name="connsiteY40" fmla="*/ 961262 h 4384865"/>
                <a:gd name="connsiteX41" fmla="*/ 94343 w 4215960"/>
                <a:gd name="connsiteY41" fmla="*/ 975777 h 4384865"/>
                <a:gd name="connsiteX42" fmla="*/ 43543 w 4215960"/>
                <a:gd name="connsiteY42" fmla="*/ 1055605 h 4384865"/>
                <a:gd name="connsiteX43" fmla="*/ 14514 w 4215960"/>
                <a:gd name="connsiteY43" fmla="*/ 1135434 h 4384865"/>
                <a:gd name="connsiteX44" fmla="*/ 0 w 4215960"/>
                <a:gd name="connsiteY44" fmla="*/ 1193491 h 4384865"/>
                <a:gd name="connsiteX45" fmla="*/ 7257 w 4215960"/>
                <a:gd name="connsiteY45" fmla="*/ 2165948 h 4384865"/>
                <a:gd name="connsiteX46" fmla="*/ 29028 w 4215960"/>
                <a:gd name="connsiteY46" fmla="*/ 2267548 h 4384865"/>
                <a:gd name="connsiteX47" fmla="*/ 43543 w 4215960"/>
                <a:gd name="connsiteY47" fmla="*/ 2303834 h 4384865"/>
                <a:gd name="connsiteX48" fmla="*/ 58057 w 4215960"/>
                <a:gd name="connsiteY48" fmla="*/ 2369148 h 4384865"/>
                <a:gd name="connsiteX49" fmla="*/ 79828 w 4215960"/>
                <a:gd name="connsiteY49" fmla="*/ 2419948 h 4384865"/>
                <a:gd name="connsiteX50" fmla="*/ 116114 w 4215960"/>
                <a:gd name="connsiteY50" fmla="*/ 2536062 h 4384865"/>
                <a:gd name="connsiteX51" fmla="*/ 137885 w 4215960"/>
                <a:gd name="connsiteY51" fmla="*/ 2601377 h 4384865"/>
                <a:gd name="connsiteX52" fmla="*/ 145143 w 4215960"/>
                <a:gd name="connsiteY52" fmla="*/ 2623148 h 4384865"/>
                <a:gd name="connsiteX53" fmla="*/ 166914 w 4215960"/>
                <a:gd name="connsiteY53" fmla="*/ 2666691 h 4384865"/>
                <a:gd name="connsiteX54" fmla="*/ 188685 w 4215960"/>
                <a:gd name="connsiteY54" fmla="*/ 2717491 h 4384865"/>
                <a:gd name="connsiteX55" fmla="*/ 195943 w 4215960"/>
                <a:gd name="connsiteY55" fmla="*/ 2746520 h 4384865"/>
                <a:gd name="connsiteX56" fmla="*/ 232228 w 4215960"/>
                <a:gd name="connsiteY56" fmla="*/ 2797320 h 4384865"/>
                <a:gd name="connsiteX57" fmla="*/ 254000 w 4215960"/>
                <a:gd name="connsiteY57" fmla="*/ 2855377 h 4384865"/>
                <a:gd name="connsiteX58" fmla="*/ 275771 w 4215960"/>
                <a:gd name="connsiteY58" fmla="*/ 2877148 h 4384865"/>
                <a:gd name="connsiteX59" fmla="*/ 312057 w 4215960"/>
                <a:gd name="connsiteY59" fmla="*/ 2949720 h 4384865"/>
                <a:gd name="connsiteX60" fmla="*/ 348343 w 4215960"/>
                <a:gd name="connsiteY60" fmla="*/ 3000520 h 4384865"/>
                <a:gd name="connsiteX61" fmla="*/ 355600 w 4215960"/>
                <a:gd name="connsiteY61" fmla="*/ 3022291 h 4384865"/>
                <a:gd name="connsiteX62" fmla="*/ 406400 w 4215960"/>
                <a:gd name="connsiteY62" fmla="*/ 3087605 h 4384865"/>
                <a:gd name="connsiteX63" fmla="*/ 435428 w 4215960"/>
                <a:gd name="connsiteY63" fmla="*/ 3152920 h 4384865"/>
                <a:gd name="connsiteX64" fmla="*/ 457200 w 4215960"/>
                <a:gd name="connsiteY64" fmla="*/ 3181948 h 4384865"/>
                <a:gd name="connsiteX65" fmla="*/ 471714 w 4215960"/>
                <a:gd name="connsiteY65" fmla="*/ 3240005 h 4384865"/>
                <a:gd name="connsiteX66" fmla="*/ 478971 w 4215960"/>
                <a:gd name="connsiteY66" fmla="*/ 3261777 h 4384865"/>
                <a:gd name="connsiteX67" fmla="*/ 486228 w 4215960"/>
                <a:gd name="connsiteY67" fmla="*/ 3290805 h 4384865"/>
                <a:gd name="connsiteX68" fmla="*/ 493485 w 4215960"/>
                <a:gd name="connsiteY68" fmla="*/ 3356120 h 4384865"/>
                <a:gd name="connsiteX69" fmla="*/ 515257 w 4215960"/>
                <a:gd name="connsiteY69" fmla="*/ 3414177 h 4384865"/>
                <a:gd name="connsiteX70" fmla="*/ 544285 w 4215960"/>
                <a:gd name="connsiteY70" fmla="*/ 3457720 h 4384865"/>
                <a:gd name="connsiteX71" fmla="*/ 573314 w 4215960"/>
                <a:gd name="connsiteY71" fmla="*/ 3508520 h 4384865"/>
                <a:gd name="connsiteX72" fmla="*/ 602343 w 4215960"/>
                <a:gd name="connsiteY72" fmla="*/ 3530291 h 4384865"/>
                <a:gd name="connsiteX73" fmla="*/ 645885 w 4215960"/>
                <a:gd name="connsiteY73" fmla="*/ 3573834 h 4384865"/>
                <a:gd name="connsiteX74" fmla="*/ 674914 w 4215960"/>
                <a:gd name="connsiteY74" fmla="*/ 3595605 h 4384865"/>
                <a:gd name="connsiteX75" fmla="*/ 711200 w 4215960"/>
                <a:gd name="connsiteY75" fmla="*/ 3639148 h 4384865"/>
                <a:gd name="connsiteX76" fmla="*/ 740228 w 4215960"/>
                <a:gd name="connsiteY76" fmla="*/ 3660920 h 4384865"/>
                <a:gd name="connsiteX77" fmla="*/ 812800 w 4215960"/>
                <a:gd name="connsiteY77" fmla="*/ 3726234 h 4384865"/>
                <a:gd name="connsiteX78" fmla="*/ 849085 w 4215960"/>
                <a:gd name="connsiteY78" fmla="*/ 3769777 h 4384865"/>
                <a:gd name="connsiteX79" fmla="*/ 870857 w 4215960"/>
                <a:gd name="connsiteY79" fmla="*/ 3784291 h 4384865"/>
                <a:gd name="connsiteX80" fmla="*/ 907143 w 4215960"/>
                <a:gd name="connsiteY80" fmla="*/ 3827834 h 4384865"/>
                <a:gd name="connsiteX81" fmla="*/ 936171 w 4215960"/>
                <a:gd name="connsiteY81" fmla="*/ 3849605 h 4384865"/>
                <a:gd name="connsiteX82" fmla="*/ 1030514 w 4215960"/>
                <a:gd name="connsiteY82" fmla="*/ 3893148 h 4384865"/>
                <a:gd name="connsiteX83" fmla="*/ 1480457 w 4215960"/>
                <a:gd name="connsiteY83" fmla="*/ 3878634 h 4384865"/>
                <a:gd name="connsiteX84" fmla="*/ 1531257 w 4215960"/>
                <a:gd name="connsiteY84" fmla="*/ 3864120 h 4384865"/>
                <a:gd name="connsiteX85" fmla="*/ 1618343 w 4215960"/>
                <a:gd name="connsiteY85" fmla="*/ 3856862 h 4384865"/>
                <a:gd name="connsiteX86" fmla="*/ 1698171 w 4215960"/>
                <a:gd name="connsiteY86" fmla="*/ 3842348 h 4384865"/>
                <a:gd name="connsiteX87" fmla="*/ 1756228 w 4215960"/>
                <a:gd name="connsiteY87" fmla="*/ 3835091 h 4384865"/>
                <a:gd name="connsiteX88" fmla="*/ 1785257 w 4215960"/>
                <a:gd name="connsiteY88" fmla="*/ 3820577 h 4384865"/>
                <a:gd name="connsiteX89" fmla="*/ 1850571 w 4215960"/>
                <a:gd name="connsiteY89" fmla="*/ 3798805 h 4384865"/>
                <a:gd name="connsiteX90" fmla="*/ 1886857 w 4215960"/>
                <a:gd name="connsiteY90" fmla="*/ 3784291 h 4384865"/>
                <a:gd name="connsiteX91" fmla="*/ 1988457 w 4215960"/>
                <a:gd name="connsiteY91" fmla="*/ 3769777 h 4384865"/>
                <a:gd name="connsiteX92" fmla="*/ 2017485 w 4215960"/>
                <a:gd name="connsiteY92" fmla="*/ 3762520 h 4384865"/>
                <a:gd name="connsiteX93" fmla="*/ 2637971 w 4215960"/>
                <a:gd name="connsiteY93" fmla="*/ 4109274 h 4384865"/>
                <a:gd name="connsiteX94" fmla="*/ 2724375 w 4215960"/>
                <a:gd name="connsiteY94" fmla="*/ 4295464 h 4384865"/>
                <a:gd name="connsiteX95" fmla="*/ 2784700 w 4215960"/>
                <a:gd name="connsiteY95" fmla="*/ 4354202 h 4384865"/>
                <a:gd name="connsiteX96" fmla="*/ 2795812 w 4215960"/>
                <a:gd name="connsiteY96" fmla="*/ 4324039 h 4384865"/>
                <a:gd name="connsiteX97" fmla="*/ 2841850 w 4215960"/>
                <a:gd name="connsiteY97" fmla="*/ 4297051 h 4384865"/>
                <a:gd name="connsiteX98" fmla="*/ 2892650 w 4215960"/>
                <a:gd name="connsiteY98" fmla="*/ 4370077 h 4384865"/>
                <a:gd name="connsiteX99" fmla="*/ 2941863 w 4215960"/>
                <a:gd name="connsiteY99" fmla="*/ 4373252 h 4384865"/>
                <a:gd name="connsiteX100" fmla="*/ 2897412 w 4215960"/>
                <a:gd name="connsiteY100" fmla="*/ 4279590 h 4384865"/>
                <a:gd name="connsiteX101" fmla="*/ 2854550 w 4215960"/>
                <a:gd name="connsiteY101" fmla="*/ 4211327 h 4384865"/>
                <a:gd name="connsiteX102" fmla="*/ 2897413 w 4215960"/>
                <a:gd name="connsiteY102" fmla="*/ 4195451 h 4384865"/>
                <a:gd name="connsiteX103" fmla="*/ 2878362 w 4215960"/>
                <a:gd name="connsiteY103" fmla="*/ 4154177 h 4384865"/>
                <a:gd name="connsiteX104" fmla="*/ 2930750 w 4215960"/>
                <a:gd name="connsiteY104" fmla="*/ 4163702 h 4384865"/>
                <a:gd name="connsiteX105" fmla="*/ 2910113 w 4215960"/>
                <a:gd name="connsiteY105" fmla="*/ 4130364 h 4384865"/>
                <a:gd name="connsiteX106" fmla="*/ 2931432 w 4215960"/>
                <a:gd name="connsiteY106" fmla="*/ 4113810 h 4384865"/>
                <a:gd name="connsiteX107" fmla="*/ 3052535 w 4215960"/>
                <a:gd name="connsiteY107" fmla="*/ 4199083 h 4384865"/>
                <a:gd name="connsiteX108" fmla="*/ 3087912 w 4215960"/>
                <a:gd name="connsiteY108" fmla="*/ 4185926 h 4384865"/>
                <a:gd name="connsiteX109" fmla="*/ 3140299 w 4215960"/>
                <a:gd name="connsiteY109" fmla="*/ 4251015 h 4384865"/>
                <a:gd name="connsiteX110" fmla="*/ 3160937 w 4215960"/>
                <a:gd name="connsiteY110" fmla="*/ 4309752 h 4384865"/>
                <a:gd name="connsiteX111" fmla="*/ 3268887 w 4215960"/>
                <a:gd name="connsiteY111" fmla="*/ 4328801 h 4384865"/>
                <a:gd name="connsiteX112" fmla="*/ 3208563 w 4215960"/>
                <a:gd name="connsiteY112" fmla="*/ 4262126 h 4384865"/>
                <a:gd name="connsiteX113" fmla="*/ 3205387 w 4215960"/>
                <a:gd name="connsiteY113" fmla="*/ 4193864 h 4384865"/>
                <a:gd name="connsiteX114" fmla="*/ 3259362 w 4215960"/>
                <a:gd name="connsiteY114" fmla="*/ 4249427 h 4384865"/>
                <a:gd name="connsiteX115" fmla="*/ 3308575 w 4215960"/>
                <a:gd name="connsiteY115" fmla="*/ 4254189 h 4384865"/>
                <a:gd name="connsiteX116" fmla="*/ 3302225 w 4215960"/>
                <a:gd name="connsiteY116" fmla="*/ 4204977 h 4384865"/>
                <a:gd name="connsiteX117" fmla="*/ 3362550 w 4215960"/>
                <a:gd name="connsiteY117" fmla="*/ 4209739 h 4384865"/>
                <a:gd name="connsiteX118" fmla="*/ 3424462 w 4215960"/>
                <a:gd name="connsiteY118" fmla="*/ 4252601 h 4384865"/>
                <a:gd name="connsiteX119" fmla="*/ 3456212 w 4215960"/>
                <a:gd name="connsiteY119" fmla="*/ 4239902 h 4384865"/>
                <a:gd name="connsiteX120" fmla="*/ 3449863 w 4215960"/>
                <a:gd name="connsiteY120" fmla="*/ 4204977 h 4384865"/>
                <a:gd name="connsiteX121" fmla="*/ 3491138 w 4215960"/>
                <a:gd name="connsiteY121" fmla="*/ 4181165 h 4384865"/>
                <a:gd name="connsiteX122" fmla="*/ 3575275 w 4215960"/>
                <a:gd name="connsiteY122" fmla="*/ 4238315 h 4384865"/>
                <a:gd name="connsiteX123" fmla="*/ 3592738 w 4215960"/>
                <a:gd name="connsiteY123" fmla="*/ 4136717 h 4384865"/>
                <a:gd name="connsiteX124" fmla="*/ 3567338 w 4215960"/>
                <a:gd name="connsiteY124" fmla="*/ 4114491 h 4384865"/>
                <a:gd name="connsiteX125" fmla="*/ 3494312 w 4215960"/>
                <a:gd name="connsiteY125" fmla="*/ 4071628 h 4384865"/>
                <a:gd name="connsiteX126" fmla="*/ 3516537 w 4215960"/>
                <a:gd name="connsiteY126" fmla="*/ 4046229 h 4384865"/>
                <a:gd name="connsiteX127" fmla="*/ 3537175 w 4215960"/>
                <a:gd name="connsiteY127" fmla="*/ 4024003 h 4384865"/>
                <a:gd name="connsiteX128" fmla="*/ 3591150 w 4215960"/>
                <a:gd name="connsiteY128" fmla="*/ 4055754 h 4384865"/>
                <a:gd name="connsiteX129" fmla="*/ 3597500 w 4215960"/>
                <a:gd name="connsiteY129" fmla="*/ 4011304 h 4384865"/>
                <a:gd name="connsiteX130" fmla="*/ 3541937 w 4215960"/>
                <a:gd name="connsiteY130" fmla="*/ 3987491 h 4384865"/>
                <a:gd name="connsiteX131" fmla="*/ 3540350 w 4215960"/>
                <a:gd name="connsiteY131" fmla="*/ 3977967 h 4384865"/>
                <a:gd name="connsiteX132" fmla="*/ 3527649 w 4215960"/>
                <a:gd name="connsiteY132" fmla="*/ 3939868 h 4384865"/>
                <a:gd name="connsiteX133" fmla="*/ 3533999 w 4215960"/>
                <a:gd name="connsiteY133" fmla="*/ 3892242 h 4384865"/>
                <a:gd name="connsiteX134" fmla="*/ 3545112 w 4215960"/>
                <a:gd name="connsiteY134" fmla="*/ 3836679 h 4384865"/>
                <a:gd name="connsiteX135" fmla="*/ 3507012 w 4215960"/>
                <a:gd name="connsiteY135" fmla="*/ 3806517 h 4384865"/>
                <a:gd name="connsiteX136" fmla="*/ 3540349 w 4215960"/>
                <a:gd name="connsiteY136" fmla="*/ 3796992 h 4384865"/>
                <a:gd name="connsiteX137" fmla="*/ 3518124 w 4215960"/>
                <a:gd name="connsiteY137" fmla="*/ 3760479 h 4384865"/>
                <a:gd name="connsiteX138" fmla="*/ 3556225 w 4215960"/>
                <a:gd name="connsiteY138" fmla="*/ 3755718 h 4384865"/>
                <a:gd name="connsiteX139" fmla="*/ 3562574 w 4215960"/>
                <a:gd name="connsiteY139" fmla="*/ 3722379 h 4384865"/>
                <a:gd name="connsiteX140" fmla="*/ 3624488 w 4215960"/>
                <a:gd name="connsiteY140" fmla="*/ 3731906 h 4384865"/>
                <a:gd name="connsiteX141" fmla="*/ 3657601 w 4215960"/>
                <a:gd name="connsiteY141" fmla="*/ 3747098 h 4384865"/>
                <a:gd name="connsiteX142" fmla="*/ 3623808 w 4215960"/>
                <a:gd name="connsiteY142" fmla="*/ 3788146 h 4384865"/>
                <a:gd name="connsiteX143" fmla="*/ 3662816 w 4215960"/>
                <a:gd name="connsiteY143" fmla="*/ 3895642 h 4384865"/>
                <a:gd name="connsiteX144" fmla="*/ 3715203 w 4215960"/>
                <a:gd name="connsiteY144" fmla="*/ 3926940 h 4384865"/>
                <a:gd name="connsiteX145" fmla="*/ 3767137 w 4215960"/>
                <a:gd name="connsiteY145" fmla="*/ 3884758 h 4384865"/>
                <a:gd name="connsiteX146" fmla="*/ 3852862 w 4215960"/>
                <a:gd name="connsiteY146" fmla="*/ 3836225 h 4384865"/>
                <a:gd name="connsiteX147" fmla="*/ 3835626 w 4215960"/>
                <a:gd name="connsiteY147" fmla="*/ 3747324 h 4384865"/>
                <a:gd name="connsiteX148" fmla="*/ 3912960 w 4215960"/>
                <a:gd name="connsiteY148" fmla="*/ 3614655 h 4384865"/>
                <a:gd name="connsiteX149" fmla="*/ 4205514 w 4215960"/>
                <a:gd name="connsiteY149" fmla="*/ 3281507 h 4384865"/>
                <a:gd name="connsiteX150" fmla="*/ 4124097 w 4215960"/>
                <a:gd name="connsiteY150" fmla="*/ 3272435 h 4384865"/>
                <a:gd name="connsiteX151" fmla="*/ 4128634 w 4215960"/>
                <a:gd name="connsiteY151" fmla="*/ 3180587 h 4384865"/>
                <a:gd name="connsiteX152" fmla="*/ 4079647 w 4215960"/>
                <a:gd name="connsiteY152" fmla="*/ 3155415 h 4384865"/>
                <a:gd name="connsiteX153" fmla="*/ 3995510 w 4215960"/>
                <a:gd name="connsiteY153" fmla="*/ 3186937 h 4384865"/>
                <a:gd name="connsiteX154" fmla="*/ 3958771 w 4215960"/>
                <a:gd name="connsiteY154" fmla="*/ 3150652 h 4384865"/>
                <a:gd name="connsiteX155" fmla="*/ 4003448 w 4215960"/>
                <a:gd name="connsiteY155" fmla="*/ 3127747 h 4384865"/>
                <a:gd name="connsiteX156" fmla="*/ 3874181 w 4215960"/>
                <a:gd name="connsiteY156" fmla="*/ 2914568 h 4384865"/>
                <a:gd name="connsiteX157" fmla="*/ 3889147 w 4215960"/>
                <a:gd name="connsiteY157" fmla="*/ 2884405 h 4384865"/>
                <a:gd name="connsiteX158" fmla="*/ 3865562 w 4215960"/>
                <a:gd name="connsiteY158" fmla="*/ 2768745 h 4384865"/>
                <a:gd name="connsiteX159" fmla="*/ 3706813 w 4215960"/>
                <a:gd name="connsiteY159" fmla="*/ 2757859 h 4384865"/>
                <a:gd name="connsiteX160" fmla="*/ 3673475 w 4215960"/>
                <a:gd name="connsiteY160" fmla="*/ 2806617 h 4384865"/>
                <a:gd name="connsiteX161" fmla="*/ 3584575 w 4215960"/>
                <a:gd name="connsiteY161" fmla="*/ 2821133 h 4384865"/>
                <a:gd name="connsiteX162" fmla="*/ 3590925 w 4215960"/>
                <a:gd name="connsiteY162" fmla="*/ 2799134 h 4384865"/>
                <a:gd name="connsiteX163" fmla="*/ 3537403 w 4215960"/>
                <a:gd name="connsiteY163" fmla="*/ 2783033 h 4384865"/>
                <a:gd name="connsiteX164" fmla="*/ 3512684 w 4215960"/>
                <a:gd name="connsiteY164" fmla="*/ 2617932 h 4384865"/>
                <a:gd name="connsiteX165" fmla="*/ 3232377 w 4215960"/>
                <a:gd name="connsiteY165" fmla="*/ 2551257 h 4384865"/>
                <a:gd name="connsiteX166" fmla="*/ 3096078 w 4215960"/>
                <a:gd name="connsiteY166" fmla="*/ 2594573 h 4384865"/>
                <a:gd name="connsiteX167" fmla="*/ 2964089 w 4215960"/>
                <a:gd name="connsiteY167" fmla="*/ 2587089 h 4384865"/>
                <a:gd name="connsiteX168" fmla="*/ 2831646 w 4215960"/>
                <a:gd name="connsiteY168" fmla="*/ 2476191 h 4384865"/>
                <a:gd name="connsiteX169" fmla="*/ 2618468 w 4215960"/>
                <a:gd name="connsiteY169" fmla="*/ 2172978 h 4384865"/>
                <a:gd name="connsiteX170" fmla="*/ 2220006 w 4215960"/>
                <a:gd name="connsiteY170" fmla="*/ 2033505 h 4384865"/>
                <a:gd name="connsiteX171" fmla="*/ 1983468 w 4215960"/>
                <a:gd name="connsiteY171" fmla="*/ 1720541 h 4384865"/>
                <a:gd name="connsiteX172" fmla="*/ 2017259 w 4215960"/>
                <a:gd name="connsiteY172" fmla="*/ 1695595 h 4384865"/>
                <a:gd name="connsiteX173" fmla="*/ 2076903 w 4215960"/>
                <a:gd name="connsiteY173" fmla="*/ 1778598 h 4384865"/>
                <a:gd name="connsiteX174" fmla="*/ 2097087 w 4215960"/>
                <a:gd name="connsiteY174" fmla="*/ 1761135 h 4384865"/>
                <a:gd name="connsiteX175" fmla="*/ 2140177 w 4215960"/>
                <a:gd name="connsiteY175" fmla="*/ 1791979 h 4384865"/>
                <a:gd name="connsiteX176" fmla="*/ 2228850 w 4215960"/>
                <a:gd name="connsiteY176" fmla="*/ 1738230 h 4384865"/>
                <a:gd name="connsiteX177" fmla="*/ 2244952 w 4215960"/>
                <a:gd name="connsiteY177" fmla="*/ 1717820 h 4384865"/>
                <a:gd name="connsiteX178" fmla="*/ 2303235 w 4215960"/>
                <a:gd name="connsiteY178" fmla="*/ 1718046 h 4384865"/>
                <a:gd name="connsiteX179" fmla="*/ 2319338 w 4215960"/>
                <a:gd name="connsiteY179" fmla="*/ 1684936 h 4384865"/>
                <a:gd name="connsiteX180" fmla="*/ 2300514 w 4215960"/>
                <a:gd name="connsiteY180" fmla="*/ 1659309 h 4384865"/>
                <a:gd name="connsiteX181" fmla="*/ 2233386 w 4215960"/>
                <a:gd name="connsiteY181" fmla="*/ 1679266 h 4384865"/>
                <a:gd name="connsiteX182" fmla="*/ 2211614 w 4215960"/>
                <a:gd name="connsiteY182" fmla="*/ 1625745 h 4384865"/>
                <a:gd name="connsiteX183" fmla="*/ 2232932 w 4215960"/>
                <a:gd name="connsiteY183" fmla="*/ 1596035 h 4384865"/>
                <a:gd name="connsiteX184" fmla="*/ 2176462 w 4215960"/>
                <a:gd name="connsiteY184" fmla="*/ 1492621 h 4384865"/>
                <a:gd name="connsiteX185" fmla="*/ 2127931 w 4215960"/>
                <a:gd name="connsiteY185" fmla="*/ 1531402 h 4384865"/>
                <a:gd name="connsiteX186" fmla="*/ 2038576 w 4215960"/>
                <a:gd name="connsiteY186" fmla="*/ 1476746 h 4384865"/>
                <a:gd name="connsiteX187" fmla="*/ 2090510 w 4215960"/>
                <a:gd name="connsiteY187" fmla="*/ 1384217 h 4384865"/>
                <a:gd name="connsiteX188" fmla="*/ 2047648 w 4215960"/>
                <a:gd name="connsiteY188" fmla="*/ 1263114 h 4384865"/>
                <a:gd name="connsiteX189" fmla="*/ 2062389 w 4215960"/>
                <a:gd name="connsiteY189" fmla="*/ 1139062 h 4384865"/>
                <a:gd name="connsiteX190" fmla="*/ 2157639 w 4215960"/>
                <a:gd name="connsiteY190" fmla="*/ 1065357 h 4384865"/>
                <a:gd name="connsiteX191" fmla="*/ 2262868 w 4215960"/>
                <a:gd name="connsiteY191" fmla="*/ 1042905 h 4384865"/>
                <a:gd name="connsiteX192" fmla="*/ 2199821 w 4215960"/>
                <a:gd name="connsiteY192" fmla="*/ 953098 h 4384865"/>
                <a:gd name="connsiteX193" fmla="*/ 2182585 w 4215960"/>
                <a:gd name="connsiteY193" fmla="*/ 997775 h 4384865"/>
                <a:gd name="connsiteX194" fmla="*/ 2139270 w 4215960"/>
                <a:gd name="connsiteY194" fmla="*/ 950604 h 4384865"/>
                <a:gd name="connsiteX195" fmla="*/ 2160588 w 4215960"/>
                <a:gd name="connsiteY195" fmla="*/ 865332 h 4384865"/>
                <a:gd name="connsiteX196" fmla="*/ 2233612 w 4215960"/>
                <a:gd name="connsiteY196" fmla="*/ 768041 h 4384865"/>
                <a:gd name="connsiteX197" fmla="*/ 2216603 w 4215960"/>
                <a:gd name="connsiteY197" fmla="*/ 661452 h 4384865"/>
                <a:gd name="connsiteX198" fmla="*/ 2045381 w 4215960"/>
                <a:gd name="connsiteY198" fmla="*/ 671203 h 4384865"/>
                <a:gd name="connsiteX199" fmla="*/ 2026103 w 4215960"/>
                <a:gd name="connsiteY199" fmla="*/ 713840 h 4384865"/>
                <a:gd name="connsiteX200" fmla="*/ 1993900 w 4215960"/>
                <a:gd name="connsiteY200" fmla="*/ 646257 h 4384865"/>
                <a:gd name="connsiteX201" fmla="*/ 1964190 w 4215960"/>
                <a:gd name="connsiteY201" fmla="*/ 686625 h 4384865"/>
                <a:gd name="connsiteX202" fmla="*/ 1778681 w 4215960"/>
                <a:gd name="connsiteY202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362857 w 4215960"/>
                <a:gd name="connsiteY34" fmla="*/ 808862 h 4384865"/>
                <a:gd name="connsiteX35" fmla="*/ 312057 w 4215960"/>
                <a:gd name="connsiteY35" fmla="*/ 823377 h 4384865"/>
                <a:gd name="connsiteX36" fmla="*/ 239485 w 4215960"/>
                <a:gd name="connsiteY36" fmla="*/ 874177 h 4384865"/>
                <a:gd name="connsiteX37" fmla="*/ 210457 w 4215960"/>
                <a:gd name="connsiteY37" fmla="*/ 881434 h 4384865"/>
                <a:gd name="connsiteX38" fmla="*/ 159657 w 4215960"/>
                <a:gd name="connsiteY38" fmla="*/ 910462 h 4384865"/>
                <a:gd name="connsiteX39" fmla="*/ 130628 w 4215960"/>
                <a:gd name="connsiteY39" fmla="*/ 939491 h 4384865"/>
                <a:gd name="connsiteX40" fmla="*/ 108857 w 4215960"/>
                <a:gd name="connsiteY40" fmla="*/ 961262 h 4384865"/>
                <a:gd name="connsiteX41" fmla="*/ 94343 w 4215960"/>
                <a:gd name="connsiteY41" fmla="*/ 975777 h 4384865"/>
                <a:gd name="connsiteX42" fmla="*/ 43543 w 4215960"/>
                <a:gd name="connsiteY42" fmla="*/ 1055605 h 4384865"/>
                <a:gd name="connsiteX43" fmla="*/ 14514 w 4215960"/>
                <a:gd name="connsiteY43" fmla="*/ 1135434 h 4384865"/>
                <a:gd name="connsiteX44" fmla="*/ 0 w 4215960"/>
                <a:gd name="connsiteY44" fmla="*/ 1193491 h 4384865"/>
                <a:gd name="connsiteX45" fmla="*/ 7257 w 4215960"/>
                <a:gd name="connsiteY45" fmla="*/ 2165948 h 4384865"/>
                <a:gd name="connsiteX46" fmla="*/ 29028 w 4215960"/>
                <a:gd name="connsiteY46" fmla="*/ 2267548 h 4384865"/>
                <a:gd name="connsiteX47" fmla="*/ 43543 w 4215960"/>
                <a:gd name="connsiteY47" fmla="*/ 2303834 h 4384865"/>
                <a:gd name="connsiteX48" fmla="*/ 58057 w 4215960"/>
                <a:gd name="connsiteY48" fmla="*/ 2369148 h 4384865"/>
                <a:gd name="connsiteX49" fmla="*/ 79828 w 4215960"/>
                <a:gd name="connsiteY49" fmla="*/ 2419948 h 4384865"/>
                <a:gd name="connsiteX50" fmla="*/ 116114 w 4215960"/>
                <a:gd name="connsiteY50" fmla="*/ 2536062 h 4384865"/>
                <a:gd name="connsiteX51" fmla="*/ 137885 w 4215960"/>
                <a:gd name="connsiteY51" fmla="*/ 2601377 h 4384865"/>
                <a:gd name="connsiteX52" fmla="*/ 145143 w 4215960"/>
                <a:gd name="connsiteY52" fmla="*/ 2623148 h 4384865"/>
                <a:gd name="connsiteX53" fmla="*/ 166914 w 4215960"/>
                <a:gd name="connsiteY53" fmla="*/ 2666691 h 4384865"/>
                <a:gd name="connsiteX54" fmla="*/ 188685 w 4215960"/>
                <a:gd name="connsiteY54" fmla="*/ 2717491 h 4384865"/>
                <a:gd name="connsiteX55" fmla="*/ 195943 w 4215960"/>
                <a:gd name="connsiteY55" fmla="*/ 2746520 h 4384865"/>
                <a:gd name="connsiteX56" fmla="*/ 232228 w 4215960"/>
                <a:gd name="connsiteY56" fmla="*/ 2797320 h 4384865"/>
                <a:gd name="connsiteX57" fmla="*/ 254000 w 4215960"/>
                <a:gd name="connsiteY57" fmla="*/ 2855377 h 4384865"/>
                <a:gd name="connsiteX58" fmla="*/ 275771 w 4215960"/>
                <a:gd name="connsiteY58" fmla="*/ 2877148 h 4384865"/>
                <a:gd name="connsiteX59" fmla="*/ 312057 w 4215960"/>
                <a:gd name="connsiteY59" fmla="*/ 2949720 h 4384865"/>
                <a:gd name="connsiteX60" fmla="*/ 348343 w 4215960"/>
                <a:gd name="connsiteY60" fmla="*/ 3000520 h 4384865"/>
                <a:gd name="connsiteX61" fmla="*/ 355600 w 4215960"/>
                <a:gd name="connsiteY61" fmla="*/ 3022291 h 4384865"/>
                <a:gd name="connsiteX62" fmla="*/ 406400 w 4215960"/>
                <a:gd name="connsiteY62" fmla="*/ 3087605 h 4384865"/>
                <a:gd name="connsiteX63" fmla="*/ 435428 w 4215960"/>
                <a:gd name="connsiteY63" fmla="*/ 3152920 h 4384865"/>
                <a:gd name="connsiteX64" fmla="*/ 457200 w 4215960"/>
                <a:gd name="connsiteY64" fmla="*/ 3181948 h 4384865"/>
                <a:gd name="connsiteX65" fmla="*/ 471714 w 4215960"/>
                <a:gd name="connsiteY65" fmla="*/ 3240005 h 4384865"/>
                <a:gd name="connsiteX66" fmla="*/ 478971 w 4215960"/>
                <a:gd name="connsiteY66" fmla="*/ 3261777 h 4384865"/>
                <a:gd name="connsiteX67" fmla="*/ 486228 w 4215960"/>
                <a:gd name="connsiteY67" fmla="*/ 3290805 h 4384865"/>
                <a:gd name="connsiteX68" fmla="*/ 493485 w 4215960"/>
                <a:gd name="connsiteY68" fmla="*/ 3356120 h 4384865"/>
                <a:gd name="connsiteX69" fmla="*/ 515257 w 4215960"/>
                <a:gd name="connsiteY69" fmla="*/ 3414177 h 4384865"/>
                <a:gd name="connsiteX70" fmla="*/ 544285 w 4215960"/>
                <a:gd name="connsiteY70" fmla="*/ 3457720 h 4384865"/>
                <a:gd name="connsiteX71" fmla="*/ 573314 w 4215960"/>
                <a:gd name="connsiteY71" fmla="*/ 3508520 h 4384865"/>
                <a:gd name="connsiteX72" fmla="*/ 602343 w 4215960"/>
                <a:gd name="connsiteY72" fmla="*/ 3530291 h 4384865"/>
                <a:gd name="connsiteX73" fmla="*/ 645885 w 4215960"/>
                <a:gd name="connsiteY73" fmla="*/ 3573834 h 4384865"/>
                <a:gd name="connsiteX74" fmla="*/ 674914 w 4215960"/>
                <a:gd name="connsiteY74" fmla="*/ 3595605 h 4384865"/>
                <a:gd name="connsiteX75" fmla="*/ 711200 w 4215960"/>
                <a:gd name="connsiteY75" fmla="*/ 3639148 h 4384865"/>
                <a:gd name="connsiteX76" fmla="*/ 740228 w 4215960"/>
                <a:gd name="connsiteY76" fmla="*/ 3660920 h 4384865"/>
                <a:gd name="connsiteX77" fmla="*/ 812800 w 4215960"/>
                <a:gd name="connsiteY77" fmla="*/ 3726234 h 4384865"/>
                <a:gd name="connsiteX78" fmla="*/ 849085 w 4215960"/>
                <a:gd name="connsiteY78" fmla="*/ 3769777 h 4384865"/>
                <a:gd name="connsiteX79" fmla="*/ 870857 w 4215960"/>
                <a:gd name="connsiteY79" fmla="*/ 3784291 h 4384865"/>
                <a:gd name="connsiteX80" fmla="*/ 907143 w 4215960"/>
                <a:gd name="connsiteY80" fmla="*/ 3827834 h 4384865"/>
                <a:gd name="connsiteX81" fmla="*/ 936171 w 4215960"/>
                <a:gd name="connsiteY81" fmla="*/ 3849605 h 4384865"/>
                <a:gd name="connsiteX82" fmla="*/ 1030514 w 4215960"/>
                <a:gd name="connsiteY82" fmla="*/ 3893148 h 4384865"/>
                <a:gd name="connsiteX83" fmla="*/ 1480457 w 4215960"/>
                <a:gd name="connsiteY83" fmla="*/ 3878634 h 4384865"/>
                <a:gd name="connsiteX84" fmla="*/ 1531257 w 4215960"/>
                <a:gd name="connsiteY84" fmla="*/ 3864120 h 4384865"/>
                <a:gd name="connsiteX85" fmla="*/ 1618343 w 4215960"/>
                <a:gd name="connsiteY85" fmla="*/ 3856862 h 4384865"/>
                <a:gd name="connsiteX86" fmla="*/ 1698171 w 4215960"/>
                <a:gd name="connsiteY86" fmla="*/ 3842348 h 4384865"/>
                <a:gd name="connsiteX87" fmla="*/ 1756228 w 4215960"/>
                <a:gd name="connsiteY87" fmla="*/ 3835091 h 4384865"/>
                <a:gd name="connsiteX88" fmla="*/ 1785257 w 4215960"/>
                <a:gd name="connsiteY88" fmla="*/ 3820577 h 4384865"/>
                <a:gd name="connsiteX89" fmla="*/ 1850571 w 4215960"/>
                <a:gd name="connsiteY89" fmla="*/ 3798805 h 4384865"/>
                <a:gd name="connsiteX90" fmla="*/ 1886857 w 4215960"/>
                <a:gd name="connsiteY90" fmla="*/ 3784291 h 4384865"/>
                <a:gd name="connsiteX91" fmla="*/ 1988457 w 4215960"/>
                <a:gd name="connsiteY91" fmla="*/ 3769777 h 4384865"/>
                <a:gd name="connsiteX92" fmla="*/ 2017485 w 4215960"/>
                <a:gd name="connsiteY92" fmla="*/ 3762520 h 4384865"/>
                <a:gd name="connsiteX93" fmla="*/ 2637971 w 4215960"/>
                <a:gd name="connsiteY93" fmla="*/ 4109274 h 4384865"/>
                <a:gd name="connsiteX94" fmla="*/ 2724375 w 4215960"/>
                <a:gd name="connsiteY94" fmla="*/ 4295464 h 4384865"/>
                <a:gd name="connsiteX95" fmla="*/ 2784700 w 4215960"/>
                <a:gd name="connsiteY95" fmla="*/ 4354202 h 4384865"/>
                <a:gd name="connsiteX96" fmla="*/ 2795812 w 4215960"/>
                <a:gd name="connsiteY96" fmla="*/ 4324039 h 4384865"/>
                <a:gd name="connsiteX97" fmla="*/ 2841850 w 4215960"/>
                <a:gd name="connsiteY97" fmla="*/ 4297051 h 4384865"/>
                <a:gd name="connsiteX98" fmla="*/ 2892650 w 4215960"/>
                <a:gd name="connsiteY98" fmla="*/ 4370077 h 4384865"/>
                <a:gd name="connsiteX99" fmla="*/ 2941863 w 4215960"/>
                <a:gd name="connsiteY99" fmla="*/ 4373252 h 4384865"/>
                <a:gd name="connsiteX100" fmla="*/ 2897412 w 4215960"/>
                <a:gd name="connsiteY100" fmla="*/ 4279590 h 4384865"/>
                <a:gd name="connsiteX101" fmla="*/ 2854550 w 4215960"/>
                <a:gd name="connsiteY101" fmla="*/ 4211327 h 4384865"/>
                <a:gd name="connsiteX102" fmla="*/ 2897413 w 4215960"/>
                <a:gd name="connsiteY102" fmla="*/ 4195451 h 4384865"/>
                <a:gd name="connsiteX103" fmla="*/ 2878362 w 4215960"/>
                <a:gd name="connsiteY103" fmla="*/ 4154177 h 4384865"/>
                <a:gd name="connsiteX104" fmla="*/ 2930750 w 4215960"/>
                <a:gd name="connsiteY104" fmla="*/ 4163702 h 4384865"/>
                <a:gd name="connsiteX105" fmla="*/ 2910113 w 4215960"/>
                <a:gd name="connsiteY105" fmla="*/ 4130364 h 4384865"/>
                <a:gd name="connsiteX106" fmla="*/ 2931432 w 4215960"/>
                <a:gd name="connsiteY106" fmla="*/ 4113810 h 4384865"/>
                <a:gd name="connsiteX107" fmla="*/ 3052535 w 4215960"/>
                <a:gd name="connsiteY107" fmla="*/ 4199083 h 4384865"/>
                <a:gd name="connsiteX108" fmla="*/ 3087912 w 4215960"/>
                <a:gd name="connsiteY108" fmla="*/ 4185926 h 4384865"/>
                <a:gd name="connsiteX109" fmla="*/ 3140299 w 4215960"/>
                <a:gd name="connsiteY109" fmla="*/ 4251015 h 4384865"/>
                <a:gd name="connsiteX110" fmla="*/ 3160937 w 4215960"/>
                <a:gd name="connsiteY110" fmla="*/ 4309752 h 4384865"/>
                <a:gd name="connsiteX111" fmla="*/ 3268887 w 4215960"/>
                <a:gd name="connsiteY111" fmla="*/ 4328801 h 4384865"/>
                <a:gd name="connsiteX112" fmla="*/ 3208563 w 4215960"/>
                <a:gd name="connsiteY112" fmla="*/ 4262126 h 4384865"/>
                <a:gd name="connsiteX113" fmla="*/ 3205387 w 4215960"/>
                <a:gd name="connsiteY113" fmla="*/ 4193864 h 4384865"/>
                <a:gd name="connsiteX114" fmla="*/ 3259362 w 4215960"/>
                <a:gd name="connsiteY114" fmla="*/ 4249427 h 4384865"/>
                <a:gd name="connsiteX115" fmla="*/ 3308575 w 4215960"/>
                <a:gd name="connsiteY115" fmla="*/ 4254189 h 4384865"/>
                <a:gd name="connsiteX116" fmla="*/ 3302225 w 4215960"/>
                <a:gd name="connsiteY116" fmla="*/ 4204977 h 4384865"/>
                <a:gd name="connsiteX117" fmla="*/ 3362550 w 4215960"/>
                <a:gd name="connsiteY117" fmla="*/ 4209739 h 4384865"/>
                <a:gd name="connsiteX118" fmla="*/ 3424462 w 4215960"/>
                <a:gd name="connsiteY118" fmla="*/ 4252601 h 4384865"/>
                <a:gd name="connsiteX119" fmla="*/ 3456212 w 4215960"/>
                <a:gd name="connsiteY119" fmla="*/ 4239902 h 4384865"/>
                <a:gd name="connsiteX120" fmla="*/ 3449863 w 4215960"/>
                <a:gd name="connsiteY120" fmla="*/ 4204977 h 4384865"/>
                <a:gd name="connsiteX121" fmla="*/ 3491138 w 4215960"/>
                <a:gd name="connsiteY121" fmla="*/ 4181165 h 4384865"/>
                <a:gd name="connsiteX122" fmla="*/ 3575275 w 4215960"/>
                <a:gd name="connsiteY122" fmla="*/ 4238315 h 4384865"/>
                <a:gd name="connsiteX123" fmla="*/ 3592738 w 4215960"/>
                <a:gd name="connsiteY123" fmla="*/ 4136717 h 4384865"/>
                <a:gd name="connsiteX124" fmla="*/ 3567338 w 4215960"/>
                <a:gd name="connsiteY124" fmla="*/ 4114491 h 4384865"/>
                <a:gd name="connsiteX125" fmla="*/ 3494312 w 4215960"/>
                <a:gd name="connsiteY125" fmla="*/ 4071628 h 4384865"/>
                <a:gd name="connsiteX126" fmla="*/ 3516537 w 4215960"/>
                <a:gd name="connsiteY126" fmla="*/ 4046229 h 4384865"/>
                <a:gd name="connsiteX127" fmla="*/ 3537175 w 4215960"/>
                <a:gd name="connsiteY127" fmla="*/ 4024003 h 4384865"/>
                <a:gd name="connsiteX128" fmla="*/ 3591150 w 4215960"/>
                <a:gd name="connsiteY128" fmla="*/ 4055754 h 4384865"/>
                <a:gd name="connsiteX129" fmla="*/ 3597500 w 4215960"/>
                <a:gd name="connsiteY129" fmla="*/ 4011304 h 4384865"/>
                <a:gd name="connsiteX130" fmla="*/ 3541937 w 4215960"/>
                <a:gd name="connsiteY130" fmla="*/ 3987491 h 4384865"/>
                <a:gd name="connsiteX131" fmla="*/ 3540350 w 4215960"/>
                <a:gd name="connsiteY131" fmla="*/ 3977967 h 4384865"/>
                <a:gd name="connsiteX132" fmla="*/ 3527649 w 4215960"/>
                <a:gd name="connsiteY132" fmla="*/ 3939868 h 4384865"/>
                <a:gd name="connsiteX133" fmla="*/ 3533999 w 4215960"/>
                <a:gd name="connsiteY133" fmla="*/ 3892242 h 4384865"/>
                <a:gd name="connsiteX134" fmla="*/ 3545112 w 4215960"/>
                <a:gd name="connsiteY134" fmla="*/ 3836679 h 4384865"/>
                <a:gd name="connsiteX135" fmla="*/ 3507012 w 4215960"/>
                <a:gd name="connsiteY135" fmla="*/ 3806517 h 4384865"/>
                <a:gd name="connsiteX136" fmla="*/ 3540349 w 4215960"/>
                <a:gd name="connsiteY136" fmla="*/ 3796992 h 4384865"/>
                <a:gd name="connsiteX137" fmla="*/ 3518124 w 4215960"/>
                <a:gd name="connsiteY137" fmla="*/ 3760479 h 4384865"/>
                <a:gd name="connsiteX138" fmla="*/ 3556225 w 4215960"/>
                <a:gd name="connsiteY138" fmla="*/ 3755718 h 4384865"/>
                <a:gd name="connsiteX139" fmla="*/ 3562574 w 4215960"/>
                <a:gd name="connsiteY139" fmla="*/ 3722379 h 4384865"/>
                <a:gd name="connsiteX140" fmla="*/ 3624488 w 4215960"/>
                <a:gd name="connsiteY140" fmla="*/ 3731906 h 4384865"/>
                <a:gd name="connsiteX141" fmla="*/ 3657601 w 4215960"/>
                <a:gd name="connsiteY141" fmla="*/ 3747098 h 4384865"/>
                <a:gd name="connsiteX142" fmla="*/ 3623808 w 4215960"/>
                <a:gd name="connsiteY142" fmla="*/ 3788146 h 4384865"/>
                <a:gd name="connsiteX143" fmla="*/ 3662816 w 4215960"/>
                <a:gd name="connsiteY143" fmla="*/ 3895642 h 4384865"/>
                <a:gd name="connsiteX144" fmla="*/ 3715203 w 4215960"/>
                <a:gd name="connsiteY144" fmla="*/ 3926940 h 4384865"/>
                <a:gd name="connsiteX145" fmla="*/ 3767137 w 4215960"/>
                <a:gd name="connsiteY145" fmla="*/ 3884758 h 4384865"/>
                <a:gd name="connsiteX146" fmla="*/ 3852862 w 4215960"/>
                <a:gd name="connsiteY146" fmla="*/ 3836225 h 4384865"/>
                <a:gd name="connsiteX147" fmla="*/ 3835626 w 4215960"/>
                <a:gd name="connsiteY147" fmla="*/ 3747324 h 4384865"/>
                <a:gd name="connsiteX148" fmla="*/ 3912960 w 4215960"/>
                <a:gd name="connsiteY148" fmla="*/ 3614655 h 4384865"/>
                <a:gd name="connsiteX149" fmla="*/ 4205514 w 4215960"/>
                <a:gd name="connsiteY149" fmla="*/ 3281507 h 4384865"/>
                <a:gd name="connsiteX150" fmla="*/ 4124097 w 4215960"/>
                <a:gd name="connsiteY150" fmla="*/ 3272435 h 4384865"/>
                <a:gd name="connsiteX151" fmla="*/ 4128634 w 4215960"/>
                <a:gd name="connsiteY151" fmla="*/ 3180587 h 4384865"/>
                <a:gd name="connsiteX152" fmla="*/ 4079647 w 4215960"/>
                <a:gd name="connsiteY152" fmla="*/ 3155415 h 4384865"/>
                <a:gd name="connsiteX153" fmla="*/ 3995510 w 4215960"/>
                <a:gd name="connsiteY153" fmla="*/ 3186937 h 4384865"/>
                <a:gd name="connsiteX154" fmla="*/ 3958771 w 4215960"/>
                <a:gd name="connsiteY154" fmla="*/ 3150652 h 4384865"/>
                <a:gd name="connsiteX155" fmla="*/ 4003448 w 4215960"/>
                <a:gd name="connsiteY155" fmla="*/ 3127747 h 4384865"/>
                <a:gd name="connsiteX156" fmla="*/ 3874181 w 4215960"/>
                <a:gd name="connsiteY156" fmla="*/ 2914568 h 4384865"/>
                <a:gd name="connsiteX157" fmla="*/ 3889147 w 4215960"/>
                <a:gd name="connsiteY157" fmla="*/ 2884405 h 4384865"/>
                <a:gd name="connsiteX158" fmla="*/ 3865562 w 4215960"/>
                <a:gd name="connsiteY158" fmla="*/ 2768745 h 4384865"/>
                <a:gd name="connsiteX159" fmla="*/ 3706813 w 4215960"/>
                <a:gd name="connsiteY159" fmla="*/ 2757859 h 4384865"/>
                <a:gd name="connsiteX160" fmla="*/ 3673475 w 4215960"/>
                <a:gd name="connsiteY160" fmla="*/ 2806617 h 4384865"/>
                <a:gd name="connsiteX161" fmla="*/ 3584575 w 4215960"/>
                <a:gd name="connsiteY161" fmla="*/ 2821133 h 4384865"/>
                <a:gd name="connsiteX162" fmla="*/ 3590925 w 4215960"/>
                <a:gd name="connsiteY162" fmla="*/ 2799134 h 4384865"/>
                <a:gd name="connsiteX163" fmla="*/ 3537403 w 4215960"/>
                <a:gd name="connsiteY163" fmla="*/ 2783033 h 4384865"/>
                <a:gd name="connsiteX164" fmla="*/ 3512684 w 4215960"/>
                <a:gd name="connsiteY164" fmla="*/ 2617932 h 4384865"/>
                <a:gd name="connsiteX165" fmla="*/ 3232377 w 4215960"/>
                <a:gd name="connsiteY165" fmla="*/ 2551257 h 4384865"/>
                <a:gd name="connsiteX166" fmla="*/ 3096078 w 4215960"/>
                <a:gd name="connsiteY166" fmla="*/ 2594573 h 4384865"/>
                <a:gd name="connsiteX167" fmla="*/ 2964089 w 4215960"/>
                <a:gd name="connsiteY167" fmla="*/ 2587089 h 4384865"/>
                <a:gd name="connsiteX168" fmla="*/ 2831646 w 4215960"/>
                <a:gd name="connsiteY168" fmla="*/ 2476191 h 4384865"/>
                <a:gd name="connsiteX169" fmla="*/ 2618468 w 4215960"/>
                <a:gd name="connsiteY169" fmla="*/ 2172978 h 4384865"/>
                <a:gd name="connsiteX170" fmla="*/ 2220006 w 4215960"/>
                <a:gd name="connsiteY170" fmla="*/ 2033505 h 4384865"/>
                <a:gd name="connsiteX171" fmla="*/ 1983468 w 4215960"/>
                <a:gd name="connsiteY171" fmla="*/ 1720541 h 4384865"/>
                <a:gd name="connsiteX172" fmla="*/ 2017259 w 4215960"/>
                <a:gd name="connsiteY172" fmla="*/ 1695595 h 4384865"/>
                <a:gd name="connsiteX173" fmla="*/ 2076903 w 4215960"/>
                <a:gd name="connsiteY173" fmla="*/ 1778598 h 4384865"/>
                <a:gd name="connsiteX174" fmla="*/ 2097087 w 4215960"/>
                <a:gd name="connsiteY174" fmla="*/ 1761135 h 4384865"/>
                <a:gd name="connsiteX175" fmla="*/ 2140177 w 4215960"/>
                <a:gd name="connsiteY175" fmla="*/ 1791979 h 4384865"/>
                <a:gd name="connsiteX176" fmla="*/ 2228850 w 4215960"/>
                <a:gd name="connsiteY176" fmla="*/ 1738230 h 4384865"/>
                <a:gd name="connsiteX177" fmla="*/ 2244952 w 4215960"/>
                <a:gd name="connsiteY177" fmla="*/ 1717820 h 4384865"/>
                <a:gd name="connsiteX178" fmla="*/ 2303235 w 4215960"/>
                <a:gd name="connsiteY178" fmla="*/ 1718046 h 4384865"/>
                <a:gd name="connsiteX179" fmla="*/ 2319338 w 4215960"/>
                <a:gd name="connsiteY179" fmla="*/ 1684936 h 4384865"/>
                <a:gd name="connsiteX180" fmla="*/ 2300514 w 4215960"/>
                <a:gd name="connsiteY180" fmla="*/ 1659309 h 4384865"/>
                <a:gd name="connsiteX181" fmla="*/ 2233386 w 4215960"/>
                <a:gd name="connsiteY181" fmla="*/ 1679266 h 4384865"/>
                <a:gd name="connsiteX182" fmla="*/ 2211614 w 4215960"/>
                <a:gd name="connsiteY182" fmla="*/ 1625745 h 4384865"/>
                <a:gd name="connsiteX183" fmla="*/ 2232932 w 4215960"/>
                <a:gd name="connsiteY183" fmla="*/ 1596035 h 4384865"/>
                <a:gd name="connsiteX184" fmla="*/ 2176462 w 4215960"/>
                <a:gd name="connsiteY184" fmla="*/ 1492621 h 4384865"/>
                <a:gd name="connsiteX185" fmla="*/ 2127931 w 4215960"/>
                <a:gd name="connsiteY185" fmla="*/ 1531402 h 4384865"/>
                <a:gd name="connsiteX186" fmla="*/ 2038576 w 4215960"/>
                <a:gd name="connsiteY186" fmla="*/ 1476746 h 4384865"/>
                <a:gd name="connsiteX187" fmla="*/ 2090510 w 4215960"/>
                <a:gd name="connsiteY187" fmla="*/ 1384217 h 4384865"/>
                <a:gd name="connsiteX188" fmla="*/ 2047648 w 4215960"/>
                <a:gd name="connsiteY188" fmla="*/ 1263114 h 4384865"/>
                <a:gd name="connsiteX189" fmla="*/ 2062389 w 4215960"/>
                <a:gd name="connsiteY189" fmla="*/ 1139062 h 4384865"/>
                <a:gd name="connsiteX190" fmla="*/ 2157639 w 4215960"/>
                <a:gd name="connsiteY190" fmla="*/ 1065357 h 4384865"/>
                <a:gd name="connsiteX191" fmla="*/ 2262868 w 4215960"/>
                <a:gd name="connsiteY191" fmla="*/ 1042905 h 4384865"/>
                <a:gd name="connsiteX192" fmla="*/ 2199821 w 4215960"/>
                <a:gd name="connsiteY192" fmla="*/ 953098 h 4384865"/>
                <a:gd name="connsiteX193" fmla="*/ 2182585 w 4215960"/>
                <a:gd name="connsiteY193" fmla="*/ 997775 h 4384865"/>
                <a:gd name="connsiteX194" fmla="*/ 2139270 w 4215960"/>
                <a:gd name="connsiteY194" fmla="*/ 950604 h 4384865"/>
                <a:gd name="connsiteX195" fmla="*/ 2160588 w 4215960"/>
                <a:gd name="connsiteY195" fmla="*/ 865332 h 4384865"/>
                <a:gd name="connsiteX196" fmla="*/ 2233612 w 4215960"/>
                <a:gd name="connsiteY196" fmla="*/ 768041 h 4384865"/>
                <a:gd name="connsiteX197" fmla="*/ 2216603 w 4215960"/>
                <a:gd name="connsiteY197" fmla="*/ 661452 h 4384865"/>
                <a:gd name="connsiteX198" fmla="*/ 2045381 w 4215960"/>
                <a:gd name="connsiteY198" fmla="*/ 671203 h 4384865"/>
                <a:gd name="connsiteX199" fmla="*/ 2026103 w 4215960"/>
                <a:gd name="connsiteY199" fmla="*/ 713840 h 4384865"/>
                <a:gd name="connsiteX200" fmla="*/ 1993900 w 4215960"/>
                <a:gd name="connsiteY200" fmla="*/ 646257 h 4384865"/>
                <a:gd name="connsiteX201" fmla="*/ 1964190 w 4215960"/>
                <a:gd name="connsiteY201" fmla="*/ 686625 h 4384865"/>
                <a:gd name="connsiteX202" fmla="*/ 1778681 w 4215960"/>
                <a:gd name="connsiteY202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57462 w 4215960"/>
                <a:gd name="connsiteY34" fmla="*/ 417208 h 4384865"/>
                <a:gd name="connsiteX35" fmla="*/ 362857 w 4215960"/>
                <a:gd name="connsiteY35" fmla="*/ 808862 h 4384865"/>
                <a:gd name="connsiteX36" fmla="*/ 312057 w 4215960"/>
                <a:gd name="connsiteY36" fmla="*/ 823377 h 4384865"/>
                <a:gd name="connsiteX37" fmla="*/ 239485 w 4215960"/>
                <a:gd name="connsiteY37" fmla="*/ 874177 h 4384865"/>
                <a:gd name="connsiteX38" fmla="*/ 210457 w 4215960"/>
                <a:gd name="connsiteY38" fmla="*/ 881434 h 4384865"/>
                <a:gd name="connsiteX39" fmla="*/ 159657 w 4215960"/>
                <a:gd name="connsiteY39" fmla="*/ 910462 h 4384865"/>
                <a:gd name="connsiteX40" fmla="*/ 130628 w 4215960"/>
                <a:gd name="connsiteY40" fmla="*/ 939491 h 4384865"/>
                <a:gd name="connsiteX41" fmla="*/ 108857 w 4215960"/>
                <a:gd name="connsiteY41" fmla="*/ 961262 h 4384865"/>
                <a:gd name="connsiteX42" fmla="*/ 94343 w 4215960"/>
                <a:gd name="connsiteY42" fmla="*/ 975777 h 4384865"/>
                <a:gd name="connsiteX43" fmla="*/ 43543 w 4215960"/>
                <a:gd name="connsiteY43" fmla="*/ 1055605 h 4384865"/>
                <a:gd name="connsiteX44" fmla="*/ 14514 w 4215960"/>
                <a:gd name="connsiteY44" fmla="*/ 1135434 h 4384865"/>
                <a:gd name="connsiteX45" fmla="*/ 0 w 4215960"/>
                <a:gd name="connsiteY45" fmla="*/ 1193491 h 4384865"/>
                <a:gd name="connsiteX46" fmla="*/ 7257 w 4215960"/>
                <a:gd name="connsiteY46" fmla="*/ 2165948 h 4384865"/>
                <a:gd name="connsiteX47" fmla="*/ 29028 w 4215960"/>
                <a:gd name="connsiteY47" fmla="*/ 2267548 h 4384865"/>
                <a:gd name="connsiteX48" fmla="*/ 43543 w 4215960"/>
                <a:gd name="connsiteY48" fmla="*/ 2303834 h 4384865"/>
                <a:gd name="connsiteX49" fmla="*/ 58057 w 4215960"/>
                <a:gd name="connsiteY49" fmla="*/ 2369148 h 4384865"/>
                <a:gd name="connsiteX50" fmla="*/ 79828 w 4215960"/>
                <a:gd name="connsiteY50" fmla="*/ 2419948 h 4384865"/>
                <a:gd name="connsiteX51" fmla="*/ 116114 w 4215960"/>
                <a:gd name="connsiteY51" fmla="*/ 2536062 h 4384865"/>
                <a:gd name="connsiteX52" fmla="*/ 137885 w 4215960"/>
                <a:gd name="connsiteY52" fmla="*/ 2601377 h 4384865"/>
                <a:gd name="connsiteX53" fmla="*/ 145143 w 4215960"/>
                <a:gd name="connsiteY53" fmla="*/ 2623148 h 4384865"/>
                <a:gd name="connsiteX54" fmla="*/ 166914 w 4215960"/>
                <a:gd name="connsiteY54" fmla="*/ 2666691 h 4384865"/>
                <a:gd name="connsiteX55" fmla="*/ 188685 w 4215960"/>
                <a:gd name="connsiteY55" fmla="*/ 2717491 h 4384865"/>
                <a:gd name="connsiteX56" fmla="*/ 195943 w 4215960"/>
                <a:gd name="connsiteY56" fmla="*/ 2746520 h 4384865"/>
                <a:gd name="connsiteX57" fmla="*/ 232228 w 4215960"/>
                <a:gd name="connsiteY57" fmla="*/ 2797320 h 4384865"/>
                <a:gd name="connsiteX58" fmla="*/ 254000 w 4215960"/>
                <a:gd name="connsiteY58" fmla="*/ 2855377 h 4384865"/>
                <a:gd name="connsiteX59" fmla="*/ 275771 w 4215960"/>
                <a:gd name="connsiteY59" fmla="*/ 2877148 h 4384865"/>
                <a:gd name="connsiteX60" fmla="*/ 312057 w 4215960"/>
                <a:gd name="connsiteY60" fmla="*/ 2949720 h 4384865"/>
                <a:gd name="connsiteX61" fmla="*/ 348343 w 4215960"/>
                <a:gd name="connsiteY61" fmla="*/ 3000520 h 4384865"/>
                <a:gd name="connsiteX62" fmla="*/ 355600 w 4215960"/>
                <a:gd name="connsiteY62" fmla="*/ 3022291 h 4384865"/>
                <a:gd name="connsiteX63" fmla="*/ 406400 w 4215960"/>
                <a:gd name="connsiteY63" fmla="*/ 3087605 h 4384865"/>
                <a:gd name="connsiteX64" fmla="*/ 435428 w 4215960"/>
                <a:gd name="connsiteY64" fmla="*/ 3152920 h 4384865"/>
                <a:gd name="connsiteX65" fmla="*/ 457200 w 4215960"/>
                <a:gd name="connsiteY65" fmla="*/ 3181948 h 4384865"/>
                <a:gd name="connsiteX66" fmla="*/ 471714 w 4215960"/>
                <a:gd name="connsiteY66" fmla="*/ 3240005 h 4384865"/>
                <a:gd name="connsiteX67" fmla="*/ 478971 w 4215960"/>
                <a:gd name="connsiteY67" fmla="*/ 3261777 h 4384865"/>
                <a:gd name="connsiteX68" fmla="*/ 486228 w 4215960"/>
                <a:gd name="connsiteY68" fmla="*/ 3290805 h 4384865"/>
                <a:gd name="connsiteX69" fmla="*/ 493485 w 4215960"/>
                <a:gd name="connsiteY69" fmla="*/ 3356120 h 4384865"/>
                <a:gd name="connsiteX70" fmla="*/ 515257 w 4215960"/>
                <a:gd name="connsiteY70" fmla="*/ 3414177 h 4384865"/>
                <a:gd name="connsiteX71" fmla="*/ 544285 w 4215960"/>
                <a:gd name="connsiteY71" fmla="*/ 3457720 h 4384865"/>
                <a:gd name="connsiteX72" fmla="*/ 573314 w 4215960"/>
                <a:gd name="connsiteY72" fmla="*/ 3508520 h 4384865"/>
                <a:gd name="connsiteX73" fmla="*/ 602343 w 4215960"/>
                <a:gd name="connsiteY73" fmla="*/ 3530291 h 4384865"/>
                <a:gd name="connsiteX74" fmla="*/ 645885 w 4215960"/>
                <a:gd name="connsiteY74" fmla="*/ 3573834 h 4384865"/>
                <a:gd name="connsiteX75" fmla="*/ 674914 w 4215960"/>
                <a:gd name="connsiteY75" fmla="*/ 3595605 h 4384865"/>
                <a:gd name="connsiteX76" fmla="*/ 711200 w 4215960"/>
                <a:gd name="connsiteY76" fmla="*/ 3639148 h 4384865"/>
                <a:gd name="connsiteX77" fmla="*/ 740228 w 4215960"/>
                <a:gd name="connsiteY77" fmla="*/ 3660920 h 4384865"/>
                <a:gd name="connsiteX78" fmla="*/ 812800 w 4215960"/>
                <a:gd name="connsiteY78" fmla="*/ 3726234 h 4384865"/>
                <a:gd name="connsiteX79" fmla="*/ 849085 w 4215960"/>
                <a:gd name="connsiteY79" fmla="*/ 3769777 h 4384865"/>
                <a:gd name="connsiteX80" fmla="*/ 870857 w 4215960"/>
                <a:gd name="connsiteY80" fmla="*/ 3784291 h 4384865"/>
                <a:gd name="connsiteX81" fmla="*/ 907143 w 4215960"/>
                <a:gd name="connsiteY81" fmla="*/ 3827834 h 4384865"/>
                <a:gd name="connsiteX82" fmla="*/ 936171 w 4215960"/>
                <a:gd name="connsiteY82" fmla="*/ 3849605 h 4384865"/>
                <a:gd name="connsiteX83" fmla="*/ 1030514 w 4215960"/>
                <a:gd name="connsiteY83" fmla="*/ 3893148 h 4384865"/>
                <a:gd name="connsiteX84" fmla="*/ 1480457 w 4215960"/>
                <a:gd name="connsiteY84" fmla="*/ 3878634 h 4384865"/>
                <a:gd name="connsiteX85" fmla="*/ 1531257 w 4215960"/>
                <a:gd name="connsiteY85" fmla="*/ 3864120 h 4384865"/>
                <a:gd name="connsiteX86" fmla="*/ 1618343 w 4215960"/>
                <a:gd name="connsiteY86" fmla="*/ 3856862 h 4384865"/>
                <a:gd name="connsiteX87" fmla="*/ 1698171 w 4215960"/>
                <a:gd name="connsiteY87" fmla="*/ 3842348 h 4384865"/>
                <a:gd name="connsiteX88" fmla="*/ 1756228 w 4215960"/>
                <a:gd name="connsiteY88" fmla="*/ 3835091 h 4384865"/>
                <a:gd name="connsiteX89" fmla="*/ 1785257 w 4215960"/>
                <a:gd name="connsiteY89" fmla="*/ 3820577 h 4384865"/>
                <a:gd name="connsiteX90" fmla="*/ 1850571 w 4215960"/>
                <a:gd name="connsiteY90" fmla="*/ 3798805 h 4384865"/>
                <a:gd name="connsiteX91" fmla="*/ 1886857 w 4215960"/>
                <a:gd name="connsiteY91" fmla="*/ 3784291 h 4384865"/>
                <a:gd name="connsiteX92" fmla="*/ 1988457 w 4215960"/>
                <a:gd name="connsiteY92" fmla="*/ 3769777 h 4384865"/>
                <a:gd name="connsiteX93" fmla="*/ 2017485 w 4215960"/>
                <a:gd name="connsiteY93" fmla="*/ 3762520 h 4384865"/>
                <a:gd name="connsiteX94" fmla="*/ 2637971 w 4215960"/>
                <a:gd name="connsiteY94" fmla="*/ 4109274 h 4384865"/>
                <a:gd name="connsiteX95" fmla="*/ 2724375 w 4215960"/>
                <a:gd name="connsiteY95" fmla="*/ 4295464 h 4384865"/>
                <a:gd name="connsiteX96" fmla="*/ 2784700 w 4215960"/>
                <a:gd name="connsiteY96" fmla="*/ 4354202 h 4384865"/>
                <a:gd name="connsiteX97" fmla="*/ 2795812 w 4215960"/>
                <a:gd name="connsiteY97" fmla="*/ 4324039 h 4384865"/>
                <a:gd name="connsiteX98" fmla="*/ 2841850 w 4215960"/>
                <a:gd name="connsiteY98" fmla="*/ 4297051 h 4384865"/>
                <a:gd name="connsiteX99" fmla="*/ 2892650 w 4215960"/>
                <a:gd name="connsiteY99" fmla="*/ 4370077 h 4384865"/>
                <a:gd name="connsiteX100" fmla="*/ 2941863 w 4215960"/>
                <a:gd name="connsiteY100" fmla="*/ 4373252 h 4384865"/>
                <a:gd name="connsiteX101" fmla="*/ 2897412 w 4215960"/>
                <a:gd name="connsiteY101" fmla="*/ 4279590 h 4384865"/>
                <a:gd name="connsiteX102" fmla="*/ 2854550 w 4215960"/>
                <a:gd name="connsiteY102" fmla="*/ 4211327 h 4384865"/>
                <a:gd name="connsiteX103" fmla="*/ 2897413 w 4215960"/>
                <a:gd name="connsiteY103" fmla="*/ 4195451 h 4384865"/>
                <a:gd name="connsiteX104" fmla="*/ 2878362 w 4215960"/>
                <a:gd name="connsiteY104" fmla="*/ 4154177 h 4384865"/>
                <a:gd name="connsiteX105" fmla="*/ 2930750 w 4215960"/>
                <a:gd name="connsiteY105" fmla="*/ 4163702 h 4384865"/>
                <a:gd name="connsiteX106" fmla="*/ 2910113 w 4215960"/>
                <a:gd name="connsiteY106" fmla="*/ 4130364 h 4384865"/>
                <a:gd name="connsiteX107" fmla="*/ 2931432 w 4215960"/>
                <a:gd name="connsiteY107" fmla="*/ 4113810 h 4384865"/>
                <a:gd name="connsiteX108" fmla="*/ 3052535 w 4215960"/>
                <a:gd name="connsiteY108" fmla="*/ 4199083 h 4384865"/>
                <a:gd name="connsiteX109" fmla="*/ 3087912 w 4215960"/>
                <a:gd name="connsiteY109" fmla="*/ 4185926 h 4384865"/>
                <a:gd name="connsiteX110" fmla="*/ 3140299 w 4215960"/>
                <a:gd name="connsiteY110" fmla="*/ 4251015 h 4384865"/>
                <a:gd name="connsiteX111" fmla="*/ 3160937 w 4215960"/>
                <a:gd name="connsiteY111" fmla="*/ 4309752 h 4384865"/>
                <a:gd name="connsiteX112" fmla="*/ 3268887 w 4215960"/>
                <a:gd name="connsiteY112" fmla="*/ 4328801 h 4384865"/>
                <a:gd name="connsiteX113" fmla="*/ 3208563 w 4215960"/>
                <a:gd name="connsiteY113" fmla="*/ 4262126 h 4384865"/>
                <a:gd name="connsiteX114" fmla="*/ 3205387 w 4215960"/>
                <a:gd name="connsiteY114" fmla="*/ 4193864 h 4384865"/>
                <a:gd name="connsiteX115" fmla="*/ 3259362 w 4215960"/>
                <a:gd name="connsiteY115" fmla="*/ 4249427 h 4384865"/>
                <a:gd name="connsiteX116" fmla="*/ 3308575 w 4215960"/>
                <a:gd name="connsiteY116" fmla="*/ 4254189 h 4384865"/>
                <a:gd name="connsiteX117" fmla="*/ 3302225 w 4215960"/>
                <a:gd name="connsiteY117" fmla="*/ 4204977 h 4384865"/>
                <a:gd name="connsiteX118" fmla="*/ 3362550 w 4215960"/>
                <a:gd name="connsiteY118" fmla="*/ 4209739 h 4384865"/>
                <a:gd name="connsiteX119" fmla="*/ 3424462 w 4215960"/>
                <a:gd name="connsiteY119" fmla="*/ 4252601 h 4384865"/>
                <a:gd name="connsiteX120" fmla="*/ 3456212 w 4215960"/>
                <a:gd name="connsiteY120" fmla="*/ 4239902 h 4384865"/>
                <a:gd name="connsiteX121" fmla="*/ 3449863 w 4215960"/>
                <a:gd name="connsiteY121" fmla="*/ 4204977 h 4384865"/>
                <a:gd name="connsiteX122" fmla="*/ 3491138 w 4215960"/>
                <a:gd name="connsiteY122" fmla="*/ 4181165 h 4384865"/>
                <a:gd name="connsiteX123" fmla="*/ 3575275 w 4215960"/>
                <a:gd name="connsiteY123" fmla="*/ 4238315 h 4384865"/>
                <a:gd name="connsiteX124" fmla="*/ 3592738 w 4215960"/>
                <a:gd name="connsiteY124" fmla="*/ 4136717 h 4384865"/>
                <a:gd name="connsiteX125" fmla="*/ 3567338 w 4215960"/>
                <a:gd name="connsiteY125" fmla="*/ 4114491 h 4384865"/>
                <a:gd name="connsiteX126" fmla="*/ 3494312 w 4215960"/>
                <a:gd name="connsiteY126" fmla="*/ 4071628 h 4384865"/>
                <a:gd name="connsiteX127" fmla="*/ 3516537 w 4215960"/>
                <a:gd name="connsiteY127" fmla="*/ 4046229 h 4384865"/>
                <a:gd name="connsiteX128" fmla="*/ 3537175 w 4215960"/>
                <a:gd name="connsiteY128" fmla="*/ 4024003 h 4384865"/>
                <a:gd name="connsiteX129" fmla="*/ 3591150 w 4215960"/>
                <a:gd name="connsiteY129" fmla="*/ 4055754 h 4384865"/>
                <a:gd name="connsiteX130" fmla="*/ 3597500 w 4215960"/>
                <a:gd name="connsiteY130" fmla="*/ 4011304 h 4384865"/>
                <a:gd name="connsiteX131" fmla="*/ 3541937 w 4215960"/>
                <a:gd name="connsiteY131" fmla="*/ 3987491 h 4384865"/>
                <a:gd name="connsiteX132" fmla="*/ 3540350 w 4215960"/>
                <a:gd name="connsiteY132" fmla="*/ 3977967 h 4384865"/>
                <a:gd name="connsiteX133" fmla="*/ 3527649 w 4215960"/>
                <a:gd name="connsiteY133" fmla="*/ 3939868 h 4384865"/>
                <a:gd name="connsiteX134" fmla="*/ 3533999 w 4215960"/>
                <a:gd name="connsiteY134" fmla="*/ 3892242 h 4384865"/>
                <a:gd name="connsiteX135" fmla="*/ 3545112 w 4215960"/>
                <a:gd name="connsiteY135" fmla="*/ 3836679 h 4384865"/>
                <a:gd name="connsiteX136" fmla="*/ 3507012 w 4215960"/>
                <a:gd name="connsiteY136" fmla="*/ 3806517 h 4384865"/>
                <a:gd name="connsiteX137" fmla="*/ 3540349 w 4215960"/>
                <a:gd name="connsiteY137" fmla="*/ 3796992 h 4384865"/>
                <a:gd name="connsiteX138" fmla="*/ 3518124 w 4215960"/>
                <a:gd name="connsiteY138" fmla="*/ 3760479 h 4384865"/>
                <a:gd name="connsiteX139" fmla="*/ 3556225 w 4215960"/>
                <a:gd name="connsiteY139" fmla="*/ 3755718 h 4384865"/>
                <a:gd name="connsiteX140" fmla="*/ 3562574 w 4215960"/>
                <a:gd name="connsiteY140" fmla="*/ 3722379 h 4384865"/>
                <a:gd name="connsiteX141" fmla="*/ 3624488 w 4215960"/>
                <a:gd name="connsiteY141" fmla="*/ 3731906 h 4384865"/>
                <a:gd name="connsiteX142" fmla="*/ 3657601 w 4215960"/>
                <a:gd name="connsiteY142" fmla="*/ 3747098 h 4384865"/>
                <a:gd name="connsiteX143" fmla="*/ 3623808 w 4215960"/>
                <a:gd name="connsiteY143" fmla="*/ 3788146 h 4384865"/>
                <a:gd name="connsiteX144" fmla="*/ 3662816 w 4215960"/>
                <a:gd name="connsiteY144" fmla="*/ 3895642 h 4384865"/>
                <a:gd name="connsiteX145" fmla="*/ 3715203 w 4215960"/>
                <a:gd name="connsiteY145" fmla="*/ 3926940 h 4384865"/>
                <a:gd name="connsiteX146" fmla="*/ 3767137 w 4215960"/>
                <a:gd name="connsiteY146" fmla="*/ 3884758 h 4384865"/>
                <a:gd name="connsiteX147" fmla="*/ 3852862 w 4215960"/>
                <a:gd name="connsiteY147" fmla="*/ 3836225 h 4384865"/>
                <a:gd name="connsiteX148" fmla="*/ 3835626 w 4215960"/>
                <a:gd name="connsiteY148" fmla="*/ 3747324 h 4384865"/>
                <a:gd name="connsiteX149" fmla="*/ 3912960 w 4215960"/>
                <a:gd name="connsiteY149" fmla="*/ 3614655 h 4384865"/>
                <a:gd name="connsiteX150" fmla="*/ 4205514 w 4215960"/>
                <a:gd name="connsiteY150" fmla="*/ 3281507 h 4384865"/>
                <a:gd name="connsiteX151" fmla="*/ 4124097 w 4215960"/>
                <a:gd name="connsiteY151" fmla="*/ 3272435 h 4384865"/>
                <a:gd name="connsiteX152" fmla="*/ 4128634 w 4215960"/>
                <a:gd name="connsiteY152" fmla="*/ 3180587 h 4384865"/>
                <a:gd name="connsiteX153" fmla="*/ 4079647 w 4215960"/>
                <a:gd name="connsiteY153" fmla="*/ 3155415 h 4384865"/>
                <a:gd name="connsiteX154" fmla="*/ 3995510 w 4215960"/>
                <a:gd name="connsiteY154" fmla="*/ 3186937 h 4384865"/>
                <a:gd name="connsiteX155" fmla="*/ 3958771 w 4215960"/>
                <a:gd name="connsiteY155" fmla="*/ 3150652 h 4384865"/>
                <a:gd name="connsiteX156" fmla="*/ 4003448 w 4215960"/>
                <a:gd name="connsiteY156" fmla="*/ 3127747 h 4384865"/>
                <a:gd name="connsiteX157" fmla="*/ 3874181 w 4215960"/>
                <a:gd name="connsiteY157" fmla="*/ 2914568 h 4384865"/>
                <a:gd name="connsiteX158" fmla="*/ 3889147 w 4215960"/>
                <a:gd name="connsiteY158" fmla="*/ 2884405 h 4384865"/>
                <a:gd name="connsiteX159" fmla="*/ 3865562 w 4215960"/>
                <a:gd name="connsiteY159" fmla="*/ 2768745 h 4384865"/>
                <a:gd name="connsiteX160" fmla="*/ 3706813 w 4215960"/>
                <a:gd name="connsiteY160" fmla="*/ 2757859 h 4384865"/>
                <a:gd name="connsiteX161" fmla="*/ 3673475 w 4215960"/>
                <a:gd name="connsiteY161" fmla="*/ 2806617 h 4384865"/>
                <a:gd name="connsiteX162" fmla="*/ 3584575 w 4215960"/>
                <a:gd name="connsiteY162" fmla="*/ 2821133 h 4384865"/>
                <a:gd name="connsiteX163" fmla="*/ 3590925 w 4215960"/>
                <a:gd name="connsiteY163" fmla="*/ 2799134 h 4384865"/>
                <a:gd name="connsiteX164" fmla="*/ 3537403 w 4215960"/>
                <a:gd name="connsiteY164" fmla="*/ 2783033 h 4384865"/>
                <a:gd name="connsiteX165" fmla="*/ 3512684 w 4215960"/>
                <a:gd name="connsiteY165" fmla="*/ 2617932 h 4384865"/>
                <a:gd name="connsiteX166" fmla="*/ 3232377 w 4215960"/>
                <a:gd name="connsiteY166" fmla="*/ 2551257 h 4384865"/>
                <a:gd name="connsiteX167" fmla="*/ 3096078 w 4215960"/>
                <a:gd name="connsiteY167" fmla="*/ 2594573 h 4384865"/>
                <a:gd name="connsiteX168" fmla="*/ 2964089 w 4215960"/>
                <a:gd name="connsiteY168" fmla="*/ 2587089 h 4384865"/>
                <a:gd name="connsiteX169" fmla="*/ 2831646 w 4215960"/>
                <a:gd name="connsiteY169" fmla="*/ 2476191 h 4384865"/>
                <a:gd name="connsiteX170" fmla="*/ 2618468 w 4215960"/>
                <a:gd name="connsiteY170" fmla="*/ 2172978 h 4384865"/>
                <a:gd name="connsiteX171" fmla="*/ 2220006 w 4215960"/>
                <a:gd name="connsiteY171" fmla="*/ 2033505 h 4384865"/>
                <a:gd name="connsiteX172" fmla="*/ 1983468 w 4215960"/>
                <a:gd name="connsiteY172" fmla="*/ 1720541 h 4384865"/>
                <a:gd name="connsiteX173" fmla="*/ 2017259 w 4215960"/>
                <a:gd name="connsiteY173" fmla="*/ 1695595 h 4384865"/>
                <a:gd name="connsiteX174" fmla="*/ 2076903 w 4215960"/>
                <a:gd name="connsiteY174" fmla="*/ 1778598 h 4384865"/>
                <a:gd name="connsiteX175" fmla="*/ 2097087 w 4215960"/>
                <a:gd name="connsiteY175" fmla="*/ 1761135 h 4384865"/>
                <a:gd name="connsiteX176" fmla="*/ 2140177 w 4215960"/>
                <a:gd name="connsiteY176" fmla="*/ 1791979 h 4384865"/>
                <a:gd name="connsiteX177" fmla="*/ 2228850 w 4215960"/>
                <a:gd name="connsiteY177" fmla="*/ 1738230 h 4384865"/>
                <a:gd name="connsiteX178" fmla="*/ 2244952 w 4215960"/>
                <a:gd name="connsiteY178" fmla="*/ 1717820 h 4384865"/>
                <a:gd name="connsiteX179" fmla="*/ 2303235 w 4215960"/>
                <a:gd name="connsiteY179" fmla="*/ 1718046 h 4384865"/>
                <a:gd name="connsiteX180" fmla="*/ 2319338 w 4215960"/>
                <a:gd name="connsiteY180" fmla="*/ 1684936 h 4384865"/>
                <a:gd name="connsiteX181" fmla="*/ 2300514 w 4215960"/>
                <a:gd name="connsiteY181" fmla="*/ 1659309 h 4384865"/>
                <a:gd name="connsiteX182" fmla="*/ 2233386 w 4215960"/>
                <a:gd name="connsiteY182" fmla="*/ 1679266 h 4384865"/>
                <a:gd name="connsiteX183" fmla="*/ 2211614 w 4215960"/>
                <a:gd name="connsiteY183" fmla="*/ 1625745 h 4384865"/>
                <a:gd name="connsiteX184" fmla="*/ 2232932 w 4215960"/>
                <a:gd name="connsiteY184" fmla="*/ 1596035 h 4384865"/>
                <a:gd name="connsiteX185" fmla="*/ 2176462 w 4215960"/>
                <a:gd name="connsiteY185" fmla="*/ 1492621 h 4384865"/>
                <a:gd name="connsiteX186" fmla="*/ 2127931 w 4215960"/>
                <a:gd name="connsiteY186" fmla="*/ 1531402 h 4384865"/>
                <a:gd name="connsiteX187" fmla="*/ 2038576 w 4215960"/>
                <a:gd name="connsiteY187" fmla="*/ 1476746 h 4384865"/>
                <a:gd name="connsiteX188" fmla="*/ 2090510 w 4215960"/>
                <a:gd name="connsiteY188" fmla="*/ 1384217 h 4384865"/>
                <a:gd name="connsiteX189" fmla="*/ 2047648 w 4215960"/>
                <a:gd name="connsiteY189" fmla="*/ 1263114 h 4384865"/>
                <a:gd name="connsiteX190" fmla="*/ 2062389 w 4215960"/>
                <a:gd name="connsiteY190" fmla="*/ 1139062 h 4384865"/>
                <a:gd name="connsiteX191" fmla="*/ 2157639 w 4215960"/>
                <a:gd name="connsiteY191" fmla="*/ 1065357 h 4384865"/>
                <a:gd name="connsiteX192" fmla="*/ 2262868 w 4215960"/>
                <a:gd name="connsiteY192" fmla="*/ 1042905 h 4384865"/>
                <a:gd name="connsiteX193" fmla="*/ 2199821 w 4215960"/>
                <a:gd name="connsiteY193" fmla="*/ 953098 h 4384865"/>
                <a:gd name="connsiteX194" fmla="*/ 2182585 w 4215960"/>
                <a:gd name="connsiteY194" fmla="*/ 997775 h 4384865"/>
                <a:gd name="connsiteX195" fmla="*/ 2139270 w 4215960"/>
                <a:gd name="connsiteY195" fmla="*/ 950604 h 4384865"/>
                <a:gd name="connsiteX196" fmla="*/ 2160588 w 4215960"/>
                <a:gd name="connsiteY196" fmla="*/ 865332 h 4384865"/>
                <a:gd name="connsiteX197" fmla="*/ 2233612 w 4215960"/>
                <a:gd name="connsiteY197" fmla="*/ 768041 h 4384865"/>
                <a:gd name="connsiteX198" fmla="*/ 2216603 w 4215960"/>
                <a:gd name="connsiteY198" fmla="*/ 661452 h 4384865"/>
                <a:gd name="connsiteX199" fmla="*/ 2045381 w 4215960"/>
                <a:gd name="connsiteY199" fmla="*/ 671203 h 4384865"/>
                <a:gd name="connsiteX200" fmla="*/ 2026103 w 4215960"/>
                <a:gd name="connsiteY200" fmla="*/ 713840 h 4384865"/>
                <a:gd name="connsiteX201" fmla="*/ 1993900 w 4215960"/>
                <a:gd name="connsiteY201" fmla="*/ 646257 h 4384865"/>
                <a:gd name="connsiteX202" fmla="*/ 1964190 w 4215960"/>
                <a:gd name="connsiteY202" fmla="*/ 686625 h 4384865"/>
                <a:gd name="connsiteX203" fmla="*/ 1778681 w 4215960"/>
                <a:gd name="connsiteY20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362857 w 4215960"/>
                <a:gd name="connsiteY35" fmla="*/ 808862 h 4384865"/>
                <a:gd name="connsiteX36" fmla="*/ 312057 w 4215960"/>
                <a:gd name="connsiteY36" fmla="*/ 823377 h 4384865"/>
                <a:gd name="connsiteX37" fmla="*/ 239485 w 4215960"/>
                <a:gd name="connsiteY37" fmla="*/ 874177 h 4384865"/>
                <a:gd name="connsiteX38" fmla="*/ 210457 w 4215960"/>
                <a:gd name="connsiteY38" fmla="*/ 881434 h 4384865"/>
                <a:gd name="connsiteX39" fmla="*/ 159657 w 4215960"/>
                <a:gd name="connsiteY39" fmla="*/ 910462 h 4384865"/>
                <a:gd name="connsiteX40" fmla="*/ 130628 w 4215960"/>
                <a:gd name="connsiteY40" fmla="*/ 939491 h 4384865"/>
                <a:gd name="connsiteX41" fmla="*/ 108857 w 4215960"/>
                <a:gd name="connsiteY41" fmla="*/ 961262 h 4384865"/>
                <a:gd name="connsiteX42" fmla="*/ 94343 w 4215960"/>
                <a:gd name="connsiteY42" fmla="*/ 975777 h 4384865"/>
                <a:gd name="connsiteX43" fmla="*/ 43543 w 4215960"/>
                <a:gd name="connsiteY43" fmla="*/ 1055605 h 4384865"/>
                <a:gd name="connsiteX44" fmla="*/ 14514 w 4215960"/>
                <a:gd name="connsiteY44" fmla="*/ 1135434 h 4384865"/>
                <a:gd name="connsiteX45" fmla="*/ 0 w 4215960"/>
                <a:gd name="connsiteY45" fmla="*/ 1193491 h 4384865"/>
                <a:gd name="connsiteX46" fmla="*/ 7257 w 4215960"/>
                <a:gd name="connsiteY46" fmla="*/ 2165948 h 4384865"/>
                <a:gd name="connsiteX47" fmla="*/ 29028 w 4215960"/>
                <a:gd name="connsiteY47" fmla="*/ 2267548 h 4384865"/>
                <a:gd name="connsiteX48" fmla="*/ 43543 w 4215960"/>
                <a:gd name="connsiteY48" fmla="*/ 2303834 h 4384865"/>
                <a:gd name="connsiteX49" fmla="*/ 58057 w 4215960"/>
                <a:gd name="connsiteY49" fmla="*/ 2369148 h 4384865"/>
                <a:gd name="connsiteX50" fmla="*/ 79828 w 4215960"/>
                <a:gd name="connsiteY50" fmla="*/ 2419948 h 4384865"/>
                <a:gd name="connsiteX51" fmla="*/ 116114 w 4215960"/>
                <a:gd name="connsiteY51" fmla="*/ 2536062 h 4384865"/>
                <a:gd name="connsiteX52" fmla="*/ 137885 w 4215960"/>
                <a:gd name="connsiteY52" fmla="*/ 2601377 h 4384865"/>
                <a:gd name="connsiteX53" fmla="*/ 145143 w 4215960"/>
                <a:gd name="connsiteY53" fmla="*/ 2623148 h 4384865"/>
                <a:gd name="connsiteX54" fmla="*/ 166914 w 4215960"/>
                <a:gd name="connsiteY54" fmla="*/ 2666691 h 4384865"/>
                <a:gd name="connsiteX55" fmla="*/ 188685 w 4215960"/>
                <a:gd name="connsiteY55" fmla="*/ 2717491 h 4384865"/>
                <a:gd name="connsiteX56" fmla="*/ 195943 w 4215960"/>
                <a:gd name="connsiteY56" fmla="*/ 2746520 h 4384865"/>
                <a:gd name="connsiteX57" fmla="*/ 232228 w 4215960"/>
                <a:gd name="connsiteY57" fmla="*/ 2797320 h 4384865"/>
                <a:gd name="connsiteX58" fmla="*/ 254000 w 4215960"/>
                <a:gd name="connsiteY58" fmla="*/ 2855377 h 4384865"/>
                <a:gd name="connsiteX59" fmla="*/ 275771 w 4215960"/>
                <a:gd name="connsiteY59" fmla="*/ 2877148 h 4384865"/>
                <a:gd name="connsiteX60" fmla="*/ 312057 w 4215960"/>
                <a:gd name="connsiteY60" fmla="*/ 2949720 h 4384865"/>
                <a:gd name="connsiteX61" fmla="*/ 348343 w 4215960"/>
                <a:gd name="connsiteY61" fmla="*/ 3000520 h 4384865"/>
                <a:gd name="connsiteX62" fmla="*/ 355600 w 4215960"/>
                <a:gd name="connsiteY62" fmla="*/ 3022291 h 4384865"/>
                <a:gd name="connsiteX63" fmla="*/ 406400 w 4215960"/>
                <a:gd name="connsiteY63" fmla="*/ 3087605 h 4384865"/>
                <a:gd name="connsiteX64" fmla="*/ 435428 w 4215960"/>
                <a:gd name="connsiteY64" fmla="*/ 3152920 h 4384865"/>
                <a:gd name="connsiteX65" fmla="*/ 457200 w 4215960"/>
                <a:gd name="connsiteY65" fmla="*/ 3181948 h 4384865"/>
                <a:gd name="connsiteX66" fmla="*/ 471714 w 4215960"/>
                <a:gd name="connsiteY66" fmla="*/ 3240005 h 4384865"/>
                <a:gd name="connsiteX67" fmla="*/ 478971 w 4215960"/>
                <a:gd name="connsiteY67" fmla="*/ 3261777 h 4384865"/>
                <a:gd name="connsiteX68" fmla="*/ 486228 w 4215960"/>
                <a:gd name="connsiteY68" fmla="*/ 3290805 h 4384865"/>
                <a:gd name="connsiteX69" fmla="*/ 493485 w 4215960"/>
                <a:gd name="connsiteY69" fmla="*/ 3356120 h 4384865"/>
                <a:gd name="connsiteX70" fmla="*/ 515257 w 4215960"/>
                <a:gd name="connsiteY70" fmla="*/ 3414177 h 4384865"/>
                <a:gd name="connsiteX71" fmla="*/ 544285 w 4215960"/>
                <a:gd name="connsiteY71" fmla="*/ 3457720 h 4384865"/>
                <a:gd name="connsiteX72" fmla="*/ 573314 w 4215960"/>
                <a:gd name="connsiteY72" fmla="*/ 3508520 h 4384865"/>
                <a:gd name="connsiteX73" fmla="*/ 602343 w 4215960"/>
                <a:gd name="connsiteY73" fmla="*/ 3530291 h 4384865"/>
                <a:gd name="connsiteX74" fmla="*/ 645885 w 4215960"/>
                <a:gd name="connsiteY74" fmla="*/ 3573834 h 4384865"/>
                <a:gd name="connsiteX75" fmla="*/ 674914 w 4215960"/>
                <a:gd name="connsiteY75" fmla="*/ 3595605 h 4384865"/>
                <a:gd name="connsiteX76" fmla="*/ 711200 w 4215960"/>
                <a:gd name="connsiteY76" fmla="*/ 3639148 h 4384865"/>
                <a:gd name="connsiteX77" fmla="*/ 740228 w 4215960"/>
                <a:gd name="connsiteY77" fmla="*/ 3660920 h 4384865"/>
                <a:gd name="connsiteX78" fmla="*/ 812800 w 4215960"/>
                <a:gd name="connsiteY78" fmla="*/ 3726234 h 4384865"/>
                <a:gd name="connsiteX79" fmla="*/ 849085 w 4215960"/>
                <a:gd name="connsiteY79" fmla="*/ 3769777 h 4384865"/>
                <a:gd name="connsiteX80" fmla="*/ 870857 w 4215960"/>
                <a:gd name="connsiteY80" fmla="*/ 3784291 h 4384865"/>
                <a:gd name="connsiteX81" fmla="*/ 907143 w 4215960"/>
                <a:gd name="connsiteY81" fmla="*/ 3827834 h 4384865"/>
                <a:gd name="connsiteX82" fmla="*/ 936171 w 4215960"/>
                <a:gd name="connsiteY82" fmla="*/ 3849605 h 4384865"/>
                <a:gd name="connsiteX83" fmla="*/ 1030514 w 4215960"/>
                <a:gd name="connsiteY83" fmla="*/ 3893148 h 4384865"/>
                <a:gd name="connsiteX84" fmla="*/ 1480457 w 4215960"/>
                <a:gd name="connsiteY84" fmla="*/ 3878634 h 4384865"/>
                <a:gd name="connsiteX85" fmla="*/ 1531257 w 4215960"/>
                <a:gd name="connsiteY85" fmla="*/ 3864120 h 4384865"/>
                <a:gd name="connsiteX86" fmla="*/ 1618343 w 4215960"/>
                <a:gd name="connsiteY86" fmla="*/ 3856862 h 4384865"/>
                <a:gd name="connsiteX87" fmla="*/ 1698171 w 4215960"/>
                <a:gd name="connsiteY87" fmla="*/ 3842348 h 4384865"/>
                <a:gd name="connsiteX88" fmla="*/ 1756228 w 4215960"/>
                <a:gd name="connsiteY88" fmla="*/ 3835091 h 4384865"/>
                <a:gd name="connsiteX89" fmla="*/ 1785257 w 4215960"/>
                <a:gd name="connsiteY89" fmla="*/ 3820577 h 4384865"/>
                <a:gd name="connsiteX90" fmla="*/ 1850571 w 4215960"/>
                <a:gd name="connsiteY90" fmla="*/ 3798805 h 4384865"/>
                <a:gd name="connsiteX91" fmla="*/ 1886857 w 4215960"/>
                <a:gd name="connsiteY91" fmla="*/ 3784291 h 4384865"/>
                <a:gd name="connsiteX92" fmla="*/ 1988457 w 4215960"/>
                <a:gd name="connsiteY92" fmla="*/ 3769777 h 4384865"/>
                <a:gd name="connsiteX93" fmla="*/ 2017485 w 4215960"/>
                <a:gd name="connsiteY93" fmla="*/ 3762520 h 4384865"/>
                <a:gd name="connsiteX94" fmla="*/ 2637971 w 4215960"/>
                <a:gd name="connsiteY94" fmla="*/ 4109274 h 4384865"/>
                <a:gd name="connsiteX95" fmla="*/ 2724375 w 4215960"/>
                <a:gd name="connsiteY95" fmla="*/ 4295464 h 4384865"/>
                <a:gd name="connsiteX96" fmla="*/ 2784700 w 4215960"/>
                <a:gd name="connsiteY96" fmla="*/ 4354202 h 4384865"/>
                <a:gd name="connsiteX97" fmla="*/ 2795812 w 4215960"/>
                <a:gd name="connsiteY97" fmla="*/ 4324039 h 4384865"/>
                <a:gd name="connsiteX98" fmla="*/ 2841850 w 4215960"/>
                <a:gd name="connsiteY98" fmla="*/ 4297051 h 4384865"/>
                <a:gd name="connsiteX99" fmla="*/ 2892650 w 4215960"/>
                <a:gd name="connsiteY99" fmla="*/ 4370077 h 4384865"/>
                <a:gd name="connsiteX100" fmla="*/ 2941863 w 4215960"/>
                <a:gd name="connsiteY100" fmla="*/ 4373252 h 4384865"/>
                <a:gd name="connsiteX101" fmla="*/ 2897412 w 4215960"/>
                <a:gd name="connsiteY101" fmla="*/ 4279590 h 4384865"/>
                <a:gd name="connsiteX102" fmla="*/ 2854550 w 4215960"/>
                <a:gd name="connsiteY102" fmla="*/ 4211327 h 4384865"/>
                <a:gd name="connsiteX103" fmla="*/ 2897413 w 4215960"/>
                <a:gd name="connsiteY103" fmla="*/ 4195451 h 4384865"/>
                <a:gd name="connsiteX104" fmla="*/ 2878362 w 4215960"/>
                <a:gd name="connsiteY104" fmla="*/ 4154177 h 4384865"/>
                <a:gd name="connsiteX105" fmla="*/ 2930750 w 4215960"/>
                <a:gd name="connsiteY105" fmla="*/ 4163702 h 4384865"/>
                <a:gd name="connsiteX106" fmla="*/ 2910113 w 4215960"/>
                <a:gd name="connsiteY106" fmla="*/ 4130364 h 4384865"/>
                <a:gd name="connsiteX107" fmla="*/ 2931432 w 4215960"/>
                <a:gd name="connsiteY107" fmla="*/ 4113810 h 4384865"/>
                <a:gd name="connsiteX108" fmla="*/ 3052535 w 4215960"/>
                <a:gd name="connsiteY108" fmla="*/ 4199083 h 4384865"/>
                <a:gd name="connsiteX109" fmla="*/ 3087912 w 4215960"/>
                <a:gd name="connsiteY109" fmla="*/ 4185926 h 4384865"/>
                <a:gd name="connsiteX110" fmla="*/ 3140299 w 4215960"/>
                <a:gd name="connsiteY110" fmla="*/ 4251015 h 4384865"/>
                <a:gd name="connsiteX111" fmla="*/ 3160937 w 4215960"/>
                <a:gd name="connsiteY111" fmla="*/ 4309752 h 4384865"/>
                <a:gd name="connsiteX112" fmla="*/ 3268887 w 4215960"/>
                <a:gd name="connsiteY112" fmla="*/ 4328801 h 4384865"/>
                <a:gd name="connsiteX113" fmla="*/ 3208563 w 4215960"/>
                <a:gd name="connsiteY113" fmla="*/ 4262126 h 4384865"/>
                <a:gd name="connsiteX114" fmla="*/ 3205387 w 4215960"/>
                <a:gd name="connsiteY114" fmla="*/ 4193864 h 4384865"/>
                <a:gd name="connsiteX115" fmla="*/ 3259362 w 4215960"/>
                <a:gd name="connsiteY115" fmla="*/ 4249427 h 4384865"/>
                <a:gd name="connsiteX116" fmla="*/ 3308575 w 4215960"/>
                <a:gd name="connsiteY116" fmla="*/ 4254189 h 4384865"/>
                <a:gd name="connsiteX117" fmla="*/ 3302225 w 4215960"/>
                <a:gd name="connsiteY117" fmla="*/ 4204977 h 4384865"/>
                <a:gd name="connsiteX118" fmla="*/ 3362550 w 4215960"/>
                <a:gd name="connsiteY118" fmla="*/ 4209739 h 4384865"/>
                <a:gd name="connsiteX119" fmla="*/ 3424462 w 4215960"/>
                <a:gd name="connsiteY119" fmla="*/ 4252601 h 4384865"/>
                <a:gd name="connsiteX120" fmla="*/ 3456212 w 4215960"/>
                <a:gd name="connsiteY120" fmla="*/ 4239902 h 4384865"/>
                <a:gd name="connsiteX121" fmla="*/ 3449863 w 4215960"/>
                <a:gd name="connsiteY121" fmla="*/ 4204977 h 4384865"/>
                <a:gd name="connsiteX122" fmla="*/ 3491138 w 4215960"/>
                <a:gd name="connsiteY122" fmla="*/ 4181165 h 4384865"/>
                <a:gd name="connsiteX123" fmla="*/ 3575275 w 4215960"/>
                <a:gd name="connsiteY123" fmla="*/ 4238315 h 4384865"/>
                <a:gd name="connsiteX124" fmla="*/ 3592738 w 4215960"/>
                <a:gd name="connsiteY124" fmla="*/ 4136717 h 4384865"/>
                <a:gd name="connsiteX125" fmla="*/ 3567338 w 4215960"/>
                <a:gd name="connsiteY125" fmla="*/ 4114491 h 4384865"/>
                <a:gd name="connsiteX126" fmla="*/ 3494312 w 4215960"/>
                <a:gd name="connsiteY126" fmla="*/ 4071628 h 4384865"/>
                <a:gd name="connsiteX127" fmla="*/ 3516537 w 4215960"/>
                <a:gd name="connsiteY127" fmla="*/ 4046229 h 4384865"/>
                <a:gd name="connsiteX128" fmla="*/ 3537175 w 4215960"/>
                <a:gd name="connsiteY128" fmla="*/ 4024003 h 4384865"/>
                <a:gd name="connsiteX129" fmla="*/ 3591150 w 4215960"/>
                <a:gd name="connsiteY129" fmla="*/ 4055754 h 4384865"/>
                <a:gd name="connsiteX130" fmla="*/ 3597500 w 4215960"/>
                <a:gd name="connsiteY130" fmla="*/ 4011304 h 4384865"/>
                <a:gd name="connsiteX131" fmla="*/ 3541937 w 4215960"/>
                <a:gd name="connsiteY131" fmla="*/ 3987491 h 4384865"/>
                <a:gd name="connsiteX132" fmla="*/ 3540350 w 4215960"/>
                <a:gd name="connsiteY132" fmla="*/ 3977967 h 4384865"/>
                <a:gd name="connsiteX133" fmla="*/ 3527649 w 4215960"/>
                <a:gd name="connsiteY133" fmla="*/ 3939868 h 4384865"/>
                <a:gd name="connsiteX134" fmla="*/ 3533999 w 4215960"/>
                <a:gd name="connsiteY134" fmla="*/ 3892242 h 4384865"/>
                <a:gd name="connsiteX135" fmla="*/ 3545112 w 4215960"/>
                <a:gd name="connsiteY135" fmla="*/ 3836679 h 4384865"/>
                <a:gd name="connsiteX136" fmla="*/ 3507012 w 4215960"/>
                <a:gd name="connsiteY136" fmla="*/ 3806517 h 4384865"/>
                <a:gd name="connsiteX137" fmla="*/ 3540349 w 4215960"/>
                <a:gd name="connsiteY137" fmla="*/ 3796992 h 4384865"/>
                <a:gd name="connsiteX138" fmla="*/ 3518124 w 4215960"/>
                <a:gd name="connsiteY138" fmla="*/ 3760479 h 4384865"/>
                <a:gd name="connsiteX139" fmla="*/ 3556225 w 4215960"/>
                <a:gd name="connsiteY139" fmla="*/ 3755718 h 4384865"/>
                <a:gd name="connsiteX140" fmla="*/ 3562574 w 4215960"/>
                <a:gd name="connsiteY140" fmla="*/ 3722379 h 4384865"/>
                <a:gd name="connsiteX141" fmla="*/ 3624488 w 4215960"/>
                <a:gd name="connsiteY141" fmla="*/ 3731906 h 4384865"/>
                <a:gd name="connsiteX142" fmla="*/ 3657601 w 4215960"/>
                <a:gd name="connsiteY142" fmla="*/ 3747098 h 4384865"/>
                <a:gd name="connsiteX143" fmla="*/ 3623808 w 4215960"/>
                <a:gd name="connsiteY143" fmla="*/ 3788146 h 4384865"/>
                <a:gd name="connsiteX144" fmla="*/ 3662816 w 4215960"/>
                <a:gd name="connsiteY144" fmla="*/ 3895642 h 4384865"/>
                <a:gd name="connsiteX145" fmla="*/ 3715203 w 4215960"/>
                <a:gd name="connsiteY145" fmla="*/ 3926940 h 4384865"/>
                <a:gd name="connsiteX146" fmla="*/ 3767137 w 4215960"/>
                <a:gd name="connsiteY146" fmla="*/ 3884758 h 4384865"/>
                <a:gd name="connsiteX147" fmla="*/ 3852862 w 4215960"/>
                <a:gd name="connsiteY147" fmla="*/ 3836225 h 4384865"/>
                <a:gd name="connsiteX148" fmla="*/ 3835626 w 4215960"/>
                <a:gd name="connsiteY148" fmla="*/ 3747324 h 4384865"/>
                <a:gd name="connsiteX149" fmla="*/ 3912960 w 4215960"/>
                <a:gd name="connsiteY149" fmla="*/ 3614655 h 4384865"/>
                <a:gd name="connsiteX150" fmla="*/ 4205514 w 4215960"/>
                <a:gd name="connsiteY150" fmla="*/ 3281507 h 4384865"/>
                <a:gd name="connsiteX151" fmla="*/ 4124097 w 4215960"/>
                <a:gd name="connsiteY151" fmla="*/ 3272435 h 4384865"/>
                <a:gd name="connsiteX152" fmla="*/ 4128634 w 4215960"/>
                <a:gd name="connsiteY152" fmla="*/ 3180587 h 4384865"/>
                <a:gd name="connsiteX153" fmla="*/ 4079647 w 4215960"/>
                <a:gd name="connsiteY153" fmla="*/ 3155415 h 4384865"/>
                <a:gd name="connsiteX154" fmla="*/ 3995510 w 4215960"/>
                <a:gd name="connsiteY154" fmla="*/ 3186937 h 4384865"/>
                <a:gd name="connsiteX155" fmla="*/ 3958771 w 4215960"/>
                <a:gd name="connsiteY155" fmla="*/ 3150652 h 4384865"/>
                <a:gd name="connsiteX156" fmla="*/ 4003448 w 4215960"/>
                <a:gd name="connsiteY156" fmla="*/ 3127747 h 4384865"/>
                <a:gd name="connsiteX157" fmla="*/ 3874181 w 4215960"/>
                <a:gd name="connsiteY157" fmla="*/ 2914568 h 4384865"/>
                <a:gd name="connsiteX158" fmla="*/ 3889147 w 4215960"/>
                <a:gd name="connsiteY158" fmla="*/ 2884405 h 4384865"/>
                <a:gd name="connsiteX159" fmla="*/ 3865562 w 4215960"/>
                <a:gd name="connsiteY159" fmla="*/ 2768745 h 4384865"/>
                <a:gd name="connsiteX160" fmla="*/ 3706813 w 4215960"/>
                <a:gd name="connsiteY160" fmla="*/ 2757859 h 4384865"/>
                <a:gd name="connsiteX161" fmla="*/ 3673475 w 4215960"/>
                <a:gd name="connsiteY161" fmla="*/ 2806617 h 4384865"/>
                <a:gd name="connsiteX162" fmla="*/ 3584575 w 4215960"/>
                <a:gd name="connsiteY162" fmla="*/ 2821133 h 4384865"/>
                <a:gd name="connsiteX163" fmla="*/ 3590925 w 4215960"/>
                <a:gd name="connsiteY163" fmla="*/ 2799134 h 4384865"/>
                <a:gd name="connsiteX164" fmla="*/ 3537403 w 4215960"/>
                <a:gd name="connsiteY164" fmla="*/ 2783033 h 4384865"/>
                <a:gd name="connsiteX165" fmla="*/ 3512684 w 4215960"/>
                <a:gd name="connsiteY165" fmla="*/ 2617932 h 4384865"/>
                <a:gd name="connsiteX166" fmla="*/ 3232377 w 4215960"/>
                <a:gd name="connsiteY166" fmla="*/ 2551257 h 4384865"/>
                <a:gd name="connsiteX167" fmla="*/ 3096078 w 4215960"/>
                <a:gd name="connsiteY167" fmla="*/ 2594573 h 4384865"/>
                <a:gd name="connsiteX168" fmla="*/ 2964089 w 4215960"/>
                <a:gd name="connsiteY168" fmla="*/ 2587089 h 4384865"/>
                <a:gd name="connsiteX169" fmla="*/ 2831646 w 4215960"/>
                <a:gd name="connsiteY169" fmla="*/ 2476191 h 4384865"/>
                <a:gd name="connsiteX170" fmla="*/ 2618468 w 4215960"/>
                <a:gd name="connsiteY170" fmla="*/ 2172978 h 4384865"/>
                <a:gd name="connsiteX171" fmla="*/ 2220006 w 4215960"/>
                <a:gd name="connsiteY171" fmla="*/ 2033505 h 4384865"/>
                <a:gd name="connsiteX172" fmla="*/ 1983468 w 4215960"/>
                <a:gd name="connsiteY172" fmla="*/ 1720541 h 4384865"/>
                <a:gd name="connsiteX173" fmla="*/ 2017259 w 4215960"/>
                <a:gd name="connsiteY173" fmla="*/ 1695595 h 4384865"/>
                <a:gd name="connsiteX174" fmla="*/ 2076903 w 4215960"/>
                <a:gd name="connsiteY174" fmla="*/ 1778598 h 4384865"/>
                <a:gd name="connsiteX175" fmla="*/ 2097087 w 4215960"/>
                <a:gd name="connsiteY175" fmla="*/ 1761135 h 4384865"/>
                <a:gd name="connsiteX176" fmla="*/ 2140177 w 4215960"/>
                <a:gd name="connsiteY176" fmla="*/ 1791979 h 4384865"/>
                <a:gd name="connsiteX177" fmla="*/ 2228850 w 4215960"/>
                <a:gd name="connsiteY177" fmla="*/ 1738230 h 4384865"/>
                <a:gd name="connsiteX178" fmla="*/ 2244952 w 4215960"/>
                <a:gd name="connsiteY178" fmla="*/ 1717820 h 4384865"/>
                <a:gd name="connsiteX179" fmla="*/ 2303235 w 4215960"/>
                <a:gd name="connsiteY179" fmla="*/ 1718046 h 4384865"/>
                <a:gd name="connsiteX180" fmla="*/ 2319338 w 4215960"/>
                <a:gd name="connsiteY180" fmla="*/ 1684936 h 4384865"/>
                <a:gd name="connsiteX181" fmla="*/ 2300514 w 4215960"/>
                <a:gd name="connsiteY181" fmla="*/ 1659309 h 4384865"/>
                <a:gd name="connsiteX182" fmla="*/ 2233386 w 4215960"/>
                <a:gd name="connsiteY182" fmla="*/ 1679266 h 4384865"/>
                <a:gd name="connsiteX183" fmla="*/ 2211614 w 4215960"/>
                <a:gd name="connsiteY183" fmla="*/ 1625745 h 4384865"/>
                <a:gd name="connsiteX184" fmla="*/ 2232932 w 4215960"/>
                <a:gd name="connsiteY184" fmla="*/ 1596035 h 4384865"/>
                <a:gd name="connsiteX185" fmla="*/ 2176462 w 4215960"/>
                <a:gd name="connsiteY185" fmla="*/ 1492621 h 4384865"/>
                <a:gd name="connsiteX186" fmla="*/ 2127931 w 4215960"/>
                <a:gd name="connsiteY186" fmla="*/ 1531402 h 4384865"/>
                <a:gd name="connsiteX187" fmla="*/ 2038576 w 4215960"/>
                <a:gd name="connsiteY187" fmla="*/ 1476746 h 4384865"/>
                <a:gd name="connsiteX188" fmla="*/ 2090510 w 4215960"/>
                <a:gd name="connsiteY188" fmla="*/ 1384217 h 4384865"/>
                <a:gd name="connsiteX189" fmla="*/ 2047648 w 4215960"/>
                <a:gd name="connsiteY189" fmla="*/ 1263114 h 4384865"/>
                <a:gd name="connsiteX190" fmla="*/ 2062389 w 4215960"/>
                <a:gd name="connsiteY190" fmla="*/ 1139062 h 4384865"/>
                <a:gd name="connsiteX191" fmla="*/ 2157639 w 4215960"/>
                <a:gd name="connsiteY191" fmla="*/ 1065357 h 4384865"/>
                <a:gd name="connsiteX192" fmla="*/ 2262868 w 4215960"/>
                <a:gd name="connsiteY192" fmla="*/ 1042905 h 4384865"/>
                <a:gd name="connsiteX193" fmla="*/ 2199821 w 4215960"/>
                <a:gd name="connsiteY193" fmla="*/ 953098 h 4384865"/>
                <a:gd name="connsiteX194" fmla="*/ 2182585 w 4215960"/>
                <a:gd name="connsiteY194" fmla="*/ 997775 h 4384865"/>
                <a:gd name="connsiteX195" fmla="*/ 2139270 w 4215960"/>
                <a:gd name="connsiteY195" fmla="*/ 950604 h 4384865"/>
                <a:gd name="connsiteX196" fmla="*/ 2160588 w 4215960"/>
                <a:gd name="connsiteY196" fmla="*/ 865332 h 4384865"/>
                <a:gd name="connsiteX197" fmla="*/ 2233612 w 4215960"/>
                <a:gd name="connsiteY197" fmla="*/ 768041 h 4384865"/>
                <a:gd name="connsiteX198" fmla="*/ 2216603 w 4215960"/>
                <a:gd name="connsiteY198" fmla="*/ 661452 h 4384865"/>
                <a:gd name="connsiteX199" fmla="*/ 2045381 w 4215960"/>
                <a:gd name="connsiteY199" fmla="*/ 671203 h 4384865"/>
                <a:gd name="connsiteX200" fmla="*/ 2026103 w 4215960"/>
                <a:gd name="connsiteY200" fmla="*/ 713840 h 4384865"/>
                <a:gd name="connsiteX201" fmla="*/ 1993900 w 4215960"/>
                <a:gd name="connsiteY201" fmla="*/ 646257 h 4384865"/>
                <a:gd name="connsiteX202" fmla="*/ 1964190 w 4215960"/>
                <a:gd name="connsiteY202" fmla="*/ 686625 h 4384865"/>
                <a:gd name="connsiteX203" fmla="*/ 1778681 w 4215960"/>
                <a:gd name="connsiteY20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35237 w 4215960"/>
                <a:gd name="connsiteY35" fmla="*/ 464833 h 4384865"/>
                <a:gd name="connsiteX36" fmla="*/ 362857 w 4215960"/>
                <a:gd name="connsiteY36" fmla="*/ 808862 h 4384865"/>
                <a:gd name="connsiteX37" fmla="*/ 312057 w 4215960"/>
                <a:gd name="connsiteY37" fmla="*/ 823377 h 4384865"/>
                <a:gd name="connsiteX38" fmla="*/ 239485 w 4215960"/>
                <a:gd name="connsiteY38" fmla="*/ 874177 h 4384865"/>
                <a:gd name="connsiteX39" fmla="*/ 210457 w 4215960"/>
                <a:gd name="connsiteY39" fmla="*/ 881434 h 4384865"/>
                <a:gd name="connsiteX40" fmla="*/ 159657 w 4215960"/>
                <a:gd name="connsiteY40" fmla="*/ 910462 h 4384865"/>
                <a:gd name="connsiteX41" fmla="*/ 130628 w 4215960"/>
                <a:gd name="connsiteY41" fmla="*/ 939491 h 4384865"/>
                <a:gd name="connsiteX42" fmla="*/ 108857 w 4215960"/>
                <a:gd name="connsiteY42" fmla="*/ 961262 h 4384865"/>
                <a:gd name="connsiteX43" fmla="*/ 94343 w 4215960"/>
                <a:gd name="connsiteY43" fmla="*/ 975777 h 4384865"/>
                <a:gd name="connsiteX44" fmla="*/ 43543 w 4215960"/>
                <a:gd name="connsiteY44" fmla="*/ 1055605 h 4384865"/>
                <a:gd name="connsiteX45" fmla="*/ 14514 w 4215960"/>
                <a:gd name="connsiteY45" fmla="*/ 1135434 h 4384865"/>
                <a:gd name="connsiteX46" fmla="*/ 0 w 4215960"/>
                <a:gd name="connsiteY46" fmla="*/ 1193491 h 4384865"/>
                <a:gd name="connsiteX47" fmla="*/ 7257 w 4215960"/>
                <a:gd name="connsiteY47" fmla="*/ 2165948 h 4384865"/>
                <a:gd name="connsiteX48" fmla="*/ 29028 w 4215960"/>
                <a:gd name="connsiteY48" fmla="*/ 2267548 h 4384865"/>
                <a:gd name="connsiteX49" fmla="*/ 43543 w 4215960"/>
                <a:gd name="connsiteY49" fmla="*/ 2303834 h 4384865"/>
                <a:gd name="connsiteX50" fmla="*/ 58057 w 4215960"/>
                <a:gd name="connsiteY50" fmla="*/ 2369148 h 4384865"/>
                <a:gd name="connsiteX51" fmla="*/ 79828 w 4215960"/>
                <a:gd name="connsiteY51" fmla="*/ 2419948 h 4384865"/>
                <a:gd name="connsiteX52" fmla="*/ 116114 w 4215960"/>
                <a:gd name="connsiteY52" fmla="*/ 2536062 h 4384865"/>
                <a:gd name="connsiteX53" fmla="*/ 137885 w 4215960"/>
                <a:gd name="connsiteY53" fmla="*/ 2601377 h 4384865"/>
                <a:gd name="connsiteX54" fmla="*/ 145143 w 4215960"/>
                <a:gd name="connsiteY54" fmla="*/ 2623148 h 4384865"/>
                <a:gd name="connsiteX55" fmla="*/ 166914 w 4215960"/>
                <a:gd name="connsiteY55" fmla="*/ 2666691 h 4384865"/>
                <a:gd name="connsiteX56" fmla="*/ 188685 w 4215960"/>
                <a:gd name="connsiteY56" fmla="*/ 2717491 h 4384865"/>
                <a:gd name="connsiteX57" fmla="*/ 195943 w 4215960"/>
                <a:gd name="connsiteY57" fmla="*/ 2746520 h 4384865"/>
                <a:gd name="connsiteX58" fmla="*/ 232228 w 4215960"/>
                <a:gd name="connsiteY58" fmla="*/ 2797320 h 4384865"/>
                <a:gd name="connsiteX59" fmla="*/ 254000 w 4215960"/>
                <a:gd name="connsiteY59" fmla="*/ 2855377 h 4384865"/>
                <a:gd name="connsiteX60" fmla="*/ 275771 w 4215960"/>
                <a:gd name="connsiteY60" fmla="*/ 2877148 h 4384865"/>
                <a:gd name="connsiteX61" fmla="*/ 312057 w 4215960"/>
                <a:gd name="connsiteY61" fmla="*/ 2949720 h 4384865"/>
                <a:gd name="connsiteX62" fmla="*/ 348343 w 4215960"/>
                <a:gd name="connsiteY62" fmla="*/ 3000520 h 4384865"/>
                <a:gd name="connsiteX63" fmla="*/ 355600 w 4215960"/>
                <a:gd name="connsiteY63" fmla="*/ 3022291 h 4384865"/>
                <a:gd name="connsiteX64" fmla="*/ 406400 w 4215960"/>
                <a:gd name="connsiteY64" fmla="*/ 3087605 h 4384865"/>
                <a:gd name="connsiteX65" fmla="*/ 435428 w 4215960"/>
                <a:gd name="connsiteY65" fmla="*/ 3152920 h 4384865"/>
                <a:gd name="connsiteX66" fmla="*/ 457200 w 4215960"/>
                <a:gd name="connsiteY66" fmla="*/ 3181948 h 4384865"/>
                <a:gd name="connsiteX67" fmla="*/ 471714 w 4215960"/>
                <a:gd name="connsiteY67" fmla="*/ 3240005 h 4384865"/>
                <a:gd name="connsiteX68" fmla="*/ 478971 w 4215960"/>
                <a:gd name="connsiteY68" fmla="*/ 3261777 h 4384865"/>
                <a:gd name="connsiteX69" fmla="*/ 486228 w 4215960"/>
                <a:gd name="connsiteY69" fmla="*/ 3290805 h 4384865"/>
                <a:gd name="connsiteX70" fmla="*/ 493485 w 4215960"/>
                <a:gd name="connsiteY70" fmla="*/ 3356120 h 4384865"/>
                <a:gd name="connsiteX71" fmla="*/ 515257 w 4215960"/>
                <a:gd name="connsiteY71" fmla="*/ 3414177 h 4384865"/>
                <a:gd name="connsiteX72" fmla="*/ 544285 w 4215960"/>
                <a:gd name="connsiteY72" fmla="*/ 3457720 h 4384865"/>
                <a:gd name="connsiteX73" fmla="*/ 573314 w 4215960"/>
                <a:gd name="connsiteY73" fmla="*/ 3508520 h 4384865"/>
                <a:gd name="connsiteX74" fmla="*/ 602343 w 4215960"/>
                <a:gd name="connsiteY74" fmla="*/ 3530291 h 4384865"/>
                <a:gd name="connsiteX75" fmla="*/ 645885 w 4215960"/>
                <a:gd name="connsiteY75" fmla="*/ 3573834 h 4384865"/>
                <a:gd name="connsiteX76" fmla="*/ 674914 w 4215960"/>
                <a:gd name="connsiteY76" fmla="*/ 3595605 h 4384865"/>
                <a:gd name="connsiteX77" fmla="*/ 711200 w 4215960"/>
                <a:gd name="connsiteY77" fmla="*/ 3639148 h 4384865"/>
                <a:gd name="connsiteX78" fmla="*/ 740228 w 4215960"/>
                <a:gd name="connsiteY78" fmla="*/ 3660920 h 4384865"/>
                <a:gd name="connsiteX79" fmla="*/ 812800 w 4215960"/>
                <a:gd name="connsiteY79" fmla="*/ 3726234 h 4384865"/>
                <a:gd name="connsiteX80" fmla="*/ 849085 w 4215960"/>
                <a:gd name="connsiteY80" fmla="*/ 3769777 h 4384865"/>
                <a:gd name="connsiteX81" fmla="*/ 870857 w 4215960"/>
                <a:gd name="connsiteY81" fmla="*/ 3784291 h 4384865"/>
                <a:gd name="connsiteX82" fmla="*/ 907143 w 4215960"/>
                <a:gd name="connsiteY82" fmla="*/ 3827834 h 4384865"/>
                <a:gd name="connsiteX83" fmla="*/ 936171 w 4215960"/>
                <a:gd name="connsiteY83" fmla="*/ 3849605 h 4384865"/>
                <a:gd name="connsiteX84" fmla="*/ 1030514 w 4215960"/>
                <a:gd name="connsiteY84" fmla="*/ 3893148 h 4384865"/>
                <a:gd name="connsiteX85" fmla="*/ 1480457 w 4215960"/>
                <a:gd name="connsiteY85" fmla="*/ 3878634 h 4384865"/>
                <a:gd name="connsiteX86" fmla="*/ 1531257 w 4215960"/>
                <a:gd name="connsiteY86" fmla="*/ 3864120 h 4384865"/>
                <a:gd name="connsiteX87" fmla="*/ 1618343 w 4215960"/>
                <a:gd name="connsiteY87" fmla="*/ 3856862 h 4384865"/>
                <a:gd name="connsiteX88" fmla="*/ 1698171 w 4215960"/>
                <a:gd name="connsiteY88" fmla="*/ 3842348 h 4384865"/>
                <a:gd name="connsiteX89" fmla="*/ 1756228 w 4215960"/>
                <a:gd name="connsiteY89" fmla="*/ 3835091 h 4384865"/>
                <a:gd name="connsiteX90" fmla="*/ 1785257 w 4215960"/>
                <a:gd name="connsiteY90" fmla="*/ 3820577 h 4384865"/>
                <a:gd name="connsiteX91" fmla="*/ 1850571 w 4215960"/>
                <a:gd name="connsiteY91" fmla="*/ 3798805 h 4384865"/>
                <a:gd name="connsiteX92" fmla="*/ 1886857 w 4215960"/>
                <a:gd name="connsiteY92" fmla="*/ 3784291 h 4384865"/>
                <a:gd name="connsiteX93" fmla="*/ 1988457 w 4215960"/>
                <a:gd name="connsiteY93" fmla="*/ 3769777 h 4384865"/>
                <a:gd name="connsiteX94" fmla="*/ 2017485 w 4215960"/>
                <a:gd name="connsiteY94" fmla="*/ 3762520 h 4384865"/>
                <a:gd name="connsiteX95" fmla="*/ 2637971 w 4215960"/>
                <a:gd name="connsiteY95" fmla="*/ 4109274 h 4384865"/>
                <a:gd name="connsiteX96" fmla="*/ 2724375 w 4215960"/>
                <a:gd name="connsiteY96" fmla="*/ 4295464 h 4384865"/>
                <a:gd name="connsiteX97" fmla="*/ 2784700 w 4215960"/>
                <a:gd name="connsiteY97" fmla="*/ 4354202 h 4384865"/>
                <a:gd name="connsiteX98" fmla="*/ 2795812 w 4215960"/>
                <a:gd name="connsiteY98" fmla="*/ 4324039 h 4384865"/>
                <a:gd name="connsiteX99" fmla="*/ 2841850 w 4215960"/>
                <a:gd name="connsiteY99" fmla="*/ 4297051 h 4384865"/>
                <a:gd name="connsiteX100" fmla="*/ 2892650 w 4215960"/>
                <a:gd name="connsiteY100" fmla="*/ 4370077 h 4384865"/>
                <a:gd name="connsiteX101" fmla="*/ 2941863 w 4215960"/>
                <a:gd name="connsiteY101" fmla="*/ 4373252 h 4384865"/>
                <a:gd name="connsiteX102" fmla="*/ 2897412 w 4215960"/>
                <a:gd name="connsiteY102" fmla="*/ 4279590 h 4384865"/>
                <a:gd name="connsiteX103" fmla="*/ 2854550 w 4215960"/>
                <a:gd name="connsiteY103" fmla="*/ 4211327 h 4384865"/>
                <a:gd name="connsiteX104" fmla="*/ 2897413 w 4215960"/>
                <a:gd name="connsiteY104" fmla="*/ 4195451 h 4384865"/>
                <a:gd name="connsiteX105" fmla="*/ 2878362 w 4215960"/>
                <a:gd name="connsiteY105" fmla="*/ 4154177 h 4384865"/>
                <a:gd name="connsiteX106" fmla="*/ 2930750 w 4215960"/>
                <a:gd name="connsiteY106" fmla="*/ 4163702 h 4384865"/>
                <a:gd name="connsiteX107" fmla="*/ 2910113 w 4215960"/>
                <a:gd name="connsiteY107" fmla="*/ 4130364 h 4384865"/>
                <a:gd name="connsiteX108" fmla="*/ 2931432 w 4215960"/>
                <a:gd name="connsiteY108" fmla="*/ 4113810 h 4384865"/>
                <a:gd name="connsiteX109" fmla="*/ 3052535 w 4215960"/>
                <a:gd name="connsiteY109" fmla="*/ 4199083 h 4384865"/>
                <a:gd name="connsiteX110" fmla="*/ 3087912 w 4215960"/>
                <a:gd name="connsiteY110" fmla="*/ 4185926 h 4384865"/>
                <a:gd name="connsiteX111" fmla="*/ 3140299 w 4215960"/>
                <a:gd name="connsiteY111" fmla="*/ 4251015 h 4384865"/>
                <a:gd name="connsiteX112" fmla="*/ 3160937 w 4215960"/>
                <a:gd name="connsiteY112" fmla="*/ 4309752 h 4384865"/>
                <a:gd name="connsiteX113" fmla="*/ 3268887 w 4215960"/>
                <a:gd name="connsiteY113" fmla="*/ 4328801 h 4384865"/>
                <a:gd name="connsiteX114" fmla="*/ 3208563 w 4215960"/>
                <a:gd name="connsiteY114" fmla="*/ 4262126 h 4384865"/>
                <a:gd name="connsiteX115" fmla="*/ 3205387 w 4215960"/>
                <a:gd name="connsiteY115" fmla="*/ 4193864 h 4384865"/>
                <a:gd name="connsiteX116" fmla="*/ 3259362 w 4215960"/>
                <a:gd name="connsiteY116" fmla="*/ 4249427 h 4384865"/>
                <a:gd name="connsiteX117" fmla="*/ 3308575 w 4215960"/>
                <a:gd name="connsiteY117" fmla="*/ 4254189 h 4384865"/>
                <a:gd name="connsiteX118" fmla="*/ 3302225 w 4215960"/>
                <a:gd name="connsiteY118" fmla="*/ 4204977 h 4384865"/>
                <a:gd name="connsiteX119" fmla="*/ 3362550 w 4215960"/>
                <a:gd name="connsiteY119" fmla="*/ 4209739 h 4384865"/>
                <a:gd name="connsiteX120" fmla="*/ 3424462 w 4215960"/>
                <a:gd name="connsiteY120" fmla="*/ 4252601 h 4384865"/>
                <a:gd name="connsiteX121" fmla="*/ 3456212 w 4215960"/>
                <a:gd name="connsiteY121" fmla="*/ 4239902 h 4384865"/>
                <a:gd name="connsiteX122" fmla="*/ 3449863 w 4215960"/>
                <a:gd name="connsiteY122" fmla="*/ 4204977 h 4384865"/>
                <a:gd name="connsiteX123" fmla="*/ 3491138 w 4215960"/>
                <a:gd name="connsiteY123" fmla="*/ 4181165 h 4384865"/>
                <a:gd name="connsiteX124" fmla="*/ 3575275 w 4215960"/>
                <a:gd name="connsiteY124" fmla="*/ 4238315 h 4384865"/>
                <a:gd name="connsiteX125" fmla="*/ 3592738 w 4215960"/>
                <a:gd name="connsiteY125" fmla="*/ 4136717 h 4384865"/>
                <a:gd name="connsiteX126" fmla="*/ 3567338 w 4215960"/>
                <a:gd name="connsiteY126" fmla="*/ 4114491 h 4384865"/>
                <a:gd name="connsiteX127" fmla="*/ 3494312 w 4215960"/>
                <a:gd name="connsiteY127" fmla="*/ 4071628 h 4384865"/>
                <a:gd name="connsiteX128" fmla="*/ 3516537 w 4215960"/>
                <a:gd name="connsiteY128" fmla="*/ 4046229 h 4384865"/>
                <a:gd name="connsiteX129" fmla="*/ 3537175 w 4215960"/>
                <a:gd name="connsiteY129" fmla="*/ 4024003 h 4384865"/>
                <a:gd name="connsiteX130" fmla="*/ 3591150 w 4215960"/>
                <a:gd name="connsiteY130" fmla="*/ 4055754 h 4384865"/>
                <a:gd name="connsiteX131" fmla="*/ 3597500 w 4215960"/>
                <a:gd name="connsiteY131" fmla="*/ 4011304 h 4384865"/>
                <a:gd name="connsiteX132" fmla="*/ 3541937 w 4215960"/>
                <a:gd name="connsiteY132" fmla="*/ 3987491 h 4384865"/>
                <a:gd name="connsiteX133" fmla="*/ 3540350 w 4215960"/>
                <a:gd name="connsiteY133" fmla="*/ 3977967 h 4384865"/>
                <a:gd name="connsiteX134" fmla="*/ 3527649 w 4215960"/>
                <a:gd name="connsiteY134" fmla="*/ 3939868 h 4384865"/>
                <a:gd name="connsiteX135" fmla="*/ 3533999 w 4215960"/>
                <a:gd name="connsiteY135" fmla="*/ 3892242 h 4384865"/>
                <a:gd name="connsiteX136" fmla="*/ 3545112 w 4215960"/>
                <a:gd name="connsiteY136" fmla="*/ 3836679 h 4384865"/>
                <a:gd name="connsiteX137" fmla="*/ 3507012 w 4215960"/>
                <a:gd name="connsiteY137" fmla="*/ 3806517 h 4384865"/>
                <a:gd name="connsiteX138" fmla="*/ 3540349 w 4215960"/>
                <a:gd name="connsiteY138" fmla="*/ 3796992 h 4384865"/>
                <a:gd name="connsiteX139" fmla="*/ 3518124 w 4215960"/>
                <a:gd name="connsiteY139" fmla="*/ 3760479 h 4384865"/>
                <a:gd name="connsiteX140" fmla="*/ 3556225 w 4215960"/>
                <a:gd name="connsiteY140" fmla="*/ 3755718 h 4384865"/>
                <a:gd name="connsiteX141" fmla="*/ 3562574 w 4215960"/>
                <a:gd name="connsiteY141" fmla="*/ 3722379 h 4384865"/>
                <a:gd name="connsiteX142" fmla="*/ 3624488 w 4215960"/>
                <a:gd name="connsiteY142" fmla="*/ 3731906 h 4384865"/>
                <a:gd name="connsiteX143" fmla="*/ 3657601 w 4215960"/>
                <a:gd name="connsiteY143" fmla="*/ 3747098 h 4384865"/>
                <a:gd name="connsiteX144" fmla="*/ 3623808 w 4215960"/>
                <a:gd name="connsiteY144" fmla="*/ 3788146 h 4384865"/>
                <a:gd name="connsiteX145" fmla="*/ 3662816 w 4215960"/>
                <a:gd name="connsiteY145" fmla="*/ 3895642 h 4384865"/>
                <a:gd name="connsiteX146" fmla="*/ 3715203 w 4215960"/>
                <a:gd name="connsiteY146" fmla="*/ 3926940 h 4384865"/>
                <a:gd name="connsiteX147" fmla="*/ 3767137 w 4215960"/>
                <a:gd name="connsiteY147" fmla="*/ 3884758 h 4384865"/>
                <a:gd name="connsiteX148" fmla="*/ 3852862 w 4215960"/>
                <a:gd name="connsiteY148" fmla="*/ 3836225 h 4384865"/>
                <a:gd name="connsiteX149" fmla="*/ 3835626 w 4215960"/>
                <a:gd name="connsiteY149" fmla="*/ 3747324 h 4384865"/>
                <a:gd name="connsiteX150" fmla="*/ 3912960 w 4215960"/>
                <a:gd name="connsiteY150" fmla="*/ 3614655 h 4384865"/>
                <a:gd name="connsiteX151" fmla="*/ 4205514 w 4215960"/>
                <a:gd name="connsiteY151" fmla="*/ 3281507 h 4384865"/>
                <a:gd name="connsiteX152" fmla="*/ 4124097 w 4215960"/>
                <a:gd name="connsiteY152" fmla="*/ 3272435 h 4384865"/>
                <a:gd name="connsiteX153" fmla="*/ 4128634 w 4215960"/>
                <a:gd name="connsiteY153" fmla="*/ 3180587 h 4384865"/>
                <a:gd name="connsiteX154" fmla="*/ 4079647 w 4215960"/>
                <a:gd name="connsiteY154" fmla="*/ 3155415 h 4384865"/>
                <a:gd name="connsiteX155" fmla="*/ 3995510 w 4215960"/>
                <a:gd name="connsiteY155" fmla="*/ 3186937 h 4384865"/>
                <a:gd name="connsiteX156" fmla="*/ 3958771 w 4215960"/>
                <a:gd name="connsiteY156" fmla="*/ 3150652 h 4384865"/>
                <a:gd name="connsiteX157" fmla="*/ 4003448 w 4215960"/>
                <a:gd name="connsiteY157" fmla="*/ 3127747 h 4384865"/>
                <a:gd name="connsiteX158" fmla="*/ 3874181 w 4215960"/>
                <a:gd name="connsiteY158" fmla="*/ 2914568 h 4384865"/>
                <a:gd name="connsiteX159" fmla="*/ 3889147 w 4215960"/>
                <a:gd name="connsiteY159" fmla="*/ 2884405 h 4384865"/>
                <a:gd name="connsiteX160" fmla="*/ 3865562 w 4215960"/>
                <a:gd name="connsiteY160" fmla="*/ 2768745 h 4384865"/>
                <a:gd name="connsiteX161" fmla="*/ 3706813 w 4215960"/>
                <a:gd name="connsiteY161" fmla="*/ 2757859 h 4384865"/>
                <a:gd name="connsiteX162" fmla="*/ 3673475 w 4215960"/>
                <a:gd name="connsiteY162" fmla="*/ 2806617 h 4384865"/>
                <a:gd name="connsiteX163" fmla="*/ 3584575 w 4215960"/>
                <a:gd name="connsiteY163" fmla="*/ 2821133 h 4384865"/>
                <a:gd name="connsiteX164" fmla="*/ 3590925 w 4215960"/>
                <a:gd name="connsiteY164" fmla="*/ 2799134 h 4384865"/>
                <a:gd name="connsiteX165" fmla="*/ 3537403 w 4215960"/>
                <a:gd name="connsiteY165" fmla="*/ 2783033 h 4384865"/>
                <a:gd name="connsiteX166" fmla="*/ 3512684 w 4215960"/>
                <a:gd name="connsiteY166" fmla="*/ 2617932 h 4384865"/>
                <a:gd name="connsiteX167" fmla="*/ 3232377 w 4215960"/>
                <a:gd name="connsiteY167" fmla="*/ 2551257 h 4384865"/>
                <a:gd name="connsiteX168" fmla="*/ 3096078 w 4215960"/>
                <a:gd name="connsiteY168" fmla="*/ 2594573 h 4384865"/>
                <a:gd name="connsiteX169" fmla="*/ 2964089 w 4215960"/>
                <a:gd name="connsiteY169" fmla="*/ 2587089 h 4384865"/>
                <a:gd name="connsiteX170" fmla="*/ 2831646 w 4215960"/>
                <a:gd name="connsiteY170" fmla="*/ 2476191 h 4384865"/>
                <a:gd name="connsiteX171" fmla="*/ 2618468 w 4215960"/>
                <a:gd name="connsiteY171" fmla="*/ 2172978 h 4384865"/>
                <a:gd name="connsiteX172" fmla="*/ 2220006 w 4215960"/>
                <a:gd name="connsiteY172" fmla="*/ 2033505 h 4384865"/>
                <a:gd name="connsiteX173" fmla="*/ 1983468 w 4215960"/>
                <a:gd name="connsiteY173" fmla="*/ 1720541 h 4384865"/>
                <a:gd name="connsiteX174" fmla="*/ 2017259 w 4215960"/>
                <a:gd name="connsiteY174" fmla="*/ 1695595 h 4384865"/>
                <a:gd name="connsiteX175" fmla="*/ 2076903 w 4215960"/>
                <a:gd name="connsiteY175" fmla="*/ 1778598 h 4384865"/>
                <a:gd name="connsiteX176" fmla="*/ 2097087 w 4215960"/>
                <a:gd name="connsiteY176" fmla="*/ 1761135 h 4384865"/>
                <a:gd name="connsiteX177" fmla="*/ 2140177 w 4215960"/>
                <a:gd name="connsiteY177" fmla="*/ 1791979 h 4384865"/>
                <a:gd name="connsiteX178" fmla="*/ 2228850 w 4215960"/>
                <a:gd name="connsiteY178" fmla="*/ 1738230 h 4384865"/>
                <a:gd name="connsiteX179" fmla="*/ 2244952 w 4215960"/>
                <a:gd name="connsiteY179" fmla="*/ 1717820 h 4384865"/>
                <a:gd name="connsiteX180" fmla="*/ 2303235 w 4215960"/>
                <a:gd name="connsiteY180" fmla="*/ 1718046 h 4384865"/>
                <a:gd name="connsiteX181" fmla="*/ 2319338 w 4215960"/>
                <a:gd name="connsiteY181" fmla="*/ 1684936 h 4384865"/>
                <a:gd name="connsiteX182" fmla="*/ 2300514 w 4215960"/>
                <a:gd name="connsiteY182" fmla="*/ 1659309 h 4384865"/>
                <a:gd name="connsiteX183" fmla="*/ 2233386 w 4215960"/>
                <a:gd name="connsiteY183" fmla="*/ 1679266 h 4384865"/>
                <a:gd name="connsiteX184" fmla="*/ 2211614 w 4215960"/>
                <a:gd name="connsiteY184" fmla="*/ 1625745 h 4384865"/>
                <a:gd name="connsiteX185" fmla="*/ 2232932 w 4215960"/>
                <a:gd name="connsiteY185" fmla="*/ 1596035 h 4384865"/>
                <a:gd name="connsiteX186" fmla="*/ 2176462 w 4215960"/>
                <a:gd name="connsiteY186" fmla="*/ 1492621 h 4384865"/>
                <a:gd name="connsiteX187" fmla="*/ 2127931 w 4215960"/>
                <a:gd name="connsiteY187" fmla="*/ 1531402 h 4384865"/>
                <a:gd name="connsiteX188" fmla="*/ 2038576 w 4215960"/>
                <a:gd name="connsiteY188" fmla="*/ 1476746 h 4384865"/>
                <a:gd name="connsiteX189" fmla="*/ 2090510 w 4215960"/>
                <a:gd name="connsiteY189" fmla="*/ 1384217 h 4384865"/>
                <a:gd name="connsiteX190" fmla="*/ 2047648 w 4215960"/>
                <a:gd name="connsiteY190" fmla="*/ 1263114 h 4384865"/>
                <a:gd name="connsiteX191" fmla="*/ 2062389 w 4215960"/>
                <a:gd name="connsiteY191" fmla="*/ 1139062 h 4384865"/>
                <a:gd name="connsiteX192" fmla="*/ 2157639 w 4215960"/>
                <a:gd name="connsiteY192" fmla="*/ 1065357 h 4384865"/>
                <a:gd name="connsiteX193" fmla="*/ 2262868 w 4215960"/>
                <a:gd name="connsiteY193" fmla="*/ 1042905 h 4384865"/>
                <a:gd name="connsiteX194" fmla="*/ 2199821 w 4215960"/>
                <a:gd name="connsiteY194" fmla="*/ 953098 h 4384865"/>
                <a:gd name="connsiteX195" fmla="*/ 2182585 w 4215960"/>
                <a:gd name="connsiteY195" fmla="*/ 997775 h 4384865"/>
                <a:gd name="connsiteX196" fmla="*/ 2139270 w 4215960"/>
                <a:gd name="connsiteY196" fmla="*/ 950604 h 4384865"/>
                <a:gd name="connsiteX197" fmla="*/ 2160588 w 4215960"/>
                <a:gd name="connsiteY197" fmla="*/ 865332 h 4384865"/>
                <a:gd name="connsiteX198" fmla="*/ 2233612 w 4215960"/>
                <a:gd name="connsiteY198" fmla="*/ 768041 h 4384865"/>
                <a:gd name="connsiteX199" fmla="*/ 2216603 w 4215960"/>
                <a:gd name="connsiteY199" fmla="*/ 661452 h 4384865"/>
                <a:gd name="connsiteX200" fmla="*/ 2045381 w 4215960"/>
                <a:gd name="connsiteY200" fmla="*/ 671203 h 4384865"/>
                <a:gd name="connsiteX201" fmla="*/ 2026103 w 4215960"/>
                <a:gd name="connsiteY201" fmla="*/ 713840 h 4384865"/>
                <a:gd name="connsiteX202" fmla="*/ 1993900 w 4215960"/>
                <a:gd name="connsiteY202" fmla="*/ 646257 h 4384865"/>
                <a:gd name="connsiteX203" fmla="*/ 1964190 w 4215960"/>
                <a:gd name="connsiteY203" fmla="*/ 686625 h 4384865"/>
                <a:gd name="connsiteX204" fmla="*/ 1778681 w 4215960"/>
                <a:gd name="connsiteY204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362857 w 4215960"/>
                <a:gd name="connsiteY36" fmla="*/ 808862 h 4384865"/>
                <a:gd name="connsiteX37" fmla="*/ 312057 w 4215960"/>
                <a:gd name="connsiteY37" fmla="*/ 823377 h 4384865"/>
                <a:gd name="connsiteX38" fmla="*/ 239485 w 4215960"/>
                <a:gd name="connsiteY38" fmla="*/ 874177 h 4384865"/>
                <a:gd name="connsiteX39" fmla="*/ 210457 w 4215960"/>
                <a:gd name="connsiteY39" fmla="*/ 881434 h 4384865"/>
                <a:gd name="connsiteX40" fmla="*/ 159657 w 4215960"/>
                <a:gd name="connsiteY40" fmla="*/ 910462 h 4384865"/>
                <a:gd name="connsiteX41" fmla="*/ 130628 w 4215960"/>
                <a:gd name="connsiteY41" fmla="*/ 939491 h 4384865"/>
                <a:gd name="connsiteX42" fmla="*/ 108857 w 4215960"/>
                <a:gd name="connsiteY42" fmla="*/ 961262 h 4384865"/>
                <a:gd name="connsiteX43" fmla="*/ 94343 w 4215960"/>
                <a:gd name="connsiteY43" fmla="*/ 975777 h 4384865"/>
                <a:gd name="connsiteX44" fmla="*/ 43543 w 4215960"/>
                <a:gd name="connsiteY44" fmla="*/ 1055605 h 4384865"/>
                <a:gd name="connsiteX45" fmla="*/ 14514 w 4215960"/>
                <a:gd name="connsiteY45" fmla="*/ 1135434 h 4384865"/>
                <a:gd name="connsiteX46" fmla="*/ 0 w 4215960"/>
                <a:gd name="connsiteY46" fmla="*/ 1193491 h 4384865"/>
                <a:gd name="connsiteX47" fmla="*/ 7257 w 4215960"/>
                <a:gd name="connsiteY47" fmla="*/ 2165948 h 4384865"/>
                <a:gd name="connsiteX48" fmla="*/ 29028 w 4215960"/>
                <a:gd name="connsiteY48" fmla="*/ 2267548 h 4384865"/>
                <a:gd name="connsiteX49" fmla="*/ 43543 w 4215960"/>
                <a:gd name="connsiteY49" fmla="*/ 2303834 h 4384865"/>
                <a:gd name="connsiteX50" fmla="*/ 58057 w 4215960"/>
                <a:gd name="connsiteY50" fmla="*/ 2369148 h 4384865"/>
                <a:gd name="connsiteX51" fmla="*/ 79828 w 4215960"/>
                <a:gd name="connsiteY51" fmla="*/ 2419948 h 4384865"/>
                <a:gd name="connsiteX52" fmla="*/ 116114 w 4215960"/>
                <a:gd name="connsiteY52" fmla="*/ 2536062 h 4384865"/>
                <a:gd name="connsiteX53" fmla="*/ 137885 w 4215960"/>
                <a:gd name="connsiteY53" fmla="*/ 2601377 h 4384865"/>
                <a:gd name="connsiteX54" fmla="*/ 145143 w 4215960"/>
                <a:gd name="connsiteY54" fmla="*/ 2623148 h 4384865"/>
                <a:gd name="connsiteX55" fmla="*/ 166914 w 4215960"/>
                <a:gd name="connsiteY55" fmla="*/ 2666691 h 4384865"/>
                <a:gd name="connsiteX56" fmla="*/ 188685 w 4215960"/>
                <a:gd name="connsiteY56" fmla="*/ 2717491 h 4384865"/>
                <a:gd name="connsiteX57" fmla="*/ 195943 w 4215960"/>
                <a:gd name="connsiteY57" fmla="*/ 2746520 h 4384865"/>
                <a:gd name="connsiteX58" fmla="*/ 232228 w 4215960"/>
                <a:gd name="connsiteY58" fmla="*/ 2797320 h 4384865"/>
                <a:gd name="connsiteX59" fmla="*/ 254000 w 4215960"/>
                <a:gd name="connsiteY59" fmla="*/ 2855377 h 4384865"/>
                <a:gd name="connsiteX60" fmla="*/ 275771 w 4215960"/>
                <a:gd name="connsiteY60" fmla="*/ 2877148 h 4384865"/>
                <a:gd name="connsiteX61" fmla="*/ 312057 w 4215960"/>
                <a:gd name="connsiteY61" fmla="*/ 2949720 h 4384865"/>
                <a:gd name="connsiteX62" fmla="*/ 348343 w 4215960"/>
                <a:gd name="connsiteY62" fmla="*/ 3000520 h 4384865"/>
                <a:gd name="connsiteX63" fmla="*/ 355600 w 4215960"/>
                <a:gd name="connsiteY63" fmla="*/ 3022291 h 4384865"/>
                <a:gd name="connsiteX64" fmla="*/ 406400 w 4215960"/>
                <a:gd name="connsiteY64" fmla="*/ 3087605 h 4384865"/>
                <a:gd name="connsiteX65" fmla="*/ 435428 w 4215960"/>
                <a:gd name="connsiteY65" fmla="*/ 3152920 h 4384865"/>
                <a:gd name="connsiteX66" fmla="*/ 457200 w 4215960"/>
                <a:gd name="connsiteY66" fmla="*/ 3181948 h 4384865"/>
                <a:gd name="connsiteX67" fmla="*/ 471714 w 4215960"/>
                <a:gd name="connsiteY67" fmla="*/ 3240005 h 4384865"/>
                <a:gd name="connsiteX68" fmla="*/ 478971 w 4215960"/>
                <a:gd name="connsiteY68" fmla="*/ 3261777 h 4384865"/>
                <a:gd name="connsiteX69" fmla="*/ 486228 w 4215960"/>
                <a:gd name="connsiteY69" fmla="*/ 3290805 h 4384865"/>
                <a:gd name="connsiteX70" fmla="*/ 493485 w 4215960"/>
                <a:gd name="connsiteY70" fmla="*/ 3356120 h 4384865"/>
                <a:gd name="connsiteX71" fmla="*/ 515257 w 4215960"/>
                <a:gd name="connsiteY71" fmla="*/ 3414177 h 4384865"/>
                <a:gd name="connsiteX72" fmla="*/ 544285 w 4215960"/>
                <a:gd name="connsiteY72" fmla="*/ 3457720 h 4384865"/>
                <a:gd name="connsiteX73" fmla="*/ 573314 w 4215960"/>
                <a:gd name="connsiteY73" fmla="*/ 3508520 h 4384865"/>
                <a:gd name="connsiteX74" fmla="*/ 602343 w 4215960"/>
                <a:gd name="connsiteY74" fmla="*/ 3530291 h 4384865"/>
                <a:gd name="connsiteX75" fmla="*/ 645885 w 4215960"/>
                <a:gd name="connsiteY75" fmla="*/ 3573834 h 4384865"/>
                <a:gd name="connsiteX76" fmla="*/ 674914 w 4215960"/>
                <a:gd name="connsiteY76" fmla="*/ 3595605 h 4384865"/>
                <a:gd name="connsiteX77" fmla="*/ 711200 w 4215960"/>
                <a:gd name="connsiteY77" fmla="*/ 3639148 h 4384865"/>
                <a:gd name="connsiteX78" fmla="*/ 740228 w 4215960"/>
                <a:gd name="connsiteY78" fmla="*/ 3660920 h 4384865"/>
                <a:gd name="connsiteX79" fmla="*/ 812800 w 4215960"/>
                <a:gd name="connsiteY79" fmla="*/ 3726234 h 4384865"/>
                <a:gd name="connsiteX80" fmla="*/ 849085 w 4215960"/>
                <a:gd name="connsiteY80" fmla="*/ 3769777 h 4384865"/>
                <a:gd name="connsiteX81" fmla="*/ 870857 w 4215960"/>
                <a:gd name="connsiteY81" fmla="*/ 3784291 h 4384865"/>
                <a:gd name="connsiteX82" fmla="*/ 907143 w 4215960"/>
                <a:gd name="connsiteY82" fmla="*/ 3827834 h 4384865"/>
                <a:gd name="connsiteX83" fmla="*/ 936171 w 4215960"/>
                <a:gd name="connsiteY83" fmla="*/ 3849605 h 4384865"/>
                <a:gd name="connsiteX84" fmla="*/ 1030514 w 4215960"/>
                <a:gd name="connsiteY84" fmla="*/ 3893148 h 4384865"/>
                <a:gd name="connsiteX85" fmla="*/ 1480457 w 4215960"/>
                <a:gd name="connsiteY85" fmla="*/ 3878634 h 4384865"/>
                <a:gd name="connsiteX86" fmla="*/ 1531257 w 4215960"/>
                <a:gd name="connsiteY86" fmla="*/ 3864120 h 4384865"/>
                <a:gd name="connsiteX87" fmla="*/ 1618343 w 4215960"/>
                <a:gd name="connsiteY87" fmla="*/ 3856862 h 4384865"/>
                <a:gd name="connsiteX88" fmla="*/ 1698171 w 4215960"/>
                <a:gd name="connsiteY88" fmla="*/ 3842348 h 4384865"/>
                <a:gd name="connsiteX89" fmla="*/ 1756228 w 4215960"/>
                <a:gd name="connsiteY89" fmla="*/ 3835091 h 4384865"/>
                <a:gd name="connsiteX90" fmla="*/ 1785257 w 4215960"/>
                <a:gd name="connsiteY90" fmla="*/ 3820577 h 4384865"/>
                <a:gd name="connsiteX91" fmla="*/ 1850571 w 4215960"/>
                <a:gd name="connsiteY91" fmla="*/ 3798805 h 4384865"/>
                <a:gd name="connsiteX92" fmla="*/ 1886857 w 4215960"/>
                <a:gd name="connsiteY92" fmla="*/ 3784291 h 4384865"/>
                <a:gd name="connsiteX93" fmla="*/ 1988457 w 4215960"/>
                <a:gd name="connsiteY93" fmla="*/ 3769777 h 4384865"/>
                <a:gd name="connsiteX94" fmla="*/ 2017485 w 4215960"/>
                <a:gd name="connsiteY94" fmla="*/ 3762520 h 4384865"/>
                <a:gd name="connsiteX95" fmla="*/ 2637971 w 4215960"/>
                <a:gd name="connsiteY95" fmla="*/ 4109274 h 4384865"/>
                <a:gd name="connsiteX96" fmla="*/ 2724375 w 4215960"/>
                <a:gd name="connsiteY96" fmla="*/ 4295464 h 4384865"/>
                <a:gd name="connsiteX97" fmla="*/ 2784700 w 4215960"/>
                <a:gd name="connsiteY97" fmla="*/ 4354202 h 4384865"/>
                <a:gd name="connsiteX98" fmla="*/ 2795812 w 4215960"/>
                <a:gd name="connsiteY98" fmla="*/ 4324039 h 4384865"/>
                <a:gd name="connsiteX99" fmla="*/ 2841850 w 4215960"/>
                <a:gd name="connsiteY99" fmla="*/ 4297051 h 4384865"/>
                <a:gd name="connsiteX100" fmla="*/ 2892650 w 4215960"/>
                <a:gd name="connsiteY100" fmla="*/ 4370077 h 4384865"/>
                <a:gd name="connsiteX101" fmla="*/ 2941863 w 4215960"/>
                <a:gd name="connsiteY101" fmla="*/ 4373252 h 4384865"/>
                <a:gd name="connsiteX102" fmla="*/ 2897412 w 4215960"/>
                <a:gd name="connsiteY102" fmla="*/ 4279590 h 4384865"/>
                <a:gd name="connsiteX103" fmla="*/ 2854550 w 4215960"/>
                <a:gd name="connsiteY103" fmla="*/ 4211327 h 4384865"/>
                <a:gd name="connsiteX104" fmla="*/ 2897413 w 4215960"/>
                <a:gd name="connsiteY104" fmla="*/ 4195451 h 4384865"/>
                <a:gd name="connsiteX105" fmla="*/ 2878362 w 4215960"/>
                <a:gd name="connsiteY105" fmla="*/ 4154177 h 4384865"/>
                <a:gd name="connsiteX106" fmla="*/ 2930750 w 4215960"/>
                <a:gd name="connsiteY106" fmla="*/ 4163702 h 4384865"/>
                <a:gd name="connsiteX107" fmla="*/ 2910113 w 4215960"/>
                <a:gd name="connsiteY107" fmla="*/ 4130364 h 4384865"/>
                <a:gd name="connsiteX108" fmla="*/ 2931432 w 4215960"/>
                <a:gd name="connsiteY108" fmla="*/ 4113810 h 4384865"/>
                <a:gd name="connsiteX109" fmla="*/ 3052535 w 4215960"/>
                <a:gd name="connsiteY109" fmla="*/ 4199083 h 4384865"/>
                <a:gd name="connsiteX110" fmla="*/ 3087912 w 4215960"/>
                <a:gd name="connsiteY110" fmla="*/ 4185926 h 4384865"/>
                <a:gd name="connsiteX111" fmla="*/ 3140299 w 4215960"/>
                <a:gd name="connsiteY111" fmla="*/ 4251015 h 4384865"/>
                <a:gd name="connsiteX112" fmla="*/ 3160937 w 4215960"/>
                <a:gd name="connsiteY112" fmla="*/ 4309752 h 4384865"/>
                <a:gd name="connsiteX113" fmla="*/ 3268887 w 4215960"/>
                <a:gd name="connsiteY113" fmla="*/ 4328801 h 4384865"/>
                <a:gd name="connsiteX114" fmla="*/ 3208563 w 4215960"/>
                <a:gd name="connsiteY114" fmla="*/ 4262126 h 4384865"/>
                <a:gd name="connsiteX115" fmla="*/ 3205387 w 4215960"/>
                <a:gd name="connsiteY115" fmla="*/ 4193864 h 4384865"/>
                <a:gd name="connsiteX116" fmla="*/ 3259362 w 4215960"/>
                <a:gd name="connsiteY116" fmla="*/ 4249427 h 4384865"/>
                <a:gd name="connsiteX117" fmla="*/ 3308575 w 4215960"/>
                <a:gd name="connsiteY117" fmla="*/ 4254189 h 4384865"/>
                <a:gd name="connsiteX118" fmla="*/ 3302225 w 4215960"/>
                <a:gd name="connsiteY118" fmla="*/ 4204977 h 4384865"/>
                <a:gd name="connsiteX119" fmla="*/ 3362550 w 4215960"/>
                <a:gd name="connsiteY119" fmla="*/ 4209739 h 4384865"/>
                <a:gd name="connsiteX120" fmla="*/ 3424462 w 4215960"/>
                <a:gd name="connsiteY120" fmla="*/ 4252601 h 4384865"/>
                <a:gd name="connsiteX121" fmla="*/ 3456212 w 4215960"/>
                <a:gd name="connsiteY121" fmla="*/ 4239902 h 4384865"/>
                <a:gd name="connsiteX122" fmla="*/ 3449863 w 4215960"/>
                <a:gd name="connsiteY122" fmla="*/ 4204977 h 4384865"/>
                <a:gd name="connsiteX123" fmla="*/ 3491138 w 4215960"/>
                <a:gd name="connsiteY123" fmla="*/ 4181165 h 4384865"/>
                <a:gd name="connsiteX124" fmla="*/ 3575275 w 4215960"/>
                <a:gd name="connsiteY124" fmla="*/ 4238315 h 4384865"/>
                <a:gd name="connsiteX125" fmla="*/ 3592738 w 4215960"/>
                <a:gd name="connsiteY125" fmla="*/ 4136717 h 4384865"/>
                <a:gd name="connsiteX126" fmla="*/ 3567338 w 4215960"/>
                <a:gd name="connsiteY126" fmla="*/ 4114491 h 4384865"/>
                <a:gd name="connsiteX127" fmla="*/ 3494312 w 4215960"/>
                <a:gd name="connsiteY127" fmla="*/ 4071628 h 4384865"/>
                <a:gd name="connsiteX128" fmla="*/ 3516537 w 4215960"/>
                <a:gd name="connsiteY128" fmla="*/ 4046229 h 4384865"/>
                <a:gd name="connsiteX129" fmla="*/ 3537175 w 4215960"/>
                <a:gd name="connsiteY129" fmla="*/ 4024003 h 4384865"/>
                <a:gd name="connsiteX130" fmla="*/ 3591150 w 4215960"/>
                <a:gd name="connsiteY130" fmla="*/ 4055754 h 4384865"/>
                <a:gd name="connsiteX131" fmla="*/ 3597500 w 4215960"/>
                <a:gd name="connsiteY131" fmla="*/ 4011304 h 4384865"/>
                <a:gd name="connsiteX132" fmla="*/ 3541937 w 4215960"/>
                <a:gd name="connsiteY132" fmla="*/ 3987491 h 4384865"/>
                <a:gd name="connsiteX133" fmla="*/ 3540350 w 4215960"/>
                <a:gd name="connsiteY133" fmla="*/ 3977967 h 4384865"/>
                <a:gd name="connsiteX134" fmla="*/ 3527649 w 4215960"/>
                <a:gd name="connsiteY134" fmla="*/ 3939868 h 4384865"/>
                <a:gd name="connsiteX135" fmla="*/ 3533999 w 4215960"/>
                <a:gd name="connsiteY135" fmla="*/ 3892242 h 4384865"/>
                <a:gd name="connsiteX136" fmla="*/ 3545112 w 4215960"/>
                <a:gd name="connsiteY136" fmla="*/ 3836679 h 4384865"/>
                <a:gd name="connsiteX137" fmla="*/ 3507012 w 4215960"/>
                <a:gd name="connsiteY137" fmla="*/ 3806517 h 4384865"/>
                <a:gd name="connsiteX138" fmla="*/ 3540349 w 4215960"/>
                <a:gd name="connsiteY138" fmla="*/ 3796992 h 4384865"/>
                <a:gd name="connsiteX139" fmla="*/ 3518124 w 4215960"/>
                <a:gd name="connsiteY139" fmla="*/ 3760479 h 4384865"/>
                <a:gd name="connsiteX140" fmla="*/ 3556225 w 4215960"/>
                <a:gd name="connsiteY140" fmla="*/ 3755718 h 4384865"/>
                <a:gd name="connsiteX141" fmla="*/ 3562574 w 4215960"/>
                <a:gd name="connsiteY141" fmla="*/ 3722379 h 4384865"/>
                <a:gd name="connsiteX142" fmla="*/ 3624488 w 4215960"/>
                <a:gd name="connsiteY142" fmla="*/ 3731906 h 4384865"/>
                <a:gd name="connsiteX143" fmla="*/ 3657601 w 4215960"/>
                <a:gd name="connsiteY143" fmla="*/ 3747098 h 4384865"/>
                <a:gd name="connsiteX144" fmla="*/ 3623808 w 4215960"/>
                <a:gd name="connsiteY144" fmla="*/ 3788146 h 4384865"/>
                <a:gd name="connsiteX145" fmla="*/ 3662816 w 4215960"/>
                <a:gd name="connsiteY145" fmla="*/ 3895642 h 4384865"/>
                <a:gd name="connsiteX146" fmla="*/ 3715203 w 4215960"/>
                <a:gd name="connsiteY146" fmla="*/ 3926940 h 4384865"/>
                <a:gd name="connsiteX147" fmla="*/ 3767137 w 4215960"/>
                <a:gd name="connsiteY147" fmla="*/ 3884758 h 4384865"/>
                <a:gd name="connsiteX148" fmla="*/ 3852862 w 4215960"/>
                <a:gd name="connsiteY148" fmla="*/ 3836225 h 4384865"/>
                <a:gd name="connsiteX149" fmla="*/ 3835626 w 4215960"/>
                <a:gd name="connsiteY149" fmla="*/ 3747324 h 4384865"/>
                <a:gd name="connsiteX150" fmla="*/ 3912960 w 4215960"/>
                <a:gd name="connsiteY150" fmla="*/ 3614655 h 4384865"/>
                <a:gd name="connsiteX151" fmla="*/ 4205514 w 4215960"/>
                <a:gd name="connsiteY151" fmla="*/ 3281507 h 4384865"/>
                <a:gd name="connsiteX152" fmla="*/ 4124097 w 4215960"/>
                <a:gd name="connsiteY152" fmla="*/ 3272435 h 4384865"/>
                <a:gd name="connsiteX153" fmla="*/ 4128634 w 4215960"/>
                <a:gd name="connsiteY153" fmla="*/ 3180587 h 4384865"/>
                <a:gd name="connsiteX154" fmla="*/ 4079647 w 4215960"/>
                <a:gd name="connsiteY154" fmla="*/ 3155415 h 4384865"/>
                <a:gd name="connsiteX155" fmla="*/ 3995510 w 4215960"/>
                <a:gd name="connsiteY155" fmla="*/ 3186937 h 4384865"/>
                <a:gd name="connsiteX156" fmla="*/ 3958771 w 4215960"/>
                <a:gd name="connsiteY156" fmla="*/ 3150652 h 4384865"/>
                <a:gd name="connsiteX157" fmla="*/ 4003448 w 4215960"/>
                <a:gd name="connsiteY157" fmla="*/ 3127747 h 4384865"/>
                <a:gd name="connsiteX158" fmla="*/ 3874181 w 4215960"/>
                <a:gd name="connsiteY158" fmla="*/ 2914568 h 4384865"/>
                <a:gd name="connsiteX159" fmla="*/ 3889147 w 4215960"/>
                <a:gd name="connsiteY159" fmla="*/ 2884405 h 4384865"/>
                <a:gd name="connsiteX160" fmla="*/ 3865562 w 4215960"/>
                <a:gd name="connsiteY160" fmla="*/ 2768745 h 4384865"/>
                <a:gd name="connsiteX161" fmla="*/ 3706813 w 4215960"/>
                <a:gd name="connsiteY161" fmla="*/ 2757859 h 4384865"/>
                <a:gd name="connsiteX162" fmla="*/ 3673475 w 4215960"/>
                <a:gd name="connsiteY162" fmla="*/ 2806617 h 4384865"/>
                <a:gd name="connsiteX163" fmla="*/ 3584575 w 4215960"/>
                <a:gd name="connsiteY163" fmla="*/ 2821133 h 4384865"/>
                <a:gd name="connsiteX164" fmla="*/ 3590925 w 4215960"/>
                <a:gd name="connsiteY164" fmla="*/ 2799134 h 4384865"/>
                <a:gd name="connsiteX165" fmla="*/ 3537403 w 4215960"/>
                <a:gd name="connsiteY165" fmla="*/ 2783033 h 4384865"/>
                <a:gd name="connsiteX166" fmla="*/ 3512684 w 4215960"/>
                <a:gd name="connsiteY166" fmla="*/ 2617932 h 4384865"/>
                <a:gd name="connsiteX167" fmla="*/ 3232377 w 4215960"/>
                <a:gd name="connsiteY167" fmla="*/ 2551257 h 4384865"/>
                <a:gd name="connsiteX168" fmla="*/ 3096078 w 4215960"/>
                <a:gd name="connsiteY168" fmla="*/ 2594573 h 4384865"/>
                <a:gd name="connsiteX169" fmla="*/ 2964089 w 4215960"/>
                <a:gd name="connsiteY169" fmla="*/ 2587089 h 4384865"/>
                <a:gd name="connsiteX170" fmla="*/ 2831646 w 4215960"/>
                <a:gd name="connsiteY170" fmla="*/ 2476191 h 4384865"/>
                <a:gd name="connsiteX171" fmla="*/ 2618468 w 4215960"/>
                <a:gd name="connsiteY171" fmla="*/ 2172978 h 4384865"/>
                <a:gd name="connsiteX172" fmla="*/ 2220006 w 4215960"/>
                <a:gd name="connsiteY172" fmla="*/ 2033505 h 4384865"/>
                <a:gd name="connsiteX173" fmla="*/ 1983468 w 4215960"/>
                <a:gd name="connsiteY173" fmla="*/ 1720541 h 4384865"/>
                <a:gd name="connsiteX174" fmla="*/ 2017259 w 4215960"/>
                <a:gd name="connsiteY174" fmla="*/ 1695595 h 4384865"/>
                <a:gd name="connsiteX175" fmla="*/ 2076903 w 4215960"/>
                <a:gd name="connsiteY175" fmla="*/ 1778598 h 4384865"/>
                <a:gd name="connsiteX176" fmla="*/ 2097087 w 4215960"/>
                <a:gd name="connsiteY176" fmla="*/ 1761135 h 4384865"/>
                <a:gd name="connsiteX177" fmla="*/ 2140177 w 4215960"/>
                <a:gd name="connsiteY177" fmla="*/ 1791979 h 4384865"/>
                <a:gd name="connsiteX178" fmla="*/ 2228850 w 4215960"/>
                <a:gd name="connsiteY178" fmla="*/ 1738230 h 4384865"/>
                <a:gd name="connsiteX179" fmla="*/ 2244952 w 4215960"/>
                <a:gd name="connsiteY179" fmla="*/ 1717820 h 4384865"/>
                <a:gd name="connsiteX180" fmla="*/ 2303235 w 4215960"/>
                <a:gd name="connsiteY180" fmla="*/ 1718046 h 4384865"/>
                <a:gd name="connsiteX181" fmla="*/ 2319338 w 4215960"/>
                <a:gd name="connsiteY181" fmla="*/ 1684936 h 4384865"/>
                <a:gd name="connsiteX182" fmla="*/ 2300514 w 4215960"/>
                <a:gd name="connsiteY182" fmla="*/ 1659309 h 4384865"/>
                <a:gd name="connsiteX183" fmla="*/ 2233386 w 4215960"/>
                <a:gd name="connsiteY183" fmla="*/ 1679266 h 4384865"/>
                <a:gd name="connsiteX184" fmla="*/ 2211614 w 4215960"/>
                <a:gd name="connsiteY184" fmla="*/ 1625745 h 4384865"/>
                <a:gd name="connsiteX185" fmla="*/ 2232932 w 4215960"/>
                <a:gd name="connsiteY185" fmla="*/ 1596035 h 4384865"/>
                <a:gd name="connsiteX186" fmla="*/ 2176462 w 4215960"/>
                <a:gd name="connsiteY186" fmla="*/ 1492621 h 4384865"/>
                <a:gd name="connsiteX187" fmla="*/ 2127931 w 4215960"/>
                <a:gd name="connsiteY187" fmla="*/ 1531402 h 4384865"/>
                <a:gd name="connsiteX188" fmla="*/ 2038576 w 4215960"/>
                <a:gd name="connsiteY188" fmla="*/ 1476746 h 4384865"/>
                <a:gd name="connsiteX189" fmla="*/ 2090510 w 4215960"/>
                <a:gd name="connsiteY189" fmla="*/ 1384217 h 4384865"/>
                <a:gd name="connsiteX190" fmla="*/ 2047648 w 4215960"/>
                <a:gd name="connsiteY190" fmla="*/ 1263114 h 4384865"/>
                <a:gd name="connsiteX191" fmla="*/ 2062389 w 4215960"/>
                <a:gd name="connsiteY191" fmla="*/ 1139062 h 4384865"/>
                <a:gd name="connsiteX192" fmla="*/ 2157639 w 4215960"/>
                <a:gd name="connsiteY192" fmla="*/ 1065357 h 4384865"/>
                <a:gd name="connsiteX193" fmla="*/ 2262868 w 4215960"/>
                <a:gd name="connsiteY193" fmla="*/ 1042905 h 4384865"/>
                <a:gd name="connsiteX194" fmla="*/ 2199821 w 4215960"/>
                <a:gd name="connsiteY194" fmla="*/ 953098 h 4384865"/>
                <a:gd name="connsiteX195" fmla="*/ 2182585 w 4215960"/>
                <a:gd name="connsiteY195" fmla="*/ 997775 h 4384865"/>
                <a:gd name="connsiteX196" fmla="*/ 2139270 w 4215960"/>
                <a:gd name="connsiteY196" fmla="*/ 950604 h 4384865"/>
                <a:gd name="connsiteX197" fmla="*/ 2160588 w 4215960"/>
                <a:gd name="connsiteY197" fmla="*/ 865332 h 4384865"/>
                <a:gd name="connsiteX198" fmla="*/ 2233612 w 4215960"/>
                <a:gd name="connsiteY198" fmla="*/ 768041 h 4384865"/>
                <a:gd name="connsiteX199" fmla="*/ 2216603 w 4215960"/>
                <a:gd name="connsiteY199" fmla="*/ 661452 h 4384865"/>
                <a:gd name="connsiteX200" fmla="*/ 2045381 w 4215960"/>
                <a:gd name="connsiteY200" fmla="*/ 671203 h 4384865"/>
                <a:gd name="connsiteX201" fmla="*/ 2026103 w 4215960"/>
                <a:gd name="connsiteY201" fmla="*/ 713840 h 4384865"/>
                <a:gd name="connsiteX202" fmla="*/ 1993900 w 4215960"/>
                <a:gd name="connsiteY202" fmla="*/ 646257 h 4384865"/>
                <a:gd name="connsiteX203" fmla="*/ 1964190 w 4215960"/>
                <a:gd name="connsiteY203" fmla="*/ 686625 h 4384865"/>
                <a:gd name="connsiteX204" fmla="*/ 1778681 w 4215960"/>
                <a:gd name="connsiteY204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703487 w 4215960"/>
                <a:gd name="connsiteY36" fmla="*/ 399745 h 4384865"/>
                <a:gd name="connsiteX37" fmla="*/ 362857 w 4215960"/>
                <a:gd name="connsiteY37" fmla="*/ 808862 h 4384865"/>
                <a:gd name="connsiteX38" fmla="*/ 312057 w 4215960"/>
                <a:gd name="connsiteY38" fmla="*/ 823377 h 4384865"/>
                <a:gd name="connsiteX39" fmla="*/ 239485 w 4215960"/>
                <a:gd name="connsiteY39" fmla="*/ 874177 h 4384865"/>
                <a:gd name="connsiteX40" fmla="*/ 210457 w 4215960"/>
                <a:gd name="connsiteY40" fmla="*/ 881434 h 4384865"/>
                <a:gd name="connsiteX41" fmla="*/ 159657 w 4215960"/>
                <a:gd name="connsiteY41" fmla="*/ 910462 h 4384865"/>
                <a:gd name="connsiteX42" fmla="*/ 130628 w 4215960"/>
                <a:gd name="connsiteY42" fmla="*/ 939491 h 4384865"/>
                <a:gd name="connsiteX43" fmla="*/ 108857 w 4215960"/>
                <a:gd name="connsiteY43" fmla="*/ 961262 h 4384865"/>
                <a:gd name="connsiteX44" fmla="*/ 94343 w 4215960"/>
                <a:gd name="connsiteY44" fmla="*/ 975777 h 4384865"/>
                <a:gd name="connsiteX45" fmla="*/ 43543 w 4215960"/>
                <a:gd name="connsiteY45" fmla="*/ 1055605 h 4384865"/>
                <a:gd name="connsiteX46" fmla="*/ 14514 w 4215960"/>
                <a:gd name="connsiteY46" fmla="*/ 1135434 h 4384865"/>
                <a:gd name="connsiteX47" fmla="*/ 0 w 4215960"/>
                <a:gd name="connsiteY47" fmla="*/ 1193491 h 4384865"/>
                <a:gd name="connsiteX48" fmla="*/ 7257 w 4215960"/>
                <a:gd name="connsiteY48" fmla="*/ 2165948 h 4384865"/>
                <a:gd name="connsiteX49" fmla="*/ 29028 w 4215960"/>
                <a:gd name="connsiteY49" fmla="*/ 2267548 h 4384865"/>
                <a:gd name="connsiteX50" fmla="*/ 43543 w 4215960"/>
                <a:gd name="connsiteY50" fmla="*/ 2303834 h 4384865"/>
                <a:gd name="connsiteX51" fmla="*/ 58057 w 4215960"/>
                <a:gd name="connsiteY51" fmla="*/ 2369148 h 4384865"/>
                <a:gd name="connsiteX52" fmla="*/ 79828 w 4215960"/>
                <a:gd name="connsiteY52" fmla="*/ 2419948 h 4384865"/>
                <a:gd name="connsiteX53" fmla="*/ 116114 w 4215960"/>
                <a:gd name="connsiteY53" fmla="*/ 2536062 h 4384865"/>
                <a:gd name="connsiteX54" fmla="*/ 137885 w 4215960"/>
                <a:gd name="connsiteY54" fmla="*/ 2601377 h 4384865"/>
                <a:gd name="connsiteX55" fmla="*/ 145143 w 4215960"/>
                <a:gd name="connsiteY55" fmla="*/ 2623148 h 4384865"/>
                <a:gd name="connsiteX56" fmla="*/ 166914 w 4215960"/>
                <a:gd name="connsiteY56" fmla="*/ 2666691 h 4384865"/>
                <a:gd name="connsiteX57" fmla="*/ 188685 w 4215960"/>
                <a:gd name="connsiteY57" fmla="*/ 2717491 h 4384865"/>
                <a:gd name="connsiteX58" fmla="*/ 195943 w 4215960"/>
                <a:gd name="connsiteY58" fmla="*/ 2746520 h 4384865"/>
                <a:gd name="connsiteX59" fmla="*/ 232228 w 4215960"/>
                <a:gd name="connsiteY59" fmla="*/ 2797320 h 4384865"/>
                <a:gd name="connsiteX60" fmla="*/ 254000 w 4215960"/>
                <a:gd name="connsiteY60" fmla="*/ 2855377 h 4384865"/>
                <a:gd name="connsiteX61" fmla="*/ 275771 w 4215960"/>
                <a:gd name="connsiteY61" fmla="*/ 2877148 h 4384865"/>
                <a:gd name="connsiteX62" fmla="*/ 312057 w 4215960"/>
                <a:gd name="connsiteY62" fmla="*/ 2949720 h 4384865"/>
                <a:gd name="connsiteX63" fmla="*/ 348343 w 4215960"/>
                <a:gd name="connsiteY63" fmla="*/ 3000520 h 4384865"/>
                <a:gd name="connsiteX64" fmla="*/ 355600 w 4215960"/>
                <a:gd name="connsiteY64" fmla="*/ 3022291 h 4384865"/>
                <a:gd name="connsiteX65" fmla="*/ 406400 w 4215960"/>
                <a:gd name="connsiteY65" fmla="*/ 3087605 h 4384865"/>
                <a:gd name="connsiteX66" fmla="*/ 435428 w 4215960"/>
                <a:gd name="connsiteY66" fmla="*/ 3152920 h 4384865"/>
                <a:gd name="connsiteX67" fmla="*/ 457200 w 4215960"/>
                <a:gd name="connsiteY67" fmla="*/ 3181948 h 4384865"/>
                <a:gd name="connsiteX68" fmla="*/ 471714 w 4215960"/>
                <a:gd name="connsiteY68" fmla="*/ 3240005 h 4384865"/>
                <a:gd name="connsiteX69" fmla="*/ 478971 w 4215960"/>
                <a:gd name="connsiteY69" fmla="*/ 3261777 h 4384865"/>
                <a:gd name="connsiteX70" fmla="*/ 486228 w 4215960"/>
                <a:gd name="connsiteY70" fmla="*/ 3290805 h 4384865"/>
                <a:gd name="connsiteX71" fmla="*/ 493485 w 4215960"/>
                <a:gd name="connsiteY71" fmla="*/ 3356120 h 4384865"/>
                <a:gd name="connsiteX72" fmla="*/ 515257 w 4215960"/>
                <a:gd name="connsiteY72" fmla="*/ 3414177 h 4384865"/>
                <a:gd name="connsiteX73" fmla="*/ 544285 w 4215960"/>
                <a:gd name="connsiteY73" fmla="*/ 3457720 h 4384865"/>
                <a:gd name="connsiteX74" fmla="*/ 573314 w 4215960"/>
                <a:gd name="connsiteY74" fmla="*/ 3508520 h 4384865"/>
                <a:gd name="connsiteX75" fmla="*/ 602343 w 4215960"/>
                <a:gd name="connsiteY75" fmla="*/ 3530291 h 4384865"/>
                <a:gd name="connsiteX76" fmla="*/ 645885 w 4215960"/>
                <a:gd name="connsiteY76" fmla="*/ 3573834 h 4384865"/>
                <a:gd name="connsiteX77" fmla="*/ 674914 w 4215960"/>
                <a:gd name="connsiteY77" fmla="*/ 3595605 h 4384865"/>
                <a:gd name="connsiteX78" fmla="*/ 711200 w 4215960"/>
                <a:gd name="connsiteY78" fmla="*/ 3639148 h 4384865"/>
                <a:gd name="connsiteX79" fmla="*/ 740228 w 4215960"/>
                <a:gd name="connsiteY79" fmla="*/ 3660920 h 4384865"/>
                <a:gd name="connsiteX80" fmla="*/ 812800 w 4215960"/>
                <a:gd name="connsiteY80" fmla="*/ 3726234 h 4384865"/>
                <a:gd name="connsiteX81" fmla="*/ 849085 w 4215960"/>
                <a:gd name="connsiteY81" fmla="*/ 3769777 h 4384865"/>
                <a:gd name="connsiteX82" fmla="*/ 870857 w 4215960"/>
                <a:gd name="connsiteY82" fmla="*/ 3784291 h 4384865"/>
                <a:gd name="connsiteX83" fmla="*/ 907143 w 4215960"/>
                <a:gd name="connsiteY83" fmla="*/ 3827834 h 4384865"/>
                <a:gd name="connsiteX84" fmla="*/ 936171 w 4215960"/>
                <a:gd name="connsiteY84" fmla="*/ 3849605 h 4384865"/>
                <a:gd name="connsiteX85" fmla="*/ 1030514 w 4215960"/>
                <a:gd name="connsiteY85" fmla="*/ 3893148 h 4384865"/>
                <a:gd name="connsiteX86" fmla="*/ 1480457 w 4215960"/>
                <a:gd name="connsiteY86" fmla="*/ 3878634 h 4384865"/>
                <a:gd name="connsiteX87" fmla="*/ 1531257 w 4215960"/>
                <a:gd name="connsiteY87" fmla="*/ 3864120 h 4384865"/>
                <a:gd name="connsiteX88" fmla="*/ 1618343 w 4215960"/>
                <a:gd name="connsiteY88" fmla="*/ 3856862 h 4384865"/>
                <a:gd name="connsiteX89" fmla="*/ 1698171 w 4215960"/>
                <a:gd name="connsiteY89" fmla="*/ 3842348 h 4384865"/>
                <a:gd name="connsiteX90" fmla="*/ 1756228 w 4215960"/>
                <a:gd name="connsiteY90" fmla="*/ 3835091 h 4384865"/>
                <a:gd name="connsiteX91" fmla="*/ 1785257 w 4215960"/>
                <a:gd name="connsiteY91" fmla="*/ 3820577 h 4384865"/>
                <a:gd name="connsiteX92" fmla="*/ 1850571 w 4215960"/>
                <a:gd name="connsiteY92" fmla="*/ 3798805 h 4384865"/>
                <a:gd name="connsiteX93" fmla="*/ 1886857 w 4215960"/>
                <a:gd name="connsiteY93" fmla="*/ 3784291 h 4384865"/>
                <a:gd name="connsiteX94" fmla="*/ 1988457 w 4215960"/>
                <a:gd name="connsiteY94" fmla="*/ 3769777 h 4384865"/>
                <a:gd name="connsiteX95" fmla="*/ 2017485 w 4215960"/>
                <a:gd name="connsiteY95" fmla="*/ 3762520 h 4384865"/>
                <a:gd name="connsiteX96" fmla="*/ 2637971 w 4215960"/>
                <a:gd name="connsiteY96" fmla="*/ 4109274 h 4384865"/>
                <a:gd name="connsiteX97" fmla="*/ 2724375 w 4215960"/>
                <a:gd name="connsiteY97" fmla="*/ 4295464 h 4384865"/>
                <a:gd name="connsiteX98" fmla="*/ 2784700 w 4215960"/>
                <a:gd name="connsiteY98" fmla="*/ 4354202 h 4384865"/>
                <a:gd name="connsiteX99" fmla="*/ 2795812 w 4215960"/>
                <a:gd name="connsiteY99" fmla="*/ 4324039 h 4384865"/>
                <a:gd name="connsiteX100" fmla="*/ 2841850 w 4215960"/>
                <a:gd name="connsiteY100" fmla="*/ 4297051 h 4384865"/>
                <a:gd name="connsiteX101" fmla="*/ 2892650 w 4215960"/>
                <a:gd name="connsiteY101" fmla="*/ 4370077 h 4384865"/>
                <a:gd name="connsiteX102" fmla="*/ 2941863 w 4215960"/>
                <a:gd name="connsiteY102" fmla="*/ 4373252 h 4384865"/>
                <a:gd name="connsiteX103" fmla="*/ 2897412 w 4215960"/>
                <a:gd name="connsiteY103" fmla="*/ 4279590 h 4384865"/>
                <a:gd name="connsiteX104" fmla="*/ 2854550 w 4215960"/>
                <a:gd name="connsiteY104" fmla="*/ 4211327 h 4384865"/>
                <a:gd name="connsiteX105" fmla="*/ 2897413 w 4215960"/>
                <a:gd name="connsiteY105" fmla="*/ 4195451 h 4384865"/>
                <a:gd name="connsiteX106" fmla="*/ 2878362 w 4215960"/>
                <a:gd name="connsiteY106" fmla="*/ 4154177 h 4384865"/>
                <a:gd name="connsiteX107" fmla="*/ 2930750 w 4215960"/>
                <a:gd name="connsiteY107" fmla="*/ 4163702 h 4384865"/>
                <a:gd name="connsiteX108" fmla="*/ 2910113 w 4215960"/>
                <a:gd name="connsiteY108" fmla="*/ 4130364 h 4384865"/>
                <a:gd name="connsiteX109" fmla="*/ 2931432 w 4215960"/>
                <a:gd name="connsiteY109" fmla="*/ 4113810 h 4384865"/>
                <a:gd name="connsiteX110" fmla="*/ 3052535 w 4215960"/>
                <a:gd name="connsiteY110" fmla="*/ 4199083 h 4384865"/>
                <a:gd name="connsiteX111" fmla="*/ 3087912 w 4215960"/>
                <a:gd name="connsiteY111" fmla="*/ 4185926 h 4384865"/>
                <a:gd name="connsiteX112" fmla="*/ 3140299 w 4215960"/>
                <a:gd name="connsiteY112" fmla="*/ 4251015 h 4384865"/>
                <a:gd name="connsiteX113" fmla="*/ 3160937 w 4215960"/>
                <a:gd name="connsiteY113" fmla="*/ 4309752 h 4384865"/>
                <a:gd name="connsiteX114" fmla="*/ 3268887 w 4215960"/>
                <a:gd name="connsiteY114" fmla="*/ 4328801 h 4384865"/>
                <a:gd name="connsiteX115" fmla="*/ 3208563 w 4215960"/>
                <a:gd name="connsiteY115" fmla="*/ 4262126 h 4384865"/>
                <a:gd name="connsiteX116" fmla="*/ 3205387 w 4215960"/>
                <a:gd name="connsiteY116" fmla="*/ 4193864 h 4384865"/>
                <a:gd name="connsiteX117" fmla="*/ 3259362 w 4215960"/>
                <a:gd name="connsiteY117" fmla="*/ 4249427 h 4384865"/>
                <a:gd name="connsiteX118" fmla="*/ 3308575 w 4215960"/>
                <a:gd name="connsiteY118" fmla="*/ 4254189 h 4384865"/>
                <a:gd name="connsiteX119" fmla="*/ 3302225 w 4215960"/>
                <a:gd name="connsiteY119" fmla="*/ 4204977 h 4384865"/>
                <a:gd name="connsiteX120" fmla="*/ 3362550 w 4215960"/>
                <a:gd name="connsiteY120" fmla="*/ 4209739 h 4384865"/>
                <a:gd name="connsiteX121" fmla="*/ 3424462 w 4215960"/>
                <a:gd name="connsiteY121" fmla="*/ 4252601 h 4384865"/>
                <a:gd name="connsiteX122" fmla="*/ 3456212 w 4215960"/>
                <a:gd name="connsiteY122" fmla="*/ 4239902 h 4384865"/>
                <a:gd name="connsiteX123" fmla="*/ 3449863 w 4215960"/>
                <a:gd name="connsiteY123" fmla="*/ 4204977 h 4384865"/>
                <a:gd name="connsiteX124" fmla="*/ 3491138 w 4215960"/>
                <a:gd name="connsiteY124" fmla="*/ 4181165 h 4384865"/>
                <a:gd name="connsiteX125" fmla="*/ 3575275 w 4215960"/>
                <a:gd name="connsiteY125" fmla="*/ 4238315 h 4384865"/>
                <a:gd name="connsiteX126" fmla="*/ 3592738 w 4215960"/>
                <a:gd name="connsiteY126" fmla="*/ 4136717 h 4384865"/>
                <a:gd name="connsiteX127" fmla="*/ 3567338 w 4215960"/>
                <a:gd name="connsiteY127" fmla="*/ 4114491 h 4384865"/>
                <a:gd name="connsiteX128" fmla="*/ 3494312 w 4215960"/>
                <a:gd name="connsiteY128" fmla="*/ 4071628 h 4384865"/>
                <a:gd name="connsiteX129" fmla="*/ 3516537 w 4215960"/>
                <a:gd name="connsiteY129" fmla="*/ 4046229 h 4384865"/>
                <a:gd name="connsiteX130" fmla="*/ 3537175 w 4215960"/>
                <a:gd name="connsiteY130" fmla="*/ 4024003 h 4384865"/>
                <a:gd name="connsiteX131" fmla="*/ 3591150 w 4215960"/>
                <a:gd name="connsiteY131" fmla="*/ 4055754 h 4384865"/>
                <a:gd name="connsiteX132" fmla="*/ 3597500 w 4215960"/>
                <a:gd name="connsiteY132" fmla="*/ 4011304 h 4384865"/>
                <a:gd name="connsiteX133" fmla="*/ 3541937 w 4215960"/>
                <a:gd name="connsiteY133" fmla="*/ 3987491 h 4384865"/>
                <a:gd name="connsiteX134" fmla="*/ 3540350 w 4215960"/>
                <a:gd name="connsiteY134" fmla="*/ 3977967 h 4384865"/>
                <a:gd name="connsiteX135" fmla="*/ 3527649 w 4215960"/>
                <a:gd name="connsiteY135" fmla="*/ 3939868 h 4384865"/>
                <a:gd name="connsiteX136" fmla="*/ 3533999 w 4215960"/>
                <a:gd name="connsiteY136" fmla="*/ 3892242 h 4384865"/>
                <a:gd name="connsiteX137" fmla="*/ 3545112 w 4215960"/>
                <a:gd name="connsiteY137" fmla="*/ 3836679 h 4384865"/>
                <a:gd name="connsiteX138" fmla="*/ 3507012 w 4215960"/>
                <a:gd name="connsiteY138" fmla="*/ 3806517 h 4384865"/>
                <a:gd name="connsiteX139" fmla="*/ 3540349 w 4215960"/>
                <a:gd name="connsiteY139" fmla="*/ 3796992 h 4384865"/>
                <a:gd name="connsiteX140" fmla="*/ 3518124 w 4215960"/>
                <a:gd name="connsiteY140" fmla="*/ 3760479 h 4384865"/>
                <a:gd name="connsiteX141" fmla="*/ 3556225 w 4215960"/>
                <a:gd name="connsiteY141" fmla="*/ 3755718 h 4384865"/>
                <a:gd name="connsiteX142" fmla="*/ 3562574 w 4215960"/>
                <a:gd name="connsiteY142" fmla="*/ 3722379 h 4384865"/>
                <a:gd name="connsiteX143" fmla="*/ 3624488 w 4215960"/>
                <a:gd name="connsiteY143" fmla="*/ 3731906 h 4384865"/>
                <a:gd name="connsiteX144" fmla="*/ 3657601 w 4215960"/>
                <a:gd name="connsiteY144" fmla="*/ 3747098 h 4384865"/>
                <a:gd name="connsiteX145" fmla="*/ 3623808 w 4215960"/>
                <a:gd name="connsiteY145" fmla="*/ 3788146 h 4384865"/>
                <a:gd name="connsiteX146" fmla="*/ 3662816 w 4215960"/>
                <a:gd name="connsiteY146" fmla="*/ 3895642 h 4384865"/>
                <a:gd name="connsiteX147" fmla="*/ 3715203 w 4215960"/>
                <a:gd name="connsiteY147" fmla="*/ 3926940 h 4384865"/>
                <a:gd name="connsiteX148" fmla="*/ 3767137 w 4215960"/>
                <a:gd name="connsiteY148" fmla="*/ 3884758 h 4384865"/>
                <a:gd name="connsiteX149" fmla="*/ 3852862 w 4215960"/>
                <a:gd name="connsiteY149" fmla="*/ 3836225 h 4384865"/>
                <a:gd name="connsiteX150" fmla="*/ 3835626 w 4215960"/>
                <a:gd name="connsiteY150" fmla="*/ 3747324 h 4384865"/>
                <a:gd name="connsiteX151" fmla="*/ 3912960 w 4215960"/>
                <a:gd name="connsiteY151" fmla="*/ 3614655 h 4384865"/>
                <a:gd name="connsiteX152" fmla="*/ 4205514 w 4215960"/>
                <a:gd name="connsiteY152" fmla="*/ 3281507 h 4384865"/>
                <a:gd name="connsiteX153" fmla="*/ 4124097 w 4215960"/>
                <a:gd name="connsiteY153" fmla="*/ 3272435 h 4384865"/>
                <a:gd name="connsiteX154" fmla="*/ 4128634 w 4215960"/>
                <a:gd name="connsiteY154" fmla="*/ 3180587 h 4384865"/>
                <a:gd name="connsiteX155" fmla="*/ 4079647 w 4215960"/>
                <a:gd name="connsiteY155" fmla="*/ 3155415 h 4384865"/>
                <a:gd name="connsiteX156" fmla="*/ 3995510 w 4215960"/>
                <a:gd name="connsiteY156" fmla="*/ 3186937 h 4384865"/>
                <a:gd name="connsiteX157" fmla="*/ 3958771 w 4215960"/>
                <a:gd name="connsiteY157" fmla="*/ 3150652 h 4384865"/>
                <a:gd name="connsiteX158" fmla="*/ 4003448 w 4215960"/>
                <a:gd name="connsiteY158" fmla="*/ 3127747 h 4384865"/>
                <a:gd name="connsiteX159" fmla="*/ 3874181 w 4215960"/>
                <a:gd name="connsiteY159" fmla="*/ 2914568 h 4384865"/>
                <a:gd name="connsiteX160" fmla="*/ 3889147 w 4215960"/>
                <a:gd name="connsiteY160" fmla="*/ 2884405 h 4384865"/>
                <a:gd name="connsiteX161" fmla="*/ 3865562 w 4215960"/>
                <a:gd name="connsiteY161" fmla="*/ 2768745 h 4384865"/>
                <a:gd name="connsiteX162" fmla="*/ 3706813 w 4215960"/>
                <a:gd name="connsiteY162" fmla="*/ 2757859 h 4384865"/>
                <a:gd name="connsiteX163" fmla="*/ 3673475 w 4215960"/>
                <a:gd name="connsiteY163" fmla="*/ 2806617 h 4384865"/>
                <a:gd name="connsiteX164" fmla="*/ 3584575 w 4215960"/>
                <a:gd name="connsiteY164" fmla="*/ 2821133 h 4384865"/>
                <a:gd name="connsiteX165" fmla="*/ 3590925 w 4215960"/>
                <a:gd name="connsiteY165" fmla="*/ 2799134 h 4384865"/>
                <a:gd name="connsiteX166" fmla="*/ 3537403 w 4215960"/>
                <a:gd name="connsiteY166" fmla="*/ 2783033 h 4384865"/>
                <a:gd name="connsiteX167" fmla="*/ 3512684 w 4215960"/>
                <a:gd name="connsiteY167" fmla="*/ 2617932 h 4384865"/>
                <a:gd name="connsiteX168" fmla="*/ 3232377 w 4215960"/>
                <a:gd name="connsiteY168" fmla="*/ 2551257 h 4384865"/>
                <a:gd name="connsiteX169" fmla="*/ 3096078 w 4215960"/>
                <a:gd name="connsiteY169" fmla="*/ 2594573 h 4384865"/>
                <a:gd name="connsiteX170" fmla="*/ 2964089 w 4215960"/>
                <a:gd name="connsiteY170" fmla="*/ 2587089 h 4384865"/>
                <a:gd name="connsiteX171" fmla="*/ 2831646 w 4215960"/>
                <a:gd name="connsiteY171" fmla="*/ 2476191 h 4384865"/>
                <a:gd name="connsiteX172" fmla="*/ 2618468 w 4215960"/>
                <a:gd name="connsiteY172" fmla="*/ 2172978 h 4384865"/>
                <a:gd name="connsiteX173" fmla="*/ 2220006 w 4215960"/>
                <a:gd name="connsiteY173" fmla="*/ 2033505 h 4384865"/>
                <a:gd name="connsiteX174" fmla="*/ 1983468 w 4215960"/>
                <a:gd name="connsiteY174" fmla="*/ 1720541 h 4384865"/>
                <a:gd name="connsiteX175" fmla="*/ 2017259 w 4215960"/>
                <a:gd name="connsiteY175" fmla="*/ 1695595 h 4384865"/>
                <a:gd name="connsiteX176" fmla="*/ 2076903 w 4215960"/>
                <a:gd name="connsiteY176" fmla="*/ 1778598 h 4384865"/>
                <a:gd name="connsiteX177" fmla="*/ 2097087 w 4215960"/>
                <a:gd name="connsiteY177" fmla="*/ 1761135 h 4384865"/>
                <a:gd name="connsiteX178" fmla="*/ 2140177 w 4215960"/>
                <a:gd name="connsiteY178" fmla="*/ 1791979 h 4384865"/>
                <a:gd name="connsiteX179" fmla="*/ 2228850 w 4215960"/>
                <a:gd name="connsiteY179" fmla="*/ 1738230 h 4384865"/>
                <a:gd name="connsiteX180" fmla="*/ 2244952 w 4215960"/>
                <a:gd name="connsiteY180" fmla="*/ 1717820 h 4384865"/>
                <a:gd name="connsiteX181" fmla="*/ 2303235 w 4215960"/>
                <a:gd name="connsiteY181" fmla="*/ 1718046 h 4384865"/>
                <a:gd name="connsiteX182" fmla="*/ 2319338 w 4215960"/>
                <a:gd name="connsiteY182" fmla="*/ 1684936 h 4384865"/>
                <a:gd name="connsiteX183" fmla="*/ 2300514 w 4215960"/>
                <a:gd name="connsiteY183" fmla="*/ 1659309 h 4384865"/>
                <a:gd name="connsiteX184" fmla="*/ 2233386 w 4215960"/>
                <a:gd name="connsiteY184" fmla="*/ 1679266 h 4384865"/>
                <a:gd name="connsiteX185" fmla="*/ 2211614 w 4215960"/>
                <a:gd name="connsiteY185" fmla="*/ 1625745 h 4384865"/>
                <a:gd name="connsiteX186" fmla="*/ 2232932 w 4215960"/>
                <a:gd name="connsiteY186" fmla="*/ 1596035 h 4384865"/>
                <a:gd name="connsiteX187" fmla="*/ 2176462 w 4215960"/>
                <a:gd name="connsiteY187" fmla="*/ 1492621 h 4384865"/>
                <a:gd name="connsiteX188" fmla="*/ 2127931 w 4215960"/>
                <a:gd name="connsiteY188" fmla="*/ 1531402 h 4384865"/>
                <a:gd name="connsiteX189" fmla="*/ 2038576 w 4215960"/>
                <a:gd name="connsiteY189" fmla="*/ 1476746 h 4384865"/>
                <a:gd name="connsiteX190" fmla="*/ 2090510 w 4215960"/>
                <a:gd name="connsiteY190" fmla="*/ 1384217 h 4384865"/>
                <a:gd name="connsiteX191" fmla="*/ 2047648 w 4215960"/>
                <a:gd name="connsiteY191" fmla="*/ 1263114 h 4384865"/>
                <a:gd name="connsiteX192" fmla="*/ 2062389 w 4215960"/>
                <a:gd name="connsiteY192" fmla="*/ 1139062 h 4384865"/>
                <a:gd name="connsiteX193" fmla="*/ 2157639 w 4215960"/>
                <a:gd name="connsiteY193" fmla="*/ 1065357 h 4384865"/>
                <a:gd name="connsiteX194" fmla="*/ 2262868 w 4215960"/>
                <a:gd name="connsiteY194" fmla="*/ 1042905 h 4384865"/>
                <a:gd name="connsiteX195" fmla="*/ 2199821 w 4215960"/>
                <a:gd name="connsiteY195" fmla="*/ 953098 h 4384865"/>
                <a:gd name="connsiteX196" fmla="*/ 2182585 w 4215960"/>
                <a:gd name="connsiteY196" fmla="*/ 997775 h 4384865"/>
                <a:gd name="connsiteX197" fmla="*/ 2139270 w 4215960"/>
                <a:gd name="connsiteY197" fmla="*/ 950604 h 4384865"/>
                <a:gd name="connsiteX198" fmla="*/ 2160588 w 4215960"/>
                <a:gd name="connsiteY198" fmla="*/ 865332 h 4384865"/>
                <a:gd name="connsiteX199" fmla="*/ 2233612 w 4215960"/>
                <a:gd name="connsiteY199" fmla="*/ 768041 h 4384865"/>
                <a:gd name="connsiteX200" fmla="*/ 2216603 w 4215960"/>
                <a:gd name="connsiteY200" fmla="*/ 661452 h 4384865"/>
                <a:gd name="connsiteX201" fmla="*/ 2045381 w 4215960"/>
                <a:gd name="connsiteY201" fmla="*/ 671203 h 4384865"/>
                <a:gd name="connsiteX202" fmla="*/ 2026103 w 4215960"/>
                <a:gd name="connsiteY202" fmla="*/ 713840 h 4384865"/>
                <a:gd name="connsiteX203" fmla="*/ 1993900 w 4215960"/>
                <a:gd name="connsiteY203" fmla="*/ 646257 h 4384865"/>
                <a:gd name="connsiteX204" fmla="*/ 1964190 w 4215960"/>
                <a:gd name="connsiteY204" fmla="*/ 686625 h 4384865"/>
                <a:gd name="connsiteX205" fmla="*/ 1778681 w 4215960"/>
                <a:gd name="connsiteY205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362857 w 4215960"/>
                <a:gd name="connsiteY37" fmla="*/ 808862 h 4384865"/>
                <a:gd name="connsiteX38" fmla="*/ 312057 w 4215960"/>
                <a:gd name="connsiteY38" fmla="*/ 823377 h 4384865"/>
                <a:gd name="connsiteX39" fmla="*/ 239485 w 4215960"/>
                <a:gd name="connsiteY39" fmla="*/ 874177 h 4384865"/>
                <a:gd name="connsiteX40" fmla="*/ 210457 w 4215960"/>
                <a:gd name="connsiteY40" fmla="*/ 881434 h 4384865"/>
                <a:gd name="connsiteX41" fmla="*/ 159657 w 4215960"/>
                <a:gd name="connsiteY41" fmla="*/ 910462 h 4384865"/>
                <a:gd name="connsiteX42" fmla="*/ 130628 w 4215960"/>
                <a:gd name="connsiteY42" fmla="*/ 939491 h 4384865"/>
                <a:gd name="connsiteX43" fmla="*/ 108857 w 4215960"/>
                <a:gd name="connsiteY43" fmla="*/ 961262 h 4384865"/>
                <a:gd name="connsiteX44" fmla="*/ 94343 w 4215960"/>
                <a:gd name="connsiteY44" fmla="*/ 975777 h 4384865"/>
                <a:gd name="connsiteX45" fmla="*/ 43543 w 4215960"/>
                <a:gd name="connsiteY45" fmla="*/ 1055605 h 4384865"/>
                <a:gd name="connsiteX46" fmla="*/ 14514 w 4215960"/>
                <a:gd name="connsiteY46" fmla="*/ 1135434 h 4384865"/>
                <a:gd name="connsiteX47" fmla="*/ 0 w 4215960"/>
                <a:gd name="connsiteY47" fmla="*/ 1193491 h 4384865"/>
                <a:gd name="connsiteX48" fmla="*/ 7257 w 4215960"/>
                <a:gd name="connsiteY48" fmla="*/ 2165948 h 4384865"/>
                <a:gd name="connsiteX49" fmla="*/ 29028 w 4215960"/>
                <a:gd name="connsiteY49" fmla="*/ 2267548 h 4384865"/>
                <a:gd name="connsiteX50" fmla="*/ 43543 w 4215960"/>
                <a:gd name="connsiteY50" fmla="*/ 2303834 h 4384865"/>
                <a:gd name="connsiteX51" fmla="*/ 58057 w 4215960"/>
                <a:gd name="connsiteY51" fmla="*/ 2369148 h 4384865"/>
                <a:gd name="connsiteX52" fmla="*/ 79828 w 4215960"/>
                <a:gd name="connsiteY52" fmla="*/ 2419948 h 4384865"/>
                <a:gd name="connsiteX53" fmla="*/ 116114 w 4215960"/>
                <a:gd name="connsiteY53" fmla="*/ 2536062 h 4384865"/>
                <a:gd name="connsiteX54" fmla="*/ 137885 w 4215960"/>
                <a:gd name="connsiteY54" fmla="*/ 2601377 h 4384865"/>
                <a:gd name="connsiteX55" fmla="*/ 145143 w 4215960"/>
                <a:gd name="connsiteY55" fmla="*/ 2623148 h 4384865"/>
                <a:gd name="connsiteX56" fmla="*/ 166914 w 4215960"/>
                <a:gd name="connsiteY56" fmla="*/ 2666691 h 4384865"/>
                <a:gd name="connsiteX57" fmla="*/ 188685 w 4215960"/>
                <a:gd name="connsiteY57" fmla="*/ 2717491 h 4384865"/>
                <a:gd name="connsiteX58" fmla="*/ 195943 w 4215960"/>
                <a:gd name="connsiteY58" fmla="*/ 2746520 h 4384865"/>
                <a:gd name="connsiteX59" fmla="*/ 232228 w 4215960"/>
                <a:gd name="connsiteY59" fmla="*/ 2797320 h 4384865"/>
                <a:gd name="connsiteX60" fmla="*/ 254000 w 4215960"/>
                <a:gd name="connsiteY60" fmla="*/ 2855377 h 4384865"/>
                <a:gd name="connsiteX61" fmla="*/ 275771 w 4215960"/>
                <a:gd name="connsiteY61" fmla="*/ 2877148 h 4384865"/>
                <a:gd name="connsiteX62" fmla="*/ 312057 w 4215960"/>
                <a:gd name="connsiteY62" fmla="*/ 2949720 h 4384865"/>
                <a:gd name="connsiteX63" fmla="*/ 348343 w 4215960"/>
                <a:gd name="connsiteY63" fmla="*/ 3000520 h 4384865"/>
                <a:gd name="connsiteX64" fmla="*/ 355600 w 4215960"/>
                <a:gd name="connsiteY64" fmla="*/ 3022291 h 4384865"/>
                <a:gd name="connsiteX65" fmla="*/ 406400 w 4215960"/>
                <a:gd name="connsiteY65" fmla="*/ 3087605 h 4384865"/>
                <a:gd name="connsiteX66" fmla="*/ 435428 w 4215960"/>
                <a:gd name="connsiteY66" fmla="*/ 3152920 h 4384865"/>
                <a:gd name="connsiteX67" fmla="*/ 457200 w 4215960"/>
                <a:gd name="connsiteY67" fmla="*/ 3181948 h 4384865"/>
                <a:gd name="connsiteX68" fmla="*/ 471714 w 4215960"/>
                <a:gd name="connsiteY68" fmla="*/ 3240005 h 4384865"/>
                <a:gd name="connsiteX69" fmla="*/ 478971 w 4215960"/>
                <a:gd name="connsiteY69" fmla="*/ 3261777 h 4384865"/>
                <a:gd name="connsiteX70" fmla="*/ 486228 w 4215960"/>
                <a:gd name="connsiteY70" fmla="*/ 3290805 h 4384865"/>
                <a:gd name="connsiteX71" fmla="*/ 493485 w 4215960"/>
                <a:gd name="connsiteY71" fmla="*/ 3356120 h 4384865"/>
                <a:gd name="connsiteX72" fmla="*/ 515257 w 4215960"/>
                <a:gd name="connsiteY72" fmla="*/ 3414177 h 4384865"/>
                <a:gd name="connsiteX73" fmla="*/ 544285 w 4215960"/>
                <a:gd name="connsiteY73" fmla="*/ 3457720 h 4384865"/>
                <a:gd name="connsiteX74" fmla="*/ 573314 w 4215960"/>
                <a:gd name="connsiteY74" fmla="*/ 3508520 h 4384865"/>
                <a:gd name="connsiteX75" fmla="*/ 602343 w 4215960"/>
                <a:gd name="connsiteY75" fmla="*/ 3530291 h 4384865"/>
                <a:gd name="connsiteX76" fmla="*/ 645885 w 4215960"/>
                <a:gd name="connsiteY76" fmla="*/ 3573834 h 4384865"/>
                <a:gd name="connsiteX77" fmla="*/ 674914 w 4215960"/>
                <a:gd name="connsiteY77" fmla="*/ 3595605 h 4384865"/>
                <a:gd name="connsiteX78" fmla="*/ 711200 w 4215960"/>
                <a:gd name="connsiteY78" fmla="*/ 3639148 h 4384865"/>
                <a:gd name="connsiteX79" fmla="*/ 740228 w 4215960"/>
                <a:gd name="connsiteY79" fmla="*/ 3660920 h 4384865"/>
                <a:gd name="connsiteX80" fmla="*/ 812800 w 4215960"/>
                <a:gd name="connsiteY80" fmla="*/ 3726234 h 4384865"/>
                <a:gd name="connsiteX81" fmla="*/ 849085 w 4215960"/>
                <a:gd name="connsiteY81" fmla="*/ 3769777 h 4384865"/>
                <a:gd name="connsiteX82" fmla="*/ 870857 w 4215960"/>
                <a:gd name="connsiteY82" fmla="*/ 3784291 h 4384865"/>
                <a:gd name="connsiteX83" fmla="*/ 907143 w 4215960"/>
                <a:gd name="connsiteY83" fmla="*/ 3827834 h 4384865"/>
                <a:gd name="connsiteX84" fmla="*/ 936171 w 4215960"/>
                <a:gd name="connsiteY84" fmla="*/ 3849605 h 4384865"/>
                <a:gd name="connsiteX85" fmla="*/ 1030514 w 4215960"/>
                <a:gd name="connsiteY85" fmla="*/ 3893148 h 4384865"/>
                <a:gd name="connsiteX86" fmla="*/ 1480457 w 4215960"/>
                <a:gd name="connsiteY86" fmla="*/ 3878634 h 4384865"/>
                <a:gd name="connsiteX87" fmla="*/ 1531257 w 4215960"/>
                <a:gd name="connsiteY87" fmla="*/ 3864120 h 4384865"/>
                <a:gd name="connsiteX88" fmla="*/ 1618343 w 4215960"/>
                <a:gd name="connsiteY88" fmla="*/ 3856862 h 4384865"/>
                <a:gd name="connsiteX89" fmla="*/ 1698171 w 4215960"/>
                <a:gd name="connsiteY89" fmla="*/ 3842348 h 4384865"/>
                <a:gd name="connsiteX90" fmla="*/ 1756228 w 4215960"/>
                <a:gd name="connsiteY90" fmla="*/ 3835091 h 4384865"/>
                <a:gd name="connsiteX91" fmla="*/ 1785257 w 4215960"/>
                <a:gd name="connsiteY91" fmla="*/ 3820577 h 4384865"/>
                <a:gd name="connsiteX92" fmla="*/ 1850571 w 4215960"/>
                <a:gd name="connsiteY92" fmla="*/ 3798805 h 4384865"/>
                <a:gd name="connsiteX93" fmla="*/ 1886857 w 4215960"/>
                <a:gd name="connsiteY93" fmla="*/ 3784291 h 4384865"/>
                <a:gd name="connsiteX94" fmla="*/ 1988457 w 4215960"/>
                <a:gd name="connsiteY94" fmla="*/ 3769777 h 4384865"/>
                <a:gd name="connsiteX95" fmla="*/ 2017485 w 4215960"/>
                <a:gd name="connsiteY95" fmla="*/ 3762520 h 4384865"/>
                <a:gd name="connsiteX96" fmla="*/ 2637971 w 4215960"/>
                <a:gd name="connsiteY96" fmla="*/ 4109274 h 4384865"/>
                <a:gd name="connsiteX97" fmla="*/ 2724375 w 4215960"/>
                <a:gd name="connsiteY97" fmla="*/ 4295464 h 4384865"/>
                <a:gd name="connsiteX98" fmla="*/ 2784700 w 4215960"/>
                <a:gd name="connsiteY98" fmla="*/ 4354202 h 4384865"/>
                <a:gd name="connsiteX99" fmla="*/ 2795812 w 4215960"/>
                <a:gd name="connsiteY99" fmla="*/ 4324039 h 4384865"/>
                <a:gd name="connsiteX100" fmla="*/ 2841850 w 4215960"/>
                <a:gd name="connsiteY100" fmla="*/ 4297051 h 4384865"/>
                <a:gd name="connsiteX101" fmla="*/ 2892650 w 4215960"/>
                <a:gd name="connsiteY101" fmla="*/ 4370077 h 4384865"/>
                <a:gd name="connsiteX102" fmla="*/ 2941863 w 4215960"/>
                <a:gd name="connsiteY102" fmla="*/ 4373252 h 4384865"/>
                <a:gd name="connsiteX103" fmla="*/ 2897412 w 4215960"/>
                <a:gd name="connsiteY103" fmla="*/ 4279590 h 4384865"/>
                <a:gd name="connsiteX104" fmla="*/ 2854550 w 4215960"/>
                <a:gd name="connsiteY104" fmla="*/ 4211327 h 4384865"/>
                <a:gd name="connsiteX105" fmla="*/ 2897413 w 4215960"/>
                <a:gd name="connsiteY105" fmla="*/ 4195451 h 4384865"/>
                <a:gd name="connsiteX106" fmla="*/ 2878362 w 4215960"/>
                <a:gd name="connsiteY106" fmla="*/ 4154177 h 4384865"/>
                <a:gd name="connsiteX107" fmla="*/ 2930750 w 4215960"/>
                <a:gd name="connsiteY107" fmla="*/ 4163702 h 4384865"/>
                <a:gd name="connsiteX108" fmla="*/ 2910113 w 4215960"/>
                <a:gd name="connsiteY108" fmla="*/ 4130364 h 4384865"/>
                <a:gd name="connsiteX109" fmla="*/ 2931432 w 4215960"/>
                <a:gd name="connsiteY109" fmla="*/ 4113810 h 4384865"/>
                <a:gd name="connsiteX110" fmla="*/ 3052535 w 4215960"/>
                <a:gd name="connsiteY110" fmla="*/ 4199083 h 4384865"/>
                <a:gd name="connsiteX111" fmla="*/ 3087912 w 4215960"/>
                <a:gd name="connsiteY111" fmla="*/ 4185926 h 4384865"/>
                <a:gd name="connsiteX112" fmla="*/ 3140299 w 4215960"/>
                <a:gd name="connsiteY112" fmla="*/ 4251015 h 4384865"/>
                <a:gd name="connsiteX113" fmla="*/ 3160937 w 4215960"/>
                <a:gd name="connsiteY113" fmla="*/ 4309752 h 4384865"/>
                <a:gd name="connsiteX114" fmla="*/ 3268887 w 4215960"/>
                <a:gd name="connsiteY114" fmla="*/ 4328801 h 4384865"/>
                <a:gd name="connsiteX115" fmla="*/ 3208563 w 4215960"/>
                <a:gd name="connsiteY115" fmla="*/ 4262126 h 4384865"/>
                <a:gd name="connsiteX116" fmla="*/ 3205387 w 4215960"/>
                <a:gd name="connsiteY116" fmla="*/ 4193864 h 4384865"/>
                <a:gd name="connsiteX117" fmla="*/ 3259362 w 4215960"/>
                <a:gd name="connsiteY117" fmla="*/ 4249427 h 4384865"/>
                <a:gd name="connsiteX118" fmla="*/ 3308575 w 4215960"/>
                <a:gd name="connsiteY118" fmla="*/ 4254189 h 4384865"/>
                <a:gd name="connsiteX119" fmla="*/ 3302225 w 4215960"/>
                <a:gd name="connsiteY119" fmla="*/ 4204977 h 4384865"/>
                <a:gd name="connsiteX120" fmla="*/ 3362550 w 4215960"/>
                <a:gd name="connsiteY120" fmla="*/ 4209739 h 4384865"/>
                <a:gd name="connsiteX121" fmla="*/ 3424462 w 4215960"/>
                <a:gd name="connsiteY121" fmla="*/ 4252601 h 4384865"/>
                <a:gd name="connsiteX122" fmla="*/ 3456212 w 4215960"/>
                <a:gd name="connsiteY122" fmla="*/ 4239902 h 4384865"/>
                <a:gd name="connsiteX123" fmla="*/ 3449863 w 4215960"/>
                <a:gd name="connsiteY123" fmla="*/ 4204977 h 4384865"/>
                <a:gd name="connsiteX124" fmla="*/ 3491138 w 4215960"/>
                <a:gd name="connsiteY124" fmla="*/ 4181165 h 4384865"/>
                <a:gd name="connsiteX125" fmla="*/ 3575275 w 4215960"/>
                <a:gd name="connsiteY125" fmla="*/ 4238315 h 4384865"/>
                <a:gd name="connsiteX126" fmla="*/ 3592738 w 4215960"/>
                <a:gd name="connsiteY126" fmla="*/ 4136717 h 4384865"/>
                <a:gd name="connsiteX127" fmla="*/ 3567338 w 4215960"/>
                <a:gd name="connsiteY127" fmla="*/ 4114491 h 4384865"/>
                <a:gd name="connsiteX128" fmla="*/ 3494312 w 4215960"/>
                <a:gd name="connsiteY128" fmla="*/ 4071628 h 4384865"/>
                <a:gd name="connsiteX129" fmla="*/ 3516537 w 4215960"/>
                <a:gd name="connsiteY129" fmla="*/ 4046229 h 4384865"/>
                <a:gd name="connsiteX130" fmla="*/ 3537175 w 4215960"/>
                <a:gd name="connsiteY130" fmla="*/ 4024003 h 4384865"/>
                <a:gd name="connsiteX131" fmla="*/ 3591150 w 4215960"/>
                <a:gd name="connsiteY131" fmla="*/ 4055754 h 4384865"/>
                <a:gd name="connsiteX132" fmla="*/ 3597500 w 4215960"/>
                <a:gd name="connsiteY132" fmla="*/ 4011304 h 4384865"/>
                <a:gd name="connsiteX133" fmla="*/ 3541937 w 4215960"/>
                <a:gd name="connsiteY133" fmla="*/ 3987491 h 4384865"/>
                <a:gd name="connsiteX134" fmla="*/ 3540350 w 4215960"/>
                <a:gd name="connsiteY134" fmla="*/ 3977967 h 4384865"/>
                <a:gd name="connsiteX135" fmla="*/ 3527649 w 4215960"/>
                <a:gd name="connsiteY135" fmla="*/ 3939868 h 4384865"/>
                <a:gd name="connsiteX136" fmla="*/ 3533999 w 4215960"/>
                <a:gd name="connsiteY136" fmla="*/ 3892242 h 4384865"/>
                <a:gd name="connsiteX137" fmla="*/ 3545112 w 4215960"/>
                <a:gd name="connsiteY137" fmla="*/ 3836679 h 4384865"/>
                <a:gd name="connsiteX138" fmla="*/ 3507012 w 4215960"/>
                <a:gd name="connsiteY138" fmla="*/ 3806517 h 4384865"/>
                <a:gd name="connsiteX139" fmla="*/ 3540349 w 4215960"/>
                <a:gd name="connsiteY139" fmla="*/ 3796992 h 4384865"/>
                <a:gd name="connsiteX140" fmla="*/ 3518124 w 4215960"/>
                <a:gd name="connsiteY140" fmla="*/ 3760479 h 4384865"/>
                <a:gd name="connsiteX141" fmla="*/ 3556225 w 4215960"/>
                <a:gd name="connsiteY141" fmla="*/ 3755718 h 4384865"/>
                <a:gd name="connsiteX142" fmla="*/ 3562574 w 4215960"/>
                <a:gd name="connsiteY142" fmla="*/ 3722379 h 4384865"/>
                <a:gd name="connsiteX143" fmla="*/ 3624488 w 4215960"/>
                <a:gd name="connsiteY143" fmla="*/ 3731906 h 4384865"/>
                <a:gd name="connsiteX144" fmla="*/ 3657601 w 4215960"/>
                <a:gd name="connsiteY144" fmla="*/ 3747098 h 4384865"/>
                <a:gd name="connsiteX145" fmla="*/ 3623808 w 4215960"/>
                <a:gd name="connsiteY145" fmla="*/ 3788146 h 4384865"/>
                <a:gd name="connsiteX146" fmla="*/ 3662816 w 4215960"/>
                <a:gd name="connsiteY146" fmla="*/ 3895642 h 4384865"/>
                <a:gd name="connsiteX147" fmla="*/ 3715203 w 4215960"/>
                <a:gd name="connsiteY147" fmla="*/ 3926940 h 4384865"/>
                <a:gd name="connsiteX148" fmla="*/ 3767137 w 4215960"/>
                <a:gd name="connsiteY148" fmla="*/ 3884758 h 4384865"/>
                <a:gd name="connsiteX149" fmla="*/ 3852862 w 4215960"/>
                <a:gd name="connsiteY149" fmla="*/ 3836225 h 4384865"/>
                <a:gd name="connsiteX150" fmla="*/ 3835626 w 4215960"/>
                <a:gd name="connsiteY150" fmla="*/ 3747324 h 4384865"/>
                <a:gd name="connsiteX151" fmla="*/ 3912960 w 4215960"/>
                <a:gd name="connsiteY151" fmla="*/ 3614655 h 4384865"/>
                <a:gd name="connsiteX152" fmla="*/ 4205514 w 4215960"/>
                <a:gd name="connsiteY152" fmla="*/ 3281507 h 4384865"/>
                <a:gd name="connsiteX153" fmla="*/ 4124097 w 4215960"/>
                <a:gd name="connsiteY153" fmla="*/ 3272435 h 4384865"/>
                <a:gd name="connsiteX154" fmla="*/ 4128634 w 4215960"/>
                <a:gd name="connsiteY154" fmla="*/ 3180587 h 4384865"/>
                <a:gd name="connsiteX155" fmla="*/ 4079647 w 4215960"/>
                <a:gd name="connsiteY155" fmla="*/ 3155415 h 4384865"/>
                <a:gd name="connsiteX156" fmla="*/ 3995510 w 4215960"/>
                <a:gd name="connsiteY156" fmla="*/ 3186937 h 4384865"/>
                <a:gd name="connsiteX157" fmla="*/ 3958771 w 4215960"/>
                <a:gd name="connsiteY157" fmla="*/ 3150652 h 4384865"/>
                <a:gd name="connsiteX158" fmla="*/ 4003448 w 4215960"/>
                <a:gd name="connsiteY158" fmla="*/ 3127747 h 4384865"/>
                <a:gd name="connsiteX159" fmla="*/ 3874181 w 4215960"/>
                <a:gd name="connsiteY159" fmla="*/ 2914568 h 4384865"/>
                <a:gd name="connsiteX160" fmla="*/ 3889147 w 4215960"/>
                <a:gd name="connsiteY160" fmla="*/ 2884405 h 4384865"/>
                <a:gd name="connsiteX161" fmla="*/ 3865562 w 4215960"/>
                <a:gd name="connsiteY161" fmla="*/ 2768745 h 4384865"/>
                <a:gd name="connsiteX162" fmla="*/ 3706813 w 4215960"/>
                <a:gd name="connsiteY162" fmla="*/ 2757859 h 4384865"/>
                <a:gd name="connsiteX163" fmla="*/ 3673475 w 4215960"/>
                <a:gd name="connsiteY163" fmla="*/ 2806617 h 4384865"/>
                <a:gd name="connsiteX164" fmla="*/ 3584575 w 4215960"/>
                <a:gd name="connsiteY164" fmla="*/ 2821133 h 4384865"/>
                <a:gd name="connsiteX165" fmla="*/ 3590925 w 4215960"/>
                <a:gd name="connsiteY165" fmla="*/ 2799134 h 4384865"/>
                <a:gd name="connsiteX166" fmla="*/ 3537403 w 4215960"/>
                <a:gd name="connsiteY166" fmla="*/ 2783033 h 4384865"/>
                <a:gd name="connsiteX167" fmla="*/ 3512684 w 4215960"/>
                <a:gd name="connsiteY167" fmla="*/ 2617932 h 4384865"/>
                <a:gd name="connsiteX168" fmla="*/ 3232377 w 4215960"/>
                <a:gd name="connsiteY168" fmla="*/ 2551257 h 4384865"/>
                <a:gd name="connsiteX169" fmla="*/ 3096078 w 4215960"/>
                <a:gd name="connsiteY169" fmla="*/ 2594573 h 4384865"/>
                <a:gd name="connsiteX170" fmla="*/ 2964089 w 4215960"/>
                <a:gd name="connsiteY170" fmla="*/ 2587089 h 4384865"/>
                <a:gd name="connsiteX171" fmla="*/ 2831646 w 4215960"/>
                <a:gd name="connsiteY171" fmla="*/ 2476191 h 4384865"/>
                <a:gd name="connsiteX172" fmla="*/ 2618468 w 4215960"/>
                <a:gd name="connsiteY172" fmla="*/ 2172978 h 4384865"/>
                <a:gd name="connsiteX173" fmla="*/ 2220006 w 4215960"/>
                <a:gd name="connsiteY173" fmla="*/ 2033505 h 4384865"/>
                <a:gd name="connsiteX174" fmla="*/ 1983468 w 4215960"/>
                <a:gd name="connsiteY174" fmla="*/ 1720541 h 4384865"/>
                <a:gd name="connsiteX175" fmla="*/ 2017259 w 4215960"/>
                <a:gd name="connsiteY175" fmla="*/ 1695595 h 4384865"/>
                <a:gd name="connsiteX176" fmla="*/ 2076903 w 4215960"/>
                <a:gd name="connsiteY176" fmla="*/ 1778598 h 4384865"/>
                <a:gd name="connsiteX177" fmla="*/ 2097087 w 4215960"/>
                <a:gd name="connsiteY177" fmla="*/ 1761135 h 4384865"/>
                <a:gd name="connsiteX178" fmla="*/ 2140177 w 4215960"/>
                <a:gd name="connsiteY178" fmla="*/ 1791979 h 4384865"/>
                <a:gd name="connsiteX179" fmla="*/ 2228850 w 4215960"/>
                <a:gd name="connsiteY179" fmla="*/ 1738230 h 4384865"/>
                <a:gd name="connsiteX180" fmla="*/ 2244952 w 4215960"/>
                <a:gd name="connsiteY180" fmla="*/ 1717820 h 4384865"/>
                <a:gd name="connsiteX181" fmla="*/ 2303235 w 4215960"/>
                <a:gd name="connsiteY181" fmla="*/ 1718046 h 4384865"/>
                <a:gd name="connsiteX182" fmla="*/ 2319338 w 4215960"/>
                <a:gd name="connsiteY182" fmla="*/ 1684936 h 4384865"/>
                <a:gd name="connsiteX183" fmla="*/ 2300514 w 4215960"/>
                <a:gd name="connsiteY183" fmla="*/ 1659309 h 4384865"/>
                <a:gd name="connsiteX184" fmla="*/ 2233386 w 4215960"/>
                <a:gd name="connsiteY184" fmla="*/ 1679266 h 4384865"/>
                <a:gd name="connsiteX185" fmla="*/ 2211614 w 4215960"/>
                <a:gd name="connsiteY185" fmla="*/ 1625745 h 4384865"/>
                <a:gd name="connsiteX186" fmla="*/ 2232932 w 4215960"/>
                <a:gd name="connsiteY186" fmla="*/ 1596035 h 4384865"/>
                <a:gd name="connsiteX187" fmla="*/ 2176462 w 4215960"/>
                <a:gd name="connsiteY187" fmla="*/ 1492621 h 4384865"/>
                <a:gd name="connsiteX188" fmla="*/ 2127931 w 4215960"/>
                <a:gd name="connsiteY188" fmla="*/ 1531402 h 4384865"/>
                <a:gd name="connsiteX189" fmla="*/ 2038576 w 4215960"/>
                <a:gd name="connsiteY189" fmla="*/ 1476746 h 4384865"/>
                <a:gd name="connsiteX190" fmla="*/ 2090510 w 4215960"/>
                <a:gd name="connsiteY190" fmla="*/ 1384217 h 4384865"/>
                <a:gd name="connsiteX191" fmla="*/ 2047648 w 4215960"/>
                <a:gd name="connsiteY191" fmla="*/ 1263114 h 4384865"/>
                <a:gd name="connsiteX192" fmla="*/ 2062389 w 4215960"/>
                <a:gd name="connsiteY192" fmla="*/ 1139062 h 4384865"/>
                <a:gd name="connsiteX193" fmla="*/ 2157639 w 4215960"/>
                <a:gd name="connsiteY193" fmla="*/ 1065357 h 4384865"/>
                <a:gd name="connsiteX194" fmla="*/ 2262868 w 4215960"/>
                <a:gd name="connsiteY194" fmla="*/ 1042905 h 4384865"/>
                <a:gd name="connsiteX195" fmla="*/ 2199821 w 4215960"/>
                <a:gd name="connsiteY195" fmla="*/ 953098 h 4384865"/>
                <a:gd name="connsiteX196" fmla="*/ 2182585 w 4215960"/>
                <a:gd name="connsiteY196" fmla="*/ 997775 h 4384865"/>
                <a:gd name="connsiteX197" fmla="*/ 2139270 w 4215960"/>
                <a:gd name="connsiteY197" fmla="*/ 950604 h 4384865"/>
                <a:gd name="connsiteX198" fmla="*/ 2160588 w 4215960"/>
                <a:gd name="connsiteY198" fmla="*/ 865332 h 4384865"/>
                <a:gd name="connsiteX199" fmla="*/ 2233612 w 4215960"/>
                <a:gd name="connsiteY199" fmla="*/ 768041 h 4384865"/>
                <a:gd name="connsiteX200" fmla="*/ 2216603 w 4215960"/>
                <a:gd name="connsiteY200" fmla="*/ 661452 h 4384865"/>
                <a:gd name="connsiteX201" fmla="*/ 2045381 w 4215960"/>
                <a:gd name="connsiteY201" fmla="*/ 671203 h 4384865"/>
                <a:gd name="connsiteX202" fmla="*/ 2026103 w 4215960"/>
                <a:gd name="connsiteY202" fmla="*/ 713840 h 4384865"/>
                <a:gd name="connsiteX203" fmla="*/ 1993900 w 4215960"/>
                <a:gd name="connsiteY203" fmla="*/ 646257 h 4384865"/>
                <a:gd name="connsiteX204" fmla="*/ 1964190 w 4215960"/>
                <a:gd name="connsiteY204" fmla="*/ 686625 h 4384865"/>
                <a:gd name="connsiteX205" fmla="*/ 1778681 w 4215960"/>
                <a:gd name="connsiteY205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401333 h 4384865"/>
                <a:gd name="connsiteX38" fmla="*/ 362857 w 4215960"/>
                <a:gd name="connsiteY38" fmla="*/ 808862 h 4384865"/>
                <a:gd name="connsiteX39" fmla="*/ 312057 w 4215960"/>
                <a:gd name="connsiteY39" fmla="*/ 823377 h 4384865"/>
                <a:gd name="connsiteX40" fmla="*/ 239485 w 4215960"/>
                <a:gd name="connsiteY40" fmla="*/ 874177 h 4384865"/>
                <a:gd name="connsiteX41" fmla="*/ 210457 w 4215960"/>
                <a:gd name="connsiteY41" fmla="*/ 881434 h 4384865"/>
                <a:gd name="connsiteX42" fmla="*/ 159657 w 4215960"/>
                <a:gd name="connsiteY42" fmla="*/ 910462 h 4384865"/>
                <a:gd name="connsiteX43" fmla="*/ 130628 w 4215960"/>
                <a:gd name="connsiteY43" fmla="*/ 939491 h 4384865"/>
                <a:gd name="connsiteX44" fmla="*/ 108857 w 4215960"/>
                <a:gd name="connsiteY44" fmla="*/ 961262 h 4384865"/>
                <a:gd name="connsiteX45" fmla="*/ 94343 w 4215960"/>
                <a:gd name="connsiteY45" fmla="*/ 975777 h 4384865"/>
                <a:gd name="connsiteX46" fmla="*/ 43543 w 4215960"/>
                <a:gd name="connsiteY46" fmla="*/ 1055605 h 4384865"/>
                <a:gd name="connsiteX47" fmla="*/ 14514 w 4215960"/>
                <a:gd name="connsiteY47" fmla="*/ 1135434 h 4384865"/>
                <a:gd name="connsiteX48" fmla="*/ 0 w 4215960"/>
                <a:gd name="connsiteY48" fmla="*/ 1193491 h 4384865"/>
                <a:gd name="connsiteX49" fmla="*/ 7257 w 4215960"/>
                <a:gd name="connsiteY49" fmla="*/ 2165948 h 4384865"/>
                <a:gd name="connsiteX50" fmla="*/ 29028 w 4215960"/>
                <a:gd name="connsiteY50" fmla="*/ 2267548 h 4384865"/>
                <a:gd name="connsiteX51" fmla="*/ 43543 w 4215960"/>
                <a:gd name="connsiteY51" fmla="*/ 2303834 h 4384865"/>
                <a:gd name="connsiteX52" fmla="*/ 58057 w 4215960"/>
                <a:gd name="connsiteY52" fmla="*/ 2369148 h 4384865"/>
                <a:gd name="connsiteX53" fmla="*/ 79828 w 4215960"/>
                <a:gd name="connsiteY53" fmla="*/ 2419948 h 4384865"/>
                <a:gd name="connsiteX54" fmla="*/ 116114 w 4215960"/>
                <a:gd name="connsiteY54" fmla="*/ 2536062 h 4384865"/>
                <a:gd name="connsiteX55" fmla="*/ 137885 w 4215960"/>
                <a:gd name="connsiteY55" fmla="*/ 2601377 h 4384865"/>
                <a:gd name="connsiteX56" fmla="*/ 145143 w 4215960"/>
                <a:gd name="connsiteY56" fmla="*/ 2623148 h 4384865"/>
                <a:gd name="connsiteX57" fmla="*/ 166914 w 4215960"/>
                <a:gd name="connsiteY57" fmla="*/ 2666691 h 4384865"/>
                <a:gd name="connsiteX58" fmla="*/ 188685 w 4215960"/>
                <a:gd name="connsiteY58" fmla="*/ 2717491 h 4384865"/>
                <a:gd name="connsiteX59" fmla="*/ 195943 w 4215960"/>
                <a:gd name="connsiteY59" fmla="*/ 2746520 h 4384865"/>
                <a:gd name="connsiteX60" fmla="*/ 232228 w 4215960"/>
                <a:gd name="connsiteY60" fmla="*/ 2797320 h 4384865"/>
                <a:gd name="connsiteX61" fmla="*/ 254000 w 4215960"/>
                <a:gd name="connsiteY61" fmla="*/ 2855377 h 4384865"/>
                <a:gd name="connsiteX62" fmla="*/ 275771 w 4215960"/>
                <a:gd name="connsiteY62" fmla="*/ 2877148 h 4384865"/>
                <a:gd name="connsiteX63" fmla="*/ 312057 w 4215960"/>
                <a:gd name="connsiteY63" fmla="*/ 2949720 h 4384865"/>
                <a:gd name="connsiteX64" fmla="*/ 348343 w 4215960"/>
                <a:gd name="connsiteY64" fmla="*/ 3000520 h 4384865"/>
                <a:gd name="connsiteX65" fmla="*/ 355600 w 4215960"/>
                <a:gd name="connsiteY65" fmla="*/ 3022291 h 4384865"/>
                <a:gd name="connsiteX66" fmla="*/ 406400 w 4215960"/>
                <a:gd name="connsiteY66" fmla="*/ 3087605 h 4384865"/>
                <a:gd name="connsiteX67" fmla="*/ 435428 w 4215960"/>
                <a:gd name="connsiteY67" fmla="*/ 3152920 h 4384865"/>
                <a:gd name="connsiteX68" fmla="*/ 457200 w 4215960"/>
                <a:gd name="connsiteY68" fmla="*/ 3181948 h 4384865"/>
                <a:gd name="connsiteX69" fmla="*/ 471714 w 4215960"/>
                <a:gd name="connsiteY69" fmla="*/ 3240005 h 4384865"/>
                <a:gd name="connsiteX70" fmla="*/ 478971 w 4215960"/>
                <a:gd name="connsiteY70" fmla="*/ 3261777 h 4384865"/>
                <a:gd name="connsiteX71" fmla="*/ 486228 w 4215960"/>
                <a:gd name="connsiteY71" fmla="*/ 3290805 h 4384865"/>
                <a:gd name="connsiteX72" fmla="*/ 493485 w 4215960"/>
                <a:gd name="connsiteY72" fmla="*/ 3356120 h 4384865"/>
                <a:gd name="connsiteX73" fmla="*/ 515257 w 4215960"/>
                <a:gd name="connsiteY73" fmla="*/ 3414177 h 4384865"/>
                <a:gd name="connsiteX74" fmla="*/ 544285 w 4215960"/>
                <a:gd name="connsiteY74" fmla="*/ 3457720 h 4384865"/>
                <a:gd name="connsiteX75" fmla="*/ 573314 w 4215960"/>
                <a:gd name="connsiteY75" fmla="*/ 3508520 h 4384865"/>
                <a:gd name="connsiteX76" fmla="*/ 602343 w 4215960"/>
                <a:gd name="connsiteY76" fmla="*/ 3530291 h 4384865"/>
                <a:gd name="connsiteX77" fmla="*/ 645885 w 4215960"/>
                <a:gd name="connsiteY77" fmla="*/ 3573834 h 4384865"/>
                <a:gd name="connsiteX78" fmla="*/ 674914 w 4215960"/>
                <a:gd name="connsiteY78" fmla="*/ 3595605 h 4384865"/>
                <a:gd name="connsiteX79" fmla="*/ 711200 w 4215960"/>
                <a:gd name="connsiteY79" fmla="*/ 3639148 h 4384865"/>
                <a:gd name="connsiteX80" fmla="*/ 740228 w 4215960"/>
                <a:gd name="connsiteY80" fmla="*/ 3660920 h 4384865"/>
                <a:gd name="connsiteX81" fmla="*/ 812800 w 4215960"/>
                <a:gd name="connsiteY81" fmla="*/ 3726234 h 4384865"/>
                <a:gd name="connsiteX82" fmla="*/ 849085 w 4215960"/>
                <a:gd name="connsiteY82" fmla="*/ 3769777 h 4384865"/>
                <a:gd name="connsiteX83" fmla="*/ 870857 w 4215960"/>
                <a:gd name="connsiteY83" fmla="*/ 3784291 h 4384865"/>
                <a:gd name="connsiteX84" fmla="*/ 907143 w 4215960"/>
                <a:gd name="connsiteY84" fmla="*/ 3827834 h 4384865"/>
                <a:gd name="connsiteX85" fmla="*/ 936171 w 4215960"/>
                <a:gd name="connsiteY85" fmla="*/ 3849605 h 4384865"/>
                <a:gd name="connsiteX86" fmla="*/ 1030514 w 4215960"/>
                <a:gd name="connsiteY86" fmla="*/ 3893148 h 4384865"/>
                <a:gd name="connsiteX87" fmla="*/ 1480457 w 4215960"/>
                <a:gd name="connsiteY87" fmla="*/ 3878634 h 4384865"/>
                <a:gd name="connsiteX88" fmla="*/ 1531257 w 4215960"/>
                <a:gd name="connsiteY88" fmla="*/ 3864120 h 4384865"/>
                <a:gd name="connsiteX89" fmla="*/ 1618343 w 4215960"/>
                <a:gd name="connsiteY89" fmla="*/ 3856862 h 4384865"/>
                <a:gd name="connsiteX90" fmla="*/ 1698171 w 4215960"/>
                <a:gd name="connsiteY90" fmla="*/ 3842348 h 4384865"/>
                <a:gd name="connsiteX91" fmla="*/ 1756228 w 4215960"/>
                <a:gd name="connsiteY91" fmla="*/ 3835091 h 4384865"/>
                <a:gd name="connsiteX92" fmla="*/ 1785257 w 4215960"/>
                <a:gd name="connsiteY92" fmla="*/ 3820577 h 4384865"/>
                <a:gd name="connsiteX93" fmla="*/ 1850571 w 4215960"/>
                <a:gd name="connsiteY93" fmla="*/ 3798805 h 4384865"/>
                <a:gd name="connsiteX94" fmla="*/ 1886857 w 4215960"/>
                <a:gd name="connsiteY94" fmla="*/ 3784291 h 4384865"/>
                <a:gd name="connsiteX95" fmla="*/ 1988457 w 4215960"/>
                <a:gd name="connsiteY95" fmla="*/ 3769777 h 4384865"/>
                <a:gd name="connsiteX96" fmla="*/ 2017485 w 4215960"/>
                <a:gd name="connsiteY96" fmla="*/ 3762520 h 4384865"/>
                <a:gd name="connsiteX97" fmla="*/ 2637971 w 4215960"/>
                <a:gd name="connsiteY97" fmla="*/ 4109274 h 4384865"/>
                <a:gd name="connsiteX98" fmla="*/ 2724375 w 4215960"/>
                <a:gd name="connsiteY98" fmla="*/ 4295464 h 4384865"/>
                <a:gd name="connsiteX99" fmla="*/ 2784700 w 4215960"/>
                <a:gd name="connsiteY99" fmla="*/ 4354202 h 4384865"/>
                <a:gd name="connsiteX100" fmla="*/ 2795812 w 4215960"/>
                <a:gd name="connsiteY100" fmla="*/ 4324039 h 4384865"/>
                <a:gd name="connsiteX101" fmla="*/ 2841850 w 4215960"/>
                <a:gd name="connsiteY101" fmla="*/ 4297051 h 4384865"/>
                <a:gd name="connsiteX102" fmla="*/ 2892650 w 4215960"/>
                <a:gd name="connsiteY102" fmla="*/ 4370077 h 4384865"/>
                <a:gd name="connsiteX103" fmla="*/ 2941863 w 4215960"/>
                <a:gd name="connsiteY103" fmla="*/ 4373252 h 4384865"/>
                <a:gd name="connsiteX104" fmla="*/ 2897412 w 4215960"/>
                <a:gd name="connsiteY104" fmla="*/ 4279590 h 4384865"/>
                <a:gd name="connsiteX105" fmla="*/ 2854550 w 4215960"/>
                <a:gd name="connsiteY105" fmla="*/ 4211327 h 4384865"/>
                <a:gd name="connsiteX106" fmla="*/ 2897413 w 4215960"/>
                <a:gd name="connsiteY106" fmla="*/ 4195451 h 4384865"/>
                <a:gd name="connsiteX107" fmla="*/ 2878362 w 4215960"/>
                <a:gd name="connsiteY107" fmla="*/ 4154177 h 4384865"/>
                <a:gd name="connsiteX108" fmla="*/ 2930750 w 4215960"/>
                <a:gd name="connsiteY108" fmla="*/ 4163702 h 4384865"/>
                <a:gd name="connsiteX109" fmla="*/ 2910113 w 4215960"/>
                <a:gd name="connsiteY109" fmla="*/ 4130364 h 4384865"/>
                <a:gd name="connsiteX110" fmla="*/ 2931432 w 4215960"/>
                <a:gd name="connsiteY110" fmla="*/ 4113810 h 4384865"/>
                <a:gd name="connsiteX111" fmla="*/ 3052535 w 4215960"/>
                <a:gd name="connsiteY111" fmla="*/ 4199083 h 4384865"/>
                <a:gd name="connsiteX112" fmla="*/ 3087912 w 4215960"/>
                <a:gd name="connsiteY112" fmla="*/ 4185926 h 4384865"/>
                <a:gd name="connsiteX113" fmla="*/ 3140299 w 4215960"/>
                <a:gd name="connsiteY113" fmla="*/ 4251015 h 4384865"/>
                <a:gd name="connsiteX114" fmla="*/ 3160937 w 4215960"/>
                <a:gd name="connsiteY114" fmla="*/ 4309752 h 4384865"/>
                <a:gd name="connsiteX115" fmla="*/ 3268887 w 4215960"/>
                <a:gd name="connsiteY115" fmla="*/ 4328801 h 4384865"/>
                <a:gd name="connsiteX116" fmla="*/ 3208563 w 4215960"/>
                <a:gd name="connsiteY116" fmla="*/ 4262126 h 4384865"/>
                <a:gd name="connsiteX117" fmla="*/ 3205387 w 4215960"/>
                <a:gd name="connsiteY117" fmla="*/ 4193864 h 4384865"/>
                <a:gd name="connsiteX118" fmla="*/ 3259362 w 4215960"/>
                <a:gd name="connsiteY118" fmla="*/ 4249427 h 4384865"/>
                <a:gd name="connsiteX119" fmla="*/ 3308575 w 4215960"/>
                <a:gd name="connsiteY119" fmla="*/ 4254189 h 4384865"/>
                <a:gd name="connsiteX120" fmla="*/ 3302225 w 4215960"/>
                <a:gd name="connsiteY120" fmla="*/ 4204977 h 4384865"/>
                <a:gd name="connsiteX121" fmla="*/ 3362550 w 4215960"/>
                <a:gd name="connsiteY121" fmla="*/ 4209739 h 4384865"/>
                <a:gd name="connsiteX122" fmla="*/ 3424462 w 4215960"/>
                <a:gd name="connsiteY122" fmla="*/ 4252601 h 4384865"/>
                <a:gd name="connsiteX123" fmla="*/ 3456212 w 4215960"/>
                <a:gd name="connsiteY123" fmla="*/ 4239902 h 4384865"/>
                <a:gd name="connsiteX124" fmla="*/ 3449863 w 4215960"/>
                <a:gd name="connsiteY124" fmla="*/ 4204977 h 4384865"/>
                <a:gd name="connsiteX125" fmla="*/ 3491138 w 4215960"/>
                <a:gd name="connsiteY125" fmla="*/ 4181165 h 4384865"/>
                <a:gd name="connsiteX126" fmla="*/ 3575275 w 4215960"/>
                <a:gd name="connsiteY126" fmla="*/ 4238315 h 4384865"/>
                <a:gd name="connsiteX127" fmla="*/ 3592738 w 4215960"/>
                <a:gd name="connsiteY127" fmla="*/ 4136717 h 4384865"/>
                <a:gd name="connsiteX128" fmla="*/ 3567338 w 4215960"/>
                <a:gd name="connsiteY128" fmla="*/ 4114491 h 4384865"/>
                <a:gd name="connsiteX129" fmla="*/ 3494312 w 4215960"/>
                <a:gd name="connsiteY129" fmla="*/ 4071628 h 4384865"/>
                <a:gd name="connsiteX130" fmla="*/ 3516537 w 4215960"/>
                <a:gd name="connsiteY130" fmla="*/ 4046229 h 4384865"/>
                <a:gd name="connsiteX131" fmla="*/ 3537175 w 4215960"/>
                <a:gd name="connsiteY131" fmla="*/ 4024003 h 4384865"/>
                <a:gd name="connsiteX132" fmla="*/ 3591150 w 4215960"/>
                <a:gd name="connsiteY132" fmla="*/ 4055754 h 4384865"/>
                <a:gd name="connsiteX133" fmla="*/ 3597500 w 4215960"/>
                <a:gd name="connsiteY133" fmla="*/ 4011304 h 4384865"/>
                <a:gd name="connsiteX134" fmla="*/ 3541937 w 4215960"/>
                <a:gd name="connsiteY134" fmla="*/ 3987491 h 4384865"/>
                <a:gd name="connsiteX135" fmla="*/ 3540350 w 4215960"/>
                <a:gd name="connsiteY135" fmla="*/ 3977967 h 4384865"/>
                <a:gd name="connsiteX136" fmla="*/ 3527649 w 4215960"/>
                <a:gd name="connsiteY136" fmla="*/ 3939868 h 4384865"/>
                <a:gd name="connsiteX137" fmla="*/ 3533999 w 4215960"/>
                <a:gd name="connsiteY137" fmla="*/ 3892242 h 4384865"/>
                <a:gd name="connsiteX138" fmla="*/ 3545112 w 4215960"/>
                <a:gd name="connsiteY138" fmla="*/ 3836679 h 4384865"/>
                <a:gd name="connsiteX139" fmla="*/ 3507012 w 4215960"/>
                <a:gd name="connsiteY139" fmla="*/ 3806517 h 4384865"/>
                <a:gd name="connsiteX140" fmla="*/ 3540349 w 4215960"/>
                <a:gd name="connsiteY140" fmla="*/ 3796992 h 4384865"/>
                <a:gd name="connsiteX141" fmla="*/ 3518124 w 4215960"/>
                <a:gd name="connsiteY141" fmla="*/ 3760479 h 4384865"/>
                <a:gd name="connsiteX142" fmla="*/ 3556225 w 4215960"/>
                <a:gd name="connsiteY142" fmla="*/ 3755718 h 4384865"/>
                <a:gd name="connsiteX143" fmla="*/ 3562574 w 4215960"/>
                <a:gd name="connsiteY143" fmla="*/ 3722379 h 4384865"/>
                <a:gd name="connsiteX144" fmla="*/ 3624488 w 4215960"/>
                <a:gd name="connsiteY144" fmla="*/ 3731906 h 4384865"/>
                <a:gd name="connsiteX145" fmla="*/ 3657601 w 4215960"/>
                <a:gd name="connsiteY145" fmla="*/ 3747098 h 4384865"/>
                <a:gd name="connsiteX146" fmla="*/ 3623808 w 4215960"/>
                <a:gd name="connsiteY146" fmla="*/ 3788146 h 4384865"/>
                <a:gd name="connsiteX147" fmla="*/ 3662816 w 4215960"/>
                <a:gd name="connsiteY147" fmla="*/ 3895642 h 4384865"/>
                <a:gd name="connsiteX148" fmla="*/ 3715203 w 4215960"/>
                <a:gd name="connsiteY148" fmla="*/ 3926940 h 4384865"/>
                <a:gd name="connsiteX149" fmla="*/ 3767137 w 4215960"/>
                <a:gd name="connsiteY149" fmla="*/ 3884758 h 4384865"/>
                <a:gd name="connsiteX150" fmla="*/ 3852862 w 4215960"/>
                <a:gd name="connsiteY150" fmla="*/ 3836225 h 4384865"/>
                <a:gd name="connsiteX151" fmla="*/ 3835626 w 4215960"/>
                <a:gd name="connsiteY151" fmla="*/ 3747324 h 4384865"/>
                <a:gd name="connsiteX152" fmla="*/ 3912960 w 4215960"/>
                <a:gd name="connsiteY152" fmla="*/ 3614655 h 4384865"/>
                <a:gd name="connsiteX153" fmla="*/ 4205514 w 4215960"/>
                <a:gd name="connsiteY153" fmla="*/ 3281507 h 4384865"/>
                <a:gd name="connsiteX154" fmla="*/ 4124097 w 4215960"/>
                <a:gd name="connsiteY154" fmla="*/ 3272435 h 4384865"/>
                <a:gd name="connsiteX155" fmla="*/ 4128634 w 4215960"/>
                <a:gd name="connsiteY155" fmla="*/ 3180587 h 4384865"/>
                <a:gd name="connsiteX156" fmla="*/ 4079647 w 4215960"/>
                <a:gd name="connsiteY156" fmla="*/ 3155415 h 4384865"/>
                <a:gd name="connsiteX157" fmla="*/ 3995510 w 4215960"/>
                <a:gd name="connsiteY157" fmla="*/ 3186937 h 4384865"/>
                <a:gd name="connsiteX158" fmla="*/ 3958771 w 4215960"/>
                <a:gd name="connsiteY158" fmla="*/ 3150652 h 4384865"/>
                <a:gd name="connsiteX159" fmla="*/ 4003448 w 4215960"/>
                <a:gd name="connsiteY159" fmla="*/ 3127747 h 4384865"/>
                <a:gd name="connsiteX160" fmla="*/ 3874181 w 4215960"/>
                <a:gd name="connsiteY160" fmla="*/ 2914568 h 4384865"/>
                <a:gd name="connsiteX161" fmla="*/ 3889147 w 4215960"/>
                <a:gd name="connsiteY161" fmla="*/ 2884405 h 4384865"/>
                <a:gd name="connsiteX162" fmla="*/ 3865562 w 4215960"/>
                <a:gd name="connsiteY162" fmla="*/ 2768745 h 4384865"/>
                <a:gd name="connsiteX163" fmla="*/ 3706813 w 4215960"/>
                <a:gd name="connsiteY163" fmla="*/ 2757859 h 4384865"/>
                <a:gd name="connsiteX164" fmla="*/ 3673475 w 4215960"/>
                <a:gd name="connsiteY164" fmla="*/ 2806617 h 4384865"/>
                <a:gd name="connsiteX165" fmla="*/ 3584575 w 4215960"/>
                <a:gd name="connsiteY165" fmla="*/ 2821133 h 4384865"/>
                <a:gd name="connsiteX166" fmla="*/ 3590925 w 4215960"/>
                <a:gd name="connsiteY166" fmla="*/ 2799134 h 4384865"/>
                <a:gd name="connsiteX167" fmla="*/ 3537403 w 4215960"/>
                <a:gd name="connsiteY167" fmla="*/ 2783033 h 4384865"/>
                <a:gd name="connsiteX168" fmla="*/ 3512684 w 4215960"/>
                <a:gd name="connsiteY168" fmla="*/ 2617932 h 4384865"/>
                <a:gd name="connsiteX169" fmla="*/ 3232377 w 4215960"/>
                <a:gd name="connsiteY169" fmla="*/ 2551257 h 4384865"/>
                <a:gd name="connsiteX170" fmla="*/ 3096078 w 4215960"/>
                <a:gd name="connsiteY170" fmla="*/ 2594573 h 4384865"/>
                <a:gd name="connsiteX171" fmla="*/ 2964089 w 4215960"/>
                <a:gd name="connsiteY171" fmla="*/ 2587089 h 4384865"/>
                <a:gd name="connsiteX172" fmla="*/ 2831646 w 4215960"/>
                <a:gd name="connsiteY172" fmla="*/ 2476191 h 4384865"/>
                <a:gd name="connsiteX173" fmla="*/ 2618468 w 4215960"/>
                <a:gd name="connsiteY173" fmla="*/ 2172978 h 4384865"/>
                <a:gd name="connsiteX174" fmla="*/ 2220006 w 4215960"/>
                <a:gd name="connsiteY174" fmla="*/ 2033505 h 4384865"/>
                <a:gd name="connsiteX175" fmla="*/ 1983468 w 4215960"/>
                <a:gd name="connsiteY175" fmla="*/ 1720541 h 4384865"/>
                <a:gd name="connsiteX176" fmla="*/ 2017259 w 4215960"/>
                <a:gd name="connsiteY176" fmla="*/ 1695595 h 4384865"/>
                <a:gd name="connsiteX177" fmla="*/ 2076903 w 4215960"/>
                <a:gd name="connsiteY177" fmla="*/ 1778598 h 4384865"/>
                <a:gd name="connsiteX178" fmla="*/ 2097087 w 4215960"/>
                <a:gd name="connsiteY178" fmla="*/ 1761135 h 4384865"/>
                <a:gd name="connsiteX179" fmla="*/ 2140177 w 4215960"/>
                <a:gd name="connsiteY179" fmla="*/ 1791979 h 4384865"/>
                <a:gd name="connsiteX180" fmla="*/ 2228850 w 4215960"/>
                <a:gd name="connsiteY180" fmla="*/ 1738230 h 4384865"/>
                <a:gd name="connsiteX181" fmla="*/ 2244952 w 4215960"/>
                <a:gd name="connsiteY181" fmla="*/ 1717820 h 4384865"/>
                <a:gd name="connsiteX182" fmla="*/ 2303235 w 4215960"/>
                <a:gd name="connsiteY182" fmla="*/ 1718046 h 4384865"/>
                <a:gd name="connsiteX183" fmla="*/ 2319338 w 4215960"/>
                <a:gd name="connsiteY183" fmla="*/ 1684936 h 4384865"/>
                <a:gd name="connsiteX184" fmla="*/ 2300514 w 4215960"/>
                <a:gd name="connsiteY184" fmla="*/ 1659309 h 4384865"/>
                <a:gd name="connsiteX185" fmla="*/ 2233386 w 4215960"/>
                <a:gd name="connsiteY185" fmla="*/ 1679266 h 4384865"/>
                <a:gd name="connsiteX186" fmla="*/ 2211614 w 4215960"/>
                <a:gd name="connsiteY186" fmla="*/ 1625745 h 4384865"/>
                <a:gd name="connsiteX187" fmla="*/ 2232932 w 4215960"/>
                <a:gd name="connsiteY187" fmla="*/ 1596035 h 4384865"/>
                <a:gd name="connsiteX188" fmla="*/ 2176462 w 4215960"/>
                <a:gd name="connsiteY188" fmla="*/ 1492621 h 4384865"/>
                <a:gd name="connsiteX189" fmla="*/ 2127931 w 4215960"/>
                <a:gd name="connsiteY189" fmla="*/ 1531402 h 4384865"/>
                <a:gd name="connsiteX190" fmla="*/ 2038576 w 4215960"/>
                <a:gd name="connsiteY190" fmla="*/ 1476746 h 4384865"/>
                <a:gd name="connsiteX191" fmla="*/ 2090510 w 4215960"/>
                <a:gd name="connsiteY191" fmla="*/ 1384217 h 4384865"/>
                <a:gd name="connsiteX192" fmla="*/ 2047648 w 4215960"/>
                <a:gd name="connsiteY192" fmla="*/ 1263114 h 4384865"/>
                <a:gd name="connsiteX193" fmla="*/ 2062389 w 4215960"/>
                <a:gd name="connsiteY193" fmla="*/ 1139062 h 4384865"/>
                <a:gd name="connsiteX194" fmla="*/ 2157639 w 4215960"/>
                <a:gd name="connsiteY194" fmla="*/ 1065357 h 4384865"/>
                <a:gd name="connsiteX195" fmla="*/ 2262868 w 4215960"/>
                <a:gd name="connsiteY195" fmla="*/ 1042905 h 4384865"/>
                <a:gd name="connsiteX196" fmla="*/ 2199821 w 4215960"/>
                <a:gd name="connsiteY196" fmla="*/ 953098 h 4384865"/>
                <a:gd name="connsiteX197" fmla="*/ 2182585 w 4215960"/>
                <a:gd name="connsiteY197" fmla="*/ 997775 h 4384865"/>
                <a:gd name="connsiteX198" fmla="*/ 2139270 w 4215960"/>
                <a:gd name="connsiteY198" fmla="*/ 950604 h 4384865"/>
                <a:gd name="connsiteX199" fmla="*/ 2160588 w 4215960"/>
                <a:gd name="connsiteY199" fmla="*/ 865332 h 4384865"/>
                <a:gd name="connsiteX200" fmla="*/ 2233612 w 4215960"/>
                <a:gd name="connsiteY200" fmla="*/ 768041 h 4384865"/>
                <a:gd name="connsiteX201" fmla="*/ 2216603 w 4215960"/>
                <a:gd name="connsiteY201" fmla="*/ 661452 h 4384865"/>
                <a:gd name="connsiteX202" fmla="*/ 2045381 w 4215960"/>
                <a:gd name="connsiteY202" fmla="*/ 671203 h 4384865"/>
                <a:gd name="connsiteX203" fmla="*/ 2026103 w 4215960"/>
                <a:gd name="connsiteY203" fmla="*/ 713840 h 4384865"/>
                <a:gd name="connsiteX204" fmla="*/ 1993900 w 4215960"/>
                <a:gd name="connsiteY204" fmla="*/ 646257 h 4384865"/>
                <a:gd name="connsiteX205" fmla="*/ 1964190 w 4215960"/>
                <a:gd name="connsiteY205" fmla="*/ 686625 h 4384865"/>
                <a:gd name="connsiteX206" fmla="*/ 1778681 w 4215960"/>
                <a:gd name="connsiteY206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362857 w 4215960"/>
                <a:gd name="connsiteY38" fmla="*/ 808862 h 4384865"/>
                <a:gd name="connsiteX39" fmla="*/ 312057 w 4215960"/>
                <a:gd name="connsiteY39" fmla="*/ 823377 h 4384865"/>
                <a:gd name="connsiteX40" fmla="*/ 239485 w 4215960"/>
                <a:gd name="connsiteY40" fmla="*/ 874177 h 4384865"/>
                <a:gd name="connsiteX41" fmla="*/ 210457 w 4215960"/>
                <a:gd name="connsiteY41" fmla="*/ 881434 h 4384865"/>
                <a:gd name="connsiteX42" fmla="*/ 159657 w 4215960"/>
                <a:gd name="connsiteY42" fmla="*/ 910462 h 4384865"/>
                <a:gd name="connsiteX43" fmla="*/ 130628 w 4215960"/>
                <a:gd name="connsiteY43" fmla="*/ 939491 h 4384865"/>
                <a:gd name="connsiteX44" fmla="*/ 108857 w 4215960"/>
                <a:gd name="connsiteY44" fmla="*/ 961262 h 4384865"/>
                <a:gd name="connsiteX45" fmla="*/ 94343 w 4215960"/>
                <a:gd name="connsiteY45" fmla="*/ 975777 h 4384865"/>
                <a:gd name="connsiteX46" fmla="*/ 43543 w 4215960"/>
                <a:gd name="connsiteY46" fmla="*/ 1055605 h 4384865"/>
                <a:gd name="connsiteX47" fmla="*/ 14514 w 4215960"/>
                <a:gd name="connsiteY47" fmla="*/ 1135434 h 4384865"/>
                <a:gd name="connsiteX48" fmla="*/ 0 w 4215960"/>
                <a:gd name="connsiteY48" fmla="*/ 1193491 h 4384865"/>
                <a:gd name="connsiteX49" fmla="*/ 7257 w 4215960"/>
                <a:gd name="connsiteY49" fmla="*/ 2165948 h 4384865"/>
                <a:gd name="connsiteX50" fmla="*/ 29028 w 4215960"/>
                <a:gd name="connsiteY50" fmla="*/ 2267548 h 4384865"/>
                <a:gd name="connsiteX51" fmla="*/ 43543 w 4215960"/>
                <a:gd name="connsiteY51" fmla="*/ 2303834 h 4384865"/>
                <a:gd name="connsiteX52" fmla="*/ 58057 w 4215960"/>
                <a:gd name="connsiteY52" fmla="*/ 2369148 h 4384865"/>
                <a:gd name="connsiteX53" fmla="*/ 79828 w 4215960"/>
                <a:gd name="connsiteY53" fmla="*/ 2419948 h 4384865"/>
                <a:gd name="connsiteX54" fmla="*/ 116114 w 4215960"/>
                <a:gd name="connsiteY54" fmla="*/ 2536062 h 4384865"/>
                <a:gd name="connsiteX55" fmla="*/ 137885 w 4215960"/>
                <a:gd name="connsiteY55" fmla="*/ 2601377 h 4384865"/>
                <a:gd name="connsiteX56" fmla="*/ 145143 w 4215960"/>
                <a:gd name="connsiteY56" fmla="*/ 2623148 h 4384865"/>
                <a:gd name="connsiteX57" fmla="*/ 166914 w 4215960"/>
                <a:gd name="connsiteY57" fmla="*/ 2666691 h 4384865"/>
                <a:gd name="connsiteX58" fmla="*/ 188685 w 4215960"/>
                <a:gd name="connsiteY58" fmla="*/ 2717491 h 4384865"/>
                <a:gd name="connsiteX59" fmla="*/ 195943 w 4215960"/>
                <a:gd name="connsiteY59" fmla="*/ 2746520 h 4384865"/>
                <a:gd name="connsiteX60" fmla="*/ 232228 w 4215960"/>
                <a:gd name="connsiteY60" fmla="*/ 2797320 h 4384865"/>
                <a:gd name="connsiteX61" fmla="*/ 254000 w 4215960"/>
                <a:gd name="connsiteY61" fmla="*/ 2855377 h 4384865"/>
                <a:gd name="connsiteX62" fmla="*/ 275771 w 4215960"/>
                <a:gd name="connsiteY62" fmla="*/ 2877148 h 4384865"/>
                <a:gd name="connsiteX63" fmla="*/ 312057 w 4215960"/>
                <a:gd name="connsiteY63" fmla="*/ 2949720 h 4384865"/>
                <a:gd name="connsiteX64" fmla="*/ 348343 w 4215960"/>
                <a:gd name="connsiteY64" fmla="*/ 3000520 h 4384865"/>
                <a:gd name="connsiteX65" fmla="*/ 355600 w 4215960"/>
                <a:gd name="connsiteY65" fmla="*/ 3022291 h 4384865"/>
                <a:gd name="connsiteX66" fmla="*/ 406400 w 4215960"/>
                <a:gd name="connsiteY66" fmla="*/ 3087605 h 4384865"/>
                <a:gd name="connsiteX67" fmla="*/ 435428 w 4215960"/>
                <a:gd name="connsiteY67" fmla="*/ 3152920 h 4384865"/>
                <a:gd name="connsiteX68" fmla="*/ 457200 w 4215960"/>
                <a:gd name="connsiteY68" fmla="*/ 3181948 h 4384865"/>
                <a:gd name="connsiteX69" fmla="*/ 471714 w 4215960"/>
                <a:gd name="connsiteY69" fmla="*/ 3240005 h 4384865"/>
                <a:gd name="connsiteX70" fmla="*/ 478971 w 4215960"/>
                <a:gd name="connsiteY70" fmla="*/ 3261777 h 4384865"/>
                <a:gd name="connsiteX71" fmla="*/ 486228 w 4215960"/>
                <a:gd name="connsiteY71" fmla="*/ 3290805 h 4384865"/>
                <a:gd name="connsiteX72" fmla="*/ 493485 w 4215960"/>
                <a:gd name="connsiteY72" fmla="*/ 3356120 h 4384865"/>
                <a:gd name="connsiteX73" fmla="*/ 515257 w 4215960"/>
                <a:gd name="connsiteY73" fmla="*/ 3414177 h 4384865"/>
                <a:gd name="connsiteX74" fmla="*/ 544285 w 4215960"/>
                <a:gd name="connsiteY74" fmla="*/ 3457720 h 4384865"/>
                <a:gd name="connsiteX75" fmla="*/ 573314 w 4215960"/>
                <a:gd name="connsiteY75" fmla="*/ 3508520 h 4384865"/>
                <a:gd name="connsiteX76" fmla="*/ 602343 w 4215960"/>
                <a:gd name="connsiteY76" fmla="*/ 3530291 h 4384865"/>
                <a:gd name="connsiteX77" fmla="*/ 645885 w 4215960"/>
                <a:gd name="connsiteY77" fmla="*/ 3573834 h 4384865"/>
                <a:gd name="connsiteX78" fmla="*/ 674914 w 4215960"/>
                <a:gd name="connsiteY78" fmla="*/ 3595605 h 4384865"/>
                <a:gd name="connsiteX79" fmla="*/ 711200 w 4215960"/>
                <a:gd name="connsiteY79" fmla="*/ 3639148 h 4384865"/>
                <a:gd name="connsiteX80" fmla="*/ 740228 w 4215960"/>
                <a:gd name="connsiteY80" fmla="*/ 3660920 h 4384865"/>
                <a:gd name="connsiteX81" fmla="*/ 812800 w 4215960"/>
                <a:gd name="connsiteY81" fmla="*/ 3726234 h 4384865"/>
                <a:gd name="connsiteX82" fmla="*/ 849085 w 4215960"/>
                <a:gd name="connsiteY82" fmla="*/ 3769777 h 4384865"/>
                <a:gd name="connsiteX83" fmla="*/ 870857 w 4215960"/>
                <a:gd name="connsiteY83" fmla="*/ 3784291 h 4384865"/>
                <a:gd name="connsiteX84" fmla="*/ 907143 w 4215960"/>
                <a:gd name="connsiteY84" fmla="*/ 3827834 h 4384865"/>
                <a:gd name="connsiteX85" fmla="*/ 936171 w 4215960"/>
                <a:gd name="connsiteY85" fmla="*/ 3849605 h 4384865"/>
                <a:gd name="connsiteX86" fmla="*/ 1030514 w 4215960"/>
                <a:gd name="connsiteY86" fmla="*/ 3893148 h 4384865"/>
                <a:gd name="connsiteX87" fmla="*/ 1480457 w 4215960"/>
                <a:gd name="connsiteY87" fmla="*/ 3878634 h 4384865"/>
                <a:gd name="connsiteX88" fmla="*/ 1531257 w 4215960"/>
                <a:gd name="connsiteY88" fmla="*/ 3864120 h 4384865"/>
                <a:gd name="connsiteX89" fmla="*/ 1618343 w 4215960"/>
                <a:gd name="connsiteY89" fmla="*/ 3856862 h 4384865"/>
                <a:gd name="connsiteX90" fmla="*/ 1698171 w 4215960"/>
                <a:gd name="connsiteY90" fmla="*/ 3842348 h 4384865"/>
                <a:gd name="connsiteX91" fmla="*/ 1756228 w 4215960"/>
                <a:gd name="connsiteY91" fmla="*/ 3835091 h 4384865"/>
                <a:gd name="connsiteX92" fmla="*/ 1785257 w 4215960"/>
                <a:gd name="connsiteY92" fmla="*/ 3820577 h 4384865"/>
                <a:gd name="connsiteX93" fmla="*/ 1850571 w 4215960"/>
                <a:gd name="connsiteY93" fmla="*/ 3798805 h 4384865"/>
                <a:gd name="connsiteX94" fmla="*/ 1886857 w 4215960"/>
                <a:gd name="connsiteY94" fmla="*/ 3784291 h 4384865"/>
                <a:gd name="connsiteX95" fmla="*/ 1988457 w 4215960"/>
                <a:gd name="connsiteY95" fmla="*/ 3769777 h 4384865"/>
                <a:gd name="connsiteX96" fmla="*/ 2017485 w 4215960"/>
                <a:gd name="connsiteY96" fmla="*/ 3762520 h 4384865"/>
                <a:gd name="connsiteX97" fmla="*/ 2637971 w 4215960"/>
                <a:gd name="connsiteY97" fmla="*/ 4109274 h 4384865"/>
                <a:gd name="connsiteX98" fmla="*/ 2724375 w 4215960"/>
                <a:gd name="connsiteY98" fmla="*/ 4295464 h 4384865"/>
                <a:gd name="connsiteX99" fmla="*/ 2784700 w 4215960"/>
                <a:gd name="connsiteY99" fmla="*/ 4354202 h 4384865"/>
                <a:gd name="connsiteX100" fmla="*/ 2795812 w 4215960"/>
                <a:gd name="connsiteY100" fmla="*/ 4324039 h 4384865"/>
                <a:gd name="connsiteX101" fmla="*/ 2841850 w 4215960"/>
                <a:gd name="connsiteY101" fmla="*/ 4297051 h 4384865"/>
                <a:gd name="connsiteX102" fmla="*/ 2892650 w 4215960"/>
                <a:gd name="connsiteY102" fmla="*/ 4370077 h 4384865"/>
                <a:gd name="connsiteX103" fmla="*/ 2941863 w 4215960"/>
                <a:gd name="connsiteY103" fmla="*/ 4373252 h 4384865"/>
                <a:gd name="connsiteX104" fmla="*/ 2897412 w 4215960"/>
                <a:gd name="connsiteY104" fmla="*/ 4279590 h 4384865"/>
                <a:gd name="connsiteX105" fmla="*/ 2854550 w 4215960"/>
                <a:gd name="connsiteY105" fmla="*/ 4211327 h 4384865"/>
                <a:gd name="connsiteX106" fmla="*/ 2897413 w 4215960"/>
                <a:gd name="connsiteY106" fmla="*/ 4195451 h 4384865"/>
                <a:gd name="connsiteX107" fmla="*/ 2878362 w 4215960"/>
                <a:gd name="connsiteY107" fmla="*/ 4154177 h 4384865"/>
                <a:gd name="connsiteX108" fmla="*/ 2930750 w 4215960"/>
                <a:gd name="connsiteY108" fmla="*/ 4163702 h 4384865"/>
                <a:gd name="connsiteX109" fmla="*/ 2910113 w 4215960"/>
                <a:gd name="connsiteY109" fmla="*/ 4130364 h 4384865"/>
                <a:gd name="connsiteX110" fmla="*/ 2931432 w 4215960"/>
                <a:gd name="connsiteY110" fmla="*/ 4113810 h 4384865"/>
                <a:gd name="connsiteX111" fmla="*/ 3052535 w 4215960"/>
                <a:gd name="connsiteY111" fmla="*/ 4199083 h 4384865"/>
                <a:gd name="connsiteX112" fmla="*/ 3087912 w 4215960"/>
                <a:gd name="connsiteY112" fmla="*/ 4185926 h 4384865"/>
                <a:gd name="connsiteX113" fmla="*/ 3140299 w 4215960"/>
                <a:gd name="connsiteY113" fmla="*/ 4251015 h 4384865"/>
                <a:gd name="connsiteX114" fmla="*/ 3160937 w 4215960"/>
                <a:gd name="connsiteY114" fmla="*/ 4309752 h 4384865"/>
                <a:gd name="connsiteX115" fmla="*/ 3268887 w 4215960"/>
                <a:gd name="connsiteY115" fmla="*/ 4328801 h 4384865"/>
                <a:gd name="connsiteX116" fmla="*/ 3208563 w 4215960"/>
                <a:gd name="connsiteY116" fmla="*/ 4262126 h 4384865"/>
                <a:gd name="connsiteX117" fmla="*/ 3205387 w 4215960"/>
                <a:gd name="connsiteY117" fmla="*/ 4193864 h 4384865"/>
                <a:gd name="connsiteX118" fmla="*/ 3259362 w 4215960"/>
                <a:gd name="connsiteY118" fmla="*/ 4249427 h 4384865"/>
                <a:gd name="connsiteX119" fmla="*/ 3308575 w 4215960"/>
                <a:gd name="connsiteY119" fmla="*/ 4254189 h 4384865"/>
                <a:gd name="connsiteX120" fmla="*/ 3302225 w 4215960"/>
                <a:gd name="connsiteY120" fmla="*/ 4204977 h 4384865"/>
                <a:gd name="connsiteX121" fmla="*/ 3362550 w 4215960"/>
                <a:gd name="connsiteY121" fmla="*/ 4209739 h 4384865"/>
                <a:gd name="connsiteX122" fmla="*/ 3424462 w 4215960"/>
                <a:gd name="connsiteY122" fmla="*/ 4252601 h 4384865"/>
                <a:gd name="connsiteX123" fmla="*/ 3456212 w 4215960"/>
                <a:gd name="connsiteY123" fmla="*/ 4239902 h 4384865"/>
                <a:gd name="connsiteX124" fmla="*/ 3449863 w 4215960"/>
                <a:gd name="connsiteY124" fmla="*/ 4204977 h 4384865"/>
                <a:gd name="connsiteX125" fmla="*/ 3491138 w 4215960"/>
                <a:gd name="connsiteY125" fmla="*/ 4181165 h 4384865"/>
                <a:gd name="connsiteX126" fmla="*/ 3575275 w 4215960"/>
                <a:gd name="connsiteY126" fmla="*/ 4238315 h 4384865"/>
                <a:gd name="connsiteX127" fmla="*/ 3592738 w 4215960"/>
                <a:gd name="connsiteY127" fmla="*/ 4136717 h 4384865"/>
                <a:gd name="connsiteX128" fmla="*/ 3567338 w 4215960"/>
                <a:gd name="connsiteY128" fmla="*/ 4114491 h 4384865"/>
                <a:gd name="connsiteX129" fmla="*/ 3494312 w 4215960"/>
                <a:gd name="connsiteY129" fmla="*/ 4071628 h 4384865"/>
                <a:gd name="connsiteX130" fmla="*/ 3516537 w 4215960"/>
                <a:gd name="connsiteY130" fmla="*/ 4046229 h 4384865"/>
                <a:gd name="connsiteX131" fmla="*/ 3537175 w 4215960"/>
                <a:gd name="connsiteY131" fmla="*/ 4024003 h 4384865"/>
                <a:gd name="connsiteX132" fmla="*/ 3591150 w 4215960"/>
                <a:gd name="connsiteY132" fmla="*/ 4055754 h 4384865"/>
                <a:gd name="connsiteX133" fmla="*/ 3597500 w 4215960"/>
                <a:gd name="connsiteY133" fmla="*/ 4011304 h 4384865"/>
                <a:gd name="connsiteX134" fmla="*/ 3541937 w 4215960"/>
                <a:gd name="connsiteY134" fmla="*/ 3987491 h 4384865"/>
                <a:gd name="connsiteX135" fmla="*/ 3540350 w 4215960"/>
                <a:gd name="connsiteY135" fmla="*/ 3977967 h 4384865"/>
                <a:gd name="connsiteX136" fmla="*/ 3527649 w 4215960"/>
                <a:gd name="connsiteY136" fmla="*/ 3939868 h 4384865"/>
                <a:gd name="connsiteX137" fmla="*/ 3533999 w 4215960"/>
                <a:gd name="connsiteY137" fmla="*/ 3892242 h 4384865"/>
                <a:gd name="connsiteX138" fmla="*/ 3545112 w 4215960"/>
                <a:gd name="connsiteY138" fmla="*/ 3836679 h 4384865"/>
                <a:gd name="connsiteX139" fmla="*/ 3507012 w 4215960"/>
                <a:gd name="connsiteY139" fmla="*/ 3806517 h 4384865"/>
                <a:gd name="connsiteX140" fmla="*/ 3540349 w 4215960"/>
                <a:gd name="connsiteY140" fmla="*/ 3796992 h 4384865"/>
                <a:gd name="connsiteX141" fmla="*/ 3518124 w 4215960"/>
                <a:gd name="connsiteY141" fmla="*/ 3760479 h 4384865"/>
                <a:gd name="connsiteX142" fmla="*/ 3556225 w 4215960"/>
                <a:gd name="connsiteY142" fmla="*/ 3755718 h 4384865"/>
                <a:gd name="connsiteX143" fmla="*/ 3562574 w 4215960"/>
                <a:gd name="connsiteY143" fmla="*/ 3722379 h 4384865"/>
                <a:gd name="connsiteX144" fmla="*/ 3624488 w 4215960"/>
                <a:gd name="connsiteY144" fmla="*/ 3731906 h 4384865"/>
                <a:gd name="connsiteX145" fmla="*/ 3657601 w 4215960"/>
                <a:gd name="connsiteY145" fmla="*/ 3747098 h 4384865"/>
                <a:gd name="connsiteX146" fmla="*/ 3623808 w 4215960"/>
                <a:gd name="connsiteY146" fmla="*/ 3788146 h 4384865"/>
                <a:gd name="connsiteX147" fmla="*/ 3662816 w 4215960"/>
                <a:gd name="connsiteY147" fmla="*/ 3895642 h 4384865"/>
                <a:gd name="connsiteX148" fmla="*/ 3715203 w 4215960"/>
                <a:gd name="connsiteY148" fmla="*/ 3926940 h 4384865"/>
                <a:gd name="connsiteX149" fmla="*/ 3767137 w 4215960"/>
                <a:gd name="connsiteY149" fmla="*/ 3884758 h 4384865"/>
                <a:gd name="connsiteX150" fmla="*/ 3852862 w 4215960"/>
                <a:gd name="connsiteY150" fmla="*/ 3836225 h 4384865"/>
                <a:gd name="connsiteX151" fmla="*/ 3835626 w 4215960"/>
                <a:gd name="connsiteY151" fmla="*/ 3747324 h 4384865"/>
                <a:gd name="connsiteX152" fmla="*/ 3912960 w 4215960"/>
                <a:gd name="connsiteY152" fmla="*/ 3614655 h 4384865"/>
                <a:gd name="connsiteX153" fmla="*/ 4205514 w 4215960"/>
                <a:gd name="connsiteY153" fmla="*/ 3281507 h 4384865"/>
                <a:gd name="connsiteX154" fmla="*/ 4124097 w 4215960"/>
                <a:gd name="connsiteY154" fmla="*/ 3272435 h 4384865"/>
                <a:gd name="connsiteX155" fmla="*/ 4128634 w 4215960"/>
                <a:gd name="connsiteY155" fmla="*/ 3180587 h 4384865"/>
                <a:gd name="connsiteX156" fmla="*/ 4079647 w 4215960"/>
                <a:gd name="connsiteY156" fmla="*/ 3155415 h 4384865"/>
                <a:gd name="connsiteX157" fmla="*/ 3995510 w 4215960"/>
                <a:gd name="connsiteY157" fmla="*/ 3186937 h 4384865"/>
                <a:gd name="connsiteX158" fmla="*/ 3958771 w 4215960"/>
                <a:gd name="connsiteY158" fmla="*/ 3150652 h 4384865"/>
                <a:gd name="connsiteX159" fmla="*/ 4003448 w 4215960"/>
                <a:gd name="connsiteY159" fmla="*/ 3127747 h 4384865"/>
                <a:gd name="connsiteX160" fmla="*/ 3874181 w 4215960"/>
                <a:gd name="connsiteY160" fmla="*/ 2914568 h 4384865"/>
                <a:gd name="connsiteX161" fmla="*/ 3889147 w 4215960"/>
                <a:gd name="connsiteY161" fmla="*/ 2884405 h 4384865"/>
                <a:gd name="connsiteX162" fmla="*/ 3865562 w 4215960"/>
                <a:gd name="connsiteY162" fmla="*/ 2768745 h 4384865"/>
                <a:gd name="connsiteX163" fmla="*/ 3706813 w 4215960"/>
                <a:gd name="connsiteY163" fmla="*/ 2757859 h 4384865"/>
                <a:gd name="connsiteX164" fmla="*/ 3673475 w 4215960"/>
                <a:gd name="connsiteY164" fmla="*/ 2806617 h 4384865"/>
                <a:gd name="connsiteX165" fmla="*/ 3584575 w 4215960"/>
                <a:gd name="connsiteY165" fmla="*/ 2821133 h 4384865"/>
                <a:gd name="connsiteX166" fmla="*/ 3590925 w 4215960"/>
                <a:gd name="connsiteY166" fmla="*/ 2799134 h 4384865"/>
                <a:gd name="connsiteX167" fmla="*/ 3537403 w 4215960"/>
                <a:gd name="connsiteY167" fmla="*/ 2783033 h 4384865"/>
                <a:gd name="connsiteX168" fmla="*/ 3512684 w 4215960"/>
                <a:gd name="connsiteY168" fmla="*/ 2617932 h 4384865"/>
                <a:gd name="connsiteX169" fmla="*/ 3232377 w 4215960"/>
                <a:gd name="connsiteY169" fmla="*/ 2551257 h 4384865"/>
                <a:gd name="connsiteX170" fmla="*/ 3096078 w 4215960"/>
                <a:gd name="connsiteY170" fmla="*/ 2594573 h 4384865"/>
                <a:gd name="connsiteX171" fmla="*/ 2964089 w 4215960"/>
                <a:gd name="connsiteY171" fmla="*/ 2587089 h 4384865"/>
                <a:gd name="connsiteX172" fmla="*/ 2831646 w 4215960"/>
                <a:gd name="connsiteY172" fmla="*/ 2476191 h 4384865"/>
                <a:gd name="connsiteX173" fmla="*/ 2618468 w 4215960"/>
                <a:gd name="connsiteY173" fmla="*/ 2172978 h 4384865"/>
                <a:gd name="connsiteX174" fmla="*/ 2220006 w 4215960"/>
                <a:gd name="connsiteY174" fmla="*/ 2033505 h 4384865"/>
                <a:gd name="connsiteX175" fmla="*/ 1983468 w 4215960"/>
                <a:gd name="connsiteY175" fmla="*/ 1720541 h 4384865"/>
                <a:gd name="connsiteX176" fmla="*/ 2017259 w 4215960"/>
                <a:gd name="connsiteY176" fmla="*/ 1695595 h 4384865"/>
                <a:gd name="connsiteX177" fmla="*/ 2076903 w 4215960"/>
                <a:gd name="connsiteY177" fmla="*/ 1778598 h 4384865"/>
                <a:gd name="connsiteX178" fmla="*/ 2097087 w 4215960"/>
                <a:gd name="connsiteY178" fmla="*/ 1761135 h 4384865"/>
                <a:gd name="connsiteX179" fmla="*/ 2140177 w 4215960"/>
                <a:gd name="connsiteY179" fmla="*/ 1791979 h 4384865"/>
                <a:gd name="connsiteX180" fmla="*/ 2228850 w 4215960"/>
                <a:gd name="connsiteY180" fmla="*/ 1738230 h 4384865"/>
                <a:gd name="connsiteX181" fmla="*/ 2244952 w 4215960"/>
                <a:gd name="connsiteY181" fmla="*/ 1717820 h 4384865"/>
                <a:gd name="connsiteX182" fmla="*/ 2303235 w 4215960"/>
                <a:gd name="connsiteY182" fmla="*/ 1718046 h 4384865"/>
                <a:gd name="connsiteX183" fmla="*/ 2319338 w 4215960"/>
                <a:gd name="connsiteY183" fmla="*/ 1684936 h 4384865"/>
                <a:gd name="connsiteX184" fmla="*/ 2300514 w 4215960"/>
                <a:gd name="connsiteY184" fmla="*/ 1659309 h 4384865"/>
                <a:gd name="connsiteX185" fmla="*/ 2233386 w 4215960"/>
                <a:gd name="connsiteY185" fmla="*/ 1679266 h 4384865"/>
                <a:gd name="connsiteX186" fmla="*/ 2211614 w 4215960"/>
                <a:gd name="connsiteY186" fmla="*/ 1625745 h 4384865"/>
                <a:gd name="connsiteX187" fmla="*/ 2232932 w 4215960"/>
                <a:gd name="connsiteY187" fmla="*/ 1596035 h 4384865"/>
                <a:gd name="connsiteX188" fmla="*/ 2176462 w 4215960"/>
                <a:gd name="connsiteY188" fmla="*/ 1492621 h 4384865"/>
                <a:gd name="connsiteX189" fmla="*/ 2127931 w 4215960"/>
                <a:gd name="connsiteY189" fmla="*/ 1531402 h 4384865"/>
                <a:gd name="connsiteX190" fmla="*/ 2038576 w 4215960"/>
                <a:gd name="connsiteY190" fmla="*/ 1476746 h 4384865"/>
                <a:gd name="connsiteX191" fmla="*/ 2090510 w 4215960"/>
                <a:gd name="connsiteY191" fmla="*/ 1384217 h 4384865"/>
                <a:gd name="connsiteX192" fmla="*/ 2047648 w 4215960"/>
                <a:gd name="connsiteY192" fmla="*/ 1263114 h 4384865"/>
                <a:gd name="connsiteX193" fmla="*/ 2062389 w 4215960"/>
                <a:gd name="connsiteY193" fmla="*/ 1139062 h 4384865"/>
                <a:gd name="connsiteX194" fmla="*/ 2157639 w 4215960"/>
                <a:gd name="connsiteY194" fmla="*/ 1065357 h 4384865"/>
                <a:gd name="connsiteX195" fmla="*/ 2262868 w 4215960"/>
                <a:gd name="connsiteY195" fmla="*/ 1042905 h 4384865"/>
                <a:gd name="connsiteX196" fmla="*/ 2199821 w 4215960"/>
                <a:gd name="connsiteY196" fmla="*/ 953098 h 4384865"/>
                <a:gd name="connsiteX197" fmla="*/ 2182585 w 4215960"/>
                <a:gd name="connsiteY197" fmla="*/ 997775 h 4384865"/>
                <a:gd name="connsiteX198" fmla="*/ 2139270 w 4215960"/>
                <a:gd name="connsiteY198" fmla="*/ 950604 h 4384865"/>
                <a:gd name="connsiteX199" fmla="*/ 2160588 w 4215960"/>
                <a:gd name="connsiteY199" fmla="*/ 865332 h 4384865"/>
                <a:gd name="connsiteX200" fmla="*/ 2233612 w 4215960"/>
                <a:gd name="connsiteY200" fmla="*/ 768041 h 4384865"/>
                <a:gd name="connsiteX201" fmla="*/ 2216603 w 4215960"/>
                <a:gd name="connsiteY201" fmla="*/ 661452 h 4384865"/>
                <a:gd name="connsiteX202" fmla="*/ 2045381 w 4215960"/>
                <a:gd name="connsiteY202" fmla="*/ 671203 h 4384865"/>
                <a:gd name="connsiteX203" fmla="*/ 2026103 w 4215960"/>
                <a:gd name="connsiteY203" fmla="*/ 713840 h 4384865"/>
                <a:gd name="connsiteX204" fmla="*/ 1993900 w 4215960"/>
                <a:gd name="connsiteY204" fmla="*/ 646257 h 4384865"/>
                <a:gd name="connsiteX205" fmla="*/ 1964190 w 4215960"/>
                <a:gd name="connsiteY205" fmla="*/ 686625 h 4384865"/>
                <a:gd name="connsiteX206" fmla="*/ 1778681 w 4215960"/>
                <a:gd name="connsiteY206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82850 w 4215960"/>
                <a:gd name="connsiteY38" fmla="*/ 350533 h 4384865"/>
                <a:gd name="connsiteX39" fmla="*/ 362857 w 4215960"/>
                <a:gd name="connsiteY39" fmla="*/ 808862 h 4384865"/>
                <a:gd name="connsiteX40" fmla="*/ 312057 w 4215960"/>
                <a:gd name="connsiteY40" fmla="*/ 823377 h 4384865"/>
                <a:gd name="connsiteX41" fmla="*/ 239485 w 4215960"/>
                <a:gd name="connsiteY41" fmla="*/ 874177 h 4384865"/>
                <a:gd name="connsiteX42" fmla="*/ 210457 w 4215960"/>
                <a:gd name="connsiteY42" fmla="*/ 881434 h 4384865"/>
                <a:gd name="connsiteX43" fmla="*/ 159657 w 4215960"/>
                <a:gd name="connsiteY43" fmla="*/ 910462 h 4384865"/>
                <a:gd name="connsiteX44" fmla="*/ 130628 w 4215960"/>
                <a:gd name="connsiteY44" fmla="*/ 939491 h 4384865"/>
                <a:gd name="connsiteX45" fmla="*/ 108857 w 4215960"/>
                <a:gd name="connsiteY45" fmla="*/ 961262 h 4384865"/>
                <a:gd name="connsiteX46" fmla="*/ 94343 w 4215960"/>
                <a:gd name="connsiteY46" fmla="*/ 975777 h 4384865"/>
                <a:gd name="connsiteX47" fmla="*/ 43543 w 4215960"/>
                <a:gd name="connsiteY47" fmla="*/ 1055605 h 4384865"/>
                <a:gd name="connsiteX48" fmla="*/ 14514 w 4215960"/>
                <a:gd name="connsiteY48" fmla="*/ 1135434 h 4384865"/>
                <a:gd name="connsiteX49" fmla="*/ 0 w 4215960"/>
                <a:gd name="connsiteY49" fmla="*/ 1193491 h 4384865"/>
                <a:gd name="connsiteX50" fmla="*/ 7257 w 4215960"/>
                <a:gd name="connsiteY50" fmla="*/ 2165948 h 4384865"/>
                <a:gd name="connsiteX51" fmla="*/ 29028 w 4215960"/>
                <a:gd name="connsiteY51" fmla="*/ 2267548 h 4384865"/>
                <a:gd name="connsiteX52" fmla="*/ 43543 w 4215960"/>
                <a:gd name="connsiteY52" fmla="*/ 2303834 h 4384865"/>
                <a:gd name="connsiteX53" fmla="*/ 58057 w 4215960"/>
                <a:gd name="connsiteY53" fmla="*/ 2369148 h 4384865"/>
                <a:gd name="connsiteX54" fmla="*/ 79828 w 4215960"/>
                <a:gd name="connsiteY54" fmla="*/ 2419948 h 4384865"/>
                <a:gd name="connsiteX55" fmla="*/ 116114 w 4215960"/>
                <a:gd name="connsiteY55" fmla="*/ 2536062 h 4384865"/>
                <a:gd name="connsiteX56" fmla="*/ 137885 w 4215960"/>
                <a:gd name="connsiteY56" fmla="*/ 2601377 h 4384865"/>
                <a:gd name="connsiteX57" fmla="*/ 145143 w 4215960"/>
                <a:gd name="connsiteY57" fmla="*/ 2623148 h 4384865"/>
                <a:gd name="connsiteX58" fmla="*/ 166914 w 4215960"/>
                <a:gd name="connsiteY58" fmla="*/ 2666691 h 4384865"/>
                <a:gd name="connsiteX59" fmla="*/ 188685 w 4215960"/>
                <a:gd name="connsiteY59" fmla="*/ 2717491 h 4384865"/>
                <a:gd name="connsiteX60" fmla="*/ 195943 w 4215960"/>
                <a:gd name="connsiteY60" fmla="*/ 2746520 h 4384865"/>
                <a:gd name="connsiteX61" fmla="*/ 232228 w 4215960"/>
                <a:gd name="connsiteY61" fmla="*/ 2797320 h 4384865"/>
                <a:gd name="connsiteX62" fmla="*/ 254000 w 4215960"/>
                <a:gd name="connsiteY62" fmla="*/ 2855377 h 4384865"/>
                <a:gd name="connsiteX63" fmla="*/ 275771 w 4215960"/>
                <a:gd name="connsiteY63" fmla="*/ 2877148 h 4384865"/>
                <a:gd name="connsiteX64" fmla="*/ 312057 w 4215960"/>
                <a:gd name="connsiteY64" fmla="*/ 2949720 h 4384865"/>
                <a:gd name="connsiteX65" fmla="*/ 348343 w 4215960"/>
                <a:gd name="connsiteY65" fmla="*/ 3000520 h 4384865"/>
                <a:gd name="connsiteX66" fmla="*/ 355600 w 4215960"/>
                <a:gd name="connsiteY66" fmla="*/ 3022291 h 4384865"/>
                <a:gd name="connsiteX67" fmla="*/ 406400 w 4215960"/>
                <a:gd name="connsiteY67" fmla="*/ 3087605 h 4384865"/>
                <a:gd name="connsiteX68" fmla="*/ 435428 w 4215960"/>
                <a:gd name="connsiteY68" fmla="*/ 3152920 h 4384865"/>
                <a:gd name="connsiteX69" fmla="*/ 457200 w 4215960"/>
                <a:gd name="connsiteY69" fmla="*/ 3181948 h 4384865"/>
                <a:gd name="connsiteX70" fmla="*/ 471714 w 4215960"/>
                <a:gd name="connsiteY70" fmla="*/ 3240005 h 4384865"/>
                <a:gd name="connsiteX71" fmla="*/ 478971 w 4215960"/>
                <a:gd name="connsiteY71" fmla="*/ 3261777 h 4384865"/>
                <a:gd name="connsiteX72" fmla="*/ 486228 w 4215960"/>
                <a:gd name="connsiteY72" fmla="*/ 3290805 h 4384865"/>
                <a:gd name="connsiteX73" fmla="*/ 493485 w 4215960"/>
                <a:gd name="connsiteY73" fmla="*/ 3356120 h 4384865"/>
                <a:gd name="connsiteX74" fmla="*/ 515257 w 4215960"/>
                <a:gd name="connsiteY74" fmla="*/ 3414177 h 4384865"/>
                <a:gd name="connsiteX75" fmla="*/ 544285 w 4215960"/>
                <a:gd name="connsiteY75" fmla="*/ 3457720 h 4384865"/>
                <a:gd name="connsiteX76" fmla="*/ 573314 w 4215960"/>
                <a:gd name="connsiteY76" fmla="*/ 3508520 h 4384865"/>
                <a:gd name="connsiteX77" fmla="*/ 602343 w 4215960"/>
                <a:gd name="connsiteY77" fmla="*/ 3530291 h 4384865"/>
                <a:gd name="connsiteX78" fmla="*/ 645885 w 4215960"/>
                <a:gd name="connsiteY78" fmla="*/ 3573834 h 4384865"/>
                <a:gd name="connsiteX79" fmla="*/ 674914 w 4215960"/>
                <a:gd name="connsiteY79" fmla="*/ 3595605 h 4384865"/>
                <a:gd name="connsiteX80" fmla="*/ 711200 w 4215960"/>
                <a:gd name="connsiteY80" fmla="*/ 3639148 h 4384865"/>
                <a:gd name="connsiteX81" fmla="*/ 740228 w 4215960"/>
                <a:gd name="connsiteY81" fmla="*/ 3660920 h 4384865"/>
                <a:gd name="connsiteX82" fmla="*/ 812800 w 4215960"/>
                <a:gd name="connsiteY82" fmla="*/ 3726234 h 4384865"/>
                <a:gd name="connsiteX83" fmla="*/ 849085 w 4215960"/>
                <a:gd name="connsiteY83" fmla="*/ 3769777 h 4384865"/>
                <a:gd name="connsiteX84" fmla="*/ 870857 w 4215960"/>
                <a:gd name="connsiteY84" fmla="*/ 3784291 h 4384865"/>
                <a:gd name="connsiteX85" fmla="*/ 907143 w 4215960"/>
                <a:gd name="connsiteY85" fmla="*/ 3827834 h 4384865"/>
                <a:gd name="connsiteX86" fmla="*/ 936171 w 4215960"/>
                <a:gd name="connsiteY86" fmla="*/ 3849605 h 4384865"/>
                <a:gd name="connsiteX87" fmla="*/ 1030514 w 4215960"/>
                <a:gd name="connsiteY87" fmla="*/ 3893148 h 4384865"/>
                <a:gd name="connsiteX88" fmla="*/ 1480457 w 4215960"/>
                <a:gd name="connsiteY88" fmla="*/ 3878634 h 4384865"/>
                <a:gd name="connsiteX89" fmla="*/ 1531257 w 4215960"/>
                <a:gd name="connsiteY89" fmla="*/ 3864120 h 4384865"/>
                <a:gd name="connsiteX90" fmla="*/ 1618343 w 4215960"/>
                <a:gd name="connsiteY90" fmla="*/ 3856862 h 4384865"/>
                <a:gd name="connsiteX91" fmla="*/ 1698171 w 4215960"/>
                <a:gd name="connsiteY91" fmla="*/ 3842348 h 4384865"/>
                <a:gd name="connsiteX92" fmla="*/ 1756228 w 4215960"/>
                <a:gd name="connsiteY92" fmla="*/ 3835091 h 4384865"/>
                <a:gd name="connsiteX93" fmla="*/ 1785257 w 4215960"/>
                <a:gd name="connsiteY93" fmla="*/ 3820577 h 4384865"/>
                <a:gd name="connsiteX94" fmla="*/ 1850571 w 4215960"/>
                <a:gd name="connsiteY94" fmla="*/ 3798805 h 4384865"/>
                <a:gd name="connsiteX95" fmla="*/ 1886857 w 4215960"/>
                <a:gd name="connsiteY95" fmla="*/ 3784291 h 4384865"/>
                <a:gd name="connsiteX96" fmla="*/ 1988457 w 4215960"/>
                <a:gd name="connsiteY96" fmla="*/ 3769777 h 4384865"/>
                <a:gd name="connsiteX97" fmla="*/ 2017485 w 4215960"/>
                <a:gd name="connsiteY97" fmla="*/ 3762520 h 4384865"/>
                <a:gd name="connsiteX98" fmla="*/ 2637971 w 4215960"/>
                <a:gd name="connsiteY98" fmla="*/ 4109274 h 4384865"/>
                <a:gd name="connsiteX99" fmla="*/ 2724375 w 4215960"/>
                <a:gd name="connsiteY99" fmla="*/ 4295464 h 4384865"/>
                <a:gd name="connsiteX100" fmla="*/ 2784700 w 4215960"/>
                <a:gd name="connsiteY100" fmla="*/ 4354202 h 4384865"/>
                <a:gd name="connsiteX101" fmla="*/ 2795812 w 4215960"/>
                <a:gd name="connsiteY101" fmla="*/ 4324039 h 4384865"/>
                <a:gd name="connsiteX102" fmla="*/ 2841850 w 4215960"/>
                <a:gd name="connsiteY102" fmla="*/ 4297051 h 4384865"/>
                <a:gd name="connsiteX103" fmla="*/ 2892650 w 4215960"/>
                <a:gd name="connsiteY103" fmla="*/ 4370077 h 4384865"/>
                <a:gd name="connsiteX104" fmla="*/ 2941863 w 4215960"/>
                <a:gd name="connsiteY104" fmla="*/ 4373252 h 4384865"/>
                <a:gd name="connsiteX105" fmla="*/ 2897412 w 4215960"/>
                <a:gd name="connsiteY105" fmla="*/ 4279590 h 4384865"/>
                <a:gd name="connsiteX106" fmla="*/ 2854550 w 4215960"/>
                <a:gd name="connsiteY106" fmla="*/ 4211327 h 4384865"/>
                <a:gd name="connsiteX107" fmla="*/ 2897413 w 4215960"/>
                <a:gd name="connsiteY107" fmla="*/ 4195451 h 4384865"/>
                <a:gd name="connsiteX108" fmla="*/ 2878362 w 4215960"/>
                <a:gd name="connsiteY108" fmla="*/ 4154177 h 4384865"/>
                <a:gd name="connsiteX109" fmla="*/ 2930750 w 4215960"/>
                <a:gd name="connsiteY109" fmla="*/ 4163702 h 4384865"/>
                <a:gd name="connsiteX110" fmla="*/ 2910113 w 4215960"/>
                <a:gd name="connsiteY110" fmla="*/ 4130364 h 4384865"/>
                <a:gd name="connsiteX111" fmla="*/ 2931432 w 4215960"/>
                <a:gd name="connsiteY111" fmla="*/ 4113810 h 4384865"/>
                <a:gd name="connsiteX112" fmla="*/ 3052535 w 4215960"/>
                <a:gd name="connsiteY112" fmla="*/ 4199083 h 4384865"/>
                <a:gd name="connsiteX113" fmla="*/ 3087912 w 4215960"/>
                <a:gd name="connsiteY113" fmla="*/ 4185926 h 4384865"/>
                <a:gd name="connsiteX114" fmla="*/ 3140299 w 4215960"/>
                <a:gd name="connsiteY114" fmla="*/ 4251015 h 4384865"/>
                <a:gd name="connsiteX115" fmla="*/ 3160937 w 4215960"/>
                <a:gd name="connsiteY115" fmla="*/ 4309752 h 4384865"/>
                <a:gd name="connsiteX116" fmla="*/ 3268887 w 4215960"/>
                <a:gd name="connsiteY116" fmla="*/ 4328801 h 4384865"/>
                <a:gd name="connsiteX117" fmla="*/ 3208563 w 4215960"/>
                <a:gd name="connsiteY117" fmla="*/ 4262126 h 4384865"/>
                <a:gd name="connsiteX118" fmla="*/ 3205387 w 4215960"/>
                <a:gd name="connsiteY118" fmla="*/ 4193864 h 4384865"/>
                <a:gd name="connsiteX119" fmla="*/ 3259362 w 4215960"/>
                <a:gd name="connsiteY119" fmla="*/ 4249427 h 4384865"/>
                <a:gd name="connsiteX120" fmla="*/ 3308575 w 4215960"/>
                <a:gd name="connsiteY120" fmla="*/ 4254189 h 4384865"/>
                <a:gd name="connsiteX121" fmla="*/ 3302225 w 4215960"/>
                <a:gd name="connsiteY121" fmla="*/ 4204977 h 4384865"/>
                <a:gd name="connsiteX122" fmla="*/ 3362550 w 4215960"/>
                <a:gd name="connsiteY122" fmla="*/ 4209739 h 4384865"/>
                <a:gd name="connsiteX123" fmla="*/ 3424462 w 4215960"/>
                <a:gd name="connsiteY123" fmla="*/ 4252601 h 4384865"/>
                <a:gd name="connsiteX124" fmla="*/ 3456212 w 4215960"/>
                <a:gd name="connsiteY124" fmla="*/ 4239902 h 4384865"/>
                <a:gd name="connsiteX125" fmla="*/ 3449863 w 4215960"/>
                <a:gd name="connsiteY125" fmla="*/ 4204977 h 4384865"/>
                <a:gd name="connsiteX126" fmla="*/ 3491138 w 4215960"/>
                <a:gd name="connsiteY126" fmla="*/ 4181165 h 4384865"/>
                <a:gd name="connsiteX127" fmla="*/ 3575275 w 4215960"/>
                <a:gd name="connsiteY127" fmla="*/ 4238315 h 4384865"/>
                <a:gd name="connsiteX128" fmla="*/ 3592738 w 4215960"/>
                <a:gd name="connsiteY128" fmla="*/ 4136717 h 4384865"/>
                <a:gd name="connsiteX129" fmla="*/ 3567338 w 4215960"/>
                <a:gd name="connsiteY129" fmla="*/ 4114491 h 4384865"/>
                <a:gd name="connsiteX130" fmla="*/ 3494312 w 4215960"/>
                <a:gd name="connsiteY130" fmla="*/ 4071628 h 4384865"/>
                <a:gd name="connsiteX131" fmla="*/ 3516537 w 4215960"/>
                <a:gd name="connsiteY131" fmla="*/ 4046229 h 4384865"/>
                <a:gd name="connsiteX132" fmla="*/ 3537175 w 4215960"/>
                <a:gd name="connsiteY132" fmla="*/ 4024003 h 4384865"/>
                <a:gd name="connsiteX133" fmla="*/ 3591150 w 4215960"/>
                <a:gd name="connsiteY133" fmla="*/ 4055754 h 4384865"/>
                <a:gd name="connsiteX134" fmla="*/ 3597500 w 4215960"/>
                <a:gd name="connsiteY134" fmla="*/ 4011304 h 4384865"/>
                <a:gd name="connsiteX135" fmla="*/ 3541937 w 4215960"/>
                <a:gd name="connsiteY135" fmla="*/ 3987491 h 4384865"/>
                <a:gd name="connsiteX136" fmla="*/ 3540350 w 4215960"/>
                <a:gd name="connsiteY136" fmla="*/ 3977967 h 4384865"/>
                <a:gd name="connsiteX137" fmla="*/ 3527649 w 4215960"/>
                <a:gd name="connsiteY137" fmla="*/ 3939868 h 4384865"/>
                <a:gd name="connsiteX138" fmla="*/ 3533999 w 4215960"/>
                <a:gd name="connsiteY138" fmla="*/ 3892242 h 4384865"/>
                <a:gd name="connsiteX139" fmla="*/ 3545112 w 4215960"/>
                <a:gd name="connsiteY139" fmla="*/ 3836679 h 4384865"/>
                <a:gd name="connsiteX140" fmla="*/ 3507012 w 4215960"/>
                <a:gd name="connsiteY140" fmla="*/ 3806517 h 4384865"/>
                <a:gd name="connsiteX141" fmla="*/ 3540349 w 4215960"/>
                <a:gd name="connsiteY141" fmla="*/ 3796992 h 4384865"/>
                <a:gd name="connsiteX142" fmla="*/ 3518124 w 4215960"/>
                <a:gd name="connsiteY142" fmla="*/ 3760479 h 4384865"/>
                <a:gd name="connsiteX143" fmla="*/ 3556225 w 4215960"/>
                <a:gd name="connsiteY143" fmla="*/ 3755718 h 4384865"/>
                <a:gd name="connsiteX144" fmla="*/ 3562574 w 4215960"/>
                <a:gd name="connsiteY144" fmla="*/ 3722379 h 4384865"/>
                <a:gd name="connsiteX145" fmla="*/ 3624488 w 4215960"/>
                <a:gd name="connsiteY145" fmla="*/ 3731906 h 4384865"/>
                <a:gd name="connsiteX146" fmla="*/ 3657601 w 4215960"/>
                <a:gd name="connsiteY146" fmla="*/ 3747098 h 4384865"/>
                <a:gd name="connsiteX147" fmla="*/ 3623808 w 4215960"/>
                <a:gd name="connsiteY147" fmla="*/ 3788146 h 4384865"/>
                <a:gd name="connsiteX148" fmla="*/ 3662816 w 4215960"/>
                <a:gd name="connsiteY148" fmla="*/ 3895642 h 4384865"/>
                <a:gd name="connsiteX149" fmla="*/ 3715203 w 4215960"/>
                <a:gd name="connsiteY149" fmla="*/ 3926940 h 4384865"/>
                <a:gd name="connsiteX150" fmla="*/ 3767137 w 4215960"/>
                <a:gd name="connsiteY150" fmla="*/ 3884758 h 4384865"/>
                <a:gd name="connsiteX151" fmla="*/ 3852862 w 4215960"/>
                <a:gd name="connsiteY151" fmla="*/ 3836225 h 4384865"/>
                <a:gd name="connsiteX152" fmla="*/ 3835626 w 4215960"/>
                <a:gd name="connsiteY152" fmla="*/ 3747324 h 4384865"/>
                <a:gd name="connsiteX153" fmla="*/ 3912960 w 4215960"/>
                <a:gd name="connsiteY153" fmla="*/ 3614655 h 4384865"/>
                <a:gd name="connsiteX154" fmla="*/ 4205514 w 4215960"/>
                <a:gd name="connsiteY154" fmla="*/ 3281507 h 4384865"/>
                <a:gd name="connsiteX155" fmla="*/ 4124097 w 4215960"/>
                <a:gd name="connsiteY155" fmla="*/ 3272435 h 4384865"/>
                <a:gd name="connsiteX156" fmla="*/ 4128634 w 4215960"/>
                <a:gd name="connsiteY156" fmla="*/ 3180587 h 4384865"/>
                <a:gd name="connsiteX157" fmla="*/ 4079647 w 4215960"/>
                <a:gd name="connsiteY157" fmla="*/ 3155415 h 4384865"/>
                <a:gd name="connsiteX158" fmla="*/ 3995510 w 4215960"/>
                <a:gd name="connsiteY158" fmla="*/ 3186937 h 4384865"/>
                <a:gd name="connsiteX159" fmla="*/ 3958771 w 4215960"/>
                <a:gd name="connsiteY159" fmla="*/ 3150652 h 4384865"/>
                <a:gd name="connsiteX160" fmla="*/ 4003448 w 4215960"/>
                <a:gd name="connsiteY160" fmla="*/ 3127747 h 4384865"/>
                <a:gd name="connsiteX161" fmla="*/ 3874181 w 4215960"/>
                <a:gd name="connsiteY161" fmla="*/ 2914568 h 4384865"/>
                <a:gd name="connsiteX162" fmla="*/ 3889147 w 4215960"/>
                <a:gd name="connsiteY162" fmla="*/ 2884405 h 4384865"/>
                <a:gd name="connsiteX163" fmla="*/ 3865562 w 4215960"/>
                <a:gd name="connsiteY163" fmla="*/ 2768745 h 4384865"/>
                <a:gd name="connsiteX164" fmla="*/ 3706813 w 4215960"/>
                <a:gd name="connsiteY164" fmla="*/ 2757859 h 4384865"/>
                <a:gd name="connsiteX165" fmla="*/ 3673475 w 4215960"/>
                <a:gd name="connsiteY165" fmla="*/ 2806617 h 4384865"/>
                <a:gd name="connsiteX166" fmla="*/ 3584575 w 4215960"/>
                <a:gd name="connsiteY166" fmla="*/ 2821133 h 4384865"/>
                <a:gd name="connsiteX167" fmla="*/ 3590925 w 4215960"/>
                <a:gd name="connsiteY167" fmla="*/ 2799134 h 4384865"/>
                <a:gd name="connsiteX168" fmla="*/ 3537403 w 4215960"/>
                <a:gd name="connsiteY168" fmla="*/ 2783033 h 4384865"/>
                <a:gd name="connsiteX169" fmla="*/ 3512684 w 4215960"/>
                <a:gd name="connsiteY169" fmla="*/ 2617932 h 4384865"/>
                <a:gd name="connsiteX170" fmla="*/ 3232377 w 4215960"/>
                <a:gd name="connsiteY170" fmla="*/ 2551257 h 4384865"/>
                <a:gd name="connsiteX171" fmla="*/ 3096078 w 4215960"/>
                <a:gd name="connsiteY171" fmla="*/ 2594573 h 4384865"/>
                <a:gd name="connsiteX172" fmla="*/ 2964089 w 4215960"/>
                <a:gd name="connsiteY172" fmla="*/ 2587089 h 4384865"/>
                <a:gd name="connsiteX173" fmla="*/ 2831646 w 4215960"/>
                <a:gd name="connsiteY173" fmla="*/ 2476191 h 4384865"/>
                <a:gd name="connsiteX174" fmla="*/ 2618468 w 4215960"/>
                <a:gd name="connsiteY174" fmla="*/ 2172978 h 4384865"/>
                <a:gd name="connsiteX175" fmla="*/ 2220006 w 4215960"/>
                <a:gd name="connsiteY175" fmla="*/ 2033505 h 4384865"/>
                <a:gd name="connsiteX176" fmla="*/ 1983468 w 4215960"/>
                <a:gd name="connsiteY176" fmla="*/ 1720541 h 4384865"/>
                <a:gd name="connsiteX177" fmla="*/ 2017259 w 4215960"/>
                <a:gd name="connsiteY177" fmla="*/ 1695595 h 4384865"/>
                <a:gd name="connsiteX178" fmla="*/ 2076903 w 4215960"/>
                <a:gd name="connsiteY178" fmla="*/ 1778598 h 4384865"/>
                <a:gd name="connsiteX179" fmla="*/ 2097087 w 4215960"/>
                <a:gd name="connsiteY179" fmla="*/ 1761135 h 4384865"/>
                <a:gd name="connsiteX180" fmla="*/ 2140177 w 4215960"/>
                <a:gd name="connsiteY180" fmla="*/ 1791979 h 4384865"/>
                <a:gd name="connsiteX181" fmla="*/ 2228850 w 4215960"/>
                <a:gd name="connsiteY181" fmla="*/ 1738230 h 4384865"/>
                <a:gd name="connsiteX182" fmla="*/ 2244952 w 4215960"/>
                <a:gd name="connsiteY182" fmla="*/ 1717820 h 4384865"/>
                <a:gd name="connsiteX183" fmla="*/ 2303235 w 4215960"/>
                <a:gd name="connsiteY183" fmla="*/ 1718046 h 4384865"/>
                <a:gd name="connsiteX184" fmla="*/ 2319338 w 4215960"/>
                <a:gd name="connsiteY184" fmla="*/ 1684936 h 4384865"/>
                <a:gd name="connsiteX185" fmla="*/ 2300514 w 4215960"/>
                <a:gd name="connsiteY185" fmla="*/ 1659309 h 4384865"/>
                <a:gd name="connsiteX186" fmla="*/ 2233386 w 4215960"/>
                <a:gd name="connsiteY186" fmla="*/ 1679266 h 4384865"/>
                <a:gd name="connsiteX187" fmla="*/ 2211614 w 4215960"/>
                <a:gd name="connsiteY187" fmla="*/ 1625745 h 4384865"/>
                <a:gd name="connsiteX188" fmla="*/ 2232932 w 4215960"/>
                <a:gd name="connsiteY188" fmla="*/ 1596035 h 4384865"/>
                <a:gd name="connsiteX189" fmla="*/ 2176462 w 4215960"/>
                <a:gd name="connsiteY189" fmla="*/ 1492621 h 4384865"/>
                <a:gd name="connsiteX190" fmla="*/ 2127931 w 4215960"/>
                <a:gd name="connsiteY190" fmla="*/ 1531402 h 4384865"/>
                <a:gd name="connsiteX191" fmla="*/ 2038576 w 4215960"/>
                <a:gd name="connsiteY191" fmla="*/ 1476746 h 4384865"/>
                <a:gd name="connsiteX192" fmla="*/ 2090510 w 4215960"/>
                <a:gd name="connsiteY192" fmla="*/ 1384217 h 4384865"/>
                <a:gd name="connsiteX193" fmla="*/ 2047648 w 4215960"/>
                <a:gd name="connsiteY193" fmla="*/ 1263114 h 4384865"/>
                <a:gd name="connsiteX194" fmla="*/ 2062389 w 4215960"/>
                <a:gd name="connsiteY194" fmla="*/ 1139062 h 4384865"/>
                <a:gd name="connsiteX195" fmla="*/ 2157639 w 4215960"/>
                <a:gd name="connsiteY195" fmla="*/ 1065357 h 4384865"/>
                <a:gd name="connsiteX196" fmla="*/ 2262868 w 4215960"/>
                <a:gd name="connsiteY196" fmla="*/ 1042905 h 4384865"/>
                <a:gd name="connsiteX197" fmla="*/ 2199821 w 4215960"/>
                <a:gd name="connsiteY197" fmla="*/ 953098 h 4384865"/>
                <a:gd name="connsiteX198" fmla="*/ 2182585 w 4215960"/>
                <a:gd name="connsiteY198" fmla="*/ 997775 h 4384865"/>
                <a:gd name="connsiteX199" fmla="*/ 2139270 w 4215960"/>
                <a:gd name="connsiteY199" fmla="*/ 950604 h 4384865"/>
                <a:gd name="connsiteX200" fmla="*/ 2160588 w 4215960"/>
                <a:gd name="connsiteY200" fmla="*/ 865332 h 4384865"/>
                <a:gd name="connsiteX201" fmla="*/ 2233612 w 4215960"/>
                <a:gd name="connsiteY201" fmla="*/ 768041 h 4384865"/>
                <a:gd name="connsiteX202" fmla="*/ 2216603 w 4215960"/>
                <a:gd name="connsiteY202" fmla="*/ 661452 h 4384865"/>
                <a:gd name="connsiteX203" fmla="*/ 2045381 w 4215960"/>
                <a:gd name="connsiteY203" fmla="*/ 671203 h 4384865"/>
                <a:gd name="connsiteX204" fmla="*/ 2026103 w 4215960"/>
                <a:gd name="connsiteY204" fmla="*/ 713840 h 4384865"/>
                <a:gd name="connsiteX205" fmla="*/ 1993900 w 4215960"/>
                <a:gd name="connsiteY205" fmla="*/ 646257 h 4384865"/>
                <a:gd name="connsiteX206" fmla="*/ 1964190 w 4215960"/>
                <a:gd name="connsiteY206" fmla="*/ 686625 h 4384865"/>
                <a:gd name="connsiteX207" fmla="*/ 1778681 w 4215960"/>
                <a:gd name="connsiteY207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4750 w 4215960"/>
                <a:gd name="connsiteY38" fmla="*/ 245758 h 4384865"/>
                <a:gd name="connsiteX39" fmla="*/ 362857 w 4215960"/>
                <a:gd name="connsiteY39" fmla="*/ 808862 h 4384865"/>
                <a:gd name="connsiteX40" fmla="*/ 312057 w 4215960"/>
                <a:gd name="connsiteY40" fmla="*/ 823377 h 4384865"/>
                <a:gd name="connsiteX41" fmla="*/ 239485 w 4215960"/>
                <a:gd name="connsiteY41" fmla="*/ 874177 h 4384865"/>
                <a:gd name="connsiteX42" fmla="*/ 210457 w 4215960"/>
                <a:gd name="connsiteY42" fmla="*/ 881434 h 4384865"/>
                <a:gd name="connsiteX43" fmla="*/ 159657 w 4215960"/>
                <a:gd name="connsiteY43" fmla="*/ 910462 h 4384865"/>
                <a:gd name="connsiteX44" fmla="*/ 130628 w 4215960"/>
                <a:gd name="connsiteY44" fmla="*/ 939491 h 4384865"/>
                <a:gd name="connsiteX45" fmla="*/ 108857 w 4215960"/>
                <a:gd name="connsiteY45" fmla="*/ 961262 h 4384865"/>
                <a:gd name="connsiteX46" fmla="*/ 94343 w 4215960"/>
                <a:gd name="connsiteY46" fmla="*/ 975777 h 4384865"/>
                <a:gd name="connsiteX47" fmla="*/ 43543 w 4215960"/>
                <a:gd name="connsiteY47" fmla="*/ 1055605 h 4384865"/>
                <a:gd name="connsiteX48" fmla="*/ 14514 w 4215960"/>
                <a:gd name="connsiteY48" fmla="*/ 1135434 h 4384865"/>
                <a:gd name="connsiteX49" fmla="*/ 0 w 4215960"/>
                <a:gd name="connsiteY49" fmla="*/ 1193491 h 4384865"/>
                <a:gd name="connsiteX50" fmla="*/ 7257 w 4215960"/>
                <a:gd name="connsiteY50" fmla="*/ 2165948 h 4384865"/>
                <a:gd name="connsiteX51" fmla="*/ 29028 w 4215960"/>
                <a:gd name="connsiteY51" fmla="*/ 2267548 h 4384865"/>
                <a:gd name="connsiteX52" fmla="*/ 43543 w 4215960"/>
                <a:gd name="connsiteY52" fmla="*/ 2303834 h 4384865"/>
                <a:gd name="connsiteX53" fmla="*/ 58057 w 4215960"/>
                <a:gd name="connsiteY53" fmla="*/ 2369148 h 4384865"/>
                <a:gd name="connsiteX54" fmla="*/ 79828 w 4215960"/>
                <a:gd name="connsiteY54" fmla="*/ 2419948 h 4384865"/>
                <a:gd name="connsiteX55" fmla="*/ 116114 w 4215960"/>
                <a:gd name="connsiteY55" fmla="*/ 2536062 h 4384865"/>
                <a:gd name="connsiteX56" fmla="*/ 137885 w 4215960"/>
                <a:gd name="connsiteY56" fmla="*/ 2601377 h 4384865"/>
                <a:gd name="connsiteX57" fmla="*/ 145143 w 4215960"/>
                <a:gd name="connsiteY57" fmla="*/ 2623148 h 4384865"/>
                <a:gd name="connsiteX58" fmla="*/ 166914 w 4215960"/>
                <a:gd name="connsiteY58" fmla="*/ 2666691 h 4384865"/>
                <a:gd name="connsiteX59" fmla="*/ 188685 w 4215960"/>
                <a:gd name="connsiteY59" fmla="*/ 2717491 h 4384865"/>
                <a:gd name="connsiteX60" fmla="*/ 195943 w 4215960"/>
                <a:gd name="connsiteY60" fmla="*/ 2746520 h 4384865"/>
                <a:gd name="connsiteX61" fmla="*/ 232228 w 4215960"/>
                <a:gd name="connsiteY61" fmla="*/ 2797320 h 4384865"/>
                <a:gd name="connsiteX62" fmla="*/ 254000 w 4215960"/>
                <a:gd name="connsiteY62" fmla="*/ 2855377 h 4384865"/>
                <a:gd name="connsiteX63" fmla="*/ 275771 w 4215960"/>
                <a:gd name="connsiteY63" fmla="*/ 2877148 h 4384865"/>
                <a:gd name="connsiteX64" fmla="*/ 312057 w 4215960"/>
                <a:gd name="connsiteY64" fmla="*/ 2949720 h 4384865"/>
                <a:gd name="connsiteX65" fmla="*/ 348343 w 4215960"/>
                <a:gd name="connsiteY65" fmla="*/ 3000520 h 4384865"/>
                <a:gd name="connsiteX66" fmla="*/ 355600 w 4215960"/>
                <a:gd name="connsiteY66" fmla="*/ 3022291 h 4384865"/>
                <a:gd name="connsiteX67" fmla="*/ 406400 w 4215960"/>
                <a:gd name="connsiteY67" fmla="*/ 3087605 h 4384865"/>
                <a:gd name="connsiteX68" fmla="*/ 435428 w 4215960"/>
                <a:gd name="connsiteY68" fmla="*/ 3152920 h 4384865"/>
                <a:gd name="connsiteX69" fmla="*/ 457200 w 4215960"/>
                <a:gd name="connsiteY69" fmla="*/ 3181948 h 4384865"/>
                <a:gd name="connsiteX70" fmla="*/ 471714 w 4215960"/>
                <a:gd name="connsiteY70" fmla="*/ 3240005 h 4384865"/>
                <a:gd name="connsiteX71" fmla="*/ 478971 w 4215960"/>
                <a:gd name="connsiteY71" fmla="*/ 3261777 h 4384865"/>
                <a:gd name="connsiteX72" fmla="*/ 486228 w 4215960"/>
                <a:gd name="connsiteY72" fmla="*/ 3290805 h 4384865"/>
                <a:gd name="connsiteX73" fmla="*/ 493485 w 4215960"/>
                <a:gd name="connsiteY73" fmla="*/ 3356120 h 4384865"/>
                <a:gd name="connsiteX74" fmla="*/ 515257 w 4215960"/>
                <a:gd name="connsiteY74" fmla="*/ 3414177 h 4384865"/>
                <a:gd name="connsiteX75" fmla="*/ 544285 w 4215960"/>
                <a:gd name="connsiteY75" fmla="*/ 3457720 h 4384865"/>
                <a:gd name="connsiteX76" fmla="*/ 573314 w 4215960"/>
                <a:gd name="connsiteY76" fmla="*/ 3508520 h 4384865"/>
                <a:gd name="connsiteX77" fmla="*/ 602343 w 4215960"/>
                <a:gd name="connsiteY77" fmla="*/ 3530291 h 4384865"/>
                <a:gd name="connsiteX78" fmla="*/ 645885 w 4215960"/>
                <a:gd name="connsiteY78" fmla="*/ 3573834 h 4384865"/>
                <a:gd name="connsiteX79" fmla="*/ 674914 w 4215960"/>
                <a:gd name="connsiteY79" fmla="*/ 3595605 h 4384865"/>
                <a:gd name="connsiteX80" fmla="*/ 711200 w 4215960"/>
                <a:gd name="connsiteY80" fmla="*/ 3639148 h 4384865"/>
                <a:gd name="connsiteX81" fmla="*/ 740228 w 4215960"/>
                <a:gd name="connsiteY81" fmla="*/ 3660920 h 4384865"/>
                <a:gd name="connsiteX82" fmla="*/ 812800 w 4215960"/>
                <a:gd name="connsiteY82" fmla="*/ 3726234 h 4384865"/>
                <a:gd name="connsiteX83" fmla="*/ 849085 w 4215960"/>
                <a:gd name="connsiteY83" fmla="*/ 3769777 h 4384865"/>
                <a:gd name="connsiteX84" fmla="*/ 870857 w 4215960"/>
                <a:gd name="connsiteY84" fmla="*/ 3784291 h 4384865"/>
                <a:gd name="connsiteX85" fmla="*/ 907143 w 4215960"/>
                <a:gd name="connsiteY85" fmla="*/ 3827834 h 4384865"/>
                <a:gd name="connsiteX86" fmla="*/ 936171 w 4215960"/>
                <a:gd name="connsiteY86" fmla="*/ 3849605 h 4384865"/>
                <a:gd name="connsiteX87" fmla="*/ 1030514 w 4215960"/>
                <a:gd name="connsiteY87" fmla="*/ 3893148 h 4384865"/>
                <a:gd name="connsiteX88" fmla="*/ 1480457 w 4215960"/>
                <a:gd name="connsiteY88" fmla="*/ 3878634 h 4384865"/>
                <a:gd name="connsiteX89" fmla="*/ 1531257 w 4215960"/>
                <a:gd name="connsiteY89" fmla="*/ 3864120 h 4384865"/>
                <a:gd name="connsiteX90" fmla="*/ 1618343 w 4215960"/>
                <a:gd name="connsiteY90" fmla="*/ 3856862 h 4384865"/>
                <a:gd name="connsiteX91" fmla="*/ 1698171 w 4215960"/>
                <a:gd name="connsiteY91" fmla="*/ 3842348 h 4384865"/>
                <a:gd name="connsiteX92" fmla="*/ 1756228 w 4215960"/>
                <a:gd name="connsiteY92" fmla="*/ 3835091 h 4384865"/>
                <a:gd name="connsiteX93" fmla="*/ 1785257 w 4215960"/>
                <a:gd name="connsiteY93" fmla="*/ 3820577 h 4384865"/>
                <a:gd name="connsiteX94" fmla="*/ 1850571 w 4215960"/>
                <a:gd name="connsiteY94" fmla="*/ 3798805 h 4384865"/>
                <a:gd name="connsiteX95" fmla="*/ 1886857 w 4215960"/>
                <a:gd name="connsiteY95" fmla="*/ 3784291 h 4384865"/>
                <a:gd name="connsiteX96" fmla="*/ 1988457 w 4215960"/>
                <a:gd name="connsiteY96" fmla="*/ 3769777 h 4384865"/>
                <a:gd name="connsiteX97" fmla="*/ 2017485 w 4215960"/>
                <a:gd name="connsiteY97" fmla="*/ 3762520 h 4384865"/>
                <a:gd name="connsiteX98" fmla="*/ 2637971 w 4215960"/>
                <a:gd name="connsiteY98" fmla="*/ 4109274 h 4384865"/>
                <a:gd name="connsiteX99" fmla="*/ 2724375 w 4215960"/>
                <a:gd name="connsiteY99" fmla="*/ 4295464 h 4384865"/>
                <a:gd name="connsiteX100" fmla="*/ 2784700 w 4215960"/>
                <a:gd name="connsiteY100" fmla="*/ 4354202 h 4384865"/>
                <a:gd name="connsiteX101" fmla="*/ 2795812 w 4215960"/>
                <a:gd name="connsiteY101" fmla="*/ 4324039 h 4384865"/>
                <a:gd name="connsiteX102" fmla="*/ 2841850 w 4215960"/>
                <a:gd name="connsiteY102" fmla="*/ 4297051 h 4384865"/>
                <a:gd name="connsiteX103" fmla="*/ 2892650 w 4215960"/>
                <a:gd name="connsiteY103" fmla="*/ 4370077 h 4384865"/>
                <a:gd name="connsiteX104" fmla="*/ 2941863 w 4215960"/>
                <a:gd name="connsiteY104" fmla="*/ 4373252 h 4384865"/>
                <a:gd name="connsiteX105" fmla="*/ 2897412 w 4215960"/>
                <a:gd name="connsiteY105" fmla="*/ 4279590 h 4384865"/>
                <a:gd name="connsiteX106" fmla="*/ 2854550 w 4215960"/>
                <a:gd name="connsiteY106" fmla="*/ 4211327 h 4384865"/>
                <a:gd name="connsiteX107" fmla="*/ 2897413 w 4215960"/>
                <a:gd name="connsiteY107" fmla="*/ 4195451 h 4384865"/>
                <a:gd name="connsiteX108" fmla="*/ 2878362 w 4215960"/>
                <a:gd name="connsiteY108" fmla="*/ 4154177 h 4384865"/>
                <a:gd name="connsiteX109" fmla="*/ 2930750 w 4215960"/>
                <a:gd name="connsiteY109" fmla="*/ 4163702 h 4384865"/>
                <a:gd name="connsiteX110" fmla="*/ 2910113 w 4215960"/>
                <a:gd name="connsiteY110" fmla="*/ 4130364 h 4384865"/>
                <a:gd name="connsiteX111" fmla="*/ 2931432 w 4215960"/>
                <a:gd name="connsiteY111" fmla="*/ 4113810 h 4384865"/>
                <a:gd name="connsiteX112" fmla="*/ 3052535 w 4215960"/>
                <a:gd name="connsiteY112" fmla="*/ 4199083 h 4384865"/>
                <a:gd name="connsiteX113" fmla="*/ 3087912 w 4215960"/>
                <a:gd name="connsiteY113" fmla="*/ 4185926 h 4384865"/>
                <a:gd name="connsiteX114" fmla="*/ 3140299 w 4215960"/>
                <a:gd name="connsiteY114" fmla="*/ 4251015 h 4384865"/>
                <a:gd name="connsiteX115" fmla="*/ 3160937 w 4215960"/>
                <a:gd name="connsiteY115" fmla="*/ 4309752 h 4384865"/>
                <a:gd name="connsiteX116" fmla="*/ 3268887 w 4215960"/>
                <a:gd name="connsiteY116" fmla="*/ 4328801 h 4384865"/>
                <a:gd name="connsiteX117" fmla="*/ 3208563 w 4215960"/>
                <a:gd name="connsiteY117" fmla="*/ 4262126 h 4384865"/>
                <a:gd name="connsiteX118" fmla="*/ 3205387 w 4215960"/>
                <a:gd name="connsiteY118" fmla="*/ 4193864 h 4384865"/>
                <a:gd name="connsiteX119" fmla="*/ 3259362 w 4215960"/>
                <a:gd name="connsiteY119" fmla="*/ 4249427 h 4384865"/>
                <a:gd name="connsiteX120" fmla="*/ 3308575 w 4215960"/>
                <a:gd name="connsiteY120" fmla="*/ 4254189 h 4384865"/>
                <a:gd name="connsiteX121" fmla="*/ 3302225 w 4215960"/>
                <a:gd name="connsiteY121" fmla="*/ 4204977 h 4384865"/>
                <a:gd name="connsiteX122" fmla="*/ 3362550 w 4215960"/>
                <a:gd name="connsiteY122" fmla="*/ 4209739 h 4384865"/>
                <a:gd name="connsiteX123" fmla="*/ 3424462 w 4215960"/>
                <a:gd name="connsiteY123" fmla="*/ 4252601 h 4384865"/>
                <a:gd name="connsiteX124" fmla="*/ 3456212 w 4215960"/>
                <a:gd name="connsiteY124" fmla="*/ 4239902 h 4384865"/>
                <a:gd name="connsiteX125" fmla="*/ 3449863 w 4215960"/>
                <a:gd name="connsiteY125" fmla="*/ 4204977 h 4384865"/>
                <a:gd name="connsiteX126" fmla="*/ 3491138 w 4215960"/>
                <a:gd name="connsiteY126" fmla="*/ 4181165 h 4384865"/>
                <a:gd name="connsiteX127" fmla="*/ 3575275 w 4215960"/>
                <a:gd name="connsiteY127" fmla="*/ 4238315 h 4384865"/>
                <a:gd name="connsiteX128" fmla="*/ 3592738 w 4215960"/>
                <a:gd name="connsiteY128" fmla="*/ 4136717 h 4384865"/>
                <a:gd name="connsiteX129" fmla="*/ 3567338 w 4215960"/>
                <a:gd name="connsiteY129" fmla="*/ 4114491 h 4384865"/>
                <a:gd name="connsiteX130" fmla="*/ 3494312 w 4215960"/>
                <a:gd name="connsiteY130" fmla="*/ 4071628 h 4384865"/>
                <a:gd name="connsiteX131" fmla="*/ 3516537 w 4215960"/>
                <a:gd name="connsiteY131" fmla="*/ 4046229 h 4384865"/>
                <a:gd name="connsiteX132" fmla="*/ 3537175 w 4215960"/>
                <a:gd name="connsiteY132" fmla="*/ 4024003 h 4384865"/>
                <a:gd name="connsiteX133" fmla="*/ 3591150 w 4215960"/>
                <a:gd name="connsiteY133" fmla="*/ 4055754 h 4384865"/>
                <a:gd name="connsiteX134" fmla="*/ 3597500 w 4215960"/>
                <a:gd name="connsiteY134" fmla="*/ 4011304 h 4384865"/>
                <a:gd name="connsiteX135" fmla="*/ 3541937 w 4215960"/>
                <a:gd name="connsiteY135" fmla="*/ 3987491 h 4384865"/>
                <a:gd name="connsiteX136" fmla="*/ 3540350 w 4215960"/>
                <a:gd name="connsiteY136" fmla="*/ 3977967 h 4384865"/>
                <a:gd name="connsiteX137" fmla="*/ 3527649 w 4215960"/>
                <a:gd name="connsiteY137" fmla="*/ 3939868 h 4384865"/>
                <a:gd name="connsiteX138" fmla="*/ 3533999 w 4215960"/>
                <a:gd name="connsiteY138" fmla="*/ 3892242 h 4384865"/>
                <a:gd name="connsiteX139" fmla="*/ 3545112 w 4215960"/>
                <a:gd name="connsiteY139" fmla="*/ 3836679 h 4384865"/>
                <a:gd name="connsiteX140" fmla="*/ 3507012 w 4215960"/>
                <a:gd name="connsiteY140" fmla="*/ 3806517 h 4384865"/>
                <a:gd name="connsiteX141" fmla="*/ 3540349 w 4215960"/>
                <a:gd name="connsiteY141" fmla="*/ 3796992 h 4384865"/>
                <a:gd name="connsiteX142" fmla="*/ 3518124 w 4215960"/>
                <a:gd name="connsiteY142" fmla="*/ 3760479 h 4384865"/>
                <a:gd name="connsiteX143" fmla="*/ 3556225 w 4215960"/>
                <a:gd name="connsiteY143" fmla="*/ 3755718 h 4384865"/>
                <a:gd name="connsiteX144" fmla="*/ 3562574 w 4215960"/>
                <a:gd name="connsiteY144" fmla="*/ 3722379 h 4384865"/>
                <a:gd name="connsiteX145" fmla="*/ 3624488 w 4215960"/>
                <a:gd name="connsiteY145" fmla="*/ 3731906 h 4384865"/>
                <a:gd name="connsiteX146" fmla="*/ 3657601 w 4215960"/>
                <a:gd name="connsiteY146" fmla="*/ 3747098 h 4384865"/>
                <a:gd name="connsiteX147" fmla="*/ 3623808 w 4215960"/>
                <a:gd name="connsiteY147" fmla="*/ 3788146 h 4384865"/>
                <a:gd name="connsiteX148" fmla="*/ 3662816 w 4215960"/>
                <a:gd name="connsiteY148" fmla="*/ 3895642 h 4384865"/>
                <a:gd name="connsiteX149" fmla="*/ 3715203 w 4215960"/>
                <a:gd name="connsiteY149" fmla="*/ 3926940 h 4384865"/>
                <a:gd name="connsiteX150" fmla="*/ 3767137 w 4215960"/>
                <a:gd name="connsiteY150" fmla="*/ 3884758 h 4384865"/>
                <a:gd name="connsiteX151" fmla="*/ 3852862 w 4215960"/>
                <a:gd name="connsiteY151" fmla="*/ 3836225 h 4384865"/>
                <a:gd name="connsiteX152" fmla="*/ 3835626 w 4215960"/>
                <a:gd name="connsiteY152" fmla="*/ 3747324 h 4384865"/>
                <a:gd name="connsiteX153" fmla="*/ 3912960 w 4215960"/>
                <a:gd name="connsiteY153" fmla="*/ 3614655 h 4384865"/>
                <a:gd name="connsiteX154" fmla="*/ 4205514 w 4215960"/>
                <a:gd name="connsiteY154" fmla="*/ 3281507 h 4384865"/>
                <a:gd name="connsiteX155" fmla="*/ 4124097 w 4215960"/>
                <a:gd name="connsiteY155" fmla="*/ 3272435 h 4384865"/>
                <a:gd name="connsiteX156" fmla="*/ 4128634 w 4215960"/>
                <a:gd name="connsiteY156" fmla="*/ 3180587 h 4384865"/>
                <a:gd name="connsiteX157" fmla="*/ 4079647 w 4215960"/>
                <a:gd name="connsiteY157" fmla="*/ 3155415 h 4384865"/>
                <a:gd name="connsiteX158" fmla="*/ 3995510 w 4215960"/>
                <a:gd name="connsiteY158" fmla="*/ 3186937 h 4384865"/>
                <a:gd name="connsiteX159" fmla="*/ 3958771 w 4215960"/>
                <a:gd name="connsiteY159" fmla="*/ 3150652 h 4384865"/>
                <a:gd name="connsiteX160" fmla="*/ 4003448 w 4215960"/>
                <a:gd name="connsiteY160" fmla="*/ 3127747 h 4384865"/>
                <a:gd name="connsiteX161" fmla="*/ 3874181 w 4215960"/>
                <a:gd name="connsiteY161" fmla="*/ 2914568 h 4384865"/>
                <a:gd name="connsiteX162" fmla="*/ 3889147 w 4215960"/>
                <a:gd name="connsiteY162" fmla="*/ 2884405 h 4384865"/>
                <a:gd name="connsiteX163" fmla="*/ 3865562 w 4215960"/>
                <a:gd name="connsiteY163" fmla="*/ 2768745 h 4384865"/>
                <a:gd name="connsiteX164" fmla="*/ 3706813 w 4215960"/>
                <a:gd name="connsiteY164" fmla="*/ 2757859 h 4384865"/>
                <a:gd name="connsiteX165" fmla="*/ 3673475 w 4215960"/>
                <a:gd name="connsiteY165" fmla="*/ 2806617 h 4384865"/>
                <a:gd name="connsiteX166" fmla="*/ 3584575 w 4215960"/>
                <a:gd name="connsiteY166" fmla="*/ 2821133 h 4384865"/>
                <a:gd name="connsiteX167" fmla="*/ 3590925 w 4215960"/>
                <a:gd name="connsiteY167" fmla="*/ 2799134 h 4384865"/>
                <a:gd name="connsiteX168" fmla="*/ 3537403 w 4215960"/>
                <a:gd name="connsiteY168" fmla="*/ 2783033 h 4384865"/>
                <a:gd name="connsiteX169" fmla="*/ 3512684 w 4215960"/>
                <a:gd name="connsiteY169" fmla="*/ 2617932 h 4384865"/>
                <a:gd name="connsiteX170" fmla="*/ 3232377 w 4215960"/>
                <a:gd name="connsiteY170" fmla="*/ 2551257 h 4384865"/>
                <a:gd name="connsiteX171" fmla="*/ 3096078 w 4215960"/>
                <a:gd name="connsiteY171" fmla="*/ 2594573 h 4384865"/>
                <a:gd name="connsiteX172" fmla="*/ 2964089 w 4215960"/>
                <a:gd name="connsiteY172" fmla="*/ 2587089 h 4384865"/>
                <a:gd name="connsiteX173" fmla="*/ 2831646 w 4215960"/>
                <a:gd name="connsiteY173" fmla="*/ 2476191 h 4384865"/>
                <a:gd name="connsiteX174" fmla="*/ 2618468 w 4215960"/>
                <a:gd name="connsiteY174" fmla="*/ 2172978 h 4384865"/>
                <a:gd name="connsiteX175" fmla="*/ 2220006 w 4215960"/>
                <a:gd name="connsiteY175" fmla="*/ 2033505 h 4384865"/>
                <a:gd name="connsiteX176" fmla="*/ 1983468 w 4215960"/>
                <a:gd name="connsiteY176" fmla="*/ 1720541 h 4384865"/>
                <a:gd name="connsiteX177" fmla="*/ 2017259 w 4215960"/>
                <a:gd name="connsiteY177" fmla="*/ 1695595 h 4384865"/>
                <a:gd name="connsiteX178" fmla="*/ 2076903 w 4215960"/>
                <a:gd name="connsiteY178" fmla="*/ 1778598 h 4384865"/>
                <a:gd name="connsiteX179" fmla="*/ 2097087 w 4215960"/>
                <a:gd name="connsiteY179" fmla="*/ 1761135 h 4384865"/>
                <a:gd name="connsiteX180" fmla="*/ 2140177 w 4215960"/>
                <a:gd name="connsiteY180" fmla="*/ 1791979 h 4384865"/>
                <a:gd name="connsiteX181" fmla="*/ 2228850 w 4215960"/>
                <a:gd name="connsiteY181" fmla="*/ 1738230 h 4384865"/>
                <a:gd name="connsiteX182" fmla="*/ 2244952 w 4215960"/>
                <a:gd name="connsiteY182" fmla="*/ 1717820 h 4384865"/>
                <a:gd name="connsiteX183" fmla="*/ 2303235 w 4215960"/>
                <a:gd name="connsiteY183" fmla="*/ 1718046 h 4384865"/>
                <a:gd name="connsiteX184" fmla="*/ 2319338 w 4215960"/>
                <a:gd name="connsiteY184" fmla="*/ 1684936 h 4384865"/>
                <a:gd name="connsiteX185" fmla="*/ 2300514 w 4215960"/>
                <a:gd name="connsiteY185" fmla="*/ 1659309 h 4384865"/>
                <a:gd name="connsiteX186" fmla="*/ 2233386 w 4215960"/>
                <a:gd name="connsiteY186" fmla="*/ 1679266 h 4384865"/>
                <a:gd name="connsiteX187" fmla="*/ 2211614 w 4215960"/>
                <a:gd name="connsiteY187" fmla="*/ 1625745 h 4384865"/>
                <a:gd name="connsiteX188" fmla="*/ 2232932 w 4215960"/>
                <a:gd name="connsiteY188" fmla="*/ 1596035 h 4384865"/>
                <a:gd name="connsiteX189" fmla="*/ 2176462 w 4215960"/>
                <a:gd name="connsiteY189" fmla="*/ 1492621 h 4384865"/>
                <a:gd name="connsiteX190" fmla="*/ 2127931 w 4215960"/>
                <a:gd name="connsiteY190" fmla="*/ 1531402 h 4384865"/>
                <a:gd name="connsiteX191" fmla="*/ 2038576 w 4215960"/>
                <a:gd name="connsiteY191" fmla="*/ 1476746 h 4384865"/>
                <a:gd name="connsiteX192" fmla="*/ 2090510 w 4215960"/>
                <a:gd name="connsiteY192" fmla="*/ 1384217 h 4384865"/>
                <a:gd name="connsiteX193" fmla="*/ 2047648 w 4215960"/>
                <a:gd name="connsiteY193" fmla="*/ 1263114 h 4384865"/>
                <a:gd name="connsiteX194" fmla="*/ 2062389 w 4215960"/>
                <a:gd name="connsiteY194" fmla="*/ 1139062 h 4384865"/>
                <a:gd name="connsiteX195" fmla="*/ 2157639 w 4215960"/>
                <a:gd name="connsiteY195" fmla="*/ 1065357 h 4384865"/>
                <a:gd name="connsiteX196" fmla="*/ 2262868 w 4215960"/>
                <a:gd name="connsiteY196" fmla="*/ 1042905 h 4384865"/>
                <a:gd name="connsiteX197" fmla="*/ 2199821 w 4215960"/>
                <a:gd name="connsiteY197" fmla="*/ 953098 h 4384865"/>
                <a:gd name="connsiteX198" fmla="*/ 2182585 w 4215960"/>
                <a:gd name="connsiteY198" fmla="*/ 997775 h 4384865"/>
                <a:gd name="connsiteX199" fmla="*/ 2139270 w 4215960"/>
                <a:gd name="connsiteY199" fmla="*/ 950604 h 4384865"/>
                <a:gd name="connsiteX200" fmla="*/ 2160588 w 4215960"/>
                <a:gd name="connsiteY200" fmla="*/ 865332 h 4384865"/>
                <a:gd name="connsiteX201" fmla="*/ 2233612 w 4215960"/>
                <a:gd name="connsiteY201" fmla="*/ 768041 h 4384865"/>
                <a:gd name="connsiteX202" fmla="*/ 2216603 w 4215960"/>
                <a:gd name="connsiteY202" fmla="*/ 661452 h 4384865"/>
                <a:gd name="connsiteX203" fmla="*/ 2045381 w 4215960"/>
                <a:gd name="connsiteY203" fmla="*/ 671203 h 4384865"/>
                <a:gd name="connsiteX204" fmla="*/ 2026103 w 4215960"/>
                <a:gd name="connsiteY204" fmla="*/ 713840 h 4384865"/>
                <a:gd name="connsiteX205" fmla="*/ 1993900 w 4215960"/>
                <a:gd name="connsiteY205" fmla="*/ 646257 h 4384865"/>
                <a:gd name="connsiteX206" fmla="*/ 1964190 w 4215960"/>
                <a:gd name="connsiteY206" fmla="*/ 686625 h 4384865"/>
                <a:gd name="connsiteX207" fmla="*/ 1778681 w 4215960"/>
                <a:gd name="connsiteY207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4750 w 4215960"/>
                <a:gd name="connsiteY38" fmla="*/ 245758 h 4384865"/>
                <a:gd name="connsiteX39" fmla="*/ 643162 w 4215960"/>
                <a:gd name="connsiteY39" fmla="*/ 247345 h 4384865"/>
                <a:gd name="connsiteX40" fmla="*/ 362857 w 4215960"/>
                <a:gd name="connsiteY40" fmla="*/ 808862 h 4384865"/>
                <a:gd name="connsiteX41" fmla="*/ 312057 w 4215960"/>
                <a:gd name="connsiteY41" fmla="*/ 823377 h 4384865"/>
                <a:gd name="connsiteX42" fmla="*/ 239485 w 4215960"/>
                <a:gd name="connsiteY42" fmla="*/ 874177 h 4384865"/>
                <a:gd name="connsiteX43" fmla="*/ 210457 w 4215960"/>
                <a:gd name="connsiteY43" fmla="*/ 881434 h 4384865"/>
                <a:gd name="connsiteX44" fmla="*/ 159657 w 4215960"/>
                <a:gd name="connsiteY44" fmla="*/ 910462 h 4384865"/>
                <a:gd name="connsiteX45" fmla="*/ 130628 w 4215960"/>
                <a:gd name="connsiteY45" fmla="*/ 939491 h 4384865"/>
                <a:gd name="connsiteX46" fmla="*/ 108857 w 4215960"/>
                <a:gd name="connsiteY46" fmla="*/ 961262 h 4384865"/>
                <a:gd name="connsiteX47" fmla="*/ 94343 w 4215960"/>
                <a:gd name="connsiteY47" fmla="*/ 975777 h 4384865"/>
                <a:gd name="connsiteX48" fmla="*/ 43543 w 4215960"/>
                <a:gd name="connsiteY48" fmla="*/ 1055605 h 4384865"/>
                <a:gd name="connsiteX49" fmla="*/ 14514 w 4215960"/>
                <a:gd name="connsiteY49" fmla="*/ 1135434 h 4384865"/>
                <a:gd name="connsiteX50" fmla="*/ 0 w 4215960"/>
                <a:gd name="connsiteY50" fmla="*/ 1193491 h 4384865"/>
                <a:gd name="connsiteX51" fmla="*/ 7257 w 4215960"/>
                <a:gd name="connsiteY51" fmla="*/ 2165948 h 4384865"/>
                <a:gd name="connsiteX52" fmla="*/ 29028 w 4215960"/>
                <a:gd name="connsiteY52" fmla="*/ 2267548 h 4384865"/>
                <a:gd name="connsiteX53" fmla="*/ 43543 w 4215960"/>
                <a:gd name="connsiteY53" fmla="*/ 2303834 h 4384865"/>
                <a:gd name="connsiteX54" fmla="*/ 58057 w 4215960"/>
                <a:gd name="connsiteY54" fmla="*/ 2369148 h 4384865"/>
                <a:gd name="connsiteX55" fmla="*/ 79828 w 4215960"/>
                <a:gd name="connsiteY55" fmla="*/ 2419948 h 4384865"/>
                <a:gd name="connsiteX56" fmla="*/ 116114 w 4215960"/>
                <a:gd name="connsiteY56" fmla="*/ 2536062 h 4384865"/>
                <a:gd name="connsiteX57" fmla="*/ 137885 w 4215960"/>
                <a:gd name="connsiteY57" fmla="*/ 2601377 h 4384865"/>
                <a:gd name="connsiteX58" fmla="*/ 145143 w 4215960"/>
                <a:gd name="connsiteY58" fmla="*/ 2623148 h 4384865"/>
                <a:gd name="connsiteX59" fmla="*/ 166914 w 4215960"/>
                <a:gd name="connsiteY59" fmla="*/ 2666691 h 4384865"/>
                <a:gd name="connsiteX60" fmla="*/ 188685 w 4215960"/>
                <a:gd name="connsiteY60" fmla="*/ 2717491 h 4384865"/>
                <a:gd name="connsiteX61" fmla="*/ 195943 w 4215960"/>
                <a:gd name="connsiteY61" fmla="*/ 2746520 h 4384865"/>
                <a:gd name="connsiteX62" fmla="*/ 232228 w 4215960"/>
                <a:gd name="connsiteY62" fmla="*/ 2797320 h 4384865"/>
                <a:gd name="connsiteX63" fmla="*/ 254000 w 4215960"/>
                <a:gd name="connsiteY63" fmla="*/ 2855377 h 4384865"/>
                <a:gd name="connsiteX64" fmla="*/ 275771 w 4215960"/>
                <a:gd name="connsiteY64" fmla="*/ 2877148 h 4384865"/>
                <a:gd name="connsiteX65" fmla="*/ 312057 w 4215960"/>
                <a:gd name="connsiteY65" fmla="*/ 2949720 h 4384865"/>
                <a:gd name="connsiteX66" fmla="*/ 348343 w 4215960"/>
                <a:gd name="connsiteY66" fmla="*/ 3000520 h 4384865"/>
                <a:gd name="connsiteX67" fmla="*/ 355600 w 4215960"/>
                <a:gd name="connsiteY67" fmla="*/ 3022291 h 4384865"/>
                <a:gd name="connsiteX68" fmla="*/ 406400 w 4215960"/>
                <a:gd name="connsiteY68" fmla="*/ 3087605 h 4384865"/>
                <a:gd name="connsiteX69" fmla="*/ 435428 w 4215960"/>
                <a:gd name="connsiteY69" fmla="*/ 3152920 h 4384865"/>
                <a:gd name="connsiteX70" fmla="*/ 457200 w 4215960"/>
                <a:gd name="connsiteY70" fmla="*/ 3181948 h 4384865"/>
                <a:gd name="connsiteX71" fmla="*/ 471714 w 4215960"/>
                <a:gd name="connsiteY71" fmla="*/ 3240005 h 4384865"/>
                <a:gd name="connsiteX72" fmla="*/ 478971 w 4215960"/>
                <a:gd name="connsiteY72" fmla="*/ 3261777 h 4384865"/>
                <a:gd name="connsiteX73" fmla="*/ 486228 w 4215960"/>
                <a:gd name="connsiteY73" fmla="*/ 3290805 h 4384865"/>
                <a:gd name="connsiteX74" fmla="*/ 493485 w 4215960"/>
                <a:gd name="connsiteY74" fmla="*/ 3356120 h 4384865"/>
                <a:gd name="connsiteX75" fmla="*/ 515257 w 4215960"/>
                <a:gd name="connsiteY75" fmla="*/ 3414177 h 4384865"/>
                <a:gd name="connsiteX76" fmla="*/ 544285 w 4215960"/>
                <a:gd name="connsiteY76" fmla="*/ 3457720 h 4384865"/>
                <a:gd name="connsiteX77" fmla="*/ 573314 w 4215960"/>
                <a:gd name="connsiteY77" fmla="*/ 3508520 h 4384865"/>
                <a:gd name="connsiteX78" fmla="*/ 602343 w 4215960"/>
                <a:gd name="connsiteY78" fmla="*/ 3530291 h 4384865"/>
                <a:gd name="connsiteX79" fmla="*/ 645885 w 4215960"/>
                <a:gd name="connsiteY79" fmla="*/ 3573834 h 4384865"/>
                <a:gd name="connsiteX80" fmla="*/ 674914 w 4215960"/>
                <a:gd name="connsiteY80" fmla="*/ 3595605 h 4384865"/>
                <a:gd name="connsiteX81" fmla="*/ 711200 w 4215960"/>
                <a:gd name="connsiteY81" fmla="*/ 3639148 h 4384865"/>
                <a:gd name="connsiteX82" fmla="*/ 740228 w 4215960"/>
                <a:gd name="connsiteY82" fmla="*/ 3660920 h 4384865"/>
                <a:gd name="connsiteX83" fmla="*/ 812800 w 4215960"/>
                <a:gd name="connsiteY83" fmla="*/ 3726234 h 4384865"/>
                <a:gd name="connsiteX84" fmla="*/ 849085 w 4215960"/>
                <a:gd name="connsiteY84" fmla="*/ 3769777 h 4384865"/>
                <a:gd name="connsiteX85" fmla="*/ 870857 w 4215960"/>
                <a:gd name="connsiteY85" fmla="*/ 3784291 h 4384865"/>
                <a:gd name="connsiteX86" fmla="*/ 907143 w 4215960"/>
                <a:gd name="connsiteY86" fmla="*/ 3827834 h 4384865"/>
                <a:gd name="connsiteX87" fmla="*/ 936171 w 4215960"/>
                <a:gd name="connsiteY87" fmla="*/ 3849605 h 4384865"/>
                <a:gd name="connsiteX88" fmla="*/ 1030514 w 4215960"/>
                <a:gd name="connsiteY88" fmla="*/ 3893148 h 4384865"/>
                <a:gd name="connsiteX89" fmla="*/ 1480457 w 4215960"/>
                <a:gd name="connsiteY89" fmla="*/ 3878634 h 4384865"/>
                <a:gd name="connsiteX90" fmla="*/ 1531257 w 4215960"/>
                <a:gd name="connsiteY90" fmla="*/ 3864120 h 4384865"/>
                <a:gd name="connsiteX91" fmla="*/ 1618343 w 4215960"/>
                <a:gd name="connsiteY91" fmla="*/ 3856862 h 4384865"/>
                <a:gd name="connsiteX92" fmla="*/ 1698171 w 4215960"/>
                <a:gd name="connsiteY92" fmla="*/ 3842348 h 4384865"/>
                <a:gd name="connsiteX93" fmla="*/ 1756228 w 4215960"/>
                <a:gd name="connsiteY93" fmla="*/ 3835091 h 4384865"/>
                <a:gd name="connsiteX94" fmla="*/ 1785257 w 4215960"/>
                <a:gd name="connsiteY94" fmla="*/ 3820577 h 4384865"/>
                <a:gd name="connsiteX95" fmla="*/ 1850571 w 4215960"/>
                <a:gd name="connsiteY95" fmla="*/ 3798805 h 4384865"/>
                <a:gd name="connsiteX96" fmla="*/ 1886857 w 4215960"/>
                <a:gd name="connsiteY96" fmla="*/ 3784291 h 4384865"/>
                <a:gd name="connsiteX97" fmla="*/ 1988457 w 4215960"/>
                <a:gd name="connsiteY97" fmla="*/ 3769777 h 4384865"/>
                <a:gd name="connsiteX98" fmla="*/ 2017485 w 4215960"/>
                <a:gd name="connsiteY98" fmla="*/ 3762520 h 4384865"/>
                <a:gd name="connsiteX99" fmla="*/ 2637971 w 4215960"/>
                <a:gd name="connsiteY99" fmla="*/ 4109274 h 4384865"/>
                <a:gd name="connsiteX100" fmla="*/ 2724375 w 4215960"/>
                <a:gd name="connsiteY100" fmla="*/ 4295464 h 4384865"/>
                <a:gd name="connsiteX101" fmla="*/ 2784700 w 4215960"/>
                <a:gd name="connsiteY101" fmla="*/ 4354202 h 4384865"/>
                <a:gd name="connsiteX102" fmla="*/ 2795812 w 4215960"/>
                <a:gd name="connsiteY102" fmla="*/ 4324039 h 4384865"/>
                <a:gd name="connsiteX103" fmla="*/ 2841850 w 4215960"/>
                <a:gd name="connsiteY103" fmla="*/ 4297051 h 4384865"/>
                <a:gd name="connsiteX104" fmla="*/ 2892650 w 4215960"/>
                <a:gd name="connsiteY104" fmla="*/ 4370077 h 4384865"/>
                <a:gd name="connsiteX105" fmla="*/ 2941863 w 4215960"/>
                <a:gd name="connsiteY105" fmla="*/ 4373252 h 4384865"/>
                <a:gd name="connsiteX106" fmla="*/ 2897412 w 4215960"/>
                <a:gd name="connsiteY106" fmla="*/ 4279590 h 4384865"/>
                <a:gd name="connsiteX107" fmla="*/ 2854550 w 4215960"/>
                <a:gd name="connsiteY107" fmla="*/ 4211327 h 4384865"/>
                <a:gd name="connsiteX108" fmla="*/ 2897413 w 4215960"/>
                <a:gd name="connsiteY108" fmla="*/ 4195451 h 4384865"/>
                <a:gd name="connsiteX109" fmla="*/ 2878362 w 4215960"/>
                <a:gd name="connsiteY109" fmla="*/ 4154177 h 4384865"/>
                <a:gd name="connsiteX110" fmla="*/ 2930750 w 4215960"/>
                <a:gd name="connsiteY110" fmla="*/ 4163702 h 4384865"/>
                <a:gd name="connsiteX111" fmla="*/ 2910113 w 4215960"/>
                <a:gd name="connsiteY111" fmla="*/ 4130364 h 4384865"/>
                <a:gd name="connsiteX112" fmla="*/ 2931432 w 4215960"/>
                <a:gd name="connsiteY112" fmla="*/ 4113810 h 4384865"/>
                <a:gd name="connsiteX113" fmla="*/ 3052535 w 4215960"/>
                <a:gd name="connsiteY113" fmla="*/ 4199083 h 4384865"/>
                <a:gd name="connsiteX114" fmla="*/ 3087912 w 4215960"/>
                <a:gd name="connsiteY114" fmla="*/ 4185926 h 4384865"/>
                <a:gd name="connsiteX115" fmla="*/ 3140299 w 4215960"/>
                <a:gd name="connsiteY115" fmla="*/ 4251015 h 4384865"/>
                <a:gd name="connsiteX116" fmla="*/ 3160937 w 4215960"/>
                <a:gd name="connsiteY116" fmla="*/ 4309752 h 4384865"/>
                <a:gd name="connsiteX117" fmla="*/ 3268887 w 4215960"/>
                <a:gd name="connsiteY117" fmla="*/ 4328801 h 4384865"/>
                <a:gd name="connsiteX118" fmla="*/ 3208563 w 4215960"/>
                <a:gd name="connsiteY118" fmla="*/ 4262126 h 4384865"/>
                <a:gd name="connsiteX119" fmla="*/ 3205387 w 4215960"/>
                <a:gd name="connsiteY119" fmla="*/ 4193864 h 4384865"/>
                <a:gd name="connsiteX120" fmla="*/ 3259362 w 4215960"/>
                <a:gd name="connsiteY120" fmla="*/ 4249427 h 4384865"/>
                <a:gd name="connsiteX121" fmla="*/ 3308575 w 4215960"/>
                <a:gd name="connsiteY121" fmla="*/ 4254189 h 4384865"/>
                <a:gd name="connsiteX122" fmla="*/ 3302225 w 4215960"/>
                <a:gd name="connsiteY122" fmla="*/ 4204977 h 4384865"/>
                <a:gd name="connsiteX123" fmla="*/ 3362550 w 4215960"/>
                <a:gd name="connsiteY123" fmla="*/ 4209739 h 4384865"/>
                <a:gd name="connsiteX124" fmla="*/ 3424462 w 4215960"/>
                <a:gd name="connsiteY124" fmla="*/ 4252601 h 4384865"/>
                <a:gd name="connsiteX125" fmla="*/ 3456212 w 4215960"/>
                <a:gd name="connsiteY125" fmla="*/ 4239902 h 4384865"/>
                <a:gd name="connsiteX126" fmla="*/ 3449863 w 4215960"/>
                <a:gd name="connsiteY126" fmla="*/ 4204977 h 4384865"/>
                <a:gd name="connsiteX127" fmla="*/ 3491138 w 4215960"/>
                <a:gd name="connsiteY127" fmla="*/ 4181165 h 4384865"/>
                <a:gd name="connsiteX128" fmla="*/ 3575275 w 4215960"/>
                <a:gd name="connsiteY128" fmla="*/ 4238315 h 4384865"/>
                <a:gd name="connsiteX129" fmla="*/ 3592738 w 4215960"/>
                <a:gd name="connsiteY129" fmla="*/ 4136717 h 4384865"/>
                <a:gd name="connsiteX130" fmla="*/ 3567338 w 4215960"/>
                <a:gd name="connsiteY130" fmla="*/ 4114491 h 4384865"/>
                <a:gd name="connsiteX131" fmla="*/ 3494312 w 4215960"/>
                <a:gd name="connsiteY131" fmla="*/ 4071628 h 4384865"/>
                <a:gd name="connsiteX132" fmla="*/ 3516537 w 4215960"/>
                <a:gd name="connsiteY132" fmla="*/ 4046229 h 4384865"/>
                <a:gd name="connsiteX133" fmla="*/ 3537175 w 4215960"/>
                <a:gd name="connsiteY133" fmla="*/ 4024003 h 4384865"/>
                <a:gd name="connsiteX134" fmla="*/ 3591150 w 4215960"/>
                <a:gd name="connsiteY134" fmla="*/ 4055754 h 4384865"/>
                <a:gd name="connsiteX135" fmla="*/ 3597500 w 4215960"/>
                <a:gd name="connsiteY135" fmla="*/ 4011304 h 4384865"/>
                <a:gd name="connsiteX136" fmla="*/ 3541937 w 4215960"/>
                <a:gd name="connsiteY136" fmla="*/ 3987491 h 4384865"/>
                <a:gd name="connsiteX137" fmla="*/ 3540350 w 4215960"/>
                <a:gd name="connsiteY137" fmla="*/ 3977967 h 4384865"/>
                <a:gd name="connsiteX138" fmla="*/ 3527649 w 4215960"/>
                <a:gd name="connsiteY138" fmla="*/ 3939868 h 4384865"/>
                <a:gd name="connsiteX139" fmla="*/ 3533999 w 4215960"/>
                <a:gd name="connsiteY139" fmla="*/ 3892242 h 4384865"/>
                <a:gd name="connsiteX140" fmla="*/ 3545112 w 4215960"/>
                <a:gd name="connsiteY140" fmla="*/ 3836679 h 4384865"/>
                <a:gd name="connsiteX141" fmla="*/ 3507012 w 4215960"/>
                <a:gd name="connsiteY141" fmla="*/ 3806517 h 4384865"/>
                <a:gd name="connsiteX142" fmla="*/ 3540349 w 4215960"/>
                <a:gd name="connsiteY142" fmla="*/ 3796992 h 4384865"/>
                <a:gd name="connsiteX143" fmla="*/ 3518124 w 4215960"/>
                <a:gd name="connsiteY143" fmla="*/ 3760479 h 4384865"/>
                <a:gd name="connsiteX144" fmla="*/ 3556225 w 4215960"/>
                <a:gd name="connsiteY144" fmla="*/ 3755718 h 4384865"/>
                <a:gd name="connsiteX145" fmla="*/ 3562574 w 4215960"/>
                <a:gd name="connsiteY145" fmla="*/ 3722379 h 4384865"/>
                <a:gd name="connsiteX146" fmla="*/ 3624488 w 4215960"/>
                <a:gd name="connsiteY146" fmla="*/ 3731906 h 4384865"/>
                <a:gd name="connsiteX147" fmla="*/ 3657601 w 4215960"/>
                <a:gd name="connsiteY147" fmla="*/ 3747098 h 4384865"/>
                <a:gd name="connsiteX148" fmla="*/ 3623808 w 4215960"/>
                <a:gd name="connsiteY148" fmla="*/ 3788146 h 4384865"/>
                <a:gd name="connsiteX149" fmla="*/ 3662816 w 4215960"/>
                <a:gd name="connsiteY149" fmla="*/ 3895642 h 4384865"/>
                <a:gd name="connsiteX150" fmla="*/ 3715203 w 4215960"/>
                <a:gd name="connsiteY150" fmla="*/ 3926940 h 4384865"/>
                <a:gd name="connsiteX151" fmla="*/ 3767137 w 4215960"/>
                <a:gd name="connsiteY151" fmla="*/ 3884758 h 4384865"/>
                <a:gd name="connsiteX152" fmla="*/ 3852862 w 4215960"/>
                <a:gd name="connsiteY152" fmla="*/ 3836225 h 4384865"/>
                <a:gd name="connsiteX153" fmla="*/ 3835626 w 4215960"/>
                <a:gd name="connsiteY153" fmla="*/ 3747324 h 4384865"/>
                <a:gd name="connsiteX154" fmla="*/ 3912960 w 4215960"/>
                <a:gd name="connsiteY154" fmla="*/ 3614655 h 4384865"/>
                <a:gd name="connsiteX155" fmla="*/ 4205514 w 4215960"/>
                <a:gd name="connsiteY155" fmla="*/ 3281507 h 4384865"/>
                <a:gd name="connsiteX156" fmla="*/ 4124097 w 4215960"/>
                <a:gd name="connsiteY156" fmla="*/ 3272435 h 4384865"/>
                <a:gd name="connsiteX157" fmla="*/ 4128634 w 4215960"/>
                <a:gd name="connsiteY157" fmla="*/ 3180587 h 4384865"/>
                <a:gd name="connsiteX158" fmla="*/ 4079647 w 4215960"/>
                <a:gd name="connsiteY158" fmla="*/ 3155415 h 4384865"/>
                <a:gd name="connsiteX159" fmla="*/ 3995510 w 4215960"/>
                <a:gd name="connsiteY159" fmla="*/ 3186937 h 4384865"/>
                <a:gd name="connsiteX160" fmla="*/ 3958771 w 4215960"/>
                <a:gd name="connsiteY160" fmla="*/ 3150652 h 4384865"/>
                <a:gd name="connsiteX161" fmla="*/ 4003448 w 4215960"/>
                <a:gd name="connsiteY161" fmla="*/ 3127747 h 4384865"/>
                <a:gd name="connsiteX162" fmla="*/ 3874181 w 4215960"/>
                <a:gd name="connsiteY162" fmla="*/ 2914568 h 4384865"/>
                <a:gd name="connsiteX163" fmla="*/ 3889147 w 4215960"/>
                <a:gd name="connsiteY163" fmla="*/ 2884405 h 4384865"/>
                <a:gd name="connsiteX164" fmla="*/ 3865562 w 4215960"/>
                <a:gd name="connsiteY164" fmla="*/ 2768745 h 4384865"/>
                <a:gd name="connsiteX165" fmla="*/ 3706813 w 4215960"/>
                <a:gd name="connsiteY165" fmla="*/ 2757859 h 4384865"/>
                <a:gd name="connsiteX166" fmla="*/ 3673475 w 4215960"/>
                <a:gd name="connsiteY166" fmla="*/ 2806617 h 4384865"/>
                <a:gd name="connsiteX167" fmla="*/ 3584575 w 4215960"/>
                <a:gd name="connsiteY167" fmla="*/ 2821133 h 4384865"/>
                <a:gd name="connsiteX168" fmla="*/ 3590925 w 4215960"/>
                <a:gd name="connsiteY168" fmla="*/ 2799134 h 4384865"/>
                <a:gd name="connsiteX169" fmla="*/ 3537403 w 4215960"/>
                <a:gd name="connsiteY169" fmla="*/ 2783033 h 4384865"/>
                <a:gd name="connsiteX170" fmla="*/ 3512684 w 4215960"/>
                <a:gd name="connsiteY170" fmla="*/ 2617932 h 4384865"/>
                <a:gd name="connsiteX171" fmla="*/ 3232377 w 4215960"/>
                <a:gd name="connsiteY171" fmla="*/ 2551257 h 4384865"/>
                <a:gd name="connsiteX172" fmla="*/ 3096078 w 4215960"/>
                <a:gd name="connsiteY172" fmla="*/ 2594573 h 4384865"/>
                <a:gd name="connsiteX173" fmla="*/ 2964089 w 4215960"/>
                <a:gd name="connsiteY173" fmla="*/ 2587089 h 4384865"/>
                <a:gd name="connsiteX174" fmla="*/ 2831646 w 4215960"/>
                <a:gd name="connsiteY174" fmla="*/ 2476191 h 4384865"/>
                <a:gd name="connsiteX175" fmla="*/ 2618468 w 4215960"/>
                <a:gd name="connsiteY175" fmla="*/ 2172978 h 4384865"/>
                <a:gd name="connsiteX176" fmla="*/ 2220006 w 4215960"/>
                <a:gd name="connsiteY176" fmla="*/ 2033505 h 4384865"/>
                <a:gd name="connsiteX177" fmla="*/ 1983468 w 4215960"/>
                <a:gd name="connsiteY177" fmla="*/ 1720541 h 4384865"/>
                <a:gd name="connsiteX178" fmla="*/ 2017259 w 4215960"/>
                <a:gd name="connsiteY178" fmla="*/ 1695595 h 4384865"/>
                <a:gd name="connsiteX179" fmla="*/ 2076903 w 4215960"/>
                <a:gd name="connsiteY179" fmla="*/ 1778598 h 4384865"/>
                <a:gd name="connsiteX180" fmla="*/ 2097087 w 4215960"/>
                <a:gd name="connsiteY180" fmla="*/ 1761135 h 4384865"/>
                <a:gd name="connsiteX181" fmla="*/ 2140177 w 4215960"/>
                <a:gd name="connsiteY181" fmla="*/ 1791979 h 4384865"/>
                <a:gd name="connsiteX182" fmla="*/ 2228850 w 4215960"/>
                <a:gd name="connsiteY182" fmla="*/ 1738230 h 4384865"/>
                <a:gd name="connsiteX183" fmla="*/ 2244952 w 4215960"/>
                <a:gd name="connsiteY183" fmla="*/ 1717820 h 4384865"/>
                <a:gd name="connsiteX184" fmla="*/ 2303235 w 4215960"/>
                <a:gd name="connsiteY184" fmla="*/ 1718046 h 4384865"/>
                <a:gd name="connsiteX185" fmla="*/ 2319338 w 4215960"/>
                <a:gd name="connsiteY185" fmla="*/ 1684936 h 4384865"/>
                <a:gd name="connsiteX186" fmla="*/ 2300514 w 4215960"/>
                <a:gd name="connsiteY186" fmla="*/ 1659309 h 4384865"/>
                <a:gd name="connsiteX187" fmla="*/ 2233386 w 4215960"/>
                <a:gd name="connsiteY187" fmla="*/ 1679266 h 4384865"/>
                <a:gd name="connsiteX188" fmla="*/ 2211614 w 4215960"/>
                <a:gd name="connsiteY188" fmla="*/ 1625745 h 4384865"/>
                <a:gd name="connsiteX189" fmla="*/ 2232932 w 4215960"/>
                <a:gd name="connsiteY189" fmla="*/ 1596035 h 4384865"/>
                <a:gd name="connsiteX190" fmla="*/ 2176462 w 4215960"/>
                <a:gd name="connsiteY190" fmla="*/ 1492621 h 4384865"/>
                <a:gd name="connsiteX191" fmla="*/ 2127931 w 4215960"/>
                <a:gd name="connsiteY191" fmla="*/ 1531402 h 4384865"/>
                <a:gd name="connsiteX192" fmla="*/ 2038576 w 4215960"/>
                <a:gd name="connsiteY192" fmla="*/ 1476746 h 4384865"/>
                <a:gd name="connsiteX193" fmla="*/ 2090510 w 4215960"/>
                <a:gd name="connsiteY193" fmla="*/ 1384217 h 4384865"/>
                <a:gd name="connsiteX194" fmla="*/ 2047648 w 4215960"/>
                <a:gd name="connsiteY194" fmla="*/ 1263114 h 4384865"/>
                <a:gd name="connsiteX195" fmla="*/ 2062389 w 4215960"/>
                <a:gd name="connsiteY195" fmla="*/ 1139062 h 4384865"/>
                <a:gd name="connsiteX196" fmla="*/ 2157639 w 4215960"/>
                <a:gd name="connsiteY196" fmla="*/ 1065357 h 4384865"/>
                <a:gd name="connsiteX197" fmla="*/ 2262868 w 4215960"/>
                <a:gd name="connsiteY197" fmla="*/ 1042905 h 4384865"/>
                <a:gd name="connsiteX198" fmla="*/ 2199821 w 4215960"/>
                <a:gd name="connsiteY198" fmla="*/ 953098 h 4384865"/>
                <a:gd name="connsiteX199" fmla="*/ 2182585 w 4215960"/>
                <a:gd name="connsiteY199" fmla="*/ 997775 h 4384865"/>
                <a:gd name="connsiteX200" fmla="*/ 2139270 w 4215960"/>
                <a:gd name="connsiteY200" fmla="*/ 950604 h 4384865"/>
                <a:gd name="connsiteX201" fmla="*/ 2160588 w 4215960"/>
                <a:gd name="connsiteY201" fmla="*/ 865332 h 4384865"/>
                <a:gd name="connsiteX202" fmla="*/ 2233612 w 4215960"/>
                <a:gd name="connsiteY202" fmla="*/ 768041 h 4384865"/>
                <a:gd name="connsiteX203" fmla="*/ 2216603 w 4215960"/>
                <a:gd name="connsiteY203" fmla="*/ 661452 h 4384865"/>
                <a:gd name="connsiteX204" fmla="*/ 2045381 w 4215960"/>
                <a:gd name="connsiteY204" fmla="*/ 671203 h 4384865"/>
                <a:gd name="connsiteX205" fmla="*/ 2026103 w 4215960"/>
                <a:gd name="connsiteY205" fmla="*/ 713840 h 4384865"/>
                <a:gd name="connsiteX206" fmla="*/ 1993900 w 4215960"/>
                <a:gd name="connsiteY206" fmla="*/ 646257 h 4384865"/>
                <a:gd name="connsiteX207" fmla="*/ 1964190 w 4215960"/>
                <a:gd name="connsiteY207" fmla="*/ 686625 h 4384865"/>
                <a:gd name="connsiteX208" fmla="*/ 1778681 w 4215960"/>
                <a:gd name="connsiteY208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4750 w 4215960"/>
                <a:gd name="connsiteY38" fmla="*/ 245758 h 4384865"/>
                <a:gd name="connsiteX39" fmla="*/ 608237 w 4215960"/>
                <a:gd name="connsiteY39" fmla="*/ 198132 h 4384865"/>
                <a:gd name="connsiteX40" fmla="*/ 362857 w 4215960"/>
                <a:gd name="connsiteY40" fmla="*/ 808862 h 4384865"/>
                <a:gd name="connsiteX41" fmla="*/ 312057 w 4215960"/>
                <a:gd name="connsiteY41" fmla="*/ 823377 h 4384865"/>
                <a:gd name="connsiteX42" fmla="*/ 239485 w 4215960"/>
                <a:gd name="connsiteY42" fmla="*/ 874177 h 4384865"/>
                <a:gd name="connsiteX43" fmla="*/ 210457 w 4215960"/>
                <a:gd name="connsiteY43" fmla="*/ 881434 h 4384865"/>
                <a:gd name="connsiteX44" fmla="*/ 159657 w 4215960"/>
                <a:gd name="connsiteY44" fmla="*/ 910462 h 4384865"/>
                <a:gd name="connsiteX45" fmla="*/ 130628 w 4215960"/>
                <a:gd name="connsiteY45" fmla="*/ 939491 h 4384865"/>
                <a:gd name="connsiteX46" fmla="*/ 108857 w 4215960"/>
                <a:gd name="connsiteY46" fmla="*/ 961262 h 4384865"/>
                <a:gd name="connsiteX47" fmla="*/ 94343 w 4215960"/>
                <a:gd name="connsiteY47" fmla="*/ 975777 h 4384865"/>
                <a:gd name="connsiteX48" fmla="*/ 43543 w 4215960"/>
                <a:gd name="connsiteY48" fmla="*/ 1055605 h 4384865"/>
                <a:gd name="connsiteX49" fmla="*/ 14514 w 4215960"/>
                <a:gd name="connsiteY49" fmla="*/ 1135434 h 4384865"/>
                <a:gd name="connsiteX50" fmla="*/ 0 w 4215960"/>
                <a:gd name="connsiteY50" fmla="*/ 1193491 h 4384865"/>
                <a:gd name="connsiteX51" fmla="*/ 7257 w 4215960"/>
                <a:gd name="connsiteY51" fmla="*/ 2165948 h 4384865"/>
                <a:gd name="connsiteX52" fmla="*/ 29028 w 4215960"/>
                <a:gd name="connsiteY52" fmla="*/ 2267548 h 4384865"/>
                <a:gd name="connsiteX53" fmla="*/ 43543 w 4215960"/>
                <a:gd name="connsiteY53" fmla="*/ 2303834 h 4384865"/>
                <a:gd name="connsiteX54" fmla="*/ 58057 w 4215960"/>
                <a:gd name="connsiteY54" fmla="*/ 2369148 h 4384865"/>
                <a:gd name="connsiteX55" fmla="*/ 79828 w 4215960"/>
                <a:gd name="connsiteY55" fmla="*/ 2419948 h 4384865"/>
                <a:gd name="connsiteX56" fmla="*/ 116114 w 4215960"/>
                <a:gd name="connsiteY56" fmla="*/ 2536062 h 4384865"/>
                <a:gd name="connsiteX57" fmla="*/ 137885 w 4215960"/>
                <a:gd name="connsiteY57" fmla="*/ 2601377 h 4384865"/>
                <a:gd name="connsiteX58" fmla="*/ 145143 w 4215960"/>
                <a:gd name="connsiteY58" fmla="*/ 2623148 h 4384865"/>
                <a:gd name="connsiteX59" fmla="*/ 166914 w 4215960"/>
                <a:gd name="connsiteY59" fmla="*/ 2666691 h 4384865"/>
                <a:gd name="connsiteX60" fmla="*/ 188685 w 4215960"/>
                <a:gd name="connsiteY60" fmla="*/ 2717491 h 4384865"/>
                <a:gd name="connsiteX61" fmla="*/ 195943 w 4215960"/>
                <a:gd name="connsiteY61" fmla="*/ 2746520 h 4384865"/>
                <a:gd name="connsiteX62" fmla="*/ 232228 w 4215960"/>
                <a:gd name="connsiteY62" fmla="*/ 2797320 h 4384865"/>
                <a:gd name="connsiteX63" fmla="*/ 254000 w 4215960"/>
                <a:gd name="connsiteY63" fmla="*/ 2855377 h 4384865"/>
                <a:gd name="connsiteX64" fmla="*/ 275771 w 4215960"/>
                <a:gd name="connsiteY64" fmla="*/ 2877148 h 4384865"/>
                <a:gd name="connsiteX65" fmla="*/ 312057 w 4215960"/>
                <a:gd name="connsiteY65" fmla="*/ 2949720 h 4384865"/>
                <a:gd name="connsiteX66" fmla="*/ 348343 w 4215960"/>
                <a:gd name="connsiteY66" fmla="*/ 3000520 h 4384865"/>
                <a:gd name="connsiteX67" fmla="*/ 355600 w 4215960"/>
                <a:gd name="connsiteY67" fmla="*/ 3022291 h 4384865"/>
                <a:gd name="connsiteX68" fmla="*/ 406400 w 4215960"/>
                <a:gd name="connsiteY68" fmla="*/ 3087605 h 4384865"/>
                <a:gd name="connsiteX69" fmla="*/ 435428 w 4215960"/>
                <a:gd name="connsiteY69" fmla="*/ 3152920 h 4384865"/>
                <a:gd name="connsiteX70" fmla="*/ 457200 w 4215960"/>
                <a:gd name="connsiteY70" fmla="*/ 3181948 h 4384865"/>
                <a:gd name="connsiteX71" fmla="*/ 471714 w 4215960"/>
                <a:gd name="connsiteY71" fmla="*/ 3240005 h 4384865"/>
                <a:gd name="connsiteX72" fmla="*/ 478971 w 4215960"/>
                <a:gd name="connsiteY72" fmla="*/ 3261777 h 4384865"/>
                <a:gd name="connsiteX73" fmla="*/ 486228 w 4215960"/>
                <a:gd name="connsiteY73" fmla="*/ 3290805 h 4384865"/>
                <a:gd name="connsiteX74" fmla="*/ 493485 w 4215960"/>
                <a:gd name="connsiteY74" fmla="*/ 3356120 h 4384865"/>
                <a:gd name="connsiteX75" fmla="*/ 515257 w 4215960"/>
                <a:gd name="connsiteY75" fmla="*/ 3414177 h 4384865"/>
                <a:gd name="connsiteX76" fmla="*/ 544285 w 4215960"/>
                <a:gd name="connsiteY76" fmla="*/ 3457720 h 4384865"/>
                <a:gd name="connsiteX77" fmla="*/ 573314 w 4215960"/>
                <a:gd name="connsiteY77" fmla="*/ 3508520 h 4384865"/>
                <a:gd name="connsiteX78" fmla="*/ 602343 w 4215960"/>
                <a:gd name="connsiteY78" fmla="*/ 3530291 h 4384865"/>
                <a:gd name="connsiteX79" fmla="*/ 645885 w 4215960"/>
                <a:gd name="connsiteY79" fmla="*/ 3573834 h 4384865"/>
                <a:gd name="connsiteX80" fmla="*/ 674914 w 4215960"/>
                <a:gd name="connsiteY80" fmla="*/ 3595605 h 4384865"/>
                <a:gd name="connsiteX81" fmla="*/ 711200 w 4215960"/>
                <a:gd name="connsiteY81" fmla="*/ 3639148 h 4384865"/>
                <a:gd name="connsiteX82" fmla="*/ 740228 w 4215960"/>
                <a:gd name="connsiteY82" fmla="*/ 3660920 h 4384865"/>
                <a:gd name="connsiteX83" fmla="*/ 812800 w 4215960"/>
                <a:gd name="connsiteY83" fmla="*/ 3726234 h 4384865"/>
                <a:gd name="connsiteX84" fmla="*/ 849085 w 4215960"/>
                <a:gd name="connsiteY84" fmla="*/ 3769777 h 4384865"/>
                <a:gd name="connsiteX85" fmla="*/ 870857 w 4215960"/>
                <a:gd name="connsiteY85" fmla="*/ 3784291 h 4384865"/>
                <a:gd name="connsiteX86" fmla="*/ 907143 w 4215960"/>
                <a:gd name="connsiteY86" fmla="*/ 3827834 h 4384865"/>
                <a:gd name="connsiteX87" fmla="*/ 936171 w 4215960"/>
                <a:gd name="connsiteY87" fmla="*/ 3849605 h 4384865"/>
                <a:gd name="connsiteX88" fmla="*/ 1030514 w 4215960"/>
                <a:gd name="connsiteY88" fmla="*/ 3893148 h 4384865"/>
                <a:gd name="connsiteX89" fmla="*/ 1480457 w 4215960"/>
                <a:gd name="connsiteY89" fmla="*/ 3878634 h 4384865"/>
                <a:gd name="connsiteX90" fmla="*/ 1531257 w 4215960"/>
                <a:gd name="connsiteY90" fmla="*/ 3864120 h 4384865"/>
                <a:gd name="connsiteX91" fmla="*/ 1618343 w 4215960"/>
                <a:gd name="connsiteY91" fmla="*/ 3856862 h 4384865"/>
                <a:gd name="connsiteX92" fmla="*/ 1698171 w 4215960"/>
                <a:gd name="connsiteY92" fmla="*/ 3842348 h 4384865"/>
                <a:gd name="connsiteX93" fmla="*/ 1756228 w 4215960"/>
                <a:gd name="connsiteY93" fmla="*/ 3835091 h 4384865"/>
                <a:gd name="connsiteX94" fmla="*/ 1785257 w 4215960"/>
                <a:gd name="connsiteY94" fmla="*/ 3820577 h 4384865"/>
                <a:gd name="connsiteX95" fmla="*/ 1850571 w 4215960"/>
                <a:gd name="connsiteY95" fmla="*/ 3798805 h 4384865"/>
                <a:gd name="connsiteX96" fmla="*/ 1886857 w 4215960"/>
                <a:gd name="connsiteY96" fmla="*/ 3784291 h 4384865"/>
                <a:gd name="connsiteX97" fmla="*/ 1988457 w 4215960"/>
                <a:gd name="connsiteY97" fmla="*/ 3769777 h 4384865"/>
                <a:gd name="connsiteX98" fmla="*/ 2017485 w 4215960"/>
                <a:gd name="connsiteY98" fmla="*/ 3762520 h 4384865"/>
                <a:gd name="connsiteX99" fmla="*/ 2637971 w 4215960"/>
                <a:gd name="connsiteY99" fmla="*/ 4109274 h 4384865"/>
                <a:gd name="connsiteX100" fmla="*/ 2724375 w 4215960"/>
                <a:gd name="connsiteY100" fmla="*/ 4295464 h 4384865"/>
                <a:gd name="connsiteX101" fmla="*/ 2784700 w 4215960"/>
                <a:gd name="connsiteY101" fmla="*/ 4354202 h 4384865"/>
                <a:gd name="connsiteX102" fmla="*/ 2795812 w 4215960"/>
                <a:gd name="connsiteY102" fmla="*/ 4324039 h 4384865"/>
                <a:gd name="connsiteX103" fmla="*/ 2841850 w 4215960"/>
                <a:gd name="connsiteY103" fmla="*/ 4297051 h 4384865"/>
                <a:gd name="connsiteX104" fmla="*/ 2892650 w 4215960"/>
                <a:gd name="connsiteY104" fmla="*/ 4370077 h 4384865"/>
                <a:gd name="connsiteX105" fmla="*/ 2941863 w 4215960"/>
                <a:gd name="connsiteY105" fmla="*/ 4373252 h 4384865"/>
                <a:gd name="connsiteX106" fmla="*/ 2897412 w 4215960"/>
                <a:gd name="connsiteY106" fmla="*/ 4279590 h 4384865"/>
                <a:gd name="connsiteX107" fmla="*/ 2854550 w 4215960"/>
                <a:gd name="connsiteY107" fmla="*/ 4211327 h 4384865"/>
                <a:gd name="connsiteX108" fmla="*/ 2897413 w 4215960"/>
                <a:gd name="connsiteY108" fmla="*/ 4195451 h 4384865"/>
                <a:gd name="connsiteX109" fmla="*/ 2878362 w 4215960"/>
                <a:gd name="connsiteY109" fmla="*/ 4154177 h 4384865"/>
                <a:gd name="connsiteX110" fmla="*/ 2930750 w 4215960"/>
                <a:gd name="connsiteY110" fmla="*/ 4163702 h 4384865"/>
                <a:gd name="connsiteX111" fmla="*/ 2910113 w 4215960"/>
                <a:gd name="connsiteY111" fmla="*/ 4130364 h 4384865"/>
                <a:gd name="connsiteX112" fmla="*/ 2931432 w 4215960"/>
                <a:gd name="connsiteY112" fmla="*/ 4113810 h 4384865"/>
                <a:gd name="connsiteX113" fmla="*/ 3052535 w 4215960"/>
                <a:gd name="connsiteY113" fmla="*/ 4199083 h 4384865"/>
                <a:gd name="connsiteX114" fmla="*/ 3087912 w 4215960"/>
                <a:gd name="connsiteY114" fmla="*/ 4185926 h 4384865"/>
                <a:gd name="connsiteX115" fmla="*/ 3140299 w 4215960"/>
                <a:gd name="connsiteY115" fmla="*/ 4251015 h 4384865"/>
                <a:gd name="connsiteX116" fmla="*/ 3160937 w 4215960"/>
                <a:gd name="connsiteY116" fmla="*/ 4309752 h 4384865"/>
                <a:gd name="connsiteX117" fmla="*/ 3268887 w 4215960"/>
                <a:gd name="connsiteY117" fmla="*/ 4328801 h 4384865"/>
                <a:gd name="connsiteX118" fmla="*/ 3208563 w 4215960"/>
                <a:gd name="connsiteY118" fmla="*/ 4262126 h 4384865"/>
                <a:gd name="connsiteX119" fmla="*/ 3205387 w 4215960"/>
                <a:gd name="connsiteY119" fmla="*/ 4193864 h 4384865"/>
                <a:gd name="connsiteX120" fmla="*/ 3259362 w 4215960"/>
                <a:gd name="connsiteY120" fmla="*/ 4249427 h 4384865"/>
                <a:gd name="connsiteX121" fmla="*/ 3308575 w 4215960"/>
                <a:gd name="connsiteY121" fmla="*/ 4254189 h 4384865"/>
                <a:gd name="connsiteX122" fmla="*/ 3302225 w 4215960"/>
                <a:gd name="connsiteY122" fmla="*/ 4204977 h 4384865"/>
                <a:gd name="connsiteX123" fmla="*/ 3362550 w 4215960"/>
                <a:gd name="connsiteY123" fmla="*/ 4209739 h 4384865"/>
                <a:gd name="connsiteX124" fmla="*/ 3424462 w 4215960"/>
                <a:gd name="connsiteY124" fmla="*/ 4252601 h 4384865"/>
                <a:gd name="connsiteX125" fmla="*/ 3456212 w 4215960"/>
                <a:gd name="connsiteY125" fmla="*/ 4239902 h 4384865"/>
                <a:gd name="connsiteX126" fmla="*/ 3449863 w 4215960"/>
                <a:gd name="connsiteY126" fmla="*/ 4204977 h 4384865"/>
                <a:gd name="connsiteX127" fmla="*/ 3491138 w 4215960"/>
                <a:gd name="connsiteY127" fmla="*/ 4181165 h 4384865"/>
                <a:gd name="connsiteX128" fmla="*/ 3575275 w 4215960"/>
                <a:gd name="connsiteY128" fmla="*/ 4238315 h 4384865"/>
                <a:gd name="connsiteX129" fmla="*/ 3592738 w 4215960"/>
                <a:gd name="connsiteY129" fmla="*/ 4136717 h 4384865"/>
                <a:gd name="connsiteX130" fmla="*/ 3567338 w 4215960"/>
                <a:gd name="connsiteY130" fmla="*/ 4114491 h 4384865"/>
                <a:gd name="connsiteX131" fmla="*/ 3494312 w 4215960"/>
                <a:gd name="connsiteY131" fmla="*/ 4071628 h 4384865"/>
                <a:gd name="connsiteX132" fmla="*/ 3516537 w 4215960"/>
                <a:gd name="connsiteY132" fmla="*/ 4046229 h 4384865"/>
                <a:gd name="connsiteX133" fmla="*/ 3537175 w 4215960"/>
                <a:gd name="connsiteY133" fmla="*/ 4024003 h 4384865"/>
                <a:gd name="connsiteX134" fmla="*/ 3591150 w 4215960"/>
                <a:gd name="connsiteY134" fmla="*/ 4055754 h 4384865"/>
                <a:gd name="connsiteX135" fmla="*/ 3597500 w 4215960"/>
                <a:gd name="connsiteY135" fmla="*/ 4011304 h 4384865"/>
                <a:gd name="connsiteX136" fmla="*/ 3541937 w 4215960"/>
                <a:gd name="connsiteY136" fmla="*/ 3987491 h 4384865"/>
                <a:gd name="connsiteX137" fmla="*/ 3540350 w 4215960"/>
                <a:gd name="connsiteY137" fmla="*/ 3977967 h 4384865"/>
                <a:gd name="connsiteX138" fmla="*/ 3527649 w 4215960"/>
                <a:gd name="connsiteY138" fmla="*/ 3939868 h 4384865"/>
                <a:gd name="connsiteX139" fmla="*/ 3533999 w 4215960"/>
                <a:gd name="connsiteY139" fmla="*/ 3892242 h 4384865"/>
                <a:gd name="connsiteX140" fmla="*/ 3545112 w 4215960"/>
                <a:gd name="connsiteY140" fmla="*/ 3836679 h 4384865"/>
                <a:gd name="connsiteX141" fmla="*/ 3507012 w 4215960"/>
                <a:gd name="connsiteY141" fmla="*/ 3806517 h 4384865"/>
                <a:gd name="connsiteX142" fmla="*/ 3540349 w 4215960"/>
                <a:gd name="connsiteY142" fmla="*/ 3796992 h 4384865"/>
                <a:gd name="connsiteX143" fmla="*/ 3518124 w 4215960"/>
                <a:gd name="connsiteY143" fmla="*/ 3760479 h 4384865"/>
                <a:gd name="connsiteX144" fmla="*/ 3556225 w 4215960"/>
                <a:gd name="connsiteY144" fmla="*/ 3755718 h 4384865"/>
                <a:gd name="connsiteX145" fmla="*/ 3562574 w 4215960"/>
                <a:gd name="connsiteY145" fmla="*/ 3722379 h 4384865"/>
                <a:gd name="connsiteX146" fmla="*/ 3624488 w 4215960"/>
                <a:gd name="connsiteY146" fmla="*/ 3731906 h 4384865"/>
                <a:gd name="connsiteX147" fmla="*/ 3657601 w 4215960"/>
                <a:gd name="connsiteY147" fmla="*/ 3747098 h 4384865"/>
                <a:gd name="connsiteX148" fmla="*/ 3623808 w 4215960"/>
                <a:gd name="connsiteY148" fmla="*/ 3788146 h 4384865"/>
                <a:gd name="connsiteX149" fmla="*/ 3662816 w 4215960"/>
                <a:gd name="connsiteY149" fmla="*/ 3895642 h 4384865"/>
                <a:gd name="connsiteX150" fmla="*/ 3715203 w 4215960"/>
                <a:gd name="connsiteY150" fmla="*/ 3926940 h 4384865"/>
                <a:gd name="connsiteX151" fmla="*/ 3767137 w 4215960"/>
                <a:gd name="connsiteY151" fmla="*/ 3884758 h 4384865"/>
                <a:gd name="connsiteX152" fmla="*/ 3852862 w 4215960"/>
                <a:gd name="connsiteY152" fmla="*/ 3836225 h 4384865"/>
                <a:gd name="connsiteX153" fmla="*/ 3835626 w 4215960"/>
                <a:gd name="connsiteY153" fmla="*/ 3747324 h 4384865"/>
                <a:gd name="connsiteX154" fmla="*/ 3912960 w 4215960"/>
                <a:gd name="connsiteY154" fmla="*/ 3614655 h 4384865"/>
                <a:gd name="connsiteX155" fmla="*/ 4205514 w 4215960"/>
                <a:gd name="connsiteY155" fmla="*/ 3281507 h 4384865"/>
                <a:gd name="connsiteX156" fmla="*/ 4124097 w 4215960"/>
                <a:gd name="connsiteY156" fmla="*/ 3272435 h 4384865"/>
                <a:gd name="connsiteX157" fmla="*/ 4128634 w 4215960"/>
                <a:gd name="connsiteY157" fmla="*/ 3180587 h 4384865"/>
                <a:gd name="connsiteX158" fmla="*/ 4079647 w 4215960"/>
                <a:gd name="connsiteY158" fmla="*/ 3155415 h 4384865"/>
                <a:gd name="connsiteX159" fmla="*/ 3995510 w 4215960"/>
                <a:gd name="connsiteY159" fmla="*/ 3186937 h 4384865"/>
                <a:gd name="connsiteX160" fmla="*/ 3958771 w 4215960"/>
                <a:gd name="connsiteY160" fmla="*/ 3150652 h 4384865"/>
                <a:gd name="connsiteX161" fmla="*/ 4003448 w 4215960"/>
                <a:gd name="connsiteY161" fmla="*/ 3127747 h 4384865"/>
                <a:gd name="connsiteX162" fmla="*/ 3874181 w 4215960"/>
                <a:gd name="connsiteY162" fmla="*/ 2914568 h 4384865"/>
                <a:gd name="connsiteX163" fmla="*/ 3889147 w 4215960"/>
                <a:gd name="connsiteY163" fmla="*/ 2884405 h 4384865"/>
                <a:gd name="connsiteX164" fmla="*/ 3865562 w 4215960"/>
                <a:gd name="connsiteY164" fmla="*/ 2768745 h 4384865"/>
                <a:gd name="connsiteX165" fmla="*/ 3706813 w 4215960"/>
                <a:gd name="connsiteY165" fmla="*/ 2757859 h 4384865"/>
                <a:gd name="connsiteX166" fmla="*/ 3673475 w 4215960"/>
                <a:gd name="connsiteY166" fmla="*/ 2806617 h 4384865"/>
                <a:gd name="connsiteX167" fmla="*/ 3584575 w 4215960"/>
                <a:gd name="connsiteY167" fmla="*/ 2821133 h 4384865"/>
                <a:gd name="connsiteX168" fmla="*/ 3590925 w 4215960"/>
                <a:gd name="connsiteY168" fmla="*/ 2799134 h 4384865"/>
                <a:gd name="connsiteX169" fmla="*/ 3537403 w 4215960"/>
                <a:gd name="connsiteY169" fmla="*/ 2783033 h 4384865"/>
                <a:gd name="connsiteX170" fmla="*/ 3512684 w 4215960"/>
                <a:gd name="connsiteY170" fmla="*/ 2617932 h 4384865"/>
                <a:gd name="connsiteX171" fmla="*/ 3232377 w 4215960"/>
                <a:gd name="connsiteY171" fmla="*/ 2551257 h 4384865"/>
                <a:gd name="connsiteX172" fmla="*/ 3096078 w 4215960"/>
                <a:gd name="connsiteY172" fmla="*/ 2594573 h 4384865"/>
                <a:gd name="connsiteX173" fmla="*/ 2964089 w 4215960"/>
                <a:gd name="connsiteY173" fmla="*/ 2587089 h 4384865"/>
                <a:gd name="connsiteX174" fmla="*/ 2831646 w 4215960"/>
                <a:gd name="connsiteY174" fmla="*/ 2476191 h 4384865"/>
                <a:gd name="connsiteX175" fmla="*/ 2618468 w 4215960"/>
                <a:gd name="connsiteY175" fmla="*/ 2172978 h 4384865"/>
                <a:gd name="connsiteX176" fmla="*/ 2220006 w 4215960"/>
                <a:gd name="connsiteY176" fmla="*/ 2033505 h 4384865"/>
                <a:gd name="connsiteX177" fmla="*/ 1983468 w 4215960"/>
                <a:gd name="connsiteY177" fmla="*/ 1720541 h 4384865"/>
                <a:gd name="connsiteX178" fmla="*/ 2017259 w 4215960"/>
                <a:gd name="connsiteY178" fmla="*/ 1695595 h 4384865"/>
                <a:gd name="connsiteX179" fmla="*/ 2076903 w 4215960"/>
                <a:gd name="connsiteY179" fmla="*/ 1778598 h 4384865"/>
                <a:gd name="connsiteX180" fmla="*/ 2097087 w 4215960"/>
                <a:gd name="connsiteY180" fmla="*/ 1761135 h 4384865"/>
                <a:gd name="connsiteX181" fmla="*/ 2140177 w 4215960"/>
                <a:gd name="connsiteY181" fmla="*/ 1791979 h 4384865"/>
                <a:gd name="connsiteX182" fmla="*/ 2228850 w 4215960"/>
                <a:gd name="connsiteY182" fmla="*/ 1738230 h 4384865"/>
                <a:gd name="connsiteX183" fmla="*/ 2244952 w 4215960"/>
                <a:gd name="connsiteY183" fmla="*/ 1717820 h 4384865"/>
                <a:gd name="connsiteX184" fmla="*/ 2303235 w 4215960"/>
                <a:gd name="connsiteY184" fmla="*/ 1718046 h 4384865"/>
                <a:gd name="connsiteX185" fmla="*/ 2319338 w 4215960"/>
                <a:gd name="connsiteY185" fmla="*/ 1684936 h 4384865"/>
                <a:gd name="connsiteX186" fmla="*/ 2300514 w 4215960"/>
                <a:gd name="connsiteY186" fmla="*/ 1659309 h 4384865"/>
                <a:gd name="connsiteX187" fmla="*/ 2233386 w 4215960"/>
                <a:gd name="connsiteY187" fmla="*/ 1679266 h 4384865"/>
                <a:gd name="connsiteX188" fmla="*/ 2211614 w 4215960"/>
                <a:gd name="connsiteY188" fmla="*/ 1625745 h 4384865"/>
                <a:gd name="connsiteX189" fmla="*/ 2232932 w 4215960"/>
                <a:gd name="connsiteY189" fmla="*/ 1596035 h 4384865"/>
                <a:gd name="connsiteX190" fmla="*/ 2176462 w 4215960"/>
                <a:gd name="connsiteY190" fmla="*/ 1492621 h 4384865"/>
                <a:gd name="connsiteX191" fmla="*/ 2127931 w 4215960"/>
                <a:gd name="connsiteY191" fmla="*/ 1531402 h 4384865"/>
                <a:gd name="connsiteX192" fmla="*/ 2038576 w 4215960"/>
                <a:gd name="connsiteY192" fmla="*/ 1476746 h 4384865"/>
                <a:gd name="connsiteX193" fmla="*/ 2090510 w 4215960"/>
                <a:gd name="connsiteY193" fmla="*/ 1384217 h 4384865"/>
                <a:gd name="connsiteX194" fmla="*/ 2047648 w 4215960"/>
                <a:gd name="connsiteY194" fmla="*/ 1263114 h 4384865"/>
                <a:gd name="connsiteX195" fmla="*/ 2062389 w 4215960"/>
                <a:gd name="connsiteY195" fmla="*/ 1139062 h 4384865"/>
                <a:gd name="connsiteX196" fmla="*/ 2157639 w 4215960"/>
                <a:gd name="connsiteY196" fmla="*/ 1065357 h 4384865"/>
                <a:gd name="connsiteX197" fmla="*/ 2262868 w 4215960"/>
                <a:gd name="connsiteY197" fmla="*/ 1042905 h 4384865"/>
                <a:gd name="connsiteX198" fmla="*/ 2199821 w 4215960"/>
                <a:gd name="connsiteY198" fmla="*/ 953098 h 4384865"/>
                <a:gd name="connsiteX199" fmla="*/ 2182585 w 4215960"/>
                <a:gd name="connsiteY199" fmla="*/ 997775 h 4384865"/>
                <a:gd name="connsiteX200" fmla="*/ 2139270 w 4215960"/>
                <a:gd name="connsiteY200" fmla="*/ 950604 h 4384865"/>
                <a:gd name="connsiteX201" fmla="*/ 2160588 w 4215960"/>
                <a:gd name="connsiteY201" fmla="*/ 865332 h 4384865"/>
                <a:gd name="connsiteX202" fmla="*/ 2233612 w 4215960"/>
                <a:gd name="connsiteY202" fmla="*/ 768041 h 4384865"/>
                <a:gd name="connsiteX203" fmla="*/ 2216603 w 4215960"/>
                <a:gd name="connsiteY203" fmla="*/ 661452 h 4384865"/>
                <a:gd name="connsiteX204" fmla="*/ 2045381 w 4215960"/>
                <a:gd name="connsiteY204" fmla="*/ 671203 h 4384865"/>
                <a:gd name="connsiteX205" fmla="*/ 2026103 w 4215960"/>
                <a:gd name="connsiteY205" fmla="*/ 713840 h 4384865"/>
                <a:gd name="connsiteX206" fmla="*/ 1993900 w 4215960"/>
                <a:gd name="connsiteY206" fmla="*/ 646257 h 4384865"/>
                <a:gd name="connsiteX207" fmla="*/ 1964190 w 4215960"/>
                <a:gd name="connsiteY207" fmla="*/ 686625 h 4384865"/>
                <a:gd name="connsiteX208" fmla="*/ 1778681 w 4215960"/>
                <a:gd name="connsiteY208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4750 w 4215960"/>
                <a:gd name="connsiteY38" fmla="*/ 245758 h 4384865"/>
                <a:gd name="connsiteX39" fmla="*/ 608237 w 4215960"/>
                <a:gd name="connsiteY39" fmla="*/ 198132 h 4384865"/>
                <a:gd name="connsiteX40" fmla="*/ 606650 w 4215960"/>
                <a:gd name="connsiteY40" fmla="*/ 199720 h 4384865"/>
                <a:gd name="connsiteX41" fmla="*/ 362857 w 4215960"/>
                <a:gd name="connsiteY41" fmla="*/ 808862 h 4384865"/>
                <a:gd name="connsiteX42" fmla="*/ 312057 w 4215960"/>
                <a:gd name="connsiteY42" fmla="*/ 823377 h 4384865"/>
                <a:gd name="connsiteX43" fmla="*/ 239485 w 4215960"/>
                <a:gd name="connsiteY43" fmla="*/ 874177 h 4384865"/>
                <a:gd name="connsiteX44" fmla="*/ 210457 w 4215960"/>
                <a:gd name="connsiteY44" fmla="*/ 881434 h 4384865"/>
                <a:gd name="connsiteX45" fmla="*/ 159657 w 4215960"/>
                <a:gd name="connsiteY45" fmla="*/ 910462 h 4384865"/>
                <a:gd name="connsiteX46" fmla="*/ 130628 w 4215960"/>
                <a:gd name="connsiteY46" fmla="*/ 939491 h 4384865"/>
                <a:gd name="connsiteX47" fmla="*/ 108857 w 4215960"/>
                <a:gd name="connsiteY47" fmla="*/ 961262 h 4384865"/>
                <a:gd name="connsiteX48" fmla="*/ 94343 w 4215960"/>
                <a:gd name="connsiteY48" fmla="*/ 975777 h 4384865"/>
                <a:gd name="connsiteX49" fmla="*/ 43543 w 4215960"/>
                <a:gd name="connsiteY49" fmla="*/ 1055605 h 4384865"/>
                <a:gd name="connsiteX50" fmla="*/ 14514 w 4215960"/>
                <a:gd name="connsiteY50" fmla="*/ 1135434 h 4384865"/>
                <a:gd name="connsiteX51" fmla="*/ 0 w 4215960"/>
                <a:gd name="connsiteY51" fmla="*/ 1193491 h 4384865"/>
                <a:gd name="connsiteX52" fmla="*/ 7257 w 4215960"/>
                <a:gd name="connsiteY52" fmla="*/ 2165948 h 4384865"/>
                <a:gd name="connsiteX53" fmla="*/ 29028 w 4215960"/>
                <a:gd name="connsiteY53" fmla="*/ 2267548 h 4384865"/>
                <a:gd name="connsiteX54" fmla="*/ 43543 w 4215960"/>
                <a:gd name="connsiteY54" fmla="*/ 2303834 h 4384865"/>
                <a:gd name="connsiteX55" fmla="*/ 58057 w 4215960"/>
                <a:gd name="connsiteY55" fmla="*/ 2369148 h 4384865"/>
                <a:gd name="connsiteX56" fmla="*/ 79828 w 4215960"/>
                <a:gd name="connsiteY56" fmla="*/ 2419948 h 4384865"/>
                <a:gd name="connsiteX57" fmla="*/ 116114 w 4215960"/>
                <a:gd name="connsiteY57" fmla="*/ 2536062 h 4384865"/>
                <a:gd name="connsiteX58" fmla="*/ 137885 w 4215960"/>
                <a:gd name="connsiteY58" fmla="*/ 2601377 h 4384865"/>
                <a:gd name="connsiteX59" fmla="*/ 145143 w 4215960"/>
                <a:gd name="connsiteY59" fmla="*/ 2623148 h 4384865"/>
                <a:gd name="connsiteX60" fmla="*/ 166914 w 4215960"/>
                <a:gd name="connsiteY60" fmla="*/ 2666691 h 4384865"/>
                <a:gd name="connsiteX61" fmla="*/ 188685 w 4215960"/>
                <a:gd name="connsiteY61" fmla="*/ 2717491 h 4384865"/>
                <a:gd name="connsiteX62" fmla="*/ 195943 w 4215960"/>
                <a:gd name="connsiteY62" fmla="*/ 2746520 h 4384865"/>
                <a:gd name="connsiteX63" fmla="*/ 232228 w 4215960"/>
                <a:gd name="connsiteY63" fmla="*/ 2797320 h 4384865"/>
                <a:gd name="connsiteX64" fmla="*/ 254000 w 4215960"/>
                <a:gd name="connsiteY64" fmla="*/ 2855377 h 4384865"/>
                <a:gd name="connsiteX65" fmla="*/ 275771 w 4215960"/>
                <a:gd name="connsiteY65" fmla="*/ 2877148 h 4384865"/>
                <a:gd name="connsiteX66" fmla="*/ 312057 w 4215960"/>
                <a:gd name="connsiteY66" fmla="*/ 2949720 h 4384865"/>
                <a:gd name="connsiteX67" fmla="*/ 348343 w 4215960"/>
                <a:gd name="connsiteY67" fmla="*/ 3000520 h 4384865"/>
                <a:gd name="connsiteX68" fmla="*/ 355600 w 4215960"/>
                <a:gd name="connsiteY68" fmla="*/ 3022291 h 4384865"/>
                <a:gd name="connsiteX69" fmla="*/ 406400 w 4215960"/>
                <a:gd name="connsiteY69" fmla="*/ 3087605 h 4384865"/>
                <a:gd name="connsiteX70" fmla="*/ 435428 w 4215960"/>
                <a:gd name="connsiteY70" fmla="*/ 3152920 h 4384865"/>
                <a:gd name="connsiteX71" fmla="*/ 457200 w 4215960"/>
                <a:gd name="connsiteY71" fmla="*/ 3181948 h 4384865"/>
                <a:gd name="connsiteX72" fmla="*/ 471714 w 4215960"/>
                <a:gd name="connsiteY72" fmla="*/ 3240005 h 4384865"/>
                <a:gd name="connsiteX73" fmla="*/ 478971 w 4215960"/>
                <a:gd name="connsiteY73" fmla="*/ 3261777 h 4384865"/>
                <a:gd name="connsiteX74" fmla="*/ 486228 w 4215960"/>
                <a:gd name="connsiteY74" fmla="*/ 3290805 h 4384865"/>
                <a:gd name="connsiteX75" fmla="*/ 493485 w 4215960"/>
                <a:gd name="connsiteY75" fmla="*/ 3356120 h 4384865"/>
                <a:gd name="connsiteX76" fmla="*/ 515257 w 4215960"/>
                <a:gd name="connsiteY76" fmla="*/ 3414177 h 4384865"/>
                <a:gd name="connsiteX77" fmla="*/ 544285 w 4215960"/>
                <a:gd name="connsiteY77" fmla="*/ 3457720 h 4384865"/>
                <a:gd name="connsiteX78" fmla="*/ 573314 w 4215960"/>
                <a:gd name="connsiteY78" fmla="*/ 3508520 h 4384865"/>
                <a:gd name="connsiteX79" fmla="*/ 602343 w 4215960"/>
                <a:gd name="connsiteY79" fmla="*/ 3530291 h 4384865"/>
                <a:gd name="connsiteX80" fmla="*/ 645885 w 4215960"/>
                <a:gd name="connsiteY80" fmla="*/ 3573834 h 4384865"/>
                <a:gd name="connsiteX81" fmla="*/ 674914 w 4215960"/>
                <a:gd name="connsiteY81" fmla="*/ 3595605 h 4384865"/>
                <a:gd name="connsiteX82" fmla="*/ 711200 w 4215960"/>
                <a:gd name="connsiteY82" fmla="*/ 3639148 h 4384865"/>
                <a:gd name="connsiteX83" fmla="*/ 740228 w 4215960"/>
                <a:gd name="connsiteY83" fmla="*/ 3660920 h 4384865"/>
                <a:gd name="connsiteX84" fmla="*/ 812800 w 4215960"/>
                <a:gd name="connsiteY84" fmla="*/ 3726234 h 4384865"/>
                <a:gd name="connsiteX85" fmla="*/ 849085 w 4215960"/>
                <a:gd name="connsiteY85" fmla="*/ 3769777 h 4384865"/>
                <a:gd name="connsiteX86" fmla="*/ 870857 w 4215960"/>
                <a:gd name="connsiteY86" fmla="*/ 3784291 h 4384865"/>
                <a:gd name="connsiteX87" fmla="*/ 907143 w 4215960"/>
                <a:gd name="connsiteY87" fmla="*/ 3827834 h 4384865"/>
                <a:gd name="connsiteX88" fmla="*/ 936171 w 4215960"/>
                <a:gd name="connsiteY88" fmla="*/ 3849605 h 4384865"/>
                <a:gd name="connsiteX89" fmla="*/ 1030514 w 4215960"/>
                <a:gd name="connsiteY89" fmla="*/ 3893148 h 4384865"/>
                <a:gd name="connsiteX90" fmla="*/ 1480457 w 4215960"/>
                <a:gd name="connsiteY90" fmla="*/ 3878634 h 4384865"/>
                <a:gd name="connsiteX91" fmla="*/ 1531257 w 4215960"/>
                <a:gd name="connsiteY91" fmla="*/ 3864120 h 4384865"/>
                <a:gd name="connsiteX92" fmla="*/ 1618343 w 4215960"/>
                <a:gd name="connsiteY92" fmla="*/ 3856862 h 4384865"/>
                <a:gd name="connsiteX93" fmla="*/ 1698171 w 4215960"/>
                <a:gd name="connsiteY93" fmla="*/ 3842348 h 4384865"/>
                <a:gd name="connsiteX94" fmla="*/ 1756228 w 4215960"/>
                <a:gd name="connsiteY94" fmla="*/ 3835091 h 4384865"/>
                <a:gd name="connsiteX95" fmla="*/ 1785257 w 4215960"/>
                <a:gd name="connsiteY95" fmla="*/ 3820577 h 4384865"/>
                <a:gd name="connsiteX96" fmla="*/ 1850571 w 4215960"/>
                <a:gd name="connsiteY96" fmla="*/ 3798805 h 4384865"/>
                <a:gd name="connsiteX97" fmla="*/ 1886857 w 4215960"/>
                <a:gd name="connsiteY97" fmla="*/ 3784291 h 4384865"/>
                <a:gd name="connsiteX98" fmla="*/ 1988457 w 4215960"/>
                <a:gd name="connsiteY98" fmla="*/ 3769777 h 4384865"/>
                <a:gd name="connsiteX99" fmla="*/ 2017485 w 4215960"/>
                <a:gd name="connsiteY99" fmla="*/ 3762520 h 4384865"/>
                <a:gd name="connsiteX100" fmla="*/ 2637971 w 4215960"/>
                <a:gd name="connsiteY100" fmla="*/ 4109274 h 4384865"/>
                <a:gd name="connsiteX101" fmla="*/ 2724375 w 4215960"/>
                <a:gd name="connsiteY101" fmla="*/ 4295464 h 4384865"/>
                <a:gd name="connsiteX102" fmla="*/ 2784700 w 4215960"/>
                <a:gd name="connsiteY102" fmla="*/ 4354202 h 4384865"/>
                <a:gd name="connsiteX103" fmla="*/ 2795812 w 4215960"/>
                <a:gd name="connsiteY103" fmla="*/ 4324039 h 4384865"/>
                <a:gd name="connsiteX104" fmla="*/ 2841850 w 4215960"/>
                <a:gd name="connsiteY104" fmla="*/ 4297051 h 4384865"/>
                <a:gd name="connsiteX105" fmla="*/ 2892650 w 4215960"/>
                <a:gd name="connsiteY105" fmla="*/ 4370077 h 4384865"/>
                <a:gd name="connsiteX106" fmla="*/ 2941863 w 4215960"/>
                <a:gd name="connsiteY106" fmla="*/ 4373252 h 4384865"/>
                <a:gd name="connsiteX107" fmla="*/ 2897412 w 4215960"/>
                <a:gd name="connsiteY107" fmla="*/ 4279590 h 4384865"/>
                <a:gd name="connsiteX108" fmla="*/ 2854550 w 4215960"/>
                <a:gd name="connsiteY108" fmla="*/ 4211327 h 4384865"/>
                <a:gd name="connsiteX109" fmla="*/ 2897413 w 4215960"/>
                <a:gd name="connsiteY109" fmla="*/ 4195451 h 4384865"/>
                <a:gd name="connsiteX110" fmla="*/ 2878362 w 4215960"/>
                <a:gd name="connsiteY110" fmla="*/ 4154177 h 4384865"/>
                <a:gd name="connsiteX111" fmla="*/ 2930750 w 4215960"/>
                <a:gd name="connsiteY111" fmla="*/ 4163702 h 4384865"/>
                <a:gd name="connsiteX112" fmla="*/ 2910113 w 4215960"/>
                <a:gd name="connsiteY112" fmla="*/ 4130364 h 4384865"/>
                <a:gd name="connsiteX113" fmla="*/ 2931432 w 4215960"/>
                <a:gd name="connsiteY113" fmla="*/ 4113810 h 4384865"/>
                <a:gd name="connsiteX114" fmla="*/ 3052535 w 4215960"/>
                <a:gd name="connsiteY114" fmla="*/ 4199083 h 4384865"/>
                <a:gd name="connsiteX115" fmla="*/ 3087912 w 4215960"/>
                <a:gd name="connsiteY115" fmla="*/ 4185926 h 4384865"/>
                <a:gd name="connsiteX116" fmla="*/ 3140299 w 4215960"/>
                <a:gd name="connsiteY116" fmla="*/ 4251015 h 4384865"/>
                <a:gd name="connsiteX117" fmla="*/ 3160937 w 4215960"/>
                <a:gd name="connsiteY117" fmla="*/ 4309752 h 4384865"/>
                <a:gd name="connsiteX118" fmla="*/ 3268887 w 4215960"/>
                <a:gd name="connsiteY118" fmla="*/ 4328801 h 4384865"/>
                <a:gd name="connsiteX119" fmla="*/ 3208563 w 4215960"/>
                <a:gd name="connsiteY119" fmla="*/ 4262126 h 4384865"/>
                <a:gd name="connsiteX120" fmla="*/ 3205387 w 4215960"/>
                <a:gd name="connsiteY120" fmla="*/ 4193864 h 4384865"/>
                <a:gd name="connsiteX121" fmla="*/ 3259362 w 4215960"/>
                <a:gd name="connsiteY121" fmla="*/ 4249427 h 4384865"/>
                <a:gd name="connsiteX122" fmla="*/ 3308575 w 4215960"/>
                <a:gd name="connsiteY122" fmla="*/ 4254189 h 4384865"/>
                <a:gd name="connsiteX123" fmla="*/ 3302225 w 4215960"/>
                <a:gd name="connsiteY123" fmla="*/ 4204977 h 4384865"/>
                <a:gd name="connsiteX124" fmla="*/ 3362550 w 4215960"/>
                <a:gd name="connsiteY124" fmla="*/ 4209739 h 4384865"/>
                <a:gd name="connsiteX125" fmla="*/ 3424462 w 4215960"/>
                <a:gd name="connsiteY125" fmla="*/ 4252601 h 4384865"/>
                <a:gd name="connsiteX126" fmla="*/ 3456212 w 4215960"/>
                <a:gd name="connsiteY126" fmla="*/ 4239902 h 4384865"/>
                <a:gd name="connsiteX127" fmla="*/ 3449863 w 4215960"/>
                <a:gd name="connsiteY127" fmla="*/ 4204977 h 4384865"/>
                <a:gd name="connsiteX128" fmla="*/ 3491138 w 4215960"/>
                <a:gd name="connsiteY128" fmla="*/ 4181165 h 4384865"/>
                <a:gd name="connsiteX129" fmla="*/ 3575275 w 4215960"/>
                <a:gd name="connsiteY129" fmla="*/ 4238315 h 4384865"/>
                <a:gd name="connsiteX130" fmla="*/ 3592738 w 4215960"/>
                <a:gd name="connsiteY130" fmla="*/ 4136717 h 4384865"/>
                <a:gd name="connsiteX131" fmla="*/ 3567338 w 4215960"/>
                <a:gd name="connsiteY131" fmla="*/ 4114491 h 4384865"/>
                <a:gd name="connsiteX132" fmla="*/ 3494312 w 4215960"/>
                <a:gd name="connsiteY132" fmla="*/ 4071628 h 4384865"/>
                <a:gd name="connsiteX133" fmla="*/ 3516537 w 4215960"/>
                <a:gd name="connsiteY133" fmla="*/ 4046229 h 4384865"/>
                <a:gd name="connsiteX134" fmla="*/ 3537175 w 4215960"/>
                <a:gd name="connsiteY134" fmla="*/ 4024003 h 4384865"/>
                <a:gd name="connsiteX135" fmla="*/ 3591150 w 4215960"/>
                <a:gd name="connsiteY135" fmla="*/ 4055754 h 4384865"/>
                <a:gd name="connsiteX136" fmla="*/ 3597500 w 4215960"/>
                <a:gd name="connsiteY136" fmla="*/ 4011304 h 4384865"/>
                <a:gd name="connsiteX137" fmla="*/ 3541937 w 4215960"/>
                <a:gd name="connsiteY137" fmla="*/ 3987491 h 4384865"/>
                <a:gd name="connsiteX138" fmla="*/ 3540350 w 4215960"/>
                <a:gd name="connsiteY138" fmla="*/ 3977967 h 4384865"/>
                <a:gd name="connsiteX139" fmla="*/ 3527649 w 4215960"/>
                <a:gd name="connsiteY139" fmla="*/ 3939868 h 4384865"/>
                <a:gd name="connsiteX140" fmla="*/ 3533999 w 4215960"/>
                <a:gd name="connsiteY140" fmla="*/ 3892242 h 4384865"/>
                <a:gd name="connsiteX141" fmla="*/ 3545112 w 4215960"/>
                <a:gd name="connsiteY141" fmla="*/ 3836679 h 4384865"/>
                <a:gd name="connsiteX142" fmla="*/ 3507012 w 4215960"/>
                <a:gd name="connsiteY142" fmla="*/ 3806517 h 4384865"/>
                <a:gd name="connsiteX143" fmla="*/ 3540349 w 4215960"/>
                <a:gd name="connsiteY143" fmla="*/ 3796992 h 4384865"/>
                <a:gd name="connsiteX144" fmla="*/ 3518124 w 4215960"/>
                <a:gd name="connsiteY144" fmla="*/ 3760479 h 4384865"/>
                <a:gd name="connsiteX145" fmla="*/ 3556225 w 4215960"/>
                <a:gd name="connsiteY145" fmla="*/ 3755718 h 4384865"/>
                <a:gd name="connsiteX146" fmla="*/ 3562574 w 4215960"/>
                <a:gd name="connsiteY146" fmla="*/ 3722379 h 4384865"/>
                <a:gd name="connsiteX147" fmla="*/ 3624488 w 4215960"/>
                <a:gd name="connsiteY147" fmla="*/ 3731906 h 4384865"/>
                <a:gd name="connsiteX148" fmla="*/ 3657601 w 4215960"/>
                <a:gd name="connsiteY148" fmla="*/ 3747098 h 4384865"/>
                <a:gd name="connsiteX149" fmla="*/ 3623808 w 4215960"/>
                <a:gd name="connsiteY149" fmla="*/ 3788146 h 4384865"/>
                <a:gd name="connsiteX150" fmla="*/ 3662816 w 4215960"/>
                <a:gd name="connsiteY150" fmla="*/ 3895642 h 4384865"/>
                <a:gd name="connsiteX151" fmla="*/ 3715203 w 4215960"/>
                <a:gd name="connsiteY151" fmla="*/ 3926940 h 4384865"/>
                <a:gd name="connsiteX152" fmla="*/ 3767137 w 4215960"/>
                <a:gd name="connsiteY152" fmla="*/ 3884758 h 4384865"/>
                <a:gd name="connsiteX153" fmla="*/ 3852862 w 4215960"/>
                <a:gd name="connsiteY153" fmla="*/ 3836225 h 4384865"/>
                <a:gd name="connsiteX154" fmla="*/ 3835626 w 4215960"/>
                <a:gd name="connsiteY154" fmla="*/ 3747324 h 4384865"/>
                <a:gd name="connsiteX155" fmla="*/ 3912960 w 4215960"/>
                <a:gd name="connsiteY155" fmla="*/ 3614655 h 4384865"/>
                <a:gd name="connsiteX156" fmla="*/ 4205514 w 4215960"/>
                <a:gd name="connsiteY156" fmla="*/ 3281507 h 4384865"/>
                <a:gd name="connsiteX157" fmla="*/ 4124097 w 4215960"/>
                <a:gd name="connsiteY157" fmla="*/ 3272435 h 4384865"/>
                <a:gd name="connsiteX158" fmla="*/ 4128634 w 4215960"/>
                <a:gd name="connsiteY158" fmla="*/ 3180587 h 4384865"/>
                <a:gd name="connsiteX159" fmla="*/ 4079647 w 4215960"/>
                <a:gd name="connsiteY159" fmla="*/ 3155415 h 4384865"/>
                <a:gd name="connsiteX160" fmla="*/ 3995510 w 4215960"/>
                <a:gd name="connsiteY160" fmla="*/ 3186937 h 4384865"/>
                <a:gd name="connsiteX161" fmla="*/ 3958771 w 4215960"/>
                <a:gd name="connsiteY161" fmla="*/ 3150652 h 4384865"/>
                <a:gd name="connsiteX162" fmla="*/ 4003448 w 4215960"/>
                <a:gd name="connsiteY162" fmla="*/ 3127747 h 4384865"/>
                <a:gd name="connsiteX163" fmla="*/ 3874181 w 4215960"/>
                <a:gd name="connsiteY163" fmla="*/ 2914568 h 4384865"/>
                <a:gd name="connsiteX164" fmla="*/ 3889147 w 4215960"/>
                <a:gd name="connsiteY164" fmla="*/ 2884405 h 4384865"/>
                <a:gd name="connsiteX165" fmla="*/ 3865562 w 4215960"/>
                <a:gd name="connsiteY165" fmla="*/ 2768745 h 4384865"/>
                <a:gd name="connsiteX166" fmla="*/ 3706813 w 4215960"/>
                <a:gd name="connsiteY166" fmla="*/ 2757859 h 4384865"/>
                <a:gd name="connsiteX167" fmla="*/ 3673475 w 4215960"/>
                <a:gd name="connsiteY167" fmla="*/ 2806617 h 4384865"/>
                <a:gd name="connsiteX168" fmla="*/ 3584575 w 4215960"/>
                <a:gd name="connsiteY168" fmla="*/ 2821133 h 4384865"/>
                <a:gd name="connsiteX169" fmla="*/ 3590925 w 4215960"/>
                <a:gd name="connsiteY169" fmla="*/ 2799134 h 4384865"/>
                <a:gd name="connsiteX170" fmla="*/ 3537403 w 4215960"/>
                <a:gd name="connsiteY170" fmla="*/ 2783033 h 4384865"/>
                <a:gd name="connsiteX171" fmla="*/ 3512684 w 4215960"/>
                <a:gd name="connsiteY171" fmla="*/ 2617932 h 4384865"/>
                <a:gd name="connsiteX172" fmla="*/ 3232377 w 4215960"/>
                <a:gd name="connsiteY172" fmla="*/ 2551257 h 4384865"/>
                <a:gd name="connsiteX173" fmla="*/ 3096078 w 4215960"/>
                <a:gd name="connsiteY173" fmla="*/ 2594573 h 4384865"/>
                <a:gd name="connsiteX174" fmla="*/ 2964089 w 4215960"/>
                <a:gd name="connsiteY174" fmla="*/ 2587089 h 4384865"/>
                <a:gd name="connsiteX175" fmla="*/ 2831646 w 4215960"/>
                <a:gd name="connsiteY175" fmla="*/ 2476191 h 4384865"/>
                <a:gd name="connsiteX176" fmla="*/ 2618468 w 4215960"/>
                <a:gd name="connsiteY176" fmla="*/ 2172978 h 4384865"/>
                <a:gd name="connsiteX177" fmla="*/ 2220006 w 4215960"/>
                <a:gd name="connsiteY177" fmla="*/ 2033505 h 4384865"/>
                <a:gd name="connsiteX178" fmla="*/ 1983468 w 4215960"/>
                <a:gd name="connsiteY178" fmla="*/ 1720541 h 4384865"/>
                <a:gd name="connsiteX179" fmla="*/ 2017259 w 4215960"/>
                <a:gd name="connsiteY179" fmla="*/ 1695595 h 4384865"/>
                <a:gd name="connsiteX180" fmla="*/ 2076903 w 4215960"/>
                <a:gd name="connsiteY180" fmla="*/ 1778598 h 4384865"/>
                <a:gd name="connsiteX181" fmla="*/ 2097087 w 4215960"/>
                <a:gd name="connsiteY181" fmla="*/ 1761135 h 4384865"/>
                <a:gd name="connsiteX182" fmla="*/ 2140177 w 4215960"/>
                <a:gd name="connsiteY182" fmla="*/ 1791979 h 4384865"/>
                <a:gd name="connsiteX183" fmla="*/ 2228850 w 4215960"/>
                <a:gd name="connsiteY183" fmla="*/ 1738230 h 4384865"/>
                <a:gd name="connsiteX184" fmla="*/ 2244952 w 4215960"/>
                <a:gd name="connsiteY184" fmla="*/ 1717820 h 4384865"/>
                <a:gd name="connsiteX185" fmla="*/ 2303235 w 4215960"/>
                <a:gd name="connsiteY185" fmla="*/ 1718046 h 4384865"/>
                <a:gd name="connsiteX186" fmla="*/ 2319338 w 4215960"/>
                <a:gd name="connsiteY186" fmla="*/ 1684936 h 4384865"/>
                <a:gd name="connsiteX187" fmla="*/ 2300514 w 4215960"/>
                <a:gd name="connsiteY187" fmla="*/ 1659309 h 4384865"/>
                <a:gd name="connsiteX188" fmla="*/ 2233386 w 4215960"/>
                <a:gd name="connsiteY188" fmla="*/ 1679266 h 4384865"/>
                <a:gd name="connsiteX189" fmla="*/ 2211614 w 4215960"/>
                <a:gd name="connsiteY189" fmla="*/ 1625745 h 4384865"/>
                <a:gd name="connsiteX190" fmla="*/ 2232932 w 4215960"/>
                <a:gd name="connsiteY190" fmla="*/ 1596035 h 4384865"/>
                <a:gd name="connsiteX191" fmla="*/ 2176462 w 4215960"/>
                <a:gd name="connsiteY191" fmla="*/ 1492621 h 4384865"/>
                <a:gd name="connsiteX192" fmla="*/ 2127931 w 4215960"/>
                <a:gd name="connsiteY192" fmla="*/ 1531402 h 4384865"/>
                <a:gd name="connsiteX193" fmla="*/ 2038576 w 4215960"/>
                <a:gd name="connsiteY193" fmla="*/ 1476746 h 4384865"/>
                <a:gd name="connsiteX194" fmla="*/ 2090510 w 4215960"/>
                <a:gd name="connsiteY194" fmla="*/ 1384217 h 4384865"/>
                <a:gd name="connsiteX195" fmla="*/ 2047648 w 4215960"/>
                <a:gd name="connsiteY195" fmla="*/ 1263114 h 4384865"/>
                <a:gd name="connsiteX196" fmla="*/ 2062389 w 4215960"/>
                <a:gd name="connsiteY196" fmla="*/ 1139062 h 4384865"/>
                <a:gd name="connsiteX197" fmla="*/ 2157639 w 4215960"/>
                <a:gd name="connsiteY197" fmla="*/ 1065357 h 4384865"/>
                <a:gd name="connsiteX198" fmla="*/ 2262868 w 4215960"/>
                <a:gd name="connsiteY198" fmla="*/ 1042905 h 4384865"/>
                <a:gd name="connsiteX199" fmla="*/ 2199821 w 4215960"/>
                <a:gd name="connsiteY199" fmla="*/ 953098 h 4384865"/>
                <a:gd name="connsiteX200" fmla="*/ 2182585 w 4215960"/>
                <a:gd name="connsiteY200" fmla="*/ 997775 h 4384865"/>
                <a:gd name="connsiteX201" fmla="*/ 2139270 w 4215960"/>
                <a:gd name="connsiteY201" fmla="*/ 950604 h 4384865"/>
                <a:gd name="connsiteX202" fmla="*/ 2160588 w 4215960"/>
                <a:gd name="connsiteY202" fmla="*/ 865332 h 4384865"/>
                <a:gd name="connsiteX203" fmla="*/ 2233612 w 4215960"/>
                <a:gd name="connsiteY203" fmla="*/ 768041 h 4384865"/>
                <a:gd name="connsiteX204" fmla="*/ 2216603 w 4215960"/>
                <a:gd name="connsiteY204" fmla="*/ 661452 h 4384865"/>
                <a:gd name="connsiteX205" fmla="*/ 2045381 w 4215960"/>
                <a:gd name="connsiteY205" fmla="*/ 671203 h 4384865"/>
                <a:gd name="connsiteX206" fmla="*/ 2026103 w 4215960"/>
                <a:gd name="connsiteY206" fmla="*/ 713840 h 4384865"/>
                <a:gd name="connsiteX207" fmla="*/ 1993900 w 4215960"/>
                <a:gd name="connsiteY207" fmla="*/ 646257 h 4384865"/>
                <a:gd name="connsiteX208" fmla="*/ 1964190 w 4215960"/>
                <a:gd name="connsiteY208" fmla="*/ 686625 h 4384865"/>
                <a:gd name="connsiteX209" fmla="*/ 1778681 w 4215960"/>
                <a:gd name="connsiteY209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4750 w 4215960"/>
                <a:gd name="connsiteY38" fmla="*/ 245758 h 4384865"/>
                <a:gd name="connsiteX39" fmla="*/ 608237 w 4215960"/>
                <a:gd name="connsiteY39" fmla="*/ 198132 h 4384865"/>
                <a:gd name="connsiteX40" fmla="*/ 512987 w 4215960"/>
                <a:gd name="connsiteY40" fmla="*/ 177495 h 4384865"/>
                <a:gd name="connsiteX41" fmla="*/ 362857 w 4215960"/>
                <a:gd name="connsiteY41" fmla="*/ 808862 h 4384865"/>
                <a:gd name="connsiteX42" fmla="*/ 312057 w 4215960"/>
                <a:gd name="connsiteY42" fmla="*/ 823377 h 4384865"/>
                <a:gd name="connsiteX43" fmla="*/ 239485 w 4215960"/>
                <a:gd name="connsiteY43" fmla="*/ 874177 h 4384865"/>
                <a:gd name="connsiteX44" fmla="*/ 210457 w 4215960"/>
                <a:gd name="connsiteY44" fmla="*/ 881434 h 4384865"/>
                <a:gd name="connsiteX45" fmla="*/ 159657 w 4215960"/>
                <a:gd name="connsiteY45" fmla="*/ 910462 h 4384865"/>
                <a:gd name="connsiteX46" fmla="*/ 130628 w 4215960"/>
                <a:gd name="connsiteY46" fmla="*/ 939491 h 4384865"/>
                <a:gd name="connsiteX47" fmla="*/ 108857 w 4215960"/>
                <a:gd name="connsiteY47" fmla="*/ 961262 h 4384865"/>
                <a:gd name="connsiteX48" fmla="*/ 94343 w 4215960"/>
                <a:gd name="connsiteY48" fmla="*/ 975777 h 4384865"/>
                <a:gd name="connsiteX49" fmla="*/ 43543 w 4215960"/>
                <a:gd name="connsiteY49" fmla="*/ 1055605 h 4384865"/>
                <a:gd name="connsiteX50" fmla="*/ 14514 w 4215960"/>
                <a:gd name="connsiteY50" fmla="*/ 1135434 h 4384865"/>
                <a:gd name="connsiteX51" fmla="*/ 0 w 4215960"/>
                <a:gd name="connsiteY51" fmla="*/ 1193491 h 4384865"/>
                <a:gd name="connsiteX52" fmla="*/ 7257 w 4215960"/>
                <a:gd name="connsiteY52" fmla="*/ 2165948 h 4384865"/>
                <a:gd name="connsiteX53" fmla="*/ 29028 w 4215960"/>
                <a:gd name="connsiteY53" fmla="*/ 2267548 h 4384865"/>
                <a:gd name="connsiteX54" fmla="*/ 43543 w 4215960"/>
                <a:gd name="connsiteY54" fmla="*/ 2303834 h 4384865"/>
                <a:gd name="connsiteX55" fmla="*/ 58057 w 4215960"/>
                <a:gd name="connsiteY55" fmla="*/ 2369148 h 4384865"/>
                <a:gd name="connsiteX56" fmla="*/ 79828 w 4215960"/>
                <a:gd name="connsiteY56" fmla="*/ 2419948 h 4384865"/>
                <a:gd name="connsiteX57" fmla="*/ 116114 w 4215960"/>
                <a:gd name="connsiteY57" fmla="*/ 2536062 h 4384865"/>
                <a:gd name="connsiteX58" fmla="*/ 137885 w 4215960"/>
                <a:gd name="connsiteY58" fmla="*/ 2601377 h 4384865"/>
                <a:gd name="connsiteX59" fmla="*/ 145143 w 4215960"/>
                <a:gd name="connsiteY59" fmla="*/ 2623148 h 4384865"/>
                <a:gd name="connsiteX60" fmla="*/ 166914 w 4215960"/>
                <a:gd name="connsiteY60" fmla="*/ 2666691 h 4384865"/>
                <a:gd name="connsiteX61" fmla="*/ 188685 w 4215960"/>
                <a:gd name="connsiteY61" fmla="*/ 2717491 h 4384865"/>
                <a:gd name="connsiteX62" fmla="*/ 195943 w 4215960"/>
                <a:gd name="connsiteY62" fmla="*/ 2746520 h 4384865"/>
                <a:gd name="connsiteX63" fmla="*/ 232228 w 4215960"/>
                <a:gd name="connsiteY63" fmla="*/ 2797320 h 4384865"/>
                <a:gd name="connsiteX64" fmla="*/ 254000 w 4215960"/>
                <a:gd name="connsiteY64" fmla="*/ 2855377 h 4384865"/>
                <a:gd name="connsiteX65" fmla="*/ 275771 w 4215960"/>
                <a:gd name="connsiteY65" fmla="*/ 2877148 h 4384865"/>
                <a:gd name="connsiteX66" fmla="*/ 312057 w 4215960"/>
                <a:gd name="connsiteY66" fmla="*/ 2949720 h 4384865"/>
                <a:gd name="connsiteX67" fmla="*/ 348343 w 4215960"/>
                <a:gd name="connsiteY67" fmla="*/ 3000520 h 4384865"/>
                <a:gd name="connsiteX68" fmla="*/ 355600 w 4215960"/>
                <a:gd name="connsiteY68" fmla="*/ 3022291 h 4384865"/>
                <a:gd name="connsiteX69" fmla="*/ 406400 w 4215960"/>
                <a:gd name="connsiteY69" fmla="*/ 3087605 h 4384865"/>
                <a:gd name="connsiteX70" fmla="*/ 435428 w 4215960"/>
                <a:gd name="connsiteY70" fmla="*/ 3152920 h 4384865"/>
                <a:gd name="connsiteX71" fmla="*/ 457200 w 4215960"/>
                <a:gd name="connsiteY71" fmla="*/ 3181948 h 4384865"/>
                <a:gd name="connsiteX72" fmla="*/ 471714 w 4215960"/>
                <a:gd name="connsiteY72" fmla="*/ 3240005 h 4384865"/>
                <a:gd name="connsiteX73" fmla="*/ 478971 w 4215960"/>
                <a:gd name="connsiteY73" fmla="*/ 3261777 h 4384865"/>
                <a:gd name="connsiteX74" fmla="*/ 486228 w 4215960"/>
                <a:gd name="connsiteY74" fmla="*/ 3290805 h 4384865"/>
                <a:gd name="connsiteX75" fmla="*/ 493485 w 4215960"/>
                <a:gd name="connsiteY75" fmla="*/ 3356120 h 4384865"/>
                <a:gd name="connsiteX76" fmla="*/ 515257 w 4215960"/>
                <a:gd name="connsiteY76" fmla="*/ 3414177 h 4384865"/>
                <a:gd name="connsiteX77" fmla="*/ 544285 w 4215960"/>
                <a:gd name="connsiteY77" fmla="*/ 3457720 h 4384865"/>
                <a:gd name="connsiteX78" fmla="*/ 573314 w 4215960"/>
                <a:gd name="connsiteY78" fmla="*/ 3508520 h 4384865"/>
                <a:gd name="connsiteX79" fmla="*/ 602343 w 4215960"/>
                <a:gd name="connsiteY79" fmla="*/ 3530291 h 4384865"/>
                <a:gd name="connsiteX80" fmla="*/ 645885 w 4215960"/>
                <a:gd name="connsiteY80" fmla="*/ 3573834 h 4384865"/>
                <a:gd name="connsiteX81" fmla="*/ 674914 w 4215960"/>
                <a:gd name="connsiteY81" fmla="*/ 3595605 h 4384865"/>
                <a:gd name="connsiteX82" fmla="*/ 711200 w 4215960"/>
                <a:gd name="connsiteY82" fmla="*/ 3639148 h 4384865"/>
                <a:gd name="connsiteX83" fmla="*/ 740228 w 4215960"/>
                <a:gd name="connsiteY83" fmla="*/ 3660920 h 4384865"/>
                <a:gd name="connsiteX84" fmla="*/ 812800 w 4215960"/>
                <a:gd name="connsiteY84" fmla="*/ 3726234 h 4384865"/>
                <a:gd name="connsiteX85" fmla="*/ 849085 w 4215960"/>
                <a:gd name="connsiteY85" fmla="*/ 3769777 h 4384865"/>
                <a:gd name="connsiteX86" fmla="*/ 870857 w 4215960"/>
                <a:gd name="connsiteY86" fmla="*/ 3784291 h 4384865"/>
                <a:gd name="connsiteX87" fmla="*/ 907143 w 4215960"/>
                <a:gd name="connsiteY87" fmla="*/ 3827834 h 4384865"/>
                <a:gd name="connsiteX88" fmla="*/ 936171 w 4215960"/>
                <a:gd name="connsiteY88" fmla="*/ 3849605 h 4384865"/>
                <a:gd name="connsiteX89" fmla="*/ 1030514 w 4215960"/>
                <a:gd name="connsiteY89" fmla="*/ 3893148 h 4384865"/>
                <a:gd name="connsiteX90" fmla="*/ 1480457 w 4215960"/>
                <a:gd name="connsiteY90" fmla="*/ 3878634 h 4384865"/>
                <a:gd name="connsiteX91" fmla="*/ 1531257 w 4215960"/>
                <a:gd name="connsiteY91" fmla="*/ 3864120 h 4384865"/>
                <a:gd name="connsiteX92" fmla="*/ 1618343 w 4215960"/>
                <a:gd name="connsiteY92" fmla="*/ 3856862 h 4384865"/>
                <a:gd name="connsiteX93" fmla="*/ 1698171 w 4215960"/>
                <a:gd name="connsiteY93" fmla="*/ 3842348 h 4384865"/>
                <a:gd name="connsiteX94" fmla="*/ 1756228 w 4215960"/>
                <a:gd name="connsiteY94" fmla="*/ 3835091 h 4384865"/>
                <a:gd name="connsiteX95" fmla="*/ 1785257 w 4215960"/>
                <a:gd name="connsiteY95" fmla="*/ 3820577 h 4384865"/>
                <a:gd name="connsiteX96" fmla="*/ 1850571 w 4215960"/>
                <a:gd name="connsiteY96" fmla="*/ 3798805 h 4384865"/>
                <a:gd name="connsiteX97" fmla="*/ 1886857 w 4215960"/>
                <a:gd name="connsiteY97" fmla="*/ 3784291 h 4384865"/>
                <a:gd name="connsiteX98" fmla="*/ 1988457 w 4215960"/>
                <a:gd name="connsiteY98" fmla="*/ 3769777 h 4384865"/>
                <a:gd name="connsiteX99" fmla="*/ 2017485 w 4215960"/>
                <a:gd name="connsiteY99" fmla="*/ 3762520 h 4384865"/>
                <a:gd name="connsiteX100" fmla="*/ 2637971 w 4215960"/>
                <a:gd name="connsiteY100" fmla="*/ 4109274 h 4384865"/>
                <a:gd name="connsiteX101" fmla="*/ 2724375 w 4215960"/>
                <a:gd name="connsiteY101" fmla="*/ 4295464 h 4384865"/>
                <a:gd name="connsiteX102" fmla="*/ 2784700 w 4215960"/>
                <a:gd name="connsiteY102" fmla="*/ 4354202 h 4384865"/>
                <a:gd name="connsiteX103" fmla="*/ 2795812 w 4215960"/>
                <a:gd name="connsiteY103" fmla="*/ 4324039 h 4384865"/>
                <a:gd name="connsiteX104" fmla="*/ 2841850 w 4215960"/>
                <a:gd name="connsiteY104" fmla="*/ 4297051 h 4384865"/>
                <a:gd name="connsiteX105" fmla="*/ 2892650 w 4215960"/>
                <a:gd name="connsiteY105" fmla="*/ 4370077 h 4384865"/>
                <a:gd name="connsiteX106" fmla="*/ 2941863 w 4215960"/>
                <a:gd name="connsiteY106" fmla="*/ 4373252 h 4384865"/>
                <a:gd name="connsiteX107" fmla="*/ 2897412 w 4215960"/>
                <a:gd name="connsiteY107" fmla="*/ 4279590 h 4384865"/>
                <a:gd name="connsiteX108" fmla="*/ 2854550 w 4215960"/>
                <a:gd name="connsiteY108" fmla="*/ 4211327 h 4384865"/>
                <a:gd name="connsiteX109" fmla="*/ 2897413 w 4215960"/>
                <a:gd name="connsiteY109" fmla="*/ 4195451 h 4384865"/>
                <a:gd name="connsiteX110" fmla="*/ 2878362 w 4215960"/>
                <a:gd name="connsiteY110" fmla="*/ 4154177 h 4384865"/>
                <a:gd name="connsiteX111" fmla="*/ 2930750 w 4215960"/>
                <a:gd name="connsiteY111" fmla="*/ 4163702 h 4384865"/>
                <a:gd name="connsiteX112" fmla="*/ 2910113 w 4215960"/>
                <a:gd name="connsiteY112" fmla="*/ 4130364 h 4384865"/>
                <a:gd name="connsiteX113" fmla="*/ 2931432 w 4215960"/>
                <a:gd name="connsiteY113" fmla="*/ 4113810 h 4384865"/>
                <a:gd name="connsiteX114" fmla="*/ 3052535 w 4215960"/>
                <a:gd name="connsiteY114" fmla="*/ 4199083 h 4384865"/>
                <a:gd name="connsiteX115" fmla="*/ 3087912 w 4215960"/>
                <a:gd name="connsiteY115" fmla="*/ 4185926 h 4384865"/>
                <a:gd name="connsiteX116" fmla="*/ 3140299 w 4215960"/>
                <a:gd name="connsiteY116" fmla="*/ 4251015 h 4384865"/>
                <a:gd name="connsiteX117" fmla="*/ 3160937 w 4215960"/>
                <a:gd name="connsiteY117" fmla="*/ 4309752 h 4384865"/>
                <a:gd name="connsiteX118" fmla="*/ 3268887 w 4215960"/>
                <a:gd name="connsiteY118" fmla="*/ 4328801 h 4384865"/>
                <a:gd name="connsiteX119" fmla="*/ 3208563 w 4215960"/>
                <a:gd name="connsiteY119" fmla="*/ 4262126 h 4384865"/>
                <a:gd name="connsiteX120" fmla="*/ 3205387 w 4215960"/>
                <a:gd name="connsiteY120" fmla="*/ 4193864 h 4384865"/>
                <a:gd name="connsiteX121" fmla="*/ 3259362 w 4215960"/>
                <a:gd name="connsiteY121" fmla="*/ 4249427 h 4384865"/>
                <a:gd name="connsiteX122" fmla="*/ 3308575 w 4215960"/>
                <a:gd name="connsiteY122" fmla="*/ 4254189 h 4384865"/>
                <a:gd name="connsiteX123" fmla="*/ 3302225 w 4215960"/>
                <a:gd name="connsiteY123" fmla="*/ 4204977 h 4384865"/>
                <a:gd name="connsiteX124" fmla="*/ 3362550 w 4215960"/>
                <a:gd name="connsiteY124" fmla="*/ 4209739 h 4384865"/>
                <a:gd name="connsiteX125" fmla="*/ 3424462 w 4215960"/>
                <a:gd name="connsiteY125" fmla="*/ 4252601 h 4384865"/>
                <a:gd name="connsiteX126" fmla="*/ 3456212 w 4215960"/>
                <a:gd name="connsiteY126" fmla="*/ 4239902 h 4384865"/>
                <a:gd name="connsiteX127" fmla="*/ 3449863 w 4215960"/>
                <a:gd name="connsiteY127" fmla="*/ 4204977 h 4384865"/>
                <a:gd name="connsiteX128" fmla="*/ 3491138 w 4215960"/>
                <a:gd name="connsiteY128" fmla="*/ 4181165 h 4384865"/>
                <a:gd name="connsiteX129" fmla="*/ 3575275 w 4215960"/>
                <a:gd name="connsiteY129" fmla="*/ 4238315 h 4384865"/>
                <a:gd name="connsiteX130" fmla="*/ 3592738 w 4215960"/>
                <a:gd name="connsiteY130" fmla="*/ 4136717 h 4384865"/>
                <a:gd name="connsiteX131" fmla="*/ 3567338 w 4215960"/>
                <a:gd name="connsiteY131" fmla="*/ 4114491 h 4384865"/>
                <a:gd name="connsiteX132" fmla="*/ 3494312 w 4215960"/>
                <a:gd name="connsiteY132" fmla="*/ 4071628 h 4384865"/>
                <a:gd name="connsiteX133" fmla="*/ 3516537 w 4215960"/>
                <a:gd name="connsiteY133" fmla="*/ 4046229 h 4384865"/>
                <a:gd name="connsiteX134" fmla="*/ 3537175 w 4215960"/>
                <a:gd name="connsiteY134" fmla="*/ 4024003 h 4384865"/>
                <a:gd name="connsiteX135" fmla="*/ 3591150 w 4215960"/>
                <a:gd name="connsiteY135" fmla="*/ 4055754 h 4384865"/>
                <a:gd name="connsiteX136" fmla="*/ 3597500 w 4215960"/>
                <a:gd name="connsiteY136" fmla="*/ 4011304 h 4384865"/>
                <a:gd name="connsiteX137" fmla="*/ 3541937 w 4215960"/>
                <a:gd name="connsiteY137" fmla="*/ 3987491 h 4384865"/>
                <a:gd name="connsiteX138" fmla="*/ 3540350 w 4215960"/>
                <a:gd name="connsiteY138" fmla="*/ 3977967 h 4384865"/>
                <a:gd name="connsiteX139" fmla="*/ 3527649 w 4215960"/>
                <a:gd name="connsiteY139" fmla="*/ 3939868 h 4384865"/>
                <a:gd name="connsiteX140" fmla="*/ 3533999 w 4215960"/>
                <a:gd name="connsiteY140" fmla="*/ 3892242 h 4384865"/>
                <a:gd name="connsiteX141" fmla="*/ 3545112 w 4215960"/>
                <a:gd name="connsiteY141" fmla="*/ 3836679 h 4384865"/>
                <a:gd name="connsiteX142" fmla="*/ 3507012 w 4215960"/>
                <a:gd name="connsiteY142" fmla="*/ 3806517 h 4384865"/>
                <a:gd name="connsiteX143" fmla="*/ 3540349 w 4215960"/>
                <a:gd name="connsiteY143" fmla="*/ 3796992 h 4384865"/>
                <a:gd name="connsiteX144" fmla="*/ 3518124 w 4215960"/>
                <a:gd name="connsiteY144" fmla="*/ 3760479 h 4384865"/>
                <a:gd name="connsiteX145" fmla="*/ 3556225 w 4215960"/>
                <a:gd name="connsiteY145" fmla="*/ 3755718 h 4384865"/>
                <a:gd name="connsiteX146" fmla="*/ 3562574 w 4215960"/>
                <a:gd name="connsiteY146" fmla="*/ 3722379 h 4384865"/>
                <a:gd name="connsiteX147" fmla="*/ 3624488 w 4215960"/>
                <a:gd name="connsiteY147" fmla="*/ 3731906 h 4384865"/>
                <a:gd name="connsiteX148" fmla="*/ 3657601 w 4215960"/>
                <a:gd name="connsiteY148" fmla="*/ 3747098 h 4384865"/>
                <a:gd name="connsiteX149" fmla="*/ 3623808 w 4215960"/>
                <a:gd name="connsiteY149" fmla="*/ 3788146 h 4384865"/>
                <a:gd name="connsiteX150" fmla="*/ 3662816 w 4215960"/>
                <a:gd name="connsiteY150" fmla="*/ 3895642 h 4384865"/>
                <a:gd name="connsiteX151" fmla="*/ 3715203 w 4215960"/>
                <a:gd name="connsiteY151" fmla="*/ 3926940 h 4384865"/>
                <a:gd name="connsiteX152" fmla="*/ 3767137 w 4215960"/>
                <a:gd name="connsiteY152" fmla="*/ 3884758 h 4384865"/>
                <a:gd name="connsiteX153" fmla="*/ 3852862 w 4215960"/>
                <a:gd name="connsiteY153" fmla="*/ 3836225 h 4384865"/>
                <a:gd name="connsiteX154" fmla="*/ 3835626 w 4215960"/>
                <a:gd name="connsiteY154" fmla="*/ 3747324 h 4384865"/>
                <a:gd name="connsiteX155" fmla="*/ 3912960 w 4215960"/>
                <a:gd name="connsiteY155" fmla="*/ 3614655 h 4384865"/>
                <a:gd name="connsiteX156" fmla="*/ 4205514 w 4215960"/>
                <a:gd name="connsiteY156" fmla="*/ 3281507 h 4384865"/>
                <a:gd name="connsiteX157" fmla="*/ 4124097 w 4215960"/>
                <a:gd name="connsiteY157" fmla="*/ 3272435 h 4384865"/>
                <a:gd name="connsiteX158" fmla="*/ 4128634 w 4215960"/>
                <a:gd name="connsiteY158" fmla="*/ 3180587 h 4384865"/>
                <a:gd name="connsiteX159" fmla="*/ 4079647 w 4215960"/>
                <a:gd name="connsiteY159" fmla="*/ 3155415 h 4384865"/>
                <a:gd name="connsiteX160" fmla="*/ 3995510 w 4215960"/>
                <a:gd name="connsiteY160" fmla="*/ 3186937 h 4384865"/>
                <a:gd name="connsiteX161" fmla="*/ 3958771 w 4215960"/>
                <a:gd name="connsiteY161" fmla="*/ 3150652 h 4384865"/>
                <a:gd name="connsiteX162" fmla="*/ 4003448 w 4215960"/>
                <a:gd name="connsiteY162" fmla="*/ 3127747 h 4384865"/>
                <a:gd name="connsiteX163" fmla="*/ 3874181 w 4215960"/>
                <a:gd name="connsiteY163" fmla="*/ 2914568 h 4384865"/>
                <a:gd name="connsiteX164" fmla="*/ 3889147 w 4215960"/>
                <a:gd name="connsiteY164" fmla="*/ 2884405 h 4384865"/>
                <a:gd name="connsiteX165" fmla="*/ 3865562 w 4215960"/>
                <a:gd name="connsiteY165" fmla="*/ 2768745 h 4384865"/>
                <a:gd name="connsiteX166" fmla="*/ 3706813 w 4215960"/>
                <a:gd name="connsiteY166" fmla="*/ 2757859 h 4384865"/>
                <a:gd name="connsiteX167" fmla="*/ 3673475 w 4215960"/>
                <a:gd name="connsiteY167" fmla="*/ 2806617 h 4384865"/>
                <a:gd name="connsiteX168" fmla="*/ 3584575 w 4215960"/>
                <a:gd name="connsiteY168" fmla="*/ 2821133 h 4384865"/>
                <a:gd name="connsiteX169" fmla="*/ 3590925 w 4215960"/>
                <a:gd name="connsiteY169" fmla="*/ 2799134 h 4384865"/>
                <a:gd name="connsiteX170" fmla="*/ 3537403 w 4215960"/>
                <a:gd name="connsiteY170" fmla="*/ 2783033 h 4384865"/>
                <a:gd name="connsiteX171" fmla="*/ 3512684 w 4215960"/>
                <a:gd name="connsiteY171" fmla="*/ 2617932 h 4384865"/>
                <a:gd name="connsiteX172" fmla="*/ 3232377 w 4215960"/>
                <a:gd name="connsiteY172" fmla="*/ 2551257 h 4384865"/>
                <a:gd name="connsiteX173" fmla="*/ 3096078 w 4215960"/>
                <a:gd name="connsiteY173" fmla="*/ 2594573 h 4384865"/>
                <a:gd name="connsiteX174" fmla="*/ 2964089 w 4215960"/>
                <a:gd name="connsiteY174" fmla="*/ 2587089 h 4384865"/>
                <a:gd name="connsiteX175" fmla="*/ 2831646 w 4215960"/>
                <a:gd name="connsiteY175" fmla="*/ 2476191 h 4384865"/>
                <a:gd name="connsiteX176" fmla="*/ 2618468 w 4215960"/>
                <a:gd name="connsiteY176" fmla="*/ 2172978 h 4384865"/>
                <a:gd name="connsiteX177" fmla="*/ 2220006 w 4215960"/>
                <a:gd name="connsiteY177" fmla="*/ 2033505 h 4384865"/>
                <a:gd name="connsiteX178" fmla="*/ 1983468 w 4215960"/>
                <a:gd name="connsiteY178" fmla="*/ 1720541 h 4384865"/>
                <a:gd name="connsiteX179" fmla="*/ 2017259 w 4215960"/>
                <a:gd name="connsiteY179" fmla="*/ 1695595 h 4384865"/>
                <a:gd name="connsiteX180" fmla="*/ 2076903 w 4215960"/>
                <a:gd name="connsiteY180" fmla="*/ 1778598 h 4384865"/>
                <a:gd name="connsiteX181" fmla="*/ 2097087 w 4215960"/>
                <a:gd name="connsiteY181" fmla="*/ 1761135 h 4384865"/>
                <a:gd name="connsiteX182" fmla="*/ 2140177 w 4215960"/>
                <a:gd name="connsiteY182" fmla="*/ 1791979 h 4384865"/>
                <a:gd name="connsiteX183" fmla="*/ 2228850 w 4215960"/>
                <a:gd name="connsiteY183" fmla="*/ 1738230 h 4384865"/>
                <a:gd name="connsiteX184" fmla="*/ 2244952 w 4215960"/>
                <a:gd name="connsiteY184" fmla="*/ 1717820 h 4384865"/>
                <a:gd name="connsiteX185" fmla="*/ 2303235 w 4215960"/>
                <a:gd name="connsiteY185" fmla="*/ 1718046 h 4384865"/>
                <a:gd name="connsiteX186" fmla="*/ 2319338 w 4215960"/>
                <a:gd name="connsiteY186" fmla="*/ 1684936 h 4384865"/>
                <a:gd name="connsiteX187" fmla="*/ 2300514 w 4215960"/>
                <a:gd name="connsiteY187" fmla="*/ 1659309 h 4384865"/>
                <a:gd name="connsiteX188" fmla="*/ 2233386 w 4215960"/>
                <a:gd name="connsiteY188" fmla="*/ 1679266 h 4384865"/>
                <a:gd name="connsiteX189" fmla="*/ 2211614 w 4215960"/>
                <a:gd name="connsiteY189" fmla="*/ 1625745 h 4384865"/>
                <a:gd name="connsiteX190" fmla="*/ 2232932 w 4215960"/>
                <a:gd name="connsiteY190" fmla="*/ 1596035 h 4384865"/>
                <a:gd name="connsiteX191" fmla="*/ 2176462 w 4215960"/>
                <a:gd name="connsiteY191" fmla="*/ 1492621 h 4384865"/>
                <a:gd name="connsiteX192" fmla="*/ 2127931 w 4215960"/>
                <a:gd name="connsiteY192" fmla="*/ 1531402 h 4384865"/>
                <a:gd name="connsiteX193" fmla="*/ 2038576 w 4215960"/>
                <a:gd name="connsiteY193" fmla="*/ 1476746 h 4384865"/>
                <a:gd name="connsiteX194" fmla="*/ 2090510 w 4215960"/>
                <a:gd name="connsiteY194" fmla="*/ 1384217 h 4384865"/>
                <a:gd name="connsiteX195" fmla="*/ 2047648 w 4215960"/>
                <a:gd name="connsiteY195" fmla="*/ 1263114 h 4384865"/>
                <a:gd name="connsiteX196" fmla="*/ 2062389 w 4215960"/>
                <a:gd name="connsiteY196" fmla="*/ 1139062 h 4384865"/>
                <a:gd name="connsiteX197" fmla="*/ 2157639 w 4215960"/>
                <a:gd name="connsiteY197" fmla="*/ 1065357 h 4384865"/>
                <a:gd name="connsiteX198" fmla="*/ 2262868 w 4215960"/>
                <a:gd name="connsiteY198" fmla="*/ 1042905 h 4384865"/>
                <a:gd name="connsiteX199" fmla="*/ 2199821 w 4215960"/>
                <a:gd name="connsiteY199" fmla="*/ 953098 h 4384865"/>
                <a:gd name="connsiteX200" fmla="*/ 2182585 w 4215960"/>
                <a:gd name="connsiteY200" fmla="*/ 997775 h 4384865"/>
                <a:gd name="connsiteX201" fmla="*/ 2139270 w 4215960"/>
                <a:gd name="connsiteY201" fmla="*/ 950604 h 4384865"/>
                <a:gd name="connsiteX202" fmla="*/ 2160588 w 4215960"/>
                <a:gd name="connsiteY202" fmla="*/ 865332 h 4384865"/>
                <a:gd name="connsiteX203" fmla="*/ 2233612 w 4215960"/>
                <a:gd name="connsiteY203" fmla="*/ 768041 h 4384865"/>
                <a:gd name="connsiteX204" fmla="*/ 2216603 w 4215960"/>
                <a:gd name="connsiteY204" fmla="*/ 661452 h 4384865"/>
                <a:gd name="connsiteX205" fmla="*/ 2045381 w 4215960"/>
                <a:gd name="connsiteY205" fmla="*/ 671203 h 4384865"/>
                <a:gd name="connsiteX206" fmla="*/ 2026103 w 4215960"/>
                <a:gd name="connsiteY206" fmla="*/ 713840 h 4384865"/>
                <a:gd name="connsiteX207" fmla="*/ 1993900 w 4215960"/>
                <a:gd name="connsiteY207" fmla="*/ 646257 h 4384865"/>
                <a:gd name="connsiteX208" fmla="*/ 1964190 w 4215960"/>
                <a:gd name="connsiteY208" fmla="*/ 686625 h 4384865"/>
                <a:gd name="connsiteX209" fmla="*/ 1778681 w 4215960"/>
                <a:gd name="connsiteY209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4750 w 4215960"/>
                <a:gd name="connsiteY38" fmla="*/ 245758 h 4384865"/>
                <a:gd name="connsiteX39" fmla="*/ 608237 w 4215960"/>
                <a:gd name="connsiteY39" fmla="*/ 198132 h 4384865"/>
                <a:gd name="connsiteX40" fmla="*/ 609825 w 4215960"/>
                <a:gd name="connsiteY40" fmla="*/ 198133 h 4384865"/>
                <a:gd name="connsiteX41" fmla="*/ 512987 w 4215960"/>
                <a:gd name="connsiteY41" fmla="*/ 177495 h 4384865"/>
                <a:gd name="connsiteX42" fmla="*/ 362857 w 4215960"/>
                <a:gd name="connsiteY42" fmla="*/ 808862 h 4384865"/>
                <a:gd name="connsiteX43" fmla="*/ 312057 w 4215960"/>
                <a:gd name="connsiteY43" fmla="*/ 823377 h 4384865"/>
                <a:gd name="connsiteX44" fmla="*/ 239485 w 4215960"/>
                <a:gd name="connsiteY44" fmla="*/ 874177 h 4384865"/>
                <a:gd name="connsiteX45" fmla="*/ 210457 w 4215960"/>
                <a:gd name="connsiteY45" fmla="*/ 881434 h 4384865"/>
                <a:gd name="connsiteX46" fmla="*/ 159657 w 4215960"/>
                <a:gd name="connsiteY46" fmla="*/ 910462 h 4384865"/>
                <a:gd name="connsiteX47" fmla="*/ 130628 w 4215960"/>
                <a:gd name="connsiteY47" fmla="*/ 939491 h 4384865"/>
                <a:gd name="connsiteX48" fmla="*/ 108857 w 4215960"/>
                <a:gd name="connsiteY48" fmla="*/ 961262 h 4384865"/>
                <a:gd name="connsiteX49" fmla="*/ 94343 w 4215960"/>
                <a:gd name="connsiteY49" fmla="*/ 975777 h 4384865"/>
                <a:gd name="connsiteX50" fmla="*/ 43543 w 4215960"/>
                <a:gd name="connsiteY50" fmla="*/ 1055605 h 4384865"/>
                <a:gd name="connsiteX51" fmla="*/ 14514 w 4215960"/>
                <a:gd name="connsiteY51" fmla="*/ 1135434 h 4384865"/>
                <a:gd name="connsiteX52" fmla="*/ 0 w 4215960"/>
                <a:gd name="connsiteY52" fmla="*/ 1193491 h 4384865"/>
                <a:gd name="connsiteX53" fmla="*/ 7257 w 4215960"/>
                <a:gd name="connsiteY53" fmla="*/ 2165948 h 4384865"/>
                <a:gd name="connsiteX54" fmla="*/ 29028 w 4215960"/>
                <a:gd name="connsiteY54" fmla="*/ 2267548 h 4384865"/>
                <a:gd name="connsiteX55" fmla="*/ 43543 w 4215960"/>
                <a:gd name="connsiteY55" fmla="*/ 2303834 h 4384865"/>
                <a:gd name="connsiteX56" fmla="*/ 58057 w 4215960"/>
                <a:gd name="connsiteY56" fmla="*/ 2369148 h 4384865"/>
                <a:gd name="connsiteX57" fmla="*/ 79828 w 4215960"/>
                <a:gd name="connsiteY57" fmla="*/ 2419948 h 4384865"/>
                <a:gd name="connsiteX58" fmla="*/ 116114 w 4215960"/>
                <a:gd name="connsiteY58" fmla="*/ 2536062 h 4384865"/>
                <a:gd name="connsiteX59" fmla="*/ 137885 w 4215960"/>
                <a:gd name="connsiteY59" fmla="*/ 2601377 h 4384865"/>
                <a:gd name="connsiteX60" fmla="*/ 145143 w 4215960"/>
                <a:gd name="connsiteY60" fmla="*/ 2623148 h 4384865"/>
                <a:gd name="connsiteX61" fmla="*/ 166914 w 4215960"/>
                <a:gd name="connsiteY61" fmla="*/ 2666691 h 4384865"/>
                <a:gd name="connsiteX62" fmla="*/ 188685 w 4215960"/>
                <a:gd name="connsiteY62" fmla="*/ 2717491 h 4384865"/>
                <a:gd name="connsiteX63" fmla="*/ 195943 w 4215960"/>
                <a:gd name="connsiteY63" fmla="*/ 2746520 h 4384865"/>
                <a:gd name="connsiteX64" fmla="*/ 232228 w 4215960"/>
                <a:gd name="connsiteY64" fmla="*/ 2797320 h 4384865"/>
                <a:gd name="connsiteX65" fmla="*/ 254000 w 4215960"/>
                <a:gd name="connsiteY65" fmla="*/ 2855377 h 4384865"/>
                <a:gd name="connsiteX66" fmla="*/ 275771 w 4215960"/>
                <a:gd name="connsiteY66" fmla="*/ 2877148 h 4384865"/>
                <a:gd name="connsiteX67" fmla="*/ 312057 w 4215960"/>
                <a:gd name="connsiteY67" fmla="*/ 2949720 h 4384865"/>
                <a:gd name="connsiteX68" fmla="*/ 348343 w 4215960"/>
                <a:gd name="connsiteY68" fmla="*/ 3000520 h 4384865"/>
                <a:gd name="connsiteX69" fmla="*/ 355600 w 4215960"/>
                <a:gd name="connsiteY69" fmla="*/ 3022291 h 4384865"/>
                <a:gd name="connsiteX70" fmla="*/ 406400 w 4215960"/>
                <a:gd name="connsiteY70" fmla="*/ 3087605 h 4384865"/>
                <a:gd name="connsiteX71" fmla="*/ 435428 w 4215960"/>
                <a:gd name="connsiteY71" fmla="*/ 3152920 h 4384865"/>
                <a:gd name="connsiteX72" fmla="*/ 457200 w 4215960"/>
                <a:gd name="connsiteY72" fmla="*/ 3181948 h 4384865"/>
                <a:gd name="connsiteX73" fmla="*/ 471714 w 4215960"/>
                <a:gd name="connsiteY73" fmla="*/ 3240005 h 4384865"/>
                <a:gd name="connsiteX74" fmla="*/ 478971 w 4215960"/>
                <a:gd name="connsiteY74" fmla="*/ 3261777 h 4384865"/>
                <a:gd name="connsiteX75" fmla="*/ 486228 w 4215960"/>
                <a:gd name="connsiteY75" fmla="*/ 3290805 h 4384865"/>
                <a:gd name="connsiteX76" fmla="*/ 493485 w 4215960"/>
                <a:gd name="connsiteY76" fmla="*/ 3356120 h 4384865"/>
                <a:gd name="connsiteX77" fmla="*/ 515257 w 4215960"/>
                <a:gd name="connsiteY77" fmla="*/ 3414177 h 4384865"/>
                <a:gd name="connsiteX78" fmla="*/ 544285 w 4215960"/>
                <a:gd name="connsiteY78" fmla="*/ 3457720 h 4384865"/>
                <a:gd name="connsiteX79" fmla="*/ 573314 w 4215960"/>
                <a:gd name="connsiteY79" fmla="*/ 3508520 h 4384865"/>
                <a:gd name="connsiteX80" fmla="*/ 602343 w 4215960"/>
                <a:gd name="connsiteY80" fmla="*/ 3530291 h 4384865"/>
                <a:gd name="connsiteX81" fmla="*/ 645885 w 4215960"/>
                <a:gd name="connsiteY81" fmla="*/ 3573834 h 4384865"/>
                <a:gd name="connsiteX82" fmla="*/ 674914 w 4215960"/>
                <a:gd name="connsiteY82" fmla="*/ 3595605 h 4384865"/>
                <a:gd name="connsiteX83" fmla="*/ 711200 w 4215960"/>
                <a:gd name="connsiteY83" fmla="*/ 3639148 h 4384865"/>
                <a:gd name="connsiteX84" fmla="*/ 740228 w 4215960"/>
                <a:gd name="connsiteY84" fmla="*/ 3660920 h 4384865"/>
                <a:gd name="connsiteX85" fmla="*/ 812800 w 4215960"/>
                <a:gd name="connsiteY85" fmla="*/ 3726234 h 4384865"/>
                <a:gd name="connsiteX86" fmla="*/ 849085 w 4215960"/>
                <a:gd name="connsiteY86" fmla="*/ 3769777 h 4384865"/>
                <a:gd name="connsiteX87" fmla="*/ 870857 w 4215960"/>
                <a:gd name="connsiteY87" fmla="*/ 3784291 h 4384865"/>
                <a:gd name="connsiteX88" fmla="*/ 907143 w 4215960"/>
                <a:gd name="connsiteY88" fmla="*/ 3827834 h 4384865"/>
                <a:gd name="connsiteX89" fmla="*/ 936171 w 4215960"/>
                <a:gd name="connsiteY89" fmla="*/ 3849605 h 4384865"/>
                <a:gd name="connsiteX90" fmla="*/ 1030514 w 4215960"/>
                <a:gd name="connsiteY90" fmla="*/ 3893148 h 4384865"/>
                <a:gd name="connsiteX91" fmla="*/ 1480457 w 4215960"/>
                <a:gd name="connsiteY91" fmla="*/ 3878634 h 4384865"/>
                <a:gd name="connsiteX92" fmla="*/ 1531257 w 4215960"/>
                <a:gd name="connsiteY92" fmla="*/ 3864120 h 4384865"/>
                <a:gd name="connsiteX93" fmla="*/ 1618343 w 4215960"/>
                <a:gd name="connsiteY93" fmla="*/ 3856862 h 4384865"/>
                <a:gd name="connsiteX94" fmla="*/ 1698171 w 4215960"/>
                <a:gd name="connsiteY94" fmla="*/ 3842348 h 4384865"/>
                <a:gd name="connsiteX95" fmla="*/ 1756228 w 4215960"/>
                <a:gd name="connsiteY95" fmla="*/ 3835091 h 4384865"/>
                <a:gd name="connsiteX96" fmla="*/ 1785257 w 4215960"/>
                <a:gd name="connsiteY96" fmla="*/ 3820577 h 4384865"/>
                <a:gd name="connsiteX97" fmla="*/ 1850571 w 4215960"/>
                <a:gd name="connsiteY97" fmla="*/ 3798805 h 4384865"/>
                <a:gd name="connsiteX98" fmla="*/ 1886857 w 4215960"/>
                <a:gd name="connsiteY98" fmla="*/ 3784291 h 4384865"/>
                <a:gd name="connsiteX99" fmla="*/ 1988457 w 4215960"/>
                <a:gd name="connsiteY99" fmla="*/ 3769777 h 4384865"/>
                <a:gd name="connsiteX100" fmla="*/ 2017485 w 4215960"/>
                <a:gd name="connsiteY100" fmla="*/ 3762520 h 4384865"/>
                <a:gd name="connsiteX101" fmla="*/ 2637971 w 4215960"/>
                <a:gd name="connsiteY101" fmla="*/ 4109274 h 4384865"/>
                <a:gd name="connsiteX102" fmla="*/ 2724375 w 4215960"/>
                <a:gd name="connsiteY102" fmla="*/ 4295464 h 4384865"/>
                <a:gd name="connsiteX103" fmla="*/ 2784700 w 4215960"/>
                <a:gd name="connsiteY103" fmla="*/ 4354202 h 4384865"/>
                <a:gd name="connsiteX104" fmla="*/ 2795812 w 4215960"/>
                <a:gd name="connsiteY104" fmla="*/ 4324039 h 4384865"/>
                <a:gd name="connsiteX105" fmla="*/ 2841850 w 4215960"/>
                <a:gd name="connsiteY105" fmla="*/ 4297051 h 4384865"/>
                <a:gd name="connsiteX106" fmla="*/ 2892650 w 4215960"/>
                <a:gd name="connsiteY106" fmla="*/ 4370077 h 4384865"/>
                <a:gd name="connsiteX107" fmla="*/ 2941863 w 4215960"/>
                <a:gd name="connsiteY107" fmla="*/ 4373252 h 4384865"/>
                <a:gd name="connsiteX108" fmla="*/ 2897412 w 4215960"/>
                <a:gd name="connsiteY108" fmla="*/ 4279590 h 4384865"/>
                <a:gd name="connsiteX109" fmla="*/ 2854550 w 4215960"/>
                <a:gd name="connsiteY109" fmla="*/ 4211327 h 4384865"/>
                <a:gd name="connsiteX110" fmla="*/ 2897413 w 4215960"/>
                <a:gd name="connsiteY110" fmla="*/ 4195451 h 4384865"/>
                <a:gd name="connsiteX111" fmla="*/ 2878362 w 4215960"/>
                <a:gd name="connsiteY111" fmla="*/ 4154177 h 4384865"/>
                <a:gd name="connsiteX112" fmla="*/ 2930750 w 4215960"/>
                <a:gd name="connsiteY112" fmla="*/ 4163702 h 4384865"/>
                <a:gd name="connsiteX113" fmla="*/ 2910113 w 4215960"/>
                <a:gd name="connsiteY113" fmla="*/ 4130364 h 4384865"/>
                <a:gd name="connsiteX114" fmla="*/ 2931432 w 4215960"/>
                <a:gd name="connsiteY114" fmla="*/ 4113810 h 4384865"/>
                <a:gd name="connsiteX115" fmla="*/ 3052535 w 4215960"/>
                <a:gd name="connsiteY115" fmla="*/ 4199083 h 4384865"/>
                <a:gd name="connsiteX116" fmla="*/ 3087912 w 4215960"/>
                <a:gd name="connsiteY116" fmla="*/ 4185926 h 4384865"/>
                <a:gd name="connsiteX117" fmla="*/ 3140299 w 4215960"/>
                <a:gd name="connsiteY117" fmla="*/ 4251015 h 4384865"/>
                <a:gd name="connsiteX118" fmla="*/ 3160937 w 4215960"/>
                <a:gd name="connsiteY118" fmla="*/ 4309752 h 4384865"/>
                <a:gd name="connsiteX119" fmla="*/ 3268887 w 4215960"/>
                <a:gd name="connsiteY119" fmla="*/ 4328801 h 4384865"/>
                <a:gd name="connsiteX120" fmla="*/ 3208563 w 4215960"/>
                <a:gd name="connsiteY120" fmla="*/ 4262126 h 4384865"/>
                <a:gd name="connsiteX121" fmla="*/ 3205387 w 4215960"/>
                <a:gd name="connsiteY121" fmla="*/ 4193864 h 4384865"/>
                <a:gd name="connsiteX122" fmla="*/ 3259362 w 4215960"/>
                <a:gd name="connsiteY122" fmla="*/ 4249427 h 4384865"/>
                <a:gd name="connsiteX123" fmla="*/ 3308575 w 4215960"/>
                <a:gd name="connsiteY123" fmla="*/ 4254189 h 4384865"/>
                <a:gd name="connsiteX124" fmla="*/ 3302225 w 4215960"/>
                <a:gd name="connsiteY124" fmla="*/ 4204977 h 4384865"/>
                <a:gd name="connsiteX125" fmla="*/ 3362550 w 4215960"/>
                <a:gd name="connsiteY125" fmla="*/ 4209739 h 4384865"/>
                <a:gd name="connsiteX126" fmla="*/ 3424462 w 4215960"/>
                <a:gd name="connsiteY126" fmla="*/ 4252601 h 4384865"/>
                <a:gd name="connsiteX127" fmla="*/ 3456212 w 4215960"/>
                <a:gd name="connsiteY127" fmla="*/ 4239902 h 4384865"/>
                <a:gd name="connsiteX128" fmla="*/ 3449863 w 4215960"/>
                <a:gd name="connsiteY128" fmla="*/ 4204977 h 4384865"/>
                <a:gd name="connsiteX129" fmla="*/ 3491138 w 4215960"/>
                <a:gd name="connsiteY129" fmla="*/ 4181165 h 4384865"/>
                <a:gd name="connsiteX130" fmla="*/ 3575275 w 4215960"/>
                <a:gd name="connsiteY130" fmla="*/ 4238315 h 4384865"/>
                <a:gd name="connsiteX131" fmla="*/ 3592738 w 4215960"/>
                <a:gd name="connsiteY131" fmla="*/ 4136717 h 4384865"/>
                <a:gd name="connsiteX132" fmla="*/ 3567338 w 4215960"/>
                <a:gd name="connsiteY132" fmla="*/ 4114491 h 4384865"/>
                <a:gd name="connsiteX133" fmla="*/ 3494312 w 4215960"/>
                <a:gd name="connsiteY133" fmla="*/ 4071628 h 4384865"/>
                <a:gd name="connsiteX134" fmla="*/ 3516537 w 4215960"/>
                <a:gd name="connsiteY134" fmla="*/ 4046229 h 4384865"/>
                <a:gd name="connsiteX135" fmla="*/ 3537175 w 4215960"/>
                <a:gd name="connsiteY135" fmla="*/ 4024003 h 4384865"/>
                <a:gd name="connsiteX136" fmla="*/ 3591150 w 4215960"/>
                <a:gd name="connsiteY136" fmla="*/ 4055754 h 4384865"/>
                <a:gd name="connsiteX137" fmla="*/ 3597500 w 4215960"/>
                <a:gd name="connsiteY137" fmla="*/ 4011304 h 4384865"/>
                <a:gd name="connsiteX138" fmla="*/ 3541937 w 4215960"/>
                <a:gd name="connsiteY138" fmla="*/ 3987491 h 4384865"/>
                <a:gd name="connsiteX139" fmla="*/ 3540350 w 4215960"/>
                <a:gd name="connsiteY139" fmla="*/ 3977967 h 4384865"/>
                <a:gd name="connsiteX140" fmla="*/ 3527649 w 4215960"/>
                <a:gd name="connsiteY140" fmla="*/ 3939868 h 4384865"/>
                <a:gd name="connsiteX141" fmla="*/ 3533999 w 4215960"/>
                <a:gd name="connsiteY141" fmla="*/ 3892242 h 4384865"/>
                <a:gd name="connsiteX142" fmla="*/ 3545112 w 4215960"/>
                <a:gd name="connsiteY142" fmla="*/ 3836679 h 4384865"/>
                <a:gd name="connsiteX143" fmla="*/ 3507012 w 4215960"/>
                <a:gd name="connsiteY143" fmla="*/ 3806517 h 4384865"/>
                <a:gd name="connsiteX144" fmla="*/ 3540349 w 4215960"/>
                <a:gd name="connsiteY144" fmla="*/ 3796992 h 4384865"/>
                <a:gd name="connsiteX145" fmla="*/ 3518124 w 4215960"/>
                <a:gd name="connsiteY145" fmla="*/ 3760479 h 4384865"/>
                <a:gd name="connsiteX146" fmla="*/ 3556225 w 4215960"/>
                <a:gd name="connsiteY146" fmla="*/ 3755718 h 4384865"/>
                <a:gd name="connsiteX147" fmla="*/ 3562574 w 4215960"/>
                <a:gd name="connsiteY147" fmla="*/ 3722379 h 4384865"/>
                <a:gd name="connsiteX148" fmla="*/ 3624488 w 4215960"/>
                <a:gd name="connsiteY148" fmla="*/ 3731906 h 4384865"/>
                <a:gd name="connsiteX149" fmla="*/ 3657601 w 4215960"/>
                <a:gd name="connsiteY149" fmla="*/ 3747098 h 4384865"/>
                <a:gd name="connsiteX150" fmla="*/ 3623808 w 4215960"/>
                <a:gd name="connsiteY150" fmla="*/ 3788146 h 4384865"/>
                <a:gd name="connsiteX151" fmla="*/ 3662816 w 4215960"/>
                <a:gd name="connsiteY151" fmla="*/ 3895642 h 4384865"/>
                <a:gd name="connsiteX152" fmla="*/ 3715203 w 4215960"/>
                <a:gd name="connsiteY152" fmla="*/ 3926940 h 4384865"/>
                <a:gd name="connsiteX153" fmla="*/ 3767137 w 4215960"/>
                <a:gd name="connsiteY153" fmla="*/ 3884758 h 4384865"/>
                <a:gd name="connsiteX154" fmla="*/ 3852862 w 4215960"/>
                <a:gd name="connsiteY154" fmla="*/ 3836225 h 4384865"/>
                <a:gd name="connsiteX155" fmla="*/ 3835626 w 4215960"/>
                <a:gd name="connsiteY155" fmla="*/ 3747324 h 4384865"/>
                <a:gd name="connsiteX156" fmla="*/ 3912960 w 4215960"/>
                <a:gd name="connsiteY156" fmla="*/ 3614655 h 4384865"/>
                <a:gd name="connsiteX157" fmla="*/ 4205514 w 4215960"/>
                <a:gd name="connsiteY157" fmla="*/ 3281507 h 4384865"/>
                <a:gd name="connsiteX158" fmla="*/ 4124097 w 4215960"/>
                <a:gd name="connsiteY158" fmla="*/ 3272435 h 4384865"/>
                <a:gd name="connsiteX159" fmla="*/ 4128634 w 4215960"/>
                <a:gd name="connsiteY159" fmla="*/ 3180587 h 4384865"/>
                <a:gd name="connsiteX160" fmla="*/ 4079647 w 4215960"/>
                <a:gd name="connsiteY160" fmla="*/ 3155415 h 4384865"/>
                <a:gd name="connsiteX161" fmla="*/ 3995510 w 4215960"/>
                <a:gd name="connsiteY161" fmla="*/ 3186937 h 4384865"/>
                <a:gd name="connsiteX162" fmla="*/ 3958771 w 4215960"/>
                <a:gd name="connsiteY162" fmla="*/ 3150652 h 4384865"/>
                <a:gd name="connsiteX163" fmla="*/ 4003448 w 4215960"/>
                <a:gd name="connsiteY163" fmla="*/ 3127747 h 4384865"/>
                <a:gd name="connsiteX164" fmla="*/ 3874181 w 4215960"/>
                <a:gd name="connsiteY164" fmla="*/ 2914568 h 4384865"/>
                <a:gd name="connsiteX165" fmla="*/ 3889147 w 4215960"/>
                <a:gd name="connsiteY165" fmla="*/ 2884405 h 4384865"/>
                <a:gd name="connsiteX166" fmla="*/ 3865562 w 4215960"/>
                <a:gd name="connsiteY166" fmla="*/ 2768745 h 4384865"/>
                <a:gd name="connsiteX167" fmla="*/ 3706813 w 4215960"/>
                <a:gd name="connsiteY167" fmla="*/ 2757859 h 4384865"/>
                <a:gd name="connsiteX168" fmla="*/ 3673475 w 4215960"/>
                <a:gd name="connsiteY168" fmla="*/ 2806617 h 4384865"/>
                <a:gd name="connsiteX169" fmla="*/ 3584575 w 4215960"/>
                <a:gd name="connsiteY169" fmla="*/ 2821133 h 4384865"/>
                <a:gd name="connsiteX170" fmla="*/ 3590925 w 4215960"/>
                <a:gd name="connsiteY170" fmla="*/ 2799134 h 4384865"/>
                <a:gd name="connsiteX171" fmla="*/ 3537403 w 4215960"/>
                <a:gd name="connsiteY171" fmla="*/ 2783033 h 4384865"/>
                <a:gd name="connsiteX172" fmla="*/ 3512684 w 4215960"/>
                <a:gd name="connsiteY172" fmla="*/ 2617932 h 4384865"/>
                <a:gd name="connsiteX173" fmla="*/ 3232377 w 4215960"/>
                <a:gd name="connsiteY173" fmla="*/ 2551257 h 4384865"/>
                <a:gd name="connsiteX174" fmla="*/ 3096078 w 4215960"/>
                <a:gd name="connsiteY174" fmla="*/ 2594573 h 4384865"/>
                <a:gd name="connsiteX175" fmla="*/ 2964089 w 4215960"/>
                <a:gd name="connsiteY175" fmla="*/ 2587089 h 4384865"/>
                <a:gd name="connsiteX176" fmla="*/ 2831646 w 4215960"/>
                <a:gd name="connsiteY176" fmla="*/ 2476191 h 4384865"/>
                <a:gd name="connsiteX177" fmla="*/ 2618468 w 4215960"/>
                <a:gd name="connsiteY177" fmla="*/ 2172978 h 4384865"/>
                <a:gd name="connsiteX178" fmla="*/ 2220006 w 4215960"/>
                <a:gd name="connsiteY178" fmla="*/ 2033505 h 4384865"/>
                <a:gd name="connsiteX179" fmla="*/ 1983468 w 4215960"/>
                <a:gd name="connsiteY179" fmla="*/ 1720541 h 4384865"/>
                <a:gd name="connsiteX180" fmla="*/ 2017259 w 4215960"/>
                <a:gd name="connsiteY180" fmla="*/ 1695595 h 4384865"/>
                <a:gd name="connsiteX181" fmla="*/ 2076903 w 4215960"/>
                <a:gd name="connsiteY181" fmla="*/ 1778598 h 4384865"/>
                <a:gd name="connsiteX182" fmla="*/ 2097087 w 4215960"/>
                <a:gd name="connsiteY182" fmla="*/ 1761135 h 4384865"/>
                <a:gd name="connsiteX183" fmla="*/ 2140177 w 4215960"/>
                <a:gd name="connsiteY183" fmla="*/ 1791979 h 4384865"/>
                <a:gd name="connsiteX184" fmla="*/ 2228850 w 4215960"/>
                <a:gd name="connsiteY184" fmla="*/ 1738230 h 4384865"/>
                <a:gd name="connsiteX185" fmla="*/ 2244952 w 4215960"/>
                <a:gd name="connsiteY185" fmla="*/ 1717820 h 4384865"/>
                <a:gd name="connsiteX186" fmla="*/ 2303235 w 4215960"/>
                <a:gd name="connsiteY186" fmla="*/ 1718046 h 4384865"/>
                <a:gd name="connsiteX187" fmla="*/ 2319338 w 4215960"/>
                <a:gd name="connsiteY187" fmla="*/ 1684936 h 4384865"/>
                <a:gd name="connsiteX188" fmla="*/ 2300514 w 4215960"/>
                <a:gd name="connsiteY188" fmla="*/ 1659309 h 4384865"/>
                <a:gd name="connsiteX189" fmla="*/ 2233386 w 4215960"/>
                <a:gd name="connsiteY189" fmla="*/ 1679266 h 4384865"/>
                <a:gd name="connsiteX190" fmla="*/ 2211614 w 4215960"/>
                <a:gd name="connsiteY190" fmla="*/ 1625745 h 4384865"/>
                <a:gd name="connsiteX191" fmla="*/ 2232932 w 4215960"/>
                <a:gd name="connsiteY191" fmla="*/ 1596035 h 4384865"/>
                <a:gd name="connsiteX192" fmla="*/ 2176462 w 4215960"/>
                <a:gd name="connsiteY192" fmla="*/ 1492621 h 4384865"/>
                <a:gd name="connsiteX193" fmla="*/ 2127931 w 4215960"/>
                <a:gd name="connsiteY193" fmla="*/ 1531402 h 4384865"/>
                <a:gd name="connsiteX194" fmla="*/ 2038576 w 4215960"/>
                <a:gd name="connsiteY194" fmla="*/ 1476746 h 4384865"/>
                <a:gd name="connsiteX195" fmla="*/ 2090510 w 4215960"/>
                <a:gd name="connsiteY195" fmla="*/ 1384217 h 4384865"/>
                <a:gd name="connsiteX196" fmla="*/ 2047648 w 4215960"/>
                <a:gd name="connsiteY196" fmla="*/ 1263114 h 4384865"/>
                <a:gd name="connsiteX197" fmla="*/ 2062389 w 4215960"/>
                <a:gd name="connsiteY197" fmla="*/ 1139062 h 4384865"/>
                <a:gd name="connsiteX198" fmla="*/ 2157639 w 4215960"/>
                <a:gd name="connsiteY198" fmla="*/ 1065357 h 4384865"/>
                <a:gd name="connsiteX199" fmla="*/ 2262868 w 4215960"/>
                <a:gd name="connsiteY199" fmla="*/ 1042905 h 4384865"/>
                <a:gd name="connsiteX200" fmla="*/ 2199821 w 4215960"/>
                <a:gd name="connsiteY200" fmla="*/ 953098 h 4384865"/>
                <a:gd name="connsiteX201" fmla="*/ 2182585 w 4215960"/>
                <a:gd name="connsiteY201" fmla="*/ 997775 h 4384865"/>
                <a:gd name="connsiteX202" fmla="*/ 2139270 w 4215960"/>
                <a:gd name="connsiteY202" fmla="*/ 950604 h 4384865"/>
                <a:gd name="connsiteX203" fmla="*/ 2160588 w 4215960"/>
                <a:gd name="connsiteY203" fmla="*/ 865332 h 4384865"/>
                <a:gd name="connsiteX204" fmla="*/ 2233612 w 4215960"/>
                <a:gd name="connsiteY204" fmla="*/ 768041 h 4384865"/>
                <a:gd name="connsiteX205" fmla="*/ 2216603 w 4215960"/>
                <a:gd name="connsiteY205" fmla="*/ 661452 h 4384865"/>
                <a:gd name="connsiteX206" fmla="*/ 2045381 w 4215960"/>
                <a:gd name="connsiteY206" fmla="*/ 671203 h 4384865"/>
                <a:gd name="connsiteX207" fmla="*/ 2026103 w 4215960"/>
                <a:gd name="connsiteY207" fmla="*/ 713840 h 4384865"/>
                <a:gd name="connsiteX208" fmla="*/ 1993900 w 4215960"/>
                <a:gd name="connsiteY208" fmla="*/ 646257 h 4384865"/>
                <a:gd name="connsiteX209" fmla="*/ 1964190 w 4215960"/>
                <a:gd name="connsiteY209" fmla="*/ 686625 h 4384865"/>
                <a:gd name="connsiteX210" fmla="*/ 1778681 w 4215960"/>
                <a:gd name="connsiteY210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4750 w 4215960"/>
                <a:gd name="connsiteY38" fmla="*/ 245758 h 4384865"/>
                <a:gd name="connsiteX39" fmla="*/ 608237 w 4215960"/>
                <a:gd name="connsiteY39" fmla="*/ 198132 h 4384865"/>
                <a:gd name="connsiteX40" fmla="*/ 628875 w 4215960"/>
                <a:gd name="connsiteY40" fmla="*/ 185433 h 4384865"/>
                <a:gd name="connsiteX41" fmla="*/ 512987 w 4215960"/>
                <a:gd name="connsiteY41" fmla="*/ 177495 h 4384865"/>
                <a:gd name="connsiteX42" fmla="*/ 362857 w 4215960"/>
                <a:gd name="connsiteY42" fmla="*/ 808862 h 4384865"/>
                <a:gd name="connsiteX43" fmla="*/ 312057 w 4215960"/>
                <a:gd name="connsiteY43" fmla="*/ 823377 h 4384865"/>
                <a:gd name="connsiteX44" fmla="*/ 239485 w 4215960"/>
                <a:gd name="connsiteY44" fmla="*/ 874177 h 4384865"/>
                <a:gd name="connsiteX45" fmla="*/ 210457 w 4215960"/>
                <a:gd name="connsiteY45" fmla="*/ 881434 h 4384865"/>
                <a:gd name="connsiteX46" fmla="*/ 159657 w 4215960"/>
                <a:gd name="connsiteY46" fmla="*/ 910462 h 4384865"/>
                <a:gd name="connsiteX47" fmla="*/ 130628 w 4215960"/>
                <a:gd name="connsiteY47" fmla="*/ 939491 h 4384865"/>
                <a:gd name="connsiteX48" fmla="*/ 108857 w 4215960"/>
                <a:gd name="connsiteY48" fmla="*/ 961262 h 4384865"/>
                <a:gd name="connsiteX49" fmla="*/ 94343 w 4215960"/>
                <a:gd name="connsiteY49" fmla="*/ 975777 h 4384865"/>
                <a:gd name="connsiteX50" fmla="*/ 43543 w 4215960"/>
                <a:gd name="connsiteY50" fmla="*/ 1055605 h 4384865"/>
                <a:gd name="connsiteX51" fmla="*/ 14514 w 4215960"/>
                <a:gd name="connsiteY51" fmla="*/ 1135434 h 4384865"/>
                <a:gd name="connsiteX52" fmla="*/ 0 w 4215960"/>
                <a:gd name="connsiteY52" fmla="*/ 1193491 h 4384865"/>
                <a:gd name="connsiteX53" fmla="*/ 7257 w 4215960"/>
                <a:gd name="connsiteY53" fmla="*/ 2165948 h 4384865"/>
                <a:gd name="connsiteX54" fmla="*/ 29028 w 4215960"/>
                <a:gd name="connsiteY54" fmla="*/ 2267548 h 4384865"/>
                <a:gd name="connsiteX55" fmla="*/ 43543 w 4215960"/>
                <a:gd name="connsiteY55" fmla="*/ 2303834 h 4384865"/>
                <a:gd name="connsiteX56" fmla="*/ 58057 w 4215960"/>
                <a:gd name="connsiteY56" fmla="*/ 2369148 h 4384865"/>
                <a:gd name="connsiteX57" fmla="*/ 79828 w 4215960"/>
                <a:gd name="connsiteY57" fmla="*/ 2419948 h 4384865"/>
                <a:gd name="connsiteX58" fmla="*/ 116114 w 4215960"/>
                <a:gd name="connsiteY58" fmla="*/ 2536062 h 4384865"/>
                <a:gd name="connsiteX59" fmla="*/ 137885 w 4215960"/>
                <a:gd name="connsiteY59" fmla="*/ 2601377 h 4384865"/>
                <a:gd name="connsiteX60" fmla="*/ 145143 w 4215960"/>
                <a:gd name="connsiteY60" fmla="*/ 2623148 h 4384865"/>
                <a:gd name="connsiteX61" fmla="*/ 166914 w 4215960"/>
                <a:gd name="connsiteY61" fmla="*/ 2666691 h 4384865"/>
                <a:gd name="connsiteX62" fmla="*/ 188685 w 4215960"/>
                <a:gd name="connsiteY62" fmla="*/ 2717491 h 4384865"/>
                <a:gd name="connsiteX63" fmla="*/ 195943 w 4215960"/>
                <a:gd name="connsiteY63" fmla="*/ 2746520 h 4384865"/>
                <a:gd name="connsiteX64" fmla="*/ 232228 w 4215960"/>
                <a:gd name="connsiteY64" fmla="*/ 2797320 h 4384865"/>
                <a:gd name="connsiteX65" fmla="*/ 254000 w 4215960"/>
                <a:gd name="connsiteY65" fmla="*/ 2855377 h 4384865"/>
                <a:gd name="connsiteX66" fmla="*/ 275771 w 4215960"/>
                <a:gd name="connsiteY66" fmla="*/ 2877148 h 4384865"/>
                <a:gd name="connsiteX67" fmla="*/ 312057 w 4215960"/>
                <a:gd name="connsiteY67" fmla="*/ 2949720 h 4384865"/>
                <a:gd name="connsiteX68" fmla="*/ 348343 w 4215960"/>
                <a:gd name="connsiteY68" fmla="*/ 3000520 h 4384865"/>
                <a:gd name="connsiteX69" fmla="*/ 355600 w 4215960"/>
                <a:gd name="connsiteY69" fmla="*/ 3022291 h 4384865"/>
                <a:gd name="connsiteX70" fmla="*/ 406400 w 4215960"/>
                <a:gd name="connsiteY70" fmla="*/ 3087605 h 4384865"/>
                <a:gd name="connsiteX71" fmla="*/ 435428 w 4215960"/>
                <a:gd name="connsiteY71" fmla="*/ 3152920 h 4384865"/>
                <a:gd name="connsiteX72" fmla="*/ 457200 w 4215960"/>
                <a:gd name="connsiteY72" fmla="*/ 3181948 h 4384865"/>
                <a:gd name="connsiteX73" fmla="*/ 471714 w 4215960"/>
                <a:gd name="connsiteY73" fmla="*/ 3240005 h 4384865"/>
                <a:gd name="connsiteX74" fmla="*/ 478971 w 4215960"/>
                <a:gd name="connsiteY74" fmla="*/ 3261777 h 4384865"/>
                <a:gd name="connsiteX75" fmla="*/ 486228 w 4215960"/>
                <a:gd name="connsiteY75" fmla="*/ 3290805 h 4384865"/>
                <a:gd name="connsiteX76" fmla="*/ 493485 w 4215960"/>
                <a:gd name="connsiteY76" fmla="*/ 3356120 h 4384865"/>
                <a:gd name="connsiteX77" fmla="*/ 515257 w 4215960"/>
                <a:gd name="connsiteY77" fmla="*/ 3414177 h 4384865"/>
                <a:gd name="connsiteX78" fmla="*/ 544285 w 4215960"/>
                <a:gd name="connsiteY78" fmla="*/ 3457720 h 4384865"/>
                <a:gd name="connsiteX79" fmla="*/ 573314 w 4215960"/>
                <a:gd name="connsiteY79" fmla="*/ 3508520 h 4384865"/>
                <a:gd name="connsiteX80" fmla="*/ 602343 w 4215960"/>
                <a:gd name="connsiteY80" fmla="*/ 3530291 h 4384865"/>
                <a:gd name="connsiteX81" fmla="*/ 645885 w 4215960"/>
                <a:gd name="connsiteY81" fmla="*/ 3573834 h 4384865"/>
                <a:gd name="connsiteX82" fmla="*/ 674914 w 4215960"/>
                <a:gd name="connsiteY82" fmla="*/ 3595605 h 4384865"/>
                <a:gd name="connsiteX83" fmla="*/ 711200 w 4215960"/>
                <a:gd name="connsiteY83" fmla="*/ 3639148 h 4384865"/>
                <a:gd name="connsiteX84" fmla="*/ 740228 w 4215960"/>
                <a:gd name="connsiteY84" fmla="*/ 3660920 h 4384865"/>
                <a:gd name="connsiteX85" fmla="*/ 812800 w 4215960"/>
                <a:gd name="connsiteY85" fmla="*/ 3726234 h 4384865"/>
                <a:gd name="connsiteX86" fmla="*/ 849085 w 4215960"/>
                <a:gd name="connsiteY86" fmla="*/ 3769777 h 4384865"/>
                <a:gd name="connsiteX87" fmla="*/ 870857 w 4215960"/>
                <a:gd name="connsiteY87" fmla="*/ 3784291 h 4384865"/>
                <a:gd name="connsiteX88" fmla="*/ 907143 w 4215960"/>
                <a:gd name="connsiteY88" fmla="*/ 3827834 h 4384865"/>
                <a:gd name="connsiteX89" fmla="*/ 936171 w 4215960"/>
                <a:gd name="connsiteY89" fmla="*/ 3849605 h 4384865"/>
                <a:gd name="connsiteX90" fmla="*/ 1030514 w 4215960"/>
                <a:gd name="connsiteY90" fmla="*/ 3893148 h 4384865"/>
                <a:gd name="connsiteX91" fmla="*/ 1480457 w 4215960"/>
                <a:gd name="connsiteY91" fmla="*/ 3878634 h 4384865"/>
                <a:gd name="connsiteX92" fmla="*/ 1531257 w 4215960"/>
                <a:gd name="connsiteY92" fmla="*/ 3864120 h 4384865"/>
                <a:gd name="connsiteX93" fmla="*/ 1618343 w 4215960"/>
                <a:gd name="connsiteY93" fmla="*/ 3856862 h 4384865"/>
                <a:gd name="connsiteX94" fmla="*/ 1698171 w 4215960"/>
                <a:gd name="connsiteY94" fmla="*/ 3842348 h 4384865"/>
                <a:gd name="connsiteX95" fmla="*/ 1756228 w 4215960"/>
                <a:gd name="connsiteY95" fmla="*/ 3835091 h 4384865"/>
                <a:gd name="connsiteX96" fmla="*/ 1785257 w 4215960"/>
                <a:gd name="connsiteY96" fmla="*/ 3820577 h 4384865"/>
                <a:gd name="connsiteX97" fmla="*/ 1850571 w 4215960"/>
                <a:gd name="connsiteY97" fmla="*/ 3798805 h 4384865"/>
                <a:gd name="connsiteX98" fmla="*/ 1886857 w 4215960"/>
                <a:gd name="connsiteY98" fmla="*/ 3784291 h 4384865"/>
                <a:gd name="connsiteX99" fmla="*/ 1988457 w 4215960"/>
                <a:gd name="connsiteY99" fmla="*/ 3769777 h 4384865"/>
                <a:gd name="connsiteX100" fmla="*/ 2017485 w 4215960"/>
                <a:gd name="connsiteY100" fmla="*/ 3762520 h 4384865"/>
                <a:gd name="connsiteX101" fmla="*/ 2637971 w 4215960"/>
                <a:gd name="connsiteY101" fmla="*/ 4109274 h 4384865"/>
                <a:gd name="connsiteX102" fmla="*/ 2724375 w 4215960"/>
                <a:gd name="connsiteY102" fmla="*/ 4295464 h 4384865"/>
                <a:gd name="connsiteX103" fmla="*/ 2784700 w 4215960"/>
                <a:gd name="connsiteY103" fmla="*/ 4354202 h 4384865"/>
                <a:gd name="connsiteX104" fmla="*/ 2795812 w 4215960"/>
                <a:gd name="connsiteY104" fmla="*/ 4324039 h 4384865"/>
                <a:gd name="connsiteX105" fmla="*/ 2841850 w 4215960"/>
                <a:gd name="connsiteY105" fmla="*/ 4297051 h 4384865"/>
                <a:gd name="connsiteX106" fmla="*/ 2892650 w 4215960"/>
                <a:gd name="connsiteY106" fmla="*/ 4370077 h 4384865"/>
                <a:gd name="connsiteX107" fmla="*/ 2941863 w 4215960"/>
                <a:gd name="connsiteY107" fmla="*/ 4373252 h 4384865"/>
                <a:gd name="connsiteX108" fmla="*/ 2897412 w 4215960"/>
                <a:gd name="connsiteY108" fmla="*/ 4279590 h 4384865"/>
                <a:gd name="connsiteX109" fmla="*/ 2854550 w 4215960"/>
                <a:gd name="connsiteY109" fmla="*/ 4211327 h 4384865"/>
                <a:gd name="connsiteX110" fmla="*/ 2897413 w 4215960"/>
                <a:gd name="connsiteY110" fmla="*/ 4195451 h 4384865"/>
                <a:gd name="connsiteX111" fmla="*/ 2878362 w 4215960"/>
                <a:gd name="connsiteY111" fmla="*/ 4154177 h 4384865"/>
                <a:gd name="connsiteX112" fmla="*/ 2930750 w 4215960"/>
                <a:gd name="connsiteY112" fmla="*/ 4163702 h 4384865"/>
                <a:gd name="connsiteX113" fmla="*/ 2910113 w 4215960"/>
                <a:gd name="connsiteY113" fmla="*/ 4130364 h 4384865"/>
                <a:gd name="connsiteX114" fmla="*/ 2931432 w 4215960"/>
                <a:gd name="connsiteY114" fmla="*/ 4113810 h 4384865"/>
                <a:gd name="connsiteX115" fmla="*/ 3052535 w 4215960"/>
                <a:gd name="connsiteY115" fmla="*/ 4199083 h 4384865"/>
                <a:gd name="connsiteX116" fmla="*/ 3087912 w 4215960"/>
                <a:gd name="connsiteY116" fmla="*/ 4185926 h 4384865"/>
                <a:gd name="connsiteX117" fmla="*/ 3140299 w 4215960"/>
                <a:gd name="connsiteY117" fmla="*/ 4251015 h 4384865"/>
                <a:gd name="connsiteX118" fmla="*/ 3160937 w 4215960"/>
                <a:gd name="connsiteY118" fmla="*/ 4309752 h 4384865"/>
                <a:gd name="connsiteX119" fmla="*/ 3268887 w 4215960"/>
                <a:gd name="connsiteY119" fmla="*/ 4328801 h 4384865"/>
                <a:gd name="connsiteX120" fmla="*/ 3208563 w 4215960"/>
                <a:gd name="connsiteY120" fmla="*/ 4262126 h 4384865"/>
                <a:gd name="connsiteX121" fmla="*/ 3205387 w 4215960"/>
                <a:gd name="connsiteY121" fmla="*/ 4193864 h 4384865"/>
                <a:gd name="connsiteX122" fmla="*/ 3259362 w 4215960"/>
                <a:gd name="connsiteY122" fmla="*/ 4249427 h 4384865"/>
                <a:gd name="connsiteX123" fmla="*/ 3308575 w 4215960"/>
                <a:gd name="connsiteY123" fmla="*/ 4254189 h 4384865"/>
                <a:gd name="connsiteX124" fmla="*/ 3302225 w 4215960"/>
                <a:gd name="connsiteY124" fmla="*/ 4204977 h 4384865"/>
                <a:gd name="connsiteX125" fmla="*/ 3362550 w 4215960"/>
                <a:gd name="connsiteY125" fmla="*/ 4209739 h 4384865"/>
                <a:gd name="connsiteX126" fmla="*/ 3424462 w 4215960"/>
                <a:gd name="connsiteY126" fmla="*/ 4252601 h 4384865"/>
                <a:gd name="connsiteX127" fmla="*/ 3456212 w 4215960"/>
                <a:gd name="connsiteY127" fmla="*/ 4239902 h 4384865"/>
                <a:gd name="connsiteX128" fmla="*/ 3449863 w 4215960"/>
                <a:gd name="connsiteY128" fmla="*/ 4204977 h 4384865"/>
                <a:gd name="connsiteX129" fmla="*/ 3491138 w 4215960"/>
                <a:gd name="connsiteY129" fmla="*/ 4181165 h 4384865"/>
                <a:gd name="connsiteX130" fmla="*/ 3575275 w 4215960"/>
                <a:gd name="connsiteY130" fmla="*/ 4238315 h 4384865"/>
                <a:gd name="connsiteX131" fmla="*/ 3592738 w 4215960"/>
                <a:gd name="connsiteY131" fmla="*/ 4136717 h 4384865"/>
                <a:gd name="connsiteX132" fmla="*/ 3567338 w 4215960"/>
                <a:gd name="connsiteY132" fmla="*/ 4114491 h 4384865"/>
                <a:gd name="connsiteX133" fmla="*/ 3494312 w 4215960"/>
                <a:gd name="connsiteY133" fmla="*/ 4071628 h 4384865"/>
                <a:gd name="connsiteX134" fmla="*/ 3516537 w 4215960"/>
                <a:gd name="connsiteY134" fmla="*/ 4046229 h 4384865"/>
                <a:gd name="connsiteX135" fmla="*/ 3537175 w 4215960"/>
                <a:gd name="connsiteY135" fmla="*/ 4024003 h 4384865"/>
                <a:gd name="connsiteX136" fmla="*/ 3591150 w 4215960"/>
                <a:gd name="connsiteY136" fmla="*/ 4055754 h 4384865"/>
                <a:gd name="connsiteX137" fmla="*/ 3597500 w 4215960"/>
                <a:gd name="connsiteY137" fmla="*/ 4011304 h 4384865"/>
                <a:gd name="connsiteX138" fmla="*/ 3541937 w 4215960"/>
                <a:gd name="connsiteY138" fmla="*/ 3987491 h 4384865"/>
                <a:gd name="connsiteX139" fmla="*/ 3540350 w 4215960"/>
                <a:gd name="connsiteY139" fmla="*/ 3977967 h 4384865"/>
                <a:gd name="connsiteX140" fmla="*/ 3527649 w 4215960"/>
                <a:gd name="connsiteY140" fmla="*/ 3939868 h 4384865"/>
                <a:gd name="connsiteX141" fmla="*/ 3533999 w 4215960"/>
                <a:gd name="connsiteY141" fmla="*/ 3892242 h 4384865"/>
                <a:gd name="connsiteX142" fmla="*/ 3545112 w 4215960"/>
                <a:gd name="connsiteY142" fmla="*/ 3836679 h 4384865"/>
                <a:gd name="connsiteX143" fmla="*/ 3507012 w 4215960"/>
                <a:gd name="connsiteY143" fmla="*/ 3806517 h 4384865"/>
                <a:gd name="connsiteX144" fmla="*/ 3540349 w 4215960"/>
                <a:gd name="connsiteY144" fmla="*/ 3796992 h 4384865"/>
                <a:gd name="connsiteX145" fmla="*/ 3518124 w 4215960"/>
                <a:gd name="connsiteY145" fmla="*/ 3760479 h 4384865"/>
                <a:gd name="connsiteX146" fmla="*/ 3556225 w 4215960"/>
                <a:gd name="connsiteY146" fmla="*/ 3755718 h 4384865"/>
                <a:gd name="connsiteX147" fmla="*/ 3562574 w 4215960"/>
                <a:gd name="connsiteY147" fmla="*/ 3722379 h 4384865"/>
                <a:gd name="connsiteX148" fmla="*/ 3624488 w 4215960"/>
                <a:gd name="connsiteY148" fmla="*/ 3731906 h 4384865"/>
                <a:gd name="connsiteX149" fmla="*/ 3657601 w 4215960"/>
                <a:gd name="connsiteY149" fmla="*/ 3747098 h 4384865"/>
                <a:gd name="connsiteX150" fmla="*/ 3623808 w 4215960"/>
                <a:gd name="connsiteY150" fmla="*/ 3788146 h 4384865"/>
                <a:gd name="connsiteX151" fmla="*/ 3662816 w 4215960"/>
                <a:gd name="connsiteY151" fmla="*/ 3895642 h 4384865"/>
                <a:gd name="connsiteX152" fmla="*/ 3715203 w 4215960"/>
                <a:gd name="connsiteY152" fmla="*/ 3926940 h 4384865"/>
                <a:gd name="connsiteX153" fmla="*/ 3767137 w 4215960"/>
                <a:gd name="connsiteY153" fmla="*/ 3884758 h 4384865"/>
                <a:gd name="connsiteX154" fmla="*/ 3852862 w 4215960"/>
                <a:gd name="connsiteY154" fmla="*/ 3836225 h 4384865"/>
                <a:gd name="connsiteX155" fmla="*/ 3835626 w 4215960"/>
                <a:gd name="connsiteY155" fmla="*/ 3747324 h 4384865"/>
                <a:gd name="connsiteX156" fmla="*/ 3912960 w 4215960"/>
                <a:gd name="connsiteY156" fmla="*/ 3614655 h 4384865"/>
                <a:gd name="connsiteX157" fmla="*/ 4205514 w 4215960"/>
                <a:gd name="connsiteY157" fmla="*/ 3281507 h 4384865"/>
                <a:gd name="connsiteX158" fmla="*/ 4124097 w 4215960"/>
                <a:gd name="connsiteY158" fmla="*/ 3272435 h 4384865"/>
                <a:gd name="connsiteX159" fmla="*/ 4128634 w 4215960"/>
                <a:gd name="connsiteY159" fmla="*/ 3180587 h 4384865"/>
                <a:gd name="connsiteX160" fmla="*/ 4079647 w 4215960"/>
                <a:gd name="connsiteY160" fmla="*/ 3155415 h 4384865"/>
                <a:gd name="connsiteX161" fmla="*/ 3995510 w 4215960"/>
                <a:gd name="connsiteY161" fmla="*/ 3186937 h 4384865"/>
                <a:gd name="connsiteX162" fmla="*/ 3958771 w 4215960"/>
                <a:gd name="connsiteY162" fmla="*/ 3150652 h 4384865"/>
                <a:gd name="connsiteX163" fmla="*/ 4003448 w 4215960"/>
                <a:gd name="connsiteY163" fmla="*/ 3127747 h 4384865"/>
                <a:gd name="connsiteX164" fmla="*/ 3874181 w 4215960"/>
                <a:gd name="connsiteY164" fmla="*/ 2914568 h 4384865"/>
                <a:gd name="connsiteX165" fmla="*/ 3889147 w 4215960"/>
                <a:gd name="connsiteY165" fmla="*/ 2884405 h 4384865"/>
                <a:gd name="connsiteX166" fmla="*/ 3865562 w 4215960"/>
                <a:gd name="connsiteY166" fmla="*/ 2768745 h 4384865"/>
                <a:gd name="connsiteX167" fmla="*/ 3706813 w 4215960"/>
                <a:gd name="connsiteY167" fmla="*/ 2757859 h 4384865"/>
                <a:gd name="connsiteX168" fmla="*/ 3673475 w 4215960"/>
                <a:gd name="connsiteY168" fmla="*/ 2806617 h 4384865"/>
                <a:gd name="connsiteX169" fmla="*/ 3584575 w 4215960"/>
                <a:gd name="connsiteY169" fmla="*/ 2821133 h 4384865"/>
                <a:gd name="connsiteX170" fmla="*/ 3590925 w 4215960"/>
                <a:gd name="connsiteY170" fmla="*/ 2799134 h 4384865"/>
                <a:gd name="connsiteX171" fmla="*/ 3537403 w 4215960"/>
                <a:gd name="connsiteY171" fmla="*/ 2783033 h 4384865"/>
                <a:gd name="connsiteX172" fmla="*/ 3512684 w 4215960"/>
                <a:gd name="connsiteY172" fmla="*/ 2617932 h 4384865"/>
                <a:gd name="connsiteX173" fmla="*/ 3232377 w 4215960"/>
                <a:gd name="connsiteY173" fmla="*/ 2551257 h 4384865"/>
                <a:gd name="connsiteX174" fmla="*/ 3096078 w 4215960"/>
                <a:gd name="connsiteY174" fmla="*/ 2594573 h 4384865"/>
                <a:gd name="connsiteX175" fmla="*/ 2964089 w 4215960"/>
                <a:gd name="connsiteY175" fmla="*/ 2587089 h 4384865"/>
                <a:gd name="connsiteX176" fmla="*/ 2831646 w 4215960"/>
                <a:gd name="connsiteY176" fmla="*/ 2476191 h 4384865"/>
                <a:gd name="connsiteX177" fmla="*/ 2618468 w 4215960"/>
                <a:gd name="connsiteY177" fmla="*/ 2172978 h 4384865"/>
                <a:gd name="connsiteX178" fmla="*/ 2220006 w 4215960"/>
                <a:gd name="connsiteY178" fmla="*/ 2033505 h 4384865"/>
                <a:gd name="connsiteX179" fmla="*/ 1983468 w 4215960"/>
                <a:gd name="connsiteY179" fmla="*/ 1720541 h 4384865"/>
                <a:gd name="connsiteX180" fmla="*/ 2017259 w 4215960"/>
                <a:gd name="connsiteY180" fmla="*/ 1695595 h 4384865"/>
                <a:gd name="connsiteX181" fmla="*/ 2076903 w 4215960"/>
                <a:gd name="connsiteY181" fmla="*/ 1778598 h 4384865"/>
                <a:gd name="connsiteX182" fmla="*/ 2097087 w 4215960"/>
                <a:gd name="connsiteY182" fmla="*/ 1761135 h 4384865"/>
                <a:gd name="connsiteX183" fmla="*/ 2140177 w 4215960"/>
                <a:gd name="connsiteY183" fmla="*/ 1791979 h 4384865"/>
                <a:gd name="connsiteX184" fmla="*/ 2228850 w 4215960"/>
                <a:gd name="connsiteY184" fmla="*/ 1738230 h 4384865"/>
                <a:gd name="connsiteX185" fmla="*/ 2244952 w 4215960"/>
                <a:gd name="connsiteY185" fmla="*/ 1717820 h 4384865"/>
                <a:gd name="connsiteX186" fmla="*/ 2303235 w 4215960"/>
                <a:gd name="connsiteY186" fmla="*/ 1718046 h 4384865"/>
                <a:gd name="connsiteX187" fmla="*/ 2319338 w 4215960"/>
                <a:gd name="connsiteY187" fmla="*/ 1684936 h 4384865"/>
                <a:gd name="connsiteX188" fmla="*/ 2300514 w 4215960"/>
                <a:gd name="connsiteY188" fmla="*/ 1659309 h 4384865"/>
                <a:gd name="connsiteX189" fmla="*/ 2233386 w 4215960"/>
                <a:gd name="connsiteY189" fmla="*/ 1679266 h 4384865"/>
                <a:gd name="connsiteX190" fmla="*/ 2211614 w 4215960"/>
                <a:gd name="connsiteY190" fmla="*/ 1625745 h 4384865"/>
                <a:gd name="connsiteX191" fmla="*/ 2232932 w 4215960"/>
                <a:gd name="connsiteY191" fmla="*/ 1596035 h 4384865"/>
                <a:gd name="connsiteX192" fmla="*/ 2176462 w 4215960"/>
                <a:gd name="connsiteY192" fmla="*/ 1492621 h 4384865"/>
                <a:gd name="connsiteX193" fmla="*/ 2127931 w 4215960"/>
                <a:gd name="connsiteY193" fmla="*/ 1531402 h 4384865"/>
                <a:gd name="connsiteX194" fmla="*/ 2038576 w 4215960"/>
                <a:gd name="connsiteY194" fmla="*/ 1476746 h 4384865"/>
                <a:gd name="connsiteX195" fmla="*/ 2090510 w 4215960"/>
                <a:gd name="connsiteY195" fmla="*/ 1384217 h 4384865"/>
                <a:gd name="connsiteX196" fmla="*/ 2047648 w 4215960"/>
                <a:gd name="connsiteY196" fmla="*/ 1263114 h 4384865"/>
                <a:gd name="connsiteX197" fmla="*/ 2062389 w 4215960"/>
                <a:gd name="connsiteY197" fmla="*/ 1139062 h 4384865"/>
                <a:gd name="connsiteX198" fmla="*/ 2157639 w 4215960"/>
                <a:gd name="connsiteY198" fmla="*/ 1065357 h 4384865"/>
                <a:gd name="connsiteX199" fmla="*/ 2262868 w 4215960"/>
                <a:gd name="connsiteY199" fmla="*/ 1042905 h 4384865"/>
                <a:gd name="connsiteX200" fmla="*/ 2199821 w 4215960"/>
                <a:gd name="connsiteY200" fmla="*/ 953098 h 4384865"/>
                <a:gd name="connsiteX201" fmla="*/ 2182585 w 4215960"/>
                <a:gd name="connsiteY201" fmla="*/ 997775 h 4384865"/>
                <a:gd name="connsiteX202" fmla="*/ 2139270 w 4215960"/>
                <a:gd name="connsiteY202" fmla="*/ 950604 h 4384865"/>
                <a:gd name="connsiteX203" fmla="*/ 2160588 w 4215960"/>
                <a:gd name="connsiteY203" fmla="*/ 865332 h 4384865"/>
                <a:gd name="connsiteX204" fmla="*/ 2233612 w 4215960"/>
                <a:gd name="connsiteY204" fmla="*/ 768041 h 4384865"/>
                <a:gd name="connsiteX205" fmla="*/ 2216603 w 4215960"/>
                <a:gd name="connsiteY205" fmla="*/ 661452 h 4384865"/>
                <a:gd name="connsiteX206" fmla="*/ 2045381 w 4215960"/>
                <a:gd name="connsiteY206" fmla="*/ 671203 h 4384865"/>
                <a:gd name="connsiteX207" fmla="*/ 2026103 w 4215960"/>
                <a:gd name="connsiteY207" fmla="*/ 713840 h 4384865"/>
                <a:gd name="connsiteX208" fmla="*/ 1993900 w 4215960"/>
                <a:gd name="connsiteY208" fmla="*/ 646257 h 4384865"/>
                <a:gd name="connsiteX209" fmla="*/ 1964190 w 4215960"/>
                <a:gd name="connsiteY209" fmla="*/ 686625 h 4384865"/>
                <a:gd name="connsiteX210" fmla="*/ 1778681 w 4215960"/>
                <a:gd name="connsiteY210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4750 w 4215960"/>
                <a:gd name="connsiteY38" fmla="*/ 245758 h 4384865"/>
                <a:gd name="connsiteX39" fmla="*/ 608237 w 4215960"/>
                <a:gd name="connsiteY39" fmla="*/ 198132 h 4384865"/>
                <a:gd name="connsiteX40" fmla="*/ 628875 w 4215960"/>
                <a:gd name="connsiteY40" fmla="*/ 185433 h 4384865"/>
                <a:gd name="connsiteX41" fmla="*/ 625700 w 4215960"/>
                <a:gd name="connsiteY41" fmla="*/ 183845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4750 w 4215960"/>
                <a:gd name="connsiteY38" fmla="*/ 245758 h 4384865"/>
                <a:gd name="connsiteX39" fmla="*/ 608237 w 4215960"/>
                <a:gd name="connsiteY39" fmla="*/ 198132 h 4384865"/>
                <a:gd name="connsiteX40" fmla="*/ 628875 w 4215960"/>
                <a:gd name="connsiteY40" fmla="*/ 185433 h 4384865"/>
                <a:gd name="connsiteX41" fmla="*/ 682850 w 4215960"/>
                <a:gd name="connsiteY41" fmla="*/ 231470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571725 w 4215960"/>
                <a:gd name="connsiteY38" fmla="*/ 367996 h 4384865"/>
                <a:gd name="connsiteX39" fmla="*/ 608237 w 4215960"/>
                <a:gd name="connsiteY39" fmla="*/ 198132 h 4384865"/>
                <a:gd name="connsiteX40" fmla="*/ 628875 w 4215960"/>
                <a:gd name="connsiteY40" fmla="*/ 185433 h 4384865"/>
                <a:gd name="connsiteX41" fmla="*/ 682850 w 4215960"/>
                <a:gd name="connsiteY41" fmla="*/ 231470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571725 w 4215960"/>
                <a:gd name="connsiteY38" fmla="*/ 367996 h 4384865"/>
                <a:gd name="connsiteX39" fmla="*/ 608237 w 4215960"/>
                <a:gd name="connsiteY39" fmla="*/ 198132 h 4384865"/>
                <a:gd name="connsiteX40" fmla="*/ 628875 w 4215960"/>
                <a:gd name="connsiteY40" fmla="*/ 185433 h 4384865"/>
                <a:gd name="connsiteX41" fmla="*/ 682850 w 4215960"/>
                <a:gd name="connsiteY41" fmla="*/ 231470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28875 w 4215960"/>
                <a:gd name="connsiteY40" fmla="*/ 185433 h 4384865"/>
                <a:gd name="connsiteX41" fmla="*/ 682850 w 4215960"/>
                <a:gd name="connsiteY41" fmla="*/ 231470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682850 w 4215960"/>
                <a:gd name="connsiteY41" fmla="*/ 231470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63813 w 4215960"/>
                <a:gd name="connsiteY41" fmla="*/ 299732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63813 w 4215960"/>
                <a:gd name="connsiteY41" fmla="*/ 299732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41587 w 4215960"/>
                <a:gd name="connsiteY42" fmla="*/ 304495 h 4384865"/>
                <a:gd name="connsiteX43" fmla="*/ 512987 w 4215960"/>
                <a:gd name="connsiteY43" fmla="*/ 177495 h 4384865"/>
                <a:gd name="connsiteX44" fmla="*/ 362857 w 4215960"/>
                <a:gd name="connsiteY44" fmla="*/ 808862 h 4384865"/>
                <a:gd name="connsiteX45" fmla="*/ 312057 w 4215960"/>
                <a:gd name="connsiteY45" fmla="*/ 823377 h 4384865"/>
                <a:gd name="connsiteX46" fmla="*/ 239485 w 4215960"/>
                <a:gd name="connsiteY46" fmla="*/ 874177 h 4384865"/>
                <a:gd name="connsiteX47" fmla="*/ 210457 w 4215960"/>
                <a:gd name="connsiteY47" fmla="*/ 881434 h 4384865"/>
                <a:gd name="connsiteX48" fmla="*/ 159657 w 4215960"/>
                <a:gd name="connsiteY48" fmla="*/ 910462 h 4384865"/>
                <a:gd name="connsiteX49" fmla="*/ 130628 w 4215960"/>
                <a:gd name="connsiteY49" fmla="*/ 939491 h 4384865"/>
                <a:gd name="connsiteX50" fmla="*/ 108857 w 4215960"/>
                <a:gd name="connsiteY50" fmla="*/ 961262 h 4384865"/>
                <a:gd name="connsiteX51" fmla="*/ 94343 w 4215960"/>
                <a:gd name="connsiteY51" fmla="*/ 975777 h 4384865"/>
                <a:gd name="connsiteX52" fmla="*/ 43543 w 4215960"/>
                <a:gd name="connsiteY52" fmla="*/ 1055605 h 4384865"/>
                <a:gd name="connsiteX53" fmla="*/ 14514 w 4215960"/>
                <a:gd name="connsiteY53" fmla="*/ 1135434 h 4384865"/>
                <a:gd name="connsiteX54" fmla="*/ 0 w 4215960"/>
                <a:gd name="connsiteY54" fmla="*/ 1193491 h 4384865"/>
                <a:gd name="connsiteX55" fmla="*/ 7257 w 4215960"/>
                <a:gd name="connsiteY55" fmla="*/ 2165948 h 4384865"/>
                <a:gd name="connsiteX56" fmla="*/ 29028 w 4215960"/>
                <a:gd name="connsiteY56" fmla="*/ 2267548 h 4384865"/>
                <a:gd name="connsiteX57" fmla="*/ 43543 w 4215960"/>
                <a:gd name="connsiteY57" fmla="*/ 2303834 h 4384865"/>
                <a:gd name="connsiteX58" fmla="*/ 58057 w 4215960"/>
                <a:gd name="connsiteY58" fmla="*/ 2369148 h 4384865"/>
                <a:gd name="connsiteX59" fmla="*/ 79828 w 4215960"/>
                <a:gd name="connsiteY59" fmla="*/ 2419948 h 4384865"/>
                <a:gd name="connsiteX60" fmla="*/ 116114 w 4215960"/>
                <a:gd name="connsiteY60" fmla="*/ 2536062 h 4384865"/>
                <a:gd name="connsiteX61" fmla="*/ 137885 w 4215960"/>
                <a:gd name="connsiteY61" fmla="*/ 2601377 h 4384865"/>
                <a:gd name="connsiteX62" fmla="*/ 145143 w 4215960"/>
                <a:gd name="connsiteY62" fmla="*/ 2623148 h 4384865"/>
                <a:gd name="connsiteX63" fmla="*/ 166914 w 4215960"/>
                <a:gd name="connsiteY63" fmla="*/ 2666691 h 4384865"/>
                <a:gd name="connsiteX64" fmla="*/ 188685 w 4215960"/>
                <a:gd name="connsiteY64" fmla="*/ 2717491 h 4384865"/>
                <a:gd name="connsiteX65" fmla="*/ 195943 w 4215960"/>
                <a:gd name="connsiteY65" fmla="*/ 2746520 h 4384865"/>
                <a:gd name="connsiteX66" fmla="*/ 232228 w 4215960"/>
                <a:gd name="connsiteY66" fmla="*/ 2797320 h 4384865"/>
                <a:gd name="connsiteX67" fmla="*/ 254000 w 4215960"/>
                <a:gd name="connsiteY67" fmla="*/ 2855377 h 4384865"/>
                <a:gd name="connsiteX68" fmla="*/ 275771 w 4215960"/>
                <a:gd name="connsiteY68" fmla="*/ 2877148 h 4384865"/>
                <a:gd name="connsiteX69" fmla="*/ 312057 w 4215960"/>
                <a:gd name="connsiteY69" fmla="*/ 2949720 h 4384865"/>
                <a:gd name="connsiteX70" fmla="*/ 348343 w 4215960"/>
                <a:gd name="connsiteY70" fmla="*/ 3000520 h 4384865"/>
                <a:gd name="connsiteX71" fmla="*/ 355600 w 4215960"/>
                <a:gd name="connsiteY71" fmla="*/ 3022291 h 4384865"/>
                <a:gd name="connsiteX72" fmla="*/ 406400 w 4215960"/>
                <a:gd name="connsiteY72" fmla="*/ 3087605 h 4384865"/>
                <a:gd name="connsiteX73" fmla="*/ 435428 w 4215960"/>
                <a:gd name="connsiteY73" fmla="*/ 3152920 h 4384865"/>
                <a:gd name="connsiteX74" fmla="*/ 457200 w 4215960"/>
                <a:gd name="connsiteY74" fmla="*/ 3181948 h 4384865"/>
                <a:gd name="connsiteX75" fmla="*/ 471714 w 4215960"/>
                <a:gd name="connsiteY75" fmla="*/ 3240005 h 4384865"/>
                <a:gd name="connsiteX76" fmla="*/ 478971 w 4215960"/>
                <a:gd name="connsiteY76" fmla="*/ 3261777 h 4384865"/>
                <a:gd name="connsiteX77" fmla="*/ 486228 w 4215960"/>
                <a:gd name="connsiteY77" fmla="*/ 3290805 h 4384865"/>
                <a:gd name="connsiteX78" fmla="*/ 493485 w 4215960"/>
                <a:gd name="connsiteY78" fmla="*/ 3356120 h 4384865"/>
                <a:gd name="connsiteX79" fmla="*/ 515257 w 4215960"/>
                <a:gd name="connsiteY79" fmla="*/ 3414177 h 4384865"/>
                <a:gd name="connsiteX80" fmla="*/ 544285 w 4215960"/>
                <a:gd name="connsiteY80" fmla="*/ 3457720 h 4384865"/>
                <a:gd name="connsiteX81" fmla="*/ 573314 w 4215960"/>
                <a:gd name="connsiteY81" fmla="*/ 3508520 h 4384865"/>
                <a:gd name="connsiteX82" fmla="*/ 602343 w 4215960"/>
                <a:gd name="connsiteY82" fmla="*/ 3530291 h 4384865"/>
                <a:gd name="connsiteX83" fmla="*/ 645885 w 4215960"/>
                <a:gd name="connsiteY83" fmla="*/ 3573834 h 4384865"/>
                <a:gd name="connsiteX84" fmla="*/ 674914 w 4215960"/>
                <a:gd name="connsiteY84" fmla="*/ 3595605 h 4384865"/>
                <a:gd name="connsiteX85" fmla="*/ 711200 w 4215960"/>
                <a:gd name="connsiteY85" fmla="*/ 3639148 h 4384865"/>
                <a:gd name="connsiteX86" fmla="*/ 740228 w 4215960"/>
                <a:gd name="connsiteY86" fmla="*/ 3660920 h 4384865"/>
                <a:gd name="connsiteX87" fmla="*/ 812800 w 4215960"/>
                <a:gd name="connsiteY87" fmla="*/ 3726234 h 4384865"/>
                <a:gd name="connsiteX88" fmla="*/ 849085 w 4215960"/>
                <a:gd name="connsiteY88" fmla="*/ 3769777 h 4384865"/>
                <a:gd name="connsiteX89" fmla="*/ 870857 w 4215960"/>
                <a:gd name="connsiteY89" fmla="*/ 3784291 h 4384865"/>
                <a:gd name="connsiteX90" fmla="*/ 907143 w 4215960"/>
                <a:gd name="connsiteY90" fmla="*/ 3827834 h 4384865"/>
                <a:gd name="connsiteX91" fmla="*/ 936171 w 4215960"/>
                <a:gd name="connsiteY91" fmla="*/ 3849605 h 4384865"/>
                <a:gd name="connsiteX92" fmla="*/ 1030514 w 4215960"/>
                <a:gd name="connsiteY92" fmla="*/ 3893148 h 4384865"/>
                <a:gd name="connsiteX93" fmla="*/ 1480457 w 4215960"/>
                <a:gd name="connsiteY93" fmla="*/ 3878634 h 4384865"/>
                <a:gd name="connsiteX94" fmla="*/ 1531257 w 4215960"/>
                <a:gd name="connsiteY94" fmla="*/ 3864120 h 4384865"/>
                <a:gd name="connsiteX95" fmla="*/ 1618343 w 4215960"/>
                <a:gd name="connsiteY95" fmla="*/ 3856862 h 4384865"/>
                <a:gd name="connsiteX96" fmla="*/ 1698171 w 4215960"/>
                <a:gd name="connsiteY96" fmla="*/ 3842348 h 4384865"/>
                <a:gd name="connsiteX97" fmla="*/ 1756228 w 4215960"/>
                <a:gd name="connsiteY97" fmla="*/ 3835091 h 4384865"/>
                <a:gd name="connsiteX98" fmla="*/ 1785257 w 4215960"/>
                <a:gd name="connsiteY98" fmla="*/ 3820577 h 4384865"/>
                <a:gd name="connsiteX99" fmla="*/ 1850571 w 4215960"/>
                <a:gd name="connsiteY99" fmla="*/ 3798805 h 4384865"/>
                <a:gd name="connsiteX100" fmla="*/ 1886857 w 4215960"/>
                <a:gd name="connsiteY100" fmla="*/ 3784291 h 4384865"/>
                <a:gd name="connsiteX101" fmla="*/ 1988457 w 4215960"/>
                <a:gd name="connsiteY101" fmla="*/ 3769777 h 4384865"/>
                <a:gd name="connsiteX102" fmla="*/ 2017485 w 4215960"/>
                <a:gd name="connsiteY102" fmla="*/ 3762520 h 4384865"/>
                <a:gd name="connsiteX103" fmla="*/ 2637971 w 4215960"/>
                <a:gd name="connsiteY103" fmla="*/ 4109274 h 4384865"/>
                <a:gd name="connsiteX104" fmla="*/ 2724375 w 4215960"/>
                <a:gd name="connsiteY104" fmla="*/ 4295464 h 4384865"/>
                <a:gd name="connsiteX105" fmla="*/ 2784700 w 4215960"/>
                <a:gd name="connsiteY105" fmla="*/ 4354202 h 4384865"/>
                <a:gd name="connsiteX106" fmla="*/ 2795812 w 4215960"/>
                <a:gd name="connsiteY106" fmla="*/ 4324039 h 4384865"/>
                <a:gd name="connsiteX107" fmla="*/ 2841850 w 4215960"/>
                <a:gd name="connsiteY107" fmla="*/ 4297051 h 4384865"/>
                <a:gd name="connsiteX108" fmla="*/ 2892650 w 4215960"/>
                <a:gd name="connsiteY108" fmla="*/ 4370077 h 4384865"/>
                <a:gd name="connsiteX109" fmla="*/ 2941863 w 4215960"/>
                <a:gd name="connsiteY109" fmla="*/ 4373252 h 4384865"/>
                <a:gd name="connsiteX110" fmla="*/ 2897412 w 4215960"/>
                <a:gd name="connsiteY110" fmla="*/ 4279590 h 4384865"/>
                <a:gd name="connsiteX111" fmla="*/ 2854550 w 4215960"/>
                <a:gd name="connsiteY111" fmla="*/ 4211327 h 4384865"/>
                <a:gd name="connsiteX112" fmla="*/ 2897413 w 4215960"/>
                <a:gd name="connsiteY112" fmla="*/ 4195451 h 4384865"/>
                <a:gd name="connsiteX113" fmla="*/ 2878362 w 4215960"/>
                <a:gd name="connsiteY113" fmla="*/ 4154177 h 4384865"/>
                <a:gd name="connsiteX114" fmla="*/ 2930750 w 4215960"/>
                <a:gd name="connsiteY114" fmla="*/ 4163702 h 4384865"/>
                <a:gd name="connsiteX115" fmla="*/ 2910113 w 4215960"/>
                <a:gd name="connsiteY115" fmla="*/ 4130364 h 4384865"/>
                <a:gd name="connsiteX116" fmla="*/ 2931432 w 4215960"/>
                <a:gd name="connsiteY116" fmla="*/ 4113810 h 4384865"/>
                <a:gd name="connsiteX117" fmla="*/ 3052535 w 4215960"/>
                <a:gd name="connsiteY117" fmla="*/ 4199083 h 4384865"/>
                <a:gd name="connsiteX118" fmla="*/ 3087912 w 4215960"/>
                <a:gd name="connsiteY118" fmla="*/ 4185926 h 4384865"/>
                <a:gd name="connsiteX119" fmla="*/ 3140299 w 4215960"/>
                <a:gd name="connsiteY119" fmla="*/ 4251015 h 4384865"/>
                <a:gd name="connsiteX120" fmla="*/ 3160937 w 4215960"/>
                <a:gd name="connsiteY120" fmla="*/ 4309752 h 4384865"/>
                <a:gd name="connsiteX121" fmla="*/ 3268887 w 4215960"/>
                <a:gd name="connsiteY121" fmla="*/ 4328801 h 4384865"/>
                <a:gd name="connsiteX122" fmla="*/ 3208563 w 4215960"/>
                <a:gd name="connsiteY122" fmla="*/ 4262126 h 4384865"/>
                <a:gd name="connsiteX123" fmla="*/ 3205387 w 4215960"/>
                <a:gd name="connsiteY123" fmla="*/ 4193864 h 4384865"/>
                <a:gd name="connsiteX124" fmla="*/ 3259362 w 4215960"/>
                <a:gd name="connsiteY124" fmla="*/ 4249427 h 4384865"/>
                <a:gd name="connsiteX125" fmla="*/ 3308575 w 4215960"/>
                <a:gd name="connsiteY125" fmla="*/ 4254189 h 4384865"/>
                <a:gd name="connsiteX126" fmla="*/ 3302225 w 4215960"/>
                <a:gd name="connsiteY126" fmla="*/ 4204977 h 4384865"/>
                <a:gd name="connsiteX127" fmla="*/ 3362550 w 4215960"/>
                <a:gd name="connsiteY127" fmla="*/ 4209739 h 4384865"/>
                <a:gd name="connsiteX128" fmla="*/ 3424462 w 4215960"/>
                <a:gd name="connsiteY128" fmla="*/ 4252601 h 4384865"/>
                <a:gd name="connsiteX129" fmla="*/ 3456212 w 4215960"/>
                <a:gd name="connsiteY129" fmla="*/ 4239902 h 4384865"/>
                <a:gd name="connsiteX130" fmla="*/ 3449863 w 4215960"/>
                <a:gd name="connsiteY130" fmla="*/ 4204977 h 4384865"/>
                <a:gd name="connsiteX131" fmla="*/ 3491138 w 4215960"/>
                <a:gd name="connsiteY131" fmla="*/ 4181165 h 4384865"/>
                <a:gd name="connsiteX132" fmla="*/ 3575275 w 4215960"/>
                <a:gd name="connsiteY132" fmla="*/ 4238315 h 4384865"/>
                <a:gd name="connsiteX133" fmla="*/ 3592738 w 4215960"/>
                <a:gd name="connsiteY133" fmla="*/ 4136717 h 4384865"/>
                <a:gd name="connsiteX134" fmla="*/ 3567338 w 4215960"/>
                <a:gd name="connsiteY134" fmla="*/ 4114491 h 4384865"/>
                <a:gd name="connsiteX135" fmla="*/ 3494312 w 4215960"/>
                <a:gd name="connsiteY135" fmla="*/ 4071628 h 4384865"/>
                <a:gd name="connsiteX136" fmla="*/ 3516537 w 4215960"/>
                <a:gd name="connsiteY136" fmla="*/ 4046229 h 4384865"/>
                <a:gd name="connsiteX137" fmla="*/ 3537175 w 4215960"/>
                <a:gd name="connsiteY137" fmla="*/ 4024003 h 4384865"/>
                <a:gd name="connsiteX138" fmla="*/ 3591150 w 4215960"/>
                <a:gd name="connsiteY138" fmla="*/ 4055754 h 4384865"/>
                <a:gd name="connsiteX139" fmla="*/ 3597500 w 4215960"/>
                <a:gd name="connsiteY139" fmla="*/ 4011304 h 4384865"/>
                <a:gd name="connsiteX140" fmla="*/ 3541937 w 4215960"/>
                <a:gd name="connsiteY140" fmla="*/ 3987491 h 4384865"/>
                <a:gd name="connsiteX141" fmla="*/ 3540350 w 4215960"/>
                <a:gd name="connsiteY141" fmla="*/ 3977967 h 4384865"/>
                <a:gd name="connsiteX142" fmla="*/ 3527649 w 4215960"/>
                <a:gd name="connsiteY142" fmla="*/ 3939868 h 4384865"/>
                <a:gd name="connsiteX143" fmla="*/ 3533999 w 4215960"/>
                <a:gd name="connsiteY143" fmla="*/ 3892242 h 4384865"/>
                <a:gd name="connsiteX144" fmla="*/ 3545112 w 4215960"/>
                <a:gd name="connsiteY144" fmla="*/ 3836679 h 4384865"/>
                <a:gd name="connsiteX145" fmla="*/ 3507012 w 4215960"/>
                <a:gd name="connsiteY145" fmla="*/ 3806517 h 4384865"/>
                <a:gd name="connsiteX146" fmla="*/ 3540349 w 4215960"/>
                <a:gd name="connsiteY146" fmla="*/ 3796992 h 4384865"/>
                <a:gd name="connsiteX147" fmla="*/ 3518124 w 4215960"/>
                <a:gd name="connsiteY147" fmla="*/ 3760479 h 4384865"/>
                <a:gd name="connsiteX148" fmla="*/ 3556225 w 4215960"/>
                <a:gd name="connsiteY148" fmla="*/ 3755718 h 4384865"/>
                <a:gd name="connsiteX149" fmla="*/ 3562574 w 4215960"/>
                <a:gd name="connsiteY149" fmla="*/ 3722379 h 4384865"/>
                <a:gd name="connsiteX150" fmla="*/ 3624488 w 4215960"/>
                <a:gd name="connsiteY150" fmla="*/ 3731906 h 4384865"/>
                <a:gd name="connsiteX151" fmla="*/ 3657601 w 4215960"/>
                <a:gd name="connsiteY151" fmla="*/ 3747098 h 4384865"/>
                <a:gd name="connsiteX152" fmla="*/ 3623808 w 4215960"/>
                <a:gd name="connsiteY152" fmla="*/ 3788146 h 4384865"/>
                <a:gd name="connsiteX153" fmla="*/ 3662816 w 4215960"/>
                <a:gd name="connsiteY153" fmla="*/ 3895642 h 4384865"/>
                <a:gd name="connsiteX154" fmla="*/ 3715203 w 4215960"/>
                <a:gd name="connsiteY154" fmla="*/ 3926940 h 4384865"/>
                <a:gd name="connsiteX155" fmla="*/ 3767137 w 4215960"/>
                <a:gd name="connsiteY155" fmla="*/ 3884758 h 4384865"/>
                <a:gd name="connsiteX156" fmla="*/ 3852862 w 4215960"/>
                <a:gd name="connsiteY156" fmla="*/ 3836225 h 4384865"/>
                <a:gd name="connsiteX157" fmla="*/ 3835626 w 4215960"/>
                <a:gd name="connsiteY157" fmla="*/ 3747324 h 4384865"/>
                <a:gd name="connsiteX158" fmla="*/ 3912960 w 4215960"/>
                <a:gd name="connsiteY158" fmla="*/ 3614655 h 4384865"/>
                <a:gd name="connsiteX159" fmla="*/ 4205514 w 4215960"/>
                <a:gd name="connsiteY159" fmla="*/ 3281507 h 4384865"/>
                <a:gd name="connsiteX160" fmla="*/ 4124097 w 4215960"/>
                <a:gd name="connsiteY160" fmla="*/ 3272435 h 4384865"/>
                <a:gd name="connsiteX161" fmla="*/ 4128634 w 4215960"/>
                <a:gd name="connsiteY161" fmla="*/ 3180587 h 4384865"/>
                <a:gd name="connsiteX162" fmla="*/ 4079647 w 4215960"/>
                <a:gd name="connsiteY162" fmla="*/ 3155415 h 4384865"/>
                <a:gd name="connsiteX163" fmla="*/ 3995510 w 4215960"/>
                <a:gd name="connsiteY163" fmla="*/ 3186937 h 4384865"/>
                <a:gd name="connsiteX164" fmla="*/ 3958771 w 4215960"/>
                <a:gd name="connsiteY164" fmla="*/ 3150652 h 4384865"/>
                <a:gd name="connsiteX165" fmla="*/ 4003448 w 4215960"/>
                <a:gd name="connsiteY165" fmla="*/ 3127747 h 4384865"/>
                <a:gd name="connsiteX166" fmla="*/ 3874181 w 4215960"/>
                <a:gd name="connsiteY166" fmla="*/ 2914568 h 4384865"/>
                <a:gd name="connsiteX167" fmla="*/ 3889147 w 4215960"/>
                <a:gd name="connsiteY167" fmla="*/ 2884405 h 4384865"/>
                <a:gd name="connsiteX168" fmla="*/ 3865562 w 4215960"/>
                <a:gd name="connsiteY168" fmla="*/ 2768745 h 4384865"/>
                <a:gd name="connsiteX169" fmla="*/ 3706813 w 4215960"/>
                <a:gd name="connsiteY169" fmla="*/ 2757859 h 4384865"/>
                <a:gd name="connsiteX170" fmla="*/ 3673475 w 4215960"/>
                <a:gd name="connsiteY170" fmla="*/ 2806617 h 4384865"/>
                <a:gd name="connsiteX171" fmla="*/ 3584575 w 4215960"/>
                <a:gd name="connsiteY171" fmla="*/ 2821133 h 4384865"/>
                <a:gd name="connsiteX172" fmla="*/ 3590925 w 4215960"/>
                <a:gd name="connsiteY172" fmla="*/ 2799134 h 4384865"/>
                <a:gd name="connsiteX173" fmla="*/ 3537403 w 4215960"/>
                <a:gd name="connsiteY173" fmla="*/ 2783033 h 4384865"/>
                <a:gd name="connsiteX174" fmla="*/ 3512684 w 4215960"/>
                <a:gd name="connsiteY174" fmla="*/ 2617932 h 4384865"/>
                <a:gd name="connsiteX175" fmla="*/ 3232377 w 4215960"/>
                <a:gd name="connsiteY175" fmla="*/ 2551257 h 4384865"/>
                <a:gd name="connsiteX176" fmla="*/ 3096078 w 4215960"/>
                <a:gd name="connsiteY176" fmla="*/ 2594573 h 4384865"/>
                <a:gd name="connsiteX177" fmla="*/ 2964089 w 4215960"/>
                <a:gd name="connsiteY177" fmla="*/ 2587089 h 4384865"/>
                <a:gd name="connsiteX178" fmla="*/ 2831646 w 4215960"/>
                <a:gd name="connsiteY178" fmla="*/ 2476191 h 4384865"/>
                <a:gd name="connsiteX179" fmla="*/ 2618468 w 4215960"/>
                <a:gd name="connsiteY179" fmla="*/ 2172978 h 4384865"/>
                <a:gd name="connsiteX180" fmla="*/ 2220006 w 4215960"/>
                <a:gd name="connsiteY180" fmla="*/ 2033505 h 4384865"/>
                <a:gd name="connsiteX181" fmla="*/ 1983468 w 4215960"/>
                <a:gd name="connsiteY181" fmla="*/ 1720541 h 4384865"/>
                <a:gd name="connsiteX182" fmla="*/ 2017259 w 4215960"/>
                <a:gd name="connsiteY182" fmla="*/ 1695595 h 4384865"/>
                <a:gd name="connsiteX183" fmla="*/ 2076903 w 4215960"/>
                <a:gd name="connsiteY183" fmla="*/ 1778598 h 4384865"/>
                <a:gd name="connsiteX184" fmla="*/ 2097087 w 4215960"/>
                <a:gd name="connsiteY184" fmla="*/ 1761135 h 4384865"/>
                <a:gd name="connsiteX185" fmla="*/ 2140177 w 4215960"/>
                <a:gd name="connsiteY185" fmla="*/ 1791979 h 4384865"/>
                <a:gd name="connsiteX186" fmla="*/ 2228850 w 4215960"/>
                <a:gd name="connsiteY186" fmla="*/ 1738230 h 4384865"/>
                <a:gd name="connsiteX187" fmla="*/ 2244952 w 4215960"/>
                <a:gd name="connsiteY187" fmla="*/ 1717820 h 4384865"/>
                <a:gd name="connsiteX188" fmla="*/ 2303235 w 4215960"/>
                <a:gd name="connsiteY188" fmla="*/ 1718046 h 4384865"/>
                <a:gd name="connsiteX189" fmla="*/ 2319338 w 4215960"/>
                <a:gd name="connsiteY189" fmla="*/ 1684936 h 4384865"/>
                <a:gd name="connsiteX190" fmla="*/ 2300514 w 4215960"/>
                <a:gd name="connsiteY190" fmla="*/ 1659309 h 4384865"/>
                <a:gd name="connsiteX191" fmla="*/ 2233386 w 4215960"/>
                <a:gd name="connsiteY191" fmla="*/ 1679266 h 4384865"/>
                <a:gd name="connsiteX192" fmla="*/ 2211614 w 4215960"/>
                <a:gd name="connsiteY192" fmla="*/ 1625745 h 4384865"/>
                <a:gd name="connsiteX193" fmla="*/ 2232932 w 4215960"/>
                <a:gd name="connsiteY193" fmla="*/ 1596035 h 4384865"/>
                <a:gd name="connsiteX194" fmla="*/ 2176462 w 4215960"/>
                <a:gd name="connsiteY194" fmla="*/ 1492621 h 4384865"/>
                <a:gd name="connsiteX195" fmla="*/ 2127931 w 4215960"/>
                <a:gd name="connsiteY195" fmla="*/ 1531402 h 4384865"/>
                <a:gd name="connsiteX196" fmla="*/ 2038576 w 4215960"/>
                <a:gd name="connsiteY196" fmla="*/ 1476746 h 4384865"/>
                <a:gd name="connsiteX197" fmla="*/ 2090510 w 4215960"/>
                <a:gd name="connsiteY197" fmla="*/ 1384217 h 4384865"/>
                <a:gd name="connsiteX198" fmla="*/ 2047648 w 4215960"/>
                <a:gd name="connsiteY198" fmla="*/ 1263114 h 4384865"/>
                <a:gd name="connsiteX199" fmla="*/ 2062389 w 4215960"/>
                <a:gd name="connsiteY199" fmla="*/ 1139062 h 4384865"/>
                <a:gd name="connsiteX200" fmla="*/ 2157639 w 4215960"/>
                <a:gd name="connsiteY200" fmla="*/ 1065357 h 4384865"/>
                <a:gd name="connsiteX201" fmla="*/ 2262868 w 4215960"/>
                <a:gd name="connsiteY201" fmla="*/ 1042905 h 4384865"/>
                <a:gd name="connsiteX202" fmla="*/ 2199821 w 4215960"/>
                <a:gd name="connsiteY202" fmla="*/ 953098 h 4384865"/>
                <a:gd name="connsiteX203" fmla="*/ 2182585 w 4215960"/>
                <a:gd name="connsiteY203" fmla="*/ 997775 h 4384865"/>
                <a:gd name="connsiteX204" fmla="*/ 2139270 w 4215960"/>
                <a:gd name="connsiteY204" fmla="*/ 950604 h 4384865"/>
                <a:gd name="connsiteX205" fmla="*/ 2160588 w 4215960"/>
                <a:gd name="connsiteY205" fmla="*/ 865332 h 4384865"/>
                <a:gd name="connsiteX206" fmla="*/ 2233612 w 4215960"/>
                <a:gd name="connsiteY206" fmla="*/ 768041 h 4384865"/>
                <a:gd name="connsiteX207" fmla="*/ 2216603 w 4215960"/>
                <a:gd name="connsiteY207" fmla="*/ 661452 h 4384865"/>
                <a:gd name="connsiteX208" fmla="*/ 2045381 w 4215960"/>
                <a:gd name="connsiteY208" fmla="*/ 671203 h 4384865"/>
                <a:gd name="connsiteX209" fmla="*/ 2026103 w 4215960"/>
                <a:gd name="connsiteY209" fmla="*/ 713840 h 4384865"/>
                <a:gd name="connsiteX210" fmla="*/ 1993900 w 4215960"/>
                <a:gd name="connsiteY210" fmla="*/ 646257 h 4384865"/>
                <a:gd name="connsiteX211" fmla="*/ 1964190 w 4215960"/>
                <a:gd name="connsiteY211" fmla="*/ 686625 h 4384865"/>
                <a:gd name="connsiteX212" fmla="*/ 1778681 w 4215960"/>
                <a:gd name="connsiteY212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512987 w 4215960"/>
                <a:gd name="connsiteY43" fmla="*/ 177495 h 4384865"/>
                <a:gd name="connsiteX44" fmla="*/ 362857 w 4215960"/>
                <a:gd name="connsiteY44" fmla="*/ 808862 h 4384865"/>
                <a:gd name="connsiteX45" fmla="*/ 312057 w 4215960"/>
                <a:gd name="connsiteY45" fmla="*/ 823377 h 4384865"/>
                <a:gd name="connsiteX46" fmla="*/ 239485 w 4215960"/>
                <a:gd name="connsiteY46" fmla="*/ 874177 h 4384865"/>
                <a:gd name="connsiteX47" fmla="*/ 210457 w 4215960"/>
                <a:gd name="connsiteY47" fmla="*/ 881434 h 4384865"/>
                <a:gd name="connsiteX48" fmla="*/ 159657 w 4215960"/>
                <a:gd name="connsiteY48" fmla="*/ 910462 h 4384865"/>
                <a:gd name="connsiteX49" fmla="*/ 130628 w 4215960"/>
                <a:gd name="connsiteY49" fmla="*/ 939491 h 4384865"/>
                <a:gd name="connsiteX50" fmla="*/ 108857 w 4215960"/>
                <a:gd name="connsiteY50" fmla="*/ 961262 h 4384865"/>
                <a:gd name="connsiteX51" fmla="*/ 94343 w 4215960"/>
                <a:gd name="connsiteY51" fmla="*/ 975777 h 4384865"/>
                <a:gd name="connsiteX52" fmla="*/ 43543 w 4215960"/>
                <a:gd name="connsiteY52" fmla="*/ 1055605 h 4384865"/>
                <a:gd name="connsiteX53" fmla="*/ 14514 w 4215960"/>
                <a:gd name="connsiteY53" fmla="*/ 1135434 h 4384865"/>
                <a:gd name="connsiteX54" fmla="*/ 0 w 4215960"/>
                <a:gd name="connsiteY54" fmla="*/ 1193491 h 4384865"/>
                <a:gd name="connsiteX55" fmla="*/ 7257 w 4215960"/>
                <a:gd name="connsiteY55" fmla="*/ 2165948 h 4384865"/>
                <a:gd name="connsiteX56" fmla="*/ 29028 w 4215960"/>
                <a:gd name="connsiteY56" fmla="*/ 2267548 h 4384865"/>
                <a:gd name="connsiteX57" fmla="*/ 43543 w 4215960"/>
                <a:gd name="connsiteY57" fmla="*/ 2303834 h 4384865"/>
                <a:gd name="connsiteX58" fmla="*/ 58057 w 4215960"/>
                <a:gd name="connsiteY58" fmla="*/ 2369148 h 4384865"/>
                <a:gd name="connsiteX59" fmla="*/ 79828 w 4215960"/>
                <a:gd name="connsiteY59" fmla="*/ 2419948 h 4384865"/>
                <a:gd name="connsiteX60" fmla="*/ 116114 w 4215960"/>
                <a:gd name="connsiteY60" fmla="*/ 2536062 h 4384865"/>
                <a:gd name="connsiteX61" fmla="*/ 137885 w 4215960"/>
                <a:gd name="connsiteY61" fmla="*/ 2601377 h 4384865"/>
                <a:gd name="connsiteX62" fmla="*/ 145143 w 4215960"/>
                <a:gd name="connsiteY62" fmla="*/ 2623148 h 4384865"/>
                <a:gd name="connsiteX63" fmla="*/ 166914 w 4215960"/>
                <a:gd name="connsiteY63" fmla="*/ 2666691 h 4384865"/>
                <a:gd name="connsiteX64" fmla="*/ 188685 w 4215960"/>
                <a:gd name="connsiteY64" fmla="*/ 2717491 h 4384865"/>
                <a:gd name="connsiteX65" fmla="*/ 195943 w 4215960"/>
                <a:gd name="connsiteY65" fmla="*/ 2746520 h 4384865"/>
                <a:gd name="connsiteX66" fmla="*/ 232228 w 4215960"/>
                <a:gd name="connsiteY66" fmla="*/ 2797320 h 4384865"/>
                <a:gd name="connsiteX67" fmla="*/ 254000 w 4215960"/>
                <a:gd name="connsiteY67" fmla="*/ 2855377 h 4384865"/>
                <a:gd name="connsiteX68" fmla="*/ 275771 w 4215960"/>
                <a:gd name="connsiteY68" fmla="*/ 2877148 h 4384865"/>
                <a:gd name="connsiteX69" fmla="*/ 312057 w 4215960"/>
                <a:gd name="connsiteY69" fmla="*/ 2949720 h 4384865"/>
                <a:gd name="connsiteX70" fmla="*/ 348343 w 4215960"/>
                <a:gd name="connsiteY70" fmla="*/ 3000520 h 4384865"/>
                <a:gd name="connsiteX71" fmla="*/ 355600 w 4215960"/>
                <a:gd name="connsiteY71" fmla="*/ 3022291 h 4384865"/>
                <a:gd name="connsiteX72" fmla="*/ 406400 w 4215960"/>
                <a:gd name="connsiteY72" fmla="*/ 3087605 h 4384865"/>
                <a:gd name="connsiteX73" fmla="*/ 435428 w 4215960"/>
                <a:gd name="connsiteY73" fmla="*/ 3152920 h 4384865"/>
                <a:gd name="connsiteX74" fmla="*/ 457200 w 4215960"/>
                <a:gd name="connsiteY74" fmla="*/ 3181948 h 4384865"/>
                <a:gd name="connsiteX75" fmla="*/ 471714 w 4215960"/>
                <a:gd name="connsiteY75" fmla="*/ 3240005 h 4384865"/>
                <a:gd name="connsiteX76" fmla="*/ 478971 w 4215960"/>
                <a:gd name="connsiteY76" fmla="*/ 3261777 h 4384865"/>
                <a:gd name="connsiteX77" fmla="*/ 486228 w 4215960"/>
                <a:gd name="connsiteY77" fmla="*/ 3290805 h 4384865"/>
                <a:gd name="connsiteX78" fmla="*/ 493485 w 4215960"/>
                <a:gd name="connsiteY78" fmla="*/ 3356120 h 4384865"/>
                <a:gd name="connsiteX79" fmla="*/ 515257 w 4215960"/>
                <a:gd name="connsiteY79" fmla="*/ 3414177 h 4384865"/>
                <a:gd name="connsiteX80" fmla="*/ 544285 w 4215960"/>
                <a:gd name="connsiteY80" fmla="*/ 3457720 h 4384865"/>
                <a:gd name="connsiteX81" fmla="*/ 573314 w 4215960"/>
                <a:gd name="connsiteY81" fmla="*/ 3508520 h 4384865"/>
                <a:gd name="connsiteX82" fmla="*/ 602343 w 4215960"/>
                <a:gd name="connsiteY82" fmla="*/ 3530291 h 4384865"/>
                <a:gd name="connsiteX83" fmla="*/ 645885 w 4215960"/>
                <a:gd name="connsiteY83" fmla="*/ 3573834 h 4384865"/>
                <a:gd name="connsiteX84" fmla="*/ 674914 w 4215960"/>
                <a:gd name="connsiteY84" fmla="*/ 3595605 h 4384865"/>
                <a:gd name="connsiteX85" fmla="*/ 711200 w 4215960"/>
                <a:gd name="connsiteY85" fmla="*/ 3639148 h 4384865"/>
                <a:gd name="connsiteX86" fmla="*/ 740228 w 4215960"/>
                <a:gd name="connsiteY86" fmla="*/ 3660920 h 4384865"/>
                <a:gd name="connsiteX87" fmla="*/ 812800 w 4215960"/>
                <a:gd name="connsiteY87" fmla="*/ 3726234 h 4384865"/>
                <a:gd name="connsiteX88" fmla="*/ 849085 w 4215960"/>
                <a:gd name="connsiteY88" fmla="*/ 3769777 h 4384865"/>
                <a:gd name="connsiteX89" fmla="*/ 870857 w 4215960"/>
                <a:gd name="connsiteY89" fmla="*/ 3784291 h 4384865"/>
                <a:gd name="connsiteX90" fmla="*/ 907143 w 4215960"/>
                <a:gd name="connsiteY90" fmla="*/ 3827834 h 4384865"/>
                <a:gd name="connsiteX91" fmla="*/ 936171 w 4215960"/>
                <a:gd name="connsiteY91" fmla="*/ 3849605 h 4384865"/>
                <a:gd name="connsiteX92" fmla="*/ 1030514 w 4215960"/>
                <a:gd name="connsiteY92" fmla="*/ 3893148 h 4384865"/>
                <a:gd name="connsiteX93" fmla="*/ 1480457 w 4215960"/>
                <a:gd name="connsiteY93" fmla="*/ 3878634 h 4384865"/>
                <a:gd name="connsiteX94" fmla="*/ 1531257 w 4215960"/>
                <a:gd name="connsiteY94" fmla="*/ 3864120 h 4384865"/>
                <a:gd name="connsiteX95" fmla="*/ 1618343 w 4215960"/>
                <a:gd name="connsiteY95" fmla="*/ 3856862 h 4384865"/>
                <a:gd name="connsiteX96" fmla="*/ 1698171 w 4215960"/>
                <a:gd name="connsiteY96" fmla="*/ 3842348 h 4384865"/>
                <a:gd name="connsiteX97" fmla="*/ 1756228 w 4215960"/>
                <a:gd name="connsiteY97" fmla="*/ 3835091 h 4384865"/>
                <a:gd name="connsiteX98" fmla="*/ 1785257 w 4215960"/>
                <a:gd name="connsiteY98" fmla="*/ 3820577 h 4384865"/>
                <a:gd name="connsiteX99" fmla="*/ 1850571 w 4215960"/>
                <a:gd name="connsiteY99" fmla="*/ 3798805 h 4384865"/>
                <a:gd name="connsiteX100" fmla="*/ 1886857 w 4215960"/>
                <a:gd name="connsiteY100" fmla="*/ 3784291 h 4384865"/>
                <a:gd name="connsiteX101" fmla="*/ 1988457 w 4215960"/>
                <a:gd name="connsiteY101" fmla="*/ 3769777 h 4384865"/>
                <a:gd name="connsiteX102" fmla="*/ 2017485 w 4215960"/>
                <a:gd name="connsiteY102" fmla="*/ 3762520 h 4384865"/>
                <a:gd name="connsiteX103" fmla="*/ 2637971 w 4215960"/>
                <a:gd name="connsiteY103" fmla="*/ 4109274 h 4384865"/>
                <a:gd name="connsiteX104" fmla="*/ 2724375 w 4215960"/>
                <a:gd name="connsiteY104" fmla="*/ 4295464 h 4384865"/>
                <a:gd name="connsiteX105" fmla="*/ 2784700 w 4215960"/>
                <a:gd name="connsiteY105" fmla="*/ 4354202 h 4384865"/>
                <a:gd name="connsiteX106" fmla="*/ 2795812 w 4215960"/>
                <a:gd name="connsiteY106" fmla="*/ 4324039 h 4384865"/>
                <a:gd name="connsiteX107" fmla="*/ 2841850 w 4215960"/>
                <a:gd name="connsiteY107" fmla="*/ 4297051 h 4384865"/>
                <a:gd name="connsiteX108" fmla="*/ 2892650 w 4215960"/>
                <a:gd name="connsiteY108" fmla="*/ 4370077 h 4384865"/>
                <a:gd name="connsiteX109" fmla="*/ 2941863 w 4215960"/>
                <a:gd name="connsiteY109" fmla="*/ 4373252 h 4384865"/>
                <a:gd name="connsiteX110" fmla="*/ 2897412 w 4215960"/>
                <a:gd name="connsiteY110" fmla="*/ 4279590 h 4384865"/>
                <a:gd name="connsiteX111" fmla="*/ 2854550 w 4215960"/>
                <a:gd name="connsiteY111" fmla="*/ 4211327 h 4384865"/>
                <a:gd name="connsiteX112" fmla="*/ 2897413 w 4215960"/>
                <a:gd name="connsiteY112" fmla="*/ 4195451 h 4384865"/>
                <a:gd name="connsiteX113" fmla="*/ 2878362 w 4215960"/>
                <a:gd name="connsiteY113" fmla="*/ 4154177 h 4384865"/>
                <a:gd name="connsiteX114" fmla="*/ 2930750 w 4215960"/>
                <a:gd name="connsiteY114" fmla="*/ 4163702 h 4384865"/>
                <a:gd name="connsiteX115" fmla="*/ 2910113 w 4215960"/>
                <a:gd name="connsiteY115" fmla="*/ 4130364 h 4384865"/>
                <a:gd name="connsiteX116" fmla="*/ 2931432 w 4215960"/>
                <a:gd name="connsiteY116" fmla="*/ 4113810 h 4384865"/>
                <a:gd name="connsiteX117" fmla="*/ 3052535 w 4215960"/>
                <a:gd name="connsiteY117" fmla="*/ 4199083 h 4384865"/>
                <a:gd name="connsiteX118" fmla="*/ 3087912 w 4215960"/>
                <a:gd name="connsiteY118" fmla="*/ 4185926 h 4384865"/>
                <a:gd name="connsiteX119" fmla="*/ 3140299 w 4215960"/>
                <a:gd name="connsiteY119" fmla="*/ 4251015 h 4384865"/>
                <a:gd name="connsiteX120" fmla="*/ 3160937 w 4215960"/>
                <a:gd name="connsiteY120" fmla="*/ 4309752 h 4384865"/>
                <a:gd name="connsiteX121" fmla="*/ 3268887 w 4215960"/>
                <a:gd name="connsiteY121" fmla="*/ 4328801 h 4384865"/>
                <a:gd name="connsiteX122" fmla="*/ 3208563 w 4215960"/>
                <a:gd name="connsiteY122" fmla="*/ 4262126 h 4384865"/>
                <a:gd name="connsiteX123" fmla="*/ 3205387 w 4215960"/>
                <a:gd name="connsiteY123" fmla="*/ 4193864 h 4384865"/>
                <a:gd name="connsiteX124" fmla="*/ 3259362 w 4215960"/>
                <a:gd name="connsiteY124" fmla="*/ 4249427 h 4384865"/>
                <a:gd name="connsiteX125" fmla="*/ 3308575 w 4215960"/>
                <a:gd name="connsiteY125" fmla="*/ 4254189 h 4384865"/>
                <a:gd name="connsiteX126" fmla="*/ 3302225 w 4215960"/>
                <a:gd name="connsiteY126" fmla="*/ 4204977 h 4384865"/>
                <a:gd name="connsiteX127" fmla="*/ 3362550 w 4215960"/>
                <a:gd name="connsiteY127" fmla="*/ 4209739 h 4384865"/>
                <a:gd name="connsiteX128" fmla="*/ 3424462 w 4215960"/>
                <a:gd name="connsiteY128" fmla="*/ 4252601 h 4384865"/>
                <a:gd name="connsiteX129" fmla="*/ 3456212 w 4215960"/>
                <a:gd name="connsiteY129" fmla="*/ 4239902 h 4384865"/>
                <a:gd name="connsiteX130" fmla="*/ 3449863 w 4215960"/>
                <a:gd name="connsiteY130" fmla="*/ 4204977 h 4384865"/>
                <a:gd name="connsiteX131" fmla="*/ 3491138 w 4215960"/>
                <a:gd name="connsiteY131" fmla="*/ 4181165 h 4384865"/>
                <a:gd name="connsiteX132" fmla="*/ 3575275 w 4215960"/>
                <a:gd name="connsiteY132" fmla="*/ 4238315 h 4384865"/>
                <a:gd name="connsiteX133" fmla="*/ 3592738 w 4215960"/>
                <a:gd name="connsiteY133" fmla="*/ 4136717 h 4384865"/>
                <a:gd name="connsiteX134" fmla="*/ 3567338 w 4215960"/>
                <a:gd name="connsiteY134" fmla="*/ 4114491 h 4384865"/>
                <a:gd name="connsiteX135" fmla="*/ 3494312 w 4215960"/>
                <a:gd name="connsiteY135" fmla="*/ 4071628 h 4384865"/>
                <a:gd name="connsiteX136" fmla="*/ 3516537 w 4215960"/>
                <a:gd name="connsiteY136" fmla="*/ 4046229 h 4384865"/>
                <a:gd name="connsiteX137" fmla="*/ 3537175 w 4215960"/>
                <a:gd name="connsiteY137" fmla="*/ 4024003 h 4384865"/>
                <a:gd name="connsiteX138" fmla="*/ 3591150 w 4215960"/>
                <a:gd name="connsiteY138" fmla="*/ 4055754 h 4384865"/>
                <a:gd name="connsiteX139" fmla="*/ 3597500 w 4215960"/>
                <a:gd name="connsiteY139" fmla="*/ 4011304 h 4384865"/>
                <a:gd name="connsiteX140" fmla="*/ 3541937 w 4215960"/>
                <a:gd name="connsiteY140" fmla="*/ 3987491 h 4384865"/>
                <a:gd name="connsiteX141" fmla="*/ 3540350 w 4215960"/>
                <a:gd name="connsiteY141" fmla="*/ 3977967 h 4384865"/>
                <a:gd name="connsiteX142" fmla="*/ 3527649 w 4215960"/>
                <a:gd name="connsiteY142" fmla="*/ 3939868 h 4384865"/>
                <a:gd name="connsiteX143" fmla="*/ 3533999 w 4215960"/>
                <a:gd name="connsiteY143" fmla="*/ 3892242 h 4384865"/>
                <a:gd name="connsiteX144" fmla="*/ 3545112 w 4215960"/>
                <a:gd name="connsiteY144" fmla="*/ 3836679 h 4384865"/>
                <a:gd name="connsiteX145" fmla="*/ 3507012 w 4215960"/>
                <a:gd name="connsiteY145" fmla="*/ 3806517 h 4384865"/>
                <a:gd name="connsiteX146" fmla="*/ 3540349 w 4215960"/>
                <a:gd name="connsiteY146" fmla="*/ 3796992 h 4384865"/>
                <a:gd name="connsiteX147" fmla="*/ 3518124 w 4215960"/>
                <a:gd name="connsiteY147" fmla="*/ 3760479 h 4384865"/>
                <a:gd name="connsiteX148" fmla="*/ 3556225 w 4215960"/>
                <a:gd name="connsiteY148" fmla="*/ 3755718 h 4384865"/>
                <a:gd name="connsiteX149" fmla="*/ 3562574 w 4215960"/>
                <a:gd name="connsiteY149" fmla="*/ 3722379 h 4384865"/>
                <a:gd name="connsiteX150" fmla="*/ 3624488 w 4215960"/>
                <a:gd name="connsiteY150" fmla="*/ 3731906 h 4384865"/>
                <a:gd name="connsiteX151" fmla="*/ 3657601 w 4215960"/>
                <a:gd name="connsiteY151" fmla="*/ 3747098 h 4384865"/>
                <a:gd name="connsiteX152" fmla="*/ 3623808 w 4215960"/>
                <a:gd name="connsiteY152" fmla="*/ 3788146 h 4384865"/>
                <a:gd name="connsiteX153" fmla="*/ 3662816 w 4215960"/>
                <a:gd name="connsiteY153" fmla="*/ 3895642 h 4384865"/>
                <a:gd name="connsiteX154" fmla="*/ 3715203 w 4215960"/>
                <a:gd name="connsiteY154" fmla="*/ 3926940 h 4384865"/>
                <a:gd name="connsiteX155" fmla="*/ 3767137 w 4215960"/>
                <a:gd name="connsiteY155" fmla="*/ 3884758 h 4384865"/>
                <a:gd name="connsiteX156" fmla="*/ 3852862 w 4215960"/>
                <a:gd name="connsiteY156" fmla="*/ 3836225 h 4384865"/>
                <a:gd name="connsiteX157" fmla="*/ 3835626 w 4215960"/>
                <a:gd name="connsiteY157" fmla="*/ 3747324 h 4384865"/>
                <a:gd name="connsiteX158" fmla="*/ 3912960 w 4215960"/>
                <a:gd name="connsiteY158" fmla="*/ 3614655 h 4384865"/>
                <a:gd name="connsiteX159" fmla="*/ 4205514 w 4215960"/>
                <a:gd name="connsiteY159" fmla="*/ 3281507 h 4384865"/>
                <a:gd name="connsiteX160" fmla="*/ 4124097 w 4215960"/>
                <a:gd name="connsiteY160" fmla="*/ 3272435 h 4384865"/>
                <a:gd name="connsiteX161" fmla="*/ 4128634 w 4215960"/>
                <a:gd name="connsiteY161" fmla="*/ 3180587 h 4384865"/>
                <a:gd name="connsiteX162" fmla="*/ 4079647 w 4215960"/>
                <a:gd name="connsiteY162" fmla="*/ 3155415 h 4384865"/>
                <a:gd name="connsiteX163" fmla="*/ 3995510 w 4215960"/>
                <a:gd name="connsiteY163" fmla="*/ 3186937 h 4384865"/>
                <a:gd name="connsiteX164" fmla="*/ 3958771 w 4215960"/>
                <a:gd name="connsiteY164" fmla="*/ 3150652 h 4384865"/>
                <a:gd name="connsiteX165" fmla="*/ 4003448 w 4215960"/>
                <a:gd name="connsiteY165" fmla="*/ 3127747 h 4384865"/>
                <a:gd name="connsiteX166" fmla="*/ 3874181 w 4215960"/>
                <a:gd name="connsiteY166" fmla="*/ 2914568 h 4384865"/>
                <a:gd name="connsiteX167" fmla="*/ 3889147 w 4215960"/>
                <a:gd name="connsiteY167" fmla="*/ 2884405 h 4384865"/>
                <a:gd name="connsiteX168" fmla="*/ 3865562 w 4215960"/>
                <a:gd name="connsiteY168" fmla="*/ 2768745 h 4384865"/>
                <a:gd name="connsiteX169" fmla="*/ 3706813 w 4215960"/>
                <a:gd name="connsiteY169" fmla="*/ 2757859 h 4384865"/>
                <a:gd name="connsiteX170" fmla="*/ 3673475 w 4215960"/>
                <a:gd name="connsiteY170" fmla="*/ 2806617 h 4384865"/>
                <a:gd name="connsiteX171" fmla="*/ 3584575 w 4215960"/>
                <a:gd name="connsiteY171" fmla="*/ 2821133 h 4384865"/>
                <a:gd name="connsiteX172" fmla="*/ 3590925 w 4215960"/>
                <a:gd name="connsiteY172" fmla="*/ 2799134 h 4384865"/>
                <a:gd name="connsiteX173" fmla="*/ 3537403 w 4215960"/>
                <a:gd name="connsiteY173" fmla="*/ 2783033 h 4384865"/>
                <a:gd name="connsiteX174" fmla="*/ 3512684 w 4215960"/>
                <a:gd name="connsiteY174" fmla="*/ 2617932 h 4384865"/>
                <a:gd name="connsiteX175" fmla="*/ 3232377 w 4215960"/>
                <a:gd name="connsiteY175" fmla="*/ 2551257 h 4384865"/>
                <a:gd name="connsiteX176" fmla="*/ 3096078 w 4215960"/>
                <a:gd name="connsiteY176" fmla="*/ 2594573 h 4384865"/>
                <a:gd name="connsiteX177" fmla="*/ 2964089 w 4215960"/>
                <a:gd name="connsiteY177" fmla="*/ 2587089 h 4384865"/>
                <a:gd name="connsiteX178" fmla="*/ 2831646 w 4215960"/>
                <a:gd name="connsiteY178" fmla="*/ 2476191 h 4384865"/>
                <a:gd name="connsiteX179" fmla="*/ 2618468 w 4215960"/>
                <a:gd name="connsiteY179" fmla="*/ 2172978 h 4384865"/>
                <a:gd name="connsiteX180" fmla="*/ 2220006 w 4215960"/>
                <a:gd name="connsiteY180" fmla="*/ 2033505 h 4384865"/>
                <a:gd name="connsiteX181" fmla="*/ 1983468 w 4215960"/>
                <a:gd name="connsiteY181" fmla="*/ 1720541 h 4384865"/>
                <a:gd name="connsiteX182" fmla="*/ 2017259 w 4215960"/>
                <a:gd name="connsiteY182" fmla="*/ 1695595 h 4384865"/>
                <a:gd name="connsiteX183" fmla="*/ 2076903 w 4215960"/>
                <a:gd name="connsiteY183" fmla="*/ 1778598 h 4384865"/>
                <a:gd name="connsiteX184" fmla="*/ 2097087 w 4215960"/>
                <a:gd name="connsiteY184" fmla="*/ 1761135 h 4384865"/>
                <a:gd name="connsiteX185" fmla="*/ 2140177 w 4215960"/>
                <a:gd name="connsiteY185" fmla="*/ 1791979 h 4384865"/>
                <a:gd name="connsiteX186" fmla="*/ 2228850 w 4215960"/>
                <a:gd name="connsiteY186" fmla="*/ 1738230 h 4384865"/>
                <a:gd name="connsiteX187" fmla="*/ 2244952 w 4215960"/>
                <a:gd name="connsiteY187" fmla="*/ 1717820 h 4384865"/>
                <a:gd name="connsiteX188" fmla="*/ 2303235 w 4215960"/>
                <a:gd name="connsiteY188" fmla="*/ 1718046 h 4384865"/>
                <a:gd name="connsiteX189" fmla="*/ 2319338 w 4215960"/>
                <a:gd name="connsiteY189" fmla="*/ 1684936 h 4384865"/>
                <a:gd name="connsiteX190" fmla="*/ 2300514 w 4215960"/>
                <a:gd name="connsiteY190" fmla="*/ 1659309 h 4384865"/>
                <a:gd name="connsiteX191" fmla="*/ 2233386 w 4215960"/>
                <a:gd name="connsiteY191" fmla="*/ 1679266 h 4384865"/>
                <a:gd name="connsiteX192" fmla="*/ 2211614 w 4215960"/>
                <a:gd name="connsiteY192" fmla="*/ 1625745 h 4384865"/>
                <a:gd name="connsiteX193" fmla="*/ 2232932 w 4215960"/>
                <a:gd name="connsiteY193" fmla="*/ 1596035 h 4384865"/>
                <a:gd name="connsiteX194" fmla="*/ 2176462 w 4215960"/>
                <a:gd name="connsiteY194" fmla="*/ 1492621 h 4384865"/>
                <a:gd name="connsiteX195" fmla="*/ 2127931 w 4215960"/>
                <a:gd name="connsiteY195" fmla="*/ 1531402 h 4384865"/>
                <a:gd name="connsiteX196" fmla="*/ 2038576 w 4215960"/>
                <a:gd name="connsiteY196" fmla="*/ 1476746 h 4384865"/>
                <a:gd name="connsiteX197" fmla="*/ 2090510 w 4215960"/>
                <a:gd name="connsiteY197" fmla="*/ 1384217 h 4384865"/>
                <a:gd name="connsiteX198" fmla="*/ 2047648 w 4215960"/>
                <a:gd name="connsiteY198" fmla="*/ 1263114 h 4384865"/>
                <a:gd name="connsiteX199" fmla="*/ 2062389 w 4215960"/>
                <a:gd name="connsiteY199" fmla="*/ 1139062 h 4384865"/>
                <a:gd name="connsiteX200" fmla="*/ 2157639 w 4215960"/>
                <a:gd name="connsiteY200" fmla="*/ 1065357 h 4384865"/>
                <a:gd name="connsiteX201" fmla="*/ 2262868 w 4215960"/>
                <a:gd name="connsiteY201" fmla="*/ 1042905 h 4384865"/>
                <a:gd name="connsiteX202" fmla="*/ 2199821 w 4215960"/>
                <a:gd name="connsiteY202" fmla="*/ 953098 h 4384865"/>
                <a:gd name="connsiteX203" fmla="*/ 2182585 w 4215960"/>
                <a:gd name="connsiteY203" fmla="*/ 997775 h 4384865"/>
                <a:gd name="connsiteX204" fmla="*/ 2139270 w 4215960"/>
                <a:gd name="connsiteY204" fmla="*/ 950604 h 4384865"/>
                <a:gd name="connsiteX205" fmla="*/ 2160588 w 4215960"/>
                <a:gd name="connsiteY205" fmla="*/ 865332 h 4384865"/>
                <a:gd name="connsiteX206" fmla="*/ 2233612 w 4215960"/>
                <a:gd name="connsiteY206" fmla="*/ 768041 h 4384865"/>
                <a:gd name="connsiteX207" fmla="*/ 2216603 w 4215960"/>
                <a:gd name="connsiteY207" fmla="*/ 661452 h 4384865"/>
                <a:gd name="connsiteX208" fmla="*/ 2045381 w 4215960"/>
                <a:gd name="connsiteY208" fmla="*/ 671203 h 4384865"/>
                <a:gd name="connsiteX209" fmla="*/ 2026103 w 4215960"/>
                <a:gd name="connsiteY209" fmla="*/ 713840 h 4384865"/>
                <a:gd name="connsiteX210" fmla="*/ 1993900 w 4215960"/>
                <a:gd name="connsiteY210" fmla="*/ 646257 h 4384865"/>
                <a:gd name="connsiteX211" fmla="*/ 1964190 w 4215960"/>
                <a:gd name="connsiteY211" fmla="*/ 686625 h 4384865"/>
                <a:gd name="connsiteX212" fmla="*/ 1778681 w 4215960"/>
                <a:gd name="connsiteY212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70162 w 4215960"/>
                <a:gd name="connsiteY43" fmla="*/ 258458 h 4384865"/>
                <a:gd name="connsiteX44" fmla="*/ 512987 w 4215960"/>
                <a:gd name="connsiteY44" fmla="*/ 177495 h 4384865"/>
                <a:gd name="connsiteX45" fmla="*/ 362857 w 4215960"/>
                <a:gd name="connsiteY45" fmla="*/ 808862 h 4384865"/>
                <a:gd name="connsiteX46" fmla="*/ 312057 w 4215960"/>
                <a:gd name="connsiteY46" fmla="*/ 823377 h 4384865"/>
                <a:gd name="connsiteX47" fmla="*/ 239485 w 4215960"/>
                <a:gd name="connsiteY47" fmla="*/ 874177 h 4384865"/>
                <a:gd name="connsiteX48" fmla="*/ 210457 w 4215960"/>
                <a:gd name="connsiteY48" fmla="*/ 881434 h 4384865"/>
                <a:gd name="connsiteX49" fmla="*/ 159657 w 4215960"/>
                <a:gd name="connsiteY49" fmla="*/ 910462 h 4384865"/>
                <a:gd name="connsiteX50" fmla="*/ 130628 w 4215960"/>
                <a:gd name="connsiteY50" fmla="*/ 939491 h 4384865"/>
                <a:gd name="connsiteX51" fmla="*/ 108857 w 4215960"/>
                <a:gd name="connsiteY51" fmla="*/ 961262 h 4384865"/>
                <a:gd name="connsiteX52" fmla="*/ 94343 w 4215960"/>
                <a:gd name="connsiteY52" fmla="*/ 975777 h 4384865"/>
                <a:gd name="connsiteX53" fmla="*/ 43543 w 4215960"/>
                <a:gd name="connsiteY53" fmla="*/ 1055605 h 4384865"/>
                <a:gd name="connsiteX54" fmla="*/ 14514 w 4215960"/>
                <a:gd name="connsiteY54" fmla="*/ 1135434 h 4384865"/>
                <a:gd name="connsiteX55" fmla="*/ 0 w 4215960"/>
                <a:gd name="connsiteY55" fmla="*/ 1193491 h 4384865"/>
                <a:gd name="connsiteX56" fmla="*/ 7257 w 4215960"/>
                <a:gd name="connsiteY56" fmla="*/ 2165948 h 4384865"/>
                <a:gd name="connsiteX57" fmla="*/ 29028 w 4215960"/>
                <a:gd name="connsiteY57" fmla="*/ 2267548 h 4384865"/>
                <a:gd name="connsiteX58" fmla="*/ 43543 w 4215960"/>
                <a:gd name="connsiteY58" fmla="*/ 2303834 h 4384865"/>
                <a:gd name="connsiteX59" fmla="*/ 58057 w 4215960"/>
                <a:gd name="connsiteY59" fmla="*/ 2369148 h 4384865"/>
                <a:gd name="connsiteX60" fmla="*/ 79828 w 4215960"/>
                <a:gd name="connsiteY60" fmla="*/ 2419948 h 4384865"/>
                <a:gd name="connsiteX61" fmla="*/ 116114 w 4215960"/>
                <a:gd name="connsiteY61" fmla="*/ 2536062 h 4384865"/>
                <a:gd name="connsiteX62" fmla="*/ 137885 w 4215960"/>
                <a:gd name="connsiteY62" fmla="*/ 2601377 h 4384865"/>
                <a:gd name="connsiteX63" fmla="*/ 145143 w 4215960"/>
                <a:gd name="connsiteY63" fmla="*/ 2623148 h 4384865"/>
                <a:gd name="connsiteX64" fmla="*/ 166914 w 4215960"/>
                <a:gd name="connsiteY64" fmla="*/ 2666691 h 4384865"/>
                <a:gd name="connsiteX65" fmla="*/ 188685 w 4215960"/>
                <a:gd name="connsiteY65" fmla="*/ 2717491 h 4384865"/>
                <a:gd name="connsiteX66" fmla="*/ 195943 w 4215960"/>
                <a:gd name="connsiteY66" fmla="*/ 2746520 h 4384865"/>
                <a:gd name="connsiteX67" fmla="*/ 232228 w 4215960"/>
                <a:gd name="connsiteY67" fmla="*/ 2797320 h 4384865"/>
                <a:gd name="connsiteX68" fmla="*/ 254000 w 4215960"/>
                <a:gd name="connsiteY68" fmla="*/ 2855377 h 4384865"/>
                <a:gd name="connsiteX69" fmla="*/ 275771 w 4215960"/>
                <a:gd name="connsiteY69" fmla="*/ 2877148 h 4384865"/>
                <a:gd name="connsiteX70" fmla="*/ 312057 w 4215960"/>
                <a:gd name="connsiteY70" fmla="*/ 2949720 h 4384865"/>
                <a:gd name="connsiteX71" fmla="*/ 348343 w 4215960"/>
                <a:gd name="connsiteY71" fmla="*/ 3000520 h 4384865"/>
                <a:gd name="connsiteX72" fmla="*/ 355600 w 4215960"/>
                <a:gd name="connsiteY72" fmla="*/ 3022291 h 4384865"/>
                <a:gd name="connsiteX73" fmla="*/ 406400 w 4215960"/>
                <a:gd name="connsiteY73" fmla="*/ 3087605 h 4384865"/>
                <a:gd name="connsiteX74" fmla="*/ 435428 w 4215960"/>
                <a:gd name="connsiteY74" fmla="*/ 3152920 h 4384865"/>
                <a:gd name="connsiteX75" fmla="*/ 457200 w 4215960"/>
                <a:gd name="connsiteY75" fmla="*/ 3181948 h 4384865"/>
                <a:gd name="connsiteX76" fmla="*/ 471714 w 4215960"/>
                <a:gd name="connsiteY76" fmla="*/ 3240005 h 4384865"/>
                <a:gd name="connsiteX77" fmla="*/ 478971 w 4215960"/>
                <a:gd name="connsiteY77" fmla="*/ 3261777 h 4384865"/>
                <a:gd name="connsiteX78" fmla="*/ 486228 w 4215960"/>
                <a:gd name="connsiteY78" fmla="*/ 3290805 h 4384865"/>
                <a:gd name="connsiteX79" fmla="*/ 493485 w 4215960"/>
                <a:gd name="connsiteY79" fmla="*/ 3356120 h 4384865"/>
                <a:gd name="connsiteX80" fmla="*/ 515257 w 4215960"/>
                <a:gd name="connsiteY80" fmla="*/ 3414177 h 4384865"/>
                <a:gd name="connsiteX81" fmla="*/ 544285 w 4215960"/>
                <a:gd name="connsiteY81" fmla="*/ 3457720 h 4384865"/>
                <a:gd name="connsiteX82" fmla="*/ 573314 w 4215960"/>
                <a:gd name="connsiteY82" fmla="*/ 3508520 h 4384865"/>
                <a:gd name="connsiteX83" fmla="*/ 602343 w 4215960"/>
                <a:gd name="connsiteY83" fmla="*/ 3530291 h 4384865"/>
                <a:gd name="connsiteX84" fmla="*/ 645885 w 4215960"/>
                <a:gd name="connsiteY84" fmla="*/ 3573834 h 4384865"/>
                <a:gd name="connsiteX85" fmla="*/ 674914 w 4215960"/>
                <a:gd name="connsiteY85" fmla="*/ 3595605 h 4384865"/>
                <a:gd name="connsiteX86" fmla="*/ 711200 w 4215960"/>
                <a:gd name="connsiteY86" fmla="*/ 3639148 h 4384865"/>
                <a:gd name="connsiteX87" fmla="*/ 740228 w 4215960"/>
                <a:gd name="connsiteY87" fmla="*/ 3660920 h 4384865"/>
                <a:gd name="connsiteX88" fmla="*/ 812800 w 4215960"/>
                <a:gd name="connsiteY88" fmla="*/ 3726234 h 4384865"/>
                <a:gd name="connsiteX89" fmla="*/ 849085 w 4215960"/>
                <a:gd name="connsiteY89" fmla="*/ 3769777 h 4384865"/>
                <a:gd name="connsiteX90" fmla="*/ 870857 w 4215960"/>
                <a:gd name="connsiteY90" fmla="*/ 3784291 h 4384865"/>
                <a:gd name="connsiteX91" fmla="*/ 907143 w 4215960"/>
                <a:gd name="connsiteY91" fmla="*/ 3827834 h 4384865"/>
                <a:gd name="connsiteX92" fmla="*/ 936171 w 4215960"/>
                <a:gd name="connsiteY92" fmla="*/ 3849605 h 4384865"/>
                <a:gd name="connsiteX93" fmla="*/ 1030514 w 4215960"/>
                <a:gd name="connsiteY93" fmla="*/ 3893148 h 4384865"/>
                <a:gd name="connsiteX94" fmla="*/ 1480457 w 4215960"/>
                <a:gd name="connsiteY94" fmla="*/ 3878634 h 4384865"/>
                <a:gd name="connsiteX95" fmla="*/ 1531257 w 4215960"/>
                <a:gd name="connsiteY95" fmla="*/ 3864120 h 4384865"/>
                <a:gd name="connsiteX96" fmla="*/ 1618343 w 4215960"/>
                <a:gd name="connsiteY96" fmla="*/ 3856862 h 4384865"/>
                <a:gd name="connsiteX97" fmla="*/ 1698171 w 4215960"/>
                <a:gd name="connsiteY97" fmla="*/ 3842348 h 4384865"/>
                <a:gd name="connsiteX98" fmla="*/ 1756228 w 4215960"/>
                <a:gd name="connsiteY98" fmla="*/ 3835091 h 4384865"/>
                <a:gd name="connsiteX99" fmla="*/ 1785257 w 4215960"/>
                <a:gd name="connsiteY99" fmla="*/ 3820577 h 4384865"/>
                <a:gd name="connsiteX100" fmla="*/ 1850571 w 4215960"/>
                <a:gd name="connsiteY100" fmla="*/ 3798805 h 4384865"/>
                <a:gd name="connsiteX101" fmla="*/ 1886857 w 4215960"/>
                <a:gd name="connsiteY101" fmla="*/ 3784291 h 4384865"/>
                <a:gd name="connsiteX102" fmla="*/ 1988457 w 4215960"/>
                <a:gd name="connsiteY102" fmla="*/ 3769777 h 4384865"/>
                <a:gd name="connsiteX103" fmla="*/ 2017485 w 4215960"/>
                <a:gd name="connsiteY103" fmla="*/ 3762520 h 4384865"/>
                <a:gd name="connsiteX104" fmla="*/ 2637971 w 4215960"/>
                <a:gd name="connsiteY104" fmla="*/ 4109274 h 4384865"/>
                <a:gd name="connsiteX105" fmla="*/ 2724375 w 4215960"/>
                <a:gd name="connsiteY105" fmla="*/ 4295464 h 4384865"/>
                <a:gd name="connsiteX106" fmla="*/ 2784700 w 4215960"/>
                <a:gd name="connsiteY106" fmla="*/ 4354202 h 4384865"/>
                <a:gd name="connsiteX107" fmla="*/ 2795812 w 4215960"/>
                <a:gd name="connsiteY107" fmla="*/ 4324039 h 4384865"/>
                <a:gd name="connsiteX108" fmla="*/ 2841850 w 4215960"/>
                <a:gd name="connsiteY108" fmla="*/ 4297051 h 4384865"/>
                <a:gd name="connsiteX109" fmla="*/ 2892650 w 4215960"/>
                <a:gd name="connsiteY109" fmla="*/ 4370077 h 4384865"/>
                <a:gd name="connsiteX110" fmla="*/ 2941863 w 4215960"/>
                <a:gd name="connsiteY110" fmla="*/ 4373252 h 4384865"/>
                <a:gd name="connsiteX111" fmla="*/ 2897412 w 4215960"/>
                <a:gd name="connsiteY111" fmla="*/ 4279590 h 4384865"/>
                <a:gd name="connsiteX112" fmla="*/ 2854550 w 4215960"/>
                <a:gd name="connsiteY112" fmla="*/ 4211327 h 4384865"/>
                <a:gd name="connsiteX113" fmla="*/ 2897413 w 4215960"/>
                <a:gd name="connsiteY113" fmla="*/ 4195451 h 4384865"/>
                <a:gd name="connsiteX114" fmla="*/ 2878362 w 4215960"/>
                <a:gd name="connsiteY114" fmla="*/ 4154177 h 4384865"/>
                <a:gd name="connsiteX115" fmla="*/ 2930750 w 4215960"/>
                <a:gd name="connsiteY115" fmla="*/ 4163702 h 4384865"/>
                <a:gd name="connsiteX116" fmla="*/ 2910113 w 4215960"/>
                <a:gd name="connsiteY116" fmla="*/ 4130364 h 4384865"/>
                <a:gd name="connsiteX117" fmla="*/ 2931432 w 4215960"/>
                <a:gd name="connsiteY117" fmla="*/ 4113810 h 4384865"/>
                <a:gd name="connsiteX118" fmla="*/ 3052535 w 4215960"/>
                <a:gd name="connsiteY118" fmla="*/ 4199083 h 4384865"/>
                <a:gd name="connsiteX119" fmla="*/ 3087912 w 4215960"/>
                <a:gd name="connsiteY119" fmla="*/ 4185926 h 4384865"/>
                <a:gd name="connsiteX120" fmla="*/ 3140299 w 4215960"/>
                <a:gd name="connsiteY120" fmla="*/ 4251015 h 4384865"/>
                <a:gd name="connsiteX121" fmla="*/ 3160937 w 4215960"/>
                <a:gd name="connsiteY121" fmla="*/ 4309752 h 4384865"/>
                <a:gd name="connsiteX122" fmla="*/ 3268887 w 4215960"/>
                <a:gd name="connsiteY122" fmla="*/ 4328801 h 4384865"/>
                <a:gd name="connsiteX123" fmla="*/ 3208563 w 4215960"/>
                <a:gd name="connsiteY123" fmla="*/ 4262126 h 4384865"/>
                <a:gd name="connsiteX124" fmla="*/ 3205387 w 4215960"/>
                <a:gd name="connsiteY124" fmla="*/ 4193864 h 4384865"/>
                <a:gd name="connsiteX125" fmla="*/ 3259362 w 4215960"/>
                <a:gd name="connsiteY125" fmla="*/ 4249427 h 4384865"/>
                <a:gd name="connsiteX126" fmla="*/ 3308575 w 4215960"/>
                <a:gd name="connsiteY126" fmla="*/ 4254189 h 4384865"/>
                <a:gd name="connsiteX127" fmla="*/ 3302225 w 4215960"/>
                <a:gd name="connsiteY127" fmla="*/ 4204977 h 4384865"/>
                <a:gd name="connsiteX128" fmla="*/ 3362550 w 4215960"/>
                <a:gd name="connsiteY128" fmla="*/ 4209739 h 4384865"/>
                <a:gd name="connsiteX129" fmla="*/ 3424462 w 4215960"/>
                <a:gd name="connsiteY129" fmla="*/ 4252601 h 4384865"/>
                <a:gd name="connsiteX130" fmla="*/ 3456212 w 4215960"/>
                <a:gd name="connsiteY130" fmla="*/ 4239902 h 4384865"/>
                <a:gd name="connsiteX131" fmla="*/ 3449863 w 4215960"/>
                <a:gd name="connsiteY131" fmla="*/ 4204977 h 4384865"/>
                <a:gd name="connsiteX132" fmla="*/ 3491138 w 4215960"/>
                <a:gd name="connsiteY132" fmla="*/ 4181165 h 4384865"/>
                <a:gd name="connsiteX133" fmla="*/ 3575275 w 4215960"/>
                <a:gd name="connsiteY133" fmla="*/ 4238315 h 4384865"/>
                <a:gd name="connsiteX134" fmla="*/ 3592738 w 4215960"/>
                <a:gd name="connsiteY134" fmla="*/ 4136717 h 4384865"/>
                <a:gd name="connsiteX135" fmla="*/ 3567338 w 4215960"/>
                <a:gd name="connsiteY135" fmla="*/ 4114491 h 4384865"/>
                <a:gd name="connsiteX136" fmla="*/ 3494312 w 4215960"/>
                <a:gd name="connsiteY136" fmla="*/ 4071628 h 4384865"/>
                <a:gd name="connsiteX137" fmla="*/ 3516537 w 4215960"/>
                <a:gd name="connsiteY137" fmla="*/ 4046229 h 4384865"/>
                <a:gd name="connsiteX138" fmla="*/ 3537175 w 4215960"/>
                <a:gd name="connsiteY138" fmla="*/ 4024003 h 4384865"/>
                <a:gd name="connsiteX139" fmla="*/ 3591150 w 4215960"/>
                <a:gd name="connsiteY139" fmla="*/ 4055754 h 4384865"/>
                <a:gd name="connsiteX140" fmla="*/ 3597500 w 4215960"/>
                <a:gd name="connsiteY140" fmla="*/ 4011304 h 4384865"/>
                <a:gd name="connsiteX141" fmla="*/ 3541937 w 4215960"/>
                <a:gd name="connsiteY141" fmla="*/ 3987491 h 4384865"/>
                <a:gd name="connsiteX142" fmla="*/ 3540350 w 4215960"/>
                <a:gd name="connsiteY142" fmla="*/ 3977967 h 4384865"/>
                <a:gd name="connsiteX143" fmla="*/ 3527649 w 4215960"/>
                <a:gd name="connsiteY143" fmla="*/ 3939868 h 4384865"/>
                <a:gd name="connsiteX144" fmla="*/ 3533999 w 4215960"/>
                <a:gd name="connsiteY144" fmla="*/ 3892242 h 4384865"/>
                <a:gd name="connsiteX145" fmla="*/ 3545112 w 4215960"/>
                <a:gd name="connsiteY145" fmla="*/ 3836679 h 4384865"/>
                <a:gd name="connsiteX146" fmla="*/ 3507012 w 4215960"/>
                <a:gd name="connsiteY146" fmla="*/ 3806517 h 4384865"/>
                <a:gd name="connsiteX147" fmla="*/ 3540349 w 4215960"/>
                <a:gd name="connsiteY147" fmla="*/ 3796992 h 4384865"/>
                <a:gd name="connsiteX148" fmla="*/ 3518124 w 4215960"/>
                <a:gd name="connsiteY148" fmla="*/ 3760479 h 4384865"/>
                <a:gd name="connsiteX149" fmla="*/ 3556225 w 4215960"/>
                <a:gd name="connsiteY149" fmla="*/ 3755718 h 4384865"/>
                <a:gd name="connsiteX150" fmla="*/ 3562574 w 4215960"/>
                <a:gd name="connsiteY150" fmla="*/ 3722379 h 4384865"/>
                <a:gd name="connsiteX151" fmla="*/ 3624488 w 4215960"/>
                <a:gd name="connsiteY151" fmla="*/ 3731906 h 4384865"/>
                <a:gd name="connsiteX152" fmla="*/ 3657601 w 4215960"/>
                <a:gd name="connsiteY152" fmla="*/ 3747098 h 4384865"/>
                <a:gd name="connsiteX153" fmla="*/ 3623808 w 4215960"/>
                <a:gd name="connsiteY153" fmla="*/ 3788146 h 4384865"/>
                <a:gd name="connsiteX154" fmla="*/ 3662816 w 4215960"/>
                <a:gd name="connsiteY154" fmla="*/ 3895642 h 4384865"/>
                <a:gd name="connsiteX155" fmla="*/ 3715203 w 4215960"/>
                <a:gd name="connsiteY155" fmla="*/ 3926940 h 4384865"/>
                <a:gd name="connsiteX156" fmla="*/ 3767137 w 4215960"/>
                <a:gd name="connsiteY156" fmla="*/ 3884758 h 4384865"/>
                <a:gd name="connsiteX157" fmla="*/ 3852862 w 4215960"/>
                <a:gd name="connsiteY157" fmla="*/ 3836225 h 4384865"/>
                <a:gd name="connsiteX158" fmla="*/ 3835626 w 4215960"/>
                <a:gd name="connsiteY158" fmla="*/ 3747324 h 4384865"/>
                <a:gd name="connsiteX159" fmla="*/ 3912960 w 4215960"/>
                <a:gd name="connsiteY159" fmla="*/ 3614655 h 4384865"/>
                <a:gd name="connsiteX160" fmla="*/ 4205514 w 4215960"/>
                <a:gd name="connsiteY160" fmla="*/ 3281507 h 4384865"/>
                <a:gd name="connsiteX161" fmla="*/ 4124097 w 4215960"/>
                <a:gd name="connsiteY161" fmla="*/ 3272435 h 4384865"/>
                <a:gd name="connsiteX162" fmla="*/ 4128634 w 4215960"/>
                <a:gd name="connsiteY162" fmla="*/ 3180587 h 4384865"/>
                <a:gd name="connsiteX163" fmla="*/ 4079647 w 4215960"/>
                <a:gd name="connsiteY163" fmla="*/ 3155415 h 4384865"/>
                <a:gd name="connsiteX164" fmla="*/ 3995510 w 4215960"/>
                <a:gd name="connsiteY164" fmla="*/ 3186937 h 4384865"/>
                <a:gd name="connsiteX165" fmla="*/ 3958771 w 4215960"/>
                <a:gd name="connsiteY165" fmla="*/ 3150652 h 4384865"/>
                <a:gd name="connsiteX166" fmla="*/ 4003448 w 4215960"/>
                <a:gd name="connsiteY166" fmla="*/ 3127747 h 4384865"/>
                <a:gd name="connsiteX167" fmla="*/ 3874181 w 4215960"/>
                <a:gd name="connsiteY167" fmla="*/ 2914568 h 4384865"/>
                <a:gd name="connsiteX168" fmla="*/ 3889147 w 4215960"/>
                <a:gd name="connsiteY168" fmla="*/ 2884405 h 4384865"/>
                <a:gd name="connsiteX169" fmla="*/ 3865562 w 4215960"/>
                <a:gd name="connsiteY169" fmla="*/ 2768745 h 4384865"/>
                <a:gd name="connsiteX170" fmla="*/ 3706813 w 4215960"/>
                <a:gd name="connsiteY170" fmla="*/ 2757859 h 4384865"/>
                <a:gd name="connsiteX171" fmla="*/ 3673475 w 4215960"/>
                <a:gd name="connsiteY171" fmla="*/ 2806617 h 4384865"/>
                <a:gd name="connsiteX172" fmla="*/ 3584575 w 4215960"/>
                <a:gd name="connsiteY172" fmla="*/ 2821133 h 4384865"/>
                <a:gd name="connsiteX173" fmla="*/ 3590925 w 4215960"/>
                <a:gd name="connsiteY173" fmla="*/ 2799134 h 4384865"/>
                <a:gd name="connsiteX174" fmla="*/ 3537403 w 4215960"/>
                <a:gd name="connsiteY174" fmla="*/ 2783033 h 4384865"/>
                <a:gd name="connsiteX175" fmla="*/ 3512684 w 4215960"/>
                <a:gd name="connsiteY175" fmla="*/ 2617932 h 4384865"/>
                <a:gd name="connsiteX176" fmla="*/ 3232377 w 4215960"/>
                <a:gd name="connsiteY176" fmla="*/ 2551257 h 4384865"/>
                <a:gd name="connsiteX177" fmla="*/ 3096078 w 4215960"/>
                <a:gd name="connsiteY177" fmla="*/ 2594573 h 4384865"/>
                <a:gd name="connsiteX178" fmla="*/ 2964089 w 4215960"/>
                <a:gd name="connsiteY178" fmla="*/ 2587089 h 4384865"/>
                <a:gd name="connsiteX179" fmla="*/ 2831646 w 4215960"/>
                <a:gd name="connsiteY179" fmla="*/ 2476191 h 4384865"/>
                <a:gd name="connsiteX180" fmla="*/ 2618468 w 4215960"/>
                <a:gd name="connsiteY180" fmla="*/ 2172978 h 4384865"/>
                <a:gd name="connsiteX181" fmla="*/ 2220006 w 4215960"/>
                <a:gd name="connsiteY181" fmla="*/ 2033505 h 4384865"/>
                <a:gd name="connsiteX182" fmla="*/ 1983468 w 4215960"/>
                <a:gd name="connsiteY182" fmla="*/ 1720541 h 4384865"/>
                <a:gd name="connsiteX183" fmla="*/ 2017259 w 4215960"/>
                <a:gd name="connsiteY183" fmla="*/ 1695595 h 4384865"/>
                <a:gd name="connsiteX184" fmla="*/ 2076903 w 4215960"/>
                <a:gd name="connsiteY184" fmla="*/ 1778598 h 4384865"/>
                <a:gd name="connsiteX185" fmla="*/ 2097087 w 4215960"/>
                <a:gd name="connsiteY185" fmla="*/ 1761135 h 4384865"/>
                <a:gd name="connsiteX186" fmla="*/ 2140177 w 4215960"/>
                <a:gd name="connsiteY186" fmla="*/ 1791979 h 4384865"/>
                <a:gd name="connsiteX187" fmla="*/ 2228850 w 4215960"/>
                <a:gd name="connsiteY187" fmla="*/ 1738230 h 4384865"/>
                <a:gd name="connsiteX188" fmla="*/ 2244952 w 4215960"/>
                <a:gd name="connsiteY188" fmla="*/ 1717820 h 4384865"/>
                <a:gd name="connsiteX189" fmla="*/ 2303235 w 4215960"/>
                <a:gd name="connsiteY189" fmla="*/ 1718046 h 4384865"/>
                <a:gd name="connsiteX190" fmla="*/ 2319338 w 4215960"/>
                <a:gd name="connsiteY190" fmla="*/ 1684936 h 4384865"/>
                <a:gd name="connsiteX191" fmla="*/ 2300514 w 4215960"/>
                <a:gd name="connsiteY191" fmla="*/ 1659309 h 4384865"/>
                <a:gd name="connsiteX192" fmla="*/ 2233386 w 4215960"/>
                <a:gd name="connsiteY192" fmla="*/ 1679266 h 4384865"/>
                <a:gd name="connsiteX193" fmla="*/ 2211614 w 4215960"/>
                <a:gd name="connsiteY193" fmla="*/ 1625745 h 4384865"/>
                <a:gd name="connsiteX194" fmla="*/ 2232932 w 4215960"/>
                <a:gd name="connsiteY194" fmla="*/ 1596035 h 4384865"/>
                <a:gd name="connsiteX195" fmla="*/ 2176462 w 4215960"/>
                <a:gd name="connsiteY195" fmla="*/ 1492621 h 4384865"/>
                <a:gd name="connsiteX196" fmla="*/ 2127931 w 4215960"/>
                <a:gd name="connsiteY196" fmla="*/ 1531402 h 4384865"/>
                <a:gd name="connsiteX197" fmla="*/ 2038576 w 4215960"/>
                <a:gd name="connsiteY197" fmla="*/ 1476746 h 4384865"/>
                <a:gd name="connsiteX198" fmla="*/ 2090510 w 4215960"/>
                <a:gd name="connsiteY198" fmla="*/ 1384217 h 4384865"/>
                <a:gd name="connsiteX199" fmla="*/ 2047648 w 4215960"/>
                <a:gd name="connsiteY199" fmla="*/ 1263114 h 4384865"/>
                <a:gd name="connsiteX200" fmla="*/ 2062389 w 4215960"/>
                <a:gd name="connsiteY200" fmla="*/ 1139062 h 4384865"/>
                <a:gd name="connsiteX201" fmla="*/ 2157639 w 4215960"/>
                <a:gd name="connsiteY201" fmla="*/ 1065357 h 4384865"/>
                <a:gd name="connsiteX202" fmla="*/ 2262868 w 4215960"/>
                <a:gd name="connsiteY202" fmla="*/ 1042905 h 4384865"/>
                <a:gd name="connsiteX203" fmla="*/ 2199821 w 4215960"/>
                <a:gd name="connsiteY203" fmla="*/ 953098 h 4384865"/>
                <a:gd name="connsiteX204" fmla="*/ 2182585 w 4215960"/>
                <a:gd name="connsiteY204" fmla="*/ 997775 h 4384865"/>
                <a:gd name="connsiteX205" fmla="*/ 2139270 w 4215960"/>
                <a:gd name="connsiteY205" fmla="*/ 950604 h 4384865"/>
                <a:gd name="connsiteX206" fmla="*/ 2160588 w 4215960"/>
                <a:gd name="connsiteY206" fmla="*/ 865332 h 4384865"/>
                <a:gd name="connsiteX207" fmla="*/ 2233612 w 4215960"/>
                <a:gd name="connsiteY207" fmla="*/ 768041 h 4384865"/>
                <a:gd name="connsiteX208" fmla="*/ 2216603 w 4215960"/>
                <a:gd name="connsiteY208" fmla="*/ 661452 h 4384865"/>
                <a:gd name="connsiteX209" fmla="*/ 2045381 w 4215960"/>
                <a:gd name="connsiteY209" fmla="*/ 671203 h 4384865"/>
                <a:gd name="connsiteX210" fmla="*/ 2026103 w 4215960"/>
                <a:gd name="connsiteY210" fmla="*/ 713840 h 4384865"/>
                <a:gd name="connsiteX211" fmla="*/ 1993900 w 4215960"/>
                <a:gd name="connsiteY211" fmla="*/ 646257 h 4384865"/>
                <a:gd name="connsiteX212" fmla="*/ 1964190 w 4215960"/>
                <a:gd name="connsiteY212" fmla="*/ 686625 h 4384865"/>
                <a:gd name="connsiteX213" fmla="*/ 1778681 w 4215960"/>
                <a:gd name="connsiteY21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86037 w 4215960"/>
                <a:gd name="connsiteY43" fmla="*/ 194958 h 4384865"/>
                <a:gd name="connsiteX44" fmla="*/ 512987 w 4215960"/>
                <a:gd name="connsiteY44" fmla="*/ 177495 h 4384865"/>
                <a:gd name="connsiteX45" fmla="*/ 362857 w 4215960"/>
                <a:gd name="connsiteY45" fmla="*/ 808862 h 4384865"/>
                <a:gd name="connsiteX46" fmla="*/ 312057 w 4215960"/>
                <a:gd name="connsiteY46" fmla="*/ 823377 h 4384865"/>
                <a:gd name="connsiteX47" fmla="*/ 239485 w 4215960"/>
                <a:gd name="connsiteY47" fmla="*/ 874177 h 4384865"/>
                <a:gd name="connsiteX48" fmla="*/ 210457 w 4215960"/>
                <a:gd name="connsiteY48" fmla="*/ 881434 h 4384865"/>
                <a:gd name="connsiteX49" fmla="*/ 159657 w 4215960"/>
                <a:gd name="connsiteY49" fmla="*/ 910462 h 4384865"/>
                <a:gd name="connsiteX50" fmla="*/ 130628 w 4215960"/>
                <a:gd name="connsiteY50" fmla="*/ 939491 h 4384865"/>
                <a:gd name="connsiteX51" fmla="*/ 108857 w 4215960"/>
                <a:gd name="connsiteY51" fmla="*/ 961262 h 4384865"/>
                <a:gd name="connsiteX52" fmla="*/ 94343 w 4215960"/>
                <a:gd name="connsiteY52" fmla="*/ 975777 h 4384865"/>
                <a:gd name="connsiteX53" fmla="*/ 43543 w 4215960"/>
                <a:gd name="connsiteY53" fmla="*/ 1055605 h 4384865"/>
                <a:gd name="connsiteX54" fmla="*/ 14514 w 4215960"/>
                <a:gd name="connsiteY54" fmla="*/ 1135434 h 4384865"/>
                <a:gd name="connsiteX55" fmla="*/ 0 w 4215960"/>
                <a:gd name="connsiteY55" fmla="*/ 1193491 h 4384865"/>
                <a:gd name="connsiteX56" fmla="*/ 7257 w 4215960"/>
                <a:gd name="connsiteY56" fmla="*/ 2165948 h 4384865"/>
                <a:gd name="connsiteX57" fmla="*/ 29028 w 4215960"/>
                <a:gd name="connsiteY57" fmla="*/ 2267548 h 4384865"/>
                <a:gd name="connsiteX58" fmla="*/ 43543 w 4215960"/>
                <a:gd name="connsiteY58" fmla="*/ 2303834 h 4384865"/>
                <a:gd name="connsiteX59" fmla="*/ 58057 w 4215960"/>
                <a:gd name="connsiteY59" fmla="*/ 2369148 h 4384865"/>
                <a:gd name="connsiteX60" fmla="*/ 79828 w 4215960"/>
                <a:gd name="connsiteY60" fmla="*/ 2419948 h 4384865"/>
                <a:gd name="connsiteX61" fmla="*/ 116114 w 4215960"/>
                <a:gd name="connsiteY61" fmla="*/ 2536062 h 4384865"/>
                <a:gd name="connsiteX62" fmla="*/ 137885 w 4215960"/>
                <a:gd name="connsiteY62" fmla="*/ 2601377 h 4384865"/>
                <a:gd name="connsiteX63" fmla="*/ 145143 w 4215960"/>
                <a:gd name="connsiteY63" fmla="*/ 2623148 h 4384865"/>
                <a:gd name="connsiteX64" fmla="*/ 166914 w 4215960"/>
                <a:gd name="connsiteY64" fmla="*/ 2666691 h 4384865"/>
                <a:gd name="connsiteX65" fmla="*/ 188685 w 4215960"/>
                <a:gd name="connsiteY65" fmla="*/ 2717491 h 4384865"/>
                <a:gd name="connsiteX66" fmla="*/ 195943 w 4215960"/>
                <a:gd name="connsiteY66" fmla="*/ 2746520 h 4384865"/>
                <a:gd name="connsiteX67" fmla="*/ 232228 w 4215960"/>
                <a:gd name="connsiteY67" fmla="*/ 2797320 h 4384865"/>
                <a:gd name="connsiteX68" fmla="*/ 254000 w 4215960"/>
                <a:gd name="connsiteY68" fmla="*/ 2855377 h 4384865"/>
                <a:gd name="connsiteX69" fmla="*/ 275771 w 4215960"/>
                <a:gd name="connsiteY69" fmla="*/ 2877148 h 4384865"/>
                <a:gd name="connsiteX70" fmla="*/ 312057 w 4215960"/>
                <a:gd name="connsiteY70" fmla="*/ 2949720 h 4384865"/>
                <a:gd name="connsiteX71" fmla="*/ 348343 w 4215960"/>
                <a:gd name="connsiteY71" fmla="*/ 3000520 h 4384865"/>
                <a:gd name="connsiteX72" fmla="*/ 355600 w 4215960"/>
                <a:gd name="connsiteY72" fmla="*/ 3022291 h 4384865"/>
                <a:gd name="connsiteX73" fmla="*/ 406400 w 4215960"/>
                <a:gd name="connsiteY73" fmla="*/ 3087605 h 4384865"/>
                <a:gd name="connsiteX74" fmla="*/ 435428 w 4215960"/>
                <a:gd name="connsiteY74" fmla="*/ 3152920 h 4384865"/>
                <a:gd name="connsiteX75" fmla="*/ 457200 w 4215960"/>
                <a:gd name="connsiteY75" fmla="*/ 3181948 h 4384865"/>
                <a:gd name="connsiteX76" fmla="*/ 471714 w 4215960"/>
                <a:gd name="connsiteY76" fmla="*/ 3240005 h 4384865"/>
                <a:gd name="connsiteX77" fmla="*/ 478971 w 4215960"/>
                <a:gd name="connsiteY77" fmla="*/ 3261777 h 4384865"/>
                <a:gd name="connsiteX78" fmla="*/ 486228 w 4215960"/>
                <a:gd name="connsiteY78" fmla="*/ 3290805 h 4384865"/>
                <a:gd name="connsiteX79" fmla="*/ 493485 w 4215960"/>
                <a:gd name="connsiteY79" fmla="*/ 3356120 h 4384865"/>
                <a:gd name="connsiteX80" fmla="*/ 515257 w 4215960"/>
                <a:gd name="connsiteY80" fmla="*/ 3414177 h 4384865"/>
                <a:gd name="connsiteX81" fmla="*/ 544285 w 4215960"/>
                <a:gd name="connsiteY81" fmla="*/ 3457720 h 4384865"/>
                <a:gd name="connsiteX82" fmla="*/ 573314 w 4215960"/>
                <a:gd name="connsiteY82" fmla="*/ 3508520 h 4384865"/>
                <a:gd name="connsiteX83" fmla="*/ 602343 w 4215960"/>
                <a:gd name="connsiteY83" fmla="*/ 3530291 h 4384865"/>
                <a:gd name="connsiteX84" fmla="*/ 645885 w 4215960"/>
                <a:gd name="connsiteY84" fmla="*/ 3573834 h 4384865"/>
                <a:gd name="connsiteX85" fmla="*/ 674914 w 4215960"/>
                <a:gd name="connsiteY85" fmla="*/ 3595605 h 4384865"/>
                <a:gd name="connsiteX86" fmla="*/ 711200 w 4215960"/>
                <a:gd name="connsiteY86" fmla="*/ 3639148 h 4384865"/>
                <a:gd name="connsiteX87" fmla="*/ 740228 w 4215960"/>
                <a:gd name="connsiteY87" fmla="*/ 3660920 h 4384865"/>
                <a:gd name="connsiteX88" fmla="*/ 812800 w 4215960"/>
                <a:gd name="connsiteY88" fmla="*/ 3726234 h 4384865"/>
                <a:gd name="connsiteX89" fmla="*/ 849085 w 4215960"/>
                <a:gd name="connsiteY89" fmla="*/ 3769777 h 4384865"/>
                <a:gd name="connsiteX90" fmla="*/ 870857 w 4215960"/>
                <a:gd name="connsiteY90" fmla="*/ 3784291 h 4384865"/>
                <a:gd name="connsiteX91" fmla="*/ 907143 w 4215960"/>
                <a:gd name="connsiteY91" fmla="*/ 3827834 h 4384865"/>
                <a:gd name="connsiteX92" fmla="*/ 936171 w 4215960"/>
                <a:gd name="connsiteY92" fmla="*/ 3849605 h 4384865"/>
                <a:gd name="connsiteX93" fmla="*/ 1030514 w 4215960"/>
                <a:gd name="connsiteY93" fmla="*/ 3893148 h 4384865"/>
                <a:gd name="connsiteX94" fmla="*/ 1480457 w 4215960"/>
                <a:gd name="connsiteY94" fmla="*/ 3878634 h 4384865"/>
                <a:gd name="connsiteX95" fmla="*/ 1531257 w 4215960"/>
                <a:gd name="connsiteY95" fmla="*/ 3864120 h 4384865"/>
                <a:gd name="connsiteX96" fmla="*/ 1618343 w 4215960"/>
                <a:gd name="connsiteY96" fmla="*/ 3856862 h 4384865"/>
                <a:gd name="connsiteX97" fmla="*/ 1698171 w 4215960"/>
                <a:gd name="connsiteY97" fmla="*/ 3842348 h 4384865"/>
                <a:gd name="connsiteX98" fmla="*/ 1756228 w 4215960"/>
                <a:gd name="connsiteY98" fmla="*/ 3835091 h 4384865"/>
                <a:gd name="connsiteX99" fmla="*/ 1785257 w 4215960"/>
                <a:gd name="connsiteY99" fmla="*/ 3820577 h 4384865"/>
                <a:gd name="connsiteX100" fmla="*/ 1850571 w 4215960"/>
                <a:gd name="connsiteY100" fmla="*/ 3798805 h 4384865"/>
                <a:gd name="connsiteX101" fmla="*/ 1886857 w 4215960"/>
                <a:gd name="connsiteY101" fmla="*/ 3784291 h 4384865"/>
                <a:gd name="connsiteX102" fmla="*/ 1988457 w 4215960"/>
                <a:gd name="connsiteY102" fmla="*/ 3769777 h 4384865"/>
                <a:gd name="connsiteX103" fmla="*/ 2017485 w 4215960"/>
                <a:gd name="connsiteY103" fmla="*/ 3762520 h 4384865"/>
                <a:gd name="connsiteX104" fmla="*/ 2637971 w 4215960"/>
                <a:gd name="connsiteY104" fmla="*/ 4109274 h 4384865"/>
                <a:gd name="connsiteX105" fmla="*/ 2724375 w 4215960"/>
                <a:gd name="connsiteY105" fmla="*/ 4295464 h 4384865"/>
                <a:gd name="connsiteX106" fmla="*/ 2784700 w 4215960"/>
                <a:gd name="connsiteY106" fmla="*/ 4354202 h 4384865"/>
                <a:gd name="connsiteX107" fmla="*/ 2795812 w 4215960"/>
                <a:gd name="connsiteY107" fmla="*/ 4324039 h 4384865"/>
                <a:gd name="connsiteX108" fmla="*/ 2841850 w 4215960"/>
                <a:gd name="connsiteY108" fmla="*/ 4297051 h 4384865"/>
                <a:gd name="connsiteX109" fmla="*/ 2892650 w 4215960"/>
                <a:gd name="connsiteY109" fmla="*/ 4370077 h 4384865"/>
                <a:gd name="connsiteX110" fmla="*/ 2941863 w 4215960"/>
                <a:gd name="connsiteY110" fmla="*/ 4373252 h 4384865"/>
                <a:gd name="connsiteX111" fmla="*/ 2897412 w 4215960"/>
                <a:gd name="connsiteY111" fmla="*/ 4279590 h 4384865"/>
                <a:gd name="connsiteX112" fmla="*/ 2854550 w 4215960"/>
                <a:gd name="connsiteY112" fmla="*/ 4211327 h 4384865"/>
                <a:gd name="connsiteX113" fmla="*/ 2897413 w 4215960"/>
                <a:gd name="connsiteY113" fmla="*/ 4195451 h 4384865"/>
                <a:gd name="connsiteX114" fmla="*/ 2878362 w 4215960"/>
                <a:gd name="connsiteY114" fmla="*/ 4154177 h 4384865"/>
                <a:gd name="connsiteX115" fmla="*/ 2930750 w 4215960"/>
                <a:gd name="connsiteY115" fmla="*/ 4163702 h 4384865"/>
                <a:gd name="connsiteX116" fmla="*/ 2910113 w 4215960"/>
                <a:gd name="connsiteY116" fmla="*/ 4130364 h 4384865"/>
                <a:gd name="connsiteX117" fmla="*/ 2931432 w 4215960"/>
                <a:gd name="connsiteY117" fmla="*/ 4113810 h 4384865"/>
                <a:gd name="connsiteX118" fmla="*/ 3052535 w 4215960"/>
                <a:gd name="connsiteY118" fmla="*/ 4199083 h 4384865"/>
                <a:gd name="connsiteX119" fmla="*/ 3087912 w 4215960"/>
                <a:gd name="connsiteY119" fmla="*/ 4185926 h 4384865"/>
                <a:gd name="connsiteX120" fmla="*/ 3140299 w 4215960"/>
                <a:gd name="connsiteY120" fmla="*/ 4251015 h 4384865"/>
                <a:gd name="connsiteX121" fmla="*/ 3160937 w 4215960"/>
                <a:gd name="connsiteY121" fmla="*/ 4309752 h 4384865"/>
                <a:gd name="connsiteX122" fmla="*/ 3268887 w 4215960"/>
                <a:gd name="connsiteY122" fmla="*/ 4328801 h 4384865"/>
                <a:gd name="connsiteX123" fmla="*/ 3208563 w 4215960"/>
                <a:gd name="connsiteY123" fmla="*/ 4262126 h 4384865"/>
                <a:gd name="connsiteX124" fmla="*/ 3205387 w 4215960"/>
                <a:gd name="connsiteY124" fmla="*/ 4193864 h 4384865"/>
                <a:gd name="connsiteX125" fmla="*/ 3259362 w 4215960"/>
                <a:gd name="connsiteY125" fmla="*/ 4249427 h 4384865"/>
                <a:gd name="connsiteX126" fmla="*/ 3308575 w 4215960"/>
                <a:gd name="connsiteY126" fmla="*/ 4254189 h 4384865"/>
                <a:gd name="connsiteX127" fmla="*/ 3302225 w 4215960"/>
                <a:gd name="connsiteY127" fmla="*/ 4204977 h 4384865"/>
                <a:gd name="connsiteX128" fmla="*/ 3362550 w 4215960"/>
                <a:gd name="connsiteY128" fmla="*/ 4209739 h 4384865"/>
                <a:gd name="connsiteX129" fmla="*/ 3424462 w 4215960"/>
                <a:gd name="connsiteY129" fmla="*/ 4252601 h 4384865"/>
                <a:gd name="connsiteX130" fmla="*/ 3456212 w 4215960"/>
                <a:gd name="connsiteY130" fmla="*/ 4239902 h 4384865"/>
                <a:gd name="connsiteX131" fmla="*/ 3449863 w 4215960"/>
                <a:gd name="connsiteY131" fmla="*/ 4204977 h 4384865"/>
                <a:gd name="connsiteX132" fmla="*/ 3491138 w 4215960"/>
                <a:gd name="connsiteY132" fmla="*/ 4181165 h 4384865"/>
                <a:gd name="connsiteX133" fmla="*/ 3575275 w 4215960"/>
                <a:gd name="connsiteY133" fmla="*/ 4238315 h 4384865"/>
                <a:gd name="connsiteX134" fmla="*/ 3592738 w 4215960"/>
                <a:gd name="connsiteY134" fmla="*/ 4136717 h 4384865"/>
                <a:gd name="connsiteX135" fmla="*/ 3567338 w 4215960"/>
                <a:gd name="connsiteY135" fmla="*/ 4114491 h 4384865"/>
                <a:gd name="connsiteX136" fmla="*/ 3494312 w 4215960"/>
                <a:gd name="connsiteY136" fmla="*/ 4071628 h 4384865"/>
                <a:gd name="connsiteX137" fmla="*/ 3516537 w 4215960"/>
                <a:gd name="connsiteY137" fmla="*/ 4046229 h 4384865"/>
                <a:gd name="connsiteX138" fmla="*/ 3537175 w 4215960"/>
                <a:gd name="connsiteY138" fmla="*/ 4024003 h 4384865"/>
                <a:gd name="connsiteX139" fmla="*/ 3591150 w 4215960"/>
                <a:gd name="connsiteY139" fmla="*/ 4055754 h 4384865"/>
                <a:gd name="connsiteX140" fmla="*/ 3597500 w 4215960"/>
                <a:gd name="connsiteY140" fmla="*/ 4011304 h 4384865"/>
                <a:gd name="connsiteX141" fmla="*/ 3541937 w 4215960"/>
                <a:gd name="connsiteY141" fmla="*/ 3987491 h 4384865"/>
                <a:gd name="connsiteX142" fmla="*/ 3540350 w 4215960"/>
                <a:gd name="connsiteY142" fmla="*/ 3977967 h 4384865"/>
                <a:gd name="connsiteX143" fmla="*/ 3527649 w 4215960"/>
                <a:gd name="connsiteY143" fmla="*/ 3939868 h 4384865"/>
                <a:gd name="connsiteX144" fmla="*/ 3533999 w 4215960"/>
                <a:gd name="connsiteY144" fmla="*/ 3892242 h 4384865"/>
                <a:gd name="connsiteX145" fmla="*/ 3545112 w 4215960"/>
                <a:gd name="connsiteY145" fmla="*/ 3836679 h 4384865"/>
                <a:gd name="connsiteX146" fmla="*/ 3507012 w 4215960"/>
                <a:gd name="connsiteY146" fmla="*/ 3806517 h 4384865"/>
                <a:gd name="connsiteX147" fmla="*/ 3540349 w 4215960"/>
                <a:gd name="connsiteY147" fmla="*/ 3796992 h 4384865"/>
                <a:gd name="connsiteX148" fmla="*/ 3518124 w 4215960"/>
                <a:gd name="connsiteY148" fmla="*/ 3760479 h 4384865"/>
                <a:gd name="connsiteX149" fmla="*/ 3556225 w 4215960"/>
                <a:gd name="connsiteY149" fmla="*/ 3755718 h 4384865"/>
                <a:gd name="connsiteX150" fmla="*/ 3562574 w 4215960"/>
                <a:gd name="connsiteY150" fmla="*/ 3722379 h 4384865"/>
                <a:gd name="connsiteX151" fmla="*/ 3624488 w 4215960"/>
                <a:gd name="connsiteY151" fmla="*/ 3731906 h 4384865"/>
                <a:gd name="connsiteX152" fmla="*/ 3657601 w 4215960"/>
                <a:gd name="connsiteY152" fmla="*/ 3747098 h 4384865"/>
                <a:gd name="connsiteX153" fmla="*/ 3623808 w 4215960"/>
                <a:gd name="connsiteY153" fmla="*/ 3788146 h 4384865"/>
                <a:gd name="connsiteX154" fmla="*/ 3662816 w 4215960"/>
                <a:gd name="connsiteY154" fmla="*/ 3895642 h 4384865"/>
                <a:gd name="connsiteX155" fmla="*/ 3715203 w 4215960"/>
                <a:gd name="connsiteY155" fmla="*/ 3926940 h 4384865"/>
                <a:gd name="connsiteX156" fmla="*/ 3767137 w 4215960"/>
                <a:gd name="connsiteY156" fmla="*/ 3884758 h 4384865"/>
                <a:gd name="connsiteX157" fmla="*/ 3852862 w 4215960"/>
                <a:gd name="connsiteY157" fmla="*/ 3836225 h 4384865"/>
                <a:gd name="connsiteX158" fmla="*/ 3835626 w 4215960"/>
                <a:gd name="connsiteY158" fmla="*/ 3747324 h 4384865"/>
                <a:gd name="connsiteX159" fmla="*/ 3912960 w 4215960"/>
                <a:gd name="connsiteY159" fmla="*/ 3614655 h 4384865"/>
                <a:gd name="connsiteX160" fmla="*/ 4205514 w 4215960"/>
                <a:gd name="connsiteY160" fmla="*/ 3281507 h 4384865"/>
                <a:gd name="connsiteX161" fmla="*/ 4124097 w 4215960"/>
                <a:gd name="connsiteY161" fmla="*/ 3272435 h 4384865"/>
                <a:gd name="connsiteX162" fmla="*/ 4128634 w 4215960"/>
                <a:gd name="connsiteY162" fmla="*/ 3180587 h 4384865"/>
                <a:gd name="connsiteX163" fmla="*/ 4079647 w 4215960"/>
                <a:gd name="connsiteY163" fmla="*/ 3155415 h 4384865"/>
                <a:gd name="connsiteX164" fmla="*/ 3995510 w 4215960"/>
                <a:gd name="connsiteY164" fmla="*/ 3186937 h 4384865"/>
                <a:gd name="connsiteX165" fmla="*/ 3958771 w 4215960"/>
                <a:gd name="connsiteY165" fmla="*/ 3150652 h 4384865"/>
                <a:gd name="connsiteX166" fmla="*/ 4003448 w 4215960"/>
                <a:gd name="connsiteY166" fmla="*/ 3127747 h 4384865"/>
                <a:gd name="connsiteX167" fmla="*/ 3874181 w 4215960"/>
                <a:gd name="connsiteY167" fmla="*/ 2914568 h 4384865"/>
                <a:gd name="connsiteX168" fmla="*/ 3889147 w 4215960"/>
                <a:gd name="connsiteY168" fmla="*/ 2884405 h 4384865"/>
                <a:gd name="connsiteX169" fmla="*/ 3865562 w 4215960"/>
                <a:gd name="connsiteY169" fmla="*/ 2768745 h 4384865"/>
                <a:gd name="connsiteX170" fmla="*/ 3706813 w 4215960"/>
                <a:gd name="connsiteY170" fmla="*/ 2757859 h 4384865"/>
                <a:gd name="connsiteX171" fmla="*/ 3673475 w 4215960"/>
                <a:gd name="connsiteY171" fmla="*/ 2806617 h 4384865"/>
                <a:gd name="connsiteX172" fmla="*/ 3584575 w 4215960"/>
                <a:gd name="connsiteY172" fmla="*/ 2821133 h 4384865"/>
                <a:gd name="connsiteX173" fmla="*/ 3590925 w 4215960"/>
                <a:gd name="connsiteY173" fmla="*/ 2799134 h 4384865"/>
                <a:gd name="connsiteX174" fmla="*/ 3537403 w 4215960"/>
                <a:gd name="connsiteY174" fmla="*/ 2783033 h 4384865"/>
                <a:gd name="connsiteX175" fmla="*/ 3512684 w 4215960"/>
                <a:gd name="connsiteY175" fmla="*/ 2617932 h 4384865"/>
                <a:gd name="connsiteX176" fmla="*/ 3232377 w 4215960"/>
                <a:gd name="connsiteY176" fmla="*/ 2551257 h 4384865"/>
                <a:gd name="connsiteX177" fmla="*/ 3096078 w 4215960"/>
                <a:gd name="connsiteY177" fmla="*/ 2594573 h 4384865"/>
                <a:gd name="connsiteX178" fmla="*/ 2964089 w 4215960"/>
                <a:gd name="connsiteY178" fmla="*/ 2587089 h 4384865"/>
                <a:gd name="connsiteX179" fmla="*/ 2831646 w 4215960"/>
                <a:gd name="connsiteY179" fmla="*/ 2476191 h 4384865"/>
                <a:gd name="connsiteX180" fmla="*/ 2618468 w 4215960"/>
                <a:gd name="connsiteY180" fmla="*/ 2172978 h 4384865"/>
                <a:gd name="connsiteX181" fmla="*/ 2220006 w 4215960"/>
                <a:gd name="connsiteY181" fmla="*/ 2033505 h 4384865"/>
                <a:gd name="connsiteX182" fmla="*/ 1983468 w 4215960"/>
                <a:gd name="connsiteY182" fmla="*/ 1720541 h 4384865"/>
                <a:gd name="connsiteX183" fmla="*/ 2017259 w 4215960"/>
                <a:gd name="connsiteY183" fmla="*/ 1695595 h 4384865"/>
                <a:gd name="connsiteX184" fmla="*/ 2076903 w 4215960"/>
                <a:gd name="connsiteY184" fmla="*/ 1778598 h 4384865"/>
                <a:gd name="connsiteX185" fmla="*/ 2097087 w 4215960"/>
                <a:gd name="connsiteY185" fmla="*/ 1761135 h 4384865"/>
                <a:gd name="connsiteX186" fmla="*/ 2140177 w 4215960"/>
                <a:gd name="connsiteY186" fmla="*/ 1791979 h 4384865"/>
                <a:gd name="connsiteX187" fmla="*/ 2228850 w 4215960"/>
                <a:gd name="connsiteY187" fmla="*/ 1738230 h 4384865"/>
                <a:gd name="connsiteX188" fmla="*/ 2244952 w 4215960"/>
                <a:gd name="connsiteY188" fmla="*/ 1717820 h 4384865"/>
                <a:gd name="connsiteX189" fmla="*/ 2303235 w 4215960"/>
                <a:gd name="connsiteY189" fmla="*/ 1718046 h 4384865"/>
                <a:gd name="connsiteX190" fmla="*/ 2319338 w 4215960"/>
                <a:gd name="connsiteY190" fmla="*/ 1684936 h 4384865"/>
                <a:gd name="connsiteX191" fmla="*/ 2300514 w 4215960"/>
                <a:gd name="connsiteY191" fmla="*/ 1659309 h 4384865"/>
                <a:gd name="connsiteX192" fmla="*/ 2233386 w 4215960"/>
                <a:gd name="connsiteY192" fmla="*/ 1679266 h 4384865"/>
                <a:gd name="connsiteX193" fmla="*/ 2211614 w 4215960"/>
                <a:gd name="connsiteY193" fmla="*/ 1625745 h 4384865"/>
                <a:gd name="connsiteX194" fmla="*/ 2232932 w 4215960"/>
                <a:gd name="connsiteY194" fmla="*/ 1596035 h 4384865"/>
                <a:gd name="connsiteX195" fmla="*/ 2176462 w 4215960"/>
                <a:gd name="connsiteY195" fmla="*/ 1492621 h 4384865"/>
                <a:gd name="connsiteX196" fmla="*/ 2127931 w 4215960"/>
                <a:gd name="connsiteY196" fmla="*/ 1531402 h 4384865"/>
                <a:gd name="connsiteX197" fmla="*/ 2038576 w 4215960"/>
                <a:gd name="connsiteY197" fmla="*/ 1476746 h 4384865"/>
                <a:gd name="connsiteX198" fmla="*/ 2090510 w 4215960"/>
                <a:gd name="connsiteY198" fmla="*/ 1384217 h 4384865"/>
                <a:gd name="connsiteX199" fmla="*/ 2047648 w 4215960"/>
                <a:gd name="connsiteY199" fmla="*/ 1263114 h 4384865"/>
                <a:gd name="connsiteX200" fmla="*/ 2062389 w 4215960"/>
                <a:gd name="connsiteY200" fmla="*/ 1139062 h 4384865"/>
                <a:gd name="connsiteX201" fmla="*/ 2157639 w 4215960"/>
                <a:gd name="connsiteY201" fmla="*/ 1065357 h 4384865"/>
                <a:gd name="connsiteX202" fmla="*/ 2262868 w 4215960"/>
                <a:gd name="connsiteY202" fmla="*/ 1042905 h 4384865"/>
                <a:gd name="connsiteX203" fmla="*/ 2199821 w 4215960"/>
                <a:gd name="connsiteY203" fmla="*/ 953098 h 4384865"/>
                <a:gd name="connsiteX204" fmla="*/ 2182585 w 4215960"/>
                <a:gd name="connsiteY204" fmla="*/ 997775 h 4384865"/>
                <a:gd name="connsiteX205" fmla="*/ 2139270 w 4215960"/>
                <a:gd name="connsiteY205" fmla="*/ 950604 h 4384865"/>
                <a:gd name="connsiteX206" fmla="*/ 2160588 w 4215960"/>
                <a:gd name="connsiteY206" fmla="*/ 865332 h 4384865"/>
                <a:gd name="connsiteX207" fmla="*/ 2233612 w 4215960"/>
                <a:gd name="connsiteY207" fmla="*/ 768041 h 4384865"/>
                <a:gd name="connsiteX208" fmla="*/ 2216603 w 4215960"/>
                <a:gd name="connsiteY208" fmla="*/ 661452 h 4384865"/>
                <a:gd name="connsiteX209" fmla="*/ 2045381 w 4215960"/>
                <a:gd name="connsiteY209" fmla="*/ 671203 h 4384865"/>
                <a:gd name="connsiteX210" fmla="*/ 2026103 w 4215960"/>
                <a:gd name="connsiteY210" fmla="*/ 713840 h 4384865"/>
                <a:gd name="connsiteX211" fmla="*/ 1993900 w 4215960"/>
                <a:gd name="connsiteY211" fmla="*/ 646257 h 4384865"/>
                <a:gd name="connsiteX212" fmla="*/ 1964190 w 4215960"/>
                <a:gd name="connsiteY212" fmla="*/ 686625 h 4384865"/>
                <a:gd name="connsiteX213" fmla="*/ 1778681 w 4215960"/>
                <a:gd name="connsiteY21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86037 w 4215960"/>
                <a:gd name="connsiteY43" fmla="*/ 194958 h 4384865"/>
                <a:gd name="connsiteX44" fmla="*/ 512987 w 4215960"/>
                <a:gd name="connsiteY44" fmla="*/ 177495 h 4384865"/>
                <a:gd name="connsiteX45" fmla="*/ 362857 w 4215960"/>
                <a:gd name="connsiteY45" fmla="*/ 808862 h 4384865"/>
                <a:gd name="connsiteX46" fmla="*/ 312057 w 4215960"/>
                <a:gd name="connsiteY46" fmla="*/ 823377 h 4384865"/>
                <a:gd name="connsiteX47" fmla="*/ 239485 w 4215960"/>
                <a:gd name="connsiteY47" fmla="*/ 874177 h 4384865"/>
                <a:gd name="connsiteX48" fmla="*/ 210457 w 4215960"/>
                <a:gd name="connsiteY48" fmla="*/ 881434 h 4384865"/>
                <a:gd name="connsiteX49" fmla="*/ 159657 w 4215960"/>
                <a:gd name="connsiteY49" fmla="*/ 910462 h 4384865"/>
                <a:gd name="connsiteX50" fmla="*/ 130628 w 4215960"/>
                <a:gd name="connsiteY50" fmla="*/ 939491 h 4384865"/>
                <a:gd name="connsiteX51" fmla="*/ 108857 w 4215960"/>
                <a:gd name="connsiteY51" fmla="*/ 961262 h 4384865"/>
                <a:gd name="connsiteX52" fmla="*/ 94343 w 4215960"/>
                <a:gd name="connsiteY52" fmla="*/ 975777 h 4384865"/>
                <a:gd name="connsiteX53" fmla="*/ 43543 w 4215960"/>
                <a:gd name="connsiteY53" fmla="*/ 1055605 h 4384865"/>
                <a:gd name="connsiteX54" fmla="*/ 14514 w 4215960"/>
                <a:gd name="connsiteY54" fmla="*/ 1135434 h 4384865"/>
                <a:gd name="connsiteX55" fmla="*/ 0 w 4215960"/>
                <a:gd name="connsiteY55" fmla="*/ 1193491 h 4384865"/>
                <a:gd name="connsiteX56" fmla="*/ 7257 w 4215960"/>
                <a:gd name="connsiteY56" fmla="*/ 2165948 h 4384865"/>
                <a:gd name="connsiteX57" fmla="*/ 29028 w 4215960"/>
                <a:gd name="connsiteY57" fmla="*/ 2267548 h 4384865"/>
                <a:gd name="connsiteX58" fmla="*/ 43543 w 4215960"/>
                <a:gd name="connsiteY58" fmla="*/ 2303834 h 4384865"/>
                <a:gd name="connsiteX59" fmla="*/ 58057 w 4215960"/>
                <a:gd name="connsiteY59" fmla="*/ 2369148 h 4384865"/>
                <a:gd name="connsiteX60" fmla="*/ 79828 w 4215960"/>
                <a:gd name="connsiteY60" fmla="*/ 2419948 h 4384865"/>
                <a:gd name="connsiteX61" fmla="*/ 116114 w 4215960"/>
                <a:gd name="connsiteY61" fmla="*/ 2536062 h 4384865"/>
                <a:gd name="connsiteX62" fmla="*/ 137885 w 4215960"/>
                <a:gd name="connsiteY62" fmla="*/ 2601377 h 4384865"/>
                <a:gd name="connsiteX63" fmla="*/ 145143 w 4215960"/>
                <a:gd name="connsiteY63" fmla="*/ 2623148 h 4384865"/>
                <a:gd name="connsiteX64" fmla="*/ 166914 w 4215960"/>
                <a:gd name="connsiteY64" fmla="*/ 2666691 h 4384865"/>
                <a:gd name="connsiteX65" fmla="*/ 188685 w 4215960"/>
                <a:gd name="connsiteY65" fmla="*/ 2717491 h 4384865"/>
                <a:gd name="connsiteX66" fmla="*/ 195943 w 4215960"/>
                <a:gd name="connsiteY66" fmla="*/ 2746520 h 4384865"/>
                <a:gd name="connsiteX67" fmla="*/ 232228 w 4215960"/>
                <a:gd name="connsiteY67" fmla="*/ 2797320 h 4384865"/>
                <a:gd name="connsiteX68" fmla="*/ 254000 w 4215960"/>
                <a:gd name="connsiteY68" fmla="*/ 2855377 h 4384865"/>
                <a:gd name="connsiteX69" fmla="*/ 275771 w 4215960"/>
                <a:gd name="connsiteY69" fmla="*/ 2877148 h 4384865"/>
                <a:gd name="connsiteX70" fmla="*/ 312057 w 4215960"/>
                <a:gd name="connsiteY70" fmla="*/ 2949720 h 4384865"/>
                <a:gd name="connsiteX71" fmla="*/ 348343 w 4215960"/>
                <a:gd name="connsiteY71" fmla="*/ 3000520 h 4384865"/>
                <a:gd name="connsiteX72" fmla="*/ 355600 w 4215960"/>
                <a:gd name="connsiteY72" fmla="*/ 3022291 h 4384865"/>
                <a:gd name="connsiteX73" fmla="*/ 406400 w 4215960"/>
                <a:gd name="connsiteY73" fmla="*/ 3087605 h 4384865"/>
                <a:gd name="connsiteX74" fmla="*/ 435428 w 4215960"/>
                <a:gd name="connsiteY74" fmla="*/ 3152920 h 4384865"/>
                <a:gd name="connsiteX75" fmla="*/ 457200 w 4215960"/>
                <a:gd name="connsiteY75" fmla="*/ 3181948 h 4384865"/>
                <a:gd name="connsiteX76" fmla="*/ 471714 w 4215960"/>
                <a:gd name="connsiteY76" fmla="*/ 3240005 h 4384865"/>
                <a:gd name="connsiteX77" fmla="*/ 478971 w 4215960"/>
                <a:gd name="connsiteY77" fmla="*/ 3261777 h 4384865"/>
                <a:gd name="connsiteX78" fmla="*/ 486228 w 4215960"/>
                <a:gd name="connsiteY78" fmla="*/ 3290805 h 4384865"/>
                <a:gd name="connsiteX79" fmla="*/ 493485 w 4215960"/>
                <a:gd name="connsiteY79" fmla="*/ 3356120 h 4384865"/>
                <a:gd name="connsiteX80" fmla="*/ 515257 w 4215960"/>
                <a:gd name="connsiteY80" fmla="*/ 3414177 h 4384865"/>
                <a:gd name="connsiteX81" fmla="*/ 544285 w 4215960"/>
                <a:gd name="connsiteY81" fmla="*/ 3457720 h 4384865"/>
                <a:gd name="connsiteX82" fmla="*/ 573314 w 4215960"/>
                <a:gd name="connsiteY82" fmla="*/ 3508520 h 4384865"/>
                <a:gd name="connsiteX83" fmla="*/ 602343 w 4215960"/>
                <a:gd name="connsiteY83" fmla="*/ 3530291 h 4384865"/>
                <a:gd name="connsiteX84" fmla="*/ 645885 w 4215960"/>
                <a:gd name="connsiteY84" fmla="*/ 3573834 h 4384865"/>
                <a:gd name="connsiteX85" fmla="*/ 674914 w 4215960"/>
                <a:gd name="connsiteY85" fmla="*/ 3595605 h 4384865"/>
                <a:gd name="connsiteX86" fmla="*/ 711200 w 4215960"/>
                <a:gd name="connsiteY86" fmla="*/ 3639148 h 4384865"/>
                <a:gd name="connsiteX87" fmla="*/ 740228 w 4215960"/>
                <a:gd name="connsiteY87" fmla="*/ 3660920 h 4384865"/>
                <a:gd name="connsiteX88" fmla="*/ 812800 w 4215960"/>
                <a:gd name="connsiteY88" fmla="*/ 3726234 h 4384865"/>
                <a:gd name="connsiteX89" fmla="*/ 849085 w 4215960"/>
                <a:gd name="connsiteY89" fmla="*/ 3769777 h 4384865"/>
                <a:gd name="connsiteX90" fmla="*/ 870857 w 4215960"/>
                <a:gd name="connsiteY90" fmla="*/ 3784291 h 4384865"/>
                <a:gd name="connsiteX91" fmla="*/ 907143 w 4215960"/>
                <a:gd name="connsiteY91" fmla="*/ 3827834 h 4384865"/>
                <a:gd name="connsiteX92" fmla="*/ 936171 w 4215960"/>
                <a:gd name="connsiteY92" fmla="*/ 3849605 h 4384865"/>
                <a:gd name="connsiteX93" fmla="*/ 1030514 w 4215960"/>
                <a:gd name="connsiteY93" fmla="*/ 3893148 h 4384865"/>
                <a:gd name="connsiteX94" fmla="*/ 1480457 w 4215960"/>
                <a:gd name="connsiteY94" fmla="*/ 3878634 h 4384865"/>
                <a:gd name="connsiteX95" fmla="*/ 1531257 w 4215960"/>
                <a:gd name="connsiteY95" fmla="*/ 3864120 h 4384865"/>
                <a:gd name="connsiteX96" fmla="*/ 1618343 w 4215960"/>
                <a:gd name="connsiteY96" fmla="*/ 3856862 h 4384865"/>
                <a:gd name="connsiteX97" fmla="*/ 1698171 w 4215960"/>
                <a:gd name="connsiteY97" fmla="*/ 3842348 h 4384865"/>
                <a:gd name="connsiteX98" fmla="*/ 1756228 w 4215960"/>
                <a:gd name="connsiteY98" fmla="*/ 3835091 h 4384865"/>
                <a:gd name="connsiteX99" fmla="*/ 1785257 w 4215960"/>
                <a:gd name="connsiteY99" fmla="*/ 3820577 h 4384865"/>
                <a:gd name="connsiteX100" fmla="*/ 1850571 w 4215960"/>
                <a:gd name="connsiteY100" fmla="*/ 3798805 h 4384865"/>
                <a:gd name="connsiteX101" fmla="*/ 1886857 w 4215960"/>
                <a:gd name="connsiteY101" fmla="*/ 3784291 h 4384865"/>
                <a:gd name="connsiteX102" fmla="*/ 1988457 w 4215960"/>
                <a:gd name="connsiteY102" fmla="*/ 3769777 h 4384865"/>
                <a:gd name="connsiteX103" fmla="*/ 2017485 w 4215960"/>
                <a:gd name="connsiteY103" fmla="*/ 3762520 h 4384865"/>
                <a:gd name="connsiteX104" fmla="*/ 2637971 w 4215960"/>
                <a:gd name="connsiteY104" fmla="*/ 4109274 h 4384865"/>
                <a:gd name="connsiteX105" fmla="*/ 2724375 w 4215960"/>
                <a:gd name="connsiteY105" fmla="*/ 4295464 h 4384865"/>
                <a:gd name="connsiteX106" fmla="*/ 2784700 w 4215960"/>
                <a:gd name="connsiteY106" fmla="*/ 4354202 h 4384865"/>
                <a:gd name="connsiteX107" fmla="*/ 2795812 w 4215960"/>
                <a:gd name="connsiteY107" fmla="*/ 4324039 h 4384865"/>
                <a:gd name="connsiteX108" fmla="*/ 2841850 w 4215960"/>
                <a:gd name="connsiteY108" fmla="*/ 4297051 h 4384865"/>
                <a:gd name="connsiteX109" fmla="*/ 2892650 w 4215960"/>
                <a:gd name="connsiteY109" fmla="*/ 4370077 h 4384865"/>
                <a:gd name="connsiteX110" fmla="*/ 2941863 w 4215960"/>
                <a:gd name="connsiteY110" fmla="*/ 4373252 h 4384865"/>
                <a:gd name="connsiteX111" fmla="*/ 2897412 w 4215960"/>
                <a:gd name="connsiteY111" fmla="*/ 4279590 h 4384865"/>
                <a:gd name="connsiteX112" fmla="*/ 2854550 w 4215960"/>
                <a:gd name="connsiteY112" fmla="*/ 4211327 h 4384865"/>
                <a:gd name="connsiteX113" fmla="*/ 2897413 w 4215960"/>
                <a:gd name="connsiteY113" fmla="*/ 4195451 h 4384865"/>
                <a:gd name="connsiteX114" fmla="*/ 2878362 w 4215960"/>
                <a:gd name="connsiteY114" fmla="*/ 4154177 h 4384865"/>
                <a:gd name="connsiteX115" fmla="*/ 2930750 w 4215960"/>
                <a:gd name="connsiteY115" fmla="*/ 4163702 h 4384865"/>
                <a:gd name="connsiteX116" fmla="*/ 2910113 w 4215960"/>
                <a:gd name="connsiteY116" fmla="*/ 4130364 h 4384865"/>
                <a:gd name="connsiteX117" fmla="*/ 2931432 w 4215960"/>
                <a:gd name="connsiteY117" fmla="*/ 4113810 h 4384865"/>
                <a:gd name="connsiteX118" fmla="*/ 3052535 w 4215960"/>
                <a:gd name="connsiteY118" fmla="*/ 4199083 h 4384865"/>
                <a:gd name="connsiteX119" fmla="*/ 3087912 w 4215960"/>
                <a:gd name="connsiteY119" fmla="*/ 4185926 h 4384865"/>
                <a:gd name="connsiteX120" fmla="*/ 3140299 w 4215960"/>
                <a:gd name="connsiteY120" fmla="*/ 4251015 h 4384865"/>
                <a:gd name="connsiteX121" fmla="*/ 3160937 w 4215960"/>
                <a:gd name="connsiteY121" fmla="*/ 4309752 h 4384865"/>
                <a:gd name="connsiteX122" fmla="*/ 3268887 w 4215960"/>
                <a:gd name="connsiteY122" fmla="*/ 4328801 h 4384865"/>
                <a:gd name="connsiteX123" fmla="*/ 3208563 w 4215960"/>
                <a:gd name="connsiteY123" fmla="*/ 4262126 h 4384865"/>
                <a:gd name="connsiteX124" fmla="*/ 3205387 w 4215960"/>
                <a:gd name="connsiteY124" fmla="*/ 4193864 h 4384865"/>
                <a:gd name="connsiteX125" fmla="*/ 3259362 w 4215960"/>
                <a:gd name="connsiteY125" fmla="*/ 4249427 h 4384865"/>
                <a:gd name="connsiteX126" fmla="*/ 3308575 w 4215960"/>
                <a:gd name="connsiteY126" fmla="*/ 4254189 h 4384865"/>
                <a:gd name="connsiteX127" fmla="*/ 3302225 w 4215960"/>
                <a:gd name="connsiteY127" fmla="*/ 4204977 h 4384865"/>
                <a:gd name="connsiteX128" fmla="*/ 3362550 w 4215960"/>
                <a:gd name="connsiteY128" fmla="*/ 4209739 h 4384865"/>
                <a:gd name="connsiteX129" fmla="*/ 3424462 w 4215960"/>
                <a:gd name="connsiteY129" fmla="*/ 4252601 h 4384865"/>
                <a:gd name="connsiteX130" fmla="*/ 3456212 w 4215960"/>
                <a:gd name="connsiteY130" fmla="*/ 4239902 h 4384865"/>
                <a:gd name="connsiteX131" fmla="*/ 3449863 w 4215960"/>
                <a:gd name="connsiteY131" fmla="*/ 4204977 h 4384865"/>
                <a:gd name="connsiteX132" fmla="*/ 3491138 w 4215960"/>
                <a:gd name="connsiteY132" fmla="*/ 4181165 h 4384865"/>
                <a:gd name="connsiteX133" fmla="*/ 3575275 w 4215960"/>
                <a:gd name="connsiteY133" fmla="*/ 4238315 h 4384865"/>
                <a:gd name="connsiteX134" fmla="*/ 3592738 w 4215960"/>
                <a:gd name="connsiteY134" fmla="*/ 4136717 h 4384865"/>
                <a:gd name="connsiteX135" fmla="*/ 3567338 w 4215960"/>
                <a:gd name="connsiteY135" fmla="*/ 4114491 h 4384865"/>
                <a:gd name="connsiteX136" fmla="*/ 3494312 w 4215960"/>
                <a:gd name="connsiteY136" fmla="*/ 4071628 h 4384865"/>
                <a:gd name="connsiteX137" fmla="*/ 3516537 w 4215960"/>
                <a:gd name="connsiteY137" fmla="*/ 4046229 h 4384865"/>
                <a:gd name="connsiteX138" fmla="*/ 3537175 w 4215960"/>
                <a:gd name="connsiteY138" fmla="*/ 4024003 h 4384865"/>
                <a:gd name="connsiteX139" fmla="*/ 3591150 w 4215960"/>
                <a:gd name="connsiteY139" fmla="*/ 4055754 h 4384865"/>
                <a:gd name="connsiteX140" fmla="*/ 3597500 w 4215960"/>
                <a:gd name="connsiteY140" fmla="*/ 4011304 h 4384865"/>
                <a:gd name="connsiteX141" fmla="*/ 3541937 w 4215960"/>
                <a:gd name="connsiteY141" fmla="*/ 3987491 h 4384865"/>
                <a:gd name="connsiteX142" fmla="*/ 3540350 w 4215960"/>
                <a:gd name="connsiteY142" fmla="*/ 3977967 h 4384865"/>
                <a:gd name="connsiteX143" fmla="*/ 3527649 w 4215960"/>
                <a:gd name="connsiteY143" fmla="*/ 3939868 h 4384865"/>
                <a:gd name="connsiteX144" fmla="*/ 3533999 w 4215960"/>
                <a:gd name="connsiteY144" fmla="*/ 3892242 h 4384865"/>
                <a:gd name="connsiteX145" fmla="*/ 3545112 w 4215960"/>
                <a:gd name="connsiteY145" fmla="*/ 3836679 h 4384865"/>
                <a:gd name="connsiteX146" fmla="*/ 3507012 w 4215960"/>
                <a:gd name="connsiteY146" fmla="*/ 3806517 h 4384865"/>
                <a:gd name="connsiteX147" fmla="*/ 3540349 w 4215960"/>
                <a:gd name="connsiteY147" fmla="*/ 3796992 h 4384865"/>
                <a:gd name="connsiteX148" fmla="*/ 3518124 w 4215960"/>
                <a:gd name="connsiteY148" fmla="*/ 3760479 h 4384865"/>
                <a:gd name="connsiteX149" fmla="*/ 3556225 w 4215960"/>
                <a:gd name="connsiteY149" fmla="*/ 3755718 h 4384865"/>
                <a:gd name="connsiteX150" fmla="*/ 3562574 w 4215960"/>
                <a:gd name="connsiteY150" fmla="*/ 3722379 h 4384865"/>
                <a:gd name="connsiteX151" fmla="*/ 3624488 w 4215960"/>
                <a:gd name="connsiteY151" fmla="*/ 3731906 h 4384865"/>
                <a:gd name="connsiteX152" fmla="*/ 3657601 w 4215960"/>
                <a:gd name="connsiteY152" fmla="*/ 3747098 h 4384865"/>
                <a:gd name="connsiteX153" fmla="*/ 3623808 w 4215960"/>
                <a:gd name="connsiteY153" fmla="*/ 3788146 h 4384865"/>
                <a:gd name="connsiteX154" fmla="*/ 3662816 w 4215960"/>
                <a:gd name="connsiteY154" fmla="*/ 3895642 h 4384865"/>
                <a:gd name="connsiteX155" fmla="*/ 3715203 w 4215960"/>
                <a:gd name="connsiteY155" fmla="*/ 3926940 h 4384865"/>
                <a:gd name="connsiteX156" fmla="*/ 3767137 w 4215960"/>
                <a:gd name="connsiteY156" fmla="*/ 3884758 h 4384865"/>
                <a:gd name="connsiteX157" fmla="*/ 3852862 w 4215960"/>
                <a:gd name="connsiteY157" fmla="*/ 3836225 h 4384865"/>
                <a:gd name="connsiteX158" fmla="*/ 3835626 w 4215960"/>
                <a:gd name="connsiteY158" fmla="*/ 3747324 h 4384865"/>
                <a:gd name="connsiteX159" fmla="*/ 3912960 w 4215960"/>
                <a:gd name="connsiteY159" fmla="*/ 3614655 h 4384865"/>
                <a:gd name="connsiteX160" fmla="*/ 4205514 w 4215960"/>
                <a:gd name="connsiteY160" fmla="*/ 3281507 h 4384865"/>
                <a:gd name="connsiteX161" fmla="*/ 4124097 w 4215960"/>
                <a:gd name="connsiteY161" fmla="*/ 3272435 h 4384865"/>
                <a:gd name="connsiteX162" fmla="*/ 4128634 w 4215960"/>
                <a:gd name="connsiteY162" fmla="*/ 3180587 h 4384865"/>
                <a:gd name="connsiteX163" fmla="*/ 4079647 w 4215960"/>
                <a:gd name="connsiteY163" fmla="*/ 3155415 h 4384865"/>
                <a:gd name="connsiteX164" fmla="*/ 3995510 w 4215960"/>
                <a:gd name="connsiteY164" fmla="*/ 3186937 h 4384865"/>
                <a:gd name="connsiteX165" fmla="*/ 3958771 w 4215960"/>
                <a:gd name="connsiteY165" fmla="*/ 3150652 h 4384865"/>
                <a:gd name="connsiteX166" fmla="*/ 4003448 w 4215960"/>
                <a:gd name="connsiteY166" fmla="*/ 3127747 h 4384865"/>
                <a:gd name="connsiteX167" fmla="*/ 3874181 w 4215960"/>
                <a:gd name="connsiteY167" fmla="*/ 2914568 h 4384865"/>
                <a:gd name="connsiteX168" fmla="*/ 3889147 w 4215960"/>
                <a:gd name="connsiteY168" fmla="*/ 2884405 h 4384865"/>
                <a:gd name="connsiteX169" fmla="*/ 3865562 w 4215960"/>
                <a:gd name="connsiteY169" fmla="*/ 2768745 h 4384865"/>
                <a:gd name="connsiteX170" fmla="*/ 3706813 w 4215960"/>
                <a:gd name="connsiteY170" fmla="*/ 2757859 h 4384865"/>
                <a:gd name="connsiteX171" fmla="*/ 3673475 w 4215960"/>
                <a:gd name="connsiteY171" fmla="*/ 2806617 h 4384865"/>
                <a:gd name="connsiteX172" fmla="*/ 3584575 w 4215960"/>
                <a:gd name="connsiteY172" fmla="*/ 2821133 h 4384865"/>
                <a:gd name="connsiteX173" fmla="*/ 3590925 w 4215960"/>
                <a:gd name="connsiteY173" fmla="*/ 2799134 h 4384865"/>
                <a:gd name="connsiteX174" fmla="*/ 3537403 w 4215960"/>
                <a:gd name="connsiteY174" fmla="*/ 2783033 h 4384865"/>
                <a:gd name="connsiteX175" fmla="*/ 3512684 w 4215960"/>
                <a:gd name="connsiteY175" fmla="*/ 2617932 h 4384865"/>
                <a:gd name="connsiteX176" fmla="*/ 3232377 w 4215960"/>
                <a:gd name="connsiteY176" fmla="*/ 2551257 h 4384865"/>
                <a:gd name="connsiteX177" fmla="*/ 3096078 w 4215960"/>
                <a:gd name="connsiteY177" fmla="*/ 2594573 h 4384865"/>
                <a:gd name="connsiteX178" fmla="*/ 2964089 w 4215960"/>
                <a:gd name="connsiteY178" fmla="*/ 2587089 h 4384865"/>
                <a:gd name="connsiteX179" fmla="*/ 2831646 w 4215960"/>
                <a:gd name="connsiteY179" fmla="*/ 2476191 h 4384865"/>
                <a:gd name="connsiteX180" fmla="*/ 2618468 w 4215960"/>
                <a:gd name="connsiteY180" fmla="*/ 2172978 h 4384865"/>
                <a:gd name="connsiteX181" fmla="*/ 2220006 w 4215960"/>
                <a:gd name="connsiteY181" fmla="*/ 2033505 h 4384865"/>
                <a:gd name="connsiteX182" fmla="*/ 1983468 w 4215960"/>
                <a:gd name="connsiteY182" fmla="*/ 1720541 h 4384865"/>
                <a:gd name="connsiteX183" fmla="*/ 2017259 w 4215960"/>
                <a:gd name="connsiteY183" fmla="*/ 1695595 h 4384865"/>
                <a:gd name="connsiteX184" fmla="*/ 2076903 w 4215960"/>
                <a:gd name="connsiteY184" fmla="*/ 1778598 h 4384865"/>
                <a:gd name="connsiteX185" fmla="*/ 2097087 w 4215960"/>
                <a:gd name="connsiteY185" fmla="*/ 1761135 h 4384865"/>
                <a:gd name="connsiteX186" fmla="*/ 2140177 w 4215960"/>
                <a:gd name="connsiteY186" fmla="*/ 1791979 h 4384865"/>
                <a:gd name="connsiteX187" fmla="*/ 2228850 w 4215960"/>
                <a:gd name="connsiteY187" fmla="*/ 1738230 h 4384865"/>
                <a:gd name="connsiteX188" fmla="*/ 2244952 w 4215960"/>
                <a:gd name="connsiteY188" fmla="*/ 1717820 h 4384865"/>
                <a:gd name="connsiteX189" fmla="*/ 2303235 w 4215960"/>
                <a:gd name="connsiteY189" fmla="*/ 1718046 h 4384865"/>
                <a:gd name="connsiteX190" fmla="*/ 2319338 w 4215960"/>
                <a:gd name="connsiteY190" fmla="*/ 1684936 h 4384865"/>
                <a:gd name="connsiteX191" fmla="*/ 2300514 w 4215960"/>
                <a:gd name="connsiteY191" fmla="*/ 1659309 h 4384865"/>
                <a:gd name="connsiteX192" fmla="*/ 2233386 w 4215960"/>
                <a:gd name="connsiteY192" fmla="*/ 1679266 h 4384865"/>
                <a:gd name="connsiteX193" fmla="*/ 2211614 w 4215960"/>
                <a:gd name="connsiteY193" fmla="*/ 1625745 h 4384865"/>
                <a:gd name="connsiteX194" fmla="*/ 2232932 w 4215960"/>
                <a:gd name="connsiteY194" fmla="*/ 1596035 h 4384865"/>
                <a:gd name="connsiteX195" fmla="*/ 2176462 w 4215960"/>
                <a:gd name="connsiteY195" fmla="*/ 1492621 h 4384865"/>
                <a:gd name="connsiteX196" fmla="*/ 2127931 w 4215960"/>
                <a:gd name="connsiteY196" fmla="*/ 1531402 h 4384865"/>
                <a:gd name="connsiteX197" fmla="*/ 2038576 w 4215960"/>
                <a:gd name="connsiteY197" fmla="*/ 1476746 h 4384865"/>
                <a:gd name="connsiteX198" fmla="*/ 2090510 w 4215960"/>
                <a:gd name="connsiteY198" fmla="*/ 1384217 h 4384865"/>
                <a:gd name="connsiteX199" fmla="*/ 2047648 w 4215960"/>
                <a:gd name="connsiteY199" fmla="*/ 1263114 h 4384865"/>
                <a:gd name="connsiteX200" fmla="*/ 2062389 w 4215960"/>
                <a:gd name="connsiteY200" fmla="*/ 1139062 h 4384865"/>
                <a:gd name="connsiteX201" fmla="*/ 2157639 w 4215960"/>
                <a:gd name="connsiteY201" fmla="*/ 1065357 h 4384865"/>
                <a:gd name="connsiteX202" fmla="*/ 2262868 w 4215960"/>
                <a:gd name="connsiteY202" fmla="*/ 1042905 h 4384865"/>
                <a:gd name="connsiteX203" fmla="*/ 2199821 w 4215960"/>
                <a:gd name="connsiteY203" fmla="*/ 953098 h 4384865"/>
                <a:gd name="connsiteX204" fmla="*/ 2182585 w 4215960"/>
                <a:gd name="connsiteY204" fmla="*/ 997775 h 4384865"/>
                <a:gd name="connsiteX205" fmla="*/ 2139270 w 4215960"/>
                <a:gd name="connsiteY205" fmla="*/ 950604 h 4384865"/>
                <a:gd name="connsiteX206" fmla="*/ 2160588 w 4215960"/>
                <a:gd name="connsiteY206" fmla="*/ 865332 h 4384865"/>
                <a:gd name="connsiteX207" fmla="*/ 2233612 w 4215960"/>
                <a:gd name="connsiteY207" fmla="*/ 768041 h 4384865"/>
                <a:gd name="connsiteX208" fmla="*/ 2216603 w 4215960"/>
                <a:gd name="connsiteY208" fmla="*/ 661452 h 4384865"/>
                <a:gd name="connsiteX209" fmla="*/ 2045381 w 4215960"/>
                <a:gd name="connsiteY209" fmla="*/ 671203 h 4384865"/>
                <a:gd name="connsiteX210" fmla="*/ 2026103 w 4215960"/>
                <a:gd name="connsiteY210" fmla="*/ 713840 h 4384865"/>
                <a:gd name="connsiteX211" fmla="*/ 1993900 w 4215960"/>
                <a:gd name="connsiteY211" fmla="*/ 646257 h 4384865"/>
                <a:gd name="connsiteX212" fmla="*/ 1964190 w 4215960"/>
                <a:gd name="connsiteY212" fmla="*/ 686625 h 4384865"/>
                <a:gd name="connsiteX213" fmla="*/ 1778681 w 4215960"/>
                <a:gd name="connsiteY21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86037 w 4215960"/>
                <a:gd name="connsiteY43" fmla="*/ 194958 h 4384865"/>
                <a:gd name="connsiteX44" fmla="*/ 787625 w 4215960"/>
                <a:gd name="connsiteY44" fmla="*/ 198133 h 4384865"/>
                <a:gd name="connsiteX45" fmla="*/ 512987 w 4215960"/>
                <a:gd name="connsiteY45" fmla="*/ 177495 h 4384865"/>
                <a:gd name="connsiteX46" fmla="*/ 362857 w 4215960"/>
                <a:gd name="connsiteY46" fmla="*/ 808862 h 4384865"/>
                <a:gd name="connsiteX47" fmla="*/ 312057 w 4215960"/>
                <a:gd name="connsiteY47" fmla="*/ 823377 h 4384865"/>
                <a:gd name="connsiteX48" fmla="*/ 239485 w 4215960"/>
                <a:gd name="connsiteY48" fmla="*/ 874177 h 4384865"/>
                <a:gd name="connsiteX49" fmla="*/ 210457 w 4215960"/>
                <a:gd name="connsiteY49" fmla="*/ 881434 h 4384865"/>
                <a:gd name="connsiteX50" fmla="*/ 159657 w 4215960"/>
                <a:gd name="connsiteY50" fmla="*/ 910462 h 4384865"/>
                <a:gd name="connsiteX51" fmla="*/ 130628 w 4215960"/>
                <a:gd name="connsiteY51" fmla="*/ 939491 h 4384865"/>
                <a:gd name="connsiteX52" fmla="*/ 108857 w 4215960"/>
                <a:gd name="connsiteY52" fmla="*/ 961262 h 4384865"/>
                <a:gd name="connsiteX53" fmla="*/ 94343 w 4215960"/>
                <a:gd name="connsiteY53" fmla="*/ 975777 h 4384865"/>
                <a:gd name="connsiteX54" fmla="*/ 43543 w 4215960"/>
                <a:gd name="connsiteY54" fmla="*/ 1055605 h 4384865"/>
                <a:gd name="connsiteX55" fmla="*/ 14514 w 4215960"/>
                <a:gd name="connsiteY55" fmla="*/ 1135434 h 4384865"/>
                <a:gd name="connsiteX56" fmla="*/ 0 w 4215960"/>
                <a:gd name="connsiteY56" fmla="*/ 1193491 h 4384865"/>
                <a:gd name="connsiteX57" fmla="*/ 7257 w 4215960"/>
                <a:gd name="connsiteY57" fmla="*/ 2165948 h 4384865"/>
                <a:gd name="connsiteX58" fmla="*/ 29028 w 4215960"/>
                <a:gd name="connsiteY58" fmla="*/ 2267548 h 4384865"/>
                <a:gd name="connsiteX59" fmla="*/ 43543 w 4215960"/>
                <a:gd name="connsiteY59" fmla="*/ 2303834 h 4384865"/>
                <a:gd name="connsiteX60" fmla="*/ 58057 w 4215960"/>
                <a:gd name="connsiteY60" fmla="*/ 2369148 h 4384865"/>
                <a:gd name="connsiteX61" fmla="*/ 79828 w 4215960"/>
                <a:gd name="connsiteY61" fmla="*/ 2419948 h 4384865"/>
                <a:gd name="connsiteX62" fmla="*/ 116114 w 4215960"/>
                <a:gd name="connsiteY62" fmla="*/ 2536062 h 4384865"/>
                <a:gd name="connsiteX63" fmla="*/ 137885 w 4215960"/>
                <a:gd name="connsiteY63" fmla="*/ 2601377 h 4384865"/>
                <a:gd name="connsiteX64" fmla="*/ 145143 w 4215960"/>
                <a:gd name="connsiteY64" fmla="*/ 2623148 h 4384865"/>
                <a:gd name="connsiteX65" fmla="*/ 166914 w 4215960"/>
                <a:gd name="connsiteY65" fmla="*/ 2666691 h 4384865"/>
                <a:gd name="connsiteX66" fmla="*/ 188685 w 4215960"/>
                <a:gd name="connsiteY66" fmla="*/ 2717491 h 4384865"/>
                <a:gd name="connsiteX67" fmla="*/ 195943 w 4215960"/>
                <a:gd name="connsiteY67" fmla="*/ 2746520 h 4384865"/>
                <a:gd name="connsiteX68" fmla="*/ 232228 w 4215960"/>
                <a:gd name="connsiteY68" fmla="*/ 2797320 h 4384865"/>
                <a:gd name="connsiteX69" fmla="*/ 254000 w 4215960"/>
                <a:gd name="connsiteY69" fmla="*/ 2855377 h 4384865"/>
                <a:gd name="connsiteX70" fmla="*/ 275771 w 4215960"/>
                <a:gd name="connsiteY70" fmla="*/ 2877148 h 4384865"/>
                <a:gd name="connsiteX71" fmla="*/ 312057 w 4215960"/>
                <a:gd name="connsiteY71" fmla="*/ 2949720 h 4384865"/>
                <a:gd name="connsiteX72" fmla="*/ 348343 w 4215960"/>
                <a:gd name="connsiteY72" fmla="*/ 3000520 h 4384865"/>
                <a:gd name="connsiteX73" fmla="*/ 355600 w 4215960"/>
                <a:gd name="connsiteY73" fmla="*/ 3022291 h 4384865"/>
                <a:gd name="connsiteX74" fmla="*/ 406400 w 4215960"/>
                <a:gd name="connsiteY74" fmla="*/ 3087605 h 4384865"/>
                <a:gd name="connsiteX75" fmla="*/ 435428 w 4215960"/>
                <a:gd name="connsiteY75" fmla="*/ 3152920 h 4384865"/>
                <a:gd name="connsiteX76" fmla="*/ 457200 w 4215960"/>
                <a:gd name="connsiteY76" fmla="*/ 3181948 h 4384865"/>
                <a:gd name="connsiteX77" fmla="*/ 471714 w 4215960"/>
                <a:gd name="connsiteY77" fmla="*/ 3240005 h 4384865"/>
                <a:gd name="connsiteX78" fmla="*/ 478971 w 4215960"/>
                <a:gd name="connsiteY78" fmla="*/ 3261777 h 4384865"/>
                <a:gd name="connsiteX79" fmla="*/ 486228 w 4215960"/>
                <a:gd name="connsiteY79" fmla="*/ 3290805 h 4384865"/>
                <a:gd name="connsiteX80" fmla="*/ 493485 w 4215960"/>
                <a:gd name="connsiteY80" fmla="*/ 3356120 h 4384865"/>
                <a:gd name="connsiteX81" fmla="*/ 515257 w 4215960"/>
                <a:gd name="connsiteY81" fmla="*/ 3414177 h 4384865"/>
                <a:gd name="connsiteX82" fmla="*/ 544285 w 4215960"/>
                <a:gd name="connsiteY82" fmla="*/ 3457720 h 4384865"/>
                <a:gd name="connsiteX83" fmla="*/ 573314 w 4215960"/>
                <a:gd name="connsiteY83" fmla="*/ 3508520 h 4384865"/>
                <a:gd name="connsiteX84" fmla="*/ 602343 w 4215960"/>
                <a:gd name="connsiteY84" fmla="*/ 3530291 h 4384865"/>
                <a:gd name="connsiteX85" fmla="*/ 645885 w 4215960"/>
                <a:gd name="connsiteY85" fmla="*/ 3573834 h 4384865"/>
                <a:gd name="connsiteX86" fmla="*/ 674914 w 4215960"/>
                <a:gd name="connsiteY86" fmla="*/ 3595605 h 4384865"/>
                <a:gd name="connsiteX87" fmla="*/ 711200 w 4215960"/>
                <a:gd name="connsiteY87" fmla="*/ 3639148 h 4384865"/>
                <a:gd name="connsiteX88" fmla="*/ 740228 w 4215960"/>
                <a:gd name="connsiteY88" fmla="*/ 3660920 h 4384865"/>
                <a:gd name="connsiteX89" fmla="*/ 812800 w 4215960"/>
                <a:gd name="connsiteY89" fmla="*/ 3726234 h 4384865"/>
                <a:gd name="connsiteX90" fmla="*/ 849085 w 4215960"/>
                <a:gd name="connsiteY90" fmla="*/ 3769777 h 4384865"/>
                <a:gd name="connsiteX91" fmla="*/ 870857 w 4215960"/>
                <a:gd name="connsiteY91" fmla="*/ 3784291 h 4384865"/>
                <a:gd name="connsiteX92" fmla="*/ 907143 w 4215960"/>
                <a:gd name="connsiteY92" fmla="*/ 3827834 h 4384865"/>
                <a:gd name="connsiteX93" fmla="*/ 936171 w 4215960"/>
                <a:gd name="connsiteY93" fmla="*/ 3849605 h 4384865"/>
                <a:gd name="connsiteX94" fmla="*/ 1030514 w 4215960"/>
                <a:gd name="connsiteY94" fmla="*/ 3893148 h 4384865"/>
                <a:gd name="connsiteX95" fmla="*/ 1480457 w 4215960"/>
                <a:gd name="connsiteY95" fmla="*/ 3878634 h 4384865"/>
                <a:gd name="connsiteX96" fmla="*/ 1531257 w 4215960"/>
                <a:gd name="connsiteY96" fmla="*/ 3864120 h 4384865"/>
                <a:gd name="connsiteX97" fmla="*/ 1618343 w 4215960"/>
                <a:gd name="connsiteY97" fmla="*/ 3856862 h 4384865"/>
                <a:gd name="connsiteX98" fmla="*/ 1698171 w 4215960"/>
                <a:gd name="connsiteY98" fmla="*/ 3842348 h 4384865"/>
                <a:gd name="connsiteX99" fmla="*/ 1756228 w 4215960"/>
                <a:gd name="connsiteY99" fmla="*/ 3835091 h 4384865"/>
                <a:gd name="connsiteX100" fmla="*/ 1785257 w 4215960"/>
                <a:gd name="connsiteY100" fmla="*/ 3820577 h 4384865"/>
                <a:gd name="connsiteX101" fmla="*/ 1850571 w 4215960"/>
                <a:gd name="connsiteY101" fmla="*/ 3798805 h 4384865"/>
                <a:gd name="connsiteX102" fmla="*/ 1886857 w 4215960"/>
                <a:gd name="connsiteY102" fmla="*/ 3784291 h 4384865"/>
                <a:gd name="connsiteX103" fmla="*/ 1988457 w 4215960"/>
                <a:gd name="connsiteY103" fmla="*/ 3769777 h 4384865"/>
                <a:gd name="connsiteX104" fmla="*/ 2017485 w 4215960"/>
                <a:gd name="connsiteY104" fmla="*/ 3762520 h 4384865"/>
                <a:gd name="connsiteX105" fmla="*/ 2637971 w 4215960"/>
                <a:gd name="connsiteY105" fmla="*/ 4109274 h 4384865"/>
                <a:gd name="connsiteX106" fmla="*/ 2724375 w 4215960"/>
                <a:gd name="connsiteY106" fmla="*/ 4295464 h 4384865"/>
                <a:gd name="connsiteX107" fmla="*/ 2784700 w 4215960"/>
                <a:gd name="connsiteY107" fmla="*/ 4354202 h 4384865"/>
                <a:gd name="connsiteX108" fmla="*/ 2795812 w 4215960"/>
                <a:gd name="connsiteY108" fmla="*/ 4324039 h 4384865"/>
                <a:gd name="connsiteX109" fmla="*/ 2841850 w 4215960"/>
                <a:gd name="connsiteY109" fmla="*/ 4297051 h 4384865"/>
                <a:gd name="connsiteX110" fmla="*/ 2892650 w 4215960"/>
                <a:gd name="connsiteY110" fmla="*/ 4370077 h 4384865"/>
                <a:gd name="connsiteX111" fmla="*/ 2941863 w 4215960"/>
                <a:gd name="connsiteY111" fmla="*/ 4373252 h 4384865"/>
                <a:gd name="connsiteX112" fmla="*/ 2897412 w 4215960"/>
                <a:gd name="connsiteY112" fmla="*/ 4279590 h 4384865"/>
                <a:gd name="connsiteX113" fmla="*/ 2854550 w 4215960"/>
                <a:gd name="connsiteY113" fmla="*/ 4211327 h 4384865"/>
                <a:gd name="connsiteX114" fmla="*/ 2897413 w 4215960"/>
                <a:gd name="connsiteY114" fmla="*/ 4195451 h 4384865"/>
                <a:gd name="connsiteX115" fmla="*/ 2878362 w 4215960"/>
                <a:gd name="connsiteY115" fmla="*/ 4154177 h 4384865"/>
                <a:gd name="connsiteX116" fmla="*/ 2930750 w 4215960"/>
                <a:gd name="connsiteY116" fmla="*/ 4163702 h 4384865"/>
                <a:gd name="connsiteX117" fmla="*/ 2910113 w 4215960"/>
                <a:gd name="connsiteY117" fmla="*/ 4130364 h 4384865"/>
                <a:gd name="connsiteX118" fmla="*/ 2931432 w 4215960"/>
                <a:gd name="connsiteY118" fmla="*/ 4113810 h 4384865"/>
                <a:gd name="connsiteX119" fmla="*/ 3052535 w 4215960"/>
                <a:gd name="connsiteY119" fmla="*/ 4199083 h 4384865"/>
                <a:gd name="connsiteX120" fmla="*/ 3087912 w 4215960"/>
                <a:gd name="connsiteY120" fmla="*/ 4185926 h 4384865"/>
                <a:gd name="connsiteX121" fmla="*/ 3140299 w 4215960"/>
                <a:gd name="connsiteY121" fmla="*/ 4251015 h 4384865"/>
                <a:gd name="connsiteX122" fmla="*/ 3160937 w 4215960"/>
                <a:gd name="connsiteY122" fmla="*/ 4309752 h 4384865"/>
                <a:gd name="connsiteX123" fmla="*/ 3268887 w 4215960"/>
                <a:gd name="connsiteY123" fmla="*/ 4328801 h 4384865"/>
                <a:gd name="connsiteX124" fmla="*/ 3208563 w 4215960"/>
                <a:gd name="connsiteY124" fmla="*/ 4262126 h 4384865"/>
                <a:gd name="connsiteX125" fmla="*/ 3205387 w 4215960"/>
                <a:gd name="connsiteY125" fmla="*/ 4193864 h 4384865"/>
                <a:gd name="connsiteX126" fmla="*/ 3259362 w 4215960"/>
                <a:gd name="connsiteY126" fmla="*/ 4249427 h 4384865"/>
                <a:gd name="connsiteX127" fmla="*/ 3308575 w 4215960"/>
                <a:gd name="connsiteY127" fmla="*/ 4254189 h 4384865"/>
                <a:gd name="connsiteX128" fmla="*/ 3302225 w 4215960"/>
                <a:gd name="connsiteY128" fmla="*/ 4204977 h 4384865"/>
                <a:gd name="connsiteX129" fmla="*/ 3362550 w 4215960"/>
                <a:gd name="connsiteY129" fmla="*/ 4209739 h 4384865"/>
                <a:gd name="connsiteX130" fmla="*/ 3424462 w 4215960"/>
                <a:gd name="connsiteY130" fmla="*/ 4252601 h 4384865"/>
                <a:gd name="connsiteX131" fmla="*/ 3456212 w 4215960"/>
                <a:gd name="connsiteY131" fmla="*/ 4239902 h 4384865"/>
                <a:gd name="connsiteX132" fmla="*/ 3449863 w 4215960"/>
                <a:gd name="connsiteY132" fmla="*/ 4204977 h 4384865"/>
                <a:gd name="connsiteX133" fmla="*/ 3491138 w 4215960"/>
                <a:gd name="connsiteY133" fmla="*/ 4181165 h 4384865"/>
                <a:gd name="connsiteX134" fmla="*/ 3575275 w 4215960"/>
                <a:gd name="connsiteY134" fmla="*/ 4238315 h 4384865"/>
                <a:gd name="connsiteX135" fmla="*/ 3592738 w 4215960"/>
                <a:gd name="connsiteY135" fmla="*/ 4136717 h 4384865"/>
                <a:gd name="connsiteX136" fmla="*/ 3567338 w 4215960"/>
                <a:gd name="connsiteY136" fmla="*/ 4114491 h 4384865"/>
                <a:gd name="connsiteX137" fmla="*/ 3494312 w 4215960"/>
                <a:gd name="connsiteY137" fmla="*/ 4071628 h 4384865"/>
                <a:gd name="connsiteX138" fmla="*/ 3516537 w 4215960"/>
                <a:gd name="connsiteY138" fmla="*/ 4046229 h 4384865"/>
                <a:gd name="connsiteX139" fmla="*/ 3537175 w 4215960"/>
                <a:gd name="connsiteY139" fmla="*/ 4024003 h 4384865"/>
                <a:gd name="connsiteX140" fmla="*/ 3591150 w 4215960"/>
                <a:gd name="connsiteY140" fmla="*/ 4055754 h 4384865"/>
                <a:gd name="connsiteX141" fmla="*/ 3597500 w 4215960"/>
                <a:gd name="connsiteY141" fmla="*/ 4011304 h 4384865"/>
                <a:gd name="connsiteX142" fmla="*/ 3541937 w 4215960"/>
                <a:gd name="connsiteY142" fmla="*/ 3987491 h 4384865"/>
                <a:gd name="connsiteX143" fmla="*/ 3540350 w 4215960"/>
                <a:gd name="connsiteY143" fmla="*/ 3977967 h 4384865"/>
                <a:gd name="connsiteX144" fmla="*/ 3527649 w 4215960"/>
                <a:gd name="connsiteY144" fmla="*/ 3939868 h 4384865"/>
                <a:gd name="connsiteX145" fmla="*/ 3533999 w 4215960"/>
                <a:gd name="connsiteY145" fmla="*/ 3892242 h 4384865"/>
                <a:gd name="connsiteX146" fmla="*/ 3545112 w 4215960"/>
                <a:gd name="connsiteY146" fmla="*/ 3836679 h 4384865"/>
                <a:gd name="connsiteX147" fmla="*/ 3507012 w 4215960"/>
                <a:gd name="connsiteY147" fmla="*/ 3806517 h 4384865"/>
                <a:gd name="connsiteX148" fmla="*/ 3540349 w 4215960"/>
                <a:gd name="connsiteY148" fmla="*/ 3796992 h 4384865"/>
                <a:gd name="connsiteX149" fmla="*/ 3518124 w 4215960"/>
                <a:gd name="connsiteY149" fmla="*/ 3760479 h 4384865"/>
                <a:gd name="connsiteX150" fmla="*/ 3556225 w 4215960"/>
                <a:gd name="connsiteY150" fmla="*/ 3755718 h 4384865"/>
                <a:gd name="connsiteX151" fmla="*/ 3562574 w 4215960"/>
                <a:gd name="connsiteY151" fmla="*/ 3722379 h 4384865"/>
                <a:gd name="connsiteX152" fmla="*/ 3624488 w 4215960"/>
                <a:gd name="connsiteY152" fmla="*/ 3731906 h 4384865"/>
                <a:gd name="connsiteX153" fmla="*/ 3657601 w 4215960"/>
                <a:gd name="connsiteY153" fmla="*/ 3747098 h 4384865"/>
                <a:gd name="connsiteX154" fmla="*/ 3623808 w 4215960"/>
                <a:gd name="connsiteY154" fmla="*/ 3788146 h 4384865"/>
                <a:gd name="connsiteX155" fmla="*/ 3662816 w 4215960"/>
                <a:gd name="connsiteY155" fmla="*/ 3895642 h 4384865"/>
                <a:gd name="connsiteX156" fmla="*/ 3715203 w 4215960"/>
                <a:gd name="connsiteY156" fmla="*/ 3926940 h 4384865"/>
                <a:gd name="connsiteX157" fmla="*/ 3767137 w 4215960"/>
                <a:gd name="connsiteY157" fmla="*/ 3884758 h 4384865"/>
                <a:gd name="connsiteX158" fmla="*/ 3852862 w 4215960"/>
                <a:gd name="connsiteY158" fmla="*/ 3836225 h 4384865"/>
                <a:gd name="connsiteX159" fmla="*/ 3835626 w 4215960"/>
                <a:gd name="connsiteY159" fmla="*/ 3747324 h 4384865"/>
                <a:gd name="connsiteX160" fmla="*/ 3912960 w 4215960"/>
                <a:gd name="connsiteY160" fmla="*/ 3614655 h 4384865"/>
                <a:gd name="connsiteX161" fmla="*/ 4205514 w 4215960"/>
                <a:gd name="connsiteY161" fmla="*/ 3281507 h 4384865"/>
                <a:gd name="connsiteX162" fmla="*/ 4124097 w 4215960"/>
                <a:gd name="connsiteY162" fmla="*/ 3272435 h 4384865"/>
                <a:gd name="connsiteX163" fmla="*/ 4128634 w 4215960"/>
                <a:gd name="connsiteY163" fmla="*/ 3180587 h 4384865"/>
                <a:gd name="connsiteX164" fmla="*/ 4079647 w 4215960"/>
                <a:gd name="connsiteY164" fmla="*/ 3155415 h 4384865"/>
                <a:gd name="connsiteX165" fmla="*/ 3995510 w 4215960"/>
                <a:gd name="connsiteY165" fmla="*/ 3186937 h 4384865"/>
                <a:gd name="connsiteX166" fmla="*/ 3958771 w 4215960"/>
                <a:gd name="connsiteY166" fmla="*/ 3150652 h 4384865"/>
                <a:gd name="connsiteX167" fmla="*/ 4003448 w 4215960"/>
                <a:gd name="connsiteY167" fmla="*/ 3127747 h 4384865"/>
                <a:gd name="connsiteX168" fmla="*/ 3874181 w 4215960"/>
                <a:gd name="connsiteY168" fmla="*/ 2914568 h 4384865"/>
                <a:gd name="connsiteX169" fmla="*/ 3889147 w 4215960"/>
                <a:gd name="connsiteY169" fmla="*/ 2884405 h 4384865"/>
                <a:gd name="connsiteX170" fmla="*/ 3865562 w 4215960"/>
                <a:gd name="connsiteY170" fmla="*/ 2768745 h 4384865"/>
                <a:gd name="connsiteX171" fmla="*/ 3706813 w 4215960"/>
                <a:gd name="connsiteY171" fmla="*/ 2757859 h 4384865"/>
                <a:gd name="connsiteX172" fmla="*/ 3673475 w 4215960"/>
                <a:gd name="connsiteY172" fmla="*/ 2806617 h 4384865"/>
                <a:gd name="connsiteX173" fmla="*/ 3584575 w 4215960"/>
                <a:gd name="connsiteY173" fmla="*/ 2821133 h 4384865"/>
                <a:gd name="connsiteX174" fmla="*/ 3590925 w 4215960"/>
                <a:gd name="connsiteY174" fmla="*/ 2799134 h 4384865"/>
                <a:gd name="connsiteX175" fmla="*/ 3537403 w 4215960"/>
                <a:gd name="connsiteY175" fmla="*/ 2783033 h 4384865"/>
                <a:gd name="connsiteX176" fmla="*/ 3512684 w 4215960"/>
                <a:gd name="connsiteY176" fmla="*/ 2617932 h 4384865"/>
                <a:gd name="connsiteX177" fmla="*/ 3232377 w 4215960"/>
                <a:gd name="connsiteY177" fmla="*/ 2551257 h 4384865"/>
                <a:gd name="connsiteX178" fmla="*/ 3096078 w 4215960"/>
                <a:gd name="connsiteY178" fmla="*/ 2594573 h 4384865"/>
                <a:gd name="connsiteX179" fmla="*/ 2964089 w 4215960"/>
                <a:gd name="connsiteY179" fmla="*/ 2587089 h 4384865"/>
                <a:gd name="connsiteX180" fmla="*/ 2831646 w 4215960"/>
                <a:gd name="connsiteY180" fmla="*/ 2476191 h 4384865"/>
                <a:gd name="connsiteX181" fmla="*/ 2618468 w 4215960"/>
                <a:gd name="connsiteY181" fmla="*/ 2172978 h 4384865"/>
                <a:gd name="connsiteX182" fmla="*/ 2220006 w 4215960"/>
                <a:gd name="connsiteY182" fmla="*/ 2033505 h 4384865"/>
                <a:gd name="connsiteX183" fmla="*/ 1983468 w 4215960"/>
                <a:gd name="connsiteY183" fmla="*/ 1720541 h 4384865"/>
                <a:gd name="connsiteX184" fmla="*/ 2017259 w 4215960"/>
                <a:gd name="connsiteY184" fmla="*/ 1695595 h 4384865"/>
                <a:gd name="connsiteX185" fmla="*/ 2076903 w 4215960"/>
                <a:gd name="connsiteY185" fmla="*/ 1778598 h 4384865"/>
                <a:gd name="connsiteX186" fmla="*/ 2097087 w 4215960"/>
                <a:gd name="connsiteY186" fmla="*/ 1761135 h 4384865"/>
                <a:gd name="connsiteX187" fmla="*/ 2140177 w 4215960"/>
                <a:gd name="connsiteY187" fmla="*/ 1791979 h 4384865"/>
                <a:gd name="connsiteX188" fmla="*/ 2228850 w 4215960"/>
                <a:gd name="connsiteY188" fmla="*/ 1738230 h 4384865"/>
                <a:gd name="connsiteX189" fmla="*/ 2244952 w 4215960"/>
                <a:gd name="connsiteY189" fmla="*/ 1717820 h 4384865"/>
                <a:gd name="connsiteX190" fmla="*/ 2303235 w 4215960"/>
                <a:gd name="connsiteY190" fmla="*/ 1718046 h 4384865"/>
                <a:gd name="connsiteX191" fmla="*/ 2319338 w 4215960"/>
                <a:gd name="connsiteY191" fmla="*/ 1684936 h 4384865"/>
                <a:gd name="connsiteX192" fmla="*/ 2300514 w 4215960"/>
                <a:gd name="connsiteY192" fmla="*/ 1659309 h 4384865"/>
                <a:gd name="connsiteX193" fmla="*/ 2233386 w 4215960"/>
                <a:gd name="connsiteY193" fmla="*/ 1679266 h 4384865"/>
                <a:gd name="connsiteX194" fmla="*/ 2211614 w 4215960"/>
                <a:gd name="connsiteY194" fmla="*/ 1625745 h 4384865"/>
                <a:gd name="connsiteX195" fmla="*/ 2232932 w 4215960"/>
                <a:gd name="connsiteY195" fmla="*/ 1596035 h 4384865"/>
                <a:gd name="connsiteX196" fmla="*/ 2176462 w 4215960"/>
                <a:gd name="connsiteY196" fmla="*/ 1492621 h 4384865"/>
                <a:gd name="connsiteX197" fmla="*/ 2127931 w 4215960"/>
                <a:gd name="connsiteY197" fmla="*/ 1531402 h 4384865"/>
                <a:gd name="connsiteX198" fmla="*/ 2038576 w 4215960"/>
                <a:gd name="connsiteY198" fmla="*/ 1476746 h 4384865"/>
                <a:gd name="connsiteX199" fmla="*/ 2090510 w 4215960"/>
                <a:gd name="connsiteY199" fmla="*/ 1384217 h 4384865"/>
                <a:gd name="connsiteX200" fmla="*/ 2047648 w 4215960"/>
                <a:gd name="connsiteY200" fmla="*/ 1263114 h 4384865"/>
                <a:gd name="connsiteX201" fmla="*/ 2062389 w 4215960"/>
                <a:gd name="connsiteY201" fmla="*/ 1139062 h 4384865"/>
                <a:gd name="connsiteX202" fmla="*/ 2157639 w 4215960"/>
                <a:gd name="connsiteY202" fmla="*/ 1065357 h 4384865"/>
                <a:gd name="connsiteX203" fmla="*/ 2262868 w 4215960"/>
                <a:gd name="connsiteY203" fmla="*/ 1042905 h 4384865"/>
                <a:gd name="connsiteX204" fmla="*/ 2199821 w 4215960"/>
                <a:gd name="connsiteY204" fmla="*/ 953098 h 4384865"/>
                <a:gd name="connsiteX205" fmla="*/ 2182585 w 4215960"/>
                <a:gd name="connsiteY205" fmla="*/ 997775 h 4384865"/>
                <a:gd name="connsiteX206" fmla="*/ 2139270 w 4215960"/>
                <a:gd name="connsiteY206" fmla="*/ 950604 h 4384865"/>
                <a:gd name="connsiteX207" fmla="*/ 2160588 w 4215960"/>
                <a:gd name="connsiteY207" fmla="*/ 865332 h 4384865"/>
                <a:gd name="connsiteX208" fmla="*/ 2233612 w 4215960"/>
                <a:gd name="connsiteY208" fmla="*/ 768041 h 4384865"/>
                <a:gd name="connsiteX209" fmla="*/ 2216603 w 4215960"/>
                <a:gd name="connsiteY209" fmla="*/ 661452 h 4384865"/>
                <a:gd name="connsiteX210" fmla="*/ 2045381 w 4215960"/>
                <a:gd name="connsiteY210" fmla="*/ 671203 h 4384865"/>
                <a:gd name="connsiteX211" fmla="*/ 2026103 w 4215960"/>
                <a:gd name="connsiteY211" fmla="*/ 713840 h 4384865"/>
                <a:gd name="connsiteX212" fmla="*/ 1993900 w 4215960"/>
                <a:gd name="connsiteY212" fmla="*/ 646257 h 4384865"/>
                <a:gd name="connsiteX213" fmla="*/ 1964190 w 4215960"/>
                <a:gd name="connsiteY213" fmla="*/ 686625 h 4384865"/>
                <a:gd name="connsiteX214" fmla="*/ 1778681 w 4215960"/>
                <a:gd name="connsiteY214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86037 w 4215960"/>
                <a:gd name="connsiteY43" fmla="*/ 194958 h 4384865"/>
                <a:gd name="connsiteX44" fmla="*/ 747937 w 4215960"/>
                <a:gd name="connsiteY44" fmla="*/ 164795 h 4384865"/>
                <a:gd name="connsiteX45" fmla="*/ 512987 w 4215960"/>
                <a:gd name="connsiteY45" fmla="*/ 177495 h 4384865"/>
                <a:gd name="connsiteX46" fmla="*/ 362857 w 4215960"/>
                <a:gd name="connsiteY46" fmla="*/ 808862 h 4384865"/>
                <a:gd name="connsiteX47" fmla="*/ 312057 w 4215960"/>
                <a:gd name="connsiteY47" fmla="*/ 823377 h 4384865"/>
                <a:gd name="connsiteX48" fmla="*/ 239485 w 4215960"/>
                <a:gd name="connsiteY48" fmla="*/ 874177 h 4384865"/>
                <a:gd name="connsiteX49" fmla="*/ 210457 w 4215960"/>
                <a:gd name="connsiteY49" fmla="*/ 881434 h 4384865"/>
                <a:gd name="connsiteX50" fmla="*/ 159657 w 4215960"/>
                <a:gd name="connsiteY50" fmla="*/ 910462 h 4384865"/>
                <a:gd name="connsiteX51" fmla="*/ 130628 w 4215960"/>
                <a:gd name="connsiteY51" fmla="*/ 939491 h 4384865"/>
                <a:gd name="connsiteX52" fmla="*/ 108857 w 4215960"/>
                <a:gd name="connsiteY52" fmla="*/ 961262 h 4384865"/>
                <a:gd name="connsiteX53" fmla="*/ 94343 w 4215960"/>
                <a:gd name="connsiteY53" fmla="*/ 975777 h 4384865"/>
                <a:gd name="connsiteX54" fmla="*/ 43543 w 4215960"/>
                <a:gd name="connsiteY54" fmla="*/ 1055605 h 4384865"/>
                <a:gd name="connsiteX55" fmla="*/ 14514 w 4215960"/>
                <a:gd name="connsiteY55" fmla="*/ 1135434 h 4384865"/>
                <a:gd name="connsiteX56" fmla="*/ 0 w 4215960"/>
                <a:gd name="connsiteY56" fmla="*/ 1193491 h 4384865"/>
                <a:gd name="connsiteX57" fmla="*/ 7257 w 4215960"/>
                <a:gd name="connsiteY57" fmla="*/ 2165948 h 4384865"/>
                <a:gd name="connsiteX58" fmla="*/ 29028 w 4215960"/>
                <a:gd name="connsiteY58" fmla="*/ 2267548 h 4384865"/>
                <a:gd name="connsiteX59" fmla="*/ 43543 w 4215960"/>
                <a:gd name="connsiteY59" fmla="*/ 2303834 h 4384865"/>
                <a:gd name="connsiteX60" fmla="*/ 58057 w 4215960"/>
                <a:gd name="connsiteY60" fmla="*/ 2369148 h 4384865"/>
                <a:gd name="connsiteX61" fmla="*/ 79828 w 4215960"/>
                <a:gd name="connsiteY61" fmla="*/ 2419948 h 4384865"/>
                <a:gd name="connsiteX62" fmla="*/ 116114 w 4215960"/>
                <a:gd name="connsiteY62" fmla="*/ 2536062 h 4384865"/>
                <a:gd name="connsiteX63" fmla="*/ 137885 w 4215960"/>
                <a:gd name="connsiteY63" fmla="*/ 2601377 h 4384865"/>
                <a:gd name="connsiteX64" fmla="*/ 145143 w 4215960"/>
                <a:gd name="connsiteY64" fmla="*/ 2623148 h 4384865"/>
                <a:gd name="connsiteX65" fmla="*/ 166914 w 4215960"/>
                <a:gd name="connsiteY65" fmla="*/ 2666691 h 4384865"/>
                <a:gd name="connsiteX66" fmla="*/ 188685 w 4215960"/>
                <a:gd name="connsiteY66" fmla="*/ 2717491 h 4384865"/>
                <a:gd name="connsiteX67" fmla="*/ 195943 w 4215960"/>
                <a:gd name="connsiteY67" fmla="*/ 2746520 h 4384865"/>
                <a:gd name="connsiteX68" fmla="*/ 232228 w 4215960"/>
                <a:gd name="connsiteY68" fmla="*/ 2797320 h 4384865"/>
                <a:gd name="connsiteX69" fmla="*/ 254000 w 4215960"/>
                <a:gd name="connsiteY69" fmla="*/ 2855377 h 4384865"/>
                <a:gd name="connsiteX70" fmla="*/ 275771 w 4215960"/>
                <a:gd name="connsiteY70" fmla="*/ 2877148 h 4384865"/>
                <a:gd name="connsiteX71" fmla="*/ 312057 w 4215960"/>
                <a:gd name="connsiteY71" fmla="*/ 2949720 h 4384865"/>
                <a:gd name="connsiteX72" fmla="*/ 348343 w 4215960"/>
                <a:gd name="connsiteY72" fmla="*/ 3000520 h 4384865"/>
                <a:gd name="connsiteX73" fmla="*/ 355600 w 4215960"/>
                <a:gd name="connsiteY73" fmla="*/ 3022291 h 4384865"/>
                <a:gd name="connsiteX74" fmla="*/ 406400 w 4215960"/>
                <a:gd name="connsiteY74" fmla="*/ 3087605 h 4384865"/>
                <a:gd name="connsiteX75" fmla="*/ 435428 w 4215960"/>
                <a:gd name="connsiteY75" fmla="*/ 3152920 h 4384865"/>
                <a:gd name="connsiteX76" fmla="*/ 457200 w 4215960"/>
                <a:gd name="connsiteY76" fmla="*/ 3181948 h 4384865"/>
                <a:gd name="connsiteX77" fmla="*/ 471714 w 4215960"/>
                <a:gd name="connsiteY77" fmla="*/ 3240005 h 4384865"/>
                <a:gd name="connsiteX78" fmla="*/ 478971 w 4215960"/>
                <a:gd name="connsiteY78" fmla="*/ 3261777 h 4384865"/>
                <a:gd name="connsiteX79" fmla="*/ 486228 w 4215960"/>
                <a:gd name="connsiteY79" fmla="*/ 3290805 h 4384865"/>
                <a:gd name="connsiteX80" fmla="*/ 493485 w 4215960"/>
                <a:gd name="connsiteY80" fmla="*/ 3356120 h 4384865"/>
                <a:gd name="connsiteX81" fmla="*/ 515257 w 4215960"/>
                <a:gd name="connsiteY81" fmla="*/ 3414177 h 4384865"/>
                <a:gd name="connsiteX82" fmla="*/ 544285 w 4215960"/>
                <a:gd name="connsiteY82" fmla="*/ 3457720 h 4384865"/>
                <a:gd name="connsiteX83" fmla="*/ 573314 w 4215960"/>
                <a:gd name="connsiteY83" fmla="*/ 3508520 h 4384865"/>
                <a:gd name="connsiteX84" fmla="*/ 602343 w 4215960"/>
                <a:gd name="connsiteY84" fmla="*/ 3530291 h 4384865"/>
                <a:gd name="connsiteX85" fmla="*/ 645885 w 4215960"/>
                <a:gd name="connsiteY85" fmla="*/ 3573834 h 4384865"/>
                <a:gd name="connsiteX86" fmla="*/ 674914 w 4215960"/>
                <a:gd name="connsiteY86" fmla="*/ 3595605 h 4384865"/>
                <a:gd name="connsiteX87" fmla="*/ 711200 w 4215960"/>
                <a:gd name="connsiteY87" fmla="*/ 3639148 h 4384865"/>
                <a:gd name="connsiteX88" fmla="*/ 740228 w 4215960"/>
                <a:gd name="connsiteY88" fmla="*/ 3660920 h 4384865"/>
                <a:gd name="connsiteX89" fmla="*/ 812800 w 4215960"/>
                <a:gd name="connsiteY89" fmla="*/ 3726234 h 4384865"/>
                <a:gd name="connsiteX90" fmla="*/ 849085 w 4215960"/>
                <a:gd name="connsiteY90" fmla="*/ 3769777 h 4384865"/>
                <a:gd name="connsiteX91" fmla="*/ 870857 w 4215960"/>
                <a:gd name="connsiteY91" fmla="*/ 3784291 h 4384865"/>
                <a:gd name="connsiteX92" fmla="*/ 907143 w 4215960"/>
                <a:gd name="connsiteY92" fmla="*/ 3827834 h 4384865"/>
                <a:gd name="connsiteX93" fmla="*/ 936171 w 4215960"/>
                <a:gd name="connsiteY93" fmla="*/ 3849605 h 4384865"/>
                <a:gd name="connsiteX94" fmla="*/ 1030514 w 4215960"/>
                <a:gd name="connsiteY94" fmla="*/ 3893148 h 4384865"/>
                <a:gd name="connsiteX95" fmla="*/ 1480457 w 4215960"/>
                <a:gd name="connsiteY95" fmla="*/ 3878634 h 4384865"/>
                <a:gd name="connsiteX96" fmla="*/ 1531257 w 4215960"/>
                <a:gd name="connsiteY96" fmla="*/ 3864120 h 4384865"/>
                <a:gd name="connsiteX97" fmla="*/ 1618343 w 4215960"/>
                <a:gd name="connsiteY97" fmla="*/ 3856862 h 4384865"/>
                <a:gd name="connsiteX98" fmla="*/ 1698171 w 4215960"/>
                <a:gd name="connsiteY98" fmla="*/ 3842348 h 4384865"/>
                <a:gd name="connsiteX99" fmla="*/ 1756228 w 4215960"/>
                <a:gd name="connsiteY99" fmla="*/ 3835091 h 4384865"/>
                <a:gd name="connsiteX100" fmla="*/ 1785257 w 4215960"/>
                <a:gd name="connsiteY100" fmla="*/ 3820577 h 4384865"/>
                <a:gd name="connsiteX101" fmla="*/ 1850571 w 4215960"/>
                <a:gd name="connsiteY101" fmla="*/ 3798805 h 4384865"/>
                <a:gd name="connsiteX102" fmla="*/ 1886857 w 4215960"/>
                <a:gd name="connsiteY102" fmla="*/ 3784291 h 4384865"/>
                <a:gd name="connsiteX103" fmla="*/ 1988457 w 4215960"/>
                <a:gd name="connsiteY103" fmla="*/ 3769777 h 4384865"/>
                <a:gd name="connsiteX104" fmla="*/ 2017485 w 4215960"/>
                <a:gd name="connsiteY104" fmla="*/ 3762520 h 4384865"/>
                <a:gd name="connsiteX105" fmla="*/ 2637971 w 4215960"/>
                <a:gd name="connsiteY105" fmla="*/ 4109274 h 4384865"/>
                <a:gd name="connsiteX106" fmla="*/ 2724375 w 4215960"/>
                <a:gd name="connsiteY106" fmla="*/ 4295464 h 4384865"/>
                <a:gd name="connsiteX107" fmla="*/ 2784700 w 4215960"/>
                <a:gd name="connsiteY107" fmla="*/ 4354202 h 4384865"/>
                <a:gd name="connsiteX108" fmla="*/ 2795812 w 4215960"/>
                <a:gd name="connsiteY108" fmla="*/ 4324039 h 4384865"/>
                <a:gd name="connsiteX109" fmla="*/ 2841850 w 4215960"/>
                <a:gd name="connsiteY109" fmla="*/ 4297051 h 4384865"/>
                <a:gd name="connsiteX110" fmla="*/ 2892650 w 4215960"/>
                <a:gd name="connsiteY110" fmla="*/ 4370077 h 4384865"/>
                <a:gd name="connsiteX111" fmla="*/ 2941863 w 4215960"/>
                <a:gd name="connsiteY111" fmla="*/ 4373252 h 4384865"/>
                <a:gd name="connsiteX112" fmla="*/ 2897412 w 4215960"/>
                <a:gd name="connsiteY112" fmla="*/ 4279590 h 4384865"/>
                <a:gd name="connsiteX113" fmla="*/ 2854550 w 4215960"/>
                <a:gd name="connsiteY113" fmla="*/ 4211327 h 4384865"/>
                <a:gd name="connsiteX114" fmla="*/ 2897413 w 4215960"/>
                <a:gd name="connsiteY114" fmla="*/ 4195451 h 4384865"/>
                <a:gd name="connsiteX115" fmla="*/ 2878362 w 4215960"/>
                <a:gd name="connsiteY115" fmla="*/ 4154177 h 4384865"/>
                <a:gd name="connsiteX116" fmla="*/ 2930750 w 4215960"/>
                <a:gd name="connsiteY116" fmla="*/ 4163702 h 4384865"/>
                <a:gd name="connsiteX117" fmla="*/ 2910113 w 4215960"/>
                <a:gd name="connsiteY117" fmla="*/ 4130364 h 4384865"/>
                <a:gd name="connsiteX118" fmla="*/ 2931432 w 4215960"/>
                <a:gd name="connsiteY118" fmla="*/ 4113810 h 4384865"/>
                <a:gd name="connsiteX119" fmla="*/ 3052535 w 4215960"/>
                <a:gd name="connsiteY119" fmla="*/ 4199083 h 4384865"/>
                <a:gd name="connsiteX120" fmla="*/ 3087912 w 4215960"/>
                <a:gd name="connsiteY120" fmla="*/ 4185926 h 4384865"/>
                <a:gd name="connsiteX121" fmla="*/ 3140299 w 4215960"/>
                <a:gd name="connsiteY121" fmla="*/ 4251015 h 4384865"/>
                <a:gd name="connsiteX122" fmla="*/ 3160937 w 4215960"/>
                <a:gd name="connsiteY122" fmla="*/ 4309752 h 4384865"/>
                <a:gd name="connsiteX123" fmla="*/ 3268887 w 4215960"/>
                <a:gd name="connsiteY123" fmla="*/ 4328801 h 4384865"/>
                <a:gd name="connsiteX124" fmla="*/ 3208563 w 4215960"/>
                <a:gd name="connsiteY124" fmla="*/ 4262126 h 4384865"/>
                <a:gd name="connsiteX125" fmla="*/ 3205387 w 4215960"/>
                <a:gd name="connsiteY125" fmla="*/ 4193864 h 4384865"/>
                <a:gd name="connsiteX126" fmla="*/ 3259362 w 4215960"/>
                <a:gd name="connsiteY126" fmla="*/ 4249427 h 4384865"/>
                <a:gd name="connsiteX127" fmla="*/ 3308575 w 4215960"/>
                <a:gd name="connsiteY127" fmla="*/ 4254189 h 4384865"/>
                <a:gd name="connsiteX128" fmla="*/ 3302225 w 4215960"/>
                <a:gd name="connsiteY128" fmla="*/ 4204977 h 4384865"/>
                <a:gd name="connsiteX129" fmla="*/ 3362550 w 4215960"/>
                <a:gd name="connsiteY129" fmla="*/ 4209739 h 4384865"/>
                <a:gd name="connsiteX130" fmla="*/ 3424462 w 4215960"/>
                <a:gd name="connsiteY130" fmla="*/ 4252601 h 4384865"/>
                <a:gd name="connsiteX131" fmla="*/ 3456212 w 4215960"/>
                <a:gd name="connsiteY131" fmla="*/ 4239902 h 4384865"/>
                <a:gd name="connsiteX132" fmla="*/ 3449863 w 4215960"/>
                <a:gd name="connsiteY132" fmla="*/ 4204977 h 4384865"/>
                <a:gd name="connsiteX133" fmla="*/ 3491138 w 4215960"/>
                <a:gd name="connsiteY133" fmla="*/ 4181165 h 4384865"/>
                <a:gd name="connsiteX134" fmla="*/ 3575275 w 4215960"/>
                <a:gd name="connsiteY134" fmla="*/ 4238315 h 4384865"/>
                <a:gd name="connsiteX135" fmla="*/ 3592738 w 4215960"/>
                <a:gd name="connsiteY135" fmla="*/ 4136717 h 4384865"/>
                <a:gd name="connsiteX136" fmla="*/ 3567338 w 4215960"/>
                <a:gd name="connsiteY136" fmla="*/ 4114491 h 4384865"/>
                <a:gd name="connsiteX137" fmla="*/ 3494312 w 4215960"/>
                <a:gd name="connsiteY137" fmla="*/ 4071628 h 4384865"/>
                <a:gd name="connsiteX138" fmla="*/ 3516537 w 4215960"/>
                <a:gd name="connsiteY138" fmla="*/ 4046229 h 4384865"/>
                <a:gd name="connsiteX139" fmla="*/ 3537175 w 4215960"/>
                <a:gd name="connsiteY139" fmla="*/ 4024003 h 4384865"/>
                <a:gd name="connsiteX140" fmla="*/ 3591150 w 4215960"/>
                <a:gd name="connsiteY140" fmla="*/ 4055754 h 4384865"/>
                <a:gd name="connsiteX141" fmla="*/ 3597500 w 4215960"/>
                <a:gd name="connsiteY141" fmla="*/ 4011304 h 4384865"/>
                <a:gd name="connsiteX142" fmla="*/ 3541937 w 4215960"/>
                <a:gd name="connsiteY142" fmla="*/ 3987491 h 4384865"/>
                <a:gd name="connsiteX143" fmla="*/ 3540350 w 4215960"/>
                <a:gd name="connsiteY143" fmla="*/ 3977967 h 4384865"/>
                <a:gd name="connsiteX144" fmla="*/ 3527649 w 4215960"/>
                <a:gd name="connsiteY144" fmla="*/ 3939868 h 4384865"/>
                <a:gd name="connsiteX145" fmla="*/ 3533999 w 4215960"/>
                <a:gd name="connsiteY145" fmla="*/ 3892242 h 4384865"/>
                <a:gd name="connsiteX146" fmla="*/ 3545112 w 4215960"/>
                <a:gd name="connsiteY146" fmla="*/ 3836679 h 4384865"/>
                <a:gd name="connsiteX147" fmla="*/ 3507012 w 4215960"/>
                <a:gd name="connsiteY147" fmla="*/ 3806517 h 4384865"/>
                <a:gd name="connsiteX148" fmla="*/ 3540349 w 4215960"/>
                <a:gd name="connsiteY148" fmla="*/ 3796992 h 4384865"/>
                <a:gd name="connsiteX149" fmla="*/ 3518124 w 4215960"/>
                <a:gd name="connsiteY149" fmla="*/ 3760479 h 4384865"/>
                <a:gd name="connsiteX150" fmla="*/ 3556225 w 4215960"/>
                <a:gd name="connsiteY150" fmla="*/ 3755718 h 4384865"/>
                <a:gd name="connsiteX151" fmla="*/ 3562574 w 4215960"/>
                <a:gd name="connsiteY151" fmla="*/ 3722379 h 4384865"/>
                <a:gd name="connsiteX152" fmla="*/ 3624488 w 4215960"/>
                <a:gd name="connsiteY152" fmla="*/ 3731906 h 4384865"/>
                <a:gd name="connsiteX153" fmla="*/ 3657601 w 4215960"/>
                <a:gd name="connsiteY153" fmla="*/ 3747098 h 4384865"/>
                <a:gd name="connsiteX154" fmla="*/ 3623808 w 4215960"/>
                <a:gd name="connsiteY154" fmla="*/ 3788146 h 4384865"/>
                <a:gd name="connsiteX155" fmla="*/ 3662816 w 4215960"/>
                <a:gd name="connsiteY155" fmla="*/ 3895642 h 4384865"/>
                <a:gd name="connsiteX156" fmla="*/ 3715203 w 4215960"/>
                <a:gd name="connsiteY156" fmla="*/ 3926940 h 4384865"/>
                <a:gd name="connsiteX157" fmla="*/ 3767137 w 4215960"/>
                <a:gd name="connsiteY157" fmla="*/ 3884758 h 4384865"/>
                <a:gd name="connsiteX158" fmla="*/ 3852862 w 4215960"/>
                <a:gd name="connsiteY158" fmla="*/ 3836225 h 4384865"/>
                <a:gd name="connsiteX159" fmla="*/ 3835626 w 4215960"/>
                <a:gd name="connsiteY159" fmla="*/ 3747324 h 4384865"/>
                <a:gd name="connsiteX160" fmla="*/ 3912960 w 4215960"/>
                <a:gd name="connsiteY160" fmla="*/ 3614655 h 4384865"/>
                <a:gd name="connsiteX161" fmla="*/ 4205514 w 4215960"/>
                <a:gd name="connsiteY161" fmla="*/ 3281507 h 4384865"/>
                <a:gd name="connsiteX162" fmla="*/ 4124097 w 4215960"/>
                <a:gd name="connsiteY162" fmla="*/ 3272435 h 4384865"/>
                <a:gd name="connsiteX163" fmla="*/ 4128634 w 4215960"/>
                <a:gd name="connsiteY163" fmla="*/ 3180587 h 4384865"/>
                <a:gd name="connsiteX164" fmla="*/ 4079647 w 4215960"/>
                <a:gd name="connsiteY164" fmla="*/ 3155415 h 4384865"/>
                <a:gd name="connsiteX165" fmla="*/ 3995510 w 4215960"/>
                <a:gd name="connsiteY165" fmla="*/ 3186937 h 4384865"/>
                <a:gd name="connsiteX166" fmla="*/ 3958771 w 4215960"/>
                <a:gd name="connsiteY166" fmla="*/ 3150652 h 4384865"/>
                <a:gd name="connsiteX167" fmla="*/ 4003448 w 4215960"/>
                <a:gd name="connsiteY167" fmla="*/ 3127747 h 4384865"/>
                <a:gd name="connsiteX168" fmla="*/ 3874181 w 4215960"/>
                <a:gd name="connsiteY168" fmla="*/ 2914568 h 4384865"/>
                <a:gd name="connsiteX169" fmla="*/ 3889147 w 4215960"/>
                <a:gd name="connsiteY169" fmla="*/ 2884405 h 4384865"/>
                <a:gd name="connsiteX170" fmla="*/ 3865562 w 4215960"/>
                <a:gd name="connsiteY170" fmla="*/ 2768745 h 4384865"/>
                <a:gd name="connsiteX171" fmla="*/ 3706813 w 4215960"/>
                <a:gd name="connsiteY171" fmla="*/ 2757859 h 4384865"/>
                <a:gd name="connsiteX172" fmla="*/ 3673475 w 4215960"/>
                <a:gd name="connsiteY172" fmla="*/ 2806617 h 4384865"/>
                <a:gd name="connsiteX173" fmla="*/ 3584575 w 4215960"/>
                <a:gd name="connsiteY173" fmla="*/ 2821133 h 4384865"/>
                <a:gd name="connsiteX174" fmla="*/ 3590925 w 4215960"/>
                <a:gd name="connsiteY174" fmla="*/ 2799134 h 4384865"/>
                <a:gd name="connsiteX175" fmla="*/ 3537403 w 4215960"/>
                <a:gd name="connsiteY175" fmla="*/ 2783033 h 4384865"/>
                <a:gd name="connsiteX176" fmla="*/ 3512684 w 4215960"/>
                <a:gd name="connsiteY176" fmla="*/ 2617932 h 4384865"/>
                <a:gd name="connsiteX177" fmla="*/ 3232377 w 4215960"/>
                <a:gd name="connsiteY177" fmla="*/ 2551257 h 4384865"/>
                <a:gd name="connsiteX178" fmla="*/ 3096078 w 4215960"/>
                <a:gd name="connsiteY178" fmla="*/ 2594573 h 4384865"/>
                <a:gd name="connsiteX179" fmla="*/ 2964089 w 4215960"/>
                <a:gd name="connsiteY179" fmla="*/ 2587089 h 4384865"/>
                <a:gd name="connsiteX180" fmla="*/ 2831646 w 4215960"/>
                <a:gd name="connsiteY180" fmla="*/ 2476191 h 4384865"/>
                <a:gd name="connsiteX181" fmla="*/ 2618468 w 4215960"/>
                <a:gd name="connsiteY181" fmla="*/ 2172978 h 4384865"/>
                <a:gd name="connsiteX182" fmla="*/ 2220006 w 4215960"/>
                <a:gd name="connsiteY182" fmla="*/ 2033505 h 4384865"/>
                <a:gd name="connsiteX183" fmla="*/ 1983468 w 4215960"/>
                <a:gd name="connsiteY183" fmla="*/ 1720541 h 4384865"/>
                <a:gd name="connsiteX184" fmla="*/ 2017259 w 4215960"/>
                <a:gd name="connsiteY184" fmla="*/ 1695595 h 4384865"/>
                <a:gd name="connsiteX185" fmla="*/ 2076903 w 4215960"/>
                <a:gd name="connsiteY185" fmla="*/ 1778598 h 4384865"/>
                <a:gd name="connsiteX186" fmla="*/ 2097087 w 4215960"/>
                <a:gd name="connsiteY186" fmla="*/ 1761135 h 4384865"/>
                <a:gd name="connsiteX187" fmla="*/ 2140177 w 4215960"/>
                <a:gd name="connsiteY187" fmla="*/ 1791979 h 4384865"/>
                <a:gd name="connsiteX188" fmla="*/ 2228850 w 4215960"/>
                <a:gd name="connsiteY188" fmla="*/ 1738230 h 4384865"/>
                <a:gd name="connsiteX189" fmla="*/ 2244952 w 4215960"/>
                <a:gd name="connsiteY189" fmla="*/ 1717820 h 4384865"/>
                <a:gd name="connsiteX190" fmla="*/ 2303235 w 4215960"/>
                <a:gd name="connsiteY190" fmla="*/ 1718046 h 4384865"/>
                <a:gd name="connsiteX191" fmla="*/ 2319338 w 4215960"/>
                <a:gd name="connsiteY191" fmla="*/ 1684936 h 4384865"/>
                <a:gd name="connsiteX192" fmla="*/ 2300514 w 4215960"/>
                <a:gd name="connsiteY192" fmla="*/ 1659309 h 4384865"/>
                <a:gd name="connsiteX193" fmla="*/ 2233386 w 4215960"/>
                <a:gd name="connsiteY193" fmla="*/ 1679266 h 4384865"/>
                <a:gd name="connsiteX194" fmla="*/ 2211614 w 4215960"/>
                <a:gd name="connsiteY194" fmla="*/ 1625745 h 4384865"/>
                <a:gd name="connsiteX195" fmla="*/ 2232932 w 4215960"/>
                <a:gd name="connsiteY195" fmla="*/ 1596035 h 4384865"/>
                <a:gd name="connsiteX196" fmla="*/ 2176462 w 4215960"/>
                <a:gd name="connsiteY196" fmla="*/ 1492621 h 4384865"/>
                <a:gd name="connsiteX197" fmla="*/ 2127931 w 4215960"/>
                <a:gd name="connsiteY197" fmla="*/ 1531402 h 4384865"/>
                <a:gd name="connsiteX198" fmla="*/ 2038576 w 4215960"/>
                <a:gd name="connsiteY198" fmla="*/ 1476746 h 4384865"/>
                <a:gd name="connsiteX199" fmla="*/ 2090510 w 4215960"/>
                <a:gd name="connsiteY199" fmla="*/ 1384217 h 4384865"/>
                <a:gd name="connsiteX200" fmla="*/ 2047648 w 4215960"/>
                <a:gd name="connsiteY200" fmla="*/ 1263114 h 4384865"/>
                <a:gd name="connsiteX201" fmla="*/ 2062389 w 4215960"/>
                <a:gd name="connsiteY201" fmla="*/ 1139062 h 4384865"/>
                <a:gd name="connsiteX202" fmla="*/ 2157639 w 4215960"/>
                <a:gd name="connsiteY202" fmla="*/ 1065357 h 4384865"/>
                <a:gd name="connsiteX203" fmla="*/ 2262868 w 4215960"/>
                <a:gd name="connsiteY203" fmla="*/ 1042905 h 4384865"/>
                <a:gd name="connsiteX204" fmla="*/ 2199821 w 4215960"/>
                <a:gd name="connsiteY204" fmla="*/ 953098 h 4384865"/>
                <a:gd name="connsiteX205" fmla="*/ 2182585 w 4215960"/>
                <a:gd name="connsiteY205" fmla="*/ 997775 h 4384865"/>
                <a:gd name="connsiteX206" fmla="*/ 2139270 w 4215960"/>
                <a:gd name="connsiteY206" fmla="*/ 950604 h 4384865"/>
                <a:gd name="connsiteX207" fmla="*/ 2160588 w 4215960"/>
                <a:gd name="connsiteY207" fmla="*/ 865332 h 4384865"/>
                <a:gd name="connsiteX208" fmla="*/ 2233612 w 4215960"/>
                <a:gd name="connsiteY208" fmla="*/ 768041 h 4384865"/>
                <a:gd name="connsiteX209" fmla="*/ 2216603 w 4215960"/>
                <a:gd name="connsiteY209" fmla="*/ 661452 h 4384865"/>
                <a:gd name="connsiteX210" fmla="*/ 2045381 w 4215960"/>
                <a:gd name="connsiteY210" fmla="*/ 671203 h 4384865"/>
                <a:gd name="connsiteX211" fmla="*/ 2026103 w 4215960"/>
                <a:gd name="connsiteY211" fmla="*/ 713840 h 4384865"/>
                <a:gd name="connsiteX212" fmla="*/ 1993900 w 4215960"/>
                <a:gd name="connsiteY212" fmla="*/ 646257 h 4384865"/>
                <a:gd name="connsiteX213" fmla="*/ 1964190 w 4215960"/>
                <a:gd name="connsiteY213" fmla="*/ 686625 h 4384865"/>
                <a:gd name="connsiteX214" fmla="*/ 1778681 w 4215960"/>
                <a:gd name="connsiteY214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86037 w 4215960"/>
                <a:gd name="connsiteY43" fmla="*/ 194958 h 4384865"/>
                <a:gd name="connsiteX44" fmla="*/ 747937 w 4215960"/>
                <a:gd name="connsiteY44" fmla="*/ 164795 h 4384865"/>
                <a:gd name="connsiteX45" fmla="*/ 751112 w 4215960"/>
                <a:gd name="connsiteY45" fmla="*/ 161620 h 4384865"/>
                <a:gd name="connsiteX46" fmla="*/ 512987 w 4215960"/>
                <a:gd name="connsiteY46" fmla="*/ 177495 h 4384865"/>
                <a:gd name="connsiteX47" fmla="*/ 362857 w 4215960"/>
                <a:gd name="connsiteY47" fmla="*/ 808862 h 4384865"/>
                <a:gd name="connsiteX48" fmla="*/ 312057 w 4215960"/>
                <a:gd name="connsiteY48" fmla="*/ 823377 h 4384865"/>
                <a:gd name="connsiteX49" fmla="*/ 239485 w 4215960"/>
                <a:gd name="connsiteY49" fmla="*/ 874177 h 4384865"/>
                <a:gd name="connsiteX50" fmla="*/ 210457 w 4215960"/>
                <a:gd name="connsiteY50" fmla="*/ 881434 h 4384865"/>
                <a:gd name="connsiteX51" fmla="*/ 159657 w 4215960"/>
                <a:gd name="connsiteY51" fmla="*/ 910462 h 4384865"/>
                <a:gd name="connsiteX52" fmla="*/ 130628 w 4215960"/>
                <a:gd name="connsiteY52" fmla="*/ 939491 h 4384865"/>
                <a:gd name="connsiteX53" fmla="*/ 108857 w 4215960"/>
                <a:gd name="connsiteY53" fmla="*/ 961262 h 4384865"/>
                <a:gd name="connsiteX54" fmla="*/ 94343 w 4215960"/>
                <a:gd name="connsiteY54" fmla="*/ 975777 h 4384865"/>
                <a:gd name="connsiteX55" fmla="*/ 43543 w 4215960"/>
                <a:gd name="connsiteY55" fmla="*/ 1055605 h 4384865"/>
                <a:gd name="connsiteX56" fmla="*/ 14514 w 4215960"/>
                <a:gd name="connsiteY56" fmla="*/ 1135434 h 4384865"/>
                <a:gd name="connsiteX57" fmla="*/ 0 w 4215960"/>
                <a:gd name="connsiteY57" fmla="*/ 1193491 h 4384865"/>
                <a:gd name="connsiteX58" fmla="*/ 7257 w 4215960"/>
                <a:gd name="connsiteY58" fmla="*/ 2165948 h 4384865"/>
                <a:gd name="connsiteX59" fmla="*/ 29028 w 4215960"/>
                <a:gd name="connsiteY59" fmla="*/ 2267548 h 4384865"/>
                <a:gd name="connsiteX60" fmla="*/ 43543 w 4215960"/>
                <a:gd name="connsiteY60" fmla="*/ 2303834 h 4384865"/>
                <a:gd name="connsiteX61" fmla="*/ 58057 w 4215960"/>
                <a:gd name="connsiteY61" fmla="*/ 2369148 h 4384865"/>
                <a:gd name="connsiteX62" fmla="*/ 79828 w 4215960"/>
                <a:gd name="connsiteY62" fmla="*/ 2419948 h 4384865"/>
                <a:gd name="connsiteX63" fmla="*/ 116114 w 4215960"/>
                <a:gd name="connsiteY63" fmla="*/ 2536062 h 4384865"/>
                <a:gd name="connsiteX64" fmla="*/ 137885 w 4215960"/>
                <a:gd name="connsiteY64" fmla="*/ 2601377 h 4384865"/>
                <a:gd name="connsiteX65" fmla="*/ 145143 w 4215960"/>
                <a:gd name="connsiteY65" fmla="*/ 2623148 h 4384865"/>
                <a:gd name="connsiteX66" fmla="*/ 166914 w 4215960"/>
                <a:gd name="connsiteY66" fmla="*/ 2666691 h 4384865"/>
                <a:gd name="connsiteX67" fmla="*/ 188685 w 4215960"/>
                <a:gd name="connsiteY67" fmla="*/ 2717491 h 4384865"/>
                <a:gd name="connsiteX68" fmla="*/ 195943 w 4215960"/>
                <a:gd name="connsiteY68" fmla="*/ 2746520 h 4384865"/>
                <a:gd name="connsiteX69" fmla="*/ 232228 w 4215960"/>
                <a:gd name="connsiteY69" fmla="*/ 2797320 h 4384865"/>
                <a:gd name="connsiteX70" fmla="*/ 254000 w 4215960"/>
                <a:gd name="connsiteY70" fmla="*/ 2855377 h 4384865"/>
                <a:gd name="connsiteX71" fmla="*/ 275771 w 4215960"/>
                <a:gd name="connsiteY71" fmla="*/ 2877148 h 4384865"/>
                <a:gd name="connsiteX72" fmla="*/ 312057 w 4215960"/>
                <a:gd name="connsiteY72" fmla="*/ 2949720 h 4384865"/>
                <a:gd name="connsiteX73" fmla="*/ 348343 w 4215960"/>
                <a:gd name="connsiteY73" fmla="*/ 3000520 h 4384865"/>
                <a:gd name="connsiteX74" fmla="*/ 355600 w 4215960"/>
                <a:gd name="connsiteY74" fmla="*/ 3022291 h 4384865"/>
                <a:gd name="connsiteX75" fmla="*/ 406400 w 4215960"/>
                <a:gd name="connsiteY75" fmla="*/ 3087605 h 4384865"/>
                <a:gd name="connsiteX76" fmla="*/ 435428 w 4215960"/>
                <a:gd name="connsiteY76" fmla="*/ 3152920 h 4384865"/>
                <a:gd name="connsiteX77" fmla="*/ 457200 w 4215960"/>
                <a:gd name="connsiteY77" fmla="*/ 3181948 h 4384865"/>
                <a:gd name="connsiteX78" fmla="*/ 471714 w 4215960"/>
                <a:gd name="connsiteY78" fmla="*/ 3240005 h 4384865"/>
                <a:gd name="connsiteX79" fmla="*/ 478971 w 4215960"/>
                <a:gd name="connsiteY79" fmla="*/ 3261777 h 4384865"/>
                <a:gd name="connsiteX80" fmla="*/ 486228 w 4215960"/>
                <a:gd name="connsiteY80" fmla="*/ 3290805 h 4384865"/>
                <a:gd name="connsiteX81" fmla="*/ 493485 w 4215960"/>
                <a:gd name="connsiteY81" fmla="*/ 3356120 h 4384865"/>
                <a:gd name="connsiteX82" fmla="*/ 515257 w 4215960"/>
                <a:gd name="connsiteY82" fmla="*/ 3414177 h 4384865"/>
                <a:gd name="connsiteX83" fmla="*/ 544285 w 4215960"/>
                <a:gd name="connsiteY83" fmla="*/ 3457720 h 4384865"/>
                <a:gd name="connsiteX84" fmla="*/ 573314 w 4215960"/>
                <a:gd name="connsiteY84" fmla="*/ 3508520 h 4384865"/>
                <a:gd name="connsiteX85" fmla="*/ 602343 w 4215960"/>
                <a:gd name="connsiteY85" fmla="*/ 3530291 h 4384865"/>
                <a:gd name="connsiteX86" fmla="*/ 645885 w 4215960"/>
                <a:gd name="connsiteY86" fmla="*/ 3573834 h 4384865"/>
                <a:gd name="connsiteX87" fmla="*/ 674914 w 4215960"/>
                <a:gd name="connsiteY87" fmla="*/ 3595605 h 4384865"/>
                <a:gd name="connsiteX88" fmla="*/ 711200 w 4215960"/>
                <a:gd name="connsiteY88" fmla="*/ 3639148 h 4384865"/>
                <a:gd name="connsiteX89" fmla="*/ 740228 w 4215960"/>
                <a:gd name="connsiteY89" fmla="*/ 3660920 h 4384865"/>
                <a:gd name="connsiteX90" fmla="*/ 812800 w 4215960"/>
                <a:gd name="connsiteY90" fmla="*/ 3726234 h 4384865"/>
                <a:gd name="connsiteX91" fmla="*/ 849085 w 4215960"/>
                <a:gd name="connsiteY91" fmla="*/ 3769777 h 4384865"/>
                <a:gd name="connsiteX92" fmla="*/ 870857 w 4215960"/>
                <a:gd name="connsiteY92" fmla="*/ 3784291 h 4384865"/>
                <a:gd name="connsiteX93" fmla="*/ 907143 w 4215960"/>
                <a:gd name="connsiteY93" fmla="*/ 3827834 h 4384865"/>
                <a:gd name="connsiteX94" fmla="*/ 936171 w 4215960"/>
                <a:gd name="connsiteY94" fmla="*/ 3849605 h 4384865"/>
                <a:gd name="connsiteX95" fmla="*/ 1030514 w 4215960"/>
                <a:gd name="connsiteY95" fmla="*/ 3893148 h 4384865"/>
                <a:gd name="connsiteX96" fmla="*/ 1480457 w 4215960"/>
                <a:gd name="connsiteY96" fmla="*/ 3878634 h 4384865"/>
                <a:gd name="connsiteX97" fmla="*/ 1531257 w 4215960"/>
                <a:gd name="connsiteY97" fmla="*/ 3864120 h 4384865"/>
                <a:gd name="connsiteX98" fmla="*/ 1618343 w 4215960"/>
                <a:gd name="connsiteY98" fmla="*/ 3856862 h 4384865"/>
                <a:gd name="connsiteX99" fmla="*/ 1698171 w 4215960"/>
                <a:gd name="connsiteY99" fmla="*/ 3842348 h 4384865"/>
                <a:gd name="connsiteX100" fmla="*/ 1756228 w 4215960"/>
                <a:gd name="connsiteY100" fmla="*/ 3835091 h 4384865"/>
                <a:gd name="connsiteX101" fmla="*/ 1785257 w 4215960"/>
                <a:gd name="connsiteY101" fmla="*/ 3820577 h 4384865"/>
                <a:gd name="connsiteX102" fmla="*/ 1850571 w 4215960"/>
                <a:gd name="connsiteY102" fmla="*/ 3798805 h 4384865"/>
                <a:gd name="connsiteX103" fmla="*/ 1886857 w 4215960"/>
                <a:gd name="connsiteY103" fmla="*/ 3784291 h 4384865"/>
                <a:gd name="connsiteX104" fmla="*/ 1988457 w 4215960"/>
                <a:gd name="connsiteY104" fmla="*/ 3769777 h 4384865"/>
                <a:gd name="connsiteX105" fmla="*/ 2017485 w 4215960"/>
                <a:gd name="connsiteY105" fmla="*/ 3762520 h 4384865"/>
                <a:gd name="connsiteX106" fmla="*/ 2637971 w 4215960"/>
                <a:gd name="connsiteY106" fmla="*/ 4109274 h 4384865"/>
                <a:gd name="connsiteX107" fmla="*/ 2724375 w 4215960"/>
                <a:gd name="connsiteY107" fmla="*/ 4295464 h 4384865"/>
                <a:gd name="connsiteX108" fmla="*/ 2784700 w 4215960"/>
                <a:gd name="connsiteY108" fmla="*/ 4354202 h 4384865"/>
                <a:gd name="connsiteX109" fmla="*/ 2795812 w 4215960"/>
                <a:gd name="connsiteY109" fmla="*/ 4324039 h 4384865"/>
                <a:gd name="connsiteX110" fmla="*/ 2841850 w 4215960"/>
                <a:gd name="connsiteY110" fmla="*/ 4297051 h 4384865"/>
                <a:gd name="connsiteX111" fmla="*/ 2892650 w 4215960"/>
                <a:gd name="connsiteY111" fmla="*/ 4370077 h 4384865"/>
                <a:gd name="connsiteX112" fmla="*/ 2941863 w 4215960"/>
                <a:gd name="connsiteY112" fmla="*/ 4373252 h 4384865"/>
                <a:gd name="connsiteX113" fmla="*/ 2897412 w 4215960"/>
                <a:gd name="connsiteY113" fmla="*/ 4279590 h 4384865"/>
                <a:gd name="connsiteX114" fmla="*/ 2854550 w 4215960"/>
                <a:gd name="connsiteY114" fmla="*/ 4211327 h 4384865"/>
                <a:gd name="connsiteX115" fmla="*/ 2897413 w 4215960"/>
                <a:gd name="connsiteY115" fmla="*/ 4195451 h 4384865"/>
                <a:gd name="connsiteX116" fmla="*/ 2878362 w 4215960"/>
                <a:gd name="connsiteY116" fmla="*/ 4154177 h 4384865"/>
                <a:gd name="connsiteX117" fmla="*/ 2930750 w 4215960"/>
                <a:gd name="connsiteY117" fmla="*/ 4163702 h 4384865"/>
                <a:gd name="connsiteX118" fmla="*/ 2910113 w 4215960"/>
                <a:gd name="connsiteY118" fmla="*/ 4130364 h 4384865"/>
                <a:gd name="connsiteX119" fmla="*/ 2931432 w 4215960"/>
                <a:gd name="connsiteY119" fmla="*/ 4113810 h 4384865"/>
                <a:gd name="connsiteX120" fmla="*/ 3052535 w 4215960"/>
                <a:gd name="connsiteY120" fmla="*/ 4199083 h 4384865"/>
                <a:gd name="connsiteX121" fmla="*/ 3087912 w 4215960"/>
                <a:gd name="connsiteY121" fmla="*/ 4185926 h 4384865"/>
                <a:gd name="connsiteX122" fmla="*/ 3140299 w 4215960"/>
                <a:gd name="connsiteY122" fmla="*/ 4251015 h 4384865"/>
                <a:gd name="connsiteX123" fmla="*/ 3160937 w 4215960"/>
                <a:gd name="connsiteY123" fmla="*/ 4309752 h 4384865"/>
                <a:gd name="connsiteX124" fmla="*/ 3268887 w 4215960"/>
                <a:gd name="connsiteY124" fmla="*/ 4328801 h 4384865"/>
                <a:gd name="connsiteX125" fmla="*/ 3208563 w 4215960"/>
                <a:gd name="connsiteY125" fmla="*/ 4262126 h 4384865"/>
                <a:gd name="connsiteX126" fmla="*/ 3205387 w 4215960"/>
                <a:gd name="connsiteY126" fmla="*/ 4193864 h 4384865"/>
                <a:gd name="connsiteX127" fmla="*/ 3259362 w 4215960"/>
                <a:gd name="connsiteY127" fmla="*/ 4249427 h 4384865"/>
                <a:gd name="connsiteX128" fmla="*/ 3308575 w 4215960"/>
                <a:gd name="connsiteY128" fmla="*/ 4254189 h 4384865"/>
                <a:gd name="connsiteX129" fmla="*/ 3302225 w 4215960"/>
                <a:gd name="connsiteY129" fmla="*/ 4204977 h 4384865"/>
                <a:gd name="connsiteX130" fmla="*/ 3362550 w 4215960"/>
                <a:gd name="connsiteY130" fmla="*/ 4209739 h 4384865"/>
                <a:gd name="connsiteX131" fmla="*/ 3424462 w 4215960"/>
                <a:gd name="connsiteY131" fmla="*/ 4252601 h 4384865"/>
                <a:gd name="connsiteX132" fmla="*/ 3456212 w 4215960"/>
                <a:gd name="connsiteY132" fmla="*/ 4239902 h 4384865"/>
                <a:gd name="connsiteX133" fmla="*/ 3449863 w 4215960"/>
                <a:gd name="connsiteY133" fmla="*/ 4204977 h 4384865"/>
                <a:gd name="connsiteX134" fmla="*/ 3491138 w 4215960"/>
                <a:gd name="connsiteY134" fmla="*/ 4181165 h 4384865"/>
                <a:gd name="connsiteX135" fmla="*/ 3575275 w 4215960"/>
                <a:gd name="connsiteY135" fmla="*/ 4238315 h 4384865"/>
                <a:gd name="connsiteX136" fmla="*/ 3592738 w 4215960"/>
                <a:gd name="connsiteY136" fmla="*/ 4136717 h 4384865"/>
                <a:gd name="connsiteX137" fmla="*/ 3567338 w 4215960"/>
                <a:gd name="connsiteY137" fmla="*/ 4114491 h 4384865"/>
                <a:gd name="connsiteX138" fmla="*/ 3494312 w 4215960"/>
                <a:gd name="connsiteY138" fmla="*/ 4071628 h 4384865"/>
                <a:gd name="connsiteX139" fmla="*/ 3516537 w 4215960"/>
                <a:gd name="connsiteY139" fmla="*/ 4046229 h 4384865"/>
                <a:gd name="connsiteX140" fmla="*/ 3537175 w 4215960"/>
                <a:gd name="connsiteY140" fmla="*/ 4024003 h 4384865"/>
                <a:gd name="connsiteX141" fmla="*/ 3591150 w 4215960"/>
                <a:gd name="connsiteY141" fmla="*/ 4055754 h 4384865"/>
                <a:gd name="connsiteX142" fmla="*/ 3597500 w 4215960"/>
                <a:gd name="connsiteY142" fmla="*/ 4011304 h 4384865"/>
                <a:gd name="connsiteX143" fmla="*/ 3541937 w 4215960"/>
                <a:gd name="connsiteY143" fmla="*/ 3987491 h 4384865"/>
                <a:gd name="connsiteX144" fmla="*/ 3540350 w 4215960"/>
                <a:gd name="connsiteY144" fmla="*/ 3977967 h 4384865"/>
                <a:gd name="connsiteX145" fmla="*/ 3527649 w 4215960"/>
                <a:gd name="connsiteY145" fmla="*/ 3939868 h 4384865"/>
                <a:gd name="connsiteX146" fmla="*/ 3533999 w 4215960"/>
                <a:gd name="connsiteY146" fmla="*/ 3892242 h 4384865"/>
                <a:gd name="connsiteX147" fmla="*/ 3545112 w 4215960"/>
                <a:gd name="connsiteY147" fmla="*/ 3836679 h 4384865"/>
                <a:gd name="connsiteX148" fmla="*/ 3507012 w 4215960"/>
                <a:gd name="connsiteY148" fmla="*/ 3806517 h 4384865"/>
                <a:gd name="connsiteX149" fmla="*/ 3540349 w 4215960"/>
                <a:gd name="connsiteY149" fmla="*/ 3796992 h 4384865"/>
                <a:gd name="connsiteX150" fmla="*/ 3518124 w 4215960"/>
                <a:gd name="connsiteY150" fmla="*/ 3760479 h 4384865"/>
                <a:gd name="connsiteX151" fmla="*/ 3556225 w 4215960"/>
                <a:gd name="connsiteY151" fmla="*/ 3755718 h 4384865"/>
                <a:gd name="connsiteX152" fmla="*/ 3562574 w 4215960"/>
                <a:gd name="connsiteY152" fmla="*/ 3722379 h 4384865"/>
                <a:gd name="connsiteX153" fmla="*/ 3624488 w 4215960"/>
                <a:gd name="connsiteY153" fmla="*/ 3731906 h 4384865"/>
                <a:gd name="connsiteX154" fmla="*/ 3657601 w 4215960"/>
                <a:gd name="connsiteY154" fmla="*/ 3747098 h 4384865"/>
                <a:gd name="connsiteX155" fmla="*/ 3623808 w 4215960"/>
                <a:gd name="connsiteY155" fmla="*/ 3788146 h 4384865"/>
                <a:gd name="connsiteX156" fmla="*/ 3662816 w 4215960"/>
                <a:gd name="connsiteY156" fmla="*/ 3895642 h 4384865"/>
                <a:gd name="connsiteX157" fmla="*/ 3715203 w 4215960"/>
                <a:gd name="connsiteY157" fmla="*/ 3926940 h 4384865"/>
                <a:gd name="connsiteX158" fmla="*/ 3767137 w 4215960"/>
                <a:gd name="connsiteY158" fmla="*/ 3884758 h 4384865"/>
                <a:gd name="connsiteX159" fmla="*/ 3852862 w 4215960"/>
                <a:gd name="connsiteY159" fmla="*/ 3836225 h 4384865"/>
                <a:gd name="connsiteX160" fmla="*/ 3835626 w 4215960"/>
                <a:gd name="connsiteY160" fmla="*/ 3747324 h 4384865"/>
                <a:gd name="connsiteX161" fmla="*/ 3912960 w 4215960"/>
                <a:gd name="connsiteY161" fmla="*/ 3614655 h 4384865"/>
                <a:gd name="connsiteX162" fmla="*/ 4205514 w 4215960"/>
                <a:gd name="connsiteY162" fmla="*/ 3281507 h 4384865"/>
                <a:gd name="connsiteX163" fmla="*/ 4124097 w 4215960"/>
                <a:gd name="connsiteY163" fmla="*/ 3272435 h 4384865"/>
                <a:gd name="connsiteX164" fmla="*/ 4128634 w 4215960"/>
                <a:gd name="connsiteY164" fmla="*/ 3180587 h 4384865"/>
                <a:gd name="connsiteX165" fmla="*/ 4079647 w 4215960"/>
                <a:gd name="connsiteY165" fmla="*/ 3155415 h 4384865"/>
                <a:gd name="connsiteX166" fmla="*/ 3995510 w 4215960"/>
                <a:gd name="connsiteY166" fmla="*/ 3186937 h 4384865"/>
                <a:gd name="connsiteX167" fmla="*/ 3958771 w 4215960"/>
                <a:gd name="connsiteY167" fmla="*/ 3150652 h 4384865"/>
                <a:gd name="connsiteX168" fmla="*/ 4003448 w 4215960"/>
                <a:gd name="connsiteY168" fmla="*/ 3127747 h 4384865"/>
                <a:gd name="connsiteX169" fmla="*/ 3874181 w 4215960"/>
                <a:gd name="connsiteY169" fmla="*/ 2914568 h 4384865"/>
                <a:gd name="connsiteX170" fmla="*/ 3889147 w 4215960"/>
                <a:gd name="connsiteY170" fmla="*/ 2884405 h 4384865"/>
                <a:gd name="connsiteX171" fmla="*/ 3865562 w 4215960"/>
                <a:gd name="connsiteY171" fmla="*/ 2768745 h 4384865"/>
                <a:gd name="connsiteX172" fmla="*/ 3706813 w 4215960"/>
                <a:gd name="connsiteY172" fmla="*/ 2757859 h 4384865"/>
                <a:gd name="connsiteX173" fmla="*/ 3673475 w 4215960"/>
                <a:gd name="connsiteY173" fmla="*/ 2806617 h 4384865"/>
                <a:gd name="connsiteX174" fmla="*/ 3584575 w 4215960"/>
                <a:gd name="connsiteY174" fmla="*/ 2821133 h 4384865"/>
                <a:gd name="connsiteX175" fmla="*/ 3590925 w 4215960"/>
                <a:gd name="connsiteY175" fmla="*/ 2799134 h 4384865"/>
                <a:gd name="connsiteX176" fmla="*/ 3537403 w 4215960"/>
                <a:gd name="connsiteY176" fmla="*/ 2783033 h 4384865"/>
                <a:gd name="connsiteX177" fmla="*/ 3512684 w 4215960"/>
                <a:gd name="connsiteY177" fmla="*/ 2617932 h 4384865"/>
                <a:gd name="connsiteX178" fmla="*/ 3232377 w 4215960"/>
                <a:gd name="connsiteY178" fmla="*/ 2551257 h 4384865"/>
                <a:gd name="connsiteX179" fmla="*/ 3096078 w 4215960"/>
                <a:gd name="connsiteY179" fmla="*/ 2594573 h 4384865"/>
                <a:gd name="connsiteX180" fmla="*/ 2964089 w 4215960"/>
                <a:gd name="connsiteY180" fmla="*/ 2587089 h 4384865"/>
                <a:gd name="connsiteX181" fmla="*/ 2831646 w 4215960"/>
                <a:gd name="connsiteY181" fmla="*/ 2476191 h 4384865"/>
                <a:gd name="connsiteX182" fmla="*/ 2618468 w 4215960"/>
                <a:gd name="connsiteY182" fmla="*/ 2172978 h 4384865"/>
                <a:gd name="connsiteX183" fmla="*/ 2220006 w 4215960"/>
                <a:gd name="connsiteY183" fmla="*/ 2033505 h 4384865"/>
                <a:gd name="connsiteX184" fmla="*/ 1983468 w 4215960"/>
                <a:gd name="connsiteY184" fmla="*/ 1720541 h 4384865"/>
                <a:gd name="connsiteX185" fmla="*/ 2017259 w 4215960"/>
                <a:gd name="connsiteY185" fmla="*/ 1695595 h 4384865"/>
                <a:gd name="connsiteX186" fmla="*/ 2076903 w 4215960"/>
                <a:gd name="connsiteY186" fmla="*/ 1778598 h 4384865"/>
                <a:gd name="connsiteX187" fmla="*/ 2097087 w 4215960"/>
                <a:gd name="connsiteY187" fmla="*/ 1761135 h 4384865"/>
                <a:gd name="connsiteX188" fmla="*/ 2140177 w 4215960"/>
                <a:gd name="connsiteY188" fmla="*/ 1791979 h 4384865"/>
                <a:gd name="connsiteX189" fmla="*/ 2228850 w 4215960"/>
                <a:gd name="connsiteY189" fmla="*/ 1738230 h 4384865"/>
                <a:gd name="connsiteX190" fmla="*/ 2244952 w 4215960"/>
                <a:gd name="connsiteY190" fmla="*/ 1717820 h 4384865"/>
                <a:gd name="connsiteX191" fmla="*/ 2303235 w 4215960"/>
                <a:gd name="connsiteY191" fmla="*/ 1718046 h 4384865"/>
                <a:gd name="connsiteX192" fmla="*/ 2319338 w 4215960"/>
                <a:gd name="connsiteY192" fmla="*/ 1684936 h 4384865"/>
                <a:gd name="connsiteX193" fmla="*/ 2300514 w 4215960"/>
                <a:gd name="connsiteY193" fmla="*/ 1659309 h 4384865"/>
                <a:gd name="connsiteX194" fmla="*/ 2233386 w 4215960"/>
                <a:gd name="connsiteY194" fmla="*/ 1679266 h 4384865"/>
                <a:gd name="connsiteX195" fmla="*/ 2211614 w 4215960"/>
                <a:gd name="connsiteY195" fmla="*/ 1625745 h 4384865"/>
                <a:gd name="connsiteX196" fmla="*/ 2232932 w 4215960"/>
                <a:gd name="connsiteY196" fmla="*/ 1596035 h 4384865"/>
                <a:gd name="connsiteX197" fmla="*/ 2176462 w 4215960"/>
                <a:gd name="connsiteY197" fmla="*/ 1492621 h 4384865"/>
                <a:gd name="connsiteX198" fmla="*/ 2127931 w 4215960"/>
                <a:gd name="connsiteY198" fmla="*/ 1531402 h 4384865"/>
                <a:gd name="connsiteX199" fmla="*/ 2038576 w 4215960"/>
                <a:gd name="connsiteY199" fmla="*/ 1476746 h 4384865"/>
                <a:gd name="connsiteX200" fmla="*/ 2090510 w 4215960"/>
                <a:gd name="connsiteY200" fmla="*/ 1384217 h 4384865"/>
                <a:gd name="connsiteX201" fmla="*/ 2047648 w 4215960"/>
                <a:gd name="connsiteY201" fmla="*/ 1263114 h 4384865"/>
                <a:gd name="connsiteX202" fmla="*/ 2062389 w 4215960"/>
                <a:gd name="connsiteY202" fmla="*/ 1139062 h 4384865"/>
                <a:gd name="connsiteX203" fmla="*/ 2157639 w 4215960"/>
                <a:gd name="connsiteY203" fmla="*/ 1065357 h 4384865"/>
                <a:gd name="connsiteX204" fmla="*/ 2262868 w 4215960"/>
                <a:gd name="connsiteY204" fmla="*/ 1042905 h 4384865"/>
                <a:gd name="connsiteX205" fmla="*/ 2199821 w 4215960"/>
                <a:gd name="connsiteY205" fmla="*/ 953098 h 4384865"/>
                <a:gd name="connsiteX206" fmla="*/ 2182585 w 4215960"/>
                <a:gd name="connsiteY206" fmla="*/ 997775 h 4384865"/>
                <a:gd name="connsiteX207" fmla="*/ 2139270 w 4215960"/>
                <a:gd name="connsiteY207" fmla="*/ 950604 h 4384865"/>
                <a:gd name="connsiteX208" fmla="*/ 2160588 w 4215960"/>
                <a:gd name="connsiteY208" fmla="*/ 865332 h 4384865"/>
                <a:gd name="connsiteX209" fmla="*/ 2233612 w 4215960"/>
                <a:gd name="connsiteY209" fmla="*/ 768041 h 4384865"/>
                <a:gd name="connsiteX210" fmla="*/ 2216603 w 4215960"/>
                <a:gd name="connsiteY210" fmla="*/ 661452 h 4384865"/>
                <a:gd name="connsiteX211" fmla="*/ 2045381 w 4215960"/>
                <a:gd name="connsiteY211" fmla="*/ 671203 h 4384865"/>
                <a:gd name="connsiteX212" fmla="*/ 2026103 w 4215960"/>
                <a:gd name="connsiteY212" fmla="*/ 713840 h 4384865"/>
                <a:gd name="connsiteX213" fmla="*/ 1993900 w 4215960"/>
                <a:gd name="connsiteY213" fmla="*/ 646257 h 4384865"/>
                <a:gd name="connsiteX214" fmla="*/ 1964190 w 4215960"/>
                <a:gd name="connsiteY214" fmla="*/ 686625 h 4384865"/>
                <a:gd name="connsiteX215" fmla="*/ 1778681 w 4215960"/>
                <a:gd name="connsiteY215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86037 w 4215960"/>
                <a:gd name="connsiteY43" fmla="*/ 194958 h 4384865"/>
                <a:gd name="connsiteX44" fmla="*/ 747937 w 4215960"/>
                <a:gd name="connsiteY44" fmla="*/ 164795 h 4384865"/>
                <a:gd name="connsiteX45" fmla="*/ 774925 w 4215960"/>
                <a:gd name="connsiteY45" fmla="*/ 123520 h 4384865"/>
                <a:gd name="connsiteX46" fmla="*/ 512987 w 4215960"/>
                <a:gd name="connsiteY46" fmla="*/ 177495 h 4384865"/>
                <a:gd name="connsiteX47" fmla="*/ 362857 w 4215960"/>
                <a:gd name="connsiteY47" fmla="*/ 808862 h 4384865"/>
                <a:gd name="connsiteX48" fmla="*/ 312057 w 4215960"/>
                <a:gd name="connsiteY48" fmla="*/ 823377 h 4384865"/>
                <a:gd name="connsiteX49" fmla="*/ 239485 w 4215960"/>
                <a:gd name="connsiteY49" fmla="*/ 874177 h 4384865"/>
                <a:gd name="connsiteX50" fmla="*/ 210457 w 4215960"/>
                <a:gd name="connsiteY50" fmla="*/ 881434 h 4384865"/>
                <a:gd name="connsiteX51" fmla="*/ 159657 w 4215960"/>
                <a:gd name="connsiteY51" fmla="*/ 910462 h 4384865"/>
                <a:gd name="connsiteX52" fmla="*/ 130628 w 4215960"/>
                <a:gd name="connsiteY52" fmla="*/ 939491 h 4384865"/>
                <a:gd name="connsiteX53" fmla="*/ 108857 w 4215960"/>
                <a:gd name="connsiteY53" fmla="*/ 961262 h 4384865"/>
                <a:gd name="connsiteX54" fmla="*/ 94343 w 4215960"/>
                <a:gd name="connsiteY54" fmla="*/ 975777 h 4384865"/>
                <a:gd name="connsiteX55" fmla="*/ 43543 w 4215960"/>
                <a:gd name="connsiteY55" fmla="*/ 1055605 h 4384865"/>
                <a:gd name="connsiteX56" fmla="*/ 14514 w 4215960"/>
                <a:gd name="connsiteY56" fmla="*/ 1135434 h 4384865"/>
                <a:gd name="connsiteX57" fmla="*/ 0 w 4215960"/>
                <a:gd name="connsiteY57" fmla="*/ 1193491 h 4384865"/>
                <a:gd name="connsiteX58" fmla="*/ 7257 w 4215960"/>
                <a:gd name="connsiteY58" fmla="*/ 2165948 h 4384865"/>
                <a:gd name="connsiteX59" fmla="*/ 29028 w 4215960"/>
                <a:gd name="connsiteY59" fmla="*/ 2267548 h 4384865"/>
                <a:gd name="connsiteX60" fmla="*/ 43543 w 4215960"/>
                <a:gd name="connsiteY60" fmla="*/ 2303834 h 4384865"/>
                <a:gd name="connsiteX61" fmla="*/ 58057 w 4215960"/>
                <a:gd name="connsiteY61" fmla="*/ 2369148 h 4384865"/>
                <a:gd name="connsiteX62" fmla="*/ 79828 w 4215960"/>
                <a:gd name="connsiteY62" fmla="*/ 2419948 h 4384865"/>
                <a:gd name="connsiteX63" fmla="*/ 116114 w 4215960"/>
                <a:gd name="connsiteY63" fmla="*/ 2536062 h 4384865"/>
                <a:gd name="connsiteX64" fmla="*/ 137885 w 4215960"/>
                <a:gd name="connsiteY64" fmla="*/ 2601377 h 4384865"/>
                <a:gd name="connsiteX65" fmla="*/ 145143 w 4215960"/>
                <a:gd name="connsiteY65" fmla="*/ 2623148 h 4384865"/>
                <a:gd name="connsiteX66" fmla="*/ 166914 w 4215960"/>
                <a:gd name="connsiteY66" fmla="*/ 2666691 h 4384865"/>
                <a:gd name="connsiteX67" fmla="*/ 188685 w 4215960"/>
                <a:gd name="connsiteY67" fmla="*/ 2717491 h 4384865"/>
                <a:gd name="connsiteX68" fmla="*/ 195943 w 4215960"/>
                <a:gd name="connsiteY68" fmla="*/ 2746520 h 4384865"/>
                <a:gd name="connsiteX69" fmla="*/ 232228 w 4215960"/>
                <a:gd name="connsiteY69" fmla="*/ 2797320 h 4384865"/>
                <a:gd name="connsiteX70" fmla="*/ 254000 w 4215960"/>
                <a:gd name="connsiteY70" fmla="*/ 2855377 h 4384865"/>
                <a:gd name="connsiteX71" fmla="*/ 275771 w 4215960"/>
                <a:gd name="connsiteY71" fmla="*/ 2877148 h 4384865"/>
                <a:gd name="connsiteX72" fmla="*/ 312057 w 4215960"/>
                <a:gd name="connsiteY72" fmla="*/ 2949720 h 4384865"/>
                <a:gd name="connsiteX73" fmla="*/ 348343 w 4215960"/>
                <a:gd name="connsiteY73" fmla="*/ 3000520 h 4384865"/>
                <a:gd name="connsiteX74" fmla="*/ 355600 w 4215960"/>
                <a:gd name="connsiteY74" fmla="*/ 3022291 h 4384865"/>
                <a:gd name="connsiteX75" fmla="*/ 406400 w 4215960"/>
                <a:gd name="connsiteY75" fmla="*/ 3087605 h 4384865"/>
                <a:gd name="connsiteX76" fmla="*/ 435428 w 4215960"/>
                <a:gd name="connsiteY76" fmla="*/ 3152920 h 4384865"/>
                <a:gd name="connsiteX77" fmla="*/ 457200 w 4215960"/>
                <a:gd name="connsiteY77" fmla="*/ 3181948 h 4384865"/>
                <a:gd name="connsiteX78" fmla="*/ 471714 w 4215960"/>
                <a:gd name="connsiteY78" fmla="*/ 3240005 h 4384865"/>
                <a:gd name="connsiteX79" fmla="*/ 478971 w 4215960"/>
                <a:gd name="connsiteY79" fmla="*/ 3261777 h 4384865"/>
                <a:gd name="connsiteX80" fmla="*/ 486228 w 4215960"/>
                <a:gd name="connsiteY80" fmla="*/ 3290805 h 4384865"/>
                <a:gd name="connsiteX81" fmla="*/ 493485 w 4215960"/>
                <a:gd name="connsiteY81" fmla="*/ 3356120 h 4384865"/>
                <a:gd name="connsiteX82" fmla="*/ 515257 w 4215960"/>
                <a:gd name="connsiteY82" fmla="*/ 3414177 h 4384865"/>
                <a:gd name="connsiteX83" fmla="*/ 544285 w 4215960"/>
                <a:gd name="connsiteY83" fmla="*/ 3457720 h 4384865"/>
                <a:gd name="connsiteX84" fmla="*/ 573314 w 4215960"/>
                <a:gd name="connsiteY84" fmla="*/ 3508520 h 4384865"/>
                <a:gd name="connsiteX85" fmla="*/ 602343 w 4215960"/>
                <a:gd name="connsiteY85" fmla="*/ 3530291 h 4384865"/>
                <a:gd name="connsiteX86" fmla="*/ 645885 w 4215960"/>
                <a:gd name="connsiteY86" fmla="*/ 3573834 h 4384865"/>
                <a:gd name="connsiteX87" fmla="*/ 674914 w 4215960"/>
                <a:gd name="connsiteY87" fmla="*/ 3595605 h 4384865"/>
                <a:gd name="connsiteX88" fmla="*/ 711200 w 4215960"/>
                <a:gd name="connsiteY88" fmla="*/ 3639148 h 4384865"/>
                <a:gd name="connsiteX89" fmla="*/ 740228 w 4215960"/>
                <a:gd name="connsiteY89" fmla="*/ 3660920 h 4384865"/>
                <a:gd name="connsiteX90" fmla="*/ 812800 w 4215960"/>
                <a:gd name="connsiteY90" fmla="*/ 3726234 h 4384865"/>
                <a:gd name="connsiteX91" fmla="*/ 849085 w 4215960"/>
                <a:gd name="connsiteY91" fmla="*/ 3769777 h 4384865"/>
                <a:gd name="connsiteX92" fmla="*/ 870857 w 4215960"/>
                <a:gd name="connsiteY92" fmla="*/ 3784291 h 4384865"/>
                <a:gd name="connsiteX93" fmla="*/ 907143 w 4215960"/>
                <a:gd name="connsiteY93" fmla="*/ 3827834 h 4384865"/>
                <a:gd name="connsiteX94" fmla="*/ 936171 w 4215960"/>
                <a:gd name="connsiteY94" fmla="*/ 3849605 h 4384865"/>
                <a:gd name="connsiteX95" fmla="*/ 1030514 w 4215960"/>
                <a:gd name="connsiteY95" fmla="*/ 3893148 h 4384865"/>
                <a:gd name="connsiteX96" fmla="*/ 1480457 w 4215960"/>
                <a:gd name="connsiteY96" fmla="*/ 3878634 h 4384865"/>
                <a:gd name="connsiteX97" fmla="*/ 1531257 w 4215960"/>
                <a:gd name="connsiteY97" fmla="*/ 3864120 h 4384865"/>
                <a:gd name="connsiteX98" fmla="*/ 1618343 w 4215960"/>
                <a:gd name="connsiteY98" fmla="*/ 3856862 h 4384865"/>
                <a:gd name="connsiteX99" fmla="*/ 1698171 w 4215960"/>
                <a:gd name="connsiteY99" fmla="*/ 3842348 h 4384865"/>
                <a:gd name="connsiteX100" fmla="*/ 1756228 w 4215960"/>
                <a:gd name="connsiteY100" fmla="*/ 3835091 h 4384865"/>
                <a:gd name="connsiteX101" fmla="*/ 1785257 w 4215960"/>
                <a:gd name="connsiteY101" fmla="*/ 3820577 h 4384865"/>
                <a:gd name="connsiteX102" fmla="*/ 1850571 w 4215960"/>
                <a:gd name="connsiteY102" fmla="*/ 3798805 h 4384865"/>
                <a:gd name="connsiteX103" fmla="*/ 1886857 w 4215960"/>
                <a:gd name="connsiteY103" fmla="*/ 3784291 h 4384865"/>
                <a:gd name="connsiteX104" fmla="*/ 1988457 w 4215960"/>
                <a:gd name="connsiteY104" fmla="*/ 3769777 h 4384865"/>
                <a:gd name="connsiteX105" fmla="*/ 2017485 w 4215960"/>
                <a:gd name="connsiteY105" fmla="*/ 3762520 h 4384865"/>
                <a:gd name="connsiteX106" fmla="*/ 2637971 w 4215960"/>
                <a:gd name="connsiteY106" fmla="*/ 4109274 h 4384865"/>
                <a:gd name="connsiteX107" fmla="*/ 2724375 w 4215960"/>
                <a:gd name="connsiteY107" fmla="*/ 4295464 h 4384865"/>
                <a:gd name="connsiteX108" fmla="*/ 2784700 w 4215960"/>
                <a:gd name="connsiteY108" fmla="*/ 4354202 h 4384865"/>
                <a:gd name="connsiteX109" fmla="*/ 2795812 w 4215960"/>
                <a:gd name="connsiteY109" fmla="*/ 4324039 h 4384865"/>
                <a:gd name="connsiteX110" fmla="*/ 2841850 w 4215960"/>
                <a:gd name="connsiteY110" fmla="*/ 4297051 h 4384865"/>
                <a:gd name="connsiteX111" fmla="*/ 2892650 w 4215960"/>
                <a:gd name="connsiteY111" fmla="*/ 4370077 h 4384865"/>
                <a:gd name="connsiteX112" fmla="*/ 2941863 w 4215960"/>
                <a:gd name="connsiteY112" fmla="*/ 4373252 h 4384865"/>
                <a:gd name="connsiteX113" fmla="*/ 2897412 w 4215960"/>
                <a:gd name="connsiteY113" fmla="*/ 4279590 h 4384865"/>
                <a:gd name="connsiteX114" fmla="*/ 2854550 w 4215960"/>
                <a:gd name="connsiteY114" fmla="*/ 4211327 h 4384865"/>
                <a:gd name="connsiteX115" fmla="*/ 2897413 w 4215960"/>
                <a:gd name="connsiteY115" fmla="*/ 4195451 h 4384865"/>
                <a:gd name="connsiteX116" fmla="*/ 2878362 w 4215960"/>
                <a:gd name="connsiteY116" fmla="*/ 4154177 h 4384865"/>
                <a:gd name="connsiteX117" fmla="*/ 2930750 w 4215960"/>
                <a:gd name="connsiteY117" fmla="*/ 4163702 h 4384865"/>
                <a:gd name="connsiteX118" fmla="*/ 2910113 w 4215960"/>
                <a:gd name="connsiteY118" fmla="*/ 4130364 h 4384865"/>
                <a:gd name="connsiteX119" fmla="*/ 2931432 w 4215960"/>
                <a:gd name="connsiteY119" fmla="*/ 4113810 h 4384865"/>
                <a:gd name="connsiteX120" fmla="*/ 3052535 w 4215960"/>
                <a:gd name="connsiteY120" fmla="*/ 4199083 h 4384865"/>
                <a:gd name="connsiteX121" fmla="*/ 3087912 w 4215960"/>
                <a:gd name="connsiteY121" fmla="*/ 4185926 h 4384865"/>
                <a:gd name="connsiteX122" fmla="*/ 3140299 w 4215960"/>
                <a:gd name="connsiteY122" fmla="*/ 4251015 h 4384865"/>
                <a:gd name="connsiteX123" fmla="*/ 3160937 w 4215960"/>
                <a:gd name="connsiteY123" fmla="*/ 4309752 h 4384865"/>
                <a:gd name="connsiteX124" fmla="*/ 3268887 w 4215960"/>
                <a:gd name="connsiteY124" fmla="*/ 4328801 h 4384865"/>
                <a:gd name="connsiteX125" fmla="*/ 3208563 w 4215960"/>
                <a:gd name="connsiteY125" fmla="*/ 4262126 h 4384865"/>
                <a:gd name="connsiteX126" fmla="*/ 3205387 w 4215960"/>
                <a:gd name="connsiteY126" fmla="*/ 4193864 h 4384865"/>
                <a:gd name="connsiteX127" fmla="*/ 3259362 w 4215960"/>
                <a:gd name="connsiteY127" fmla="*/ 4249427 h 4384865"/>
                <a:gd name="connsiteX128" fmla="*/ 3308575 w 4215960"/>
                <a:gd name="connsiteY128" fmla="*/ 4254189 h 4384865"/>
                <a:gd name="connsiteX129" fmla="*/ 3302225 w 4215960"/>
                <a:gd name="connsiteY129" fmla="*/ 4204977 h 4384865"/>
                <a:gd name="connsiteX130" fmla="*/ 3362550 w 4215960"/>
                <a:gd name="connsiteY130" fmla="*/ 4209739 h 4384865"/>
                <a:gd name="connsiteX131" fmla="*/ 3424462 w 4215960"/>
                <a:gd name="connsiteY131" fmla="*/ 4252601 h 4384865"/>
                <a:gd name="connsiteX132" fmla="*/ 3456212 w 4215960"/>
                <a:gd name="connsiteY132" fmla="*/ 4239902 h 4384865"/>
                <a:gd name="connsiteX133" fmla="*/ 3449863 w 4215960"/>
                <a:gd name="connsiteY133" fmla="*/ 4204977 h 4384865"/>
                <a:gd name="connsiteX134" fmla="*/ 3491138 w 4215960"/>
                <a:gd name="connsiteY134" fmla="*/ 4181165 h 4384865"/>
                <a:gd name="connsiteX135" fmla="*/ 3575275 w 4215960"/>
                <a:gd name="connsiteY135" fmla="*/ 4238315 h 4384865"/>
                <a:gd name="connsiteX136" fmla="*/ 3592738 w 4215960"/>
                <a:gd name="connsiteY136" fmla="*/ 4136717 h 4384865"/>
                <a:gd name="connsiteX137" fmla="*/ 3567338 w 4215960"/>
                <a:gd name="connsiteY137" fmla="*/ 4114491 h 4384865"/>
                <a:gd name="connsiteX138" fmla="*/ 3494312 w 4215960"/>
                <a:gd name="connsiteY138" fmla="*/ 4071628 h 4384865"/>
                <a:gd name="connsiteX139" fmla="*/ 3516537 w 4215960"/>
                <a:gd name="connsiteY139" fmla="*/ 4046229 h 4384865"/>
                <a:gd name="connsiteX140" fmla="*/ 3537175 w 4215960"/>
                <a:gd name="connsiteY140" fmla="*/ 4024003 h 4384865"/>
                <a:gd name="connsiteX141" fmla="*/ 3591150 w 4215960"/>
                <a:gd name="connsiteY141" fmla="*/ 4055754 h 4384865"/>
                <a:gd name="connsiteX142" fmla="*/ 3597500 w 4215960"/>
                <a:gd name="connsiteY142" fmla="*/ 4011304 h 4384865"/>
                <a:gd name="connsiteX143" fmla="*/ 3541937 w 4215960"/>
                <a:gd name="connsiteY143" fmla="*/ 3987491 h 4384865"/>
                <a:gd name="connsiteX144" fmla="*/ 3540350 w 4215960"/>
                <a:gd name="connsiteY144" fmla="*/ 3977967 h 4384865"/>
                <a:gd name="connsiteX145" fmla="*/ 3527649 w 4215960"/>
                <a:gd name="connsiteY145" fmla="*/ 3939868 h 4384865"/>
                <a:gd name="connsiteX146" fmla="*/ 3533999 w 4215960"/>
                <a:gd name="connsiteY146" fmla="*/ 3892242 h 4384865"/>
                <a:gd name="connsiteX147" fmla="*/ 3545112 w 4215960"/>
                <a:gd name="connsiteY147" fmla="*/ 3836679 h 4384865"/>
                <a:gd name="connsiteX148" fmla="*/ 3507012 w 4215960"/>
                <a:gd name="connsiteY148" fmla="*/ 3806517 h 4384865"/>
                <a:gd name="connsiteX149" fmla="*/ 3540349 w 4215960"/>
                <a:gd name="connsiteY149" fmla="*/ 3796992 h 4384865"/>
                <a:gd name="connsiteX150" fmla="*/ 3518124 w 4215960"/>
                <a:gd name="connsiteY150" fmla="*/ 3760479 h 4384865"/>
                <a:gd name="connsiteX151" fmla="*/ 3556225 w 4215960"/>
                <a:gd name="connsiteY151" fmla="*/ 3755718 h 4384865"/>
                <a:gd name="connsiteX152" fmla="*/ 3562574 w 4215960"/>
                <a:gd name="connsiteY152" fmla="*/ 3722379 h 4384865"/>
                <a:gd name="connsiteX153" fmla="*/ 3624488 w 4215960"/>
                <a:gd name="connsiteY153" fmla="*/ 3731906 h 4384865"/>
                <a:gd name="connsiteX154" fmla="*/ 3657601 w 4215960"/>
                <a:gd name="connsiteY154" fmla="*/ 3747098 h 4384865"/>
                <a:gd name="connsiteX155" fmla="*/ 3623808 w 4215960"/>
                <a:gd name="connsiteY155" fmla="*/ 3788146 h 4384865"/>
                <a:gd name="connsiteX156" fmla="*/ 3662816 w 4215960"/>
                <a:gd name="connsiteY156" fmla="*/ 3895642 h 4384865"/>
                <a:gd name="connsiteX157" fmla="*/ 3715203 w 4215960"/>
                <a:gd name="connsiteY157" fmla="*/ 3926940 h 4384865"/>
                <a:gd name="connsiteX158" fmla="*/ 3767137 w 4215960"/>
                <a:gd name="connsiteY158" fmla="*/ 3884758 h 4384865"/>
                <a:gd name="connsiteX159" fmla="*/ 3852862 w 4215960"/>
                <a:gd name="connsiteY159" fmla="*/ 3836225 h 4384865"/>
                <a:gd name="connsiteX160" fmla="*/ 3835626 w 4215960"/>
                <a:gd name="connsiteY160" fmla="*/ 3747324 h 4384865"/>
                <a:gd name="connsiteX161" fmla="*/ 3912960 w 4215960"/>
                <a:gd name="connsiteY161" fmla="*/ 3614655 h 4384865"/>
                <a:gd name="connsiteX162" fmla="*/ 4205514 w 4215960"/>
                <a:gd name="connsiteY162" fmla="*/ 3281507 h 4384865"/>
                <a:gd name="connsiteX163" fmla="*/ 4124097 w 4215960"/>
                <a:gd name="connsiteY163" fmla="*/ 3272435 h 4384865"/>
                <a:gd name="connsiteX164" fmla="*/ 4128634 w 4215960"/>
                <a:gd name="connsiteY164" fmla="*/ 3180587 h 4384865"/>
                <a:gd name="connsiteX165" fmla="*/ 4079647 w 4215960"/>
                <a:gd name="connsiteY165" fmla="*/ 3155415 h 4384865"/>
                <a:gd name="connsiteX166" fmla="*/ 3995510 w 4215960"/>
                <a:gd name="connsiteY166" fmla="*/ 3186937 h 4384865"/>
                <a:gd name="connsiteX167" fmla="*/ 3958771 w 4215960"/>
                <a:gd name="connsiteY167" fmla="*/ 3150652 h 4384865"/>
                <a:gd name="connsiteX168" fmla="*/ 4003448 w 4215960"/>
                <a:gd name="connsiteY168" fmla="*/ 3127747 h 4384865"/>
                <a:gd name="connsiteX169" fmla="*/ 3874181 w 4215960"/>
                <a:gd name="connsiteY169" fmla="*/ 2914568 h 4384865"/>
                <a:gd name="connsiteX170" fmla="*/ 3889147 w 4215960"/>
                <a:gd name="connsiteY170" fmla="*/ 2884405 h 4384865"/>
                <a:gd name="connsiteX171" fmla="*/ 3865562 w 4215960"/>
                <a:gd name="connsiteY171" fmla="*/ 2768745 h 4384865"/>
                <a:gd name="connsiteX172" fmla="*/ 3706813 w 4215960"/>
                <a:gd name="connsiteY172" fmla="*/ 2757859 h 4384865"/>
                <a:gd name="connsiteX173" fmla="*/ 3673475 w 4215960"/>
                <a:gd name="connsiteY173" fmla="*/ 2806617 h 4384865"/>
                <a:gd name="connsiteX174" fmla="*/ 3584575 w 4215960"/>
                <a:gd name="connsiteY174" fmla="*/ 2821133 h 4384865"/>
                <a:gd name="connsiteX175" fmla="*/ 3590925 w 4215960"/>
                <a:gd name="connsiteY175" fmla="*/ 2799134 h 4384865"/>
                <a:gd name="connsiteX176" fmla="*/ 3537403 w 4215960"/>
                <a:gd name="connsiteY176" fmla="*/ 2783033 h 4384865"/>
                <a:gd name="connsiteX177" fmla="*/ 3512684 w 4215960"/>
                <a:gd name="connsiteY177" fmla="*/ 2617932 h 4384865"/>
                <a:gd name="connsiteX178" fmla="*/ 3232377 w 4215960"/>
                <a:gd name="connsiteY178" fmla="*/ 2551257 h 4384865"/>
                <a:gd name="connsiteX179" fmla="*/ 3096078 w 4215960"/>
                <a:gd name="connsiteY179" fmla="*/ 2594573 h 4384865"/>
                <a:gd name="connsiteX180" fmla="*/ 2964089 w 4215960"/>
                <a:gd name="connsiteY180" fmla="*/ 2587089 h 4384865"/>
                <a:gd name="connsiteX181" fmla="*/ 2831646 w 4215960"/>
                <a:gd name="connsiteY181" fmla="*/ 2476191 h 4384865"/>
                <a:gd name="connsiteX182" fmla="*/ 2618468 w 4215960"/>
                <a:gd name="connsiteY182" fmla="*/ 2172978 h 4384865"/>
                <a:gd name="connsiteX183" fmla="*/ 2220006 w 4215960"/>
                <a:gd name="connsiteY183" fmla="*/ 2033505 h 4384865"/>
                <a:gd name="connsiteX184" fmla="*/ 1983468 w 4215960"/>
                <a:gd name="connsiteY184" fmla="*/ 1720541 h 4384865"/>
                <a:gd name="connsiteX185" fmla="*/ 2017259 w 4215960"/>
                <a:gd name="connsiteY185" fmla="*/ 1695595 h 4384865"/>
                <a:gd name="connsiteX186" fmla="*/ 2076903 w 4215960"/>
                <a:gd name="connsiteY186" fmla="*/ 1778598 h 4384865"/>
                <a:gd name="connsiteX187" fmla="*/ 2097087 w 4215960"/>
                <a:gd name="connsiteY187" fmla="*/ 1761135 h 4384865"/>
                <a:gd name="connsiteX188" fmla="*/ 2140177 w 4215960"/>
                <a:gd name="connsiteY188" fmla="*/ 1791979 h 4384865"/>
                <a:gd name="connsiteX189" fmla="*/ 2228850 w 4215960"/>
                <a:gd name="connsiteY189" fmla="*/ 1738230 h 4384865"/>
                <a:gd name="connsiteX190" fmla="*/ 2244952 w 4215960"/>
                <a:gd name="connsiteY190" fmla="*/ 1717820 h 4384865"/>
                <a:gd name="connsiteX191" fmla="*/ 2303235 w 4215960"/>
                <a:gd name="connsiteY191" fmla="*/ 1718046 h 4384865"/>
                <a:gd name="connsiteX192" fmla="*/ 2319338 w 4215960"/>
                <a:gd name="connsiteY192" fmla="*/ 1684936 h 4384865"/>
                <a:gd name="connsiteX193" fmla="*/ 2300514 w 4215960"/>
                <a:gd name="connsiteY193" fmla="*/ 1659309 h 4384865"/>
                <a:gd name="connsiteX194" fmla="*/ 2233386 w 4215960"/>
                <a:gd name="connsiteY194" fmla="*/ 1679266 h 4384865"/>
                <a:gd name="connsiteX195" fmla="*/ 2211614 w 4215960"/>
                <a:gd name="connsiteY195" fmla="*/ 1625745 h 4384865"/>
                <a:gd name="connsiteX196" fmla="*/ 2232932 w 4215960"/>
                <a:gd name="connsiteY196" fmla="*/ 1596035 h 4384865"/>
                <a:gd name="connsiteX197" fmla="*/ 2176462 w 4215960"/>
                <a:gd name="connsiteY197" fmla="*/ 1492621 h 4384865"/>
                <a:gd name="connsiteX198" fmla="*/ 2127931 w 4215960"/>
                <a:gd name="connsiteY198" fmla="*/ 1531402 h 4384865"/>
                <a:gd name="connsiteX199" fmla="*/ 2038576 w 4215960"/>
                <a:gd name="connsiteY199" fmla="*/ 1476746 h 4384865"/>
                <a:gd name="connsiteX200" fmla="*/ 2090510 w 4215960"/>
                <a:gd name="connsiteY200" fmla="*/ 1384217 h 4384865"/>
                <a:gd name="connsiteX201" fmla="*/ 2047648 w 4215960"/>
                <a:gd name="connsiteY201" fmla="*/ 1263114 h 4384865"/>
                <a:gd name="connsiteX202" fmla="*/ 2062389 w 4215960"/>
                <a:gd name="connsiteY202" fmla="*/ 1139062 h 4384865"/>
                <a:gd name="connsiteX203" fmla="*/ 2157639 w 4215960"/>
                <a:gd name="connsiteY203" fmla="*/ 1065357 h 4384865"/>
                <a:gd name="connsiteX204" fmla="*/ 2262868 w 4215960"/>
                <a:gd name="connsiteY204" fmla="*/ 1042905 h 4384865"/>
                <a:gd name="connsiteX205" fmla="*/ 2199821 w 4215960"/>
                <a:gd name="connsiteY205" fmla="*/ 953098 h 4384865"/>
                <a:gd name="connsiteX206" fmla="*/ 2182585 w 4215960"/>
                <a:gd name="connsiteY206" fmla="*/ 997775 h 4384865"/>
                <a:gd name="connsiteX207" fmla="*/ 2139270 w 4215960"/>
                <a:gd name="connsiteY207" fmla="*/ 950604 h 4384865"/>
                <a:gd name="connsiteX208" fmla="*/ 2160588 w 4215960"/>
                <a:gd name="connsiteY208" fmla="*/ 865332 h 4384865"/>
                <a:gd name="connsiteX209" fmla="*/ 2233612 w 4215960"/>
                <a:gd name="connsiteY209" fmla="*/ 768041 h 4384865"/>
                <a:gd name="connsiteX210" fmla="*/ 2216603 w 4215960"/>
                <a:gd name="connsiteY210" fmla="*/ 661452 h 4384865"/>
                <a:gd name="connsiteX211" fmla="*/ 2045381 w 4215960"/>
                <a:gd name="connsiteY211" fmla="*/ 671203 h 4384865"/>
                <a:gd name="connsiteX212" fmla="*/ 2026103 w 4215960"/>
                <a:gd name="connsiteY212" fmla="*/ 713840 h 4384865"/>
                <a:gd name="connsiteX213" fmla="*/ 1993900 w 4215960"/>
                <a:gd name="connsiteY213" fmla="*/ 646257 h 4384865"/>
                <a:gd name="connsiteX214" fmla="*/ 1964190 w 4215960"/>
                <a:gd name="connsiteY214" fmla="*/ 686625 h 4384865"/>
                <a:gd name="connsiteX215" fmla="*/ 1778681 w 4215960"/>
                <a:gd name="connsiteY215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86037 w 4215960"/>
                <a:gd name="connsiteY43" fmla="*/ 194958 h 4384865"/>
                <a:gd name="connsiteX44" fmla="*/ 747937 w 4215960"/>
                <a:gd name="connsiteY44" fmla="*/ 164795 h 4384865"/>
                <a:gd name="connsiteX45" fmla="*/ 774925 w 4215960"/>
                <a:gd name="connsiteY45" fmla="*/ 123520 h 4384865"/>
                <a:gd name="connsiteX46" fmla="*/ 771750 w 4215960"/>
                <a:gd name="connsiteY46" fmla="*/ 123520 h 4384865"/>
                <a:gd name="connsiteX47" fmla="*/ 512987 w 4215960"/>
                <a:gd name="connsiteY47" fmla="*/ 177495 h 4384865"/>
                <a:gd name="connsiteX48" fmla="*/ 362857 w 4215960"/>
                <a:gd name="connsiteY48" fmla="*/ 808862 h 4384865"/>
                <a:gd name="connsiteX49" fmla="*/ 312057 w 4215960"/>
                <a:gd name="connsiteY49" fmla="*/ 823377 h 4384865"/>
                <a:gd name="connsiteX50" fmla="*/ 239485 w 4215960"/>
                <a:gd name="connsiteY50" fmla="*/ 874177 h 4384865"/>
                <a:gd name="connsiteX51" fmla="*/ 210457 w 4215960"/>
                <a:gd name="connsiteY51" fmla="*/ 881434 h 4384865"/>
                <a:gd name="connsiteX52" fmla="*/ 159657 w 4215960"/>
                <a:gd name="connsiteY52" fmla="*/ 910462 h 4384865"/>
                <a:gd name="connsiteX53" fmla="*/ 130628 w 4215960"/>
                <a:gd name="connsiteY53" fmla="*/ 939491 h 4384865"/>
                <a:gd name="connsiteX54" fmla="*/ 108857 w 4215960"/>
                <a:gd name="connsiteY54" fmla="*/ 961262 h 4384865"/>
                <a:gd name="connsiteX55" fmla="*/ 94343 w 4215960"/>
                <a:gd name="connsiteY55" fmla="*/ 975777 h 4384865"/>
                <a:gd name="connsiteX56" fmla="*/ 43543 w 4215960"/>
                <a:gd name="connsiteY56" fmla="*/ 1055605 h 4384865"/>
                <a:gd name="connsiteX57" fmla="*/ 14514 w 4215960"/>
                <a:gd name="connsiteY57" fmla="*/ 1135434 h 4384865"/>
                <a:gd name="connsiteX58" fmla="*/ 0 w 4215960"/>
                <a:gd name="connsiteY58" fmla="*/ 1193491 h 4384865"/>
                <a:gd name="connsiteX59" fmla="*/ 7257 w 4215960"/>
                <a:gd name="connsiteY59" fmla="*/ 2165948 h 4384865"/>
                <a:gd name="connsiteX60" fmla="*/ 29028 w 4215960"/>
                <a:gd name="connsiteY60" fmla="*/ 2267548 h 4384865"/>
                <a:gd name="connsiteX61" fmla="*/ 43543 w 4215960"/>
                <a:gd name="connsiteY61" fmla="*/ 2303834 h 4384865"/>
                <a:gd name="connsiteX62" fmla="*/ 58057 w 4215960"/>
                <a:gd name="connsiteY62" fmla="*/ 2369148 h 4384865"/>
                <a:gd name="connsiteX63" fmla="*/ 79828 w 4215960"/>
                <a:gd name="connsiteY63" fmla="*/ 2419948 h 4384865"/>
                <a:gd name="connsiteX64" fmla="*/ 116114 w 4215960"/>
                <a:gd name="connsiteY64" fmla="*/ 2536062 h 4384865"/>
                <a:gd name="connsiteX65" fmla="*/ 137885 w 4215960"/>
                <a:gd name="connsiteY65" fmla="*/ 2601377 h 4384865"/>
                <a:gd name="connsiteX66" fmla="*/ 145143 w 4215960"/>
                <a:gd name="connsiteY66" fmla="*/ 2623148 h 4384865"/>
                <a:gd name="connsiteX67" fmla="*/ 166914 w 4215960"/>
                <a:gd name="connsiteY67" fmla="*/ 2666691 h 4384865"/>
                <a:gd name="connsiteX68" fmla="*/ 188685 w 4215960"/>
                <a:gd name="connsiteY68" fmla="*/ 2717491 h 4384865"/>
                <a:gd name="connsiteX69" fmla="*/ 195943 w 4215960"/>
                <a:gd name="connsiteY69" fmla="*/ 2746520 h 4384865"/>
                <a:gd name="connsiteX70" fmla="*/ 232228 w 4215960"/>
                <a:gd name="connsiteY70" fmla="*/ 2797320 h 4384865"/>
                <a:gd name="connsiteX71" fmla="*/ 254000 w 4215960"/>
                <a:gd name="connsiteY71" fmla="*/ 2855377 h 4384865"/>
                <a:gd name="connsiteX72" fmla="*/ 275771 w 4215960"/>
                <a:gd name="connsiteY72" fmla="*/ 2877148 h 4384865"/>
                <a:gd name="connsiteX73" fmla="*/ 312057 w 4215960"/>
                <a:gd name="connsiteY73" fmla="*/ 2949720 h 4384865"/>
                <a:gd name="connsiteX74" fmla="*/ 348343 w 4215960"/>
                <a:gd name="connsiteY74" fmla="*/ 3000520 h 4384865"/>
                <a:gd name="connsiteX75" fmla="*/ 355600 w 4215960"/>
                <a:gd name="connsiteY75" fmla="*/ 3022291 h 4384865"/>
                <a:gd name="connsiteX76" fmla="*/ 406400 w 4215960"/>
                <a:gd name="connsiteY76" fmla="*/ 3087605 h 4384865"/>
                <a:gd name="connsiteX77" fmla="*/ 435428 w 4215960"/>
                <a:gd name="connsiteY77" fmla="*/ 3152920 h 4384865"/>
                <a:gd name="connsiteX78" fmla="*/ 457200 w 4215960"/>
                <a:gd name="connsiteY78" fmla="*/ 3181948 h 4384865"/>
                <a:gd name="connsiteX79" fmla="*/ 471714 w 4215960"/>
                <a:gd name="connsiteY79" fmla="*/ 3240005 h 4384865"/>
                <a:gd name="connsiteX80" fmla="*/ 478971 w 4215960"/>
                <a:gd name="connsiteY80" fmla="*/ 3261777 h 4384865"/>
                <a:gd name="connsiteX81" fmla="*/ 486228 w 4215960"/>
                <a:gd name="connsiteY81" fmla="*/ 3290805 h 4384865"/>
                <a:gd name="connsiteX82" fmla="*/ 493485 w 4215960"/>
                <a:gd name="connsiteY82" fmla="*/ 3356120 h 4384865"/>
                <a:gd name="connsiteX83" fmla="*/ 515257 w 4215960"/>
                <a:gd name="connsiteY83" fmla="*/ 3414177 h 4384865"/>
                <a:gd name="connsiteX84" fmla="*/ 544285 w 4215960"/>
                <a:gd name="connsiteY84" fmla="*/ 3457720 h 4384865"/>
                <a:gd name="connsiteX85" fmla="*/ 573314 w 4215960"/>
                <a:gd name="connsiteY85" fmla="*/ 3508520 h 4384865"/>
                <a:gd name="connsiteX86" fmla="*/ 602343 w 4215960"/>
                <a:gd name="connsiteY86" fmla="*/ 3530291 h 4384865"/>
                <a:gd name="connsiteX87" fmla="*/ 645885 w 4215960"/>
                <a:gd name="connsiteY87" fmla="*/ 3573834 h 4384865"/>
                <a:gd name="connsiteX88" fmla="*/ 674914 w 4215960"/>
                <a:gd name="connsiteY88" fmla="*/ 3595605 h 4384865"/>
                <a:gd name="connsiteX89" fmla="*/ 711200 w 4215960"/>
                <a:gd name="connsiteY89" fmla="*/ 3639148 h 4384865"/>
                <a:gd name="connsiteX90" fmla="*/ 740228 w 4215960"/>
                <a:gd name="connsiteY90" fmla="*/ 3660920 h 4384865"/>
                <a:gd name="connsiteX91" fmla="*/ 812800 w 4215960"/>
                <a:gd name="connsiteY91" fmla="*/ 3726234 h 4384865"/>
                <a:gd name="connsiteX92" fmla="*/ 849085 w 4215960"/>
                <a:gd name="connsiteY92" fmla="*/ 3769777 h 4384865"/>
                <a:gd name="connsiteX93" fmla="*/ 870857 w 4215960"/>
                <a:gd name="connsiteY93" fmla="*/ 3784291 h 4384865"/>
                <a:gd name="connsiteX94" fmla="*/ 907143 w 4215960"/>
                <a:gd name="connsiteY94" fmla="*/ 3827834 h 4384865"/>
                <a:gd name="connsiteX95" fmla="*/ 936171 w 4215960"/>
                <a:gd name="connsiteY95" fmla="*/ 3849605 h 4384865"/>
                <a:gd name="connsiteX96" fmla="*/ 1030514 w 4215960"/>
                <a:gd name="connsiteY96" fmla="*/ 3893148 h 4384865"/>
                <a:gd name="connsiteX97" fmla="*/ 1480457 w 4215960"/>
                <a:gd name="connsiteY97" fmla="*/ 3878634 h 4384865"/>
                <a:gd name="connsiteX98" fmla="*/ 1531257 w 4215960"/>
                <a:gd name="connsiteY98" fmla="*/ 3864120 h 4384865"/>
                <a:gd name="connsiteX99" fmla="*/ 1618343 w 4215960"/>
                <a:gd name="connsiteY99" fmla="*/ 3856862 h 4384865"/>
                <a:gd name="connsiteX100" fmla="*/ 1698171 w 4215960"/>
                <a:gd name="connsiteY100" fmla="*/ 3842348 h 4384865"/>
                <a:gd name="connsiteX101" fmla="*/ 1756228 w 4215960"/>
                <a:gd name="connsiteY101" fmla="*/ 3835091 h 4384865"/>
                <a:gd name="connsiteX102" fmla="*/ 1785257 w 4215960"/>
                <a:gd name="connsiteY102" fmla="*/ 3820577 h 4384865"/>
                <a:gd name="connsiteX103" fmla="*/ 1850571 w 4215960"/>
                <a:gd name="connsiteY103" fmla="*/ 3798805 h 4384865"/>
                <a:gd name="connsiteX104" fmla="*/ 1886857 w 4215960"/>
                <a:gd name="connsiteY104" fmla="*/ 3784291 h 4384865"/>
                <a:gd name="connsiteX105" fmla="*/ 1988457 w 4215960"/>
                <a:gd name="connsiteY105" fmla="*/ 3769777 h 4384865"/>
                <a:gd name="connsiteX106" fmla="*/ 2017485 w 4215960"/>
                <a:gd name="connsiteY106" fmla="*/ 3762520 h 4384865"/>
                <a:gd name="connsiteX107" fmla="*/ 2637971 w 4215960"/>
                <a:gd name="connsiteY107" fmla="*/ 4109274 h 4384865"/>
                <a:gd name="connsiteX108" fmla="*/ 2724375 w 4215960"/>
                <a:gd name="connsiteY108" fmla="*/ 4295464 h 4384865"/>
                <a:gd name="connsiteX109" fmla="*/ 2784700 w 4215960"/>
                <a:gd name="connsiteY109" fmla="*/ 4354202 h 4384865"/>
                <a:gd name="connsiteX110" fmla="*/ 2795812 w 4215960"/>
                <a:gd name="connsiteY110" fmla="*/ 4324039 h 4384865"/>
                <a:gd name="connsiteX111" fmla="*/ 2841850 w 4215960"/>
                <a:gd name="connsiteY111" fmla="*/ 4297051 h 4384865"/>
                <a:gd name="connsiteX112" fmla="*/ 2892650 w 4215960"/>
                <a:gd name="connsiteY112" fmla="*/ 4370077 h 4384865"/>
                <a:gd name="connsiteX113" fmla="*/ 2941863 w 4215960"/>
                <a:gd name="connsiteY113" fmla="*/ 4373252 h 4384865"/>
                <a:gd name="connsiteX114" fmla="*/ 2897412 w 4215960"/>
                <a:gd name="connsiteY114" fmla="*/ 4279590 h 4384865"/>
                <a:gd name="connsiteX115" fmla="*/ 2854550 w 4215960"/>
                <a:gd name="connsiteY115" fmla="*/ 4211327 h 4384865"/>
                <a:gd name="connsiteX116" fmla="*/ 2897413 w 4215960"/>
                <a:gd name="connsiteY116" fmla="*/ 4195451 h 4384865"/>
                <a:gd name="connsiteX117" fmla="*/ 2878362 w 4215960"/>
                <a:gd name="connsiteY117" fmla="*/ 4154177 h 4384865"/>
                <a:gd name="connsiteX118" fmla="*/ 2930750 w 4215960"/>
                <a:gd name="connsiteY118" fmla="*/ 4163702 h 4384865"/>
                <a:gd name="connsiteX119" fmla="*/ 2910113 w 4215960"/>
                <a:gd name="connsiteY119" fmla="*/ 4130364 h 4384865"/>
                <a:gd name="connsiteX120" fmla="*/ 2931432 w 4215960"/>
                <a:gd name="connsiteY120" fmla="*/ 4113810 h 4384865"/>
                <a:gd name="connsiteX121" fmla="*/ 3052535 w 4215960"/>
                <a:gd name="connsiteY121" fmla="*/ 4199083 h 4384865"/>
                <a:gd name="connsiteX122" fmla="*/ 3087912 w 4215960"/>
                <a:gd name="connsiteY122" fmla="*/ 4185926 h 4384865"/>
                <a:gd name="connsiteX123" fmla="*/ 3140299 w 4215960"/>
                <a:gd name="connsiteY123" fmla="*/ 4251015 h 4384865"/>
                <a:gd name="connsiteX124" fmla="*/ 3160937 w 4215960"/>
                <a:gd name="connsiteY124" fmla="*/ 4309752 h 4384865"/>
                <a:gd name="connsiteX125" fmla="*/ 3268887 w 4215960"/>
                <a:gd name="connsiteY125" fmla="*/ 4328801 h 4384865"/>
                <a:gd name="connsiteX126" fmla="*/ 3208563 w 4215960"/>
                <a:gd name="connsiteY126" fmla="*/ 4262126 h 4384865"/>
                <a:gd name="connsiteX127" fmla="*/ 3205387 w 4215960"/>
                <a:gd name="connsiteY127" fmla="*/ 4193864 h 4384865"/>
                <a:gd name="connsiteX128" fmla="*/ 3259362 w 4215960"/>
                <a:gd name="connsiteY128" fmla="*/ 4249427 h 4384865"/>
                <a:gd name="connsiteX129" fmla="*/ 3308575 w 4215960"/>
                <a:gd name="connsiteY129" fmla="*/ 4254189 h 4384865"/>
                <a:gd name="connsiteX130" fmla="*/ 3302225 w 4215960"/>
                <a:gd name="connsiteY130" fmla="*/ 4204977 h 4384865"/>
                <a:gd name="connsiteX131" fmla="*/ 3362550 w 4215960"/>
                <a:gd name="connsiteY131" fmla="*/ 4209739 h 4384865"/>
                <a:gd name="connsiteX132" fmla="*/ 3424462 w 4215960"/>
                <a:gd name="connsiteY132" fmla="*/ 4252601 h 4384865"/>
                <a:gd name="connsiteX133" fmla="*/ 3456212 w 4215960"/>
                <a:gd name="connsiteY133" fmla="*/ 4239902 h 4384865"/>
                <a:gd name="connsiteX134" fmla="*/ 3449863 w 4215960"/>
                <a:gd name="connsiteY134" fmla="*/ 4204977 h 4384865"/>
                <a:gd name="connsiteX135" fmla="*/ 3491138 w 4215960"/>
                <a:gd name="connsiteY135" fmla="*/ 4181165 h 4384865"/>
                <a:gd name="connsiteX136" fmla="*/ 3575275 w 4215960"/>
                <a:gd name="connsiteY136" fmla="*/ 4238315 h 4384865"/>
                <a:gd name="connsiteX137" fmla="*/ 3592738 w 4215960"/>
                <a:gd name="connsiteY137" fmla="*/ 4136717 h 4384865"/>
                <a:gd name="connsiteX138" fmla="*/ 3567338 w 4215960"/>
                <a:gd name="connsiteY138" fmla="*/ 4114491 h 4384865"/>
                <a:gd name="connsiteX139" fmla="*/ 3494312 w 4215960"/>
                <a:gd name="connsiteY139" fmla="*/ 4071628 h 4384865"/>
                <a:gd name="connsiteX140" fmla="*/ 3516537 w 4215960"/>
                <a:gd name="connsiteY140" fmla="*/ 4046229 h 4384865"/>
                <a:gd name="connsiteX141" fmla="*/ 3537175 w 4215960"/>
                <a:gd name="connsiteY141" fmla="*/ 4024003 h 4384865"/>
                <a:gd name="connsiteX142" fmla="*/ 3591150 w 4215960"/>
                <a:gd name="connsiteY142" fmla="*/ 4055754 h 4384865"/>
                <a:gd name="connsiteX143" fmla="*/ 3597500 w 4215960"/>
                <a:gd name="connsiteY143" fmla="*/ 4011304 h 4384865"/>
                <a:gd name="connsiteX144" fmla="*/ 3541937 w 4215960"/>
                <a:gd name="connsiteY144" fmla="*/ 3987491 h 4384865"/>
                <a:gd name="connsiteX145" fmla="*/ 3540350 w 4215960"/>
                <a:gd name="connsiteY145" fmla="*/ 3977967 h 4384865"/>
                <a:gd name="connsiteX146" fmla="*/ 3527649 w 4215960"/>
                <a:gd name="connsiteY146" fmla="*/ 3939868 h 4384865"/>
                <a:gd name="connsiteX147" fmla="*/ 3533999 w 4215960"/>
                <a:gd name="connsiteY147" fmla="*/ 3892242 h 4384865"/>
                <a:gd name="connsiteX148" fmla="*/ 3545112 w 4215960"/>
                <a:gd name="connsiteY148" fmla="*/ 3836679 h 4384865"/>
                <a:gd name="connsiteX149" fmla="*/ 3507012 w 4215960"/>
                <a:gd name="connsiteY149" fmla="*/ 3806517 h 4384865"/>
                <a:gd name="connsiteX150" fmla="*/ 3540349 w 4215960"/>
                <a:gd name="connsiteY150" fmla="*/ 3796992 h 4384865"/>
                <a:gd name="connsiteX151" fmla="*/ 3518124 w 4215960"/>
                <a:gd name="connsiteY151" fmla="*/ 3760479 h 4384865"/>
                <a:gd name="connsiteX152" fmla="*/ 3556225 w 4215960"/>
                <a:gd name="connsiteY152" fmla="*/ 3755718 h 4384865"/>
                <a:gd name="connsiteX153" fmla="*/ 3562574 w 4215960"/>
                <a:gd name="connsiteY153" fmla="*/ 3722379 h 4384865"/>
                <a:gd name="connsiteX154" fmla="*/ 3624488 w 4215960"/>
                <a:gd name="connsiteY154" fmla="*/ 3731906 h 4384865"/>
                <a:gd name="connsiteX155" fmla="*/ 3657601 w 4215960"/>
                <a:gd name="connsiteY155" fmla="*/ 3747098 h 4384865"/>
                <a:gd name="connsiteX156" fmla="*/ 3623808 w 4215960"/>
                <a:gd name="connsiteY156" fmla="*/ 3788146 h 4384865"/>
                <a:gd name="connsiteX157" fmla="*/ 3662816 w 4215960"/>
                <a:gd name="connsiteY157" fmla="*/ 3895642 h 4384865"/>
                <a:gd name="connsiteX158" fmla="*/ 3715203 w 4215960"/>
                <a:gd name="connsiteY158" fmla="*/ 3926940 h 4384865"/>
                <a:gd name="connsiteX159" fmla="*/ 3767137 w 4215960"/>
                <a:gd name="connsiteY159" fmla="*/ 3884758 h 4384865"/>
                <a:gd name="connsiteX160" fmla="*/ 3852862 w 4215960"/>
                <a:gd name="connsiteY160" fmla="*/ 3836225 h 4384865"/>
                <a:gd name="connsiteX161" fmla="*/ 3835626 w 4215960"/>
                <a:gd name="connsiteY161" fmla="*/ 3747324 h 4384865"/>
                <a:gd name="connsiteX162" fmla="*/ 3912960 w 4215960"/>
                <a:gd name="connsiteY162" fmla="*/ 3614655 h 4384865"/>
                <a:gd name="connsiteX163" fmla="*/ 4205514 w 4215960"/>
                <a:gd name="connsiteY163" fmla="*/ 3281507 h 4384865"/>
                <a:gd name="connsiteX164" fmla="*/ 4124097 w 4215960"/>
                <a:gd name="connsiteY164" fmla="*/ 3272435 h 4384865"/>
                <a:gd name="connsiteX165" fmla="*/ 4128634 w 4215960"/>
                <a:gd name="connsiteY165" fmla="*/ 3180587 h 4384865"/>
                <a:gd name="connsiteX166" fmla="*/ 4079647 w 4215960"/>
                <a:gd name="connsiteY166" fmla="*/ 3155415 h 4384865"/>
                <a:gd name="connsiteX167" fmla="*/ 3995510 w 4215960"/>
                <a:gd name="connsiteY167" fmla="*/ 3186937 h 4384865"/>
                <a:gd name="connsiteX168" fmla="*/ 3958771 w 4215960"/>
                <a:gd name="connsiteY168" fmla="*/ 3150652 h 4384865"/>
                <a:gd name="connsiteX169" fmla="*/ 4003448 w 4215960"/>
                <a:gd name="connsiteY169" fmla="*/ 3127747 h 4384865"/>
                <a:gd name="connsiteX170" fmla="*/ 3874181 w 4215960"/>
                <a:gd name="connsiteY170" fmla="*/ 2914568 h 4384865"/>
                <a:gd name="connsiteX171" fmla="*/ 3889147 w 4215960"/>
                <a:gd name="connsiteY171" fmla="*/ 2884405 h 4384865"/>
                <a:gd name="connsiteX172" fmla="*/ 3865562 w 4215960"/>
                <a:gd name="connsiteY172" fmla="*/ 2768745 h 4384865"/>
                <a:gd name="connsiteX173" fmla="*/ 3706813 w 4215960"/>
                <a:gd name="connsiteY173" fmla="*/ 2757859 h 4384865"/>
                <a:gd name="connsiteX174" fmla="*/ 3673475 w 4215960"/>
                <a:gd name="connsiteY174" fmla="*/ 2806617 h 4384865"/>
                <a:gd name="connsiteX175" fmla="*/ 3584575 w 4215960"/>
                <a:gd name="connsiteY175" fmla="*/ 2821133 h 4384865"/>
                <a:gd name="connsiteX176" fmla="*/ 3590925 w 4215960"/>
                <a:gd name="connsiteY176" fmla="*/ 2799134 h 4384865"/>
                <a:gd name="connsiteX177" fmla="*/ 3537403 w 4215960"/>
                <a:gd name="connsiteY177" fmla="*/ 2783033 h 4384865"/>
                <a:gd name="connsiteX178" fmla="*/ 3512684 w 4215960"/>
                <a:gd name="connsiteY178" fmla="*/ 2617932 h 4384865"/>
                <a:gd name="connsiteX179" fmla="*/ 3232377 w 4215960"/>
                <a:gd name="connsiteY179" fmla="*/ 2551257 h 4384865"/>
                <a:gd name="connsiteX180" fmla="*/ 3096078 w 4215960"/>
                <a:gd name="connsiteY180" fmla="*/ 2594573 h 4384865"/>
                <a:gd name="connsiteX181" fmla="*/ 2964089 w 4215960"/>
                <a:gd name="connsiteY181" fmla="*/ 2587089 h 4384865"/>
                <a:gd name="connsiteX182" fmla="*/ 2831646 w 4215960"/>
                <a:gd name="connsiteY182" fmla="*/ 2476191 h 4384865"/>
                <a:gd name="connsiteX183" fmla="*/ 2618468 w 4215960"/>
                <a:gd name="connsiteY183" fmla="*/ 2172978 h 4384865"/>
                <a:gd name="connsiteX184" fmla="*/ 2220006 w 4215960"/>
                <a:gd name="connsiteY184" fmla="*/ 2033505 h 4384865"/>
                <a:gd name="connsiteX185" fmla="*/ 1983468 w 4215960"/>
                <a:gd name="connsiteY185" fmla="*/ 1720541 h 4384865"/>
                <a:gd name="connsiteX186" fmla="*/ 2017259 w 4215960"/>
                <a:gd name="connsiteY186" fmla="*/ 1695595 h 4384865"/>
                <a:gd name="connsiteX187" fmla="*/ 2076903 w 4215960"/>
                <a:gd name="connsiteY187" fmla="*/ 1778598 h 4384865"/>
                <a:gd name="connsiteX188" fmla="*/ 2097087 w 4215960"/>
                <a:gd name="connsiteY188" fmla="*/ 1761135 h 4384865"/>
                <a:gd name="connsiteX189" fmla="*/ 2140177 w 4215960"/>
                <a:gd name="connsiteY189" fmla="*/ 1791979 h 4384865"/>
                <a:gd name="connsiteX190" fmla="*/ 2228850 w 4215960"/>
                <a:gd name="connsiteY190" fmla="*/ 1738230 h 4384865"/>
                <a:gd name="connsiteX191" fmla="*/ 2244952 w 4215960"/>
                <a:gd name="connsiteY191" fmla="*/ 1717820 h 4384865"/>
                <a:gd name="connsiteX192" fmla="*/ 2303235 w 4215960"/>
                <a:gd name="connsiteY192" fmla="*/ 1718046 h 4384865"/>
                <a:gd name="connsiteX193" fmla="*/ 2319338 w 4215960"/>
                <a:gd name="connsiteY193" fmla="*/ 1684936 h 4384865"/>
                <a:gd name="connsiteX194" fmla="*/ 2300514 w 4215960"/>
                <a:gd name="connsiteY194" fmla="*/ 1659309 h 4384865"/>
                <a:gd name="connsiteX195" fmla="*/ 2233386 w 4215960"/>
                <a:gd name="connsiteY195" fmla="*/ 1679266 h 4384865"/>
                <a:gd name="connsiteX196" fmla="*/ 2211614 w 4215960"/>
                <a:gd name="connsiteY196" fmla="*/ 1625745 h 4384865"/>
                <a:gd name="connsiteX197" fmla="*/ 2232932 w 4215960"/>
                <a:gd name="connsiteY197" fmla="*/ 1596035 h 4384865"/>
                <a:gd name="connsiteX198" fmla="*/ 2176462 w 4215960"/>
                <a:gd name="connsiteY198" fmla="*/ 1492621 h 4384865"/>
                <a:gd name="connsiteX199" fmla="*/ 2127931 w 4215960"/>
                <a:gd name="connsiteY199" fmla="*/ 1531402 h 4384865"/>
                <a:gd name="connsiteX200" fmla="*/ 2038576 w 4215960"/>
                <a:gd name="connsiteY200" fmla="*/ 1476746 h 4384865"/>
                <a:gd name="connsiteX201" fmla="*/ 2090510 w 4215960"/>
                <a:gd name="connsiteY201" fmla="*/ 1384217 h 4384865"/>
                <a:gd name="connsiteX202" fmla="*/ 2047648 w 4215960"/>
                <a:gd name="connsiteY202" fmla="*/ 1263114 h 4384865"/>
                <a:gd name="connsiteX203" fmla="*/ 2062389 w 4215960"/>
                <a:gd name="connsiteY203" fmla="*/ 1139062 h 4384865"/>
                <a:gd name="connsiteX204" fmla="*/ 2157639 w 4215960"/>
                <a:gd name="connsiteY204" fmla="*/ 1065357 h 4384865"/>
                <a:gd name="connsiteX205" fmla="*/ 2262868 w 4215960"/>
                <a:gd name="connsiteY205" fmla="*/ 1042905 h 4384865"/>
                <a:gd name="connsiteX206" fmla="*/ 2199821 w 4215960"/>
                <a:gd name="connsiteY206" fmla="*/ 953098 h 4384865"/>
                <a:gd name="connsiteX207" fmla="*/ 2182585 w 4215960"/>
                <a:gd name="connsiteY207" fmla="*/ 997775 h 4384865"/>
                <a:gd name="connsiteX208" fmla="*/ 2139270 w 4215960"/>
                <a:gd name="connsiteY208" fmla="*/ 950604 h 4384865"/>
                <a:gd name="connsiteX209" fmla="*/ 2160588 w 4215960"/>
                <a:gd name="connsiteY209" fmla="*/ 865332 h 4384865"/>
                <a:gd name="connsiteX210" fmla="*/ 2233612 w 4215960"/>
                <a:gd name="connsiteY210" fmla="*/ 768041 h 4384865"/>
                <a:gd name="connsiteX211" fmla="*/ 2216603 w 4215960"/>
                <a:gd name="connsiteY211" fmla="*/ 661452 h 4384865"/>
                <a:gd name="connsiteX212" fmla="*/ 2045381 w 4215960"/>
                <a:gd name="connsiteY212" fmla="*/ 671203 h 4384865"/>
                <a:gd name="connsiteX213" fmla="*/ 2026103 w 4215960"/>
                <a:gd name="connsiteY213" fmla="*/ 713840 h 4384865"/>
                <a:gd name="connsiteX214" fmla="*/ 1993900 w 4215960"/>
                <a:gd name="connsiteY214" fmla="*/ 646257 h 4384865"/>
                <a:gd name="connsiteX215" fmla="*/ 1964190 w 4215960"/>
                <a:gd name="connsiteY215" fmla="*/ 686625 h 4384865"/>
                <a:gd name="connsiteX216" fmla="*/ 1778681 w 4215960"/>
                <a:gd name="connsiteY216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86037 w 4215960"/>
                <a:gd name="connsiteY43" fmla="*/ 194958 h 4384865"/>
                <a:gd name="connsiteX44" fmla="*/ 747937 w 4215960"/>
                <a:gd name="connsiteY44" fmla="*/ 164795 h 4384865"/>
                <a:gd name="connsiteX45" fmla="*/ 774925 w 4215960"/>
                <a:gd name="connsiteY45" fmla="*/ 123520 h 4384865"/>
                <a:gd name="connsiteX46" fmla="*/ 727300 w 4215960"/>
                <a:gd name="connsiteY46" fmla="*/ 29857 h 4384865"/>
                <a:gd name="connsiteX47" fmla="*/ 512987 w 4215960"/>
                <a:gd name="connsiteY47" fmla="*/ 177495 h 4384865"/>
                <a:gd name="connsiteX48" fmla="*/ 362857 w 4215960"/>
                <a:gd name="connsiteY48" fmla="*/ 808862 h 4384865"/>
                <a:gd name="connsiteX49" fmla="*/ 312057 w 4215960"/>
                <a:gd name="connsiteY49" fmla="*/ 823377 h 4384865"/>
                <a:gd name="connsiteX50" fmla="*/ 239485 w 4215960"/>
                <a:gd name="connsiteY50" fmla="*/ 874177 h 4384865"/>
                <a:gd name="connsiteX51" fmla="*/ 210457 w 4215960"/>
                <a:gd name="connsiteY51" fmla="*/ 881434 h 4384865"/>
                <a:gd name="connsiteX52" fmla="*/ 159657 w 4215960"/>
                <a:gd name="connsiteY52" fmla="*/ 910462 h 4384865"/>
                <a:gd name="connsiteX53" fmla="*/ 130628 w 4215960"/>
                <a:gd name="connsiteY53" fmla="*/ 939491 h 4384865"/>
                <a:gd name="connsiteX54" fmla="*/ 108857 w 4215960"/>
                <a:gd name="connsiteY54" fmla="*/ 961262 h 4384865"/>
                <a:gd name="connsiteX55" fmla="*/ 94343 w 4215960"/>
                <a:gd name="connsiteY55" fmla="*/ 975777 h 4384865"/>
                <a:gd name="connsiteX56" fmla="*/ 43543 w 4215960"/>
                <a:gd name="connsiteY56" fmla="*/ 1055605 h 4384865"/>
                <a:gd name="connsiteX57" fmla="*/ 14514 w 4215960"/>
                <a:gd name="connsiteY57" fmla="*/ 1135434 h 4384865"/>
                <a:gd name="connsiteX58" fmla="*/ 0 w 4215960"/>
                <a:gd name="connsiteY58" fmla="*/ 1193491 h 4384865"/>
                <a:gd name="connsiteX59" fmla="*/ 7257 w 4215960"/>
                <a:gd name="connsiteY59" fmla="*/ 2165948 h 4384865"/>
                <a:gd name="connsiteX60" fmla="*/ 29028 w 4215960"/>
                <a:gd name="connsiteY60" fmla="*/ 2267548 h 4384865"/>
                <a:gd name="connsiteX61" fmla="*/ 43543 w 4215960"/>
                <a:gd name="connsiteY61" fmla="*/ 2303834 h 4384865"/>
                <a:gd name="connsiteX62" fmla="*/ 58057 w 4215960"/>
                <a:gd name="connsiteY62" fmla="*/ 2369148 h 4384865"/>
                <a:gd name="connsiteX63" fmla="*/ 79828 w 4215960"/>
                <a:gd name="connsiteY63" fmla="*/ 2419948 h 4384865"/>
                <a:gd name="connsiteX64" fmla="*/ 116114 w 4215960"/>
                <a:gd name="connsiteY64" fmla="*/ 2536062 h 4384865"/>
                <a:gd name="connsiteX65" fmla="*/ 137885 w 4215960"/>
                <a:gd name="connsiteY65" fmla="*/ 2601377 h 4384865"/>
                <a:gd name="connsiteX66" fmla="*/ 145143 w 4215960"/>
                <a:gd name="connsiteY66" fmla="*/ 2623148 h 4384865"/>
                <a:gd name="connsiteX67" fmla="*/ 166914 w 4215960"/>
                <a:gd name="connsiteY67" fmla="*/ 2666691 h 4384865"/>
                <a:gd name="connsiteX68" fmla="*/ 188685 w 4215960"/>
                <a:gd name="connsiteY68" fmla="*/ 2717491 h 4384865"/>
                <a:gd name="connsiteX69" fmla="*/ 195943 w 4215960"/>
                <a:gd name="connsiteY69" fmla="*/ 2746520 h 4384865"/>
                <a:gd name="connsiteX70" fmla="*/ 232228 w 4215960"/>
                <a:gd name="connsiteY70" fmla="*/ 2797320 h 4384865"/>
                <a:gd name="connsiteX71" fmla="*/ 254000 w 4215960"/>
                <a:gd name="connsiteY71" fmla="*/ 2855377 h 4384865"/>
                <a:gd name="connsiteX72" fmla="*/ 275771 w 4215960"/>
                <a:gd name="connsiteY72" fmla="*/ 2877148 h 4384865"/>
                <a:gd name="connsiteX73" fmla="*/ 312057 w 4215960"/>
                <a:gd name="connsiteY73" fmla="*/ 2949720 h 4384865"/>
                <a:gd name="connsiteX74" fmla="*/ 348343 w 4215960"/>
                <a:gd name="connsiteY74" fmla="*/ 3000520 h 4384865"/>
                <a:gd name="connsiteX75" fmla="*/ 355600 w 4215960"/>
                <a:gd name="connsiteY75" fmla="*/ 3022291 h 4384865"/>
                <a:gd name="connsiteX76" fmla="*/ 406400 w 4215960"/>
                <a:gd name="connsiteY76" fmla="*/ 3087605 h 4384865"/>
                <a:gd name="connsiteX77" fmla="*/ 435428 w 4215960"/>
                <a:gd name="connsiteY77" fmla="*/ 3152920 h 4384865"/>
                <a:gd name="connsiteX78" fmla="*/ 457200 w 4215960"/>
                <a:gd name="connsiteY78" fmla="*/ 3181948 h 4384865"/>
                <a:gd name="connsiteX79" fmla="*/ 471714 w 4215960"/>
                <a:gd name="connsiteY79" fmla="*/ 3240005 h 4384865"/>
                <a:gd name="connsiteX80" fmla="*/ 478971 w 4215960"/>
                <a:gd name="connsiteY80" fmla="*/ 3261777 h 4384865"/>
                <a:gd name="connsiteX81" fmla="*/ 486228 w 4215960"/>
                <a:gd name="connsiteY81" fmla="*/ 3290805 h 4384865"/>
                <a:gd name="connsiteX82" fmla="*/ 493485 w 4215960"/>
                <a:gd name="connsiteY82" fmla="*/ 3356120 h 4384865"/>
                <a:gd name="connsiteX83" fmla="*/ 515257 w 4215960"/>
                <a:gd name="connsiteY83" fmla="*/ 3414177 h 4384865"/>
                <a:gd name="connsiteX84" fmla="*/ 544285 w 4215960"/>
                <a:gd name="connsiteY84" fmla="*/ 3457720 h 4384865"/>
                <a:gd name="connsiteX85" fmla="*/ 573314 w 4215960"/>
                <a:gd name="connsiteY85" fmla="*/ 3508520 h 4384865"/>
                <a:gd name="connsiteX86" fmla="*/ 602343 w 4215960"/>
                <a:gd name="connsiteY86" fmla="*/ 3530291 h 4384865"/>
                <a:gd name="connsiteX87" fmla="*/ 645885 w 4215960"/>
                <a:gd name="connsiteY87" fmla="*/ 3573834 h 4384865"/>
                <a:gd name="connsiteX88" fmla="*/ 674914 w 4215960"/>
                <a:gd name="connsiteY88" fmla="*/ 3595605 h 4384865"/>
                <a:gd name="connsiteX89" fmla="*/ 711200 w 4215960"/>
                <a:gd name="connsiteY89" fmla="*/ 3639148 h 4384865"/>
                <a:gd name="connsiteX90" fmla="*/ 740228 w 4215960"/>
                <a:gd name="connsiteY90" fmla="*/ 3660920 h 4384865"/>
                <a:gd name="connsiteX91" fmla="*/ 812800 w 4215960"/>
                <a:gd name="connsiteY91" fmla="*/ 3726234 h 4384865"/>
                <a:gd name="connsiteX92" fmla="*/ 849085 w 4215960"/>
                <a:gd name="connsiteY92" fmla="*/ 3769777 h 4384865"/>
                <a:gd name="connsiteX93" fmla="*/ 870857 w 4215960"/>
                <a:gd name="connsiteY93" fmla="*/ 3784291 h 4384865"/>
                <a:gd name="connsiteX94" fmla="*/ 907143 w 4215960"/>
                <a:gd name="connsiteY94" fmla="*/ 3827834 h 4384865"/>
                <a:gd name="connsiteX95" fmla="*/ 936171 w 4215960"/>
                <a:gd name="connsiteY95" fmla="*/ 3849605 h 4384865"/>
                <a:gd name="connsiteX96" fmla="*/ 1030514 w 4215960"/>
                <a:gd name="connsiteY96" fmla="*/ 3893148 h 4384865"/>
                <a:gd name="connsiteX97" fmla="*/ 1480457 w 4215960"/>
                <a:gd name="connsiteY97" fmla="*/ 3878634 h 4384865"/>
                <a:gd name="connsiteX98" fmla="*/ 1531257 w 4215960"/>
                <a:gd name="connsiteY98" fmla="*/ 3864120 h 4384865"/>
                <a:gd name="connsiteX99" fmla="*/ 1618343 w 4215960"/>
                <a:gd name="connsiteY99" fmla="*/ 3856862 h 4384865"/>
                <a:gd name="connsiteX100" fmla="*/ 1698171 w 4215960"/>
                <a:gd name="connsiteY100" fmla="*/ 3842348 h 4384865"/>
                <a:gd name="connsiteX101" fmla="*/ 1756228 w 4215960"/>
                <a:gd name="connsiteY101" fmla="*/ 3835091 h 4384865"/>
                <a:gd name="connsiteX102" fmla="*/ 1785257 w 4215960"/>
                <a:gd name="connsiteY102" fmla="*/ 3820577 h 4384865"/>
                <a:gd name="connsiteX103" fmla="*/ 1850571 w 4215960"/>
                <a:gd name="connsiteY103" fmla="*/ 3798805 h 4384865"/>
                <a:gd name="connsiteX104" fmla="*/ 1886857 w 4215960"/>
                <a:gd name="connsiteY104" fmla="*/ 3784291 h 4384865"/>
                <a:gd name="connsiteX105" fmla="*/ 1988457 w 4215960"/>
                <a:gd name="connsiteY105" fmla="*/ 3769777 h 4384865"/>
                <a:gd name="connsiteX106" fmla="*/ 2017485 w 4215960"/>
                <a:gd name="connsiteY106" fmla="*/ 3762520 h 4384865"/>
                <a:gd name="connsiteX107" fmla="*/ 2637971 w 4215960"/>
                <a:gd name="connsiteY107" fmla="*/ 4109274 h 4384865"/>
                <a:gd name="connsiteX108" fmla="*/ 2724375 w 4215960"/>
                <a:gd name="connsiteY108" fmla="*/ 4295464 h 4384865"/>
                <a:gd name="connsiteX109" fmla="*/ 2784700 w 4215960"/>
                <a:gd name="connsiteY109" fmla="*/ 4354202 h 4384865"/>
                <a:gd name="connsiteX110" fmla="*/ 2795812 w 4215960"/>
                <a:gd name="connsiteY110" fmla="*/ 4324039 h 4384865"/>
                <a:gd name="connsiteX111" fmla="*/ 2841850 w 4215960"/>
                <a:gd name="connsiteY111" fmla="*/ 4297051 h 4384865"/>
                <a:gd name="connsiteX112" fmla="*/ 2892650 w 4215960"/>
                <a:gd name="connsiteY112" fmla="*/ 4370077 h 4384865"/>
                <a:gd name="connsiteX113" fmla="*/ 2941863 w 4215960"/>
                <a:gd name="connsiteY113" fmla="*/ 4373252 h 4384865"/>
                <a:gd name="connsiteX114" fmla="*/ 2897412 w 4215960"/>
                <a:gd name="connsiteY114" fmla="*/ 4279590 h 4384865"/>
                <a:gd name="connsiteX115" fmla="*/ 2854550 w 4215960"/>
                <a:gd name="connsiteY115" fmla="*/ 4211327 h 4384865"/>
                <a:gd name="connsiteX116" fmla="*/ 2897413 w 4215960"/>
                <a:gd name="connsiteY116" fmla="*/ 4195451 h 4384865"/>
                <a:gd name="connsiteX117" fmla="*/ 2878362 w 4215960"/>
                <a:gd name="connsiteY117" fmla="*/ 4154177 h 4384865"/>
                <a:gd name="connsiteX118" fmla="*/ 2930750 w 4215960"/>
                <a:gd name="connsiteY118" fmla="*/ 4163702 h 4384865"/>
                <a:gd name="connsiteX119" fmla="*/ 2910113 w 4215960"/>
                <a:gd name="connsiteY119" fmla="*/ 4130364 h 4384865"/>
                <a:gd name="connsiteX120" fmla="*/ 2931432 w 4215960"/>
                <a:gd name="connsiteY120" fmla="*/ 4113810 h 4384865"/>
                <a:gd name="connsiteX121" fmla="*/ 3052535 w 4215960"/>
                <a:gd name="connsiteY121" fmla="*/ 4199083 h 4384865"/>
                <a:gd name="connsiteX122" fmla="*/ 3087912 w 4215960"/>
                <a:gd name="connsiteY122" fmla="*/ 4185926 h 4384865"/>
                <a:gd name="connsiteX123" fmla="*/ 3140299 w 4215960"/>
                <a:gd name="connsiteY123" fmla="*/ 4251015 h 4384865"/>
                <a:gd name="connsiteX124" fmla="*/ 3160937 w 4215960"/>
                <a:gd name="connsiteY124" fmla="*/ 4309752 h 4384865"/>
                <a:gd name="connsiteX125" fmla="*/ 3268887 w 4215960"/>
                <a:gd name="connsiteY125" fmla="*/ 4328801 h 4384865"/>
                <a:gd name="connsiteX126" fmla="*/ 3208563 w 4215960"/>
                <a:gd name="connsiteY126" fmla="*/ 4262126 h 4384865"/>
                <a:gd name="connsiteX127" fmla="*/ 3205387 w 4215960"/>
                <a:gd name="connsiteY127" fmla="*/ 4193864 h 4384865"/>
                <a:gd name="connsiteX128" fmla="*/ 3259362 w 4215960"/>
                <a:gd name="connsiteY128" fmla="*/ 4249427 h 4384865"/>
                <a:gd name="connsiteX129" fmla="*/ 3308575 w 4215960"/>
                <a:gd name="connsiteY129" fmla="*/ 4254189 h 4384865"/>
                <a:gd name="connsiteX130" fmla="*/ 3302225 w 4215960"/>
                <a:gd name="connsiteY130" fmla="*/ 4204977 h 4384865"/>
                <a:gd name="connsiteX131" fmla="*/ 3362550 w 4215960"/>
                <a:gd name="connsiteY131" fmla="*/ 4209739 h 4384865"/>
                <a:gd name="connsiteX132" fmla="*/ 3424462 w 4215960"/>
                <a:gd name="connsiteY132" fmla="*/ 4252601 h 4384865"/>
                <a:gd name="connsiteX133" fmla="*/ 3456212 w 4215960"/>
                <a:gd name="connsiteY133" fmla="*/ 4239902 h 4384865"/>
                <a:gd name="connsiteX134" fmla="*/ 3449863 w 4215960"/>
                <a:gd name="connsiteY134" fmla="*/ 4204977 h 4384865"/>
                <a:gd name="connsiteX135" fmla="*/ 3491138 w 4215960"/>
                <a:gd name="connsiteY135" fmla="*/ 4181165 h 4384865"/>
                <a:gd name="connsiteX136" fmla="*/ 3575275 w 4215960"/>
                <a:gd name="connsiteY136" fmla="*/ 4238315 h 4384865"/>
                <a:gd name="connsiteX137" fmla="*/ 3592738 w 4215960"/>
                <a:gd name="connsiteY137" fmla="*/ 4136717 h 4384865"/>
                <a:gd name="connsiteX138" fmla="*/ 3567338 w 4215960"/>
                <a:gd name="connsiteY138" fmla="*/ 4114491 h 4384865"/>
                <a:gd name="connsiteX139" fmla="*/ 3494312 w 4215960"/>
                <a:gd name="connsiteY139" fmla="*/ 4071628 h 4384865"/>
                <a:gd name="connsiteX140" fmla="*/ 3516537 w 4215960"/>
                <a:gd name="connsiteY140" fmla="*/ 4046229 h 4384865"/>
                <a:gd name="connsiteX141" fmla="*/ 3537175 w 4215960"/>
                <a:gd name="connsiteY141" fmla="*/ 4024003 h 4384865"/>
                <a:gd name="connsiteX142" fmla="*/ 3591150 w 4215960"/>
                <a:gd name="connsiteY142" fmla="*/ 4055754 h 4384865"/>
                <a:gd name="connsiteX143" fmla="*/ 3597500 w 4215960"/>
                <a:gd name="connsiteY143" fmla="*/ 4011304 h 4384865"/>
                <a:gd name="connsiteX144" fmla="*/ 3541937 w 4215960"/>
                <a:gd name="connsiteY144" fmla="*/ 3987491 h 4384865"/>
                <a:gd name="connsiteX145" fmla="*/ 3540350 w 4215960"/>
                <a:gd name="connsiteY145" fmla="*/ 3977967 h 4384865"/>
                <a:gd name="connsiteX146" fmla="*/ 3527649 w 4215960"/>
                <a:gd name="connsiteY146" fmla="*/ 3939868 h 4384865"/>
                <a:gd name="connsiteX147" fmla="*/ 3533999 w 4215960"/>
                <a:gd name="connsiteY147" fmla="*/ 3892242 h 4384865"/>
                <a:gd name="connsiteX148" fmla="*/ 3545112 w 4215960"/>
                <a:gd name="connsiteY148" fmla="*/ 3836679 h 4384865"/>
                <a:gd name="connsiteX149" fmla="*/ 3507012 w 4215960"/>
                <a:gd name="connsiteY149" fmla="*/ 3806517 h 4384865"/>
                <a:gd name="connsiteX150" fmla="*/ 3540349 w 4215960"/>
                <a:gd name="connsiteY150" fmla="*/ 3796992 h 4384865"/>
                <a:gd name="connsiteX151" fmla="*/ 3518124 w 4215960"/>
                <a:gd name="connsiteY151" fmla="*/ 3760479 h 4384865"/>
                <a:gd name="connsiteX152" fmla="*/ 3556225 w 4215960"/>
                <a:gd name="connsiteY152" fmla="*/ 3755718 h 4384865"/>
                <a:gd name="connsiteX153" fmla="*/ 3562574 w 4215960"/>
                <a:gd name="connsiteY153" fmla="*/ 3722379 h 4384865"/>
                <a:gd name="connsiteX154" fmla="*/ 3624488 w 4215960"/>
                <a:gd name="connsiteY154" fmla="*/ 3731906 h 4384865"/>
                <a:gd name="connsiteX155" fmla="*/ 3657601 w 4215960"/>
                <a:gd name="connsiteY155" fmla="*/ 3747098 h 4384865"/>
                <a:gd name="connsiteX156" fmla="*/ 3623808 w 4215960"/>
                <a:gd name="connsiteY156" fmla="*/ 3788146 h 4384865"/>
                <a:gd name="connsiteX157" fmla="*/ 3662816 w 4215960"/>
                <a:gd name="connsiteY157" fmla="*/ 3895642 h 4384865"/>
                <a:gd name="connsiteX158" fmla="*/ 3715203 w 4215960"/>
                <a:gd name="connsiteY158" fmla="*/ 3926940 h 4384865"/>
                <a:gd name="connsiteX159" fmla="*/ 3767137 w 4215960"/>
                <a:gd name="connsiteY159" fmla="*/ 3884758 h 4384865"/>
                <a:gd name="connsiteX160" fmla="*/ 3852862 w 4215960"/>
                <a:gd name="connsiteY160" fmla="*/ 3836225 h 4384865"/>
                <a:gd name="connsiteX161" fmla="*/ 3835626 w 4215960"/>
                <a:gd name="connsiteY161" fmla="*/ 3747324 h 4384865"/>
                <a:gd name="connsiteX162" fmla="*/ 3912960 w 4215960"/>
                <a:gd name="connsiteY162" fmla="*/ 3614655 h 4384865"/>
                <a:gd name="connsiteX163" fmla="*/ 4205514 w 4215960"/>
                <a:gd name="connsiteY163" fmla="*/ 3281507 h 4384865"/>
                <a:gd name="connsiteX164" fmla="*/ 4124097 w 4215960"/>
                <a:gd name="connsiteY164" fmla="*/ 3272435 h 4384865"/>
                <a:gd name="connsiteX165" fmla="*/ 4128634 w 4215960"/>
                <a:gd name="connsiteY165" fmla="*/ 3180587 h 4384865"/>
                <a:gd name="connsiteX166" fmla="*/ 4079647 w 4215960"/>
                <a:gd name="connsiteY166" fmla="*/ 3155415 h 4384865"/>
                <a:gd name="connsiteX167" fmla="*/ 3995510 w 4215960"/>
                <a:gd name="connsiteY167" fmla="*/ 3186937 h 4384865"/>
                <a:gd name="connsiteX168" fmla="*/ 3958771 w 4215960"/>
                <a:gd name="connsiteY168" fmla="*/ 3150652 h 4384865"/>
                <a:gd name="connsiteX169" fmla="*/ 4003448 w 4215960"/>
                <a:gd name="connsiteY169" fmla="*/ 3127747 h 4384865"/>
                <a:gd name="connsiteX170" fmla="*/ 3874181 w 4215960"/>
                <a:gd name="connsiteY170" fmla="*/ 2914568 h 4384865"/>
                <a:gd name="connsiteX171" fmla="*/ 3889147 w 4215960"/>
                <a:gd name="connsiteY171" fmla="*/ 2884405 h 4384865"/>
                <a:gd name="connsiteX172" fmla="*/ 3865562 w 4215960"/>
                <a:gd name="connsiteY172" fmla="*/ 2768745 h 4384865"/>
                <a:gd name="connsiteX173" fmla="*/ 3706813 w 4215960"/>
                <a:gd name="connsiteY173" fmla="*/ 2757859 h 4384865"/>
                <a:gd name="connsiteX174" fmla="*/ 3673475 w 4215960"/>
                <a:gd name="connsiteY174" fmla="*/ 2806617 h 4384865"/>
                <a:gd name="connsiteX175" fmla="*/ 3584575 w 4215960"/>
                <a:gd name="connsiteY175" fmla="*/ 2821133 h 4384865"/>
                <a:gd name="connsiteX176" fmla="*/ 3590925 w 4215960"/>
                <a:gd name="connsiteY176" fmla="*/ 2799134 h 4384865"/>
                <a:gd name="connsiteX177" fmla="*/ 3537403 w 4215960"/>
                <a:gd name="connsiteY177" fmla="*/ 2783033 h 4384865"/>
                <a:gd name="connsiteX178" fmla="*/ 3512684 w 4215960"/>
                <a:gd name="connsiteY178" fmla="*/ 2617932 h 4384865"/>
                <a:gd name="connsiteX179" fmla="*/ 3232377 w 4215960"/>
                <a:gd name="connsiteY179" fmla="*/ 2551257 h 4384865"/>
                <a:gd name="connsiteX180" fmla="*/ 3096078 w 4215960"/>
                <a:gd name="connsiteY180" fmla="*/ 2594573 h 4384865"/>
                <a:gd name="connsiteX181" fmla="*/ 2964089 w 4215960"/>
                <a:gd name="connsiteY181" fmla="*/ 2587089 h 4384865"/>
                <a:gd name="connsiteX182" fmla="*/ 2831646 w 4215960"/>
                <a:gd name="connsiteY182" fmla="*/ 2476191 h 4384865"/>
                <a:gd name="connsiteX183" fmla="*/ 2618468 w 4215960"/>
                <a:gd name="connsiteY183" fmla="*/ 2172978 h 4384865"/>
                <a:gd name="connsiteX184" fmla="*/ 2220006 w 4215960"/>
                <a:gd name="connsiteY184" fmla="*/ 2033505 h 4384865"/>
                <a:gd name="connsiteX185" fmla="*/ 1983468 w 4215960"/>
                <a:gd name="connsiteY185" fmla="*/ 1720541 h 4384865"/>
                <a:gd name="connsiteX186" fmla="*/ 2017259 w 4215960"/>
                <a:gd name="connsiteY186" fmla="*/ 1695595 h 4384865"/>
                <a:gd name="connsiteX187" fmla="*/ 2076903 w 4215960"/>
                <a:gd name="connsiteY187" fmla="*/ 1778598 h 4384865"/>
                <a:gd name="connsiteX188" fmla="*/ 2097087 w 4215960"/>
                <a:gd name="connsiteY188" fmla="*/ 1761135 h 4384865"/>
                <a:gd name="connsiteX189" fmla="*/ 2140177 w 4215960"/>
                <a:gd name="connsiteY189" fmla="*/ 1791979 h 4384865"/>
                <a:gd name="connsiteX190" fmla="*/ 2228850 w 4215960"/>
                <a:gd name="connsiteY190" fmla="*/ 1738230 h 4384865"/>
                <a:gd name="connsiteX191" fmla="*/ 2244952 w 4215960"/>
                <a:gd name="connsiteY191" fmla="*/ 1717820 h 4384865"/>
                <a:gd name="connsiteX192" fmla="*/ 2303235 w 4215960"/>
                <a:gd name="connsiteY192" fmla="*/ 1718046 h 4384865"/>
                <a:gd name="connsiteX193" fmla="*/ 2319338 w 4215960"/>
                <a:gd name="connsiteY193" fmla="*/ 1684936 h 4384865"/>
                <a:gd name="connsiteX194" fmla="*/ 2300514 w 4215960"/>
                <a:gd name="connsiteY194" fmla="*/ 1659309 h 4384865"/>
                <a:gd name="connsiteX195" fmla="*/ 2233386 w 4215960"/>
                <a:gd name="connsiteY195" fmla="*/ 1679266 h 4384865"/>
                <a:gd name="connsiteX196" fmla="*/ 2211614 w 4215960"/>
                <a:gd name="connsiteY196" fmla="*/ 1625745 h 4384865"/>
                <a:gd name="connsiteX197" fmla="*/ 2232932 w 4215960"/>
                <a:gd name="connsiteY197" fmla="*/ 1596035 h 4384865"/>
                <a:gd name="connsiteX198" fmla="*/ 2176462 w 4215960"/>
                <a:gd name="connsiteY198" fmla="*/ 1492621 h 4384865"/>
                <a:gd name="connsiteX199" fmla="*/ 2127931 w 4215960"/>
                <a:gd name="connsiteY199" fmla="*/ 1531402 h 4384865"/>
                <a:gd name="connsiteX200" fmla="*/ 2038576 w 4215960"/>
                <a:gd name="connsiteY200" fmla="*/ 1476746 h 4384865"/>
                <a:gd name="connsiteX201" fmla="*/ 2090510 w 4215960"/>
                <a:gd name="connsiteY201" fmla="*/ 1384217 h 4384865"/>
                <a:gd name="connsiteX202" fmla="*/ 2047648 w 4215960"/>
                <a:gd name="connsiteY202" fmla="*/ 1263114 h 4384865"/>
                <a:gd name="connsiteX203" fmla="*/ 2062389 w 4215960"/>
                <a:gd name="connsiteY203" fmla="*/ 1139062 h 4384865"/>
                <a:gd name="connsiteX204" fmla="*/ 2157639 w 4215960"/>
                <a:gd name="connsiteY204" fmla="*/ 1065357 h 4384865"/>
                <a:gd name="connsiteX205" fmla="*/ 2262868 w 4215960"/>
                <a:gd name="connsiteY205" fmla="*/ 1042905 h 4384865"/>
                <a:gd name="connsiteX206" fmla="*/ 2199821 w 4215960"/>
                <a:gd name="connsiteY206" fmla="*/ 953098 h 4384865"/>
                <a:gd name="connsiteX207" fmla="*/ 2182585 w 4215960"/>
                <a:gd name="connsiteY207" fmla="*/ 997775 h 4384865"/>
                <a:gd name="connsiteX208" fmla="*/ 2139270 w 4215960"/>
                <a:gd name="connsiteY208" fmla="*/ 950604 h 4384865"/>
                <a:gd name="connsiteX209" fmla="*/ 2160588 w 4215960"/>
                <a:gd name="connsiteY209" fmla="*/ 865332 h 4384865"/>
                <a:gd name="connsiteX210" fmla="*/ 2233612 w 4215960"/>
                <a:gd name="connsiteY210" fmla="*/ 768041 h 4384865"/>
                <a:gd name="connsiteX211" fmla="*/ 2216603 w 4215960"/>
                <a:gd name="connsiteY211" fmla="*/ 661452 h 4384865"/>
                <a:gd name="connsiteX212" fmla="*/ 2045381 w 4215960"/>
                <a:gd name="connsiteY212" fmla="*/ 671203 h 4384865"/>
                <a:gd name="connsiteX213" fmla="*/ 2026103 w 4215960"/>
                <a:gd name="connsiteY213" fmla="*/ 713840 h 4384865"/>
                <a:gd name="connsiteX214" fmla="*/ 1993900 w 4215960"/>
                <a:gd name="connsiteY214" fmla="*/ 646257 h 4384865"/>
                <a:gd name="connsiteX215" fmla="*/ 1964190 w 4215960"/>
                <a:gd name="connsiteY215" fmla="*/ 686625 h 4384865"/>
                <a:gd name="connsiteX216" fmla="*/ 1778681 w 4215960"/>
                <a:gd name="connsiteY216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86037 w 4215960"/>
                <a:gd name="connsiteY43" fmla="*/ 194958 h 4384865"/>
                <a:gd name="connsiteX44" fmla="*/ 747937 w 4215960"/>
                <a:gd name="connsiteY44" fmla="*/ 164795 h 4384865"/>
                <a:gd name="connsiteX45" fmla="*/ 774925 w 4215960"/>
                <a:gd name="connsiteY45" fmla="*/ 123520 h 4384865"/>
                <a:gd name="connsiteX46" fmla="*/ 727300 w 4215960"/>
                <a:gd name="connsiteY46" fmla="*/ 29857 h 4384865"/>
                <a:gd name="connsiteX47" fmla="*/ 733650 w 4215960"/>
                <a:gd name="connsiteY47" fmla="*/ 28270 h 4384865"/>
                <a:gd name="connsiteX48" fmla="*/ 512987 w 4215960"/>
                <a:gd name="connsiteY48" fmla="*/ 177495 h 4384865"/>
                <a:gd name="connsiteX49" fmla="*/ 362857 w 4215960"/>
                <a:gd name="connsiteY49" fmla="*/ 808862 h 4384865"/>
                <a:gd name="connsiteX50" fmla="*/ 312057 w 4215960"/>
                <a:gd name="connsiteY50" fmla="*/ 823377 h 4384865"/>
                <a:gd name="connsiteX51" fmla="*/ 239485 w 4215960"/>
                <a:gd name="connsiteY51" fmla="*/ 874177 h 4384865"/>
                <a:gd name="connsiteX52" fmla="*/ 210457 w 4215960"/>
                <a:gd name="connsiteY52" fmla="*/ 881434 h 4384865"/>
                <a:gd name="connsiteX53" fmla="*/ 159657 w 4215960"/>
                <a:gd name="connsiteY53" fmla="*/ 910462 h 4384865"/>
                <a:gd name="connsiteX54" fmla="*/ 130628 w 4215960"/>
                <a:gd name="connsiteY54" fmla="*/ 939491 h 4384865"/>
                <a:gd name="connsiteX55" fmla="*/ 108857 w 4215960"/>
                <a:gd name="connsiteY55" fmla="*/ 961262 h 4384865"/>
                <a:gd name="connsiteX56" fmla="*/ 94343 w 4215960"/>
                <a:gd name="connsiteY56" fmla="*/ 975777 h 4384865"/>
                <a:gd name="connsiteX57" fmla="*/ 43543 w 4215960"/>
                <a:gd name="connsiteY57" fmla="*/ 1055605 h 4384865"/>
                <a:gd name="connsiteX58" fmla="*/ 14514 w 4215960"/>
                <a:gd name="connsiteY58" fmla="*/ 1135434 h 4384865"/>
                <a:gd name="connsiteX59" fmla="*/ 0 w 4215960"/>
                <a:gd name="connsiteY59" fmla="*/ 1193491 h 4384865"/>
                <a:gd name="connsiteX60" fmla="*/ 7257 w 4215960"/>
                <a:gd name="connsiteY60" fmla="*/ 2165948 h 4384865"/>
                <a:gd name="connsiteX61" fmla="*/ 29028 w 4215960"/>
                <a:gd name="connsiteY61" fmla="*/ 2267548 h 4384865"/>
                <a:gd name="connsiteX62" fmla="*/ 43543 w 4215960"/>
                <a:gd name="connsiteY62" fmla="*/ 2303834 h 4384865"/>
                <a:gd name="connsiteX63" fmla="*/ 58057 w 4215960"/>
                <a:gd name="connsiteY63" fmla="*/ 2369148 h 4384865"/>
                <a:gd name="connsiteX64" fmla="*/ 79828 w 4215960"/>
                <a:gd name="connsiteY64" fmla="*/ 2419948 h 4384865"/>
                <a:gd name="connsiteX65" fmla="*/ 116114 w 4215960"/>
                <a:gd name="connsiteY65" fmla="*/ 2536062 h 4384865"/>
                <a:gd name="connsiteX66" fmla="*/ 137885 w 4215960"/>
                <a:gd name="connsiteY66" fmla="*/ 2601377 h 4384865"/>
                <a:gd name="connsiteX67" fmla="*/ 145143 w 4215960"/>
                <a:gd name="connsiteY67" fmla="*/ 2623148 h 4384865"/>
                <a:gd name="connsiteX68" fmla="*/ 166914 w 4215960"/>
                <a:gd name="connsiteY68" fmla="*/ 2666691 h 4384865"/>
                <a:gd name="connsiteX69" fmla="*/ 188685 w 4215960"/>
                <a:gd name="connsiteY69" fmla="*/ 2717491 h 4384865"/>
                <a:gd name="connsiteX70" fmla="*/ 195943 w 4215960"/>
                <a:gd name="connsiteY70" fmla="*/ 2746520 h 4384865"/>
                <a:gd name="connsiteX71" fmla="*/ 232228 w 4215960"/>
                <a:gd name="connsiteY71" fmla="*/ 2797320 h 4384865"/>
                <a:gd name="connsiteX72" fmla="*/ 254000 w 4215960"/>
                <a:gd name="connsiteY72" fmla="*/ 2855377 h 4384865"/>
                <a:gd name="connsiteX73" fmla="*/ 275771 w 4215960"/>
                <a:gd name="connsiteY73" fmla="*/ 2877148 h 4384865"/>
                <a:gd name="connsiteX74" fmla="*/ 312057 w 4215960"/>
                <a:gd name="connsiteY74" fmla="*/ 2949720 h 4384865"/>
                <a:gd name="connsiteX75" fmla="*/ 348343 w 4215960"/>
                <a:gd name="connsiteY75" fmla="*/ 3000520 h 4384865"/>
                <a:gd name="connsiteX76" fmla="*/ 355600 w 4215960"/>
                <a:gd name="connsiteY76" fmla="*/ 3022291 h 4384865"/>
                <a:gd name="connsiteX77" fmla="*/ 406400 w 4215960"/>
                <a:gd name="connsiteY77" fmla="*/ 3087605 h 4384865"/>
                <a:gd name="connsiteX78" fmla="*/ 435428 w 4215960"/>
                <a:gd name="connsiteY78" fmla="*/ 3152920 h 4384865"/>
                <a:gd name="connsiteX79" fmla="*/ 457200 w 4215960"/>
                <a:gd name="connsiteY79" fmla="*/ 3181948 h 4384865"/>
                <a:gd name="connsiteX80" fmla="*/ 471714 w 4215960"/>
                <a:gd name="connsiteY80" fmla="*/ 3240005 h 4384865"/>
                <a:gd name="connsiteX81" fmla="*/ 478971 w 4215960"/>
                <a:gd name="connsiteY81" fmla="*/ 3261777 h 4384865"/>
                <a:gd name="connsiteX82" fmla="*/ 486228 w 4215960"/>
                <a:gd name="connsiteY82" fmla="*/ 3290805 h 4384865"/>
                <a:gd name="connsiteX83" fmla="*/ 493485 w 4215960"/>
                <a:gd name="connsiteY83" fmla="*/ 3356120 h 4384865"/>
                <a:gd name="connsiteX84" fmla="*/ 515257 w 4215960"/>
                <a:gd name="connsiteY84" fmla="*/ 3414177 h 4384865"/>
                <a:gd name="connsiteX85" fmla="*/ 544285 w 4215960"/>
                <a:gd name="connsiteY85" fmla="*/ 3457720 h 4384865"/>
                <a:gd name="connsiteX86" fmla="*/ 573314 w 4215960"/>
                <a:gd name="connsiteY86" fmla="*/ 3508520 h 4384865"/>
                <a:gd name="connsiteX87" fmla="*/ 602343 w 4215960"/>
                <a:gd name="connsiteY87" fmla="*/ 3530291 h 4384865"/>
                <a:gd name="connsiteX88" fmla="*/ 645885 w 4215960"/>
                <a:gd name="connsiteY88" fmla="*/ 3573834 h 4384865"/>
                <a:gd name="connsiteX89" fmla="*/ 674914 w 4215960"/>
                <a:gd name="connsiteY89" fmla="*/ 3595605 h 4384865"/>
                <a:gd name="connsiteX90" fmla="*/ 711200 w 4215960"/>
                <a:gd name="connsiteY90" fmla="*/ 3639148 h 4384865"/>
                <a:gd name="connsiteX91" fmla="*/ 740228 w 4215960"/>
                <a:gd name="connsiteY91" fmla="*/ 3660920 h 4384865"/>
                <a:gd name="connsiteX92" fmla="*/ 812800 w 4215960"/>
                <a:gd name="connsiteY92" fmla="*/ 3726234 h 4384865"/>
                <a:gd name="connsiteX93" fmla="*/ 849085 w 4215960"/>
                <a:gd name="connsiteY93" fmla="*/ 3769777 h 4384865"/>
                <a:gd name="connsiteX94" fmla="*/ 870857 w 4215960"/>
                <a:gd name="connsiteY94" fmla="*/ 3784291 h 4384865"/>
                <a:gd name="connsiteX95" fmla="*/ 907143 w 4215960"/>
                <a:gd name="connsiteY95" fmla="*/ 3827834 h 4384865"/>
                <a:gd name="connsiteX96" fmla="*/ 936171 w 4215960"/>
                <a:gd name="connsiteY96" fmla="*/ 3849605 h 4384865"/>
                <a:gd name="connsiteX97" fmla="*/ 1030514 w 4215960"/>
                <a:gd name="connsiteY97" fmla="*/ 3893148 h 4384865"/>
                <a:gd name="connsiteX98" fmla="*/ 1480457 w 4215960"/>
                <a:gd name="connsiteY98" fmla="*/ 3878634 h 4384865"/>
                <a:gd name="connsiteX99" fmla="*/ 1531257 w 4215960"/>
                <a:gd name="connsiteY99" fmla="*/ 3864120 h 4384865"/>
                <a:gd name="connsiteX100" fmla="*/ 1618343 w 4215960"/>
                <a:gd name="connsiteY100" fmla="*/ 3856862 h 4384865"/>
                <a:gd name="connsiteX101" fmla="*/ 1698171 w 4215960"/>
                <a:gd name="connsiteY101" fmla="*/ 3842348 h 4384865"/>
                <a:gd name="connsiteX102" fmla="*/ 1756228 w 4215960"/>
                <a:gd name="connsiteY102" fmla="*/ 3835091 h 4384865"/>
                <a:gd name="connsiteX103" fmla="*/ 1785257 w 4215960"/>
                <a:gd name="connsiteY103" fmla="*/ 3820577 h 4384865"/>
                <a:gd name="connsiteX104" fmla="*/ 1850571 w 4215960"/>
                <a:gd name="connsiteY104" fmla="*/ 3798805 h 4384865"/>
                <a:gd name="connsiteX105" fmla="*/ 1886857 w 4215960"/>
                <a:gd name="connsiteY105" fmla="*/ 3784291 h 4384865"/>
                <a:gd name="connsiteX106" fmla="*/ 1988457 w 4215960"/>
                <a:gd name="connsiteY106" fmla="*/ 3769777 h 4384865"/>
                <a:gd name="connsiteX107" fmla="*/ 2017485 w 4215960"/>
                <a:gd name="connsiteY107" fmla="*/ 3762520 h 4384865"/>
                <a:gd name="connsiteX108" fmla="*/ 2637971 w 4215960"/>
                <a:gd name="connsiteY108" fmla="*/ 4109274 h 4384865"/>
                <a:gd name="connsiteX109" fmla="*/ 2724375 w 4215960"/>
                <a:gd name="connsiteY109" fmla="*/ 4295464 h 4384865"/>
                <a:gd name="connsiteX110" fmla="*/ 2784700 w 4215960"/>
                <a:gd name="connsiteY110" fmla="*/ 4354202 h 4384865"/>
                <a:gd name="connsiteX111" fmla="*/ 2795812 w 4215960"/>
                <a:gd name="connsiteY111" fmla="*/ 4324039 h 4384865"/>
                <a:gd name="connsiteX112" fmla="*/ 2841850 w 4215960"/>
                <a:gd name="connsiteY112" fmla="*/ 4297051 h 4384865"/>
                <a:gd name="connsiteX113" fmla="*/ 2892650 w 4215960"/>
                <a:gd name="connsiteY113" fmla="*/ 4370077 h 4384865"/>
                <a:gd name="connsiteX114" fmla="*/ 2941863 w 4215960"/>
                <a:gd name="connsiteY114" fmla="*/ 4373252 h 4384865"/>
                <a:gd name="connsiteX115" fmla="*/ 2897412 w 4215960"/>
                <a:gd name="connsiteY115" fmla="*/ 4279590 h 4384865"/>
                <a:gd name="connsiteX116" fmla="*/ 2854550 w 4215960"/>
                <a:gd name="connsiteY116" fmla="*/ 4211327 h 4384865"/>
                <a:gd name="connsiteX117" fmla="*/ 2897413 w 4215960"/>
                <a:gd name="connsiteY117" fmla="*/ 4195451 h 4384865"/>
                <a:gd name="connsiteX118" fmla="*/ 2878362 w 4215960"/>
                <a:gd name="connsiteY118" fmla="*/ 4154177 h 4384865"/>
                <a:gd name="connsiteX119" fmla="*/ 2930750 w 4215960"/>
                <a:gd name="connsiteY119" fmla="*/ 4163702 h 4384865"/>
                <a:gd name="connsiteX120" fmla="*/ 2910113 w 4215960"/>
                <a:gd name="connsiteY120" fmla="*/ 4130364 h 4384865"/>
                <a:gd name="connsiteX121" fmla="*/ 2931432 w 4215960"/>
                <a:gd name="connsiteY121" fmla="*/ 4113810 h 4384865"/>
                <a:gd name="connsiteX122" fmla="*/ 3052535 w 4215960"/>
                <a:gd name="connsiteY122" fmla="*/ 4199083 h 4384865"/>
                <a:gd name="connsiteX123" fmla="*/ 3087912 w 4215960"/>
                <a:gd name="connsiteY123" fmla="*/ 4185926 h 4384865"/>
                <a:gd name="connsiteX124" fmla="*/ 3140299 w 4215960"/>
                <a:gd name="connsiteY124" fmla="*/ 4251015 h 4384865"/>
                <a:gd name="connsiteX125" fmla="*/ 3160937 w 4215960"/>
                <a:gd name="connsiteY125" fmla="*/ 4309752 h 4384865"/>
                <a:gd name="connsiteX126" fmla="*/ 3268887 w 4215960"/>
                <a:gd name="connsiteY126" fmla="*/ 4328801 h 4384865"/>
                <a:gd name="connsiteX127" fmla="*/ 3208563 w 4215960"/>
                <a:gd name="connsiteY127" fmla="*/ 4262126 h 4384865"/>
                <a:gd name="connsiteX128" fmla="*/ 3205387 w 4215960"/>
                <a:gd name="connsiteY128" fmla="*/ 4193864 h 4384865"/>
                <a:gd name="connsiteX129" fmla="*/ 3259362 w 4215960"/>
                <a:gd name="connsiteY129" fmla="*/ 4249427 h 4384865"/>
                <a:gd name="connsiteX130" fmla="*/ 3308575 w 4215960"/>
                <a:gd name="connsiteY130" fmla="*/ 4254189 h 4384865"/>
                <a:gd name="connsiteX131" fmla="*/ 3302225 w 4215960"/>
                <a:gd name="connsiteY131" fmla="*/ 4204977 h 4384865"/>
                <a:gd name="connsiteX132" fmla="*/ 3362550 w 4215960"/>
                <a:gd name="connsiteY132" fmla="*/ 4209739 h 4384865"/>
                <a:gd name="connsiteX133" fmla="*/ 3424462 w 4215960"/>
                <a:gd name="connsiteY133" fmla="*/ 4252601 h 4384865"/>
                <a:gd name="connsiteX134" fmla="*/ 3456212 w 4215960"/>
                <a:gd name="connsiteY134" fmla="*/ 4239902 h 4384865"/>
                <a:gd name="connsiteX135" fmla="*/ 3449863 w 4215960"/>
                <a:gd name="connsiteY135" fmla="*/ 4204977 h 4384865"/>
                <a:gd name="connsiteX136" fmla="*/ 3491138 w 4215960"/>
                <a:gd name="connsiteY136" fmla="*/ 4181165 h 4384865"/>
                <a:gd name="connsiteX137" fmla="*/ 3575275 w 4215960"/>
                <a:gd name="connsiteY137" fmla="*/ 4238315 h 4384865"/>
                <a:gd name="connsiteX138" fmla="*/ 3592738 w 4215960"/>
                <a:gd name="connsiteY138" fmla="*/ 4136717 h 4384865"/>
                <a:gd name="connsiteX139" fmla="*/ 3567338 w 4215960"/>
                <a:gd name="connsiteY139" fmla="*/ 4114491 h 4384865"/>
                <a:gd name="connsiteX140" fmla="*/ 3494312 w 4215960"/>
                <a:gd name="connsiteY140" fmla="*/ 4071628 h 4384865"/>
                <a:gd name="connsiteX141" fmla="*/ 3516537 w 4215960"/>
                <a:gd name="connsiteY141" fmla="*/ 4046229 h 4384865"/>
                <a:gd name="connsiteX142" fmla="*/ 3537175 w 4215960"/>
                <a:gd name="connsiteY142" fmla="*/ 4024003 h 4384865"/>
                <a:gd name="connsiteX143" fmla="*/ 3591150 w 4215960"/>
                <a:gd name="connsiteY143" fmla="*/ 4055754 h 4384865"/>
                <a:gd name="connsiteX144" fmla="*/ 3597500 w 4215960"/>
                <a:gd name="connsiteY144" fmla="*/ 4011304 h 4384865"/>
                <a:gd name="connsiteX145" fmla="*/ 3541937 w 4215960"/>
                <a:gd name="connsiteY145" fmla="*/ 3987491 h 4384865"/>
                <a:gd name="connsiteX146" fmla="*/ 3540350 w 4215960"/>
                <a:gd name="connsiteY146" fmla="*/ 3977967 h 4384865"/>
                <a:gd name="connsiteX147" fmla="*/ 3527649 w 4215960"/>
                <a:gd name="connsiteY147" fmla="*/ 3939868 h 4384865"/>
                <a:gd name="connsiteX148" fmla="*/ 3533999 w 4215960"/>
                <a:gd name="connsiteY148" fmla="*/ 3892242 h 4384865"/>
                <a:gd name="connsiteX149" fmla="*/ 3545112 w 4215960"/>
                <a:gd name="connsiteY149" fmla="*/ 3836679 h 4384865"/>
                <a:gd name="connsiteX150" fmla="*/ 3507012 w 4215960"/>
                <a:gd name="connsiteY150" fmla="*/ 3806517 h 4384865"/>
                <a:gd name="connsiteX151" fmla="*/ 3540349 w 4215960"/>
                <a:gd name="connsiteY151" fmla="*/ 3796992 h 4384865"/>
                <a:gd name="connsiteX152" fmla="*/ 3518124 w 4215960"/>
                <a:gd name="connsiteY152" fmla="*/ 3760479 h 4384865"/>
                <a:gd name="connsiteX153" fmla="*/ 3556225 w 4215960"/>
                <a:gd name="connsiteY153" fmla="*/ 3755718 h 4384865"/>
                <a:gd name="connsiteX154" fmla="*/ 3562574 w 4215960"/>
                <a:gd name="connsiteY154" fmla="*/ 3722379 h 4384865"/>
                <a:gd name="connsiteX155" fmla="*/ 3624488 w 4215960"/>
                <a:gd name="connsiteY155" fmla="*/ 3731906 h 4384865"/>
                <a:gd name="connsiteX156" fmla="*/ 3657601 w 4215960"/>
                <a:gd name="connsiteY156" fmla="*/ 3747098 h 4384865"/>
                <a:gd name="connsiteX157" fmla="*/ 3623808 w 4215960"/>
                <a:gd name="connsiteY157" fmla="*/ 3788146 h 4384865"/>
                <a:gd name="connsiteX158" fmla="*/ 3662816 w 4215960"/>
                <a:gd name="connsiteY158" fmla="*/ 3895642 h 4384865"/>
                <a:gd name="connsiteX159" fmla="*/ 3715203 w 4215960"/>
                <a:gd name="connsiteY159" fmla="*/ 3926940 h 4384865"/>
                <a:gd name="connsiteX160" fmla="*/ 3767137 w 4215960"/>
                <a:gd name="connsiteY160" fmla="*/ 3884758 h 4384865"/>
                <a:gd name="connsiteX161" fmla="*/ 3852862 w 4215960"/>
                <a:gd name="connsiteY161" fmla="*/ 3836225 h 4384865"/>
                <a:gd name="connsiteX162" fmla="*/ 3835626 w 4215960"/>
                <a:gd name="connsiteY162" fmla="*/ 3747324 h 4384865"/>
                <a:gd name="connsiteX163" fmla="*/ 3912960 w 4215960"/>
                <a:gd name="connsiteY163" fmla="*/ 3614655 h 4384865"/>
                <a:gd name="connsiteX164" fmla="*/ 4205514 w 4215960"/>
                <a:gd name="connsiteY164" fmla="*/ 3281507 h 4384865"/>
                <a:gd name="connsiteX165" fmla="*/ 4124097 w 4215960"/>
                <a:gd name="connsiteY165" fmla="*/ 3272435 h 4384865"/>
                <a:gd name="connsiteX166" fmla="*/ 4128634 w 4215960"/>
                <a:gd name="connsiteY166" fmla="*/ 3180587 h 4384865"/>
                <a:gd name="connsiteX167" fmla="*/ 4079647 w 4215960"/>
                <a:gd name="connsiteY167" fmla="*/ 3155415 h 4384865"/>
                <a:gd name="connsiteX168" fmla="*/ 3995510 w 4215960"/>
                <a:gd name="connsiteY168" fmla="*/ 3186937 h 4384865"/>
                <a:gd name="connsiteX169" fmla="*/ 3958771 w 4215960"/>
                <a:gd name="connsiteY169" fmla="*/ 3150652 h 4384865"/>
                <a:gd name="connsiteX170" fmla="*/ 4003448 w 4215960"/>
                <a:gd name="connsiteY170" fmla="*/ 3127747 h 4384865"/>
                <a:gd name="connsiteX171" fmla="*/ 3874181 w 4215960"/>
                <a:gd name="connsiteY171" fmla="*/ 2914568 h 4384865"/>
                <a:gd name="connsiteX172" fmla="*/ 3889147 w 4215960"/>
                <a:gd name="connsiteY172" fmla="*/ 2884405 h 4384865"/>
                <a:gd name="connsiteX173" fmla="*/ 3865562 w 4215960"/>
                <a:gd name="connsiteY173" fmla="*/ 2768745 h 4384865"/>
                <a:gd name="connsiteX174" fmla="*/ 3706813 w 4215960"/>
                <a:gd name="connsiteY174" fmla="*/ 2757859 h 4384865"/>
                <a:gd name="connsiteX175" fmla="*/ 3673475 w 4215960"/>
                <a:gd name="connsiteY175" fmla="*/ 2806617 h 4384865"/>
                <a:gd name="connsiteX176" fmla="*/ 3584575 w 4215960"/>
                <a:gd name="connsiteY176" fmla="*/ 2821133 h 4384865"/>
                <a:gd name="connsiteX177" fmla="*/ 3590925 w 4215960"/>
                <a:gd name="connsiteY177" fmla="*/ 2799134 h 4384865"/>
                <a:gd name="connsiteX178" fmla="*/ 3537403 w 4215960"/>
                <a:gd name="connsiteY178" fmla="*/ 2783033 h 4384865"/>
                <a:gd name="connsiteX179" fmla="*/ 3512684 w 4215960"/>
                <a:gd name="connsiteY179" fmla="*/ 2617932 h 4384865"/>
                <a:gd name="connsiteX180" fmla="*/ 3232377 w 4215960"/>
                <a:gd name="connsiteY180" fmla="*/ 2551257 h 4384865"/>
                <a:gd name="connsiteX181" fmla="*/ 3096078 w 4215960"/>
                <a:gd name="connsiteY181" fmla="*/ 2594573 h 4384865"/>
                <a:gd name="connsiteX182" fmla="*/ 2964089 w 4215960"/>
                <a:gd name="connsiteY182" fmla="*/ 2587089 h 4384865"/>
                <a:gd name="connsiteX183" fmla="*/ 2831646 w 4215960"/>
                <a:gd name="connsiteY183" fmla="*/ 2476191 h 4384865"/>
                <a:gd name="connsiteX184" fmla="*/ 2618468 w 4215960"/>
                <a:gd name="connsiteY184" fmla="*/ 2172978 h 4384865"/>
                <a:gd name="connsiteX185" fmla="*/ 2220006 w 4215960"/>
                <a:gd name="connsiteY185" fmla="*/ 2033505 h 4384865"/>
                <a:gd name="connsiteX186" fmla="*/ 1983468 w 4215960"/>
                <a:gd name="connsiteY186" fmla="*/ 1720541 h 4384865"/>
                <a:gd name="connsiteX187" fmla="*/ 2017259 w 4215960"/>
                <a:gd name="connsiteY187" fmla="*/ 1695595 h 4384865"/>
                <a:gd name="connsiteX188" fmla="*/ 2076903 w 4215960"/>
                <a:gd name="connsiteY188" fmla="*/ 1778598 h 4384865"/>
                <a:gd name="connsiteX189" fmla="*/ 2097087 w 4215960"/>
                <a:gd name="connsiteY189" fmla="*/ 1761135 h 4384865"/>
                <a:gd name="connsiteX190" fmla="*/ 2140177 w 4215960"/>
                <a:gd name="connsiteY190" fmla="*/ 1791979 h 4384865"/>
                <a:gd name="connsiteX191" fmla="*/ 2228850 w 4215960"/>
                <a:gd name="connsiteY191" fmla="*/ 1738230 h 4384865"/>
                <a:gd name="connsiteX192" fmla="*/ 2244952 w 4215960"/>
                <a:gd name="connsiteY192" fmla="*/ 1717820 h 4384865"/>
                <a:gd name="connsiteX193" fmla="*/ 2303235 w 4215960"/>
                <a:gd name="connsiteY193" fmla="*/ 1718046 h 4384865"/>
                <a:gd name="connsiteX194" fmla="*/ 2319338 w 4215960"/>
                <a:gd name="connsiteY194" fmla="*/ 1684936 h 4384865"/>
                <a:gd name="connsiteX195" fmla="*/ 2300514 w 4215960"/>
                <a:gd name="connsiteY195" fmla="*/ 1659309 h 4384865"/>
                <a:gd name="connsiteX196" fmla="*/ 2233386 w 4215960"/>
                <a:gd name="connsiteY196" fmla="*/ 1679266 h 4384865"/>
                <a:gd name="connsiteX197" fmla="*/ 2211614 w 4215960"/>
                <a:gd name="connsiteY197" fmla="*/ 1625745 h 4384865"/>
                <a:gd name="connsiteX198" fmla="*/ 2232932 w 4215960"/>
                <a:gd name="connsiteY198" fmla="*/ 1596035 h 4384865"/>
                <a:gd name="connsiteX199" fmla="*/ 2176462 w 4215960"/>
                <a:gd name="connsiteY199" fmla="*/ 1492621 h 4384865"/>
                <a:gd name="connsiteX200" fmla="*/ 2127931 w 4215960"/>
                <a:gd name="connsiteY200" fmla="*/ 1531402 h 4384865"/>
                <a:gd name="connsiteX201" fmla="*/ 2038576 w 4215960"/>
                <a:gd name="connsiteY201" fmla="*/ 1476746 h 4384865"/>
                <a:gd name="connsiteX202" fmla="*/ 2090510 w 4215960"/>
                <a:gd name="connsiteY202" fmla="*/ 1384217 h 4384865"/>
                <a:gd name="connsiteX203" fmla="*/ 2047648 w 4215960"/>
                <a:gd name="connsiteY203" fmla="*/ 1263114 h 4384865"/>
                <a:gd name="connsiteX204" fmla="*/ 2062389 w 4215960"/>
                <a:gd name="connsiteY204" fmla="*/ 1139062 h 4384865"/>
                <a:gd name="connsiteX205" fmla="*/ 2157639 w 4215960"/>
                <a:gd name="connsiteY205" fmla="*/ 1065357 h 4384865"/>
                <a:gd name="connsiteX206" fmla="*/ 2262868 w 4215960"/>
                <a:gd name="connsiteY206" fmla="*/ 1042905 h 4384865"/>
                <a:gd name="connsiteX207" fmla="*/ 2199821 w 4215960"/>
                <a:gd name="connsiteY207" fmla="*/ 953098 h 4384865"/>
                <a:gd name="connsiteX208" fmla="*/ 2182585 w 4215960"/>
                <a:gd name="connsiteY208" fmla="*/ 997775 h 4384865"/>
                <a:gd name="connsiteX209" fmla="*/ 2139270 w 4215960"/>
                <a:gd name="connsiteY209" fmla="*/ 950604 h 4384865"/>
                <a:gd name="connsiteX210" fmla="*/ 2160588 w 4215960"/>
                <a:gd name="connsiteY210" fmla="*/ 865332 h 4384865"/>
                <a:gd name="connsiteX211" fmla="*/ 2233612 w 4215960"/>
                <a:gd name="connsiteY211" fmla="*/ 768041 h 4384865"/>
                <a:gd name="connsiteX212" fmla="*/ 2216603 w 4215960"/>
                <a:gd name="connsiteY212" fmla="*/ 661452 h 4384865"/>
                <a:gd name="connsiteX213" fmla="*/ 2045381 w 4215960"/>
                <a:gd name="connsiteY213" fmla="*/ 671203 h 4384865"/>
                <a:gd name="connsiteX214" fmla="*/ 2026103 w 4215960"/>
                <a:gd name="connsiteY214" fmla="*/ 713840 h 4384865"/>
                <a:gd name="connsiteX215" fmla="*/ 1993900 w 4215960"/>
                <a:gd name="connsiteY215" fmla="*/ 646257 h 4384865"/>
                <a:gd name="connsiteX216" fmla="*/ 1964190 w 4215960"/>
                <a:gd name="connsiteY216" fmla="*/ 686625 h 4384865"/>
                <a:gd name="connsiteX217" fmla="*/ 1778681 w 4215960"/>
                <a:gd name="connsiteY217" fmla="*/ 720189 h 4384865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12987 w 4215960"/>
                <a:gd name="connsiteY48" fmla="*/ 198486 h 4405856"/>
                <a:gd name="connsiteX49" fmla="*/ 362857 w 4215960"/>
                <a:gd name="connsiteY49" fmla="*/ 829853 h 4405856"/>
                <a:gd name="connsiteX50" fmla="*/ 312057 w 4215960"/>
                <a:gd name="connsiteY50" fmla="*/ 844368 h 4405856"/>
                <a:gd name="connsiteX51" fmla="*/ 239485 w 4215960"/>
                <a:gd name="connsiteY51" fmla="*/ 895168 h 4405856"/>
                <a:gd name="connsiteX52" fmla="*/ 210457 w 4215960"/>
                <a:gd name="connsiteY52" fmla="*/ 902425 h 4405856"/>
                <a:gd name="connsiteX53" fmla="*/ 159657 w 4215960"/>
                <a:gd name="connsiteY53" fmla="*/ 931453 h 4405856"/>
                <a:gd name="connsiteX54" fmla="*/ 130628 w 4215960"/>
                <a:gd name="connsiteY54" fmla="*/ 960482 h 4405856"/>
                <a:gd name="connsiteX55" fmla="*/ 108857 w 4215960"/>
                <a:gd name="connsiteY55" fmla="*/ 982253 h 4405856"/>
                <a:gd name="connsiteX56" fmla="*/ 94343 w 4215960"/>
                <a:gd name="connsiteY56" fmla="*/ 996768 h 4405856"/>
                <a:gd name="connsiteX57" fmla="*/ 43543 w 4215960"/>
                <a:gd name="connsiteY57" fmla="*/ 1076596 h 4405856"/>
                <a:gd name="connsiteX58" fmla="*/ 14514 w 4215960"/>
                <a:gd name="connsiteY58" fmla="*/ 1156425 h 4405856"/>
                <a:gd name="connsiteX59" fmla="*/ 0 w 4215960"/>
                <a:gd name="connsiteY59" fmla="*/ 1214482 h 4405856"/>
                <a:gd name="connsiteX60" fmla="*/ 7257 w 4215960"/>
                <a:gd name="connsiteY60" fmla="*/ 2186939 h 4405856"/>
                <a:gd name="connsiteX61" fmla="*/ 29028 w 4215960"/>
                <a:gd name="connsiteY61" fmla="*/ 2288539 h 4405856"/>
                <a:gd name="connsiteX62" fmla="*/ 43543 w 4215960"/>
                <a:gd name="connsiteY62" fmla="*/ 2324825 h 4405856"/>
                <a:gd name="connsiteX63" fmla="*/ 58057 w 4215960"/>
                <a:gd name="connsiteY63" fmla="*/ 2390139 h 4405856"/>
                <a:gd name="connsiteX64" fmla="*/ 79828 w 4215960"/>
                <a:gd name="connsiteY64" fmla="*/ 2440939 h 4405856"/>
                <a:gd name="connsiteX65" fmla="*/ 116114 w 4215960"/>
                <a:gd name="connsiteY65" fmla="*/ 2557053 h 4405856"/>
                <a:gd name="connsiteX66" fmla="*/ 137885 w 4215960"/>
                <a:gd name="connsiteY66" fmla="*/ 2622368 h 4405856"/>
                <a:gd name="connsiteX67" fmla="*/ 145143 w 4215960"/>
                <a:gd name="connsiteY67" fmla="*/ 2644139 h 4405856"/>
                <a:gd name="connsiteX68" fmla="*/ 166914 w 4215960"/>
                <a:gd name="connsiteY68" fmla="*/ 2687682 h 4405856"/>
                <a:gd name="connsiteX69" fmla="*/ 188685 w 4215960"/>
                <a:gd name="connsiteY69" fmla="*/ 2738482 h 4405856"/>
                <a:gd name="connsiteX70" fmla="*/ 195943 w 4215960"/>
                <a:gd name="connsiteY70" fmla="*/ 2767511 h 4405856"/>
                <a:gd name="connsiteX71" fmla="*/ 232228 w 4215960"/>
                <a:gd name="connsiteY71" fmla="*/ 2818311 h 4405856"/>
                <a:gd name="connsiteX72" fmla="*/ 254000 w 4215960"/>
                <a:gd name="connsiteY72" fmla="*/ 2876368 h 4405856"/>
                <a:gd name="connsiteX73" fmla="*/ 275771 w 4215960"/>
                <a:gd name="connsiteY73" fmla="*/ 2898139 h 4405856"/>
                <a:gd name="connsiteX74" fmla="*/ 312057 w 4215960"/>
                <a:gd name="connsiteY74" fmla="*/ 2970711 h 4405856"/>
                <a:gd name="connsiteX75" fmla="*/ 348343 w 4215960"/>
                <a:gd name="connsiteY75" fmla="*/ 3021511 h 4405856"/>
                <a:gd name="connsiteX76" fmla="*/ 355600 w 4215960"/>
                <a:gd name="connsiteY76" fmla="*/ 3043282 h 4405856"/>
                <a:gd name="connsiteX77" fmla="*/ 406400 w 4215960"/>
                <a:gd name="connsiteY77" fmla="*/ 3108596 h 4405856"/>
                <a:gd name="connsiteX78" fmla="*/ 435428 w 4215960"/>
                <a:gd name="connsiteY78" fmla="*/ 3173911 h 4405856"/>
                <a:gd name="connsiteX79" fmla="*/ 457200 w 4215960"/>
                <a:gd name="connsiteY79" fmla="*/ 3202939 h 4405856"/>
                <a:gd name="connsiteX80" fmla="*/ 471714 w 4215960"/>
                <a:gd name="connsiteY80" fmla="*/ 3260996 h 4405856"/>
                <a:gd name="connsiteX81" fmla="*/ 478971 w 4215960"/>
                <a:gd name="connsiteY81" fmla="*/ 3282768 h 4405856"/>
                <a:gd name="connsiteX82" fmla="*/ 486228 w 4215960"/>
                <a:gd name="connsiteY82" fmla="*/ 3311796 h 4405856"/>
                <a:gd name="connsiteX83" fmla="*/ 493485 w 4215960"/>
                <a:gd name="connsiteY83" fmla="*/ 3377111 h 4405856"/>
                <a:gd name="connsiteX84" fmla="*/ 515257 w 4215960"/>
                <a:gd name="connsiteY84" fmla="*/ 3435168 h 4405856"/>
                <a:gd name="connsiteX85" fmla="*/ 544285 w 4215960"/>
                <a:gd name="connsiteY85" fmla="*/ 3478711 h 4405856"/>
                <a:gd name="connsiteX86" fmla="*/ 573314 w 4215960"/>
                <a:gd name="connsiteY86" fmla="*/ 3529511 h 4405856"/>
                <a:gd name="connsiteX87" fmla="*/ 602343 w 4215960"/>
                <a:gd name="connsiteY87" fmla="*/ 3551282 h 4405856"/>
                <a:gd name="connsiteX88" fmla="*/ 645885 w 4215960"/>
                <a:gd name="connsiteY88" fmla="*/ 3594825 h 4405856"/>
                <a:gd name="connsiteX89" fmla="*/ 674914 w 4215960"/>
                <a:gd name="connsiteY89" fmla="*/ 3616596 h 4405856"/>
                <a:gd name="connsiteX90" fmla="*/ 711200 w 4215960"/>
                <a:gd name="connsiteY90" fmla="*/ 3660139 h 4405856"/>
                <a:gd name="connsiteX91" fmla="*/ 740228 w 4215960"/>
                <a:gd name="connsiteY91" fmla="*/ 3681911 h 4405856"/>
                <a:gd name="connsiteX92" fmla="*/ 812800 w 4215960"/>
                <a:gd name="connsiteY92" fmla="*/ 3747225 h 4405856"/>
                <a:gd name="connsiteX93" fmla="*/ 849085 w 4215960"/>
                <a:gd name="connsiteY93" fmla="*/ 3790768 h 4405856"/>
                <a:gd name="connsiteX94" fmla="*/ 870857 w 4215960"/>
                <a:gd name="connsiteY94" fmla="*/ 3805282 h 4405856"/>
                <a:gd name="connsiteX95" fmla="*/ 907143 w 4215960"/>
                <a:gd name="connsiteY95" fmla="*/ 3848825 h 4405856"/>
                <a:gd name="connsiteX96" fmla="*/ 936171 w 4215960"/>
                <a:gd name="connsiteY96" fmla="*/ 3870596 h 4405856"/>
                <a:gd name="connsiteX97" fmla="*/ 1030514 w 4215960"/>
                <a:gd name="connsiteY97" fmla="*/ 3914139 h 4405856"/>
                <a:gd name="connsiteX98" fmla="*/ 1480457 w 4215960"/>
                <a:gd name="connsiteY98" fmla="*/ 3899625 h 4405856"/>
                <a:gd name="connsiteX99" fmla="*/ 1531257 w 4215960"/>
                <a:gd name="connsiteY99" fmla="*/ 3885111 h 4405856"/>
                <a:gd name="connsiteX100" fmla="*/ 1618343 w 4215960"/>
                <a:gd name="connsiteY100" fmla="*/ 3877853 h 4405856"/>
                <a:gd name="connsiteX101" fmla="*/ 1698171 w 4215960"/>
                <a:gd name="connsiteY101" fmla="*/ 3863339 h 4405856"/>
                <a:gd name="connsiteX102" fmla="*/ 1756228 w 4215960"/>
                <a:gd name="connsiteY102" fmla="*/ 3856082 h 4405856"/>
                <a:gd name="connsiteX103" fmla="*/ 1785257 w 4215960"/>
                <a:gd name="connsiteY103" fmla="*/ 3841568 h 4405856"/>
                <a:gd name="connsiteX104" fmla="*/ 1850571 w 4215960"/>
                <a:gd name="connsiteY104" fmla="*/ 3819796 h 4405856"/>
                <a:gd name="connsiteX105" fmla="*/ 1886857 w 4215960"/>
                <a:gd name="connsiteY105" fmla="*/ 3805282 h 4405856"/>
                <a:gd name="connsiteX106" fmla="*/ 1988457 w 4215960"/>
                <a:gd name="connsiteY106" fmla="*/ 3790768 h 4405856"/>
                <a:gd name="connsiteX107" fmla="*/ 2017485 w 4215960"/>
                <a:gd name="connsiteY107" fmla="*/ 3783511 h 4405856"/>
                <a:gd name="connsiteX108" fmla="*/ 2637971 w 4215960"/>
                <a:gd name="connsiteY108" fmla="*/ 4130265 h 4405856"/>
                <a:gd name="connsiteX109" fmla="*/ 2724375 w 4215960"/>
                <a:gd name="connsiteY109" fmla="*/ 4316455 h 4405856"/>
                <a:gd name="connsiteX110" fmla="*/ 2784700 w 4215960"/>
                <a:gd name="connsiteY110" fmla="*/ 4375193 h 4405856"/>
                <a:gd name="connsiteX111" fmla="*/ 2795812 w 4215960"/>
                <a:gd name="connsiteY111" fmla="*/ 4345030 h 4405856"/>
                <a:gd name="connsiteX112" fmla="*/ 2841850 w 4215960"/>
                <a:gd name="connsiteY112" fmla="*/ 4318042 h 4405856"/>
                <a:gd name="connsiteX113" fmla="*/ 2892650 w 4215960"/>
                <a:gd name="connsiteY113" fmla="*/ 4391068 h 4405856"/>
                <a:gd name="connsiteX114" fmla="*/ 2941863 w 4215960"/>
                <a:gd name="connsiteY114" fmla="*/ 4394243 h 4405856"/>
                <a:gd name="connsiteX115" fmla="*/ 2897412 w 4215960"/>
                <a:gd name="connsiteY115" fmla="*/ 4300581 h 4405856"/>
                <a:gd name="connsiteX116" fmla="*/ 2854550 w 4215960"/>
                <a:gd name="connsiteY116" fmla="*/ 4232318 h 4405856"/>
                <a:gd name="connsiteX117" fmla="*/ 2897413 w 4215960"/>
                <a:gd name="connsiteY117" fmla="*/ 4216442 h 4405856"/>
                <a:gd name="connsiteX118" fmla="*/ 2878362 w 4215960"/>
                <a:gd name="connsiteY118" fmla="*/ 4175168 h 4405856"/>
                <a:gd name="connsiteX119" fmla="*/ 2930750 w 4215960"/>
                <a:gd name="connsiteY119" fmla="*/ 4184693 h 4405856"/>
                <a:gd name="connsiteX120" fmla="*/ 2910113 w 4215960"/>
                <a:gd name="connsiteY120" fmla="*/ 4151355 h 4405856"/>
                <a:gd name="connsiteX121" fmla="*/ 2931432 w 4215960"/>
                <a:gd name="connsiteY121" fmla="*/ 4134801 h 4405856"/>
                <a:gd name="connsiteX122" fmla="*/ 3052535 w 4215960"/>
                <a:gd name="connsiteY122" fmla="*/ 4220074 h 4405856"/>
                <a:gd name="connsiteX123" fmla="*/ 3087912 w 4215960"/>
                <a:gd name="connsiteY123" fmla="*/ 4206917 h 4405856"/>
                <a:gd name="connsiteX124" fmla="*/ 3140299 w 4215960"/>
                <a:gd name="connsiteY124" fmla="*/ 4272006 h 4405856"/>
                <a:gd name="connsiteX125" fmla="*/ 3160937 w 4215960"/>
                <a:gd name="connsiteY125" fmla="*/ 4330743 h 4405856"/>
                <a:gd name="connsiteX126" fmla="*/ 3268887 w 4215960"/>
                <a:gd name="connsiteY126" fmla="*/ 4349792 h 4405856"/>
                <a:gd name="connsiteX127" fmla="*/ 3208563 w 4215960"/>
                <a:gd name="connsiteY127" fmla="*/ 4283117 h 4405856"/>
                <a:gd name="connsiteX128" fmla="*/ 3205387 w 4215960"/>
                <a:gd name="connsiteY128" fmla="*/ 4214855 h 4405856"/>
                <a:gd name="connsiteX129" fmla="*/ 3259362 w 4215960"/>
                <a:gd name="connsiteY129" fmla="*/ 4270418 h 4405856"/>
                <a:gd name="connsiteX130" fmla="*/ 3308575 w 4215960"/>
                <a:gd name="connsiteY130" fmla="*/ 4275180 h 4405856"/>
                <a:gd name="connsiteX131" fmla="*/ 3302225 w 4215960"/>
                <a:gd name="connsiteY131" fmla="*/ 4225968 h 4405856"/>
                <a:gd name="connsiteX132" fmla="*/ 3362550 w 4215960"/>
                <a:gd name="connsiteY132" fmla="*/ 4230730 h 4405856"/>
                <a:gd name="connsiteX133" fmla="*/ 3424462 w 4215960"/>
                <a:gd name="connsiteY133" fmla="*/ 4273592 h 4405856"/>
                <a:gd name="connsiteX134" fmla="*/ 3456212 w 4215960"/>
                <a:gd name="connsiteY134" fmla="*/ 4260893 h 4405856"/>
                <a:gd name="connsiteX135" fmla="*/ 3449863 w 4215960"/>
                <a:gd name="connsiteY135" fmla="*/ 4225968 h 4405856"/>
                <a:gd name="connsiteX136" fmla="*/ 3491138 w 4215960"/>
                <a:gd name="connsiteY136" fmla="*/ 4202156 h 4405856"/>
                <a:gd name="connsiteX137" fmla="*/ 3575275 w 4215960"/>
                <a:gd name="connsiteY137" fmla="*/ 4259306 h 4405856"/>
                <a:gd name="connsiteX138" fmla="*/ 3592738 w 4215960"/>
                <a:gd name="connsiteY138" fmla="*/ 4157708 h 4405856"/>
                <a:gd name="connsiteX139" fmla="*/ 3567338 w 4215960"/>
                <a:gd name="connsiteY139" fmla="*/ 4135482 h 4405856"/>
                <a:gd name="connsiteX140" fmla="*/ 3494312 w 4215960"/>
                <a:gd name="connsiteY140" fmla="*/ 4092619 h 4405856"/>
                <a:gd name="connsiteX141" fmla="*/ 3516537 w 4215960"/>
                <a:gd name="connsiteY141" fmla="*/ 4067220 h 4405856"/>
                <a:gd name="connsiteX142" fmla="*/ 3537175 w 4215960"/>
                <a:gd name="connsiteY142" fmla="*/ 4044994 h 4405856"/>
                <a:gd name="connsiteX143" fmla="*/ 3591150 w 4215960"/>
                <a:gd name="connsiteY143" fmla="*/ 4076745 h 4405856"/>
                <a:gd name="connsiteX144" fmla="*/ 3597500 w 4215960"/>
                <a:gd name="connsiteY144" fmla="*/ 4032295 h 4405856"/>
                <a:gd name="connsiteX145" fmla="*/ 3541937 w 4215960"/>
                <a:gd name="connsiteY145" fmla="*/ 4008482 h 4405856"/>
                <a:gd name="connsiteX146" fmla="*/ 3540350 w 4215960"/>
                <a:gd name="connsiteY146" fmla="*/ 3998958 h 4405856"/>
                <a:gd name="connsiteX147" fmla="*/ 3527649 w 4215960"/>
                <a:gd name="connsiteY147" fmla="*/ 3960859 h 4405856"/>
                <a:gd name="connsiteX148" fmla="*/ 3533999 w 4215960"/>
                <a:gd name="connsiteY148" fmla="*/ 3913233 h 4405856"/>
                <a:gd name="connsiteX149" fmla="*/ 3545112 w 4215960"/>
                <a:gd name="connsiteY149" fmla="*/ 3857670 h 4405856"/>
                <a:gd name="connsiteX150" fmla="*/ 3507012 w 4215960"/>
                <a:gd name="connsiteY150" fmla="*/ 3827508 h 4405856"/>
                <a:gd name="connsiteX151" fmla="*/ 3540349 w 4215960"/>
                <a:gd name="connsiteY151" fmla="*/ 3817983 h 4405856"/>
                <a:gd name="connsiteX152" fmla="*/ 3518124 w 4215960"/>
                <a:gd name="connsiteY152" fmla="*/ 3781470 h 4405856"/>
                <a:gd name="connsiteX153" fmla="*/ 3556225 w 4215960"/>
                <a:gd name="connsiteY153" fmla="*/ 3776709 h 4405856"/>
                <a:gd name="connsiteX154" fmla="*/ 3562574 w 4215960"/>
                <a:gd name="connsiteY154" fmla="*/ 3743370 h 4405856"/>
                <a:gd name="connsiteX155" fmla="*/ 3624488 w 4215960"/>
                <a:gd name="connsiteY155" fmla="*/ 3752897 h 4405856"/>
                <a:gd name="connsiteX156" fmla="*/ 3657601 w 4215960"/>
                <a:gd name="connsiteY156" fmla="*/ 3768089 h 4405856"/>
                <a:gd name="connsiteX157" fmla="*/ 3623808 w 4215960"/>
                <a:gd name="connsiteY157" fmla="*/ 3809137 h 4405856"/>
                <a:gd name="connsiteX158" fmla="*/ 3662816 w 4215960"/>
                <a:gd name="connsiteY158" fmla="*/ 3916633 h 4405856"/>
                <a:gd name="connsiteX159" fmla="*/ 3715203 w 4215960"/>
                <a:gd name="connsiteY159" fmla="*/ 3947931 h 4405856"/>
                <a:gd name="connsiteX160" fmla="*/ 3767137 w 4215960"/>
                <a:gd name="connsiteY160" fmla="*/ 3905749 h 4405856"/>
                <a:gd name="connsiteX161" fmla="*/ 3852862 w 4215960"/>
                <a:gd name="connsiteY161" fmla="*/ 3857216 h 4405856"/>
                <a:gd name="connsiteX162" fmla="*/ 3835626 w 4215960"/>
                <a:gd name="connsiteY162" fmla="*/ 3768315 h 4405856"/>
                <a:gd name="connsiteX163" fmla="*/ 3912960 w 4215960"/>
                <a:gd name="connsiteY163" fmla="*/ 3635646 h 4405856"/>
                <a:gd name="connsiteX164" fmla="*/ 4205514 w 4215960"/>
                <a:gd name="connsiteY164" fmla="*/ 3302498 h 4405856"/>
                <a:gd name="connsiteX165" fmla="*/ 4124097 w 4215960"/>
                <a:gd name="connsiteY165" fmla="*/ 3293426 h 4405856"/>
                <a:gd name="connsiteX166" fmla="*/ 4128634 w 4215960"/>
                <a:gd name="connsiteY166" fmla="*/ 3201578 h 4405856"/>
                <a:gd name="connsiteX167" fmla="*/ 4079647 w 4215960"/>
                <a:gd name="connsiteY167" fmla="*/ 3176406 h 4405856"/>
                <a:gd name="connsiteX168" fmla="*/ 3995510 w 4215960"/>
                <a:gd name="connsiteY168" fmla="*/ 3207928 h 4405856"/>
                <a:gd name="connsiteX169" fmla="*/ 3958771 w 4215960"/>
                <a:gd name="connsiteY169" fmla="*/ 3171643 h 4405856"/>
                <a:gd name="connsiteX170" fmla="*/ 4003448 w 4215960"/>
                <a:gd name="connsiteY170" fmla="*/ 3148738 h 4405856"/>
                <a:gd name="connsiteX171" fmla="*/ 3874181 w 4215960"/>
                <a:gd name="connsiteY171" fmla="*/ 2935559 h 4405856"/>
                <a:gd name="connsiteX172" fmla="*/ 3889147 w 4215960"/>
                <a:gd name="connsiteY172" fmla="*/ 2905396 h 4405856"/>
                <a:gd name="connsiteX173" fmla="*/ 3865562 w 4215960"/>
                <a:gd name="connsiteY173" fmla="*/ 2789736 h 4405856"/>
                <a:gd name="connsiteX174" fmla="*/ 3706813 w 4215960"/>
                <a:gd name="connsiteY174" fmla="*/ 2778850 h 4405856"/>
                <a:gd name="connsiteX175" fmla="*/ 3673475 w 4215960"/>
                <a:gd name="connsiteY175" fmla="*/ 2827608 h 4405856"/>
                <a:gd name="connsiteX176" fmla="*/ 3584575 w 4215960"/>
                <a:gd name="connsiteY176" fmla="*/ 2842124 h 4405856"/>
                <a:gd name="connsiteX177" fmla="*/ 3590925 w 4215960"/>
                <a:gd name="connsiteY177" fmla="*/ 2820125 h 4405856"/>
                <a:gd name="connsiteX178" fmla="*/ 3537403 w 4215960"/>
                <a:gd name="connsiteY178" fmla="*/ 2804024 h 4405856"/>
                <a:gd name="connsiteX179" fmla="*/ 3512684 w 4215960"/>
                <a:gd name="connsiteY179" fmla="*/ 2638923 h 4405856"/>
                <a:gd name="connsiteX180" fmla="*/ 3232377 w 4215960"/>
                <a:gd name="connsiteY180" fmla="*/ 2572248 h 4405856"/>
                <a:gd name="connsiteX181" fmla="*/ 3096078 w 4215960"/>
                <a:gd name="connsiteY181" fmla="*/ 2615564 h 4405856"/>
                <a:gd name="connsiteX182" fmla="*/ 2964089 w 4215960"/>
                <a:gd name="connsiteY182" fmla="*/ 2608080 h 4405856"/>
                <a:gd name="connsiteX183" fmla="*/ 2831646 w 4215960"/>
                <a:gd name="connsiteY183" fmla="*/ 2497182 h 4405856"/>
                <a:gd name="connsiteX184" fmla="*/ 2618468 w 4215960"/>
                <a:gd name="connsiteY184" fmla="*/ 2193969 h 4405856"/>
                <a:gd name="connsiteX185" fmla="*/ 2220006 w 4215960"/>
                <a:gd name="connsiteY185" fmla="*/ 2054496 h 4405856"/>
                <a:gd name="connsiteX186" fmla="*/ 1983468 w 4215960"/>
                <a:gd name="connsiteY186" fmla="*/ 1741532 h 4405856"/>
                <a:gd name="connsiteX187" fmla="*/ 2017259 w 4215960"/>
                <a:gd name="connsiteY187" fmla="*/ 1716586 h 4405856"/>
                <a:gd name="connsiteX188" fmla="*/ 2076903 w 4215960"/>
                <a:gd name="connsiteY188" fmla="*/ 1799589 h 4405856"/>
                <a:gd name="connsiteX189" fmla="*/ 2097087 w 4215960"/>
                <a:gd name="connsiteY189" fmla="*/ 1782126 h 4405856"/>
                <a:gd name="connsiteX190" fmla="*/ 2140177 w 4215960"/>
                <a:gd name="connsiteY190" fmla="*/ 1812970 h 4405856"/>
                <a:gd name="connsiteX191" fmla="*/ 2228850 w 4215960"/>
                <a:gd name="connsiteY191" fmla="*/ 1759221 h 4405856"/>
                <a:gd name="connsiteX192" fmla="*/ 2244952 w 4215960"/>
                <a:gd name="connsiteY192" fmla="*/ 1738811 h 4405856"/>
                <a:gd name="connsiteX193" fmla="*/ 2303235 w 4215960"/>
                <a:gd name="connsiteY193" fmla="*/ 1739037 h 4405856"/>
                <a:gd name="connsiteX194" fmla="*/ 2319338 w 4215960"/>
                <a:gd name="connsiteY194" fmla="*/ 1705927 h 4405856"/>
                <a:gd name="connsiteX195" fmla="*/ 2300514 w 4215960"/>
                <a:gd name="connsiteY195" fmla="*/ 1680300 h 4405856"/>
                <a:gd name="connsiteX196" fmla="*/ 2233386 w 4215960"/>
                <a:gd name="connsiteY196" fmla="*/ 1700257 h 4405856"/>
                <a:gd name="connsiteX197" fmla="*/ 2211614 w 4215960"/>
                <a:gd name="connsiteY197" fmla="*/ 1646736 h 4405856"/>
                <a:gd name="connsiteX198" fmla="*/ 2232932 w 4215960"/>
                <a:gd name="connsiteY198" fmla="*/ 1617026 h 4405856"/>
                <a:gd name="connsiteX199" fmla="*/ 2176462 w 4215960"/>
                <a:gd name="connsiteY199" fmla="*/ 1513612 h 4405856"/>
                <a:gd name="connsiteX200" fmla="*/ 2127931 w 4215960"/>
                <a:gd name="connsiteY200" fmla="*/ 1552393 h 4405856"/>
                <a:gd name="connsiteX201" fmla="*/ 2038576 w 4215960"/>
                <a:gd name="connsiteY201" fmla="*/ 1497737 h 4405856"/>
                <a:gd name="connsiteX202" fmla="*/ 2090510 w 4215960"/>
                <a:gd name="connsiteY202" fmla="*/ 1405208 h 4405856"/>
                <a:gd name="connsiteX203" fmla="*/ 2047648 w 4215960"/>
                <a:gd name="connsiteY203" fmla="*/ 1284105 h 4405856"/>
                <a:gd name="connsiteX204" fmla="*/ 2062389 w 4215960"/>
                <a:gd name="connsiteY204" fmla="*/ 1160053 h 4405856"/>
                <a:gd name="connsiteX205" fmla="*/ 2157639 w 4215960"/>
                <a:gd name="connsiteY205" fmla="*/ 1086348 h 4405856"/>
                <a:gd name="connsiteX206" fmla="*/ 2262868 w 4215960"/>
                <a:gd name="connsiteY206" fmla="*/ 1063896 h 4405856"/>
                <a:gd name="connsiteX207" fmla="*/ 2199821 w 4215960"/>
                <a:gd name="connsiteY207" fmla="*/ 974089 h 4405856"/>
                <a:gd name="connsiteX208" fmla="*/ 2182585 w 4215960"/>
                <a:gd name="connsiteY208" fmla="*/ 1018766 h 4405856"/>
                <a:gd name="connsiteX209" fmla="*/ 2139270 w 4215960"/>
                <a:gd name="connsiteY209" fmla="*/ 971595 h 4405856"/>
                <a:gd name="connsiteX210" fmla="*/ 2160588 w 4215960"/>
                <a:gd name="connsiteY210" fmla="*/ 886323 h 4405856"/>
                <a:gd name="connsiteX211" fmla="*/ 2233612 w 4215960"/>
                <a:gd name="connsiteY211" fmla="*/ 789032 h 4405856"/>
                <a:gd name="connsiteX212" fmla="*/ 2216603 w 4215960"/>
                <a:gd name="connsiteY212" fmla="*/ 682443 h 4405856"/>
                <a:gd name="connsiteX213" fmla="*/ 2045381 w 4215960"/>
                <a:gd name="connsiteY213" fmla="*/ 692194 h 4405856"/>
                <a:gd name="connsiteX214" fmla="*/ 2026103 w 4215960"/>
                <a:gd name="connsiteY214" fmla="*/ 734831 h 4405856"/>
                <a:gd name="connsiteX215" fmla="*/ 1993900 w 4215960"/>
                <a:gd name="connsiteY215" fmla="*/ 667248 h 4405856"/>
                <a:gd name="connsiteX216" fmla="*/ 1964190 w 4215960"/>
                <a:gd name="connsiteY216" fmla="*/ 707616 h 4405856"/>
                <a:gd name="connsiteX217" fmla="*/ 1778681 w 4215960"/>
                <a:gd name="connsiteY217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362857 w 4215960"/>
                <a:gd name="connsiteY49" fmla="*/ 829853 h 4405856"/>
                <a:gd name="connsiteX50" fmla="*/ 312057 w 4215960"/>
                <a:gd name="connsiteY50" fmla="*/ 844368 h 4405856"/>
                <a:gd name="connsiteX51" fmla="*/ 239485 w 4215960"/>
                <a:gd name="connsiteY51" fmla="*/ 895168 h 4405856"/>
                <a:gd name="connsiteX52" fmla="*/ 210457 w 4215960"/>
                <a:gd name="connsiteY52" fmla="*/ 902425 h 4405856"/>
                <a:gd name="connsiteX53" fmla="*/ 159657 w 4215960"/>
                <a:gd name="connsiteY53" fmla="*/ 931453 h 4405856"/>
                <a:gd name="connsiteX54" fmla="*/ 130628 w 4215960"/>
                <a:gd name="connsiteY54" fmla="*/ 960482 h 4405856"/>
                <a:gd name="connsiteX55" fmla="*/ 108857 w 4215960"/>
                <a:gd name="connsiteY55" fmla="*/ 982253 h 4405856"/>
                <a:gd name="connsiteX56" fmla="*/ 94343 w 4215960"/>
                <a:gd name="connsiteY56" fmla="*/ 996768 h 4405856"/>
                <a:gd name="connsiteX57" fmla="*/ 43543 w 4215960"/>
                <a:gd name="connsiteY57" fmla="*/ 1076596 h 4405856"/>
                <a:gd name="connsiteX58" fmla="*/ 14514 w 4215960"/>
                <a:gd name="connsiteY58" fmla="*/ 1156425 h 4405856"/>
                <a:gd name="connsiteX59" fmla="*/ 0 w 4215960"/>
                <a:gd name="connsiteY59" fmla="*/ 1214482 h 4405856"/>
                <a:gd name="connsiteX60" fmla="*/ 7257 w 4215960"/>
                <a:gd name="connsiteY60" fmla="*/ 2186939 h 4405856"/>
                <a:gd name="connsiteX61" fmla="*/ 29028 w 4215960"/>
                <a:gd name="connsiteY61" fmla="*/ 2288539 h 4405856"/>
                <a:gd name="connsiteX62" fmla="*/ 43543 w 4215960"/>
                <a:gd name="connsiteY62" fmla="*/ 2324825 h 4405856"/>
                <a:gd name="connsiteX63" fmla="*/ 58057 w 4215960"/>
                <a:gd name="connsiteY63" fmla="*/ 2390139 h 4405856"/>
                <a:gd name="connsiteX64" fmla="*/ 79828 w 4215960"/>
                <a:gd name="connsiteY64" fmla="*/ 2440939 h 4405856"/>
                <a:gd name="connsiteX65" fmla="*/ 116114 w 4215960"/>
                <a:gd name="connsiteY65" fmla="*/ 2557053 h 4405856"/>
                <a:gd name="connsiteX66" fmla="*/ 137885 w 4215960"/>
                <a:gd name="connsiteY66" fmla="*/ 2622368 h 4405856"/>
                <a:gd name="connsiteX67" fmla="*/ 145143 w 4215960"/>
                <a:gd name="connsiteY67" fmla="*/ 2644139 h 4405856"/>
                <a:gd name="connsiteX68" fmla="*/ 166914 w 4215960"/>
                <a:gd name="connsiteY68" fmla="*/ 2687682 h 4405856"/>
                <a:gd name="connsiteX69" fmla="*/ 188685 w 4215960"/>
                <a:gd name="connsiteY69" fmla="*/ 2738482 h 4405856"/>
                <a:gd name="connsiteX70" fmla="*/ 195943 w 4215960"/>
                <a:gd name="connsiteY70" fmla="*/ 2767511 h 4405856"/>
                <a:gd name="connsiteX71" fmla="*/ 232228 w 4215960"/>
                <a:gd name="connsiteY71" fmla="*/ 2818311 h 4405856"/>
                <a:gd name="connsiteX72" fmla="*/ 254000 w 4215960"/>
                <a:gd name="connsiteY72" fmla="*/ 2876368 h 4405856"/>
                <a:gd name="connsiteX73" fmla="*/ 275771 w 4215960"/>
                <a:gd name="connsiteY73" fmla="*/ 2898139 h 4405856"/>
                <a:gd name="connsiteX74" fmla="*/ 312057 w 4215960"/>
                <a:gd name="connsiteY74" fmla="*/ 2970711 h 4405856"/>
                <a:gd name="connsiteX75" fmla="*/ 348343 w 4215960"/>
                <a:gd name="connsiteY75" fmla="*/ 3021511 h 4405856"/>
                <a:gd name="connsiteX76" fmla="*/ 355600 w 4215960"/>
                <a:gd name="connsiteY76" fmla="*/ 3043282 h 4405856"/>
                <a:gd name="connsiteX77" fmla="*/ 406400 w 4215960"/>
                <a:gd name="connsiteY77" fmla="*/ 3108596 h 4405856"/>
                <a:gd name="connsiteX78" fmla="*/ 435428 w 4215960"/>
                <a:gd name="connsiteY78" fmla="*/ 3173911 h 4405856"/>
                <a:gd name="connsiteX79" fmla="*/ 457200 w 4215960"/>
                <a:gd name="connsiteY79" fmla="*/ 3202939 h 4405856"/>
                <a:gd name="connsiteX80" fmla="*/ 471714 w 4215960"/>
                <a:gd name="connsiteY80" fmla="*/ 3260996 h 4405856"/>
                <a:gd name="connsiteX81" fmla="*/ 478971 w 4215960"/>
                <a:gd name="connsiteY81" fmla="*/ 3282768 h 4405856"/>
                <a:gd name="connsiteX82" fmla="*/ 486228 w 4215960"/>
                <a:gd name="connsiteY82" fmla="*/ 3311796 h 4405856"/>
                <a:gd name="connsiteX83" fmla="*/ 493485 w 4215960"/>
                <a:gd name="connsiteY83" fmla="*/ 3377111 h 4405856"/>
                <a:gd name="connsiteX84" fmla="*/ 515257 w 4215960"/>
                <a:gd name="connsiteY84" fmla="*/ 3435168 h 4405856"/>
                <a:gd name="connsiteX85" fmla="*/ 544285 w 4215960"/>
                <a:gd name="connsiteY85" fmla="*/ 3478711 h 4405856"/>
                <a:gd name="connsiteX86" fmla="*/ 573314 w 4215960"/>
                <a:gd name="connsiteY86" fmla="*/ 3529511 h 4405856"/>
                <a:gd name="connsiteX87" fmla="*/ 602343 w 4215960"/>
                <a:gd name="connsiteY87" fmla="*/ 3551282 h 4405856"/>
                <a:gd name="connsiteX88" fmla="*/ 645885 w 4215960"/>
                <a:gd name="connsiteY88" fmla="*/ 3594825 h 4405856"/>
                <a:gd name="connsiteX89" fmla="*/ 674914 w 4215960"/>
                <a:gd name="connsiteY89" fmla="*/ 3616596 h 4405856"/>
                <a:gd name="connsiteX90" fmla="*/ 711200 w 4215960"/>
                <a:gd name="connsiteY90" fmla="*/ 3660139 h 4405856"/>
                <a:gd name="connsiteX91" fmla="*/ 740228 w 4215960"/>
                <a:gd name="connsiteY91" fmla="*/ 3681911 h 4405856"/>
                <a:gd name="connsiteX92" fmla="*/ 812800 w 4215960"/>
                <a:gd name="connsiteY92" fmla="*/ 3747225 h 4405856"/>
                <a:gd name="connsiteX93" fmla="*/ 849085 w 4215960"/>
                <a:gd name="connsiteY93" fmla="*/ 3790768 h 4405856"/>
                <a:gd name="connsiteX94" fmla="*/ 870857 w 4215960"/>
                <a:gd name="connsiteY94" fmla="*/ 3805282 h 4405856"/>
                <a:gd name="connsiteX95" fmla="*/ 907143 w 4215960"/>
                <a:gd name="connsiteY95" fmla="*/ 3848825 h 4405856"/>
                <a:gd name="connsiteX96" fmla="*/ 936171 w 4215960"/>
                <a:gd name="connsiteY96" fmla="*/ 3870596 h 4405856"/>
                <a:gd name="connsiteX97" fmla="*/ 1030514 w 4215960"/>
                <a:gd name="connsiteY97" fmla="*/ 3914139 h 4405856"/>
                <a:gd name="connsiteX98" fmla="*/ 1480457 w 4215960"/>
                <a:gd name="connsiteY98" fmla="*/ 3899625 h 4405856"/>
                <a:gd name="connsiteX99" fmla="*/ 1531257 w 4215960"/>
                <a:gd name="connsiteY99" fmla="*/ 3885111 h 4405856"/>
                <a:gd name="connsiteX100" fmla="*/ 1618343 w 4215960"/>
                <a:gd name="connsiteY100" fmla="*/ 3877853 h 4405856"/>
                <a:gd name="connsiteX101" fmla="*/ 1698171 w 4215960"/>
                <a:gd name="connsiteY101" fmla="*/ 3863339 h 4405856"/>
                <a:gd name="connsiteX102" fmla="*/ 1756228 w 4215960"/>
                <a:gd name="connsiteY102" fmla="*/ 3856082 h 4405856"/>
                <a:gd name="connsiteX103" fmla="*/ 1785257 w 4215960"/>
                <a:gd name="connsiteY103" fmla="*/ 3841568 h 4405856"/>
                <a:gd name="connsiteX104" fmla="*/ 1850571 w 4215960"/>
                <a:gd name="connsiteY104" fmla="*/ 3819796 h 4405856"/>
                <a:gd name="connsiteX105" fmla="*/ 1886857 w 4215960"/>
                <a:gd name="connsiteY105" fmla="*/ 3805282 h 4405856"/>
                <a:gd name="connsiteX106" fmla="*/ 1988457 w 4215960"/>
                <a:gd name="connsiteY106" fmla="*/ 3790768 h 4405856"/>
                <a:gd name="connsiteX107" fmla="*/ 2017485 w 4215960"/>
                <a:gd name="connsiteY107" fmla="*/ 3783511 h 4405856"/>
                <a:gd name="connsiteX108" fmla="*/ 2637971 w 4215960"/>
                <a:gd name="connsiteY108" fmla="*/ 4130265 h 4405856"/>
                <a:gd name="connsiteX109" fmla="*/ 2724375 w 4215960"/>
                <a:gd name="connsiteY109" fmla="*/ 4316455 h 4405856"/>
                <a:gd name="connsiteX110" fmla="*/ 2784700 w 4215960"/>
                <a:gd name="connsiteY110" fmla="*/ 4375193 h 4405856"/>
                <a:gd name="connsiteX111" fmla="*/ 2795812 w 4215960"/>
                <a:gd name="connsiteY111" fmla="*/ 4345030 h 4405856"/>
                <a:gd name="connsiteX112" fmla="*/ 2841850 w 4215960"/>
                <a:gd name="connsiteY112" fmla="*/ 4318042 h 4405856"/>
                <a:gd name="connsiteX113" fmla="*/ 2892650 w 4215960"/>
                <a:gd name="connsiteY113" fmla="*/ 4391068 h 4405856"/>
                <a:gd name="connsiteX114" fmla="*/ 2941863 w 4215960"/>
                <a:gd name="connsiteY114" fmla="*/ 4394243 h 4405856"/>
                <a:gd name="connsiteX115" fmla="*/ 2897412 w 4215960"/>
                <a:gd name="connsiteY115" fmla="*/ 4300581 h 4405856"/>
                <a:gd name="connsiteX116" fmla="*/ 2854550 w 4215960"/>
                <a:gd name="connsiteY116" fmla="*/ 4232318 h 4405856"/>
                <a:gd name="connsiteX117" fmla="*/ 2897413 w 4215960"/>
                <a:gd name="connsiteY117" fmla="*/ 4216442 h 4405856"/>
                <a:gd name="connsiteX118" fmla="*/ 2878362 w 4215960"/>
                <a:gd name="connsiteY118" fmla="*/ 4175168 h 4405856"/>
                <a:gd name="connsiteX119" fmla="*/ 2930750 w 4215960"/>
                <a:gd name="connsiteY119" fmla="*/ 4184693 h 4405856"/>
                <a:gd name="connsiteX120" fmla="*/ 2910113 w 4215960"/>
                <a:gd name="connsiteY120" fmla="*/ 4151355 h 4405856"/>
                <a:gd name="connsiteX121" fmla="*/ 2931432 w 4215960"/>
                <a:gd name="connsiteY121" fmla="*/ 4134801 h 4405856"/>
                <a:gd name="connsiteX122" fmla="*/ 3052535 w 4215960"/>
                <a:gd name="connsiteY122" fmla="*/ 4220074 h 4405856"/>
                <a:gd name="connsiteX123" fmla="*/ 3087912 w 4215960"/>
                <a:gd name="connsiteY123" fmla="*/ 4206917 h 4405856"/>
                <a:gd name="connsiteX124" fmla="*/ 3140299 w 4215960"/>
                <a:gd name="connsiteY124" fmla="*/ 4272006 h 4405856"/>
                <a:gd name="connsiteX125" fmla="*/ 3160937 w 4215960"/>
                <a:gd name="connsiteY125" fmla="*/ 4330743 h 4405856"/>
                <a:gd name="connsiteX126" fmla="*/ 3268887 w 4215960"/>
                <a:gd name="connsiteY126" fmla="*/ 4349792 h 4405856"/>
                <a:gd name="connsiteX127" fmla="*/ 3208563 w 4215960"/>
                <a:gd name="connsiteY127" fmla="*/ 4283117 h 4405856"/>
                <a:gd name="connsiteX128" fmla="*/ 3205387 w 4215960"/>
                <a:gd name="connsiteY128" fmla="*/ 4214855 h 4405856"/>
                <a:gd name="connsiteX129" fmla="*/ 3259362 w 4215960"/>
                <a:gd name="connsiteY129" fmla="*/ 4270418 h 4405856"/>
                <a:gd name="connsiteX130" fmla="*/ 3308575 w 4215960"/>
                <a:gd name="connsiteY130" fmla="*/ 4275180 h 4405856"/>
                <a:gd name="connsiteX131" fmla="*/ 3302225 w 4215960"/>
                <a:gd name="connsiteY131" fmla="*/ 4225968 h 4405856"/>
                <a:gd name="connsiteX132" fmla="*/ 3362550 w 4215960"/>
                <a:gd name="connsiteY132" fmla="*/ 4230730 h 4405856"/>
                <a:gd name="connsiteX133" fmla="*/ 3424462 w 4215960"/>
                <a:gd name="connsiteY133" fmla="*/ 4273592 h 4405856"/>
                <a:gd name="connsiteX134" fmla="*/ 3456212 w 4215960"/>
                <a:gd name="connsiteY134" fmla="*/ 4260893 h 4405856"/>
                <a:gd name="connsiteX135" fmla="*/ 3449863 w 4215960"/>
                <a:gd name="connsiteY135" fmla="*/ 4225968 h 4405856"/>
                <a:gd name="connsiteX136" fmla="*/ 3491138 w 4215960"/>
                <a:gd name="connsiteY136" fmla="*/ 4202156 h 4405856"/>
                <a:gd name="connsiteX137" fmla="*/ 3575275 w 4215960"/>
                <a:gd name="connsiteY137" fmla="*/ 4259306 h 4405856"/>
                <a:gd name="connsiteX138" fmla="*/ 3592738 w 4215960"/>
                <a:gd name="connsiteY138" fmla="*/ 4157708 h 4405856"/>
                <a:gd name="connsiteX139" fmla="*/ 3567338 w 4215960"/>
                <a:gd name="connsiteY139" fmla="*/ 4135482 h 4405856"/>
                <a:gd name="connsiteX140" fmla="*/ 3494312 w 4215960"/>
                <a:gd name="connsiteY140" fmla="*/ 4092619 h 4405856"/>
                <a:gd name="connsiteX141" fmla="*/ 3516537 w 4215960"/>
                <a:gd name="connsiteY141" fmla="*/ 4067220 h 4405856"/>
                <a:gd name="connsiteX142" fmla="*/ 3537175 w 4215960"/>
                <a:gd name="connsiteY142" fmla="*/ 4044994 h 4405856"/>
                <a:gd name="connsiteX143" fmla="*/ 3591150 w 4215960"/>
                <a:gd name="connsiteY143" fmla="*/ 4076745 h 4405856"/>
                <a:gd name="connsiteX144" fmla="*/ 3597500 w 4215960"/>
                <a:gd name="connsiteY144" fmla="*/ 4032295 h 4405856"/>
                <a:gd name="connsiteX145" fmla="*/ 3541937 w 4215960"/>
                <a:gd name="connsiteY145" fmla="*/ 4008482 h 4405856"/>
                <a:gd name="connsiteX146" fmla="*/ 3540350 w 4215960"/>
                <a:gd name="connsiteY146" fmla="*/ 3998958 h 4405856"/>
                <a:gd name="connsiteX147" fmla="*/ 3527649 w 4215960"/>
                <a:gd name="connsiteY147" fmla="*/ 3960859 h 4405856"/>
                <a:gd name="connsiteX148" fmla="*/ 3533999 w 4215960"/>
                <a:gd name="connsiteY148" fmla="*/ 3913233 h 4405856"/>
                <a:gd name="connsiteX149" fmla="*/ 3545112 w 4215960"/>
                <a:gd name="connsiteY149" fmla="*/ 3857670 h 4405856"/>
                <a:gd name="connsiteX150" fmla="*/ 3507012 w 4215960"/>
                <a:gd name="connsiteY150" fmla="*/ 3827508 h 4405856"/>
                <a:gd name="connsiteX151" fmla="*/ 3540349 w 4215960"/>
                <a:gd name="connsiteY151" fmla="*/ 3817983 h 4405856"/>
                <a:gd name="connsiteX152" fmla="*/ 3518124 w 4215960"/>
                <a:gd name="connsiteY152" fmla="*/ 3781470 h 4405856"/>
                <a:gd name="connsiteX153" fmla="*/ 3556225 w 4215960"/>
                <a:gd name="connsiteY153" fmla="*/ 3776709 h 4405856"/>
                <a:gd name="connsiteX154" fmla="*/ 3562574 w 4215960"/>
                <a:gd name="connsiteY154" fmla="*/ 3743370 h 4405856"/>
                <a:gd name="connsiteX155" fmla="*/ 3624488 w 4215960"/>
                <a:gd name="connsiteY155" fmla="*/ 3752897 h 4405856"/>
                <a:gd name="connsiteX156" fmla="*/ 3657601 w 4215960"/>
                <a:gd name="connsiteY156" fmla="*/ 3768089 h 4405856"/>
                <a:gd name="connsiteX157" fmla="*/ 3623808 w 4215960"/>
                <a:gd name="connsiteY157" fmla="*/ 3809137 h 4405856"/>
                <a:gd name="connsiteX158" fmla="*/ 3662816 w 4215960"/>
                <a:gd name="connsiteY158" fmla="*/ 3916633 h 4405856"/>
                <a:gd name="connsiteX159" fmla="*/ 3715203 w 4215960"/>
                <a:gd name="connsiteY159" fmla="*/ 3947931 h 4405856"/>
                <a:gd name="connsiteX160" fmla="*/ 3767137 w 4215960"/>
                <a:gd name="connsiteY160" fmla="*/ 3905749 h 4405856"/>
                <a:gd name="connsiteX161" fmla="*/ 3852862 w 4215960"/>
                <a:gd name="connsiteY161" fmla="*/ 3857216 h 4405856"/>
                <a:gd name="connsiteX162" fmla="*/ 3835626 w 4215960"/>
                <a:gd name="connsiteY162" fmla="*/ 3768315 h 4405856"/>
                <a:gd name="connsiteX163" fmla="*/ 3912960 w 4215960"/>
                <a:gd name="connsiteY163" fmla="*/ 3635646 h 4405856"/>
                <a:gd name="connsiteX164" fmla="*/ 4205514 w 4215960"/>
                <a:gd name="connsiteY164" fmla="*/ 3302498 h 4405856"/>
                <a:gd name="connsiteX165" fmla="*/ 4124097 w 4215960"/>
                <a:gd name="connsiteY165" fmla="*/ 3293426 h 4405856"/>
                <a:gd name="connsiteX166" fmla="*/ 4128634 w 4215960"/>
                <a:gd name="connsiteY166" fmla="*/ 3201578 h 4405856"/>
                <a:gd name="connsiteX167" fmla="*/ 4079647 w 4215960"/>
                <a:gd name="connsiteY167" fmla="*/ 3176406 h 4405856"/>
                <a:gd name="connsiteX168" fmla="*/ 3995510 w 4215960"/>
                <a:gd name="connsiteY168" fmla="*/ 3207928 h 4405856"/>
                <a:gd name="connsiteX169" fmla="*/ 3958771 w 4215960"/>
                <a:gd name="connsiteY169" fmla="*/ 3171643 h 4405856"/>
                <a:gd name="connsiteX170" fmla="*/ 4003448 w 4215960"/>
                <a:gd name="connsiteY170" fmla="*/ 3148738 h 4405856"/>
                <a:gd name="connsiteX171" fmla="*/ 3874181 w 4215960"/>
                <a:gd name="connsiteY171" fmla="*/ 2935559 h 4405856"/>
                <a:gd name="connsiteX172" fmla="*/ 3889147 w 4215960"/>
                <a:gd name="connsiteY172" fmla="*/ 2905396 h 4405856"/>
                <a:gd name="connsiteX173" fmla="*/ 3865562 w 4215960"/>
                <a:gd name="connsiteY173" fmla="*/ 2789736 h 4405856"/>
                <a:gd name="connsiteX174" fmla="*/ 3706813 w 4215960"/>
                <a:gd name="connsiteY174" fmla="*/ 2778850 h 4405856"/>
                <a:gd name="connsiteX175" fmla="*/ 3673475 w 4215960"/>
                <a:gd name="connsiteY175" fmla="*/ 2827608 h 4405856"/>
                <a:gd name="connsiteX176" fmla="*/ 3584575 w 4215960"/>
                <a:gd name="connsiteY176" fmla="*/ 2842124 h 4405856"/>
                <a:gd name="connsiteX177" fmla="*/ 3590925 w 4215960"/>
                <a:gd name="connsiteY177" fmla="*/ 2820125 h 4405856"/>
                <a:gd name="connsiteX178" fmla="*/ 3537403 w 4215960"/>
                <a:gd name="connsiteY178" fmla="*/ 2804024 h 4405856"/>
                <a:gd name="connsiteX179" fmla="*/ 3512684 w 4215960"/>
                <a:gd name="connsiteY179" fmla="*/ 2638923 h 4405856"/>
                <a:gd name="connsiteX180" fmla="*/ 3232377 w 4215960"/>
                <a:gd name="connsiteY180" fmla="*/ 2572248 h 4405856"/>
                <a:gd name="connsiteX181" fmla="*/ 3096078 w 4215960"/>
                <a:gd name="connsiteY181" fmla="*/ 2615564 h 4405856"/>
                <a:gd name="connsiteX182" fmla="*/ 2964089 w 4215960"/>
                <a:gd name="connsiteY182" fmla="*/ 2608080 h 4405856"/>
                <a:gd name="connsiteX183" fmla="*/ 2831646 w 4215960"/>
                <a:gd name="connsiteY183" fmla="*/ 2497182 h 4405856"/>
                <a:gd name="connsiteX184" fmla="*/ 2618468 w 4215960"/>
                <a:gd name="connsiteY184" fmla="*/ 2193969 h 4405856"/>
                <a:gd name="connsiteX185" fmla="*/ 2220006 w 4215960"/>
                <a:gd name="connsiteY185" fmla="*/ 2054496 h 4405856"/>
                <a:gd name="connsiteX186" fmla="*/ 1983468 w 4215960"/>
                <a:gd name="connsiteY186" fmla="*/ 1741532 h 4405856"/>
                <a:gd name="connsiteX187" fmla="*/ 2017259 w 4215960"/>
                <a:gd name="connsiteY187" fmla="*/ 1716586 h 4405856"/>
                <a:gd name="connsiteX188" fmla="*/ 2076903 w 4215960"/>
                <a:gd name="connsiteY188" fmla="*/ 1799589 h 4405856"/>
                <a:gd name="connsiteX189" fmla="*/ 2097087 w 4215960"/>
                <a:gd name="connsiteY189" fmla="*/ 1782126 h 4405856"/>
                <a:gd name="connsiteX190" fmla="*/ 2140177 w 4215960"/>
                <a:gd name="connsiteY190" fmla="*/ 1812970 h 4405856"/>
                <a:gd name="connsiteX191" fmla="*/ 2228850 w 4215960"/>
                <a:gd name="connsiteY191" fmla="*/ 1759221 h 4405856"/>
                <a:gd name="connsiteX192" fmla="*/ 2244952 w 4215960"/>
                <a:gd name="connsiteY192" fmla="*/ 1738811 h 4405856"/>
                <a:gd name="connsiteX193" fmla="*/ 2303235 w 4215960"/>
                <a:gd name="connsiteY193" fmla="*/ 1739037 h 4405856"/>
                <a:gd name="connsiteX194" fmla="*/ 2319338 w 4215960"/>
                <a:gd name="connsiteY194" fmla="*/ 1705927 h 4405856"/>
                <a:gd name="connsiteX195" fmla="*/ 2300514 w 4215960"/>
                <a:gd name="connsiteY195" fmla="*/ 1680300 h 4405856"/>
                <a:gd name="connsiteX196" fmla="*/ 2233386 w 4215960"/>
                <a:gd name="connsiteY196" fmla="*/ 1700257 h 4405856"/>
                <a:gd name="connsiteX197" fmla="*/ 2211614 w 4215960"/>
                <a:gd name="connsiteY197" fmla="*/ 1646736 h 4405856"/>
                <a:gd name="connsiteX198" fmla="*/ 2232932 w 4215960"/>
                <a:gd name="connsiteY198" fmla="*/ 1617026 h 4405856"/>
                <a:gd name="connsiteX199" fmla="*/ 2176462 w 4215960"/>
                <a:gd name="connsiteY199" fmla="*/ 1513612 h 4405856"/>
                <a:gd name="connsiteX200" fmla="*/ 2127931 w 4215960"/>
                <a:gd name="connsiteY200" fmla="*/ 1552393 h 4405856"/>
                <a:gd name="connsiteX201" fmla="*/ 2038576 w 4215960"/>
                <a:gd name="connsiteY201" fmla="*/ 1497737 h 4405856"/>
                <a:gd name="connsiteX202" fmla="*/ 2090510 w 4215960"/>
                <a:gd name="connsiteY202" fmla="*/ 1405208 h 4405856"/>
                <a:gd name="connsiteX203" fmla="*/ 2047648 w 4215960"/>
                <a:gd name="connsiteY203" fmla="*/ 1284105 h 4405856"/>
                <a:gd name="connsiteX204" fmla="*/ 2062389 w 4215960"/>
                <a:gd name="connsiteY204" fmla="*/ 1160053 h 4405856"/>
                <a:gd name="connsiteX205" fmla="*/ 2157639 w 4215960"/>
                <a:gd name="connsiteY205" fmla="*/ 1086348 h 4405856"/>
                <a:gd name="connsiteX206" fmla="*/ 2262868 w 4215960"/>
                <a:gd name="connsiteY206" fmla="*/ 1063896 h 4405856"/>
                <a:gd name="connsiteX207" fmla="*/ 2199821 w 4215960"/>
                <a:gd name="connsiteY207" fmla="*/ 974089 h 4405856"/>
                <a:gd name="connsiteX208" fmla="*/ 2182585 w 4215960"/>
                <a:gd name="connsiteY208" fmla="*/ 1018766 h 4405856"/>
                <a:gd name="connsiteX209" fmla="*/ 2139270 w 4215960"/>
                <a:gd name="connsiteY209" fmla="*/ 971595 h 4405856"/>
                <a:gd name="connsiteX210" fmla="*/ 2160588 w 4215960"/>
                <a:gd name="connsiteY210" fmla="*/ 886323 h 4405856"/>
                <a:gd name="connsiteX211" fmla="*/ 2233612 w 4215960"/>
                <a:gd name="connsiteY211" fmla="*/ 789032 h 4405856"/>
                <a:gd name="connsiteX212" fmla="*/ 2216603 w 4215960"/>
                <a:gd name="connsiteY212" fmla="*/ 682443 h 4405856"/>
                <a:gd name="connsiteX213" fmla="*/ 2045381 w 4215960"/>
                <a:gd name="connsiteY213" fmla="*/ 692194 h 4405856"/>
                <a:gd name="connsiteX214" fmla="*/ 2026103 w 4215960"/>
                <a:gd name="connsiteY214" fmla="*/ 734831 h 4405856"/>
                <a:gd name="connsiteX215" fmla="*/ 1993900 w 4215960"/>
                <a:gd name="connsiteY215" fmla="*/ 667248 h 4405856"/>
                <a:gd name="connsiteX216" fmla="*/ 1964190 w 4215960"/>
                <a:gd name="connsiteY216" fmla="*/ 707616 h 4405856"/>
                <a:gd name="connsiteX217" fmla="*/ 1778681 w 4215960"/>
                <a:gd name="connsiteY217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97744 w 4215960"/>
                <a:gd name="connsiteY49" fmla="*/ 542516 h 4405856"/>
                <a:gd name="connsiteX50" fmla="*/ 312057 w 4215960"/>
                <a:gd name="connsiteY50" fmla="*/ 844368 h 4405856"/>
                <a:gd name="connsiteX51" fmla="*/ 239485 w 4215960"/>
                <a:gd name="connsiteY51" fmla="*/ 895168 h 4405856"/>
                <a:gd name="connsiteX52" fmla="*/ 210457 w 4215960"/>
                <a:gd name="connsiteY52" fmla="*/ 902425 h 4405856"/>
                <a:gd name="connsiteX53" fmla="*/ 159657 w 4215960"/>
                <a:gd name="connsiteY53" fmla="*/ 931453 h 4405856"/>
                <a:gd name="connsiteX54" fmla="*/ 130628 w 4215960"/>
                <a:gd name="connsiteY54" fmla="*/ 960482 h 4405856"/>
                <a:gd name="connsiteX55" fmla="*/ 108857 w 4215960"/>
                <a:gd name="connsiteY55" fmla="*/ 982253 h 4405856"/>
                <a:gd name="connsiteX56" fmla="*/ 94343 w 4215960"/>
                <a:gd name="connsiteY56" fmla="*/ 996768 h 4405856"/>
                <a:gd name="connsiteX57" fmla="*/ 43543 w 4215960"/>
                <a:gd name="connsiteY57" fmla="*/ 1076596 h 4405856"/>
                <a:gd name="connsiteX58" fmla="*/ 14514 w 4215960"/>
                <a:gd name="connsiteY58" fmla="*/ 1156425 h 4405856"/>
                <a:gd name="connsiteX59" fmla="*/ 0 w 4215960"/>
                <a:gd name="connsiteY59" fmla="*/ 1214482 h 4405856"/>
                <a:gd name="connsiteX60" fmla="*/ 7257 w 4215960"/>
                <a:gd name="connsiteY60" fmla="*/ 2186939 h 4405856"/>
                <a:gd name="connsiteX61" fmla="*/ 29028 w 4215960"/>
                <a:gd name="connsiteY61" fmla="*/ 2288539 h 4405856"/>
                <a:gd name="connsiteX62" fmla="*/ 43543 w 4215960"/>
                <a:gd name="connsiteY62" fmla="*/ 2324825 h 4405856"/>
                <a:gd name="connsiteX63" fmla="*/ 58057 w 4215960"/>
                <a:gd name="connsiteY63" fmla="*/ 2390139 h 4405856"/>
                <a:gd name="connsiteX64" fmla="*/ 79828 w 4215960"/>
                <a:gd name="connsiteY64" fmla="*/ 2440939 h 4405856"/>
                <a:gd name="connsiteX65" fmla="*/ 116114 w 4215960"/>
                <a:gd name="connsiteY65" fmla="*/ 2557053 h 4405856"/>
                <a:gd name="connsiteX66" fmla="*/ 137885 w 4215960"/>
                <a:gd name="connsiteY66" fmla="*/ 2622368 h 4405856"/>
                <a:gd name="connsiteX67" fmla="*/ 145143 w 4215960"/>
                <a:gd name="connsiteY67" fmla="*/ 2644139 h 4405856"/>
                <a:gd name="connsiteX68" fmla="*/ 166914 w 4215960"/>
                <a:gd name="connsiteY68" fmla="*/ 2687682 h 4405856"/>
                <a:gd name="connsiteX69" fmla="*/ 188685 w 4215960"/>
                <a:gd name="connsiteY69" fmla="*/ 2738482 h 4405856"/>
                <a:gd name="connsiteX70" fmla="*/ 195943 w 4215960"/>
                <a:gd name="connsiteY70" fmla="*/ 2767511 h 4405856"/>
                <a:gd name="connsiteX71" fmla="*/ 232228 w 4215960"/>
                <a:gd name="connsiteY71" fmla="*/ 2818311 h 4405856"/>
                <a:gd name="connsiteX72" fmla="*/ 254000 w 4215960"/>
                <a:gd name="connsiteY72" fmla="*/ 2876368 h 4405856"/>
                <a:gd name="connsiteX73" fmla="*/ 275771 w 4215960"/>
                <a:gd name="connsiteY73" fmla="*/ 2898139 h 4405856"/>
                <a:gd name="connsiteX74" fmla="*/ 312057 w 4215960"/>
                <a:gd name="connsiteY74" fmla="*/ 2970711 h 4405856"/>
                <a:gd name="connsiteX75" fmla="*/ 348343 w 4215960"/>
                <a:gd name="connsiteY75" fmla="*/ 3021511 h 4405856"/>
                <a:gd name="connsiteX76" fmla="*/ 355600 w 4215960"/>
                <a:gd name="connsiteY76" fmla="*/ 3043282 h 4405856"/>
                <a:gd name="connsiteX77" fmla="*/ 406400 w 4215960"/>
                <a:gd name="connsiteY77" fmla="*/ 3108596 h 4405856"/>
                <a:gd name="connsiteX78" fmla="*/ 435428 w 4215960"/>
                <a:gd name="connsiteY78" fmla="*/ 3173911 h 4405856"/>
                <a:gd name="connsiteX79" fmla="*/ 457200 w 4215960"/>
                <a:gd name="connsiteY79" fmla="*/ 3202939 h 4405856"/>
                <a:gd name="connsiteX80" fmla="*/ 471714 w 4215960"/>
                <a:gd name="connsiteY80" fmla="*/ 3260996 h 4405856"/>
                <a:gd name="connsiteX81" fmla="*/ 478971 w 4215960"/>
                <a:gd name="connsiteY81" fmla="*/ 3282768 h 4405856"/>
                <a:gd name="connsiteX82" fmla="*/ 486228 w 4215960"/>
                <a:gd name="connsiteY82" fmla="*/ 3311796 h 4405856"/>
                <a:gd name="connsiteX83" fmla="*/ 493485 w 4215960"/>
                <a:gd name="connsiteY83" fmla="*/ 3377111 h 4405856"/>
                <a:gd name="connsiteX84" fmla="*/ 515257 w 4215960"/>
                <a:gd name="connsiteY84" fmla="*/ 3435168 h 4405856"/>
                <a:gd name="connsiteX85" fmla="*/ 544285 w 4215960"/>
                <a:gd name="connsiteY85" fmla="*/ 3478711 h 4405856"/>
                <a:gd name="connsiteX86" fmla="*/ 573314 w 4215960"/>
                <a:gd name="connsiteY86" fmla="*/ 3529511 h 4405856"/>
                <a:gd name="connsiteX87" fmla="*/ 602343 w 4215960"/>
                <a:gd name="connsiteY87" fmla="*/ 3551282 h 4405856"/>
                <a:gd name="connsiteX88" fmla="*/ 645885 w 4215960"/>
                <a:gd name="connsiteY88" fmla="*/ 3594825 h 4405856"/>
                <a:gd name="connsiteX89" fmla="*/ 674914 w 4215960"/>
                <a:gd name="connsiteY89" fmla="*/ 3616596 h 4405856"/>
                <a:gd name="connsiteX90" fmla="*/ 711200 w 4215960"/>
                <a:gd name="connsiteY90" fmla="*/ 3660139 h 4405856"/>
                <a:gd name="connsiteX91" fmla="*/ 740228 w 4215960"/>
                <a:gd name="connsiteY91" fmla="*/ 3681911 h 4405856"/>
                <a:gd name="connsiteX92" fmla="*/ 812800 w 4215960"/>
                <a:gd name="connsiteY92" fmla="*/ 3747225 h 4405856"/>
                <a:gd name="connsiteX93" fmla="*/ 849085 w 4215960"/>
                <a:gd name="connsiteY93" fmla="*/ 3790768 h 4405856"/>
                <a:gd name="connsiteX94" fmla="*/ 870857 w 4215960"/>
                <a:gd name="connsiteY94" fmla="*/ 3805282 h 4405856"/>
                <a:gd name="connsiteX95" fmla="*/ 907143 w 4215960"/>
                <a:gd name="connsiteY95" fmla="*/ 3848825 h 4405856"/>
                <a:gd name="connsiteX96" fmla="*/ 936171 w 4215960"/>
                <a:gd name="connsiteY96" fmla="*/ 3870596 h 4405856"/>
                <a:gd name="connsiteX97" fmla="*/ 1030514 w 4215960"/>
                <a:gd name="connsiteY97" fmla="*/ 3914139 h 4405856"/>
                <a:gd name="connsiteX98" fmla="*/ 1480457 w 4215960"/>
                <a:gd name="connsiteY98" fmla="*/ 3899625 h 4405856"/>
                <a:gd name="connsiteX99" fmla="*/ 1531257 w 4215960"/>
                <a:gd name="connsiteY99" fmla="*/ 3885111 h 4405856"/>
                <a:gd name="connsiteX100" fmla="*/ 1618343 w 4215960"/>
                <a:gd name="connsiteY100" fmla="*/ 3877853 h 4405856"/>
                <a:gd name="connsiteX101" fmla="*/ 1698171 w 4215960"/>
                <a:gd name="connsiteY101" fmla="*/ 3863339 h 4405856"/>
                <a:gd name="connsiteX102" fmla="*/ 1756228 w 4215960"/>
                <a:gd name="connsiteY102" fmla="*/ 3856082 h 4405856"/>
                <a:gd name="connsiteX103" fmla="*/ 1785257 w 4215960"/>
                <a:gd name="connsiteY103" fmla="*/ 3841568 h 4405856"/>
                <a:gd name="connsiteX104" fmla="*/ 1850571 w 4215960"/>
                <a:gd name="connsiteY104" fmla="*/ 3819796 h 4405856"/>
                <a:gd name="connsiteX105" fmla="*/ 1886857 w 4215960"/>
                <a:gd name="connsiteY105" fmla="*/ 3805282 h 4405856"/>
                <a:gd name="connsiteX106" fmla="*/ 1988457 w 4215960"/>
                <a:gd name="connsiteY106" fmla="*/ 3790768 h 4405856"/>
                <a:gd name="connsiteX107" fmla="*/ 2017485 w 4215960"/>
                <a:gd name="connsiteY107" fmla="*/ 3783511 h 4405856"/>
                <a:gd name="connsiteX108" fmla="*/ 2637971 w 4215960"/>
                <a:gd name="connsiteY108" fmla="*/ 4130265 h 4405856"/>
                <a:gd name="connsiteX109" fmla="*/ 2724375 w 4215960"/>
                <a:gd name="connsiteY109" fmla="*/ 4316455 h 4405856"/>
                <a:gd name="connsiteX110" fmla="*/ 2784700 w 4215960"/>
                <a:gd name="connsiteY110" fmla="*/ 4375193 h 4405856"/>
                <a:gd name="connsiteX111" fmla="*/ 2795812 w 4215960"/>
                <a:gd name="connsiteY111" fmla="*/ 4345030 h 4405856"/>
                <a:gd name="connsiteX112" fmla="*/ 2841850 w 4215960"/>
                <a:gd name="connsiteY112" fmla="*/ 4318042 h 4405856"/>
                <a:gd name="connsiteX113" fmla="*/ 2892650 w 4215960"/>
                <a:gd name="connsiteY113" fmla="*/ 4391068 h 4405856"/>
                <a:gd name="connsiteX114" fmla="*/ 2941863 w 4215960"/>
                <a:gd name="connsiteY114" fmla="*/ 4394243 h 4405856"/>
                <a:gd name="connsiteX115" fmla="*/ 2897412 w 4215960"/>
                <a:gd name="connsiteY115" fmla="*/ 4300581 h 4405856"/>
                <a:gd name="connsiteX116" fmla="*/ 2854550 w 4215960"/>
                <a:gd name="connsiteY116" fmla="*/ 4232318 h 4405856"/>
                <a:gd name="connsiteX117" fmla="*/ 2897413 w 4215960"/>
                <a:gd name="connsiteY117" fmla="*/ 4216442 h 4405856"/>
                <a:gd name="connsiteX118" fmla="*/ 2878362 w 4215960"/>
                <a:gd name="connsiteY118" fmla="*/ 4175168 h 4405856"/>
                <a:gd name="connsiteX119" fmla="*/ 2930750 w 4215960"/>
                <a:gd name="connsiteY119" fmla="*/ 4184693 h 4405856"/>
                <a:gd name="connsiteX120" fmla="*/ 2910113 w 4215960"/>
                <a:gd name="connsiteY120" fmla="*/ 4151355 h 4405856"/>
                <a:gd name="connsiteX121" fmla="*/ 2931432 w 4215960"/>
                <a:gd name="connsiteY121" fmla="*/ 4134801 h 4405856"/>
                <a:gd name="connsiteX122" fmla="*/ 3052535 w 4215960"/>
                <a:gd name="connsiteY122" fmla="*/ 4220074 h 4405856"/>
                <a:gd name="connsiteX123" fmla="*/ 3087912 w 4215960"/>
                <a:gd name="connsiteY123" fmla="*/ 4206917 h 4405856"/>
                <a:gd name="connsiteX124" fmla="*/ 3140299 w 4215960"/>
                <a:gd name="connsiteY124" fmla="*/ 4272006 h 4405856"/>
                <a:gd name="connsiteX125" fmla="*/ 3160937 w 4215960"/>
                <a:gd name="connsiteY125" fmla="*/ 4330743 h 4405856"/>
                <a:gd name="connsiteX126" fmla="*/ 3268887 w 4215960"/>
                <a:gd name="connsiteY126" fmla="*/ 4349792 h 4405856"/>
                <a:gd name="connsiteX127" fmla="*/ 3208563 w 4215960"/>
                <a:gd name="connsiteY127" fmla="*/ 4283117 h 4405856"/>
                <a:gd name="connsiteX128" fmla="*/ 3205387 w 4215960"/>
                <a:gd name="connsiteY128" fmla="*/ 4214855 h 4405856"/>
                <a:gd name="connsiteX129" fmla="*/ 3259362 w 4215960"/>
                <a:gd name="connsiteY129" fmla="*/ 4270418 h 4405856"/>
                <a:gd name="connsiteX130" fmla="*/ 3308575 w 4215960"/>
                <a:gd name="connsiteY130" fmla="*/ 4275180 h 4405856"/>
                <a:gd name="connsiteX131" fmla="*/ 3302225 w 4215960"/>
                <a:gd name="connsiteY131" fmla="*/ 4225968 h 4405856"/>
                <a:gd name="connsiteX132" fmla="*/ 3362550 w 4215960"/>
                <a:gd name="connsiteY132" fmla="*/ 4230730 h 4405856"/>
                <a:gd name="connsiteX133" fmla="*/ 3424462 w 4215960"/>
                <a:gd name="connsiteY133" fmla="*/ 4273592 h 4405856"/>
                <a:gd name="connsiteX134" fmla="*/ 3456212 w 4215960"/>
                <a:gd name="connsiteY134" fmla="*/ 4260893 h 4405856"/>
                <a:gd name="connsiteX135" fmla="*/ 3449863 w 4215960"/>
                <a:gd name="connsiteY135" fmla="*/ 4225968 h 4405856"/>
                <a:gd name="connsiteX136" fmla="*/ 3491138 w 4215960"/>
                <a:gd name="connsiteY136" fmla="*/ 4202156 h 4405856"/>
                <a:gd name="connsiteX137" fmla="*/ 3575275 w 4215960"/>
                <a:gd name="connsiteY137" fmla="*/ 4259306 h 4405856"/>
                <a:gd name="connsiteX138" fmla="*/ 3592738 w 4215960"/>
                <a:gd name="connsiteY138" fmla="*/ 4157708 h 4405856"/>
                <a:gd name="connsiteX139" fmla="*/ 3567338 w 4215960"/>
                <a:gd name="connsiteY139" fmla="*/ 4135482 h 4405856"/>
                <a:gd name="connsiteX140" fmla="*/ 3494312 w 4215960"/>
                <a:gd name="connsiteY140" fmla="*/ 4092619 h 4405856"/>
                <a:gd name="connsiteX141" fmla="*/ 3516537 w 4215960"/>
                <a:gd name="connsiteY141" fmla="*/ 4067220 h 4405856"/>
                <a:gd name="connsiteX142" fmla="*/ 3537175 w 4215960"/>
                <a:gd name="connsiteY142" fmla="*/ 4044994 h 4405856"/>
                <a:gd name="connsiteX143" fmla="*/ 3591150 w 4215960"/>
                <a:gd name="connsiteY143" fmla="*/ 4076745 h 4405856"/>
                <a:gd name="connsiteX144" fmla="*/ 3597500 w 4215960"/>
                <a:gd name="connsiteY144" fmla="*/ 4032295 h 4405856"/>
                <a:gd name="connsiteX145" fmla="*/ 3541937 w 4215960"/>
                <a:gd name="connsiteY145" fmla="*/ 4008482 h 4405856"/>
                <a:gd name="connsiteX146" fmla="*/ 3540350 w 4215960"/>
                <a:gd name="connsiteY146" fmla="*/ 3998958 h 4405856"/>
                <a:gd name="connsiteX147" fmla="*/ 3527649 w 4215960"/>
                <a:gd name="connsiteY147" fmla="*/ 3960859 h 4405856"/>
                <a:gd name="connsiteX148" fmla="*/ 3533999 w 4215960"/>
                <a:gd name="connsiteY148" fmla="*/ 3913233 h 4405856"/>
                <a:gd name="connsiteX149" fmla="*/ 3545112 w 4215960"/>
                <a:gd name="connsiteY149" fmla="*/ 3857670 h 4405856"/>
                <a:gd name="connsiteX150" fmla="*/ 3507012 w 4215960"/>
                <a:gd name="connsiteY150" fmla="*/ 3827508 h 4405856"/>
                <a:gd name="connsiteX151" fmla="*/ 3540349 w 4215960"/>
                <a:gd name="connsiteY151" fmla="*/ 3817983 h 4405856"/>
                <a:gd name="connsiteX152" fmla="*/ 3518124 w 4215960"/>
                <a:gd name="connsiteY152" fmla="*/ 3781470 h 4405856"/>
                <a:gd name="connsiteX153" fmla="*/ 3556225 w 4215960"/>
                <a:gd name="connsiteY153" fmla="*/ 3776709 h 4405856"/>
                <a:gd name="connsiteX154" fmla="*/ 3562574 w 4215960"/>
                <a:gd name="connsiteY154" fmla="*/ 3743370 h 4405856"/>
                <a:gd name="connsiteX155" fmla="*/ 3624488 w 4215960"/>
                <a:gd name="connsiteY155" fmla="*/ 3752897 h 4405856"/>
                <a:gd name="connsiteX156" fmla="*/ 3657601 w 4215960"/>
                <a:gd name="connsiteY156" fmla="*/ 3768089 h 4405856"/>
                <a:gd name="connsiteX157" fmla="*/ 3623808 w 4215960"/>
                <a:gd name="connsiteY157" fmla="*/ 3809137 h 4405856"/>
                <a:gd name="connsiteX158" fmla="*/ 3662816 w 4215960"/>
                <a:gd name="connsiteY158" fmla="*/ 3916633 h 4405856"/>
                <a:gd name="connsiteX159" fmla="*/ 3715203 w 4215960"/>
                <a:gd name="connsiteY159" fmla="*/ 3947931 h 4405856"/>
                <a:gd name="connsiteX160" fmla="*/ 3767137 w 4215960"/>
                <a:gd name="connsiteY160" fmla="*/ 3905749 h 4405856"/>
                <a:gd name="connsiteX161" fmla="*/ 3852862 w 4215960"/>
                <a:gd name="connsiteY161" fmla="*/ 3857216 h 4405856"/>
                <a:gd name="connsiteX162" fmla="*/ 3835626 w 4215960"/>
                <a:gd name="connsiteY162" fmla="*/ 3768315 h 4405856"/>
                <a:gd name="connsiteX163" fmla="*/ 3912960 w 4215960"/>
                <a:gd name="connsiteY163" fmla="*/ 3635646 h 4405856"/>
                <a:gd name="connsiteX164" fmla="*/ 4205514 w 4215960"/>
                <a:gd name="connsiteY164" fmla="*/ 3302498 h 4405856"/>
                <a:gd name="connsiteX165" fmla="*/ 4124097 w 4215960"/>
                <a:gd name="connsiteY165" fmla="*/ 3293426 h 4405856"/>
                <a:gd name="connsiteX166" fmla="*/ 4128634 w 4215960"/>
                <a:gd name="connsiteY166" fmla="*/ 3201578 h 4405856"/>
                <a:gd name="connsiteX167" fmla="*/ 4079647 w 4215960"/>
                <a:gd name="connsiteY167" fmla="*/ 3176406 h 4405856"/>
                <a:gd name="connsiteX168" fmla="*/ 3995510 w 4215960"/>
                <a:gd name="connsiteY168" fmla="*/ 3207928 h 4405856"/>
                <a:gd name="connsiteX169" fmla="*/ 3958771 w 4215960"/>
                <a:gd name="connsiteY169" fmla="*/ 3171643 h 4405856"/>
                <a:gd name="connsiteX170" fmla="*/ 4003448 w 4215960"/>
                <a:gd name="connsiteY170" fmla="*/ 3148738 h 4405856"/>
                <a:gd name="connsiteX171" fmla="*/ 3874181 w 4215960"/>
                <a:gd name="connsiteY171" fmla="*/ 2935559 h 4405856"/>
                <a:gd name="connsiteX172" fmla="*/ 3889147 w 4215960"/>
                <a:gd name="connsiteY172" fmla="*/ 2905396 h 4405856"/>
                <a:gd name="connsiteX173" fmla="*/ 3865562 w 4215960"/>
                <a:gd name="connsiteY173" fmla="*/ 2789736 h 4405856"/>
                <a:gd name="connsiteX174" fmla="*/ 3706813 w 4215960"/>
                <a:gd name="connsiteY174" fmla="*/ 2778850 h 4405856"/>
                <a:gd name="connsiteX175" fmla="*/ 3673475 w 4215960"/>
                <a:gd name="connsiteY175" fmla="*/ 2827608 h 4405856"/>
                <a:gd name="connsiteX176" fmla="*/ 3584575 w 4215960"/>
                <a:gd name="connsiteY176" fmla="*/ 2842124 h 4405856"/>
                <a:gd name="connsiteX177" fmla="*/ 3590925 w 4215960"/>
                <a:gd name="connsiteY177" fmla="*/ 2820125 h 4405856"/>
                <a:gd name="connsiteX178" fmla="*/ 3537403 w 4215960"/>
                <a:gd name="connsiteY178" fmla="*/ 2804024 h 4405856"/>
                <a:gd name="connsiteX179" fmla="*/ 3512684 w 4215960"/>
                <a:gd name="connsiteY179" fmla="*/ 2638923 h 4405856"/>
                <a:gd name="connsiteX180" fmla="*/ 3232377 w 4215960"/>
                <a:gd name="connsiteY180" fmla="*/ 2572248 h 4405856"/>
                <a:gd name="connsiteX181" fmla="*/ 3096078 w 4215960"/>
                <a:gd name="connsiteY181" fmla="*/ 2615564 h 4405856"/>
                <a:gd name="connsiteX182" fmla="*/ 2964089 w 4215960"/>
                <a:gd name="connsiteY182" fmla="*/ 2608080 h 4405856"/>
                <a:gd name="connsiteX183" fmla="*/ 2831646 w 4215960"/>
                <a:gd name="connsiteY183" fmla="*/ 2497182 h 4405856"/>
                <a:gd name="connsiteX184" fmla="*/ 2618468 w 4215960"/>
                <a:gd name="connsiteY184" fmla="*/ 2193969 h 4405856"/>
                <a:gd name="connsiteX185" fmla="*/ 2220006 w 4215960"/>
                <a:gd name="connsiteY185" fmla="*/ 2054496 h 4405856"/>
                <a:gd name="connsiteX186" fmla="*/ 1983468 w 4215960"/>
                <a:gd name="connsiteY186" fmla="*/ 1741532 h 4405856"/>
                <a:gd name="connsiteX187" fmla="*/ 2017259 w 4215960"/>
                <a:gd name="connsiteY187" fmla="*/ 1716586 h 4405856"/>
                <a:gd name="connsiteX188" fmla="*/ 2076903 w 4215960"/>
                <a:gd name="connsiteY188" fmla="*/ 1799589 h 4405856"/>
                <a:gd name="connsiteX189" fmla="*/ 2097087 w 4215960"/>
                <a:gd name="connsiteY189" fmla="*/ 1782126 h 4405856"/>
                <a:gd name="connsiteX190" fmla="*/ 2140177 w 4215960"/>
                <a:gd name="connsiteY190" fmla="*/ 1812970 h 4405856"/>
                <a:gd name="connsiteX191" fmla="*/ 2228850 w 4215960"/>
                <a:gd name="connsiteY191" fmla="*/ 1759221 h 4405856"/>
                <a:gd name="connsiteX192" fmla="*/ 2244952 w 4215960"/>
                <a:gd name="connsiteY192" fmla="*/ 1738811 h 4405856"/>
                <a:gd name="connsiteX193" fmla="*/ 2303235 w 4215960"/>
                <a:gd name="connsiteY193" fmla="*/ 1739037 h 4405856"/>
                <a:gd name="connsiteX194" fmla="*/ 2319338 w 4215960"/>
                <a:gd name="connsiteY194" fmla="*/ 1705927 h 4405856"/>
                <a:gd name="connsiteX195" fmla="*/ 2300514 w 4215960"/>
                <a:gd name="connsiteY195" fmla="*/ 1680300 h 4405856"/>
                <a:gd name="connsiteX196" fmla="*/ 2233386 w 4215960"/>
                <a:gd name="connsiteY196" fmla="*/ 1700257 h 4405856"/>
                <a:gd name="connsiteX197" fmla="*/ 2211614 w 4215960"/>
                <a:gd name="connsiteY197" fmla="*/ 1646736 h 4405856"/>
                <a:gd name="connsiteX198" fmla="*/ 2232932 w 4215960"/>
                <a:gd name="connsiteY198" fmla="*/ 1617026 h 4405856"/>
                <a:gd name="connsiteX199" fmla="*/ 2176462 w 4215960"/>
                <a:gd name="connsiteY199" fmla="*/ 1513612 h 4405856"/>
                <a:gd name="connsiteX200" fmla="*/ 2127931 w 4215960"/>
                <a:gd name="connsiteY200" fmla="*/ 1552393 h 4405856"/>
                <a:gd name="connsiteX201" fmla="*/ 2038576 w 4215960"/>
                <a:gd name="connsiteY201" fmla="*/ 1497737 h 4405856"/>
                <a:gd name="connsiteX202" fmla="*/ 2090510 w 4215960"/>
                <a:gd name="connsiteY202" fmla="*/ 1405208 h 4405856"/>
                <a:gd name="connsiteX203" fmla="*/ 2047648 w 4215960"/>
                <a:gd name="connsiteY203" fmla="*/ 1284105 h 4405856"/>
                <a:gd name="connsiteX204" fmla="*/ 2062389 w 4215960"/>
                <a:gd name="connsiteY204" fmla="*/ 1160053 h 4405856"/>
                <a:gd name="connsiteX205" fmla="*/ 2157639 w 4215960"/>
                <a:gd name="connsiteY205" fmla="*/ 1086348 h 4405856"/>
                <a:gd name="connsiteX206" fmla="*/ 2262868 w 4215960"/>
                <a:gd name="connsiteY206" fmla="*/ 1063896 h 4405856"/>
                <a:gd name="connsiteX207" fmla="*/ 2199821 w 4215960"/>
                <a:gd name="connsiteY207" fmla="*/ 974089 h 4405856"/>
                <a:gd name="connsiteX208" fmla="*/ 2182585 w 4215960"/>
                <a:gd name="connsiteY208" fmla="*/ 1018766 h 4405856"/>
                <a:gd name="connsiteX209" fmla="*/ 2139270 w 4215960"/>
                <a:gd name="connsiteY209" fmla="*/ 971595 h 4405856"/>
                <a:gd name="connsiteX210" fmla="*/ 2160588 w 4215960"/>
                <a:gd name="connsiteY210" fmla="*/ 886323 h 4405856"/>
                <a:gd name="connsiteX211" fmla="*/ 2233612 w 4215960"/>
                <a:gd name="connsiteY211" fmla="*/ 789032 h 4405856"/>
                <a:gd name="connsiteX212" fmla="*/ 2216603 w 4215960"/>
                <a:gd name="connsiteY212" fmla="*/ 682443 h 4405856"/>
                <a:gd name="connsiteX213" fmla="*/ 2045381 w 4215960"/>
                <a:gd name="connsiteY213" fmla="*/ 692194 h 4405856"/>
                <a:gd name="connsiteX214" fmla="*/ 2026103 w 4215960"/>
                <a:gd name="connsiteY214" fmla="*/ 734831 h 4405856"/>
                <a:gd name="connsiteX215" fmla="*/ 1993900 w 4215960"/>
                <a:gd name="connsiteY215" fmla="*/ 667248 h 4405856"/>
                <a:gd name="connsiteX216" fmla="*/ 1964190 w 4215960"/>
                <a:gd name="connsiteY216" fmla="*/ 707616 h 4405856"/>
                <a:gd name="connsiteX217" fmla="*/ 1778681 w 4215960"/>
                <a:gd name="connsiteY217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70137 w 4215960"/>
                <a:gd name="connsiteY49" fmla="*/ 122286 h 4405856"/>
                <a:gd name="connsiteX50" fmla="*/ 97744 w 4215960"/>
                <a:gd name="connsiteY50" fmla="*/ 542516 h 4405856"/>
                <a:gd name="connsiteX51" fmla="*/ 312057 w 4215960"/>
                <a:gd name="connsiteY51" fmla="*/ 844368 h 4405856"/>
                <a:gd name="connsiteX52" fmla="*/ 239485 w 4215960"/>
                <a:gd name="connsiteY52" fmla="*/ 895168 h 4405856"/>
                <a:gd name="connsiteX53" fmla="*/ 210457 w 4215960"/>
                <a:gd name="connsiteY53" fmla="*/ 902425 h 4405856"/>
                <a:gd name="connsiteX54" fmla="*/ 159657 w 4215960"/>
                <a:gd name="connsiteY54" fmla="*/ 931453 h 4405856"/>
                <a:gd name="connsiteX55" fmla="*/ 130628 w 4215960"/>
                <a:gd name="connsiteY55" fmla="*/ 960482 h 4405856"/>
                <a:gd name="connsiteX56" fmla="*/ 108857 w 4215960"/>
                <a:gd name="connsiteY56" fmla="*/ 982253 h 4405856"/>
                <a:gd name="connsiteX57" fmla="*/ 94343 w 4215960"/>
                <a:gd name="connsiteY57" fmla="*/ 996768 h 4405856"/>
                <a:gd name="connsiteX58" fmla="*/ 43543 w 4215960"/>
                <a:gd name="connsiteY58" fmla="*/ 1076596 h 4405856"/>
                <a:gd name="connsiteX59" fmla="*/ 14514 w 4215960"/>
                <a:gd name="connsiteY59" fmla="*/ 1156425 h 4405856"/>
                <a:gd name="connsiteX60" fmla="*/ 0 w 4215960"/>
                <a:gd name="connsiteY60" fmla="*/ 1214482 h 4405856"/>
                <a:gd name="connsiteX61" fmla="*/ 7257 w 4215960"/>
                <a:gd name="connsiteY61" fmla="*/ 2186939 h 4405856"/>
                <a:gd name="connsiteX62" fmla="*/ 29028 w 4215960"/>
                <a:gd name="connsiteY62" fmla="*/ 2288539 h 4405856"/>
                <a:gd name="connsiteX63" fmla="*/ 43543 w 4215960"/>
                <a:gd name="connsiteY63" fmla="*/ 2324825 h 4405856"/>
                <a:gd name="connsiteX64" fmla="*/ 58057 w 4215960"/>
                <a:gd name="connsiteY64" fmla="*/ 2390139 h 4405856"/>
                <a:gd name="connsiteX65" fmla="*/ 79828 w 4215960"/>
                <a:gd name="connsiteY65" fmla="*/ 2440939 h 4405856"/>
                <a:gd name="connsiteX66" fmla="*/ 116114 w 4215960"/>
                <a:gd name="connsiteY66" fmla="*/ 2557053 h 4405856"/>
                <a:gd name="connsiteX67" fmla="*/ 137885 w 4215960"/>
                <a:gd name="connsiteY67" fmla="*/ 2622368 h 4405856"/>
                <a:gd name="connsiteX68" fmla="*/ 145143 w 4215960"/>
                <a:gd name="connsiteY68" fmla="*/ 2644139 h 4405856"/>
                <a:gd name="connsiteX69" fmla="*/ 166914 w 4215960"/>
                <a:gd name="connsiteY69" fmla="*/ 2687682 h 4405856"/>
                <a:gd name="connsiteX70" fmla="*/ 188685 w 4215960"/>
                <a:gd name="connsiteY70" fmla="*/ 2738482 h 4405856"/>
                <a:gd name="connsiteX71" fmla="*/ 195943 w 4215960"/>
                <a:gd name="connsiteY71" fmla="*/ 2767511 h 4405856"/>
                <a:gd name="connsiteX72" fmla="*/ 232228 w 4215960"/>
                <a:gd name="connsiteY72" fmla="*/ 2818311 h 4405856"/>
                <a:gd name="connsiteX73" fmla="*/ 254000 w 4215960"/>
                <a:gd name="connsiteY73" fmla="*/ 2876368 h 4405856"/>
                <a:gd name="connsiteX74" fmla="*/ 275771 w 4215960"/>
                <a:gd name="connsiteY74" fmla="*/ 2898139 h 4405856"/>
                <a:gd name="connsiteX75" fmla="*/ 312057 w 4215960"/>
                <a:gd name="connsiteY75" fmla="*/ 2970711 h 4405856"/>
                <a:gd name="connsiteX76" fmla="*/ 348343 w 4215960"/>
                <a:gd name="connsiteY76" fmla="*/ 3021511 h 4405856"/>
                <a:gd name="connsiteX77" fmla="*/ 355600 w 4215960"/>
                <a:gd name="connsiteY77" fmla="*/ 3043282 h 4405856"/>
                <a:gd name="connsiteX78" fmla="*/ 406400 w 4215960"/>
                <a:gd name="connsiteY78" fmla="*/ 3108596 h 4405856"/>
                <a:gd name="connsiteX79" fmla="*/ 435428 w 4215960"/>
                <a:gd name="connsiteY79" fmla="*/ 3173911 h 4405856"/>
                <a:gd name="connsiteX80" fmla="*/ 457200 w 4215960"/>
                <a:gd name="connsiteY80" fmla="*/ 3202939 h 4405856"/>
                <a:gd name="connsiteX81" fmla="*/ 471714 w 4215960"/>
                <a:gd name="connsiteY81" fmla="*/ 3260996 h 4405856"/>
                <a:gd name="connsiteX82" fmla="*/ 478971 w 4215960"/>
                <a:gd name="connsiteY82" fmla="*/ 3282768 h 4405856"/>
                <a:gd name="connsiteX83" fmla="*/ 486228 w 4215960"/>
                <a:gd name="connsiteY83" fmla="*/ 3311796 h 4405856"/>
                <a:gd name="connsiteX84" fmla="*/ 493485 w 4215960"/>
                <a:gd name="connsiteY84" fmla="*/ 3377111 h 4405856"/>
                <a:gd name="connsiteX85" fmla="*/ 515257 w 4215960"/>
                <a:gd name="connsiteY85" fmla="*/ 3435168 h 4405856"/>
                <a:gd name="connsiteX86" fmla="*/ 544285 w 4215960"/>
                <a:gd name="connsiteY86" fmla="*/ 3478711 h 4405856"/>
                <a:gd name="connsiteX87" fmla="*/ 573314 w 4215960"/>
                <a:gd name="connsiteY87" fmla="*/ 3529511 h 4405856"/>
                <a:gd name="connsiteX88" fmla="*/ 602343 w 4215960"/>
                <a:gd name="connsiteY88" fmla="*/ 3551282 h 4405856"/>
                <a:gd name="connsiteX89" fmla="*/ 645885 w 4215960"/>
                <a:gd name="connsiteY89" fmla="*/ 3594825 h 4405856"/>
                <a:gd name="connsiteX90" fmla="*/ 674914 w 4215960"/>
                <a:gd name="connsiteY90" fmla="*/ 3616596 h 4405856"/>
                <a:gd name="connsiteX91" fmla="*/ 711200 w 4215960"/>
                <a:gd name="connsiteY91" fmla="*/ 3660139 h 4405856"/>
                <a:gd name="connsiteX92" fmla="*/ 740228 w 4215960"/>
                <a:gd name="connsiteY92" fmla="*/ 3681911 h 4405856"/>
                <a:gd name="connsiteX93" fmla="*/ 812800 w 4215960"/>
                <a:gd name="connsiteY93" fmla="*/ 3747225 h 4405856"/>
                <a:gd name="connsiteX94" fmla="*/ 849085 w 4215960"/>
                <a:gd name="connsiteY94" fmla="*/ 3790768 h 4405856"/>
                <a:gd name="connsiteX95" fmla="*/ 870857 w 4215960"/>
                <a:gd name="connsiteY95" fmla="*/ 3805282 h 4405856"/>
                <a:gd name="connsiteX96" fmla="*/ 907143 w 4215960"/>
                <a:gd name="connsiteY96" fmla="*/ 3848825 h 4405856"/>
                <a:gd name="connsiteX97" fmla="*/ 936171 w 4215960"/>
                <a:gd name="connsiteY97" fmla="*/ 3870596 h 4405856"/>
                <a:gd name="connsiteX98" fmla="*/ 1030514 w 4215960"/>
                <a:gd name="connsiteY98" fmla="*/ 3914139 h 4405856"/>
                <a:gd name="connsiteX99" fmla="*/ 1480457 w 4215960"/>
                <a:gd name="connsiteY99" fmla="*/ 3899625 h 4405856"/>
                <a:gd name="connsiteX100" fmla="*/ 1531257 w 4215960"/>
                <a:gd name="connsiteY100" fmla="*/ 3885111 h 4405856"/>
                <a:gd name="connsiteX101" fmla="*/ 1618343 w 4215960"/>
                <a:gd name="connsiteY101" fmla="*/ 3877853 h 4405856"/>
                <a:gd name="connsiteX102" fmla="*/ 1698171 w 4215960"/>
                <a:gd name="connsiteY102" fmla="*/ 3863339 h 4405856"/>
                <a:gd name="connsiteX103" fmla="*/ 1756228 w 4215960"/>
                <a:gd name="connsiteY103" fmla="*/ 3856082 h 4405856"/>
                <a:gd name="connsiteX104" fmla="*/ 1785257 w 4215960"/>
                <a:gd name="connsiteY104" fmla="*/ 3841568 h 4405856"/>
                <a:gd name="connsiteX105" fmla="*/ 1850571 w 4215960"/>
                <a:gd name="connsiteY105" fmla="*/ 3819796 h 4405856"/>
                <a:gd name="connsiteX106" fmla="*/ 1886857 w 4215960"/>
                <a:gd name="connsiteY106" fmla="*/ 3805282 h 4405856"/>
                <a:gd name="connsiteX107" fmla="*/ 1988457 w 4215960"/>
                <a:gd name="connsiteY107" fmla="*/ 3790768 h 4405856"/>
                <a:gd name="connsiteX108" fmla="*/ 2017485 w 4215960"/>
                <a:gd name="connsiteY108" fmla="*/ 3783511 h 4405856"/>
                <a:gd name="connsiteX109" fmla="*/ 2637971 w 4215960"/>
                <a:gd name="connsiteY109" fmla="*/ 4130265 h 4405856"/>
                <a:gd name="connsiteX110" fmla="*/ 2724375 w 4215960"/>
                <a:gd name="connsiteY110" fmla="*/ 4316455 h 4405856"/>
                <a:gd name="connsiteX111" fmla="*/ 2784700 w 4215960"/>
                <a:gd name="connsiteY111" fmla="*/ 4375193 h 4405856"/>
                <a:gd name="connsiteX112" fmla="*/ 2795812 w 4215960"/>
                <a:gd name="connsiteY112" fmla="*/ 4345030 h 4405856"/>
                <a:gd name="connsiteX113" fmla="*/ 2841850 w 4215960"/>
                <a:gd name="connsiteY113" fmla="*/ 4318042 h 4405856"/>
                <a:gd name="connsiteX114" fmla="*/ 2892650 w 4215960"/>
                <a:gd name="connsiteY114" fmla="*/ 4391068 h 4405856"/>
                <a:gd name="connsiteX115" fmla="*/ 2941863 w 4215960"/>
                <a:gd name="connsiteY115" fmla="*/ 4394243 h 4405856"/>
                <a:gd name="connsiteX116" fmla="*/ 2897412 w 4215960"/>
                <a:gd name="connsiteY116" fmla="*/ 4300581 h 4405856"/>
                <a:gd name="connsiteX117" fmla="*/ 2854550 w 4215960"/>
                <a:gd name="connsiteY117" fmla="*/ 4232318 h 4405856"/>
                <a:gd name="connsiteX118" fmla="*/ 2897413 w 4215960"/>
                <a:gd name="connsiteY118" fmla="*/ 4216442 h 4405856"/>
                <a:gd name="connsiteX119" fmla="*/ 2878362 w 4215960"/>
                <a:gd name="connsiteY119" fmla="*/ 4175168 h 4405856"/>
                <a:gd name="connsiteX120" fmla="*/ 2930750 w 4215960"/>
                <a:gd name="connsiteY120" fmla="*/ 4184693 h 4405856"/>
                <a:gd name="connsiteX121" fmla="*/ 2910113 w 4215960"/>
                <a:gd name="connsiteY121" fmla="*/ 4151355 h 4405856"/>
                <a:gd name="connsiteX122" fmla="*/ 2931432 w 4215960"/>
                <a:gd name="connsiteY122" fmla="*/ 4134801 h 4405856"/>
                <a:gd name="connsiteX123" fmla="*/ 3052535 w 4215960"/>
                <a:gd name="connsiteY123" fmla="*/ 4220074 h 4405856"/>
                <a:gd name="connsiteX124" fmla="*/ 3087912 w 4215960"/>
                <a:gd name="connsiteY124" fmla="*/ 4206917 h 4405856"/>
                <a:gd name="connsiteX125" fmla="*/ 3140299 w 4215960"/>
                <a:gd name="connsiteY125" fmla="*/ 4272006 h 4405856"/>
                <a:gd name="connsiteX126" fmla="*/ 3160937 w 4215960"/>
                <a:gd name="connsiteY126" fmla="*/ 4330743 h 4405856"/>
                <a:gd name="connsiteX127" fmla="*/ 3268887 w 4215960"/>
                <a:gd name="connsiteY127" fmla="*/ 4349792 h 4405856"/>
                <a:gd name="connsiteX128" fmla="*/ 3208563 w 4215960"/>
                <a:gd name="connsiteY128" fmla="*/ 4283117 h 4405856"/>
                <a:gd name="connsiteX129" fmla="*/ 3205387 w 4215960"/>
                <a:gd name="connsiteY129" fmla="*/ 4214855 h 4405856"/>
                <a:gd name="connsiteX130" fmla="*/ 3259362 w 4215960"/>
                <a:gd name="connsiteY130" fmla="*/ 4270418 h 4405856"/>
                <a:gd name="connsiteX131" fmla="*/ 3308575 w 4215960"/>
                <a:gd name="connsiteY131" fmla="*/ 4275180 h 4405856"/>
                <a:gd name="connsiteX132" fmla="*/ 3302225 w 4215960"/>
                <a:gd name="connsiteY132" fmla="*/ 4225968 h 4405856"/>
                <a:gd name="connsiteX133" fmla="*/ 3362550 w 4215960"/>
                <a:gd name="connsiteY133" fmla="*/ 4230730 h 4405856"/>
                <a:gd name="connsiteX134" fmla="*/ 3424462 w 4215960"/>
                <a:gd name="connsiteY134" fmla="*/ 4273592 h 4405856"/>
                <a:gd name="connsiteX135" fmla="*/ 3456212 w 4215960"/>
                <a:gd name="connsiteY135" fmla="*/ 4260893 h 4405856"/>
                <a:gd name="connsiteX136" fmla="*/ 3449863 w 4215960"/>
                <a:gd name="connsiteY136" fmla="*/ 4225968 h 4405856"/>
                <a:gd name="connsiteX137" fmla="*/ 3491138 w 4215960"/>
                <a:gd name="connsiteY137" fmla="*/ 4202156 h 4405856"/>
                <a:gd name="connsiteX138" fmla="*/ 3575275 w 4215960"/>
                <a:gd name="connsiteY138" fmla="*/ 4259306 h 4405856"/>
                <a:gd name="connsiteX139" fmla="*/ 3592738 w 4215960"/>
                <a:gd name="connsiteY139" fmla="*/ 4157708 h 4405856"/>
                <a:gd name="connsiteX140" fmla="*/ 3567338 w 4215960"/>
                <a:gd name="connsiteY140" fmla="*/ 4135482 h 4405856"/>
                <a:gd name="connsiteX141" fmla="*/ 3494312 w 4215960"/>
                <a:gd name="connsiteY141" fmla="*/ 4092619 h 4405856"/>
                <a:gd name="connsiteX142" fmla="*/ 3516537 w 4215960"/>
                <a:gd name="connsiteY142" fmla="*/ 4067220 h 4405856"/>
                <a:gd name="connsiteX143" fmla="*/ 3537175 w 4215960"/>
                <a:gd name="connsiteY143" fmla="*/ 4044994 h 4405856"/>
                <a:gd name="connsiteX144" fmla="*/ 3591150 w 4215960"/>
                <a:gd name="connsiteY144" fmla="*/ 4076745 h 4405856"/>
                <a:gd name="connsiteX145" fmla="*/ 3597500 w 4215960"/>
                <a:gd name="connsiteY145" fmla="*/ 4032295 h 4405856"/>
                <a:gd name="connsiteX146" fmla="*/ 3541937 w 4215960"/>
                <a:gd name="connsiteY146" fmla="*/ 4008482 h 4405856"/>
                <a:gd name="connsiteX147" fmla="*/ 3540350 w 4215960"/>
                <a:gd name="connsiteY147" fmla="*/ 3998958 h 4405856"/>
                <a:gd name="connsiteX148" fmla="*/ 3527649 w 4215960"/>
                <a:gd name="connsiteY148" fmla="*/ 3960859 h 4405856"/>
                <a:gd name="connsiteX149" fmla="*/ 3533999 w 4215960"/>
                <a:gd name="connsiteY149" fmla="*/ 3913233 h 4405856"/>
                <a:gd name="connsiteX150" fmla="*/ 3545112 w 4215960"/>
                <a:gd name="connsiteY150" fmla="*/ 3857670 h 4405856"/>
                <a:gd name="connsiteX151" fmla="*/ 3507012 w 4215960"/>
                <a:gd name="connsiteY151" fmla="*/ 3827508 h 4405856"/>
                <a:gd name="connsiteX152" fmla="*/ 3540349 w 4215960"/>
                <a:gd name="connsiteY152" fmla="*/ 3817983 h 4405856"/>
                <a:gd name="connsiteX153" fmla="*/ 3518124 w 4215960"/>
                <a:gd name="connsiteY153" fmla="*/ 3781470 h 4405856"/>
                <a:gd name="connsiteX154" fmla="*/ 3556225 w 4215960"/>
                <a:gd name="connsiteY154" fmla="*/ 3776709 h 4405856"/>
                <a:gd name="connsiteX155" fmla="*/ 3562574 w 4215960"/>
                <a:gd name="connsiteY155" fmla="*/ 3743370 h 4405856"/>
                <a:gd name="connsiteX156" fmla="*/ 3624488 w 4215960"/>
                <a:gd name="connsiteY156" fmla="*/ 3752897 h 4405856"/>
                <a:gd name="connsiteX157" fmla="*/ 3657601 w 4215960"/>
                <a:gd name="connsiteY157" fmla="*/ 3768089 h 4405856"/>
                <a:gd name="connsiteX158" fmla="*/ 3623808 w 4215960"/>
                <a:gd name="connsiteY158" fmla="*/ 3809137 h 4405856"/>
                <a:gd name="connsiteX159" fmla="*/ 3662816 w 4215960"/>
                <a:gd name="connsiteY159" fmla="*/ 3916633 h 4405856"/>
                <a:gd name="connsiteX160" fmla="*/ 3715203 w 4215960"/>
                <a:gd name="connsiteY160" fmla="*/ 3947931 h 4405856"/>
                <a:gd name="connsiteX161" fmla="*/ 3767137 w 4215960"/>
                <a:gd name="connsiteY161" fmla="*/ 3905749 h 4405856"/>
                <a:gd name="connsiteX162" fmla="*/ 3852862 w 4215960"/>
                <a:gd name="connsiteY162" fmla="*/ 3857216 h 4405856"/>
                <a:gd name="connsiteX163" fmla="*/ 3835626 w 4215960"/>
                <a:gd name="connsiteY163" fmla="*/ 3768315 h 4405856"/>
                <a:gd name="connsiteX164" fmla="*/ 3912960 w 4215960"/>
                <a:gd name="connsiteY164" fmla="*/ 3635646 h 4405856"/>
                <a:gd name="connsiteX165" fmla="*/ 4205514 w 4215960"/>
                <a:gd name="connsiteY165" fmla="*/ 3302498 h 4405856"/>
                <a:gd name="connsiteX166" fmla="*/ 4124097 w 4215960"/>
                <a:gd name="connsiteY166" fmla="*/ 3293426 h 4405856"/>
                <a:gd name="connsiteX167" fmla="*/ 4128634 w 4215960"/>
                <a:gd name="connsiteY167" fmla="*/ 3201578 h 4405856"/>
                <a:gd name="connsiteX168" fmla="*/ 4079647 w 4215960"/>
                <a:gd name="connsiteY168" fmla="*/ 3176406 h 4405856"/>
                <a:gd name="connsiteX169" fmla="*/ 3995510 w 4215960"/>
                <a:gd name="connsiteY169" fmla="*/ 3207928 h 4405856"/>
                <a:gd name="connsiteX170" fmla="*/ 3958771 w 4215960"/>
                <a:gd name="connsiteY170" fmla="*/ 3171643 h 4405856"/>
                <a:gd name="connsiteX171" fmla="*/ 4003448 w 4215960"/>
                <a:gd name="connsiteY171" fmla="*/ 3148738 h 4405856"/>
                <a:gd name="connsiteX172" fmla="*/ 3874181 w 4215960"/>
                <a:gd name="connsiteY172" fmla="*/ 2935559 h 4405856"/>
                <a:gd name="connsiteX173" fmla="*/ 3889147 w 4215960"/>
                <a:gd name="connsiteY173" fmla="*/ 2905396 h 4405856"/>
                <a:gd name="connsiteX174" fmla="*/ 3865562 w 4215960"/>
                <a:gd name="connsiteY174" fmla="*/ 2789736 h 4405856"/>
                <a:gd name="connsiteX175" fmla="*/ 3706813 w 4215960"/>
                <a:gd name="connsiteY175" fmla="*/ 2778850 h 4405856"/>
                <a:gd name="connsiteX176" fmla="*/ 3673475 w 4215960"/>
                <a:gd name="connsiteY176" fmla="*/ 2827608 h 4405856"/>
                <a:gd name="connsiteX177" fmla="*/ 3584575 w 4215960"/>
                <a:gd name="connsiteY177" fmla="*/ 2842124 h 4405856"/>
                <a:gd name="connsiteX178" fmla="*/ 3590925 w 4215960"/>
                <a:gd name="connsiteY178" fmla="*/ 2820125 h 4405856"/>
                <a:gd name="connsiteX179" fmla="*/ 3537403 w 4215960"/>
                <a:gd name="connsiteY179" fmla="*/ 2804024 h 4405856"/>
                <a:gd name="connsiteX180" fmla="*/ 3512684 w 4215960"/>
                <a:gd name="connsiteY180" fmla="*/ 2638923 h 4405856"/>
                <a:gd name="connsiteX181" fmla="*/ 3232377 w 4215960"/>
                <a:gd name="connsiteY181" fmla="*/ 2572248 h 4405856"/>
                <a:gd name="connsiteX182" fmla="*/ 3096078 w 4215960"/>
                <a:gd name="connsiteY182" fmla="*/ 2615564 h 4405856"/>
                <a:gd name="connsiteX183" fmla="*/ 2964089 w 4215960"/>
                <a:gd name="connsiteY183" fmla="*/ 2608080 h 4405856"/>
                <a:gd name="connsiteX184" fmla="*/ 2831646 w 4215960"/>
                <a:gd name="connsiteY184" fmla="*/ 2497182 h 4405856"/>
                <a:gd name="connsiteX185" fmla="*/ 2618468 w 4215960"/>
                <a:gd name="connsiteY185" fmla="*/ 2193969 h 4405856"/>
                <a:gd name="connsiteX186" fmla="*/ 2220006 w 4215960"/>
                <a:gd name="connsiteY186" fmla="*/ 2054496 h 4405856"/>
                <a:gd name="connsiteX187" fmla="*/ 1983468 w 4215960"/>
                <a:gd name="connsiteY187" fmla="*/ 1741532 h 4405856"/>
                <a:gd name="connsiteX188" fmla="*/ 2017259 w 4215960"/>
                <a:gd name="connsiteY188" fmla="*/ 1716586 h 4405856"/>
                <a:gd name="connsiteX189" fmla="*/ 2076903 w 4215960"/>
                <a:gd name="connsiteY189" fmla="*/ 1799589 h 4405856"/>
                <a:gd name="connsiteX190" fmla="*/ 2097087 w 4215960"/>
                <a:gd name="connsiteY190" fmla="*/ 1782126 h 4405856"/>
                <a:gd name="connsiteX191" fmla="*/ 2140177 w 4215960"/>
                <a:gd name="connsiteY191" fmla="*/ 1812970 h 4405856"/>
                <a:gd name="connsiteX192" fmla="*/ 2228850 w 4215960"/>
                <a:gd name="connsiteY192" fmla="*/ 1759221 h 4405856"/>
                <a:gd name="connsiteX193" fmla="*/ 2244952 w 4215960"/>
                <a:gd name="connsiteY193" fmla="*/ 1738811 h 4405856"/>
                <a:gd name="connsiteX194" fmla="*/ 2303235 w 4215960"/>
                <a:gd name="connsiteY194" fmla="*/ 1739037 h 4405856"/>
                <a:gd name="connsiteX195" fmla="*/ 2319338 w 4215960"/>
                <a:gd name="connsiteY195" fmla="*/ 1705927 h 4405856"/>
                <a:gd name="connsiteX196" fmla="*/ 2300514 w 4215960"/>
                <a:gd name="connsiteY196" fmla="*/ 1680300 h 4405856"/>
                <a:gd name="connsiteX197" fmla="*/ 2233386 w 4215960"/>
                <a:gd name="connsiteY197" fmla="*/ 1700257 h 4405856"/>
                <a:gd name="connsiteX198" fmla="*/ 2211614 w 4215960"/>
                <a:gd name="connsiteY198" fmla="*/ 1646736 h 4405856"/>
                <a:gd name="connsiteX199" fmla="*/ 2232932 w 4215960"/>
                <a:gd name="connsiteY199" fmla="*/ 1617026 h 4405856"/>
                <a:gd name="connsiteX200" fmla="*/ 2176462 w 4215960"/>
                <a:gd name="connsiteY200" fmla="*/ 1513612 h 4405856"/>
                <a:gd name="connsiteX201" fmla="*/ 2127931 w 4215960"/>
                <a:gd name="connsiteY201" fmla="*/ 1552393 h 4405856"/>
                <a:gd name="connsiteX202" fmla="*/ 2038576 w 4215960"/>
                <a:gd name="connsiteY202" fmla="*/ 1497737 h 4405856"/>
                <a:gd name="connsiteX203" fmla="*/ 2090510 w 4215960"/>
                <a:gd name="connsiteY203" fmla="*/ 1405208 h 4405856"/>
                <a:gd name="connsiteX204" fmla="*/ 2047648 w 4215960"/>
                <a:gd name="connsiteY204" fmla="*/ 1284105 h 4405856"/>
                <a:gd name="connsiteX205" fmla="*/ 2062389 w 4215960"/>
                <a:gd name="connsiteY205" fmla="*/ 1160053 h 4405856"/>
                <a:gd name="connsiteX206" fmla="*/ 2157639 w 4215960"/>
                <a:gd name="connsiteY206" fmla="*/ 1086348 h 4405856"/>
                <a:gd name="connsiteX207" fmla="*/ 2262868 w 4215960"/>
                <a:gd name="connsiteY207" fmla="*/ 1063896 h 4405856"/>
                <a:gd name="connsiteX208" fmla="*/ 2199821 w 4215960"/>
                <a:gd name="connsiteY208" fmla="*/ 974089 h 4405856"/>
                <a:gd name="connsiteX209" fmla="*/ 2182585 w 4215960"/>
                <a:gd name="connsiteY209" fmla="*/ 1018766 h 4405856"/>
                <a:gd name="connsiteX210" fmla="*/ 2139270 w 4215960"/>
                <a:gd name="connsiteY210" fmla="*/ 971595 h 4405856"/>
                <a:gd name="connsiteX211" fmla="*/ 2160588 w 4215960"/>
                <a:gd name="connsiteY211" fmla="*/ 886323 h 4405856"/>
                <a:gd name="connsiteX212" fmla="*/ 2233612 w 4215960"/>
                <a:gd name="connsiteY212" fmla="*/ 789032 h 4405856"/>
                <a:gd name="connsiteX213" fmla="*/ 2216603 w 4215960"/>
                <a:gd name="connsiteY213" fmla="*/ 682443 h 4405856"/>
                <a:gd name="connsiteX214" fmla="*/ 2045381 w 4215960"/>
                <a:gd name="connsiteY214" fmla="*/ 692194 h 4405856"/>
                <a:gd name="connsiteX215" fmla="*/ 2026103 w 4215960"/>
                <a:gd name="connsiteY215" fmla="*/ 734831 h 4405856"/>
                <a:gd name="connsiteX216" fmla="*/ 1993900 w 4215960"/>
                <a:gd name="connsiteY216" fmla="*/ 667248 h 4405856"/>
                <a:gd name="connsiteX217" fmla="*/ 1964190 w 4215960"/>
                <a:gd name="connsiteY217" fmla="*/ 707616 h 4405856"/>
                <a:gd name="connsiteX218" fmla="*/ 1778681 w 4215960"/>
                <a:gd name="connsiteY218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97744 w 4215960"/>
                <a:gd name="connsiteY50" fmla="*/ 542516 h 4405856"/>
                <a:gd name="connsiteX51" fmla="*/ 312057 w 4215960"/>
                <a:gd name="connsiteY51" fmla="*/ 844368 h 4405856"/>
                <a:gd name="connsiteX52" fmla="*/ 239485 w 4215960"/>
                <a:gd name="connsiteY52" fmla="*/ 895168 h 4405856"/>
                <a:gd name="connsiteX53" fmla="*/ 210457 w 4215960"/>
                <a:gd name="connsiteY53" fmla="*/ 902425 h 4405856"/>
                <a:gd name="connsiteX54" fmla="*/ 159657 w 4215960"/>
                <a:gd name="connsiteY54" fmla="*/ 931453 h 4405856"/>
                <a:gd name="connsiteX55" fmla="*/ 130628 w 4215960"/>
                <a:gd name="connsiteY55" fmla="*/ 960482 h 4405856"/>
                <a:gd name="connsiteX56" fmla="*/ 108857 w 4215960"/>
                <a:gd name="connsiteY56" fmla="*/ 982253 h 4405856"/>
                <a:gd name="connsiteX57" fmla="*/ 94343 w 4215960"/>
                <a:gd name="connsiteY57" fmla="*/ 996768 h 4405856"/>
                <a:gd name="connsiteX58" fmla="*/ 43543 w 4215960"/>
                <a:gd name="connsiteY58" fmla="*/ 1076596 h 4405856"/>
                <a:gd name="connsiteX59" fmla="*/ 14514 w 4215960"/>
                <a:gd name="connsiteY59" fmla="*/ 1156425 h 4405856"/>
                <a:gd name="connsiteX60" fmla="*/ 0 w 4215960"/>
                <a:gd name="connsiteY60" fmla="*/ 1214482 h 4405856"/>
                <a:gd name="connsiteX61" fmla="*/ 7257 w 4215960"/>
                <a:gd name="connsiteY61" fmla="*/ 2186939 h 4405856"/>
                <a:gd name="connsiteX62" fmla="*/ 29028 w 4215960"/>
                <a:gd name="connsiteY62" fmla="*/ 2288539 h 4405856"/>
                <a:gd name="connsiteX63" fmla="*/ 43543 w 4215960"/>
                <a:gd name="connsiteY63" fmla="*/ 2324825 h 4405856"/>
                <a:gd name="connsiteX64" fmla="*/ 58057 w 4215960"/>
                <a:gd name="connsiteY64" fmla="*/ 2390139 h 4405856"/>
                <a:gd name="connsiteX65" fmla="*/ 79828 w 4215960"/>
                <a:gd name="connsiteY65" fmla="*/ 2440939 h 4405856"/>
                <a:gd name="connsiteX66" fmla="*/ 116114 w 4215960"/>
                <a:gd name="connsiteY66" fmla="*/ 2557053 h 4405856"/>
                <a:gd name="connsiteX67" fmla="*/ 137885 w 4215960"/>
                <a:gd name="connsiteY67" fmla="*/ 2622368 h 4405856"/>
                <a:gd name="connsiteX68" fmla="*/ 145143 w 4215960"/>
                <a:gd name="connsiteY68" fmla="*/ 2644139 h 4405856"/>
                <a:gd name="connsiteX69" fmla="*/ 166914 w 4215960"/>
                <a:gd name="connsiteY69" fmla="*/ 2687682 h 4405856"/>
                <a:gd name="connsiteX70" fmla="*/ 188685 w 4215960"/>
                <a:gd name="connsiteY70" fmla="*/ 2738482 h 4405856"/>
                <a:gd name="connsiteX71" fmla="*/ 195943 w 4215960"/>
                <a:gd name="connsiteY71" fmla="*/ 2767511 h 4405856"/>
                <a:gd name="connsiteX72" fmla="*/ 232228 w 4215960"/>
                <a:gd name="connsiteY72" fmla="*/ 2818311 h 4405856"/>
                <a:gd name="connsiteX73" fmla="*/ 254000 w 4215960"/>
                <a:gd name="connsiteY73" fmla="*/ 2876368 h 4405856"/>
                <a:gd name="connsiteX74" fmla="*/ 275771 w 4215960"/>
                <a:gd name="connsiteY74" fmla="*/ 2898139 h 4405856"/>
                <a:gd name="connsiteX75" fmla="*/ 312057 w 4215960"/>
                <a:gd name="connsiteY75" fmla="*/ 2970711 h 4405856"/>
                <a:gd name="connsiteX76" fmla="*/ 348343 w 4215960"/>
                <a:gd name="connsiteY76" fmla="*/ 3021511 h 4405856"/>
                <a:gd name="connsiteX77" fmla="*/ 355600 w 4215960"/>
                <a:gd name="connsiteY77" fmla="*/ 3043282 h 4405856"/>
                <a:gd name="connsiteX78" fmla="*/ 406400 w 4215960"/>
                <a:gd name="connsiteY78" fmla="*/ 3108596 h 4405856"/>
                <a:gd name="connsiteX79" fmla="*/ 435428 w 4215960"/>
                <a:gd name="connsiteY79" fmla="*/ 3173911 h 4405856"/>
                <a:gd name="connsiteX80" fmla="*/ 457200 w 4215960"/>
                <a:gd name="connsiteY80" fmla="*/ 3202939 h 4405856"/>
                <a:gd name="connsiteX81" fmla="*/ 471714 w 4215960"/>
                <a:gd name="connsiteY81" fmla="*/ 3260996 h 4405856"/>
                <a:gd name="connsiteX82" fmla="*/ 478971 w 4215960"/>
                <a:gd name="connsiteY82" fmla="*/ 3282768 h 4405856"/>
                <a:gd name="connsiteX83" fmla="*/ 486228 w 4215960"/>
                <a:gd name="connsiteY83" fmla="*/ 3311796 h 4405856"/>
                <a:gd name="connsiteX84" fmla="*/ 493485 w 4215960"/>
                <a:gd name="connsiteY84" fmla="*/ 3377111 h 4405856"/>
                <a:gd name="connsiteX85" fmla="*/ 515257 w 4215960"/>
                <a:gd name="connsiteY85" fmla="*/ 3435168 h 4405856"/>
                <a:gd name="connsiteX86" fmla="*/ 544285 w 4215960"/>
                <a:gd name="connsiteY86" fmla="*/ 3478711 h 4405856"/>
                <a:gd name="connsiteX87" fmla="*/ 573314 w 4215960"/>
                <a:gd name="connsiteY87" fmla="*/ 3529511 h 4405856"/>
                <a:gd name="connsiteX88" fmla="*/ 602343 w 4215960"/>
                <a:gd name="connsiteY88" fmla="*/ 3551282 h 4405856"/>
                <a:gd name="connsiteX89" fmla="*/ 645885 w 4215960"/>
                <a:gd name="connsiteY89" fmla="*/ 3594825 h 4405856"/>
                <a:gd name="connsiteX90" fmla="*/ 674914 w 4215960"/>
                <a:gd name="connsiteY90" fmla="*/ 3616596 h 4405856"/>
                <a:gd name="connsiteX91" fmla="*/ 711200 w 4215960"/>
                <a:gd name="connsiteY91" fmla="*/ 3660139 h 4405856"/>
                <a:gd name="connsiteX92" fmla="*/ 740228 w 4215960"/>
                <a:gd name="connsiteY92" fmla="*/ 3681911 h 4405856"/>
                <a:gd name="connsiteX93" fmla="*/ 812800 w 4215960"/>
                <a:gd name="connsiteY93" fmla="*/ 3747225 h 4405856"/>
                <a:gd name="connsiteX94" fmla="*/ 849085 w 4215960"/>
                <a:gd name="connsiteY94" fmla="*/ 3790768 h 4405856"/>
                <a:gd name="connsiteX95" fmla="*/ 870857 w 4215960"/>
                <a:gd name="connsiteY95" fmla="*/ 3805282 h 4405856"/>
                <a:gd name="connsiteX96" fmla="*/ 907143 w 4215960"/>
                <a:gd name="connsiteY96" fmla="*/ 3848825 h 4405856"/>
                <a:gd name="connsiteX97" fmla="*/ 936171 w 4215960"/>
                <a:gd name="connsiteY97" fmla="*/ 3870596 h 4405856"/>
                <a:gd name="connsiteX98" fmla="*/ 1030514 w 4215960"/>
                <a:gd name="connsiteY98" fmla="*/ 3914139 h 4405856"/>
                <a:gd name="connsiteX99" fmla="*/ 1480457 w 4215960"/>
                <a:gd name="connsiteY99" fmla="*/ 3899625 h 4405856"/>
                <a:gd name="connsiteX100" fmla="*/ 1531257 w 4215960"/>
                <a:gd name="connsiteY100" fmla="*/ 3885111 h 4405856"/>
                <a:gd name="connsiteX101" fmla="*/ 1618343 w 4215960"/>
                <a:gd name="connsiteY101" fmla="*/ 3877853 h 4405856"/>
                <a:gd name="connsiteX102" fmla="*/ 1698171 w 4215960"/>
                <a:gd name="connsiteY102" fmla="*/ 3863339 h 4405856"/>
                <a:gd name="connsiteX103" fmla="*/ 1756228 w 4215960"/>
                <a:gd name="connsiteY103" fmla="*/ 3856082 h 4405856"/>
                <a:gd name="connsiteX104" fmla="*/ 1785257 w 4215960"/>
                <a:gd name="connsiteY104" fmla="*/ 3841568 h 4405856"/>
                <a:gd name="connsiteX105" fmla="*/ 1850571 w 4215960"/>
                <a:gd name="connsiteY105" fmla="*/ 3819796 h 4405856"/>
                <a:gd name="connsiteX106" fmla="*/ 1886857 w 4215960"/>
                <a:gd name="connsiteY106" fmla="*/ 3805282 h 4405856"/>
                <a:gd name="connsiteX107" fmla="*/ 1988457 w 4215960"/>
                <a:gd name="connsiteY107" fmla="*/ 3790768 h 4405856"/>
                <a:gd name="connsiteX108" fmla="*/ 2017485 w 4215960"/>
                <a:gd name="connsiteY108" fmla="*/ 3783511 h 4405856"/>
                <a:gd name="connsiteX109" fmla="*/ 2637971 w 4215960"/>
                <a:gd name="connsiteY109" fmla="*/ 4130265 h 4405856"/>
                <a:gd name="connsiteX110" fmla="*/ 2724375 w 4215960"/>
                <a:gd name="connsiteY110" fmla="*/ 4316455 h 4405856"/>
                <a:gd name="connsiteX111" fmla="*/ 2784700 w 4215960"/>
                <a:gd name="connsiteY111" fmla="*/ 4375193 h 4405856"/>
                <a:gd name="connsiteX112" fmla="*/ 2795812 w 4215960"/>
                <a:gd name="connsiteY112" fmla="*/ 4345030 h 4405856"/>
                <a:gd name="connsiteX113" fmla="*/ 2841850 w 4215960"/>
                <a:gd name="connsiteY113" fmla="*/ 4318042 h 4405856"/>
                <a:gd name="connsiteX114" fmla="*/ 2892650 w 4215960"/>
                <a:gd name="connsiteY114" fmla="*/ 4391068 h 4405856"/>
                <a:gd name="connsiteX115" fmla="*/ 2941863 w 4215960"/>
                <a:gd name="connsiteY115" fmla="*/ 4394243 h 4405856"/>
                <a:gd name="connsiteX116" fmla="*/ 2897412 w 4215960"/>
                <a:gd name="connsiteY116" fmla="*/ 4300581 h 4405856"/>
                <a:gd name="connsiteX117" fmla="*/ 2854550 w 4215960"/>
                <a:gd name="connsiteY117" fmla="*/ 4232318 h 4405856"/>
                <a:gd name="connsiteX118" fmla="*/ 2897413 w 4215960"/>
                <a:gd name="connsiteY118" fmla="*/ 4216442 h 4405856"/>
                <a:gd name="connsiteX119" fmla="*/ 2878362 w 4215960"/>
                <a:gd name="connsiteY119" fmla="*/ 4175168 h 4405856"/>
                <a:gd name="connsiteX120" fmla="*/ 2930750 w 4215960"/>
                <a:gd name="connsiteY120" fmla="*/ 4184693 h 4405856"/>
                <a:gd name="connsiteX121" fmla="*/ 2910113 w 4215960"/>
                <a:gd name="connsiteY121" fmla="*/ 4151355 h 4405856"/>
                <a:gd name="connsiteX122" fmla="*/ 2931432 w 4215960"/>
                <a:gd name="connsiteY122" fmla="*/ 4134801 h 4405856"/>
                <a:gd name="connsiteX123" fmla="*/ 3052535 w 4215960"/>
                <a:gd name="connsiteY123" fmla="*/ 4220074 h 4405856"/>
                <a:gd name="connsiteX124" fmla="*/ 3087912 w 4215960"/>
                <a:gd name="connsiteY124" fmla="*/ 4206917 h 4405856"/>
                <a:gd name="connsiteX125" fmla="*/ 3140299 w 4215960"/>
                <a:gd name="connsiteY125" fmla="*/ 4272006 h 4405856"/>
                <a:gd name="connsiteX126" fmla="*/ 3160937 w 4215960"/>
                <a:gd name="connsiteY126" fmla="*/ 4330743 h 4405856"/>
                <a:gd name="connsiteX127" fmla="*/ 3268887 w 4215960"/>
                <a:gd name="connsiteY127" fmla="*/ 4349792 h 4405856"/>
                <a:gd name="connsiteX128" fmla="*/ 3208563 w 4215960"/>
                <a:gd name="connsiteY128" fmla="*/ 4283117 h 4405856"/>
                <a:gd name="connsiteX129" fmla="*/ 3205387 w 4215960"/>
                <a:gd name="connsiteY129" fmla="*/ 4214855 h 4405856"/>
                <a:gd name="connsiteX130" fmla="*/ 3259362 w 4215960"/>
                <a:gd name="connsiteY130" fmla="*/ 4270418 h 4405856"/>
                <a:gd name="connsiteX131" fmla="*/ 3308575 w 4215960"/>
                <a:gd name="connsiteY131" fmla="*/ 4275180 h 4405856"/>
                <a:gd name="connsiteX132" fmla="*/ 3302225 w 4215960"/>
                <a:gd name="connsiteY132" fmla="*/ 4225968 h 4405856"/>
                <a:gd name="connsiteX133" fmla="*/ 3362550 w 4215960"/>
                <a:gd name="connsiteY133" fmla="*/ 4230730 h 4405856"/>
                <a:gd name="connsiteX134" fmla="*/ 3424462 w 4215960"/>
                <a:gd name="connsiteY134" fmla="*/ 4273592 h 4405856"/>
                <a:gd name="connsiteX135" fmla="*/ 3456212 w 4215960"/>
                <a:gd name="connsiteY135" fmla="*/ 4260893 h 4405856"/>
                <a:gd name="connsiteX136" fmla="*/ 3449863 w 4215960"/>
                <a:gd name="connsiteY136" fmla="*/ 4225968 h 4405856"/>
                <a:gd name="connsiteX137" fmla="*/ 3491138 w 4215960"/>
                <a:gd name="connsiteY137" fmla="*/ 4202156 h 4405856"/>
                <a:gd name="connsiteX138" fmla="*/ 3575275 w 4215960"/>
                <a:gd name="connsiteY138" fmla="*/ 4259306 h 4405856"/>
                <a:gd name="connsiteX139" fmla="*/ 3592738 w 4215960"/>
                <a:gd name="connsiteY139" fmla="*/ 4157708 h 4405856"/>
                <a:gd name="connsiteX140" fmla="*/ 3567338 w 4215960"/>
                <a:gd name="connsiteY140" fmla="*/ 4135482 h 4405856"/>
                <a:gd name="connsiteX141" fmla="*/ 3494312 w 4215960"/>
                <a:gd name="connsiteY141" fmla="*/ 4092619 h 4405856"/>
                <a:gd name="connsiteX142" fmla="*/ 3516537 w 4215960"/>
                <a:gd name="connsiteY142" fmla="*/ 4067220 h 4405856"/>
                <a:gd name="connsiteX143" fmla="*/ 3537175 w 4215960"/>
                <a:gd name="connsiteY143" fmla="*/ 4044994 h 4405856"/>
                <a:gd name="connsiteX144" fmla="*/ 3591150 w 4215960"/>
                <a:gd name="connsiteY144" fmla="*/ 4076745 h 4405856"/>
                <a:gd name="connsiteX145" fmla="*/ 3597500 w 4215960"/>
                <a:gd name="connsiteY145" fmla="*/ 4032295 h 4405856"/>
                <a:gd name="connsiteX146" fmla="*/ 3541937 w 4215960"/>
                <a:gd name="connsiteY146" fmla="*/ 4008482 h 4405856"/>
                <a:gd name="connsiteX147" fmla="*/ 3540350 w 4215960"/>
                <a:gd name="connsiteY147" fmla="*/ 3998958 h 4405856"/>
                <a:gd name="connsiteX148" fmla="*/ 3527649 w 4215960"/>
                <a:gd name="connsiteY148" fmla="*/ 3960859 h 4405856"/>
                <a:gd name="connsiteX149" fmla="*/ 3533999 w 4215960"/>
                <a:gd name="connsiteY149" fmla="*/ 3913233 h 4405856"/>
                <a:gd name="connsiteX150" fmla="*/ 3545112 w 4215960"/>
                <a:gd name="connsiteY150" fmla="*/ 3857670 h 4405856"/>
                <a:gd name="connsiteX151" fmla="*/ 3507012 w 4215960"/>
                <a:gd name="connsiteY151" fmla="*/ 3827508 h 4405856"/>
                <a:gd name="connsiteX152" fmla="*/ 3540349 w 4215960"/>
                <a:gd name="connsiteY152" fmla="*/ 3817983 h 4405856"/>
                <a:gd name="connsiteX153" fmla="*/ 3518124 w 4215960"/>
                <a:gd name="connsiteY153" fmla="*/ 3781470 h 4405856"/>
                <a:gd name="connsiteX154" fmla="*/ 3556225 w 4215960"/>
                <a:gd name="connsiteY154" fmla="*/ 3776709 h 4405856"/>
                <a:gd name="connsiteX155" fmla="*/ 3562574 w 4215960"/>
                <a:gd name="connsiteY155" fmla="*/ 3743370 h 4405856"/>
                <a:gd name="connsiteX156" fmla="*/ 3624488 w 4215960"/>
                <a:gd name="connsiteY156" fmla="*/ 3752897 h 4405856"/>
                <a:gd name="connsiteX157" fmla="*/ 3657601 w 4215960"/>
                <a:gd name="connsiteY157" fmla="*/ 3768089 h 4405856"/>
                <a:gd name="connsiteX158" fmla="*/ 3623808 w 4215960"/>
                <a:gd name="connsiteY158" fmla="*/ 3809137 h 4405856"/>
                <a:gd name="connsiteX159" fmla="*/ 3662816 w 4215960"/>
                <a:gd name="connsiteY159" fmla="*/ 3916633 h 4405856"/>
                <a:gd name="connsiteX160" fmla="*/ 3715203 w 4215960"/>
                <a:gd name="connsiteY160" fmla="*/ 3947931 h 4405856"/>
                <a:gd name="connsiteX161" fmla="*/ 3767137 w 4215960"/>
                <a:gd name="connsiteY161" fmla="*/ 3905749 h 4405856"/>
                <a:gd name="connsiteX162" fmla="*/ 3852862 w 4215960"/>
                <a:gd name="connsiteY162" fmla="*/ 3857216 h 4405856"/>
                <a:gd name="connsiteX163" fmla="*/ 3835626 w 4215960"/>
                <a:gd name="connsiteY163" fmla="*/ 3768315 h 4405856"/>
                <a:gd name="connsiteX164" fmla="*/ 3912960 w 4215960"/>
                <a:gd name="connsiteY164" fmla="*/ 3635646 h 4405856"/>
                <a:gd name="connsiteX165" fmla="*/ 4205514 w 4215960"/>
                <a:gd name="connsiteY165" fmla="*/ 3302498 h 4405856"/>
                <a:gd name="connsiteX166" fmla="*/ 4124097 w 4215960"/>
                <a:gd name="connsiteY166" fmla="*/ 3293426 h 4405856"/>
                <a:gd name="connsiteX167" fmla="*/ 4128634 w 4215960"/>
                <a:gd name="connsiteY167" fmla="*/ 3201578 h 4405856"/>
                <a:gd name="connsiteX168" fmla="*/ 4079647 w 4215960"/>
                <a:gd name="connsiteY168" fmla="*/ 3176406 h 4405856"/>
                <a:gd name="connsiteX169" fmla="*/ 3995510 w 4215960"/>
                <a:gd name="connsiteY169" fmla="*/ 3207928 h 4405856"/>
                <a:gd name="connsiteX170" fmla="*/ 3958771 w 4215960"/>
                <a:gd name="connsiteY170" fmla="*/ 3171643 h 4405856"/>
                <a:gd name="connsiteX171" fmla="*/ 4003448 w 4215960"/>
                <a:gd name="connsiteY171" fmla="*/ 3148738 h 4405856"/>
                <a:gd name="connsiteX172" fmla="*/ 3874181 w 4215960"/>
                <a:gd name="connsiteY172" fmla="*/ 2935559 h 4405856"/>
                <a:gd name="connsiteX173" fmla="*/ 3889147 w 4215960"/>
                <a:gd name="connsiteY173" fmla="*/ 2905396 h 4405856"/>
                <a:gd name="connsiteX174" fmla="*/ 3865562 w 4215960"/>
                <a:gd name="connsiteY174" fmla="*/ 2789736 h 4405856"/>
                <a:gd name="connsiteX175" fmla="*/ 3706813 w 4215960"/>
                <a:gd name="connsiteY175" fmla="*/ 2778850 h 4405856"/>
                <a:gd name="connsiteX176" fmla="*/ 3673475 w 4215960"/>
                <a:gd name="connsiteY176" fmla="*/ 2827608 h 4405856"/>
                <a:gd name="connsiteX177" fmla="*/ 3584575 w 4215960"/>
                <a:gd name="connsiteY177" fmla="*/ 2842124 h 4405856"/>
                <a:gd name="connsiteX178" fmla="*/ 3590925 w 4215960"/>
                <a:gd name="connsiteY178" fmla="*/ 2820125 h 4405856"/>
                <a:gd name="connsiteX179" fmla="*/ 3537403 w 4215960"/>
                <a:gd name="connsiteY179" fmla="*/ 2804024 h 4405856"/>
                <a:gd name="connsiteX180" fmla="*/ 3512684 w 4215960"/>
                <a:gd name="connsiteY180" fmla="*/ 2638923 h 4405856"/>
                <a:gd name="connsiteX181" fmla="*/ 3232377 w 4215960"/>
                <a:gd name="connsiteY181" fmla="*/ 2572248 h 4405856"/>
                <a:gd name="connsiteX182" fmla="*/ 3096078 w 4215960"/>
                <a:gd name="connsiteY182" fmla="*/ 2615564 h 4405856"/>
                <a:gd name="connsiteX183" fmla="*/ 2964089 w 4215960"/>
                <a:gd name="connsiteY183" fmla="*/ 2608080 h 4405856"/>
                <a:gd name="connsiteX184" fmla="*/ 2831646 w 4215960"/>
                <a:gd name="connsiteY184" fmla="*/ 2497182 h 4405856"/>
                <a:gd name="connsiteX185" fmla="*/ 2618468 w 4215960"/>
                <a:gd name="connsiteY185" fmla="*/ 2193969 h 4405856"/>
                <a:gd name="connsiteX186" fmla="*/ 2220006 w 4215960"/>
                <a:gd name="connsiteY186" fmla="*/ 2054496 h 4405856"/>
                <a:gd name="connsiteX187" fmla="*/ 1983468 w 4215960"/>
                <a:gd name="connsiteY187" fmla="*/ 1741532 h 4405856"/>
                <a:gd name="connsiteX188" fmla="*/ 2017259 w 4215960"/>
                <a:gd name="connsiteY188" fmla="*/ 1716586 h 4405856"/>
                <a:gd name="connsiteX189" fmla="*/ 2076903 w 4215960"/>
                <a:gd name="connsiteY189" fmla="*/ 1799589 h 4405856"/>
                <a:gd name="connsiteX190" fmla="*/ 2097087 w 4215960"/>
                <a:gd name="connsiteY190" fmla="*/ 1782126 h 4405856"/>
                <a:gd name="connsiteX191" fmla="*/ 2140177 w 4215960"/>
                <a:gd name="connsiteY191" fmla="*/ 1812970 h 4405856"/>
                <a:gd name="connsiteX192" fmla="*/ 2228850 w 4215960"/>
                <a:gd name="connsiteY192" fmla="*/ 1759221 h 4405856"/>
                <a:gd name="connsiteX193" fmla="*/ 2244952 w 4215960"/>
                <a:gd name="connsiteY193" fmla="*/ 1738811 h 4405856"/>
                <a:gd name="connsiteX194" fmla="*/ 2303235 w 4215960"/>
                <a:gd name="connsiteY194" fmla="*/ 1739037 h 4405856"/>
                <a:gd name="connsiteX195" fmla="*/ 2319338 w 4215960"/>
                <a:gd name="connsiteY195" fmla="*/ 1705927 h 4405856"/>
                <a:gd name="connsiteX196" fmla="*/ 2300514 w 4215960"/>
                <a:gd name="connsiteY196" fmla="*/ 1680300 h 4405856"/>
                <a:gd name="connsiteX197" fmla="*/ 2233386 w 4215960"/>
                <a:gd name="connsiteY197" fmla="*/ 1700257 h 4405856"/>
                <a:gd name="connsiteX198" fmla="*/ 2211614 w 4215960"/>
                <a:gd name="connsiteY198" fmla="*/ 1646736 h 4405856"/>
                <a:gd name="connsiteX199" fmla="*/ 2232932 w 4215960"/>
                <a:gd name="connsiteY199" fmla="*/ 1617026 h 4405856"/>
                <a:gd name="connsiteX200" fmla="*/ 2176462 w 4215960"/>
                <a:gd name="connsiteY200" fmla="*/ 1513612 h 4405856"/>
                <a:gd name="connsiteX201" fmla="*/ 2127931 w 4215960"/>
                <a:gd name="connsiteY201" fmla="*/ 1552393 h 4405856"/>
                <a:gd name="connsiteX202" fmla="*/ 2038576 w 4215960"/>
                <a:gd name="connsiteY202" fmla="*/ 1497737 h 4405856"/>
                <a:gd name="connsiteX203" fmla="*/ 2090510 w 4215960"/>
                <a:gd name="connsiteY203" fmla="*/ 1405208 h 4405856"/>
                <a:gd name="connsiteX204" fmla="*/ 2047648 w 4215960"/>
                <a:gd name="connsiteY204" fmla="*/ 1284105 h 4405856"/>
                <a:gd name="connsiteX205" fmla="*/ 2062389 w 4215960"/>
                <a:gd name="connsiteY205" fmla="*/ 1160053 h 4405856"/>
                <a:gd name="connsiteX206" fmla="*/ 2157639 w 4215960"/>
                <a:gd name="connsiteY206" fmla="*/ 1086348 h 4405856"/>
                <a:gd name="connsiteX207" fmla="*/ 2262868 w 4215960"/>
                <a:gd name="connsiteY207" fmla="*/ 1063896 h 4405856"/>
                <a:gd name="connsiteX208" fmla="*/ 2199821 w 4215960"/>
                <a:gd name="connsiteY208" fmla="*/ 974089 h 4405856"/>
                <a:gd name="connsiteX209" fmla="*/ 2182585 w 4215960"/>
                <a:gd name="connsiteY209" fmla="*/ 1018766 h 4405856"/>
                <a:gd name="connsiteX210" fmla="*/ 2139270 w 4215960"/>
                <a:gd name="connsiteY210" fmla="*/ 971595 h 4405856"/>
                <a:gd name="connsiteX211" fmla="*/ 2160588 w 4215960"/>
                <a:gd name="connsiteY211" fmla="*/ 886323 h 4405856"/>
                <a:gd name="connsiteX212" fmla="*/ 2233612 w 4215960"/>
                <a:gd name="connsiteY212" fmla="*/ 789032 h 4405856"/>
                <a:gd name="connsiteX213" fmla="*/ 2216603 w 4215960"/>
                <a:gd name="connsiteY213" fmla="*/ 682443 h 4405856"/>
                <a:gd name="connsiteX214" fmla="*/ 2045381 w 4215960"/>
                <a:gd name="connsiteY214" fmla="*/ 692194 h 4405856"/>
                <a:gd name="connsiteX215" fmla="*/ 2026103 w 4215960"/>
                <a:gd name="connsiteY215" fmla="*/ 734831 h 4405856"/>
                <a:gd name="connsiteX216" fmla="*/ 1993900 w 4215960"/>
                <a:gd name="connsiteY216" fmla="*/ 667248 h 4405856"/>
                <a:gd name="connsiteX217" fmla="*/ 1964190 w 4215960"/>
                <a:gd name="connsiteY217" fmla="*/ 707616 h 4405856"/>
                <a:gd name="connsiteX218" fmla="*/ 1778681 w 4215960"/>
                <a:gd name="connsiteY218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511400 w 4215960"/>
                <a:gd name="connsiteY50" fmla="*/ 112761 h 4405856"/>
                <a:gd name="connsiteX51" fmla="*/ 97744 w 4215960"/>
                <a:gd name="connsiteY51" fmla="*/ 542516 h 4405856"/>
                <a:gd name="connsiteX52" fmla="*/ 312057 w 4215960"/>
                <a:gd name="connsiteY52" fmla="*/ 844368 h 4405856"/>
                <a:gd name="connsiteX53" fmla="*/ 239485 w 4215960"/>
                <a:gd name="connsiteY53" fmla="*/ 895168 h 4405856"/>
                <a:gd name="connsiteX54" fmla="*/ 210457 w 4215960"/>
                <a:gd name="connsiteY54" fmla="*/ 902425 h 4405856"/>
                <a:gd name="connsiteX55" fmla="*/ 159657 w 4215960"/>
                <a:gd name="connsiteY55" fmla="*/ 931453 h 4405856"/>
                <a:gd name="connsiteX56" fmla="*/ 130628 w 4215960"/>
                <a:gd name="connsiteY56" fmla="*/ 960482 h 4405856"/>
                <a:gd name="connsiteX57" fmla="*/ 108857 w 4215960"/>
                <a:gd name="connsiteY57" fmla="*/ 982253 h 4405856"/>
                <a:gd name="connsiteX58" fmla="*/ 94343 w 4215960"/>
                <a:gd name="connsiteY58" fmla="*/ 996768 h 4405856"/>
                <a:gd name="connsiteX59" fmla="*/ 43543 w 4215960"/>
                <a:gd name="connsiteY59" fmla="*/ 1076596 h 4405856"/>
                <a:gd name="connsiteX60" fmla="*/ 14514 w 4215960"/>
                <a:gd name="connsiteY60" fmla="*/ 1156425 h 4405856"/>
                <a:gd name="connsiteX61" fmla="*/ 0 w 4215960"/>
                <a:gd name="connsiteY61" fmla="*/ 1214482 h 4405856"/>
                <a:gd name="connsiteX62" fmla="*/ 7257 w 4215960"/>
                <a:gd name="connsiteY62" fmla="*/ 2186939 h 4405856"/>
                <a:gd name="connsiteX63" fmla="*/ 29028 w 4215960"/>
                <a:gd name="connsiteY63" fmla="*/ 2288539 h 4405856"/>
                <a:gd name="connsiteX64" fmla="*/ 43543 w 4215960"/>
                <a:gd name="connsiteY64" fmla="*/ 2324825 h 4405856"/>
                <a:gd name="connsiteX65" fmla="*/ 58057 w 4215960"/>
                <a:gd name="connsiteY65" fmla="*/ 2390139 h 4405856"/>
                <a:gd name="connsiteX66" fmla="*/ 79828 w 4215960"/>
                <a:gd name="connsiteY66" fmla="*/ 2440939 h 4405856"/>
                <a:gd name="connsiteX67" fmla="*/ 116114 w 4215960"/>
                <a:gd name="connsiteY67" fmla="*/ 2557053 h 4405856"/>
                <a:gd name="connsiteX68" fmla="*/ 137885 w 4215960"/>
                <a:gd name="connsiteY68" fmla="*/ 2622368 h 4405856"/>
                <a:gd name="connsiteX69" fmla="*/ 145143 w 4215960"/>
                <a:gd name="connsiteY69" fmla="*/ 2644139 h 4405856"/>
                <a:gd name="connsiteX70" fmla="*/ 166914 w 4215960"/>
                <a:gd name="connsiteY70" fmla="*/ 2687682 h 4405856"/>
                <a:gd name="connsiteX71" fmla="*/ 188685 w 4215960"/>
                <a:gd name="connsiteY71" fmla="*/ 2738482 h 4405856"/>
                <a:gd name="connsiteX72" fmla="*/ 195943 w 4215960"/>
                <a:gd name="connsiteY72" fmla="*/ 2767511 h 4405856"/>
                <a:gd name="connsiteX73" fmla="*/ 232228 w 4215960"/>
                <a:gd name="connsiteY73" fmla="*/ 2818311 h 4405856"/>
                <a:gd name="connsiteX74" fmla="*/ 254000 w 4215960"/>
                <a:gd name="connsiteY74" fmla="*/ 2876368 h 4405856"/>
                <a:gd name="connsiteX75" fmla="*/ 275771 w 4215960"/>
                <a:gd name="connsiteY75" fmla="*/ 2898139 h 4405856"/>
                <a:gd name="connsiteX76" fmla="*/ 312057 w 4215960"/>
                <a:gd name="connsiteY76" fmla="*/ 2970711 h 4405856"/>
                <a:gd name="connsiteX77" fmla="*/ 348343 w 4215960"/>
                <a:gd name="connsiteY77" fmla="*/ 3021511 h 4405856"/>
                <a:gd name="connsiteX78" fmla="*/ 355600 w 4215960"/>
                <a:gd name="connsiteY78" fmla="*/ 3043282 h 4405856"/>
                <a:gd name="connsiteX79" fmla="*/ 406400 w 4215960"/>
                <a:gd name="connsiteY79" fmla="*/ 3108596 h 4405856"/>
                <a:gd name="connsiteX80" fmla="*/ 435428 w 4215960"/>
                <a:gd name="connsiteY80" fmla="*/ 3173911 h 4405856"/>
                <a:gd name="connsiteX81" fmla="*/ 457200 w 4215960"/>
                <a:gd name="connsiteY81" fmla="*/ 3202939 h 4405856"/>
                <a:gd name="connsiteX82" fmla="*/ 471714 w 4215960"/>
                <a:gd name="connsiteY82" fmla="*/ 3260996 h 4405856"/>
                <a:gd name="connsiteX83" fmla="*/ 478971 w 4215960"/>
                <a:gd name="connsiteY83" fmla="*/ 3282768 h 4405856"/>
                <a:gd name="connsiteX84" fmla="*/ 486228 w 4215960"/>
                <a:gd name="connsiteY84" fmla="*/ 3311796 h 4405856"/>
                <a:gd name="connsiteX85" fmla="*/ 493485 w 4215960"/>
                <a:gd name="connsiteY85" fmla="*/ 3377111 h 4405856"/>
                <a:gd name="connsiteX86" fmla="*/ 515257 w 4215960"/>
                <a:gd name="connsiteY86" fmla="*/ 3435168 h 4405856"/>
                <a:gd name="connsiteX87" fmla="*/ 544285 w 4215960"/>
                <a:gd name="connsiteY87" fmla="*/ 3478711 h 4405856"/>
                <a:gd name="connsiteX88" fmla="*/ 573314 w 4215960"/>
                <a:gd name="connsiteY88" fmla="*/ 3529511 h 4405856"/>
                <a:gd name="connsiteX89" fmla="*/ 602343 w 4215960"/>
                <a:gd name="connsiteY89" fmla="*/ 3551282 h 4405856"/>
                <a:gd name="connsiteX90" fmla="*/ 645885 w 4215960"/>
                <a:gd name="connsiteY90" fmla="*/ 3594825 h 4405856"/>
                <a:gd name="connsiteX91" fmla="*/ 674914 w 4215960"/>
                <a:gd name="connsiteY91" fmla="*/ 3616596 h 4405856"/>
                <a:gd name="connsiteX92" fmla="*/ 711200 w 4215960"/>
                <a:gd name="connsiteY92" fmla="*/ 3660139 h 4405856"/>
                <a:gd name="connsiteX93" fmla="*/ 740228 w 4215960"/>
                <a:gd name="connsiteY93" fmla="*/ 3681911 h 4405856"/>
                <a:gd name="connsiteX94" fmla="*/ 812800 w 4215960"/>
                <a:gd name="connsiteY94" fmla="*/ 3747225 h 4405856"/>
                <a:gd name="connsiteX95" fmla="*/ 849085 w 4215960"/>
                <a:gd name="connsiteY95" fmla="*/ 3790768 h 4405856"/>
                <a:gd name="connsiteX96" fmla="*/ 870857 w 4215960"/>
                <a:gd name="connsiteY96" fmla="*/ 3805282 h 4405856"/>
                <a:gd name="connsiteX97" fmla="*/ 907143 w 4215960"/>
                <a:gd name="connsiteY97" fmla="*/ 3848825 h 4405856"/>
                <a:gd name="connsiteX98" fmla="*/ 936171 w 4215960"/>
                <a:gd name="connsiteY98" fmla="*/ 3870596 h 4405856"/>
                <a:gd name="connsiteX99" fmla="*/ 1030514 w 4215960"/>
                <a:gd name="connsiteY99" fmla="*/ 3914139 h 4405856"/>
                <a:gd name="connsiteX100" fmla="*/ 1480457 w 4215960"/>
                <a:gd name="connsiteY100" fmla="*/ 3899625 h 4405856"/>
                <a:gd name="connsiteX101" fmla="*/ 1531257 w 4215960"/>
                <a:gd name="connsiteY101" fmla="*/ 3885111 h 4405856"/>
                <a:gd name="connsiteX102" fmla="*/ 1618343 w 4215960"/>
                <a:gd name="connsiteY102" fmla="*/ 3877853 h 4405856"/>
                <a:gd name="connsiteX103" fmla="*/ 1698171 w 4215960"/>
                <a:gd name="connsiteY103" fmla="*/ 3863339 h 4405856"/>
                <a:gd name="connsiteX104" fmla="*/ 1756228 w 4215960"/>
                <a:gd name="connsiteY104" fmla="*/ 3856082 h 4405856"/>
                <a:gd name="connsiteX105" fmla="*/ 1785257 w 4215960"/>
                <a:gd name="connsiteY105" fmla="*/ 3841568 h 4405856"/>
                <a:gd name="connsiteX106" fmla="*/ 1850571 w 4215960"/>
                <a:gd name="connsiteY106" fmla="*/ 3819796 h 4405856"/>
                <a:gd name="connsiteX107" fmla="*/ 1886857 w 4215960"/>
                <a:gd name="connsiteY107" fmla="*/ 3805282 h 4405856"/>
                <a:gd name="connsiteX108" fmla="*/ 1988457 w 4215960"/>
                <a:gd name="connsiteY108" fmla="*/ 3790768 h 4405856"/>
                <a:gd name="connsiteX109" fmla="*/ 2017485 w 4215960"/>
                <a:gd name="connsiteY109" fmla="*/ 3783511 h 4405856"/>
                <a:gd name="connsiteX110" fmla="*/ 2637971 w 4215960"/>
                <a:gd name="connsiteY110" fmla="*/ 4130265 h 4405856"/>
                <a:gd name="connsiteX111" fmla="*/ 2724375 w 4215960"/>
                <a:gd name="connsiteY111" fmla="*/ 4316455 h 4405856"/>
                <a:gd name="connsiteX112" fmla="*/ 2784700 w 4215960"/>
                <a:gd name="connsiteY112" fmla="*/ 4375193 h 4405856"/>
                <a:gd name="connsiteX113" fmla="*/ 2795812 w 4215960"/>
                <a:gd name="connsiteY113" fmla="*/ 4345030 h 4405856"/>
                <a:gd name="connsiteX114" fmla="*/ 2841850 w 4215960"/>
                <a:gd name="connsiteY114" fmla="*/ 4318042 h 4405856"/>
                <a:gd name="connsiteX115" fmla="*/ 2892650 w 4215960"/>
                <a:gd name="connsiteY115" fmla="*/ 4391068 h 4405856"/>
                <a:gd name="connsiteX116" fmla="*/ 2941863 w 4215960"/>
                <a:gd name="connsiteY116" fmla="*/ 4394243 h 4405856"/>
                <a:gd name="connsiteX117" fmla="*/ 2897412 w 4215960"/>
                <a:gd name="connsiteY117" fmla="*/ 4300581 h 4405856"/>
                <a:gd name="connsiteX118" fmla="*/ 2854550 w 4215960"/>
                <a:gd name="connsiteY118" fmla="*/ 4232318 h 4405856"/>
                <a:gd name="connsiteX119" fmla="*/ 2897413 w 4215960"/>
                <a:gd name="connsiteY119" fmla="*/ 4216442 h 4405856"/>
                <a:gd name="connsiteX120" fmla="*/ 2878362 w 4215960"/>
                <a:gd name="connsiteY120" fmla="*/ 4175168 h 4405856"/>
                <a:gd name="connsiteX121" fmla="*/ 2930750 w 4215960"/>
                <a:gd name="connsiteY121" fmla="*/ 4184693 h 4405856"/>
                <a:gd name="connsiteX122" fmla="*/ 2910113 w 4215960"/>
                <a:gd name="connsiteY122" fmla="*/ 4151355 h 4405856"/>
                <a:gd name="connsiteX123" fmla="*/ 2931432 w 4215960"/>
                <a:gd name="connsiteY123" fmla="*/ 4134801 h 4405856"/>
                <a:gd name="connsiteX124" fmla="*/ 3052535 w 4215960"/>
                <a:gd name="connsiteY124" fmla="*/ 4220074 h 4405856"/>
                <a:gd name="connsiteX125" fmla="*/ 3087912 w 4215960"/>
                <a:gd name="connsiteY125" fmla="*/ 4206917 h 4405856"/>
                <a:gd name="connsiteX126" fmla="*/ 3140299 w 4215960"/>
                <a:gd name="connsiteY126" fmla="*/ 4272006 h 4405856"/>
                <a:gd name="connsiteX127" fmla="*/ 3160937 w 4215960"/>
                <a:gd name="connsiteY127" fmla="*/ 4330743 h 4405856"/>
                <a:gd name="connsiteX128" fmla="*/ 3268887 w 4215960"/>
                <a:gd name="connsiteY128" fmla="*/ 4349792 h 4405856"/>
                <a:gd name="connsiteX129" fmla="*/ 3208563 w 4215960"/>
                <a:gd name="connsiteY129" fmla="*/ 4283117 h 4405856"/>
                <a:gd name="connsiteX130" fmla="*/ 3205387 w 4215960"/>
                <a:gd name="connsiteY130" fmla="*/ 4214855 h 4405856"/>
                <a:gd name="connsiteX131" fmla="*/ 3259362 w 4215960"/>
                <a:gd name="connsiteY131" fmla="*/ 4270418 h 4405856"/>
                <a:gd name="connsiteX132" fmla="*/ 3308575 w 4215960"/>
                <a:gd name="connsiteY132" fmla="*/ 4275180 h 4405856"/>
                <a:gd name="connsiteX133" fmla="*/ 3302225 w 4215960"/>
                <a:gd name="connsiteY133" fmla="*/ 4225968 h 4405856"/>
                <a:gd name="connsiteX134" fmla="*/ 3362550 w 4215960"/>
                <a:gd name="connsiteY134" fmla="*/ 4230730 h 4405856"/>
                <a:gd name="connsiteX135" fmla="*/ 3424462 w 4215960"/>
                <a:gd name="connsiteY135" fmla="*/ 4273592 h 4405856"/>
                <a:gd name="connsiteX136" fmla="*/ 3456212 w 4215960"/>
                <a:gd name="connsiteY136" fmla="*/ 4260893 h 4405856"/>
                <a:gd name="connsiteX137" fmla="*/ 3449863 w 4215960"/>
                <a:gd name="connsiteY137" fmla="*/ 4225968 h 4405856"/>
                <a:gd name="connsiteX138" fmla="*/ 3491138 w 4215960"/>
                <a:gd name="connsiteY138" fmla="*/ 4202156 h 4405856"/>
                <a:gd name="connsiteX139" fmla="*/ 3575275 w 4215960"/>
                <a:gd name="connsiteY139" fmla="*/ 4259306 h 4405856"/>
                <a:gd name="connsiteX140" fmla="*/ 3592738 w 4215960"/>
                <a:gd name="connsiteY140" fmla="*/ 4157708 h 4405856"/>
                <a:gd name="connsiteX141" fmla="*/ 3567338 w 4215960"/>
                <a:gd name="connsiteY141" fmla="*/ 4135482 h 4405856"/>
                <a:gd name="connsiteX142" fmla="*/ 3494312 w 4215960"/>
                <a:gd name="connsiteY142" fmla="*/ 4092619 h 4405856"/>
                <a:gd name="connsiteX143" fmla="*/ 3516537 w 4215960"/>
                <a:gd name="connsiteY143" fmla="*/ 4067220 h 4405856"/>
                <a:gd name="connsiteX144" fmla="*/ 3537175 w 4215960"/>
                <a:gd name="connsiteY144" fmla="*/ 4044994 h 4405856"/>
                <a:gd name="connsiteX145" fmla="*/ 3591150 w 4215960"/>
                <a:gd name="connsiteY145" fmla="*/ 4076745 h 4405856"/>
                <a:gd name="connsiteX146" fmla="*/ 3597500 w 4215960"/>
                <a:gd name="connsiteY146" fmla="*/ 4032295 h 4405856"/>
                <a:gd name="connsiteX147" fmla="*/ 3541937 w 4215960"/>
                <a:gd name="connsiteY147" fmla="*/ 4008482 h 4405856"/>
                <a:gd name="connsiteX148" fmla="*/ 3540350 w 4215960"/>
                <a:gd name="connsiteY148" fmla="*/ 3998958 h 4405856"/>
                <a:gd name="connsiteX149" fmla="*/ 3527649 w 4215960"/>
                <a:gd name="connsiteY149" fmla="*/ 3960859 h 4405856"/>
                <a:gd name="connsiteX150" fmla="*/ 3533999 w 4215960"/>
                <a:gd name="connsiteY150" fmla="*/ 3913233 h 4405856"/>
                <a:gd name="connsiteX151" fmla="*/ 3545112 w 4215960"/>
                <a:gd name="connsiteY151" fmla="*/ 3857670 h 4405856"/>
                <a:gd name="connsiteX152" fmla="*/ 3507012 w 4215960"/>
                <a:gd name="connsiteY152" fmla="*/ 3827508 h 4405856"/>
                <a:gd name="connsiteX153" fmla="*/ 3540349 w 4215960"/>
                <a:gd name="connsiteY153" fmla="*/ 3817983 h 4405856"/>
                <a:gd name="connsiteX154" fmla="*/ 3518124 w 4215960"/>
                <a:gd name="connsiteY154" fmla="*/ 3781470 h 4405856"/>
                <a:gd name="connsiteX155" fmla="*/ 3556225 w 4215960"/>
                <a:gd name="connsiteY155" fmla="*/ 3776709 h 4405856"/>
                <a:gd name="connsiteX156" fmla="*/ 3562574 w 4215960"/>
                <a:gd name="connsiteY156" fmla="*/ 3743370 h 4405856"/>
                <a:gd name="connsiteX157" fmla="*/ 3624488 w 4215960"/>
                <a:gd name="connsiteY157" fmla="*/ 3752897 h 4405856"/>
                <a:gd name="connsiteX158" fmla="*/ 3657601 w 4215960"/>
                <a:gd name="connsiteY158" fmla="*/ 3768089 h 4405856"/>
                <a:gd name="connsiteX159" fmla="*/ 3623808 w 4215960"/>
                <a:gd name="connsiteY159" fmla="*/ 3809137 h 4405856"/>
                <a:gd name="connsiteX160" fmla="*/ 3662816 w 4215960"/>
                <a:gd name="connsiteY160" fmla="*/ 3916633 h 4405856"/>
                <a:gd name="connsiteX161" fmla="*/ 3715203 w 4215960"/>
                <a:gd name="connsiteY161" fmla="*/ 3947931 h 4405856"/>
                <a:gd name="connsiteX162" fmla="*/ 3767137 w 4215960"/>
                <a:gd name="connsiteY162" fmla="*/ 3905749 h 4405856"/>
                <a:gd name="connsiteX163" fmla="*/ 3852862 w 4215960"/>
                <a:gd name="connsiteY163" fmla="*/ 3857216 h 4405856"/>
                <a:gd name="connsiteX164" fmla="*/ 3835626 w 4215960"/>
                <a:gd name="connsiteY164" fmla="*/ 3768315 h 4405856"/>
                <a:gd name="connsiteX165" fmla="*/ 3912960 w 4215960"/>
                <a:gd name="connsiteY165" fmla="*/ 3635646 h 4405856"/>
                <a:gd name="connsiteX166" fmla="*/ 4205514 w 4215960"/>
                <a:gd name="connsiteY166" fmla="*/ 3302498 h 4405856"/>
                <a:gd name="connsiteX167" fmla="*/ 4124097 w 4215960"/>
                <a:gd name="connsiteY167" fmla="*/ 3293426 h 4405856"/>
                <a:gd name="connsiteX168" fmla="*/ 4128634 w 4215960"/>
                <a:gd name="connsiteY168" fmla="*/ 3201578 h 4405856"/>
                <a:gd name="connsiteX169" fmla="*/ 4079647 w 4215960"/>
                <a:gd name="connsiteY169" fmla="*/ 3176406 h 4405856"/>
                <a:gd name="connsiteX170" fmla="*/ 3995510 w 4215960"/>
                <a:gd name="connsiteY170" fmla="*/ 3207928 h 4405856"/>
                <a:gd name="connsiteX171" fmla="*/ 3958771 w 4215960"/>
                <a:gd name="connsiteY171" fmla="*/ 3171643 h 4405856"/>
                <a:gd name="connsiteX172" fmla="*/ 4003448 w 4215960"/>
                <a:gd name="connsiteY172" fmla="*/ 3148738 h 4405856"/>
                <a:gd name="connsiteX173" fmla="*/ 3874181 w 4215960"/>
                <a:gd name="connsiteY173" fmla="*/ 2935559 h 4405856"/>
                <a:gd name="connsiteX174" fmla="*/ 3889147 w 4215960"/>
                <a:gd name="connsiteY174" fmla="*/ 2905396 h 4405856"/>
                <a:gd name="connsiteX175" fmla="*/ 3865562 w 4215960"/>
                <a:gd name="connsiteY175" fmla="*/ 2789736 h 4405856"/>
                <a:gd name="connsiteX176" fmla="*/ 3706813 w 4215960"/>
                <a:gd name="connsiteY176" fmla="*/ 2778850 h 4405856"/>
                <a:gd name="connsiteX177" fmla="*/ 3673475 w 4215960"/>
                <a:gd name="connsiteY177" fmla="*/ 2827608 h 4405856"/>
                <a:gd name="connsiteX178" fmla="*/ 3584575 w 4215960"/>
                <a:gd name="connsiteY178" fmla="*/ 2842124 h 4405856"/>
                <a:gd name="connsiteX179" fmla="*/ 3590925 w 4215960"/>
                <a:gd name="connsiteY179" fmla="*/ 2820125 h 4405856"/>
                <a:gd name="connsiteX180" fmla="*/ 3537403 w 4215960"/>
                <a:gd name="connsiteY180" fmla="*/ 2804024 h 4405856"/>
                <a:gd name="connsiteX181" fmla="*/ 3512684 w 4215960"/>
                <a:gd name="connsiteY181" fmla="*/ 2638923 h 4405856"/>
                <a:gd name="connsiteX182" fmla="*/ 3232377 w 4215960"/>
                <a:gd name="connsiteY182" fmla="*/ 2572248 h 4405856"/>
                <a:gd name="connsiteX183" fmla="*/ 3096078 w 4215960"/>
                <a:gd name="connsiteY183" fmla="*/ 2615564 h 4405856"/>
                <a:gd name="connsiteX184" fmla="*/ 2964089 w 4215960"/>
                <a:gd name="connsiteY184" fmla="*/ 2608080 h 4405856"/>
                <a:gd name="connsiteX185" fmla="*/ 2831646 w 4215960"/>
                <a:gd name="connsiteY185" fmla="*/ 2497182 h 4405856"/>
                <a:gd name="connsiteX186" fmla="*/ 2618468 w 4215960"/>
                <a:gd name="connsiteY186" fmla="*/ 2193969 h 4405856"/>
                <a:gd name="connsiteX187" fmla="*/ 2220006 w 4215960"/>
                <a:gd name="connsiteY187" fmla="*/ 2054496 h 4405856"/>
                <a:gd name="connsiteX188" fmla="*/ 1983468 w 4215960"/>
                <a:gd name="connsiteY188" fmla="*/ 1741532 h 4405856"/>
                <a:gd name="connsiteX189" fmla="*/ 2017259 w 4215960"/>
                <a:gd name="connsiteY189" fmla="*/ 1716586 h 4405856"/>
                <a:gd name="connsiteX190" fmla="*/ 2076903 w 4215960"/>
                <a:gd name="connsiteY190" fmla="*/ 1799589 h 4405856"/>
                <a:gd name="connsiteX191" fmla="*/ 2097087 w 4215960"/>
                <a:gd name="connsiteY191" fmla="*/ 1782126 h 4405856"/>
                <a:gd name="connsiteX192" fmla="*/ 2140177 w 4215960"/>
                <a:gd name="connsiteY192" fmla="*/ 1812970 h 4405856"/>
                <a:gd name="connsiteX193" fmla="*/ 2228850 w 4215960"/>
                <a:gd name="connsiteY193" fmla="*/ 1759221 h 4405856"/>
                <a:gd name="connsiteX194" fmla="*/ 2244952 w 4215960"/>
                <a:gd name="connsiteY194" fmla="*/ 1738811 h 4405856"/>
                <a:gd name="connsiteX195" fmla="*/ 2303235 w 4215960"/>
                <a:gd name="connsiteY195" fmla="*/ 1739037 h 4405856"/>
                <a:gd name="connsiteX196" fmla="*/ 2319338 w 4215960"/>
                <a:gd name="connsiteY196" fmla="*/ 1705927 h 4405856"/>
                <a:gd name="connsiteX197" fmla="*/ 2300514 w 4215960"/>
                <a:gd name="connsiteY197" fmla="*/ 1680300 h 4405856"/>
                <a:gd name="connsiteX198" fmla="*/ 2233386 w 4215960"/>
                <a:gd name="connsiteY198" fmla="*/ 1700257 h 4405856"/>
                <a:gd name="connsiteX199" fmla="*/ 2211614 w 4215960"/>
                <a:gd name="connsiteY199" fmla="*/ 1646736 h 4405856"/>
                <a:gd name="connsiteX200" fmla="*/ 2232932 w 4215960"/>
                <a:gd name="connsiteY200" fmla="*/ 1617026 h 4405856"/>
                <a:gd name="connsiteX201" fmla="*/ 2176462 w 4215960"/>
                <a:gd name="connsiteY201" fmla="*/ 1513612 h 4405856"/>
                <a:gd name="connsiteX202" fmla="*/ 2127931 w 4215960"/>
                <a:gd name="connsiteY202" fmla="*/ 1552393 h 4405856"/>
                <a:gd name="connsiteX203" fmla="*/ 2038576 w 4215960"/>
                <a:gd name="connsiteY203" fmla="*/ 1497737 h 4405856"/>
                <a:gd name="connsiteX204" fmla="*/ 2090510 w 4215960"/>
                <a:gd name="connsiteY204" fmla="*/ 1405208 h 4405856"/>
                <a:gd name="connsiteX205" fmla="*/ 2047648 w 4215960"/>
                <a:gd name="connsiteY205" fmla="*/ 1284105 h 4405856"/>
                <a:gd name="connsiteX206" fmla="*/ 2062389 w 4215960"/>
                <a:gd name="connsiteY206" fmla="*/ 1160053 h 4405856"/>
                <a:gd name="connsiteX207" fmla="*/ 2157639 w 4215960"/>
                <a:gd name="connsiteY207" fmla="*/ 1086348 h 4405856"/>
                <a:gd name="connsiteX208" fmla="*/ 2262868 w 4215960"/>
                <a:gd name="connsiteY208" fmla="*/ 1063896 h 4405856"/>
                <a:gd name="connsiteX209" fmla="*/ 2199821 w 4215960"/>
                <a:gd name="connsiteY209" fmla="*/ 974089 h 4405856"/>
                <a:gd name="connsiteX210" fmla="*/ 2182585 w 4215960"/>
                <a:gd name="connsiteY210" fmla="*/ 1018766 h 4405856"/>
                <a:gd name="connsiteX211" fmla="*/ 2139270 w 4215960"/>
                <a:gd name="connsiteY211" fmla="*/ 971595 h 4405856"/>
                <a:gd name="connsiteX212" fmla="*/ 2160588 w 4215960"/>
                <a:gd name="connsiteY212" fmla="*/ 886323 h 4405856"/>
                <a:gd name="connsiteX213" fmla="*/ 2233612 w 4215960"/>
                <a:gd name="connsiteY213" fmla="*/ 789032 h 4405856"/>
                <a:gd name="connsiteX214" fmla="*/ 2216603 w 4215960"/>
                <a:gd name="connsiteY214" fmla="*/ 682443 h 4405856"/>
                <a:gd name="connsiteX215" fmla="*/ 2045381 w 4215960"/>
                <a:gd name="connsiteY215" fmla="*/ 692194 h 4405856"/>
                <a:gd name="connsiteX216" fmla="*/ 2026103 w 4215960"/>
                <a:gd name="connsiteY216" fmla="*/ 734831 h 4405856"/>
                <a:gd name="connsiteX217" fmla="*/ 1993900 w 4215960"/>
                <a:gd name="connsiteY217" fmla="*/ 667248 h 4405856"/>
                <a:gd name="connsiteX218" fmla="*/ 1964190 w 4215960"/>
                <a:gd name="connsiteY218" fmla="*/ 707616 h 4405856"/>
                <a:gd name="connsiteX219" fmla="*/ 1778681 w 4215960"/>
                <a:gd name="connsiteY219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97744 w 4215960"/>
                <a:gd name="connsiteY51" fmla="*/ 542516 h 4405856"/>
                <a:gd name="connsiteX52" fmla="*/ 312057 w 4215960"/>
                <a:gd name="connsiteY52" fmla="*/ 844368 h 4405856"/>
                <a:gd name="connsiteX53" fmla="*/ 239485 w 4215960"/>
                <a:gd name="connsiteY53" fmla="*/ 895168 h 4405856"/>
                <a:gd name="connsiteX54" fmla="*/ 210457 w 4215960"/>
                <a:gd name="connsiteY54" fmla="*/ 902425 h 4405856"/>
                <a:gd name="connsiteX55" fmla="*/ 159657 w 4215960"/>
                <a:gd name="connsiteY55" fmla="*/ 931453 h 4405856"/>
                <a:gd name="connsiteX56" fmla="*/ 130628 w 4215960"/>
                <a:gd name="connsiteY56" fmla="*/ 960482 h 4405856"/>
                <a:gd name="connsiteX57" fmla="*/ 108857 w 4215960"/>
                <a:gd name="connsiteY57" fmla="*/ 982253 h 4405856"/>
                <a:gd name="connsiteX58" fmla="*/ 94343 w 4215960"/>
                <a:gd name="connsiteY58" fmla="*/ 996768 h 4405856"/>
                <a:gd name="connsiteX59" fmla="*/ 43543 w 4215960"/>
                <a:gd name="connsiteY59" fmla="*/ 1076596 h 4405856"/>
                <a:gd name="connsiteX60" fmla="*/ 14514 w 4215960"/>
                <a:gd name="connsiteY60" fmla="*/ 1156425 h 4405856"/>
                <a:gd name="connsiteX61" fmla="*/ 0 w 4215960"/>
                <a:gd name="connsiteY61" fmla="*/ 1214482 h 4405856"/>
                <a:gd name="connsiteX62" fmla="*/ 7257 w 4215960"/>
                <a:gd name="connsiteY62" fmla="*/ 2186939 h 4405856"/>
                <a:gd name="connsiteX63" fmla="*/ 29028 w 4215960"/>
                <a:gd name="connsiteY63" fmla="*/ 2288539 h 4405856"/>
                <a:gd name="connsiteX64" fmla="*/ 43543 w 4215960"/>
                <a:gd name="connsiteY64" fmla="*/ 2324825 h 4405856"/>
                <a:gd name="connsiteX65" fmla="*/ 58057 w 4215960"/>
                <a:gd name="connsiteY65" fmla="*/ 2390139 h 4405856"/>
                <a:gd name="connsiteX66" fmla="*/ 79828 w 4215960"/>
                <a:gd name="connsiteY66" fmla="*/ 2440939 h 4405856"/>
                <a:gd name="connsiteX67" fmla="*/ 116114 w 4215960"/>
                <a:gd name="connsiteY67" fmla="*/ 2557053 h 4405856"/>
                <a:gd name="connsiteX68" fmla="*/ 137885 w 4215960"/>
                <a:gd name="connsiteY68" fmla="*/ 2622368 h 4405856"/>
                <a:gd name="connsiteX69" fmla="*/ 145143 w 4215960"/>
                <a:gd name="connsiteY69" fmla="*/ 2644139 h 4405856"/>
                <a:gd name="connsiteX70" fmla="*/ 166914 w 4215960"/>
                <a:gd name="connsiteY70" fmla="*/ 2687682 h 4405856"/>
                <a:gd name="connsiteX71" fmla="*/ 188685 w 4215960"/>
                <a:gd name="connsiteY71" fmla="*/ 2738482 h 4405856"/>
                <a:gd name="connsiteX72" fmla="*/ 195943 w 4215960"/>
                <a:gd name="connsiteY72" fmla="*/ 2767511 h 4405856"/>
                <a:gd name="connsiteX73" fmla="*/ 232228 w 4215960"/>
                <a:gd name="connsiteY73" fmla="*/ 2818311 h 4405856"/>
                <a:gd name="connsiteX74" fmla="*/ 254000 w 4215960"/>
                <a:gd name="connsiteY74" fmla="*/ 2876368 h 4405856"/>
                <a:gd name="connsiteX75" fmla="*/ 275771 w 4215960"/>
                <a:gd name="connsiteY75" fmla="*/ 2898139 h 4405856"/>
                <a:gd name="connsiteX76" fmla="*/ 312057 w 4215960"/>
                <a:gd name="connsiteY76" fmla="*/ 2970711 h 4405856"/>
                <a:gd name="connsiteX77" fmla="*/ 348343 w 4215960"/>
                <a:gd name="connsiteY77" fmla="*/ 3021511 h 4405856"/>
                <a:gd name="connsiteX78" fmla="*/ 355600 w 4215960"/>
                <a:gd name="connsiteY78" fmla="*/ 3043282 h 4405856"/>
                <a:gd name="connsiteX79" fmla="*/ 406400 w 4215960"/>
                <a:gd name="connsiteY79" fmla="*/ 3108596 h 4405856"/>
                <a:gd name="connsiteX80" fmla="*/ 435428 w 4215960"/>
                <a:gd name="connsiteY80" fmla="*/ 3173911 h 4405856"/>
                <a:gd name="connsiteX81" fmla="*/ 457200 w 4215960"/>
                <a:gd name="connsiteY81" fmla="*/ 3202939 h 4405856"/>
                <a:gd name="connsiteX82" fmla="*/ 471714 w 4215960"/>
                <a:gd name="connsiteY82" fmla="*/ 3260996 h 4405856"/>
                <a:gd name="connsiteX83" fmla="*/ 478971 w 4215960"/>
                <a:gd name="connsiteY83" fmla="*/ 3282768 h 4405856"/>
                <a:gd name="connsiteX84" fmla="*/ 486228 w 4215960"/>
                <a:gd name="connsiteY84" fmla="*/ 3311796 h 4405856"/>
                <a:gd name="connsiteX85" fmla="*/ 493485 w 4215960"/>
                <a:gd name="connsiteY85" fmla="*/ 3377111 h 4405856"/>
                <a:gd name="connsiteX86" fmla="*/ 515257 w 4215960"/>
                <a:gd name="connsiteY86" fmla="*/ 3435168 h 4405856"/>
                <a:gd name="connsiteX87" fmla="*/ 544285 w 4215960"/>
                <a:gd name="connsiteY87" fmla="*/ 3478711 h 4405856"/>
                <a:gd name="connsiteX88" fmla="*/ 573314 w 4215960"/>
                <a:gd name="connsiteY88" fmla="*/ 3529511 h 4405856"/>
                <a:gd name="connsiteX89" fmla="*/ 602343 w 4215960"/>
                <a:gd name="connsiteY89" fmla="*/ 3551282 h 4405856"/>
                <a:gd name="connsiteX90" fmla="*/ 645885 w 4215960"/>
                <a:gd name="connsiteY90" fmla="*/ 3594825 h 4405856"/>
                <a:gd name="connsiteX91" fmla="*/ 674914 w 4215960"/>
                <a:gd name="connsiteY91" fmla="*/ 3616596 h 4405856"/>
                <a:gd name="connsiteX92" fmla="*/ 711200 w 4215960"/>
                <a:gd name="connsiteY92" fmla="*/ 3660139 h 4405856"/>
                <a:gd name="connsiteX93" fmla="*/ 740228 w 4215960"/>
                <a:gd name="connsiteY93" fmla="*/ 3681911 h 4405856"/>
                <a:gd name="connsiteX94" fmla="*/ 812800 w 4215960"/>
                <a:gd name="connsiteY94" fmla="*/ 3747225 h 4405856"/>
                <a:gd name="connsiteX95" fmla="*/ 849085 w 4215960"/>
                <a:gd name="connsiteY95" fmla="*/ 3790768 h 4405856"/>
                <a:gd name="connsiteX96" fmla="*/ 870857 w 4215960"/>
                <a:gd name="connsiteY96" fmla="*/ 3805282 h 4405856"/>
                <a:gd name="connsiteX97" fmla="*/ 907143 w 4215960"/>
                <a:gd name="connsiteY97" fmla="*/ 3848825 h 4405856"/>
                <a:gd name="connsiteX98" fmla="*/ 936171 w 4215960"/>
                <a:gd name="connsiteY98" fmla="*/ 3870596 h 4405856"/>
                <a:gd name="connsiteX99" fmla="*/ 1030514 w 4215960"/>
                <a:gd name="connsiteY99" fmla="*/ 3914139 h 4405856"/>
                <a:gd name="connsiteX100" fmla="*/ 1480457 w 4215960"/>
                <a:gd name="connsiteY100" fmla="*/ 3899625 h 4405856"/>
                <a:gd name="connsiteX101" fmla="*/ 1531257 w 4215960"/>
                <a:gd name="connsiteY101" fmla="*/ 3885111 h 4405856"/>
                <a:gd name="connsiteX102" fmla="*/ 1618343 w 4215960"/>
                <a:gd name="connsiteY102" fmla="*/ 3877853 h 4405856"/>
                <a:gd name="connsiteX103" fmla="*/ 1698171 w 4215960"/>
                <a:gd name="connsiteY103" fmla="*/ 3863339 h 4405856"/>
                <a:gd name="connsiteX104" fmla="*/ 1756228 w 4215960"/>
                <a:gd name="connsiteY104" fmla="*/ 3856082 h 4405856"/>
                <a:gd name="connsiteX105" fmla="*/ 1785257 w 4215960"/>
                <a:gd name="connsiteY105" fmla="*/ 3841568 h 4405856"/>
                <a:gd name="connsiteX106" fmla="*/ 1850571 w 4215960"/>
                <a:gd name="connsiteY106" fmla="*/ 3819796 h 4405856"/>
                <a:gd name="connsiteX107" fmla="*/ 1886857 w 4215960"/>
                <a:gd name="connsiteY107" fmla="*/ 3805282 h 4405856"/>
                <a:gd name="connsiteX108" fmla="*/ 1988457 w 4215960"/>
                <a:gd name="connsiteY108" fmla="*/ 3790768 h 4405856"/>
                <a:gd name="connsiteX109" fmla="*/ 2017485 w 4215960"/>
                <a:gd name="connsiteY109" fmla="*/ 3783511 h 4405856"/>
                <a:gd name="connsiteX110" fmla="*/ 2637971 w 4215960"/>
                <a:gd name="connsiteY110" fmla="*/ 4130265 h 4405856"/>
                <a:gd name="connsiteX111" fmla="*/ 2724375 w 4215960"/>
                <a:gd name="connsiteY111" fmla="*/ 4316455 h 4405856"/>
                <a:gd name="connsiteX112" fmla="*/ 2784700 w 4215960"/>
                <a:gd name="connsiteY112" fmla="*/ 4375193 h 4405856"/>
                <a:gd name="connsiteX113" fmla="*/ 2795812 w 4215960"/>
                <a:gd name="connsiteY113" fmla="*/ 4345030 h 4405856"/>
                <a:gd name="connsiteX114" fmla="*/ 2841850 w 4215960"/>
                <a:gd name="connsiteY114" fmla="*/ 4318042 h 4405856"/>
                <a:gd name="connsiteX115" fmla="*/ 2892650 w 4215960"/>
                <a:gd name="connsiteY115" fmla="*/ 4391068 h 4405856"/>
                <a:gd name="connsiteX116" fmla="*/ 2941863 w 4215960"/>
                <a:gd name="connsiteY116" fmla="*/ 4394243 h 4405856"/>
                <a:gd name="connsiteX117" fmla="*/ 2897412 w 4215960"/>
                <a:gd name="connsiteY117" fmla="*/ 4300581 h 4405856"/>
                <a:gd name="connsiteX118" fmla="*/ 2854550 w 4215960"/>
                <a:gd name="connsiteY118" fmla="*/ 4232318 h 4405856"/>
                <a:gd name="connsiteX119" fmla="*/ 2897413 w 4215960"/>
                <a:gd name="connsiteY119" fmla="*/ 4216442 h 4405856"/>
                <a:gd name="connsiteX120" fmla="*/ 2878362 w 4215960"/>
                <a:gd name="connsiteY120" fmla="*/ 4175168 h 4405856"/>
                <a:gd name="connsiteX121" fmla="*/ 2930750 w 4215960"/>
                <a:gd name="connsiteY121" fmla="*/ 4184693 h 4405856"/>
                <a:gd name="connsiteX122" fmla="*/ 2910113 w 4215960"/>
                <a:gd name="connsiteY122" fmla="*/ 4151355 h 4405856"/>
                <a:gd name="connsiteX123" fmla="*/ 2931432 w 4215960"/>
                <a:gd name="connsiteY123" fmla="*/ 4134801 h 4405856"/>
                <a:gd name="connsiteX124" fmla="*/ 3052535 w 4215960"/>
                <a:gd name="connsiteY124" fmla="*/ 4220074 h 4405856"/>
                <a:gd name="connsiteX125" fmla="*/ 3087912 w 4215960"/>
                <a:gd name="connsiteY125" fmla="*/ 4206917 h 4405856"/>
                <a:gd name="connsiteX126" fmla="*/ 3140299 w 4215960"/>
                <a:gd name="connsiteY126" fmla="*/ 4272006 h 4405856"/>
                <a:gd name="connsiteX127" fmla="*/ 3160937 w 4215960"/>
                <a:gd name="connsiteY127" fmla="*/ 4330743 h 4405856"/>
                <a:gd name="connsiteX128" fmla="*/ 3268887 w 4215960"/>
                <a:gd name="connsiteY128" fmla="*/ 4349792 h 4405856"/>
                <a:gd name="connsiteX129" fmla="*/ 3208563 w 4215960"/>
                <a:gd name="connsiteY129" fmla="*/ 4283117 h 4405856"/>
                <a:gd name="connsiteX130" fmla="*/ 3205387 w 4215960"/>
                <a:gd name="connsiteY130" fmla="*/ 4214855 h 4405856"/>
                <a:gd name="connsiteX131" fmla="*/ 3259362 w 4215960"/>
                <a:gd name="connsiteY131" fmla="*/ 4270418 h 4405856"/>
                <a:gd name="connsiteX132" fmla="*/ 3308575 w 4215960"/>
                <a:gd name="connsiteY132" fmla="*/ 4275180 h 4405856"/>
                <a:gd name="connsiteX133" fmla="*/ 3302225 w 4215960"/>
                <a:gd name="connsiteY133" fmla="*/ 4225968 h 4405856"/>
                <a:gd name="connsiteX134" fmla="*/ 3362550 w 4215960"/>
                <a:gd name="connsiteY134" fmla="*/ 4230730 h 4405856"/>
                <a:gd name="connsiteX135" fmla="*/ 3424462 w 4215960"/>
                <a:gd name="connsiteY135" fmla="*/ 4273592 h 4405856"/>
                <a:gd name="connsiteX136" fmla="*/ 3456212 w 4215960"/>
                <a:gd name="connsiteY136" fmla="*/ 4260893 h 4405856"/>
                <a:gd name="connsiteX137" fmla="*/ 3449863 w 4215960"/>
                <a:gd name="connsiteY137" fmla="*/ 4225968 h 4405856"/>
                <a:gd name="connsiteX138" fmla="*/ 3491138 w 4215960"/>
                <a:gd name="connsiteY138" fmla="*/ 4202156 h 4405856"/>
                <a:gd name="connsiteX139" fmla="*/ 3575275 w 4215960"/>
                <a:gd name="connsiteY139" fmla="*/ 4259306 h 4405856"/>
                <a:gd name="connsiteX140" fmla="*/ 3592738 w 4215960"/>
                <a:gd name="connsiteY140" fmla="*/ 4157708 h 4405856"/>
                <a:gd name="connsiteX141" fmla="*/ 3567338 w 4215960"/>
                <a:gd name="connsiteY141" fmla="*/ 4135482 h 4405856"/>
                <a:gd name="connsiteX142" fmla="*/ 3494312 w 4215960"/>
                <a:gd name="connsiteY142" fmla="*/ 4092619 h 4405856"/>
                <a:gd name="connsiteX143" fmla="*/ 3516537 w 4215960"/>
                <a:gd name="connsiteY143" fmla="*/ 4067220 h 4405856"/>
                <a:gd name="connsiteX144" fmla="*/ 3537175 w 4215960"/>
                <a:gd name="connsiteY144" fmla="*/ 4044994 h 4405856"/>
                <a:gd name="connsiteX145" fmla="*/ 3591150 w 4215960"/>
                <a:gd name="connsiteY145" fmla="*/ 4076745 h 4405856"/>
                <a:gd name="connsiteX146" fmla="*/ 3597500 w 4215960"/>
                <a:gd name="connsiteY146" fmla="*/ 4032295 h 4405856"/>
                <a:gd name="connsiteX147" fmla="*/ 3541937 w 4215960"/>
                <a:gd name="connsiteY147" fmla="*/ 4008482 h 4405856"/>
                <a:gd name="connsiteX148" fmla="*/ 3540350 w 4215960"/>
                <a:gd name="connsiteY148" fmla="*/ 3998958 h 4405856"/>
                <a:gd name="connsiteX149" fmla="*/ 3527649 w 4215960"/>
                <a:gd name="connsiteY149" fmla="*/ 3960859 h 4405856"/>
                <a:gd name="connsiteX150" fmla="*/ 3533999 w 4215960"/>
                <a:gd name="connsiteY150" fmla="*/ 3913233 h 4405856"/>
                <a:gd name="connsiteX151" fmla="*/ 3545112 w 4215960"/>
                <a:gd name="connsiteY151" fmla="*/ 3857670 h 4405856"/>
                <a:gd name="connsiteX152" fmla="*/ 3507012 w 4215960"/>
                <a:gd name="connsiteY152" fmla="*/ 3827508 h 4405856"/>
                <a:gd name="connsiteX153" fmla="*/ 3540349 w 4215960"/>
                <a:gd name="connsiteY153" fmla="*/ 3817983 h 4405856"/>
                <a:gd name="connsiteX154" fmla="*/ 3518124 w 4215960"/>
                <a:gd name="connsiteY154" fmla="*/ 3781470 h 4405856"/>
                <a:gd name="connsiteX155" fmla="*/ 3556225 w 4215960"/>
                <a:gd name="connsiteY155" fmla="*/ 3776709 h 4405856"/>
                <a:gd name="connsiteX156" fmla="*/ 3562574 w 4215960"/>
                <a:gd name="connsiteY156" fmla="*/ 3743370 h 4405856"/>
                <a:gd name="connsiteX157" fmla="*/ 3624488 w 4215960"/>
                <a:gd name="connsiteY157" fmla="*/ 3752897 h 4405856"/>
                <a:gd name="connsiteX158" fmla="*/ 3657601 w 4215960"/>
                <a:gd name="connsiteY158" fmla="*/ 3768089 h 4405856"/>
                <a:gd name="connsiteX159" fmla="*/ 3623808 w 4215960"/>
                <a:gd name="connsiteY159" fmla="*/ 3809137 h 4405856"/>
                <a:gd name="connsiteX160" fmla="*/ 3662816 w 4215960"/>
                <a:gd name="connsiteY160" fmla="*/ 3916633 h 4405856"/>
                <a:gd name="connsiteX161" fmla="*/ 3715203 w 4215960"/>
                <a:gd name="connsiteY161" fmla="*/ 3947931 h 4405856"/>
                <a:gd name="connsiteX162" fmla="*/ 3767137 w 4215960"/>
                <a:gd name="connsiteY162" fmla="*/ 3905749 h 4405856"/>
                <a:gd name="connsiteX163" fmla="*/ 3852862 w 4215960"/>
                <a:gd name="connsiteY163" fmla="*/ 3857216 h 4405856"/>
                <a:gd name="connsiteX164" fmla="*/ 3835626 w 4215960"/>
                <a:gd name="connsiteY164" fmla="*/ 3768315 h 4405856"/>
                <a:gd name="connsiteX165" fmla="*/ 3912960 w 4215960"/>
                <a:gd name="connsiteY165" fmla="*/ 3635646 h 4405856"/>
                <a:gd name="connsiteX166" fmla="*/ 4205514 w 4215960"/>
                <a:gd name="connsiteY166" fmla="*/ 3302498 h 4405856"/>
                <a:gd name="connsiteX167" fmla="*/ 4124097 w 4215960"/>
                <a:gd name="connsiteY167" fmla="*/ 3293426 h 4405856"/>
                <a:gd name="connsiteX168" fmla="*/ 4128634 w 4215960"/>
                <a:gd name="connsiteY168" fmla="*/ 3201578 h 4405856"/>
                <a:gd name="connsiteX169" fmla="*/ 4079647 w 4215960"/>
                <a:gd name="connsiteY169" fmla="*/ 3176406 h 4405856"/>
                <a:gd name="connsiteX170" fmla="*/ 3995510 w 4215960"/>
                <a:gd name="connsiteY170" fmla="*/ 3207928 h 4405856"/>
                <a:gd name="connsiteX171" fmla="*/ 3958771 w 4215960"/>
                <a:gd name="connsiteY171" fmla="*/ 3171643 h 4405856"/>
                <a:gd name="connsiteX172" fmla="*/ 4003448 w 4215960"/>
                <a:gd name="connsiteY172" fmla="*/ 3148738 h 4405856"/>
                <a:gd name="connsiteX173" fmla="*/ 3874181 w 4215960"/>
                <a:gd name="connsiteY173" fmla="*/ 2935559 h 4405856"/>
                <a:gd name="connsiteX174" fmla="*/ 3889147 w 4215960"/>
                <a:gd name="connsiteY174" fmla="*/ 2905396 h 4405856"/>
                <a:gd name="connsiteX175" fmla="*/ 3865562 w 4215960"/>
                <a:gd name="connsiteY175" fmla="*/ 2789736 h 4405856"/>
                <a:gd name="connsiteX176" fmla="*/ 3706813 w 4215960"/>
                <a:gd name="connsiteY176" fmla="*/ 2778850 h 4405856"/>
                <a:gd name="connsiteX177" fmla="*/ 3673475 w 4215960"/>
                <a:gd name="connsiteY177" fmla="*/ 2827608 h 4405856"/>
                <a:gd name="connsiteX178" fmla="*/ 3584575 w 4215960"/>
                <a:gd name="connsiteY178" fmla="*/ 2842124 h 4405856"/>
                <a:gd name="connsiteX179" fmla="*/ 3590925 w 4215960"/>
                <a:gd name="connsiteY179" fmla="*/ 2820125 h 4405856"/>
                <a:gd name="connsiteX180" fmla="*/ 3537403 w 4215960"/>
                <a:gd name="connsiteY180" fmla="*/ 2804024 h 4405856"/>
                <a:gd name="connsiteX181" fmla="*/ 3512684 w 4215960"/>
                <a:gd name="connsiteY181" fmla="*/ 2638923 h 4405856"/>
                <a:gd name="connsiteX182" fmla="*/ 3232377 w 4215960"/>
                <a:gd name="connsiteY182" fmla="*/ 2572248 h 4405856"/>
                <a:gd name="connsiteX183" fmla="*/ 3096078 w 4215960"/>
                <a:gd name="connsiteY183" fmla="*/ 2615564 h 4405856"/>
                <a:gd name="connsiteX184" fmla="*/ 2964089 w 4215960"/>
                <a:gd name="connsiteY184" fmla="*/ 2608080 h 4405856"/>
                <a:gd name="connsiteX185" fmla="*/ 2831646 w 4215960"/>
                <a:gd name="connsiteY185" fmla="*/ 2497182 h 4405856"/>
                <a:gd name="connsiteX186" fmla="*/ 2618468 w 4215960"/>
                <a:gd name="connsiteY186" fmla="*/ 2193969 h 4405856"/>
                <a:gd name="connsiteX187" fmla="*/ 2220006 w 4215960"/>
                <a:gd name="connsiteY187" fmla="*/ 2054496 h 4405856"/>
                <a:gd name="connsiteX188" fmla="*/ 1983468 w 4215960"/>
                <a:gd name="connsiteY188" fmla="*/ 1741532 h 4405856"/>
                <a:gd name="connsiteX189" fmla="*/ 2017259 w 4215960"/>
                <a:gd name="connsiteY189" fmla="*/ 1716586 h 4405856"/>
                <a:gd name="connsiteX190" fmla="*/ 2076903 w 4215960"/>
                <a:gd name="connsiteY190" fmla="*/ 1799589 h 4405856"/>
                <a:gd name="connsiteX191" fmla="*/ 2097087 w 4215960"/>
                <a:gd name="connsiteY191" fmla="*/ 1782126 h 4405856"/>
                <a:gd name="connsiteX192" fmla="*/ 2140177 w 4215960"/>
                <a:gd name="connsiteY192" fmla="*/ 1812970 h 4405856"/>
                <a:gd name="connsiteX193" fmla="*/ 2228850 w 4215960"/>
                <a:gd name="connsiteY193" fmla="*/ 1759221 h 4405856"/>
                <a:gd name="connsiteX194" fmla="*/ 2244952 w 4215960"/>
                <a:gd name="connsiteY194" fmla="*/ 1738811 h 4405856"/>
                <a:gd name="connsiteX195" fmla="*/ 2303235 w 4215960"/>
                <a:gd name="connsiteY195" fmla="*/ 1739037 h 4405856"/>
                <a:gd name="connsiteX196" fmla="*/ 2319338 w 4215960"/>
                <a:gd name="connsiteY196" fmla="*/ 1705927 h 4405856"/>
                <a:gd name="connsiteX197" fmla="*/ 2300514 w 4215960"/>
                <a:gd name="connsiteY197" fmla="*/ 1680300 h 4405856"/>
                <a:gd name="connsiteX198" fmla="*/ 2233386 w 4215960"/>
                <a:gd name="connsiteY198" fmla="*/ 1700257 h 4405856"/>
                <a:gd name="connsiteX199" fmla="*/ 2211614 w 4215960"/>
                <a:gd name="connsiteY199" fmla="*/ 1646736 h 4405856"/>
                <a:gd name="connsiteX200" fmla="*/ 2232932 w 4215960"/>
                <a:gd name="connsiteY200" fmla="*/ 1617026 h 4405856"/>
                <a:gd name="connsiteX201" fmla="*/ 2176462 w 4215960"/>
                <a:gd name="connsiteY201" fmla="*/ 1513612 h 4405856"/>
                <a:gd name="connsiteX202" fmla="*/ 2127931 w 4215960"/>
                <a:gd name="connsiteY202" fmla="*/ 1552393 h 4405856"/>
                <a:gd name="connsiteX203" fmla="*/ 2038576 w 4215960"/>
                <a:gd name="connsiteY203" fmla="*/ 1497737 h 4405856"/>
                <a:gd name="connsiteX204" fmla="*/ 2090510 w 4215960"/>
                <a:gd name="connsiteY204" fmla="*/ 1405208 h 4405856"/>
                <a:gd name="connsiteX205" fmla="*/ 2047648 w 4215960"/>
                <a:gd name="connsiteY205" fmla="*/ 1284105 h 4405856"/>
                <a:gd name="connsiteX206" fmla="*/ 2062389 w 4215960"/>
                <a:gd name="connsiteY206" fmla="*/ 1160053 h 4405856"/>
                <a:gd name="connsiteX207" fmla="*/ 2157639 w 4215960"/>
                <a:gd name="connsiteY207" fmla="*/ 1086348 h 4405856"/>
                <a:gd name="connsiteX208" fmla="*/ 2262868 w 4215960"/>
                <a:gd name="connsiteY208" fmla="*/ 1063896 h 4405856"/>
                <a:gd name="connsiteX209" fmla="*/ 2199821 w 4215960"/>
                <a:gd name="connsiteY209" fmla="*/ 974089 h 4405856"/>
                <a:gd name="connsiteX210" fmla="*/ 2182585 w 4215960"/>
                <a:gd name="connsiteY210" fmla="*/ 1018766 h 4405856"/>
                <a:gd name="connsiteX211" fmla="*/ 2139270 w 4215960"/>
                <a:gd name="connsiteY211" fmla="*/ 971595 h 4405856"/>
                <a:gd name="connsiteX212" fmla="*/ 2160588 w 4215960"/>
                <a:gd name="connsiteY212" fmla="*/ 886323 h 4405856"/>
                <a:gd name="connsiteX213" fmla="*/ 2233612 w 4215960"/>
                <a:gd name="connsiteY213" fmla="*/ 789032 h 4405856"/>
                <a:gd name="connsiteX214" fmla="*/ 2216603 w 4215960"/>
                <a:gd name="connsiteY214" fmla="*/ 682443 h 4405856"/>
                <a:gd name="connsiteX215" fmla="*/ 2045381 w 4215960"/>
                <a:gd name="connsiteY215" fmla="*/ 692194 h 4405856"/>
                <a:gd name="connsiteX216" fmla="*/ 2026103 w 4215960"/>
                <a:gd name="connsiteY216" fmla="*/ 734831 h 4405856"/>
                <a:gd name="connsiteX217" fmla="*/ 1993900 w 4215960"/>
                <a:gd name="connsiteY217" fmla="*/ 667248 h 4405856"/>
                <a:gd name="connsiteX218" fmla="*/ 1964190 w 4215960"/>
                <a:gd name="connsiteY218" fmla="*/ 707616 h 4405856"/>
                <a:gd name="connsiteX219" fmla="*/ 1778681 w 4215960"/>
                <a:gd name="connsiteY219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98700 w 4215960"/>
                <a:gd name="connsiteY51" fmla="*/ 66724 h 4405856"/>
                <a:gd name="connsiteX52" fmla="*/ 97744 w 4215960"/>
                <a:gd name="connsiteY52" fmla="*/ 542516 h 4405856"/>
                <a:gd name="connsiteX53" fmla="*/ 312057 w 4215960"/>
                <a:gd name="connsiteY53" fmla="*/ 844368 h 4405856"/>
                <a:gd name="connsiteX54" fmla="*/ 239485 w 4215960"/>
                <a:gd name="connsiteY54" fmla="*/ 895168 h 4405856"/>
                <a:gd name="connsiteX55" fmla="*/ 210457 w 4215960"/>
                <a:gd name="connsiteY55" fmla="*/ 902425 h 4405856"/>
                <a:gd name="connsiteX56" fmla="*/ 159657 w 4215960"/>
                <a:gd name="connsiteY56" fmla="*/ 931453 h 4405856"/>
                <a:gd name="connsiteX57" fmla="*/ 130628 w 4215960"/>
                <a:gd name="connsiteY57" fmla="*/ 960482 h 4405856"/>
                <a:gd name="connsiteX58" fmla="*/ 108857 w 4215960"/>
                <a:gd name="connsiteY58" fmla="*/ 982253 h 4405856"/>
                <a:gd name="connsiteX59" fmla="*/ 94343 w 4215960"/>
                <a:gd name="connsiteY59" fmla="*/ 996768 h 4405856"/>
                <a:gd name="connsiteX60" fmla="*/ 43543 w 4215960"/>
                <a:gd name="connsiteY60" fmla="*/ 1076596 h 4405856"/>
                <a:gd name="connsiteX61" fmla="*/ 14514 w 4215960"/>
                <a:gd name="connsiteY61" fmla="*/ 1156425 h 4405856"/>
                <a:gd name="connsiteX62" fmla="*/ 0 w 4215960"/>
                <a:gd name="connsiteY62" fmla="*/ 1214482 h 4405856"/>
                <a:gd name="connsiteX63" fmla="*/ 7257 w 4215960"/>
                <a:gd name="connsiteY63" fmla="*/ 2186939 h 4405856"/>
                <a:gd name="connsiteX64" fmla="*/ 29028 w 4215960"/>
                <a:gd name="connsiteY64" fmla="*/ 2288539 h 4405856"/>
                <a:gd name="connsiteX65" fmla="*/ 43543 w 4215960"/>
                <a:gd name="connsiteY65" fmla="*/ 2324825 h 4405856"/>
                <a:gd name="connsiteX66" fmla="*/ 58057 w 4215960"/>
                <a:gd name="connsiteY66" fmla="*/ 2390139 h 4405856"/>
                <a:gd name="connsiteX67" fmla="*/ 79828 w 4215960"/>
                <a:gd name="connsiteY67" fmla="*/ 2440939 h 4405856"/>
                <a:gd name="connsiteX68" fmla="*/ 116114 w 4215960"/>
                <a:gd name="connsiteY68" fmla="*/ 2557053 h 4405856"/>
                <a:gd name="connsiteX69" fmla="*/ 137885 w 4215960"/>
                <a:gd name="connsiteY69" fmla="*/ 2622368 h 4405856"/>
                <a:gd name="connsiteX70" fmla="*/ 145143 w 4215960"/>
                <a:gd name="connsiteY70" fmla="*/ 2644139 h 4405856"/>
                <a:gd name="connsiteX71" fmla="*/ 166914 w 4215960"/>
                <a:gd name="connsiteY71" fmla="*/ 2687682 h 4405856"/>
                <a:gd name="connsiteX72" fmla="*/ 188685 w 4215960"/>
                <a:gd name="connsiteY72" fmla="*/ 2738482 h 4405856"/>
                <a:gd name="connsiteX73" fmla="*/ 195943 w 4215960"/>
                <a:gd name="connsiteY73" fmla="*/ 2767511 h 4405856"/>
                <a:gd name="connsiteX74" fmla="*/ 232228 w 4215960"/>
                <a:gd name="connsiteY74" fmla="*/ 2818311 h 4405856"/>
                <a:gd name="connsiteX75" fmla="*/ 254000 w 4215960"/>
                <a:gd name="connsiteY75" fmla="*/ 2876368 h 4405856"/>
                <a:gd name="connsiteX76" fmla="*/ 275771 w 4215960"/>
                <a:gd name="connsiteY76" fmla="*/ 2898139 h 4405856"/>
                <a:gd name="connsiteX77" fmla="*/ 312057 w 4215960"/>
                <a:gd name="connsiteY77" fmla="*/ 2970711 h 4405856"/>
                <a:gd name="connsiteX78" fmla="*/ 348343 w 4215960"/>
                <a:gd name="connsiteY78" fmla="*/ 3021511 h 4405856"/>
                <a:gd name="connsiteX79" fmla="*/ 355600 w 4215960"/>
                <a:gd name="connsiteY79" fmla="*/ 3043282 h 4405856"/>
                <a:gd name="connsiteX80" fmla="*/ 406400 w 4215960"/>
                <a:gd name="connsiteY80" fmla="*/ 3108596 h 4405856"/>
                <a:gd name="connsiteX81" fmla="*/ 435428 w 4215960"/>
                <a:gd name="connsiteY81" fmla="*/ 3173911 h 4405856"/>
                <a:gd name="connsiteX82" fmla="*/ 457200 w 4215960"/>
                <a:gd name="connsiteY82" fmla="*/ 3202939 h 4405856"/>
                <a:gd name="connsiteX83" fmla="*/ 471714 w 4215960"/>
                <a:gd name="connsiteY83" fmla="*/ 3260996 h 4405856"/>
                <a:gd name="connsiteX84" fmla="*/ 478971 w 4215960"/>
                <a:gd name="connsiteY84" fmla="*/ 3282768 h 4405856"/>
                <a:gd name="connsiteX85" fmla="*/ 486228 w 4215960"/>
                <a:gd name="connsiteY85" fmla="*/ 3311796 h 4405856"/>
                <a:gd name="connsiteX86" fmla="*/ 493485 w 4215960"/>
                <a:gd name="connsiteY86" fmla="*/ 3377111 h 4405856"/>
                <a:gd name="connsiteX87" fmla="*/ 515257 w 4215960"/>
                <a:gd name="connsiteY87" fmla="*/ 3435168 h 4405856"/>
                <a:gd name="connsiteX88" fmla="*/ 544285 w 4215960"/>
                <a:gd name="connsiteY88" fmla="*/ 3478711 h 4405856"/>
                <a:gd name="connsiteX89" fmla="*/ 573314 w 4215960"/>
                <a:gd name="connsiteY89" fmla="*/ 3529511 h 4405856"/>
                <a:gd name="connsiteX90" fmla="*/ 602343 w 4215960"/>
                <a:gd name="connsiteY90" fmla="*/ 3551282 h 4405856"/>
                <a:gd name="connsiteX91" fmla="*/ 645885 w 4215960"/>
                <a:gd name="connsiteY91" fmla="*/ 3594825 h 4405856"/>
                <a:gd name="connsiteX92" fmla="*/ 674914 w 4215960"/>
                <a:gd name="connsiteY92" fmla="*/ 3616596 h 4405856"/>
                <a:gd name="connsiteX93" fmla="*/ 711200 w 4215960"/>
                <a:gd name="connsiteY93" fmla="*/ 3660139 h 4405856"/>
                <a:gd name="connsiteX94" fmla="*/ 740228 w 4215960"/>
                <a:gd name="connsiteY94" fmla="*/ 3681911 h 4405856"/>
                <a:gd name="connsiteX95" fmla="*/ 812800 w 4215960"/>
                <a:gd name="connsiteY95" fmla="*/ 3747225 h 4405856"/>
                <a:gd name="connsiteX96" fmla="*/ 849085 w 4215960"/>
                <a:gd name="connsiteY96" fmla="*/ 3790768 h 4405856"/>
                <a:gd name="connsiteX97" fmla="*/ 870857 w 4215960"/>
                <a:gd name="connsiteY97" fmla="*/ 3805282 h 4405856"/>
                <a:gd name="connsiteX98" fmla="*/ 907143 w 4215960"/>
                <a:gd name="connsiteY98" fmla="*/ 3848825 h 4405856"/>
                <a:gd name="connsiteX99" fmla="*/ 936171 w 4215960"/>
                <a:gd name="connsiteY99" fmla="*/ 3870596 h 4405856"/>
                <a:gd name="connsiteX100" fmla="*/ 1030514 w 4215960"/>
                <a:gd name="connsiteY100" fmla="*/ 3914139 h 4405856"/>
                <a:gd name="connsiteX101" fmla="*/ 1480457 w 4215960"/>
                <a:gd name="connsiteY101" fmla="*/ 3899625 h 4405856"/>
                <a:gd name="connsiteX102" fmla="*/ 1531257 w 4215960"/>
                <a:gd name="connsiteY102" fmla="*/ 3885111 h 4405856"/>
                <a:gd name="connsiteX103" fmla="*/ 1618343 w 4215960"/>
                <a:gd name="connsiteY103" fmla="*/ 3877853 h 4405856"/>
                <a:gd name="connsiteX104" fmla="*/ 1698171 w 4215960"/>
                <a:gd name="connsiteY104" fmla="*/ 3863339 h 4405856"/>
                <a:gd name="connsiteX105" fmla="*/ 1756228 w 4215960"/>
                <a:gd name="connsiteY105" fmla="*/ 3856082 h 4405856"/>
                <a:gd name="connsiteX106" fmla="*/ 1785257 w 4215960"/>
                <a:gd name="connsiteY106" fmla="*/ 3841568 h 4405856"/>
                <a:gd name="connsiteX107" fmla="*/ 1850571 w 4215960"/>
                <a:gd name="connsiteY107" fmla="*/ 3819796 h 4405856"/>
                <a:gd name="connsiteX108" fmla="*/ 1886857 w 4215960"/>
                <a:gd name="connsiteY108" fmla="*/ 3805282 h 4405856"/>
                <a:gd name="connsiteX109" fmla="*/ 1988457 w 4215960"/>
                <a:gd name="connsiteY109" fmla="*/ 3790768 h 4405856"/>
                <a:gd name="connsiteX110" fmla="*/ 2017485 w 4215960"/>
                <a:gd name="connsiteY110" fmla="*/ 3783511 h 4405856"/>
                <a:gd name="connsiteX111" fmla="*/ 2637971 w 4215960"/>
                <a:gd name="connsiteY111" fmla="*/ 4130265 h 4405856"/>
                <a:gd name="connsiteX112" fmla="*/ 2724375 w 4215960"/>
                <a:gd name="connsiteY112" fmla="*/ 4316455 h 4405856"/>
                <a:gd name="connsiteX113" fmla="*/ 2784700 w 4215960"/>
                <a:gd name="connsiteY113" fmla="*/ 4375193 h 4405856"/>
                <a:gd name="connsiteX114" fmla="*/ 2795812 w 4215960"/>
                <a:gd name="connsiteY114" fmla="*/ 4345030 h 4405856"/>
                <a:gd name="connsiteX115" fmla="*/ 2841850 w 4215960"/>
                <a:gd name="connsiteY115" fmla="*/ 4318042 h 4405856"/>
                <a:gd name="connsiteX116" fmla="*/ 2892650 w 4215960"/>
                <a:gd name="connsiteY116" fmla="*/ 4391068 h 4405856"/>
                <a:gd name="connsiteX117" fmla="*/ 2941863 w 4215960"/>
                <a:gd name="connsiteY117" fmla="*/ 4394243 h 4405856"/>
                <a:gd name="connsiteX118" fmla="*/ 2897412 w 4215960"/>
                <a:gd name="connsiteY118" fmla="*/ 4300581 h 4405856"/>
                <a:gd name="connsiteX119" fmla="*/ 2854550 w 4215960"/>
                <a:gd name="connsiteY119" fmla="*/ 4232318 h 4405856"/>
                <a:gd name="connsiteX120" fmla="*/ 2897413 w 4215960"/>
                <a:gd name="connsiteY120" fmla="*/ 4216442 h 4405856"/>
                <a:gd name="connsiteX121" fmla="*/ 2878362 w 4215960"/>
                <a:gd name="connsiteY121" fmla="*/ 4175168 h 4405856"/>
                <a:gd name="connsiteX122" fmla="*/ 2930750 w 4215960"/>
                <a:gd name="connsiteY122" fmla="*/ 4184693 h 4405856"/>
                <a:gd name="connsiteX123" fmla="*/ 2910113 w 4215960"/>
                <a:gd name="connsiteY123" fmla="*/ 4151355 h 4405856"/>
                <a:gd name="connsiteX124" fmla="*/ 2931432 w 4215960"/>
                <a:gd name="connsiteY124" fmla="*/ 4134801 h 4405856"/>
                <a:gd name="connsiteX125" fmla="*/ 3052535 w 4215960"/>
                <a:gd name="connsiteY125" fmla="*/ 4220074 h 4405856"/>
                <a:gd name="connsiteX126" fmla="*/ 3087912 w 4215960"/>
                <a:gd name="connsiteY126" fmla="*/ 4206917 h 4405856"/>
                <a:gd name="connsiteX127" fmla="*/ 3140299 w 4215960"/>
                <a:gd name="connsiteY127" fmla="*/ 4272006 h 4405856"/>
                <a:gd name="connsiteX128" fmla="*/ 3160937 w 4215960"/>
                <a:gd name="connsiteY128" fmla="*/ 4330743 h 4405856"/>
                <a:gd name="connsiteX129" fmla="*/ 3268887 w 4215960"/>
                <a:gd name="connsiteY129" fmla="*/ 4349792 h 4405856"/>
                <a:gd name="connsiteX130" fmla="*/ 3208563 w 4215960"/>
                <a:gd name="connsiteY130" fmla="*/ 4283117 h 4405856"/>
                <a:gd name="connsiteX131" fmla="*/ 3205387 w 4215960"/>
                <a:gd name="connsiteY131" fmla="*/ 4214855 h 4405856"/>
                <a:gd name="connsiteX132" fmla="*/ 3259362 w 4215960"/>
                <a:gd name="connsiteY132" fmla="*/ 4270418 h 4405856"/>
                <a:gd name="connsiteX133" fmla="*/ 3308575 w 4215960"/>
                <a:gd name="connsiteY133" fmla="*/ 4275180 h 4405856"/>
                <a:gd name="connsiteX134" fmla="*/ 3302225 w 4215960"/>
                <a:gd name="connsiteY134" fmla="*/ 4225968 h 4405856"/>
                <a:gd name="connsiteX135" fmla="*/ 3362550 w 4215960"/>
                <a:gd name="connsiteY135" fmla="*/ 4230730 h 4405856"/>
                <a:gd name="connsiteX136" fmla="*/ 3424462 w 4215960"/>
                <a:gd name="connsiteY136" fmla="*/ 4273592 h 4405856"/>
                <a:gd name="connsiteX137" fmla="*/ 3456212 w 4215960"/>
                <a:gd name="connsiteY137" fmla="*/ 4260893 h 4405856"/>
                <a:gd name="connsiteX138" fmla="*/ 3449863 w 4215960"/>
                <a:gd name="connsiteY138" fmla="*/ 4225968 h 4405856"/>
                <a:gd name="connsiteX139" fmla="*/ 3491138 w 4215960"/>
                <a:gd name="connsiteY139" fmla="*/ 4202156 h 4405856"/>
                <a:gd name="connsiteX140" fmla="*/ 3575275 w 4215960"/>
                <a:gd name="connsiteY140" fmla="*/ 4259306 h 4405856"/>
                <a:gd name="connsiteX141" fmla="*/ 3592738 w 4215960"/>
                <a:gd name="connsiteY141" fmla="*/ 4157708 h 4405856"/>
                <a:gd name="connsiteX142" fmla="*/ 3567338 w 4215960"/>
                <a:gd name="connsiteY142" fmla="*/ 4135482 h 4405856"/>
                <a:gd name="connsiteX143" fmla="*/ 3494312 w 4215960"/>
                <a:gd name="connsiteY143" fmla="*/ 4092619 h 4405856"/>
                <a:gd name="connsiteX144" fmla="*/ 3516537 w 4215960"/>
                <a:gd name="connsiteY144" fmla="*/ 4067220 h 4405856"/>
                <a:gd name="connsiteX145" fmla="*/ 3537175 w 4215960"/>
                <a:gd name="connsiteY145" fmla="*/ 4044994 h 4405856"/>
                <a:gd name="connsiteX146" fmla="*/ 3591150 w 4215960"/>
                <a:gd name="connsiteY146" fmla="*/ 4076745 h 4405856"/>
                <a:gd name="connsiteX147" fmla="*/ 3597500 w 4215960"/>
                <a:gd name="connsiteY147" fmla="*/ 4032295 h 4405856"/>
                <a:gd name="connsiteX148" fmla="*/ 3541937 w 4215960"/>
                <a:gd name="connsiteY148" fmla="*/ 4008482 h 4405856"/>
                <a:gd name="connsiteX149" fmla="*/ 3540350 w 4215960"/>
                <a:gd name="connsiteY149" fmla="*/ 3998958 h 4405856"/>
                <a:gd name="connsiteX150" fmla="*/ 3527649 w 4215960"/>
                <a:gd name="connsiteY150" fmla="*/ 3960859 h 4405856"/>
                <a:gd name="connsiteX151" fmla="*/ 3533999 w 4215960"/>
                <a:gd name="connsiteY151" fmla="*/ 3913233 h 4405856"/>
                <a:gd name="connsiteX152" fmla="*/ 3545112 w 4215960"/>
                <a:gd name="connsiteY152" fmla="*/ 3857670 h 4405856"/>
                <a:gd name="connsiteX153" fmla="*/ 3507012 w 4215960"/>
                <a:gd name="connsiteY153" fmla="*/ 3827508 h 4405856"/>
                <a:gd name="connsiteX154" fmla="*/ 3540349 w 4215960"/>
                <a:gd name="connsiteY154" fmla="*/ 3817983 h 4405856"/>
                <a:gd name="connsiteX155" fmla="*/ 3518124 w 4215960"/>
                <a:gd name="connsiteY155" fmla="*/ 3781470 h 4405856"/>
                <a:gd name="connsiteX156" fmla="*/ 3556225 w 4215960"/>
                <a:gd name="connsiteY156" fmla="*/ 3776709 h 4405856"/>
                <a:gd name="connsiteX157" fmla="*/ 3562574 w 4215960"/>
                <a:gd name="connsiteY157" fmla="*/ 3743370 h 4405856"/>
                <a:gd name="connsiteX158" fmla="*/ 3624488 w 4215960"/>
                <a:gd name="connsiteY158" fmla="*/ 3752897 h 4405856"/>
                <a:gd name="connsiteX159" fmla="*/ 3657601 w 4215960"/>
                <a:gd name="connsiteY159" fmla="*/ 3768089 h 4405856"/>
                <a:gd name="connsiteX160" fmla="*/ 3623808 w 4215960"/>
                <a:gd name="connsiteY160" fmla="*/ 3809137 h 4405856"/>
                <a:gd name="connsiteX161" fmla="*/ 3662816 w 4215960"/>
                <a:gd name="connsiteY161" fmla="*/ 3916633 h 4405856"/>
                <a:gd name="connsiteX162" fmla="*/ 3715203 w 4215960"/>
                <a:gd name="connsiteY162" fmla="*/ 3947931 h 4405856"/>
                <a:gd name="connsiteX163" fmla="*/ 3767137 w 4215960"/>
                <a:gd name="connsiteY163" fmla="*/ 3905749 h 4405856"/>
                <a:gd name="connsiteX164" fmla="*/ 3852862 w 4215960"/>
                <a:gd name="connsiteY164" fmla="*/ 3857216 h 4405856"/>
                <a:gd name="connsiteX165" fmla="*/ 3835626 w 4215960"/>
                <a:gd name="connsiteY165" fmla="*/ 3768315 h 4405856"/>
                <a:gd name="connsiteX166" fmla="*/ 3912960 w 4215960"/>
                <a:gd name="connsiteY166" fmla="*/ 3635646 h 4405856"/>
                <a:gd name="connsiteX167" fmla="*/ 4205514 w 4215960"/>
                <a:gd name="connsiteY167" fmla="*/ 3302498 h 4405856"/>
                <a:gd name="connsiteX168" fmla="*/ 4124097 w 4215960"/>
                <a:gd name="connsiteY168" fmla="*/ 3293426 h 4405856"/>
                <a:gd name="connsiteX169" fmla="*/ 4128634 w 4215960"/>
                <a:gd name="connsiteY169" fmla="*/ 3201578 h 4405856"/>
                <a:gd name="connsiteX170" fmla="*/ 4079647 w 4215960"/>
                <a:gd name="connsiteY170" fmla="*/ 3176406 h 4405856"/>
                <a:gd name="connsiteX171" fmla="*/ 3995510 w 4215960"/>
                <a:gd name="connsiteY171" fmla="*/ 3207928 h 4405856"/>
                <a:gd name="connsiteX172" fmla="*/ 3958771 w 4215960"/>
                <a:gd name="connsiteY172" fmla="*/ 3171643 h 4405856"/>
                <a:gd name="connsiteX173" fmla="*/ 4003448 w 4215960"/>
                <a:gd name="connsiteY173" fmla="*/ 3148738 h 4405856"/>
                <a:gd name="connsiteX174" fmla="*/ 3874181 w 4215960"/>
                <a:gd name="connsiteY174" fmla="*/ 2935559 h 4405856"/>
                <a:gd name="connsiteX175" fmla="*/ 3889147 w 4215960"/>
                <a:gd name="connsiteY175" fmla="*/ 2905396 h 4405856"/>
                <a:gd name="connsiteX176" fmla="*/ 3865562 w 4215960"/>
                <a:gd name="connsiteY176" fmla="*/ 2789736 h 4405856"/>
                <a:gd name="connsiteX177" fmla="*/ 3706813 w 4215960"/>
                <a:gd name="connsiteY177" fmla="*/ 2778850 h 4405856"/>
                <a:gd name="connsiteX178" fmla="*/ 3673475 w 4215960"/>
                <a:gd name="connsiteY178" fmla="*/ 2827608 h 4405856"/>
                <a:gd name="connsiteX179" fmla="*/ 3584575 w 4215960"/>
                <a:gd name="connsiteY179" fmla="*/ 2842124 h 4405856"/>
                <a:gd name="connsiteX180" fmla="*/ 3590925 w 4215960"/>
                <a:gd name="connsiteY180" fmla="*/ 2820125 h 4405856"/>
                <a:gd name="connsiteX181" fmla="*/ 3537403 w 4215960"/>
                <a:gd name="connsiteY181" fmla="*/ 2804024 h 4405856"/>
                <a:gd name="connsiteX182" fmla="*/ 3512684 w 4215960"/>
                <a:gd name="connsiteY182" fmla="*/ 2638923 h 4405856"/>
                <a:gd name="connsiteX183" fmla="*/ 3232377 w 4215960"/>
                <a:gd name="connsiteY183" fmla="*/ 2572248 h 4405856"/>
                <a:gd name="connsiteX184" fmla="*/ 3096078 w 4215960"/>
                <a:gd name="connsiteY184" fmla="*/ 2615564 h 4405856"/>
                <a:gd name="connsiteX185" fmla="*/ 2964089 w 4215960"/>
                <a:gd name="connsiteY185" fmla="*/ 2608080 h 4405856"/>
                <a:gd name="connsiteX186" fmla="*/ 2831646 w 4215960"/>
                <a:gd name="connsiteY186" fmla="*/ 2497182 h 4405856"/>
                <a:gd name="connsiteX187" fmla="*/ 2618468 w 4215960"/>
                <a:gd name="connsiteY187" fmla="*/ 2193969 h 4405856"/>
                <a:gd name="connsiteX188" fmla="*/ 2220006 w 4215960"/>
                <a:gd name="connsiteY188" fmla="*/ 2054496 h 4405856"/>
                <a:gd name="connsiteX189" fmla="*/ 1983468 w 4215960"/>
                <a:gd name="connsiteY189" fmla="*/ 1741532 h 4405856"/>
                <a:gd name="connsiteX190" fmla="*/ 2017259 w 4215960"/>
                <a:gd name="connsiteY190" fmla="*/ 1716586 h 4405856"/>
                <a:gd name="connsiteX191" fmla="*/ 2076903 w 4215960"/>
                <a:gd name="connsiteY191" fmla="*/ 1799589 h 4405856"/>
                <a:gd name="connsiteX192" fmla="*/ 2097087 w 4215960"/>
                <a:gd name="connsiteY192" fmla="*/ 1782126 h 4405856"/>
                <a:gd name="connsiteX193" fmla="*/ 2140177 w 4215960"/>
                <a:gd name="connsiteY193" fmla="*/ 1812970 h 4405856"/>
                <a:gd name="connsiteX194" fmla="*/ 2228850 w 4215960"/>
                <a:gd name="connsiteY194" fmla="*/ 1759221 h 4405856"/>
                <a:gd name="connsiteX195" fmla="*/ 2244952 w 4215960"/>
                <a:gd name="connsiteY195" fmla="*/ 1738811 h 4405856"/>
                <a:gd name="connsiteX196" fmla="*/ 2303235 w 4215960"/>
                <a:gd name="connsiteY196" fmla="*/ 1739037 h 4405856"/>
                <a:gd name="connsiteX197" fmla="*/ 2319338 w 4215960"/>
                <a:gd name="connsiteY197" fmla="*/ 1705927 h 4405856"/>
                <a:gd name="connsiteX198" fmla="*/ 2300514 w 4215960"/>
                <a:gd name="connsiteY198" fmla="*/ 1680300 h 4405856"/>
                <a:gd name="connsiteX199" fmla="*/ 2233386 w 4215960"/>
                <a:gd name="connsiteY199" fmla="*/ 1700257 h 4405856"/>
                <a:gd name="connsiteX200" fmla="*/ 2211614 w 4215960"/>
                <a:gd name="connsiteY200" fmla="*/ 1646736 h 4405856"/>
                <a:gd name="connsiteX201" fmla="*/ 2232932 w 4215960"/>
                <a:gd name="connsiteY201" fmla="*/ 1617026 h 4405856"/>
                <a:gd name="connsiteX202" fmla="*/ 2176462 w 4215960"/>
                <a:gd name="connsiteY202" fmla="*/ 1513612 h 4405856"/>
                <a:gd name="connsiteX203" fmla="*/ 2127931 w 4215960"/>
                <a:gd name="connsiteY203" fmla="*/ 1552393 h 4405856"/>
                <a:gd name="connsiteX204" fmla="*/ 2038576 w 4215960"/>
                <a:gd name="connsiteY204" fmla="*/ 1497737 h 4405856"/>
                <a:gd name="connsiteX205" fmla="*/ 2090510 w 4215960"/>
                <a:gd name="connsiteY205" fmla="*/ 1405208 h 4405856"/>
                <a:gd name="connsiteX206" fmla="*/ 2047648 w 4215960"/>
                <a:gd name="connsiteY206" fmla="*/ 1284105 h 4405856"/>
                <a:gd name="connsiteX207" fmla="*/ 2062389 w 4215960"/>
                <a:gd name="connsiteY207" fmla="*/ 1160053 h 4405856"/>
                <a:gd name="connsiteX208" fmla="*/ 2157639 w 4215960"/>
                <a:gd name="connsiteY208" fmla="*/ 1086348 h 4405856"/>
                <a:gd name="connsiteX209" fmla="*/ 2262868 w 4215960"/>
                <a:gd name="connsiteY209" fmla="*/ 1063896 h 4405856"/>
                <a:gd name="connsiteX210" fmla="*/ 2199821 w 4215960"/>
                <a:gd name="connsiteY210" fmla="*/ 974089 h 4405856"/>
                <a:gd name="connsiteX211" fmla="*/ 2182585 w 4215960"/>
                <a:gd name="connsiteY211" fmla="*/ 1018766 h 4405856"/>
                <a:gd name="connsiteX212" fmla="*/ 2139270 w 4215960"/>
                <a:gd name="connsiteY212" fmla="*/ 971595 h 4405856"/>
                <a:gd name="connsiteX213" fmla="*/ 2160588 w 4215960"/>
                <a:gd name="connsiteY213" fmla="*/ 886323 h 4405856"/>
                <a:gd name="connsiteX214" fmla="*/ 2233612 w 4215960"/>
                <a:gd name="connsiteY214" fmla="*/ 789032 h 4405856"/>
                <a:gd name="connsiteX215" fmla="*/ 2216603 w 4215960"/>
                <a:gd name="connsiteY215" fmla="*/ 682443 h 4405856"/>
                <a:gd name="connsiteX216" fmla="*/ 2045381 w 4215960"/>
                <a:gd name="connsiteY216" fmla="*/ 692194 h 4405856"/>
                <a:gd name="connsiteX217" fmla="*/ 2026103 w 4215960"/>
                <a:gd name="connsiteY217" fmla="*/ 734831 h 4405856"/>
                <a:gd name="connsiteX218" fmla="*/ 1993900 w 4215960"/>
                <a:gd name="connsiteY218" fmla="*/ 667248 h 4405856"/>
                <a:gd name="connsiteX219" fmla="*/ 1964190 w 4215960"/>
                <a:gd name="connsiteY219" fmla="*/ 707616 h 4405856"/>
                <a:gd name="connsiteX220" fmla="*/ 1778681 w 4215960"/>
                <a:gd name="connsiteY220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97744 w 4215960"/>
                <a:gd name="connsiteY52" fmla="*/ 542516 h 4405856"/>
                <a:gd name="connsiteX53" fmla="*/ 312057 w 4215960"/>
                <a:gd name="connsiteY53" fmla="*/ 844368 h 4405856"/>
                <a:gd name="connsiteX54" fmla="*/ 239485 w 4215960"/>
                <a:gd name="connsiteY54" fmla="*/ 895168 h 4405856"/>
                <a:gd name="connsiteX55" fmla="*/ 210457 w 4215960"/>
                <a:gd name="connsiteY55" fmla="*/ 902425 h 4405856"/>
                <a:gd name="connsiteX56" fmla="*/ 159657 w 4215960"/>
                <a:gd name="connsiteY56" fmla="*/ 931453 h 4405856"/>
                <a:gd name="connsiteX57" fmla="*/ 130628 w 4215960"/>
                <a:gd name="connsiteY57" fmla="*/ 960482 h 4405856"/>
                <a:gd name="connsiteX58" fmla="*/ 108857 w 4215960"/>
                <a:gd name="connsiteY58" fmla="*/ 982253 h 4405856"/>
                <a:gd name="connsiteX59" fmla="*/ 94343 w 4215960"/>
                <a:gd name="connsiteY59" fmla="*/ 996768 h 4405856"/>
                <a:gd name="connsiteX60" fmla="*/ 43543 w 4215960"/>
                <a:gd name="connsiteY60" fmla="*/ 1076596 h 4405856"/>
                <a:gd name="connsiteX61" fmla="*/ 14514 w 4215960"/>
                <a:gd name="connsiteY61" fmla="*/ 1156425 h 4405856"/>
                <a:gd name="connsiteX62" fmla="*/ 0 w 4215960"/>
                <a:gd name="connsiteY62" fmla="*/ 1214482 h 4405856"/>
                <a:gd name="connsiteX63" fmla="*/ 7257 w 4215960"/>
                <a:gd name="connsiteY63" fmla="*/ 2186939 h 4405856"/>
                <a:gd name="connsiteX64" fmla="*/ 29028 w 4215960"/>
                <a:gd name="connsiteY64" fmla="*/ 2288539 h 4405856"/>
                <a:gd name="connsiteX65" fmla="*/ 43543 w 4215960"/>
                <a:gd name="connsiteY65" fmla="*/ 2324825 h 4405856"/>
                <a:gd name="connsiteX66" fmla="*/ 58057 w 4215960"/>
                <a:gd name="connsiteY66" fmla="*/ 2390139 h 4405856"/>
                <a:gd name="connsiteX67" fmla="*/ 79828 w 4215960"/>
                <a:gd name="connsiteY67" fmla="*/ 2440939 h 4405856"/>
                <a:gd name="connsiteX68" fmla="*/ 116114 w 4215960"/>
                <a:gd name="connsiteY68" fmla="*/ 2557053 h 4405856"/>
                <a:gd name="connsiteX69" fmla="*/ 137885 w 4215960"/>
                <a:gd name="connsiteY69" fmla="*/ 2622368 h 4405856"/>
                <a:gd name="connsiteX70" fmla="*/ 145143 w 4215960"/>
                <a:gd name="connsiteY70" fmla="*/ 2644139 h 4405856"/>
                <a:gd name="connsiteX71" fmla="*/ 166914 w 4215960"/>
                <a:gd name="connsiteY71" fmla="*/ 2687682 h 4405856"/>
                <a:gd name="connsiteX72" fmla="*/ 188685 w 4215960"/>
                <a:gd name="connsiteY72" fmla="*/ 2738482 h 4405856"/>
                <a:gd name="connsiteX73" fmla="*/ 195943 w 4215960"/>
                <a:gd name="connsiteY73" fmla="*/ 2767511 h 4405856"/>
                <a:gd name="connsiteX74" fmla="*/ 232228 w 4215960"/>
                <a:gd name="connsiteY74" fmla="*/ 2818311 h 4405856"/>
                <a:gd name="connsiteX75" fmla="*/ 254000 w 4215960"/>
                <a:gd name="connsiteY75" fmla="*/ 2876368 h 4405856"/>
                <a:gd name="connsiteX76" fmla="*/ 275771 w 4215960"/>
                <a:gd name="connsiteY76" fmla="*/ 2898139 h 4405856"/>
                <a:gd name="connsiteX77" fmla="*/ 312057 w 4215960"/>
                <a:gd name="connsiteY77" fmla="*/ 2970711 h 4405856"/>
                <a:gd name="connsiteX78" fmla="*/ 348343 w 4215960"/>
                <a:gd name="connsiteY78" fmla="*/ 3021511 h 4405856"/>
                <a:gd name="connsiteX79" fmla="*/ 355600 w 4215960"/>
                <a:gd name="connsiteY79" fmla="*/ 3043282 h 4405856"/>
                <a:gd name="connsiteX80" fmla="*/ 406400 w 4215960"/>
                <a:gd name="connsiteY80" fmla="*/ 3108596 h 4405856"/>
                <a:gd name="connsiteX81" fmla="*/ 435428 w 4215960"/>
                <a:gd name="connsiteY81" fmla="*/ 3173911 h 4405856"/>
                <a:gd name="connsiteX82" fmla="*/ 457200 w 4215960"/>
                <a:gd name="connsiteY82" fmla="*/ 3202939 h 4405856"/>
                <a:gd name="connsiteX83" fmla="*/ 471714 w 4215960"/>
                <a:gd name="connsiteY83" fmla="*/ 3260996 h 4405856"/>
                <a:gd name="connsiteX84" fmla="*/ 478971 w 4215960"/>
                <a:gd name="connsiteY84" fmla="*/ 3282768 h 4405856"/>
                <a:gd name="connsiteX85" fmla="*/ 486228 w 4215960"/>
                <a:gd name="connsiteY85" fmla="*/ 3311796 h 4405856"/>
                <a:gd name="connsiteX86" fmla="*/ 493485 w 4215960"/>
                <a:gd name="connsiteY86" fmla="*/ 3377111 h 4405856"/>
                <a:gd name="connsiteX87" fmla="*/ 515257 w 4215960"/>
                <a:gd name="connsiteY87" fmla="*/ 3435168 h 4405856"/>
                <a:gd name="connsiteX88" fmla="*/ 544285 w 4215960"/>
                <a:gd name="connsiteY88" fmla="*/ 3478711 h 4405856"/>
                <a:gd name="connsiteX89" fmla="*/ 573314 w 4215960"/>
                <a:gd name="connsiteY89" fmla="*/ 3529511 h 4405856"/>
                <a:gd name="connsiteX90" fmla="*/ 602343 w 4215960"/>
                <a:gd name="connsiteY90" fmla="*/ 3551282 h 4405856"/>
                <a:gd name="connsiteX91" fmla="*/ 645885 w 4215960"/>
                <a:gd name="connsiteY91" fmla="*/ 3594825 h 4405856"/>
                <a:gd name="connsiteX92" fmla="*/ 674914 w 4215960"/>
                <a:gd name="connsiteY92" fmla="*/ 3616596 h 4405856"/>
                <a:gd name="connsiteX93" fmla="*/ 711200 w 4215960"/>
                <a:gd name="connsiteY93" fmla="*/ 3660139 h 4405856"/>
                <a:gd name="connsiteX94" fmla="*/ 740228 w 4215960"/>
                <a:gd name="connsiteY94" fmla="*/ 3681911 h 4405856"/>
                <a:gd name="connsiteX95" fmla="*/ 812800 w 4215960"/>
                <a:gd name="connsiteY95" fmla="*/ 3747225 h 4405856"/>
                <a:gd name="connsiteX96" fmla="*/ 849085 w 4215960"/>
                <a:gd name="connsiteY96" fmla="*/ 3790768 h 4405856"/>
                <a:gd name="connsiteX97" fmla="*/ 870857 w 4215960"/>
                <a:gd name="connsiteY97" fmla="*/ 3805282 h 4405856"/>
                <a:gd name="connsiteX98" fmla="*/ 907143 w 4215960"/>
                <a:gd name="connsiteY98" fmla="*/ 3848825 h 4405856"/>
                <a:gd name="connsiteX99" fmla="*/ 936171 w 4215960"/>
                <a:gd name="connsiteY99" fmla="*/ 3870596 h 4405856"/>
                <a:gd name="connsiteX100" fmla="*/ 1030514 w 4215960"/>
                <a:gd name="connsiteY100" fmla="*/ 3914139 h 4405856"/>
                <a:gd name="connsiteX101" fmla="*/ 1480457 w 4215960"/>
                <a:gd name="connsiteY101" fmla="*/ 3899625 h 4405856"/>
                <a:gd name="connsiteX102" fmla="*/ 1531257 w 4215960"/>
                <a:gd name="connsiteY102" fmla="*/ 3885111 h 4405856"/>
                <a:gd name="connsiteX103" fmla="*/ 1618343 w 4215960"/>
                <a:gd name="connsiteY103" fmla="*/ 3877853 h 4405856"/>
                <a:gd name="connsiteX104" fmla="*/ 1698171 w 4215960"/>
                <a:gd name="connsiteY104" fmla="*/ 3863339 h 4405856"/>
                <a:gd name="connsiteX105" fmla="*/ 1756228 w 4215960"/>
                <a:gd name="connsiteY105" fmla="*/ 3856082 h 4405856"/>
                <a:gd name="connsiteX106" fmla="*/ 1785257 w 4215960"/>
                <a:gd name="connsiteY106" fmla="*/ 3841568 h 4405856"/>
                <a:gd name="connsiteX107" fmla="*/ 1850571 w 4215960"/>
                <a:gd name="connsiteY107" fmla="*/ 3819796 h 4405856"/>
                <a:gd name="connsiteX108" fmla="*/ 1886857 w 4215960"/>
                <a:gd name="connsiteY108" fmla="*/ 3805282 h 4405856"/>
                <a:gd name="connsiteX109" fmla="*/ 1988457 w 4215960"/>
                <a:gd name="connsiteY109" fmla="*/ 3790768 h 4405856"/>
                <a:gd name="connsiteX110" fmla="*/ 2017485 w 4215960"/>
                <a:gd name="connsiteY110" fmla="*/ 3783511 h 4405856"/>
                <a:gd name="connsiteX111" fmla="*/ 2637971 w 4215960"/>
                <a:gd name="connsiteY111" fmla="*/ 4130265 h 4405856"/>
                <a:gd name="connsiteX112" fmla="*/ 2724375 w 4215960"/>
                <a:gd name="connsiteY112" fmla="*/ 4316455 h 4405856"/>
                <a:gd name="connsiteX113" fmla="*/ 2784700 w 4215960"/>
                <a:gd name="connsiteY113" fmla="*/ 4375193 h 4405856"/>
                <a:gd name="connsiteX114" fmla="*/ 2795812 w 4215960"/>
                <a:gd name="connsiteY114" fmla="*/ 4345030 h 4405856"/>
                <a:gd name="connsiteX115" fmla="*/ 2841850 w 4215960"/>
                <a:gd name="connsiteY115" fmla="*/ 4318042 h 4405856"/>
                <a:gd name="connsiteX116" fmla="*/ 2892650 w 4215960"/>
                <a:gd name="connsiteY116" fmla="*/ 4391068 h 4405856"/>
                <a:gd name="connsiteX117" fmla="*/ 2941863 w 4215960"/>
                <a:gd name="connsiteY117" fmla="*/ 4394243 h 4405856"/>
                <a:gd name="connsiteX118" fmla="*/ 2897412 w 4215960"/>
                <a:gd name="connsiteY118" fmla="*/ 4300581 h 4405856"/>
                <a:gd name="connsiteX119" fmla="*/ 2854550 w 4215960"/>
                <a:gd name="connsiteY119" fmla="*/ 4232318 h 4405856"/>
                <a:gd name="connsiteX120" fmla="*/ 2897413 w 4215960"/>
                <a:gd name="connsiteY120" fmla="*/ 4216442 h 4405856"/>
                <a:gd name="connsiteX121" fmla="*/ 2878362 w 4215960"/>
                <a:gd name="connsiteY121" fmla="*/ 4175168 h 4405856"/>
                <a:gd name="connsiteX122" fmla="*/ 2930750 w 4215960"/>
                <a:gd name="connsiteY122" fmla="*/ 4184693 h 4405856"/>
                <a:gd name="connsiteX123" fmla="*/ 2910113 w 4215960"/>
                <a:gd name="connsiteY123" fmla="*/ 4151355 h 4405856"/>
                <a:gd name="connsiteX124" fmla="*/ 2931432 w 4215960"/>
                <a:gd name="connsiteY124" fmla="*/ 4134801 h 4405856"/>
                <a:gd name="connsiteX125" fmla="*/ 3052535 w 4215960"/>
                <a:gd name="connsiteY125" fmla="*/ 4220074 h 4405856"/>
                <a:gd name="connsiteX126" fmla="*/ 3087912 w 4215960"/>
                <a:gd name="connsiteY126" fmla="*/ 4206917 h 4405856"/>
                <a:gd name="connsiteX127" fmla="*/ 3140299 w 4215960"/>
                <a:gd name="connsiteY127" fmla="*/ 4272006 h 4405856"/>
                <a:gd name="connsiteX128" fmla="*/ 3160937 w 4215960"/>
                <a:gd name="connsiteY128" fmla="*/ 4330743 h 4405856"/>
                <a:gd name="connsiteX129" fmla="*/ 3268887 w 4215960"/>
                <a:gd name="connsiteY129" fmla="*/ 4349792 h 4405856"/>
                <a:gd name="connsiteX130" fmla="*/ 3208563 w 4215960"/>
                <a:gd name="connsiteY130" fmla="*/ 4283117 h 4405856"/>
                <a:gd name="connsiteX131" fmla="*/ 3205387 w 4215960"/>
                <a:gd name="connsiteY131" fmla="*/ 4214855 h 4405856"/>
                <a:gd name="connsiteX132" fmla="*/ 3259362 w 4215960"/>
                <a:gd name="connsiteY132" fmla="*/ 4270418 h 4405856"/>
                <a:gd name="connsiteX133" fmla="*/ 3308575 w 4215960"/>
                <a:gd name="connsiteY133" fmla="*/ 4275180 h 4405856"/>
                <a:gd name="connsiteX134" fmla="*/ 3302225 w 4215960"/>
                <a:gd name="connsiteY134" fmla="*/ 4225968 h 4405856"/>
                <a:gd name="connsiteX135" fmla="*/ 3362550 w 4215960"/>
                <a:gd name="connsiteY135" fmla="*/ 4230730 h 4405856"/>
                <a:gd name="connsiteX136" fmla="*/ 3424462 w 4215960"/>
                <a:gd name="connsiteY136" fmla="*/ 4273592 h 4405856"/>
                <a:gd name="connsiteX137" fmla="*/ 3456212 w 4215960"/>
                <a:gd name="connsiteY137" fmla="*/ 4260893 h 4405856"/>
                <a:gd name="connsiteX138" fmla="*/ 3449863 w 4215960"/>
                <a:gd name="connsiteY138" fmla="*/ 4225968 h 4405856"/>
                <a:gd name="connsiteX139" fmla="*/ 3491138 w 4215960"/>
                <a:gd name="connsiteY139" fmla="*/ 4202156 h 4405856"/>
                <a:gd name="connsiteX140" fmla="*/ 3575275 w 4215960"/>
                <a:gd name="connsiteY140" fmla="*/ 4259306 h 4405856"/>
                <a:gd name="connsiteX141" fmla="*/ 3592738 w 4215960"/>
                <a:gd name="connsiteY141" fmla="*/ 4157708 h 4405856"/>
                <a:gd name="connsiteX142" fmla="*/ 3567338 w 4215960"/>
                <a:gd name="connsiteY142" fmla="*/ 4135482 h 4405856"/>
                <a:gd name="connsiteX143" fmla="*/ 3494312 w 4215960"/>
                <a:gd name="connsiteY143" fmla="*/ 4092619 h 4405856"/>
                <a:gd name="connsiteX144" fmla="*/ 3516537 w 4215960"/>
                <a:gd name="connsiteY144" fmla="*/ 4067220 h 4405856"/>
                <a:gd name="connsiteX145" fmla="*/ 3537175 w 4215960"/>
                <a:gd name="connsiteY145" fmla="*/ 4044994 h 4405856"/>
                <a:gd name="connsiteX146" fmla="*/ 3591150 w 4215960"/>
                <a:gd name="connsiteY146" fmla="*/ 4076745 h 4405856"/>
                <a:gd name="connsiteX147" fmla="*/ 3597500 w 4215960"/>
                <a:gd name="connsiteY147" fmla="*/ 4032295 h 4405856"/>
                <a:gd name="connsiteX148" fmla="*/ 3541937 w 4215960"/>
                <a:gd name="connsiteY148" fmla="*/ 4008482 h 4405856"/>
                <a:gd name="connsiteX149" fmla="*/ 3540350 w 4215960"/>
                <a:gd name="connsiteY149" fmla="*/ 3998958 h 4405856"/>
                <a:gd name="connsiteX150" fmla="*/ 3527649 w 4215960"/>
                <a:gd name="connsiteY150" fmla="*/ 3960859 h 4405856"/>
                <a:gd name="connsiteX151" fmla="*/ 3533999 w 4215960"/>
                <a:gd name="connsiteY151" fmla="*/ 3913233 h 4405856"/>
                <a:gd name="connsiteX152" fmla="*/ 3545112 w 4215960"/>
                <a:gd name="connsiteY152" fmla="*/ 3857670 h 4405856"/>
                <a:gd name="connsiteX153" fmla="*/ 3507012 w 4215960"/>
                <a:gd name="connsiteY153" fmla="*/ 3827508 h 4405856"/>
                <a:gd name="connsiteX154" fmla="*/ 3540349 w 4215960"/>
                <a:gd name="connsiteY154" fmla="*/ 3817983 h 4405856"/>
                <a:gd name="connsiteX155" fmla="*/ 3518124 w 4215960"/>
                <a:gd name="connsiteY155" fmla="*/ 3781470 h 4405856"/>
                <a:gd name="connsiteX156" fmla="*/ 3556225 w 4215960"/>
                <a:gd name="connsiteY156" fmla="*/ 3776709 h 4405856"/>
                <a:gd name="connsiteX157" fmla="*/ 3562574 w 4215960"/>
                <a:gd name="connsiteY157" fmla="*/ 3743370 h 4405856"/>
                <a:gd name="connsiteX158" fmla="*/ 3624488 w 4215960"/>
                <a:gd name="connsiteY158" fmla="*/ 3752897 h 4405856"/>
                <a:gd name="connsiteX159" fmla="*/ 3657601 w 4215960"/>
                <a:gd name="connsiteY159" fmla="*/ 3768089 h 4405856"/>
                <a:gd name="connsiteX160" fmla="*/ 3623808 w 4215960"/>
                <a:gd name="connsiteY160" fmla="*/ 3809137 h 4405856"/>
                <a:gd name="connsiteX161" fmla="*/ 3662816 w 4215960"/>
                <a:gd name="connsiteY161" fmla="*/ 3916633 h 4405856"/>
                <a:gd name="connsiteX162" fmla="*/ 3715203 w 4215960"/>
                <a:gd name="connsiteY162" fmla="*/ 3947931 h 4405856"/>
                <a:gd name="connsiteX163" fmla="*/ 3767137 w 4215960"/>
                <a:gd name="connsiteY163" fmla="*/ 3905749 h 4405856"/>
                <a:gd name="connsiteX164" fmla="*/ 3852862 w 4215960"/>
                <a:gd name="connsiteY164" fmla="*/ 3857216 h 4405856"/>
                <a:gd name="connsiteX165" fmla="*/ 3835626 w 4215960"/>
                <a:gd name="connsiteY165" fmla="*/ 3768315 h 4405856"/>
                <a:gd name="connsiteX166" fmla="*/ 3912960 w 4215960"/>
                <a:gd name="connsiteY166" fmla="*/ 3635646 h 4405856"/>
                <a:gd name="connsiteX167" fmla="*/ 4205514 w 4215960"/>
                <a:gd name="connsiteY167" fmla="*/ 3302498 h 4405856"/>
                <a:gd name="connsiteX168" fmla="*/ 4124097 w 4215960"/>
                <a:gd name="connsiteY168" fmla="*/ 3293426 h 4405856"/>
                <a:gd name="connsiteX169" fmla="*/ 4128634 w 4215960"/>
                <a:gd name="connsiteY169" fmla="*/ 3201578 h 4405856"/>
                <a:gd name="connsiteX170" fmla="*/ 4079647 w 4215960"/>
                <a:gd name="connsiteY170" fmla="*/ 3176406 h 4405856"/>
                <a:gd name="connsiteX171" fmla="*/ 3995510 w 4215960"/>
                <a:gd name="connsiteY171" fmla="*/ 3207928 h 4405856"/>
                <a:gd name="connsiteX172" fmla="*/ 3958771 w 4215960"/>
                <a:gd name="connsiteY172" fmla="*/ 3171643 h 4405856"/>
                <a:gd name="connsiteX173" fmla="*/ 4003448 w 4215960"/>
                <a:gd name="connsiteY173" fmla="*/ 3148738 h 4405856"/>
                <a:gd name="connsiteX174" fmla="*/ 3874181 w 4215960"/>
                <a:gd name="connsiteY174" fmla="*/ 2935559 h 4405856"/>
                <a:gd name="connsiteX175" fmla="*/ 3889147 w 4215960"/>
                <a:gd name="connsiteY175" fmla="*/ 2905396 h 4405856"/>
                <a:gd name="connsiteX176" fmla="*/ 3865562 w 4215960"/>
                <a:gd name="connsiteY176" fmla="*/ 2789736 h 4405856"/>
                <a:gd name="connsiteX177" fmla="*/ 3706813 w 4215960"/>
                <a:gd name="connsiteY177" fmla="*/ 2778850 h 4405856"/>
                <a:gd name="connsiteX178" fmla="*/ 3673475 w 4215960"/>
                <a:gd name="connsiteY178" fmla="*/ 2827608 h 4405856"/>
                <a:gd name="connsiteX179" fmla="*/ 3584575 w 4215960"/>
                <a:gd name="connsiteY179" fmla="*/ 2842124 h 4405856"/>
                <a:gd name="connsiteX180" fmla="*/ 3590925 w 4215960"/>
                <a:gd name="connsiteY180" fmla="*/ 2820125 h 4405856"/>
                <a:gd name="connsiteX181" fmla="*/ 3537403 w 4215960"/>
                <a:gd name="connsiteY181" fmla="*/ 2804024 h 4405856"/>
                <a:gd name="connsiteX182" fmla="*/ 3512684 w 4215960"/>
                <a:gd name="connsiteY182" fmla="*/ 2638923 h 4405856"/>
                <a:gd name="connsiteX183" fmla="*/ 3232377 w 4215960"/>
                <a:gd name="connsiteY183" fmla="*/ 2572248 h 4405856"/>
                <a:gd name="connsiteX184" fmla="*/ 3096078 w 4215960"/>
                <a:gd name="connsiteY184" fmla="*/ 2615564 h 4405856"/>
                <a:gd name="connsiteX185" fmla="*/ 2964089 w 4215960"/>
                <a:gd name="connsiteY185" fmla="*/ 2608080 h 4405856"/>
                <a:gd name="connsiteX186" fmla="*/ 2831646 w 4215960"/>
                <a:gd name="connsiteY186" fmla="*/ 2497182 h 4405856"/>
                <a:gd name="connsiteX187" fmla="*/ 2618468 w 4215960"/>
                <a:gd name="connsiteY187" fmla="*/ 2193969 h 4405856"/>
                <a:gd name="connsiteX188" fmla="*/ 2220006 w 4215960"/>
                <a:gd name="connsiteY188" fmla="*/ 2054496 h 4405856"/>
                <a:gd name="connsiteX189" fmla="*/ 1983468 w 4215960"/>
                <a:gd name="connsiteY189" fmla="*/ 1741532 h 4405856"/>
                <a:gd name="connsiteX190" fmla="*/ 2017259 w 4215960"/>
                <a:gd name="connsiteY190" fmla="*/ 1716586 h 4405856"/>
                <a:gd name="connsiteX191" fmla="*/ 2076903 w 4215960"/>
                <a:gd name="connsiteY191" fmla="*/ 1799589 h 4405856"/>
                <a:gd name="connsiteX192" fmla="*/ 2097087 w 4215960"/>
                <a:gd name="connsiteY192" fmla="*/ 1782126 h 4405856"/>
                <a:gd name="connsiteX193" fmla="*/ 2140177 w 4215960"/>
                <a:gd name="connsiteY193" fmla="*/ 1812970 h 4405856"/>
                <a:gd name="connsiteX194" fmla="*/ 2228850 w 4215960"/>
                <a:gd name="connsiteY194" fmla="*/ 1759221 h 4405856"/>
                <a:gd name="connsiteX195" fmla="*/ 2244952 w 4215960"/>
                <a:gd name="connsiteY195" fmla="*/ 1738811 h 4405856"/>
                <a:gd name="connsiteX196" fmla="*/ 2303235 w 4215960"/>
                <a:gd name="connsiteY196" fmla="*/ 1739037 h 4405856"/>
                <a:gd name="connsiteX197" fmla="*/ 2319338 w 4215960"/>
                <a:gd name="connsiteY197" fmla="*/ 1705927 h 4405856"/>
                <a:gd name="connsiteX198" fmla="*/ 2300514 w 4215960"/>
                <a:gd name="connsiteY198" fmla="*/ 1680300 h 4405856"/>
                <a:gd name="connsiteX199" fmla="*/ 2233386 w 4215960"/>
                <a:gd name="connsiteY199" fmla="*/ 1700257 h 4405856"/>
                <a:gd name="connsiteX200" fmla="*/ 2211614 w 4215960"/>
                <a:gd name="connsiteY200" fmla="*/ 1646736 h 4405856"/>
                <a:gd name="connsiteX201" fmla="*/ 2232932 w 4215960"/>
                <a:gd name="connsiteY201" fmla="*/ 1617026 h 4405856"/>
                <a:gd name="connsiteX202" fmla="*/ 2176462 w 4215960"/>
                <a:gd name="connsiteY202" fmla="*/ 1513612 h 4405856"/>
                <a:gd name="connsiteX203" fmla="*/ 2127931 w 4215960"/>
                <a:gd name="connsiteY203" fmla="*/ 1552393 h 4405856"/>
                <a:gd name="connsiteX204" fmla="*/ 2038576 w 4215960"/>
                <a:gd name="connsiteY204" fmla="*/ 1497737 h 4405856"/>
                <a:gd name="connsiteX205" fmla="*/ 2090510 w 4215960"/>
                <a:gd name="connsiteY205" fmla="*/ 1405208 h 4405856"/>
                <a:gd name="connsiteX206" fmla="*/ 2047648 w 4215960"/>
                <a:gd name="connsiteY206" fmla="*/ 1284105 h 4405856"/>
                <a:gd name="connsiteX207" fmla="*/ 2062389 w 4215960"/>
                <a:gd name="connsiteY207" fmla="*/ 1160053 h 4405856"/>
                <a:gd name="connsiteX208" fmla="*/ 2157639 w 4215960"/>
                <a:gd name="connsiteY208" fmla="*/ 1086348 h 4405856"/>
                <a:gd name="connsiteX209" fmla="*/ 2262868 w 4215960"/>
                <a:gd name="connsiteY209" fmla="*/ 1063896 h 4405856"/>
                <a:gd name="connsiteX210" fmla="*/ 2199821 w 4215960"/>
                <a:gd name="connsiteY210" fmla="*/ 974089 h 4405856"/>
                <a:gd name="connsiteX211" fmla="*/ 2182585 w 4215960"/>
                <a:gd name="connsiteY211" fmla="*/ 1018766 h 4405856"/>
                <a:gd name="connsiteX212" fmla="*/ 2139270 w 4215960"/>
                <a:gd name="connsiteY212" fmla="*/ 971595 h 4405856"/>
                <a:gd name="connsiteX213" fmla="*/ 2160588 w 4215960"/>
                <a:gd name="connsiteY213" fmla="*/ 886323 h 4405856"/>
                <a:gd name="connsiteX214" fmla="*/ 2233612 w 4215960"/>
                <a:gd name="connsiteY214" fmla="*/ 789032 h 4405856"/>
                <a:gd name="connsiteX215" fmla="*/ 2216603 w 4215960"/>
                <a:gd name="connsiteY215" fmla="*/ 682443 h 4405856"/>
                <a:gd name="connsiteX216" fmla="*/ 2045381 w 4215960"/>
                <a:gd name="connsiteY216" fmla="*/ 692194 h 4405856"/>
                <a:gd name="connsiteX217" fmla="*/ 2026103 w 4215960"/>
                <a:gd name="connsiteY217" fmla="*/ 734831 h 4405856"/>
                <a:gd name="connsiteX218" fmla="*/ 1993900 w 4215960"/>
                <a:gd name="connsiteY218" fmla="*/ 667248 h 4405856"/>
                <a:gd name="connsiteX219" fmla="*/ 1964190 w 4215960"/>
                <a:gd name="connsiteY219" fmla="*/ 707616 h 4405856"/>
                <a:gd name="connsiteX220" fmla="*/ 1778681 w 4215960"/>
                <a:gd name="connsiteY220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409800 w 4215960"/>
                <a:gd name="connsiteY52" fmla="*/ 96886 h 4405856"/>
                <a:gd name="connsiteX53" fmla="*/ 97744 w 4215960"/>
                <a:gd name="connsiteY53" fmla="*/ 542516 h 4405856"/>
                <a:gd name="connsiteX54" fmla="*/ 312057 w 4215960"/>
                <a:gd name="connsiteY54" fmla="*/ 844368 h 4405856"/>
                <a:gd name="connsiteX55" fmla="*/ 239485 w 4215960"/>
                <a:gd name="connsiteY55" fmla="*/ 895168 h 4405856"/>
                <a:gd name="connsiteX56" fmla="*/ 210457 w 4215960"/>
                <a:gd name="connsiteY56" fmla="*/ 902425 h 4405856"/>
                <a:gd name="connsiteX57" fmla="*/ 159657 w 4215960"/>
                <a:gd name="connsiteY57" fmla="*/ 931453 h 4405856"/>
                <a:gd name="connsiteX58" fmla="*/ 130628 w 4215960"/>
                <a:gd name="connsiteY58" fmla="*/ 960482 h 4405856"/>
                <a:gd name="connsiteX59" fmla="*/ 108857 w 4215960"/>
                <a:gd name="connsiteY59" fmla="*/ 982253 h 4405856"/>
                <a:gd name="connsiteX60" fmla="*/ 94343 w 4215960"/>
                <a:gd name="connsiteY60" fmla="*/ 996768 h 4405856"/>
                <a:gd name="connsiteX61" fmla="*/ 43543 w 4215960"/>
                <a:gd name="connsiteY61" fmla="*/ 1076596 h 4405856"/>
                <a:gd name="connsiteX62" fmla="*/ 14514 w 4215960"/>
                <a:gd name="connsiteY62" fmla="*/ 1156425 h 4405856"/>
                <a:gd name="connsiteX63" fmla="*/ 0 w 4215960"/>
                <a:gd name="connsiteY63" fmla="*/ 1214482 h 4405856"/>
                <a:gd name="connsiteX64" fmla="*/ 7257 w 4215960"/>
                <a:gd name="connsiteY64" fmla="*/ 2186939 h 4405856"/>
                <a:gd name="connsiteX65" fmla="*/ 29028 w 4215960"/>
                <a:gd name="connsiteY65" fmla="*/ 2288539 h 4405856"/>
                <a:gd name="connsiteX66" fmla="*/ 43543 w 4215960"/>
                <a:gd name="connsiteY66" fmla="*/ 2324825 h 4405856"/>
                <a:gd name="connsiteX67" fmla="*/ 58057 w 4215960"/>
                <a:gd name="connsiteY67" fmla="*/ 2390139 h 4405856"/>
                <a:gd name="connsiteX68" fmla="*/ 79828 w 4215960"/>
                <a:gd name="connsiteY68" fmla="*/ 2440939 h 4405856"/>
                <a:gd name="connsiteX69" fmla="*/ 116114 w 4215960"/>
                <a:gd name="connsiteY69" fmla="*/ 2557053 h 4405856"/>
                <a:gd name="connsiteX70" fmla="*/ 137885 w 4215960"/>
                <a:gd name="connsiteY70" fmla="*/ 2622368 h 4405856"/>
                <a:gd name="connsiteX71" fmla="*/ 145143 w 4215960"/>
                <a:gd name="connsiteY71" fmla="*/ 2644139 h 4405856"/>
                <a:gd name="connsiteX72" fmla="*/ 166914 w 4215960"/>
                <a:gd name="connsiteY72" fmla="*/ 2687682 h 4405856"/>
                <a:gd name="connsiteX73" fmla="*/ 188685 w 4215960"/>
                <a:gd name="connsiteY73" fmla="*/ 2738482 h 4405856"/>
                <a:gd name="connsiteX74" fmla="*/ 195943 w 4215960"/>
                <a:gd name="connsiteY74" fmla="*/ 2767511 h 4405856"/>
                <a:gd name="connsiteX75" fmla="*/ 232228 w 4215960"/>
                <a:gd name="connsiteY75" fmla="*/ 2818311 h 4405856"/>
                <a:gd name="connsiteX76" fmla="*/ 254000 w 4215960"/>
                <a:gd name="connsiteY76" fmla="*/ 2876368 h 4405856"/>
                <a:gd name="connsiteX77" fmla="*/ 275771 w 4215960"/>
                <a:gd name="connsiteY77" fmla="*/ 2898139 h 4405856"/>
                <a:gd name="connsiteX78" fmla="*/ 312057 w 4215960"/>
                <a:gd name="connsiteY78" fmla="*/ 2970711 h 4405856"/>
                <a:gd name="connsiteX79" fmla="*/ 348343 w 4215960"/>
                <a:gd name="connsiteY79" fmla="*/ 3021511 h 4405856"/>
                <a:gd name="connsiteX80" fmla="*/ 355600 w 4215960"/>
                <a:gd name="connsiteY80" fmla="*/ 3043282 h 4405856"/>
                <a:gd name="connsiteX81" fmla="*/ 406400 w 4215960"/>
                <a:gd name="connsiteY81" fmla="*/ 3108596 h 4405856"/>
                <a:gd name="connsiteX82" fmla="*/ 435428 w 4215960"/>
                <a:gd name="connsiteY82" fmla="*/ 3173911 h 4405856"/>
                <a:gd name="connsiteX83" fmla="*/ 457200 w 4215960"/>
                <a:gd name="connsiteY83" fmla="*/ 3202939 h 4405856"/>
                <a:gd name="connsiteX84" fmla="*/ 471714 w 4215960"/>
                <a:gd name="connsiteY84" fmla="*/ 3260996 h 4405856"/>
                <a:gd name="connsiteX85" fmla="*/ 478971 w 4215960"/>
                <a:gd name="connsiteY85" fmla="*/ 3282768 h 4405856"/>
                <a:gd name="connsiteX86" fmla="*/ 486228 w 4215960"/>
                <a:gd name="connsiteY86" fmla="*/ 3311796 h 4405856"/>
                <a:gd name="connsiteX87" fmla="*/ 493485 w 4215960"/>
                <a:gd name="connsiteY87" fmla="*/ 3377111 h 4405856"/>
                <a:gd name="connsiteX88" fmla="*/ 515257 w 4215960"/>
                <a:gd name="connsiteY88" fmla="*/ 3435168 h 4405856"/>
                <a:gd name="connsiteX89" fmla="*/ 544285 w 4215960"/>
                <a:gd name="connsiteY89" fmla="*/ 3478711 h 4405856"/>
                <a:gd name="connsiteX90" fmla="*/ 573314 w 4215960"/>
                <a:gd name="connsiteY90" fmla="*/ 3529511 h 4405856"/>
                <a:gd name="connsiteX91" fmla="*/ 602343 w 4215960"/>
                <a:gd name="connsiteY91" fmla="*/ 3551282 h 4405856"/>
                <a:gd name="connsiteX92" fmla="*/ 645885 w 4215960"/>
                <a:gd name="connsiteY92" fmla="*/ 3594825 h 4405856"/>
                <a:gd name="connsiteX93" fmla="*/ 674914 w 4215960"/>
                <a:gd name="connsiteY93" fmla="*/ 3616596 h 4405856"/>
                <a:gd name="connsiteX94" fmla="*/ 711200 w 4215960"/>
                <a:gd name="connsiteY94" fmla="*/ 3660139 h 4405856"/>
                <a:gd name="connsiteX95" fmla="*/ 740228 w 4215960"/>
                <a:gd name="connsiteY95" fmla="*/ 3681911 h 4405856"/>
                <a:gd name="connsiteX96" fmla="*/ 812800 w 4215960"/>
                <a:gd name="connsiteY96" fmla="*/ 3747225 h 4405856"/>
                <a:gd name="connsiteX97" fmla="*/ 849085 w 4215960"/>
                <a:gd name="connsiteY97" fmla="*/ 3790768 h 4405856"/>
                <a:gd name="connsiteX98" fmla="*/ 870857 w 4215960"/>
                <a:gd name="connsiteY98" fmla="*/ 3805282 h 4405856"/>
                <a:gd name="connsiteX99" fmla="*/ 907143 w 4215960"/>
                <a:gd name="connsiteY99" fmla="*/ 3848825 h 4405856"/>
                <a:gd name="connsiteX100" fmla="*/ 936171 w 4215960"/>
                <a:gd name="connsiteY100" fmla="*/ 3870596 h 4405856"/>
                <a:gd name="connsiteX101" fmla="*/ 1030514 w 4215960"/>
                <a:gd name="connsiteY101" fmla="*/ 3914139 h 4405856"/>
                <a:gd name="connsiteX102" fmla="*/ 1480457 w 4215960"/>
                <a:gd name="connsiteY102" fmla="*/ 3899625 h 4405856"/>
                <a:gd name="connsiteX103" fmla="*/ 1531257 w 4215960"/>
                <a:gd name="connsiteY103" fmla="*/ 3885111 h 4405856"/>
                <a:gd name="connsiteX104" fmla="*/ 1618343 w 4215960"/>
                <a:gd name="connsiteY104" fmla="*/ 3877853 h 4405856"/>
                <a:gd name="connsiteX105" fmla="*/ 1698171 w 4215960"/>
                <a:gd name="connsiteY105" fmla="*/ 3863339 h 4405856"/>
                <a:gd name="connsiteX106" fmla="*/ 1756228 w 4215960"/>
                <a:gd name="connsiteY106" fmla="*/ 3856082 h 4405856"/>
                <a:gd name="connsiteX107" fmla="*/ 1785257 w 4215960"/>
                <a:gd name="connsiteY107" fmla="*/ 3841568 h 4405856"/>
                <a:gd name="connsiteX108" fmla="*/ 1850571 w 4215960"/>
                <a:gd name="connsiteY108" fmla="*/ 3819796 h 4405856"/>
                <a:gd name="connsiteX109" fmla="*/ 1886857 w 4215960"/>
                <a:gd name="connsiteY109" fmla="*/ 3805282 h 4405856"/>
                <a:gd name="connsiteX110" fmla="*/ 1988457 w 4215960"/>
                <a:gd name="connsiteY110" fmla="*/ 3790768 h 4405856"/>
                <a:gd name="connsiteX111" fmla="*/ 2017485 w 4215960"/>
                <a:gd name="connsiteY111" fmla="*/ 3783511 h 4405856"/>
                <a:gd name="connsiteX112" fmla="*/ 2637971 w 4215960"/>
                <a:gd name="connsiteY112" fmla="*/ 4130265 h 4405856"/>
                <a:gd name="connsiteX113" fmla="*/ 2724375 w 4215960"/>
                <a:gd name="connsiteY113" fmla="*/ 4316455 h 4405856"/>
                <a:gd name="connsiteX114" fmla="*/ 2784700 w 4215960"/>
                <a:gd name="connsiteY114" fmla="*/ 4375193 h 4405856"/>
                <a:gd name="connsiteX115" fmla="*/ 2795812 w 4215960"/>
                <a:gd name="connsiteY115" fmla="*/ 4345030 h 4405856"/>
                <a:gd name="connsiteX116" fmla="*/ 2841850 w 4215960"/>
                <a:gd name="connsiteY116" fmla="*/ 4318042 h 4405856"/>
                <a:gd name="connsiteX117" fmla="*/ 2892650 w 4215960"/>
                <a:gd name="connsiteY117" fmla="*/ 4391068 h 4405856"/>
                <a:gd name="connsiteX118" fmla="*/ 2941863 w 4215960"/>
                <a:gd name="connsiteY118" fmla="*/ 4394243 h 4405856"/>
                <a:gd name="connsiteX119" fmla="*/ 2897412 w 4215960"/>
                <a:gd name="connsiteY119" fmla="*/ 4300581 h 4405856"/>
                <a:gd name="connsiteX120" fmla="*/ 2854550 w 4215960"/>
                <a:gd name="connsiteY120" fmla="*/ 4232318 h 4405856"/>
                <a:gd name="connsiteX121" fmla="*/ 2897413 w 4215960"/>
                <a:gd name="connsiteY121" fmla="*/ 4216442 h 4405856"/>
                <a:gd name="connsiteX122" fmla="*/ 2878362 w 4215960"/>
                <a:gd name="connsiteY122" fmla="*/ 4175168 h 4405856"/>
                <a:gd name="connsiteX123" fmla="*/ 2930750 w 4215960"/>
                <a:gd name="connsiteY123" fmla="*/ 4184693 h 4405856"/>
                <a:gd name="connsiteX124" fmla="*/ 2910113 w 4215960"/>
                <a:gd name="connsiteY124" fmla="*/ 4151355 h 4405856"/>
                <a:gd name="connsiteX125" fmla="*/ 2931432 w 4215960"/>
                <a:gd name="connsiteY125" fmla="*/ 4134801 h 4405856"/>
                <a:gd name="connsiteX126" fmla="*/ 3052535 w 4215960"/>
                <a:gd name="connsiteY126" fmla="*/ 4220074 h 4405856"/>
                <a:gd name="connsiteX127" fmla="*/ 3087912 w 4215960"/>
                <a:gd name="connsiteY127" fmla="*/ 4206917 h 4405856"/>
                <a:gd name="connsiteX128" fmla="*/ 3140299 w 4215960"/>
                <a:gd name="connsiteY128" fmla="*/ 4272006 h 4405856"/>
                <a:gd name="connsiteX129" fmla="*/ 3160937 w 4215960"/>
                <a:gd name="connsiteY129" fmla="*/ 4330743 h 4405856"/>
                <a:gd name="connsiteX130" fmla="*/ 3268887 w 4215960"/>
                <a:gd name="connsiteY130" fmla="*/ 4349792 h 4405856"/>
                <a:gd name="connsiteX131" fmla="*/ 3208563 w 4215960"/>
                <a:gd name="connsiteY131" fmla="*/ 4283117 h 4405856"/>
                <a:gd name="connsiteX132" fmla="*/ 3205387 w 4215960"/>
                <a:gd name="connsiteY132" fmla="*/ 4214855 h 4405856"/>
                <a:gd name="connsiteX133" fmla="*/ 3259362 w 4215960"/>
                <a:gd name="connsiteY133" fmla="*/ 4270418 h 4405856"/>
                <a:gd name="connsiteX134" fmla="*/ 3308575 w 4215960"/>
                <a:gd name="connsiteY134" fmla="*/ 4275180 h 4405856"/>
                <a:gd name="connsiteX135" fmla="*/ 3302225 w 4215960"/>
                <a:gd name="connsiteY135" fmla="*/ 4225968 h 4405856"/>
                <a:gd name="connsiteX136" fmla="*/ 3362550 w 4215960"/>
                <a:gd name="connsiteY136" fmla="*/ 4230730 h 4405856"/>
                <a:gd name="connsiteX137" fmla="*/ 3424462 w 4215960"/>
                <a:gd name="connsiteY137" fmla="*/ 4273592 h 4405856"/>
                <a:gd name="connsiteX138" fmla="*/ 3456212 w 4215960"/>
                <a:gd name="connsiteY138" fmla="*/ 4260893 h 4405856"/>
                <a:gd name="connsiteX139" fmla="*/ 3449863 w 4215960"/>
                <a:gd name="connsiteY139" fmla="*/ 4225968 h 4405856"/>
                <a:gd name="connsiteX140" fmla="*/ 3491138 w 4215960"/>
                <a:gd name="connsiteY140" fmla="*/ 4202156 h 4405856"/>
                <a:gd name="connsiteX141" fmla="*/ 3575275 w 4215960"/>
                <a:gd name="connsiteY141" fmla="*/ 4259306 h 4405856"/>
                <a:gd name="connsiteX142" fmla="*/ 3592738 w 4215960"/>
                <a:gd name="connsiteY142" fmla="*/ 4157708 h 4405856"/>
                <a:gd name="connsiteX143" fmla="*/ 3567338 w 4215960"/>
                <a:gd name="connsiteY143" fmla="*/ 4135482 h 4405856"/>
                <a:gd name="connsiteX144" fmla="*/ 3494312 w 4215960"/>
                <a:gd name="connsiteY144" fmla="*/ 4092619 h 4405856"/>
                <a:gd name="connsiteX145" fmla="*/ 3516537 w 4215960"/>
                <a:gd name="connsiteY145" fmla="*/ 4067220 h 4405856"/>
                <a:gd name="connsiteX146" fmla="*/ 3537175 w 4215960"/>
                <a:gd name="connsiteY146" fmla="*/ 4044994 h 4405856"/>
                <a:gd name="connsiteX147" fmla="*/ 3591150 w 4215960"/>
                <a:gd name="connsiteY147" fmla="*/ 4076745 h 4405856"/>
                <a:gd name="connsiteX148" fmla="*/ 3597500 w 4215960"/>
                <a:gd name="connsiteY148" fmla="*/ 4032295 h 4405856"/>
                <a:gd name="connsiteX149" fmla="*/ 3541937 w 4215960"/>
                <a:gd name="connsiteY149" fmla="*/ 4008482 h 4405856"/>
                <a:gd name="connsiteX150" fmla="*/ 3540350 w 4215960"/>
                <a:gd name="connsiteY150" fmla="*/ 3998958 h 4405856"/>
                <a:gd name="connsiteX151" fmla="*/ 3527649 w 4215960"/>
                <a:gd name="connsiteY151" fmla="*/ 3960859 h 4405856"/>
                <a:gd name="connsiteX152" fmla="*/ 3533999 w 4215960"/>
                <a:gd name="connsiteY152" fmla="*/ 3913233 h 4405856"/>
                <a:gd name="connsiteX153" fmla="*/ 3545112 w 4215960"/>
                <a:gd name="connsiteY153" fmla="*/ 3857670 h 4405856"/>
                <a:gd name="connsiteX154" fmla="*/ 3507012 w 4215960"/>
                <a:gd name="connsiteY154" fmla="*/ 3827508 h 4405856"/>
                <a:gd name="connsiteX155" fmla="*/ 3540349 w 4215960"/>
                <a:gd name="connsiteY155" fmla="*/ 3817983 h 4405856"/>
                <a:gd name="connsiteX156" fmla="*/ 3518124 w 4215960"/>
                <a:gd name="connsiteY156" fmla="*/ 3781470 h 4405856"/>
                <a:gd name="connsiteX157" fmla="*/ 3556225 w 4215960"/>
                <a:gd name="connsiteY157" fmla="*/ 3776709 h 4405856"/>
                <a:gd name="connsiteX158" fmla="*/ 3562574 w 4215960"/>
                <a:gd name="connsiteY158" fmla="*/ 3743370 h 4405856"/>
                <a:gd name="connsiteX159" fmla="*/ 3624488 w 4215960"/>
                <a:gd name="connsiteY159" fmla="*/ 3752897 h 4405856"/>
                <a:gd name="connsiteX160" fmla="*/ 3657601 w 4215960"/>
                <a:gd name="connsiteY160" fmla="*/ 3768089 h 4405856"/>
                <a:gd name="connsiteX161" fmla="*/ 3623808 w 4215960"/>
                <a:gd name="connsiteY161" fmla="*/ 3809137 h 4405856"/>
                <a:gd name="connsiteX162" fmla="*/ 3662816 w 4215960"/>
                <a:gd name="connsiteY162" fmla="*/ 3916633 h 4405856"/>
                <a:gd name="connsiteX163" fmla="*/ 3715203 w 4215960"/>
                <a:gd name="connsiteY163" fmla="*/ 3947931 h 4405856"/>
                <a:gd name="connsiteX164" fmla="*/ 3767137 w 4215960"/>
                <a:gd name="connsiteY164" fmla="*/ 3905749 h 4405856"/>
                <a:gd name="connsiteX165" fmla="*/ 3852862 w 4215960"/>
                <a:gd name="connsiteY165" fmla="*/ 3857216 h 4405856"/>
                <a:gd name="connsiteX166" fmla="*/ 3835626 w 4215960"/>
                <a:gd name="connsiteY166" fmla="*/ 3768315 h 4405856"/>
                <a:gd name="connsiteX167" fmla="*/ 3912960 w 4215960"/>
                <a:gd name="connsiteY167" fmla="*/ 3635646 h 4405856"/>
                <a:gd name="connsiteX168" fmla="*/ 4205514 w 4215960"/>
                <a:gd name="connsiteY168" fmla="*/ 3302498 h 4405856"/>
                <a:gd name="connsiteX169" fmla="*/ 4124097 w 4215960"/>
                <a:gd name="connsiteY169" fmla="*/ 3293426 h 4405856"/>
                <a:gd name="connsiteX170" fmla="*/ 4128634 w 4215960"/>
                <a:gd name="connsiteY170" fmla="*/ 3201578 h 4405856"/>
                <a:gd name="connsiteX171" fmla="*/ 4079647 w 4215960"/>
                <a:gd name="connsiteY171" fmla="*/ 3176406 h 4405856"/>
                <a:gd name="connsiteX172" fmla="*/ 3995510 w 4215960"/>
                <a:gd name="connsiteY172" fmla="*/ 3207928 h 4405856"/>
                <a:gd name="connsiteX173" fmla="*/ 3958771 w 4215960"/>
                <a:gd name="connsiteY173" fmla="*/ 3171643 h 4405856"/>
                <a:gd name="connsiteX174" fmla="*/ 4003448 w 4215960"/>
                <a:gd name="connsiteY174" fmla="*/ 3148738 h 4405856"/>
                <a:gd name="connsiteX175" fmla="*/ 3874181 w 4215960"/>
                <a:gd name="connsiteY175" fmla="*/ 2935559 h 4405856"/>
                <a:gd name="connsiteX176" fmla="*/ 3889147 w 4215960"/>
                <a:gd name="connsiteY176" fmla="*/ 2905396 h 4405856"/>
                <a:gd name="connsiteX177" fmla="*/ 3865562 w 4215960"/>
                <a:gd name="connsiteY177" fmla="*/ 2789736 h 4405856"/>
                <a:gd name="connsiteX178" fmla="*/ 3706813 w 4215960"/>
                <a:gd name="connsiteY178" fmla="*/ 2778850 h 4405856"/>
                <a:gd name="connsiteX179" fmla="*/ 3673475 w 4215960"/>
                <a:gd name="connsiteY179" fmla="*/ 2827608 h 4405856"/>
                <a:gd name="connsiteX180" fmla="*/ 3584575 w 4215960"/>
                <a:gd name="connsiteY180" fmla="*/ 2842124 h 4405856"/>
                <a:gd name="connsiteX181" fmla="*/ 3590925 w 4215960"/>
                <a:gd name="connsiteY181" fmla="*/ 2820125 h 4405856"/>
                <a:gd name="connsiteX182" fmla="*/ 3537403 w 4215960"/>
                <a:gd name="connsiteY182" fmla="*/ 2804024 h 4405856"/>
                <a:gd name="connsiteX183" fmla="*/ 3512684 w 4215960"/>
                <a:gd name="connsiteY183" fmla="*/ 2638923 h 4405856"/>
                <a:gd name="connsiteX184" fmla="*/ 3232377 w 4215960"/>
                <a:gd name="connsiteY184" fmla="*/ 2572248 h 4405856"/>
                <a:gd name="connsiteX185" fmla="*/ 3096078 w 4215960"/>
                <a:gd name="connsiteY185" fmla="*/ 2615564 h 4405856"/>
                <a:gd name="connsiteX186" fmla="*/ 2964089 w 4215960"/>
                <a:gd name="connsiteY186" fmla="*/ 2608080 h 4405856"/>
                <a:gd name="connsiteX187" fmla="*/ 2831646 w 4215960"/>
                <a:gd name="connsiteY187" fmla="*/ 2497182 h 4405856"/>
                <a:gd name="connsiteX188" fmla="*/ 2618468 w 4215960"/>
                <a:gd name="connsiteY188" fmla="*/ 2193969 h 4405856"/>
                <a:gd name="connsiteX189" fmla="*/ 2220006 w 4215960"/>
                <a:gd name="connsiteY189" fmla="*/ 2054496 h 4405856"/>
                <a:gd name="connsiteX190" fmla="*/ 1983468 w 4215960"/>
                <a:gd name="connsiteY190" fmla="*/ 1741532 h 4405856"/>
                <a:gd name="connsiteX191" fmla="*/ 2017259 w 4215960"/>
                <a:gd name="connsiteY191" fmla="*/ 1716586 h 4405856"/>
                <a:gd name="connsiteX192" fmla="*/ 2076903 w 4215960"/>
                <a:gd name="connsiteY192" fmla="*/ 1799589 h 4405856"/>
                <a:gd name="connsiteX193" fmla="*/ 2097087 w 4215960"/>
                <a:gd name="connsiteY193" fmla="*/ 1782126 h 4405856"/>
                <a:gd name="connsiteX194" fmla="*/ 2140177 w 4215960"/>
                <a:gd name="connsiteY194" fmla="*/ 1812970 h 4405856"/>
                <a:gd name="connsiteX195" fmla="*/ 2228850 w 4215960"/>
                <a:gd name="connsiteY195" fmla="*/ 1759221 h 4405856"/>
                <a:gd name="connsiteX196" fmla="*/ 2244952 w 4215960"/>
                <a:gd name="connsiteY196" fmla="*/ 1738811 h 4405856"/>
                <a:gd name="connsiteX197" fmla="*/ 2303235 w 4215960"/>
                <a:gd name="connsiteY197" fmla="*/ 1739037 h 4405856"/>
                <a:gd name="connsiteX198" fmla="*/ 2319338 w 4215960"/>
                <a:gd name="connsiteY198" fmla="*/ 1705927 h 4405856"/>
                <a:gd name="connsiteX199" fmla="*/ 2300514 w 4215960"/>
                <a:gd name="connsiteY199" fmla="*/ 1680300 h 4405856"/>
                <a:gd name="connsiteX200" fmla="*/ 2233386 w 4215960"/>
                <a:gd name="connsiteY200" fmla="*/ 1700257 h 4405856"/>
                <a:gd name="connsiteX201" fmla="*/ 2211614 w 4215960"/>
                <a:gd name="connsiteY201" fmla="*/ 1646736 h 4405856"/>
                <a:gd name="connsiteX202" fmla="*/ 2232932 w 4215960"/>
                <a:gd name="connsiteY202" fmla="*/ 1617026 h 4405856"/>
                <a:gd name="connsiteX203" fmla="*/ 2176462 w 4215960"/>
                <a:gd name="connsiteY203" fmla="*/ 1513612 h 4405856"/>
                <a:gd name="connsiteX204" fmla="*/ 2127931 w 4215960"/>
                <a:gd name="connsiteY204" fmla="*/ 1552393 h 4405856"/>
                <a:gd name="connsiteX205" fmla="*/ 2038576 w 4215960"/>
                <a:gd name="connsiteY205" fmla="*/ 1497737 h 4405856"/>
                <a:gd name="connsiteX206" fmla="*/ 2090510 w 4215960"/>
                <a:gd name="connsiteY206" fmla="*/ 1405208 h 4405856"/>
                <a:gd name="connsiteX207" fmla="*/ 2047648 w 4215960"/>
                <a:gd name="connsiteY207" fmla="*/ 1284105 h 4405856"/>
                <a:gd name="connsiteX208" fmla="*/ 2062389 w 4215960"/>
                <a:gd name="connsiteY208" fmla="*/ 1160053 h 4405856"/>
                <a:gd name="connsiteX209" fmla="*/ 2157639 w 4215960"/>
                <a:gd name="connsiteY209" fmla="*/ 1086348 h 4405856"/>
                <a:gd name="connsiteX210" fmla="*/ 2262868 w 4215960"/>
                <a:gd name="connsiteY210" fmla="*/ 1063896 h 4405856"/>
                <a:gd name="connsiteX211" fmla="*/ 2199821 w 4215960"/>
                <a:gd name="connsiteY211" fmla="*/ 974089 h 4405856"/>
                <a:gd name="connsiteX212" fmla="*/ 2182585 w 4215960"/>
                <a:gd name="connsiteY212" fmla="*/ 1018766 h 4405856"/>
                <a:gd name="connsiteX213" fmla="*/ 2139270 w 4215960"/>
                <a:gd name="connsiteY213" fmla="*/ 971595 h 4405856"/>
                <a:gd name="connsiteX214" fmla="*/ 2160588 w 4215960"/>
                <a:gd name="connsiteY214" fmla="*/ 886323 h 4405856"/>
                <a:gd name="connsiteX215" fmla="*/ 2233612 w 4215960"/>
                <a:gd name="connsiteY215" fmla="*/ 789032 h 4405856"/>
                <a:gd name="connsiteX216" fmla="*/ 2216603 w 4215960"/>
                <a:gd name="connsiteY216" fmla="*/ 682443 h 4405856"/>
                <a:gd name="connsiteX217" fmla="*/ 2045381 w 4215960"/>
                <a:gd name="connsiteY217" fmla="*/ 692194 h 4405856"/>
                <a:gd name="connsiteX218" fmla="*/ 2026103 w 4215960"/>
                <a:gd name="connsiteY218" fmla="*/ 734831 h 4405856"/>
                <a:gd name="connsiteX219" fmla="*/ 1993900 w 4215960"/>
                <a:gd name="connsiteY219" fmla="*/ 667248 h 4405856"/>
                <a:gd name="connsiteX220" fmla="*/ 1964190 w 4215960"/>
                <a:gd name="connsiteY220" fmla="*/ 707616 h 4405856"/>
                <a:gd name="connsiteX221" fmla="*/ 1778681 w 4215960"/>
                <a:gd name="connsiteY221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97744 w 4215960"/>
                <a:gd name="connsiteY53" fmla="*/ 542516 h 4405856"/>
                <a:gd name="connsiteX54" fmla="*/ 312057 w 4215960"/>
                <a:gd name="connsiteY54" fmla="*/ 844368 h 4405856"/>
                <a:gd name="connsiteX55" fmla="*/ 239485 w 4215960"/>
                <a:gd name="connsiteY55" fmla="*/ 895168 h 4405856"/>
                <a:gd name="connsiteX56" fmla="*/ 210457 w 4215960"/>
                <a:gd name="connsiteY56" fmla="*/ 902425 h 4405856"/>
                <a:gd name="connsiteX57" fmla="*/ 159657 w 4215960"/>
                <a:gd name="connsiteY57" fmla="*/ 931453 h 4405856"/>
                <a:gd name="connsiteX58" fmla="*/ 130628 w 4215960"/>
                <a:gd name="connsiteY58" fmla="*/ 960482 h 4405856"/>
                <a:gd name="connsiteX59" fmla="*/ 108857 w 4215960"/>
                <a:gd name="connsiteY59" fmla="*/ 982253 h 4405856"/>
                <a:gd name="connsiteX60" fmla="*/ 94343 w 4215960"/>
                <a:gd name="connsiteY60" fmla="*/ 996768 h 4405856"/>
                <a:gd name="connsiteX61" fmla="*/ 43543 w 4215960"/>
                <a:gd name="connsiteY61" fmla="*/ 1076596 h 4405856"/>
                <a:gd name="connsiteX62" fmla="*/ 14514 w 4215960"/>
                <a:gd name="connsiteY62" fmla="*/ 1156425 h 4405856"/>
                <a:gd name="connsiteX63" fmla="*/ 0 w 4215960"/>
                <a:gd name="connsiteY63" fmla="*/ 1214482 h 4405856"/>
                <a:gd name="connsiteX64" fmla="*/ 7257 w 4215960"/>
                <a:gd name="connsiteY64" fmla="*/ 2186939 h 4405856"/>
                <a:gd name="connsiteX65" fmla="*/ 29028 w 4215960"/>
                <a:gd name="connsiteY65" fmla="*/ 2288539 h 4405856"/>
                <a:gd name="connsiteX66" fmla="*/ 43543 w 4215960"/>
                <a:gd name="connsiteY66" fmla="*/ 2324825 h 4405856"/>
                <a:gd name="connsiteX67" fmla="*/ 58057 w 4215960"/>
                <a:gd name="connsiteY67" fmla="*/ 2390139 h 4405856"/>
                <a:gd name="connsiteX68" fmla="*/ 79828 w 4215960"/>
                <a:gd name="connsiteY68" fmla="*/ 2440939 h 4405856"/>
                <a:gd name="connsiteX69" fmla="*/ 116114 w 4215960"/>
                <a:gd name="connsiteY69" fmla="*/ 2557053 h 4405856"/>
                <a:gd name="connsiteX70" fmla="*/ 137885 w 4215960"/>
                <a:gd name="connsiteY70" fmla="*/ 2622368 h 4405856"/>
                <a:gd name="connsiteX71" fmla="*/ 145143 w 4215960"/>
                <a:gd name="connsiteY71" fmla="*/ 2644139 h 4405856"/>
                <a:gd name="connsiteX72" fmla="*/ 166914 w 4215960"/>
                <a:gd name="connsiteY72" fmla="*/ 2687682 h 4405856"/>
                <a:gd name="connsiteX73" fmla="*/ 188685 w 4215960"/>
                <a:gd name="connsiteY73" fmla="*/ 2738482 h 4405856"/>
                <a:gd name="connsiteX74" fmla="*/ 195943 w 4215960"/>
                <a:gd name="connsiteY74" fmla="*/ 2767511 h 4405856"/>
                <a:gd name="connsiteX75" fmla="*/ 232228 w 4215960"/>
                <a:gd name="connsiteY75" fmla="*/ 2818311 h 4405856"/>
                <a:gd name="connsiteX76" fmla="*/ 254000 w 4215960"/>
                <a:gd name="connsiteY76" fmla="*/ 2876368 h 4405856"/>
                <a:gd name="connsiteX77" fmla="*/ 275771 w 4215960"/>
                <a:gd name="connsiteY77" fmla="*/ 2898139 h 4405856"/>
                <a:gd name="connsiteX78" fmla="*/ 312057 w 4215960"/>
                <a:gd name="connsiteY78" fmla="*/ 2970711 h 4405856"/>
                <a:gd name="connsiteX79" fmla="*/ 348343 w 4215960"/>
                <a:gd name="connsiteY79" fmla="*/ 3021511 h 4405856"/>
                <a:gd name="connsiteX80" fmla="*/ 355600 w 4215960"/>
                <a:gd name="connsiteY80" fmla="*/ 3043282 h 4405856"/>
                <a:gd name="connsiteX81" fmla="*/ 406400 w 4215960"/>
                <a:gd name="connsiteY81" fmla="*/ 3108596 h 4405856"/>
                <a:gd name="connsiteX82" fmla="*/ 435428 w 4215960"/>
                <a:gd name="connsiteY82" fmla="*/ 3173911 h 4405856"/>
                <a:gd name="connsiteX83" fmla="*/ 457200 w 4215960"/>
                <a:gd name="connsiteY83" fmla="*/ 3202939 h 4405856"/>
                <a:gd name="connsiteX84" fmla="*/ 471714 w 4215960"/>
                <a:gd name="connsiteY84" fmla="*/ 3260996 h 4405856"/>
                <a:gd name="connsiteX85" fmla="*/ 478971 w 4215960"/>
                <a:gd name="connsiteY85" fmla="*/ 3282768 h 4405856"/>
                <a:gd name="connsiteX86" fmla="*/ 486228 w 4215960"/>
                <a:gd name="connsiteY86" fmla="*/ 3311796 h 4405856"/>
                <a:gd name="connsiteX87" fmla="*/ 493485 w 4215960"/>
                <a:gd name="connsiteY87" fmla="*/ 3377111 h 4405856"/>
                <a:gd name="connsiteX88" fmla="*/ 515257 w 4215960"/>
                <a:gd name="connsiteY88" fmla="*/ 3435168 h 4405856"/>
                <a:gd name="connsiteX89" fmla="*/ 544285 w 4215960"/>
                <a:gd name="connsiteY89" fmla="*/ 3478711 h 4405856"/>
                <a:gd name="connsiteX90" fmla="*/ 573314 w 4215960"/>
                <a:gd name="connsiteY90" fmla="*/ 3529511 h 4405856"/>
                <a:gd name="connsiteX91" fmla="*/ 602343 w 4215960"/>
                <a:gd name="connsiteY91" fmla="*/ 3551282 h 4405856"/>
                <a:gd name="connsiteX92" fmla="*/ 645885 w 4215960"/>
                <a:gd name="connsiteY92" fmla="*/ 3594825 h 4405856"/>
                <a:gd name="connsiteX93" fmla="*/ 674914 w 4215960"/>
                <a:gd name="connsiteY93" fmla="*/ 3616596 h 4405856"/>
                <a:gd name="connsiteX94" fmla="*/ 711200 w 4215960"/>
                <a:gd name="connsiteY94" fmla="*/ 3660139 h 4405856"/>
                <a:gd name="connsiteX95" fmla="*/ 740228 w 4215960"/>
                <a:gd name="connsiteY95" fmla="*/ 3681911 h 4405856"/>
                <a:gd name="connsiteX96" fmla="*/ 812800 w 4215960"/>
                <a:gd name="connsiteY96" fmla="*/ 3747225 h 4405856"/>
                <a:gd name="connsiteX97" fmla="*/ 849085 w 4215960"/>
                <a:gd name="connsiteY97" fmla="*/ 3790768 h 4405856"/>
                <a:gd name="connsiteX98" fmla="*/ 870857 w 4215960"/>
                <a:gd name="connsiteY98" fmla="*/ 3805282 h 4405856"/>
                <a:gd name="connsiteX99" fmla="*/ 907143 w 4215960"/>
                <a:gd name="connsiteY99" fmla="*/ 3848825 h 4405856"/>
                <a:gd name="connsiteX100" fmla="*/ 936171 w 4215960"/>
                <a:gd name="connsiteY100" fmla="*/ 3870596 h 4405856"/>
                <a:gd name="connsiteX101" fmla="*/ 1030514 w 4215960"/>
                <a:gd name="connsiteY101" fmla="*/ 3914139 h 4405856"/>
                <a:gd name="connsiteX102" fmla="*/ 1480457 w 4215960"/>
                <a:gd name="connsiteY102" fmla="*/ 3899625 h 4405856"/>
                <a:gd name="connsiteX103" fmla="*/ 1531257 w 4215960"/>
                <a:gd name="connsiteY103" fmla="*/ 3885111 h 4405856"/>
                <a:gd name="connsiteX104" fmla="*/ 1618343 w 4215960"/>
                <a:gd name="connsiteY104" fmla="*/ 3877853 h 4405856"/>
                <a:gd name="connsiteX105" fmla="*/ 1698171 w 4215960"/>
                <a:gd name="connsiteY105" fmla="*/ 3863339 h 4405856"/>
                <a:gd name="connsiteX106" fmla="*/ 1756228 w 4215960"/>
                <a:gd name="connsiteY106" fmla="*/ 3856082 h 4405856"/>
                <a:gd name="connsiteX107" fmla="*/ 1785257 w 4215960"/>
                <a:gd name="connsiteY107" fmla="*/ 3841568 h 4405856"/>
                <a:gd name="connsiteX108" fmla="*/ 1850571 w 4215960"/>
                <a:gd name="connsiteY108" fmla="*/ 3819796 h 4405856"/>
                <a:gd name="connsiteX109" fmla="*/ 1886857 w 4215960"/>
                <a:gd name="connsiteY109" fmla="*/ 3805282 h 4405856"/>
                <a:gd name="connsiteX110" fmla="*/ 1988457 w 4215960"/>
                <a:gd name="connsiteY110" fmla="*/ 3790768 h 4405856"/>
                <a:gd name="connsiteX111" fmla="*/ 2017485 w 4215960"/>
                <a:gd name="connsiteY111" fmla="*/ 3783511 h 4405856"/>
                <a:gd name="connsiteX112" fmla="*/ 2637971 w 4215960"/>
                <a:gd name="connsiteY112" fmla="*/ 4130265 h 4405856"/>
                <a:gd name="connsiteX113" fmla="*/ 2724375 w 4215960"/>
                <a:gd name="connsiteY113" fmla="*/ 4316455 h 4405856"/>
                <a:gd name="connsiteX114" fmla="*/ 2784700 w 4215960"/>
                <a:gd name="connsiteY114" fmla="*/ 4375193 h 4405856"/>
                <a:gd name="connsiteX115" fmla="*/ 2795812 w 4215960"/>
                <a:gd name="connsiteY115" fmla="*/ 4345030 h 4405856"/>
                <a:gd name="connsiteX116" fmla="*/ 2841850 w 4215960"/>
                <a:gd name="connsiteY116" fmla="*/ 4318042 h 4405856"/>
                <a:gd name="connsiteX117" fmla="*/ 2892650 w 4215960"/>
                <a:gd name="connsiteY117" fmla="*/ 4391068 h 4405856"/>
                <a:gd name="connsiteX118" fmla="*/ 2941863 w 4215960"/>
                <a:gd name="connsiteY118" fmla="*/ 4394243 h 4405856"/>
                <a:gd name="connsiteX119" fmla="*/ 2897412 w 4215960"/>
                <a:gd name="connsiteY119" fmla="*/ 4300581 h 4405856"/>
                <a:gd name="connsiteX120" fmla="*/ 2854550 w 4215960"/>
                <a:gd name="connsiteY120" fmla="*/ 4232318 h 4405856"/>
                <a:gd name="connsiteX121" fmla="*/ 2897413 w 4215960"/>
                <a:gd name="connsiteY121" fmla="*/ 4216442 h 4405856"/>
                <a:gd name="connsiteX122" fmla="*/ 2878362 w 4215960"/>
                <a:gd name="connsiteY122" fmla="*/ 4175168 h 4405856"/>
                <a:gd name="connsiteX123" fmla="*/ 2930750 w 4215960"/>
                <a:gd name="connsiteY123" fmla="*/ 4184693 h 4405856"/>
                <a:gd name="connsiteX124" fmla="*/ 2910113 w 4215960"/>
                <a:gd name="connsiteY124" fmla="*/ 4151355 h 4405856"/>
                <a:gd name="connsiteX125" fmla="*/ 2931432 w 4215960"/>
                <a:gd name="connsiteY125" fmla="*/ 4134801 h 4405856"/>
                <a:gd name="connsiteX126" fmla="*/ 3052535 w 4215960"/>
                <a:gd name="connsiteY126" fmla="*/ 4220074 h 4405856"/>
                <a:gd name="connsiteX127" fmla="*/ 3087912 w 4215960"/>
                <a:gd name="connsiteY127" fmla="*/ 4206917 h 4405856"/>
                <a:gd name="connsiteX128" fmla="*/ 3140299 w 4215960"/>
                <a:gd name="connsiteY128" fmla="*/ 4272006 h 4405856"/>
                <a:gd name="connsiteX129" fmla="*/ 3160937 w 4215960"/>
                <a:gd name="connsiteY129" fmla="*/ 4330743 h 4405856"/>
                <a:gd name="connsiteX130" fmla="*/ 3268887 w 4215960"/>
                <a:gd name="connsiteY130" fmla="*/ 4349792 h 4405856"/>
                <a:gd name="connsiteX131" fmla="*/ 3208563 w 4215960"/>
                <a:gd name="connsiteY131" fmla="*/ 4283117 h 4405856"/>
                <a:gd name="connsiteX132" fmla="*/ 3205387 w 4215960"/>
                <a:gd name="connsiteY132" fmla="*/ 4214855 h 4405856"/>
                <a:gd name="connsiteX133" fmla="*/ 3259362 w 4215960"/>
                <a:gd name="connsiteY133" fmla="*/ 4270418 h 4405856"/>
                <a:gd name="connsiteX134" fmla="*/ 3308575 w 4215960"/>
                <a:gd name="connsiteY134" fmla="*/ 4275180 h 4405856"/>
                <a:gd name="connsiteX135" fmla="*/ 3302225 w 4215960"/>
                <a:gd name="connsiteY135" fmla="*/ 4225968 h 4405856"/>
                <a:gd name="connsiteX136" fmla="*/ 3362550 w 4215960"/>
                <a:gd name="connsiteY136" fmla="*/ 4230730 h 4405856"/>
                <a:gd name="connsiteX137" fmla="*/ 3424462 w 4215960"/>
                <a:gd name="connsiteY137" fmla="*/ 4273592 h 4405856"/>
                <a:gd name="connsiteX138" fmla="*/ 3456212 w 4215960"/>
                <a:gd name="connsiteY138" fmla="*/ 4260893 h 4405856"/>
                <a:gd name="connsiteX139" fmla="*/ 3449863 w 4215960"/>
                <a:gd name="connsiteY139" fmla="*/ 4225968 h 4405856"/>
                <a:gd name="connsiteX140" fmla="*/ 3491138 w 4215960"/>
                <a:gd name="connsiteY140" fmla="*/ 4202156 h 4405856"/>
                <a:gd name="connsiteX141" fmla="*/ 3575275 w 4215960"/>
                <a:gd name="connsiteY141" fmla="*/ 4259306 h 4405856"/>
                <a:gd name="connsiteX142" fmla="*/ 3592738 w 4215960"/>
                <a:gd name="connsiteY142" fmla="*/ 4157708 h 4405856"/>
                <a:gd name="connsiteX143" fmla="*/ 3567338 w 4215960"/>
                <a:gd name="connsiteY143" fmla="*/ 4135482 h 4405856"/>
                <a:gd name="connsiteX144" fmla="*/ 3494312 w 4215960"/>
                <a:gd name="connsiteY144" fmla="*/ 4092619 h 4405856"/>
                <a:gd name="connsiteX145" fmla="*/ 3516537 w 4215960"/>
                <a:gd name="connsiteY145" fmla="*/ 4067220 h 4405856"/>
                <a:gd name="connsiteX146" fmla="*/ 3537175 w 4215960"/>
                <a:gd name="connsiteY146" fmla="*/ 4044994 h 4405856"/>
                <a:gd name="connsiteX147" fmla="*/ 3591150 w 4215960"/>
                <a:gd name="connsiteY147" fmla="*/ 4076745 h 4405856"/>
                <a:gd name="connsiteX148" fmla="*/ 3597500 w 4215960"/>
                <a:gd name="connsiteY148" fmla="*/ 4032295 h 4405856"/>
                <a:gd name="connsiteX149" fmla="*/ 3541937 w 4215960"/>
                <a:gd name="connsiteY149" fmla="*/ 4008482 h 4405856"/>
                <a:gd name="connsiteX150" fmla="*/ 3540350 w 4215960"/>
                <a:gd name="connsiteY150" fmla="*/ 3998958 h 4405856"/>
                <a:gd name="connsiteX151" fmla="*/ 3527649 w 4215960"/>
                <a:gd name="connsiteY151" fmla="*/ 3960859 h 4405856"/>
                <a:gd name="connsiteX152" fmla="*/ 3533999 w 4215960"/>
                <a:gd name="connsiteY152" fmla="*/ 3913233 h 4405856"/>
                <a:gd name="connsiteX153" fmla="*/ 3545112 w 4215960"/>
                <a:gd name="connsiteY153" fmla="*/ 3857670 h 4405856"/>
                <a:gd name="connsiteX154" fmla="*/ 3507012 w 4215960"/>
                <a:gd name="connsiteY154" fmla="*/ 3827508 h 4405856"/>
                <a:gd name="connsiteX155" fmla="*/ 3540349 w 4215960"/>
                <a:gd name="connsiteY155" fmla="*/ 3817983 h 4405856"/>
                <a:gd name="connsiteX156" fmla="*/ 3518124 w 4215960"/>
                <a:gd name="connsiteY156" fmla="*/ 3781470 h 4405856"/>
                <a:gd name="connsiteX157" fmla="*/ 3556225 w 4215960"/>
                <a:gd name="connsiteY157" fmla="*/ 3776709 h 4405856"/>
                <a:gd name="connsiteX158" fmla="*/ 3562574 w 4215960"/>
                <a:gd name="connsiteY158" fmla="*/ 3743370 h 4405856"/>
                <a:gd name="connsiteX159" fmla="*/ 3624488 w 4215960"/>
                <a:gd name="connsiteY159" fmla="*/ 3752897 h 4405856"/>
                <a:gd name="connsiteX160" fmla="*/ 3657601 w 4215960"/>
                <a:gd name="connsiteY160" fmla="*/ 3768089 h 4405856"/>
                <a:gd name="connsiteX161" fmla="*/ 3623808 w 4215960"/>
                <a:gd name="connsiteY161" fmla="*/ 3809137 h 4405856"/>
                <a:gd name="connsiteX162" fmla="*/ 3662816 w 4215960"/>
                <a:gd name="connsiteY162" fmla="*/ 3916633 h 4405856"/>
                <a:gd name="connsiteX163" fmla="*/ 3715203 w 4215960"/>
                <a:gd name="connsiteY163" fmla="*/ 3947931 h 4405856"/>
                <a:gd name="connsiteX164" fmla="*/ 3767137 w 4215960"/>
                <a:gd name="connsiteY164" fmla="*/ 3905749 h 4405856"/>
                <a:gd name="connsiteX165" fmla="*/ 3852862 w 4215960"/>
                <a:gd name="connsiteY165" fmla="*/ 3857216 h 4405856"/>
                <a:gd name="connsiteX166" fmla="*/ 3835626 w 4215960"/>
                <a:gd name="connsiteY166" fmla="*/ 3768315 h 4405856"/>
                <a:gd name="connsiteX167" fmla="*/ 3912960 w 4215960"/>
                <a:gd name="connsiteY167" fmla="*/ 3635646 h 4405856"/>
                <a:gd name="connsiteX168" fmla="*/ 4205514 w 4215960"/>
                <a:gd name="connsiteY168" fmla="*/ 3302498 h 4405856"/>
                <a:gd name="connsiteX169" fmla="*/ 4124097 w 4215960"/>
                <a:gd name="connsiteY169" fmla="*/ 3293426 h 4405856"/>
                <a:gd name="connsiteX170" fmla="*/ 4128634 w 4215960"/>
                <a:gd name="connsiteY170" fmla="*/ 3201578 h 4405856"/>
                <a:gd name="connsiteX171" fmla="*/ 4079647 w 4215960"/>
                <a:gd name="connsiteY171" fmla="*/ 3176406 h 4405856"/>
                <a:gd name="connsiteX172" fmla="*/ 3995510 w 4215960"/>
                <a:gd name="connsiteY172" fmla="*/ 3207928 h 4405856"/>
                <a:gd name="connsiteX173" fmla="*/ 3958771 w 4215960"/>
                <a:gd name="connsiteY173" fmla="*/ 3171643 h 4405856"/>
                <a:gd name="connsiteX174" fmla="*/ 4003448 w 4215960"/>
                <a:gd name="connsiteY174" fmla="*/ 3148738 h 4405856"/>
                <a:gd name="connsiteX175" fmla="*/ 3874181 w 4215960"/>
                <a:gd name="connsiteY175" fmla="*/ 2935559 h 4405856"/>
                <a:gd name="connsiteX176" fmla="*/ 3889147 w 4215960"/>
                <a:gd name="connsiteY176" fmla="*/ 2905396 h 4405856"/>
                <a:gd name="connsiteX177" fmla="*/ 3865562 w 4215960"/>
                <a:gd name="connsiteY177" fmla="*/ 2789736 h 4405856"/>
                <a:gd name="connsiteX178" fmla="*/ 3706813 w 4215960"/>
                <a:gd name="connsiteY178" fmla="*/ 2778850 h 4405856"/>
                <a:gd name="connsiteX179" fmla="*/ 3673475 w 4215960"/>
                <a:gd name="connsiteY179" fmla="*/ 2827608 h 4405856"/>
                <a:gd name="connsiteX180" fmla="*/ 3584575 w 4215960"/>
                <a:gd name="connsiteY180" fmla="*/ 2842124 h 4405856"/>
                <a:gd name="connsiteX181" fmla="*/ 3590925 w 4215960"/>
                <a:gd name="connsiteY181" fmla="*/ 2820125 h 4405856"/>
                <a:gd name="connsiteX182" fmla="*/ 3537403 w 4215960"/>
                <a:gd name="connsiteY182" fmla="*/ 2804024 h 4405856"/>
                <a:gd name="connsiteX183" fmla="*/ 3512684 w 4215960"/>
                <a:gd name="connsiteY183" fmla="*/ 2638923 h 4405856"/>
                <a:gd name="connsiteX184" fmla="*/ 3232377 w 4215960"/>
                <a:gd name="connsiteY184" fmla="*/ 2572248 h 4405856"/>
                <a:gd name="connsiteX185" fmla="*/ 3096078 w 4215960"/>
                <a:gd name="connsiteY185" fmla="*/ 2615564 h 4405856"/>
                <a:gd name="connsiteX186" fmla="*/ 2964089 w 4215960"/>
                <a:gd name="connsiteY186" fmla="*/ 2608080 h 4405856"/>
                <a:gd name="connsiteX187" fmla="*/ 2831646 w 4215960"/>
                <a:gd name="connsiteY187" fmla="*/ 2497182 h 4405856"/>
                <a:gd name="connsiteX188" fmla="*/ 2618468 w 4215960"/>
                <a:gd name="connsiteY188" fmla="*/ 2193969 h 4405856"/>
                <a:gd name="connsiteX189" fmla="*/ 2220006 w 4215960"/>
                <a:gd name="connsiteY189" fmla="*/ 2054496 h 4405856"/>
                <a:gd name="connsiteX190" fmla="*/ 1983468 w 4215960"/>
                <a:gd name="connsiteY190" fmla="*/ 1741532 h 4405856"/>
                <a:gd name="connsiteX191" fmla="*/ 2017259 w 4215960"/>
                <a:gd name="connsiteY191" fmla="*/ 1716586 h 4405856"/>
                <a:gd name="connsiteX192" fmla="*/ 2076903 w 4215960"/>
                <a:gd name="connsiteY192" fmla="*/ 1799589 h 4405856"/>
                <a:gd name="connsiteX193" fmla="*/ 2097087 w 4215960"/>
                <a:gd name="connsiteY193" fmla="*/ 1782126 h 4405856"/>
                <a:gd name="connsiteX194" fmla="*/ 2140177 w 4215960"/>
                <a:gd name="connsiteY194" fmla="*/ 1812970 h 4405856"/>
                <a:gd name="connsiteX195" fmla="*/ 2228850 w 4215960"/>
                <a:gd name="connsiteY195" fmla="*/ 1759221 h 4405856"/>
                <a:gd name="connsiteX196" fmla="*/ 2244952 w 4215960"/>
                <a:gd name="connsiteY196" fmla="*/ 1738811 h 4405856"/>
                <a:gd name="connsiteX197" fmla="*/ 2303235 w 4215960"/>
                <a:gd name="connsiteY197" fmla="*/ 1739037 h 4405856"/>
                <a:gd name="connsiteX198" fmla="*/ 2319338 w 4215960"/>
                <a:gd name="connsiteY198" fmla="*/ 1705927 h 4405856"/>
                <a:gd name="connsiteX199" fmla="*/ 2300514 w 4215960"/>
                <a:gd name="connsiteY199" fmla="*/ 1680300 h 4405856"/>
                <a:gd name="connsiteX200" fmla="*/ 2233386 w 4215960"/>
                <a:gd name="connsiteY200" fmla="*/ 1700257 h 4405856"/>
                <a:gd name="connsiteX201" fmla="*/ 2211614 w 4215960"/>
                <a:gd name="connsiteY201" fmla="*/ 1646736 h 4405856"/>
                <a:gd name="connsiteX202" fmla="*/ 2232932 w 4215960"/>
                <a:gd name="connsiteY202" fmla="*/ 1617026 h 4405856"/>
                <a:gd name="connsiteX203" fmla="*/ 2176462 w 4215960"/>
                <a:gd name="connsiteY203" fmla="*/ 1513612 h 4405856"/>
                <a:gd name="connsiteX204" fmla="*/ 2127931 w 4215960"/>
                <a:gd name="connsiteY204" fmla="*/ 1552393 h 4405856"/>
                <a:gd name="connsiteX205" fmla="*/ 2038576 w 4215960"/>
                <a:gd name="connsiteY205" fmla="*/ 1497737 h 4405856"/>
                <a:gd name="connsiteX206" fmla="*/ 2090510 w 4215960"/>
                <a:gd name="connsiteY206" fmla="*/ 1405208 h 4405856"/>
                <a:gd name="connsiteX207" fmla="*/ 2047648 w 4215960"/>
                <a:gd name="connsiteY207" fmla="*/ 1284105 h 4405856"/>
                <a:gd name="connsiteX208" fmla="*/ 2062389 w 4215960"/>
                <a:gd name="connsiteY208" fmla="*/ 1160053 h 4405856"/>
                <a:gd name="connsiteX209" fmla="*/ 2157639 w 4215960"/>
                <a:gd name="connsiteY209" fmla="*/ 1086348 h 4405856"/>
                <a:gd name="connsiteX210" fmla="*/ 2262868 w 4215960"/>
                <a:gd name="connsiteY210" fmla="*/ 1063896 h 4405856"/>
                <a:gd name="connsiteX211" fmla="*/ 2199821 w 4215960"/>
                <a:gd name="connsiteY211" fmla="*/ 974089 h 4405856"/>
                <a:gd name="connsiteX212" fmla="*/ 2182585 w 4215960"/>
                <a:gd name="connsiteY212" fmla="*/ 1018766 h 4405856"/>
                <a:gd name="connsiteX213" fmla="*/ 2139270 w 4215960"/>
                <a:gd name="connsiteY213" fmla="*/ 971595 h 4405856"/>
                <a:gd name="connsiteX214" fmla="*/ 2160588 w 4215960"/>
                <a:gd name="connsiteY214" fmla="*/ 886323 h 4405856"/>
                <a:gd name="connsiteX215" fmla="*/ 2233612 w 4215960"/>
                <a:gd name="connsiteY215" fmla="*/ 789032 h 4405856"/>
                <a:gd name="connsiteX216" fmla="*/ 2216603 w 4215960"/>
                <a:gd name="connsiteY216" fmla="*/ 682443 h 4405856"/>
                <a:gd name="connsiteX217" fmla="*/ 2045381 w 4215960"/>
                <a:gd name="connsiteY217" fmla="*/ 692194 h 4405856"/>
                <a:gd name="connsiteX218" fmla="*/ 2026103 w 4215960"/>
                <a:gd name="connsiteY218" fmla="*/ 734831 h 4405856"/>
                <a:gd name="connsiteX219" fmla="*/ 1993900 w 4215960"/>
                <a:gd name="connsiteY219" fmla="*/ 667248 h 4405856"/>
                <a:gd name="connsiteX220" fmla="*/ 1964190 w 4215960"/>
                <a:gd name="connsiteY220" fmla="*/ 707616 h 4405856"/>
                <a:gd name="connsiteX221" fmla="*/ 1778681 w 4215960"/>
                <a:gd name="connsiteY221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343125 w 4215960"/>
                <a:gd name="connsiteY53" fmla="*/ 138161 h 4405856"/>
                <a:gd name="connsiteX54" fmla="*/ 97744 w 4215960"/>
                <a:gd name="connsiteY54" fmla="*/ 542516 h 4405856"/>
                <a:gd name="connsiteX55" fmla="*/ 312057 w 4215960"/>
                <a:gd name="connsiteY55" fmla="*/ 844368 h 4405856"/>
                <a:gd name="connsiteX56" fmla="*/ 239485 w 4215960"/>
                <a:gd name="connsiteY56" fmla="*/ 895168 h 4405856"/>
                <a:gd name="connsiteX57" fmla="*/ 210457 w 4215960"/>
                <a:gd name="connsiteY57" fmla="*/ 902425 h 4405856"/>
                <a:gd name="connsiteX58" fmla="*/ 159657 w 4215960"/>
                <a:gd name="connsiteY58" fmla="*/ 931453 h 4405856"/>
                <a:gd name="connsiteX59" fmla="*/ 130628 w 4215960"/>
                <a:gd name="connsiteY59" fmla="*/ 960482 h 4405856"/>
                <a:gd name="connsiteX60" fmla="*/ 108857 w 4215960"/>
                <a:gd name="connsiteY60" fmla="*/ 982253 h 4405856"/>
                <a:gd name="connsiteX61" fmla="*/ 94343 w 4215960"/>
                <a:gd name="connsiteY61" fmla="*/ 996768 h 4405856"/>
                <a:gd name="connsiteX62" fmla="*/ 43543 w 4215960"/>
                <a:gd name="connsiteY62" fmla="*/ 1076596 h 4405856"/>
                <a:gd name="connsiteX63" fmla="*/ 14514 w 4215960"/>
                <a:gd name="connsiteY63" fmla="*/ 1156425 h 4405856"/>
                <a:gd name="connsiteX64" fmla="*/ 0 w 4215960"/>
                <a:gd name="connsiteY64" fmla="*/ 1214482 h 4405856"/>
                <a:gd name="connsiteX65" fmla="*/ 7257 w 4215960"/>
                <a:gd name="connsiteY65" fmla="*/ 2186939 h 4405856"/>
                <a:gd name="connsiteX66" fmla="*/ 29028 w 4215960"/>
                <a:gd name="connsiteY66" fmla="*/ 2288539 h 4405856"/>
                <a:gd name="connsiteX67" fmla="*/ 43543 w 4215960"/>
                <a:gd name="connsiteY67" fmla="*/ 2324825 h 4405856"/>
                <a:gd name="connsiteX68" fmla="*/ 58057 w 4215960"/>
                <a:gd name="connsiteY68" fmla="*/ 2390139 h 4405856"/>
                <a:gd name="connsiteX69" fmla="*/ 79828 w 4215960"/>
                <a:gd name="connsiteY69" fmla="*/ 2440939 h 4405856"/>
                <a:gd name="connsiteX70" fmla="*/ 116114 w 4215960"/>
                <a:gd name="connsiteY70" fmla="*/ 2557053 h 4405856"/>
                <a:gd name="connsiteX71" fmla="*/ 137885 w 4215960"/>
                <a:gd name="connsiteY71" fmla="*/ 2622368 h 4405856"/>
                <a:gd name="connsiteX72" fmla="*/ 145143 w 4215960"/>
                <a:gd name="connsiteY72" fmla="*/ 2644139 h 4405856"/>
                <a:gd name="connsiteX73" fmla="*/ 166914 w 4215960"/>
                <a:gd name="connsiteY73" fmla="*/ 2687682 h 4405856"/>
                <a:gd name="connsiteX74" fmla="*/ 188685 w 4215960"/>
                <a:gd name="connsiteY74" fmla="*/ 2738482 h 4405856"/>
                <a:gd name="connsiteX75" fmla="*/ 195943 w 4215960"/>
                <a:gd name="connsiteY75" fmla="*/ 2767511 h 4405856"/>
                <a:gd name="connsiteX76" fmla="*/ 232228 w 4215960"/>
                <a:gd name="connsiteY76" fmla="*/ 2818311 h 4405856"/>
                <a:gd name="connsiteX77" fmla="*/ 254000 w 4215960"/>
                <a:gd name="connsiteY77" fmla="*/ 2876368 h 4405856"/>
                <a:gd name="connsiteX78" fmla="*/ 275771 w 4215960"/>
                <a:gd name="connsiteY78" fmla="*/ 2898139 h 4405856"/>
                <a:gd name="connsiteX79" fmla="*/ 312057 w 4215960"/>
                <a:gd name="connsiteY79" fmla="*/ 2970711 h 4405856"/>
                <a:gd name="connsiteX80" fmla="*/ 348343 w 4215960"/>
                <a:gd name="connsiteY80" fmla="*/ 3021511 h 4405856"/>
                <a:gd name="connsiteX81" fmla="*/ 355600 w 4215960"/>
                <a:gd name="connsiteY81" fmla="*/ 3043282 h 4405856"/>
                <a:gd name="connsiteX82" fmla="*/ 406400 w 4215960"/>
                <a:gd name="connsiteY82" fmla="*/ 3108596 h 4405856"/>
                <a:gd name="connsiteX83" fmla="*/ 435428 w 4215960"/>
                <a:gd name="connsiteY83" fmla="*/ 3173911 h 4405856"/>
                <a:gd name="connsiteX84" fmla="*/ 457200 w 4215960"/>
                <a:gd name="connsiteY84" fmla="*/ 3202939 h 4405856"/>
                <a:gd name="connsiteX85" fmla="*/ 471714 w 4215960"/>
                <a:gd name="connsiteY85" fmla="*/ 3260996 h 4405856"/>
                <a:gd name="connsiteX86" fmla="*/ 478971 w 4215960"/>
                <a:gd name="connsiteY86" fmla="*/ 3282768 h 4405856"/>
                <a:gd name="connsiteX87" fmla="*/ 486228 w 4215960"/>
                <a:gd name="connsiteY87" fmla="*/ 3311796 h 4405856"/>
                <a:gd name="connsiteX88" fmla="*/ 493485 w 4215960"/>
                <a:gd name="connsiteY88" fmla="*/ 3377111 h 4405856"/>
                <a:gd name="connsiteX89" fmla="*/ 515257 w 4215960"/>
                <a:gd name="connsiteY89" fmla="*/ 3435168 h 4405856"/>
                <a:gd name="connsiteX90" fmla="*/ 544285 w 4215960"/>
                <a:gd name="connsiteY90" fmla="*/ 3478711 h 4405856"/>
                <a:gd name="connsiteX91" fmla="*/ 573314 w 4215960"/>
                <a:gd name="connsiteY91" fmla="*/ 3529511 h 4405856"/>
                <a:gd name="connsiteX92" fmla="*/ 602343 w 4215960"/>
                <a:gd name="connsiteY92" fmla="*/ 3551282 h 4405856"/>
                <a:gd name="connsiteX93" fmla="*/ 645885 w 4215960"/>
                <a:gd name="connsiteY93" fmla="*/ 3594825 h 4405856"/>
                <a:gd name="connsiteX94" fmla="*/ 674914 w 4215960"/>
                <a:gd name="connsiteY94" fmla="*/ 3616596 h 4405856"/>
                <a:gd name="connsiteX95" fmla="*/ 711200 w 4215960"/>
                <a:gd name="connsiteY95" fmla="*/ 3660139 h 4405856"/>
                <a:gd name="connsiteX96" fmla="*/ 740228 w 4215960"/>
                <a:gd name="connsiteY96" fmla="*/ 3681911 h 4405856"/>
                <a:gd name="connsiteX97" fmla="*/ 812800 w 4215960"/>
                <a:gd name="connsiteY97" fmla="*/ 3747225 h 4405856"/>
                <a:gd name="connsiteX98" fmla="*/ 849085 w 4215960"/>
                <a:gd name="connsiteY98" fmla="*/ 3790768 h 4405856"/>
                <a:gd name="connsiteX99" fmla="*/ 870857 w 4215960"/>
                <a:gd name="connsiteY99" fmla="*/ 3805282 h 4405856"/>
                <a:gd name="connsiteX100" fmla="*/ 907143 w 4215960"/>
                <a:gd name="connsiteY100" fmla="*/ 3848825 h 4405856"/>
                <a:gd name="connsiteX101" fmla="*/ 936171 w 4215960"/>
                <a:gd name="connsiteY101" fmla="*/ 3870596 h 4405856"/>
                <a:gd name="connsiteX102" fmla="*/ 1030514 w 4215960"/>
                <a:gd name="connsiteY102" fmla="*/ 3914139 h 4405856"/>
                <a:gd name="connsiteX103" fmla="*/ 1480457 w 4215960"/>
                <a:gd name="connsiteY103" fmla="*/ 3899625 h 4405856"/>
                <a:gd name="connsiteX104" fmla="*/ 1531257 w 4215960"/>
                <a:gd name="connsiteY104" fmla="*/ 3885111 h 4405856"/>
                <a:gd name="connsiteX105" fmla="*/ 1618343 w 4215960"/>
                <a:gd name="connsiteY105" fmla="*/ 3877853 h 4405856"/>
                <a:gd name="connsiteX106" fmla="*/ 1698171 w 4215960"/>
                <a:gd name="connsiteY106" fmla="*/ 3863339 h 4405856"/>
                <a:gd name="connsiteX107" fmla="*/ 1756228 w 4215960"/>
                <a:gd name="connsiteY107" fmla="*/ 3856082 h 4405856"/>
                <a:gd name="connsiteX108" fmla="*/ 1785257 w 4215960"/>
                <a:gd name="connsiteY108" fmla="*/ 3841568 h 4405856"/>
                <a:gd name="connsiteX109" fmla="*/ 1850571 w 4215960"/>
                <a:gd name="connsiteY109" fmla="*/ 3819796 h 4405856"/>
                <a:gd name="connsiteX110" fmla="*/ 1886857 w 4215960"/>
                <a:gd name="connsiteY110" fmla="*/ 3805282 h 4405856"/>
                <a:gd name="connsiteX111" fmla="*/ 1988457 w 4215960"/>
                <a:gd name="connsiteY111" fmla="*/ 3790768 h 4405856"/>
                <a:gd name="connsiteX112" fmla="*/ 2017485 w 4215960"/>
                <a:gd name="connsiteY112" fmla="*/ 3783511 h 4405856"/>
                <a:gd name="connsiteX113" fmla="*/ 2637971 w 4215960"/>
                <a:gd name="connsiteY113" fmla="*/ 4130265 h 4405856"/>
                <a:gd name="connsiteX114" fmla="*/ 2724375 w 4215960"/>
                <a:gd name="connsiteY114" fmla="*/ 4316455 h 4405856"/>
                <a:gd name="connsiteX115" fmla="*/ 2784700 w 4215960"/>
                <a:gd name="connsiteY115" fmla="*/ 4375193 h 4405856"/>
                <a:gd name="connsiteX116" fmla="*/ 2795812 w 4215960"/>
                <a:gd name="connsiteY116" fmla="*/ 4345030 h 4405856"/>
                <a:gd name="connsiteX117" fmla="*/ 2841850 w 4215960"/>
                <a:gd name="connsiteY117" fmla="*/ 4318042 h 4405856"/>
                <a:gd name="connsiteX118" fmla="*/ 2892650 w 4215960"/>
                <a:gd name="connsiteY118" fmla="*/ 4391068 h 4405856"/>
                <a:gd name="connsiteX119" fmla="*/ 2941863 w 4215960"/>
                <a:gd name="connsiteY119" fmla="*/ 4394243 h 4405856"/>
                <a:gd name="connsiteX120" fmla="*/ 2897412 w 4215960"/>
                <a:gd name="connsiteY120" fmla="*/ 4300581 h 4405856"/>
                <a:gd name="connsiteX121" fmla="*/ 2854550 w 4215960"/>
                <a:gd name="connsiteY121" fmla="*/ 4232318 h 4405856"/>
                <a:gd name="connsiteX122" fmla="*/ 2897413 w 4215960"/>
                <a:gd name="connsiteY122" fmla="*/ 4216442 h 4405856"/>
                <a:gd name="connsiteX123" fmla="*/ 2878362 w 4215960"/>
                <a:gd name="connsiteY123" fmla="*/ 4175168 h 4405856"/>
                <a:gd name="connsiteX124" fmla="*/ 2930750 w 4215960"/>
                <a:gd name="connsiteY124" fmla="*/ 4184693 h 4405856"/>
                <a:gd name="connsiteX125" fmla="*/ 2910113 w 4215960"/>
                <a:gd name="connsiteY125" fmla="*/ 4151355 h 4405856"/>
                <a:gd name="connsiteX126" fmla="*/ 2931432 w 4215960"/>
                <a:gd name="connsiteY126" fmla="*/ 4134801 h 4405856"/>
                <a:gd name="connsiteX127" fmla="*/ 3052535 w 4215960"/>
                <a:gd name="connsiteY127" fmla="*/ 4220074 h 4405856"/>
                <a:gd name="connsiteX128" fmla="*/ 3087912 w 4215960"/>
                <a:gd name="connsiteY128" fmla="*/ 4206917 h 4405856"/>
                <a:gd name="connsiteX129" fmla="*/ 3140299 w 4215960"/>
                <a:gd name="connsiteY129" fmla="*/ 4272006 h 4405856"/>
                <a:gd name="connsiteX130" fmla="*/ 3160937 w 4215960"/>
                <a:gd name="connsiteY130" fmla="*/ 4330743 h 4405856"/>
                <a:gd name="connsiteX131" fmla="*/ 3268887 w 4215960"/>
                <a:gd name="connsiteY131" fmla="*/ 4349792 h 4405856"/>
                <a:gd name="connsiteX132" fmla="*/ 3208563 w 4215960"/>
                <a:gd name="connsiteY132" fmla="*/ 4283117 h 4405856"/>
                <a:gd name="connsiteX133" fmla="*/ 3205387 w 4215960"/>
                <a:gd name="connsiteY133" fmla="*/ 4214855 h 4405856"/>
                <a:gd name="connsiteX134" fmla="*/ 3259362 w 4215960"/>
                <a:gd name="connsiteY134" fmla="*/ 4270418 h 4405856"/>
                <a:gd name="connsiteX135" fmla="*/ 3308575 w 4215960"/>
                <a:gd name="connsiteY135" fmla="*/ 4275180 h 4405856"/>
                <a:gd name="connsiteX136" fmla="*/ 3302225 w 4215960"/>
                <a:gd name="connsiteY136" fmla="*/ 4225968 h 4405856"/>
                <a:gd name="connsiteX137" fmla="*/ 3362550 w 4215960"/>
                <a:gd name="connsiteY137" fmla="*/ 4230730 h 4405856"/>
                <a:gd name="connsiteX138" fmla="*/ 3424462 w 4215960"/>
                <a:gd name="connsiteY138" fmla="*/ 4273592 h 4405856"/>
                <a:gd name="connsiteX139" fmla="*/ 3456212 w 4215960"/>
                <a:gd name="connsiteY139" fmla="*/ 4260893 h 4405856"/>
                <a:gd name="connsiteX140" fmla="*/ 3449863 w 4215960"/>
                <a:gd name="connsiteY140" fmla="*/ 4225968 h 4405856"/>
                <a:gd name="connsiteX141" fmla="*/ 3491138 w 4215960"/>
                <a:gd name="connsiteY141" fmla="*/ 4202156 h 4405856"/>
                <a:gd name="connsiteX142" fmla="*/ 3575275 w 4215960"/>
                <a:gd name="connsiteY142" fmla="*/ 4259306 h 4405856"/>
                <a:gd name="connsiteX143" fmla="*/ 3592738 w 4215960"/>
                <a:gd name="connsiteY143" fmla="*/ 4157708 h 4405856"/>
                <a:gd name="connsiteX144" fmla="*/ 3567338 w 4215960"/>
                <a:gd name="connsiteY144" fmla="*/ 4135482 h 4405856"/>
                <a:gd name="connsiteX145" fmla="*/ 3494312 w 4215960"/>
                <a:gd name="connsiteY145" fmla="*/ 4092619 h 4405856"/>
                <a:gd name="connsiteX146" fmla="*/ 3516537 w 4215960"/>
                <a:gd name="connsiteY146" fmla="*/ 4067220 h 4405856"/>
                <a:gd name="connsiteX147" fmla="*/ 3537175 w 4215960"/>
                <a:gd name="connsiteY147" fmla="*/ 4044994 h 4405856"/>
                <a:gd name="connsiteX148" fmla="*/ 3591150 w 4215960"/>
                <a:gd name="connsiteY148" fmla="*/ 4076745 h 4405856"/>
                <a:gd name="connsiteX149" fmla="*/ 3597500 w 4215960"/>
                <a:gd name="connsiteY149" fmla="*/ 4032295 h 4405856"/>
                <a:gd name="connsiteX150" fmla="*/ 3541937 w 4215960"/>
                <a:gd name="connsiteY150" fmla="*/ 4008482 h 4405856"/>
                <a:gd name="connsiteX151" fmla="*/ 3540350 w 4215960"/>
                <a:gd name="connsiteY151" fmla="*/ 3998958 h 4405856"/>
                <a:gd name="connsiteX152" fmla="*/ 3527649 w 4215960"/>
                <a:gd name="connsiteY152" fmla="*/ 3960859 h 4405856"/>
                <a:gd name="connsiteX153" fmla="*/ 3533999 w 4215960"/>
                <a:gd name="connsiteY153" fmla="*/ 3913233 h 4405856"/>
                <a:gd name="connsiteX154" fmla="*/ 3545112 w 4215960"/>
                <a:gd name="connsiteY154" fmla="*/ 3857670 h 4405856"/>
                <a:gd name="connsiteX155" fmla="*/ 3507012 w 4215960"/>
                <a:gd name="connsiteY155" fmla="*/ 3827508 h 4405856"/>
                <a:gd name="connsiteX156" fmla="*/ 3540349 w 4215960"/>
                <a:gd name="connsiteY156" fmla="*/ 3817983 h 4405856"/>
                <a:gd name="connsiteX157" fmla="*/ 3518124 w 4215960"/>
                <a:gd name="connsiteY157" fmla="*/ 3781470 h 4405856"/>
                <a:gd name="connsiteX158" fmla="*/ 3556225 w 4215960"/>
                <a:gd name="connsiteY158" fmla="*/ 3776709 h 4405856"/>
                <a:gd name="connsiteX159" fmla="*/ 3562574 w 4215960"/>
                <a:gd name="connsiteY159" fmla="*/ 3743370 h 4405856"/>
                <a:gd name="connsiteX160" fmla="*/ 3624488 w 4215960"/>
                <a:gd name="connsiteY160" fmla="*/ 3752897 h 4405856"/>
                <a:gd name="connsiteX161" fmla="*/ 3657601 w 4215960"/>
                <a:gd name="connsiteY161" fmla="*/ 3768089 h 4405856"/>
                <a:gd name="connsiteX162" fmla="*/ 3623808 w 4215960"/>
                <a:gd name="connsiteY162" fmla="*/ 3809137 h 4405856"/>
                <a:gd name="connsiteX163" fmla="*/ 3662816 w 4215960"/>
                <a:gd name="connsiteY163" fmla="*/ 3916633 h 4405856"/>
                <a:gd name="connsiteX164" fmla="*/ 3715203 w 4215960"/>
                <a:gd name="connsiteY164" fmla="*/ 3947931 h 4405856"/>
                <a:gd name="connsiteX165" fmla="*/ 3767137 w 4215960"/>
                <a:gd name="connsiteY165" fmla="*/ 3905749 h 4405856"/>
                <a:gd name="connsiteX166" fmla="*/ 3852862 w 4215960"/>
                <a:gd name="connsiteY166" fmla="*/ 3857216 h 4405856"/>
                <a:gd name="connsiteX167" fmla="*/ 3835626 w 4215960"/>
                <a:gd name="connsiteY167" fmla="*/ 3768315 h 4405856"/>
                <a:gd name="connsiteX168" fmla="*/ 3912960 w 4215960"/>
                <a:gd name="connsiteY168" fmla="*/ 3635646 h 4405856"/>
                <a:gd name="connsiteX169" fmla="*/ 4205514 w 4215960"/>
                <a:gd name="connsiteY169" fmla="*/ 3302498 h 4405856"/>
                <a:gd name="connsiteX170" fmla="*/ 4124097 w 4215960"/>
                <a:gd name="connsiteY170" fmla="*/ 3293426 h 4405856"/>
                <a:gd name="connsiteX171" fmla="*/ 4128634 w 4215960"/>
                <a:gd name="connsiteY171" fmla="*/ 3201578 h 4405856"/>
                <a:gd name="connsiteX172" fmla="*/ 4079647 w 4215960"/>
                <a:gd name="connsiteY172" fmla="*/ 3176406 h 4405856"/>
                <a:gd name="connsiteX173" fmla="*/ 3995510 w 4215960"/>
                <a:gd name="connsiteY173" fmla="*/ 3207928 h 4405856"/>
                <a:gd name="connsiteX174" fmla="*/ 3958771 w 4215960"/>
                <a:gd name="connsiteY174" fmla="*/ 3171643 h 4405856"/>
                <a:gd name="connsiteX175" fmla="*/ 4003448 w 4215960"/>
                <a:gd name="connsiteY175" fmla="*/ 3148738 h 4405856"/>
                <a:gd name="connsiteX176" fmla="*/ 3874181 w 4215960"/>
                <a:gd name="connsiteY176" fmla="*/ 2935559 h 4405856"/>
                <a:gd name="connsiteX177" fmla="*/ 3889147 w 4215960"/>
                <a:gd name="connsiteY177" fmla="*/ 2905396 h 4405856"/>
                <a:gd name="connsiteX178" fmla="*/ 3865562 w 4215960"/>
                <a:gd name="connsiteY178" fmla="*/ 2789736 h 4405856"/>
                <a:gd name="connsiteX179" fmla="*/ 3706813 w 4215960"/>
                <a:gd name="connsiteY179" fmla="*/ 2778850 h 4405856"/>
                <a:gd name="connsiteX180" fmla="*/ 3673475 w 4215960"/>
                <a:gd name="connsiteY180" fmla="*/ 2827608 h 4405856"/>
                <a:gd name="connsiteX181" fmla="*/ 3584575 w 4215960"/>
                <a:gd name="connsiteY181" fmla="*/ 2842124 h 4405856"/>
                <a:gd name="connsiteX182" fmla="*/ 3590925 w 4215960"/>
                <a:gd name="connsiteY182" fmla="*/ 2820125 h 4405856"/>
                <a:gd name="connsiteX183" fmla="*/ 3537403 w 4215960"/>
                <a:gd name="connsiteY183" fmla="*/ 2804024 h 4405856"/>
                <a:gd name="connsiteX184" fmla="*/ 3512684 w 4215960"/>
                <a:gd name="connsiteY184" fmla="*/ 2638923 h 4405856"/>
                <a:gd name="connsiteX185" fmla="*/ 3232377 w 4215960"/>
                <a:gd name="connsiteY185" fmla="*/ 2572248 h 4405856"/>
                <a:gd name="connsiteX186" fmla="*/ 3096078 w 4215960"/>
                <a:gd name="connsiteY186" fmla="*/ 2615564 h 4405856"/>
                <a:gd name="connsiteX187" fmla="*/ 2964089 w 4215960"/>
                <a:gd name="connsiteY187" fmla="*/ 2608080 h 4405856"/>
                <a:gd name="connsiteX188" fmla="*/ 2831646 w 4215960"/>
                <a:gd name="connsiteY188" fmla="*/ 2497182 h 4405856"/>
                <a:gd name="connsiteX189" fmla="*/ 2618468 w 4215960"/>
                <a:gd name="connsiteY189" fmla="*/ 2193969 h 4405856"/>
                <a:gd name="connsiteX190" fmla="*/ 2220006 w 4215960"/>
                <a:gd name="connsiteY190" fmla="*/ 2054496 h 4405856"/>
                <a:gd name="connsiteX191" fmla="*/ 1983468 w 4215960"/>
                <a:gd name="connsiteY191" fmla="*/ 1741532 h 4405856"/>
                <a:gd name="connsiteX192" fmla="*/ 2017259 w 4215960"/>
                <a:gd name="connsiteY192" fmla="*/ 1716586 h 4405856"/>
                <a:gd name="connsiteX193" fmla="*/ 2076903 w 4215960"/>
                <a:gd name="connsiteY193" fmla="*/ 1799589 h 4405856"/>
                <a:gd name="connsiteX194" fmla="*/ 2097087 w 4215960"/>
                <a:gd name="connsiteY194" fmla="*/ 1782126 h 4405856"/>
                <a:gd name="connsiteX195" fmla="*/ 2140177 w 4215960"/>
                <a:gd name="connsiteY195" fmla="*/ 1812970 h 4405856"/>
                <a:gd name="connsiteX196" fmla="*/ 2228850 w 4215960"/>
                <a:gd name="connsiteY196" fmla="*/ 1759221 h 4405856"/>
                <a:gd name="connsiteX197" fmla="*/ 2244952 w 4215960"/>
                <a:gd name="connsiteY197" fmla="*/ 1738811 h 4405856"/>
                <a:gd name="connsiteX198" fmla="*/ 2303235 w 4215960"/>
                <a:gd name="connsiteY198" fmla="*/ 1739037 h 4405856"/>
                <a:gd name="connsiteX199" fmla="*/ 2319338 w 4215960"/>
                <a:gd name="connsiteY199" fmla="*/ 1705927 h 4405856"/>
                <a:gd name="connsiteX200" fmla="*/ 2300514 w 4215960"/>
                <a:gd name="connsiteY200" fmla="*/ 1680300 h 4405856"/>
                <a:gd name="connsiteX201" fmla="*/ 2233386 w 4215960"/>
                <a:gd name="connsiteY201" fmla="*/ 1700257 h 4405856"/>
                <a:gd name="connsiteX202" fmla="*/ 2211614 w 4215960"/>
                <a:gd name="connsiteY202" fmla="*/ 1646736 h 4405856"/>
                <a:gd name="connsiteX203" fmla="*/ 2232932 w 4215960"/>
                <a:gd name="connsiteY203" fmla="*/ 1617026 h 4405856"/>
                <a:gd name="connsiteX204" fmla="*/ 2176462 w 4215960"/>
                <a:gd name="connsiteY204" fmla="*/ 1513612 h 4405856"/>
                <a:gd name="connsiteX205" fmla="*/ 2127931 w 4215960"/>
                <a:gd name="connsiteY205" fmla="*/ 1552393 h 4405856"/>
                <a:gd name="connsiteX206" fmla="*/ 2038576 w 4215960"/>
                <a:gd name="connsiteY206" fmla="*/ 1497737 h 4405856"/>
                <a:gd name="connsiteX207" fmla="*/ 2090510 w 4215960"/>
                <a:gd name="connsiteY207" fmla="*/ 1405208 h 4405856"/>
                <a:gd name="connsiteX208" fmla="*/ 2047648 w 4215960"/>
                <a:gd name="connsiteY208" fmla="*/ 1284105 h 4405856"/>
                <a:gd name="connsiteX209" fmla="*/ 2062389 w 4215960"/>
                <a:gd name="connsiteY209" fmla="*/ 1160053 h 4405856"/>
                <a:gd name="connsiteX210" fmla="*/ 2157639 w 4215960"/>
                <a:gd name="connsiteY210" fmla="*/ 1086348 h 4405856"/>
                <a:gd name="connsiteX211" fmla="*/ 2262868 w 4215960"/>
                <a:gd name="connsiteY211" fmla="*/ 1063896 h 4405856"/>
                <a:gd name="connsiteX212" fmla="*/ 2199821 w 4215960"/>
                <a:gd name="connsiteY212" fmla="*/ 974089 h 4405856"/>
                <a:gd name="connsiteX213" fmla="*/ 2182585 w 4215960"/>
                <a:gd name="connsiteY213" fmla="*/ 1018766 h 4405856"/>
                <a:gd name="connsiteX214" fmla="*/ 2139270 w 4215960"/>
                <a:gd name="connsiteY214" fmla="*/ 971595 h 4405856"/>
                <a:gd name="connsiteX215" fmla="*/ 2160588 w 4215960"/>
                <a:gd name="connsiteY215" fmla="*/ 886323 h 4405856"/>
                <a:gd name="connsiteX216" fmla="*/ 2233612 w 4215960"/>
                <a:gd name="connsiteY216" fmla="*/ 789032 h 4405856"/>
                <a:gd name="connsiteX217" fmla="*/ 2216603 w 4215960"/>
                <a:gd name="connsiteY217" fmla="*/ 682443 h 4405856"/>
                <a:gd name="connsiteX218" fmla="*/ 2045381 w 4215960"/>
                <a:gd name="connsiteY218" fmla="*/ 692194 h 4405856"/>
                <a:gd name="connsiteX219" fmla="*/ 2026103 w 4215960"/>
                <a:gd name="connsiteY219" fmla="*/ 734831 h 4405856"/>
                <a:gd name="connsiteX220" fmla="*/ 1993900 w 4215960"/>
                <a:gd name="connsiteY220" fmla="*/ 667248 h 4405856"/>
                <a:gd name="connsiteX221" fmla="*/ 1964190 w 4215960"/>
                <a:gd name="connsiteY221" fmla="*/ 707616 h 4405856"/>
                <a:gd name="connsiteX222" fmla="*/ 1778681 w 4215960"/>
                <a:gd name="connsiteY222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22475 w 4215960"/>
                <a:gd name="connsiteY53" fmla="*/ 290561 h 4405856"/>
                <a:gd name="connsiteX54" fmla="*/ 97744 w 4215960"/>
                <a:gd name="connsiteY54" fmla="*/ 542516 h 4405856"/>
                <a:gd name="connsiteX55" fmla="*/ 312057 w 4215960"/>
                <a:gd name="connsiteY55" fmla="*/ 844368 h 4405856"/>
                <a:gd name="connsiteX56" fmla="*/ 239485 w 4215960"/>
                <a:gd name="connsiteY56" fmla="*/ 895168 h 4405856"/>
                <a:gd name="connsiteX57" fmla="*/ 210457 w 4215960"/>
                <a:gd name="connsiteY57" fmla="*/ 902425 h 4405856"/>
                <a:gd name="connsiteX58" fmla="*/ 159657 w 4215960"/>
                <a:gd name="connsiteY58" fmla="*/ 931453 h 4405856"/>
                <a:gd name="connsiteX59" fmla="*/ 130628 w 4215960"/>
                <a:gd name="connsiteY59" fmla="*/ 960482 h 4405856"/>
                <a:gd name="connsiteX60" fmla="*/ 108857 w 4215960"/>
                <a:gd name="connsiteY60" fmla="*/ 982253 h 4405856"/>
                <a:gd name="connsiteX61" fmla="*/ 94343 w 4215960"/>
                <a:gd name="connsiteY61" fmla="*/ 996768 h 4405856"/>
                <a:gd name="connsiteX62" fmla="*/ 43543 w 4215960"/>
                <a:gd name="connsiteY62" fmla="*/ 1076596 h 4405856"/>
                <a:gd name="connsiteX63" fmla="*/ 14514 w 4215960"/>
                <a:gd name="connsiteY63" fmla="*/ 1156425 h 4405856"/>
                <a:gd name="connsiteX64" fmla="*/ 0 w 4215960"/>
                <a:gd name="connsiteY64" fmla="*/ 1214482 h 4405856"/>
                <a:gd name="connsiteX65" fmla="*/ 7257 w 4215960"/>
                <a:gd name="connsiteY65" fmla="*/ 2186939 h 4405856"/>
                <a:gd name="connsiteX66" fmla="*/ 29028 w 4215960"/>
                <a:gd name="connsiteY66" fmla="*/ 2288539 h 4405856"/>
                <a:gd name="connsiteX67" fmla="*/ 43543 w 4215960"/>
                <a:gd name="connsiteY67" fmla="*/ 2324825 h 4405856"/>
                <a:gd name="connsiteX68" fmla="*/ 58057 w 4215960"/>
                <a:gd name="connsiteY68" fmla="*/ 2390139 h 4405856"/>
                <a:gd name="connsiteX69" fmla="*/ 79828 w 4215960"/>
                <a:gd name="connsiteY69" fmla="*/ 2440939 h 4405856"/>
                <a:gd name="connsiteX70" fmla="*/ 116114 w 4215960"/>
                <a:gd name="connsiteY70" fmla="*/ 2557053 h 4405856"/>
                <a:gd name="connsiteX71" fmla="*/ 137885 w 4215960"/>
                <a:gd name="connsiteY71" fmla="*/ 2622368 h 4405856"/>
                <a:gd name="connsiteX72" fmla="*/ 145143 w 4215960"/>
                <a:gd name="connsiteY72" fmla="*/ 2644139 h 4405856"/>
                <a:gd name="connsiteX73" fmla="*/ 166914 w 4215960"/>
                <a:gd name="connsiteY73" fmla="*/ 2687682 h 4405856"/>
                <a:gd name="connsiteX74" fmla="*/ 188685 w 4215960"/>
                <a:gd name="connsiteY74" fmla="*/ 2738482 h 4405856"/>
                <a:gd name="connsiteX75" fmla="*/ 195943 w 4215960"/>
                <a:gd name="connsiteY75" fmla="*/ 2767511 h 4405856"/>
                <a:gd name="connsiteX76" fmla="*/ 232228 w 4215960"/>
                <a:gd name="connsiteY76" fmla="*/ 2818311 h 4405856"/>
                <a:gd name="connsiteX77" fmla="*/ 254000 w 4215960"/>
                <a:gd name="connsiteY77" fmla="*/ 2876368 h 4405856"/>
                <a:gd name="connsiteX78" fmla="*/ 275771 w 4215960"/>
                <a:gd name="connsiteY78" fmla="*/ 2898139 h 4405856"/>
                <a:gd name="connsiteX79" fmla="*/ 312057 w 4215960"/>
                <a:gd name="connsiteY79" fmla="*/ 2970711 h 4405856"/>
                <a:gd name="connsiteX80" fmla="*/ 348343 w 4215960"/>
                <a:gd name="connsiteY80" fmla="*/ 3021511 h 4405856"/>
                <a:gd name="connsiteX81" fmla="*/ 355600 w 4215960"/>
                <a:gd name="connsiteY81" fmla="*/ 3043282 h 4405856"/>
                <a:gd name="connsiteX82" fmla="*/ 406400 w 4215960"/>
                <a:gd name="connsiteY82" fmla="*/ 3108596 h 4405856"/>
                <a:gd name="connsiteX83" fmla="*/ 435428 w 4215960"/>
                <a:gd name="connsiteY83" fmla="*/ 3173911 h 4405856"/>
                <a:gd name="connsiteX84" fmla="*/ 457200 w 4215960"/>
                <a:gd name="connsiteY84" fmla="*/ 3202939 h 4405856"/>
                <a:gd name="connsiteX85" fmla="*/ 471714 w 4215960"/>
                <a:gd name="connsiteY85" fmla="*/ 3260996 h 4405856"/>
                <a:gd name="connsiteX86" fmla="*/ 478971 w 4215960"/>
                <a:gd name="connsiteY86" fmla="*/ 3282768 h 4405856"/>
                <a:gd name="connsiteX87" fmla="*/ 486228 w 4215960"/>
                <a:gd name="connsiteY87" fmla="*/ 3311796 h 4405856"/>
                <a:gd name="connsiteX88" fmla="*/ 493485 w 4215960"/>
                <a:gd name="connsiteY88" fmla="*/ 3377111 h 4405856"/>
                <a:gd name="connsiteX89" fmla="*/ 515257 w 4215960"/>
                <a:gd name="connsiteY89" fmla="*/ 3435168 h 4405856"/>
                <a:gd name="connsiteX90" fmla="*/ 544285 w 4215960"/>
                <a:gd name="connsiteY90" fmla="*/ 3478711 h 4405856"/>
                <a:gd name="connsiteX91" fmla="*/ 573314 w 4215960"/>
                <a:gd name="connsiteY91" fmla="*/ 3529511 h 4405856"/>
                <a:gd name="connsiteX92" fmla="*/ 602343 w 4215960"/>
                <a:gd name="connsiteY92" fmla="*/ 3551282 h 4405856"/>
                <a:gd name="connsiteX93" fmla="*/ 645885 w 4215960"/>
                <a:gd name="connsiteY93" fmla="*/ 3594825 h 4405856"/>
                <a:gd name="connsiteX94" fmla="*/ 674914 w 4215960"/>
                <a:gd name="connsiteY94" fmla="*/ 3616596 h 4405856"/>
                <a:gd name="connsiteX95" fmla="*/ 711200 w 4215960"/>
                <a:gd name="connsiteY95" fmla="*/ 3660139 h 4405856"/>
                <a:gd name="connsiteX96" fmla="*/ 740228 w 4215960"/>
                <a:gd name="connsiteY96" fmla="*/ 3681911 h 4405856"/>
                <a:gd name="connsiteX97" fmla="*/ 812800 w 4215960"/>
                <a:gd name="connsiteY97" fmla="*/ 3747225 h 4405856"/>
                <a:gd name="connsiteX98" fmla="*/ 849085 w 4215960"/>
                <a:gd name="connsiteY98" fmla="*/ 3790768 h 4405856"/>
                <a:gd name="connsiteX99" fmla="*/ 870857 w 4215960"/>
                <a:gd name="connsiteY99" fmla="*/ 3805282 h 4405856"/>
                <a:gd name="connsiteX100" fmla="*/ 907143 w 4215960"/>
                <a:gd name="connsiteY100" fmla="*/ 3848825 h 4405856"/>
                <a:gd name="connsiteX101" fmla="*/ 936171 w 4215960"/>
                <a:gd name="connsiteY101" fmla="*/ 3870596 h 4405856"/>
                <a:gd name="connsiteX102" fmla="*/ 1030514 w 4215960"/>
                <a:gd name="connsiteY102" fmla="*/ 3914139 h 4405856"/>
                <a:gd name="connsiteX103" fmla="*/ 1480457 w 4215960"/>
                <a:gd name="connsiteY103" fmla="*/ 3899625 h 4405856"/>
                <a:gd name="connsiteX104" fmla="*/ 1531257 w 4215960"/>
                <a:gd name="connsiteY104" fmla="*/ 3885111 h 4405856"/>
                <a:gd name="connsiteX105" fmla="*/ 1618343 w 4215960"/>
                <a:gd name="connsiteY105" fmla="*/ 3877853 h 4405856"/>
                <a:gd name="connsiteX106" fmla="*/ 1698171 w 4215960"/>
                <a:gd name="connsiteY106" fmla="*/ 3863339 h 4405856"/>
                <a:gd name="connsiteX107" fmla="*/ 1756228 w 4215960"/>
                <a:gd name="connsiteY107" fmla="*/ 3856082 h 4405856"/>
                <a:gd name="connsiteX108" fmla="*/ 1785257 w 4215960"/>
                <a:gd name="connsiteY108" fmla="*/ 3841568 h 4405856"/>
                <a:gd name="connsiteX109" fmla="*/ 1850571 w 4215960"/>
                <a:gd name="connsiteY109" fmla="*/ 3819796 h 4405856"/>
                <a:gd name="connsiteX110" fmla="*/ 1886857 w 4215960"/>
                <a:gd name="connsiteY110" fmla="*/ 3805282 h 4405856"/>
                <a:gd name="connsiteX111" fmla="*/ 1988457 w 4215960"/>
                <a:gd name="connsiteY111" fmla="*/ 3790768 h 4405856"/>
                <a:gd name="connsiteX112" fmla="*/ 2017485 w 4215960"/>
                <a:gd name="connsiteY112" fmla="*/ 3783511 h 4405856"/>
                <a:gd name="connsiteX113" fmla="*/ 2637971 w 4215960"/>
                <a:gd name="connsiteY113" fmla="*/ 4130265 h 4405856"/>
                <a:gd name="connsiteX114" fmla="*/ 2724375 w 4215960"/>
                <a:gd name="connsiteY114" fmla="*/ 4316455 h 4405856"/>
                <a:gd name="connsiteX115" fmla="*/ 2784700 w 4215960"/>
                <a:gd name="connsiteY115" fmla="*/ 4375193 h 4405856"/>
                <a:gd name="connsiteX116" fmla="*/ 2795812 w 4215960"/>
                <a:gd name="connsiteY116" fmla="*/ 4345030 h 4405856"/>
                <a:gd name="connsiteX117" fmla="*/ 2841850 w 4215960"/>
                <a:gd name="connsiteY117" fmla="*/ 4318042 h 4405856"/>
                <a:gd name="connsiteX118" fmla="*/ 2892650 w 4215960"/>
                <a:gd name="connsiteY118" fmla="*/ 4391068 h 4405856"/>
                <a:gd name="connsiteX119" fmla="*/ 2941863 w 4215960"/>
                <a:gd name="connsiteY119" fmla="*/ 4394243 h 4405856"/>
                <a:gd name="connsiteX120" fmla="*/ 2897412 w 4215960"/>
                <a:gd name="connsiteY120" fmla="*/ 4300581 h 4405856"/>
                <a:gd name="connsiteX121" fmla="*/ 2854550 w 4215960"/>
                <a:gd name="connsiteY121" fmla="*/ 4232318 h 4405856"/>
                <a:gd name="connsiteX122" fmla="*/ 2897413 w 4215960"/>
                <a:gd name="connsiteY122" fmla="*/ 4216442 h 4405856"/>
                <a:gd name="connsiteX123" fmla="*/ 2878362 w 4215960"/>
                <a:gd name="connsiteY123" fmla="*/ 4175168 h 4405856"/>
                <a:gd name="connsiteX124" fmla="*/ 2930750 w 4215960"/>
                <a:gd name="connsiteY124" fmla="*/ 4184693 h 4405856"/>
                <a:gd name="connsiteX125" fmla="*/ 2910113 w 4215960"/>
                <a:gd name="connsiteY125" fmla="*/ 4151355 h 4405856"/>
                <a:gd name="connsiteX126" fmla="*/ 2931432 w 4215960"/>
                <a:gd name="connsiteY126" fmla="*/ 4134801 h 4405856"/>
                <a:gd name="connsiteX127" fmla="*/ 3052535 w 4215960"/>
                <a:gd name="connsiteY127" fmla="*/ 4220074 h 4405856"/>
                <a:gd name="connsiteX128" fmla="*/ 3087912 w 4215960"/>
                <a:gd name="connsiteY128" fmla="*/ 4206917 h 4405856"/>
                <a:gd name="connsiteX129" fmla="*/ 3140299 w 4215960"/>
                <a:gd name="connsiteY129" fmla="*/ 4272006 h 4405856"/>
                <a:gd name="connsiteX130" fmla="*/ 3160937 w 4215960"/>
                <a:gd name="connsiteY130" fmla="*/ 4330743 h 4405856"/>
                <a:gd name="connsiteX131" fmla="*/ 3268887 w 4215960"/>
                <a:gd name="connsiteY131" fmla="*/ 4349792 h 4405856"/>
                <a:gd name="connsiteX132" fmla="*/ 3208563 w 4215960"/>
                <a:gd name="connsiteY132" fmla="*/ 4283117 h 4405856"/>
                <a:gd name="connsiteX133" fmla="*/ 3205387 w 4215960"/>
                <a:gd name="connsiteY133" fmla="*/ 4214855 h 4405856"/>
                <a:gd name="connsiteX134" fmla="*/ 3259362 w 4215960"/>
                <a:gd name="connsiteY134" fmla="*/ 4270418 h 4405856"/>
                <a:gd name="connsiteX135" fmla="*/ 3308575 w 4215960"/>
                <a:gd name="connsiteY135" fmla="*/ 4275180 h 4405856"/>
                <a:gd name="connsiteX136" fmla="*/ 3302225 w 4215960"/>
                <a:gd name="connsiteY136" fmla="*/ 4225968 h 4405856"/>
                <a:gd name="connsiteX137" fmla="*/ 3362550 w 4215960"/>
                <a:gd name="connsiteY137" fmla="*/ 4230730 h 4405856"/>
                <a:gd name="connsiteX138" fmla="*/ 3424462 w 4215960"/>
                <a:gd name="connsiteY138" fmla="*/ 4273592 h 4405856"/>
                <a:gd name="connsiteX139" fmla="*/ 3456212 w 4215960"/>
                <a:gd name="connsiteY139" fmla="*/ 4260893 h 4405856"/>
                <a:gd name="connsiteX140" fmla="*/ 3449863 w 4215960"/>
                <a:gd name="connsiteY140" fmla="*/ 4225968 h 4405856"/>
                <a:gd name="connsiteX141" fmla="*/ 3491138 w 4215960"/>
                <a:gd name="connsiteY141" fmla="*/ 4202156 h 4405856"/>
                <a:gd name="connsiteX142" fmla="*/ 3575275 w 4215960"/>
                <a:gd name="connsiteY142" fmla="*/ 4259306 h 4405856"/>
                <a:gd name="connsiteX143" fmla="*/ 3592738 w 4215960"/>
                <a:gd name="connsiteY143" fmla="*/ 4157708 h 4405856"/>
                <a:gd name="connsiteX144" fmla="*/ 3567338 w 4215960"/>
                <a:gd name="connsiteY144" fmla="*/ 4135482 h 4405856"/>
                <a:gd name="connsiteX145" fmla="*/ 3494312 w 4215960"/>
                <a:gd name="connsiteY145" fmla="*/ 4092619 h 4405856"/>
                <a:gd name="connsiteX146" fmla="*/ 3516537 w 4215960"/>
                <a:gd name="connsiteY146" fmla="*/ 4067220 h 4405856"/>
                <a:gd name="connsiteX147" fmla="*/ 3537175 w 4215960"/>
                <a:gd name="connsiteY147" fmla="*/ 4044994 h 4405856"/>
                <a:gd name="connsiteX148" fmla="*/ 3591150 w 4215960"/>
                <a:gd name="connsiteY148" fmla="*/ 4076745 h 4405856"/>
                <a:gd name="connsiteX149" fmla="*/ 3597500 w 4215960"/>
                <a:gd name="connsiteY149" fmla="*/ 4032295 h 4405856"/>
                <a:gd name="connsiteX150" fmla="*/ 3541937 w 4215960"/>
                <a:gd name="connsiteY150" fmla="*/ 4008482 h 4405856"/>
                <a:gd name="connsiteX151" fmla="*/ 3540350 w 4215960"/>
                <a:gd name="connsiteY151" fmla="*/ 3998958 h 4405856"/>
                <a:gd name="connsiteX152" fmla="*/ 3527649 w 4215960"/>
                <a:gd name="connsiteY152" fmla="*/ 3960859 h 4405856"/>
                <a:gd name="connsiteX153" fmla="*/ 3533999 w 4215960"/>
                <a:gd name="connsiteY153" fmla="*/ 3913233 h 4405856"/>
                <a:gd name="connsiteX154" fmla="*/ 3545112 w 4215960"/>
                <a:gd name="connsiteY154" fmla="*/ 3857670 h 4405856"/>
                <a:gd name="connsiteX155" fmla="*/ 3507012 w 4215960"/>
                <a:gd name="connsiteY155" fmla="*/ 3827508 h 4405856"/>
                <a:gd name="connsiteX156" fmla="*/ 3540349 w 4215960"/>
                <a:gd name="connsiteY156" fmla="*/ 3817983 h 4405856"/>
                <a:gd name="connsiteX157" fmla="*/ 3518124 w 4215960"/>
                <a:gd name="connsiteY157" fmla="*/ 3781470 h 4405856"/>
                <a:gd name="connsiteX158" fmla="*/ 3556225 w 4215960"/>
                <a:gd name="connsiteY158" fmla="*/ 3776709 h 4405856"/>
                <a:gd name="connsiteX159" fmla="*/ 3562574 w 4215960"/>
                <a:gd name="connsiteY159" fmla="*/ 3743370 h 4405856"/>
                <a:gd name="connsiteX160" fmla="*/ 3624488 w 4215960"/>
                <a:gd name="connsiteY160" fmla="*/ 3752897 h 4405856"/>
                <a:gd name="connsiteX161" fmla="*/ 3657601 w 4215960"/>
                <a:gd name="connsiteY161" fmla="*/ 3768089 h 4405856"/>
                <a:gd name="connsiteX162" fmla="*/ 3623808 w 4215960"/>
                <a:gd name="connsiteY162" fmla="*/ 3809137 h 4405856"/>
                <a:gd name="connsiteX163" fmla="*/ 3662816 w 4215960"/>
                <a:gd name="connsiteY163" fmla="*/ 3916633 h 4405856"/>
                <a:gd name="connsiteX164" fmla="*/ 3715203 w 4215960"/>
                <a:gd name="connsiteY164" fmla="*/ 3947931 h 4405856"/>
                <a:gd name="connsiteX165" fmla="*/ 3767137 w 4215960"/>
                <a:gd name="connsiteY165" fmla="*/ 3905749 h 4405856"/>
                <a:gd name="connsiteX166" fmla="*/ 3852862 w 4215960"/>
                <a:gd name="connsiteY166" fmla="*/ 3857216 h 4405856"/>
                <a:gd name="connsiteX167" fmla="*/ 3835626 w 4215960"/>
                <a:gd name="connsiteY167" fmla="*/ 3768315 h 4405856"/>
                <a:gd name="connsiteX168" fmla="*/ 3912960 w 4215960"/>
                <a:gd name="connsiteY168" fmla="*/ 3635646 h 4405856"/>
                <a:gd name="connsiteX169" fmla="*/ 4205514 w 4215960"/>
                <a:gd name="connsiteY169" fmla="*/ 3302498 h 4405856"/>
                <a:gd name="connsiteX170" fmla="*/ 4124097 w 4215960"/>
                <a:gd name="connsiteY170" fmla="*/ 3293426 h 4405856"/>
                <a:gd name="connsiteX171" fmla="*/ 4128634 w 4215960"/>
                <a:gd name="connsiteY171" fmla="*/ 3201578 h 4405856"/>
                <a:gd name="connsiteX172" fmla="*/ 4079647 w 4215960"/>
                <a:gd name="connsiteY172" fmla="*/ 3176406 h 4405856"/>
                <a:gd name="connsiteX173" fmla="*/ 3995510 w 4215960"/>
                <a:gd name="connsiteY173" fmla="*/ 3207928 h 4405856"/>
                <a:gd name="connsiteX174" fmla="*/ 3958771 w 4215960"/>
                <a:gd name="connsiteY174" fmla="*/ 3171643 h 4405856"/>
                <a:gd name="connsiteX175" fmla="*/ 4003448 w 4215960"/>
                <a:gd name="connsiteY175" fmla="*/ 3148738 h 4405856"/>
                <a:gd name="connsiteX176" fmla="*/ 3874181 w 4215960"/>
                <a:gd name="connsiteY176" fmla="*/ 2935559 h 4405856"/>
                <a:gd name="connsiteX177" fmla="*/ 3889147 w 4215960"/>
                <a:gd name="connsiteY177" fmla="*/ 2905396 h 4405856"/>
                <a:gd name="connsiteX178" fmla="*/ 3865562 w 4215960"/>
                <a:gd name="connsiteY178" fmla="*/ 2789736 h 4405856"/>
                <a:gd name="connsiteX179" fmla="*/ 3706813 w 4215960"/>
                <a:gd name="connsiteY179" fmla="*/ 2778850 h 4405856"/>
                <a:gd name="connsiteX180" fmla="*/ 3673475 w 4215960"/>
                <a:gd name="connsiteY180" fmla="*/ 2827608 h 4405856"/>
                <a:gd name="connsiteX181" fmla="*/ 3584575 w 4215960"/>
                <a:gd name="connsiteY181" fmla="*/ 2842124 h 4405856"/>
                <a:gd name="connsiteX182" fmla="*/ 3590925 w 4215960"/>
                <a:gd name="connsiteY182" fmla="*/ 2820125 h 4405856"/>
                <a:gd name="connsiteX183" fmla="*/ 3537403 w 4215960"/>
                <a:gd name="connsiteY183" fmla="*/ 2804024 h 4405856"/>
                <a:gd name="connsiteX184" fmla="*/ 3512684 w 4215960"/>
                <a:gd name="connsiteY184" fmla="*/ 2638923 h 4405856"/>
                <a:gd name="connsiteX185" fmla="*/ 3232377 w 4215960"/>
                <a:gd name="connsiteY185" fmla="*/ 2572248 h 4405856"/>
                <a:gd name="connsiteX186" fmla="*/ 3096078 w 4215960"/>
                <a:gd name="connsiteY186" fmla="*/ 2615564 h 4405856"/>
                <a:gd name="connsiteX187" fmla="*/ 2964089 w 4215960"/>
                <a:gd name="connsiteY187" fmla="*/ 2608080 h 4405856"/>
                <a:gd name="connsiteX188" fmla="*/ 2831646 w 4215960"/>
                <a:gd name="connsiteY188" fmla="*/ 2497182 h 4405856"/>
                <a:gd name="connsiteX189" fmla="*/ 2618468 w 4215960"/>
                <a:gd name="connsiteY189" fmla="*/ 2193969 h 4405856"/>
                <a:gd name="connsiteX190" fmla="*/ 2220006 w 4215960"/>
                <a:gd name="connsiteY190" fmla="*/ 2054496 h 4405856"/>
                <a:gd name="connsiteX191" fmla="*/ 1983468 w 4215960"/>
                <a:gd name="connsiteY191" fmla="*/ 1741532 h 4405856"/>
                <a:gd name="connsiteX192" fmla="*/ 2017259 w 4215960"/>
                <a:gd name="connsiteY192" fmla="*/ 1716586 h 4405856"/>
                <a:gd name="connsiteX193" fmla="*/ 2076903 w 4215960"/>
                <a:gd name="connsiteY193" fmla="*/ 1799589 h 4405856"/>
                <a:gd name="connsiteX194" fmla="*/ 2097087 w 4215960"/>
                <a:gd name="connsiteY194" fmla="*/ 1782126 h 4405856"/>
                <a:gd name="connsiteX195" fmla="*/ 2140177 w 4215960"/>
                <a:gd name="connsiteY195" fmla="*/ 1812970 h 4405856"/>
                <a:gd name="connsiteX196" fmla="*/ 2228850 w 4215960"/>
                <a:gd name="connsiteY196" fmla="*/ 1759221 h 4405856"/>
                <a:gd name="connsiteX197" fmla="*/ 2244952 w 4215960"/>
                <a:gd name="connsiteY197" fmla="*/ 1738811 h 4405856"/>
                <a:gd name="connsiteX198" fmla="*/ 2303235 w 4215960"/>
                <a:gd name="connsiteY198" fmla="*/ 1739037 h 4405856"/>
                <a:gd name="connsiteX199" fmla="*/ 2319338 w 4215960"/>
                <a:gd name="connsiteY199" fmla="*/ 1705927 h 4405856"/>
                <a:gd name="connsiteX200" fmla="*/ 2300514 w 4215960"/>
                <a:gd name="connsiteY200" fmla="*/ 1680300 h 4405856"/>
                <a:gd name="connsiteX201" fmla="*/ 2233386 w 4215960"/>
                <a:gd name="connsiteY201" fmla="*/ 1700257 h 4405856"/>
                <a:gd name="connsiteX202" fmla="*/ 2211614 w 4215960"/>
                <a:gd name="connsiteY202" fmla="*/ 1646736 h 4405856"/>
                <a:gd name="connsiteX203" fmla="*/ 2232932 w 4215960"/>
                <a:gd name="connsiteY203" fmla="*/ 1617026 h 4405856"/>
                <a:gd name="connsiteX204" fmla="*/ 2176462 w 4215960"/>
                <a:gd name="connsiteY204" fmla="*/ 1513612 h 4405856"/>
                <a:gd name="connsiteX205" fmla="*/ 2127931 w 4215960"/>
                <a:gd name="connsiteY205" fmla="*/ 1552393 h 4405856"/>
                <a:gd name="connsiteX206" fmla="*/ 2038576 w 4215960"/>
                <a:gd name="connsiteY206" fmla="*/ 1497737 h 4405856"/>
                <a:gd name="connsiteX207" fmla="*/ 2090510 w 4215960"/>
                <a:gd name="connsiteY207" fmla="*/ 1405208 h 4405856"/>
                <a:gd name="connsiteX208" fmla="*/ 2047648 w 4215960"/>
                <a:gd name="connsiteY208" fmla="*/ 1284105 h 4405856"/>
                <a:gd name="connsiteX209" fmla="*/ 2062389 w 4215960"/>
                <a:gd name="connsiteY209" fmla="*/ 1160053 h 4405856"/>
                <a:gd name="connsiteX210" fmla="*/ 2157639 w 4215960"/>
                <a:gd name="connsiteY210" fmla="*/ 1086348 h 4405856"/>
                <a:gd name="connsiteX211" fmla="*/ 2262868 w 4215960"/>
                <a:gd name="connsiteY211" fmla="*/ 1063896 h 4405856"/>
                <a:gd name="connsiteX212" fmla="*/ 2199821 w 4215960"/>
                <a:gd name="connsiteY212" fmla="*/ 974089 h 4405856"/>
                <a:gd name="connsiteX213" fmla="*/ 2182585 w 4215960"/>
                <a:gd name="connsiteY213" fmla="*/ 1018766 h 4405856"/>
                <a:gd name="connsiteX214" fmla="*/ 2139270 w 4215960"/>
                <a:gd name="connsiteY214" fmla="*/ 971595 h 4405856"/>
                <a:gd name="connsiteX215" fmla="*/ 2160588 w 4215960"/>
                <a:gd name="connsiteY215" fmla="*/ 886323 h 4405856"/>
                <a:gd name="connsiteX216" fmla="*/ 2233612 w 4215960"/>
                <a:gd name="connsiteY216" fmla="*/ 789032 h 4405856"/>
                <a:gd name="connsiteX217" fmla="*/ 2216603 w 4215960"/>
                <a:gd name="connsiteY217" fmla="*/ 682443 h 4405856"/>
                <a:gd name="connsiteX218" fmla="*/ 2045381 w 4215960"/>
                <a:gd name="connsiteY218" fmla="*/ 692194 h 4405856"/>
                <a:gd name="connsiteX219" fmla="*/ 2026103 w 4215960"/>
                <a:gd name="connsiteY219" fmla="*/ 734831 h 4405856"/>
                <a:gd name="connsiteX220" fmla="*/ 1993900 w 4215960"/>
                <a:gd name="connsiteY220" fmla="*/ 667248 h 4405856"/>
                <a:gd name="connsiteX221" fmla="*/ 1964190 w 4215960"/>
                <a:gd name="connsiteY221" fmla="*/ 707616 h 4405856"/>
                <a:gd name="connsiteX222" fmla="*/ 1778681 w 4215960"/>
                <a:gd name="connsiteY222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354237 w 4215960"/>
                <a:gd name="connsiteY53" fmla="*/ 134986 h 4405856"/>
                <a:gd name="connsiteX54" fmla="*/ 222475 w 4215960"/>
                <a:gd name="connsiteY54" fmla="*/ 290561 h 4405856"/>
                <a:gd name="connsiteX55" fmla="*/ 97744 w 4215960"/>
                <a:gd name="connsiteY55" fmla="*/ 542516 h 4405856"/>
                <a:gd name="connsiteX56" fmla="*/ 312057 w 4215960"/>
                <a:gd name="connsiteY56" fmla="*/ 844368 h 4405856"/>
                <a:gd name="connsiteX57" fmla="*/ 239485 w 4215960"/>
                <a:gd name="connsiteY57" fmla="*/ 895168 h 4405856"/>
                <a:gd name="connsiteX58" fmla="*/ 210457 w 4215960"/>
                <a:gd name="connsiteY58" fmla="*/ 902425 h 4405856"/>
                <a:gd name="connsiteX59" fmla="*/ 159657 w 4215960"/>
                <a:gd name="connsiteY59" fmla="*/ 931453 h 4405856"/>
                <a:gd name="connsiteX60" fmla="*/ 130628 w 4215960"/>
                <a:gd name="connsiteY60" fmla="*/ 960482 h 4405856"/>
                <a:gd name="connsiteX61" fmla="*/ 108857 w 4215960"/>
                <a:gd name="connsiteY61" fmla="*/ 982253 h 4405856"/>
                <a:gd name="connsiteX62" fmla="*/ 94343 w 4215960"/>
                <a:gd name="connsiteY62" fmla="*/ 996768 h 4405856"/>
                <a:gd name="connsiteX63" fmla="*/ 43543 w 4215960"/>
                <a:gd name="connsiteY63" fmla="*/ 1076596 h 4405856"/>
                <a:gd name="connsiteX64" fmla="*/ 14514 w 4215960"/>
                <a:gd name="connsiteY64" fmla="*/ 1156425 h 4405856"/>
                <a:gd name="connsiteX65" fmla="*/ 0 w 4215960"/>
                <a:gd name="connsiteY65" fmla="*/ 1214482 h 4405856"/>
                <a:gd name="connsiteX66" fmla="*/ 7257 w 4215960"/>
                <a:gd name="connsiteY66" fmla="*/ 2186939 h 4405856"/>
                <a:gd name="connsiteX67" fmla="*/ 29028 w 4215960"/>
                <a:gd name="connsiteY67" fmla="*/ 2288539 h 4405856"/>
                <a:gd name="connsiteX68" fmla="*/ 43543 w 4215960"/>
                <a:gd name="connsiteY68" fmla="*/ 2324825 h 4405856"/>
                <a:gd name="connsiteX69" fmla="*/ 58057 w 4215960"/>
                <a:gd name="connsiteY69" fmla="*/ 2390139 h 4405856"/>
                <a:gd name="connsiteX70" fmla="*/ 79828 w 4215960"/>
                <a:gd name="connsiteY70" fmla="*/ 2440939 h 4405856"/>
                <a:gd name="connsiteX71" fmla="*/ 116114 w 4215960"/>
                <a:gd name="connsiteY71" fmla="*/ 2557053 h 4405856"/>
                <a:gd name="connsiteX72" fmla="*/ 137885 w 4215960"/>
                <a:gd name="connsiteY72" fmla="*/ 2622368 h 4405856"/>
                <a:gd name="connsiteX73" fmla="*/ 145143 w 4215960"/>
                <a:gd name="connsiteY73" fmla="*/ 2644139 h 4405856"/>
                <a:gd name="connsiteX74" fmla="*/ 166914 w 4215960"/>
                <a:gd name="connsiteY74" fmla="*/ 2687682 h 4405856"/>
                <a:gd name="connsiteX75" fmla="*/ 188685 w 4215960"/>
                <a:gd name="connsiteY75" fmla="*/ 2738482 h 4405856"/>
                <a:gd name="connsiteX76" fmla="*/ 195943 w 4215960"/>
                <a:gd name="connsiteY76" fmla="*/ 2767511 h 4405856"/>
                <a:gd name="connsiteX77" fmla="*/ 232228 w 4215960"/>
                <a:gd name="connsiteY77" fmla="*/ 2818311 h 4405856"/>
                <a:gd name="connsiteX78" fmla="*/ 254000 w 4215960"/>
                <a:gd name="connsiteY78" fmla="*/ 2876368 h 4405856"/>
                <a:gd name="connsiteX79" fmla="*/ 275771 w 4215960"/>
                <a:gd name="connsiteY79" fmla="*/ 2898139 h 4405856"/>
                <a:gd name="connsiteX80" fmla="*/ 312057 w 4215960"/>
                <a:gd name="connsiteY80" fmla="*/ 2970711 h 4405856"/>
                <a:gd name="connsiteX81" fmla="*/ 348343 w 4215960"/>
                <a:gd name="connsiteY81" fmla="*/ 3021511 h 4405856"/>
                <a:gd name="connsiteX82" fmla="*/ 355600 w 4215960"/>
                <a:gd name="connsiteY82" fmla="*/ 3043282 h 4405856"/>
                <a:gd name="connsiteX83" fmla="*/ 406400 w 4215960"/>
                <a:gd name="connsiteY83" fmla="*/ 3108596 h 4405856"/>
                <a:gd name="connsiteX84" fmla="*/ 435428 w 4215960"/>
                <a:gd name="connsiteY84" fmla="*/ 3173911 h 4405856"/>
                <a:gd name="connsiteX85" fmla="*/ 457200 w 4215960"/>
                <a:gd name="connsiteY85" fmla="*/ 3202939 h 4405856"/>
                <a:gd name="connsiteX86" fmla="*/ 471714 w 4215960"/>
                <a:gd name="connsiteY86" fmla="*/ 3260996 h 4405856"/>
                <a:gd name="connsiteX87" fmla="*/ 478971 w 4215960"/>
                <a:gd name="connsiteY87" fmla="*/ 3282768 h 4405856"/>
                <a:gd name="connsiteX88" fmla="*/ 486228 w 4215960"/>
                <a:gd name="connsiteY88" fmla="*/ 3311796 h 4405856"/>
                <a:gd name="connsiteX89" fmla="*/ 493485 w 4215960"/>
                <a:gd name="connsiteY89" fmla="*/ 3377111 h 4405856"/>
                <a:gd name="connsiteX90" fmla="*/ 515257 w 4215960"/>
                <a:gd name="connsiteY90" fmla="*/ 3435168 h 4405856"/>
                <a:gd name="connsiteX91" fmla="*/ 544285 w 4215960"/>
                <a:gd name="connsiteY91" fmla="*/ 3478711 h 4405856"/>
                <a:gd name="connsiteX92" fmla="*/ 573314 w 4215960"/>
                <a:gd name="connsiteY92" fmla="*/ 3529511 h 4405856"/>
                <a:gd name="connsiteX93" fmla="*/ 602343 w 4215960"/>
                <a:gd name="connsiteY93" fmla="*/ 3551282 h 4405856"/>
                <a:gd name="connsiteX94" fmla="*/ 645885 w 4215960"/>
                <a:gd name="connsiteY94" fmla="*/ 3594825 h 4405856"/>
                <a:gd name="connsiteX95" fmla="*/ 674914 w 4215960"/>
                <a:gd name="connsiteY95" fmla="*/ 3616596 h 4405856"/>
                <a:gd name="connsiteX96" fmla="*/ 711200 w 4215960"/>
                <a:gd name="connsiteY96" fmla="*/ 3660139 h 4405856"/>
                <a:gd name="connsiteX97" fmla="*/ 740228 w 4215960"/>
                <a:gd name="connsiteY97" fmla="*/ 3681911 h 4405856"/>
                <a:gd name="connsiteX98" fmla="*/ 812800 w 4215960"/>
                <a:gd name="connsiteY98" fmla="*/ 3747225 h 4405856"/>
                <a:gd name="connsiteX99" fmla="*/ 849085 w 4215960"/>
                <a:gd name="connsiteY99" fmla="*/ 3790768 h 4405856"/>
                <a:gd name="connsiteX100" fmla="*/ 870857 w 4215960"/>
                <a:gd name="connsiteY100" fmla="*/ 3805282 h 4405856"/>
                <a:gd name="connsiteX101" fmla="*/ 907143 w 4215960"/>
                <a:gd name="connsiteY101" fmla="*/ 3848825 h 4405856"/>
                <a:gd name="connsiteX102" fmla="*/ 936171 w 4215960"/>
                <a:gd name="connsiteY102" fmla="*/ 3870596 h 4405856"/>
                <a:gd name="connsiteX103" fmla="*/ 1030514 w 4215960"/>
                <a:gd name="connsiteY103" fmla="*/ 3914139 h 4405856"/>
                <a:gd name="connsiteX104" fmla="*/ 1480457 w 4215960"/>
                <a:gd name="connsiteY104" fmla="*/ 3899625 h 4405856"/>
                <a:gd name="connsiteX105" fmla="*/ 1531257 w 4215960"/>
                <a:gd name="connsiteY105" fmla="*/ 3885111 h 4405856"/>
                <a:gd name="connsiteX106" fmla="*/ 1618343 w 4215960"/>
                <a:gd name="connsiteY106" fmla="*/ 3877853 h 4405856"/>
                <a:gd name="connsiteX107" fmla="*/ 1698171 w 4215960"/>
                <a:gd name="connsiteY107" fmla="*/ 3863339 h 4405856"/>
                <a:gd name="connsiteX108" fmla="*/ 1756228 w 4215960"/>
                <a:gd name="connsiteY108" fmla="*/ 3856082 h 4405856"/>
                <a:gd name="connsiteX109" fmla="*/ 1785257 w 4215960"/>
                <a:gd name="connsiteY109" fmla="*/ 3841568 h 4405856"/>
                <a:gd name="connsiteX110" fmla="*/ 1850571 w 4215960"/>
                <a:gd name="connsiteY110" fmla="*/ 3819796 h 4405856"/>
                <a:gd name="connsiteX111" fmla="*/ 1886857 w 4215960"/>
                <a:gd name="connsiteY111" fmla="*/ 3805282 h 4405856"/>
                <a:gd name="connsiteX112" fmla="*/ 1988457 w 4215960"/>
                <a:gd name="connsiteY112" fmla="*/ 3790768 h 4405856"/>
                <a:gd name="connsiteX113" fmla="*/ 2017485 w 4215960"/>
                <a:gd name="connsiteY113" fmla="*/ 3783511 h 4405856"/>
                <a:gd name="connsiteX114" fmla="*/ 2637971 w 4215960"/>
                <a:gd name="connsiteY114" fmla="*/ 4130265 h 4405856"/>
                <a:gd name="connsiteX115" fmla="*/ 2724375 w 4215960"/>
                <a:gd name="connsiteY115" fmla="*/ 4316455 h 4405856"/>
                <a:gd name="connsiteX116" fmla="*/ 2784700 w 4215960"/>
                <a:gd name="connsiteY116" fmla="*/ 4375193 h 4405856"/>
                <a:gd name="connsiteX117" fmla="*/ 2795812 w 4215960"/>
                <a:gd name="connsiteY117" fmla="*/ 4345030 h 4405856"/>
                <a:gd name="connsiteX118" fmla="*/ 2841850 w 4215960"/>
                <a:gd name="connsiteY118" fmla="*/ 4318042 h 4405856"/>
                <a:gd name="connsiteX119" fmla="*/ 2892650 w 4215960"/>
                <a:gd name="connsiteY119" fmla="*/ 4391068 h 4405856"/>
                <a:gd name="connsiteX120" fmla="*/ 2941863 w 4215960"/>
                <a:gd name="connsiteY120" fmla="*/ 4394243 h 4405856"/>
                <a:gd name="connsiteX121" fmla="*/ 2897412 w 4215960"/>
                <a:gd name="connsiteY121" fmla="*/ 4300581 h 4405856"/>
                <a:gd name="connsiteX122" fmla="*/ 2854550 w 4215960"/>
                <a:gd name="connsiteY122" fmla="*/ 4232318 h 4405856"/>
                <a:gd name="connsiteX123" fmla="*/ 2897413 w 4215960"/>
                <a:gd name="connsiteY123" fmla="*/ 4216442 h 4405856"/>
                <a:gd name="connsiteX124" fmla="*/ 2878362 w 4215960"/>
                <a:gd name="connsiteY124" fmla="*/ 4175168 h 4405856"/>
                <a:gd name="connsiteX125" fmla="*/ 2930750 w 4215960"/>
                <a:gd name="connsiteY125" fmla="*/ 4184693 h 4405856"/>
                <a:gd name="connsiteX126" fmla="*/ 2910113 w 4215960"/>
                <a:gd name="connsiteY126" fmla="*/ 4151355 h 4405856"/>
                <a:gd name="connsiteX127" fmla="*/ 2931432 w 4215960"/>
                <a:gd name="connsiteY127" fmla="*/ 4134801 h 4405856"/>
                <a:gd name="connsiteX128" fmla="*/ 3052535 w 4215960"/>
                <a:gd name="connsiteY128" fmla="*/ 4220074 h 4405856"/>
                <a:gd name="connsiteX129" fmla="*/ 3087912 w 4215960"/>
                <a:gd name="connsiteY129" fmla="*/ 4206917 h 4405856"/>
                <a:gd name="connsiteX130" fmla="*/ 3140299 w 4215960"/>
                <a:gd name="connsiteY130" fmla="*/ 4272006 h 4405856"/>
                <a:gd name="connsiteX131" fmla="*/ 3160937 w 4215960"/>
                <a:gd name="connsiteY131" fmla="*/ 4330743 h 4405856"/>
                <a:gd name="connsiteX132" fmla="*/ 3268887 w 4215960"/>
                <a:gd name="connsiteY132" fmla="*/ 4349792 h 4405856"/>
                <a:gd name="connsiteX133" fmla="*/ 3208563 w 4215960"/>
                <a:gd name="connsiteY133" fmla="*/ 4283117 h 4405856"/>
                <a:gd name="connsiteX134" fmla="*/ 3205387 w 4215960"/>
                <a:gd name="connsiteY134" fmla="*/ 4214855 h 4405856"/>
                <a:gd name="connsiteX135" fmla="*/ 3259362 w 4215960"/>
                <a:gd name="connsiteY135" fmla="*/ 4270418 h 4405856"/>
                <a:gd name="connsiteX136" fmla="*/ 3308575 w 4215960"/>
                <a:gd name="connsiteY136" fmla="*/ 4275180 h 4405856"/>
                <a:gd name="connsiteX137" fmla="*/ 3302225 w 4215960"/>
                <a:gd name="connsiteY137" fmla="*/ 4225968 h 4405856"/>
                <a:gd name="connsiteX138" fmla="*/ 3362550 w 4215960"/>
                <a:gd name="connsiteY138" fmla="*/ 4230730 h 4405856"/>
                <a:gd name="connsiteX139" fmla="*/ 3424462 w 4215960"/>
                <a:gd name="connsiteY139" fmla="*/ 4273592 h 4405856"/>
                <a:gd name="connsiteX140" fmla="*/ 3456212 w 4215960"/>
                <a:gd name="connsiteY140" fmla="*/ 4260893 h 4405856"/>
                <a:gd name="connsiteX141" fmla="*/ 3449863 w 4215960"/>
                <a:gd name="connsiteY141" fmla="*/ 4225968 h 4405856"/>
                <a:gd name="connsiteX142" fmla="*/ 3491138 w 4215960"/>
                <a:gd name="connsiteY142" fmla="*/ 4202156 h 4405856"/>
                <a:gd name="connsiteX143" fmla="*/ 3575275 w 4215960"/>
                <a:gd name="connsiteY143" fmla="*/ 4259306 h 4405856"/>
                <a:gd name="connsiteX144" fmla="*/ 3592738 w 4215960"/>
                <a:gd name="connsiteY144" fmla="*/ 4157708 h 4405856"/>
                <a:gd name="connsiteX145" fmla="*/ 3567338 w 4215960"/>
                <a:gd name="connsiteY145" fmla="*/ 4135482 h 4405856"/>
                <a:gd name="connsiteX146" fmla="*/ 3494312 w 4215960"/>
                <a:gd name="connsiteY146" fmla="*/ 4092619 h 4405856"/>
                <a:gd name="connsiteX147" fmla="*/ 3516537 w 4215960"/>
                <a:gd name="connsiteY147" fmla="*/ 4067220 h 4405856"/>
                <a:gd name="connsiteX148" fmla="*/ 3537175 w 4215960"/>
                <a:gd name="connsiteY148" fmla="*/ 4044994 h 4405856"/>
                <a:gd name="connsiteX149" fmla="*/ 3591150 w 4215960"/>
                <a:gd name="connsiteY149" fmla="*/ 4076745 h 4405856"/>
                <a:gd name="connsiteX150" fmla="*/ 3597500 w 4215960"/>
                <a:gd name="connsiteY150" fmla="*/ 4032295 h 4405856"/>
                <a:gd name="connsiteX151" fmla="*/ 3541937 w 4215960"/>
                <a:gd name="connsiteY151" fmla="*/ 4008482 h 4405856"/>
                <a:gd name="connsiteX152" fmla="*/ 3540350 w 4215960"/>
                <a:gd name="connsiteY152" fmla="*/ 3998958 h 4405856"/>
                <a:gd name="connsiteX153" fmla="*/ 3527649 w 4215960"/>
                <a:gd name="connsiteY153" fmla="*/ 3960859 h 4405856"/>
                <a:gd name="connsiteX154" fmla="*/ 3533999 w 4215960"/>
                <a:gd name="connsiteY154" fmla="*/ 3913233 h 4405856"/>
                <a:gd name="connsiteX155" fmla="*/ 3545112 w 4215960"/>
                <a:gd name="connsiteY155" fmla="*/ 3857670 h 4405856"/>
                <a:gd name="connsiteX156" fmla="*/ 3507012 w 4215960"/>
                <a:gd name="connsiteY156" fmla="*/ 3827508 h 4405856"/>
                <a:gd name="connsiteX157" fmla="*/ 3540349 w 4215960"/>
                <a:gd name="connsiteY157" fmla="*/ 3817983 h 4405856"/>
                <a:gd name="connsiteX158" fmla="*/ 3518124 w 4215960"/>
                <a:gd name="connsiteY158" fmla="*/ 3781470 h 4405856"/>
                <a:gd name="connsiteX159" fmla="*/ 3556225 w 4215960"/>
                <a:gd name="connsiteY159" fmla="*/ 3776709 h 4405856"/>
                <a:gd name="connsiteX160" fmla="*/ 3562574 w 4215960"/>
                <a:gd name="connsiteY160" fmla="*/ 3743370 h 4405856"/>
                <a:gd name="connsiteX161" fmla="*/ 3624488 w 4215960"/>
                <a:gd name="connsiteY161" fmla="*/ 3752897 h 4405856"/>
                <a:gd name="connsiteX162" fmla="*/ 3657601 w 4215960"/>
                <a:gd name="connsiteY162" fmla="*/ 3768089 h 4405856"/>
                <a:gd name="connsiteX163" fmla="*/ 3623808 w 4215960"/>
                <a:gd name="connsiteY163" fmla="*/ 3809137 h 4405856"/>
                <a:gd name="connsiteX164" fmla="*/ 3662816 w 4215960"/>
                <a:gd name="connsiteY164" fmla="*/ 3916633 h 4405856"/>
                <a:gd name="connsiteX165" fmla="*/ 3715203 w 4215960"/>
                <a:gd name="connsiteY165" fmla="*/ 3947931 h 4405856"/>
                <a:gd name="connsiteX166" fmla="*/ 3767137 w 4215960"/>
                <a:gd name="connsiteY166" fmla="*/ 3905749 h 4405856"/>
                <a:gd name="connsiteX167" fmla="*/ 3852862 w 4215960"/>
                <a:gd name="connsiteY167" fmla="*/ 3857216 h 4405856"/>
                <a:gd name="connsiteX168" fmla="*/ 3835626 w 4215960"/>
                <a:gd name="connsiteY168" fmla="*/ 3768315 h 4405856"/>
                <a:gd name="connsiteX169" fmla="*/ 3912960 w 4215960"/>
                <a:gd name="connsiteY169" fmla="*/ 3635646 h 4405856"/>
                <a:gd name="connsiteX170" fmla="*/ 4205514 w 4215960"/>
                <a:gd name="connsiteY170" fmla="*/ 3302498 h 4405856"/>
                <a:gd name="connsiteX171" fmla="*/ 4124097 w 4215960"/>
                <a:gd name="connsiteY171" fmla="*/ 3293426 h 4405856"/>
                <a:gd name="connsiteX172" fmla="*/ 4128634 w 4215960"/>
                <a:gd name="connsiteY172" fmla="*/ 3201578 h 4405856"/>
                <a:gd name="connsiteX173" fmla="*/ 4079647 w 4215960"/>
                <a:gd name="connsiteY173" fmla="*/ 3176406 h 4405856"/>
                <a:gd name="connsiteX174" fmla="*/ 3995510 w 4215960"/>
                <a:gd name="connsiteY174" fmla="*/ 3207928 h 4405856"/>
                <a:gd name="connsiteX175" fmla="*/ 3958771 w 4215960"/>
                <a:gd name="connsiteY175" fmla="*/ 3171643 h 4405856"/>
                <a:gd name="connsiteX176" fmla="*/ 4003448 w 4215960"/>
                <a:gd name="connsiteY176" fmla="*/ 3148738 h 4405856"/>
                <a:gd name="connsiteX177" fmla="*/ 3874181 w 4215960"/>
                <a:gd name="connsiteY177" fmla="*/ 2935559 h 4405856"/>
                <a:gd name="connsiteX178" fmla="*/ 3889147 w 4215960"/>
                <a:gd name="connsiteY178" fmla="*/ 2905396 h 4405856"/>
                <a:gd name="connsiteX179" fmla="*/ 3865562 w 4215960"/>
                <a:gd name="connsiteY179" fmla="*/ 2789736 h 4405856"/>
                <a:gd name="connsiteX180" fmla="*/ 3706813 w 4215960"/>
                <a:gd name="connsiteY180" fmla="*/ 2778850 h 4405856"/>
                <a:gd name="connsiteX181" fmla="*/ 3673475 w 4215960"/>
                <a:gd name="connsiteY181" fmla="*/ 2827608 h 4405856"/>
                <a:gd name="connsiteX182" fmla="*/ 3584575 w 4215960"/>
                <a:gd name="connsiteY182" fmla="*/ 2842124 h 4405856"/>
                <a:gd name="connsiteX183" fmla="*/ 3590925 w 4215960"/>
                <a:gd name="connsiteY183" fmla="*/ 2820125 h 4405856"/>
                <a:gd name="connsiteX184" fmla="*/ 3537403 w 4215960"/>
                <a:gd name="connsiteY184" fmla="*/ 2804024 h 4405856"/>
                <a:gd name="connsiteX185" fmla="*/ 3512684 w 4215960"/>
                <a:gd name="connsiteY185" fmla="*/ 2638923 h 4405856"/>
                <a:gd name="connsiteX186" fmla="*/ 3232377 w 4215960"/>
                <a:gd name="connsiteY186" fmla="*/ 2572248 h 4405856"/>
                <a:gd name="connsiteX187" fmla="*/ 3096078 w 4215960"/>
                <a:gd name="connsiteY187" fmla="*/ 2615564 h 4405856"/>
                <a:gd name="connsiteX188" fmla="*/ 2964089 w 4215960"/>
                <a:gd name="connsiteY188" fmla="*/ 2608080 h 4405856"/>
                <a:gd name="connsiteX189" fmla="*/ 2831646 w 4215960"/>
                <a:gd name="connsiteY189" fmla="*/ 2497182 h 4405856"/>
                <a:gd name="connsiteX190" fmla="*/ 2618468 w 4215960"/>
                <a:gd name="connsiteY190" fmla="*/ 2193969 h 4405856"/>
                <a:gd name="connsiteX191" fmla="*/ 2220006 w 4215960"/>
                <a:gd name="connsiteY191" fmla="*/ 2054496 h 4405856"/>
                <a:gd name="connsiteX192" fmla="*/ 1983468 w 4215960"/>
                <a:gd name="connsiteY192" fmla="*/ 1741532 h 4405856"/>
                <a:gd name="connsiteX193" fmla="*/ 2017259 w 4215960"/>
                <a:gd name="connsiteY193" fmla="*/ 1716586 h 4405856"/>
                <a:gd name="connsiteX194" fmla="*/ 2076903 w 4215960"/>
                <a:gd name="connsiteY194" fmla="*/ 1799589 h 4405856"/>
                <a:gd name="connsiteX195" fmla="*/ 2097087 w 4215960"/>
                <a:gd name="connsiteY195" fmla="*/ 1782126 h 4405856"/>
                <a:gd name="connsiteX196" fmla="*/ 2140177 w 4215960"/>
                <a:gd name="connsiteY196" fmla="*/ 1812970 h 4405856"/>
                <a:gd name="connsiteX197" fmla="*/ 2228850 w 4215960"/>
                <a:gd name="connsiteY197" fmla="*/ 1759221 h 4405856"/>
                <a:gd name="connsiteX198" fmla="*/ 2244952 w 4215960"/>
                <a:gd name="connsiteY198" fmla="*/ 1738811 h 4405856"/>
                <a:gd name="connsiteX199" fmla="*/ 2303235 w 4215960"/>
                <a:gd name="connsiteY199" fmla="*/ 1739037 h 4405856"/>
                <a:gd name="connsiteX200" fmla="*/ 2319338 w 4215960"/>
                <a:gd name="connsiteY200" fmla="*/ 1705927 h 4405856"/>
                <a:gd name="connsiteX201" fmla="*/ 2300514 w 4215960"/>
                <a:gd name="connsiteY201" fmla="*/ 1680300 h 4405856"/>
                <a:gd name="connsiteX202" fmla="*/ 2233386 w 4215960"/>
                <a:gd name="connsiteY202" fmla="*/ 1700257 h 4405856"/>
                <a:gd name="connsiteX203" fmla="*/ 2211614 w 4215960"/>
                <a:gd name="connsiteY203" fmla="*/ 1646736 h 4405856"/>
                <a:gd name="connsiteX204" fmla="*/ 2232932 w 4215960"/>
                <a:gd name="connsiteY204" fmla="*/ 1617026 h 4405856"/>
                <a:gd name="connsiteX205" fmla="*/ 2176462 w 4215960"/>
                <a:gd name="connsiteY205" fmla="*/ 1513612 h 4405856"/>
                <a:gd name="connsiteX206" fmla="*/ 2127931 w 4215960"/>
                <a:gd name="connsiteY206" fmla="*/ 1552393 h 4405856"/>
                <a:gd name="connsiteX207" fmla="*/ 2038576 w 4215960"/>
                <a:gd name="connsiteY207" fmla="*/ 1497737 h 4405856"/>
                <a:gd name="connsiteX208" fmla="*/ 2090510 w 4215960"/>
                <a:gd name="connsiteY208" fmla="*/ 1405208 h 4405856"/>
                <a:gd name="connsiteX209" fmla="*/ 2047648 w 4215960"/>
                <a:gd name="connsiteY209" fmla="*/ 1284105 h 4405856"/>
                <a:gd name="connsiteX210" fmla="*/ 2062389 w 4215960"/>
                <a:gd name="connsiteY210" fmla="*/ 1160053 h 4405856"/>
                <a:gd name="connsiteX211" fmla="*/ 2157639 w 4215960"/>
                <a:gd name="connsiteY211" fmla="*/ 1086348 h 4405856"/>
                <a:gd name="connsiteX212" fmla="*/ 2262868 w 4215960"/>
                <a:gd name="connsiteY212" fmla="*/ 1063896 h 4405856"/>
                <a:gd name="connsiteX213" fmla="*/ 2199821 w 4215960"/>
                <a:gd name="connsiteY213" fmla="*/ 974089 h 4405856"/>
                <a:gd name="connsiteX214" fmla="*/ 2182585 w 4215960"/>
                <a:gd name="connsiteY214" fmla="*/ 1018766 h 4405856"/>
                <a:gd name="connsiteX215" fmla="*/ 2139270 w 4215960"/>
                <a:gd name="connsiteY215" fmla="*/ 971595 h 4405856"/>
                <a:gd name="connsiteX216" fmla="*/ 2160588 w 4215960"/>
                <a:gd name="connsiteY216" fmla="*/ 886323 h 4405856"/>
                <a:gd name="connsiteX217" fmla="*/ 2233612 w 4215960"/>
                <a:gd name="connsiteY217" fmla="*/ 789032 h 4405856"/>
                <a:gd name="connsiteX218" fmla="*/ 2216603 w 4215960"/>
                <a:gd name="connsiteY218" fmla="*/ 682443 h 4405856"/>
                <a:gd name="connsiteX219" fmla="*/ 2045381 w 4215960"/>
                <a:gd name="connsiteY219" fmla="*/ 692194 h 4405856"/>
                <a:gd name="connsiteX220" fmla="*/ 2026103 w 4215960"/>
                <a:gd name="connsiteY220" fmla="*/ 734831 h 4405856"/>
                <a:gd name="connsiteX221" fmla="*/ 1993900 w 4215960"/>
                <a:gd name="connsiteY221" fmla="*/ 667248 h 4405856"/>
                <a:gd name="connsiteX222" fmla="*/ 1964190 w 4215960"/>
                <a:gd name="connsiteY222" fmla="*/ 707616 h 4405856"/>
                <a:gd name="connsiteX223" fmla="*/ 1778681 w 4215960"/>
                <a:gd name="connsiteY223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22475 w 4215960"/>
                <a:gd name="connsiteY54" fmla="*/ 290561 h 4405856"/>
                <a:gd name="connsiteX55" fmla="*/ 97744 w 4215960"/>
                <a:gd name="connsiteY55" fmla="*/ 542516 h 4405856"/>
                <a:gd name="connsiteX56" fmla="*/ 312057 w 4215960"/>
                <a:gd name="connsiteY56" fmla="*/ 844368 h 4405856"/>
                <a:gd name="connsiteX57" fmla="*/ 239485 w 4215960"/>
                <a:gd name="connsiteY57" fmla="*/ 895168 h 4405856"/>
                <a:gd name="connsiteX58" fmla="*/ 210457 w 4215960"/>
                <a:gd name="connsiteY58" fmla="*/ 902425 h 4405856"/>
                <a:gd name="connsiteX59" fmla="*/ 159657 w 4215960"/>
                <a:gd name="connsiteY59" fmla="*/ 931453 h 4405856"/>
                <a:gd name="connsiteX60" fmla="*/ 130628 w 4215960"/>
                <a:gd name="connsiteY60" fmla="*/ 960482 h 4405856"/>
                <a:gd name="connsiteX61" fmla="*/ 108857 w 4215960"/>
                <a:gd name="connsiteY61" fmla="*/ 982253 h 4405856"/>
                <a:gd name="connsiteX62" fmla="*/ 94343 w 4215960"/>
                <a:gd name="connsiteY62" fmla="*/ 996768 h 4405856"/>
                <a:gd name="connsiteX63" fmla="*/ 43543 w 4215960"/>
                <a:gd name="connsiteY63" fmla="*/ 1076596 h 4405856"/>
                <a:gd name="connsiteX64" fmla="*/ 14514 w 4215960"/>
                <a:gd name="connsiteY64" fmla="*/ 1156425 h 4405856"/>
                <a:gd name="connsiteX65" fmla="*/ 0 w 4215960"/>
                <a:gd name="connsiteY65" fmla="*/ 1214482 h 4405856"/>
                <a:gd name="connsiteX66" fmla="*/ 7257 w 4215960"/>
                <a:gd name="connsiteY66" fmla="*/ 2186939 h 4405856"/>
                <a:gd name="connsiteX67" fmla="*/ 29028 w 4215960"/>
                <a:gd name="connsiteY67" fmla="*/ 2288539 h 4405856"/>
                <a:gd name="connsiteX68" fmla="*/ 43543 w 4215960"/>
                <a:gd name="connsiteY68" fmla="*/ 2324825 h 4405856"/>
                <a:gd name="connsiteX69" fmla="*/ 58057 w 4215960"/>
                <a:gd name="connsiteY69" fmla="*/ 2390139 h 4405856"/>
                <a:gd name="connsiteX70" fmla="*/ 79828 w 4215960"/>
                <a:gd name="connsiteY70" fmla="*/ 2440939 h 4405856"/>
                <a:gd name="connsiteX71" fmla="*/ 116114 w 4215960"/>
                <a:gd name="connsiteY71" fmla="*/ 2557053 h 4405856"/>
                <a:gd name="connsiteX72" fmla="*/ 137885 w 4215960"/>
                <a:gd name="connsiteY72" fmla="*/ 2622368 h 4405856"/>
                <a:gd name="connsiteX73" fmla="*/ 145143 w 4215960"/>
                <a:gd name="connsiteY73" fmla="*/ 2644139 h 4405856"/>
                <a:gd name="connsiteX74" fmla="*/ 166914 w 4215960"/>
                <a:gd name="connsiteY74" fmla="*/ 2687682 h 4405856"/>
                <a:gd name="connsiteX75" fmla="*/ 188685 w 4215960"/>
                <a:gd name="connsiteY75" fmla="*/ 2738482 h 4405856"/>
                <a:gd name="connsiteX76" fmla="*/ 195943 w 4215960"/>
                <a:gd name="connsiteY76" fmla="*/ 2767511 h 4405856"/>
                <a:gd name="connsiteX77" fmla="*/ 232228 w 4215960"/>
                <a:gd name="connsiteY77" fmla="*/ 2818311 h 4405856"/>
                <a:gd name="connsiteX78" fmla="*/ 254000 w 4215960"/>
                <a:gd name="connsiteY78" fmla="*/ 2876368 h 4405856"/>
                <a:gd name="connsiteX79" fmla="*/ 275771 w 4215960"/>
                <a:gd name="connsiteY79" fmla="*/ 2898139 h 4405856"/>
                <a:gd name="connsiteX80" fmla="*/ 312057 w 4215960"/>
                <a:gd name="connsiteY80" fmla="*/ 2970711 h 4405856"/>
                <a:gd name="connsiteX81" fmla="*/ 348343 w 4215960"/>
                <a:gd name="connsiteY81" fmla="*/ 3021511 h 4405856"/>
                <a:gd name="connsiteX82" fmla="*/ 355600 w 4215960"/>
                <a:gd name="connsiteY82" fmla="*/ 3043282 h 4405856"/>
                <a:gd name="connsiteX83" fmla="*/ 406400 w 4215960"/>
                <a:gd name="connsiteY83" fmla="*/ 3108596 h 4405856"/>
                <a:gd name="connsiteX84" fmla="*/ 435428 w 4215960"/>
                <a:gd name="connsiteY84" fmla="*/ 3173911 h 4405856"/>
                <a:gd name="connsiteX85" fmla="*/ 457200 w 4215960"/>
                <a:gd name="connsiteY85" fmla="*/ 3202939 h 4405856"/>
                <a:gd name="connsiteX86" fmla="*/ 471714 w 4215960"/>
                <a:gd name="connsiteY86" fmla="*/ 3260996 h 4405856"/>
                <a:gd name="connsiteX87" fmla="*/ 478971 w 4215960"/>
                <a:gd name="connsiteY87" fmla="*/ 3282768 h 4405856"/>
                <a:gd name="connsiteX88" fmla="*/ 486228 w 4215960"/>
                <a:gd name="connsiteY88" fmla="*/ 3311796 h 4405856"/>
                <a:gd name="connsiteX89" fmla="*/ 493485 w 4215960"/>
                <a:gd name="connsiteY89" fmla="*/ 3377111 h 4405856"/>
                <a:gd name="connsiteX90" fmla="*/ 515257 w 4215960"/>
                <a:gd name="connsiteY90" fmla="*/ 3435168 h 4405856"/>
                <a:gd name="connsiteX91" fmla="*/ 544285 w 4215960"/>
                <a:gd name="connsiteY91" fmla="*/ 3478711 h 4405856"/>
                <a:gd name="connsiteX92" fmla="*/ 573314 w 4215960"/>
                <a:gd name="connsiteY92" fmla="*/ 3529511 h 4405856"/>
                <a:gd name="connsiteX93" fmla="*/ 602343 w 4215960"/>
                <a:gd name="connsiteY93" fmla="*/ 3551282 h 4405856"/>
                <a:gd name="connsiteX94" fmla="*/ 645885 w 4215960"/>
                <a:gd name="connsiteY94" fmla="*/ 3594825 h 4405856"/>
                <a:gd name="connsiteX95" fmla="*/ 674914 w 4215960"/>
                <a:gd name="connsiteY95" fmla="*/ 3616596 h 4405856"/>
                <a:gd name="connsiteX96" fmla="*/ 711200 w 4215960"/>
                <a:gd name="connsiteY96" fmla="*/ 3660139 h 4405856"/>
                <a:gd name="connsiteX97" fmla="*/ 740228 w 4215960"/>
                <a:gd name="connsiteY97" fmla="*/ 3681911 h 4405856"/>
                <a:gd name="connsiteX98" fmla="*/ 812800 w 4215960"/>
                <a:gd name="connsiteY98" fmla="*/ 3747225 h 4405856"/>
                <a:gd name="connsiteX99" fmla="*/ 849085 w 4215960"/>
                <a:gd name="connsiteY99" fmla="*/ 3790768 h 4405856"/>
                <a:gd name="connsiteX100" fmla="*/ 870857 w 4215960"/>
                <a:gd name="connsiteY100" fmla="*/ 3805282 h 4405856"/>
                <a:gd name="connsiteX101" fmla="*/ 907143 w 4215960"/>
                <a:gd name="connsiteY101" fmla="*/ 3848825 h 4405856"/>
                <a:gd name="connsiteX102" fmla="*/ 936171 w 4215960"/>
                <a:gd name="connsiteY102" fmla="*/ 3870596 h 4405856"/>
                <a:gd name="connsiteX103" fmla="*/ 1030514 w 4215960"/>
                <a:gd name="connsiteY103" fmla="*/ 3914139 h 4405856"/>
                <a:gd name="connsiteX104" fmla="*/ 1480457 w 4215960"/>
                <a:gd name="connsiteY104" fmla="*/ 3899625 h 4405856"/>
                <a:gd name="connsiteX105" fmla="*/ 1531257 w 4215960"/>
                <a:gd name="connsiteY105" fmla="*/ 3885111 h 4405856"/>
                <a:gd name="connsiteX106" fmla="*/ 1618343 w 4215960"/>
                <a:gd name="connsiteY106" fmla="*/ 3877853 h 4405856"/>
                <a:gd name="connsiteX107" fmla="*/ 1698171 w 4215960"/>
                <a:gd name="connsiteY107" fmla="*/ 3863339 h 4405856"/>
                <a:gd name="connsiteX108" fmla="*/ 1756228 w 4215960"/>
                <a:gd name="connsiteY108" fmla="*/ 3856082 h 4405856"/>
                <a:gd name="connsiteX109" fmla="*/ 1785257 w 4215960"/>
                <a:gd name="connsiteY109" fmla="*/ 3841568 h 4405856"/>
                <a:gd name="connsiteX110" fmla="*/ 1850571 w 4215960"/>
                <a:gd name="connsiteY110" fmla="*/ 3819796 h 4405856"/>
                <a:gd name="connsiteX111" fmla="*/ 1886857 w 4215960"/>
                <a:gd name="connsiteY111" fmla="*/ 3805282 h 4405856"/>
                <a:gd name="connsiteX112" fmla="*/ 1988457 w 4215960"/>
                <a:gd name="connsiteY112" fmla="*/ 3790768 h 4405856"/>
                <a:gd name="connsiteX113" fmla="*/ 2017485 w 4215960"/>
                <a:gd name="connsiteY113" fmla="*/ 3783511 h 4405856"/>
                <a:gd name="connsiteX114" fmla="*/ 2637971 w 4215960"/>
                <a:gd name="connsiteY114" fmla="*/ 4130265 h 4405856"/>
                <a:gd name="connsiteX115" fmla="*/ 2724375 w 4215960"/>
                <a:gd name="connsiteY115" fmla="*/ 4316455 h 4405856"/>
                <a:gd name="connsiteX116" fmla="*/ 2784700 w 4215960"/>
                <a:gd name="connsiteY116" fmla="*/ 4375193 h 4405856"/>
                <a:gd name="connsiteX117" fmla="*/ 2795812 w 4215960"/>
                <a:gd name="connsiteY117" fmla="*/ 4345030 h 4405856"/>
                <a:gd name="connsiteX118" fmla="*/ 2841850 w 4215960"/>
                <a:gd name="connsiteY118" fmla="*/ 4318042 h 4405856"/>
                <a:gd name="connsiteX119" fmla="*/ 2892650 w 4215960"/>
                <a:gd name="connsiteY119" fmla="*/ 4391068 h 4405856"/>
                <a:gd name="connsiteX120" fmla="*/ 2941863 w 4215960"/>
                <a:gd name="connsiteY120" fmla="*/ 4394243 h 4405856"/>
                <a:gd name="connsiteX121" fmla="*/ 2897412 w 4215960"/>
                <a:gd name="connsiteY121" fmla="*/ 4300581 h 4405856"/>
                <a:gd name="connsiteX122" fmla="*/ 2854550 w 4215960"/>
                <a:gd name="connsiteY122" fmla="*/ 4232318 h 4405856"/>
                <a:gd name="connsiteX123" fmla="*/ 2897413 w 4215960"/>
                <a:gd name="connsiteY123" fmla="*/ 4216442 h 4405856"/>
                <a:gd name="connsiteX124" fmla="*/ 2878362 w 4215960"/>
                <a:gd name="connsiteY124" fmla="*/ 4175168 h 4405856"/>
                <a:gd name="connsiteX125" fmla="*/ 2930750 w 4215960"/>
                <a:gd name="connsiteY125" fmla="*/ 4184693 h 4405856"/>
                <a:gd name="connsiteX126" fmla="*/ 2910113 w 4215960"/>
                <a:gd name="connsiteY126" fmla="*/ 4151355 h 4405856"/>
                <a:gd name="connsiteX127" fmla="*/ 2931432 w 4215960"/>
                <a:gd name="connsiteY127" fmla="*/ 4134801 h 4405856"/>
                <a:gd name="connsiteX128" fmla="*/ 3052535 w 4215960"/>
                <a:gd name="connsiteY128" fmla="*/ 4220074 h 4405856"/>
                <a:gd name="connsiteX129" fmla="*/ 3087912 w 4215960"/>
                <a:gd name="connsiteY129" fmla="*/ 4206917 h 4405856"/>
                <a:gd name="connsiteX130" fmla="*/ 3140299 w 4215960"/>
                <a:gd name="connsiteY130" fmla="*/ 4272006 h 4405856"/>
                <a:gd name="connsiteX131" fmla="*/ 3160937 w 4215960"/>
                <a:gd name="connsiteY131" fmla="*/ 4330743 h 4405856"/>
                <a:gd name="connsiteX132" fmla="*/ 3268887 w 4215960"/>
                <a:gd name="connsiteY132" fmla="*/ 4349792 h 4405856"/>
                <a:gd name="connsiteX133" fmla="*/ 3208563 w 4215960"/>
                <a:gd name="connsiteY133" fmla="*/ 4283117 h 4405856"/>
                <a:gd name="connsiteX134" fmla="*/ 3205387 w 4215960"/>
                <a:gd name="connsiteY134" fmla="*/ 4214855 h 4405856"/>
                <a:gd name="connsiteX135" fmla="*/ 3259362 w 4215960"/>
                <a:gd name="connsiteY135" fmla="*/ 4270418 h 4405856"/>
                <a:gd name="connsiteX136" fmla="*/ 3308575 w 4215960"/>
                <a:gd name="connsiteY136" fmla="*/ 4275180 h 4405856"/>
                <a:gd name="connsiteX137" fmla="*/ 3302225 w 4215960"/>
                <a:gd name="connsiteY137" fmla="*/ 4225968 h 4405856"/>
                <a:gd name="connsiteX138" fmla="*/ 3362550 w 4215960"/>
                <a:gd name="connsiteY138" fmla="*/ 4230730 h 4405856"/>
                <a:gd name="connsiteX139" fmla="*/ 3424462 w 4215960"/>
                <a:gd name="connsiteY139" fmla="*/ 4273592 h 4405856"/>
                <a:gd name="connsiteX140" fmla="*/ 3456212 w 4215960"/>
                <a:gd name="connsiteY140" fmla="*/ 4260893 h 4405856"/>
                <a:gd name="connsiteX141" fmla="*/ 3449863 w 4215960"/>
                <a:gd name="connsiteY141" fmla="*/ 4225968 h 4405856"/>
                <a:gd name="connsiteX142" fmla="*/ 3491138 w 4215960"/>
                <a:gd name="connsiteY142" fmla="*/ 4202156 h 4405856"/>
                <a:gd name="connsiteX143" fmla="*/ 3575275 w 4215960"/>
                <a:gd name="connsiteY143" fmla="*/ 4259306 h 4405856"/>
                <a:gd name="connsiteX144" fmla="*/ 3592738 w 4215960"/>
                <a:gd name="connsiteY144" fmla="*/ 4157708 h 4405856"/>
                <a:gd name="connsiteX145" fmla="*/ 3567338 w 4215960"/>
                <a:gd name="connsiteY145" fmla="*/ 4135482 h 4405856"/>
                <a:gd name="connsiteX146" fmla="*/ 3494312 w 4215960"/>
                <a:gd name="connsiteY146" fmla="*/ 4092619 h 4405856"/>
                <a:gd name="connsiteX147" fmla="*/ 3516537 w 4215960"/>
                <a:gd name="connsiteY147" fmla="*/ 4067220 h 4405856"/>
                <a:gd name="connsiteX148" fmla="*/ 3537175 w 4215960"/>
                <a:gd name="connsiteY148" fmla="*/ 4044994 h 4405856"/>
                <a:gd name="connsiteX149" fmla="*/ 3591150 w 4215960"/>
                <a:gd name="connsiteY149" fmla="*/ 4076745 h 4405856"/>
                <a:gd name="connsiteX150" fmla="*/ 3597500 w 4215960"/>
                <a:gd name="connsiteY150" fmla="*/ 4032295 h 4405856"/>
                <a:gd name="connsiteX151" fmla="*/ 3541937 w 4215960"/>
                <a:gd name="connsiteY151" fmla="*/ 4008482 h 4405856"/>
                <a:gd name="connsiteX152" fmla="*/ 3540350 w 4215960"/>
                <a:gd name="connsiteY152" fmla="*/ 3998958 h 4405856"/>
                <a:gd name="connsiteX153" fmla="*/ 3527649 w 4215960"/>
                <a:gd name="connsiteY153" fmla="*/ 3960859 h 4405856"/>
                <a:gd name="connsiteX154" fmla="*/ 3533999 w 4215960"/>
                <a:gd name="connsiteY154" fmla="*/ 3913233 h 4405856"/>
                <a:gd name="connsiteX155" fmla="*/ 3545112 w 4215960"/>
                <a:gd name="connsiteY155" fmla="*/ 3857670 h 4405856"/>
                <a:gd name="connsiteX156" fmla="*/ 3507012 w 4215960"/>
                <a:gd name="connsiteY156" fmla="*/ 3827508 h 4405856"/>
                <a:gd name="connsiteX157" fmla="*/ 3540349 w 4215960"/>
                <a:gd name="connsiteY157" fmla="*/ 3817983 h 4405856"/>
                <a:gd name="connsiteX158" fmla="*/ 3518124 w 4215960"/>
                <a:gd name="connsiteY158" fmla="*/ 3781470 h 4405856"/>
                <a:gd name="connsiteX159" fmla="*/ 3556225 w 4215960"/>
                <a:gd name="connsiteY159" fmla="*/ 3776709 h 4405856"/>
                <a:gd name="connsiteX160" fmla="*/ 3562574 w 4215960"/>
                <a:gd name="connsiteY160" fmla="*/ 3743370 h 4405856"/>
                <a:gd name="connsiteX161" fmla="*/ 3624488 w 4215960"/>
                <a:gd name="connsiteY161" fmla="*/ 3752897 h 4405856"/>
                <a:gd name="connsiteX162" fmla="*/ 3657601 w 4215960"/>
                <a:gd name="connsiteY162" fmla="*/ 3768089 h 4405856"/>
                <a:gd name="connsiteX163" fmla="*/ 3623808 w 4215960"/>
                <a:gd name="connsiteY163" fmla="*/ 3809137 h 4405856"/>
                <a:gd name="connsiteX164" fmla="*/ 3662816 w 4215960"/>
                <a:gd name="connsiteY164" fmla="*/ 3916633 h 4405856"/>
                <a:gd name="connsiteX165" fmla="*/ 3715203 w 4215960"/>
                <a:gd name="connsiteY165" fmla="*/ 3947931 h 4405856"/>
                <a:gd name="connsiteX166" fmla="*/ 3767137 w 4215960"/>
                <a:gd name="connsiteY166" fmla="*/ 3905749 h 4405856"/>
                <a:gd name="connsiteX167" fmla="*/ 3852862 w 4215960"/>
                <a:gd name="connsiteY167" fmla="*/ 3857216 h 4405856"/>
                <a:gd name="connsiteX168" fmla="*/ 3835626 w 4215960"/>
                <a:gd name="connsiteY168" fmla="*/ 3768315 h 4405856"/>
                <a:gd name="connsiteX169" fmla="*/ 3912960 w 4215960"/>
                <a:gd name="connsiteY169" fmla="*/ 3635646 h 4405856"/>
                <a:gd name="connsiteX170" fmla="*/ 4205514 w 4215960"/>
                <a:gd name="connsiteY170" fmla="*/ 3302498 h 4405856"/>
                <a:gd name="connsiteX171" fmla="*/ 4124097 w 4215960"/>
                <a:gd name="connsiteY171" fmla="*/ 3293426 h 4405856"/>
                <a:gd name="connsiteX172" fmla="*/ 4128634 w 4215960"/>
                <a:gd name="connsiteY172" fmla="*/ 3201578 h 4405856"/>
                <a:gd name="connsiteX173" fmla="*/ 4079647 w 4215960"/>
                <a:gd name="connsiteY173" fmla="*/ 3176406 h 4405856"/>
                <a:gd name="connsiteX174" fmla="*/ 3995510 w 4215960"/>
                <a:gd name="connsiteY174" fmla="*/ 3207928 h 4405856"/>
                <a:gd name="connsiteX175" fmla="*/ 3958771 w 4215960"/>
                <a:gd name="connsiteY175" fmla="*/ 3171643 h 4405856"/>
                <a:gd name="connsiteX176" fmla="*/ 4003448 w 4215960"/>
                <a:gd name="connsiteY176" fmla="*/ 3148738 h 4405856"/>
                <a:gd name="connsiteX177" fmla="*/ 3874181 w 4215960"/>
                <a:gd name="connsiteY177" fmla="*/ 2935559 h 4405856"/>
                <a:gd name="connsiteX178" fmla="*/ 3889147 w 4215960"/>
                <a:gd name="connsiteY178" fmla="*/ 2905396 h 4405856"/>
                <a:gd name="connsiteX179" fmla="*/ 3865562 w 4215960"/>
                <a:gd name="connsiteY179" fmla="*/ 2789736 h 4405856"/>
                <a:gd name="connsiteX180" fmla="*/ 3706813 w 4215960"/>
                <a:gd name="connsiteY180" fmla="*/ 2778850 h 4405856"/>
                <a:gd name="connsiteX181" fmla="*/ 3673475 w 4215960"/>
                <a:gd name="connsiteY181" fmla="*/ 2827608 h 4405856"/>
                <a:gd name="connsiteX182" fmla="*/ 3584575 w 4215960"/>
                <a:gd name="connsiteY182" fmla="*/ 2842124 h 4405856"/>
                <a:gd name="connsiteX183" fmla="*/ 3590925 w 4215960"/>
                <a:gd name="connsiteY183" fmla="*/ 2820125 h 4405856"/>
                <a:gd name="connsiteX184" fmla="*/ 3537403 w 4215960"/>
                <a:gd name="connsiteY184" fmla="*/ 2804024 h 4405856"/>
                <a:gd name="connsiteX185" fmla="*/ 3512684 w 4215960"/>
                <a:gd name="connsiteY185" fmla="*/ 2638923 h 4405856"/>
                <a:gd name="connsiteX186" fmla="*/ 3232377 w 4215960"/>
                <a:gd name="connsiteY186" fmla="*/ 2572248 h 4405856"/>
                <a:gd name="connsiteX187" fmla="*/ 3096078 w 4215960"/>
                <a:gd name="connsiteY187" fmla="*/ 2615564 h 4405856"/>
                <a:gd name="connsiteX188" fmla="*/ 2964089 w 4215960"/>
                <a:gd name="connsiteY188" fmla="*/ 2608080 h 4405856"/>
                <a:gd name="connsiteX189" fmla="*/ 2831646 w 4215960"/>
                <a:gd name="connsiteY189" fmla="*/ 2497182 h 4405856"/>
                <a:gd name="connsiteX190" fmla="*/ 2618468 w 4215960"/>
                <a:gd name="connsiteY190" fmla="*/ 2193969 h 4405856"/>
                <a:gd name="connsiteX191" fmla="*/ 2220006 w 4215960"/>
                <a:gd name="connsiteY191" fmla="*/ 2054496 h 4405856"/>
                <a:gd name="connsiteX192" fmla="*/ 1983468 w 4215960"/>
                <a:gd name="connsiteY192" fmla="*/ 1741532 h 4405856"/>
                <a:gd name="connsiteX193" fmla="*/ 2017259 w 4215960"/>
                <a:gd name="connsiteY193" fmla="*/ 1716586 h 4405856"/>
                <a:gd name="connsiteX194" fmla="*/ 2076903 w 4215960"/>
                <a:gd name="connsiteY194" fmla="*/ 1799589 h 4405856"/>
                <a:gd name="connsiteX195" fmla="*/ 2097087 w 4215960"/>
                <a:gd name="connsiteY195" fmla="*/ 1782126 h 4405856"/>
                <a:gd name="connsiteX196" fmla="*/ 2140177 w 4215960"/>
                <a:gd name="connsiteY196" fmla="*/ 1812970 h 4405856"/>
                <a:gd name="connsiteX197" fmla="*/ 2228850 w 4215960"/>
                <a:gd name="connsiteY197" fmla="*/ 1759221 h 4405856"/>
                <a:gd name="connsiteX198" fmla="*/ 2244952 w 4215960"/>
                <a:gd name="connsiteY198" fmla="*/ 1738811 h 4405856"/>
                <a:gd name="connsiteX199" fmla="*/ 2303235 w 4215960"/>
                <a:gd name="connsiteY199" fmla="*/ 1739037 h 4405856"/>
                <a:gd name="connsiteX200" fmla="*/ 2319338 w 4215960"/>
                <a:gd name="connsiteY200" fmla="*/ 1705927 h 4405856"/>
                <a:gd name="connsiteX201" fmla="*/ 2300514 w 4215960"/>
                <a:gd name="connsiteY201" fmla="*/ 1680300 h 4405856"/>
                <a:gd name="connsiteX202" fmla="*/ 2233386 w 4215960"/>
                <a:gd name="connsiteY202" fmla="*/ 1700257 h 4405856"/>
                <a:gd name="connsiteX203" fmla="*/ 2211614 w 4215960"/>
                <a:gd name="connsiteY203" fmla="*/ 1646736 h 4405856"/>
                <a:gd name="connsiteX204" fmla="*/ 2232932 w 4215960"/>
                <a:gd name="connsiteY204" fmla="*/ 1617026 h 4405856"/>
                <a:gd name="connsiteX205" fmla="*/ 2176462 w 4215960"/>
                <a:gd name="connsiteY205" fmla="*/ 1513612 h 4405856"/>
                <a:gd name="connsiteX206" fmla="*/ 2127931 w 4215960"/>
                <a:gd name="connsiteY206" fmla="*/ 1552393 h 4405856"/>
                <a:gd name="connsiteX207" fmla="*/ 2038576 w 4215960"/>
                <a:gd name="connsiteY207" fmla="*/ 1497737 h 4405856"/>
                <a:gd name="connsiteX208" fmla="*/ 2090510 w 4215960"/>
                <a:gd name="connsiteY208" fmla="*/ 1405208 h 4405856"/>
                <a:gd name="connsiteX209" fmla="*/ 2047648 w 4215960"/>
                <a:gd name="connsiteY209" fmla="*/ 1284105 h 4405856"/>
                <a:gd name="connsiteX210" fmla="*/ 2062389 w 4215960"/>
                <a:gd name="connsiteY210" fmla="*/ 1160053 h 4405856"/>
                <a:gd name="connsiteX211" fmla="*/ 2157639 w 4215960"/>
                <a:gd name="connsiteY211" fmla="*/ 1086348 h 4405856"/>
                <a:gd name="connsiteX212" fmla="*/ 2262868 w 4215960"/>
                <a:gd name="connsiteY212" fmla="*/ 1063896 h 4405856"/>
                <a:gd name="connsiteX213" fmla="*/ 2199821 w 4215960"/>
                <a:gd name="connsiteY213" fmla="*/ 974089 h 4405856"/>
                <a:gd name="connsiteX214" fmla="*/ 2182585 w 4215960"/>
                <a:gd name="connsiteY214" fmla="*/ 1018766 h 4405856"/>
                <a:gd name="connsiteX215" fmla="*/ 2139270 w 4215960"/>
                <a:gd name="connsiteY215" fmla="*/ 971595 h 4405856"/>
                <a:gd name="connsiteX216" fmla="*/ 2160588 w 4215960"/>
                <a:gd name="connsiteY216" fmla="*/ 886323 h 4405856"/>
                <a:gd name="connsiteX217" fmla="*/ 2233612 w 4215960"/>
                <a:gd name="connsiteY217" fmla="*/ 789032 h 4405856"/>
                <a:gd name="connsiteX218" fmla="*/ 2216603 w 4215960"/>
                <a:gd name="connsiteY218" fmla="*/ 682443 h 4405856"/>
                <a:gd name="connsiteX219" fmla="*/ 2045381 w 4215960"/>
                <a:gd name="connsiteY219" fmla="*/ 692194 h 4405856"/>
                <a:gd name="connsiteX220" fmla="*/ 2026103 w 4215960"/>
                <a:gd name="connsiteY220" fmla="*/ 734831 h 4405856"/>
                <a:gd name="connsiteX221" fmla="*/ 1993900 w 4215960"/>
                <a:gd name="connsiteY221" fmla="*/ 667248 h 4405856"/>
                <a:gd name="connsiteX222" fmla="*/ 1964190 w 4215960"/>
                <a:gd name="connsiteY222" fmla="*/ 707616 h 4405856"/>
                <a:gd name="connsiteX223" fmla="*/ 1778681 w 4215960"/>
                <a:gd name="connsiteY223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46287 w 4215960"/>
                <a:gd name="connsiteY54" fmla="*/ 147686 h 4405856"/>
                <a:gd name="connsiteX55" fmla="*/ 222475 w 4215960"/>
                <a:gd name="connsiteY55" fmla="*/ 290561 h 4405856"/>
                <a:gd name="connsiteX56" fmla="*/ 97744 w 4215960"/>
                <a:gd name="connsiteY56" fmla="*/ 542516 h 4405856"/>
                <a:gd name="connsiteX57" fmla="*/ 312057 w 4215960"/>
                <a:gd name="connsiteY57" fmla="*/ 844368 h 4405856"/>
                <a:gd name="connsiteX58" fmla="*/ 239485 w 4215960"/>
                <a:gd name="connsiteY58" fmla="*/ 895168 h 4405856"/>
                <a:gd name="connsiteX59" fmla="*/ 210457 w 4215960"/>
                <a:gd name="connsiteY59" fmla="*/ 902425 h 4405856"/>
                <a:gd name="connsiteX60" fmla="*/ 159657 w 4215960"/>
                <a:gd name="connsiteY60" fmla="*/ 931453 h 4405856"/>
                <a:gd name="connsiteX61" fmla="*/ 130628 w 4215960"/>
                <a:gd name="connsiteY61" fmla="*/ 960482 h 4405856"/>
                <a:gd name="connsiteX62" fmla="*/ 108857 w 4215960"/>
                <a:gd name="connsiteY62" fmla="*/ 982253 h 4405856"/>
                <a:gd name="connsiteX63" fmla="*/ 94343 w 4215960"/>
                <a:gd name="connsiteY63" fmla="*/ 996768 h 4405856"/>
                <a:gd name="connsiteX64" fmla="*/ 43543 w 4215960"/>
                <a:gd name="connsiteY64" fmla="*/ 1076596 h 4405856"/>
                <a:gd name="connsiteX65" fmla="*/ 14514 w 4215960"/>
                <a:gd name="connsiteY65" fmla="*/ 1156425 h 4405856"/>
                <a:gd name="connsiteX66" fmla="*/ 0 w 4215960"/>
                <a:gd name="connsiteY66" fmla="*/ 1214482 h 4405856"/>
                <a:gd name="connsiteX67" fmla="*/ 7257 w 4215960"/>
                <a:gd name="connsiteY67" fmla="*/ 2186939 h 4405856"/>
                <a:gd name="connsiteX68" fmla="*/ 29028 w 4215960"/>
                <a:gd name="connsiteY68" fmla="*/ 2288539 h 4405856"/>
                <a:gd name="connsiteX69" fmla="*/ 43543 w 4215960"/>
                <a:gd name="connsiteY69" fmla="*/ 2324825 h 4405856"/>
                <a:gd name="connsiteX70" fmla="*/ 58057 w 4215960"/>
                <a:gd name="connsiteY70" fmla="*/ 2390139 h 4405856"/>
                <a:gd name="connsiteX71" fmla="*/ 79828 w 4215960"/>
                <a:gd name="connsiteY71" fmla="*/ 2440939 h 4405856"/>
                <a:gd name="connsiteX72" fmla="*/ 116114 w 4215960"/>
                <a:gd name="connsiteY72" fmla="*/ 2557053 h 4405856"/>
                <a:gd name="connsiteX73" fmla="*/ 137885 w 4215960"/>
                <a:gd name="connsiteY73" fmla="*/ 2622368 h 4405856"/>
                <a:gd name="connsiteX74" fmla="*/ 145143 w 4215960"/>
                <a:gd name="connsiteY74" fmla="*/ 2644139 h 4405856"/>
                <a:gd name="connsiteX75" fmla="*/ 166914 w 4215960"/>
                <a:gd name="connsiteY75" fmla="*/ 2687682 h 4405856"/>
                <a:gd name="connsiteX76" fmla="*/ 188685 w 4215960"/>
                <a:gd name="connsiteY76" fmla="*/ 2738482 h 4405856"/>
                <a:gd name="connsiteX77" fmla="*/ 195943 w 4215960"/>
                <a:gd name="connsiteY77" fmla="*/ 2767511 h 4405856"/>
                <a:gd name="connsiteX78" fmla="*/ 232228 w 4215960"/>
                <a:gd name="connsiteY78" fmla="*/ 2818311 h 4405856"/>
                <a:gd name="connsiteX79" fmla="*/ 254000 w 4215960"/>
                <a:gd name="connsiteY79" fmla="*/ 2876368 h 4405856"/>
                <a:gd name="connsiteX80" fmla="*/ 275771 w 4215960"/>
                <a:gd name="connsiteY80" fmla="*/ 2898139 h 4405856"/>
                <a:gd name="connsiteX81" fmla="*/ 312057 w 4215960"/>
                <a:gd name="connsiteY81" fmla="*/ 2970711 h 4405856"/>
                <a:gd name="connsiteX82" fmla="*/ 348343 w 4215960"/>
                <a:gd name="connsiteY82" fmla="*/ 3021511 h 4405856"/>
                <a:gd name="connsiteX83" fmla="*/ 355600 w 4215960"/>
                <a:gd name="connsiteY83" fmla="*/ 3043282 h 4405856"/>
                <a:gd name="connsiteX84" fmla="*/ 406400 w 4215960"/>
                <a:gd name="connsiteY84" fmla="*/ 3108596 h 4405856"/>
                <a:gd name="connsiteX85" fmla="*/ 435428 w 4215960"/>
                <a:gd name="connsiteY85" fmla="*/ 3173911 h 4405856"/>
                <a:gd name="connsiteX86" fmla="*/ 457200 w 4215960"/>
                <a:gd name="connsiteY86" fmla="*/ 3202939 h 4405856"/>
                <a:gd name="connsiteX87" fmla="*/ 471714 w 4215960"/>
                <a:gd name="connsiteY87" fmla="*/ 3260996 h 4405856"/>
                <a:gd name="connsiteX88" fmla="*/ 478971 w 4215960"/>
                <a:gd name="connsiteY88" fmla="*/ 3282768 h 4405856"/>
                <a:gd name="connsiteX89" fmla="*/ 486228 w 4215960"/>
                <a:gd name="connsiteY89" fmla="*/ 3311796 h 4405856"/>
                <a:gd name="connsiteX90" fmla="*/ 493485 w 4215960"/>
                <a:gd name="connsiteY90" fmla="*/ 3377111 h 4405856"/>
                <a:gd name="connsiteX91" fmla="*/ 515257 w 4215960"/>
                <a:gd name="connsiteY91" fmla="*/ 3435168 h 4405856"/>
                <a:gd name="connsiteX92" fmla="*/ 544285 w 4215960"/>
                <a:gd name="connsiteY92" fmla="*/ 3478711 h 4405856"/>
                <a:gd name="connsiteX93" fmla="*/ 573314 w 4215960"/>
                <a:gd name="connsiteY93" fmla="*/ 3529511 h 4405856"/>
                <a:gd name="connsiteX94" fmla="*/ 602343 w 4215960"/>
                <a:gd name="connsiteY94" fmla="*/ 3551282 h 4405856"/>
                <a:gd name="connsiteX95" fmla="*/ 645885 w 4215960"/>
                <a:gd name="connsiteY95" fmla="*/ 3594825 h 4405856"/>
                <a:gd name="connsiteX96" fmla="*/ 674914 w 4215960"/>
                <a:gd name="connsiteY96" fmla="*/ 3616596 h 4405856"/>
                <a:gd name="connsiteX97" fmla="*/ 711200 w 4215960"/>
                <a:gd name="connsiteY97" fmla="*/ 3660139 h 4405856"/>
                <a:gd name="connsiteX98" fmla="*/ 740228 w 4215960"/>
                <a:gd name="connsiteY98" fmla="*/ 3681911 h 4405856"/>
                <a:gd name="connsiteX99" fmla="*/ 812800 w 4215960"/>
                <a:gd name="connsiteY99" fmla="*/ 3747225 h 4405856"/>
                <a:gd name="connsiteX100" fmla="*/ 849085 w 4215960"/>
                <a:gd name="connsiteY100" fmla="*/ 3790768 h 4405856"/>
                <a:gd name="connsiteX101" fmla="*/ 870857 w 4215960"/>
                <a:gd name="connsiteY101" fmla="*/ 3805282 h 4405856"/>
                <a:gd name="connsiteX102" fmla="*/ 907143 w 4215960"/>
                <a:gd name="connsiteY102" fmla="*/ 3848825 h 4405856"/>
                <a:gd name="connsiteX103" fmla="*/ 936171 w 4215960"/>
                <a:gd name="connsiteY103" fmla="*/ 3870596 h 4405856"/>
                <a:gd name="connsiteX104" fmla="*/ 1030514 w 4215960"/>
                <a:gd name="connsiteY104" fmla="*/ 3914139 h 4405856"/>
                <a:gd name="connsiteX105" fmla="*/ 1480457 w 4215960"/>
                <a:gd name="connsiteY105" fmla="*/ 3899625 h 4405856"/>
                <a:gd name="connsiteX106" fmla="*/ 1531257 w 4215960"/>
                <a:gd name="connsiteY106" fmla="*/ 3885111 h 4405856"/>
                <a:gd name="connsiteX107" fmla="*/ 1618343 w 4215960"/>
                <a:gd name="connsiteY107" fmla="*/ 3877853 h 4405856"/>
                <a:gd name="connsiteX108" fmla="*/ 1698171 w 4215960"/>
                <a:gd name="connsiteY108" fmla="*/ 3863339 h 4405856"/>
                <a:gd name="connsiteX109" fmla="*/ 1756228 w 4215960"/>
                <a:gd name="connsiteY109" fmla="*/ 3856082 h 4405856"/>
                <a:gd name="connsiteX110" fmla="*/ 1785257 w 4215960"/>
                <a:gd name="connsiteY110" fmla="*/ 3841568 h 4405856"/>
                <a:gd name="connsiteX111" fmla="*/ 1850571 w 4215960"/>
                <a:gd name="connsiteY111" fmla="*/ 3819796 h 4405856"/>
                <a:gd name="connsiteX112" fmla="*/ 1886857 w 4215960"/>
                <a:gd name="connsiteY112" fmla="*/ 3805282 h 4405856"/>
                <a:gd name="connsiteX113" fmla="*/ 1988457 w 4215960"/>
                <a:gd name="connsiteY113" fmla="*/ 3790768 h 4405856"/>
                <a:gd name="connsiteX114" fmla="*/ 2017485 w 4215960"/>
                <a:gd name="connsiteY114" fmla="*/ 3783511 h 4405856"/>
                <a:gd name="connsiteX115" fmla="*/ 2637971 w 4215960"/>
                <a:gd name="connsiteY115" fmla="*/ 4130265 h 4405856"/>
                <a:gd name="connsiteX116" fmla="*/ 2724375 w 4215960"/>
                <a:gd name="connsiteY116" fmla="*/ 4316455 h 4405856"/>
                <a:gd name="connsiteX117" fmla="*/ 2784700 w 4215960"/>
                <a:gd name="connsiteY117" fmla="*/ 4375193 h 4405856"/>
                <a:gd name="connsiteX118" fmla="*/ 2795812 w 4215960"/>
                <a:gd name="connsiteY118" fmla="*/ 4345030 h 4405856"/>
                <a:gd name="connsiteX119" fmla="*/ 2841850 w 4215960"/>
                <a:gd name="connsiteY119" fmla="*/ 4318042 h 4405856"/>
                <a:gd name="connsiteX120" fmla="*/ 2892650 w 4215960"/>
                <a:gd name="connsiteY120" fmla="*/ 4391068 h 4405856"/>
                <a:gd name="connsiteX121" fmla="*/ 2941863 w 4215960"/>
                <a:gd name="connsiteY121" fmla="*/ 4394243 h 4405856"/>
                <a:gd name="connsiteX122" fmla="*/ 2897412 w 4215960"/>
                <a:gd name="connsiteY122" fmla="*/ 4300581 h 4405856"/>
                <a:gd name="connsiteX123" fmla="*/ 2854550 w 4215960"/>
                <a:gd name="connsiteY123" fmla="*/ 4232318 h 4405856"/>
                <a:gd name="connsiteX124" fmla="*/ 2897413 w 4215960"/>
                <a:gd name="connsiteY124" fmla="*/ 4216442 h 4405856"/>
                <a:gd name="connsiteX125" fmla="*/ 2878362 w 4215960"/>
                <a:gd name="connsiteY125" fmla="*/ 4175168 h 4405856"/>
                <a:gd name="connsiteX126" fmla="*/ 2930750 w 4215960"/>
                <a:gd name="connsiteY126" fmla="*/ 4184693 h 4405856"/>
                <a:gd name="connsiteX127" fmla="*/ 2910113 w 4215960"/>
                <a:gd name="connsiteY127" fmla="*/ 4151355 h 4405856"/>
                <a:gd name="connsiteX128" fmla="*/ 2931432 w 4215960"/>
                <a:gd name="connsiteY128" fmla="*/ 4134801 h 4405856"/>
                <a:gd name="connsiteX129" fmla="*/ 3052535 w 4215960"/>
                <a:gd name="connsiteY129" fmla="*/ 4220074 h 4405856"/>
                <a:gd name="connsiteX130" fmla="*/ 3087912 w 4215960"/>
                <a:gd name="connsiteY130" fmla="*/ 4206917 h 4405856"/>
                <a:gd name="connsiteX131" fmla="*/ 3140299 w 4215960"/>
                <a:gd name="connsiteY131" fmla="*/ 4272006 h 4405856"/>
                <a:gd name="connsiteX132" fmla="*/ 3160937 w 4215960"/>
                <a:gd name="connsiteY132" fmla="*/ 4330743 h 4405856"/>
                <a:gd name="connsiteX133" fmla="*/ 3268887 w 4215960"/>
                <a:gd name="connsiteY133" fmla="*/ 4349792 h 4405856"/>
                <a:gd name="connsiteX134" fmla="*/ 3208563 w 4215960"/>
                <a:gd name="connsiteY134" fmla="*/ 4283117 h 4405856"/>
                <a:gd name="connsiteX135" fmla="*/ 3205387 w 4215960"/>
                <a:gd name="connsiteY135" fmla="*/ 4214855 h 4405856"/>
                <a:gd name="connsiteX136" fmla="*/ 3259362 w 4215960"/>
                <a:gd name="connsiteY136" fmla="*/ 4270418 h 4405856"/>
                <a:gd name="connsiteX137" fmla="*/ 3308575 w 4215960"/>
                <a:gd name="connsiteY137" fmla="*/ 4275180 h 4405856"/>
                <a:gd name="connsiteX138" fmla="*/ 3302225 w 4215960"/>
                <a:gd name="connsiteY138" fmla="*/ 4225968 h 4405856"/>
                <a:gd name="connsiteX139" fmla="*/ 3362550 w 4215960"/>
                <a:gd name="connsiteY139" fmla="*/ 4230730 h 4405856"/>
                <a:gd name="connsiteX140" fmla="*/ 3424462 w 4215960"/>
                <a:gd name="connsiteY140" fmla="*/ 4273592 h 4405856"/>
                <a:gd name="connsiteX141" fmla="*/ 3456212 w 4215960"/>
                <a:gd name="connsiteY141" fmla="*/ 4260893 h 4405856"/>
                <a:gd name="connsiteX142" fmla="*/ 3449863 w 4215960"/>
                <a:gd name="connsiteY142" fmla="*/ 4225968 h 4405856"/>
                <a:gd name="connsiteX143" fmla="*/ 3491138 w 4215960"/>
                <a:gd name="connsiteY143" fmla="*/ 4202156 h 4405856"/>
                <a:gd name="connsiteX144" fmla="*/ 3575275 w 4215960"/>
                <a:gd name="connsiteY144" fmla="*/ 4259306 h 4405856"/>
                <a:gd name="connsiteX145" fmla="*/ 3592738 w 4215960"/>
                <a:gd name="connsiteY145" fmla="*/ 4157708 h 4405856"/>
                <a:gd name="connsiteX146" fmla="*/ 3567338 w 4215960"/>
                <a:gd name="connsiteY146" fmla="*/ 4135482 h 4405856"/>
                <a:gd name="connsiteX147" fmla="*/ 3494312 w 4215960"/>
                <a:gd name="connsiteY147" fmla="*/ 4092619 h 4405856"/>
                <a:gd name="connsiteX148" fmla="*/ 3516537 w 4215960"/>
                <a:gd name="connsiteY148" fmla="*/ 4067220 h 4405856"/>
                <a:gd name="connsiteX149" fmla="*/ 3537175 w 4215960"/>
                <a:gd name="connsiteY149" fmla="*/ 4044994 h 4405856"/>
                <a:gd name="connsiteX150" fmla="*/ 3591150 w 4215960"/>
                <a:gd name="connsiteY150" fmla="*/ 4076745 h 4405856"/>
                <a:gd name="connsiteX151" fmla="*/ 3597500 w 4215960"/>
                <a:gd name="connsiteY151" fmla="*/ 4032295 h 4405856"/>
                <a:gd name="connsiteX152" fmla="*/ 3541937 w 4215960"/>
                <a:gd name="connsiteY152" fmla="*/ 4008482 h 4405856"/>
                <a:gd name="connsiteX153" fmla="*/ 3540350 w 4215960"/>
                <a:gd name="connsiteY153" fmla="*/ 3998958 h 4405856"/>
                <a:gd name="connsiteX154" fmla="*/ 3527649 w 4215960"/>
                <a:gd name="connsiteY154" fmla="*/ 3960859 h 4405856"/>
                <a:gd name="connsiteX155" fmla="*/ 3533999 w 4215960"/>
                <a:gd name="connsiteY155" fmla="*/ 3913233 h 4405856"/>
                <a:gd name="connsiteX156" fmla="*/ 3545112 w 4215960"/>
                <a:gd name="connsiteY156" fmla="*/ 3857670 h 4405856"/>
                <a:gd name="connsiteX157" fmla="*/ 3507012 w 4215960"/>
                <a:gd name="connsiteY157" fmla="*/ 3827508 h 4405856"/>
                <a:gd name="connsiteX158" fmla="*/ 3540349 w 4215960"/>
                <a:gd name="connsiteY158" fmla="*/ 3817983 h 4405856"/>
                <a:gd name="connsiteX159" fmla="*/ 3518124 w 4215960"/>
                <a:gd name="connsiteY159" fmla="*/ 3781470 h 4405856"/>
                <a:gd name="connsiteX160" fmla="*/ 3556225 w 4215960"/>
                <a:gd name="connsiteY160" fmla="*/ 3776709 h 4405856"/>
                <a:gd name="connsiteX161" fmla="*/ 3562574 w 4215960"/>
                <a:gd name="connsiteY161" fmla="*/ 3743370 h 4405856"/>
                <a:gd name="connsiteX162" fmla="*/ 3624488 w 4215960"/>
                <a:gd name="connsiteY162" fmla="*/ 3752897 h 4405856"/>
                <a:gd name="connsiteX163" fmla="*/ 3657601 w 4215960"/>
                <a:gd name="connsiteY163" fmla="*/ 3768089 h 4405856"/>
                <a:gd name="connsiteX164" fmla="*/ 3623808 w 4215960"/>
                <a:gd name="connsiteY164" fmla="*/ 3809137 h 4405856"/>
                <a:gd name="connsiteX165" fmla="*/ 3662816 w 4215960"/>
                <a:gd name="connsiteY165" fmla="*/ 3916633 h 4405856"/>
                <a:gd name="connsiteX166" fmla="*/ 3715203 w 4215960"/>
                <a:gd name="connsiteY166" fmla="*/ 3947931 h 4405856"/>
                <a:gd name="connsiteX167" fmla="*/ 3767137 w 4215960"/>
                <a:gd name="connsiteY167" fmla="*/ 3905749 h 4405856"/>
                <a:gd name="connsiteX168" fmla="*/ 3852862 w 4215960"/>
                <a:gd name="connsiteY168" fmla="*/ 3857216 h 4405856"/>
                <a:gd name="connsiteX169" fmla="*/ 3835626 w 4215960"/>
                <a:gd name="connsiteY169" fmla="*/ 3768315 h 4405856"/>
                <a:gd name="connsiteX170" fmla="*/ 3912960 w 4215960"/>
                <a:gd name="connsiteY170" fmla="*/ 3635646 h 4405856"/>
                <a:gd name="connsiteX171" fmla="*/ 4205514 w 4215960"/>
                <a:gd name="connsiteY171" fmla="*/ 3302498 h 4405856"/>
                <a:gd name="connsiteX172" fmla="*/ 4124097 w 4215960"/>
                <a:gd name="connsiteY172" fmla="*/ 3293426 h 4405856"/>
                <a:gd name="connsiteX173" fmla="*/ 4128634 w 4215960"/>
                <a:gd name="connsiteY173" fmla="*/ 3201578 h 4405856"/>
                <a:gd name="connsiteX174" fmla="*/ 4079647 w 4215960"/>
                <a:gd name="connsiteY174" fmla="*/ 3176406 h 4405856"/>
                <a:gd name="connsiteX175" fmla="*/ 3995510 w 4215960"/>
                <a:gd name="connsiteY175" fmla="*/ 3207928 h 4405856"/>
                <a:gd name="connsiteX176" fmla="*/ 3958771 w 4215960"/>
                <a:gd name="connsiteY176" fmla="*/ 3171643 h 4405856"/>
                <a:gd name="connsiteX177" fmla="*/ 4003448 w 4215960"/>
                <a:gd name="connsiteY177" fmla="*/ 3148738 h 4405856"/>
                <a:gd name="connsiteX178" fmla="*/ 3874181 w 4215960"/>
                <a:gd name="connsiteY178" fmla="*/ 2935559 h 4405856"/>
                <a:gd name="connsiteX179" fmla="*/ 3889147 w 4215960"/>
                <a:gd name="connsiteY179" fmla="*/ 2905396 h 4405856"/>
                <a:gd name="connsiteX180" fmla="*/ 3865562 w 4215960"/>
                <a:gd name="connsiteY180" fmla="*/ 2789736 h 4405856"/>
                <a:gd name="connsiteX181" fmla="*/ 3706813 w 4215960"/>
                <a:gd name="connsiteY181" fmla="*/ 2778850 h 4405856"/>
                <a:gd name="connsiteX182" fmla="*/ 3673475 w 4215960"/>
                <a:gd name="connsiteY182" fmla="*/ 2827608 h 4405856"/>
                <a:gd name="connsiteX183" fmla="*/ 3584575 w 4215960"/>
                <a:gd name="connsiteY183" fmla="*/ 2842124 h 4405856"/>
                <a:gd name="connsiteX184" fmla="*/ 3590925 w 4215960"/>
                <a:gd name="connsiteY184" fmla="*/ 2820125 h 4405856"/>
                <a:gd name="connsiteX185" fmla="*/ 3537403 w 4215960"/>
                <a:gd name="connsiteY185" fmla="*/ 2804024 h 4405856"/>
                <a:gd name="connsiteX186" fmla="*/ 3512684 w 4215960"/>
                <a:gd name="connsiteY186" fmla="*/ 2638923 h 4405856"/>
                <a:gd name="connsiteX187" fmla="*/ 3232377 w 4215960"/>
                <a:gd name="connsiteY187" fmla="*/ 2572248 h 4405856"/>
                <a:gd name="connsiteX188" fmla="*/ 3096078 w 4215960"/>
                <a:gd name="connsiteY188" fmla="*/ 2615564 h 4405856"/>
                <a:gd name="connsiteX189" fmla="*/ 2964089 w 4215960"/>
                <a:gd name="connsiteY189" fmla="*/ 2608080 h 4405856"/>
                <a:gd name="connsiteX190" fmla="*/ 2831646 w 4215960"/>
                <a:gd name="connsiteY190" fmla="*/ 2497182 h 4405856"/>
                <a:gd name="connsiteX191" fmla="*/ 2618468 w 4215960"/>
                <a:gd name="connsiteY191" fmla="*/ 2193969 h 4405856"/>
                <a:gd name="connsiteX192" fmla="*/ 2220006 w 4215960"/>
                <a:gd name="connsiteY192" fmla="*/ 2054496 h 4405856"/>
                <a:gd name="connsiteX193" fmla="*/ 1983468 w 4215960"/>
                <a:gd name="connsiteY193" fmla="*/ 1741532 h 4405856"/>
                <a:gd name="connsiteX194" fmla="*/ 2017259 w 4215960"/>
                <a:gd name="connsiteY194" fmla="*/ 1716586 h 4405856"/>
                <a:gd name="connsiteX195" fmla="*/ 2076903 w 4215960"/>
                <a:gd name="connsiteY195" fmla="*/ 1799589 h 4405856"/>
                <a:gd name="connsiteX196" fmla="*/ 2097087 w 4215960"/>
                <a:gd name="connsiteY196" fmla="*/ 1782126 h 4405856"/>
                <a:gd name="connsiteX197" fmla="*/ 2140177 w 4215960"/>
                <a:gd name="connsiteY197" fmla="*/ 1812970 h 4405856"/>
                <a:gd name="connsiteX198" fmla="*/ 2228850 w 4215960"/>
                <a:gd name="connsiteY198" fmla="*/ 1759221 h 4405856"/>
                <a:gd name="connsiteX199" fmla="*/ 2244952 w 4215960"/>
                <a:gd name="connsiteY199" fmla="*/ 1738811 h 4405856"/>
                <a:gd name="connsiteX200" fmla="*/ 2303235 w 4215960"/>
                <a:gd name="connsiteY200" fmla="*/ 1739037 h 4405856"/>
                <a:gd name="connsiteX201" fmla="*/ 2319338 w 4215960"/>
                <a:gd name="connsiteY201" fmla="*/ 1705927 h 4405856"/>
                <a:gd name="connsiteX202" fmla="*/ 2300514 w 4215960"/>
                <a:gd name="connsiteY202" fmla="*/ 1680300 h 4405856"/>
                <a:gd name="connsiteX203" fmla="*/ 2233386 w 4215960"/>
                <a:gd name="connsiteY203" fmla="*/ 1700257 h 4405856"/>
                <a:gd name="connsiteX204" fmla="*/ 2211614 w 4215960"/>
                <a:gd name="connsiteY204" fmla="*/ 1646736 h 4405856"/>
                <a:gd name="connsiteX205" fmla="*/ 2232932 w 4215960"/>
                <a:gd name="connsiteY205" fmla="*/ 1617026 h 4405856"/>
                <a:gd name="connsiteX206" fmla="*/ 2176462 w 4215960"/>
                <a:gd name="connsiteY206" fmla="*/ 1513612 h 4405856"/>
                <a:gd name="connsiteX207" fmla="*/ 2127931 w 4215960"/>
                <a:gd name="connsiteY207" fmla="*/ 1552393 h 4405856"/>
                <a:gd name="connsiteX208" fmla="*/ 2038576 w 4215960"/>
                <a:gd name="connsiteY208" fmla="*/ 1497737 h 4405856"/>
                <a:gd name="connsiteX209" fmla="*/ 2090510 w 4215960"/>
                <a:gd name="connsiteY209" fmla="*/ 1405208 h 4405856"/>
                <a:gd name="connsiteX210" fmla="*/ 2047648 w 4215960"/>
                <a:gd name="connsiteY210" fmla="*/ 1284105 h 4405856"/>
                <a:gd name="connsiteX211" fmla="*/ 2062389 w 4215960"/>
                <a:gd name="connsiteY211" fmla="*/ 1160053 h 4405856"/>
                <a:gd name="connsiteX212" fmla="*/ 2157639 w 4215960"/>
                <a:gd name="connsiteY212" fmla="*/ 1086348 h 4405856"/>
                <a:gd name="connsiteX213" fmla="*/ 2262868 w 4215960"/>
                <a:gd name="connsiteY213" fmla="*/ 1063896 h 4405856"/>
                <a:gd name="connsiteX214" fmla="*/ 2199821 w 4215960"/>
                <a:gd name="connsiteY214" fmla="*/ 974089 h 4405856"/>
                <a:gd name="connsiteX215" fmla="*/ 2182585 w 4215960"/>
                <a:gd name="connsiteY215" fmla="*/ 1018766 h 4405856"/>
                <a:gd name="connsiteX216" fmla="*/ 2139270 w 4215960"/>
                <a:gd name="connsiteY216" fmla="*/ 971595 h 4405856"/>
                <a:gd name="connsiteX217" fmla="*/ 2160588 w 4215960"/>
                <a:gd name="connsiteY217" fmla="*/ 886323 h 4405856"/>
                <a:gd name="connsiteX218" fmla="*/ 2233612 w 4215960"/>
                <a:gd name="connsiteY218" fmla="*/ 789032 h 4405856"/>
                <a:gd name="connsiteX219" fmla="*/ 2216603 w 4215960"/>
                <a:gd name="connsiteY219" fmla="*/ 682443 h 4405856"/>
                <a:gd name="connsiteX220" fmla="*/ 2045381 w 4215960"/>
                <a:gd name="connsiteY220" fmla="*/ 692194 h 4405856"/>
                <a:gd name="connsiteX221" fmla="*/ 2026103 w 4215960"/>
                <a:gd name="connsiteY221" fmla="*/ 734831 h 4405856"/>
                <a:gd name="connsiteX222" fmla="*/ 1993900 w 4215960"/>
                <a:gd name="connsiteY222" fmla="*/ 667248 h 4405856"/>
                <a:gd name="connsiteX223" fmla="*/ 1964190 w 4215960"/>
                <a:gd name="connsiteY223" fmla="*/ 707616 h 4405856"/>
                <a:gd name="connsiteX224" fmla="*/ 1778681 w 4215960"/>
                <a:gd name="connsiteY224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222475 w 4215960"/>
                <a:gd name="connsiteY55" fmla="*/ 290561 h 4405856"/>
                <a:gd name="connsiteX56" fmla="*/ 97744 w 4215960"/>
                <a:gd name="connsiteY56" fmla="*/ 542516 h 4405856"/>
                <a:gd name="connsiteX57" fmla="*/ 312057 w 4215960"/>
                <a:gd name="connsiteY57" fmla="*/ 844368 h 4405856"/>
                <a:gd name="connsiteX58" fmla="*/ 239485 w 4215960"/>
                <a:gd name="connsiteY58" fmla="*/ 895168 h 4405856"/>
                <a:gd name="connsiteX59" fmla="*/ 210457 w 4215960"/>
                <a:gd name="connsiteY59" fmla="*/ 902425 h 4405856"/>
                <a:gd name="connsiteX60" fmla="*/ 159657 w 4215960"/>
                <a:gd name="connsiteY60" fmla="*/ 931453 h 4405856"/>
                <a:gd name="connsiteX61" fmla="*/ 130628 w 4215960"/>
                <a:gd name="connsiteY61" fmla="*/ 960482 h 4405856"/>
                <a:gd name="connsiteX62" fmla="*/ 108857 w 4215960"/>
                <a:gd name="connsiteY62" fmla="*/ 982253 h 4405856"/>
                <a:gd name="connsiteX63" fmla="*/ 94343 w 4215960"/>
                <a:gd name="connsiteY63" fmla="*/ 996768 h 4405856"/>
                <a:gd name="connsiteX64" fmla="*/ 43543 w 4215960"/>
                <a:gd name="connsiteY64" fmla="*/ 1076596 h 4405856"/>
                <a:gd name="connsiteX65" fmla="*/ 14514 w 4215960"/>
                <a:gd name="connsiteY65" fmla="*/ 1156425 h 4405856"/>
                <a:gd name="connsiteX66" fmla="*/ 0 w 4215960"/>
                <a:gd name="connsiteY66" fmla="*/ 1214482 h 4405856"/>
                <a:gd name="connsiteX67" fmla="*/ 7257 w 4215960"/>
                <a:gd name="connsiteY67" fmla="*/ 2186939 h 4405856"/>
                <a:gd name="connsiteX68" fmla="*/ 29028 w 4215960"/>
                <a:gd name="connsiteY68" fmla="*/ 2288539 h 4405856"/>
                <a:gd name="connsiteX69" fmla="*/ 43543 w 4215960"/>
                <a:gd name="connsiteY69" fmla="*/ 2324825 h 4405856"/>
                <a:gd name="connsiteX70" fmla="*/ 58057 w 4215960"/>
                <a:gd name="connsiteY70" fmla="*/ 2390139 h 4405856"/>
                <a:gd name="connsiteX71" fmla="*/ 79828 w 4215960"/>
                <a:gd name="connsiteY71" fmla="*/ 2440939 h 4405856"/>
                <a:gd name="connsiteX72" fmla="*/ 116114 w 4215960"/>
                <a:gd name="connsiteY72" fmla="*/ 2557053 h 4405856"/>
                <a:gd name="connsiteX73" fmla="*/ 137885 w 4215960"/>
                <a:gd name="connsiteY73" fmla="*/ 2622368 h 4405856"/>
                <a:gd name="connsiteX74" fmla="*/ 145143 w 4215960"/>
                <a:gd name="connsiteY74" fmla="*/ 2644139 h 4405856"/>
                <a:gd name="connsiteX75" fmla="*/ 166914 w 4215960"/>
                <a:gd name="connsiteY75" fmla="*/ 2687682 h 4405856"/>
                <a:gd name="connsiteX76" fmla="*/ 188685 w 4215960"/>
                <a:gd name="connsiteY76" fmla="*/ 2738482 h 4405856"/>
                <a:gd name="connsiteX77" fmla="*/ 195943 w 4215960"/>
                <a:gd name="connsiteY77" fmla="*/ 2767511 h 4405856"/>
                <a:gd name="connsiteX78" fmla="*/ 232228 w 4215960"/>
                <a:gd name="connsiteY78" fmla="*/ 2818311 h 4405856"/>
                <a:gd name="connsiteX79" fmla="*/ 254000 w 4215960"/>
                <a:gd name="connsiteY79" fmla="*/ 2876368 h 4405856"/>
                <a:gd name="connsiteX80" fmla="*/ 275771 w 4215960"/>
                <a:gd name="connsiteY80" fmla="*/ 2898139 h 4405856"/>
                <a:gd name="connsiteX81" fmla="*/ 312057 w 4215960"/>
                <a:gd name="connsiteY81" fmla="*/ 2970711 h 4405856"/>
                <a:gd name="connsiteX82" fmla="*/ 348343 w 4215960"/>
                <a:gd name="connsiteY82" fmla="*/ 3021511 h 4405856"/>
                <a:gd name="connsiteX83" fmla="*/ 355600 w 4215960"/>
                <a:gd name="connsiteY83" fmla="*/ 3043282 h 4405856"/>
                <a:gd name="connsiteX84" fmla="*/ 406400 w 4215960"/>
                <a:gd name="connsiteY84" fmla="*/ 3108596 h 4405856"/>
                <a:gd name="connsiteX85" fmla="*/ 435428 w 4215960"/>
                <a:gd name="connsiteY85" fmla="*/ 3173911 h 4405856"/>
                <a:gd name="connsiteX86" fmla="*/ 457200 w 4215960"/>
                <a:gd name="connsiteY86" fmla="*/ 3202939 h 4405856"/>
                <a:gd name="connsiteX87" fmla="*/ 471714 w 4215960"/>
                <a:gd name="connsiteY87" fmla="*/ 3260996 h 4405856"/>
                <a:gd name="connsiteX88" fmla="*/ 478971 w 4215960"/>
                <a:gd name="connsiteY88" fmla="*/ 3282768 h 4405856"/>
                <a:gd name="connsiteX89" fmla="*/ 486228 w 4215960"/>
                <a:gd name="connsiteY89" fmla="*/ 3311796 h 4405856"/>
                <a:gd name="connsiteX90" fmla="*/ 493485 w 4215960"/>
                <a:gd name="connsiteY90" fmla="*/ 3377111 h 4405856"/>
                <a:gd name="connsiteX91" fmla="*/ 515257 w 4215960"/>
                <a:gd name="connsiteY91" fmla="*/ 3435168 h 4405856"/>
                <a:gd name="connsiteX92" fmla="*/ 544285 w 4215960"/>
                <a:gd name="connsiteY92" fmla="*/ 3478711 h 4405856"/>
                <a:gd name="connsiteX93" fmla="*/ 573314 w 4215960"/>
                <a:gd name="connsiteY93" fmla="*/ 3529511 h 4405856"/>
                <a:gd name="connsiteX94" fmla="*/ 602343 w 4215960"/>
                <a:gd name="connsiteY94" fmla="*/ 3551282 h 4405856"/>
                <a:gd name="connsiteX95" fmla="*/ 645885 w 4215960"/>
                <a:gd name="connsiteY95" fmla="*/ 3594825 h 4405856"/>
                <a:gd name="connsiteX96" fmla="*/ 674914 w 4215960"/>
                <a:gd name="connsiteY96" fmla="*/ 3616596 h 4405856"/>
                <a:gd name="connsiteX97" fmla="*/ 711200 w 4215960"/>
                <a:gd name="connsiteY97" fmla="*/ 3660139 h 4405856"/>
                <a:gd name="connsiteX98" fmla="*/ 740228 w 4215960"/>
                <a:gd name="connsiteY98" fmla="*/ 3681911 h 4405856"/>
                <a:gd name="connsiteX99" fmla="*/ 812800 w 4215960"/>
                <a:gd name="connsiteY99" fmla="*/ 3747225 h 4405856"/>
                <a:gd name="connsiteX100" fmla="*/ 849085 w 4215960"/>
                <a:gd name="connsiteY100" fmla="*/ 3790768 h 4405856"/>
                <a:gd name="connsiteX101" fmla="*/ 870857 w 4215960"/>
                <a:gd name="connsiteY101" fmla="*/ 3805282 h 4405856"/>
                <a:gd name="connsiteX102" fmla="*/ 907143 w 4215960"/>
                <a:gd name="connsiteY102" fmla="*/ 3848825 h 4405856"/>
                <a:gd name="connsiteX103" fmla="*/ 936171 w 4215960"/>
                <a:gd name="connsiteY103" fmla="*/ 3870596 h 4405856"/>
                <a:gd name="connsiteX104" fmla="*/ 1030514 w 4215960"/>
                <a:gd name="connsiteY104" fmla="*/ 3914139 h 4405856"/>
                <a:gd name="connsiteX105" fmla="*/ 1480457 w 4215960"/>
                <a:gd name="connsiteY105" fmla="*/ 3899625 h 4405856"/>
                <a:gd name="connsiteX106" fmla="*/ 1531257 w 4215960"/>
                <a:gd name="connsiteY106" fmla="*/ 3885111 h 4405856"/>
                <a:gd name="connsiteX107" fmla="*/ 1618343 w 4215960"/>
                <a:gd name="connsiteY107" fmla="*/ 3877853 h 4405856"/>
                <a:gd name="connsiteX108" fmla="*/ 1698171 w 4215960"/>
                <a:gd name="connsiteY108" fmla="*/ 3863339 h 4405856"/>
                <a:gd name="connsiteX109" fmla="*/ 1756228 w 4215960"/>
                <a:gd name="connsiteY109" fmla="*/ 3856082 h 4405856"/>
                <a:gd name="connsiteX110" fmla="*/ 1785257 w 4215960"/>
                <a:gd name="connsiteY110" fmla="*/ 3841568 h 4405856"/>
                <a:gd name="connsiteX111" fmla="*/ 1850571 w 4215960"/>
                <a:gd name="connsiteY111" fmla="*/ 3819796 h 4405856"/>
                <a:gd name="connsiteX112" fmla="*/ 1886857 w 4215960"/>
                <a:gd name="connsiteY112" fmla="*/ 3805282 h 4405856"/>
                <a:gd name="connsiteX113" fmla="*/ 1988457 w 4215960"/>
                <a:gd name="connsiteY113" fmla="*/ 3790768 h 4405856"/>
                <a:gd name="connsiteX114" fmla="*/ 2017485 w 4215960"/>
                <a:gd name="connsiteY114" fmla="*/ 3783511 h 4405856"/>
                <a:gd name="connsiteX115" fmla="*/ 2637971 w 4215960"/>
                <a:gd name="connsiteY115" fmla="*/ 4130265 h 4405856"/>
                <a:gd name="connsiteX116" fmla="*/ 2724375 w 4215960"/>
                <a:gd name="connsiteY116" fmla="*/ 4316455 h 4405856"/>
                <a:gd name="connsiteX117" fmla="*/ 2784700 w 4215960"/>
                <a:gd name="connsiteY117" fmla="*/ 4375193 h 4405856"/>
                <a:gd name="connsiteX118" fmla="*/ 2795812 w 4215960"/>
                <a:gd name="connsiteY118" fmla="*/ 4345030 h 4405856"/>
                <a:gd name="connsiteX119" fmla="*/ 2841850 w 4215960"/>
                <a:gd name="connsiteY119" fmla="*/ 4318042 h 4405856"/>
                <a:gd name="connsiteX120" fmla="*/ 2892650 w 4215960"/>
                <a:gd name="connsiteY120" fmla="*/ 4391068 h 4405856"/>
                <a:gd name="connsiteX121" fmla="*/ 2941863 w 4215960"/>
                <a:gd name="connsiteY121" fmla="*/ 4394243 h 4405856"/>
                <a:gd name="connsiteX122" fmla="*/ 2897412 w 4215960"/>
                <a:gd name="connsiteY122" fmla="*/ 4300581 h 4405856"/>
                <a:gd name="connsiteX123" fmla="*/ 2854550 w 4215960"/>
                <a:gd name="connsiteY123" fmla="*/ 4232318 h 4405856"/>
                <a:gd name="connsiteX124" fmla="*/ 2897413 w 4215960"/>
                <a:gd name="connsiteY124" fmla="*/ 4216442 h 4405856"/>
                <a:gd name="connsiteX125" fmla="*/ 2878362 w 4215960"/>
                <a:gd name="connsiteY125" fmla="*/ 4175168 h 4405856"/>
                <a:gd name="connsiteX126" fmla="*/ 2930750 w 4215960"/>
                <a:gd name="connsiteY126" fmla="*/ 4184693 h 4405856"/>
                <a:gd name="connsiteX127" fmla="*/ 2910113 w 4215960"/>
                <a:gd name="connsiteY127" fmla="*/ 4151355 h 4405856"/>
                <a:gd name="connsiteX128" fmla="*/ 2931432 w 4215960"/>
                <a:gd name="connsiteY128" fmla="*/ 4134801 h 4405856"/>
                <a:gd name="connsiteX129" fmla="*/ 3052535 w 4215960"/>
                <a:gd name="connsiteY129" fmla="*/ 4220074 h 4405856"/>
                <a:gd name="connsiteX130" fmla="*/ 3087912 w 4215960"/>
                <a:gd name="connsiteY130" fmla="*/ 4206917 h 4405856"/>
                <a:gd name="connsiteX131" fmla="*/ 3140299 w 4215960"/>
                <a:gd name="connsiteY131" fmla="*/ 4272006 h 4405856"/>
                <a:gd name="connsiteX132" fmla="*/ 3160937 w 4215960"/>
                <a:gd name="connsiteY132" fmla="*/ 4330743 h 4405856"/>
                <a:gd name="connsiteX133" fmla="*/ 3268887 w 4215960"/>
                <a:gd name="connsiteY133" fmla="*/ 4349792 h 4405856"/>
                <a:gd name="connsiteX134" fmla="*/ 3208563 w 4215960"/>
                <a:gd name="connsiteY134" fmla="*/ 4283117 h 4405856"/>
                <a:gd name="connsiteX135" fmla="*/ 3205387 w 4215960"/>
                <a:gd name="connsiteY135" fmla="*/ 4214855 h 4405856"/>
                <a:gd name="connsiteX136" fmla="*/ 3259362 w 4215960"/>
                <a:gd name="connsiteY136" fmla="*/ 4270418 h 4405856"/>
                <a:gd name="connsiteX137" fmla="*/ 3308575 w 4215960"/>
                <a:gd name="connsiteY137" fmla="*/ 4275180 h 4405856"/>
                <a:gd name="connsiteX138" fmla="*/ 3302225 w 4215960"/>
                <a:gd name="connsiteY138" fmla="*/ 4225968 h 4405856"/>
                <a:gd name="connsiteX139" fmla="*/ 3362550 w 4215960"/>
                <a:gd name="connsiteY139" fmla="*/ 4230730 h 4405856"/>
                <a:gd name="connsiteX140" fmla="*/ 3424462 w 4215960"/>
                <a:gd name="connsiteY140" fmla="*/ 4273592 h 4405856"/>
                <a:gd name="connsiteX141" fmla="*/ 3456212 w 4215960"/>
                <a:gd name="connsiteY141" fmla="*/ 4260893 h 4405856"/>
                <a:gd name="connsiteX142" fmla="*/ 3449863 w 4215960"/>
                <a:gd name="connsiteY142" fmla="*/ 4225968 h 4405856"/>
                <a:gd name="connsiteX143" fmla="*/ 3491138 w 4215960"/>
                <a:gd name="connsiteY143" fmla="*/ 4202156 h 4405856"/>
                <a:gd name="connsiteX144" fmla="*/ 3575275 w 4215960"/>
                <a:gd name="connsiteY144" fmla="*/ 4259306 h 4405856"/>
                <a:gd name="connsiteX145" fmla="*/ 3592738 w 4215960"/>
                <a:gd name="connsiteY145" fmla="*/ 4157708 h 4405856"/>
                <a:gd name="connsiteX146" fmla="*/ 3567338 w 4215960"/>
                <a:gd name="connsiteY146" fmla="*/ 4135482 h 4405856"/>
                <a:gd name="connsiteX147" fmla="*/ 3494312 w 4215960"/>
                <a:gd name="connsiteY147" fmla="*/ 4092619 h 4405856"/>
                <a:gd name="connsiteX148" fmla="*/ 3516537 w 4215960"/>
                <a:gd name="connsiteY148" fmla="*/ 4067220 h 4405856"/>
                <a:gd name="connsiteX149" fmla="*/ 3537175 w 4215960"/>
                <a:gd name="connsiteY149" fmla="*/ 4044994 h 4405856"/>
                <a:gd name="connsiteX150" fmla="*/ 3591150 w 4215960"/>
                <a:gd name="connsiteY150" fmla="*/ 4076745 h 4405856"/>
                <a:gd name="connsiteX151" fmla="*/ 3597500 w 4215960"/>
                <a:gd name="connsiteY151" fmla="*/ 4032295 h 4405856"/>
                <a:gd name="connsiteX152" fmla="*/ 3541937 w 4215960"/>
                <a:gd name="connsiteY152" fmla="*/ 4008482 h 4405856"/>
                <a:gd name="connsiteX153" fmla="*/ 3540350 w 4215960"/>
                <a:gd name="connsiteY153" fmla="*/ 3998958 h 4405856"/>
                <a:gd name="connsiteX154" fmla="*/ 3527649 w 4215960"/>
                <a:gd name="connsiteY154" fmla="*/ 3960859 h 4405856"/>
                <a:gd name="connsiteX155" fmla="*/ 3533999 w 4215960"/>
                <a:gd name="connsiteY155" fmla="*/ 3913233 h 4405856"/>
                <a:gd name="connsiteX156" fmla="*/ 3545112 w 4215960"/>
                <a:gd name="connsiteY156" fmla="*/ 3857670 h 4405856"/>
                <a:gd name="connsiteX157" fmla="*/ 3507012 w 4215960"/>
                <a:gd name="connsiteY157" fmla="*/ 3827508 h 4405856"/>
                <a:gd name="connsiteX158" fmla="*/ 3540349 w 4215960"/>
                <a:gd name="connsiteY158" fmla="*/ 3817983 h 4405856"/>
                <a:gd name="connsiteX159" fmla="*/ 3518124 w 4215960"/>
                <a:gd name="connsiteY159" fmla="*/ 3781470 h 4405856"/>
                <a:gd name="connsiteX160" fmla="*/ 3556225 w 4215960"/>
                <a:gd name="connsiteY160" fmla="*/ 3776709 h 4405856"/>
                <a:gd name="connsiteX161" fmla="*/ 3562574 w 4215960"/>
                <a:gd name="connsiteY161" fmla="*/ 3743370 h 4405856"/>
                <a:gd name="connsiteX162" fmla="*/ 3624488 w 4215960"/>
                <a:gd name="connsiteY162" fmla="*/ 3752897 h 4405856"/>
                <a:gd name="connsiteX163" fmla="*/ 3657601 w 4215960"/>
                <a:gd name="connsiteY163" fmla="*/ 3768089 h 4405856"/>
                <a:gd name="connsiteX164" fmla="*/ 3623808 w 4215960"/>
                <a:gd name="connsiteY164" fmla="*/ 3809137 h 4405856"/>
                <a:gd name="connsiteX165" fmla="*/ 3662816 w 4215960"/>
                <a:gd name="connsiteY165" fmla="*/ 3916633 h 4405856"/>
                <a:gd name="connsiteX166" fmla="*/ 3715203 w 4215960"/>
                <a:gd name="connsiteY166" fmla="*/ 3947931 h 4405856"/>
                <a:gd name="connsiteX167" fmla="*/ 3767137 w 4215960"/>
                <a:gd name="connsiteY167" fmla="*/ 3905749 h 4405856"/>
                <a:gd name="connsiteX168" fmla="*/ 3852862 w 4215960"/>
                <a:gd name="connsiteY168" fmla="*/ 3857216 h 4405856"/>
                <a:gd name="connsiteX169" fmla="*/ 3835626 w 4215960"/>
                <a:gd name="connsiteY169" fmla="*/ 3768315 h 4405856"/>
                <a:gd name="connsiteX170" fmla="*/ 3912960 w 4215960"/>
                <a:gd name="connsiteY170" fmla="*/ 3635646 h 4405856"/>
                <a:gd name="connsiteX171" fmla="*/ 4205514 w 4215960"/>
                <a:gd name="connsiteY171" fmla="*/ 3302498 h 4405856"/>
                <a:gd name="connsiteX172" fmla="*/ 4124097 w 4215960"/>
                <a:gd name="connsiteY172" fmla="*/ 3293426 h 4405856"/>
                <a:gd name="connsiteX173" fmla="*/ 4128634 w 4215960"/>
                <a:gd name="connsiteY173" fmla="*/ 3201578 h 4405856"/>
                <a:gd name="connsiteX174" fmla="*/ 4079647 w 4215960"/>
                <a:gd name="connsiteY174" fmla="*/ 3176406 h 4405856"/>
                <a:gd name="connsiteX175" fmla="*/ 3995510 w 4215960"/>
                <a:gd name="connsiteY175" fmla="*/ 3207928 h 4405856"/>
                <a:gd name="connsiteX176" fmla="*/ 3958771 w 4215960"/>
                <a:gd name="connsiteY176" fmla="*/ 3171643 h 4405856"/>
                <a:gd name="connsiteX177" fmla="*/ 4003448 w 4215960"/>
                <a:gd name="connsiteY177" fmla="*/ 3148738 h 4405856"/>
                <a:gd name="connsiteX178" fmla="*/ 3874181 w 4215960"/>
                <a:gd name="connsiteY178" fmla="*/ 2935559 h 4405856"/>
                <a:gd name="connsiteX179" fmla="*/ 3889147 w 4215960"/>
                <a:gd name="connsiteY179" fmla="*/ 2905396 h 4405856"/>
                <a:gd name="connsiteX180" fmla="*/ 3865562 w 4215960"/>
                <a:gd name="connsiteY180" fmla="*/ 2789736 h 4405856"/>
                <a:gd name="connsiteX181" fmla="*/ 3706813 w 4215960"/>
                <a:gd name="connsiteY181" fmla="*/ 2778850 h 4405856"/>
                <a:gd name="connsiteX182" fmla="*/ 3673475 w 4215960"/>
                <a:gd name="connsiteY182" fmla="*/ 2827608 h 4405856"/>
                <a:gd name="connsiteX183" fmla="*/ 3584575 w 4215960"/>
                <a:gd name="connsiteY183" fmla="*/ 2842124 h 4405856"/>
                <a:gd name="connsiteX184" fmla="*/ 3590925 w 4215960"/>
                <a:gd name="connsiteY184" fmla="*/ 2820125 h 4405856"/>
                <a:gd name="connsiteX185" fmla="*/ 3537403 w 4215960"/>
                <a:gd name="connsiteY185" fmla="*/ 2804024 h 4405856"/>
                <a:gd name="connsiteX186" fmla="*/ 3512684 w 4215960"/>
                <a:gd name="connsiteY186" fmla="*/ 2638923 h 4405856"/>
                <a:gd name="connsiteX187" fmla="*/ 3232377 w 4215960"/>
                <a:gd name="connsiteY187" fmla="*/ 2572248 h 4405856"/>
                <a:gd name="connsiteX188" fmla="*/ 3096078 w 4215960"/>
                <a:gd name="connsiteY188" fmla="*/ 2615564 h 4405856"/>
                <a:gd name="connsiteX189" fmla="*/ 2964089 w 4215960"/>
                <a:gd name="connsiteY189" fmla="*/ 2608080 h 4405856"/>
                <a:gd name="connsiteX190" fmla="*/ 2831646 w 4215960"/>
                <a:gd name="connsiteY190" fmla="*/ 2497182 h 4405856"/>
                <a:gd name="connsiteX191" fmla="*/ 2618468 w 4215960"/>
                <a:gd name="connsiteY191" fmla="*/ 2193969 h 4405856"/>
                <a:gd name="connsiteX192" fmla="*/ 2220006 w 4215960"/>
                <a:gd name="connsiteY192" fmla="*/ 2054496 h 4405856"/>
                <a:gd name="connsiteX193" fmla="*/ 1983468 w 4215960"/>
                <a:gd name="connsiteY193" fmla="*/ 1741532 h 4405856"/>
                <a:gd name="connsiteX194" fmla="*/ 2017259 w 4215960"/>
                <a:gd name="connsiteY194" fmla="*/ 1716586 h 4405856"/>
                <a:gd name="connsiteX195" fmla="*/ 2076903 w 4215960"/>
                <a:gd name="connsiteY195" fmla="*/ 1799589 h 4405856"/>
                <a:gd name="connsiteX196" fmla="*/ 2097087 w 4215960"/>
                <a:gd name="connsiteY196" fmla="*/ 1782126 h 4405856"/>
                <a:gd name="connsiteX197" fmla="*/ 2140177 w 4215960"/>
                <a:gd name="connsiteY197" fmla="*/ 1812970 h 4405856"/>
                <a:gd name="connsiteX198" fmla="*/ 2228850 w 4215960"/>
                <a:gd name="connsiteY198" fmla="*/ 1759221 h 4405856"/>
                <a:gd name="connsiteX199" fmla="*/ 2244952 w 4215960"/>
                <a:gd name="connsiteY199" fmla="*/ 1738811 h 4405856"/>
                <a:gd name="connsiteX200" fmla="*/ 2303235 w 4215960"/>
                <a:gd name="connsiteY200" fmla="*/ 1739037 h 4405856"/>
                <a:gd name="connsiteX201" fmla="*/ 2319338 w 4215960"/>
                <a:gd name="connsiteY201" fmla="*/ 1705927 h 4405856"/>
                <a:gd name="connsiteX202" fmla="*/ 2300514 w 4215960"/>
                <a:gd name="connsiteY202" fmla="*/ 1680300 h 4405856"/>
                <a:gd name="connsiteX203" fmla="*/ 2233386 w 4215960"/>
                <a:gd name="connsiteY203" fmla="*/ 1700257 h 4405856"/>
                <a:gd name="connsiteX204" fmla="*/ 2211614 w 4215960"/>
                <a:gd name="connsiteY204" fmla="*/ 1646736 h 4405856"/>
                <a:gd name="connsiteX205" fmla="*/ 2232932 w 4215960"/>
                <a:gd name="connsiteY205" fmla="*/ 1617026 h 4405856"/>
                <a:gd name="connsiteX206" fmla="*/ 2176462 w 4215960"/>
                <a:gd name="connsiteY206" fmla="*/ 1513612 h 4405856"/>
                <a:gd name="connsiteX207" fmla="*/ 2127931 w 4215960"/>
                <a:gd name="connsiteY207" fmla="*/ 1552393 h 4405856"/>
                <a:gd name="connsiteX208" fmla="*/ 2038576 w 4215960"/>
                <a:gd name="connsiteY208" fmla="*/ 1497737 h 4405856"/>
                <a:gd name="connsiteX209" fmla="*/ 2090510 w 4215960"/>
                <a:gd name="connsiteY209" fmla="*/ 1405208 h 4405856"/>
                <a:gd name="connsiteX210" fmla="*/ 2047648 w 4215960"/>
                <a:gd name="connsiteY210" fmla="*/ 1284105 h 4405856"/>
                <a:gd name="connsiteX211" fmla="*/ 2062389 w 4215960"/>
                <a:gd name="connsiteY211" fmla="*/ 1160053 h 4405856"/>
                <a:gd name="connsiteX212" fmla="*/ 2157639 w 4215960"/>
                <a:gd name="connsiteY212" fmla="*/ 1086348 h 4405856"/>
                <a:gd name="connsiteX213" fmla="*/ 2262868 w 4215960"/>
                <a:gd name="connsiteY213" fmla="*/ 1063896 h 4405856"/>
                <a:gd name="connsiteX214" fmla="*/ 2199821 w 4215960"/>
                <a:gd name="connsiteY214" fmla="*/ 974089 h 4405856"/>
                <a:gd name="connsiteX215" fmla="*/ 2182585 w 4215960"/>
                <a:gd name="connsiteY215" fmla="*/ 1018766 h 4405856"/>
                <a:gd name="connsiteX216" fmla="*/ 2139270 w 4215960"/>
                <a:gd name="connsiteY216" fmla="*/ 971595 h 4405856"/>
                <a:gd name="connsiteX217" fmla="*/ 2160588 w 4215960"/>
                <a:gd name="connsiteY217" fmla="*/ 886323 h 4405856"/>
                <a:gd name="connsiteX218" fmla="*/ 2233612 w 4215960"/>
                <a:gd name="connsiteY218" fmla="*/ 789032 h 4405856"/>
                <a:gd name="connsiteX219" fmla="*/ 2216603 w 4215960"/>
                <a:gd name="connsiteY219" fmla="*/ 682443 h 4405856"/>
                <a:gd name="connsiteX220" fmla="*/ 2045381 w 4215960"/>
                <a:gd name="connsiteY220" fmla="*/ 692194 h 4405856"/>
                <a:gd name="connsiteX221" fmla="*/ 2026103 w 4215960"/>
                <a:gd name="connsiteY221" fmla="*/ 734831 h 4405856"/>
                <a:gd name="connsiteX222" fmla="*/ 1993900 w 4215960"/>
                <a:gd name="connsiteY222" fmla="*/ 667248 h 4405856"/>
                <a:gd name="connsiteX223" fmla="*/ 1964190 w 4215960"/>
                <a:gd name="connsiteY223" fmla="*/ 707616 h 4405856"/>
                <a:gd name="connsiteX224" fmla="*/ 1778681 w 4215960"/>
                <a:gd name="connsiteY224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235175 w 4215960"/>
                <a:gd name="connsiteY55" fmla="*/ 184199 h 4405856"/>
                <a:gd name="connsiteX56" fmla="*/ 222475 w 4215960"/>
                <a:gd name="connsiteY56" fmla="*/ 290561 h 4405856"/>
                <a:gd name="connsiteX57" fmla="*/ 97744 w 4215960"/>
                <a:gd name="connsiteY57" fmla="*/ 542516 h 4405856"/>
                <a:gd name="connsiteX58" fmla="*/ 312057 w 4215960"/>
                <a:gd name="connsiteY58" fmla="*/ 844368 h 4405856"/>
                <a:gd name="connsiteX59" fmla="*/ 239485 w 4215960"/>
                <a:gd name="connsiteY59" fmla="*/ 895168 h 4405856"/>
                <a:gd name="connsiteX60" fmla="*/ 210457 w 4215960"/>
                <a:gd name="connsiteY60" fmla="*/ 902425 h 4405856"/>
                <a:gd name="connsiteX61" fmla="*/ 159657 w 4215960"/>
                <a:gd name="connsiteY61" fmla="*/ 931453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22475 w 4215960"/>
                <a:gd name="connsiteY56" fmla="*/ 290561 h 4405856"/>
                <a:gd name="connsiteX57" fmla="*/ 97744 w 4215960"/>
                <a:gd name="connsiteY57" fmla="*/ 542516 h 4405856"/>
                <a:gd name="connsiteX58" fmla="*/ 312057 w 4215960"/>
                <a:gd name="connsiteY58" fmla="*/ 844368 h 4405856"/>
                <a:gd name="connsiteX59" fmla="*/ 239485 w 4215960"/>
                <a:gd name="connsiteY59" fmla="*/ 895168 h 4405856"/>
                <a:gd name="connsiteX60" fmla="*/ 210457 w 4215960"/>
                <a:gd name="connsiteY60" fmla="*/ 902425 h 4405856"/>
                <a:gd name="connsiteX61" fmla="*/ 159657 w 4215960"/>
                <a:gd name="connsiteY61" fmla="*/ 931453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22475 w 4215960"/>
                <a:gd name="connsiteY56" fmla="*/ 290561 h 4405856"/>
                <a:gd name="connsiteX57" fmla="*/ 97744 w 4215960"/>
                <a:gd name="connsiteY57" fmla="*/ 542516 h 4405856"/>
                <a:gd name="connsiteX58" fmla="*/ 43769 w 4215960"/>
                <a:gd name="connsiteY58" fmla="*/ 580843 h 4405856"/>
                <a:gd name="connsiteX59" fmla="*/ 239485 w 4215960"/>
                <a:gd name="connsiteY59" fmla="*/ 895168 h 4405856"/>
                <a:gd name="connsiteX60" fmla="*/ 210457 w 4215960"/>
                <a:gd name="connsiteY60" fmla="*/ 902425 h 4405856"/>
                <a:gd name="connsiteX61" fmla="*/ 159657 w 4215960"/>
                <a:gd name="connsiteY61" fmla="*/ 931453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22475 w 4215960"/>
                <a:gd name="connsiteY56" fmla="*/ 290561 h 4405856"/>
                <a:gd name="connsiteX57" fmla="*/ 97744 w 4215960"/>
                <a:gd name="connsiteY57" fmla="*/ 542516 h 4405856"/>
                <a:gd name="connsiteX58" fmla="*/ 43769 w 4215960"/>
                <a:gd name="connsiteY58" fmla="*/ 580843 h 4405856"/>
                <a:gd name="connsiteX59" fmla="*/ 115660 w 4215960"/>
                <a:gd name="connsiteY59" fmla="*/ 633231 h 4405856"/>
                <a:gd name="connsiteX60" fmla="*/ 210457 w 4215960"/>
                <a:gd name="connsiteY60" fmla="*/ 902425 h 4405856"/>
                <a:gd name="connsiteX61" fmla="*/ 159657 w 4215960"/>
                <a:gd name="connsiteY61" fmla="*/ 931453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22475 w 4215960"/>
                <a:gd name="connsiteY56" fmla="*/ 290561 h 4405856"/>
                <a:gd name="connsiteX57" fmla="*/ 97744 w 4215960"/>
                <a:gd name="connsiteY57" fmla="*/ 542516 h 4405856"/>
                <a:gd name="connsiteX58" fmla="*/ 43769 w 4215960"/>
                <a:gd name="connsiteY58" fmla="*/ 580843 h 4405856"/>
                <a:gd name="connsiteX59" fmla="*/ 115660 w 4215960"/>
                <a:gd name="connsiteY59" fmla="*/ 633231 h 4405856"/>
                <a:gd name="connsiteX60" fmla="*/ 78694 w 4215960"/>
                <a:gd name="connsiteY60" fmla="*/ 673825 h 4405856"/>
                <a:gd name="connsiteX61" fmla="*/ 159657 w 4215960"/>
                <a:gd name="connsiteY61" fmla="*/ 931453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22475 w 4215960"/>
                <a:gd name="connsiteY56" fmla="*/ 290561 h 4405856"/>
                <a:gd name="connsiteX57" fmla="*/ 97744 w 4215960"/>
                <a:gd name="connsiteY57" fmla="*/ 542516 h 4405856"/>
                <a:gd name="connsiteX58" fmla="*/ 43769 w 4215960"/>
                <a:gd name="connsiteY58" fmla="*/ 580843 h 4405856"/>
                <a:gd name="connsiteX59" fmla="*/ 115660 w 4215960"/>
                <a:gd name="connsiteY59" fmla="*/ 633231 h 4405856"/>
                <a:gd name="connsiteX60" fmla="*/ 78694 w 4215960"/>
                <a:gd name="connsiteY60" fmla="*/ 673825 h 4405856"/>
                <a:gd name="connsiteX61" fmla="*/ 96157 w 4215960"/>
                <a:gd name="connsiteY61" fmla="*/ 720316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22475 w 4215960"/>
                <a:gd name="connsiteY56" fmla="*/ 290561 h 4405856"/>
                <a:gd name="connsiteX57" fmla="*/ 97744 w 4215960"/>
                <a:gd name="connsiteY57" fmla="*/ 542516 h 4405856"/>
                <a:gd name="connsiteX58" fmla="*/ 43769 w 4215960"/>
                <a:gd name="connsiteY58" fmla="*/ 580843 h 4405856"/>
                <a:gd name="connsiteX59" fmla="*/ 115660 w 4215960"/>
                <a:gd name="connsiteY59" fmla="*/ 633231 h 4405856"/>
                <a:gd name="connsiteX60" fmla="*/ 78694 w 4215960"/>
                <a:gd name="connsiteY60" fmla="*/ 673825 h 4405856"/>
                <a:gd name="connsiteX61" fmla="*/ 96157 w 4215960"/>
                <a:gd name="connsiteY61" fmla="*/ 720316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30413 w 4215960"/>
                <a:gd name="connsiteY56" fmla="*/ 288974 h 4405856"/>
                <a:gd name="connsiteX57" fmla="*/ 97744 w 4215960"/>
                <a:gd name="connsiteY57" fmla="*/ 542516 h 4405856"/>
                <a:gd name="connsiteX58" fmla="*/ 43769 w 4215960"/>
                <a:gd name="connsiteY58" fmla="*/ 580843 h 4405856"/>
                <a:gd name="connsiteX59" fmla="*/ 115660 w 4215960"/>
                <a:gd name="connsiteY59" fmla="*/ 633231 h 4405856"/>
                <a:gd name="connsiteX60" fmla="*/ 78694 w 4215960"/>
                <a:gd name="connsiteY60" fmla="*/ 673825 h 4405856"/>
                <a:gd name="connsiteX61" fmla="*/ 96157 w 4215960"/>
                <a:gd name="connsiteY61" fmla="*/ 720316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30413 w 4215960"/>
                <a:gd name="connsiteY56" fmla="*/ 288974 h 4405856"/>
                <a:gd name="connsiteX57" fmla="*/ 97744 w 4215960"/>
                <a:gd name="connsiteY57" fmla="*/ 542516 h 4405856"/>
                <a:gd name="connsiteX58" fmla="*/ 43769 w 4215960"/>
                <a:gd name="connsiteY58" fmla="*/ 580843 h 4405856"/>
                <a:gd name="connsiteX59" fmla="*/ 115660 w 4215960"/>
                <a:gd name="connsiteY59" fmla="*/ 633231 h 4405856"/>
                <a:gd name="connsiteX60" fmla="*/ 78694 w 4215960"/>
                <a:gd name="connsiteY60" fmla="*/ 673825 h 4405856"/>
                <a:gd name="connsiteX61" fmla="*/ 96157 w 4215960"/>
                <a:gd name="connsiteY61" fmla="*/ 720316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30413 w 4215960"/>
                <a:gd name="connsiteY56" fmla="*/ 288974 h 4405856"/>
                <a:gd name="connsiteX57" fmla="*/ 97744 w 4215960"/>
                <a:gd name="connsiteY57" fmla="*/ 542516 h 4405856"/>
                <a:gd name="connsiteX58" fmla="*/ 43769 w 4215960"/>
                <a:gd name="connsiteY58" fmla="*/ 580843 h 4405856"/>
                <a:gd name="connsiteX59" fmla="*/ 115660 w 4215960"/>
                <a:gd name="connsiteY59" fmla="*/ 633231 h 4405856"/>
                <a:gd name="connsiteX60" fmla="*/ 78694 w 4215960"/>
                <a:gd name="connsiteY60" fmla="*/ 673825 h 4405856"/>
                <a:gd name="connsiteX61" fmla="*/ 96157 w 4215960"/>
                <a:gd name="connsiteY61" fmla="*/ 720316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30413 w 4215960"/>
                <a:gd name="connsiteY56" fmla="*/ 288974 h 4405856"/>
                <a:gd name="connsiteX57" fmla="*/ 97744 w 4215960"/>
                <a:gd name="connsiteY57" fmla="*/ 542516 h 4405856"/>
                <a:gd name="connsiteX58" fmla="*/ 43769 w 4215960"/>
                <a:gd name="connsiteY58" fmla="*/ 580843 h 4405856"/>
                <a:gd name="connsiteX59" fmla="*/ 115660 w 4215960"/>
                <a:gd name="connsiteY59" fmla="*/ 633231 h 4405856"/>
                <a:gd name="connsiteX60" fmla="*/ 78694 w 4215960"/>
                <a:gd name="connsiteY60" fmla="*/ 673825 h 4405856"/>
                <a:gd name="connsiteX61" fmla="*/ 96157 w 4215960"/>
                <a:gd name="connsiteY61" fmla="*/ 720316 h 4405856"/>
                <a:gd name="connsiteX62" fmla="*/ 27440 w 4215960"/>
                <a:gd name="connsiteY62" fmla="*/ 701719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808078 w 4245357"/>
                <a:gd name="connsiteY0" fmla="*/ 741180 h 4405856"/>
                <a:gd name="connsiteX1" fmla="*/ 1481959 w 4245357"/>
                <a:gd name="connsiteY1" fmla="*/ 583337 h 4405856"/>
                <a:gd name="connsiteX2" fmla="*/ 1521871 w 4245357"/>
                <a:gd name="connsiteY2" fmla="*/ 433432 h 4405856"/>
                <a:gd name="connsiteX3" fmla="*/ 1467897 w 4245357"/>
                <a:gd name="connsiteY3" fmla="*/ 423907 h 4405856"/>
                <a:gd name="connsiteX4" fmla="*/ 1464722 w 4245357"/>
                <a:gd name="connsiteY4" fmla="*/ 395333 h 4405856"/>
                <a:gd name="connsiteX5" fmla="*/ 1509172 w 4245357"/>
                <a:gd name="connsiteY5" fmla="*/ 403270 h 4405856"/>
                <a:gd name="connsiteX6" fmla="*/ 1452022 w 4245357"/>
                <a:gd name="connsiteY6" fmla="*/ 315957 h 4405856"/>
                <a:gd name="connsiteX7" fmla="*/ 1463134 w 4245357"/>
                <a:gd name="connsiteY7" fmla="*/ 355645 h 4405856"/>
                <a:gd name="connsiteX8" fmla="*/ 1410746 w 4245357"/>
                <a:gd name="connsiteY8" fmla="*/ 320720 h 4405856"/>
                <a:gd name="connsiteX9" fmla="*/ 1431384 w 4245357"/>
                <a:gd name="connsiteY9" fmla="*/ 287383 h 4405856"/>
                <a:gd name="connsiteX10" fmla="*/ 1396459 w 4245357"/>
                <a:gd name="connsiteY10" fmla="*/ 225472 h 4405856"/>
                <a:gd name="connsiteX11" fmla="*/ 1429796 w 4245357"/>
                <a:gd name="connsiteY11" fmla="*/ 227061 h 4405856"/>
                <a:gd name="connsiteX12" fmla="*/ 1386934 w 4245357"/>
                <a:gd name="connsiteY12" fmla="*/ 133398 h 4405856"/>
                <a:gd name="connsiteX13" fmla="*/ 1361535 w 4245357"/>
                <a:gd name="connsiteY13" fmla="*/ 131810 h 4405856"/>
                <a:gd name="connsiteX14" fmla="*/ 1350422 w 4245357"/>
                <a:gd name="connsiteY14" fmla="*/ 84185 h 4405856"/>
                <a:gd name="connsiteX15" fmla="*/ 1382171 w 4245357"/>
                <a:gd name="connsiteY15" fmla="*/ 66723 h 4405856"/>
                <a:gd name="connsiteX16" fmla="*/ 1377409 w 4245357"/>
                <a:gd name="connsiteY16" fmla="*/ 23861 h 4405856"/>
                <a:gd name="connsiteX17" fmla="*/ 1318672 w 4245357"/>
                <a:gd name="connsiteY17" fmla="*/ 28624 h 4405856"/>
                <a:gd name="connsiteX18" fmla="*/ 1124997 w 4245357"/>
                <a:gd name="connsiteY18" fmla="*/ 127049 h 4405856"/>
                <a:gd name="connsiteX19" fmla="*/ 1090072 w 4245357"/>
                <a:gd name="connsiteY19" fmla="*/ 252462 h 4405856"/>
                <a:gd name="connsiteX20" fmla="*/ 1094834 w 4245357"/>
                <a:gd name="connsiteY20" fmla="*/ 288974 h 4405856"/>
                <a:gd name="connsiteX21" fmla="*/ 1066259 w 4245357"/>
                <a:gd name="connsiteY21" fmla="*/ 303261 h 4405856"/>
                <a:gd name="connsiteX22" fmla="*/ 1134521 w 4245357"/>
                <a:gd name="connsiteY22" fmla="*/ 482645 h 4405856"/>
                <a:gd name="connsiteX23" fmla="*/ 1047210 w 4245357"/>
                <a:gd name="connsiteY23" fmla="*/ 400099 h 4405856"/>
                <a:gd name="connsiteX24" fmla="*/ 996409 w 4245357"/>
                <a:gd name="connsiteY24" fmla="*/ 366762 h 4405856"/>
                <a:gd name="connsiteX25" fmla="*/ 967834 w 4245357"/>
                <a:gd name="connsiteY25" fmla="*/ 401687 h 4405856"/>
                <a:gd name="connsiteX26" fmla="*/ 966247 w 4245357"/>
                <a:gd name="connsiteY26" fmla="*/ 515987 h 4405856"/>
                <a:gd name="connsiteX27" fmla="*/ 980534 w 4245357"/>
                <a:gd name="connsiteY27" fmla="*/ 612820 h 4405856"/>
                <a:gd name="connsiteX28" fmla="*/ 897984 w 4245357"/>
                <a:gd name="connsiteY28" fmla="*/ 620761 h 4405856"/>
                <a:gd name="connsiteX29" fmla="*/ 921797 w 4245357"/>
                <a:gd name="connsiteY29" fmla="*/ 590598 h 4405856"/>
                <a:gd name="connsiteX30" fmla="*/ 858297 w 4245357"/>
                <a:gd name="connsiteY30" fmla="*/ 547736 h 4405856"/>
                <a:gd name="connsiteX31" fmla="*/ 817022 w 4245357"/>
                <a:gd name="connsiteY31" fmla="*/ 501699 h 4405856"/>
                <a:gd name="connsiteX32" fmla="*/ 767809 w 4245357"/>
                <a:gd name="connsiteY32" fmla="*/ 512811 h 4405856"/>
                <a:gd name="connsiteX33" fmla="*/ 796384 w 4245357"/>
                <a:gd name="connsiteY33" fmla="*/ 446136 h 4405856"/>
                <a:gd name="connsiteX34" fmla="*/ 766221 w 4245357"/>
                <a:gd name="connsiteY34" fmla="*/ 481062 h 4405856"/>
                <a:gd name="connsiteX35" fmla="*/ 732884 w 4245357"/>
                <a:gd name="connsiteY35" fmla="*/ 423911 h 4405856"/>
                <a:gd name="connsiteX36" fmla="*/ 713834 w 4245357"/>
                <a:gd name="connsiteY36" fmla="*/ 417561 h 4405856"/>
                <a:gd name="connsiteX37" fmla="*/ 712247 w 4245357"/>
                <a:gd name="connsiteY37" fmla="*/ 376287 h 4405856"/>
                <a:gd name="connsiteX38" fmla="*/ 677322 w 4245357"/>
                <a:gd name="connsiteY38" fmla="*/ 273100 h 4405856"/>
                <a:gd name="connsiteX39" fmla="*/ 637634 w 4245357"/>
                <a:gd name="connsiteY39" fmla="*/ 219123 h 4405856"/>
                <a:gd name="connsiteX40" fmla="*/ 713835 w 4245357"/>
                <a:gd name="connsiteY40" fmla="*/ 282624 h 4405856"/>
                <a:gd name="connsiteX41" fmla="*/ 772573 w 4245357"/>
                <a:gd name="connsiteY41" fmla="*/ 320723 h 4405856"/>
                <a:gd name="connsiteX42" fmla="*/ 796384 w 4245357"/>
                <a:gd name="connsiteY42" fmla="*/ 281036 h 4405856"/>
                <a:gd name="connsiteX43" fmla="*/ 815434 w 4245357"/>
                <a:gd name="connsiteY43" fmla="*/ 215949 h 4405856"/>
                <a:gd name="connsiteX44" fmla="*/ 777334 w 4245357"/>
                <a:gd name="connsiteY44" fmla="*/ 185786 h 4405856"/>
                <a:gd name="connsiteX45" fmla="*/ 804322 w 4245357"/>
                <a:gd name="connsiteY45" fmla="*/ 144511 h 4405856"/>
                <a:gd name="connsiteX46" fmla="*/ 756697 w 4245357"/>
                <a:gd name="connsiteY46" fmla="*/ 50848 h 4405856"/>
                <a:gd name="connsiteX47" fmla="*/ 739234 w 4245357"/>
                <a:gd name="connsiteY47" fmla="*/ 6399 h 4405856"/>
                <a:gd name="connsiteX48" fmla="*/ 602709 w 4245357"/>
                <a:gd name="connsiteY48" fmla="*/ 120699 h 4405856"/>
                <a:gd name="connsiteX49" fmla="*/ 540796 w 4245357"/>
                <a:gd name="connsiteY49" fmla="*/ 115936 h 4405856"/>
                <a:gd name="connsiteX50" fmla="*/ 528097 w 4245357"/>
                <a:gd name="connsiteY50" fmla="*/ 57199 h 4405856"/>
                <a:gd name="connsiteX51" fmla="*/ 442372 w 4245357"/>
                <a:gd name="connsiteY51" fmla="*/ 104824 h 4405856"/>
                <a:gd name="connsiteX52" fmla="*/ 378872 w 4245357"/>
                <a:gd name="connsiteY52" fmla="*/ 139748 h 4405856"/>
                <a:gd name="connsiteX53" fmla="*/ 283621 w 4245357"/>
                <a:gd name="connsiteY53" fmla="*/ 147686 h 4405856"/>
                <a:gd name="connsiteX54" fmla="*/ 261397 w 4245357"/>
                <a:gd name="connsiteY54" fmla="*/ 177849 h 4405856"/>
                <a:gd name="connsiteX55" fmla="*/ 224884 w 4245357"/>
                <a:gd name="connsiteY55" fmla="*/ 201661 h 4405856"/>
                <a:gd name="connsiteX56" fmla="*/ 259810 w 4245357"/>
                <a:gd name="connsiteY56" fmla="*/ 288974 h 4405856"/>
                <a:gd name="connsiteX57" fmla="*/ 127141 w 4245357"/>
                <a:gd name="connsiteY57" fmla="*/ 542516 h 4405856"/>
                <a:gd name="connsiteX58" fmla="*/ 73166 w 4245357"/>
                <a:gd name="connsiteY58" fmla="*/ 580843 h 4405856"/>
                <a:gd name="connsiteX59" fmla="*/ 145057 w 4245357"/>
                <a:gd name="connsiteY59" fmla="*/ 633231 h 4405856"/>
                <a:gd name="connsiteX60" fmla="*/ 108091 w 4245357"/>
                <a:gd name="connsiteY60" fmla="*/ 673825 h 4405856"/>
                <a:gd name="connsiteX61" fmla="*/ 125554 w 4245357"/>
                <a:gd name="connsiteY61" fmla="*/ 720316 h 4405856"/>
                <a:gd name="connsiteX62" fmla="*/ 56837 w 4245357"/>
                <a:gd name="connsiteY62" fmla="*/ 701719 h 4405856"/>
                <a:gd name="connsiteX63" fmla="*/ 1729 w 4245357"/>
                <a:gd name="connsiteY63" fmla="*/ 726665 h 4405856"/>
                <a:gd name="connsiteX64" fmla="*/ 123740 w 4245357"/>
                <a:gd name="connsiteY64" fmla="*/ 996768 h 4405856"/>
                <a:gd name="connsiteX65" fmla="*/ 72940 w 4245357"/>
                <a:gd name="connsiteY65" fmla="*/ 1076596 h 4405856"/>
                <a:gd name="connsiteX66" fmla="*/ 43911 w 4245357"/>
                <a:gd name="connsiteY66" fmla="*/ 1156425 h 4405856"/>
                <a:gd name="connsiteX67" fmla="*/ 29397 w 4245357"/>
                <a:gd name="connsiteY67" fmla="*/ 1214482 h 4405856"/>
                <a:gd name="connsiteX68" fmla="*/ 36654 w 4245357"/>
                <a:gd name="connsiteY68" fmla="*/ 2186939 h 4405856"/>
                <a:gd name="connsiteX69" fmla="*/ 58425 w 4245357"/>
                <a:gd name="connsiteY69" fmla="*/ 2288539 h 4405856"/>
                <a:gd name="connsiteX70" fmla="*/ 72940 w 4245357"/>
                <a:gd name="connsiteY70" fmla="*/ 2324825 h 4405856"/>
                <a:gd name="connsiteX71" fmla="*/ 87454 w 4245357"/>
                <a:gd name="connsiteY71" fmla="*/ 2390139 h 4405856"/>
                <a:gd name="connsiteX72" fmla="*/ 109225 w 4245357"/>
                <a:gd name="connsiteY72" fmla="*/ 2440939 h 4405856"/>
                <a:gd name="connsiteX73" fmla="*/ 145511 w 4245357"/>
                <a:gd name="connsiteY73" fmla="*/ 2557053 h 4405856"/>
                <a:gd name="connsiteX74" fmla="*/ 167282 w 4245357"/>
                <a:gd name="connsiteY74" fmla="*/ 2622368 h 4405856"/>
                <a:gd name="connsiteX75" fmla="*/ 174540 w 4245357"/>
                <a:gd name="connsiteY75" fmla="*/ 2644139 h 4405856"/>
                <a:gd name="connsiteX76" fmla="*/ 196311 w 4245357"/>
                <a:gd name="connsiteY76" fmla="*/ 2687682 h 4405856"/>
                <a:gd name="connsiteX77" fmla="*/ 218082 w 4245357"/>
                <a:gd name="connsiteY77" fmla="*/ 2738482 h 4405856"/>
                <a:gd name="connsiteX78" fmla="*/ 225340 w 4245357"/>
                <a:gd name="connsiteY78" fmla="*/ 2767511 h 4405856"/>
                <a:gd name="connsiteX79" fmla="*/ 261625 w 4245357"/>
                <a:gd name="connsiteY79" fmla="*/ 2818311 h 4405856"/>
                <a:gd name="connsiteX80" fmla="*/ 283397 w 4245357"/>
                <a:gd name="connsiteY80" fmla="*/ 2876368 h 4405856"/>
                <a:gd name="connsiteX81" fmla="*/ 305168 w 4245357"/>
                <a:gd name="connsiteY81" fmla="*/ 2898139 h 4405856"/>
                <a:gd name="connsiteX82" fmla="*/ 341454 w 4245357"/>
                <a:gd name="connsiteY82" fmla="*/ 2970711 h 4405856"/>
                <a:gd name="connsiteX83" fmla="*/ 377740 w 4245357"/>
                <a:gd name="connsiteY83" fmla="*/ 3021511 h 4405856"/>
                <a:gd name="connsiteX84" fmla="*/ 384997 w 4245357"/>
                <a:gd name="connsiteY84" fmla="*/ 3043282 h 4405856"/>
                <a:gd name="connsiteX85" fmla="*/ 435797 w 4245357"/>
                <a:gd name="connsiteY85" fmla="*/ 3108596 h 4405856"/>
                <a:gd name="connsiteX86" fmla="*/ 464825 w 4245357"/>
                <a:gd name="connsiteY86" fmla="*/ 3173911 h 4405856"/>
                <a:gd name="connsiteX87" fmla="*/ 486597 w 4245357"/>
                <a:gd name="connsiteY87" fmla="*/ 3202939 h 4405856"/>
                <a:gd name="connsiteX88" fmla="*/ 501111 w 4245357"/>
                <a:gd name="connsiteY88" fmla="*/ 3260996 h 4405856"/>
                <a:gd name="connsiteX89" fmla="*/ 508368 w 4245357"/>
                <a:gd name="connsiteY89" fmla="*/ 3282768 h 4405856"/>
                <a:gd name="connsiteX90" fmla="*/ 515625 w 4245357"/>
                <a:gd name="connsiteY90" fmla="*/ 3311796 h 4405856"/>
                <a:gd name="connsiteX91" fmla="*/ 522882 w 4245357"/>
                <a:gd name="connsiteY91" fmla="*/ 3377111 h 4405856"/>
                <a:gd name="connsiteX92" fmla="*/ 544654 w 4245357"/>
                <a:gd name="connsiteY92" fmla="*/ 3435168 h 4405856"/>
                <a:gd name="connsiteX93" fmla="*/ 573682 w 4245357"/>
                <a:gd name="connsiteY93" fmla="*/ 3478711 h 4405856"/>
                <a:gd name="connsiteX94" fmla="*/ 602711 w 4245357"/>
                <a:gd name="connsiteY94" fmla="*/ 3529511 h 4405856"/>
                <a:gd name="connsiteX95" fmla="*/ 631740 w 4245357"/>
                <a:gd name="connsiteY95" fmla="*/ 3551282 h 4405856"/>
                <a:gd name="connsiteX96" fmla="*/ 675282 w 4245357"/>
                <a:gd name="connsiteY96" fmla="*/ 3594825 h 4405856"/>
                <a:gd name="connsiteX97" fmla="*/ 704311 w 4245357"/>
                <a:gd name="connsiteY97" fmla="*/ 3616596 h 4405856"/>
                <a:gd name="connsiteX98" fmla="*/ 740597 w 4245357"/>
                <a:gd name="connsiteY98" fmla="*/ 3660139 h 4405856"/>
                <a:gd name="connsiteX99" fmla="*/ 769625 w 4245357"/>
                <a:gd name="connsiteY99" fmla="*/ 3681911 h 4405856"/>
                <a:gd name="connsiteX100" fmla="*/ 842197 w 4245357"/>
                <a:gd name="connsiteY100" fmla="*/ 3747225 h 4405856"/>
                <a:gd name="connsiteX101" fmla="*/ 878482 w 4245357"/>
                <a:gd name="connsiteY101" fmla="*/ 3790768 h 4405856"/>
                <a:gd name="connsiteX102" fmla="*/ 900254 w 4245357"/>
                <a:gd name="connsiteY102" fmla="*/ 3805282 h 4405856"/>
                <a:gd name="connsiteX103" fmla="*/ 936540 w 4245357"/>
                <a:gd name="connsiteY103" fmla="*/ 3848825 h 4405856"/>
                <a:gd name="connsiteX104" fmla="*/ 965568 w 4245357"/>
                <a:gd name="connsiteY104" fmla="*/ 3870596 h 4405856"/>
                <a:gd name="connsiteX105" fmla="*/ 1059911 w 4245357"/>
                <a:gd name="connsiteY105" fmla="*/ 3914139 h 4405856"/>
                <a:gd name="connsiteX106" fmla="*/ 1509854 w 4245357"/>
                <a:gd name="connsiteY106" fmla="*/ 3899625 h 4405856"/>
                <a:gd name="connsiteX107" fmla="*/ 1560654 w 4245357"/>
                <a:gd name="connsiteY107" fmla="*/ 3885111 h 4405856"/>
                <a:gd name="connsiteX108" fmla="*/ 1647740 w 4245357"/>
                <a:gd name="connsiteY108" fmla="*/ 3877853 h 4405856"/>
                <a:gd name="connsiteX109" fmla="*/ 1727568 w 4245357"/>
                <a:gd name="connsiteY109" fmla="*/ 3863339 h 4405856"/>
                <a:gd name="connsiteX110" fmla="*/ 1785625 w 4245357"/>
                <a:gd name="connsiteY110" fmla="*/ 3856082 h 4405856"/>
                <a:gd name="connsiteX111" fmla="*/ 1814654 w 4245357"/>
                <a:gd name="connsiteY111" fmla="*/ 3841568 h 4405856"/>
                <a:gd name="connsiteX112" fmla="*/ 1879968 w 4245357"/>
                <a:gd name="connsiteY112" fmla="*/ 3819796 h 4405856"/>
                <a:gd name="connsiteX113" fmla="*/ 1916254 w 4245357"/>
                <a:gd name="connsiteY113" fmla="*/ 3805282 h 4405856"/>
                <a:gd name="connsiteX114" fmla="*/ 2017854 w 4245357"/>
                <a:gd name="connsiteY114" fmla="*/ 3790768 h 4405856"/>
                <a:gd name="connsiteX115" fmla="*/ 2046882 w 4245357"/>
                <a:gd name="connsiteY115" fmla="*/ 3783511 h 4405856"/>
                <a:gd name="connsiteX116" fmla="*/ 2667368 w 4245357"/>
                <a:gd name="connsiteY116" fmla="*/ 4130265 h 4405856"/>
                <a:gd name="connsiteX117" fmla="*/ 2753772 w 4245357"/>
                <a:gd name="connsiteY117" fmla="*/ 4316455 h 4405856"/>
                <a:gd name="connsiteX118" fmla="*/ 2814097 w 4245357"/>
                <a:gd name="connsiteY118" fmla="*/ 4375193 h 4405856"/>
                <a:gd name="connsiteX119" fmla="*/ 2825209 w 4245357"/>
                <a:gd name="connsiteY119" fmla="*/ 4345030 h 4405856"/>
                <a:gd name="connsiteX120" fmla="*/ 2871247 w 4245357"/>
                <a:gd name="connsiteY120" fmla="*/ 4318042 h 4405856"/>
                <a:gd name="connsiteX121" fmla="*/ 2922047 w 4245357"/>
                <a:gd name="connsiteY121" fmla="*/ 4391068 h 4405856"/>
                <a:gd name="connsiteX122" fmla="*/ 2971260 w 4245357"/>
                <a:gd name="connsiteY122" fmla="*/ 4394243 h 4405856"/>
                <a:gd name="connsiteX123" fmla="*/ 2926809 w 4245357"/>
                <a:gd name="connsiteY123" fmla="*/ 4300581 h 4405856"/>
                <a:gd name="connsiteX124" fmla="*/ 2883947 w 4245357"/>
                <a:gd name="connsiteY124" fmla="*/ 4232318 h 4405856"/>
                <a:gd name="connsiteX125" fmla="*/ 2926810 w 4245357"/>
                <a:gd name="connsiteY125" fmla="*/ 4216442 h 4405856"/>
                <a:gd name="connsiteX126" fmla="*/ 2907759 w 4245357"/>
                <a:gd name="connsiteY126" fmla="*/ 4175168 h 4405856"/>
                <a:gd name="connsiteX127" fmla="*/ 2960147 w 4245357"/>
                <a:gd name="connsiteY127" fmla="*/ 4184693 h 4405856"/>
                <a:gd name="connsiteX128" fmla="*/ 2939510 w 4245357"/>
                <a:gd name="connsiteY128" fmla="*/ 4151355 h 4405856"/>
                <a:gd name="connsiteX129" fmla="*/ 2960829 w 4245357"/>
                <a:gd name="connsiteY129" fmla="*/ 4134801 h 4405856"/>
                <a:gd name="connsiteX130" fmla="*/ 3081932 w 4245357"/>
                <a:gd name="connsiteY130" fmla="*/ 4220074 h 4405856"/>
                <a:gd name="connsiteX131" fmla="*/ 3117309 w 4245357"/>
                <a:gd name="connsiteY131" fmla="*/ 4206917 h 4405856"/>
                <a:gd name="connsiteX132" fmla="*/ 3169696 w 4245357"/>
                <a:gd name="connsiteY132" fmla="*/ 4272006 h 4405856"/>
                <a:gd name="connsiteX133" fmla="*/ 3190334 w 4245357"/>
                <a:gd name="connsiteY133" fmla="*/ 4330743 h 4405856"/>
                <a:gd name="connsiteX134" fmla="*/ 3298284 w 4245357"/>
                <a:gd name="connsiteY134" fmla="*/ 4349792 h 4405856"/>
                <a:gd name="connsiteX135" fmla="*/ 3237960 w 4245357"/>
                <a:gd name="connsiteY135" fmla="*/ 4283117 h 4405856"/>
                <a:gd name="connsiteX136" fmla="*/ 3234784 w 4245357"/>
                <a:gd name="connsiteY136" fmla="*/ 4214855 h 4405856"/>
                <a:gd name="connsiteX137" fmla="*/ 3288759 w 4245357"/>
                <a:gd name="connsiteY137" fmla="*/ 4270418 h 4405856"/>
                <a:gd name="connsiteX138" fmla="*/ 3337972 w 4245357"/>
                <a:gd name="connsiteY138" fmla="*/ 4275180 h 4405856"/>
                <a:gd name="connsiteX139" fmla="*/ 3331622 w 4245357"/>
                <a:gd name="connsiteY139" fmla="*/ 4225968 h 4405856"/>
                <a:gd name="connsiteX140" fmla="*/ 3391947 w 4245357"/>
                <a:gd name="connsiteY140" fmla="*/ 4230730 h 4405856"/>
                <a:gd name="connsiteX141" fmla="*/ 3453859 w 4245357"/>
                <a:gd name="connsiteY141" fmla="*/ 4273592 h 4405856"/>
                <a:gd name="connsiteX142" fmla="*/ 3485609 w 4245357"/>
                <a:gd name="connsiteY142" fmla="*/ 4260893 h 4405856"/>
                <a:gd name="connsiteX143" fmla="*/ 3479260 w 4245357"/>
                <a:gd name="connsiteY143" fmla="*/ 4225968 h 4405856"/>
                <a:gd name="connsiteX144" fmla="*/ 3520535 w 4245357"/>
                <a:gd name="connsiteY144" fmla="*/ 4202156 h 4405856"/>
                <a:gd name="connsiteX145" fmla="*/ 3604672 w 4245357"/>
                <a:gd name="connsiteY145" fmla="*/ 4259306 h 4405856"/>
                <a:gd name="connsiteX146" fmla="*/ 3622135 w 4245357"/>
                <a:gd name="connsiteY146" fmla="*/ 4157708 h 4405856"/>
                <a:gd name="connsiteX147" fmla="*/ 3596735 w 4245357"/>
                <a:gd name="connsiteY147" fmla="*/ 4135482 h 4405856"/>
                <a:gd name="connsiteX148" fmla="*/ 3523709 w 4245357"/>
                <a:gd name="connsiteY148" fmla="*/ 4092619 h 4405856"/>
                <a:gd name="connsiteX149" fmla="*/ 3545934 w 4245357"/>
                <a:gd name="connsiteY149" fmla="*/ 4067220 h 4405856"/>
                <a:gd name="connsiteX150" fmla="*/ 3566572 w 4245357"/>
                <a:gd name="connsiteY150" fmla="*/ 4044994 h 4405856"/>
                <a:gd name="connsiteX151" fmla="*/ 3620547 w 4245357"/>
                <a:gd name="connsiteY151" fmla="*/ 4076745 h 4405856"/>
                <a:gd name="connsiteX152" fmla="*/ 3626897 w 4245357"/>
                <a:gd name="connsiteY152" fmla="*/ 4032295 h 4405856"/>
                <a:gd name="connsiteX153" fmla="*/ 3571334 w 4245357"/>
                <a:gd name="connsiteY153" fmla="*/ 4008482 h 4405856"/>
                <a:gd name="connsiteX154" fmla="*/ 3569747 w 4245357"/>
                <a:gd name="connsiteY154" fmla="*/ 3998958 h 4405856"/>
                <a:gd name="connsiteX155" fmla="*/ 3557046 w 4245357"/>
                <a:gd name="connsiteY155" fmla="*/ 3960859 h 4405856"/>
                <a:gd name="connsiteX156" fmla="*/ 3563396 w 4245357"/>
                <a:gd name="connsiteY156" fmla="*/ 3913233 h 4405856"/>
                <a:gd name="connsiteX157" fmla="*/ 3574509 w 4245357"/>
                <a:gd name="connsiteY157" fmla="*/ 3857670 h 4405856"/>
                <a:gd name="connsiteX158" fmla="*/ 3536409 w 4245357"/>
                <a:gd name="connsiteY158" fmla="*/ 3827508 h 4405856"/>
                <a:gd name="connsiteX159" fmla="*/ 3569746 w 4245357"/>
                <a:gd name="connsiteY159" fmla="*/ 3817983 h 4405856"/>
                <a:gd name="connsiteX160" fmla="*/ 3547521 w 4245357"/>
                <a:gd name="connsiteY160" fmla="*/ 3781470 h 4405856"/>
                <a:gd name="connsiteX161" fmla="*/ 3585622 w 4245357"/>
                <a:gd name="connsiteY161" fmla="*/ 3776709 h 4405856"/>
                <a:gd name="connsiteX162" fmla="*/ 3591971 w 4245357"/>
                <a:gd name="connsiteY162" fmla="*/ 3743370 h 4405856"/>
                <a:gd name="connsiteX163" fmla="*/ 3653885 w 4245357"/>
                <a:gd name="connsiteY163" fmla="*/ 3752897 h 4405856"/>
                <a:gd name="connsiteX164" fmla="*/ 3686998 w 4245357"/>
                <a:gd name="connsiteY164" fmla="*/ 3768089 h 4405856"/>
                <a:gd name="connsiteX165" fmla="*/ 3653205 w 4245357"/>
                <a:gd name="connsiteY165" fmla="*/ 3809137 h 4405856"/>
                <a:gd name="connsiteX166" fmla="*/ 3692213 w 4245357"/>
                <a:gd name="connsiteY166" fmla="*/ 3916633 h 4405856"/>
                <a:gd name="connsiteX167" fmla="*/ 3744600 w 4245357"/>
                <a:gd name="connsiteY167" fmla="*/ 3947931 h 4405856"/>
                <a:gd name="connsiteX168" fmla="*/ 3796534 w 4245357"/>
                <a:gd name="connsiteY168" fmla="*/ 3905749 h 4405856"/>
                <a:gd name="connsiteX169" fmla="*/ 3882259 w 4245357"/>
                <a:gd name="connsiteY169" fmla="*/ 3857216 h 4405856"/>
                <a:gd name="connsiteX170" fmla="*/ 3865023 w 4245357"/>
                <a:gd name="connsiteY170" fmla="*/ 3768315 h 4405856"/>
                <a:gd name="connsiteX171" fmla="*/ 3942357 w 4245357"/>
                <a:gd name="connsiteY171" fmla="*/ 3635646 h 4405856"/>
                <a:gd name="connsiteX172" fmla="*/ 4234911 w 4245357"/>
                <a:gd name="connsiteY172" fmla="*/ 3302498 h 4405856"/>
                <a:gd name="connsiteX173" fmla="*/ 4153494 w 4245357"/>
                <a:gd name="connsiteY173" fmla="*/ 3293426 h 4405856"/>
                <a:gd name="connsiteX174" fmla="*/ 4158031 w 4245357"/>
                <a:gd name="connsiteY174" fmla="*/ 3201578 h 4405856"/>
                <a:gd name="connsiteX175" fmla="*/ 4109044 w 4245357"/>
                <a:gd name="connsiteY175" fmla="*/ 3176406 h 4405856"/>
                <a:gd name="connsiteX176" fmla="*/ 4024907 w 4245357"/>
                <a:gd name="connsiteY176" fmla="*/ 3207928 h 4405856"/>
                <a:gd name="connsiteX177" fmla="*/ 3988168 w 4245357"/>
                <a:gd name="connsiteY177" fmla="*/ 3171643 h 4405856"/>
                <a:gd name="connsiteX178" fmla="*/ 4032845 w 4245357"/>
                <a:gd name="connsiteY178" fmla="*/ 3148738 h 4405856"/>
                <a:gd name="connsiteX179" fmla="*/ 3903578 w 4245357"/>
                <a:gd name="connsiteY179" fmla="*/ 2935559 h 4405856"/>
                <a:gd name="connsiteX180" fmla="*/ 3918544 w 4245357"/>
                <a:gd name="connsiteY180" fmla="*/ 2905396 h 4405856"/>
                <a:gd name="connsiteX181" fmla="*/ 3894959 w 4245357"/>
                <a:gd name="connsiteY181" fmla="*/ 2789736 h 4405856"/>
                <a:gd name="connsiteX182" fmla="*/ 3736210 w 4245357"/>
                <a:gd name="connsiteY182" fmla="*/ 2778850 h 4405856"/>
                <a:gd name="connsiteX183" fmla="*/ 3702872 w 4245357"/>
                <a:gd name="connsiteY183" fmla="*/ 2827608 h 4405856"/>
                <a:gd name="connsiteX184" fmla="*/ 3613972 w 4245357"/>
                <a:gd name="connsiteY184" fmla="*/ 2842124 h 4405856"/>
                <a:gd name="connsiteX185" fmla="*/ 3620322 w 4245357"/>
                <a:gd name="connsiteY185" fmla="*/ 2820125 h 4405856"/>
                <a:gd name="connsiteX186" fmla="*/ 3566800 w 4245357"/>
                <a:gd name="connsiteY186" fmla="*/ 2804024 h 4405856"/>
                <a:gd name="connsiteX187" fmla="*/ 3542081 w 4245357"/>
                <a:gd name="connsiteY187" fmla="*/ 2638923 h 4405856"/>
                <a:gd name="connsiteX188" fmla="*/ 3261774 w 4245357"/>
                <a:gd name="connsiteY188" fmla="*/ 2572248 h 4405856"/>
                <a:gd name="connsiteX189" fmla="*/ 3125475 w 4245357"/>
                <a:gd name="connsiteY189" fmla="*/ 2615564 h 4405856"/>
                <a:gd name="connsiteX190" fmla="*/ 2993486 w 4245357"/>
                <a:gd name="connsiteY190" fmla="*/ 2608080 h 4405856"/>
                <a:gd name="connsiteX191" fmla="*/ 2861043 w 4245357"/>
                <a:gd name="connsiteY191" fmla="*/ 2497182 h 4405856"/>
                <a:gd name="connsiteX192" fmla="*/ 2647865 w 4245357"/>
                <a:gd name="connsiteY192" fmla="*/ 2193969 h 4405856"/>
                <a:gd name="connsiteX193" fmla="*/ 2249403 w 4245357"/>
                <a:gd name="connsiteY193" fmla="*/ 2054496 h 4405856"/>
                <a:gd name="connsiteX194" fmla="*/ 2012865 w 4245357"/>
                <a:gd name="connsiteY194" fmla="*/ 1741532 h 4405856"/>
                <a:gd name="connsiteX195" fmla="*/ 2046656 w 4245357"/>
                <a:gd name="connsiteY195" fmla="*/ 1716586 h 4405856"/>
                <a:gd name="connsiteX196" fmla="*/ 2106300 w 4245357"/>
                <a:gd name="connsiteY196" fmla="*/ 1799589 h 4405856"/>
                <a:gd name="connsiteX197" fmla="*/ 2126484 w 4245357"/>
                <a:gd name="connsiteY197" fmla="*/ 1782126 h 4405856"/>
                <a:gd name="connsiteX198" fmla="*/ 2169574 w 4245357"/>
                <a:gd name="connsiteY198" fmla="*/ 1812970 h 4405856"/>
                <a:gd name="connsiteX199" fmla="*/ 2258247 w 4245357"/>
                <a:gd name="connsiteY199" fmla="*/ 1759221 h 4405856"/>
                <a:gd name="connsiteX200" fmla="*/ 2274349 w 4245357"/>
                <a:gd name="connsiteY200" fmla="*/ 1738811 h 4405856"/>
                <a:gd name="connsiteX201" fmla="*/ 2332632 w 4245357"/>
                <a:gd name="connsiteY201" fmla="*/ 1739037 h 4405856"/>
                <a:gd name="connsiteX202" fmla="*/ 2348735 w 4245357"/>
                <a:gd name="connsiteY202" fmla="*/ 1705927 h 4405856"/>
                <a:gd name="connsiteX203" fmla="*/ 2329911 w 4245357"/>
                <a:gd name="connsiteY203" fmla="*/ 1680300 h 4405856"/>
                <a:gd name="connsiteX204" fmla="*/ 2262783 w 4245357"/>
                <a:gd name="connsiteY204" fmla="*/ 1700257 h 4405856"/>
                <a:gd name="connsiteX205" fmla="*/ 2241011 w 4245357"/>
                <a:gd name="connsiteY205" fmla="*/ 1646736 h 4405856"/>
                <a:gd name="connsiteX206" fmla="*/ 2262329 w 4245357"/>
                <a:gd name="connsiteY206" fmla="*/ 1617026 h 4405856"/>
                <a:gd name="connsiteX207" fmla="*/ 2205859 w 4245357"/>
                <a:gd name="connsiteY207" fmla="*/ 1513612 h 4405856"/>
                <a:gd name="connsiteX208" fmla="*/ 2157328 w 4245357"/>
                <a:gd name="connsiteY208" fmla="*/ 1552393 h 4405856"/>
                <a:gd name="connsiteX209" fmla="*/ 2067973 w 4245357"/>
                <a:gd name="connsiteY209" fmla="*/ 1497737 h 4405856"/>
                <a:gd name="connsiteX210" fmla="*/ 2119907 w 4245357"/>
                <a:gd name="connsiteY210" fmla="*/ 1405208 h 4405856"/>
                <a:gd name="connsiteX211" fmla="*/ 2077045 w 4245357"/>
                <a:gd name="connsiteY211" fmla="*/ 1284105 h 4405856"/>
                <a:gd name="connsiteX212" fmla="*/ 2091786 w 4245357"/>
                <a:gd name="connsiteY212" fmla="*/ 1160053 h 4405856"/>
                <a:gd name="connsiteX213" fmla="*/ 2187036 w 4245357"/>
                <a:gd name="connsiteY213" fmla="*/ 1086348 h 4405856"/>
                <a:gd name="connsiteX214" fmla="*/ 2292265 w 4245357"/>
                <a:gd name="connsiteY214" fmla="*/ 1063896 h 4405856"/>
                <a:gd name="connsiteX215" fmla="*/ 2229218 w 4245357"/>
                <a:gd name="connsiteY215" fmla="*/ 974089 h 4405856"/>
                <a:gd name="connsiteX216" fmla="*/ 2211982 w 4245357"/>
                <a:gd name="connsiteY216" fmla="*/ 1018766 h 4405856"/>
                <a:gd name="connsiteX217" fmla="*/ 2168667 w 4245357"/>
                <a:gd name="connsiteY217" fmla="*/ 971595 h 4405856"/>
                <a:gd name="connsiteX218" fmla="*/ 2189985 w 4245357"/>
                <a:gd name="connsiteY218" fmla="*/ 886323 h 4405856"/>
                <a:gd name="connsiteX219" fmla="*/ 2263009 w 4245357"/>
                <a:gd name="connsiteY219" fmla="*/ 789032 h 4405856"/>
                <a:gd name="connsiteX220" fmla="*/ 2246000 w 4245357"/>
                <a:gd name="connsiteY220" fmla="*/ 682443 h 4405856"/>
                <a:gd name="connsiteX221" fmla="*/ 2074778 w 4245357"/>
                <a:gd name="connsiteY221" fmla="*/ 692194 h 4405856"/>
                <a:gd name="connsiteX222" fmla="*/ 2055500 w 4245357"/>
                <a:gd name="connsiteY222" fmla="*/ 734831 h 4405856"/>
                <a:gd name="connsiteX223" fmla="*/ 2023297 w 4245357"/>
                <a:gd name="connsiteY223" fmla="*/ 667248 h 4405856"/>
                <a:gd name="connsiteX224" fmla="*/ 1993587 w 4245357"/>
                <a:gd name="connsiteY224" fmla="*/ 707616 h 4405856"/>
                <a:gd name="connsiteX225" fmla="*/ 1808078 w 4245357"/>
                <a:gd name="connsiteY225" fmla="*/ 741180 h 4405856"/>
                <a:gd name="connsiteX0" fmla="*/ 1874826 w 4312105"/>
                <a:gd name="connsiteY0" fmla="*/ 741180 h 4405856"/>
                <a:gd name="connsiteX1" fmla="*/ 1548707 w 4312105"/>
                <a:gd name="connsiteY1" fmla="*/ 583337 h 4405856"/>
                <a:gd name="connsiteX2" fmla="*/ 1588619 w 4312105"/>
                <a:gd name="connsiteY2" fmla="*/ 433432 h 4405856"/>
                <a:gd name="connsiteX3" fmla="*/ 1534645 w 4312105"/>
                <a:gd name="connsiteY3" fmla="*/ 423907 h 4405856"/>
                <a:gd name="connsiteX4" fmla="*/ 1531470 w 4312105"/>
                <a:gd name="connsiteY4" fmla="*/ 395333 h 4405856"/>
                <a:gd name="connsiteX5" fmla="*/ 1575920 w 4312105"/>
                <a:gd name="connsiteY5" fmla="*/ 403270 h 4405856"/>
                <a:gd name="connsiteX6" fmla="*/ 1518770 w 4312105"/>
                <a:gd name="connsiteY6" fmla="*/ 315957 h 4405856"/>
                <a:gd name="connsiteX7" fmla="*/ 1529882 w 4312105"/>
                <a:gd name="connsiteY7" fmla="*/ 355645 h 4405856"/>
                <a:gd name="connsiteX8" fmla="*/ 1477494 w 4312105"/>
                <a:gd name="connsiteY8" fmla="*/ 320720 h 4405856"/>
                <a:gd name="connsiteX9" fmla="*/ 1498132 w 4312105"/>
                <a:gd name="connsiteY9" fmla="*/ 287383 h 4405856"/>
                <a:gd name="connsiteX10" fmla="*/ 1463207 w 4312105"/>
                <a:gd name="connsiteY10" fmla="*/ 225472 h 4405856"/>
                <a:gd name="connsiteX11" fmla="*/ 1496544 w 4312105"/>
                <a:gd name="connsiteY11" fmla="*/ 227061 h 4405856"/>
                <a:gd name="connsiteX12" fmla="*/ 1453682 w 4312105"/>
                <a:gd name="connsiteY12" fmla="*/ 133398 h 4405856"/>
                <a:gd name="connsiteX13" fmla="*/ 1428283 w 4312105"/>
                <a:gd name="connsiteY13" fmla="*/ 131810 h 4405856"/>
                <a:gd name="connsiteX14" fmla="*/ 1417170 w 4312105"/>
                <a:gd name="connsiteY14" fmla="*/ 84185 h 4405856"/>
                <a:gd name="connsiteX15" fmla="*/ 1448919 w 4312105"/>
                <a:gd name="connsiteY15" fmla="*/ 66723 h 4405856"/>
                <a:gd name="connsiteX16" fmla="*/ 1444157 w 4312105"/>
                <a:gd name="connsiteY16" fmla="*/ 23861 h 4405856"/>
                <a:gd name="connsiteX17" fmla="*/ 1385420 w 4312105"/>
                <a:gd name="connsiteY17" fmla="*/ 28624 h 4405856"/>
                <a:gd name="connsiteX18" fmla="*/ 1191745 w 4312105"/>
                <a:gd name="connsiteY18" fmla="*/ 127049 h 4405856"/>
                <a:gd name="connsiteX19" fmla="*/ 1156820 w 4312105"/>
                <a:gd name="connsiteY19" fmla="*/ 252462 h 4405856"/>
                <a:gd name="connsiteX20" fmla="*/ 1161582 w 4312105"/>
                <a:gd name="connsiteY20" fmla="*/ 288974 h 4405856"/>
                <a:gd name="connsiteX21" fmla="*/ 1133007 w 4312105"/>
                <a:gd name="connsiteY21" fmla="*/ 303261 h 4405856"/>
                <a:gd name="connsiteX22" fmla="*/ 1201269 w 4312105"/>
                <a:gd name="connsiteY22" fmla="*/ 482645 h 4405856"/>
                <a:gd name="connsiteX23" fmla="*/ 1113958 w 4312105"/>
                <a:gd name="connsiteY23" fmla="*/ 400099 h 4405856"/>
                <a:gd name="connsiteX24" fmla="*/ 1063157 w 4312105"/>
                <a:gd name="connsiteY24" fmla="*/ 366762 h 4405856"/>
                <a:gd name="connsiteX25" fmla="*/ 1034582 w 4312105"/>
                <a:gd name="connsiteY25" fmla="*/ 401687 h 4405856"/>
                <a:gd name="connsiteX26" fmla="*/ 1032995 w 4312105"/>
                <a:gd name="connsiteY26" fmla="*/ 515987 h 4405856"/>
                <a:gd name="connsiteX27" fmla="*/ 1047282 w 4312105"/>
                <a:gd name="connsiteY27" fmla="*/ 612820 h 4405856"/>
                <a:gd name="connsiteX28" fmla="*/ 964732 w 4312105"/>
                <a:gd name="connsiteY28" fmla="*/ 620761 h 4405856"/>
                <a:gd name="connsiteX29" fmla="*/ 988545 w 4312105"/>
                <a:gd name="connsiteY29" fmla="*/ 590598 h 4405856"/>
                <a:gd name="connsiteX30" fmla="*/ 925045 w 4312105"/>
                <a:gd name="connsiteY30" fmla="*/ 547736 h 4405856"/>
                <a:gd name="connsiteX31" fmla="*/ 883770 w 4312105"/>
                <a:gd name="connsiteY31" fmla="*/ 501699 h 4405856"/>
                <a:gd name="connsiteX32" fmla="*/ 834557 w 4312105"/>
                <a:gd name="connsiteY32" fmla="*/ 512811 h 4405856"/>
                <a:gd name="connsiteX33" fmla="*/ 863132 w 4312105"/>
                <a:gd name="connsiteY33" fmla="*/ 446136 h 4405856"/>
                <a:gd name="connsiteX34" fmla="*/ 832969 w 4312105"/>
                <a:gd name="connsiteY34" fmla="*/ 481062 h 4405856"/>
                <a:gd name="connsiteX35" fmla="*/ 799632 w 4312105"/>
                <a:gd name="connsiteY35" fmla="*/ 423911 h 4405856"/>
                <a:gd name="connsiteX36" fmla="*/ 780582 w 4312105"/>
                <a:gd name="connsiteY36" fmla="*/ 417561 h 4405856"/>
                <a:gd name="connsiteX37" fmla="*/ 778995 w 4312105"/>
                <a:gd name="connsiteY37" fmla="*/ 376287 h 4405856"/>
                <a:gd name="connsiteX38" fmla="*/ 744070 w 4312105"/>
                <a:gd name="connsiteY38" fmla="*/ 273100 h 4405856"/>
                <a:gd name="connsiteX39" fmla="*/ 704382 w 4312105"/>
                <a:gd name="connsiteY39" fmla="*/ 219123 h 4405856"/>
                <a:gd name="connsiteX40" fmla="*/ 780583 w 4312105"/>
                <a:gd name="connsiteY40" fmla="*/ 282624 h 4405856"/>
                <a:gd name="connsiteX41" fmla="*/ 839321 w 4312105"/>
                <a:gd name="connsiteY41" fmla="*/ 320723 h 4405856"/>
                <a:gd name="connsiteX42" fmla="*/ 863132 w 4312105"/>
                <a:gd name="connsiteY42" fmla="*/ 281036 h 4405856"/>
                <a:gd name="connsiteX43" fmla="*/ 882182 w 4312105"/>
                <a:gd name="connsiteY43" fmla="*/ 215949 h 4405856"/>
                <a:gd name="connsiteX44" fmla="*/ 844082 w 4312105"/>
                <a:gd name="connsiteY44" fmla="*/ 185786 h 4405856"/>
                <a:gd name="connsiteX45" fmla="*/ 871070 w 4312105"/>
                <a:gd name="connsiteY45" fmla="*/ 144511 h 4405856"/>
                <a:gd name="connsiteX46" fmla="*/ 823445 w 4312105"/>
                <a:gd name="connsiteY46" fmla="*/ 50848 h 4405856"/>
                <a:gd name="connsiteX47" fmla="*/ 805982 w 4312105"/>
                <a:gd name="connsiteY47" fmla="*/ 6399 h 4405856"/>
                <a:gd name="connsiteX48" fmla="*/ 669457 w 4312105"/>
                <a:gd name="connsiteY48" fmla="*/ 120699 h 4405856"/>
                <a:gd name="connsiteX49" fmla="*/ 607544 w 4312105"/>
                <a:gd name="connsiteY49" fmla="*/ 115936 h 4405856"/>
                <a:gd name="connsiteX50" fmla="*/ 594845 w 4312105"/>
                <a:gd name="connsiteY50" fmla="*/ 57199 h 4405856"/>
                <a:gd name="connsiteX51" fmla="*/ 509120 w 4312105"/>
                <a:gd name="connsiteY51" fmla="*/ 104824 h 4405856"/>
                <a:gd name="connsiteX52" fmla="*/ 445620 w 4312105"/>
                <a:gd name="connsiteY52" fmla="*/ 139748 h 4405856"/>
                <a:gd name="connsiteX53" fmla="*/ 350369 w 4312105"/>
                <a:gd name="connsiteY53" fmla="*/ 147686 h 4405856"/>
                <a:gd name="connsiteX54" fmla="*/ 328145 w 4312105"/>
                <a:gd name="connsiteY54" fmla="*/ 177849 h 4405856"/>
                <a:gd name="connsiteX55" fmla="*/ 291632 w 4312105"/>
                <a:gd name="connsiteY55" fmla="*/ 201661 h 4405856"/>
                <a:gd name="connsiteX56" fmla="*/ 326558 w 4312105"/>
                <a:gd name="connsiteY56" fmla="*/ 288974 h 4405856"/>
                <a:gd name="connsiteX57" fmla="*/ 193889 w 4312105"/>
                <a:gd name="connsiteY57" fmla="*/ 542516 h 4405856"/>
                <a:gd name="connsiteX58" fmla="*/ 139914 w 4312105"/>
                <a:gd name="connsiteY58" fmla="*/ 580843 h 4405856"/>
                <a:gd name="connsiteX59" fmla="*/ 211805 w 4312105"/>
                <a:gd name="connsiteY59" fmla="*/ 633231 h 4405856"/>
                <a:gd name="connsiteX60" fmla="*/ 174839 w 4312105"/>
                <a:gd name="connsiteY60" fmla="*/ 673825 h 4405856"/>
                <a:gd name="connsiteX61" fmla="*/ 192302 w 4312105"/>
                <a:gd name="connsiteY61" fmla="*/ 720316 h 4405856"/>
                <a:gd name="connsiteX62" fmla="*/ 123585 w 4312105"/>
                <a:gd name="connsiteY62" fmla="*/ 701719 h 4405856"/>
                <a:gd name="connsiteX63" fmla="*/ 68477 w 4312105"/>
                <a:gd name="connsiteY63" fmla="*/ 726665 h 4405856"/>
                <a:gd name="connsiteX64" fmla="*/ 1575 w 4312105"/>
                <a:gd name="connsiteY64" fmla="*/ 695143 h 4405856"/>
                <a:gd name="connsiteX65" fmla="*/ 139688 w 4312105"/>
                <a:gd name="connsiteY65" fmla="*/ 1076596 h 4405856"/>
                <a:gd name="connsiteX66" fmla="*/ 110659 w 4312105"/>
                <a:gd name="connsiteY66" fmla="*/ 1156425 h 4405856"/>
                <a:gd name="connsiteX67" fmla="*/ 96145 w 4312105"/>
                <a:gd name="connsiteY67" fmla="*/ 1214482 h 4405856"/>
                <a:gd name="connsiteX68" fmla="*/ 103402 w 4312105"/>
                <a:gd name="connsiteY68" fmla="*/ 2186939 h 4405856"/>
                <a:gd name="connsiteX69" fmla="*/ 125173 w 4312105"/>
                <a:gd name="connsiteY69" fmla="*/ 2288539 h 4405856"/>
                <a:gd name="connsiteX70" fmla="*/ 139688 w 4312105"/>
                <a:gd name="connsiteY70" fmla="*/ 2324825 h 4405856"/>
                <a:gd name="connsiteX71" fmla="*/ 154202 w 4312105"/>
                <a:gd name="connsiteY71" fmla="*/ 2390139 h 4405856"/>
                <a:gd name="connsiteX72" fmla="*/ 175973 w 4312105"/>
                <a:gd name="connsiteY72" fmla="*/ 2440939 h 4405856"/>
                <a:gd name="connsiteX73" fmla="*/ 212259 w 4312105"/>
                <a:gd name="connsiteY73" fmla="*/ 2557053 h 4405856"/>
                <a:gd name="connsiteX74" fmla="*/ 234030 w 4312105"/>
                <a:gd name="connsiteY74" fmla="*/ 2622368 h 4405856"/>
                <a:gd name="connsiteX75" fmla="*/ 241288 w 4312105"/>
                <a:gd name="connsiteY75" fmla="*/ 2644139 h 4405856"/>
                <a:gd name="connsiteX76" fmla="*/ 263059 w 4312105"/>
                <a:gd name="connsiteY76" fmla="*/ 2687682 h 4405856"/>
                <a:gd name="connsiteX77" fmla="*/ 284830 w 4312105"/>
                <a:gd name="connsiteY77" fmla="*/ 2738482 h 4405856"/>
                <a:gd name="connsiteX78" fmla="*/ 292088 w 4312105"/>
                <a:gd name="connsiteY78" fmla="*/ 2767511 h 4405856"/>
                <a:gd name="connsiteX79" fmla="*/ 328373 w 4312105"/>
                <a:gd name="connsiteY79" fmla="*/ 2818311 h 4405856"/>
                <a:gd name="connsiteX80" fmla="*/ 350145 w 4312105"/>
                <a:gd name="connsiteY80" fmla="*/ 2876368 h 4405856"/>
                <a:gd name="connsiteX81" fmla="*/ 371916 w 4312105"/>
                <a:gd name="connsiteY81" fmla="*/ 2898139 h 4405856"/>
                <a:gd name="connsiteX82" fmla="*/ 408202 w 4312105"/>
                <a:gd name="connsiteY82" fmla="*/ 2970711 h 4405856"/>
                <a:gd name="connsiteX83" fmla="*/ 444488 w 4312105"/>
                <a:gd name="connsiteY83" fmla="*/ 3021511 h 4405856"/>
                <a:gd name="connsiteX84" fmla="*/ 451745 w 4312105"/>
                <a:gd name="connsiteY84" fmla="*/ 3043282 h 4405856"/>
                <a:gd name="connsiteX85" fmla="*/ 502545 w 4312105"/>
                <a:gd name="connsiteY85" fmla="*/ 3108596 h 4405856"/>
                <a:gd name="connsiteX86" fmla="*/ 531573 w 4312105"/>
                <a:gd name="connsiteY86" fmla="*/ 3173911 h 4405856"/>
                <a:gd name="connsiteX87" fmla="*/ 553345 w 4312105"/>
                <a:gd name="connsiteY87" fmla="*/ 3202939 h 4405856"/>
                <a:gd name="connsiteX88" fmla="*/ 567859 w 4312105"/>
                <a:gd name="connsiteY88" fmla="*/ 3260996 h 4405856"/>
                <a:gd name="connsiteX89" fmla="*/ 575116 w 4312105"/>
                <a:gd name="connsiteY89" fmla="*/ 3282768 h 4405856"/>
                <a:gd name="connsiteX90" fmla="*/ 582373 w 4312105"/>
                <a:gd name="connsiteY90" fmla="*/ 3311796 h 4405856"/>
                <a:gd name="connsiteX91" fmla="*/ 589630 w 4312105"/>
                <a:gd name="connsiteY91" fmla="*/ 3377111 h 4405856"/>
                <a:gd name="connsiteX92" fmla="*/ 611402 w 4312105"/>
                <a:gd name="connsiteY92" fmla="*/ 3435168 h 4405856"/>
                <a:gd name="connsiteX93" fmla="*/ 640430 w 4312105"/>
                <a:gd name="connsiteY93" fmla="*/ 3478711 h 4405856"/>
                <a:gd name="connsiteX94" fmla="*/ 669459 w 4312105"/>
                <a:gd name="connsiteY94" fmla="*/ 3529511 h 4405856"/>
                <a:gd name="connsiteX95" fmla="*/ 698488 w 4312105"/>
                <a:gd name="connsiteY95" fmla="*/ 3551282 h 4405856"/>
                <a:gd name="connsiteX96" fmla="*/ 742030 w 4312105"/>
                <a:gd name="connsiteY96" fmla="*/ 3594825 h 4405856"/>
                <a:gd name="connsiteX97" fmla="*/ 771059 w 4312105"/>
                <a:gd name="connsiteY97" fmla="*/ 3616596 h 4405856"/>
                <a:gd name="connsiteX98" fmla="*/ 807345 w 4312105"/>
                <a:gd name="connsiteY98" fmla="*/ 3660139 h 4405856"/>
                <a:gd name="connsiteX99" fmla="*/ 836373 w 4312105"/>
                <a:gd name="connsiteY99" fmla="*/ 3681911 h 4405856"/>
                <a:gd name="connsiteX100" fmla="*/ 908945 w 4312105"/>
                <a:gd name="connsiteY100" fmla="*/ 3747225 h 4405856"/>
                <a:gd name="connsiteX101" fmla="*/ 945230 w 4312105"/>
                <a:gd name="connsiteY101" fmla="*/ 3790768 h 4405856"/>
                <a:gd name="connsiteX102" fmla="*/ 967002 w 4312105"/>
                <a:gd name="connsiteY102" fmla="*/ 3805282 h 4405856"/>
                <a:gd name="connsiteX103" fmla="*/ 1003288 w 4312105"/>
                <a:gd name="connsiteY103" fmla="*/ 3848825 h 4405856"/>
                <a:gd name="connsiteX104" fmla="*/ 1032316 w 4312105"/>
                <a:gd name="connsiteY104" fmla="*/ 3870596 h 4405856"/>
                <a:gd name="connsiteX105" fmla="*/ 1126659 w 4312105"/>
                <a:gd name="connsiteY105" fmla="*/ 3914139 h 4405856"/>
                <a:gd name="connsiteX106" fmla="*/ 1576602 w 4312105"/>
                <a:gd name="connsiteY106" fmla="*/ 3899625 h 4405856"/>
                <a:gd name="connsiteX107" fmla="*/ 1627402 w 4312105"/>
                <a:gd name="connsiteY107" fmla="*/ 3885111 h 4405856"/>
                <a:gd name="connsiteX108" fmla="*/ 1714488 w 4312105"/>
                <a:gd name="connsiteY108" fmla="*/ 3877853 h 4405856"/>
                <a:gd name="connsiteX109" fmla="*/ 1794316 w 4312105"/>
                <a:gd name="connsiteY109" fmla="*/ 3863339 h 4405856"/>
                <a:gd name="connsiteX110" fmla="*/ 1852373 w 4312105"/>
                <a:gd name="connsiteY110" fmla="*/ 3856082 h 4405856"/>
                <a:gd name="connsiteX111" fmla="*/ 1881402 w 4312105"/>
                <a:gd name="connsiteY111" fmla="*/ 3841568 h 4405856"/>
                <a:gd name="connsiteX112" fmla="*/ 1946716 w 4312105"/>
                <a:gd name="connsiteY112" fmla="*/ 3819796 h 4405856"/>
                <a:gd name="connsiteX113" fmla="*/ 1983002 w 4312105"/>
                <a:gd name="connsiteY113" fmla="*/ 3805282 h 4405856"/>
                <a:gd name="connsiteX114" fmla="*/ 2084602 w 4312105"/>
                <a:gd name="connsiteY114" fmla="*/ 3790768 h 4405856"/>
                <a:gd name="connsiteX115" fmla="*/ 2113630 w 4312105"/>
                <a:gd name="connsiteY115" fmla="*/ 3783511 h 4405856"/>
                <a:gd name="connsiteX116" fmla="*/ 2734116 w 4312105"/>
                <a:gd name="connsiteY116" fmla="*/ 4130265 h 4405856"/>
                <a:gd name="connsiteX117" fmla="*/ 2820520 w 4312105"/>
                <a:gd name="connsiteY117" fmla="*/ 4316455 h 4405856"/>
                <a:gd name="connsiteX118" fmla="*/ 2880845 w 4312105"/>
                <a:gd name="connsiteY118" fmla="*/ 4375193 h 4405856"/>
                <a:gd name="connsiteX119" fmla="*/ 2891957 w 4312105"/>
                <a:gd name="connsiteY119" fmla="*/ 4345030 h 4405856"/>
                <a:gd name="connsiteX120" fmla="*/ 2937995 w 4312105"/>
                <a:gd name="connsiteY120" fmla="*/ 4318042 h 4405856"/>
                <a:gd name="connsiteX121" fmla="*/ 2988795 w 4312105"/>
                <a:gd name="connsiteY121" fmla="*/ 4391068 h 4405856"/>
                <a:gd name="connsiteX122" fmla="*/ 3038008 w 4312105"/>
                <a:gd name="connsiteY122" fmla="*/ 4394243 h 4405856"/>
                <a:gd name="connsiteX123" fmla="*/ 2993557 w 4312105"/>
                <a:gd name="connsiteY123" fmla="*/ 4300581 h 4405856"/>
                <a:gd name="connsiteX124" fmla="*/ 2950695 w 4312105"/>
                <a:gd name="connsiteY124" fmla="*/ 4232318 h 4405856"/>
                <a:gd name="connsiteX125" fmla="*/ 2993558 w 4312105"/>
                <a:gd name="connsiteY125" fmla="*/ 4216442 h 4405856"/>
                <a:gd name="connsiteX126" fmla="*/ 2974507 w 4312105"/>
                <a:gd name="connsiteY126" fmla="*/ 4175168 h 4405856"/>
                <a:gd name="connsiteX127" fmla="*/ 3026895 w 4312105"/>
                <a:gd name="connsiteY127" fmla="*/ 4184693 h 4405856"/>
                <a:gd name="connsiteX128" fmla="*/ 3006258 w 4312105"/>
                <a:gd name="connsiteY128" fmla="*/ 4151355 h 4405856"/>
                <a:gd name="connsiteX129" fmla="*/ 3027577 w 4312105"/>
                <a:gd name="connsiteY129" fmla="*/ 4134801 h 4405856"/>
                <a:gd name="connsiteX130" fmla="*/ 3148680 w 4312105"/>
                <a:gd name="connsiteY130" fmla="*/ 4220074 h 4405856"/>
                <a:gd name="connsiteX131" fmla="*/ 3184057 w 4312105"/>
                <a:gd name="connsiteY131" fmla="*/ 4206917 h 4405856"/>
                <a:gd name="connsiteX132" fmla="*/ 3236444 w 4312105"/>
                <a:gd name="connsiteY132" fmla="*/ 4272006 h 4405856"/>
                <a:gd name="connsiteX133" fmla="*/ 3257082 w 4312105"/>
                <a:gd name="connsiteY133" fmla="*/ 4330743 h 4405856"/>
                <a:gd name="connsiteX134" fmla="*/ 3365032 w 4312105"/>
                <a:gd name="connsiteY134" fmla="*/ 4349792 h 4405856"/>
                <a:gd name="connsiteX135" fmla="*/ 3304708 w 4312105"/>
                <a:gd name="connsiteY135" fmla="*/ 4283117 h 4405856"/>
                <a:gd name="connsiteX136" fmla="*/ 3301532 w 4312105"/>
                <a:gd name="connsiteY136" fmla="*/ 4214855 h 4405856"/>
                <a:gd name="connsiteX137" fmla="*/ 3355507 w 4312105"/>
                <a:gd name="connsiteY137" fmla="*/ 4270418 h 4405856"/>
                <a:gd name="connsiteX138" fmla="*/ 3404720 w 4312105"/>
                <a:gd name="connsiteY138" fmla="*/ 4275180 h 4405856"/>
                <a:gd name="connsiteX139" fmla="*/ 3398370 w 4312105"/>
                <a:gd name="connsiteY139" fmla="*/ 4225968 h 4405856"/>
                <a:gd name="connsiteX140" fmla="*/ 3458695 w 4312105"/>
                <a:gd name="connsiteY140" fmla="*/ 4230730 h 4405856"/>
                <a:gd name="connsiteX141" fmla="*/ 3520607 w 4312105"/>
                <a:gd name="connsiteY141" fmla="*/ 4273592 h 4405856"/>
                <a:gd name="connsiteX142" fmla="*/ 3552357 w 4312105"/>
                <a:gd name="connsiteY142" fmla="*/ 4260893 h 4405856"/>
                <a:gd name="connsiteX143" fmla="*/ 3546008 w 4312105"/>
                <a:gd name="connsiteY143" fmla="*/ 4225968 h 4405856"/>
                <a:gd name="connsiteX144" fmla="*/ 3587283 w 4312105"/>
                <a:gd name="connsiteY144" fmla="*/ 4202156 h 4405856"/>
                <a:gd name="connsiteX145" fmla="*/ 3671420 w 4312105"/>
                <a:gd name="connsiteY145" fmla="*/ 4259306 h 4405856"/>
                <a:gd name="connsiteX146" fmla="*/ 3688883 w 4312105"/>
                <a:gd name="connsiteY146" fmla="*/ 4157708 h 4405856"/>
                <a:gd name="connsiteX147" fmla="*/ 3663483 w 4312105"/>
                <a:gd name="connsiteY147" fmla="*/ 4135482 h 4405856"/>
                <a:gd name="connsiteX148" fmla="*/ 3590457 w 4312105"/>
                <a:gd name="connsiteY148" fmla="*/ 4092619 h 4405856"/>
                <a:gd name="connsiteX149" fmla="*/ 3612682 w 4312105"/>
                <a:gd name="connsiteY149" fmla="*/ 4067220 h 4405856"/>
                <a:gd name="connsiteX150" fmla="*/ 3633320 w 4312105"/>
                <a:gd name="connsiteY150" fmla="*/ 4044994 h 4405856"/>
                <a:gd name="connsiteX151" fmla="*/ 3687295 w 4312105"/>
                <a:gd name="connsiteY151" fmla="*/ 4076745 h 4405856"/>
                <a:gd name="connsiteX152" fmla="*/ 3693645 w 4312105"/>
                <a:gd name="connsiteY152" fmla="*/ 4032295 h 4405856"/>
                <a:gd name="connsiteX153" fmla="*/ 3638082 w 4312105"/>
                <a:gd name="connsiteY153" fmla="*/ 4008482 h 4405856"/>
                <a:gd name="connsiteX154" fmla="*/ 3636495 w 4312105"/>
                <a:gd name="connsiteY154" fmla="*/ 3998958 h 4405856"/>
                <a:gd name="connsiteX155" fmla="*/ 3623794 w 4312105"/>
                <a:gd name="connsiteY155" fmla="*/ 3960859 h 4405856"/>
                <a:gd name="connsiteX156" fmla="*/ 3630144 w 4312105"/>
                <a:gd name="connsiteY156" fmla="*/ 3913233 h 4405856"/>
                <a:gd name="connsiteX157" fmla="*/ 3641257 w 4312105"/>
                <a:gd name="connsiteY157" fmla="*/ 3857670 h 4405856"/>
                <a:gd name="connsiteX158" fmla="*/ 3603157 w 4312105"/>
                <a:gd name="connsiteY158" fmla="*/ 3827508 h 4405856"/>
                <a:gd name="connsiteX159" fmla="*/ 3636494 w 4312105"/>
                <a:gd name="connsiteY159" fmla="*/ 3817983 h 4405856"/>
                <a:gd name="connsiteX160" fmla="*/ 3614269 w 4312105"/>
                <a:gd name="connsiteY160" fmla="*/ 3781470 h 4405856"/>
                <a:gd name="connsiteX161" fmla="*/ 3652370 w 4312105"/>
                <a:gd name="connsiteY161" fmla="*/ 3776709 h 4405856"/>
                <a:gd name="connsiteX162" fmla="*/ 3658719 w 4312105"/>
                <a:gd name="connsiteY162" fmla="*/ 3743370 h 4405856"/>
                <a:gd name="connsiteX163" fmla="*/ 3720633 w 4312105"/>
                <a:gd name="connsiteY163" fmla="*/ 3752897 h 4405856"/>
                <a:gd name="connsiteX164" fmla="*/ 3753746 w 4312105"/>
                <a:gd name="connsiteY164" fmla="*/ 3768089 h 4405856"/>
                <a:gd name="connsiteX165" fmla="*/ 3719953 w 4312105"/>
                <a:gd name="connsiteY165" fmla="*/ 3809137 h 4405856"/>
                <a:gd name="connsiteX166" fmla="*/ 3758961 w 4312105"/>
                <a:gd name="connsiteY166" fmla="*/ 3916633 h 4405856"/>
                <a:gd name="connsiteX167" fmla="*/ 3811348 w 4312105"/>
                <a:gd name="connsiteY167" fmla="*/ 3947931 h 4405856"/>
                <a:gd name="connsiteX168" fmla="*/ 3863282 w 4312105"/>
                <a:gd name="connsiteY168" fmla="*/ 3905749 h 4405856"/>
                <a:gd name="connsiteX169" fmla="*/ 3949007 w 4312105"/>
                <a:gd name="connsiteY169" fmla="*/ 3857216 h 4405856"/>
                <a:gd name="connsiteX170" fmla="*/ 3931771 w 4312105"/>
                <a:gd name="connsiteY170" fmla="*/ 3768315 h 4405856"/>
                <a:gd name="connsiteX171" fmla="*/ 4009105 w 4312105"/>
                <a:gd name="connsiteY171" fmla="*/ 3635646 h 4405856"/>
                <a:gd name="connsiteX172" fmla="*/ 4301659 w 4312105"/>
                <a:gd name="connsiteY172" fmla="*/ 3302498 h 4405856"/>
                <a:gd name="connsiteX173" fmla="*/ 4220242 w 4312105"/>
                <a:gd name="connsiteY173" fmla="*/ 3293426 h 4405856"/>
                <a:gd name="connsiteX174" fmla="*/ 4224779 w 4312105"/>
                <a:gd name="connsiteY174" fmla="*/ 3201578 h 4405856"/>
                <a:gd name="connsiteX175" fmla="*/ 4175792 w 4312105"/>
                <a:gd name="connsiteY175" fmla="*/ 3176406 h 4405856"/>
                <a:gd name="connsiteX176" fmla="*/ 4091655 w 4312105"/>
                <a:gd name="connsiteY176" fmla="*/ 3207928 h 4405856"/>
                <a:gd name="connsiteX177" fmla="*/ 4054916 w 4312105"/>
                <a:gd name="connsiteY177" fmla="*/ 3171643 h 4405856"/>
                <a:gd name="connsiteX178" fmla="*/ 4099593 w 4312105"/>
                <a:gd name="connsiteY178" fmla="*/ 3148738 h 4405856"/>
                <a:gd name="connsiteX179" fmla="*/ 3970326 w 4312105"/>
                <a:gd name="connsiteY179" fmla="*/ 2935559 h 4405856"/>
                <a:gd name="connsiteX180" fmla="*/ 3985292 w 4312105"/>
                <a:gd name="connsiteY180" fmla="*/ 2905396 h 4405856"/>
                <a:gd name="connsiteX181" fmla="*/ 3961707 w 4312105"/>
                <a:gd name="connsiteY181" fmla="*/ 2789736 h 4405856"/>
                <a:gd name="connsiteX182" fmla="*/ 3802958 w 4312105"/>
                <a:gd name="connsiteY182" fmla="*/ 2778850 h 4405856"/>
                <a:gd name="connsiteX183" fmla="*/ 3769620 w 4312105"/>
                <a:gd name="connsiteY183" fmla="*/ 2827608 h 4405856"/>
                <a:gd name="connsiteX184" fmla="*/ 3680720 w 4312105"/>
                <a:gd name="connsiteY184" fmla="*/ 2842124 h 4405856"/>
                <a:gd name="connsiteX185" fmla="*/ 3687070 w 4312105"/>
                <a:gd name="connsiteY185" fmla="*/ 2820125 h 4405856"/>
                <a:gd name="connsiteX186" fmla="*/ 3633548 w 4312105"/>
                <a:gd name="connsiteY186" fmla="*/ 2804024 h 4405856"/>
                <a:gd name="connsiteX187" fmla="*/ 3608829 w 4312105"/>
                <a:gd name="connsiteY187" fmla="*/ 2638923 h 4405856"/>
                <a:gd name="connsiteX188" fmla="*/ 3328522 w 4312105"/>
                <a:gd name="connsiteY188" fmla="*/ 2572248 h 4405856"/>
                <a:gd name="connsiteX189" fmla="*/ 3192223 w 4312105"/>
                <a:gd name="connsiteY189" fmla="*/ 2615564 h 4405856"/>
                <a:gd name="connsiteX190" fmla="*/ 3060234 w 4312105"/>
                <a:gd name="connsiteY190" fmla="*/ 2608080 h 4405856"/>
                <a:gd name="connsiteX191" fmla="*/ 2927791 w 4312105"/>
                <a:gd name="connsiteY191" fmla="*/ 2497182 h 4405856"/>
                <a:gd name="connsiteX192" fmla="*/ 2714613 w 4312105"/>
                <a:gd name="connsiteY192" fmla="*/ 2193969 h 4405856"/>
                <a:gd name="connsiteX193" fmla="*/ 2316151 w 4312105"/>
                <a:gd name="connsiteY193" fmla="*/ 2054496 h 4405856"/>
                <a:gd name="connsiteX194" fmla="*/ 2079613 w 4312105"/>
                <a:gd name="connsiteY194" fmla="*/ 1741532 h 4405856"/>
                <a:gd name="connsiteX195" fmla="*/ 2113404 w 4312105"/>
                <a:gd name="connsiteY195" fmla="*/ 1716586 h 4405856"/>
                <a:gd name="connsiteX196" fmla="*/ 2173048 w 4312105"/>
                <a:gd name="connsiteY196" fmla="*/ 1799589 h 4405856"/>
                <a:gd name="connsiteX197" fmla="*/ 2193232 w 4312105"/>
                <a:gd name="connsiteY197" fmla="*/ 1782126 h 4405856"/>
                <a:gd name="connsiteX198" fmla="*/ 2236322 w 4312105"/>
                <a:gd name="connsiteY198" fmla="*/ 1812970 h 4405856"/>
                <a:gd name="connsiteX199" fmla="*/ 2324995 w 4312105"/>
                <a:gd name="connsiteY199" fmla="*/ 1759221 h 4405856"/>
                <a:gd name="connsiteX200" fmla="*/ 2341097 w 4312105"/>
                <a:gd name="connsiteY200" fmla="*/ 1738811 h 4405856"/>
                <a:gd name="connsiteX201" fmla="*/ 2399380 w 4312105"/>
                <a:gd name="connsiteY201" fmla="*/ 1739037 h 4405856"/>
                <a:gd name="connsiteX202" fmla="*/ 2415483 w 4312105"/>
                <a:gd name="connsiteY202" fmla="*/ 1705927 h 4405856"/>
                <a:gd name="connsiteX203" fmla="*/ 2396659 w 4312105"/>
                <a:gd name="connsiteY203" fmla="*/ 1680300 h 4405856"/>
                <a:gd name="connsiteX204" fmla="*/ 2329531 w 4312105"/>
                <a:gd name="connsiteY204" fmla="*/ 1700257 h 4405856"/>
                <a:gd name="connsiteX205" fmla="*/ 2307759 w 4312105"/>
                <a:gd name="connsiteY205" fmla="*/ 1646736 h 4405856"/>
                <a:gd name="connsiteX206" fmla="*/ 2329077 w 4312105"/>
                <a:gd name="connsiteY206" fmla="*/ 1617026 h 4405856"/>
                <a:gd name="connsiteX207" fmla="*/ 2272607 w 4312105"/>
                <a:gd name="connsiteY207" fmla="*/ 1513612 h 4405856"/>
                <a:gd name="connsiteX208" fmla="*/ 2224076 w 4312105"/>
                <a:gd name="connsiteY208" fmla="*/ 1552393 h 4405856"/>
                <a:gd name="connsiteX209" fmla="*/ 2134721 w 4312105"/>
                <a:gd name="connsiteY209" fmla="*/ 1497737 h 4405856"/>
                <a:gd name="connsiteX210" fmla="*/ 2186655 w 4312105"/>
                <a:gd name="connsiteY210" fmla="*/ 1405208 h 4405856"/>
                <a:gd name="connsiteX211" fmla="*/ 2143793 w 4312105"/>
                <a:gd name="connsiteY211" fmla="*/ 1284105 h 4405856"/>
                <a:gd name="connsiteX212" fmla="*/ 2158534 w 4312105"/>
                <a:gd name="connsiteY212" fmla="*/ 1160053 h 4405856"/>
                <a:gd name="connsiteX213" fmla="*/ 2253784 w 4312105"/>
                <a:gd name="connsiteY213" fmla="*/ 1086348 h 4405856"/>
                <a:gd name="connsiteX214" fmla="*/ 2359013 w 4312105"/>
                <a:gd name="connsiteY214" fmla="*/ 1063896 h 4405856"/>
                <a:gd name="connsiteX215" fmla="*/ 2295966 w 4312105"/>
                <a:gd name="connsiteY215" fmla="*/ 974089 h 4405856"/>
                <a:gd name="connsiteX216" fmla="*/ 2278730 w 4312105"/>
                <a:gd name="connsiteY216" fmla="*/ 1018766 h 4405856"/>
                <a:gd name="connsiteX217" fmla="*/ 2235415 w 4312105"/>
                <a:gd name="connsiteY217" fmla="*/ 971595 h 4405856"/>
                <a:gd name="connsiteX218" fmla="*/ 2256733 w 4312105"/>
                <a:gd name="connsiteY218" fmla="*/ 886323 h 4405856"/>
                <a:gd name="connsiteX219" fmla="*/ 2329757 w 4312105"/>
                <a:gd name="connsiteY219" fmla="*/ 789032 h 4405856"/>
                <a:gd name="connsiteX220" fmla="*/ 2312748 w 4312105"/>
                <a:gd name="connsiteY220" fmla="*/ 682443 h 4405856"/>
                <a:gd name="connsiteX221" fmla="*/ 2141526 w 4312105"/>
                <a:gd name="connsiteY221" fmla="*/ 692194 h 4405856"/>
                <a:gd name="connsiteX222" fmla="*/ 2122248 w 4312105"/>
                <a:gd name="connsiteY222" fmla="*/ 734831 h 4405856"/>
                <a:gd name="connsiteX223" fmla="*/ 2090045 w 4312105"/>
                <a:gd name="connsiteY223" fmla="*/ 667248 h 4405856"/>
                <a:gd name="connsiteX224" fmla="*/ 2060335 w 4312105"/>
                <a:gd name="connsiteY224" fmla="*/ 707616 h 4405856"/>
                <a:gd name="connsiteX225" fmla="*/ 1874826 w 4312105"/>
                <a:gd name="connsiteY225" fmla="*/ 741180 h 4405856"/>
                <a:gd name="connsiteX0" fmla="*/ 1883411 w 4320690"/>
                <a:gd name="connsiteY0" fmla="*/ 741180 h 4405856"/>
                <a:gd name="connsiteX1" fmla="*/ 1557292 w 4320690"/>
                <a:gd name="connsiteY1" fmla="*/ 583337 h 4405856"/>
                <a:gd name="connsiteX2" fmla="*/ 1597204 w 4320690"/>
                <a:gd name="connsiteY2" fmla="*/ 433432 h 4405856"/>
                <a:gd name="connsiteX3" fmla="*/ 1543230 w 4320690"/>
                <a:gd name="connsiteY3" fmla="*/ 423907 h 4405856"/>
                <a:gd name="connsiteX4" fmla="*/ 1540055 w 4320690"/>
                <a:gd name="connsiteY4" fmla="*/ 395333 h 4405856"/>
                <a:gd name="connsiteX5" fmla="*/ 1584505 w 4320690"/>
                <a:gd name="connsiteY5" fmla="*/ 403270 h 4405856"/>
                <a:gd name="connsiteX6" fmla="*/ 1527355 w 4320690"/>
                <a:gd name="connsiteY6" fmla="*/ 315957 h 4405856"/>
                <a:gd name="connsiteX7" fmla="*/ 1538467 w 4320690"/>
                <a:gd name="connsiteY7" fmla="*/ 355645 h 4405856"/>
                <a:gd name="connsiteX8" fmla="*/ 1486079 w 4320690"/>
                <a:gd name="connsiteY8" fmla="*/ 320720 h 4405856"/>
                <a:gd name="connsiteX9" fmla="*/ 1506717 w 4320690"/>
                <a:gd name="connsiteY9" fmla="*/ 287383 h 4405856"/>
                <a:gd name="connsiteX10" fmla="*/ 1471792 w 4320690"/>
                <a:gd name="connsiteY10" fmla="*/ 225472 h 4405856"/>
                <a:gd name="connsiteX11" fmla="*/ 1505129 w 4320690"/>
                <a:gd name="connsiteY11" fmla="*/ 227061 h 4405856"/>
                <a:gd name="connsiteX12" fmla="*/ 1462267 w 4320690"/>
                <a:gd name="connsiteY12" fmla="*/ 133398 h 4405856"/>
                <a:gd name="connsiteX13" fmla="*/ 1436868 w 4320690"/>
                <a:gd name="connsiteY13" fmla="*/ 131810 h 4405856"/>
                <a:gd name="connsiteX14" fmla="*/ 1425755 w 4320690"/>
                <a:gd name="connsiteY14" fmla="*/ 84185 h 4405856"/>
                <a:gd name="connsiteX15" fmla="*/ 1457504 w 4320690"/>
                <a:gd name="connsiteY15" fmla="*/ 66723 h 4405856"/>
                <a:gd name="connsiteX16" fmla="*/ 1452742 w 4320690"/>
                <a:gd name="connsiteY16" fmla="*/ 23861 h 4405856"/>
                <a:gd name="connsiteX17" fmla="*/ 1394005 w 4320690"/>
                <a:gd name="connsiteY17" fmla="*/ 28624 h 4405856"/>
                <a:gd name="connsiteX18" fmla="*/ 1200330 w 4320690"/>
                <a:gd name="connsiteY18" fmla="*/ 127049 h 4405856"/>
                <a:gd name="connsiteX19" fmla="*/ 1165405 w 4320690"/>
                <a:gd name="connsiteY19" fmla="*/ 252462 h 4405856"/>
                <a:gd name="connsiteX20" fmla="*/ 1170167 w 4320690"/>
                <a:gd name="connsiteY20" fmla="*/ 288974 h 4405856"/>
                <a:gd name="connsiteX21" fmla="*/ 1141592 w 4320690"/>
                <a:gd name="connsiteY21" fmla="*/ 303261 h 4405856"/>
                <a:gd name="connsiteX22" fmla="*/ 1209854 w 4320690"/>
                <a:gd name="connsiteY22" fmla="*/ 482645 h 4405856"/>
                <a:gd name="connsiteX23" fmla="*/ 1122543 w 4320690"/>
                <a:gd name="connsiteY23" fmla="*/ 400099 h 4405856"/>
                <a:gd name="connsiteX24" fmla="*/ 1071742 w 4320690"/>
                <a:gd name="connsiteY24" fmla="*/ 366762 h 4405856"/>
                <a:gd name="connsiteX25" fmla="*/ 1043167 w 4320690"/>
                <a:gd name="connsiteY25" fmla="*/ 401687 h 4405856"/>
                <a:gd name="connsiteX26" fmla="*/ 1041580 w 4320690"/>
                <a:gd name="connsiteY26" fmla="*/ 515987 h 4405856"/>
                <a:gd name="connsiteX27" fmla="*/ 1055867 w 4320690"/>
                <a:gd name="connsiteY27" fmla="*/ 612820 h 4405856"/>
                <a:gd name="connsiteX28" fmla="*/ 973317 w 4320690"/>
                <a:gd name="connsiteY28" fmla="*/ 620761 h 4405856"/>
                <a:gd name="connsiteX29" fmla="*/ 997130 w 4320690"/>
                <a:gd name="connsiteY29" fmla="*/ 590598 h 4405856"/>
                <a:gd name="connsiteX30" fmla="*/ 933630 w 4320690"/>
                <a:gd name="connsiteY30" fmla="*/ 547736 h 4405856"/>
                <a:gd name="connsiteX31" fmla="*/ 892355 w 4320690"/>
                <a:gd name="connsiteY31" fmla="*/ 501699 h 4405856"/>
                <a:gd name="connsiteX32" fmla="*/ 843142 w 4320690"/>
                <a:gd name="connsiteY32" fmla="*/ 512811 h 4405856"/>
                <a:gd name="connsiteX33" fmla="*/ 871717 w 4320690"/>
                <a:gd name="connsiteY33" fmla="*/ 446136 h 4405856"/>
                <a:gd name="connsiteX34" fmla="*/ 841554 w 4320690"/>
                <a:gd name="connsiteY34" fmla="*/ 481062 h 4405856"/>
                <a:gd name="connsiteX35" fmla="*/ 808217 w 4320690"/>
                <a:gd name="connsiteY35" fmla="*/ 423911 h 4405856"/>
                <a:gd name="connsiteX36" fmla="*/ 789167 w 4320690"/>
                <a:gd name="connsiteY36" fmla="*/ 417561 h 4405856"/>
                <a:gd name="connsiteX37" fmla="*/ 787580 w 4320690"/>
                <a:gd name="connsiteY37" fmla="*/ 376287 h 4405856"/>
                <a:gd name="connsiteX38" fmla="*/ 752655 w 4320690"/>
                <a:gd name="connsiteY38" fmla="*/ 273100 h 4405856"/>
                <a:gd name="connsiteX39" fmla="*/ 712967 w 4320690"/>
                <a:gd name="connsiteY39" fmla="*/ 219123 h 4405856"/>
                <a:gd name="connsiteX40" fmla="*/ 789168 w 4320690"/>
                <a:gd name="connsiteY40" fmla="*/ 282624 h 4405856"/>
                <a:gd name="connsiteX41" fmla="*/ 847906 w 4320690"/>
                <a:gd name="connsiteY41" fmla="*/ 320723 h 4405856"/>
                <a:gd name="connsiteX42" fmla="*/ 871717 w 4320690"/>
                <a:gd name="connsiteY42" fmla="*/ 281036 h 4405856"/>
                <a:gd name="connsiteX43" fmla="*/ 890767 w 4320690"/>
                <a:gd name="connsiteY43" fmla="*/ 215949 h 4405856"/>
                <a:gd name="connsiteX44" fmla="*/ 852667 w 4320690"/>
                <a:gd name="connsiteY44" fmla="*/ 185786 h 4405856"/>
                <a:gd name="connsiteX45" fmla="*/ 879655 w 4320690"/>
                <a:gd name="connsiteY45" fmla="*/ 144511 h 4405856"/>
                <a:gd name="connsiteX46" fmla="*/ 832030 w 4320690"/>
                <a:gd name="connsiteY46" fmla="*/ 50848 h 4405856"/>
                <a:gd name="connsiteX47" fmla="*/ 814567 w 4320690"/>
                <a:gd name="connsiteY47" fmla="*/ 6399 h 4405856"/>
                <a:gd name="connsiteX48" fmla="*/ 678042 w 4320690"/>
                <a:gd name="connsiteY48" fmla="*/ 120699 h 4405856"/>
                <a:gd name="connsiteX49" fmla="*/ 616129 w 4320690"/>
                <a:gd name="connsiteY49" fmla="*/ 115936 h 4405856"/>
                <a:gd name="connsiteX50" fmla="*/ 603430 w 4320690"/>
                <a:gd name="connsiteY50" fmla="*/ 57199 h 4405856"/>
                <a:gd name="connsiteX51" fmla="*/ 517705 w 4320690"/>
                <a:gd name="connsiteY51" fmla="*/ 104824 h 4405856"/>
                <a:gd name="connsiteX52" fmla="*/ 454205 w 4320690"/>
                <a:gd name="connsiteY52" fmla="*/ 139748 h 4405856"/>
                <a:gd name="connsiteX53" fmla="*/ 358954 w 4320690"/>
                <a:gd name="connsiteY53" fmla="*/ 147686 h 4405856"/>
                <a:gd name="connsiteX54" fmla="*/ 336730 w 4320690"/>
                <a:gd name="connsiteY54" fmla="*/ 177849 h 4405856"/>
                <a:gd name="connsiteX55" fmla="*/ 300217 w 4320690"/>
                <a:gd name="connsiteY55" fmla="*/ 201661 h 4405856"/>
                <a:gd name="connsiteX56" fmla="*/ 335143 w 4320690"/>
                <a:gd name="connsiteY56" fmla="*/ 288974 h 4405856"/>
                <a:gd name="connsiteX57" fmla="*/ 202474 w 4320690"/>
                <a:gd name="connsiteY57" fmla="*/ 542516 h 4405856"/>
                <a:gd name="connsiteX58" fmla="*/ 148499 w 4320690"/>
                <a:gd name="connsiteY58" fmla="*/ 580843 h 4405856"/>
                <a:gd name="connsiteX59" fmla="*/ 220390 w 4320690"/>
                <a:gd name="connsiteY59" fmla="*/ 633231 h 4405856"/>
                <a:gd name="connsiteX60" fmla="*/ 183424 w 4320690"/>
                <a:gd name="connsiteY60" fmla="*/ 673825 h 4405856"/>
                <a:gd name="connsiteX61" fmla="*/ 200887 w 4320690"/>
                <a:gd name="connsiteY61" fmla="*/ 720316 h 4405856"/>
                <a:gd name="connsiteX62" fmla="*/ 132170 w 4320690"/>
                <a:gd name="connsiteY62" fmla="*/ 701719 h 4405856"/>
                <a:gd name="connsiteX63" fmla="*/ 77062 w 4320690"/>
                <a:gd name="connsiteY63" fmla="*/ 726665 h 4405856"/>
                <a:gd name="connsiteX64" fmla="*/ 10160 w 4320690"/>
                <a:gd name="connsiteY64" fmla="*/ 695143 h 4405856"/>
                <a:gd name="connsiteX65" fmla="*/ 11748 w 4320690"/>
                <a:gd name="connsiteY65" fmla="*/ 652734 h 4405856"/>
                <a:gd name="connsiteX66" fmla="*/ 119244 w 4320690"/>
                <a:gd name="connsiteY66" fmla="*/ 1156425 h 4405856"/>
                <a:gd name="connsiteX67" fmla="*/ 104730 w 4320690"/>
                <a:gd name="connsiteY67" fmla="*/ 1214482 h 4405856"/>
                <a:gd name="connsiteX68" fmla="*/ 111987 w 4320690"/>
                <a:gd name="connsiteY68" fmla="*/ 2186939 h 4405856"/>
                <a:gd name="connsiteX69" fmla="*/ 133758 w 4320690"/>
                <a:gd name="connsiteY69" fmla="*/ 2288539 h 4405856"/>
                <a:gd name="connsiteX70" fmla="*/ 148273 w 4320690"/>
                <a:gd name="connsiteY70" fmla="*/ 2324825 h 4405856"/>
                <a:gd name="connsiteX71" fmla="*/ 162787 w 4320690"/>
                <a:gd name="connsiteY71" fmla="*/ 2390139 h 4405856"/>
                <a:gd name="connsiteX72" fmla="*/ 184558 w 4320690"/>
                <a:gd name="connsiteY72" fmla="*/ 2440939 h 4405856"/>
                <a:gd name="connsiteX73" fmla="*/ 220844 w 4320690"/>
                <a:gd name="connsiteY73" fmla="*/ 2557053 h 4405856"/>
                <a:gd name="connsiteX74" fmla="*/ 242615 w 4320690"/>
                <a:gd name="connsiteY74" fmla="*/ 2622368 h 4405856"/>
                <a:gd name="connsiteX75" fmla="*/ 249873 w 4320690"/>
                <a:gd name="connsiteY75" fmla="*/ 2644139 h 4405856"/>
                <a:gd name="connsiteX76" fmla="*/ 271644 w 4320690"/>
                <a:gd name="connsiteY76" fmla="*/ 2687682 h 4405856"/>
                <a:gd name="connsiteX77" fmla="*/ 293415 w 4320690"/>
                <a:gd name="connsiteY77" fmla="*/ 2738482 h 4405856"/>
                <a:gd name="connsiteX78" fmla="*/ 300673 w 4320690"/>
                <a:gd name="connsiteY78" fmla="*/ 2767511 h 4405856"/>
                <a:gd name="connsiteX79" fmla="*/ 336958 w 4320690"/>
                <a:gd name="connsiteY79" fmla="*/ 2818311 h 4405856"/>
                <a:gd name="connsiteX80" fmla="*/ 358730 w 4320690"/>
                <a:gd name="connsiteY80" fmla="*/ 2876368 h 4405856"/>
                <a:gd name="connsiteX81" fmla="*/ 380501 w 4320690"/>
                <a:gd name="connsiteY81" fmla="*/ 2898139 h 4405856"/>
                <a:gd name="connsiteX82" fmla="*/ 416787 w 4320690"/>
                <a:gd name="connsiteY82" fmla="*/ 2970711 h 4405856"/>
                <a:gd name="connsiteX83" fmla="*/ 453073 w 4320690"/>
                <a:gd name="connsiteY83" fmla="*/ 3021511 h 4405856"/>
                <a:gd name="connsiteX84" fmla="*/ 460330 w 4320690"/>
                <a:gd name="connsiteY84" fmla="*/ 3043282 h 4405856"/>
                <a:gd name="connsiteX85" fmla="*/ 511130 w 4320690"/>
                <a:gd name="connsiteY85" fmla="*/ 3108596 h 4405856"/>
                <a:gd name="connsiteX86" fmla="*/ 540158 w 4320690"/>
                <a:gd name="connsiteY86" fmla="*/ 3173911 h 4405856"/>
                <a:gd name="connsiteX87" fmla="*/ 561930 w 4320690"/>
                <a:gd name="connsiteY87" fmla="*/ 3202939 h 4405856"/>
                <a:gd name="connsiteX88" fmla="*/ 576444 w 4320690"/>
                <a:gd name="connsiteY88" fmla="*/ 3260996 h 4405856"/>
                <a:gd name="connsiteX89" fmla="*/ 583701 w 4320690"/>
                <a:gd name="connsiteY89" fmla="*/ 3282768 h 4405856"/>
                <a:gd name="connsiteX90" fmla="*/ 590958 w 4320690"/>
                <a:gd name="connsiteY90" fmla="*/ 3311796 h 4405856"/>
                <a:gd name="connsiteX91" fmla="*/ 598215 w 4320690"/>
                <a:gd name="connsiteY91" fmla="*/ 3377111 h 4405856"/>
                <a:gd name="connsiteX92" fmla="*/ 619987 w 4320690"/>
                <a:gd name="connsiteY92" fmla="*/ 3435168 h 4405856"/>
                <a:gd name="connsiteX93" fmla="*/ 649015 w 4320690"/>
                <a:gd name="connsiteY93" fmla="*/ 3478711 h 4405856"/>
                <a:gd name="connsiteX94" fmla="*/ 678044 w 4320690"/>
                <a:gd name="connsiteY94" fmla="*/ 3529511 h 4405856"/>
                <a:gd name="connsiteX95" fmla="*/ 707073 w 4320690"/>
                <a:gd name="connsiteY95" fmla="*/ 3551282 h 4405856"/>
                <a:gd name="connsiteX96" fmla="*/ 750615 w 4320690"/>
                <a:gd name="connsiteY96" fmla="*/ 3594825 h 4405856"/>
                <a:gd name="connsiteX97" fmla="*/ 779644 w 4320690"/>
                <a:gd name="connsiteY97" fmla="*/ 3616596 h 4405856"/>
                <a:gd name="connsiteX98" fmla="*/ 815930 w 4320690"/>
                <a:gd name="connsiteY98" fmla="*/ 3660139 h 4405856"/>
                <a:gd name="connsiteX99" fmla="*/ 844958 w 4320690"/>
                <a:gd name="connsiteY99" fmla="*/ 3681911 h 4405856"/>
                <a:gd name="connsiteX100" fmla="*/ 917530 w 4320690"/>
                <a:gd name="connsiteY100" fmla="*/ 3747225 h 4405856"/>
                <a:gd name="connsiteX101" fmla="*/ 953815 w 4320690"/>
                <a:gd name="connsiteY101" fmla="*/ 3790768 h 4405856"/>
                <a:gd name="connsiteX102" fmla="*/ 975587 w 4320690"/>
                <a:gd name="connsiteY102" fmla="*/ 3805282 h 4405856"/>
                <a:gd name="connsiteX103" fmla="*/ 1011873 w 4320690"/>
                <a:gd name="connsiteY103" fmla="*/ 3848825 h 4405856"/>
                <a:gd name="connsiteX104" fmla="*/ 1040901 w 4320690"/>
                <a:gd name="connsiteY104" fmla="*/ 3870596 h 4405856"/>
                <a:gd name="connsiteX105" fmla="*/ 1135244 w 4320690"/>
                <a:gd name="connsiteY105" fmla="*/ 3914139 h 4405856"/>
                <a:gd name="connsiteX106" fmla="*/ 1585187 w 4320690"/>
                <a:gd name="connsiteY106" fmla="*/ 3899625 h 4405856"/>
                <a:gd name="connsiteX107" fmla="*/ 1635987 w 4320690"/>
                <a:gd name="connsiteY107" fmla="*/ 3885111 h 4405856"/>
                <a:gd name="connsiteX108" fmla="*/ 1723073 w 4320690"/>
                <a:gd name="connsiteY108" fmla="*/ 3877853 h 4405856"/>
                <a:gd name="connsiteX109" fmla="*/ 1802901 w 4320690"/>
                <a:gd name="connsiteY109" fmla="*/ 3863339 h 4405856"/>
                <a:gd name="connsiteX110" fmla="*/ 1860958 w 4320690"/>
                <a:gd name="connsiteY110" fmla="*/ 3856082 h 4405856"/>
                <a:gd name="connsiteX111" fmla="*/ 1889987 w 4320690"/>
                <a:gd name="connsiteY111" fmla="*/ 3841568 h 4405856"/>
                <a:gd name="connsiteX112" fmla="*/ 1955301 w 4320690"/>
                <a:gd name="connsiteY112" fmla="*/ 3819796 h 4405856"/>
                <a:gd name="connsiteX113" fmla="*/ 1991587 w 4320690"/>
                <a:gd name="connsiteY113" fmla="*/ 3805282 h 4405856"/>
                <a:gd name="connsiteX114" fmla="*/ 2093187 w 4320690"/>
                <a:gd name="connsiteY114" fmla="*/ 3790768 h 4405856"/>
                <a:gd name="connsiteX115" fmla="*/ 2122215 w 4320690"/>
                <a:gd name="connsiteY115" fmla="*/ 3783511 h 4405856"/>
                <a:gd name="connsiteX116" fmla="*/ 2742701 w 4320690"/>
                <a:gd name="connsiteY116" fmla="*/ 4130265 h 4405856"/>
                <a:gd name="connsiteX117" fmla="*/ 2829105 w 4320690"/>
                <a:gd name="connsiteY117" fmla="*/ 4316455 h 4405856"/>
                <a:gd name="connsiteX118" fmla="*/ 2889430 w 4320690"/>
                <a:gd name="connsiteY118" fmla="*/ 4375193 h 4405856"/>
                <a:gd name="connsiteX119" fmla="*/ 2900542 w 4320690"/>
                <a:gd name="connsiteY119" fmla="*/ 4345030 h 4405856"/>
                <a:gd name="connsiteX120" fmla="*/ 2946580 w 4320690"/>
                <a:gd name="connsiteY120" fmla="*/ 4318042 h 4405856"/>
                <a:gd name="connsiteX121" fmla="*/ 2997380 w 4320690"/>
                <a:gd name="connsiteY121" fmla="*/ 4391068 h 4405856"/>
                <a:gd name="connsiteX122" fmla="*/ 3046593 w 4320690"/>
                <a:gd name="connsiteY122" fmla="*/ 4394243 h 4405856"/>
                <a:gd name="connsiteX123" fmla="*/ 3002142 w 4320690"/>
                <a:gd name="connsiteY123" fmla="*/ 4300581 h 4405856"/>
                <a:gd name="connsiteX124" fmla="*/ 2959280 w 4320690"/>
                <a:gd name="connsiteY124" fmla="*/ 4232318 h 4405856"/>
                <a:gd name="connsiteX125" fmla="*/ 3002143 w 4320690"/>
                <a:gd name="connsiteY125" fmla="*/ 4216442 h 4405856"/>
                <a:gd name="connsiteX126" fmla="*/ 2983092 w 4320690"/>
                <a:gd name="connsiteY126" fmla="*/ 4175168 h 4405856"/>
                <a:gd name="connsiteX127" fmla="*/ 3035480 w 4320690"/>
                <a:gd name="connsiteY127" fmla="*/ 4184693 h 4405856"/>
                <a:gd name="connsiteX128" fmla="*/ 3014843 w 4320690"/>
                <a:gd name="connsiteY128" fmla="*/ 4151355 h 4405856"/>
                <a:gd name="connsiteX129" fmla="*/ 3036162 w 4320690"/>
                <a:gd name="connsiteY129" fmla="*/ 4134801 h 4405856"/>
                <a:gd name="connsiteX130" fmla="*/ 3157265 w 4320690"/>
                <a:gd name="connsiteY130" fmla="*/ 4220074 h 4405856"/>
                <a:gd name="connsiteX131" fmla="*/ 3192642 w 4320690"/>
                <a:gd name="connsiteY131" fmla="*/ 4206917 h 4405856"/>
                <a:gd name="connsiteX132" fmla="*/ 3245029 w 4320690"/>
                <a:gd name="connsiteY132" fmla="*/ 4272006 h 4405856"/>
                <a:gd name="connsiteX133" fmla="*/ 3265667 w 4320690"/>
                <a:gd name="connsiteY133" fmla="*/ 4330743 h 4405856"/>
                <a:gd name="connsiteX134" fmla="*/ 3373617 w 4320690"/>
                <a:gd name="connsiteY134" fmla="*/ 4349792 h 4405856"/>
                <a:gd name="connsiteX135" fmla="*/ 3313293 w 4320690"/>
                <a:gd name="connsiteY135" fmla="*/ 4283117 h 4405856"/>
                <a:gd name="connsiteX136" fmla="*/ 3310117 w 4320690"/>
                <a:gd name="connsiteY136" fmla="*/ 4214855 h 4405856"/>
                <a:gd name="connsiteX137" fmla="*/ 3364092 w 4320690"/>
                <a:gd name="connsiteY137" fmla="*/ 4270418 h 4405856"/>
                <a:gd name="connsiteX138" fmla="*/ 3413305 w 4320690"/>
                <a:gd name="connsiteY138" fmla="*/ 4275180 h 4405856"/>
                <a:gd name="connsiteX139" fmla="*/ 3406955 w 4320690"/>
                <a:gd name="connsiteY139" fmla="*/ 4225968 h 4405856"/>
                <a:gd name="connsiteX140" fmla="*/ 3467280 w 4320690"/>
                <a:gd name="connsiteY140" fmla="*/ 4230730 h 4405856"/>
                <a:gd name="connsiteX141" fmla="*/ 3529192 w 4320690"/>
                <a:gd name="connsiteY141" fmla="*/ 4273592 h 4405856"/>
                <a:gd name="connsiteX142" fmla="*/ 3560942 w 4320690"/>
                <a:gd name="connsiteY142" fmla="*/ 4260893 h 4405856"/>
                <a:gd name="connsiteX143" fmla="*/ 3554593 w 4320690"/>
                <a:gd name="connsiteY143" fmla="*/ 4225968 h 4405856"/>
                <a:gd name="connsiteX144" fmla="*/ 3595868 w 4320690"/>
                <a:gd name="connsiteY144" fmla="*/ 4202156 h 4405856"/>
                <a:gd name="connsiteX145" fmla="*/ 3680005 w 4320690"/>
                <a:gd name="connsiteY145" fmla="*/ 4259306 h 4405856"/>
                <a:gd name="connsiteX146" fmla="*/ 3697468 w 4320690"/>
                <a:gd name="connsiteY146" fmla="*/ 4157708 h 4405856"/>
                <a:gd name="connsiteX147" fmla="*/ 3672068 w 4320690"/>
                <a:gd name="connsiteY147" fmla="*/ 4135482 h 4405856"/>
                <a:gd name="connsiteX148" fmla="*/ 3599042 w 4320690"/>
                <a:gd name="connsiteY148" fmla="*/ 4092619 h 4405856"/>
                <a:gd name="connsiteX149" fmla="*/ 3621267 w 4320690"/>
                <a:gd name="connsiteY149" fmla="*/ 4067220 h 4405856"/>
                <a:gd name="connsiteX150" fmla="*/ 3641905 w 4320690"/>
                <a:gd name="connsiteY150" fmla="*/ 4044994 h 4405856"/>
                <a:gd name="connsiteX151" fmla="*/ 3695880 w 4320690"/>
                <a:gd name="connsiteY151" fmla="*/ 4076745 h 4405856"/>
                <a:gd name="connsiteX152" fmla="*/ 3702230 w 4320690"/>
                <a:gd name="connsiteY152" fmla="*/ 4032295 h 4405856"/>
                <a:gd name="connsiteX153" fmla="*/ 3646667 w 4320690"/>
                <a:gd name="connsiteY153" fmla="*/ 4008482 h 4405856"/>
                <a:gd name="connsiteX154" fmla="*/ 3645080 w 4320690"/>
                <a:gd name="connsiteY154" fmla="*/ 3998958 h 4405856"/>
                <a:gd name="connsiteX155" fmla="*/ 3632379 w 4320690"/>
                <a:gd name="connsiteY155" fmla="*/ 3960859 h 4405856"/>
                <a:gd name="connsiteX156" fmla="*/ 3638729 w 4320690"/>
                <a:gd name="connsiteY156" fmla="*/ 3913233 h 4405856"/>
                <a:gd name="connsiteX157" fmla="*/ 3649842 w 4320690"/>
                <a:gd name="connsiteY157" fmla="*/ 3857670 h 4405856"/>
                <a:gd name="connsiteX158" fmla="*/ 3611742 w 4320690"/>
                <a:gd name="connsiteY158" fmla="*/ 3827508 h 4405856"/>
                <a:gd name="connsiteX159" fmla="*/ 3645079 w 4320690"/>
                <a:gd name="connsiteY159" fmla="*/ 3817983 h 4405856"/>
                <a:gd name="connsiteX160" fmla="*/ 3622854 w 4320690"/>
                <a:gd name="connsiteY160" fmla="*/ 3781470 h 4405856"/>
                <a:gd name="connsiteX161" fmla="*/ 3660955 w 4320690"/>
                <a:gd name="connsiteY161" fmla="*/ 3776709 h 4405856"/>
                <a:gd name="connsiteX162" fmla="*/ 3667304 w 4320690"/>
                <a:gd name="connsiteY162" fmla="*/ 3743370 h 4405856"/>
                <a:gd name="connsiteX163" fmla="*/ 3729218 w 4320690"/>
                <a:gd name="connsiteY163" fmla="*/ 3752897 h 4405856"/>
                <a:gd name="connsiteX164" fmla="*/ 3762331 w 4320690"/>
                <a:gd name="connsiteY164" fmla="*/ 3768089 h 4405856"/>
                <a:gd name="connsiteX165" fmla="*/ 3728538 w 4320690"/>
                <a:gd name="connsiteY165" fmla="*/ 3809137 h 4405856"/>
                <a:gd name="connsiteX166" fmla="*/ 3767546 w 4320690"/>
                <a:gd name="connsiteY166" fmla="*/ 3916633 h 4405856"/>
                <a:gd name="connsiteX167" fmla="*/ 3819933 w 4320690"/>
                <a:gd name="connsiteY167" fmla="*/ 3947931 h 4405856"/>
                <a:gd name="connsiteX168" fmla="*/ 3871867 w 4320690"/>
                <a:gd name="connsiteY168" fmla="*/ 3905749 h 4405856"/>
                <a:gd name="connsiteX169" fmla="*/ 3957592 w 4320690"/>
                <a:gd name="connsiteY169" fmla="*/ 3857216 h 4405856"/>
                <a:gd name="connsiteX170" fmla="*/ 3940356 w 4320690"/>
                <a:gd name="connsiteY170" fmla="*/ 3768315 h 4405856"/>
                <a:gd name="connsiteX171" fmla="*/ 4017690 w 4320690"/>
                <a:gd name="connsiteY171" fmla="*/ 3635646 h 4405856"/>
                <a:gd name="connsiteX172" fmla="*/ 4310244 w 4320690"/>
                <a:gd name="connsiteY172" fmla="*/ 3302498 h 4405856"/>
                <a:gd name="connsiteX173" fmla="*/ 4228827 w 4320690"/>
                <a:gd name="connsiteY173" fmla="*/ 3293426 h 4405856"/>
                <a:gd name="connsiteX174" fmla="*/ 4233364 w 4320690"/>
                <a:gd name="connsiteY174" fmla="*/ 3201578 h 4405856"/>
                <a:gd name="connsiteX175" fmla="*/ 4184377 w 4320690"/>
                <a:gd name="connsiteY175" fmla="*/ 3176406 h 4405856"/>
                <a:gd name="connsiteX176" fmla="*/ 4100240 w 4320690"/>
                <a:gd name="connsiteY176" fmla="*/ 3207928 h 4405856"/>
                <a:gd name="connsiteX177" fmla="*/ 4063501 w 4320690"/>
                <a:gd name="connsiteY177" fmla="*/ 3171643 h 4405856"/>
                <a:gd name="connsiteX178" fmla="*/ 4108178 w 4320690"/>
                <a:gd name="connsiteY178" fmla="*/ 3148738 h 4405856"/>
                <a:gd name="connsiteX179" fmla="*/ 3978911 w 4320690"/>
                <a:gd name="connsiteY179" fmla="*/ 2935559 h 4405856"/>
                <a:gd name="connsiteX180" fmla="*/ 3993877 w 4320690"/>
                <a:gd name="connsiteY180" fmla="*/ 2905396 h 4405856"/>
                <a:gd name="connsiteX181" fmla="*/ 3970292 w 4320690"/>
                <a:gd name="connsiteY181" fmla="*/ 2789736 h 4405856"/>
                <a:gd name="connsiteX182" fmla="*/ 3811543 w 4320690"/>
                <a:gd name="connsiteY182" fmla="*/ 2778850 h 4405856"/>
                <a:gd name="connsiteX183" fmla="*/ 3778205 w 4320690"/>
                <a:gd name="connsiteY183" fmla="*/ 2827608 h 4405856"/>
                <a:gd name="connsiteX184" fmla="*/ 3689305 w 4320690"/>
                <a:gd name="connsiteY184" fmla="*/ 2842124 h 4405856"/>
                <a:gd name="connsiteX185" fmla="*/ 3695655 w 4320690"/>
                <a:gd name="connsiteY185" fmla="*/ 2820125 h 4405856"/>
                <a:gd name="connsiteX186" fmla="*/ 3642133 w 4320690"/>
                <a:gd name="connsiteY186" fmla="*/ 2804024 h 4405856"/>
                <a:gd name="connsiteX187" fmla="*/ 3617414 w 4320690"/>
                <a:gd name="connsiteY187" fmla="*/ 2638923 h 4405856"/>
                <a:gd name="connsiteX188" fmla="*/ 3337107 w 4320690"/>
                <a:gd name="connsiteY188" fmla="*/ 2572248 h 4405856"/>
                <a:gd name="connsiteX189" fmla="*/ 3200808 w 4320690"/>
                <a:gd name="connsiteY189" fmla="*/ 2615564 h 4405856"/>
                <a:gd name="connsiteX190" fmla="*/ 3068819 w 4320690"/>
                <a:gd name="connsiteY190" fmla="*/ 2608080 h 4405856"/>
                <a:gd name="connsiteX191" fmla="*/ 2936376 w 4320690"/>
                <a:gd name="connsiteY191" fmla="*/ 2497182 h 4405856"/>
                <a:gd name="connsiteX192" fmla="*/ 2723198 w 4320690"/>
                <a:gd name="connsiteY192" fmla="*/ 2193969 h 4405856"/>
                <a:gd name="connsiteX193" fmla="*/ 2324736 w 4320690"/>
                <a:gd name="connsiteY193" fmla="*/ 2054496 h 4405856"/>
                <a:gd name="connsiteX194" fmla="*/ 2088198 w 4320690"/>
                <a:gd name="connsiteY194" fmla="*/ 1741532 h 4405856"/>
                <a:gd name="connsiteX195" fmla="*/ 2121989 w 4320690"/>
                <a:gd name="connsiteY195" fmla="*/ 1716586 h 4405856"/>
                <a:gd name="connsiteX196" fmla="*/ 2181633 w 4320690"/>
                <a:gd name="connsiteY196" fmla="*/ 1799589 h 4405856"/>
                <a:gd name="connsiteX197" fmla="*/ 2201817 w 4320690"/>
                <a:gd name="connsiteY197" fmla="*/ 1782126 h 4405856"/>
                <a:gd name="connsiteX198" fmla="*/ 2244907 w 4320690"/>
                <a:gd name="connsiteY198" fmla="*/ 1812970 h 4405856"/>
                <a:gd name="connsiteX199" fmla="*/ 2333580 w 4320690"/>
                <a:gd name="connsiteY199" fmla="*/ 1759221 h 4405856"/>
                <a:gd name="connsiteX200" fmla="*/ 2349682 w 4320690"/>
                <a:gd name="connsiteY200" fmla="*/ 1738811 h 4405856"/>
                <a:gd name="connsiteX201" fmla="*/ 2407965 w 4320690"/>
                <a:gd name="connsiteY201" fmla="*/ 1739037 h 4405856"/>
                <a:gd name="connsiteX202" fmla="*/ 2424068 w 4320690"/>
                <a:gd name="connsiteY202" fmla="*/ 1705927 h 4405856"/>
                <a:gd name="connsiteX203" fmla="*/ 2405244 w 4320690"/>
                <a:gd name="connsiteY203" fmla="*/ 1680300 h 4405856"/>
                <a:gd name="connsiteX204" fmla="*/ 2338116 w 4320690"/>
                <a:gd name="connsiteY204" fmla="*/ 1700257 h 4405856"/>
                <a:gd name="connsiteX205" fmla="*/ 2316344 w 4320690"/>
                <a:gd name="connsiteY205" fmla="*/ 1646736 h 4405856"/>
                <a:gd name="connsiteX206" fmla="*/ 2337662 w 4320690"/>
                <a:gd name="connsiteY206" fmla="*/ 1617026 h 4405856"/>
                <a:gd name="connsiteX207" fmla="*/ 2281192 w 4320690"/>
                <a:gd name="connsiteY207" fmla="*/ 1513612 h 4405856"/>
                <a:gd name="connsiteX208" fmla="*/ 2232661 w 4320690"/>
                <a:gd name="connsiteY208" fmla="*/ 1552393 h 4405856"/>
                <a:gd name="connsiteX209" fmla="*/ 2143306 w 4320690"/>
                <a:gd name="connsiteY209" fmla="*/ 1497737 h 4405856"/>
                <a:gd name="connsiteX210" fmla="*/ 2195240 w 4320690"/>
                <a:gd name="connsiteY210" fmla="*/ 1405208 h 4405856"/>
                <a:gd name="connsiteX211" fmla="*/ 2152378 w 4320690"/>
                <a:gd name="connsiteY211" fmla="*/ 1284105 h 4405856"/>
                <a:gd name="connsiteX212" fmla="*/ 2167119 w 4320690"/>
                <a:gd name="connsiteY212" fmla="*/ 1160053 h 4405856"/>
                <a:gd name="connsiteX213" fmla="*/ 2262369 w 4320690"/>
                <a:gd name="connsiteY213" fmla="*/ 1086348 h 4405856"/>
                <a:gd name="connsiteX214" fmla="*/ 2367598 w 4320690"/>
                <a:gd name="connsiteY214" fmla="*/ 1063896 h 4405856"/>
                <a:gd name="connsiteX215" fmla="*/ 2304551 w 4320690"/>
                <a:gd name="connsiteY215" fmla="*/ 974089 h 4405856"/>
                <a:gd name="connsiteX216" fmla="*/ 2287315 w 4320690"/>
                <a:gd name="connsiteY216" fmla="*/ 1018766 h 4405856"/>
                <a:gd name="connsiteX217" fmla="*/ 2244000 w 4320690"/>
                <a:gd name="connsiteY217" fmla="*/ 971595 h 4405856"/>
                <a:gd name="connsiteX218" fmla="*/ 2265318 w 4320690"/>
                <a:gd name="connsiteY218" fmla="*/ 886323 h 4405856"/>
                <a:gd name="connsiteX219" fmla="*/ 2338342 w 4320690"/>
                <a:gd name="connsiteY219" fmla="*/ 789032 h 4405856"/>
                <a:gd name="connsiteX220" fmla="*/ 2321333 w 4320690"/>
                <a:gd name="connsiteY220" fmla="*/ 682443 h 4405856"/>
                <a:gd name="connsiteX221" fmla="*/ 2150111 w 4320690"/>
                <a:gd name="connsiteY221" fmla="*/ 692194 h 4405856"/>
                <a:gd name="connsiteX222" fmla="*/ 2130833 w 4320690"/>
                <a:gd name="connsiteY222" fmla="*/ 734831 h 4405856"/>
                <a:gd name="connsiteX223" fmla="*/ 2098630 w 4320690"/>
                <a:gd name="connsiteY223" fmla="*/ 667248 h 4405856"/>
                <a:gd name="connsiteX224" fmla="*/ 2068920 w 4320690"/>
                <a:gd name="connsiteY224" fmla="*/ 707616 h 4405856"/>
                <a:gd name="connsiteX225" fmla="*/ 1883411 w 4320690"/>
                <a:gd name="connsiteY225" fmla="*/ 741180 h 4405856"/>
                <a:gd name="connsiteX0" fmla="*/ 1984748 w 4422027"/>
                <a:gd name="connsiteY0" fmla="*/ 741180 h 4405856"/>
                <a:gd name="connsiteX1" fmla="*/ 1658629 w 4422027"/>
                <a:gd name="connsiteY1" fmla="*/ 583337 h 4405856"/>
                <a:gd name="connsiteX2" fmla="*/ 1698541 w 4422027"/>
                <a:gd name="connsiteY2" fmla="*/ 433432 h 4405856"/>
                <a:gd name="connsiteX3" fmla="*/ 1644567 w 4422027"/>
                <a:gd name="connsiteY3" fmla="*/ 423907 h 4405856"/>
                <a:gd name="connsiteX4" fmla="*/ 1641392 w 4422027"/>
                <a:gd name="connsiteY4" fmla="*/ 395333 h 4405856"/>
                <a:gd name="connsiteX5" fmla="*/ 1685842 w 4422027"/>
                <a:gd name="connsiteY5" fmla="*/ 403270 h 4405856"/>
                <a:gd name="connsiteX6" fmla="*/ 1628692 w 4422027"/>
                <a:gd name="connsiteY6" fmla="*/ 315957 h 4405856"/>
                <a:gd name="connsiteX7" fmla="*/ 1639804 w 4422027"/>
                <a:gd name="connsiteY7" fmla="*/ 355645 h 4405856"/>
                <a:gd name="connsiteX8" fmla="*/ 1587416 w 4422027"/>
                <a:gd name="connsiteY8" fmla="*/ 320720 h 4405856"/>
                <a:gd name="connsiteX9" fmla="*/ 1608054 w 4422027"/>
                <a:gd name="connsiteY9" fmla="*/ 287383 h 4405856"/>
                <a:gd name="connsiteX10" fmla="*/ 1573129 w 4422027"/>
                <a:gd name="connsiteY10" fmla="*/ 225472 h 4405856"/>
                <a:gd name="connsiteX11" fmla="*/ 1606466 w 4422027"/>
                <a:gd name="connsiteY11" fmla="*/ 227061 h 4405856"/>
                <a:gd name="connsiteX12" fmla="*/ 1563604 w 4422027"/>
                <a:gd name="connsiteY12" fmla="*/ 133398 h 4405856"/>
                <a:gd name="connsiteX13" fmla="*/ 1538205 w 4422027"/>
                <a:gd name="connsiteY13" fmla="*/ 131810 h 4405856"/>
                <a:gd name="connsiteX14" fmla="*/ 1527092 w 4422027"/>
                <a:gd name="connsiteY14" fmla="*/ 84185 h 4405856"/>
                <a:gd name="connsiteX15" fmla="*/ 1558841 w 4422027"/>
                <a:gd name="connsiteY15" fmla="*/ 66723 h 4405856"/>
                <a:gd name="connsiteX16" fmla="*/ 1554079 w 4422027"/>
                <a:gd name="connsiteY16" fmla="*/ 23861 h 4405856"/>
                <a:gd name="connsiteX17" fmla="*/ 1495342 w 4422027"/>
                <a:gd name="connsiteY17" fmla="*/ 28624 h 4405856"/>
                <a:gd name="connsiteX18" fmla="*/ 1301667 w 4422027"/>
                <a:gd name="connsiteY18" fmla="*/ 127049 h 4405856"/>
                <a:gd name="connsiteX19" fmla="*/ 1266742 w 4422027"/>
                <a:gd name="connsiteY19" fmla="*/ 252462 h 4405856"/>
                <a:gd name="connsiteX20" fmla="*/ 1271504 w 4422027"/>
                <a:gd name="connsiteY20" fmla="*/ 288974 h 4405856"/>
                <a:gd name="connsiteX21" fmla="*/ 1242929 w 4422027"/>
                <a:gd name="connsiteY21" fmla="*/ 303261 h 4405856"/>
                <a:gd name="connsiteX22" fmla="*/ 1311191 w 4422027"/>
                <a:gd name="connsiteY22" fmla="*/ 482645 h 4405856"/>
                <a:gd name="connsiteX23" fmla="*/ 1223880 w 4422027"/>
                <a:gd name="connsiteY23" fmla="*/ 400099 h 4405856"/>
                <a:gd name="connsiteX24" fmla="*/ 1173079 w 4422027"/>
                <a:gd name="connsiteY24" fmla="*/ 366762 h 4405856"/>
                <a:gd name="connsiteX25" fmla="*/ 1144504 w 4422027"/>
                <a:gd name="connsiteY25" fmla="*/ 401687 h 4405856"/>
                <a:gd name="connsiteX26" fmla="*/ 1142917 w 4422027"/>
                <a:gd name="connsiteY26" fmla="*/ 515987 h 4405856"/>
                <a:gd name="connsiteX27" fmla="*/ 1157204 w 4422027"/>
                <a:gd name="connsiteY27" fmla="*/ 612820 h 4405856"/>
                <a:gd name="connsiteX28" fmla="*/ 1074654 w 4422027"/>
                <a:gd name="connsiteY28" fmla="*/ 620761 h 4405856"/>
                <a:gd name="connsiteX29" fmla="*/ 1098467 w 4422027"/>
                <a:gd name="connsiteY29" fmla="*/ 590598 h 4405856"/>
                <a:gd name="connsiteX30" fmla="*/ 1034967 w 4422027"/>
                <a:gd name="connsiteY30" fmla="*/ 547736 h 4405856"/>
                <a:gd name="connsiteX31" fmla="*/ 993692 w 4422027"/>
                <a:gd name="connsiteY31" fmla="*/ 501699 h 4405856"/>
                <a:gd name="connsiteX32" fmla="*/ 944479 w 4422027"/>
                <a:gd name="connsiteY32" fmla="*/ 512811 h 4405856"/>
                <a:gd name="connsiteX33" fmla="*/ 973054 w 4422027"/>
                <a:gd name="connsiteY33" fmla="*/ 446136 h 4405856"/>
                <a:gd name="connsiteX34" fmla="*/ 942891 w 4422027"/>
                <a:gd name="connsiteY34" fmla="*/ 481062 h 4405856"/>
                <a:gd name="connsiteX35" fmla="*/ 909554 w 4422027"/>
                <a:gd name="connsiteY35" fmla="*/ 423911 h 4405856"/>
                <a:gd name="connsiteX36" fmla="*/ 890504 w 4422027"/>
                <a:gd name="connsiteY36" fmla="*/ 417561 h 4405856"/>
                <a:gd name="connsiteX37" fmla="*/ 888917 w 4422027"/>
                <a:gd name="connsiteY37" fmla="*/ 376287 h 4405856"/>
                <a:gd name="connsiteX38" fmla="*/ 853992 w 4422027"/>
                <a:gd name="connsiteY38" fmla="*/ 273100 h 4405856"/>
                <a:gd name="connsiteX39" fmla="*/ 814304 w 4422027"/>
                <a:gd name="connsiteY39" fmla="*/ 219123 h 4405856"/>
                <a:gd name="connsiteX40" fmla="*/ 890505 w 4422027"/>
                <a:gd name="connsiteY40" fmla="*/ 282624 h 4405856"/>
                <a:gd name="connsiteX41" fmla="*/ 949243 w 4422027"/>
                <a:gd name="connsiteY41" fmla="*/ 320723 h 4405856"/>
                <a:gd name="connsiteX42" fmla="*/ 973054 w 4422027"/>
                <a:gd name="connsiteY42" fmla="*/ 281036 h 4405856"/>
                <a:gd name="connsiteX43" fmla="*/ 992104 w 4422027"/>
                <a:gd name="connsiteY43" fmla="*/ 215949 h 4405856"/>
                <a:gd name="connsiteX44" fmla="*/ 954004 w 4422027"/>
                <a:gd name="connsiteY44" fmla="*/ 185786 h 4405856"/>
                <a:gd name="connsiteX45" fmla="*/ 980992 w 4422027"/>
                <a:gd name="connsiteY45" fmla="*/ 144511 h 4405856"/>
                <a:gd name="connsiteX46" fmla="*/ 933367 w 4422027"/>
                <a:gd name="connsiteY46" fmla="*/ 50848 h 4405856"/>
                <a:gd name="connsiteX47" fmla="*/ 915904 w 4422027"/>
                <a:gd name="connsiteY47" fmla="*/ 6399 h 4405856"/>
                <a:gd name="connsiteX48" fmla="*/ 779379 w 4422027"/>
                <a:gd name="connsiteY48" fmla="*/ 120699 h 4405856"/>
                <a:gd name="connsiteX49" fmla="*/ 717466 w 4422027"/>
                <a:gd name="connsiteY49" fmla="*/ 115936 h 4405856"/>
                <a:gd name="connsiteX50" fmla="*/ 704767 w 4422027"/>
                <a:gd name="connsiteY50" fmla="*/ 57199 h 4405856"/>
                <a:gd name="connsiteX51" fmla="*/ 619042 w 4422027"/>
                <a:gd name="connsiteY51" fmla="*/ 104824 h 4405856"/>
                <a:gd name="connsiteX52" fmla="*/ 555542 w 4422027"/>
                <a:gd name="connsiteY52" fmla="*/ 139748 h 4405856"/>
                <a:gd name="connsiteX53" fmla="*/ 460291 w 4422027"/>
                <a:gd name="connsiteY53" fmla="*/ 147686 h 4405856"/>
                <a:gd name="connsiteX54" fmla="*/ 438067 w 4422027"/>
                <a:gd name="connsiteY54" fmla="*/ 177849 h 4405856"/>
                <a:gd name="connsiteX55" fmla="*/ 401554 w 4422027"/>
                <a:gd name="connsiteY55" fmla="*/ 201661 h 4405856"/>
                <a:gd name="connsiteX56" fmla="*/ 436480 w 4422027"/>
                <a:gd name="connsiteY56" fmla="*/ 288974 h 4405856"/>
                <a:gd name="connsiteX57" fmla="*/ 303811 w 4422027"/>
                <a:gd name="connsiteY57" fmla="*/ 542516 h 4405856"/>
                <a:gd name="connsiteX58" fmla="*/ 249836 w 4422027"/>
                <a:gd name="connsiteY58" fmla="*/ 580843 h 4405856"/>
                <a:gd name="connsiteX59" fmla="*/ 321727 w 4422027"/>
                <a:gd name="connsiteY59" fmla="*/ 633231 h 4405856"/>
                <a:gd name="connsiteX60" fmla="*/ 284761 w 4422027"/>
                <a:gd name="connsiteY60" fmla="*/ 673825 h 4405856"/>
                <a:gd name="connsiteX61" fmla="*/ 302224 w 4422027"/>
                <a:gd name="connsiteY61" fmla="*/ 720316 h 4405856"/>
                <a:gd name="connsiteX62" fmla="*/ 233507 w 4422027"/>
                <a:gd name="connsiteY62" fmla="*/ 701719 h 4405856"/>
                <a:gd name="connsiteX63" fmla="*/ 178399 w 4422027"/>
                <a:gd name="connsiteY63" fmla="*/ 726665 h 4405856"/>
                <a:gd name="connsiteX64" fmla="*/ 111497 w 4422027"/>
                <a:gd name="connsiteY64" fmla="*/ 695143 h 4405856"/>
                <a:gd name="connsiteX65" fmla="*/ 113085 w 4422027"/>
                <a:gd name="connsiteY65" fmla="*/ 652734 h 4405856"/>
                <a:gd name="connsiteX66" fmla="*/ 1506 w 4422027"/>
                <a:gd name="connsiteY66" fmla="*/ 675412 h 4405856"/>
                <a:gd name="connsiteX67" fmla="*/ 206067 w 4422027"/>
                <a:gd name="connsiteY67" fmla="*/ 1214482 h 4405856"/>
                <a:gd name="connsiteX68" fmla="*/ 213324 w 4422027"/>
                <a:gd name="connsiteY68" fmla="*/ 2186939 h 4405856"/>
                <a:gd name="connsiteX69" fmla="*/ 235095 w 4422027"/>
                <a:gd name="connsiteY69" fmla="*/ 2288539 h 4405856"/>
                <a:gd name="connsiteX70" fmla="*/ 249610 w 4422027"/>
                <a:gd name="connsiteY70" fmla="*/ 2324825 h 4405856"/>
                <a:gd name="connsiteX71" fmla="*/ 264124 w 4422027"/>
                <a:gd name="connsiteY71" fmla="*/ 2390139 h 4405856"/>
                <a:gd name="connsiteX72" fmla="*/ 285895 w 4422027"/>
                <a:gd name="connsiteY72" fmla="*/ 2440939 h 4405856"/>
                <a:gd name="connsiteX73" fmla="*/ 322181 w 4422027"/>
                <a:gd name="connsiteY73" fmla="*/ 2557053 h 4405856"/>
                <a:gd name="connsiteX74" fmla="*/ 343952 w 4422027"/>
                <a:gd name="connsiteY74" fmla="*/ 2622368 h 4405856"/>
                <a:gd name="connsiteX75" fmla="*/ 351210 w 4422027"/>
                <a:gd name="connsiteY75" fmla="*/ 2644139 h 4405856"/>
                <a:gd name="connsiteX76" fmla="*/ 372981 w 4422027"/>
                <a:gd name="connsiteY76" fmla="*/ 2687682 h 4405856"/>
                <a:gd name="connsiteX77" fmla="*/ 394752 w 4422027"/>
                <a:gd name="connsiteY77" fmla="*/ 2738482 h 4405856"/>
                <a:gd name="connsiteX78" fmla="*/ 402010 w 4422027"/>
                <a:gd name="connsiteY78" fmla="*/ 2767511 h 4405856"/>
                <a:gd name="connsiteX79" fmla="*/ 438295 w 4422027"/>
                <a:gd name="connsiteY79" fmla="*/ 2818311 h 4405856"/>
                <a:gd name="connsiteX80" fmla="*/ 460067 w 4422027"/>
                <a:gd name="connsiteY80" fmla="*/ 2876368 h 4405856"/>
                <a:gd name="connsiteX81" fmla="*/ 481838 w 4422027"/>
                <a:gd name="connsiteY81" fmla="*/ 2898139 h 4405856"/>
                <a:gd name="connsiteX82" fmla="*/ 518124 w 4422027"/>
                <a:gd name="connsiteY82" fmla="*/ 2970711 h 4405856"/>
                <a:gd name="connsiteX83" fmla="*/ 554410 w 4422027"/>
                <a:gd name="connsiteY83" fmla="*/ 3021511 h 4405856"/>
                <a:gd name="connsiteX84" fmla="*/ 561667 w 4422027"/>
                <a:gd name="connsiteY84" fmla="*/ 3043282 h 4405856"/>
                <a:gd name="connsiteX85" fmla="*/ 612467 w 4422027"/>
                <a:gd name="connsiteY85" fmla="*/ 3108596 h 4405856"/>
                <a:gd name="connsiteX86" fmla="*/ 641495 w 4422027"/>
                <a:gd name="connsiteY86" fmla="*/ 3173911 h 4405856"/>
                <a:gd name="connsiteX87" fmla="*/ 663267 w 4422027"/>
                <a:gd name="connsiteY87" fmla="*/ 3202939 h 4405856"/>
                <a:gd name="connsiteX88" fmla="*/ 677781 w 4422027"/>
                <a:gd name="connsiteY88" fmla="*/ 3260996 h 4405856"/>
                <a:gd name="connsiteX89" fmla="*/ 685038 w 4422027"/>
                <a:gd name="connsiteY89" fmla="*/ 3282768 h 4405856"/>
                <a:gd name="connsiteX90" fmla="*/ 692295 w 4422027"/>
                <a:gd name="connsiteY90" fmla="*/ 3311796 h 4405856"/>
                <a:gd name="connsiteX91" fmla="*/ 699552 w 4422027"/>
                <a:gd name="connsiteY91" fmla="*/ 3377111 h 4405856"/>
                <a:gd name="connsiteX92" fmla="*/ 721324 w 4422027"/>
                <a:gd name="connsiteY92" fmla="*/ 3435168 h 4405856"/>
                <a:gd name="connsiteX93" fmla="*/ 750352 w 4422027"/>
                <a:gd name="connsiteY93" fmla="*/ 3478711 h 4405856"/>
                <a:gd name="connsiteX94" fmla="*/ 779381 w 4422027"/>
                <a:gd name="connsiteY94" fmla="*/ 3529511 h 4405856"/>
                <a:gd name="connsiteX95" fmla="*/ 808410 w 4422027"/>
                <a:gd name="connsiteY95" fmla="*/ 3551282 h 4405856"/>
                <a:gd name="connsiteX96" fmla="*/ 851952 w 4422027"/>
                <a:gd name="connsiteY96" fmla="*/ 3594825 h 4405856"/>
                <a:gd name="connsiteX97" fmla="*/ 880981 w 4422027"/>
                <a:gd name="connsiteY97" fmla="*/ 3616596 h 4405856"/>
                <a:gd name="connsiteX98" fmla="*/ 917267 w 4422027"/>
                <a:gd name="connsiteY98" fmla="*/ 3660139 h 4405856"/>
                <a:gd name="connsiteX99" fmla="*/ 946295 w 4422027"/>
                <a:gd name="connsiteY99" fmla="*/ 3681911 h 4405856"/>
                <a:gd name="connsiteX100" fmla="*/ 1018867 w 4422027"/>
                <a:gd name="connsiteY100" fmla="*/ 3747225 h 4405856"/>
                <a:gd name="connsiteX101" fmla="*/ 1055152 w 4422027"/>
                <a:gd name="connsiteY101" fmla="*/ 3790768 h 4405856"/>
                <a:gd name="connsiteX102" fmla="*/ 1076924 w 4422027"/>
                <a:gd name="connsiteY102" fmla="*/ 3805282 h 4405856"/>
                <a:gd name="connsiteX103" fmla="*/ 1113210 w 4422027"/>
                <a:gd name="connsiteY103" fmla="*/ 3848825 h 4405856"/>
                <a:gd name="connsiteX104" fmla="*/ 1142238 w 4422027"/>
                <a:gd name="connsiteY104" fmla="*/ 3870596 h 4405856"/>
                <a:gd name="connsiteX105" fmla="*/ 1236581 w 4422027"/>
                <a:gd name="connsiteY105" fmla="*/ 3914139 h 4405856"/>
                <a:gd name="connsiteX106" fmla="*/ 1686524 w 4422027"/>
                <a:gd name="connsiteY106" fmla="*/ 3899625 h 4405856"/>
                <a:gd name="connsiteX107" fmla="*/ 1737324 w 4422027"/>
                <a:gd name="connsiteY107" fmla="*/ 3885111 h 4405856"/>
                <a:gd name="connsiteX108" fmla="*/ 1824410 w 4422027"/>
                <a:gd name="connsiteY108" fmla="*/ 3877853 h 4405856"/>
                <a:gd name="connsiteX109" fmla="*/ 1904238 w 4422027"/>
                <a:gd name="connsiteY109" fmla="*/ 3863339 h 4405856"/>
                <a:gd name="connsiteX110" fmla="*/ 1962295 w 4422027"/>
                <a:gd name="connsiteY110" fmla="*/ 3856082 h 4405856"/>
                <a:gd name="connsiteX111" fmla="*/ 1991324 w 4422027"/>
                <a:gd name="connsiteY111" fmla="*/ 3841568 h 4405856"/>
                <a:gd name="connsiteX112" fmla="*/ 2056638 w 4422027"/>
                <a:gd name="connsiteY112" fmla="*/ 3819796 h 4405856"/>
                <a:gd name="connsiteX113" fmla="*/ 2092924 w 4422027"/>
                <a:gd name="connsiteY113" fmla="*/ 3805282 h 4405856"/>
                <a:gd name="connsiteX114" fmla="*/ 2194524 w 4422027"/>
                <a:gd name="connsiteY114" fmla="*/ 3790768 h 4405856"/>
                <a:gd name="connsiteX115" fmla="*/ 2223552 w 4422027"/>
                <a:gd name="connsiteY115" fmla="*/ 3783511 h 4405856"/>
                <a:gd name="connsiteX116" fmla="*/ 2844038 w 4422027"/>
                <a:gd name="connsiteY116" fmla="*/ 4130265 h 4405856"/>
                <a:gd name="connsiteX117" fmla="*/ 2930442 w 4422027"/>
                <a:gd name="connsiteY117" fmla="*/ 4316455 h 4405856"/>
                <a:gd name="connsiteX118" fmla="*/ 2990767 w 4422027"/>
                <a:gd name="connsiteY118" fmla="*/ 4375193 h 4405856"/>
                <a:gd name="connsiteX119" fmla="*/ 3001879 w 4422027"/>
                <a:gd name="connsiteY119" fmla="*/ 4345030 h 4405856"/>
                <a:gd name="connsiteX120" fmla="*/ 3047917 w 4422027"/>
                <a:gd name="connsiteY120" fmla="*/ 4318042 h 4405856"/>
                <a:gd name="connsiteX121" fmla="*/ 3098717 w 4422027"/>
                <a:gd name="connsiteY121" fmla="*/ 4391068 h 4405856"/>
                <a:gd name="connsiteX122" fmla="*/ 3147930 w 4422027"/>
                <a:gd name="connsiteY122" fmla="*/ 4394243 h 4405856"/>
                <a:gd name="connsiteX123" fmla="*/ 3103479 w 4422027"/>
                <a:gd name="connsiteY123" fmla="*/ 4300581 h 4405856"/>
                <a:gd name="connsiteX124" fmla="*/ 3060617 w 4422027"/>
                <a:gd name="connsiteY124" fmla="*/ 4232318 h 4405856"/>
                <a:gd name="connsiteX125" fmla="*/ 3103480 w 4422027"/>
                <a:gd name="connsiteY125" fmla="*/ 4216442 h 4405856"/>
                <a:gd name="connsiteX126" fmla="*/ 3084429 w 4422027"/>
                <a:gd name="connsiteY126" fmla="*/ 4175168 h 4405856"/>
                <a:gd name="connsiteX127" fmla="*/ 3136817 w 4422027"/>
                <a:gd name="connsiteY127" fmla="*/ 4184693 h 4405856"/>
                <a:gd name="connsiteX128" fmla="*/ 3116180 w 4422027"/>
                <a:gd name="connsiteY128" fmla="*/ 4151355 h 4405856"/>
                <a:gd name="connsiteX129" fmla="*/ 3137499 w 4422027"/>
                <a:gd name="connsiteY129" fmla="*/ 4134801 h 4405856"/>
                <a:gd name="connsiteX130" fmla="*/ 3258602 w 4422027"/>
                <a:gd name="connsiteY130" fmla="*/ 4220074 h 4405856"/>
                <a:gd name="connsiteX131" fmla="*/ 3293979 w 4422027"/>
                <a:gd name="connsiteY131" fmla="*/ 4206917 h 4405856"/>
                <a:gd name="connsiteX132" fmla="*/ 3346366 w 4422027"/>
                <a:gd name="connsiteY132" fmla="*/ 4272006 h 4405856"/>
                <a:gd name="connsiteX133" fmla="*/ 3367004 w 4422027"/>
                <a:gd name="connsiteY133" fmla="*/ 4330743 h 4405856"/>
                <a:gd name="connsiteX134" fmla="*/ 3474954 w 4422027"/>
                <a:gd name="connsiteY134" fmla="*/ 4349792 h 4405856"/>
                <a:gd name="connsiteX135" fmla="*/ 3414630 w 4422027"/>
                <a:gd name="connsiteY135" fmla="*/ 4283117 h 4405856"/>
                <a:gd name="connsiteX136" fmla="*/ 3411454 w 4422027"/>
                <a:gd name="connsiteY136" fmla="*/ 4214855 h 4405856"/>
                <a:gd name="connsiteX137" fmla="*/ 3465429 w 4422027"/>
                <a:gd name="connsiteY137" fmla="*/ 4270418 h 4405856"/>
                <a:gd name="connsiteX138" fmla="*/ 3514642 w 4422027"/>
                <a:gd name="connsiteY138" fmla="*/ 4275180 h 4405856"/>
                <a:gd name="connsiteX139" fmla="*/ 3508292 w 4422027"/>
                <a:gd name="connsiteY139" fmla="*/ 4225968 h 4405856"/>
                <a:gd name="connsiteX140" fmla="*/ 3568617 w 4422027"/>
                <a:gd name="connsiteY140" fmla="*/ 4230730 h 4405856"/>
                <a:gd name="connsiteX141" fmla="*/ 3630529 w 4422027"/>
                <a:gd name="connsiteY141" fmla="*/ 4273592 h 4405856"/>
                <a:gd name="connsiteX142" fmla="*/ 3662279 w 4422027"/>
                <a:gd name="connsiteY142" fmla="*/ 4260893 h 4405856"/>
                <a:gd name="connsiteX143" fmla="*/ 3655930 w 4422027"/>
                <a:gd name="connsiteY143" fmla="*/ 4225968 h 4405856"/>
                <a:gd name="connsiteX144" fmla="*/ 3697205 w 4422027"/>
                <a:gd name="connsiteY144" fmla="*/ 4202156 h 4405856"/>
                <a:gd name="connsiteX145" fmla="*/ 3781342 w 4422027"/>
                <a:gd name="connsiteY145" fmla="*/ 4259306 h 4405856"/>
                <a:gd name="connsiteX146" fmla="*/ 3798805 w 4422027"/>
                <a:gd name="connsiteY146" fmla="*/ 4157708 h 4405856"/>
                <a:gd name="connsiteX147" fmla="*/ 3773405 w 4422027"/>
                <a:gd name="connsiteY147" fmla="*/ 4135482 h 4405856"/>
                <a:gd name="connsiteX148" fmla="*/ 3700379 w 4422027"/>
                <a:gd name="connsiteY148" fmla="*/ 4092619 h 4405856"/>
                <a:gd name="connsiteX149" fmla="*/ 3722604 w 4422027"/>
                <a:gd name="connsiteY149" fmla="*/ 4067220 h 4405856"/>
                <a:gd name="connsiteX150" fmla="*/ 3743242 w 4422027"/>
                <a:gd name="connsiteY150" fmla="*/ 4044994 h 4405856"/>
                <a:gd name="connsiteX151" fmla="*/ 3797217 w 4422027"/>
                <a:gd name="connsiteY151" fmla="*/ 4076745 h 4405856"/>
                <a:gd name="connsiteX152" fmla="*/ 3803567 w 4422027"/>
                <a:gd name="connsiteY152" fmla="*/ 4032295 h 4405856"/>
                <a:gd name="connsiteX153" fmla="*/ 3748004 w 4422027"/>
                <a:gd name="connsiteY153" fmla="*/ 4008482 h 4405856"/>
                <a:gd name="connsiteX154" fmla="*/ 3746417 w 4422027"/>
                <a:gd name="connsiteY154" fmla="*/ 3998958 h 4405856"/>
                <a:gd name="connsiteX155" fmla="*/ 3733716 w 4422027"/>
                <a:gd name="connsiteY155" fmla="*/ 3960859 h 4405856"/>
                <a:gd name="connsiteX156" fmla="*/ 3740066 w 4422027"/>
                <a:gd name="connsiteY156" fmla="*/ 3913233 h 4405856"/>
                <a:gd name="connsiteX157" fmla="*/ 3751179 w 4422027"/>
                <a:gd name="connsiteY157" fmla="*/ 3857670 h 4405856"/>
                <a:gd name="connsiteX158" fmla="*/ 3713079 w 4422027"/>
                <a:gd name="connsiteY158" fmla="*/ 3827508 h 4405856"/>
                <a:gd name="connsiteX159" fmla="*/ 3746416 w 4422027"/>
                <a:gd name="connsiteY159" fmla="*/ 3817983 h 4405856"/>
                <a:gd name="connsiteX160" fmla="*/ 3724191 w 4422027"/>
                <a:gd name="connsiteY160" fmla="*/ 3781470 h 4405856"/>
                <a:gd name="connsiteX161" fmla="*/ 3762292 w 4422027"/>
                <a:gd name="connsiteY161" fmla="*/ 3776709 h 4405856"/>
                <a:gd name="connsiteX162" fmla="*/ 3768641 w 4422027"/>
                <a:gd name="connsiteY162" fmla="*/ 3743370 h 4405856"/>
                <a:gd name="connsiteX163" fmla="*/ 3830555 w 4422027"/>
                <a:gd name="connsiteY163" fmla="*/ 3752897 h 4405856"/>
                <a:gd name="connsiteX164" fmla="*/ 3863668 w 4422027"/>
                <a:gd name="connsiteY164" fmla="*/ 3768089 h 4405856"/>
                <a:gd name="connsiteX165" fmla="*/ 3829875 w 4422027"/>
                <a:gd name="connsiteY165" fmla="*/ 3809137 h 4405856"/>
                <a:gd name="connsiteX166" fmla="*/ 3868883 w 4422027"/>
                <a:gd name="connsiteY166" fmla="*/ 3916633 h 4405856"/>
                <a:gd name="connsiteX167" fmla="*/ 3921270 w 4422027"/>
                <a:gd name="connsiteY167" fmla="*/ 3947931 h 4405856"/>
                <a:gd name="connsiteX168" fmla="*/ 3973204 w 4422027"/>
                <a:gd name="connsiteY168" fmla="*/ 3905749 h 4405856"/>
                <a:gd name="connsiteX169" fmla="*/ 4058929 w 4422027"/>
                <a:gd name="connsiteY169" fmla="*/ 3857216 h 4405856"/>
                <a:gd name="connsiteX170" fmla="*/ 4041693 w 4422027"/>
                <a:gd name="connsiteY170" fmla="*/ 3768315 h 4405856"/>
                <a:gd name="connsiteX171" fmla="*/ 4119027 w 4422027"/>
                <a:gd name="connsiteY171" fmla="*/ 3635646 h 4405856"/>
                <a:gd name="connsiteX172" fmla="*/ 4411581 w 4422027"/>
                <a:gd name="connsiteY172" fmla="*/ 3302498 h 4405856"/>
                <a:gd name="connsiteX173" fmla="*/ 4330164 w 4422027"/>
                <a:gd name="connsiteY173" fmla="*/ 3293426 h 4405856"/>
                <a:gd name="connsiteX174" fmla="*/ 4334701 w 4422027"/>
                <a:gd name="connsiteY174" fmla="*/ 3201578 h 4405856"/>
                <a:gd name="connsiteX175" fmla="*/ 4285714 w 4422027"/>
                <a:gd name="connsiteY175" fmla="*/ 3176406 h 4405856"/>
                <a:gd name="connsiteX176" fmla="*/ 4201577 w 4422027"/>
                <a:gd name="connsiteY176" fmla="*/ 3207928 h 4405856"/>
                <a:gd name="connsiteX177" fmla="*/ 4164838 w 4422027"/>
                <a:gd name="connsiteY177" fmla="*/ 3171643 h 4405856"/>
                <a:gd name="connsiteX178" fmla="*/ 4209515 w 4422027"/>
                <a:gd name="connsiteY178" fmla="*/ 3148738 h 4405856"/>
                <a:gd name="connsiteX179" fmla="*/ 4080248 w 4422027"/>
                <a:gd name="connsiteY179" fmla="*/ 2935559 h 4405856"/>
                <a:gd name="connsiteX180" fmla="*/ 4095214 w 4422027"/>
                <a:gd name="connsiteY180" fmla="*/ 2905396 h 4405856"/>
                <a:gd name="connsiteX181" fmla="*/ 4071629 w 4422027"/>
                <a:gd name="connsiteY181" fmla="*/ 2789736 h 4405856"/>
                <a:gd name="connsiteX182" fmla="*/ 3912880 w 4422027"/>
                <a:gd name="connsiteY182" fmla="*/ 2778850 h 4405856"/>
                <a:gd name="connsiteX183" fmla="*/ 3879542 w 4422027"/>
                <a:gd name="connsiteY183" fmla="*/ 2827608 h 4405856"/>
                <a:gd name="connsiteX184" fmla="*/ 3790642 w 4422027"/>
                <a:gd name="connsiteY184" fmla="*/ 2842124 h 4405856"/>
                <a:gd name="connsiteX185" fmla="*/ 3796992 w 4422027"/>
                <a:gd name="connsiteY185" fmla="*/ 2820125 h 4405856"/>
                <a:gd name="connsiteX186" fmla="*/ 3743470 w 4422027"/>
                <a:gd name="connsiteY186" fmla="*/ 2804024 h 4405856"/>
                <a:gd name="connsiteX187" fmla="*/ 3718751 w 4422027"/>
                <a:gd name="connsiteY187" fmla="*/ 2638923 h 4405856"/>
                <a:gd name="connsiteX188" fmla="*/ 3438444 w 4422027"/>
                <a:gd name="connsiteY188" fmla="*/ 2572248 h 4405856"/>
                <a:gd name="connsiteX189" fmla="*/ 3302145 w 4422027"/>
                <a:gd name="connsiteY189" fmla="*/ 2615564 h 4405856"/>
                <a:gd name="connsiteX190" fmla="*/ 3170156 w 4422027"/>
                <a:gd name="connsiteY190" fmla="*/ 2608080 h 4405856"/>
                <a:gd name="connsiteX191" fmla="*/ 3037713 w 4422027"/>
                <a:gd name="connsiteY191" fmla="*/ 2497182 h 4405856"/>
                <a:gd name="connsiteX192" fmla="*/ 2824535 w 4422027"/>
                <a:gd name="connsiteY192" fmla="*/ 2193969 h 4405856"/>
                <a:gd name="connsiteX193" fmla="*/ 2426073 w 4422027"/>
                <a:gd name="connsiteY193" fmla="*/ 2054496 h 4405856"/>
                <a:gd name="connsiteX194" fmla="*/ 2189535 w 4422027"/>
                <a:gd name="connsiteY194" fmla="*/ 1741532 h 4405856"/>
                <a:gd name="connsiteX195" fmla="*/ 2223326 w 4422027"/>
                <a:gd name="connsiteY195" fmla="*/ 1716586 h 4405856"/>
                <a:gd name="connsiteX196" fmla="*/ 2282970 w 4422027"/>
                <a:gd name="connsiteY196" fmla="*/ 1799589 h 4405856"/>
                <a:gd name="connsiteX197" fmla="*/ 2303154 w 4422027"/>
                <a:gd name="connsiteY197" fmla="*/ 1782126 h 4405856"/>
                <a:gd name="connsiteX198" fmla="*/ 2346244 w 4422027"/>
                <a:gd name="connsiteY198" fmla="*/ 1812970 h 4405856"/>
                <a:gd name="connsiteX199" fmla="*/ 2434917 w 4422027"/>
                <a:gd name="connsiteY199" fmla="*/ 1759221 h 4405856"/>
                <a:gd name="connsiteX200" fmla="*/ 2451019 w 4422027"/>
                <a:gd name="connsiteY200" fmla="*/ 1738811 h 4405856"/>
                <a:gd name="connsiteX201" fmla="*/ 2509302 w 4422027"/>
                <a:gd name="connsiteY201" fmla="*/ 1739037 h 4405856"/>
                <a:gd name="connsiteX202" fmla="*/ 2525405 w 4422027"/>
                <a:gd name="connsiteY202" fmla="*/ 1705927 h 4405856"/>
                <a:gd name="connsiteX203" fmla="*/ 2506581 w 4422027"/>
                <a:gd name="connsiteY203" fmla="*/ 1680300 h 4405856"/>
                <a:gd name="connsiteX204" fmla="*/ 2439453 w 4422027"/>
                <a:gd name="connsiteY204" fmla="*/ 1700257 h 4405856"/>
                <a:gd name="connsiteX205" fmla="*/ 2417681 w 4422027"/>
                <a:gd name="connsiteY205" fmla="*/ 1646736 h 4405856"/>
                <a:gd name="connsiteX206" fmla="*/ 2438999 w 4422027"/>
                <a:gd name="connsiteY206" fmla="*/ 1617026 h 4405856"/>
                <a:gd name="connsiteX207" fmla="*/ 2382529 w 4422027"/>
                <a:gd name="connsiteY207" fmla="*/ 1513612 h 4405856"/>
                <a:gd name="connsiteX208" fmla="*/ 2333998 w 4422027"/>
                <a:gd name="connsiteY208" fmla="*/ 1552393 h 4405856"/>
                <a:gd name="connsiteX209" fmla="*/ 2244643 w 4422027"/>
                <a:gd name="connsiteY209" fmla="*/ 1497737 h 4405856"/>
                <a:gd name="connsiteX210" fmla="*/ 2296577 w 4422027"/>
                <a:gd name="connsiteY210" fmla="*/ 1405208 h 4405856"/>
                <a:gd name="connsiteX211" fmla="*/ 2253715 w 4422027"/>
                <a:gd name="connsiteY211" fmla="*/ 1284105 h 4405856"/>
                <a:gd name="connsiteX212" fmla="*/ 2268456 w 4422027"/>
                <a:gd name="connsiteY212" fmla="*/ 1160053 h 4405856"/>
                <a:gd name="connsiteX213" fmla="*/ 2363706 w 4422027"/>
                <a:gd name="connsiteY213" fmla="*/ 1086348 h 4405856"/>
                <a:gd name="connsiteX214" fmla="*/ 2468935 w 4422027"/>
                <a:gd name="connsiteY214" fmla="*/ 1063896 h 4405856"/>
                <a:gd name="connsiteX215" fmla="*/ 2405888 w 4422027"/>
                <a:gd name="connsiteY215" fmla="*/ 974089 h 4405856"/>
                <a:gd name="connsiteX216" fmla="*/ 2388652 w 4422027"/>
                <a:gd name="connsiteY216" fmla="*/ 1018766 h 4405856"/>
                <a:gd name="connsiteX217" fmla="*/ 2345337 w 4422027"/>
                <a:gd name="connsiteY217" fmla="*/ 971595 h 4405856"/>
                <a:gd name="connsiteX218" fmla="*/ 2366655 w 4422027"/>
                <a:gd name="connsiteY218" fmla="*/ 886323 h 4405856"/>
                <a:gd name="connsiteX219" fmla="*/ 2439679 w 4422027"/>
                <a:gd name="connsiteY219" fmla="*/ 789032 h 4405856"/>
                <a:gd name="connsiteX220" fmla="*/ 2422670 w 4422027"/>
                <a:gd name="connsiteY220" fmla="*/ 682443 h 4405856"/>
                <a:gd name="connsiteX221" fmla="*/ 2251448 w 4422027"/>
                <a:gd name="connsiteY221" fmla="*/ 692194 h 4405856"/>
                <a:gd name="connsiteX222" fmla="*/ 2232170 w 4422027"/>
                <a:gd name="connsiteY222" fmla="*/ 734831 h 4405856"/>
                <a:gd name="connsiteX223" fmla="*/ 2199967 w 4422027"/>
                <a:gd name="connsiteY223" fmla="*/ 667248 h 4405856"/>
                <a:gd name="connsiteX224" fmla="*/ 2170257 w 4422027"/>
                <a:gd name="connsiteY224" fmla="*/ 707616 h 4405856"/>
                <a:gd name="connsiteX225" fmla="*/ 1984748 w 4422027"/>
                <a:gd name="connsiteY225" fmla="*/ 741180 h 4405856"/>
                <a:gd name="connsiteX0" fmla="*/ 2010763 w 4448042"/>
                <a:gd name="connsiteY0" fmla="*/ 741180 h 4405856"/>
                <a:gd name="connsiteX1" fmla="*/ 1684644 w 4448042"/>
                <a:gd name="connsiteY1" fmla="*/ 583337 h 4405856"/>
                <a:gd name="connsiteX2" fmla="*/ 1724556 w 4448042"/>
                <a:gd name="connsiteY2" fmla="*/ 433432 h 4405856"/>
                <a:gd name="connsiteX3" fmla="*/ 1670582 w 4448042"/>
                <a:gd name="connsiteY3" fmla="*/ 423907 h 4405856"/>
                <a:gd name="connsiteX4" fmla="*/ 1667407 w 4448042"/>
                <a:gd name="connsiteY4" fmla="*/ 395333 h 4405856"/>
                <a:gd name="connsiteX5" fmla="*/ 1711857 w 4448042"/>
                <a:gd name="connsiteY5" fmla="*/ 403270 h 4405856"/>
                <a:gd name="connsiteX6" fmla="*/ 1654707 w 4448042"/>
                <a:gd name="connsiteY6" fmla="*/ 315957 h 4405856"/>
                <a:gd name="connsiteX7" fmla="*/ 1665819 w 4448042"/>
                <a:gd name="connsiteY7" fmla="*/ 355645 h 4405856"/>
                <a:gd name="connsiteX8" fmla="*/ 1613431 w 4448042"/>
                <a:gd name="connsiteY8" fmla="*/ 320720 h 4405856"/>
                <a:gd name="connsiteX9" fmla="*/ 1634069 w 4448042"/>
                <a:gd name="connsiteY9" fmla="*/ 287383 h 4405856"/>
                <a:gd name="connsiteX10" fmla="*/ 1599144 w 4448042"/>
                <a:gd name="connsiteY10" fmla="*/ 225472 h 4405856"/>
                <a:gd name="connsiteX11" fmla="*/ 1632481 w 4448042"/>
                <a:gd name="connsiteY11" fmla="*/ 227061 h 4405856"/>
                <a:gd name="connsiteX12" fmla="*/ 1589619 w 4448042"/>
                <a:gd name="connsiteY12" fmla="*/ 133398 h 4405856"/>
                <a:gd name="connsiteX13" fmla="*/ 1564220 w 4448042"/>
                <a:gd name="connsiteY13" fmla="*/ 131810 h 4405856"/>
                <a:gd name="connsiteX14" fmla="*/ 1553107 w 4448042"/>
                <a:gd name="connsiteY14" fmla="*/ 84185 h 4405856"/>
                <a:gd name="connsiteX15" fmla="*/ 1584856 w 4448042"/>
                <a:gd name="connsiteY15" fmla="*/ 66723 h 4405856"/>
                <a:gd name="connsiteX16" fmla="*/ 1580094 w 4448042"/>
                <a:gd name="connsiteY16" fmla="*/ 23861 h 4405856"/>
                <a:gd name="connsiteX17" fmla="*/ 1521357 w 4448042"/>
                <a:gd name="connsiteY17" fmla="*/ 28624 h 4405856"/>
                <a:gd name="connsiteX18" fmla="*/ 1327682 w 4448042"/>
                <a:gd name="connsiteY18" fmla="*/ 127049 h 4405856"/>
                <a:gd name="connsiteX19" fmla="*/ 1292757 w 4448042"/>
                <a:gd name="connsiteY19" fmla="*/ 252462 h 4405856"/>
                <a:gd name="connsiteX20" fmla="*/ 1297519 w 4448042"/>
                <a:gd name="connsiteY20" fmla="*/ 288974 h 4405856"/>
                <a:gd name="connsiteX21" fmla="*/ 1268944 w 4448042"/>
                <a:gd name="connsiteY21" fmla="*/ 303261 h 4405856"/>
                <a:gd name="connsiteX22" fmla="*/ 1337206 w 4448042"/>
                <a:gd name="connsiteY22" fmla="*/ 482645 h 4405856"/>
                <a:gd name="connsiteX23" fmla="*/ 1249895 w 4448042"/>
                <a:gd name="connsiteY23" fmla="*/ 400099 h 4405856"/>
                <a:gd name="connsiteX24" fmla="*/ 1199094 w 4448042"/>
                <a:gd name="connsiteY24" fmla="*/ 366762 h 4405856"/>
                <a:gd name="connsiteX25" fmla="*/ 1170519 w 4448042"/>
                <a:gd name="connsiteY25" fmla="*/ 401687 h 4405856"/>
                <a:gd name="connsiteX26" fmla="*/ 1168932 w 4448042"/>
                <a:gd name="connsiteY26" fmla="*/ 515987 h 4405856"/>
                <a:gd name="connsiteX27" fmla="*/ 1183219 w 4448042"/>
                <a:gd name="connsiteY27" fmla="*/ 612820 h 4405856"/>
                <a:gd name="connsiteX28" fmla="*/ 1100669 w 4448042"/>
                <a:gd name="connsiteY28" fmla="*/ 620761 h 4405856"/>
                <a:gd name="connsiteX29" fmla="*/ 1124482 w 4448042"/>
                <a:gd name="connsiteY29" fmla="*/ 590598 h 4405856"/>
                <a:gd name="connsiteX30" fmla="*/ 1060982 w 4448042"/>
                <a:gd name="connsiteY30" fmla="*/ 547736 h 4405856"/>
                <a:gd name="connsiteX31" fmla="*/ 1019707 w 4448042"/>
                <a:gd name="connsiteY31" fmla="*/ 501699 h 4405856"/>
                <a:gd name="connsiteX32" fmla="*/ 970494 w 4448042"/>
                <a:gd name="connsiteY32" fmla="*/ 512811 h 4405856"/>
                <a:gd name="connsiteX33" fmla="*/ 999069 w 4448042"/>
                <a:gd name="connsiteY33" fmla="*/ 446136 h 4405856"/>
                <a:gd name="connsiteX34" fmla="*/ 968906 w 4448042"/>
                <a:gd name="connsiteY34" fmla="*/ 481062 h 4405856"/>
                <a:gd name="connsiteX35" fmla="*/ 935569 w 4448042"/>
                <a:gd name="connsiteY35" fmla="*/ 423911 h 4405856"/>
                <a:gd name="connsiteX36" fmla="*/ 916519 w 4448042"/>
                <a:gd name="connsiteY36" fmla="*/ 417561 h 4405856"/>
                <a:gd name="connsiteX37" fmla="*/ 914932 w 4448042"/>
                <a:gd name="connsiteY37" fmla="*/ 376287 h 4405856"/>
                <a:gd name="connsiteX38" fmla="*/ 880007 w 4448042"/>
                <a:gd name="connsiteY38" fmla="*/ 273100 h 4405856"/>
                <a:gd name="connsiteX39" fmla="*/ 840319 w 4448042"/>
                <a:gd name="connsiteY39" fmla="*/ 219123 h 4405856"/>
                <a:gd name="connsiteX40" fmla="*/ 916520 w 4448042"/>
                <a:gd name="connsiteY40" fmla="*/ 282624 h 4405856"/>
                <a:gd name="connsiteX41" fmla="*/ 975258 w 4448042"/>
                <a:gd name="connsiteY41" fmla="*/ 320723 h 4405856"/>
                <a:gd name="connsiteX42" fmla="*/ 999069 w 4448042"/>
                <a:gd name="connsiteY42" fmla="*/ 281036 h 4405856"/>
                <a:gd name="connsiteX43" fmla="*/ 1018119 w 4448042"/>
                <a:gd name="connsiteY43" fmla="*/ 215949 h 4405856"/>
                <a:gd name="connsiteX44" fmla="*/ 980019 w 4448042"/>
                <a:gd name="connsiteY44" fmla="*/ 185786 h 4405856"/>
                <a:gd name="connsiteX45" fmla="*/ 1007007 w 4448042"/>
                <a:gd name="connsiteY45" fmla="*/ 144511 h 4405856"/>
                <a:gd name="connsiteX46" fmla="*/ 959382 w 4448042"/>
                <a:gd name="connsiteY46" fmla="*/ 50848 h 4405856"/>
                <a:gd name="connsiteX47" fmla="*/ 941919 w 4448042"/>
                <a:gd name="connsiteY47" fmla="*/ 6399 h 4405856"/>
                <a:gd name="connsiteX48" fmla="*/ 805394 w 4448042"/>
                <a:gd name="connsiteY48" fmla="*/ 120699 h 4405856"/>
                <a:gd name="connsiteX49" fmla="*/ 743481 w 4448042"/>
                <a:gd name="connsiteY49" fmla="*/ 115936 h 4405856"/>
                <a:gd name="connsiteX50" fmla="*/ 730782 w 4448042"/>
                <a:gd name="connsiteY50" fmla="*/ 57199 h 4405856"/>
                <a:gd name="connsiteX51" fmla="*/ 645057 w 4448042"/>
                <a:gd name="connsiteY51" fmla="*/ 104824 h 4405856"/>
                <a:gd name="connsiteX52" fmla="*/ 581557 w 4448042"/>
                <a:gd name="connsiteY52" fmla="*/ 139748 h 4405856"/>
                <a:gd name="connsiteX53" fmla="*/ 486306 w 4448042"/>
                <a:gd name="connsiteY53" fmla="*/ 147686 h 4405856"/>
                <a:gd name="connsiteX54" fmla="*/ 464082 w 4448042"/>
                <a:gd name="connsiteY54" fmla="*/ 177849 h 4405856"/>
                <a:gd name="connsiteX55" fmla="*/ 427569 w 4448042"/>
                <a:gd name="connsiteY55" fmla="*/ 201661 h 4405856"/>
                <a:gd name="connsiteX56" fmla="*/ 462495 w 4448042"/>
                <a:gd name="connsiteY56" fmla="*/ 288974 h 4405856"/>
                <a:gd name="connsiteX57" fmla="*/ 329826 w 4448042"/>
                <a:gd name="connsiteY57" fmla="*/ 542516 h 4405856"/>
                <a:gd name="connsiteX58" fmla="*/ 275851 w 4448042"/>
                <a:gd name="connsiteY58" fmla="*/ 580843 h 4405856"/>
                <a:gd name="connsiteX59" fmla="*/ 347742 w 4448042"/>
                <a:gd name="connsiteY59" fmla="*/ 633231 h 4405856"/>
                <a:gd name="connsiteX60" fmla="*/ 310776 w 4448042"/>
                <a:gd name="connsiteY60" fmla="*/ 673825 h 4405856"/>
                <a:gd name="connsiteX61" fmla="*/ 328239 w 4448042"/>
                <a:gd name="connsiteY61" fmla="*/ 720316 h 4405856"/>
                <a:gd name="connsiteX62" fmla="*/ 259522 w 4448042"/>
                <a:gd name="connsiteY62" fmla="*/ 701719 h 4405856"/>
                <a:gd name="connsiteX63" fmla="*/ 204414 w 4448042"/>
                <a:gd name="connsiteY63" fmla="*/ 726665 h 4405856"/>
                <a:gd name="connsiteX64" fmla="*/ 137512 w 4448042"/>
                <a:gd name="connsiteY64" fmla="*/ 695143 h 4405856"/>
                <a:gd name="connsiteX65" fmla="*/ 139100 w 4448042"/>
                <a:gd name="connsiteY65" fmla="*/ 652734 h 4405856"/>
                <a:gd name="connsiteX66" fmla="*/ 27521 w 4448042"/>
                <a:gd name="connsiteY66" fmla="*/ 675412 h 4405856"/>
                <a:gd name="connsiteX67" fmla="*/ 17770 w 4448042"/>
                <a:gd name="connsiteY67" fmla="*/ 760457 h 4405856"/>
                <a:gd name="connsiteX68" fmla="*/ 239339 w 4448042"/>
                <a:gd name="connsiteY68" fmla="*/ 2186939 h 4405856"/>
                <a:gd name="connsiteX69" fmla="*/ 261110 w 4448042"/>
                <a:gd name="connsiteY69" fmla="*/ 2288539 h 4405856"/>
                <a:gd name="connsiteX70" fmla="*/ 275625 w 4448042"/>
                <a:gd name="connsiteY70" fmla="*/ 2324825 h 4405856"/>
                <a:gd name="connsiteX71" fmla="*/ 290139 w 4448042"/>
                <a:gd name="connsiteY71" fmla="*/ 2390139 h 4405856"/>
                <a:gd name="connsiteX72" fmla="*/ 311910 w 4448042"/>
                <a:gd name="connsiteY72" fmla="*/ 2440939 h 4405856"/>
                <a:gd name="connsiteX73" fmla="*/ 348196 w 4448042"/>
                <a:gd name="connsiteY73" fmla="*/ 2557053 h 4405856"/>
                <a:gd name="connsiteX74" fmla="*/ 369967 w 4448042"/>
                <a:gd name="connsiteY74" fmla="*/ 2622368 h 4405856"/>
                <a:gd name="connsiteX75" fmla="*/ 377225 w 4448042"/>
                <a:gd name="connsiteY75" fmla="*/ 2644139 h 4405856"/>
                <a:gd name="connsiteX76" fmla="*/ 398996 w 4448042"/>
                <a:gd name="connsiteY76" fmla="*/ 2687682 h 4405856"/>
                <a:gd name="connsiteX77" fmla="*/ 420767 w 4448042"/>
                <a:gd name="connsiteY77" fmla="*/ 2738482 h 4405856"/>
                <a:gd name="connsiteX78" fmla="*/ 428025 w 4448042"/>
                <a:gd name="connsiteY78" fmla="*/ 2767511 h 4405856"/>
                <a:gd name="connsiteX79" fmla="*/ 464310 w 4448042"/>
                <a:gd name="connsiteY79" fmla="*/ 2818311 h 4405856"/>
                <a:gd name="connsiteX80" fmla="*/ 486082 w 4448042"/>
                <a:gd name="connsiteY80" fmla="*/ 2876368 h 4405856"/>
                <a:gd name="connsiteX81" fmla="*/ 507853 w 4448042"/>
                <a:gd name="connsiteY81" fmla="*/ 2898139 h 4405856"/>
                <a:gd name="connsiteX82" fmla="*/ 544139 w 4448042"/>
                <a:gd name="connsiteY82" fmla="*/ 2970711 h 4405856"/>
                <a:gd name="connsiteX83" fmla="*/ 580425 w 4448042"/>
                <a:gd name="connsiteY83" fmla="*/ 3021511 h 4405856"/>
                <a:gd name="connsiteX84" fmla="*/ 587682 w 4448042"/>
                <a:gd name="connsiteY84" fmla="*/ 3043282 h 4405856"/>
                <a:gd name="connsiteX85" fmla="*/ 638482 w 4448042"/>
                <a:gd name="connsiteY85" fmla="*/ 3108596 h 4405856"/>
                <a:gd name="connsiteX86" fmla="*/ 667510 w 4448042"/>
                <a:gd name="connsiteY86" fmla="*/ 3173911 h 4405856"/>
                <a:gd name="connsiteX87" fmla="*/ 689282 w 4448042"/>
                <a:gd name="connsiteY87" fmla="*/ 3202939 h 4405856"/>
                <a:gd name="connsiteX88" fmla="*/ 703796 w 4448042"/>
                <a:gd name="connsiteY88" fmla="*/ 3260996 h 4405856"/>
                <a:gd name="connsiteX89" fmla="*/ 711053 w 4448042"/>
                <a:gd name="connsiteY89" fmla="*/ 3282768 h 4405856"/>
                <a:gd name="connsiteX90" fmla="*/ 718310 w 4448042"/>
                <a:gd name="connsiteY90" fmla="*/ 3311796 h 4405856"/>
                <a:gd name="connsiteX91" fmla="*/ 725567 w 4448042"/>
                <a:gd name="connsiteY91" fmla="*/ 3377111 h 4405856"/>
                <a:gd name="connsiteX92" fmla="*/ 747339 w 4448042"/>
                <a:gd name="connsiteY92" fmla="*/ 3435168 h 4405856"/>
                <a:gd name="connsiteX93" fmla="*/ 776367 w 4448042"/>
                <a:gd name="connsiteY93" fmla="*/ 3478711 h 4405856"/>
                <a:gd name="connsiteX94" fmla="*/ 805396 w 4448042"/>
                <a:gd name="connsiteY94" fmla="*/ 3529511 h 4405856"/>
                <a:gd name="connsiteX95" fmla="*/ 834425 w 4448042"/>
                <a:gd name="connsiteY95" fmla="*/ 3551282 h 4405856"/>
                <a:gd name="connsiteX96" fmla="*/ 877967 w 4448042"/>
                <a:gd name="connsiteY96" fmla="*/ 3594825 h 4405856"/>
                <a:gd name="connsiteX97" fmla="*/ 906996 w 4448042"/>
                <a:gd name="connsiteY97" fmla="*/ 3616596 h 4405856"/>
                <a:gd name="connsiteX98" fmla="*/ 943282 w 4448042"/>
                <a:gd name="connsiteY98" fmla="*/ 3660139 h 4405856"/>
                <a:gd name="connsiteX99" fmla="*/ 972310 w 4448042"/>
                <a:gd name="connsiteY99" fmla="*/ 3681911 h 4405856"/>
                <a:gd name="connsiteX100" fmla="*/ 1044882 w 4448042"/>
                <a:gd name="connsiteY100" fmla="*/ 3747225 h 4405856"/>
                <a:gd name="connsiteX101" fmla="*/ 1081167 w 4448042"/>
                <a:gd name="connsiteY101" fmla="*/ 3790768 h 4405856"/>
                <a:gd name="connsiteX102" fmla="*/ 1102939 w 4448042"/>
                <a:gd name="connsiteY102" fmla="*/ 3805282 h 4405856"/>
                <a:gd name="connsiteX103" fmla="*/ 1139225 w 4448042"/>
                <a:gd name="connsiteY103" fmla="*/ 3848825 h 4405856"/>
                <a:gd name="connsiteX104" fmla="*/ 1168253 w 4448042"/>
                <a:gd name="connsiteY104" fmla="*/ 3870596 h 4405856"/>
                <a:gd name="connsiteX105" fmla="*/ 1262596 w 4448042"/>
                <a:gd name="connsiteY105" fmla="*/ 3914139 h 4405856"/>
                <a:gd name="connsiteX106" fmla="*/ 1712539 w 4448042"/>
                <a:gd name="connsiteY106" fmla="*/ 3899625 h 4405856"/>
                <a:gd name="connsiteX107" fmla="*/ 1763339 w 4448042"/>
                <a:gd name="connsiteY107" fmla="*/ 3885111 h 4405856"/>
                <a:gd name="connsiteX108" fmla="*/ 1850425 w 4448042"/>
                <a:gd name="connsiteY108" fmla="*/ 3877853 h 4405856"/>
                <a:gd name="connsiteX109" fmla="*/ 1930253 w 4448042"/>
                <a:gd name="connsiteY109" fmla="*/ 3863339 h 4405856"/>
                <a:gd name="connsiteX110" fmla="*/ 1988310 w 4448042"/>
                <a:gd name="connsiteY110" fmla="*/ 3856082 h 4405856"/>
                <a:gd name="connsiteX111" fmla="*/ 2017339 w 4448042"/>
                <a:gd name="connsiteY111" fmla="*/ 3841568 h 4405856"/>
                <a:gd name="connsiteX112" fmla="*/ 2082653 w 4448042"/>
                <a:gd name="connsiteY112" fmla="*/ 3819796 h 4405856"/>
                <a:gd name="connsiteX113" fmla="*/ 2118939 w 4448042"/>
                <a:gd name="connsiteY113" fmla="*/ 3805282 h 4405856"/>
                <a:gd name="connsiteX114" fmla="*/ 2220539 w 4448042"/>
                <a:gd name="connsiteY114" fmla="*/ 3790768 h 4405856"/>
                <a:gd name="connsiteX115" fmla="*/ 2249567 w 4448042"/>
                <a:gd name="connsiteY115" fmla="*/ 3783511 h 4405856"/>
                <a:gd name="connsiteX116" fmla="*/ 2870053 w 4448042"/>
                <a:gd name="connsiteY116" fmla="*/ 4130265 h 4405856"/>
                <a:gd name="connsiteX117" fmla="*/ 2956457 w 4448042"/>
                <a:gd name="connsiteY117" fmla="*/ 4316455 h 4405856"/>
                <a:gd name="connsiteX118" fmla="*/ 3016782 w 4448042"/>
                <a:gd name="connsiteY118" fmla="*/ 4375193 h 4405856"/>
                <a:gd name="connsiteX119" fmla="*/ 3027894 w 4448042"/>
                <a:gd name="connsiteY119" fmla="*/ 4345030 h 4405856"/>
                <a:gd name="connsiteX120" fmla="*/ 3073932 w 4448042"/>
                <a:gd name="connsiteY120" fmla="*/ 4318042 h 4405856"/>
                <a:gd name="connsiteX121" fmla="*/ 3124732 w 4448042"/>
                <a:gd name="connsiteY121" fmla="*/ 4391068 h 4405856"/>
                <a:gd name="connsiteX122" fmla="*/ 3173945 w 4448042"/>
                <a:gd name="connsiteY122" fmla="*/ 4394243 h 4405856"/>
                <a:gd name="connsiteX123" fmla="*/ 3129494 w 4448042"/>
                <a:gd name="connsiteY123" fmla="*/ 4300581 h 4405856"/>
                <a:gd name="connsiteX124" fmla="*/ 3086632 w 4448042"/>
                <a:gd name="connsiteY124" fmla="*/ 4232318 h 4405856"/>
                <a:gd name="connsiteX125" fmla="*/ 3129495 w 4448042"/>
                <a:gd name="connsiteY125" fmla="*/ 4216442 h 4405856"/>
                <a:gd name="connsiteX126" fmla="*/ 3110444 w 4448042"/>
                <a:gd name="connsiteY126" fmla="*/ 4175168 h 4405856"/>
                <a:gd name="connsiteX127" fmla="*/ 3162832 w 4448042"/>
                <a:gd name="connsiteY127" fmla="*/ 4184693 h 4405856"/>
                <a:gd name="connsiteX128" fmla="*/ 3142195 w 4448042"/>
                <a:gd name="connsiteY128" fmla="*/ 4151355 h 4405856"/>
                <a:gd name="connsiteX129" fmla="*/ 3163514 w 4448042"/>
                <a:gd name="connsiteY129" fmla="*/ 4134801 h 4405856"/>
                <a:gd name="connsiteX130" fmla="*/ 3284617 w 4448042"/>
                <a:gd name="connsiteY130" fmla="*/ 4220074 h 4405856"/>
                <a:gd name="connsiteX131" fmla="*/ 3319994 w 4448042"/>
                <a:gd name="connsiteY131" fmla="*/ 4206917 h 4405856"/>
                <a:gd name="connsiteX132" fmla="*/ 3372381 w 4448042"/>
                <a:gd name="connsiteY132" fmla="*/ 4272006 h 4405856"/>
                <a:gd name="connsiteX133" fmla="*/ 3393019 w 4448042"/>
                <a:gd name="connsiteY133" fmla="*/ 4330743 h 4405856"/>
                <a:gd name="connsiteX134" fmla="*/ 3500969 w 4448042"/>
                <a:gd name="connsiteY134" fmla="*/ 4349792 h 4405856"/>
                <a:gd name="connsiteX135" fmla="*/ 3440645 w 4448042"/>
                <a:gd name="connsiteY135" fmla="*/ 4283117 h 4405856"/>
                <a:gd name="connsiteX136" fmla="*/ 3437469 w 4448042"/>
                <a:gd name="connsiteY136" fmla="*/ 4214855 h 4405856"/>
                <a:gd name="connsiteX137" fmla="*/ 3491444 w 4448042"/>
                <a:gd name="connsiteY137" fmla="*/ 4270418 h 4405856"/>
                <a:gd name="connsiteX138" fmla="*/ 3540657 w 4448042"/>
                <a:gd name="connsiteY138" fmla="*/ 4275180 h 4405856"/>
                <a:gd name="connsiteX139" fmla="*/ 3534307 w 4448042"/>
                <a:gd name="connsiteY139" fmla="*/ 4225968 h 4405856"/>
                <a:gd name="connsiteX140" fmla="*/ 3594632 w 4448042"/>
                <a:gd name="connsiteY140" fmla="*/ 4230730 h 4405856"/>
                <a:gd name="connsiteX141" fmla="*/ 3656544 w 4448042"/>
                <a:gd name="connsiteY141" fmla="*/ 4273592 h 4405856"/>
                <a:gd name="connsiteX142" fmla="*/ 3688294 w 4448042"/>
                <a:gd name="connsiteY142" fmla="*/ 4260893 h 4405856"/>
                <a:gd name="connsiteX143" fmla="*/ 3681945 w 4448042"/>
                <a:gd name="connsiteY143" fmla="*/ 4225968 h 4405856"/>
                <a:gd name="connsiteX144" fmla="*/ 3723220 w 4448042"/>
                <a:gd name="connsiteY144" fmla="*/ 4202156 h 4405856"/>
                <a:gd name="connsiteX145" fmla="*/ 3807357 w 4448042"/>
                <a:gd name="connsiteY145" fmla="*/ 4259306 h 4405856"/>
                <a:gd name="connsiteX146" fmla="*/ 3824820 w 4448042"/>
                <a:gd name="connsiteY146" fmla="*/ 4157708 h 4405856"/>
                <a:gd name="connsiteX147" fmla="*/ 3799420 w 4448042"/>
                <a:gd name="connsiteY147" fmla="*/ 4135482 h 4405856"/>
                <a:gd name="connsiteX148" fmla="*/ 3726394 w 4448042"/>
                <a:gd name="connsiteY148" fmla="*/ 4092619 h 4405856"/>
                <a:gd name="connsiteX149" fmla="*/ 3748619 w 4448042"/>
                <a:gd name="connsiteY149" fmla="*/ 4067220 h 4405856"/>
                <a:gd name="connsiteX150" fmla="*/ 3769257 w 4448042"/>
                <a:gd name="connsiteY150" fmla="*/ 4044994 h 4405856"/>
                <a:gd name="connsiteX151" fmla="*/ 3823232 w 4448042"/>
                <a:gd name="connsiteY151" fmla="*/ 4076745 h 4405856"/>
                <a:gd name="connsiteX152" fmla="*/ 3829582 w 4448042"/>
                <a:gd name="connsiteY152" fmla="*/ 4032295 h 4405856"/>
                <a:gd name="connsiteX153" fmla="*/ 3774019 w 4448042"/>
                <a:gd name="connsiteY153" fmla="*/ 4008482 h 4405856"/>
                <a:gd name="connsiteX154" fmla="*/ 3772432 w 4448042"/>
                <a:gd name="connsiteY154" fmla="*/ 3998958 h 4405856"/>
                <a:gd name="connsiteX155" fmla="*/ 3759731 w 4448042"/>
                <a:gd name="connsiteY155" fmla="*/ 3960859 h 4405856"/>
                <a:gd name="connsiteX156" fmla="*/ 3766081 w 4448042"/>
                <a:gd name="connsiteY156" fmla="*/ 3913233 h 4405856"/>
                <a:gd name="connsiteX157" fmla="*/ 3777194 w 4448042"/>
                <a:gd name="connsiteY157" fmla="*/ 3857670 h 4405856"/>
                <a:gd name="connsiteX158" fmla="*/ 3739094 w 4448042"/>
                <a:gd name="connsiteY158" fmla="*/ 3827508 h 4405856"/>
                <a:gd name="connsiteX159" fmla="*/ 3772431 w 4448042"/>
                <a:gd name="connsiteY159" fmla="*/ 3817983 h 4405856"/>
                <a:gd name="connsiteX160" fmla="*/ 3750206 w 4448042"/>
                <a:gd name="connsiteY160" fmla="*/ 3781470 h 4405856"/>
                <a:gd name="connsiteX161" fmla="*/ 3788307 w 4448042"/>
                <a:gd name="connsiteY161" fmla="*/ 3776709 h 4405856"/>
                <a:gd name="connsiteX162" fmla="*/ 3794656 w 4448042"/>
                <a:gd name="connsiteY162" fmla="*/ 3743370 h 4405856"/>
                <a:gd name="connsiteX163" fmla="*/ 3856570 w 4448042"/>
                <a:gd name="connsiteY163" fmla="*/ 3752897 h 4405856"/>
                <a:gd name="connsiteX164" fmla="*/ 3889683 w 4448042"/>
                <a:gd name="connsiteY164" fmla="*/ 3768089 h 4405856"/>
                <a:gd name="connsiteX165" fmla="*/ 3855890 w 4448042"/>
                <a:gd name="connsiteY165" fmla="*/ 3809137 h 4405856"/>
                <a:gd name="connsiteX166" fmla="*/ 3894898 w 4448042"/>
                <a:gd name="connsiteY166" fmla="*/ 3916633 h 4405856"/>
                <a:gd name="connsiteX167" fmla="*/ 3947285 w 4448042"/>
                <a:gd name="connsiteY167" fmla="*/ 3947931 h 4405856"/>
                <a:gd name="connsiteX168" fmla="*/ 3999219 w 4448042"/>
                <a:gd name="connsiteY168" fmla="*/ 3905749 h 4405856"/>
                <a:gd name="connsiteX169" fmla="*/ 4084944 w 4448042"/>
                <a:gd name="connsiteY169" fmla="*/ 3857216 h 4405856"/>
                <a:gd name="connsiteX170" fmla="*/ 4067708 w 4448042"/>
                <a:gd name="connsiteY170" fmla="*/ 3768315 h 4405856"/>
                <a:gd name="connsiteX171" fmla="*/ 4145042 w 4448042"/>
                <a:gd name="connsiteY171" fmla="*/ 3635646 h 4405856"/>
                <a:gd name="connsiteX172" fmla="*/ 4437596 w 4448042"/>
                <a:gd name="connsiteY172" fmla="*/ 3302498 h 4405856"/>
                <a:gd name="connsiteX173" fmla="*/ 4356179 w 4448042"/>
                <a:gd name="connsiteY173" fmla="*/ 3293426 h 4405856"/>
                <a:gd name="connsiteX174" fmla="*/ 4360716 w 4448042"/>
                <a:gd name="connsiteY174" fmla="*/ 3201578 h 4405856"/>
                <a:gd name="connsiteX175" fmla="*/ 4311729 w 4448042"/>
                <a:gd name="connsiteY175" fmla="*/ 3176406 h 4405856"/>
                <a:gd name="connsiteX176" fmla="*/ 4227592 w 4448042"/>
                <a:gd name="connsiteY176" fmla="*/ 3207928 h 4405856"/>
                <a:gd name="connsiteX177" fmla="*/ 4190853 w 4448042"/>
                <a:gd name="connsiteY177" fmla="*/ 3171643 h 4405856"/>
                <a:gd name="connsiteX178" fmla="*/ 4235530 w 4448042"/>
                <a:gd name="connsiteY178" fmla="*/ 3148738 h 4405856"/>
                <a:gd name="connsiteX179" fmla="*/ 4106263 w 4448042"/>
                <a:gd name="connsiteY179" fmla="*/ 2935559 h 4405856"/>
                <a:gd name="connsiteX180" fmla="*/ 4121229 w 4448042"/>
                <a:gd name="connsiteY180" fmla="*/ 2905396 h 4405856"/>
                <a:gd name="connsiteX181" fmla="*/ 4097644 w 4448042"/>
                <a:gd name="connsiteY181" fmla="*/ 2789736 h 4405856"/>
                <a:gd name="connsiteX182" fmla="*/ 3938895 w 4448042"/>
                <a:gd name="connsiteY182" fmla="*/ 2778850 h 4405856"/>
                <a:gd name="connsiteX183" fmla="*/ 3905557 w 4448042"/>
                <a:gd name="connsiteY183" fmla="*/ 2827608 h 4405856"/>
                <a:gd name="connsiteX184" fmla="*/ 3816657 w 4448042"/>
                <a:gd name="connsiteY184" fmla="*/ 2842124 h 4405856"/>
                <a:gd name="connsiteX185" fmla="*/ 3823007 w 4448042"/>
                <a:gd name="connsiteY185" fmla="*/ 2820125 h 4405856"/>
                <a:gd name="connsiteX186" fmla="*/ 3769485 w 4448042"/>
                <a:gd name="connsiteY186" fmla="*/ 2804024 h 4405856"/>
                <a:gd name="connsiteX187" fmla="*/ 3744766 w 4448042"/>
                <a:gd name="connsiteY187" fmla="*/ 2638923 h 4405856"/>
                <a:gd name="connsiteX188" fmla="*/ 3464459 w 4448042"/>
                <a:gd name="connsiteY188" fmla="*/ 2572248 h 4405856"/>
                <a:gd name="connsiteX189" fmla="*/ 3328160 w 4448042"/>
                <a:gd name="connsiteY189" fmla="*/ 2615564 h 4405856"/>
                <a:gd name="connsiteX190" fmla="*/ 3196171 w 4448042"/>
                <a:gd name="connsiteY190" fmla="*/ 2608080 h 4405856"/>
                <a:gd name="connsiteX191" fmla="*/ 3063728 w 4448042"/>
                <a:gd name="connsiteY191" fmla="*/ 2497182 h 4405856"/>
                <a:gd name="connsiteX192" fmla="*/ 2850550 w 4448042"/>
                <a:gd name="connsiteY192" fmla="*/ 2193969 h 4405856"/>
                <a:gd name="connsiteX193" fmla="*/ 2452088 w 4448042"/>
                <a:gd name="connsiteY193" fmla="*/ 2054496 h 4405856"/>
                <a:gd name="connsiteX194" fmla="*/ 2215550 w 4448042"/>
                <a:gd name="connsiteY194" fmla="*/ 1741532 h 4405856"/>
                <a:gd name="connsiteX195" fmla="*/ 2249341 w 4448042"/>
                <a:gd name="connsiteY195" fmla="*/ 1716586 h 4405856"/>
                <a:gd name="connsiteX196" fmla="*/ 2308985 w 4448042"/>
                <a:gd name="connsiteY196" fmla="*/ 1799589 h 4405856"/>
                <a:gd name="connsiteX197" fmla="*/ 2329169 w 4448042"/>
                <a:gd name="connsiteY197" fmla="*/ 1782126 h 4405856"/>
                <a:gd name="connsiteX198" fmla="*/ 2372259 w 4448042"/>
                <a:gd name="connsiteY198" fmla="*/ 1812970 h 4405856"/>
                <a:gd name="connsiteX199" fmla="*/ 2460932 w 4448042"/>
                <a:gd name="connsiteY199" fmla="*/ 1759221 h 4405856"/>
                <a:gd name="connsiteX200" fmla="*/ 2477034 w 4448042"/>
                <a:gd name="connsiteY200" fmla="*/ 1738811 h 4405856"/>
                <a:gd name="connsiteX201" fmla="*/ 2535317 w 4448042"/>
                <a:gd name="connsiteY201" fmla="*/ 1739037 h 4405856"/>
                <a:gd name="connsiteX202" fmla="*/ 2551420 w 4448042"/>
                <a:gd name="connsiteY202" fmla="*/ 1705927 h 4405856"/>
                <a:gd name="connsiteX203" fmla="*/ 2532596 w 4448042"/>
                <a:gd name="connsiteY203" fmla="*/ 1680300 h 4405856"/>
                <a:gd name="connsiteX204" fmla="*/ 2465468 w 4448042"/>
                <a:gd name="connsiteY204" fmla="*/ 1700257 h 4405856"/>
                <a:gd name="connsiteX205" fmla="*/ 2443696 w 4448042"/>
                <a:gd name="connsiteY205" fmla="*/ 1646736 h 4405856"/>
                <a:gd name="connsiteX206" fmla="*/ 2465014 w 4448042"/>
                <a:gd name="connsiteY206" fmla="*/ 1617026 h 4405856"/>
                <a:gd name="connsiteX207" fmla="*/ 2408544 w 4448042"/>
                <a:gd name="connsiteY207" fmla="*/ 1513612 h 4405856"/>
                <a:gd name="connsiteX208" fmla="*/ 2360013 w 4448042"/>
                <a:gd name="connsiteY208" fmla="*/ 1552393 h 4405856"/>
                <a:gd name="connsiteX209" fmla="*/ 2270658 w 4448042"/>
                <a:gd name="connsiteY209" fmla="*/ 1497737 h 4405856"/>
                <a:gd name="connsiteX210" fmla="*/ 2322592 w 4448042"/>
                <a:gd name="connsiteY210" fmla="*/ 1405208 h 4405856"/>
                <a:gd name="connsiteX211" fmla="*/ 2279730 w 4448042"/>
                <a:gd name="connsiteY211" fmla="*/ 1284105 h 4405856"/>
                <a:gd name="connsiteX212" fmla="*/ 2294471 w 4448042"/>
                <a:gd name="connsiteY212" fmla="*/ 1160053 h 4405856"/>
                <a:gd name="connsiteX213" fmla="*/ 2389721 w 4448042"/>
                <a:gd name="connsiteY213" fmla="*/ 1086348 h 4405856"/>
                <a:gd name="connsiteX214" fmla="*/ 2494950 w 4448042"/>
                <a:gd name="connsiteY214" fmla="*/ 1063896 h 4405856"/>
                <a:gd name="connsiteX215" fmla="*/ 2431903 w 4448042"/>
                <a:gd name="connsiteY215" fmla="*/ 974089 h 4405856"/>
                <a:gd name="connsiteX216" fmla="*/ 2414667 w 4448042"/>
                <a:gd name="connsiteY216" fmla="*/ 1018766 h 4405856"/>
                <a:gd name="connsiteX217" fmla="*/ 2371352 w 4448042"/>
                <a:gd name="connsiteY217" fmla="*/ 971595 h 4405856"/>
                <a:gd name="connsiteX218" fmla="*/ 2392670 w 4448042"/>
                <a:gd name="connsiteY218" fmla="*/ 886323 h 4405856"/>
                <a:gd name="connsiteX219" fmla="*/ 2465694 w 4448042"/>
                <a:gd name="connsiteY219" fmla="*/ 789032 h 4405856"/>
                <a:gd name="connsiteX220" fmla="*/ 2448685 w 4448042"/>
                <a:gd name="connsiteY220" fmla="*/ 682443 h 4405856"/>
                <a:gd name="connsiteX221" fmla="*/ 2277463 w 4448042"/>
                <a:gd name="connsiteY221" fmla="*/ 692194 h 4405856"/>
                <a:gd name="connsiteX222" fmla="*/ 2258185 w 4448042"/>
                <a:gd name="connsiteY222" fmla="*/ 734831 h 4405856"/>
                <a:gd name="connsiteX223" fmla="*/ 2225982 w 4448042"/>
                <a:gd name="connsiteY223" fmla="*/ 667248 h 4405856"/>
                <a:gd name="connsiteX224" fmla="*/ 2196272 w 4448042"/>
                <a:gd name="connsiteY224" fmla="*/ 707616 h 4405856"/>
                <a:gd name="connsiteX225" fmla="*/ 2010763 w 4448042"/>
                <a:gd name="connsiteY225" fmla="*/ 741180 h 4405856"/>
                <a:gd name="connsiteX0" fmla="*/ 2258857 w 4696136"/>
                <a:gd name="connsiteY0" fmla="*/ 741180 h 4405856"/>
                <a:gd name="connsiteX1" fmla="*/ 1932738 w 4696136"/>
                <a:gd name="connsiteY1" fmla="*/ 583337 h 4405856"/>
                <a:gd name="connsiteX2" fmla="*/ 1972650 w 4696136"/>
                <a:gd name="connsiteY2" fmla="*/ 433432 h 4405856"/>
                <a:gd name="connsiteX3" fmla="*/ 1918676 w 4696136"/>
                <a:gd name="connsiteY3" fmla="*/ 423907 h 4405856"/>
                <a:gd name="connsiteX4" fmla="*/ 1915501 w 4696136"/>
                <a:gd name="connsiteY4" fmla="*/ 395333 h 4405856"/>
                <a:gd name="connsiteX5" fmla="*/ 1959951 w 4696136"/>
                <a:gd name="connsiteY5" fmla="*/ 403270 h 4405856"/>
                <a:gd name="connsiteX6" fmla="*/ 1902801 w 4696136"/>
                <a:gd name="connsiteY6" fmla="*/ 315957 h 4405856"/>
                <a:gd name="connsiteX7" fmla="*/ 1913913 w 4696136"/>
                <a:gd name="connsiteY7" fmla="*/ 355645 h 4405856"/>
                <a:gd name="connsiteX8" fmla="*/ 1861525 w 4696136"/>
                <a:gd name="connsiteY8" fmla="*/ 320720 h 4405856"/>
                <a:gd name="connsiteX9" fmla="*/ 1882163 w 4696136"/>
                <a:gd name="connsiteY9" fmla="*/ 287383 h 4405856"/>
                <a:gd name="connsiteX10" fmla="*/ 1847238 w 4696136"/>
                <a:gd name="connsiteY10" fmla="*/ 225472 h 4405856"/>
                <a:gd name="connsiteX11" fmla="*/ 1880575 w 4696136"/>
                <a:gd name="connsiteY11" fmla="*/ 227061 h 4405856"/>
                <a:gd name="connsiteX12" fmla="*/ 1837713 w 4696136"/>
                <a:gd name="connsiteY12" fmla="*/ 133398 h 4405856"/>
                <a:gd name="connsiteX13" fmla="*/ 1812314 w 4696136"/>
                <a:gd name="connsiteY13" fmla="*/ 131810 h 4405856"/>
                <a:gd name="connsiteX14" fmla="*/ 1801201 w 4696136"/>
                <a:gd name="connsiteY14" fmla="*/ 84185 h 4405856"/>
                <a:gd name="connsiteX15" fmla="*/ 1832950 w 4696136"/>
                <a:gd name="connsiteY15" fmla="*/ 66723 h 4405856"/>
                <a:gd name="connsiteX16" fmla="*/ 1828188 w 4696136"/>
                <a:gd name="connsiteY16" fmla="*/ 23861 h 4405856"/>
                <a:gd name="connsiteX17" fmla="*/ 1769451 w 4696136"/>
                <a:gd name="connsiteY17" fmla="*/ 28624 h 4405856"/>
                <a:gd name="connsiteX18" fmla="*/ 1575776 w 4696136"/>
                <a:gd name="connsiteY18" fmla="*/ 127049 h 4405856"/>
                <a:gd name="connsiteX19" fmla="*/ 1540851 w 4696136"/>
                <a:gd name="connsiteY19" fmla="*/ 252462 h 4405856"/>
                <a:gd name="connsiteX20" fmla="*/ 1545613 w 4696136"/>
                <a:gd name="connsiteY20" fmla="*/ 288974 h 4405856"/>
                <a:gd name="connsiteX21" fmla="*/ 1517038 w 4696136"/>
                <a:gd name="connsiteY21" fmla="*/ 303261 h 4405856"/>
                <a:gd name="connsiteX22" fmla="*/ 1585300 w 4696136"/>
                <a:gd name="connsiteY22" fmla="*/ 482645 h 4405856"/>
                <a:gd name="connsiteX23" fmla="*/ 1497989 w 4696136"/>
                <a:gd name="connsiteY23" fmla="*/ 400099 h 4405856"/>
                <a:gd name="connsiteX24" fmla="*/ 1447188 w 4696136"/>
                <a:gd name="connsiteY24" fmla="*/ 366762 h 4405856"/>
                <a:gd name="connsiteX25" fmla="*/ 1418613 w 4696136"/>
                <a:gd name="connsiteY25" fmla="*/ 401687 h 4405856"/>
                <a:gd name="connsiteX26" fmla="*/ 1417026 w 4696136"/>
                <a:gd name="connsiteY26" fmla="*/ 515987 h 4405856"/>
                <a:gd name="connsiteX27" fmla="*/ 1431313 w 4696136"/>
                <a:gd name="connsiteY27" fmla="*/ 612820 h 4405856"/>
                <a:gd name="connsiteX28" fmla="*/ 1348763 w 4696136"/>
                <a:gd name="connsiteY28" fmla="*/ 620761 h 4405856"/>
                <a:gd name="connsiteX29" fmla="*/ 1372576 w 4696136"/>
                <a:gd name="connsiteY29" fmla="*/ 590598 h 4405856"/>
                <a:gd name="connsiteX30" fmla="*/ 1309076 w 4696136"/>
                <a:gd name="connsiteY30" fmla="*/ 547736 h 4405856"/>
                <a:gd name="connsiteX31" fmla="*/ 1267801 w 4696136"/>
                <a:gd name="connsiteY31" fmla="*/ 501699 h 4405856"/>
                <a:gd name="connsiteX32" fmla="*/ 1218588 w 4696136"/>
                <a:gd name="connsiteY32" fmla="*/ 512811 h 4405856"/>
                <a:gd name="connsiteX33" fmla="*/ 1247163 w 4696136"/>
                <a:gd name="connsiteY33" fmla="*/ 446136 h 4405856"/>
                <a:gd name="connsiteX34" fmla="*/ 1217000 w 4696136"/>
                <a:gd name="connsiteY34" fmla="*/ 481062 h 4405856"/>
                <a:gd name="connsiteX35" fmla="*/ 1183663 w 4696136"/>
                <a:gd name="connsiteY35" fmla="*/ 423911 h 4405856"/>
                <a:gd name="connsiteX36" fmla="*/ 1164613 w 4696136"/>
                <a:gd name="connsiteY36" fmla="*/ 417561 h 4405856"/>
                <a:gd name="connsiteX37" fmla="*/ 1163026 w 4696136"/>
                <a:gd name="connsiteY37" fmla="*/ 376287 h 4405856"/>
                <a:gd name="connsiteX38" fmla="*/ 1128101 w 4696136"/>
                <a:gd name="connsiteY38" fmla="*/ 273100 h 4405856"/>
                <a:gd name="connsiteX39" fmla="*/ 1088413 w 4696136"/>
                <a:gd name="connsiteY39" fmla="*/ 219123 h 4405856"/>
                <a:gd name="connsiteX40" fmla="*/ 1164614 w 4696136"/>
                <a:gd name="connsiteY40" fmla="*/ 282624 h 4405856"/>
                <a:gd name="connsiteX41" fmla="*/ 1223352 w 4696136"/>
                <a:gd name="connsiteY41" fmla="*/ 320723 h 4405856"/>
                <a:gd name="connsiteX42" fmla="*/ 1247163 w 4696136"/>
                <a:gd name="connsiteY42" fmla="*/ 281036 h 4405856"/>
                <a:gd name="connsiteX43" fmla="*/ 1266213 w 4696136"/>
                <a:gd name="connsiteY43" fmla="*/ 215949 h 4405856"/>
                <a:gd name="connsiteX44" fmla="*/ 1228113 w 4696136"/>
                <a:gd name="connsiteY44" fmla="*/ 185786 h 4405856"/>
                <a:gd name="connsiteX45" fmla="*/ 1255101 w 4696136"/>
                <a:gd name="connsiteY45" fmla="*/ 144511 h 4405856"/>
                <a:gd name="connsiteX46" fmla="*/ 1207476 w 4696136"/>
                <a:gd name="connsiteY46" fmla="*/ 50848 h 4405856"/>
                <a:gd name="connsiteX47" fmla="*/ 1190013 w 4696136"/>
                <a:gd name="connsiteY47" fmla="*/ 6399 h 4405856"/>
                <a:gd name="connsiteX48" fmla="*/ 1053488 w 4696136"/>
                <a:gd name="connsiteY48" fmla="*/ 120699 h 4405856"/>
                <a:gd name="connsiteX49" fmla="*/ 991575 w 4696136"/>
                <a:gd name="connsiteY49" fmla="*/ 115936 h 4405856"/>
                <a:gd name="connsiteX50" fmla="*/ 978876 w 4696136"/>
                <a:gd name="connsiteY50" fmla="*/ 57199 h 4405856"/>
                <a:gd name="connsiteX51" fmla="*/ 893151 w 4696136"/>
                <a:gd name="connsiteY51" fmla="*/ 104824 h 4405856"/>
                <a:gd name="connsiteX52" fmla="*/ 829651 w 4696136"/>
                <a:gd name="connsiteY52" fmla="*/ 139748 h 4405856"/>
                <a:gd name="connsiteX53" fmla="*/ 734400 w 4696136"/>
                <a:gd name="connsiteY53" fmla="*/ 147686 h 4405856"/>
                <a:gd name="connsiteX54" fmla="*/ 712176 w 4696136"/>
                <a:gd name="connsiteY54" fmla="*/ 177849 h 4405856"/>
                <a:gd name="connsiteX55" fmla="*/ 675663 w 4696136"/>
                <a:gd name="connsiteY55" fmla="*/ 201661 h 4405856"/>
                <a:gd name="connsiteX56" fmla="*/ 710589 w 4696136"/>
                <a:gd name="connsiteY56" fmla="*/ 288974 h 4405856"/>
                <a:gd name="connsiteX57" fmla="*/ 577920 w 4696136"/>
                <a:gd name="connsiteY57" fmla="*/ 542516 h 4405856"/>
                <a:gd name="connsiteX58" fmla="*/ 523945 w 4696136"/>
                <a:gd name="connsiteY58" fmla="*/ 580843 h 4405856"/>
                <a:gd name="connsiteX59" fmla="*/ 595836 w 4696136"/>
                <a:gd name="connsiteY59" fmla="*/ 633231 h 4405856"/>
                <a:gd name="connsiteX60" fmla="*/ 558870 w 4696136"/>
                <a:gd name="connsiteY60" fmla="*/ 673825 h 4405856"/>
                <a:gd name="connsiteX61" fmla="*/ 576333 w 4696136"/>
                <a:gd name="connsiteY61" fmla="*/ 720316 h 4405856"/>
                <a:gd name="connsiteX62" fmla="*/ 507616 w 4696136"/>
                <a:gd name="connsiteY62" fmla="*/ 701719 h 4405856"/>
                <a:gd name="connsiteX63" fmla="*/ 452508 w 4696136"/>
                <a:gd name="connsiteY63" fmla="*/ 726665 h 4405856"/>
                <a:gd name="connsiteX64" fmla="*/ 385606 w 4696136"/>
                <a:gd name="connsiteY64" fmla="*/ 695143 h 4405856"/>
                <a:gd name="connsiteX65" fmla="*/ 387194 w 4696136"/>
                <a:gd name="connsiteY65" fmla="*/ 652734 h 4405856"/>
                <a:gd name="connsiteX66" fmla="*/ 275615 w 4696136"/>
                <a:gd name="connsiteY66" fmla="*/ 675412 h 4405856"/>
                <a:gd name="connsiteX67" fmla="*/ 265864 w 4696136"/>
                <a:gd name="connsiteY67" fmla="*/ 760457 h 4405856"/>
                <a:gd name="connsiteX68" fmla="*/ 70 w 4696136"/>
                <a:gd name="connsiteY68" fmla="*/ 1394776 h 4405856"/>
                <a:gd name="connsiteX69" fmla="*/ 509204 w 4696136"/>
                <a:gd name="connsiteY69" fmla="*/ 2288539 h 4405856"/>
                <a:gd name="connsiteX70" fmla="*/ 523719 w 4696136"/>
                <a:gd name="connsiteY70" fmla="*/ 2324825 h 4405856"/>
                <a:gd name="connsiteX71" fmla="*/ 538233 w 4696136"/>
                <a:gd name="connsiteY71" fmla="*/ 2390139 h 4405856"/>
                <a:gd name="connsiteX72" fmla="*/ 560004 w 4696136"/>
                <a:gd name="connsiteY72" fmla="*/ 2440939 h 4405856"/>
                <a:gd name="connsiteX73" fmla="*/ 596290 w 4696136"/>
                <a:gd name="connsiteY73" fmla="*/ 2557053 h 4405856"/>
                <a:gd name="connsiteX74" fmla="*/ 618061 w 4696136"/>
                <a:gd name="connsiteY74" fmla="*/ 2622368 h 4405856"/>
                <a:gd name="connsiteX75" fmla="*/ 625319 w 4696136"/>
                <a:gd name="connsiteY75" fmla="*/ 2644139 h 4405856"/>
                <a:gd name="connsiteX76" fmla="*/ 647090 w 4696136"/>
                <a:gd name="connsiteY76" fmla="*/ 2687682 h 4405856"/>
                <a:gd name="connsiteX77" fmla="*/ 668861 w 4696136"/>
                <a:gd name="connsiteY77" fmla="*/ 2738482 h 4405856"/>
                <a:gd name="connsiteX78" fmla="*/ 676119 w 4696136"/>
                <a:gd name="connsiteY78" fmla="*/ 2767511 h 4405856"/>
                <a:gd name="connsiteX79" fmla="*/ 712404 w 4696136"/>
                <a:gd name="connsiteY79" fmla="*/ 2818311 h 4405856"/>
                <a:gd name="connsiteX80" fmla="*/ 734176 w 4696136"/>
                <a:gd name="connsiteY80" fmla="*/ 2876368 h 4405856"/>
                <a:gd name="connsiteX81" fmla="*/ 755947 w 4696136"/>
                <a:gd name="connsiteY81" fmla="*/ 2898139 h 4405856"/>
                <a:gd name="connsiteX82" fmla="*/ 792233 w 4696136"/>
                <a:gd name="connsiteY82" fmla="*/ 2970711 h 4405856"/>
                <a:gd name="connsiteX83" fmla="*/ 828519 w 4696136"/>
                <a:gd name="connsiteY83" fmla="*/ 3021511 h 4405856"/>
                <a:gd name="connsiteX84" fmla="*/ 835776 w 4696136"/>
                <a:gd name="connsiteY84" fmla="*/ 3043282 h 4405856"/>
                <a:gd name="connsiteX85" fmla="*/ 886576 w 4696136"/>
                <a:gd name="connsiteY85" fmla="*/ 3108596 h 4405856"/>
                <a:gd name="connsiteX86" fmla="*/ 915604 w 4696136"/>
                <a:gd name="connsiteY86" fmla="*/ 3173911 h 4405856"/>
                <a:gd name="connsiteX87" fmla="*/ 937376 w 4696136"/>
                <a:gd name="connsiteY87" fmla="*/ 3202939 h 4405856"/>
                <a:gd name="connsiteX88" fmla="*/ 951890 w 4696136"/>
                <a:gd name="connsiteY88" fmla="*/ 3260996 h 4405856"/>
                <a:gd name="connsiteX89" fmla="*/ 959147 w 4696136"/>
                <a:gd name="connsiteY89" fmla="*/ 3282768 h 4405856"/>
                <a:gd name="connsiteX90" fmla="*/ 966404 w 4696136"/>
                <a:gd name="connsiteY90" fmla="*/ 3311796 h 4405856"/>
                <a:gd name="connsiteX91" fmla="*/ 973661 w 4696136"/>
                <a:gd name="connsiteY91" fmla="*/ 3377111 h 4405856"/>
                <a:gd name="connsiteX92" fmla="*/ 995433 w 4696136"/>
                <a:gd name="connsiteY92" fmla="*/ 3435168 h 4405856"/>
                <a:gd name="connsiteX93" fmla="*/ 1024461 w 4696136"/>
                <a:gd name="connsiteY93" fmla="*/ 3478711 h 4405856"/>
                <a:gd name="connsiteX94" fmla="*/ 1053490 w 4696136"/>
                <a:gd name="connsiteY94" fmla="*/ 3529511 h 4405856"/>
                <a:gd name="connsiteX95" fmla="*/ 1082519 w 4696136"/>
                <a:gd name="connsiteY95" fmla="*/ 3551282 h 4405856"/>
                <a:gd name="connsiteX96" fmla="*/ 1126061 w 4696136"/>
                <a:gd name="connsiteY96" fmla="*/ 3594825 h 4405856"/>
                <a:gd name="connsiteX97" fmla="*/ 1155090 w 4696136"/>
                <a:gd name="connsiteY97" fmla="*/ 3616596 h 4405856"/>
                <a:gd name="connsiteX98" fmla="*/ 1191376 w 4696136"/>
                <a:gd name="connsiteY98" fmla="*/ 3660139 h 4405856"/>
                <a:gd name="connsiteX99" fmla="*/ 1220404 w 4696136"/>
                <a:gd name="connsiteY99" fmla="*/ 3681911 h 4405856"/>
                <a:gd name="connsiteX100" fmla="*/ 1292976 w 4696136"/>
                <a:gd name="connsiteY100" fmla="*/ 3747225 h 4405856"/>
                <a:gd name="connsiteX101" fmla="*/ 1329261 w 4696136"/>
                <a:gd name="connsiteY101" fmla="*/ 3790768 h 4405856"/>
                <a:gd name="connsiteX102" fmla="*/ 1351033 w 4696136"/>
                <a:gd name="connsiteY102" fmla="*/ 3805282 h 4405856"/>
                <a:gd name="connsiteX103" fmla="*/ 1387319 w 4696136"/>
                <a:gd name="connsiteY103" fmla="*/ 3848825 h 4405856"/>
                <a:gd name="connsiteX104" fmla="*/ 1416347 w 4696136"/>
                <a:gd name="connsiteY104" fmla="*/ 3870596 h 4405856"/>
                <a:gd name="connsiteX105" fmla="*/ 1510690 w 4696136"/>
                <a:gd name="connsiteY105" fmla="*/ 3914139 h 4405856"/>
                <a:gd name="connsiteX106" fmla="*/ 1960633 w 4696136"/>
                <a:gd name="connsiteY106" fmla="*/ 3899625 h 4405856"/>
                <a:gd name="connsiteX107" fmla="*/ 2011433 w 4696136"/>
                <a:gd name="connsiteY107" fmla="*/ 3885111 h 4405856"/>
                <a:gd name="connsiteX108" fmla="*/ 2098519 w 4696136"/>
                <a:gd name="connsiteY108" fmla="*/ 3877853 h 4405856"/>
                <a:gd name="connsiteX109" fmla="*/ 2178347 w 4696136"/>
                <a:gd name="connsiteY109" fmla="*/ 3863339 h 4405856"/>
                <a:gd name="connsiteX110" fmla="*/ 2236404 w 4696136"/>
                <a:gd name="connsiteY110" fmla="*/ 3856082 h 4405856"/>
                <a:gd name="connsiteX111" fmla="*/ 2265433 w 4696136"/>
                <a:gd name="connsiteY111" fmla="*/ 3841568 h 4405856"/>
                <a:gd name="connsiteX112" fmla="*/ 2330747 w 4696136"/>
                <a:gd name="connsiteY112" fmla="*/ 3819796 h 4405856"/>
                <a:gd name="connsiteX113" fmla="*/ 2367033 w 4696136"/>
                <a:gd name="connsiteY113" fmla="*/ 3805282 h 4405856"/>
                <a:gd name="connsiteX114" fmla="*/ 2468633 w 4696136"/>
                <a:gd name="connsiteY114" fmla="*/ 3790768 h 4405856"/>
                <a:gd name="connsiteX115" fmla="*/ 2497661 w 4696136"/>
                <a:gd name="connsiteY115" fmla="*/ 3783511 h 4405856"/>
                <a:gd name="connsiteX116" fmla="*/ 3118147 w 4696136"/>
                <a:gd name="connsiteY116" fmla="*/ 4130265 h 4405856"/>
                <a:gd name="connsiteX117" fmla="*/ 3204551 w 4696136"/>
                <a:gd name="connsiteY117" fmla="*/ 4316455 h 4405856"/>
                <a:gd name="connsiteX118" fmla="*/ 3264876 w 4696136"/>
                <a:gd name="connsiteY118" fmla="*/ 4375193 h 4405856"/>
                <a:gd name="connsiteX119" fmla="*/ 3275988 w 4696136"/>
                <a:gd name="connsiteY119" fmla="*/ 4345030 h 4405856"/>
                <a:gd name="connsiteX120" fmla="*/ 3322026 w 4696136"/>
                <a:gd name="connsiteY120" fmla="*/ 4318042 h 4405856"/>
                <a:gd name="connsiteX121" fmla="*/ 3372826 w 4696136"/>
                <a:gd name="connsiteY121" fmla="*/ 4391068 h 4405856"/>
                <a:gd name="connsiteX122" fmla="*/ 3422039 w 4696136"/>
                <a:gd name="connsiteY122" fmla="*/ 4394243 h 4405856"/>
                <a:gd name="connsiteX123" fmla="*/ 3377588 w 4696136"/>
                <a:gd name="connsiteY123" fmla="*/ 4300581 h 4405856"/>
                <a:gd name="connsiteX124" fmla="*/ 3334726 w 4696136"/>
                <a:gd name="connsiteY124" fmla="*/ 4232318 h 4405856"/>
                <a:gd name="connsiteX125" fmla="*/ 3377589 w 4696136"/>
                <a:gd name="connsiteY125" fmla="*/ 4216442 h 4405856"/>
                <a:gd name="connsiteX126" fmla="*/ 3358538 w 4696136"/>
                <a:gd name="connsiteY126" fmla="*/ 4175168 h 4405856"/>
                <a:gd name="connsiteX127" fmla="*/ 3410926 w 4696136"/>
                <a:gd name="connsiteY127" fmla="*/ 4184693 h 4405856"/>
                <a:gd name="connsiteX128" fmla="*/ 3390289 w 4696136"/>
                <a:gd name="connsiteY128" fmla="*/ 4151355 h 4405856"/>
                <a:gd name="connsiteX129" fmla="*/ 3411608 w 4696136"/>
                <a:gd name="connsiteY129" fmla="*/ 4134801 h 4405856"/>
                <a:gd name="connsiteX130" fmla="*/ 3532711 w 4696136"/>
                <a:gd name="connsiteY130" fmla="*/ 4220074 h 4405856"/>
                <a:gd name="connsiteX131" fmla="*/ 3568088 w 4696136"/>
                <a:gd name="connsiteY131" fmla="*/ 4206917 h 4405856"/>
                <a:gd name="connsiteX132" fmla="*/ 3620475 w 4696136"/>
                <a:gd name="connsiteY132" fmla="*/ 4272006 h 4405856"/>
                <a:gd name="connsiteX133" fmla="*/ 3641113 w 4696136"/>
                <a:gd name="connsiteY133" fmla="*/ 4330743 h 4405856"/>
                <a:gd name="connsiteX134" fmla="*/ 3749063 w 4696136"/>
                <a:gd name="connsiteY134" fmla="*/ 4349792 h 4405856"/>
                <a:gd name="connsiteX135" fmla="*/ 3688739 w 4696136"/>
                <a:gd name="connsiteY135" fmla="*/ 4283117 h 4405856"/>
                <a:gd name="connsiteX136" fmla="*/ 3685563 w 4696136"/>
                <a:gd name="connsiteY136" fmla="*/ 4214855 h 4405856"/>
                <a:gd name="connsiteX137" fmla="*/ 3739538 w 4696136"/>
                <a:gd name="connsiteY137" fmla="*/ 4270418 h 4405856"/>
                <a:gd name="connsiteX138" fmla="*/ 3788751 w 4696136"/>
                <a:gd name="connsiteY138" fmla="*/ 4275180 h 4405856"/>
                <a:gd name="connsiteX139" fmla="*/ 3782401 w 4696136"/>
                <a:gd name="connsiteY139" fmla="*/ 4225968 h 4405856"/>
                <a:gd name="connsiteX140" fmla="*/ 3842726 w 4696136"/>
                <a:gd name="connsiteY140" fmla="*/ 4230730 h 4405856"/>
                <a:gd name="connsiteX141" fmla="*/ 3904638 w 4696136"/>
                <a:gd name="connsiteY141" fmla="*/ 4273592 h 4405856"/>
                <a:gd name="connsiteX142" fmla="*/ 3936388 w 4696136"/>
                <a:gd name="connsiteY142" fmla="*/ 4260893 h 4405856"/>
                <a:gd name="connsiteX143" fmla="*/ 3930039 w 4696136"/>
                <a:gd name="connsiteY143" fmla="*/ 4225968 h 4405856"/>
                <a:gd name="connsiteX144" fmla="*/ 3971314 w 4696136"/>
                <a:gd name="connsiteY144" fmla="*/ 4202156 h 4405856"/>
                <a:gd name="connsiteX145" fmla="*/ 4055451 w 4696136"/>
                <a:gd name="connsiteY145" fmla="*/ 4259306 h 4405856"/>
                <a:gd name="connsiteX146" fmla="*/ 4072914 w 4696136"/>
                <a:gd name="connsiteY146" fmla="*/ 4157708 h 4405856"/>
                <a:gd name="connsiteX147" fmla="*/ 4047514 w 4696136"/>
                <a:gd name="connsiteY147" fmla="*/ 4135482 h 4405856"/>
                <a:gd name="connsiteX148" fmla="*/ 3974488 w 4696136"/>
                <a:gd name="connsiteY148" fmla="*/ 4092619 h 4405856"/>
                <a:gd name="connsiteX149" fmla="*/ 3996713 w 4696136"/>
                <a:gd name="connsiteY149" fmla="*/ 4067220 h 4405856"/>
                <a:gd name="connsiteX150" fmla="*/ 4017351 w 4696136"/>
                <a:gd name="connsiteY150" fmla="*/ 4044994 h 4405856"/>
                <a:gd name="connsiteX151" fmla="*/ 4071326 w 4696136"/>
                <a:gd name="connsiteY151" fmla="*/ 4076745 h 4405856"/>
                <a:gd name="connsiteX152" fmla="*/ 4077676 w 4696136"/>
                <a:gd name="connsiteY152" fmla="*/ 4032295 h 4405856"/>
                <a:gd name="connsiteX153" fmla="*/ 4022113 w 4696136"/>
                <a:gd name="connsiteY153" fmla="*/ 4008482 h 4405856"/>
                <a:gd name="connsiteX154" fmla="*/ 4020526 w 4696136"/>
                <a:gd name="connsiteY154" fmla="*/ 3998958 h 4405856"/>
                <a:gd name="connsiteX155" fmla="*/ 4007825 w 4696136"/>
                <a:gd name="connsiteY155" fmla="*/ 3960859 h 4405856"/>
                <a:gd name="connsiteX156" fmla="*/ 4014175 w 4696136"/>
                <a:gd name="connsiteY156" fmla="*/ 3913233 h 4405856"/>
                <a:gd name="connsiteX157" fmla="*/ 4025288 w 4696136"/>
                <a:gd name="connsiteY157" fmla="*/ 3857670 h 4405856"/>
                <a:gd name="connsiteX158" fmla="*/ 3987188 w 4696136"/>
                <a:gd name="connsiteY158" fmla="*/ 3827508 h 4405856"/>
                <a:gd name="connsiteX159" fmla="*/ 4020525 w 4696136"/>
                <a:gd name="connsiteY159" fmla="*/ 3817983 h 4405856"/>
                <a:gd name="connsiteX160" fmla="*/ 3998300 w 4696136"/>
                <a:gd name="connsiteY160" fmla="*/ 3781470 h 4405856"/>
                <a:gd name="connsiteX161" fmla="*/ 4036401 w 4696136"/>
                <a:gd name="connsiteY161" fmla="*/ 3776709 h 4405856"/>
                <a:gd name="connsiteX162" fmla="*/ 4042750 w 4696136"/>
                <a:gd name="connsiteY162" fmla="*/ 3743370 h 4405856"/>
                <a:gd name="connsiteX163" fmla="*/ 4104664 w 4696136"/>
                <a:gd name="connsiteY163" fmla="*/ 3752897 h 4405856"/>
                <a:gd name="connsiteX164" fmla="*/ 4137777 w 4696136"/>
                <a:gd name="connsiteY164" fmla="*/ 3768089 h 4405856"/>
                <a:gd name="connsiteX165" fmla="*/ 4103984 w 4696136"/>
                <a:gd name="connsiteY165" fmla="*/ 3809137 h 4405856"/>
                <a:gd name="connsiteX166" fmla="*/ 4142992 w 4696136"/>
                <a:gd name="connsiteY166" fmla="*/ 3916633 h 4405856"/>
                <a:gd name="connsiteX167" fmla="*/ 4195379 w 4696136"/>
                <a:gd name="connsiteY167" fmla="*/ 3947931 h 4405856"/>
                <a:gd name="connsiteX168" fmla="*/ 4247313 w 4696136"/>
                <a:gd name="connsiteY168" fmla="*/ 3905749 h 4405856"/>
                <a:gd name="connsiteX169" fmla="*/ 4333038 w 4696136"/>
                <a:gd name="connsiteY169" fmla="*/ 3857216 h 4405856"/>
                <a:gd name="connsiteX170" fmla="*/ 4315802 w 4696136"/>
                <a:gd name="connsiteY170" fmla="*/ 3768315 h 4405856"/>
                <a:gd name="connsiteX171" fmla="*/ 4393136 w 4696136"/>
                <a:gd name="connsiteY171" fmla="*/ 3635646 h 4405856"/>
                <a:gd name="connsiteX172" fmla="*/ 4685690 w 4696136"/>
                <a:gd name="connsiteY172" fmla="*/ 3302498 h 4405856"/>
                <a:gd name="connsiteX173" fmla="*/ 4604273 w 4696136"/>
                <a:gd name="connsiteY173" fmla="*/ 3293426 h 4405856"/>
                <a:gd name="connsiteX174" fmla="*/ 4608810 w 4696136"/>
                <a:gd name="connsiteY174" fmla="*/ 3201578 h 4405856"/>
                <a:gd name="connsiteX175" fmla="*/ 4559823 w 4696136"/>
                <a:gd name="connsiteY175" fmla="*/ 3176406 h 4405856"/>
                <a:gd name="connsiteX176" fmla="*/ 4475686 w 4696136"/>
                <a:gd name="connsiteY176" fmla="*/ 3207928 h 4405856"/>
                <a:gd name="connsiteX177" fmla="*/ 4438947 w 4696136"/>
                <a:gd name="connsiteY177" fmla="*/ 3171643 h 4405856"/>
                <a:gd name="connsiteX178" fmla="*/ 4483624 w 4696136"/>
                <a:gd name="connsiteY178" fmla="*/ 3148738 h 4405856"/>
                <a:gd name="connsiteX179" fmla="*/ 4354357 w 4696136"/>
                <a:gd name="connsiteY179" fmla="*/ 2935559 h 4405856"/>
                <a:gd name="connsiteX180" fmla="*/ 4369323 w 4696136"/>
                <a:gd name="connsiteY180" fmla="*/ 2905396 h 4405856"/>
                <a:gd name="connsiteX181" fmla="*/ 4345738 w 4696136"/>
                <a:gd name="connsiteY181" fmla="*/ 2789736 h 4405856"/>
                <a:gd name="connsiteX182" fmla="*/ 4186989 w 4696136"/>
                <a:gd name="connsiteY182" fmla="*/ 2778850 h 4405856"/>
                <a:gd name="connsiteX183" fmla="*/ 4153651 w 4696136"/>
                <a:gd name="connsiteY183" fmla="*/ 2827608 h 4405856"/>
                <a:gd name="connsiteX184" fmla="*/ 4064751 w 4696136"/>
                <a:gd name="connsiteY184" fmla="*/ 2842124 h 4405856"/>
                <a:gd name="connsiteX185" fmla="*/ 4071101 w 4696136"/>
                <a:gd name="connsiteY185" fmla="*/ 2820125 h 4405856"/>
                <a:gd name="connsiteX186" fmla="*/ 4017579 w 4696136"/>
                <a:gd name="connsiteY186" fmla="*/ 2804024 h 4405856"/>
                <a:gd name="connsiteX187" fmla="*/ 3992860 w 4696136"/>
                <a:gd name="connsiteY187" fmla="*/ 2638923 h 4405856"/>
                <a:gd name="connsiteX188" fmla="*/ 3712553 w 4696136"/>
                <a:gd name="connsiteY188" fmla="*/ 2572248 h 4405856"/>
                <a:gd name="connsiteX189" fmla="*/ 3576254 w 4696136"/>
                <a:gd name="connsiteY189" fmla="*/ 2615564 h 4405856"/>
                <a:gd name="connsiteX190" fmla="*/ 3444265 w 4696136"/>
                <a:gd name="connsiteY190" fmla="*/ 2608080 h 4405856"/>
                <a:gd name="connsiteX191" fmla="*/ 3311822 w 4696136"/>
                <a:gd name="connsiteY191" fmla="*/ 2497182 h 4405856"/>
                <a:gd name="connsiteX192" fmla="*/ 3098644 w 4696136"/>
                <a:gd name="connsiteY192" fmla="*/ 2193969 h 4405856"/>
                <a:gd name="connsiteX193" fmla="*/ 2700182 w 4696136"/>
                <a:gd name="connsiteY193" fmla="*/ 2054496 h 4405856"/>
                <a:gd name="connsiteX194" fmla="*/ 2463644 w 4696136"/>
                <a:gd name="connsiteY194" fmla="*/ 1741532 h 4405856"/>
                <a:gd name="connsiteX195" fmla="*/ 2497435 w 4696136"/>
                <a:gd name="connsiteY195" fmla="*/ 1716586 h 4405856"/>
                <a:gd name="connsiteX196" fmla="*/ 2557079 w 4696136"/>
                <a:gd name="connsiteY196" fmla="*/ 1799589 h 4405856"/>
                <a:gd name="connsiteX197" fmla="*/ 2577263 w 4696136"/>
                <a:gd name="connsiteY197" fmla="*/ 1782126 h 4405856"/>
                <a:gd name="connsiteX198" fmla="*/ 2620353 w 4696136"/>
                <a:gd name="connsiteY198" fmla="*/ 1812970 h 4405856"/>
                <a:gd name="connsiteX199" fmla="*/ 2709026 w 4696136"/>
                <a:gd name="connsiteY199" fmla="*/ 1759221 h 4405856"/>
                <a:gd name="connsiteX200" fmla="*/ 2725128 w 4696136"/>
                <a:gd name="connsiteY200" fmla="*/ 1738811 h 4405856"/>
                <a:gd name="connsiteX201" fmla="*/ 2783411 w 4696136"/>
                <a:gd name="connsiteY201" fmla="*/ 1739037 h 4405856"/>
                <a:gd name="connsiteX202" fmla="*/ 2799514 w 4696136"/>
                <a:gd name="connsiteY202" fmla="*/ 1705927 h 4405856"/>
                <a:gd name="connsiteX203" fmla="*/ 2780690 w 4696136"/>
                <a:gd name="connsiteY203" fmla="*/ 1680300 h 4405856"/>
                <a:gd name="connsiteX204" fmla="*/ 2713562 w 4696136"/>
                <a:gd name="connsiteY204" fmla="*/ 1700257 h 4405856"/>
                <a:gd name="connsiteX205" fmla="*/ 2691790 w 4696136"/>
                <a:gd name="connsiteY205" fmla="*/ 1646736 h 4405856"/>
                <a:gd name="connsiteX206" fmla="*/ 2713108 w 4696136"/>
                <a:gd name="connsiteY206" fmla="*/ 1617026 h 4405856"/>
                <a:gd name="connsiteX207" fmla="*/ 2656638 w 4696136"/>
                <a:gd name="connsiteY207" fmla="*/ 1513612 h 4405856"/>
                <a:gd name="connsiteX208" fmla="*/ 2608107 w 4696136"/>
                <a:gd name="connsiteY208" fmla="*/ 1552393 h 4405856"/>
                <a:gd name="connsiteX209" fmla="*/ 2518752 w 4696136"/>
                <a:gd name="connsiteY209" fmla="*/ 1497737 h 4405856"/>
                <a:gd name="connsiteX210" fmla="*/ 2570686 w 4696136"/>
                <a:gd name="connsiteY210" fmla="*/ 1405208 h 4405856"/>
                <a:gd name="connsiteX211" fmla="*/ 2527824 w 4696136"/>
                <a:gd name="connsiteY211" fmla="*/ 1284105 h 4405856"/>
                <a:gd name="connsiteX212" fmla="*/ 2542565 w 4696136"/>
                <a:gd name="connsiteY212" fmla="*/ 1160053 h 4405856"/>
                <a:gd name="connsiteX213" fmla="*/ 2637815 w 4696136"/>
                <a:gd name="connsiteY213" fmla="*/ 1086348 h 4405856"/>
                <a:gd name="connsiteX214" fmla="*/ 2743044 w 4696136"/>
                <a:gd name="connsiteY214" fmla="*/ 1063896 h 4405856"/>
                <a:gd name="connsiteX215" fmla="*/ 2679997 w 4696136"/>
                <a:gd name="connsiteY215" fmla="*/ 974089 h 4405856"/>
                <a:gd name="connsiteX216" fmla="*/ 2662761 w 4696136"/>
                <a:gd name="connsiteY216" fmla="*/ 1018766 h 4405856"/>
                <a:gd name="connsiteX217" fmla="*/ 2619446 w 4696136"/>
                <a:gd name="connsiteY217" fmla="*/ 971595 h 4405856"/>
                <a:gd name="connsiteX218" fmla="*/ 2640764 w 4696136"/>
                <a:gd name="connsiteY218" fmla="*/ 886323 h 4405856"/>
                <a:gd name="connsiteX219" fmla="*/ 2713788 w 4696136"/>
                <a:gd name="connsiteY219" fmla="*/ 789032 h 4405856"/>
                <a:gd name="connsiteX220" fmla="*/ 2696779 w 4696136"/>
                <a:gd name="connsiteY220" fmla="*/ 682443 h 4405856"/>
                <a:gd name="connsiteX221" fmla="*/ 2525557 w 4696136"/>
                <a:gd name="connsiteY221" fmla="*/ 692194 h 4405856"/>
                <a:gd name="connsiteX222" fmla="*/ 2506279 w 4696136"/>
                <a:gd name="connsiteY222" fmla="*/ 734831 h 4405856"/>
                <a:gd name="connsiteX223" fmla="*/ 2474076 w 4696136"/>
                <a:gd name="connsiteY223" fmla="*/ 667248 h 4405856"/>
                <a:gd name="connsiteX224" fmla="*/ 2444366 w 4696136"/>
                <a:gd name="connsiteY224" fmla="*/ 707616 h 4405856"/>
                <a:gd name="connsiteX225" fmla="*/ 2258857 w 4696136"/>
                <a:gd name="connsiteY225" fmla="*/ 741180 h 4405856"/>
                <a:gd name="connsiteX0" fmla="*/ 2263097 w 4700376"/>
                <a:gd name="connsiteY0" fmla="*/ 741180 h 4405856"/>
                <a:gd name="connsiteX1" fmla="*/ 1936978 w 4700376"/>
                <a:gd name="connsiteY1" fmla="*/ 583337 h 4405856"/>
                <a:gd name="connsiteX2" fmla="*/ 1976890 w 4700376"/>
                <a:gd name="connsiteY2" fmla="*/ 433432 h 4405856"/>
                <a:gd name="connsiteX3" fmla="*/ 1922916 w 4700376"/>
                <a:gd name="connsiteY3" fmla="*/ 423907 h 4405856"/>
                <a:gd name="connsiteX4" fmla="*/ 1919741 w 4700376"/>
                <a:gd name="connsiteY4" fmla="*/ 395333 h 4405856"/>
                <a:gd name="connsiteX5" fmla="*/ 1964191 w 4700376"/>
                <a:gd name="connsiteY5" fmla="*/ 403270 h 4405856"/>
                <a:gd name="connsiteX6" fmla="*/ 1907041 w 4700376"/>
                <a:gd name="connsiteY6" fmla="*/ 315957 h 4405856"/>
                <a:gd name="connsiteX7" fmla="*/ 1918153 w 4700376"/>
                <a:gd name="connsiteY7" fmla="*/ 355645 h 4405856"/>
                <a:gd name="connsiteX8" fmla="*/ 1865765 w 4700376"/>
                <a:gd name="connsiteY8" fmla="*/ 320720 h 4405856"/>
                <a:gd name="connsiteX9" fmla="*/ 1886403 w 4700376"/>
                <a:gd name="connsiteY9" fmla="*/ 287383 h 4405856"/>
                <a:gd name="connsiteX10" fmla="*/ 1851478 w 4700376"/>
                <a:gd name="connsiteY10" fmla="*/ 225472 h 4405856"/>
                <a:gd name="connsiteX11" fmla="*/ 1884815 w 4700376"/>
                <a:gd name="connsiteY11" fmla="*/ 227061 h 4405856"/>
                <a:gd name="connsiteX12" fmla="*/ 1841953 w 4700376"/>
                <a:gd name="connsiteY12" fmla="*/ 133398 h 4405856"/>
                <a:gd name="connsiteX13" fmla="*/ 1816554 w 4700376"/>
                <a:gd name="connsiteY13" fmla="*/ 131810 h 4405856"/>
                <a:gd name="connsiteX14" fmla="*/ 1805441 w 4700376"/>
                <a:gd name="connsiteY14" fmla="*/ 84185 h 4405856"/>
                <a:gd name="connsiteX15" fmla="*/ 1837190 w 4700376"/>
                <a:gd name="connsiteY15" fmla="*/ 66723 h 4405856"/>
                <a:gd name="connsiteX16" fmla="*/ 1832428 w 4700376"/>
                <a:gd name="connsiteY16" fmla="*/ 23861 h 4405856"/>
                <a:gd name="connsiteX17" fmla="*/ 1773691 w 4700376"/>
                <a:gd name="connsiteY17" fmla="*/ 28624 h 4405856"/>
                <a:gd name="connsiteX18" fmla="*/ 1580016 w 4700376"/>
                <a:gd name="connsiteY18" fmla="*/ 127049 h 4405856"/>
                <a:gd name="connsiteX19" fmla="*/ 1545091 w 4700376"/>
                <a:gd name="connsiteY19" fmla="*/ 252462 h 4405856"/>
                <a:gd name="connsiteX20" fmla="*/ 1549853 w 4700376"/>
                <a:gd name="connsiteY20" fmla="*/ 288974 h 4405856"/>
                <a:gd name="connsiteX21" fmla="*/ 1521278 w 4700376"/>
                <a:gd name="connsiteY21" fmla="*/ 303261 h 4405856"/>
                <a:gd name="connsiteX22" fmla="*/ 1589540 w 4700376"/>
                <a:gd name="connsiteY22" fmla="*/ 482645 h 4405856"/>
                <a:gd name="connsiteX23" fmla="*/ 1502229 w 4700376"/>
                <a:gd name="connsiteY23" fmla="*/ 400099 h 4405856"/>
                <a:gd name="connsiteX24" fmla="*/ 1451428 w 4700376"/>
                <a:gd name="connsiteY24" fmla="*/ 366762 h 4405856"/>
                <a:gd name="connsiteX25" fmla="*/ 1422853 w 4700376"/>
                <a:gd name="connsiteY25" fmla="*/ 401687 h 4405856"/>
                <a:gd name="connsiteX26" fmla="*/ 1421266 w 4700376"/>
                <a:gd name="connsiteY26" fmla="*/ 515987 h 4405856"/>
                <a:gd name="connsiteX27" fmla="*/ 1435553 w 4700376"/>
                <a:gd name="connsiteY27" fmla="*/ 612820 h 4405856"/>
                <a:gd name="connsiteX28" fmla="*/ 1353003 w 4700376"/>
                <a:gd name="connsiteY28" fmla="*/ 620761 h 4405856"/>
                <a:gd name="connsiteX29" fmla="*/ 1376816 w 4700376"/>
                <a:gd name="connsiteY29" fmla="*/ 590598 h 4405856"/>
                <a:gd name="connsiteX30" fmla="*/ 1313316 w 4700376"/>
                <a:gd name="connsiteY30" fmla="*/ 547736 h 4405856"/>
                <a:gd name="connsiteX31" fmla="*/ 1272041 w 4700376"/>
                <a:gd name="connsiteY31" fmla="*/ 501699 h 4405856"/>
                <a:gd name="connsiteX32" fmla="*/ 1222828 w 4700376"/>
                <a:gd name="connsiteY32" fmla="*/ 512811 h 4405856"/>
                <a:gd name="connsiteX33" fmla="*/ 1251403 w 4700376"/>
                <a:gd name="connsiteY33" fmla="*/ 446136 h 4405856"/>
                <a:gd name="connsiteX34" fmla="*/ 1221240 w 4700376"/>
                <a:gd name="connsiteY34" fmla="*/ 481062 h 4405856"/>
                <a:gd name="connsiteX35" fmla="*/ 1187903 w 4700376"/>
                <a:gd name="connsiteY35" fmla="*/ 423911 h 4405856"/>
                <a:gd name="connsiteX36" fmla="*/ 1168853 w 4700376"/>
                <a:gd name="connsiteY36" fmla="*/ 417561 h 4405856"/>
                <a:gd name="connsiteX37" fmla="*/ 1167266 w 4700376"/>
                <a:gd name="connsiteY37" fmla="*/ 376287 h 4405856"/>
                <a:gd name="connsiteX38" fmla="*/ 1132341 w 4700376"/>
                <a:gd name="connsiteY38" fmla="*/ 273100 h 4405856"/>
                <a:gd name="connsiteX39" fmla="*/ 1092653 w 4700376"/>
                <a:gd name="connsiteY39" fmla="*/ 219123 h 4405856"/>
                <a:gd name="connsiteX40" fmla="*/ 1168854 w 4700376"/>
                <a:gd name="connsiteY40" fmla="*/ 282624 h 4405856"/>
                <a:gd name="connsiteX41" fmla="*/ 1227592 w 4700376"/>
                <a:gd name="connsiteY41" fmla="*/ 320723 h 4405856"/>
                <a:gd name="connsiteX42" fmla="*/ 1251403 w 4700376"/>
                <a:gd name="connsiteY42" fmla="*/ 281036 h 4405856"/>
                <a:gd name="connsiteX43" fmla="*/ 1270453 w 4700376"/>
                <a:gd name="connsiteY43" fmla="*/ 215949 h 4405856"/>
                <a:gd name="connsiteX44" fmla="*/ 1232353 w 4700376"/>
                <a:gd name="connsiteY44" fmla="*/ 185786 h 4405856"/>
                <a:gd name="connsiteX45" fmla="*/ 1259341 w 4700376"/>
                <a:gd name="connsiteY45" fmla="*/ 144511 h 4405856"/>
                <a:gd name="connsiteX46" fmla="*/ 1211716 w 4700376"/>
                <a:gd name="connsiteY46" fmla="*/ 50848 h 4405856"/>
                <a:gd name="connsiteX47" fmla="*/ 1194253 w 4700376"/>
                <a:gd name="connsiteY47" fmla="*/ 6399 h 4405856"/>
                <a:gd name="connsiteX48" fmla="*/ 1057728 w 4700376"/>
                <a:gd name="connsiteY48" fmla="*/ 120699 h 4405856"/>
                <a:gd name="connsiteX49" fmla="*/ 995815 w 4700376"/>
                <a:gd name="connsiteY49" fmla="*/ 115936 h 4405856"/>
                <a:gd name="connsiteX50" fmla="*/ 983116 w 4700376"/>
                <a:gd name="connsiteY50" fmla="*/ 57199 h 4405856"/>
                <a:gd name="connsiteX51" fmla="*/ 897391 w 4700376"/>
                <a:gd name="connsiteY51" fmla="*/ 104824 h 4405856"/>
                <a:gd name="connsiteX52" fmla="*/ 833891 w 4700376"/>
                <a:gd name="connsiteY52" fmla="*/ 139748 h 4405856"/>
                <a:gd name="connsiteX53" fmla="*/ 738640 w 4700376"/>
                <a:gd name="connsiteY53" fmla="*/ 147686 h 4405856"/>
                <a:gd name="connsiteX54" fmla="*/ 716416 w 4700376"/>
                <a:gd name="connsiteY54" fmla="*/ 177849 h 4405856"/>
                <a:gd name="connsiteX55" fmla="*/ 679903 w 4700376"/>
                <a:gd name="connsiteY55" fmla="*/ 201661 h 4405856"/>
                <a:gd name="connsiteX56" fmla="*/ 714829 w 4700376"/>
                <a:gd name="connsiteY56" fmla="*/ 288974 h 4405856"/>
                <a:gd name="connsiteX57" fmla="*/ 582160 w 4700376"/>
                <a:gd name="connsiteY57" fmla="*/ 542516 h 4405856"/>
                <a:gd name="connsiteX58" fmla="*/ 528185 w 4700376"/>
                <a:gd name="connsiteY58" fmla="*/ 580843 h 4405856"/>
                <a:gd name="connsiteX59" fmla="*/ 600076 w 4700376"/>
                <a:gd name="connsiteY59" fmla="*/ 633231 h 4405856"/>
                <a:gd name="connsiteX60" fmla="*/ 563110 w 4700376"/>
                <a:gd name="connsiteY60" fmla="*/ 673825 h 4405856"/>
                <a:gd name="connsiteX61" fmla="*/ 580573 w 4700376"/>
                <a:gd name="connsiteY61" fmla="*/ 720316 h 4405856"/>
                <a:gd name="connsiteX62" fmla="*/ 511856 w 4700376"/>
                <a:gd name="connsiteY62" fmla="*/ 701719 h 4405856"/>
                <a:gd name="connsiteX63" fmla="*/ 456748 w 4700376"/>
                <a:gd name="connsiteY63" fmla="*/ 726665 h 4405856"/>
                <a:gd name="connsiteX64" fmla="*/ 389846 w 4700376"/>
                <a:gd name="connsiteY64" fmla="*/ 695143 h 4405856"/>
                <a:gd name="connsiteX65" fmla="*/ 391434 w 4700376"/>
                <a:gd name="connsiteY65" fmla="*/ 652734 h 4405856"/>
                <a:gd name="connsiteX66" fmla="*/ 279855 w 4700376"/>
                <a:gd name="connsiteY66" fmla="*/ 675412 h 4405856"/>
                <a:gd name="connsiteX67" fmla="*/ 270104 w 4700376"/>
                <a:gd name="connsiteY67" fmla="*/ 760457 h 4405856"/>
                <a:gd name="connsiteX68" fmla="*/ 268743 w 4700376"/>
                <a:gd name="connsiteY68" fmla="*/ 763636 h 4405856"/>
                <a:gd name="connsiteX69" fmla="*/ 4310 w 4700376"/>
                <a:gd name="connsiteY69" fmla="*/ 1394776 h 4405856"/>
                <a:gd name="connsiteX70" fmla="*/ 513444 w 4700376"/>
                <a:gd name="connsiteY70" fmla="*/ 2288539 h 4405856"/>
                <a:gd name="connsiteX71" fmla="*/ 527959 w 4700376"/>
                <a:gd name="connsiteY71" fmla="*/ 2324825 h 4405856"/>
                <a:gd name="connsiteX72" fmla="*/ 542473 w 4700376"/>
                <a:gd name="connsiteY72" fmla="*/ 2390139 h 4405856"/>
                <a:gd name="connsiteX73" fmla="*/ 564244 w 4700376"/>
                <a:gd name="connsiteY73" fmla="*/ 2440939 h 4405856"/>
                <a:gd name="connsiteX74" fmla="*/ 600530 w 4700376"/>
                <a:gd name="connsiteY74" fmla="*/ 2557053 h 4405856"/>
                <a:gd name="connsiteX75" fmla="*/ 622301 w 4700376"/>
                <a:gd name="connsiteY75" fmla="*/ 2622368 h 4405856"/>
                <a:gd name="connsiteX76" fmla="*/ 629559 w 4700376"/>
                <a:gd name="connsiteY76" fmla="*/ 2644139 h 4405856"/>
                <a:gd name="connsiteX77" fmla="*/ 651330 w 4700376"/>
                <a:gd name="connsiteY77" fmla="*/ 2687682 h 4405856"/>
                <a:gd name="connsiteX78" fmla="*/ 673101 w 4700376"/>
                <a:gd name="connsiteY78" fmla="*/ 2738482 h 4405856"/>
                <a:gd name="connsiteX79" fmla="*/ 680359 w 4700376"/>
                <a:gd name="connsiteY79" fmla="*/ 2767511 h 4405856"/>
                <a:gd name="connsiteX80" fmla="*/ 716644 w 4700376"/>
                <a:gd name="connsiteY80" fmla="*/ 2818311 h 4405856"/>
                <a:gd name="connsiteX81" fmla="*/ 738416 w 4700376"/>
                <a:gd name="connsiteY81" fmla="*/ 2876368 h 4405856"/>
                <a:gd name="connsiteX82" fmla="*/ 760187 w 4700376"/>
                <a:gd name="connsiteY82" fmla="*/ 2898139 h 4405856"/>
                <a:gd name="connsiteX83" fmla="*/ 796473 w 4700376"/>
                <a:gd name="connsiteY83" fmla="*/ 2970711 h 4405856"/>
                <a:gd name="connsiteX84" fmla="*/ 832759 w 4700376"/>
                <a:gd name="connsiteY84" fmla="*/ 3021511 h 4405856"/>
                <a:gd name="connsiteX85" fmla="*/ 840016 w 4700376"/>
                <a:gd name="connsiteY85" fmla="*/ 3043282 h 4405856"/>
                <a:gd name="connsiteX86" fmla="*/ 890816 w 4700376"/>
                <a:gd name="connsiteY86" fmla="*/ 3108596 h 4405856"/>
                <a:gd name="connsiteX87" fmla="*/ 919844 w 4700376"/>
                <a:gd name="connsiteY87" fmla="*/ 3173911 h 4405856"/>
                <a:gd name="connsiteX88" fmla="*/ 941616 w 4700376"/>
                <a:gd name="connsiteY88" fmla="*/ 3202939 h 4405856"/>
                <a:gd name="connsiteX89" fmla="*/ 956130 w 4700376"/>
                <a:gd name="connsiteY89" fmla="*/ 3260996 h 4405856"/>
                <a:gd name="connsiteX90" fmla="*/ 963387 w 4700376"/>
                <a:gd name="connsiteY90" fmla="*/ 3282768 h 4405856"/>
                <a:gd name="connsiteX91" fmla="*/ 970644 w 4700376"/>
                <a:gd name="connsiteY91" fmla="*/ 3311796 h 4405856"/>
                <a:gd name="connsiteX92" fmla="*/ 977901 w 4700376"/>
                <a:gd name="connsiteY92" fmla="*/ 3377111 h 4405856"/>
                <a:gd name="connsiteX93" fmla="*/ 999673 w 4700376"/>
                <a:gd name="connsiteY93" fmla="*/ 3435168 h 4405856"/>
                <a:gd name="connsiteX94" fmla="*/ 1028701 w 4700376"/>
                <a:gd name="connsiteY94" fmla="*/ 3478711 h 4405856"/>
                <a:gd name="connsiteX95" fmla="*/ 1057730 w 4700376"/>
                <a:gd name="connsiteY95" fmla="*/ 3529511 h 4405856"/>
                <a:gd name="connsiteX96" fmla="*/ 1086759 w 4700376"/>
                <a:gd name="connsiteY96" fmla="*/ 3551282 h 4405856"/>
                <a:gd name="connsiteX97" fmla="*/ 1130301 w 4700376"/>
                <a:gd name="connsiteY97" fmla="*/ 3594825 h 4405856"/>
                <a:gd name="connsiteX98" fmla="*/ 1159330 w 4700376"/>
                <a:gd name="connsiteY98" fmla="*/ 3616596 h 4405856"/>
                <a:gd name="connsiteX99" fmla="*/ 1195616 w 4700376"/>
                <a:gd name="connsiteY99" fmla="*/ 3660139 h 4405856"/>
                <a:gd name="connsiteX100" fmla="*/ 1224644 w 4700376"/>
                <a:gd name="connsiteY100" fmla="*/ 3681911 h 4405856"/>
                <a:gd name="connsiteX101" fmla="*/ 1297216 w 4700376"/>
                <a:gd name="connsiteY101" fmla="*/ 3747225 h 4405856"/>
                <a:gd name="connsiteX102" fmla="*/ 1333501 w 4700376"/>
                <a:gd name="connsiteY102" fmla="*/ 3790768 h 4405856"/>
                <a:gd name="connsiteX103" fmla="*/ 1355273 w 4700376"/>
                <a:gd name="connsiteY103" fmla="*/ 3805282 h 4405856"/>
                <a:gd name="connsiteX104" fmla="*/ 1391559 w 4700376"/>
                <a:gd name="connsiteY104" fmla="*/ 3848825 h 4405856"/>
                <a:gd name="connsiteX105" fmla="*/ 1420587 w 4700376"/>
                <a:gd name="connsiteY105" fmla="*/ 3870596 h 4405856"/>
                <a:gd name="connsiteX106" fmla="*/ 1514930 w 4700376"/>
                <a:gd name="connsiteY106" fmla="*/ 3914139 h 4405856"/>
                <a:gd name="connsiteX107" fmla="*/ 1964873 w 4700376"/>
                <a:gd name="connsiteY107" fmla="*/ 3899625 h 4405856"/>
                <a:gd name="connsiteX108" fmla="*/ 2015673 w 4700376"/>
                <a:gd name="connsiteY108" fmla="*/ 3885111 h 4405856"/>
                <a:gd name="connsiteX109" fmla="*/ 2102759 w 4700376"/>
                <a:gd name="connsiteY109" fmla="*/ 3877853 h 4405856"/>
                <a:gd name="connsiteX110" fmla="*/ 2182587 w 4700376"/>
                <a:gd name="connsiteY110" fmla="*/ 3863339 h 4405856"/>
                <a:gd name="connsiteX111" fmla="*/ 2240644 w 4700376"/>
                <a:gd name="connsiteY111" fmla="*/ 3856082 h 4405856"/>
                <a:gd name="connsiteX112" fmla="*/ 2269673 w 4700376"/>
                <a:gd name="connsiteY112" fmla="*/ 3841568 h 4405856"/>
                <a:gd name="connsiteX113" fmla="*/ 2334987 w 4700376"/>
                <a:gd name="connsiteY113" fmla="*/ 3819796 h 4405856"/>
                <a:gd name="connsiteX114" fmla="*/ 2371273 w 4700376"/>
                <a:gd name="connsiteY114" fmla="*/ 3805282 h 4405856"/>
                <a:gd name="connsiteX115" fmla="*/ 2472873 w 4700376"/>
                <a:gd name="connsiteY115" fmla="*/ 3790768 h 4405856"/>
                <a:gd name="connsiteX116" fmla="*/ 2501901 w 4700376"/>
                <a:gd name="connsiteY116" fmla="*/ 3783511 h 4405856"/>
                <a:gd name="connsiteX117" fmla="*/ 3122387 w 4700376"/>
                <a:gd name="connsiteY117" fmla="*/ 4130265 h 4405856"/>
                <a:gd name="connsiteX118" fmla="*/ 3208791 w 4700376"/>
                <a:gd name="connsiteY118" fmla="*/ 4316455 h 4405856"/>
                <a:gd name="connsiteX119" fmla="*/ 3269116 w 4700376"/>
                <a:gd name="connsiteY119" fmla="*/ 4375193 h 4405856"/>
                <a:gd name="connsiteX120" fmla="*/ 3280228 w 4700376"/>
                <a:gd name="connsiteY120" fmla="*/ 4345030 h 4405856"/>
                <a:gd name="connsiteX121" fmla="*/ 3326266 w 4700376"/>
                <a:gd name="connsiteY121" fmla="*/ 4318042 h 4405856"/>
                <a:gd name="connsiteX122" fmla="*/ 3377066 w 4700376"/>
                <a:gd name="connsiteY122" fmla="*/ 4391068 h 4405856"/>
                <a:gd name="connsiteX123" fmla="*/ 3426279 w 4700376"/>
                <a:gd name="connsiteY123" fmla="*/ 4394243 h 4405856"/>
                <a:gd name="connsiteX124" fmla="*/ 3381828 w 4700376"/>
                <a:gd name="connsiteY124" fmla="*/ 4300581 h 4405856"/>
                <a:gd name="connsiteX125" fmla="*/ 3338966 w 4700376"/>
                <a:gd name="connsiteY125" fmla="*/ 4232318 h 4405856"/>
                <a:gd name="connsiteX126" fmla="*/ 3381829 w 4700376"/>
                <a:gd name="connsiteY126" fmla="*/ 4216442 h 4405856"/>
                <a:gd name="connsiteX127" fmla="*/ 3362778 w 4700376"/>
                <a:gd name="connsiteY127" fmla="*/ 4175168 h 4405856"/>
                <a:gd name="connsiteX128" fmla="*/ 3415166 w 4700376"/>
                <a:gd name="connsiteY128" fmla="*/ 4184693 h 4405856"/>
                <a:gd name="connsiteX129" fmla="*/ 3394529 w 4700376"/>
                <a:gd name="connsiteY129" fmla="*/ 4151355 h 4405856"/>
                <a:gd name="connsiteX130" fmla="*/ 3415848 w 4700376"/>
                <a:gd name="connsiteY130" fmla="*/ 4134801 h 4405856"/>
                <a:gd name="connsiteX131" fmla="*/ 3536951 w 4700376"/>
                <a:gd name="connsiteY131" fmla="*/ 4220074 h 4405856"/>
                <a:gd name="connsiteX132" fmla="*/ 3572328 w 4700376"/>
                <a:gd name="connsiteY132" fmla="*/ 4206917 h 4405856"/>
                <a:gd name="connsiteX133" fmla="*/ 3624715 w 4700376"/>
                <a:gd name="connsiteY133" fmla="*/ 4272006 h 4405856"/>
                <a:gd name="connsiteX134" fmla="*/ 3645353 w 4700376"/>
                <a:gd name="connsiteY134" fmla="*/ 4330743 h 4405856"/>
                <a:gd name="connsiteX135" fmla="*/ 3753303 w 4700376"/>
                <a:gd name="connsiteY135" fmla="*/ 4349792 h 4405856"/>
                <a:gd name="connsiteX136" fmla="*/ 3692979 w 4700376"/>
                <a:gd name="connsiteY136" fmla="*/ 4283117 h 4405856"/>
                <a:gd name="connsiteX137" fmla="*/ 3689803 w 4700376"/>
                <a:gd name="connsiteY137" fmla="*/ 4214855 h 4405856"/>
                <a:gd name="connsiteX138" fmla="*/ 3743778 w 4700376"/>
                <a:gd name="connsiteY138" fmla="*/ 4270418 h 4405856"/>
                <a:gd name="connsiteX139" fmla="*/ 3792991 w 4700376"/>
                <a:gd name="connsiteY139" fmla="*/ 4275180 h 4405856"/>
                <a:gd name="connsiteX140" fmla="*/ 3786641 w 4700376"/>
                <a:gd name="connsiteY140" fmla="*/ 4225968 h 4405856"/>
                <a:gd name="connsiteX141" fmla="*/ 3846966 w 4700376"/>
                <a:gd name="connsiteY141" fmla="*/ 4230730 h 4405856"/>
                <a:gd name="connsiteX142" fmla="*/ 3908878 w 4700376"/>
                <a:gd name="connsiteY142" fmla="*/ 4273592 h 4405856"/>
                <a:gd name="connsiteX143" fmla="*/ 3940628 w 4700376"/>
                <a:gd name="connsiteY143" fmla="*/ 4260893 h 4405856"/>
                <a:gd name="connsiteX144" fmla="*/ 3934279 w 4700376"/>
                <a:gd name="connsiteY144" fmla="*/ 4225968 h 4405856"/>
                <a:gd name="connsiteX145" fmla="*/ 3975554 w 4700376"/>
                <a:gd name="connsiteY145" fmla="*/ 4202156 h 4405856"/>
                <a:gd name="connsiteX146" fmla="*/ 4059691 w 4700376"/>
                <a:gd name="connsiteY146" fmla="*/ 4259306 h 4405856"/>
                <a:gd name="connsiteX147" fmla="*/ 4077154 w 4700376"/>
                <a:gd name="connsiteY147" fmla="*/ 4157708 h 4405856"/>
                <a:gd name="connsiteX148" fmla="*/ 4051754 w 4700376"/>
                <a:gd name="connsiteY148" fmla="*/ 4135482 h 4405856"/>
                <a:gd name="connsiteX149" fmla="*/ 3978728 w 4700376"/>
                <a:gd name="connsiteY149" fmla="*/ 4092619 h 4405856"/>
                <a:gd name="connsiteX150" fmla="*/ 4000953 w 4700376"/>
                <a:gd name="connsiteY150" fmla="*/ 4067220 h 4405856"/>
                <a:gd name="connsiteX151" fmla="*/ 4021591 w 4700376"/>
                <a:gd name="connsiteY151" fmla="*/ 4044994 h 4405856"/>
                <a:gd name="connsiteX152" fmla="*/ 4075566 w 4700376"/>
                <a:gd name="connsiteY152" fmla="*/ 4076745 h 4405856"/>
                <a:gd name="connsiteX153" fmla="*/ 4081916 w 4700376"/>
                <a:gd name="connsiteY153" fmla="*/ 4032295 h 4405856"/>
                <a:gd name="connsiteX154" fmla="*/ 4026353 w 4700376"/>
                <a:gd name="connsiteY154" fmla="*/ 4008482 h 4405856"/>
                <a:gd name="connsiteX155" fmla="*/ 4024766 w 4700376"/>
                <a:gd name="connsiteY155" fmla="*/ 3998958 h 4405856"/>
                <a:gd name="connsiteX156" fmla="*/ 4012065 w 4700376"/>
                <a:gd name="connsiteY156" fmla="*/ 3960859 h 4405856"/>
                <a:gd name="connsiteX157" fmla="*/ 4018415 w 4700376"/>
                <a:gd name="connsiteY157" fmla="*/ 3913233 h 4405856"/>
                <a:gd name="connsiteX158" fmla="*/ 4029528 w 4700376"/>
                <a:gd name="connsiteY158" fmla="*/ 3857670 h 4405856"/>
                <a:gd name="connsiteX159" fmla="*/ 3991428 w 4700376"/>
                <a:gd name="connsiteY159" fmla="*/ 3827508 h 4405856"/>
                <a:gd name="connsiteX160" fmla="*/ 4024765 w 4700376"/>
                <a:gd name="connsiteY160" fmla="*/ 3817983 h 4405856"/>
                <a:gd name="connsiteX161" fmla="*/ 4002540 w 4700376"/>
                <a:gd name="connsiteY161" fmla="*/ 3781470 h 4405856"/>
                <a:gd name="connsiteX162" fmla="*/ 4040641 w 4700376"/>
                <a:gd name="connsiteY162" fmla="*/ 3776709 h 4405856"/>
                <a:gd name="connsiteX163" fmla="*/ 4046990 w 4700376"/>
                <a:gd name="connsiteY163" fmla="*/ 3743370 h 4405856"/>
                <a:gd name="connsiteX164" fmla="*/ 4108904 w 4700376"/>
                <a:gd name="connsiteY164" fmla="*/ 3752897 h 4405856"/>
                <a:gd name="connsiteX165" fmla="*/ 4142017 w 4700376"/>
                <a:gd name="connsiteY165" fmla="*/ 3768089 h 4405856"/>
                <a:gd name="connsiteX166" fmla="*/ 4108224 w 4700376"/>
                <a:gd name="connsiteY166" fmla="*/ 3809137 h 4405856"/>
                <a:gd name="connsiteX167" fmla="*/ 4147232 w 4700376"/>
                <a:gd name="connsiteY167" fmla="*/ 3916633 h 4405856"/>
                <a:gd name="connsiteX168" fmla="*/ 4199619 w 4700376"/>
                <a:gd name="connsiteY168" fmla="*/ 3947931 h 4405856"/>
                <a:gd name="connsiteX169" fmla="*/ 4251553 w 4700376"/>
                <a:gd name="connsiteY169" fmla="*/ 3905749 h 4405856"/>
                <a:gd name="connsiteX170" fmla="*/ 4337278 w 4700376"/>
                <a:gd name="connsiteY170" fmla="*/ 3857216 h 4405856"/>
                <a:gd name="connsiteX171" fmla="*/ 4320042 w 4700376"/>
                <a:gd name="connsiteY171" fmla="*/ 3768315 h 4405856"/>
                <a:gd name="connsiteX172" fmla="*/ 4397376 w 4700376"/>
                <a:gd name="connsiteY172" fmla="*/ 3635646 h 4405856"/>
                <a:gd name="connsiteX173" fmla="*/ 4689930 w 4700376"/>
                <a:gd name="connsiteY173" fmla="*/ 3302498 h 4405856"/>
                <a:gd name="connsiteX174" fmla="*/ 4608513 w 4700376"/>
                <a:gd name="connsiteY174" fmla="*/ 3293426 h 4405856"/>
                <a:gd name="connsiteX175" fmla="*/ 4613050 w 4700376"/>
                <a:gd name="connsiteY175" fmla="*/ 3201578 h 4405856"/>
                <a:gd name="connsiteX176" fmla="*/ 4564063 w 4700376"/>
                <a:gd name="connsiteY176" fmla="*/ 3176406 h 4405856"/>
                <a:gd name="connsiteX177" fmla="*/ 4479926 w 4700376"/>
                <a:gd name="connsiteY177" fmla="*/ 3207928 h 4405856"/>
                <a:gd name="connsiteX178" fmla="*/ 4443187 w 4700376"/>
                <a:gd name="connsiteY178" fmla="*/ 3171643 h 4405856"/>
                <a:gd name="connsiteX179" fmla="*/ 4487864 w 4700376"/>
                <a:gd name="connsiteY179" fmla="*/ 3148738 h 4405856"/>
                <a:gd name="connsiteX180" fmla="*/ 4358597 w 4700376"/>
                <a:gd name="connsiteY180" fmla="*/ 2935559 h 4405856"/>
                <a:gd name="connsiteX181" fmla="*/ 4373563 w 4700376"/>
                <a:gd name="connsiteY181" fmla="*/ 2905396 h 4405856"/>
                <a:gd name="connsiteX182" fmla="*/ 4349978 w 4700376"/>
                <a:gd name="connsiteY182" fmla="*/ 2789736 h 4405856"/>
                <a:gd name="connsiteX183" fmla="*/ 4191229 w 4700376"/>
                <a:gd name="connsiteY183" fmla="*/ 2778850 h 4405856"/>
                <a:gd name="connsiteX184" fmla="*/ 4157891 w 4700376"/>
                <a:gd name="connsiteY184" fmla="*/ 2827608 h 4405856"/>
                <a:gd name="connsiteX185" fmla="*/ 4068991 w 4700376"/>
                <a:gd name="connsiteY185" fmla="*/ 2842124 h 4405856"/>
                <a:gd name="connsiteX186" fmla="*/ 4075341 w 4700376"/>
                <a:gd name="connsiteY186" fmla="*/ 2820125 h 4405856"/>
                <a:gd name="connsiteX187" fmla="*/ 4021819 w 4700376"/>
                <a:gd name="connsiteY187" fmla="*/ 2804024 h 4405856"/>
                <a:gd name="connsiteX188" fmla="*/ 3997100 w 4700376"/>
                <a:gd name="connsiteY188" fmla="*/ 2638923 h 4405856"/>
                <a:gd name="connsiteX189" fmla="*/ 3716793 w 4700376"/>
                <a:gd name="connsiteY189" fmla="*/ 2572248 h 4405856"/>
                <a:gd name="connsiteX190" fmla="*/ 3580494 w 4700376"/>
                <a:gd name="connsiteY190" fmla="*/ 2615564 h 4405856"/>
                <a:gd name="connsiteX191" fmla="*/ 3448505 w 4700376"/>
                <a:gd name="connsiteY191" fmla="*/ 2608080 h 4405856"/>
                <a:gd name="connsiteX192" fmla="*/ 3316062 w 4700376"/>
                <a:gd name="connsiteY192" fmla="*/ 2497182 h 4405856"/>
                <a:gd name="connsiteX193" fmla="*/ 3102884 w 4700376"/>
                <a:gd name="connsiteY193" fmla="*/ 2193969 h 4405856"/>
                <a:gd name="connsiteX194" fmla="*/ 2704422 w 4700376"/>
                <a:gd name="connsiteY194" fmla="*/ 2054496 h 4405856"/>
                <a:gd name="connsiteX195" fmla="*/ 2467884 w 4700376"/>
                <a:gd name="connsiteY195" fmla="*/ 1741532 h 4405856"/>
                <a:gd name="connsiteX196" fmla="*/ 2501675 w 4700376"/>
                <a:gd name="connsiteY196" fmla="*/ 1716586 h 4405856"/>
                <a:gd name="connsiteX197" fmla="*/ 2561319 w 4700376"/>
                <a:gd name="connsiteY197" fmla="*/ 1799589 h 4405856"/>
                <a:gd name="connsiteX198" fmla="*/ 2581503 w 4700376"/>
                <a:gd name="connsiteY198" fmla="*/ 1782126 h 4405856"/>
                <a:gd name="connsiteX199" fmla="*/ 2624593 w 4700376"/>
                <a:gd name="connsiteY199" fmla="*/ 1812970 h 4405856"/>
                <a:gd name="connsiteX200" fmla="*/ 2713266 w 4700376"/>
                <a:gd name="connsiteY200" fmla="*/ 1759221 h 4405856"/>
                <a:gd name="connsiteX201" fmla="*/ 2729368 w 4700376"/>
                <a:gd name="connsiteY201" fmla="*/ 1738811 h 4405856"/>
                <a:gd name="connsiteX202" fmla="*/ 2787651 w 4700376"/>
                <a:gd name="connsiteY202" fmla="*/ 1739037 h 4405856"/>
                <a:gd name="connsiteX203" fmla="*/ 2803754 w 4700376"/>
                <a:gd name="connsiteY203" fmla="*/ 1705927 h 4405856"/>
                <a:gd name="connsiteX204" fmla="*/ 2784930 w 4700376"/>
                <a:gd name="connsiteY204" fmla="*/ 1680300 h 4405856"/>
                <a:gd name="connsiteX205" fmla="*/ 2717802 w 4700376"/>
                <a:gd name="connsiteY205" fmla="*/ 1700257 h 4405856"/>
                <a:gd name="connsiteX206" fmla="*/ 2696030 w 4700376"/>
                <a:gd name="connsiteY206" fmla="*/ 1646736 h 4405856"/>
                <a:gd name="connsiteX207" fmla="*/ 2717348 w 4700376"/>
                <a:gd name="connsiteY207" fmla="*/ 1617026 h 4405856"/>
                <a:gd name="connsiteX208" fmla="*/ 2660878 w 4700376"/>
                <a:gd name="connsiteY208" fmla="*/ 1513612 h 4405856"/>
                <a:gd name="connsiteX209" fmla="*/ 2612347 w 4700376"/>
                <a:gd name="connsiteY209" fmla="*/ 1552393 h 4405856"/>
                <a:gd name="connsiteX210" fmla="*/ 2522992 w 4700376"/>
                <a:gd name="connsiteY210" fmla="*/ 1497737 h 4405856"/>
                <a:gd name="connsiteX211" fmla="*/ 2574926 w 4700376"/>
                <a:gd name="connsiteY211" fmla="*/ 1405208 h 4405856"/>
                <a:gd name="connsiteX212" fmla="*/ 2532064 w 4700376"/>
                <a:gd name="connsiteY212" fmla="*/ 1284105 h 4405856"/>
                <a:gd name="connsiteX213" fmla="*/ 2546805 w 4700376"/>
                <a:gd name="connsiteY213" fmla="*/ 1160053 h 4405856"/>
                <a:gd name="connsiteX214" fmla="*/ 2642055 w 4700376"/>
                <a:gd name="connsiteY214" fmla="*/ 1086348 h 4405856"/>
                <a:gd name="connsiteX215" fmla="*/ 2747284 w 4700376"/>
                <a:gd name="connsiteY215" fmla="*/ 1063896 h 4405856"/>
                <a:gd name="connsiteX216" fmla="*/ 2684237 w 4700376"/>
                <a:gd name="connsiteY216" fmla="*/ 974089 h 4405856"/>
                <a:gd name="connsiteX217" fmla="*/ 2667001 w 4700376"/>
                <a:gd name="connsiteY217" fmla="*/ 1018766 h 4405856"/>
                <a:gd name="connsiteX218" fmla="*/ 2623686 w 4700376"/>
                <a:gd name="connsiteY218" fmla="*/ 971595 h 4405856"/>
                <a:gd name="connsiteX219" fmla="*/ 2645004 w 4700376"/>
                <a:gd name="connsiteY219" fmla="*/ 886323 h 4405856"/>
                <a:gd name="connsiteX220" fmla="*/ 2718028 w 4700376"/>
                <a:gd name="connsiteY220" fmla="*/ 789032 h 4405856"/>
                <a:gd name="connsiteX221" fmla="*/ 2701019 w 4700376"/>
                <a:gd name="connsiteY221" fmla="*/ 682443 h 4405856"/>
                <a:gd name="connsiteX222" fmla="*/ 2529797 w 4700376"/>
                <a:gd name="connsiteY222" fmla="*/ 692194 h 4405856"/>
                <a:gd name="connsiteX223" fmla="*/ 2510519 w 4700376"/>
                <a:gd name="connsiteY223" fmla="*/ 734831 h 4405856"/>
                <a:gd name="connsiteX224" fmla="*/ 2478316 w 4700376"/>
                <a:gd name="connsiteY224" fmla="*/ 667248 h 4405856"/>
                <a:gd name="connsiteX225" fmla="*/ 2448606 w 4700376"/>
                <a:gd name="connsiteY225" fmla="*/ 707616 h 4405856"/>
                <a:gd name="connsiteX226" fmla="*/ 2263097 w 4700376"/>
                <a:gd name="connsiteY226" fmla="*/ 741180 h 4405856"/>
                <a:gd name="connsiteX0" fmla="*/ 2264667 w 4701946"/>
                <a:gd name="connsiteY0" fmla="*/ 741180 h 4405856"/>
                <a:gd name="connsiteX1" fmla="*/ 1938548 w 4701946"/>
                <a:gd name="connsiteY1" fmla="*/ 583337 h 4405856"/>
                <a:gd name="connsiteX2" fmla="*/ 1978460 w 4701946"/>
                <a:gd name="connsiteY2" fmla="*/ 433432 h 4405856"/>
                <a:gd name="connsiteX3" fmla="*/ 1924486 w 4701946"/>
                <a:gd name="connsiteY3" fmla="*/ 423907 h 4405856"/>
                <a:gd name="connsiteX4" fmla="*/ 1921311 w 4701946"/>
                <a:gd name="connsiteY4" fmla="*/ 395333 h 4405856"/>
                <a:gd name="connsiteX5" fmla="*/ 1965761 w 4701946"/>
                <a:gd name="connsiteY5" fmla="*/ 403270 h 4405856"/>
                <a:gd name="connsiteX6" fmla="*/ 1908611 w 4701946"/>
                <a:gd name="connsiteY6" fmla="*/ 315957 h 4405856"/>
                <a:gd name="connsiteX7" fmla="*/ 1919723 w 4701946"/>
                <a:gd name="connsiteY7" fmla="*/ 355645 h 4405856"/>
                <a:gd name="connsiteX8" fmla="*/ 1867335 w 4701946"/>
                <a:gd name="connsiteY8" fmla="*/ 320720 h 4405856"/>
                <a:gd name="connsiteX9" fmla="*/ 1887973 w 4701946"/>
                <a:gd name="connsiteY9" fmla="*/ 287383 h 4405856"/>
                <a:gd name="connsiteX10" fmla="*/ 1853048 w 4701946"/>
                <a:gd name="connsiteY10" fmla="*/ 225472 h 4405856"/>
                <a:gd name="connsiteX11" fmla="*/ 1886385 w 4701946"/>
                <a:gd name="connsiteY11" fmla="*/ 227061 h 4405856"/>
                <a:gd name="connsiteX12" fmla="*/ 1843523 w 4701946"/>
                <a:gd name="connsiteY12" fmla="*/ 133398 h 4405856"/>
                <a:gd name="connsiteX13" fmla="*/ 1818124 w 4701946"/>
                <a:gd name="connsiteY13" fmla="*/ 131810 h 4405856"/>
                <a:gd name="connsiteX14" fmla="*/ 1807011 w 4701946"/>
                <a:gd name="connsiteY14" fmla="*/ 84185 h 4405856"/>
                <a:gd name="connsiteX15" fmla="*/ 1838760 w 4701946"/>
                <a:gd name="connsiteY15" fmla="*/ 66723 h 4405856"/>
                <a:gd name="connsiteX16" fmla="*/ 1833998 w 4701946"/>
                <a:gd name="connsiteY16" fmla="*/ 23861 h 4405856"/>
                <a:gd name="connsiteX17" fmla="*/ 1775261 w 4701946"/>
                <a:gd name="connsiteY17" fmla="*/ 28624 h 4405856"/>
                <a:gd name="connsiteX18" fmla="*/ 1581586 w 4701946"/>
                <a:gd name="connsiteY18" fmla="*/ 127049 h 4405856"/>
                <a:gd name="connsiteX19" fmla="*/ 1546661 w 4701946"/>
                <a:gd name="connsiteY19" fmla="*/ 252462 h 4405856"/>
                <a:gd name="connsiteX20" fmla="*/ 1551423 w 4701946"/>
                <a:gd name="connsiteY20" fmla="*/ 288974 h 4405856"/>
                <a:gd name="connsiteX21" fmla="*/ 1522848 w 4701946"/>
                <a:gd name="connsiteY21" fmla="*/ 303261 h 4405856"/>
                <a:gd name="connsiteX22" fmla="*/ 1591110 w 4701946"/>
                <a:gd name="connsiteY22" fmla="*/ 482645 h 4405856"/>
                <a:gd name="connsiteX23" fmla="*/ 1503799 w 4701946"/>
                <a:gd name="connsiteY23" fmla="*/ 400099 h 4405856"/>
                <a:gd name="connsiteX24" fmla="*/ 1452998 w 4701946"/>
                <a:gd name="connsiteY24" fmla="*/ 366762 h 4405856"/>
                <a:gd name="connsiteX25" fmla="*/ 1424423 w 4701946"/>
                <a:gd name="connsiteY25" fmla="*/ 401687 h 4405856"/>
                <a:gd name="connsiteX26" fmla="*/ 1422836 w 4701946"/>
                <a:gd name="connsiteY26" fmla="*/ 515987 h 4405856"/>
                <a:gd name="connsiteX27" fmla="*/ 1437123 w 4701946"/>
                <a:gd name="connsiteY27" fmla="*/ 612820 h 4405856"/>
                <a:gd name="connsiteX28" fmla="*/ 1354573 w 4701946"/>
                <a:gd name="connsiteY28" fmla="*/ 620761 h 4405856"/>
                <a:gd name="connsiteX29" fmla="*/ 1378386 w 4701946"/>
                <a:gd name="connsiteY29" fmla="*/ 590598 h 4405856"/>
                <a:gd name="connsiteX30" fmla="*/ 1314886 w 4701946"/>
                <a:gd name="connsiteY30" fmla="*/ 547736 h 4405856"/>
                <a:gd name="connsiteX31" fmla="*/ 1273611 w 4701946"/>
                <a:gd name="connsiteY31" fmla="*/ 501699 h 4405856"/>
                <a:gd name="connsiteX32" fmla="*/ 1224398 w 4701946"/>
                <a:gd name="connsiteY32" fmla="*/ 512811 h 4405856"/>
                <a:gd name="connsiteX33" fmla="*/ 1252973 w 4701946"/>
                <a:gd name="connsiteY33" fmla="*/ 446136 h 4405856"/>
                <a:gd name="connsiteX34" fmla="*/ 1222810 w 4701946"/>
                <a:gd name="connsiteY34" fmla="*/ 481062 h 4405856"/>
                <a:gd name="connsiteX35" fmla="*/ 1189473 w 4701946"/>
                <a:gd name="connsiteY35" fmla="*/ 423911 h 4405856"/>
                <a:gd name="connsiteX36" fmla="*/ 1170423 w 4701946"/>
                <a:gd name="connsiteY36" fmla="*/ 417561 h 4405856"/>
                <a:gd name="connsiteX37" fmla="*/ 1168836 w 4701946"/>
                <a:gd name="connsiteY37" fmla="*/ 376287 h 4405856"/>
                <a:gd name="connsiteX38" fmla="*/ 1133911 w 4701946"/>
                <a:gd name="connsiteY38" fmla="*/ 273100 h 4405856"/>
                <a:gd name="connsiteX39" fmla="*/ 1094223 w 4701946"/>
                <a:gd name="connsiteY39" fmla="*/ 219123 h 4405856"/>
                <a:gd name="connsiteX40" fmla="*/ 1170424 w 4701946"/>
                <a:gd name="connsiteY40" fmla="*/ 282624 h 4405856"/>
                <a:gd name="connsiteX41" fmla="*/ 1229162 w 4701946"/>
                <a:gd name="connsiteY41" fmla="*/ 320723 h 4405856"/>
                <a:gd name="connsiteX42" fmla="*/ 1252973 w 4701946"/>
                <a:gd name="connsiteY42" fmla="*/ 281036 h 4405856"/>
                <a:gd name="connsiteX43" fmla="*/ 1272023 w 4701946"/>
                <a:gd name="connsiteY43" fmla="*/ 215949 h 4405856"/>
                <a:gd name="connsiteX44" fmla="*/ 1233923 w 4701946"/>
                <a:gd name="connsiteY44" fmla="*/ 185786 h 4405856"/>
                <a:gd name="connsiteX45" fmla="*/ 1260911 w 4701946"/>
                <a:gd name="connsiteY45" fmla="*/ 144511 h 4405856"/>
                <a:gd name="connsiteX46" fmla="*/ 1213286 w 4701946"/>
                <a:gd name="connsiteY46" fmla="*/ 50848 h 4405856"/>
                <a:gd name="connsiteX47" fmla="*/ 1195823 w 4701946"/>
                <a:gd name="connsiteY47" fmla="*/ 6399 h 4405856"/>
                <a:gd name="connsiteX48" fmla="*/ 1059298 w 4701946"/>
                <a:gd name="connsiteY48" fmla="*/ 120699 h 4405856"/>
                <a:gd name="connsiteX49" fmla="*/ 997385 w 4701946"/>
                <a:gd name="connsiteY49" fmla="*/ 115936 h 4405856"/>
                <a:gd name="connsiteX50" fmla="*/ 984686 w 4701946"/>
                <a:gd name="connsiteY50" fmla="*/ 57199 h 4405856"/>
                <a:gd name="connsiteX51" fmla="*/ 898961 w 4701946"/>
                <a:gd name="connsiteY51" fmla="*/ 104824 h 4405856"/>
                <a:gd name="connsiteX52" fmla="*/ 835461 w 4701946"/>
                <a:gd name="connsiteY52" fmla="*/ 139748 h 4405856"/>
                <a:gd name="connsiteX53" fmla="*/ 740210 w 4701946"/>
                <a:gd name="connsiteY53" fmla="*/ 147686 h 4405856"/>
                <a:gd name="connsiteX54" fmla="*/ 717986 w 4701946"/>
                <a:gd name="connsiteY54" fmla="*/ 177849 h 4405856"/>
                <a:gd name="connsiteX55" fmla="*/ 681473 w 4701946"/>
                <a:gd name="connsiteY55" fmla="*/ 201661 h 4405856"/>
                <a:gd name="connsiteX56" fmla="*/ 716399 w 4701946"/>
                <a:gd name="connsiteY56" fmla="*/ 288974 h 4405856"/>
                <a:gd name="connsiteX57" fmla="*/ 583730 w 4701946"/>
                <a:gd name="connsiteY57" fmla="*/ 542516 h 4405856"/>
                <a:gd name="connsiteX58" fmla="*/ 529755 w 4701946"/>
                <a:gd name="connsiteY58" fmla="*/ 580843 h 4405856"/>
                <a:gd name="connsiteX59" fmla="*/ 601646 w 4701946"/>
                <a:gd name="connsiteY59" fmla="*/ 633231 h 4405856"/>
                <a:gd name="connsiteX60" fmla="*/ 564680 w 4701946"/>
                <a:gd name="connsiteY60" fmla="*/ 673825 h 4405856"/>
                <a:gd name="connsiteX61" fmla="*/ 582143 w 4701946"/>
                <a:gd name="connsiteY61" fmla="*/ 720316 h 4405856"/>
                <a:gd name="connsiteX62" fmla="*/ 513426 w 4701946"/>
                <a:gd name="connsiteY62" fmla="*/ 701719 h 4405856"/>
                <a:gd name="connsiteX63" fmla="*/ 458318 w 4701946"/>
                <a:gd name="connsiteY63" fmla="*/ 726665 h 4405856"/>
                <a:gd name="connsiteX64" fmla="*/ 391416 w 4701946"/>
                <a:gd name="connsiteY64" fmla="*/ 695143 h 4405856"/>
                <a:gd name="connsiteX65" fmla="*/ 393004 w 4701946"/>
                <a:gd name="connsiteY65" fmla="*/ 652734 h 4405856"/>
                <a:gd name="connsiteX66" fmla="*/ 281425 w 4701946"/>
                <a:gd name="connsiteY66" fmla="*/ 675412 h 4405856"/>
                <a:gd name="connsiteX67" fmla="*/ 271674 w 4701946"/>
                <a:gd name="connsiteY67" fmla="*/ 760457 h 4405856"/>
                <a:gd name="connsiteX68" fmla="*/ 192526 w 4701946"/>
                <a:gd name="connsiteY68" fmla="*/ 865236 h 4405856"/>
                <a:gd name="connsiteX69" fmla="*/ 5880 w 4701946"/>
                <a:gd name="connsiteY69" fmla="*/ 1394776 h 4405856"/>
                <a:gd name="connsiteX70" fmla="*/ 515014 w 4701946"/>
                <a:gd name="connsiteY70" fmla="*/ 2288539 h 4405856"/>
                <a:gd name="connsiteX71" fmla="*/ 529529 w 4701946"/>
                <a:gd name="connsiteY71" fmla="*/ 2324825 h 4405856"/>
                <a:gd name="connsiteX72" fmla="*/ 544043 w 4701946"/>
                <a:gd name="connsiteY72" fmla="*/ 2390139 h 4405856"/>
                <a:gd name="connsiteX73" fmla="*/ 565814 w 4701946"/>
                <a:gd name="connsiteY73" fmla="*/ 2440939 h 4405856"/>
                <a:gd name="connsiteX74" fmla="*/ 602100 w 4701946"/>
                <a:gd name="connsiteY74" fmla="*/ 2557053 h 4405856"/>
                <a:gd name="connsiteX75" fmla="*/ 623871 w 4701946"/>
                <a:gd name="connsiteY75" fmla="*/ 2622368 h 4405856"/>
                <a:gd name="connsiteX76" fmla="*/ 631129 w 4701946"/>
                <a:gd name="connsiteY76" fmla="*/ 2644139 h 4405856"/>
                <a:gd name="connsiteX77" fmla="*/ 652900 w 4701946"/>
                <a:gd name="connsiteY77" fmla="*/ 2687682 h 4405856"/>
                <a:gd name="connsiteX78" fmla="*/ 674671 w 4701946"/>
                <a:gd name="connsiteY78" fmla="*/ 2738482 h 4405856"/>
                <a:gd name="connsiteX79" fmla="*/ 681929 w 4701946"/>
                <a:gd name="connsiteY79" fmla="*/ 2767511 h 4405856"/>
                <a:gd name="connsiteX80" fmla="*/ 718214 w 4701946"/>
                <a:gd name="connsiteY80" fmla="*/ 2818311 h 4405856"/>
                <a:gd name="connsiteX81" fmla="*/ 739986 w 4701946"/>
                <a:gd name="connsiteY81" fmla="*/ 2876368 h 4405856"/>
                <a:gd name="connsiteX82" fmla="*/ 761757 w 4701946"/>
                <a:gd name="connsiteY82" fmla="*/ 2898139 h 4405856"/>
                <a:gd name="connsiteX83" fmla="*/ 798043 w 4701946"/>
                <a:gd name="connsiteY83" fmla="*/ 2970711 h 4405856"/>
                <a:gd name="connsiteX84" fmla="*/ 834329 w 4701946"/>
                <a:gd name="connsiteY84" fmla="*/ 3021511 h 4405856"/>
                <a:gd name="connsiteX85" fmla="*/ 841586 w 4701946"/>
                <a:gd name="connsiteY85" fmla="*/ 3043282 h 4405856"/>
                <a:gd name="connsiteX86" fmla="*/ 892386 w 4701946"/>
                <a:gd name="connsiteY86" fmla="*/ 3108596 h 4405856"/>
                <a:gd name="connsiteX87" fmla="*/ 921414 w 4701946"/>
                <a:gd name="connsiteY87" fmla="*/ 3173911 h 4405856"/>
                <a:gd name="connsiteX88" fmla="*/ 943186 w 4701946"/>
                <a:gd name="connsiteY88" fmla="*/ 3202939 h 4405856"/>
                <a:gd name="connsiteX89" fmla="*/ 957700 w 4701946"/>
                <a:gd name="connsiteY89" fmla="*/ 3260996 h 4405856"/>
                <a:gd name="connsiteX90" fmla="*/ 964957 w 4701946"/>
                <a:gd name="connsiteY90" fmla="*/ 3282768 h 4405856"/>
                <a:gd name="connsiteX91" fmla="*/ 972214 w 4701946"/>
                <a:gd name="connsiteY91" fmla="*/ 3311796 h 4405856"/>
                <a:gd name="connsiteX92" fmla="*/ 979471 w 4701946"/>
                <a:gd name="connsiteY92" fmla="*/ 3377111 h 4405856"/>
                <a:gd name="connsiteX93" fmla="*/ 1001243 w 4701946"/>
                <a:gd name="connsiteY93" fmla="*/ 3435168 h 4405856"/>
                <a:gd name="connsiteX94" fmla="*/ 1030271 w 4701946"/>
                <a:gd name="connsiteY94" fmla="*/ 3478711 h 4405856"/>
                <a:gd name="connsiteX95" fmla="*/ 1059300 w 4701946"/>
                <a:gd name="connsiteY95" fmla="*/ 3529511 h 4405856"/>
                <a:gd name="connsiteX96" fmla="*/ 1088329 w 4701946"/>
                <a:gd name="connsiteY96" fmla="*/ 3551282 h 4405856"/>
                <a:gd name="connsiteX97" fmla="*/ 1131871 w 4701946"/>
                <a:gd name="connsiteY97" fmla="*/ 3594825 h 4405856"/>
                <a:gd name="connsiteX98" fmla="*/ 1160900 w 4701946"/>
                <a:gd name="connsiteY98" fmla="*/ 3616596 h 4405856"/>
                <a:gd name="connsiteX99" fmla="*/ 1197186 w 4701946"/>
                <a:gd name="connsiteY99" fmla="*/ 3660139 h 4405856"/>
                <a:gd name="connsiteX100" fmla="*/ 1226214 w 4701946"/>
                <a:gd name="connsiteY100" fmla="*/ 3681911 h 4405856"/>
                <a:gd name="connsiteX101" fmla="*/ 1298786 w 4701946"/>
                <a:gd name="connsiteY101" fmla="*/ 3747225 h 4405856"/>
                <a:gd name="connsiteX102" fmla="*/ 1335071 w 4701946"/>
                <a:gd name="connsiteY102" fmla="*/ 3790768 h 4405856"/>
                <a:gd name="connsiteX103" fmla="*/ 1356843 w 4701946"/>
                <a:gd name="connsiteY103" fmla="*/ 3805282 h 4405856"/>
                <a:gd name="connsiteX104" fmla="*/ 1393129 w 4701946"/>
                <a:gd name="connsiteY104" fmla="*/ 3848825 h 4405856"/>
                <a:gd name="connsiteX105" fmla="*/ 1422157 w 4701946"/>
                <a:gd name="connsiteY105" fmla="*/ 3870596 h 4405856"/>
                <a:gd name="connsiteX106" fmla="*/ 1516500 w 4701946"/>
                <a:gd name="connsiteY106" fmla="*/ 3914139 h 4405856"/>
                <a:gd name="connsiteX107" fmla="*/ 1966443 w 4701946"/>
                <a:gd name="connsiteY107" fmla="*/ 3899625 h 4405856"/>
                <a:gd name="connsiteX108" fmla="*/ 2017243 w 4701946"/>
                <a:gd name="connsiteY108" fmla="*/ 3885111 h 4405856"/>
                <a:gd name="connsiteX109" fmla="*/ 2104329 w 4701946"/>
                <a:gd name="connsiteY109" fmla="*/ 3877853 h 4405856"/>
                <a:gd name="connsiteX110" fmla="*/ 2184157 w 4701946"/>
                <a:gd name="connsiteY110" fmla="*/ 3863339 h 4405856"/>
                <a:gd name="connsiteX111" fmla="*/ 2242214 w 4701946"/>
                <a:gd name="connsiteY111" fmla="*/ 3856082 h 4405856"/>
                <a:gd name="connsiteX112" fmla="*/ 2271243 w 4701946"/>
                <a:gd name="connsiteY112" fmla="*/ 3841568 h 4405856"/>
                <a:gd name="connsiteX113" fmla="*/ 2336557 w 4701946"/>
                <a:gd name="connsiteY113" fmla="*/ 3819796 h 4405856"/>
                <a:gd name="connsiteX114" fmla="*/ 2372843 w 4701946"/>
                <a:gd name="connsiteY114" fmla="*/ 3805282 h 4405856"/>
                <a:gd name="connsiteX115" fmla="*/ 2474443 w 4701946"/>
                <a:gd name="connsiteY115" fmla="*/ 3790768 h 4405856"/>
                <a:gd name="connsiteX116" fmla="*/ 2503471 w 4701946"/>
                <a:gd name="connsiteY116" fmla="*/ 3783511 h 4405856"/>
                <a:gd name="connsiteX117" fmla="*/ 3123957 w 4701946"/>
                <a:gd name="connsiteY117" fmla="*/ 4130265 h 4405856"/>
                <a:gd name="connsiteX118" fmla="*/ 3210361 w 4701946"/>
                <a:gd name="connsiteY118" fmla="*/ 4316455 h 4405856"/>
                <a:gd name="connsiteX119" fmla="*/ 3270686 w 4701946"/>
                <a:gd name="connsiteY119" fmla="*/ 4375193 h 4405856"/>
                <a:gd name="connsiteX120" fmla="*/ 3281798 w 4701946"/>
                <a:gd name="connsiteY120" fmla="*/ 4345030 h 4405856"/>
                <a:gd name="connsiteX121" fmla="*/ 3327836 w 4701946"/>
                <a:gd name="connsiteY121" fmla="*/ 4318042 h 4405856"/>
                <a:gd name="connsiteX122" fmla="*/ 3378636 w 4701946"/>
                <a:gd name="connsiteY122" fmla="*/ 4391068 h 4405856"/>
                <a:gd name="connsiteX123" fmla="*/ 3427849 w 4701946"/>
                <a:gd name="connsiteY123" fmla="*/ 4394243 h 4405856"/>
                <a:gd name="connsiteX124" fmla="*/ 3383398 w 4701946"/>
                <a:gd name="connsiteY124" fmla="*/ 4300581 h 4405856"/>
                <a:gd name="connsiteX125" fmla="*/ 3340536 w 4701946"/>
                <a:gd name="connsiteY125" fmla="*/ 4232318 h 4405856"/>
                <a:gd name="connsiteX126" fmla="*/ 3383399 w 4701946"/>
                <a:gd name="connsiteY126" fmla="*/ 4216442 h 4405856"/>
                <a:gd name="connsiteX127" fmla="*/ 3364348 w 4701946"/>
                <a:gd name="connsiteY127" fmla="*/ 4175168 h 4405856"/>
                <a:gd name="connsiteX128" fmla="*/ 3416736 w 4701946"/>
                <a:gd name="connsiteY128" fmla="*/ 4184693 h 4405856"/>
                <a:gd name="connsiteX129" fmla="*/ 3396099 w 4701946"/>
                <a:gd name="connsiteY129" fmla="*/ 4151355 h 4405856"/>
                <a:gd name="connsiteX130" fmla="*/ 3417418 w 4701946"/>
                <a:gd name="connsiteY130" fmla="*/ 4134801 h 4405856"/>
                <a:gd name="connsiteX131" fmla="*/ 3538521 w 4701946"/>
                <a:gd name="connsiteY131" fmla="*/ 4220074 h 4405856"/>
                <a:gd name="connsiteX132" fmla="*/ 3573898 w 4701946"/>
                <a:gd name="connsiteY132" fmla="*/ 4206917 h 4405856"/>
                <a:gd name="connsiteX133" fmla="*/ 3626285 w 4701946"/>
                <a:gd name="connsiteY133" fmla="*/ 4272006 h 4405856"/>
                <a:gd name="connsiteX134" fmla="*/ 3646923 w 4701946"/>
                <a:gd name="connsiteY134" fmla="*/ 4330743 h 4405856"/>
                <a:gd name="connsiteX135" fmla="*/ 3754873 w 4701946"/>
                <a:gd name="connsiteY135" fmla="*/ 4349792 h 4405856"/>
                <a:gd name="connsiteX136" fmla="*/ 3694549 w 4701946"/>
                <a:gd name="connsiteY136" fmla="*/ 4283117 h 4405856"/>
                <a:gd name="connsiteX137" fmla="*/ 3691373 w 4701946"/>
                <a:gd name="connsiteY137" fmla="*/ 4214855 h 4405856"/>
                <a:gd name="connsiteX138" fmla="*/ 3745348 w 4701946"/>
                <a:gd name="connsiteY138" fmla="*/ 4270418 h 4405856"/>
                <a:gd name="connsiteX139" fmla="*/ 3794561 w 4701946"/>
                <a:gd name="connsiteY139" fmla="*/ 4275180 h 4405856"/>
                <a:gd name="connsiteX140" fmla="*/ 3788211 w 4701946"/>
                <a:gd name="connsiteY140" fmla="*/ 4225968 h 4405856"/>
                <a:gd name="connsiteX141" fmla="*/ 3848536 w 4701946"/>
                <a:gd name="connsiteY141" fmla="*/ 4230730 h 4405856"/>
                <a:gd name="connsiteX142" fmla="*/ 3910448 w 4701946"/>
                <a:gd name="connsiteY142" fmla="*/ 4273592 h 4405856"/>
                <a:gd name="connsiteX143" fmla="*/ 3942198 w 4701946"/>
                <a:gd name="connsiteY143" fmla="*/ 4260893 h 4405856"/>
                <a:gd name="connsiteX144" fmla="*/ 3935849 w 4701946"/>
                <a:gd name="connsiteY144" fmla="*/ 4225968 h 4405856"/>
                <a:gd name="connsiteX145" fmla="*/ 3977124 w 4701946"/>
                <a:gd name="connsiteY145" fmla="*/ 4202156 h 4405856"/>
                <a:gd name="connsiteX146" fmla="*/ 4061261 w 4701946"/>
                <a:gd name="connsiteY146" fmla="*/ 4259306 h 4405856"/>
                <a:gd name="connsiteX147" fmla="*/ 4078724 w 4701946"/>
                <a:gd name="connsiteY147" fmla="*/ 4157708 h 4405856"/>
                <a:gd name="connsiteX148" fmla="*/ 4053324 w 4701946"/>
                <a:gd name="connsiteY148" fmla="*/ 4135482 h 4405856"/>
                <a:gd name="connsiteX149" fmla="*/ 3980298 w 4701946"/>
                <a:gd name="connsiteY149" fmla="*/ 4092619 h 4405856"/>
                <a:gd name="connsiteX150" fmla="*/ 4002523 w 4701946"/>
                <a:gd name="connsiteY150" fmla="*/ 4067220 h 4405856"/>
                <a:gd name="connsiteX151" fmla="*/ 4023161 w 4701946"/>
                <a:gd name="connsiteY151" fmla="*/ 4044994 h 4405856"/>
                <a:gd name="connsiteX152" fmla="*/ 4077136 w 4701946"/>
                <a:gd name="connsiteY152" fmla="*/ 4076745 h 4405856"/>
                <a:gd name="connsiteX153" fmla="*/ 4083486 w 4701946"/>
                <a:gd name="connsiteY153" fmla="*/ 4032295 h 4405856"/>
                <a:gd name="connsiteX154" fmla="*/ 4027923 w 4701946"/>
                <a:gd name="connsiteY154" fmla="*/ 4008482 h 4405856"/>
                <a:gd name="connsiteX155" fmla="*/ 4026336 w 4701946"/>
                <a:gd name="connsiteY155" fmla="*/ 3998958 h 4405856"/>
                <a:gd name="connsiteX156" fmla="*/ 4013635 w 4701946"/>
                <a:gd name="connsiteY156" fmla="*/ 3960859 h 4405856"/>
                <a:gd name="connsiteX157" fmla="*/ 4019985 w 4701946"/>
                <a:gd name="connsiteY157" fmla="*/ 3913233 h 4405856"/>
                <a:gd name="connsiteX158" fmla="*/ 4031098 w 4701946"/>
                <a:gd name="connsiteY158" fmla="*/ 3857670 h 4405856"/>
                <a:gd name="connsiteX159" fmla="*/ 3992998 w 4701946"/>
                <a:gd name="connsiteY159" fmla="*/ 3827508 h 4405856"/>
                <a:gd name="connsiteX160" fmla="*/ 4026335 w 4701946"/>
                <a:gd name="connsiteY160" fmla="*/ 3817983 h 4405856"/>
                <a:gd name="connsiteX161" fmla="*/ 4004110 w 4701946"/>
                <a:gd name="connsiteY161" fmla="*/ 3781470 h 4405856"/>
                <a:gd name="connsiteX162" fmla="*/ 4042211 w 4701946"/>
                <a:gd name="connsiteY162" fmla="*/ 3776709 h 4405856"/>
                <a:gd name="connsiteX163" fmla="*/ 4048560 w 4701946"/>
                <a:gd name="connsiteY163" fmla="*/ 3743370 h 4405856"/>
                <a:gd name="connsiteX164" fmla="*/ 4110474 w 4701946"/>
                <a:gd name="connsiteY164" fmla="*/ 3752897 h 4405856"/>
                <a:gd name="connsiteX165" fmla="*/ 4143587 w 4701946"/>
                <a:gd name="connsiteY165" fmla="*/ 3768089 h 4405856"/>
                <a:gd name="connsiteX166" fmla="*/ 4109794 w 4701946"/>
                <a:gd name="connsiteY166" fmla="*/ 3809137 h 4405856"/>
                <a:gd name="connsiteX167" fmla="*/ 4148802 w 4701946"/>
                <a:gd name="connsiteY167" fmla="*/ 3916633 h 4405856"/>
                <a:gd name="connsiteX168" fmla="*/ 4201189 w 4701946"/>
                <a:gd name="connsiteY168" fmla="*/ 3947931 h 4405856"/>
                <a:gd name="connsiteX169" fmla="*/ 4253123 w 4701946"/>
                <a:gd name="connsiteY169" fmla="*/ 3905749 h 4405856"/>
                <a:gd name="connsiteX170" fmla="*/ 4338848 w 4701946"/>
                <a:gd name="connsiteY170" fmla="*/ 3857216 h 4405856"/>
                <a:gd name="connsiteX171" fmla="*/ 4321612 w 4701946"/>
                <a:gd name="connsiteY171" fmla="*/ 3768315 h 4405856"/>
                <a:gd name="connsiteX172" fmla="*/ 4398946 w 4701946"/>
                <a:gd name="connsiteY172" fmla="*/ 3635646 h 4405856"/>
                <a:gd name="connsiteX173" fmla="*/ 4691500 w 4701946"/>
                <a:gd name="connsiteY173" fmla="*/ 3302498 h 4405856"/>
                <a:gd name="connsiteX174" fmla="*/ 4610083 w 4701946"/>
                <a:gd name="connsiteY174" fmla="*/ 3293426 h 4405856"/>
                <a:gd name="connsiteX175" fmla="*/ 4614620 w 4701946"/>
                <a:gd name="connsiteY175" fmla="*/ 3201578 h 4405856"/>
                <a:gd name="connsiteX176" fmla="*/ 4565633 w 4701946"/>
                <a:gd name="connsiteY176" fmla="*/ 3176406 h 4405856"/>
                <a:gd name="connsiteX177" fmla="*/ 4481496 w 4701946"/>
                <a:gd name="connsiteY177" fmla="*/ 3207928 h 4405856"/>
                <a:gd name="connsiteX178" fmla="*/ 4444757 w 4701946"/>
                <a:gd name="connsiteY178" fmla="*/ 3171643 h 4405856"/>
                <a:gd name="connsiteX179" fmla="*/ 4489434 w 4701946"/>
                <a:gd name="connsiteY179" fmla="*/ 3148738 h 4405856"/>
                <a:gd name="connsiteX180" fmla="*/ 4360167 w 4701946"/>
                <a:gd name="connsiteY180" fmla="*/ 2935559 h 4405856"/>
                <a:gd name="connsiteX181" fmla="*/ 4375133 w 4701946"/>
                <a:gd name="connsiteY181" fmla="*/ 2905396 h 4405856"/>
                <a:gd name="connsiteX182" fmla="*/ 4351548 w 4701946"/>
                <a:gd name="connsiteY182" fmla="*/ 2789736 h 4405856"/>
                <a:gd name="connsiteX183" fmla="*/ 4192799 w 4701946"/>
                <a:gd name="connsiteY183" fmla="*/ 2778850 h 4405856"/>
                <a:gd name="connsiteX184" fmla="*/ 4159461 w 4701946"/>
                <a:gd name="connsiteY184" fmla="*/ 2827608 h 4405856"/>
                <a:gd name="connsiteX185" fmla="*/ 4070561 w 4701946"/>
                <a:gd name="connsiteY185" fmla="*/ 2842124 h 4405856"/>
                <a:gd name="connsiteX186" fmla="*/ 4076911 w 4701946"/>
                <a:gd name="connsiteY186" fmla="*/ 2820125 h 4405856"/>
                <a:gd name="connsiteX187" fmla="*/ 4023389 w 4701946"/>
                <a:gd name="connsiteY187" fmla="*/ 2804024 h 4405856"/>
                <a:gd name="connsiteX188" fmla="*/ 3998670 w 4701946"/>
                <a:gd name="connsiteY188" fmla="*/ 2638923 h 4405856"/>
                <a:gd name="connsiteX189" fmla="*/ 3718363 w 4701946"/>
                <a:gd name="connsiteY189" fmla="*/ 2572248 h 4405856"/>
                <a:gd name="connsiteX190" fmla="*/ 3582064 w 4701946"/>
                <a:gd name="connsiteY190" fmla="*/ 2615564 h 4405856"/>
                <a:gd name="connsiteX191" fmla="*/ 3450075 w 4701946"/>
                <a:gd name="connsiteY191" fmla="*/ 2608080 h 4405856"/>
                <a:gd name="connsiteX192" fmla="*/ 3317632 w 4701946"/>
                <a:gd name="connsiteY192" fmla="*/ 2497182 h 4405856"/>
                <a:gd name="connsiteX193" fmla="*/ 3104454 w 4701946"/>
                <a:gd name="connsiteY193" fmla="*/ 2193969 h 4405856"/>
                <a:gd name="connsiteX194" fmla="*/ 2705992 w 4701946"/>
                <a:gd name="connsiteY194" fmla="*/ 2054496 h 4405856"/>
                <a:gd name="connsiteX195" fmla="*/ 2469454 w 4701946"/>
                <a:gd name="connsiteY195" fmla="*/ 1741532 h 4405856"/>
                <a:gd name="connsiteX196" fmla="*/ 2503245 w 4701946"/>
                <a:gd name="connsiteY196" fmla="*/ 1716586 h 4405856"/>
                <a:gd name="connsiteX197" fmla="*/ 2562889 w 4701946"/>
                <a:gd name="connsiteY197" fmla="*/ 1799589 h 4405856"/>
                <a:gd name="connsiteX198" fmla="*/ 2583073 w 4701946"/>
                <a:gd name="connsiteY198" fmla="*/ 1782126 h 4405856"/>
                <a:gd name="connsiteX199" fmla="*/ 2626163 w 4701946"/>
                <a:gd name="connsiteY199" fmla="*/ 1812970 h 4405856"/>
                <a:gd name="connsiteX200" fmla="*/ 2714836 w 4701946"/>
                <a:gd name="connsiteY200" fmla="*/ 1759221 h 4405856"/>
                <a:gd name="connsiteX201" fmla="*/ 2730938 w 4701946"/>
                <a:gd name="connsiteY201" fmla="*/ 1738811 h 4405856"/>
                <a:gd name="connsiteX202" fmla="*/ 2789221 w 4701946"/>
                <a:gd name="connsiteY202" fmla="*/ 1739037 h 4405856"/>
                <a:gd name="connsiteX203" fmla="*/ 2805324 w 4701946"/>
                <a:gd name="connsiteY203" fmla="*/ 1705927 h 4405856"/>
                <a:gd name="connsiteX204" fmla="*/ 2786500 w 4701946"/>
                <a:gd name="connsiteY204" fmla="*/ 1680300 h 4405856"/>
                <a:gd name="connsiteX205" fmla="*/ 2719372 w 4701946"/>
                <a:gd name="connsiteY205" fmla="*/ 1700257 h 4405856"/>
                <a:gd name="connsiteX206" fmla="*/ 2697600 w 4701946"/>
                <a:gd name="connsiteY206" fmla="*/ 1646736 h 4405856"/>
                <a:gd name="connsiteX207" fmla="*/ 2718918 w 4701946"/>
                <a:gd name="connsiteY207" fmla="*/ 1617026 h 4405856"/>
                <a:gd name="connsiteX208" fmla="*/ 2662448 w 4701946"/>
                <a:gd name="connsiteY208" fmla="*/ 1513612 h 4405856"/>
                <a:gd name="connsiteX209" fmla="*/ 2613917 w 4701946"/>
                <a:gd name="connsiteY209" fmla="*/ 1552393 h 4405856"/>
                <a:gd name="connsiteX210" fmla="*/ 2524562 w 4701946"/>
                <a:gd name="connsiteY210" fmla="*/ 1497737 h 4405856"/>
                <a:gd name="connsiteX211" fmla="*/ 2576496 w 4701946"/>
                <a:gd name="connsiteY211" fmla="*/ 1405208 h 4405856"/>
                <a:gd name="connsiteX212" fmla="*/ 2533634 w 4701946"/>
                <a:gd name="connsiteY212" fmla="*/ 1284105 h 4405856"/>
                <a:gd name="connsiteX213" fmla="*/ 2548375 w 4701946"/>
                <a:gd name="connsiteY213" fmla="*/ 1160053 h 4405856"/>
                <a:gd name="connsiteX214" fmla="*/ 2643625 w 4701946"/>
                <a:gd name="connsiteY214" fmla="*/ 1086348 h 4405856"/>
                <a:gd name="connsiteX215" fmla="*/ 2748854 w 4701946"/>
                <a:gd name="connsiteY215" fmla="*/ 1063896 h 4405856"/>
                <a:gd name="connsiteX216" fmla="*/ 2685807 w 4701946"/>
                <a:gd name="connsiteY216" fmla="*/ 974089 h 4405856"/>
                <a:gd name="connsiteX217" fmla="*/ 2668571 w 4701946"/>
                <a:gd name="connsiteY217" fmla="*/ 1018766 h 4405856"/>
                <a:gd name="connsiteX218" fmla="*/ 2625256 w 4701946"/>
                <a:gd name="connsiteY218" fmla="*/ 971595 h 4405856"/>
                <a:gd name="connsiteX219" fmla="*/ 2646574 w 4701946"/>
                <a:gd name="connsiteY219" fmla="*/ 886323 h 4405856"/>
                <a:gd name="connsiteX220" fmla="*/ 2719598 w 4701946"/>
                <a:gd name="connsiteY220" fmla="*/ 789032 h 4405856"/>
                <a:gd name="connsiteX221" fmla="*/ 2702589 w 4701946"/>
                <a:gd name="connsiteY221" fmla="*/ 682443 h 4405856"/>
                <a:gd name="connsiteX222" fmla="*/ 2531367 w 4701946"/>
                <a:gd name="connsiteY222" fmla="*/ 692194 h 4405856"/>
                <a:gd name="connsiteX223" fmla="*/ 2512089 w 4701946"/>
                <a:gd name="connsiteY223" fmla="*/ 734831 h 4405856"/>
                <a:gd name="connsiteX224" fmla="*/ 2479886 w 4701946"/>
                <a:gd name="connsiteY224" fmla="*/ 667248 h 4405856"/>
                <a:gd name="connsiteX225" fmla="*/ 2450176 w 4701946"/>
                <a:gd name="connsiteY225" fmla="*/ 707616 h 4405856"/>
                <a:gd name="connsiteX226" fmla="*/ 2264667 w 4701946"/>
                <a:gd name="connsiteY226" fmla="*/ 741180 h 4405856"/>
                <a:gd name="connsiteX0" fmla="*/ 2267195 w 4704474"/>
                <a:gd name="connsiteY0" fmla="*/ 741180 h 4405856"/>
                <a:gd name="connsiteX1" fmla="*/ 1941076 w 4704474"/>
                <a:gd name="connsiteY1" fmla="*/ 583337 h 4405856"/>
                <a:gd name="connsiteX2" fmla="*/ 1980988 w 4704474"/>
                <a:gd name="connsiteY2" fmla="*/ 433432 h 4405856"/>
                <a:gd name="connsiteX3" fmla="*/ 1927014 w 4704474"/>
                <a:gd name="connsiteY3" fmla="*/ 423907 h 4405856"/>
                <a:gd name="connsiteX4" fmla="*/ 1923839 w 4704474"/>
                <a:gd name="connsiteY4" fmla="*/ 395333 h 4405856"/>
                <a:gd name="connsiteX5" fmla="*/ 1968289 w 4704474"/>
                <a:gd name="connsiteY5" fmla="*/ 403270 h 4405856"/>
                <a:gd name="connsiteX6" fmla="*/ 1911139 w 4704474"/>
                <a:gd name="connsiteY6" fmla="*/ 315957 h 4405856"/>
                <a:gd name="connsiteX7" fmla="*/ 1922251 w 4704474"/>
                <a:gd name="connsiteY7" fmla="*/ 355645 h 4405856"/>
                <a:gd name="connsiteX8" fmla="*/ 1869863 w 4704474"/>
                <a:gd name="connsiteY8" fmla="*/ 320720 h 4405856"/>
                <a:gd name="connsiteX9" fmla="*/ 1890501 w 4704474"/>
                <a:gd name="connsiteY9" fmla="*/ 287383 h 4405856"/>
                <a:gd name="connsiteX10" fmla="*/ 1855576 w 4704474"/>
                <a:gd name="connsiteY10" fmla="*/ 225472 h 4405856"/>
                <a:gd name="connsiteX11" fmla="*/ 1888913 w 4704474"/>
                <a:gd name="connsiteY11" fmla="*/ 227061 h 4405856"/>
                <a:gd name="connsiteX12" fmla="*/ 1846051 w 4704474"/>
                <a:gd name="connsiteY12" fmla="*/ 133398 h 4405856"/>
                <a:gd name="connsiteX13" fmla="*/ 1820652 w 4704474"/>
                <a:gd name="connsiteY13" fmla="*/ 131810 h 4405856"/>
                <a:gd name="connsiteX14" fmla="*/ 1809539 w 4704474"/>
                <a:gd name="connsiteY14" fmla="*/ 84185 h 4405856"/>
                <a:gd name="connsiteX15" fmla="*/ 1841288 w 4704474"/>
                <a:gd name="connsiteY15" fmla="*/ 66723 h 4405856"/>
                <a:gd name="connsiteX16" fmla="*/ 1836526 w 4704474"/>
                <a:gd name="connsiteY16" fmla="*/ 23861 h 4405856"/>
                <a:gd name="connsiteX17" fmla="*/ 1777789 w 4704474"/>
                <a:gd name="connsiteY17" fmla="*/ 28624 h 4405856"/>
                <a:gd name="connsiteX18" fmla="*/ 1584114 w 4704474"/>
                <a:gd name="connsiteY18" fmla="*/ 127049 h 4405856"/>
                <a:gd name="connsiteX19" fmla="*/ 1549189 w 4704474"/>
                <a:gd name="connsiteY19" fmla="*/ 252462 h 4405856"/>
                <a:gd name="connsiteX20" fmla="*/ 1553951 w 4704474"/>
                <a:gd name="connsiteY20" fmla="*/ 288974 h 4405856"/>
                <a:gd name="connsiteX21" fmla="*/ 1525376 w 4704474"/>
                <a:gd name="connsiteY21" fmla="*/ 303261 h 4405856"/>
                <a:gd name="connsiteX22" fmla="*/ 1593638 w 4704474"/>
                <a:gd name="connsiteY22" fmla="*/ 482645 h 4405856"/>
                <a:gd name="connsiteX23" fmla="*/ 1506327 w 4704474"/>
                <a:gd name="connsiteY23" fmla="*/ 400099 h 4405856"/>
                <a:gd name="connsiteX24" fmla="*/ 1455526 w 4704474"/>
                <a:gd name="connsiteY24" fmla="*/ 366762 h 4405856"/>
                <a:gd name="connsiteX25" fmla="*/ 1426951 w 4704474"/>
                <a:gd name="connsiteY25" fmla="*/ 401687 h 4405856"/>
                <a:gd name="connsiteX26" fmla="*/ 1425364 w 4704474"/>
                <a:gd name="connsiteY26" fmla="*/ 515987 h 4405856"/>
                <a:gd name="connsiteX27" fmla="*/ 1439651 w 4704474"/>
                <a:gd name="connsiteY27" fmla="*/ 612820 h 4405856"/>
                <a:gd name="connsiteX28" fmla="*/ 1357101 w 4704474"/>
                <a:gd name="connsiteY28" fmla="*/ 620761 h 4405856"/>
                <a:gd name="connsiteX29" fmla="*/ 1380914 w 4704474"/>
                <a:gd name="connsiteY29" fmla="*/ 590598 h 4405856"/>
                <a:gd name="connsiteX30" fmla="*/ 1317414 w 4704474"/>
                <a:gd name="connsiteY30" fmla="*/ 547736 h 4405856"/>
                <a:gd name="connsiteX31" fmla="*/ 1276139 w 4704474"/>
                <a:gd name="connsiteY31" fmla="*/ 501699 h 4405856"/>
                <a:gd name="connsiteX32" fmla="*/ 1226926 w 4704474"/>
                <a:gd name="connsiteY32" fmla="*/ 512811 h 4405856"/>
                <a:gd name="connsiteX33" fmla="*/ 1255501 w 4704474"/>
                <a:gd name="connsiteY33" fmla="*/ 446136 h 4405856"/>
                <a:gd name="connsiteX34" fmla="*/ 1225338 w 4704474"/>
                <a:gd name="connsiteY34" fmla="*/ 481062 h 4405856"/>
                <a:gd name="connsiteX35" fmla="*/ 1192001 w 4704474"/>
                <a:gd name="connsiteY35" fmla="*/ 423911 h 4405856"/>
                <a:gd name="connsiteX36" fmla="*/ 1172951 w 4704474"/>
                <a:gd name="connsiteY36" fmla="*/ 417561 h 4405856"/>
                <a:gd name="connsiteX37" fmla="*/ 1171364 w 4704474"/>
                <a:gd name="connsiteY37" fmla="*/ 376287 h 4405856"/>
                <a:gd name="connsiteX38" fmla="*/ 1136439 w 4704474"/>
                <a:gd name="connsiteY38" fmla="*/ 273100 h 4405856"/>
                <a:gd name="connsiteX39" fmla="*/ 1096751 w 4704474"/>
                <a:gd name="connsiteY39" fmla="*/ 219123 h 4405856"/>
                <a:gd name="connsiteX40" fmla="*/ 1172952 w 4704474"/>
                <a:gd name="connsiteY40" fmla="*/ 282624 h 4405856"/>
                <a:gd name="connsiteX41" fmla="*/ 1231690 w 4704474"/>
                <a:gd name="connsiteY41" fmla="*/ 320723 h 4405856"/>
                <a:gd name="connsiteX42" fmla="*/ 1255501 w 4704474"/>
                <a:gd name="connsiteY42" fmla="*/ 281036 h 4405856"/>
                <a:gd name="connsiteX43" fmla="*/ 1274551 w 4704474"/>
                <a:gd name="connsiteY43" fmla="*/ 215949 h 4405856"/>
                <a:gd name="connsiteX44" fmla="*/ 1236451 w 4704474"/>
                <a:gd name="connsiteY44" fmla="*/ 185786 h 4405856"/>
                <a:gd name="connsiteX45" fmla="*/ 1263439 w 4704474"/>
                <a:gd name="connsiteY45" fmla="*/ 144511 h 4405856"/>
                <a:gd name="connsiteX46" fmla="*/ 1215814 w 4704474"/>
                <a:gd name="connsiteY46" fmla="*/ 50848 h 4405856"/>
                <a:gd name="connsiteX47" fmla="*/ 1198351 w 4704474"/>
                <a:gd name="connsiteY47" fmla="*/ 6399 h 4405856"/>
                <a:gd name="connsiteX48" fmla="*/ 1061826 w 4704474"/>
                <a:gd name="connsiteY48" fmla="*/ 120699 h 4405856"/>
                <a:gd name="connsiteX49" fmla="*/ 999913 w 4704474"/>
                <a:gd name="connsiteY49" fmla="*/ 115936 h 4405856"/>
                <a:gd name="connsiteX50" fmla="*/ 987214 w 4704474"/>
                <a:gd name="connsiteY50" fmla="*/ 57199 h 4405856"/>
                <a:gd name="connsiteX51" fmla="*/ 901489 w 4704474"/>
                <a:gd name="connsiteY51" fmla="*/ 104824 h 4405856"/>
                <a:gd name="connsiteX52" fmla="*/ 837989 w 4704474"/>
                <a:gd name="connsiteY52" fmla="*/ 139748 h 4405856"/>
                <a:gd name="connsiteX53" fmla="*/ 742738 w 4704474"/>
                <a:gd name="connsiteY53" fmla="*/ 147686 h 4405856"/>
                <a:gd name="connsiteX54" fmla="*/ 720514 w 4704474"/>
                <a:gd name="connsiteY54" fmla="*/ 177849 h 4405856"/>
                <a:gd name="connsiteX55" fmla="*/ 684001 w 4704474"/>
                <a:gd name="connsiteY55" fmla="*/ 201661 h 4405856"/>
                <a:gd name="connsiteX56" fmla="*/ 718927 w 4704474"/>
                <a:gd name="connsiteY56" fmla="*/ 288974 h 4405856"/>
                <a:gd name="connsiteX57" fmla="*/ 586258 w 4704474"/>
                <a:gd name="connsiteY57" fmla="*/ 542516 h 4405856"/>
                <a:gd name="connsiteX58" fmla="*/ 532283 w 4704474"/>
                <a:gd name="connsiteY58" fmla="*/ 580843 h 4405856"/>
                <a:gd name="connsiteX59" fmla="*/ 604174 w 4704474"/>
                <a:gd name="connsiteY59" fmla="*/ 633231 h 4405856"/>
                <a:gd name="connsiteX60" fmla="*/ 567208 w 4704474"/>
                <a:gd name="connsiteY60" fmla="*/ 673825 h 4405856"/>
                <a:gd name="connsiteX61" fmla="*/ 584671 w 4704474"/>
                <a:gd name="connsiteY61" fmla="*/ 720316 h 4405856"/>
                <a:gd name="connsiteX62" fmla="*/ 515954 w 4704474"/>
                <a:gd name="connsiteY62" fmla="*/ 701719 h 4405856"/>
                <a:gd name="connsiteX63" fmla="*/ 460846 w 4704474"/>
                <a:gd name="connsiteY63" fmla="*/ 726665 h 4405856"/>
                <a:gd name="connsiteX64" fmla="*/ 393944 w 4704474"/>
                <a:gd name="connsiteY64" fmla="*/ 695143 h 4405856"/>
                <a:gd name="connsiteX65" fmla="*/ 395532 w 4704474"/>
                <a:gd name="connsiteY65" fmla="*/ 652734 h 4405856"/>
                <a:gd name="connsiteX66" fmla="*/ 283953 w 4704474"/>
                <a:gd name="connsiteY66" fmla="*/ 675412 h 4405856"/>
                <a:gd name="connsiteX67" fmla="*/ 274202 w 4704474"/>
                <a:gd name="connsiteY67" fmla="*/ 760457 h 4405856"/>
                <a:gd name="connsiteX68" fmla="*/ 195054 w 4704474"/>
                <a:gd name="connsiteY68" fmla="*/ 865236 h 4405856"/>
                <a:gd name="connsiteX69" fmla="*/ 199816 w 4704474"/>
                <a:gd name="connsiteY69" fmla="*/ 860474 h 4405856"/>
                <a:gd name="connsiteX70" fmla="*/ 8408 w 4704474"/>
                <a:gd name="connsiteY70" fmla="*/ 1394776 h 4405856"/>
                <a:gd name="connsiteX71" fmla="*/ 517542 w 4704474"/>
                <a:gd name="connsiteY71" fmla="*/ 2288539 h 4405856"/>
                <a:gd name="connsiteX72" fmla="*/ 532057 w 4704474"/>
                <a:gd name="connsiteY72" fmla="*/ 2324825 h 4405856"/>
                <a:gd name="connsiteX73" fmla="*/ 546571 w 4704474"/>
                <a:gd name="connsiteY73" fmla="*/ 2390139 h 4405856"/>
                <a:gd name="connsiteX74" fmla="*/ 568342 w 4704474"/>
                <a:gd name="connsiteY74" fmla="*/ 2440939 h 4405856"/>
                <a:gd name="connsiteX75" fmla="*/ 604628 w 4704474"/>
                <a:gd name="connsiteY75" fmla="*/ 2557053 h 4405856"/>
                <a:gd name="connsiteX76" fmla="*/ 626399 w 4704474"/>
                <a:gd name="connsiteY76" fmla="*/ 2622368 h 4405856"/>
                <a:gd name="connsiteX77" fmla="*/ 633657 w 4704474"/>
                <a:gd name="connsiteY77" fmla="*/ 2644139 h 4405856"/>
                <a:gd name="connsiteX78" fmla="*/ 655428 w 4704474"/>
                <a:gd name="connsiteY78" fmla="*/ 2687682 h 4405856"/>
                <a:gd name="connsiteX79" fmla="*/ 677199 w 4704474"/>
                <a:gd name="connsiteY79" fmla="*/ 2738482 h 4405856"/>
                <a:gd name="connsiteX80" fmla="*/ 684457 w 4704474"/>
                <a:gd name="connsiteY80" fmla="*/ 2767511 h 4405856"/>
                <a:gd name="connsiteX81" fmla="*/ 720742 w 4704474"/>
                <a:gd name="connsiteY81" fmla="*/ 2818311 h 4405856"/>
                <a:gd name="connsiteX82" fmla="*/ 742514 w 4704474"/>
                <a:gd name="connsiteY82" fmla="*/ 2876368 h 4405856"/>
                <a:gd name="connsiteX83" fmla="*/ 764285 w 4704474"/>
                <a:gd name="connsiteY83" fmla="*/ 2898139 h 4405856"/>
                <a:gd name="connsiteX84" fmla="*/ 800571 w 4704474"/>
                <a:gd name="connsiteY84" fmla="*/ 2970711 h 4405856"/>
                <a:gd name="connsiteX85" fmla="*/ 836857 w 4704474"/>
                <a:gd name="connsiteY85" fmla="*/ 3021511 h 4405856"/>
                <a:gd name="connsiteX86" fmla="*/ 844114 w 4704474"/>
                <a:gd name="connsiteY86" fmla="*/ 3043282 h 4405856"/>
                <a:gd name="connsiteX87" fmla="*/ 894914 w 4704474"/>
                <a:gd name="connsiteY87" fmla="*/ 3108596 h 4405856"/>
                <a:gd name="connsiteX88" fmla="*/ 923942 w 4704474"/>
                <a:gd name="connsiteY88" fmla="*/ 3173911 h 4405856"/>
                <a:gd name="connsiteX89" fmla="*/ 945714 w 4704474"/>
                <a:gd name="connsiteY89" fmla="*/ 3202939 h 4405856"/>
                <a:gd name="connsiteX90" fmla="*/ 960228 w 4704474"/>
                <a:gd name="connsiteY90" fmla="*/ 3260996 h 4405856"/>
                <a:gd name="connsiteX91" fmla="*/ 967485 w 4704474"/>
                <a:gd name="connsiteY91" fmla="*/ 3282768 h 4405856"/>
                <a:gd name="connsiteX92" fmla="*/ 974742 w 4704474"/>
                <a:gd name="connsiteY92" fmla="*/ 3311796 h 4405856"/>
                <a:gd name="connsiteX93" fmla="*/ 981999 w 4704474"/>
                <a:gd name="connsiteY93" fmla="*/ 3377111 h 4405856"/>
                <a:gd name="connsiteX94" fmla="*/ 1003771 w 4704474"/>
                <a:gd name="connsiteY94" fmla="*/ 3435168 h 4405856"/>
                <a:gd name="connsiteX95" fmla="*/ 1032799 w 4704474"/>
                <a:gd name="connsiteY95" fmla="*/ 3478711 h 4405856"/>
                <a:gd name="connsiteX96" fmla="*/ 1061828 w 4704474"/>
                <a:gd name="connsiteY96" fmla="*/ 3529511 h 4405856"/>
                <a:gd name="connsiteX97" fmla="*/ 1090857 w 4704474"/>
                <a:gd name="connsiteY97" fmla="*/ 3551282 h 4405856"/>
                <a:gd name="connsiteX98" fmla="*/ 1134399 w 4704474"/>
                <a:gd name="connsiteY98" fmla="*/ 3594825 h 4405856"/>
                <a:gd name="connsiteX99" fmla="*/ 1163428 w 4704474"/>
                <a:gd name="connsiteY99" fmla="*/ 3616596 h 4405856"/>
                <a:gd name="connsiteX100" fmla="*/ 1199714 w 4704474"/>
                <a:gd name="connsiteY100" fmla="*/ 3660139 h 4405856"/>
                <a:gd name="connsiteX101" fmla="*/ 1228742 w 4704474"/>
                <a:gd name="connsiteY101" fmla="*/ 3681911 h 4405856"/>
                <a:gd name="connsiteX102" fmla="*/ 1301314 w 4704474"/>
                <a:gd name="connsiteY102" fmla="*/ 3747225 h 4405856"/>
                <a:gd name="connsiteX103" fmla="*/ 1337599 w 4704474"/>
                <a:gd name="connsiteY103" fmla="*/ 3790768 h 4405856"/>
                <a:gd name="connsiteX104" fmla="*/ 1359371 w 4704474"/>
                <a:gd name="connsiteY104" fmla="*/ 3805282 h 4405856"/>
                <a:gd name="connsiteX105" fmla="*/ 1395657 w 4704474"/>
                <a:gd name="connsiteY105" fmla="*/ 3848825 h 4405856"/>
                <a:gd name="connsiteX106" fmla="*/ 1424685 w 4704474"/>
                <a:gd name="connsiteY106" fmla="*/ 3870596 h 4405856"/>
                <a:gd name="connsiteX107" fmla="*/ 1519028 w 4704474"/>
                <a:gd name="connsiteY107" fmla="*/ 3914139 h 4405856"/>
                <a:gd name="connsiteX108" fmla="*/ 1968971 w 4704474"/>
                <a:gd name="connsiteY108" fmla="*/ 3899625 h 4405856"/>
                <a:gd name="connsiteX109" fmla="*/ 2019771 w 4704474"/>
                <a:gd name="connsiteY109" fmla="*/ 3885111 h 4405856"/>
                <a:gd name="connsiteX110" fmla="*/ 2106857 w 4704474"/>
                <a:gd name="connsiteY110" fmla="*/ 3877853 h 4405856"/>
                <a:gd name="connsiteX111" fmla="*/ 2186685 w 4704474"/>
                <a:gd name="connsiteY111" fmla="*/ 3863339 h 4405856"/>
                <a:gd name="connsiteX112" fmla="*/ 2244742 w 4704474"/>
                <a:gd name="connsiteY112" fmla="*/ 3856082 h 4405856"/>
                <a:gd name="connsiteX113" fmla="*/ 2273771 w 4704474"/>
                <a:gd name="connsiteY113" fmla="*/ 3841568 h 4405856"/>
                <a:gd name="connsiteX114" fmla="*/ 2339085 w 4704474"/>
                <a:gd name="connsiteY114" fmla="*/ 3819796 h 4405856"/>
                <a:gd name="connsiteX115" fmla="*/ 2375371 w 4704474"/>
                <a:gd name="connsiteY115" fmla="*/ 3805282 h 4405856"/>
                <a:gd name="connsiteX116" fmla="*/ 2476971 w 4704474"/>
                <a:gd name="connsiteY116" fmla="*/ 3790768 h 4405856"/>
                <a:gd name="connsiteX117" fmla="*/ 2505999 w 4704474"/>
                <a:gd name="connsiteY117" fmla="*/ 3783511 h 4405856"/>
                <a:gd name="connsiteX118" fmla="*/ 3126485 w 4704474"/>
                <a:gd name="connsiteY118" fmla="*/ 4130265 h 4405856"/>
                <a:gd name="connsiteX119" fmla="*/ 3212889 w 4704474"/>
                <a:gd name="connsiteY119" fmla="*/ 4316455 h 4405856"/>
                <a:gd name="connsiteX120" fmla="*/ 3273214 w 4704474"/>
                <a:gd name="connsiteY120" fmla="*/ 4375193 h 4405856"/>
                <a:gd name="connsiteX121" fmla="*/ 3284326 w 4704474"/>
                <a:gd name="connsiteY121" fmla="*/ 4345030 h 4405856"/>
                <a:gd name="connsiteX122" fmla="*/ 3330364 w 4704474"/>
                <a:gd name="connsiteY122" fmla="*/ 4318042 h 4405856"/>
                <a:gd name="connsiteX123" fmla="*/ 3381164 w 4704474"/>
                <a:gd name="connsiteY123" fmla="*/ 4391068 h 4405856"/>
                <a:gd name="connsiteX124" fmla="*/ 3430377 w 4704474"/>
                <a:gd name="connsiteY124" fmla="*/ 4394243 h 4405856"/>
                <a:gd name="connsiteX125" fmla="*/ 3385926 w 4704474"/>
                <a:gd name="connsiteY125" fmla="*/ 4300581 h 4405856"/>
                <a:gd name="connsiteX126" fmla="*/ 3343064 w 4704474"/>
                <a:gd name="connsiteY126" fmla="*/ 4232318 h 4405856"/>
                <a:gd name="connsiteX127" fmla="*/ 3385927 w 4704474"/>
                <a:gd name="connsiteY127" fmla="*/ 4216442 h 4405856"/>
                <a:gd name="connsiteX128" fmla="*/ 3366876 w 4704474"/>
                <a:gd name="connsiteY128" fmla="*/ 4175168 h 4405856"/>
                <a:gd name="connsiteX129" fmla="*/ 3419264 w 4704474"/>
                <a:gd name="connsiteY129" fmla="*/ 4184693 h 4405856"/>
                <a:gd name="connsiteX130" fmla="*/ 3398627 w 4704474"/>
                <a:gd name="connsiteY130" fmla="*/ 4151355 h 4405856"/>
                <a:gd name="connsiteX131" fmla="*/ 3419946 w 4704474"/>
                <a:gd name="connsiteY131" fmla="*/ 4134801 h 4405856"/>
                <a:gd name="connsiteX132" fmla="*/ 3541049 w 4704474"/>
                <a:gd name="connsiteY132" fmla="*/ 4220074 h 4405856"/>
                <a:gd name="connsiteX133" fmla="*/ 3576426 w 4704474"/>
                <a:gd name="connsiteY133" fmla="*/ 4206917 h 4405856"/>
                <a:gd name="connsiteX134" fmla="*/ 3628813 w 4704474"/>
                <a:gd name="connsiteY134" fmla="*/ 4272006 h 4405856"/>
                <a:gd name="connsiteX135" fmla="*/ 3649451 w 4704474"/>
                <a:gd name="connsiteY135" fmla="*/ 4330743 h 4405856"/>
                <a:gd name="connsiteX136" fmla="*/ 3757401 w 4704474"/>
                <a:gd name="connsiteY136" fmla="*/ 4349792 h 4405856"/>
                <a:gd name="connsiteX137" fmla="*/ 3697077 w 4704474"/>
                <a:gd name="connsiteY137" fmla="*/ 4283117 h 4405856"/>
                <a:gd name="connsiteX138" fmla="*/ 3693901 w 4704474"/>
                <a:gd name="connsiteY138" fmla="*/ 4214855 h 4405856"/>
                <a:gd name="connsiteX139" fmla="*/ 3747876 w 4704474"/>
                <a:gd name="connsiteY139" fmla="*/ 4270418 h 4405856"/>
                <a:gd name="connsiteX140" fmla="*/ 3797089 w 4704474"/>
                <a:gd name="connsiteY140" fmla="*/ 4275180 h 4405856"/>
                <a:gd name="connsiteX141" fmla="*/ 3790739 w 4704474"/>
                <a:gd name="connsiteY141" fmla="*/ 4225968 h 4405856"/>
                <a:gd name="connsiteX142" fmla="*/ 3851064 w 4704474"/>
                <a:gd name="connsiteY142" fmla="*/ 4230730 h 4405856"/>
                <a:gd name="connsiteX143" fmla="*/ 3912976 w 4704474"/>
                <a:gd name="connsiteY143" fmla="*/ 4273592 h 4405856"/>
                <a:gd name="connsiteX144" fmla="*/ 3944726 w 4704474"/>
                <a:gd name="connsiteY144" fmla="*/ 4260893 h 4405856"/>
                <a:gd name="connsiteX145" fmla="*/ 3938377 w 4704474"/>
                <a:gd name="connsiteY145" fmla="*/ 4225968 h 4405856"/>
                <a:gd name="connsiteX146" fmla="*/ 3979652 w 4704474"/>
                <a:gd name="connsiteY146" fmla="*/ 4202156 h 4405856"/>
                <a:gd name="connsiteX147" fmla="*/ 4063789 w 4704474"/>
                <a:gd name="connsiteY147" fmla="*/ 4259306 h 4405856"/>
                <a:gd name="connsiteX148" fmla="*/ 4081252 w 4704474"/>
                <a:gd name="connsiteY148" fmla="*/ 4157708 h 4405856"/>
                <a:gd name="connsiteX149" fmla="*/ 4055852 w 4704474"/>
                <a:gd name="connsiteY149" fmla="*/ 4135482 h 4405856"/>
                <a:gd name="connsiteX150" fmla="*/ 3982826 w 4704474"/>
                <a:gd name="connsiteY150" fmla="*/ 4092619 h 4405856"/>
                <a:gd name="connsiteX151" fmla="*/ 4005051 w 4704474"/>
                <a:gd name="connsiteY151" fmla="*/ 4067220 h 4405856"/>
                <a:gd name="connsiteX152" fmla="*/ 4025689 w 4704474"/>
                <a:gd name="connsiteY152" fmla="*/ 4044994 h 4405856"/>
                <a:gd name="connsiteX153" fmla="*/ 4079664 w 4704474"/>
                <a:gd name="connsiteY153" fmla="*/ 4076745 h 4405856"/>
                <a:gd name="connsiteX154" fmla="*/ 4086014 w 4704474"/>
                <a:gd name="connsiteY154" fmla="*/ 4032295 h 4405856"/>
                <a:gd name="connsiteX155" fmla="*/ 4030451 w 4704474"/>
                <a:gd name="connsiteY155" fmla="*/ 4008482 h 4405856"/>
                <a:gd name="connsiteX156" fmla="*/ 4028864 w 4704474"/>
                <a:gd name="connsiteY156" fmla="*/ 3998958 h 4405856"/>
                <a:gd name="connsiteX157" fmla="*/ 4016163 w 4704474"/>
                <a:gd name="connsiteY157" fmla="*/ 3960859 h 4405856"/>
                <a:gd name="connsiteX158" fmla="*/ 4022513 w 4704474"/>
                <a:gd name="connsiteY158" fmla="*/ 3913233 h 4405856"/>
                <a:gd name="connsiteX159" fmla="*/ 4033626 w 4704474"/>
                <a:gd name="connsiteY159" fmla="*/ 3857670 h 4405856"/>
                <a:gd name="connsiteX160" fmla="*/ 3995526 w 4704474"/>
                <a:gd name="connsiteY160" fmla="*/ 3827508 h 4405856"/>
                <a:gd name="connsiteX161" fmla="*/ 4028863 w 4704474"/>
                <a:gd name="connsiteY161" fmla="*/ 3817983 h 4405856"/>
                <a:gd name="connsiteX162" fmla="*/ 4006638 w 4704474"/>
                <a:gd name="connsiteY162" fmla="*/ 3781470 h 4405856"/>
                <a:gd name="connsiteX163" fmla="*/ 4044739 w 4704474"/>
                <a:gd name="connsiteY163" fmla="*/ 3776709 h 4405856"/>
                <a:gd name="connsiteX164" fmla="*/ 4051088 w 4704474"/>
                <a:gd name="connsiteY164" fmla="*/ 3743370 h 4405856"/>
                <a:gd name="connsiteX165" fmla="*/ 4113002 w 4704474"/>
                <a:gd name="connsiteY165" fmla="*/ 3752897 h 4405856"/>
                <a:gd name="connsiteX166" fmla="*/ 4146115 w 4704474"/>
                <a:gd name="connsiteY166" fmla="*/ 3768089 h 4405856"/>
                <a:gd name="connsiteX167" fmla="*/ 4112322 w 4704474"/>
                <a:gd name="connsiteY167" fmla="*/ 3809137 h 4405856"/>
                <a:gd name="connsiteX168" fmla="*/ 4151330 w 4704474"/>
                <a:gd name="connsiteY168" fmla="*/ 3916633 h 4405856"/>
                <a:gd name="connsiteX169" fmla="*/ 4203717 w 4704474"/>
                <a:gd name="connsiteY169" fmla="*/ 3947931 h 4405856"/>
                <a:gd name="connsiteX170" fmla="*/ 4255651 w 4704474"/>
                <a:gd name="connsiteY170" fmla="*/ 3905749 h 4405856"/>
                <a:gd name="connsiteX171" fmla="*/ 4341376 w 4704474"/>
                <a:gd name="connsiteY171" fmla="*/ 3857216 h 4405856"/>
                <a:gd name="connsiteX172" fmla="*/ 4324140 w 4704474"/>
                <a:gd name="connsiteY172" fmla="*/ 3768315 h 4405856"/>
                <a:gd name="connsiteX173" fmla="*/ 4401474 w 4704474"/>
                <a:gd name="connsiteY173" fmla="*/ 3635646 h 4405856"/>
                <a:gd name="connsiteX174" fmla="*/ 4694028 w 4704474"/>
                <a:gd name="connsiteY174" fmla="*/ 3302498 h 4405856"/>
                <a:gd name="connsiteX175" fmla="*/ 4612611 w 4704474"/>
                <a:gd name="connsiteY175" fmla="*/ 3293426 h 4405856"/>
                <a:gd name="connsiteX176" fmla="*/ 4617148 w 4704474"/>
                <a:gd name="connsiteY176" fmla="*/ 3201578 h 4405856"/>
                <a:gd name="connsiteX177" fmla="*/ 4568161 w 4704474"/>
                <a:gd name="connsiteY177" fmla="*/ 3176406 h 4405856"/>
                <a:gd name="connsiteX178" fmla="*/ 4484024 w 4704474"/>
                <a:gd name="connsiteY178" fmla="*/ 3207928 h 4405856"/>
                <a:gd name="connsiteX179" fmla="*/ 4447285 w 4704474"/>
                <a:gd name="connsiteY179" fmla="*/ 3171643 h 4405856"/>
                <a:gd name="connsiteX180" fmla="*/ 4491962 w 4704474"/>
                <a:gd name="connsiteY180" fmla="*/ 3148738 h 4405856"/>
                <a:gd name="connsiteX181" fmla="*/ 4362695 w 4704474"/>
                <a:gd name="connsiteY181" fmla="*/ 2935559 h 4405856"/>
                <a:gd name="connsiteX182" fmla="*/ 4377661 w 4704474"/>
                <a:gd name="connsiteY182" fmla="*/ 2905396 h 4405856"/>
                <a:gd name="connsiteX183" fmla="*/ 4354076 w 4704474"/>
                <a:gd name="connsiteY183" fmla="*/ 2789736 h 4405856"/>
                <a:gd name="connsiteX184" fmla="*/ 4195327 w 4704474"/>
                <a:gd name="connsiteY184" fmla="*/ 2778850 h 4405856"/>
                <a:gd name="connsiteX185" fmla="*/ 4161989 w 4704474"/>
                <a:gd name="connsiteY185" fmla="*/ 2827608 h 4405856"/>
                <a:gd name="connsiteX186" fmla="*/ 4073089 w 4704474"/>
                <a:gd name="connsiteY186" fmla="*/ 2842124 h 4405856"/>
                <a:gd name="connsiteX187" fmla="*/ 4079439 w 4704474"/>
                <a:gd name="connsiteY187" fmla="*/ 2820125 h 4405856"/>
                <a:gd name="connsiteX188" fmla="*/ 4025917 w 4704474"/>
                <a:gd name="connsiteY188" fmla="*/ 2804024 h 4405856"/>
                <a:gd name="connsiteX189" fmla="*/ 4001198 w 4704474"/>
                <a:gd name="connsiteY189" fmla="*/ 2638923 h 4405856"/>
                <a:gd name="connsiteX190" fmla="*/ 3720891 w 4704474"/>
                <a:gd name="connsiteY190" fmla="*/ 2572248 h 4405856"/>
                <a:gd name="connsiteX191" fmla="*/ 3584592 w 4704474"/>
                <a:gd name="connsiteY191" fmla="*/ 2615564 h 4405856"/>
                <a:gd name="connsiteX192" fmla="*/ 3452603 w 4704474"/>
                <a:gd name="connsiteY192" fmla="*/ 2608080 h 4405856"/>
                <a:gd name="connsiteX193" fmla="*/ 3320160 w 4704474"/>
                <a:gd name="connsiteY193" fmla="*/ 2497182 h 4405856"/>
                <a:gd name="connsiteX194" fmla="*/ 3106982 w 4704474"/>
                <a:gd name="connsiteY194" fmla="*/ 2193969 h 4405856"/>
                <a:gd name="connsiteX195" fmla="*/ 2708520 w 4704474"/>
                <a:gd name="connsiteY195" fmla="*/ 2054496 h 4405856"/>
                <a:gd name="connsiteX196" fmla="*/ 2471982 w 4704474"/>
                <a:gd name="connsiteY196" fmla="*/ 1741532 h 4405856"/>
                <a:gd name="connsiteX197" fmla="*/ 2505773 w 4704474"/>
                <a:gd name="connsiteY197" fmla="*/ 1716586 h 4405856"/>
                <a:gd name="connsiteX198" fmla="*/ 2565417 w 4704474"/>
                <a:gd name="connsiteY198" fmla="*/ 1799589 h 4405856"/>
                <a:gd name="connsiteX199" fmla="*/ 2585601 w 4704474"/>
                <a:gd name="connsiteY199" fmla="*/ 1782126 h 4405856"/>
                <a:gd name="connsiteX200" fmla="*/ 2628691 w 4704474"/>
                <a:gd name="connsiteY200" fmla="*/ 1812970 h 4405856"/>
                <a:gd name="connsiteX201" fmla="*/ 2717364 w 4704474"/>
                <a:gd name="connsiteY201" fmla="*/ 1759221 h 4405856"/>
                <a:gd name="connsiteX202" fmla="*/ 2733466 w 4704474"/>
                <a:gd name="connsiteY202" fmla="*/ 1738811 h 4405856"/>
                <a:gd name="connsiteX203" fmla="*/ 2791749 w 4704474"/>
                <a:gd name="connsiteY203" fmla="*/ 1739037 h 4405856"/>
                <a:gd name="connsiteX204" fmla="*/ 2807852 w 4704474"/>
                <a:gd name="connsiteY204" fmla="*/ 1705927 h 4405856"/>
                <a:gd name="connsiteX205" fmla="*/ 2789028 w 4704474"/>
                <a:gd name="connsiteY205" fmla="*/ 1680300 h 4405856"/>
                <a:gd name="connsiteX206" fmla="*/ 2721900 w 4704474"/>
                <a:gd name="connsiteY206" fmla="*/ 1700257 h 4405856"/>
                <a:gd name="connsiteX207" fmla="*/ 2700128 w 4704474"/>
                <a:gd name="connsiteY207" fmla="*/ 1646736 h 4405856"/>
                <a:gd name="connsiteX208" fmla="*/ 2721446 w 4704474"/>
                <a:gd name="connsiteY208" fmla="*/ 1617026 h 4405856"/>
                <a:gd name="connsiteX209" fmla="*/ 2664976 w 4704474"/>
                <a:gd name="connsiteY209" fmla="*/ 1513612 h 4405856"/>
                <a:gd name="connsiteX210" fmla="*/ 2616445 w 4704474"/>
                <a:gd name="connsiteY210" fmla="*/ 1552393 h 4405856"/>
                <a:gd name="connsiteX211" fmla="*/ 2527090 w 4704474"/>
                <a:gd name="connsiteY211" fmla="*/ 1497737 h 4405856"/>
                <a:gd name="connsiteX212" fmla="*/ 2579024 w 4704474"/>
                <a:gd name="connsiteY212" fmla="*/ 1405208 h 4405856"/>
                <a:gd name="connsiteX213" fmla="*/ 2536162 w 4704474"/>
                <a:gd name="connsiteY213" fmla="*/ 1284105 h 4405856"/>
                <a:gd name="connsiteX214" fmla="*/ 2550903 w 4704474"/>
                <a:gd name="connsiteY214" fmla="*/ 1160053 h 4405856"/>
                <a:gd name="connsiteX215" fmla="*/ 2646153 w 4704474"/>
                <a:gd name="connsiteY215" fmla="*/ 1086348 h 4405856"/>
                <a:gd name="connsiteX216" fmla="*/ 2751382 w 4704474"/>
                <a:gd name="connsiteY216" fmla="*/ 1063896 h 4405856"/>
                <a:gd name="connsiteX217" fmla="*/ 2688335 w 4704474"/>
                <a:gd name="connsiteY217" fmla="*/ 974089 h 4405856"/>
                <a:gd name="connsiteX218" fmla="*/ 2671099 w 4704474"/>
                <a:gd name="connsiteY218" fmla="*/ 1018766 h 4405856"/>
                <a:gd name="connsiteX219" fmla="*/ 2627784 w 4704474"/>
                <a:gd name="connsiteY219" fmla="*/ 971595 h 4405856"/>
                <a:gd name="connsiteX220" fmla="*/ 2649102 w 4704474"/>
                <a:gd name="connsiteY220" fmla="*/ 886323 h 4405856"/>
                <a:gd name="connsiteX221" fmla="*/ 2722126 w 4704474"/>
                <a:gd name="connsiteY221" fmla="*/ 789032 h 4405856"/>
                <a:gd name="connsiteX222" fmla="*/ 2705117 w 4704474"/>
                <a:gd name="connsiteY222" fmla="*/ 682443 h 4405856"/>
                <a:gd name="connsiteX223" fmla="*/ 2533895 w 4704474"/>
                <a:gd name="connsiteY223" fmla="*/ 692194 h 4405856"/>
                <a:gd name="connsiteX224" fmla="*/ 2514617 w 4704474"/>
                <a:gd name="connsiteY224" fmla="*/ 734831 h 4405856"/>
                <a:gd name="connsiteX225" fmla="*/ 2482414 w 4704474"/>
                <a:gd name="connsiteY225" fmla="*/ 667248 h 4405856"/>
                <a:gd name="connsiteX226" fmla="*/ 2452704 w 4704474"/>
                <a:gd name="connsiteY226" fmla="*/ 707616 h 4405856"/>
                <a:gd name="connsiteX227" fmla="*/ 2267195 w 4704474"/>
                <a:gd name="connsiteY227" fmla="*/ 741180 h 4405856"/>
                <a:gd name="connsiteX0" fmla="*/ 2271877 w 4709156"/>
                <a:gd name="connsiteY0" fmla="*/ 741180 h 4405856"/>
                <a:gd name="connsiteX1" fmla="*/ 1945758 w 4709156"/>
                <a:gd name="connsiteY1" fmla="*/ 583337 h 4405856"/>
                <a:gd name="connsiteX2" fmla="*/ 1985670 w 4709156"/>
                <a:gd name="connsiteY2" fmla="*/ 433432 h 4405856"/>
                <a:gd name="connsiteX3" fmla="*/ 1931696 w 4709156"/>
                <a:gd name="connsiteY3" fmla="*/ 423907 h 4405856"/>
                <a:gd name="connsiteX4" fmla="*/ 1928521 w 4709156"/>
                <a:gd name="connsiteY4" fmla="*/ 395333 h 4405856"/>
                <a:gd name="connsiteX5" fmla="*/ 1972971 w 4709156"/>
                <a:gd name="connsiteY5" fmla="*/ 403270 h 4405856"/>
                <a:gd name="connsiteX6" fmla="*/ 1915821 w 4709156"/>
                <a:gd name="connsiteY6" fmla="*/ 315957 h 4405856"/>
                <a:gd name="connsiteX7" fmla="*/ 1926933 w 4709156"/>
                <a:gd name="connsiteY7" fmla="*/ 355645 h 4405856"/>
                <a:gd name="connsiteX8" fmla="*/ 1874545 w 4709156"/>
                <a:gd name="connsiteY8" fmla="*/ 320720 h 4405856"/>
                <a:gd name="connsiteX9" fmla="*/ 1895183 w 4709156"/>
                <a:gd name="connsiteY9" fmla="*/ 287383 h 4405856"/>
                <a:gd name="connsiteX10" fmla="*/ 1860258 w 4709156"/>
                <a:gd name="connsiteY10" fmla="*/ 225472 h 4405856"/>
                <a:gd name="connsiteX11" fmla="*/ 1893595 w 4709156"/>
                <a:gd name="connsiteY11" fmla="*/ 227061 h 4405856"/>
                <a:gd name="connsiteX12" fmla="*/ 1850733 w 4709156"/>
                <a:gd name="connsiteY12" fmla="*/ 133398 h 4405856"/>
                <a:gd name="connsiteX13" fmla="*/ 1825334 w 4709156"/>
                <a:gd name="connsiteY13" fmla="*/ 131810 h 4405856"/>
                <a:gd name="connsiteX14" fmla="*/ 1814221 w 4709156"/>
                <a:gd name="connsiteY14" fmla="*/ 84185 h 4405856"/>
                <a:gd name="connsiteX15" fmla="*/ 1845970 w 4709156"/>
                <a:gd name="connsiteY15" fmla="*/ 66723 h 4405856"/>
                <a:gd name="connsiteX16" fmla="*/ 1841208 w 4709156"/>
                <a:gd name="connsiteY16" fmla="*/ 23861 h 4405856"/>
                <a:gd name="connsiteX17" fmla="*/ 1782471 w 4709156"/>
                <a:gd name="connsiteY17" fmla="*/ 28624 h 4405856"/>
                <a:gd name="connsiteX18" fmla="*/ 1588796 w 4709156"/>
                <a:gd name="connsiteY18" fmla="*/ 127049 h 4405856"/>
                <a:gd name="connsiteX19" fmla="*/ 1553871 w 4709156"/>
                <a:gd name="connsiteY19" fmla="*/ 252462 h 4405856"/>
                <a:gd name="connsiteX20" fmla="*/ 1558633 w 4709156"/>
                <a:gd name="connsiteY20" fmla="*/ 288974 h 4405856"/>
                <a:gd name="connsiteX21" fmla="*/ 1530058 w 4709156"/>
                <a:gd name="connsiteY21" fmla="*/ 303261 h 4405856"/>
                <a:gd name="connsiteX22" fmla="*/ 1598320 w 4709156"/>
                <a:gd name="connsiteY22" fmla="*/ 482645 h 4405856"/>
                <a:gd name="connsiteX23" fmla="*/ 1511009 w 4709156"/>
                <a:gd name="connsiteY23" fmla="*/ 400099 h 4405856"/>
                <a:gd name="connsiteX24" fmla="*/ 1460208 w 4709156"/>
                <a:gd name="connsiteY24" fmla="*/ 366762 h 4405856"/>
                <a:gd name="connsiteX25" fmla="*/ 1431633 w 4709156"/>
                <a:gd name="connsiteY25" fmla="*/ 401687 h 4405856"/>
                <a:gd name="connsiteX26" fmla="*/ 1430046 w 4709156"/>
                <a:gd name="connsiteY26" fmla="*/ 515987 h 4405856"/>
                <a:gd name="connsiteX27" fmla="*/ 1444333 w 4709156"/>
                <a:gd name="connsiteY27" fmla="*/ 612820 h 4405856"/>
                <a:gd name="connsiteX28" fmla="*/ 1361783 w 4709156"/>
                <a:gd name="connsiteY28" fmla="*/ 620761 h 4405856"/>
                <a:gd name="connsiteX29" fmla="*/ 1385596 w 4709156"/>
                <a:gd name="connsiteY29" fmla="*/ 590598 h 4405856"/>
                <a:gd name="connsiteX30" fmla="*/ 1322096 w 4709156"/>
                <a:gd name="connsiteY30" fmla="*/ 547736 h 4405856"/>
                <a:gd name="connsiteX31" fmla="*/ 1280821 w 4709156"/>
                <a:gd name="connsiteY31" fmla="*/ 501699 h 4405856"/>
                <a:gd name="connsiteX32" fmla="*/ 1231608 w 4709156"/>
                <a:gd name="connsiteY32" fmla="*/ 512811 h 4405856"/>
                <a:gd name="connsiteX33" fmla="*/ 1260183 w 4709156"/>
                <a:gd name="connsiteY33" fmla="*/ 446136 h 4405856"/>
                <a:gd name="connsiteX34" fmla="*/ 1230020 w 4709156"/>
                <a:gd name="connsiteY34" fmla="*/ 481062 h 4405856"/>
                <a:gd name="connsiteX35" fmla="*/ 1196683 w 4709156"/>
                <a:gd name="connsiteY35" fmla="*/ 423911 h 4405856"/>
                <a:gd name="connsiteX36" fmla="*/ 1177633 w 4709156"/>
                <a:gd name="connsiteY36" fmla="*/ 417561 h 4405856"/>
                <a:gd name="connsiteX37" fmla="*/ 1176046 w 4709156"/>
                <a:gd name="connsiteY37" fmla="*/ 376287 h 4405856"/>
                <a:gd name="connsiteX38" fmla="*/ 1141121 w 4709156"/>
                <a:gd name="connsiteY38" fmla="*/ 273100 h 4405856"/>
                <a:gd name="connsiteX39" fmla="*/ 1101433 w 4709156"/>
                <a:gd name="connsiteY39" fmla="*/ 219123 h 4405856"/>
                <a:gd name="connsiteX40" fmla="*/ 1177634 w 4709156"/>
                <a:gd name="connsiteY40" fmla="*/ 282624 h 4405856"/>
                <a:gd name="connsiteX41" fmla="*/ 1236372 w 4709156"/>
                <a:gd name="connsiteY41" fmla="*/ 320723 h 4405856"/>
                <a:gd name="connsiteX42" fmla="*/ 1260183 w 4709156"/>
                <a:gd name="connsiteY42" fmla="*/ 281036 h 4405856"/>
                <a:gd name="connsiteX43" fmla="*/ 1279233 w 4709156"/>
                <a:gd name="connsiteY43" fmla="*/ 215949 h 4405856"/>
                <a:gd name="connsiteX44" fmla="*/ 1241133 w 4709156"/>
                <a:gd name="connsiteY44" fmla="*/ 185786 h 4405856"/>
                <a:gd name="connsiteX45" fmla="*/ 1268121 w 4709156"/>
                <a:gd name="connsiteY45" fmla="*/ 144511 h 4405856"/>
                <a:gd name="connsiteX46" fmla="*/ 1220496 w 4709156"/>
                <a:gd name="connsiteY46" fmla="*/ 50848 h 4405856"/>
                <a:gd name="connsiteX47" fmla="*/ 1203033 w 4709156"/>
                <a:gd name="connsiteY47" fmla="*/ 6399 h 4405856"/>
                <a:gd name="connsiteX48" fmla="*/ 1066508 w 4709156"/>
                <a:gd name="connsiteY48" fmla="*/ 120699 h 4405856"/>
                <a:gd name="connsiteX49" fmla="*/ 1004595 w 4709156"/>
                <a:gd name="connsiteY49" fmla="*/ 115936 h 4405856"/>
                <a:gd name="connsiteX50" fmla="*/ 991896 w 4709156"/>
                <a:gd name="connsiteY50" fmla="*/ 57199 h 4405856"/>
                <a:gd name="connsiteX51" fmla="*/ 906171 w 4709156"/>
                <a:gd name="connsiteY51" fmla="*/ 104824 h 4405856"/>
                <a:gd name="connsiteX52" fmla="*/ 842671 w 4709156"/>
                <a:gd name="connsiteY52" fmla="*/ 139748 h 4405856"/>
                <a:gd name="connsiteX53" fmla="*/ 747420 w 4709156"/>
                <a:gd name="connsiteY53" fmla="*/ 147686 h 4405856"/>
                <a:gd name="connsiteX54" fmla="*/ 725196 w 4709156"/>
                <a:gd name="connsiteY54" fmla="*/ 177849 h 4405856"/>
                <a:gd name="connsiteX55" fmla="*/ 688683 w 4709156"/>
                <a:gd name="connsiteY55" fmla="*/ 201661 h 4405856"/>
                <a:gd name="connsiteX56" fmla="*/ 723609 w 4709156"/>
                <a:gd name="connsiteY56" fmla="*/ 288974 h 4405856"/>
                <a:gd name="connsiteX57" fmla="*/ 590940 w 4709156"/>
                <a:gd name="connsiteY57" fmla="*/ 542516 h 4405856"/>
                <a:gd name="connsiteX58" fmla="*/ 536965 w 4709156"/>
                <a:gd name="connsiteY58" fmla="*/ 580843 h 4405856"/>
                <a:gd name="connsiteX59" fmla="*/ 608856 w 4709156"/>
                <a:gd name="connsiteY59" fmla="*/ 633231 h 4405856"/>
                <a:gd name="connsiteX60" fmla="*/ 571890 w 4709156"/>
                <a:gd name="connsiteY60" fmla="*/ 673825 h 4405856"/>
                <a:gd name="connsiteX61" fmla="*/ 589353 w 4709156"/>
                <a:gd name="connsiteY61" fmla="*/ 720316 h 4405856"/>
                <a:gd name="connsiteX62" fmla="*/ 520636 w 4709156"/>
                <a:gd name="connsiteY62" fmla="*/ 701719 h 4405856"/>
                <a:gd name="connsiteX63" fmla="*/ 465528 w 4709156"/>
                <a:gd name="connsiteY63" fmla="*/ 726665 h 4405856"/>
                <a:gd name="connsiteX64" fmla="*/ 398626 w 4709156"/>
                <a:gd name="connsiteY64" fmla="*/ 695143 h 4405856"/>
                <a:gd name="connsiteX65" fmla="*/ 400214 w 4709156"/>
                <a:gd name="connsiteY65" fmla="*/ 652734 h 4405856"/>
                <a:gd name="connsiteX66" fmla="*/ 288635 w 4709156"/>
                <a:gd name="connsiteY66" fmla="*/ 675412 h 4405856"/>
                <a:gd name="connsiteX67" fmla="*/ 278884 w 4709156"/>
                <a:gd name="connsiteY67" fmla="*/ 760457 h 4405856"/>
                <a:gd name="connsiteX68" fmla="*/ 199736 w 4709156"/>
                <a:gd name="connsiteY68" fmla="*/ 865236 h 4405856"/>
                <a:gd name="connsiteX69" fmla="*/ 114011 w 4709156"/>
                <a:gd name="connsiteY69" fmla="*/ 828724 h 4405856"/>
                <a:gd name="connsiteX70" fmla="*/ 13090 w 4709156"/>
                <a:gd name="connsiteY70" fmla="*/ 1394776 h 4405856"/>
                <a:gd name="connsiteX71" fmla="*/ 522224 w 4709156"/>
                <a:gd name="connsiteY71" fmla="*/ 2288539 h 4405856"/>
                <a:gd name="connsiteX72" fmla="*/ 536739 w 4709156"/>
                <a:gd name="connsiteY72" fmla="*/ 2324825 h 4405856"/>
                <a:gd name="connsiteX73" fmla="*/ 551253 w 4709156"/>
                <a:gd name="connsiteY73" fmla="*/ 2390139 h 4405856"/>
                <a:gd name="connsiteX74" fmla="*/ 573024 w 4709156"/>
                <a:gd name="connsiteY74" fmla="*/ 2440939 h 4405856"/>
                <a:gd name="connsiteX75" fmla="*/ 609310 w 4709156"/>
                <a:gd name="connsiteY75" fmla="*/ 2557053 h 4405856"/>
                <a:gd name="connsiteX76" fmla="*/ 631081 w 4709156"/>
                <a:gd name="connsiteY76" fmla="*/ 2622368 h 4405856"/>
                <a:gd name="connsiteX77" fmla="*/ 638339 w 4709156"/>
                <a:gd name="connsiteY77" fmla="*/ 2644139 h 4405856"/>
                <a:gd name="connsiteX78" fmla="*/ 660110 w 4709156"/>
                <a:gd name="connsiteY78" fmla="*/ 2687682 h 4405856"/>
                <a:gd name="connsiteX79" fmla="*/ 681881 w 4709156"/>
                <a:gd name="connsiteY79" fmla="*/ 2738482 h 4405856"/>
                <a:gd name="connsiteX80" fmla="*/ 689139 w 4709156"/>
                <a:gd name="connsiteY80" fmla="*/ 2767511 h 4405856"/>
                <a:gd name="connsiteX81" fmla="*/ 725424 w 4709156"/>
                <a:gd name="connsiteY81" fmla="*/ 2818311 h 4405856"/>
                <a:gd name="connsiteX82" fmla="*/ 747196 w 4709156"/>
                <a:gd name="connsiteY82" fmla="*/ 2876368 h 4405856"/>
                <a:gd name="connsiteX83" fmla="*/ 768967 w 4709156"/>
                <a:gd name="connsiteY83" fmla="*/ 2898139 h 4405856"/>
                <a:gd name="connsiteX84" fmla="*/ 805253 w 4709156"/>
                <a:gd name="connsiteY84" fmla="*/ 2970711 h 4405856"/>
                <a:gd name="connsiteX85" fmla="*/ 841539 w 4709156"/>
                <a:gd name="connsiteY85" fmla="*/ 3021511 h 4405856"/>
                <a:gd name="connsiteX86" fmla="*/ 848796 w 4709156"/>
                <a:gd name="connsiteY86" fmla="*/ 3043282 h 4405856"/>
                <a:gd name="connsiteX87" fmla="*/ 899596 w 4709156"/>
                <a:gd name="connsiteY87" fmla="*/ 3108596 h 4405856"/>
                <a:gd name="connsiteX88" fmla="*/ 928624 w 4709156"/>
                <a:gd name="connsiteY88" fmla="*/ 3173911 h 4405856"/>
                <a:gd name="connsiteX89" fmla="*/ 950396 w 4709156"/>
                <a:gd name="connsiteY89" fmla="*/ 3202939 h 4405856"/>
                <a:gd name="connsiteX90" fmla="*/ 964910 w 4709156"/>
                <a:gd name="connsiteY90" fmla="*/ 3260996 h 4405856"/>
                <a:gd name="connsiteX91" fmla="*/ 972167 w 4709156"/>
                <a:gd name="connsiteY91" fmla="*/ 3282768 h 4405856"/>
                <a:gd name="connsiteX92" fmla="*/ 979424 w 4709156"/>
                <a:gd name="connsiteY92" fmla="*/ 3311796 h 4405856"/>
                <a:gd name="connsiteX93" fmla="*/ 986681 w 4709156"/>
                <a:gd name="connsiteY93" fmla="*/ 3377111 h 4405856"/>
                <a:gd name="connsiteX94" fmla="*/ 1008453 w 4709156"/>
                <a:gd name="connsiteY94" fmla="*/ 3435168 h 4405856"/>
                <a:gd name="connsiteX95" fmla="*/ 1037481 w 4709156"/>
                <a:gd name="connsiteY95" fmla="*/ 3478711 h 4405856"/>
                <a:gd name="connsiteX96" fmla="*/ 1066510 w 4709156"/>
                <a:gd name="connsiteY96" fmla="*/ 3529511 h 4405856"/>
                <a:gd name="connsiteX97" fmla="*/ 1095539 w 4709156"/>
                <a:gd name="connsiteY97" fmla="*/ 3551282 h 4405856"/>
                <a:gd name="connsiteX98" fmla="*/ 1139081 w 4709156"/>
                <a:gd name="connsiteY98" fmla="*/ 3594825 h 4405856"/>
                <a:gd name="connsiteX99" fmla="*/ 1168110 w 4709156"/>
                <a:gd name="connsiteY99" fmla="*/ 3616596 h 4405856"/>
                <a:gd name="connsiteX100" fmla="*/ 1204396 w 4709156"/>
                <a:gd name="connsiteY100" fmla="*/ 3660139 h 4405856"/>
                <a:gd name="connsiteX101" fmla="*/ 1233424 w 4709156"/>
                <a:gd name="connsiteY101" fmla="*/ 3681911 h 4405856"/>
                <a:gd name="connsiteX102" fmla="*/ 1305996 w 4709156"/>
                <a:gd name="connsiteY102" fmla="*/ 3747225 h 4405856"/>
                <a:gd name="connsiteX103" fmla="*/ 1342281 w 4709156"/>
                <a:gd name="connsiteY103" fmla="*/ 3790768 h 4405856"/>
                <a:gd name="connsiteX104" fmla="*/ 1364053 w 4709156"/>
                <a:gd name="connsiteY104" fmla="*/ 3805282 h 4405856"/>
                <a:gd name="connsiteX105" fmla="*/ 1400339 w 4709156"/>
                <a:gd name="connsiteY105" fmla="*/ 3848825 h 4405856"/>
                <a:gd name="connsiteX106" fmla="*/ 1429367 w 4709156"/>
                <a:gd name="connsiteY106" fmla="*/ 3870596 h 4405856"/>
                <a:gd name="connsiteX107" fmla="*/ 1523710 w 4709156"/>
                <a:gd name="connsiteY107" fmla="*/ 3914139 h 4405856"/>
                <a:gd name="connsiteX108" fmla="*/ 1973653 w 4709156"/>
                <a:gd name="connsiteY108" fmla="*/ 3899625 h 4405856"/>
                <a:gd name="connsiteX109" fmla="*/ 2024453 w 4709156"/>
                <a:gd name="connsiteY109" fmla="*/ 3885111 h 4405856"/>
                <a:gd name="connsiteX110" fmla="*/ 2111539 w 4709156"/>
                <a:gd name="connsiteY110" fmla="*/ 3877853 h 4405856"/>
                <a:gd name="connsiteX111" fmla="*/ 2191367 w 4709156"/>
                <a:gd name="connsiteY111" fmla="*/ 3863339 h 4405856"/>
                <a:gd name="connsiteX112" fmla="*/ 2249424 w 4709156"/>
                <a:gd name="connsiteY112" fmla="*/ 3856082 h 4405856"/>
                <a:gd name="connsiteX113" fmla="*/ 2278453 w 4709156"/>
                <a:gd name="connsiteY113" fmla="*/ 3841568 h 4405856"/>
                <a:gd name="connsiteX114" fmla="*/ 2343767 w 4709156"/>
                <a:gd name="connsiteY114" fmla="*/ 3819796 h 4405856"/>
                <a:gd name="connsiteX115" fmla="*/ 2380053 w 4709156"/>
                <a:gd name="connsiteY115" fmla="*/ 3805282 h 4405856"/>
                <a:gd name="connsiteX116" fmla="*/ 2481653 w 4709156"/>
                <a:gd name="connsiteY116" fmla="*/ 3790768 h 4405856"/>
                <a:gd name="connsiteX117" fmla="*/ 2510681 w 4709156"/>
                <a:gd name="connsiteY117" fmla="*/ 3783511 h 4405856"/>
                <a:gd name="connsiteX118" fmla="*/ 3131167 w 4709156"/>
                <a:gd name="connsiteY118" fmla="*/ 4130265 h 4405856"/>
                <a:gd name="connsiteX119" fmla="*/ 3217571 w 4709156"/>
                <a:gd name="connsiteY119" fmla="*/ 4316455 h 4405856"/>
                <a:gd name="connsiteX120" fmla="*/ 3277896 w 4709156"/>
                <a:gd name="connsiteY120" fmla="*/ 4375193 h 4405856"/>
                <a:gd name="connsiteX121" fmla="*/ 3289008 w 4709156"/>
                <a:gd name="connsiteY121" fmla="*/ 4345030 h 4405856"/>
                <a:gd name="connsiteX122" fmla="*/ 3335046 w 4709156"/>
                <a:gd name="connsiteY122" fmla="*/ 4318042 h 4405856"/>
                <a:gd name="connsiteX123" fmla="*/ 3385846 w 4709156"/>
                <a:gd name="connsiteY123" fmla="*/ 4391068 h 4405856"/>
                <a:gd name="connsiteX124" fmla="*/ 3435059 w 4709156"/>
                <a:gd name="connsiteY124" fmla="*/ 4394243 h 4405856"/>
                <a:gd name="connsiteX125" fmla="*/ 3390608 w 4709156"/>
                <a:gd name="connsiteY125" fmla="*/ 4300581 h 4405856"/>
                <a:gd name="connsiteX126" fmla="*/ 3347746 w 4709156"/>
                <a:gd name="connsiteY126" fmla="*/ 4232318 h 4405856"/>
                <a:gd name="connsiteX127" fmla="*/ 3390609 w 4709156"/>
                <a:gd name="connsiteY127" fmla="*/ 4216442 h 4405856"/>
                <a:gd name="connsiteX128" fmla="*/ 3371558 w 4709156"/>
                <a:gd name="connsiteY128" fmla="*/ 4175168 h 4405856"/>
                <a:gd name="connsiteX129" fmla="*/ 3423946 w 4709156"/>
                <a:gd name="connsiteY129" fmla="*/ 4184693 h 4405856"/>
                <a:gd name="connsiteX130" fmla="*/ 3403309 w 4709156"/>
                <a:gd name="connsiteY130" fmla="*/ 4151355 h 4405856"/>
                <a:gd name="connsiteX131" fmla="*/ 3424628 w 4709156"/>
                <a:gd name="connsiteY131" fmla="*/ 4134801 h 4405856"/>
                <a:gd name="connsiteX132" fmla="*/ 3545731 w 4709156"/>
                <a:gd name="connsiteY132" fmla="*/ 4220074 h 4405856"/>
                <a:gd name="connsiteX133" fmla="*/ 3581108 w 4709156"/>
                <a:gd name="connsiteY133" fmla="*/ 4206917 h 4405856"/>
                <a:gd name="connsiteX134" fmla="*/ 3633495 w 4709156"/>
                <a:gd name="connsiteY134" fmla="*/ 4272006 h 4405856"/>
                <a:gd name="connsiteX135" fmla="*/ 3654133 w 4709156"/>
                <a:gd name="connsiteY135" fmla="*/ 4330743 h 4405856"/>
                <a:gd name="connsiteX136" fmla="*/ 3762083 w 4709156"/>
                <a:gd name="connsiteY136" fmla="*/ 4349792 h 4405856"/>
                <a:gd name="connsiteX137" fmla="*/ 3701759 w 4709156"/>
                <a:gd name="connsiteY137" fmla="*/ 4283117 h 4405856"/>
                <a:gd name="connsiteX138" fmla="*/ 3698583 w 4709156"/>
                <a:gd name="connsiteY138" fmla="*/ 4214855 h 4405856"/>
                <a:gd name="connsiteX139" fmla="*/ 3752558 w 4709156"/>
                <a:gd name="connsiteY139" fmla="*/ 4270418 h 4405856"/>
                <a:gd name="connsiteX140" fmla="*/ 3801771 w 4709156"/>
                <a:gd name="connsiteY140" fmla="*/ 4275180 h 4405856"/>
                <a:gd name="connsiteX141" fmla="*/ 3795421 w 4709156"/>
                <a:gd name="connsiteY141" fmla="*/ 4225968 h 4405856"/>
                <a:gd name="connsiteX142" fmla="*/ 3855746 w 4709156"/>
                <a:gd name="connsiteY142" fmla="*/ 4230730 h 4405856"/>
                <a:gd name="connsiteX143" fmla="*/ 3917658 w 4709156"/>
                <a:gd name="connsiteY143" fmla="*/ 4273592 h 4405856"/>
                <a:gd name="connsiteX144" fmla="*/ 3949408 w 4709156"/>
                <a:gd name="connsiteY144" fmla="*/ 4260893 h 4405856"/>
                <a:gd name="connsiteX145" fmla="*/ 3943059 w 4709156"/>
                <a:gd name="connsiteY145" fmla="*/ 4225968 h 4405856"/>
                <a:gd name="connsiteX146" fmla="*/ 3984334 w 4709156"/>
                <a:gd name="connsiteY146" fmla="*/ 4202156 h 4405856"/>
                <a:gd name="connsiteX147" fmla="*/ 4068471 w 4709156"/>
                <a:gd name="connsiteY147" fmla="*/ 4259306 h 4405856"/>
                <a:gd name="connsiteX148" fmla="*/ 4085934 w 4709156"/>
                <a:gd name="connsiteY148" fmla="*/ 4157708 h 4405856"/>
                <a:gd name="connsiteX149" fmla="*/ 4060534 w 4709156"/>
                <a:gd name="connsiteY149" fmla="*/ 4135482 h 4405856"/>
                <a:gd name="connsiteX150" fmla="*/ 3987508 w 4709156"/>
                <a:gd name="connsiteY150" fmla="*/ 4092619 h 4405856"/>
                <a:gd name="connsiteX151" fmla="*/ 4009733 w 4709156"/>
                <a:gd name="connsiteY151" fmla="*/ 4067220 h 4405856"/>
                <a:gd name="connsiteX152" fmla="*/ 4030371 w 4709156"/>
                <a:gd name="connsiteY152" fmla="*/ 4044994 h 4405856"/>
                <a:gd name="connsiteX153" fmla="*/ 4084346 w 4709156"/>
                <a:gd name="connsiteY153" fmla="*/ 4076745 h 4405856"/>
                <a:gd name="connsiteX154" fmla="*/ 4090696 w 4709156"/>
                <a:gd name="connsiteY154" fmla="*/ 4032295 h 4405856"/>
                <a:gd name="connsiteX155" fmla="*/ 4035133 w 4709156"/>
                <a:gd name="connsiteY155" fmla="*/ 4008482 h 4405856"/>
                <a:gd name="connsiteX156" fmla="*/ 4033546 w 4709156"/>
                <a:gd name="connsiteY156" fmla="*/ 3998958 h 4405856"/>
                <a:gd name="connsiteX157" fmla="*/ 4020845 w 4709156"/>
                <a:gd name="connsiteY157" fmla="*/ 3960859 h 4405856"/>
                <a:gd name="connsiteX158" fmla="*/ 4027195 w 4709156"/>
                <a:gd name="connsiteY158" fmla="*/ 3913233 h 4405856"/>
                <a:gd name="connsiteX159" fmla="*/ 4038308 w 4709156"/>
                <a:gd name="connsiteY159" fmla="*/ 3857670 h 4405856"/>
                <a:gd name="connsiteX160" fmla="*/ 4000208 w 4709156"/>
                <a:gd name="connsiteY160" fmla="*/ 3827508 h 4405856"/>
                <a:gd name="connsiteX161" fmla="*/ 4033545 w 4709156"/>
                <a:gd name="connsiteY161" fmla="*/ 3817983 h 4405856"/>
                <a:gd name="connsiteX162" fmla="*/ 4011320 w 4709156"/>
                <a:gd name="connsiteY162" fmla="*/ 3781470 h 4405856"/>
                <a:gd name="connsiteX163" fmla="*/ 4049421 w 4709156"/>
                <a:gd name="connsiteY163" fmla="*/ 3776709 h 4405856"/>
                <a:gd name="connsiteX164" fmla="*/ 4055770 w 4709156"/>
                <a:gd name="connsiteY164" fmla="*/ 3743370 h 4405856"/>
                <a:gd name="connsiteX165" fmla="*/ 4117684 w 4709156"/>
                <a:gd name="connsiteY165" fmla="*/ 3752897 h 4405856"/>
                <a:gd name="connsiteX166" fmla="*/ 4150797 w 4709156"/>
                <a:gd name="connsiteY166" fmla="*/ 3768089 h 4405856"/>
                <a:gd name="connsiteX167" fmla="*/ 4117004 w 4709156"/>
                <a:gd name="connsiteY167" fmla="*/ 3809137 h 4405856"/>
                <a:gd name="connsiteX168" fmla="*/ 4156012 w 4709156"/>
                <a:gd name="connsiteY168" fmla="*/ 3916633 h 4405856"/>
                <a:gd name="connsiteX169" fmla="*/ 4208399 w 4709156"/>
                <a:gd name="connsiteY169" fmla="*/ 3947931 h 4405856"/>
                <a:gd name="connsiteX170" fmla="*/ 4260333 w 4709156"/>
                <a:gd name="connsiteY170" fmla="*/ 3905749 h 4405856"/>
                <a:gd name="connsiteX171" fmla="*/ 4346058 w 4709156"/>
                <a:gd name="connsiteY171" fmla="*/ 3857216 h 4405856"/>
                <a:gd name="connsiteX172" fmla="*/ 4328822 w 4709156"/>
                <a:gd name="connsiteY172" fmla="*/ 3768315 h 4405856"/>
                <a:gd name="connsiteX173" fmla="*/ 4406156 w 4709156"/>
                <a:gd name="connsiteY173" fmla="*/ 3635646 h 4405856"/>
                <a:gd name="connsiteX174" fmla="*/ 4698710 w 4709156"/>
                <a:gd name="connsiteY174" fmla="*/ 3302498 h 4405856"/>
                <a:gd name="connsiteX175" fmla="*/ 4617293 w 4709156"/>
                <a:gd name="connsiteY175" fmla="*/ 3293426 h 4405856"/>
                <a:gd name="connsiteX176" fmla="*/ 4621830 w 4709156"/>
                <a:gd name="connsiteY176" fmla="*/ 3201578 h 4405856"/>
                <a:gd name="connsiteX177" fmla="*/ 4572843 w 4709156"/>
                <a:gd name="connsiteY177" fmla="*/ 3176406 h 4405856"/>
                <a:gd name="connsiteX178" fmla="*/ 4488706 w 4709156"/>
                <a:gd name="connsiteY178" fmla="*/ 3207928 h 4405856"/>
                <a:gd name="connsiteX179" fmla="*/ 4451967 w 4709156"/>
                <a:gd name="connsiteY179" fmla="*/ 3171643 h 4405856"/>
                <a:gd name="connsiteX180" fmla="*/ 4496644 w 4709156"/>
                <a:gd name="connsiteY180" fmla="*/ 3148738 h 4405856"/>
                <a:gd name="connsiteX181" fmla="*/ 4367377 w 4709156"/>
                <a:gd name="connsiteY181" fmla="*/ 2935559 h 4405856"/>
                <a:gd name="connsiteX182" fmla="*/ 4382343 w 4709156"/>
                <a:gd name="connsiteY182" fmla="*/ 2905396 h 4405856"/>
                <a:gd name="connsiteX183" fmla="*/ 4358758 w 4709156"/>
                <a:gd name="connsiteY183" fmla="*/ 2789736 h 4405856"/>
                <a:gd name="connsiteX184" fmla="*/ 4200009 w 4709156"/>
                <a:gd name="connsiteY184" fmla="*/ 2778850 h 4405856"/>
                <a:gd name="connsiteX185" fmla="*/ 4166671 w 4709156"/>
                <a:gd name="connsiteY185" fmla="*/ 2827608 h 4405856"/>
                <a:gd name="connsiteX186" fmla="*/ 4077771 w 4709156"/>
                <a:gd name="connsiteY186" fmla="*/ 2842124 h 4405856"/>
                <a:gd name="connsiteX187" fmla="*/ 4084121 w 4709156"/>
                <a:gd name="connsiteY187" fmla="*/ 2820125 h 4405856"/>
                <a:gd name="connsiteX188" fmla="*/ 4030599 w 4709156"/>
                <a:gd name="connsiteY188" fmla="*/ 2804024 h 4405856"/>
                <a:gd name="connsiteX189" fmla="*/ 4005880 w 4709156"/>
                <a:gd name="connsiteY189" fmla="*/ 2638923 h 4405856"/>
                <a:gd name="connsiteX190" fmla="*/ 3725573 w 4709156"/>
                <a:gd name="connsiteY190" fmla="*/ 2572248 h 4405856"/>
                <a:gd name="connsiteX191" fmla="*/ 3589274 w 4709156"/>
                <a:gd name="connsiteY191" fmla="*/ 2615564 h 4405856"/>
                <a:gd name="connsiteX192" fmla="*/ 3457285 w 4709156"/>
                <a:gd name="connsiteY192" fmla="*/ 2608080 h 4405856"/>
                <a:gd name="connsiteX193" fmla="*/ 3324842 w 4709156"/>
                <a:gd name="connsiteY193" fmla="*/ 2497182 h 4405856"/>
                <a:gd name="connsiteX194" fmla="*/ 3111664 w 4709156"/>
                <a:gd name="connsiteY194" fmla="*/ 2193969 h 4405856"/>
                <a:gd name="connsiteX195" fmla="*/ 2713202 w 4709156"/>
                <a:gd name="connsiteY195" fmla="*/ 2054496 h 4405856"/>
                <a:gd name="connsiteX196" fmla="*/ 2476664 w 4709156"/>
                <a:gd name="connsiteY196" fmla="*/ 1741532 h 4405856"/>
                <a:gd name="connsiteX197" fmla="*/ 2510455 w 4709156"/>
                <a:gd name="connsiteY197" fmla="*/ 1716586 h 4405856"/>
                <a:gd name="connsiteX198" fmla="*/ 2570099 w 4709156"/>
                <a:gd name="connsiteY198" fmla="*/ 1799589 h 4405856"/>
                <a:gd name="connsiteX199" fmla="*/ 2590283 w 4709156"/>
                <a:gd name="connsiteY199" fmla="*/ 1782126 h 4405856"/>
                <a:gd name="connsiteX200" fmla="*/ 2633373 w 4709156"/>
                <a:gd name="connsiteY200" fmla="*/ 1812970 h 4405856"/>
                <a:gd name="connsiteX201" fmla="*/ 2722046 w 4709156"/>
                <a:gd name="connsiteY201" fmla="*/ 1759221 h 4405856"/>
                <a:gd name="connsiteX202" fmla="*/ 2738148 w 4709156"/>
                <a:gd name="connsiteY202" fmla="*/ 1738811 h 4405856"/>
                <a:gd name="connsiteX203" fmla="*/ 2796431 w 4709156"/>
                <a:gd name="connsiteY203" fmla="*/ 1739037 h 4405856"/>
                <a:gd name="connsiteX204" fmla="*/ 2812534 w 4709156"/>
                <a:gd name="connsiteY204" fmla="*/ 1705927 h 4405856"/>
                <a:gd name="connsiteX205" fmla="*/ 2793710 w 4709156"/>
                <a:gd name="connsiteY205" fmla="*/ 1680300 h 4405856"/>
                <a:gd name="connsiteX206" fmla="*/ 2726582 w 4709156"/>
                <a:gd name="connsiteY206" fmla="*/ 1700257 h 4405856"/>
                <a:gd name="connsiteX207" fmla="*/ 2704810 w 4709156"/>
                <a:gd name="connsiteY207" fmla="*/ 1646736 h 4405856"/>
                <a:gd name="connsiteX208" fmla="*/ 2726128 w 4709156"/>
                <a:gd name="connsiteY208" fmla="*/ 1617026 h 4405856"/>
                <a:gd name="connsiteX209" fmla="*/ 2669658 w 4709156"/>
                <a:gd name="connsiteY209" fmla="*/ 1513612 h 4405856"/>
                <a:gd name="connsiteX210" fmla="*/ 2621127 w 4709156"/>
                <a:gd name="connsiteY210" fmla="*/ 1552393 h 4405856"/>
                <a:gd name="connsiteX211" fmla="*/ 2531772 w 4709156"/>
                <a:gd name="connsiteY211" fmla="*/ 1497737 h 4405856"/>
                <a:gd name="connsiteX212" fmla="*/ 2583706 w 4709156"/>
                <a:gd name="connsiteY212" fmla="*/ 1405208 h 4405856"/>
                <a:gd name="connsiteX213" fmla="*/ 2540844 w 4709156"/>
                <a:gd name="connsiteY213" fmla="*/ 1284105 h 4405856"/>
                <a:gd name="connsiteX214" fmla="*/ 2555585 w 4709156"/>
                <a:gd name="connsiteY214" fmla="*/ 1160053 h 4405856"/>
                <a:gd name="connsiteX215" fmla="*/ 2650835 w 4709156"/>
                <a:gd name="connsiteY215" fmla="*/ 1086348 h 4405856"/>
                <a:gd name="connsiteX216" fmla="*/ 2756064 w 4709156"/>
                <a:gd name="connsiteY216" fmla="*/ 1063896 h 4405856"/>
                <a:gd name="connsiteX217" fmla="*/ 2693017 w 4709156"/>
                <a:gd name="connsiteY217" fmla="*/ 974089 h 4405856"/>
                <a:gd name="connsiteX218" fmla="*/ 2675781 w 4709156"/>
                <a:gd name="connsiteY218" fmla="*/ 1018766 h 4405856"/>
                <a:gd name="connsiteX219" fmla="*/ 2632466 w 4709156"/>
                <a:gd name="connsiteY219" fmla="*/ 971595 h 4405856"/>
                <a:gd name="connsiteX220" fmla="*/ 2653784 w 4709156"/>
                <a:gd name="connsiteY220" fmla="*/ 886323 h 4405856"/>
                <a:gd name="connsiteX221" fmla="*/ 2726808 w 4709156"/>
                <a:gd name="connsiteY221" fmla="*/ 789032 h 4405856"/>
                <a:gd name="connsiteX222" fmla="*/ 2709799 w 4709156"/>
                <a:gd name="connsiteY222" fmla="*/ 682443 h 4405856"/>
                <a:gd name="connsiteX223" fmla="*/ 2538577 w 4709156"/>
                <a:gd name="connsiteY223" fmla="*/ 692194 h 4405856"/>
                <a:gd name="connsiteX224" fmla="*/ 2519299 w 4709156"/>
                <a:gd name="connsiteY224" fmla="*/ 734831 h 4405856"/>
                <a:gd name="connsiteX225" fmla="*/ 2487096 w 4709156"/>
                <a:gd name="connsiteY225" fmla="*/ 667248 h 4405856"/>
                <a:gd name="connsiteX226" fmla="*/ 2457386 w 4709156"/>
                <a:gd name="connsiteY226" fmla="*/ 707616 h 4405856"/>
                <a:gd name="connsiteX227" fmla="*/ 2271877 w 4709156"/>
                <a:gd name="connsiteY227" fmla="*/ 741180 h 4405856"/>
                <a:gd name="connsiteX0" fmla="*/ 2276434 w 4713713"/>
                <a:gd name="connsiteY0" fmla="*/ 741180 h 4405856"/>
                <a:gd name="connsiteX1" fmla="*/ 1950315 w 4713713"/>
                <a:gd name="connsiteY1" fmla="*/ 583337 h 4405856"/>
                <a:gd name="connsiteX2" fmla="*/ 1990227 w 4713713"/>
                <a:gd name="connsiteY2" fmla="*/ 433432 h 4405856"/>
                <a:gd name="connsiteX3" fmla="*/ 1936253 w 4713713"/>
                <a:gd name="connsiteY3" fmla="*/ 423907 h 4405856"/>
                <a:gd name="connsiteX4" fmla="*/ 1933078 w 4713713"/>
                <a:gd name="connsiteY4" fmla="*/ 395333 h 4405856"/>
                <a:gd name="connsiteX5" fmla="*/ 1977528 w 4713713"/>
                <a:gd name="connsiteY5" fmla="*/ 403270 h 4405856"/>
                <a:gd name="connsiteX6" fmla="*/ 1920378 w 4713713"/>
                <a:gd name="connsiteY6" fmla="*/ 315957 h 4405856"/>
                <a:gd name="connsiteX7" fmla="*/ 1931490 w 4713713"/>
                <a:gd name="connsiteY7" fmla="*/ 355645 h 4405856"/>
                <a:gd name="connsiteX8" fmla="*/ 1879102 w 4713713"/>
                <a:gd name="connsiteY8" fmla="*/ 320720 h 4405856"/>
                <a:gd name="connsiteX9" fmla="*/ 1899740 w 4713713"/>
                <a:gd name="connsiteY9" fmla="*/ 287383 h 4405856"/>
                <a:gd name="connsiteX10" fmla="*/ 1864815 w 4713713"/>
                <a:gd name="connsiteY10" fmla="*/ 225472 h 4405856"/>
                <a:gd name="connsiteX11" fmla="*/ 1898152 w 4713713"/>
                <a:gd name="connsiteY11" fmla="*/ 227061 h 4405856"/>
                <a:gd name="connsiteX12" fmla="*/ 1855290 w 4713713"/>
                <a:gd name="connsiteY12" fmla="*/ 133398 h 4405856"/>
                <a:gd name="connsiteX13" fmla="*/ 1829891 w 4713713"/>
                <a:gd name="connsiteY13" fmla="*/ 131810 h 4405856"/>
                <a:gd name="connsiteX14" fmla="*/ 1818778 w 4713713"/>
                <a:gd name="connsiteY14" fmla="*/ 84185 h 4405856"/>
                <a:gd name="connsiteX15" fmla="*/ 1850527 w 4713713"/>
                <a:gd name="connsiteY15" fmla="*/ 66723 h 4405856"/>
                <a:gd name="connsiteX16" fmla="*/ 1845765 w 4713713"/>
                <a:gd name="connsiteY16" fmla="*/ 23861 h 4405856"/>
                <a:gd name="connsiteX17" fmla="*/ 1787028 w 4713713"/>
                <a:gd name="connsiteY17" fmla="*/ 28624 h 4405856"/>
                <a:gd name="connsiteX18" fmla="*/ 1593353 w 4713713"/>
                <a:gd name="connsiteY18" fmla="*/ 127049 h 4405856"/>
                <a:gd name="connsiteX19" fmla="*/ 1558428 w 4713713"/>
                <a:gd name="connsiteY19" fmla="*/ 252462 h 4405856"/>
                <a:gd name="connsiteX20" fmla="*/ 1563190 w 4713713"/>
                <a:gd name="connsiteY20" fmla="*/ 288974 h 4405856"/>
                <a:gd name="connsiteX21" fmla="*/ 1534615 w 4713713"/>
                <a:gd name="connsiteY21" fmla="*/ 303261 h 4405856"/>
                <a:gd name="connsiteX22" fmla="*/ 1602877 w 4713713"/>
                <a:gd name="connsiteY22" fmla="*/ 482645 h 4405856"/>
                <a:gd name="connsiteX23" fmla="*/ 1515566 w 4713713"/>
                <a:gd name="connsiteY23" fmla="*/ 400099 h 4405856"/>
                <a:gd name="connsiteX24" fmla="*/ 1464765 w 4713713"/>
                <a:gd name="connsiteY24" fmla="*/ 366762 h 4405856"/>
                <a:gd name="connsiteX25" fmla="*/ 1436190 w 4713713"/>
                <a:gd name="connsiteY25" fmla="*/ 401687 h 4405856"/>
                <a:gd name="connsiteX26" fmla="*/ 1434603 w 4713713"/>
                <a:gd name="connsiteY26" fmla="*/ 515987 h 4405856"/>
                <a:gd name="connsiteX27" fmla="*/ 1448890 w 4713713"/>
                <a:gd name="connsiteY27" fmla="*/ 612820 h 4405856"/>
                <a:gd name="connsiteX28" fmla="*/ 1366340 w 4713713"/>
                <a:gd name="connsiteY28" fmla="*/ 620761 h 4405856"/>
                <a:gd name="connsiteX29" fmla="*/ 1390153 w 4713713"/>
                <a:gd name="connsiteY29" fmla="*/ 590598 h 4405856"/>
                <a:gd name="connsiteX30" fmla="*/ 1326653 w 4713713"/>
                <a:gd name="connsiteY30" fmla="*/ 547736 h 4405856"/>
                <a:gd name="connsiteX31" fmla="*/ 1285378 w 4713713"/>
                <a:gd name="connsiteY31" fmla="*/ 501699 h 4405856"/>
                <a:gd name="connsiteX32" fmla="*/ 1236165 w 4713713"/>
                <a:gd name="connsiteY32" fmla="*/ 512811 h 4405856"/>
                <a:gd name="connsiteX33" fmla="*/ 1264740 w 4713713"/>
                <a:gd name="connsiteY33" fmla="*/ 446136 h 4405856"/>
                <a:gd name="connsiteX34" fmla="*/ 1234577 w 4713713"/>
                <a:gd name="connsiteY34" fmla="*/ 481062 h 4405856"/>
                <a:gd name="connsiteX35" fmla="*/ 1201240 w 4713713"/>
                <a:gd name="connsiteY35" fmla="*/ 423911 h 4405856"/>
                <a:gd name="connsiteX36" fmla="*/ 1182190 w 4713713"/>
                <a:gd name="connsiteY36" fmla="*/ 417561 h 4405856"/>
                <a:gd name="connsiteX37" fmla="*/ 1180603 w 4713713"/>
                <a:gd name="connsiteY37" fmla="*/ 376287 h 4405856"/>
                <a:gd name="connsiteX38" fmla="*/ 1145678 w 4713713"/>
                <a:gd name="connsiteY38" fmla="*/ 273100 h 4405856"/>
                <a:gd name="connsiteX39" fmla="*/ 1105990 w 4713713"/>
                <a:gd name="connsiteY39" fmla="*/ 219123 h 4405856"/>
                <a:gd name="connsiteX40" fmla="*/ 1182191 w 4713713"/>
                <a:gd name="connsiteY40" fmla="*/ 282624 h 4405856"/>
                <a:gd name="connsiteX41" fmla="*/ 1240929 w 4713713"/>
                <a:gd name="connsiteY41" fmla="*/ 320723 h 4405856"/>
                <a:gd name="connsiteX42" fmla="*/ 1264740 w 4713713"/>
                <a:gd name="connsiteY42" fmla="*/ 281036 h 4405856"/>
                <a:gd name="connsiteX43" fmla="*/ 1283790 w 4713713"/>
                <a:gd name="connsiteY43" fmla="*/ 215949 h 4405856"/>
                <a:gd name="connsiteX44" fmla="*/ 1245690 w 4713713"/>
                <a:gd name="connsiteY44" fmla="*/ 185786 h 4405856"/>
                <a:gd name="connsiteX45" fmla="*/ 1272678 w 4713713"/>
                <a:gd name="connsiteY45" fmla="*/ 144511 h 4405856"/>
                <a:gd name="connsiteX46" fmla="*/ 1225053 w 4713713"/>
                <a:gd name="connsiteY46" fmla="*/ 50848 h 4405856"/>
                <a:gd name="connsiteX47" fmla="*/ 1207590 w 4713713"/>
                <a:gd name="connsiteY47" fmla="*/ 6399 h 4405856"/>
                <a:gd name="connsiteX48" fmla="*/ 1071065 w 4713713"/>
                <a:gd name="connsiteY48" fmla="*/ 120699 h 4405856"/>
                <a:gd name="connsiteX49" fmla="*/ 1009152 w 4713713"/>
                <a:gd name="connsiteY49" fmla="*/ 115936 h 4405856"/>
                <a:gd name="connsiteX50" fmla="*/ 996453 w 4713713"/>
                <a:gd name="connsiteY50" fmla="*/ 57199 h 4405856"/>
                <a:gd name="connsiteX51" fmla="*/ 910728 w 4713713"/>
                <a:gd name="connsiteY51" fmla="*/ 104824 h 4405856"/>
                <a:gd name="connsiteX52" fmla="*/ 847228 w 4713713"/>
                <a:gd name="connsiteY52" fmla="*/ 139748 h 4405856"/>
                <a:gd name="connsiteX53" fmla="*/ 751977 w 4713713"/>
                <a:gd name="connsiteY53" fmla="*/ 147686 h 4405856"/>
                <a:gd name="connsiteX54" fmla="*/ 729753 w 4713713"/>
                <a:gd name="connsiteY54" fmla="*/ 177849 h 4405856"/>
                <a:gd name="connsiteX55" fmla="*/ 693240 w 4713713"/>
                <a:gd name="connsiteY55" fmla="*/ 201661 h 4405856"/>
                <a:gd name="connsiteX56" fmla="*/ 728166 w 4713713"/>
                <a:gd name="connsiteY56" fmla="*/ 288974 h 4405856"/>
                <a:gd name="connsiteX57" fmla="*/ 595497 w 4713713"/>
                <a:gd name="connsiteY57" fmla="*/ 542516 h 4405856"/>
                <a:gd name="connsiteX58" fmla="*/ 541522 w 4713713"/>
                <a:gd name="connsiteY58" fmla="*/ 580843 h 4405856"/>
                <a:gd name="connsiteX59" fmla="*/ 613413 w 4713713"/>
                <a:gd name="connsiteY59" fmla="*/ 633231 h 4405856"/>
                <a:gd name="connsiteX60" fmla="*/ 576447 w 4713713"/>
                <a:gd name="connsiteY60" fmla="*/ 673825 h 4405856"/>
                <a:gd name="connsiteX61" fmla="*/ 593910 w 4713713"/>
                <a:gd name="connsiteY61" fmla="*/ 720316 h 4405856"/>
                <a:gd name="connsiteX62" fmla="*/ 525193 w 4713713"/>
                <a:gd name="connsiteY62" fmla="*/ 701719 h 4405856"/>
                <a:gd name="connsiteX63" fmla="*/ 470085 w 4713713"/>
                <a:gd name="connsiteY63" fmla="*/ 726665 h 4405856"/>
                <a:gd name="connsiteX64" fmla="*/ 403183 w 4713713"/>
                <a:gd name="connsiteY64" fmla="*/ 695143 h 4405856"/>
                <a:gd name="connsiteX65" fmla="*/ 404771 w 4713713"/>
                <a:gd name="connsiteY65" fmla="*/ 652734 h 4405856"/>
                <a:gd name="connsiteX66" fmla="*/ 293192 w 4713713"/>
                <a:gd name="connsiteY66" fmla="*/ 675412 h 4405856"/>
                <a:gd name="connsiteX67" fmla="*/ 283441 w 4713713"/>
                <a:gd name="connsiteY67" fmla="*/ 760457 h 4405856"/>
                <a:gd name="connsiteX68" fmla="*/ 204293 w 4713713"/>
                <a:gd name="connsiteY68" fmla="*/ 865236 h 4405856"/>
                <a:gd name="connsiteX69" fmla="*/ 118568 w 4713713"/>
                <a:gd name="connsiteY69" fmla="*/ 828724 h 4405856"/>
                <a:gd name="connsiteX70" fmla="*/ 116980 w 4713713"/>
                <a:gd name="connsiteY70" fmla="*/ 835074 h 4405856"/>
                <a:gd name="connsiteX71" fmla="*/ 17647 w 4713713"/>
                <a:gd name="connsiteY71" fmla="*/ 1394776 h 4405856"/>
                <a:gd name="connsiteX72" fmla="*/ 526781 w 4713713"/>
                <a:gd name="connsiteY72" fmla="*/ 2288539 h 4405856"/>
                <a:gd name="connsiteX73" fmla="*/ 541296 w 4713713"/>
                <a:gd name="connsiteY73" fmla="*/ 2324825 h 4405856"/>
                <a:gd name="connsiteX74" fmla="*/ 555810 w 4713713"/>
                <a:gd name="connsiteY74" fmla="*/ 2390139 h 4405856"/>
                <a:gd name="connsiteX75" fmla="*/ 577581 w 4713713"/>
                <a:gd name="connsiteY75" fmla="*/ 2440939 h 4405856"/>
                <a:gd name="connsiteX76" fmla="*/ 613867 w 4713713"/>
                <a:gd name="connsiteY76" fmla="*/ 2557053 h 4405856"/>
                <a:gd name="connsiteX77" fmla="*/ 635638 w 4713713"/>
                <a:gd name="connsiteY77" fmla="*/ 2622368 h 4405856"/>
                <a:gd name="connsiteX78" fmla="*/ 642896 w 4713713"/>
                <a:gd name="connsiteY78" fmla="*/ 2644139 h 4405856"/>
                <a:gd name="connsiteX79" fmla="*/ 664667 w 4713713"/>
                <a:gd name="connsiteY79" fmla="*/ 2687682 h 4405856"/>
                <a:gd name="connsiteX80" fmla="*/ 686438 w 4713713"/>
                <a:gd name="connsiteY80" fmla="*/ 2738482 h 4405856"/>
                <a:gd name="connsiteX81" fmla="*/ 693696 w 4713713"/>
                <a:gd name="connsiteY81" fmla="*/ 2767511 h 4405856"/>
                <a:gd name="connsiteX82" fmla="*/ 729981 w 4713713"/>
                <a:gd name="connsiteY82" fmla="*/ 2818311 h 4405856"/>
                <a:gd name="connsiteX83" fmla="*/ 751753 w 4713713"/>
                <a:gd name="connsiteY83" fmla="*/ 2876368 h 4405856"/>
                <a:gd name="connsiteX84" fmla="*/ 773524 w 4713713"/>
                <a:gd name="connsiteY84" fmla="*/ 2898139 h 4405856"/>
                <a:gd name="connsiteX85" fmla="*/ 809810 w 4713713"/>
                <a:gd name="connsiteY85" fmla="*/ 2970711 h 4405856"/>
                <a:gd name="connsiteX86" fmla="*/ 846096 w 4713713"/>
                <a:gd name="connsiteY86" fmla="*/ 3021511 h 4405856"/>
                <a:gd name="connsiteX87" fmla="*/ 853353 w 4713713"/>
                <a:gd name="connsiteY87" fmla="*/ 3043282 h 4405856"/>
                <a:gd name="connsiteX88" fmla="*/ 904153 w 4713713"/>
                <a:gd name="connsiteY88" fmla="*/ 3108596 h 4405856"/>
                <a:gd name="connsiteX89" fmla="*/ 933181 w 4713713"/>
                <a:gd name="connsiteY89" fmla="*/ 3173911 h 4405856"/>
                <a:gd name="connsiteX90" fmla="*/ 954953 w 4713713"/>
                <a:gd name="connsiteY90" fmla="*/ 3202939 h 4405856"/>
                <a:gd name="connsiteX91" fmla="*/ 969467 w 4713713"/>
                <a:gd name="connsiteY91" fmla="*/ 3260996 h 4405856"/>
                <a:gd name="connsiteX92" fmla="*/ 976724 w 4713713"/>
                <a:gd name="connsiteY92" fmla="*/ 3282768 h 4405856"/>
                <a:gd name="connsiteX93" fmla="*/ 983981 w 4713713"/>
                <a:gd name="connsiteY93" fmla="*/ 3311796 h 4405856"/>
                <a:gd name="connsiteX94" fmla="*/ 991238 w 4713713"/>
                <a:gd name="connsiteY94" fmla="*/ 3377111 h 4405856"/>
                <a:gd name="connsiteX95" fmla="*/ 1013010 w 4713713"/>
                <a:gd name="connsiteY95" fmla="*/ 3435168 h 4405856"/>
                <a:gd name="connsiteX96" fmla="*/ 1042038 w 4713713"/>
                <a:gd name="connsiteY96" fmla="*/ 3478711 h 4405856"/>
                <a:gd name="connsiteX97" fmla="*/ 1071067 w 4713713"/>
                <a:gd name="connsiteY97" fmla="*/ 3529511 h 4405856"/>
                <a:gd name="connsiteX98" fmla="*/ 1100096 w 4713713"/>
                <a:gd name="connsiteY98" fmla="*/ 3551282 h 4405856"/>
                <a:gd name="connsiteX99" fmla="*/ 1143638 w 4713713"/>
                <a:gd name="connsiteY99" fmla="*/ 3594825 h 4405856"/>
                <a:gd name="connsiteX100" fmla="*/ 1172667 w 4713713"/>
                <a:gd name="connsiteY100" fmla="*/ 3616596 h 4405856"/>
                <a:gd name="connsiteX101" fmla="*/ 1208953 w 4713713"/>
                <a:gd name="connsiteY101" fmla="*/ 3660139 h 4405856"/>
                <a:gd name="connsiteX102" fmla="*/ 1237981 w 4713713"/>
                <a:gd name="connsiteY102" fmla="*/ 3681911 h 4405856"/>
                <a:gd name="connsiteX103" fmla="*/ 1310553 w 4713713"/>
                <a:gd name="connsiteY103" fmla="*/ 3747225 h 4405856"/>
                <a:gd name="connsiteX104" fmla="*/ 1346838 w 4713713"/>
                <a:gd name="connsiteY104" fmla="*/ 3790768 h 4405856"/>
                <a:gd name="connsiteX105" fmla="*/ 1368610 w 4713713"/>
                <a:gd name="connsiteY105" fmla="*/ 3805282 h 4405856"/>
                <a:gd name="connsiteX106" fmla="*/ 1404896 w 4713713"/>
                <a:gd name="connsiteY106" fmla="*/ 3848825 h 4405856"/>
                <a:gd name="connsiteX107" fmla="*/ 1433924 w 4713713"/>
                <a:gd name="connsiteY107" fmla="*/ 3870596 h 4405856"/>
                <a:gd name="connsiteX108" fmla="*/ 1528267 w 4713713"/>
                <a:gd name="connsiteY108" fmla="*/ 3914139 h 4405856"/>
                <a:gd name="connsiteX109" fmla="*/ 1978210 w 4713713"/>
                <a:gd name="connsiteY109" fmla="*/ 3899625 h 4405856"/>
                <a:gd name="connsiteX110" fmla="*/ 2029010 w 4713713"/>
                <a:gd name="connsiteY110" fmla="*/ 3885111 h 4405856"/>
                <a:gd name="connsiteX111" fmla="*/ 2116096 w 4713713"/>
                <a:gd name="connsiteY111" fmla="*/ 3877853 h 4405856"/>
                <a:gd name="connsiteX112" fmla="*/ 2195924 w 4713713"/>
                <a:gd name="connsiteY112" fmla="*/ 3863339 h 4405856"/>
                <a:gd name="connsiteX113" fmla="*/ 2253981 w 4713713"/>
                <a:gd name="connsiteY113" fmla="*/ 3856082 h 4405856"/>
                <a:gd name="connsiteX114" fmla="*/ 2283010 w 4713713"/>
                <a:gd name="connsiteY114" fmla="*/ 3841568 h 4405856"/>
                <a:gd name="connsiteX115" fmla="*/ 2348324 w 4713713"/>
                <a:gd name="connsiteY115" fmla="*/ 3819796 h 4405856"/>
                <a:gd name="connsiteX116" fmla="*/ 2384610 w 4713713"/>
                <a:gd name="connsiteY116" fmla="*/ 3805282 h 4405856"/>
                <a:gd name="connsiteX117" fmla="*/ 2486210 w 4713713"/>
                <a:gd name="connsiteY117" fmla="*/ 3790768 h 4405856"/>
                <a:gd name="connsiteX118" fmla="*/ 2515238 w 4713713"/>
                <a:gd name="connsiteY118" fmla="*/ 3783511 h 4405856"/>
                <a:gd name="connsiteX119" fmla="*/ 3135724 w 4713713"/>
                <a:gd name="connsiteY119" fmla="*/ 4130265 h 4405856"/>
                <a:gd name="connsiteX120" fmla="*/ 3222128 w 4713713"/>
                <a:gd name="connsiteY120" fmla="*/ 4316455 h 4405856"/>
                <a:gd name="connsiteX121" fmla="*/ 3282453 w 4713713"/>
                <a:gd name="connsiteY121" fmla="*/ 4375193 h 4405856"/>
                <a:gd name="connsiteX122" fmla="*/ 3293565 w 4713713"/>
                <a:gd name="connsiteY122" fmla="*/ 4345030 h 4405856"/>
                <a:gd name="connsiteX123" fmla="*/ 3339603 w 4713713"/>
                <a:gd name="connsiteY123" fmla="*/ 4318042 h 4405856"/>
                <a:gd name="connsiteX124" fmla="*/ 3390403 w 4713713"/>
                <a:gd name="connsiteY124" fmla="*/ 4391068 h 4405856"/>
                <a:gd name="connsiteX125" fmla="*/ 3439616 w 4713713"/>
                <a:gd name="connsiteY125" fmla="*/ 4394243 h 4405856"/>
                <a:gd name="connsiteX126" fmla="*/ 3395165 w 4713713"/>
                <a:gd name="connsiteY126" fmla="*/ 4300581 h 4405856"/>
                <a:gd name="connsiteX127" fmla="*/ 3352303 w 4713713"/>
                <a:gd name="connsiteY127" fmla="*/ 4232318 h 4405856"/>
                <a:gd name="connsiteX128" fmla="*/ 3395166 w 4713713"/>
                <a:gd name="connsiteY128" fmla="*/ 4216442 h 4405856"/>
                <a:gd name="connsiteX129" fmla="*/ 3376115 w 4713713"/>
                <a:gd name="connsiteY129" fmla="*/ 4175168 h 4405856"/>
                <a:gd name="connsiteX130" fmla="*/ 3428503 w 4713713"/>
                <a:gd name="connsiteY130" fmla="*/ 4184693 h 4405856"/>
                <a:gd name="connsiteX131" fmla="*/ 3407866 w 4713713"/>
                <a:gd name="connsiteY131" fmla="*/ 4151355 h 4405856"/>
                <a:gd name="connsiteX132" fmla="*/ 3429185 w 4713713"/>
                <a:gd name="connsiteY132" fmla="*/ 4134801 h 4405856"/>
                <a:gd name="connsiteX133" fmla="*/ 3550288 w 4713713"/>
                <a:gd name="connsiteY133" fmla="*/ 4220074 h 4405856"/>
                <a:gd name="connsiteX134" fmla="*/ 3585665 w 4713713"/>
                <a:gd name="connsiteY134" fmla="*/ 4206917 h 4405856"/>
                <a:gd name="connsiteX135" fmla="*/ 3638052 w 4713713"/>
                <a:gd name="connsiteY135" fmla="*/ 4272006 h 4405856"/>
                <a:gd name="connsiteX136" fmla="*/ 3658690 w 4713713"/>
                <a:gd name="connsiteY136" fmla="*/ 4330743 h 4405856"/>
                <a:gd name="connsiteX137" fmla="*/ 3766640 w 4713713"/>
                <a:gd name="connsiteY137" fmla="*/ 4349792 h 4405856"/>
                <a:gd name="connsiteX138" fmla="*/ 3706316 w 4713713"/>
                <a:gd name="connsiteY138" fmla="*/ 4283117 h 4405856"/>
                <a:gd name="connsiteX139" fmla="*/ 3703140 w 4713713"/>
                <a:gd name="connsiteY139" fmla="*/ 4214855 h 4405856"/>
                <a:gd name="connsiteX140" fmla="*/ 3757115 w 4713713"/>
                <a:gd name="connsiteY140" fmla="*/ 4270418 h 4405856"/>
                <a:gd name="connsiteX141" fmla="*/ 3806328 w 4713713"/>
                <a:gd name="connsiteY141" fmla="*/ 4275180 h 4405856"/>
                <a:gd name="connsiteX142" fmla="*/ 3799978 w 4713713"/>
                <a:gd name="connsiteY142" fmla="*/ 4225968 h 4405856"/>
                <a:gd name="connsiteX143" fmla="*/ 3860303 w 4713713"/>
                <a:gd name="connsiteY143" fmla="*/ 4230730 h 4405856"/>
                <a:gd name="connsiteX144" fmla="*/ 3922215 w 4713713"/>
                <a:gd name="connsiteY144" fmla="*/ 4273592 h 4405856"/>
                <a:gd name="connsiteX145" fmla="*/ 3953965 w 4713713"/>
                <a:gd name="connsiteY145" fmla="*/ 4260893 h 4405856"/>
                <a:gd name="connsiteX146" fmla="*/ 3947616 w 4713713"/>
                <a:gd name="connsiteY146" fmla="*/ 4225968 h 4405856"/>
                <a:gd name="connsiteX147" fmla="*/ 3988891 w 4713713"/>
                <a:gd name="connsiteY147" fmla="*/ 4202156 h 4405856"/>
                <a:gd name="connsiteX148" fmla="*/ 4073028 w 4713713"/>
                <a:gd name="connsiteY148" fmla="*/ 4259306 h 4405856"/>
                <a:gd name="connsiteX149" fmla="*/ 4090491 w 4713713"/>
                <a:gd name="connsiteY149" fmla="*/ 4157708 h 4405856"/>
                <a:gd name="connsiteX150" fmla="*/ 4065091 w 4713713"/>
                <a:gd name="connsiteY150" fmla="*/ 4135482 h 4405856"/>
                <a:gd name="connsiteX151" fmla="*/ 3992065 w 4713713"/>
                <a:gd name="connsiteY151" fmla="*/ 4092619 h 4405856"/>
                <a:gd name="connsiteX152" fmla="*/ 4014290 w 4713713"/>
                <a:gd name="connsiteY152" fmla="*/ 4067220 h 4405856"/>
                <a:gd name="connsiteX153" fmla="*/ 4034928 w 4713713"/>
                <a:gd name="connsiteY153" fmla="*/ 4044994 h 4405856"/>
                <a:gd name="connsiteX154" fmla="*/ 4088903 w 4713713"/>
                <a:gd name="connsiteY154" fmla="*/ 4076745 h 4405856"/>
                <a:gd name="connsiteX155" fmla="*/ 4095253 w 4713713"/>
                <a:gd name="connsiteY155" fmla="*/ 4032295 h 4405856"/>
                <a:gd name="connsiteX156" fmla="*/ 4039690 w 4713713"/>
                <a:gd name="connsiteY156" fmla="*/ 4008482 h 4405856"/>
                <a:gd name="connsiteX157" fmla="*/ 4038103 w 4713713"/>
                <a:gd name="connsiteY157" fmla="*/ 3998958 h 4405856"/>
                <a:gd name="connsiteX158" fmla="*/ 4025402 w 4713713"/>
                <a:gd name="connsiteY158" fmla="*/ 3960859 h 4405856"/>
                <a:gd name="connsiteX159" fmla="*/ 4031752 w 4713713"/>
                <a:gd name="connsiteY159" fmla="*/ 3913233 h 4405856"/>
                <a:gd name="connsiteX160" fmla="*/ 4042865 w 4713713"/>
                <a:gd name="connsiteY160" fmla="*/ 3857670 h 4405856"/>
                <a:gd name="connsiteX161" fmla="*/ 4004765 w 4713713"/>
                <a:gd name="connsiteY161" fmla="*/ 3827508 h 4405856"/>
                <a:gd name="connsiteX162" fmla="*/ 4038102 w 4713713"/>
                <a:gd name="connsiteY162" fmla="*/ 3817983 h 4405856"/>
                <a:gd name="connsiteX163" fmla="*/ 4015877 w 4713713"/>
                <a:gd name="connsiteY163" fmla="*/ 3781470 h 4405856"/>
                <a:gd name="connsiteX164" fmla="*/ 4053978 w 4713713"/>
                <a:gd name="connsiteY164" fmla="*/ 3776709 h 4405856"/>
                <a:gd name="connsiteX165" fmla="*/ 4060327 w 4713713"/>
                <a:gd name="connsiteY165" fmla="*/ 3743370 h 4405856"/>
                <a:gd name="connsiteX166" fmla="*/ 4122241 w 4713713"/>
                <a:gd name="connsiteY166" fmla="*/ 3752897 h 4405856"/>
                <a:gd name="connsiteX167" fmla="*/ 4155354 w 4713713"/>
                <a:gd name="connsiteY167" fmla="*/ 3768089 h 4405856"/>
                <a:gd name="connsiteX168" fmla="*/ 4121561 w 4713713"/>
                <a:gd name="connsiteY168" fmla="*/ 3809137 h 4405856"/>
                <a:gd name="connsiteX169" fmla="*/ 4160569 w 4713713"/>
                <a:gd name="connsiteY169" fmla="*/ 3916633 h 4405856"/>
                <a:gd name="connsiteX170" fmla="*/ 4212956 w 4713713"/>
                <a:gd name="connsiteY170" fmla="*/ 3947931 h 4405856"/>
                <a:gd name="connsiteX171" fmla="*/ 4264890 w 4713713"/>
                <a:gd name="connsiteY171" fmla="*/ 3905749 h 4405856"/>
                <a:gd name="connsiteX172" fmla="*/ 4350615 w 4713713"/>
                <a:gd name="connsiteY172" fmla="*/ 3857216 h 4405856"/>
                <a:gd name="connsiteX173" fmla="*/ 4333379 w 4713713"/>
                <a:gd name="connsiteY173" fmla="*/ 3768315 h 4405856"/>
                <a:gd name="connsiteX174" fmla="*/ 4410713 w 4713713"/>
                <a:gd name="connsiteY174" fmla="*/ 3635646 h 4405856"/>
                <a:gd name="connsiteX175" fmla="*/ 4703267 w 4713713"/>
                <a:gd name="connsiteY175" fmla="*/ 3302498 h 4405856"/>
                <a:gd name="connsiteX176" fmla="*/ 4621850 w 4713713"/>
                <a:gd name="connsiteY176" fmla="*/ 3293426 h 4405856"/>
                <a:gd name="connsiteX177" fmla="*/ 4626387 w 4713713"/>
                <a:gd name="connsiteY177" fmla="*/ 3201578 h 4405856"/>
                <a:gd name="connsiteX178" fmla="*/ 4577400 w 4713713"/>
                <a:gd name="connsiteY178" fmla="*/ 3176406 h 4405856"/>
                <a:gd name="connsiteX179" fmla="*/ 4493263 w 4713713"/>
                <a:gd name="connsiteY179" fmla="*/ 3207928 h 4405856"/>
                <a:gd name="connsiteX180" fmla="*/ 4456524 w 4713713"/>
                <a:gd name="connsiteY180" fmla="*/ 3171643 h 4405856"/>
                <a:gd name="connsiteX181" fmla="*/ 4501201 w 4713713"/>
                <a:gd name="connsiteY181" fmla="*/ 3148738 h 4405856"/>
                <a:gd name="connsiteX182" fmla="*/ 4371934 w 4713713"/>
                <a:gd name="connsiteY182" fmla="*/ 2935559 h 4405856"/>
                <a:gd name="connsiteX183" fmla="*/ 4386900 w 4713713"/>
                <a:gd name="connsiteY183" fmla="*/ 2905396 h 4405856"/>
                <a:gd name="connsiteX184" fmla="*/ 4363315 w 4713713"/>
                <a:gd name="connsiteY184" fmla="*/ 2789736 h 4405856"/>
                <a:gd name="connsiteX185" fmla="*/ 4204566 w 4713713"/>
                <a:gd name="connsiteY185" fmla="*/ 2778850 h 4405856"/>
                <a:gd name="connsiteX186" fmla="*/ 4171228 w 4713713"/>
                <a:gd name="connsiteY186" fmla="*/ 2827608 h 4405856"/>
                <a:gd name="connsiteX187" fmla="*/ 4082328 w 4713713"/>
                <a:gd name="connsiteY187" fmla="*/ 2842124 h 4405856"/>
                <a:gd name="connsiteX188" fmla="*/ 4088678 w 4713713"/>
                <a:gd name="connsiteY188" fmla="*/ 2820125 h 4405856"/>
                <a:gd name="connsiteX189" fmla="*/ 4035156 w 4713713"/>
                <a:gd name="connsiteY189" fmla="*/ 2804024 h 4405856"/>
                <a:gd name="connsiteX190" fmla="*/ 4010437 w 4713713"/>
                <a:gd name="connsiteY190" fmla="*/ 2638923 h 4405856"/>
                <a:gd name="connsiteX191" fmla="*/ 3730130 w 4713713"/>
                <a:gd name="connsiteY191" fmla="*/ 2572248 h 4405856"/>
                <a:gd name="connsiteX192" fmla="*/ 3593831 w 4713713"/>
                <a:gd name="connsiteY192" fmla="*/ 2615564 h 4405856"/>
                <a:gd name="connsiteX193" fmla="*/ 3461842 w 4713713"/>
                <a:gd name="connsiteY193" fmla="*/ 2608080 h 4405856"/>
                <a:gd name="connsiteX194" fmla="*/ 3329399 w 4713713"/>
                <a:gd name="connsiteY194" fmla="*/ 2497182 h 4405856"/>
                <a:gd name="connsiteX195" fmla="*/ 3116221 w 4713713"/>
                <a:gd name="connsiteY195" fmla="*/ 2193969 h 4405856"/>
                <a:gd name="connsiteX196" fmla="*/ 2717759 w 4713713"/>
                <a:gd name="connsiteY196" fmla="*/ 2054496 h 4405856"/>
                <a:gd name="connsiteX197" fmla="*/ 2481221 w 4713713"/>
                <a:gd name="connsiteY197" fmla="*/ 1741532 h 4405856"/>
                <a:gd name="connsiteX198" fmla="*/ 2515012 w 4713713"/>
                <a:gd name="connsiteY198" fmla="*/ 1716586 h 4405856"/>
                <a:gd name="connsiteX199" fmla="*/ 2574656 w 4713713"/>
                <a:gd name="connsiteY199" fmla="*/ 1799589 h 4405856"/>
                <a:gd name="connsiteX200" fmla="*/ 2594840 w 4713713"/>
                <a:gd name="connsiteY200" fmla="*/ 1782126 h 4405856"/>
                <a:gd name="connsiteX201" fmla="*/ 2637930 w 4713713"/>
                <a:gd name="connsiteY201" fmla="*/ 1812970 h 4405856"/>
                <a:gd name="connsiteX202" fmla="*/ 2726603 w 4713713"/>
                <a:gd name="connsiteY202" fmla="*/ 1759221 h 4405856"/>
                <a:gd name="connsiteX203" fmla="*/ 2742705 w 4713713"/>
                <a:gd name="connsiteY203" fmla="*/ 1738811 h 4405856"/>
                <a:gd name="connsiteX204" fmla="*/ 2800988 w 4713713"/>
                <a:gd name="connsiteY204" fmla="*/ 1739037 h 4405856"/>
                <a:gd name="connsiteX205" fmla="*/ 2817091 w 4713713"/>
                <a:gd name="connsiteY205" fmla="*/ 1705927 h 4405856"/>
                <a:gd name="connsiteX206" fmla="*/ 2798267 w 4713713"/>
                <a:gd name="connsiteY206" fmla="*/ 1680300 h 4405856"/>
                <a:gd name="connsiteX207" fmla="*/ 2731139 w 4713713"/>
                <a:gd name="connsiteY207" fmla="*/ 1700257 h 4405856"/>
                <a:gd name="connsiteX208" fmla="*/ 2709367 w 4713713"/>
                <a:gd name="connsiteY208" fmla="*/ 1646736 h 4405856"/>
                <a:gd name="connsiteX209" fmla="*/ 2730685 w 4713713"/>
                <a:gd name="connsiteY209" fmla="*/ 1617026 h 4405856"/>
                <a:gd name="connsiteX210" fmla="*/ 2674215 w 4713713"/>
                <a:gd name="connsiteY210" fmla="*/ 1513612 h 4405856"/>
                <a:gd name="connsiteX211" fmla="*/ 2625684 w 4713713"/>
                <a:gd name="connsiteY211" fmla="*/ 1552393 h 4405856"/>
                <a:gd name="connsiteX212" fmla="*/ 2536329 w 4713713"/>
                <a:gd name="connsiteY212" fmla="*/ 1497737 h 4405856"/>
                <a:gd name="connsiteX213" fmla="*/ 2588263 w 4713713"/>
                <a:gd name="connsiteY213" fmla="*/ 1405208 h 4405856"/>
                <a:gd name="connsiteX214" fmla="*/ 2545401 w 4713713"/>
                <a:gd name="connsiteY214" fmla="*/ 1284105 h 4405856"/>
                <a:gd name="connsiteX215" fmla="*/ 2560142 w 4713713"/>
                <a:gd name="connsiteY215" fmla="*/ 1160053 h 4405856"/>
                <a:gd name="connsiteX216" fmla="*/ 2655392 w 4713713"/>
                <a:gd name="connsiteY216" fmla="*/ 1086348 h 4405856"/>
                <a:gd name="connsiteX217" fmla="*/ 2760621 w 4713713"/>
                <a:gd name="connsiteY217" fmla="*/ 1063896 h 4405856"/>
                <a:gd name="connsiteX218" fmla="*/ 2697574 w 4713713"/>
                <a:gd name="connsiteY218" fmla="*/ 974089 h 4405856"/>
                <a:gd name="connsiteX219" fmla="*/ 2680338 w 4713713"/>
                <a:gd name="connsiteY219" fmla="*/ 1018766 h 4405856"/>
                <a:gd name="connsiteX220" fmla="*/ 2637023 w 4713713"/>
                <a:gd name="connsiteY220" fmla="*/ 971595 h 4405856"/>
                <a:gd name="connsiteX221" fmla="*/ 2658341 w 4713713"/>
                <a:gd name="connsiteY221" fmla="*/ 886323 h 4405856"/>
                <a:gd name="connsiteX222" fmla="*/ 2731365 w 4713713"/>
                <a:gd name="connsiteY222" fmla="*/ 789032 h 4405856"/>
                <a:gd name="connsiteX223" fmla="*/ 2714356 w 4713713"/>
                <a:gd name="connsiteY223" fmla="*/ 682443 h 4405856"/>
                <a:gd name="connsiteX224" fmla="*/ 2543134 w 4713713"/>
                <a:gd name="connsiteY224" fmla="*/ 692194 h 4405856"/>
                <a:gd name="connsiteX225" fmla="*/ 2523856 w 4713713"/>
                <a:gd name="connsiteY225" fmla="*/ 734831 h 4405856"/>
                <a:gd name="connsiteX226" fmla="*/ 2491653 w 4713713"/>
                <a:gd name="connsiteY226" fmla="*/ 667248 h 4405856"/>
                <a:gd name="connsiteX227" fmla="*/ 2461943 w 4713713"/>
                <a:gd name="connsiteY227" fmla="*/ 707616 h 4405856"/>
                <a:gd name="connsiteX228" fmla="*/ 2276434 w 4713713"/>
                <a:gd name="connsiteY228" fmla="*/ 741180 h 4405856"/>
                <a:gd name="connsiteX0" fmla="*/ 2278807 w 4716086"/>
                <a:gd name="connsiteY0" fmla="*/ 741180 h 4405856"/>
                <a:gd name="connsiteX1" fmla="*/ 1952688 w 4716086"/>
                <a:gd name="connsiteY1" fmla="*/ 583337 h 4405856"/>
                <a:gd name="connsiteX2" fmla="*/ 1992600 w 4716086"/>
                <a:gd name="connsiteY2" fmla="*/ 433432 h 4405856"/>
                <a:gd name="connsiteX3" fmla="*/ 1938626 w 4716086"/>
                <a:gd name="connsiteY3" fmla="*/ 423907 h 4405856"/>
                <a:gd name="connsiteX4" fmla="*/ 1935451 w 4716086"/>
                <a:gd name="connsiteY4" fmla="*/ 395333 h 4405856"/>
                <a:gd name="connsiteX5" fmla="*/ 1979901 w 4716086"/>
                <a:gd name="connsiteY5" fmla="*/ 403270 h 4405856"/>
                <a:gd name="connsiteX6" fmla="*/ 1922751 w 4716086"/>
                <a:gd name="connsiteY6" fmla="*/ 315957 h 4405856"/>
                <a:gd name="connsiteX7" fmla="*/ 1933863 w 4716086"/>
                <a:gd name="connsiteY7" fmla="*/ 355645 h 4405856"/>
                <a:gd name="connsiteX8" fmla="*/ 1881475 w 4716086"/>
                <a:gd name="connsiteY8" fmla="*/ 320720 h 4405856"/>
                <a:gd name="connsiteX9" fmla="*/ 1902113 w 4716086"/>
                <a:gd name="connsiteY9" fmla="*/ 287383 h 4405856"/>
                <a:gd name="connsiteX10" fmla="*/ 1867188 w 4716086"/>
                <a:gd name="connsiteY10" fmla="*/ 225472 h 4405856"/>
                <a:gd name="connsiteX11" fmla="*/ 1900525 w 4716086"/>
                <a:gd name="connsiteY11" fmla="*/ 227061 h 4405856"/>
                <a:gd name="connsiteX12" fmla="*/ 1857663 w 4716086"/>
                <a:gd name="connsiteY12" fmla="*/ 133398 h 4405856"/>
                <a:gd name="connsiteX13" fmla="*/ 1832264 w 4716086"/>
                <a:gd name="connsiteY13" fmla="*/ 131810 h 4405856"/>
                <a:gd name="connsiteX14" fmla="*/ 1821151 w 4716086"/>
                <a:gd name="connsiteY14" fmla="*/ 84185 h 4405856"/>
                <a:gd name="connsiteX15" fmla="*/ 1852900 w 4716086"/>
                <a:gd name="connsiteY15" fmla="*/ 66723 h 4405856"/>
                <a:gd name="connsiteX16" fmla="*/ 1848138 w 4716086"/>
                <a:gd name="connsiteY16" fmla="*/ 23861 h 4405856"/>
                <a:gd name="connsiteX17" fmla="*/ 1789401 w 4716086"/>
                <a:gd name="connsiteY17" fmla="*/ 28624 h 4405856"/>
                <a:gd name="connsiteX18" fmla="*/ 1595726 w 4716086"/>
                <a:gd name="connsiteY18" fmla="*/ 127049 h 4405856"/>
                <a:gd name="connsiteX19" fmla="*/ 1560801 w 4716086"/>
                <a:gd name="connsiteY19" fmla="*/ 252462 h 4405856"/>
                <a:gd name="connsiteX20" fmla="*/ 1565563 w 4716086"/>
                <a:gd name="connsiteY20" fmla="*/ 288974 h 4405856"/>
                <a:gd name="connsiteX21" fmla="*/ 1536988 w 4716086"/>
                <a:gd name="connsiteY21" fmla="*/ 303261 h 4405856"/>
                <a:gd name="connsiteX22" fmla="*/ 1605250 w 4716086"/>
                <a:gd name="connsiteY22" fmla="*/ 482645 h 4405856"/>
                <a:gd name="connsiteX23" fmla="*/ 1517939 w 4716086"/>
                <a:gd name="connsiteY23" fmla="*/ 400099 h 4405856"/>
                <a:gd name="connsiteX24" fmla="*/ 1467138 w 4716086"/>
                <a:gd name="connsiteY24" fmla="*/ 366762 h 4405856"/>
                <a:gd name="connsiteX25" fmla="*/ 1438563 w 4716086"/>
                <a:gd name="connsiteY25" fmla="*/ 401687 h 4405856"/>
                <a:gd name="connsiteX26" fmla="*/ 1436976 w 4716086"/>
                <a:gd name="connsiteY26" fmla="*/ 515987 h 4405856"/>
                <a:gd name="connsiteX27" fmla="*/ 1451263 w 4716086"/>
                <a:gd name="connsiteY27" fmla="*/ 612820 h 4405856"/>
                <a:gd name="connsiteX28" fmla="*/ 1368713 w 4716086"/>
                <a:gd name="connsiteY28" fmla="*/ 620761 h 4405856"/>
                <a:gd name="connsiteX29" fmla="*/ 1392526 w 4716086"/>
                <a:gd name="connsiteY29" fmla="*/ 590598 h 4405856"/>
                <a:gd name="connsiteX30" fmla="*/ 1329026 w 4716086"/>
                <a:gd name="connsiteY30" fmla="*/ 547736 h 4405856"/>
                <a:gd name="connsiteX31" fmla="*/ 1287751 w 4716086"/>
                <a:gd name="connsiteY31" fmla="*/ 501699 h 4405856"/>
                <a:gd name="connsiteX32" fmla="*/ 1238538 w 4716086"/>
                <a:gd name="connsiteY32" fmla="*/ 512811 h 4405856"/>
                <a:gd name="connsiteX33" fmla="*/ 1267113 w 4716086"/>
                <a:gd name="connsiteY33" fmla="*/ 446136 h 4405856"/>
                <a:gd name="connsiteX34" fmla="*/ 1236950 w 4716086"/>
                <a:gd name="connsiteY34" fmla="*/ 481062 h 4405856"/>
                <a:gd name="connsiteX35" fmla="*/ 1203613 w 4716086"/>
                <a:gd name="connsiteY35" fmla="*/ 423911 h 4405856"/>
                <a:gd name="connsiteX36" fmla="*/ 1184563 w 4716086"/>
                <a:gd name="connsiteY36" fmla="*/ 417561 h 4405856"/>
                <a:gd name="connsiteX37" fmla="*/ 1182976 w 4716086"/>
                <a:gd name="connsiteY37" fmla="*/ 376287 h 4405856"/>
                <a:gd name="connsiteX38" fmla="*/ 1148051 w 4716086"/>
                <a:gd name="connsiteY38" fmla="*/ 273100 h 4405856"/>
                <a:gd name="connsiteX39" fmla="*/ 1108363 w 4716086"/>
                <a:gd name="connsiteY39" fmla="*/ 219123 h 4405856"/>
                <a:gd name="connsiteX40" fmla="*/ 1184564 w 4716086"/>
                <a:gd name="connsiteY40" fmla="*/ 282624 h 4405856"/>
                <a:gd name="connsiteX41" fmla="*/ 1243302 w 4716086"/>
                <a:gd name="connsiteY41" fmla="*/ 320723 h 4405856"/>
                <a:gd name="connsiteX42" fmla="*/ 1267113 w 4716086"/>
                <a:gd name="connsiteY42" fmla="*/ 281036 h 4405856"/>
                <a:gd name="connsiteX43" fmla="*/ 1286163 w 4716086"/>
                <a:gd name="connsiteY43" fmla="*/ 215949 h 4405856"/>
                <a:gd name="connsiteX44" fmla="*/ 1248063 w 4716086"/>
                <a:gd name="connsiteY44" fmla="*/ 185786 h 4405856"/>
                <a:gd name="connsiteX45" fmla="*/ 1275051 w 4716086"/>
                <a:gd name="connsiteY45" fmla="*/ 144511 h 4405856"/>
                <a:gd name="connsiteX46" fmla="*/ 1227426 w 4716086"/>
                <a:gd name="connsiteY46" fmla="*/ 50848 h 4405856"/>
                <a:gd name="connsiteX47" fmla="*/ 1209963 w 4716086"/>
                <a:gd name="connsiteY47" fmla="*/ 6399 h 4405856"/>
                <a:gd name="connsiteX48" fmla="*/ 1073438 w 4716086"/>
                <a:gd name="connsiteY48" fmla="*/ 120699 h 4405856"/>
                <a:gd name="connsiteX49" fmla="*/ 1011525 w 4716086"/>
                <a:gd name="connsiteY49" fmla="*/ 115936 h 4405856"/>
                <a:gd name="connsiteX50" fmla="*/ 998826 w 4716086"/>
                <a:gd name="connsiteY50" fmla="*/ 57199 h 4405856"/>
                <a:gd name="connsiteX51" fmla="*/ 913101 w 4716086"/>
                <a:gd name="connsiteY51" fmla="*/ 104824 h 4405856"/>
                <a:gd name="connsiteX52" fmla="*/ 849601 w 4716086"/>
                <a:gd name="connsiteY52" fmla="*/ 139748 h 4405856"/>
                <a:gd name="connsiteX53" fmla="*/ 754350 w 4716086"/>
                <a:gd name="connsiteY53" fmla="*/ 147686 h 4405856"/>
                <a:gd name="connsiteX54" fmla="*/ 732126 w 4716086"/>
                <a:gd name="connsiteY54" fmla="*/ 177849 h 4405856"/>
                <a:gd name="connsiteX55" fmla="*/ 695613 w 4716086"/>
                <a:gd name="connsiteY55" fmla="*/ 201661 h 4405856"/>
                <a:gd name="connsiteX56" fmla="*/ 730539 w 4716086"/>
                <a:gd name="connsiteY56" fmla="*/ 288974 h 4405856"/>
                <a:gd name="connsiteX57" fmla="*/ 597870 w 4716086"/>
                <a:gd name="connsiteY57" fmla="*/ 542516 h 4405856"/>
                <a:gd name="connsiteX58" fmla="*/ 543895 w 4716086"/>
                <a:gd name="connsiteY58" fmla="*/ 580843 h 4405856"/>
                <a:gd name="connsiteX59" fmla="*/ 615786 w 4716086"/>
                <a:gd name="connsiteY59" fmla="*/ 633231 h 4405856"/>
                <a:gd name="connsiteX60" fmla="*/ 578820 w 4716086"/>
                <a:gd name="connsiteY60" fmla="*/ 673825 h 4405856"/>
                <a:gd name="connsiteX61" fmla="*/ 596283 w 4716086"/>
                <a:gd name="connsiteY61" fmla="*/ 720316 h 4405856"/>
                <a:gd name="connsiteX62" fmla="*/ 527566 w 4716086"/>
                <a:gd name="connsiteY62" fmla="*/ 701719 h 4405856"/>
                <a:gd name="connsiteX63" fmla="*/ 472458 w 4716086"/>
                <a:gd name="connsiteY63" fmla="*/ 726665 h 4405856"/>
                <a:gd name="connsiteX64" fmla="*/ 405556 w 4716086"/>
                <a:gd name="connsiteY64" fmla="*/ 695143 h 4405856"/>
                <a:gd name="connsiteX65" fmla="*/ 407144 w 4716086"/>
                <a:gd name="connsiteY65" fmla="*/ 652734 h 4405856"/>
                <a:gd name="connsiteX66" fmla="*/ 295565 w 4716086"/>
                <a:gd name="connsiteY66" fmla="*/ 675412 h 4405856"/>
                <a:gd name="connsiteX67" fmla="*/ 285814 w 4716086"/>
                <a:gd name="connsiteY67" fmla="*/ 760457 h 4405856"/>
                <a:gd name="connsiteX68" fmla="*/ 206666 w 4716086"/>
                <a:gd name="connsiteY68" fmla="*/ 865236 h 4405856"/>
                <a:gd name="connsiteX69" fmla="*/ 120941 w 4716086"/>
                <a:gd name="connsiteY69" fmla="*/ 828724 h 4405856"/>
                <a:gd name="connsiteX70" fmla="*/ 95541 w 4716086"/>
                <a:gd name="connsiteY70" fmla="*/ 869999 h 4405856"/>
                <a:gd name="connsiteX71" fmla="*/ 20020 w 4716086"/>
                <a:gd name="connsiteY71" fmla="*/ 1394776 h 4405856"/>
                <a:gd name="connsiteX72" fmla="*/ 529154 w 4716086"/>
                <a:gd name="connsiteY72" fmla="*/ 2288539 h 4405856"/>
                <a:gd name="connsiteX73" fmla="*/ 543669 w 4716086"/>
                <a:gd name="connsiteY73" fmla="*/ 2324825 h 4405856"/>
                <a:gd name="connsiteX74" fmla="*/ 558183 w 4716086"/>
                <a:gd name="connsiteY74" fmla="*/ 2390139 h 4405856"/>
                <a:gd name="connsiteX75" fmla="*/ 579954 w 4716086"/>
                <a:gd name="connsiteY75" fmla="*/ 2440939 h 4405856"/>
                <a:gd name="connsiteX76" fmla="*/ 616240 w 4716086"/>
                <a:gd name="connsiteY76" fmla="*/ 2557053 h 4405856"/>
                <a:gd name="connsiteX77" fmla="*/ 638011 w 4716086"/>
                <a:gd name="connsiteY77" fmla="*/ 2622368 h 4405856"/>
                <a:gd name="connsiteX78" fmla="*/ 645269 w 4716086"/>
                <a:gd name="connsiteY78" fmla="*/ 2644139 h 4405856"/>
                <a:gd name="connsiteX79" fmla="*/ 667040 w 4716086"/>
                <a:gd name="connsiteY79" fmla="*/ 2687682 h 4405856"/>
                <a:gd name="connsiteX80" fmla="*/ 688811 w 4716086"/>
                <a:gd name="connsiteY80" fmla="*/ 2738482 h 4405856"/>
                <a:gd name="connsiteX81" fmla="*/ 696069 w 4716086"/>
                <a:gd name="connsiteY81" fmla="*/ 2767511 h 4405856"/>
                <a:gd name="connsiteX82" fmla="*/ 732354 w 4716086"/>
                <a:gd name="connsiteY82" fmla="*/ 2818311 h 4405856"/>
                <a:gd name="connsiteX83" fmla="*/ 754126 w 4716086"/>
                <a:gd name="connsiteY83" fmla="*/ 2876368 h 4405856"/>
                <a:gd name="connsiteX84" fmla="*/ 775897 w 4716086"/>
                <a:gd name="connsiteY84" fmla="*/ 2898139 h 4405856"/>
                <a:gd name="connsiteX85" fmla="*/ 812183 w 4716086"/>
                <a:gd name="connsiteY85" fmla="*/ 2970711 h 4405856"/>
                <a:gd name="connsiteX86" fmla="*/ 848469 w 4716086"/>
                <a:gd name="connsiteY86" fmla="*/ 3021511 h 4405856"/>
                <a:gd name="connsiteX87" fmla="*/ 855726 w 4716086"/>
                <a:gd name="connsiteY87" fmla="*/ 3043282 h 4405856"/>
                <a:gd name="connsiteX88" fmla="*/ 906526 w 4716086"/>
                <a:gd name="connsiteY88" fmla="*/ 3108596 h 4405856"/>
                <a:gd name="connsiteX89" fmla="*/ 935554 w 4716086"/>
                <a:gd name="connsiteY89" fmla="*/ 3173911 h 4405856"/>
                <a:gd name="connsiteX90" fmla="*/ 957326 w 4716086"/>
                <a:gd name="connsiteY90" fmla="*/ 3202939 h 4405856"/>
                <a:gd name="connsiteX91" fmla="*/ 971840 w 4716086"/>
                <a:gd name="connsiteY91" fmla="*/ 3260996 h 4405856"/>
                <a:gd name="connsiteX92" fmla="*/ 979097 w 4716086"/>
                <a:gd name="connsiteY92" fmla="*/ 3282768 h 4405856"/>
                <a:gd name="connsiteX93" fmla="*/ 986354 w 4716086"/>
                <a:gd name="connsiteY93" fmla="*/ 3311796 h 4405856"/>
                <a:gd name="connsiteX94" fmla="*/ 993611 w 4716086"/>
                <a:gd name="connsiteY94" fmla="*/ 3377111 h 4405856"/>
                <a:gd name="connsiteX95" fmla="*/ 1015383 w 4716086"/>
                <a:gd name="connsiteY95" fmla="*/ 3435168 h 4405856"/>
                <a:gd name="connsiteX96" fmla="*/ 1044411 w 4716086"/>
                <a:gd name="connsiteY96" fmla="*/ 3478711 h 4405856"/>
                <a:gd name="connsiteX97" fmla="*/ 1073440 w 4716086"/>
                <a:gd name="connsiteY97" fmla="*/ 3529511 h 4405856"/>
                <a:gd name="connsiteX98" fmla="*/ 1102469 w 4716086"/>
                <a:gd name="connsiteY98" fmla="*/ 3551282 h 4405856"/>
                <a:gd name="connsiteX99" fmla="*/ 1146011 w 4716086"/>
                <a:gd name="connsiteY99" fmla="*/ 3594825 h 4405856"/>
                <a:gd name="connsiteX100" fmla="*/ 1175040 w 4716086"/>
                <a:gd name="connsiteY100" fmla="*/ 3616596 h 4405856"/>
                <a:gd name="connsiteX101" fmla="*/ 1211326 w 4716086"/>
                <a:gd name="connsiteY101" fmla="*/ 3660139 h 4405856"/>
                <a:gd name="connsiteX102" fmla="*/ 1240354 w 4716086"/>
                <a:gd name="connsiteY102" fmla="*/ 3681911 h 4405856"/>
                <a:gd name="connsiteX103" fmla="*/ 1312926 w 4716086"/>
                <a:gd name="connsiteY103" fmla="*/ 3747225 h 4405856"/>
                <a:gd name="connsiteX104" fmla="*/ 1349211 w 4716086"/>
                <a:gd name="connsiteY104" fmla="*/ 3790768 h 4405856"/>
                <a:gd name="connsiteX105" fmla="*/ 1370983 w 4716086"/>
                <a:gd name="connsiteY105" fmla="*/ 3805282 h 4405856"/>
                <a:gd name="connsiteX106" fmla="*/ 1407269 w 4716086"/>
                <a:gd name="connsiteY106" fmla="*/ 3848825 h 4405856"/>
                <a:gd name="connsiteX107" fmla="*/ 1436297 w 4716086"/>
                <a:gd name="connsiteY107" fmla="*/ 3870596 h 4405856"/>
                <a:gd name="connsiteX108" fmla="*/ 1530640 w 4716086"/>
                <a:gd name="connsiteY108" fmla="*/ 3914139 h 4405856"/>
                <a:gd name="connsiteX109" fmla="*/ 1980583 w 4716086"/>
                <a:gd name="connsiteY109" fmla="*/ 3899625 h 4405856"/>
                <a:gd name="connsiteX110" fmla="*/ 2031383 w 4716086"/>
                <a:gd name="connsiteY110" fmla="*/ 3885111 h 4405856"/>
                <a:gd name="connsiteX111" fmla="*/ 2118469 w 4716086"/>
                <a:gd name="connsiteY111" fmla="*/ 3877853 h 4405856"/>
                <a:gd name="connsiteX112" fmla="*/ 2198297 w 4716086"/>
                <a:gd name="connsiteY112" fmla="*/ 3863339 h 4405856"/>
                <a:gd name="connsiteX113" fmla="*/ 2256354 w 4716086"/>
                <a:gd name="connsiteY113" fmla="*/ 3856082 h 4405856"/>
                <a:gd name="connsiteX114" fmla="*/ 2285383 w 4716086"/>
                <a:gd name="connsiteY114" fmla="*/ 3841568 h 4405856"/>
                <a:gd name="connsiteX115" fmla="*/ 2350697 w 4716086"/>
                <a:gd name="connsiteY115" fmla="*/ 3819796 h 4405856"/>
                <a:gd name="connsiteX116" fmla="*/ 2386983 w 4716086"/>
                <a:gd name="connsiteY116" fmla="*/ 3805282 h 4405856"/>
                <a:gd name="connsiteX117" fmla="*/ 2488583 w 4716086"/>
                <a:gd name="connsiteY117" fmla="*/ 3790768 h 4405856"/>
                <a:gd name="connsiteX118" fmla="*/ 2517611 w 4716086"/>
                <a:gd name="connsiteY118" fmla="*/ 3783511 h 4405856"/>
                <a:gd name="connsiteX119" fmla="*/ 3138097 w 4716086"/>
                <a:gd name="connsiteY119" fmla="*/ 4130265 h 4405856"/>
                <a:gd name="connsiteX120" fmla="*/ 3224501 w 4716086"/>
                <a:gd name="connsiteY120" fmla="*/ 4316455 h 4405856"/>
                <a:gd name="connsiteX121" fmla="*/ 3284826 w 4716086"/>
                <a:gd name="connsiteY121" fmla="*/ 4375193 h 4405856"/>
                <a:gd name="connsiteX122" fmla="*/ 3295938 w 4716086"/>
                <a:gd name="connsiteY122" fmla="*/ 4345030 h 4405856"/>
                <a:gd name="connsiteX123" fmla="*/ 3341976 w 4716086"/>
                <a:gd name="connsiteY123" fmla="*/ 4318042 h 4405856"/>
                <a:gd name="connsiteX124" fmla="*/ 3392776 w 4716086"/>
                <a:gd name="connsiteY124" fmla="*/ 4391068 h 4405856"/>
                <a:gd name="connsiteX125" fmla="*/ 3441989 w 4716086"/>
                <a:gd name="connsiteY125" fmla="*/ 4394243 h 4405856"/>
                <a:gd name="connsiteX126" fmla="*/ 3397538 w 4716086"/>
                <a:gd name="connsiteY126" fmla="*/ 4300581 h 4405856"/>
                <a:gd name="connsiteX127" fmla="*/ 3354676 w 4716086"/>
                <a:gd name="connsiteY127" fmla="*/ 4232318 h 4405856"/>
                <a:gd name="connsiteX128" fmla="*/ 3397539 w 4716086"/>
                <a:gd name="connsiteY128" fmla="*/ 4216442 h 4405856"/>
                <a:gd name="connsiteX129" fmla="*/ 3378488 w 4716086"/>
                <a:gd name="connsiteY129" fmla="*/ 4175168 h 4405856"/>
                <a:gd name="connsiteX130" fmla="*/ 3430876 w 4716086"/>
                <a:gd name="connsiteY130" fmla="*/ 4184693 h 4405856"/>
                <a:gd name="connsiteX131" fmla="*/ 3410239 w 4716086"/>
                <a:gd name="connsiteY131" fmla="*/ 4151355 h 4405856"/>
                <a:gd name="connsiteX132" fmla="*/ 3431558 w 4716086"/>
                <a:gd name="connsiteY132" fmla="*/ 4134801 h 4405856"/>
                <a:gd name="connsiteX133" fmla="*/ 3552661 w 4716086"/>
                <a:gd name="connsiteY133" fmla="*/ 4220074 h 4405856"/>
                <a:gd name="connsiteX134" fmla="*/ 3588038 w 4716086"/>
                <a:gd name="connsiteY134" fmla="*/ 4206917 h 4405856"/>
                <a:gd name="connsiteX135" fmla="*/ 3640425 w 4716086"/>
                <a:gd name="connsiteY135" fmla="*/ 4272006 h 4405856"/>
                <a:gd name="connsiteX136" fmla="*/ 3661063 w 4716086"/>
                <a:gd name="connsiteY136" fmla="*/ 4330743 h 4405856"/>
                <a:gd name="connsiteX137" fmla="*/ 3769013 w 4716086"/>
                <a:gd name="connsiteY137" fmla="*/ 4349792 h 4405856"/>
                <a:gd name="connsiteX138" fmla="*/ 3708689 w 4716086"/>
                <a:gd name="connsiteY138" fmla="*/ 4283117 h 4405856"/>
                <a:gd name="connsiteX139" fmla="*/ 3705513 w 4716086"/>
                <a:gd name="connsiteY139" fmla="*/ 4214855 h 4405856"/>
                <a:gd name="connsiteX140" fmla="*/ 3759488 w 4716086"/>
                <a:gd name="connsiteY140" fmla="*/ 4270418 h 4405856"/>
                <a:gd name="connsiteX141" fmla="*/ 3808701 w 4716086"/>
                <a:gd name="connsiteY141" fmla="*/ 4275180 h 4405856"/>
                <a:gd name="connsiteX142" fmla="*/ 3802351 w 4716086"/>
                <a:gd name="connsiteY142" fmla="*/ 4225968 h 4405856"/>
                <a:gd name="connsiteX143" fmla="*/ 3862676 w 4716086"/>
                <a:gd name="connsiteY143" fmla="*/ 4230730 h 4405856"/>
                <a:gd name="connsiteX144" fmla="*/ 3924588 w 4716086"/>
                <a:gd name="connsiteY144" fmla="*/ 4273592 h 4405856"/>
                <a:gd name="connsiteX145" fmla="*/ 3956338 w 4716086"/>
                <a:gd name="connsiteY145" fmla="*/ 4260893 h 4405856"/>
                <a:gd name="connsiteX146" fmla="*/ 3949989 w 4716086"/>
                <a:gd name="connsiteY146" fmla="*/ 4225968 h 4405856"/>
                <a:gd name="connsiteX147" fmla="*/ 3991264 w 4716086"/>
                <a:gd name="connsiteY147" fmla="*/ 4202156 h 4405856"/>
                <a:gd name="connsiteX148" fmla="*/ 4075401 w 4716086"/>
                <a:gd name="connsiteY148" fmla="*/ 4259306 h 4405856"/>
                <a:gd name="connsiteX149" fmla="*/ 4092864 w 4716086"/>
                <a:gd name="connsiteY149" fmla="*/ 4157708 h 4405856"/>
                <a:gd name="connsiteX150" fmla="*/ 4067464 w 4716086"/>
                <a:gd name="connsiteY150" fmla="*/ 4135482 h 4405856"/>
                <a:gd name="connsiteX151" fmla="*/ 3994438 w 4716086"/>
                <a:gd name="connsiteY151" fmla="*/ 4092619 h 4405856"/>
                <a:gd name="connsiteX152" fmla="*/ 4016663 w 4716086"/>
                <a:gd name="connsiteY152" fmla="*/ 4067220 h 4405856"/>
                <a:gd name="connsiteX153" fmla="*/ 4037301 w 4716086"/>
                <a:gd name="connsiteY153" fmla="*/ 4044994 h 4405856"/>
                <a:gd name="connsiteX154" fmla="*/ 4091276 w 4716086"/>
                <a:gd name="connsiteY154" fmla="*/ 4076745 h 4405856"/>
                <a:gd name="connsiteX155" fmla="*/ 4097626 w 4716086"/>
                <a:gd name="connsiteY155" fmla="*/ 4032295 h 4405856"/>
                <a:gd name="connsiteX156" fmla="*/ 4042063 w 4716086"/>
                <a:gd name="connsiteY156" fmla="*/ 4008482 h 4405856"/>
                <a:gd name="connsiteX157" fmla="*/ 4040476 w 4716086"/>
                <a:gd name="connsiteY157" fmla="*/ 3998958 h 4405856"/>
                <a:gd name="connsiteX158" fmla="*/ 4027775 w 4716086"/>
                <a:gd name="connsiteY158" fmla="*/ 3960859 h 4405856"/>
                <a:gd name="connsiteX159" fmla="*/ 4034125 w 4716086"/>
                <a:gd name="connsiteY159" fmla="*/ 3913233 h 4405856"/>
                <a:gd name="connsiteX160" fmla="*/ 4045238 w 4716086"/>
                <a:gd name="connsiteY160" fmla="*/ 3857670 h 4405856"/>
                <a:gd name="connsiteX161" fmla="*/ 4007138 w 4716086"/>
                <a:gd name="connsiteY161" fmla="*/ 3827508 h 4405856"/>
                <a:gd name="connsiteX162" fmla="*/ 4040475 w 4716086"/>
                <a:gd name="connsiteY162" fmla="*/ 3817983 h 4405856"/>
                <a:gd name="connsiteX163" fmla="*/ 4018250 w 4716086"/>
                <a:gd name="connsiteY163" fmla="*/ 3781470 h 4405856"/>
                <a:gd name="connsiteX164" fmla="*/ 4056351 w 4716086"/>
                <a:gd name="connsiteY164" fmla="*/ 3776709 h 4405856"/>
                <a:gd name="connsiteX165" fmla="*/ 4062700 w 4716086"/>
                <a:gd name="connsiteY165" fmla="*/ 3743370 h 4405856"/>
                <a:gd name="connsiteX166" fmla="*/ 4124614 w 4716086"/>
                <a:gd name="connsiteY166" fmla="*/ 3752897 h 4405856"/>
                <a:gd name="connsiteX167" fmla="*/ 4157727 w 4716086"/>
                <a:gd name="connsiteY167" fmla="*/ 3768089 h 4405856"/>
                <a:gd name="connsiteX168" fmla="*/ 4123934 w 4716086"/>
                <a:gd name="connsiteY168" fmla="*/ 3809137 h 4405856"/>
                <a:gd name="connsiteX169" fmla="*/ 4162942 w 4716086"/>
                <a:gd name="connsiteY169" fmla="*/ 3916633 h 4405856"/>
                <a:gd name="connsiteX170" fmla="*/ 4215329 w 4716086"/>
                <a:gd name="connsiteY170" fmla="*/ 3947931 h 4405856"/>
                <a:gd name="connsiteX171" fmla="*/ 4267263 w 4716086"/>
                <a:gd name="connsiteY171" fmla="*/ 3905749 h 4405856"/>
                <a:gd name="connsiteX172" fmla="*/ 4352988 w 4716086"/>
                <a:gd name="connsiteY172" fmla="*/ 3857216 h 4405856"/>
                <a:gd name="connsiteX173" fmla="*/ 4335752 w 4716086"/>
                <a:gd name="connsiteY173" fmla="*/ 3768315 h 4405856"/>
                <a:gd name="connsiteX174" fmla="*/ 4413086 w 4716086"/>
                <a:gd name="connsiteY174" fmla="*/ 3635646 h 4405856"/>
                <a:gd name="connsiteX175" fmla="*/ 4705640 w 4716086"/>
                <a:gd name="connsiteY175" fmla="*/ 3302498 h 4405856"/>
                <a:gd name="connsiteX176" fmla="*/ 4624223 w 4716086"/>
                <a:gd name="connsiteY176" fmla="*/ 3293426 h 4405856"/>
                <a:gd name="connsiteX177" fmla="*/ 4628760 w 4716086"/>
                <a:gd name="connsiteY177" fmla="*/ 3201578 h 4405856"/>
                <a:gd name="connsiteX178" fmla="*/ 4579773 w 4716086"/>
                <a:gd name="connsiteY178" fmla="*/ 3176406 h 4405856"/>
                <a:gd name="connsiteX179" fmla="*/ 4495636 w 4716086"/>
                <a:gd name="connsiteY179" fmla="*/ 3207928 h 4405856"/>
                <a:gd name="connsiteX180" fmla="*/ 4458897 w 4716086"/>
                <a:gd name="connsiteY180" fmla="*/ 3171643 h 4405856"/>
                <a:gd name="connsiteX181" fmla="*/ 4503574 w 4716086"/>
                <a:gd name="connsiteY181" fmla="*/ 3148738 h 4405856"/>
                <a:gd name="connsiteX182" fmla="*/ 4374307 w 4716086"/>
                <a:gd name="connsiteY182" fmla="*/ 2935559 h 4405856"/>
                <a:gd name="connsiteX183" fmla="*/ 4389273 w 4716086"/>
                <a:gd name="connsiteY183" fmla="*/ 2905396 h 4405856"/>
                <a:gd name="connsiteX184" fmla="*/ 4365688 w 4716086"/>
                <a:gd name="connsiteY184" fmla="*/ 2789736 h 4405856"/>
                <a:gd name="connsiteX185" fmla="*/ 4206939 w 4716086"/>
                <a:gd name="connsiteY185" fmla="*/ 2778850 h 4405856"/>
                <a:gd name="connsiteX186" fmla="*/ 4173601 w 4716086"/>
                <a:gd name="connsiteY186" fmla="*/ 2827608 h 4405856"/>
                <a:gd name="connsiteX187" fmla="*/ 4084701 w 4716086"/>
                <a:gd name="connsiteY187" fmla="*/ 2842124 h 4405856"/>
                <a:gd name="connsiteX188" fmla="*/ 4091051 w 4716086"/>
                <a:gd name="connsiteY188" fmla="*/ 2820125 h 4405856"/>
                <a:gd name="connsiteX189" fmla="*/ 4037529 w 4716086"/>
                <a:gd name="connsiteY189" fmla="*/ 2804024 h 4405856"/>
                <a:gd name="connsiteX190" fmla="*/ 4012810 w 4716086"/>
                <a:gd name="connsiteY190" fmla="*/ 2638923 h 4405856"/>
                <a:gd name="connsiteX191" fmla="*/ 3732503 w 4716086"/>
                <a:gd name="connsiteY191" fmla="*/ 2572248 h 4405856"/>
                <a:gd name="connsiteX192" fmla="*/ 3596204 w 4716086"/>
                <a:gd name="connsiteY192" fmla="*/ 2615564 h 4405856"/>
                <a:gd name="connsiteX193" fmla="*/ 3464215 w 4716086"/>
                <a:gd name="connsiteY193" fmla="*/ 2608080 h 4405856"/>
                <a:gd name="connsiteX194" fmla="*/ 3331772 w 4716086"/>
                <a:gd name="connsiteY194" fmla="*/ 2497182 h 4405856"/>
                <a:gd name="connsiteX195" fmla="*/ 3118594 w 4716086"/>
                <a:gd name="connsiteY195" fmla="*/ 2193969 h 4405856"/>
                <a:gd name="connsiteX196" fmla="*/ 2720132 w 4716086"/>
                <a:gd name="connsiteY196" fmla="*/ 2054496 h 4405856"/>
                <a:gd name="connsiteX197" fmla="*/ 2483594 w 4716086"/>
                <a:gd name="connsiteY197" fmla="*/ 1741532 h 4405856"/>
                <a:gd name="connsiteX198" fmla="*/ 2517385 w 4716086"/>
                <a:gd name="connsiteY198" fmla="*/ 1716586 h 4405856"/>
                <a:gd name="connsiteX199" fmla="*/ 2577029 w 4716086"/>
                <a:gd name="connsiteY199" fmla="*/ 1799589 h 4405856"/>
                <a:gd name="connsiteX200" fmla="*/ 2597213 w 4716086"/>
                <a:gd name="connsiteY200" fmla="*/ 1782126 h 4405856"/>
                <a:gd name="connsiteX201" fmla="*/ 2640303 w 4716086"/>
                <a:gd name="connsiteY201" fmla="*/ 1812970 h 4405856"/>
                <a:gd name="connsiteX202" fmla="*/ 2728976 w 4716086"/>
                <a:gd name="connsiteY202" fmla="*/ 1759221 h 4405856"/>
                <a:gd name="connsiteX203" fmla="*/ 2745078 w 4716086"/>
                <a:gd name="connsiteY203" fmla="*/ 1738811 h 4405856"/>
                <a:gd name="connsiteX204" fmla="*/ 2803361 w 4716086"/>
                <a:gd name="connsiteY204" fmla="*/ 1739037 h 4405856"/>
                <a:gd name="connsiteX205" fmla="*/ 2819464 w 4716086"/>
                <a:gd name="connsiteY205" fmla="*/ 1705927 h 4405856"/>
                <a:gd name="connsiteX206" fmla="*/ 2800640 w 4716086"/>
                <a:gd name="connsiteY206" fmla="*/ 1680300 h 4405856"/>
                <a:gd name="connsiteX207" fmla="*/ 2733512 w 4716086"/>
                <a:gd name="connsiteY207" fmla="*/ 1700257 h 4405856"/>
                <a:gd name="connsiteX208" fmla="*/ 2711740 w 4716086"/>
                <a:gd name="connsiteY208" fmla="*/ 1646736 h 4405856"/>
                <a:gd name="connsiteX209" fmla="*/ 2733058 w 4716086"/>
                <a:gd name="connsiteY209" fmla="*/ 1617026 h 4405856"/>
                <a:gd name="connsiteX210" fmla="*/ 2676588 w 4716086"/>
                <a:gd name="connsiteY210" fmla="*/ 1513612 h 4405856"/>
                <a:gd name="connsiteX211" fmla="*/ 2628057 w 4716086"/>
                <a:gd name="connsiteY211" fmla="*/ 1552393 h 4405856"/>
                <a:gd name="connsiteX212" fmla="*/ 2538702 w 4716086"/>
                <a:gd name="connsiteY212" fmla="*/ 1497737 h 4405856"/>
                <a:gd name="connsiteX213" fmla="*/ 2590636 w 4716086"/>
                <a:gd name="connsiteY213" fmla="*/ 1405208 h 4405856"/>
                <a:gd name="connsiteX214" fmla="*/ 2547774 w 4716086"/>
                <a:gd name="connsiteY214" fmla="*/ 1284105 h 4405856"/>
                <a:gd name="connsiteX215" fmla="*/ 2562515 w 4716086"/>
                <a:gd name="connsiteY215" fmla="*/ 1160053 h 4405856"/>
                <a:gd name="connsiteX216" fmla="*/ 2657765 w 4716086"/>
                <a:gd name="connsiteY216" fmla="*/ 1086348 h 4405856"/>
                <a:gd name="connsiteX217" fmla="*/ 2762994 w 4716086"/>
                <a:gd name="connsiteY217" fmla="*/ 1063896 h 4405856"/>
                <a:gd name="connsiteX218" fmla="*/ 2699947 w 4716086"/>
                <a:gd name="connsiteY218" fmla="*/ 974089 h 4405856"/>
                <a:gd name="connsiteX219" fmla="*/ 2682711 w 4716086"/>
                <a:gd name="connsiteY219" fmla="*/ 1018766 h 4405856"/>
                <a:gd name="connsiteX220" fmla="*/ 2639396 w 4716086"/>
                <a:gd name="connsiteY220" fmla="*/ 971595 h 4405856"/>
                <a:gd name="connsiteX221" fmla="*/ 2660714 w 4716086"/>
                <a:gd name="connsiteY221" fmla="*/ 886323 h 4405856"/>
                <a:gd name="connsiteX222" fmla="*/ 2733738 w 4716086"/>
                <a:gd name="connsiteY222" fmla="*/ 789032 h 4405856"/>
                <a:gd name="connsiteX223" fmla="*/ 2716729 w 4716086"/>
                <a:gd name="connsiteY223" fmla="*/ 682443 h 4405856"/>
                <a:gd name="connsiteX224" fmla="*/ 2545507 w 4716086"/>
                <a:gd name="connsiteY224" fmla="*/ 692194 h 4405856"/>
                <a:gd name="connsiteX225" fmla="*/ 2526229 w 4716086"/>
                <a:gd name="connsiteY225" fmla="*/ 734831 h 4405856"/>
                <a:gd name="connsiteX226" fmla="*/ 2494026 w 4716086"/>
                <a:gd name="connsiteY226" fmla="*/ 667248 h 4405856"/>
                <a:gd name="connsiteX227" fmla="*/ 2464316 w 4716086"/>
                <a:gd name="connsiteY227" fmla="*/ 707616 h 4405856"/>
                <a:gd name="connsiteX228" fmla="*/ 2278807 w 4716086"/>
                <a:gd name="connsiteY228" fmla="*/ 741180 h 4405856"/>
                <a:gd name="connsiteX0" fmla="*/ 2279644 w 4716923"/>
                <a:gd name="connsiteY0" fmla="*/ 741180 h 4405856"/>
                <a:gd name="connsiteX1" fmla="*/ 1953525 w 4716923"/>
                <a:gd name="connsiteY1" fmla="*/ 583337 h 4405856"/>
                <a:gd name="connsiteX2" fmla="*/ 1993437 w 4716923"/>
                <a:gd name="connsiteY2" fmla="*/ 433432 h 4405856"/>
                <a:gd name="connsiteX3" fmla="*/ 1939463 w 4716923"/>
                <a:gd name="connsiteY3" fmla="*/ 423907 h 4405856"/>
                <a:gd name="connsiteX4" fmla="*/ 1936288 w 4716923"/>
                <a:gd name="connsiteY4" fmla="*/ 395333 h 4405856"/>
                <a:gd name="connsiteX5" fmla="*/ 1980738 w 4716923"/>
                <a:gd name="connsiteY5" fmla="*/ 403270 h 4405856"/>
                <a:gd name="connsiteX6" fmla="*/ 1923588 w 4716923"/>
                <a:gd name="connsiteY6" fmla="*/ 315957 h 4405856"/>
                <a:gd name="connsiteX7" fmla="*/ 1934700 w 4716923"/>
                <a:gd name="connsiteY7" fmla="*/ 355645 h 4405856"/>
                <a:gd name="connsiteX8" fmla="*/ 1882312 w 4716923"/>
                <a:gd name="connsiteY8" fmla="*/ 320720 h 4405856"/>
                <a:gd name="connsiteX9" fmla="*/ 1902950 w 4716923"/>
                <a:gd name="connsiteY9" fmla="*/ 287383 h 4405856"/>
                <a:gd name="connsiteX10" fmla="*/ 1868025 w 4716923"/>
                <a:gd name="connsiteY10" fmla="*/ 225472 h 4405856"/>
                <a:gd name="connsiteX11" fmla="*/ 1901362 w 4716923"/>
                <a:gd name="connsiteY11" fmla="*/ 227061 h 4405856"/>
                <a:gd name="connsiteX12" fmla="*/ 1858500 w 4716923"/>
                <a:gd name="connsiteY12" fmla="*/ 133398 h 4405856"/>
                <a:gd name="connsiteX13" fmla="*/ 1833101 w 4716923"/>
                <a:gd name="connsiteY13" fmla="*/ 131810 h 4405856"/>
                <a:gd name="connsiteX14" fmla="*/ 1821988 w 4716923"/>
                <a:gd name="connsiteY14" fmla="*/ 84185 h 4405856"/>
                <a:gd name="connsiteX15" fmla="*/ 1853737 w 4716923"/>
                <a:gd name="connsiteY15" fmla="*/ 66723 h 4405856"/>
                <a:gd name="connsiteX16" fmla="*/ 1848975 w 4716923"/>
                <a:gd name="connsiteY16" fmla="*/ 23861 h 4405856"/>
                <a:gd name="connsiteX17" fmla="*/ 1790238 w 4716923"/>
                <a:gd name="connsiteY17" fmla="*/ 28624 h 4405856"/>
                <a:gd name="connsiteX18" fmla="*/ 1596563 w 4716923"/>
                <a:gd name="connsiteY18" fmla="*/ 127049 h 4405856"/>
                <a:gd name="connsiteX19" fmla="*/ 1561638 w 4716923"/>
                <a:gd name="connsiteY19" fmla="*/ 252462 h 4405856"/>
                <a:gd name="connsiteX20" fmla="*/ 1566400 w 4716923"/>
                <a:gd name="connsiteY20" fmla="*/ 288974 h 4405856"/>
                <a:gd name="connsiteX21" fmla="*/ 1537825 w 4716923"/>
                <a:gd name="connsiteY21" fmla="*/ 303261 h 4405856"/>
                <a:gd name="connsiteX22" fmla="*/ 1606087 w 4716923"/>
                <a:gd name="connsiteY22" fmla="*/ 482645 h 4405856"/>
                <a:gd name="connsiteX23" fmla="*/ 1518776 w 4716923"/>
                <a:gd name="connsiteY23" fmla="*/ 400099 h 4405856"/>
                <a:gd name="connsiteX24" fmla="*/ 1467975 w 4716923"/>
                <a:gd name="connsiteY24" fmla="*/ 366762 h 4405856"/>
                <a:gd name="connsiteX25" fmla="*/ 1439400 w 4716923"/>
                <a:gd name="connsiteY25" fmla="*/ 401687 h 4405856"/>
                <a:gd name="connsiteX26" fmla="*/ 1437813 w 4716923"/>
                <a:gd name="connsiteY26" fmla="*/ 515987 h 4405856"/>
                <a:gd name="connsiteX27" fmla="*/ 1452100 w 4716923"/>
                <a:gd name="connsiteY27" fmla="*/ 612820 h 4405856"/>
                <a:gd name="connsiteX28" fmla="*/ 1369550 w 4716923"/>
                <a:gd name="connsiteY28" fmla="*/ 620761 h 4405856"/>
                <a:gd name="connsiteX29" fmla="*/ 1393363 w 4716923"/>
                <a:gd name="connsiteY29" fmla="*/ 590598 h 4405856"/>
                <a:gd name="connsiteX30" fmla="*/ 1329863 w 4716923"/>
                <a:gd name="connsiteY30" fmla="*/ 547736 h 4405856"/>
                <a:gd name="connsiteX31" fmla="*/ 1288588 w 4716923"/>
                <a:gd name="connsiteY31" fmla="*/ 501699 h 4405856"/>
                <a:gd name="connsiteX32" fmla="*/ 1239375 w 4716923"/>
                <a:gd name="connsiteY32" fmla="*/ 512811 h 4405856"/>
                <a:gd name="connsiteX33" fmla="*/ 1267950 w 4716923"/>
                <a:gd name="connsiteY33" fmla="*/ 446136 h 4405856"/>
                <a:gd name="connsiteX34" fmla="*/ 1237787 w 4716923"/>
                <a:gd name="connsiteY34" fmla="*/ 481062 h 4405856"/>
                <a:gd name="connsiteX35" fmla="*/ 1204450 w 4716923"/>
                <a:gd name="connsiteY35" fmla="*/ 423911 h 4405856"/>
                <a:gd name="connsiteX36" fmla="*/ 1185400 w 4716923"/>
                <a:gd name="connsiteY36" fmla="*/ 417561 h 4405856"/>
                <a:gd name="connsiteX37" fmla="*/ 1183813 w 4716923"/>
                <a:gd name="connsiteY37" fmla="*/ 376287 h 4405856"/>
                <a:gd name="connsiteX38" fmla="*/ 1148888 w 4716923"/>
                <a:gd name="connsiteY38" fmla="*/ 273100 h 4405856"/>
                <a:gd name="connsiteX39" fmla="*/ 1109200 w 4716923"/>
                <a:gd name="connsiteY39" fmla="*/ 219123 h 4405856"/>
                <a:gd name="connsiteX40" fmla="*/ 1185401 w 4716923"/>
                <a:gd name="connsiteY40" fmla="*/ 282624 h 4405856"/>
                <a:gd name="connsiteX41" fmla="*/ 1244139 w 4716923"/>
                <a:gd name="connsiteY41" fmla="*/ 320723 h 4405856"/>
                <a:gd name="connsiteX42" fmla="*/ 1267950 w 4716923"/>
                <a:gd name="connsiteY42" fmla="*/ 281036 h 4405856"/>
                <a:gd name="connsiteX43" fmla="*/ 1287000 w 4716923"/>
                <a:gd name="connsiteY43" fmla="*/ 215949 h 4405856"/>
                <a:gd name="connsiteX44" fmla="*/ 1248900 w 4716923"/>
                <a:gd name="connsiteY44" fmla="*/ 185786 h 4405856"/>
                <a:gd name="connsiteX45" fmla="*/ 1275888 w 4716923"/>
                <a:gd name="connsiteY45" fmla="*/ 144511 h 4405856"/>
                <a:gd name="connsiteX46" fmla="*/ 1228263 w 4716923"/>
                <a:gd name="connsiteY46" fmla="*/ 50848 h 4405856"/>
                <a:gd name="connsiteX47" fmla="*/ 1210800 w 4716923"/>
                <a:gd name="connsiteY47" fmla="*/ 6399 h 4405856"/>
                <a:gd name="connsiteX48" fmla="*/ 1074275 w 4716923"/>
                <a:gd name="connsiteY48" fmla="*/ 120699 h 4405856"/>
                <a:gd name="connsiteX49" fmla="*/ 1012362 w 4716923"/>
                <a:gd name="connsiteY49" fmla="*/ 115936 h 4405856"/>
                <a:gd name="connsiteX50" fmla="*/ 999663 w 4716923"/>
                <a:gd name="connsiteY50" fmla="*/ 57199 h 4405856"/>
                <a:gd name="connsiteX51" fmla="*/ 913938 w 4716923"/>
                <a:gd name="connsiteY51" fmla="*/ 104824 h 4405856"/>
                <a:gd name="connsiteX52" fmla="*/ 850438 w 4716923"/>
                <a:gd name="connsiteY52" fmla="*/ 139748 h 4405856"/>
                <a:gd name="connsiteX53" fmla="*/ 755187 w 4716923"/>
                <a:gd name="connsiteY53" fmla="*/ 147686 h 4405856"/>
                <a:gd name="connsiteX54" fmla="*/ 732963 w 4716923"/>
                <a:gd name="connsiteY54" fmla="*/ 177849 h 4405856"/>
                <a:gd name="connsiteX55" fmla="*/ 696450 w 4716923"/>
                <a:gd name="connsiteY55" fmla="*/ 201661 h 4405856"/>
                <a:gd name="connsiteX56" fmla="*/ 731376 w 4716923"/>
                <a:gd name="connsiteY56" fmla="*/ 288974 h 4405856"/>
                <a:gd name="connsiteX57" fmla="*/ 598707 w 4716923"/>
                <a:gd name="connsiteY57" fmla="*/ 542516 h 4405856"/>
                <a:gd name="connsiteX58" fmla="*/ 544732 w 4716923"/>
                <a:gd name="connsiteY58" fmla="*/ 580843 h 4405856"/>
                <a:gd name="connsiteX59" fmla="*/ 616623 w 4716923"/>
                <a:gd name="connsiteY59" fmla="*/ 633231 h 4405856"/>
                <a:gd name="connsiteX60" fmla="*/ 579657 w 4716923"/>
                <a:gd name="connsiteY60" fmla="*/ 673825 h 4405856"/>
                <a:gd name="connsiteX61" fmla="*/ 597120 w 4716923"/>
                <a:gd name="connsiteY61" fmla="*/ 720316 h 4405856"/>
                <a:gd name="connsiteX62" fmla="*/ 528403 w 4716923"/>
                <a:gd name="connsiteY62" fmla="*/ 701719 h 4405856"/>
                <a:gd name="connsiteX63" fmla="*/ 473295 w 4716923"/>
                <a:gd name="connsiteY63" fmla="*/ 726665 h 4405856"/>
                <a:gd name="connsiteX64" fmla="*/ 406393 w 4716923"/>
                <a:gd name="connsiteY64" fmla="*/ 695143 h 4405856"/>
                <a:gd name="connsiteX65" fmla="*/ 407981 w 4716923"/>
                <a:gd name="connsiteY65" fmla="*/ 652734 h 4405856"/>
                <a:gd name="connsiteX66" fmla="*/ 296402 w 4716923"/>
                <a:gd name="connsiteY66" fmla="*/ 675412 h 4405856"/>
                <a:gd name="connsiteX67" fmla="*/ 286651 w 4716923"/>
                <a:gd name="connsiteY67" fmla="*/ 760457 h 4405856"/>
                <a:gd name="connsiteX68" fmla="*/ 207503 w 4716923"/>
                <a:gd name="connsiteY68" fmla="*/ 865236 h 4405856"/>
                <a:gd name="connsiteX69" fmla="*/ 121778 w 4716923"/>
                <a:gd name="connsiteY69" fmla="*/ 828724 h 4405856"/>
                <a:gd name="connsiteX70" fmla="*/ 96378 w 4716923"/>
                <a:gd name="connsiteY70" fmla="*/ 869999 h 4405856"/>
                <a:gd name="connsiteX71" fmla="*/ 97966 w 4716923"/>
                <a:gd name="connsiteY71" fmla="*/ 874761 h 4405856"/>
                <a:gd name="connsiteX72" fmla="*/ 20857 w 4716923"/>
                <a:gd name="connsiteY72" fmla="*/ 1394776 h 4405856"/>
                <a:gd name="connsiteX73" fmla="*/ 529991 w 4716923"/>
                <a:gd name="connsiteY73" fmla="*/ 2288539 h 4405856"/>
                <a:gd name="connsiteX74" fmla="*/ 544506 w 4716923"/>
                <a:gd name="connsiteY74" fmla="*/ 2324825 h 4405856"/>
                <a:gd name="connsiteX75" fmla="*/ 559020 w 4716923"/>
                <a:gd name="connsiteY75" fmla="*/ 2390139 h 4405856"/>
                <a:gd name="connsiteX76" fmla="*/ 580791 w 4716923"/>
                <a:gd name="connsiteY76" fmla="*/ 2440939 h 4405856"/>
                <a:gd name="connsiteX77" fmla="*/ 617077 w 4716923"/>
                <a:gd name="connsiteY77" fmla="*/ 2557053 h 4405856"/>
                <a:gd name="connsiteX78" fmla="*/ 638848 w 4716923"/>
                <a:gd name="connsiteY78" fmla="*/ 2622368 h 4405856"/>
                <a:gd name="connsiteX79" fmla="*/ 646106 w 4716923"/>
                <a:gd name="connsiteY79" fmla="*/ 2644139 h 4405856"/>
                <a:gd name="connsiteX80" fmla="*/ 667877 w 4716923"/>
                <a:gd name="connsiteY80" fmla="*/ 2687682 h 4405856"/>
                <a:gd name="connsiteX81" fmla="*/ 689648 w 4716923"/>
                <a:gd name="connsiteY81" fmla="*/ 2738482 h 4405856"/>
                <a:gd name="connsiteX82" fmla="*/ 696906 w 4716923"/>
                <a:gd name="connsiteY82" fmla="*/ 2767511 h 4405856"/>
                <a:gd name="connsiteX83" fmla="*/ 733191 w 4716923"/>
                <a:gd name="connsiteY83" fmla="*/ 2818311 h 4405856"/>
                <a:gd name="connsiteX84" fmla="*/ 754963 w 4716923"/>
                <a:gd name="connsiteY84" fmla="*/ 2876368 h 4405856"/>
                <a:gd name="connsiteX85" fmla="*/ 776734 w 4716923"/>
                <a:gd name="connsiteY85" fmla="*/ 2898139 h 4405856"/>
                <a:gd name="connsiteX86" fmla="*/ 813020 w 4716923"/>
                <a:gd name="connsiteY86" fmla="*/ 2970711 h 4405856"/>
                <a:gd name="connsiteX87" fmla="*/ 849306 w 4716923"/>
                <a:gd name="connsiteY87" fmla="*/ 3021511 h 4405856"/>
                <a:gd name="connsiteX88" fmla="*/ 856563 w 4716923"/>
                <a:gd name="connsiteY88" fmla="*/ 3043282 h 4405856"/>
                <a:gd name="connsiteX89" fmla="*/ 907363 w 4716923"/>
                <a:gd name="connsiteY89" fmla="*/ 3108596 h 4405856"/>
                <a:gd name="connsiteX90" fmla="*/ 936391 w 4716923"/>
                <a:gd name="connsiteY90" fmla="*/ 3173911 h 4405856"/>
                <a:gd name="connsiteX91" fmla="*/ 958163 w 4716923"/>
                <a:gd name="connsiteY91" fmla="*/ 3202939 h 4405856"/>
                <a:gd name="connsiteX92" fmla="*/ 972677 w 4716923"/>
                <a:gd name="connsiteY92" fmla="*/ 3260996 h 4405856"/>
                <a:gd name="connsiteX93" fmla="*/ 979934 w 4716923"/>
                <a:gd name="connsiteY93" fmla="*/ 3282768 h 4405856"/>
                <a:gd name="connsiteX94" fmla="*/ 987191 w 4716923"/>
                <a:gd name="connsiteY94" fmla="*/ 3311796 h 4405856"/>
                <a:gd name="connsiteX95" fmla="*/ 994448 w 4716923"/>
                <a:gd name="connsiteY95" fmla="*/ 3377111 h 4405856"/>
                <a:gd name="connsiteX96" fmla="*/ 1016220 w 4716923"/>
                <a:gd name="connsiteY96" fmla="*/ 3435168 h 4405856"/>
                <a:gd name="connsiteX97" fmla="*/ 1045248 w 4716923"/>
                <a:gd name="connsiteY97" fmla="*/ 3478711 h 4405856"/>
                <a:gd name="connsiteX98" fmla="*/ 1074277 w 4716923"/>
                <a:gd name="connsiteY98" fmla="*/ 3529511 h 4405856"/>
                <a:gd name="connsiteX99" fmla="*/ 1103306 w 4716923"/>
                <a:gd name="connsiteY99" fmla="*/ 3551282 h 4405856"/>
                <a:gd name="connsiteX100" fmla="*/ 1146848 w 4716923"/>
                <a:gd name="connsiteY100" fmla="*/ 3594825 h 4405856"/>
                <a:gd name="connsiteX101" fmla="*/ 1175877 w 4716923"/>
                <a:gd name="connsiteY101" fmla="*/ 3616596 h 4405856"/>
                <a:gd name="connsiteX102" fmla="*/ 1212163 w 4716923"/>
                <a:gd name="connsiteY102" fmla="*/ 3660139 h 4405856"/>
                <a:gd name="connsiteX103" fmla="*/ 1241191 w 4716923"/>
                <a:gd name="connsiteY103" fmla="*/ 3681911 h 4405856"/>
                <a:gd name="connsiteX104" fmla="*/ 1313763 w 4716923"/>
                <a:gd name="connsiteY104" fmla="*/ 3747225 h 4405856"/>
                <a:gd name="connsiteX105" fmla="*/ 1350048 w 4716923"/>
                <a:gd name="connsiteY105" fmla="*/ 3790768 h 4405856"/>
                <a:gd name="connsiteX106" fmla="*/ 1371820 w 4716923"/>
                <a:gd name="connsiteY106" fmla="*/ 3805282 h 4405856"/>
                <a:gd name="connsiteX107" fmla="*/ 1408106 w 4716923"/>
                <a:gd name="connsiteY107" fmla="*/ 3848825 h 4405856"/>
                <a:gd name="connsiteX108" fmla="*/ 1437134 w 4716923"/>
                <a:gd name="connsiteY108" fmla="*/ 3870596 h 4405856"/>
                <a:gd name="connsiteX109" fmla="*/ 1531477 w 4716923"/>
                <a:gd name="connsiteY109" fmla="*/ 3914139 h 4405856"/>
                <a:gd name="connsiteX110" fmla="*/ 1981420 w 4716923"/>
                <a:gd name="connsiteY110" fmla="*/ 3899625 h 4405856"/>
                <a:gd name="connsiteX111" fmla="*/ 2032220 w 4716923"/>
                <a:gd name="connsiteY111" fmla="*/ 3885111 h 4405856"/>
                <a:gd name="connsiteX112" fmla="*/ 2119306 w 4716923"/>
                <a:gd name="connsiteY112" fmla="*/ 3877853 h 4405856"/>
                <a:gd name="connsiteX113" fmla="*/ 2199134 w 4716923"/>
                <a:gd name="connsiteY113" fmla="*/ 3863339 h 4405856"/>
                <a:gd name="connsiteX114" fmla="*/ 2257191 w 4716923"/>
                <a:gd name="connsiteY114" fmla="*/ 3856082 h 4405856"/>
                <a:gd name="connsiteX115" fmla="*/ 2286220 w 4716923"/>
                <a:gd name="connsiteY115" fmla="*/ 3841568 h 4405856"/>
                <a:gd name="connsiteX116" fmla="*/ 2351534 w 4716923"/>
                <a:gd name="connsiteY116" fmla="*/ 3819796 h 4405856"/>
                <a:gd name="connsiteX117" fmla="*/ 2387820 w 4716923"/>
                <a:gd name="connsiteY117" fmla="*/ 3805282 h 4405856"/>
                <a:gd name="connsiteX118" fmla="*/ 2489420 w 4716923"/>
                <a:gd name="connsiteY118" fmla="*/ 3790768 h 4405856"/>
                <a:gd name="connsiteX119" fmla="*/ 2518448 w 4716923"/>
                <a:gd name="connsiteY119" fmla="*/ 3783511 h 4405856"/>
                <a:gd name="connsiteX120" fmla="*/ 3138934 w 4716923"/>
                <a:gd name="connsiteY120" fmla="*/ 4130265 h 4405856"/>
                <a:gd name="connsiteX121" fmla="*/ 3225338 w 4716923"/>
                <a:gd name="connsiteY121" fmla="*/ 4316455 h 4405856"/>
                <a:gd name="connsiteX122" fmla="*/ 3285663 w 4716923"/>
                <a:gd name="connsiteY122" fmla="*/ 4375193 h 4405856"/>
                <a:gd name="connsiteX123" fmla="*/ 3296775 w 4716923"/>
                <a:gd name="connsiteY123" fmla="*/ 4345030 h 4405856"/>
                <a:gd name="connsiteX124" fmla="*/ 3342813 w 4716923"/>
                <a:gd name="connsiteY124" fmla="*/ 4318042 h 4405856"/>
                <a:gd name="connsiteX125" fmla="*/ 3393613 w 4716923"/>
                <a:gd name="connsiteY125" fmla="*/ 4391068 h 4405856"/>
                <a:gd name="connsiteX126" fmla="*/ 3442826 w 4716923"/>
                <a:gd name="connsiteY126" fmla="*/ 4394243 h 4405856"/>
                <a:gd name="connsiteX127" fmla="*/ 3398375 w 4716923"/>
                <a:gd name="connsiteY127" fmla="*/ 4300581 h 4405856"/>
                <a:gd name="connsiteX128" fmla="*/ 3355513 w 4716923"/>
                <a:gd name="connsiteY128" fmla="*/ 4232318 h 4405856"/>
                <a:gd name="connsiteX129" fmla="*/ 3398376 w 4716923"/>
                <a:gd name="connsiteY129" fmla="*/ 4216442 h 4405856"/>
                <a:gd name="connsiteX130" fmla="*/ 3379325 w 4716923"/>
                <a:gd name="connsiteY130" fmla="*/ 4175168 h 4405856"/>
                <a:gd name="connsiteX131" fmla="*/ 3431713 w 4716923"/>
                <a:gd name="connsiteY131" fmla="*/ 4184693 h 4405856"/>
                <a:gd name="connsiteX132" fmla="*/ 3411076 w 4716923"/>
                <a:gd name="connsiteY132" fmla="*/ 4151355 h 4405856"/>
                <a:gd name="connsiteX133" fmla="*/ 3432395 w 4716923"/>
                <a:gd name="connsiteY133" fmla="*/ 4134801 h 4405856"/>
                <a:gd name="connsiteX134" fmla="*/ 3553498 w 4716923"/>
                <a:gd name="connsiteY134" fmla="*/ 4220074 h 4405856"/>
                <a:gd name="connsiteX135" fmla="*/ 3588875 w 4716923"/>
                <a:gd name="connsiteY135" fmla="*/ 4206917 h 4405856"/>
                <a:gd name="connsiteX136" fmla="*/ 3641262 w 4716923"/>
                <a:gd name="connsiteY136" fmla="*/ 4272006 h 4405856"/>
                <a:gd name="connsiteX137" fmla="*/ 3661900 w 4716923"/>
                <a:gd name="connsiteY137" fmla="*/ 4330743 h 4405856"/>
                <a:gd name="connsiteX138" fmla="*/ 3769850 w 4716923"/>
                <a:gd name="connsiteY138" fmla="*/ 4349792 h 4405856"/>
                <a:gd name="connsiteX139" fmla="*/ 3709526 w 4716923"/>
                <a:gd name="connsiteY139" fmla="*/ 4283117 h 4405856"/>
                <a:gd name="connsiteX140" fmla="*/ 3706350 w 4716923"/>
                <a:gd name="connsiteY140" fmla="*/ 4214855 h 4405856"/>
                <a:gd name="connsiteX141" fmla="*/ 3760325 w 4716923"/>
                <a:gd name="connsiteY141" fmla="*/ 4270418 h 4405856"/>
                <a:gd name="connsiteX142" fmla="*/ 3809538 w 4716923"/>
                <a:gd name="connsiteY142" fmla="*/ 4275180 h 4405856"/>
                <a:gd name="connsiteX143" fmla="*/ 3803188 w 4716923"/>
                <a:gd name="connsiteY143" fmla="*/ 4225968 h 4405856"/>
                <a:gd name="connsiteX144" fmla="*/ 3863513 w 4716923"/>
                <a:gd name="connsiteY144" fmla="*/ 4230730 h 4405856"/>
                <a:gd name="connsiteX145" fmla="*/ 3925425 w 4716923"/>
                <a:gd name="connsiteY145" fmla="*/ 4273592 h 4405856"/>
                <a:gd name="connsiteX146" fmla="*/ 3957175 w 4716923"/>
                <a:gd name="connsiteY146" fmla="*/ 4260893 h 4405856"/>
                <a:gd name="connsiteX147" fmla="*/ 3950826 w 4716923"/>
                <a:gd name="connsiteY147" fmla="*/ 4225968 h 4405856"/>
                <a:gd name="connsiteX148" fmla="*/ 3992101 w 4716923"/>
                <a:gd name="connsiteY148" fmla="*/ 4202156 h 4405856"/>
                <a:gd name="connsiteX149" fmla="*/ 4076238 w 4716923"/>
                <a:gd name="connsiteY149" fmla="*/ 4259306 h 4405856"/>
                <a:gd name="connsiteX150" fmla="*/ 4093701 w 4716923"/>
                <a:gd name="connsiteY150" fmla="*/ 4157708 h 4405856"/>
                <a:gd name="connsiteX151" fmla="*/ 4068301 w 4716923"/>
                <a:gd name="connsiteY151" fmla="*/ 4135482 h 4405856"/>
                <a:gd name="connsiteX152" fmla="*/ 3995275 w 4716923"/>
                <a:gd name="connsiteY152" fmla="*/ 4092619 h 4405856"/>
                <a:gd name="connsiteX153" fmla="*/ 4017500 w 4716923"/>
                <a:gd name="connsiteY153" fmla="*/ 4067220 h 4405856"/>
                <a:gd name="connsiteX154" fmla="*/ 4038138 w 4716923"/>
                <a:gd name="connsiteY154" fmla="*/ 4044994 h 4405856"/>
                <a:gd name="connsiteX155" fmla="*/ 4092113 w 4716923"/>
                <a:gd name="connsiteY155" fmla="*/ 4076745 h 4405856"/>
                <a:gd name="connsiteX156" fmla="*/ 4098463 w 4716923"/>
                <a:gd name="connsiteY156" fmla="*/ 4032295 h 4405856"/>
                <a:gd name="connsiteX157" fmla="*/ 4042900 w 4716923"/>
                <a:gd name="connsiteY157" fmla="*/ 4008482 h 4405856"/>
                <a:gd name="connsiteX158" fmla="*/ 4041313 w 4716923"/>
                <a:gd name="connsiteY158" fmla="*/ 3998958 h 4405856"/>
                <a:gd name="connsiteX159" fmla="*/ 4028612 w 4716923"/>
                <a:gd name="connsiteY159" fmla="*/ 3960859 h 4405856"/>
                <a:gd name="connsiteX160" fmla="*/ 4034962 w 4716923"/>
                <a:gd name="connsiteY160" fmla="*/ 3913233 h 4405856"/>
                <a:gd name="connsiteX161" fmla="*/ 4046075 w 4716923"/>
                <a:gd name="connsiteY161" fmla="*/ 3857670 h 4405856"/>
                <a:gd name="connsiteX162" fmla="*/ 4007975 w 4716923"/>
                <a:gd name="connsiteY162" fmla="*/ 3827508 h 4405856"/>
                <a:gd name="connsiteX163" fmla="*/ 4041312 w 4716923"/>
                <a:gd name="connsiteY163" fmla="*/ 3817983 h 4405856"/>
                <a:gd name="connsiteX164" fmla="*/ 4019087 w 4716923"/>
                <a:gd name="connsiteY164" fmla="*/ 3781470 h 4405856"/>
                <a:gd name="connsiteX165" fmla="*/ 4057188 w 4716923"/>
                <a:gd name="connsiteY165" fmla="*/ 3776709 h 4405856"/>
                <a:gd name="connsiteX166" fmla="*/ 4063537 w 4716923"/>
                <a:gd name="connsiteY166" fmla="*/ 3743370 h 4405856"/>
                <a:gd name="connsiteX167" fmla="*/ 4125451 w 4716923"/>
                <a:gd name="connsiteY167" fmla="*/ 3752897 h 4405856"/>
                <a:gd name="connsiteX168" fmla="*/ 4158564 w 4716923"/>
                <a:gd name="connsiteY168" fmla="*/ 3768089 h 4405856"/>
                <a:gd name="connsiteX169" fmla="*/ 4124771 w 4716923"/>
                <a:gd name="connsiteY169" fmla="*/ 3809137 h 4405856"/>
                <a:gd name="connsiteX170" fmla="*/ 4163779 w 4716923"/>
                <a:gd name="connsiteY170" fmla="*/ 3916633 h 4405856"/>
                <a:gd name="connsiteX171" fmla="*/ 4216166 w 4716923"/>
                <a:gd name="connsiteY171" fmla="*/ 3947931 h 4405856"/>
                <a:gd name="connsiteX172" fmla="*/ 4268100 w 4716923"/>
                <a:gd name="connsiteY172" fmla="*/ 3905749 h 4405856"/>
                <a:gd name="connsiteX173" fmla="*/ 4353825 w 4716923"/>
                <a:gd name="connsiteY173" fmla="*/ 3857216 h 4405856"/>
                <a:gd name="connsiteX174" fmla="*/ 4336589 w 4716923"/>
                <a:gd name="connsiteY174" fmla="*/ 3768315 h 4405856"/>
                <a:gd name="connsiteX175" fmla="*/ 4413923 w 4716923"/>
                <a:gd name="connsiteY175" fmla="*/ 3635646 h 4405856"/>
                <a:gd name="connsiteX176" fmla="*/ 4706477 w 4716923"/>
                <a:gd name="connsiteY176" fmla="*/ 3302498 h 4405856"/>
                <a:gd name="connsiteX177" fmla="*/ 4625060 w 4716923"/>
                <a:gd name="connsiteY177" fmla="*/ 3293426 h 4405856"/>
                <a:gd name="connsiteX178" fmla="*/ 4629597 w 4716923"/>
                <a:gd name="connsiteY178" fmla="*/ 3201578 h 4405856"/>
                <a:gd name="connsiteX179" fmla="*/ 4580610 w 4716923"/>
                <a:gd name="connsiteY179" fmla="*/ 3176406 h 4405856"/>
                <a:gd name="connsiteX180" fmla="*/ 4496473 w 4716923"/>
                <a:gd name="connsiteY180" fmla="*/ 3207928 h 4405856"/>
                <a:gd name="connsiteX181" fmla="*/ 4459734 w 4716923"/>
                <a:gd name="connsiteY181" fmla="*/ 3171643 h 4405856"/>
                <a:gd name="connsiteX182" fmla="*/ 4504411 w 4716923"/>
                <a:gd name="connsiteY182" fmla="*/ 3148738 h 4405856"/>
                <a:gd name="connsiteX183" fmla="*/ 4375144 w 4716923"/>
                <a:gd name="connsiteY183" fmla="*/ 2935559 h 4405856"/>
                <a:gd name="connsiteX184" fmla="*/ 4390110 w 4716923"/>
                <a:gd name="connsiteY184" fmla="*/ 2905396 h 4405856"/>
                <a:gd name="connsiteX185" fmla="*/ 4366525 w 4716923"/>
                <a:gd name="connsiteY185" fmla="*/ 2789736 h 4405856"/>
                <a:gd name="connsiteX186" fmla="*/ 4207776 w 4716923"/>
                <a:gd name="connsiteY186" fmla="*/ 2778850 h 4405856"/>
                <a:gd name="connsiteX187" fmla="*/ 4174438 w 4716923"/>
                <a:gd name="connsiteY187" fmla="*/ 2827608 h 4405856"/>
                <a:gd name="connsiteX188" fmla="*/ 4085538 w 4716923"/>
                <a:gd name="connsiteY188" fmla="*/ 2842124 h 4405856"/>
                <a:gd name="connsiteX189" fmla="*/ 4091888 w 4716923"/>
                <a:gd name="connsiteY189" fmla="*/ 2820125 h 4405856"/>
                <a:gd name="connsiteX190" fmla="*/ 4038366 w 4716923"/>
                <a:gd name="connsiteY190" fmla="*/ 2804024 h 4405856"/>
                <a:gd name="connsiteX191" fmla="*/ 4013647 w 4716923"/>
                <a:gd name="connsiteY191" fmla="*/ 2638923 h 4405856"/>
                <a:gd name="connsiteX192" fmla="*/ 3733340 w 4716923"/>
                <a:gd name="connsiteY192" fmla="*/ 2572248 h 4405856"/>
                <a:gd name="connsiteX193" fmla="*/ 3597041 w 4716923"/>
                <a:gd name="connsiteY193" fmla="*/ 2615564 h 4405856"/>
                <a:gd name="connsiteX194" fmla="*/ 3465052 w 4716923"/>
                <a:gd name="connsiteY194" fmla="*/ 2608080 h 4405856"/>
                <a:gd name="connsiteX195" fmla="*/ 3332609 w 4716923"/>
                <a:gd name="connsiteY195" fmla="*/ 2497182 h 4405856"/>
                <a:gd name="connsiteX196" fmla="*/ 3119431 w 4716923"/>
                <a:gd name="connsiteY196" fmla="*/ 2193969 h 4405856"/>
                <a:gd name="connsiteX197" fmla="*/ 2720969 w 4716923"/>
                <a:gd name="connsiteY197" fmla="*/ 2054496 h 4405856"/>
                <a:gd name="connsiteX198" fmla="*/ 2484431 w 4716923"/>
                <a:gd name="connsiteY198" fmla="*/ 1741532 h 4405856"/>
                <a:gd name="connsiteX199" fmla="*/ 2518222 w 4716923"/>
                <a:gd name="connsiteY199" fmla="*/ 1716586 h 4405856"/>
                <a:gd name="connsiteX200" fmla="*/ 2577866 w 4716923"/>
                <a:gd name="connsiteY200" fmla="*/ 1799589 h 4405856"/>
                <a:gd name="connsiteX201" fmla="*/ 2598050 w 4716923"/>
                <a:gd name="connsiteY201" fmla="*/ 1782126 h 4405856"/>
                <a:gd name="connsiteX202" fmla="*/ 2641140 w 4716923"/>
                <a:gd name="connsiteY202" fmla="*/ 1812970 h 4405856"/>
                <a:gd name="connsiteX203" fmla="*/ 2729813 w 4716923"/>
                <a:gd name="connsiteY203" fmla="*/ 1759221 h 4405856"/>
                <a:gd name="connsiteX204" fmla="*/ 2745915 w 4716923"/>
                <a:gd name="connsiteY204" fmla="*/ 1738811 h 4405856"/>
                <a:gd name="connsiteX205" fmla="*/ 2804198 w 4716923"/>
                <a:gd name="connsiteY205" fmla="*/ 1739037 h 4405856"/>
                <a:gd name="connsiteX206" fmla="*/ 2820301 w 4716923"/>
                <a:gd name="connsiteY206" fmla="*/ 1705927 h 4405856"/>
                <a:gd name="connsiteX207" fmla="*/ 2801477 w 4716923"/>
                <a:gd name="connsiteY207" fmla="*/ 1680300 h 4405856"/>
                <a:gd name="connsiteX208" fmla="*/ 2734349 w 4716923"/>
                <a:gd name="connsiteY208" fmla="*/ 1700257 h 4405856"/>
                <a:gd name="connsiteX209" fmla="*/ 2712577 w 4716923"/>
                <a:gd name="connsiteY209" fmla="*/ 1646736 h 4405856"/>
                <a:gd name="connsiteX210" fmla="*/ 2733895 w 4716923"/>
                <a:gd name="connsiteY210" fmla="*/ 1617026 h 4405856"/>
                <a:gd name="connsiteX211" fmla="*/ 2677425 w 4716923"/>
                <a:gd name="connsiteY211" fmla="*/ 1513612 h 4405856"/>
                <a:gd name="connsiteX212" fmla="*/ 2628894 w 4716923"/>
                <a:gd name="connsiteY212" fmla="*/ 1552393 h 4405856"/>
                <a:gd name="connsiteX213" fmla="*/ 2539539 w 4716923"/>
                <a:gd name="connsiteY213" fmla="*/ 1497737 h 4405856"/>
                <a:gd name="connsiteX214" fmla="*/ 2591473 w 4716923"/>
                <a:gd name="connsiteY214" fmla="*/ 1405208 h 4405856"/>
                <a:gd name="connsiteX215" fmla="*/ 2548611 w 4716923"/>
                <a:gd name="connsiteY215" fmla="*/ 1284105 h 4405856"/>
                <a:gd name="connsiteX216" fmla="*/ 2563352 w 4716923"/>
                <a:gd name="connsiteY216" fmla="*/ 1160053 h 4405856"/>
                <a:gd name="connsiteX217" fmla="*/ 2658602 w 4716923"/>
                <a:gd name="connsiteY217" fmla="*/ 1086348 h 4405856"/>
                <a:gd name="connsiteX218" fmla="*/ 2763831 w 4716923"/>
                <a:gd name="connsiteY218" fmla="*/ 1063896 h 4405856"/>
                <a:gd name="connsiteX219" fmla="*/ 2700784 w 4716923"/>
                <a:gd name="connsiteY219" fmla="*/ 974089 h 4405856"/>
                <a:gd name="connsiteX220" fmla="*/ 2683548 w 4716923"/>
                <a:gd name="connsiteY220" fmla="*/ 1018766 h 4405856"/>
                <a:gd name="connsiteX221" fmla="*/ 2640233 w 4716923"/>
                <a:gd name="connsiteY221" fmla="*/ 971595 h 4405856"/>
                <a:gd name="connsiteX222" fmla="*/ 2661551 w 4716923"/>
                <a:gd name="connsiteY222" fmla="*/ 886323 h 4405856"/>
                <a:gd name="connsiteX223" fmla="*/ 2734575 w 4716923"/>
                <a:gd name="connsiteY223" fmla="*/ 789032 h 4405856"/>
                <a:gd name="connsiteX224" fmla="*/ 2717566 w 4716923"/>
                <a:gd name="connsiteY224" fmla="*/ 682443 h 4405856"/>
                <a:gd name="connsiteX225" fmla="*/ 2546344 w 4716923"/>
                <a:gd name="connsiteY225" fmla="*/ 692194 h 4405856"/>
                <a:gd name="connsiteX226" fmla="*/ 2527066 w 4716923"/>
                <a:gd name="connsiteY226" fmla="*/ 734831 h 4405856"/>
                <a:gd name="connsiteX227" fmla="*/ 2494863 w 4716923"/>
                <a:gd name="connsiteY227" fmla="*/ 667248 h 4405856"/>
                <a:gd name="connsiteX228" fmla="*/ 2465153 w 4716923"/>
                <a:gd name="connsiteY228" fmla="*/ 707616 h 4405856"/>
                <a:gd name="connsiteX229" fmla="*/ 2279644 w 4716923"/>
                <a:gd name="connsiteY229" fmla="*/ 741180 h 4405856"/>
                <a:gd name="connsiteX0" fmla="*/ 2290882 w 4728161"/>
                <a:gd name="connsiteY0" fmla="*/ 741180 h 4405856"/>
                <a:gd name="connsiteX1" fmla="*/ 1964763 w 4728161"/>
                <a:gd name="connsiteY1" fmla="*/ 583337 h 4405856"/>
                <a:gd name="connsiteX2" fmla="*/ 2004675 w 4728161"/>
                <a:gd name="connsiteY2" fmla="*/ 433432 h 4405856"/>
                <a:gd name="connsiteX3" fmla="*/ 1950701 w 4728161"/>
                <a:gd name="connsiteY3" fmla="*/ 423907 h 4405856"/>
                <a:gd name="connsiteX4" fmla="*/ 1947526 w 4728161"/>
                <a:gd name="connsiteY4" fmla="*/ 395333 h 4405856"/>
                <a:gd name="connsiteX5" fmla="*/ 1991976 w 4728161"/>
                <a:gd name="connsiteY5" fmla="*/ 403270 h 4405856"/>
                <a:gd name="connsiteX6" fmla="*/ 1934826 w 4728161"/>
                <a:gd name="connsiteY6" fmla="*/ 315957 h 4405856"/>
                <a:gd name="connsiteX7" fmla="*/ 1945938 w 4728161"/>
                <a:gd name="connsiteY7" fmla="*/ 355645 h 4405856"/>
                <a:gd name="connsiteX8" fmla="*/ 1893550 w 4728161"/>
                <a:gd name="connsiteY8" fmla="*/ 320720 h 4405856"/>
                <a:gd name="connsiteX9" fmla="*/ 1914188 w 4728161"/>
                <a:gd name="connsiteY9" fmla="*/ 287383 h 4405856"/>
                <a:gd name="connsiteX10" fmla="*/ 1879263 w 4728161"/>
                <a:gd name="connsiteY10" fmla="*/ 225472 h 4405856"/>
                <a:gd name="connsiteX11" fmla="*/ 1912600 w 4728161"/>
                <a:gd name="connsiteY11" fmla="*/ 227061 h 4405856"/>
                <a:gd name="connsiteX12" fmla="*/ 1869738 w 4728161"/>
                <a:gd name="connsiteY12" fmla="*/ 133398 h 4405856"/>
                <a:gd name="connsiteX13" fmla="*/ 1844339 w 4728161"/>
                <a:gd name="connsiteY13" fmla="*/ 131810 h 4405856"/>
                <a:gd name="connsiteX14" fmla="*/ 1833226 w 4728161"/>
                <a:gd name="connsiteY14" fmla="*/ 84185 h 4405856"/>
                <a:gd name="connsiteX15" fmla="*/ 1864975 w 4728161"/>
                <a:gd name="connsiteY15" fmla="*/ 66723 h 4405856"/>
                <a:gd name="connsiteX16" fmla="*/ 1860213 w 4728161"/>
                <a:gd name="connsiteY16" fmla="*/ 23861 h 4405856"/>
                <a:gd name="connsiteX17" fmla="*/ 1801476 w 4728161"/>
                <a:gd name="connsiteY17" fmla="*/ 28624 h 4405856"/>
                <a:gd name="connsiteX18" fmla="*/ 1607801 w 4728161"/>
                <a:gd name="connsiteY18" fmla="*/ 127049 h 4405856"/>
                <a:gd name="connsiteX19" fmla="*/ 1572876 w 4728161"/>
                <a:gd name="connsiteY19" fmla="*/ 252462 h 4405856"/>
                <a:gd name="connsiteX20" fmla="*/ 1577638 w 4728161"/>
                <a:gd name="connsiteY20" fmla="*/ 288974 h 4405856"/>
                <a:gd name="connsiteX21" fmla="*/ 1549063 w 4728161"/>
                <a:gd name="connsiteY21" fmla="*/ 303261 h 4405856"/>
                <a:gd name="connsiteX22" fmla="*/ 1617325 w 4728161"/>
                <a:gd name="connsiteY22" fmla="*/ 482645 h 4405856"/>
                <a:gd name="connsiteX23" fmla="*/ 1530014 w 4728161"/>
                <a:gd name="connsiteY23" fmla="*/ 400099 h 4405856"/>
                <a:gd name="connsiteX24" fmla="*/ 1479213 w 4728161"/>
                <a:gd name="connsiteY24" fmla="*/ 366762 h 4405856"/>
                <a:gd name="connsiteX25" fmla="*/ 1450638 w 4728161"/>
                <a:gd name="connsiteY25" fmla="*/ 401687 h 4405856"/>
                <a:gd name="connsiteX26" fmla="*/ 1449051 w 4728161"/>
                <a:gd name="connsiteY26" fmla="*/ 515987 h 4405856"/>
                <a:gd name="connsiteX27" fmla="*/ 1463338 w 4728161"/>
                <a:gd name="connsiteY27" fmla="*/ 612820 h 4405856"/>
                <a:gd name="connsiteX28" fmla="*/ 1380788 w 4728161"/>
                <a:gd name="connsiteY28" fmla="*/ 620761 h 4405856"/>
                <a:gd name="connsiteX29" fmla="*/ 1404601 w 4728161"/>
                <a:gd name="connsiteY29" fmla="*/ 590598 h 4405856"/>
                <a:gd name="connsiteX30" fmla="*/ 1341101 w 4728161"/>
                <a:gd name="connsiteY30" fmla="*/ 547736 h 4405856"/>
                <a:gd name="connsiteX31" fmla="*/ 1299826 w 4728161"/>
                <a:gd name="connsiteY31" fmla="*/ 501699 h 4405856"/>
                <a:gd name="connsiteX32" fmla="*/ 1250613 w 4728161"/>
                <a:gd name="connsiteY32" fmla="*/ 512811 h 4405856"/>
                <a:gd name="connsiteX33" fmla="*/ 1279188 w 4728161"/>
                <a:gd name="connsiteY33" fmla="*/ 446136 h 4405856"/>
                <a:gd name="connsiteX34" fmla="*/ 1249025 w 4728161"/>
                <a:gd name="connsiteY34" fmla="*/ 481062 h 4405856"/>
                <a:gd name="connsiteX35" fmla="*/ 1215688 w 4728161"/>
                <a:gd name="connsiteY35" fmla="*/ 423911 h 4405856"/>
                <a:gd name="connsiteX36" fmla="*/ 1196638 w 4728161"/>
                <a:gd name="connsiteY36" fmla="*/ 417561 h 4405856"/>
                <a:gd name="connsiteX37" fmla="*/ 1195051 w 4728161"/>
                <a:gd name="connsiteY37" fmla="*/ 376287 h 4405856"/>
                <a:gd name="connsiteX38" fmla="*/ 1160126 w 4728161"/>
                <a:gd name="connsiteY38" fmla="*/ 273100 h 4405856"/>
                <a:gd name="connsiteX39" fmla="*/ 1120438 w 4728161"/>
                <a:gd name="connsiteY39" fmla="*/ 219123 h 4405856"/>
                <a:gd name="connsiteX40" fmla="*/ 1196639 w 4728161"/>
                <a:gd name="connsiteY40" fmla="*/ 282624 h 4405856"/>
                <a:gd name="connsiteX41" fmla="*/ 1255377 w 4728161"/>
                <a:gd name="connsiteY41" fmla="*/ 320723 h 4405856"/>
                <a:gd name="connsiteX42" fmla="*/ 1279188 w 4728161"/>
                <a:gd name="connsiteY42" fmla="*/ 281036 h 4405856"/>
                <a:gd name="connsiteX43" fmla="*/ 1298238 w 4728161"/>
                <a:gd name="connsiteY43" fmla="*/ 215949 h 4405856"/>
                <a:gd name="connsiteX44" fmla="*/ 1260138 w 4728161"/>
                <a:gd name="connsiteY44" fmla="*/ 185786 h 4405856"/>
                <a:gd name="connsiteX45" fmla="*/ 1287126 w 4728161"/>
                <a:gd name="connsiteY45" fmla="*/ 144511 h 4405856"/>
                <a:gd name="connsiteX46" fmla="*/ 1239501 w 4728161"/>
                <a:gd name="connsiteY46" fmla="*/ 50848 h 4405856"/>
                <a:gd name="connsiteX47" fmla="*/ 1222038 w 4728161"/>
                <a:gd name="connsiteY47" fmla="*/ 6399 h 4405856"/>
                <a:gd name="connsiteX48" fmla="*/ 1085513 w 4728161"/>
                <a:gd name="connsiteY48" fmla="*/ 120699 h 4405856"/>
                <a:gd name="connsiteX49" fmla="*/ 1023600 w 4728161"/>
                <a:gd name="connsiteY49" fmla="*/ 115936 h 4405856"/>
                <a:gd name="connsiteX50" fmla="*/ 1010901 w 4728161"/>
                <a:gd name="connsiteY50" fmla="*/ 57199 h 4405856"/>
                <a:gd name="connsiteX51" fmla="*/ 925176 w 4728161"/>
                <a:gd name="connsiteY51" fmla="*/ 104824 h 4405856"/>
                <a:gd name="connsiteX52" fmla="*/ 861676 w 4728161"/>
                <a:gd name="connsiteY52" fmla="*/ 139748 h 4405856"/>
                <a:gd name="connsiteX53" fmla="*/ 766425 w 4728161"/>
                <a:gd name="connsiteY53" fmla="*/ 147686 h 4405856"/>
                <a:gd name="connsiteX54" fmla="*/ 744201 w 4728161"/>
                <a:gd name="connsiteY54" fmla="*/ 177849 h 4405856"/>
                <a:gd name="connsiteX55" fmla="*/ 707688 w 4728161"/>
                <a:gd name="connsiteY55" fmla="*/ 201661 h 4405856"/>
                <a:gd name="connsiteX56" fmla="*/ 742614 w 4728161"/>
                <a:gd name="connsiteY56" fmla="*/ 288974 h 4405856"/>
                <a:gd name="connsiteX57" fmla="*/ 609945 w 4728161"/>
                <a:gd name="connsiteY57" fmla="*/ 542516 h 4405856"/>
                <a:gd name="connsiteX58" fmla="*/ 555970 w 4728161"/>
                <a:gd name="connsiteY58" fmla="*/ 580843 h 4405856"/>
                <a:gd name="connsiteX59" fmla="*/ 627861 w 4728161"/>
                <a:gd name="connsiteY59" fmla="*/ 633231 h 4405856"/>
                <a:gd name="connsiteX60" fmla="*/ 590895 w 4728161"/>
                <a:gd name="connsiteY60" fmla="*/ 673825 h 4405856"/>
                <a:gd name="connsiteX61" fmla="*/ 608358 w 4728161"/>
                <a:gd name="connsiteY61" fmla="*/ 720316 h 4405856"/>
                <a:gd name="connsiteX62" fmla="*/ 539641 w 4728161"/>
                <a:gd name="connsiteY62" fmla="*/ 701719 h 4405856"/>
                <a:gd name="connsiteX63" fmla="*/ 484533 w 4728161"/>
                <a:gd name="connsiteY63" fmla="*/ 726665 h 4405856"/>
                <a:gd name="connsiteX64" fmla="*/ 417631 w 4728161"/>
                <a:gd name="connsiteY64" fmla="*/ 695143 h 4405856"/>
                <a:gd name="connsiteX65" fmla="*/ 419219 w 4728161"/>
                <a:gd name="connsiteY65" fmla="*/ 652734 h 4405856"/>
                <a:gd name="connsiteX66" fmla="*/ 307640 w 4728161"/>
                <a:gd name="connsiteY66" fmla="*/ 675412 h 4405856"/>
                <a:gd name="connsiteX67" fmla="*/ 297889 w 4728161"/>
                <a:gd name="connsiteY67" fmla="*/ 760457 h 4405856"/>
                <a:gd name="connsiteX68" fmla="*/ 218741 w 4728161"/>
                <a:gd name="connsiteY68" fmla="*/ 865236 h 4405856"/>
                <a:gd name="connsiteX69" fmla="*/ 133016 w 4728161"/>
                <a:gd name="connsiteY69" fmla="*/ 828724 h 4405856"/>
                <a:gd name="connsiteX70" fmla="*/ 107616 w 4728161"/>
                <a:gd name="connsiteY70" fmla="*/ 869999 h 4405856"/>
                <a:gd name="connsiteX71" fmla="*/ 42529 w 4728161"/>
                <a:gd name="connsiteY71" fmla="*/ 812848 h 4405856"/>
                <a:gd name="connsiteX72" fmla="*/ 32095 w 4728161"/>
                <a:gd name="connsiteY72" fmla="*/ 1394776 h 4405856"/>
                <a:gd name="connsiteX73" fmla="*/ 541229 w 4728161"/>
                <a:gd name="connsiteY73" fmla="*/ 2288539 h 4405856"/>
                <a:gd name="connsiteX74" fmla="*/ 555744 w 4728161"/>
                <a:gd name="connsiteY74" fmla="*/ 2324825 h 4405856"/>
                <a:gd name="connsiteX75" fmla="*/ 570258 w 4728161"/>
                <a:gd name="connsiteY75" fmla="*/ 2390139 h 4405856"/>
                <a:gd name="connsiteX76" fmla="*/ 592029 w 4728161"/>
                <a:gd name="connsiteY76" fmla="*/ 2440939 h 4405856"/>
                <a:gd name="connsiteX77" fmla="*/ 628315 w 4728161"/>
                <a:gd name="connsiteY77" fmla="*/ 2557053 h 4405856"/>
                <a:gd name="connsiteX78" fmla="*/ 650086 w 4728161"/>
                <a:gd name="connsiteY78" fmla="*/ 2622368 h 4405856"/>
                <a:gd name="connsiteX79" fmla="*/ 657344 w 4728161"/>
                <a:gd name="connsiteY79" fmla="*/ 2644139 h 4405856"/>
                <a:gd name="connsiteX80" fmla="*/ 679115 w 4728161"/>
                <a:gd name="connsiteY80" fmla="*/ 2687682 h 4405856"/>
                <a:gd name="connsiteX81" fmla="*/ 700886 w 4728161"/>
                <a:gd name="connsiteY81" fmla="*/ 2738482 h 4405856"/>
                <a:gd name="connsiteX82" fmla="*/ 708144 w 4728161"/>
                <a:gd name="connsiteY82" fmla="*/ 2767511 h 4405856"/>
                <a:gd name="connsiteX83" fmla="*/ 744429 w 4728161"/>
                <a:gd name="connsiteY83" fmla="*/ 2818311 h 4405856"/>
                <a:gd name="connsiteX84" fmla="*/ 766201 w 4728161"/>
                <a:gd name="connsiteY84" fmla="*/ 2876368 h 4405856"/>
                <a:gd name="connsiteX85" fmla="*/ 787972 w 4728161"/>
                <a:gd name="connsiteY85" fmla="*/ 2898139 h 4405856"/>
                <a:gd name="connsiteX86" fmla="*/ 824258 w 4728161"/>
                <a:gd name="connsiteY86" fmla="*/ 2970711 h 4405856"/>
                <a:gd name="connsiteX87" fmla="*/ 860544 w 4728161"/>
                <a:gd name="connsiteY87" fmla="*/ 3021511 h 4405856"/>
                <a:gd name="connsiteX88" fmla="*/ 867801 w 4728161"/>
                <a:gd name="connsiteY88" fmla="*/ 3043282 h 4405856"/>
                <a:gd name="connsiteX89" fmla="*/ 918601 w 4728161"/>
                <a:gd name="connsiteY89" fmla="*/ 3108596 h 4405856"/>
                <a:gd name="connsiteX90" fmla="*/ 947629 w 4728161"/>
                <a:gd name="connsiteY90" fmla="*/ 3173911 h 4405856"/>
                <a:gd name="connsiteX91" fmla="*/ 969401 w 4728161"/>
                <a:gd name="connsiteY91" fmla="*/ 3202939 h 4405856"/>
                <a:gd name="connsiteX92" fmla="*/ 983915 w 4728161"/>
                <a:gd name="connsiteY92" fmla="*/ 3260996 h 4405856"/>
                <a:gd name="connsiteX93" fmla="*/ 991172 w 4728161"/>
                <a:gd name="connsiteY93" fmla="*/ 3282768 h 4405856"/>
                <a:gd name="connsiteX94" fmla="*/ 998429 w 4728161"/>
                <a:gd name="connsiteY94" fmla="*/ 3311796 h 4405856"/>
                <a:gd name="connsiteX95" fmla="*/ 1005686 w 4728161"/>
                <a:gd name="connsiteY95" fmla="*/ 3377111 h 4405856"/>
                <a:gd name="connsiteX96" fmla="*/ 1027458 w 4728161"/>
                <a:gd name="connsiteY96" fmla="*/ 3435168 h 4405856"/>
                <a:gd name="connsiteX97" fmla="*/ 1056486 w 4728161"/>
                <a:gd name="connsiteY97" fmla="*/ 3478711 h 4405856"/>
                <a:gd name="connsiteX98" fmla="*/ 1085515 w 4728161"/>
                <a:gd name="connsiteY98" fmla="*/ 3529511 h 4405856"/>
                <a:gd name="connsiteX99" fmla="*/ 1114544 w 4728161"/>
                <a:gd name="connsiteY99" fmla="*/ 3551282 h 4405856"/>
                <a:gd name="connsiteX100" fmla="*/ 1158086 w 4728161"/>
                <a:gd name="connsiteY100" fmla="*/ 3594825 h 4405856"/>
                <a:gd name="connsiteX101" fmla="*/ 1187115 w 4728161"/>
                <a:gd name="connsiteY101" fmla="*/ 3616596 h 4405856"/>
                <a:gd name="connsiteX102" fmla="*/ 1223401 w 4728161"/>
                <a:gd name="connsiteY102" fmla="*/ 3660139 h 4405856"/>
                <a:gd name="connsiteX103" fmla="*/ 1252429 w 4728161"/>
                <a:gd name="connsiteY103" fmla="*/ 3681911 h 4405856"/>
                <a:gd name="connsiteX104" fmla="*/ 1325001 w 4728161"/>
                <a:gd name="connsiteY104" fmla="*/ 3747225 h 4405856"/>
                <a:gd name="connsiteX105" fmla="*/ 1361286 w 4728161"/>
                <a:gd name="connsiteY105" fmla="*/ 3790768 h 4405856"/>
                <a:gd name="connsiteX106" fmla="*/ 1383058 w 4728161"/>
                <a:gd name="connsiteY106" fmla="*/ 3805282 h 4405856"/>
                <a:gd name="connsiteX107" fmla="*/ 1419344 w 4728161"/>
                <a:gd name="connsiteY107" fmla="*/ 3848825 h 4405856"/>
                <a:gd name="connsiteX108" fmla="*/ 1448372 w 4728161"/>
                <a:gd name="connsiteY108" fmla="*/ 3870596 h 4405856"/>
                <a:gd name="connsiteX109" fmla="*/ 1542715 w 4728161"/>
                <a:gd name="connsiteY109" fmla="*/ 3914139 h 4405856"/>
                <a:gd name="connsiteX110" fmla="*/ 1992658 w 4728161"/>
                <a:gd name="connsiteY110" fmla="*/ 3899625 h 4405856"/>
                <a:gd name="connsiteX111" fmla="*/ 2043458 w 4728161"/>
                <a:gd name="connsiteY111" fmla="*/ 3885111 h 4405856"/>
                <a:gd name="connsiteX112" fmla="*/ 2130544 w 4728161"/>
                <a:gd name="connsiteY112" fmla="*/ 3877853 h 4405856"/>
                <a:gd name="connsiteX113" fmla="*/ 2210372 w 4728161"/>
                <a:gd name="connsiteY113" fmla="*/ 3863339 h 4405856"/>
                <a:gd name="connsiteX114" fmla="*/ 2268429 w 4728161"/>
                <a:gd name="connsiteY114" fmla="*/ 3856082 h 4405856"/>
                <a:gd name="connsiteX115" fmla="*/ 2297458 w 4728161"/>
                <a:gd name="connsiteY115" fmla="*/ 3841568 h 4405856"/>
                <a:gd name="connsiteX116" fmla="*/ 2362772 w 4728161"/>
                <a:gd name="connsiteY116" fmla="*/ 3819796 h 4405856"/>
                <a:gd name="connsiteX117" fmla="*/ 2399058 w 4728161"/>
                <a:gd name="connsiteY117" fmla="*/ 3805282 h 4405856"/>
                <a:gd name="connsiteX118" fmla="*/ 2500658 w 4728161"/>
                <a:gd name="connsiteY118" fmla="*/ 3790768 h 4405856"/>
                <a:gd name="connsiteX119" fmla="*/ 2529686 w 4728161"/>
                <a:gd name="connsiteY119" fmla="*/ 3783511 h 4405856"/>
                <a:gd name="connsiteX120" fmla="*/ 3150172 w 4728161"/>
                <a:gd name="connsiteY120" fmla="*/ 4130265 h 4405856"/>
                <a:gd name="connsiteX121" fmla="*/ 3236576 w 4728161"/>
                <a:gd name="connsiteY121" fmla="*/ 4316455 h 4405856"/>
                <a:gd name="connsiteX122" fmla="*/ 3296901 w 4728161"/>
                <a:gd name="connsiteY122" fmla="*/ 4375193 h 4405856"/>
                <a:gd name="connsiteX123" fmla="*/ 3308013 w 4728161"/>
                <a:gd name="connsiteY123" fmla="*/ 4345030 h 4405856"/>
                <a:gd name="connsiteX124" fmla="*/ 3354051 w 4728161"/>
                <a:gd name="connsiteY124" fmla="*/ 4318042 h 4405856"/>
                <a:gd name="connsiteX125" fmla="*/ 3404851 w 4728161"/>
                <a:gd name="connsiteY125" fmla="*/ 4391068 h 4405856"/>
                <a:gd name="connsiteX126" fmla="*/ 3454064 w 4728161"/>
                <a:gd name="connsiteY126" fmla="*/ 4394243 h 4405856"/>
                <a:gd name="connsiteX127" fmla="*/ 3409613 w 4728161"/>
                <a:gd name="connsiteY127" fmla="*/ 4300581 h 4405856"/>
                <a:gd name="connsiteX128" fmla="*/ 3366751 w 4728161"/>
                <a:gd name="connsiteY128" fmla="*/ 4232318 h 4405856"/>
                <a:gd name="connsiteX129" fmla="*/ 3409614 w 4728161"/>
                <a:gd name="connsiteY129" fmla="*/ 4216442 h 4405856"/>
                <a:gd name="connsiteX130" fmla="*/ 3390563 w 4728161"/>
                <a:gd name="connsiteY130" fmla="*/ 4175168 h 4405856"/>
                <a:gd name="connsiteX131" fmla="*/ 3442951 w 4728161"/>
                <a:gd name="connsiteY131" fmla="*/ 4184693 h 4405856"/>
                <a:gd name="connsiteX132" fmla="*/ 3422314 w 4728161"/>
                <a:gd name="connsiteY132" fmla="*/ 4151355 h 4405856"/>
                <a:gd name="connsiteX133" fmla="*/ 3443633 w 4728161"/>
                <a:gd name="connsiteY133" fmla="*/ 4134801 h 4405856"/>
                <a:gd name="connsiteX134" fmla="*/ 3564736 w 4728161"/>
                <a:gd name="connsiteY134" fmla="*/ 4220074 h 4405856"/>
                <a:gd name="connsiteX135" fmla="*/ 3600113 w 4728161"/>
                <a:gd name="connsiteY135" fmla="*/ 4206917 h 4405856"/>
                <a:gd name="connsiteX136" fmla="*/ 3652500 w 4728161"/>
                <a:gd name="connsiteY136" fmla="*/ 4272006 h 4405856"/>
                <a:gd name="connsiteX137" fmla="*/ 3673138 w 4728161"/>
                <a:gd name="connsiteY137" fmla="*/ 4330743 h 4405856"/>
                <a:gd name="connsiteX138" fmla="*/ 3781088 w 4728161"/>
                <a:gd name="connsiteY138" fmla="*/ 4349792 h 4405856"/>
                <a:gd name="connsiteX139" fmla="*/ 3720764 w 4728161"/>
                <a:gd name="connsiteY139" fmla="*/ 4283117 h 4405856"/>
                <a:gd name="connsiteX140" fmla="*/ 3717588 w 4728161"/>
                <a:gd name="connsiteY140" fmla="*/ 4214855 h 4405856"/>
                <a:gd name="connsiteX141" fmla="*/ 3771563 w 4728161"/>
                <a:gd name="connsiteY141" fmla="*/ 4270418 h 4405856"/>
                <a:gd name="connsiteX142" fmla="*/ 3820776 w 4728161"/>
                <a:gd name="connsiteY142" fmla="*/ 4275180 h 4405856"/>
                <a:gd name="connsiteX143" fmla="*/ 3814426 w 4728161"/>
                <a:gd name="connsiteY143" fmla="*/ 4225968 h 4405856"/>
                <a:gd name="connsiteX144" fmla="*/ 3874751 w 4728161"/>
                <a:gd name="connsiteY144" fmla="*/ 4230730 h 4405856"/>
                <a:gd name="connsiteX145" fmla="*/ 3936663 w 4728161"/>
                <a:gd name="connsiteY145" fmla="*/ 4273592 h 4405856"/>
                <a:gd name="connsiteX146" fmla="*/ 3968413 w 4728161"/>
                <a:gd name="connsiteY146" fmla="*/ 4260893 h 4405856"/>
                <a:gd name="connsiteX147" fmla="*/ 3962064 w 4728161"/>
                <a:gd name="connsiteY147" fmla="*/ 4225968 h 4405856"/>
                <a:gd name="connsiteX148" fmla="*/ 4003339 w 4728161"/>
                <a:gd name="connsiteY148" fmla="*/ 4202156 h 4405856"/>
                <a:gd name="connsiteX149" fmla="*/ 4087476 w 4728161"/>
                <a:gd name="connsiteY149" fmla="*/ 4259306 h 4405856"/>
                <a:gd name="connsiteX150" fmla="*/ 4104939 w 4728161"/>
                <a:gd name="connsiteY150" fmla="*/ 4157708 h 4405856"/>
                <a:gd name="connsiteX151" fmla="*/ 4079539 w 4728161"/>
                <a:gd name="connsiteY151" fmla="*/ 4135482 h 4405856"/>
                <a:gd name="connsiteX152" fmla="*/ 4006513 w 4728161"/>
                <a:gd name="connsiteY152" fmla="*/ 4092619 h 4405856"/>
                <a:gd name="connsiteX153" fmla="*/ 4028738 w 4728161"/>
                <a:gd name="connsiteY153" fmla="*/ 4067220 h 4405856"/>
                <a:gd name="connsiteX154" fmla="*/ 4049376 w 4728161"/>
                <a:gd name="connsiteY154" fmla="*/ 4044994 h 4405856"/>
                <a:gd name="connsiteX155" fmla="*/ 4103351 w 4728161"/>
                <a:gd name="connsiteY155" fmla="*/ 4076745 h 4405856"/>
                <a:gd name="connsiteX156" fmla="*/ 4109701 w 4728161"/>
                <a:gd name="connsiteY156" fmla="*/ 4032295 h 4405856"/>
                <a:gd name="connsiteX157" fmla="*/ 4054138 w 4728161"/>
                <a:gd name="connsiteY157" fmla="*/ 4008482 h 4405856"/>
                <a:gd name="connsiteX158" fmla="*/ 4052551 w 4728161"/>
                <a:gd name="connsiteY158" fmla="*/ 3998958 h 4405856"/>
                <a:gd name="connsiteX159" fmla="*/ 4039850 w 4728161"/>
                <a:gd name="connsiteY159" fmla="*/ 3960859 h 4405856"/>
                <a:gd name="connsiteX160" fmla="*/ 4046200 w 4728161"/>
                <a:gd name="connsiteY160" fmla="*/ 3913233 h 4405856"/>
                <a:gd name="connsiteX161" fmla="*/ 4057313 w 4728161"/>
                <a:gd name="connsiteY161" fmla="*/ 3857670 h 4405856"/>
                <a:gd name="connsiteX162" fmla="*/ 4019213 w 4728161"/>
                <a:gd name="connsiteY162" fmla="*/ 3827508 h 4405856"/>
                <a:gd name="connsiteX163" fmla="*/ 4052550 w 4728161"/>
                <a:gd name="connsiteY163" fmla="*/ 3817983 h 4405856"/>
                <a:gd name="connsiteX164" fmla="*/ 4030325 w 4728161"/>
                <a:gd name="connsiteY164" fmla="*/ 3781470 h 4405856"/>
                <a:gd name="connsiteX165" fmla="*/ 4068426 w 4728161"/>
                <a:gd name="connsiteY165" fmla="*/ 3776709 h 4405856"/>
                <a:gd name="connsiteX166" fmla="*/ 4074775 w 4728161"/>
                <a:gd name="connsiteY166" fmla="*/ 3743370 h 4405856"/>
                <a:gd name="connsiteX167" fmla="*/ 4136689 w 4728161"/>
                <a:gd name="connsiteY167" fmla="*/ 3752897 h 4405856"/>
                <a:gd name="connsiteX168" fmla="*/ 4169802 w 4728161"/>
                <a:gd name="connsiteY168" fmla="*/ 3768089 h 4405856"/>
                <a:gd name="connsiteX169" fmla="*/ 4136009 w 4728161"/>
                <a:gd name="connsiteY169" fmla="*/ 3809137 h 4405856"/>
                <a:gd name="connsiteX170" fmla="*/ 4175017 w 4728161"/>
                <a:gd name="connsiteY170" fmla="*/ 3916633 h 4405856"/>
                <a:gd name="connsiteX171" fmla="*/ 4227404 w 4728161"/>
                <a:gd name="connsiteY171" fmla="*/ 3947931 h 4405856"/>
                <a:gd name="connsiteX172" fmla="*/ 4279338 w 4728161"/>
                <a:gd name="connsiteY172" fmla="*/ 3905749 h 4405856"/>
                <a:gd name="connsiteX173" fmla="*/ 4365063 w 4728161"/>
                <a:gd name="connsiteY173" fmla="*/ 3857216 h 4405856"/>
                <a:gd name="connsiteX174" fmla="*/ 4347827 w 4728161"/>
                <a:gd name="connsiteY174" fmla="*/ 3768315 h 4405856"/>
                <a:gd name="connsiteX175" fmla="*/ 4425161 w 4728161"/>
                <a:gd name="connsiteY175" fmla="*/ 3635646 h 4405856"/>
                <a:gd name="connsiteX176" fmla="*/ 4717715 w 4728161"/>
                <a:gd name="connsiteY176" fmla="*/ 3302498 h 4405856"/>
                <a:gd name="connsiteX177" fmla="*/ 4636298 w 4728161"/>
                <a:gd name="connsiteY177" fmla="*/ 3293426 h 4405856"/>
                <a:gd name="connsiteX178" fmla="*/ 4640835 w 4728161"/>
                <a:gd name="connsiteY178" fmla="*/ 3201578 h 4405856"/>
                <a:gd name="connsiteX179" fmla="*/ 4591848 w 4728161"/>
                <a:gd name="connsiteY179" fmla="*/ 3176406 h 4405856"/>
                <a:gd name="connsiteX180" fmla="*/ 4507711 w 4728161"/>
                <a:gd name="connsiteY180" fmla="*/ 3207928 h 4405856"/>
                <a:gd name="connsiteX181" fmla="*/ 4470972 w 4728161"/>
                <a:gd name="connsiteY181" fmla="*/ 3171643 h 4405856"/>
                <a:gd name="connsiteX182" fmla="*/ 4515649 w 4728161"/>
                <a:gd name="connsiteY182" fmla="*/ 3148738 h 4405856"/>
                <a:gd name="connsiteX183" fmla="*/ 4386382 w 4728161"/>
                <a:gd name="connsiteY183" fmla="*/ 2935559 h 4405856"/>
                <a:gd name="connsiteX184" fmla="*/ 4401348 w 4728161"/>
                <a:gd name="connsiteY184" fmla="*/ 2905396 h 4405856"/>
                <a:gd name="connsiteX185" fmla="*/ 4377763 w 4728161"/>
                <a:gd name="connsiteY185" fmla="*/ 2789736 h 4405856"/>
                <a:gd name="connsiteX186" fmla="*/ 4219014 w 4728161"/>
                <a:gd name="connsiteY186" fmla="*/ 2778850 h 4405856"/>
                <a:gd name="connsiteX187" fmla="*/ 4185676 w 4728161"/>
                <a:gd name="connsiteY187" fmla="*/ 2827608 h 4405856"/>
                <a:gd name="connsiteX188" fmla="*/ 4096776 w 4728161"/>
                <a:gd name="connsiteY188" fmla="*/ 2842124 h 4405856"/>
                <a:gd name="connsiteX189" fmla="*/ 4103126 w 4728161"/>
                <a:gd name="connsiteY189" fmla="*/ 2820125 h 4405856"/>
                <a:gd name="connsiteX190" fmla="*/ 4049604 w 4728161"/>
                <a:gd name="connsiteY190" fmla="*/ 2804024 h 4405856"/>
                <a:gd name="connsiteX191" fmla="*/ 4024885 w 4728161"/>
                <a:gd name="connsiteY191" fmla="*/ 2638923 h 4405856"/>
                <a:gd name="connsiteX192" fmla="*/ 3744578 w 4728161"/>
                <a:gd name="connsiteY192" fmla="*/ 2572248 h 4405856"/>
                <a:gd name="connsiteX193" fmla="*/ 3608279 w 4728161"/>
                <a:gd name="connsiteY193" fmla="*/ 2615564 h 4405856"/>
                <a:gd name="connsiteX194" fmla="*/ 3476290 w 4728161"/>
                <a:gd name="connsiteY194" fmla="*/ 2608080 h 4405856"/>
                <a:gd name="connsiteX195" fmla="*/ 3343847 w 4728161"/>
                <a:gd name="connsiteY195" fmla="*/ 2497182 h 4405856"/>
                <a:gd name="connsiteX196" fmla="*/ 3130669 w 4728161"/>
                <a:gd name="connsiteY196" fmla="*/ 2193969 h 4405856"/>
                <a:gd name="connsiteX197" fmla="*/ 2732207 w 4728161"/>
                <a:gd name="connsiteY197" fmla="*/ 2054496 h 4405856"/>
                <a:gd name="connsiteX198" fmla="*/ 2495669 w 4728161"/>
                <a:gd name="connsiteY198" fmla="*/ 1741532 h 4405856"/>
                <a:gd name="connsiteX199" fmla="*/ 2529460 w 4728161"/>
                <a:gd name="connsiteY199" fmla="*/ 1716586 h 4405856"/>
                <a:gd name="connsiteX200" fmla="*/ 2589104 w 4728161"/>
                <a:gd name="connsiteY200" fmla="*/ 1799589 h 4405856"/>
                <a:gd name="connsiteX201" fmla="*/ 2609288 w 4728161"/>
                <a:gd name="connsiteY201" fmla="*/ 1782126 h 4405856"/>
                <a:gd name="connsiteX202" fmla="*/ 2652378 w 4728161"/>
                <a:gd name="connsiteY202" fmla="*/ 1812970 h 4405856"/>
                <a:gd name="connsiteX203" fmla="*/ 2741051 w 4728161"/>
                <a:gd name="connsiteY203" fmla="*/ 1759221 h 4405856"/>
                <a:gd name="connsiteX204" fmla="*/ 2757153 w 4728161"/>
                <a:gd name="connsiteY204" fmla="*/ 1738811 h 4405856"/>
                <a:gd name="connsiteX205" fmla="*/ 2815436 w 4728161"/>
                <a:gd name="connsiteY205" fmla="*/ 1739037 h 4405856"/>
                <a:gd name="connsiteX206" fmla="*/ 2831539 w 4728161"/>
                <a:gd name="connsiteY206" fmla="*/ 1705927 h 4405856"/>
                <a:gd name="connsiteX207" fmla="*/ 2812715 w 4728161"/>
                <a:gd name="connsiteY207" fmla="*/ 1680300 h 4405856"/>
                <a:gd name="connsiteX208" fmla="*/ 2745587 w 4728161"/>
                <a:gd name="connsiteY208" fmla="*/ 1700257 h 4405856"/>
                <a:gd name="connsiteX209" fmla="*/ 2723815 w 4728161"/>
                <a:gd name="connsiteY209" fmla="*/ 1646736 h 4405856"/>
                <a:gd name="connsiteX210" fmla="*/ 2745133 w 4728161"/>
                <a:gd name="connsiteY210" fmla="*/ 1617026 h 4405856"/>
                <a:gd name="connsiteX211" fmla="*/ 2688663 w 4728161"/>
                <a:gd name="connsiteY211" fmla="*/ 1513612 h 4405856"/>
                <a:gd name="connsiteX212" fmla="*/ 2640132 w 4728161"/>
                <a:gd name="connsiteY212" fmla="*/ 1552393 h 4405856"/>
                <a:gd name="connsiteX213" fmla="*/ 2550777 w 4728161"/>
                <a:gd name="connsiteY213" fmla="*/ 1497737 h 4405856"/>
                <a:gd name="connsiteX214" fmla="*/ 2602711 w 4728161"/>
                <a:gd name="connsiteY214" fmla="*/ 1405208 h 4405856"/>
                <a:gd name="connsiteX215" fmla="*/ 2559849 w 4728161"/>
                <a:gd name="connsiteY215" fmla="*/ 1284105 h 4405856"/>
                <a:gd name="connsiteX216" fmla="*/ 2574590 w 4728161"/>
                <a:gd name="connsiteY216" fmla="*/ 1160053 h 4405856"/>
                <a:gd name="connsiteX217" fmla="*/ 2669840 w 4728161"/>
                <a:gd name="connsiteY217" fmla="*/ 1086348 h 4405856"/>
                <a:gd name="connsiteX218" fmla="*/ 2775069 w 4728161"/>
                <a:gd name="connsiteY218" fmla="*/ 1063896 h 4405856"/>
                <a:gd name="connsiteX219" fmla="*/ 2712022 w 4728161"/>
                <a:gd name="connsiteY219" fmla="*/ 974089 h 4405856"/>
                <a:gd name="connsiteX220" fmla="*/ 2694786 w 4728161"/>
                <a:gd name="connsiteY220" fmla="*/ 1018766 h 4405856"/>
                <a:gd name="connsiteX221" fmla="*/ 2651471 w 4728161"/>
                <a:gd name="connsiteY221" fmla="*/ 971595 h 4405856"/>
                <a:gd name="connsiteX222" fmla="*/ 2672789 w 4728161"/>
                <a:gd name="connsiteY222" fmla="*/ 886323 h 4405856"/>
                <a:gd name="connsiteX223" fmla="*/ 2745813 w 4728161"/>
                <a:gd name="connsiteY223" fmla="*/ 789032 h 4405856"/>
                <a:gd name="connsiteX224" fmla="*/ 2728804 w 4728161"/>
                <a:gd name="connsiteY224" fmla="*/ 682443 h 4405856"/>
                <a:gd name="connsiteX225" fmla="*/ 2557582 w 4728161"/>
                <a:gd name="connsiteY225" fmla="*/ 692194 h 4405856"/>
                <a:gd name="connsiteX226" fmla="*/ 2538304 w 4728161"/>
                <a:gd name="connsiteY226" fmla="*/ 734831 h 4405856"/>
                <a:gd name="connsiteX227" fmla="*/ 2506101 w 4728161"/>
                <a:gd name="connsiteY227" fmla="*/ 667248 h 4405856"/>
                <a:gd name="connsiteX228" fmla="*/ 2476391 w 4728161"/>
                <a:gd name="connsiteY228" fmla="*/ 707616 h 4405856"/>
                <a:gd name="connsiteX229" fmla="*/ 2290882 w 4728161"/>
                <a:gd name="connsiteY229" fmla="*/ 741180 h 4405856"/>
                <a:gd name="connsiteX0" fmla="*/ 2295538 w 4732817"/>
                <a:gd name="connsiteY0" fmla="*/ 741180 h 4405856"/>
                <a:gd name="connsiteX1" fmla="*/ 1969419 w 4732817"/>
                <a:gd name="connsiteY1" fmla="*/ 583337 h 4405856"/>
                <a:gd name="connsiteX2" fmla="*/ 2009331 w 4732817"/>
                <a:gd name="connsiteY2" fmla="*/ 433432 h 4405856"/>
                <a:gd name="connsiteX3" fmla="*/ 1955357 w 4732817"/>
                <a:gd name="connsiteY3" fmla="*/ 423907 h 4405856"/>
                <a:gd name="connsiteX4" fmla="*/ 1952182 w 4732817"/>
                <a:gd name="connsiteY4" fmla="*/ 395333 h 4405856"/>
                <a:gd name="connsiteX5" fmla="*/ 1996632 w 4732817"/>
                <a:gd name="connsiteY5" fmla="*/ 403270 h 4405856"/>
                <a:gd name="connsiteX6" fmla="*/ 1939482 w 4732817"/>
                <a:gd name="connsiteY6" fmla="*/ 315957 h 4405856"/>
                <a:gd name="connsiteX7" fmla="*/ 1950594 w 4732817"/>
                <a:gd name="connsiteY7" fmla="*/ 355645 h 4405856"/>
                <a:gd name="connsiteX8" fmla="*/ 1898206 w 4732817"/>
                <a:gd name="connsiteY8" fmla="*/ 320720 h 4405856"/>
                <a:gd name="connsiteX9" fmla="*/ 1918844 w 4732817"/>
                <a:gd name="connsiteY9" fmla="*/ 287383 h 4405856"/>
                <a:gd name="connsiteX10" fmla="*/ 1883919 w 4732817"/>
                <a:gd name="connsiteY10" fmla="*/ 225472 h 4405856"/>
                <a:gd name="connsiteX11" fmla="*/ 1917256 w 4732817"/>
                <a:gd name="connsiteY11" fmla="*/ 227061 h 4405856"/>
                <a:gd name="connsiteX12" fmla="*/ 1874394 w 4732817"/>
                <a:gd name="connsiteY12" fmla="*/ 133398 h 4405856"/>
                <a:gd name="connsiteX13" fmla="*/ 1848995 w 4732817"/>
                <a:gd name="connsiteY13" fmla="*/ 131810 h 4405856"/>
                <a:gd name="connsiteX14" fmla="*/ 1837882 w 4732817"/>
                <a:gd name="connsiteY14" fmla="*/ 84185 h 4405856"/>
                <a:gd name="connsiteX15" fmla="*/ 1869631 w 4732817"/>
                <a:gd name="connsiteY15" fmla="*/ 66723 h 4405856"/>
                <a:gd name="connsiteX16" fmla="*/ 1864869 w 4732817"/>
                <a:gd name="connsiteY16" fmla="*/ 23861 h 4405856"/>
                <a:gd name="connsiteX17" fmla="*/ 1806132 w 4732817"/>
                <a:gd name="connsiteY17" fmla="*/ 28624 h 4405856"/>
                <a:gd name="connsiteX18" fmla="*/ 1612457 w 4732817"/>
                <a:gd name="connsiteY18" fmla="*/ 127049 h 4405856"/>
                <a:gd name="connsiteX19" fmla="*/ 1577532 w 4732817"/>
                <a:gd name="connsiteY19" fmla="*/ 252462 h 4405856"/>
                <a:gd name="connsiteX20" fmla="*/ 1582294 w 4732817"/>
                <a:gd name="connsiteY20" fmla="*/ 288974 h 4405856"/>
                <a:gd name="connsiteX21" fmla="*/ 1553719 w 4732817"/>
                <a:gd name="connsiteY21" fmla="*/ 303261 h 4405856"/>
                <a:gd name="connsiteX22" fmla="*/ 1621981 w 4732817"/>
                <a:gd name="connsiteY22" fmla="*/ 482645 h 4405856"/>
                <a:gd name="connsiteX23" fmla="*/ 1534670 w 4732817"/>
                <a:gd name="connsiteY23" fmla="*/ 400099 h 4405856"/>
                <a:gd name="connsiteX24" fmla="*/ 1483869 w 4732817"/>
                <a:gd name="connsiteY24" fmla="*/ 366762 h 4405856"/>
                <a:gd name="connsiteX25" fmla="*/ 1455294 w 4732817"/>
                <a:gd name="connsiteY25" fmla="*/ 401687 h 4405856"/>
                <a:gd name="connsiteX26" fmla="*/ 1453707 w 4732817"/>
                <a:gd name="connsiteY26" fmla="*/ 515987 h 4405856"/>
                <a:gd name="connsiteX27" fmla="*/ 1467994 w 4732817"/>
                <a:gd name="connsiteY27" fmla="*/ 612820 h 4405856"/>
                <a:gd name="connsiteX28" fmla="*/ 1385444 w 4732817"/>
                <a:gd name="connsiteY28" fmla="*/ 620761 h 4405856"/>
                <a:gd name="connsiteX29" fmla="*/ 1409257 w 4732817"/>
                <a:gd name="connsiteY29" fmla="*/ 590598 h 4405856"/>
                <a:gd name="connsiteX30" fmla="*/ 1345757 w 4732817"/>
                <a:gd name="connsiteY30" fmla="*/ 547736 h 4405856"/>
                <a:gd name="connsiteX31" fmla="*/ 1304482 w 4732817"/>
                <a:gd name="connsiteY31" fmla="*/ 501699 h 4405856"/>
                <a:gd name="connsiteX32" fmla="*/ 1255269 w 4732817"/>
                <a:gd name="connsiteY32" fmla="*/ 512811 h 4405856"/>
                <a:gd name="connsiteX33" fmla="*/ 1283844 w 4732817"/>
                <a:gd name="connsiteY33" fmla="*/ 446136 h 4405856"/>
                <a:gd name="connsiteX34" fmla="*/ 1253681 w 4732817"/>
                <a:gd name="connsiteY34" fmla="*/ 481062 h 4405856"/>
                <a:gd name="connsiteX35" fmla="*/ 1220344 w 4732817"/>
                <a:gd name="connsiteY35" fmla="*/ 423911 h 4405856"/>
                <a:gd name="connsiteX36" fmla="*/ 1201294 w 4732817"/>
                <a:gd name="connsiteY36" fmla="*/ 417561 h 4405856"/>
                <a:gd name="connsiteX37" fmla="*/ 1199707 w 4732817"/>
                <a:gd name="connsiteY37" fmla="*/ 376287 h 4405856"/>
                <a:gd name="connsiteX38" fmla="*/ 1164782 w 4732817"/>
                <a:gd name="connsiteY38" fmla="*/ 273100 h 4405856"/>
                <a:gd name="connsiteX39" fmla="*/ 1125094 w 4732817"/>
                <a:gd name="connsiteY39" fmla="*/ 219123 h 4405856"/>
                <a:gd name="connsiteX40" fmla="*/ 1201295 w 4732817"/>
                <a:gd name="connsiteY40" fmla="*/ 282624 h 4405856"/>
                <a:gd name="connsiteX41" fmla="*/ 1260033 w 4732817"/>
                <a:gd name="connsiteY41" fmla="*/ 320723 h 4405856"/>
                <a:gd name="connsiteX42" fmla="*/ 1283844 w 4732817"/>
                <a:gd name="connsiteY42" fmla="*/ 281036 h 4405856"/>
                <a:gd name="connsiteX43" fmla="*/ 1302894 w 4732817"/>
                <a:gd name="connsiteY43" fmla="*/ 215949 h 4405856"/>
                <a:gd name="connsiteX44" fmla="*/ 1264794 w 4732817"/>
                <a:gd name="connsiteY44" fmla="*/ 185786 h 4405856"/>
                <a:gd name="connsiteX45" fmla="*/ 1291782 w 4732817"/>
                <a:gd name="connsiteY45" fmla="*/ 144511 h 4405856"/>
                <a:gd name="connsiteX46" fmla="*/ 1244157 w 4732817"/>
                <a:gd name="connsiteY46" fmla="*/ 50848 h 4405856"/>
                <a:gd name="connsiteX47" fmla="*/ 1226694 w 4732817"/>
                <a:gd name="connsiteY47" fmla="*/ 6399 h 4405856"/>
                <a:gd name="connsiteX48" fmla="*/ 1090169 w 4732817"/>
                <a:gd name="connsiteY48" fmla="*/ 120699 h 4405856"/>
                <a:gd name="connsiteX49" fmla="*/ 1028256 w 4732817"/>
                <a:gd name="connsiteY49" fmla="*/ 115936 h 4405856"/>
                <a:gd name="connsiteX50" fmla="*/ 1015557 w 4732817"/>
                <a:gd name="connsiteY50" fmla="*/ 57199 h 4405856"/>
                <a:gd name="connsiteX51" fmla="*/ 929832 w 4732817"/>
                <a:gd name="connsiteY51" fmla="*/ 104824 h 4405856"/>
                <a:gd name="connsiteX52" fmla="*/ 866332 w 4732817"/>
                <a:gd name="connsiteY52" fmla="*/ 139748 h 4405856"/>
                <a:gd name="connsiteX53" fmla="*/ 771081 w 4732817"/>
                <a:gd name="connsiteY53" fmla="*/ 147686 h 4405856"/>
                <a:gd name="connsiteX54" fmla="*/ 748857 w 4732817"/>
                <a:gd name="connsiteY54" fmla="*/ 177849 h 4405856"/>
                <a:gd name="connsiteX55" fmla="*/ 712344 w 4732817"/>
                <a:gd name="connsiteY55" fmla="*/ 201661 h 4405856"/>
                <a:gd name="connsiteX56" fmla="*/ 747270 w 4732817"/>
                <a:gd name="connsiteY56" fmla="*/ 288974 h 4405856"/>
                <a:gd name="connsiteX57" fmla="*/ 614601 w 4732817"/>
                <a:gd name="connsiteY57" fmla="*/ 542516 h 4405856"/>
                <a:gd name="connsiteX58" fmla="*/ 560626 w 4732817"/>
                <a:gd name="connsiteY58" fmla="*/ 580843 h 4405856"/>
                <a:gd name="connsiteX59" fmla="*/ 632517 w 4732817"/>
                <a:gd name="connsiteY59" fmla="*/ 633231 h 4405856"/>
                <a:gd name="connsiteX60" fmla="*/ 595551 w 4732817"/>
                <a:gd name="connsiteY60" fmla="*/ 673825 h 4405856"/>
                <a:gd name="connsiteX61" fmla="*/ 613014 w 4732817"/>
                <a:gd name="connsiteY61" fmla="*/ 720316 h 4405856"/>
                <a:gd name="connsiteX62" fmla="*/ 544297 w 4732817"/>
                <a:gd name="connsiteY62" fmla="*/ 701719 h 4405856"/>
                <a:gd name="connsiteX63" fmla="*/ 489189 w 4732817"/>
                <a:gd name="connsiteY63" fmla="*/ 726665 h 4405856"/>
                <a:gd name="connsiteX64" fmla="*/ 422287 w 4732817"/>
                <a:gd name="connsiteY64" fmla="*/ 695143 h 4405856"/>
                <a:gd name="connsiteX65" fmla="*/ 423875 w 4732817"/>
                <a:gd name="connsiteY65" fmla="*/ 652734 h 4405856"/>
                <a:gd name="connsiteX66" fmla="*/ 312296 w 4732817"/>
                <a:gd name="connsiteY66" fmla="*/ 675412 h 4405856"/>
                <a:gd name="connsiteX67" fmla="*/ 302545 w 4732817"/>
                <a:gd name="connsiteY67" fmla="*/ 760457 h 4405856"/>
                <a:gd name="connsiteX68" fmla="*/ 223397 w 4732817"/>
                <a:gd name="connsiteY68" fmla="*/ 865236 h 4405856"/>
                <a:gd name="connsiteX69" fmla="*/ 137672 w 4732817"/>
                <a:gd name="connsiteY69" fmla="*/ 828724 h 4405856"/>
                <a:gd name="connsiteX70" fmla="*/ 112272 w 4732817"/>
                <a:gd name="connsiteY70" fmla="*/ 869999 h 4405856"/>
                <a:gd name="connsiteX71" fmla="*/ 47185 w 4732817"/>
                <a:gd name="connsiteY71" fmla="*/ 812848 h 4405856"/>
                <a:gd name="connsiteX72" fmla="*/ 40836 w 4732817"/>
                <a:gd name="connsiteY72" fmla="*/ 814436 h 4405856"/>
                <a:gd name="connsiteX73" fmla="*/ 36751 w 4732817"/>
                <a:gd name="connsiteY73" fmla="*/ 1394776 h 4405856"/>
                <a:gd name="connsiteX74" fmla="*/ 545885 w 4732817"/>
                <a:gd name="connsiteY74" fmla="*/ 2288539 h 4405856"/>
                <a:gd name="connsiteX75" fmla="*/ 560400 w 4732817"/>
                <a:gd name="connsiteY75" fmla="*/ 2324825 h 4405856"/>
                <a:gd name="connsiteX76" fmla="*/ 574914 w 4732817"/>
                <a:gd name="connsiteY76" fmla="*/ 2390139 h 4405856"/>
                <a:gd name="connsiteX77" fmla="*/ 596685 w 4732817"/>
                <a:gd name="connsiteY77" fmla="*/ 2440939 h 4405856"/>
                <a:gd name="connsiteX78" fmla="*/ 632971 w 4732817"/>
                <a:gd name="connsiteY78" fmla="*/ 2557053 h 4405856"/>
                <a:gd name="connsiteX79" fmla="*/ 654742 w 4732817"/>
                <a:gd name="connsiteY79" fmla="*/ 2622368 h 4405856"/>
                <a:gd name="connsiteX80" fmla="*/ 662000 w 4732817"/>
                <a:gd name="connsiteY80" fmla="*/ 2644139 h 4405856"/>
                <a:gd name="connsiteX81" fmla="*/ 683771 w 4732817"/>
                <a:gd name="connsiteY81" fmla="*/ 2687682 h 4405856"/>
                <a:gd name="connsiteX82" fmla="*/ 705542 w 4732817"/>
                <a:gd name="connsiteY82" fmla="*/ 2738482 h 4405856"/>
                <a:gd name="connsiteX83" fmla="*/ 712800 w 4732817"/>
                <a:gd name="connsiteY83" fmla="*/ 2767511 h 4405856"/>
                <a:gd name="connsiteX84" fmla="*/ 749085 w 4732817"/>
                <a:gd name="connsiteY84" fmla="*/ 2818311 h 4405856"/>
                <a:gd name="connsiteX85" fmla="*/ 770857 w 4732817"/>
                <a:gd name="connsiteY85" fmla="*/ 2876368 h 4405856"/>
                <a:gd name="connsiteX86" fmla="*/ 792628 w 4732817"/>
                <a:gd name="connsiteY86" fmla="*/ 2898139 h 4405856"/>
                <a:gd name="connsiteX87" fmla="*/ 828914 w 4732817"/>
                <a:gd name="connsiteY87" fmla="*/ 2970711 h 4405856"/>
                <a:gd name="connsiteX88" fmla="*/ 865200 w 4732817"/>
                <a:gd name="connsiteY88" fmla="*/ 3021511 h 4405856"/>
                <a:gd name="connsiteX89" fmla="*/ 872457 w 4732817"/>
                <a:gd name="connsiteY89" fmla="*/ 3043282 h 4405856"/>
                <a:gd name="connsiteX90" fmla="*/ 923257 w 4732817"/>
                <a:gd name="connsiteY90" fmla="*/ 3108596 h 4405856"/>
                <a:gd name="connsiteX91" fmla="*/ 952285 w 4732817"/>
                <a:gd name="connsiteY91" fmla="*/ 3173911 h 4405856"/>
                <a:gd name="connsiteX92" fmla="*/ 974057 w 4732817"/>
                <a:gd name="connsiteY92" fmla="*/ 3202939 h 4405856"/>
                <a:gd name="connsiteX93" fmla="*/ 988571 w 4732817"/>
                <a:gd name="connsiteY93" fmla="*/ 3260996 h 4405856"/>
                <a:gd name="connsiteX94" fmla="*/ 995828 w 4732817"/>
                <a:gd name="connsiteY94" fmla="*/ 3282768 h 4405856"/>
                <a:gd name="connsiteX95" fmla="*/ 1003085 w 4732817"/>
                <a:gd name="connsiteY95" fmla="*/ 3311796 h 4405856"/>
                <a:gd name="connsiteX96" fmla="*/ 1010342 w 4732817"/>
                <a:gd name="connsiteY96" fmla="*/ 3377111 h 4405856"/>
                <a:gd name="connsiteX97" fmla="*/ 1032114 w 4732817"/>
                <a:gd name="connsiteY97" fmla="*/ 3435168 h 4405856"/>
                <a:gd name="connsiteX98" fmla="*/ 1061142 w 4732817"/>
                <a:gd name="connsiteY98" fmla="*/ 3478711 h 4405856"/>
                <a:gd name="connsiteX99" fmla="*/ 1090171 w 4732817"/>
                <a:gd name="connsiteY99" fmla="*/ 3529511 h 4405856"/>
                <a:gd name="connsiteX100" fmla="*/ 1119200 w 4732817"/>
                <a:gd name="connsiteY100" fmla="*/ 3551282 h 4405856"/>
                <a:gd name="connsiteX101" fmla="*/ 1162742 w 4732817"/>
                <a:gd name="connsiteY101" fmla="*/ 3594825 h 4405856"/>
                <a:gd name="connsiteX102" fmla="*/ 1191771 w 4732817"/>
                <a:gd name="connsiteY102" fmla="*/ 3616596 h 4405856"/>
                <a:gd name="connsiteX103" fmla="*/ 1228057 w 4732817"/>
                <a:gd name="connsiteY103" fmla="*/ 3660139 h 4405856"/>
                <a:gd name="connsiteX104" fmla="*/ 1257085 w 4732817"/>
                <a:gd name="connsiteY104" fmla="*/ 3681911 h 4405856"/>
                <a:gd name="connsiteX105" fmla="*/ 1329657 w 4732817"/>
                <a:gd name="connsiteY105" fmla="*/ 3747225 h 4405856"/>
                <a:gd name="connsiteX106" fmla="*/ 1365942 w 4732817"/>
                <a:gd name="connsiteY106" fmla="*/ 3790768 h 4405856"/>
                <a:gd name="connsiteX107" fmla="*/ 1387714 w 4732817"/>
                <a:gd name="connsiteY107" fmla="*/ 3805282 h 4405856"/>
                <a:gd name="connsiteX108" fmla="*/ 1424000 w 4732817"/>
                <a:gd name="connsiteY108" fmla="*/ 3848825 h 4405856"/>
                <a:gd name="connsiteX109" fmla="*/ 1453028 w 4732817"/>
                <a:gd name="connsiteY109" fmla="*/ 3870596 h 4405856"/>
                <a:gd name="connsiteX110" fmla="*/ 1547371 w 4732817"/>
                <a:gd name="connsiteY110" fmla="*/ 3914139 h 4405856"/>
                <a:gd name="connsiteX111" fmla="*/ 1997314 w 4732817"/>
                <a:gd name="connsiteY111" fmla="*/ 3899625 h 4405856"/>
                <a:gd name="connsiteX112" fmla="*/ 2048114 w 4732817"/>
                <a:gd name="connsiteY112" fmla="*/ 3885111 h 4405856"/>
                <a:gd name="connsiteX113" fmla="*/ 2135200 w 4732817"/>
                <a:gd name="connsiteY113" fmla="*/ 3877853 h 4405856"/>
                <a:gd name="connsiteX114" fmla="*/ 2215028 w 4732817"/>
                <a:gd name="connsiteY114" fmla="*/ 3863339 h 4405856"/>
                <a:gd name="connsiteX115" fmla="*/ 2273085 w 4732817"/>
                <a:gd name="connsiteY115" fmla="*/ 3856082 h 4405856"/>
                <a:gd name="connsiteX116" fmla="*/ 2302114 w 4732817"/>
                <a:gd name="connsiteY116" fmla="*/ 3841568 h 4405856"/>
                <a:gd name="connsiteX117" fmla="*/ 2367428 w 4732817"/>
                <a:gd name="connsiteY117" fmla="*/ 3819796 h 4405856"/>
                <a:gd name="connsiteX118" fmla="*/ 2403714 w 4732817"/>
                <a:gd name="connsiteY118" fmla="*/ 3805282 h 4405856"/>
                <a:gd name="connsiteX119" fmla="*/ 2505314 w 4732817"/>
                <a:gd name="connsiteY119" fmla="*/ 3790768 h 4405856"/>
                <a:gd name="connsiteX120" fmla="*/ 2534342 w 4732817"/>
                <a:gd name="connsiteY120" fmla="*/ 3783511 h 4405856"/>
                <a:gd name="connsiteX121" fmla="*/ 3154828 w 4732817"/>
                <a:gd name="connsiteY121" fmla="*/ 4130265 h 4405856"/>
                <a:gd name="connsiteX122" fmla="*/ 3241232 w 4732817"/>
                <a:gd name="connsiteY122" fmla="*/ 4316455 h 4405856"/>
                <a:gd name="connsiteX123" fmla="*/ 3301557 w 4732817"/>
                <a:gd name="connsiteY123" fmla="*/ 4375193 h 4405856"/>
                <a:gd name="connsiteX124" fmla="*/ 3312669 w 4732817"/>
                <a:gd name="connsiteY124" fmla="*/ 4345030 h 4405856"/>
                <a:gd name="connsiteX125" fmla="*/ 3358707 w 4732817"/>
                <a:gd name="connsiteY125" fmla="*/ 4318042 h 4405856"/>
                <a:gd name="connsiteX126" fmla="*/ 3409507 w 4732817"/>
                <a:gd name="connsiteY126" fmla="*/ 4391068 h 4405856"/>
                <a:gd name="connsiteX127" fmla="*/ 3458720 w 4732817"/>
                <a:gd name="connsiteY127" fmla="*/ 4394243 h 4405856"/>
                <a:gd name="connsiteX128" fmla="*/ 3414269 w 4732817"/>
                <a:gd name="connsiteY128" fmla="*/ 4300581 h 4405856"/>
                <a:gd name="connsiteX129" fmla="*/ 3371407 w 4732817"/>
                <a:gd name="connsiteY129" fmla="*/ 4232318 h 4405856"/>
                <a:gd name="connsiteX130" fmla="*/ 3414270 w 4732817"/>
                <a:gd name="connsiteY130" fmla="*/ 4216442 h 4405856"/>
                <a:gd name="connsiteX131" fmla="*/ 3395219 w 4732817"/>
                <a:gd name="connsiteY131" fmla="*/ 4175168 h 4405856"/>
                <a:gd name="connsiteX132" fmla="*/ 3447607 w 4732817"/>
                <a:gd name="connsiteY132" fmla="*/ 4184693 h 4405856"/>
                <a:gd name="connsiteX133" fmla="*/ 3426970 w 4732817"/>
                <a:gd name="connsiteY133" fmla="*/ 4151355 h 4405856"/>
                <a:gd name="connsiteX134" fmla="*/ 3448289 w 4732817"/>
                <a:gd name="connsiteY134" fmla="*/ 4134801 h 4405856"/>
                <a:gd name="connsiteX135" fmla="*/ 3569392 w 4732817"/>
                <a:gd name="connsiteY135" fmla="*/ 4220074 h 4405856"/>
                <a:gd name="connsiteX136" fmla="*/ 3604769 w 4732817"/>
                <a:gd name="connsiteY136" fmla="*/ 4206917 h 4405856"/>
                <a:gd name="connsiteX137" fmla="*/ 3657156 w 4732817"/>
                <a:gd name="connsiteY137" fmla="*/ 4272006 h 4405856"/>
                <a:gd name="connsiteX138" fmla="*/ 3677794 w 4732817"/>
                <a:gd name="connsiteY138" fmla="*/ 4330743 h 4405856"/>
                <a:gd name="connsiteX139" fmla="*/ 3785744 w 4732817"/>
                <a:gd name="connsiteY139" fmla="*/ 4349792 h 4405856"/>
                <a:gd name="connsiteX140" fmla="*/ 3725420 w 4732817"/>
                <a:gd name="connsiteY140" fmla="*/ 4283117 h 4405856"/>
                <a:gd name="connsiteX141" fmla="*/ 3722244 w 4732817"/>
                <a:gd name="connsiteY141" fmla="*/ 4214855 h 4405856"/>
                <a:gd name="connsiteX142" fmla="*/ 3776219 w 4732817"/>
                <a:gd name="connsiteY142" fmla="*/ 4270418 h 4405856"/>
                <a:gd name="connsiteX143" fmla="*/ 3825432 w 4732817"/>
                <a:gd name="connsiteY143" fmla="*/ 4275180 h 4405856"/>
                <a:gd name="connsiteX144" fmla="*/ 3819082 w 4732817"/>
                <a:gd name="connsiteY144" fmla="*/ 4225968 h 4405856"/>
                <a:gd name="connsiteX145" fmla="*/ 3879407 w 4732817"/>
                <a:gd name="connsiteY145" fmla="*/ 4230730 h 4405856"/>
                <a:gd name="connsiteX146" fmla="*/ 3941319 w 4732817"/>
                <a:gd name="connsiteY146" fmla="*/ 4273592 h 4405856"/>
                <a:gd name="connsiteX147" fmla="*/ 3973069 w 4732817"/>
                <a:gd name="connsiteY147" fmla="*/ 4260893 h 4405856"/>
                <a:gd name="connsiteX148" fmla="*/ 3966720 w 4732817"/>
                <a:gd name="connsiteY148" fmla="*/ 4225968 h 4405856"/>
                <a:gd name="connsiteX149" fmla="*/ 4007995 w 4732817"/>
                <a:gd name="connsiteY149" fmla="*/ 4202156 h 4405856"/>
                <a:gd name="connsiteX150" fmla="*/ 4092132 w 4732817"/>
                <a:gd name="connsiteY150" fmla="*/ 4259306 h 4405856"/>
                <a:gd name="connsiteX151" fmla="*/ 4109595 w 4732817"/>
                <a:gd name="connsiteY151" fmla="*/ 4157708 h 4405856"/>
                <a:gd name="connsiteX152" fmla="*/ 4084195 w 4732817"/>
                <a:gd name="connsiteY152" fmla="*/ 4135482 h 4405856"/>
                <a:gd name="connsiteX153" fmla="*/ 4011169 w 4732817"/>
                <a:gd name="connsiteY153" fmla="*/ 4092619 h 4405856"/>
                <a:gd name="connsiteX154" fmla="*/ 4033394 w 4732817"/>
                <a:gd name="connsiteY154" fmla="*/ 4067220 h 4405856"/>
                <a:gd name="connsiteX155" fmla="*/ 4054032 w 4732817"/>
                <a:gd name="connsiteY155" fmla="*/ 4044994 h 4405856"/>
                <a:gd name="connsiteX156" fmla="*/ 4108007 w 4732817"/>
                <a:gd name="connsiteY156" fmla="*/ 4076745 h 4405856"/>
                <a:gd name="connsiteX157" fmla="*/ 4114357 w 4732817"/>
                <a:gd name="connsiteY157" fmla="*/ 4032295 h 4405856"/>
                <a:gd name="connsiteX158" fmla="*/ 4058794 w 4732817"/>
                <a:gd name="connsiteY158" fmla="*/ 4008482 h 4405856"/>
                <a:gd name="connsiteX159" fmla="*/ 4057207 w 4732817"/>
                <a:gd name="connsiteY159" fmla="*/ 3998958 h 4405856"/>
                <a:gd name="connsiteX160" fmla="*/ 4044506 w 4732817"/>
                <a:gd name="connsiteY160" fmla="*/ 3960859 h 4405856"/>
                <a:gd name="connsiteX161" fmla="*/ 4050856 w 4732817"/>
                <a:gd name="connsiteY161" fmla="*/ 3913233 h 4405856"/>
                <a:gd name="connsiteX162" fmla="*/ 4061969 w 4732817"/>
                <a:gd name="connsiteY162" fmla="*/ 3857670 h 4405856"/>
                <a:gd name="connsiteX163" fmla="*/ 4023869 w 4732817"/>
                <a:gd name="connsiteY163" fmla="*/ 3827508 h 4405856"/>
                <a:gd name="connsiteX164" fmla="*/ 4057206 w 4732817"/>
                <a:gd name="connsiteY164" fmla="*/ 3817983 h 4405856"/>
                <a:gd name="connsiteX165" fmla="*/ 4034981 w 4732817"/>
                <a:gd name="connsiteY165" fmla="*/ 3781470 h 4405856"/>
                <a:gd name="connsiteX166" fmla="*/ 4073082 w 4732817"/>
                <a:gd name="connsiteY166" fmla="*/ 3776709 h 4405856"/>
                <a:gd name="connsiteX167" fmla="*/ 4079431 w 4732817"/>
                <a:gd name="connsiteY167" fmla="*/ 3743370 h 4405856"/>
                <a:gd name="connsiteX168" fmla="*/ 4141345 w 4732817"/>
                <a:gd name="connsiteY168" fmla="*/ 3752897 h 4405856"/>
                <a:gd name="connsiteX169" fmla="*/ 4174458 w 4732817"/>
                <a:gd name="connsiteY169" fmla="*/ 3768089 h 4405856"/>
                <a:gd name="connsiteX170" fmla="*/ 4140665 w 4732817"/>
                <a:gd name="connsiteY170" fmla="*/ 3809137 h 4405856"/>
                <a:gd name="connsiteX171" fmla="*/ 4179673 w 4732817"/>
                <a:gd name="connsiteY171" fmla="*/ 3916633 h 4405856"/>
                <a:gd name="connsiteX172" fmla="*/ 4232060 w 4732817"/>
                <a:gd name="connsiteY172" fmla="*/ 3947931 h 4405856"/>
                <a:gd name="connsiteX173" fmla="*/ 4283994 w 4732817"/>
                <a:gd name="connsiteY173" fmla="*/ 3905749 h 4405856"/>
                <a:gd name="connsiteX174" fmla="*/ 4369719 w 4732817"/>
                <a:gd name="connsiteY174" fmla="*/ 3857216 h 4405856"/>
                <a:gd name="connsiteX175" fmla="*/ 4352483 w 4732817"/>
                <a:gd name="connsiteY175" fmla="*/ 3768315 h 4405856"/>
                <a:gd name="connsiteX176" fmla="*/ 4429817 w 4732817"/>
                <a:gd name="connsiteY176" fmla="*/ 3635646 h 4405856"/>
                <a:gd name="connsiteX177" fmla="*/ 4722371 w 4732817"/>
                <a:gd name="connsiteY177" fmla="*/ 3302498 h 4405856"/>
                <a:gd name="connsiteX178" fmla="*/ 4640954 w 4732817"/>
                <a:gd name="connsiteY178" fmla="*/ 3293426 h 4405856"/>
                <a:gd name="connsiteX179" fmla="*/ 4645491 w 4732817"/>
                <a:gd name="connsiteY179" fmla="*/ 3201578 h 4405856"/>
                <a:gd name="connsiteX180" fmla="*/ 4596504 w 4732817"/>
                <a:gd name="connsiteY180" fmla="*/ 3176406 h 4405856"/>
                <a:gd name="connsiteX181" fmla="*/ 4512367 w 4732817"/>
                <a:gd name="connsiteY181" fmla="*/ 3207928 h 4405856"/>
                <a:gd name="connsiteX182" fmla="*/ 4475628 w 4732817"/>
                <a:gd name="connsiteY182" fmla="*/ 3171643 h 4405856"/>
                <a:gd name="connsiteX183" fmla="*/ 4520305 w 4732817"/>
                <a:gd name="connsiteY183" fmla="*/ 3148738 h 4405856"/>
                <a:gd name="connsiteX184" fmla="*/ 4391038 w 4732817"/>
                <a:gd name="connsiteY184" fmla="*/ 2935559 h 4405856"/>
                <a:gd name="connsiteX185" fmla="*/ 4406004 w 4732817"/>
                <a:gd name="connsiteY185" fmla="*/ 2905396 h 4405856"/>
                <a:gd name="connsiteX186" fmla="*/ 4382419 w 4732817"/>
                <a:gd name="connsiteY186" fmla="*/ 2789736 h 4405856"/>
                <a:gd name="connsiteX187" fmla="*/ 4223670 w 4732817"/>
                <a:gd name="connsiteY187" fmla="*/ 2778850 h 4405856"/>
                <a:gd name="connsiteX188" fmla="*/ 4190332 w 4732817"/>
                <a:gd name="connsiteY188" fmla="*/ 2827608 h 4405856"/>
                <a:gd name="connsiteX189" fmla="*/ 4101432 w 4732817"/>
                <a:gd name="connsiteY189" fmla="*/ 2842124 h 4405856"/>
                <a:gd name="connsiteX190" fmla="*/ 4107782 w 4732817"/>
                <a:gd name="connsiteY190" fmla="*/ 2820125 h 4405856"/>
                <a:gd name="connsiteX191" fmla="*/ 4054260 w 4732817"/>
                <a:gd name="connsiteY191" fmla="*/ 2804024 h 4405856"/>
                <a:gd name="connsiteX192" fmla="*/ 4029541 w 4732817"/>
                <a:gd name="connsiteY192" fmla="*/ 2638923 h 4405856"/>
                <a:gd name="connsiteX193" fmla="*/ 3749234 w 4732817"/>
                <a:gd name="connsiteY193" fmla="*/ 2572248 h 4405856"/>
                <a:gd name="connsiteX194" fmla="*/ 3612935 w 4732817"/>
                <a:gd name="connsiteY194" fmla="*/ 2615564 h 4405856"/>
                <a:gd name="connsiteX195" fmla="*/ 3480946 w 4732817"/>
                <a:gd name="connsiteY195" fmla="*/ 2608080 h 4405856"/>
                <a:gd name="connsiteX196" fmla="*/ 3348503 w 4732817"/>
                <a:gd name="connsiteY196" fmla="*/ 2497182 h 4405856"/>
                <a:gd name="connsiteX197" fmla="*/ 3135325 w 4732817"/>
                <a:gd name="connsiteY197" fmla="*/ 2193969 h 4405856"/>
                <a:gd name="connsiteX198" fmla="*/ 2736863 w 4732817"/>
                <a:gd name="connsiteY198" fmla="*/ 2054496 h 4405856"/>
                <a:gd name="connsiteX199" fmla="*/ 2500325 w 4732817"/>
                <a:gd name="connsiteY199" fmla="*/ 1741532 h 4405856"/>
                <a:gd name="connsiteX200" fmla="*/ 2534116 w 4732817"/>
                <a:gd name="connsiteY200" fmla="*/ 1716586 h 4405856"/>
                <a:gd name="connsiteX201" fmla="*/ 2593760 w 4732817"/>
                <a:gd name="connsiteY201" fmla="*/ 1799589 h 4405856"/>
                <a:gd name="connsiteX202" fmla="*/ 2613944 w 4732817"/>
                <a:gd name="connsiteY202" fmla="*/ 1782126 h 4405856"/>
                <a:gd name="connsiteX203" fmla="*/ 2657034 w 4732817"/>
                <a:gd name="connsiteY203" fmla="*/ 1812970 h 4405856"/>
                <a:gd name="connsiteX204" fmla="*/ 2745707 w 4732817"/>
                <a:gd name="connsiteY204" fmla="*/ 1759221 h 4405856"/>
                <a:gd name="connsiteX205" fmla="*/ 2761809 w 4732817"/>
                <a:gd name="connsiteY205" fmla="*/ 1738811 h 4405856"/>
                <a:gd name="connsiteX206" fmla="*/ 2820092 w 4732817"/>
                <a:gd name="connsiteY206" fmla="*/ 1739037 h 4405856"/>
                <a:gd name="connsiteX207" fmla="*/ 2836195 w 4732817"/>
                <a:gd name="connsiteY207" fmla="*/ 1705927 h 4405856"/>
                <a:gd name="connsiteX208" fmla="*/ 2817371 w 4732817"/>
                <a:gd name="connsiteY208" fmla="*/ 1680300 h 4405856"/>
                <a:gd name="connsiteX209" fmla="*/ 2750243 w 4732817"/>
                <a:gd name="connsiteY209" fmla="*/ 1700257 h 4405856"/>
                <a:gd name="connsiteX210" fmla="*/ 2728471 w 4732817"/>
                <a:gd name="connsiteY210" fmla="*/ 1646736 h 4405856"/>
                <a:gd name="connsiteX211" fmla="*/ 2749789 w 4732817"/>
                <a:gd name="connsiteY211" fmla="*/ 1617026 h 4405856"/>
                <a:gd name="connsiteX212" fmla="*/ 2693319 w 4732817"/>
                <a:gd name="connsiteY212" fmla="*/ 1513612 h 4405856"/>
                <a:gd name="connsiteX213" fmla="*/ 2644788 w 4732817"/>
                <a:gd name="connsiteY213" fmla="*/ 1552393 h 4405856"/>
                <a:gd name="connsiteX214" fmla="*/ 2555433 w 4732817"/>
                <a:gd name="connsiteY214" fmla="*/ 1497737 h 4405856"/>
                <a:gd name="connsiteX215" fmla="*/ 2607367 w 4732817"/>
                <a:gd name="connsiteY215" fmla="*/ 1405208 h 4405856"/>
                <a:gd name="connsiteX216" fmla="*/ 2564505 w 4732817"/>
                <a:gd name="connsiteY216" fmla="*/ 1284105 h 4405856"/>
                <a:gd name="connsiteX217" fmla="*/ 2579246 w 4732817"/>
                <a:gd name="connsiteY217" fmla="*/ 1160053 h 4405856"/>
                <a:gd name="connsiteX218" fmla="*/ 2674496 w 4732817"/>
                <a:gd name="connsiteY218" fmla="*/ 1086348 h 4405856"/>
                <a:gd name="connsiteX219" fmla="*/ 2779725 w 4732817"/>
                <a:gd name="connsiteY219" fmla="*/ 1063896 h 4405856"/>
                <a:gd name="connsiteX220" fmla="*/ 2716678 w 4732817"/>
                <a:gd name="connsiteY220" fmla="*/ 974089 h 4405856"/>
                <a:gd name="connsiteX221" fmla="*/ 2699442 w 4732817"/>
                <a:gd name="connsiteY221" fmla="*/ 1018766 h 4405856"/>
                <a:gd name="connsiteX222" fmla="*/ 2656127 w 4732817"/>
                <a:gd name="connsiteY222" fmla="*/ 971595 h 4405856"/>
                <a:gd name="connsiteX223" fmla="*/ 2677445 w 4732817"/>
                <a:gd name="connsiteY223" fmla="*/ 886323 h 4405856"/>
                <a:gd name="connsiteX224" fmla="*/ 2750469 w 4732817"/>
                <a:gd name="connsiteY224" fmla="*/ 789032 h 4405856"/>
                <a:gd name="connsiteX225" fmla="*/ 2733460 w 4732817"/>
                <a:gd name="connsiteY225" fmla="*/ 682443 h 4405856"/>
                <a:gd name="connsiteX226" fmla="*/ 2562238 w 4732817"/>
                <a:gd name="connsiteY226" fmla="*/ 692194 h 4405856"/>
                <a:gd name="connsiteX227" fmla="*/ 2542960 w 4732817"/>
                <a:gd name="connsiteY227" fmla="*/ 734831 h 4405856"/>
                <a:gd name="connsiteX228" fmla="*/ 2510757 w 4732817"/>
                <a:gd name="connsiteY228" fmla="*/ 667248 h 4405856"/>
                <a:gd name="connsiteX229" fmla="*/ 2481047 w 4732817"/>
                <a:gd name="connsiteY229" fmla="*/ 707616 h 4405856"/>
                <a:gd name="connsiteX230" fmla="*/ 2295538 w 4732817"/>
                <a:gd name="connsiteY230" fmla="*/ 741180 h 4405856"/>
                <a:gd name="connsiteX0" fmla="*/ 2300982 w 4738261"/>
                <a:gd name="connsiteY0" fmla="*/ 741180 h 4405856"/>
                <a:gd name="connsiteX1" fmla="*/ 1974863 w 4738261"/>
                <a:gd name="connsiteY1" fmla="*/ 583337 h 4405856"/>
                <a:gd name="connsiteX2" fmla="*/ 2014775 w 4738261"/>
                <a:gd name="connsiteY2" fmla="*/ 433432 h 4405856"/>
                <a:gd name="connsiteX3" fmla="*/ 1960801 w 4738261"/>
                <a:gd name="connsiteY3" fmla="*/ 423907 h 4405856"/>
                <a:gd name="connsiteX4" fmla="*/ 1957626 w 4738261"/>
                <a:gd name="connsiteY4" fmla="*/ 395333 h 4405856"/>
                <a:gd name="connsiteX5" fmla="*/ 2002076 w 4738261"/>
                <a:gd name="connsiteY5" fmla="*/ 403270 h 4405856"/>
                <a:gd name="connsiteX6" fmla="*/ 1944926 w 4738261"/>
                <a:gd name="connsiteY6" fmla="*/ 315957 h 4405856"/>
                <a:gd name="connsiteX7" fmla="*/ 1956038 w 4738261"/>
                <a:gd name="connsiteY7" fmla="*/ 355645 h 4405856"/>
                <a:gd name="connsiteX8" fmla="*/ 1903650 w 4738261"/>
                <a:gd name="connsiteY8" fmla="*/ 320720 h 4405856"/>
                <a:gd name="connsiteX9" fmla="*/ 1924288 w 4738261"/>
                <a:gd name="connsiteY9" fmla="*/ 287383 h 4405856"/>
                <a:gd name="connsiteX10" fmla="*/ 1889363 w 4738261"/>
                <a:gd name="connsiteY10" fmla="*/ 225472 h 4405856"/>
                <a:gd name="connsiteX11" fmla="*/ 1922700 w 4738261"/>
                <a:gd name="connsiteY11" fmla="*/ 227061 h 4405856"/>
                <a:gd name="connsiteX12" fmla="*/ 1879838 w 4738261"/>
                <a:gd name="connsiteY12" fmla="*/ 133398 h 4405856"/>
                <a:gd name="connsiteX13" fmla="*/ 1854439 w 4738261"/>
                <a:gd name="connsiteY13" fmla="*/ 131810 h 4405856"/>
                <a:gd name="connsiteX14" fmla="*/ 1843326 w 4738261"/>
                <a:gd name="connsiteY14" fmla="*/ 84185 h 4405856"/>
                <a:gd name="connsiteX15" fmla="*/ 1875075 w 4738261"/>
                <a:gd name="connsiteY15" fmla="*/ 66723 h 4405856"/>
                <a:gd name="connsiteX16" fmla="*/ 1870313 w 4738261"/>
                <a:gd name="connsiteY16" fmla="*/ 23861 h 4405856"/>
                <a:gd name="connsiteX17" fmla="*/ 1811576 w 4738261"/>
                <a:gd name="connsiteY17" fmla="*/ 28624 h 4405856"/>
                <a:gd name="connsiteX18" fmla="*/ 1617901 w 4738261"/>
                <a:gd name="connsiteY18" fmla="*/ 127049 h 4405856"/>
                <a:gd name="connsiteX19" fmla="*/ 1582976 w 4738261"/>
                <a:gd name="connsiteY19" fmla="*/ 252462 h 4405856"/>
                <a:gd name="connsiteX20" fmla="*/ 1587738 w 4738261"/>
                <a:gd name="connsiteY20" fmla="*/ 288974 h 4405856"/>
                <a:gd name="connsiteX21" fmla="*/ 1559163 w 4738261"/>
                <a:gd name="connsiteY21" fmla="*/ 303261 h 4405856"/>
                <a:gd name="connsiteX22" fmla="*/ 1627425 w 4738261"/>
                <a:gd name="connsiteY22" fmla="*/ 482645 h 4405856"/>
                <a:gd name="connsiteX23" fmla="*/ 1540114 w 4738261"/>
                <a:gd name="connsiteY23" fmla="*/ 400099 h 4405856"/>
                <a:gd name="connsiteX24" fmla="*/ 1489313 w 4738261"/>
                <a:gd name="connsiteY24" fmla="*/ 366762 h 4405856"/>
                <a:gd name="connsiteX25" fmla="*/ 1460738 w 4738261"/>
                <a:gd name="connsiteY25" fmla="*/ 401687 h 4405856"/>
                <a:gd name="connsiteX26" fmla="*/ 1459151 w 4738261"/>
                <a:gd name="connsiteY26" fmla="*/ 515987 h 4405856"/>
                <a:gd name="connsiteX27" fmla="*/ 1473438 w 4738261"/>
                <a:gd name="connsiteY27" fmla="*/ 612820 h 4405856"/>
                <a:gd name="connsiteX28" fmla="*/ 1390888 w 4738261"/>
                <a:gd name="connsiteY28" fmla="*/ 620761 h 4405856"/>
                <a:gd name="connsiteX29" fmla="*/ 1414701 w 4738261"/>
                <a:gd name="connsiteY29" fmla="*/ 590598 h 4405856"/>
                <a:gd name="connsiteX30" fmla="*/ 1351201 w 4738261"/>
                <a:gd name="connsiteY30" fmla="*/ 547736 h 4405856"/>
                <a:gd name="connsiteX31" fmla="*/ 1309926 w 4738261"/>
                <a:gd name="connsiteY31" fmla="*/ 501699 h 4405856"/>
                <a:gd name="connsiteX32" fmla="*/ 1260713 w 4738261"/>
                <a:gd name="connsiteY32" fmla="*/ 512811 h 4405856"/>
                <a:gd name="connsiteX33" fmla="*/ 1289288 w 4738261"/>
                <a:gd name="connsiteY33" fmla="*/ 446136 h 4405856"/>
                <a:gd name="connsiteX34" fmla="*/ 1259125 w 4738261"/>
                <a:gd name="connsiteY34" fmla="*/ 481062 h 4405856"/>
                <a:gd name="connsiteX35" fmla="*/ 1225788 w 4738261"/>
                <a:gd name="connsiteY35" fmla="*/ 423911 h 4405856"/>
                <a:gd name="connsiteX36" fmla="*/ 1206738 w 4738261"/>
                <a:gd name="connsiteY36" fmla="*/ 417561 h 4405856"/>
                <a:gd name="connsiteX37" fmla="*/ 1205151 w 4738261"/>
                <a:gd name="connsiteY37" fmla="*/ 376287 h 4405856"/>
                <a:gd name="connsiteX38" fmla="*/ 1170226 w 4738261"/>
                <a:gd name="connsiteY38" fmla="*/ 273100 h 4405856"/>
                <a:gd name="connsiteX39" fmla="*/ 1130538 w 4738261"/>
                <a:gd name="connsiteY39" fmla="*/ 219123 h 4405856"/>
                <a:gd name="connsiteX40" fmla="*/ 1206739 w 4738261"/>
                <a:gd name="connsiteY40" fmla="*/ 282624 h 4405856"/>
                <a:gd name="connsiteX41" fmla="*/ 1265477 w 4738261"/>
                <a:gd name="connsiteY41" fmla="*/ 320723 h 4405856"/>
                <a:gd name="connsiteX42" fmla="*/ 1289288 w 4738261"/>
                <a:gd name="connsiteY42" fmla="*/ 281036 h 4405856"/>
                <a:gd name="connsiteX43" fmla="*/ 1308338 w 4738261"/>
                <a:gd name="connsiteY43" fmla="*/ 215949 h 4405856"/>
                <a:gd name="connsiteX44" fmla="*/ 1270238 w 4738261"/>
                <a:gd name="connsiteY44" fmla="*/ 185786 h 4405856"/>
                <a:gd name="connsiteX45" fmla="*/ 1297226 w 4738261"/>
                <a:gd name="connsiteY45" fmla="*/ 144511 h 4405856"/>
                <a:gd name="connsiteX46" fmla="*/ 1249601 w 4738261"/>
                <a:gd name="connsiteY46" fmla="*/ 50848 h 4405856"/>
                <a:gd name="connsiteX47" fmla="*/ 1232138 w 4738261"/>
                <a:gd name="connsiteY47" fmla="*/ 6399 h 4405856"/>
                <a:gd name="connsiteX48" fmla="*/ 1095613 w 4738261"/>
                <a:gd name="connsiteY48" fmla="*/ 120699 h 4405856"/>
                <a:gd name="connsiteX49" fmla="*/ 1033700 w 4738261"/>
                <a:gd name="connsiteY49" fmla="*/ 115936 h 4405856"/>
                <a:gd name="connsiteX50" fmla="*/ 1021001 w 4738261"/>
                <a:gd name="connsiteY50" fmla="*/ 57199 h 4405856"/>
                <a:gd name="connsiteX51" fmla="*/ 935276 w 4738261"/>
                <a:gd name="connsiteY51" fmla="*/ 104824 h 4405856"/>
                <a:gd name="connsiteX52" fmla="*/ 871776 w 4738261"/>
                <a:gd name="connsiteY52" fmla="*/ 139748 h 4405856"/>
                <a:gd name="connsiteX53" fmla="*/ 776525 w 4738261"/>
                <a:gd name="connsiteY53" fmla="*/ 147686 h 4405856"/>
                <a:gd name="connsiteX54" fmla="*/ 754301 w 4738261"/>
                <a:gd name="connsiteY54" fmla="*/ 177849 h 4405856"/>
                <a:gd name="connsiteX55" fmla="*/ 717788 w 4738261"/>
                <a:gd name="connsiteY55" fmla="*/ 201661 h 4405856"/>
                <a:gd name="connsiteX56" fmla="*/ 752714 w 4738261"/>
                <a:gd name="connsiteY56" fmla="*/ 288974 h 4405856"/>
                <a:gd name="connsiteX57" fmla="*/ 620045 w 4738261"/>
                <a:gd name="connsiteY57" fmla="*/ 542516 h 4405856"/>
                <a:gd name="connsiteX58" fmla="*/ 566070 w 4738261"/>
                <a:gd name="connsiteY58" fmla="*/ 580843 h 4405856"/>
                <a:gd name="connsiteX59" fmla="*/ 637961 w 4738261"/>
                <a:gd name="connsiteY59" fmla="*/ 633231 h 4405856"/>
                <a:gd name="connsiteX60" fmla="*/ 600995 w 4738261"/>
                <a:gd name="connsiteY60" fmla="*/ 673825 h 4405856"/>
                <a:gd name="connsiteX61" fmla="*/ 618458 w 4738261"/>
                <a:gd name="connsiteY61" fmla="*/ 720316 h 4405856"/>
                <a:gd name="connsiteX62" fmla="*/ 549741 w 4738261"/>
                <a:gd name="connsiteY62" fmla="*/ 701719 h 4405856"/>
                <a:gd name="connsiteX63" fmla="*/ 494633 w 4738261"/>
                <a:gd name="connsiteY63" fmla="*/ 726665 h 4405856"/>
                <a:gd name="connsiteX64" fmla="*/ 427731 w 4738261"/>
                <a:gd name="connsiteY64" fmla="*/ 695143 h 4405856"/>
                <a:gd name="connsiteX65" fmla="*/ 429319 w 4738261"/>
                <a:gd name="connsiteY65" fmla="*/ 652734 h 4405856"/>
                <a:gd name="connsiteX66" fmla="*/ 317740 w 4738261"/>
                <a:gd name="connsiteY66" fmla="*/ 675412 h 4405856"/>
                <a:gd name="connsiteX67" fmla="*/ 307989 w 4738261"/>
                <a:gd name="connsiteY67" fmla="*/ 760457 h 4405856"/>
                <a:gd name="connsiteX68" fmla="*/ 228841 w 4738261"/>
                <a:gd name="connsiteY68" fmla="*/ 865236 h 4405856"/>
                <a:gd name="connsiteX69" fmla="*/ 143116 w 4738261"/>
                <a:gd name="connsiteY69" fmla="*/ 828724 h 4405856"/>
                <a:gd name="connsiteX70" fmla="*/ 117716 w 4738261"/>
                <a:gd name="connsiteY70" fmla="*/ 869999 h 4405856"/>
                <a:gd name="connsiteX71" fmla="*/ 52629 w 4738261"/>
                <a:gd name="connsiteY71" fmla="*/ 812848 h 4405856"/>
                <a:gd name="connsiteX72" fmla="*/ 27230 w 4738261"/>
                <a:gd name="connsiteY72" fmla="*/ 881111 h 4405856"/>
                <a:gd name="connsiteX73" fmla="*/ 42195 w 4738261"/>
                <a:gd name="connsiteY73" fmla="*/ 1394776 h 4405856"/>
                <a:gd name="connsiteX74" fmla="*/ 551329 w 4738261"/>
                <a:gd name="connsiteY74" fmla="*/ 2288539 h 4405856"/>
                <a:gd name="connsiteX75" fmla="*/ 565844 w 4738261"/>
                <a:gd name="connsiteY75" fmla="*/ 2324825 h 4405856"/>
                <a:gd name="connsiteX76" fmla="*/ 580358 w 4738261"/>
                <a:gd name="connsiteY76" fmla="*/ 2390139 h 4405856"/>
                <a:gd name="connsiteX77" fmla="*/ 602129 w 4738261"/>
                <a:gd name="connsiteY77" fmla="*/ 2440939 h 4405856"/>
                <a:gd name="connsiteX78" fmla="*/ 638415 w 4738261"/>
                <a:gd name="connsiteY78" fmla="*/ 2557053 h 4405856"/>
                <a:gd name="connsiteX79" fmla="*/ 660186 w 4738261"/>
                <a:gd name="connsiteY79" fmla="*/ 2622368 h 4405856"/>
                <a:gd name="connsiteX80" fmla="*/ 667444 w 4738261"/>
                <a:gd name="connsiteY80" fmla="*/ 2644139 h 4405856"/>
                <a:gd name="connsiteX81" fmla="*/ 689215 w 4738261"/>
                <a:gd name="connsiteY81" fmla="*/ 2687682 h 4405856"/>
                <a:gd name="connsiteX82" fmla="*/ 710986 w 4738261"/>
                <a:gd name="connsiteY82" fmla="*/ 2738482 h 4405856"/>
                <a:gd name="connsiteX83" fmla="*/ 718244 w 4738261"/>
                <a:gd name="connsiteY83" fmla="*/ 2767511 h 4405856"/>
                <a:gd name="connsiteX84" fmla="*/ 754529 w 4738261"/>
                <a:gd name="connsiteY84" fmla="*/ 2818311 h 4405856"/>
                <a:gd name="connsiteX85" fmla="*/ 776301 w 4738261"/>
                <a:gd name="connsiteY85" fmla="*/ 2876368 h 4405856"/>
                <a:gd name="connsiteX86" fmla="*/ 798072 w 4738261"/>
                <a:gd name="connsiteY86" fmla="*/ 2898139 h 4405856"/>
                <a:gd name="connsiteX87" fmla="*/ 834358 w 4738261"/>
                <a:gd name="connsiteY87" fmla="*/ 2970711 h 4405856"/>
                <a:gd name="connsiteX88" fmla="*/ 870644 w 4738261"/>
                <a:gd name="connsiteY88" fmla="*/ 3021511 h 4405856"/>
                <a:gd name="connsiteX89" fmla="*/ 877901 w 4738261"/>
                <a:gd name="connsiteY89" fmla="*/ 3043282 h 4405856"/>
                <a:gd name="connsiteX90" fmla="*/ 928701 w 4738261"/>
                <a:gd name="connsiteY90" fmla="*/ 3108596 h 4405856"/>
                <a:gd name="connsiteX91" fmla="*/ 957729 w 4738261"/>
                <a:gd name="connsiteY91" fmla="*/ 3173911 h 4405856"/>
                <a:gd name="connsiteX92" fmla="*/ 979501 w 4738261"/>
                <a:gd name="connsiteY92" fmla="*/ 3202939 h 4405856"/>
                <a:gd name="connsiteX93" fmla="*/ 994015 w 4738261"/>
                <a:gd name="connsiteY93" fmla="*/ 3260996 h 4405856"/>
                <a:gd name="connsiteX94" fmla="*/ 1001272 w 4738261"/>
                <a:gd name="connsiteY94" fmla="*/ 3282768 h 4405856"/>
                <a:gd name="connsiteX95" fmla="*/ 1008529 w 4738261"/>
                <a:gd name="connsiteY95" fmla="*/ 3311796 h 4405856"/>
                <a:gd name="connsiteX96" fmla="*/ 1015786 w 4738261"/>
                <a:gd name="connsiteY96" fmla="*/ 3377111 h 4405856"/>
                <a:gd name="connsiteX97" fmla="*/ 1037558 w 4738261"/>
                <a:gd name="connsiteY97" fmla="*/ 3435168 h 4405856"/>
                <a:gd name="connsiteX98" fmla="*/ 1066586 w 4738261"/>
                <a:gd name="connsiteY98" fmla="*/ 3478711 h 4405856"/>
                <a:gd name="connsiteX99" fmla="*/ 1095615 w 4738261"/>
                <a:gd name="connsiteY99" fmla="*/ 3529511 h 4405856"/>
                <a:gd name="connsiteX100" fmla="*/ 1124644 w 4738261"/>
                <a:gd name="connsiteY100" fmla="*/ 3551282 h 4405856"/>
                <a:gd name="connsiteX101" fmla="*/ 1168186 w 4738261"/>
                <a:gd name="connsiteY101" fmla="*/ 3594825 h 4405856"/>
                <a:gd name="connsiteX102" fmla="*/ 1197215 w 4738261"/>
                <a:gd name="connsiteY102" fmla="*/ 3616596 h 4405856"/>
                <a:gd name="connsiteX103" fmla="*/ 1233501 w 4738261"/>
                <a:gd name="connsiteY103" fmla="*/ 3660139 h 4405856"/>
                <a:gd name="connsiteX104" fmla="*/ 1262529 w 4738261"/>
                <a:gd name="connsiteY104" fmla="*/ 3681911 h 4405856"/>
                <a:gd name="connsiteX105" fmla="*/ 1335101 w 4738261"/>
                <a:gd name="connsiteY105" fmla="*/ 3747225 h 4405856"/>
                <a:gd name="connsiteX106" fmla="*/ 1371386 w 4738261"/>
                <a:gd name="connsiteY106" fmla="*/ 3790768 h 4405856"/>
                <a:gd name="connsiteX107" fmla="*/ 1393158 w 4738261"/>
                <a:gd name="connsiteY107" fmla="*/ 3805282 h 4405856"/>
                <a:gd name="connsiteX108" fmla="*/ 1429444 w 4738261"/>
                <a:gd name="connsiteY108" fmla="*/ 3848825 h 4405856"/>
                <a:gd name="connsiteX109" fmla="*/ 1458472 w 4738261"/>
                <a:gd name="connsiteY109" fmla="*/ 3870596 h 4405856"/>
                <a:gd name="connsiteX110" fmla="*/ 1552815 w 4738261"/>
                <a:gd name="connsiteY110" fmla="*/ 3914139 h 4405856"/>
                <a:gd name="connsiteX111" fmla="*/ 2002758 w 4738261"/>
                <a:gd name="connsiteY111" fmla="*/ 3899625 h 4405856"/>
                <a:gd name="connsiteX112" fmla="*/ 2053558 w 4738261"/>
                <a:gd name="connsiteY112" fmla="*/ 3885111 h 4405856"/>
                <a:gd name="connsiteX113" fmla="*/ 2140644 w 4738261"/>
                <a:gd name="connsiteY113" fmla="*/ 3877853 h 4405856"/>
                <a:gd name="connsiteX114" fmla="*/ 2220472 w 4738261"/>
                <a:gd name="connsiteY114" fmla="*/ 3863339 h 4405856"/>
                <a:gd name="connsiteX115" fmla="*/ 2278529 w 4738261"/>
                <a:gd name="connsiteY115" fmla="*/ 3856082 h 4405856"/>
                <a:gd name="connsiteX116" fmla="*/ 2307558 w 4738261"/>
                <a:gd name="connsiteY116" fmla="*/ 3841568 h 4405856"/>
                <a:gd name="connsiteX117" fmla="*/ 2372872 w 4738261"/>
                <a:gd name="connsiteY117" fmla="*/ 3819796 h 4405856"/>
                <a:gd name="connsiteX118" fmla="*/ 2409158 w 4738261"/>
                <a:gd name="connsiteY118" fmla="*/ 3805282 h 4405856"/>
                <a:gd name="connsiteX119" fmla="*/ 2510758 w 4738261"/>
                <a:gd name="connsiteY119" fmla="*/ 3790768 h 4405856"/>
                <a:gd name="connsiteX120" fmla="*/ 2539786 w 4738261"/>
                <a:gd name="connsiteY120" fmla="*/ 3783511 h 4405856"/>
                <a:gd name="connsiteX121" fmla="*/ 3160272 w 4738261"/>
                <a:gd name="connsiteY121" fmla="*/ 4130265 h 4405856"/>
                <a:gd name="connsiteX122" fmla="*/ 3246676 w 4738261"/>
                <a:gd name="connsiteY122" fmla="*/ 4316455 h 4405856"/>
                <a:gd name="connsiteX123" fmla="*/ 3307001 w 4738261"/>
                <a:gd name="connsiteY123" fmla="*/ 4375193 h 4405856"/>
                <a:gd name="connsiteX124" fmla="*/ 3318113 w 4738261"/>
                <a:gd name="connsiteY124" fmla="*/ 4345030 h 4405856"/>
                <a:gd name="connsiteX125" fmla="*/ 3364151 w 4738261"/>
                <a:gd name="connsiteY125" fmla="*/ 4318042 h 4405856"/>
                <a:gd name="connsiteX126" fmla="*/ 3414951 w 4738261"/>
                <a:gd name="connsiteY126" fmla="*/ 4391068 h 4405856"/>
                <a:gd name="connsiteX127" fmla="*/ 3464164 w 4738261"/>
                <a:gd name="connsiteY127" fmla="*/ 4394243 h 4405856"/>
                <a:gd name="connsiteX128" fmla="*/ 3419713 w 4738261"/>
                <a:gd name="connsiteY128" fmla="*/ 4300581 h 4405856"/>
                <a:gd name="connsiteX129" fmla="*/ 3376851 w 4738261"/>
                <a:gd name="connsiteY129" fmla="*/ 4232318 h 4405856"/>
                <a:gd name="connsiteX130" fmla="*/ 3419714 w 4738261"/>
                <a:gd name="connsiteY130" fmla="*/ 4216442 h 4405856"/>
                <a:gd name="connsiteX131" fmla="*/ 3400663 w 4738261"/>
                <a:gd name="connsiteY131" fmla="*/ 4175168 h 4405856"/>
                <a:gd name="connsiteX132" fmla="*/ 3453051 w 4738261"/>
                <a:gd name="connsiteY132" fmla="*/ 4184693 h 4405856"/>
                <a:gd name="connsiteX133" fmla="*/ 3432414 w 4738261"/>
                <a:gd name="connsiteY133" fmla="*/ 4151355 h 4405856"/>
                <a:gd name="connsiteX134" fmla="*/ 3453733 w 4738261"/>
                <a:gd name="connsiteY134" fmla="*/ 4134801 h 4405856"/>
                <a:gd name="connsiteX135" fmla="*/ 3574836 w 4738261"/>
                <a:gd name="connsiteY135" fmla="*/ 4220074 h 4405856"/>
                <a:gd name="connsiteX136" fmla="*/ 3610213 w 4738261"/>
                <a:gd name="connsiteY136" fmla="*/ 4206917 h 4405856"/>
                <a:gd name="connsiteX137" fmla="*/ 3662600 w 4738261"/>
                <a:gd name="connsiteY137" fmla="*/ 4272006 h 4405856"/>
                <a:gd name="connsiteX138" fmla="*/ 3683238 w 4738261"/>
                <a:gd name="connsiteY138" fmla="*/ 4330743 h 4405856"/>
                <a:gd name="connsiteX139" fmla="*/ 3791188 w 4738261"/>
                <a:gd name="connsiteY139" fmla="*/ 4349792 h 4405856"/>
                <a:gd name="connsiteX140" fmla="*/ 3730864 w 4738261"/>
                <a:gd name="connsiteY140" fmla="*/ 4283117 h 4405856"/>
                <a:gd name="connsiteX141" fmla="*/ 3727688 w 4738261"/>
                <a:gd name="connsiteY141" fmla="*/ 4214855 h 4405856"/>
                <a:gd name="connsiteX142" fmla="*/ 3781663 w 4738261"/>
                <a:gd name="connsiteY142" fmla="*/ 4270418 h 4405856"/>
                <a:gd name="connsiteX143" fmla="*/ 3830876 w 4738261"/>
                <a:gd name="connsiteY143" fmla="*/ 4275180 h 4405856"/>
                <a:gd name="connsiteX144" fmla="*/ 3824526 w 4738261"/>
                <a:gd name="connsiteY144" fmla="*/ 4225968 h 4405856"/>
                <a:gd name="connsiteX145" fmla="*/ 3884851 w 4738261"/>
                <a:gd name="connsiteY145" fmla="*/ 4230730 h 4405856"/>
                <a:gd name="connsiteX146" fmla="*/ 3946763 w 4738261"/>
                <a:gd name="connsiteY146" fmla="*/ 4273592 h 4405856"/>
                <a:gd name="connsiteX147" fmla="*/ 3978513 w 4738261"/>
                <a:gd name="connsiteY147" fmla="*/ 4260893 h 4405856"/>
                <a:gd name="connsiteX148" fmla="*/ 3972164 w 4738261"/>
                <a:gd name="connsiteY148" fmla="*/ 4225968 h 4405856"/>
                <a:gd name="connsiteX149" fmla="*/ 4013439 w 4738261"/>
                <a:gd name="connsiteY149" fmla="*/ 4202156 h 4405856"/>
                <a:gd name="connsiteX150" fmla="*/ 4097576 w 4738261"/>
                <a:gd name="connsiteY150" fmla="*/ 4259306 h 4405856"/>
                <a:gd name="connsiteX151" fmla="*/ 4115039 w 4738261"/>
                <a:gd name="connsiteY151" fmla="*/ 4157708 h 4405856"/>
                <a:gd name="connsiteX152" fmla="*/ 4089639 w 4738261"/>
                <a:gd name="connsiteY152" fmla="*/ 4135482 h 4405856"/>
                <a:gd name="connsiteX153" fmla="*/ 4016613 w 4738261"/>
                <a:gd name="connsiteY153" fmla="*/ 4092619 h 4405856"/>
                <a:gd name="connsiteX154" fmla="*/ 4038838 w 4738261"/>
                <a:gd name="connsiteY154" fmla="*/ 4067220 h 4405856"/>
                <a:gd name="connsiteX155" fmla="*/ 4059476 w 4738261"/>
                <a:gd name="connsiteY155" fmla="*/ 4044994 h 4405856"/>
                <a:gd name="connsiteX156" fmla="*/ 4113451 w 4738261"/>
                <a:gd name="connsiteY156" fmla="*/ 4076745 h 4405856"/>
                <a:gd name="connsiteX157" fmla="*/ 4119801 w 4738261"/>
                <a:gd name="connsiteY157" fmla="*/ 4032295 h 4405856"/>
                <a:gd name="connsiteX158" fmla="*/ 4064238 w 4738261"/>
                <a:gd name="connsiteY158" fmla="*/ 4008482 h 4405856"/>
                <a:gd name="connsiteX159" fmla="*/ 4062651 w 4738261"/>
                <a:gd name="connsiteY159" fmla="*/ 3998958 h 4405856"/>
                <a:gd name="connsiteX160" fmla="*/ 4049950 w 4738261"/>
                <a:gd name="connsiteY160" fmla="*/ 3960859 h 4405856"/>
                <a:gd name="connsiteX161" fmla="*/ 4056300 w 4738261"/>
                <a:gd name="connsiteY161" fmla="*/ 3913233 h 4405856"/>
                <a:gd name="connsiteX162" fmla="*/ 4067413 w 4738261"/>
                <a:gd name="connsiteY162" fmla="*/ 3857670 h 4405856"/>
                <a:gd name="connsiteX163" fmla="*/ 4029313 w 4738261"/>
                <a:gd name="connsiteY163" fmla="*/ 3827508 h 4405856"/>
                <a:gd name="connsiteX164" fmla="*/ 4062650 w 4738261"/>
                <a:gd name="connsiteY164" fmla="*/ 3817983 h 4405856"/>
                <a:gd name="connsiteX165" fmla="*/ 4040425 w 4738261"/>
                <a:gd name="connsiteY165" fmla="*/ 3781470 h 4405856"/>
                <a:gd name="connsiteX166" fmla="*/ 4078526 w 4738261"/>
                <a:gd name="connsiteY166" fmla="*/ 3776709 h 4405856"/>
                <a:gd name="connsiteX167" fmla="*/ 4084875 w 4738261"/>
                <a:gd name="connsiteY167" fmla="*/ 3743370 h 4405856"/>
                <a:gd name="connsiteX168" fmla="*/ 4146789 w 4738261"/>
                <a:gd name="connsiteY168" fmla="*/ 3752897 h 4405856"/>
                <a:gd name="connsiteX169" fmla="*/ 4179902 w 4738261"/>
                <a:gd name="connsiteY169" fmla="*/ 3768089 h 4405856"/>
                <a:gd name="connsiteX170" fmla="*/ 4146109 w 4738261"/>
                <a:gd name="connsiteY170" fmla="*/ 3809137 h 4405856"/>
                <a:gd name="connsiteX171" fmla="*/ 4185117 w 4738261"/>
                <a:gd name="connsiteY171" fmla="*/ 3916633 h 4405856"/>
                <a:gd name="connsiteX172" fmla="*/ 4237504 w 4738261"/>
                <a:gd name="connsiteY172" fmla="*/ 3947931 h 4405856"/>
                <a:gd name="connsiteX173" fmla="*/ 4289438 w 4738261"/>
                <a:gd name="connsiteY173" fmla="*/ 3905749 h 4405856"/>
                <a:gd name="connsiteX174" fmla="*/ 4375163 w 4738261"/>
                <a:gd name="connsiteY174" fmla="*/ 3857216 h 4405856"/>
                <a:gd name="connsiteX175" fmla="*/ 4357927 w 4738261"/>
                <a:gd name="connsiteY175" fmla="*/ 3768315 h 4405856"/>
                <a:gd name="connsiteX176" fmla="*/ 4435261 w 4738261"/>
                <a:gd name="connsiteY176" fmla="*/ 3635646 h 4405856"/>
                <a:gd name="connsiteX177" fmla="*/ 4727815 w 4738261"/>
                <a:gd name="connsiteY177" fmla="*/ 3302498 h 4405856"/>
                <a:gd name="connsiteX178" fmla="*/ 4646398 w 4738261"/>
                <a:gd name="connsiteY178" fmla="*/ 3293426 h 4405856"/>
                <a:gd name="connsiteX179" fmla="*/ 4650935 w 4738261"/>
                <a:gd name="connsiteY179" fmla="*/ 3201578 h 4405856"/>
                <a:gd name="connsiteX180" fmla="*/ 4601948 w 4738261"/>
                <a:gd name="connsiteY180" fmla="*/ 3176406 h 4405856"/>
                <a:gd name="connsiteX181" fmla="*/ 4517811 w 4738261"/>
                <a:gd name="connsiteY181" fmla="*/ 3207928 h 4405856"/>
                <a:gd name="connsiteX182" fmla="*/ 4481072 w 4738261"/>
                <a:gd name="connsiteY182" fmla="*/ 3171643 h 4405856"/>
                <a:gd name="connsiteX183" fmla="*/ 4525749 w 4738261"/>
                <a:gd name="connsiteY183" fmla="*/ 3148738 h 4405856"/>
                <a:gd name="connsiteX184" fmla="*/ 4396482 w 4738261"/>
                <a:gd name="connsiteY184" fmla="*/ 2935559 h 4405856"/>
                <a:gd name="connsiteX185" fmla="*/ 4411448 w 4738261"/>
                <a:gd name="connsiteY185" fmla="*/ 2905396 h 4405856"/>
                <a:gd name="connsiteX186" fmla="*/ 4387863 w 4738261"/>
                <a:gd name="connsiteY186" fmla="*/ 2789736 h 4405856"/>
                <a:gd name="connsiteX187" fmla="*/ 4229114 w 4738261"/>
                <a:gd name="connsiteY187" fmla="*/ 2778850 h 4405856"/>
                <a:gd name="connsiteX188" fmla="*/ 4195776 w 4738261"/>
                <a:gd name="connsiteY188" fmla="*/ 2827608 h 4405856"/>
                <a:gd name="connsiteX189" fmla="*/ 4106876 w 4738261"/>
                <a:gd name="connsiteY189" fmla="*/ 2842124 h 4405856"/>
                <a:gd name="connsiteX190" fmla="*/ 4113226 w 4738261"/>
                <a:gd name="connsiteY190" fmla="*/ 2820125 h 4405856"/>
                <a:gd name="connsiteX191" fmla="*/ 4059704 w 4738261"/>
                <a:gd name="connsiteY191" fmla="*/ 2804024 h 4405856"/>
                <a:gd name="connsiteX192" fmla="*/ 4034985 w 4738261"/>
                <a:gd name="connsiteY192" fmla="*/ 2638923 h 4405856"/>
                <a:gd name="connsiteX193" fmla="*/ 3754678 w 4738261"/>
                <a:gd name="connsiteY193" fmla="*/ 2572248 h 4405856"/>
                <a:gd name="connsiteX194" fmla="*/ 3618379 w 4738261"/>
                <a:gd name="connsiteY194" fmla="*/ 2615564 h 4405856"/>
                <a:gd name="connsiteX195" fmla="*/ 3486390 w 4738261"/>
                <a:gd name="connsiteY195" fmla="*/ 2608080 h 4405856"/>
                <a:gd name="connsiteX196" fmla="*/ 3353947 w 4738261"/>
                <a:gd name="connsiteY196" fmla="*/ 2497182 h 4405856"/>
                <a:gd name="connsiteX197" fmla="*/ 3140769 w 4738261"/>
                <a:gd name="connsiteY197" fmla="*/ 2193969 h 4405856"/>
                <a:gd name="connsiteX198" fmla="*/ 2742307 w 4738261"/>
                <a:gd name="connsiteY198" fmla="*/ 2054496 h 4405856"/>
                <a:gd name="connsiteX199" fmla="*/ 2505769 w 4738261"/>
                <a:gd name="connsiteY199" fmla="*/ 1741532 h 4405856"/>
                <a:gd name="connsiteX200" fmla="*/ 2539560 w 4738261"/>
                <a:gd name="connsiteY200" fmla="*/ 1716586 h 4405856"/>
                <a:gd name="connsiteX201" fmla="*/ 2599204 w 4738261"/>
                <a:gd name="connsiteY201" fmla="*/ 1799589 h 4405856"/>
                <a:gd name="connsiteX202" fmla="*/ 2619388 w 4738261"/>
                <a:gd name="connsiteY202" fmla="*/ 1782126 h 4405856"/>
                <a:gd name="connsiteX203" fmla="*/ 2662478 w 4738261"/>
                <a:gd name="connsiteY203" fmla="*/ 1812970 h 4405856"/>
                <a:gd name="connsiteX204" fmla="*/ 2751151 w 4738261"/>
                <a:gd name="connsiteY204" fmla="*/ 1759221 h 4405856"/>
                <a:gd name="connsiteX205" fmla="*/ 2767253 w 4738261"/>
                <a:gd name="connsiteY205" fmla="*/ 1738811 h 4405856"/>
                <a:gd name="connsiteX206" fmla="*/ 2825536 w 4738261"/>
                <a:gd name="connsiteY206" fmla="*/ 1739037 h 4405856"/>
                <a:gd name="connsiteX207" fmla="*/ 2841639 w 4738261"/>
                <a:gd name="connsiteY207" fmla="*/ 1705927 h 4405856"/>
                <a:gd name="connsiteX208" fmla="*/ 2822815 w 4738261"/>
                <a:gd name="connsiteY208" fmla="*/ 1680300 h 4405856"/>
                <a:gd name="connsiteX209" fmla="*/ 2755687 w 4738261"/>
                <a:gd name="connsiteY209" fmla="*/ 1700257 h 4405856"/>
                <a:gd name="connsiteX210" fmla="*/ 2733915 w 4738261"/>
                <a:gd name="connsiteY210" fmla="*/ 1646736 h 4405856"/>
                <a:gd name="connsiteX211" fmla="*/ 2755233 w 4738261"/>
                <a:gd name="connsiteY211" fmla="*/ 1617026 h 4405856"/>
                <a:gd name="connsiteX212" fmla="*/ 2698763 w 4738261"/>
                <a:gd name="connsiteY212" fmla="*/ 1513612 h 4405856"/>
                <a:gd name="connsiteX213" fmla="*/ 2650232 w 4738261"/>
                <a:gd name="connsiteY213" fmla="*/ 1552393 h 4405856"/>
                <a:gd name="connsiteX214" fmla="*/ 2560877 w 4738261"/>
                <a:gd name="connsiteY214" fmla="*/ 1497737 h 4405856"/>
                <a:gd name="connsiteX215" fmla="*/ 2612811 w 4738261"/>
                <a:gd name="connsiteY215" fmla="*/ 1405208 h 4405856"/>
                <a:gd name="connsiteX216" fmla="*/ 2569949 w 4738261"/>
                <a:gd name="connsiteY216" fmla="*/ 1284105 h 4405856"/>
                <a:gd name="connsiteX217" fmla="*/ 2584690 w 4738261"/>
                <a:gd name="connsiteY217" fmla="*/ 1160053 h 4405856"/>
                <a:gd name="connsiteX218" fmla="*/ 2679940 w 4738261"/>
                <a:gd name="connsiteY218" fmla="*/ 1086348 h 4405856"/>
                <a:gd name="connsiteX219" fmla="*/ 2785169 w 4738261"/>
                <a:gd name="connsiteY219" fmla="*/ 1063896 h 4405856"/>
                <a:gd name="connsiteX220" fmla="*/ 2722122 w 4738261"/>
                <a:gd name="connsiteY220" fmla="*/ 974089 h 4405856"/>
                <a:gd name="connsiteX221" fmla="*/ 2704886 w 4738261"/>
                <a:gd name="connsiteY221" fmla="*/ 1018766 h 4405856"/>
                <a:gd name="connsiteX222" fmla="*/ 2661571 w 4738261"/>
                <a:gd name="connsiteY222" fmla="*/ 971595 h 4405856"/>
                <a:gd name="connsiteX223" fmla="*/ 2682889 w 4738261"/>
                <a:gd name="connsiteY223" fmla="*/ 886323 h 4405856"/>
                <a:gd name="connsiteX224" fmla="*/ 2755913 w 4738261"/>
                <a:gd name="connsiteY224" fmla="*/ 789032 h 4405856"/>
                <a:gd name="connsiteX225" fmla="*/ 2738904 w 4738261"/>
                <a:gd name="connsiteY225" fmla="*/ 682443 h 4405856"/>
                <a:gd name="connsiteX226" fmla="*/ 2567682 w 4738261"/>
                <a:gd name="connsiteY226" fmla="*/ 692194 h 4405856"/>
                <a:gd name="connsiteX227" fmla="*/ 2548404 w 4738261"/>
                <a:gd name="connsiteY227" fmla="*/ 734831 h 4405856"/>
                <a:gd name="connsiteX228" fmla="*/ 2516201 w 4738261"/>
                <a:gd name="connsiteY228" fmla="*/ 667248 h 4405856"/>
                <a:gd name="connsiteX229" fmla="*/ 2486491 w 4738261"/>
                <a:gd name="connsiteY229" fmla="*/ 707616 h 4405856"/>
                <a:gd name="connsiteX230" fmla="*/ 2300982 w 4738261"/>
                <a:gd name="connsiteY230" fmla="*/ 741180 h 4405856"/>
                <a:gd name="connsiteX0" fmla="*/ 2301869 w 4739148"/>
                <a:gd name="connsiteY0" fmla="*/ 741180 h 4405856"/>
                <a:gd name="connsiteX1" fmla="*/ 1975750 w 4739148"/>
                <a:gd name="connsiteY1" fmla="*/ 583337 h 4405856"/>
                <a:gd name="connsiteX2" fmla="*/ 2015662 w 4739148"/>
                <a:gd name="connsiteY2" fmla="*/ 433432 h 4405856"/>
                <a:gd name="connsiteX3" fmla="*/ 1961688 w 4739148"/>
                <a:gd name="connsiteY3" fmla="*/ 423907 h 4405856"/>
                <a:gd name="connsiteX4" fmla="*/ 1958513 w 4739148"/>
                <a:gd name="connsiteY4" fmla="*/ 395333 h 4405856"/>
                <a:gd name="connsiteX5" fmla="*/ 2002963 w 4739148"/>
                <a:gd name="connsiteY5" fmla="*/ 403270 h 4405856"/>
                <a:gd name="connsiteX6" fmla="*/ 1945813 w 4739148"/>
                <a:gd name="connsiteY6" fmla="*/ 315957 h 4405856"/>
                <a:gd name="connsiteX7" fmla="*/ 1956925 w 4739148"/>
                <a:gd name="connsiteY7" fmla="*/ 355645 h 4405856"/>
                <a:gd name="connsiteX8" fmla="*/ 1904537 w 4739148"/>
                <a:gd name="connsiteY8" fmla="*/ 320720 h 4405856"/>
                <a:gd name="connsiteX9" fmla="*/ 1925175 w 4739148"/>
                <a:gd name="connsiteY9" fmla="*/ 287383 h 4405856"/>
                <a:gd name="connsiteX10" fmla="*/ 1890250 w 4739148"/>
                <a:gd name="connsiteY10" fmla="*/ 225472 h 4405856"/>
                <a:gd name="connsiteX11" fmla="*/ 1923587 w 4739148"/>
                <a:gd name="connsiteY11" fmla="*/ 227061 h 4405856"/>
                <a:gd name="connsiteX12" fmla="*/ 1880725 w 4739148"/>
                <a:gd name="connsiteY12" fmla="*/ 133398 h 4405856"/>
                <a:gd name="connsiteX13" fmla="*/ 1855326 w 4739148"/>
                <a:gd name="connsiteY13" fmla="*/ 131810 h 4405856"/>
                <a:gd name="connsiteX14" fmla="*/ 1844213 w 4739148"/>
                <a:gd name="connsiteY14" fmla="*/ 84185 h 4405856"/>
                <a:gd name="connsiteX15" fmla="*/ 1875962 w 4739148"/>
                <a:gd name="connsiteY15" fmla="*/ 66723 h 4405856"/>
                <a:gd name="connsiteX16" fmla="*/ 1871200 w 4739148"/>
                <a:gd name="connsiteY16" fmla="*/ 23861 h 4405856"/>
                <a:gd name="connsiteX17" fmla="*/ 1812463 w 4739148"/>
                <a:gd name="connsiteY17" fmla="*/ 28624 h 4405856"/>
                <a:gd name="connsiteX18" fmla="*/ 1618788 w 4739148"/>
                <a:gd name="connsiteY18" fmla="*/ 127049 h 4405856"/>
                <a:gd name="connsiteX19" fmla="*/ 1583863 w 4739148"/>
                <a:gd name="connsiteY19" fmla="*/ 252462 h 4405856"/>
                <a:gd name="connsiteX20" fmla="*/ 1588625 w 4739148"/>
                <a:gd name="connsiteY20" fmla="*/ 288974 h 4405856"/>
                <a:gd name="connsiteX21" fmla="*/ 1560050 w 4739148"/>
                <a:gd name="connsiteY21" fmla="*/ 303261 h 4405856"/>
                <a:gd name="connsiteX22" fmla="*/ 1628312 w 4739148"/>
                <a:gd name="connsiteY22" fmla="*/ 482645 h 4405856"/>
                <a:gd name="connsiteX23" fmla="*/ 1541001 w 4739148"/>
                <a:gd name="connsiteY23" fmla="*/ 400099 h 4405856"/>
                <a:gd name="connsiteX24" fmla="*/ 1490200 w 4739148"/>
                <a:gd name="connsiteY24" fmla="*/ 366762 h 4405856"/>
                <a:gd name="connsiteX25" fmla="*/ 1461625 w 4739148"/>
                <a:gd name="connsiteY25" fmla="*/ 401687 h 4405856"/>
                <a:gd name="connsiteX26" fmla="*/ 1460038 w 4739148"/>
                <a:gd name="connsiteY26" fmla="*/ 515987 h 4405856"/>
                <a:gd name="connsiteX27" fmla="*/ 1474325 w 4739148"/>
                <a:gd name="connsiteY27" fmla="*/ 612820 h 4405856"/>
                <a:gd name="connsiteX28" fmla="*/ 1391775 w 4739148"/>
                <a:gd name="connsiteY28" fmla="*/ 620761 h 4405856"/>
                <a:gd name="connsiteX29" fmla="*/ 1415588 w 4739148"/>
                <a:gd name="connsiteY29" fmla="*/ 590598 h 4405856"/>
                <a:gd name="connsiteX30" fmla="*/ 1352088 w 4739148"/>
                <a:gd name="connsiteY30" fmla="*/ 547736 h 4405856"/>
                <a:gd name="connsiteX31" fmla="*/ 1310813 w 4739148"/>
                <a:gd name="connsiteY31" fmla="*/ 501699 h 4405856"/>
                <a:gd name="connsiteX32" fmla="*/ 1261600 w 4739148"/>
                <a:gd name="connsiteY32" fmla="*/ 512811 h 4405856"/>
                <a:gd name="connsiteX33" fmla="*/ 1290175 w 4739148"/>
                <a:gd name="connsiteY33" fmla="*/ 446136 h 4405856"/>
                <a:gd name="connsiteX34" fmla="*/ 1260012 w 4739148"/>
                <a:gd name="connsiteY34" fmla="*/ 481062 h 4405856"/>
                <a:gd name="connsiteX35" fmla="*/ 1226675 w 4739148"/>
                <a:gd name="connsiteY35" fmla="*/ 423911 h 4405856"/>
                <a:gd name="connsiteX36" fmla="*/ 1207625 w 4739148"/>
                <a:gd name="connsiteY36" fmla="*/ 417561 h 4405856"/>
                <a:gd name="connsiteX37" fmla="*/ 1206038 w 4739148"/>
                <a:gd name="connsiteY37" fmla="*/ 376287 h 4405856"/>
                <a:gd name="connsiteX38" fmla="*/ 1171113 w 4739148"/>
                <a:gd name="connsiteY38" fmla="*/ 273100 h 4405856"/>
                <a:gd name="connsiteX39" fmla="*/ 1131425 w 4739148"/>
                <a:gd name="connsiteY39" fmla="*/ 219123 h 4405856"/>
                <a:gd name="connsiteX40" fmla="*/ 1207626 w 4739148"/>
                <a:gd name="connsiteY40" fmla="*/ 282624 h 4405856"/>
                <a:gd name="connsiteX41" fmla="*/ 1266364 w 4739148"/>
                <a:gd name="connsiteY41" fmla="*/ 320723 h 4405856"/>
                <a:gd name="connsiteX42" fmla="*/ 1290175 w 4739148"/>
                <a:gd name="connsiteY42" fmla="*/ 281036 h 4405856"/>
                <a:gd name="connsiteX43" fmla="*/ 1309225 w 4739148"/>
                <a:gd name="connsiteY43" fmla="*/ 215949 h 4405856"/>
                <a:gd name="connsiteX44" fmla="*/ 1271125 w 4739148"/>
                <a:gd name="connsiteY44" fmla="*/ 185786 h 4405856"/>
                <a:gd name="connsiteX45" fmla="*/ 1298113 w 4739148"/>
                <a:gd name="connsiteY45" fmla="*/ 144511 h 4405856"/>
                <a:gd name="connsiteX46" fmla="*/ 1250488 w 4739148"/>
                <a:gd name="connsiteY46" fmla="*/ 50848 h 4405856"/>
                <a:gd name="connsiteX47" fmla="*/ 1233025 w 4739148"/>
                <a:gd name="connsiteY47" fmla="*/ 6399 h 4405856"/>
                <a:gd name="connsiteX48" fmla="*/ 1096500 w 4739148"/>
                <a:gd name="connsiteY48" fmla="*/ 120699 h 4405856"/>
                <a:gd name="connsiteX49" fmla="*/ 1034587 w 4739148"/>
                <a:gd name="connsiteY49" fmla="*/ 115936 h 4405856"/>
                <a:gd name="connsiteX50" fmla="*/ 1021888 w 4739148"/>
                <a:gd name="connsiteY50" fmla="*/ 57199 h 4405856"/>
                <a:gd name="connsiteX51" fmla="*/ 936163 w 4739148"/>
                <a:gd name="connsiteY51" fmla="*/ 104824 h 4405856"/>
                <a:gd name="connsiteX52" fmla="*/ 872663 w 4739148"/>
                <a:gd name="connsiteY52" fmla="*/ 139748 h 4405856"/>
                <a:gd name="connsiteX53" fmla="*/ 777412 w 4739148"/>
                <a:gd name="connsiteY53" fmla="*/ 147686 h 4405856"/>
                <a:gd name="connsiteX54" fmla="*/ 755188 w 4739148"/>
                <a:gd name="connsiteY54" fmla="*/ 177849 h 4405856"/>
                <a:gd name="connsiteX55" fmla="*/ 718675 w 4739148"/>
                <a:gd name="connsiteY55" fmla="*/ 201661 h 4405856"/>
                <a:gd name="connsiteX56" fmla="*/ 753601 w 4739148"/>
                <a:gd name="connsiteY56" fmla="*/ 288974 h 4405856"/>
                <a:gd name="connsiteX57" fmla="*/ 620932 w 4739148"/>
                <a:gd name="connsiteY57" fmla="*/ 542516 h 4405856"/>
                <a:gd name="connsiteX58" fmla="*/ 566957 w 4739148"/>
                <a:gd name="connsiteY58" fmla="*/ 580843 h 4405856"/>
                <a:gd name="connsiteX59" fmla="*/ 638848 w 4739148"/>
                <a:gd name="connsiteY59" fmla="*/ 633231 h 4405856"/>
                <a:gd name="connsiteX60" fmla="*/ 601882 w 4739148"/>
                <a:gd name="connsiteY60" fmla="*/ 673825 h 4405856"/>
                <a:gd name="connsiteX61" fmla="*/ 619345 w 4739148"/>
                <a:gd name="connsiteY61" fmla="*/ 720316 h 4405856"/>
                <a:gd name="connsiteX62" fmla="*/ 550628 w 4739148"/>
                <a:gd name="connsiteY62" fmla="*/ 701719 h 4405856"/>
                <a:gd name="connsiteX63" fmla="*/ 495520 w 4739148"/>
                <a:gd name="connsiteY63" fmla="*/ 726665 h 4405856"/>
                <a:gd name="connsiteX64" fmla="*/ 428618 w 4739148"/>
                <a:gd name="connsiteY64" fmla="*/ 695143 h 4405856"/>
                <a:gd name="connsiteX65" fmla="*/ 430206 w 4739148"/>
                <a:gd name="connsiteY65" fmla="*/ 652734 h 4405856"/>
                <a:gd name="connsiteX66" fmla="*/ 318627 w 4739148"/>
                <a:gd name="connsiteY66" fmla="*/ 675412 h 4405856"/>
                <a:gd name="connsiteX67" fmla="*/ 308876 w 4739148"/>
                <a:gd name="connsiteY67" fmla="*/ 760457 h 4405856"/>
                <a:gd name="connsiteX68" fmla="*/ 229728 w 4739148"/>
                <a:gd name="connsiteY68" fmla="*/ 865236 h 4405856"/>
                <a:gd name="connsiteX69" fmla="*/ 144003 w 4739148"/>
                <a:gd name="connsiteY69" fmla="*/ 828724 h 4405856"/>
                <a:gd name="connsiteX70" fmla="*/ 118603 w 4739148"/>
                <a:gd name="connsiteY70" fmla="*/ 869999 h 4405856"/>
                <a:gd name="connsiteX71" fmla="*/ 53516 w 4739148"/>
                <a:gd name="connsiteY71" fmla="*/ 812848 h 4405856"/>
                <a:gd name="connsiteX72" fmla="*/ 28117 w 4739148"/>
                <a:gd name="connsiteY72" fmla="*/ 881111 h 4405856"/>
                <a:gd name="connsiteX73" fmla="*/ 26529 w 4739148"/>
                <a:gd name="connsiteY73" fmla="*/ 881111 h 4405856"/>
                <a:gd name="connsiteX74" fmla="*/ 43082 w 4739148"/>
                <a:gd name="connsiteY74" fmla="*/ 1394776 h 4405856"/>
                <a:gd name="connsiteX75" fmla="*/ 552216 w 4739148"/>
                <a:gd name="connsiteY75" fmla="*/ 2288539 h 4405856"/>
                <a:gd name="connsiteX76" fmla="*/ 566731 w 4739148"/>
                <a:gd name="connsiteY76" fmla="*/ 2324825 h 4405856"/>
                <a:gd name="connsiteX77" fmla="*/ 581245 w 4739148"/>
                <a:gd name="connsiteY77" fmla="*/ 2390139 h 4405856"/>
                <a:gd name="connsiteX78" fmla="*/ 603016 w 4739148"/>
                <a:gd name="connsiteY78" fmla="*/ 2440939 h 4405856"/>
                <a:gd name="connsiteX79" fmla="*/ 639302 w 4739148"/>
                <a:gd name="connsiteY79" fmla="*/ 2557053 h 4405856"/>
                <a:gd name="connsiteX80" fmla="*/ 661073 w 4739148"/>
                <a:gd name="connsiteY80" fmla="*/ 2622368 h 4405856"/>
                <a:gd name="connsiteX81" fmla="*/ 668331 w 4739148"/>
                <a:gd name="connsiteY81" fmla="*/ 2644139 h 4405856"/>
                <a:gd name="connsiteX82" fmla="*/ 690102 w 4739148"/>
                <a:gd name="connsiteY82" fmla="*/ 2687682 h 4405856"/>
                <a:gd name="connsiteX83" fmla="*/ 711873 w 4739148"/>
                <a:gd name="connsiteY83" fmla="*/ 2738482 h 4405856"/>
                <a:gd name="connsiteX84" fmla="*/ 719131 w 4739148"/>
                <a:gd name="connsiteY84" fmla="*/ 2767511 h 4405856"/>
                <a:gd name="connsiteX85" fmla="*/ 755416 w 4739148"/>
                <a:gd name="connsiteY85" fmla="*/ 2818311 h 4405856"/>
                <a:gd name="connsiteX86" fmla="*/ 777188 w 4739148"/>
                <a:gd name="connsiteY86" fmla="*/ 2876368 h 4405856"/>
                <a:gd name="connsiteX87" fmla="*/ 798959 w 4739148"/>
                <a:gd name="connsiteY87" fmla="*/ 2898139 h 4405856"/>
                <a:gd name="connsiteX88" fmla="*/ 835245 w 4739148"/>
                <a:gd name="connsiteY88" fmla="*/ 2970711 h 4405856"/>
                <a:gd name="connsiteX89" fmla="*/ 871531 w 4739148"/>
                <a:gd name="connsiteY89" fmla="*/ 3021511 h 4405856"/>
                <a:gd name="connsiteX90" fmla="*/ 878788 w 4739148"/>
                <a:gd name="connsiteY90" fmla="*/ 3043282 h 4405856"/>
                <a:gd name="connsiteX91" fmla="*/ 929588 w 4739148"/>
                <a:gd name="connsiteY91" fmla="*/ 3108596 h 4405856"/>
                <a:gd name="connsiteX92" fmla="*/ 958616 w 4739148"/>
                <a:gd name="connsiteY92" fmla="*/ 3173911 h 4405856"/>
                <a:gd name="connsiteX93" fmla="*/ 980388 w 4739148"/>
                <a:gd name="connsiteY93" fmla="*/ 3202939 h 4405856"/>
                <a:gd name="connsiteX94" fmla="*/ 994902 w 4739148"/>
                <a:gd name="connsiteY94" fmla="*/ 3260996 h 4405856"/>
                <a:gd name="connsiteX95" fmla="*/ 1002159 w 4739148"/>
                <a:gd name="connsiteY95" fmla="*/ 3282768 h 4405856"/>
                <a:gd name="connsiteX96" fmla="*/ 1009416 w 4739148"/>
                <a:gd name="connsiteY96" fmla="*/ 3311796 h 4405856"/>
                <a:gd name="connsiteX97" fmla="*/ 1016673 w 4739148"/>
                <a:gd name="connsiteY97" fmla="*/ 3377111 h 4405856"/>
                <a:gd name="connsiteX98" fmla="*/ 1038445 w 4739148"/>
                <a:gd name="connsiteY98" fmla="*/ 3435168 h 4405856"/>
                <a:gd name="connsiteX99" fmla="*/ 1067473 w 4739148"/>
                <a:gd name="connsiteY99" fmla="*/ 3478711 h 4405856"/>
                <a:gd name="connsiteX100" fmla="*/ 1096502 w 4739148"/>
                <a:gd name="connsiteY100" fmla="*/ 3529511 h 4405856"/>
                <a:gd name="connsiteX101" fmla="*/ 1125531 w 4739148"/>
                <a:gd name="connsiteY101" fmla="*/ 3551282 h 4405856"/>
                <a:gd name="connsiteX102" fmla="*/ 1169073 w 4739148"/>
                <a:gd name="connsiteY102" fmla="*/ 3594825 h 4405856"/>
                <a:gd name="connsiteX103" fmla="*/ 1198102 w 4739148"/>
                <a:gd name="connsiteY103" fmla="*/ 3616596 h 4405856"/>
                <a:gd name="connsiteX104" fmla="*/ 1234388 w 4739148"/>
                <a:gd name="connsiteY104" fmla="*/ 3660139 h 4405856"/>
                <a:gd name="connsiteX105" fmla="*/ 1263416 w 4739148"/>
                <a:gd name="connsiteY105" fmla="*/ 3681911 h 4405856"/>
                <a:gd name="connsiteX106" fmla="*/ 1335988 w 4739148"/>
                <a:gd name="connsiteY106" fmla="*/ 3747225 h 4405856"/>
                <a:gd name="connsiteX107" fmla="*/ 1372273 w 4739148"/>
                <a:gd name="connsiteY107" fmla="*/ 3790768 h 4405856"/>
                <a:gd name="connsiteX108" fmla="*/ 1394045 w 4739148"/>
                <a:gd name="connsiteY108" fmla="*/ 3805282 h 4405856"/>
                <a:gd name="connsiteX109" fmla="*/ 1430331 w 4739148"/>
                <a:gd name="connsiteY109" fmla="*/ 3848825 h 4405856"/>
                <a:gd name="connsiteX110" fmla="*/ 1459359 w 4739148"/>
                <a:gd name="connsiteY110" fmla="*/ 3870596 h 4405856"/>
                <a:gd name="connsiteX111" fmla="*/ 1553702 w 4739148"/>
                <a:gd name="connsiteY111" fmla="*/ 3914139 h 4405856"/>
                <a:gd name="connsiteX112" fmla="*/ 2003645 w 4739148"/>
                <a:gd name="connsiteY112" fmla="*/ 3899625 h 4405856"/>
                <a:gd name="connsiteX113" fmla="*/ 2054445 w 4739148"/>
                <a:gd name="connsiteY113" fmla="*/ 3885111 h 4405856"/>
                <a:gd name="connsiteX114" fmla="*/ 2141531 w 4739148"/>
                <a:gd name="connsiteY114" fmla="*/ 3877853 h 4405856"/>
                <a:gd name="connsiteX115" fmla="*/ 2221359 w 4739148"/>
                <a:gd name="connsiteY115" fmla="*/ 3863339 h 4405856"/>
                <a:gd name="connsiteX116" fmla="*/ 2279416 w 4739148"/>
                <a:gd name="connsiteY116" fmla="*/ 3856082 h 4405856"/>
                <a:gd name="connsiteX117" fmla="*/ 2308445 w 4739148"/>
                <a:gd name="connsiteY117" fmla="*/ 3841568 h 4405856"/>
                <a:gd name="connsiteX118" fmla="*/ 2373759 w 4739148"/>
                <a:gd name="connsiteY118" fmla="*/ 3819796 h 4405856"/>
                <a:gd name="connsiteX119" fmla="*/ 2410045 w 4739148"/>
                <a:gd name="connsiteY119" fmla="*/ 3805282 h 4405856"/>
                <a:gd name="connsiteX120" fmla="*/ 2511645 w 4739148"/>
                <a:gd name="connsiteY120" fmla="*/ 3790768 h 4405856"/>
                <a:gd name="connsiteX121" fmla="*/ 2540673 w 4739148"/>
                <a:gd name="connsiteY121" fmla="*/ 3783511 h 4405856"/>
                <a:gd name="connsiteX122" fmla="*/ 3161159 w 4739148"/>
                <a:gd name="connsiteY122" fmla="*/ 4130265 h 4405856"/>
                <a:gd name="connsiteX123" fmla="*/ 3247563 w 4739148"/>
                <a:gd name="connsiteY123" fmla="*/ 4316455 h 4405856"/>
                <a:gd name="connsiteX124" fmla="*/ 3307888 w 4739148"/>
                <a:gd name="connsiteY124" fmla="*/ 4375193 h 4405856"/>
                <a:gd name="connsiteX125" fmla="*/ 3319000 w 4739148"/>
                <a:gd name="connsiteY125" fmla="*/ 4345030 h 4405856"/>
                <a:gd name="connsiteX126" fmla="*/ 3365038 w 4739148"/>
                <a:gd name="connsiteY126" fmla="*/ 4318042 h 4405856"/>
                <a:gd name="connsiteX127" fmla="*/ 3415838 w 4739148"/>
                <a:gd name="connsiteY127" fmla="*/ 4391068 h 4405856"/>
                <a:gd name="connsiteX128" fmla="*/ 3465051 w 4739148"/>
                <a:gd name="connsiteY128" fmla="*/ 4394243 h 4405856"/>
                <a:gd name="connsiteX129" fmla="*/ 3420600 w 4739148"/>
                <a:gd name="connsiteY129" fmla="*/ 4300581 h 4405856"/>
                <a:gd name="connsiteX130" fmla="*/ 3377738 w 4739148"/>
                <a:gd name="connsiteY130" fmla="*/ 4232318 h 4405856"/>
                <a:gd name="connsiteX131" fmla="*/ 3420601 w 4739148"/>
                <a:gd name="connsiteY131" fmla="*/ 4216442 h 4405856"/>
                <a:gd name="connsiteX132" fmla="*/ 3401550 w 4739148"/>
                <a:gd name="connsiteY132" fmla="*/ 4175168 h 4405856"/>
                <a:gd name="connsiteX133" fmla="*/ 3453938 w 4739148"/>
                <a:gd name="connsiteY133" fmla="*/ 4184693 h 4405856"/>
                <a:gd name="connsiteX134" fmla="*/ 3433301 w 4739148"/>
                <a:gd name="connsiteY134" fmla="*/ 4151355 h 4405856"/>
                <a:gd name="connsiteX135" fmla="*/ 3454620 w 4739148"/>
                <a:gd name="connsiteY135" fmla="*/ 4134801 h 4405856"/>
                <a:gd name="connsiteX136" fmla="*/ 3575723 w 4739148"/>
                <a:gd name="connsiteY136" fmla="*/ 4220074 h 4405856"/>
                <a:gd name="connsiteX137" fmla="*/ 3611100 w 4739148"/>
                <a:gd name="connsiteY137" fmla="*/ 4206917 h 4405856"/>
                <a:gd name="connsiteX138" fmla="*/ 3663487 w 4739148"/>
                <a:gd name="connsiteY138" fmla="*/ 4272006 h 4405856"/>
                <a:gd name="connsiteX139" fmla="*/ 3684125 w 4739148"/>
                <a:gd name="connsiteY139" fmla="*/ 4330743 h 4405856"/>
                <a:gd name="connsiteX140" fmla="*/ 3792075 w 4739148"/>
                <a:gd name="connsiteY140" fmla="*/ 4349792 h 4405856"/>
                <a:gd name="connsiteX141" fmla="*/ 3731751 w 4739148"/>
                <a:gd name="connsiteY141" fmla="*/ 4283117 h 4405856"/>
                <a:gd name="connsiteX142" fmla="*/ 3728575 w 4739148"/>
                <a:gd name="connsiteY142" fmla="*/ 4214855 h 4405856"/>
                <a:gd name="connsiteX143" fmla="*/ 3782550 w 4739148"/>
                <a:gd name="connsiteY143" fmla="*/ 4270418 h 4405856"/>
                <a:gd name="connsiteX144" fmla="*/ 3831763 w 4739148"/>
                <a:gd name="connsiteY144" fmla="*/ 4275180 h 4405856"/>
                <a:gd name="connsiteX145" fmla="*/ 3825413 w 4739148"/>
                <a:gd name="connsiteY145" fmla="*/ 4225968 h 4405856"/>
                <a:gd name="connsiteX146" fmla="*/ 3885738 w 4739148"/>
                <a:gd name="connsiteY146" fmla="*/ 4230730 h 4405856"/>
                <a:gd name="connsiteX147" fmla="*/ 3947650 w 4739148"/>
                <a:gd name="connsiteY147" fmla="*/ 4273592 h 4405856"/>
                <a:gd name="connsiteX148" fmla="*/ 3979400 w 4739148"/>
                <a:gd name="connsiteY148" fmla="*/ 4260893 h 4405856"/>
                <a:gd name="connsiteX149" fmla="*/ 3973051 w 4739148"/>
                <a:gd name="connsiteY149" fmla="*/ 4225968 h 4405856"/>
                <a:gd name="connsiteX150" fmla="*/ 4014326 w 4739148"/>
                <a:gd name="connsiteY150" fmla="*/ 4202156 h 4405856"/>
                <a:gd name="connsiteX151" fmla="*/ 4098463 w 4739148"/>
                <a:gd name="connsiteY151" fmla="*/ 4259306 h 4405856"/>
                <a:gd name="connsiteX152" fmla="*/ 4115926 w 4739148"/>
                <a:gd name="connsiteY152" fmla="*/ 4157708 h 4405856"/>
                <a:gd name="connsiteX153" fmla="*/ 4090526 w 4739148"/>
                <a:gd name="connsiteY153" fmla="*/ 4135482 h 4405856"/>
                <a:gd name="connsiteX154" fmla="*/ 4017500 w 4739148"/>
                <a:gd name="connsiteY154" fmla="*/ 4092619 h 4405856"/>
                <a:gd name="connsiteX155" fmla="*/ 4039725 w 4739148"/>
                <a:gd name="connsiteY155" fmla="*/ 4067220 h 4405856"/>
                <a:gd name="connsiteX156" fmla="*/ 4060363 w 4739148"/>
                <a:gd name="connsiteY156" fmla="*/ 4044994 h 4405856"/>
                <a:gd name="connsiteX157" fmla="*/ 4114338 w 4739148"/>
                <a:gd name="connsiteY157" fmla="*/ 4076745 h 4405856"/>
                <a:gd name="connsiteX158" fmla="*/ 4120688 w 4739148"/>
                <a:gd name="connsiteY158" fmla="*/ 4032295 h 4405856"/>
                <a:gd name="connsiteX159" fmla="*/ 4065125 w 4739148"/>
                <a:gd name="connsiteY159" fmla="*/ 4008482 h 4405856"/>
                <a:gd name="connsiteX160" fmla="*/ 4063538 w 4739148"/>
                <a:gd name="connsiteY160" fmla="*/ 3998958 h 4405856"/>
                <a:gd name="connsiteX161" fmla="*/ 4050837 w 4739148"/>
                <a:gd name="connsiteY161" fmla="*/ 3960859 h 4405856"/>
                <a:gd name="connsiteX162" fmla="*/ 4057187 w 4739148"/>
                <a:gd name="connsiteY162" fmla="*/ 3913233 h 4405856"/>
                <a:gd name="connsiteX163" fmla="*/ 4068300 w 4739148"/>
                <a:gd name="connsiteY163" fmla="*/ 3857670 h 4405856"/>
                <a:gd name="connsiteX164" fmla="*/ 4030200 w 4739148"/>
                <a:gd name="connsiteY164" fmla="*/ 3827508 h 4405856"/>
                <a:gd name="connsiteX165" fmla="*/ 4063537 w 4739148"/>
                <a:gd name="connsiteY165" fmla="*/ 3817983 h 4405856"/>
                <a:gd name="connsiteX166" fmla="*/ 4041312 w 4739148"/>
                <a:gd name="connsiteY166" fmla="*/ 3781470 h 4405856"/>
                <a:gd name="connsiteX167" fmla="*/ 4079413 w 4739148"/>
                <a:gd name="connsiteY167" fmla="*/ 3776709 h 4405856"/>
                <a:gd name="connsiteX168" fmla="*/ 4085762 w 4739148"/>
                <a:gd name="connsiteY168" fmla="*/ 3743370 h 4405856"/>
                <a:gd name="connsiteX169" fmla="*/ 4147676 w 4739148"/>
                <a:gd name="connsiteY169" fmla="*/ 3752897 h 4405856"/>
                <a:gd name="connsiteX170" fmla="*/ 4180789 w 4739148"/>
                <a:gd name="connsiteY170" fmla="*/ 3768089 h 4405856"/>
                <a:gd name="connsiteX171" fmla="*/ 4146996 w 4739148"/>
                <a:gd name="connsiteY171" fmla="*/ 3809137 h 4405856"/>
                <a:gd name="connsiteX172" fmla="*/ 4186004 w 4739148"/>
                <a:gd name="connsiteY172" fmla="*/ 3916633 h 4405856"/>
                <a:gd name="connsiteX173" fmla="*/ 4238391 w 4739148"/>
                <a:gd name="connsiteY173" fmla="*/ 3947931 h 4405856"/>
                <a:gd name="connsiteX174" fmla="*/ 4290325 w 4739148"/>
                <a:gd name="connsiteY174" fmla="*/ 3905749 h 4405856"/>
                <a:gd name="connsiteX175" fmla="*/ 4376050 w 4739148"/>
                <a:gd name="connsiteY175" fmla="*/ 3857216 h 4405856"/>
                <a:gd name="connsiteX176" fmla="*/ 4358814 w 4739148"/>
                <a:gd name="connsiteY176" fmla="*/ 3768315 h 4405856"/>
                <a:gd name="connsiteX177" fmla="*/ 4436148 w 4739148"/>
                <a:gd name="connsiteY177" fmla="*/ 3635646 h 4405856"/>
                <a:gd name="connsiteX178" fmla="*/ 4728702 w 4739148"/>
                <a:gd name="connsiteY178" fmla="*/ 3302498 h 4405856"/>
                <a:gd name="connsiteX179" fmla="*/ 4647285 w 4739148"/>
                <a:gd name="connsiteY179" fmla="*/ 3293426 h 4405856"/>
                <a:gd name="connsiteX180" fmla="*/ 4651822 w 4739148"/>
                <a:gd name="connsiteY180" fmla="*/ 3201578 h 4405856"/>
                <a:gd name="connsiteX181" fmla="*/ 4602835 w 4739148"/>
                <a:gd name="connsiteY181" fmla="*/ 3176406 h 4405856"/>
                <a:gd name="connsiteX182" fmla="*/ 4518698 w 4739148"/>
                <a:gd name="connsiteY182" fmla="*/ 3207928 h 4405856"/>
                <a:gd name="connsiteX183" fmla="*/ 4481959 w 4739148"/>
                <a:gd name="connsiteY183" fmla="*/ 3171643 h 4405856"/>
                <a:gd name="connsiteX184" fmla="*/ 4526636 w 4739148"/>
                <a:gd name="connsiteY184" fmla="*/ 3148738 h 4405856"/>
                <a:gd name="connsiteX185" fmla="*/ 4397369 w 4739148"/>
                <a:gd name="connsiteY185" fmla="*/ 2935559 h 4405856"/>
                <a:gd name="connsiteX186" fmla="*/ 4412335 w 4739148"/>
                <a:gd name="connsiteY186" fmla="*/ 2905396 h 4405856"/>
                <a:gd name="connsiteX187" fmla="*/ 4388750 w 4739148"/>
                <a:gd name="connsiteY187" fmla="*/ 2789736 h 4405856"/>
                <a:gd name="connsiteX188" fmla="*/ 4230001 w 4739148"/>
                <a:gd name="connsiteY188" fmla="*/ 2778850 h 4405856"/>
                <a:gd name="connsiteX189" fmla="*/ 4196663 w 4739148"/>
                <a:gd name="connsiteY189" fmla="*/ 2827608 h 4405856"/>
                <a:gd name="connsiteX190" fmla="*/ 4107763 w 4739148"/>
                <a:gd name="connsiteY190" fmla="*/ 2842124 h 4405856"/>
                <a:gd name="connsiteX191" fmla="*/ 4114113 w 4739148"/>
                <a:gd name="connsiteY191" fmla="*/ 2820125 h 4405856"/>
                <a:gd name="connsiteX192" fmla="*/ 4060591 w 4739148"/>
                <a:gd name="connsiteY192" fmla="*/ 2804024 h 4405856"/>
                <a:gd name="connsiteX193" fmla="*/ 4035872 w 4739148"/>
                <a:gd name="connsiteY193" fmla="*/ 2638923 h 4405856"/>
                <a:gd name="connsiteX194" fmla="*/ 3755565 w 4739148"/>
                <a:gd name="connsiteY194" fmla="*/ 2572248 h 4405856"/>
                <a:gd name="connsiteX195" fmla="*/ 3619266 w 4739148"/>
                <a:gd name="connsiteY195" fmla="*/ 2615564 h 4405856"/>
                <a:gd name="connsiteX196" fmla="*/ 3487277 w 4739148"/>
                <a:gd name="connsiteY196" fmla="*/ 2608080 h 4405856"/>
                <a:gd name="connsiteX197" fmla="*/ 3354834 w 4739148"/>
                <a:gd name="connsiteY197" fmla="*/ 2497182 h 4405856"/>
                <a:gd name="connsiteX198" fmla="*/ 3141656 w 4739148"/>
                <a:gd name="connsiteY198" fmla="*/ 2193969 h 4405856"/>
                <a:gd name="connsiteX199" fmla="*/ 2743194 w 4739148"/>
                <a:gd name="connsiteY199" fmla="*/ 2054496 h 4405856"/>
                <a:gd name="connsiteX200" fmla="*/ 2506656 w 4739148"/>
                <a:gd name="connsiteY200" fmla="*/ 1741532 h 4405856"/>
                <a:gd name="connsiteX201" fmla="*/ 2540447 w 4739148"/>
                <a:gd name="connsiteY201" fmla="*/ 1716586 h 4405856"/>
                <a:gd name="connsiteX202" fmla="*/ 2600091 w 4739148"/>
                <a:gd name="connsiteY202" fmla="*/ 1799589 h 4405856"/>
                <a:gd name="connsiteX203" fmla="*/ 2620275 w 4739148"/>
                <a:gd name="connsiteY203" fmla="*/ 1782126 h 4405856"/>
                <a:gd name="connsiteX204" fmla="*/ 2663365 w 4739148"/>
                <a:gd name="connsiteY204" fmla="*/ 1812970 h 4405856"/>
                <a:gd name="connsiteX205" fmla="*/ 2752038 w 4739148"/>
                <a:gd name="connsiteY205" fmla="*/ 1759221 h 4405856"/>
                <a:gd name="connsiteX206" fmla="*/ 2768140 w 4739148"/>
                <a:gd name="connsiteY206" fmla="*/ 1738811 h 4405856"/>
                <a:gd name="connsiteX207" fmla="*/ 2826423 w 4739148"/>
                <a:gd name="connsiteY207" fmla="*/ 1739037 h 4405856"/>
                <a:gd name="connsiteX208" fmla="*/ 2842526 w 4739148"/>
                <a:gd name="connsiteY208" fmla="*/ 1705927 h 4405856"/>
                <a:gd name="connsiteX209" fmla="*/ 2823702 w 4739148"/>
                <a:gd name="connsiteY209" fmla="*/ 1680300 h 4405856"/>
                <a:gd name="connsiteX210" fmla="*/ 2756574 w 4739148"/>
                <a:gd name="connsiteY210" fmla="*/ 1700257 h 4405856"/>
                <a:gd name="connsiteX211" fmla="*/ 2734802 w 4739148"/>
                <a:gd name="connsiteY211" fmla="*/ 1646736 h 4405856"/>
                <a:gd name="connsiteX212" fmla="*/ 2756120 w 4739148"/>
                <a:gd name="connsiteY212" fmla="*/ 1617026 h 4405856"/>
                <a:gd name="connsiteX213" fmla="*/ 2699650 w 4739148"/>
                <a:gd name="connsiteY213" fmla="*/ 1513612 h 4405856"/>
                <a:gd name="connsiteX214" fmla="*/ 2651119 w 4739148"/>
                <a:gd name="connsiteY214" fmla="*/ 1552393 h 4405856"/>
                <a:gd name="connsiteX215" fmla="*/ 2561764 w 4739148"/>
                <a:gd name="connsiteY215" fmla="*/ 1497737 h 4405856"/>
                <a:gd name="connsiteX216" fmla="*/ 2613698 w 4739148"/>
                <a:gd name="connsiteY216" fmla="*/ 1405208 h 4405856"/>
                <a:gd name="connsiteX217" fmla="*/ 2570836 w 4739148"/>
                <a:gd name="connsiteY217" fmla="*/ 1284105 h 4405856"/>
                <a:gd name="connsiteX218" fmla="*/ 2585577 w 4739148"/>
                <a:gd name="connsiteY218" fmla="*/ 1160053 h 4405856"/>
                <a:gd name="connsiteX219" fmla="*/ 2680827 w 4739148"/>
                <a:gd name="connsiteY219" fmla="*/ 1086348 h 4405856"/>
                <a:gd name="connsiteX220" fmla="*/ 2786056 w 4739148"/>
                <a:gd name="connsiteY220" fmla="*/ 1063896 h 4405856"/>
                <a:gd name="connsiteX221" fmla="*/ 2723009 w 4739148"/>
                <a:gd name="connsiteY221" fmla="*/ 974089 h 4405856"/>
                <a:gd name="connsiteX222" fmla="*/ 2705773 w 4739148"/>
                <a:gd name="connsiteY222" fmla="*/ 1018766 h 4405856"/>
                <a:gd name="connsiteX223" fmla="*/ 2662458 w 4739148"/>
                <a:gd name="connsiteY223" fmla="*/ 971595 h 4405856"/>
                <a:gd name="connsiteX224" fmla="*/ 2683776 w 4739148"/>
                <a:gd name="connsiteY224" fmla="*/ 886323 h 4405856"/>
                <a:gd name="connsiteX225" fmla="*/ 2756800 w 4739148"/>
                <a:gd name="connsiteY225" fmla="*/ 789032 h 4405856"/>
                <a:gd name="connsiteX226" fmla="*/ 2739791 w 4739148"/>
                <a:gd name="connsiteY226" fmla="*/ 682443 h 4405856"/>
                <a:gd name="connsiteX227" fmla="*/ 2568569 w 4739148"/>
                <a:gd name="connsiteY227" fmla="*/ 692194 h 4405856"/>
                <a:gd name="connsiteX228" fmla="*/ 2549291 w 4739148"/>
                <a:gd name="connsiteY228" fmla="*/ 734831 h 4405856"/>
                <a:gd name="connsiteX229" fmla="*/ 2517088 w 4739148"/>
                <a:gd name="connsiteY229" fmla="*/ 667248 h 4405856"/>
                <a:gd name="connsiteX230" fmla="*/ 2487378 w 4739148"/>
                <a:gd name="connsiteY230" fmla="*/ 707616 h 4405856"/>
                <a:gd name="connsiteX231" fmla="*/ 2301869 w 4739148"/>
                <a:gd name="connsiteY231" fmla="*/ 741180 h 4405856"/>
                <a:gd name="connsiteX0" fmla="*/ 2332569 w 4769848"/>
                <a:gd name="connsiteY0" fmla="*/ 741180 h 4405856"/>
                <a:gd name="connsiteX1" fmla="*/ 2006450 w 4769848"/>
                <a:gd name="connsiteY1" fmla="*/ 583337 h 4405856"/>
                <a:gd name="connsiteX2" fmla="*/ 2046362 w 4769848"/>
                <a:gd name="connsiteY2" fmla="*/ 433432 h 4405856"/>
                <a:gd name="connsiteX3" fmla="*/ 1992388 w 4769848"/>
                <a:gd name="connsiteY3" fmla="*/ 423907 h 4405856"/>
                <a:gd name="connsiteX4" fmla="*/ 1989213 w 4769848"/>
                <a:gd name="connsiteY4" fmla="*/ 395333 h 4405856"/>
                <a:gd name="connsiteX5" fmla="*/ 2033663 w 4769848"/>
                <a:gd name="connsiteY5" fmla="*/ 403270 h 4405856"/>
                <a:gd name="connsiteX6" fmla="*/ 1976513 w 4769848"/>
                <a:gd name="connsiteY6" fmla="*/ 315957 h 4405856"/>
                <a:gd name="connsiteX7" fmla="*/ 1987625 w 4769848"/>
                <a:gd name="connsiteY7" fmla="*/ 355645 h 4405856"/>
                <a:gd name="connsiteX8" fmla="*/ 1935237 w 4769848"/>
                <a:gd name="connsiteY8" fmla="*/ 320720 h 4405856"/>
                <a:gd name="connsiteX9" fmla="*/ 1955875 w 4769848"/>
                <a:gd name="connsiteY9" fmla="*/ 287383 h 4405856"/>
                <a:gd name="connsiteX10" fmla="*/ 1920950 w 4769848"/>
                <a:gd name="connsiteY10" fmla="*/ 225472 h 4405856"/>
                <a:gd name="connsiteX11" fmla="*/ 1954287 w 4769848"/>
                <a:gd name="connsiteY11" fmla="*/ 227061 h 4405856"/>
                <a:gd name="connsiteX12" fmla="*/ 1911425 w 4769848"/>
                <a:gd name="connsiteY12" fmla="*/ 133398 h 4405856"/>
                <a:gd name="connsiteX13" fmla="*/ 1886026 w 4769848"/>
                <a:gd name="connsiteY13" fmla="*/ 131810 h 4405856"/>
                <a:gd name="connsiteX14" fmla="*/ 1874913 w 4769848"/>
                <a:gd name="connsiteY14" fmla="*/ 84185 h 4405856"/>
                <a:gd name="connsiteX15" fmla="*/ 1906662 w 4769848"/>
                <a:gd name="connsiteY15" fmla="*/ 66723 h 4405856"/>
                <a:gd name="connsiteX16" fmla="*/ 1901900 w 4769848"/>
                <a:gd name="connsiteY16" fmla="*/ 23861 h 4405856"/>
                <a:gd name="connsiteX17" fmla="*/ 1843163 w 4769848"/>
                <a:gd name="connsiteY17" fmla="*/ 28624 h 4405856"/>
                <a:gd name="connsiteX18" fmla="*/ 1649488 w 4769848"/>
                <a:gd name="connsiteY18" fmla="*/ 127049 h 4405856"/>
                <a:gd name="connsiteX19" fmla="*/ 1614563 w 4769848"/>
                <a:gd name="connsiteY19" fmla="*/ 252462 h 4405856"/>
                <a:gd name="connsiteX20" fmla="*/ 1619325 w 4769848"/>
                <a:gd name="connsiteY20" fmla="*/ 288974 h 4405856"/>
                <a:gd name="connsiteX21" fmla="*/ 1590750 w 4769848"/>
                <a:gd name="connsiteY21" fmla="*/ 303261 h 4405856"/>
                <a:gd name="connsiteX22" fmla="*/ 1659012 w 4769848"/>
                <a:gd name="connsiteY22" fmla="*/ 482645 h 4405856"/>
                <a:gd name="connsiteX23" fmla="*/ 1571701 w 4769848"/>
                <a:gd name="connsiteY23" fmla="*/ 400099 h 4405856"/>
                <a:gd name="connsiteX24" fmla="*/ 1520900 w 4769848"/>
                <a:gd name="connsiteY24" fmla="*/ 366762 h 4405856"/>
                <a:gd name="connsiteX25" fmla="*/ 1492325 w 4769848"/>
                <a:gd name="connsiteY25" fmla="*/ 401687 h 4405856"/>
                <a:gd name="connsiteX26" fmla="*/ 1490738 w 4769848"/>
                <a:gd name="connsiteY26" fmla="*/ 515987 h 4405856"/>
                <a:gd name="connsiteX27" fmla="*/ 1505025 w 4769848"/>
                <a:gd name="connsiteY27" fmla="*/ 612820 h 4405856"/>
                <a:gd name="connsiteX28" fmla="*/ 1422475 w 4769848"/>
                <a:gd name="connsiteY28" fmla="*/ 620761 h 4405856"/>
                <a:gd name="connsiteX29" fmla="*/ 1446288 w 4769848"/>
                <a:gd name="connsiteY29" fmla="*/ 590598 h 4405856"/>
                <a:gd name="connsiteX30" fmla="*/ 1382788 w 4769848"/>
                <a:gd name="connsiteY30" fmla="*/ 547736 h 4405856"/>
                <a:gd name="connsiteX31" fmla="*/ 1341513 w 4769848"/>
                <a:gd name="connsiteY31" fmla="*/ 501699 h 4405856"/>
                <a:gd name="connsiteX32" fmla="*/ 1292300 w 4769848"/>
                <a:gd name="connsiteY32" fmla="*/ 512811 h 4405856"/>
                <a:gd name="connsiteX33" fmla="*/ 1320875 w 4769848"/>
                <a:gd name="connsiteY33" fmla="*/ 446136 h 4405856"/>
                <a:gd name="connsiteX34" fmla="*/ 1290712 w 4769848"/>
                <a:gd name="connsiteY34" fmla="*/ 481062 h 4405856"/>
                <a:gd name="connsiteX35" fmla="*/ 1257375 w 4769848"/>
                <a:gd name="connsiteY35" fmla="*/ 423911 h 4405856"/>
                <a:gd name="connsiteX36" fmla="*/ 1238325 w 4769848"/>
                <a:gd name="connsiteY36" fmla="*/ 417561 h 4405856"/>
                <a:gd name="connsiteX37" fmla="*/ 1236738 w 4769848"/>
                <a:gd name="connsiteY37" fmla="*/ 376287 h 4405856"/>
                <a:gd name="connsiteX38" fmla="*/ 1201813 w 4769848"/>
                <a:gd name="connsiteY38" fmla="*/ 273100 h 4405856"/>
                <a:gd name="connsiteX39" fmla="*/ 1162125 w 4769848"/>
                <a:gd name="connsiteY39" fmla="*/ 219123 h 4405856"/>
                <a:gd name="connsiteX40" fmla="*/ 1238326 w 4769848"/>
                <a:gd name="connsiteY40" fmla="*/ 282624 h 4405856"/>
                <a:gd name="connsiteX41" fmla="*/ 1297064 w 4769848"/>
                <a:gd name="connsiteY41" fmla="*/ 320723 h 4405856"/>
                <a:gd name="connsiteX42" fmla="*/ 1320875 w 4769848"/>
                <a:gd name="connsiteY42" fmla="*/ 281036 h 4405856"/>
                <a:gd name="connsiteX43" fmla="*/ 1339925 w 4769848"/>
                <a:gd name="connsiteY43" fmla="*/ 215949 h 4405856"/>
                <a:gd name="connsiteX44" fmla="*/ 1301825 w 4769848"/>
                <a:gd name="connsiteY44" fmla="*/ 185786 h 4405856"/>
                <a:gd name="connsiteX45" fmla="*/ 1328813 w 4769848"/>
                <a:gd name="connsiteY45" fmla="*/ 144511 h 4405856"/>
                <a:gd name="connsiteX46" fmla="*/ 1281188 w 4769848"/>
                <a:gd name="connsiteY46" fmla="*/ 50848 h 4405856"/>
                <a:gd name="connsiteX47" fmla="*/ 1263725 w 4769848"/>
                <a:gd name="connsiteY47" fmla="*/ 6399 h 4405856"/>
                <a:gd name="connsiteX48" fmla="*/ 1127200 w 4769848"/>
                <a:gd name="connsiteY48" fmla="*/ 120699 h 4405856"/>
                <a:gd name="connsiteX49" fmla="*/ 1065287 w 4769848"/>
                <a:gd name="connsiteY49" fmla="*/ 115936 h 4405856"/>
                <a:gd name="connsiteX50" fmla="*/ 1052588 w 4769848"/>
                <a:gd name="connsiteY50" fmla="*/ 57199 h 4405856"/>
                <a:gd name="connsiteX51" fmla="*/ 966863 w 4769848"/>
                <a:gd name="connsiteY51" fmla="*/ 104824 h 4405856"/>
                <a:gd name="connsiteX52" fmla="*/ 903363 w 4769848"/>
                <a:gd name="connsiteY52" fmla="*/ 139748 h 4405856"/>
                <a:gd name="connsiteX53" fmla="*/ 808112 w 4769848"/>
                <a:gd name="connsiteY53" fmla="*/ 147686 h 4405856"/>
                <a:gd name="connsiteX54" fmla="*/ 785888 w 4769848"/>
                <a:gd name="connsiteY54" fmla="*/ 177849 h 4405856"/>
                <a:gd name="connsiteX55" fmla="*/ 749375 w 4769848"/>
                <a:gd name="connsiteY55" fmla="*/ 201661 h 4405856"/>
                <a:gd name="connsiteX56" fmla="*/ 784301 w 4769848"/>
                <a:gd name="connsiteY56" fmla="*/ 288974 h 4405856"/>
                <a:gd name="connsiteX57" fmla="*/ 651632 w 4769848"/>
                <a:gd name="connsiteY57" fmla="*/ 542516 h 4405856"/>
                <a:gd name="connsiteX58" fmla="*/ 597657 w 4769848"/>
                <a:gd name="connsiteY58" fmla="*/ 580843 h 4405856"/>
                <a:gd name="connsiteX59" fmla="*/ 669548 w 4769848"/>
                <a:gd name="connsiteY59" fmla="*/ 633231 h 4405856"/>
                <a:gd name="connsiteX60" fmla="*/ 632582 w 4769848"/>
                <a:gd name="connsiteY60" fmla="*/ 673825 h 4405856"/>
                <a:gd name="connsiteX61" fmla="*/ 650045 w 4769848"/>
                <a:gd name="connsiteY61" fmla="*/ 720316 h 4405856"/>
                <a:gd name="connsiteX62" fmla="*/ 581328 w 4769848"/>
                <a:gd name="connsiteY62" fmla="*/ 701719 h 4405856"/>
                <a:gd name="connsiteX63" fmla="*/ 526220 w 4769848"/>
                <a:gd name="connsiteY63" fmla="*/ 726665 h 4405856"/>
                <a:gd name="connsiteX64" fmla="*/ 459318 w 4769848"/>
                <a:gd name="connsiteY64" fmla="*/ 695143 h 4405856"/>
                <a:gd name="connsiteX65" fmla="*/ 460906 w 4769848"/>
                <a:gd name="connsiteY65" fmla="*/ 652734 h 4405856"/>
                <a:gd name="connsiteX66" fmla="*/ 349327 w 4769848"/>
                <a:gd name="connsiteY66" fmla="*/ 675412 h 4405856"/>
                <a:gd name="connsiteX67" fmla="*/ 339576 w 4769848"/>
                <a:gd name="connsiteY67" fmla="*/ 760457 h 4405856"/>
                <a:gd name="connsiteX68" fmla="*/ 260428 w 4769848"/>
                <a:gd name="connsiteY68" fmla="*/ 865236 h 4405856"/>
                <a:gd name="connsiteX69" fmla="*/ 174703 w 4769848"/>
                <a:gd name="connsiteY69" fmla="*/ 828724 h 4405856"/>
                <a:gd name="connsiteX70" fmla="*/ 149303 w 4769848"/>
                <a:gd name="connsiteY70" fmla="*/ 869999 h 4405856"/>
                <a:gd name="connsiteX71" fmla="*/ 84216 w 4769848"/>
                <a:gd name="connsiteY71" fmla="*/ 812848 h 4405856"/>
                <a:gd name="connsiteX72" fmla="*/ 58817 w 4769848"/>
                <a:gd name="connsiteY72" fmla="*/ 881111 h 4405856"/>
                <a:gd name="connsiteX73" fmla="*/ 79 w 4769848"/>
                <a:gd name="connsiteY73" fmla="*/ 873173 h 4405856"/>
                <a:gd name="connsiteX74" fmla="*/ 73782 w 4769848"/>
                <a:gd name="connsiteY74" fmla="*/ 1394776 h 4405856"/>
                <a:gd name="connsiteX75" fmla="*/ 582916 w 4769848"/>
                <a:gd name="connsiteY75" fmla="*/ 2288539 h 4405856"/>
                <a:gd name="connsiteX76" fmla="*/ 597431 w 4769848"/>
                <a:gd name="connsiteY76" fmla="*/ 2324825 h 4405856"/>
                <a:gd name="connsiteX77" fmla="*/ 611945 w 4769848"/>
                <a:gd name="connsiteY77" fmla="*/ 2390139 h 4405856"/>
                <a:gd name="connsiteX78" fmla="*/ 633716 w 4769848"/>
                <a:gd name="connsiteY78" fmla="*/ 2440939 h 4405856"/>
                <a:gd name="connsiteX79" fmla="*/ 670002 w 4769848"/>
                <a:gd name="connsiteY79" fmla="*/ 2557053 h 4405856"/>
                <a:gd name="connsiteX80" fmla="*/ 691773 w 4769848"/>
                <a:gd name="connsiteY80" fmla="*/ 2622368 h 4405856"/>
                <a:gd name="connsiteX81" fmla="*/ 699031 w 4769848"/>
                <a:gd name="connsiteY81" fmla="*/ 2644139 h 4405856"/>
                <a:gd name="connsiteX82" fmla="*/ 720802 w 4769848"/>
                <a:gd name="connsiteY82" fmla="*/ 2687682 h 4405856"/>
                <a:gd name="connsiteX83" fmla="*/ 742573 w 4769848"/>
                <a:gd name="connsiteY83" fmla="*/ 2738482 h 4405856"/>
                <a:gd name="connsiteX84" fmla="*/ 749831 w 4769848"/>
                <a:gd name="connsiteY84" fmla="*/ 2767511 h 4405856"/>
                <a:gd name="connsiteX85" fmla="*/ 786116 w 4769848"/>
                <a:gd name="connsiteY85" fmla="*/ 2818311 h 4405856"/>
                <a:gd name="connsiteX86" fmla="*/ 807888 w 4769848"/>
                <a:gd name="connsiteY86" fmla="*/ 2876368 h 4405856"/>
                <a:gd name="connsiteX87" fmla="*/ 829659 w 4769848"/>
                <a:gd name="connsiteY87" fmla="*/ 2898139 h 4405856"/>
                <a:gd name="connsiteX88" fmla="*/ 865945 w 4769848"/>
                <a:gd name="connsiteY88" fmla="*/ 2970711 h 4405856"/>
                <a:gd name="connsiteX89" fmla="*/ 902231 w 4769848"/>
                <a:gd name="connsiteY89" fmla="*/ 3021511 h 4405856"/>
                <a:gd name="connsiteX90" fmla="*/ 909488 w 4769848"/>
                <a:gd name="connsiteY90" fmla="*/ 3043282 h 4405856"/>
                <a:gd name="connsiteX91" fmla="*/ 960288 w 4769848"/>
                <a:gd name="connsiteY91" fmla="*/ 3108596 h 4405856"/>
                <a:gd name="connsiteX92" fmla="*/ 989316 w 4769848"/>
                <a:gd name="connsiteY92" fmla="*/ 3173911 h 4405856"/>
                <a:gd name="connsiteX93" fmla="*/ 1011088 w 4769848"/>
                <a:gd name="connsiteY93" fmla="*/ 3202939 h 4405856"/>
                <a:gd name="connsiteX94" fmla="*/ 1025602 w 4769848"/>
                <a:gd name="connsiteY94" fmla="*/ 3260996 h 4405856"/>
                <a:gd name="connsiteX95" fmla="*/ 1032859 w 4769848"/>
                <a:gd name="connsiteY95" fmla="*/ 3282768 h 4405856"/>
                <a:gd name="connsiteX96" fmla="*/ 1040116 w 4769848"/>
                <a:gd name="connsiteY96" fmla="*/ 3311796 h 4405856"/>
                <a:gd name="connsiteX97" fmla="*/ 1047373 w 4769848"/>
                <a:gd name="connsiteY97" fmla="*/ 3377111 h 4405856"/>
                <a:gd name="connsiteX98" fmla="*/ 1069145 w 4769848"/>
                <a:gd name="connsiteY98" fmla="*/ 3435168 h 4405856"/>
                <a:gd name="connsiteX99" fmla="*/ 1098173 w 4769848"/>
                <a:gd name="connsiteY99" fmla="*/ 3478711 h 4405856"/>
                <a:gd name="connsiteX100" fmla="*/ 1127202 w 4769848"/>
                <a:gd name="connsiteY100" fmla="*/ 3529511 h 4405856"/>
                <a:gd name="connsiteX101" fmla="*/ 1156231 w 4769848"/>
                <a:gd name="connsiteY101" fmla="*/ 3551282 h 4405856"/>
                <a:gd name="connsiteX102" fmla="*/ 1199773 w 4769848"/>
                <a:gd name="connsiteY102" fmla="*/ 3594825 h 4405856"/>
                <a:gd name="connsiteX103" fmla="*/ 1228802 w 4769848"/>
                <a:gd name="connsiteY103" fmla="*/ 3616596 h 4405856"/>
                <a:gd name="connsiteX104" fmla="*/ 1265088 w 4769848"/>
                <a:gd name="connsiteY104" fmla="*/ 3660139 h 4405856"/>
                <a:gd name="connsiteX105" fmla="*/ 1294116 w 4769848"/>
                <a:gd name="connsiteY105" fmla="*/ 3681911 h 4405856"/>
                <a:gd name="connsiteX106" fmla="*/ 1366688 w 4769848"/>
                <a:gd name="connsiteY106" fmla="*/ 3747225 h 4405856"/>
                <a:gd name="connsiteX107" fmla="*/ 1402973 w 4769848"/>
                <a:gd name="connsiteY107" fmla="*/ 3790768 h 4405856"/>
                <a:gd name="connsiteX108" fmla="*/ 1424745 w 4769848"/>
                <a:gd name="connsiteY108" fmla="*/ 3805282 h 4405856"/>
                <a:gd name="connsiteX109" fmla="*/ 1461031 w 4769848"/>
                <a:gd name="connsiteY109" fmla="*/ 3848825 h 4405856"/>
                <a:gd name="connsiteX110" fmla="*/ 1490059 w 4769848"/>
                <a:gd name="connsiteY110" fmla="*/ 3870596 h 4405856"/>
                <a:gd name="connsiteX111" fmla="*/ 1584402 w 4769848"/>
                <a:gd name="connsiteY111" fmla="*/ 3914139 h 4405856"/>
                <a:gd name="connsiteX112" fmla="*/ 2034345 w 4769848"/>
                <a:gd name="connsiteY112" fmla="*/ 3899625 h 4405856"/>
                <a:gd name="connsiteX113" fmla="*/ 2085145 w 4769848"/>
                <a:gd name="connsiteY113" fmla="*/ 3885111 h 4405856"/>
                <a:gd name="connsiteX114" fmla="*/ 2172231 w 4769848"/>
                <a:gd name="connsiteY114" fmla="*/ 3877853 h 4405856"/>
                <a:gd name="connsiteX115" fmla="*/ 2252059 w 4769848"/>
                <a:gd name="connsiteY115" fmla="*/ 3863339 h 4405856"/>
                <a:gd name="connsiteX116" fmla="*/ 2310116 w 4769848"/>
                <a:gd name="connsiteY116" fmla="*/ 3856082 h 4405856"/>
                <a:gd name="connsiteX117" fmla="*/ 2339145 w 4769848"/>
                <a:gd name="connsiteY117" fmla="*/ 3841568 h 4405856"/>
                <a:gd name="connsiteX118" fmla="*/ 2404459 w 4769848"/>
                <a:gd name="connsiteY118" fmla="*/ 3819796 h 4405856"/>
                <a:gd name="connsiteX119" fmla="*/ 2440745 w 4769848"/>
                <a:gd name="connsiteY119" fmla="*/ 3805282 h 4405856"/>
                <a:gd name="connsiteX120" fmla="*/ 2542345 w 4769848"/>
                <a:gd name="connsiteY120" fmla="*/ 3790768 h 4405856"/>
                <a:gd name="connsiteX121" fmla="*/ 2571373 w 4769848"/>
                <a:gd name="connsiteY121" fmla="*/ 3783511 h 4405856"/>
                <a:gd name="connsiteX122" fmla="*/ 3191859 w 4769848"/>
                <a:gd name="connsiteY122" fmla="*/ 4130265 h 4405856"/>
                <a:gd name="connsiteX123" fmla="*/ 3278263 w 4769848"/>
                <a:gd name="connsiteY123" fmla="*/ 4316455 h 4405856"/>
                <a:gd name="connsiteX124" fmla="*/ 3338588 w 4769848"/>
                <a:gd name="connsiteY124" fmla="*/ 4375193 h 4405856"/>
                <a:gd name="connsiteX125" fmla="*/ 3349700 w 4769848"/>
                <a:gd name="connsiteY125" fmla="*/ 4345030 h 4405856"/>
                <a:gd name="connsiteX126" fmla="*/ 3395738 w 4769848"/>
                <a:gd name="connsiteY126" fmla="*/ 4318042 h 4405856"/>
                <a:gd name="connsiteX127" fmla="*/ 3446538 w 4769848"/>
                <a:gd name="connsiteY127" fmla="*/ 4391068 h 4405856"/>
                <a:gd name="connsiteX128" fmla="*/ 3495751 w 4769848"/>
                <a:gd name="connsiteY128" fmla="*/ 4394243 h 4405856"/>
                <a:gd name="connsiteX129" fmla="*/ 3451300 w 4769848"/>
                <a:gd name="connsiteY129" fmla="*/ 4300581 h 4405856"/>
                <a:gd name="connsiteX130" fmla="*/ 3408438 w 4769848"/>
                <a:gd name="connsiteY130" fmla="*/ 4232318 h 4405856"/>
                <a:gd name="connsiteX131" fmla="*/ 3451301 w 4769848"/>
                <a:gd name="connsiteY131" fmla="*/ 4216442 h 4405856"/>
                <a:gd name="connsiteX132" fmla="*/ 3432250 w 4769848"/>
                <a:gd name="connsiteY132" fmla="*/ 4175168 h 4405856"/>
                <a:gd name="connsiteX133" fmla="*/ 3484638 w 4769848"/>
                <a:gd name="connsiteY133" fmla="*/ 4184693 h 4405856"/>
                <a:gd name="connsiteX134" fmla="*/ 3464001 w 4769848"/>
                <a:gd name="connsiteY134" fmla="*/ 4151355 h 4405856"/>
                <a:gd name="connsiteX135" fmla="*/ 3485320 w 4769848"/>
                <a:gd name="connsiteY135" fmla="*/ 4134801 h 4405856"/>
                <a:gd name="connsiteX136" fmla="*/ 3606423 w 4769848"/>
                <a:gd name="connsiteY136" fmla="*/ 4220074 h 4405856"/>
                <a:gd name="connsiteX137" fmla="*/ 3641800 w 4769848"/>
                <a:gd name="connsiteY137" fmla="*/ 4206917 h 4405856"/>
                <a:gd name="connsiteX138" fmla="*/ 3694187 w 4769848"/>
                <a:gd name="connsiteY138" fmla="*/ 4272006 h 4405856"/>
                <a:gd name="connsiteX139" fmla="*/ 3714825 w 4769848"/>
                <a:gd name="connsiteY139" fmla="*/ 4330743 h 4405856"/>
                <a:gd name="connsiteX140" fmla="*/ 3822775 w 4769848"/>
                <a:gd name="connsiteY140" fmla="*/ 4349792 h 4405856"/>
                <a:gd name="connsiteX141" fmla="*/ 3762451 w 4769848"/>
                <a:gd name="connsiteY141" fmla="*/ 4283117 h 4405856"/>
                <a:gd name="connsiteX142" fmla="*/ 3759275 w 4769848"/>
                <a:gd name="connsiteY142" fmla="*/ 4214855 h 4405856"/>
                <a:gd name="connsiteX143" fmla="*/ 3813250 w 4769848"/>
                <a:gd name="connsiteY143" fmla="*/ 4270418 h 4405856"/>
                <a:gd name="connsiteX144" fmla="*/ 3862463 w 4769848"/>
                <a:gd name="connsiteY144" fmla="*/ 4275180 h 4405856"/>
                <a:gd name="connsiteX145" fmla="*/ 3856113 w 4769848"/>
                <a:gd name="connsiteY145" fmla="*/ 4225968 h 4405856"/>
                <a:gd name="connsiteX146" fmla="*/ 3916438 w 4769848"/>
                <a:gd name="connsiteY146" fmla="*/ 4230730 h 4405856"/>
                <a:gd name="connsiteX147" fmla="*/ 3978350 w 4769848"/>
                <a:gd name="connsiteY147" fmla="*/ 4273592 h 4405856"/>
                <a:gd name="connsiteX148" fmla="*/ 4010100 w 4769848"/>
                <a:gd name="connsiteY148" fmla="*/ 4260893 h 4405856"/>
                <a:gd name="connsiteX149" fmla="*/ 4003751 w 4769848"/>
                <a:gd name="connsiteY149" fmla="*/ 4225968 h 4405856"/>
                <a:gd name="connsiteX150" fmla="*/ 4045026 w 4769848"/>
                <a:gd name="connsiteY150" fmla="*/ 4202156 h 4405856"/>
                <a:gd name="connsiteX151" fmla="*/ 4129163 w 4769848"/>
                <a:gd name="connsiteY151" fmla="*/ 4259306 h 4405856"/>
                <a:gd name="connsiteX152" fmla="*/ 4146626 w 4769848"/>
                <a:gd name="connsiteY152" fmla="*/ 4157708 h 4405856"/>
                <a:gd name="connsiteX153" fmla="*/ 4121226 w 4769848"/>
                <a:gd name="connsiteY153" fmla="*/ 4135482 h 4405856"/>
                <a:gd name="connsiteX154" fmla="*/ 4048200 w 4769848"/>
                <a:gd name="connsiteY154" fmla="*/ 4092619 h 4405856"/>
                <a:gd name="connsiteX155" fmla="*/ 4070425 w 4769848"/>
                <a:gd name="connsiteY155" fmla="*/ 4067220 h 4405856"/>
                <a:gd name="connsiteX156" fmla="*/ 4091063 w 4769848"/>
                <a:gd name="connsiteY156" fmla="*/ 4044994 h 4405856"/>
                <a:gd name="connsiteX157" fmla="*/ 4145038 w 4769848"/>
                <a:gd name="connsiteY157" fmla="*/ 4076745 h 4405856"/>
                <a:gd name="connsiteX158" fmla="*/ 4151388 w 4769848"/>
                <a:gd name="connsiteY158" fmla="*/ 4032295 h 4405856"/>
                <a:gd name="connsiteX159" fmla="*/ 4095825 w 4769848"/>
                <a:gd name="connsiteY159" fmla="*/ 4008482 h 4405856"/>
                <a:gd name="connsiteX160" fmla="*/ 4094238 w 4769848"/>
                <a:gd name="connsiteY160" fmla="*/ 3998958 h 4405856"/>
                <a:gd name="connsiteX161" fmla="*/ 4081537 w 4769848"/>
                <a:gd name="connsiteY161" fmla="*/ 3960859 h 4405856"/>
                <a:gd name="connsiteX162" fmla="*/ 4087887 w 4769848"/>
                <a:gd name="connsiteY162" fmla="*/ 3913233 h 4405856"/>
                <a:gd name="connsiteX163" fmla="*/ 4099000 w 4769848"/>
                <a:gd name="connsiteY163" fmla="*/ 3857670 h 4405856"/>
                <a:gd name="connsiteX164" fmla="*/ 4060900 w 4769848"/>
                <a:gd name="connsiteY164" fmla="*/ 3827508 h 4405856"/>
                <a:gd name="connsiteX165" fmla="*/ 4094237 w 4769848"/>
                <a:gd name="connsiteY165" fmla="*/ 3817983 h 4405856"/>
                <a:gd name="connsiteX166" fmla="*/ 4072012 w 4769848"/>
                <a:gd name="connsiteY166" fmla="*/ 3781470 h 4405856"/>
                <a:gd name="connsiteX167" fmla="*/ 4110113 w 4769848"/>
                <a:gd name="connsiteY167" fmla="*/ 3776709 h 4405856"/>
                <a:gd name="connsiteX168" fmla="*/ 4116462 w 4769848"/>
                <a:gd name="connsiteY168" fmla="*/ 3743370 h 4405856"/>
                <a:gd name="connsiteX169" fmla="*/ 4178376 w 4769848"/>
                <a:gd name="connsiteY169" fmla="*/ 3752897 h 4405856"/>
                <a:gd name="connsiteX170" fmla="*/ 4211489 w 4769848"/>
                <a:gd name="connsiteY170" fmla="*/ 3768089 h 4405856"/>
                <a:gd name="connsiteX171" fmla="*/ 4177696 w 4769848"/>
                <a:gd name="connsiteY171" fmla="*/ 3809137 h 4405856"/>
                <a:gd name="connsiteX172" fmla="*/ 4216704 w 4769848"/>
                <a:gd name="connsiteY172" fmla="*/ 3916633 h 4405856"/>
                <a:gd name="connsiteX173" fmla="*/ 4269091 w 4769848"/>
                <a:gd name="connsiteY173" fmla="*/ 3947931 h 4405856"/>
                <a:gd name="connsiteX174" fmla="*/ 4321025 w 4769848"/>
                <a:gd name="connsiteY174" fmla="*/ 3905749 h 4405856"/>
                <a:gd name="connsiteX175" fmla="*/ 4406750 w 4769848"/>
                <a:gd name="connsiteY175" fmla="*/ 3857216 h 4405856"/>
                <a:gd name="connsiteX176" fmla="*/ 4389514 w 4769848"/>
                <a:gd name="connsiteY176" fmla="*/ 3768315 h 4405856"/>
                <a:gd name="connsiteX177" fmla="*/ 4466848 w 4769848"/>
                <a:gd name="connsiteY177" fmla="*/ 3635646 h 4405856"/>
                <a:gd name="connsiteX178" fmla="*/ 4759402 w 4769848"/>
                <a:gd name="connsiteY178" fmla="*/ 3302498 h 4405856"/>
                <a:gd name="connsiteX179" fmla="*/ 4677985 w 4769848"/>
                <a:gd name="connsiteY179" fmla="*/ 3293426 h 4405856"/>
                <a:gd name="connsiteX180" fmla="*/ 4682522 w 4769848"/>
                <a:gd name="connsiteY180" fmla="*/ 3201578 h 4405856"/>
                <a:gd name="connsiteX181" fmla="*/ 4633535 w 4769848"/>
                <a:gd name="connsiteY181" fmla="*/ 3176406 h 4405856"/>
                <a:gd name="connsiteX182" fmla="*/ 4549398 w 4769848"/>
                <a:gd name="connsiteY182" fmla="*/ 3207928 h 4405856"/>
                <a:gd name="connsiteX183" fmla="*/ 4512659 w 4769848"/>
                <a:gd name="connsiteY183" fmla="*/ 3171643 h 4405856"/>
                <a:gd name="connsiteX184" fmla="*/ 4557336 w 4769848"/>
                <a:gd name="connsiteY184" fmla="*/ 3148738 h 4405856"/>
                <a:gd name="connsiteX185" fmla="*/ 4428069 w 4769848"/>
                <a:gd name="connsiteY185" fmla="*/ 2935559 h 4405856"/>
                <a:gd name="connsiteX186" fmla="*/ 4443035 w 4769848"/>
                <a:gd name="connsiteY186" fmla="*/ 2905396 h 4405856"/>
                <a:gd name="connsiteX187" fmla="*/ 4419450 w 4769848"/>
                <a:gd name="connsiteY187" fmla="*/ 2789736 h 4405856"/>
                <a:gd name="connsiteX188" fmla="*/ 4260701 w 4769848"/>
                <a:gd name="connsiteY188" fmla="*/ 2778850 h 4405856"/>
                <a:gd name="connsiteX189" fmla="*/ 4227363 w 4769848"/>
                <a:gd name="connsiteY189" fmla="*/ 2827608 h 4405856"/>
                <a:gd name="connsiteX190" fmla="*/ 4138463 w 4769848"/>
                <a:gd name="connsiteY190" fmla="*/ 2842124 h 4405856"/>
                <a:gd name="connsiteX191" fmla="*/ 4144813 w 4769848"/>
                <a:gd name="connsiteY191" fmla="*/ 2820125 h 4405856"/>
                <a:gd name="connsiteX192" fmla="*/ 4091291 w 4769848"/>
                <a:gd name="connsiteY192" fmla="*/ 2804024 h 4405856"/>
                <a:gd name="connsiteX193" fmla="*/ 4066572 w 4769848"/>
                <a:gd name="connsiteY193" fmla="*/ 2638923 h 4405856"/>
                <a:gd name="connsiteX194" fmla="*/ 3786265 w 4769848"/>
                <a:gd name="connsiteY194" fmla="*/ 2572248 h 4405856"/>
                <a:gd name="connsiteX195" fmla="*/ 3649966 w 4769848"/>
                <a:gd name="connsiteY195" fmla="*/ 2615564 h 4405856"/>
                <a:gd name="connsiteX196" fmla="*/ 3517977 w 4769848"/>
                <a:gd name="connsiteY196" fmla="*/ 2608080 h 4405856"/>
                <a:gd name="connsiteX197" fmla="*/ 3385534 w 4769848"/>
                <a:gd name="connsiteY197" fmla="*/ 2497182 h 4405856"/>
                <a:gd name="connsiteX198" fmla="*/ 3172356 w 4769848"/>
                <a:gd name="connsiteY198" fmla="*/ 2193969 h 4405856"/>
                <a:gd name="connsiteX199" fmla="*/ 2773894 w 4769848"/>
                <a:gd name="connsiteY199" fmla="*/ 2054496 h 4405856"/>
                <a:gd name="connsiteX200" fmla="*/ 2537356 w 4769848"/>
                <a:gd name="connsiteY200" fmla="*/ 1741532 h 4405856"/>
                <a:gd name="connsiteX201" fmla="*/ 2571147 w 4769848"/>
                <a:gd name="connsiteY201" fmla="*/ 1716586 h 4405856"/>
                <a:gd name="connsiteX202" fmla="*/ 2630791 w 4769848"/>
                <a:gd name="connsiteY202" fmla="*/ 1799589 h 4405856"/>
                <a:gd name="connsiteX203" fmla="*/ 2650975 w 4769848"/>
                <a:gd name="connsiteY203" fmla="*/ 1782126 h 4405856"/>
                <a:gd name="connsiteX204" fmla="*/ 2694065 w 4769848"/>
                <a:gd name="connsiteY204" fmla="*/ 1812970 h 4405856"/>
                <a:gd name="connsiteX205" fmla="*/ 2782738 w 4769848"/>
                <a:gd name="connsiteY205" fmla="*/ 1759221 h 4405856"/>
                <a:gd name="connsiteX206" fmla="*/ 2798840 w 4769848"/>
                <a:gd name="connsiteY206" fmla="*/ 1738811 h 4405856"/>
                <a:gd name="connsiteX207" fmla="*/ 2857123 w 4769848"/>
                <a:gd name="connsiteY207" fmla="*/ 1739037 h 4405856"/>
                <a:gd name="connsiteX208" fmla="*/ 2873226 w 4769848"/>
                <a:gd name="connsiteY208" fmla="*/ 1705927 h 4405856"/>
                <a:gd name="connsiteX209" fmla="*/ 2854402 w 4769848"/>
                <a:gd name="connsiteY209" fmla="*/ 1680300 h 4405856"/>
                <a:gd name="connsiteX210" fmla="*/ 2787274 w 4769848"/>
                <a:gd name="connsiteY210" fmla="*/ 1700257 h 4405856"/>
                <a:gd name="connsiteX211" fmla="*/ 2765502 w 4769848"/>
                <a:gd name="connsiteY211" fmla="*/ 1646736 h 4405856"/>
                <a:gd name="connsiteX212" fmla="*/ 2786820 w 4769848"/>
                <a:gd name="connsiteY212" fmla="*/ 1617026 h 4405856"/>
                <a:gd name="connsiteX213" fmla="*/ 2730350 w 4769848"/>
                <a:gd name="connsiteY213" fmla="*/ 1513612 h 4405856"/>
                <a:gd name="connsiteX214" fmla="*/ 2681819 w 4769848"/>
                <a:gd name="connsiteY214" fmla="*/ 1552393 h 4405856"/>
                <a:gd name="connsiteX215" fmla="*/ 2592464 w 4769848"/>
                <a:gd name="connsiteY215" fmla="*/ 1497737 h 4405856"/>
                <a:gd name="connsiteX216" fmla="*/ 2644398 w 4769848"/>
                <a:gd name="connsiteY216" fmla="*/ 1405208 h 4405856"/>
                <a:gd name="connsiteX217" fmla="*/ 2601536 w 4769848"/>
                <a:gd name="connsiteY217" fmla="*/ 1284105 h 4405856"/>
                <a:gd name="connsiteX218" fmla="*/ 2616277 w 4769848"/>
                <a:gd name="connsiteY218" fmla="*/ 1160053 h 4405856"/>
                <a:gd name="connsiteX219" fmla="*/ 2711527 w 4769848"/>
                <a:gd name="connsiteY219" fmla="*/ 1086348 h 4405856"/>
                <a:gd name="connsiteX220" fmla="*/ 2816756 w 4769848"/>
                <a:gd name="connsiteY220" fmla="*/ 1063896 h 4405856"/>
                <a:gd name="connsiteX221" fmla="*/ 2753709 w 4769848"/>
                <a:gd name="connsiteY221" fmla="*/ 974089 h 4405856"/>
                <a:gd name="connsiteX222" fmla="*/ 2736473 w 4769848"/>
                <a:gd name="connsiteY222" fmla="*/ 1018766 h 4405856"/>
                <a:gd name="connsiteX223" fmla="*/ 2693158 w 4769848"/>
                <a:gd name="connsiteY223" fmla="*/ 971595 h 4405856"/>
                <a:gd name="connsiteX224" fmla="*/ 2714476 w 4769848"/>
                <a:gd name="connsiteY224" fmla="*/ 886323 h 4405856"/>
                <a:gd name="connsiteX225" fmla="*/ 2787500 w 4769848"/>
                <a:gd name="connsiteY225" fmla="*/ 789032 h 4405856"/>
                <a:gd name="connsiteX226" fmla="*/ 2770491 w 4769848"/>
                <a:gd name="connsiteY226" fmla="*/ 682443 h 4405856"/>
                <a:gd name="connsiteX227" fmla="*/ 2599269 w 4769848"/>
                <a:gd name="connsiteY227" fmla="*/ 692194 h 4405856"/>
                <a:gd name="connsiteX228" fmla="*/ 2579991 w 4769848"/>
                <a:gd name="connsiteY228" fmla="*/ 734831 h 4405856"/>
                <a:gd name="connsiteX229" fmla="*/ 2547788 w 4769848"/>
                <a:gd name="connsiteY229" fmla="*/ 667248 h 4405856"/>
                <a:gd name="connsiteX230" fmla="*/ 2518078 w 4769848"/>
                <a:gd name="connsiteY230" fmla="*/ 707616 h 4405856"/>
                <a:gd name="connsiteX231" fmla="*/ 2332569 w 4769848"/>
                <a:gd name="connsiteY231" fmla="*/ 741180 h 4405856"/>
                <a:gd name="connsiteX0" fmla="*/ 2337566 w 4774845"/>
                <a:gd name="connsiteY0" fmla="*/ 741180 h 4405856"/>
                <a:gd name="connsiteX1" fmla="*/ 2011447 w 4774845"/>
                <a:gd name="connsiteY1" fmla="*/ 583337 h 4405856"/>
                <a:gd name="connsiteX2" fmla="*/ 2051359 w 4774845"/>
                <a:gd name="connsiteY2" fmla="*/ 433432 h 4405856"/>
                <a:gd name="connsiteX3" fmla="*/ 1997385 w 4774845"/>
                <a:gd name="connsiteY3" fmla="*/ 423907 h 4405856"/>
                <a:gd name="connsiteX4" fmla="*/ 1994210 w 4774845"/>
                <a:gd name="connsiteY4" fmla="*/ 395333 h 4405856"/>
                <a:gd name="connsiteX5" fmla="*/ 2038660 w 4774845"/>
                <a:gd name="connsiteY5" fmla="*/ 403270 h 4405856"/>
                <a:gd name="connsiteX6" fmla="*/ 1981510 w 4774845"/>
                <a:gd name="connsiteY6" fmla="*/ 315957 h 4405856"/>
                <a:gd name="connsiteX7" fmla="*/ 1992622 w 4774845"/>
                <a:gd name="connsiteY7" fmla="*/ 355645 h 4405856"/>
                <a:gd name="connsiteX8" fmla="*/ 1940234 w 4774845"/>
                <a:gd name="connsiteY8" fmla="*/ 320720 h 4405856"/>
                <a:gd name="connsiteX9" fmla="*/ 1960872 w 4774845"/>
                <a:gd name="connsiteY9" fmla="*/ 287383 h 4405856"/>
                <a:gd name="connsiteX10" fmla="*/ 1925947 w 4774845"/>
                <a:gd name="connsiteY10" fmla="*/ 225472 h 4405856"/>
                <a:gd name="connsiteX11" fmla="*/ 1959284 w 4774845"/>
                <a:gd name="connsiteY11" fmla="*/ 227061 h 4405856"/>
                <a:gd name="connsiteX12" fmla="*/ 1916422 w 4774845"/>
                <a:gd name="connsiteY12" fmla="*/ 133398 h 4405856"/>
                <a:gd name="connsiteX13" fmla="*/ 1891023 w 4774845"/>
                <a:gd name="connsiteY13" fmla="*/ 131810 h 4405856"/>
                <a:gd name="connsiteX14" fmla="*/ 1879910 w 4774845"/>
                <a:gd name="connsiteY14" fmla="*/ 84185 h 4405856"/>
                <a:gd name="connsiteX15" fmla="*/ 1911659 w 4774845"/>
                <a:gd name="connsiteY15" fmla="*/ 66723 h 4405856"/>
                <a:gd name="connsiteX16" fmla="*/ 1906897 w 4774845"/>
                <a:gd name="connsiteY16" fmla="*/ 23861 h 4405856"/>
                <a:gd name="connsiteX17" fmla="*/ 1848160 w 4774845"/>
                <a:gd name="connsiteY17" fmla="*/ 28624 h 4405856"/>
                <a:gd name="connsiteX18" fmla="*/ 1654485 w 4774845"/>
                <a:gd name="connsiteY18" fmla="*/ 127049 h 4405856"/>
                <a:gd name="connsiteX19" fmla="*/ 1619560 w 4774845"/>
                <a:gd name="connsiteY19" fmla="*/ 252462 h 4405856"/>
                <a:gd name="connsiteX20" fmla="*/ 1624322 w 4774845"/>
                <a:gd name="connsiteY20" fmla="*/ 288974 h 4405856"/>
                <a:gd name="connsiteX21" fmla="*/ 1595747 w 4774845"/>
                <a:gd name="connsiteY21" fmla="*/ 303261 h 4405856"/>
                <a:gd name="connsiteX22" fmla="*/ 1664009 w 4774845"/>
                <a:gd name="connsiteY22" fmla="*/ 482645 h 4405856"/>
                <a:gd name="connsiteX23" fmla="*/ 1576698 w 4774845"/>
                <a:gd name="connsiteY23" fmla="*/ 400099 h 4405856"/>
                <a:gd name="connsiteX24" fmla="*/ 1525897 w 4774845"/>
                <a:gd name="connsiteY24" fmla="*/ 366762 h 4405856"/>
                <a:gd name="connsiteX25" fmla="*/ 1497322 w 4774845"/>
                <a:gd name="connsiteY25" fmla="*/ 401687 h 4405856"/>
                <a:gd name="connsiteX26" fmla="*/ 1495735 w 4774845"/>
                <a:gd name="connsiteY26" fmla="*/ 515987 h 4405856"/>
                <a:gd name="connsiteX27" fmla="*/ 1510022 w 4774845"/>
                <a:gd name="connsiteY27" fmla="*/ 612820 h 4405856"/>
                <a:gd name="connsiteX28" fmla="*/ 1427472 w 4774845"/>
                <a:gd name="connsiteY28" fmla="*/ 620761 h 4405856"/>
                <a:gd name="connsiteX29" fmla="*/ 1451285 w 4774845"/>
                <a:gd name="connsiteY29" fmla="*/ 590598 h 4405856"/>
                <a:gd name="connsiteX30" fmla="*/ 1387785 w 4774845"/>
                <a:gd name="connsiteY30" fmla="*/ 547736 h 4405856"/>
                <a:gd name="connsiteX31" fmla="*/ 1346510 w 4774845"/>
                <a:gd name="connsiteY31" fmla="*/ 501699 h 4405856"/>
                <a:gd name="connsiteX32" fmla="*/ 1297297 w 4774845"/>
                <a:gd name="connsiteY32" fmla="*/ 512811 h 4405856"/>
                <a:gd name="connsiteX33" fmla="*/ 1325872 w 4774845"/>
                <a:gd name="connsiteY33" fmla="*/ 446136 h 4405856"/>
                <a:gd name="connsiteX34" fmla="*/ 1295709 w 4774845"/>
                <a:gd name="connsiteY34" fmla="*/ 481062 h 4405856"/>
                <a:gd name="connsiteX35" fmla="*/ 1262372 w 4774845"/>
                <a:gd name="connsiteY35" fmla="*/ 423911 h 4405856"/>
                <a:gd name="connsiteX36" fmla="*/ 1243322 w 4774845"/>
                <a:gd name="connsiteY36" fmla="*/ 417561 h 4405856"/>
                <a:gd name="connsiteX37" fmla="*/ 1241735 w 4774845"/>
                <a:gd name="connsiteY37" fmla="*/ 376287 h 4405856"/>
                <a:gd name="connsiteX38" fmla="*/ 1206810 w 4774845"/>
                <a:gd name="connsiteY38" fmla="*/ 273100 h 4405856"/>
                <a:gd name="connsiteX39" fmla="*/ 1167122 w 4774845"/>
                <a:gd name="connsiteY39" fmla="*/ 219123 h 4405856"/>
                <a:gd name="connsiteX40" fmla="*/ 1243323 w 4774845"/>
                <a:gd name="connsiteY40" fmla="*/ 282624 h 4405856"/>
                <a:gd name="connsiteX41" fmla="*/ 1302061 w 4774845"/>
                <a:gd name="connsiteY41" fmla="*/ 320723 h 4405856"/>
                <a:gd name="connsiteX42" fmla="*/ 1325872 w 4774845"/>
                <a:gd name="connsiteY42" fmla="*/ 281036 h 4405856"/>
                <a:gd name="connsiteX43" fmla="*/ 1344922 w 4774845"/>
                <a:gd name="connsiteY43" fmla="*/ 215949 h 4405856"/>
                <a:gd name="connsiteX44" fmla="*/ 1306822 w 4774845"/>
                <a:gd name="connsiteY44" fmla="*/ 185786 h 4405856"/>
                <a:gd name="connsiteX45" fmla="*/ 1333810 w 4774845"/>
                <a:gd name="connsiteY45" fmla="*/ 144511 h 4405856"/>
                <a:gd name="connsiteX46" fmla="*/ 1286185 w 4774845"/>
                <a:gd name="connsiteY46" fmla="*/ 50848 h 4405856"/>
                <a:gd name="connsiteX47" fmla="*/ 1268722 w 4774845"/>
                <a:gd name="connsiteY47" fmla="*/ 6399 h 4405856"/>
                <a:gd name="connsiteX48" fmla="*/ 1132197 w 4774845"/>
                <a:gd name="connsiteY48" fmla="*/ 120699 h 4405856"/>
                <a:gd name="connsiteX49" fmla="*/ 1070284 w 4774845"/>
                <a:gd name="connsiteY49" fmla="*/ 115936 h 4405856"/>
                <a:gd name="connsiteX50" fmla="*/ 1057585 w 4774845"/>
                <a:gd name="connsiteY50" fmla="*/ 57199 h 4405856"/>
                <a:gd name="connsiteX51" fmla="*/ 971860 w 4774845"/>
                <a:gd name="connsiteY51" fmla="*/ 104824 h 4405856"/>
                <a:gd name="connsiteX52" fmla="*/ 908360 w 4774845"/>
                <a:gd name="connsiteY52" fmla="*/ 139748 h 4405856"/>
                <a:gd name="connsiteX53" fmla="*/ 813109 w 4774845"/>
                <a:gd name="connsiteY53" fmla="*/ 147686 h 4405856"/>
                <a:gd name="connsiteX54" fmla="*/ 790885 w 4774845"/>
                <a:gd name="connsiteY54" fmla="*/ 177849 h 4405856"/>
                <a:gd name="connsiteX55" fmla="*/ 754372 w 4774845"/>
                <a:gd name="connsiteY55" fmla="*/ 201661 h 4405856"/>
                <a:gd name="connsiteX56" fmla="*/ 789298 w 4774845"/>
                <a:gd name="connsiteY56" fmla="*/ 288974 h 4405856"/>
                <a:gd name="connsiteX57" fmla="*/ 656629 w 4774845"/>
                <a:gd name="connsiteY57" fmla="*/ 542516 h 4405856"/>
                <a:gd name="connsiteX58" fmla="*/ 602654 w 4774845"/>
                <a:gd name="connsiteY58" fmla="*/ 580843 h 4405856"/>
                <a:gd name="connsiteX59" fmla="*/ 674545 w 4774845"/>
                <a:gd name="connsiteY59" fmla="*/ 633231 h 4405856"/>
                <a:gd name="connsiteX60" fmla="*/ 637579 w 4774845"/>
                <a:gd name="connsiteY60" fmla="*/ 673825 h 4405856"/>
                <a:gd name="connsiteX61" fmla="*/ 655042 w 4774845"/>
                <a:gd name="connsiteY61" fmla="*/ 720316 h 4405856"/>
                <a:gd name="connsiteX62" fmla="*/ 586325 w 4774845"/>
                <a:gd name="connsiteY62" fmla="*/ 701719 h 4405856"/>
                <a:gd name="connsiteX63" fmla="*/ 531217 w 4774845"/>
                <a:gd name="connsiteY63" fmla="*/ 726665 h 4405856"/>
                <a:gd name="connsiteX64" fmla="*/ 464315 w 4774845"/>
                <a:gd name="connsiteY64" fmla="*/ 695143 h 4405856"/>
                <a:gd name="connsiteX65" fmla="*/ 465903 w 4774845"/>
                <a:gd name="connsiteY65" fmla="*/ 652734 h 4405856"/>
                <a:gd name="connsiteX66" fmla="*/ 354324 w 4774845"/>
                <a:gd name="connsiteY66" fmla="*/ 675412 h 4405856"/>
                <a:gd name="connsiteX67" fmla="*/ 344573 w 4774845"/>
                <a:gd name="connsiteY67" fmla="*/ 760457 h 4405856"/>
                <a:gd name="connsiteX68" fmla="*/ 265425 w 4774845"/>
                <a:gd name="connsiteY68" fmla="*/ 865236 h 4405856"/>
                <a:gd name="connsiteX69" fmla="*/ 179700 w 4774845"/>
                <a:gd name="connsiteY69" fmla="*/ 828724 h 4405856"/>
                <a:gd name="connsiteX70" fmla="*/ 154300 w 4774845"/>
                <a:gd name="connsiteY70" fmla="*/ 869999 h 4405856"/>
                <a:gd name="connsiteX71" fmla="*/ 89213 w 4774845"/>
                <a:gd name="connsiteY71" fmla="*/ 812848 h 4405856"/>
                <a:gd name="connsiteX72" fmla="*/ 63814 w 4774845"/>
                <a:gd name="connsiteY72" fmla="*/ 881111 h 4405856"/>
                <a:gd name="connsiteX73" fmla="*/ 5076 w 4774845"/>
                <a:gd name="connsiteY73" fmla="*/ 873173 h 4405856"/>
                <a:gd name="connsiteX74" fmla="*/ 11426 w 4774845"/>
                <a:gd name="connsiteY74" fmla="*/ 874761 h 4405856"/>
                <a:gd name="connsiteX75" fmla="*/ 78779 w 4774845"/>
                <a:gd name="connsiteY75" fmla="*/ 1394776 h 4405856"/>
                <a:gd name="connsiteX76" fmla="*/ 587913 w 4774845"/>
                <a:gd name="connsiteY76" fmla="*/ 2288539 h 4405856"/>
                <a:gd name="connsiteX77" fmla="*/ 602428 w 4774845"/>
                <a:gd name="connsiteY77" fmla="*/ 2324825 h 4405856"/>
                <a:gd name="connsiteX78" fmla="*/ 616942 w 4774845"/>
                <a:gd name="connsiteY78" fmla="*/ 2390139 h 4405856"/>
                <a:gd name="connsiteX79" fmla="*/ 638713 w 4774845"/>
                <a:gd name="connsiteY79" fmla="*/ 2440939 h 4405856"/>
                <a:gd name="connsiteX80" fmla="*/ 674999 w 4774845"/>
                <a:gd name="connsiteY80" fmla="*/ 2557053 h 4405856"/>
                <a:gd name="connsiteX81" fmla="*/ 696770 w 4774845"/>
                <a:gd name="connsiteY81" fmla="*/ 2622368 h 4405856"/>
                <a:gd name="connsiteX82" fmla="*/ 704028 w 4774845"/>
                <a:gd name="connsiteY82" fmla="*/ 2644139 h 4405856"/>
                <a:gd name="connsiteX83" fmla="*/ 725799 w 4774845"/>
                <a:gd name="connsiteY83" fmla="*/ 2687682 h 4405856"/>
                <a:gd name="connsiteX84" fmla="*/ 747570 w 4774845"/>
                <a:gd name="connsiteY84" fmla="*/ 2738482 h 4405856"/>
                <a:gd name="connsiteX85" fmla="*/ 754828 w 4774845"/>
                <a:gd name="connsiteY85" fmla="*/ 2767511 h 4405856"/>
                <a:gd name="connsiteX86" fmla="*/ 791113 w 4774845"/>
                <a:gd name="connsiteY86" fmla="*/ 2818311 h 4405856"/>
                <a:gd name="connsiteX87" fmla="*/ 812885 w 4774845"/>
                <a:gd name="connsiteY87" fmla="*/ 2876368 h 4405856"/>
                <a:gd name="connsiteX88" fmla="*/ 834656 w 4774845"/>
                <a:gd name="connsiteY88" fmla="*/ 2898139 h 4405856"/>
                <a:gd name="connsiteX89" fmla="*/ 870942 w 4774845"/>
                <a:gd name="connsiteY89" fmla="*/ 2970711 h 4405856"/>
                <a:gd name="connsiteX90" fmla="*/ 907228 w 4774845"/>
                <a:gd name="connsiteY90" fmla="*/ 3021511 h 4405856"/>
                <a:gd name="connsiteX91" fmla="*/ 914485 w 4774845"/>
                <a:gd name="connsiteY91" fmla="*/ 3043282 h 4405856"/>
                <a:gd name="connsiteX92" fmla="*/ 965285 w 4774845"/>
                <a:gd name="connsiteY92" fmla="*/ 3108596 h 4405856"/>
                <a:gd name="connsiteX93" fmla="*/ 994313 w 4774845"/>
                <a:gd name="connsiteY93" fmla="*/ 3173911 h 4405856"/>
                <a:gd name="connsiteX94" fmla="*/ 1016085 w 4774845"/>
                <a:gd name="connsiteY94" fmla="*/ 3202939 h 4405856"/>
                <a:gd name="connsiteX95" fmla="*/ 1030599 w 4774845"/>
                <a:gd name="connsiteY95" fmla="*/ 3260996 h 4405856"/>
                <a:gd name="connsiteX96" fmla="*/ 1037856 w 4774845"/>
                <a:gd name="connsiteY96" fmla="*/ 3282768 h 4405856"/>
                <a:gd name="connsiteX97" fmla="*/ 1045113 w 4774845"/>
                <a:gd name="connsiteY97" fmla="*/ 3311796 h 4405856"/>
                <a:gd name="connsiteX98" fmla="*/ 1052370 w 4774845"/>
                <a:gd name="connsiteY98" fmla="*/ 3377111 h 4405856"/>
                <a:gd name="connsiteX99" fmla="*/ 1074142 w 4774845"/>
                <a:gd name="connsiteY99" fmla="*/ 3435168 h 4405856"/>
                <a:gd name="connsiteX100" fmla="*/ 1103170 w 4774845"/>
                <a:gd name="connsiteY100" fmla="*/ 3478711 h 4405856"/>
                <a:gd name="connsiteX101" fmla="*/ 1132199 w 4774845"/>
                <a:gd name="connsiteY101" fmla="*/ 3529511 h 4405856"/>
                <a:gd name="connsiteX102" fmla="*/ 1161228 w 4774845"/>
                <a:gd name="connsiteY102" fmla="*/ 3551282 h 4405856"/>
                <a:gd name="connsiteX103" fmla="*/ 1204770 w 4774845"/>
                <a:gd name="connsiteY103" fmla="*/ 3594825 h 4405856"/>
                <a:gd name="connsiteX104" fmla="*/ 1233799 w 4774845"/>
                <a:gd name="connsiteY104" fmla="*/ 3616596 h 4405856"/>
                <a:gd name="connsiteX105" fmla="*/ 1270085 w 4774845"/>
                <a:gd name="connsiteY105" fmla="*/ 3660139 h 4405856"/>
                <a:gd name="connsiteX106" fmla="*/ 1299113 w 4774845"/>
                <a:gd name="connsiteY106" fmla="*/ 3681911 h 4405856"/>
                <a:gd name="connsiteX107" fmla="*/ 1371685 w 4774845"/>
                <a:gd name="connsiteY107" fmla="*/ 3747225 h 4405856"/>
                <a:gd name="connsiteX108" fmla="*/ 1407970 w 4774845"/>
                <a:gd name="connsiteY108" fmla="*/ 3790768 h 4405856"/>
                <a:gd name="connsiteX109" fmla="*/ 1429742 w 4774845"/>
                <a:gd name="connsiteY109" fmla="*/ 3805282 h 4405856"/>
                <a:gd name="connsiteX110" fmla="*/ 1466028 w 4774845"/>
                <a:gd name="connsiteY110" fmla="*/ 3848825 h 4405856"/>
                <a:gd name="connsiteX111" fmla="*/ 1495056 w 4774845"/>
                <a:gd name="connsiteY111" fmla="*/ 3870596 h 4405856"/>
                <a:gd name="connsiteX112" fmla="*/ 1589399 w 4774845"/>
                <a:gd name="connsiteY112" fmla="*/ 3914139 h 4405856"/>
                <a:gd name="connsiteX113" fmla="*/ 2039342 w 4774845"/>
                <a:gd name="connsiteY113" fmla="*/ 3899625 h 4405856"/>
                <a:gd name="connsiteX114" fmla="*/ 2090142 w 4774845"/>
                <a:gd name="connsiteY114" fmla="*/ 3885111 h 4405856"/>
                <a:gd name="connsiteX115" fmla="*/ 2177228 w 4774845"/>
                <a:gd name="connsiteY115" fmla="*/ 3877853 h 4405856"/>
                <a:gd name="connsiteX116" fmla="*/ 2257056 w 4774845"/>
                <a:gd name="connsiteY116" fmla="*/ 3863339 h 4405856"/>
                <a:gd name="connsiteX117" fmla="*/ 2315113 w 4774845"/>
                <a:gd name="connsiteY117" fmla="*/ 3856082 h 4405856"/>
                <a:gd name="connsiteX118" fmla="*/ 2344142 w 4774845"/>
                <a:gd name="connsiteY118" fmla="*/ 3841568 h 4405856"/>
                <a:gd name="connsiteX119" fmla="*/ 2409456 w 4774845"/>
                <a:gd name="connsiteY119" fmla="*/ 3819796 h 4405856"/>
                <a:gd name="connsiteX120" fmla="*/ 2445742 w 4774845"/>
                <a:gd name="connsiteY120" fmla="*/ 3805282 h 4405856"/>
                <a:gd name="connsiteX121" fmla="*/ 2547342 w 4774845"/>
                <a:gd name="connsiteY121" fmla="*/ 3790768 h 4405856"/>
                <a:gd name="connsiteX122" fmla="*/ 2576370 w 4774845"/>
                <a:gd name="connsiteY122" fmla="*/ 3783511 h 4405856"/>
                <a:gd name="connsiteX123" fmla="*/ 3196856 w 4774845"/>
                <a:gd name="connsiteY123" fmla="*/ 4130265 h 4405856"/>
                <a:gd name="connsiteX124" fmla="*/ 3283260 w 4774845"/>
                <a:gd name="connsiteY124" fmla="*/ 4316455 h 4405856"/>
                <a:gd name="connsiteX125" fmla="*/ 3343585 w 4774845"/>
                <a:gd name="connsiteY125" fmla="*/ 4375193 h 4405856"/>
                <a:gd name="connsiteX126" fmla="*/ 3354697 w 4774845"/>
                <a:gd name="connsiteY126" fmla="*/ 4345030 h 4405856"/>
                <a:gd name="connsiteX127" fmla="*/ 3400735 w 4774845"/>
                <a:gd name="connsiteY127" fmla="*/ 4318042 h 4405856"/>
                <a:gd name="connsiteX128" fmla="*/ 3451535 w 4774845"/>
                <a:gd name="connsiteY128" fmla="*/ 4391068 h 4405856"/>
                <a:gd name="connsiteX129" fmla="*/ 3500748 w 4774845"/>
                <a:gd name="connsiteY129" fmla="*/ 4394243 h 4405856"/>
                <a:gd name="connsiteX130" fmla="*/ 3456297 w 4774845"/>
                <a:gd name="connsiteY130" fmla="*/ 4300581 h 4405856"/>
                <a:gd name="connsiteX131" fmla="*/ 3413435 w 4774845"/>
                <a:gd name="connsiteY131" fmla="*/ 4232318 h 4405856"/>
                <a:gd name="connsiteX132" fmla="*/ 3456298 w 4774845"/>
                <a:gd name="connsiteY132" fmla="*/ 4216442 h 4405856"/>
                <a:gd name="connsiteX133" fmla="*/ 3437247 w 4774845"/>
                <a:gd name="connsiteY133" fmla="*/ 4175168 h 4405856"/>
                <a:gd name="connsiteX134" fmla="*/ 3489635 w 4774845"/>
                <a:gd name="connsiteY134" fmla="*/ 4184693 h 4405856"/>
                <a:gd name="connsiteX135" fmla="*/ 3468998 w 4774845"/>
                <a:gd name="connsiteY135" fmla="*/ 4151355 h 4405856"/>
                <a:gd name="connsiteX136" fmla="*/ 3490317 w 4774845"/>
                <a:gd name="connsiteY136" fmla="*/ 4134801 h 4405856"/>
                <a:gd name="connsiteX137" fmla="*/ 3611420 w 4774845"/>
                <a:gd name="connsiteY137" fmla="*/ 4220074 h 4405856"/>
                <a:gd name="connsiteX138" fmla="*/ 3646797 w 4774845"/>
                <a:gd name="connsiteY138" fmla="*/ 4206917 h 4405856"/>
                <a:gd name="connsiteX139" fmla="*/ 3699184 w 4774845"/>
                <a:gd name="connsiteY139" fmla="*/ 4272006 h 4405856"/>
                <a:gd name="connsiteX140" fmla="*/ 3719822 w 4774845"/>
                <a:gd name="connsiteY140" fmla="*/ 4330743 h 4405856"/>
                <a:gd name="connsiteX141" fmla="*/ 3827772 w 4774845"/>
                <a:gd name="connsiteY141" fmla="*/ 4349792 h 4405856"/>
                <a:gd name="connsiteX142" fmla="*/ 3767448 w 4774845"/>
                <a:gd name="connsiteY142" fmla="*/ 4283117 h 4405856"/>
                <a:gd name="connsiteX143" fmla="*/ 3764272 w 4774845"/>
                <a:gd name="connsiteY143" fmla="*/ 4214855 h 4405856"/>
                <a:gd name="connsiteX144" fmla="*/ 3818247 w 4774845"/>
                <a:gd name="connsiteY144" fmla="*/ 4270418 h 4405856"/>
                <a:gd name="connsiteX145" fmla="*/ 3867460 w 4774845"/>
                <a:gd name="connsiteY145" fmla="*/ 4275180 h 4405856"/>
                <a:gd name="connsiteX146" fmla="*/ 3861110 w 4774845"/>
                <a:gd name="connsiteY146" fmla="*/ 4225968 h 4405856"/>
                <a:gd name="connsiteX147" fmla="*/ 3921435 w 4774845"/>
                <a:gd name="connsiteY147" fmla="*/ 4230730 h 4405856"/>
                <a:gd name="connsiteX148" fmla="*/ 3983347 w 4774845"/>
                <a:gd name="connsiteY148" fmla="*/ 4273592 h 4405856"/>
                <a:gd name="connsiteX149" fmla="*/ 4015097 w 4774845"/>
                <a:gd name="connsiteY149" fmla="*/ 4260893 h 4405856"/>
                <a:gd name="connsiteX150" fmla="*/ 4008748 w 4774845"/>
                <a:gd name="connsiteY150" fmla="*/ 4225968 h 4405856"/>
                <a:gd name="connsiteX151" fmla="*/ 4050023 w 4774845"/>
                <a:gd name="connsiteY151" fmla="*/ 4202156 h 4405856"/>
                <a:gd name="connsiteX152" fmla="*/ 4134160 w 4774845"/>
                <a:gd name="connsiteY152" fmla="*/ 4259306 h 4405856"/>
                <a:gd name="connsiteX153" fmla="*/ 4151623 w 4774845"/>
                <a:gd name="connsiteY153" fmla="*/ 4157708 h 4405856"/>
                <a:gd name="connsiteX154" fmla="*/ 4126223 w 4774845"/>
                <a:gd name="connsiteY154" fmla="*/ 4135482 h 4405856"/>
                <a:gd name="connsiteX155" fmla="*/ 4053197 w 4774845"/>
                <a:gd name="connsiteY155" fmla="*/ 4092619 h 4405856"/>
                <a:gd name="connsiteX156" fmla="*/ 4075422 w 4774845"/>
                <a:gd name="connsiteY156" fmla="*/ 4067220 h 4405856"/>
                <a:gd name="connsiteX157" fmla="*/ 4096060 w 4774845"/>
                <a:gd name="connsiteY157" fmla="*/ 4044994 h 4405856"/>
                <a:gd name="connsiteX158" fmla="*/ 4150035 w 4774845"/>
                <a:gd name="connsiteY158" fmla="*/ 4076745 h 4405856"/>
                <a:gd name="connsiteX159" fmla="*/ 4156385 w 4774845"/>
                <a:gd name="connsiteY159" fmla="*/ 4032295 h 4405856"/>
                <a:gd name="connsiteX160" fmla="*/ 4100822 w 4774845"/>
                <a:gd name="connsiteY160" fmla="*/ 4008482 h 4405856"/>
                <a:gd name="connsiteX161" fmla="*/ 4099235 w 4774845"/>
                <a:gd name="connsiteY161" fmla="*/ 3998958 h 4405856"/>
                <a:gd name="connsiteX162" fmla="*/ 4086534 w 4774845"/>
                <a:gd name="connsiteY162" fmla="*/ 3960859 h 4405856"/>
                <a:gd name="connsiteX163" fmla="*/ 4092884 w 4774845"/>
                <a:gd name="connsiteY163" fmla="*/ 3913233 h 4405856"/>
                <a:gd name="connsiteX164" fmla="*/ 4103997 w 4774845"/>
                <a:gd name="connsiteY164" fmla="*/ 3857670 h 4405856"/>
                <a:gd name="connsiteX165" fmla="*/ 4065897 w 4774845"/>
                <a:gd name="connsiteY165" fmla="*/ 3827508 h 4405856"/>
                <a:gd name="connsiteX166" fmla="*/ 4099234 w 4774845"/>
                <a:gd name="connsiteY166" fmla="*/ 3817983 h 4405856"/>
                <a:gd name="connsiteX167" fmla="*/ 4077009 w 4774845"/>
                <a:gd name="connsiteY167" fmla="*/ 3781470 h 4405856"/>
                <a:gd name="connsiteX168" fmla="*/ 4115110 w 4774845"/>
                <a:gd name="connsiteY168" fmla="*/ 3776709 h 4405856"/>
                <a:gd name="connsiteX169" fmla="*/ 4121459 w 4774845"/>
                <a:gd name="connsiteY169" fmla="*/ 3743370 h 4405856"/>
                <a:gd name="connsiteX170" fmla="*/ 4183373 w 4774845"/>
                <a:gd name="connsiteY170" fmla="*/ 3752897 h 4405856"/>
                <a:gd name="connsiteX171" fmla="*/ 4216486 w 4774845"/>
                <a:gd name="connsiteY171" fmla="*/ 3768089 h 4405856"/>
                <a:gd name="connsiteX172" fmla="*/ 4182693 w 4774845"/>
                <a:gd name="connsiteY172" fmla="*/ 3809137 h 4405856"/>
                <a:gd name="connsiteX173" fmla="*/ 4221701 w 4774845"/>
                <a:gd name="connsiteY173" fmla="*/ 3916633 h 4405856"/>
                <a:gd name="connsiteX174" fmla="*/ 4274088 w 4774845"/>
                <a:gd name="connsiteY174" fmla="*/ 3947931 h 4405856"/>
                <a:gd name="connsiteX175" fmla="*/ 4326022 w 4774845"/>
                <a:gd name="connsiteY175" fmla="*/ 3905749 h 4405856"/>
                <a:gd name="connsiteX176" fmla="*/ 4411747 w 4774845"/>
                <a:gd name="connsiteY176" fmla="*/ 3857216 h 4405856"/>
                <a:gd name="connsiteX177" fmla="*/ 4394511 w 4774845"/>
                <a:gd name="connsiteY177" fmla="*/ 3768315 h 4405856"/>
                <a:gd name="connsiteX178" fmla="*/ 4471845 w 4774845"/>
                <a:gd name="connsiteY178" fmla="*/ 3635646 h 4405856"/>
                <a:gd name="connsiteX179" fmla="*/ 4764399 w 4774845"/>
                <a:gd name="connsiteY179" fmla="*/ 3302498 h 4405856"/>
                <a:gd name="connsiteX180" fmla="*/ 4682982 w 4774845"/>
                <a:gd name="connsiteY180" fmla="*/ 3293426 h 4405856"/>
                <a:gd name="connsiteX181" fmla="*/ 4687519 w 4774845"/>
                <a:gd name="connsiteY181" fmla="*/ 3201578 h 4405856"/>
                <a:gd name="connsiteX182" fmla="*/ 4638532 w 4774845"/>
                <a:gd name="connsiteY182" fmla="*/ 3176406 h 4405856"/>
                <a:gd name="connsiteX183" fmla="*/ 4554395 w 4774845"/>
                <a:gd name="connsiteY183" fmla="*/ 3207928 h 4405856"/>
                <a:gd name="connsiteX184" fmla="*/ 4517656 w 4774845"/>
                <a:gd name="connsiteY184" fmla="*/ 3171643 h 4405856"/>
                <a:gd name="connsiteX185" fmla="*/ 4562333 w 4774845"/>
                <a:gd name="connsiteY185" fmla="*/ 3148738 h 4405856"/>
                <a:gd name="connsiteX186" fmla="*/ 4433066 w 4774845"/>
                <a:gd name="connsiteY186" fmla="*/ 2935559 h 4405856"/>
                <a:gd name="connsiteX187" fmla="*/ 4448032 w 4774845"/>
                <a:gd name="connsiteY187" fmla="*/ 2905396 h 4405856"/>
                <a:gd name="connsiteX188" fmla="*/ 4424447 w 4774845"/>
                <a:gd name="connsiteY188" fmla="*/ 2789736 h 4405856"/>
                <a:gd name="connsiteX189" fmla="*/ 4265698 w 4774845"/>
                <a:gd name="connsiteY189" fmla="*/ 2778850 h 4405856"/>
                <a:gd name="connsiteX190" fmla="*/ 4232360 w 4774845"/>
                <a:gd name="connsiteY190" fmla="*/ 2827608 h 4405856"/>
                <a:gd name="connsiteX191" fmla="*/ 4143460 w 4774845"/>
                <a:gd name="connsiteY191" fmla="*/ 2842124 h 4405856"/>
                <a:gd name="connsiteX192" fmla="*/ 4149810 w 4774845"/>
                <a:gd name="connsiteY192" fmla="*/ 2820125 h 4405856"/>
                <a:gd name="connsiteX193" fmla="*/ 4096288 w 4774845"/>
                <a:gd name="connsiteY193" fmla="*/ 2804024 h 4405856"/>
                <a:gd name="connsiteX194" fmla="*/ 4071569 w 4774845"/>
                <a:gd name="connsiteY194" fmla="*/ 2638923 h 4405856"/>
                <a:gd name="connsiteX195" fmla="*/ 3791262 w 4774845"/>
                <a:gd name="connsiteY195" fmla="*/ 2572248 h 4405856"/>
                <a:gd name="connsiteX196" fmla="*/ 3654963 w 4774845"/>
                <a:gd name="connsiteY196" fmla="*/ 2615564 h 4405856"/>
                <a:gd name="connsiteX197" fmla="*/ 3522974 w 4774845"/>
                <a:gd name="connsiteY197" fmla="*/ 2608080 h 4405856"/>
                <a:gd name="connsiteX198" fmla="*/ 3390531 w 4774845"/>
                <a:gd name="connsiteY198" fmla="*/ 2497182 h 4405856"/>
                <a:gd name="connsiteX199" fmla="*/ 3177353 w 4774845"/>
                <a:gd name="connsiteY199" fmla="*/ 2193969 h 4405856"/>
                <a:gd name="connsiteX200" fmla="*/ 2778891 w 4774845"/>
                <a:gd name="connsiteY200" fmla="*/ 2054496 h 4405856"/>
                <a:gd name="connsiteX201" fmla="*/ 2542353 w 4774845"/>
                <a:gd name="connsiteY201" fmla="*/ 1741532 h 4405856"/>
                <a:gd name="connsiteX202" fmla="*/ 2576144 w 4774845"/>
                <a:gd name="connsiteY202" fmla="*/ 1716586 h 4405856"/>
                <a:gd name="connsiteX203" fmla="*/ 2635788 w 4774845"/>
                <a:gd name="connsiteY203" fmla="*/ 1799589 h 4405856"/>
                <a:gd name="connsiteX204" fmla="*/ 2655972 w 4774845"/>
                <a:gd name="connsiteY204" fmla="*/ 1782126 h 4405856"/>
                <a:gd name="connsiteX205" fmla="*/ 2699062 w 4774845"/>
                <a:gd name="connsiteY205" fmla="*/ 1812970 h 4405856"/>
                <a:gd name="connsiteX206" fmla="*/ 2787735 w 4774845"/>
                <a:gd name="connsiteY206" fmla="*/ 1759221 h 4405856"/>
                <a:gd name="connsiteX207" fmla="*/ 2803837 w 4774845"/>
                <a:gd name="connsiteY207" fmla="*/ 1738811 h 4405856"/>
                <a:gd name="connsiteX208" fmla="*/ 2862120 w 4774845"/>
                <a:gd name="connsiteY208" fmla="*/ 1739037 h 4405856"/>
                <a:gd name="connsiteX209" fmla="*/ 2878223 w 4774845"/>
                <a:gd name="connsiteY209" fmla="*/ 1705927 h 4405856"/>
                <a:gd name="connsiteX210" fmla="*/ 2859399 w 4774845"/>
                <a:gd name="connsiteY210" fmla="*/ 1680300 h 4405856"/>
                <a:gd name="connsiteX211" fmla="*/ 2792271 w 4774845"/>
                <a:gd name="connsiteY211" fmla="*/ 1700257 h 4405856"/>
                <a:gd name="connsiteX212" fmla="*/ 2770499 w 4774845"/>
                <a:gd name="connsiteY212" fmla="*/ 1646736 h 4405856"/>
                <a:gd name="connsiteX213" fmla="*/ 2791817 w 4774845"/>
                <a:gd name="connsiteY213" fmla="*/ 1617026 h 4405856"/>
                <a:gd name="connsiteX214" fmla="*/ 2735347 w 4774845"/>
                <a:gd name="connsiteY214" fmla="*/ 1513612 h 4405856"/>
                <a:gd name="connsiteX215" fmla="*/ 2686816 w 4774845"/>
                <a:gd name="connsiteY215" fmla="*/ 1552393 h 4405856"/>
                <a:gd name="connsiteX216" fmla="*/ 2597461 w 4774845"/>
                <a:gd name="connsiteY216" fmla="*/ 1497737 h 4405856"/>
                <a:gd name="connsiteX217" fmla="*/ 2649395 w 4774845"/>
                <a:gd name="connsiteY217" fmla="*/ 1405208 h 4405856"/>
                <a:gd name="connsiteX218" fmla="*/ 2606533 w 4774845"/>
                <a:gd name="connsiteY218" fmla="*/ 1284105 h 4405856"/>
                <a:gd name="connsiteX219" fmla="*/ 2621274 w 4774845"/>
                <a:gd name="connsiteY219" fmla="*/ 1160053 h 4405856"/>
                <a:gd name="connsiteX220" fmla="*/ 2716524 w 4774845"/>
                <a:gd name="connsiteY220" fmla="*/ 1086348 h 4405856"/>
                <a:gd name="connsiteX221" fmla="*/ 2821753 w 4774845"/>
                <a:gd name="connsiteY221" fmla="*/ 1063896 h 4405856"/>
                <a:gd name="connsiteX222" fmla="*/ 2758706 w 4774845"/>
                <a:gd name="connsiteY222" fmla="*/ 974089 h 4405856"/>
                <a:gd name="connsiteX223" fmla="*/ 2741470 w 4774845"/>
                <a:gd name="connsiteY223" fmla="*/ 1018766 h 4405856"/>
                <a:gd name="connsiteX224" fmla="*/ 2698155 w 4774845"/>
                <a:gd name="connsiteY224" fmla="*/ 971595 h 4405856"/>
                <a:gd name="connsiteX225" fmla="*/ 2719473 w 4774845"/>
                <a:gd name="connsiteY225" fmla="*/ 886323 h 4405856"/>
                <a:gd name="connsiteX226" fmla="*/ 2792497 w 4774845"/>
                <a:gd name="connsiteY226" fmla="*/ 789032 h 4405856"/>
                <a:gd name="connsiteX227" fmla="*/ 2775488 w 4774845"/>
                <a:gd name="connsiteY227" fmla="*/ 682443 h 4405856"/>
                <a:gd name="connsiteX228" fmla="*/ 2604266 w 4774845"/>
                <a:gd name="connsiteY228" fmla="*/ 692194 h 4405856"/>
                <a:gd name="connsiteX229" fmla="*/ 2584988 w 4774845"/>
                <a:gd name="connsiteY229" fmla="*/ 734831 h 4405856"/>
                <a:gd name="connsiteX230" fmla="*/ 2552785 w 4774845"/>
                <a:gd name="connsiteY230" fmla="*/ 667248 h 4405856"/>
                <a:gd name="connsiteX231" fmla="*/ 2523075 w 4774845"/>
                <a:gd name="connsiteY231" fmla="*/ 707616 h 4405856"/>
                <a:gd name="connsiteX232" fmla="*/ 2337566 w 4774845"/>
                <a:gd name="connsiteY232" fmla="*/ 741180 h 4405856"/>
                <a:gd name="connsiteX0" fmla="*/ 2374358 w 4811637"/>
                <a:gd name="connsiteY0" fmla="*/ 741180 h 4405856"/>
                <a:gd name="connsiteX1" fmla="*/ 2048239 w 4811637"/>
                <a:gd name="connsiteY1" fmla="*/ 583337 h 4405856"/>
                <a:gd name="connsiteX2" fmla="*/ 2088151 w 4811637"/>
                <a:gd name="connsiteY2" fmla="*/ 433432 h 4405856"/>
                <a:gd name="connsiteX3" fmla="*/ 2034177 w 4811637"/>
                <a:gd name="connsiteY3" fmla="*/ 423907 h 4405856"/>
                <a:gd name="connsiteX4" fmla="*/ 2031002 w 4811637"/>
                <a:gd name="connsiteY4" fmla="*/ 395333 h 4405856"/>
                <a:gd name="connsiteX5" fmla="*/ 2075452 w 4811637"/>
                <a:gd name="connsiteY5" fmla="*/ 403270 h 4405856"/>
                <a:gd name="connsiteX6" fmla="*/ 2018302 w 4811637"/>
                <a:gd name="connsiteY6" fmla="*/ 315957 h 4405856"/>
                <a:gd name="connsiteX7" fmla="*/ 2029414 w 4811637"/>
                <a:gd name="connsiteY7" fmla="*/ 355645 h 4405856"/>
                <a:gd name="connsiteX8" fmla="*/ 1977026 w 4811637"/>
                <a:gd name="connsiteY8" fmla="*/ 320720 h 4405856"/>
                <a:gd name="connsiteX9" fmla="*/ 1997664 w 4811637"/>
                <a:gd name="connsiteY9" fmla="*/ 287383 h 4405856"/>
                <a:gd name="connsiteX10" fmla="*/ 1962739 w 4811637"/>
                <a:gd name="connsiteY10" fmla="*/ 225472 h 4405856"/>
                <a:gd name="connsiteX11" fmla="*/ 1996076 w 4811637"/>
                <a:gd name="connsiteY11" fmla="*/ 227061 h 4405856"/>
                <a:gd name="connsiteX12" fmla="*/ 1953214 w 4811637"/>
                <a:gd name="connsiteY12" fmla="*/ 133398 h 4405856"/>
                <a:gd name="connsiteX13" fmla="*/ 1927815 w 4811637"/>
                <a:gd name="connsiteY13" fmla="*/ 131810 h 4405856"/>
                <a:gd name="connsiteX14" fmla="*/ 1916702 w 4811637"/>
                <a:gd name="connsiteY14" fmla="*/ 84185 h 4405856"/>
                <a:gd name="connsiteX15" fmla="*/ 1948451 w 4811637"/>
                <a:gd name="connsiteY15" fmla="*/ 66723 h 4405856"/>
                <a:gd name="connsiteX16" fmla="*/ 1943689 w 4811637"/>
                <a:gd name="connsiteY16" fmla="*/ 23861 h 4405856"/>
                <a:gd name="connsiteX17" fmla="*/ 1884952 w 4811637"/>
                <a:gd name="connsiteY17" fmla="*/ 28624 h 4405856"/>
                <a:gd name="connsiteX18" fmla="*/ 1691277 w 4811637"/>
                <a:gd name="connsiteY18" fmla="*/ 127049 h 4405856"/>
                <a:gd name="connsiteX19" fmla="*/ 1656352 w 4811637"/>
                <a:gd name="connsiteY19" fmla="*/ 252462 h 4405856"/>
                <a:gd name="connsiteX20" fmla="*/ 1661114 w 4811637"/>
                <a:gd name="connsiteY20" fmla="*/ 288974 h 4405856"/>
                <a:gd name="connsiteX21" fmla="*/ 1632539 w 4811637"/>
                <a:gd name="connsiteY21" fmla="*/ 303261 h 4405856"/>
                <a:gd name="connsiteX22" fmla="*/ 1700801 w 4811637"/>
                <a:gd name="connsiteY22" fmla="*/ 482645 h 4405856"/>
                <a:gd name="connsiteX23" fmla="*/ 1613490 w 4811637"/>
                <a:gd name="connsiteY23" fmla="*/ 400099 h 4405856"/>
                <a:gd name="connsiteX24" fmla="*/ 1562689 w 4811637"/>
                <a:gd name="connsiteY24" fmla="*/ 366762 h 4405856"/>
                <a:gd name="connsiteX25" fmla="*/ 1534114 w 4811637"/>
                <a:gd name="connsiteY25" fmla="*/ 401687 h 4405856"/>
                <a:gd name="connsiteX26" fmla="*/ 1532527 w 4811637"/>
                <a:gd name="connsiteY26" fmla="*/ 515987 h 4405856"/>
                <a:gd name="connsiteX27" fmla="*/ 1546814 w 4811637"/>
                <a:gd name="connsiteY27" fmla="*/ 612820 h 4405856"/>
                <a:gd name="connsiteX28" fmla="*/ 1464264 w 4811637"/>
                <a:gd name="connsiteY28" fmla="*/ 620761 h 4405856"/>
                <a:gd name="connsiteX29" fmla="*/ 1488077 w 4811637"/>
                <a:gd name="connsiteY29" fmla="*/ 590598 h 4405856"/>
                <a:gd name="connsiteX30" fmla="*/ 1424577 w 4811637"/>
                <a:gd name="connsiteY30" fmla="*/ 547736 h 4405856"/>
                <a:gd name="connsiteX31" fmla="*/ 1383302 w 4811637"/>
                <a:gd name="connsiteY31" fmla="*/ 501699 h 4405856"/>
                <a:gd name="connsiteX32" fmla="*/ 1334089 w 4811637"/>
                <a:gd name="connsiteY32" fmla="*/ 512811 h 4405856"/>
                <a:gd name="connsiteX33" fmla="*/ 1362664 w 4811637"/>
                <a:gd name="connsiteY33" fmla="*/ 446136 h 4405856"/>
                <a:gd name="connsiteX34" fmla="*/ 1332501 w 4811637"/>
                <a:gd name="connsiteY34" fmla="*/ 481062 h 4405856"/>
                <a:gd name="connsiteX35" fmla="*/ 1299164 w 4811637"/>
                <a:gd name="connsiteY35" fmla="*/ 423911 h 4405856"/>
                <a:gd name="connsiteX36" fmla="*/ 1280114 w 4811637"/>
                <a:gd name="connsiteY36" fmla="*/ 417561 h 4405856"/>
                <a:gd name="connsiteX37" fmla="*/ 1278527 w 4811637"/>
                <a:gd name="connsiteY37" fmla="*/ 376287 h 4405856"/>
                <a:gd name="connsiteX38" fmla="*/ 1243602 w 4811637"/>
                <a:gd name="connsiteY38" fmla="*/ 273100 h 4405856"/>
                <a:gd name="connsiteX39" fmla="*/ 1203914 w 4811637"/>
                <a:gd name="connsiteY39" fmla="*/ 219123 h 4405856"/>
                <a:gd name="connsiteX40" fmla="*/ 1280115 w 4811637"/>
                <a:gd name="connsiteY40" fmla="*/ 282624 h 4405856"/>
                <a:gd name="connsiteX41" fmla="*/ 1338853 w 4811637"/>
                <a:gd name="connsiteY41" fmla="*/ 320723 h 4405856"/>
                <a:gd name="connsiteX42" fmla="*/ 1362664 w 4811637"/>
                <a:gd name="connsiteY42" fmla="*/ 281036 h 4405856"/>
                <a:gd name="connsiteX43" fmla="*/ 1381714 w 4811637"/>
                <a:gd name="connsiteY43" fmla="*/ 215949 h 4405856"/>
                <a:gd name="connsiteX44" fmla="*/ 1343614 w 4811637"/>
                <a:gd name="connsiteY44" fmla="*/ 185786 h 4405856"/>
                <a:gd name="connsiteX45" fmla="*/ 1370602 w 4811637"/>
                <a:gd name="connsiteY45" fmla="*/ 144511 h 4405856"/>
                <a:gd name="connsiteX46" fmla="*/ 1322977 w 4811637"/>
                <a:gd name="connsiteY46" fmla="*/ 50848 h 4405856"/>
                <a:gd name="connsiteX47" fmla="*/ 1305514 w 4811637"/>
                <a:gd name="connsiteY47" fmla="*/ 6399 h 4405856"/>
                <a:gd name="connsiteX48" fmla="*/ 1168989 w 4811637"/>
                <a:gd name="connsiteY48" fmla="*/ 120699 h 4405856"/>
                <a:gd name="connsiteX49" fmla="*/ 1107076 w 4811637"/>
                <a:gd name="connsiteY49" fmla="*/ 115936 h 4405856"/>
                <a:gd name="connsiteX50" fmla="*/ 1094377 w 4811637"/>
                <a:gd name="connsiteY50" fmla="*/ 57199 h 4405856"/>
                <a:gd name="connsiteX51" fmla="*/ 1008652 w 4811637"/>
                <a:gd name="connsiteY51" fmla="*/ 104824 h 4405856"/>
                <a:gd name="connsiteX52" fmla="*/ 945152 w 4811637"/>
                <a:gd name="connsiteY52" fmla="*/ 139748 h 4405856"/>
                <a:gd name="connsiteX53" fmla="*/ 849901 w 4811637"/>
                <a:gd name="connsiteY53" fmla="*/ 147686 h 4405856"/>
                <a:gd name="connsiteX54" fmla="*/ 827677 w 4811637"/>
                <a:gd name="connsiteY54" fmla="*/ 177849 h 4405856"/>
                <a:gd name="connsiteX55" fmla="*/ 791164 w 4811637"/>
                <a:gd name="connsiteY55" fmla="*/ 201661 h 4405856"/>
                <a:gd name="connsiteX56" fmla="*/ 826090 w 4811637"/>
                <a:gd name="connsiteY56" fmla="*/ 288974 h 4405856"/>
                <a:gd name="connsiteX57" fmla="*/ 693421 w 4811637"/>
                <a:gd name="connsiteY57" fmla="*/ 542516 h 4405856"/>
                <a:gd name="connsiteX58" fmla="*/ 639446 w 4811637"/>
                <a:gd name="connsiteY58" fmla="*/ 580843 h 4405856"/>
                <a:gd name="connsiteX59" fmla="*/ 711337 w 4811637"/>
                <a:gd name="connsiteY59" fmla="*/ 633231 h 4405856"/>
                <a:gd name="connsiteX60" fmla="*/ 674371 w 4811637"/>
                <a:gd name="connsiteY60" fmla="*/ 673825 h 4405856"/>
                <a:gd name="connsiteX61" fmla="*/ 691834 w 4811637"/>
                <a:gd name="connsiteY61" fmla="*/ 720316 h 4405856"/>
                <a:gd name="connsiteX62" fmla="*/ 623117 w 4811637"/>
                <a:gd name="connsiteY62" fmla="*/ 701719 h 4405856"/>
                <a:gd name="connsiteX63" fmla="*/ 568009 w 4811637"/>
                <a:gd name="connsiteY63" fmla="*/ 726665 h 4405856"/>
                <a:gd name="connsiteX64" fmla="*/ 501107 w 4811637"/>
                <a:gd name="connsiteY64" fmla="*/ 695143 h 4405856"/>
                <a:gd name="connsiteX65" fmla="*/ 502695 w 4811637"/>
                <a:gd name="connsiteY65" fmla="*/ 652734 h 4405856"/>
                <a:gd name="connsiteX66" fmla="*/ 391116 w 4811637"/>
                <a:gd name="connsiteY66" fmla="*/ 675412 h 4405856"/>
                <a:gd name="connsiteX67" fmla="*/ 381365 w 4811637"/>
                <a:gd name="connsiteY67" fmla="*/ 760457 h 4405856"/>
                <a:gd name="connsiteX68" fmla="*/ 302217 w 4811637"/>
                <a:gd name="connsiteY68" fmla="*/ 865236 h 4405856"/>
                <a:gd name="connsiteX69" fmla="*/ 216492 w 4811637"/>
                <a:gd name="connsiteY69" fmla="*/ 828724 h 4405856"/>
                <a:gd name="connsiteX70" fmla="*/ 191092 w 4811637"/>
                <a:gd name="connsiteY70" fmla="*/ 869999 h 4405856"/>
                <a:gd name="connsiteX71" fmla="*/ 126005 w 4811637"/>
                <a:gd name="connsiteY71" fmla="*/ 812848 h 4405856"/>
                <a:gd name="connsiteX72" fmla="*/ 100606 w 4811637"/>
                <a:gd name="connsiteY72" fmla="*/ 881111 h 4405856"/>
                <a:gd name="connsiteX73" fmla="*/ 41868 w 4811637"/>
                <a:gd name="connsiteY73" fmla="*/ 873173 h 4405856"/>
                <a:gd name="connsiteX74" fmla="*/ 2180 w 4811637"/>
                <a:gd name="connsiteY74" fmla="*/ 787449 h 4405856"/>
                <a:gd name="connsiteX75" fmla="*/ 115571 w 4811637"/>
                <a:gd name="connsiteY75" fmla="*/ 1394776 h 4405856"/>
                <a:gd name="connsiteX76" fmla="*/ 624705 w 4811637"/>
                <a:gd name="connsiteY76" fmla="*/ 2288539 h 4405856"/>
                <a:gd name="connsiteX77" fmla="*/ 639220 w 4811637"/>
                <a:gd name="connsiteY77" fmla="*/ 2324825 h 4405856"/>
                <a:gd name="connsiteX78" fmla="*/ 653734 w 4811637"/>
                <a:gd name="connsiteY78" fmla="*/ 2390139 h 4405856"/>
                <a:gd name="connsiteX79" fmla="*/ 675505 w 4811637"/>
                <a:gd name="connsiteY79" fmla="*/ 2440939 h 4405856"/>
                <a:gd name="connsiteX80" fmla="*/ 711791 w 4811637"/>
                <a:gd name="connsiteY80" fmla="*/ 2557053 h 4405856"/>
                <a:gd name="connsiteX81" fmla="*/ 733562 w 4811637"/>
                <a:gd name="connsiteY81" fmla="*/ 2622368 h 4405856"/>
                <a:gd name="connsiteX82" fmla="*/ 740820 w 4811637"/>
                <a:gd name="connsiteY82" fmla="*/ 2644139 h 4405856"/>
                <a:gd name="connsiteX83" fmla="*/ 762591 w 4811637"/>
                <a:gd name="connsiteY83" fmla="*/ 2687682 h 4405856"/>
                <a:gd name="connsiteX84" fmla="*/ 784362 w 4811637"/>
                <a:gd name="connsiteY84" fmla="*/ 2738482 h 4405856"/>
                <a:gd name="connsiteX85" fmla="*/ 791620 w 4811637"/>
                <a:gd name="connsiteY85" fmla="*/ 2767511 h 4405856"/>
                <a:gd name="connsiteX86" fmla="*/ 827905 w 4811637"/>
                <a:gd name="connsiteY86" fmla="*/ 2818311 h 4405856"/>
                <a:gd name="connsiteX87" fmla="*/ 849677 w 4811637"/>
                <a:gd name="connsiteY87" fmla="*/ 2876368 h 4405856"/>
                <a:gd name="connsiteX88" fmla="*/ 871448 w 4811637"/>
                <a:gd name="connsiteY88" fmla="*/ 2898139 h 4405856"/>
                <a:gd name="connsiteX89" fmla="*/ 907734 w 4811637"/>
                <a:gd name="connsiteY89" fmla="*/ 2970711 h 4405856"/>
                <a:gd name="connsiteX90" fmla="*/ 944020 w 4811637"/>
                <a:gd name="connsiteY90" fmla="*/ 3021511 h 4405856"/>
                <a:gd name="connsiteX91" fmla="*/ 951277 w 4811637"/>
                <a:gd name="connsiteY91" fmla="*/ 3043282 h 4405856"/>
                <a:gd name="connsiteX92" fmla="*/ 1002077 w 4811637"/>
                <a:gd name="connsiteY92" fmla="*/ 3108596 h 4405856"/>
                <a:gd name="connsiteX93" fmla="*/ 1031105 w 4811637"/>
                <a:gd name="connsiteY93" fmla="*/ 3173911 h 4405856"/>
                <a:gd name="connsiteX94" fmla="*/ 1052877 w 4811637"/>
                <a:gd name="connsiteY94" fmla="*/ 3202939 h 4405856"/>
                <a:gd name="connsiteX95" fmla="*/ 1067391 w 4811637"/>
                <a:gd name="connsiteY95" fmla="*/ 3260996 h 4405856"/>
                <a:gd name="connsiteX96" fmla="*/ 1074648 w 4811637"/>
                <a:gd name="connsiteY96" fmla="*/ 3282768 h 4405856"/>
                <a:gd name="connsiteX97" fmla="*/ 1081905 w 4811637"/>
                <a:gd name="connsiteY97" fmla="*/ 3311796 h 4405856"/>
                <a:gd name="connsiteX98" fmla="*/ 1089162 w 4811637"/>
                <a:gd name="connsiteY98" fmla="*/ 3377111 h 4405856"/>
                <a:gd name="connsiteX99" fmla="*/ 1110934 w 4811637"/>
                <a:gd name="connsiteY99" fmla="*/ 3435168 h 4405856"/>
                <a:gd name="connsiteX100" fmla="*/ 1139962 w 4811637"/>
                <a:gd name="connsiteY100" fmla="*/ 3478711 h 4405856"/>
                <a:gd name="connsiteX101" fmla="*/ 1168991 w 4811637"/>
                <a:gd name="connsiteY101" fmla="*/ 3529511 h 4405856"/>
                <a:gd name="connsiteX102" fmla="*/ 1198020 w 4811637"/>
                <a:gd name="connsiteY102" fmla="*/ 3551282 h 4405856"/>
                <a:gd name="connsiteX103" fmla="*/ 1241562 w 4811637"/>
                <a:gd name="connsiteY103" fmla="*/ 3594825 h 4405856"/>
                <a:gd name="connsiteX104" fmla="*/ 1270591 w 4811637"/>
                <a:gd name="connsiteY104" fmla="*/ 3616596 h 4405856"/>
                <a:gd name="connsiteX105" fmla="*/ 1306877 w 4811637"/>
                <a:gd name="connsiteY105" fmla="*/ 3660139 h 4405856"/>
                <a:gd name="connsiteX106" fmla="*/ 1335905 w 4811637"/>
                <a:gd name="connsiteY106" fmla="*/ 3681911 h 4405856"/>
                <a:gd name="connsiteX107" fmla="*/ 1408477 w 4811637"/>
                <a:gd name="connsiteY107" fmla="*/ 3747225 h 4405856"/>
                <a:gd name="connsiteX108" fmla="*/ 1444762 w 4811637"/>
                <a:gd name="connsiteY108" fmla="*/ 3790768 h 4405856"/>
                <a:gd name="connsiteX109" fmla="*/ 1466534 w 4811637"/>
                <a:gd name="connsiteY109" fmla="*/ 3805282 h 4405856"/>
                <a:gd name="connsiteX110" fmla="*/ 1502820 w 4811637"/>
                <a:gd name="connsiteY110" fmla="*/ 3848825 h 4405856"/>
                <a:gd name="connsiteX111" fmla="*/ 1531848 w 4811637"/>
                <a:gd name="connsiteY111" fmla="*/ 3870596 h 4405856"/>
                <a:gd name="connsiteX112" fmla="*/ 1626191 w 4811637"/>
                <a:gd name="connsiteY112" fmla="*/ 3914139 h 4405856"/>
                <a:gd name="connsiteX113" fmla="*/ 2076134 w 4811637"/>
                <a:gd name="connsiteY113" fmla="*/ 3899625 h 4405856"/>
                <a:gd name="connsiteX114" fmla="*/ 2126934 w 4811637"/>
                <a:gd name="connsiteY114" fmla="*/ 3885111 h 4405856"/>
                <a:gd name="connsiteX115" fmla="*/ 2214020 w 4811637"/>
                <a:gd name="connsiteY115" fmla="*/ 3877853 h 4405856"/>
                <a:gd name="connsiteX116" fmla="*/ 2293848 w 4811637"/>
                <a:gd name="connsiteY116" fmla="*/ 3863339 h 4405856"/>
                <a:gd name="connsiteX117" fmla="*/ 2351905 w 4811637"/>
                <a:gd name="connsiteY117" fmla="*/ 3856082 h 4405856"/>
                <a:gd name="connsiteX118" fmla="*/ 2380934 w 4811637"/>
                <a:gd name="connsiteY118" fmla="*/ 3841568 h 4405856"/>
                <a:gd name="connsiteX119" fmla="*/ 2446248 w 4811637"/>
                <a:gd name="connsiteY119" fmla="*/ 3819796 h 4405856"/>
                <a:gd name="connsiteX120" fmla="*/ 2482534 w 4811637"/>
                <a:gd name="connsiteY120" fmla="*/ 3805282 h 4405856"/>
                <a:gd name="connsiteX121" fmla="*/ 2584134 w 4811637"/>
                <a:gd name="connsiteY121" fmla="*/ 3790768 h 4405856"/>
                <a:gd name="connsiteX122" fmla="*/ 2613162 w 4811637"/>
                <a:gd name="connsiteY122" fmla="*/ 3783511 h 4405856"/>
                <a:gd name="connsiteX123" fmla="*/ 3233648 w 4811637"/>
                <a:gd name="connsiteY123" fmla="*/ 4130265 h 4405856"/>
                <a:gd name="connsiteX124" fmla="*/ 3320052 w 4811637"/>
                <a:gd name="connsiteY124" fmla="*/ 4316455 h 4405856"/>
                <a:gd name="connsiteX125" fmla="*/ 3380377 w 4811637"/>
                <a:gd name="connsiteY125" fmla="*/ 4375193 h 4405856"/>
                <a:gd name="connsiteX126" fmla="*/ 3391489 w 4811637"/>
                <a:gd name="connsiteY126" fmla="*/ 4345030 h 4405856"/>
                <a:gd name="connsiteX127" fmla="*/ 3437527 w 4811637"/>
                <a:gd name="connsiteY127" fmla="*/ 4318042 h 4405856"/>
                <a:gd name="connsiteX128" fmla="*/ 3488327 w 4811637"/>
                <a:gd name="connsiteY128" fmla="*/ 4391068 h 4405856"/>
                <a:gd name="connsiteX129" fmla="*/ 3537540 w 4811637"/>
                <a:gd name="connsiteY129" fmla="*/ 4394243 h 4405856"/>
                <a:gd name="connsiteX130" fmla="*/ 3493089 w 4811637"/>
                <a:gd name="connsiteY130" fmla="*/ 4300581 h 4405856"/>
                <a:gd name="connsiteX131" fmla="*/ 3450227 w 4811637"/>
                <a:gd name="connsiteY131" fmla="*/ 4232318 h 4405856"/>
                <a:gd name="connsiteX132" fmla="*/ 3493090 w 4811637"/>
                <a:gd name="connsiteY132" fmla="*/ 4216442 h 4405856"/>
                <a:gd name="connsiteX133" fmla="*/ 3474039 w 4811637"/>
                <a:gd name="connsiteY133" fmla="*/ 4175168 h 4405856"/>
                <a:gd name="connsiteX134" fmla="*/ 3526427 w 4811637"/>
                <a:gd name="connsiteY134" fmla="*/ 4184693 h 4405856"/>
                <a:gd name="connsiteX135" fmla="*/ 3505790 w 4811637"/>
                <a:gd name="connsiteY135" fmla="*/ 4151355 h 4405856"/>
                <a:gd name="connsiteX136" fmla="*/ 3527109 w 4811637"/>
                <a:gd name="connsiteY136" fmla="*/ 4134801 h 4405856"/>
                <a:gd name="connsiteX137" fmla="*/ 3648212 w 4811637"/>
                <a:gd name="connsiteY137" fmla="*/ 4220074 h 4405856"/>
                <a:gd name="connsiteX138" fmla="*/ 3683589 w 4811637"/>
                <a:gd name="connsiteY138" fmla="*/ 4206917 h 4405856"/>
                <a:gd name="connsiteX139" fmla="*/ 3735976 w 4811637"/>
                <a:gd name="connsiteY139" fmla="*/ 4272006 h 4405856"/>
                <a:gd name="connsiteX140" fmla="*/ 3756614 w 4811637"/>
                <a:gd name="connsiteY140" fmla="*/ 4330743 h 4405856"/>
                <a:gd name="connsiteX141" fmla="*/ 3864564 w 4811637"/>
                <a:gd name="connsiteY141" fmla="*/ 4349792 h 4405856"/>
                <a:gd name="connsiteX142" fmla="*/ 3804240 w 4811637"/>
                <a:gd name="connsiteY142" fmla="*/ 4283117 h 4405856"/>
                <a:gd name="connsiteX143" fmla="*/ 3801064 w 4811637"/>
                <a:gd name="connsiteY143" fmla="*/ 4214855 h 4405856"/>
                <a:gd name="connsiteX144" fmla="*/ 3855039 w 4811637"/>
                <a:gd name="connsiteY144" fmla="*/ 4270418 h 4405856"/>
                <a:gd name="connsiteX145" fmla="*/ 3904252 w 4811637"/>
                <a:gd name="connsiteY145" fmla="*/ 4275180 h 4405856"/>
                <a:gd name="connsiteX146" fmla="*/ 3897902 w 4811637"/>
                <a:gd name="connsiteY146" fmla="*/ 4225968 h 4405856"/>
                <a:gd name="connsiteX147" fmla="*/ 3958227 w 4811637"/>
                <a:gd name="connsiteY147" fmla="*/ 4230730 h 4405856"/>
                <a:gd name="connsiteX148" fmla="*/ 4020139 w 4811637"/>
                <a:gd name="connsiteY148" fmla="*/ 4273592 h 4405856"/>
                <a:gd name="connsiteX149" fmla="*/ 4051889 w 4811637"/>
                <a:gd name="connsiteY149" fmla="*/ 4260893 h 4405856"/>
                <a:gd name="connsiteX150" fmla="*/ 4045540 w 4811637"/>
                <a:gd name="connsiteY150" fmla="*/ 4225968 h 4405856"/>
                <a:gd name="connsiteX151" fmla="*/ 4086815 w 4811637"/>
                <a:gd name="connsiteY151" fmla="*/ 4202156 h 4405856"/>
                <a:gd name="connsiteX152" fmla="*/ 4170952 w 4811637"/>
                <a:gd name="connsiteY152" fmla="*/ 4259306 h 4405856"/>
                <a:gd name="connsiteX153" fmla="*/ 4188415 w 4811637"/>
                <a:gd name="connsiteY153" fmla="*/ 4157708 h 4405856"/>
                <a:gd name="connsiteX154" fmla="*/ 4163015 w 4811637"/>
                <a:gd name="connsiteY154" fmla="*/ 4135482 h 4405856"/>
                <a:gd name="connsiteX155" fmla="*/ 4089989 w 4811637"/>
                <a:gd name="connsiteY155" fmla="*/ 4092619 h 4405856"/>
                <a:gd name="connsiteX156" fmla="*/ 4112214 w 4811637"/>
                <a:gd name="connsiteY156" fmla="*/ 4067220 h 4405856"/>
                <a:gd name="connsiteX157" fmla="*/ 4132852 w 4811637"/>
                <a:gd name="connsiteY157" fmla="*/ 4044994 h 4405856"/>
                <a:gd name="connsiteX158" fmla="*/ 4186827 w 4811637"/>
                <a:gd name="connsiteY158" fmla="*/ 4076745 h 4405856"/>
                <a:gd name="connsiteX159" fmla="*/ 4193177 w 4811637"/>
                <a:gd name="connsiteY159" fmla="*/ 4032295 h 4405856"/>
                <a:gd name="connsiteX160" fmla="*/ 4137614 w 4811637"/>
                <a:gd name="connsiteY160" fmla="*/ 4008482 h 4405856"/>
                <a:gd name="connsiteX161" fmla="*/ 4136027 w 4811637"/>
                <a:gd name="connsiteY161" fmla="*/ 3998958 h 4405856"/>
                <a:gd name="connsiteX162" fmla="*/ 4123326 w 4811637"/>
                <a:gd name="connsiteY162" fmla="*/ 3960859 h 4405856"/>
                <a:gd name="connsiteX163" fmla="*/ 4129676 w 4811637"/>
                <a:gd name="connsiteY163" fmla="*/ 3913233 h 4405856"/>
                <a:gd name="connsiteX164" fmla="*/ 4140789 w 4811637"/>
                <a:gd name="connsiteY164" fmla="*/ 3857670 h 4405856"/>
                <a:gd name="connsiteX165" fmla="*/ 4102689 w 4811637"/>
                <a:gd name="connsiteY165" fmla="*/ 3827508 h 4405856"/>
                <a:gd name="connsiteX166" fmla="*/ 4136026 w 4811637"/>
                <a:gd name="connsiteY166" fmla="*/ 3817983 h 4405856"/>
                <a:gd name="connsiteX167" fmla="*/ 4113801 w 4811637"/>
                <a:gd name="connsiteY167" fmla="*/ 3781470 h 4405856"/>
                <a:gd name="connsiteX168" fmla="*/ 4151902 w 4811637"/>
                <a:gd name="connsiteY168" fmla="*/ 3776709 h 4405856"/>
                <a:gd name="connsiteX169" fmla="*/ 4158251 w 4811637"/>
                <a:gd name="connsiteY169" fmla="*/ 3743370 h 4405856"/>
                <a:gd name="connsiteX170" fmla="*/ 4220165 w 4811637"/>
                <a:gd name="connsiteY170" fmla="*/ 3752897 h 4405856"/>
                <a:gd name="connsiteX171" fmla="*/ 4253278 w 4811637"/>
                <a:gd name="connsiteY171" fmla="*/ 3768089 h 4405856"/>
                <a:gd name="connsiteX172" fmla="*/ 4219485 w 4811637"/>
                <a:gd name="connsiteY172" fmla="*/ 3809137 h 4405856"/>
                <a:gd name="connsiteX173" fmla="*/ 4258493 w 4811637"/>
                <a:gd name="connsiteY173" fmla="*/ 3916633 h 4405856"/>
                <a:gd name="connsiteX174" fmla="*/ 4310880 w 4811637"/>
                <a:gd name="connsiteY174" fmla="*/ 3947931 h 4405856"/>
                <a:gd name="connsiteX175" fmla="*/ 4362814 w 4811637"/>
                <a:gd name="connsiteY175" fmla="*/ 3905749 h 4405856"/>
                <a:gd name="connsiteX176" fmla="*/ 4448539 w 4811637"/>
                <a:gd name="connsiteY176" fmla="*/ 3857216 h 4405856"/>
                <a:gd name="connsiteX177" fmla="*/ 4431303 w 4811637"/>
                <a:gd name="connsiteY177" fmla="*/ 3768315 h 4405856"/>
                <a:gd name="connsiteX178" fmla="*/ 4508637 w 4811637"/>
                <a:gd name="connsiteY178" fmla="*/ 3635646 h 4405856"/>
                <a:gd name="connsiteX179" fmla="*/ 4801191 w 4811637"/>
                <a:gd name="connsiteY179" fmla="*/ 3302498 h 4405856"/>
                <a:gd name="connsiteX180" fmla="*/ 4719774 w 4811637"/>
                <a:gd name="connsiteY180" fmla="*/ 3293426 h 4405856"/>
                <a:gd name="connsiteX181" fmla="*/ 4724311 w 4811637"/>
                <a:gd name="connsiteY181" fmla="*/ 3201578 h 4405856"/>
                <a:gd name="connsiteX182" fmla="*/ 4675324 w 4811637"/>
                <a:gd name="connsiteY182" fmla="*/ 3176406 h 4405856"/>
                <a:gd name="connsiteX183" fmla="*/ 4591187 w 4811637"/>
                <a:gd name="connsiteY183" fmla="*/ 3207928 h 4405856"/>
                <a:gd name="connsiteX184" fmla="*/ 4554448 w 4811637"/>
                <a:gd name="connsiteY184" fmla="*/ 3171643 h 4405856"/>
                <a:gd name="connsiteX185" fmla="*/ 4599125 w 4811637"/>
                <a:gd name="connsiteY185" fmla="*/ 3148738 h 4405856"/>
                <a:gd name="connsiteX186" fmla="*/ 4469858 w 4811637"/>
                <a:gd name="connsiteY186" fmla="*/ 2935559 h 4405856"/>
                <a:gd name="connsiteX187" fmla="*/ 4484824 w 4811637"/>
                <a:gd name="connsiteY187" fmla="*/ 2905396 h 4405856"/>
                <a:gd name="connsiteX188" fmla="*/ 4461239 w 4811637"/>
                <a:gd name="connsiteY188" fmla="*/ 2789736 h 4405856"/>
                <a:gd name="connsiteX189" fmla="*/ 4302490 w 4811637"/>
                <a:gd name="connsiteY189" fmla="*/ 2778850 h 4405856"/>
                <a:gd name="connsiteX190" fmla="*/ 4269152 w 4811637"/>
                <a:gd name="connsiteY190" fmla="*/ 2827608 h 4405856"/>
                <a:gd name="connsiteX191" fmla="*/ 4180252 w 4811637"/>
                <a:gd name="connsiteY191" fmla="*/ 2842124 h 4405856"/>
                <a:gd name="connsiteX192" fmla="*/ 4186602 w 4811637"/>
                <a:gd name="connsiteY192" fmla="*/ 2820125 h 4405856"/>
                <a:gd name="connsiteX193" fmla="*/ 4133080 w 4811637"/>
                <a:gd name="connsiteY193" fmla="*/ 2804024 h 4405856"/>
                <a:gd name="connsiteX194" fmla="*/ 4108361 w 4811637"/>
                <a:gd name="connsiteY194" fmla="*/ 2638923 h 4405856"/>
                <a:gd name="connsiteX195" fmla="*/ 3828054 w 4811637"/>
                <a:gd name="connsiteY195" fmla="*/ 2572248 h 4405856"/>
                <a:gd name="connsiteX196" fmla="*/ 3691755 w 4811637"/>
                <a:gd name="connsiteY196" fmla="*/ 2615564 h 4405856"/>
                <a:gd name="connsiteX197" fmla="*/ 3559766 w 4811637"/>
                <a:gd name="connsiteY197" fmla="*/ 2608080 h 4405856"/>
                <a:gd name="connsiteX198" fmla="*/ 3427323 w 4811637"/>
                <a:gd name="connsiteY198" fmla="*/ 2497182 h 4405856"/>
                <a:gd name="connsiteX199" fmla="*/ 3214145 w 4811637"/>
                <a:gd name="connsiteY199" fmla="*/ 2193969 h 4405856"/>
                <a:gd name="connsiteX200" fmla="*/ 2815683 w 4811637"/>
                <a:gd name="connsiteY200" fmla="*/ 2054496 h 4405856"/>
                <a:gd name="connsiteX201" fmla="*/ 2579145 w 4811637"/>
                <a:gd name="connsiteY201" fmla="*/ 1741532 h 4405856"/>
                <a:gd name="connsiteX202" fmla="*/ 2612936 w 4811637"/>
                <a:gd name="connsiteY202" fmla="*/ 1716586 h 4405856"/>
                <a:gd name="connsiteX203" fmla="*/ 2672580 w 4811637"/>
                <a:gd name="connsiteY203" fmla="*/ 1799589 h 4405856"/>
                <a:gd name="connsiteX204" fmla="*/ 2692764 w 4811637"/>
                <a:gd name="connsiteY204" fmla="*/ 1782126 h 4405856"/>
                <a:gd name="connsiteX205" fmla="*/ 2735854 w 4811637"/>
                <a:gd name="connsiteY205" fmla="*/ 1812970 h 4405856"/>
                <a:gd name="connsiteX206" fmla="*/ 2824527 w 4811637"/>
                <a:gd name="connsiteY206" fmla="*/ 1759221 h 4405856"/>
                <a:gd name="connsiteX207" fmla="*/ 2840629 w 4811637"/>
                <a:gd name="connsiteY207" fmla="*/ 1738811 h 4405856"/>
                <a:gd name="connsiteX208" fmla="*/ 2898912 w 4811637"/>
                <a:gd name="connsiteY208" fmla="*/ 1739037 h 4405856"/>
                <a:gd name="connsiteX209" fmla="*/ 2915015 w 4811637"/>
                <a:gd name="connsiteY209" fmla="*/ 1705927 h 4405856"/>
                <a:gd name="connsiteX210" fmla="*/ 2896191 w 4811637"/>
                <a:gd name="connsiteY210" fmla="*/ 1680300 h 4405856"/>
                <a:gd name="connsiteX211" fmla="*/ 2829063 w 4811637"/>
                <a:gd name="connsiteY211" fmla="*/ 1700257 h 4405856"/>
                <a:gd name="connsiteX212" fmla="*/ 2807291 w 4811637"/>
                <a:gd name="connsiteY212" fmla="*/ 1646736 h 4405856"/>
                <a:gd name="connsiteX213" fmla="*/ 2828609 w 4811637"/>
                <a:gd name="connsiteY213" fmla="*/ 1617026 h 4405856"/>
                <a:gd name="connsiteX214" fmla="*/ 2772139 w 4811637"/>
                <a:gd name="connsiteY214" fmla="*/ 1513612 h 4405856"/>
                <a:gd name="connsiteX215" fmla="*/ 2723608 w 4811637"/>
                <a:gd name="connsiteY215" fmla="*/ 1552393 h 4405856"/>
                <a:gd name="connsiteX216" fmla="*/ 2634253 w 4811637"/>
                <a:gd name="connsiteY216" fmla="*/ 1497737 h 4405856"/>
                <a:gd name="connsiteX217" fmla="*/ 2686187 w 4811637"/>
                <a:gd name="connsiteY217" fmla="*/ 1405208 h 4405856"/>
                <a:gd name="connsiteX218" fmla="*/ 2643325 w 4811637"/>
                <a:gd name="connsiteY218" fmla="*/ 1284105 h 4405856"/>
                <a:gd name="connsiteX219" fmla="*/ 2658066 w 4811637"/>
                <a:gd name="connsiteY219" fmla="*/ 1160053 h 4405856"/>
                <a:gd name="connsiteX220" fmla="*/ 2753316 w 4811637"/>
                <a:gd name="connsiteY220" fmla="*/ 1086348 h 4405856"/>
                <a:gd name="connsiteX221" fmla="*/ 2858545 w 4811637"/>
                <a:gd name="connsiteY221" fmla="*/ 1063896 h 4405856"/>
                <a:gd name="connsiteX222" fmla="*/ 2795498 w 4811637"/>
                <a:gd name="connsiteY222" fmla="*/ 974089 h 4405856"/>
                <a:gd name="connsiteX223" fmla="*/ 2778262 w 4811637"/>
                <a:gd name="connsiteY223" fmla="*/ 1018766 h 4405856"/>
                <a:gd name="connsiteX224" fmla="*/ 2734947 w 4811637"/>
                <a:gd name="connsiteY224" fmla="*/ 971595 h 4405856"/>
                <a:gd name="connsiteX225" fmla="*/ 2756265 w 4811637"/>
                <a:gd name="connsiteY225" fmla="*/ 886323 h 4405856"/>
                <a:gd name="connsiteX226" fmla="*/ 2829289 w 4811637"/>
                <a:gd name="connsiteY226" fmla="*/ 789032 h 4405856"/>
                <a:gd name="connsiteX227" fmla="*/ 2812280 w 4811637"/>
                <a:gd name="connsiteY227" fmla="*/ 682443 h 4405856"/>
                <a:gd name="connsiteX228" fmla="*/ 2641058 w 4811637"/>
                <a:gd name="connsiteY228" fmla="*/ 692194 h 4405856"/>
                <a:gd name="connsiteX229" fmla="*/ 2621780 w 4811637"/>
                <a:gd name="connsiteY229" fmla="*/ 734831 h 4405856"/>
                <a:gd name="connsiteX230" fmla="*/ 2589577 w 4811637"/>
                <a:gd name="connsiteY230" fmla="*/ 667248 h 4405856"/>
                <a:gd name="connsiteX231" fmla="*/ 2559867 w 4811637"/>
                <a:gd name="connsiteY231" fmla="*/ 707616 h 4405856"/>
                <a:gd name="connsiteX232" fmla="*/ 2374358 w 4811637"/>
                <a:gd name="connsiteY232" fmla="*/ 741180 h 4405856"/>
                <a:gd name="connsiteX0" fmla="*/ 2388246 w 4825525"/>
                <a:gd name="connsiteY0" fmla="*/ 741180 h 4405856"/>
                <a:gd name="connsiteX1" fmla="*/ 2062127 w 4825525"/>
                <a:gd name="connsiteY1" fmla="*/ 583337 h 4405856"/>
                <a:gd name="connsiteX2" fmla="*/ 2102039 w 4825525"/>
                <a:gd name="connsiteY2" fmla="*/ 433432 h 4405856"/>
                <a:gd name="connsiteX3" fmla="*/ 2048065 w 4825525"/>
                <a:gd name="connsiteY3" fmla="*/ 423907 h 4405856"/>
                <a:gd name="connsiteX4" fmla="*/ 2044890 w 4825525"/>
                <a:gd name="connsiteY4" fmla="*/ 395333 h 4405856"/>
                <a:gd name="connsiteX5" fmla="*/ 2089340 w 4825525"/>
                <a:gd name="connsiteY5" fmla="*/ 403270 h 4405856"/>
                <a:gd name="connsiteX6" fmla="*/ 2032190 w 4825525"/>
                <a:gd name="connsiteY6" fmla="*/ 315957 h 4405856"/>
                <a:gd name="connsiteX7" fmla="*/ 2043302 w 4825525"/>
                <a:gd name="connsiteY7" fmla="*/ 355645 h 4405856"/>
                <a:gd name="connsiteX8" fmla="*/ 1990914 w 4825525"/>
                <a:gd name="connsiteY8" fmla="*/ 320720 h 4405856"/>
                <a:gd name="connsiteX9" fmla="*/ 2011552 w 4825525"/>
                <a:gd name="connsiteY9" fmla="*/ 287383 h 4405856"/>
                <a:gd name="connsiteX10" fmla="*/ 1976627 w 4825525"/>
                <a:gd name="connsiteY10" fmla="*/ 225472 h 4405856"/>
                <a:gd name="connsiteX11" fmla="*/ 2009964 w 4825525"/>
                <a:gd name="connsiteY11" fmla="*/ 227061 h 4405856"/>
                <a:gd name="connsiteX12" fmla="*/ 1967102 w 4825525"/>
                <a:gd name="connsiteY12" fmla="*/ 133398 h 4405856"/>
                <a:gd name="connsiteX13" fmla="*/ 1941703 w 4825525"/>
                <a:gd name="connsiteY13" fmla="*/ 131810 h 4405856"/>
                <a:gd name="connsiteX14" fmla="*/ 1930590 w 4825525"/>
                <a:gd name="connsiteY14" fmla="*/ 84185 h 4405856"/>
                <a:gd name="connsiteX15" fmla="*/ 1962339 w 4825525"/>
                <a:gd name="connsiteY15" fmla="*/ 66723 h 4405856"/>
                <a:gd name="connsiteX16" fmla="*/ 1957577 w 4825525"/>
                <a:gd name="connsiteY16" fmla="*/ 23861 h 4405856"/>
                <a:gd name="connsiteX17" fmla="*/ 1898840 w 4825525"/>
                <a:gd name="connsiteY17" fmla="*/ 28624 h 4405856"/>
                <a:gd name="connsiteX18" fmla="*/ 1705165 w 4825525"/>
                <a:gd name="connsiteY18" fmla="*/ 127049 h 4405856"/>
                <a:gd name="connsiteX19" fmla="*/ 1670240 w 4825525"/>
                <a:gd name="connsiteY19" fmla="*/ 252462 h 4405856"/>
                <a:gd name="connsiteX20" fmla="*/ 1675002 w 4825525"/>
                <a:gd name="connsiteY20" fmla="*/ 288974 h 4405856"/>
                <a:gd name="connsiteX21" fmla="*/ 1646427 w 4825525"/>
                <a:gd name="connsiteY21" fmla="*/ 303261 h 4405856"/>
                <a:gd name="connsiteX22" fmla="*/ 1714689 w 4825525"/>
                <a:gd name="connsiteY22" fmla="*/ 482645 h 4405856"/>
                <a:gd name="connsiteX23" fmla="*/ 1627378 w 4825525"/>
                <a:gd name="connsiteY23" fmla="*/ 400099 h 4405856"/>
                <a:gd name="connsiteX24" fmla="*/ 1576577 w 4825525"/>
                <a:gd name="connsiteY24" fmla="*/ 366762 h 4405856"/>
                <a:gd name="connsiteX25" fmla="*/ 1548002 w 4825525"/>
                <a:gd name="connsiteY25" fmla="*/ 401687 h 4405856"/>
                <a:gd name="connsiteX26" fmla="*/ 1546415 w 4825525"/>
                <a:gd name="connsiteY26" fmla="*/ 515987 h 4405856"/>
                <a:gd name="connsiteX27" fmla="*/ 1560702 w 4825525"/>
                <a:gd name="connsiteY27" fmla="*/ 612820 h 4405856"/>
                <a:gd name="connsiteX28" fmla="*/ 1478152 w 4825525"/>
                <a:gd name="connsiteY28" fmla="*/ 620761 h 4405856"/>
                <a:gd name="connsiteX29" fmla="*/ 1501965 w 4825525"/>
                <a:gd name="connsiteY29" fmla="*/ 590598 h 4405856"/>
                <a:gd name="connsiteX30" fmla="*/ 1438465 w 4825525"/>
                <a:gd name="connsiteY30" fmla="*/ 547736 h 4405856"/>
                <a:gd name="connsiteX31" fmla="*/ 1397190 w 4825525"/>
                <a:gd name="connsiteY31" fmla="*/ 501699 h 4405856"/>
                <a:gd name="connsiteX32" fmla="*/ 1347977 w 4825525"/>
                <a:gd name="connsiteY32" fmla="*/ 512811 h 4405856"/>
                <a:gd name="connsiteX33" fmla="*/ 1376552 w 4825525"/>
                <a:gd name="connsiteY33" fmla="*/ 446136 h 4405856"/>
                <a:gd name="connsiteX34" fmla="*/ 1346389 w 4825525"/>
                <a:gd name="connsiteY34" fmla="*/ 481062 h 4405856"/>
                <a:gd name="connsiteX35" fmla="*/ 1313052 w 4825525"/>
                <a:gd name="connsiteY35" fmla="*/ 423911 h 4405856"/>
                <a:gd name="connsiteX36" fmla="*/ 1294002 w 4825525"/>
                <a:gd name="connsiteY36" fmla="*/ 417561 h 4405856"/>
                <a:gd name="connsiteX37" fmla="*/ 1292415 w 4825525"/>
                <a:gd name="connsiteY37" fmla="*/ 376287 h 4405856"/>
                <a:gd name="connsiteX38" fmla="*/ 1257490 w 4825525"/>
                <a:gd name="connsiteY38" fmla="*/ 273100 h 4405856"/>
                <a:gd name="connsiteX39" fmla="*/ 1217802 w 4825525"/>
                <a:gd name="connsiteY39" fmla="*/ 219123 h 4405856"/>
                <a:gd name="connsiteX40" fmla="*/ 1294003 w 4825525"/>
                <a:gd name="connsiteY40" fmla="*/ 282624 h 4405856"/>
                <a:gd name="connsiteX41" fmla="*/ 1352741 w 4825525"/>
                <a:gd name="connsiteY41" fmla="*/ 320723 h 4405856"/>
                <a:gd name="connsiteX42" fmla="*/ 1376552 w 4825525"/>
                <a:gd name="connsiteY42" fmla="*/ 281036 h 4405856"/>
                <a:gd name="connsiteX43" fmla="*/ 1395602 w 4825525"/>
                <a:gd name="connsiteY43" fmla="*/ 215949 h 4405856"/>
                <a:gd name="connsiteX44" fmla="*/ 1357502 w 4825525"/>
                <a:gd name="connsiteY44" fmla="*/ 185786 h 4405856"/>
                <a:gd name="connsiteX45" fmla="*/ 1384490 w 4825525"/>
                <a:gd name="connsiteY45" fmla="*/ 144511 h 4405856"/>
                <a:gd name="connsiteX46" fmla="*/ 1336865 w 4825525"/>
                <a:gd name="connsiteY46" fmla="*/ 50848 h 4405856"/>
                <a:gd name="connsiteX47" fmla="*/ 1319402 w 4825525"/>
                <a:gd name="connsiteY47" fmla="*/ 6399 h 4405856"/>
                <a:gd name="connsiteX48" fmla="*/ 1182877 w 4825525"/>
                <a:gd name="connsiteY48" fmla="*/ 120699 h 4405856"/>
                <a:gd name="connsiteX49" fmla="*/ 1120964 w 4825525"/>
                <a:gd name="connsiteY49" fmla="*/ 115936 h 4405856"/>
                <a:gd name="connsiteX50" fmla="*/ 1108265 w 4825525"/>
                <a:gd name="connsiteY50" fmla="*/ 57199 h 4405856"/>
                <a:gd name="connsiteX51" fmla="*/ 1022540 w 4825525"/>
                <a:gd name="connsiteY51" fmla="*/ 104824 h 4405856"/>
                <a:gd name="connsiteX52" fmla="*/ 959040 w 4825525"/>
                <a:gd name="connsiteY52" fmla="*/ 139748 h 4405856"/>
                <a:gd name="connsiteX53" fmla="*/ 863789 w 4825525"/>
                <a:gd name="connsiteY53" fmla="*/ 147686 h 4405856"/>
                <a:gd name="connsiteX54" fmla="*/ 841565 w 4825525"/>
                <a:gd name="connsiteY54" fmla="*/ 177849 h 4405856"/>
                <a:gd name="connsiteX55" fmla="*/ 805052 w 4825525"/>
                <a:gd name="connsiteY55" fmla="*/ 201661 h 4405856"/>
                <a:gd name="connsiteX56" fmla="*/ 839978 w 4825525"/>
                <a:gd name="connsiteY56" fmla="*/ 288974 h 4405856"/>
                <a:gd name="connsiteX57" fmla="*/ 707309 w 4825525"/>
                <a:gd name="connsiteY57" fmla="*/ 542516 h 4405856"/>
                <a:gd name="connsiteX58" fmla="*/ 653334 w 4825525"/>
                <a:gd name="connsiteY58" fmla="*/ 580843 h 4405856"/>
                <a:gd name="connsiteX59" fmla="*/ 725225 w 4825525"/>
                <a:gd name="connsiteY59" fmla="*/ 633231 h 4405856"/>
                <a:gd name="connsiteX60" fmla="*/ 688259 w 4825525"/>
                <a:gd name="connsiteY60" fmla="*/ 673825 h 4405856"/>
                <a:gd name="connsiteX61" fmla="*/ 705722 w 4825525"/>
                <a:gd name="connsiteY61" fmla="*/ 720316 h 4405856"/>
                <a:gd name="connsiteX62" fmla="*/ 637005 w 4825525"/>
                <a:gd name="connsiteY62" fmla="*/ 701719 h 4405856"/>
                <a:gd name="connsiteX63" fmla="*/ 581897 w 4825525"/>
                <a:gd name="connsiteY63" fmla="*/ 726665 h 4405856"/>
                <a:gd name="connsiteX64" fmla="*/ 514995 w 4825525"/>
                <a:gd name="connsiteY64" fmla="*/ 695143 h 4405856"/>
                <a:gd name="connsiteX65" fmla="*/ 516583 w 4825525"/>
                <a:gd name="connsiteY65" fmla="*/ 652734 h 4405856"/>
                <a:gd name="connsiteX66" fmla="*/ 405004 w 4825525"/>
                <a:gd name="connsiteY66" fmla="*/ 675412 h 4405856"/>
                <a:gd name="connsiteX67" fmla="*/ 395253 w 4825525"/>
                <a:gd name="connsiteY67" fmla="*/ 760457 h 4405856"/>
                <a:gd name="connsiteX68" fmla="*/ 316105 w 4825525"/>
                <a:gd name="connsiteY68" fmla="*/ 865236 h 4405856"/>
                <a:gd name="connsiteX69" fmla="*/ 230380 w 4825525"/>
                <a:gd name="connsiteY69" fmla="*/ 828724 h 4405856"/>
                <a:gd name="connsiteX70" fmla="*/ 204980 w 4825525"/>
                <a:gd name="connsiteY70" fmla="*/ 869999 h 4405856"/>
                <a:gd name="connsiteX71" fmla="*/ 139893 w 4825525"/>
                <a:gd name="connsiteY71" fmla="*/ 812848 h 4405856"/>
                <a:gd name="connsiteX72" fmla="*/ 114494 w 4825525"/>
                <a:gd name="connsiteY72" fmla="*/ 881111 h 4405856"/>
                <a:gd name="connsiteX73" fmla="*/ 55756 w 4825525"/>
                <a:gd name="connsiteY73" fmla="*/ 873173 h 4405856"/>
                <a:gd name="connsiteX74" fmla="*/ 16068 w 4825525"/>
                <a:gd name="connsiteY74" fmla="*/ 787449 h 4405856"/>
                <a:gd name="connsiteX75" fmla="*/ 8132 w 4825525"/>
                <a:gd name="connsiteY75" fmla="*/ 787449 h 4405856"/>
                <a:gd name="connsiteX76" fmla="*/ 129459 w 4825525"/>
                <a:gd name="connsiteY76" fmla="*/ 1394776 h 4405856"/>
                <a:gd name="connsiteX77" fmla="*/ 638593 w 4825525"/>
                <a:gd name="connsiteY77" fmla="*/ 2288539 h 4405856"/>
                <a:gd name="connsiteX78" fmla="*/ 653108 w 4825525"/>
                <a:gd name="connsiteY78" fmla="*/ 2324825 h 4405856"/>
                <a:gd name="connsiteX79" fmla="*/ 667622 w 4825525"/>
                <a:gd name="connsiteY79" fmla="*/ 2390139 h 4405856"/>
                <a:gd name="connsiteX80" fmla="*/ 689393 w 4825525"/>
                <a:gd name="connsiteY80" fmla="*/ 2440939 h 4405856"/>
                <a:gd name="connsiteX81" fmla="*/ 725679 w 4825525"/>
                <a:gd name="connsiteY81" fmla="*/ 2557053 h 4405856"/>
                <a:gd name="connsiteX82" fmla="*/ 747450 w 4825525"/>
                <a:gd name="connsiteY82" fmla="*/ 2622368 h 4405856"/>
                <a:gd name="connsiteX83" fmla="*/ 754708 w 4825525"/>
                <a:gd name="connsiteY83" fmla="*/ 2644139 h 4405856"/>
                <a:gd name="connsiteX84" fmla="*/ 776479 w 4825525"/>
                <a:gd name="connsiteY84" fmla="*/ 2687682 h 4405856"/>
                <a:gd name="connsiteX85" fmla="*/ 798250 w 4825525"/>
                <a:gd name="connsiteY85" fmla="*/ 2738482 h 4405856"/>
                <a:gd name="connsiteX86" fmla="*/ 805508 w 4825525"/>
                <a:gd name="connsiteY86" fmla="*/ 2767511 h 4405856"/>
                <a:gd name="connsiteX87" fmla="*/ 841793 w 4825525"/>
                <a:gd name="connsiteY87" fmla="*/ 2818311 h 4405856"/>
                <a:gd name="connsiteX88" fmla="*/ 863565 w 4825525"/>
                <a:gd name="connsiteY88" fmla="*/ 2876368 h 4405856"/>
                <a:gd name="connsiteX89" fmla="*/ 885336 w 4825525"/>
                <a:gd name="connsiteY89" fmla="*/ 2898139 h 4405856"/>
                <a:gd name="connsiteX90" fmla="*/ 921622 w 4825525"/>
                <a:gd name="connsiteY90" fmla="*/ 2970711 h 4405856"/>
                <a:gd name="connsiteX91" fmla="*/ 957908 w 4825525"/>
                <a:gd name="connsiteY91" fmla="*/ 3021511 h 4405856"/>
                <a:gd name="connsiteX92" fmla="*/ 965165 w 4825525"/>
                <a:gd name="connsiteY92" fmla="*/ 3043282 h 4405856"/>
                <a:gd name="connsiteX93" fmla="*/ 1015965 w 4825525"/>
                <a:gd name="connsiteY93" fmla="*/ 3108596 h 4405856"/>
                <a:gd name="connsiteX94" fmla="*/ 1044993 w 4825525"/>
                <a:gd name="connsiteY94" fmla="*/ 3173911 h 4405856"/>
                <a:gd name="connsiteX95" fmla="*/ 1066765 w 4825525"/>
                <a:gd name="connsiteY95" fmla="*/ 3202939 h 4405856"/>
                <a:gd name="connsiteX96" fmla="*/ 1081279 w 4825525"/>
                <a:gd name="connsiteY96" fmla="*/ 3260996 h 4405856"/>
                <a:gd name="connsiteX97" fmla="*/ 1088536 w 4825525"/>
                <a:gd name="connsiteY97" fmla="*/ 3282768 h 4405856"/>
                <a:gd name="connsiteX98" fmla="*/ 1095793 w 4825525"/>
                <a:gd name="connsiteY98" fmla="*/ 3311796 h 4405856"/>
                <a:gd name="connsiteX99" fmla="*/ 1103050 w 4825525"/>
                <a:gd name="connsiteY99" fmla="*/ 3377111 h 4405856"/>
                <a:gd name="connsiteX100" fmla="*/ 1124822 w 4825525"/>
                <a:gd name="connsiteY100" fmla="*/ 3435168 h 4405856"/>
                <a:gd name="connsiteX101" fmla="*/ 1153850 w 4825525"/>
                <a:gd name="connsiteY101" fmla="*/ 3478711 h 4405856"/>
                <a:gd name="connsiteX102" fmla="*/ 1182879 w 4825525"/>
                <a:gd name="connsiteY102" fmla="*/ 3529511 h 4405856"/>
                <a:gd name="connsiteX103" fmla="*/ 1211908 w 4825525"/>
                <a:gd name="connsiteY103" fmla="*/ 3551282 h 4405856"/>
                <a:gd name="connsiteX104" fmla="*/ 1255450 w 4825525"/>
                <a:gd name="connsiteY104" fmla="*/ 3594825 h 4405856"/>
                <a:gd name="connsiteX105" fmla="*/ 1284479 w 4825525"/>
                <a:gd name="connsiteY105" fmla="*/ 3616596 h 4405856"/>
                <a:gd name="connsiteX106" fmla="*/ 1320765 w 4825525"/>
                <a:gd name="connsiteY106" fmla="*/ 3660139 h 4405856"/>
                <a:gd name="connsiteX107" fmla="*/ 1349793 w 4825525"/>
                <a:gd name="connsiteY107" fmla="*/ 3681911 h 4405856"/>
                <a:gd name="connsiteX108" fmla="*/ 1422365 w 4825525"/>
                <a:gd name="connsiteY108" fmla="*/ 3747225 h 4405856"/>
                <a:gd name="connsiteX109" fmla="*/ 1458650 w 4825525"/>
                <a:gd name="connsiteY109" fmla="*/ 3790768 h 4405856"/>
                <a:gd name="connsiteX110" fmla="*/ 1480422 w 4825525"/>
                <a:gd name="connsiteY110" fmla="*/ 3805282 h 4405856"/>
                <a:gd name="connsiteX111" fmla="*/ 1516708 w 4825525"/>
                <a:gd name="connsiteY111" fmla="*/ 3848825 h 4405856"/>
                <a:gd name="connsiteX112" fmla="*/ 1545736 w 4825525"/>
                <a:gd name="connsiteY112" fmla="*/ 3870596 h 4405856"/>
                <a:gd name="connsiteX113" fmla="*/ 1640079 w 4825525"/>
                <a:gd name="connsiteY113" fmla="*/ 3914139 h 4405856"/>
                <a:gd name="connsiteX114" fmla="*/ 2090022 w 4825525"/>
                <a:gd name="connsiteY114" fmla="*/ 3899625 h 4405856"/>
                <a:gd name="connsiteX115" fmla="*/ 2140822 w 4825525"/>
                <a:gd name="connsiteY115" fmla="*/ 3885111 h 4405856"/>
                <a:gd name="connsiteX116" fmla="*/ 2227908 w 4825525"/>
                <a:gd name="connsiteY116" fmla="*/ 3877853 h 4405856"/>
                <a:gd name="connsiteX117" fmla="*/ 2307736 w 4825525"/>
                <a:gd name="connsiteY117" fmla="*/ 3863339 h 4405856"/>
                <a:gd name="connsiteX118" fmla="*/ 2365793 w 4825525"/>
                <a:gd name="connsiteY118" fmla="*/ 3856082 h 4405856"/>
                <a:gd name="connsiteX119" fmla="*/ 2394822 w 4825525"/>
                <a:gd name="connsiteY119" fmla="*/ 3841568 h 4405856"/>
                <a:gd name="connsiteX120" fmla="*/ 2460136 w 4825525"/>
                <a:gd name="connsiteY120" fmla="*/ 3819796 h 4405856"/>
                <a:gd name="connsiteX121" fmla="*/ 2496422 w 4825525"/>
                <a:gd name="connsiteY121" fmla="*/ 3805282 h 4405856"/>
                <a:gd name="connsiteX122" fmla="*/ 2598022 w 4825525"/>
                <a:gd name="connsiteY122" fmla="*/ 3790768 h 4405856"/>
                <a:gd name="connsiteX123" fmla="*/ 2627050 w 4825525"/>
                <a:gd name="connsiteY123" fmla="*/ 3783511 h 4405856"/>
                <a:gd name="connsiteX124" fmla="*/ 3247536 w 4825525"/>
                <a:gd name="connsiteY124" fmla="*/ 4130265 h 4405856"/>
                <a:gd name="connsiteX125" fmla="*/ 3333940 w 4825525"/>
                <a:gd name="connsiteY125" fmla="*/ 4316455 h 4405856"/>
                <a:gd name="connsiteX126" fmla="*/ 3394265 w 4825525"/>
                <a:gd name="connsiteY126" fmla="*/ 4375193 h 4405856"/>
                <a:gd name="connsiteX127" fmla="*/ 3405377 w 4825525"/>
                <a:gd name="connsiteY127" fmla="*/ 4345030 h 4405856"/>
                <a:gd name="connsiteX128" fmla="*/ 3451415 w 4825525"/>
                <a:gd name="connsiteY128" fmla="*/ 4318042 h 4405856"/>
                <a:gd name="connsiteX129" fmla="*/ 3502215 w 4825525"/>
                <a:gd name="connsiteY129" fmla="*/ 4391068 h 4405856"/>
                <a:gd name="connsiteX130" fmla="*/ 3551428 w 4825525"/>
                <a:gd name="connsiteY130" fmla="*/ 4394243 h 4405856"/>
                <a:gd name="connsiteX131" fmla="*/ 3506977 w 4825525"/>
                <a:gd name="connsiteY131" fmla="*/ 4300581 h 4405856"/>
                <a:gd name="connsiteX132" fmla="*/ 3464115 w 4825525"/>
                <a:gd name="connsiteY132" fmla="*/ 4232318 h 4405856"/>
                <a:gd name="connsiteX133" fmla="*/ 3506978 w 4825525"/>
                <a:gd name="connsiteY133" fmla="*/ 4216442 h 4405856"/>
                <a:gd name="connsiteX134" fmla="*/ 3487927 w 4825525"/>
                <a:gd name="connsiteY134" fmla="*/ 4175168 h 4405856"/>
                <a:gd name="connsiteX135" fmla="*/ 3540315 w 4825525"/>
                <a:gd name="connsiteY135" fmla="*/ 4184693 h 4405856"/>
                <a:gd name="connsiteX136" fmla="*/ 3519678 w 4825525"/>
                <a:gd name="connsiteY136" fmla="*/ 4151355 h 4405856"/>
                <a:gd name="connsiteX137" fmla="*/ 3540997 w 4825525"/>
                <a:gd name="connsiteY137" fmla="*/ 4134801 h 4405856"/>
                <a:gd name="connsiteX138" fmla="*/ 3662100 w 4825525"/>
                <a:gd name="connsiteY138" fmla="*/ 4220074 h 4405856"/>
                <a:gd name="connsiteX139" fmla="*/ 3697477 w 4825525"/>
                <a:gd name="connsiteY139" fmla="*/ 4206917 h 4405856"/>
                <a:gd name="connsiteX140" fmla="*/ 3749864 w 4825525"/>
                <a:gd name="connsiteY140" fmla="*/ 4272006 h 4405856"/>
                <a:gd name="connsiteX141" fmla="*/ 3770502 w 4825525"/>
                <a:gd name="connsiteY141" fmla="*/ 4330743 h 4405856"/>
                <a:gd name="connsiteX142" fmla="*/ 3878452 w 4825525"/>
                <a:gd name="connsiteY142" fmla="*/ 4349792 h 4405856"/>
                <a:gd name="connsiteX143" fmla="*/ 3818128 w 4825525"/>
                <a:gd name="connsiteY143" fmla="*/ 4283117 h 4405856"/>
                <a:gd name="connsiteX144" fmla="*/ 3814952 w 4825525"/>
                <a:gd name="connsiteY144" fmla="*/ 4214855 h 4405856"/>
                <a:gd name="connsiteX145" fmla="*/ 3868927 w 4825525"/>
                <a:gd name="connsiteY145" fmla="*/ 4270418 h 4405856"/>
                <a:gd name="connsiteX146" fmla="*/ 3918140 w 4825525"/>
                <a:gd name="connsiteY146" fmla="*/ 4275180 h 4405856"/>
                <a:gd name="connsiteX147" fmla="*/ 3911790 w 4825525"/>
                <a:gd name="connsiteY147" fmla="*/ 4225968 h 4405856"/>
                <a:gd name="connsiteX148" fmla="*/ 3972115 w 4825525"/>
                <a:gd name="connsiteY148" fmla="*/ 4230730 h 4405856"/>
                <a:gd name="connsiteX149" fmla="*/ 4034027 w 4825525"/>
                <a:gd name="connsiteY149" fmla="*/ 4273592 h 4405856"/>
                <a:gd name="connsiteX150" fmla="*/ 4065777 w 4825525"/>
                <a:gd name="connsiteY150" fmla="*/ 4260893 h 4405856"/>
                <a:gd name="connsiteX151" fmla="*/ 4059428 w 4825525"/>
                <a:gd name="connsiteY151" fmla="*/ 4225968 h 4405856"/>
                <a:gd name="connsiteX152" fmla="*/ 4100703 w 4825525"/>
                <a:gd name="connsiteY152" fmla="*/ 4202156 h 4405856"/>
                <a:gd name="connsiteX153" fmla="*/ 4184840 w 4825525"/>
                <a:gd name="connsiteY153" fmla="*/ 4259306 h 4405856"/>
                <a:gd name="connsiteX154" fmla="*/ 4202303 w 4825525"/>
                <a:gd name="connsiteY154" fmla="*/ 4157708 h 4405856"/>
                <a:gd name="connsiteX155" fmla="*/ 4176903 w 4825525"/>
                <a:gd name="connsiteY155" fmla="*/ 4135482 h 4405856"/>
                <a:gd name="connsiteX156" fmla="*/ 4103877 w 4825525"/>
                <a:gd name="connsiteY156" fmla="*/ 4092619 h 4405856"/>
                <a:gd name="connsiteX157" fmla="*/ 4126102 w 4825525"/>
                <a:gd name="connsiteY157" fmla="*/ 4067220 h 4405856"/>
                <a:gd name="connsiteX158" fmla="*/ 4146740 w 4825525"/>
                <a:gd name="connsiteY158" fmla="*/ 4044994 h 4405856"/>
                <a:gd name="connsiteX159" fmla="*/ 4200715 w 4825525"/>
                <a:gd name="connsiteY159" fmla="*/ 4076745 h 4405856"/>
                <a:gd name="connsiteX160" fmla="*/ 4207065 w 4825525"/>
                <a:gd name="connsiteY160" fmla="*/ 4032295 h 4405856"/>
                <a:gd name="connsiteX161" fmla="*/ 4151502 w 4825525"/>
                <a:gd name="connsiteY161" fmla="*/ 4008482 h 4405856"/>
                <a:gd name="connsiteX162" fmla="*/ 4149915 w 4825525"/>
                <a:gd name="connsiteY162" fmla="*/ 3998958 h 4405856"/>
                <a:gd name="connsiteX163" fmla="*/ 4137214 w 4825525"/>
                <a:gd name="connsiteY163" fmla="*/ 3960859 h 4405856"/>
                <a:gd name="connsiteX164" fmla="*/ 4143564 w 4825525"/>
                <a:gd name="connsiteY164" fmla="*/ 3913233 h 4405856"/>
                <a:gd name="connsiteX165" fmla="*/ 4154677 w 4825525"/>
                <a:gd name="connsiteY165" fmla="*/ 3857670 h 4405856"/>
                <a:gd name="connsiteX166" fmla="*/ 4116577 w 4825525"/>
                <a:gd name="connsiteY166" fmla="*/ 3827508 h 4405856"/>
                <a:gd name="connsiteX167" fmla="*/ 4149914 w 4825525"/>
                <a:gd name="connsiteY167" fmla="*/ 3817983 h 4405856"/>
                <a:gd name="connsiteX168" fmla="*/ 4127689 w 4825525"/>
                <a:gd name="connsiteY168" fmla="*/ 3781470 h 4405856"/>
                <a:gd name="connsiteX169" fmla="*/ 4165790 w 4825525"/>
                <a:gd name="connsiteY169" fmla="*/ 3776709 h 4405856"/>
                <a:gd name="connsiteX170" fmla="*/ 4172139 w 4825525"/>
                <a:gd name="connsiteY170" fmla="*/ 3743370 h 4405856"/>
                <a:gd name="connsiteX171" fmla="*/ 4234053 w 4825525"/>
                <a:gd name="connsiteY171" fmla="*/ 3752897 h 4405856"/>
                <a:gd name="connsiteX172" fmla="*/ 4267166 w 4825525"/>
                <a:gd name="connsiteY172" fmla="*/ 3768089 h 4405856"/>
                <a:gd name="connsiteX173" fmla="*/ 4233373 w 4825525"/>
                <a:gd name="connsiteY173" fmla="*/ 3809137 h 4405856"/>
                <a:gd name="connsiteX174" fmla="*/ 4272381 w 4825525"/>
                <a:gd name="connsiteY174" fmla="*/ 3916633 h 4405856"/>
                <a:gd name="connsiteX175" fmla="*/ 4324768 w 4825525"/>
                <a:gd name="connsiteY175" fmla="*/ 3947931 h 4405856"/>
                <a:gd name="connsiteX176" fmla="*/ 4376702 w 4825525"/>
                <a:gd name="connsiteY176" fmla="*/ 3905749 h 4405856"/>
                <a:gd name="connsiteX177" fmla="*/ 4462427 w 4825525"/>
                <a:gd name="connsiteY177" fmla="*/ 3857216 h 4405856"/>
                <a:gd name="connsiteX178" fmla="*/ 4445191 w 4825525"/>
                <a:gd name="connsiteY178" fmla="*/ 3768315 h 4405856"/>
                <a:gd name="connsiteX179" fmla="*/ 4522525 w 4825525"/>
                <a:gd name="connsiteY179" fmla="*/ 3635646 h 4405856"/>
                <a:gd name="connsiteX180" fmla="*/ 4815079 w 4825525"/>
                <a:gd name="connsiteY180" fmla="*/ 3302498 h 4405856"/>
                <a:gd name="connsiteX181" fmla="*/ 4733662 w 4825525"/>
                <a:gd name="connsiteY181" fmla="*/ 3293426 h 4405856"/>
                <a:gd name="connsiteX182" fmla="*/ 4738199 w 4825525"/>
                <a:gd name="connsiteY182" fmla="*/ 3201578 h 4405856"/>
                <a:gd name="connsiteX183" fmla="*/ 4689212 w 4825525"/>
                <a:gd name="connsiteY183" fmla="*/ 3176406 h 4405856"/>
                <a:gd name="connsiteX184" fmla="*/ 4605075 w 4825525"/>
                <a:gd name="connsiteY184" fmla="*/ 3207928 h 4405856"/>
                <a:gd name="connsiteX185" fmla="*/ 4568336 w 4825525"/>
                <a:gd name="connsiteY185" fmla="*/ 3171643 h 4405856"/>
                <a:gd name="connsiteX186" fmla="*/ 4613013 w 4825525"/>
                <a:gd name="connsiteY186" fmla="*/ 3148738 h 4405856"/>
                <a:gd name="connsiteX187" fmla="*/ 4483746 w 4825525"/>
                <a:gd name="connsiteY187" fmla="*/ 2935559 h 4405856"/>
                <a:gd name="connsiteX188" fmla="*/ 4498712 w 4825525"/>
                <a:gd name="connsiteY188" fmla="*/ 2905396 h 4405856"/>
                <a:gd name="connsiteX189" fmla="*/ 4475127 w 4825525"/>
                <a:gd name="connsiteY189" fmla="*/ 2789736 h 4405856"/>
                <a:gd name="connsiteX190" fmla="*/ 4316378 w 4825525"/>
                <a:gd name="connsiteY190" fmla="*/ 2778850 h 4405856"/>
                <a:gd name="connsiteX191" fmla="*/ 4283040 w 4825525"/>
                <a:gd name="connsiteY191" fmla="*/ 2827608 h 4405856"/>
                <a:gd name="connsiteX192" fmla="*/ 4194140 w 4825525"/>
                <a:gd name="connsiteY192" fmla="*/ 2842124 h 4405856"/>
                <a:gd name="connsiteX193" fmla="*/ 4200490 w 4825525"/>
                <a:gd name="connsiteY193" fmla="*/ 2820125 h 4405856"/>
                <a:gd name="connsiteX194" fmla="*/ 4146968 w 4825525"/>
                <a:gd name="connsiteY194" fmla="*/ 2804024 h 4405856"/>
                <a:gd name="connsiteX195" fmla="*/ 4122249 w 4825525"/>
                <a:gd name="connsiteY195" fmla="*/ 2638923 h 4405856"/>
                <a:gd name="connsiteX196" fmla="*/ 3841942 w 4825525"/>
                <a:gd name="connsiteY196" fmla="*/ 2572248 h 4405856"/>
                <a:gd name="connsiteX197" fmla="*/ 3705643 w 4825525"/>
                <a:gd name="connsiteY197" fmla="*/ 2615564 h 4405856"/>
                <a:gd name="connsiteX198" fmla="*/ 3573654 w 4825525"/>
                <a:gd name="connsiteY198" fmla="*/ 2608080 h 4405856"/>
                <a:gd name="connsiteX199" fmla="*/ 3441211 w 4825525"/>
                <a:gd name="connsiteY199" fmla="*/ 2497182 h 4405856"/>
                <a:gd name="connsiteX200" fmla="*/ 3228033 w 4825525"/>
                <a:gd name="connsiteY200" fmla="*/ 2193969 h 4405856"/>
                <a:gd name="connsiteX201" fmla="*/ 2829571 w 4825525"/>
                <a:gd name="connsiteY201" fmla="*/ 2054496 h 4405856"/>
                <a:gd name="connsiteX202" fmla="*/ 2593033 w 4825525"/>
                <a:gd name="connsiteY202" fmla="*/ 1741532 h 4405856"/>
                <a:gd name="connsiteX203" fmla="*/ 2626824 w 4825525"/>
                <a:gd name="connsiteY203" fmla="*/ 1716586 h 4405856"/>
                <a:gd name="connsiteX204" fmla="*/ 2686468 w 4825525"/>
                <a:gd name="connsiteY204" fmla="*/ 1799589 h 4405856"/>
                <a:gd name="connsiteX205" fmla="*/ 2706652 w 4825525"/>
                <a:gd name="connsiteY205" fmla="*/ 1782126 h 4405856"/>
                <a:gd name="connsiteX206" fmla="*/ 2749742 w 4825525"/>
                <a:gd name="connsiteY206" fmla="*/ 1812970 h 4405856"/>
                <a:gd name="connsiteX207" fmla="*/ 2838415 w 4825525"/>
                <a:gd name="connsiteY207" fmla="*/ 1759221 h 4405856"/>
                <a:gd name="connsiteX208" fmla="*/ 2854517 w 4825525"/>
                <a:gd name="connsiteY208" fmla="*/ 1738811 h 4405856"/>
                <a:gd name="connsiteX209" fmla="*/ 2912800 w 4825525"/>
                <a:gd name="connsiteY209" fmla="*/ 1739037 h 4405856"/>
                <a:gd name="connsiteX210" fmla="*/ 2928903 w 4825525"/>
                <a:gd name="connsiteY210" fmla="*/ 1705927 h 4405856"/>
                <a:gd name="connsiteX211" fmla="*/ 2910079 w 4825525"/>
                <a:gd name="connsiteY211" fmla="*/ 1680300 h 4405856"/>
                <a:gd name="connsiteX212" fmla="*/ 2842951 w 4825525"/>
                <a:gd name="connsiteY212" fmla="*/ 1700257 h 4405856"/>
                <a:gd name="connsiteX213" fmla="*/ 2821179 w 4825525"/>
                <a:gd name="connsiteY213" fmla="*/ 1646736 h 4405856"/>
                <a:gd name="connsiteX214" fmla="*/ 2842497 w 4825525"/>
                <a:gd name="connsiteY214" fmla="*/ 1617026 h 4405856"/>
                <a:gd name="connsiteX215" fmla="*/ 2786027 w 4825525"/>
                <a:gd name="connsiteY215" fmla="*/ 1513612 h 4405856"/>
                <a:gd name="connsiteX216" fmla="*/ 2737496 w 4825525"/>
                <a:gd name="connsiteY216" fmla="*/ 1552393 h 4405856"/>
                <a:gd name="connsiteX217" fmla="*/ 2648141 w 4825525"/>
                <a:gd name="connsiteY217" fmla="*/ 1497737 h 4405856"/>
                <a:gd name="connsiteX218" fmla="*/ 2700075 w 4825525"/>
                <a:gd name="connsiteY218" fmla="*/ 1405208 h 4405856"/>
                <a:gd name="connsiteX219" fmla="*/ 2657213 w 4825525"/>
                <a:gd name="connsiteY219" fmla="*/ 1284105 h 4405856"/>
                <a:gd name="connsiteX220" fmla="*/ 2671954 w 4825525"/>
                <a:gd name="connsiteY220" fmla="*/ 1160053 h 4405856"/>
                <a:gd name="connsiteX221" fmla="*/ 2767204 w 4825525"/>
                <a:gd name="connsiteY221" fmla="*/ 1086348 h 4405856"/>
                <a:gd name="connsiteX222" fmla="*/ 2872433 w 4825525"/>
                <a:gd name="connsiteY222" fmla="*/ 1063896 h 4405856"/>
                <a:gd name="connsiteX223" fmla="*/ 2809386 w 4825525"/>
                <a:gd name="connsiteY223" fmla="*/ 974089 h 4405856"/>
                <a:gd name="connsiteX224" fmla="*/ 2792150 w 4825525"/>
                <a:gd name="connsiteY224" fmla="*/ 1018766 h 4405856"/>
                <a:gd name="connsiteX225" fmla="*/ 2748835 w 4825525"/>
                <a:gd name="connsiteY225" fmla="*/ 971595 h 4405856"/>
                <a:gd name="connsiteX226" fmla="*/ 2770153 w 4825525"/>
                <a:gd name="connsiteY226" fmla="*/ 886323 h 4405856"/>
                <a:gd name="connsiteX227" fmla="*/ 2843177 w 4825525"/>
                <a:gd name="connsiteY227" fmla="*/ 789032 h 4405856"/>
                <a:gd name="connsiteX228" fmla="*/ 2826168 w 4825525"/>
                <a:gd name="connsiteY228" fmla="*/ 682443 h 4405856"/>
                <a:gd name="connsiteX229" fmla="*/ 2654946 w 4825525"/>
                <a:gd name="connsiteY229" fmla="*/ 692194 h 4405856"/>
                <a:gd name="connsiteX230" fmla="*/ 2635668 w 4825525"/>
                <a:gd name="connsiteY230" fmla="*/ 734831 h 4405856"/>
                <a:gd name="connsiteX231" fmla="*/ 2603465 w 4825525"/>
                <a:gd name="connsiteY231" fmla="*/ 667248 h 4405856"/>
                <a:gd name="connsiteX232" fmla="*/ 2573755 w 4825525"/>
                <a:gd name="connsiteY232" fmla="*/ 707616 h 4405856"/>
                <a:gd name="connsiteX233" fmla="*/ 2388246 w 4825525"/>
                <a:gd name="connsiteY233" fmla="*/ 741180 h 4405856"/>
                <a:gd name="connsiteX0" fmla="*/ 2414574 w 4851853"/>
                <a:gd name="connsiteY0" fmla="*/ 741180 h 4405856"/>
                <a:gd name="connsiteX1" fmla="*/ 2088455 w 4851853"/>
                <a:gd name="connsiteY1" fmla="*/ 583337 h 4405856"/>
                <a:gd name="connsiteX2" fmla="*/ 2128367 w 4851853"/>
                <a:gd name="connsiteY2" fmla="*/ 433432 h 4405856"/>
                <a:gd name="connsiteX3" fmla="*/ 2074393 w 4851853"/>
                <a:gd name="connsiteY3" fmla="*/ 423907 h 4405856"/>
                <a:gd name="connsiteX4" fmla="*/ 2071218 w 4851853"/>
                <a:gd name="connsiteY4" fmla="*/ 395333 h 4405856"/>
                <a:gd name="connsiteX5" fmla="*/ 2115668 w 4851853"/>
                <a:gd name="connsiteY5" fmla="*/ 403270 h 4405856"/>
                <a:gd name="connsiteX6" fmla="*/ 2058518 w 4851853"/>
                <a:gd name="connsiteY6" fmla="*/ 315957 h 4405856"/>
                <a:gd name="connsiteX7" fmla="*/ 2069630 w 4851853"/>
                <a:gd name="connsiteY7" fmla="*/ 355645 h 4405856"/>
                <a:gd name="connsiteX8" fmla="*/ 2017242 w 4851853"/>
                <a:gd name="connsiteY8" fmla="*/ 320720 h 4405856"/>
                <a:gd name="connsiteX9" fmla="*/ 2037880 w 4851853"/>
                <a:gd name="connsiteY9" fmla="*/ 287383 h 4405856"/>
                <a:gd name="connsiteX10" fmla="*/ 2002955 w 4851853"/>
                <a:gd name="connsiteY10" fmla="*/ 225472 h 4405856"/>
                <a:gd name="connsiteX11" fmla="*/ 2036292 w 4851853"/>
                <a:gd name="connsiteY11" fmla="*/ 227061 h 4405856"/>
                <a:gd name="connsiteX12" fmla="*/ 1993430 w 4851853"/>
                <a:gd name="connsiteY12" fmla="*/ 133398 h 4405856"/>
                <a:gd name="connsiteX13" fmla="*/ 1968031 w 4851853"/>
                <a:gd name="connsiteY13" fmla="*/ 131810 h 4405856"/>
                <a:gd name="connsiteX14" fmla="*/ 1956918 w 4851853"/>
                <a:gd name="connsiteY14" fmla="*/ 84185 h 4405856"/>
                <a:gd name="connsiteX15" fmla="*/ 1988667 w 4851853"/>
                <a:gd name="connsiteY15" fmla="*/ 66723 h 4405856"/>
                <a:gd name="connsiteX16" fmla="*/ 1983905 w 4851853"/>
                <a:gd name="connsiteY16" fmla="*/ 23861 h 4405856"/>
                <a:gd name="connsiteX17" fmla="*/ 1925168 w 4851853"/>
                <a:gd name="connsiteY17" fmla="*/ 28624 h 4405856"/>
                <a:gd name="connsiteX18" fmla="*/ 1731493 w 4851853"/>
                <a:gd name="connsiteY18" fmla="*/ 127049 h 4405856"/>
                <a:gd name="connsiteX19" fmla="*/ 1696568 w 4851853"/>
                <a:gd name="connsiteY19" fmla="*/ 252462 h 4405856"/>
                <a:gd name="connsiteX20" fmla="*/ 1701330 w 4851853"/>
                <a:gd name="connsiteY20" fmla="*/ 288974 h 4405856"/>
                <a:gd name="connsiteX21" fmla="*/ 1672755 w 4851853"/>
                <a:gd name="connsiteY21" fmla="*/ 303261 h 4405856"/>
                <a:gd name="connsiteX22" fmla="*/ 1741017 w 4851853"/>
                <a:gd name="connsiteY22" fmla="*/ 482645 h 4405856"/>
                <a:gd name="connsiteX23" fmla="*/ 1653706 w 4851853"/>
                <a:gd name="connsiteY23" fmla="*/ 400099 h 4405856"/>
                <a:gd name="connsiteX24" fmla="*/ 1602905 w 4851853"/>
                <a:gd name="connsiteY24" fmla="*/ 366762 h 4405856"/>
                <a:gd name="connsiteX25" fmla="*/ 1574330 w 4851853"/>
                <a:gd name="connsiteY25" fmla="*/ 401687 h 4405856"/>
                <a:gd name="connsiteX26" fmla="*/ 1572743 w 4851853"/>
                <a:gd name="connsiteY26" fmla="*/ 515987 h 4405856"/>
                <a:gd name="connsiteX27" fmla="*/ 1587030 w 4851853"/>
                <a:gd name="connsiteY27" fmla="*/ 612820 h 4405856"/>
                <a:gd name="connsiteX28" fmla="*/ 1504480 w 4851853"/>
                <a:gd name="connsiteY28" fmla="*/ 620761 h 4405856"/>
                <a:gd name="connsiteX29" fmla="*/ 1528293 w 4851853"/>
                <a:gd name="connsiteY29" fmla="*/ 590598 h 4405856"/>
                <a:gd name="connsiteX30" fmla="*/ 1464793 w 4851853"/>
                <a:gd name="connsiteY30" fmla="*/ 547736 h 4405856"/>
                <a:gd name="connsiteX31" fmla="*/ 1423518 w 4851853"/>
                <a:gd name="connsiteY31" fmla="*/ 501699 h 4405856"/>
                <a:gd name="connsiteX32" fmla="*/ 1374305 w 4851853"/>
                <a:gd name="connsiteY32" fmla="*/ 512811 h 4405856"/>
                <a:gd name="connsiteX33" fmla="*/ 1402880 w 4851853"/>
                <a:gd name="connsiteY33" fmla="*/ 446136 h 4405856"/>
                <a:gd name="connsiteX34" fmla="*/ 1372717 w 4851853"/>
                <a:gd name="connsiteY34" fmla="*/ 481062 h 4405856"/>
                <a:gd name="connsiteX35" fmla="*/ 1339380 w 4851853"/>
                <a:gd name="connsiteY35" fmla="*/ 423911 h 4405856"/>
                <a:gd name="connsiteX36" fmla="*/ 1320330 w 4851853"/>
                <a:gd name="connsiteY36" fmla="*/ 417561 h 4405856"/>
                <a:gd name="connsiteX37" fmla="*/ 1318743 w 4851853"/>
                <a:gd name="connsiteY37" fmla="*/ 376287 h 4405856"/>
                <a:gd name="connsiteX38" fmla="*/ 1283818 w 4851853"/>
                <a:gd name="connsiteY38" fmla="*/ 273100 h 4405856"/>
                <a:gd name="connsiteX39" fmla="*/ 1244130 w 4851853"/>
                <a:gd name="connsiteY39" fmla="*/ 219123 h 4405856"/>
                <a:gd name="connsiteX40" fmla="*/ 1320331 w 4851853"/>
                <a:gd name="connsiteY40" fmla="*/ 282624 h 4405856"/>
                <a:gd name="connsiteX41" fmla="*/ 1379069 w 4851853"/>
                <a:gd name="connsiteY41" fmla="*/ 320723 h 4405856"/>
                <a:gd name="connsiteX42" fmla="*/ 1402880 w 4851853"/>
                <a:gd name="connsiteY42" fmla="*/ 281036 h 4405856"/>
                <a:gd name="connsiteX43" fmla="*/ 1421930 w 4851853"/>
                <a:gd name="connsiteY43" fmla="*/ 215949 h 4405856"/>
                <a:gd name="connsiteX44" fmla="*/ 1383830 w 4851853"/>
                <a:gd name="connsiteY44" fmla="*/ 185786 h 4405856"/>
                <a:gd name="connsiteX45" fmla="*/ 1410818 w 4851853"/>
                <a:gd name="connsiteY45" fmla="*/ 144511 h 4405856"/>
                <a:gd name="connsiteX46" fmla="*/ 1363193 w 4851853"/>
                <a:gd name="connsiteY46" fmla="*/ 50848 h 4405856"/>
                <a:gd name="connsiteX47" fmla="*/ 1345730 w 4851853"/>
                <a:gd name="connsiteY47" fmla="*/ 6399 h 4405856"/>
                <a:gd name="connsiteX48" fmla="*/ 1209205 w 4851853"/>
                <a:gd name="connsiteY48" fmla="*/ 120699 h 4405856"/>
                <a:gd name="connsiteX49" fmla="*/ 1147292 w 4851853"/>
                <a:gd name="connsiteY49" fmla="*/ 115936 h 4405856"/>
                <a:gd name="connsiteX50" fmla="*/ 1134593 w 4851853"/>
                <a:gd name="connsiteY50" fmla="*/ 57199 h 4405856"/>
                <a:gd name="connsiteX51" fmla="*/ 1048868 w 4851853"/>
                <a:gd name="connsiteY51" fmla="*/ 104824 h 4405856"/>
                <a:gd name="connsiteX52" fmla="*/ 985368 w 4851853"/>
                <a:gd name="connsiteY52" fmla="*/ 139748 h 4405856"/>
                <a:gd name="connsiteX53" fmla="*/ 890117 w 4851853"/>
                <a:gd name="connsiteY53" fmla="*/ 147686 h 4405856"/>
                <a:gd name="connsiteX54" fmla="*/ 867893 w 4851853"/>
                <a:gd name="connsiteY54" fmla="*/ 177849 h 4405856"/>
                <a:gd name="connsiteX55" fmla="*/ 831380 w 4851853"/>
                <a:gd name="connsiteY55" fmla="*/ 201661 h 4405856"/>
                <a:gd name="connsiteX56" fmla="*/ 866306 w 4851853"/>
                <a:gd name="connsiteY56" fmla="*/ 288974 h 4405856"/>
                <a:gd name="connsiteX57" fmla="*/ 733637 w 4851853"/>
                <a:gd name="connsiteY57" fmla="*/ 542516 h 4405856"/>
                <a:gd name="connsiteX58" fmla="*/ 679662 w 4851853"/>
                <a:gd name="connsiteY58" fmla="*/ 580843 h 4405856"/>
                <a:gd name="connsiteX59" fmla="*/ 751553 w 4851853"/>
                <a:gd name="connsiteY59" fmla="*/ 633231 h 4405856"/>
                <a:gd name="connsiteX60" fmla="*/ 714587 w 4851853"/>
                <a:gd name="connsiteY60" fmla="*/ 673825 h 4405856"/>
                <a:gd name="connsiteX61" fmla="*/ 732050 w 4851853"/>
                <a:gd name="connsiteY61" fmla="*/ 720316 h 4405856"/>
                <a:gd name="connsiteX62" fmla="*/ 663333 w 4851853"/>
                <a:gd name="connsiteY62" fmla="*/ 701719 h 4405856"/>
                <a:gd name="connsiteX63" fmla="*/ 608225 w 4851853"/>
                <a:gd name="connsiteY63" fmla="*/ 726665 h 4405856"/>
                <a:gd name="connsiteX64" fmla="*/ 541323 w 4851853"/>
                <a:gd name="connsiteY64" fmla="*/ 695143 h 4405856"/>
                <a:gd name="connsiteX65" fmla="*/ 542911 w 4851853"/>
                <a:gd name="connsiteY65" fmla="*/ 652734 h 4405856"/>
                <a:gd name="connsiteX66" fmla="*/ 431332 w 4851853"/>
                <a:gd name="connsiteY66" fmla="*/ 675412 h 4405856"/>
                <a:gd name="connsiteX67" fmla="*/ 421581 w 4851853"/>
                <a:gd name="connsiteY67" fmla="*/ 760457 h 4405856"/>
                <a:gd name="connsiteX68" fmla="*/ 342433 w 4851853"/>
                <a:gd name="connsiteY68" fmla="*/ 865236 h 4405856"/>
                <a:gd name="connsiteX69" fmla="*/ 256708 w 4851853"/>
                <a:gd name="connsiteY69" fmla="*/ 828724 h 4405856"/>
                <a:gd name="connsiteX70" fmla="*/ 231308 w 4851853"/>
                <a:gd name="connsiteY70" fmla="*/ 869999 h 4405856"/>
                <a:gd name="connsiteX71" fmla="*/ 166221 w 4851853"/>
                <a:gd name="connsiteY71" fmla="*/ 812848 h 4405856"/>
                <a:gd name="connsiteX72" fmla="*/ 140822 w 4851853"/>
                <a:gd name="connsiteY72" fmla="*/ 881111 h 4405856"/>
                <a:gd name="connsiteX73" fmla="*/ 82084 w 4851853"/>
                <a:gd name="connsiteY73" fmla="*/ 873173 h 4405856"/>
                <a:gd name="connsiteX74" fmla="*/ 42396 w 4851853"/>
                <a:gd name="connsiteY74" fmla="*/ 787449 h 4405856"/>
                <a:gd name="connsiteX75" fmla="*/ 4298 w 4851853"/>
                <a:gd name="connsiteY75" fmla="*/ 1135111 h 4405856"/>
                <a:gd name="connsiteX76" fmla="*/ 155787 w 4851853"/>
                <a:gd name="connsiteY76" fmla="*/ 1394776 h 4405856"/>
                <a:gd name="connsiteX77" fmla="*/ 664921 w 4851853"/>
                <a:gd name="connsiteY77" fmla="*/ 2288539 h 4405856"/>
                <a:gd name="connsiteX78" fmla="*/ 679436 w 4851853"/>
                <a:gd name="connsiteY78" fmla="*/ 2324825 h 4405856"/>
                <a:gd name="connsiteX79" fmla="*/ 693950 w 4851853"/>
                <a:gd name="connsiteY79" fmla="*/ 2390139 h 4405856"/>
                <a:gd name="connsiteX80" fmla="*/ 715721 w 4851853"/>
                <a:gd name="connsiteY80" fmla="*/ 2440939 h 4405856"/>
                <a:gd name="connsiteX81" fmla="*/ 752007 w 4851853"/>
                <a:gd name="connsiteY81" fmla="*/ 2557053 h 4405856"/>
                <a:gd name="connsiteX82" fmla="*/ 773778 w 4851853"/>
                <a:gd name="connsiteY82" fmla="*/ 2622368 h 4405856"/>
                <a:gd name="connsiteX83" fmla="*/ 781036 w 4851853"/>
                <a:gd name="connsiteY83" fmla="*/ 2644139 h 4405856"/>
                <a:gd name="connsiteX84" fmla="*/ 802807 w 4851853"/>
                <a:gd name="connsiteY84" fmla="*/ 2687682 h 4405856"/>
                <a:gd name="connsiteX85" fmla="*/ 824578 w 4851853"/>
                <a:gd name="connsiteY85" fmla="*/ 2738482 h 4405856"/>
                <a:gd name="connsiteX86" fmla="*/ 831836 w 4851853"/>
                <a:gd name="connsiteY86" fmla="*/ 2767511 h 4405856"/>
                <a:gd name="connsiteX87" fmla="*/ 868121 w 4851853"/>
                <a:gd name="connsiteY87" fmla="*/ 2818311 h 4405856"/>
                <a:gd name="connsiteX88" fmla="*/ 889893 w 4851853"/>
                <a:gd name="connsiteY88" fmla="*/ 2876368 h 4405856"/>
                <a:gd name="connsiteX89" fmla="*/ 911664 w 4851853"/>
                <a:gd name="connsiteY89" fmla="*/ 2898139 h 4405856"/>
                <a:gd name="connsiteX90" fmla="*/ 947950 w 4851853"/>
                <a:gd name="connsiteY90" fmla="*/ 2970711 h 4405856"/>
                <a:gd name="connsiteX91" fmla="*/ 984236 w 4851853"/>
                <a:gd name="connsiteY91" fmla="*/ 3021511 h 4405856"/>
                <a:gd name="connsiteX92" fmla="*/ 991493 w 4851853"/>
                <a:gd name="connsiteY92" fmla="*/ 3043282 h 4405856"/>
                <a:gd name="connsiteX93" fmla="*/ 1042293 w 4851853"/>
                <a:gd name="connsiteY93" fmla="*/ 3108596 h 4405856"/>
                <a:gd name="connsiteX94" fmla="*/ 1071321 w 4851853"/>
                <a:gd name="connsiteY94" fmla="*/ 3173911 h 4405856"/>
                <a:gd name="connsiteX95" fmla="*/ 1093093 w 4851853"/>
                <a:gd name="connsiteY95" fmla="*/ 3202939 h 4405856"/>
                <a:gd name="connsiteX96" fmla="*/ 1107607 w 4851853"/>
                <a:gd name="connsiteY96" fmla="*/ 3260996 h 4405856"/>
                <a:gd name="connsiteX97" fmla="*/ 1114864 w 4851853"/>
                <a:gd name="connsiteY97" fmla="*/ 3282768 h 4405856"/>
                <a:gd name="connsiteX98" fmla="*/ 1122121 w 4851853"/>
                <a:gd name="connsiteY98" fmla="*/ 3311796 h 4405856"/>
                <a:gd name="connsiteX99" fmla="*/ 1129378 w 4851853"/>
                <a:gd name="connsiteY99" fmla="*/ 3377111 h 4405856"/>
                <a:gd name="connsiteX100" fmla="*/ 1151150 w 4851853"/>
                <a:gd name="connsiteY100" fmla="*/ 3435168 h 4405856"/>
                <a:gd name="connsiteX101" fmla="*/ 1180178 w 4851853"/>
                <a:gd name="connsiteY101" fmla="*/ 3478711 h 4405856"/>
                <a:gd name="connsiteX102" fmla="*/ 1209207 w 4851853"/>
                <a:gd name="connsiteY102" fmla="*/ 3529511 h 4405856"/>
                <a:gd name="connsiteX103" fmla="*/ 1238236 w 4851853"/>
                <a:gd name="connsiteY103" fmla="*/ 3551282 h 4405856"/>
                <a:gd name="connsiteX104" fmla="*/ 1281778 w 4851853"/>
                <a:gd name="connsiteY104" fmla="*/ 3594825 h 4405856"/>
                <a:gd name="connsiteX105" fmla="*/ 1310807 w 4851853"/>
                <a:gd name="connsiteY105" fmla="*/ 3616596 h 4405856"/>
                <a:gd name="connsiteX106" fmla="*/ 1347093 w 4851853"/>
                <a:gd name="connsiteY106" fmla="*/ 3660139 h 4405856"/>
                <a:gd name="connsiteX107" fmla="*/ 1376121 w 4851853"/>
                <a:gd name="connsiteY107" fmla="*/ 3681911 h 4405856"/>
                <a:gd name="connsiteX108" fmla="*/ 1448693 w 4851853"/>
                <a:gd name="connsiteY108" fmla="*/ 3747225 h 4405856"/>
                <a:gd name="connsiteX109" fmla="*/ 1484978 w 4851853"/>
                <a:gd name="connsiteY109" fmla="*/ 3790768 h 4405856"/>
                <a:gd name="connsiteX110" fmla="*/ 1506750 w 4851853"/>
                <a:gd name="connsiteY110" fmla="*/ 3805282 h 4405856"/>
                <a:gd name="connsiteX111" fmla="*/ 1543036 w 4851853"/>
                <a:gd name="connsiteY111" fmla="*/ 3848825 h 4405856"/>
                <a:gd name="connsiteX112" fmla="*/ 1572064 w 4851853"/>
                <a:gd name="connsiteY112" fmla="*/ 3870596 h 4405856"/>
                <a:gd name="connsiteX113" fmla="*/ 1666407 w 4851853"/>
                <a:gd name="connsiteY113" fmla="*/ 3914139 h 4405856"/>
                <a:gd name="connsiteX114" fmla="*/ 2116350 w 4851853"/>
                <a:gd name="connsiteY114" fmla="*/ 3899625 h 4405856"/>
                <a:gd name="connsiteX115" fmla="*/ 2167150 w 4851853"/>
                <a:gd name="connsiteY115" fmla="*/ 3885111 h 4405856"/>
                <a:gd name="connsiteX116" fmla="*/ 2254236 w 4851853"/>
                <a:gd name="connsiteY116" fmla="*/ 3877853 h 4405856"/>
                <a:gd name="connsiteX117" fmla="*/ 2334064 w 4851853"/>
                <a:gd name="connsiteY117" fmla="*/ 3863339 h 4405856"/>
                <a:gd name="connsiteX118" fmla="*/ 2392121 w 4851853"/>
                <a:gd name="connsiteY118" fmla="*/ 3856082 h 4405856"/>
                <a:gd name="connsiteX119" fmla="*/ 2421150 w 4851853"/>
                <a:gd name="connsiteY119" fmla="*/ 3841568 h 4405856"/>
                <a:gd name="connsiteX120" fmla="*/ 2486464 w 4851853"/>
                <a:gd name="connsiteY120" fmla="*/ 3819796 h 4405856"/>
                <a:gd name="connsiteX121" fmla="*/ 2522750 w 4851853"/>
                <a:gd name="connsiteY121" fmla="*/ 3805282 h 4405856"/>
                <a:gd name="connsiteX122" fmla="*/ 2624350 w 4851853"/>
                <a:gd name="connsiteY122" fmla="*/ 3790768 h 4405856"/>
                <a:gd name="connsiteX123" fmla="*/ 2653378 w 4851853"/>
                <a:gd name="connsiteY123" fmla="*/ 3783511 h 4405856"/>
                <a:gd name="connsiteX124" fmla="*/ 3273864 w 4851853"/>
                <a:gd name="connsiteY124" fmla="*/ 4130265 h 4405856"/>
                <a:gd name="connsiteX125" fmla="*/ 3360268 w 4851853"/>
                <a:gd name="connsiteY125" fmla="*/ 4316455 h 4405856"/>
                <a:gd name="connsiteX126" fmla="*/ 3420593 w 4851853"/>
                <a:gd name="connsiteY126" fmla="*/ 4375193 h 4405856"/>
                <a:gd name="connsiteX127" fmla="*/ 3431705 w 4851853"/>
                <a:gd name="connsiteY127" fmla="*/ 4345030 h 4405856"/>
                <a:gd name="connsiteX128" fmla="*/ 3477743 w 4851853"/>
                <a:gd name="connsiteY128" fmla="*/ 4318042 h 4405856"/>
                <a:gd name="connsiteX129" fmla="*/ 3528543 w 4851853"/>
                <a:gd name="connsiteY129" fmla="*/ 4391068 h 4405856"/>
                <a:gd name="connsiteX130" fmla="*/ 3577756 w 4851853"/>
                <a:gd name="connsiteY130" fmla="*/ 4394243 h 4405856"/>
                <a:gd name="connsiteX131" fmla="*/ 3533305 w 4851853"/>
                <a:gd name="connsiteY131" fmla="*/ 4300581 h 4405856"/>
                <a:gd name="connsiteX132" fmla="*/ 3490443 w 4851853"/>
                <a:gd name="connsiteY132" fmla="*/ 4232318 h 4405856"/>
                <a:gd name="connsiteX133" fmla="*/ 3533306 w 4851853"/>
                <a:gd name="connsiteY133" fmla="*/ 4216442 h 4405856"/>
                <a:gd name="connsiteX134" fmla="*/ 3514255 w 4851853"/>
                <a:gd name="connsiteY134" fmla="*/ 4175168 h 4405856"/>
                <a:gd name="connsiteX135" fmla="*/ 3566643 w 4851853"/>
                <a:gd name="connsiteY135" fmla="*/ 4184693 h 4405856"/>
                <a:gd name="connsiteX136" fmla="*/ 3546006 w 4851853"/>
                <a:gd name="connsiteY136" fmla="*/ 4151355 h 4405856"/>
                <a:gd name="connsiteX137" fmla="*/ 3567325 w 4851853"/>
                <a:gd name="connsiteY137" fmla="*/ 4134801 h 4405856"/>
                <a:gd name="connsiteX138" fmla="*/ 3688428 w 4851853"/>
                <a:gd name="connsiteY138" fmla="*/ 4220074 h 4405856"/>
                <a:gd name="connsiteX139" fmla="*/ 3723805 w 4851853"/>
                <a:gd name="connsiteY139" fmla="*/ 4206917 h 4405856"/>
                <a:gd name="connsiteX140" fmla="*/ 3776192 w 4851853"/>
                <a:gd name="connsiteY140" fmla="*/ 4272006 h 4405856"/>
                <a:gd name="connsiteX141" fmla="*/ 3796830 w 4851853"/>
                <a:gd name="connsiteY141" fmla="*/ 4330743 h 4405856"/>
                <a:gd name="connsiteX142" fmla="*/ 3904780 w 4851853"/>
                <a:gd name="connsiteY142" fmla="*/ 4349792 h 4405856"/>
                <a:gd name="connsiteX143" fmla="*/ 3844456 w 4851853"/>
                <a:gd name="connsiteY143" fmla="*/ 4283117 h 4405856"/>
                <a:gd name="connsiteX144" fmla="*/ 3841280 w 4851853"/>
                <a:gd name="connsiteY144" fmla="*/ 4214855 h 4405856"/>
                <a:gd name="connsiteX145" fmla="*/ 3895255 w 4851853"/>
                <a:gd name="connsiteY145" fmla="*/ 4270418 h 4405856"/>
                <a:gd name="connsiteX146" fmla="*/ 3944468 w 4851853"/>
                <a:gd name="connsiteY146" fmla="*/ 4275180 h 4405856"/>
                <a:gd name="connsiteX147" fmla="*/ 3938118 w 4851853"/>
                <a:gd name="connsiteY147" fmla="*/ 4225968 h 4405856"/>
                <a:gd name="connsiteX148" fmla="*/ 3998443 w 4851853"/>
                <a:gd name="connsiteY148" fmla="*/ 4230730 h 4405856"/>
                <a:gd name="connsiteX149" fmla="*/ 4060355 w 4851853"/>
                <a:gd name="connsiteY149" fmla="*/ 4273592 h 4405856"/>
                <a:gd name="connsiteX150" fmla="*/ 4092105 w 4851853"/>
                <a:gd name="connsiteY150" fmla="*/ 4260893 h 4405856"/>
                <a:gd name="connsiteX151" fmla="*/ 4085756 w 4851853"/>
                <a:gd name="connsiteY151" fmla="*/ 4225968 h 4405856"/>
                <a:gd name="connsiteX152" fmla="*/ 4127031 w 4851853"/>
                <a:gd name="connsiteY152" fmla="*/ 4202156 h 4405856"/>
                <a:gd name="connsiteX153" fmla="*/ 4211168 w 4851853"/>
                <a:gd name="connsiteY153" fmla="*/ 4259306 h 4405856"/>
                <a:gd name="connsiteX154" fmla="*/ 4228631 w 4851853"/>
                <a:gd name="connsiteY154" fmla="*/ 4157708 h 4405856"/>
                <a:gd name="connsiteX155" fmla="*/ 4203231 w 4851853"/>
                <a:gd name="connsiteY155" fmla="*/ 4135482 h 4405856"/>
                <a:gd name="connsiteX156" fmla="*/ 4130205 w 4851853"/>
                <a:gd name="connsiteY156" fmla="*/ 4092619 h 4405856"/>
                <a:gd name="connsiteX157" fmla="*/ 4152430 w 4851853"/>
                <a:gd name="connsiteY157" fmla="*/ 4067220 h 4405856"/>
                <a:gd name="connsiteX158" fmla="*/ 4173068 w 4851853"/>
                <a:gd name="connsiteY158" fmla="*/ 4044994 h 4405856"/>
                <a:gd name="connsiteX159" fmla="*/ 4227043 w 4851853"/>
                <a:gd name="connsiteY159" fmla="*/ 4076745 h 4405856"/>
                <a:gd name="connsiteX160" fmla="*/ 4233393 w 4851853"/>
                <a:gd name="connsiteY160" fmla="*/ 4032295 h 4405856"/>
                <a:gd name="connsiteX161" fmla="*/ 4177830 w 4851853"/>
                <a:gd name="connsiteY161" fmla="*/ 4008482 h 4405856"/>
                <a:gd name="connsiteX162" fmla="*/ 4176243 w 4851853"/>
                <a:gd name="connsiteY162" fmla="*/ 3998958 h 4405856"/>
                <a:gd name="connsiteX163" fmla="*/ 4163542 w 4851853"/>
                <a:gd name="connsiteY163" fmla="*/ 3960859 h 4405856"/>
                <a:gd name="connsiteX164" fmla="*/ 4169892 w 4851853"/>
                <a:gd name="connsiteY164" fmla="*/ 3913233 h 4405856"/>
                <a:gd name="connsiteX165" fmla="*/ 4181005 w 4851853"/>
                <a:gd name="connsiteY165" fmla="*/ 3857670 h 4405856"/>
                <a:gd name="connsiteX166" fmla="*/ 4142905 w 4851853"/>
                <a:gd name="connsiteY166" fmla="*/ 3827508 h 4405856"/>
                <a:gd name="connsiteX167" fmla="*/ 4176242 w 4851853"/>
                <a:gd name="connsiteY167" fmla="*/ 3817983 h 4405856"/>
                <a:gd name="connsiteX168" fmla="*/ 4154017 w 4851853"/>
                <a:gd name="connsiteY168" fmla="*/ 3781470 h 4405856"/>
                <a:gd name="connsiteX169" fmla="*/ 4192118 w 4851853"/>
                <a:gd name="connsiteY169" fmla="*/ 3776709 h 4405856"/>
                <a:gd name="connsiteX170" fmla="*/ 4198467 w 4851853"/>
                <a:gd name="connsiteY170" fmla="*/ 3743370 h 4405856"/>
                <a:gd name="connsiteX171" fmla="*/ 4260381 w 4851853"/>
                <a:gd name="connsiteY171" fmla="*/ 3752897 h 4405856"/>
                <a:gd name="connsiteX172" fmla="*/ 4293494 w 4851853"/>
                <a:gd name="connsiteY172" fmla="*/ 3768089 h 4405856"/>
                <a:gd name="connsiteX173" fmla="*/ 4259701 w 4851853"/>
                <a:gd name="connsiteY173" fmla="*/ 3809137 h 4405856"/>
                <a:gd name="connsiteX174" fmla="*/ 4298709 w 4851853"/>
                <a:gd name="connsiteY174" fmla="*/ 3916633 h 4405856"/>
                <a:gd name="connsiteX175" fmla="*/ 4351096 w 4851853"/>
                <a:gd name="connsiteY175" fmla="*/ 3947931 h 4405856"/>
                <a:gd name="connsiteX176" fmla="*/ 4403030 w 4851853"/>
                <a:gd name="connsiteY176" fmla="*/ 3905749 h 4405856"/>
                <a:gd name="connsiteX177" fmla="*/ 4488755 w 4851853"/>
                <a:gd name="connsiteY177" fmla="*/ 3857216 h 4405856"/>
                <a:gd name="connsiteX178" fmla="*/ 4471519 w 4851853"/>
                <a:gd name="connsiteY178" fmla="*/ 3768315 h 4405856"/>
                <a:gd name="connsiteX179" fmla="*/ 4548853 w 4851853"/>
                <a:gd name="connsiteY179" fmla="*/ 3635646 h 4405856"/>
                <a:gd name="connsiteX180" fmla="*/ 4841407 w 4851853"/>
                <a:gd name="connsiteY180" fmla="*/ 3302498 h 4405856"/>
                <a:gd name="connsiteX181" fmla="*/ 4759990 w 4851853"/>
                <a:gd name="connsiteY181" fmla="*/ 3293426 h 4405856"/>
                <a:gd name="connsiteX182" fmla="*/ 4764527 w 4851853"/>
                <a:gd name="connsiteY182" fmla="*/ 3201578 h 4405856"/>
                <a:gd name="connsiteX183" fmla="*/ 4715540 w 4851853"/>
                <a:gd name="connsiteY183" fmla="*/ 3176406 h 4405856"/>
                <a:gd name="connsiteX184" fmla="*/ 4631403 w 4851853"/>
                <a:gd name="connsiteY184" fmla="*/ 3207928 h 4405856"/>
                <a:gd name="connsiteX185" fmla="*/ 4594664 w 4851853"/>
                <a:gd name="connsiteY185" fmla="*/ 3171643 h 4405856"/>
                <a:gd name="connsiteX186" fmla="*/ 4639341 w 4851853"/>
                <a:gd name="connsiteY186" fmla="*/ 3148738 h 4405856"/>
                <a:gd name="connsiteX187" fmla="*/ 4510074 w 4851853"/>
                <a:gd name="connsiteY187" fmla="*/ 2935559 h 4405856"/>
                <a:gd name="connsiteX188" fmla="*/ 4525040 w 4851853"/>
                <a:gd name="connsiteY188" fmla="*/ 2905396 h 4405856"/>
                <a:gd name="connsiteX189" fmla="*/ 4501455 w 4851853"/>
                <a:gd name="connsiteY189" fmla="*/ 2789736 h 4405856"/>
                <a:gd name="connsiteX190" fmla="*/ 4342706 w 4851853"/>
                <a:gd name="connsiteY190" fmla="*/ 2778850 h 4405856"/>
                <a:gd name="connsiteX191" fmla="*/ 4309368 w 4851853"/>
                <a:gd name="connsiteY191" fmla="*/ 2827608 h 4405856"/>
                <a:gd name="connsiteX192" fmla="*/ 4220468 w 4851853"/>
                <a:gd name="connsiteY192" fmla="*/ 2842124 h 4405856"/>
                <a:gd name="connsiteX193" fmla="*/ 4226818 w 4851853"/>
                <a:gd name="connsiteY193" fmla="*/ 2820125 h 4405856"/>
                <a:gd name="connsiteX194" fmla="*/ 4173296 w 4851853"/>
                <a:gd name="connsiteY194" fmla="*/ 2804024 h 4405856"/>
                <a:gd name="connsiteX195" fmla="*/ 4148577 w 4851853"/>
                <a:gd name="connsiteY195" fmla="*/ 2638923 h 4405856"/>
                <a:gd name="connsiteX196" fmla="*/ 3868270 w 4851853"/>
                <a:gd name="connsiteY196" fmla="*/ 2572248 h 4405856"/>
                <a:gd name="connsiteX197" fmla="*/ 3731971 w 4851853"/>
                <a:gd name="connsiteY197" fmla="*/ 2615564 h 4405856"/>
                <a:gd name="connsiteX198" fmla="*/ 3599982 w 4851853"/>
                <a:gd name="connsiteY198" fmla="*/ 2608080 h 4405856"/>
                <a:gd name="connsiteX199" fmla="*/ 3467539 w 4851853"/>
                <a:gd name="connsiteY199" fmla="*/ 2497182 h 4405856"/>
                <a:gd name="connsiteX200" fmla="*/ 3254361 w 4851853"/>
                <a:gd name="connsiteY200" fmla="*/ 2193969 h 4405856"/>
                <a:gd name="connsiteX201" fmla="*/ 2855899 w 4851853"/>
                <a:gd name="connsiteY201" fmla="*/ 2054496 h 4405856"/>
                <a:gd name="connsiteX202" fmla="*/ 2619361 w 4851853"/>
                <a:gd name="connsiteY202" fmla="*/ 1741532 h 4405856"/>
                <a:gd name="connsiteX203" fmla="*/ 2653152 w 4851853"/>
                <a:gd name="connsiteY203" fmla="*/ 1716586 h 4405856"/>
                <a:gd name="connsiteX204" fmla="*/ 2712796 w 4851853"/>
                <a:gd name="connsiteY204" fmla="*/ 1799589 h 4405856"/>
                <a:gd name="connsiteX205" fmla="*/ 2732980 w 4851853"/>
                <a:gd name="connsiteY205" fmla="*/ 1782126 h 4405856"/>
                <a:gd name="connsiteX206" fmla="*/ 2776070 w 4851853"/>
                <a:gd name="connsiteY206" fmla="*/ 1812970 h 4405856"/>
                <a:gd name="connsiteX207" fmla="*/ 2864743 w 4851853"/>
                <a:gd name="connsiteY207" fmla="*/ 1759221 h 4405856"/>
                <a:gd name="connsiteX208" fmla="*/ 2880845 w 4851853"/>
                <a:gd name="connsiteY208" fmla="*/ 1738811 h 4405856"/>
                <a:gd name="connsiteX209" fmla="*/ 2939128 w 4851853"/>
                <a:gd name="connsiteY209" fmla="*/ 1739037 h 4405856"/>
                <a:gd name="connsiteX210" fmla="*/ 2955231 w 4851853"/>
                <a:gd name="connsiteY210" fmla="*/ 1705927 h 4405856"/>
                <a:gd name="connsiteX211" fmla="*/ 2936407 w 4851853"/>
                <a:gd name="connsiteY211" fmla="*/ 1680300 h 4405856"/>
                <a:gd name="connsiteX212" fmla="*/ 2869279 w 4851853"/>
                <a:gd name="connsiteY212" fmla="*/ 1700257 h 4405856"/>
                <a:gd name="connsiteX213" fmla="*/ 2847507 w 4851853"/>
                <a:gd name="connsiteY213" fmla="*/ 1646736 h 4405856"/>
                <a:gd name="connsiteX214" fmla="*/ 2868825 w 4851853"/>
                <a:gd name="connsiteY214" fmla="*/ 1617026 h 4405856"/>
                <a:gd name="connsiteX215" fmla="*/ 2812355 w 4851853"/>
                <a:gd name="connsiteY215" fmla="*/ 1513612 h 4405856"/>
                <a:gd name="connsiteX216" fmla="*/ 2763824 w 4851853"/>
                <a:gd name="connsiteY216" fmla="*/ 1552393 h 4405856"/>
                <a:gd name="connsiteX217" fmla="*/ 2674469 w 4851853"/>
                <a:gd name="connsiteY217" fmla="*/ 1497737 h 4405856"/>
                <a:gd name="connsiteX218" fmla="*/ 2726403 w 4851853"/>
                <a:gd name="connsiteY218" fmla="*/ 1405208 h 4405856"/>
                <a:gd name="connsiteX219" fmla="*/ 2683541 w 4851853"/>
                <a:gd name="connsiteY219" fmla="*/ 1284105 h 4405856"/>
                <a:gd name="connsiteX220" fmla="*/ 2698282 w 4851853"/>
                <a:gd name="connsiteY220" fmla="*/ 1160053 h 4405856"/>
                <a:gd name="connsiteX221" fmla="*/ 2793532 w 4851853"/>
                <a:gd name="connsiteY221" fmla="*/ 1086348 h 4405856"/>
                <a:gd name="connsiteX222" fmla="*/ 2898761 w 4851853"/>
                <a:gd name="connsiteY222" fmla="*/ 1063896 h 4405856"/>
                <a:gd name="connsiteX223" fmla="*/ 2835714 w 4851853"/>
                <a:gd name="connsiteY223" fmla="*/ 974089 h 4405856"/>
                <a:gd name="connsiteX224" fmla="*/ 2818478 w 4851853"/>
                <a:gd name="connsiteY224" fmla="*/ 1018766 h 4405856"/>
                <a:gd name="connsiteX225" fmla="*/ 2775163 w 4851853"/>
                <a:gd name="connsiteY225" fmla="*/ 971595 h 4405856"/>
                <a:gd name="connsiteX226" fmla="*/ 2796481 w 4851853"/>
                <a:gd name="connsiteY226" fmla="*/ 886323 h 4405856"/>
                <a:gd name="connsiteX227" fmla="*/ 2869505 w 4851853"/>
                <a:gd name="connsiteY227" fmla="*/ 789032 h 4405856"/>
                <a:gd name="connsiteX228" fmla="*/ 2852496 w 4851853"/>
                <a:gd name="connsiteY228" fmla="*/ 682443 h 4405856"/>
                <a:gd name="connsiteX229" fmla="*/ 2681274 w 4851853"/>
                <a:gd name="connsiteY229" fmla="*/ 692194 h 4405856"/>
                <a:gd name="connsiteX230" fmla="*/ 2661996 w 4851853"/>
                <a:gd name="connsiteY230" fmla="*/ 734831 h 4405856"/>
                <a:gd name="connsiteX231" fmla="*/ 2629793 w 4851853"/>
                <a:gd name="connsiteY231" fmla="*/ 667248 h 4405856"/>
                <a:gd name="connsiteX232" fmla="*/ 2600083 w 4851853"/>
                <a:gd name="connsiteY232" fmla="*/ 707616 h 4405856"/>
                <a:gd name="connsiteX233" fmla="*/ 2414574 w 4851853"/>
                <a:gd name="connsiteY233" fmla="*/ 741180 h 4405856"/>
                <a:gd name="connsiteX0" fmla="*/ 2415089 w 4852368"/>
                <a:gd name="connsiteY0" fmla="*/ 741180 h 4405856"/>
                <a:gd name="connsiteX1" fmla="*/ 2088970 w 4852368"/>
                <a:gd name="connsiteY1" fmla="*/ 583337 h 4405856"/>
                <a:gd name="connsiteX2" fmla="*/ 2128882 w 4852368"/>
                <a:gd name="connsiteY2" fmla="*/ 433432 h 4405856"/>
                <a:gd name="connsiteX3" fmla="*/ 2074908 w 4852368"/>
                <a:gd name="connsiteY3" fmla="*/ 423907 h 4405856"/>
                <a:gd name="connsiteX4" fmla="*/ 2071733 w 4852368"/>
                <a:gd name="connsiteY4" fmla="*/ 395333 h 4405856"/>
                <a:gd name="connsiteX5" fmla="*/ 2116183 w 4852368"/>
                <a:gd name="connsiteY5" fmla="*/ 403270 h 4405856"/>
                <a:gd name="connsiteX6" fmla="*/ 2059033 w 4852368"/>
                <a:gd name="connsiteY6" fmla="*/ 315957 h 4405856"/>
                <a:gd name="connsiteX7" fmla="*/ 2070145 w 4852368"/>
                <a:gd name="connsiteY7" fmla="*/ 355645 h 4405856"/>
                <a:gd name="connsiteX8" fmla="*/ 2017757 w 4852368"/>
                <a:gd name="connsiteY8" fmla="*/ 320720 h 4405856"/>
                <a:gd name="connsiteX9" fmla="*/ 2038395 w 4852368"/>
                <a:gd name="connsiteY9" fmla="*/ 287383 h 4405856"/>
                <a:gd name="connsiteX10" fmla="*/ 2003470 w 4852368"/>
                <a:gd name="connsiteY10" fmla="*/ 225472 h 4405856"/>
                <a:gd name="connsiteX11" fmla="*/ 2036807 w 4852368"/>
                <a:gd name="connsiteY11" fmla="*/ 227061 h 4405856"/>
                <a:gd name="connsiteX12" fmla="*/ 1993945 w 4852368"/>
                <a:gd name="connsiteY12" fmla="*/ 133398 h 4405856"/>
                <a:gd name="connsiteX13" fmla="*/ 1968546 w 4852368"/>
                <a:gd name="connsiteY13" fmla="*/ 131810 h 4405856"/>
                <a:gd name="connsiteX14" fmla="*/ 1957433 w 4852368"/>
                <a:gd name="connsiteY14" fmla="*/ 84185 h 4405856"/>
                <a:gd name="connsiteX15" fmla="*/ 1989182 w 4852368"/>
                <a:gd name="connsiteY15" fmla="*/ 66723 h 4405856"/>
                <a:gd name="connsiteX16" fmla="*/ 1984420 w 4852368"/>
                <a:gd name="connsiteY16" fmla="*/ 23861 h 4405856"/>
                <a:gd name="connsiteX17" fmla="*/ 1925683 w 4852368"/>
                <a:gd name="connsiteY17" fmla="*/ 28624 h 4405856"/>
                <a:gd name="connsiteX18" fmla="*/ 1732008 w 4852368"/>
                <a:gd name="connsiteY18" fmla="*/ 127049 h 4405856"/>
                <a:gd name="connsiteX19" fmla="*/ 1697083 w 4852368"/>
                <a:gd name="connsiteY19" fmla="*/ 252462 h 4405856"/>
                <a:gd name="connsiteX20" fmla="*/ 1701845 w 4852368"/>
                <a:gd name="connsiteY20" fmla="*/ 288974 h 4405856"/>
                <a:gd name="connsiteX21" fmla="*/ 1673270 w 4852368"/>
                <a:gd name="connsiteY21" fmla="*/ 303261 h 4405856"/>
                <a:gd name="connsiteX22" fmla="*/ 1741532 w 4852368"/>
                <a:gd name="connsiteY22" fmla="*/ 482645 h 4405856"/>
                <a:gd name="connsiteX23" fmla="*/ 1654221 w 4852368"/>
                <a:gd name="connsiteY23" fmla="*/ 400099 h 4405856"/>
                <a:gd name="connsiteX24" fmla="*/ 1603420 w 4852368"/>
                <a:gd name="connsiteY24" fmla="*/ 366762 h 4405856"/>
                <a:gd name="connsiteX25" fmla="*/ 1574845 w 4852368"/>
                <a:gd name="connsiteY25" fmla="*/ 401687 h 4405856"/>
                <a:gd name="connsiteX26" fmla="*/ 1573258 w 4852368"/>
                <a:gd name="connsiteY26" fmla="*/ 515987 h 4405856"/>
                <a:gd name="connsiteX27" fmla="*/ 1587545 w 4852368"/>
                <a:gd name="connsiteY27" fmla="*/ 612820 h 4405856"/>
                <a:gd name="connsiteX28" fmla="*/ 1504995 w 4852368"/>
                <a:gd name="connsiteY28" fmla="*/ 620761 h 4405856"/>
                <a:gd name="connsiteX29" fmla="*/ 1528808 w 4852368"/>
                <a:gd name="connsiteY29" fmla="*/ 590598 h 4405856"/>
                <a:gd name="connsiteX30" fmla="*/ 1465308 w 4852368"/>
                <a:gd name="connsiteY30" fmla="*/ 547736 h 4405856"/>
                <a:gd name="connsiteX31" fmla="*/ 1424033 w 4852368"/>
                <a:gd name="connsiteY31" fmla="*/ 501699 h 4405856"/>
                <a:gd name="connsiteX32" fmla="*/ 1374820 w 4852368"/>
                <a:gd name="connsiteY32" fmla="*/ 512811 h 4405856"/>
                <a:gd name="connsiteX33" fmla="*/ 1403395 w 4852368"/>
                <a:gd name="connsiteY33" fmla="*/ 446136 h 4405856"/>
                <a:gd name="connsiteX34" fmla="*/ 1373232 w 4852368"/>
                <a:gd name="connsiteY34" fmla="*/ 481062 h 4405856"/>
                <a:gd name="connsiteX35" fmla="*/ 1339895 w 4852368"/>
                <a:gd name="connsiteY35" fmla="*/ 423911 h 4405856"/>
                <a:gd name="connsiteX36" fmla="*/ 1320845 w 4852368"/>
                <a:gd name="connsiteY36" fmla="*/ 417561 h 4405856"/>
                <a:gd name="connsiteX37" fmla="*/ 1319258 w 4852368"/>
                <a:gd name="connsiteY37" fmla="*/ 376287 h 4405856"/>
                <a:gd name="connsiteX38" fmla="*/ 1284333 w 4852368"/>
                <a:gd name="connsiteY38" fmla="*/ 273100 h 4405856"/>
                <a:gd name="connsiteX39" fmla="*/ 1244645 w 4852368"/>
                <a:gd name="connsiteY39" fmla="*/ 219123 h 4405856"/>
                <a:gd name="connsiteX40" fmla="*/ 1320846 w 4852368"/>
                <a:gd name="connsiteY40" fmla="*/ 282624 h 4405856"/>
                <a:gd name="connsiteX41" fmla="*/ 1379584 w 4852368"/>
                <a:gd name="connsiteY41" fmla="*/ 320723 h 4405856"/>
                <a:gd name="connsiteX42" fmla="*/ 1403395 w 4852368"/>
                <a:gd name="connsiteY42" fmla="*/ 281036 h 4405856"/>
                <a:gd name="connsiteX43" fmla="*/ 1422445 w 4852368"/>
                <a:gd name="connsiteY43" fmla="*/ 215949 h 4405856"/>
                <a:gd name="connsiteX44" fmla="*/ 1384345 w 4852368"/>
                <a:gd name="connsiteY44" fmla="*/ 185786 h 4405856"/>
                <a:gd name="connsiteX45" fmla="*/ 1411333 w 4852368"/>
                <a:gd name="connsiteY45" fmla="*/ 144511 h 4405856"/>
                <a:gd name="connsiteX46" fmla="*/ 1363708 w 4852368"/>
                <a:gd name="connsiteY46" fmla="*/ 50848 h 4405856"/>
                <a:gd name="connsiteX47" fmla="*/ 1346245 w 4852368"/>
                <a:gd name="connsiteY47" fmla="*/ 6399 h 4405856"/>
                <a:gd name="connsiteX48" fmla="*/ 1209720 w 4852368"/>
                <a:gd name="connsiteY48" fmla="*/ 120699 h 4405856"/>
                <a:gd name="connsiteX49" fmla="*/ 1147807 w 4852368"/>
                <a:gd name="connsiteY49" fmla="*/ 115936 h 4405856"/>
                <a:gd name="connsiteX50" fmla="*/ 1135108 w 4852368"/>
                <a:gd name="connsiteY50" fmla="*/ 57199 h 4405856"/>
                <a:gd name="connsiteX51" fmla="*/ 1049383 w 4852368"/>
                <a:gd name="connsiteY51" fmla="*/ 104824 h 4405856"/>
                <a:gd name="connsiteX52" fmla="*/ 985883 w 4852368"/>
                <a:gd name="connsiteY52" fmla="*/ 139748 h 4405856"/>
                <a:gd name="connsiteX53" fmla="*/ 890632 w 4852368"/>
                <a:gd name="connsiteY53" fmla="*/ 147686 h 4405856"/>
                <a:gd name="connsiteX54" fmla="*/ 868408 w 4852368"/>
                <a:gd name="connsiteY54" fmla="*/ 177849 h 4405856"/>
                <a:gd name="connsiteX55" fmla="*/ 831895 w 4852368"/>
                <a:gd name="connsiteY55" fmla="*/ 201661 h 4405856"/>
                <a:gd name="connsiteX56" fmla="*/ 866821 w 4852368"/>
                <a:gd name="connsiteY56" fmla="*/ 288974 h 4405856"/>
                <a:gd name="connsiteX57" fmla="*/ 734152 w 4852368"/>
                <a:gd name="connsiteY57" fmla="*/ 542516 h 4405856"/>
                <a:gd name="connsiteX58" fmla="*/ 680177 w 4852368"/>
                <a:gd name="connsiteY58" fmla="*/ 580843 h 4405856"/>
                <a:gd name="connsiteX59" fmla="*/ 752068 w 4852368"/>
                <a:gd name="connsiteY59" fmla="*/ 633231 h 4405856"/>
                <a:gd name="connsiteX60" fmla="*/ 715102 w 4852368"/>
                <a:gd name="connsiteY60" fmla="*/ 673825 h 4405856"/>
                <a:gd name="connsiteX61" fmla="*/ 732565 w 4852368"/>
                <a:gd name="connsiteY61" fmla="*/ 720316 h 4405856"/>
                <a:gd name="connsiteX62" fmla="*/ 663848 w 4852368"/>
                <a:gd name="connsiteY62" fmla="*/ 701719 h 4405856"/>
                <a:gd name="connsiteX63" fmla="*/ 608740 w 4852368"/>
                <a:gd name="connsiteY63" fmla="*/ 726665 h 4405856"/>
                <a:gd name="connsiteX64" fmla="*/ 541838 w 4852368"/>
                <a:gd name="connsiteY64" fmla="*/ 695143 h 4405856"/>
                <a:gd name="connsiteX65" fmla="*/ 543426 w 4852368"/>
                <a:gd name="connsiteY65" fmla="*/ 652734 h 4405856"/>
                <a:gd name="connsiteX66" fmla="*/ 431847 w 4852368"/>
                <a:gd name="connsiteY66" fmla="*/ 675412 h 4405856"/>
                <a:gd name="connsiteX67" fmla="*/ 422096 w 4852368"/>
                <a:gd name="connsiteY67" fmla="*/ 760457 h 4405856"/>
                <a:gd name="connsiteX68" fmla="*/ 342948 w 4852368"/>
                <a:gd name="connsiteY68" fmla="*/ 865236 h 4405856"/>
                <a:gd name="connsiteX69" fmla="*/ 257223 w 4852368"/>
                <a:gd name="connsiteY69" fmla="*/ 828724 h 4405856"/>
                <a:gd name="connsiteX70" fmla="*/ 231823 w 4852368"/>
                <a:gd name="connsiteY70" fmla="*/ 869999 h 4405856"/>
                <a:gd name="connsiteX71" fmla="*/ 166736 w 4852368"/>
                <a:gd name="connsiteY71" fmla="*/ 812848 h 4405856"/>
                <a:gd name="connsiteX72" fmla="*/ 141337 w 4852368"/>
                <a:gd name="connsiteY72" fmla="*/ 881111 h 4405856"/>
                <a:gd name="connsiteX73" fmla="*/ 82599 w 4852368"/>
                <a:gd name="connsiteY73" fmla="*/ 873173 h 4405856"/>
                <a:gd name="connsiteX74" fmla="*/ 42911 w 4852368"/>
                <a:gd name="connsiteY74" fmla="*/ 787449 h 4405856"/>
                <a:gd name="connsiteX75" fmla="*/ 38150 w 4852368"/>
                <a:gd name="connsiteY75" fmla="*/ 789036 h 4405856"/>
                <a:gd name="connsiteX76" fmla="*/ 4813 w 4852368"/>
                <a:gd name="connsiteY76" fmla="*/ 1135111 h 4405856"/>
                <a:gd name="connsiteX77" fmla="*/ 156302 w 4852368"/>
                <a:gd name="connsiteY77" fmla="*/ 1394776 h 4405856"/>
                <a:gd name="connsiteX78" fmla="*/ 665436 w 4852368"/>
                <a:gd name="connsiteY78" fmla="*/ 2288539 h 4405856"/>
                <a:gd name="connsiteX79" fmla="*/ 679951 w 4852368"/>
                <a:gd name="connsiteY79" fmla="*/ 2324825 h 4405856"/>
                <a:gd name="connsiteX80" fmla="*/ 694465 w 4852368"/>
                <a:gd name="connsiteY80" fmla="*/ 2390139 h 4405856"/>
                <a:gd name="connsiteX81" fmla="*/ 716236 w 4852368"/>
                <a:gd name="connsiteY81" fmla="*/ 2440939 h 4405856"/>
                <a:gd name="connsiteX82" fmla="*/ 752522 w 4852368"/>
                <a:gd name="connsiteY82" fmla="*/ 2557053 h 4405856"/>
                <a:gd name="connsiteX83" fmla="*/ 774293 w 4852368"/>
                <a:gd name="connsiteY83" fmla="*/ 2622368 h 4405856"/>
                <a:gd name="connsiteX84" fmla="*/ 781551 w 4852368"/>
                <a:gd name="connsiteY84" fmla="*/ 2644139 h 4405856"/>
                <a:gd name="connsiteX85" fmla="*/ 803322 w 4852368"/>
                <a:gd name="connsiteY85" fmla="*/ 2687682 h 4405856"/>
                <a:gd name="connsiteX86" fmla="*/ 825093 w 4852368"/>
                <a:gd name="connsiteY86" fmla="*/ 2738482 h 4405856"/>
                <a:gd name="connsiteX87" fmla="*/ 832351 w 4852368"/>
                <a:gd name="connsiteY87" fmla="*/ 2767511 h 4405856"/>
                <a:gd name="connsiteX88" fmla="*/ 868636 w 4852368"/>
                <a:gd name="connsiteY88" fmla="*/ 2818311 h 4405856"/>
                <a:gd name="connsiteX89" fmla="*/ 890408 w 4852368"/>
                <a:gd name="connsiteY89" fmla="*/ 2876368 h 4405856"/>
                <a:gd name="connsiteX90" fmla="*/ 912179 w 4852368"/>
                <a:gd name="connsiteY90" fmla="*/ 2898139 h 4405856"/>
                <a:gd name="connsiteX91" fmla="*/ 948465 w 4852368"/>
                <a:gd name="connsiteY91" fmla="*/ 2970711 h 4405856"/>
                <a:gd name="connsiteX92" fmla="*/ 984751 w 4852368"/>
                <a:gd name="connsiteY92" fmla="*/ 3021511 h 4405856"/>
                <a:gd name="connsiteX93" fmla="*/ 992008 w 4852368"/>
                <a:gd name="connsiteY93" fmla="*/ 3043282 h 4405856"/>
                <a:gd name="connsiteX94" fmla="*/ 1042808 w 4852368"/>
                <a:gd name="connsiteY94" fmla="*/ 3108596 h 4405856"/>
                <a:gd name="connsiteX95" fmla="*/ 1071836 w 4852368"/>
                <a:gd name="connsiteY95" fmla="*/ 3173911 h 4405856"/>
                <a:gd name="connsiteX96" fmla="*/ 1093608 w 4852368"/>
                <a:gd name="connsiteY96" fmla="*/ 3202939 h 4405856"/>
                <a:gd name="connsiteX97" fmla="*/ 1108122 w 4852368"/>
                <a:gd name="connsiteY97" fmla="*/ 3260996 h 4405856"/>
                <a:gd name="connsiteX98" fmla="*/ 1115379 w 4852368"/>
                <a:gd name="connsiteY98" fmla="*/ 3282768 h 4405856"/>
                <a:gd name="connsiteX99" fmla="*/ 1122636 w 4852368"/>
                <a:gd name="connsiteY99" fmla="*/ 3311796 h 4405856"/>
                <a:gd name="connsiteX100" fmla="*/ 1129893 w 4852368"/>
                <a:gd name="connsiteY100" fmla="*/ 3377111 h 4405856"/>
                <a:gd name="connsiteX101" fmla="*/ 1151665 w 4852368"/>
                <a:gd name="connsiteY101" fmla="*/ 3435168 h 4405856"/>
                <a:gd name="connsiteX102" fmla="*/ 1180693 w 4852368"/>
                <a:gd name="connsiteY102" fmla="*/ 3478711 h 4405856"/>
                <a:gd name="connsiteX103" fmla="*/ 1209722 w 4852368"/>
                <a:gd name="connsiteY103" fmla="*/ 3529511 h 4405856"/>
                <a:gd name="connsiteX104" fmla="*/ 1238751 w 4852368"/>
                <a:gd name="connsiteY104" fmla="*/ 3551282 h 4405856"/>
                <a:gd name="connsiteX105" fmla="*/ 1282293 w 4852368"/>
                <a:gd name="connsiteY105" fmla="*/ 3594825 h 4405856"/>
                <a:gd name="connsiteX106" fmla="*/ 1311322 w 4852368"/>
                <a:gd name="connsiteY106" fmla="*/ 3616596 h 4405856"/>
                <a:gd name="connsiteX107" fmla="*/ 1347608 w 4852368"/>
                <a:gd name="connsiteY107" fmla="*/ 3660139 h 4405856"/>
                <a:gd name="connsiteX108" fmla="*/ 1376636 w 4852368"/>
                <a:gd name="connsiteY108" fmla="*/ 3681911 h 4405856"/>
                <a:gd name="connsiteX109" fmla="*/ 1449208 w 4852368"/>
                <a:gd name="connsiteY109" fmla="*/ 3747225 h 4405856"/>
                <a:gd name="connsiteX110" fmla="*/ 1485493 w 4852368"/>
                <a:gd name="connsiteY110" fmla="*/ 3790768 h 4405856"/>
                <a:gd name="connsiteX111" fmla="*/ 1507265 w 4852368"/>
                <a:gd name="connsiteY111" fmla="*/ 3805282 h 4405856"/>
                <a:gd name="connsiteX112" fmla="*/ 1543551 w 4852368"/>
                <a:gd name="connsiteY112" fmla="*/ 3848825 h 4405856"/>
                <a:gd name="connsiteX113" fmla="*/ 1572579 w 4852368"/>
                <a:gd name="connsiteY113" fmla="*/ 3870596 h 4405856"/>
                <a:gd name="connsiteX114" fmla="*/ 1666922 w 4852368"/>
                <a:gd name="connsiteY114" fmla="*/ 3914139 h 4405856"/>
                <a:gd name="connsiteX115" fmla="*/ 2116865 w 4852368"/>
                <a:gd name="connsiteY115" fmla="*/ 3899625 h 4405856"/>
                <a:gd name="connsiteX116" fmla="*/ 2167665 w 4852368"/>
                <a:gd name="connsiteY116" fmla="*/ 3885111 h 4405856"/>
                <a:gd name="connsiteX117" fmla="*/ 2254751 w 4852368"/>
                <a:gd name="connsiteY117" fmla="*/ 3877853 h 4405856"/>
                <a:gd name="connsiteX118" fmla="*/ 2334579 w 4852368"/>
                <a:gd name="connsiteY118" fmla="*/ 3863339 h 4405856"/>
                <a:gd name="connsiteX119" fmla="*/ 2392636 w 4852368"/>
                <a:gd name="connsiteY119" fmla="*/ 3856082 h 4405856"/>
                <a:gd name="connsiteX120" fmla="*/ 2421665 w 4852368"/>
                <a:gd name="connsiteY120" fmla="*/ 3841568 h 4405856"/>
                <a:gd name="connsiteX121" fmla="*/ 2486979 w 4852368"/>
                <a:gd name="connsiteY121" fmla="*/ 3819796 h 4405856"/>
                <a:gd name="connsiteX122" fmla="*/ 2523265 w 4852368"/>
                <a:gd name="connsiteY122" fmla="*/ 3805282 h 4405856"/>
                <a:gd name="connsiteX123" fmla="*/ 2624865 w 4852368"/>
                <a:gd name="connsiteY123" fmla="*/ 3790768 h 4405856"/>
                <a:gd name="connsiteX124" fmla="*/ 2653893 w 4852368"/>
                <a:gd name="connsiteY124" fmla="*/ 3783511 h 4405856"/>
                <a:gd name="connsiteX125" fmla="*/ 3274379 w 4852368"/>
                <a:gd name="connsiteY125" fmla="*/ 4130265 h 4405856"/>
                <a:gd name="connsiteX126" fmla="*/ 3360783 w 4852368"/>
                <a:gd name="connsiteY126" fmla="*/ 4316455 h 4405856"/>
                <a:gd name="connsiteX127" fmla="*/ 3421108 w 4852368"/>
                <a:gd name="connsiteY127" fmla="*/ 4375193 h 4405856"/>
                <a:gd name="connsiteX128" fmla="*/ 3432220 w 4852368"/>
                <a:gd name="connsiteY128" fmla="*/ 4345030 h 4405856"/>
                <a:gd name="connsiteX129" fmla="*/ 3478258 w 4852368"/>
                <a:gd name="connsiteY129" fmla="*/ 4318042 h 4405856"/>
                <a:gd name="connsiteX130" fmla="*/ 3529058 w 4852368"/>
                <a:gd name="connsiteY130" fmla="*/ 4391068 h 4405856"/>
                <a:gd name="connsiteX131" fmla="*/ 3578271 w 4852368"/>
                <a:gd name="connsiteY131" fmla="*/ 4394243 h 4405856"/>
                <a:gd name="connsiteX132" fmla="*/ 3533820 w 4852368"/>
                <a:gd name="connsiteY132" fmla="*/ 4300581 h 4405856"/>
                <a:gd name="connsiteX133" fmla="*/ 3490958 w 4852368"/>
                <a:gd name="connsiteY133" fmla="*/ 4232318 h 4405856"/>
                <a:gd name="connsiteX134" fmla="*/ 3533821 w 4852368"/>
                <a:gd name="connsiteY134" fmla="*/ 4216442 h 4405856"/>
                <a:gd name="connsiteX135" fmla="*/ 3514770 w 4852368"/>
                <a:gd name="connsiteY135" fmla="*/ 4175168 h 4405856"/>
                <a:gd name="connsiteX136" fmla="*/ 3567158 w 4852368"/>
                <a:gd name="connsiteY136" fmla="*/ 4184693 h 4405856"/>
                <a:gd name="connsiteX137" fmla="*/ 3546521 w 4852368"/>
                <a:gd name="connsiteY137" fmla="*/ 4151355 h 4405856"/>
                <a:gd name="connsiteX138" fmla="*/ 3567840 w 4852368"/>
                <a:gd name="connsiteY138" fmla="*/ 4134801 h 4405856"/>
                <a:gd name="connsiteX139" fmla="*/ 3688943 w 4852368"/>
                <a:gd name="connsiteY139" fmla="*/ 4220074 h 4405856"/>
                <a:gd name="connsiteX140" fmla="*/ 3724320 w 4852368"/>
                <a:gd name="connsiteY140" fmla="*/ 4206917 h 4405856"/>
                <a:gd name="connsiteX141" fmla="*/ 3776707 w 4852368"/>
                <a:gd name="connsiteY141" fmla="*/ 4272006 h 4405856"/>
                <a:gd name="connsiteX142" fmla="*/ 3797345 w 4852368"/>
                <a:gd name="connsiteY142" fmla="*/ 4330743 h 4405856"/>
                <a:gd name="connsiteX143" fmla="*/ 3905295 w 4852368"/>
                <a:gd name="connsiteY143" fmla="*/ 4349792 h 4405856"/>
                <a:gd name="connsiteX144" fmla="*/ 3844971 w 4852368"/>
                <a:gd name="connsiteY144" fmla="*/ 4283117 h 4405856"/>
                <a:gd name="connsiteX145" fmla="*/ 3841795 w 4852368"/>
                <a:gd name="connsiteY145" fmla="*/ 4214855 h 4405856"/>
                <a:gd name="connsiteX146" fmla="*/ 3895770 w 4852368"/>
                <a:gd name="connsiteY146" fmla="*/ 4270418 h 4405856"/>
                <a:gd name="connsiteX147" fmla="*/ 3944983 w 4852368"/>
                <a:gd name="connsiteY147" fmla="*/ 4275180 h 4405856"/>
                <a:gd name="connsiteX148" fmla="*/ 3938633 w 4852368"/>
                <a:gd name="connsiteY148" fmla="*/ 4225968 h 4405856"/>
                <a:gd name="connsiteX149" fmla="*/ 3998958 w 4852368"/>
                <a:gd name="connsiteY149" fmla="*/ 4230730 h 4405856"/>
                <a:gd name="connsiteX150" fmla="*/ 4060870 w 4852368"/>
                <a:gd name="connsiteY150" fmla="*/ 4273592 h 4405856"/>
                <a:gd name="connsiteX151" fmla="*/ 4092620 w 4852368"/>
                <a:gd name="connsiteY151" fmla="*/ 4260893 h 4405856"/>
                <a:gd name="connsiteX152" fmla="*/ 4086271 w 4852368"/>
                <a:gd name="connsiteY152" fmla="*/ 4225968 h 4405856"/>
                <a:gd name="connsiteX153" fmla="*/ 4127546 w 4852368"/>
                <a:gd name="connsiteY153" fmla="*/ 4202156 h 4405856"/>
                <a:gd name="connsiteX154" fmla="*/ 4211683 w 4852368"/>
                <a:gd name="connsiteY154" fmla="*/ 4259306 h 4405856"/>
                <a:gd name="connsiteX155" fmla="*/ 4229146 w 4852368"/>
                <a:gd name="connsiteY155" fmla="*/ 4157708 h 4405856"/>
                <a:gd name="connsiteX156" fmla="*/ 4203746 w 4852368"/>
                <a:gd name="connsiteY156" fmla="*/ 4135482 h 4405856"/>
                <a:gd name="connsiteX157" fmla="*/ 4130720 w 4852368"/>
                <a:gd name="connsiteY157" fmla="*/ 4092619 h 4405856"/>
                <a:gd name="connsiteX158" fmla="*/ 4152945 w 4852368"/>
                <a:gd name="connsiteY158" fmla="*/ 4067220 h 4405856"/>
                <a:gd name="connsiteX159" fmla="*/ 4173583 w 4852368"/>
                <a:gd name="connsiteY159" fmla="*/ 4044994 h 4405856"/>
                <a:gd name="connsiteX160" fmla="*/ 4227558 w 4852368"/>
                <a:gd name="connsiteY160" fmla="*/ 4076745 h 4405856"/>
                <a:gd name="connsiteX161" fmla="*/ 4233908 w 4852368"/>
                <a:gd name="connsiteY161" fmla="*/ 4032295 h 4405856"/>
                <a:gd name="connsiteX162" fmla="*/ 4178345 w 4852368"/>
                <a:gd name="connsiteY162" fmla="*/ 4008482 h 4405856"/>
                <a:gd name="connsiteX163" fmla="*/ 4176758 w 4852368"/>
                <a:gd name="connsiteY163" fmla="*/ 3998958 h 4405856"/>
                <a:gd name="connsiteX164" fmla="*/ 4164057 w 4852368"/>
                <a:gd name="connsiteY164" fmla="*/ 3960859 h 4405856"/>
                <a:gd name="connsiteX165" fmla="*/ 4170407 w 4852368"/>
                <a:gd name="connsiteY165" fmla="*/ 3913233 h 4405856"/>
                <a:gd name="connsiteX166" fmla="*/ 4181520 w 4852368"/>
                <a:gd name="connsiteY166" fmla="*/ 3857670 h 4405856"/>
                <a:gd name="connsiteX167" fmla="*/ 4143420 w 4852368"/>
                <a:gd name="connsiteY167" fmla="*/ 3827508 h 4405856"/>
                <a:gd name="connsiteX168" fmla="*/ 4176757 w 4852368"/>
                <a:gd name="connsiteY168" fmla="*/ 3817983 h 4405856"/>
                <a:gd name="connsiteX169" fmla="*/ 4154532 w 4852368"/>
                <a:gd name="connsiteY169" fmla="*/ 3781470 h 4405856"/>
                <a:gd name="connsiteX170" fmla="*/ 4192633 w 4852368"/>
                <a:gd name="connsiteY170" fmla="*/ 3776709 h 4405856"/>
                <a:gd name="connsiteX171" fmla="*/ 4198982 w 4852368"/>
                <a:gd name="connsiteY171" fmla="*/ 3743370 h 4405856"/>
                <a:gd name="connsiteX172" fmla="*/ 4260896 w 4852368"/>
                <a:gd name="connsiteY172" fmla="*/ 3752897 h 4405856"/>
                <a:gd name="connsiteX173" fmla="*/ 4294009 w 4852368"/>
                <a:gd name="connsiteY173" fmla="*/ 3768089 h 4405856"/>
                <a:gd name="connsiteX174" fmla="*/ 4260216 w 4852368"/>
                <a:gd name="connsiteY174" fmla="*/ 3809137 h 4405856"/>
                <a:gd name="connsiteX175" fmla="*/ 4299224 w 4852368"/>
                <a:gd name="connsiteY175" fmla="*/ 3916633 h 4405856"/>
                <a:gd name="connsiteX176" fmla="*/ 4351611 w 4852368"/>
                <a:gd name="connsiteY176" fmla="*/ 3947931 h 4405856"/>
                <a:gd name="connsiteX177" fmla="*/ 4403545 w 4852368"/>
                <a:gd name="connsiteY177" fmla="*/ 3905749 h 4405856"/>
                <a:gd name="connsiteX178" fmla="*/ 4489270 w 4852368"/>
                <a:gd name="connsiteY178" fmla="*/ 3857216 h 4405856"/>
                <a:gd name="connsiteX179" fmla="*/ 4472034 w 4852368"/>
                <a:gd name="connsiteY179" fmla="*/ 3768315 h 4405856"/>
                <a:gd name="connsiteX180" fmla="*/ 4549368 w 4852368"/>
                <a:gd name="connsiteY180" fmla="*/ 3635646 h 4405856"/>
                <a:gd name="connsiteX181" fmla="*/ 4841922 w 4852368"/>
                <a:gd name="connsiteY181" fmla="*/ 3302498 h 4405856"/>
                <a:gd name="connsiteX182" fmla="*/ 4760505 w 4852368"/>
                <a:gd name="connsiteY182" fmla="*/ 3293426 h 4405856"/>
                <a:gd name="connsiteX183" fmla="*/ 4765042 w 4852368"/>
                <a:gd name="connsiteY183" fmla="*/ 3201578 h 4405856"/>
                <a:gd name="connsiteX184" fmla="*/ 4716055 w 4852368"/>
                <a:gd name="connsiteY184" fmla="*/ 3176406 h 4405856"/>
                <a:gd name="connsiteX185" fmla="*/ 4631918 w 4852368"/>
                <a:gd name="connsiteY185" fmla="*/ 3207928 h 4405856"/>
                <a:gd name="connsiteX186" fmla="*/ 4595179 w 4852368"/>
                <a:gd name="connsiteY186" fmla="*/ 3171643 h 4405856"/>
                <a:gd name="connsiteX187" fmla="*/ 4639856 w 4852368"/>
                <a:gd name="connsiteY187" fmla="*/ 3148738 h 4405856"/>
                <a:gd name="connsiteX188" fmla="*/ 4510589 w 4852368"/>
                <a:gd name="connsiteY188" fmla="*/ 2935559 h 4405856"/>
                <a:gd name="connsiteX189" fmla="*/ 4525555 w 4852368"/>
                <a:gd name="connsiteY189" fmla="*/ 2905396 h 4405856"/>
                <a:gd name="connsiteX190" fmla="*/ 4501970 w 4852368"/>
                <a:gd name="connsiteY190" fmla="*/ 2789736 h 4405856"/>
                <a:gd name="connsiteX191" fmla="*/ 4343221 w 4852368"/>
                <a:gd name="connsiteY191" fmla="*/ 2778850 h 4405856"/>
                <a:gd name="connsiteX192" fmla="*/ 4309883 w 4852368"/>
                <a:gd name="connsiteY192" fmla="*/ 2827608 h 4405856"/>
                <a:gd name="connsiteX193" fmla="*/ 4220983 w 4852368"/>
                <a:gd name="connsiteY193" fmla="*/ 2842124 h 4405856"/>
                <a:gd name="connsiteX194" fmla="*/ 4227333 w 4852368"/>
                <a:gd name="connsiteY194" fmla="*/ 2820125 h 4405856"/>
                <a:gd name="connsiteX195" fmla="*/ 4173811 w 4852368"/>
                <a:gd name="connsiteY195" fmla="*/ 2804024 h 4405856"/>
                <a:gd name="connsiteX196" fmla="*/ 4149092 w 4852368"/>
                <a:gd name="connsiteY196" fmla="*/ 2638923 h 4405856"/>
                <a:gd name="connsiteX197" fmla="*/ 3868785 w 4852368"/>
                <a:gd name="connsiteY197" fmla="*/ 2572248 h 4405856"/>
                <a:gd name="connsiteX198" fmla="*/ 3732486 w 4852368"/>
                <a:gd name="connsiteY198" fmla="*/ 2615564 h 4405856"/>
                <a:gd name="connsiteX199" fmla="*/ 3600497 w 4852368"/>
                <a:gd name="connsiteY199" fmla="*/ 2608080 h 4405856"/>
                <a:gd name="connsiteX200" fmla="*/ 3468054 w 4852368"/>
                <a:gd name="connsiteY200" fmla="*/ 2497182 h 4405856"/>
                <a:gd name="connsiteX201" fmla="*/ 3254876 w 4852368"/>
                <a:gd name="connsiteY201" fmla="*/ 2193969 h 4405856"/>
                <a:gd name="connsiteX202" fmla="*/ 2856414 w 4852368"/>
                <a:gd name="connsiteY202" fmla="*/ 2054496 h 4405856"/>
                <a:gd name="connsiteX203" fmla="*/ 2619876 w 4852368"/>
                <a:gd name="connsiteY203" fmla="*/ 1741532 h 4405856"/>
                <a:gd name="connsiteX204" fmla="*/ 2653667 w 4852368"/>
                <a:gd name="connsiteY204" fmla="*/ 1716586 h 4405856"/>
                <a:gd name="connsiteX205" fmla="*/ 2713311 w 4852368"/>
                <a:gd name="connsiteY205" fmla="*/ 1799589 h 4405856"/>
                <a:gd name="connsiteX206" fmla="*/ 2733495 w 4852368"/>
                <a:gd name="connsiteY206" fmla="*/ 1782126 h 4405856"/>
                <a:gd name="connsiteX207" fmla="*/ 2776585 w 4852368"/>
                <a:gd name="connsiteY207" fmla="*/ 1812970 h 4405856"/>
                <a:gd name="connsiteX208" fmla="*/ 2865258 w 4852368"/>
                <a:gd name="connsiteY208" fmla="*/ 1759221 h 4405856"/>
                <a:gd name="connsiteX209" fmla="*/ 2881360 w 4852368"/>
                <a:gd name="connsiteY209" fmla="*/ 1738811 h 4405856"/>
                <a:gd name="connsiteX210" fmla="*/ 2939643 w 4852368"/>
                <a:gd name="connsiteY210" fmla="*/ 1739037 h 4405856"/>
                <a:gd name="connsiteX211" fmla="*/ 2955746 w 4852368"/>
                <a:gd name="connsiteY211" fmla="*/ 1705927 h 4405856"/>
                <a:gd name="connsiteX212" fmla="*/ 2936922 w 4852368"/>
                <a:gd name="connsiteY212" fmla="*/ 1680300 h 4405856"/>
                <a:gd name="connsiteX213" fmla="*/ 2869794 w 4852368"/>
                <a:gd name="connsiteY213" fmla="*/ 1700257 h 4405856"/>
                <a:gd name="connsiteX214" fmla="*/ 2848022 w 4852368"/>
                <a:gd name="connsiteY214" fmla="*/ 1646736 h 4405856"/>
                <a:gd name="connsiteX215" fmla="*/ 2869340 w 4852368"/>
                <a:gd name="connsiteY215" fmla="*/ 1617026 h 4405856"/>
                <a:gd name="connsiteX216" fmla="*/ 2812870 w 4852368"/>
                <a:gd name="connsiteY216" fmla="*/ 1513612 h 4405856"/>
                <a:gd name="connsiteX217" fmla="*/ 2764339 w 4852368"/>
                <a:gd name="connsiteY217" fmla="*/ 1552393 h 4405856"/>
                <a:gd name="connsiteX218" fmla="*/ 2674984 w 4852368"/>
                <a:gd name="connsiteY218" fmla="*/ 1497737 h 4405856"/>
                <a:gd name="connsiteX219" fmla="*/ 2726918 w 4852368"/>
                <a:gd name="connsiteY219" fmla="*/ 1405208 h 4405856"/>
                <a:gd name="connsiteX220" fmla="*/ 2684056 w 4852368"/>
                <a:gd name="connsiteY220" fmla="*/ 1284105 h 4405856"/>
                <a:gd name="connsiteX221" fmla="*/ 2698797 w 4852368"/>
                <a:gd name="connsiteY221" fmla="*/ 1160053 h 4405856"/>
                <a:gd name="connsiteX222" fmla="*/ 2794047 w 4852368"/>
                <a:gd name="connsiteY222" fmla="*/ 1086348 h 4405856"/>
                <a:gd name="connsiteX223" fmla="*/ 2899276 w 4852368"/>
                <a:gd name="connsiteY223" fmla="*/ 1063896 h 4405856"/>
                <a:gd name="connsiteX224" fmla="*/ 2836229 w 4852368"/>
                <a:gd name="connsiteY224" fmla="*/ 974089 h 4405856"/>
                <a:gd name="connsiteX225" fmla="*/ 2818993 w 4852368"/>
                <a:gd name="connsiteY225" fmla="*/ 1018766 h 4405856"/>
                <a:gd name="connsiteX226" fmla="*/ 2775678 w 4852368"/>
                <a:gd name="connsiteY226" fmla="*/ 971595 h 4405856"/>
                <a:gd name="connsiteX227" fmla="*/ 2796996 w 4852368"/>
                <a:gd name="connsiteY227" fmla="*/ 886323 h 4405856"/>
                <a:gd name="connsiteX228" fmla="*/ 2870020 w 4852368"/>
                <a:gd name="connsiteY228" fmla="*/ 789032 h 4405856"/>
                <a:gd name="connsiteX229" fmla="*/ 2853011 w 4852368"/>
                <a:gd name="connsiteY229" fmla="*/ 682443 h 4405856"/>
                <a:gd name="connsiteX230" fmla="*/ 2681789 w 4852368"/>
                <a:gd name="connsiteY230" fmla="*/ 692194 h 4405856"/>
                <a:gd name="connsiteX231" fmla="*/ 2662511 w 4852368"/>
                <a:gd name="connsiteY231" fmla="*/ 734831 h 4405856"/>
                <a:gd name="connsiteX232" fmla="*/ 2630308 w 4852368"/>
                <a:gd name="connsiteY232" fmla="*/ 667248 h 4405856"/>
                <a:gd name="connsiteX233" fmla="*/ 2600598 w 4852368"/>
                <a:gd name="connsiteY233" fmla="*/ 707616 h 4405856"/>
                <a:gd name="connsiteX234" fmla="*/ 2415089 w 4852368"/>
                <a:gd name="connsiteY234" fmla="*/ 741180 h 4405856"/>
                <a:gd name="connsiteX0" fmla="*/ 2553377 w 4990656"/>
                <a:gd name="connsiteY0" fmla="*/ 741180 h 4405856"/>
                <a:gd name="connsiteX1" fmla="*/ 2227258 w 4990656"/>
                <a:gd name="connsiteY1" fmla="*/ 583337 h 4405856"/>
                <a:gd name="connsiteX2" fmla="*/ 2267170 w 4990656"/>
                <a:gd name="connsiteY2" fmla="*/ 433432 h 4405856"/>
                <a:gd name="connsiteX3" fmla="*/ 2213196 w 4990656"/>
                <a:gd name="connsiteY3" fmla="*/ 423907 h 4405856"/>
                <a:gd name="connsiteX4" fmla="*/ 2210021 w 4990656"/>
                <a:gd name="connsiteY4" fmla="*/ 395333 h 4405856"/>
                <a:gd name="connsiteX5" fmla="*/ 2254471 w 4990656"/>
                <a:gd name="connsiteY5" fmla="*/ 403270 h 4405856"/>
                <a:gd name="connsiteX6" fmla="*/ 2197321 w 4990656"/>
                <a:gd name="connsiteY6" fmla="*/ 315957 h 4405856"/>
                <a:gd name="connsiteX7" fmla="*/ 2208433 w 4990656"/>
                <a:gd name="connsiteY7" fmla="*/ 355645 h 4405856"/>
                <a:gd name="connsiteX8" fmla="*/ 2156045 w 4990656"/>
                <a:gd name="connsiteY8" fmla="*/ 320720 h 4405856"/>
                <a:gd name="connsiteX9" fmla="*/ 2176683 w 4990656"/>
                <a:gd name="connsiteY9" fmla="*/ 287383 h 4405856"/>
                <a:gd name="connsiteX10" fmla="*/ 2141758 w 4990656"/>
                <a:gd name="connsiteY10" fmla="*/ 225472 h 4405856"/>
                <a:gd name="connsiteX11" fmla="*/ 2175095 w 4990656"/>
                <a:gd name="connsiteY11" fmla="*/ 227061 h 4405856"/>
                <a:gd name="connsiteX12" fmla="*/ 2132233 w 4990656"/>
                <a:gd name="connsiteY12" fmla="*/ 133398 h 4405856"/>
                <a:gd name="connsiteX13" fmla="*/ 2106834 w 4990656"/>
                <a:gd name="connsiteY13" fmla="*/ 131810 h 4405856"/>
                <a:gd name="connsiteX14" fmla="*/ 2095721 w 4990656"/>
                <a:gd name="connsiteY14" fmla="*/ 84185 h 4405856"/>
                <a:gd name="connsiteX15" fmla="*/ 2127470 w 4990656"/>
                <a:gd name="connsiteY15" fmla="*/ 66723 h 4405856"/>
                <a:gd name="connsiteX16" fmla="*/ 2122708 w 4990656"/>
                <a:gd name="connsiteY16" fmla="*/ 23861 h 4405856"/>
                <a:gd name="connsiteX17" fmla="*/ 2063971 w 4990656"/>
                <a:gd name="connsiteY17" fmla="*/ 28624 h 4405856"/>
                <a:gd name="connsiteX18" fmla="*/ 1870296 w 4990656"/>
                <a:gd name="connsiteY18" fmla="*/ 127049 h 4405856"/>
                <a:gd name="connsiteX19" fmla="*/ 1835371 w 4990656"/>
                <a:gd name="connsiteY19" fmla="*/ 252462 h 4405856"/>
                <a:gd name="connsiteX20" fmla="*/ 1840133 w 4990656"/>
                <a:gd name="connsiteY20" fmla="*/ 288974 h 4405856"/>
                <a:gd name="connsiteX21" fmla="*/ 1811558 w 4990656"/>
                <a:gd name="connsiteY21" fmla="*/ 303261 h 4405856"/>
                <a:gd name="connsiteX22" fmla="*/ 1879820 w 4990656"/>
                <a:gd name="connsiteY22" fmla="*/ 482645 h 4405856"/>
                <a:gd name="connsiteX23" fmla="*/ 1792509 w 4990656"/>
                <a:gd name="connsiteY23" fmla="*/ 400099 h 4405856"/>
                <a:gd name="connsiteX24" fmla="*/ 1741708 w 4990656"/>
                <a:gd name="connsiteY24" fmla="*/ 366762 h 4405856"/>
                <a:gd name="connsiteX25" fmla="*/ 1713133 w 4990656"/>
                <a:gd name="connsiteY25" fmla="*/ 401687 h 4405856"/>
                <a:gd name="connsiteX26" fmla="*/ 1711546 w 4990656"/>
                <a:gd name="connsiteY26" fmla="*/ 515987 h 4405856"/>
                <a:gd name="connsiteX27" fmla="*/ 1725833 w 4990656"/>
                <a:gd name="connsiteY27" fmla="*/ 612820 h 4405856"/>
                <a:gd name="connsiteX28" fmla="*/ 1643283 w 4990656"/>
                <a:gd name="connsiteY28" fmla="*/ 620761 h 4405856"/>
                <a:gd name="connsiteX29" fmla="*/ 1667096 w 4990656"/>
                <a:gd name="connsiteY29" fmla="*/ 590598 h 4405856"/>
                <a:gd name="connsiteX30" fmla="*/ 1603596 w 4990656"/>
                <a:gd name="connsiteY30" fmla="*/ 547736 h 4405856"/>
                <a:gd name="connsiteX31" fmla="*/ 1562321 w 4990656"/>
                <a:gd name="connsiteY31" fmla="*/ 501699 h 4405856"/>
                <a:gd name="connsiteX32" fmla="*/ 1513108 w 4990656"/>
                <a:gd name="connsiteY32" fmla="*/ 512811 h 4405856"/>
                <a:gd name="connsiteX33" fmla="*/ 1541683 w 4990656"/>
                <a:gd name="connsiteY33" fmla="*/ 446136 h 4405856"/>
                <a:gd name="connsiteX34" fmla="*/ 1511520 w 4990656"/>
                <a:gd name="connsiteY34" fmla="*/ 481062 h 4405856"/>
                <a:gd name="connsiteX35" fmla="*/ 1478183 w 4990656"/>
                <a:gd name="connsiteY35" fmla="*/ 423911 h 4405856"/>
                <a:gd name="connsiteX36" fmla="*/ 1459133 w 4990656"/>
                <a:gd name="connsiteY36" fmla="*/ 417561 h 4405856"/>
                <a:gd name="connsiteX37" fmla="*/ 1457546 w 4990656"/>
                <a:gd name="connsiteY37" fmla="*/ 376287 h 4405856"/>
                <a:gd name="connsiteX38" fmla="*/ 1422621 w 4990656"/>
                <a:gd name="connsiteY38" fmla="*/ 273100 h 4405856"/>
                <a:gd name="connsiteX39" fmla="*/ 1382933 w 4990656"/>
                <a:gd name="connsiteY39" fmla="*/ 219123 h 4405856"/>
                <a:gd name="connsiteX40" fmla="*/ 1459134 w 4990656"/>
                <a:gd name="connsiteY40" fmla="*/ 282624 h 4405856"/>
                <a:gd name="connsiteX41" fmla="*/ 1517872 w 4990656"/>
                <a:gd name="connsiteY41" fmla="*/ 320723 h 4405856"/>
                <a:gd name="connsiteX42" fmla="*/ 1541683 w 4990656"/>
                <a:gd name="connsiteY42" fmla="*/ 281036 h 4405856"/>
                <a:gd name="connsiteX43" fmla="*/ 1560733 w 4990656"/>
                <a:gd name="connsiteY43" fmla="*/ 215949 h 4405856"/>
                <a:gd name="connsiteX44" fmla="*/ 1522633 w 4990656"/>
                <a:gd name="connsiteY44" fmla="*/ 185786 h 4405856"/>
                <a:gd name="connsiteX45" fmla="*/ 1549621 w 4990656"/>
                <a:gd name="connsiteY45" fmla="*/ 144511 h 4405856"/>
                <a:gd name="connsiteX46" fmla="*/ 1501996 w 4990656"/>
                <a:gd name="connsiteY46" fmla="*/ 50848 h 4405856"/>
                <a:gd name="connsiteX47" fmla="*/ 1484533 w 4990656"/>
                <a:gd name="connsiteY47" fmla="*/ 6399 h 4405856"/>
                <a:gd name="connsiteX48" fmla="*/ 1348008 w 4990656"/>
                <a:gd name="connsiteY48" fmla="*/ 120699 h 4405856"/>
                <a:gd name="connsiteX49" fmla="*/ 1286095 w 4990656"/>
                <a:gd name="connsiteY49" fmla="*/ 115936 h 4405856"/>
                <a:gd name="connsiteX50" fmla="*/ 1273396 w 4990656"/>
                <a:gd name="connsiteY50" fmla="*/ 57199 h 4405856"/>
                <a:gd name="connsiteX51" fmla="*/ 1187671 w 4990656"/>
                <a:gd name="connsiteY51" fmla="*/ 104824 h 4405856"/>
                <a:gd name="connsiteX52" fmla="*/ 1124171 w 4990656"/>
                <a:gd name="connsiteY52" fmla="*/ 139748 h 4405856"/>
                <a:gd name="connsiteX53" fmla="*/ 1028920 w 4990656"/>
                <a:gd name="connsiteY53" fmla="*/ 147686 h 4405856"/>
                <a:gd name="connsiteX54" fmla="*/ 1006696 w 4990656"/>
                <a:gd name="connsiteY54" fmla="*/ 177849 h 4405856"/>
                <a:gd name="connsiteX55" fmla="*/ 970183 w 4990656"/>
                <a:gd name="connsiteY55" fmla="*/ 201661 h 4405856"/>
                <a:gd name="connsiteX56" fmla="*/ 1005109 w 4990656"/>
                <a:gd name="connsiteY56" fmla="*/ 288974 h 4405856"/>
                <a:gd name="connsiteX57" fmla="*/ 872440 w 4990656"/>
                <a:gd name="connsiteY57" fmla="*/ 542516 h 4405856"/>
                <a:gd name="connsiteX58" fmla="*/ 818465 w 4990656"/>
                <a:gd name="connsiteY58" fmla="*/ 580843 h 4405856"/>
                <a:gd name="connsiteX59" fmla="*/ 890356 w 4990656"/>
                <a:gd name="connsiteY59" fmla="*/ 633231 h 4405856"/>
                <a:gd name="connsiteX60" fmla="*/ 853390 w 4990656"/>
                <a:gd name="connsiteY60" fmla="*/ 673825 h 4405856"/>
                <a:gd name="connsiteX61" fmla="*/ 870853 w 4990656"/>
                <a:gd name="connsiteY61" fmla="*/ 720316 h 4405856"/>
                <a:gd name="connsiteX62" fmla="*/ 802136 w 4990656"/>
                <a:gd name="connsiteY62" fmla="*/ 701719 h 4405856"/>
                <a:gd name="connsiteX63" fmla="*/ 747028 w 4990656"/>
                <a:gd name="connsiteY63" fmla="*/ 726665 h 4405856"/>
                <a:gd name="connsiteX64" fmla="*/ 680126 w 4990656"/>
                <a:gd name="connsiteY64" fmla="*/ 695143 h 4405856"/>
                <a:gd name="connsiteX65" fmla="*/ 681714 w 4990656"/>
                <a:gd name="connsiteY65" fmla="*/ 652734 h 4405856"/>
                <a:gd name="connsiteX66" fmla="*/ 570135 w 4990656"/>
                <a:gd name="connsiteY66" fmla="*/ 675412 h 4405856"/>
                <a:gd name="connsiteX67" fmla="*/ 560384 w 4990656"/>
                <a:gd name="connsiteY67" fmla="*/ 760457 h 4405856"/>
                <a:gd name="connsiteX68" fmla="*/ 481236 w 4990656"/>
                <a:gd name="connsiteY68" fmla="*/ 865236 h 4405856"/>
                <a:gd name="connsiteX69" fmla="*/ 395511 w 4990656"/>
                <a:gd name="connsiteY69" fmla="*/ 828724 h 4405856"/>
                <a:gd name="connsiteX70" fmla="*/ 370111 w 4990656"/>
                <a:gd name="connsiteY70" fmla="*/ 869999 h 4405856"/>
                <a:gd name="connsiteX71" fmla="*/ 305024 w 4990656"/>
                <a:gd name="connsiteY71" fmla="*/ 812848 h 4405856"/>
                <a:gd name="connsiteX72" fmla="*/ 279625 w 4990656"/>
                <a:gd name="connsiteY72" fmla="*/ 881111 h 4405856"/>
                <a:gd name="connsiteX73" fmla="*/ 220887 w 4990656"/>
                <a:gd name="connsiteY73" fmla="*/ 873173 h 4405856"/>
                <a:gd name="connsiteX74" fmla="*/ 181199 w 4990656"/>
                <a:gd name="connsiteY74" fmla="*/ 787449 h 4405856"/>
                <a:gd name="connsiteX75" fmla="*/ 225 w 4990656"/>
                <a:gd name="connsiteY75" fmla="*/ 917623 h 4405856"/>
                <a:gd name="connsiteX76" fmla="*/ 143101 w 4990656"/>
                <a:gd name="connsiteY76" fmla="*/ 1135111 h 4405856"/>
                <a:gd name="connsiteX77" fmla="*/ 294590 w 4990656"/>
                <a:gd name="connsiteY77" fmla="*/ 1394776 h 4405856"/>
                <a:gd name="connsiteX78" fmla="*/ 803724 w 4990656"/>
                <a:gd name="connsiteY78" fmla="*/ 2288539 h 4405856"/>
                <a:gd name="connsiteX79" fmla="*/ 818239 w 4990656"/>
                <a:gd name="connsiteY79" fmla="*/ 2324825 h 4405856"/>
                <a:gd name="connsiteX80" fmla="*/ 832753 w 4990656"/>
                <a:gd name="connsiteY80" fmla="*/ 2390139 h 4405856"/>
                <a:gd name="connsiteX81" fmla="*/ 854524 w 4990656"/>
                <a:gd name="connsiteY81" fmla="*/ 2440939 h 4405856"/>
                <a:gd name="connsiteX82" fmla="*/ 890810 w 4990656"/>
                <a:gd name="connsiteY82" fmla="*/ 2557053 h 4405856"/>
                <a:gd name="connsiteX83" fmla="*/ 912581 w 4990656"/>
                <a:gd name="connsiteY83" fmla="*/ 2622368 h 4405856"/>
                <a:gd name="connsiteX84" fmla="*/ 919839 w 4990656"/>
                <a:gd name="connsiteY84" fmla="*/ 2644139 h 4405856"/>
                <a:gd name="connsiteX85" fmla="*/ 941610 w 4990656"/>
                <a:gd name="connsiteY85" fmla="*/ 2687682 h 4405856"/>
                <a:gd name="connsiteX86" fmla="*/ 963381 w 4990656"/>
                <a:gd name="connsiteY86" fmla="*/ 2738482 h 4405856"/>
                <a:gd name="connsiteX87" fmla="*/ 970639 w 4990656"/>
                <a:gd name="connsiteY87" fmla="*/ 2767511 h 4405856"/>
                <a:gd name="connsiteX88" fmla="*/ 1006924 w 4990656"/>
                <a:gd name="connsiteY88" fmla="*/ 2818311 h 4405856"/>
                <a:gd name="connsiteX89" fmla="*/ 1028696 w 4990656"/>
                <a:gd name="connsiteY89" fmla="*/ 2876368 h 4405856"/>
                <a:gd name="connsiteX90" fmla="*/ 1050467 w 4990656"/>
                <a:gd name="connsiteY90" fmla="*/ 2898139 h 4405856"/>
                <a:gd name="connsiteX91" fmla="*/ 1086753 w 4990656"/>
                <a:gd name="connsiteY91" fmla="*/ 2970711 h 4405856"/>
                <a:gd name="connsiteX92" fmla="*/ 1123039 w 4990656"/>
                <a:gd name="connsiteY92" fmla="*/ 3021511 h 4405856"/>
                <a:gd name="connsiteX93" fmla="*/ 1130296 w 4990656"/>
                <a:gd name="connsiteY93" fmla="*/ 3043282 h 4405856"/>
                <a:gd name="connsiteX94" fmla="*/ 1181096 w 4990656"/>
                <a:gd name="connsiteY94" fmla="*/ 3108596 h 4405856"/>
                <a:gd name="connsiteX95" fmla="*/ 1210124 w 4990656"/>
                <a:gd name="connsiteY95" fmla="*/ 3173911 h 4405856"/>
                <a:gd name="connsiteX96" fmla="*/ 1231896 w 4990656"/>
                <a:gd name="connsiteY96" fmla="*/ 3202939 h 4405856"/>
                <a:gd name="connsiteX97" fmla="*/ 1246410 w 4990656"/>
                <a:gd name="connsiteY97" fmla="*/ 3260996 h 4405856"/>
                <a:gd name="connsiteX98" fmla="*/ 1253667 w 4990656"/>
                <a:gd name="connsiteY98" fmla="*/ 3282768 h 4405856"/>
                <a:gd name="connsiteX99" fmla="*/ 1260924 w 4990656"/>
                <a:gd name="connsiteY99" fmla="*/ 3311796 h 4405856"/>
                <a:gd name="connsiteX100" fmla="*/ 1268181 w 4990656"/>
                <a:gd name="connsiteY100" fmla="*/ 3377111 h 4405856"/>
                <a:gd name="connsiteX101" fmla="*/ 1289953 w 4990656"/>
                <a:gd name="connsiteY101" fmla="*/ 3435168 h 4405856"/>
                <a:gd name="connsiteX102" fmla="*/ 1318981 w 4990656"/>
                <a:gd name="connsiteY102" fmla="*/ 3478711 h 4405856"/>
                <a:gd name="connsiteX103" fmla="*/ 1348010 w 4990656"/>
                <a:gd name="connsiteY103" fmla="*/ 3529511 h 4405856"/>
                <a:gd name="connsiteX104" fmla="*/ 1377039 w 4990656"/>
                <a:gd name="connsiteY104" fmla="*/ 3551282 h 4405856"/>
                <a:gd name="connsiteX105" fmla="*/ 1420581 w 4990656"/>
                <a:gd name="connsiteY105" fmla="*/ 3594825 h 4405856"/>
                <a:gd name="connsiteX106" fmla="*/ 1449610 w 4990656"/>
                <a:gd name="connsiteY106" fmla="*/ 3616596 h 4405856"/>
                <a:gd name="connsiteX107" fmla="*/ 1485896 w 4990656"/>
                <a:gd name="connsiteY107" fmla="*/ 3660139 h 4405856"/>
                <a:gd name="connsiteX108" fmla="*/ 1514924 w 4990656"/>
                <a:gd name="connsiteY108" fmla="*/ 3681911 h 4405856"/>
                <a:gd name="connsiteX109" fmla="*/ 1587496 w 4990656"/>
                <a:gd name="connsiteY109" fmla="*/ 3747225 h 4405856"/>
                <a:gd name="connsiteX110" fmla="*/ 1623781 w 4990656"/>
                <a:gd name="connsiteY110" fmla="*/ 3790768 h 4405856"/>
                <a:gd name="connsiteX111" fmla="*/ 1645553 w 4990656"/>
                <a:gd name="connsiteY111" fmla="*/ 3805282 h 4405856"/>
                <a:gd name="connsiteX112" fmla="*/ 1681839 w 4990656"/>
                <a:gd name="connsiteY112" fmla="*/ 3848825 h 4405856"/>
                <a:gd name="connsiteX113" fmla="*/ 1710867 w 4990656"/>
                <a:gd name="connsiteY113" fmla="*/ 3870596 h 4405856"/>
                <a:gd name="connsiteX114" fmla="*/ 1805210 w 4990656"/>
                <a:gd name="connsiteY114" fmla="*/ 3914139 h 4405856"/>
                <a:gd name="connsiteX115" fmla="*/ 2255153 w 4990656"/>
                <a:gd name="connsiteY115" fmla="*/ 3899625 h 4405856"/>
                <a:gd name="connsiteX116" fmla="*/ 2305953 w 4990656"/>
                <a:gd name="connsiteY116" fmla="*/ 3885111 h 4405856"/>
                <a:gd name="connsiteX117" fmla="*/ 2393039 w 4990656"/>
                <a:gd name="connsiteY117" fmla="*/ 3877853 h 4405856"/>
                <a:gd name="connsiteX118" fmla="*/ 2472867 w 4990656"/>
                <a:gd name="connsiteY118" fmla="*/ 3863339 h 4405856"/>
                <a:gd name="connsiteX119" fmla="*/ 2530924 w 4990656"/>
                <a:gd name="connsiteY119" fmla="*/ 3856082 h 4405856"/>
                <a:gd name="connsiteX120" fmla="*/ 2559953 w 4990656"/>
                <a:gd name="connsiteY120" fmla="*/ 3841568 h 4405856"/>
                <a:gd name="connsiteX121" fmla="*/ 2625267 w 4990656"/>
                <a:gd name="connsiteY121" fmla="*/ 3819796 h 4405856"/>
                <a:gd name="connsiteX122" fmla="*/ 2661553 w 4990656"/>
                <a:gd name="connsiteY122" fmla="*/ 3805282 h 4405856"/>
                <a:gd name="connsiteX123" fmla="*/ 2763153 w 4990656"/>
                <a:gd name="connsiteY123" fmla="*/ 3790768 h 4405856"/>
                <a:gd name="connsiteX124" fmla="*/ 2792181 w 4990656"/>
                <a:gd name="connsiteY124" fmla="*/ 3783511 h 4405856"/>
                <a:gd name="connsiteX125" fmla="*/ 3412667 w 4990656"/>
                <a:gd name="connsiteY125" fmla="*/ 4130265 h 4405856"/>
                <a:gd name="connsiteX126" fmla="*/ 3499071 w 4990656"/>
                <a:gd name="connsiteY126" fmla="*/ 4316455 h 4405856"/>
                <a:gd name="connsiteX127" fmla="*/ 3559396 w 4990656"/>
                <a:gd name="connsiteY127" fmla="*/ 4375193 h 4405856"/>
                <a:gd name="connsiteX128" fmla="*/ 3570508 w 4990656"/>
                <a:gd name="connsiteY128" fmla="*/ 4345030 h 4405856"/>
                <a:gd name="connsiteX129" fmla="*/ 3616546 w 4990656"/>
                <a:gd name="connsiteY129" fmla="*/ 4318042 h 4405856"/>
                <a:gd name="connsiteX130" fmla="*/ 3667346 w 4990656"/>
                <a:gd name="connsiteY130" fmla="*/ 4391068 h 4405856"/>
                <a:gd name="connsiteX131" fmla="*/ 3716559 w 4990656"/>
                <a:gd name="connsiteY131" fmla="*/ 4394243 h 4405856"/>
                <a:gd name="connsiteX132" fmla="*/ 3672108 w 4990656"/>
                <a:gd name="connsiteY132" fmla="*/ 4300581 h 4405856"/>
                <a:gd name="connsiteX133" fmla="*/ 3629246 w 4990656"/>
                <a:gd name="connsiteY133" fmla="*/ 4232318 h 4405856"/>
                <a:gd name="connsiteX134" fmla="*/ 3672109 w 4990656"/>
                <a:gd name="connsiteY134" fmla="*/ 4216442 h 4405856"/>
                <a:gd name="connsiteX135" fmla="*/ 3653058 w 4990656"/>
                <a:gd name="connsiteY135" fmla="*/ 4175168 h 4405856"/>
                <a:gd name="connsiteX136" fmla="*/ 3705446 w 4990656"/>
                <a:gd name="connsiteY136" fmla="*/ 4184693 h 4405856"/>
                <a:gd name="connsiteX137" fmla="*/ 3684809 w 4990656"/>
                <a:gd name="connsiteY137" fmla="*/ 4151355 h 4405856"/>
                <a:gd name="connsiteX138" fmla="*/ 3706128 w 4990656"/>
                <a:gd name="connsiteY138" fmla="*/ 4134801 h 4405856"/>
                <a:gd name="connsiteX139" fmla="*/ 3827231 w 4990656"/>
                <a:gd name="connsiteY139" fmla="*/ 4220074 h 4405856"/>
                <a:gd name="connsiteX140" fmla="*/ 3862608 w 4990656"/>
                <a:gd name="connsiteY140" fmla="*/ 4206917 h 4405856"/>
                <a:gd name="connsiteX141" fmla="*/ 3914995 w 4990656"/>
                <a:gd name="connsiteY141" fmla="*/ 4272006 h 4405856"/>
                <a:gd name="connsiteX142" fmla="*/ 3935633 w 4990656"/>
                <a:gd name="connsiteY142" fmla="*/ 4330743 h 4405856"/>
                <a:gd name="connsiteX143" fmla="*/ 4043583 w 4990656"/>
                <a:gd name="connsiteY143" fmla="*/ 4349792 h 4405856"/>
                <a:gd name="connsiteX144" fmla="*/ 3983259 w 4990656"/>
                <a:gd name="connsiteY144" fmla="*/ 4283117 h 4405856"/>
                <a:gd name="connsiteX145" fmla="*/ 3980083 w 4990656"/>
                <a:gd name="connsiteY145" fmla="*/ 4214855 h 4405856"/>
                <a:gd name="connsiteX146" fmla="*/ 4034058 w 4990656"/>
                <a:gd name="connsiteY146" fmla="*/ 4270418 h 4405856"/>
                <a:gd name="connsiteX147" fmla="*/ 4083271 w 4990656"/>
                <a:gd name="connsiteY147" fmla="*/ 4275180 h 4405856"/>
                <a:gd name="connsiteX148" fmla="*/ 4076921 w 4990656"/>
                <a:gd name="connsiteY148" fmla="*/ 4225968 h 4405856"/>
                <a:gd name="connsiteX149" fmla="*/ 4137246 w 4990656"/>
                <a:gd name="connsiteY149" fmla="*/ 4230730 h 4405856"/>
                <a:gd name="connsiteX150" fmla="*/ 4199158 w 4990656"/>
                <a:gd name="connsiteY150" fmla="*/ 4273592 h 4405856"/>
                <a:gd name="connsiteX151" fmla="*/ 4230908 w 4990656"/>
                <a:gd name="connsiteY151" fmla="*/ 4260893 h 4405856"/>
                <a:gd name="connsiteX152" fmla="*/ 4224559 w 4990656"/>
                <a:gd name="connsiteY152" fmla="*/ 4225968 h 4405856"/>
                <a:gd name="connsiteX153" fmla="*/ 4265834 w 4990656"/>
                <a:gd name="connsiteY153" fmla="*/ 4202156 h 4405856"/>
                <a:gd name="connsiteX154" fmla="*/ 4349971 w 4990656"/>
                <a:gd name="connsiteY154" fmla="*/ 4259306 h 4405856"/>
                <a:gd name="connsiteX155" fmla="*/ 4367434 w 4990656"/>
                <a:gd name="connsiteY155" fmla="*/ 4157708 h 4405856"/>
                <a:gd name="connsiteX156" fmla="*/ 4342034 w 4990656"/>
                <a:gd name="connsiteY156" fmla="*/ 4135482 h 4405856"/>
                <a:gd name="connsiteX157" fmla="*/ 4269008 w 4990656"/>
                <a:gd name="connsiteY157" fmla="*/ 4092619 h 4405856"/>
                <a:gd name="connsiteX158" fmla="*/ 4291233 w 4990656"/>
                <a:gd name="connsiteY158" fmla="*/ 4067220 h 4405856"/>
                <a:gd name="connsiteX159" fmla="*/ 4311871 w 4990656"/>
                <a:gd name="connsiteY159" fmla="*/ 4044994 h 4405856"/>
                <a:gd name="connsiteX160" fmla="*/ 4365846 w 4990656"/>
                <a:gd name="connsiteY160" fmla="*/ 4076745 h 4405856"/>
                <a:gd name="connsiteX161" fmla="*/ 4372196 w 4990656"/>
                <a:gd name="connsiteY161" fmla="*/ 4032295 h 4405856"/>
                <a:gd name="connsiteX162" fmla="*/ 4316633 w 4990656"/>
                <a:gd name="connsiteY162" fmla="*/ 4008482 h 4405856"/>
                <a:gd name="connsiteX163" fmla="*/ 4315046 w 4990656"/>
                <a:gd name="connsiteY163" fmla="*/ 3998958 h 4405856"/>
                <a:gd name="connsiteX164" fmla="*/ 4302345 w 4990656"/>
                <a:gd name="connsiteY164" fmla="*/ 3960859 h 4405856"/>
                <a:gd name="connsiteX165" fmla="*/ 4308695 w 4990656"/>
                <a:gd name="connsiteY165" fmla="*/ 3913233 h 4405856"/>
                <a:gd name="connsiteX166" fmla="*/ 4319808 w 4990656"/>
                <a:gd name="connsiteY166" fmla="*/ 3857670 h 4405856"/>
                <a:gd name="connsiteX167" fmla="*/ 4281708 w 4990656"/>
                <a:gd name="connsiteY167" fmla="*/ 3827508 h 4405856"/>
                <a:gd name="connsiteX168" fmla="*/ 4315045 w 4990656"/>
                <a:gd name="connsiteY168" fmla="*/ 3817983 h 4405856"/>
                <a:gd name="connsiteX169" fmla="*/ 4292820 w 4990656"/>
                <a:gd name="connsiteY169" fmla="*/ 3781470 h 4405856"/>
                <a:gd name="connsiteX170" fmla="*/ 4330921 w 4990656"/>
                <a:gd name="connsiteY170" fmla="*/ 3776709 h 4405856"/>
                <a:gd name="connsiteX171" fmla="*/ 4337270 w 4990656"/>
                <a:gd name="connsiteY171" fmla="*/ 3743370 h 4405856"/>
                <a:gd name="connsiteX172" fmla="*/ 4399184 w 4990656"/>
                <a:gd name="connsiteY172" fmla="*/ 3752897 h 4405856"/>
                <a:gd name="connsiteX173" fmla="*/ 4432297 w 4990656"/>
                <a:gd name="connsiteY173" fmla="*/ 3768089 h 4405856"/>
                <a:gd name="connsiteX174" fmla="*/ 4398504 w 4990656"/>
                <a:gd name="connsiteY174" fmla="*/ 3809137 h 4405856"/>
                <a:gd name="connsiteX175" fmla="*/ 4437512 w 4990656"/>
                <a:gd name="connsiteY175" fmla="*/ 3916633 h 4405856"/>
                <a:gd name="connsiteX176" fmla="*/ 4489899 w 4990656"/>
                <a:gd name="connsiteY176" fmla="*/ 3947931 h 4405856"/>
                <a:gd name="connsiteX177" fmla="*/ 4541833 w 4990656"/>
                <a:gd name="connsiteY177" fmla="*/ 3905749 h 4405856"/>
                <a:gd name="connsiteX178" fmla="*/ 4627558 w 4990656"/>
                <a:gd name="connsiteY178" fmla="*/ 3857216 h 4405856"/>
                <a:gd name="connsiteX179" fmla="*/ 4610322 w 4990656"/>
                <a:gd name="connsiteY179" fmla="*/ 3768315 h 4405856"/>
                <a:gd name="connsiteX180" fmla="*/ 4687656 w 4990656"/>
                <a:gd name="connsiteY180" fmla="*/ 3635646 h 4405856"/>
                <a:gd name="connsiteX181" fmla="*/ 4980210 w 4990656"/>
                <a:gd name="connsiteY181" fmla="*/ 3302498 h 4405856"/>
                <a:gd name="connsiteX182" fmla="*/ 4898793 w 4990656"/>
                <a:gd name="connsiteY182" fmla="*/ 3293426 h 4405856"/>
                <a:gd name="connsiteX183" fmla="*/ 4903330 w 4990656"/>
                <a:gd name="connsiteY183" fmla="*/ 3201578 h 4405856"/>
                <a:gd name="connsiteX184" fmla="*/ 4854343 w 4990656"/>
                <a:gd name="connsiteY184" fmla="*/ 3176406 h 4405856"/>
                <a:gd name="connsiteX185" fmla="*/ 4770206 w 4990656"/>
                <a:gd name="connsiteY185" fmla="*/ 3207928 h 4405856"/>
                <a:gd name="connsiteX186" fmla="*/ 4733467 w 4990656"/>
                <a:gd name="connsiteY186" fmla="*/ 3171643 h 4405856"/>
                <a:gd name="connsiteX187" fmla="*/ 4778144 w 4990656"/>
                <a:gd name="connsiteY187" fmla="*/ 3148738 h 4405856"/>
                <a:gd name="connsiteX188" fmla="*/ 4648877 w 4990656"/>
                <a:gd name="connsiteY188" fmla="*/ 2935559 h 4405856"/>
                <a:gd name="connsiteX189" fmla="*/ 4663843 w 4990656"/>
                <a:gd name="connsiteY189" fmla="*/ 2905396 h 4405856"/>
                <a:gd name="connsiteX190" fmla="*/ 4640258 w 4990656"/>
                <a:gd name="connsiteY190" fmla="*/ 2789736 h 4405856"/>
                <a:gd name="connsiteX191" fmla="*/ 4481509 w 4990656"/>
                <a:gd name="connsiteY191" fmla="*/ 2778850 h 4405856"/>
                <a:gd name="connsiteX192" fmla="*/ 4448171 w 4990656"/>
                <a:gd name="connsiteY192" fmla="*/ 2827608 h 4405856"/>
                <a:gd name="connsiteX193" fmla="*/ 4359271 w 4990656"/>
                <a:gd name="connsiteY193" fmla="*/ 2842124 h 4405856"/>
                <a:gd name="connsiteX194" fmla="*/ 4365621 w 4990656"/>
                <a:gd name="connsiteY194" fmla="*/ 2820125 h 4405856"/>
                <a:gd name="connsiteX195" fmla="*/ 4312099 w 4990656"/>
                <a:gd name="connsiteY195" fmla="*/ 2804024 h 4405856"/>
                <a:gd name="connsiteX196" fmla="*/ 4287380 w 4990656"/>
                <a:gd name="connsiteY196" fmla="*/ 2638923 h 4405856"/>
                <a:gd name="connsiteX197" fmla="*/ 4007073 w 4990656"/>
                <a:gd name="connsiteY197" fmla="*/ 2572248 h 4405856"/>
                <a:gd name="connsiteX198" fmla="*/ 3870774 w 4990656"/>
                <a:gd name="connsiteY198" fmla="*/ 2615564 h 4405856"/>
                <a:gd name="connsiteX199" fmla="*/ 3738785 w 4990656"/>
                <a:gd name="connsiteY199" fmla="*/ 2608080 h 4405856"/>
                <a:gd name="connsiteX200" fmla="*/ 3606342 w 4990656"/>
                <a:gd name="connsiteY200" fmla="*/ 2497182 h 4405856"/>
                <a:gd name="connsiteX201" fmla="*/ 3393164 w 4990656"/>
                <a:gd name="connsiteY201" fmla="*/ 2193969 h 4405856"/>
                <a:gd name="connsiteX202" fmla="*/ 2994702 w 4990656"/>
                <a:gd name="connsiteY202" fmla="*/ 2054496 h 4405856"/>
                <a:gd name="connsiteX203" fmla="*/ 2758164 w 4990656"/>
                <a:gd name="connsiteY203" fmla="*/ 1741532 h 4405856"/>
                <a:gd name="connsiteX204" fmla="*/ 2791955 w 4990656"/>
                <a:gd name="connsiteY204" fmla="*/ 1716586 h 4405856"/>
                <a:gd name="connsiteX205" fmla="*/ 2851599 w 4990656"/>
                <a:gd name="connsiteY205" fmla="*/ 1799589 h 4405856"/>
                <a:gd name="connsiteX206" fmla="*/ 2871783 w 4990656"/>
                <a:gd name="connsiteY206" fmla="*/ 1782126 h 4405856"/>
                <a:gd name="connsiteX207" fmla="*/ 2914873 w 4990656"/>
                <a:gd name="connsiteY207" fmla="*/ 1812970 h 4405856"/>
                <a:gd name="connsiteX208" fmla="*/ 3003546 w 4990656"/>
                <a:gd name="connsiteY208" fmla="*/ 1759221 h 4405856"/>
                <a:gd name="connsiteX209" fmla="*/ 3019648 w 4990656"/>
                <a:gd name="connsiteY209" fmla="*/ 1738811 h 4405856"/>
                <a:gd name="connsiteX210" fmla="*/ 3077931 w 4990656"/>
                <a:gd name="connsiteY210" fmla="*/ 1739037 h 4405856"/>
                <a:gd name="connsiteX211" fmla="*/ 3094034 w 4990656"/>
                <a:gd name="connsiteY211" fmla="*/ 1705927 h 4405856"/>
                <a:gd name="connsiteX212" fmla="*/ 3075210 w 4990656"/>
                <a:gd name="connsiteY212" fmla="*/ 1680300 h 4405856"/>
                <a:gd name="connsiteX213" fmla="*/ 3008082 w 4990656"/>
                <a:gd name="connsiteY213" fmla="*/ 1700257 h 4405856"/>
                <a:gd name="connsiteX214" fmla="*/ 2986310 w 4990656"/>
                <a:gd name="connsiteY214" fmla="*/ 1646736 h 4405856"/>
                <a:gd name="connsiteX215" fmla="*/ 3007628 w 4990656"/>
                <a:gd name="connsiteY215" fmla="*/ 1617026 h 4405856"/>
                <a:gd name="connsiteX216" fmla="*/ 2951158 w 4990656"/>
                <a:gd name="connsiteY216" fmla="*/ 1513612 h 4405856"/>
                <a:gd name="connsiteX217" fmla="*/ 2902627 w 4990656"/>
                <a:gd name="connsiteY217" fmla="*/ 1552393 h 4405856"/>
                <a:gd name="connsiteX218" fmla="*/ 2813272 w 4990656"/>
                <a:gd name="connsiteY218" fmla="*/ 1497737 h 4405856"/>
                <a:gd name="connsiteX219" fmla="*/ 2865206 w 4990656"/>
                <a:gd name="connsiteY219" fmla="*/ 1405208 h 4405856"/>
                <a:gd name="connsiteX220" fmla="*/ 2822344 w 4990656"/>
                <a:gd name="connsiteY220" fmla="*/ 1284105 h 4405856"/>
                <a:gd name="connsiteX221" fmla="*/ 2837085 w 4990656"/>
                <a:gd name="connsiteY221" fmla="*/ 1160053 h 4405856"/>
                <a:gd name="connsiteX222" fmla="*/ 2932335 w 4990656"/>
                <a:gd name="connsiteY222" fmla="*/ 1086348 h 4405856"/>
                <a:gd name="connsiteX223" fmla="*/ 3037564 w 4990656"/>
                <a:gd name="connsiteY223" fmla="*/ 1063896 h 4405856"/>
                <a:gd name="connsiteX224" fmla="*/ 2974517 w 4990656"/>
                <a:gd name="connsiteY224" fmla="*/ 974089 h 4405856"/>
                <a:gd name="connsiteX225" fmla="*/ 2957281 w 4990656"/>
                <a:gd name="connsiteY225" fmla="*/ 1018766 h 4405856"/>
                <a:gd name="connsiteX226" fmla="*/ 2913966 w 4990656"/>
                <a:gd name="connsiteY226" fmla="*/ 971595 h 4405856"/>
                <a:gd name="connsiteX227" fmla="*/ 2935284 w 4990656"/>
                <a:gd name="connsiteY227" fmla="*/ 886323 h 4405856"/>
                <a:gd name="connsiteX228" fmla="*/ 3008308 w 4990656"/>
                <a:gd name="connsiteY228" fmla="*/ 789032 h 4405856"/>
                <a:gd name="connsiteX229" fmla="*/ 2991299 w 4990656"/>
                <a:gd name="connsiteY229" fmla="*/ 682443 h 4405856"/>
                <a:gd name="connsiteX230" fmla="*/ 2820077 w 4990656"/>
                <a:gd name="connsiteY230" fmla="*/ 692194 h 4405856"/>
                <a:gd name="connsiteX231" fmla="*/ 2800799 w 4990656"/>
                <a:gd name="connsiteY231" fmla="*/ 734831 h 4405856"/>
                <a:gd name="connsiteX232" fmla="*/ 2768596 w 4990656"/>
                <a:gd name="connsiteY232" fmla="*/ 667248 h 4405856"/>
                <a:gd name="connsiteX233" fmla="*/ 2738886 w 4990656"/>
                <a:gd name="connsiteY233" fmla="*/ 707616 h 4405856"/>
                <a:gd name="connsiteX234" fmla="*/ 2553377 w 4990656"/>
                <a:gd name="connsiteY234" fmla="*/ 741180 h 4405856"/>
                <a:gd name="connsiteX0" fmla="*/ 2572647 w 5009926"/>
                <a:gd name="connsiteY0" fmla="*/ 741180 h 4405856"/>
                <a:gd name="connsiteX1" fmla="*/ 2246528 w 5009926"/>
                <a:gd name="connsiteY1" fmla="*/ 583337 h 4405856"/>
                <a:gd name="connsiteX2" fmla="*/ 2286440 w 5009926"/>
                <a:gd name="connsiteY2" fmla="*/ 433432 h 4405856"/>
                <a:gd name="connsiteX3" fmla="*/ 2232466 w 5009926"/>
                <a:gd name="connsiteY3" fmla="*/ 423907 h 4405856"/>
                <a:gd name="connsiteX4" fmla="*/ 2229291 w 5009926"/>
                <a:gd name="connsiteY4" fmla="*/ 395333 h 4405856"/>
                <a:gd name="connsiteX5" fmla="*/ 2273741 w 5009926"/>
                <a:gd name="connsiteY5" fmla="*/ 403270 h 4405856"/>
                <a:gd name="connsiteX6" fmla="*/ 2216591 w 5009926"/>
                <a:gd name="connsiteY6" fmla="*/ 315957 h 4405856"/>
                <a:gd name="connsiteX7" fmla="*/ 2227703 w 5009926"/>
                <a:gd name="connsiteY7" fmla="*/ 355645 h 4405856"/>
                <a:gd name="connsiteX8" fmla="*/ 2175315 w 5009926"/>
                <a:gd name="connsiteY8" fmla="*/ 320720 h 4405856"/>
                <a:gd name="connsiteX9" fmla="*/ 2195953 w 5009926"/>
                <a:gd name="connsiteY9" fmla="*/ 287383 h 4405856"/>
                <a:gd name="connsiteX10" fmla="*/ 2161028 w 5009926"/>
                <a:gd name="connsiteY10" fmla="*/ 225472 h 4405856"/>
                <a:gd name="connsiteX11" fmla="*/ 2194365 w 5009926"/>
                <a:gd name="connsiteY11" fmla="*/ 227061 h 4405856"/>
                <a:gd name="connsiteX12" fmla="*/ 2151503 w 5009926"/>
                <a:gd name="connsiteY12" fmla="*/ 133398 h 4405856"/>
                <a:gd name="connsiteX13" fmla="*/ 2126104 w 5009926"/>
                <a:gd name="connsiteY13" fmla="*/ 131810 h 4405856"/>
                <a:gd name="connsiteX14" fmla="*/ 2114991 w 5009926"/>
                <a:gd name="connsiteY14" fmla="*/ 84185 h 4405856"/>
                <a:gd name="connsiteX15" fmla="*/ 2146740 w 5009926"/>
                <a:gd name="connsiteY15" fmla="*/ 66723 h 4405856"/>
                <a:gd name="connsiteX16" fmla="*/ 2141978 w 5009926"/>
                <a:gd name="connsiteY16" fmla="*/ 23861 h 4405856"/>
                <a:gd name="connsiteX17" fmla="*/ 2083241 w 5009926"/>
                <a:gd name="connsiteY17" fmla="*/ 28624 h 4405856"/>
                <a:gd name="connsiteX18" fmla="*/ 1889566 w 5009926"/>
                <a:gd name="connsiteY18" fmla="*/ 127049 h 4405856"/>
                <a:gd name="connsiteX19" fmla="*/ 1854641 w 5009926"/>
                <a:gd name="connsiteY19" fmla="*/ 252462 h 4405856"/>
                <a:gd name="connsiteX20" fmla="*/ 1859403 w 5009926"/>
                <a:gd name="connsiteY20" fmla="*/ 288974 h 4405856"/>
                <a:gd name="connsiteX21" fmla="*/ 1830828 w 5009926"/>
                <a:gd name="connsiteY21" fmla="*/ 303261 h 4405856"/>
                <a:gd name="connsiteX22" fmla="*/ 1899090 w 5009926"/>
                <a:gd name="connsiteY22" fmla="*/ 482645 h 4405856"/>
                <a:gd name="connsiteX23" fmla="*/ 1811779 w 5009926"/>
                <a:gd name="connsiteY23" fmla="*/ 400099 h 4405856"/>
                <a:gd name="connsiteX24" fmla="*/ 1760978 w 5009926"/>
                <a:gd name="connsiteY24" fmla="*/ 366762 h 4405856"/>
                <a:gd name="connsiteX25" fmla="*/ 1732403 w 5009926"/>
                <a:gd name="connsiteY25" fmla="*/ 401687 h 4405856"/>
                <a:gd name="connsiteX26" fmla="*/ 1730816 w 5009926"/>
                <a:gd name="connsiteY26" fmla="*/ 515987 h 4405856"/>
                <a:gd name="connsiteX27" fmla="*/ 1745103 w 5009926"/>
                <a:gd name="connsiteY27" fmla="*/ 612820 h 4405856"/>
                <a:gd name="connsiteX28" fmla="*/ 1662553 w 5009926"/>
                <a:gd name="connsiteY28" fmla="*/ 620761 h 4405856"/>
                <a:gd name="connsiteX29" fmla="*/ 1686366 w 5009926"/>
                <a:gd name="connsiteY29" fmla="*/ 590598 h 4405856"/>
                <a:gd name="connsiteX30" fmla="*/ 1622866 w 5009926"/>
                <a:gd name="connsiteY30" fmla="*/ 547736 h 4405856"/>
                <a:gd name="connsiteX31" fmla="*/ 1581591 w 5009926"/>
                <a:gd name="connsiteY31" fmla="*/ 501699 h 4405856"/>
                <a:gd name="connsiteX32" fmla="*/ 1532378 w 5009926"/>
                <a:gd name="connsiteY32" fmla="*/ 512811 h 4405856"/>
                <a:gd name="connsiteX33" fmla="*/ 1560953 w 5009926"/>
                <a:gd name="connsiteY33" fmla="*/ 446136 h 4405856"/>
                <a:gd name="connsiteX34" fmla="*/ 1530790 w 5009926"/>
                <a:gd name="connsiteY34" fmla="*/ 481062 h 4405856"/>
                <a:gd name="connsiteX35" fmla="*/ 1497453 w 5009926"/>
                <a:gd name="connsiteY35" fmla="*/ 423911 h 4405856"/>
                <a:gd name="connsiteX36" fmla="*/ 1478403 w 5009926"/>
                <a:gd name="connsiteY36" fmla="*/ 417561 h 4405856"/>
                <a:gd name="connsiteX37" fmla="*/ 1476816 w 5009926"/>
                <a:gd name="connsiteY37" fmla="*/ 376287 h 4405856"/>
                <a:gd name="connsiteX38" fmla="*/ 1441891 w 5009926"/>
                <a:gd name="connsiteY38" fmla="*/ 273100 h 4405856"/>
                <a:gd name="connsiteX39" fmla="*/ 1402203 w 5009926"/>
                <a:gd name="connsiteY39" fmla="*/ 219123 h 4405856"/>
                <a:gd name="connsiteX40" fmla="*/ 1478404 w 5009926"/>
                <a:gd name="connsiteY40" fmla="*/ 282624 h 4405856"/>
                <a:gd name="connsiteX41" fmla="*/ 1537142 w 5009926"/>
                <a:gd name="connsiteY41" fmla="*/ 320723 h 4405856"/>
                <a:gd name="connsiteX42" fmla="*/ 1560953 w 5009926"/>
                <a:gd name="connsiteY42" fmla="*/ 281036 h 4405856"/>
                <a:gd name="connsiteX43" fmla="*/ 1580003 w 5009926"/>
                <a:gd name="connsiteY43" fmla="*/ 215949 h 4405856"/>
                <a:gd name="connsiteX44" fmla="*/ 1541903 w 5009926"/>
                <a:gd name="connsiteY44" fmla="*/ 185786 h 4405856"/>
                <a:gd name="connsiteX45" fmla="*/ 1568891 w 5009926"/>
                <a:gd name="connsiteY45" fmla="*/ 144511 h 4405856"/>
                <a:gd name="connsiteX46" fmla="*/ 1521266 w 5009926"/>
                <a:gd name="connsiteY46" fmla="*/ 50848 h 4405856"/>
                <a:gd name="connsiteX47" fmla="*/ 1503803 w 5009926"/>
                <a:gd name="connsiteY47" fmla="*/ 6399 h 4405856"/>
                <a:gd name="connsiteX48" fmla="*/ 1367278 w 5009926"/>
                <a:gd name="connsiteY48" fmla="*/ 120699 h 4405856"/>
                <a:gd name="connsiteX49" fmla="*/ 1305365 w 5009926"/>
                <a:gd name="connsiteY49" fmla="*/ 115936 h 4405856"/>
                <a:gd name="connsiteX50" fmla="*/ 1292666 w 5009926"/>
                <a:gd name="connsiteY50" fmla="*/ 57199 h 4405856"/>
                <a:gd name="connsiteX51" fmla="*/ 1206941 w 5009926"/>
                <a:gd name="connsiteY51" fmla="*/ 104824 h 4405856"/>
                <a:gd name="connsiteX52" fmla="*/ 1143441 w 5009926"/>
                <a:gd name="connsiteY52" fmla="*/ 139748 h 4405856"/>
                <a:gd name="connsiteX53" fmla="*/ 1048190 w 5009926"/>
                <a:gd name="connsiteY53" fmla="*/ 147686 h 4405856"/>
                <a:gd name="connsiteX54" fmla="*/ 1025966 w 5009926"/>
                <a:gd name="connsiteY54" fmla="*/ 177849 h 4405856"/>
                <a:gd name="connsiteX55" fmla="*/ 989453 w 5009926"/>
                <a:gd name="connsiteY55" fmla="*/ 201661 h 4405856"/>
                <a:gd name="connsiteX56" fmla="*/ 1024379 w 5009926"/>
                <a:gd name="connsiteY56" fmla="*/ 288974 h 4405856"/>
                <a:gd name="connsiteX57" fmla="*/ 891710 w 5009926"/>
                <a:gd name="connsiteY57" fmla="*/ 542516 h 4405856"/>
                <a:gd name="connsiteX58" fmla="*/ 837735 w 5009926"/>
                <a:gd name="connsiteY58" fmla="*/ 580843 h 4405856"/>
                <a:gd name="connsiteX59" fmla="*/ 909626 w 5009926"/>
                <a:gd name="connsiteY59" fmla="*/ 633231 h 4405856"/>
                <a:gd name="connsiteX60" fmla="*/ 872660 w 5009926"/>
                <a:gd name="connsiteY60" fmla="*/ 673825 h 4405856"/>
                <a:gd name="connsiteX61" fmla="*/ 890123 w 5009926"/>
                <a:gd name="connsiteY61" fmla="*/ 720316 h 4405856"/>
                <a:gd name="connsiteX62" fmla="*/ 821406 w 5009926"/>
                <a:gd name="connsiteY62" fmla="*/ 701719 h 4405856"/>
                <a:gd name="connsiteX63" fmla="*/ 766298 w 5009926"/>
                <a:gd name="connsiteY63" fmla="*/ 726665 h 4405856"/>
                <a:gd name="connsiteX64" fmla="*/ 699396 w 5009926"/>
                <a:gd name="connsiteY64" fmla="*/ 695143 h 4405856"/>
                <a:gd name="connsiteX65" fmla="*/ 700984 w 5009926"/>
                <a:gd name="connsiteY65" fmla="*/ 652734 h 4405856"/>
                <a:gd name="connsiteX66" fmla="*/ 589405 w 5009926"/>
                <a:gd name="connsiteY66" fmla="*/ 675412 h 4405856"/>
                <a:gd name="connsiteX67" fmla="*/ 579654 w 5009926"/>
                <a:gd name="connsiteY67" fmla="*/ 760457 h 4405856"/>
                <a:gd name="connsiteX68" fmla="*/ 500506 w 5009926"/>
                <a:gd name="connsiteY68" fmla="*/ 865236 h 4405856"/>
                <a:gd name="connsiteX69" fmla="*/ 414781 w 5009926"/>
                <a:gd name="connsiteY69" fmla="*/ 828724 h 4405856"/>
                <a:gd name="connsiteX70" fmla="*/ 389381 w 5009926"/>
                <a:gd name="connsiteY70" fmla="*/ 869999 h 4405856"/>
                <a:gd name="connsiteX71" fmla="*/ 324294 w 5009926"/>
                <a:gd name="connsiteY71" fmla="*/ 812848 h 4405856"/>
                <a:gd name="connsiteX72" fmla="*/ 298895 w 5009926"/>
                <a:gd name="connsiteY72" fmla="*/ 881111 h 4405856"/>
                <a:gd name="connsiteX73" fmla="*/ 240157 w 5009926"/>
                <a:gd name="connsiteY73" fmla="*/ 873173 h 4405856"/>
                <a:gd name="connsiteX74" fmla="*/ 200469 w 5009926"/>
                <a:gd name="connsiteY74" fmla="*/ 787449 h 4405856"/>
                <a:gd name="connsiteX75" fmla="*/ 19495 w 5009926"/>
                <a:gd name="connsiteY75" fmla="*/ 917623 h 4405856"/>
                <a:gd name="connsiteX76" fmla="*/ 21083 w 5009926"/>
                <a:gd name="connsiteY76" fmla="*/ 912861 h 4405856"/>
                <a:gd name="connsiteX77" fmla="*/ 162371 w 5009926"/>
                <a:gd name="connsiteY77" fmla="*/ 1135111 h 4405856"/>
                <a:gd name="connsiteX78" fmla="*/ 313860 w 5009926"/>
                <a:gd name="connsiteY78" fmla="*/ 1394776 h 4405856"/>
                <a:gd name="connsiteX79" fmla="*/ 822994 w 5009926"/>
                <a:gd name="connsiteY79" fmla="*/ 2288539 h 4405856"/>
                <a:gd name="connsiteX80" fmla="*/ 837509 w 5009926"/>
                <a:gd name="connsiteY80" fmla="*/ 2324825 h 4405856"/>
                <a:gd name="connsiteX81" fmla="*/ 852023 w 5009926"/>
                <a:gd name="connsiteY81" fmla="*/ 2390139 h 4405856"/>
                <a:gd name="connsiteX82" fmla="*/ 873794 w 5009926"/>
                <a:gd name="connsiteY82" fmla="*/ 2440939 h 4405856"/>
                <a:gd name="connsiteX83" fmla="*/ 910080 w 5009926"/>
                <a:gd name="connsiteY83" fmla="*/ 2557053 h 4405856"/>
                <a:gd name="connsiteX84" fmla="*/ 931851 w 5009926"/>
                <a:gd name="connsiteY84" fmla="*/ 2622368 h 4405856"/>
                <a:gd name="connsiteX85" fmla="*/ 939109 w 5009926"/>
                <a:gd name="connsiteY85" fmla="*/ 2644139 h 4405856"/>
                <a:gd name="connsiteX86" fmla="*/ 960880 w 5009926"/>
                <a:gd name="connsiteY86" fmla="*/ 2687682 h 4405856"/>
                <a:gd name="connsiteX87" fmla="*/ 982651 w 5009926"/>
                <a:gd name="connsiteY87" fmla="*/ 2738482 h 4405856"/>
                <a:gd name="connsiteX88" fmla="*/ 989909 w 5009926"/>
                <a:gd name="connsiteY88" fmla="*/ 2767511 h 4405856"/>
                <a:gd name="connsiteX89" fmla="*/ 1026194 w 5009926"/>
                <a:gd name="connsiteY89" fmla="*/ 2818311 h 4405856"/>
                <a:gd name="connsiteX90" fmla="*/ 1047966 w 5009926"/>
                <a:gd name="connsiteY90" fmla="*/ 2876368 h 4405856"/>
                <a:gd name="connsiteX91" fmla="*/ 1069737 w 5009926"/>
                <a:gd name="connsiteY91" fmla="*/ 2898139 h 4405856"/>
                <a:gd name="connsiteX92" fmla="*/ 1106023 w 5009926"/>
                <a:gd name="connsiteY92" fmla="*/ 2970711 h 4405856"/>
                <a:gd name="connsiteX93" fmla="*/ 1142309 w 5009926"/>
                <a:gd name="connsiteY93" fmla="*/ 3021511 h 4405856"/>
                <a:gd name="connsiteX94" fmla="*/ 1149566 w 5009926"/>
                <a:gd name="connsiteY94" fmla="*/ 3043282 h 4405856"/>
                <a:gd name="connsiteX95" fmla="*/ 1200366 w 5009926"/>
                <a:gd name="connsiteY95" fmla="*/ 3108596 h 4405856"/>
                <a:gd name="connsiteX96" fmla="*/ 1229394 w 5009926"/>
                <a:gd name="connsiteY96" fmla="*/ 3173911 h 4405856"/>
                <a:gd name="connsiteX97" fmla="*/ 1251166 w 5009926"/>
                <a:gd name="connsiteY97" fmla="*/ 3202939 h 4405856"/>
                <a:gd name="connsiteX98" fmla="*/ 1265680 w 5009926"/>
                <a:gd name="connsiteY98" fmla="*/ 3260996 h 4405856"/>
                <a:gd name="connsiteX99" fmla="*/ 1272937 w 5009926"/>
                <a:gd name="connsiteY99" fmla="*/ 3282768 h 4405856"/>
                <a:gd name="connsiteX100" fmla="*/ 1280194 w 5009926"/>
                <a:gd name="connsiteY100" fmla="*/ 3311796 h 4405856"/>
                <a:gd name="connsiteX101" fmla="*/ 1287451 w 5009926"/>
                <a:gd name="connsiteY101" fmla="*/ 3377111 h 4405856"/>
                <a:gd name="connsiteX102" fmla="*/ 1309223 w 5009926"/>
                <a:gd name="connsiteY102" fmla="*/ 3435168 h 4405856"/>
                <a:gd name="connsiteX103" fmla="*/ 1338251 w 5009926"/>
                <a:gd name="connsiteY103" fmla="*/ 3478711 h 4405856"/>
                <a:gd name="connsiteX104" fmla="*/ 1367280 w 5009926"/>
                <a:gd name="connsiteY104" fmla="*/ 3529511 h 4405856"/>
                <a:gd name="connsiteX105" fmla="*/ 1396309 w 5009926"/>
                <a:gd name="connsiteY105" fmla="*/ 3551282 h 4405856"/>
                <a:gd name="connsiteX106" fmla="*/ 1439851 w 5009926"/>
                <a:gd name="connsiteY106" fmla="*/ 3594825 h 4405856"/>
                <a:gd name="connsiteX107" fmla="*/ 1468880 w 5009926"/>
                <a:gd name="connsiteY107" fmla="*/ 3616596 h 4405856"/>
                <a:gd name="connsiteX108" fmla="*/ 1505166 w 5009926"/>
                <a:gd name="connsiteY108" fmla="*/ 3660139 h 4405856"/>
                <a:gd name="connsiteX109" fmla="*/ 1534194 w 5009926"/>
                <a:gd name="connsiteY109" fmla="*/ 3681911 h 4405856"/>
                <a:gd name="connsiteX110" fmla="*/ 1606766 w 5009926"/>
                <a:gd name="connsiteY110" fmla="*/ 3747225 h 4405856"/>
                <a:gd name="connsiteX111" fmla="*/ 1643051 w 5009926"/>
                <a:gd name="connsiteY111" fmla="*/ 3790768 h 4405856"/>
                <a:gd name="connsiteX112" fmla="*/ 1664823 w 5009926"/>
                <a:gd name="connsiteY112" fmla="*/ 3805282 h 4405856"/>
                <a:gd name="connsiteX113" fmla="*/ 1701109 w 5009926"/>
                <a:gd name="connsiteY113" fmla="*/ 3848825 h 4405856"/>
                <a:gd name="connsiteX114" fmla="*/ 1730137 w 5009926"/>
                <a:gd name="connsiteY114" fmla="*/ 3870596 h 4405856"/>
                <a:gd name="connsiteX115" fmla="*/ 1824480 w 5009926"/>
                <a:gd name="connsiteY115" fmla="*/ 3914139 h 4405856"/>
                <a:gd name="connsiteX116" fmla="*/ 2274423 w 5009926"/>
                <a:gd name="connsiteY116" fmla="*/ 3899625 h 4405856"/>
                <a:gd name="connsiteX117" fmla="*/ 2325223 w 5009926"/>
                <a:gd name="connsiteY117" fmla="*/ 3885111 h 4405856"/>
                <a:gd name="connsiteX118" fmla="*/ 2412309 w 5009926"/>
                <a:gd name="connsiteY118" fmla="*/ 3877853 h 4405856"/>
                <a:gd name="connsiteX119" fmla="*/ 2492137 w 5009926"/>
                <a:gd name="connsiteY119" fmla="*/ 3863339 h 4405856"/>
                <a:gd name="connsiteX120" fmla="*/ 2550194 w 5009926"/>
                <a:gd name="connsiteY120" fmla="*/ 3856082 h 4405856"/>
                <a:gd name="connsiteX121" fmla="*/ 2579223 w 5009926"/>
                <a:gd name="connsiteY121" fmla="*/ 3841568 h 4405856"/>
                <a:gd name="connsiteX122" fmla="*/ 2644537 w 5009926"/>
                <a:gd name="connsiteY122" fmla="*/ 3819796 h 4405856"/>
                <a:gd name="connsiteX123" fmla="*/ 2680823 w 5009926"/>
                <a:gd name="connsiteY123" fmla="*/ 3805282 h 4405856"/>
                <a:gd name="connsiteX124" fmla="*/ 2782423 w 5009926"/>
                <a:gd name="connsiteY124" fmla="*/ 3790768 h 4405856"/>
                <a:gd name="connsiteX125" fmla="*/ 2811451 w 5009926"/>
                <a:gd name="connsiteY125" fmla="*/ 3783511 h 4405856"/>
                <a:gd name="connsiteX126" fmla="*/ 3431937 w 5009926"/>
                <a:gd name="connsiteY126" fmla="*/ 4130265 h 4405856"/>
                <a:gd name="connsiteX127" fmla="*/ 3518341 w 5009926"/>
                <a:gd name="connsiteY127" fmla="*/ 4316455 h 4405856"/>
                <a:gd name="connsiteX128" fmla="*/ 3578666 w 5009926"/>
                <a:gd name="connsiteY128" fmla="*/ 4375193 h 4405856"/>
                <a:gd name="connsiteX129" fmla="*/ 3589778 w 5009926"/>
                <a:gd name="connsiteY129" fmla="*/ 4345030 h 4405856"/>
                <a:gd name="connsiteX130" fmla="*/ 3635816 w 5009926"/>
                <a:gd name="connsiteY130" fmla="*/ 4318042 h 4405856"/>
                <a:gd name="connsiteX131" fmla="*/ 3686616 w 5009926"/>
                <a:gd name="connsiteY131" fmla="*/ 4391068 h 4405856"/>
                <a:gd name="connsiteX132" fmla="*/ 3735829 w 5009926"/>
                <a:gd name="connsiteY132" fmla="*/ 4394243 h 4405856"/>
                <a:gd name="connsiteX133" fmla="*/ 3691378 w 5009926"/>
                <a:gd name="connsiteY133" fmla="*/ 4300581 h 4405856"/>
                <a:gd name="connsiteX134" fmla="*/ 3648516 w 5009926"/>
                <a:gd name="connsiteY134" fmla="*/ 4232318 h 4405856"/>
                <a:gd name="connsiteX135" fmla="*/ 3691379 w 5009926"/>
                <a:gd name="connsiteY135" fmla="*/ 4216442 h 4405856"/>
                <a:gd name="connsiteX136" fmla="*/ 3672328 w 5009926"/>
                <a:gd name="connsiteY136" fmla="*/ 4175168 h 4405856"/>
                <a:gd name="connsiteX137" fmla="*/ 3724716 w 5009926"/>
                <a:gd name="connsiteY137" fmla="*/ 4184693 h 4405856"/>
                <a:gd name="connsiteX138" fmla="*/ 3704079 w 5009926"/>
                <a:gd name="connsiteY138" fmla="*/ 4151355 h 4405856"/>
                <a:gd name="connsiteX139" fmla="*/ 3725398 w 5009926"/>
                <a:gd name="connsiteY139" fmla="*/ 4134801 h 4405856"/>
                <a:gd name="connsiteX140" fmla="*/ 3846501 w 5009926"/>
                <a:gd name="connsiteY140" fmla="*/ 4220074 h 4405856"/>
                <a:gd name="connsiteX141" fmla="*/ 3881878 w 5009926"/>
                <a:gd name="connsiteY141" fmla="*/ 4206917 h 4405856"/>
                <a:gd name="connsiteX142" fmla="*/ 3934265 w 5009926"/>
                <a:gd name="connsiteY142" fmla="*/ 4272006 h 4405856"/>
                <a:gd name="connsiteX143" fmla="*/ 3954903 w 5009926"/>
                <a:gd name="connsiteY143" fmla="*/ 4330743 h 4405856"/>
                <a:gd name="connsiteX144" fmla="*/ 4062853 w 5009926"/>
                <a:gd name="connsiteY144" fmla="*/ 4349792 h 4405856"/>
                <a:gd name="connsiteX145" fmla="*/ 4002529 w 5009926"/>
                <a:gd name="connsiteY145" fmla="*/ 4283117 h 4405856"/>
                <a:gd name="connsiteX146" fmla="*/ 3999353 w 5009926"/>
                <a:gd name="connsiteY146" fmla="*/ 4214855 h 4405856"/>
                <a:gd name="connsiteX147" fmla="*/ 4053328 w 5009926"/>
                <a:gd name="connsiteY147" fmla="*/ 4270418 h 4405856"/>
                <a:gd name="connsiteX148" fmla="*/ 4102541 w 5009926"/>
                <a:gd name="connsiteY148" fmla="*/ 4275180 h 4405856"/>
                <a:gd name="connsiteX149" fmla="*/ 4096191 w 5009926"/>
                <a:gd name="connsiteY149" fmla="*/ 4225968 h 4405856"/>
                <a:gd name="connsiteX150" fmla="*/ 4156516 w 5009926"/>
                <a:gd name="connsiteY150" fmla="*/ 4230730 h 4405856"/>
                <a:gd name="connsiteX151" fmla="*/ 4218428 w 5009926"/>
                <a:gd name="connsiteY151" fmla="*/ 4273592 h 4405856"/>
                <a:gd name="connsiteX152" fmla="*/ 4250178 w 5009926"/>
                <a:gd name="connsiteY152" fmla="*/ 4260893 h 4405856"/>
                <a:gd name="connsiteX153" fmla="*/ 4243829 w 5009926"/>
                <a:gd name="connsiteY153" fmla="*/ 4225968 h 4405856"/>
                <a:gd name="connsiteX154" fmla="*/ 4285104 w 5009926"/>
                <a:gd name="connsiteY154" fmla="*/ 4202156 h 4405856"/>
                <a:gd name="connsiteX155" fmla="*/ 4369241 w 5009926"/>
                <a:gd name="connsiteY155" fmla="*/ 4259306 h 4405856"/>
                <a:gd name="connsiteX156" fmla="*/ 4386704 w 5009926"/>
                <a:gd name="connsiteY156" fmla="*/ 4157708 h 4405856"/>
                <a:gd name="connsiteX157" fmla="*/ 4361304 w 5009926"/>
                <a:gd name="connsiteY157" fmla="*/ 4135482 h 4405856"/>
                <a:gd name="connsiteX158" fmla="*/ 4288278 w 5009926"/>
                <a:gd name="connsiteY158" fmla="*/ 4092619 h 4405856"/>
                <a:gd name="connsiteX159" fmla="*/ 4310503 w 5009926"/>
                <a:gd name="connsiteY159" fmla="*/ 4067220 h 4405856"/>
                <a:gd name="connsiteX160" fmla="*/ 4331141 w 5009926"/>
                <a:gd name="connsiteY160" fmla="*/ 4044994 h 4405856"/>
                <a:gd name="connsiteX161" fmla="*/ 4385116 w 5009926"/>
                <a:gd name="connsiteY161" fmla="*/ 4076745 h 4405856"/>
                <a:gd name="connsiteX162" fmla="*/ 4391466 w 5009926"/>
                <a:gd name="connsiteY162" fmla="*/ 4032295 h 4405856"/>
                <a:gd name="connsiteX163" fmla="*/ 4335903 w 5009926"/>
                <a:gd name="connsiteY163" fmla="*/ 4008482 h 4405856"/>
                <a:gd name="connsiteX164" fmla="*/ 4334316 w 5009926"/>
                <a:gd name="connsiteY164" fmla="*/ 3998958 h 4405856"/>
                <a:gd name="connsiteX165" fmla="*/ 4321615 w 5009926"/>
                <a:gd name="connsiteY165" fmla="*/ 3960859 h 4405856"/>
                <a:gd name="connsiteX166" fmla="*/ 4327965 w 5009926"/>
                <a:gd name="connsiteY166" fmla="*/ 3913233 h 4405856"/>
                <a:gd name="connsiteX167" fmla="*/ 4339078 w 5009926"/>
                <a:gd name="connsiteY167" fmla="*/ 3857670 h 4405856"/>
                <a:gd name="connsiteX168" fmla="*/ 4300978 w 5009926"/>
                <a:gd name="connsiteY168" fmla="*/ 3827508 h 4405856"/>
                <a:gd name="connsiteX169" fmla="*/ 4334315 w 5009926"/>
                <a:gd name="connsiteY169" fmla="*/ 3817983 h 4405856"/>
                <a:gd name="connsiteX170" fmla="*/ 4312090 w 5009926"/>
                <a:gd name="connsiteY170" fmla="*/ 3781470 h 4405856"/>
                <a:gd name="connsiteX171" fmla="*/ 4350191 w 5009926"/>
                <a:gd name="connsiteY171" fmla="*/ 3776709 h 4405856"/>
                <a:gd name="connsiteX172" fmla="*/ 4356540 w 5009926"/>
                <a:gd name="connsiteY172" fmla="*/ 3743370 h 4405856"/>
                <a:gd name="connsiteX173" fmla="*/ 4418454 w 5009926"/>
                <a:gd name="connsiteY173" fmla="*/ 3752897 h 4405856"/>
                <a:gd name="connsiteX174" fmla="*/ 4451567 w 5009926"/>
                <a:gd name="connsiteY174" fmla="*/ 3768089 h 4405856"/>
                <a:gd name="connsiteX175" fmla="*/ 4417774 w 5009926"/>
                <a:gd name="connsiteY175" fmla="*/ 3809137 h 4405856"/>
                <a:gd name="connsiteX176" fmla="*/ 4456782 w 5009926"/>
                <a:gd name="connsiteY176" fmla="*/ 3916633 h 4405856"/>
                <a:gd name="connsiteX177" fmla="*/ 4509169 w 5009926"/>
                <a:gd name="connsiteY177" fmla="*/ 3947931 h 4405856"/>
                <a:gd name="connsiteX178" fmla="*/ 4561103 w 5009926"/>
                <a:gd name="connsiteY178" fmla="*/ 3905749 h 4405856"/>
                <a:gd name="connsiteX179" fmla="*/ 4646828 w 5009926"/>
                <a:gd name="connsiteY179" fmla="*/ 3857216 h 4405856"/>
                <a:gd name="connsiteX180" fmla="*/ 4629592 w 5009926"/>
                <a:gd name="connsiteY180" fmla="*/ 3768315 h 4405856"/>
                <a:gd name="connsiteX181" fmla="*/ 4706926 w 5009926"/>
                <a:gd name="connsiteY181" fmla="*/ 3635646 h 4405856"/>
                <a:gd name="connsiteX182" fmla="*/ 4999480 w 5009926"/>
                <a:gd name="connsiteY182" fmla="*/ 3302498 h 4405856"/>
                <a:gd name="connsiteX183" fmla="*/ 4918063 w 5009926"/>
                <a:gd name="connsiteY183" fmla="*/ 3293426 h 4405856"/>
                <a:gd name="connsiteX184" fmla="*/ 4922600 w 5009926"/>
                <a:gd name="connsiteY184" fmla="*/ 3201578 h 4405856"/>
                <a:gd name="connsiteX185" fmla="*/ 4873613 w 5009926"/>
                <a:gd name="connsiteY185" fmla="*/ 3176406 h 4405856"/>
                <a:gd name="connsiteX186" fmla="*/ 4789476 w 5009926"/>
                <a:gd name="connsiteY186" fmla="*/ 3207928 h 4405856"/>
                <a:gd name="connsiteX187" fmla="*/ 4752737 w 5009926"/>
                <a:gd name="connsiteY187" fmla="*/ 3171643 h 4405856"/>
                <a:gd name="connsiteX188" fmla="*/ 4797414 w 5009926"/>
                <a:gd name="connsiteY188" fmla="*/ 3148738 h 4405856"/>
                <a:gd name="connsiteX189" fmla="*/ 4668147 w 5009926"/>
                <a:gd name="connsiteY189" fmla="*/ 2935559 h 4405856"/>
                <a:gd name="connsiteX190" fmla="*/ 4683113 w 5009926"/>
                <a:gd name="connsiteY190" fmla="*/ 2905396 h 4405856"/>
                <a:gd name="connsiteX191" fmla="*/ 4659528 w 5009926"/>
                <a:gd name="connsiteY191" fmla="*/ 2789736 h 4405856"/>
                <a:gd name="connsiteX192" fmla="*/ 4500779 w 5009926"/>
                <a:gd name="connsiteY192" fmla="*/ 2778850 h 4405856"/>
                <a:gd name="connsiteX193" fmla="*/ 4467441 w 5009926"/>
                <a:gd name="connsiteY193" fmla="*/ 2827608 h 4405856"/>
                <a:gd name="connsiteX194" fmla="*/ 4378541 w 5009926"/>
                <a:gd name="connsiteY194" fmla="*/ 2842124 h 4405856"/>
                <a:gd name="connsiteX195" fmla="*/ 4384891 w 5009926"/>
                <a:gd name="connsiteY195" fmla="*/ 2820125 h 4405856"/>
                <a:gd name="connsiteX196" fmla="*/ 4331369 w 5009926"/>
                <a:gd name="connsiteY196" fmla="*/ 2804024 h 4405856"/>
                <a:gd name="connsiteX197" fmla="*/ 4306650 w 5009926"/>
                <a:gd name="connsiteY197" fmla="*/ 2638923 h 4405856"/>
                <a:gd name="connsiteX198" fmla="*/ 4026343 w 5009926"/>
                <a:gd name="connsiteY198" fmla="*/ 2572248 h 4405856"/>
                <a:gd name="connsiteX199" fmla="*/ 3890044 w 5009926"/>
                <a:gd name="connsiteY199" fmla="*/ 2615564 h 4405856"/>
                <a:gd name="connsiteX200" fmla="*/ 3758055 w 5009926"/>
                <a:gd name="connsiteY200" fmla="*/ 2608080 h 4405856"/>
                <a:gd name="connsiteX201" fmla="*/ 3625612 w 5009926"/>
                <a:gd name="connsiteY201" fmla="*/ 2497182 h 4405856"/>
                <a:gd name="connsiteX202" fmla="*/ 3412434 w 5009926"/>
                <a:gd name="connsiteY202" fmla="*/ 2193969 h 4405856"/>
                <a:gd name="connsiteX203" fmla="*/ 3013972 w 5009926"/>
                <a:gd name="connsiteY203" fmla="*/ 2054496 h 4405856"/>
                <a:gd name="connsiteX204" fmla="*/ 2777434 w 5009926"/>
                <a:gd name="connsiteY204" fmla="*/ 1741532 h 4405856"/>
                <a:gd name="connsiteX205" fmla="*/ 2811225 w 5009926"/>
                <a:gd name="connsiteY205" fmla="*/ 1716586 h 4405856"/>
                <a:gd name="connsiteX206" fmla="*/ 2870869 w 5009926"/>
                <a:gd name="connsiteY206" fmla="*/ 1799589 h 4405856"/>
                <a:gd name="connsiteX207" fmla="*/ 2891053 w 5009926"/>
                <a:gd name="connsiteY207" fmla="*/ 1782126 h 4405856"/>
                <a:gd name="connsiteX208" fmla="*/ 2934143 w 5009926"/>
                <a:gd name="connsiteY208" fmla="*/ 1812970 h 4405856"/>
                <a:gd name="connsiteX209" fmla="*/ 3022816 w 5009926"/>
                <a:gd name="connsiteY209" fmla="*/ 1759221 h 4405856"/>
                <a:gd name="connsiteX210" fmla="*/ 3038918 w 5009926"/>
                <a:gd name="connsiteY210" fmla="*/ 1738811 h 4405856"/>
                <a:gd name="connsiteX211" fmla="*/ 3097201 w 5009926"/>
                <a:gd name="connsiteY211" fmla="*/ 1739037 h 4405856"/>
                <a:gd name="connsiteX212" fmla="*/ 3113304 w 5009926"/>
                <a:gd name="connsiteY212" fmla="*/ 1705927 h 4405856"/>
                <a:gd name="connsiteX213" fmla="*/ 3094480 w 5009926"/>
                <a:gd name="connsiteY213" fmla="*/ 1680300 h 4405856"/>
                <a:gd name="connsiteX214" fmla="*/ 3027352 w 5009926"/>
                <a:gd name="connsiteY214" fmla="*/ 1700257 h 4405856"/>
                <a:gd name="connsiteX215" fmla="*/ 3005580 w 5009926"/>
                <a:gd name="connsiteY215" fmla="*/ 1646736 h 4405856"/>
                <a:gd name="connsiteX216" fmla="*/ 3026898 w 5009926"/>
                <a:gd name="connsiteY216" fmla="*/ 1617026 h 4405856"/>
                <a:gd name="connsiteX217" fmla="*/ 2970428 w 5009926"/>
                <a:gd name="connsiteY217" fmla="*/ 1513612 h 4405856"/>
                <a:gd name="connsiteX218" fmla="*/ 2921897 w 5009926"/>
                <a:gd name="connsiteY218" fmla="*/ 1552393 h 4405856"/>
                <a:gd name="connsiteX219" fmla="*/ 2832542 w 5009926"/>
                <a:gd name="connsiteY219" fmla="*/ 1497737 h 4405856"/>
                <a:gd name="connsiteX220" fmla="*/ 2884476 w 5009926"/>
                <a:gd name="connsiteY220" fmla="*/ 1405208 h 4405856"/>
                <a:gd name="connsiteX221" fmla="*/ 2841614 w 5009926"/>
                <a:gd name="connsiteY221" fmla="*/ 1284105 h 4405856"/>
                <a:gd name="connsiteX222" fmla="*/ 2856355 w 5009926"/>
                <a:gd name="connsiteY222" fmla="*/ 1160053 h 4405856"/>
                <a:gd name="connsiteX223" fmla="*/ 2951605 w 5009926"/>
                <a:gd name="connsiteY223" fmla="*/ 1086348 h 4405856"/>
                <a:gd name="connsiteX224" fmla="*/ 3056834 w 5009926"/>
                <a:gd name="connsiteY224" fmla="*/ 1063896 h 4405856"/>
                <a:gd name="connsiteX225" fmla="*/ 2993787 w 5009926"/>
                <a:gd name="connsiteY225" fmla="*/ 974089 h 4405856"/>
                <a:gd name="connsiteX226" fmla="*/ 2976551 w 5009926"/>
                <a:gd name="connsiteY226" fmla="*/ 1018766 h 4405856"/>
                <a:gd name="connsiteX227" fmla="*/ 2933236 w 5009926"/>
                <a:gd name="connsiteY227" fmla="*/ 971595 h 4405856"/>
                <a:gd name="connsiteX228" fmla="*/ 2954554 w 5009926"/>
                <a:gd name="connsiteY228" fmla="*/ 886323 h 4405856"/>
                <a:gd name="connsiteX229" fmla="*/ 3027578 w 5009926"/>
                <a:gd name="connsiteY229" fmla="*/ 789032 h 4405856"/>
                <a:gd name="connsiteX230" fmla="*/ 3010569 w 5009926"/>
                <a:gd name="connsiteY230" fmla="*/ 682443 h 4405856"/>
                <a:gd name="connsiteX231" fmla="*/ 2839347 w 5009926"/>
                <a:gd name="connsiteY231" fmla="*/ 692194 h 4405856"/>
                <a:gd name="connsiteX232" fmla="*/ 2820069 w 5009926"/>
                <a:gd name="connsiteY232" fmla="*/ 734831 h 4405856"/>
                <a:gd name="connsiteX233" fmla="*/ 2787866 w 5009926"/>
                <a:gd name="connsiteY233" fmla="*/ 667248 h 4405856"/>
                <a:gd name="connsiteX234" fmla="*/ 2758156 w 5009926"/>
                <a:gd name="connsiteY234" fmla="*/ 707616 h 4405856"/>
                <a:gd name="connsiteX235" fmla="*/ 2572647 w 5009926"/>
                <a:gd name="connsiteY235" fmla="*/ 741180 h 4405856"/>
                <a:gd name="connsiteX0" fmla="*/ 2572647 w 5009926"/>
                <a:gd name="connsiteY0" fmla="*/ 741180 h 4405856"/>
                <a:gd name="connsiteX1" fmla="*/ 2246528 w 5009926"/>
                <a:gd name="connsiteY1" fmla="*/ 583337 h 4405856"/>
                <a:gd name="connsiteX2" fmla="*/ 2286440 w 5009926"/>
                <a:gd name="connsiteY2" fmla="*/ 433432 h 4405856"/>
                <a:gd name="connsiteX3" fmla="*/ 2232466 w 5009926"/>
                <a:gd name="connsiteY3" fmla="*/ 423907 h 4405856"/>
                <a:gd name="connsiteX4" fmla="*/ 2229291 w 5009926"/>
                <a:gd name="connsiteY4" fmla="*/ 395333 h 4405856"/>
                <a:gd name="connsiteX5" fmla="*/ 2273741 w 5009926"/>
                <a:gd name="connsiteY5" fmla="*/ 403270 h 4405856"/>
                <a:gd name="connsiteX6" fmla="*/ 2216591 w 5009926"/>
                <a:gd name="connsiteY6" fmla="*/ 315957 h 4405856"/>
                <a:gd name="connsiteX7" fmla="*/ 2227703 w 5009926"/>
                <a:gd name="connsiteY7" fmla="*/ 355645 h 4405856"/>
                <a:gd name="connsiteX8" fmla="*/ 2175315 w 5009926"/>
                <a:gd name="connsiteY8" fmla="*/ 320720 h 4405856"/>
                <a:gd name="connsiteX9" fmla="*/ 2195953 w 5009926"/>
                <a:gd name="connsiteY9" fmla="*/ 287383 h 4405856"/>
                <a:gd name="connsiteX10" fmla="*/ 2161028 w 5009926"/>
                <a:gd name="connsiteY10" fmla="*/ 225472 h 4405856"/>
                <a:gd name="connsiteX11" fmla="*/ 2194365 w 5009926"/>
                <a:gd name="connsiteY11" fmla="*/ 227061 h 4405856"/>
                <a:gd name="connsiteX12" fmla="*/ 2151503 w 5009926"/>
                <a:gd name="connsiteY12" fmla="*/ 133398 h 4405856"/>
                <a:gd name="connsiteX13" fmla="*/ 2126104 w 5009926"/>
                <a:gd name="connsiteY13" fmla="*/ 131810 h 4405856"/>
                <a:gd name="connsiteX14" fmla="*/ 2114991 w 5009926"/>
                <a:gd name="connsiteY14" fmla="*/ 84185 h 4405856"/>
                <a:gd name="connsiteX15" fmla="*/ 2146740 w 5009926"/>
                <a:gd name="connsiteY15" fmla="*/ 66723 h 4405856"/>
                <a:gd name="connsiteX16" fmla="*/ 2141978 w 5009926"/>
                <a:gd name="connsiteY16" fmla="*/ 23861 h 4405856"/>
                <a:gd name="connsiteX17" fmla="*/ 2083241 w 5009926"/>
                <a:gd name="connsiteY17" fmla="*/ 28624 h 4405856"/>
                <a:gd name="connsiteX18" fmla="*/ 1889566 w 5009926"/>
                <a:gd name="connsiteY18" fmla="*/ 127049 h 4405856"/>
                <a:gd name="connsiteX19" fmla="*/ 1854641 w 5009926"/>
                <a:gd name="connsiteY19" fmla="*/ 252462 h 4405856"/>
                <a:gd name="connsiteX20" fmla="*/ 1859403 w 5009926"/>
                <a:gd name="connsiteY20" fmla="*/ 288974 h 4405856"/>
                <a:gd name="connsiteX21" fmla="*/ 1830828 w 5009926"/>
                <a:gd name="connsiteY21" fmla="*/ 303261 h 4405856"/>
                <a:gd name="connsiteX22" fmla="*/ 1899090 w 5009926"/>
                <a:gd name="connsiteY22" fmla="*/ 482645 h 4405856"/>
                <a:gd name="connsiteX23" fmla="*/ 1811779 w 5009926"/>
                <a:gd name="connsiteY23" fmla="*/ 400099 h 4405856"/>
                <a:gd name="connsiteX24" fmla="*/ 1760978 w 5009926"/>
                <a:gd name="connsiteY24" fmla="*/ 366762 h 4405856"/>
                <a:gd name="connsiteX25" fmla="*/ 1732403 w 5009926"/>
                <a:gd name="connsiteY25" fmla="*/ 401687 h 4405856"/>
                <a:gd name="connsiteX26" fmla="*/ 1730816 w 5009926"/>
                <a:gd name="connsiteY26" fmla="*/ 515987 h 4405856"/>
                <a:gd name="connsiteX27" fmla="*/ 1745103 w 5009926"/>
                <a:gd name="connsiteY27" fmla="*/ 612820 h 4405856"/>
                <a:gd name="connsiteX28" fmla="*/ 1662553 w 5009926"/>
                <a:gd name="connsiteY28" fmla="*/ 620761 h 4405856"/>
                <a:gd name="connsiteX29" fmla="*/ 1686366 w 5009926"/>
                <a:gd name="connsiteY29" fmla="*/ 590598 h 4405856"/>
                <a:gd name="connsiteX30" fmla="*/ 1622866 w 5009926"/>
                <a:gd name="connsiteY30" fmla="*/ 547736 h 4405856"/>
                <a:gd name="connsiteX31" fmla="*/ 1581591 w 5009926"/>
                <a:gd name="connsiteY31" fmla="*/ 501699 h 4405856"/>
                <a:gd name="connsiteX32" fmla="*/ 1532378 w 5009926"/>
                <a:gd name="connsiteY32" fmla="*/ 512811 h 4405856"/>
                <a:gd name="connsiteX33" fmla="*/ 1560953 w 5009926"/>
                <a:gd name="connsiteY33" fmla="*/ 446136 h 4405856"/>
                <a:gd name="connsiteX34" fmla="*/ 1530790 w 5009926"/>
                <a:gd name="connsiteY34" fmla="*/ 481062 h 4405856"/>
                <a:gd name="connsiteX35" fmla="*/ 1497453 w 5009926"/>
                <a:gd name="connsiteY35" fmla="*/ 423911 h 4405856"/>
                <a:gd name="connsiteX36" fmla="*/ 1478403 w 5009926"/>
                <a:gd name="connsiteY36" fmla="*/ 417561 h 4405856"/>
                <a:gd name="connsiteX37" fmla="*/ 1476816 w 5009926"/>
                <a:gd name="connsiteY37" fmla="*/ 376287 h 4405856"/>
                <a:gd name="connsiteX38" fmla="*/ 1441891 w 5009926"/>
                <a:gd name="connsiteY38" fmla="*/ 273100 h 4405856"/>
                <a:gd name="connsiteX39" fmla="*/ 1402203 w 5009926"/>
                <a:gd name="connsiteY39" fmla="*/ 219123 h 4405856"/>
                <a:gd name="connsiteX40" fmla="*/ 1478404 w 5009926"/>
                <a:gd name="connsiteY40" fmla="*/ 282624 h 4405856"/>
                <a:gd name="connsiteX41" fmla="*/ 1537142 w 5009926"/>
                <a:gd name="connsiteY41" fmla="*/ 320723 h 4405856"/>
                <a:gd name="connsiteX42" fmla="*/ 1560953 w 5009926"/>
                <a:gd name="connsiteY42" fmla="*/ 281036 h 4405856"/>
                <a:gd name="connsiteX43" fmla="*/ 1580003 w 5009926"/>
                <a:gd name="connsiteY43" fmla="*/ 215949 h 4405856"/>
                <a:gd name="connsiteX44" fmla="*/ 1541903 w 5009926"/>
                <a:gd name="connsiteY44" fmla="*/ 185786 h 4405856"/>
                <a:gd name="connsiteX45" fmla="*/ 1568891 w 5009926"/>
                <a:gd name="connsiteY45" fmla="*/ 144511 h 4405856"/>
                <a:gd name="connsiteX46" fmla="*/ 1521266 w 5009926"/>
                <a:gd name="connsiteY46" fmla="*/ 50848 h 4405856"/>
                <a:gd name="connsiteX47" fmla="*/ 1503803 w 5009926"/>
                <a:gd name="connsiteY47" fmla="*/ 6399 h 4405856"/>
                <a:gd name="connsiteX48" fmla="*/ 1367278 w 5009926"/>
                <a:gd name="connsiteY48" fmla="*/ 120699 h 4405856"/>
                <a:gd name="connsiteX49" fmla="*/ 1305365 w 5009926"/>
                <a:gd name="connsiteY49" fmla="*/ 115936 h 4405856"/>
                <a:gd name="connsiteX50" fmla="*/ 1292666 w 5009926"/>
                <a:gd name="connsiteY50" fmla="*/ 57199 h 4405856"/>
                <a:gd name="connsiteX51" fmla="*/ 1206941 w 5009926"/>
                <a:gd name="connsiteY51" fmla="*/ 104824 h 4405856"/>
                <a:gd name="connsiteX52" fmla="*/ 1143441 w 5009926"/>
                <a:gd name="connsiteY52" fmla="*/ 139748 h 4405856"/>
                <a:gd name="connsiteX53" fmla="*/ 1048190 w 5009926"/>
                <a:gd name="connsiteY53" fmla="*/ 147686 h 4405856"/>
                <a:gd name="connsiteX54" fmla="*/ 1025966 w 5009926"/>
                <a:gd name="connsiteY54" fmla="*/ 177849 h 4405856"/>
                <a:gd name="connsiteX55" fmla="*/ 989453 w 5009926"/>
                <a:gd name="connsiteY55" fmla="*/ 201661 h 4405856"/>
                <a:gd name="connsiteX56" fmla="*/ 1024379 w 5009926"/>
                <a:gd name="connsiteY56" fmla="*/ 288974 h 4405856"/>
                <a:gd name="connsiteX57" fmla="*/ 891710 w 5009926"/>
                <a:gd name="connsiteY57" fmla="*/ 542516 h 4405856"/>
                <a:gd name="connsiteX58" fmla="*/ 837735 w 5009926"/>
                <a:gd name="connsiteY58" fmla="*/ 580843 h 4405856"/>
                <a:gd name="connsiteX59" fmla="*/ 909626 w 5009926"/>
                <a:gd name="connsiteY59" fmla="*/ 633231 h 4405856"/>
                <a:gd name="connsiteX60" fmla="*/ 872660 w 5009926"/>
                <a:gd name="connsiteY60" fmla="*/ 673825 h 4405856"/>
                <a:gd name="connsiteX61" fmla="*/ 890123 w 5009926"/>
                <a:gd name="connsiteY61" fmla="*/ 720316 h 4405856"/>
                <a:gd name="connsiteX62" fmla="*/ 821406 w 5009926"/>
                <a:gd name="connsiteY62" fmla="*/ 701719 h 4405856"/>
                <a:gd name="connsiteX63" fmla="*/ 766298 w 5009926"/>
                <a:gd name="connsiteY63" fmla="*/ 726665 h 4405856"/>
                <a:gd name="connsiteX64" fmla="*/ 699396 w 5009926"/>
                <a:gd name="connsiteY64" fmla="*/ 695143 h 4405856"/>
                <a:gd name="connsiteX65" fmla="*/ 700984 w 5009926"/>
                <a:gd name="connsiteY65" fmla="*/ 652734 h 4405856"/>
                <a:gd name="connsiteX66" fmla="*/ 589405 w 5009926"/>
                <a:gd name="connsiteY66" fmla="*/ 675412 h 4405856"/>
                <a:gd name="connsiteX67" fmla="*/ 579654 w 5009926"/>
                <a:gd name="connsiteY67" fmla="*/ 760457 h 4405856"/>
                <a:gd name="connsiteX68" fmla="*/ 500506 w 5009926"/>
                <a:gd name="connsiteY68" fmla="*/ 865236 h 4405856"/>
                <a:gd name="connsiteX69" fmla="*/ 414781 w 5009926"/>
                <a:gd name="connsiteY69" fmla="*/ 828724 h 4405856"/>
                <a:gd name="connsiteX70" fmla="*/ 389381 w 5009926"/>
                <a:gd name="connsiteY70" fmla="*/ 869999 h 4405856"/>
                <a:gd name="connsiteX71" fmla="*/ 324294 w 5009926"/>
                <a:gd name="connsiteY71" fmla="*/ 812848 h 4405856"/>
                <a:gd name="connsiteX72" fmla="*/ 298895 w 5009926"/>
                <a:gd name="connsiteY72" fmla="*/ 881111 h 4405856"/>
                <a:gd name="connsiteX73" fmla="*/ 240157 w 5009926"/>
                <a:gd name="connsiteY73" fmla="*/ 873173 h 4405856"/>
                <a:gd name="connsiteX74" fmla="*/ 200469 w 5009926"/>
                <a:gd name="connsiteY74" fmla="*/ 787449 h 4405856"/>
                <a:gd name="connsiteX75" fmla="*/ 19495 w 5009926"/>
                <a:gd name="connsiteY75" fmla="*/ 917623 h 4405856"/>
                <a:gd name="connsiteX76" fmla="*/ 21083 w 5009926"/>
                <a:gd name="connsiteY76" fmla="*/ 970011 h 4405856"/>
                <a:gd name="connsiteX77" fmla="*/ 162371 w 5009926"/>
                <a:gd name="connsiteY77" fmla="*/ 1135111 h 4405856"/>
                <a:gd name="connsiteX78" fmla="*/ 313860 w 5009926"/>
                <a:gd name="connsiteY78" fmla="*/ 1394776 h 4405856"/>
                <a:gd name="connsiteX79" fmla="*/ 822994 w 5009926"/>
                <a:gd name="connsiteY79" fmla="*/ 2288539 h 4405856"/>
                <a:gd name="connsiteX80" fmla="*/ 837509 w 5009926"/>
                <a:gd name="connsiteY80" fmla="*/ 2324825 h 4405856"/>
                <a:gd name="connsiteX81" fmla="*/ 852023 w 5009926"/>
                <a:gd name="connsiteY81" fmla="*/ 2390139 h 4405856"/>
                <a:gd name="connsiteX82" fmla="*/ 873794 w 5009926"/>
                <a:gd name="connsiteY82" fmla="*/ 2440939 h 4405856"/>
                <a:gd name="connsiteX83" fmla="*/ 910080 w 5009926"/>
                <a:gd name="connsiteY83" fmla="*/ 2557053 h 4405856"/>
                <a:gd name="connsiteX84" fmla="*/ 931851 w 5009926"/>
                <a:gd name="connsiteY84" fmla="*/ 2622368 h 4405856"/>
                <a:gd name="connsiteX85" fmla="*/ 939109 w 5009926"/>
                <a:gd name="connsiteY85" fmla="*/ 2644139 h 4405856"/>
                <a:gd name="connsiteX86" fmla="*/ 960880 w 5009926"/>
                <a:gd name="connsiteY86" fmla="*/ 2687682 h 4405856"/>
                <a:gd name="connsiteX87" fmla="*/ 982651 w 5009926"/>
                <a:gd name="connsiteY87" fmla="*/ 2738482 h 4405856"/>
                <a:gd name="connsiteX88" fmla="*/ 989909 w 5009926"/>
                <a:gd name="connsiteY88" fmla="*/ 2767511 h 4405856"/>
                <a:gd name="connsiteX89" fmla="*/ 1026194 w 5009926"/>
                <a:gd name="connsiteY89" fmla="*/ 2818311 h 4405856"/>
                <a:gd name="connsiteX90" fmla="*/ 1047966 w 5009926"/>
                <a:gd name="connsiteY90" fmla="*/ 2876368 h 4405856"/>
                <a:gd name="connsiteX91" fmla="*/ 1069737 w 5009926"/>
                <a:gd name="connsiteY91" fmla="*/ 2898139 h 4405856"/>
                <a:gd name="connsiteX92" fmla="*/ 1106023 w 5009926"/>
                <a:gd name="connsiteY92" fmla="*/ 2970711 h 4405856"/>
                <a:gd name="connsiteX93" fmla="*/ 1142309 w 5009926"/>
                <a:gd name="connsiteY93" fmla="*/ 3021511 h 4405856"/>
                <a:gd name="connsiteX94" fmla="*/ 1149566 w 5009926"/>
                <a:gd name="connsiteY94" fmla="*/ 3043282 h 4405856"/>
                <a:gd name="connsiteX95" fmla="*/ 1200366 w 5009926"/>
                <a:gd name="connsiteY95" fmla="*/ 3108596 h 4405856"/>
                <a:gd name="connsiteX96" fmla="*/ 1229394 w 5009926"/>
                <a:gd name="connsiteY96" fmla="*/ 3173911 h 4405856"/>
                <a:gd name="connsiteX97" fmla="*/ 1251166 w 5009926"/>
                <a:gd name="connsiteY97" fmla="*/ 3202939 h 4405856"/>
                <a:gd name="connsiteX98" fmla="*/ 1265680 w 5009926"/>
                <a:gd name="connsiteY98" fmla="*/ 3260996 h 4405856"/>
                <a:gd name="connsiteX99" fmla="*/ 1272937 w 5009926"/>
                <a:gd name="connsiteY99" fmla="*/ 3282768 h 4405856"/>
                <a:gd name="connsiteX100" fmla="*/ 1280194 w 5009926"/>
                <a:gd name="connsiteY100" fmla="*/ 3311796 h 4405856"/>
                <a:gd name="connsiteX101" fmla="*/ 1287451 w 5009926"/>
                <a:gd name="connsiteY101" fmla="*/ 3377111 h 4405856"/>
                <a:gd name="connsiteX102" fmla="*/ 1309223 w 5009926"/>
                <a:gd name="connsiteY102" fmla="*/ 3435168 h 4405856"/>
                <a:gd name="connsiteX103" fmla="*/ 1338251 w 5009926"/>
                <a:gd name="connsiteY103" fmla="*/ 3478711 h 4405856"/>
                <a:gd name="connsiteX104" fmla="*/ 1367280 w 5009926"/>
                <a:gd name="connsiteY104" fmla="*/ 3529511 h 4405856"/>
                <a:gd name="connsiteX105" fmla="*/ 1396309 w 5009926"/>
                <a:gd name="connsiteY105" fmla="*/ 3551282 h 4405856"/>
                <a:gd name="connsiteX106" fmla="*/ 1439851 w 5009926"/>
                <a:gd name="connsiteY106" fmla="*/ 3594825 h 4405856"/>
                <a:gd name="connsiteX107" fmla="*/ 1468880 w 5009926"/>
                <a:gd name="connsiteY107" fmla="*/ 3616596 h 4405856"/>
                <a:gd name="connsiteX108" fmla="*/ 1505166 w 5009926"/>
                <a:gd name="connsiteY108" fmla="*/ 3660139 h 4405856"/>
                <a:gd name="connsiteX109" fmla="*/ 1534194 w 5009926"/>
                <a:gd name="connsiteY109" fmla="*/ 3681911 h 4405856"/>
                <a:gd name="connsiteX110" fmla="*/ 1606766 w 5009926"/>
                <a:gd name="connsiteY110" fmla="*/ 3747225 h 4405856"/>
                <a:gd name="connsiteX111" fmla="*/ 1643051 w 5009926"/>
                <a:gd name="connsiteY111" fmla="*/ 3790768 h 4405856"/>
                <a:gd name="connsiteX112" fmla="*/ 1664823 w 5009926"/>
                <a:gd name="connsiteY112" fmla="*/ 3805282 h 4405856"/>
                <a:gd name="connsiteX113" fmla="*/ 1701109 w 5009926"/>
                <a:gd name="connsiteY113" fmla="*/ 3848825 h 4405856"/>
                <a:gd name="connsiteX114" fmla="*/ 1730137 w 5009926"/>
                <a:gd name="connsiteY114" fmla="*/ 3870596 h 4405856"/>
                <a:gd name="connsiteX115" fmla="*/ 1824480 w 5009926"/>
                <a:gd name="connsiteY115" fmla="*/ 3914139 h 4405856"/>
                <a:gd name="connsiteX116" fmla="*/ 2274423 w 5009926"/>
                <a:gd name="connsiteY116" fmla="*/ 3899625 h 4405856"/>
                <a:gd name="connsiteX117" fmla="*/ 2325223 w 5009926"/>
                <a:gd name="connsiteY117" fmla="*/ 3885111 h 4405856"/>
                <a:gd name="connsiteX118" fmla="*/ 2412309 w 5009926"/>
                <a:gd name="connsiteY118" fmla="*/ 3877853 h 4405856"/>
                <a:gd name="connsiteX119" fmla="*/ 2492137 w 5009926"/>
                <a:gd name="connsiteY119" fmla="*/ 3863339 h 4405856"/>
                <a:gd name="connsiteX120" fmla="*/ 2550194 w 5009926"/>
                <a:gd name="connsiteY120" fmla="*/ 3856082 h 4405856"/>
                <a:gd name="connsiteX121" fmla="*/ 2579223 w 5009926"/>
                <a:gd name="connsiteY121" fmla="*/ 3841568 h 4405856"/>
                <a:gd name="connsiteX122" fmla="*/ 2644537 w 5009926"/>
                <a:gd name="connsiteY122" fmla="*/ 3819796 h 4405856"/>
                <a:gd name="connsiteX123" fmla="*/ 2680823 w 5009926"/>
                <a:gd name="connsiteY123" fmla="*/ 3805282 h 4405856"/>
                <a:gd name="connsiteX124" fmla="*/ 2782423 w 5009926"/>
                <a:gd name="connsiteY124" fmla="*/ 3790768 h 4405856"/>
                <a:gd name="connsiteX125" fmla="*/ 2811451 w 5009926"/>
                <a:gd name="connsiteY125" fmla="*/ 3783511 h 4405856"/>
                <a:gd name="connsiteX126" fmla="*/ 3431937 w 5009926"/>
                <a:gd name="connsiteY126" fmla="*/ 4130265 h 4405856"/>
                <a:gd name="connsiteX127" fmla="*/ 3518341 w 5009926"/>
                <a:gd name="connsiteY127" fmla="*/ 4316455 h 4405856"/>
                <a:gd name="connsiteX128" fmla="*/ 3578666 w 5009926"/>
                <a:gd name="connsiteY128" fmla="*/ 4375193 h 4405856"/>
                <a:gd name="connsiteX129" fmla="*/ 3589778 w 5009926"/>
                <a:gd name="connsiteY129" fmla="*/ 4345030 h 4405856"/>
                <a:gd name="connsiteX130" fmla="*/ 3635816 w 5009926"/>
                <a:gd name="connsiteY130" fmla="*/ 4318042 h 4405856"/>
                <a:gd name="connsiteX131" fmla="*/ 3686616 w 5009926"/>
                <a:gd name="connsiteY131" fmla="*/ 4391068 h 4405856"/>
                <a:gd name="connsiteX132" fmla="*/ 3735829 w 5009926"/>
                <a:gd name="connsiteY132" fmla="*/ 4394243 h 4405856"/>
                <a:gd name="connsiteX133" fmla="*/ 3691378 w 5009926"/>
                <a:gd name="connsiteY133" fmla="*/ 4300581 h 4405856"/>
                <a:gd name="connsiteX134" fmla="*/ 3648516 w 5009926"/>
                <a:gd name="connsiteY134" fmla="*/ 4232318 h 4405856"/>
                <a:gd name="connsiteX135" fmla="*/ 3691379 w 5009926"/>
                <a:gd name="connsiteY135" fmla="*/ 4216442 h 4405856"/>
                <a:gd name="connsiteX136" fmla="*/ 3672328 w 5009926"/>
                <a:gd name="connsiteY136" fmla="*/ 4175168 h 4405856"/>
                <a:gd name="connsiteX137" fmla="*/ 3724716 w 5009926"/>
                <a:gd name="connsiteY137" fmla="*/ 4184693 h 4405856"/>
                <a:gd name="connsiteX138" fmla="*/ 3704079 w 5009926"/>
                <a:gd name="connsiteY138" fmla="*/ 4151355 h 4405856"/>
                <a:gd name="connsiteX139" fmla="*/ 3725398 w 5009926"/>
                <a:gd name="connsiteY139" fmla="*/ 4134801 h 4405856"/>
                <a:gd name="connsiteX140" fmla="*/ 3846501 w 5009926"/>
                <a:gd name="connsiteY140" fmla="*/ 4220074 h 4405856"/>
                <a:gd name="connsiteX141" fmla="*/ 3881878 w 5009926"/>
                <a:gd name="connsiteY141" fmla="*/ 4206917 h 4405856"/>
                <a:gd name="connsiteX142" fmla="*/ 3934265 w 5009926"/>
                <a:gd name="connsiteY142" fmla="*/ 4272006 h 4405856"/>
                <a:gd name="connsiteX143" fmla="*/ 3954903 w 5009926"/>
                <a:gd name="connsiteY143" fmla="*/ 4330743 h 4405856"/>
                <a:gd name="connsiteX144" fmla="*/ 4062853 w 5009926"/>
                <a:gd name="connsiteY144" fmla="*/ 4349792 h 4405856"/>
                <a:gd name="connsiteX145" fmla="*/ 4002529 w 5009926"/>
                <a:gd name="connsiteY145" fmla="*/ 4283117 h 4405856"/>
                <a:gd name="connsiteX146" fmla="*/ 3999353 w 5009926"/>
                <a:gd name="connsiteY146" fmla="*/ 4214855 h 4405856"/>
                <a:gd name="connsiteX147" fmla="*/ 4053328 w 5009926"/>
                <a:gd name="connsiteY147" fmla="*/ 4270418 h 4405856"/>
                <a:gd name="connsiteX148" fmla="*/ 4102541 w 5009926"/>
                <a:gd name="connsiteY148" fmla="*/ 4275180 h 4405856"/>
                <a:gd name="connsiteX149" fmla="*/ 4096191 w 5009926"/>
                <a:gd name="connsiteY149" fmla="*/ 4225968 h 4405856"/>
                <a:gd name="connsiteX150" fmla="*/ 4156516 w 5009926"/>
                <a:gd name="connsiteY150" fmla="*/ 4230730 h 4405856"/>
                <a:gd name="connsiteX151" fmla="*/ 4218428 w 5009926"/>
                <a:gd name="connsiteY151" fmla="*/ 4273592 h 4405856"/>
                <a:gd name="connsiteX152" fmla="*/ 4250178 w 5009926"/>
                <a:gd name="connsiteY152" fmla="*/ 4260893 h 4405856"/>
                <a:gd name="connsiteX153" fmla="*/ 4243829 w 5009926"/>
                <a:gd name="connsiteY153" fmla="*/ 4225968 h 4405856"/>
                <a:gd name="connsiteX154" fmla="*/ 4285104 w 5009926"/>
                <a:gd name="connsiteY154" fmla="*/ 4202156 h 4405856"/>
                <a:gd name="connsiteX155" fmla="*/ 4369241 w 5009926"/>
                <a:gd name="connsiteY155" fmla="*/ 4259306 h 4405856"/>
                <a:gd name="connsiteX156" fmla="*/ 4386704 w 5009926"/>
                <a:gd name="connsiteY156" fmla="*/ 4157708 h 4405856"/>
                <a:gd name="connsiteX157" fmla="*/ 4361304 w 5009926"/>
                <a:gd name="connsiteY157" fmla="*/ 4135482 h 4405856"/>
                <a:gd name="connsiteX158" fmla="*/ 4288278 w 5009926"/>
                <a:gd name="connsiteY158" fmla="*/ 4092619 h 4405856"/>
                <a:gd name="connsiteX159" fmla="*/ 4310503 w 5009926"/>
                <a:gd name="connsiteY159" fmla="*/ 4067220 h 4405856"/>
                <a:gd name="connsiteX160" fmla="*/ 4331141 w 5009926"/>
                <a:gd name="connsiteY160" fmla="*/ 4044994 h 4405856"/>
                <a:gd name="connsiteX161" fmla="*/ 4385116 w 5009926"/>
                <a:gd name="connsiteY161" fmla="*/ 4076745 h 4405856"/>
                <a:gd name="connsiteX162" fmla="*/ 4391466 w 5009926"/>
                <a:gd name="connsiteY162" fmla="*/ 4032295 h 4405856"/>
                <a:gd name="connsiteX163" fmla="*/ 4335903 w 5009926"/>
                <a:gd name="connsiteY163" fmla="*/ 4008482 h 4405856"/>
                <a:gd name="connsiteX164" fmla="*/ 4334316 w 5009926"/>
                <a:gd name="connsiteY164" fmla="*/ 3998958 h 4405856"/>
                <a:gd name="connsiteX165" fmla="*/ 4321615 w 5009926"/>
                <a:gd name="connsiteY165" fmla="*/ 3960859 h 4405856"/>
                <a:gd name="connsiteX166" fmla="*/ 4327965 w 5009926"/>
                <a:gd name="connsiteY166" fmla="*/ 3913233 h 4405856"/>
                <a:gd name="connsiteX167" fmla="*/ 4339078 w 5009926"/>
                <a:gd name="connsiteY167" fmla="*/ 3857670 h 4405856"/>
                <a:gd name="connsiteX168" fmla="*/ 4300978 w 5009926"/>
                <a:gd name="connsiteY168" fmla="*/ 3827508 h 4405856"/>
                <a:gd name="connsiteX169" fmla="*/ 4334315 w 5009926"/>
                <a:gd name="connsiteY169" fmla="*/ 3817983 h 4405856"/>
                <a:gd name="connsiteX170" fmla="*/ 4312090 w 5009926"/>
                <a:gd name="connsiteY170" fmla="*/ 3781470 h 4405856"/>
                <a:gd name="connsiteX171" fmla="*/ 4350191 w 5009926"/>
                <a:gd name="connsiteY171" fmla="*/ 3776709 h 4405856"/>
                <a:gd name="connsiteX172" fmla="*/ 4356540 w 5009926"/>
                <a:gd name="connsiteY172" fmla="*/ 3743370 h 4405856"/>
                <a:gd name="connsiteX173" fmla="*/ 4418454 w 5009926"/>
                <a:gd name="connsiteY173" fmla="*/ 3752897 h 4405856"/>
                <a:gd name="connsiteX174" fmla="*/ 4451567 w 5009926"/>
                <a:gd name="connsiteY174" fmla="*/ 3768089 h 4405856"/>
                <a:gd name="connsiteX175" fmla="*/ 4417774 w 5009926"/>
                <a:gd name="connsiteY175" fmla="*/ 3809137 h 4405856"/>
                <a:gd name="connsiteX176" fmla="*/ 4456782 w 5009926"/>
                <a:gd name="connsiteY176" fmla="*/ 3916633 h 4405856"/>
                <a:gd name="connsiteX177" fmla="*/ 4509169 w 5009926"/>
                <a:gd name="connsiteY177" fmla="*/ 3947931 h 4405856"/>
                <a:gd name="connsiteX178" fmla="*/ 4561103 w 5009926"/>
                <a:gd name="connsiteY178" fmla="*/ 3905749 h 4405856"/>
                <a:gd name="connsiteX179" fmla="*/ 4646828 w 5009926"/>
                <a:gd name="connsiteY179" fmla="*/ 3857216 h 4405856"/>
                <a:gd name="connsiteX180" fmla="*/ 4629592 w 5009926"/>
                <a:gd name="connsiteY180" fmla="*/ 3768315 h 4405856"/>
                <a:gd name="connsiteX181" fmla="*/ 4706926 w 5009926"/>
                <a:gd name="connsiteY181" fmla="*/ 3635646 h 4405856"/>
                <a:gd name="connsiteX182" fmla="*/ 4999480 w 5009926"/>
                <a:gd name="connsiteY182" fmla="*/ 3302498 h 4405856"/>
                <a:gd name="connsiteX183" fmla="*/ 4918063 w 5009926"/>
                <a:gd name="connsiteY183" fmla="*/ 3293426 h 4405856"/>
                <a:gd name="connsiteX184" fmla="*/ 4922600 w 5009926"/>
                <a:gd name="connsiteY184" fmla="*/ 3201578 h 4405856"/>
                <a:gd name="connsiteX185" fmla="*/ 4873613 w 5009926"/>
                <a:gd name="connsiteY185" fmla="*/ 3176406 h 4405856"/>
                <a:gd name="connsiteX186" fmla="*/ 4789476 w 5009926"/>
                <a:gd name="connsiteY186" fmla="*/ 3207928 h 4405856"/>
                <a:gd name="connsiteX187" fmla="*/ 4752737 w 5009926"/>
                <a:gd name="connsiteY187" fmla="*/ 3171643 h 4405856"/>
                <a:gd name="connsiteX188" fmla="*/ 4797414 w 5009926"/>
                <a:gd name="connsiteY188" fmla="*/ 3148738 h 4405856"/>
                <a:gd name="connsiteX189" fmla="*/ 4668147 w 5009926"/>
                <a:gd name="connsiteY189" fmla="*/ 2935559 h 4405856"/>
                <a:gd name="connsiteX190" fmla="*/ 4683113 w 5009926"/>
                <a:gd name="connsiteY190" fmla="*/ 2905396 h 4405856"/>
                <a:gd name="connsiteX191" fmla="*/ 4659528 w 5009926"/>
                <a:gd name="connsiteY191" fmla="*/ 2789736 h 4405856"/>
                <a:gd name="connsiteX192" fmla="*/ 4500779 w 5009926"/>
                <a:gd name="connsiteY192" fmla="*/ 2778850 h 4405856"/>
                <a:gd name="connsiteX193" fmla="*/ 4467441 w 5009926"/>
                <a:gd name="connsiteY193" fmla="*/ 2827608 h 4405856"/>
                <a:gd name="connsiteX194" fmla="*/ 4378541 w 5009926"/>
                <a:gd name="connsiteY194" fmla="*/ 2842124 h 4405856"/>
                <a:gd name="connsiteX195" fmla="*/ 4384891 w 5009926"/>
                <a:gd name="connsiteY195" fmla="*/ 2820125 h 4405856"/>
                <a:gd name="connsiteX196" fmla="*/ 4331369 w 5009926"/>
                <a:gd name="connsiteY196" fmla="*/ 2804024 h 4405856"/>
                <a:gd name="connsiteX197" fmla="*/ 4306650 w 5009926"/>
                <a:gd name="connsiteY197" fmla="*/ 2638923 h 4405856"/>
                <a:gd name="connsiteX198" fmla="*/ 4026343 w 5009926"/>
                <a:gd name="connsiteY198" fmla="*/ 2572248 h 4405856"/>
                <a:gd name="connsiteX199" fmla="*/ 3890044 w 5009926"/>
                <a:gd name="connsiteY199" fmla="*/ 2615564 h 4405856"/>
                <a:gd name="connsiteX200" fmla="*/ 3758055 w 5009926"/>
                <a:gd name="connsiteY200" fmla="*/ 2608080 h 4405856"/>
                <a:gd name="connsiteX201" fmla="*/ 3625612 w 5009926"/>
                <a:gd name="connsiteY201" fmla="*/ 2497182 h 4405856"/>
                <a:gd name="connsiteX202" fmla="*/ 3412434 w 5009926"/>
                <a:gd name="connsiteY202" fmla="*/ 2193969 h 4405856"/>
                <a:gd name="connsiteX203" fmla="*/ 3013972 w 5009926"/>
                <a:gd name="connsiteY203" fmla="*/ 2054496 h 4405856"/>
                <a:gd name="connsiteX204" fmla="*/ 2777434 w 5009926"/>
                <a:gd name="connsiteY204" fmla="*/ 1741532 h 4405856"/>
                <a:gd name="connsiteX205" fmla="*/ 2811225 w 5009926"/>
                <a:gd name="connsiteY205" fmla="*/ 1716586 h 4405856"/>
                <a:gd name="connsiteX206" fmla="*/ 2870869 w 5009926"/>
                <a:gd name="connsiteY206" fmla="*/ 1799589 h 4405856"/>
                <a:gd name="connsiteX207" fmla="*/ 2891053 w 5009926"/>
                <a:gd name="connsiteY207" fmla="*/ 1782126 h 4405856"/>
                <a:gd name="connsiteX208" fmla="*/ 2934143 w 5009926"/>
                <a:gd name="connsiteY208" fmla="*/ 1812970 h 4405856"/>
                <a:gd name="connsiteX209" fmla="*/ 3022816 w 5009926"/>
                <a:gd name="connsiteY209" fmla="*/ 1759221 h 4405856"/>
                <a:gd name="connsiteX210" fmla="*/ 3038918 w 5009926"/>
                <a:gd name="connsiteY210" fmla="*/ 1738811 h 4405856"/>
                <a:gd name="connsiteX211" fmla="*/ 3097201 w 5009926"/>
                <a:gd name="connsiteY211" fmla="*/ 1739037 h 4405856"/>
                <a:gd name="connsiteX212" fmla="*/ 3113304 w 5009926"/>
                <a:gd name="connsiteY212" fmla="*/ 1705927 h 4405856"/>
                <a:gd name="connsiteX213" fmla="*/ 3094480 w 5009926"/>
                <a:gd name="connsiteY213" fmla="*/ 1680300 h 4405856"/>
                <a:gd name="connsiteX214" fmla="*/ 3027352 w 5009926"/>
                <a:gd name="connsiteY214" fmla="*/ 1700257 h 4405856"/>
                <a:gd name="connsiteX215" fmla="*/ 3005580 w 5009926"/>
                <a:gd name="connsiteY215" fmla="*/ 1646736 h 4405856"/>
                <a:gd name="connsiteX216" fmla="*/ 3026898 w 5009926"/>
                <a:gd name="connsiteY216" fmla="*/ 1617026 h 4405856"/>
                <a:gd name="connsiteX217" fmla="*/ 2970428 w 5009926"/>
                <a:gd name="connsiteY217" fmla="*/ 1513612 h 4405856"/>
                <a:gd name="connsiteX218" fmla="*/ 2921897 w 5009926"/>
                <a:gd name="connsiteY218" fmla="*/ 1552393 h 4405856"/>
                <a:gd name="connsiteX219" fmla="*/ 2832542 w 5009926"/>
                <a:gd name="connsiteY219" fmla="*/ 1497737 h 4405856"/>
                <a:gd name="connsiteX220" fmla="*/ 2884476 w 5009926"/>
                <a:gd name="connsiteY220" fmla="*/ 1405208 h 4405856"/>
                <a:gd name="connsiteX221" fmla="*/ 2841614 w 5009926"/>
                <a:gd name="connsiteY221" fmla="*/ 1284105 h 4405856"/>
                <a:gd name="connsiteX222" fmla="*/ 2856355 w 5009926"/>
                <a:gd name="connsiteY222" fmla="*/ 1160053 h 4405856"/>
                <a:gd name="connsiteX223" fmla="*/ 2951605 w 5009926"/>
                <a:gd name="connsiteY223" fmla="*/ 1086348 h 4405856"/>
                <a:gd name="connsiteX224" fmla="*/ 3056834 w 5009926"/>
                <a:gd name="connsiteY224" fmla="*/ 1063896 h 4405856"/>
                <a:gd name="connsiteX225" fmla="*/ 2993787 w 5009926"/>
                <a:gd name="connsiteY225" fmla="*/ 974089 h 4405856"/>
                <a:gd name="connsiteX226" fmla="*/ 2976551 w 5009926"/>
                <a:gd name="connsiteY226" fmla="*/ 1018766 h 4405856"/>
                <a:gd name="connsiteX227" fmla="*/ 2933236 w 5009926"/>
                <a:gd name="connsiteY227" fmla="*/ 971595 h 4405856"/>
                <a:gd name="connsiteX228" fmla="*/ 2954554 w 5009926"/>
                <a:gd name="connsiteY228" fmla="*/ 886323 h 4405856"/>
                <a:gd name="connsiteX229" fmla="*/ 3027578 w 5009926"/>
                <a:gd name="connsiteY229" fmla="*/ 789032 h 4405856"/>
                <a:gd name="connsiteX230" fmla="*/ 3010569 w 5009926"/>
                <a:gd name="connsiteY230" fmla="*/ 682443 h 4405856"/>
                <a:gd name="connsiteX231" fmla="*/ 2839347 w 5009926"/>
                <a:gd name="connsiteY231" fmla="*/ 692194 h 4405856"/>
                <a:gd name="connsiteX232" fmla="*/ 2820069 w 5009926"/>
                <a:gd name="connsiteY232" fmla="*/ 734831 h 4405856"/>
                <a:gd name="connsiteX233" fmla="*/ 2787866 w 5009926"/>
                <a:gd name="connsiteY233" fmla="*/ 667248 h 4405856"/>
                <a:gd name="connsiteX234" fmla="*/ 2758156 w 5009926"/>
                <a:gd name="connsiteY234" fmla="*/ 707616 h 4405856"/>
                <a:gd name="connsiteX235" fmla="*/ 2572647 w 5009926"/>
                <a:gd name="connsiteY235" fmla="*/ 741180 h 4405856"/>
                <a:gd name="connsiteX0" fmla="*/ 2566041 w 5003320"/>
                <a:gd name="connsiteY0" fmla="*/ 741180 h 4405856"/>
                <a:gd name="connsiteX1" fmla="*/ 2239922 w 5003320"/>
                <a:gd name="connsiteY1" fmla="*/ 583337 h 4405856"/>
                <a:gd name="connsiteX2" fmla="*/ 2279834 w 5003320"/>
                <a:gd name="connsiteY2" fmla="*/ 433432 h 4405856"/>
                <a:gd name="connsiteX3" fmla="*/ 2225860 w 5003320"/>
                <a:gd name="connsiteY3" fmla="*/ 423907 h 4405856"/>
                <a:gd name="connsiteX4" fmla="*/ 2222685 w 5003320"/>
                <a:gd name="connsiteY4" fmla="*/ 395333 h 4405856"/>
                <a:gd name="connsiteX5" fmla="*/ 2267135 w 5003320"/>
                <a:gd name="connsiteY5" fmla="*/ 403270 h 4405856"/>
                <a:gd name="connsiteX6" fmla="*/ 2209985 w 5003320"/>
                <a:gd name="connsiteY6" fmla="*/ 315957 h 4405856"/>
                <a:gd name="connsiteX7" fmla="*/ 2221097 w 5003320"/>
                <a:gd name="connsiteY7" fmla="*/ 355645 h 4405856"/>
                <a:gd name="connsiteX8" fmla="*/ 2168709 w 5003320"/>
                <a:gd name="connsiteY8" fmla="*/ 320720 h 4405856"/>
                <a:gd name="connsiteX9" fmla="*/ 2189347 w 5003320"/>
                <a:gd name="connsiteY9" fmla="*/ 287383 h 4405856"/>
                <a:gd name="connsiteX10" fmla="*/ 2154422 w 5003320"/>
                <a:gd name="connsiteY10" fmla="*/ 225472 h 4405856"/>
                <a:gd name="connsiteX11" fmla="*/ 2187759 w 5003320"/>
                <a:gd name="connsiteY11" fmla="*/ 227061 h 4405856"/>
                <a:gd name="connsiteX12" fmla="*/ 2144897 w 5003320"/>
                <a:gd name="connsiteY12" fmla="*/ 133398 h 4405856"/>
                <a:gd name="connsiteX13" fmla="*/ 2119498 w 5003320"/>
                <a:gd name="connsiteY13" fmla="*/ 131810 h 4405856"/>
                <a:gd name="connsiteX14" fmla="*/ 2108385 w 5003320"/>
                <a:gd name="connsiteY14" fmla="*/ 84185 h 4405856"/>
                <a:gd name="connsiteX15" fmla="*/ 2140134 w 5003320"/>
                <a:gd name="connsiteY15" fmla="*/ 66723 h 4405856"/>
                <a:gd name="connsiteX16" fmla="*/ 2135372 w 5003320"/>
                <a:gd name="connsiteY16" fmla="*/ 23861 h 4405856"/>
                <a:gd name="connsiteX17" fmla="*/ 2076635 w 5003320"/>
                <a:gd name="connsiteY17" fmla="*/ 28624 h 4405856"/>
                <a:gd name="connsiteX18" fmla="*/ 1882960 w 5003320"/>
                <a:gd name="connsiteY18" fmla="*/ 127049 h 4405856"/>
                <a:gd name="connsiteX19" fmla="*/ 1848035 w 5003320"/>
                <a:gd name="connsiteY19" fmla="*/ 252462 h 4405856"/>
                <a:gd name="connsiteX20" fmla="*/ 1852797 w 5003320"/>
                <a:gd name="connsiteY20" fmla="*/ 288974 h 4405856"/>
                <a:gd name="connsiteX21" fmla="*/ 1824222 w 5003320"/>
                <a:gd name="connsiteY21" fmla="*/ 303261 h 4405856"/>
                <a:gd name="connsiteX22" fmla="*/ 1892484 w 5003320"/>
                <a:gd name="connsiteY22" fmla="*/ 482645 h 4405856"/>
                <a:gd name="connsiteX23" fmla="*/ 1805173 w 5003320"/>
                <a:gd name="connsiteY23" fmla="*/ 400099 h 4405856"/>
                <a:gd name="connsiteX24" fmla="*/ 1754372 w 5003320"/>
                <a:gd name="connsiteY24" fmla="*/ 366762 h 4405856"/>
                <a:gd name="connsiteX25" fmla="*/ 1725797 w 5003320"/>
                <a:gd name="connsiteY25" fmla="*/ 401687 h 4405856"/>
                <a:gd name="connsiteX26" fmla="*/ 1724210 w 5003320"/>
                <a:gd name="connsiteY26" fmla="*/ 515987 h 4405856"/>
                <a:gd name="connsiteX27" fmla="*/ 1738497 w 5003320"/>
                <a:gd name="connsiteY27" fmla="*/ 612820 h 4405856"/>
                <a:gd name="connsiteX28" fmla="*/ 1655947 w 5003320"/>
                <a:gd name="connsiteY28" fmla="*/ 620761 h 4405856"/>
                <a:gd name="connsiteX29" fmla="*/ 1679760 w 5003320"/>
                <a:gd name="connsiteY29" fmla="*/ 590598 h 4405856"/>
                <a:gd name="connsiteX30" fmla="*/ 1616260 w 5003320"/>
                <a:gd name="connsiteY30" fmla="*/ 547736 h 4405856"/>
                <a:gd name="connsiteX31" fmla="*/ 1574985 w 5003320"/>
                <a:gd name="connsiteY31" fmla="*/ 501699 h 4405856"/>
                <a:gd name="connsiteX32" fmla="*/ 1525772 w 5003320"/>
                <a:gd name="connsiteY32" fmla="*/ 512811 h 4405856"/>
                <a:gd name="connsiteX33" fmla="*/ 1554347 w 5003320"/>
                <a:gd name="connsiteY33" fmla="*/ 446136 h 4405856"/>
                <a:gd name="connsiteX34" fmla="*/ 1524184 w 5003320"/>
                <a:gd name="connsiteY34" fmla="*/ 481062 h 4405856"/>
                <a:gd name="connsiteX35" fmla="*/ 1490847 w 5003320"/>
                <a:gd name="connsiteY35" fmla="*/ 423911 h 4405856"/>
                <a:gd name="connsiteX36" fmla="*/ 1471797 w 5003320"/>
                <a:gd name="connsiteY36" fmla="*/ 417561 h 4405856"/>
                <a:gd name="connsiteX37" fmla="*/ 1470210 w 5003320"/>
                <a:gd name="connsiteY37" fmla="*/ 376287 h 4405856"/>
                <a:gd name="connsiteX38" fmla="*/ 1435285 w 5003320"/>
                <a:gd name="connsiteY38" fmla="*/ 273100 h 4405856"/>
                <a:gd name="connsiteX39" fmla="*/ 1395597 w 5003320"/>
                <a:gd name="connsiteY39" fmla="*/ 219123 h 4405856"/>
                <a:gd name="connsiteX40" fmla="*/ 1471798 w 5003320"/>
                <a:gd name="connsiteY40" fmla="*/ 282624 h 4405856"/>
                <a:gd name="connsiteX41" fmla="*/ 1530536 w 5003320"/>
                <a:gd name="connsiteY41" fmla="*/ 320723 h 4405856"/>
                <a:gd name="connsiteX42" fmla="*/ 1554347 w 5003320"/>
                <a:gd name="connsiteY42" fmla="*/ 281036 h 4405856"/>
                <a:gd name="connsiteX43" fmla="*/ 1573397 w 5003320"/>
                <a:gd name="connsiteY43" fmla="*/ 215949 h 4405856"/>
                <a:gd name="connsiteX44" fmla="*/ 1535297 w 5003320"/>
                <a:gd name="connsiteY44" fmla="*/ 185786 h 4405856"/>
                <a:gd name="connsiteX45" fmla="*/ 1562285 w 5003320"/>
                <a:gd name="connsiteY45" fmla="*/ 144511 h 4405856"/>
                <a:gd name="connsiteX46" fmla="*/ 1514660 w 5003320"/>
                <a:gd name="connsiteY46" fmla="*/ 50848 h 4405856"/>
                <a:gd name="connsiteX47" fmla="*/ 1497197 w 5003320"/>
                <a:gd name="connsiteY47" fmla="*/ 6399 h 4405856"/>
                <a:gd name="connsiteX48" fmla="*/ 1360672 w 5003320"/>
                <a:gd name="connsiteY48" fmla="*/ 120699 h 4405856"/>
                <a:gd name="connsiteX49" fmla="*/ 1298759 w 5003320"/>
                <a:gd name="connsiteY49" fmla="*/ 115936 h 4405856"/>
                <a:gd name="connsiteX50" fmla="*/ 1286060 w 5003320"/>
                <a:gd name="connsiteY50" fmla="*/ 57199 h 4405856"/>
                <a:gd name="connsiteX51" fmla="*/ 1200335 w 5003320"/>
                <a:gd name="connsiteY51" fmla="*/ 104824 h 4405856"/>
                <a:gd name="connsiteX52" fmla="*/ 1136835 w 5003320"/>
                <a:gd name="connsiteY52" fmla="*/ 139748 h 4405856"/>
                <a:gd name="connsiteX53" fmla="*/ 1041584 w 5003320"/>
                <a:gd name="connsiteY53" fmla="*/ 147686 h 4405856"/>
                <a:gd name="connsiteX54" fmla="*/ 1019360 w 5003320"/>
                <a:gd name="connsiteY54" fmla="*/ 177849 h 4405856"/>
                <a:gd name="connsiteX55" fmla="*/ 982847 w 5003320"/>
                <a:gd name="connsiteY55" fmla="*/ 201661 h 4405856"/>
                <a:gd name="connsiteX56" fmla="*/ 1017773 w 5003320"/>
                <a:gd name="connsiteY56" fmla="*/ 288974 h 4405856"/>
                <a:gd name="connsiteX57" fmla="*/ 885104 w 5003320"/>
                <a:gd name="connsiteY57" fmla="*/ 542516 h 4405856"/>
                <a:gd name="connsiteX58" fmla="*/ 831129 w 5003320"/>
                <a:gd name="connsiteY58" fmla="*/ 580843 h 4405856"/>
                <a:gd name="connsiteX59" fmla="*/ 903020 w 5003320"/>
                <a:gd name="connsiteY59" fmla="*/ 633231 h 4405856"/>
                <a:gd name="connsiteX60" fmla="*/ 866054 w 5003320"/>
                <a:gd name="connsiteY60" fmla="*/ 673825 h 4405856"/>
                <a:gd name="connsiteX61" fmla="*/ 883517 w 5003320"/>
                <a:gd name="connsiteY61" fmla="*/ 720316 h 4405856"/>
                <a:gd name="connsiteX62" fmla="*/ 814800 w 5003320"/>
                <a:gd name="connsiteY62" fmla="*/ 701719 h 4405856"/>
                <a:gd name="connsiteX63" fmla="*/ 759692 w 5003320"/>
                <a:gd name="connsiteY63" fmla="*/ 726665 h 4405856"/>
                <a:gd name="connsiteX64" fmla="*/ 692790 w 5003320"/>
                <a:gd name="connsiteY64" fmla="*/ 695143 h 4405856"/>
                <a:gd name="connsiteX65" fmla="*/ 694378 w 5003320"/>
                <a:gd name="connsiteY65" fmla="*/ 652734 h 4405856"/>
                <a:gd name="connsiteX66" fmla="*/ 582799 w 5003320"/>
                <a:gd name="connsiteY66" fmla="*/ 675412 h 4405856"/>
                <a:gd name="connsiteX67" fmla="*/ 573048 w 5003320"/>
                <a:gd name="connsiteY67" fmla="*/ 760457 h 4405856"/>
                <a:gd name="connsiteX68" fmla="*/ 493900 w 5003320"/>
                <a:gd name="connsiteY68" fmla="*/ 865236 h 4405856"/>
                <a:gd name="connsiteX69" fmla="*/ 408175 w 5003320"/>
                <a:gd name="connsiteY69" fmla="*/ 828724 h 4405856"/>
                <a:gd name="connsiteX70" fmla="*/ 382775 w 5003320"/>
                <a:gd name="connsiteY70" fmla="*/ 869999 h 4405856"/>
                <a:gd name="connsiteX71" fmla="*/ 317688 w 5003320"/>
                <a:gd name="connsiteY71" fmla="*/ 812848 h 4405856"/>
                <a:gd name="connsiteX72" fmla="*/ 292289 w 5003320"/>
                <a:gd name="connsiteY72" fmla="*/ 881111 h 4405856"/>
                <a:gd name="connsiteX73" fmla="*/ 233551 w 5003320"/>
                <a:gd name="connsiteY73" fmla="*/ 873173 h 4405856"/>
                <a:gd name="connsiteX74" fmla="*/ 193863 w 5003320"/>
                <a:gd name="connsiteY74" fmla="*/ 787449 h 4405856"/>
                <a:gd name="connsiteX75" fmla="*/ 12889 w 5003320"/>
                <a:gd name="connsiteY75" fmla="*/ 917623 h 4405856"/>
                <a:gd name="connsiteX76" fmla="*/ 14477 w 5003320"/>
                <a:gd name="connsiteY76" fmla="*/ 970011 h 4405856"/>
                <a:gd name="connsiteX77" fmla="*/ 12890 w 5003320"/>
                <a:gd name="connsiteY77" fmla="*/ 968424 h 4405856"/>
                <a:gd name="connsiteX78" fmla="*/ 155765 w 5003320"/>
                <a:gd name="connsiteY78" fmla="*/ 1135111 h 4405856"/>
                <a:gd name="connsiteX79" fmla="*/ 307254 w 5003320"/>
                <a:gd name="connsiteY79" fmla="*/ 1394776 h 4405856"/>
                <a:gd name="connsiteX80" fmla="*/ 816388 w 5003320"/>
                <a:gd name="connsiteY80" fmla="*/ 2288539 h 4405856"/>
                <a:gd name="connsiteX81" fmla="*/ 830903 w 5003320"/>
                <a:gd name="connsiteY81" fmla="*/ 2324825 h 4405856"/>
                <a:gd name="connsiteX82" fmla="*/ 845417 w 5003320"/>
                <a:gd name="connsiteY82" fmla="*/ 2390139 h 4405856"/>
                <a:gd name="connsiteX83" fmla="*/ 867188 w 5003320"/>
                <a:gd name="connsiteY83" fmla="*/ 2440939 h 4405856"/>
                <a:gd name="connsiteX84" fmla="*/ 903474 w 5003320"/>
                <a:gd name="connsiteY84" fmla="*/ 2557053 h 4405856"/>
                <a:gd name="connsiteX85" fmla="*/ 925245 w 5003320"/>
                <a:gd name="connsiteY85" fmla="*/ 2622368 h 4405856"/>
                <a:gd name="connsiteX86" fmla="*/ 932503 w 5003320"/>
                <a:gd name="connsiteY86" fmla="*/ 2644139 h 4405856"/>
                <a:gd name="connsiteX87" fmla="*/ 954274 w 5003320"/>
                <a:gd name="connsiteY87" fmla="*/ 2687682 h 4405856"/>
                <a:gd name="connsiteX88" fmla="*/ 976045 w 5003320"/>
                <a:gd name="connsiteY88" fmla="*/ 2738482 h 4405856"/>
                <a:gd name="connsiteX89" fmla="*/ 983303 w 5003320"/>
                <a:gd name="connsiteY89" fmla="*/ 2767511 h 4405856"/>
                <a:gd name="connsiteX90" fmla="*/ 1019588 w 5003320"/>
                <a:gd name="connsiteY90" fmla="*/ 2818311 h 4405856"/>
                <a:gd name="connsiteX91" fmla="*/ 1041360 w 5003320"/>
                <a:gd name="connsiteY91" fmla="*/ 2876368 h 4405856"/>
                <a:gd name="connsiteX92" fmla="*/ 1063131 w 5003320"/>
                <a:gd name="connsiteY92" fmla="*/ 2898139 h 4405856"/>
                <a:gd name="connsiteX93" fmla="*/ 1099417 w 5003320"/>
                <a:gd name="connsiteY93" fmla="*/ 2970711 h 4405856"/>
                <a:gd name="connsiteX94" fmla="*/ 1135703 w 5003320"/>
                <a:gd name="connsiteY94" fmla="*/ 3021511 h 4405856"/>
                <a:gd name="connsiteX95" fmla="*/ 1142960 w 5003320"/>
                <a:gd name="connsiteY95" fmla="*/ 3043282 h 4405856"/>
                <a:gd name="connsiteX96" fmla="*/ 1193760 w 5003320"/>
                <a:gd name="connsiteY96" fmla="*/ 3108596 h 4405856"/>
                <a:gd name="connsiteX97" fmla="*/ 1222788 w 5003320"/>
                <a:gd name="connsiteY97" fmla="*/ 3173911 h 4405856"/>
                <a:gd name="connsiteX98" fmla="*/ 1244560 w 5003320"/>
                <a:gd name="connsiteY98" fmla="*/ 3202939 h 4405856"/>
                <a:gd name="connsiteX99" fmla="*/ 1259074 w 5003320"/>
                <a:gd name="connsiteY99" fmla="*/ 3260996 h 4405856"/>
                <a:gd name="connsiteX100" fmla="*/ 1266331 w 5003320"/>
                <a:gd name="connsiteY100" fmla="*/ 3282768 h 4405856"/>
                <a:gd name="connsiteX101" fmla="*/ 1273588 w 5003320"/>
                <a:gd name="connsiteY101" fmla="*/ 3311796 h 4405856"/>
                <a:gd name="connsiteX102" fmla="*/ 1280845 w 5003320"/>
                <a:gd name="connsiteY102" fmla="*/ 3377111 h 4405856"/>
                <a:gd name="connsiteX103" fmla="*/ 1302617 w 5003320"/>
                <a:gd name="connsiteY103" fmla="*/ 3435168 h 4405856"/>
                <a:gd name="connsiteX104" fmla="*/ 1331645 w 5003320"/>
                <a:gd name="connsiteY104" fmla="*/ 3478711 h 4405856"/>
                <a:gd name="connsiteX105" fmla="*/ 1360674 w 5003320"/>
                <a:gd name="connsiteY105" fmla="*/ 3529511 h 4405856"/>
                <a:gd name="connsiteX106" fmla="*/ 1389703 w 5003320"/>
                <a:gd name="connsiteY106" fmla="*/ 3551282 h 4405856"/>
                <a:gd name="connsiteX107" fmla="*/ 1433245 w 5003320"/>
                <a:gd name="connsiteY107" fmla="*/ 3594825 h 4405856"/>
                <a:gd name="connsiteX108" fmla="*/ 1462274 w 5003320"/>
                <a:gd name="connsiteY108" fmla="*/ 3616596 h 4405856"/>
                <a:gd name="connsiteX109" fmla="*/ 1498560 w 5003320"/>
                <a:gd name="connsiteY109" fmla="*/ 3660139 h 4405856"/>
                <a:gd name="connsiteX110" fmla="*/ 1527588 w 5003320"/>
                <a:gd name="connsiteY110" fmla="*/ 3681911 h 4405856"/>
                <a:gd name="connsiteX111" fmla="*/ 1600160 w 5003320"/>
                <a:gd name="connsiteY111" fmla="*/ 3747225 h 4405856"/>
                <a:gd name="connsiteX112" fmla="*/ 1636445 w 5003320"/>
                <a:gd name="connsiteY112" fmla="*/ 3790768 h 4405856"/>
                <a:gd name="connsiteX113" fmla="*/ 1658217 w 5003320"/>
                <a:gd name="connsiteY113" fmla="*/ 3805282 h 4405856"/>
                <a:gd name="connsiteX114" fmla="*/ 1694503 w 5003320"/>
                <a:gd name="connsiteY114" fmla="*/ 3848825 h 4405856"/>
                <a:gd name="connsiteX115" fmla="*/ 1723531 w 5003320"/>
                <a:gd name="connsiteY115" fmla="*/ 3870596 h 4405856"/>
                <a:gd name="connsiteX116" fmla="*/ 1817874 w 5003320"/>
                <a:gd name="connsiteY116" fmla="*/ 3914139 h 4405856"/>
                <a:gd name="connsiteX117" fmla="*/ 2267817 w 5003320"/>
                <a:gd name="connsiteY117" fmla="*/ 3899625 h 4405856"/>
                <a:gd name="connsiteX118" fmla="*/ 2318617 w 5003320"/>
                <a:gd name="connsiteY118" fmla="*/ 3885111 h 4405856"/>
                <a:gd name="connsiteX119" fmla="*/ 2405703 w 5003320"/>
                <a:gd name="connsiteY119" fmla="*/ 3877853 h 4405856"/>
                <a:gd name="connsiteX120" fmla="*/ 2485531 w 5003320"/>
                <a:gd name="connsiteY120" fmla="*/ 3863339 h 4405856"/>
                <a:gd name="connsiteX121" fmla="*/ 2543588 w 5003320"/>
                <a:gd name="connsiteY121" fmla="*/ 3856082 h 4405856"/>
                <a:gd name="connsiteX122" fmla="*/ 2572617 w 5003320"/>
                <a:gd name="connsiteY122" fmla="*/ 3841568 h 4405856"/>
                <a:gd name="connsiteX123" fmla="*/ 2637931 w 5003320"/>
                <a:gd name="connsiteY123" fmla="*/ 3819796 h 4405856"/>
                <a:gd name="connsiteX124" fmla="*/ 2674217 w 5003320"/>
                <a:gd name="connsiteY124" fmla="*/ 3805282 h 4405856"/>
                <a:gd name="connsiteX125" fmla="*/ 2775817 w 5003320"/>
                <a:gd name="connsiteY125" fmla="*/ 3790768 h 4405856"/>
                <a:gd name="connsiteX126" fmla="*/ 2804845 w 5003320"/>
                <a:gd name="connsiteY126" fmla="*/ 3783511 h 4405856"/>
                <a:gd name="connsiteX127" fmla="*/ 3425331 w 5003320"/>
                <a:gd name="connsiteY127" fmla="*/ 4130265 h 4405856"/>
                <a:gd name="connsiteX128" fmla="*/ 3511735 w 5003320"/>
                <a:gd name="connsiteY128" fmla="*/ 4316455 h 4405856"/>
                <a:gd name="connsiteX129" fmla="*/ 3572060 w 5003320"/>
                <a:gd name="connsiteY129" fmla="*/ 4375193 h 4405856"/>
                <a:gd name="connsiteX130" fmla="*/ 3583172 w 5003320"/>
                <a:gd name="connsiteY130" fmla="*/ 4345030 h 4405856"/>
                <a:gd name="connsiteX131" fmla="*/ 3629210 w 5003320"/>
                <a:gd name="connsiteY131" fmla="*/ 4318042 h 4405856"/>
                <a:gd name="connsiteX132" fmla="*/ 3680010 w 5003320"/>
                <a:gd name="connsiteY132" fmla="*/ 4391068 h 4405856"/>
                <a:gd name="connsiteX133" fmla="*/ 3729223 w 5003320"/>
                <a:gd name="connsiteY133" fmla="*/ 4394243 h 4405856"/>
                <a:gd name="connsiteX134" fmla="*/ 3684772 w 5003320"/>
                <a:gd name="connsiteY134" fmla="*/ 4300581 h 4405856"/>
                <a:gd name="connsiteX135" fmla="*/ 3641910 w 5003320"/>
                <a:gd name="connsiteY135" fmla="*/ 4232318 h 4405856"/>
                <a:gd name="connsiteX136" fmla="*/ 3684773 w 5003320"/>
                <a:gd name="connsiteY136" fmla="*/ 4216442 h 4405856"/>
                <a:gd name="connsiteX137" fmla="*/ 3665722 w 5003320"/>
                <a:gd name="connsiteY137" fmla="*/ 4175168 h 4405856"/>
                <a:gd name="connsiteX138" fmla="*/ 3718110 w 5003320"/>
                <a:gd name="connsiteY138" fmla="*/ 4184693 h 4405856"/>
                <a:gd name="connsiteX139" fmla="*/ 3697473 w 5003320"/>
                <a:gd name="connsiteY139" fmla="*/ 4151355 h 4405856"/>
                <a:gd name="connsiteX140" fmla="*/ 3718792 w 5003320"/>
                <a:gd name="connsiteY140" fmla="*/ 4134801 h 4405856"/>
                <a:gd name="connsiteX141" fmla="*/ 3839895 w 5003320"/>
                <a:gd name="connsiteY141" fmla="*/ 4220074 h 4405856"/>
                <a:gd name="connsiteX142" fmla="*/ 3875272 w 5003320"/>
                <a:gd name="connsiteY142" fmla="*/ 4206917 h 4405856"/>
                <a:gd name="connsiteX143" fmla="*/ 3927659 w 5003320"/>
                <a:gd name="connsiteY143" fmla="*/ 4272006 h 4405856"/>
                <a:gd name="connsiteX144" fmla="*/ 3948297 w 5003320"/>
                <a:gd name="connsiteY144" fmla="*/ 4330743 h 4405856"/>
                <a:gd name="connsiteX145" fmla="*/ 4056247 w 5003320"/>
                <a:gd name="connsiteY145" fmla="*/ 4349792 h 4405856"/>
                <a:gd name="connsiteX146" fmla="*/ 3995923 w 5003320"/>
                <a:gd name="connsiteY146" fmla="*/ 4283117 h 4405856"/>
                <a:gd name="connsiteX147" fmla="*/ 3992747 w 5003320"/>
                <a:gd name="connsiteY147" fmla="*/ 4214855 h 4405856"/>
                <a:gd name="connsiteX148" fmla="*/ 4046722 w 5003320"/>
                <a:gd name="connsiteY148" fmla="*/ 4270418 h 4405856"/>
                <a:gd name="connsiteX149" fmla="*/ 4095935 w 5003320"/>
                <a:gd name="connsiteY149" fmla="*/ 4275180 h 4405856"/>
                <a:gd name="connsiteX150" fmla="*/ 4089585 w 5003320"/>
                <a:gd name="connsiteY150" fmla="*/ 4225968 h 4405856"/>
                <a:gd name="connsiteX151" fmla="*/ 4149910 w 5003320"/>
                <a:gd name="connsiteY151" fmla="*/ 4230730 h 4405856"/>
                <a:gd name="connsiteX152" fmla="*/ 4211822 w 5003320"/>
                <a:gd name="connsiteY152" fmla="*/ 4273592 h 4405856"/>
                <a:gd name="connsiteX153" fmla="*/ 4243572 w 5003320"/>
                <a:gd name="connsiteY153" fmla="*/ 4260893 h 4405856"/>
                <a:gd name="connsiteX154" fmla="*/ 4237223 w 5003320"/>
                <a:gd name="connsiteY154" fmla="*/ 4225968 h 4405856"/>
                <a:gd name="connsiteX155" fmla="*/ 4278498 w 5003320"/>
                <a:gd name="connsiteY155" fmla="*/ 4202156 h 4405856"/>
                <a:gd name="connsiteX156" fmla="*/ 4362635 w 5003320"/>
                <a:gd name="connsiteY156" fmla="*/ 4259306 h 4405856"/>
                <a:gd name="connsiteX157" fmla="*/ 4380098 w 5003320"/>
                <a:gd name="connsiteY157" fmla="*/ 4157708 h 4405856"/>
                <a:gd name="connsiteX158" fmla="*/ 4354698 w 5003320"/>
                <a:gd name="connsiteY158" fmla="*/ 4135482 h 4405856"/>
                <a:gd name="connsiteX159" fmla="*/ 4281672 w 5003320"/>
                <a:gd name="connsiteY159" fmla="*/ 4092619 h 4405856"/>
                <a:gd name="connsiteX160" fmla="*/ 4303897 w 5003320"/>
                <a:gd name="connsiteY160" fmla="*/ 4067220 h 4405856"/>
                <a:gd name="connsiteX161" fmla="*/ 4324535 w 5003320"/>
                <a:gd name="connsiteY161" fmla="*/ 4044994 h 4405856"/>
                <a:gd name="connsiteX162" fmla="*/ 4378510 w 5003320"/>
                <a:gd name="connsiteY162" fmla="*/ 4076745 h 4405856"/>
                <a:gd name="connsiteX163" fmla="*/ 4384860 w 5003320"/>
                <a:gd name="connsiteY163" fmla="*/ 4032295 h 4405856"/>
                <a:gd name="connsiteX164" fmla="*/ 4329297 w 5003320"/>
                <a:gd name="connsiteY164" fmla="*/ 4008482 h 4405856"/>
                <a:gd name="connsiteX165" fmla="*/ 4327710 w 5003320"/>
                <a:gd name="connsiteY165" fmla="*/ 3998958 h 4405856"/>
                <a:gd name="connsiteX166" fmla="*/ 4315009 w 5003320"/>
                <a:gd name="connsiteY166" fmla="*/ 3960859 h 4405856"/>
                <a:gd name="connsiteX167" fmla="*/ 4321359 w 5003320"/>
                <a:gd name="connsiteY167" fmla="*/ 3913233 h 4405856"/>
                <a:gd name="connsiteX168" fmla="*/ 4332472 w 5003320"/>
                <a:gd name="connsiteY168" fmla="*/ 3857670 h 4405856"/>
                <a:gd name="connsiteX169" fmla="*/ 4294372 w 5003320"/>
                <a:gd name="connsiteY169" fmla="*/ 3827508 h 4405856"/>
                <a:gd name="connsiteX170" fmla="*/ 4327709 w 5003320"/>
                <a:gd name="connsiteY170" fmla="*/ 3817983 h 4405856"/>
                <a:gd name="connsiteX171" fmla="*/ 4305484 w 5003320"/>
                <a:gd name="connsiteY171" fmla="*/ 3781470 h 4405856"/>
                <a:gd name="connsiteX172" fmla="*/ 4343585 w 5003320"/>
                <a:gd name="connsiteY172" fmla="*/ 3776709 h 4405856"/>
                <a:gd name="connsiteX173" fmla="*/ 4349934 w 5003320"/>
                <a:gd name="connsiteY173" fmla="*/ 3743370 h 4405856"/>
                <a:gd name="connsiteX174" fmla="*/ 4411848 w 5003320"/>
                <a:gd name="connsiteY174" fmla="*/ 3752897 h 4405856"/>
                <a:gd name="connsiteX175" fmla="*/ 4444961 w 5003320"/>
                <a:gd name="connsiteY175" fmla="*/ 3768089 h 4405856"/>
                <a:gd name="connsiteX176" fmla="*/ 4411168 w 5003320"/>
                <a:gd name="connsiteY176" fmla="*/ 3809137 h 4405856"/>
                <a:gd name="connsiteX177" fmla="*/ 4450176 w 5003320"/>
                <a:gd name="connsiteY177" fmla="*/ 3916633 h 4405856"/>
                <a:gd name="connsiteX178" fmla="*/ 4502563 w 5003320"/>
                <a:gd name="connsiteY178" fmla="*/ 3947931 h 4405856"/>
                <a:gd name="connsiteX179" fmla="*/ 4554497 w 5003320"/>
                <a:gd name="connsiteY179" fmla="*/ 3905749 h 4405856"/>
                <a:gd name="connsiteX180" fmla="*/ 4640222 w 5003320"/>
                <a:gd name="connsiteY180" fmla="*/ 3857216 h 4405856"/>
                <a:gd name="connsiteX181" fmla="*/ 4622986 w 5003320"/>
                <a:gd name="connsiteY181" fmla="*/ 3768315 h 4405856"/>
                <a:gd name="connsiteX182" fmla="*/ 4700320 w 5003320"/>
                <a:gd name="connsiteY182" fmla="*/ 3635646 h 4405856"/>
                <a:gd name="connsiteX183" fmla="*/ 4992874 w 5003320"/>
                <a:gd name="connsiteY183" fmla="*/ 3302498 h 4405856"/>
                <a:gd name="connsiteX184" fmla="*/ 4911457 w 5003320"/>
                <a:gd name="connsiteY184" fmla="*/ 3293426 h 4405856"/>
                <a:gd name="connsiteX185" fmla="*/ 4915994 w 5003320"/>
                <a:gd name="connsiteY185" fmla="*/ 3201578 h 4405856"/>
                <a:gd name="connsiteX186" fmla="*/ 4867007 w 5003320"/>
                <a:gd name="connsiteY186" fmla="*/ 3176406 h 4405856"/>
                <a:gd name="connsiteX187" fmla="*/ 4782870 w 5003320"/>
                <a:gd name="connsiteY187" fmla="*/ 3207928 h 4405856"/>
                <a:gd name="connsiteX188" fmla="*/ 4746131 w 5003320"/>
                <a:gd name="connsiteY188" fmla="*/ 3171643 h 4405856"/>
                <a:gd name="connsiteX189" fmla="*/ 4790808 w 5003320"/>
                <a:gd name="connsiteY189" fmla="*/ 3148738 h 4405856"/>
                <a:gd name="connsiteX190" fmla="*/ 4661541 w 5003320"/>
                <a:gd name="connsiteY190" fmla="*/ 2935559 h 4405856"/>
                <a:gd name="connsiteX191" fmla="*/ 4676507 w 5003320"/>
                <a:gd name="connsiteY191" fmla="*/ 2905396 h 4405856"/>
                <a:gd name="connsiteX192" fmla="*/ 4652922 w 5003320"/>
                <a:gd name="connsiteY192" fmla="*/ 2789736 h 4405856"/>
                <a:gd name="connsiteX193" fmla="*/ 4494173 w 5003320"/>
                <a:gd name="connsiteY193" fmla="*/ 2778850 h 4405856"/>
                <a:gd name="connsiteX194" fmla="*/ 4460835 w 5003320"/>
                <a:gd name="connsiteY194" fmla="*/ 2827608 h 4405856"/>
                <a:gd name="connsiteX195" fmla="*/ 4371935 w 5003320"/>
                <a:gd name="connsiteY195" fmla="*/ 2842124 h 4405856"/>
                <a:gd name="connsiteX196" fmla="*/ 4378285 w 5003320"/>
                <a:gd name="connsiteY196" fmla="*/ 2820125 h 4405856"/>
                <a:gd name="connsiteX197" fmla="*/ 4324763 w 5003320"/>
                <a:gd name="connsiteY197" fmla="*/ 2804024 h 4405856"/>
                <a:gd name="connsiteX198" fmla="*/ 4300044 w 5003320"/>
                <a:gd name="connsiteY198" fmla="*/ 2638923 h 4405856"/>
                <a:gd name="connsiteX199" fmla="*/ 4019737 w 5003320"/>
                <a:gd name="connsiteY199" fmla="*/ 2572248 h 4405856"/>
                <a:gd name="connsiteX200" fmla="*/ 3883438 w 5003320"/>
                <a:gd name="connsiteY200" fmla="*/ 2615564 h 4405856"/>
                <a:gd name="connsiteX201" fmla="*/ 3751449 w 5003320"/>
                <a:gd name="connsiteY201" fmla="*/ 2608080 h 4405856"/>
                <a:gd name="connsiteX202" fmla="*/ 3619006 w 5003320"/>
                <a:gd name="connsiteY202" fmla="*/ 2497182 h 4405856"/>
                <a:gd name="connsiteX203" fmla="*/ 3405828 w 5003320"/>
                <a:gd name="connsiteY203" fmla="*/ 2193969 h 4405856"/>
                <a:gd name="connsiteX204" fmla="*/ 3007366 w 5003320"/>
                <a:gd name="connsiteY204" fmla="*/ 2054496 h 4405856"/>
                <a:gd name="connsiteX205" fmla="*/ 2770828 w 5003320"/>
                <a:gd name="connsiteY205" fmla="*/ 1741532 h 4405856"/>
                <a:gd name="connsiteX206" fmla="*/ 2804619 w 5003320"/>
                <a:gd name="connsiteY206" fmla="*/ 1716586 h 4405856"/>
                <a:gd name="connsiteX207" fmla="*/ 2864263 w 5003320"/>
                <a:gd name="connsiteY207" fmla="*/ 1799589 h 4405856"/>
                <a:gd name="connsiteX208" fmla="*/ 2884447 w 5003320"/>
                <a:gd name="connsiteY208" fmla="*/ 1782126 h 4405856"/>
                <a:gd name="connsiteX209" fmla="*/ 2927537 w 5003320"/>
                <a:gd name="connsiteY209" fmla="*/ 1812970 h 4405856"/>
                <a:gd name="connsiteX210" fmla="*/ 3016210 w 5003320"/>
                <a:gd name="connsiteY210" fmla="*/ 1759221 h 4405856"/>
                <a:gd name="connsiteX211" fmla="*/ 3032312 w 5003320"/>
                <a:gd name="connsiteY211" fmla="*/ 1738811 h 4405856"/>
                <a:gd name="connsiteX212" fmla="*/ 3090595 w 5003320"/>
                <a:gd name="connsiteY212" fmla="*/ 1739037 h 4405856"/>
                <a:gd name="connsiteX213" fmla="*/ 3106698 w 5003320"/>
                <a:gd name="connsiteY213" fmla="*/ 1705927 h 4405856"/>
                <a:gd name="connsiteX214" fmla="*/ 3087874 w 5003320"/>
                <a:gd name="connsiteY214" fmla="*/ 1680300 h 4405856"/>
                <a:gd name="connsiteX215" fmla="*/ 3020746 w 5003320"/>
                <a:gd name="connsiteY215" fmla="*/ 1700257 h 4405856"/>
                <a:gd name="connsiteX216" fmla="*/ 2998974 w 5003320"/>
                <a:gd name="connsiteY216" fmla="*/ 1646736 h 4405856"/>
                <a:gd name="connsiteX217" fmla="*/ 3020292 w 5003320"/>
                <a:gd name="connsiteY217" fmla="*/ 1617026 h 4405856"/>
                <a:gd name="connsiteX218" fmla="*/ 2963822 w 5003320"/>
                <a:gd name="connsiteY218" fmla="*/ 1513612 h 4405856"/>
                <a:gd name="connsiteX219" fmla="*/ 2915291 w 5003320"/>
                <a:gd name="connsiteY219" fmla="*/ 1552393 h 4405856"/>
                <a:gd name="connsiteX220" fmla="*/ 2825936 w 5003320"/>
                <a:gd name="connsiteY220" fmla="*/ 1497737 h 4405856"/>
                <a:gd name="connsiteX221" fmla="*/ 2877870 w 5003320"/>
                <a:gd name="connsiteY221" fmla="*/ 1405208 h 4405856"/>
                <a:gd name="connsiteX222" fmla="*/ 2835008 w 5003320"/>
                <a:gd name="connsiteY222" fmla="*/ 1284105 h 4405856"/>
                <a:gd name="connsiteX223" fmla="*/ 2849749 w 5003320"/>
                <a:gd name="connsiteY223" fmla="*/ 1160053 h 4405856"/>
                <a:gd name="connsiteX224" fmla="*/ 2944999 w 5003320"/>
                <a:gd name="connsiteY224" fmla="*/ 1086348 h 4405856"/>
                <a:gd name="connsiteX225" fmla="*/ 3050228 w 5003320"/>
                <a:gd name="connsiteY225" fmla="*/ 1063896 h 4405856"/>
                <a:gd name="connsiteX226" fmla="*/ 2987181 w 5003320"/>
                <a:gd name="connsiteY226" fmla="*/ 974089 h 4405856"/>
                <a:gd name="connsiteX227" fmla="*/ 2969945 w 5003320"/>
                <a:gd name="connsiteY227" fmla="*/ 1018766 h 4405856"/>
                <a:gd name="connsiteX228" fmla="*/ 2926630 w 5003320"/>
                <a:gd name="connsiteY228" fmla="*/ 971595 h 4405856"/>
                <a:gd name="connsiteX229" fmla="*/ 2947948 w 5003320"/>
                <a:gd name="connsiteY229" fmla="*/ 886323 h 4405856"/>
                <a:gd name="connsiteX230" fmla="*/ 3020972 w 5003320"/>
                <a:gd name="connsiteY230" fmla="*/ 789032 h 4405856"/>
                <a:gd name="connsiteX231" fmla="*/ 3003963 w 5003320"/>
                <a:gd name="connsiteY231" fmla="*/ 682443 h 4405856"/>
                <a:gd name="connsiteX232" fmla="*/ 2832741 w 5003320"/>
                <a:gd name="connsiteY232" fmla="*/ 692194 h 4405856"/>
                <a:gd name="connsiteX233" fmla="*/ 2813463 w 5003320"/>
                <a:gd name="connsiteY233" fmla="*/ 734831 h 4405856"/>
                <a:gd name="connsiteX234" fmla="*/ 2781260 w 5003320"/>
                <a:gd name="connsiteY234" fmla="*/ 667248 h 4405856"/>
                <a:gd name="connsiteX235" fmla="*/ 2751550 w 5003320"/>
                <a:gd name="connsiteY235" fmla="*/ 707616 h 4405856"/>
                <a:gd name="connsiteX236" fmla="*/ 2566041 w 5003320"/>
                <a:gd name="connsiteY236" fmla="*/ 741180 h 4405856"/>
                <a:gd name="connsiteX0" fmla="*/ 2574939 w 5012218"/>
                <a:gd name="connsiteY0" fmla="*/ 741180 h 4405856"/>
                <a:gd name="connsiteX1" fmla="*/ 2248820 w 5012218"/>
                <a:gd name="connsiteY1" fmla="*/ 583337 h 4405856"/>
                <a:gd name="connsiteX2" fmla="*/ 2288732 w 5012218"/>
                <a:gd name="connsiteY2" fmla="*/ 433432 h 4405856"/>
                <a:gd name="connsiteX3" fmla="*/ 2234758 w 5012218"/>
                <a:gd name="connsiteY3" fmla="*/ 423907 h 4405856"/>
                <a:gd name="connsiteX4" fmla="*/ 2231583 w 5012218"/>
                <a:gd name="connsiteY4" fmla="*/ 395333 h 4405856"/>
                <a:gd name="connsiteX5" fmla="*/ 2276033 w 5012218"/>
                <a:gd name="connsiteY5" fmla="*/ 403270 h 4405856"/>
                <a:gd name="connsiteX6" fmla="*/ 2218883 w 5012218"/>
                <a:gd name="connsiteY6" fmla="*/ 315957 h 4405856"/>
                <a:gd name="connsiteX7" fmla="*/ 2229995 w 5012218"/>
                <a:gd name="connsiteY7" fmla="*/ 355645 h 4405856"/>
                <a:gd name="connsiteX8" fmla="*/ 2177607 w 5012218"/>
                <a:gd name="connsiteY8" fmla="*/ 320720 h 4405856"/>
                <a:gd name="connsiteX9" fmla="*/ 2198245 w 5012218"/>
                <a:gd name="connsiteY9" fmla="*/ 287383 h 4405856"/>
                <a:gd name="connsiteX10" fmla="*/ 2163320 w 5012218"/>
                <a:gd name="connsiteY10" fmla="*/ 225472 h 4405856"/>
                <a:gd name="connsiteX11" fmla="*/ 2196657 w 5012218"/>
                <a:gd name="connsiteY11" fmla="*/ 227061 h 4405856"/>
                <a:gd name="connsiteX12" fmla="*/ 2153795 w 5012218"/>
                <a:gd name="connsiteY12" fmla="*/ 133398 h 4405856"/>
                <a:gd name="connsiteX13" fmla="*/ 2128396 w 5012218"/>
                <a:gd name="connsiteY13" fmla="*/ 131810 h 4405856"/>
                <a:gd name="connsiteX14" fmla="*/ 2117283 w 5012218"/>
                <a:gd name="connsiteY14" fmla="*/ 84185 h 4405856"/>
                <a:gd name="connsiteX15" fmla="*/ 2149032 w 5012218"/>
                <a:gd name="connsiteY15" fmla="*/ 66723 h 4405856"/>
                <a:gd name="connsiteX16" fmla="*/ 2144270 w 5012218"/>
                <a:gd name="connsiteY16" fmla="*/ 23861 h 4405856"/>
                <a:gd name="connsiteX17" fmla="*/ 2085533 w 5012218"/>
                <a:gd name="connsiteY17" fmla="*/ 28624 h 4405856"/>
                <a:gd name="connsiteX18" fmla="*/ 1891858 w 5012218"/>
                <a:gd name="connsiteY18" fmla="*/ 127049 h 4405856"/>
                <a:gd name="connsiteX19" fmla="*/ 1856933 w 5012218"/>
                <a:gd name="connsiteY19" fmla="*/ 252462 h 4405856"/>
                <a:gd name="connsiteX20" fmla="*/ 1861695 w 5012218"/>
                <a:gd name="connsiteY20" fmla="*/ 288974 h 4405856"/>
                <a:gd name="connsiteX21" fmla="*/ 1833120 w 5012218"/>
                <a:gd name="connsiteY21" fmla="*/ 303261 h 4405856"/>
                <a:gd name="connsiteX22" fmla="*/ 1901382 w 5012218"/>
                <a:gd name="connsiteY22" fmla="*/ 482645 h 4405856"/>
                <a:gd name="connsiteX23" fmla="*/ 1814071 w 5012218"/>
                <a:gd name="connsiteY23" fmla="*/ 400099 h 4405856"/>
                <a:gd name="connsiteX24" fmla="*/ 1763270 w 5012218"/>
                <a:gd name="connsiteY24" fmla="*/ 366762 h 4405856"/>
                <a:gd name="connsiteX25" fmla="*/ 1734695 w 5012218"/>
                <a:gd name="connsiteY25" fmla="*/ 401687 h 4405856"/>
                <a:gd name="connsiteX26" fmla="*/ 1733108 w 5012218"/>
                <a:gd name="connsiteY26" fmla="*/ 515987 h 4405856"/>
                <a:gd name="connsiteX27" fmla="*/ 1747395 w 5012218"/>
                <a:gd name="connsiteY27" fmla="*/ 612820 h 4405856"/>
                <a:gd name="connsiteX28" fmla="*/ 1664845 w 5012218"/>
                <a:gd name="connsiteY28" fmla="*/ 620761 h 4405856"/>
                <a:gd name="connsiteX29" fmla="*/ 1688658 w 5012218"/>
                <a:gd name="connsiteY29" fmla="*/ 590598 h 4405856"/>
                <a:gd name="connsiteX30" fmla="*/ 1625158 w 5012218"/>
                <a:gd name="connsiteY30" fmla="*/ 547736 h 4405856"/>
                <a:gd name="connsiteX31" fmla="*/ 1583883 w 5012218"/>
                <a:gd name="connsiteY31" fmla="*/ 501699 h 4405856"/>
                <a:gd name="connsiteX32" fmla="*/ 1534670 w 5012218"/>
                <a:gd name="connsiteY32" fmla="*/ 512811 h 4405856"/>
                <a:gd name="connsiteX33" fmla="*/ 1563245 w 5012218"/>
                <a:gd name="connsiteY33" fmla="*/ 446136 h 4405856"/>
                <a:gd name="connsiteX34" fmla="*/ 1533082 w 5012218"/>
                <a:gd name="connsiteY34" fmla="*/ 481062 h 4405856"/>
                <a:gd name="connsiteX35" fmla="*/ 1499745 w 5012218"/>
                <a:gd name="connsiteY35" fmla="*/ 423911 h 4405856"/>
                <a:gd name="connsiteX36" fmla="*/ 1480695 w 5012218"/>
                <a:gd name="connsiteY36" fmla="*/ 417561 h 4405856"/>
                <a:gd name="connsiteX37" fmla="*/ 1479108 w 5012218"/>
                <a:gd name="connsiteY37" fmla="*/ 376287 h 4405856"/>
                <a:gd name="connsiteX38" fmla="*/ 1444183 w 5012218"/>
                <a:gd name="connsiteY38" fmla="*/ 273100 h 4405856"/>
                <a:gd name="connsiteX39" fmla="*/ 1404495 w 5012218"/>
                <a:gd name="connsiteY39" fmla="*/ 219123 h 4405856"/>
                <a:gd name="connsiteX40" fmla="*/ 1480696 w 5012218"/>
                <a:gd name="connsiteY40" fmla="*/ 282624 h 4405856"/>
                <a:gd name="connsiteX41" fmla="*/ 1539434 w 5012218"/>
                <a:gd name="connsiteY41" fmla="*/ 320723 h 4405856"/>
                <a:gd name="connsiteX42" fmla="*/ 1563245 w 5012218"/>
                <a:gd name="connsiteY42" fmla="*/ 281036 h 4405856"/>
                <a:gd name="connsiteX43" fmla="*/ 1582295 w 5012218"/>
                <a:gd name="connsiteY43" fmla="*/ 215949 h 4405856"/>
                <a:gd name="connsiteX44" fmla="*/ 1544195 w 5012218"/>
                <a:gd name="connsiteY44" fmla="*/ 185786 h 4405856"/>
                <a:gd name="connsiteX45" fmla="*/ 1571183 w 5012218"/>
                <a:gd name="connsiteY45" fmla="*/ 144511 h 4405856"/>
                <a:gd name="connsiteX46" fmla="*/ 1523558 w 5012218"/>
                <a:gd name="connsiteY46" fmla="*/ 50848 h 4405856"/>
                <a:gd name="connsiteX47" fmla="*/ 1506095 w 5012218"/>
                <a:gd name="connsiteY47" fmla="*/ 6399 h 4405856"/>
                <a:gd name="connsiteX48" fmla="*/ 1369570 w 5012218"/>
                <a:gd name="connsiteY48" fmla="*/ 120699 h 4405856"/>
                <a:gd name="connsiteX49" fmla="*/ 1307657 w 5012218"/>
                <a:gd name="connsiteY49" fmla="*/ 115936 h 4405856"/>
                <a:gd name="connsiteX50" fmla="*/ 1294958 w 5012218"/>
                <a:gd name="connsiteY50" fmla="*/ 57199 h 4405856"/>
                <a:gd name="connsiteX51" fmla="*/ 1209233 w 5012218"/>
                <a:gd name="connsiteY51" fmla="*/ 104824 h 4405856"/>
                <a:gd name="connsiteX52" fmla="*/ 1145733 w 5012218"/>
                <a:gd name="connsiteY52" fmla="*/ 139748 h 4405856"/>
                <a:gd name="connsiteX53" fmla="*/ 1050482 w 5012218"/>
                <a:gd name="connsiteY53" fmla="*/ 147686 h 4405856"/>
                <a:gd name="connsiteX54" fmla="*/ 1028258 w 5012218"/>
                <a:gd name="connsiteY54" fmla="*/ 177849 h 4405856"/>
                <a:gd name="connsiteX55" fmla="*/ 991745 w 5012218"/>
                <a:gd name="connsiteY55" fmla="*/ 201661 h 4405856"/>
                <a:gd name="connsiteX56" fmla="*/ 1026671 w 5012218"/>
                <a:gd name="connsiteY56" fmla="*/ 288974 h 4405856"/>
                <a:gd name="connsiteX57" fmla="*/ 894002 w 5012218"/>
                <a:gd name="connsiteY57" fmla="*/ 542516 h 4405856"/>
                <a:gd name="connsiteX58" fmla="*/ 840027 w 5012218"/>
                <a:gd name="connsiteY58" fmla="*/ 580843 h 4405856"/>
                <a:gd name="connsiteX59" fmla="*/ 911918 w 5012218"/>
                <a:gd name="connsiteY59" fmla="*/ 633231 h 4405856"/>
                <a:gd name="connsiteX60" fmla="*/ 874952 w 5012218"/>
                <a:gd name="connsiteY60" fmla="*/ 673825 h 4405856"/>
                <a:gd name="connsiteX61" fmla="*/ 892415 w 5012218"/>
                <a:gd name="connsiteY61" fmla="*/ 720316 h 4405856"/>
                <a:gd name="connsiteX62" fmla="*/ 823698 w 5012218"/>
                <a:gd name="connsiteY62" fmla="*/ 701719 h 4405856"/>
                <a:gd name="connsiteX63" fmla="*/ 768590 w 5012218"/>
                <a:gd name="connsiteY63" fmla="*/ 726665 h 4405856"/>
                <a:gd name="connsiteX64" fmla="*/ 701688 w 5012218"/>
                <a:gd name="connsiteY64" fmla="*/ 695143 h 4405856"/>
                <a:gd name="connsiteX65" fmla="*/ 703276 w 5012218"/>
                <a:gd name="connsiteY65" fmla="*/ 652734 h 4405856"/>
                <a:gd name="connsiteX66" fmla="*/ 591697 w 5012218"/>
                <a:gd name="connsiteY66" fmla="*/ 675412 h 4405856"/>
                <a:gd name="connsiteX67" fmla="*/ 581946 w 5012218"/>
                <a:gd name="connsiteY67" fmla="*/ 760457 h 4405856"/>
                <a:gd name="connsiteX68" fmla="*/ 502798 w 5012218"/>
                <a:gd name="connsiteY68" fmla="*/ 865236 h 4405856"/>
                <a:gd name="connsiteX69" fmla="*/ 417073 w 5012218"/>
                <a:gd name="connsiteY69" fmla="*/ 828724 h 4405856"/>
                <a:gd name="connsiteX70" fmla="*/ 391673 w 5012218"/>
                <a:gd name="connsiteY70" fmla="*/ 869999 h 4405856"/>
                <a:gd name="connsiteX71" fmla="*/ 326586 w 5012218"/>
                <a:gd name="connsiteY71" fmla="*/ 812848 h 4405856"/>
                <a:gd name="connsiteX72" fmla="*/ 301187 w 5012218"/>
                <a:gd name="connsiteY72" fmla="*/ 881111 h 4405856"/>
                <a:gd name="connsiteX73" fmla="*/ 242449 w 5012218"/>
                <a:gd name="connsiteY73" fmla="*/ 873173 h 4405856"/>
                <a:gd name="connsiteX74" fmla="*/ 202761 w 5012218"/>
                <a:gd name="connsiteY74" fmla="*/ 787449 h 4405856"/>
                <a:gd name="connsiteX75" fmla="*/ 21787 w 5012218"/>
                <a:gd name="connsiteY75" fmla="*/ 917623 h 4405856"/>
                <a:gd name="connsiteX76" fmla="*/ 23375 w 5012218"/>
                <a:gd name="connsiteY76" fmla="*/ 970011 h 4405856"/>
                <a:gd name="connsiteX77" fmla="*/ 7500 w 5012218"/>
                <a:gd name="connsiteY77" fmla="*/ 996999 h 4405856"/>
                <a:gd name="connsiteX78" fmla="*/ 164663 w 5012218"/>
                <a:gd name="connsiteY78" fmla="*/ 1135111 h 4405856"/>
                <a:gd name="connsiteX79" fmla="*/ 316152 w 5012218"/>
                <a:gd name="connsiteY79" fmla="*/ 1394776 h 4405856"/>
                <a:gd name="connsiteX80" fmla="*/ 825286 w 5012218"/>
                <a:gd name="connsiteY80" fmla="*/ 2288539 h 4405856"/>
                <a:gd name="connsiteX81" fmla="*/ 839801 w 5012218"/>
                <a:gd name="connsiteY81" fmla="*/ 2324825 h 4405856"/>
                <a:gd name="connsiteX82" fmla="*/ 854315 w 5012218"/>
                <a:gd name="connsiteY82" fmla="*/ 2390139 h 4405856"/>
                <a:gd name="connsiteX83" fmla="*/ 876086 w 5012218"/>
                <a:gd name="connsiteY83" fmla="*/ 2440939 h 4405856"/>
                <a:gd name="connsiteX84" fmla="*/ 912372 w 5012218"/>
                <a:gd name="connsiteY84" fmla="*/ 2557053 h 4405856"/>
                <a:gd name="connsiteX85" fmla="*/ 934143 w 5012218"/>
                <a:gd name="connsiteY85" fmla="*/ 2622368 h 4405856"/>
                <a:gd name="connsiteX86" fmla="*/ 941401 w 5012218"/>
                <a:gd name="connsiteY86" fmla="*/ 2644139 h 4405856"/>
                <a:gd name="connsiteX87" fmla="*/ 963172 w 5012218"/>
                <a:gd name="connsiteY87" fmla="*/ 2687682 h 4405856"/>
                <a:gd name="connsiteX88" fmla="*/ 984943 w 5012218"/>
                <a:gd name="connsiteY88" fmla="*/ 2738482 h 4405856"/>
                <a:gd name="connsiteX89" fmla="*/ 992201 w 5012218"/>
                <a:gd name="connsiteY89" fmla="*/ 2767511 h 4405856"/>
                <a:gd name="connsiteX90" fmla="*/ 1028486 w 5012218"/>
                <a:gd name="connsiteY90" fmla="*/ 2818311 h 4405856"/>
                <a:gd name="connsiteX91" fmla="*/ 1050258 w 5012218"/>
                <a:gd name="connsiteY91" fmla="*/ 2876368 h 4405856"/>
                <a:gd name="connsiteX92" fmla="*/ 1072029 w 5012218"/>
                <a:gd name="connsiteY92" fmla="*/ 2898139 h 4405856"/>
                <a:gd name="connsiteX93" fmla="*/ 1108315 w 5012218"/>
                <a:gd name="connsiteY93" fmla="*/ 2970711 h 4405856"/>
                <a:gd name="connsiteX94" fmla="*/ 1144601 w 5012218"/>
                <a:gd name="connsiteY94" fmla="*/ 3021511 h 4405856"/>
                <a:gd name="connsiteX95" fmla="*/ 1151858 w 5012218"/>
                <a:gd name="connsiteY95" fmla="*/ 3043282 h 4405856"/>
                <a:gd name="connsiteX96" fmla="*/ 1202658 w 5012218"/>
                <a:gd name="connsiteY96" fmla="*/ 3108596 h 4405856"/>
                <a:gd name="connsiteX97" fmla="*/ 1231686 w 5012218"/>
                <a:gd name="connsiteY97" fmla="*/ 3173911 h 4405856"/>
                <a:gd name="connsiteX98" fmla="*/ 1253458 w 5012218"/>
                <a:gd name="connsiteY98" fmla="*/ 3202939 h 4405856"/>
                <a:gd name="connsiteX99" fmla="*/ 1267972 w 5012218"/>
                <a:gd name="connsiteY99" fmla="*/ 3260996 h 4405856"/>
                <a:gd name="connsiteX100" fmla="*/ 1275229 w 5012218"/>
                <a:gd name="connsiteY100" fmla="*/ 3282768 h 4405856"/>
                <a:gd name="connsiteX101" fmla="*/ 1282486 w 5012218"/>
                <a:gd name="connsiteY101" fmla="*/ 3311796 h 4405856"/>
                <a:gd name="connsiteX102" fmla="*/ 1289743 w 5012218"/>
                <a:gd name="connsiteY102" fmla="*/ 3377111 h 4405856"/>
                <a:gd name="connsiteX103" fmla="*/ 1311515 w 5012218"/>
                <a:gd name="connsiteY103" fmla="*/ 3435168 h 4405856"/>
                <a:gd name="connsiteX104" fmla="*/ 1340543 w 5012218"/>
                <a:gd name="connsiteY104" fmla="*/ 3478711 h 4405856"/>
                <a:gd name="connsiteX105" fmla="*/ 1369572 w 5012218"/>
                <a:gd name="connsiteY105" fmla="*/ 3529511 h 4405856"/>
                <a:gd name="connsiteX106" fmla="*/ 1398601 w 5012218"/>
                <a:gd name="connsiteY106" fmla="*/ 3551282 h 4405856"/>
                <a:gd name="connsiteX107" fmla="*/ 1442143 w 5012218"/>
                <a:gd name="connsiteY107" fmla="*/ 3594825 h 4405856"/>
                <a:gd name="connsiteX108" fmla="*/ 1471172 w 5012218"/>
                <a:gd name="connsiteY108" fmla="*/ 3616596 h 4405856"/>
                <a:gd name="connsiteX109" fmla="*/ 1507458 w 5012218"/>
                <a:gd name="connsiteY109" fmla="*/ 3660139 h 4405856"/>
                <a:gd name="connsiteX110" fmla="*/ 1536486 w 5012218"/>
                <a:gd name="connsiteY110" fmla="*/ 3681911 h 4405856"/>
                <a:gd name="connsiteX111" fmla="*/ 1609058 w 5012218"/>
                <a:gd name="connsiteY111" fmla="*/ 3747225 h 4405856"/>
                <a:gd name="connsiteX112" fmla="*/ 1645343 w 5012218"/>
                <a:gd name="connsiteY112" fmla="*/ 3790768 h 4405856"/>
                <a:gd name="connsiteX113" fmla="*/ 1667115 w 5012218"/>
                <a:gd name="connsiteY113" fmla="*/ 3805282 h 4405856"/>
                <a:gd name="connsiteX114" fmla="*/ 1703401 w 5012218"/>
                <a:gd name="connsiteY114" fmla="*/ 3848825 h 4405856"/>
                <a:gd name="connsiteX115" fmla="*/ 1732429 w 5012218"/>
                <a:gd name="connsiteY115" fmla="*/ 3870596 h 4405856"/>
                <a:gd name="connsiteX116" fmla="*/ 1826772 w 5012218"/>
                <a:gd name="connsiteY116" fmla="*/ 3914139 h 4405856"/>
                <a:gd name="connsiteX117" fmla="*/ 2276715 w 5012218"/>
                <a:gd name="connsiteY117" fmla="*/ 3899625 h 4405856"/>
                <a:gd name="connsiteX118" fmla="*/ 2327515 w 5012218"/>
                <a:gd name="connsiteY118" fmla="*/ 3885111 h 4405856"/>
                <a:gd name="connsiteX119" fmla="*/ 2414601 w 5012218"/>
                <a:gd name="connsiteY119" fmla="*/ 3877853 h 4405856"/>
                <a:gd name="connsiteX120" fmla="*/ 2494429 w 5012218"/>
                <a:gd name="connsiteY120" fmla="*/ 3863339 h 4405856"/>
                <a:gd name="connsiteX121" fmla="*/ 2552486 w 5012218"/>
                <a:gd name="connsiteY121" fmla="*/ 3856082 h 4405856"/>
                <a:gd name="connsiteX122" fmla="*/ 2581515 w 5012218"/>
                <a:gd name="connsiteY122" fmla="*/ 3841568 h 4405856"/>
                <a:gd name="connsiteX123" fmla="*/ 2646829 w 5012218"/>
                <a:gd name="connsiteY123" fmla="*/ 3819796 h 4405856"/>
                <a:gd name="connsiteX124" fmla="*/ 2683115 w 5012218"/>
                <a:gd name="connsiteY124" fmla="*/ 3805282 h 4405856"/>
                <a:gd name="connsiteX125" fmla="*/ 2784715 w 5012218"/>
                <a:gd name="connsiteY125" fmla="*/ 3790768 h 4405856"/>
                <a:gd name="connsiteX126" fmla="*/ 2813743 w 5012218"/>
                <a:gd name="connsiteY126" fmla="*/ 3783511 h 4405856"/>
                <a:gd name="connsiteX127" fmla="*/ 3434229 w 5012218"/>
                <a:gd name="connsiteY127" fmla="*/ 4130265 h 4405856"/>
                <a:gd name="connsiteX128" fmla="*/ 3520633 w 5012218"/>
                <a:gd name="connsiteY128" fmla="*/ 4316455 h 4405856"/>
                <a:gd name="connsiteX129" fmla="*/ 3580958 w 5012218"/>
                <a:gd name="connsiteY129" fmla="*/ 4375193 h 4405856"/>
                <a:gd name="connsiteX130" fmla="*/ 3592070 w 5012218"/>
                <a:gd name="connsiteY130" fmla="*/ 4345030 h 4405856"/>
                <a:gd name="connsiteX131" fmla="*/ 3638108 w 5012218"/>
                <a:gd name="connsiteY131" fmla="*/ 4318042 h 4405856"/>
                <a:gd name="connsiteX132" fmla="*/ 3688908 w 5012218"/>
                <a:gd name="connsiteY132" fmla="*/ 4391068 h 4405856"/>
                <a:gd name="connsiteX133" fmla="*/ 3738121 w 5012218"/>
                <a:gd name="connsiteY133" fmla="*/ 4394243 h 4405856"/>
                <a:gd name="connsiteX134" fmla="*/ 3693670 w 5012218"/>
                <a:gd name="connsiteY134" fmla="*/ 4300581 h 4405856"/>
                <a:gd name="connsiteX135" fmla="*/ 3650808 w 5012218"/>
                <a:gd name="connsiteY135" fmla="*/ 4232318 h 4405856"/>
                <a:gd name="connsiteX136" fmla="*/ 3693671 w 5012218"/>
                <a:gd name="connsiteY136" fmla="*/ 4216442 h 4405856"/>
                <a:gd name="connsiteX137" fmla="*/ 3674620 w 5012218"/>
                <a:gd name="connsiteY137" fmla="*/ 4175168 h 4405856"/>
                <a:gd name="connsiteX138" fmla="*/ 3727008 w 5012218"/>
                <a:gd name="connsiteY138" fmla="*/ 4184693 h 4405856"/>
                <a:gd name="connsiteX139" fmla="*/ 3706371 w 5012218"/>
                <a:gd name="connsiteY139" fmla="*/ 4151355 h 4405856"/>
                <a:gd name="connsiteX140" fmla="*/ 3727690 w 5012218"/>
                <a:gd name="connsiteY140" fmla="*/ 4134801 h 4405856"/>
                <a:gd name="connsiteX141" fmla="*/ 3848793 w 5012218"/>
                <a:gd name="connsiteY141" fmla="*/ 4220074 h 4405856"/>
                <a:gd name="connsiteX142" fmla="*/ 3884170 w 5012218"/>
                <a:gd name="connsiteY142" fmla="*/ 4206917 h 4405856"/>
                <a:gd name="connsiteX143" fmla="*/ 3936557 w 5012218"/>
                <a:gd name="connsiteY143" fmla="*/ 4272006 h 4405856"/>
                <a:gd name="connsiteX144" fmla="*/ 3957195 w 5012218"/>
                <a:gd name="connsiteY144" fmla="*/ 4330743 h 4405856"/>
                <a:gd name="connsiteX145" fmla="*/ 4065145 w 5012218"/>
                <a:gd name="connsiteY145" fmla="*/ 4349792 h 4405856"/>
                <a:gd name="connsiteX146" fmla="*/ 4004821 w 5012218"/>
                <a:gd name="connsiteY146" fmla="*/ 4283117 h 4405856"/>
                <a:gd name="connsiteX147" fmla="*/ 4001645 w 5012218"/>
                <a:gd name="connsiteY147" fmla="*/ 4214855 h 4405856"/>
                <a:gd name="connsiteX148" fmla="*/ 4055620 w 5012218"/>
                <a:gd name="connsiteY148" fmla="*/ 4270418 h 4405856"/>
                <a:gd name="connsiteX149" fmla="*/ 4104833 w 5012218"/>
                <a:gd name="connsiteY149" fmla="*/ 4275180 h 4405856"/>
                <a:gd name="connsiteX150" fmla="*/ 4098483 w 5012218"/>
                <a:gd name="connsiteY150" fmla="*/ 4225968 h 4405856"/>
                <a:gd name="connsiteX151" fmla="*/ 4158808 w 5012218"/>
                <a:gd name="connsiteY151" fmla="*/ 4230730 h 4405856"/>
                <a:gd name="connsiteX152" fmla="*/ 4220720 w 5012218"/>
                <a:gd name="connsiteY152" fmla="*/ 4273592 h 4405856"/>
                <a:gd name="connsiteX153" fmla="*/ 4252470 w 5012218"/>
                <a:gd name="connsiteY153" fmla="*/ 4260893 h 4405856"/>
                <a:gd name="connsiteX154" fmla="*/ 4246121 w 5012218"/>
                <a:gd name="connsiteY154" fmla="*/ 4225968 h 4405856"/>
                <a:gd name="connsiteX155" fmla="*/ 4287396 w 5012218"/>
                <a:gd name="connsiteY155" fmla="*/ 4202156 h 4405856"/>
                <a:gd name="connsiteX156" fmla="*/ 4371533 w 5012218"/>
                <a:gd name="connsiteY156" fmla="*/ 4259306 h 4405856"/>
                <a:gd name="connsiteX157" fmla="*/ 4388996 w 5012218"/>
                <a:gd name="connsiteY157" fmla="*/ 4157708 h 4405856"/>
                <a:gd name="connsiteX158" fmla="*/ 4363596 w 5012218"/>
                <a:gd name="connsiteY158" fmla="*/ 4135482 h 4405856"/>
                <a:gd name="connsiteX159" fmla="*/ 4290570 w 5012218"/>
                <a:gd name="connsiteY159" fmla="*/ 4092619 h 4405856"/>
                <a:gd name="connsiteX160" fmla="*/ 4312795 w 5012218"/>
                <a:gd name="connsiteY160" fmla="*/ 4067220 h 4405856"/>
                <a:gd name="connsiteX161" fmla="*/ 4333433 w 5012218"/>
                <a:gd name="connsiteY161" fmla="*/ 4044994 h 4405856"/>
                <a:gd name="connsiteX162" fmla="*/ 4387408 w 5012218"/>
                <a:gd name="connsiteY162" fmla="*/ 4076745 h 4405856"/>
                <a:gd name="connsiteX163" fmla="*/ 4393758 w 5012218"/>
                <a:gd name="connsiteY163" fmla="*/ 4032295 h 4405856"/>
                <a:gd name="connsiteX164" fmla="*/ 4338195 w 5012218"/>
                <a:gd name="connsiteY164" fmla="*/ 4008482 h 4405856"/>
                <a:gd name="connsiteX165" fmla="*/ 4336608 w 5012218"/>
                <a:gd name="connsiteY165" fmla="*/ 3998958 h 4405856"/>
                <a:gd name="connsiteX166" fmla="*/ 4323907 w 5012218"/>
                <a:gd name="connsiteY166" fmla="*/ 3960859 h 4405856"/>
                <a:gd name="connsiteX167" fmla="*/ 4330257 w 5012218"/>
                <a:gd name="connsiteY167" fmla="*/ 3913233 h 4405856"/>
                <a:gd name="connsiteX168" fmla="*/ 4341370 w 5012218"/>
                <a:gd name="connsiteY168" fmla="*/ 3857670 h 4405856"/>
                <a:gd name="connsiteX169" fmla="*/ 4303270 w 5012218"/>
                <a:gd name="connsiteY169" fmla="*/ 3827508 h 4405856"/>
                <a:gd name="connsiteX170" fmla="*/ 4336607 w 5012218"/>
                <a:gd name="connsiteY170" fmla="*/ 3817983 h 4405856"/>
                <a:gd name="connsiteX171" fmla="*/ 4314382 w 5012218"/>
                <a:gd name="connsiteY171" fmla="*/ 3781470 h 4405856"/>
                <a:gd name="connsiteX172" fmla="*/ 4352483 w 5012218"/>
                <a:gd name="connsiteY172" fmla="*/ 3776709 h 4405856"/>
                <a:gd name="connsiteX173" fmla="*/ 4358832 w 5012218"/>
                <a:gd name="connsiteY173" fmla="*/ 3743370 h 4405856"/>
                <a:gd name="connsiteX174" fmla="*/ 4420746 w 5012218"/>
                <a:gd name="connsiteY174" fmla="*/ 3752897 h 4405856"/>
                <a:gd name="connsiteX175" fmla="*/ 4453859 w 5012218"/>
                <a:gd name="connsiteY175" fmla="*/ 3768089 h 4405856"/>
                <a:gd name="connsiteX176" fmla="*/ 4420066 w 5012218"/>
                <a:gd name="connsiteY176" fmla="*/ 3809137 h 4405856"/>
                <a:gd name="connsiteX177" fmla="*/ 4459074 w 5012218"/>
                <a:gd name="connsiteY177" fmla="*/ 3916633 h 4405856"/>
                <a:gd name="connsiteX178" fmla="*/ 4511461 w 5012218"/>
                <a:gd name="connsiteY178" fmla="*/ 3947931 h 4405856"/>
                <a:gd name="connsiteX179" fmla="*/ 4563395 w 5012218"/>
                <a:gd name="connsiteY179" fmla="*/ 3905749 h 4405856"/>
                <a:gd name="connsiteX180" fmla="*/ 4649120 w 5012218"/>
                <a:gd name="connsiteY180" fmla="*/ 3857216 h 4405856"/>
                <a:gd name="connsiteX181" fmla="*/ 4631884 w 5012218"/>
                <a:gd name="connsiteY181" fmla="*/ 3768315 h 4405856"/>
                <a:gd name="connsiteX182" fmla="*/ 4709218 w 5012218"/>
                <a:gd name="connsiteY182" fmla="*/ 3635646 h 4405856"/>
                <a:gd name="connsiteX183" fmla="*/ 5001772 w 5012218"/>
                <a:gd name="connsiteY183" fmla="*/ 3302498 h 4405856"/>
                <a:gd name="connsiteX184" fmla="*/ 4920355 w 5012218"/>
                <a:gd name="connsiteY184" fmla="*/ 3293426 h 4405856"/>
                <a:gd name="connsiteX185" fmla="*/ 4924892 w 5012218"/>
                <a:gd name="connsiteY185" fmla="*/ 3201578 h 4405856"/>
                <a:gd name="connsiteX186" fmla="*/ 4875905 w 5012218"/>
                <a:gd name="connsiteY186" fmla="*/ 3176406 h 4405856"/>
                <a:gd name="connsiteX187" fmla="*/ 4791768 w 5012218"/>
                <a:gd name="connsiteY187" fmla="*/ 3207928 h 4405856"/>
                <a:gd name="connsiteX188" fmla="*/ 4755029 w 5012218"/>
                <a:gd name="connsiteY188" fmla="*/ 3171643 h 4405856"/>
                <a:gd name="connsiteX189" fmla="*/ 4799706 w 5012218"/>
                <a:gd name="connsiteY189" fmla="*/ 3148738 h 4405856"/>
                <a:gd name="connsiteX190" fmla="*/ 4670439 w 5012218"/>
                <a:gd name="connsiteY190" fmla="*/ 2935559 h 4405856"/>
                <a:gd name="connsiteX191" fmla="*/ 4685405 w 5012218"/>
                <a:gd name="connsiteY191" fmla="*/ 2905396 h 4405856"/>
                <a:gd name="connsiteX192" fmla="*/ 4661820 w 5012218"/>
                <a:gd name="connsiteY192" fmla="*/ 2789736 h 4405856"/>
                <a:gd name="connsiteX193" fmla="*/ 4503071 w 5012218"/>
                <a:gd name="connsiteY193" fmla="*/ 2778850 h 4405856"/>
                <a:gd name="connsiteX194" fmla="*/ 4469733 w 5012218"/>
                <a:gd name="connsiteY194" fmla="*/ 2827608 h 4405856"/>
                <a:gd name="connsiteX195" fmla="*/ 4380833 w 5012218"/>
                <a:gd name="connsiteY195" fmla="*/ 2842124 h 4405856"/>
                <a:gd name="connsiteX196" fmla="*/ 4387183 w 5012218"/>
                <a:gd name="connsiteY196" fmla="*/ 2820125 h 4405856"/>
                <a:gd name="connsiteX197" fmla="*/ 4333661 w 5012218"/>
                <a:gd name="connsiteY197" fmla="*/ 2804024 h 4405856"/>
                <a:gd name="connsiteX198" fmla="*/ 4308942 w 5012218"/>
                <a:gd name="connsiteY198" fmla="*/ 2638923 h 4405856"/>
                <a:gd name="connsiteX199" fmla="*/ 4028635 w 5012218"/>
                <a:gd name="connsiteY199" fmla="*/ 2572248 h 4405856"/>
                <a:gd name="connsiteX200" fmla="*/ 3892336 w 5012218"/>
                <a:gd name="connsiteY200" fmla="*/ 2615564 h 4405856"/>
                <a:gd name="connsiteX201" fmla="*/ 3760347 w 5012218"/>
                <a:gd name="connsiteY201" fmla="*/ 2608080 h 4405856"/>
                <a:gd name="connsiteX202" fmla="*/ 3627904 w 5012218"/>
                <a:gd name="connsiteY202" fmla="*/ 2497182 h 4405856"/>
                <a:gd name="connsiteX203" fmla="*/ 3414726 w 5012218"/>
                <a:gd name="connsiteY203" fmla="*/ 2193969 h 4405856"/>
                <a:gd name="connsiteX204" fmla="*/ 3016264 w 5012218"/>
                <a:gd name="connsiteY204" fmla="*/ 2054496 h 4405856"/>
                <a:gd name="connsiteX205" fmla="*/ 2779726 w 5012218"/>
                <a:gd name="connsiteY205" fmla="*/ 1741532 h 4405856"/>
                <a:gd name="connsiteX206" fmla="*/ 2813517 w 5012218"/>
                <a:gd name="connsiteY206" fmla="*/ 1716586 h 4405856"/>
                <a:gd name="connsiteX207" fmla="*/ 2873161 w 5012218"/>
                <a:gd name="connsiteY207" fmla="*/ 1799589 h 4405856"/>
                <a:gd name="connsiteX208" fmla="*/ 2893345 w 5012218"/>
                <a:gd name="connsiteY208" fmla="*/ 1782126 h 4405856"/>
                <a:gd name="connsiteX209" fmla="*/ 2936435 w 5012218"/>
                <a:gd name="connsiteY209" fmla="*/ 1812970 h 4405856"/>
                <a:gd name="connsiteX210" fmla="*/ 3025108 w 5012218"/>
                <a:gd name="connsiteY210" fmla="*/ 1759221 h 4405856"/>
                <a:gd name="connsiteX211" fmla="*/ 3041210 w 5012218"/>
                <a:gd name="connsiteY211" fmla="*/ 1738811 h 4405856"/>
                <a:gd name="connsiteX212" fmla="*/ 3099493 w 5012218"/>
                <a:gd name="connsiteY212" fmla="*/ 1739037 h 4405856"/>
                <a:gd name="connsiteX213" fmla="*/ 3115596 w 5012218"/>
                <a:gd name="connsiteY213" fmla="*/ 1705927 h 4405856"/>
                <a:gd name="connsiteX214" fmla="*/ 3096772 w 5012218"/>
                <a:gd name="connsiteY214" fmla="*/ 1680300 h 4405856"/>
                <a:gd name="connsiteX215" fmla="*/ 3029644 w 5012218"/>
                <a:gd name="connsiteY215" fmla="*/ 1700257 h 4405856"/>
                <a:gd name="connsiteX216" fmla="*/ 3007872 w 5012218"/>
                <a:gd name="connsiteY216" fmla="*/ 1646736 h 4405856"/>
                <a:gd name="connsiteX217" fmla="*/ 3029190 w 5012218"/>
                <a:gd name="connsiteY217" fmla="*/ 1617026 h 4405856"/>
                <a:gd name="connsiteX218" fmla="*/ 2972720 w 5012218"/>
                <a:gd name="connsiteY218" fmla="*/ 1513612 h 4405856"/>
                <a:gd name="connsiteX219" fmla="*/ 2924189 w 5012218"/>
                <a:gd name="connsiteY219" fmla="*/ 1552393 h 4405856"/>
                <a:gd name="connsiteX220" fmla="*/ 2834834 w 5012218"/>
                <a:gd name="connsiteY220" fmla="*/ 1497737 h 4405856"/>
                <a:gd name="connsiteX221" fmla="*/ 2886768 w 5012218"/>
                <a:gd name="connsiteY221" fmla="*/ 1405208 h 4405856"/>
                <a:gd name="connsiteX222" fmla="*/ 2843906 w 5012218"/>
                <a:gd name="connsiteY222" fmla="*/ 1284105 h 4405856"/>
                <a:gd name="connsiteX223" fmla="*/ 2858647 w 5012218"/>
                <a:gd name="connsiteY223" fmla="*/ 1160053 h 4405856"/>
                <a:gd name="connsiteX224" fmla="*/ 2953897 w 5012218"/>
                <a:gd name="connsiteY224" fmla="*/ 1086348 h 4405856"/>
                <a:gd name="connsiteX225" fmla="*/ 3059126 w 5012218"/>
                <a:gd name="connsiteY225" fmla="*/ 1063896 h 4405856"/>
                <a:gd name="connsiteX226" fmla="*/ 2996079 w 5012218"/>
                <a:gd name="connsiteY226" fmla="*/ 974089 h 4405856"/>
                <a:gd name="connsiteX227" fmla="*/ 2978843 w 5012218"/>
                <a:gd name="connsiteY227" fmla="*/ 1018766 h 4405856"/>
                <a:gd name="connsiteX228" fmla="*/ 2935528 w 5012218"/>
                <a:gd name="connsiteY228" fmla="*/ 971595 h 4405856"/>
                <a:gd name="connsiteX229" fmla="*/ 2956846 w 5012218"/>
                <a:gd name="connsiteY229" fmla="*/ 886323 h 4405856"/>
                <a:gd name="connsiteX230" fmla="*/ 3029870 w 5012218"/>
                <a:gd name="connsiteY230" fmla="*/ 789032 h 4405856"/>
                <a:gd name="connsiteX231" fmla="*/ 3012861 w 5012218"/>
                <a:gd name="connsiteY231" fmla="*/ 682443 h 4405856"/>
                <a:gd name="connsiteX232" fmla="*/ 2841639 w 5012218"/>
                <a:gd name="connsiteY232" fmla="*/ 692194 h 4405856"/>
                <a:gd name="connsiteX233" fmla="*/ 2822361 w 5012218"/>
                <a:gd name="connsiteY233" fmla="*/ 734831 h 4405856"/>
                <a:gd name="connsiteX234" fmla="*/ 2790158 w 5012218"/>
                <a:gd name="connsiteY234" fmla="*/ 667248 h 4405856"/>
                <a:gd name="connsiteX235" fmla="*/ 2760448 w 5012218"/>
                <a:gd name="connsiteY235" fmla="*/ 707616 h 4405856"/>
                <a:gd name="connsiteX236" fmla="*/ 2574939 w 5012218"/>
                <a:gd name="connsiteY236" fmla="*/ 741180 h 4405856"/>
                <a:gd name="connsiteX0" fmla="*/ 2582141 w 5019420"/>
                <a:gd name="connsiteY0" fmla="*/ 741180 h 4405856"/>
                <a:gd name="connsiteX1" fmla="*/ 2256022 w 5019420"/>
                <a:gd name="connsiteY1" fmla="*/ 583337 h 4405856"/>
                <a:gd name="connsiteX2" fmla="*/ 2295934 w 5019420"/>
                <a:gd name="connsiteY2" fmla="*/ 433432 h 4405856"/>
                <a:gd name="connsiteX3" fmla="*/ 2241960 w 5019420"/>
                <a:gd name="connsiteY3" fmla="*/ 423907 h 4405856"/>
                <a:gd name="connsiteX4" fmla="*/ 2238785 w 5019420"/>
                <a:gd name="connsiteY4" fmla="*/ 395333 h 4405856"/>
                <a:gd name="connsiteX5" fmla="*/ 2283235 w 5019420"/>
                <a:gd name="connsiteY5" fmla="*/ 403270 h 4405856"/>
                <a:gd name="connsiteX6" fmla="*/ 2226085 w 5019420"/>
                <a:gd name="connsiteY6" fmla="*/ 315957 h 4405856"/>
                <a:gd name="connsiteX7" fmla="*/ 2237197 w 5019420"/>
                <a:gd name="connsiteY7" fmla="*/ 355645 h 4405856"/>
                <a:gd name="connsiteX8" fmla="*/ 2184809 w 5019420"/>
                <a:gd name="connsiteY8" fmla="*/ 320720 h 4405856"/>
                <a:gd name="connsiteX9" fmla="*/ 2205447 w 5019420"/>
                <a:gd name="connsiteY9" fmla="*/ 287383 h 4405856"/>
                <a:gd name="connsiteX10" fmla="*/ 2170522 w 5019420"/>
                <a:gd name="connsiteY10" fmla="*/ 225472 h 4405856"/>
                <a:gd name="connsiteX11" fmla="*/ 2203859 w 5019420"/>
                <a:gd name="connsiteY11" fmla="*/ 227061 h 4405856"/>
                <a:gd name="connsiteX12" fmla="*/ 2160997 w 5019420"/>
                <a:gd name="connsiteY12" fmla="*/ 133398 h 4405856"/>
                <a:gd name="connsiteX13" fmla="*/ 2135598 w 5019420"/>
                <a:gd name="connsiteY13" fmla="*/ 131810 h 4405856"/>
                <a:gd name="connsiteX14" fmla="*/ 2124485 w 5019420"/>
                <a:gd name="connsiteY14" fmla="*/ 84185 h 4405856"/>
                <a:gd name="connsiteX15" fmla="*/ 2156234 w 5019420"/>
                <a:gd name="connsiteY15" fmla="*/ 66723 h 4405856"/>
                <a:gd name="connsiteX16" fmla="*/ 2151472 w 5019420"/>
                <a:gd name="connsiteY16" fmla="*/ 23861 h 4405856"/>
                <a:gd name="connsiteX17" fmla="*/ 2092735 w 5019420"/>
                <a:gd name="connsiteY17" fmla="*/ 28624 h 4405856"/>
                <a:gd name="connsiteX18" fmla="*/ 1899060 w 5019420"/>
                <a:gd name="connsiteY18" fmla="*/ 127049 h 4405856"/>
                <a:gd name="connsiteX19" fmla="*/ 1864135 w 5019420"/>
                <a:gd name="connsiteY19" fmla="*/ 252462 h 4405856"/>
                <a:gd name="connsiteX20" fmla="*/ 1868897 w 5019420"/>
                <a:gd name="connsiteY20" fmla="*/ 288974 h 4405856"/>
                <a:gd name="connsiteX21" fmla="*/ 1840322 w 5019420"/>
                <a:gd name="connsiteY21" fmla="*/ 303261 h 4405856"/>
                <a:gd name="connsiteX22" fmla="*/ 1908584 w 5019420"/>
                <a:gd name="connsiteY22" fmla="*/ 482645 h 4405856"/>
                <a:gd name="connsiteX23" fmla="*/ 1821273 w 5019420"/>
                <a:gd name="connsiteY23" fmla="*/ 400099 h 4405856"/>
                <a:gd name="connsiteX24" fmla="*/ 1770472 w 5019420"/>
                <a:gd name="connsiteY24" fmla="*/ 366762 h 4405856"/>
                <a:gd name="connsiteX25" fmla="*/ 1741897 w 5019420"/>
                <a:gd name="connsiteY25" fmla="*/ 401687 h 4405856"/>
                <a:gd name="connsiteX26" fmla="*/ 1740310 w 5019420"/>
                <a:gd name="connsiteY26" fmla="*/ 515987 h 4405856"/>
                <a:gd name="connsiteX27" fmla="*/ 1754597 w 5019420"/>
                <a:gd name="connsiteY27" fmla="*/ 612820 h 4405856"/>
                <a:gd name="connsiteX28" fmla="*/ 1672047 w 5019420"/>
                <a:gd name="connsiteY28" fmla="*/ 620761 h 4405856"/>
                <a:gd name="connsiteX29" fmla="*/ 1695860 w 5019420"/>
                <a:gd name="connsiteY29" fmla="*/ 590598 h 4405856"/>
                <a:gd name="connsiteX30" fmla="*/ 1632360 w 5019420"/>
                <a:gd name="connsiteY30" fmla="*/ 547736 h 4405856"/>
                <a:gd name="connsiteX31" fmla="*/ 1591085 w 5019420"/>
                <a:gd name="connsiteY31" fmla="*/ 501699 h 4405856"/>
                <a:gd name="connsiteX32" fmla="*/ 1541872 w 5019420"/>
                <a:gd name="connsiteY32" fmla="*/ 512811 h 4405856"/>
                <a:gd name="connsiteX33" fmla="*/ 1570447 w 5019420"/>
                <a:gd name="connsiteY33" fmla="*/ 446136 h 4405856"/>
                <a:gd name="connsiteX34" fmla="*/ 1540284 w 5019420"/>
                <a:gd name="connsiteY34" fmla="*/ 481062 h 4405856"/>
                <a:gd name="connsiteX35" fmla="*/ 1506947 w 5019420"/>
                <a:gd name="connsiteY35" fmla="*/ 423911 h 4405856"/>
                <a:gd name="connsiteX36" fmla="*/ 1487897 w 5019420"/>
                <a:gd name="connsiteY36" fmla="*/ 417561 h 4405856"/>
                <a:gd name="connsiteX37" fmla="*/ 1486310 w 5019420"/>
                <a:gd name="connsiteY37" fmla="*/ 376287 h 4405856"/>
                <a:gd name="connsiteX38" fmla="*/ 1451385 w 5019420"/>
                <a:gd name="connsiteY38" fmla="*/ 273100 h 4405856"/>
                <a:gd name="connsiteX39" fmla="*/ 1411697 w 5019420"/>
                <a:gd name="connsiteY39" fmla="*/ 219123 h 4405856"/>
                <a:gd name="connsiteX40" fmla="*/ 1487898 w 5019420"/>
                <a:gd name="connsiteY40" fmla="*/ 282624 h 4405856"/>
                <a:gd name="connsiteX41" fmla="*/ 1546636 w 5019420"/>
                <a:gd name="connsiteY41" fmla="*/ 320723 h 4405856"/>
                <a:gd name="connsiteX42" fmla="*/ 1570447 w 5019420"/>
                <a:gd name="connsiteY42" fmla="*/ 281036 h 4405856"/>
                <a:gd name="connsiteX43" fmla="*/ 1589497 w 5019420"/>
                <a:gd name="connsiteY43" fmla="*/ 215949 h 4405856"/>
                <a:gd name="connsiteX44" fmla="*/ 1551397 w 5019420"/>
                <a:gd name="connsiteY44" fmla="*/ 185786 h 4405856"/>
                <a:gd name="connsiteX45" fmla="*/ 1578385 w 5019420"/>
                <a:gd name="connsiteY45" fmla="*/ 144511 h 4405856"/>
                <a:gd name="connsiteX46" fmla="*/ 1530760 w 5019420"/>
                <a:gd name="connsiteY46" fmla="*/ 50848 h 4405856"/>
                <a:gd name="connsiteX47" fmla="*/ 1513297 w 5019420"/>
                <a:gd name="connsiteY47" fmla="*/ 6399 h 4405856"/>
                <a:gd name="connsiteX48" fmla="*/ 1376772 w 5019420"/>
                <a:gd name="connsiteY48" fmla="*/ 120699 h 4405856"/>
                <a:gd name="connsiteX49" fmla="*/ 1314859 w 5019420"/>
                <a:gd name="connsiteY49" fmla="*/ 115936 h 4405856"/>
                <a:gd name="connsiteX50" fmla="*/ 1302160 w 5019420"/>
                <a:gd name="connsiteY50" fmla="*/ 57199 h 4405856"/>
                <a:gd name="connsiteX51" fmla="*/ 1216435 w 5019420"/>
                <a:gd name="connsiteY51" fmla="*/ 104824 h 4405856"/>
                <a:gd name="connsiteX52" fmla="*/ 1152935 w 5019420"/>
                <a:gd name="connsiteY52" fmla="*/ 139748 h 4405856"/>
                <a:gd name="connsiteX53" fmla="*/ 1057684 w 5019420"/>
                <a:gd name="connsiteY53" fmla="*/ 147686 h 4405856"/>
                <a:gd name="connsiteX54" fmla="*/ 1035460 w 5019420"/>
                <a:gd name="connsiteY54" fmla="*/ 177849 h 4405856"/>
                <a:gd name="connsiteX55" fmla="*/ 998947 w 5019420"/>
                <a:gd name="connsiteY55" fmla="*/ 201661 h 4405856"/>
                <a:gd name="connsiteX56" fmla="*/ 1033873 w 5019420"/>
                <a:gd name="connsiteY56" fmla="*/ 288974 h 4405856"/>
                <a:gd name="connsiteX57" fmla="*/ 901204 w 5019420"/>
                <a:gd name="connsiteY57" fmla="*/ 542516 h 4405856"/>
                <a:gd name="connsiteX58" fmla="*/ 847229 w 5019420"/>
                <a:gd name="connsiteY58" fmla="*/ 580843 h 4405856"/>
                <a:gd name="connsiteX59" fmla="*/ 919120 w 5019420"/>
                <a:gd name="connsiteY59" fmla="*/ 633231 h 4405856"/>
                <a:gd name="connsiteX60" fmla="*/ 882154 w 5019420"/>
                <a:gd name="connsiteY60" fmla="*/ 673825 h 4405856"/>
                <a:gd name="connsiteX61" fmla="*/ 899617 w 5019420"/>
                <a:gd name="connsiteY61" fmla="*/ 720316 h 4405856"/>
                <a:gd name="connsiteX62" fmla="*/ 830900 w 5019420"/>
                <a:gd name="connsiteY62" fmla="*/ 701719 h 4405856"/>
                <a:gd name="connsiteX63" fmla="*/ 775792 w 5019420"/>
                <a:gd name="connsiteY63" fmla="*/ 726665 h 4405856"/>
                <a:gd name="connsiteX64" fmla="*/ 708890 w 5019420"/>
                <a:gd name="connsiteY64" fmla="*/ 695143 h 4405856"/>
                <a:gd name="connsiteX65" fmla="*/ 710478 w 5019420"/>
                <a:gd name="connsiteY65" fmla="*/ 652734 h 4405856"/>
                <a:gd name="connsiteX66" fmla="*/ 598899 w 5019420"/>
                <a:gd name="connsiteY66" fmla="*/ 675412 h 4405856"/>
                <a:gd name="connsiteX67" fmla="*/ 589148 w 5019420"/>
                <a:gd name="connsiteY67" fmla="*/ 760457 h 4405856"/>
                <a:gd name="connsiteX68" fmla="*/ 510000 w 5019420"/>
                <a:gd name="connsiteY68" fmla="*/ 865236 h 4405856"/>
                <a:gd name="connsiteX69" fmla="*/ 424275 w 5019420"/>
                <a:gd name="connsiteY69" fmla="*/ 828724 h 4405856"/>
                <a:gd name="connsiteX70" fmla="*/ 398875 w 5019420"/>
                <a:gd name="connsiteY70" fmla="*/ 869999 h 4405856"/>
                <a:gd name="connsiteX71" fmla="*/ 333788 w 5019420"/>
                <a:gd name="connsiteY71" fmla="*/ 812848 h 4405856"/>
                <a:gd name="connsiteX72" fmla="*/ 308389 w 5019420"/>
                <a:gd name="connsiteY72" fmla="*/ 881111 h 4405856"/>
                <a:gd name="connsiteX73" fmla="*/ 249651 w 5019420"/>
                <a:gd name="connsiteY73" fmla="*/ 873173 h 4405856"/>
                <a:gd name="connsiteX74" fmla="*/ 209963 w 5019420"/>
                <a:gd name="connsiteY74" fmla="*/ 787449 h 4405856"/>
                <a:gd name="connsiteX75" fmla="*/ 28989 w 5019420"/>
                <a:gd name="connsiteY75" fmla="*/ 917623 h 4405856"/>
                <a:gd name="connsiteX76" fmla="*/ 30577 w 5019420"/>
                <a:gd name="connsiteY76" fmla="*/ 970011 h 4405856"/>
                <a:gd name="connsiteX77" fmla="*/ 14702 w 5019420"/>
                <a:gd name="connsiteY77" fmla="*/ 996999 h 4405856"/>
                <a:gd name="connsiteX78" fmla="*/ 11527 w 5019420"/>
                <a:gd name="connsiteY78" fmla="*/ 1000174 h 4405856"/>
                <a:gd name="connsiteX79" fmla="*/ 171865 w 5019420"/>
                <a:gd name="connsiteY79" fmla="*/ 1135111 h 4405856"/>
                <a:gd name="connsiteX80" fmla="*/ 323354 w 5019420"/>
                <a:gd name="connsiteY80" fmla="*/ 1394776 h 4405856"/>
                <a:gd name="connsiteX81" fmla="*/ 832488 w 5019420"/>
                <a:gd name="connsiteY81" fmla="*/ 2288539 h 4405856"/>
                <a:gd name="connsiteX82" fmla="*/ 847003 w 5019420"/>
                <a:gd name="connsiteY82" fmla="*/ 2324825 h 4405856"/>
                <a:gd name="connsiteX83" fmla="*/ 861517 w 5019420"/>
                <a:gd name="connsiteY83" fmla="*/ 2390139 h 4405856"/>
                <a:gd name="connsiteX84" fmla="*/ 883288 w 5019420"/>
                <a:gd name="connsiteY84" fmla="*/ 2440939 h 4405856"/>
                <a:gd name="connsiteX85" fmla="*/ 919574 w 5019420"/>
                <a:gd name="connsiteY85" fmla="*/ 2557053 h 4405856"/>
                <a:gd name="connsiteX86" fmla="*/ 941345 w 5019420"/>
                <a:gd name="connsiteY86" fmla="*/ 2622368 h 4405856"/>
                <a:gd name="connsiteX87" fmla="*/ 948603 w 5019420"/>
                <a:gd name="connsiteY87" fmla="*/ 2644139 h 4405856"/>
                <a:gd name="connsiteX88" fmla="*/ 970374 w 5019420"/>
                <a:gd name="connsiteY88" fmla="*/ 2687682 h 4405856"/>
                <a:gd name="connsiteX89" fmla="*/ 992145 w 5019420"/>
                <a:gd name="connsiteY89" fmla="*/ 2738482 h 4405856"/>
                <a:gd name="connsiteX90" fmla="*/ 999403 w 5019420"/>
                <a:gd name="connsiteY90" fmla="*/ 2767511 h 4405856"/>
                <a:gd name="connsiteX91" fmla="*/ 1035688 w 5019420"/>
                <a:gd name="connsiteY91" fmla="*/ 2818311 h 4405856"/>
                <a:gd name="connsiteX92" fmla="*/ 1057460 w 5019420"/>
                <a:gd name="connsiteY92" fmla="*/ 2876368 h 4405856"/>
                <a:gd name="connsiteX93" fmla="*/ 1079231 w 5019420"/>
                <a:gd name="connsiteY93" fmla="*/ 2898139 h 4405856"/>
                <a:gd name="connsiteX94" fmla="*/ 1115517 w 5019420"/>
                <a:gd name="connsiteY94" fmla="*/ 2970711 h 4405856"/>
                <a:gd name="connsiteX95" fmla="*/ 1151803 w 5019420"/>
                <a:gd name="connsiteY95" fmla="*/ 3021511 h 4405856"/>
                <a:gd name="connsiteX96" fmla="*/ 1159060 w 5019420"/>
                <a:gd name="connsiteY96" fmla="*/ 3043282 h 4405856"/>
                <a:gd name="connsiteX97" fmla="*/ 1209860 w 5019420"/>
                <a:gd name="connsiteY97" fmla="*/ 3108596 h 4405856"/>
                <a:gd name="connsiteX98" fmla="*/ 1238888 w 5019420"/>
                <a:gd name="connsiteY98" fmla="*/ 3173911 h 4405856"/>
                <a:gd name="connsiteX99" fmla="*/ 1260660 w 5019420"/>
                <a:gd name="connsiteY99" fmla="*/ 3202939 h 4405856"/>
                <a:gd name="connsiteX100" fmla="*/ 1275174 w 5019420"/>
                <a:gd name="connsiteY100" fmla="*/ 3260996 h 4405856"/>
                <a:gd name="connsiteX101" fmla="*/ 1282431 w 5019420"/>
                <a:gd name="connsiteY101" fmla="*/ 3282768 h 4405856"/>
                <a:gd name="connsiteX102" fmla="*/ 1289688 w 5019420"/>
                <a:gd name="connsiteY102" fmla="*/ 3311796 h 4405856"/>
                <a:gd name="connsiteX103" fmla="*/ 1296945 w 5019420"/>
                <a:gd name="connsiteY103" fmla="*/ 3377111 h 4405856"/>
                <a:gd name="connsiteX104" fmla="*/ 1318717 w 5019420"/>
                <a:gd name="connsiteY104" fmla="*/ 3435168 h 4405856"/>
                <a:gd name="connsiteX105" fmla="*/ 1347745 w 5019420"/>
                <a:gd name="connsiteY105" fmla="*/ 3478711 h 4405856"/>
                <a:gd name="connsiteX106" fmla="*/ 1376774 w 5019420"/>
                <a:gd name="connsiteY106" fmla="*/ 3529511 h 4405856"/>
                <a:gd name="connsiteX107" fmla="*/ 1405803 w 5019420"/>
                <a:gd name="connsiteY107" fmla="*/ 3551282 h 4405856"/>
                <a:gd name="connsiteX108" fmla="*/ 1449345 w 5019420"/>
                <a:gd name="connsiteY108" fmla="*/ 3594825 h 4405856"/>
                <a:gd name="connsiteX109" fmla="*/ 1478374 w 5019420"/>
                <a:gd name="connsiteY109" fmla="*/ 3616596 h 4405856"/>
                <a:gd name="connsiteX110" fmla="*/ 1514660 w 5019420"/>
                <a:gd name="connsiteY110" fmla="*/ 3660139 h 4405856"/>
                <a:gd name="connsiteX111" fmla="*/ 1543688 w 5019420"/>
                <a:gd name="connsiteY111" fmla="*/ 3681911 h 4405856"/>
                <a:gd name="connsiteX112" fmla="*/ 1616260 w 5019420"/>
                <a:gd name="connsiteY112" fmla="*/ 3747225 h 4405856"/>
                <a:gd name="connsiteX113" fmla="*/ 1652545 w 5019420"/>
                <a:gd name="connsiteY113" fmla="*/ 3790768 h 4405856"/>
                <a:gd name="connsiteX114" fmla="*/ 1674317 w 5019420"/>
                <a:gd name="connsiteY114" fmla="*/ 3805282 h 4405856"/>
                <a:gd name="connsiteX115" fmla="*/ 1710603 w 5019420"/>
                <a:gd name="connsiteY115" fmla="*/ 3848825 h 4405856"/>
                <a:gd name="connsiteX116" fmla="*/ 1739631 w 5019420"/>
                <a:gd name="connsiteY116" fmla="*/ 3870596 h 4405856"/>
                <a:gd name="connsiteX117" fmla="*/ 1833974 w 5019420"/>
                <a:gd name="connsiteY117" fmla="*/ 3914139 h 4405856"/>
                <a:gd name="connsiteX118" fmla="*/ 2283917 w 5019420"/>
                <a:gd name="connsiteY118" fmla="*/ 3899625 h 4405856"/>
                <a:gd name="connsiteX119" fmla="*/ 2334717 w 5019420"/>
                <a:gd name="connsiteY119" fmla="*/ 3885111 h 4405856"/>
                <a:gd name="connsiteX120" fmla="*/ 2421803 w 5019420"/>
                <a:gd name="connsiteY120" fmla="*/ 3877853 h 4405856"/>
                <a:gd name="connsiteX121" fmla="*/ 2501631 w 5019420"/>
                <a:gd name="connsiteY121" fmla="*/ 3863339 h 4405856"/>
                <a:gd name="connsiteX122" fmla="*/ 2559688 w 5019420"/>
                <a:gd name="connsiteY122" fmla="*/ 3856082 h 4405856"/>
                <a:gd name="connsiteX123" fmla="*/ 2588717 w 5019420"/>
                <a:gd name="connsiteY123" fmla="*/ 3841568 h 4405856"/>
                <a:gd name="connsiteX124" fmla="*/ 2654031 w 5019420"/>
                <a:gd name="connsiteY124" fmla="*/ 3819796 h 4405856"/>
                <a:gd name="connsiteX125" fmla="*/ 2690317 w 5019420"/>
                <a:gd name="connsiteY125" fmla="*/ 3805282 h 4405856"/>
                <a:gd name="connsiteX126" fmla="*/ 2791917 w 5019420"/>
                <a:gd name="connsiteY126" fmla="*/ 3790768 h 4405856"/>
                <a:gd name="connsiteX127" fmla="*/ 2820945 w 5019420"/>
                <a:gd name="connsiteY127" fmla="*/ 3783511 h 4405856"/>
                <a:gd name="connsiteX128" fmla="*/ 3441431 w 5019420"/>
                <a:gd name="connsiteY128" fmla="*/ 4130265 h 4405856"/>
                <a:gd name="connsiteX129" fmla="*/ 3527835 w 5019420"/>
                <a:gd name="connsiteY129" fmla="*/ 4316455 h 4405856"/>
                <a:gd name="connsiteX130" fmla="*/ 3588160 w 5019420"/>
                <a:gd name="connsiteY130" fmla="*/ 4375193 h 4405856"/>
                <a:gd name="connsiteX131" fmla="*/ 3599272 w 5019420"/>
                <a:gd name="connsiteY131" fmla="*/ 4345030 h 4405856"/>
                <a:gd name="connsiteX132" fmla="*/ 3645310 w 5019420"/>
                <a:gd name="connsiteY132" fmla="*/ 4318042 h 4405856"/>
                <a:gd name="connsiteX133" fmla="*/ 3696110 w 5019420"/>
                <a:gd name="connsiteY133" fmla="*/ 4391068 h 4405856"/>
                <a:gd name="connsiteX134" fmla="*/ 3745323 w 5019420"/>
                <a:gd name="connsiteY134" fmla="*/ 4394243 h 4405856"/>
                <a:gd name="connsiteX135" fmla="*/ 3700872 w 5019420"/>
                <a:gd name="connsiteY135" fmla="*/ 4300581 h 4405856"/>
                <a:gd name="connsiteX136" fmla="*/ 3658010 w 5019420"/>
                <a:gd name="connsiteY136" fmla="*/ 4232318 h 4405856"/>
                <a:gd name="connsiteX137" fmla="*/ 3700873 w 5019420"/>
                <a:gd name="connsiteY137" fmla="*/ 4216442 h 4405856"/>
                <a:gd name="connsiteX138" fmla="*/ 3681822 w 5019420"/>
                <a:gd name="connsiteY138" fmla="*/ 4175168 h 4405856"/>
                <a:gd name="connsiteX139" fmla="*/ 3734210 w 5019420"/>
                <a:gd name="connsiteY139" fmla="*/ 4184693 h 4405856"/>
                <a:gd name="connsiteX140" fmla="*/ 3713573 w 5019420"/>
                <a:gd name="connsiteY140" fmla="*/ 4151355 h 4405856"/>
                <a:gd name="connsiteX141" fmla="*/ 3734892 w 5019420"/>
                <a:gd name="connsiteY141" fmla="*/ 4134801 h 4405856"/>
                <a:gd name="connsiteX142" fmla="*/ 3855995 w 5019420"/>
                <a:gd name="connsiteY142" fmla="*/ 4220074 h 4405856"/>
                <a:gd name="connsiteX143" fmla="*/ 3891372 w 5019420"/>
                <a:gd name="connsiteY143" fmla="*/ 4206917 h 4405856"/>
                <a:gd name="connsiteX144" fmla="*/ 3943759 w 5019420"/>
                <a:gd name="connsiteY144" fmla="*/ 4272006 h 4405856"/>
                <a:gd name="connsiteX145" fmla="*/ 3964397 w 5019420"/>
                <a:gd name="connsiteY145" fmla="*/ 4330743 h 4405856"/>
                <a:gd name="connsiteX146" fmla="*/ 4072347 w 5019420"/>
                <a:gd name="connsiteY146" fmla="*/ 4349792 h 4405856"/>
                <a:gd name="connsiteX147" fmla="*/ 4012023 w 5019420"/>
                <a:gd name="connsiteY147" fmla="*/ 4283117 h 4405856"/>
                <a:gd name="connsiteX148" fmla="*/ 4008847 w 5019420"/>
                <a:gd name="connsiteY148" fmla="*/ 4214855 h 4405856"/>
                <a:gd name="connsiteX149" fmla="*/ 4062822 w 5019420"/>
                <a:gd name="connsiteY149" fmla="*/ 4270418 h 4405856"/>
                <a:gd name="connsiteX150" fmla="*/ 4112035 w 5019420"/>
                <a:gd name="connsiteY150" fmla="*/ 4275180 h 4405856"/>
                <a:gd name="connsiteX151" fmla="*/ 4105685 w 5019420"/>
                <a:gd name="connsiteY151" fmla="*/ 4225968 h 4405856"/>
                <a:gd name="connsiteX152" fmla="*/ 4166010 w 5019420"/>
                <a:gd name="connsiteY152" fmla="*/ 4230730 h 4405856"/>
                <a:gd name="connsiteX153" fmla="*/ 4227922 w 5019420"/>
                <a:gd name="connsiteY153" fmla="*/ 4273592 h 4405856"/>
                <a:gd name="connsiteX154" fmla="*/ 4259672 w 5019420"/>
                <a:gd name="connsiteY154" fmla="*/ 4260893 h 4405856"/>
                <a:gd name="connsiteX155" fmla="*/ 4253323 w 5019420"/>
                <a:gd name="connsiteY155" fmla="*/ 4225968 h 4405856"/>
                <a:gd name="connsiteX156" fmla="*/ 4294598 w 5019420"/>
                <a:gd name="connsiteY156" fmla="*/ 4202156 h 4405856"/>
                <a:gd name="connsiteX157" fmla="*/ 4378735 w 5019420"/>
                <a:gd name="connsiteY157" fmla="*/ 4259306 h 4405856"/>
                <a:gd name="connsiteX158" fmla="*/ 4396198 w 5019420"/>
                <a:gd name="connsiteY158" fmla="*/ 4157708 h 4405856"/>
                <a:gd name="connsiteX159" fmla="*/ 4370798 w 5019420"/>
                <a:gd name="connsiteY159" fmla="*/ 4135482 h 4405856"/>
                <a:gd name="connsiteX160" fmla="*/ 4297772 w 5019420"/>
                <a:gd name="connsiteY160" fmla="*/ 4092619 h 4405856"/>
                <a:gd name="connsiteX161" fmla="*/ 4319997 w 5019420"/>
                <a:gd name="connsiteY161" fmla="*/ 4067220 h 4405856"/>
                <a:gd name="connsiteX162" fmla="*/ 4340635 w 5019420"/>
                <a:gd name="connsiteY162" fmla="*/ 4044994 h 4405856"/>
                <a:gd name="connsiteX163" fmla="*/ 4394610 w 5019420"/>
                <a:gd name="connsiteY163" fmla="*/ 4076745 h 4405856"/>
                <a:gd name="connsiteX164" fmla="*/ 4400960 w 5019420"/>
                <a:gd name="connsiteY164" fmla="*/ 4032295 h 4405856"/>
                <a:gd name="connsiteX165" fmla="*/ 4345397 w 5019420"/>
                <a:gd name="connsiteY165" fmla="*/ 4008482 h 4405856"/>
                <a:gd name="connsiteX166" fmla="*/ 4343810 w 5019420"/>
                <a:gd name="connsiteY166" fmla="*/ 3998958 h 4405856"/>
                <a:gd name="connsiteX167" fmla="*/ 4331109 w 5019420"/>
                <a:gd name="connsiteY167" fmla="*/ 3960859 h 4405856"/>
                <a:gd name="connsiteX168" fmla="*/ 4337459 w 5019420"/>
                <a:gd name="connsiteY168" fmla="*/ 3913233 h 4405856"/>
                <a:gd name="connsiteX169" fmla="*/ 4348572 w 5019420"/>
                <a:gd name="connsiteY169" fmla="*/ 3857670 h 4405856"/>
                <a:gd name="connsiteX170" fmla="*/ 4310472 w 5019420"/>
                <a:gd name="connsiteY170" fmla="*/ 3827508 h 4405856"/>
                <a:gd name="connsiteX171" fmla="*/ 4343809 w 5019420"/>
                <a:gd name="connsiteY171" fmla="*/ 3817983 h 4405856"/>
                <a:gd name="connsiteX172" fmla="*/ 4321584 w 5019420"/>
                <a:gd name="connsiteY172" fmla="*/ 3781470 h 4405856"/>
                <a:gd name="connsiteX173" fmla="*/ 4359685 w 5019420"/>
                <a:gd name="connsiteY173" fmla="*/ 3776709 h 4405856"/>
                <a:gd name="connsiteX174" fmla="*/ 4366034 w 5019420"/>
                <a:gd name="connsiteY174" fmla="*/ 3743370 h 4405856"/>
                <a:gd name="connsiteX175" fmla="*/ 4427948 w 5019420"/>
                <a:gd name="connsiteY175" fmla="*/ 3752897 h 4405856"/>
                <a:gd name="connsiteX176" fmla="*/ 4461061 w 5019420"/>
                <a:gd name="connsiteY176" fmla="*/ 3768089 h 4405856"/>
                <a:gd name="connsiteX177" fmla="*/ 4427268 w 5019420"/>
                <a:gd name="connsiteY177" fmla="*/ 3809137 h 4405856"/>
                <a:gd name="connsiteX178" fmla="*/ 4466276 w 5019420"/>
                <a:gd name="connsiteY178" fmla="*/ 3916633 h 4405856"/>
                <a:gd name="connsiteX179" fmla="*/ 4518663 w 5019420"/>
                <a:gd name="connsiteY179" fmla="*/ 3947931 h 4405856"/>
                <a:gd name="connsiteX180" fmla="*/ 4570597 w 5019420"/>
                <a:gd name="connsiteY180" fmla="*/ 3905749 h 4405856"/>
                <a:gd name="connsiteX181" fmla="*/ 4656322 w 5019420"/>
                <a:gd name="connsiteY181" fmla="*/ 3857216 h 4405856"/>
                <a:gd name="connsiteX182" fmla="*/ 4639086 w 5019420"/>
                <a:gd name="connsiteY182" fmla="*/ 3768315 h 4405856"/>
                <a:gd name="connsiteX183" fmla="*/ 4716420 w 5019420"/>
                <a:gd name="connsiteY183" fmla="*/ 3635646 h 4405856"/>
                <a:gd name="connsiteX184" fmla="*/ 5008974 w 5019420"/>
                <a:gd name="connsiteY184" fmla="*/ 3302498 h 4405856"/>
                <a:gd name="connsiteX185" fmla="*/ 4927557 w 5019420"/>
                <a:gd name="connsiteY185" fmla="*/ 3293426 h 4405856"/>
                <a:gd name="connsiteX186" fmla="*/ 4932094 w 5019420"/>
                <a:gd name="connsiteY186" fmla="*/ 3201578 h 4405856"/>
                <a:gd name="connsiteX187" fmla="*/ 4883107 w 5019420"/>
                <a:gd name="connsiteY187" fmla="*/ 3176406 h 4405856"/>
                <a:gd name="connsiteX188" fmla="*/ 4798970 w 5019420"/>
                <a:gd name="connsiteY188" fmla="*/ 3207928 h 4405856"/>
                <a:gd name="connsiteX189" fmla="*/ 4762231 w 5019420"/>
                <a:gd name="connsiteY189" fmla="*/ 3171643 h 4405856"/>
                <a:gd name="connsiteX190" fmla="*/ 4806908 w 5019420"/>
                <a:gd name="connsiteY190" fmla="*/ 3148738 h 4405856"/>
                <a:gd name="connsiteX191" fmla="*/ 4677641 w 5019420"/>
                <a:gd name="connsiteY191" fmla="*/ 2935559 h 4405856"/>
                <a:gd name="connsiteX192" fmla="*/ 4692607 w 5019420"/>
                <a:gd name="connsiteY192" fmla="*/ 2905396 h 4405856"/>
                <a:gd name="connsiteX193" fmla="*/ 4669022 w 5019420"/>
                <a:gd name="connsiteY193" fmla="*/ 2789736 h 4405856"/>
                <a:gd name="connsiteX194" fmla="*/ 4510273 w 5019420"/>
                <a:gd name="connsiteY194" fmla="*/ 2778850 h 4405856"/>
                <a:gd name="connsiteX195" fmla="*/ 4476935 w 5019420"/>
                <a:gd name="connsiteY195" fmla="*/ 2827608 h 4405856"/>
                <a:gd name="connsiteX196" fmla="*/ 4388035 w 5019420"/>
                <a:gd name="connsiteY196" fmla="*/ 2842124 h 4405856"/>
                <a:gd name="connsiteX197" fmla="*/ 4394385 w 5019420"/>
                <a:gd name="connsiteY197" fmla="*/ 2820125 h 4405856"/>
                <a:gd name="connsiteX198" fmla="*/ 4340863 w 5019420"/>
                <a:gd name="connsiteY198" fmla="*/ 2804024 h 4405856"/>
                <a:gd name="connsiteX199" fmla="*/ 4316144 w 5019420"/>
                <a:gd name="connsiteY199" fmla="*/ 2638923 h 4405856"/>
                <a:gd name="connsiteX200" fmla="*/ 4035837 w 5019420"/>
                <a:gd name="connsiteY200" fmla="*/ 2572248 h 4405856"/>
                <a:gd name="connsiteX201" fmla="*/ 3899538 w 5019420"/>
                <a:gd name="connsiteY201" fmla="*/ 2615564 h 4405856"/>
                <a:gd name="connsiteX202" fmla="*/ 3767549 w 5019420"/>
                <a:gd name="connsiteY202" fmla="*/ 2608080 h 4405856"/>
                <a:gd name="connsiteX203" fmla="*/ 3635106 w 5019420"/>
                <a:gd name="connsiteY203" fmla="*/ 2497182 h 4405856"/>
                <a:gd name="connsiteX204" fmla="*/ 3421928 w 5019420"/>
                <a:gd name="connsiteY204" fmla="*/ 2193969 h 4405856"/>
                <a:gd name="connsiteX205" fmla="*/ 3023466 w 5019420"/>
                <a:gd name="connsiteY205" fmla="*/ 2054496 h 4405856"/>
                <a:gd name="connsiteX206" fmla="*/ 2786928 w 5019420"/>
                <a:gd name="connsiteY206" fmla="*/ 1741532 h 4405856"/>
                <a:gd name="connsiteX207" fmla="*/ 2820719 w 5019420"/>
                <a:gd name="connsiteY207" fmla="*/ 1716586 h 4405856"/>
                <a:gd name="connsiteX208" fmla="*/ 2880363 w 5019420"/>
                <a:gd name="connsiteY208" fmla="*/ 1799589 h 4405856"/>
                <a:gd name="connsiteX209" fmla="*/ 2900547 w 5019420"/>
                <a:gd name="connsiteY209" fmla="*/ 1782126 h 4405856"/>
                <a:gd name="connsiteX210" fmla="*/ 2943637 w 5019420"/>
                <a:gd name="connsiteY210" fmla="*/ 1812970 h 4405856"/>
                <a:gd name="connsiteX211" fmla="*/ 3032310 w 5019420"/>
                <a:gd name="connsiteY211" fmla="*/ 1759221 h 4405856"/>
                <a:gd name="connsiteX212" fmla="*/ 3048412 w 5019420"/>
                <a:gd name="connsiteY212" fmla="*/ 1738811 h 4405856"/>
                <a:gd name="connsiteX213" fmla="*/ 3106695 w 5019420"/>
                <a:gd name="connsiteY213" fmla="*/ 1739037 h 4405856"/>
                <a:gd name="connsiteX214" fmla="*/ 3122798 w 5019420"/>
                <a:gd name="connsiteY214" fmla="*/ 1705927 h 4405856"/>
                <a:gd name="connsiteX215" fmla="*/ 3103974 w 5019420"/>
                <a:gd name="connsiteY215" fmla="*/ 1680300 h 4405856"/>
                <a:gd name="connsiteX216" fmla="*/ 3036846 w 5019420"/>
                <a:gd name="connsiteY216" fmla="*/ 1700257 h 4405856"/>
                <a:gd name="connsiteX217" fmla="*/ 3015074 w 5019420"/>
                <a:gd name="connsiteY217" fmla="*/ 1646736 h 4405856"/>
                <a:gd name="connsiteX218" fmla="*/ 3036392 w 5019420"/>
                <a:gd name="connsiteY218" fmla="*/ 1617026 h 4405856"/>
                <a:gd name="connsiteX219" fmla="*/ 2979922 w 5019420"/>
                <a:gd name="connsiteY219" fmla="*/ 1513612 h 4405856"/>
                <a:gd name="connsiteX220" fmla="*/ 2931391 w 5019420"/>
                <a:gd name="connsiteY220" fmla="*/ 1552393 h 4405856"/>
                <a:gd name="connsiteX221" fmla="*/ 2842036 w 5019420"/>
                <a:gd name="connsiteY221" fmla="*/ 1497737 h 4405856"/>
                <a:gd name="connsiteX222" fmla="*/ 2893970 w 5019420"/>
                <a:gd name="connsiteY222" fmla="*/ 1405208 h 4405856"/>
                <a:gd name="connsiteX223" fmla="*/ 2851108 w 5019420"/>
                <a:gd name="connsiteY223" fmla="*/ 1284105 h 4405856"/>
                <a:gd name="connsiteX224" fmla="*/ 2865849 w 5019420"/>
                <a:gd name="connsiteY224" fmla="*/ 1160053 h 4405856"/>
                <a:gd name="connsiteX225" fmla="*/ 2961099 w 5019420"/>
                <a:gd name="connsiteY225" fmla="*/ 1086348 h 4405856"/>
                <a:gd name="connsiteX226" fmla="*/ 3066328 w 5019420"/>
                <a:gd name="connsiteY226" fmla="*/ 1063896 h 4405856"/>
                <a:gd name="connsiteX227" fmla="*/ 3003281 w 5019420"/>
                <a:gd name="connsiteY227" fmla="*/ 974089 h 4405856"/>
                <a:gd name="connsiteX228" fmla="*/ 2986045 w 5019420"/>
                <a:gd name="connsiteY228" fmla="*/ 1018766 h 4405856"/>
                <a:gd name="connsiteX229" fmla="*/ 2942730 w 5019420"/>
                <a:gd name="connsiteY229" fmla="*/ 971595 h 4405856"/>
                <a:gd name="connsiteX230" fmla="*/ 2964048 w 5019420"/>
                <a:gd name="connsiteY230" fmla="*/ 886323 h 4405856"/>
                <a:gd name="connsiteX231" fmla="*/ 3037072 w 5019420"/>
                <a:gd name="connsiteY231" fmla="*/ 789032 h 4405856"/>
                <a:gd name="connsiteX232" fmla="*/ 3020063 w 5019420"/>
                <a:gd name="connsiteY232" fmla="*/ 682443 h 4405856"/>
                <a:gd name="connsiteX233" fmla="*/ 2848841 w 5019420"/>
                <a:gd name="connsiteY233" fmla="*/ 692194 h 4405856"/>
                <a:gd name="connsiteX234" fmla="*/ 2829563 w 5019420"/>
                <a:gd name="connsiteY234" fmla="*/ 734831 h 4405856"/>
                <a:gd name="connsiteX235" fmla="*/ 2797360 w 5019420"/>
                <a:gd name="connsiteY235" fmla="*/ 667248 h 4405856"/>
                <a:gd name="connsiteX236" fmla="*/ 2767650 w 5019420"/>
                <a:gd name="connsiteY236" fmla="*/ 707616 h 4405856"/>
                <a:gd name="connsiteX237" fmla="*/ 2582141 w 5019420"/>
                <a:gd name="connsiteY237" fmla="*/ 741180 h 4405856"/>
                <a:gd name="connsiteX0" fmla="*/ 2568373 w 5005652"/>
                <a:gd name="connsiteY0" fmla="*/ 741180 h 4405856"/>
                <a:gd name="connsiteX1" fmla="*/ 2242254 w 5005652"/>
                <a:gd name="connsiteY1" fmla="*/ 583337 h 4405856"/>
                <a:gd name="connsiteX2" fmla="*/ 2282166 w 5005652"/>
                <a:gd name="connsiteY2" fmla="*/ 433432 h 4405856"/>
                <a:gd name="connsiteX3" fmla="*/ 2228192 w 5005652"/>
                <a:gd name="connsiteY3" fmla="*/ 423907 h 4405856"/>
                <a:gd name="connsiteX4" fmla="*/ 2225017 w 5005652"/>
                <a:gd name="connsiteY4" fmla="*/ 395333 h 4405856"/>
                <a:gd name="connsiteX5" fmla="*/ 2269467 w 5005652"/>
                <a:gd name="connsiteY5" fmla="*/ 403270 h 4405856"/>
                <a:gd name="connsiteX6" fmla="*/ 2212317 w 5005652"/>
                <a:gd name="connsiteY6" fmla="*/ 315957 h 4405856"/>
                <a:gd name="connsiteX7" fmla="*/ 2223429 w 5005652"/>
                <a:gd name="connsiteY7" fmla="*/ 355645 h 4405856"/>
                <a:gd name="connsiteX8" fmla="*/ 2171041 w 5005652"/>
                <a:gd name="connsiteY8" fmla="*/ 320720 h 4405856"/>
                <a:gd name="connsiteX9" fmla="*/ 2191679 w 5005652"/>
                <a:gd name="connsiteY9" fmla="*/ 287383 h 4405856"/>
                <a:gd name="connsiteX10" fmla="*/ 2156754 w 5005652"/>
                <a:gd name="connsiteY10" fmla="*/ 225472 h 4405856"/>
                <a:gd name="connsiteX11" fmla="*/ 2190091 w 5005652"/>
                <a:gd name="connsiteY11" fmla="*/ 227061 h 4405856"/>
                <a:gd name="connsiteX12" fmla="*/ 2147229 w 5005652"/>
                <a:gd name="connsiteY12" fmla="*/ 133398 h 4405856"/>
                <a:gd name="connsiteX13" fmla="*/ 2121830 w 5005652"/>
                <a:gd name="connsiteY13" fmla="*/ 131810 h 4405856"/>
                <a:gd name="connsiteX14" fmla="*/ 2110717 w 5005652"/>
                <a:gd name="connsiteY14" fmla="*/ 84185 h 4405856"/>
                <a:gd name="connsiteX15" fmla="*/ 2142466 w 5005652"/>
                <a:gd name="connsiteY15" fmla="*/ 66723 h 4405856"/>
                <a:gd name="connsiteX16" fmla="*/ 2137704 w 5005652"/>
                <a:gd name="connsiteY16" fmla="*/ 23861 h 4405856"/>
                <a:gd name="connsiteX17" fmla="*/ 2078967 w 5005652"/>
                <a:gd name="connsiteY17" fmla="*/ 28624 h 4405856"/>
                <a:gd name="connsiteX18" fmla="*/ 1885292 w 5005652"/>
                <a:gd name="connsiteY18" fmla="*/ 127049 h 4405856"/>
                <a:gd name="connsiteX19" fmla="*/ 1850367 w 5005652"/>
                <a:gd name="connsiteY19" fmla="*/ 252462 h 4405856"/>
                <a:gd name="connsiteX20" fmla="*/ 1855129 w 5005652"/>
                <a:gd name="connsiteY20" fmla="*/ 288974 h 4405856"/>
                <a:gd name="connsiteX21" fmla="*/ 1826554 w 5005652"/>
                <a:gd name="connsiteY21" fmla="*/ 303261 h 4405856"/>
                <a:gd name="connsiteX22" fmla="*/ 1894816 w 5005652"/>
                <a:gd name="connsiteY22" fmla="*/ 482645 h 4405856"/>
                <a:gd name="connsiteX23" fmla="*/ 1807505 w 5005652"/>
                <a:gd name="connsiteY23" fmla="*/ 400099 h 4405856"/>
                <a:gd name="connsiteX24" fmla="*/ 1756704 w 5005652"/>
                <a:gd name="connsiteY24" fmla="*/ 366762 h 4405856"/>
                <a:gd name="connsiteX25" fmla="*/ 1728129 w 5005652"/>
                <a:gd name="connsiteY25" fmla="*/ 401687 h 4405856"/>
                <a:gd name="connsiteX26" fmla="*/ 1726542 w 5005652"/>
                <a:gd name="connsiteY26" fmla="*/ 515987 h 4405856"/>
                <a:gd name="connsiteX27" fmla="*/ 1740829 w 5005652"/>
                <a:gd name="connsiteY27" fmla="*/ 612820 h 4405856"/>
                <a:gd name="connsiteX28" fmla="*/ 1658279 w 5005652"/>
                <a:gd name="connsiteY28" fmla="*/ 620761 h 4405856"/>
                <a:gd name="connsiteX29" fmla="*/ 1682092 w 5005652"/>
                <a:gd name="connsiteY29" fmla="*/ 590598 h 4405856"/>
                <a:gd name="connsiteX30" fmla="*/ 1618592 w 5005652"/>
                <a:gd name="connsiteY30" fmla="*/ 547736 h 4405856"/>
                <a:gd name="connsiteX31" fmla="*/ 1577317 w 5005652"/>
                <a:gd name="connsiteY31" fmla="*/ 501699 h 4405856"/>
                <a:gd name="connsiteX32" fmla="*/ 1528104 w 5005652"/>
                <a:gd name="connsiteY32" fmla="*/ 512811 h 4405856"/>
                <a:gd name="connsiteX33" fmla="*/ 1556679 w 5005652"/>
                <a:gd name="connsiteY33" fmla="*/ 446136 h 4405856"/>
                <a:gd name="connsiteX34" fmla="*/ 1526516 w 5005652"/>
                <a:gd name="connsiteY34" fmla="*/ 481062 h 4405856"/>
                <a:gd name="connsiteX35" fmla="*/ 1493179 w 5005652"/>
                <a:gd name="connsiteY35" fmla="*/ 423911 h 4405856"/>
                <a:gd name="connsiteX36" fmla="*/ 1474129 w 5005652"/>
                <a:gd name="connsiteY36" fmla="*/ 417561 h 4405856"/>
                <a:gd name="connsiteX37" fmla="*/ 1472542 w 5005652"/>
                <a:gd name="connsiteY37" fmla="*/ 376287 h 4405856"/>
                <a:gd name="connsiteX38" fmla="*/ 1437617 w 5005652"/>
                <a:gd name="connsiteY38" fmla="*/ 273100 h 4405856"/>
                <a:gd name="connsiteX39" fmla="*/ 1397929 w 5005652"/>
                <a:gd name="connsiteY39" fmla="*/ 219123 h 4405856"/>
                <a:gd name="connsiteX40" fmla="*/ 1474130 w 5005652"/>
                <a:gd name="connsiteY40" fmla="*/ 282624 h 4405856"/>
                <a:gd name="connsiteX41" fmla="*/ 1532868 w 5005652"/>
                <a:gd name="connsiteY41" fmla="*/ 320723 h 4405856"/>
                <a:gd name="connsiteX42" fmla="*/ 1556679 w 5005652"/>
                <a:gd name="connsiteY42" fmla="*/ 281036 h 4405856"/>
                <a:gd name="connsiteX43" fmla="*/ 1575729 w 5005652"/>
                <a:gd name="connsiteY43" fmla="*/ 215949 h 4405856"/>
                <a:gd name="connsiteX44" fmla="*/ 1537629 w 5005652"/>
                <a:gd name="connsiteY44" fmla="*/ 185786 h 4405856"/>
                <a:gd name="connsiteX45" fmla="*/ 1564617 w 5005652"/>
                <a:gd name="connsiteY45" fmla="*/ 144511 h 4405856"/>
                <a:gd name="connsiteX46" fmla="*/ 1516992 w 5005652"/>
                <a:gd name="connsiteY46" fmla="*/ 50848 h 4405856"/>
                <a:gd name="connsiteX47" fmla="*/ 1499529 w 5005652"/>
                <a:gd name="connsiteY47" fmla="*/ 6399 h 4405856"/>
                <a:gd name="connsiteX48" fmla="*/ 1363004 w 5005652"/>
                <a:gd name="connsiteY48" fmla="*/ 120699 h 4405856"/>
                <a:gd name="connsiteX49" fmla="*/ 1301091 w 5005652"/>
                <a:gd name="connsiteY49" fmla="*/ 115936 h 4405856"/>
                <a:gd name="connsiteX50" fmla="*/ 1288392 w 5005652"/>
                <a:gd name="connsiteY50" fmla="*/ 57199 h 4405856"/>
                <a:gd name="connsiteX51" fmla="*/ 1202667 w 5005652"/>
                <a:gd name="connsiteY51" fmla="*/ 104824 h 4405856"/>
                <a:gd name="connsiteX52" fmla="*/ 1139167 w 5005652"/>
                <a:gd name="connsiteY52" fmla="*/ 139748 h 4405856"/>
                <a:gd name="connsiteX53" fmla="*/ 1043916 w 5005652"/>
                <a:gd name="connsiteY53" fmla="*/ 147686 h 4405856"/>
                <a:gd name="connsiteX54" fmla="*/ 1021692 w 5005652"/>
                <a:gd name="connsiteY54" fmla="*/ 177849 h 4405856"/>
                <a:gd name="connsiteX55" fmla="*/ 985179 w 5005652"/>
                <a:gd name="connsiteY55" fmla="*/ 201661 h 4405856"/>
                <a:gd name="connsiteX56" fmla="*/ 1020105 w 5005652"/>
                <a:gd name="connsiteY56" fmla="*/ 288974 h 4405856"/>
                <a:gd name="connsiteX57" fmla="*/ 887436 w 5005652"/>
                <a:gd name="connsiteY57" fmla="*/ 542516 h 4405856"/>
                <a:gd name="connsiteX58" fmla="*/ 833461 w 5005652"/>
                <a:gd name="connsiteY58" fmla="*/ 580843 h 4405856"/>
                <a:gd name="connsiteX59" fmla="*/ 905352 w 5005652"/>
                <a:gd name="connsiteY59" fmla="*/ 633231 h 4405856"/>
                <a:gd name="connsiteX60" fmla="*/ 868386 w 5005652"/>
                <a:gd name="connsiteY60" fmla="*/ 673825 h 4405856"/>
                <a:gd name="connsiteX61" fmla="*/ 885849 w 5005652"/>
                <a:gd name="connsiteY61" fmla="*/ 720316 h 4405856"/>
                <a:gd name="connsiteX62" fmla="*/ 817132 w 5005652"/>
                <a:gd name="connsiteY62" fmla="*/ 701719 h 4405856"/>
                <a:gd name="connsiteX63" fmla="*/ 762024 w 5005652"/>
                <a:gd name="connsiteY63" fmla="*/ 726665 h 4405856"/>
                <a:gd name="connsiteX64" fmla="*/ 695122 w 5005652"/>
                <a:gd name="connsiteY64" fmla="*/ 695143 h 4405856"/>
                <a:gd name="connsiteX65" fmla="*/ 696710 w 5005652"/>
                <a:gd name="connsiteY65" fmla="*/ 652734 h 4405856"/>
                <a:gd name="connsiteX66" fmla="*/ 585131 w 5005652"/>
                <a:gd name="connsiteY66" fmla="*/ 675412 h 4405856"/>
                <a:gd name="connsiteX67" fmla="*/ 575380 w 5005652"/>
                <a:gd name="connsiteY67" fmla="*/ 760457 h 4405856"/>
                <a:gd name="connsiteX68" fmla="*/ 496232 w 5005652"/>
                <a:gd name="connsiteY68" fmla="*/ 865236 h 4405856"/>
                <a:gd name="connsiteX69" fmla="*/ 410507 w 5005652"/>
                <a:gd name="connsiteY69" fmla="*/ 828724 h 4405856"/>
                <a:gd name="connsiteX70" fmla="*/ 385107 w 5005652"/>
                <a:gd name="connsiteY70" fmla="*/ 869999 h 4405856"/>
                <a:gd name="connsiteX71" fmla="*/ 320020 w 5005652"/>
                <a:gd name="connsiteY71" fmla="*/ 812848 h 4405856"/>
                <a:gd name="connsiteX72" fmla="*/ 294621 w 5005652"/>
                <a:gd name="connsiteY72" fmla="*/ 881111 h 4405856"/>
                <a:gd name="connsiteX73" fmla="*/ 235883 w 5005652"/>
                <a:gd name="connsiteY73" fmla="*/ 873173 h 4405856"/>
                <a:gd name="connsiteX74" fmla="*/ 196195 w 5005652"/>
                <a:gd name="connsiteY74" fmla="*/ 787449 h 4405856"/>
                <a:gd name="connsiteX75" fmla="*/ 15221 w 5005652"/>
                <a:gd name="connsiteY75" fmla="*/ 917623 h 4405856"/>
                <a:gd name="connsiteX76" fmla="*/ 16809 w 5005652"/>
                <a:gd name="connsiteY76" fmla="*/ 970011 h 4405856"/>
                <a:gd name="connsiteX77" fmla="*/ 934 w 5005652"/>
                <a:gd name="connsiteY77" fmla="*/ 996999 h 4405856"/>
                <a:gd name="connsiteX78" fmla="*/ 27921 w 5005652"/>
                <a:gd name="connsiteY78" fmla="*/ 1022399 h 4405856"/>
                <a:gd name="connsiteX79" fmla="*/ 158097 w 5005652"/>
                <a:gd name="connsiteY79" fmla="*/ 1135111 h 4405856"/>
                <a:gd name="connsiteX80" fmla="*/ 309586 w 5005652"/>
                <a:gd name="connsiteY80" fmla="*/ 1394776 h 4405856"/>
                <a:gd name="connsiteX81" fmla="*/ 818720 w 5005652"/>
                <a:gd name="connsiteY81" fmla="*/ 2288539 h 4405856"/>
                <a:gd name="connsiteX82" fmla="*/ 833235 w 5005652"/>
                <a:gd name="connsiteY82" fmla="*/ 2324825 h 4405856"/>
                <a:gd name="connsiteX83" fmla="*/ 847749 w 5005652"/>
                <a:gd name="connsiteY83" fmla="*/ 2390139 h 4405856"/>
                <a:gd name="connsiteX84" fmla="*/ 869520 w 5005652"/>
                <a:gd name="connsiteY84" fmla="*/ 2440939 h 4405856"/>
                <a:gd name="connsiteX85" fmla="*/ 905806 w 5005652"/>
                <a:gd name="connsiteY85" fmla="*/ 2557053 h 4405856"/>
                <a:gd name="connsiteX86" fmla="*/ 927577 w 5005652"/>
                <a:gd name="connsiteY86" fmla="*/ 2622368 h 4405856"/>
                <a:gd name="connsiteX87" fmla="*/ 934835 w 5005652"/>
                <a:gd name="connsiteY87" fmla="*/ 2644139 h 4405856"/>
                <a:gd name="connsiteX88" fmla="*/ 956606 w 5005652"/>
                <a:gd name="connsiteY88" fmla="*/ 2687682 h 4405856"/>
                <a:gd name="connsiteX89" fmla="*/ 978377 w 5005652"/>
                <a:gd name="connsiteY89" fmla="*/ 2738482 h 4405856"/>
                <a:gd name="connsiteX90" fmla="*/ 985635 w 5005652"/>
                <a:gd name="connsiteY90" fmla="*/ 2767511 h 4405856"/>
                <a:gd name="connsiteX91" fmla="*/ 1021920 w 5005652"/>
                <a:gd name="connsiteY91" fmla="*/ 2818311 h 4405856"/>
                <a:gd name="connsiteX92" fmla="*/ 1043692 w 5005652"/>
                <a:gd name="connsiteY92" fmla="*/ 2876368 h 4405856"/>
                <a:gd name="connsiteX93" fmla="*/ 1065463 w 5005652"/>
                <a:gd name="connsiteY93" fmla="*/ 2898139 h 4405856"/>
                <a:gd name="connsiteX94" fmla="*/ 1101749 w 5005652"/>
                <a:gd name="connsiteY94" fmla="*/ 2970711 h 4405856"/>
                <a:gd name="connsiteX95" fmla="*/ 1138035 w 5005652"/>
                <a:gd name="connsiteY95" fmla="*/ 3021511 h 4405856"/>
                <a:gd name="connsiteX96" fmla="*/ 1145292 w 5005652"/>
                <a:gd name="connsiteY96" fmla="*/ 3043282 h 4405856"/>
                <a:gd name="connsiteX97" fmla="*/ 1196092 w 5005652"/>
                <a:gd name="connsiteY97" fmla="*/ 3108596 h 4405856"/>
                <a:gd name="connsiteX98" fmla="*/ 1225120 w 5005652"/>
                <a:gd name="connsiteY98" fmla="*/ 3173911 h 4405856"/>
                <a:gd name="connsiteX99" fmla="*/ 1246892 w 5005652"/>
                <a:gd name="connsiteY99" fmla="*/ 3202939 h 4405856"/>
                <a:gd name="connsiteX100" fmla="*/ 1261406 w 5005652"/>
                <a:gd name="connsiteY100" fmla="*/ 3260996 h 4405856"/>
                <a:gd name="connsiteX101" fmla="*/ 1268663 w 5005652"/>
                <a:gd name="connsiteY101" fmla="*/ 3282768 h 4405856"/>
                <a:gd name="connsiteX102" fmla="*/ 1275920 w 5005652"/>
                <a:gd name="connsiteY102" fmla="*/ 3311796 h 4405856"/>
                <a:gd name="connsiteX103" fmla="*/ 1283177 w 5005652"/>
                <a:gd name="connsiteY103" fmla="*/ 3377111 h 4405856"/>
                <a:gd name="connsiteX104" fmla="*/ 1304949 w 5005652"/>
                <a:gd name="connsiteY104" fmla="*/ 3435168 h 4405856"/>
                <a:gd name="connsiteX105" fmla="*/ 1333977 w 5005652"/>
                <a:gd name="connsiteY105" fmla="*/ 3478711 h 4405856"/>
                <a:gd name="connsiteX106" fmla="*/ 1363006 w 5005652"/>
                <a:gd name="connsiteY106" fmla="*/ 3529511 h 4405856"/>
                <a:gd name="connsiteX107" fmla="*/ 1392035 w 5005652"/>
                <a:gd name="connsiteY107" fmla="*/ 3551282 h 4405856"/>
                <a:gd name="connsiteX108" fmla="*/ 1435577 w 5005652"/>
                <a:gd name="connsiteY108" fmla="*/ 3594825 h 4405856"/>
                <a:gd name="connsiteX109" fmla="*/ 1464606 w 5005652"/>
                <a:gd name="connsiteY109" fmla="*/ 3616596 h 4405856"/>
                <a:gd name="connsiteX110" fmla="*/ 1500892 w 5005652"/>
                <a:gd name="connsiteY110" fmla="*/ 3660139 h 4405856"/>
                <a:gd name="connsiteX111" fmla="*/ 1529920 w 5005652"/>
                <a:gd name="connsiteY111" fmla="*/ 3681911 h 4405856"/>
                <a:gd name="connsiteX112" fmla="*/ 1602492 w 5005652"/>
                <a:gd name="connsiteY112" fmla="*/ 3747225 h 4405856"/>
                <a:gd name="connsiteX113" fmla="*/ 1638777 w 5005652"/>
                <a:gd name="connsiteY113" fmla="*/ 3790768 h 4405856"/>
                <a:gd name="connsiteX114" fmla="*/ 1660549 w 5005652"/>
                <a:gd name="connsiteY114" fmla="*/ 3805282 h 4405856"/>
                <a:gd name="connsiteX115" fmla="*/ 1696835 w 5005652"/>
                <a:gd name="connsiteY115" fmla="*/ 3848825 h 4405856"/>
                <a:gd name="connsiteX116" fmla="*/ 1725863 w 5005652"/>
                <a:gd name="connsiteY116" fmla="*/ 3870596 h 4405856"/>
                <a:gd name="connsiteX117" fmla="*/ 1820206 w 5005652"/>
                <a:gd name="connsiteY117" fmla="*/ 3914139 h 4405856"/>
                <a:gd name="connsiteX118" fmla="*/ 2270149 w 5005652"/>
                <a:gd name="connsiteY118" fmla="*/ 3899625 h 4405856"/>
                <a:gd name="connsiteX119" fmla="*/ 2320949 w 5005652"/>
                <a:gd name="connsiteY119" fmla="*/ 3885111 h 4405856"/>
                <a:gd name="connsiteX120" fmla="*/ 2408035 w 5005652"/>
                <a:gd name="connsiteY120" fmla="*/ 3877853 h 4405856"/>
                <a:gd name="connsiteX121" fmla="*/ 2487863 w 5005652"/>
                <a:gd name="connsiteY121" fmla="*/ 3863339 h 4405856"/>
                <a:gd name="connsiteX122" fmla="*/ 2545920 w 5005652"/>
                <a:gd name="connsiteY122" fmla="*/ 3856082 h 4405856"/>
                <a:gd name="connsiteX123" fmla="*/ 2574949 w 5005652"/>
                <a:gd name="connsiteY123" fmla="*/ 3841568 h 4405856"/>
                <a:gd name="connsiteX124" fmla="*/ 2640263 w 5005652"/>
                <a:gd name="connsiteY124" fmla="*/ 3819796 h 4405856"/>
                <a:gd name="connsiteX125" fmla="*/ 2676549 w 5005652"/>
                <a:gd name="connsiteY125" fmla="*/ 3805282 h 4405856"/>
                <a:gd name="connsiteX126" fmla="*/ 2778149 w 5005652"/>
                <a:gd name="connsiteY126" fmla="*/ 3790768 h 4405856"/>
                <a:gd name="connsiteX127" fmla="*/ 2807177 w 5005652"/>
                <a:gd name="connsiteY127" fmla="*/ 3783511 h 4405856"/>
                <a:gd name="connsiteX128" fmla="*/ 3427663 w 5005652"/>
                <a:gd name="connsiteY128" fmla="*/ 4130265 h 4405856"/>
                <a:gd name="connsiteX129" fmla="*/ 3514067 w 5005652"/>
                <a:gd name="connsiteY129" fmla="*/ 4316455 h 4405856"/>
                <a:gd name="connsiteX130" fmla="*/ 3574392 w 5005652"/>
                <a:gd name="connsiteY130" fmla="*/ 4375193 h 4405856"/>
                <a:gd name="connsiteX131" fmla="*/ 3585504 w 5005652"/>
                <a:gd name="connsiteY131" fmla="*/ 4345030 h 4405856"/>
                <a:gd name="connsiteX132" fmla="*/ 3631542 w 5005652"/>
                <a:gd name="connsiteY132" fmla="*/ 4318042 h 4405856"/>
                <a:gd name="connsiteX133" fmla="*/ 3682342 w 5005652"/>
                <a:gd name="connsiteY133" fmla="*/ 4391068 h 4405856"/>
                <a:gd name="connsiteX134" fmla="*/ 3731555 w 5005652"/>
                <a:gd name="connsiteY134" fmla="*/ 4394243 h 4405856"/>
                <a:gd name="connsiteX135" fmla="*/ 3687104 w 5005652"/>
                <a:gd name="connsiteY135" fmla="*/ 4300581 h 4405856"/>
                <a:gd name="connsiteX136" fmla="*/ 3644242 w 5005652"/>
                <a:gd name="connsiteY136" fmla="*/ 4232318 h 4405856"/>
                <a:gd name="connsiteX137" fmla="*/ 3687105 w 5005652"/>
                <a:gd name="connsiteY137" fmla="*/ 4216442 h 4405856"/>
                <a:gd name="connsiteX138" fmla="*/ 3668054 w 5005652"/>
                <a:gd name="connsiteY138" fmla="*/ 4175168 h 4405856"/>
                <a:gd name="connsiteX139" fmla="*/ 3720442 w 5005652"/>
                <a:gd name="connsiteY139" fmla="*/ 4184693 h 4405856"/>
                <a:gd name="connsiteX140" fmla="*/ 3699805 w 5005652"/>
                <a:gd name="connsiteY140" fmla="*/ 4151355 h 4405856"/>
                <a:gd name="connsiteX141" fmla="*/ 3721124 w 5005652"/>
                <a:gd name="connsiteY141" fmla="*/ 4134801 h 4405856"/>
                <a:gd name="connsiteX142" fmla="*/ 3842227 w 5005652"/>
                <a:gd name="connsiteY142" fmla="*/ 4220074 h 4405856"/>
                <a:gd name="connsiteX143" fmla="*/ 3877604 w 5005652"/>
                <a:gd name="connsiteY143" fmla="*/ 4206917 h 4405856"/>
                <a:gd name="connsiteX144" fmla="*/ 3929991 w 5005652"/>
                <a:gd name="connsiteY144" fmla="*/ 4272006 h 4405856"/>
                <a:gd name="connsiteX145" fmla="*/ 3950629 w 5005652"/>
                <a:gd name="connsiteY145" fmla="*/ 4330743 h 4405856"/>
                <a:gd name="connsiteX146" fmla="*/ 4058579 w 5005652"/>
                <a:gd name="connsiteY146" fmla="*/ 4349792 h 4405856"/>
                <a:gd name="connsiteX147" fmla="*/ 3998255 w 5005652"/>
                <a:gd name="connsiteY147" fmla="*/ 4283117 h 4405856"/>
                <a:gd name="connsiteX148" fmla="*/ 3995079 w 5005652"/>
                <a:gd name="connsiteY148" fmla="*/ 4214855 h 4405856"/>
                <a:gd name="connsiteX149" fmla="*/ 4049054 w 5005652"/>
                <a:gd name="connsiteY149" fmla="*/ 4270418 h 4405856"/>
                <a:gd name="connsiteX150" fmla="*/ 4098267 w 5005652"/>
                <a:gd name="connsiteY150" fmla="*/ 4275180 h 4405856"/>
                <a:gd name="connsiteX151" fmla="*/ 4091917 w 5005652"/>
                <a:gd name="connsiteY151" fmla="*/ 4225968 h 4405856"/>
                <a:gd name="connsiteX152" fmla="*/ 4152242 w 5005652"/>
                <a:gd name="connsiteY152" fmla="*/ 4230730 h 4405856"/>
                <a:gd name="connsiteX153" fmla="*/ 4214154 w 5005652"/>
                <a:gd name="connsiteY153" fmla="*/ 4273592 h 4405856"/>
                <a:gd name="connsiteX154" fmla="*/ 4245904 w 5005652"/>
                <a:gd name="connsiteY154" fmla="*/ 4260893 h 4405856"/>
                <a:gd name="connsiteX155" fmla="*/ 4239555 w 5005652"/>
                <a:gd name="connsiteY155" fmla="*/ 4225968 h 4405856"/>
                <a:gd name="connsiteX156" fmla="*/ 4280830 w 5005652"/>
                <a:gd name="connsiteY156" fmla="*/ 4202156 h 4405856"/>
                <a:gd name="connsiteX157" fmla="*/ 4364967 w 5005652"/>
                <a:gd name="connsiteY157" fmla="*/ 4259306 h 4405856"/>
                <a:gd name="connsiteX158" fmla="*/ 4382430 w 5005652"/>
                <a:gd name="connsiteY158" fmla="*/ 4157708 h 4405856"/>
                <a:gd name="connsiteX159" fmla="*/ 4357030 w 5005652"/>
                <a:gd name="connsiteY159" fmla="*/ 4135482 h 4405856"/>
                <a:gd name="connsiteX160" fmla="*/ 4284004 w 5005652"/>
                <a:gd name="connsiteY160" fmla="*/ 4092619 h 4405856"/>
                <a:gd name="connsiteX161" fmla="*/ 4306229 w 5005652"/>
                <a:gd name="connsiteY161" fmla="*/ 4067220 h 4405856"/>
                <a:gd name="connsiteX162" fmla="*/ 4326867 w 5005652"/>
                <a:gd name="connsiteY162" fmla="*/ 4044994 h 4405856"/>
                <a:gd name="connsiteX163" fmla="*/ 4380842 w 5005652"/>
                <a:gd name="connsiteY163" fmla="*/ 4076745 h 4405856"/>
                <a:gd name="connsiteX164" fmla="*/ 4387192 w 5005652"/>
                <a:gd name="connsiteY164" fmla="*/ 4032295 h 4405856"/>
                <a:gd name="connsiteX165" fmla="*/ 4331629 w 5005652"/>
                <a:gd name="connsiteY165" fmla="*/ 4008482 h 4405856"/>
                <a:gd name="connsiteX166" fmla="*/ 4330042 w 5005652"/>
                <a:gd name="connsiteY166" fmla="*/ 3998958 h 4405856"/>
                <a:gd name="connsiteX167" fmla="*/ 4317341 w 5005652"/>
                <a:gd name="connsiteY167" fmla="*/ 3960859 h 4405856"/>
                <a:gd name="connsiteX168" fmla="*/ 4323691 w 5005652"/>
                <a:gd name="connsiteY168" fmla="*/ 3913233 h 4405856"/>
                <a:gd name="connsiteX169" fmla="*/ 4334804 w 5005652"/>
                <a:gd name="connsiteY169" fmla="*/ 3857670 h 4405856"/>
                <a:gd name="connsiteX170" fmla="*/ 4296704 w 5005652"/>
                <a:gd name="connsiteY170" fmla="*/ 3827508 h 4405856"/>
                <a:gd name="connsiteX171" fmla="*/ 4330041 w 5005652"/>
                <a:gd name="connsiteY171" fmla="*/ 3817983 h 4405856"/>
                <a:gd name="connsiteX172" fmla="*/ 4307816 w 5005652"/>
                <a:gd name="connsiteY172" fmla="*/ 3781470 h 4405856"/>
                <a:gd name="connsiteX173" fmla="*/ 4345917 w 5005652"/>
                <a:gd name="connsiteY173" fmla="*/ 3776709 h 4405856"/>
                <a:gd name="connsiteX174" fmla="*/ 4352266 w 5005652"/>
                <a:gd name="connsiteY174" fmla="*/ 3743370 h 4405856"/>
                <a:gd name="connsiteX175" fmla="*/ 4414180 w 5005652"/>
                <a:gd name="connsiteY175" fmla="*/ 3752897 h 4405856"/>
                <a:gd name="connsiteX176" fmla="*/ 4447293 w 5005652"/>
                <a:gd name="connsiteY176" fmla="*/ 3768089 h 4405856"/>
                <a:gd name="connsiteX177" fmla="*/ 4413500 w 5005652"/>
                <a:gd name="connsiteY177" fmla="*/ 3809137 h 4405856"/>
                <a:gd name="connsiteX178" fmla="*/ 4452508 w 5005652"/>
                <a:gd name="connsiteY178" fmla="*/ 3916633 h 4405856"/>
                <a:gd name="connsiteX179" fmla="*/ 4504895 w 5005652"/>
                <a:gd name="connsiteY179" fmla="*/ 3947931 h 4405856"/>
                <a:gd name="connsiteX180" fmla="*/ 4556829 w 5005652"/>
                <a:gd name="connsiteY180" fmla="*/ 3905749 h 4405856"/>
                <a:gd name="connsiteX181" fmla="*/ 4642554 w 5005652"/>
                <a:gd name="connsiteY181" fmla="*/ 3857216 h 4405856"/>
                <a:gd name="connsiteX182" fmla="*/ 4625318 w 5005652"/>
                <a:gd name="connsiteY182" fmla="*/ 3768315 h 4405856"/>
                <a:gd name="connsiteX183" fmla="*/ 4702652 w 5005652"/>
                <a:gd name="connsiteY183" fmla="*/ 3635646 h 4405856"/>
                <a:gd name="connsiteX184" fmla="*/ 4995206 w 5005652"/>
                <a:gd name="connsiteY184" fmla="*/ 3302498 h 4405856"/>
                <a:gd name="connsiteX185" fmla="*/ 4913789 w 5005652"/>
                <a:gd name="connsiteY185" fmla="*/ 3293426 h 4405856"/>
                <a:gd name="connsiteX186" fmla="*/ 4918326 w 5005652"/>
                <a:gd name="connsiteY186" fmla="*/ 3201578 h 4405856"/>
                <a:gd name="connsiteX187" fmla="*/ 4869339 w 5005652"/>
                <a:gd name="connsiteY187" fmla="*/ 3176406 h 4405856"/>
                <a:gd name="connsiteX188" fmla="*/ 4785202 w 5005652"/>
                <a:gd name="connsiteY188" fmla="*/ 3207928 h 4405856"/>
                <a:gd name="connsiteX189" fmla="*/ 4748463 w 5005652"/>
                <a:gd name="connsiteY189" fmla="*/ 3171643 h 4405856"/>
                <a:gd name="connsiteX190" fmla="*/ 4793140 w 5005652"/>
                <a:gd name="connsiteY190" fmla="*/ 3148738 h 4405856"/>
                <a:gd name="connsiteX191" fmla="*/ 4663873 w 5005652"/>
                <a:gd name="connsiteY191" fmla="*/ 2935559 h 4405856"/>
                <a:gd name="connsiteX192" fmla="*/ 4678839 w 5005652"/>
                <a:gd name="connsiteY192" fmla="*/ 2905396 h 4405856"/>
                <a:gd name="connsiteX193" fmla="*/ 4655254 w 5005652"/>
                <a:gd name="connsiteY193" fmla="*/ 2789736 h 4405856"/>
                <a:gd name="connsiteX194" fmla="*/ 4496505 w 5005652"/>
                <a:gd name="connsiteY194" fmla="*/ 2778850 h 4405856"/>
                <a:gd name="connsiteX195" fmla="*/ 4463167 w 5005652"/>
                <a:gd name="connsiteY195" fmla="*/ 2827608 h 4405856"/>
                <a:gd name="connsiteX196" fmla="*/ 4374267 w 5005652"/>
                <a:gd name="connsiteY196" fmla="*/ 2842124 h 4405856"/>
                <a:gd name="connsiteX197" fmla="*/ 4380617 w 5005652"/>
                <a:gd name="connsiteY197" fmla="*/ 2820125 h 4405856"/>
                <a:gd name="connsiteX198" fmla="*/ 4327095 w 5005652"/>
                <a:gd name="connsiteY198" fmla="*/ 2804024 h 4405856"/>
                <a:gd name="connsiteX199" fmla="*/ 4302376 w 5005652"/>
                <a:gd name="connsiteY199" fmla="*/ 2638923 h 4405856"/>
                <a:gd name="connsiteX200" fmla="*/ 4022069 w 5005652"/>
                <a:gd name="connsiteY200" fmla="*/ 2572248 h 4405856"/>
                <a:gd name="connsiteX201" fmla="*/ 3885770 w 5005652"/>
                <a:gd name="connsiteY201" fmla="*/ 2615564 h 4405856"/>
                <a:gd name="connsiteX202" fmla="*/ 3753781 w 5005652"/>
                <a:gd name="connsiteY202" fmla="*/ 2608080 h 4405856"/>
                <a:gd name="connsiteX203" fmla="*/ 3621338 w 5005652"/>
                <a:gd name="connsiteY203" fmla="*/ 2497182 h 4405856"/>
                <a:gd name="connsiteX204" fmla="*/ 3408160 w 5005652"/>
                <a:gd name="connsiteY204" fmla="*/ 2193969 h 4405856"/>
                <a:gd name="connsiteX205" fmla="*/ 3009698 w 5005652"/>
                <a:gd name="connsiteY205" fmla="*/ 2054496 h 4405856"/>
                <a:gd name="connsiteX206" fmla="*/ 2773160 w 5005652"/>
                <a:gd name="connsiteY206" fmla="*/ 1741532 h 4405856"/>
                <a:gd name="connsiteX207" fmla="*/ 2806951 w 5005652"/>
                <a:gd name="connsiteY207" fmla="*/ 1716586 h 4405856"/>
                <a:gd name="connsiteX208" fmla="*/ 2866595 w 5005652"/>
                <a:gd name="connsiteY208" fmla="*/ 1799589 h 4405856"/>
                <a:gd name="connsiteX209" fmla="*/ 2886779 w 5005652"/>
                <a:gd name="connsiteY209" fmla="*/ 1782126 h 4405856"/>
                <a:gd name="connsiteX210" fmla="*/ 2929869 w 5005652"/>
                <a:gd name="connsiteY210" fmla="*/ 1812970 h 4405856"/>
                <a:gd name="connsiteX211" fmla="*/ 3018542 w 5005652"/>
                <a:gd name="connsiteY211" fmla="*/ 1759221 h 4405856"/>
                <a:gd name="connsiteX212" fmla="*/ 3034644 w 5005652"/>
                <a:gd name="connsiteY212" fmla="*/ 1738811 h 4405856"/>
                <a:gd name="connsiteX213" fmla="*/ 3092927 w 5005652"/>
                <a:gd name="connsiteY213" fmla="*/ 1739037 h 4405856"/>
                <a:gd name="connsiteX214" fmla="*/ 3109030 w 5005652"/>
                <a:gd name="connsiteY214" fmla="*/ 1705927 h 4405856"/>
                <a:gd name="connsiteX215" fmla="*/ 3090206 w 5005652"/>
                <a:gd name="connsiteY215" fmla="*/ 1680300 h 4405856"/>
                <a:gd name="connsiteX216" fmla="*/ 3023078 w 5005652"/>
                <a:gd name="connsiteY216" fmla="*/ 1700257 h 4405856"/>
                <a:gd name="connsiteX217" fmla="*/ 3001306 w 5005652"/>
                <a:gd name="connsiteY217" fmla="*/ 1646736 h 4405856"/>
                <a:gd name="connsiteX218" fmla="*/ 3022624 w 5005652"/>
                <a:gd name="connsiteY218" fmla="*/ 1617026 h 4405856"/>
                <a:gd name="connsiteX219" fmla="*/ 2966154 w 5005652"/>
                <a:gd name="connsiteY219" fmla="*/ 1513612 h 4405856"/>
                <a:gd name="connsiteX220" fmla="*/ 2917623 w 5005652"/>
                <a:gd name="connsiteY220" fmla="*/ 1552393 h 4405856"/>
                <a:gd name="connsiteX221" fmla="*/ 2828268 w 5005652"/>
                <a:gd name="connsiteY221" fmla="*/ 1497737 h 4405856"/>
                <a:gd name="connsiteX222" fmla="*/ 2880202 w 5005652"/>
                <a:gd name="connsiteY222" fmla="*/ 1405208 h 4405856"/>
                <a:gd name="connsiteX223" fmla="*/ 2837340 w 5005652"/>
                <a:gd name="connsiteY223" fmla="*/ 1284105 h 4405856"/>
                <a:gd name="connsiteX224" fmla="*/ 2852081 w 5005652"/>
                <a:gd name="connsiteY224" fmla="*/ 1160053 h 4405856"/>
                <a:gd name="connsiteX225" fmla="*/ 2947331 w 5005652"/>
                <a:gd name="connsiteY225" fmla="*/ 1086348 h 4405856"/>
                <a:gd name="connsiteX226" fmla="*/ 3052560 w 5005652"/>
                <a:gd name="connsiteY226" fmla="*/ 1063896 h 4405856"/>
                <a:gd name="connsiteX227" fmla="*/ 2989513 w 5005652"/>
                <a:gd name="connsiteY227" fmla="*/ 974089 h 4405856"/>
                <a:gd name="connsiteX228" fmla="*/ 2972277 w 5005652"/>
                <a:gd name="connsiteY228" fmla="*/ 1018766 h 4405856"/>
                <a:gd name="connsiteX229" fmla="*/ 2928962 w 5005652"/>
                <a:gd name="connsiteY229" fmla="*/ 971595 h 4405856"/>
                <a:gd name="connsiteX230" fmla="*/ 2950280 w 5005652"/>
                <a:gd name="connsiteY230" fmla="*/ 886323 h 4405856"/>
                <a:gd name="connsiteX231" fmla="*/ 3023304 w 5005652"/>
                <a:gd name="connsiteY231" fmla="*/ 789032 h 4405856"/>
                <a:gd name="connsiteX232" fmla="*/ 3006295 w 5005652"/>
                <a:gd name="connsiteY232" fmla="*/ 682443 h 4405856"/>
                <a:gd name="connsiteX233" fmla="*/ 2835073 w 5005652"/>
                <a:gd name="connsiteY233" fmla="*/ 692194 h 4405856"/>
                <a:gd name="connsiteX234" fmla="*/ 2815795 w 5005652"/>
                <a:gd name="connsiteY234" fmla="*/ 734831 h 4405856"/>
                <a:gd name="connsiteX235" fmla="*/ 2783592 w 5005652"/>
                <a:gd name="connsiteY235" fmla="*/ 667248 h 4405856"/>
                <a:gd name="connsiteX236" fmla="*/ 2753882 w 5005652"/>
                <a:gd name="connsiteY236" fmla="*/ 707616 h 4405856"/>
                <a:gd name="connsiteX237" fmla="*/ 2568373 w 5005652"/>
                <a:gd name="connsiteY237" fmla="*/ 741180 h 4405856"/>
                <a:gd name="connsiteX0" fmla="*/ 2567703 w 5004982"/>
                <a:gd name="connsiteY0" fmla="*/ 741180 h 4405856"/>
                <a:gd name="connsiteX1" fmla="*/ 2241584 w 5004982"/>
                <a:gd name="connsiteY1" fmla="*/ 583337 h 4405856"/>
                <a:gd name="connsiteX2" fmla="*/ 2281496 w 5004982"/>
                <a:gd name="connsiteY2" fmla="*/ 433432 h 4405856"/>
                <a:gd name="connsiteX3" fmla="*/ 2227522 w 5004982"/>
                <a:gd name="connsiteY3" fmla="*/ 423907 h 4405856"/>
                <a:gd name="connsiteX4" fmla="*/ 2224347 w 5004982"/>
                <a:gd name="connsiteY4" fmla="*/ 395333 h 4405856"/>
                <a:gd name="connsiteX5" fmla="*/ 2268797 w 5004982"/>
                <a:gd name="connsiteY5" fmla="*/ 403270 h 4405856"/>
                <a:gd name="connsiteX6" fmla="*/ 2211647 w 5004982"/>
                <a:gd name="connsiteY6" fmla="*/ 315957 h 4405856"/>
                <a:gd name="connsiteX7" fmla="*/ 2222759 w 5004982"/>
                <a:gd name="connsiteY7" fmla="*/ 355645 h 4405856"/>
                <a:gd name="connsiteX8" fmla="*/ 2170371 w 5004982"/>
                <a:gd name="connsiteY8" fmla="*/ 320720 h 4405856"/>
                <a:gd name="connsiteX9" fmla="*/ 2191009 w 5004982"/>
                <a:gd name="connsiteY9" fmla="*/ 287383 h 4405856"/>
                <a:gd name="connsiteX10" fmla="*/ 2156084 w 5004982"/>
                <a:gd name="connsiteY10" fmla="*/ 225472 h 4405856"/>
                <a:gd name="connsiteX11" fmla="*/ 2189421 w 5004982"/>
                <a:gd name="connsiteY11" fmla="*/ 227061 h 4405856"/>
                <a:gd name="connsiteX12" fmla="*/ 2146559 w 5004982"/>
                <a:gd name="connsiteY12" fmla="*/ 133398 h 4405856"/>
                <a:gd name="connsiteX13" fmla="*/ 2121160 w 5004982"/>
                <a:gd name="connsiteY13" fmla="*/ 131810 h 4405856"/>
                <a:gd name="connsiteX14" fmla="*/ 2110047 w 5004982"/>
                <a:gd name="connsiteY14" fmla="*/ 84185 h 4405856"/>
                <a:gd name="connsiteX15" fmla="*/ 2141796 w 5004982"/>
                <a:gd name="connsiteY15" fmla="*/ 66723 h 4405856"/>
                <a:gd name="connsiteX16" fmla="*/ 2137034 w 5004982"/>
                <a:gd name="connsiteY16" fmla="*/ 23861 h 4405856"/>
                <a:gd name="connsiteX17" fmla="*/ 2078297 w 5004982"/>
                <a:gd name="connsiteY17" fmla="*/ 28624 h 4405856"/>
                <a:gd name="connsiteX18" fmla="*/ 1884622 w 5004982"/>
                <a:gd name="connsiteY18" fmla="*/ 127049 h 4405856"/>
                <a:gd name="connsiteX19" fmla="*/ 1849697 w 5004982"/>
                <a:gd name="connsiteY19" fmla="*/ 252462 h 4405856"/>
                <a:gd name="connsiteX20" fmla="*/ 1854459 w 5004982"/>
                <a:gd name="connsiteY20" fmla="*/ 288974 h 4405856"/>
                <a:gd name="connsiteX21" fmla="*/ 1825884 w 5004982"/>
                <a:gd name="connsiteY21" fmla="*/ 303261 h 4405856"/>
                <a:gd name="connsiteX22" fmla="*/ 1894146 w 5004982"/>
                <a:gd name="connsiteY22" fmla="*/ 482645 h 4405856"/>
                <a:gd name="connsiteX23" fmla="*/ 1806835 w 5004982"/>
                <a:gd name="connsiteY23" fmla="*/ 400099 h 4405856"/>
                <a:gd name="connsiteX24" fmla="*/ 1756034 w 5004982"/>
                <a:gd name="connsiteY24" fmla="*/ 366762 h 4405856"/>
                <a:gd name="connsiteX25" fmla="*/ 1727459 w 5004982"/>
                <a:gd name="connsiteY25" fmla="*/ 401687 h 4405856"/>
                <a:gd name="connsiteX26" fmla="*/ 1725872 w 5004982"/>
                <a:gd name="connsiteY26" fmla="*/ 515987 h 4405856"/>
                <a:gd name="connsiteX27" fmla="*/ 1740159 w 5004982"/>
                <a:gd name="connsiteY27" fmla="*/ 612820 h 4405856"/>
                <a:gd name="connsiteX28" fmla="*/ 1657609 w 5004982"/>
                <a:gd name="connsiteY28" fmla="*/ 620761 h 4405856"/>
                <a:gd name="connsiteX29" fmla="*/ 1681422 w 5004982"/>
                <a:gd name="connsiteY29" fmla="*/ 590598 h 4405856"/>
                <a:gd name="connsiteX30" fmla="*/ 1617922 w 5004982"/>
                <a:gd name="connsiteY30" fmla="*/ 547736 h 4405856"/>
                <a:gd name="connsiteX31" fmla="*/ 1576647 w 5004982"/>
                <a:gd name="connsiteY31" fmla="*/ 501699 h 4405856"/>
                <a:gd name="connsiteX32" fmla="*/ 1527434 w 5004982"/>
                <a:gd name="connsiteY32" fmla="*/ 512811 h 4405856"/>
                <a:gd name="connsiteX33" fmla="*/ 1556009 w 5004982"/>
                <a:gd name="connsiteY33" fmla="*/ 446136 h 4405856"/>
                <a:gd name="connsiteX34" fmla="*/ 1525846 w 5004982"/>
                <a:gd name="connsiteY34" fmla="*/ 481062 h 4405856"/>
                <a:gd name="connsiteX35" fmla="*/ 1492509 w 5004982"/>
                <a:gd name="connsiteY35" fmla="*/ 423911 h 4405856"/>
                <a:gd name="connsiteX36" fmla="*/ 1473459 w 5004982"/>
                <a:gd name="connsiteY36" fmla="*/ 417561 h 4405856"/>
                <a:gd name="connsiteX37" fmla="*/ 1471872 w 5004982"/>
                <a:gd name="connsiteY37" fmla="*/ 376287 h 4405856"/>
                <a:gd name="connsiteX38" fmla="*/ 1436947 w 5004982"/>
                <a:gd name="connsiteY38" fmla="*/ 273100 h 4405856"/>
                <a:gd name="connsiteX39" fmla="*/ 1397259 w 5004982"/>
                <a:gd name="connsiteY39" fmla="*/ 219123 h 4405856"/>
                <a:gd name="connsiteX40" fmla="*/ 1473460 w 5004982"/>
                <a:gd name="connsiteY40" fmla="*/ 282624 h 4405856"/>
                <a:gd name="connsiteX41" fmla="*/ 1532198 w 5004982"/>
                <a:gd name="connsiteY41" fmla="*/ 320723 h 4405856"/>
                <a:gd name="connsiteX42" fmla="*/ 1556009 w 5004982"/>
                <a:gd name="connsiteY42" fmla="*/ 281036 h 4405856"/>
                <a:gd name="connsiteX43" fmla="*/ 1575059 w 5004982"/>
                <a:gd name="connsiteY43" fmla="*/ 215949 h 4405856"/>
                <a:gd name="connsiteX44" fmla="*/ 1536959 w 5004982"/>
                <a:gd name="connsiteY44" fmla="*/ 185786 h 4405856"/>
                <a:gd name="connsiteX45" fmla="*/ 1563947 w 5004982"/>
                <a:gd name="connsiteY45" fmla="*/ 144511 h 4405856"/>
                <a:gd name="connsiteX46" fmla="*/ 1516322 w 5004982"/>
                <a:gd name="connsiteY46" fmla="*/ 50848 h 4405856"/>
                <a:gd name="connsiteX47" fmla="*/ 1498859 w 5004982"/>
                <a:gd name="connsiteY47" fmla="*/ 6399 h 4405856"/>
                <a:gd name="connsiteX48" fmla="*/ 1362334 w 5004982"/>
                <a:gd name="connsiteY48" fmla="*/ 120699 h 4405856"/>
                <a:gd name="connsiteX49" fmla="*/ 1300421 w 5004982"/>
                <a:gd name="connsiteY49" fmla="*/ 115936 h 4405856"/>
                <a:gd name="connsiteX50" fmla="*/ 1287722 w 5004982"/>
                <a:gd name="connsiteY50" fmla="*/ 57199 h 4405856"/>
                <a:gd name="connsiteX51" fmla="*/ 1201997 w 5004982"/>
                <a:gd name="connsiteY51" fmla="*/ 104824 h 4405856"/>
                <a:gd name="connsiteX52" fmla="*/ 1138497 w 5004982"/>
                <a:gd name="connsiteY52" fmla="*/ 139748 h 4405856"/>
                <a:gd name="connsiteX53" fmla="*/ 1043246 w 5004982"/>
                <a:gd name="connsiteY53" fmla="*/ 147686 h 4405856"/>
                <a:gd name="connsiteX54" fmla="*/ 1021022 w 5004982"/>
                <a:gd name="connsiteY54" fmla="*/ 177849 h 4405856"/>
                <a:gd name="connsiteX55" fmla="*/ 984509 w 5004982"/>
                <a:gd name="connsiteY55" fmla="*/ 201661 h 4405856"/>
                <a:gd name="connsiteX56" fmla="*/ 1019435 w 5004982"/>
                <a:gd name="connsiteY56" fmla="*/ 288974 h 4405856"/>
                <a:gd name="connsiteX57" fmla="*/ 886766 w 5004982"/>
                <a:gd name="connsiteY57" fmla="*/ 542516 h 4405856"/>
                <a:gd name="connsiteX58" fmla="*/ 832791 w 5004982"/>
                <a:gd name="connsiteY58" fmla="*/ 580843 h 4405856"/>
                <a:gd name="connsiteX59" fmla="*/ 904682 w 5004982"/>
                <a:gd name="connsiteY59" fmla="*/ 633231 h 4405856"/>
                <a:gd name="connsiteX60" fmla="*/ 867716 w 5004982"/>
                <a:gd name="connsiteY60" fmla="*/ 673825 h 4405856"/>
                <a:gd name="connsiteX61" fmla="*/ 885179 w 5004982"/>
                <a:gd name="connsiteY61" fmla="*/ 720316 h 4405856"/>
                <a:gd name="connsiteX62" fmla="*/ 816462 w 5004982"/>
                <a:gd name="connsiteY62" fmla="*/ 701719 h 4405856"/>
                <a:gd name="connsiteX63" fmla="*/ 761354 w 5004982"/>
                <a:gd name="connsiteY63" fmla="*/ 726665 h 4405856"/>
                <a:gd name="connsiteX64" fmla="*/ 694452 w 5004982"/>
                <a:gd name="connsiteY64" fmla="*/ 695143 h 4405856"/>
                <a:gd name="connsiteX65" fmla="*/ 696040 w 5004982"/>
                <a:gd name="connsiteY65" fmla="*/ 652734 h 4405856"/>
                <a:gd name="connsiteX66" fmla="*/ 584461 w 5004982"/>
                <a:gd name="connsiteY66" fmla="*/ 675412 h 4405856"/>
                <a:gd name="connsiteX67" fmla="*/ 574710 w 5004982"/>
                <a:gd name="connsiteY67" fmla="*/ 760457 h 4405856"/>
                <a:gd name="connsiteX68" fmla="*/ 495562 w 5004982"/>
                <a:gd name="connsiteY68" fmla="*/ 865236 h 4405856"/>
                <a:gd name="connsiteX69" fmla="*/ 409837 w 5004982"/>
                <a:gd name="connsiteY69" fmla="*/ 828724 h 4405856"/>
                <a:gd name="connsiteX70" fmla="*/ 384437 w 5004982"/>
                <a:gd name="connsiteY70" fmla="*/ 869999 h 4405856"/>
                <a:gd name="connsiteX71" fmla="*/ 319350 w 5004982"/>
                <a:gd name="connsiteY71" fmla="*/ 812848 h 4405856"/>
                <a:gd name="connsiteX72" fmla="*/ 293951 w 5004982"/>
                <a:gd name="connsiteY72" fmla="*/ 881111 h 4405856"/>
                <a:gd name="connsiteX73" fmla="*/ 235213 w 5004982"/>
                <a:gd name="connsiteY73" fmla="*/ 873173 h 4405856"/>
                <a:gd name="connsiteX74" fmla="*/ 195525 w 5004982"/>
                <a:gd name="connsiteY74" fmla="*/ 787449 h 4405856"/>
                <a:gd name="connsiteX75" fmla="*/ 14551 w 5004982"/>
                <a:gd name="connsiteY75" fmla="*/ 917623 h 4405856"/>
                <a:gd name="connsiteX76" fmla="*/ 16139 w 5004982"/>
                <a:gd name="connsiteY76" fmla="*/ 970011 h 4405856"/>
                <a:gd name="connsiteX77" fmla="*/ 264 w 5004982"/>
                <a:gd name="connsiteY77" fmla="*/ 996999 h 4405856"/>
                <a:gd name="connsiteX78" fmla="*/ 27251 w 5004982"/>
                <a:gd name="connsiteY78" fmla="*/ 1022399 h 4405856"/>
                <a:gd name="connsiteX79" fmla="*/ 22489 w 5004982"/>
                <a:gd name="connsiteY79" fmla="*/ 1016049 h 4405856"/>
                <a:gd name="connsiteX80" fmla="*/ 157427 w 5004982"/>
                <a:gd name="connsiteY80" fmla="*/ 1135111 h 4405856"/>
                <a:gd name="connsiteX81" fmla="*/ 308916 w 5004982"/>
                <a:gd name="connsiteY81" fmla="*/ 1394776 h 4405856"/>
                <a:gd name="connsiteX82" fmla="*/ 818050 w 5004982"/>
                <a:gd name="connsiteY82" fmla="*/ 2288539 h 4405856"/>
                <a:gd name="connsiteX83" fmla="*/ 832565 w 5004982"/>
                <a:gd name="connsiteY83" fmla="*/ 2324825 h 4405856"/>
                <a:gd name="connsiteX84" fmla="*/ 847079 w 5004982"/>
                <a:gd name="connsiteY84" fmla="*/ 2390139 h 4405856"/>
                <a:gd name="connsiteX85" fmla="*/ 868850 w 5004982"/>
                <a:gd name="connsiteY85" fmla="*/ 2440939 h 4405856"/>
                <a:gd name="connsiteX86" fmla="*/ 905136 w 5004982"/>
                <a:gd name="connsiteY86" fmla="*/ 2557053 h 4405856"/>
                <a:gd name="connsiteX87" fmla="*/ 926907 w 5004982"/>
                <a:gd name="connsiteY87" fmla="*/ 2622368 h 4405856"/>
                <a:gd name="connsiteX88" fmla="*/ 934165 w 5004982"/>
                <a:gd name="connsiteY88" fmla="*/ 2644139 h 4405856"/>
                <a:gd name="connsiteX89" fmla="*/ 955936 w 5004982"/>
                <a:gd name="connsiteY89" fmla="*/ 2687682 h 4405856"/>
                <a:gd name="connsiteX90" fmla="*/ 977707 w 5004982"/>
                <a:gd name="connsiteY90" fmla="*/ 2738482 h 4405856"/>
                <a:gd name="connsiteX91" fmla="*/ 984965 w 5004982"/>
                <a:gd name="connsiteY91" fmla="*/ 2767511 h 4405856"/>
                <a:gd name="connsiteX92" fmla="*/ 1021250 w 5004982"/>
                <a:gd name="connsiteY92" fmla="*/ 2818311 h 4405856"/>
                <a:gd name="connsiteX93" fmla="*/ 1043022 w 5004982"/>
                <a:gd name="connsiteY93" fmla="*/ 2876368 h 4405856"/>
                <a:gd name="connsiteX94" fmla="*/ 1064793 w 5004982"/>
                <a:gd name="connsiteY94" fmla="*/ 2898139 h 4405856"/>
                <a:gd name="connsiteX95" fmla="*/ 1101079 w 5004982"/>
                <a:gd name="connsiteY95" fmla="*/ 2970711 h 4405856"/>
                <a:gd name="connsiteX96" fmla="*/ 1137365 w 5004982"/>
                <a:gd name="connsiteY96" fmla="*/ 3021511 h 4405856"/>
                <a:gd name="connsiteX97" fmla="*/ 1144622 w 5004982"/>
                <a:gd name="connsiteY97" fmla="*/ 3043282 h 4405856"/>
                <a:gd name="connsiteX98" fmla="*/ 1195422 w 5004982"/>
                <a:gd name="connsiteY98" fmla="*/ 3108596 h 4405856"/>
                <a:gd name="connsiteX99" fmla="*/ 1224450 w 5004982"/>
                <a:gd name="connsiteY99" fmla="*/ 3173911 h 4405856"/>
                <a:gd name="connsiteX100" fmla="*/ 1246222 w 5004982"/>
                <a:gd name="connsiteY100" fmla="*/ 3202939 h 4405856"/>
                <a:gd name="connsiteX101" fmla="*/ 1260736 w 5004982"/>
                <a:gd name="connsiteY101" fmla="*/ 3260996 h 4405856"/>
                <a:gd name="connsiteX102" fmla="*/ 1267993 w 5004982"/>
                <a:gd name="connsiteY102" fmla="*/ 3282768 h 4405856"/>
                <a:gd name="connsiteX103" fmla="*/ 1275250 w 5004982"/>
                <a:gd name="connsiteY103" fmla="*/ 3311796 h 4405856"/>
                <a:gd name="connsiteX104" fmla="*/ 1282507 w 5004982"/>
                <a:gd name="connsiteY104" fmla="*/ 3377111 h 4405856"/>
                <a:gd name="connsiteX105" fmla="*/ 1304279 w 5004982"/>
                <a:gd name="connsiteY105" fmla="*/ 3435168 h 4405856"/>
                <a:gd name="connsiteX106" fmla="*/ 1333307 w 5004982"/>
                <a:gd name="connsiteY106" fmla="*/ 3478711 h 4405856"/>
                <a:gd name="connsiteX107" fmla="*/ 1362336 w 5004982"/>
                <a:gd name="connsiteY107" fmla="*/ 3529511 h 4405856"/>
                <a:gd name="connsiteX108" fmla="*/ 1391365 w 5004982"/>
                <a:gd name="connsiteY108" fmla="*/ 3551282 h 4405856"/>
                <a:gd name="connsiteX109" fmla="*/ 1434907 w 5004982"/>
                <a:gd name="connsiteY109" fmla="*/ 3594825 h 4405856"/>
                <a:gd name="connsiteX110" fmla="*/ 1463936 w 5004982"/>
                <a:gd name="connsiteY110" fmla="*/ 3616596 h 4405856"/>
                <a:gd name="connsiteX111" fmla="*/ 1500222 w 5004982"/>
                <a:gd name="connsiteY111" fmla="*/ 3660139 h 4405856"/>
                <a:gd name="connsiteX112" fmla="*/ 1529250 w 5004982"/>
                <a:gd name="connsiteY112" fmla="*/ 3681911 h 4405856"/>
                <a:gd name="connsiteX113" fmla="*/ 1601822 w 5004982"/>
                <a:gd name="connsiteY113" fmla="*/ 3747225 h 4405856"/>
                <a:gd name="connsiteX114" fmla="*/ 1638107 w 5004982"/>
                <a:gd name="connsiteY114" fmla="*/ 3790768 h 4405856"/>
                <a:gd name="connsiteX115" fmla="*/ 1659879 w 5004982"/>
                <a:gd name="connsiteY115" fmla="*/ 3805282 h 4405856"/>
                <a:gd name="connsiteX116" fmla="*/ 1696165 w 5004982"/>
                <a:gd name="connsiteY116" fmla="*/ 3848825 h 4405856"/>
                <a:gd name="connsiteX117" fmla="*/ 1725193 w 5004982"/>
                <a:gd name="connsiteY117" fmla="*/ 3870596 h 4405856"/>
                <a:gd name="connsiteX118" fmla="*/ 1819536 w 5004982"/>
                <a:gd name="connsiteY118" fmla="*/ 3914139 h 4405856"/>
                <a:gd name="connsiteX119" fmla="*/ 2269479 w 5004982"/>
                <a:gd name="connsiteY119" fmla="*/ 3899625 h 4405856"/>
                <a:gd name="connsiteX120" fmla="*/ 2320279 w 5004982"/>
                <a:gd name="connsiteY120" fmla="*/ 3885111 h 4405856"/>
                <a:gd name="connsiteX121" fmla="*/ 2407365 w 5004982"/>
                <a:gd name="connsiteY121" fmla="*/ 3877853 h 4405856"/>
                <a:gd name="connsiteX122" fmla="*/ 2487193 w 5004982"/>
                <a:gd name="connsiteY122" fmla="*/ 3863339 h 4405856"/>
                <a:gd name="connsiteX123" fmla="*/ 2545250 w 5004982"/>
                <a:gd name="connsiteY123" fmla="*/ 3856082 h 4405856"/>
                <a:gd name="connsiteX124" fmla="*/ 2574279 w 5004982"/>
                <a:gd name="connsiteY124" fmla="*/ 3841568 h 4405856"/>
                <a:gd name="connsiteX125" fmla="*/ 2639593 w 5004982"/>
                <a:gd name="connsiteY125" fmla="*/ 3819796 h 4405856"/>
                <a:gd name="connsiteX126" fmla="*/ 2675879 w 5004982"/>
                <a:gd name="connsiteY126" fmla="*/ 3805282 h 4405856"/>
                <a:gd name="connsiteX127" fmla="*/ 2777479 w 5004982"/>
                <a:gd name="connsiteY127" fmla="*/ 3790768 h 4405856"/>
                <a:gd name="connsiteX128" fmla="*/ 2806507 w 5004982"/>
                <a:gd name="connsiteY128" fmla="*/ 3783511 h 4405856"/>
                <a:gd name="connsiteX129" fmla="*/ 3426993 w 5004982"/>
                <a:gd name="connsiteY129" fmla="*/ 4130265 h 4405856"/>
                <a:gd name="connsiteX130" fmla="*/ 3513397 w 5004982"/>
                <a:gd name="connsiteY130" fmla="*/ 4316455 h 4405856"/>
                <a:gd name="connsiteX131" fmla="*/ 3573722 w 5004982"/>
                <a:gd name="connsiteY131" fmla="*/ 4375193 h 4405856"/>
                <a:gd name="connsiteX132" fmla="*/ 3584834 w 5004982"/>
                <a:gd name="connsiteY132" fmla="*/ 4345030 h 4405856"/>
                <a:gd name="connsiteX133" fmla="*/ 3630872 w 5004982"/>
                <a:gd name="connsiteY133" fmla="*/ 4318042 h 4405856"/>
                <a:gd name="connsiteX134" fmla="*/ 3681672 w 5004982"/>
                <a:gd name="connsiteY134" fmla="*/ 4391068 h 4405856"/>
                <a:gd name="connsiteX135" fmla="*/ 3730885 w 5004982"/>
                <a:gd name="connsiteY135" fmla="*/ 4394243 h 4405856"/>
                <a:gd name="connsiteX136" fmla="*/ 3686434 w 5004982"/>
                <a:gd name="connsiteY136" fmla="*/ 4300581 h 4405856"/>
                <a:gd name="connsiteX137" fmla="*/ 3643572 w 5004982"/>
                <a:gd name="connsiteY137" fmla="*/ 4232318 h 4405856"/>
                <a:gd name="connsiteX138" fmla="*/ 3686435 w 5004982"/>
                <a:gd name="connsiteY138" fmla="*/ 4216442 h 4405856"/>
                <a:gd name="connsiteX139" fmla="*/ 3667384 w 5004982"/>
                <a:gd name="connsiteY139" fmla="*/ 4175168 h 4405856"/>
                <a:gd name="connsiteX140" fmla="*/ 3719772 w 5004982"/>
                <a:gd name="connsiteY140" fmla="*/ 4184693 h 4405856"/>
                <a:gd name="connsiteX141" fmla="*/ 3699135 w 5004982"/>
                <a:gd name="connsiteY141" fmla="*/ 4151355 h 4405856"/>
                <a:gd name="connsiteX142" fmla="*/ 3720454 w 5004982"/>
                <a:gd name="connsiteY142" fmla="*/ 4134801 h 4405856"/>
                <a:gd name="connsiteX143" fmla="*/ 3841557 w 5004982"/>
                <a:gd name="connsiteY143" fmla="*/ 4220074 h 4405856"/>
                <a:gd name="connsiteX144" fmla="*/ 3876934 w 5004982"/>
                <a:gd name="connsiteY144" fmla="*/ 4206917 h 4405856"/>
                <a:gd name="connsiteX145" fmla="*/ 3929321 w 5004982"/>
                <a:gd name="connsiteY145" fmla="*/ 4272006 h 4405856"/>
                <a:gd name="connsiteX146" fmla="*/ 3949959 w 5004982"/>
                <a:gd name="connsiteY146" fmla="*/ 4330743 h 4405856"/>
                <a:gd name="connsiteX147" fmla="*/ 4057909 w 5004982"/>
                <a:gd name="connsiteY147" fmla="*/ 4349792 h 4405856"/>
                <a:gd name="connsiteX148" fmla="*/ 3997585 w 5004982"/>
                <a:gd name="connsiteY148" fmla="*/ 4283117 h 4405856"/>
                <a:gd name="connsiteX149" fmla="*/ 3994409 w 5004982"/>
                <a:gd name="connsiteY149" fmla="*/ 4214855 h 4405856"/>
                <a:gd name="connsiteX150" fmla="*/ 4048384 w 5004982"/>
                <a:gd name="connsiteY150" fmla="*/ 4270418 h 4405856"/>
                <a:gd name="connsiteX151" fmla="*/ 4097597 w 5004982"/>
                <a:gd name="connsiteY151" fmla="*/ 4275180 h 4405856"/>
                <a:gd name="connsiteX152" fmla="*/ 4091247 w 5004982"/>
                <a:gd name="connsiteY152" fmla="*/ 4225968 h 4405856"/>
                <a:gd name="connsiteX153" fmla="*/ 4151572 w 5004982"/>
                <a:gd name="connsiteY153" fmla="*/ 4230730 h 4405856"/>
                <a:gd name="connsiteX154" fmla="*/ 4213484 w 5004982"/>
                <a:gd name="connsiteY154" fmla="*/ 4273592 h 4405856"/>
                <a:gd name="connsiteX155" fmla="*/ 4245234 w 5004982"/>
                <a:gd name="connsiteY155" fmla="*/ 4260893 h 4405856"/>
                <a:gd name="connsiteX156" fmla="*/ 4238885 w 5004982"/>
                <a:gd name="connsiteY156" fmla="*/ 4225968 h 4405856"/>
                <a:gd name="connsiteX157" fmla="*/ 4280160 w 5004982"/>
                <a:gd name="connsiteY157" fmla="*/ 4202156 h 4405856"/>
                <a:gd name="connsiteX158" fmla="*/ 4364297 w 5004982"/>
                <a:gd name="connsiteY158" fmla="*/ 4259306 h 4405856"/>
                <a:gd name="connsiteX159" fmla="*/ 4381760 w 5004982"/>
                <a:gd name="connsiteY159" fmla="*/ 4157708 h 4405856"/>
                <a:gd name="connsiteX160" fmla="*/ 4356360 w 5004982"/>
                <a:gd name="connsiteY160" fmla="*/ 4135482 h 4405856"/>
                <a:gd name="connsiteX161" fmla="*/ 4283334 w 5004982"/>
                <a:gd name="connsiteY161" fmla="*/ 4092619 h 4405856"/>
                <a:gd name="connsiteX162" fmla="*/ 4305559 w 5004982"/>
                <a:gd name="connsiteY162" fmla="*/ 4067220 h 4405856"/>
                <a:gd name="connsiteX163" fmla="*/ 4326197 w 5004982"/>
                <a:gd name="connsiteY163" fmla="*/ 4044994 h 4405856"/>
                <a:gd name="connsiteX164" fmla="*/ 4380172 w 5004982"/>
                <a:gd name="connsiteY164" fmla="*/ 4076745 h 4405856"/>
                <a:gd name="connsiteX165" fmla="*/ 4386522 w 5004982"/>
                <a:gd name="connsiteY165" fmla="*/ 4032295 h 4405856"/>
                <a:gd name="connsiteX166" fmla="*/ 4330959 w 5004982"/>
                <a:gd name="connsiteY166" fmla="*/ 4008482 h 4405856"/>
                <a:gd name="connsiteX167" fmla="*/ 4329372 w 5004982"/>
                <a:gd name="connsiteY167" fmla="*/ 3998958 h 4405856"/>
                <a:gd name="connsiteX168" fmla="*/ 4316671 w 5004982"/>
                <a:gd name="connsiteY168" fmla="*/ 3960859 h 4405856"/>
                <a:gd name="connsiteX169" fmla="*/ 4323021 w 5004982"/>
                <a:gd name="connsiteY169" fmla="*/ 3913233 h 4405856"/>
                <a:gd name="connsiteX170" fmla="*/ 4334134 w 5004982"/>
                <a:gd name="connsiteY170" fmla="*/ 3857670 h 4405856"/>
                <a:gd name="connsiteX171" fmla="*/ 4296034 w 5004982"/>
                <a:gd name="connsiteY171" fmla="*/ 3827508 h 4405856"/>
                <a:gd name="connsiteX172" fmla="*/ 4329371 w 5004982"/>
                <a:gd name="connsiteY172" fmla="*/ 3817983 h 4405856"/>
                <a:gd name="connsiteX173" fmla="*/ 4307146 w 5004982"/>
                <a:gd name="connsiteY173" fmla="*/ 3781470 h 4405856"/>
                <a:gd name="connsiteX174" fmla="*/ 4345247 w 5004982"/>
                <a:gd name="connsiteY174" fmla="*/ 3776709 h 4405856"/>
                <a:gd name="connsiteX175" fmla="*/ 4351596 w 5004982"/>
                <a:gd name="connsiteY175" fmla="*/ 3743370 h 4405856"/>
                <a:gd name="connsiteX176" fmla="*/ 4413510 w 5004982"/>
                <a:gd name="connsiteY176" fmla="*/ 3752897 h 4405856"/>
                <a:gd name="connsiteX177" fmla="*/ 4446623 w 5004982"/>
                <a:gd name="connsiteY177" fmla="*/ 3768089 h 4405856"/>
                <a:gd name="connsiteX178" fmla="*/ 4412830 w 5004982"/>
                <a:gd name="connsiteY178" fmla="*/ 3809137 h 4405856"/>
                <a:gd name="connsiteX179" fmla="*/ 4451838 w 5004982"/>
                <a:gd name="connsiteY179" fmla="*/ 3916633 h 4405856"/>
                <a:gd name="connsiteX180" fmla="*/ 4504225 w 5004982"/>
                <a:gd name="connsiteY180" fmla="*/ 3947931 h 4405856"/>
                <a:gd name="connsiteX181" fmla="*/ 4556159 w 5004982"/>
                <a:gd name="connsiteY181" fmla="*/ 3905749 h 4405856"/>
                <a:gd name="connsiteX182" fmla="*/ 4641884 w 5004982"/>
                <a:gd name="connsiteY182" fmla="*/ 3857216 h 4405856"/>
                <a:gd name="connsiteX183" fmla="*/ 4624648 w 5004982"/>
                <a:gd name="connsiteY183" fmla="*/ 3768315 h 4405856"/>
                <a:gd name="connsiteX184" fmla="*/ 4701982 w 5004982"/>
                <a:gd name="connsiteY184" fmla="*/ 3635646 h 4405856"/>
                <a:gd name="connsiteX185" fmla="*/ 4994536 w 5004982"/>
                <a:gd name="connsiteY185" fmla="*/ 3302498 h 4405856"/>
                <a:gd name="connsiteX186" fmla="*/ 4913119 w 5004982"/>
                <a:gd name="connsiteY186" fmla="*/ 3293426 h 4405856"/>
                <a:gd name="connsiteX187" fmla="*/ 4917656 w 5004982"/>
                <a:gd name="connsiteY187" fmla="*/ 3201578 h 4405856"/>
                <a:gd name="connsiteX188" fmla="*/ 4868669 w 5004982"/>
                <a:gd name="connsiteY188" fmla="*/ 3176406 h 4405856"/>
                <a:gd name="connsiteX189" fmla="*/ 4784532 w 5004982"/>
                <a:gd name="connsiteY189" fmla="*/ 3207928 h 4405856"/>
                <a:gd name="connsiteX190" fmla="*/ 4747793 w 5004982"/>
                <a:gd name="connsiteY190" fmla="*/ 3171643 h 4405856"/>
                <a:gd name="connsiteX191" fmla="*/ 4792470 w 5004982"/>
                <a:gd name="connsiteY191" fmla="*/ 3148738 h 4405856"/>
                <a:gd name="connsiteX192" fmla="*/ 4663203 w 5004982"/>
                <a:gd name="connsiteY192" fmla="*/ 2935559 h 4405856"/>
                <a:gd name="connsiteX193" fmla="*/ 4678169 w 5004982"/>
                <a:gd name="connsiteY193" fmla="*/ 2905396 h 4405856"/>
                <a:gd name="connsiteX194" fmla="*/ 4654584 w 5004982"/>
                <a:gd name="connsiteY194" fmla="*/ 2789736 h 4405856"/>
                <a:gd name="connsiteX195" fmla="*/ 4495835 w 5004982"/>
                <a:gd name="connsiteY195" fmla="*/ 2778850 h 4405856"/>
                <a:gd name="connsiteX196" fmla="*/ 4462497 w 5004982"/>
                <a:gd name="connsiteY196" fmla="*/ 2827608 h 4405856"/>
                <a:gd name="connsiteX197" fmla="*/ 4373597 w 5004982"/>
                <a:gd name="connsiteY197" fmla="*/ 2842124 h 4405856"/>
                <a:gd name="connsiteX198" fmla="*/ 4379947 w 5004982"/>
                <a:gd name="connsiteY198" fmla="*/ 2820125 h 4405856"/>
                <a:gd name="connsiteX199" fmla="*/ 4326425 w 5004982"/>
                <a:gd name="connsiteY199" fmla="*/ 2804024 h 4405856"/>
                <a:gd name="connsiteX200" fmla="*/ 4301706 w 5004982"/>
                <a:gd name="connsiteY200" fmla="*/ 2638923 h 4405856"/>
                <a:gd name="connsiteX201" fmla="*/ 4021399 w 5004982"/>
                <a:gd name="connsiteY201" fmla="*/ 2572248 h 4405856"/>
                <a:gd name="connsiteX202" fmla="*/ 3885100 w 5004982"/>
                <a:gd name="connsiteY202" fmla="*/ 2615564 h 4405856"/>
                <a:gd name="connsiteX203" fmla="*/ 3753111 w 5004982"/>
                <a:gd name="connsiteY203" fmla="*/ 2608080 h 4405856"/>
                <a:gd name="connsiteX204" fmla="*/ 3620668 w 5004982"/>
                <a:gd name="connsiteY204" fmla="*/ 2497182 h 4405856"/>
                <a:gd name="connsiteX205" fmla="*/ 3407490 w 5004982"/>
                <a:gd name="connsiteY205" fmla="*/ 2193969 h 4405856"/>
                <a:gd name="connsiteX206" fmla="*/ 3009028 w 5004982"/>
                <a:gd name="connsiteY206" fmla="*/ 2054496 h 4405856"/>
                <a:gd name="connsiteX207" fmla="*/ 2772490 w 5004982"/>
                <a:gd name="connsiteY207" fmla="*/ 1741532 h 4405856"/>
                <a:gd name="connsiteX208" fmla="*/ 2806281 w 5004982"/>
                <a:gd name="connsiteY208" fmla="*/ 1716586 h 4405856"/>
                <a:gd name="connsiteX209" fmla="*/ 2865925 w 5004982"/>
                <a:gd name="connsiteY209" fmla="*/ 1799589 h 4405856"/>
                <a:gd name="connsiteX210" fmla="*/ 2886109 w 5004982"/>
                <a:gd name="connsiteY210" fmla="*/ 1782126 h 4405856"/>
                <a:gd name="connsiteX211" fmla="*/ 2929199 w 5004982"/>
                <a:gd name="connsiteY211" fmla="*/ 1812970 h 4405856"/>
                <a:gd name="connsiteX212" fmla="*/ 3017872 w 5004982"/>
                <a:gd name="connsiteY212" fmla="*/ 1759221 h 4405856"/>
                <a:gd name="connsiteX213" fmla="*/ 3033974 w 5004982"/>
                <a:gd name="connsiteY213" fmla="*/ 1738811 h 4405856"/>
                <a:gd name="connsiteX214" fmla="*/ 3092257 w 5004982"/>
                <a:gd name="connsiteY214" fmla="*/ 1739037 h 4405856"/>
                <a:gd name="connsiteX215" fmla="*/ 3108360 w 5004982"/>
                <a:gd name="connsiteY215" fmla="*/ 1705927 h 4405856"/>
                <a:gd name="connsiteX216" fmla="*/ 3089536 w 5004982"/>
                <a:gd name="connsiteY216" fmla="*/ 1680300 h 4405856"/>
                <a:gd name="connsiteX217" fmla="*/ 3022408 w 5004982"/>
                <a:gd name="connsiteY217" fmla="*/ 1700257 h 4405856"/>
                <a:gd name="connsiteX218" fmla="*/ 3000636 w 5004982"/>
                <a:gd name="connsiteY218" fmla="*/ 1646736 h 4405856"/>
                <a:gd name="connsiteX219" fmla="*/ 3021954 w 5004982"/>
                <a:gd name="connsiteY219" fmla="*/ 1617026 h 4405856"/>
                <a:gd name="connsiteX220" fmla="*/ 2965484 w 5004982"/>
                <a:gd name="connsiteY220" fmla="*/ 1513612 h 4405856"/>
                <a:gd name="connsiteX221" fmla="*/ 2916953 w 5004982"/>
                <a:gd name="connsiteY221" fmla="*/ 1552393 h 4405856"/>
                <a:gd name="connsiteX222" fmla="*/ 2827598 w 5004982"/>
                <a:gd name="connsiteY222" fmla="*/ 1497737 h 4405856"/>
                <a:gd name="connsiteX223" fmla="*/ 2879532 w 5004982"/>
                <a:gd name="connsiteY223" fmla="*/ 1405208 h 4405856"/>
                <a:gd name="connsiteX224" fmla="*/ 2836670 w 5004982"/>
                <a:gd name="connsiteY224" fmla="*/ 1284105 h 4405856"/>
                <a:gd name="connsiteX225" fmla="*/ 2851411 w 5004982"/>
                <a:gd name="connsiteY225" fmla="*/ 1160053 h 4405856"/>
                <a:gd name="connsiteX226" fmla="*/ 2946661 w 5004982"/>
                <a:gd name="connsiteY226" fmla="*/ 1086348 h 4405856"/>
                <a:gd name="connsiteX227" fmla="*/ 3051890 w 5004982"/>
                <a:gd name="connsiteY227" fmla="*/ 1063896 h 4405856"/>
                <a:gd name="connsiteX228" fmla="*/ 2988843 w 5004982"/>
                <a:gd name="connsiteY228" fmla="*/ 974089 h 4405856"/>
                <a:gd name="connsiteX229" fmla="*/ 2971607 w 5004982"/>
                <a:gd name="connsiteY229" fmla="*/ 1018766 h 4405856"/>
                <a:gd name="connsiteX230" fmla="*/ 2928292 w 5004982"/>
                <a:gd name="connsiteY230" fmla="*/ 971595 h 4405856"/>
                <a:gd name="connsiteX231" fmla="*/ 2949610 w 5004982"/>
                <a:gd name="connsiteY231" fmla="*/ 886323 h 4405856"/>
                <a:gd name="connsiteX232" fmla="*/ 3022634 w 5004982"/>
                <a:gd name="connsiteY232" fmla="*/ 789032 h 4405856"/>
                <a:gd name="connsiteX233" fmla="*/ 3005625 w 5004982"/>
                <a:gd name="connsiteY233" fmla="*/ 682443 h 4405856"/>
                <a:gd name="connsiteX234" fmla="*/ 2834403 w 5004982"/>
                <a:gd name="connsiteY234" fmla="*/ 692194 h 4405856"/>
                <a:gd name="connsiteX235" fmla="*/ 2815125 w 5004982"/>
                <a:gd name="connsiteY235" fmla="*/ 734831 h 4405856"/>
                <a:gd name="connsiteX236" fmla="*/ 2782922 w 5004982"/>
                <a:gd name="connsiteY236" fmla="*/ 667248 h 4405856"/>
                <a:gd name="connsiteX237" fmla="*/ 2753212 w 5004982"/>
                <a:gd name="connsiteY237" fmla="*/ 707616 h 4405856"/>
                <a:gd name="connsiteX238" fmla="*/ 2567703 w 5004982"/>
                <a:gd name="connsiteY238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316869 w 5012935"/>
                <a:gd name="connsiteY81" fmla="*/ 1394776 h 4405856"/>
                <a:gd name="connsiteX82" fmla="*/ 826003 w 5012935"/>
                <a:gd name="connsiteY82" fmla="*/ 2288539 h 4405856"/>
                <a:gd name="connsiteX83" fmla="*/ 840518 w 5012935"/>
                <a:gd name="connsiteY83" fmla="*/ 2324825 h 4405856"/>
                <a:gd name="connsiteX84" fmla="*/ 855032 w 5012935"/>
                <a:gd name="connsiteY84" fmla="*/ 2390139 h 4405856"/>
                <a:gd name="connsiteX85" fmla="*/ 876803 w 5012935"/>
                <a:gd name="connsiteY85" fmla="*/ 2440939 h 4405856"/>
                <a:gd name="connsiteX86" fmla="*/ 913089 w 5012935"/>
                <a:gd name="connsiteY86" fmla="*/ 2557053 h 4405856"/>
                <a:gd name="connsiteX87" fmla="*/ 934860 w 5012935"/>
                <a:gd name="connsiteY87" fmla="*/ 2622368 h 4405856"/>
                <a:gd name="connsiteX88" fmla="*/ 942118 w 5012935"/>
                <a:gd name="connsiteY88" fmla="*/ 2644139 h 4405856"/>
                <a:gd name="connsiteX89" fmla="*/ 963889 w 5012935"/>
                <a:gd name="connsiteY89" fmla="*/ 2687682 h 4405856"/>
                <a:gd name="connsiteX90" fmla="*/ 985660 w 5012935"/>
                <a:gd name="connsiteY90" fmla="*/ 2738482 h 4405856"/>
                <a:gd name="connsiteX91" fmla="*/ 992918 w 5012935"/>
                <a:gd name="connsiteY91" fmla="*/ 2767511 h 4405856"/>
                <a:gd name="connsiteX92" fmla="*/ 1029203 w 5012935"/>
                <a:gd name="connsiteY92" fmla="*/ 2818311 h 4405856"/>
                <a:gd name="connsiteX93" fmla="*/ 1050975 w 5012935"/>
                <a:gd name="connsiteY93" fmla="*/ 2876368 h 4405856"/>
                <a:gd name="connsiteX94" fmla="*/ 1072746 w 5012935"/>
                <a:gd name="connsiteY94" fmla="*/ 2898139 h 4405856"/>
                <a:gd name="connsiteX95" fmla="*/ 1109032 w 5012935"/>
                <a:gd name="connsiteY95" fmla="*/ 2970711 h 4405856"/>
                <a:gd name="connsiteX96" fmla="*/ 1145318 w 5012935"/>
                <a:gd name="connsiteY96" fmla="*/ 3021511 h 4405856"/>
                <a:gd name="connsiteX97" fmla="*/ 1152575 w 5012935"/>
                <a:gd name="connsiteY97" fmla="*/ 3043282 h 4405856"/>
                <a:gd name="connsiteX98" fmla="*/ 1203375 w 5012935"/>
                <a:gd name="connsiteY98" fmla="*/ 3108596 h 4405856"/>
                <a:gd name="connsiteX99" fmla="*/ 1232403 w 5012935"/>
                <a:gd name="connsiteY99" fmla="*/ 3173911 h 4405856"/>
                <a:gd name="connsiteX100" fmla="*/ 1254175 w 5012935"/>
                <a:gd name="connsiteY100" fmla="*/ 3202939 h 4405856"/>
                <a:gd name="connsiteX101" fmla="*/ 1268689 w 5012935"/>
                <a:gd name="connsiteY101" fmla="*/ 3260996 h 4405856"/>
                <a:gd name="connsiteX102" fmla="*/ 1275946 w 5012935"/>
                <a:gd name="connsiteY102" fmla="*/ 3282768 h 4405856"/>
                <a:gd name="connsiteX103" fmla="*/ 1283203 w 5012935"/>
                <a:gd name="connsiteY103" fmla="*/ 3311796 h 4405856"/>
                <a:gd name="connsiteX104" fmla="*/ 1290460 w 5012935"/>
                <a:gd name="connsiteY104" fmla="*/ 3377111 h 4405856"/>
                <a:gd name="connsiteX105" fmla="*/ 1312232 w 5012935"/>
                <a:gd name="connsiteY105" fmla="*/ 3435168 h 4405856"/>
                <a:gd name="connsiteX106" fmla="*/ 1341260 w 5012935"/>
                <a:gd name="connsiteY106" fmla="*/ 3478711 h 4405856"/>
                <a:gd name="connsiteX107" fmla="*/ 1370289 w 5012935"/>
                <a:gd name="connsiteY107" fmla="*/ 3529511 h 4405856"/>
                <a:gd name="connsiteX108" fmla="*/ 1399318 w 5012935"/>
                <a:gd name="connsiteY108" fmla="*/ 3551282 h 4405856"/>
                <a:gd name="connsiteX109" fmla="*/ 1442860 w 5012935"/>
                <a:gd name="connsiteY109" fmla="*/ 3594825 h 4405856"/>
                <a:gd name="connsiteX110" fmla="*/ 1471889 w 5012935"/>
                <a:gd name="connsiteY110" fmla="*/ 3616596 h 4405856"/>
                <a:gd name="connsiteX111" fmla="*/ 1508175 w 5012935"/>
                <a:gd name="connsiteY111" fmla="*/ 3660139 h 4405856"/>
                <a:gd name="connsiteX112" fmla="*/ 1537203 w 5012935"/>
                <a:gd name="connsiteY112" fmla="*/ 3681911 h 4405856"/>
                <a:gd name="connsiteX113" fmla="*/ 1609775 w 5012935"/>
                <a:gd name="connsiteY113" fmla="*/ 3747225 h 4405856"/>
                <a:gd name="connsiteX114" fmla="*/ 1646060 w 5012935"/>
                <a:gd name="connsiteY114" fmla="*/ 3790768 h 4405856"/>
                <a:gd name="connsiteX115" fmla="*/ 1667832 w 5012935"/>
                <a:gd name="connsiteY115" fmla="*/ 3805282 h 4405856"/>
                <a:gd name="connsiteX116" fmla="*/ 1704118 w 5012935"/>
                <a:gd name="connsiteY116" fmla="*/ 3848825 h 4405856"/>
                <a:gd name="connsiteX117" fmla="*/ 1733146 w 5012935"/>
                <a:gd name="connsiteY117" fmla="*/ 3870596 h 4405856"/>
                <a:gd name="connsiteX118" fmla="*/ 1827489 w 5012935"/>
                <a:gd name="connsiteY118" fmla="*/ 3914139 h 4405856"/>
                <a:gd name="connsiteX119" fmla="*/ 2277432 w 5012935"/>
                <a:gd name="connsiteY119" fmla="*/ 3899625 h 4405856"/>
                <a:gd name="connsiteX120" fmla="*/ 2328232 w 5012935"/>
                <a:gd name="connsiteY120" fmla="*/ 3885111 h 4405856"/>
                <a:gd name="connsiteX121" fmla="*/ 2415318 w 5012935"/>
                <a:gd name="connsiteY121" fmla="*/ 3877853 h 4405856"/>
                <a:gd name="connsiteX122" fmla="*/ 2495146 w 5012935"/>
                <a:gd name="connsiteY122" fmla="*/ 3863339 h 4405856"/>
                <a:gd name="connsiteX123" fmla="*/ 2553203 w 5012935"/>
                <a:gd name="connsiteY123" fmla="*/ 3856082 h 4405856"/>
                <a:gd name="connsiteX124" fmla="*/ 2582232 w 5012935"/>
                <a:gd name="connsiteY124" fmla="*/ 3841568 h 4405856"/>
                <a:gd name="connsiteX125" fmla="*/ 2647546 w 5012935"/>
                <a:gd name="connsiteY125" fmla="*/ 3819796 h 4405856"/>
                <a:gd name="connsiteX126" fmla="*/ 2683832 w 5012935"/>
                <a:gd name="connsiteY126" fmla="*/ 3805282 h 4405856"/>
                <a:gd name="connsiteX127" fmla="*/ 2785432 w 5012935"/>
                <a:gd name="connsiteY127" fmla="*/ 3790768 h 4405856"/>
                <a:gd name="connsiteX128" fmla="*/ 2814460 w 5012935"/>
                <a:gd name="connsiteY128" fmla="*/ 3783511 h 4405856"/>
                <a:gd name="connsiteX129" fmla="*/ 3434946 w 5012935"/>
                <a:gd name="connsiteY129" fmla="*/ 4130265 h 4405856"/>
                <a:gd name="connsiteX130" fmla="*/ 3521350 w 5012935"/>
                <a:gd name="connsiteY130" fmla="*/ 4316455 h 4405856"/>
                <a:gd name="connsiteX131" fmla="*/ 3581675 w 5012935"/>
                <a:gd name="connsiteY131" fmla="*/ 4375193 h 4405856"/>
                <a:gd name="connsiteX132" fmla="*/ 3592787 w 5012935"/>
                <a:gd name="connsiteY132" fmla="*/ 4345030 h 4405856"/>
                <a:gd name="connsiteX133" fmla="*/ 3638825 w 5012935"/>
                <a:gd name="connsiteY133" fmla="*/ 4318042 h 4405856"/>
                <a:gd name="connsiteX134" fmla="*/ 3689625 w 5012935"/>
                <a:gd name="connsiteY134" fmla="*/ 4391068 h 4405856"/>
                <a:gd name="connsiteX135" fmla="*/ 3738838 w 5012935"/>
                <a:gd name="connsiteY135" fmla="*/ 4394243 h 4405856"/>
                <a:gd name="connsiteX136" fmla="*/ 3694387 w 5012935"/>
                <a:gd name="connsiteY136" fmla="*/ 4300581 h 4405856"/>
                <a:gd name="connsiteX137" fmla="*/ 3651525 w 5012935"/>
                <a:gd name="connsiteY137" fmla="*/ 4232318 h 4405856"/>
                <a:gd name="connsiteX138" fmla="*/ 3694388 w 5012935"/>
                <a:gd name="connsiteY138" fmla="*/ 4216442 h 4405856"/>
                <a:gd name="connsiteX139" fmla="*/ 3675337 w 5012935"/>
                <a:gd name="connsiteY139" fmla="*/ 4175168 h 4405856"/>
                <a:gd name="connsiteX140" fmla="*/ 3727725 w 5012935"/>
                <a:gd name="connsiteY140" fmla="*/ 4184693 h 4405856"/>
                <a:gd name="connsiteX141" fmla="*/ 3707088 w 5012935"/>
                <a:gd name="connsiteY141" fmla="*/ 4151355 h 4405856"/>
                <a:gd name="connsiteX142" fmla="*/ 3728407 w 5012935"/>
                <a:gd name="connsiteY142" fmla="*/ 4134801 h 4405856"/>
                <a:gd name="connsiteX143" fmla="*/ 3849510 w 5012935"/>
                <a:gd name="connsiteY143" fmla="*/ 4220074 h 4405856"/>
                <a:gd name="connsiteX144" fmla="*/ 3884887 w 5012935"/>
                <a:gd name="connsiteY144" fmla="*/ 4206917 h 4405856"/>
                <a:gd name="connsiteX145" fmla="*/ 3937274 w 5012935"/>
                <a:gd name="connsiteY145" fmla="*/ 4272006 h 4405856"/>
                <a:gd name="connsiteX146" fmla="*/ 3957912 w 5012935"/>
                <a:gd name="connsiteY146" fmla="*/ 4330743 h 4405856"/>
                <a:gd name="connsiteX147" fmla="*/ 4065862 w 5012935"/>
                <a:gd name="connsiteY147" fmla="*/ 4349792 h 4405856"/>
                <a:gd name="connsiteX148" fmla="*/ 4005538 w 5012935"/>
                <a:gd name="connsiteY148" fmla="*/ 4283117 h 4405856"/>
                <a:gd name="connsiteX149" fmla="*/ 4002362 w 5012935"/>
                <a:gd name="connsiteY149" fmla="*/ 4214855 h 4405856"/>
                <a:gd name="connsiteX150" fmla="*/ 4056337 w 5012935"/>
                <a:gd name="connsiteY150" fmla="*/ 4270418 h 4405856"/>
                <a:gd name="connsiteX151" fmla="*/ 4105550 w 5012935"/>
                <a:gd name="connsiteY151" fmla="*/ 4275180 h 4405856"/>
                <a:gd name="connsiteX152" fmla="*/ 4099200 w 5012935"/>
                <a:gd name="connsiteY152" fmla="*/ 4225968 h 4405856"/>
                <a:gd name="connsiteX153" fmla="*/ 4159525 w 5012935"/>
                <a:gd name="connsiteY153" fmla="*/ 4230730 h 4405856"/>
                <a:gd name="connsiteX154" fmla="*/ 4221437 w 5012935"/>
                <a:gd name="connsiteY154" fmla="*/ 4273592 h 4405856"/>
                <a:gd name="connsiteX155" fmla="*/ 4253187 w 5012935"/>
                <a:gd name="connsiteY155" fmla="*/ 4260893 h 4405856"/>
                <a:gd name="connsiteX156" fmla="*/ 4246838 w 5012935"/>
                <a:gd name="connsiteY156" fmla="*/ 4225968 h 4405856"/>
                <a:gd name="connsiteX157" fmla="*/ 4288113 w 5012935"/>
                <a:gd name="connsiteY157" fmla="*/ 4202156 h 4405856"/>
                <a:gd name="connsiteX158" fmla="*/ 4372250 w 5012935"/>
                <a:gd name="connsiteY158" fmla="*/ 4259306 h 4405856"/>
                <a:gd name="connsiteX159" fmla="*/ 4389713 w 5012935"/>
                <a:gd name="connsiteY159" fmla="*/ 4157708 h 4405856"/>
                <a:gd name="connsiteX160" fmla="*/ 4364313 w 5012935"/>
                <a:gd name="connsiteY160" fmla="*/ 4135482 h 4405856"/>
                <a:gd name="connsiteX161" fmla="*/ 4291287 w 5012935"/>
                <a:gd name="connsiteY161" fmla="*/ 4092619 h 4405856"/>
                <a:gd name="connsiteX162" fmla="*/ 4313512 w 5012935"/>
                <a:gd name="connsiteY162" fmla="*/ 4067220 h 4405856"/>
                <a:gd name="connsiteX163" fmla="*/ 4334150 w 5012935"/>
                <a:gd name="connsiteY163" fmla="*/ 4044994 h 4405856"/>
                <a:gd name="connsiteX164" fmla="*/ 4388125 w 5012935"/>
                <a:gd name="connsiteY164" fmla="*/ 4076745 h 4405856"/>
                <a:gd name="connsiteX165" fmla="*/ 4394475 w 5012935"/>
                <a:gd name="connsiteY165" fmla="*/ 4032295 h 4405856"/>
                <a:gd name="connsiteX166" fmla="*/ 4338912 w 5012935"/>
                <a:gd name="connsiteY166" fmla="*/ 4008482 h 4405856"/>
                <a:gd name="connsiteX167" fmla="*/ 4337325 w 5012935"/>
                <a:gd name="connsiteY167" fmla="*/ 3998958 h 4405856"/>
                <a:gd name="connsiteX168" fmla="*/ 4324624 w 5012935"/>
                <a:gd name="connsiteY168" fmla="*/ 3960859 h 4405856"/>
                <a:gd name="connsiteX169" fmla="*/ 4330974 w 5012935"/>
                <a:gd name="connsiteY169" fmla="*/ 3913233 h 4405856"/>
                <a:gd name="connsiteX170" fmla="*/ 4342087 w 5012935"/>
                <a:gd name="connsiteY170" fmla="*/ 3857670 h 4405856"/>
                <a:gd name="connsiteX171" fmla="*/ 4303987 w 5012935"/>
                <a:gd name="connsiteY171" fmla="*/ 3827508 h 4405856"/>
                <a:gd name="connsiteX172" fmla="*/ 4337324 w 5012935"/>
                <a:gd name="connsiteY172" fmla="*/ 3817983 h 4405856"/>
                <a:gd name="connsiteX173" fmla="*/ 4315099 w 5012935"/>
                <a:gd name="connsiteY173" fmla="*/ 3781470 h 4405856"/>
                <a:gd name="connsiteX174" fmla="*/ 4353200 w 5012935"/>
                <a:gd name="connsiteY174" fmla="*/ 3776709 h 4405856"/>
                <a:gd name="connsiteX175" fmla="*/ 4359549 w 5012935"/>
                <a:gd name="connsiteY175" fmla="*/ 3743370 h 4405856"/>
                <a:gd name="connsiteX176" fmla="*/ 4421463 w 5012935"/>
                <a:gd name="connsiteY176" fmla="*/ 3752897 h 4405856"/>
                <a:gd name="connsiteX177" fmla="*/ 4454576 w 5012935"/>
                <a:gd name="connsiteY177" fmla="*/ 3768089 h 4405856"/>
                <a:gd name="connsiteX178" fmla="*/ 4420783 w 5012935"/>
                <a:gd name="connsiteY178" fmla="*/ 3809137 h 4405856"/>
                <a:gd name="connsiteX179" fmla="*/ 4459791 w 5012935"/>
                <a:gd name="connsiteY179" fmla="*/ 3916633 h 4405856"/>
                <a:gd name="connsiteX180" fmla="*/ 4512178 w 5012935"/>
                <a:gd name="connsiteY180" fmla="*/ 3947931 h 4405856"/>
                <a:gd name="connsiteX181" fmla="*/ 4564112 w 5012935"/>
                <a:gd name="connsiteY181" fmla="*/ 3905749 h 4405856"/>
                <a:gd name="connsiteX182" fmla="*/ 4649837 w 5012935"/>
                <a:gd name="connsiteY182" fmla="*/ 3857216 h 4405856"/>
                <a:gd name="connsiteX183" fmla="*/ 4632601 w 5012935"/>
                <a:gd name="connsiteY183" fmla="*/ 3768315 h 4405856"/>
                <a:gd name="connsiteX184" fmla="*/ 4709935 w 5012935"/>
                <a:gd name="connsiteY184" fmla="*/ 3635646 h 4405856"/>
                <a:gd name="connsiteX185" fmla="*/ 5002489 w 5012935"/>
                <a:gd name="connsiteY185" fmla="*/ 3302498 h 4405856"/>
                <a:gd name="connsiteX186" fmla="*/ 4921072 w 5012935"/>
                <a:gd name="connsiteY186" fmla="*/ 3293426 h 4405856"/>
                <a:gd name="connsiteX187" fmla="*/ 4925609 w 5012935"/>
                <a:gd name="connsiteY187" fmla="*/ 3201578 h 4405856"/>
                <a:gd name="connsiteX188" fmla="*/ 4876622 w 5012935"/>
                <a:gd name="connsiteY188" fmla="*/ 3176406 h 4405856"/>
                <a:gd name="connsiteX189" fmla="*/ 4792485 w 5012935"/>
                <a:gd name="connsiteY189" fmla="*/ 3207928 h 4405856"/>
                <a:gd name="connsiteX190" fmla="*/ 4755746 w 5012935"/>
                <a:gd name="connsiteY190" fmla="*/ 3171643 h 4405856"/>
                <a:gd name="connsiteX191" fmla="*/ 4800423 w 5012935"/>
                <a:gd name="connsiteY191" fmla="*/ 3148738 h 4405856"/>
                <a:gd name="connsiteX192" fmla="*/ 4671156 w 5012935"/>
                <a:gd name="connsiteY192" fmla="*/ 2935559 h 4405856"/>
                <a:gd name="connsiteX193" fmla="*/ 4686122 w 5012935"/>
                <a:gd name="connsiteY193" fmla="*/ 2905396 h 4405856"/>
                <a:gd name="connsiteX194" fmla="*/ 4662537 w 5012935"/>
                <a:gd name="connsiteY194" fmla="*/ 2789736 h 4405856"/>
                <a:gd name="connsiteX195" fmla="*/ 4503788 w 5012935"/>
                <a:gd name="connsiteY195" fmla="*/ 2778850 h 4405856"/>
                <a:gd name="connsiteX196" fmla="*/ 4470450 w 5012935"/>
                <a:gd name="connsiteY196" fmla="*/ 2827608 h 4405856"/>
                <a:gd name="connsiteX197" fmla="*/ 4381550 w 5012935"/>
                <a:gd name="connsiteY197" fmla="*/ 2842124 h 4405856"/>
                <a:gd name="connsiteX198" fmla="*/ 4387900 w 5012935"/>
                <a:gd name="connsiteY198" fmla="*/ 2820125 h 4405856"/>
                <a:gd name="connsiteX199" fmla="*/ 4334378 w 5012935"/>
                <a:gd name="connsiteY199" fmla="*/ 2804024 h 4405856"/>
                <a:gd name="connsiteX200" fmla="*/ 4309659 w 5012935"/>
                <a:gd name="connsiteY200" fmla="*/ 2638923 h 4405856"/>
                <a:gd name="connsiteX201" fmla="*/ 4029352 w 5012935"/>
                <a:gd name="connsiteY201" fmla="*/ 2572248 h 4405856"/>
                <a:gd name="connsiteX202" fmla="*/ 3893053 w 5012935"/>
                <a:gd name="connsiteY202" fmla="*/ 2615564 h 4405856"/>
                <a:gd name="connsiteX203" fmla="*/ 3761064 w 5012935"/>
                <a:gd name="connsiteY203" fmla="*/ 2608080 h 4405856"/>
                <a:gd name="connsiteX204" fmla="*/ 3628621 w 5012935"/>
                <a:gd name="connsiteY204" fmla="*/ 2497182 h 4405856"/>
                <a:gd name="connsiteX205" fmla="*/ 3415443 w 5012935"/>
                <a:gd name="connsiteY205" fmla="*/ 2193969 h 4405856"/>
                <a:gd name="connsiteX206" fmla="*/ 3016981 w 5012935"/>
                <a:gd name="connsiteY206" fmla="*/ 2054496 h 4405856"/>
                <a:gd name="connsiteX207" fmla="*/ 2780443 w 5012935"/>
                <a:gd name="connsiteY207" fmla="*/ 1741532 h 4405856"/>
                <a:gd name="connsiteX208" fmla="*/ 2814234 w 5012935"/>
                <a:gd name="connsiteY208" fmla="*/ 1716586 h 4405856"/>
                <a:gd name="connsiteX209" fmla="*/ 2873878 w 5012935"/>
                <a:gd name="connsiteY209" fmla="*/ 1799589 h 4405856"/>
                <a:gd name="connsiteX210" fmla="*/ 2894062 w 5012935"/>
                <a:gd name="connsiteY210" fmla="*/ 1782126 h 4405856"/>
                <a:gd name="connsiteX211" fmla="*/ 2937152 w 5012935"/>
                <a:gd name="connsiteY211" fmla="*/ 1812970 h 4405856"/>
                <a:gd name="connsiteX212" fmla="*/ 3025825 w 5012935"/>
                <a:gd name="connsiteY212" fmla="*/ 1759221 h 4405856"/>
                <a:gd name="connsiteX213" fmla="*/ 3041927 w 5012935"/>
                <a:gd name="connsiteY213" fmla="*/ 1738811 h 4405856"/>
                <a:gd name="connsiteX214" fmla="*/ 3100210 w 5012935"/>
                <a:gd name="connsiteY214" fmla="*/ 1739037 h 4405856"/>
                <a:gd name="connsiteX215" fmla="*/ 3116313 w 5012935"/>
                <a:gd name="connsiteY215" fmla="*/ 1705927 h 4405856"/>
                <a:gd name="connsiteX216" fmla="*/ 3097489 w 5012935"/>
                <a:gd name="connsiteY216" fmla="*/ 1680300 h 4405856"/>
                <a:gd name="connsiteX217" fmla="*/ 3030361 w 5012935"/>
                <a:gd name="connsiteY217" fmla="*/ 1700257 h 4405856"/>
                <a:gd name="connsiteX218" fmla="*/ 3008589 w 5012935"/>
                <a:gd name="connsiteY218" fmla="*/ 1646736 h 4405856"/>
                <a:gd name="connsiteX219" fmla="*/ 3029907 w 5012935"/>
                <a:gd name="connsiteY219" fmla="*/ 1617026 h 4405856"/>
                <a:gd name="connsiteX220" fmla="*/ 2973437 w 5012935"/>
                <a:gd name="connsiteY220" fmla="*/ 1513612 h 4405856"/>
                <a:gd name="connsiteX221" fmla="*/ 2924906 w 5012935"/>
                <a:gd name="connsiteY221" fmla="*/ 1552393 h 4405856"/>
                <a:gd name="connsiteX222" fmla="*/ 2835551 w 5012935"/>
                <a:gd name="connsiteY222" fmla="*/ 1497737 h 4405856"/>
                <a:gd name="connsiteX223" fmla="*/ 2887485 w 5012935"/>
                <a:gd name="connsiteY223" fmla="*/ 1405208 h 4405856"/>
                <a:gd name="connsiteX224" fmla="*/ 2844623 w 5012935"/>
                <a:gd name="connsiteY224" fmla="*/ 1284105 h 4405856"/>
                <a:gd name="connsiteX225" fmla="*/ 2859364 w 5012935"/>
                <a:gd name="connsiteY225" fmla="*/ 1160053 h 4405856"/>
                <a:gd name="connsiteX226" fmla="*/ 2954614 w 5012935"/>
                <a:gd name="connsiteY226" fmla="*/ 1086348 h 4405856"/>
                <a:gd name="connsiteX227" fmla="*/ 3059843 w 5012935"/>
                <a:gd name="connsiteY227" fmla="*/ 1063896 h 4405856"/>
                <a:gd name="connsiteX228" fmla="*/ 2996796 w 5012935"/>
                <a:gd name="connsiteY228" fmla="*/ 974089 h 4405856"/>
                <a:gd name="connsiteX229" fmla="*/ 2979560 w 5012935"/>
                <a:gd name="connsiteY229" fmla="*/ 1018766 h 4405856"/>
                <a:gd name="connsiteX230" fmla="*/ 2936245 w 5012935"/>
                <a:gd name="connsiteY230" fmla="*/ 971595 h 4405856"/>
                <a:gd name="connsiteX231" fmla="*/ 2957563 w 5012935"/>
                <a:gd name="connsiteY231" fmla="*/ 886323 h 4405856"/>
                <a:gd name="connsiteX232" fmla="*/ 3030587 w 5012935"/>
                <a:gd name="connsiteY232" fmla="*/ 789032 h 4405856"/>
                <a:gd name="connsiteX233" fmla="*/ 3013578 w 5012935"/>
                <a:gd name="connsiteY233" fmla="*/ 682443 h 4405856"/>
                <a:gd name="connsiteX234" fmla="*/ 2842356 w 5012935"/>
                <a:gd name="connsiteY234" fmla="*/ 692194 h 4405856"/>
                <a:gd name="connsiteX235" fmla="*/ 2823078 w 5012935"/>
                <a:gd name="connsiteY235" fmla="*/ 734831 h 4405856"/>
                <a:gd name="connsiteX236" fmla="*/ 2790875 w 5012935"/>
                <a:gd name="connsiteY236" fmla="*/ 667248 h 4405856"/>
                <a:gd name="connsiteX237" fmla="*/ 2761165 w 5012935"/>
                <a:gd name="connsiteY237" fmla="*/ 707616 h 4405856"/>
                <a:gd name="connsiteX238" fmla="*/ 2575656 w 5012935"/>
                <a:gd name="connsiteY238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62206 w 5012935"/>
                <a:gd name="connsiteY81" fmla="*/ 1125586 h 4405856"/>
                <a:gd name="connsiteX82" fmla="*/ 316869 w 5012935"/>
                <a:gd name="connsiteY82" fmla="*/ 1394776 h 4405856"/>
                <a:gd name="connsiteX83" fmla="*/ 826003 w 5012935"/>
                <a:gd name="connsiteY83" fmla="*/ 2288539 h 4405856"/>
                <a:gd name="connsiteX84" fmla="*/ 840518 w 5012935"/>
                <a:gd name="connsiteY84" fmla="*/ 2324825 h 4405856"/>
                <a:gd name="connsiteX85" fmla="*/ 855032 w 5012935"/>
                <a:gd name="connsiteY85" fmla="*/ 2390139 h 4405856"/>
                <a:gd name="connsiteX86" fmla="*/ 876803 w 5012935"/>
                <a:gd name="connsiteY86" fmla="*/ 2440939 h 4405856"/>
                <a:gd name="connsiteX87" fmla="*/ 913089 w 5012935"/>
                <a:gd name="connsiteY87" fmla="*/ 2557053 h 4405856"/>
                <a:gd name="connsiteX88" fmla="*/ 934860 w 5012935"/>
                <a:gd name="connsiteY88" fmla="*/ 2622368 h 4405856"/>
                <a:gd name="connsiteX89" fmla="*/ 942118 w 5012935"/>
                <a:gd name="connsiteY89" fmla="*/ 2644139 h 4405856"/>
                <a:gd name="connsiteX90" fmla="*/ 963889 w 5012935"/>
                <a:gd name="connsiteY90" fmla="*/ 2687682 h 4405856"/>
                <a:gd name="connsiteX91" fmla="*/ 985660 w 5012935"/>
                <a:gd name="connsiteY91" fmla="*/ 2738482 h 4405856"/>
                <a:gd name="connsiteX92" fmla="*/ 992918 w 5012935"/>
                <a:gd name="connsiteY92" fmla="*/ 2767511 h 4405856"/>
                <a:gd name="connsiteX93" fmla="*/ 1029203 w 5012935"/>
                <a:gd name="connsiteY93" fmla="*/ 2818311 h 4405856"/>
                <a:gd name="connsiteX94" fmla="*/ 1050975 w 5012935"/>
                <a:gd name="connsiteY94" fmla="*/ 2876368 h 4405856"/>
                <a:gd name="connsiteX95" fmla="*/ 1072746 w 5012935"/>
                <a:gd name="connsiteY95" fmla="*/ 2898139 h 4405856"/>
                <a:gd name="connsiteX96" fmla="*/ 1109032 w 5012935"/>
                <a:gd name="connsiteY96" fmla="*/ 2970711 h 4405856"/>
                <a:gd name="connsiteX97" fmla="*/ 1145318 w 5012935"/>
                <a:gd name="connsiteY97" fmla="*/ 3021511 h 4405856"/>
                <a:gd name="connsiteX98" fmla="*/ 1152575 w 5012935"/>
                <a:gd name="connsiteY98" fmla="*/ 3043282 h 4405856"/>
                <a:gd name="connsiteX99" fmla="*/ 1203375 w 5012935"/>
                <a:gd name="connsiteY99" fmla="*/ 3108596 h 4405856"/>
                <a:gd name="connsiteX100" fmla="*/ 1232403 w 5012935"/>
                <a:gd name="connsiteY100" fmla="*/ 3173911 h 4405856"/>
                <a:gd name="connsiteX101" fmla="*/ 1254175 w 5012935"/>
                <a:gd name="connsiteY101" fmla="*/ 3202939 h 4405856"/>
                <a:gd name="connsiteX102" fmla="*/ 1268689 w 5012935"/>
                <a:gd name="connsiteY102" fmla="*/ 3260996 h 4405856"/>
                <a:gd name="connsiteX103" fmla="*/ 1275946 w 5012935"/>
                <a:gd name="connsiteY103" fmla="*/ 3282768 h 4405856"/>
                <a:gd name="connsiteX104" fmla="*/ 1283203 w 5012935"/>
                <a:gd name="connsiteY104" fmla="*/ 3311796 h 4405856"/>
                <a:gd name="connsiteX105" fmla="*/ 1290460 w 5012935"/>
                <a:gd name="connsiteY105" fmla="*/ 3377111 h 4405856"/>
                <a:gd name="connsiteX106" fmla="*/ 1312232 w 5012935"/>
                <a:gd name="connsiteY106" fmla="*/ 3435168 h 4405856"/>
                <a:gd name="connsiteX107" fmla="*/ 1341260 w 5012935"/>
                <a:gd name="connsiteY107" fmla="*/ 3478711 h 4405856"/>
                <a:gd name="connsiteX108" fmla="*/ 1370289 w 5012935"/>
                <a:gd name="connsiteY108" fmla="*/ 3529511 h 4405856"/>
                <a:gd name="connsiteX109" fmla="*/ 1399318 w 5012935"/>
                <a:gd name="connsiteY109" fmla="*/ 3551282 h 4405856"/>
                <a:gd name="connsiteX110" fmla="*/ 1442860 w 5012935"/>
                <a:gd name="connsiteY110" fmla="*/ 3594825 h 4405856"/>
                <a:gd name="connsiteX111" fmla="*/ 1471889 w 5012935"/>
                <a:gd name="connsiteY111" fmla="*/ 3616596 h 4405856"/>
                <a:gd name="connsiteX112" fmla="*/ 1508175 w 5012935"/>
                <a:gd name="connsiteY112" fmla="*/ 3660139 h 4405856"/>
                <a:gd name="connsiteX113" fmla="*/ 1537203 w 5012935"/>
                <a:gd name="connsiteY113" fmla="*/ 3681911 h 4405856"/>
                <a:gd name="connsiteX114" fmla="*/ 1609775 w 5012935"/>
                <a:gd name="connsiteY114" fmla="*/ 3747225 h 4405856"/>
                <a:gd name="connsiteX115" fmla="*/ 1646060 w 5012935"/>
                <a:gd name="connsiteY115" fmla="*/ 3790768 h 4405856"/>
                <a:gd name="connsiteX116" fmla="*/ 1667832 w 5012935"/>
                <a:gd name="connsiteY116" fmla="*/ 3805282 h 4405856"/>
                <a:gd name="connsiteX117" fmla="*/ 1704118 w 5012935"/>
                <a:gd name="connsiteY117" fmla="*/ 3848825 h 4405856"/>
                <a:gd name="connsiteX118" fmla="*/ 1733146 w 5012935"/>
                <a:gd name="connsiteY118" fmla="*/ 3870596 h 4405856"/>
                <a:gd name="connsiteX119" fmla="*/ 1827489 w 5012935"/>
                <a:gd name="connsiteY119" fmla="*/ 3914139 h 4405856"/>
                <a:gd name="connsiteX120" fmla="*/ 2277432 w 5012935"/>
                <a:gd name="connsiteY120" fmla="*/ 3899625 h 4405856"/>
                <a:gd name="connsiteX121" fmla="*/ 2328232 w 5012935"/>
                <a:gd name="connsiteY121" fmla="*/ 3885111 h 4405856"/>
                <a:gd name="connsiteX122" fmla="*/ 2415318 w 5012935"/>
                <a:gd name="connsiteY122" fmla="*/ 3877853 h 4405856"/>
                <a:gd name="connsiteX123" fmla="*/ 2495146 w 5012935"/>
                <a:gd name="connsiteY123" fmla="*/ 3863339 h 4405856"/>
                <a:gd name="connsiteX124" fmla="*/ 2553203 w 5012935"/>
                <a:gd name="connsiteY124" fmla="*/ 3856082 h 4405856"/>
                <a:gd name="connsiteX125" fmla="*/ 2582232 w 5012935"/>
                <a:gd name="connsiteY125" fmla="*/ 3841568 h 4405856"/>
                <a:gd name="connsiteX126" fmla="*/ 2647546 w 5012935"/>
                <a:gd name="connsiteY126" fmla="*/ 3819796 h 4405856"/>
                <a:gd name="connsiteX127" fmla="*/ 2683832 w 5012935"/>
                <a:gd name="connsiteY127" fmla="*/ 3805282 h 4405856"/>
                <a:gd name="connsiteX128" fmla="*/ 2785432 w 5012935"/>
                <a:gd name="connsiteY128" fmla="*/ 3790768 h 4405856"/>
                <a:gd name="connsiteX129" fmla="*/ 2814460 w 5012935"/>
                <a:gd name="connsiteY129" fmla="*/ 3783511 h 4405856"/>
                <a:gd name="connsiteX130" fmla="*/ 3434946 w 5012935"/>
                <a:gd name="connsiteY130" fmla="*/ 4130265 h 4405856"/>
                <a:gd name="connsiteX131" fmla="*/ 3521350 w 5012935"/>
                <a:gd name="connsiteY131" fmla="*/ 4316455 h 4405856"/>
                <a:gd name="connsiteX132" fmla="*/ 3581675 w 5012935"/>
                <a:gd name="connsiteY132" fmla="*/ 4375193 h 4405856"/>
                <a:gd name="connsiteX133" fmla="*/ 3592787 w 5012935"/>
                <a:gd name="connsiteY133" fmla="*/ 4345030 h 4405856"/>
                <a:gd name="connsiteX134" fmla="*/ 3638825 w 5012935"/>
                <a:gd name="connsiteY134" fmla="*/ 4318042 h 4405856"/>
                <a:gd name="connsiteX135" fmla="*/ 3689625 w 5012935"/>
                <a:gd name="connsiteY135" fmla="*/ 4391068 h 4405856"/>
                <a:gd name="connsiteX136" fmla="*/ 3738838 w 5012935"/>
                <a:gd name="connsiteY136" fmla="*/ 4394243 h 4405856"/>
                <a:gd name="connsiteX137" fmla="*/ 3694387 w 5012935"/>
                <a:gd name="connsiteY137" fmla="*/ 4300581 h 4405856"/>
                <a:gd name="connsiteX138" fmla="*/ 3651525 w 5012935"/>
                <a:gd name="connsiteY138" fmla="*/ 4232318 h 4405856"/>
                <a:gd name="connsiteX139" fmla="*/ 3694388 w 5012935"/>
                <a:gd name="connsiteY139" fmla="*/ 4216442 h 4405856"/>
                <a:gd name="connsiteX140" fmla="*/ 3675337 w 5012935"/>
                <a:gd name="connsiteY140" fmla="*/ 4175168 h 4405856"/>
                <a:gd name="connsiteX141" fmla="*/ 3727725 w 5012935"/>
                <a:gd name="connsiteY141" fmla="*/ 4184693 h 4405856"/>
                <a:gd name="connsiteX142" fmla="*/ 3707088 w 5012935"/>
                <a:gd name="connsiteY142" fmla="*/ 4151355 h 4405856"/>
                <a:gd name="connsiteX143" fmla="*/ 3728407 w 5012935"/>
                <a:gd name="connsiteY143" fmla="*/ 4134801 h 4405856"/>
                <a:gd name="connsiteX144" fmla="*/ 3849510 w 5012935"/>
                <a:gd name="connsiteY144" fmla="*/ 4220074 h 4405856"/>
                <a:gd name="connsiteX145" fmla="*/ 3884887 w 5012935"/>
                <a:gd name="connsiteY145" fmla="*/ 4206917 h 4405856"/>
                <a:gd name="connsiteX146" fmla="*/ 3937274 w 5012935"/>
                <a:gd name="connsiteY146" fmla="*/ 4272006 h 4405856"/>
                <a:gd name="connsiteX147" fmla="*/ 3957912 w 5012935"/>
                <a:gd name="connsiteY147" fmla="*/ 4330743 h 4405856"/>
                <a:gd name="connsiteX148" fmla="*/ 4065862 w 5012935"/>
                <a:gd name="connsiteY148" fmla="*/ 4349792 h 4405856"/>
                <a:gd name="connsiteX149" fmla="*/ 4005538 w 5012935"/>
                <a:gd name="connsiteY149" fmla="*/ 4283117 h 4405856"/>
                <a:gd name="connsiteX150" fmla="*/ 4002362 w 5012935"/>
                <a:gd name="connsiteY150" fmla="*/ 4214855 h 4405856"/>
                <a:gd name="connsiteX151" fmla="*/ 4056337 w 5012935"/>
                <a:gd name="connsiteY151" fmla="*/ 4270418 h 4405856"/>
                <a:gd name="connsiteX152" fmla="*/ 4105550 w 5012935"/>
                <a:gd name="connsiteY152" fmla="*/ 4275180 h 4405856"/>
                <a:gd name="connsiteX153" fmla="*/ 4099200 w 5012935"/>
                <a:gd name="connsiteY153" fmla="*/ 4225968 h 4405856"/>
                <a:gd name="connsiteX154" fmla="*/ 4159525 w 5012935"/>
                <a:gd name="connsiteY154" fmla="*/ 4230730 h 4405856"/>
                <a:gd name="connsiteX155" fmla="*/ 4221437 w 5012935"/>
                <a:gd name="connsiteY155" fmla="*/ 4273592 h 4405856"/>
                <a:gd name="connsiteX156" fmla="*/ 4253187 w 5012935"/>
                <a:gd name="connsiteY156" fmla="*/ 4260893 h 4405856"/>
                <a:gd name="connsiteX157" fmla="*/ 4246838 w 5012935"/>
                <a:gd name="connsiteY157" fmla="*/ 4225968 h 4405856"/>
                <a:gd name="connsiteX158" fmla="*/ 4288113 w 5012935"/>
                <a:gd name="connsiteY158" fmla="*/ 4202156 h 4405856"/>
                <a:gd name="connsiteX159" fmla="*/ 4372250 w 5012935"/>
                <a:gd name="connsiteY159" fmla="*/ 4259306 h 4405856"/>
                <a:gd name="connsiteX160" fmla="*/ 4389713 w 5012935"/>
                <a:gd name="connsiteY160" fmla="*/ 4157708 h 4405856"/>
                <a:gd name="connsiteX161" fmla="*/ 4364313 w 5012935"/>
                <a:gd name="connsiteY161" fmla="*/ 4135482 h 4405856"/>
                <a:gd name="connsiteX162" fmla="*/ 4291287 w 5012935"/>
                <a:gd name="connsiteY162" fmla="*/ 4092619 h 4405856"/>
                <a:gd name="connsiteX163" fmla="*/ 4313512 w 5012935"/>
                <a:gd name="connsiteY163" fmla="*/ 4067220 h 4405856"/>
                <a:gd name="connsiteX164" fmla="*/ 4334150 w 5012935"/>
                <a:gd name="connsiteY164" fmla="*/ 4044994 h 4405856"/>
                <a:gd name="connsiteX165" fmla="*/ 4388125 w 5012935"/>
                <a:gd name="connsiteY165" fmla="*/ 4076745 h 4405856"/>
                <a:gd name="connsiteX166" fmla="*/ 4394475 w 5012935"/>
                <a:gd name="connsiteY166" fmla="*/ 4032295 h 4405856"/>
                <a:gd name="connsiteX167" fmla="*/ 4338912 w 5012935"/>
                <a:gd name="connsiteY167" fmla="*/ 4008482 h 4405856"/>
                <a:gd name="connsiteX168" fmla="*/ 4337325 w 5012935"/>
                <a:gd name="connsiteY168" fmla="*/ 3998958 h 4405856"/>
                <a:gd name="connsiteX169" fmla="*/ 4324624 w 5012935"/>
                <a:gd name="connsiteY169" fmla="*/ 3960859 h 4405856"/>
                <a:gd name="connsiteX170" fmla="*/ 4330974 w 5012935"/>
                <a:gd name="connsiteY170" fmla="*/ 3913233 h 4405856"/>
                <a:gd name="connsiteX171" fmla="*/ 4342087 w 5012935"/>
                <a:gd name="connsiteY171" fmla="*/ 3857670 h 4405856"/>
                <a:gd name="connsiteX172" fmla="*/ 4303987 w 5012935"/>
                <a:gd name="connsiteY172" fmla="*/ 3827508 h 4405856"/>
                <a:gd name="connsiteX173" fmla="*/ 4337324 w 5012935"/>
                <a:gd name="connsiteY173" fmla="*/ 3817983 h 4405856"/>
                <a:gd name="connsiteX174" fmla="*/ 4315099 w 5012935"/>
                <a:gd name="connsiteY174" fmla="*/ 3781470 h 4405856"/>
                <a:gd name="connsiteX175" fmla="*/ 4353200 w 5012935"/>
                <a:gd name="connsiteY175" fmla="*/ 3776709 h 4405856"/>
                <a:gd name="connsiteX176" fmla="*/ 4359549 w 5012935"/>
                <a:gd name="connsiteY176" fmla="*/ 3743370 h 4405856"/>
                <a:gd name="connsiteX177" fmla="*/ 4421463 w 5012935"/>
                <a:gd name="connsiteY177" fmla="*/ 3752897 h 4405856"/>
                <a:gd name="connsiteX178" fmla="*/ 4454576 w 5012935"/>
                <a:gd name="connsiteY178" fmla="*/ 3768089 h 4405856"/>
                <a:gd name="connsiteX179" fmla="*/ 4420783 w 5012935"/>
                <a:gd name="connsiteY179" fmla="*/ 3809137 h 4405856"/>
                <a:gd name="connsiteX180" fmla="*/ 4459791 w 5012935"/>
                <a:gd name="connsiteY180" fmla="*/ 3916633 h 4405856"/>
                <a:gd name="connsiteX181" fmla="*/ 4512178 w 5012935"/>
                <a:gd name="connsiteY181" fmla="*/ 3947931 h 4405856"/>
                <a:gd name="connsiteX182" fmla="*/ 4564112 w 5012935"/>
                <a:gd name="connsiteY182" fmla="*/ 3905749 h 4405856"/>
                <a:gd name="connsiteX183" fmla="*/ 4649837 w 5012935"/>
                <a:gd name="connsiteY183" fmla="*/ 3857216 h 4405856"/>
                <a:gd name="connsiteX184" fmla="*/ 4632601 w 5012935"/>
                <a:gd name="connsiteY184" fmla="*/ 3768315 h 4405856"/>
                <a:gd name="connsiteX185" fmla="*/ 4709935 w 5012935"/>
                <a:gd name="connsiteY185" fmla="*/ 3635646 h 4405856"/>
                <a:gd name="connsiteX186" fmla="*/ 5002489 w 5012935"/>
                <a:gd name="connsiteY186" fmla="*/ 3302498 h 4405856"/>
                <a:gd name="connsiteX187" fmla="*/ 4921072 w 5012935"/>
                <a:gd name="connsiteY187" fmla="*/ 3293426 h 4405856"/>
                <a:gd name="connsiteX188" fmla="*/ 4925609 w 5012935"/>
                <a:gd name="connsiteY188" fmla="*/ 3201578 h 4405856"/>
                <a:gd name="connsiteX189" fmla="*/ 4876622 w 5012935"/>
                <a:gd name="connsiteY189" fmla="*/ 3176406 h 4405856"/>
                <a:gd name="connsiteX190" fmla="*/ 4792485 w 5012935"/>
                <a:gd name="connsiteY190" fmla="*/ 3207928 h 4405856"/>
                <a:gd name="connsiteX191" fmla="*/ 4755746 w 5012935"/>
                <a:gd name="connsiteY191" fmla="*/ 3171643 h 4405856"/>
                <a:gd name="connsiteX192" fmla="*/ 4800423 w 5012935"/>
                <a:gd name="connsiteY192" fmla="*/ 3148738 h 4405856"/>
                <a:gd name="connsiteX193" fmla="*/ 4671156 w 5012935"/>
                <a:gd name="connsiteY193" fmla="*/ 2935559 h 4405856"/>
                <a:gd name="connsiteX194" fmla="*/ 4686122 w 5012935"/>
                <a:gd name="connsiteY194" fmla="*/ 2905396 h 4405856"/>
                <a:gd name="connsiteX195" fmla="*/ 4662537 w 5012935"/>
                <a:gd name="connsiteY195" fmla="*/ 2789736 h 4405856"/>
                <a:gd name="connsiteX196" fmla="*/ 4503788 w 5012935"/>
                <a:gd name="connsiteY196" fmla="*/ 2778850 h 4405856"/>
                <a:gd name="connsiteX197" fmla="*/ 4470450 w 5012935"/>
                <a:gd name="connsiteY197" fmla="*/ 2827608 h 4405856"/>
                <a:gd name="connsiteX198" fmla="*/ 4381550 w 5012935"/>
                <a:gd name="connsiteY198" fmla="*/ 2842124 h 4405856"/>
                <a:gd name="connsiteX199" fmla="*/ 4387900 w 5012935"/>
                <a:gd name="connsiteY199" fmla="*/ 2820125 h 4405856"/>
                <a:gd name="connsiteX200" fmla="*/ 4334378 w 5012935"/>
                <a:gd name="connsiteY200" fmla="*/ 2804024 h 4405856"/>
                <a:gd name="connsiteX201" fmla="*/ 4309659 w 5012935"/>
                <a:gd name="connsiteY201" fmla="*/ 2638923 h 4405856"/>
                <a:gd name="connsiteX202" fmla="*/ 4029352 w 5012935"/>
                <a:gd name="connsiteY202" fmla="*/ 2572248 h 4405856"/>
                <a:gd name="connsiteX203" fmla="*/ 3893053 w 5012935"/>
                <a:gd name="connsiteY203" fmla="*/ 2615564 h 4405856"/>
                <a:gd name="connsiteX204" fmla="*/ 3761064 w 5012935"/>
                <a:gd name="connsiteY204" fmla="*/ 2608080 h 4405856"/>
                <a:gd name="connsiteX205" fmla="*/ 3628621 w 5012935"/>
                <a:gd name="connsiteY205" fmla="*/ 2497182 h 4405856"/>
                <a:gd name="connsiteX206" fmla="*/ 3415443 w 5012935"/>
                <a:gd name="connsiteY206" fmla="*/ 2193969 h 4405856"/>
                <a:gd name="connsiteX207" fmla="*/ 3016981 w 5012935"/>
                <a:gd name="connsiteY207" fmla="*/ 2054496 h 4405856"/>
                <a:gd name="connsiteX208" fmla="*/ 2780443 w 5012935"/>
                <a:gd name="connsiteY208" fmla="*/ 1741532 h 4405856"/>
                <a:gd name="connsiteX209" fmla="*/ 2814234 w 5012935"/>
                <a:gd name="connsiteY209" fmla="*/ 1716586 h 4405856"/>
                <a:gd name="connsiteX210" fmla="*/ 2873878 w 5012935"/>
                <a:gd name="connsiteY210" fmla="*/ 1799589 h 4405856"/>
                <a:gd name="connsiteX211" fmla="*/ 2894062 w 5012935"/>
                <a:gd name="connsiteY211" fmla="*/ 1782126 h 4405856"/>
                <a:gd name="connsiteX212" fmla="*/ 2937152 w 5012935"/>
                <a:gd name="connsiteY212" fmla="*/ 1812970 h 4405856"/>
                <a:gd name="connsiteX213" fmla="*/ 3025825 w 5012935"/>
                <a:gd name="connsiteY213" fmla="*/ 1759221 h 4405856"/>
                <a:gd name="connsiteX214" fmla="*/ 3041927 w 5012935"/>
                <a:gd name="connsiteY214" fmla="*/ 1738811 h 4405856"/>
                <a:gd name="connsiteX215" fmla="*/ 3100210 w 5012935"/>
                <a:gd name="connsiteY215" fmla="*/ 1739037 h 4405856"/>
                <a:gd name="connsiteX216" fmla="*/ 3116313 w 5012935"/>
                <a:gd name="connsiteY216" fmla="*/ 1705927 h 4405856"/>
                <a:gd name="connsiteX217" fmla="*/ 3097489 w 5012935"/>
                <a:gd name="connsiteY217" fmla="*/ 1680300 h 4405856"/>
                <a:gd name="connsiteX218" fmla="*/ 3030361 w 5012935"/>
                <a:gd name="connsiteY218" fmla="*/ 1700257 h 4405856"/>
                <a:gd name="connsiteX219" fmla="*/ 3008589 w 5012935"/>
                <a:gd name="connsiteY219" fmla="*/ 1646736 h 4405856"/>
                <a:gd name="connsiteX220" fmla="*/ 3029907 w 5012935"/>
                <a:gd name="connsiteY220" fmla="*/ 1617026 h 4405856"/>
                <a:gd name="connsiteX221" fmla="*/ 2973437 w 5012935"/>
                <a:gd name="connsiteY221" fmla="*/ 1513612 h 4405856"/>
                <a:gd name="connsiteX222" fmla="*/ 2924906 w 5012935"/>
                <a:gd name="connsiteY222" fmla="*/ 1552393 h 4405856"/>
                <a:gd name="connsiteX223" fmla="*/ 2835551 w 5012935"/>
                <a:gd name="connsiteY223" fmla="*/ 1497737 h 4405856"/>
                <a:gd name="connsiteX224" fmla="*/ 2887485 w 5012935"/>
                <a:gd name="connsiteY224" fmla="*/ 1405208 h 4405856"/>
                <a:gd name="connsiteX225" fmla="*/ 2844623 w 5012935"/>
                <a:gd name="connsiteY225" fmla="*/ 1284105 h 4405856"/>
                <a:gd name="connsiteX226" fmla="*/ 2859364 w 5012935"/>
                <a:gd name="connsiteY226" fmla="*/ 1160053 h 4405856"/>
                <a:gd name="connsiteX227" fmla="*/ 2954614 w 5012935"/>
                <a:gd name="connsiteY227" fmla="*/ 1086348 h 4405856"/>
                <a:gd name="connsiteX228" fmla="*/ 3059843 w 5012935"/>
                <a:gd name="connsiteY228" fmla="*/ 1063896 h 4405856"/>
                <a:gd name="connsiteX229" fmla="*/ 2996796 w 5012935"/>
                <a:gd name="connsiteY229" fmla="*/ 974089 h 4405856"/>
                <a:gd name="connsiteX230" fmla="*/ 2979560 w 5012935"/>
                <a:gd name="connsiteY230" fmla="*/ 1018766 h 4405856"/>
                <a:gd name="connsiteX231" fmla="*/ 2936245 w 5012935"/>
                <a:gd name="connsiteY231" fmla="*/ 971595 h 4405856"/>
                <a:gd name="connsiteX232" fmla="*/ 2957563 w 5012935"/>
                <a:gd name="connsiteY232" fmla="*/ 886323 h 4405856"/>
                <a:gd name="connsiteX233" fmla="*/ 3030587 w 5012935"/>
                <a:gd name="connsiteY233" fmla="*/ 789032 h 4405856"/>
                <a:gd name="connsiteX234" fmla="*/ 3013578 w 5012935"/>
                <a:gd name="connsiteY234" fmla="*/ 682443 h 4405856"/>
                <a:gd name="connsiteX235" fmla="*/ 2842356 w 5012935"/>
                <a:gd name="connsiteY235" fmla="*/ 692194 h 4405856"/>
                <a:gd name="connsiteX236" fmla="*/ 2823078 w 5012935"/>
                <a:gd name="connsiteY236" fmla="*/ 734831 h 4405856"/>
                <a:gd name="connsiteX237" fmla="*/ 2790875 w 5012935"/>
                <a:gd name="connsiteY237" fmla="*/ 667248 h 4405856"/>
                <a:gd name="connsiteX238" fmla="*/ 2761165 w 5012935"/>
                <a:gd name="connsiteY238" fmla="*/ 707616 h 4405856"/>
                <a:gd name="connsiteX239" fmla="*/ 2575656 w 5012935"/>
                <a:gd name="connsiteY239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316869 w 5012935"/>
                <a:gd name="connsiteY82" fmla="*/ 1394776 h 4405856"/>
                <a:gd name="connsiteX83" fmla="*/ 826003 w 5012935"/>
                <a:gd name="connsiteY83" fmla="*/ 2288539 h 4405856"/>
                <a:gd name="connsiteX84" fmla="*/ 840518 w 5012935"/>
                <a:gd name="connsiteY84" fmla="*/ 2324825 h 4405856"/>
                <a:gd name="connsiteX85" fmla="*/ 855032 w 5012935"/>
                <a:gd name="connsiteY85" fmla="*/ 2390139 h 4405856"/>
                <a:gd name="connsiteX86" fmla="*/ 876803 w 5012935"/>
                <a:gd name="connsiteY86" fmla="*/ 2440939 h 4405856"/>
                <a:gd name="connsiteX87" fmla="*/ 913089 w 5012935"/>
                <a:gd name="connsiteY87" fmla="*/ 2557053 h 4405856"/>
                <a:gd name="connsiteX88" fmla="*/ 934860 w 5012935"/>
                <a:gd name="connsiteY88" fmla="*/ 2622368 h 4405856"/>
                <a:gd name="connsiteX89" fmla="*/ 942118 w 5012935"/>
                <a:gd name="connsiteY89" fmla="*/ 2644139 h 4405856"/>
                <a:gd name="connsiteX90" fmla="*/ 963889 w 5012935"/>
                <a:gd name="connsiteY90" fmla="*/ 2687682 h 4405856"/>
                <a:gd name="connsiteX91" fmla="*/ 985660 w 5012935"/>
                <a:gd name="connsiteY91" fmla="*/ 2738482 h 4405856"/>
                <a:gd name="connsiteX92" fmla="*/ 992918 w 5012935"/>
                <a:gd name="connsiteY92" fmla="*/ 2767511 h 4405856"/>
                <a:gd name="connsiteX93" fmla="*/ 1029203 w 5012935"/>
                <a:gd name="connsiteY93" fmla="*/ 2818311 h 4405856"/>
                <a:gd name="connsiteX94" fmla="*/ 1050975 w 5012935"/>
                <a:gd name="connsiteY94" fmla="*/ 2876368 h 4405856"/>
                <a:gd name="connsiteX95" fmla="*/ 1072746 w 5012935"/>
                <a:gd name="connsiteY95" fmla="*/ 2898139 h 4405856"/>
                <a:gd name="connsiteX96" fmla="*/ 1109032 w 5012935"/>
                <a:gd name="connsiteY96" fmla="*/ 2970711 h 4405856"/>
                <a:gd name="connsiteX97" fmla="*/ 1145318 w 5012935"/>
                <a:gd name="connsiteY97" fmla="*/ 3021511 h 4405856"/>
                <a:gd name="connsiteX98" fmla="*/ 1152575 w 5012935"/>
                <a:gd name="connsiteY98" fmla="*/ 3043282 h 4405856"/>
                <a:gd name="connsiteX99" fmla="*/ 1203375 w 5012935"/>
                <a:gd name="connsiteY99" fmla="*/ 3108596 h 4405856"/>
                <a:gd name="connsiteX100" fmla="*/ 1232403 w 5012935"/>
                <a:gd name="connsiteY100" fmla="*/ 3173911 h 4405856"/>
                <a:gd name="connsiteX101" fmla="*/ 1254175 w 5012935"/>
                <a:gd name="connsiteY101" fmla="*/ 3202939 h 4405856"/>
                <a:gd name="connsiteX102" fmla="*/ 1268689 w 5012935"/>
                <a:gd name="connsiteY102" fmla="*/ 3260996 h 4405856"/>
                <a:gd name="connsiteX103" fmla="*/ 1275946 w 5012935"/>
                <a:gd name="connsiteY103" fmla="*/ 3282768 h 4405856"/>
                <a:gd name="connsiteX104" fmla="*/ 1283203 w 5012935"/>
                <a:gd name="connsiteY104" fmla="*/ 3311796 h 4405856"/>
                <a:gd name="connsiteX105" fmla="*/ 1290460 w 5012935"/>
                <a:gd name="connsiteY105" fmla="*/ 3377111 h 4405856"/>
                <a:gd name="connsiteX106" fmla="*/ 1312232 w 5012935"/>
                <a:gd name="connsiteY106" fmla="*/ 3435168 h 4405856"/>
                <a:gd name="connsiteX107" fmla="*/ 1341260 w 5012935"/>
                <a:gd name="connsiteY107" fmla="*/ 3478711 h 4405856"/>
                <a:gd name="connsiteX108" fmla="*/ 1370289 w 5012935"/>
                <a:gd name="connsiteY108" fmla="*/ 3529511 h 4405856"/>
                <a:gd name="connsiteX109" fmla="*/ 1399318 w 5012935"/>
                <a:gd name="connsiteY109" fmla="*/ 3551282 h 4405856"/>
                <a:gd name="connsiteX110" fmla="*/ 1442860 w 5012935"/>
                <a:gd name="connsiteY110" fmla="*/ 3594825 h 4405856"/>
                <a:gd name="connsiteX111" fmla="*/ 1471889 w 5012935"/>
                <a:gd name="connsiteY111" fmla="*/ 3616596 h 4405856"/>
                <a:gd name="connsiteX112" fmla="*/ 1508175 w 5012935"/>
                <a:gd name="connsiteY112" fmla="*/ 3660139 h 4405856"/>
                <a:gd name="connsiteX113" fmla="*/ 1537203 w 5012935"/>
                <a:gd name="connsiteY113" fmla="*/ 3681911 h 4405856"/>
                <a:gd name="connsiteX114" fmla="*/ 1609775 w 5012935"/>
                <a:gd name="connsiteY114" fmla="*/ 3747225 h 4405856"/>
                <a:gd name="connsiteX115" fmla="*/ 1646060 w 5012935"/>
                <a:gd name="connsiteY115" fmla="*/ 3790768 h 4405856"/>
                <a:gd name="connsiteX116" fmla="*/ 1667832 w 5012935"/>
                <a:gd name="connsiteY116" fmla="*/ 3805282 h 4405856"/>
                <a:gd name="connsiteX117" fmla="*/ 1704118 w 5012935"/>
                <a:gd name="connsiteY117" fmla="*/ 3848825 h 4405856"/>
                <a:gd name="connsiteX118" fmla="*/ 1733146 w 5012935"/>
                <a:gd name="connsiteY118" fmla="*/ 3870596 h 4405856"/>
                <a:gd name="connsiteX119" fmla="*/ 1827489 w 5012935"/>
                <a:gd name="connsiteY119" fmla="*/ 3914139 h 4405856"/>
                <a:gd name="connsiteX120" fmla="*/ 2277432 w 5012935"/>
                <a:gd name="connsiteY120" fmla="*/ 3899625 h 4405856"/>
                <a:gd name="connsiteX121" fmla="*/ 2328232 w 5012935"/>
                <a:gd name="connsiteY121" fmla="*/ 3885111 h 4405856"/>
                <a:gd name="connsiteX122" fmla="*/ 2415318 w 5012935"/>
                <a:gd name="connsiteY122" fmla="*/ 3877853 h 4405856"/>
                <a:gd name="connsiteX123" fmla="*/ 2495146 w 5012935"/>
                <a:gd name="connsiteY123" fmla="*/ 3863339 h 4405856"/>
                <a:gd name="connsiteX124" fmla="*/ 2553203 w 5012935"/>
                <a:gd name="connsiteY124" fmla="*/ 3856082 h 4405856"/>
                <a:gd name="connsiteX125" fmla="*/ 2582232 w 5012935"/>
                <a:gd name="connsiteY125" fmla="*/ 3841568 h 4405856"/>
                <a:gd name="connsiteX126" fmla="*/ 2647546 w 5012935"/>
                <a:gd name="connsiteY126" fmla="*/ 3819796 h 4405856"/>
                <a:gd name="connsiteX127" fmla="*/ 2683832 w 5012935"/>
                <a:gd name="connsiteY127" fmla="*/ 3805282 h 4405856"/>
                <a:gd name="connsiteX128" fmla="*/ 2785432 w 5012935"/>
                <a:gd name="connsiteY128" fmla="*/ 3790768 h 4405856"/>
                <a:gd name="connsiteX129" fmla="*/ 2814460 w 5012935"/>
                <a:gd name="connsiteY129" fmla="*/ 3783511 h 4405856"/>
                <a:gd name="connsiteX130" fmla="*/ 3434946 w 5012935"/>
                <a:gd name="connsiteY130" fmla="*/ 4130265 h 4405856"/>
                <a:gd name="connsiteX131" fmla="*/ 3521350 w 5012935"/>
                <a:gd name="connsiteY131" fmla="*/ 4316455 h 4405856"/>
                <a:gd name="connsiteX132" fmla="*/ 3581675 w 5012935"/>
                <a:gd name="connsiteY132" fmla="*/ 4375193 h 4405856"/>
                <a:gd name="connsiteX133" fmla="*/ 3592787 w 5012935"/>
                <a:gd name="connsiteY133" fmla="*/ 4345030 h 4405856"/>
                <a:gd name="connsiteX134" fmla="*/ 3638825 w 5012935"/>
                <a:gd name="connsiteY134" fmla="*/ 4318042 h 4405856"/>
                <a:gd name="connsiteX135" fmla="*/ 3689625 w 5012935"/>
                <a:gd name="connsiteY135" fmla="*/ 4391068 h 4405856"/>
                <a:gd name="connsiteX136" fmla="*/ 3738838 w 5012935"/>
                <a:gd name="connsiteY136" fmla="*/ 4394243 h 4405856"/>
                <a:gd name="connsiteX137" fmla="*/ 3694387 w 5012935"/>
                <a:gd name="connsiteY137" fmla="*/ 4300581 h 4405856"/>
                <a:gd name="connsiteX138" fmla="*/ 3651525 w 5012935"/>
                <a:gd name="connsiteY138" fmla="*/ 4232318 h 4405856"/>
                <a:gd name="connsiteX139" fmla="*/ 3694388 w 5012935"/>
                <a:gd name="connsiteY139" fmla="*/ 4216442 h 4405856"/>
                <a:gd name="connsiteX140" fmla="*/ 3675337 w 5012935"/>
                <a:gd name="connsiteY140" fmla="*/ 4175168 h 4405856"/>
                <a:gd name="connsiteX141" fmla="*/ 3727725 w 5012935"/>
                <a:gd name="connsiteY141" fmla="*/ 4184693 h 4405856"/>
                <a:gd name="connsiteX142" fmla="*/ 3707088 w 5012935"/>
                <a:gd name="connsiteY142" fmla="*/ 4151355 h 4405856"/>
                <a:gd name="connsiteX143" fmla="*/ 3728407 w 5012935"/>
                <a:gd name="connsiteY143" fmla="*/ 4134801 h 4405856"/>
                <a:gd name="connsiteX144" fmla="*/ 3849510 w 5012935"/>
                <a:gd name="connsiteY144" fmla="*/ 4220074 h 4405856"/>
                <a:gd name="connsiteX145" fmla="*/ 3884887 w 5012935"/>
                <a:gd name="connsiteY145" fmla="*/ 4206917 h 4405856"/>
                <a:gd name="connsiteX146" fmla="*/ 3937274 w 5012935"/>
                <a:gd name="connsiteY146" fmla="*/ 4272006 h 4405856"/>
                <a:gd name="connsiteX147" fmla="*/ 3957912 w 5012935"/>
                <a:gd name="connsiteY147" fmla="*/ 4330743 h 4405856"/>
                <a:gd name="connsiteX148" fmla="*/ 4065862 w 5012935"/>
                <a:gd name="connsiteY148" fmla="*/ 4349792 h 4405856"/>
                <a:gd name="connsiteX149" fmla="*/ 4005538 w 5012935"/>
                <a:gd name="connsiteY149" fmla="*/ 4283117 h 4405856"/>
                <a:gd name="connsiteX150" fmla="*/ 4002362 w 5012935"/>
                <a:gd name="connsiteY150" fmla="*/ 4214855 h 4405856"/>
                <a:gd name="connsiteX151" fmla="*/ 4056337 w 5012935"/>
                <a:gd name="connsiteY151" fmla="*/ 4270418 h 4405856"/>
                <a:gd name="connsiteX152" fmla="*/ 4105550 w 5012935"/>
                <a:gd name="connsiteY152" fmla="*/ 4275180 h 4405856"/>
                <a:gd name="connsiteX153" fmla="*/ 4099200 w 5012935"/>
                <a:gd name="connsiteY153" fmla="*/ 4225968 h 4405856"/>
                <a:gd name="connsiteX154" fmla="*/ 4159525 w 5012935"/>
                <a:gd name="connsiteY154" fmla="*/ 4230730 h 4405856"/>
                <a:gd name="connsiteX155" fmla="*/ 4221437 w 5012935"/>
                <a:gd name="connsiteY155" fmla="*/ 4273592 h 4405856"/>
                <a:gd name="connsiteX156" fmla="*/ 4253187 w 5012935"/>
                <a:gd name="connsiteY156" fmla="*/ 4260893 h 4405856"/>
                <a:gd name="connsiteX157" fmla="*/ 4246838 w 5012935"/>
                <a:gd name="connsiteY157" fmla="*/ 4225968 h 4405856"/>
                <a:gd name="connsiteX158" fmla="*/ 4288113 w 5012935"/>
                <a:gd name="connsiteY158" fmla="*/ 4202156 h 4405856"/>
                <a:gd name="connsiteX159" fmla="*/ 4372250 w 5012935"/>
                <a:gd name="connsiteY159" fmla="*/ 4259306 h 4405856"/>
                <a:gd name="connsiteX160" fmla="*/ 4389713 w 5012935"/>
                <a:gd name="connsiteY160" fmla="*/ 4157708 h 4405856"/>
                <a:gd name="connsiteX161" fmla="*/ 4364313 w 5012935"/>
                <a:gd name="connsiteY161" fmla="*/ 4135482 h 4405856"/>
                <a:gd name="connsiteX162" fmla="*/ 4291287 w 5012935"/>
                <a:gd name="connsiteY162" fmla="*/ 4092619 h 4405856"/>
                <a:gd name="connsiteX163" fmla="*/ 4313512 w 5012935"/>
                <a:gd name="connsiteY163" fmla="*/ 4067220 h 4405856"/>
                <a:gd name="connsiteX164" fmla="*/ 4334150 w 5012935"/>
                <a:gd name="connsiteY164" fmla="*/ 4044994 h 4405856"/>
                <a:gd name="connsiteX165" fmla="*/ 4388125 w 5012935"/>
                <a:gd name="connsiteY165" fmla="*/ 4076745 h 4405856"/>
                <a:gd name="connsiteX166" fmla="*/ 4394475 w 5012935"/>
                <a:gd name="connsiteY166" fmla="*/ 4032295 h 4405856"/>
                <a:gd name="connsiteX167" fmla="*/ 4338912 w 5012935"/>
                <a:gd name="connsiteY167" fmla="*/ 4008482 h 4405856"/>
                <a:gd name="connsiteX168" fmla="*/ 4337325 w 5012935"/>
                <a:gd name="connsiteY168" fmla="*/ 3998958 h 4405856"/>
                <a:gd name="connsiteX169" fmla="*/ 4324624 w 5012935"/>
                <a:gd name="connsiteY169" fmla="*/ 3960859 h 4405856"/>
                <a:gd name="connsiteX170" fmla="*/ 4330974 w 5012935"/>
                <a:gd name="connsiteY170" fmla="*/ 3913233 h 4405856"/>
                <a:gd name="connsiteX171" fmla="*/ 4342087 w 5012935"/>
                <a:gd name="connsiteY171" fmla="*/ 3857670 h 4405856"/>
                <a:gd name="connsiteX172" fmla="*/ 4303987 w 5012935"/>
                <a:gd name="connsiteY172" fmla="*/ 3827508 h 4405856"/>
                <a:gd name="connsiteX173" fmla="*/ 4337324 w 5012935"/>
                <a:gd name="connsiteY173" fmla="*/ 3817983 h 4405856"/>
                <a:gd name="connsiteX174" fmla="*/ 4315099 w 5012935"/>
                <a:gd name="connsiteY174" fmla="*/ 3781470 h 4405856"/>
                <a:gd name="connsiteX175" fmla="*/ 4353200 w 5012935"/>
                <a:gd name="connsiteY175" fmla="*/ 3776709 h 4405856"/>
                <a:gd name="connsiteX176" fmla="*/ 4359549 w 5012935"/>
                <a:gd name="connsiteY176" fmla="*/ 3743370 h 4405856"/>
                <a:gd name="connsiteX177" fmla="*/ 4421463 w 5012935"/>
                <a:gd name="connsiteY177" fmla="*/ 3752897 h 4405856"/>
                <a:gd name="connsiteX178" fmla="*/ 4454576 w 5012935"/>
                <a:gd name="connsiteY178" fmla="*/ 3768089 h 4405856"/>
                <a:gd name="connsiteX179" fmla="*/ 4420783 w 5012935"/>
                <a:gd name="connsiteY179" fmla="*/ 3809137 h 4405856"/>
                <a:gd name="connsiteX180" fmla="*/ 4459791 w 5012935"/>
                <a:gd name="connsiteY180" fmla="*/ 3916633 h 4405856"/>
                <a:gd name="connsiteX181" fmla="*/ 4512178 w 5012935"/>
                <a:gd name="connsiteY181" fmla="*/ 3947931 h 4405856"/>
                <a:gd name="connsiteX182" fmla="*/ 4564112 w 5012935"/>
                <a:gd name="connsiteY182" fmla="*/ 3905749 h 4405856"/>
                <a:gd name="connsiteX183" fmla="*/ 4649837 w 5012935"/>
                <a:gd name="connsiteY183" fmla="*/ 3857216 h 4405856"/>
                <a:gd name="connsiteX184" fmla="*/ 4632601 w 5012935"/>
                <a:gd name="connsiteY184" fmla="*/ 3768315 h 4405856"/>
                <a:gd name="connsiteX185" fmla="*/ 4709935 w 5012935"/>
                <a:gd name="connsiteY185" fmla="*/ 3635646 h 4405856"/>
                <a:gd name="connsiteX186" fmla="*/ 5002489 w 5012935"/>
                <a:gd name="connsiteY186" fmla="*/ 3302498 h 4405856"/>
                <a:gd name="connsiteX187" fmla="*/ 4921072 w 5012935"/>
                <a:gd name="connsiteY187" fmla="*/ 3293426 h 4405856"/>
                <a:gd name="connsiteX188" fmla="*/ 4925609 w 5012935"/>
                <a:gd name="connsiteY188" fmla="*/ 3201578 h 4405856"/>
                <a:gd name="connsiteX189" fmla="*/ 4876622 w 5012935"/>
                <a:gd name="connsiteY189" fmla="*/ 3176406 h 4405856"/>
                <a:gd name="connsiteX190" fmla="*/ 4792485 w 5012935"/>
                <a:gd name="connsiteY190" fmla="*/ 3207928 h 4405856"/>
                <a:gd name="connsiteX191" fmla="*/ 4755746 w 5012935"/>
                <a:gd name="connsiteY191" fmla="*/ 3171643 h 4405856"/>
                <a:gd name="connsiteX192" fmla="*/ 4800423 w 5012935"/>
                <a:gd name="connsiteY192" fmla="*/ 3148738 h 4405856"/>
                <a:gd name="connsiteX193" fmla="*/ 4671156 w 5012935"/>
                <a:gd name="connsiteY193" fmla="*/ 2935559 h 4405856"/>
                <a:gd name="connsiteX194" fmla="*/ 4686122 w 5012935"/>
                <a:gd name="connsiteY194" fmla="*/ 2905396 h 4405856"/>
                <a:gd name="connsiteX195" fmla="*/ 4662537 w 5012935"/>
                <a:gd name="connsiteY195" fmla="*/ 2789736 h 4405856"/>
                <a:gd name="connsiteX196" fmla="*/ 4503788 w 5012935"/>
                <a:gd name="connsiteY196" fmla="*/ 2778850 h 4405856"/>
                <a:gd name="connsiteX197" fmla="*/ 4470450 w 5012935"/>
                <a:gd name="connsiteY197" fmla="*/ 2827608 h 4405856"/>
                <a:gd name="connsiteX198" fmla="*/ 4381550 w 5012935"/>
                <a:gd name="connsiteY198" fmla="*/ 2842124 h 4405856"/>
                <a:gd name="connsiteX199" fmla="*/ 4387900 w 5012935"/>
                <a:gd name="connsiteY199" fmla="*/ 2820125 h 4405856"/>
                <a:gd name="connsiteX200" fmla="*/ 4334378 w 5012935"/>
                <a:gd name="connsiteY200" fmla="*/ 2804024 h 4405856"/>
                <a:gd name="connsiteX201" fmla="*/ 4309659 w 5012935"/>
                <a:gd name="connsiteY201" fmla="*/ 2638923 h 4405856"/>
                <a:gd name="connsiteX202" fmla="*/ 4029352 w 5012935"/>
                <a:gd name="connsiteY202" fmla="*/ 2572248 h 4405856"/>
                <a:gd name="connsiteX203" fmla="*/ 3893053 w 5012935"/>
                <a:gd name="connsiteY203" fmla="*/ 2615564 h 4405856"/>
                <a:gd name="connsiteX204" fmla="*/ 3761064 w 5012935"/>
                <a:gd name="connsiteY204" fmla="*/ 2608080 h 4405856"/>
                <a:gd name="connsiteX205" fmla="*/ 3628621 w 5012935"/>
                <a:gd name="connsiteY205" fmla="*/ 2497182 h 4405856"/>
                <a:gd name="connsiteX206" fmla="*/ 3415443 w 5012935"/>
                <a:gd name="connsiteY206" fmla="*/ 2193969 h 4405856"/>
                <a:gd name="connsiteX207" fmla="*/ 3016981 w 5012935"/>
                <a:gd name="connsiteY207" fmla="*/ 2054496 h 4405856"/>
                <a:gd name="connsiteX208" fmla="*/ 2780443 w 5012935"/>
                <a:gd name="connsiteY208" fmla="*/ 1741532 h 4405856"/>
                <a:gd name="connsiteX209" fmla="*/ 2814234 w 5012935"/>
                <a:gd name="connsiteY209" fmla="*/ 1716586 h 4405856"/>
                <a:gd name="connsiteX210" fmla="*/ 2873878 w 5012935"/>
                <a:gd name="connsiteY210" fmla="*/ 1799589 h 4405856"/>
                <a:gd name="connsiteX211" fmla="*/ 2894062 w 5012935"/>
                <a:gd name="connsiteY211" fmla="*/ 1782126 h 4405856"/>
                <a:gd name="connsiteX212" fmla="*/ 2937152 w 5012935"/>
                <a:gd name="connsiteY212" fmla="*/ 1812970 h 4405856"/>
                <a:gd name="connsiteX213" fmla="*/ 3025825 w 5012935"/>
                <a:gd name="connsiteY213" fmla="*/ 1759221 h 4405856"/>
                <a:gd name="connsiteX214" fmla="*/ 3041927 w 5012935"/>
                <a:gd name="connsiteY214" fmla="*/ 1738811 h 4405856"/>
                <a:gd name="connsiteX215" fmla="*/ 3100210 w 5012935"/>
                <a:gd name="connsiteY215" fmla="*/ 1739037 h 4405856"/>
                <a:gd name="connsiteX216" fmla="*/ 3116313 w 5012935"/>
                <a:gd name="connsiteY216" fmla="*/ 1705927 h 4405856"/>
                <a:gd name="connsiteX217" fmla="*/ 3097489 w 5012935"/>
                <a:gd name="connsiteY217" fmla="*/ 1680300 h 4405856"/>
                <a:gd name="connsiteX218" fmla="*/ 3030361 w 5012935"/>
                <a:gd name="connsiteY218" fmla="*/ 1700257 h 4405856"/>
                <a:gd name="connsiteX219" fmla="*/ 3008589 w 5012935"/>
                <a:gd name="connsiteY219" fmla="*/ 1646736 h 4405856"/>
                <a:gd name="connsiteX220" fmla="*/ 3029907 w 5012935"/>
                <a:gd name="connsiteY220" fmla="*/ 1617026 h 4405856"/>
                <a:gd name="connsiteX221" fmla="*/ 2973437 w 5012935"/>
                <a:gd name="connsiteY221" fmla="*/ 1513612 h 4405856"/>
                <a:gd name="connsiteX222" fmla="*/ 2924906 w 5012935"/>
                <a:gd name="connsiteY222" fmla="*/ 1552393 h 4405856"/>
                <a:gd name="connsiteX223" fmla="*/ 2835551 w 5012935"/>
                <a:gd name="connsiteY223" fmla="*/ 1497737 h 4405856"/>
                <a:gd name="connsiteX224" fmla="*/ 2887485 w 5012935"/>
                <a:gd name="connsiteY224" fmla="*/ 1405208 h 4405856"/>
                <a:gd name="connsiteX225" fmla="*/ 2844623 w 5012935"/>
                <a:gd name="connsiteY225" fmla="*/ 1284105 h 4405856"/>
                <a:gd name="connsiteX226" fmla="*/ 2859364 w 5012935"/>
                <a:gd name="connsiteY226" fmla="*/ 1160053 h 4405856"/>
                <a:gd name="connsiteX227" fmla="*/ 2954614 w 5012935"/>
                <a:gd name="connsiteY227" fmla="*/ 1086348 h 4405856"/>
                <a:gd name="connsiteX228" fmla="*/ 3059843 w 5012935"/>
                <a:gd name="connsiteY228" fmla="*/ 1063896 h 4405856"/>
                <a:gd name="connsiteX229" fmla="*/ 2996796 w 5012935"/>
                <a:gd name="connsiteY229" fmla="*/ 974089 h 4405856"/>
                <a:gd name="connsiteX230" fmla="*/ 2979560 w 5012935"/>
                <a:gd name="connsiteY230" fmla="*/ 1018766 h 4405856"/>
                <a:gd name="connsiteX231" fmla="*/ 2936245 w 5012935"/>
                <a:gd name="connsiteY231" fmla="*/ 971595 h 4405856"/>
                <a:gd name="connsiteX232" fmla="*/ 2957563 w 5012935"/>
                <a:gd name="connsiteY232" fmla="*/ 886323 h 4405856"/>
                <a:gd name="connsiteX233" fmla="*/ 3030587 w 5012935"/>
                <a:gd name="connsiteY233" fmla="*/ 789032 h 4405856"/>
                <a:gd name="connsiteX234" fmla="*/ 3013578 w 5012935"/>
                <a:gd name="connsiteY234" fmla="*/ 682443 h 4405856"/>
                <a:gd name="connsiteX235" fmla="*/ 2842356 w 5012935"/>
                <a:gd name="connsiteY235" fmla="*/ 692194 h 4405856"/>
                <a:gd name="connsiteX236" fmla="*/ 2823078 w 5012935"/>
                <a:gd name="connsiteY236" fmla="*/ 734831 h 4405856"/>
                <a:gd name="connsiteX237" fmla="*/ 2790875 w 5012935"/>
                <a:gd name="connsiteY237" fmla="*/ 667248 h 4405856"/>
                <a:gd name="connsiteX238" fmla="*/ 2761165 w 5012935"/>
                <a:gd name="connsiteY238" fmla="*/ 707616 h 4405856"/>
                <a:gd name="connsiteX239" fmla="*/ 2575656 w 5012935"/>
                <a:gd name="connsiteY239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165381 w 5012935"/>
                <a:gd name="connsiteY82" fmla="*/ 1268461 h 4405856"/>
                <a:gd name="connsiteX83" fmla="*/ 316869 w 5012935"/>
                <a:gd name="connsiteY83" fmla="*/ 1394776 h 4405856"/>
                <a:gd name="connsiteX84" fmla="*/ 826003 w 5012935"/>
                <a:gd name="connsiteY84" fmla="*/ 2288539 h 4405856"/>
                <a:gd name="connsiteX85" fmla="*/ 840518 w 5012935"/>
                <a:gd name="connsiteY85" fmla="*/ 2324825 h 4405856"/>
                <a:gd name="connsiteX86" fmla="*/ 855032 w 5012935"/>
                <a:gd name="connsiteY86" fmla="*/ 2390139 h 4405856"/>
                <a:gd name="connsiteX87" fmla="*/ 876803 w 5012935"/>
                <a:gd name="connsiteY87" fmla="*/ 2440939 h 4405856"/>
                <a:gd name="connsiteX88" fmla="*/ 913089 w 5012935"/>
                <a:gd name="connsiteY88" fmla="*/ 2557053 h 4405856"/>
                <a:gd name="connsiteX89" fmla="*/ 934860 w 5012935"/>
                <a:gd name="connsiteY89" fmla="*/ 2622368 h 4405856"/>
                <a:gd name="connsiteX90" fmla="*/ 942118 w 5012935"/>
                <a:gd name="connsiteY90" fmla="*/ 2644139 h 4405856"/>
                <a:gd name="connsiteX91" fmla="*/ 963889 w 5012935"/>
                <a:gd name="connsiteY91" fmla="*/ 2687682 h 4405856"/>
                <a:gd name="connsiteX92" fmla="*/ 985660 w 5012935"/>
                <a:gd name="connsiteY92" fmla="*/ 2738482 h 4405856"/>
                <a:gd name="connsiteX93" fmla="*/ 992918 w 5012935"/>
                <a:gd name="connsiteY93" fmla="*/ 2767511 h 4405856"/>
                <a:gd name="connsiteX94" fmla="*/ 1029203 w 5012935"/>
                <a:gd name="connsiteY94" fmla="*/ 2818311 h 4405856"/>
                <a:gd name="connsiteX95" fmla="*/ 1050975 w 5012935"/>
                <a:gd name="connsiteY95" fmla="*/ 2876368 h 4405856"/>
                <a:gd name="connsiteX96" fmla="*/ 1072746 w 5012935"/>
                <a:gd name="connsiteY96" fmla="*/ 2898139 h 4405856"/>
                <a:gd name="connsiteX97" fmla="*/ 1109032 w 5012935"/>
                <a:gd name="connsiteY97" fmla="*/ 2970711 h 4405856"/>
                <a:gd name="connsiteX98" fmla="*/ 1145318 w 5012935"/>
                <a:gd name="connsiteY98" fmla="*/ 3021511 h 4405856"/>
                <a:gd name="connsiteX99" fmla="*/ 1152575 w 5012935"/>
                <a:gd name="connsiteY99" fmla="*/ 3043282 h 4405856"/>
                <a:gd name="connsiteX100" fmla="*/ 1203375 w 5012935"/>
                <a:gd name="connsiteY100" fmla="*/ 3108596 h 4405856"/>
                <a:gd name="connsiteX101" fmla="*/ 1232403 w 5012935"/>
                <a:gd name="connsiteY101" fmla="*/ 3173911 h 4405856"/>
                <a:gd name="connsiteX102" fmla="*/ 1254175 w 5012935"/>
                <a:gd name="connsiteY102" fmla="*/ 3202939 h 4405856"/>
                <a:gd name="connsiteX103" fmla="*/ 1268689 w 5012935"/>
                <a:gd name="connsiteY103" fmla="*/ 3260996 h 4405856"/>
                <a:gd name="connsiteX104" fmla="*/ 1275946 w 5012935"/>
                <a:gd name="connsiteY104" fmla="*/ 3282768 h 4405856"/>
                <a:gd name="connsiteX105" fmla="*/ 1283203 w 5012935"/>
                <a:gd name="connsiteY105" fmla="*/ 3311796 h 4405856"/>
                <a:gd name="connsiteX106" fmla="*/ 1290460 w 5012935"/>
                <a:gd name="connsiteY106" fmla="*/ 3377111 h 4405856"/>
                <a:gd name="connsiteX107" fmla="*/ 1312232 w 5012935"/>
                <a:gd name="connsiteY107" fmla="*/ 3435168 h 4405856"/>
                <a:gd name="connsiteX108" fmla="*/ 1341260 w 5012935"/>
                <a:gd name="connsiteY108" fmla="*/ 3478711 h 4405856"/>
                <a:gd name="connsiteX109" fmla="*/ 1370289 w 5012935"/>
                <a:gd name="connsiteY109" fmla="*/ 3529511 h 4405856"/>
                <a:gd name="connsiteX110" fmla="*/ 1399318 w 5012935"/>
                <a:gd name="connsiteY110" fmla="*/ 3551282 h 4405856"/>
                <a:gd name="connsiteX111" fmla="*/ 1442860 w 5012935"/>
                <a:gd name="connsiteY111" fmla="*/ 3594825 h 4405856"/>
                <a:gd name="connsiteX112" fmla="*/ 1471889 w 5012935"/>
                <a:gd name="connsiteY112" fmla="*/ 3616596 h 4405856"/>
                <a:gd name="connsiteX113" fmla="*/ 1508175 w 5012935"/>
                <a:gd name="connsiteY113" fmla="*/ 3660139 h 4405856"/>
                <a:gd name="connsiteX114" fmla="*/ 1537203 w 5012935"/>
                <a:gd name="connsiteY114" fmla="*/ 3681911 h 4405856"/>
                <a:gd name="connsiteX115" fmla="*/ 1609775 w 5012935"/>
                <a:gd name="connsiteY115" fmla="*/ 3747225 h 4405856"/>
                <a:gd name="connsiteX116" fmla="*/ 1646060 w 5012935"/>
                <a:gd name="connsiteY116" fmla="*/ 3790768 h 4405856"/>
                <a:gd name="connsiteX117" fmla="*/ 1667832 w 5012935"/>
                <a:gd name="connsiteY117" fmla="*/ 3805282 h 4405856"/>
                <a:gd name="connsiteX118" fmla="*/ 1704118 w 5012935"/>
                <a:gd name="connsiteY118" fmla="*/ 3848825 h 4405856"/>
                <a:gd name="connsiteX119" fmla="*/ 1733146 w 5012935"/>
                <a:gd name="connsiteY119" fmla="*/ 3870596 h 4405856"/>
                <a:gd name="connsiteX120" fmla="*/ 1827489 w 5012935"/>
                <a:gd name="connsiteY120" fmla="*/ 3914139 h 4405856"/>
                <a:gd name="connsiteX121" fmla="*/ 2277432 w 5012935"/>
                <a:gd name="connsiteY121" fmla="*/ 3899625 h 4405856"/>
                <a:gd name="connsiteX122" fmla="*/ 2328232 w 5012935"/>
                <a:gd name="connsiteY122" fmla="*/ 3885111 h 4405856"/>
                <a:gd name="connsiteX123" fmla="*/ 2415318 w 5012935"/>
                <a:gd name="connsiteY123" fmla="*/ 3877853 h 4405856"/>
                <a:gd name="connsiteX124" fmla="*/ 2495146 w 5012935"/>
                <a:gd name="connsiteY124" fmla="*/ 3863339 h 4405856"/>
                <a:gd name="connsiteX125" fmla="*/ 2553203 w 5012935"/>
                <a:gd name="connsiteY125" fmla="*/ 3856082 h 4405856"/>
                <a:gd name="connsiteX126" fmla="*/ 2582232 w 5012935"/>
                <a:gd name="connsiteY126" fmla="*/ 3841568 h 4405856"/>
                <a:gd name="connsiteX127" fmla="*/ 2647546 w 5012935"/>
                <a:gd name="connsiteY127" fmla="*/ 3819796 h 4405856"/>
                <a:gd name="connsiteX128" fmla="*/ 2683832 w 5012935"/>
                <a:gd name="connsiteY128" fmla="*/ 3805282 h 4405856"/>
                <a:gd name="connsiteX129" fmla="*/ 2785432 w 5012935"/>
                <a:gd name="connsiteY129" fmla="*/ 3790768 h 4405856"/>
                <a:gd name="connsiteX130" fmla="*/ 2814460 w 5012935"/>
                <a:gd name="connsiteY130" fmla="*/ 3783511 h 4405856"/>
                <a:gd name="connsiteX131" fmla="*/ 3434946 w 5012935"/>
                <a:gd name="connsiteY131" fmla="*/ 4130265 h 4405856"/>
                <a:gd name="connsiteX132" fmla="*/ 3521350 w 5012935"/>
                <a:gd name="connsiteY132" fmla="*/ 4316455 h 4405856"/>
                <a:gd name="connsiteX133" fmla="*/ 3581675 w 5012935"/>
                <a:gd name="connsiteY133" fmla="*/ 4375193 h 4405856"/>
                <a:gd name="connsiteX134" fmla="*/ 3592787 w 5012935"/>
                <a:gd name="connsiteY134" fmla="*/ 4345030 h 4405856"/>
                <a:gd name="connsiteX135" fmla="*/ 3638825 w 5012935"/>
                <a:gd name="connsiteY135" fmla="*/ 4318042 h 4405856"/>
                <a:gd name="connsiteX136" fmla="*/ 3689625 w 5012935"/>
                <a:gd name="connsiteY136" fmla="*/ 4391068 h 4405856"/>
                <a:gd name="connsiteX137" fmla="*/ 3738838 w 5012935"/>
                <a:gd name="connsiteY137" fmla="*/ 4394243 h 4405856"/>
                <a:gd name="connsiteX138" fmla="*/ 3694387 w 5012935"/>
                <a:gd name="connsiteY138" fmla="*/ 4300581 h 4405856"/>
                <a:gd name="connsiteX139" fmla="*/ 3651525 w 5012935"/>
                <a:gd name="connsiteY139" fmla="*/ 4232318 h 4405856"/>
                <a:gd name="connsiteX140" fmla="*/ 3694388 w 5012935"/>
                <a:gd name="connsiteY140" fmla="*/ 4216442 h 4405856"/>
                <a:gd name="connsiteX141" fmla="*/ 3675337 w 5012935"/>
                <a:gd name="connsiteY141" fmla="*/ 4175168 h 4405856"/>
                <a:gd name="connsiteX142" fmla="*/ 3727725 w 5012935"/>
                <a:gd name="connsiteY142" fmla="*/ 4184693 h 4405856"/>
                <a:gd name="connsiteX143" fmla="*/ 3707088 w 5012935"/>
                <a:gd name="connsiteY143" fmla="*/ 4151355 h 4405856"/>
                <a:gd name="connsiteX144" fmla="*/ 3728407 w 5012935"/>
                <a:gd name="connsiteY144" fmla="*/ 4134801 h 4405856"/>
                <a:gd name="connsiteX145" fmla="*/ 3849510 w 5012935"/>
                <a:gd name="connsiteY145" fmla="*/ 4220074 h 4405856"/>
                <a:gd name="connsiteX146" fmla="*/ 3884887 w 5012935"/>
                <a:gd name="connsiteY146" fmla="*/ 4206917 h 4405856"/>
                <a:gd name="connsiteX147" fmla="*/ 3937274 w 5012935"/>
                <a:gd name="connsiteY147" fmla="*/ 4272006 h 4405856"/>
                <a:gd name="connsiteX148" fmla="*/ 3957912 w 5012935"/>
                <a:gd name="connsiteY148" fmla="*/ 4330743 h 4405856"/>
                <a:gd name="connsiteX149" fmla="*/ 4065862 w 5012935"/>
                <a:gd name="connsiteY149" fmla="*/ 4349792 h 4405856"/>
                <a:gd name="connsiteX150" fmla="*/ 4005538 w 5012935"/>
                <a:gd name="connsiteY150" fmla="*/ 4283117 h 4405856"/>
                <a:gd name="connsiteX151" fmla="*/ 4002362 w 5012935"/>
                <a:gd name="connsiteY151" fmla="*/ 4214855 h 4405856"/>
                <a:gd name="connsiteX152" fmla="*/ 4056337 w 5012935"/>
                <a:gd name="connsiteY152" fmla="*/ 4270418 h 4405856"/>
                <a:gd name="connsiteX153" fmla="*/ 4105550 w 5012935"/>
                <a:gd name="connsiteY153" fmla="*/ 4275180 h 4405856"/>
                <a:gd name="connsiteX154" fmla="*/ 4099200 w 5012935"/>
                <a:gd name="connsiteY154" fmla="*/ 4225968 h 4405856"/>
                <a:gd name="connsiteX155" fmla="*/ 4159525 w 5012935"/>
                <a:gd name="connsiteY155" fmla="*/ 4230730 h 4405856"/>
                <a:gd name="connsiteX156" fmla="*/ 4221437 w 5012935"/>
                <a:gd name="connsiteY156" fmla="*/ 4273592 h 4405856"/>
                <a:gd name="connsiteX157" fmla="*/ 4253187 w 5012935"/>
                <a:gd name="connsiteY157" fmla="*/ 4260893 h 4405856"/>
                <a:gd name="connsiteX158" fmla="*/ 4246838 w 5012935"/>
                <a:gd name="connsiteY158" fmla="*/ 4225968 h 4405856"/>
                <a:gd name="connsiteX159" fmla="*/ 4288113 w 5012935"/>
                <a:gd name="connsiteY159" fmla="*/ 4202156 h 4405856"/>
                <a:gd name="connsiteX160" fmla="*/ 4372250 w 5012935"/>
                <a:gd name="connsiteY160" fmla="*/ 4259306 h 4405856"/>
                <a:gd name="connsiteX161" fmla="*/ 4389713 w 5012935"/>
                <a:gd name="connsiteY161" fmla="*/ 4157708 h 4405856"/>
                <a:gd name="connsiteX162" fmla="*/ 4364313 w 5012935"/>
                <a:gd name="connsiteY162" fmla="*/ 4135482 h 4405856"/>
                <a:gd name="connsiteX163" fmla="*/ 4291287 w 5012935"/>
                <a:gd name="connsiteY163" fmla="*/ 4092619 h 4405856"/>
                <a:gd name="connsiteX164" fmla="*/ 4313512 w 5012935"/>
                <a:gd name="connsiteY164" fmla="*/ 4067220 h 4405856"/>
                <a:gd name="connsiteX165" fmla="*/ 4334150 w 5012935"/>
                <a:gd name="connsiteY165" fmla="*/ 4044994 h 4405856"/>
                <a:gd name="connsiteX166" fmla="*/ 4388125 w 5012935"/>
                <a:gd name="connsiteY166" fmla="*/ 4076745 h 4405856"/>
                <a:gd name="connsiteX167" fmla="*/ 4394475 w 5012935"/>
                <a:gd name="connsiteY167" fmla="*/ 4032295 h 4405856"/>
                <a:gd name="connsiteX168" fmla="*/ 4338912 w 5012935"/>
                <a:gd name="connsiteY168" fmla="*/ 4008482 h 4405856"/>
                <a:gd name="connsiteX169" fmla="*/ 4337325 w 5012935"/>
                <a:gd name="connsiteY169" fmla="*/ 3998958 h 4405856"/>
                <a:gd name="connsiteX170" fmla="*/ 4324624 w 5012935"/>
                <a:gd name="connsiteY170" fmla="*/ 3960859 h 4405856"/>
                <a:gd name="connsiteX171" fmla="*/ 4330974 w 5012935"/>
                <a:gd name="connsiteY171" fmla="*/ 3913233 h 4405856"/>
                <a:gd name="connsiteX172" fmla="*/ 4342087 w 5012935"/>
                <a:gd name="connsiteY172" fmla="*/ 3857670 h 4405856"/>
                <a:gd name="connsiteX173" fmla="*/ 4303987 w 5012935"/>
                <a:gd name="connsiteY173" fmla="*/ 3827508 h 4405856"/>
                <a:gd name="connsiteX174" fmla="*/ 4337324 w 5012935"/>
                <a:gd name="connsiteY174" fmla="*/ 3817983 h 4405856"/>
                <a:gd name="connsiteX175" fmla="*/ 4315099 w 5012935"/>
                <a:gd name="connsiteY175" fmla="*/ 3781470 h 4405856"/>
                <a:gd name="connsiteX176" fmla="*/ 4353200 w 5012935"/>
                <a:gd name="connsiteY176" fmla="*/ 3776709 h 4405856"/>
                <a:gd name="connsiteX177" fmla="*/ 4359549 w 5012935"/>
                <a:gd name="connsiteY177" fmla="*/ 3743370 h 4405856"/>
                <a:gd name="connsiteX178" fmla="*/ 4421463 w 5012935"/>
                <a:gd name="connsiteY178" fmla="*/ 3752897 h 4405856"/>
                <a:gd name="connsiteX179" fmla="*/ 4454576 w 5012935"/>
                <a:gd name="connsiteY179" fmla="*/ 3768089 h 4405856"/>
                <a:gd name="connsiteX180" fmla="*/ 4420783 w 5012935"/>
                <a:gd name="connsiteY180" fmla="*/ 3809137 h 4405856"/>
                <a:gd name="connsiteX181" fmla="*/ 4459791 w 5012935"/>
                <a:gd name="connsiteY181" fmla="*/ 3916633 h 4405856"/>
                <a:gd name="connsiteX182" fmla="*/ 4512178 w 5012935"/>
                <a:gd name="connsiteY182" fmla="*/ 3947931 h 4405856"/>
                <a:gd name="connsiteX183" fmla="*/ 4564112 w 5012935"/>
                <a:gd name="connsiteY183" fmla="*/ 3905749 h 4405856"/>
                <a:gd name="connsiteX184" fmla="*/ 4649837 w 5012935"/>
                <a:gd name="connsiteY184" fmla="*/ 3857216 h 4405856"/>
                <a:gd name="connsiteX185" fmla="*/ 4632601 w 5012935"/>
                <a:gd name="connsiteY185" fmla="*/ 3768315 h 4405856"/>
                <a:gd name="connsiteX186" fmla="*/ 4709935 w 5012935"/>
                <a:gd name="connsiteY186" fmla="*/ 3635646 h 4405856"/>
                <a:gd name="connsiteX187" fmla="*/ 5002489 w 5012935"/>
                <a:gd name="connsiteY187" fmla="*/ 3302498 h 4405856"/>
                <a:gd name="connsiteX188" fmla="*/ 4921072 w 5012935"/>
                <a:gd name="connsiteY188" fmla="*/ 3293426 h 4405856"/>
                <a:gd name="connsiteX189" fmla="*/ 4925609 w 5012935"/>
                <a:gd name="connsiteY189" fmla="*/ 3201578 h 4405856"/>
                <a:gd name="connsiteX190" fmla="*/ 4876622 w 5012935"/>
                <a:gd name="connsiteY190" fmla="*/ 3176406 h 4405856"/>
                <a:gd name="connsiteX191" fmla="*/ 4792485 w 5012935"/>
                <a:gd name="connsiteY191" fmla="*/ 3207928 h 4405856"/>
                <a:gd name="connsiteX192" fmla="*/ 4755746 w 5012935"/>
                <a:gd name="connsiteY192" fmla="*/ 3171643 h 4405856"/>
                <a:gd name="connsiteX193" fmla="*/ 4800423 w 5012935"/>
                <a:gd name="connsiteY193" fmla="*/ 3148738 h 4405856"/>
                <a:gd name="connsiteX194" fmla="*/ 4671156 w 5012935"/>
                <a:gd name="connsiteY194" fmla="*/ 2935559 h 4405856"/>
                <a:gd name="connsiteX195" fmla="*/ 4686122 w 5012935"/>
                <a:gd name="connsiteY195" fmla="*/ 2905396 h 4405856"/>
                <a:gd name="connsiteX196" fmla="*/ 4662537 w 5012935"/>
                <a:gd name="connsiteY196" fmla="*/ 2789736 h 4405856"/>
                <a:gd name="connsiteX197" fmla="*/ 4503788 w 5012935"/>
                <a:gd name="connsiteY197" fmla="*/ 2778850 h 4405856"/>
                <a:gd name="connsiteX198" fmla="*/ 4470450 w 5012935"/>
                <a:gd name="connsiteY198" fmla="*/ 2827608 h 4405856"/>
                <a:gd name="connsiteX199" fmla="*/ 4381550 w 5012935"/>
                <a:gd name="connsiteY199" fmla="*/ 2842124 h 4405856"/>
                <a:gd name="connsiteX200" fmla="*/ 4387900 w 5012935"/>
                <a:gd name="connsiteY200" fmla="*/ 2820125 h 4405856"/>
                <a:gd name="connsiteX201" fmla="*/ 4334378 w 5012935"/>
                <a:gd name="connsiteY201" fmla="*/ 2804024 h 4405856"/>
                <a:gd name="connsiteX202" fmla="*/ 4309659 w 5012935"/>
                <a:gd name="connsiteY202" fmla="*/ 2638923 h 4405856"/>
                <a:gd name="connsiteX203" fmla="*/ 4029352 w 5012935"/>
                <a:gd name="connsiteY203" fmla="*/ 2572248 h 4405856"/>
                <a:gd name="connsiteX204" fmla="*/ 3893053 w 5012935"/>
                <a:gd name="connsiteY204" fmla="*/ 2615564 h 4405856"/>
                <a:gd name="connsiteX205" fmla="*/ 3761064 w 5012935"/>
                <a:gd name="connsiteY205" fmla="*/ 2608080 h 4405856"/>
                <a:gd name="connsiteX206" fmla="*/ 3628621 w 5012935"/>
                <a:gd name="connsiteY206" fmla="*/ 2497182 h 4405856"/>
                <a:gd name="connsiteX207" fmla="*/ 3415443 w 5012935"/>
                <a:gd name="connsiteY207" fmla="*/ 2193969 h 4405856"/>
                <a:gd name="connsiteX208" fmla="*/ 3016981 w 5012935"/>
                <a:gd name="connsiteY208" fmla="*/ 2054496 h 4405856"/>
                <a:gd name="connsiteX209" fmla="*/ 2780443 w 5012935"/>
                <a:gd name="connsiteY209" fmla="*/ 1741532 h 4405856"/>
                <a:gd name="connsiteX210" fmla="*/ 2814234 w 5012935"/>
                <a:gd name="connsiteY210" fmla="*/ 1716586 h 4405856"/>
                <a:gd name="connsiteX211" fmla="*/ 2873878 w 5012935"/>
                <a:gd name="connsiteY211" fmla="*/ 1799589 h 4405856"/>
                <a:gd name="connsiteX212" fmla="*/ 2894062 w 5012935"/>
                <a:gd name="connsiteY212" fmla="*/ 1782126 h 4405856"/>
                <a:gd name="connsiteX213" fmla="*/ 2937152 w 5012935"/>
                <a:gd name="connsiteY213" fmla="*/ 1812970 h 4405856"/>
                <a:gd name="connsiteX214" fmla="*/ 3025825 w 5012935"/>
                <a:gd name="connsiteY214" fmla="*/ 1759221 h 4405856"/>
                <a:gd name="connsiteX215" fmla="*/ 3041927 w 5012935"/>
                <a:gd name="connsiteY215" fmla="*/ 1738811 h 4405856"/>
                <a:gd name="connsiteX216" fmla="*/ 3100210 w 5012935"/>
                <a:gd name="connsiteY216" fmla="*/ 1739037 h 4405856"/>
                <a:gd name="connsiteX217" fmla="*/ 3116313 w 5012935"/>
                <a:gd name="connsiteY217" fmla="*/ 1705927 h 4405856"/>
                <a:gd name="connsiteX218" fmla="*/ 3097489 w 5012935"/>
                <a:gd name="connsiteY218" fmla="*/ 1680300 h 4405856"/>
                <a:gd name="connsiteX219" fmla="*/ 3030361 w 5012935"/>
                <a:gd name="connsiteY219" fmla="*/ 1700257 h 4405856"/>
                <a:gd name="connsiteX220" fmla="*/ 3008589 w 5012935"/>
                <a:gd name="connsiteY220" fmla="*/ 1646736 h 4405856"/>
                <a:gd name="connsiteX221" fmla="*/ 3029907 w 5012935"/>
                <a:gd name="connsiteY221" fmla="*/ 1617026 h 4405856"/>
                <a:gd name="connsiteX222" fmla="*/ 2973437 w 5012935"/>
                <a:gd name="connsiteY222" fmla="*/ 1513612 h 4405856"/>
                <a:gd name="connsiteX223" fmla="*/ 2924906 w 5012935"/>
                <a:gd name="connsiteY223" fmla="*/ 1552393 h 4405856"/>
                <a:gd name="connsiteX224" fmla="*/ 2835551 w 5012935"/>
                <a:gd name="connsiteY224" fmla="*/ 1497737 h 4405856"/>
                <a:gd name="connsiteX225" fmla="*/ 2887485 w 5012935"/>
                <a:gd name="connsiteY225" fmla="*/ 1405208 h 4405856"/>
                <a:gd name="connsiteX226" fmla="*/ 2844623 w 5012935"/>
                <a:gd name="connsiteY226" fmla="*/ 1284105 h 4405856"/>
                <a:gd name="connsiteX227" fmla="*/ 2859364 w 5012935"/>
                <a:gd name="connsiteY227" fmla="*/ 1160053 h 4405856"/>
                <a:gd name="connsiteX228" fmla="*/ 2954614 w 5012935"/>
                <a:gd name="connsiteY228" fmla="*/ 1086348 h 4405856"/>
                <a:gd name="connsiteX229" fmla="*/ 3059843 w 5012935"/>
                <a:gd name="connsiteY229" fmla="*/ 1063896 h 4405856"/>
                <a:gd name="connsiteX230" fmla="*/ 2996796 w 5012935"/>
                <a:gd name="connsiteY230" fmla="*/ 974089 h 4405856"/>
                <a:gd name="connsiteX231" fmla="*/ 2979560 w 5012935"/>
                <a:gd name="connsiteY231" fmla="*/ 1018766 h 4405856"/>
                <a:gd name="connsiteX232" fmla="*/ 2936245 w 5012935"/>
                <a:gd name="connsiteY232" fmla="*/ 971595 h 4405856"/>
                <a:gd name="connsiteX233" fmla="*/ 2957563 w 5012935"/>
                <a:gd name="connsiteY233" fmla="*/ 886323 h 4405856"/>
                <a:gd name="connsiteX234" fmla="*/ 3030587 w 5012935"/>
                <a:gd name="connsiteY234" fmla="*/ 789032 h 4405856"/>
                <a:gd name="connsiteX235" fmla="*/ 3013578 w 5012935"/>
                <a:gd name="connsiteY235" fmla="*/ 682443 h 4405856"/>
                <a:gd name="connsiteX236" fmla="*/ 2842356 w 5012935"/>
                <a:gd name="connsiteY236" fmla="*/ 692194 h 4405856"/>
                <a:gd name="connsiteX237" fmla="*/ 2823078 w 5012935"/>
                <a:gd name="connsiteY237" fmla="*/ 734831 h 4405856"/>
                <a:gd name="connsiteX238" fmla="*/ 2790875 w 5012935"/>
                <a:gd name="connsiteY238" fmla="*/ 667248 h 4405856"/>
                <a:gd name="connsiteX239" fmla="*/ 2761165 w 5012935"/>
                <a:gd name="connsiteY239" fmla="*/ 707616 h 4405856"/>
                <a:gd name="connsiteX240" fmla="*/ 2575656 w 5012935"/>
                <a:gd name="connsiteY240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316869 w 5012935"/>
                <a:gd name="connsiteY83" fmla="*/ 1394776 h 4405856"/>
                <a:gd name="connsiteX84" fmla="*/ 826003 w 5012935"/>
                <a:gd name="connsiteY84" fmla="*/ 2288539 h 4405856"/>
                <a:gd name="connsiteX85" fmla="*/ 840518 w 5012935"/>
                <a:gd name="connsiteY85" fmla="*/ 2324825 h 4405856"/>
                <a:gd name="connsiteX86" fmla="*/ 855032 w 5012935"/>
                <a:gd name="connsiteY86" fmla="*/ 2390139 h 4405856"/>
                <a:gd name="connsiteX87" fmla="*/ 876803 w 5012935"/>
                <a:gd name="connsiteY87" fmla="*/ 2440939 h 4405856"/>
                <a:gd name="connsiteX88" fmla="*/ 913089 w 5012935"/>
                <a:gd name="connsiteY88" fmla="*/ 2557053 h 4405856"/>
                <a:gd name="connsiteX89" fmla="*/ 934860 w 5012935"/>
                <a:gd name="connsiteY89" fmla="*/ 2622368 h 4405856"/>
                <a:gd name="connsiteX90" fmla="*/ 942118 w 5012935"/>
                <a:gd name="connsiteY90" fmla="*/ 2644139 h 4405856"/>
                <a:gd name="connsiteX91" fmla="*/ 963889 w 5012935"/>
                <a:gd name="connsiteY91" fmla="*/ 2687682 h 4405856"/>
                <a:gd name="connsiteX92" fmla="*/ 985660 w 5012935"/>
                <a:gd name="connsiteY92" fmla="*/ 2738482 h 4405856"/>
                <a:gd name="connsiteX93" fmla="*/ 992918 w 5012935"/>
                <a:gd name="connsiteY93" fmla="*/ 2767511 h 4405856"/>
                <a:gd name="connsiteX94" fmla="*/ 1029203 w 5012935"/>
                <a:gd name="connsiteY94" fmla="*/ 2818311 h 4405856"/>
                <a:gd name="connsiteX95" fmla="*/ 1050975 w 5012935"/>
                <a:gd name="connsiteY95" fmla="*/ 2876368 h 4405856"/>
                <a:gd name="connsiteX96" fmla="*/ 1072746 w 5012935"/>
                <a:gd name="connsiteY96" fmla="*/ 2898139 h 4405856"/>
                <a:gd name="connsiteX97" fmla="*/ 1109032 w 5012935"/>
                <a:gd name="connsiteY97" fmla="*/ 2970711 h 4405856"/>
                <a:gd name="connsiteX98" fmla="*/ 1145318 w 5012935"/>
                <a:gd name="connsiteY98" fmla="*/ 3021511 h 4405856"/>
                <a:gd name="connsiteX99" fmla="*/ 1152575 w 5012935"/>
                <a:gd name="connsiteY99" fmla="*/ 3043282 h 4405856"/>
                <a:gd name="connsiteX100" fmla="*/ 1203375 w 5012935"/>
                <a:gd name="connsiteY100" fmla="*/ 3108596 h 4405856"/>
                <a:gd name="connsiteX101" fmla="*/ 1232403 w 5012935"/>
                <a:gd name="connsiteY101" fmla="*/ 3173911 h 4405856"/>
                <a:gd name="connsiteX102" fmla="*/ 1254175 w 5012935"/>
                <a:gd name="connsiteY102" fmla="*/ 3202939 h 4405856"/>
                <a:gd name="connsiteX103" fmla="*/ 1268689 w 5012935"/>
                <a:gd name="connsiteY103" fmla="*/ 3260996 h 4405856"/>
                <a:gd name="connsiteX104" fmla="*/ 1275946 w 5012935"/>
                <a:gd name="connsiteY104" fmla="*/ 3282768 h 4405856"/>
                <a:gd name="connsiteX105" fmla="*/ 1283203 w 5012935"/>
                <a:gd name="connsiteY105" fmla="*/ 3311796 h 4405856"/>
                <a:gd name="connsiteX106" fmla="*/ 1290460 w 5012935"/>
                <a:gd name="connsiteY106" fmla="*/ 3377111 h 4405856"/>
                <a:gd name="connsiteX107" fmla="*/ 1312232 w 5012935"/>
                <a:gd name="connsiteY107" fmla="*/ 3435168 h 4405856"/>
                <a:gd name="connsiteX108" fmla="*/ 1341260 w 5012935"/>
                <a:gd name="connsiteY108" fmla="*/ 3478711 h 4405856"/>
                <a:gd name="connsiteX109" fmla="*/ 1370289 w 5012935"/>
                <a:gd name="connsiteY109" fmla="*/ 3529511 h 4405856"/>
                <a:gd name="connsiteX110" fmla="*/ 1399318 w 5012935"/>
                <a:gd name="connsiteY110" fmla="*/ 3551282 h 4405856"/>
                <a:gd name="connsiteX111" fmla="*/ 1442860 w 5012935"/>
                <a:gd name="connsiteY111" fmla="*/ 3594825 h 4405856"/>
                <a:gd name="connsiteX112" fmla="*/ 1471889 w 5012935"/>
                <a:gd name="connsiteY112" fmla="*/ 3616596 h 4405856"/>
                <a:gd name="connsiteX113" fmla="*/ 1508175 w 5012935"/>
                <a:gd name="connsiteY113" fmla="*/ 3660139 h 4405856"/>
                <a:gd name="connsiteX114" fmla="*/ 1537203 w 5012935"/>
                <a:gd name="connsiteY114" fmla="*/ 3681911 h 4405856"/>
                <a:gd name="connsiteX115" fmla="*/ 1609775 w 5012935"/>
                <a:gd name="connsiteY115" fmla="*/ 3747225 h 4405856"/>
                <a:gd name="connsiteX116" fmla="*/ 1646060 w 5012935"/>
                <a:gd name="connsiteY116" fmla="*/ 3790768 h 4405856"/>
                <a:gd name="connsiteX117" fmla="*/ 1667832 w 5012935"/>
                <a:gd name="connsiteY117" fmla="*/ 3805282 h 4405856"/>
                <a:gd name="connsiteX118" fmla="*/ 1704118 w 5012935"/>
                <a:gd name="connsiteY118" fmla="*/ 3848825 h 4405856"/>
                <a:gd name="connsiteX119" fmla="*/ 1733146 w 5012935"/>
                <a:gd name="connsiteY119" fmla="*/ 3870596 h 4405856"/>
                <a:gd name="connsiteX120" fmla="*/ 1827489 w 5012935"/>
                <a:gd name="connsiteY120" fmla="*/ 3914139 h 4405856"/>
                <a:gd name="connsiteX121" fmla="*/ 2277432 w 5012935"/>
                <a:gd name="connsiteY121" fmla="*/ 3899625 h 4405856"/>
                <a:gd name="connsiteX122" fmla="*/ 2328232 w 5012935"/>
                <a:gd name="connsiteY122" fmla="*/ 3885111 h 4405856"/>
                <a:gd name="connsiteX123" fmla="*/ 2415318 w 5012935"/>
                <a:gd name="connsiteY123" fmla="*/ 3877853 h 4405856"/>
                <a:gd name="connsiteX124" fmla="*/ 2495146 w 5012935"/>
                <a:gd name="connsiteY124" fmla="*/ 3863339 h 4405856"/>
                <a:gd name="connsiteX125" fmla="*/ 2553203 w 5012935"/>
                <a:gd name="connsiteY125" fmla="*/ 3856082 h 4405856"/>
                <a:gd name="connsiteX126" fmla="*/ 2582232 w 5012935"/>
                <a:gd name="connsiteY126" fmla="*/ 3841568 h 4405856"/>
                <a:gd name="connsiteX127" fmla="*/ 2647546 w 5012935"/>
                <a:gd name="connsiteY127" fmla="*/ 3819796 h 4405856"/>
                <a:gd name="connsiteX128" fmla="*/ 2683832 w 5012935"/>
                <a:gd name="connsiteY128" fmla="*/ 3805282 h 4405856"/>
                <a:gd name="connsiteX129" fmla="*/ 2785432 w 5012935"/>
                <a:gd name="connsiteY129" fmla="*/ 3790768 h 4405856"/>
                <a:gd name="connsiteX130" fmla="*/ 2814460 w 5012935"/>
                <a:gd name="connsiteY130" fmla="*/ 3783511 h 4405856"/>
                <a:gd name="connsiteX131" fmla="*/ 3434946 w 5012935"/>
                <a:gd name="connsiteY131" fmla="*/ 4130265 h 4405856"/>
                <a:gd name="connsiteX132" fmla="*/ 3521350 w 5012935"/>
                <a:gd name="connsiteY132" fmla="*/ 4316455 h 4405856"/>
                <a:gd name="connsiteX133" fmla="*/ 3581675 w 5012935"/>
                <a:gd name="connsiteY133" fmla="*/ 4375193 h 4405856"/>
                <a:gd name="connsiteX134" fmla="*/ 3592787 w 5012935"/>
                <a:gd name="connsiteY134" fmla="*/ 4345030 h 4405856"/>
                <a:gd name="connsiteX135" fmla="*/ 3638825 w 5012935"/>
                <a:gd name="connsiteY135" fmla="*/ 4318042 h 4405856"/>
                <a:gd name="connsiteX136" fmla="*/ 3689625 w 5012935"/>
                <a:gd name="connsiteY136" fmla="*/ 4391068 h 4405856"/>
                <a:gd name="connsiteX137" fmla="*/ 3738838 w 5012935"/>
                <a:gd name="connsiteY137" fmla="*/ 4394243 h 4405856"/>
                <a:gd name="connsiteX138" fmla="*/ 3694387 w 5012935"/>
                <a:gd name="connsiteY138" fmla="*/ 4300581 h 4405856"/>
                <a:gd name="connsiteX139" fmla="*/ 3651525 w 5012935"/>
                <a:gd name="connsiteY139" fmla="*/ 4232318 h 4405856"/>
                <a:gd name="connsiteX140" fmla="*/ 3694388 w 5012935"/>
                <a:gd name="connsiteY140" fmla="*/ 4216442 h 4405856"/>
                <a:gd name="connsiteX141" fmla="*/ 3675337 w 5012935"/>
                <a:gd name="connsiteY141" fmla="*/ 4175168 h 4405856"/>
                <a:gd name="connsiteX142" fmla="*/ 3727725 w 5012935"/>
                <a:gd name="connsiteY142" fmla="*/ 4184693 h 4405856"/>
                <a:gd name="connsiteX143" fmla="*/ 3707088 w 5012935"/>
                <a:gd name="connsiteY143" fmla="*/ 4151355 h 4405856"/>
                <a:gd name="connsiteX144" fmla="*/ 3728407 w 5012935"/>
                <a:gd name="connsiteY144" fmla="*/ 4134801 h 4405856"/>
                <a:gd name="connsiteX145" fmla="*/ 3849510 w 5012935"/>
                <a:gd name="connsiteY145" fmla="*/ 4220074 h 4405856"/>
                <a:gd name="connsiteX146" fmla="*/ 3884887 w 5012935"/>
                <a:gd name="connsiteY146" fmla="*/ 4206917 h 4405856"/>
                <a:gd name="connsiteX147" fmla="*/ 3937274 w 5012935"/>
                <a:gd name="connsiteY147" fmla="*/ 4272006 h 4405856"/>
                <a:gd name="connsiteX148" fmla="*/ 3957912 w 5012935"/>
                <a:gd name="connsiteY148" fmla="*/ 4330743 h 4405856"/>
                <a:gd name="connsiteX149" fmla="*/ 4065862 w 5012935"/>
                <a:gd name="connsiteY149" fmla="*/ 4349792 h 4405856"/>
                <a:gd name="connsiteX150" fmla="*/ 4005538 w 5012935"/>
                <a:gd name="connsiteY150" fmla="*/ 4283117 h 4405856"/>
                <a:gd name="connsiteX151" fmla="*/ 4002362 w 5012935"/>
                <a:gd name="connsiteY151" fmla="*/ 4214855 h 4405856"/>
                <a:gd name="connsiteX152" fmla="*/ 4056337 w 5012935"/>
                <a:gd name="connsiteY152" fmla="*/ 4270418 h 4405856"/>
                <a:gd name="connsiteX153" fmla="*/ 4105550 w 5012935"/>
                <a:gd name="connsiteY153" fmla="*/ 4275180 h 4405856"/>
                <a:gd name="connsiteX154" fmla="*/ 4099200 w 5012935"/>
                <a:gd name="connsiteY154" fmla="*/ 4225968 h 4405856"/>
                <a:gd name="connsiteX155" fmla="*/ 4159525 w 5012935"/>
                <a:gd name="connsiteY155" fmla="*/ 4230730 h 4405856"/>
                <a:gd name="connsiteX156" fmla="*/ 4221437 w 5012935"/>
                <a:gd name="connsiteY156" fmla="*/ 4273592 h 4405856"/>
                <a:gd name="connsiteX157" fmla="*/ 4253187 w 5012935"/>
                <a:gd name="connsiteY157" fmla="*/ 4260893 h 4405856"/>
                <a:gd name="connsiteX158" fmla="*/ 4246838 w 5012935"/>
                <a:gd name="connsiteY158" fmla="*/ 4225968 h 4405856"/>
                <a:gd name="connsiteX159" fmla="*/ 4288113 w 5012935"/>
                <a:gd name="connsiteY159" fmla="*/ 4202156 h 4405856"/>
                <a:gd name="connsiteX160" fmla="*/ 4372250 w 5012935"/>
                <a:gd name="connsiteY160" fmla="*/ 4259306 h 4405856"/>
                <a:gd name="connsiteX161" fmla="*/ 4389713 w 5012935"/>
                <a:gd name="connsiteY161" fmla="*/ 4157708 h 4405856"/>
                <a:gd name="connsiteX162" fmla="*/ 4364313 w 5012935"/>
                <a:gd name="connsiteY162" fmla="*/ 4135482 h 4405856"/>
                <a:gd name="connsiteX163" fmla="*/ 4291287 w 5012935"/>
                <a:gd name="connsiteY163" fmla="*/ 4092619 h 4405856"/>
                <a:gd name="connsiteX164" fmla="*/ 4313512 w 5012935"/>
                <a:gd name="connsiteY164" fmla="*/ 4067220 h 4405856"/>
                <a:gd name="connsiteX165" fmla="*/ 4334150 w 5012935"/>
                <a:gd name="connsiteY165" fmla="*/ 4044994 h 4405856"/>
                <a:gd name="connsiteX166" fmla="*/ 4388125 w 5012935"/>
                <a:gd name="connsiteY166" fmla="*/ 4076745 h 4405856"/>
                <a:gd name="connsiteX167" fmla="*/ 4394475 w 5012935"/>
                <a:gd name="connsiteY167" fmla="*/ 4032295 h 4405856"/>
                <a:gd name="connsiteX168" fmla="*/ 4338912 w 5012935"/>
                <a:gd name="connsiteY168" fmla="*/ 4008482 h 4405856"/>
                <a:gd name="connsiteX169" fmla="*/ 4337325 w 5012935"/>
                <a:gd name="connsiteY169" fmla="*/ 3998958 h 4405856"/>
                <a:gd name="connsiteX170" fmla="*/ 4324624 w 5012935"/>
                <a:gd name="connsiteY170" fmla="*/ 3960859 h 4405856"/>
                <a:gd name="connsiteX171" fmla="*/ 4330974 w 5012935"/>
                <a:gd name="connsiteY171" fmla="*/ 3913233 h 4405856"/>
                <a:gd name="connsiteX172" fmla="*/ 4342087 w 5012935"/>
                <a:gd name="connsiteY172" fmla="*/ 3857670 h 4405856"/>
                <a:gd name="connsiteX173" fmla="*/ 4303987 w 5012935"/>
                <a:gd name="connsiteY173" fmla="*/ 3827508 h 4405856"/>
                <a:gd name="connsiteX174" fmla="*/ 4337324 w 5012935"/>
                <a:gd name="connsiteY174" fmla="*/ 3817983 h 4405856"/>
                <a:gd name="connsiteX175" fmla="*/ 4315099 w 5012935"/>
                <a:gd name="connsiteY175" fmla="*/ 3781470 h 4405856"/>
                <a:gd name="connsiteX176" fmla="*/ 4353200 w 5012935"/>
                <a:gd name="connsiteY176" fmla="*/ 3776709 h 4405856"/>
                <a:gd name="connsiteX177" fmla="*/ 4359549 w 5012935"/>
                <a:gd name="connsiteY177" fmla="*/ 3743370 h 4405856"/>
                <a:gd name="connsiteX178" fmla="*/ 4421463 w 5012935"/>
                <a:gd name="connsiteY178" fmla="*/ 3752897 h 4405856"/>
                <a:gd name="connsiteX179" fmla="*/ 4454576 w 5012935"/>
                <a:gd name="connsiteY179" fmla="*/ 3768089 h 4405856"/>
                <a:gd name="connsiteX180" fmla="*/ 4420783 w 5012935"/>
                <a:gd name="connsiteY180" fmla="*/ 3809137 h 4405856"/>
                <a:gd name="connsiteX181" fmla="*/ 4459791 w 5012935"/>
                <a:gd name="connsiteY181" fmla="*/ 3916633 h 4405856"/>
                <a:gd name="connsiteX182" fmla="*/ 4512178 w 5012935"/>
                <a:gd name="connsiteY182" fmla="*/ 3947931 h 4405856"/>
                <a:gd name="connsiteX183" fmla="*/ 4564112 w 5012935"/>
                <a:gd name="connsiteY183" fmla="*/ 3905749 h 4405856"/>
                <a:gd name="connsiteX184" fmla="*/ 4649837 w 5012935"/>
                <a:gd name="connsiteY184" fmla="*/ 3857216 h 4405856"/>
                <a:gd name="connsiteX185" fmla="*/ 4632601 w 5012935"/>
                <a:gd name="connsiteY185" fmla="*/ 3768315 h 4405856"/>
                <a:gd name="connsiteX186" fmla="*/ 4709935 w 5012935"/>
                <a:gd name="connsiteY186" fmla="*/ 3635646 h 4405856"/>
                <a:gd name="connsiteX187" fmla="*/ 5002489 w 5012935"/>
                <a:gd name="connsiteY187" fmla="*/ 3302498 h 4405856"/>
                <a:gd name="connsiteX188" fmla="*/ 4921072 w 5012935"/>
                <a:gd name="connsiteY188" fmla="*/ 3293426 h 4405856"/>
                <a:gd name="connsiteX189" fmla="*/ 4925609 w 5012935"/>
                <a:gd name="connsiteY189" fmla="*/ 3201578 h 4405856"/>
                <a:gd name="connsiteX190" fmla="*/ 4876622 w 5012935"/>
                <a:gd name="connsiteY190" fmla="*/ 3176406 h 4405856"/>
                <a:gd name="connsiteX191" fmla="*/ 4792485 w 5012935"/>
                <a:gd name="connsiteY191" fmla="*/ 3207928 h 4405856"/>
                <a:gd name="connsiteX192" fmla="*/ 4755746 w 5012935"/>
                <a:gd name="connsiteY192" fmla="*/ 3171643 h 4405856"/>
                <a:gd name="connsiteX193" fmla="*/ 4800423 w 5012935"/>
                <a:gd name="connsiteY193" fmla="*/ 3148738 h 4405856"/>
                <a:gd name="connsiteX194" fmla="*/ 4671156 w 5012935"/>
                <a:gd name="connsiteY194" fmla="*/ 2935559 h 4405856"/>
                <a:gd name="connsiteX195" fmla="*/ 4686122 w 5012935"/>
                <a:gd name="connsiteY195" fmla="*/ 2905396 h 4405856"/>
                <a:gd name="connsiteX196" fmla="*/ 4662537 w 5012935"/>
                <a:gd name="connsiteY196" fmla="*/ 2789736 h 4405856"/>
                <a:gd name="connsiteX197" fmla="*/ 4503788 w 5012935"/>
                <a:gd name="connsiteY197" fmla="*/ 2778850 h 4405856"/>
                <a:gd name="connsiteX198" fmla="*/ 4470450 w 5012935"/>
                <a:gd name="connsiteY198" fmla="*/ 2827608 h 4405856"/>
                <a:gd name="connsiteX199" fmla="*/ 4381550 w 5012935"/>
                <a:gd name="connsiteY199" fmla="*/ 2842124 h 4405856"/>
                <a:gd name="connsiteX200" fmla="*/ 4387900 w 5012935"/>
                <a:gd name="connsiteY200" fmla="*/ 2820125 h 4405856"/>
                <a:gd name="connsiteX201" fmla="*/ 4334378 w 5012935"/>
                <a:gd name="connsiteY201" fmla="*/ 2804024 h 4405856"/>
                <a:gd name="connsiteX202" fmla="*/ 4309659 w 5012935"/>
                <a:gd name="connsiteY202" fmla="*/ 2638923 h 4405856"/>
                <a:gd name="connsiteX203" fmla="*/ 4029352 w 5012935"/>
                <a:gd name="connsiteY203" fmla="*/ 2572248 h 4405856"/>
                <a:gd name="connsiteX204" fmla="*/ 3893053 w 5012935"/>
                <a:gd name="connsiteY204" fmla="*/ 2615564 h 4405856"/>
                <a:gd name="connsiteX205" fmla="*/ 3761064 w 5012935"/>
                <a:gd name="connsiteY205" fmla="*/ 2608080 h 4405856"/>
                <a:gd name="connsiteX206" fmla="*/ 3628621 w 5012935"/>
                <a:gd name="connsiteY206" fmla="*/ 2497182 h 4405856"/>
                <a:gd name="connsiteX207" fmla="*/ 3415443 w 5012935"/>
                <a:gd name="connsiteY207" fmla="*/ 2193969 h 4405856"/>
                <a:gd name="connsiteX208" fmla="*/ 3016981 w 5012935"/>
                <a:gd name="connsiteY208" fmla="*/ 2054496 h 4405856"/>
                <a:gd name="connsiteX209" fmla="*/ 2780443 w 5012935"/>
                <a:gd name="connsiteY209" fmla="*/ 1741532 h 4405856"/>
                <a:gd name="connsiteX210" fmla="*/ 2814234 w 5012935"/>
                <a:gd name="connsiteY210" fmla="*/ 1716586 h 4405856"/>
                <a:gd name="connsiteX211" fmla="*/ 2873878 w 5012935"/>
                <a:gd name="connsiteY211" fmla="*/ 1799589 h 4405856"/>
                <a:gd name="connsiteX212" fmla="*/ 2894062 w 5012935"/>
                <a:gd name="connsiteY212" fmla="*/ 1782126 h 4405856"/>
                <a:gd name="connsiteX213" fmla="*/ 2937152 w 5012935"/>
                <a:gd name="connsiteY213" fmla="*/ 1812970 h 4405856"/>
                <a:gd name="connsiteX214" fmla="*/ 3025825 w 5012935"/>
                <a:gd name="connsiteY214" fmla="*/ 1759221 h 4405856"/>
                <a:gd name="connsiteX215" fmla="*/ 3041927 w 5012935"/>
                <a:gd name="connsiteY215" fmla="*/ 1738811 h 4405856"/>
                <a:gd name="connsiteX216" fmla="*/ 3100210 w 5012935"/>
                <a:gd name="connsiteY216" fmla="*/ 1739037 h 4405856"/>
                <a:gd name="connsiteX217" fmla="*/ 3116313 w 5012935"/>
                <a:gd name="connsiteY217" fmla="*/ 1705927 h 4405856"/>
                <a:gd name="connsiteX218" fmla="*/ 3097489 w 5012935"/>
                <a:gd name="connsiteY218" fmla="*/ 1680300 h 4405856"/>
                <a:gd name="connsiteX219" fmla="*/ 3030361 w 5012935"/>
                <a:gd name="connsiteY219" fmla="*/ 1700257 h 4405856"/>
                <a:gd name="connsiteX220" fmla="*/ 3008589 w 5012935"/>
                <a:gd name="connsiteY220" fmla="*/ 1646736 h 4405856"/>
                <a:gd name="connsiteX221" fmla="*/ 3029907 w 5012935"/>
                <a:gd name="connsiteY221" fmla="*/ 1617026 h 4405856"/>
                <a:gd name="connsiteX222" fmla="*/ 2973437 w 5012935"/>
                <a:gd name="connsiteY222" fmla="*/ 1513612 h 4405856"/>
                <a:gd name="connsiteX223" fmla="*/ 2924906 w 5012935"/>
                <a:gd name="connsiteY223" fmla="*/ 1552393 h 4405856"/>
                <a:gd name="connsiteX224" fmla="*/ 2835551 w 5012935"/>
                <a:gd name="connsiteY224" fmla="*/ 1497737 h 4405856"/>
                <a:gd name="connsiteX225" fmla="*/ 2887485 w 5012935"/>
                <a:gd name="connsiteY225" fmla="*/ 1405208 h 4405856"/>
                <a:gd name="connsiteX226" fmla="*/ 2844623 w 5012935"/>
                <a:gd name="connsiteY226" fmla="*/ 1284105 h 4405856"/>
                <a:gd name="connsiteX227" fmla="*/ 2859364 w 5012935"/>
                <a:gd name="connsiteY227" fmla="*/ 1160053 h 4405856"/>
                <a:gd name="connsiteX228" fmla="*/ 2954614 w 5012935"/>
                <a:gd name="connsiteY228" fmla="*/ 1086348 h 4405856"/>
                <a:gd name="connsiteX229" fmla="*/ 3059843 w 5012935"/>
                <a:gd name="connsiteY229" fmla="*/ 1063896 h 4405856"/>
                <a:gd name="connsiteX230" fmla="*/ 2996796 w 5012935"/>
                <a:gd name="connsiteY230" fmla="*/ 974089 h 4405856"/>
                <a:gd name="connsiteX231" fmla="*/ 2979560 w 5012935"/>
                <a:gd name="connsiteY231" fmla="*/ 1018766 h 4405856"/>
                <a:gd name="connsiteX232" fmla="*/ 2936245 w 5012935"/>
                <a:gd name="connsiteY232" fmla="*/ 971595 h 4405856"/>
                <a:gd name="connsiteX233" fmla="*/ 2957563 w 5012935"/>
                <a:gd name="connsiteY233" fmla="*/ 886323 h 4405856"/>
                <a:gd name="connsiteX234" fmla="*/ 3030587 w 5012935"/>
                <a:gd name="connsiteY234" fmla="*/ 789032 h 4405856"/>
                <a:gd name="connsiteX235" fmla="*/ 3013578 w 5012935"/>
                <a:gd name="connsiteY235" fmla="*/ 682443 h 4405856"/>
                <a:gd name="connsiteX236" fmla="*/ 2842356 w 5012935"/>
                <a:gd name="connsiteY236" fmla="*/ 692194 h 4405856"/>
                <a:gd name="connsiteX237" fmla="*/ 2823078 w 5012935"/>
                <a:gd name="connsiteY237" fmla="*/ 734831 h 4405856"/>
                <a:gd name="connsiteX238" fmla="*/ 2790875 w 5012935"/>
                <a:gd name="connsiteY238" fmla="*/ 667248 h 4405856"/>
                <a:gd name="connsiteX239" fmla="*/ 2761165 w 5012935"/>
                <a:gd name="connsiteY239" fmla="*/ 707616 h 4405856"/>
                <a:gd name="connsiteX240" fmla="*/ 2575656 w 5012935"/>
                <a:gd name="connsiteY240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3481 w 5012935"/>
                <a:gd name="connsiteY83" fmla="*/ 1292274 h 4405856"/>
                <a:gd name="connsiteX84" fmla="*/ 316869 w 5012935"/>
                <a:gd name="connsiteY84" fmla="*/ 1394776 h 4405856"/>
                <a:gd name="connsiteX85" fmla="*/ 826003 w 5012935"/>
                <a:gd name="connsiteY85" fmla="*/ 2288539 h 4405856"/>
                <a:gd name="connsiteX86" fmla="*/ 840518 w 5012935"/>
                <a:gd name="connsiteY86" fmla="*/ 2324825 h 4405856"/>
                <a:gd name="connsiteX87" fmla="*/ 855032 w 5012935"/>
                <a:gd name="connsiteY87" fmla="*/ 2390139 h 4405856"/>
                <a:gd name="connsiteX88" fmla="*/ 876803 w 5012935"/>
                <a:gd name="connsiteY88" fmla="*/ 2440939 h 4405856"/>
                <a:gd name="connsiteX89" fmla="*/ 913089 w 5012935"/>
                <a:gd name="connsiteY89" fmla="*/ 2557053 h 4405856"/>
                <a:gd name="connsiteX90" fmla="*/ 934860 w 5012935"/>
                <a:gd name="connsiteY90" fmla="*/ 2622368 h 4405856"/>
                <a:gd name="connsiteX91" fmla="*/ 942118 w 5012935"/>
                <a:gd name="connsiteY91" fmla="*/ 2644139 h 4405856"/>
                <a:gd name="connsiteX92" fmla="*/ 963889 w 5012935"/>
                <a:gd name="connsiteY92" fmla="*/ 2687682 h 4405856"/>
                <a:gd name="connsiteX93" fmla="*/ 985660 w 5012935"/>
                <a:gd name="connsiteY93" fmla="*/ 2738482 h 4405856"/>
                <a:gd name="connsiteX94" fmla="*/ 992918 w 5012935"/>
                <a:gd name="connsiteY94" fmla="*/ 2767511 h 4405856"/>
                <a:gd name="connsiteX95" fmla="*/ 1029203 w 5012935"/>
                <a:gd name="connsiteY95" fmla="*/ 2818311 h 4405856"/>
                <a:gd name="connsiteX96" fmla="*/ 1050975 w 5012935"/>
                <a:gd name="connsiteY96" fmla="*/ 2876368 h 4405856"/>
                <a:gd name="connsiteX97" fmla="*/ 1072746 w 5012935"/>
                <a:gd name="connsiteY97" fmla="*/ 2898139 h 4405856"/>
                <a:gd name="connsiteX98" fmla="*/ 1109032 w 5012935"/>
                <a:gd name="connsiteY98" fmla="*/ 2970711 h 4405856"/>
                <a:gd name="connsiteX99" fmla="*/ 1145318 w 5012935"/>
                <a:gd name="connsiteY99" fmla="*/ 3021511 h 4405856"/>
                <a:gd name="connsiteX100" fmla="*/ 1152575 w 5012935"/>
                <a:gd name="connsiteY100" fmla="*/ 3043282 h 4405856"/>
                <a:gd name="connsiteX101" fmla="*/ 1203375 w 5012935"/>
                <a:gd name="connsiteY101" fmla="*/ 3108596 h 4405856"/>
                <a:gd name="connsiteX102" fmla="*/ 1232403 w 5012935"/>
                <a:gd name="connsiteY102" fmla="*/ 3173911 h 4405856"/>
                <a:gd name="connsiteX103" fmla="*/ 1254175 w 5012935"/>
                <a:gd name="connsiteY103" fmla="*/ 3202939 h 4405856"/>
                <a:gd name="connsiteX104" fmla="*/ 1268689 w 5012935"/>
                <a:gd name="connsiteY104" fmla="*/ 3260996 h 4405856"/>
                <a:gd name="connsiteX105" fmla="*/ 1275946 w 5012935"/>
                <a:gd name="connsiteY105" fmla="*/ 3282768 h 4405856"/>
                <a:gd name="connsiteX106" fmla="*/ 1283203 w 5012935"/>
                <a:gd name="connsiteY106" fmla="*/ 3311796 h 4405856"/>
                <a:gd name="connsiteX107" fmla="*/ 1290460 w 5012935"/>
                <a:gd name="connsiteY107" fmla="*/ 3377111 h 4405856"/>
                <a:gd name="connsiteX108" fmla="*/ 1312232 w 5012935"/>
                <a:gd name="connsiteY108" fmla="*/ 3435168 h 4405856"/>
                <a:gd name="connsiteX109" fmla="*/ 1341260 w 5012935"/>
                <a:gd name="connsiteY109" fmla="*/ 3478711 h 4405856"/>
                <a:gd name="connsiteX110" fmla="*/ 1370289 w 5012935"/>
                <a:gd name="connsiteY110" fmla="*/ 3529511 h 4405856"/>
                <a:gd name="connsiteX111" fmla="*/ 1399318 w 5012935"/>
                <a:gd name="connsiteY111" fmla="*/ 3551282 h 4405856"/>
                <a:gd name="connsiteX112" fmla="*/ 1442860 w 5012935"/>
                <a:gd name="connsiteY112" fmla="*/ 3594825 h 4405856"/>
                <a:gd name="connsiteX113" fmla="*/ 1471889 w 5012935"/>
                <a:gd name="connsiteY113" fmla="*/ 3616596 h 4405856"/>
                <a:gd name="connsiteX114" fmla="*/ 1508175 w 5012935"/>
                <a:gd name="connsiteY114" fmla="*/ 3660139 h 4405856"/>
                <a:gd name="connsiteX115" fmla="*/ 1537203 w 5012935"/>
                <a:gd name="connsiteY115" fmla="*/ 3681911 h 4405856"/>
                <a:gd name="connsiteX116" fmla="*/ 1609775 w 5012935"/>
                <a:gd name="connsiteY116" fmla="*/ 3747225 h 4405856"/>
                <a:gd name="connsiteX117" fmla="*/ 1646060 w 5012935"/>
                <a:gd name="connsiteY117" fmla="*/ 3790768 h 4405856"/>
                <a:gd name="connsiteX118" fmla="*/ 1667832 w 5012935"/>
                <a:gd name="connsiteY118" fmla="*/ 3805282 h 4405856"/>
                <a:gd name="connsiteX119" fmla="*/ 1704118 w 5012935"/>
                <a:gd name="connsiteY119" fmla="*/ 3848825 h 4405856"/>
                <a:gd name="connsiteX120" fmla="*/ 1733146 w 5012935"/>
                <a:gd name="connsiteY120" fmla="*/ 3870596 h 4405856"/>
                <a:gd name="connsiteX121" fmla="*/ 1827489 w 5012935"/>
                <a:gd name="connsiteY121" fmla="*/ 3914139 h 4405856"/>
                <a:gd name="connsiteX122" fmla="*/ 2277432 w 5012935"/>
                <a:gd name="connsiteY122" fmla="*/ 3899625 h 4405856"/>
                <a:gd name="connsiteX123" fmla="*/ 2328232 w 5012935"/>
                <a:gd name="connsiteY123" fmla="*/ 3885111 h 4405856"/>
                <a:gd name="connsiteX124" fmla="*/ 2415318 w 5012935"/>
                <a:gd name="connsiteY124" fmla="*/ 3877853 h 4405856"/>
                <a:gd name="connsiteX125" fmla="*/ 2495146 w 5012935"/>
                <a:gd name="connsiteY125" fmla="*/ 3863339 h 4405856"/>
                <a:gd name="connsiteX126" fmla="*/ 2553203 w 5012935"/>
                <a:gd name="connsiteY126" fmla="*/ 3856082 h 4405856"/>
                <a:gd name="connsiteX127" fmla="*/ 2582232 w 5012935"/>
                <a:gd name="connsiteY127" fmla="*/ 3841568 h 4405856"/>
                <a:gd name="connsiteX128" fmla="*/ 2647546 w 5012935"/>
                <a:gd name="connsiteY128" fmla="*/ 3819796 h 4405856"/>
                <a:gd name="connsiteX129" fmla="*/ 2683832 w 5012935"/>
                <a:gd name="connsiteY129" fmla="*/ 3805282 h 4405856"/>
                <a:gd name="connsiteX130" fmla="*/ 2785432 w 5012935"/>
                <a:gd name="connsiteY130" fmla="*/ 3790768 h 4405856"/>
                <a:gd name="connsiteX131" fmla="*/ 2814460 w 5012935"/>
                <a:gd name="connsiteY131" fmla="*/ 3783511 h 4405856"/>
                <a:gd name="connsiteX132" fmla="*/ 3434946 w 5012935"/>
                <a:gd name="connsiteY132" fmla="*/ 4130265 h 4405856"/>
                <a:gd name="connsiteX133" fmla="*/ 3521350 w 5012935"/>
                <a:gd name="connsiteY133" fmla="*/ 4316455 h 4405856"/>
                <a:gd name="connsiteX134" fmla="*/ 3581675 w 5012935"/>
                <a:gd name="connsiteY134" fmla="*/ 4375193 h 4405856"/>
                <a:gd name="connsiteX135" fmla="*/ 3592787 w 5012935"/>
                <a:gd name="connsiteY135" fmla="*/ 4345030 h 4405856"/>
                <a:gd name="connsiteX136" fmla="*/ 3638825 w 5012935"/>
                <a:gd name="connsiteY136" fmla="*/ 4318042 h 4405856"/>
                <a:gd name="connsiteX137" fmla="*/ 3689625 w 5012935"/>
                <a:gd name="connsiteY137" fmla="*/ 4391068 h 4405856"/>
                <a:gd name="connsiteX138" fmla="*/ 3738838 w 5012935"/>
                <a:gd name="connsiteY138" fmla="*/ 4394243 h 4405856"/>
                <a:gd name="connsiteX139" fmla="*/ 3694387 w 5012935"/>
                <a:gd name="connsiteY139" fmla="*/ 4300581 h 4405856"/>
                <a:gd name="connsiteX140" fmla="*/ 3651525 w 5012935"/>
                <a:gd name="connsiteY140" fmla="*/ 4232318 h 4405856"/>
                <a:gd name="connsiteX141" fmla="*/ 3694388 w 5012935"/>
                <a:gd name="connsiteY141" fmla="*/ 4216442 h 4405856"/>
                <a:gd name="connsiteX142" fmla="*/ 3675337 w 5012935"/>
                <a:gd name="connsiteY142" fmla="*/ 4175168 h 4405856"/>
                <a:gd name="connsiteX143" fmla="*/ 3727725 w 5012935"/>
                <a:gd name="connsiteY143" fmla="*/ 4184693 h 4405856"/>
                <a:gd name="connsiteX144" fmla="*/ 3707088 w 5012935"/>
                <a:gd name="connsiteY144" fmla="*/ 4151355 h 4405856"/>
                <a:gd name="connsiteX145" fmla="*/ 3728407 w 5012935"/>
                <a:gd name="connsiteY145" fmla="*/ 4134801 h 4405856"/>
                <a:gd name="connsiteX146" fmla="*/ 3849510 w 5012935"/>
                <a:gd name="connsiteY146" fmla="*/ 4220074 h 4405856"/>
                <a:gd name="connsiteX147" fmla="*/ 3884887 w 5012935"/>
                <a:gd name="connsiteY147" fmla="*/ 4206917 h 4405856"/>
                <a:gd name="connsiteX148" fmla="*/ 3937274 w 5012935"/>
                <a:gd name="connsiteY148" fmla="*/ 4272006 h 4405856"/>
                <a:gd name="connsiteX149" fmla="*/ 3957912 w 5012935"/>
                <a:gd name="connsiteY149" fmla="*/ 4330743 h 4405856"/>
                <a:gd name="connsiteX150" fmla="*/ 4065862 w 5012935"/>
                <a:gd name="connsiteY150" fmla="*/ 4349792 h 4405856"/>
                <a:gd name="connsiteX151" fmla="*/ 4005538 w 5012935"/>
                <a:gd name="connsiteY151" fmla="*/ 4283117 h 4405856"/>
                <a:gd name="connsiteX152" fmla="*/ 4002362 w 5012935"/>
                <a:gd name="connsiteY152" fmla="*/ 4214855 h 4405856"/>
                <a:gd name="connsiteX153" fmla="*/ 4056337 w 5012935"/>
                <a:gd name="connsiteY153" fmla="*/ 4270418 h 4405856"/>
                <a:gd name="connsiteX154" fmla="*/ 4105550 w 5012935"/>
                <a:gd name="connsiteY154" fmla="*/ 4275180 h 4405856"/>
                <a:gd name="connsiteX155" fmla="*/ 4099200 w 5012935"/>
                <a:gd name="connsiteY155" fmla="*/ 4225968 h 4405856"/>
                <a:gd name="connsiteX156" fmla="*/ 4159525 w 5012935"/>
                <a:gd name="connsiteY156" fmla="*/ 4230730 h 4405856"/>
                <a:gd name="connsiteX157" fmla="*/ 4221437 w 5012935"/>
                <a:gd name="connsiteY157" fmla="*/ 4273592 h 4405856"/>
                <a:gd name="connsiteX158" fmla="*/ 4253187 w 5012935"/>
                <a:gd name="connsiteY158" fmla="*/ 4260893 h 4405856"/>
                <a:gd name="connsiteX159" fmla="*/ 4246838 w 5012935"/>
                <a:gd name="connsiteY159" fmla="*/ 4225968 h 4405856"/>
                <a:gd name="connsiteX160" fmla="*/ 4288113 w 5012935"/>
                <a:gd name="connsiteY160" fmla="*/ 4202156 h 4405856"/>
                <a:gd name="connsiteX161" fmla="*/ 4372250 w 5012935"/>
                <a:gd name="connsiteY161" fmla="*/ 4259306 h 4405856"/>
                <a:gd name="connsiteX162" fmla="*/ 4389713 w 5012935"/>
                <a:gd name="connsiteY162" fmla="*/ 4157708 h 4405856"/>
                <a:gd name="connsiteX163" fmla="*/ 4364313 w 5012935"/>
                <a:gd name="connsiteY163" fmla="*/ 4135482 h 4405856"/>
                <a:gd name="connsiteX164" fmla="*/ 4291287 w 5012935"/>
                <a:gd name="connsiteY164" fmla="*/ 4092619 h 4405856"/>
                <a:gd name="connsiteX165" fmla="*/ 4313512 w 5012935"/>
                <a:gd name="connsiteY165" fmla="*/ 4067220 h 4405856"/>
                <a:gd name="connsiteX166" fmla="*/ 4334150 w 5012935"/>
                <a:gd name="connsiteY166" fmla="*/ 4044994 h 4405856"/>
                <a:gd name="connsiteX167" fmla="*/ 4388125 w 5012935"/>
                <a:gd name="connsiteY167" fmla="*/ 4076745 h 4405856"/>
                <a:gd name="connsiteX168" fmla="*/ 4394475 w 5012935"/>
                <a:gd name="connsiteY168" fmla="*/ 4032295 h 4405856"/>
                <a:gd name="connsiteX169" fmla="*/ 4338912 w 5012935"/>
                <a:gd name="connsiteY169" fmla="*/ 4008482 h 4405856"/>
                <a:gd name="connsiteX170" fmla="*/ 4337325 w 5012935"/>
                <a:gd name="connsiteY170" fmla="*/ 3998958 h 4405856"/>
                <a:gd name="connsiteX171" fmla="*/ 4324624 w 5012935"/>
                <a:gd name="connsiteY171" fmla="*/ 3960859 h 4405856"/>
                <a:gd name="connsiteX172" fmla="*/ 4330974 w 5012935"/>
                <a:gd name="connsiteY172" fmla="*/ 3913233 h 4405856"/>
                <a:gd name="connsiteX173" fmla="*/ 4342087 w 5012935"/>
                <a:gd name="connsiteY173" fmla="*/ 3857670 h 4405856"/>
                <a:gd name="connsiteX174" fmla="*/ 4303987 w 5012935"/>
                <a:gd name="connsiteY174" fmla="*/ 3827508 h 4405856"/>
                <a:gd name="connsiteX175" fmla="*/ 4337324 w 5012935"/>
                <a:gd name="connsiteY175" fmla="*/ 3817983 h 4405856"/>
                <a:gd name="connsiteX176" fmla="*/ 4315099 w 5012935"/>
                <a:gd name="connsiteY176" fmla="*/ 3781470 h 4405856"/>
                <a:gd name="connsiteX177" fmla="*/ 4353200 w 5012935"/>
                <a:gd name="connsiteY177" fmla="*/ 3776709 h 4405856"/>
                <a:gd name="connsiteX178" fmla="*/ 4359549 w 5012935"/>
                <a:gd name="connsiteY178" fmla="*/ 3743370 h 4405856"/>
                <a:gd name="connsiteX179" fmla="*/ 4421463 w 5012935"/>
                <a:gd name="connsiteY179" fmla="*/ 3752897 h 4405856"/>
                <a:gd name="connsiteX180" fmla="*/ 4454576 w 5012935"/>
                <a:gd name="connsiteY180" fmla="*/ 3768089 h 4405856"/>
                <a:gd name="connsiteX181" fmla="*/ 4420783 w 5012935"/>
                <a:gd name="connsiteY181" fmla="*/ 3809137 h 4405856"/>
                <a:gd name="connsiteX182" fmla="*/ 4459791 w 5012935"/>
                <a:gd name="connsiteY182" fmla="*/ 3916633 h 4405856"/>
                <a:gd name="connsiteX183" fmla="*/ 4512178 w 5012935"/>
                <a:gd name="connsiteY183" fmla="*/ 3947931 h 4405856"/>
                <a:gd name="connsiteX184" fmla="*/ 4564112 w 5012935"/>
                <a:gd name="connsiteY184" fmla="*/ 3905749 h 4405856"/>
                <a:gd name="connsiteX185" fmla="*/ 4649837 w 5012935"/>
                <a:gd name="connsiteY185" fmla="*/ 3857216 h 4405856"/>
                <a:gd name="connsiteX186" fmla="*/ 4632601 w 5012935"/>
                <a:gd name="connsiteY186" fmla="*/ 3768315 h 4405856"/>
                <a:gd name="connsiteX187" fmla="*/ 4709935 w 5012935"/>
                <a:gd name="connsiteY187" fmla="*/ 3635646 h 4405856"/>
                <a:gd name="connsiteX188" fmla="*/ 5002489 w 5012935"/>
                <a:gd name="connsiteY188" fmla="*/ 3302498 h 4405856"/>
                <a:gd name="connsiteX189" fmla="*/ 4921072 w 5012935"/>
                <a:gd name="connsiteY189" fmla="*/ 3293426 h 4405856"/>
                <a:gd name="connsiteX190" fmla="*/ 4925609 w 5012935"/>
                <a:gd name="connsiteY190" fmla="*/ 3201578 h 4405856"/>
                <a:gd name="connsiteX191" fmla="*/ 4876622 w 5012935"/>
                <a:gd name="connsiteY191" fmla="*/ 3176406 h 4405856"/>
                <a:gd name="connsiteX192" fmla="*/ 4792485 w 5012935"/>
                <a:gd name="connsiteY192" fmla="*/ 3207928 h 4405856"/>
                <a:gd name="connsiteX193" fmla="*/ 4755746 w 5012935"/>
                <a:gd name="connsiteY193" fmla="*/ 3171643 h 4405856"/>
                <a:gd name="connsiteX194" fmla="*/ 4800423 w 5012935"/>
                <a:gd name="connsiteY194" fmla="*/ 3148738 h 4405856"/>
                <a:gd name="connsiteX195" fmla="*/ 4671156 w 5012935"/>
                <a:gd name="connsiteY195" fmla="*/ 2935559 h 4405856"/>
                <a:gd name="connsiteX196" fmla="*/ 4686122 w 5012935"/>
                <a:gd name="connsiteY196" fmla="*/ 2905396 h 4405856"/>
                <a:gd name="connsiteX197" fmla="*/ 4662537 w 5012935"/>
                <a:gd name="connsiteY197" fmla="*/ 2789736 h 4405856"/>
                <a:gd name="connsiteX198" fmla="*/ 4503788 w 5012935"/>
                <a:gd name="connsiteY198" fmla="*/ 2778850 h 4405856"/>
                <a:gd name="connsiteX199" fmla="*/ 4470450 w 5012935"/>
                <a:gd name="connsiteY199" fmla="*/ 2827608 h 4405856"/>
                <a:gd name="connsiteX200" fmla="*/ 4381550 w 5012935"/>
                <a:gd name="connsiteY200" fmla="*/ 2842124 h 4405856"/>
                <a:gd name="connsiteX201" fmla="*/ 4387900 w 5012935"/>
                <a:gd name="connsiteY201" fmla="*/ 2820125 h 4405856"/>
                <a:gd name="connsiteX202" fmla="*/ 4334378 w 5012935"/>
                <a:gd name="connsiteY202" fmla="*/ 2804024 h 4405856"/>
                <a:gd name="connsiteX203" fmla="*/ 4309659 w 5012935"/>
                <a:gd name="connsiteY203" fmla="*/ 2638923 h 4405856"/>
                <a:gd name="connsiteX204" fmla="*/ 4029352 w 5012935"/>
                <a:gd name="connsiteY204" fmla="*/ 2572248 h 4405856"/>
                <a:gd name="connsiteX205" fmla="*/ 3893053 w 5012935"/>
                <a:gd name="connsiteY205" fmla="*/ 2615564 h 4405856"/>
                <a:gd name="connsiteX206" fmla="*/ 3761064 w 5012935"/>
                <a:gd name="connsiteY206" fmla="*/ 2608080 h 4405856"/>
                <a:gd name="connsiteX207" fmla="*/ 3628621 w 5012935"/>
                <a:gd name="connsiteY207" fmla="*/ 2497182 h 4405856"/>
                <a:gd name="connsiteX208" fmla="*/ 3415443 w 5012935"/>
                <a:gd name="connsiteY208" fmla="*/ 2193969 h 4405856"/>
                <a:gd name="connsiteX209" fmla="*/ 3016981 w 5012935"/>
                <a:gd name="connsiteY209" fmla="*/ 2054496 h 4405856"/>
                <a:gd name="connsiteX210" fmla="*/ 2780443 w 5012935"/>
                <a:gd name="connsiteY210" fmla="*/ 1741532 h 4405856"/>
                <a:gd name="connsiteX211" fmla="*/ 2814234 w 5012935"/>
                <a:gd name="connsiteY211" fmla="*/ 1716586 h 4405856"/>
                <a:gd name="connsiteX212" fmla="*/ 2873878 w 5012935"/>
                <a:gd name="connsiteY212" fmla="*/ 1799589 h 4405856"/>
                <a:gd name="connsiteX213" fmla="*/ 2894062 w 5012935"/>
                <a:gd name="connsiteY213" fmla="*/ 1782126 h 4405856"/>
                <a:gd name="connsiteX214" fmla="*/ 2937152 w 5012935"/>
                <a:gd name="connsiteY214" fmla="*/ 1812970 h 4405856"/>
                <a:gd name="connsiteX215" fmla="*/ 3025825 w 5012935"/>
                <a:gd name="connsiteY215" fmla="*/ 1759221 h 4405856"/>
                <a:gd name="connsiteX216" fmla="*/ 3041927 w 5012935"/>
                <a:gd name="connsiteY216" fmla="*/ 1738811 h 4405856"/>
                <a:gd name="connsiteX217" fmla="*/ 3100210 w 5012935"/>
                <a:gd name="connsiteY217" fmla="*/ 1739037 h 4405856"/>
                <a:gd name="connsiteX218" fmla="*/ 3116313 w 5012935"/>
                <a:gd name="connsiteY218" fmla="*/ 1705927 h 4405856"/>
                <a:gd name="connsiteX219" fmla="*/ 3097489 w 5012935"/>
                <a:gd name="connsiteY219" fmla="*/ 1680300 h 4405856"/>
                <a:gd name="connsiteX220" fmla="*/ 3030361 w 5012935"/>
                <a:gd name="connsiteY220" fmla="*/ 1700257 h 4405856"/>
                <a:gd name="connsiteX221" fmla="*/ 3008589 w 5012935"/>
                <a:gd name="connsiteY221" fmla="*/ 1646736 h 4405856"/>
                <a:gd name="connsiteX222" fmla="*/ 3029907 w 5012935"/>
                <a:gd name="connsiteY222" fmla="*/ 1617026 h 4405856"/>
                <a:gd name="connsiteX223" fmla="*/ 2973437 w 5012935"/>
                <a:gd name="connsiteY223" fmla="*/ 1513612 h 4405856"/>
                <a:gd name="connsiteX224" fmla="*/ 2924906 w 5012935"/>
                <a:gd name="connsiteY224" fmla="*/ 1552393 h 4405856"/>
                <a:gd name="connsiteX225" fmla="*/ 2835551 w 5012935"/>
                <a:gd name="connsiteY225" fmla="*/ 1497737 h 4405856"/>
                <a:gd name="connsiteX226" fmla="*/ 2887485 w 5012935"/>
                <a:gd name="connsiteY226" fmla="*/ 1405208 h 4405856"/>
                <a:gd name="connsiteX227" fmla="*/ 2844623 w 5012935"/>
                <a:gd name="connsiteY227" fmla="*/ 1284105 h 4405856"/>
                <a:gd name="connsiteX228" fmla="*/ 2859364 w 5012935"/>
                <a:gd name="connsiteY228" fmla="*/ 1160053 h 4405856"/>
                <a:gd name="connsiteX229" fmla="*/ 2954614 w 5012935"/>
                <a:gd name="connsiteY229" fmla="*/ 1086348 h 4405856"/>
                <a:gd name="connsiteX230" fmla="*/ 3059843 w 5012935"/>
                <a:gd name="connsiteY230" fmla="*/ 1063896 h 4405856"/>
                <a:gd name="connsiteX231" fmla="*/ 2996796 w 5012935"/>
                <a:gd name="connsiteY231" fmla="*/ 974089 h 4405856"/>
                <a:gd name="connsiteX232" fmla="*/ 2979560 w 5012935"/>
                <a:gd name="connsiteY232" fmla="*/ 1018766 h 4405856"/>
                <a:gd name="connsiteX233" fmla="*/ 2936245 w 5012935"/>
                <a:gd name="connsiteY233" fmla="*/ 971595 h 4405856"/>
                <a:gd name="connsiteX234" fmla="*/ 2957563 w 5012935"/>
                <a:gd name="connsiteY234" fmla="*/ 886323 h 4405856"/>
                <a:gd name="connsiteX235" fmla="*/ 3030587 w 5012935"/>
                <a:gd name="connsiteY235" fmla="*/ 789032 h 4405856"/>
                <a:gd name="connsiteX236" fmla="*/ 3013578 w 5012935"/>
                <a:gd name="connsiteY236" fmla="*/ 682443 h 4405856"/>
                <a:gd name="connsiteX237" fmla="*/ 2842356 w 5012935"/>
                <a:gd name="connsiteY237" fmla="*/ 692194 h 4405856"/>
                <a:gd name="connsiteX238" fmla="*/ 2823078 w 5012935"/>
                <a:gd name="connsiteY238" fmla="*/ 734831 h 4405856"/>
                <a:gd name="connsiteX239" fmla="*/ 2790875 w 5012935"/>
                <a:gd name="connsiteY239" fmla="*/ 667248 h 4405856"/>
                <a:gd name="connsiteX240" fmla="*/ 2761165 w 5012935"/>
                <a:gd name="connsiteY240" fmla="*/ 707616 h 4405856"/>
                <a:gd name="connsiteX241" fmla="*/ 2575656 w 5012935"/>
                <a:gd name="connsiteY241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65394 w 5012935"/>
                <a:gd name="connsiteY83" fmla="*/ 1362124 h 4405856"/>
                <a:gd name="connsiteX84" fmla="*/ 316869 w 5012935"/>
                <a:gd name="connsiteY84" fmla="*/ 1394776 h 4405856"/>
                <a:gd name="connsiteX85" fmla="*/ 826003 w 5012935"/>
                <a:gd name="connsiteY85" fmla="*/ 2288539 h 4405856"/>
                <a:gd name="connsiteX86" fmla="*/ 840518 w 5012935"/>
                <a:gd name="connsiteY86" fmla="*/ 2324825 h 4405856"/>
                <a:gd name="connsiteX87" fmla="*/ 855032 w 5012935"/>
                <a:gd name="connsiteY87" fmla="*/ 2390139 h 4405856"/>
                <a:gd name="connsiteX88" fmla="*/ 876803 w 5012935"/>
                <a:gd name="connsiteY88" fmla="*/ 2440939 h 4405856"/>
                <a:gd name="connsiteX89" fmla="*/ 913089 w 5012935"/>
                <a:gd name="connsiteY89" fmla="*/ 2557053 h 4405856"/>
                <a:gd name="connsiteX90" fmla="*/ 934860 w 5012935"/>
                <a:gd name="connsiteY90" fmla="*/ 2622368 h 4405856"/>
                <a:gd name="connsiteX91" fmla="*/ 942118 w 5012935"/>
                <a:gd name="connsiteY91" fmla="*/ 2644139 h 4405856"/>
                <a:gd name="connsiteX92" fmla="*/ 963889 w 5012935"/>
                <a:gd name="connsiteY92" fmla="*/ 2687682 h 4405856"/>
                <a:gd name="connsiteX93" fmla="*/ 985660 w 5012935"/>
                <a:gd name="connsiteY93" fmla="*/ 2738482 h 4405856"/>
                <a:gd name="connsiteX94" fmla="*/ 992918 w 5012935"/>
                <a:gd name="connsiteY94" fmla="*/ 2767511 h 4405856"/>
                <a:gd name="connsiteX95" fmla="*/ 1029203 w 5012935"/>
                <a:gd name="connsiteY95" fmla="*/ 2818311 h 4405856"/>
                <a:gd name="connsiteX96" fmla="*/ 1050975 w 5012935"/>
                <a:gd name="connsiteY96" fmla="*/ 2876368 h 4405856"/>
                <a:gd name="connsiteX97" fmla="*/ 1072746 w 5012935"/>
                <a:gd name="connsiteY97" fmla="*/ 2898139 h 4405856"/>
                <a:gd name="connsiteX98" fmla="*/ 1109032 w 5012935"/>
                <a:gd name="connsiteY98" fmla="*/ 2970711 h 4405856"/>
                <a:gd name="connsiteX99" fmla="*/ 1145318 w 5012935"/>
                <a:gd name="connsiteY99" fmla="*/ 3021511 h 4405856"/>
                <a:gd name="connsiteX100" fmla="*/ 1152575 w 5012935"/>
                <a:gd name="connsiteY100" fmla="*/ 3043282 h 4405856"/>
                <a:gd name="connsiteX101" fmla="*/ 1203375 w 5012935"/>
                <a:gd name="connsiteY101" fmla="*/ 3108596 h 4405856"/>
                <a:gd name="connsiteX102" fmla="*/ 1232403 w 5012935"/>
                <a:gd name="connsiteY102" fmla="*/ 3173911 h 4405856"/>
                <a:gd name="connsiteX103" fmla="*/ 1254175 w 5012935"/>
                <a:gd name="connsiteY103" fmla="*/ 3202939 h 4405856"/>
                <a:gd name="connsiteX104" fmla="*/ 1268689 w 5012935"/>
                <a:gd name="connsiteY104" fmla="*/ 3260996 h 4405856"/>
                <a:gd name="connsiteX105" fmla="*/ 1275946 w 5012935"/>
                <a:gd name="connsiteY105" fmla="*/ 3282768 h 4405856"/>
                <a:gd name="connsiteX106" fmla="*/ 1283203 w 5012935"/>
                <a:gd name="connsiteY106" fmla="*/ 3311796 h 4405856"/>
                <a:gd name="connsiteX107" fmla="*/ 1290460 w 5012935"/>
                <a:gd name="connsiteY107" fmla="*/ 3377111 h 4405856"/>
                <a:gd name="connsiteX108" fmla="*/ 1312232 w 5012935"/>
                <a:gd name="connsiteY108" fmla="*/ 3435168 h 4405856"/>
                <a:gd name="connsiteX109" fmla="*/ 1341260 w 5012935"/>
                <a:gd name="connsiteY109" fmla="*/ 3478711 h 4405856"/>
                <a:gd name="connsiteX110" fmla="*/ 1370289 w 5012935"/>
                <a:gd name="connsiteY110" fmla="*/ 3529511 h 4405856"/>
                <a:gd name="connsiteX111" fmla="*/ 1399318 w 5012935"/>
                <a:gd name="connsiteY111" fmla="*/ 3551282 h 4405856"/>
                <a:gd name="connsiteX112" fmla="*/ 1442860 w 5012935"/>
                <a:gd name="connsiteY112" fmla="*/ 3594825 h 4405856"/>
                <a:gd name="connsiteX113" fmla="*/ 1471889 w 5012935"/>
                <a:gd name="connsiteY113" fmla="*/ 3616596 h 4405856"/>
                <a:gd name="connsiteX114" fmla="*/ 1508175 w 5012935"/>
                <a:gd name="connsiteY114" fmla="*/ 3660139 h 4405856"/>
                <a:gd name="connsiteX115" fmla="*/ 1537203 w 5012935"/>
                <a:gd name="connsiteY115" fmla="*/ 3681911 h 4405856"/>
                <a:gd name="connsiteX116" fmla="*/ 1609775 w 5012935"/>
                <a:gd name="connsiteY116" fmla="*/ 3747225 h 4405856"/>
                <a:gd name="connsiteX117" fmla="*/ 1646060 w 5012935"/>
                <a:gd name="connsiteY117" fmla="*/ 3790768 h 4405856"/>
                <a:gd name="connsiteX118" fmla="*/ 1667832 w 5012935"/>
                <a:gd name="connsiteY118" fmla="*/ 3805282 h 4405856"/>
                <a:gd name="connsiteX119" fmla="*/ 1704118 w 5012935"/>
                <a:gd name="connsiteY119" fmla="*/ 3848825 h 4405856"/>
                <a:gd name="connsiteX120" fmla="*/ 1733146 w 5012935"/>
                <a:gd name="connsiteY120" fmla="*/ 3870596 h 4405856"/>
                <a:gd name="connsiteX121" fmla="*/ 1827489 w 5012935"/>
                <a:gd name="connsiteY121" fmla="*/ 3914139 h 4405856"/>
                <a:gd name="connsiteX122" fmla="*/ 2277432 w 5012935"/>
                <a:gd name="connsiteY122" fmla="*/ 3899625 h 4405856"/>
                <a:gd name="connsiteX123" fmla="*/ 2328232 w 5012935"/>
                <a:gd name="connsiteY123" fmla="*/ 3885111 h 4405856"/>
                <a:gd name="connsiteX124" fmla="*/ 2415318 w 5012935"/>
                <a:gd name="connsiteY124" fmla="*/ 3877853 h 4405856"/>
                <a:gd name="connsiteX125" fmla="*/ 2495146 w 5012935"/>
                <a:gd name="connsiteY125" fmla="*/ 3863339 h 4405856"/>
                <a:gd name="connsiteX126" fmla="*/ 2553203 w 5012935"/>
                <a:gd name="connsiteY126" fmla="*/ 3856082 h 4405856"/>
                <a:gd name="connsiteX127" fmla="*/ 2582232 w 5012935"/>
                <a:gd name="connsiteY127" fmla="*/ 3841568 h 4405856"/>
                <a:gd name="connsiteX128" fmla="*/ 2647546 w 5012935"/>
                <a:gd name="connsiteY128" fmla="*/ 3819796 h 4405856"/>
                <a:gd name="connsiteX129" fmla="*/ 2683832 w 5012935"/>
                <a:gd name="connsiteY129" fmla="*/ 3805282 h 4405856"/>
                <a:gd name="connsiteX130" fmla="*/ 2785432 w 5012935"/>
                <a:gd name="connsiteY130" fmla="*/ 3790768 h 4405856"/>
                <a:gd name="connsiteX131" fmla="*/ 2814460 w 5012935"/>
                <a:gd name="connsiteY131" fmla="*/ 3783511 h 4405856"/>
                <a:gd name="connsiteX132" fmla="*/ 3434946 w 5012935"/>
                <a:gd name="connsiteY132" fmla="*/ 4130265 h 4405856"/>
                <a:gd name="connsiteX133" fmla="*/ 3521350 w 5012935"/>
                <a:gd name="connsiteY133" fmla="*/ 4316455 h 4405856"/>
                <a:gd name="connsiteX134" fmla="*/ 3581675 w 5012935"/>
                <a:gd name="connsiteY134" fmla="*/ 4375193 h 4405856"/>
                <a:gd name="connsiteX135" fmla="*/ 3592787 w 5012935"/>
                <a:gd name="connsiteY135" fmla="*/ 4345030 h 4405856"/>
                <a:gd name="connsiteX136" fmla="*/ 3638825 w 5012935"/>
                <a:gd name="connsiteY136" fmla="*/ 4318042 h 4405856"/>
                <a:gd name="connsiteX137" fmla="*/ 3689625 w 5012935"/>
                <a:gd name="connsiteY137" fmla="*/ 4391068 h 4405856"/>
                <a:gd name="connsiteX138" fmla="*/ 3738838 w 5012935"/>
                <a:gd name="connsiteY138" fmla="*/ 4394243 h 4405856"/>
                <a:gd name="connsiteX139" fmla="*/ 3694387 w 5012935"/>
                <a:gd name="connsiteY139" fmla="*/ 4300581 h 4405856"/>
                <a:gd name="connsiteX140" fmla="*/ 3651525 w 5012935"/>
                <a:gd name="connsiteY140" fmla="*/ 4232318 h 4405856"/>
                <a:gd name="connsiteX141" fmla="*/ 3694388 w 5012935"/>
                <a:gd name="connsiteY141" fmla="*/ 4216442 h 4405856"/>
                <a:gd name="connsiteX142" fmla="*/ 3675337 w 5012935"/>
                <a:gd name="connsiteY142" fmla="*/ 4175168 h 4405856"/>
                <a:gd name="connsiteX143" fmla="*/ 3727725 w 5012935"/>
                <a:gd name="connsiteY143" fmla="*/ 4184693 h 4405856"/>
                <a:gd name="connsiteX144" fmla="*/ 3707088 w 5012935"/>
                <a:gd name="connsiteY144" fmla="*/ 4151355 h 4405856"/>
                <a:gd name="connsiteX145" fmla="*/ 3728407 w 5012935"/>
                <a:gd name="connsiteY145" fmla="*/ 4134801 h 4405856"/>
                <a:gd name="connsiteX146" fmla="*/ 3849510 w 5012935"/>
                <a:gd name="connsiteY146" fmla="*/ 4220074 h 4405856"/>
                <a:gd name="connsiteX147" fmla="*/ 3884887 w 5012935"/>
                <a:gd name="connsiteY147" fmla="*/ 4206917 h 4405856"/>
                <a:gd name="connsiteX148" fmla="*/ 3937274 w 5012935"/>
                <a:gd name="connsiteY148" fmla="*/ 4272006 h 4405856"/>
                <a:gd name="connsiteX149" fmla="*/ 3957912 w 5012935"/>
                <a:gd name="connsiteY149" fmla="*/ 4330743 h 4405856"/>
                <a:gd name="connsiteX150" fmla="*/ 4065862 w 5012935"/>
                <a:gd name="connsiteY150" fmla="*/ 4349792 h 4405856"/>
                <a:gd name="connsiteX151" fmla="*/ 4005538 w 5012935"/>
                <a:gd name="connsiteY151" fmla="*/ 4283117 h 4405856"/>
                <a:gd name="connsiteX152" fmla="*/ 4002362 w 5012935"/>
                <a:gd name="connsiteY152" fmla="*/ 4214855 h 4405856"/>
                <a:gd name="connsiteX153" fmla="*/ 4056337 w 5012935"/>
                <a:gd name="connsiteY153" fmla="*/ 4270418 h 4405856"/>
                <a:gd name="connsiteX154" fmla="*/ 4105550 w 5012935"/>
                <a:gd name="connsiteY154" fmla="*/ 4275180 h 4405856"/>
                <a:gd name="connsiteX155" fmla="*/ 4099200 w 5012935"/>
                <a:gd name="connsiteY155" fmla="*/ 4225968 h 4405856"/>
                <a:gd name="connsiteX156" fmla="*/ 4159525 w 5012935"/>
                <a:gd name="connsiteY156" fmla="*/ 4230730 h 4405856"/>
                <a:gd name="connsiteX157" fmla="*/ 4221437 w 5012935"/>
                <a:gd name="connsiteY157" fmla="*/ 4273592 h 4405856"/>
                <a:gd name="connsiteX158" fmla="*/ 4253187 w 5012935"/>
                <a:gd name="connsiteY158" fmla="*/ 4260893 h 4405856"/>
                <a:gd name="connsiteX159" fmla="*/ 4246838 w 5012935"/>
                <a:gd name="connsiteY159" fmla="*/ 4225968 h 4405856"/>
                <a:gd name="connsiteX160" fmla="*/ 4288113 w 5012935"/>
                <a:gd name="connsiteY160" fmla="*/ 4202156 h 4405856"/>
                <a:gd name="connsiteX161" fmla="*/ 4372250 w 5012935"/>
                <a:gd name="connsiteY161" fmla="*/ 4259306 h 4405856"/>
                <a:gd name="connsiteX162" fmla="*/ 4389713 w 5012935"/>
                <a:gd name="connsiteY162" fmla="*/ 4157708 h 4405856"/>
                <a:gd name="connsiteX163" fmla="*/ 4364313 w 5012935"/>
                <a:gd name="connsiteY163" fmla="*/ 4135482 h 4405856"/>
                <a:gd name="connsiteX164" fmla="*/ 4291287 w 5012935"/>
                <a:gd name="connsiteY164" fmla="*/ 4092619 h 4405856"/>
                <a:gd name="connsiteX165" fmla="*/ 4313512 w 5012935"/>
                <a:gd name="connsiteY165" fmla="*/ 4067220 h 4405856"/>
                <a:gd name="connsiteX166" fmla="*/ 4334150 w 5012935"/>
                <a:gd name="connsiteY166" fmla="*/ 4044994 h 4405856"/>
                <a:gd name="connsiteX167" fmla="*/ 4388125 w 5012935"/>
                <a:gd name="connsiteY167" fmla="*/ 4076745 h 4405856"/>
                <a:gd name="connsiteX168" fmla="*/ 4394475 w 5012935"/>
                <a:gd name="connsiteY168" fmla="*/ 4032295 h 4405856"/>
                <a:gd name="connsiteX169" fmla="*/ 4338912 w 5012935"/>
                <a:gd name="connsiteY169" fmla="*/ 4008482 h 4405856"/>
                <a:gd name="connsiteX170" fmla="*/ 4337325 w 5012935"/>
                <a:gd name="connsiteY170" fmla="*/ 3998958 h 4405856"/>
                <a:gd name="connsiteX171" fmla="*/ 4324624 w 5012935"/>
                <a:gd name="connsiteY171" fmla="*/ 3960859 h 4405856"/>
                <a:gd name="connsiteX172" fmla="*/ 4330974 w 5012935"/>
                <a:gd name="connsiteY172" fmla="*/ 3913233 h 4405856"/>
                <a:gd name="connsiteX173" fmla="*/ 4342087 w 5012935"/>
                <a:gd name="connsiteY173" fmla="*/ 3857670 h 4405856"/>
                <a:gd name="connsiteX174" fmla="*/ 4303987 w 5012935"/>
                <a:gd name="connsiteY174" fmla="*/ 3827508 h 4405856"/>
                <a:gd name="connsiteX175" fmla="*/ 4337324 w 5012935"/>
                <a:gd name="connsiteY175" fmla="*/ 3817983 h 4405856"/>
                <a:gd name="connsiteX176" fmla="*/ 4315099 w 5012935"/>
                <a:gd name="connsiteY176" fmla="*/ 3781470 h 4405856"/>
                <a:gd name="connsiteX177" fmla="*/ 4353200 w 5012935"/>
                <a:gd name="connsiteY177" fmla="*/ 3776709 h 4405856"/>
                <a:gd name="connsiteX178" fmla="*/ 4359549 w 5012935"/>
                <a:gd name="connsiteY178" fmla="*/ 3743370 h 4405856"/>
                <a:gd name="connsiteX179" fmla="*/ 4421463 w 5012935"/>
                <a:gd name="connsiteY179" fmla="*/ 3752897 h 4405856"/>
                <a:gd name="connsiteX180" fmla="*/ 4454576 w 5012935"/>
                <a:gd name="connsiteY180" fmla="*/ 3768089 h 4405856"/>
                <a:gd name="connsiteX181" fmla="*/ 4420783 w 5012935"/>
                <a:gd name="connsiteY181" fmla="*/ 3809137 h 4405856"/>
                <a:gd name="connsiteX182" fmla="*/ 4459791 w 5012935"/>
                <a:gd name="connsiteY182" fmla="*/ 3916633 h 4405856"/>
                <a:gd name="connsiteX183" fmla="*/ 4512178 w 5012935"/>
                <a:gd name="connsiteY183" fmla="*/ 3947931 h 4405856"/>
                <a:gd name="connsiteX184" fmla="*/ 4564112 w 5012935"/>
                <a:gd name="connsiteY184" fmla="*/ 3905749 h 4405856"/>
                <a:gd name="connsiteX185" fmla="*/ 4649837 w 5012935"/>
                <a:gd name="connsiteY185" fmla="*/ 3857216 h 4405856"/>
                <a:gd name="connsiteX186" fmla="*/ 4632601 w 5012935"/>
                <a:gd name="connsiteY186" fmla="*/ 3768315 h 4405856"/>
                <a:gd name="connsiteX187" fmla="*/ 4709935 w 5012935"/>
                <a:gd name="connsiteY187" fmla="*/ 3635646 h 4405856"/>
                <a:gd name="connsiteX188" fmla="*/ 5002489 w 5012935"/>
                <a:gd name="connsiteY188" fmla="*/ 3302498 h 4405856"/>
                <a:gd name="connsiteX189" fmla="*/ 4921072 w 5012935"/>
                <a:gd name="connsiteY189" fmla="*/ 3293426 h 4405856"/>
                <a:gd name="connsiteX190" fmla="*/ 4925609 w 5012935"/>
                <a:gd name="connsiteY190" fmla="*/ 3201578 h 4405856"/>
                <a:gd name="connsiteX191" fmla="*/ 4876622 w 5012935"/>
                <a:gd name="connsiteY191" fmla="*/ 3176406 h 4405856"/>
                <a:gd name="connsiteX192" fmla="*/ 4792485 w 5012935"/>
                <a:gd name="connsiteY192" fmla="*/ 3207928 h 4405856"/>
                <a:gd name="connsiteX193" fmla="*/ 4755746 w 5012935"/>
                <a:gd name="connsiteY193" fmla="*/ 3171643 h 4405856"/>
                <a:gd name="connsiteX194" fmla="*/ 4800423 w 5012935"/>
                <a:gd name="connsiteY194" fmla="*/ 3148738 h 4405856"/>
                <a:gd name="connsiteX195" fmla="*/ 4671156 w 5012935"/>
                <a:gd name="connsiteY195" fmla="*/ 2935559 h 4405856"/>
                <a:gd name="connsiteX196" fmla="*/ 4686122 w 5012935"/>
                <a:gd name="connsiteY196" fmla="*/ 2905396 h 4405856"/>
                <a:gd name="connsiteX197" fmla="*/ 4662537 w 5012935"/>
                <a:gd name="connsiteY197" fmla="*/ 2789736 h 4405856"/>
                <a:gd name="connsiteX198" fmla="*/ 4503788 w 5012935"/>
                <a:gd name="connsiteY198" fmla="*/ 2778850 h 4405856"/>
                <a:gd name="connsiteX199" fmla="*/ 4470450 w 5012935"/>
                <a:gd name="connsiteY199" fmla="*/ 2827608 h 4405856"/>
                <a:gd name="connsiteX200" fmla="*/ 4381550 w 5012935"/>
                <a:gd name="connsiteY200" fmla="*/ 2842124 h 4405856"/>
                <a:gd name="connsiteX201" fmla="*/ 4387900 w 5012935"/>
                <a:gd name="connsiteY201" fmla="*/ 2820125 h 4405856"/>
                <a:gd name="connsiteX202" fmla="*/ 4334378 w 5012935"/>
                <a:gd name="connsiteY202" fmla="*/ 2804024 h 4405856"/>
                <a:gd name="connsiteX203" fmla="*/ 4309659 w 5012935"/>
                <a:gd name="connsiteY203" fmla="*/ 2638923 h 4405856"/>
                <a:gd name="connsiteX204" fmla="*/ 4029352 w 5012935"/>
                <a:gd name="connsiteY204" fmla="*/ 2572248 h 4405856"/>
                <a:gd name="connsiteX205" fmla="*/ 3893053 w 5012935"/>
                <a:gd name="connsiteY205" fmla="*/ 2615564 h 4405856"/>
                <a:gd name="connsiteX206" fmla="*/ 3761064 w 5012935"/>
                <a:gd name="connsiteY206" fmla="*/ 2608080 h 4405856"/>
                <a:gd name="connsiteX207" fmla="*/ 3628621 w 5012935"/>
                <a:gd name="connsiteY207" fmla="*/ 2497182 h 4405856"/>
                <a:gd name="connsiteX208" fmla="*/ 3415443 w 5012935"/>
                <a:gd name="connsiteY208" fmla="*/ 2193969 h 4405856"/>
                <a:gd name="connsiteX209" fmla="*/ 3016981 w 5012935"/>
                <a:gd name="connsiteY209" fmla="*/ 2054496 h 4405856"/>
                <a:gd name="connsiteX210" fmla="*/ 2780443 w 5012935"/>
                <a:gd name="connsiteY210" fmla="*/ 1741532 h 4405856"/>
                <a:gd name="connsiteX211" fmla="*/ 2814234 w 5012935"/>
                <a:gd name="connsiteY211" fmla="*/ 1716586 h 4405856"/>
                <a:gd name="connsiteX212" fmla="*/ 2873878 w 5012935"/>
                <a:gd name="connsiteY212" fmla="*/ 1799589 h 4405856"/>
                <a:gd name="connsiteX213" fmla="*/ 2894062 w 5012935"/>
                <a:gd name="connsiteY213" fmla="*/ 1782126 h 4405856"/>
                <a:gd name="connsiteX214" fmla="*/ 2937152 w 5012935"/>
                <a:gd name="connsiteY214" fmla="*/ 1812970 h 4405856"/>
                <a:gd name="connsiteX215" fmla="*/ 3025825 w 5012935"/>
                <a:gd name="connsiteY215" fmla="*/ 1759221 h 4405856"/>
                <a:gd name="connsiteX216" fmla="*/ 3041927 w 5012935"/>
                <a:gd name="connsiteY216" fmla="*/ 1738811 h 4405856"/>
                <a:gd name="connsiteX217" fmla="*/ 3100210 w 5012935"/>
                <a:gd name="connsiteY217" fmla="*/ 1739037 h 4405856"/>
                <a:gd name="connsiteX218" fmla="*/ 3116313 w 5012935"/>
                <a:gd name="connsiteY218" fmla="*/ 1705927 h 4405856"/>
                <a:gd name="connsiteX219" fmla="*/ 3097489 w 5012935"/>
                <a:gd name="connsiteY219" fmla="*/ 1680300 h 4405856"/>
                <a:gd name="connsiteX220" fmla="*/ 3030361 w 5012935"/>
                <a:gd name="connsiteY220" fmla="*/ 1700257 h 4405856"/>
                <a:gd name="connsiteX221" fmla="*/ 3008589 w 5012935"/>
                <a:gd name="connsiteY221" fmla="*/ 1646736 h 4405856"/>
                <a:gd name="connsiteX222" fmla="*/ 3029907 w 5012935"/>
                <a:gd name="connsiteY222" fmla="*/ 1617026 h 4405856"/>
                <a:gd name="connsiteX223" fmla="*/ 2973437 w 5012935"/>
                <a:gd name="connsiteY223" fmla="*/ 1513612 h 4405856"/>
                <a:gd name="connsiteX224" fmla="*/ 2924906 w 5012935"/>
                <a:gd name="connsiteY224" fmla="*/ 1552393 h 4405856"/>
                <a:gd name="connsiteX225" fmla="*/ 2835551 w 5012935"/>
                <a:gd name="connsiteY225" fmla="*/ 1497737 h 4405856"/>
                <a:gd name="connsiteX226" fmla="*/ 2887485 w 5012935"/>
                <a:gd name="connsiteY226" fmla="*/ 1405208 h 4405856"/>
                <a:gd name="connsiteX227" fmla="*/ 2844623 w 5012935"/>
                <a:gd name="connsiteY227" fmla="*/ 1284105 h 4405856"/>
                <a:gd name="connsiteX228" fmla="*/ 2859364 w 5012935"/>
                <a:gd name="connsiteY228" fmla="*/ 1160053 h 4405856"/>
                <a:gd name="connsiteX229" fmla="*/ 2954614 w 5012935"/>
                <a:gd name="connsiteY229" fmla="*/ 1086348 h 4405856"/>
                <a:gd name="connsiteX230" fmla="*/ 3059843 w 5012935"/>
                <a:gd name="connsiteY230" fmla="*/ 1063896 h 4405856"/>
                <a:gd name="connsiteX231" fmla="*/ 2996796 w 5012935"/>
                <a:gd name="connsiteY231" fmla="*/ 974089 h 4405856"/>
                <a:gd name="connsiteX232" fmla="*/ 2979560 w 5012935"/>
                <a:gd name="connsiteY232" fmla="*/ 1018766 h 4405856"/>
                <a:gd name="connsiteX233" fmla="*/ 2936245 w 5012935"/>
                <a:gd name="connsiteY233" fmla="*/ 971595 h 4405856"/>
                <a:gd name="connsiteX234" fmla="*/ 2957563 w 5012935"/>
                <a:gd name="connsiteY234" fmla="*/ 886323 h 4405856"/>
                <a:gd name="connsiteX235" fmla="*/ 3030587 w 5012935"/>
                <a:gd name="connsiteY235" fmla="*/ 789032 h 4405856"/>
                <a:gd name="connsiteX236" fmla="*/ 3013578 w 5012935"/>
                <a:gd name="connsiteY236" fmla="*/ 682443 h 4405856"/>
                <a:gd name="connsiteX237" fmla="*/ 2842356 w 5012935"/>
                <a:gd name="connsiteY237" fmla="*/ 692194 h 4405856"/>
                <a:gd name="connsiteX238" fmla="*/ 2823078 w 5012935"/>
                <a:gd name="connsiteY238" fmla="*/ 734831 h 4405856"/>
                <a:gd name="connsiteX239" fmla="*/ 2790875 w 5012935"/>
                <a:gd name="connsiteY239" fmla="*/ 667248 h 4405856"/>
                <a:gd name="connsiteX240" fmla="*/ 2761165 w 5012935"/>
                <a:gd name="connsiteY240" fmla="*/ 707616 h 4405856"/>
                <a:gd name="connsiteX241" fmla="*/ 2575656 w 5012935"/>
                <a:gd name="connsiteY241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9831 w 5012935"/>
                <a:gd name="connsiteY83" fmla="*/ 1285924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826003 w 5012935"/>
                <a:gd name="connsiteY86" fmla="*/ 2288539 h 4405856"/>
                <a:gd name="connsiteX87" fmla="*/ 840518 w 5012935"/>
                <a:gd name="connsiteY87" fmla="*/ 2324825 h 4405856"/>
                <a:gd name="connsiteX88" fmla="*/ 855032 w 5012935"/>
                <a:gd name="connsiteY88" fmla="*/ 2390139 h 4405856"/>
                <a:gd name="connsiteX89" fmla="*/ 876803 w 5012935"/>
                <a:gd name="connsiteY89" fmla="*/ 2440939 h 4405856"/>
                <a:gd name="connsiteX90" fmla="*/ 913089 w 5012935"/>
                <a:gd name="connsiteY90" fmla="*/ 2557053 h 4405856"/>
                <a:gd name="connsiteX91" fmla="*/ 934860 w 5012935"/>
                <a:gd name="connsiteY91" fmla="*/ 2622368 h 4405856"/>
                <a:gd name="connsiteX92" fmla="*/ 942118 w 5012935"/>
                <a:gd name="connsiteY92" fmla="*/ 2644139 h 4405856"/>
                <a:gd name="connsiteX93" fmla="*/ 963889 w 5012935"/>
                <a:gd name="connsiteY93" fmla="*/ 2687682 h 4405856"/>
                <a:gd name="connsiteX94" fmla="*/ 985660 w 5012935"/>
                <a:gd name="connsiteY94" fmla="*/ 2738482 h 4405856"/>
                <a:gd name="connsiteX95" fmla="*/ 992918 w 5012935"/>
                <a:gd name="connsiteY95" fmla="*/ 2767511 h 4405856"/>
                <a:gd name="connsiteX96" fmla="*/ 1029203 w 5012935"/>
                <a:gd name="connsiteY96" fmla="*/ 2818311 h 4405856"/>
                <a:gd name="connsiteX97" fmla="*/ 1050975 w 5012935"/>
                <a:gd name="connsiteY97" fmla="*/ 2876368 h 4405856"/>
                <a:gd name="connsiteX98" fmla="*/ 1072746 w 5012935"/>
                <a:gd name="connsiteY98" fmla="*/ 2898139 h 4405856"/>
                <a:gd name="connsiteX99" fmla="*/ 1109032 w 5012935"/>
                <a:gd name="connsiteY99" fmla="*/ 2970711 h 4405856"/>
                <a:gd name="connsiteX100" fmla="*/ 1145318 w 5012935"/>
                <a:gd name="connsiteY100" fmla="*/ 3021511 h 4405856"/>
                <a:gd name="connsiteX101" fmla="*/ 1152575 w 5012935"/>
                <a:gd name="connsiteY101" fmla="*/ 3043282 h 4405856"/>
                <a:gd name="connsiteX102" fmla="*/ 1203375 w 5012935"/>
                <a:gd name="connsiteY102" fmla="*/ 3108596 h 4405856"/>
                <a:gd name="connsiteX103" fmla="*/ 1232403 w 5012935"/>
                <a:gd name="connsiteY103" fmla="*/ 3173911 h 4405856"/>
                <a:gd name="connsiteX104" fmla="*/ 1254175 w 5012935"/>
                <a:gd name="connsiteY104" fmla="*/ 3202939 h 4405856"/>
                <a:gd name="connsiteX105" fmla="*/ 1268689 w 5012935"/>
                <a:gd name="connsiteY105" fmla="*/ 3260996 h 4405856"/>
                <a:gd name="connsiteX106" fmla="*/ 1275946 w 5012935"/>
                <a:gd name="connsiteY106" fmla="*/ 3282768 h 4405856"/>
                <a:gd name="connsiteX107" fmla="*/ 1283203 w 5012935"/>
                <a:gd name="connsiteY107" fmla="*/ 3311796 h 4405856"/>
                <a:gd name="connsiteX108" fmla="*/ 1290460 w 5012935"/>
                <a:gd name="connsiteY108" fmla="*/ 3377111 h 4405856"/>
                <a:gd name="connsiteX109" fmla="*/ 1312232 w 5012935"/>
                <a:gd name="connsiteY109" fmla="*/ 3435168 h 4405856"/>
                <a:gd name="connsiteX110" fmla="*/ 1341260 w 5012935"/>
                <a:gd name="connsiteY110" fmla="*/ 3478711 h 4405856"/>
                <a:gd name="connsiteX111" fmla="*/ 1370289 w 5012935"/>
                <a:gd name="connsiteY111" fmla="*/ 3529511 h 4405856"/>
                <a:gd name="connsiteX112" fmla="*/ 1399318 w 5012935"/>
                <a:gd name="connsiteY112" fmla="*/ 3551282 h 4405856"/>
                <a:gd name="connsiteX113" fmla="*/ 1442860 w 5012935"/>
                <a:gd name="connsiteY113" fmla="*/ 3594825 h 4405856"/>
                <a:gd name="connsiteX114" fmla="*/ 1471889 w 5012935"/>
                <a:gd name="connsiteY114" fmla="*/ 3616596 h 4405856"/>
                <a:gd name="connsiteX115" fmla="*/ 1508175 w 5012935"/>
                <a:gd name="connsiteY115" fmla="*/ 3660139 h 4405856"/>
                <a:gd name="connsiteX116" fmla="*/ 1537203 w 5012935"/>
                <a:gd name="connsiteY116" fmla="*/ 3681911 h 4405856"/>
                <a:gd name="connsiteX117" fmla="*/ 1609775 w 5012935"/>
                <a:gd name="connsiteY117" fmla="*/ 3747225 h 4405856"/>
                <a:gd name="connsiteX118" fmla="*/ 1646060 w 5012935"/>
                <a:gd name="connsiteY118" fmla="*/ 3790768 h 4405856"/>
                <a:gd name="connsiteX119" fmla="*/ 1667832 w 5012935"/>
                <a:gd name="connsiteY119" fmla="*/ 3805282 h 4405856"/>
                <a:gd name="connsiteX120" fmla="*/ 1704118 w 5012935"/>
                <a:gd name="connsiteY120" fmla="*/ 3848825 h 4405856"/>
                <a:gd name="connsiteX121" fmla="*/ 1733146 w 5012935"/>
                <a:gd name="connsiteY121" fmla="*/ 3870596 h 4405856"/>
                <a:gd name="connsiteX122" fmla="*/ 1827489 w 5012935"/>
                <a:gd name="connsiteY122" fmla="*/ 3914139 h 4405856"/>
                <a:gd name="connsiteX123" fmla="*/ 2277432 w 5012935"/>
                <a:gd name="connsiteY123" fmla="*/ 3899625 h 4405856"/>
                <a:gd name="connsiteX124" fmla="*/ 2328232 w 5012935"/>
                <a:gd name="connsiteY124" fmla="*/ 3885111 h 4405856"/>
                <a:gd name="connsiteX125" fmla="*/ 2415318 w 5012935"/>
                <a:gd name="connsiteY125" fmla="*/ 3877853 h 4405856"/>
                <a:gd name="connsiteX126" fmla="*/ 2495146 w 5012935"/>
                <a:gd name="connsiteY126" fmla="*/ 3863339 h 4405856"/>
                <a:gd name="connsiteX127" fmla="*/ 2553203 w 5012935"/>
                <a:gd name="connsiteY127" fmla="*/ 3856082 h 4405856"/>
                <a:gd name="connsiteX128" fmla="*/ 2582232 w 5012935"/>
                <a:gd name="connsiteY128" fmla="*/ 3841568 h 4405856"/>
                <a:gd name="connsiteX129" fmla="*/ 2647546 w 5012935"/>
                <a:gd name="connsiteY129" fmla="*/ 3819796 h 4405856"/>
                <a:gd name="connsiteX130" fmla="*/ 2683832 w 5012935"/>
                <a:gd name="connsiteY130" fmla="*/ 3805282 h 4405856"/>
                <a:gd name="connsiteX131" fmla="*/ 2785432 w 5012935"/>
                <a:gd name="connsiteY131" fmla="*/ 3790768 h 4405856"/>
                <a:gd name="connsiteX132" fmla="*/ 2814460 w 5012935"/>
                <a:gd name="connsiteY132" fmla="*/ 3783511 h 4405856"/>
                <a:gd name="connsiteX133" fmla="*/ 3434946 w 5012935"/>
                <a:gd name="connsiteY133" fmla="*/ 4130265 h 4405856"/>
                <a:gd name="connsiteX134" fmla="*/ 3521350 w 5012935"/>
                <a:gd name="connsiteY134" fmla="*/ 4316455 h 4405856"/>
                <a:gd name="connsiteX135" fmla="*/ 3581675 w 5012935"/>
                <a:gd name="connsiteY135" fmla="*/ 4375193 h 4405856"/>
                <a:gd name="connsiteX136" fmla="*/ 3592787 w 5012935"/>
                <a:gd name="connsiteY136" fmla="*/ 4345030 h 4405856"/>
                <a:gd name="connsiteX137" fmla="*/ 3638825 w 5012935"/>
                <a:gd name="connsiteY137" fmla="*/ 4318042 h 4405856"/>
                <a:gd name="connsiteX138" fmla="*/ 3689625 w 5012935"/>
                <a:gd name="connsiteY138" fmla="*/ 4391068 h 4405856"/>
                <a:gd name="connsiteX139" fmla="*/ 3738838 w 5012935"/>
                <a:gd name="connsiteY139" fmla="*/ 4394243 h 4405856"/>
                <a:gd name="connsiteX140" fmla="*/ 3694387 w 5012935"/>
                <a:gd name="connsiteY140" fmla="*/ 4300581 h 4405856"/>
                <a:gd name="connsiteX141" fmla="*/ 3651525 w 5012935"/>
                <a:gd name="connsiteY141" fmla="*/ 4232318 h 4405856"/>
                <a:gd name="connsiteX142" fmla="*/ 3694388 w 5012935"/>
                <a:gd name="connsiteY142" fmla="*/ 4216442 h 4405856"/>
                <a:gd name="connsiteX143" fmla="*/ 3675337 w 5012935"/>
                <a:gd name="connsiteY143" fmla="*/ 4175168 h 4405856"/>
                <a:gd name="connsiteX144" fmla="*/ 3727725 w 5012935"/>
                <a:gd name="connsiteY144" fmla="*/ 4184693 h 4405856"/>
                <a:gd name="connsiteX145" fmla="*/ 3707088 w 5012935"/>
                <a:gd name="connsiteY145" fmla="*/ 4151355 h 4405856"/>
                <a:gd name="connsiteX146" fmla="*/ 3728407 w 5012935"/>
                <a:gd name="connsiteY146" fmla="*/ 4134801 h 4405856"/>
                <a:gd name="connsiteX147" fmla="*/ 3849510 w 5012935"/>
                <a:gd name="connsiteY147" fmla="*/ 4220074 h 4405856"/>
                <a:gd name="connsiteX148" fmla="*/ 3884887 w 5012935"/>
                <a:gd name="connsiteY148" fmla="*/ 4206917 h 4405856"/>
                <a:gd name="connsiteX149" fmla="*/ 3937274 w 5012935"/>
                <a:gd name="connsiteY149" fmla="*/ 4272006 h 4405856"/>
                <a:gd name="connsiteX150" fmla="*/ 3957912 w 5012935"/>
                <a:gd name="connsiteY150" fmla="*/ 4330743 h 4405856"/>
                <a:gd name="connsiteX151" fmla="*/ 4065862 w 5012935"/>
                <a:gd name="connsiteY151" fmla="*/ 4349792 h 4405856"/>
                <a:gd name="connsiteX152" fmla="*/ 4005538 w 5012935"/>
                <a:gd name="connsiteY152" fmla="*/ 4283117 h 4405856"/>
                <a:gd name="connsiteX153" fmla="*/ 4002362 w 5012935"/>
                <a:gd name="connsiteY153" fmla="*/ 4214855 h 4405856"/>
                <a:gd name="connsiteX154" fmla="*/ 4056337 w 5012935"/>
                <a:gd name="connsiteY154" fmla="*/ 4270418 h 4405856"/>
                <a:gd name="connsiteX155" fmla="*/ 4105550 w 5012935"/>
                <a:gd name="connsiteY155" fmla="*/ 4275180 h 4405856"/>
                <a:gd name="connsiteX156" fmla="*/ 4099200 w 5012935"/>
                <a:gd name="connsiteY156" fmla="*/ 4225968 h 4405856"/>
                <a:gd name="connsiteX157" fmla="*/ 4159525 w 5012935"/>
                <a:gd name="connsiteY157" fmla="*/ 4230730 h 4405856"/>
                <a:gd name="connsiteX158" fmla="*/ 4221437 w 5012935"/>
                <a:gd name="connsiteY158" fmla="*/ 4273592 h 4405856"/>
                <a:gd name="connsiteX159" fmla="*/ 4253187 w 5012935"/>
                <a:gd name="connsiteY159" fmla="*/ 4260893 h 4405856"/>
                <a:gd name="connsiteX160" fmla="*/ 4246838 w 5012935"/>
                <a:gd name="connsiteY160" fmla="*/ 4225968 h 4405856"/>
                <a:gd name="connsiteX161" fmla="*/ 4288113 w 5012935"/>
                <a:gd name="connsiteY161" fmla="*/ 4202156 h 4405856"/>
                <a:gd name="connsiteX162" fmla="*/ 4372250 w 5012935"/>
                <a:gd name="connsiteY162" fmla="*/ 4259306 h 4405856"/>
                <a:gd name="connsiteX163" fmla="*/ 4389713 w 5012935"/>
                <a:gd name="connsiteY163" fmla="*/ 4157708 h 4405856"/>
                <a:gd name="connsiteX164" fmla="*/ 4364313 w 5012935"/>
                <a:gd name="connsiteY164" fmla="*/ 4135482 h 4405856"/>
                <a:gd name="connsiteX165" fmla="*/ 4291287 w 5012935"/>
                <a:gd name="connsiteY165" fmla="*/ 4092619 h 4405856"/>
                <a:gd name="connsiteX166" fmla="*/ 4313512 w 5012935"/>
                <a:gd name="connsiteY166" fmla="*/ 4067220 h 4405856"/>
                <a:gd name="connsiteX167" fmla="*/ 4334150 w 5012935"/>
                <a:gd name="connsiteY167" fmla="*/ 4044994 h 4405856"/>
                <a:gd name="connsiteX168" fmla="*/ 4388125 w 5012935"/>
                <a:gd name="connsiteY168" fmla="*/ 4076745 h 4405856"/>
                <a:gd name="connsiteX169" fmla="*/ 4394475 w 5012935"/>
                <a:gd name="connsiteY169" fmla="*/ 4032295 h 4405856"/>
                <a:gd name="connsiteX170" fmla="*/ 4338912 w 5012935"/>
                <a:gd name="connsiteY170" fmla="*/ 4008482 h 4405856"/>
                <a:gd name="connsiteX171" fmla="*/ 4337325 w 5012935"/>
                <a:gd name="connsiteY171" fmla="*/ 3998958 h 4405856"/>
                <a:gd name="connsiteX172" fmla="*/ 4324624 w 5012935"/>
                <a:gd name="connsiteY172" fmla="*/ 3960859 h 4405856"/>
                <a:gd name="connsiteX173" fmla="*/ 4330974 w 5012935"/>
                <a:gd name="connsiteY173" fmla="*/ 3913233 h 4405856"/>
                <a:gd name="connsiteX174" fmla="*/ 4342087 w 5012935"/>
                <a:gd name="connsiteY174" fmla="*/ 3857670 h 4405856"/>
                <a:gd name="connsiteX175" fmla="*/ 4303987 w 5012935"/>
                <a:gd name="connsiteY175" fmla="*/ 3827508 h 4405856"/>
                <a:gd name="connsiteX176" fmla="*/ 4337324 w 5012935"/>
                <a:gd name="connsiteY176" fmla="*/ 3817983 h 4405856"/>
                <a:gd name="connsiteX177" fmla="*/ 4315099 w 5012935"/>
                <a:gd name="connsiteY177" fmla="*/ 3781470 h 4405856"/>
                <a:gd name="connsiteX178" fmla="*/ 4353200 w 5012935"/>
                <a:gd name="connsiteY178" fmla="*/ 3776709 h 4405856"/>
                <a:gd name="connsiteX179" fmla="*/ 4359549 w 5012935"/>
                <a:gd name="connsiteY179" fmla="*/ 3743370 h 4405856"/>
                <a:gd name="connsiteX180" fmla="*/ 4421463 w 5012935"/>
                <a:gd name="connsiteY180" fmla="*/ 3752897 h 4405856"/>
                <a:gd name="connsiteX181" fmla="*/ 4454576 w 5012935"/>
                <a:gd name="connsiteY181" fmla="*/ 3768089 h 4405856"/>
                <a:gd name="connsiteX182" fmla="*/ 4420783 w 5012935"/>
                <a:gd name="connsiteY182" fmla="*/ 3809137 h 4405856"/>
                <a:gd name="connsiteX183" fmla="*/ 4459791 w 5012935"/>
                <a:gd name="connsiteY183" fmla="*/ 3916633 h 4405856"/>
                <a:gd name="connsiteX184" fmla="*/ 4512178 w 5012935"/>
                <a:gd name="connsiteY184" fmla="*/ 3947931 h 4405856"/>
                <a:gd name="connsiteX185" fmla="*/ 4564112 w 5012935"/>
                <a:gd name="connsiteY185" fmla="*/ 3905749 h 4405856"/>
                <a:gd name="connsiteX186" fmla="*/ 4649837 w 5012935"/>
                <a:gd name="connsiteY186" fmla="*/ 3857216 h 4405856"/>
                <a:gd name="connsiteX187" fmla="*/ 4632601 w 5012935"/>
                <a:gd name="connsiteY187" fmla="*/ 3768315 h 4405856"/>
                <a:gd name="connsiteX188" fmla="*/ 4709935 w 5012935"/>
                <a:gd name="connsiteY188" fmla="*/ 3635646 h 4405856"/>
                <a:gd name="connsiteX189" fmla="*/ 5002489 w 5012935"/>
                <a:gd name="connsiteY189" fmla="*/ 3302498 h 4405856"/>
                <a:gd name="connsiteX190" fmla="*/ 4921072 w 5012935"/>
                <a:gd name="connsiteY190" fmla="*/ 3293426 h 4405856"/>
                <a:gd name="connsiteX191" fmla="*/ 4925609 w 5012935"/>
                <a:gd name="connsiteY191" fmla="*/ 3201578 h 4405856"/>
                <a:gd name="connsiteX192" fmla="*/ 4876622 w 5012935"/>
                <a:gd name="connsiteY192" fmla="*/ 3176406 h 4405856"/>
                <a:gd name="connsiteX193" fmla="*/ 4792485 w 5012935"/>
                <a:gd name="connsiteY193" fmla="*/ 3207928 h 4405856"/>
                <a:gd name="connsiteX194" fmla="*/ 4755746 w 5012935"/>
                <a:gd name="connsiteY194" fmla="*/ 3171643 h 4405856"/>
                <a:gd name="connsiteX195" fmla="*/ 4800423 w 5012935"/>
                <a:gd name="connsiteY195" fmla="*/ 3148738 h 4405856"/>
                <a:gd name="connsiteX196" fmla="*/ 4671156 w 5012935"/>
                <a:gd name="connsiteY196" fmla="*/ 2935559 h 4405856"/>
                <a:gd name="connsiteX197" fmla="*/ 4686122 w 5012935"/>
                <a:gd name="connsiteY197" fmla="*/ 2905396 h 4405856"/>
                <a:gd name="connsiteX198" fmla="*/ 4662537 w 5012935"/>
                <a:gd name="connsiteY198" fmla="*/ 2789736 h 4405856"/>
                <a:gd name="connsiteX199" fmla="*/ 4503788 w 5012935"/>
                <a:gd name="connsiteY199" fmla="*/ 2778850 h 4405856"/>
                <a:gd name="connsiteX200" fmla="*/ 4470450 w 5012935"/>
                <a:gd name="connsiteY200" fmla="*/ 2827608 h 4405856"/>
                <a:gd name="connsiteX201" fmla="*/ 4381550 w 5012935"/>
                <a:gd name="connsiteY201" fmla="*/ 2842124 h 4405856"/>
                <a:gd name="connsiteX202" fmla="*/ 4387900 w 5012935"/>
                <a:gd name="connsiteY202" fmla="*/ 2820125 h 4405856"/>
                <a:gd name="connsiteX203" fmla="*/ 4334378 w 5012935"/>
                <a:gd name="connsiteY203" fmla="*/ 2804024 h 4405856"/>
                <a:gd name="connsiteX204" fmla="*/ 4309659 w 5012935"/>
                <a:gd name="connsiteY204" fmla="*/ 2638923 h 4405856"/>
                <a:gd name="connsiteX205" fmla="*/ 4029352 w 5012935"/>
                <a:gd name="connsiteY205" fmla="*/ 2572248 h 4405856"/>
                <a:gd name="connsiteX206" fmla="*/ 3893053 w 5012935"/>
                <a:gd name="connsiteY206" fmla="*/ 2615564 h 4405856"/>
                <a:gd name="connsiteX207" fmla="*/ 3761064 w 5012935"/>
                <a:gd name="connsiteY207" fmla="*/ 2608080 h 4405856"/>
                <a:gd name="connsiteX208" fmla="*/ 3628621 w 5012935"/>
                <a:gd name="connsiteY208" fmla="*/ 2497182 h 4405856"/>
                <a:gd name="connsiteX209" fmla="*/ 3415443 w 5012935"/>
                <a:gd name="connsiteY209" fmla="*/ 2193969 h 4405856"/>
                <a:gd name="connsiteX210" fmla="*/ 3016981 w 5012935"/>
                <a:gd name="connsiteY210" fmla="*/ 2054496 h 4405856"/>
                <a:gd name="connsiteX211" fmla="*/ 2780443 w 5012935"/>
                <a:gd name="connsiteY211" fmla="*/ 1741532 h 4405856"/>
                <a:gd name="connsiteX212" fmla="*/ 2814234 w 5012935"/>
                <a:gd name="connsiteY212" fmla="*/ 1716586 h 4405856"/>
                <a:gd name="connsiteX213" fmla="*/ 2873878 w 5012935"/>
                <a:gd name="connsiteY213" fmla="*/ 1799589 h 4405856"/>
                <a:gd name="connsiteX214" fmla="*/ 2894062 w 5012935"/>
                <a:gd name="connsiteY214" fmla="*/ 1782126 h 4405856"/>
                <a:gd name="connsiteX215" fmla="*/ 2937152 w 5012935"/>
                <a:gd name="connsiteY215" fmla="*/ 1812970 h 4405856"/>
                <a:gd name="connsiteX216" fmla="*/ 3025825 w 5012935"/>
                <a:gd name="connsiteY216" fmla="*/ 1759221 h 4405856"/>
                <a:gd name="connsiteX217" fmla="*/ 3041927 w 5012935"/>
                <a:gd name="connsiteY217" fmla="*/ 1738811 h 4405856"/>
                <a:gd name="connsiteX218" fmla="*/ 3100210 w 5012935"/>
                <a:gd name="connsiteY218" fmla="*/ 1739037 h 4405856"/>
                <a:gd name="connsiteX219" fmla="*/ 3116313 w 5012935"/>
                <a:gd name="connsiteY219" fmla="*/ 1705927 h 4405856"/>
                <a:gd name="connsiteX220" fmla="*/ 3097489 w 5012935"/>
                <a:gd name="connsiteY220" fmla="*/ 1680300 h 4405856"/>
                <a:gd name="connsiteX221" fmla="*/ 3030361 w 5012935"/>
                <a:gd name="connsiteY221" fmla="*/ 1700257 h 4405856"/>
                <a:gd name="connsiteX222" fmla="*/ 3008589 w 5012935"/>
                <a:gd name="connsiteY222" fmla="*/ 1646736 h 4405856"/>
                <a:gd name="connsiteX223" fmla="*/ 3029907 w 5012935"/>
                <a:gd name="connsiteY223" fmla="*/ 1617026 h 4405856"/>
                <a:gd name="connsiteX224" fmla="*/ 2973437 w 5012935"/>
                <a:gd name="connsiteY224" fmla="*/ 1513612 h 4405856"/>
                <a:gd name="connsiteX225" fmla="*/ 2924906 w 5012935"/>
                <a:gd name="connsiteY225" fmla="*/ 1552393 h 4405856"/>
                <a:gd name="connsiteX226" fmla="*/ 2835551 w 5012935"/>
                <a:gd name="connsiteY226" fmla="*/ 1497737 h 4405856"/>
                <a:gd name="connsiteX227" fmla="*/ 2887485 w 5012935"/>
                <a:gd name="connsiteY227" fmla="*/ 1405208 h 4405856"/>
                <a:gd name="connsiteX228" fmla="*/ 2844623 w 5012935"/>
                <a:gd name="connsiteY228" fmla="*/ 1284105 h 4405856"/>
                <a:gd name="connsiteX229" fmla="*/ 2859364 w 5012935"/>
                <a:gd name="connsiteY229" fmla="*/ 1160053 h 4405856"/>
                <a:gd name="connsiteX230" fmla="*/ 2954614 w 5012935"/>
                <a:gd name="connsiteY230" fmla="*/ 1086348 h 4405856"/>
                <a:gd name="connsiteX231" fmla="*/ 3059843 w 5012935"/>
                <a:gd name="connsiteY231" fmla="*/ 1063896 h 4405856"/>
                <a:gd name="connsiteX232" fmla="*/ 2996796 w 5012935"/>
                <a:gd name="connsiteY232" fmla="*/ 974089 h 4405856"/>
                <a:gd name="connsiteX233" fmla="*/ 2979560 w 5012935"/>
                <a:gd name="connsiteY233" fmla="*/ 1018766 h 4405856"/>
                <a:gd name="connsiteX234" fmla="*/ 2936245 w 5012935"/>
                <a:gd name="connsiteY234" fmla="*/ 971595 h 4405856"/>
                <a:gd name="connsiteX235" fmla="*/ 2957563 w 5012935"/>
                <a:gd name="connsiteY235" fmla="*/ 886323 h 4405856"/>
                <a:gd name="connsiteX236" fmla="*/ 3030587 w 5012935"/>
                <a:gd name="connsiteY236" fmla="*/ 789032 h 4405856"/>
                <a:gd name="connsiteX237" fmla="*/ 3013578 w 5012935"/>
                <a:gd name="connsiteY237" fmla="*/ 682443 h 4405856"/>
                <a:gd name="connsiteX238" fmla="*/ 2842356 w 5012935"/>
                <a:gd name="connsiteY238" fmla="*/ 692194 h 4405856"/>
                <a:gd name="connsiteX239" fmla="*/ 2823078 w 5012935"/>
                <a:gd name="connsiteY239" fmla="*/ 734831 h 4405856"/>
                <a:gd name="connsiteX240" fmla="*/ 2790875 w 5012935"/>
                <a:gd name="connsiteY240" fmla="*/ 667248 h 4405856"/>
                <a:gd name="connsiteX241" fmla="*/ 2761165 w 5012935"/>
                <a:gd name="connsiteY241" fmla="*/ 707616 h 4405856"/>
                <a:gd name="connsiteX242" fmla="*/ 2575656 w 5012935"/>
                <a:gd name="connsiteY242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11419 w 5012935"/>
                <a:gd name="connsiteY83" fmla="*/ 1374824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826003 w 5012935"/>
                <a:gd name="connsiteY86" fmla="*/ 2288539 h 4405856"/>
                <a:gd name="connsiteX87" fmla="*/ 840518 w 5012935"/>
                <a:gd name="connsiteY87" fmla="*/ 2324825 h 4405856"/>
                <a:gd name="connsiteX88" fmla="*/ 855032 w 5012935"/>
                <a:gd name="connsiteY88" fmla="*/ 2390139 h 4405856"/>
                <a:gd name="connsiteX89" fmla="*/ 876803 w 5012935"/>
                <a:gd name="connsiteY89" fmla="*/ 2440939 h 4405856"/>
                <a:gd name="connsiteX90" fmla="*/ 913089 w 5012935"/>
                <a:gd name="connsiteY90" fmla="*/ 2557053 h 4405856"/>
                <a:gd name="connsiteX91" fmla="*/ 934860 w 5012935"/>
                <a:gd name="connsiteY91" fmla="*/ 2622368 h 4405856"/>
                <a:gd name="connsiteX92" fmla="*/ 942118 w 5012935"/>
                <a:gd name="connsiteY92" fmla="*/ 2644139 h 4405856"/>
                <a:gd name="connsiteX93" fmla="*/ 963889 w 5012935"/>
                <a:gd name="connsiteY93" fmla="*/ 2687682 h 4405856"/>
                <a:gd name="connsiteX94" fmla="*/ 985660 w 5012935"/>
                <a:gd name="connsiteY94" fmla="*/ 2738482 h 4405856"/>
                <a:gd name="connsiteX95" fmla="*/ 992918 w 5012935"/>
                <a:gd name="connsiteY95" fmla="*/ 2767511 h 4405856"/>
                <a:gd name="connsiteX96" fmla="*/ 1029203 w 5012935"/>
                <a:gd name="connsiteY96" fmla="*/ 2818311 h 4405856"/>
                <a:gd name="connsiteX97" fmla="*/ 1050975 w 5012935"/>
                <a:gd name="connsiteY97" fmla="*/ 2876368 h 4405856"/>
                <a:gd name="connsiteX98" fmla="*/ 1072746 w 5012935"/>
                <a:gd name="connsiteY98" fmla="*/ 2898139 h 4405856"/>
                <a:gd name="connsiteX99" fmla="*/ 1109032 w 5012935"/>
                <a:gd name="connsiteY99" fmla="*/ 2970711 h 4405856"/>
                <a:gd name="connsiteX100" fmla="*/ 1145318 w 5012935"/>
                <a:gd name="connsiteY100" fmla="*/ 3021511 h 4405856"/>
                <a:gd name="connsiteX101" fmla="*/ 1152575 w 5012935"/>
                <a:gd name="connsiteY101" fmla="*/ 3043282 h 4405856"/>
                <a:gd name="connsiteX102" fmla="*/ 1203375 w 5012935"/>
                <a:gd name="connsiteY102" fmla="*/ 3108596 h 4405856"/>
                <a:gd name="connsiteX103" fmla="*/ 1232403 w 5012935"/>
                <a:gd name="connsiteY103" fmla="*/ 3173911 h 4405856"/>
                <a:gd name="connsiteX104" fmla="*/ 1254175 w 5012935"/>
                <a:gd name="connsiteY104" fmla="*/ 3202939 h 4405856"/>
                <a:gd name="connsiteX105" fmla="*/ 1268689 w 5012935"/>
                <a:gd name="connsiteY105" fmla="*/ 3260996 h 4405856"/>
                <a:gd name="connsiteX106" fmla="*/ 1275946 w 5012935"/>
                <a:gd name="connsiteY106" fmla="*/ 3282768 h 4405856"/>
                <a:gd name="connsiteX107" fmla="*/ 1283203 w 5012935"/>
                <a:gd name="connsiteY107" fmla="*/ 3311796 h 4405856"/>
                <a:gd name="connsiteX108" fmla="*/ 1290460 w 5012935"/>
                <a:gd name="connsiteY108" fmla="*/ 3377111 h 4405856"/>
                <a:gd name="connsiteX109" fmla="*/ 1312232 w 5012935"/>
                <a:gd name="connsiteY109" fmla="*/ 3435168 h 4405856"/>
                <a:gd name="connsiteX110" fmla="*/ 1341260 w 5012935"/>
                <a:gd name="connsiteY110" fmla="*/ 3478711 h 4405856"/>
                <a:gd name="connsiteX111" fmla="*/ 1370289 w 5012935"/>
                <a:gd name="connsiteY111" fmla="*/ 3529511 h 4405856"/>
                <a:gd name="connsiteX112" fmla="*/ 1399318 w 5012935"/>
                <a:gd name="connsiteY112" fmla="*/ 3551282 h 4405856"/>
                <a:gd name="connsiteX113" fmla="*/ 1442860 w 5012935"/>
                <a:gd name="connsiteY113" fmla="*/ 3594825 h 4405856"/>
                <a:gd name="connsiteX114" fmla="*/ 1471889 w 5012935"/>
                <a:gd name="connsiteY114" fmla="*/ 3616596 h 4405856"/>
                <a:gd name="connsiteX115" fmla="*/ 1508175 w 5012935"/>
                <a:gd name="connsiteY115" fmla="*/ 3660139 h 4405856"/>
                <a:gd name="connsiteX116" fmla="*/ 1537203 w 5012935"/>
                <a:gd name="connsiteY116" fmla="*/ 3681911 h 4405856"/>
                <a:gd name="connsiteX117" fmla="*/ 1609775 w 5012935"/>
                <a:gd name="connsiteY117" fmla="*/ 3747225 h 4405856"/>
                <a:gd name="connsiteX118" fmla="*/ 1646060 w 5012935"/>
                <a:gd name="connsiteY118" fmla="*/ 3790768 h 4405856"/>
                <a:gd name="connsiteX119" fmla="*/ 1667832 w 5012935"/>
                <a:gd name="connsiteY119" fmla="*/ 3805282 h 4405856"/>
                <a:gd name="connsiteX120" fmla="*/ 1704118 w 5012935"/>
                <a:gd name="connsiteY120" fmla="*/ 3848825 h 4405856"/>
                <a:gd name="connsiteX121" fmla="*/ 1733146 w 5012935"/>
                <a:gd name="connsiteY121" fmla="*/ 3870596 h 4405856"/>
                <a:gd name="connsiteX122" fmla="*/ 1827489 w 5012935"/>
                <a:gd name="connsiteY122" fmla="*/ 3914139 h 4405856"/>
                <a:gd name="connsiteX123" fmla="*/ 2277432 w 5012935"/>
                <a:gd name="connsiteY123" fmla="*/ 3899625 h 4405856"/>
                <a:gd name="connsiteX124" fmla="*/ 2328232 w 5012935"/>
                <a:gd name="connsiteY124" fmla="*/ 3885111 h 4405856"/>
                <a:gd name="connsiteX125" fmla="*/ 2415318 w 5012935"/>
                <a:gd name="connsiteY125" fmla="*/ 3877853 h 4405856"/>
                <a:gd name="connsiteX126" fmla="*/ 2495146 w 5012935"/>
                <a:gd name="connsiteY126" fmla="*/ 3863339 h 4405856"/>
                <a:gd name="connsiteX127" fmla="*/ 2553203 w 5012935"/>
                <a:gd name="connsiteY127" fmla="*/ 3856082 h 4405856"/>
                <a:gd name="connsiteX128" fmla="*/ 2582232 w 5012935"/>
                <a:gd name="connsiteY128" fmla="*/ 3841568 h 4405856"/>
                <a:gd name="connsiteX129" fmla="*/ 2647546 w 5012935"/>
                <a:gd name="connsiteY129" fmla="*/ 3819796 h 4405856"/>
                <a:gd name="connsiteX130" fmla="*/ 2683832 w 5012935"/>
                <a:gd name="connsiteY130" fmla="*/ 3805282 h 4405856"/>
                <a:gd name="connsiteX131" fmla="*/ 2785432 w 5012935"/>
                <a:gd name="connsiteY131" fmla="*/ 3790768 h 4405856"/>
                <a:gd name="connsiteX132" fmla="*/ 2814460 w 5012935"/>
                <a:gd name="connsiteY132" fmla="*/ 3783511 h 4405856"/>
                <a:gd name="connsiteX133" fmla="*/ 3434946 w 5012935"/>
                <a:gd name="connsiteY133" fmla="*/ 4130265 h 4405856"/>
                <a:gd name="connsiteX134" fmla="*/ 3521350 w 5012935"/>
                <a:gd name="connsiteY134" fmla="*/ 4316455 h 4405856"/>
                <a:gd name="connsiteX135" fmla="*/ 3581675 w 5012935"/>
                <a:gd name="connsiteY135" fmla="*/ 4375193 h 4405856"/>
                <a:gd name="connsiteX136" fmla="*/ 3592787 w 5012935"/>
                <a:gd name="connsiteY136" fmla="*/ 4345030 h 4405856"/>
                <a:gd name="connsiteX137" fmla="*/ 3638825 w 5012935"/>
                <a:gd name="connsiteY137" fmla="*/ 4318042 h 4405856"/>
                <a:gd name="connsiteX138" fmla="*/ 3689625 w 5012935"/>
                <a:gd name="connsiteY138" fmla="*/ 4391068 h 4405856"/>
                <a:gd name="connsiteX139" fmla="*/ 3738838 w 5012935"/>
                <a:gd name="connsiteY139" fmla="*/ 4394243 h 4405856"/>
                <a:gd name="connsiteX140" fmla="*/ 3694387 w 5012935"/>
                <a:gd name="connsiteY140" fmla="*/ 4300581 h 4405856"/>
                <a:gd name="connsiteX141" fmla="*/ 3651525 w 5012935"/>
                <a:gd name="connsiteY141" fmla="*/ 4232318 h 4405856"/>
                <a:gd name="connsiteX142" fmla="*/ 3694388 w 5012935"/>
                <a:gd name="connsiteY142" fmla="*/ 4216442 h 4405856"/>
                <a:gd name="connsiteX143" fmla="*/ 3675337 w 5012935"/>
                <a:gd name="connsiteY143" fmla="*/ 4175168 h 4405856"/>
                <a:gd name="connsiteX144" fmla="*/ 3727725 w 5012935"/>
                <a:gd name="connsiteY144" fmla="*/ 4184693 h 4405856"/>
                <a:gd name="connsiteX145" fmla="*/ 3707088 w 5012935"/>
                <a:gd name="connsiteY145" fmla="*/ 4151355 h 4405856"/>
                <a:gd name="connsiteX146" fmla="*/ 3728407 w 5012935"/>
                <a:gd name="connsiteY146" fmla="*/ 4134801 h 4405856"/>
                <a:gd name="connsiteX147" fmla="*/ 3849510 w 5012935"/>
                <a:gd name="connsiteY147" fmla="*/ 4220074 h 4405856"/>
                <a:gd name="connsiteX148" fmla="*/ 3884887 w 5012935"/>
                <a:gd name="connsiteY148" fmla="*/ 4206917 h 4405856"/>
                <a:gd name="connsiteX149" fmla="*/ 3937274 w 5012935"/>
                <a:gd name="connsiteY149" fmla="*/ 4272006 h 4405856"/>
                <a:gd name="connsiteX150" fmla="*/ 3957912 w 5012935"/>
                <a:gd name="connsiteY150" fmla="*/ 4330743 h 4405856"/>
                <a:gd name="connsiteX151" fmla="*/ 4065862 w 5012935"/>
                <a:gd name="connsiteY151" fmla="*/ 4349792 h 4405856"/>
                <a:gd name="connsiteX152" fmla="*/ 4005538 w 5012935"/>
                <a:gd name="connsiteY152" fmla="*/ 4283117 h 4405856"/>
                <a:gd name="connsiteX153" fmla="*/ 4002362 w 5012935"/>
                <a:gd name="connsiteY153" fmla="*/ 4214855 h 4405856"/>
                <a:gd name="connsiteX154" fmla="*/ 4056337 w 5012935"/>
                <a:gd name="connsiteY154" fmla="*/ 4270418 h 4405856"/>
                <a:gd name="connsiteX155" fmla="*/ 4105550 w 5012935"/>
                <a:gd name="connsiteY155" fmla="*/ 4275180 h 4405856"/>
                <a:gd name="connsiteX156" fmla="*/ 4099200 w 5012935"/>
                <a:gd name="connsiteY156" fmla="*/ 4225968 h 4405856"/>
                <a:gd name="connsiteX157" fmla="*/ 4159525 w 5012935"/>
                <a:gd name="connsiteY157" fmla="*/ 4230730 h 4405856"/>
                <a:gd name="connsiteX158" fmla="*/ 4221437 w 5012935"/>
                <a:gd name="connsiteY158" fmla="*/ 4273592 h 4405856"/>
                <a:gd name="connsiteX159" fmla="*/ 4253187 w 5012935"/>
                <a:gd name="connsiteY159" fmla="*/ 4260893 h 4405856"/>
                <a:gd name="connsiteX160" fmla="*/ 4246838 w 5012935"/>
                <a:gd name="connsiteY160" fmla="*/ 4225968 h 4405856"/>
                <a:gd name="connsiteX161" fmla="*/ 4288113 w 5012935"/>
                <a:gd name="connsiteY161" fmla="*/ 4202156 h 4405856"/>
                <a:gd name="connsiteX162" fmla="*/ 4372250 w 5012935"/>
                <a:gd name="connsiteY162" fmla="*/ 4259306 h 4405856"/>
                <a:gd name="connsiteX163" fmla="*/ 4389713 w 5012935"/>
                <a:gd name="connsiteY163" fmla="*/ 4157708 h 4405856"/>
                <a:gd name="connsiteX164" fmla="*/ 4364313 w 5012935"/>
                <a:gd name="connsiteY164" fmla="*/ 4135482 h 4405856"/>
                <a:gd name="connsiteX165" fmla="*/ 4291287 w 5012935"/>
                <a:gd name="connsiteY165" fmla="*/ 4092619 h 4405856"/>
                <a:gd name="connsiteX166" fmla="*/ 4313512 w 5012935"/>
                <a:gd name="connsiteY166" fmla="*/ 4067220 h 4405856"/>
                <a:gd name="connsiteX167" fmla="*/ 4334150 w 5012935"/>
                <a:gd name="connsiteY167" fmla="*/ 4044994 h 4405856"/>
                <a:gd name="connsiteX168" fmla="*/ 4388125 w 5012935"/>
                <a:gd name="connsiteY168" fmla="*/ 4076745 h 4405856"/>
                <a:gd name="connsiteX169" fmla="*/ 4394475 w 5012935"/>
                <a:gd name="connsiteY169" fmla="*/ 4032295 h 4405856"/>
                <a:gd name="connsiteX170" fmla="*/ 4338912 w 5012935"/>
                <a:gd name="connsiteY170" fmla="*/ 4008482 h 4405856"/>
                <a:gd name="connsiteX171" fmla="*/ 4337325 w 5012935"/>
                <a:gd name="connsiteY171" fmla="*/ 3998958 h 4405856"/>
                <a:gd name="connsiteX172" fmla="*/ 4324624 w 5012935"/>
                <a:gd name="connsiteY172" fmla="*/ 3960859 h 4405856"/>
                <a:gd name="connsiteX173" fmla="*/ 4330974 w 5012935"/>
                <a:gd name="connsiteY173" fmla="*/ 3913233 h 4405856"/>
                <a:gd name="connsiteX174" fmla="*/ 4342087 w 5012935"/>
                <a:gd name="connsiteY174" fmla="*/ 3857670 h 4405856"/>
                <a:gd name="connsiteX175" fmla="*/ 4303987 w 5012935"/>
                <a:gd name="connsiteY175" fmla="*/ 3827508 h 4405856"/>
                <a:gd name="connsiteX176" fmla="*/ 4337324 w 5012935"/>
                <a:gd name="connsiteY176" fmla="*/ 3817983 h 4405856"/>
                <a:gd name="connsiteX177" fmla="*/ 4315099 w 5012935"/>
                <a:gd name="connsiteY177" fmla="*/ 3781470 h 4405856"/>
                <a:gd name="connsiteX178" fmla="*/ 4353200 w 5012935"/>
                <a:gd name="connsiteY178" fmla="*/ 3776709 h 4405856"/>
                <a:gd name="connsiteX179" fmla="*/ 4359549 w 5012935"/>
                <a:gd name="connsiteY179" fmla="*/ 3743370 h 4405856"/>
                <a:gd name="connsiteX180" fmla="*/ 4421463 w 5012935"/>
                <a:gd name="connsiteY180" fmla="*/ 3752897 h 4405856"/>
                <a:gd name="connsiteX181" fmla="*/ 4454576 w 5012935"/>
                <a:gd name="connsiteY181" fmla="*/ 3768089 h 4405856"/>
                <a:gd name="connsiteX182" fmla="*/ 4420783 w 5012935"/>
                <a:gd name="connsiteY182" fmla="*/ 3809137 h 4405856"/>
                <a:gd name="connsiteX183" fmla="*/ 4459791 w 5012935"/>
                <a:gd name="connsiteY183" fmla="*/ 3916633 h 4405856"/>
                <a:gd name="connsiteX184" fmla="*/ 4512178 w 5012935"/>
                <a:gd name="connsiteY184" fmla="*/ 3947931 h 4405856"/>
                <a:gd name="connsiteX185" fmla="*/ 4564112 w 5012935"/>
                <a:gd name="connsiteY185" fmla="*/ 3905749 h 4405856"/>
                <a:gd name="connsiteX186" fmla="*/ 4649837 w 5012935"/>
                <a:gd name="connsiteY186" fmla="*/ 3857216 h 4405856"/>
                <a:gd name="connsiteX187" fmla="*/ 4632601 w 5012935"/>
                <a:gd name="connsiteY187" fmla="*/ 3768315 h 4405856"/>
                <a:gd name="connsiteX188" fmla="*/ 4709935 w 5012935"/>
                <a:gd name="connsiteY188" fmla="*/ 3635646 h 4405856"/>
                <a:gd name="connsiteX189" fmla="*/ 5002489 w 5012935"/>
                <a:gd name="connsiteY189" fmla="*/ 3302498 h 4405856"/>
                <a:gd name="connsiteX190" fmla="*/ 4921072 w 5012935"/>
                <a:gd name="connsiteY190" fmla="*/ 3293426 h 4405856"/>
                <a:gd name="connsiteX191" fmla="*/ 4925609 w 5012935"/>
                <a:gd name="connsiteY191" fmla="*/ 3201578 h 4405856"/>
                <a:gd name="connsiteX192" fmla="*/ 4876622 w 5012935"/>
                <a:gd name="connsiteY192" fmla="*/ 3176406 h 4405856"/>
                <a:gd name="connsiteX193" fmla="*/ 4792485 w 5012935"/>
                <a:gd name="connsiteY193" fmla="*/ 3207928 h 4405856"/>
                <a:gd name="connsiteX194" fmla="*/ 4755746 w 5012935"/>
                <a:gd name="connsiteY194" fmla="*/ 3171643 h 4405856"/>
                <a:gd name="connsiteX195" fmla="*/ 4800423 w 5012935"/>
                <a:gd name="connsiteY195" fmla="*/ 3148738 h 4405856"/>
                <a:gd name="connsiteX196" fmla="*/ 4671156 w 5012935"/>
                <a:gd name="connsiteY196" fmla="*/ 2935559 h 4405856"/>
                <a:gd name="connsiteX197" fmla="*/ 4686122 w 5012935"/>
                <a:gd name="connsiteY197" fmla="*/ 2905396 h 4405856"/>
                <a:gd name="connsiteX198" fmla="*/ 4662537 w 5012935"/>
                <a:gd name="connsiteY198" fmla="*/ 2789736 h 4405856"/>
                <a:gd name="connsiteX199" fmla="*/ 4503788 w 5012935"/>
                <a:gd name="connsiteY199" fmla="*/ 2778850 h 4405856"/>
                <a:gd name="connsiteX200" fmla="*/ 4470450 w 5012935"/>
                <a:gd name="connsiteY200" fmla="*/ 2827608 h 4405856"/>
                <a:gd name="connsiteX201" fmla="*/ 4381550 w 5012935"/>
                <a:gd name="connsiteY201" fmla="*/ 2842124 h 4405856"/>
                <a:gd name="connsiteX202" fmla="*/ 4387900 w 5012935"/>
                <a:gd name="connsiteY202" fmla="*/ 2820125 h 4405856"/>
                <a:gd name="connsiteX203" fmla="*/ 4334378 w 5012935"/>
                <a:gd name="connsiteY203" fmla="*/ 2804024 h 4405856"/>
                <a:gd name="connsiteX204" fmla="*/ 4309659 w 5012935"/>
                <a:gd name="connsiteY204" fmla="*/ 2638923 h 4405856"/>
                <a:gd name="connsiteX205" fmla="*/ 4029352 w 5012935"/>
                <a:gd name="connsiteY205" fmla="*/ 2572248 h 4405856"/>
                <a:gd name="connsiteX206" fmla="*/ 3893053 w 5012935"/>
                <a:gd name="connsiteY206" fmla="*/ 2615564 h 4405856"/>
                <a:gd name="connsiteX207" fmla="*/ 3761064 w 5012935"/>
                <a:gd name="connsiteY207" fmla="*/ 2608080 h 4405856"/>
                <a:gd name="connsiteX208" fmla="*/ 3628621 w 5012935"/>
                <a:gd name="connsiteY208" fmla="*/ 2497182 h 4405856"/>
                <a:gd name="connsiteX209" fmla="*/ 3415443 w 5012935"/>
                <a:gd name="connsiteY209" fmla="*/ 2193969 h 4405856"/>
                <a:gd name="connsiteX210" fmla="*/ 3016981 w 5012935"/>
                <a:gd name="connsiteY210" fmla="*/ 2054496 h 4405856"/>
                <a:gd name="connsiteX211" fmla="*/ 2780443 w 5012935"/>
                <a:gd name="connsiteY211" fmla="*/ 1741532 h 4405856"/>
                <a:gd name="connsiteX212" fmla="*/ 2814234 w 5012935"/>
                <a:gd name="connsiteY212" fmla="*/ 1716586 h 4405856"/>
                <a:gd name="connsiteX213" fmla="*/ 2873878 w 5012935"/>
                <a:gd name="connsiteY213" fmla="*/ 1799589 h 4405856"/>
                <a:gd name="connsiteX214" fmla="*/ 2894062 w 5012935"/>
                <a:gd name="connsiteY214" fmla="*/ 1782126 h 4405856"/>
                <a:gd name="connsiteX215" fmla="*/ 2937152 w 5012935"/>
                <a:gd name="connsiteY215" fmla="*/ 1812970 h 4405856"/>
                <a:gd name="connsiteX216" fmla="*/ 3025825 w 5012935"/>
                <a:gd name="connsiteY216" fmla="*/ 1759221 h 4405856"/>
                <a:gd name="connsiteX217" fmla="*/ 3041927 w 5012935"/>
                <a:gd name="connsiteY217" fmla="*/ 1738811 h 4405856"/>
                <a:gd name="connsiteX218" fmla="*/ 3100210 w 5012935"/>
                <a:gd name="connsiteY218" fmla="*/ 1739037 h 4405856"/>
                <a:gd name="connsiteX219" fmla="*/ 3116313 w 5012935"/>
                <a:gd name="connsiteY219" fmla="*/ 1705927 h 4405856"/>
                <a:gd name="connsiteX220" fmla="*/ 3097489 w 5012935"/>
                <a:gd name="connsiteY220" fmla="*/ 1680300 h 4405856"/>
                <a:gd name="connsiteX221" fmla="*/ 3030361 w 5012935"/>
                <a:gd name="connsiteY221" fmla="*/ 1700257 h 4405856"/>
                <a:gd name="connsiteX222" fmla="*/ 3008589 w 5012935"/>
                <a:gd name="connsiteY222" fmla="*/ 1646736 h 4405856"/>
                <a:gd name="connsiteX223" fmla="*/ 3029907 w 5012935"/>
                <a:gd name="connsiteY223" fmla="*/ 1617026 h 4405856"/>
                <a:gd name="connsiteX224" fmla="*/ 2973437 w 5012935"/>
                <a:gd name="connsiteY224" fmla="*/ 1513612 h 4405856"/>
                <a:gd name="connsiteX225" fmla="*/ 2924906 w 5012935"/>
                <a:gd name="connsiteY225" fmla="*/ 1552393 h 4405856"/>
                <a:gd name="connsiteX226" fmla="*/ 2835551 w 5012935"/>
                <a:gd name="connsiteY226" fmla="*/ 1497737 h 4405856"/>
                <a:gd name="connsiteX227" fmla="*/ 2887485 w 5012935"/>
                <a:gd name="connsiteY227" fmla="*/ 1405208 h 4405856"/>
                <a:gd name="connsiteX228" fmla="*/ 2844623 w 5012935"/>
                <a:gd name="connsiteY228" fmla="*/ 1284105 h 4405856"/>
                <a:gd name="connsiteX229" fmla="*/ 2859364 w 5012935"/>
                <a:gd name="connsiteY229" fmla="*/ 1160053 h 4405856"/>
                <a:gd name="connsiteX230" fmla="*/ 2954614 w 5012935"/>
                <a:gd name="connsiteY230" fmla="*/ 1086348 h 4405856"/>
                <a:gd name="connsiteX231" fmla="*/ 3059843 w 5012935"/>
                <a:gd name="connsiteY231" fmla="*/ 1063896 h 4405856"/>
                <a:gd name="connsiteX232" fmla="*/ 2996796 w 5012935"/>
                <a:gd name="connsiteY232" fmla="*/ 974089 h 4405856"/>
                <a:gd name="connsiteX233" fmla="*/ 2979560 w 5012935"/>
                <a:gd name="connsiteY233" fmla="*/ 1018766 h 4405856"/>
                <a:gd name="connsiteX234" fmla="*/ 2936245 w 5012935"/>
                <a:gd name="connsiteY234" fmla="*/ 971595 h 4405856"/>
                <a:gd name="connsiteX235" fmla="*/ 2957563 w 5012935"/>
                <a:gd name="connsiteY235" fmla="*/ 886323 h 4405856"/>
                <a:gd name="connsiteX236" fmla="*/ 3030587 w 5012935"/>
                <a:gd name="connsiteY236" fmla="*/ 789032 h 4405856"/>
                <a:gd name="connsiteX237" fmla="*/ 3013578 w 5012935"/>
                <a:gd name="connsiteY237" fmla="*/ 682443 h 4405856"/>
                <a:gd name="connsiteX238" fmla="*/ 2842356 w 5012935"/>
                <a:gd name="connsiteY238" fmla="*/ 692194 h 4405856"/>
                <a:gd name="connsiteX239" fmla="*/ 2823078 w 5012935"/>
                <a:gd name="connsiteY239" fmla="*/ 734831 h 4405856"/>
                <a:gd name="connsiteX240" fmla="*/ 2790875 w 5012935"/>
                <a:gd name="connsiteY240" fmla="*/ 667248 h 4405856"/>
                <a:gd name="connsiteX241" fmla="*/ 2761165 w 5012935"/>
                <a:gd name="connsiteY241" fmla="*/ 707616 h 4405856"/>
                <a:gd name="connsiteX242" fmla="*/ 2575656 w 5012935"/>
                <a:gd name="connsiteY242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826003 w 5012935"/>
                <a:gd name="connsiteY86" fmla="*/ 2288539 h 4405856"/>
                <a:gd name="connsiteX87" fmla="*/ 840518 w 5012935"/>
                <a:gd name="connsiteY87" fmla="*/ 2324825 h 4405856"/>
                <a:gd name="connsiteX88" fmla="*/ 855032 w 5012935"/>
                <a:gd name="connsiteY88" fmla="*/ 2390139 h 4405856"/>
                <a:gd name="connsiteX89" fmla="*/ 876803 w 5012935"/>
                <a:gd name="connsiteY89" fmla="*/ 2440939 h 4405856"/>
                <a:gd name="connsiteX90" fmla="*/ 913089 w 5012935"/>
                <a:gd name="connsiteY90" fmla="*/ 2557053 h 4405856"/>
                <a:gd name="connsiteX91" fmla="*/ 934860 w 5012935"/>
                <a:gd name="connsiteY91" fmla="*/ 2622368 h 4405856"/>
                <a:gd name="connsiteX92" fmla="*/ 942118 w 5012935"/>
                <a:gd name="connsiteY92" fmla="*/ 2644139 h 4405856"/>
                <a:gd name="connsiteX93" fmla="*/ 963889 w 5012935"/>
                <a:gd name="connsiteY93" fmla="*/ 2687682 h 4405856"/>
                <a:gd name="connsiteX94" fmla="*/ 985660 w 5012935"/>
                <a:gd name="connsiteY94" fmla="*/ 2738482 h 4405856"/>
                <a:gd name="connsiteX95" fmla="*/ 992918 w 5012935"/>
                <a:gd name="connsiteY95" fmla="*/ 2767511 h 4405856"/>
                <a:gd name="connsiteX96" fmla="*/ 1029203 w 5012935"/>
                <a:gd name="connsiteY96" fmla="*/ 2818311 h 4405856"/>
                <a:gd name="connsiteX97" fmla="*/ 1050975 w 5012935"/>
                <a:gd name="connsiteY97" fmla="*/ 2876368 h 4405856"/>
                <a:gd name="connsiteX98" fmla="*/ 1072746 w 5012935"/>
                <a:gd name="connsiteY98" fmla="*/ 2898139 h 4405856"/>
                <a:gd name="connsiteX99" fmla="*/ 1109032 w 5012935"/>
                <a:gd name="connsiteY99" fmla="*/ 2970711 h 4405856"/>
                <a:gd name="connsiteX100" fmla="*/ 1145318 w 5012935"/>
                <a:gd name="connsiteY100" fmla="*/ 3021511 h 4405856"/>
                <a:gd name="connsiteX101" fmla="*/ 1152575 w 5012935"/>
                <a:gd name="connsiteY101" fmla="*/ 3043282 h 4405856"/>
                <a:gd name="connsiteX102" fmla="*/ 1203375 w 5012935"/>
                <a:gd name="connsiteY102" fmla="*/ 3108596 h 4405856"/>
                <a:gd name="connsiteX103" fmla="*/ 1232403 w 5012935"/>
                <a:gd name="connsiteY103" fmla="*/ 3173911 h 4405856"/>
                <a:gd name="connsiteX104" fmla="*/ 1254175 w 5012935"/>
                <a:gd name="connsiteY104" fmla="*/ 3202939 h 4405856"/>
                <a:gd name="connsiteX105" fmla="*/ 1268689 w 5012935"/>
                <a:gd name="connsiteY105" fmla="*/ 3260996 h 4405856"/>
                <a:gd name="connsiteX106" fmla="*/ 1275946 w 5012935"/>
                <a:gd name="connsiteY106" fmla="*/ 3282768 h 4405856"/>
                <a:gd name="connsiteX107" fmla="*/ 1283203 w 5012935"/>
                <a:gd name="connsiteY107" fmla="*/ 3311796 h 4405856"/>
                <a:gd name="connsiteX108" fmla="*/ 1290460 w 5012935"/>
                <a:gd name="connsiteY108" fmla="*/ 3377111 h 4405856"/>
                <a:gd name="connsiteX109" fmla="*/ 1312232 w 5012935"/>
                <a:gd name="connsiteY109" fmla="*/ 3435168 h 4405856"/>
                <a:gd name="connsiteX110" fmla="*/ 1341260 w 5012935"/>
                <a:gd name="connsiteY110" fmla="*/ 3478711 h 4405856"/>
                <a:gd name="connsiteX111" fmla="*/ 1370289 w 5012935"/>
                <a:gd name="connsiteY111" fmla="*/ 3529511 h 4405856"/>
                <a:gd name="connsiteX112" fmla="*/ 1399318 w 5012935"/>
                <a:gd name="connsiteY112" fmla="*/ 3551282 h 4405856"/>
                <a:gd name="connsiteX113" fmla="*/ 1442860 w 5012935"/>
                <a:gd name="connsiteY113" fmla="*/ 3594825 h 4405856"/>
                <a:gd name="connsiteX114" fmla="*/ 1471889 w 5012935"/>
                <a:gd name="connsiteY114" fmla="*/ 3616596 h 4405856"/>
                <a:gd name="connsiteX115" fmla="*/ 1508175 w 5012935"/>
                <a:gd name="connsiteY115" fmla="*/ 3660139 h 4405856"/>
                <a:gd name="connsiteX116" fmla="*/ 1537203 w 5012935"/>
                <a:gd name="connsiteY116" fmla="*/ 3681911 h 4405856"/>
                <a:gd name="connsiteX117" fmla="*/ 1609775 w 5012935"/>
                <a:gd name="connsiteY117" fmla="*/ 3747225 h 4405856"/>
                <a:gd name="connsiteX118" fmla="*/ 1646060 w 5012935"/>
                <a:gd name="connsiteY118" fmla="*/ 3790768 h 4405856"/>
                <a:gd name="connsiteX119" fmla="*/ 1667832 w 5012935"/>
                <a:gd name="connsiteY119" fmla="*/ 3805282 h 4405856"/>
                <a:gd name="connsiteX120" fmla="*/ 1704118 w 5012935"/>
                <a:gd name="connsiteY120" fmla="*/ 3848825 h 4405856"/>
                <a:gd name="connsiteX121" fmla="*/ 1733146 w 5012935"/>
                <a:gd name="connsiteY121" fmla="*/ 3870596 h 4405856"/>
                <a:gd name="connsiteX122" fmla="*/ 1827489 w 5012935"/>
                <a:gd name="connsiteY122" fmla="*/ 3914139 h 4405856"/>
                <a:gd name="connsiteX123" fmla="*/ 2277432 w 5012935"/>
                <a:gd name="connsiteY123" fmla="*/ 3899625 h 4405856"/>
                <a:gd name="connsiteX124" fmla="*/ 2328232 w 5012935"/>
                <a:gd name="connsiteY124" fmla="*/ 3885111 h 4405856"/>
                <a:gd name="connsiteX125" fmla="*/ 2415318 w 5012935"/>
                <a:gd name="connsiteY125" fmla="*/ 3877853 h 4405856"/>
                <a:gd name="connsiteX126" fmla="*/ 2495146 w 5012935"/>
                <a:gd name="connsiteY126" fmla="*/ 3863339 h 4405856"/>
                <a:gd name="connsiteX127" fmla="*/ 2553203 w 5012935"/>
                <a:gd name="connsiteY127" fmla="*/ 3856082 h 4405856"/>
                <a:gd name="connsiteX128" fmla="*/ 2582232 w 5012935"/>
                <a:gd name="connsiteY128" fmla="*/ 3841568 h 4405856"/>
                <a:gd name="connsiteX129" fmla="*/ 2647546 w 5012935"/>
                <a:gd name="connsiteY129" fmla="*/ 3819796 h 4405856"/>
                <a:gd name="connsiteX130" fmla="*/ 2683832 w 5012935"/>
                <a:gd name="connsiteY130" fmla="*/ 3805282 h 4405856"/>
                <a:gd name="connsiteX131" fmla="*/ 2785432 w 5012935"/>
                <a:gd name="connsiteY131" fmla="*/ 3790768 h 4405856"/>
                <a:gd name="connsiteX132" fmla="*/ 2814460 w 5012935"/>
                <a:gd name="connsiteY132" fmla="*/ 3783511 h 4405856"/>
                <a:gd name="connsiteX133" fmla="*/ 3434946 w 5012935"/>
                <a:gd name="connsiteY133" fmla="*/ 4130265 h 4405856"/>
                <a:gd name="connsiteX134" fmla="*/ 3521350 w 5012935"/>
                <a:gd name="connsiteY134" fmla="*/ 4316455 h 4405856"/>
                <a:gd name="connsiteX135" fmla="*/ 3581675 w 5012935"/>
                <a:gd name="connsiteY135" fmla="*/ 4375193 h 4405856"/>
                <a:gd name="connsiteX136" fmla="*/ 3592787 w 5012935"/>
                <a:gd name="connsiteY136" fmla="*/ 4345030 h 4405856"/>
                <a:gd name="connsiteX137" fmla="*/ 3638825 w 5012935"/>
                <a:gd name="connsiteY137" fmla="*/ 4318042 h 4405856"/>
                <a:gd name="connsiteX138" fmla="*/ 3689625 w 5012935"/>
                <a:gd name="connsiteY138" fmla="*/ 4391068 h 4405856"/>
                <a:gd name="connsiteX139" fmla="*/ 3738838 w 5012935"/>
                <a:gd name="connsiteY139" fmla="*/ 4394243 h 4405856"/>
                <a:gd name="connsiteX140" fmla="*/ 3694387 w 5012935"/>
                <a:gd name="connsiteY140" fmla="*/ 4300581 h 4405856"/>
                <a:gd name="connsiteX141" fmla="*/ 3651525 w 5012935"/>
                <a:gd name="connsiteY141" fmla="*/ 4232318 h 4405856"/>
                <a:gd name="connsiteX142" fmla="*/ 3694388 w 5012935"/>
                <a:gd name="connsiteY142" fmla="*/ 4216442 h 4405856"/>
                <a:gd name="connsiteX143" fmla="*/ 3675337 w 5012935"/>
                <a:gd name="connsiteY143" fmla="*/ 4175168 h 4405856"/>
                <a:gd name="connsiteX144" fmla="*/ 3727725 w 5012935"/>
                <a:gd name="connsiteY144" fmla="*/ 4184693 h 4405856"/>
                <a:gd name="connsiteX145" fmla="*/ 3707088 w 5012935"/>
                <a:gd name="connsiteY145" fmla="*/ 4151355 h 4405856"/>
                <a:gd name="connsiteX146" fmla="*/ 3728407 w 5012935"/>
                <a:gd name="connsiteY146" fmla="*/ 4134801 h 4405856"/>
                <a:gd name="connsiteX147" fmla="*/ 3849510 w 5012935"/>
                <a:gd name="connsiteY147" fmla="*/ 4220074 h 4405856"/>
                <a:gd name="connsiteX148" fmla="*/ 3884887 w 5012935"/>
                <a:gd name="connsiteY148" fmla="*/ 4206917 h 4405856"/>
                <a:gd name="connsiteX149" fmla="*/ 3937274 w 5012935"/>
                <a:gd name="connsiteY149" fmla="*/ 4272006 h 4405856"/>
                <a:gd name="connsiteX150" fmla="*/ 3957912 w 5012935"/>
                <a:gd name="connsiteY150" fmla="*/ 4330743 h 4405856"/>
                <a:gd name="connsiteX151" fmla="*/ 4065862 w 5012935"/>
                <a:gd name="connsiteY151" fmla="*/ 4349792 h 4405856"/>
                <a:gd name="connsiteX152" fmla="*/ 4005538 w 5012935"/>
                <a:gd name="connsiteY152" fmla="*/ 4283117 h 4405856"/>
                <a:gd name="connsiteX153" fmla="*/ 4002362 w 5012935"/>
                <a:gd name="connsiteY153" fmla="*/ 4214855 h 4405856"/>
                <a:gd name="connsiteX154" fmla="*/ 4056337 w 5012935"/>
                <a:gd name="connsiteY154" fmla="*/ 4270418 h 4405856"/>
                <a:gd name="connsiteX155" fmla="*/ 4105550 w 5012935"/>
                <a:gd name="connsiteY155" fmla="*/ 4275180 h 4405856"/>
                <a:gd name="connsiteX156" fmla="*/ 4099200 w 5012935"/>
                <a:gd name="connsiteY156" fmla="*/ 4225968 h 4405856"/>
                <a:gd name="connsiteX157" fmla="*/ 4159525 w 5012935"/>
                <a:gd name="connsiteY157" fmla="*/ 4230730 h 4405856"/>
                <a:gd name="connsiteX158" fmla="*/ 4221437 w 5012935"/>
                <a:gd name="connsiteY158" fmla="*/ 4273592 h 4405856"/>
                <a:gd name="connsiteX159" fmla="*/ 4253187 w 5012935"/>
                <a:gd name="connsiteY159" fmla="*/ 4260893 h 4405856"/>
                <a:gd name="connsiteX160" fmla="*/ 4246838 w 5012935"/>
                <a:gd name="connsiteY160" fmla="*/ 4225968 h 4405856"/>
                <a:gd name="connsiteX161" fmla="*/ 4288113 w 5012935"/>
                <a:gd name="connsiteY161" fmla="*/ 4202156 h 4405856"/>
                <a:gd name="connsiteX162" fmla="*/ 4372250 w 5012935"/>
                <a:gd name="connsiteY162" fmla="*/ 4259306 h 4405856"/>
                <a:gd name="connsiteX163" fmla="*/ 4389713 w 5012935"/>
                <a:gd name="connsiteY163" fmla="*/ 4157708 h 4405856"/>
                <a:gd name="connsiteX164" fmla="*/ 4364313 w 5012935"/>
                <a:gd name="connsiteY164" fmla="*/ 4135482 h 4405856"/>
                <a:gd name="connsiteX165" fmla="*/ 4291287 w 5012935"/>
                <a:gd name="connsiteY165" fmla="*/ 4092619 h 4405856"/>
                <a:gd name="connsiteX166" fmla="*/ 4313512 w 5012935"/>
                <a:gd name="connsiteY166" fmla="*/ 4067220 h 4405856"/>
                <a:gd name="connsiteX167" fmla="*/ 4334150 w 5012935"/>
                <a:gd name="connsiteY167" fmla="*/ 4044994 h 4405856"/>
                <a:gd name="connsiteX168" fmla="*/ 4388125 w 5012935"/>
                <a:gd name="connsiteY168" fmla="*/ 4076745 h 4405856"/>
                <a:gd name="connsiteX169" fmla="*/ 4394475 w 5012935"/>
                <a:gd name="connsiteY169" fmla="*/ 4032295 h 4405856"/>
                <a:gd name="connsiteX170" fmla="*/ 4338912 w 5012935"/>
                <a:gd name="connsiteY170" fmla="*/ 4008482 h 4405856"/>
                <a:gd name="connsiteX171" fmla="*/ 4337325 w 5012935"/>
                <a:gd name="connsiteY171" fmla="*/ 3998958 h 4405856"/>
                <a:gd name="connsiteX172" fmla="*/ 4324624 w 5012935"/>
                <a:gd name="connsiteY172" fmla="*/ 3960859 h 4405856"/>
                <a:gd name="connsiteX173" fmla="*/ 4330974 w 5012935"/>
                <a:gd name="connsiteY173" fmla="*/ 3913233 h 4405856"/>
                <a:gd name="connsiteX174" fmla="*/ 4342087 w 5012935"/>
                <a:gd name="connsiteY174" fmla="*/ 3857670 h 4405856"/>
                <a:gd name="connsiteX175" fmla="*/ 4303987 w 5012935"/>
                <a:gd name="connsiteY175" fmla="*/ 3827508 h 4405856"/>
                <a:gd name="connsiteX176" fmla="*/ 4337324 w 5012935"/>
                <a:gd name="connsiteY176" fmla="*/ 3817983 h 4405856"/>
                <a:gd name="connsiteX177" fmla="*/ 4315099 w 5012935"/>
                <a:gd name="connsiteY177" fmla="*/ 3781470 h 4405856"/>
                <a:gd name="connsiteX178" fmla="*/ 4353200 w 5012935"/>
                <a:gd name="connsiteY178" fmla="*/ 3776709 h 4405856"/>
                <a:gd name="connsiteX179" fmla="*/ 4359549 w 5012935"/>
                <a:gd name="connsiteY179" fmla="*/ 3743370 h 4405856"/>
                <a:gd name="connsiteX180" fmla="*/ 4421463 w 5012935"/>
                <a:gd name="connsiteY180" fmla="*/ 3752897 h 4405856"/>
                <a:gd name="connsiteX181" fmla="*/ 4454576 w 5012935"/>
                <a:gd name="connsiteY181" fmla="*/ 3768089 h 4405856"/>
                <a:gd name="connsiteX182" fmla="*/ 4420783 w 5012935"/>
                <a:gd name="connsiteY182" fmla="*/ 3809137 h 4405856"/>
                <a:gd name="connsiteX183" fmla="*/ 4459791 w 5012935"/>
                <a:gd name="connsiteY183" fmla="*/ 3916633 h 4405856"/>
                <a:gd name="connsiteX184" fmla="*/ 4512178 w 5012935"/>
                <a:gd name="connsiteY184" fmla="*/ 3947931 h 4405856"/>
                <a:gd name="connsiteX185" fmla="*/ 4564112 w 5012935"/>
                <a:gd name="connsiteY185" fmla="*/ 3905749 h 4405856"/>
                <a:gd name="connsiteX186" fmla="*/ 4649837 w 5012935"/>
                <a:gd name="connsiteY186" fmla="*/ 3857216 h 4405856"/>
                <a:gd name="connsiteX187" fmla="*/ 4632601 w 5012935"/>
                <a:gd name="connsiteY187" fmla="*/ 3768315 h 4405856"/>
                <a:gd name="connsiteX188" fmla="*/ 4709935 w 5012935"/>
                <a:gd name="connsiteY188" fmla="*/ 3635646 h 4405856"/>
                <a:gd name="connsiteX189" fmla="*/ 5002489 w 5012935"/>
                <a:gd name="connsiteY189" fmla="*/ 3302498 h 4405856"/>
                <a:gd name="connsiteX190" fmla="*/ 4921072 w 5012935"/>
                <a:gd name="connsiteY190" fmla="*/ 3293426 h 4405856"/>
                <a:gd name="connsiteX191" fmla="*/ 4925609 w 5012935"/>
                <a:gd name="connsiteY191" fmla="*/ 3201578 h 4405856"/>
                <a:gd name="connsiteX192" fmla="*/ 4876622 w 5012935"/>
                <a:gd name="connsiteY192" fmla="*/ 3176406 h 4405856"/>
                <a:gd name="connsiteX193" fmla="*/ 4792485 w 5012935"/>
                <a:gd name="connsiteY193" fmla="*/ 3207928 h 4405856"/>
                <a:gd name="connsiteX194" fmla="*/ 4755746 w 5012935"/>
                <a:gd name="connsiteY194" fmla="*/ 3171643 h 4405856"/>
                <a:gd name="connsiteX195" fmla="*/ 4800423 w 5012935"/>
                <a:gd name="connsiteY195" fmla="*/ 3148738 h 4405856"/>
                <a:gd name="connsiteX196" fmla="*/ 4671156 w 5012935"/>
                <a:gd name="connsiteY196" fmla="*/ 2935559 h 4405856"/>
                <a:gd name="connsiteX197" fmla="*/ 4686122 w 5012935"/>
                <a:gd name="connsiteY197" fmla="*/ 2905396 h 4405856"/>
                <a:gd name="connsiteX198" fmla="*/ 4662537 w 5012935"/>
                <a:gd name="connsiteY198" fmla="*/ 2789736 h 4405856"/>
                <a:gd name="connsiteX199" fmla="*/ 4503788 w 5012935"/>
                <a:gd name="connsiteY199" fmla="*/ 2778850 h 4405856"/>
                <a:gd name="connsiteX200" fmla="*/ 4470450 w 5012935"/>
                <a:gd name="connsiteY200" fmla="*/ 2827608 h 4405856"/>
                <a:gd name="connsiteX201" fmla="*/ 4381550 w 5012935"/>
                <a:gd name="connsiteY201" fmla="*/ 2842124 h 4405856"/>
                <a:gd name="connsiteX202" fmla="*/ 4387900 w 5012935"/>
                <a:gd name="connsiteY202" fmla="*/ 2820125 h 4405856"/>
                <a:gd name="connsiteX203" fmla="*/ 4334378 w 5012935"/>
                <a:gd name="connsiteY203" fmla="*/ 2804024 h 4405856"/>
                <a:gd name="connsiteX204" fmla="*/ 4309659 w 5012935"/>
                <a:gd name="connsiteY204" fmla="*/ 2638923 h 4405856"/>
                <a:gd name="connsiteX205" fmla="*/ 4029352 w 5012935"/>
                <a:gd name="connsiteY205" fmla="*/ 2572248 h 4405856"/>
                <a:gd name="connsiteX206" fmla="*/ 3893053 w 5012935"/>
                <a:gd name="connsiteY206" fmla="*/ 2615564 h 4405856"/>
                <a:gd name="connsiteX207" fmla="*/ 3761064 w 5012935"/>
                <a:gd name="connsiteY207" fmla="*/ 2608080 h 4405856"/>
                <a:gd name="connsiteX208" fmla="*/ 3628621 w 5012935"/>
                <a:gd name="connsiteY208" fmla="*/ 2497182 h 4405856"/>
                <a:gd name="connsiteX209" fmla="*/ 3415443 w 5012935"/>
                <a:gd name="connsiteY209" fmla="*/ 2193969 h 4405856"/>
                <a:gd name="connsiteX210" fmla="*/ 3016981 w 5012935"/>
                <a:gd name="connsiteY210" fmla="*/ 2054496 h 4405856"/>
                <a:gd name="connsiteX211" fmla="*/ 2780443 w 5012935"/>
                <a:gd name="connsiteY211" fmla="*/ 1741532 h 4405856"/>
                <a:gd name="connsiteX212" fmla="*/ 2814234 w 5012935"/>
                <a:gd name="connsiteY212" fmla="*/ 1716586 h 4405856"/>
                <a:gd name="connsiteX213" fmla="*/ 2873878 w 5012935"/>
                <a:gd name="connsiteY213" fmla="*/ 1799589 h 4405856"/>
                <a:gd name="connsiteX214" fmla="*/ 2894062 w 5012935"/>
                <a:gd name="connsiteY214" fmla="*/ 1782126 h 4405856"/>
                <a:gd name="connsiteX215" fmla="*/ 2937152 w 5012935"/>
                <a:gd name="connsiteY215" fmla="*/ 1812970 h 4405856"/>
                <a:gd name="connsiteX216" fmla="*/ 3025825 w 5012935"/>
                <a:gd name="connsiteY216" fmla="*/ 1759221 h 4405856"/>
                <a:gd name="connsiteX217" fmla="*/ 3041927 w 5012935"/>
                <a:gd name="connsiteY217" fmla="*/ 1738811 h 4405856"/>
                <a:gd name="connsiteX218" fmla="*/ 3100210 w 5012935"/>
                <a:gd name="connsiteY218" fmla="*/ 1739037 h 4405856"/>
                <a:gd name="connsiteX219" fmla="*/ 3116313 w 5012935"/>
                <a:gd name="connsiteY219" fmla="*/ 1705927 h 4405856"/>
                <a:gd name="connsiteX220" fmla="*/ 3097489 w 5012935"/>
                <a:gd name="connsiteY220" fmla="*/ 1680300 h 4405856"/>
                <a:gd name="connsiteX221" fmla="*/ 3030361 w 5012935"/>
                <a:gd name="connsiteY221" fmla="*/ 1700257 h 4405856"/>
                <a:gd name="connsiteX222" fmla="*/ 3008589 w 5012935"/>
                <a:gd name="connsiteY222" fmla="*/ 1646736 h 4405856"/>
                <a:gd name="connsiteX223" fmla="*/ 3029907 w 5012935"/>
                <a:gd name="connsiteY223" fmla="*/ 1617026 h 4405856"/>
                <a:gd name="connsiteX224" fmla="*/ 2973437 w 5012935"/>
                <a:gd name="connsiteY224" fmla="*/ 1513612 h 4405856"/>
                <a:gd name="connsiteX225" fmla="*/ 2924906 w 5012935"/>
                <a:gd name="connsiteY225" fmla="*/ 1552393 h 4405856"/>
                <a:gd name="connsiteX226" fmla="*/ 2835551 w 5012935"/>
                <a:gd name="connsiteY226" fmla="*/ 1497737 h 4405856"/>
                <a:gd name="connsiteX227" fmla="*/ 2887485 w 5012935"/>
                <a:gd name="connsiteY227" fmla="*/ 1405208 h 4405856"/>
                <a:gd name="connsiteX228" fmla="*/ 2844623 w 5012935"/>
                <a:gd name="connsiteY228" fmla="*/ 1284105 h 4405856"/>
                <a:gd name="connsiteX229" fmla="*/ 2859364 w 5012935"/>
                <a:gd name="connsiteY229" fmla="*/ 1160053 h 4405856"/>
                <a:gd name="connsiteX230" fmla="*/ 2954614 w 5012935"/>
                <a:gd name="connsiteY230" fmla="*/ 1086348 h 4405856"/>
                <a:gd name="connsiteX231" fmla="*/ 3059843 w 5012935"/>
                <a:gd name="connsiteY231" fmla="*/ 1063896 h 4405856"/>
                <a:gd name="connsiteX232" fmla="*/ 2996796 w 5012935"/>
                <a:gd name="connsiteY232" fmla="*/ 974089 h 4405856"/>
                <a:gd name="connsiteX233" fmla="*/ 2979560 w 5012935"/>
                <a:gd name="connsiteY233" fmla="*/ 1018766 h 4405856"/>
                <a:gd name="connsiteX234" fmla="*/ 2936245 w 5012935"/>
                <a:gd name="connsiteY234" fmla="*/ 971595 h 4405856"/>
                <a:gd name="connsiteX235" fmla="*/ 2957563 w 5012935"/>
                <a:gd name="connsiteY235" fmla="*/ 886323 h 4405856"/>
                <a:gd name="connsiteX236" fmla="*/ 3030587 w 5012935"/>
                <a:gd name="connsiteY236" fmla="*/ 789032 h 4405856"/>
                <a:gd name="connsiteX237" fmla="*/ 3013578 w 5012935"/>
                <a:gd name="connsiteY237" fmla="*/ 682443 h 4405856"/>
                <a:gd name="connsiteX238" fmla="*/ 2842356 w 5012935"/>
                <a:gd name="connsiteY238" fmla="*/ 692194 h 4405856"/>
                <a:gd name="connsiteX239" fmla="*/ 2823078 w 5012935"/>
                <a:gd name="connsiteY239" fmla="*/ 734831 h 4405856"/>
                <a:gd name="connsiteX240" fmla="*/ 2790875 w 5012935"/>
                <a:gd name="connsiteY240" fmla="*/ 667248 h 4405856"/>
                <a:gd name="connsiteX241" fmla="*/ 2761165 w 5012935"/>
                <a:gd name="connsiteY241" fmla="*/ 707616 h 4405856"/>
                <a:gd name="connsiteX242" fmla="*/ 2575656 w 5012935"/>
                <a:gd name="connsiteY242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317781 w 5012935"/>
                <a:gd name="connsiteY86" fmla="*/ 1393874 h 4405856"/>
                <a:gd name="connsiteX87" fmla="*/ 826003 w 5012935"/>
                <a:gd name="connsiteY87" fmla="*/ 2288539 h 4405856"/>
                <a:gd name="connsiteX88" fmla="*/ 840518 w 5012935"/>
                <a:gd name="connsiteY88" fmla="*/ 2324825 h 4405856"/>
                <a:gd name="connsiteX89" fmla="*/ 855032 w 5012935"/>
                <a:gd name="connsiteY89" fmla="*/ 2390139 h 4405856"/>
                <a:gd name="connsiteX90" fmla="*/ 876803 w 5012935"/>
                <a:gd name="connsiteY90" fmla="*/ 2440939 h 4405856"/>
                <a:gd name="connsiteX91" fmla="*/ 913089 w 5012935"/>
                <a:gd name="connsiteY91" fmla="*/ 2557053 h 4405856"/>
                <a:gd name="connsiteX92" fmla="*/ 934860 w 5012935"/>
                <a:gd name="connsiteY92" fmla="*/ 2622368 h 4405856"/>
                <a:gd name="connsiteX93" fmla="*/ 942118 w 5012935"/>
                <a:gd name="connsiteY93" fmla="*/ 2644139 h 4405856"/>
                <a:gd name="connsiteX94" fmla="*/ 963889 w 5012935"/>
                <a:gd name="connsiteY94" fmla="*/ 2687682 h 4405856"/>
                <a:gd name="connsiteX95" fmla="*/ 985660 w 5012935"/>
                <a:gd name="connsiteY95" fmla="*/ 2738482 h 4405856"/>
                <a:gd name="connsiteX96" fmla="*/ 992918 w 5012935"/>
                <a:gd name="connsiteY96" fmla="*/ 2767511 h 4405856"/>
                <a:gd name="connsiteX97" fmla="*/ 1029203 w 5012935"/>
                <a:gd name="connsiteY97" fmla="*/ 2818311 h 4405856"/>
                <a:gd name="connsiteX98" fmla="*/ 1050975 w 5012935"/>
                <a:gd name="connsiteY98" fmla="*/ 2876368 h 4405856"/>
                <a:gd name="connsiteX99" fmla="*/ 1072746 w 5012935"/>
                <a:gd name="connsiteY99" fmla="*/ 2898139 h 4405856"/>
                <a:gd name="connsiteX100" fmla="*/ 1109032 w 5012935"/>
                <a:gd name="connsiteY100" fmla="*/ 2970711 h 4405856"/>
                <a:gd name="connsiteX101" fmla="*/ 1145318 w 5012935"/>
                <a:gd name="connsiteY101" fmla="*/ 3021511 h 4405856"/>
                <a:gd name="connsiteX102" fmla="*/ 1152575 w 5012935"/>
                <a:gd name="connsiteY102" fmla="*/ 3043282 h 4405856"/>
                <a:gd name="connsiteX103" fmla="*/ 1203375 w 5012935"/>
                <a:gd name="connsiteY103" fmla="*/ 3108596 h 4405856"/>
                <a:gd name="connsiteX104" fmla="*/ 1232403 w 5012935"/>
                <a:gd name="connsiteY104" fmla="*/ 3173911 h 4405856"/>
                <a:gd name="connsiteX105" fmla="*/ 1254175 w 5012935"/>
                <a:gd name="connsiteY105" fmla="*/ 3202939 h 4405856"/>
                <a:gd name="connsiteX106" fmla="*/ 1268689 w 5012935"/>
                <a:gd name="connsiteY106" fmla="*/ 3260996 h 4405856"/>
                <a:gd name="connsiteX107" fmla="*/ 1275946 w 5012935"/>
                <a:gd name="connsiteY107" fmla="*/ 3282768 h 4405856"/>
                <a:gd name="connsiteX108" fmla="*/ 1283203 w 5012935"/>
                <a:gd name="connsiteY108" fmla="*/ 3311796 h 4405856"/>
                <a:gd name="connsiteX109" fmla="*/ 1290460 w 5012935"/>
                <a:gd name="connsiteY109" fmla="*/ 3377111 h 4405856"/>
                <a:gd name="connsiteX110" fmla="*/ 1312232 w 5012935"/>
                <a:gd name="connsiteY110" fmla="*/ 3435168 h 4405856"/>
                <a:gd name="connsiteX111" fmla="*/ 1341260 w 5012935"/>
                <a:gd name="connsiteY111" fmla="*/ 3478711 h 4405856"/>
                <a:gd name="connsiteX112" fmla="*/ 1370289 w 5012935"/>
                <a:gd name="connsiteY112" fmla="*/ 3529511 h 4405856"/>
                <a:gd name="connsiteX113" fmla="*/ 1399318 w 5012935"/>
                <a:gd name="connsiteY113" fmla="*/ 3551282 h 4405856"/>
                <a:gd name="connsiteX114" fmla="*/ 1442860 w 5012935"/>
                <a:gd name="connsiteY114" fmla="*/ 3594825 h 4405856"/>
                <a:gd name="connsiteX115" fmla="*/ 1471889 w 5012935"/>
                <a:gd name="connsiteY115" fmla="*/ 3616596 h 4405856"/>
                <a:gd name="connsiteX116" fmla="*/ 1508175 w 5012935"/>
                <a:gd name="connsiteY116" fmla="*/ 3660139 h 4405856"/>
                <a:gd name="connsiteX117" fmla="*/ 1537203 w 5012935"/>
                <a:gd name="connsiteY117" fmla="*/ 3681911 h 4405856"/>
                <a:gd name="connsiteX118" fmla="*/ 1609775 w 5012935"/>
                <a:gd name="connsiteY118" fmla="*/ 3747225 h 4405856"/>
                <a:gd name="connsiteX119" fmla="*/ 1646060 w 5012935"/>
                <a:gd name="connsiteY119" fmla="*/ 3790768 h 4405856"/>
                <a:gd name="connsiteX120" fmla="*/ 1667832 w 5012935"/>
                <a:gd name="connsiteY120" fmla="*/ 3805282 h 4405856"/>
                <a:gd name="connsiteX121" fmla="*/ 1704118 w 5012935"/>
                <a:gd name="connsiteY121" fmla="*/ 3848825 h 4405856"/>
                <a:gd name="connsiteX122" fmla="*/ 1733146 w 5012935"/>
                <a:gd name="connsiteY122" fmla="*/ 3870596 h 4405856"/>
                <a:gd name="connsiteX123" fmla="*/ 1827489 w 5012935"/>
                <a:gd name="connsiteY123" fmla="*/ 3914139 h 4405856"/>
                <a:gd name="connsiteX124" fmla="*/ 2277432 w 5012935"/>
                <a:gd name="connsiteY124" fmla="*/ 3899625 h 4405856"/>
                <a:gd name="connsiteX125" fmla="*/ 2328232 w 5012935"/>
                <a:gd name="connsiteY125" fmla="*/ 3885111 h 4405856"/>
                <a:gd name="connsiteX126" fmla="*/ 2415318 w 5012935"/>
                <a:gd name="connsiteY126" fmla="*/ 3877853 h 4405856"/>
                <a:gd name="connsiteX127" fmla="*/ 2495146 w 5012935"/>
                <a:gd name="connsiteY127" fmla="*/ 3863339 h 4405856"/>
                <a:gd name="connsiteX128" fmla="*/ 2553203 w 5012935"/>
                <a:gd name="connsiteY128" fmla="*/ 3856082 h 4405856"/>
                <a:gd name="connsiteX129" fmla="*/ 2582232 w 5012935"/>
                <a:gd name="connsiteY129" fmla="*/ 3841568 h 4405856"/>
                <a:gd name="connsiteX130" fmla="*/ 2647546 w 5012935"/>
                <a:gd name="connsiteY130" fmla="*/ 3819796 h 4405856"/>
                <a:gd name="connsiteX131" fmla="*/ 2683832 w 5012935"/>
                <a:gd name="connsiteY131" fmla="*/ 3805282 h 4405856"/>
                <a:gd name="connsiteX132" fmla="*/ 2785432 w 5012935"/>
                <a:gd name="connsiteY132" fmla="*/ 3790768 h 4405856"/>
                <a:gd name="connsiteX133" fmla="*/ 2814460 w 5012935"/>
                <a:gd name="connsiteY133" fmla="*/ 3783511 h 4405856"/>
                <a:gd name="connsiteX134" fmla="*/ 3434946 w 5012935"/>
                <a:gd name="connsiteY134" fmla="*/ 4130265 h 4405856"/>
                <a:gd name="connsiteX135" fmla="*/ 3521350 w 5012935"/>
                <a:gd name="connsiteY135" fmla="*/ 4316455 h 4405856"/>
                <a:gd name="connsiteX136" fmla="*/ 3581675 w 5012935"/>
                <a:gd name="connsiteY136" fmla="*/ 4375193 h 4405856"/>
                <a:gd name="connsiteX137" fmla="*/ 3592787 w 5012935"/>
                <a:gd name="connsiteY137" fmla="*/ 4345030 h 4405856"/>
                <a:gd name="connsiteX138" fmla="*/ 3638825 w 5012935"/>
                <a:gd name="connsiteY138" fmla="*/ 4318042 h 4405856"/>
                <a:gd name="connsiteX139" fmla="*/ 3689625 w 5012935"/>
                <a:gd name="connsiteY139" fmla="*/ 4391068 h 4405856"/>
                <a:gd name="connsiteX140" fmla="*/ 3738838 w 5012935"/>
                <a:gd name="connsiteY140" fmla="*/ 4394243 h 4405856"/>
                <a:gd name="connsiteX141" fmla="*/ 3694387 w 5012935"/>
                <a:gd name="connsiteY141" fmla="*/ 4300581 h 4405856"/>
                <a:gd name="connsiteX142" fmla="*/ 3651525 w 5012935"/>
                <a:gd name="connsiteY142" fmla="*/ 4232318 h 4405856"/>
                <a:gd name="connsiteX143" fmla="*/ 3694388 w 5012935"/>
                <a:gd name="connsiteY143" fmla="*/ 4216442 h 4405856"/>
                <a:gd name="connsiteX144" fmla="*/ 3675337 w 5012935"/>
                <a:gd name="connsiteY144" fmla="*/ 4175168 h 4405856"/>
                <a:gd name="connsiteX145" fmla="*/ 3727725 w 5012935"/>
                <a:gd name="connsiteY145" fmla="*/ 4184693 h 4405856"/>
                <a:gd name="connsiteX146" fmla="*/ 3707088 w 5012935"/>
                <a:gd name="connsiteY146" fmla="*/ 4151355 h 4405856"/>
                <a:gd name="connsiteX147" fmla="*/ 3728407 w 5012935"/>
                <a:gd name="connsiteY147" fmla="*/ 4134801 h 4405856"/>
                <a:gd name="connsiteX148" fmla="*/ 3849510 w 5012935"/>
                <a:gd name="connsiteY148" fmla="*/ 4220074 h 4405856"/>
                <a:gd name="connsiteX149" fmla="*/ 3884887 w 5012935"/>
                <a:gd name="connsiteY149" fmla="*/ 4206917 h 4405856"/>
                <a:gd name="connsiteX150" fmla="*/ 3937274 w 5012935"/>
                <a:gd name="connsiteY150" fmla="*/ 4272006 h 4405856"/>
                <a:gd name="connsiteX151" fmla="*/ 3957912 w 5012935"/>
                <a:gd name="connsiteY151" fmla="*/ 4330743 h 4405856"/>
                <a:gd name="connsiteX152" fmla="*/ 4065862 w 5012935"/>
                <a:gd name="connsiteY152" fmla="*/ 4349792 h 4405856"/>
                <a:gd name="connsiteX153" fmla="*/ 4005538 w 5012935"/>
                <a:gd name="connsiteY153" fmla="*/ 4283117 h 4405856"/>
                <a:gd name="connsiteX154" fmla="*/ 4002362 w 5012935"/>
                <a:gd name="connsiteY154" fmla="*/ 4214855 h 4405856"/>
                <a:gd name="connsiteX155" fmla="*/ 4056337 w 5012935"/>
                <a:gd name="connsiteY155" fmla="*/ 4270418 h 4405856"/>
                <a:gd name="connsiteX156" fmla="*/ 4105550 w 5012935"/>
                <a:gd name="connsiteY156" fmla="*/ 4275180 h 4405856"/>
                <a:gd name="connsiteX157" fmla="*/ 4099200 w 5012935"/>
                <a:gd name="connsiteY157" fmla="*/ 4225968 h 4405856"/>
                <a:gd name="connsiteX158" fmla="*/ 4159525 w 5012935"/>
                <a:gd name="connsiteY158" fmla="*/ 4230730 h 4405856"/>
                <a:gd name="connsiteX159" fmla="*/ 4221437 w 5012935"/>
                <a:gd name="connsiteY159" fmla="*/ 4273592 h 4405856"/>
                <a:gd name="connsiteX160" fmla="*/ 4253187 w 5012935"/>
                <a:gd name="connsiteY160" fmla="*/ 4260893 h 4405856"/>
                <a:gd name="connsiteX161" fmla="*/ 4246838 w 5012935"/>
                <a:gd name="connsiteY161" fmla="*/ 4225968 h 4405856"/>
                <a:gd name="connsiteX162" fmla="*/ 4288113 w 5012935"/>
                <a:gd name="connsiteY162" fmla="*/ 4202156 h 4405856"/>
                <a:gd name="connsiteX163" fmla="*/ 4372250 w 5012935"/>
                <a:gd name="connsiteY163" fmla="*/ 4259306 h 4405856"/>
                <a:gd name="connsiteX164" fmla="*/ 4389713 w 5012935"/>
                <a:gd name="connsiteY164" fmla="*/ 4157708 h 4405856"/>
                <a:gd name="connsiteX165" fmla="*/ 4364313 w 5012935"/>
                <a:gd name="connsiteY165" fmla="*/ 4135482 h 4405856"/>
                <a:gd name="connsiteX166" fmla="*/ 4291287 w 5012935"/>
                <a:gd name="connsiteY166" fmla="*/ 4092619 h 4405856"/>
                <a:gd name="connsiteX167" fmla="*/ 4313512 w 5012935"/>
                <a:gd name="connsiteY167" fmla="*/ 4067220 h 4405856"/>
                <a:gd name="connsiteX168" fmla="*/ 4334150 w 5012935"/>
                <a:gd name="connsiteY168" fmla="*/ 4044994 h 4405856"/>
                <a:gd name="connsiteX169" fmla="*/ 4388125 w 5012935"/>
                <a:gd name="connsiteY169" fmla="*/ 4076745 h 4405856"/>
                <a:gd name="connsiteX170" fmla="*/ 4394475 w 5012935"/>
                <a:gd name="connsiteY170" fmla="*/ 4032295 h 4405856"/>
                <a:gd name="connsiteX171" fmla="*/ 4338912 w 5012935"/>
                <a:gd name="connsiteY171" fmla="*/ 4008482 h 4405856"/>
                <a:gd name="connsiteX172" fmla="*/ 4337325 w 5012935"/>
                <a:gd name="connsiteY172" fmla="*/ 3998958 h 4405856"/>
                <a:gd name="connsiteX173" fmla="*/ 4324624 w 5012935"/>
                <a:gd name="connsiteY173" fmla="*/ 3960859 h 4405856"/>
                <a:gd name="connsiteX174" fmla="*/ 4330974 w 5012935"/>
                <a:gd name="connsiteY174" fmla="*/ 3913233 h 4405856"/>
                <a:gd name="connsiteX175" fmla="*/ 4342087 w 5012935"/>
                <a:gd name="connsiteY175" fmla="*/ 3857670 h 4405856"/>
                <a:gd name="connsiteX176" fmla="*/ 4303987 w 5012935"/>
                <a:gd name="connsiteY176" fmla="*/ 3827508 h 4405856"/>
                <a:gd name="connsiteX177" fmla="*/ 4337324 w 5012935"/>
                <a:gd name="connsiteY177" fmla="*/ 3817983 h 4405856"/>
                <a:gd name="connsiteX178" fmla="*/ 4315099 w 5012935"/>
                <a:gd name="connsiteY178" fmla="*/ 3781470 h 4405856"/>
                <a:gd name="connsiteX179" fmla="*/ 4353200 w 5012935"/>
                <a:gd name="connsiteY179" fmla="*/ 3776709 h 4405856"/>
                <a:gd name="connsiteX180" fmla="*/ 4359549 w 5012935"/>
                <a:gd name="connsiteY180" fmla="*/ 3743370 h 4405856"/>
                <a:gd name="connsiteX181" fmla="*/ 4421463 w 5012935"/>
                <a:gd name="connsiteY181" fmla="*/ 3752897 h 4405856"/>
                <a:gd name="connsiteX182" fmla="*/ 4454576 w 5012935"/>
                <a:gd name="connsiteY182" fmla="*/ 3768089 h 4405856"/>
                <a:gd name="connsiteX183" fmla="*/ 4420783 w 5012935"/>
                <a:gd name="connsiteY183" fmla="*/ 3809137 h 4405856"/>
                <a:gd name="connsiteX184" fmla="*/ 4459791 w 5012935"/>
                <a:gd name="connsiteY184" fmla="*/ 3916633 h 4405856"/>
                <a:gd name="connsiteX185" fmla="*/ 4512178 w 5012935"/>
                <a:gd name="connsiteY185" fmla="*/ 3947931 h 4405856"/>
                <a:gd name="connsiteX186" fmla="*/ 4564112 w 5012935"/>
                <a:gd name="connsiteY186" fmla="*/ 3905749 h 4405856"/>
                <a:gd name="connsiteX187" fmla="*/ 4649837 w 5012935"/>
                <a:gd name="connsiteY187" fmla="*/ 3857216 h 4405856"/>
                <a:gd name="connsiteX188" fmla="*/ 4632601 w 5012935"/>
                <a:gd name="connsiteY188" fmla="*/ 3768315 h 4405856"/>
                <a:gd name="connsiteX189" fmla="*/ 4709935 w 5012935"/>
                <a:gd name="connsiteY189" fmla="*/ 3635646 h 4405856"/>
                <a:gd name="connsiteX190" fmla="*/ 5002489 w 5012935"/>
                <a:gd name="connsiteY190" fmla="*/ 3302498 h 4405856"/>
                <a:gd name="connsiteX191" fmla="*/ 4921072 w 5012935"/>
                <a:gd name="connsiteY191" fmla="*/ 3293426 h 4405856"/>
                <a:gd name="connsiteX192" fmla="*/ 4925609 w 5012935"/>
                <a:gd name="connsiteY192" fmla="*/ 3201578 h 4405856"/>
                <a:gd name="connsiteX193" fmla="*/ 4876622 w 5012935"/>
                <a:gd name="connsiteY193" fmla="*/ 3176406 h 4405856"/>
                <a:gd name="connsiteX194" fmla="*/ 4792485 w 5012935"/>
                <a:gd name="connsiteY194" fmla="*/ 3207928 h 4405856"/>
                <a:gd name="connsiteX195" fmla="*/ 4755746 w 5012935"/>
                <a:gd name="connsiteY195" fmla="*/ 3171643 h 4405856"/>
                <a:gd name="connsiteX196" fmla="*/ 4800423 w 5012935"/>
                <a:gd name="connsiteY196" fmla="*/ 3148738 h 4405856"/>
                <a:gd name="connsiteX197" fmla="*/ 4671156 w 5012935"/>
                <a:gd name="connsiteY197" fmla="*/ 2935559 h 4405856"/>
                <a:gd name="connsiteX198" fmla="*/ 4686122 w 5012935"/>
                <a:gd name="connsiteY198" fmla="*/ 2905396 h 4405856"/>
                <a:gd name="connsiteX199" fmla="*/ 4662537 w 5012935"/>
                <a:gd name="connsiteY199" fmla="*/ 2789736 h 4405856"/>
                <a:gd name="connsiteX200" fmla="*/ 4503788 w 5012935"/>
                <a:gd name="connsiteY200" fmla="*/ 2778850 h 4405856"/>
                <a:gd name="connsiteX201" fmla="*/ 4470450 w 5012935"/>
                <a:gd name="connsiteY201" fmla="*/ 2827608 h 4405856"/>
                <a:gd name="connsiteX202" fmla="*/ 4381550 w 5012935"/>
                <a:gd name="connsiteY202" fmla="*/ 2842124 h 4405856"/>
                <a:gd name="connsiteX203" fmla="*/ 4387900 w 5012935"/>
                <a:gd name="connsiteY203" fmla="*/ 2820125 h 4405856"/>
                <a:gd name="connsiteX204" fmla="*/ 4334378 w 5012935"/>
                <a:gd name="connsiteY204" fmla="*/ 2804024 h 4405856"/>
                <a:gd name="connsiteX205" fmla="*/ 4309659 w 5012935"/>
                <a:gd name="connsiteY205" fmla="*/ 2638923 h 4405856"/>
                <a:gd name="connsiteX206" fmla="*/ 4029352 w 5012935"/>
                <a:gd name="connsiteY206" fmla="*/ 2572248 h 4405856"/>
                <a:gd name="connsiteX207" fmla="*/ 3893053 w 5012935"/>
                <a:gd name="connsiteY207" fmla="*/ 2615564 h 4405856"/>
                <a:gd name="connsiteX208" fmla="*/ 3761064 w 5012935"/>
                <a:gd name="connsiteY208" fmla="*/ 2608080 h 4405856"/>
                <a:gd name="connsiteX209" fmla="*/ 3628621 w 5012935"/>
                <a:gd name="connsiteY209" fmla="*/ 2497182 h 4405856"/>
                <a:gd name="connsiteX210" fmla="*/ 3415443 w 5012935"/>
                <a:gd name="connsiteY210" fmla="*/ 2193969 h 4405856"/>
                <a:gd name="connsiteX211" fmla="*/ 3016981 w 5012935"/>
                <a:gd name="connsiteY211" fmla="*/ 2054496 h 4405856"/>
                <a:gd name="connsiteX212" fmla="*/ 2780443 w 5012935"/>
                <a:gd name="connsiteY212" fmla="*/ 1741532 h 4405856"/>
                <a:gd name="connsiteX213" fmla="*/ 2814234 w 5012935"/>
                <a:gd name="connsiteY213" fmla="*/ 1716586 h 4405856"/>
                <a:gd name="connsiteX214" fmla="*/ 2873878 w 5012935"/>
                <a:gd name="connsiteY214" fmla="*/ 1799589 h 4405856"/>
                <a:gd name="connsiteX215" fmla="*/ 2894062 w 5012935"/>
                <a:gd name="connsiteY215" fmla="*/ 1782126 h 4405856"/>
                <a:gd name="connsiteX216" fmla="*/ 2937152 w 5012935"/>
                <a:gd name="connsiteY216" fmla="*/ 1812970 h 4405856"/>
                <a:gd name="connsiteX217" fmla="*/ 3025825 w 5012935"/>
                <a:gd name="connsiteY217" fmla="*/ 1759221 h 4405856"/>
                <a:gd name="connsiteX218" fmla="*/ 3041927 w 5012935"/>
                <a:gd name="connsiteY218" fmla="*/ 1738811 h 4405856"/>
                <a:gd name="connsiteX219" fmla="*/ 3100210 w 5012935"/>
                <a:gd name="connsiteY219" fmla="*/ 1739037 h 4405856"/>
                <a:gd name="connsiteX220" fmla="*/ 3116313 w 5012935"/>
                <a:gd name="connsiteY220" fmla="*/ 1705927 h 4405856"/>
                <a:gd name="connsiteX221" fmla="*/ 3097489 w 5012935"/>
                <a:gd name="connsiteY221" fmla="*/ 1680300 h 4405856"/>
                <a:gd name="connsiteX222" fmla="*/ 3030361 w 5012935"/>
                <a:gd name="connsiteY222" fmla="*/ 1700257 h 4405856"/>
                <a:gd name="connsiteX223" fmla="*/ 3008589 w 5012935"/>
                <a:gd name="connsiteY223" fmla="*/ 1646736 h 4405856"/>
                <a:gd name="connsiteX224" fmla="*/ 3029907 w 5012935"/>
                <a:gd name="connsiteY224" fmla="*/ 1617026 h 4405856"/>
                <a:gd name="connsiteX225" fmla="*/ 2973437 w 5012935"/>
                <a:gd name="connsiteY225" fmla="*/ 1513612 h 4405856"/>
                <a:gd name="connsiteX226" fmla="*/ 2924906 w 5012935"/>
                <a:gd name="connsiteY226" fmla="*/ 1552393 h 4405856"/>
                <a:gd name="connsiteX227" fmla="*/ 2835551 w 5012935"/>
                <a:gd name="connsiteY227" fmla="*/ 1497737 h 4405856"/>
                <a:gd name="connsiteX228" fmla="*/ 2887485 w 5012935"/>
                <a:gd name="connsiteY228" fmla="*/ 1405208 h 4405856"/>
                <a:gd name="connsiteX229" fmla="*/ 2844623 w 5012935"/>
                <a:gd name="connsiteY229" fmla="*/ 1284105 h 4405856"/>
                <a:gd name="connsiteX230" fmla="*/ 2859364 w 5012935"/>
                <a:gd name="connsiteY230" fmla="*/ 1160053 h 4405856"/>
                <a:gd name="connsiteX231" fmla="*/ 2954614 w 5012935"/>
                <a:gd name="connsiteY231" fmla="*/ 1086348 h 4405856"/>
                <a:gd name="connsiteX232" fmla="*/ 3059843 w 5012935"/>
                <a:gd name="connsiteY232" fmla="*/ 1063896 h 4405856"/>
                <a:gd name="connsiteX233" fmla="*/ 2996796 w 5012935"/>
                <a:gd name="connsiteY233" fmla="*/ 974089 h 4405856"/>
                <a:gd name="connsiteX234" fmla="*/ 2979560 w 5012935"/>
                <a:gd name="connsiteY234" fmla="*/ 1018766 h 4405856"/>
                <a:gd name="connsiteX235" fmla="*/ 2936245 w 5012935"/>
                <a:gd name="connsiteY235" fmla="*/ 971595 h 4405856"/>
                <a:gd name="connsiteX236" fmla="*/ 2957563 w 5012935"/>
                <a:gd name="connsiteY236" fmla="*/ 886323 h 4405856"/>
                <a:gd name="connsiteX237" fmla="*/ 3030587 w 5012935"/>
                <a:gd name="connsiteY237" fmla="*/ 789032 h 4405856"/>
                <a:gd name="connsiteX238" fmla="*/ 3013578 w 5012935"/>
                <a:gd name="connsiteY238" fmla="*/ 682443 h 4405856"/>
                <a:gd name="connsiteX239" fmla="*/ 2842356 w 5012935"/>
                <a:gd name="connsiteY239" fmla="*/ 692194 h 4405856"/>
                <a:gd name="connsiteX240" fmla="*/ 2823078 w 5012935"/>
                <a:gd name="connsiteY240" fmla="*/ 734831 h 4405856"/>
                <a:gd name="connsiteX241" fmla="*/ 2790875 w 5012935"/>
                <a:gd name="connsiteY241" fmla="*/ 667248 h 4405856"/>
                <a:gd name="connsiteX242" fmla="*/ 2761165 w 5012935"/>
                <a:gd name="connsiteY242" fmla="*/ 707616 h 4405856"/>
                <a:gd name="connsiteX243" fmla="*/ 2575656 w 5012935"/>
                <a:gd name="connsiteY243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826003 w 5012935"/>
                <a:gd name="connsiteY87" fmla="*/ 2288539 h 4405856"/>
                <a:gd name="connsiteX88" fmla="*/ 840518 w 5012935"/>
                <a:gd name="connsiteY88" fmla="*/ 2324825 h 4405856"/>
                <a:gd name="connsiteX89" fmla="*/ 855032 w 5012935"/>
                <a:gd name="connsiteY89" fmla="*/ 2390139 h 4405856"/>
                <a:gd name="connsiteX90" fmla="*/ 876803 w 5012935"/>
                <a:gd name="connsiteY90" fmla="*/ 2440939 h 4405856"/>
                <a:gd name="connsiteX91" fmla="*/ 913089 w 5012935"/>
                <a:gd name="connsiteY91" fmla="*/ 2557053 h 4405856"/>
                <a:gd name="connsiteX92" fmla="*/ 934860 w 5012935"/>
                <a:gd name="connsiteY92" fmla="*/ 2622368 h 4405856"/>
                <a:gd name="connsiteX93" fmla="*/ 942118 w 5012935"/>
                <a:gd name="connsiteY93" fmla="*/ 2644139 h 4405856"/>
                <a:gd name="connsiteX94" fmla="*/ 963889 w 5012935"/>
                <a:gd name="connsiteY94" fmla="*/ 2687682 h 4405856"/>
                <a:gd name="connsiteX95" fmla="*/ 985660 w 5012935"/>
                <a:gd name="connsiteY95" fmla="*/ 2738482 h 4405856"/>
                <a:gd name="connsiteX96" fmla="*/ 992918 w 5012935"/>
                <a:gd name="connsiteY96" fmla="*/ 2767511 h 4405856"/>
                <a:gd name="connsiteX97" fmla="*/ 1029203 w 5012935"/>
                <a:gd name="connsiteY97" fmla="*/ 2818311 h 4405856"/>
                <a:gd name="connsiteX98" fmla="*/ 1050975 w 5012935"/>
                <a:gd name="connsiteY98" fmla="*/ 2876368 h 4405856"/>
                <a:gd name="connsiteX99" fmla="*/ 1072746 w 5012935"/>
                <a:gd name="connsiteY99" fmla="*/ 2898139 h 4405856"/>
                <a:gd name="connsiteX100" fmla="*/ 1109032 w 5012935"/>
                <a:gd name="connsiteY100" fmla="*/ 2970711 h 4405856"/>
                <a:gd name="connsiteX101" fmla="*/ 1145318 w 5012935"/>
                <a:gd name="connsiteY101" fmla="*/ 3021511 h 4405856"/>
                <a:gd name="connsiteX102" fmla="*/ 1152575 w 5012935"/>
                <a:gd name="connsiteY102" fmla="*/ 3043282 h 4405856"/>
                <a:gd name="connsiteX103" fmla="*/ 1203375 w 5012935"/>
                <a:gd name="connsiteY103" fmla="*/ 3108596 h 4405856"/>
                <a:gd name="connsiteX104" fmla="*/ 1232403 w 5012935"/>
                <a:gd name="connsiteY104" fmla="*/ 3173911 h 4405856"/>
                <a:gd name="connsiteX105" fmla="*/ 1254175 w 5012935"/>
                <a:gd name="connsiteY105" fmla="*/ 3202939 h 4405856"/>
                <a:gd name="connsiteX106" fmla="*/ 1268689 w 5012935"/>
                <a:gd name="connsiteY106" fmla="*/ 3260996 h 4405856"/>
                <a:gd name="connsiteX107" fmla="*/ 1275946 w 5012935"/>
                <a:gd name="connsiteY107" fmla="*/ 3282768 h 4405856"/>
                <a:gd name="connsiteX108" fmla="*/ 1283203 w 5012935"/>
                <a:gd name="connsiteY108" fmla="*/ 3311796 h 4405856"/>
                <a:gd name="connsiteX109" fmla="*/ 1290460 w 5012935"/>
                <a:gd name="connsiteY109" fmla="*/ 3377111 h 4405856"/>
                <a:gd name="connsiteX110" fmla="*/ 1312232 w 5012935"/>
                <a:gd name="connsiteY110" fmla="*/ 3435168 h 4405856"/>
                <a:gd name="connsiteX111" fmla="*/ 1341260 w 5012935"/>
                <a:gd name="connsiteY111" fmla="*/ 3478711 h 4405856"/>
                <a:gd name="connsiteX112" fmla="*/ 1370289 w 5012935"/>
                <a:gd name="connsiteY112" fmla="*/ 3529511 h 4405856"/>
                <a:gd name="connsiteX113" fmla="*/ 1399318 w 5012935"/>
                <a:gd name="connsiteY113" fmla="*/ 3551282 h 4405856"/>
                <a:gd name="connsiteX114" fmla="*/ 1442860 w 5012935"/>
                <a:gd name="connsiteY114" fmla="*/ 3594825 h 4405856"/>
                <a:gd name="connsiteX115" fmla="*/ 1471889 w 5012935"/>
                <a:gd name="connsiteY115" fmla="*/ 3616596 h 4405856"/>
                <a:gd name="connsiteX116" fmla="*/ 1508175 w 5012935"/>
                <a:gd name="connsiteY116" fmla="*/ 3660139 h 4405856"/>
                <a:gd name="connsiteX117" fmla="*/ 1537203 w 5012935"/>
                <a:gd name="connsiteY117" fmla="*/ 3681911 h 4405856"/>
                <a:gd name="connsiteX118" fmla="*/ 1609775 w 5012935"/>
                <a:gd name="connsiteY118" fmla="*/ 3747225 h 4405856"/>
                <a:gd name="connsiteX119" fmla="*/ 1646060 w 5012935"/>
                <a:gd name="connsiteY119" fmla="*/ 3790768 h 4405856"/>
                <a:gd name="connsiteX120" fmla="*/ 1667832 w 5012935"/>
                <a:gd name="connsiteY120" fmla="*/ 3805282 h 4405856"/>
                <a:gd name="connsiteX121" fmla="*/ 1704118 w 5012935"/>
                <a:gd name="connsiteY121" fmla="*/ 3848825 h 4405856"/>
                <a:gd name="connsiteX122" fmla="*/ 1733146 w 5012935"/>
                <a:gd name="connsiteY122" fmla="*/ 3870596 h 4405856"/>
                <a:gd name="connsiteX123" fmla="*/ 1827489 w 5012935"/>
                <a:gd name="connsiteY123" fmla="*/ 3914139 h 4405856"/>
                <a:gd name="connsiteX124" fmla="*/ 2277432 w 5012935"/>
                <a:gd name="connsiteY124" fmla="*/ 3899625 h 4405856"/>
                <a:gd name="connsiteX125" fmla="*/ 2328232 w 5012935"/>
                <a:gd name="connsiteY125" fmla="*/ 3885111 h 4405856"/>
                <a:gd name="connsiteX126" fmla="*/ 2415318 w 5012935"/>
                <a:gd name="connsiteY126" fmla="*/ 3877853 h 4405856"/>
                <a:gd name="connsiteX127" fmla="*/ 2495146 w 5012935"/>
                <a:gd name="connsiteY127" fmla="*/ 3863339 h 4405856"/>
                <a:gd name="connsiteX128" fmla="*/ 2553203 w 5012935"/>
                <a:gd name="connsiteY128" fmla="*/ 3856082 h 4405856"/>
                <a:gd name="connsiteX129" fmla="*/ 2582232 w 5012935"/>
                <a:gd name="connsiteY129" fmla="*/ 3841568 h 4405856"/>
                <a:gd name="connsiteX130" fmla="*/ 2647546 w 5012935"/>
                <a:gd name="connsiteY130" fmla="*/ 3819796 h 4405856"/>
                <a:gd name="connsiteX131" fmla="*/ 2683832 w 5012935"/>
                <a:gd name="connsiteY131" fmla="*/ 3805282 h 4405856"/>
                <a:gd name="connsiteX132" fmla="*/ 2785432 w 5012935"/>
                <a:gd name="connsiteY132" fmla="*/ 3790768 h 4405856"/>
                <a:gd name="connsiteX133" fmla="*/ 2814460 w 5012935"/>
                <a:gd name="connsiteY133" fmla="*/ 3783511 h 4405856"/>
                <a:gd name="connsiteX134" fmla="*/ 3434946 w 5012935"/>
                <a:gd name="connsiteY134" fmla="*/ 4130265 h 4405856"/>
                <a:gd name="connsiteX135" fmla="*/ 3521350 w 5012935"/>
                <a:gd name="connsiteY135" fmla="*/ 4316455 h 4405856"/>
                <a:gd name="connsiteX136" fmla="*/ 3581675 w 5012935"/>
                <a:gd name="connsiteY136" fmla="*/ 4375193 h 4405856"/>
                <a:gd name="connsiteX137" fmla="*/ 3592787 w 5012935"/>
                <a:gd name="connsiteY137" fmla="*/ 4345030 h 4405856"/>
                <a:gd name="connsiteX138" fmla="*/ 3638825 w 5012935"/>
                <a:gd name="connsiteY138" fmla="*/ 4318042 h 4405856"/>
                <a:gd name="connsiteX139" fmla="*/ 3689625 w 5012935"/>
                <a:gd name="connsiteY139" fmla="*/ 4391068 h 4405856"/>
                <a:gd name="connsiteX140" fmla="*/ 3738838 w 5012935"/>
                <a:gd name="connsiteY140" fmla="*/ 4394243 h 4405856"/>
                <a:gd name="connsiteX141" fmla="*/ 3694387 w 5012935"/>
                <a:gd name="connsiteY141" fmla="*/ 4300581 h 4405856"/>
                <a:gd name="connsiteX142" fmla="*/ 3651525 w 5012935"/>
                <a:gd name="connsiteY142" fmla="*/ 4232318 h 4405856"/>
                <a:gd name="connsiteX143" fmla="*/ 3694388 w 5012935"/>
                <a:gd name="connsiteY143" fmla="*/ 4216442 h 4405856"/>
                <a:gd name="connsiteX144" fmla="*/ 3675337 w 5012935"/>
                <a:gd name="connsiteY144" fmla="*/ 4175168 h 4405856"/>
                <a:gd name="connsiteX145" fmla="*/ 3727725 w 5012935"/>
                <a:gd name="connsiteY145" fmla="*/ 4184693 h 4405856"/>
                <a:gd name="connsiteX146" fmla="*/ 3707088 w 5012935"/>
                <a:gd name="connsiteY146" fmla="*/ 4151355 h 4405856"/>
                <a:gd name="connsiteX147" fmla="*/ 3728407 w 5012935"/>
                <a:gd name="connsiteY147" fmla="*/ 4134801 h 4405856"/>
                <a:gd name="connsiteX148" fmla="*/ 3849510 w 5012935"/>
                <a:gd name="connsiteY148" fmla="*/ 4220074 h 4405856"/>
                <a:gd name="connsiteX149" fmla="*/ 3884887 w 5012935"/>
                <a:gd name="connsiteY149" fmla="*/ 4206917 h 4405856"/>
                <a:gd name="connsiteX150" fmla="*/ 3937274 w 5012935"/>
                <a:gd name="connsiteY150" fmla="*/ 4272006 h 4405856"/>
                <a:gd name="connsiteX151" fmla="*/ 3957912 w 5012935"/>
                <a:gd name="connsiteY151" fmla="*/ 4330743 h 4405856"/>
                <a:gd name="connsiteX152" fmla="*/ 4065862 w 5012935"/>
                <a:gd name="connsiteY152" fmla="*/ 4349792 h 4405856"/>
                <a:gd name="connsiteX153" fmla="*/ 4005538 w 5012935"/>
                <a:gd name="connsiteY153" fmla="*/ 4283117 h 4405856"/>
                <a:gd name="connsiteX154" fmla="*/ 4002362 w 5012935"/>
                <a:gd name="connsiteY154" fmla="*/ 4214855 h 4405856"/>
                <a:gd name="connsiteX155" fmla="*/ 4056337 w 5012935"/>
                <a:gd name="connsiteY155" fmla="*/ 4270418 h 4405856"/>
                <a:gd name="connsiteX156" fmla="*/ 4105550 w 5012935"/>
                <a:gd name="connsiteY156" fmla="*/ 4275180 h 4405856"/>
                <a:gd name="connsiteX157" fmla="*/ 4099200 w 5012935"/>
                <a:gd name="connsiteY157" fmla="*/ 4225968 h 4405856"/>
                <a:gd name="connsiteX158" fmla="*/ 4159525 w 5012935"/>
                <a:gd name="connsiteY158" fmla="*/ 4230730 h 4405856"/>
                <a:gd name="connsiteX159" fmla="*/ 4221437 w 5012935"/>
                <a:gd name="connsiteY159" fmla="*/ 4273592 h 4405856"/>
                <a:gd name="connsiteX160" fmla="*/ 4253187 w 5012935"/>
                <a:gd name="connsiteY160" fmla="*/ 4260893 h 4405856"/>
                <a:gd name="connsiteX161" fmla="*/ 4246838 w 5012935"/>
                <a:gd name="connsiteY161" fmla="*/ 4225968 h 4405856"/>
                <a:gd name="connsiteX162" fmla="*/ 4288113 w 5012935"/>
                <a:gd name="connsiteY162" fmla="*/ 4202156 h 4405856"/>
                <a:gd name="connsiteX163" fmla="*/ 4372250 w 5012935"/>
                <a:gd name="connsiteY163" fmla="*/ 4259306 h 4405856"/>
                <a:gd name="connsiteX164" fmla="*/ 4389713 w 5012935"/>
                <a:gd name="connsiteY164" fmla="*/ 4157708 h 4405856"/>
                <a:gd name="connsiteX165" fmla="*/ 4364313 w 5012935"/>
                <a:gd name="connsiteY165" fmla="*/ 4135482 h 4405856"/>
                <a:gd name="connsiteX166" fmla="*/ 4291287 w 5012935"/>
                <a:gd name="connsiteY166" fmla="*/ 4092619 h 4405856"/>
                <a:gd name="connsiteX167" fmla="*/ 4313512 w 5012935"/>
                <a:gd name="connsiteY167" fmla="*/ 4067220 h 4405856"/>
                <a:gd name="connsiteX168" fmla="*/ 4334150 w 5012935"/>
                <a:gd name="connsiteY168" fmla="*/ 4044994 h 4405856"/>
                <a:gd name="connsiteX169" fmla="*/ 4388125 w 5012935"/>
                <a:gd name="connsiteY169" fmla="*/ 4076745 h 4405856"/>
                <a:gd name="connsiteX170" fmla="*/ 4394475 w 5012935"/>
                <a:gd name="connsiteY170" fmla="*/ 4032295 h 4405856"/>
                <a:gd name="connsiteX171" fmla="*/ 4338912 w 5012935"/>
                <a:gd name="connsiteY171" fmla="*/ 4008482 h 4405856"/>
                <a:gd name="connsiteX172" fmla="*/ 4337325 w 5012935"/>
                <a:gd name="connsiteY172" fmla="*/ 3998958 h 4405856"/>
                <a:gd name="connsiteX173" fmla="*/ 4324624 w 5012935"/>
                <a:gd name="connsiteY173" fmla="*/ 3960859 h 4405856"/>
                <a:gd name="connsiteX174" fmla="*/ 4330974 w 5012935"/>
                <a:gd name="connsiteY174" fmla="*/ 3913233 h 4405856"/>
                <a:gd name="connsiteX175" fmla="*/ 4342087 w 5012935"/>
                <a:gd name="connsiteY175" fmla="*/ 3857670 h 4405856"/>
                <a:gd name="connsiteX176" fmla="*/ 4303987 w 5012935"/>
                <a:gd name="connsiteY176" fmla="*/ 3827508 h 4405856"/>
                <a:gd name="connsiteX177" fmla="*/ 4337324 w 5012935"/>
                <a:gd name="connsiteY177" fmla="*/ 3817983 h 4405856"/>
                <a:gd name="connsiteX178" fmla="*/ 4315099 w 5012935"/>
                <a:gd name="connsiteY178" fmla="*/ 3781470 h 4405856"/>
                <a:gd name="connsiteX179" fmla="*/ 4353200 w 5012935"/>
                <a:gd name="connsiteY179" fmla="*/ 3776709 h 4405856"/>
                <a:gd name="connsiteX180" fmla="*/ 4359549 w 5012935"/>
                <a:gd name="connsiteY180" fmla="*/ 3743370 h 4405856"/>
                <a:gd name="connsiteX181" fmla="*/ 4421463 w 5012935"/>
                <a:gd name="connsiteY181" fmla="*/ 3752897 h 4405856"/>
                <a:gd name="connsiteX182" fmla="*/ 4454576 w 5012935"/>
                <a:gd name="connsiteY182" fmla="*/ 3768089 h 4405856"/>
                <a:gd name="connsiteX183" fmla="*/ 4420783 w 5012935"/>
                <a:gd name="connsiteY183" fmla="*/ 3809137 h 4405856"/>
                <a:gd name="connsiteX184" fmla="*/ 4459791 w 5012935"/>
                <a:gd name="connsiteY184" fmla="*/ 3916633 h 4405856"/>
                <a:gd name="connsiteX185" fmla="*/ 4512178 w 5012935"/>
                <a:gd name="connsiteY185" fmla="*/ 3947931 h 4405856"/>
                <a:gd name="connsiteX186" fmla="*/ 4564112 w 5012935"/>
                <a:gd name="connsiteY186" fmla="*/ 3905749 h 4405856"/>
                <a:gd name="connsiteX187" fmla="*/ 4649837 w 5012935"/>
                <a:gd name="connsiteY187" fmla="*/ 3857216 h 4405856"/>
                <a:gd name="connsiteX188" fmla="*/ 4632601 w 5012935"/>
                <a:gd name="connsiteY188" fmla="*/ 3768315 h 4405856"/>
                <a:gd name="connsiteX189" fmla="*/ 4709935 w 5012935"/>
                <a:gd name="connsiteY189" fmla="*/ 3635646 h 4405856"/>
                <a:gd name="connsiteX190" fmla="*/ 5002489 w 5012935"/>
                <a:gd name="connsiteY190" fmla="*/ 3302498 h 4405856"/>
                <a:gd name="connsiteX191" fmla="*/ 4921072 w 5012935"/>
                <a:gd name="connsiteY191" fmla="*/ 3293426 h 4405856"/>
                <a:gd name="connsiteX192" fmla="*/ 4925609 w 5012935"/>
                <a:gd name="connsiteY192" fmla="*/ 3201578 h 4405856"/>
                <a:gd name="connsiteX193" fmla="*/ 4876622 w 5012935"/>
                <a:gd name="connsiteY193" fmla="*/ 3176406 h 4405856"/>
                <a:gd name="connsiteX194" fmla="*/ 4792485 w 5012935"/>
                <a:gd name="connsiteY194" fmla="*/ 3207928 h 4405856"/>
                <a:gd name="connsiteX195" fmla="*/ 4755746 w 5012935"/>
                <a:gd name="connsiteY195" fmla="*/ 3171643 h 4405856"/>
                <a:gd name="connsiteX196" fmla="*/ 4800423 w 5012935"/>
                <a:gd name="connsiteY196" fmla="*/ 3148738 h 4405856"/>
                <a:gd name="connsiteX197" fmla="*/ 4671156 w 5012935"/>
                <a:gd name="connsiteY197" fmla="*/ 2935559 h 4405856"/>
                <a:gd name="connsiteX198" fmla="*/ 4686122 w 5012935"/>
                <a:gd name="connsiteY198" fmla="*/ 2905396 h 4405856"/>
                <a:gd name="connsiteX199" fmla="*/ 4662537 w 5012935"/>
                <a:gd name="connsiteY199" fmla="*/ 2789736 h 4405856"/>
                <a:gd name="connsiteX200" fmla="*/ 4503788 w 5012935"/>
                <a:gd name="connsiteY200" fmla="*/ 2778850 h 4405856"/>
                <a:gd name="connsiteX201" fmla="*/ 4470450 w 5012935"/>
                <a:gd name="connsiteY201" fmla="*/ 2827608 h 4405856"/>
                <a:gd name="connsiteX202" fmla="*/ 4381550 w 5012935"/>
                <a:gd name="connsiteY202" fmla="*/ 2842124 h 4405856"/>
                <a:gd name="connsiteX203" fmla="*/ 4387900 w 5012935"/>
                <a:gd name="connsiteY203" fmla="*/ 2820125 h 4405856"/>
                <a:gd name="connsiteX204" fmla="*/ 4334378 w 5012935"/>
                <a:gd name="connsiteY204" fmla="*/ 2804024 h 4405856"/>
                <a:gd name="connsiteX205" fmla="*/ 4309659 w 5012935"/>
                <a:gd name="connsiteY205" fmla="*/ 2638923 h 4405856"/>
                <a:gd name="connsiteX206" fmla="*/ 4029352 w 5012935"/>
                <a:gd name="connsiteY206" fmla="*/ 2572248 h 4405856"/>
                <a:gd name="connsiteX207" fmla="*/ 3893053 w 5012935"/>
                <a:gd name="connsiteY207" fmla="*/ 2615564 h 4405856"/>
                <a:gd name="connsiteX208" fmla="*/ 3761064 w 5012935"/>
                <a:gd name="connsiteY208" fmla="*/ 2608080 h 4405856"/>
                <a:gd name="connsiteX209" fmla="*/ 3628621 w 5012935"/>
                <a:gd name="connsiteY209" fmla="*/ 2497182 h 4405856"/>
                <a:gd name="connsiteX210" fmla="*/ 3415443 w 5012935"/>
                <a:gd name="connsiteY210" fmla="*/ 2193969 h 4405856"/>
                <a:gd name="connsiteX211" fmla="*/ 3016981 w 5012935"/>
                <a:gd name="connsiteY211" fmla="*/ 2054496 h 4405856"/>
                <a:gd name="connsiteX212" fmla="*/ 2780443 w 5012935"/>
                <a:gd name="connsiteY212" fmla="*/ 1741532 h 4405856"/>
                <a:gd name="connsiteX213" fmla="*/ 2814234 w 5012935"/>
                <a:gd name="connsiteY213" fmla="*/ 1716586 h 4405856"/>
                <a:gd name="connsiteX214" fmla="*/ 2873878 w 5012935"/>
                <a:gd name="connsiteY214" fmla="*/ 1799589 h 4405856"/>
                <a:gd name="connsiteX215" fmla="*/ 2894062 w 5012935"/>
                <a:gd name="connsiteY215" fmla="*/ 1782126 h 4405856"/>
                <a:gd name="connsiteX216" fmla="*/ 2937152 w 5012935"/>
                <a:gd name="connsiteY216" fmla="*/ 1812970 h 4405856"/>
                <a:gd name="connsiteX217" fmla="*/ 3025825 w 5012935"/>
                <a:gd name="connsiteY217" fmla="*/ 1759221 h 4405856"/>
                <a:gd name="connsiteX218" fmla="*/ 3041927 w 5012935"/>
                <a:gd name="connsiteY218" fmla="*/ 1738811 h 4405856"/>
                <a:gd name="connsiteX219" fmla="*/ 3100210 w 5012935"/>
                <a:gd name="connsiteY219" fmla="*/ 1739037 h 4405856"/>
                <a:gd name="connsiteX220" fmla="*/ 3116313 w 5012935"/>
                <a:gd name="connsiteY220" fmla="*/ 1705927 h 4405856"/>
                <a:gd name="connsiteX221" fmla="*/ 3097489 w 5012935"/>
                <a:gd name="connsiteY221" fmla="*/ 1680300 h 4405856"/>
                <a:gd name="connsiteX222" fmla="*/ 3030361 w 5012935"/>
                <a:gd name="connsiteY222" fmla="*/ 1700257 h 4405856"/>
                <a:gd name="connsiteX223" fmla="*/ 3008589 w 5012935"/>
                <a:gd name="connsiteY223" fmla="*/ 1646736 h 4405856"/>
                <a:gd name="connsiteX224" fmla="*/ 3029907 w 5012935"/>
                <a:gd name="connsiteY224" fmla="*/ 1617026 h 4405856"/>
                <a:gd name="connsiteX225" fmla="*/ 2973437 w 5012935"/>
                <a:gd name="connsiteY225" fmla="*/ 1513612 h 4405856"/>
                <a:gd name="connsiteX226" fmla="*/ 2924906 w 5012935"/>
                <a:gd name="connsiteY226" fmla="*/ 1552393 h 4405856"/>
                <a:gd name="connsiteX227" fmla="*/ 2835551 w 5012935"/>
                <a:gd name="connsiteY227" fmla="*/ 1497737 h 4405856"/>
                <a:gd name="connsiteX228" fmla="*/ 2887485 w 5012935"/>
                <a:gd name="connsiteY228" fmla="*/ 1405208 h 4405856"/>
                <a:gd name="connsiteX229" fmla="*/ 2844623 w 5012935"/>
                <a:gd name="connsiteY229" fmla="*/ 1284105 h 4405856"/>
                <a:gd name="connsiteX230" fmla="*/ 2859364 w 5012935"/>
                <a:gd name="connsiteY230" fmla="*/ 1160053 h 4405856"/>
                <a:gd name="connsiteX231" fmla="*/ 2954614 w 5012935"/>
                <a:gd name="connsiteY231" fmla="*/ 1086348 h 4405856"/>
                <a:gd name="connsiteX232" fmla="*/ 3059843 w 5012935"/>
                <a:gd name="connsiteY232" fmla="*/ 1063896 h 4405856"/>
                <a:gd name="connsiteX233" fmla="*/ 2996796 w 5012935"/>
                <a:gd name="connsiteY233" fmla="*/ 974089 h 4405856"/>
                <a:gd name="connsiteX234" fmla="*/ 2979560 w 5012935"/>
                <a:gd name="connsiteY234" fmla="*/ 1018766 h 4405856"/>
                <a:gd name="connsiteX235" fmla="*/ 2936245 w 5012935"/>
                <a:gd name="connsiteY235" fmla="*/ 971595 h 4405856"/>
                <a:gd name="connsiteX236" fmla="*/ 2957563 w 5012935"/>
                <a:gd name="connsiteY236" fmla="*/ 886323 h 4405856"/>
                <a:gd name="connsiteX237" fmla="*/ 3030587 w 5012935"/>
                <a:gd name="connsiteY237" fmla="*/ 789032 h 4405856"/>
                <a:gd name="connsiteX238" fmla="*/ 3013578 w 5012935"/>
                <a:gd name="connsiteY238" fmla="*/ 682443 h 4405856"/>
                <a:gd name="connsiteX239" fmla="*/ 2842356 w 5012935"/>
                <a:gd name="connsiteY239" fmla="*/ 692194 h 4405856"/>
                <a:gd name="connsiteX240" fmla="*/ 2823078 w 5012935"/>
                <a:gd name="connsiteY240" fmla="*/ 734831 h 4405856"/>
                <a:gd name="connsiteX241" fmla="*/ 2790875 w 5012935"/>
                <a:gd name="connsiteY241" fmla="*/ 667248 h 4405856"/>
                <a:gd name="connsiteX242" fmla="*/ 2761165 w 5012935"/>
                <a:gd name="connsiteY242" fmla="*/ 707616 h 4405856"/>
                <a:gd name="connsiteX243" fmla="*/ 2575656 w 5012935"/>
                <a:gd name="connsiteY243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338640 w 5012935"/>
                <a:gd name="connsiteY87" fmla="*/ 1923414 h 4405856"/>
                <a:gd name="connsiteX88" fmla="*/ 840518 w 5012935"/>
                <a:gd name="connsiteY88" fmla="*/ 2324825 h 4405856"/>
                <a:gd name="connsiteX89" fmla="*/ 855032 w 5012935"/>
                <a:gd name="connsiteY89" fmla="*/ 2390139 h 4405856"/>
                <a:gd name="connsiteX90" fmla="*/ 876803 w 5012935"/>
                <a:gd name="connsiteY90" fmla="*/ 2440939 h 4405856"/>
                <a:gd name="connsiteX91" fmla="*/ 913089 w 5012935"/>
                <a:gd name="connsiteY91" fmla="*/ 2557053 h 4405856"/>
                <a:gd name="connsiteX92" fmla="*/ 934860 w 5012935"/>
                <a:gd name="connsiteY92" fmla="*/ 2622368 h 4405856"/>
                <a:gd name="connsiteX93" fmla="*/ 942118 w 5012935"/>
                <a:gd name="connsiteY93" fmla="*/ 2644139 h 4405856"/>
                <a:gd name="connsiteX94" fmla="*/ 963889 w 5012935"/>
                <a:gd name="connsiteY94" fmla="*/ 2687682 h 4405856"/>
                <a:gd name="connsiteX95" fmla="*/ 985660 w 5012935"/>
                <a:gd name="connsiteY95" fmla="*/ 2738482 h 4405856"/>
                <a:gd name="connsiteX96" fmla="*/ 992918 w 5012935"/>
                <a:gd name="connsiteY96" fmla="*/ 2767511 h 4405856"/>
                <a:gd name="connsiteX97" fmla="*/ 1029203 w 5012935"/>
                <a:gd name="connsiteY97" fmla="*/ 2818311 h 4405856"/>
                <a:gd name="connsiteX98" fmla="*/ 1050975 w 5012935"/>
                <a:gd name="connsiteY98" fmla="*/ 2876368 h 4405856"/>
                <a:gd name="connsiteX99" fmla="*/ 1072746 w 5012935"/>
                <a:gd name="connsiteY99" fmla="*/ 2898139 h 4405856"/>
                <a:gd name="connsiteX100" fmla="*/ 1109032 w 5012935"/>
                <a:gd name="connsiteY100" fmla="*/ 2970711 h 4405856"/>
                <a:gd name="connsiteX101" fmla="*/ 1145318 w 5012935"/>
                <a:gd name="connsiteY101" fmla="*/ 3021511 h 4405856"/>
                <a:gd name="connsiteX102" fmla="*/ 1152575 w 5012935"/>
                <a:gd name="connsiteY102" fmla="*/ 3043282 h 4405856"/>
                <a:gd name="connsiteX103" fmla="*/ 1203375 w 5012935"/>
                <a:gd name="connsiteY103" fmla="*/ 3108596 h 4405856"/>
                <a:gd name="connsiteX104" fmla="*/ 1232403 w 5012935"/>
                <a:gd name="connsiteY104" fmla="*/ 3173911 h 4405856"/>
                <a:gd name="connsiteX105" fmla="*/ 1254175 w 5012935"/>
                <a:gd name="connsiteY105" fmla="*/ 3202939 h 4405856"/>
                <a:gd name="connsiteX106" fmla="*/ 1268689 w 5012935"/>
                <a:gd name="connsiteY106" fmla="*/ 3260996 h 4405856"/>
                <a:gd name="connsiteX107" fmla="*/ 1275946 w 5012935"/>
                <a:gd name="connsiteY107" fmla="*/ 3282768 h 4405856"/>
                <a:gd name="connsiteX108" fmla="*/ 1283203 w 5012935"/>
                <a:gd name="connsiteY108" fmla="*/ 3311796 h 4405856"/>
                <a:gd name="connsiteX109" fmla="*/ 1290460 w 5012935"/>
                <a:gd name="connsiteY109" fmla="*/ 3377111 h 4405856"/>
                <a:gd name="connsiteX110" fmla="*/ 1312232 w 5012935"/>
                <a:gd name="connsiteY110" fmla="*/ 3435168 h 4405856"/>
                <a:gd name="connsiteX111" fmla="*/ 1341260 w 5012935"/>
                <a:gd name="connsiteY111" fmla="*/ 3478711 h 4405856"/>
                <a:gd name="connsiteX112" fmla="*/ 1370289 w 5012935"/>
                <a:gd name="connsiteY112" fmla="*/ 3529511 h 4405856"/>
                <a:gd name="connsiteX113" fmla="*/ 1399318 w 5012935"/>
                <a:gd name="connsiteY113" fmla="*/ 3551282 h 4405856"/>
                <a:gd name="connsiteX114" fmla="*/ 1442860 w 5012935"/>
                <a:gd name="connsiteY114" fmla="*/ 3594825 h 4405856"/>
                <a:gd name="connsiteX115" fmla="*/ 1471889 w 5012935"/>
                <a:gd name="connsiteY115" fmla="*/ 3616596 h 4405856"/>
                <a:gd name="connsiteX116" fmla="*/ 1508175 w 5012935"/>
                <a:gd name="connsiteY116" fmla="*/ 3660139 h 4405856"/>
                <a:gd name="connsiteX117" fmla="*/ 1537203 w 5012935"/>
                <a:gd name="connsiteY117" fmla="*/ 3681911 h 4405856"/>
                <a:gd name="connsiteX118" fmla="*/ 1609775 w 5012935"/>
                <a:gd name="connsiteY118" fmla="*/ 3747225 h 4405856"/>
                <a:gd name="connsiteX119" fmla="*/ 1646060 w 5012935"/>
                <a:gd name="connsiteY119" fmla="*/ 3790768 h 4405856"/>
                <a:gd name="connsiteX120" fmla="*/ 1667832 w 5012935"/>
                <a:gd name="connsiteY120" fmla="*/ 3805282 h 4405856"/>
                <a:gd name="connsiteX121" fmla="*/ 1704118 w 5012935"/>
                <a:gd name="connsiteY121" fmla="*/ 3848825 h 4405856"/>
                <a:gd name="connsiteX122" fmla="*/ 1733146 w 5012935"/>
                <a:gd name="connsiteY122" fmla="*/ 3870596 h 4405856"/>
                <a:gd name="connsiteX123" fmla="*/ 1827489 w 5012935"/>
                <a:gd name="connsiteY123" fmla="*/ 3914139 h 4405856"/>
                <a:gd name="connsiteX124" fmla="*/ 2277432 w 5012935"/>
                <a:gd name="connsiteY124" fmla="*/ 3899625 h 4405856"/>
                <a:gd name="connsiteX125" fmla="*/ 2328232 w 5012935"/>
                <a:gd name="connsiteY125" fmla="*/ 3885111 h 4405856"/>
                <a:gd name="connsiteX126" fmla="*/ 2415318 w 5012935"/>
                <a:gd name="connsiteY126" fmla="*/ 3877853 h 4405856"/>
                <a:gd name="connsiteX127" fmla="*/ 2495146 w 5012935"/>
                <a:gd name="connsiteY127" fmla="*/ 3863339 h 4405856"/>
                <a:gd name="connsiteX128" fmla="*/ 2553203 w 5012935"/>
                <a:gd name="connsiteY128" fmla="*/ 3856082 h 4405856"/>
                <a:gd name="connsiteX129" fmla="*/ 2582232 w 5012935"/>
                <a:gd name="connsiteY129" fmla="*/ 3841568 h 4405856"/>
                <a:gd name="connsiteX130" fmla="*/ 2647546 w 5012935"/>
                <a:gd name="connsiteY130" fmla="*/ 3819796 h 4405856"/>
                <a:gd name="connsiteX131" fmla="*/ 2683832 w 5012935"/>
                <a:gd name="connsiteY131" fmla="*/ 3805282 h 4405856"/>
                <a:gd name="connsiteX132" fmla="*/ 2785432 w 5012935"/>
                <a:gd name="connsiteY132" fmla="*/ 3790768 h 4405856"/>
                <a:gd name="connsiteX133" fmla="*/ 2814460 w 5012935"/>
                <a:gd name="connsiteY133" fmla="*/ 3783511 h 4405856"/>
                <a:gd name="connsiteX134" fmla="*/ 3434946 w 5012935"/>
                <a:gd name="connsiteY134" fmla="*/ 4130265 h 4405856"/>
                <a:gd name="connsiteX135" fmla="*/ 3521350 w 5012935"/>
                <a:gd name="connsiteY135" fmla="*/ 4316455 h 4405856"/>
                <a:gd name="connsiteX136" fmla="*/ 3581675 w 5012935"/>
                <a:gd name="connsiteY136" fmla="*/ 4375193 h 4405856"/>
                <a:gd name="connsiteX137" fmla="*/ 3592787 w 5012935"/>
                <a:gd name="connsiteY137" fmla="*/ 4345030 h 4405856"/>
                <a:gd name="connsiteX138" fmla="*/ 3638825 w 5012935"/>
                <a:gd name="connsiteY138" fmla="*/ 4318042 h 4405856"/>
                <a:gd name="connsiteX139" fmla="*/ 3689625 w 5012935"/>
                <a:gd name="connsiteY139" fmla="*/ 4391068 h 4405856"/>
                <a:gd name="connsiteX140" fmla="*/ 3738838 w 5012935"/>
                <a:gd name="connsiteY140" fmla="*/ 4394243 h 4405856"/>
                <a:gd name="connsiteX141" fmla="*/ 3694387 w 5012935"/>
                <a:gd name="connsiteY141" fmla="*/ 4300581 h 4405856"/>
                <a:gd name="connsiteX142" fmla="*/ 3651525 w 5012935"/>
                <a:gd name="connsiteY142" fmla="*/ 4232318 h 4405856"/>
                <a:gd name="connsiteX143" fmla="*/ 3694388 w 5012935"/>
                <a:gd name="connsiteY143" fmla="*/ 4216442 h 4405856"/>
                <a:gd name="connsiteX144" fmla="*/ 3675337 w 5012935"/>
                <a:gd name="connsiteY144" fmla="*/ 4175168 h 4405856"/>
                <a:gd name="connsiteX145" fmla="*/ 3727725 w 5012935"/>
                <a:gd name="connsiteY145" fmla="*/ 4184693 h 4405856"/>
                <a:gd name="connsiteX146" fmla="*/ 3707088 w 5012935"/>
                <a:gd name="connsiteY146" fmla="*/ 4151355 h 4405856"/>
                <a:gd name="connsiteX147" fmla="*/ 3728407 w 5012935"/>
                <a:gd name="connsiteY147" fmla="*/ 4134801 h 4405856"/>
                <a:gd name="connsiteX148" fmla="*/ 3849510 w 5012935"/>
                <a:gd name="connsiteY148" fmla="*/ 4220074 h 4405856"/>
                <a:gd name="connsiteX149" fmla="*/ 3884887 w 5012935"/>
                <a:gd name="connsiteY149" fmla="*/ 4206917 h 4405856"/>
                <a:gd name="connsiteX150" fmla="*/ 3937274 w 5012935"/>
                <a:gd name="connsiteY150" fmla="*/ 4272006 h 4405856"/>
                <a:gd name="connsiteX151" fmla="*/ 3957912 w 5012935"/>
                <a:gd name="connsiteY151" fmla="*/ 4330743 h 4405856"/>
                <a:gd name="connsiteX152" fmla="*/ 4065862 w 5012935"/>
                <a:gd name="connsiteY152" fmla="*/ 4349792 h 4405856"/>
                <a:gd name="connsiteX153" fmla="*/ 4005538 w 5012935"/>
                <a:gd name="connsiteY153" fmla="*/ 4283117 h 4405856"/>
                <a:gd name="connsiteX154" fmla="*/ 4002362 w 5012935"/>
                <a:gd name="connsiteY154" fmla="*/ 4214855 h 4405856"/>
                <a:gd name="connsiteX155" fmla="*/ 4056337 w 5012935"/>
                <a:gd name="connsiteY155" fmla="*/ 4270418 h 4405856"/>
                <a:gd name="connsiteX156" fmla="*/ 4105550 w 5012935"/>
                <a:gd name="connsiteY156" fmla="*/ 4275180 h 4405856"/>
                <a:gd name="connsiteX157" fmla="*/ 4099200 w 5012935"/>
                <a:gd name="connsiteY157" fmla="*/ 4225968 h 4405856"/>
                <a:gd name="connsiteX158" fmla="*/ 4159525 w 5012935"/>
                <a:gd name="connsiteY158" fmla="*/ 4230730 h 4405856"/>
                <a:gd name="connsiteX159" fmla="*/ 4221437 w 5012935"/>
                <a:gd name="connsiteY159" fmla="*/ 4273592 h 4405856"/>
                <a:gd name="connsiteX160" fmla="*/ 4253187 w 5012935"/>
                <a:gd name="connsiteY160" fmla="*/ 4260893 h 4405856"/>
                <a:gd name="connsiteX161" fmla="*/ 4246838 w 5012935"/>
                <a:gd name="connsiteY161" fmla="*/ 4225968 h 4405856"/>
                <a:gd name="connsiteX162" fmla="*/ 4288113 w 5012935"/>
                <a:gd name="connsiteY162" fmla="*/ 4202156 h 4405856"/>
                <a:gd name="connsiteX163" fmla="*/ 4372250 w 5012935"/>
                <a:gd name="connsiteY163" fmla="*/ 4259306 h 4405856"/>
                <a:gd name="connsiteX164" fmla="*/ 4389713 w 5012935"/>
                <a:gd name="connsiteY164" fmla="*/ 4157708 h 4405856"/>
                <a:gd name="connsiteX165" fmla="*/ 4364313 w 5012935"/>
                <a:gd name="connsiteY165" fmla="*/ 4135482 h 4405856"/>
                <a:gd name="connsiteX166" fmla="*/ 4291287 w 5012935"/>
                <a:gd name="connsiteY166" fmla="*/ 4092619 h 4405856"/>
                <a:gd name="connsiteX167" fmla="*/ 4313512 w 5012935"/>
                <a:gd name="connsiteY167" fmla="*/ 4067220 h 4405856"/>
                <a:gd name="connsiteX168" fmla="*/ 4334150 w 5012935"/>
                <a:gd name="connsiteY168" fmla="*/ 4044994 h 4405856"/>
                <a:gd name="connsiteX169" fmla="*/ 4388125 w 5012935"/>
                <a:gd name="connsiteY169" fmla="*/ 4076745 h 4405856"/>
                <a:gd name="connsiteX170" fmla="*/ 4394475 w 5012935"/>
                <a:gd name="connsiteY170" fmla="*/ 4032295 h 4405856"/>
                <a:gd name="connsiteX171" fmla="*/ 4338912 w 5012935"/>
                <a:gd name="connsiteY171" fmla="*/ 4008482 h 4405856"/>
                <a:gd name="connsiteX172" fmla="*/ 4337325 w 5012935"/>
                <a:gd name="connsiteY172" fmla="*/ 3998958 h 4405856"/>
                <a:gd name="connsiteX173" fmla="*/ 4324624 w 5012935"/>
                <a:gd name="connsiteY173" fmla="*/ 3960859 h 4405856"/>
                <a:gd name="connsiteX174" fmla="*/ 4330974 w 5012935"/>
                <a:gd name="connsiteY174" fmla="*/ 3913233 h 4405856"/>
                <a:gd name="connsiteX175" fmla="*/ 4342087 w 5012935"/>
                <a:gd name="connsiteY175" fmla="*/ 3857670 h 4405856"/>
                <a:gd name="connsiteX176" fmla="*/ 4303987 w 5012935"/>
                <a:gd name="connsiteY176" fmla="*/ 3827508 h 4405856"/>
                <a:gd name="connsiteX177" fmla="*/ 4337324 w 5012935"/>
                <a:gd name="connsiteY177" fmla="*/ 3817983 h 4405856"/>
                <a:gd name="connsiteX178" fmla="*/ 4315099 w 5012935"/>
                <a:gd name="connsiteY178" fmla="*/ 3781470 h 4405856"/>
                <a:gd name="connsiteX179" fmla="*/ 4353200 w 5012935"/>
                <a:gd name="connsiteY179" fmla="*/ 3776709 h 4405856"/>
                <a:gd name="connsiteX180" fmla="*/ 4359549 w 5012935"/>
                <a:gd name="connsiteY180" fmla="*/ 3743370 h 4405856"/>
                <a:gd name="connsiteX181" fmla="*/ 4421463 w 5012935"/>
                <a:gd name="connsiteY181" fmla="*/ 3752897 h 4405856"/>
                <a:gd name="connsiteX182" fmla="*/ 4454576 w 5012935"/>
                <a:gd name="connsiteY182" fmla="*/ 3768089 h 4405856"/>
                <a:gd name="connsiteX183" fmla="*/ 4420783 w 5012935"/>
                <a:gd name="connsiteY183" fmla="*/ 3809137 h 4405856"/>
                <a:gd name="connsiteX184" fmla="*/ 4459791 w 5012935"/>
                <a:gd name="connsiteY184" fmla="*/ 3916633 h 4405856"/>
                <a:gd name="connsiteX185" fmla="*/ 4512178 w 5012935"/>
                <a:gd name="connsiteY185" fmla="*/ 3947931 h 4405856"/>
                <a:gd name="connsiteX186" fmla="*/ 4564112 w 5012935"/>
                <a:gd name="connsiteY186" fmla="*/ 3905749 h 4405856"/>
                <a:gd name="connsiteX187" fmla="*/ 4649837 w 5012935"/>
                <a:gd name="connsiteY187" fmla="*/ 3857216 h 4405856"/>
                <a:gd name="connsiteX188" fmla="*/ 4632601 w 5012935"/>
                <a:gd name="connsiteY188" fmla="*/ 3768315 h 4405856"/>
                <a:gd name="connsiteX189" fmla="*/ 4709935 w 5012935"/>
                <a:gd name="connsiteY189" fmla="*/ 3635646 h 4405856"/>
                <a:gd name="connsiteX190" fmla="*/ 5002489 w 5012935"/>
                <a:gd name="connsiteY190" fmla="*/ 3302498 h 4405856"/>
                <a:gd name="connsiteX191" fmla="*/ 4921072 w 5012935"/>
                <a:gd name="connsiteY191" fmla="*/ 3293426 h 4405856"/>
                <a:gd name="connsiteX192" fmla="*/ 4925609 w 5012935"/>
                <a:gd name="connsiteY192" fmla="*/ 3201578 h 4405856"/>
                <a:gd name="connsiteX193" fmla="*/ 4876622 w 5012935"/>
                <a:gd name="connsiteY193" fmla="*/ 3176406 h 4405856"/>
                <a:gd name="connsiteX194" fmla="*/ 4792485 w 5012935"/>
                <a:gd name="connsiteY194" fmla="*/ 3207928 h 4405856"/>
                <a:gd name="connsiteX195" fmla="*/ 4755746 w 5012935"/>
                <a:gd name="connsiteY195" fmla="*/ 3171643 h 4405856"/>
                <a:gd name="connsiteX196" fmla="*/ 4800423 w 5012935"/>
                <a:gd name="connsiteY196" fmla="*/ 3148738 h 4405856"/>
                <a:gd name="connsiteX197" fmla="*/ 4671156 w 5012935"/>
                <a:gd name="connsiteY197" fmla="*/ 2935559 h 4405856"/>
                <a:gd name="connsiteX198" fmla="*/ 4686122 w 5012935"/>
                <a:gd name="connsiteY198" fmla="*/ 2905396 h 4405856"/>
                <a:gd name="connsiteX199" fmla="*/ 4662537 w 5012935"/>
                <a:gd name="connsiteY199" fmla="*/ 2789736 h 4405856"/>
                <a:gd name="connsiteX200" fmla="*/ 4503788 w 5012935"/>
                <a:gd name="connsiteY200" fmla="*/ 2778850 h 4405856"/>
                <a:gd name="connsiteX201" fmla="*/ 4470450 w 5012935"/>
                <a:gd name="connsiteY201" fmla="*/ 2827608 h 4405856"/>
                <a:gd name="connsiteX202" fmla="*/ 4381550 w 5012935"/>
                <a:gd name="connsiteY202" fmla="*/ 2842124 h 4405856"/>
                <a:gd name="connsiteX203" fmla="*/ 4387900 w 5012935"/>
                <a:gd name="connsiteY203" fmla="*/ 2820125 h 4405856"/>
                <a:gd name="connsiteX204" fmla="*/ 4334378 w 5012935"/>
                <a:gd name="connsiteY204" fmla="*/ 2804024 h 4405856"/>
                <a:gd name="connsiteX205" fmla="*/ 4309659 w 5012935"/>
                <a:gd name="connsiteY205" fmla="*/ 2638923 h 4405856"/>
                <a:gd name="connsiteX206" fmla="*/ 4029352 w 5012935"/>
                <a:gd name="connsiteY206" fmla="*/ 2572248 h 4405856"/>
                <a:gd name="connsiteX207" fmla="*/ 3893053 w 5012935"/>
                <a:gd name="connsiteY207" fmla="*/ 2615564 h 4405856"/>
                <a:gd name="connsiteX208" fmla="*/ 3761064 w 5012935"/>
                <a:gd name="connsiteY208" fmla="*/ 2608080 h 4405856"/>
                <a:gd name="connsiteX209" fmla="*/ 3628621 w 5012935"/>
                <a:gd name="connsiteY209" fmla="*/ 2497182 h 4405856"/>
                <a:gd name="connsiteX210" fmla="*/ 3415443 w 5012935"/>
                <a:gd name="connsiteY210" fmla="*/ 2193969 h 4405856"/>
                <a:gd name="connsiteX211" fmla="*/ 3016981 w 5012935"/>
                <a:gd name="connsiteY211" fmla="*/ 2054496 h 4405856"/>
                <a:gd name="connsiteX212" fmla="*/ 2780443 w 5012935"/>
                <a:gd name="connsiteY212" fmla="*/ 1741532 h 4405856"/>
                <a:gd name="connsiteX213" fmla="*/ 2814234 w 5012935"/>
                <a:gd name="connsiteY213" fmla="*/ 1716586 h 4405856"/>
                <a:gd name="connsiteX214" fmla="*/ 2873878 w 5012935"/>
                <a:gd name="connsiteY214" fmla="*/ 1799589 h 4405856"/>
                <a:gd name="connsiteX215" fmla="*/ 2894062 w 5012935"/>
                <a:gd name="connsiteY215" fmla="*/ 1782126 h 4405856"/>
                <a:gd name="connsiteX216" fmla="*/ 2937152 w 5012935"/>
                <a:gd name="connsiteY216" fmla="*/ 1812970 h 4405856"/>
                <a:gd name="connsiteX217" fmla="*/ 3025825 w 5012935"/>
                <a:gd name="connsiteY217" fmla="*/ 1759221 h 4405856"/>
                <a:gd name="connsiteX218" fmla="*/ 3041927 w 5012935"/>
                <a:gd name="connsiteY218" fmla="*/ 1738811 h 4405856"/>
                <a:gd name="connsiteX219" fmla="*/ 3100210 w 5012935"/>
                <a:gd name="connsiteY219" fmla="*/ 1739037 h 4405856"/>
                <a:gd name="connsiteX220" fmla="*/ 3116313 w 5012935"/>
                <a:gd name="connsiteY220" fmla="*/ 1705927 h 4405856"/>
                <a:gd name="connsiteX221" fmla="*/ 3097489 w 5012935"/>
                <a:gd name="connsiteY221" fmla="*/ 1680300 h 4405856"/>
                <a:gd name="connsiteX222" fmla="*/ 3030361 w 5012935"/>
                <a:gd name="connsiteY222" fmla="*/ 1700257 h 4405856"/>
                <a:gd name="connsiteX223" fmla="*/ 3008589 w 5012935"/>
                <a:gd name="connsiteY223" fmla="*/ 1646736 h 4405856"/>
                <a:gd name="connsiteX224" fmla="*/ 3029907 w 5012935"/>
                <a:gd name="connsiteY224" fmla="*/ 1617026 h 4405856"/>
                <a:gd name="connsiteX225" fmla="*/ 2973437 w 5012935"/>
                <a:gd name="connsiteY225" fmla="*/ 1513612 h 4405856"/>
                <a:gd name="connsiteX226" fmla="*/ 2924906 w 5012935"/>
                <a:gd name="connsiteY226" fmla="*/ 1552393 h 4405856"/>
                <a:gd name="connsiteX227" fmla="*/ 2835551 w 5012935"/>
                <a:gd name="connsiteY227" fmla="*/ 1497737 h 4405856"/>
                <a:gd name="connsiteX228" fmla="*/ 2887485 w 5012935"/>
                <a:gd name="connsiteY228" fmla="*/ 1405208 h 4405856"/>
                <a:gd name="connsiteX229" fmla="*/ 2844623 w 5012935"/>
                <a:gd name="connsiteY229" fmla="*/ 1284105 h 4405856"/>
                <a:gd name="connsiteX230" fmla="*/ 2859364 w 5012935"/>
                <a:gd name="connsiteY230" fmla="*/ 1160053 h 4405856"/>
                <a:gd name="connsiteX231" fmla="*/ 2954614 w 5012935"/>
                <a:gd name="connsiteY231" fmla="*/ 1086348 h 4405856"/>
                <a:gd name="connsiteX232" fmla="*/ 3059843 w 5012935"/>
                <a:gd name="connsiteY232" fmla="*/ 1063896 h 4405856"/>
                <a:gd name="connsiteX233" fmla="*/ 2996796 w 5012935"/>
                <a:gd name="connsiteY233" fmla="*/ 974089 h 4405856"/>
                <a:gd name="connsiteX234" fmla="*/ 2979560 w 5012935"/>
                <a:gd name="connsiteY234" fmla="*/ 1018766 h 4405856"/>
                <a:gd name="connsiteX235" fmla="*/ 2936245 w 5012935"/>
                <a:gd name="connsiteY235" fmla="*/ 971595 h 4405856"/>
                <a:gd name="connsiteX236" fmla="*/ 2957563 w 5012935"/>
                <a:gd name="connsiteY236" fmla="*/ 886323 h 4405856"/>
                <a:gd name="connsiteX237" fmla="*/ 3030587 w 5012935"/>
                <a:gd name="connsiteY237" fmla="*/ 789032 h 4405856"/>
                <a:gd name="connsiteX238" fmla="*/ 3013578 w 5012935"/>
                <a:gd name="connsiteY238" fmla="*/ 682443 h 4405856"/>
                <a:gd name="connsiteX239" fmla="*/ 2842356 w 5012935"/>
                <a:gd name="connsiteY239" fmla="*/ 692194 h 4405856"/>
                <a:gd name="connsiteX240" fmla="*/ 2823078 w 5012935"/>
                <a:gd name="connsiteY240" fmla="*/ 734831 h 4405856"/>
                <a:gd name="connsiteX241" fmla="*/ 2790875 w 5012935"/>
                <a:gd name="connsiteY241" fmla="*/ 667248 h 4405856"/>
                <a:gd name="connsiteX242" fmla="*/ 2761165 w 5012935"/>
                <a:gd name="connsiteY242" fmla="*/ 707616 h 4405856"/>
                <a:gd name="connsiteX243" fmla="*/ 2575656 w 5012935"/>
                <a:gd name="connsiteY243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338640 w 5012935"/>
                <a:gd name="connsiteY87" fmla="*/ 1923414 h 4405856"/>
                <a:gd name="connsiteX88" fmla="*/ 208693 w 5012935"/>
                <a:gd name="connsiteY88" fmla="*/ 2239100 h 4405856"/>
                <a:gd name="connsiteX89" fmla="*/ 855032 w 5012935"/>
                <a:gd name="connsiteY89" fmla="*/ 2390139 h 4405856"/>
                <a:gd name="connsiteX90" fmla="*/ 876803 w 5012935"/>
                <a:gd name="connsiteY90" fmla="*/ 2440939 h 4405856"/>
                <a:gd name="connsiteX91" fmla="*/ 913089 w 5012935"/>
                <a:gd name="connsiteY91" fmla="*/ 2557053 h 4405856"/>
                <a:gd name="connsiteX92" fmla="*/ 934860 w 5012935"/>
                <a:gd name="connsiteY92" fmla="*/ 2622368 h 4405856"/>
                <a:gd name="connsiteX93" fmla="*/ 942118 w 5012935"/>
                <a:gd name="connsiteY93" fmla="*/ 2644139 h 4405856"/>
                <a:gd name="connsiteX94" fmla="*/ 963889 w 5012935"/>
                <a:gd name="connsiteY94" fmla="*/ 2687682 h 4405856"/>
                <a:gd name="connsiteX95" fmla="*/ 985660 w 5012935"/>
                <a:gd name="connsiteY95" fmla="*/ 2738482 h 4405856"/>
                <a:gd name="connsiteX96" fmla="*/ 992918 w 5012935"/>
                <a:gd name="connsiteY96" fmla="*/ 2767511 h 4405856"/>
                <a:gd name="connsiteX97" fmla="*/ 1029203 w 5012935"/>
                <a:gd name="connsiteY97" fmla="*/ 2818311 h 4405856"/>
                <a:gd name="connsiteX98" fmla="*/ 1050975 w 5012935"/>
                <a:gd name="connsiteY98" fmla="*/ 2876368 h 4405856"/>
                <a:gd name="connsiteX99" fmla="*/ 1072746 w 5012935"/>
                <a:gd name="connsiteY99" fmla="*/ 2898139 h 4405856"/>
                <a:gd name="connsiteX100" fmla="*/ 1109032 w 5012935"/>
                <a:gd name="connsiteY100" fmla="*/ 2970711 h 4405856"/>
                <a:gd name="connsiteX101" fmla="*/ 1145318 w 5012935"/>
                <a:gd name="connsiteY101" fmla="*/ 3021511 h 4405856"/>
                <a:gd name="connsiteX102" fmla="*/ 1152575 w 5012935"/>
                <a:gd name="connsiteY102" fmla="*/ 3043282 h 4405856"/>
                <a:gd name="connsiteX103" fmla="*/ 1203375 w 5012935"/>
                <a:gd name="connsiteY103" fmla="*/ 3108596 h 4405856"/>
                <a:gd name="connsiteX104" fmla="*/ 1232403 w 5012935"/>
                <a:gd name="connsiteY104" fmla="*/ 3173911 h 4405856"/>
                <a:gd name="connsiteX105" fmla="*/ 1254175 w 5012935"/>
                <a:gd name="connsiteY105" fmla="*/ 3202939 h 4405856"/>
                <a:gd name="connsiteX106" fmla="*/ 1268689 w 5012935"/>
                <a:gd name="connsiteY106" fmla="*/ 3260996 h 4405856"/>
                <a:gd name="connsiteX107" fmla="*/ 1275946 w 5012935"/>
                <a:gd name="connsiteY107" fmla="*/ 3282768 h 4405856"/>
                <a:gd name="connsiteX108" fmla="*/ 1283203 w 5012935"/>
                <a:gd name="connsiteY108" fmla="*/ 3311796 h 4405856"/>
                <a:gd name="connsiteX109" fmla="*/ 1290460 w 5012935"/>
                <a:gd name="connsiteY109" fmla="*/ 3377111 h 4405856"/>
                <a:gd name="connsiteX110" fmla="*/ 1312232 w 5012935"/>
                <a:gd name="connsiteY110" fmla="*/ 3435168 h 4405856"/>
                <a:gd name="connsiteX111" fmla="*/ 1341260 w 5012935"/>
                <a:gd name="connsiteY111" fmla="*/ 3478711 h 4405856"/>
                <a:gd name="connsiteX112" fmla="*/ 1370289 w 5012935"/>
                <a:gd name="connsiteY112" fmla="*/ 3529511 h 4405856"/>
                <a:gd name="connsiteX113" fmla="*/ 1399318 w 5012935"/>
                <a:gd name="connsiteY113" fmla="*/ 3551282 h 4405856"/>
                <a:gd name="connsiteX114" fmla="*/ 1442860 w 5012935"/>
                <a:gd name="connsiteY114" fmla="*/ 3594825 h 4405856"/>
                <a:gd name="connsiteX115" fmla="*/ 1471889 w 5012935"/>
                <a:gd name="connsiteY115" fmla="*/ 3616596 h 4405856"/>
                <a:gd name="connsiteX116" fmla="*/ 1508175 w 5012935"/>
                <a:gd name="connsiteY116" fmla="*/ 3660139 h 4405856"/>
                <a:gd name="connsiteX117" fmla="*/ 1537203 w 5012935"/>
                <a:gd name="connsiteY117" fmla="*/ 3681911 h 4405856"/>
                <a:gd name="connsiteX118" fmla="*/ 1609775 w 5012935"/>
                <a:gd name="connsiteY118" fmla="*/ 3747225 h 4405856"/>
                <a:gd name="connsiteX119" fmla="*/ 1646060 w 5012935"/>
                <a:gd name="connsiteY119" fmla="*/ 3790768 h 4405856"/>
                <a:gd name="connsiteX120" fmla="*/ 1667832 w 5012935"/>
                <a:gd name="connsiteY120" fmla="*/ 3805282 h 4405856"/>
                <a:gd name="connsiteX121" fmla="*/ 1704118 w 5012935"/>
                <a:gd name="connsiteY121" fmla="*/ 3848825 h 4405856"/>
                <a:gd name="connsiteX122" fmla="*/ 1733146 w 5012935"/>
                <a:gd name="connsiteY122" fmla="*/ 3870596 h 4405856"/>
                <a:gd name="connsiteX123" fmla="*/ 1827489 w 5012935"/>
                <a:gd name="connsiteY123" fmla="*/ 3914139 h 4405856"/>
                <a:gd name="connsiteX124" fmla="*/ 2277432 w 5012935"/>
                <a:gd name="connsiteY124" fmla="*/ 3899625 h 4405856"/>
                <a:gd name="connsiteX125" fmla="*/ 2328232 w 5012935"/>
                <a:gd name="connsiteY125" fmla="*/ 3885111 h 4405856"/>
                <a:gd name="connsiteX126" fmla="*/ 2415318 w 5012935"/>
                <a:gd name="connsiteY126" fmla="*/ 3877853 h 4405856"/>
                <a:gd name="connsiteX127" fmla="*/ 2495146 w 5012935"/>
                <a:gd name="connsiteY127" fmla="*/ 3863339 h 4405856"/>
                <a:gd name="connsiteX128" fmla="*/ 2553203 w 5012935"/>
                <a:gd name="connsiteY128" fmla="*/ 3856082 h 4405856"/>
                <a:gd name="connsiteX129" fmla="*/ 2582232 w 5012935"/>
                <a:gd name="connsiteY129" fmla="*/ 3841568 h 4405856"/>
                <a:gd name="connsiteX130" fmla="*/ 2647546 w 5012935"/>
                <a:gd name="connsiteY130" fmla="*/ 3819796 h 4405856"/>
                <a:gd name="connsiteX131" fmla="*/ 2683832 w 5012935"/>
                <a:gd name="connsiteY131" fmla="*/ 3805282 h 4405856"/>
                <a:gd name="connsiteX132" fmla="*/ 2785432 w 5012935"/>
                <a:gd name="connsiteY132" fmla="*/ 3790768 h 4405856"/>
                <a:gd name="connsiteX133" fmla="*/ 2814460 w 5012935"/>
                <a:gd name="connsiteY133" fmla="*/ 3783511 h 4405856"/>
                <a:gd name="connsiteX134" fmla="*/ 3434946 w 5012935"/>
                <a:gd name="connsiteY134" fmla="*/ 4130265 h 4405856"/>
                <a:gd name="connsiteX135" fmla="*/ 3521350 w 5012935"/>
                <a:gd name="connsiteY135" fmla="*/ 4316455 h 4405856"/>
                <a:gd name="connsiteX136" fmla="*/ 3581675 w 5012935"/>
                <a:gd name="connsiteY136" fmla="*/ 4375193 h 4405856"/>
                <a:gd name="connsiteX137" fmla="*/ 3592787 w 5012935"/>
                <a:gd name="connsiteY137" fmla="*/ 4345030 h 4405856"/>
                <a:gd name="connsiteX138" fmla="*/ 3638825 w 5012935"/>
                <a:gd name="connsiteY138" fmla="*/ 4318042 h 4405856"/>
                <a:gd name="connsiteX139" fmla="*/ 3689625 w 5012935"/>
                <a:gd name="connsiteY139" fmla="*/ 4391068 h 4405856"/>
                <a:gd name="connsiteX140" fmla="*/ 3738838 w 5012935"/>
                <a:gd name="connsiteY140" fmla="*/ 4394243 h 4405856"/>
                <a:gd name="connsiteX141" fmla="*/ 3694387 w 5012935"/>
                <a:gd name="connsiteY141" fmla="*/ 4300581 h 4405856"/>
                <a:gd name="connsiteX142" fmla="*/ 3651525 w 5012935"/>
                <a:gd name="connsiteY142" fmla="*/ 4232318 h 4405856"/>
                <a:gd name="connsiteX143" fmla="*/ 3694388 w 5012935"/>
                <a:gd name="connsiteY143" fmla="*/ 4216442 h 4405856"/>
                <a:gd name="connsiteX144" fmla="*/ 3675337 w 5012935"/>
                <a:gd name="connsiteY144" fmla="*/ 4175168 h 4405856"/>
                <a:gd name="connsiteX145" fmla="*/ 3727725 w 5012935"/>
                <a:gd name="connsiteY145" fmla="*/ 4184693 h 4405856"/>
                <a:gd name="connsiteX146" fmla="*/ 3707088 w 5012935"/>
                <a:gd name="connsiteY146" fmla="*/ 4151355 h 4405856"/>
                <a:gd name="connsiteX147" fmla="*/ 3728407 w 5012935"/>
                <a:gd name="connsiteY147" fmla="*/ 4134801 h 4405856"/>
                <a:gd name="connsiteX148" fmla="*/ 3849510 w 5012935"/>
                <a:gd name="connsiteY148" fmla="*/ 4220074 h 4405856"/>
                <a:gd name="connsiteX149" fmla="*/ 3884887 w 5012935"/>
                <a:gd name="connsiteY149" fmla="*/ 4206917 h 4405856"/>
                <a:gd name="connsiteX150" fmla="*/ 3937274 w 5012935"/>
                <a:gd name="connsiteY150" fmla="*/ 4272006 h 4405856"/>
                <a:gd name="connsiteX151" fmla="*/ 3957912 w 5012935"/>
                <a:gd name="connsiteY151" fmla="*/ 4330743 h 4405856"/>
                <a:gd name="connsiteX152" fmla="*/ 4065862 w 5012935"/>
                <a:gd name="connsiteY152" fmla="*/ 4349792 h 4405856"/>
                <a:gd name="connsiteX153" fmla="*/ 4005538 w 5012935"/>
                <a:gd name="connsiteY153" fmla="*/ 4283117 h 4405856"/>
                <a:gd name="connsiteX154" fmla="*/ 4002362 w 5012935"/>
                <a:gd name="connsiteY154" fmla="*/ 4214855 h 4405856"/>
                <a:gd name="connsiteX155" fmla="*/ 4056337 w 5012935"/>
                <a:gd name="connsiteY155" fmla="*/ 4270418 h 4405856"/>
                <a:gd name="connsiteX156" fmla="*/ 4105550 w 5012935"/>
                <a:gd name="connsiteY156" fmla="*/ 4275180 h 4405856"/>
                <a:gd name="connsiteX157" fmla="*/ 4099200 w 5012935"/>
                <a:gd name="connsiteY157" fmla="*/ 4225968 h 4405856"/>
                <a:gd name="connsiteX158" fmla="*/ 4159525 w 5012935"/>
                <a:gd name="connsiteY158" fmla="*/ 4230730 h 4405856"/>
                <a:gd name="connsiteX159" fmla="*/ 4221437 w 5012935"/>
                <a:gd name="connsiteY159" fmla="*/ 4273592 h 4405856"/>
                <a:gd name="connsiteX160" fmla="*/ 4253187 w 5012935"/>
                <a:gd name="connsiteY160" fmla="*/ 4260893 h 4405856"/>
                <a:gd name="connsiteX161" fmla="*/ 4246838 w 5012935"/>
                <a:gd name="connsiteY161" fmla="*/ 4225968 h 4405856"/>
                <a:gd name="connsiteX162" fmla="*/ 4288113 w 5012935"/>
                <a:gd name="connsiteY162" fmla="*/ 4202156 h 4405856"/>
                <a:gd name="connsiteX163" fmla="*/ 4372250 w 5012935"/>
                <a:gd name="connsiteY163" fmla="*/ 4259306 h 4405856"/>
                <a:gd name="connsiteX164" fmla="*/ 4389713 w 5012935"/>
                <a:gd name="connsiteY164" fmla="*/ 4157708 h 4405856"/>
                <a:gd name="connsiteX165" fmla="*/ 4364313 w 5012935"/>
                <a:gd name="connsiteY165" fmla="*/ 4135482 h 4405856"/>
                <a:gd name="connsiteX166" fmla="*/ 4291287 w 5012935"/>
                <a:gd name="connsiteY166" fmla="*/ 4092619 h 4405856"/>
                <a:gd name="connsiteX167" fmla="*/ 4313512 w 5012935"/>
                <a:gd name="connsiteY167" fmla="*/ 4067220 h 4405856"/>
                <a:gd name="connsiteX168" fmla="*/ 4334150 w 5012935"/>
                <a:gd name="connsiteY168" fmla="*/ 4044994 h 4405856"/>
                <a:gd name="connsiteX169" fmla="*/ 4388125 w 5012935"/>
                <a:gd name="connsiteY169" fmla="*/ 4076745 h 4405856"/>
                <a:gd name="connsiteX170" fmla="*/ 4394475 w 5012935"/>
                <a:gd name="connsiteY170" fmla="*/ 4032295 h 4405856"/>
                <a:gd name="connsiteX171" fmla="*/ 4338912 w 5012935"/>
                <a:gd name="connsiteY171" fmla="*/ 4008482 h 4405856"/>
                <a:gd name="connsiteX172" fmla="*/ 4337325 w 5012935"/>
                <a:gd name="connsiteY172" fmla="*/ 3998958 h 4405856"/>
                <a:gd name="connsiteX173" fmla="*/ 4324624 w 5012935"/>
                <a:gd name="connsiteY173" fmla="*/ 3960859 h 4405856"/>
                <a:gd name="connsiteX174" fmla="*/ 4330974 w 5012935"/>
                <a:gd name="connsiteY174" fmla="*/ 3913233 h 4405856"/>
                <a:gd name="connsiteX175" fmla="*/ 4342087 w 5012935"/>
                <a:gd name="connsiteY175" fmla="*/ 3857670 h 4405856"/>
                <a:gd name="connsiteX176" fmla="*/ 4303987 w 5012935"/>
                <a:gd name="connsiteY176" fmla="*/ 3827508 h 4405856"/>
                <a:gd name="connsiteX177" fmla="*/ 4337324 w 5012935"/>
                <a:gd name="connsiteY177" fmla="*/ 3817983 h 4405856"/>
                <a:gd name="connsiteX178" fmla="*/ 4315099 w 5012935"/>
                <a:gd name="connsiteY178" fmla="*/ 3781470 h 4405856"/>
                <a:gd name="connsiteX179" fmla="*/ 4353200 w 5012935"/>
                <a:gd name="connsiteY179" fmla="*/ 3776709 h 4405856"/>
                <a:gd name="connsiteX180" fmla="*/ 4359549 w 5012935"/>
                <a:gd name="connsiteY180" fmla="*/ 3743370 h 4405856"/>
                <a:gd name="connsiteX181" fmla="*/ 4421463 w 5012935"/>
                <a:gd name="connsiteY181" fmla="*/ 3752897 h 4405856"/>
                <a:gd name="connsiteX182" fmla="*/ 4454576 w 5012935"/>
                <a:gd name="connsiteY182" fmla="*/ 3768089 h 4405856"/>
                <a:gd name="connsiteX183" fmla="*/ 4420783 w 5012935"/>
                <a:gd name="connsiteY183" fmla="*/ 3809137 h 4405856"/>
                <a:gd name="connsiteX184" fmla="*/ 4459791 w 5012935"/>
                <a:gd name="connsiteY184" fmla="*/ 3916633 h 4405856"/>
                <a:gd name="connsiteX185" fmla="*/ 4512178 w 5012935"/>
                <a:gd name="connsiteY185" fmla="*/ 3947931 h 4405856"/>
                <a:gd name="connsiteX186" fmla="*/ 4564112 w 5012935"/>
                <a:gd name="connsiteY186" fmla="*/ 3905749 h 4405856"/>
                <a:gd name="connsiteX187" fmla="*/ 4649837 w 5012935"/>
                <a:gd name="connsiteY187" fmla="*/ 3857216 h 4405856"/>
                <a:gd name="connsiteX188" fmla="*/ 4632601 w 5012935"/>
                <a:gd name="connsiteY188" fmla="*/ 3768315 h 4405856"/>
                <a:gd name="connsiteX189" fmla="*/ 4709935 w 5012935"/>
                <a:gd name="connsiteY189" fmla="*/ 3635646 h 4405856"/>
                <a:gd name="connsiteX190" fmla="*/ 5002489 w 5012935"/>
                <a:gd name="connsiteY190" fmla="*/ 3302498 h 4405856"/>
                <a:gd name="connsiteX191" fmla="*/ 4921072 w 5012935"/>
                <a:gd name="connsiteY191" fmla="*/ 3293426 h 4405856"/>
                <a:gd name="connsiteX192" fmla="*/ 4925609 w 5012935"/>
                <a:gd name="connsiteY192" fmla="*/ 3201578 h 4405856"/>
                <a:gd name="connsiteX193" fmla="*/ 4876622 w 5012935"/>
                <a:gd name="connsiteY193" fmla="*/ 3176406 h 4405856"/>
                <a:gd name="connsiteX194" fmla="*/ 4792485 w 5012935"/>
                <a:gd name="connsiteY194" fmla="*/ 3207928 h 4405856"/>
                <a:gd name="connsiteX195" fmla="*/ 4755746 w 5012935"/>
                <a:gd name="connsiteY195" fmla="*/ 3171643 h 4405856"/>
                <a:gd name="connsiteX196" fmla="*/ 4800423 w 5012935"/>
                <a:gd name="connsiteY196" fmla="*/ 3148738 h 4405856"/>
                <a:gd name="connsiteX197" fmla="*/ 4671156 w 5012935"/>
                <a:gd name="connsiteY197" fmla="*/ 2935559 h 4405856"/>
                <a:gd name="connsiteX198" fmla="*/ 4686122 w 5012935"/>
                <a:gd name="connsiteY198" fmla="*/ 2905396 h 4405856"/>
                <a:gd name="connsiteX199" fmla="*/ 4662537 w 5012935"/>
                <a:gd name="connsiteY199" fmla="*/ 2789736 h 4405856"/>
                <a:gd name="connsiteX200" fmla="*/ 4503788 w 5012935"/>
                <a:gd name="connsiteY200" fmla="*/ 2778850 h 4405856"/>
                <a:gd name="connsiteX201" fmla="*/ 4470450 w 5012935"/>
                <a:gd name="connsiteY201" fmla="*/ 2827608 h 4405856"/>
                <a:gd name="connsiteX202" fmla="*/ 4381550 w 5012935"/>
                <a:gd name="connsiteY202" fmla="*/ 2842124 h 4405856"/>
                <a:gd name="connsiteX203" fmla="*/ 4387900 w 5012935"/>
                <a:gd name="connsiteY203" fmla="*/ 2820125 h 4405856"/>
                <a:gd name="connsiteX204" fmla="*/ 4334378 w 5012935"/>
                <a:gd name="connsiteY204" fmla="*/ 2804024 h 4405856"/>
                <a:gd name="connsiteX205" fmla="*/ 4309659 w 5012935"/>
                <a:gd name="connsiteY205" fmla="*/ 2638923 h 4405856"/>
                <a:gd name="connsiteX206" fmla="*/ 4029352 w 5012935"/>
                <a:gd name="connsiteY206" fmla="*/ 2572248 h 4405856"/>
                <a:gd name="connsiteX207" fmla="*/ 3893053 w 5012935"/>
                <a:gd name="connsiteY207" fmla="*/ 2615564 h 4405856"/>
                <a:gd name="connsiteX208" fmla="*/ 3761064 w 5012935"/>
                <a:gd name="connsiteY208" fmla="*/ 2608080 h 4405856"/>
                <a:gd name="connsiteX209" fmla="*/ 3628621 w 5012935"/>
                <a:gd name="connsiteY209" fmla="*/ 2497182 h 4405856"/>
                <a:gd name="connsiteX210" fmla="*/ 3415443 w 5012935"/>
                <a:gd name="connsiteY210" fmla="*/ 2193969 h 4405856"/>
                <a:gd name="connsiteX211" fmla="*/ 3016981 w 5012935"/>
                <a:gd name="connsiteY211" fmla="*/ 2054496 h 4405856"/>
                <a:gd name="connsiteX212" fmla="*/ 2780443 w 5012935"/>
                <a:gd name="connsiteY212" fmla="*/ 1741532 h 4405856"/>
                <a:gd name="connsiteX213" fmla="*/ 2814234 w 5012935"/>
                <a:gd name="connsiteY213" fmla="*/ 1716586 h 4405856"/>
                <a:gd name="connsiteX214" fmla="*/ 2873878 w 5012935"/>
                <a:gd name="connsiteY214" fmla="*/ 1799589 h 4405856"/>
                <a:gd name="connsiteX215" fmla="*/ 2894062 w 5012935"/>
                <a:gd name="connsiteY215" fmla="*/ 1782126 h 4405856"/>
                <a:gd name="connsiteX216" fmla="*/ 2937152 w 5012935"/>
                <a:gd name="connsiteY216" fmla="*/ 1812970 h 4405856"/>
                <a:gd name="connsiteX217" fmla="*/ 3025825 w 5012935"/>
                <a:gd name="connsiteY217" fmla="*/ 1759221 h 4405856"/>
                <a:gd name="connsiteX218" fmla="*/ 3041927 w 5012935"/>
                <a:gd name="connsiteY218" fmla="*/ 1738811 h 4405856"/>
                <a:gd name="connsiteX219" fmla="*/ 3100210 w 5012935"/>
                <a:gd name="connsiteY219" fmla="*/ 1739037 h 4405856"/>
                <a:gd name="connsiteX220" fmla="*/ 3116313 w 5012935"/>
                <a:gd name="connsiteY220" fmla="*/ 1705927 h 4405856"/>
                <a:gd name="connsiteX221" fmla="*/ 3097489 w 5012935"/>
                <a:gd name="connsiteY221" fmla="*/ 1680300 h 4405856"/>
                <a:gd name="connsiteX222" fmla="*/ 3030361 w 5012935"/>
                <a:gd name="connsiteY222" fmla="*/ 1700257 h 4405856"/>
                <a:gd name="connsiteX223" fmla="*/ 3008589 w 5012935"/>
                <a:gd name="connsiteY223" fmla="*/ 1646736 h 4405856"/>
                <a:gd name="connsiteX224" fmla="*/ 3029907 w 5012935"/>
                <a:gd name="connsiteY224" fmla="*/ 1617026 h 4405856"/>
                <a:gd name="connsiteX225" fmla="*/ 2973437 w 5012935"/>
                <a:gd name="connsiteY225" fmla="*/ 1513612 h 4405856"/>
                <a:gd name="connsiteX226" fmla="*/ 2924906 w 5012935"/>
                <a:gd name="connsiteY226" fmla="*/ 1552393 h 4405856"/>
                <a:gd name="connsiteX227" fmla="*/ 2835551 w 5012935"/>
                <a:gd name="connsiteY227" fmla="*/ 1497737 h 4405856"/>
                <a:gd name="connsiteX228" fmla="*/ 2887485 w 5012935"/>
                <a:gd name="connsiteY228" fmla="*/ 1405208 h 4405856"/>
                <a:gd name="connsiteX229" fmla="*/ 2844623 w 5012935"/>
                <a:gd name="connsiteY229" fmla="*/ 1284105 h 4405856"/>
                <a:gd name="connsiteX230" fmla="*/ 2859364 w 5012935"/>
                <a:gd name="connsiteY230" fmla="*/ 1160053 h 4405856"/>
                <a:gd name="connsiteX231" fmla="*/ 2954614 w 5012935"/>
                <a:gd name="connsiteY231" fmla="*/ 1086348 h 4405856"/>
                <a:gd name="connsiteX232" fmla="*/ 3059843 w 5012935"/>
                <a:gd name="connsiteY232" fmla="*/ 1063896 h 4405856"/>
                <a:gd name="connsiteX233" fmla="*/ 2996796 w 5012935"/>
                <a:gd name="connsiteY233" fmla="*/ 974089 h 4405856"/>
                <a:gd name="connsiteX234" fmla="*/ 2979560 w 5012935"/>
                <a:gd name="connsiteY234" fmla="*/ 1018766 h 4405856"/>
                <a:gd name="connsiteX235" fmla="*/ 2936245 w 5012935"/>
                <a:gd name="connsiteY235" fmla="*/ 971595 h 4405856"/>
                <a:gd name="connsiteX236" fmla="*/ 2957563 w 5012935"/>
                <a:gd name="connsiteY236" fmla="*/ 886323 h 4405856"/>
                <a:gd name="connsiteX237" fmla="*/ 3030587 w 5012935"/>
                <a:gd name="connsiteY237" fmla="*/ 789032 h 4405856"/>
                <a:gd name="connsiteX238" fmla="*/ 3013578 w 5012935"/>
                <a:gd name="connsiteY238" fmla="*/ 682443 h 4405856"/>
                <a:gd name="connsiteX239" fmla="*/ 2842356 w 5012935"/>
                <a:gd name="connsiteY239" fmla="*/ 692194 h 4405856"/>
                <a:gd name="connsiteX240" fmla="*/ 2823078 w 5012935"/>
                <a:gd name="connsiteY240" fmla="*/ 734831 h 4405856"/>
                <a:gd name="connsiteX241" fmla="*/ 2790875 w 5012935"/>
                <a:gd name="connsiteY241" fmla="*/ 667248 h 4405856"/>
                <a:gd name="connsiteX242" fmla="*/ 2761165 w 5012935"/>
                <a:gd name="connsiteY242" fmla="*/ 707616 h 4405856"/>
                <a:gd name="connsiteX243" fmla="*/ 2575656 w 5012935"/>
                <a:gd name="connsiteY243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338640 w 5012935"/>
                <a:gd name="connsiteY87" fmla="*/ 1923414 h 4405856"/>
                <a:gd name="connsiteX88" fmla="*/ 208693 w 5012935"/>
                <a:gd name="connsiteY88" fmla="*/ 2239100 h 4405856"/>
                <a:gd name="connsiteX89" fmla="*/ 196220 w 5012935"/>
                <a:gd name="connsiteY89" fmla="*/ 2428239 h 4405856"/>
                <a:gd name="connsiteX90" fmla="*/ 876803 w 5012935"/>
                <a:gd name="connsiteY90" fmla="*/ 2440939 h 4405856"/>
                <a:gd name="connsiteX91" fmla="*/ 913089 w 5012935"/>
                <a:gd name="connsiteY91" fmla="*/ 2557053 h 4405856"/>
                <a:gd name="connsiteX92" fmla="*/ 934860 w 5012935"/>
                <a:gd name="connsiteY92" fmla="*/ 2622368 h 4405856"/>
                <a:gd name="connsiteX93" fmla="*/ 942118 w 5012935"/>
                <a:gd name="connsiteY93" fmla="*/ 2644139 h 4405856"/>
                <a:gd name="connsiteX94" fmla="*/ 963889 w 5012935"/>
                <a:gd name="connsiteY94" fmla="*/ 2687682 h 4405856"/>
                <a:gd name="connsiteX95" fmla="*/ 985660 w 5012935"/>
                <a:gd name="connsiteY95" fmla="*/ 2738482 h 4405856"/>
                <a:gd name="connsiteX96" fmla="*/ 992918 w 5012935"/>
                <a:gd name="connsiteY96" fmla="*/ 2767511 h 4405856"/>
                <a:gd name="connsiteX97" fmla="*/ 1029203 w 5012935"/>
                <a:gd name="connsiteY97" fmla="*/ 2818311 h 4405856"/>
                <a:gd name="connsiteX98" fmla="*/ 1050975 w 5012935"/>
                <a:gd name="connsiteY98" fmla="*/ 2876368 h 4405856"/>
                <a:gd name="connsiteX99" fmla="*/ 1072746 w 5012935"/>
                <a:gd name="connsiteY99" fmla="*/ 2898139 h 4405856"/>
                <a:gd name="connsiteX100" fmla="*/ 1109032 w 5012935"/>
                <a:gd name="connsiteY100" fmla="*/ 2970711 h 4405856"/>
                <a:gd name="connsiteX101" fmla="*/ 1145318 w 5012935"/>
                <a:gd name="connsiteY101" fmla="*/ 3021511 h 4405856"/>
                <a:gd name="connsiteX102" fmla="*/ 1152575 w 5012935"/>
                <a:gd name="connsiteY102" fmla="*/ 3043282 h 4405856"/>
                <a:gd name="connsiteX103" fmla="*/ 1203375 w 5012935"/>
                <a:gd name="connsiteY103" fmla="*/ 3108596 h 4405856"/>
                <a:gd name="connsiteX104" fmla="*/ 1232403 w 5012935"/>
                <a:gd name="connsiteY104" fmla="*/ 3173911 h 4405856"/>
                <a:gd name="connsiteX105" fmla="*/ 1254175 w 5012935"/>
                <a:gd name="connsiteY105" fmla="*/ 3202939 h 4405856"/>
                <a:gd name="connsiteX106" fmla="*/ 1268689 w 5012935"/>
                <a:gd name="connsiteY106" fmla="*/ 3260996 h 4405856"/>
                <a:gd name="connsiteX107" fmla="*/ 1275946 w 5012935"/>
                <a:gd name="connsiteY107" fmla="*/ 3282768 h 4405856"/>
                <a:gd name="connsiteX108" fmla="*/ 1283203 w 5012935"/>
                <a:gd name="connsiteY108" fmla="*/ 3311796 h 4405856"/>
                <a:gd name="connsiteX109" fmla="*/ 1290460 w 5012935"/>
                <a:gd name="connsiteY109" fmla="*/ 3377111 h 4405856"/>
                <a:gd name="connsiteX110" fmla="*/ 1312232 w 5012935"/>
                <a:gd name="connsiteY110" fmla="*/ 3435168 h 4405856"/>
                <a:gd name="connsiteX111" fmla="*/ 1341260 w 5012935"/>
                <a:gd name="connsiteY111" fmla="*/ 3478711 h 4405856"/>
                <a:gd name="connsiteX112" fmla="*/ 1370289 w 5012935"/>
                <a:gd name="connsiteY112" fmla="*/ 3529511 h 4405856"/>
                <a:gd name="connsiteX113" fmla="*/ 1399318 w 5012935"/>
                <a:gd name="connsiteY113" fmla="*/ 3551282 h 4405856"/>
                <a:gd name="connsiteX114" fmla="*/ 1442860 w 5012935"/>
                <a:gd name="connsiteY114" fmla="*/ 3594825 h 4405856"/>
                <a:gd name="connsiteX115" fmla="*/ 1471889 w 5012935"/>
                <a:gd name="connsiteY115" fmla="*/ 3616596 h 4405856"/>
                <a:gd name="connsiteX116" fmla="*/ 1508175 w 5012935"/>
                <a:gd name="connsiteY116" fmla="*/ 3660139 h 4405856"/>
                <a:gd name="connsiteX117" fmla="*/ 1537203 w 5012935"/>
                <a:gd name="connsiteY117" fmla="*/ 3681911 h 4405856"/>
                <a:gd name="connsiteX118" fmla="*/ 1609775 w 5012935"/>
                <a:gd name="connsiteY118" fmla="*/ 3747225 h 4405856"/>
                <a:gd name="connsiteX119" fmla="*/ 1646060 w 5012935"/>
                <a:gd name="connsiteY119" fmla="*/ 3790768 h 4405856"/>
                <a:gd name="connsiteX120" fmla="*/ 1667832 w 5012935"/>
                <a:gd name="connsiteY120" fmla="*/ 3805282 h 4405856"/>
                <a:gd name="connsiteX121" fmla="*/ 1704118 w 5012935"/>
                <a:gd name="connsiteY121" fmla="*/ 3848825 h 4405856"/>
                <a:gd name="connsiteX122" fmla="*/ 1733146 w 5012935"/>
                <a:gd name="connsiteY122" fmla="*/ 3870596 h 4405856"/>
                <a:gd name="connsiteX123" fmla="*/ 1827489 w 5012935"/>
                <a:gd name="connsiteY123" fmla="*/ 3914139 h 4405856"/>
                <a:gd name="connsiteX124" fmla="*/ 2277432 w 5012935"/>
                <a:gd name="connsiteY124" fmla="*/ 3899625 h 4405856"/>
                <a:gd name="connsiteX125" fmla="*/ 2328232 w 5012935"/>
                <a:gd name="connsiteY125" fmla="*/ 3885111 h 4405856"/>
                <a:gd name="connsiteX126" fmla="*/ 2415318 w 5012935"/>
                <a:gd name="connsiteY126" fmla="*/ 3877853 h 4405856"/>
                <a:gd name="connsiteX127" fmla="*/ 2495146 w 5012935"/>
                <a:gd name="connsiteY127" fmla="*/ 3863339 h 4405856"/>
                <a:gd name="connsiteX128" fmla="*/ 2553203 w 5012935"/>
                <a:gd name="connsiteY128" fmla="*/ 3856082 h 4405856"/>
                <a:gd name="connsiteX129" fmla="*/ 2582232 w 5012935"/>
                <a:gd name="connsiteY129" fmla="*/ 3841568 h 4405856"/>
                <a:gd name="connsiteX130" fmla="*/ 2647546 w 5012935"/>
                <a:gd name="connsiteY130" fmla="*/ 3819796 h 4405856"/>
                <a:gd name="connsiteX131" fmla="*/ 2683832 w 5012935"/>
                <a:gd name="connsiteY131" fmla="*/ 3805282 h 4405856"/>
                <a:gd name="connsiteX132" fmla="*/ 2785432 w 5012935"/>
                <a:gd name="connsiteY132" fmla="*/ 3790768 h 4405856"/>
                <a:gd name="connsiteX133" fmla="*/ 2814460 w 5012935"/>
                <a:gd name="connsiteY133" fmla="*/ 3783511 h 4405856"/>
                <a:gd name="connsiteX134" fmla="*/ 3434946 w 5012935"/>
                <a:gd name="connsiteY134" fmla="*/ 4130265 h 4405856"/>
                <a:gd name="connsiteX135" fmla="*/ 3521350 w 5012935"/>
                <a:gd name="connsiteY135" fmla="*/ 4316455 h 4405856"/>
                <a:gd name="connsiteX136" fmla="*/ 3581675 w 5012935"/>
                <a:gd name="connsiteY136" fmla="*/ 4375193 h 4405856"/>
                <a:gd name="connsiteX137" fmla="*/ 3592787 w 5012935"/>
                <a:gd name="connsiteY137" fmla="*/ 4345030 h 4405856"/>
                <a:gd name="connsiteX138" fmla="*/ 3638825 w 5012935"/>
                <a:gd name="connsiteY138" fmla="*/ 4318042 h 4405856"/>
                <a:gd name="connsiteX139" fmla="*/ 3689625 w 5012935"/>
                <a:gd name="connsiteY139" fmla="*/ 4391068 h 4405856"/>
                <a:gd name="connsiteX140" fmla="*/ 3738838 w 5012935"/>
                <a:gd name="connsiteY140" fmla="*/ 4394243 h 4405856"/>
                <a:gd name="connsiteX141" fmla="*/ 3694387 w 5012935"/>
                <a:gd name="connsiteY141" fmla="*/ 4300581 h 4405856"/>
                <a:gd name="connsiteX142" fmla="*/ 3651525 w 5012935"/>
                <a:gd name="connsiteY142" fmla="*/ 4232318 h 4405856"/>
                <a:gd name="connsiteX143" fmla="*/ 3694388 w 5012935"/>
                <a:gd name="connsiteY143" fmla="*/ 4216442 h 4405856"/>
                <a:gd name="connsiteX144" fmla="*/ 3675337 w 5012935"/>
                <a:gd name="connsiteY144" fmla="*/ 4175168 h 4405856"/>
                <a:gd name="connsiteX145" fmla="*/ 3727725 w 5012935"/>
                <a:gd name="connsiteY145" fmla="*/ 4184693 h 4405856"/>
                <a:gd name="connsiteX146" fmla="*/ 3707088 w 5012935"/>
                <a:gd name="connsiteY146" fmla="*/ 4151355 h 4405856"/>
                <a:gd name="connsiteX147" fmla="*/ 3728407 w 5012935"/>
                <a:gd name="connsiteY147" fmla="*/ 4134801 h 4405856"/>
                <a:gd name="connsiteX148" fmla="*/ 3849510 w 5012935"/>
                <a:gd name="connsiteY148" fmla="*/ 4220074 h 4405856"/>
                <a:gd name="connsiteX149" fmla="*/ 3884887 w 5012935"/>
                <a:gd name="connsiteY149" fmla="*/ 4206917 h 4405856"/>
                <a:gd name="connsiteX150" fmla="*/ 3937274 w 5012935"/>
                <a:gd name="connsiteY150" fmla="*/ 4272006 h 4405856"/>
                <a:gd name="connsiteX151" fmla="*/ 3957912 w 5012935"/>
                <a:gd name="connsiteY151" fmla="*/ 4330743 h 4405856"/>
                <a:gd name="connsiteX152" fmla="*/ 4065862 w 5012935"/>
                <a:gd name="connsiteY152" fmla="*/ 4349792 h 4405856"/>
                <a:gd name="connsiteX153" fmla="*/ 4005538 w 5012935"/>
                <a:gd name="connsiteY153" fmla="*/ 4283117 h 4405856"/>
                <a:gd name="connsiteX154" fmla="*/ 4002362 w 5012935"/>
                <a:gd name="connsiteY154" fmla="*/ 4214855 h 4405856"/>
                <a:gd name="connsiteX155" fmla="*/ 4056337 w 5012935"/>
                <a:gd name="connsiteY155" fmla="*/ 4270418 h 4405856"/>
                <a:gd name="connsiteX156" fmla="*/ 4105550 w 5012935"/>
                <a:gd name="connsiteY156" fmla="*/ 4275180 h 4405856"/>
                <a:gd name="connsiteX157" fmla="*/ 4099200 w 5012935"/>
                <a:gd name="connsiteY157" fmla="*/ 4225968 h 4405856"/>
                <a:gd name="connsiteX158" fmla="*/ 4159525 w 5012935"/>
                <a:gd name="connsiteY158" fmla="*/ 4230730 h 4405856"/>
                <a:gd name="connsiteX159" fmla="*/ 4221437 w 5012935"/>
                <a:gd name="connsiteY159" fmla="*/ 4273592 h 4405856"/>
                <a:gd name="connsiteX160" fmla="*/ 4253187 w 5012935"/>
                <a:gd name="connsiteY160" fmla="*/ 4260893 h 4405856"/>
                <a:gd name="connsiteX161" fmla="*/ 4246838 w 5012935"/>
                <a:gd name="connsiteY161" fmla="*/ 4225968 h 4405856"/>
                <a:gd name="connsiteX162" fmla="*/ 4288113 w 5012935"/>
                <a:gd name="connsiteY162" fmla="*/ 4202156 h 4405856"/>
                <a:gd name="connsiteX163" fmla="*/ 4372250 w 5012935"/>
                <a:gd name="connsiteY163" fmla="*/ 4259306 h 4405856"/>
                <a:gd name="connsiteX164" fmla="*/ 4389713 w 5012935"/>
                <a:gd name="connsiteY164" fmla="*/ 4157708 h 4405856"/>
                <a:gd name="connsiteX165" fmla="*/ 4364313 w 5012935"/>
                <a:gd name="connsiteY165" fmla="*/ 4135482 h 4405856"/>
                <a:gd name="connsiteX166" fmla="*/ 4291287 w 5012935"/>
                <a:gd name="connsiteY166" fmla="*/ 4092619 h 4405856"/>
                <a:gd name="connsiteX167" fmla="*/ 4313512 w 5012935"/>
                <a:gd name="connsiteY167" fmla="*/ 4067220 h 4405856"/>
                <a:gd name="connsiteX168" fmla="*/ 4334150 w 5012935"/>
                <a:gd name="connsiteY168" fmla="*/ 4044994 h 4405856"/>
                <a:gd name="connsiteX169" fmla="*/ 4388125 w 5012935"/>
                <a:gd name="connsiteY169" fmla="*/ 4076745 h 4405856"/>
                <a:gd name="connsiteX170" fmla="*/ 4394475 w 5012935"/>
                <a:gd name="connsiteY170" fmla="*/ 4032295 h 4405856"/>
                <a:gd name="connsiteX171" fmla="*/ 4338912 w 5012935"/>
                <a:gd name="connsiteY171" fmla="*/ 4008482 h 4405856"/>
                <a:gd name="connsiteX172" fmla="*/ 4337325 w 5012935"/>
                <a:gd name="connsiteY172" fmla="*/ 3998958 h 4405856"/>
                <a:gd name="connsiteX173" fmla="*/ 4324624 w 5012935"/>
                <a:gd name="connsiteY173" fmla="*/ 3960859 h 4405856"/>
                <a:gd name="connsiteX174" fmla="*/ 4330974 w 5012935"/>
                <a:gd name="connsiteY174" fmla="*/ 3913233 h 4405856"/>
                <a:gd name="connsiteX175" fmla="*/ 4342087 w 5012935"/>
                <a:gd name="connsiteY175" fmla="*/ 3857670 h 4405856"/>
                <a:gd name="connsiteX176" fmla="*/ 4303987 w 5012935"/>
                <a:gd name="connsiteY176" fmla="*/ 3827508 h 4405856"/>
                <a:gd name="connsiteX177" fmla="*/ 4337324 w 5012935"/>
                <a:gd name="connsiteY177" fmla="*/ 3817983 h 4405856"/>
                <a:gd name="connsiteX178" fmla="*/ 4315099 w 5012935"/>
                <a:gd name="connsiteY178" fmla="*/ 3781470 h 4405856"/>
                <a:gd name="connsiteX179" fmla="*/ 4353200 w 5012935"/>
                <a:gd name="connsiteY179" fmla="*/ 3776709 h 4405856"/>
                <a:gd name="connsiteX180" fmla="*/ 4359549 w 5012935"/>
                <a:gd name="connsiteY180" fmla="*/ 3743370 h 4405856"/>
                <a:gd name="connsiteX181" fmla="*/ 4421463 w 5012935"/>
                <a:gd name="connsiteY181" fmla="*/ 3752897 h 4405856"/>
                <a:gd name="connsiteX182" fmla="*/ 4454576 w 5012935"/>
                <a:gd name="connsiteY182" fmla="*/ 3768089 h 4405856"/>
                <a:gd name="connsiteX183" fmla="*/ 4420783 w 5012935"/>
                <a:gd name="connsiteY183" fmla="*/ 3809137 h 4405856"/>
                <a:gd name="connsiteX184" fmla="*/ 4459791 w 5012935"/>
                <a:gd name="connsiteY184" fmla="*/ 3916633 h 4405856"/>
                <a:gd name="connsiteX185" fmla="*/ 4512178 w 5012935"/>
                <a:gd name="connsiteY185" fmla="*/ 3947931 h 4405856"/>
                <a:gd name="connsiteX186" fmla="*/ 4564112 w 5012935"/>
                <a:gd name="connsiteY186" fmla="*/ 3905749 h 4405856"/>
                <a:gd name="connsiteX187" fmla="*/ 4649837 w 5012935"/>
                <a:gd name="connsiteY187" fmla="*/ 3857216 h 4405856"/>
                <a:gd name="connsiteX188" fmla="*/ 4632601 w 5012935"/>
                <a:gd name="connsiteY188" fmla="*/ 3768315 h 4405856"/>
                <a:gd name="connsiteX189" fmla="*/ 4709935 w 5012935"/>
                <a:gd name="connsiteY189" fmla="*/ 3635646 h 4405856"/>
                <a:gd name="connsiteX190" fmla="*/ 5002489 w 5012935"/>
                <a:gd name="connsiteY190" fmla="*/ 3302498 h 4405856"/>
                <a:gd name="connsiteX191" fmla="*/ 4921072 w 5012935"/>
                <a:gd name="connsiteY191" fmla="*/ 3293426 h 4405856"/>
                <a:gd name="connsiteX192" fmla="*/ 4925609 w 5012935"/>
                <a:gd name="connsiteY192" fmla="*/ 3201578 h 4405856"/>
                <a:gd name="connsiteX193" fmla="*/ 4876622 w 5012935"/>
                <a:gd name="connsiteY193" fmla="*/ 3176406 h 4405856"/>
                <a:gd name="connsiteX194" fmla="*/ 4792485 w 5012935"/>
                <a:gd name="connsiteY194" fmla="*/ 3207928 h 4405856"/>
                <a:gd name="connsiteX195" fmla="*/ 4755746 w 5012935"/>
                <a:gd name="connsiteY195" fmla="*/ 3171643 h 4405856"/>
                <a:gd name="connsiteX196" fmla="*/ 4800423 w 5012935"/>
                <a:gd name="connsiteY196" fmla="*/ 3148738 h 4405856"/>
                <a:gd name="connsiteX197" fmla="*/ 4671156 w 5012935"/>
                <a:gd name="connsiteY197" fmla="*/ 2935559 h 4405856"/>
                <a:gd name="connsiteX198" fmla="*/ 4686122 w 5012935"/>
                <a:gd name="connsiteY198" fmla="*/ 2905396 h 4405856"/>
                <a:gd name="connsiteX199" fmla="*/ 4662537 w 5012935"/>
                <a:gd name="connsiteY199" fmla="*/ 2789736 h 4405856"/>
                <a:gd name="connsiteX200" fmla="*/ 4503788 w 5012935"/>
                <a:gd name="connsiteY200" fmla="*/ 2778850 h 4405856"/>
                <a:gd name="connsiteX201" fmla="*/ 4470450 w 5012935"/>
                <a:gd name="connsiteY201" fmla="*/ 2827608 h 4405856"/>
                <a:gd name="connsiteX202" fmla="*/ 4381550 w 5012935"/>
                <a:gd name="connsiteY202" fmla="*/ 2842124 h 4405856"/>
                <a:gd name="connsiteX203" fmla="*/ 4387900 w 5012935"/>
                <a:gd name="connsiteY203" fmla="*/ 2820125 h 4405856"/>
                <a:gd name="connsiteX204" fmla="*/ 4334378 w 5012935"/>
                <a:gd name="connsiteY204" fmla="*/ 2804024 h 4405856"/>
                <a:gd name="connsiteX205" fmla="*/ 4309659 w 5012935"/>
                <a:gd name="connsiteY205" fmla="*/ 2638923 h 4405856"/>
                <a:gd name="connsiteX206" fmla="*/ 4029352 w 5012935"/>
                <a:gd name="connsiteY206" fmla="*/ 2572248 h 4405856"/>
                <a:gd name="connsiteX207" fmla="*/ 3893053 w 5012935"/>
                <a:gd name="connsiteY207" fmla="*/ 2615564 h 4405856"/>
                <a:gd name="connsiteX208" fmla="*/ 3761064 w 5012935"/>
                <a:gd name="connsiteY208" fmla="*/ 2608080 h 4405856"/>
                <a:gd name="connsiteX209" fmla="*/ 3628621 w 5012935"/>
                <a:gd name="connsiteY209" fmla="*/ 2497182 h 4405856"/>
                <a:gd name="connsiteX210" fmla="*/ 3415443 w 5012935"/>
                <a:gd name="connsiteY210" fmla="*/ 2193969 h 4405856"/>
                <a:gd name="connsiteX211" fmla="*/ 3016981 w 5012935"/>
                <a:gd name="connsiteY211" fmla="*/ 2054496 h 4405856"/>
                <a:gd name="connsiteX212" fmla="*/ 2780443 w 5012935"/>
                <a:gd name="connsiteY212" fmla="*/ 1741532 h 4405856"/>
                <a:gd name="connsiteX213" fmla="*/ 2814234 w 5012935"/>
                <a:gd name="connsiteY213" fmla="*/ 1716586 h 4405856"/>
                <a:gd name="connsiteX214" fmla="*/ 2873878 w 5012935"/>
                <a:gd name="connsiteY214" fmla="*/ 1799589 h 4405856"/>
                <a:gd name="connsiteX215" fmla="*/ 2894062 w 5012935"/>
                <a:gd name="connsiteY215" fmla="*/ 1782126 h 4405856"/>
                <a:gd name="connsiteX216" fmla="*/ 2937152 w 5012935"/>
                <a:gd name="connsiteY216" fmla="*/ 1812970 h 4405856"/>
                <a:gd name="connsiteX217" fmla="*/ 3025825 w 5012935"/>
                <a:gd name="connsiteY217" fmla="*/ 1759221 h 4405856"/>
                <a:gd name="connsiteX218" fmla="*/ 3041927 w 5012935"/>
                <a:gd name="connsiteY218" fmla="*/ 1738811 h 4405856"/>
                <a:gd name="connsiteX219" fmla="*/ 3100210 w 5012935"/>
                <a:gd name="connsiteY219" fmla="*/ 1739037 h 4405856"/>
                <a:gd name="connsiteX220" fmla="*/ 3116313 w 5012935"/>
                <a:gd name="connsiteY220" fmla="*/ 1705927 h 4405856"/>
                <a:gd name="connsiteX221" fmla="*/ 3097489 w 5012935"/>
                <a:gd name="connsiteY221" fmla="*/ 1680300 h 4405856"/>
                <a:gd name="connsiteX222" fmla="*/ 3030361 w 5012935"/>
                <a:gd name="connsiteY222" fmla="*/ 1700257 h 4405856"/>
                <a:gd name="connsiteX223" fmla="*/ 3008589 w 5012935"/>
                <a:gd name="connsiteY223" fmla="*/ 1646736 h 4405856"/>
                <a:gd name="connsiteX224" fmla="*/ 3029907 w 5012935"/>
                <a:gd name="connsiteY224" fmla="*/ 1617026 h 4405856"/>
                <a:gd name="connsiteX225" fmla="*/ 2973437 w 5012935"/>
                <a:gd name="connsiteY225" fmla="*/ 1513612 h 4405856"/>
                <a:gd name="connsiteX226" fmla="*/ 2924906 w 5012935"/>
                <a:gd name="connsiteY226" fmla="*/ 1552393 h 4405856"/>
                <a:gd name="connsiteX227" fmla="*/ 2835551 w 5012935"/>
                <a:gd name="connsiteY227" fmla="*/ 1497737 h 4405856"/>
                <a:gd name="connsiteX228" fmla="*/ 2887485 w 5012935"/>
                <a:gd name="connsiteY228" fmla="*/ 1405208 h 4405856"/>
                <a:gd name="connsiteX229" fmla="*/ 2844623 w 5012935"/>
                <a:gd name="connsiteY229" fmla="*/ 1284105 h 4405856"/>
                <a:gd name="connsiteX230" fmla="*/ 2859364 w 5012935"/>
                <a:gd name="connsiteY230" fmla="*/ 1160053 h 4405856"/>
                <a:gd name="connsiteX231" fmla="*/ 2954614 w 5012935"/>
                <a:gd name="connsiteY231" fmla="*/ 1086348 h 4405856"/>
                <a:gd name="connsiteX232" fmla="*/ 3059843 w 5012935"/>
                <a:gd name="connsiteY232" fmla="*/ 1063896 h 4405856"/>
                <a:gd name="connsiteX233" fmla="*/ 2996796 w 5012935"/>
                <a:gd name="connsiteY233" fmla="*/ 974089 h 4405856"/>
                <a:gd name="connsiteX234" fmla="*/ 2979560 w 5012935"/>
                <a:gd name="connsiteY234" fmla="*/ 1018766 h 4405856"/>
                <a:gd name="connsiteX235" fmla="*/ 2936245 w 5012935"/>
                <a:gd name="connsiteY235" fmla="*/ 971595 h 4405856"/>
                <a:gd name="connsiteX236" fmla="*/ 2957563 w 5012935"/>
                <a:gd name="connsiteY236" fmla="*/ 886323 h 4405856"/>
                <a:gd name="connsiteX237" fmla="*/ 3030587 w 5012935"/>
                <a:gd name="connsiteY237" fmla="*/ 789032 h 4405856"/>
                <a:gd name="connsiteX238" fmla="*/ 3013578 w 5012935"/>
                <a:gd name="connsiteY238" fmla="*/ 682443 h 4405856"/>
                <a:gd name="connsiteX239" fmla="*/ 2842356 w 5012935"/>
                <a:gd name="connsiteY239" fmla="*/ 692194 h 4405856"/>
                <a:gd name="connsiteX240" fmla="*/ 2823078 w 5012935"/>
                <a:gd name="connsiteY240" fmla="*/ 734831 h 4405856"/>
                <a:gd name="connsiteX241" fmla="*/ 2790875 w 5012935"/>
                <a:gd name="connsiteY241" fmla="*/ 667248 h 4405856"/>
                <a:gd name="connsiteX242" fmla="*/ 2761165 w 5012935"/>
                <a:gd name="connsiteY242" fmla="*/ 707616 h 4405856"/>
                <a:gd name="connsiteX243" fmla="*/ 2575656 w 5012935"/>
                <a:gd name="connsiteY243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232056 w 5012935"/>
                <a:gd name="connsiteY87" fmla="*/ 1624061 h 4405856"/>
                <a:gd name="connsiteX88" fmla="*/ 338640 w 5012935"/>
                <a:gd name="connsiteY88" fmla="*/ 1923414 h 4405856"/>
                <a:gd name="connsiteX89" fmla="*/ 208693 w 5012935"/>
                <a:gd name="connsiteY89" fmla="*/ 2239100 h 4405856"/>
                <a:gd name="connsiteX90" fmla="*/ 196220 w 5012935"/>
                <a:gd name="connsiteY90" fmla="*/ 2428239 h 4405856"/>
                <a:gd name="connsiteX91" fmla="*/ 876803 w 5012935"/>
                <a:gd name="connsiteY91" fmla="*/ 2440939 h 4405856"/>
                <a:gd name="connsiteX92" fmla="*/ 913089 w 5012935"/>
                <a:gd name="connsiteY92" fmla="*/ 2557053 h 4405856"/>
                <a:gd name="connsiteX93" fmla="*/ 934860 w 5012935"/>
                <a:gd name="connsiteY93" fmla="*/ 2622368 h 4405856"/>
                <a:gd name="connsiteX94" fmla="*/ 942118 w 5012935"/>
                <a:gd name="connsiteY94" fmla="*/ 2644139 h 4405856"/>
                <a:gd name="connsiteX95" fmla="*/ 963889 w 5012935"/>
                <a:gd name="connsiteY95" fmla="*/ 2687682 h 4405856"/>
                <a:gd name="connsiteX96" fmla="*/ 985660 w 5012935"/>
                <a:gd name="connsiteY96" fmla="*/ 2738482 h 4405856"/>
                <a:gd name="connsiteX97" fmla="*/ 992918 w 5012935"/>
                <a:gd name="connsiteY97" fmla="*/ 2767511 h 4405856"/>
                <a:gd name="connsiteX98" fmla="*/ 1029203 w 5012935"/>
                <a:gd name="connsiteY98" fmla="*/ 2818311 h 4405856"/>
                <a:gd name="connsiteX99" fmla="*/ 1050975 w 5012935"/>
                <a:gd name="connsiteY99" fmla="*/ 2876368 h 4405856"/>
                <a:gd name="connsiteX100" fmla="*/ 1072746 w 5012935"/>
                <a:gd name="connsiteY100" fmla="*/ 2898139 h 4405856"/>
                <a:gd name="connsiteX101" fmla="*/ 1109032 w 5012935"/>
                <a:gd name="connsiteY101" fmla="*/ 2970711 h 4405856"/>
                <a:gd name="connsiteX102" fmla="*/ 1145318 w 5012935"/>
                <a:gd name="connsiteY102" fmla="*/ 3021511 h 4405856"/>
                <a:gd name="connsiteX103" fmla="*/ 1152575 w 5012935"/>
                <a:gd name="connsiteY103" fmla="*/ 3043282 h 4405856"/>
                <a:gd name="connsiteX104" fmla="*/ 1203375 w 5012935"/>
                <a:gd name="connsiteY104" fmla="*/ 3108596 h 4405856"/>
                <a:gd name="connsiteX105" fmla="*/ 1232403 w 5012935"/>
                <a:gd name="connsiteY105" fmla="*/ 3173911 h 4405856"/>
                <a:gd name="connsiteX106" fmla="*/ 1254175 w 5012935"/>
                <a:gd name="connsiteY106" fmla="*/ 3202939 h 4405856"/>
                <a:gd name="connsiteX107" fmla="*/ 1268689 w 5012935"/>
                <a:gd name="connsiteY107" fmla="*/ 3260996 h 4405856"/>
                <a:gd name="connsiteX108" fmla="*/ 1275946 w 5012935"/>
                <a:gd name="connsiteY108" fmla="*/ 3282768 h 4405856"/>
                <a:gd name="connsiteX109" fmla="*/ 1283203 w 5012935"/>
                <a:gd name="connsiteY109" fmla="*/ 3311796 h 4405856"/>
                <a:gd name="connsiteX110" fmla="*/ 1290460 w 5012935"/>
                <a:gd name="connsiteY110" fmla="*/ 3377111 h 4405856"/>
                <a:gd name="connsiteX111" fmla="*/ 1312232 w 5012935"/>
                <a:gd name="connsiteY111" fmla="*/ 3435168 h 4405856"/>
                <a:gd name="connsiteX112" fmla="*/ 1341260 w 5012935"/>
                <a:gd name="connsiteY112" fmla="*/ 3478711 h 4405856"/>
                <a:gd name="connsiteX113" fmla="*/ 1370289 w 5012935"/>
                <a:gd name="connsiteY113" fmla="*/ 3529511 h 4405856"/>
                <a:gd name="connsiteX114" fmla="*/ 1399318 w 5012935"/>
                <a:gd name="connsiteY114" fmla="*/ 3551282 h 4405856"/>
                <a:gd name="connsiteX115" fmla="*/ 1442860 w 5012935"/>
                <a:gd name="connsiteY115" fmla="*/ 3594825 h 4405856"/>
                <a:gd name="connsiteX116" fmla="*/ 1471889 w 5012935"/>
                <a:gd name="connsiteY116" fmla="*/ 3616596 h 4405856"/>
                <a:gd name="connsiteX117" fmla="*/ 1508175 w 5012935"/>
                <a:gd name="connsiteY117" fmla="*/ 3660139 h 4405856"/>
                <a:gd name="connsiteX118" fmla="*/ 1537203 w 5012935"/>
                <a:gd name="connsiteY118" fmla="*/ 3681911 h 4405856"/>
                <a:gd name="connsiteX119" fmla="*/ 1609775 w 5012935"/>
                <a:gd name="connsiteY119" fmla="*/ 3747225 h 4405856"/>
                <a:gd name="connsiteX120" fmla="*/ 1646060 w 5012935"/>
                <a:gd name="connsiteY120" fmla="*/ 3790768 h 4405856"/>
                <a:gd name="connsiteX121" fmla="*/ 1667832 w 5012935"/>
                <a:gd name="connsiteY121" fmla="*/ 3805282 h 4405856"/>
                <a:gd name="connsiteX122" fmla="*/ 1704118 w 5012935"/>
                <a:gd name="connsiteY122" fmla="*/ 3848825 h 4405856"/>
                <a:gd name="connsiteX123" fmla="*/ 1733146 w 5012935"/>
                <a:gd name="connsiteY123" fmla="*/ 3870596 h 4405856"/>
                <a:gd name="connsiteX124" fmla="*/ 1827489 w 5012935"/>
                <a:gd name="connsiteY124" fmla="*/ 3914139 h 4405856"/>
                <a:gd name="connsiteX125" fmla="*/ 2277432 w 5012935"/>
                <a:gd name="connsiteY125" fmla="*/ 3899625 h 4405856"/>
                <a:gd name="connsiteX126" fmla="*/ 2328232 w 5012935"/>
                <a:gd name="connsiteY126" fmla="*/ 3885111 h 4405856"/>
                <a:gd name="connsiteX127" fmla="*/ 2415318 w 5012935"/>
                <a:gd name="connsiteY127" fmla="*/ 3877853 h 4405856"/>
                <a:gd name="connsiteX128" fmla="*/ 2495146 w 5012935"/>
                <a:gd name="connsiteY128" fmla="*/ 3863339 h 4405856"/>
                <a:gd name="connsiteX129" fmla="*/ 2553203 w 5012935"/>
                <a:gd name="connsiteY129" fmla="*/ 3856082 h 4405856"/>
                <a:gd name="connsiteX130" fmla="*/ 2582232 w 5012935"/>
                <a:gd name="connsiteY130" fmla="*/ 3841568 h 4405856"/>
                <a:gd name="connsiteX131" fmla="*/ 2647546 w 5012935"/>
                <a:gd name="connsiteY131" fmla="*/ 3819796 h 4405856"/>
                <a:gd name="connsiteX132" fmla="*/ 2683832 w 5012935"/>
                <a:gd name="connsiteY132" fmla="*/ 3805282 h 4405856"/>
                <a:gd name="connsiteX133" fmla="*/ 2785432 w 5012935"/>
                <a:gd name="connsiteY133" fmla="*/ 3790768 h 4405856"/>
                <a:gd name="connsiteX134" fmla="*/ 2814460 w 5012935"/>
                <a:gd name="connsiteY134" fmla="*/ 3783511 h 4405856"/>
                <a:gd name="connsiteX135" fmla="*/ 3434946 w 5012935"/>
                <a:gd name="connsiteY135" fmla="*/ 4130265 h 4405856"/>
                <a:gd name="connsiteX136" fmla="*/ 3521350 w 5012935"/>
                <a:gd name="connsiteY136" fmla="*/ 4316455 h 4405856"/>
                <a:gd name="connsiteX137" fmla="*/ 3581675 w 5012935"/>
                <a:gd name="connsiteY137" fmla="*/ 4375193 h 4405856"/>
                <a:gd name="connsiteX138" fmla="*/ 3592787 w 5012935"/>
                <a:gd name="connsiteY138" fmla="*/ 4345030 h 4405856"/>
                <a:gd name="connsiteX139" fmla="*/ 3638825 w 5012935"/>
                <a:gd name="connsiteY139" fmla="*/ 4318042 h 4405856"/>
                <a:gd name="connsiteX140" fmla="*/ 3689625 w 5012935"/>
                <a:gd name="connsiteY140" fmla="*/ 4391068 h 4405856"/>
                <a:gd name="connsiteX141" fmla="*/ 3738838 w 5012935"/>
                <a:gd name="connsiteY141" fmla="*/ 4394243 h 4405856"/>
                <a:gd name="connsiteX142" fmla="*/ 3694387 w 5012935"/>
                <a:gd name="connsiteY142" fmla="*/ 4300581 h 4405856"/>
                <a:gd name="connsiteX143" fmla="*/ 3651525 w 5012935"/>
                <a:gd name="connsiteY143" fmla="*/ 4232318 h 4405856"/>
                <a:gd name="connsiteX144" fmla="*/ 3694388 w 5012935"/>
                <a:gd name="connsiteY144" fmla="*/ 4216442 h 4405856"/>
                <a:gd name="connsiteX145" fmla="*/ 3675337 w 5012935"/>
                <a:gd name="connsiteY145" fmla="*/ 4175168 h 4405856"/>
                <a:gd name="connsiteX146" fmla="*/ 3727725 w 5012935"/>
                <a:gd name="connsiteY146" fmla="*/ 4184693 h 4405856"/>
                <a:gd name="connsiteX147" fmla="*/ 3707088 w 5012935"/>
                <a:gd name="connsiteY147" fmla="*/ 4151355 h 4405856"/>
                <a:gd name="connsiteX148" fmla="*/ 3728407 w 5012935"/>
                <a:gd name="connsiteY148" fmla="*/ 4134801 h 4405856"/>
                <a:gd name="connsiteX149" fmla="*/ 3849510 w 5012935"/>
                <a:gd name="connsiteY149" fmla="*/ 4220074 h 4405856"/>
                <a:gd name="connsiteX150" fmla="*/ 3884887 w 5012935"/>
                <a:gd name="connsiteY150" fmla="*/ 4206917 h 4405856"/>
                <a:gd name="connsiteX151" fmla="*/ 3937274 w 5012935"/>
                <a:gd name="connsiteY151" fmla="*/ 4272006 h 4405856"/>
                <a:gd name="connsiteX152" fmla="*/ 3957912 w 5012935"/>
                <a:gd name="connsiteY152" fmla="*/ 4330743 h 4405856"/>
                <a:gd name="connsiteX153" fmla="*/ 4065862 w 5012935"/>
                <a:gd name="connsiteY153" fmla="*/ 4349792 h 4405856"/>
                <a:gd name="connsiteX154" fmla="*/ 4005538 w 5012935"/>
                <a:gd name="connsiteY154" fmla="*/ 4283117 h 4405856"/>
                <a:gd name="connsiteX155" fmla="*/ 4002362 w 5012935"/>
                <a:gd name="connsiteY155" fmla="*/ 4214855 h 4405856"/>
                <a:gd name="connsiteX156" fmla="*/ 4056337 w 5012935"/>
                <a:gd name="connsiteY156" fmla="*/ 4270418 h 4405856"/>
                <a:gd name="connsiteX157" fmla="*/ 4105550 w 5012935"/>
                <a:gd name="connsiteY157" fmla="*/ 4275180 h 4405856"/>
                <a:gd name="connsiteX158" fmla="*/ 4099200 w 5012935"/>
                <a:gd name="connsiteY158" fmla="*/ 4225968 h 4405856"/>
                <a:gd name="connsiteX159" fmla="*/ 4159525 w 5012935"/>
                <a:gd name="connsiteY159" fmla="*/ 4230730 h 4405856"/>
                <a:gd name="connsiteX160" fmla="*/ 4221437 w 5012935"/>
                <a:gd name="connsiteY160" fmla="*/ 4273592 h 4405856"/>
                <a:gd name="connsiteX161" fmla="*/ 4253187 w 5012935"/>
                <a:gd name="connsiteY161" fmla="*/ 4260893 h 4405856"/>
                <a:gd name="connsiteX162" fmla="*/ 4246838 w 5012935"/>
                <a:gd name="connsiteY162" fmla="*/ 4225968 h 4405856"/>
                <a:gd name="connsiteX163" fmla="*/ 4288113 w 5012935"/>
                <a:gd name="connsiteY163" fmla="*/ 4202156 h 4405856"/>
                <a:gd name="connsiteX164" fmla="*/ 4372250 w 5012935"/>
                <a:gd name="connsiteY164" fmla="*/ 4259306 h 4405856"/>
                <a:gd name="connsiteX165" fmla="*/ 4389713 w 5012935"/>
                <a:gd name="connsiteY165" fmla="*/ 4157708 h 4405856"/>
                <a:gd name="connsiteX166" fmla="*/ 4364313 w 5012935"/>
                <a:gd name="connsiteY166" fmla="*/ 4135482 h 4405856"/>
                <a:gd name="connsiteX167" fmla="*/ 4291287 w 5012935"/>
                <a:gd name="connsiteY167" fmla="*/ 4092619 h 4405856"/>
                <a:gd name="connsiteX168" fmla="*/ 4313512 w 5012935"/>
                <a:gd name="connsiteY168" fmla="*/ 4067220 h 4405856"/>
                <a:gd name="connsiteX169" fmla="*/ 4334150 w 5012935"/>
                <a:gd name="connsiteY169" fmla="*/ 4044994 h 4405856"/>
                <a:gd name="connsiteX170" fmla="*/ 4388125 w 5012935"/>
                <a:gd name="connsiteY170" fmla="*/ 4076745 h 4405856"/>
                <a:gd name="connsiteX171" fmla="*/ 4394475 w 5012935"/>
                <a:gd name="connsiteY171" fmla="*/ 4032295 h 4405856"/>
                <a:gd name="connsiteX172" fmla="*/ 4338912 w 5012935"/>
                <a:gd name="connsiteY172" fmla="*/ 4008482 h 4405856"/>
                <a:gd name="connsiteX173" fmla="*/ 4337325 w 5012935"/>
                <a:gd name="connsiteY173" fmla="*/ 3998958 h 4405856"/>
                <a:gd name="connsiteX174" fmla="*/ 4324624 w 5012935"/>
                <a:gd name="connsiteY174" fmla="*/ 3960859 h 4405856"/>
                <a:gd name="connsiteX175" fmla="*/ 4330974 w 5012935"/>
                <a:gd name="connsiteY175" fmla="*/ 3913233 h 4405856"/>
                <a:gd name="connsiteX176" fmla="*/ 4342087 w 5012935"/>
                <a:gd name="connsiteY176" fmla="*/ 3857670 h 4405856"/>
                <a:gd name="connsiteX177" fmla="*/ 4303987 w 5012935"/>
                <a:gd name="connsiteY177" fmla="*/ 3827508 h 4405856"/>
                <a:gd name="connsiteX178" fmla="*/ 4337324 w 5012935"/>
                <a:gd name="connsiteY178" fmla="*/ 3817983 h 4405856"/>
                <a:gd name="connsiteX179" fmla="*/ 4315099 w 5012935"/>
                <a:gd name="connsiteY179" fmla="*/ 3781470 h 4405856"/>
                <a:gd name="connsiteX180" fmla="*/ 4353200 w 5012935"/>
                <a:gd name="connsiteY180" fmla="*/ 3776709 h 4405856"/>
                <a:gd name="connsiteX181" fmla="*/ 4359549 w 5012935"/>
                <a:gd name="connsiteY181" fmla="*/ 3743370 h 4405856"/>
                <a:gd name="connsiteX182" fmla="*/ 4421463 w 5012935"/>
                <a:gd name="connsiteY182" fmla="*/ 3752897 h 4405856"/>
                <a:gd name="connsiteX183" fmla="*/ 4454576 w 5012935"/>
                <a:gd name="connsiteY183" fmla="*/ 3768089 h 4405856"/>
                <a:gd name="connsiteX184" fmla="*/ 4420783 w 5012935"/>
                <a:gd name="connsiteY184" fmla="*/ 3809137 h 4405856"/>
                <a:gd name="connsiteX185" fmla="*/ 4459791 w 5012935"/>
                <a:gd name="connsiteY185" fmla="*/ 3916633 h 4405856"/>
                <a:gd name="connsiteX186" fmla="*/ 4512178 w 5012935"/>
                <a:gd name="connsiteY186" fmla="*/ 3947931 h 4405856"/>
                <a:gd name="connsiteX187" fmla="*/ 4564112 w 5012935"/>
                <a:gd name="connsiteY187" fmla="*/ 3905749 h 4405856"/>
                <a:gd name="connsiteX188" fmla="*/ 4649837 w 5012935"/>
                <a:gd name="connsiteY188" fmla="*/ 3857216 h 4405856"/>
                <a:gd name="connsiteX189" fmla="*/ 4632601 w 5012935"/>
                <a:gd name="connsiteY189" fmla="*/ 3768315 h 4405856"/>
                <a:gd name="connsiteX190" fmla="*/ 4709935 w 5012935"/>
                <a:gd name="connsiteY190" fmla="*/ 3635646 h 4405856"/>
                <a:gd name="connsiteX191" fmla="*/ 5002489 w 5012935"/>
                <a:gd name="connsiteY191" fmla="*/ 3302498 h 4405856"/>
                <a:gd name="connsiteX192" fmla="*/ 4921072 w 5012935"/>
                <a:gd name="connsiteY192" fmla="*/ 3293426 h 4405856"/>
                <a:gd name="connsiteX193" fmla="*/ 4925609 w 5012935"/>
                <a:gd name="connsiteY193" fmla="*/ 3201578 h 4405856"/>
                <a:gd name="connsiteX194" fmla="*/ 4876622 w 5012935"/>
                <a:gd name="connsiteY194" fmla="*/ 3176406 h 4405856"/>
                <a:gd name="connsiteX195" fmla="*/ 4792485 w 5012935"/>
                <a:gd name="connsiteY195" fmla="*/ 3207928 h 4405856"/>
                <a:gd name="connsiteX196" fmla="*/ 4755746 w 5012935"/>
                <a:gd name="connsiteY196" fmla="*/ 3171643 h 4405856"/>
                <a:gd name="connsiteX197" fmla="*/ 4800423 w 5012935"/>
                <a:gd name="connsiteY197" fmla="*/ 3148738 h 4405856"/>
                <a:gd name="connsiteX198" fmla="*/ 4671156 w 5012935"/>
                <a:gd name="connsiteY198" fmla="*/ 2935559 h 4405856"/>
                <a:gd name="connsiteX199" fmla="*/ 4686122 w 5012935"/>
                <a:gd name="connsiteY199" fmla="*/ 2905396 h 4405856"/>
                <a:gd name="connsiteX200" fmla="*/ 4662537 w 5012935"/>
                <a:gd name="connsiteY200" fmla="*/ 2789736 h 4405856"/>
                <a:gd name="connsiteX201" fmla="*/ 4503788 w 5012935"/>
                <a:gd name="connsiteY201" fmla="*/ 2778850 h 4405856"/>
                <a:gd name="connsiteX202" fmla="*/ 4470450 w 5012935"/>
                <a:gd name="connsiteY202" fmla="*/ 2827608 h 4405856"/>
                <a:gd name="connsiteX203" fmla="*/ 4381550 w 5012935"/>
                <a:gd name="connsiteY203" fmla="*/ 2842124 h 4405856"/>
                <a:gd name="connsiteX204" fmla="*/ 4387900 w 5012935"/>
                <a:gd name="connsiteY204" fmla="*/ 2820125 h 4405856"/>
                <a:gd name="connsiteX205" fmla="*/ 4334378 w 5012935"/>
                <a:gd name="connsiteY205" fmla="*/ 2804024 h 4405856"/>
                <a:gd name="connsiteX206" fmla="*/ 4309659 w 5012935"/>
                <a:gd name="connsiteY206" fmla="*/ 2638923 h 4405856"/>
                <a:gd name="connsiteX207" fmla="*/ 4029352 w 5012935"/>
                <a:gd name="connsiteY207" fmla="*/ 2572248 h 4405856"/>
                <a:gd name="connsiteX208" fmla="*/ 3893053 w 5012935"/>
                <a:gd name="connsiteY208" fmla="*/ 2615564 h 4405856"/>
                <a:gd name="connsiteX209" fmla="*/ 3761064 w 5012935"/>
                <a:gd name="connsiteY209" fmla="*/ 2608080 h 4405856"/>
                <a:gd name="connsiteX210" fmla="*/ 3628621 w 5012935"/>
                <a:gd name="connsiteY210" fmla="*/ 2497182 h 4405856"/>
                <a:gd name="connsiteX211" fmla="*/ 3415443 w 5012935"/>
                <a:gd name="connsiteY211" fmla="*/ 2193969 h 4405856"/>
                <a:gd name="connsiteX212" fmla="*/ 3016981 w 5012935"/>
                <a:gd name="connsiteY212" fmla="*/ 2054496 h 4405856"/>
                <a:gd name="connsiteX213" fmla="*/ 2780443 w 5012935"/>
                <a:gd name="connsiteY213" fmla="*/ 1741532 h 4405856"/>
                <a:gd name="connsiteX214" fmla="*/ 2814234 w 5012935"/>
                <a:gd name="connsiteY214" fmla="*/ 1716586 h 4405856"/>
                <a:gd name="connsiteX215" fmla="*/ 2873878 w 5012935"/>
                <a:gd name="connsiteY215" fmla="*/ 1799589 h 4405856"/>
                <a:gd name="connsiteX216" fmla="*/ 2894062 w 5012935"/>
                <a:gd name="connsiteY216" fmla="*/ 1782126 h 4405856"/>
                <a:gd name="connsiteX217" fmla="*/ 2937152 w 5012935"/>
                <a:gd name="connsiteY217" fmla="*/ 1812970 h 4405856"/>
                <a:gd name="connsiteX218" fmla="*/ 3025825 w 5012935"/>
                <a:gd name="connsiteY218" fmla="*/ 1759221 h 4405856"/>
                <a:gd name="connsiteX219" fmla="*/ 3041927 w 5012935"/>
                <a:gd name="connsiteY219" fmla="*/ 1738811 h 4405856"/>
                <a:gd name="connsiteX220" fmla="*/ 3100210 w 5012935"/>
                <a:gd name="connsiteY220" fmla="*/ 1739037 h 4405856"/>
                <a:gd name="connsiteX221" fmla="*/ 3116313 w 5012935"/>
                <a:gd name="connsiteY221" fmla="*/ 1705927 h 4405856"/>
                <a:gd name="connsiteX222" fmla="*/ 3097489 w 5012935"/>
                <a:gd name="connsiteY222" fmla="*/ 1680300 h 4405856"/>
                <a:gd name="connsiteX223" fmla="*/ 3030361 w 5012935"/>
                <a:gd name="connsiteY223" fmla="*/ 1700257 h 4405856"/>
                <a:gd name="connsiteX224" fmla="*/ 3008589 w 5012935"/>
                <a:gd name="connsiteY224" fmla="*/ 1646736 h 4405856"/>
                <a:gd name="connsiteX225" fmla="*/ 3029907 w 5012935"/>
                <a:gd name="connsiteY225" fmla="*/ 1617026 h 4405856"/>
                <a:gd name="connsiteX226" fmla="*/ 2973437 w 5012935"/>
                <a:gd name="connsiteY226" fmla="*/ 1513612 h 4405856"/>
                <a:gd name="connsiteX227" fmla="*/ 2924906 w 5012935"/>
                <a:gd name="connsiteY227" fmla="*/ 1552393 h 4405856"/>
                <a:gd name="connsiteX228" fmla="*/ 2835551 w 5012935"/>
                <a:gd name="connsiteY228" fmla="*/ 1497737 h 4405856"/>
                <a:gd name="connsiteX229" fmla="*/ 2887485 w 5012935"/>
                <a:gd name="connsiteY229" fmla="*/ 1405208 h 4405856"/>
                <a:gd name="connsiteX230" fmla="*/ 2844623 w 5012935"/>
                <a:gd name="connsiteY230" fmla="*/ 1284105 h 4405856"/>
                <a:gd name="connsiteX231" fmla="*/ 2859364 w 5012935"/>
                <a:gd name="connsiteY231" fmla="*/ 1160053 h 4405856"/>
                <a:gd name="connsiteX232" fmla="*/ 2954614 w 5012935"/>
                <a:gd name="connsiteY232" fmla="*/ 1086348 h 4405856"/>
                <a:gd name="connsiteX233" fmla="*/ 3059843 w 5012935"/>
                <a:gd name="connsiteY233" fmla="*/ 1063896 h 4405856"/>
                <a:gd name="connsiteX234" fmla="*/ 2996796 w 5012935"/>
                <a:gd name="connsiteY234" fmla="*/ 974089 h 4405856"/>
                <a:gd name="connsiteX235" fmla="*/ 2979560 w 5012935"/>
                <a:gd name="connsiteY235" fmla="*/ 1018766 h 4405856"/>
                <a:gd name="connsiteX236" fmla="*/ 2936245 w 5012935"/>
                <a:gd name="connsiteY236" fmla="*/ 971595 h 4405856"/>
                <a:gd name="connsiteX237" fmla="*/ 2957563 w 5012935"/>
                <a:gd name="connsiteY237" fmla="*/ 886323 h 4405856"/>
                <a:gd name="connsiteX238" fmla="*/ 3030587 w 5012935"/>
                <a:gd name="connsiteY238" fmla="*/ 789032 h 4405856"/>
                <a:gd name="connsiteX239" fmla="*/ 3013578 w 5012935"/>
                <a:gd name="connsiteY239" fmla="*/ 682443 h 4405856"/>
                <a:gd name="connsiteX240" fmla="*/ 2842356 w 5012935"/>
                <a:gd name="connsiteY240" fmla="*/ 692194 h 4405856"/>
                <a:gd name="connsiteX241" fmla="*/ 2823078 w 5012935"/>
                <a:gd name="connsiteY241" fmla="*/ 734831 h 4405856"/>
                <a:gd name="connsiteX242" fmla="*/ 2790875 w 5012935"/>
                <a:gd name="connsiteY242" fmla="*/ 667248 h 4405856"/>
                <a:gd name="connsiteX243" fmla="*/ 2761165 w 5012935"/>
                <a:gd name="connsiteY243" fmla="*/ 707616 h 4405856"/>
                <a:gd name="connsiteX244" fmla="*/ 2575656 w 5012935"/>
                <a:gd name="connsiteY244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338640 w 5012935"/>
                <a:gd name="connsiteY88" fmla="*/ 1923414 h 4405856"/>
                <a:gd name="connsiteX89" fmla="*/ 208693 w 5012935"/>
                <a:gd name="connsiteY89" fmla="*/ 2239100 h 4405856"/>
                <a:gd name="connsiteX90" fmla="*/ 196220 w 5012935"/>
                <a:gd name="connsiteY90" fmla="*/ 2428239 h 4405856"/>
                <a:gd name="connsiteX91" fmla="*/ 876803 w 5012935"/>
                <a:gd name="connsiteY91" fmla="*/ 2440939 h 4405856"/>
                <a:gd name="connsiteX92" fmla="*/ 913089 w 5012935"/>
                <a:gd name="connsiteY92" fmla="*/ 2557053 h 4405856"/>
                <a:gd name="connsiteX93" fmla="*/ 934860 w 5012935"/>
                <a:gd name="connsiteY93" fmla="*/ 2622368 h 4405856"/>
                <a:gd name="connsiteX94" fmla="*/ 942118 w 5012935"/>
                <a:gd name="connsiteY94" fmla="*/ 2644139 h 4405856"/>
                <a:gd name="connsiteX95" fmla="*/ 963889 w 5012935"/>
                <a:gd name="connsiteY95" fmla="*/ 2687682 h 4405856"/>
                <a:gd name="connsiteX96" fmla="*/ 985660 w 5012935"/>
                <a:gd name="connsiteY96" fmla="*/ 2738482 h 4405856"/>
                <a:gd name="connsiteX97" fmla="*/ 992918 w 5012935"/>
                <a:gd name="connsiteY97" fmla="*/ 2767511 h 4405856"/>
                <a:gd name="connsiteX98" fmla="*/ 1029203 w 5012935"/>
                <a:gd name="connsiteY98" fmla="*/ 2818311 h 4405856"/>
                <a:gd name="connsiteX99" fmla="*/ 1050975 w 5012935"/>
                <a:gd name="connsiteY99" fmla="*/ 2876368 h 4405856"/>
                <a:gd name="connsiteX100" fmla="*/ 1072746 w 5012935"/>
                <a:gd name="connsiteY100" fmla="*/ 2898139 h 4405856"/>
                <a:gd name="connsiteX101" fmla="*/ 1109032 w 5012935"/>
                <a:gd name="connsiteY101" fmla="*/ 2970711 h 4405856"/>
                <a:gd name="connsiteX102" fmla="*/ 1145318 w 5012935"/>
                <a:gd name="connsiteY102" fmla="*/ 3021511 h 4405856"/>
                <a:gd name="connsiteX103" fmla="*/ 1152575 w 5012935"/>
                <a:gd name="connsiteY103" fmla="*/ 3043282 h 4405856"/>
                <a:gd name="connsiteX104" fmla="*/ 1203375 w 5012935"/>
                <a:gd name="connsiteY104" fmla="*/ 3108596 h 4405856"/>
                <a:gd name="connsiteX105" fmla="*/ 1232403 w 5012935"/>
                <a:gd name="connsiteY105" fmla="*/ 3173911 h 4405856"/>
                <a:gd name="connsiteX106" fmla="*/ 1254175 w 5012935"/>
                <a:gd name="connsiteY106" fmla="*/ 3202939 h 4405856"/>
                <a:gd name="connsiteX107" fmla="*/ 1268689 w 5012935"/>
                <a:gd name="connsiteY107" fmla="*/ 3260996 h 4405856"/>
                <a:gd name="connsiteX108" fmla="*/ 1275946 w 5012935"/>
                <a:gd name="connsiteY108" fmla="*/ 3282768 h 4405856"/>
                <a:gd name="connsiteX109" fmla="*/ 1283203 w 5012935"/>
                <a:gd name="connsiteY109" fmla="*/ 3311796 h 4405856"/>
                <a:gd name="connsiteX110" fmla="*/ 1290460 w 5012935"/>
                <a:gd name="connsiteY110" fmla="*/ 3377111 h 4405856"/>
                <a:gd name="connsiteX111" fmla="*/ 1312232 w 5012935"/>
                <a:gd name="connsiteY111" fmla="*/ 3435168 h 4405856"/>
                <a:gd name="connsiteX112" fmla="*/ 1341260 w 5012935"/>
                <a:gd name="connsiteY112" fmla="*/ 3478711 h 4405856"/>
                <a:gd name="connsiteX113" fmla="*/ 1370289 w 5012935"/>
                <a:gd name="connsiteY113" fmla="*/ 3529511 h 4405856"/>
                <a:gd name="connsiteX114" fmla="*/ 1399318 w 5012935"/>
                <a:gd name="connsiteY114" fmla="*/ 3551282 h 4405856"/>
                <a:gd name="connsiteX115" fmla="*/ 1442860 w 5012935"/>
                <a:gd name="connsiteY115" fmla="*/ 3594825 h 4405856"/>
                <a:gd name="connsiteX116" fmla="*/ 1471889 w 5012935"/>
                <a:gd name="connsiteY116" fmla="*/ 3616596 h 4405856"/>
                <a:gd name="connsiteX117" fmla="*/ 1508175 w 5012935"/>
                <a:gd name="connsiteY117" fmla="*/ 3660139 h 4405856"/>
                <a:gd name="connsiteX118" fmla="*/ 1537203 w 5012935"/>
                <a:gd name="connsiteY118" fmla="*/ 3681911 h 4405856"/>
                <a:gd name="connsiteX119" fmla="*/ 1609775 w 5012935"/>
                <a:gd name="connsiteY119" fmla="*/ 3747225 h 4405856"/>
                <a:gd name="connsiteX120" fmla="*/ 1646060 w 5012935"/>
                <a:gd name="connsiteY120" fmla="*/ 3790768 h 4405856"/>
                <a:gd name="connsiteX121" fmla="*/ 1667832 w 5012935"/>
                <a:gd name="connsiteY121" fmla="*/ 3805282 h 4405856"/>
                <a:gd name="connsiteX122" fmla="*/ 1704118 w 5012935"/>
                <a:gd name="connsiteY122" fmla="*/ 3848825 h 4405856"/>
                <a:gd name="connsiteX123" fmla="*/ 1733146 w 5012935"/>
                <a:gd name="connsiteY123" fmla="*/ 3870596 h 4405856"/>
                <a:gd name="connsiteX124" fmla="*/ 1827489 w 5012935"/>
                <a:gd name="connsiteY124" fmla="*/ 3914139 h 4405856"/>
                <a:gd name="connsiteX125" fmla="*/ 2277432 w 5012935"/>
                <a:gd name="connsiteY125" fmla="*/ 3899625 h 4405856"/>
                <a:gd name="connsiteX126" fmla="*/ 2328232 w 5012935"/>
                <a:gd name="connsiteY126" fmla="*/ 3885111 h 4405856"/>
                <a:gd name="connsiteX127" fmla="*/ 2415318 w 5012935"/>
                <a:gd name="connsiteY127" fmla="*/ 3877853 h 4405856"/>
                <a:gd name="connsiteX128" fmla="*/ 2495146 w 5012935"/>
                <a:gd name="connsiteY128" fmla="*/ 3863339 h 4405856"/>
                <a:gd name="connsiteX129" fmla="*/ 2553203 w 5012935"/>
                <a:gd name="connsiteY129" fmla="*/ 3856082 h 4405856"/>
                <a:gd name="connsiteX130" fmla="*/ 2582232 w 5012935"/>
                <a:gd name="connsiteY130" fmla="*/ 3841568 h 4405856"/>
                <a:gd name="connsiteX131" fmla="*/ 2647546 w 5012935"/>
                <a:gd name="connsiteY131" fmla="*/ 3819796 h 4405856"/>
                <a:gd name="connsiteX132" fmla="*/ 2683832 w 5012935"/>
                <a:gd name="connsiteY132" fmla="*/ 3805282 h 4405856"/>
                <a:gd name="connsiteX133" fmla="*/ 2785432 w 5012935"/>
                <a:gd name="connsiteY133" fmla="*/ 3790768 h 4405856"/>
                <a:gd name="connsiteX134" fmla="*/ 2814460 w 5012935"/>
                <a:gd name="connsiteY134" fmla="*/ 3783511 h 4405856"/>
                <a:gd name="connsiteX135" fmla="*/ 3434946 w 5012935"/>
                <a:gd name="connsiteY135" fmla="*/ 4130265 h 4405856"/>
                <a:gd name="connsiteX136" fmla="*/ 3521350 w 5012935"/>
                <a:gd name="connsiteY136" fmla="*/ 4316455 h 4405856"/>
                <a:gd name="connsiteX137" fmla="*/ 3581675 w 5012935"/>
                <a:gd name="connsiteY137" fmla="*/ 4375193 h 4405856"/>
                <a:gd name="connsiteX138" fmla="*/ 3592787 w 5012935"/>
                <a:gd name="connsiteY138" fmla="*/ 4345030 h 4405856"/>
                <a:gd name="connsiteX139" fmla="*/ 3638825 w 5012935"/>
                <a:gd name="connsiteY139" fmla="*/ 4318042 h 4405856"/>
                <a:gd name="connsiteX140" fmla="*/ 3689625 w 5012935"/>
                <a:gd name="connsiteY140" fmla="*/ 4391068 h 4405856"/>
                <a:gd name="connsiteX141" fmla="*/ 3738838 w 5012935"/>
                <a:gd name="connsiteY141" fmla="*/ 4394243 h 4405856"/>
                <a:gd name="connsiteX142" fmla="*/ 3694387 w 5012935"/>
                <a:gd name="connsiteY142" fmla="*/ 4300581 h 4405856"/>
                <a:gd name="connsiteX143" fmla="*/ 3651525 w 5012935"/>
                <a:gd name="connsiteY143" fmla="*/ 4232318 h 4405856"/>
                <a:gd name="connsiteX144" fmla="*/ 3694388 w 5012935"/>
                <a:gd name="connsiteY144" fmla="*/ 4216442 h 4405856"/>
                <a:gd name="connsiteX145" fmla="*/ 3675337 w 5012935"/>
                <a:gd name="connsiteY145" fmla="*/ 4175168 h 4405856"/>
                <a:gd name="connsiteX146" fmla="*/ 3727725 w 5012935"/>
                <a:gd name="connsiteY146" fmla="*/ 4184693 h 4405856"/>
                <a:gd name="connsiteX147" fmla="*/ 3707088 w 5012935"/>
                <a:gd name="connsiteY147" fmla="*/ 4151355 h 4405856"/>
                <a:gd name="connsiteX148" fmla="*/ 3728407 w 5012935"/>
                <a:gd name="connsiteY148" fmla="*/ 4134801 h 4405856"/>
                <a:gd name="connsiteX149" fmla="*/ 3849510 w 5012935"/>
                <a:gd name="connsiteY149" fmla="*/ 4220074 h 4405856"/>
                <a:gd name="connsiteX150" fmla="*/ 3884887 w 5012935"/>
                <a:gd name="connsiteY150" fmla="*/ 4206917 h 4405856"/>
                <a:gd name="connsiteX151" fmla="*/ 3937274 w 5012935"/>
                <a:gd name="connsiteY151" fmla="*/ 4272006 h 4405856"/>
                <a:gd name="connsiteX152" fmla="*/ 3957912 w 5012935"/>
                <a:gd name="connsiteY152" fmla="*/ 4330743 h 4405856"/>
                <a:gd name="connsiteX153" fmla="*/ 4065862 w 5012935"/>
                <a:gd name="connsiteY153" fmla="*/ 4349792 h 4405856"/>
                <a:gd name="connsiteX154" fmla="*/ 4005538 w 5012935"/>
                <a:gd name="connsiteY154" fmla="*/ 4283117 h 4405856"/>
                <a:gd name="connsiteX155" fmla="*/ 4002362 w 5012935"/>
                <a:gd name="connsiteY155" fmla="*/ 4214855 h 4405856"/>
                <a:gd name="connsiteX156" fmla="*/ 4056337 w 5012935"/>
                <a:gd name="connsiteY156" fmla="*/ 4270418 h 4405856"/>
                <a:gd name="connsiteX157" fmla="*/ 4105550 w 5012935"/>
                <a:gd name="connsiteY157" fmla="*/ 4275180 h 4405856"/>
                <a:gd name="connsiteX158" fmla="*/ 4099200 w 5012935"/>
                <a:gd name="connsiteY158" fmla="*/ 4225968 h 4405856"/>
                <a:gd name="connsiteX159" fmla="*/ 4159525 w 5012935"/>
                <a:gd name="connsiteY159" fmla="*/ 4230730 h 4405856"/>
                <a:gd name="connsiteX160" fmla="*/ 4221437 w 5012935"/>
                <a:gd name="connsiteY160" fmla="*/ 4273592 h 4405856"/>
                <a:gd name="connsiteX161" fmla="*/ 4253187 w 5012935"/>
                <a:gd name="connsiteY161" fmla="*/ 4260893 h 4405856"/>
                <a:gd name="connsiteX162" fmla="*/ 4246838 w 5012935"/>
                <a:gd name="connsiteY162" fmla="*/ 4225968 h 4405856"/>
                <a:gd name="connsiteX163" fmla="*/ 4288113 w 5012935"/>
                <a:gd name="connsiteY163" fmla="*/ 4202156 h 4405856"/>
                <a:gd name="connsiteX164" fmla="*/ 4372250 w 5012935"/>
                <a:gd name="connsiteY164" fmla="*/ 4259306 h 4405856"/>
                <a:gd name="connsiteX165" fmla="*/ 4389713 w 5012935"/>
                <a:gd name="connsiteY165" fmla="*/ 4157708 h 4405856"/>
                <a:gd name="connsiteX166" fmla="*/ 4364313 w 5012935"/>
                <a:gd name="connsiteY166" fmla="*/ 4135482 h 4405856"/>
                <a:gd name="connsiteX167" fmla="*/ 4291287 w 5012935"/>
                <a:gd name="connsiteY167" fmla="*/ 4092619 h 4405856"/>
                <a:gd name="connsiteX168" fmla="*/ 4313512 w 5012935"/>
                <a:gd name="connsiteY168" fmla="*/ 4067220 h 4405856"/>
                <a:gd name="connsiteX169" fmla="*/ 4334150 w 5012935"/>
                <a:gd name="connsiteY169" fmla="*/ 4044994 h 4405856"/>
                <a:gd name="connsiteX170" fmla="*/ 4388125 w 5012935"/>
                <a:gd name="connsiteY170" fmla="*/ 4076745 h 4405856"/>
                <a:gd name="connsiteX171" fmla="*/ 4394475 w 5012935"/>
                <a:gd name="connsiteY171" fmla="*/ 4032295 h 4405856"/>
                <a:gd name="connsiteX172" fmla="*/ 4338912 w 5012935"/>
                <a:gd name="connsiteY172" fmla="*/ 4008482 h 4405856"/>
                <a:gd name="connsiteX173" fmla="*/ 4337325 w 5012935"/>
                <a:gd name="connsiteY173" fmla="*/ 3998958 h 4405856"/>
                <a:gd name="connsiteX174" fmla="*/ 4324624 w 5012935"/>
                <a:gd name="connsiteY174" fmla="*/ 3960859 h 4405856"/>
                <a:gd name="connsiteX175" fmla="*/ 4330974 w 5012935"/>
                <a:gd name="connsiteY175" fmla="*/ 3913233 h 4405856"/>
                <a:gd name="connsiteX176" fmla="*/ 4342087 w 5012935"/>
                <a:gd name="connsiteY176" fmla="*/ 3857670 h 4405856"/>
                <a:gd name="connsiteX177" fmla="*/ 4303987 w 5012935"/>
                <a:gd name="connsiteY177" fmla="*/ 3827508 h 4405856"/>
                <a:gd name="connsiteX178" fmla="*/ 4337324 w 5012935"/>
                <a:gd name="connsiteY178" fmla="*/ 3817983 h 4405856"/>
                <a:gd name="connsiteX179" fmla="*/ 4315099 w 5012935"/>
                <a:gd name="connsiteY179" fmla="*/ 3781470 h 4405856"/>
                <a:gd name="connsiteX180" fmla="*/ 4353200 w 5012935"/>
                <a:gd name="connsiteY180" fmla="*/ 3776709 h 4405856"/>
                <a:gd name="connsiteX181" fmla="*/ 4359549 w 5012935"/>
                <a:gd name="connsiteY181" fmla="*/ 3743370 h 4405856"/>
                <a:gd name="connsiteX182" fmla="*/ 4421463 w 5012935"/>
                <a:gd name="connsiteY182" fmla="*/ 3752897 h 4405856"/>
                <a:gd name="connsiteX183" fmla="*/ 4454576 w 5012935"/>
                <a:gd name="connsiteY183" fmla="*/ 3768089 h 4405856"/>
                <a:gd name="connsiteX184" fmla="*/ 4420783 w 5012935"/>
                <a:gd name="connsiteY184" fmla="*/ 3809137 h 4405856"/>
                <a:gd name="connsiteX185" fmla="*/ 4459791 w 5012935"/>
                <a:gd name="connsiteY185" fmla="*/ 3916633 h 4405856"/>
                <a:gd name="connsiteX186" fmla="*/ 4512178 w 5012935"/>
                <a:gd name="connsiteY186" fmla="*/ 3947931 h 4405856"/>
                <a:gd name="connsiteX187" fmla="*/ 4564112 w 5012935"/>
                <a:gd name="connsiteY187" fmla="*/ 3905749 h 4405856"/>
                <a:gd name="connsiteX188" fmla="*/ 4649837 w 5012935"/>
                <a:gd name="connsiteY188" fmla="*/ 3857216 h 4405856"/>
                <a:gd name="connsiteX189" fmla="*/ 4632601 w 5012935"/>
                <a:gd name="connsiteY189" fmla="*/ 3768315 h 4405856"/>
                <a:gd name="connsiteX190" fmla="*/ 4709935 w 5012935"/>
                <a:gd name="connsiteY190" fmla="*/ 3635646 h 4405856"/>
                <a:gd name="connsiteX191" fmla="*/ 5002489 w 5012935"/>
                <a:gd name="connsiteY191" fmla="*/ 3302498 h 4405856"/>
                <a:gd name="connsiteX192" fmla="*/ 4921072 w 5012935"/>
                <a:gd name="connsiteY192" fmla="*/ 3293426 h 4405856"/>
                <a:gd name="connsiteX193" fmla="*/ 4925609 w 5012935"/>
                <a:gd name="connsiteY193" fmla="*/ 3201578 h 4405856"/>
                <a:gd name="connsiteX194" fmla="*/ 4876622 w 5012935"/>
                <a:gd name="connsiteY194" fmla="*/ 3176406 h 4405856"/>
                <a:gd name="connsiteX195" fmla="*/ 4792485 w 5012935"/>
                <a:gd name="connsiteY195" fmla="*/ 3207928 h 4405856"/>
                <a:gd name="connsiteX196" fmla="*/ 4755746 w 5012935"/>
                <a:gd name="connsiteY196" fmla="*/ 3171643 h 4405856"/>
                <a:gd name="connsiteX197" fmla="*/ 4800423 w 5012935"/>
                <a:gd name="connsiteY197" fmla="*/ 3148738 h 4405856"/>
                <a:gd name="connsiteX198" fmla="*/ 4671156 w 5012935"/>
                <a:gd name="connsiteY198" fmla="*/ 2935559 h 4405856"/>
                <a:gd name="connsiteX199" fmla="*/ 4686122 w 5012935"/>
                <a:gd name="connsiteY199" fmla="*/ 2905396 h 4405856"/>
                <a:gd name="connsiteX200" fmla="*/ 4662537 w 5012935"/>
                <a:gd name="connsiteY200" fmla="*/ 2789736 h 4405856"/>
                <a:gd name="connsiteX201" fmla="*/ 4503788 w 5012935"/>
                <a:gd name="connsiteY201" fmla="*/ 2778850 h 4405856"/>
                <a:gd name="connsiteX202" fmla="*/ 4470450 w 5012935"/>
                <a:gd name="connsiteY202" fmla="*/ 2827608 h 4405856"/>
                <a:gd name="connsiteX203" fmla="*/ 4381550 w 5012935"/>
                <a:gd name="connsiteY203" fmla="*/ 2842124 h 4405856"/>
                <a:gd name="connsiteX204" fmla="*/ 4387900 w 5012935"/>
                <a:gd name="connsiteY204" fmla="*/ 2820125 h 4405856"/>
                <a:gd name="connsiteX205" fmla="*/ 4334378 w 5012935"/>
                <a:gd name="connsiteY205" fmla="*/ 2804024 h 4405856"/>
                <a:gd name="connsiteX206" fmla="*/ 4309659 w 5012935"/>
                <a:gd name="connsiteY206" fmla="*/ 2638923 h 4405856"/>
                <a:gd name="connsiteX207" fmla="*/ 4029352 w 5012935"/>
                <a:gd name="connsiteY207" fmla="*/ 2572248 h 4405856"/>
                <a:gd name="connsiteX208" fmla="*/ 3893053 w 5012935"/>
                <a:gd name="connsiteY208" fmla="*/ 2615564 h 4405856"/>
                <a:gd name="connsiteX209" fmla="*/ 3761064 w 5012935"/>
                <a:gd name="connsiteY209" fmla="*/ 2608080 h 4405856"/>
                <a:gd name="connsiteX210" fmla="*/ 3628621 w 5012935"/>
                <a:gd name="connsiteY210" fmla="*/ 2497182 h 4405856"/>
                <a:gd name="connsiteX211" fmla="*/ 3415443 w 5012935"/>
                <a:gd name="connsiteY211" fmla="*/ 2193969 h 4405856"/>
                <a:gd name="connsiteX212" fmla="*/ 3016981 w 5012935"/>
                <a:gd name="connsiteY212" fmla="*/ 2054496 h 4405856"/>
                <a:gd name="connsiteX213" fmla="*/ 2780443 w 5012935"/>
                <a:gd name="connsiteY213" fmla="*/ 1741532 h 4405856"/>
                <a:gd name="connsiteX214" fmla="*/ 2814234 w 5012935"/>
                <a:gd name="connsiteY214" fmla="*/ 1716586 h 4405856"/>
                <a:gd name="connsiteX215" fmla="*/ 2873878 w 5012935"/>
                <a:gd name="connsiteY215" fmla="*/ 1799589 h 4405856"/>
                <a:gd name="connsiteX216" fmla="*/ 2894062 w 5012935"/>
                <a:gd name="connsiteY216" fmla="*/ 1782126 h 4405856"/>
                <a:gd name="connsiteX217" fmla="*/ 2937152 w 5012935"/>
                <a:gd name="connsiteY217" fmla="*/ 1812970 h 4405856"/>
                <a:gd name="connsiteX218" fmla="*/ 3025825 w 5012935"/>
                <a:gd name="connsiteY218" fmla="*/ 1759221 h 4405856"/>
                <a:gd name="connsiteX219" fmla="*/ 3041927 w 5012935"/>
                <a:gd name="connsiteY219" fmla="*/ 1738811 h 4405856"/>
                <a:gd name="connsiteX220" fmla="*/ 3100210 w 5012935"/>
                <a:gd name="connsiteY220" fmla="*/ 1739037 h 4405856"/>
                <a:gd name="connsiteX221" fmla="*/ 3116313 w 5012935"/>
                <a:gd name="connsiteY221" fmla="*/ 1705927 h 4405856"/>
                <a:gd name="connsiteX222" fmla="*/ 3097489 w 5012935"/>
                <a:gd name="connsiteY222" fmla="*/ 1680300 h 4405856"/>
                <a:gd name="connsiteX223" fmla="*/ 3030361 w 5012935"/>
                <a:gd name="connsiteY223" fmla="*/ 1700257 h 4405856"/>
                <a:gd name="connsiteX224" fmla="*/ 3008589 w 5012935"/>
                <a:gd name="connsiteY224" fmla="*/ 1646736 h 4405856"/>
                <a:gd name="connsiteX225" fmla="*/ 3029907 w 5012935"/>
                <a:gd name="connsiteY225" fmla="*/ 1617026 h 4405856"/>
                <a:gd name="connsiteX226" fmla="*/ 2973437 w 5012935"/>
                <a:gd name="connsiteY226" fmla="*/ 1513612 h 4405856"/>
                <a:gd name="connsiteX227" fmla="*/ 2924906 w 5012935"/>
                <a:gd name="connsiteY227" fmla="*/ 1552393 h 4405856"/>
                <a:gd name="connsiteX228" fmla="*/ 2835551 w 5012935"/>
                <a:gd name="connsiteY228" fmla="*/ 1497737 h 4405856"/>
                <a:gd name="connsiteX229" fmla="*/ 2887485 w 5012935"/>
                <a:gd name="connsiteY229" fmla="*/ 1405208 h 4405856"/>
                <a:gd name="connsiteX230" fmla="*/ 2844623 w 5012935"/>
                <a:gd name="connsiteY230" fmla="*/ 1284105 h 4405856"/>
                <a:gd name="connsiteX231" fmla="*/ 2859364 w 5012935"/>
                <a:gd name="connsiteY231" fmla="*/ 1160053 h 4405856"/>
                <a:gd name="connsiteX232" fmla="*/ 2954614 w 5012935"/>
                <a:gd name="connsiteY232" fmla="*/ 1086348 h 4405856"/>
                <a:gd name="connsiteX233" fmla="*/ 3059843 w 5012935"/>
                <a:gd name="connsiteY233" fmla="*/ 1063896 h 4405856"/>
                <a:gd name="connsiteX234" fmla="*/ 2996796 w 5012935"/>
                <a:gd name="connsiteY234" fmla="*/ 974089 h 4405856"/>
                <a:gd name="connsiteX235" fmla="*/ 2979560 w 5012935"/>
                <a:gd name="connsiteY235" fmla="*/ 1018766 h 4405856"/>
                <a:gd name="connsiteX236" fmla="*/ 2936245 w 5012935"/>
                <a:gd name="connsiteY236" fmla="*/ 971595 h 4405856"/>
                <a:gd name="connsiteX237" fmla="*/ 2957563 w 5012935"/>
                <a:gd name="connsiteY237" fmla="*/ 886323 h 4405856"/>
                <a:gd name="connsiteX238" fmla="*/ 3030587 w 5012935"/>
                <a:gd name="connsiteY238" fmla="*/ 789032 h 4405856"/>
                <a:gd name="connsiteX239" fmla="*/ 3013578 w 5012935"/>
                <a:gd name="connsiteY239" fmla="*/ 682443 h 4405856"/>
                <a:gd name="connsiteX240" fmla="*/ 2842356 w 5012935"/>
                <a:gd name="connsiteY240" fmla="*/ 692194 h 4405856"/>
                <a:gd name="connsiteX241" fmla="*/ 2823078 w 5012935"/>
                <a:gd name="connsiteY241" fmla="*/ 734831 h 4405856"/>
                <a:gd name="connsiteX242" fmla="*/ 2790875 w 5012935"/>
                <a:gd name="connsiteY242" fmla="*/ 667248 h 4405856"/>
                <a:gd name="connsiteX243" fmla="*/ 2761165 w 5012935"/>
                <a:gd name="connsiteY243" fmla="*/ 707616 h 4405856"/>
                <a:gd name="connsiteX244" fmla="*/ 2575656 w 5012935"/>
                <a:gd name="connsiteY244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693911 h 4405856"/>
                <a:gd name="connsiteX89" fmla="*/ 338640 w 5012935"/>
                <a:gd name="connsiteY89" fmla="*/ 1923414 h 4405856"/>
                <a:gd name="connsiteX90" fmla="*/ 208693 w 5012935"/>
                <a:gd name="connsiteY90" fmla="*/ 2239100 h 4405856"/>
                <a:gd name="connsiteX91" fmla="*/ 196220 w 5012935"/>
                <a:gd name="connsiteY91" fmla="*/ 2428239 h 4405856"/>
                <a:gd name="connsiteX92" fmla="*/ 876803 w 5012935"/>
                <a:gd name="connsiteY92" fmla="*/ 2440939 h 4405856"/>
                <a:gd name="connsiteX93" fmla="*/ 913089 w 5012935"/>
                <a:gd name="connsiteY93" fmla="*/ 2557053 h 4405856"/>
                <a:gd name="connsiteX94" fmla="*/ 934860 w 5012935"/>
                <a:gd name="connsiteY94" fmla="*/ 2622368 h 4405856"/>
                <a:gd name="connsiteX95" fmla="*/ 942118 w 5012935"/>
                <a:gd name="connsiteY95" fmla="*/ 2644139 h 4405856"/>
                <a:gd name="connsiteX96" fmla="*/ 963889 w 5012935"/>
                <a:gd name="connsiteY96" fmla="*/ 2687682 h 4405856"/>
                <a:gd name="connsiteX97" fmla="*/ 985660 w 5012935"/>
                <a:gd name="connsiteY97" fmla="*/ 2738482 h 4405856"/>
                <a:gd name="connsiteX98" fmla="*/ 992918 w 5012935"/>
                <a:gd name="connsiteY98" fmla="*/ 2767511 h 4405856"/>
                <a:gd name="connsiteX99" fmla="*/ 1029203 w 5012935"/>
                <a:gd name="connsiteY99" fmla="*/ 2818311 h 4405856"/>
                <a:gd name="connsiteX100" fmla="*/ 1050975 w 5012935"/>
                <a:gd name="connsiteY100" fmla="*/ 2876368 h 4405856"/>
                <a:gd name="connsiteX101" fmla="*/ 1072746 w 5012935"/>
                <a:gd name="connsiteY101" fmla="*/ 2898139 h 4405856"/>
                <a:gd name="connsiteX102" fmla="*/ 1109032 w 5012935"/>
                <a:gd name="connsiteY102" fmla="*/ 2970711 h 4405856"/>
                <a:gd name="connsiteX103" fmla="*/ 1145318 w 5012935"/>
                <a:gd name="connsiteY103" fmla="*/ 3021511 h 4405856"/>
                <a:gd name="connsiteX104" fmla="*/ 1152575 w 5012935"/>
                <a:gd name="connsiteY104" fmla="*/ 3043282 h 4405856"/>
                <a:gd name="connsiteX105" fmla="*/ 1203375 w 5012935"/>
                <a:gd name="connsiteY105" fmla="*/ 3108596 h 4405856"/>
                <a:gd name="connsiteX106" fmla="*/ 1232403 w 5012935"/>
                <a:gd name="connsiteY106" fmla="*/ 3173911 h 4405856"/>
                <a:gd name="connsiteX107" fmla="*/ 1254175 w 5012935"/>
                <a:gd name="connsiteY107" fmla="*/ 3202939 h 4405856"/>
                <a:gd name="connsiteX108" fmla="*/ 1268689 w 5012935"/>
                <a:gd name="connsiteY108" fmla="*/ 3260996 h 4405856"/>
                <a:gd name="connsiteX109" fmla="*/ 1275946 w 5012935"/>
                <a:gd name="connsiteY109" fmla="*/ 3282768 h 4405856"/>
                <a:gd name="connsiteX110" fmla="*/ 1283203 w 5012935"/>
                <a:gd name="connsiteY110" fmla="*/ 3311796 h 4405856"/>
                <a:gd name="connsiteX111" fmla="*/ 1290460 w 5012935"/>
                <a:gd name="connsiteY111" fmla="*/ 3377111 h 4405856"/>
                <a:gd name="connsiteX112" fmla="*/ 1312232 w 5012935"/>
                <a:gd name="connsiteY112" fmla="*/ 3435168 h 4405856"/>
                <a:gd name="connsiteX113" fmla="*/ 1341260 w 5012935"/>
                <a:gd name="connsiteY113" fmla="*/ 3478711 h 4405856"/>
                <a:gd name="connsiteX114" fmla="*/ 1370289 w 5012935"/>
                <a:gd name="connsiteY114" fmla="*/ 3529511 h 4405856"/>
                <a:gd name="connsiteX115" fmla="*/ 1399318 w 5012935"/>
                <a:gd name="connsiteY115" fmla="*/ 3551282 h 4405856"/>
                <a:gd name="connsiteX116" fmla="*/ 1442860 w 5012935"/>
                <a:gd name="connsiteY116" fmla="*/ 3594825 h 4405856"/>
                <a:gd name="connsiteX117" fmla="*/ 1471889 w 5012935"/>
                <a:gd name="connsiteY117" fmla="*/ 3616596 h 4405856"/>
                <a:gd name="connsiteX118" fmla="*/ 1508175 w 5012935"/>
                <a:gd name="connsiteY118" fmla="*/ 3660139 h 4405856"/>
                <a:gd name="connsiteX119" fmla="*/ 1537203 w 5012935"/>
                <a:gd name="connsiteY119" fmla="*/ 3681911 h 4405856"/>
                <a:gd name="connsiteX120" fmla="*/ 1609775 w 5012935"/>
                <a:gd name="connsiteY120" fmla="*/ 3747225 h 4405856"/>
                <a:gd name="connsiteX121" fmla="*/ 1646060 w 5012935"/>
                <a:gd name="connsiteY121" fmla="*/ 3790768 h 4405856"/>
                <a:gd name="connsiteX122" fmla="*/ 1667832 w 5012935"/>
                <a:gd name="connsiteY122" fmla="*/ 3805282 h 4405856"/>
                <a:gd name="connsiteX123" fmla="*/ 1704118 w 5012935"/>
                <a:gd name="connsiteY123" fmla="*/ 3848825 h 4405856"/>
                <a:gd name="connsiteX124" fmla="*/ 1733146 w 5012935"/>
                <a:gd name="connsiteY124" fmla="*/ 3870596 h 4405856"/>
                <a:gd name="connsiteX125" fmla="*/ 1827489 w 5012935"/>
                <a:gd name="connsiteY125" fmla="*/ 3914139 h 4405856"/>
                <a:gd name="connsiteX126" fmla="*/ 2277432 w 5012935"/>
                <a:gd name="connsiteY126" fmla="*/ 3899625 h 4405856"/>
                <a:gd name="connsiteX127" fmla="*/ 2328232 w 5012935"/>
                <a:gd name="connsiteY127" fmla="*/ 3885111 h 4405856"/>
                <a:gd name="connsiteX128" fmla="*/ 2415318 w 5012935"/>
                <a:gd name="connsiteY128" fmla="*/ 3877853 h 4405856"/>
                <a:gd name="connsiteX129" fmla="*/ 2495146 w 5012935"/>
                <a:gd name="connsiteY129" fmla="*/ 3863339 h 4405856"/>
                <a:gd name="connsiteX130" fmla="*/ 2553203 w 5012935"/>
                <a:gd name="connsiteY130" fmla="*/ 3856082 h 4405856"/>
                <a:gd name="connsiteX131" fmla="*/ 2582232 w 5012935"/>
                <a:gd name="connsiteY131" fmla="*/ 3841568 h 4405856"/>
                <a:gd name="connsiteX132" fmla="*/ 2647546 w 5012935"/>
                <a:gd name="connsiteY132" fmla="*/ 3819796 h 4405856"/>
                <a:gd name="connsiteX133" fmla="*/ 2683832 w 5012935"/>
                <a:gd name="connsiteY133" fmla="*/ 3805282 h 4405856"/>
                <a:gd name="connsiteX134" fmla="*/ 2785432 w 5012935"/>
                <a:gd name="connsiteY134" fmla="*/ 3790768 h 4405856"/>
                <a:gd name="connsiteX135" fmla="*/ 2814460 w 5012935"/>
                <a:gd name="connsiteY135" fmla="*/ 3783511 h 4405856"/>
                <a:gd name="connsiteX136" fmla="*/ 3434946 w 5012935"/>
                <a:gd name="connsiteY136" fmla="*/ 4130265 h 4405856"/>
                <a:gd name="connsiteX137" fmla="*/ 3521350 w 5012935"/>
                <a:gd name="connsiteY137" fmla="*/ 4316455 h 4405856"/>
                <a:gd name="connsiteX138" fmla="*/ 3581675 w 5012935"/>
                <a:gd name="connsiteY138" fmla="*/ 4375193 h 4405856"/>
                <a:gd name="connsiteX139" fmla="*/ 3592787 w 5012935"/>
                <a:gd name="connsiteY139" fmla="*/ 4345030 h 4405856"/>
                <a:gd name="connsiteX140" fmla="*/ 3638825 w 5012935"/>
                <a:gd name="connsiteY140" fmla="*/ 4318042 h 4405856"/>
                <a:gd name="connsiteX141" fmla="*/ 3689625 w 5012935"/>
                <a:gd name="connsiteY141" fmla="*/ 4391068 h 4405856"/>
                <a:gd name="connsiteX142" fmla="*/ 3738838 w 5012935"/>
                <a:gd name="connsiteY142" fmla="*/ 4394243 h 4405856"/>
                <a:gd name="connsiteX143" fmla="*/ 3694387 w 5012935"/>
                <a:gd name="connsiteY143" fmla="*/ 4300581 h 4405856"/>
                <a:gd name="connsiteX144" fmla="*/ 3651525 w 5012935"/>
                <a:gd name="connsiteY144" fmla="*/ 4232318 h 4405856"/>
                <a:gd name="connsiteX145" fmla="*/ 3694388 w 5012935"/>
                <a:gd name="connsiteY145" fmla="*/ 4216442 h 4405856"/>
                <a:gd name="connsiteX146" fmla="*/ 3675337 w 5012935"/>
                <a:gd name="connsiteY146" fmla="*/ 4175168 h 4405856"/>
                <a:gd name="connsiteX147" fmla="*/ 3727725 w 5012935"/>
                <a:gd name="connsiteY147" fmla="*/ 4184693 h 4405856"/>
                <a:gd name="connsiteX148" fmla="*/ 3707088 w 5012935"/>
                <a:gd name="connsiteY148" fmla="*/ 4151355 h 4405856"/>
                <a:gd name="connsiteX149" fmla="*/ 3728407 w 5012935"/>
                <a:gd name="connsiteY149" fmla="*/ 4134801 h 4405856"/>
                <a:gd name="connsiteX150" fmla="*/ 3849510 w 5012935"/>
                <a:gd name="connsiteY150" fmla="*/ 4220074 h 4405856"/>
                <a:gd name="connsiteX151" fmla="*/ 3884887 w 5012935"/>
                <a:gd name="connsiteY151" fmla="*/ 4206917 h 4405856"/>
                <a:gd name="connsiteX152" fmla="*/ 3937274 w 5012935"/>
                <a:gd name="connsiteY152" fmla="*/ 4272006 h 4405856"/>
                <a:gd name="connsiteX153" fmla="*/ 3957912 w 5012935"/>
                <a:gd name="connsiteY153" fmla="*/ 4330743 h 4405856"/>
                <a:gd name="connsiteX154" fmla="*/ 4065862 w 5012935"/>
                <a:gd name="connsiteY154" fmla="*/ 4349792 h 4405856"/>
                <a:gd name="connsiteX155" fmla="*/ 4005538 w 5012935"/>
                <a:gd name="connsiteY155" fmla="*/ 4283117 h 4405856"/>
                <a:gd name="connsiteX156" fmla="*/ 4002362 w 5012935"/>
                <a:gd name="connsiteY156" fmla="*/ 4214855 h 4405856"/>
                <a:gd name="connsiteX157" fmla="*/ 4056337 w 5012935"/>
                <a:gd name="connsiteY157" fmla="*/ 4270418 h 4405856"/>
                <a:gd name="connsiteX158" fmla="*/ 4105550 w 5012935"/>
                <a:gd name="connsiteY158" fmla="*/ 4275180 h 4405856"/>
                <a:gd name="connsiteX159" fmla="*/ 4099200 w 5012935"/>
                <a:gd name="connsiteY159" fmla="*/ 4225968 h 4405856"/>
                <a:gd name="connsiteX160" fmla="*/ 4159525 w 5012935"/>
                <a:gd name="connsiteY160" fmla="*/ 4230730 h 4405856"/>
                <a:gd name="connsiteX161" fmla="*/ 4221437 w 5012935"/>
                <a:gd name="connsiteY161" fmla="*/ 4273592 h 4405856"/>
                <a:gd name="connsiteX162" fmla="*/ 4253187 w 5012935"/>
                <a:gd name="connsiteY162" fmla="*/ 4260893 h 4405856"/>
                <a:gd name="connsiteX163" fmla="*/ 4246838 w 5012935"/>
                <a:gd name="connsiteY163" fmla="*/ 4225968 h 4405856"/>
                <a:gd name="connsiteX164" fmla="*/ 4288113 w 5012935"/>
                <a:gd name="connsiteY164" fmla="*/ 4202156 h 4405856"/>
                <a:gd name="connsiteX165" fmla="*/ 4372250 w 5012935"/>
                <a:gd name="connsiteY165" fmla="*/ 4259306 h 4405856"/>
                <a:gd name="connsiteX166" fmla="*/ 4389713 w 5012935"/>
                <a:gd name="connsiteY166" fmla="*/ 4157708 h 4405856"/>
                <a:gd name="connsiteX167" fmla="*/ 4364313 w 5012935"/>
                <a:gd name="connsiteY167" fmla="*/ 4135482 h 4405856"/>
                <a:gd name="connsiteX168" fmla="*/ 4291287 w 5012935"/>
                <a:gd name="connsiteY168" fmla="*/ 4092619 h 4405856"/>
                <a:gd name="connsiteX169" fmla="*/ 4313512 w 5012935"/>
                <a:gd name="connsiteY169" fmla="*/ 4067220 h 4405856"/>
                <a:gd name="connsiteX170" fmla="*/ 4334150 w 5012935"/>
                <a:gd name="connsiteY170" fmla="*/ 4044994 h 4405856"/>
                <a:gd name="connsiteX171" fmla="*/ 4388125 w 5012935"/>
                <a:gd name="connsiteY171" fmla="*/ 4076745 h 4405856"/>
                <a:gd name="connsiteX172" fmla="*/ 4394475 w 5012935"/>
                <a:gd name="connsiteY172" fmla="*/ 4032295 h 4405856"/>
                <a:gd name="connsiteX173" fmla="*/ 4338912 w 5012935"/>
                <a:gd name="connsiteY173" fmla="*/ 4008482 h 4405856"/>
                <a:gd name="connsiteX174" fmla="*/ 4337325 w 5012935"/>
                <a:gd name="connsiteY174" fmla="*/ 3998958 h 4405856"/>
                <a:gd name="connsiteX175" fmla="*/ 4324624 w 5012935"/>
                <a:gd name="connsiteY175" fmla="*/ 3960859 h 4405856"/>
                <a:gd name="connsiteX176" fmla="*/ 4330974 w 5012935"/>
                <a:gd name="connsiteY176" fmla="*/ 3913233 h 4405856"/>
                <a:gd name="connsiteX177" fmla="*/ 4342087 w 5012935"/>
                <a:gd name="connsiteY177" fmla="*/ 3857670 h 4405856"/>
                <a:gd name="connsiteX178" fmla="*/ 4303987 w 5012935"/>
                <a:gd name="connsiteY178" fmla="*/ 3827508 h 4405856"/>
                <a:gd name="connsiteX179" fmla="*/ 4337324 w 5012935"/>
                <a:gd name="connsiteY179" fmla="*/ 3817983 h 4405856"/>
                <a:gd name="connsiteX180" fmla="*/ 4315099 w 5012935"/>
                <a:gd name="connsiteY180" fmla="*/ 3781470 h 4405856"/>
                <a:gd name="connsiteX181" fmla="*/ 4353200 w 5012935"/>
                <a:gd name="connsiteY181" fmla="*/ 3776709 h 4405856"/>
                <a:gd name="connsiteX182" fmla="*/ 4359549 w 5012935"/>
                <a:gd name="connsiteY182" fmla="*/ 3743370 h 4405856"/>
                <a:gd name="connsiteX183" fmla="*/ 4421463 w 5012935"/>
                <a:gd name="connsiteY183" fmla="*/ 3752897 h 4405856"/>
                <a:gd name="connsiteX184" fmla="*/ 4454576 w 5012935"/>
                <a:gd name="connsiteY184" fmla="*/ 3768089 h 4405856"/>
                <a:gd name="connsiteX185" fmla="*/ 4420783 w 5012935"/>
                <a:gd name="connsiteY185" fmla="*/ 3809137 h 4405856"/>
                <a:gd name="connsiteX186" fmla="*/ 4459791 w 5012935"/>
                <a:gd name="connsiteY186" fmla="*/ 3916633 h 4405856"/>
                <a:gd name="connsiteX187" fmla="*/ 4512178 w 5012935"/>
                <a:gd name="connsiteY187" fmla="*/ 3947931 h 4405856"/>
                <a:gd name="connsiteX188" fmla="*/ 4564112 w 5012935"/>
                <a:gd name="connsiteY188" fmla="*/ 3905749 h 4405856"/>
                <a:gd name="connsiteX189" fmla="*/ 4649837 w 5012935"/>
                <a:gd name="connsiteY189" fmla="*/ 3857216 h 4405856"/>
                <a:gd name="connsiteX190" fmla="*/ 4632601 w 5012935"/>
                <a:gd name="connsiteY190" fmla="*/ 3768315 h 4405856"/>
                <a:gd name="connsiteX191" fmla="*/ 4709935 w 5012935"/>
                <a:gd name="connsiteY191" fmla="*/ 3635646 h 4405856"/>
                <a:gd name="connsiteX192" fmla="*/ 5002489 w 5012935"/>
                <a:gd name="connsiteY192" fmla="*/ 3302498 h 4405856"/>
                <a:gd name="connsiteX193" fmla="*/ 4921072 w 5012935"/>
                <a:gd name="connsiteY193" fmla="*/ 3293426 h 4405856"/>
                <a:gd name="connsiteX194" fmla="*/ 4925609 w 5012935"/>
                <a:gd name="connsiteY194" fmla="*/ 3201578 h 4405856"/>
                <a:gd name="connsiteX195" fmla="*/ 4876622 w 5012935"/>
                <a:gd name="connsiteY195" fmla="*/ 3176406 h 4405856"/>
                <a:gd name="connsiteX196" fmla="*/ 4792485 w 5012935"/>
                <a:gd name="connsiteY196" fmla="*/ 3207928 h 4405856"/>
                <a:gd name="connsiteX197" fmla="*/ 4755746 w 5012935"/>
                <a:gd name="connsiteY197" fmla="*/ 3171643 h 4405856"/>
                <a:gd name="connsiteX198" fmla="*/ 4800423 w 5012935"/>
                <a:gd name="connsiteY198" fmla="*/ 3148738 h 4405856"/>
                <a:gd name="connsiteX199" fmla="*/ 4671156 w 5012935"/>
                <a:gd name="connsiteY199" fmla="*/ 2935559 h 4405856"/>
                <a:gd name="connsiteX200" fmla="*/ 4686122 w 5012935"/>
                <a:gd name="connsiteY200" fmla="*/ 2905396 h 4405856"/>
                <a:gd name="connsiteX201" fmla="*/ 4662537 w 5012935"/>
                <a:gd name="connsiteY201" fmla="*/ 2789736 h 4405856"/>
                <a:gd name="connsiteX202" fmla="*/ 4503788 w 5012935"/>
                <a:gd name="connsiteY202" fmla="*/ 2778850 h 4405856"/>
                <a:gd name="connsiteX203" fmla="*/ 4470450 w 5012935"/>
                <a:gd name="connsiteY203" fmla="*/ 2827608 h 4405856"/>
                <a:gd name="connsiteX204" fmla="*/ 4381550 w 5012935"/>
                <a:gd name="connsiteY204" fmla="*/ 2842124 h 4405856"/>
                <a:gd name="connsiteX205" fmla="*/ 4387900 w 5012935"/>
                <a:gd name="connsiteY205" fmla="*/ 2820125 h 4405856"/>
                <a:gd name="connsiteX206" fmla="*/ 4334378 w 5012935"/>
                <a:gd name="connsiteY206" fmla="*/ 2804024 h 4405856"/>
                <a:gd name="connsiteX207" fmla="*/ 4309659 w 5012935"/>
                <a:gd name="connsiteY207" fmla="*/ 2638923 h 4405856"/>
                <a:gd name="connsiteX208" fmla="*/ 4029352 w 5012935"/>
                <a:gd name="connsiteY208" fmla="*/ 2572248 h 4405856"/>
                <a:gd name="connsiteX209" fmla="*/ 3893053 w 5012935"/>
                <a:gd name="connsiteY209" fmla="*/ 2615564 h 4405856"/>
                <a:gd name="connsiteX210" fmla="*/ 3761064 w 5012935"/>
                <a:gd name="connsiteY210" fmla="*/ 2608080 h 4405856"/>
                <a:gd name="connsiteX211" fmla="*/ 3628621 w 5012935"/>
                <a:gd name="connsiteY211" fmla="*/ 2497182 h 4405856"/>
                <a:gd name="connsiteX212" fmla="*/ 3415443 w 5012935"/>
                <a:gd name="connsiteY212" fmla="*/ 2193969 h 4405856"/>
                <a:gd name="connsiteX213" fmla="*/ 3016981 w 5012935"/>
                <a:gd name="connsiteY213" fmla="*/ 2054496 h 4405856"/>
                <a:gd name="connsiteX214" fmla="*/ 2780443 w 5012935"/>
                <a:gd name="connsiteY214" fmla="*/ 1741532 h 4405856"/>
                <a:gd name="connsiteX215" fmla="*/ 2814234 w 5012935"/>
                <a:gd name="connsiteY215" fmla="*/ 1716586 h 4405856"/>
                <a:gd name="connsiteX216" fmla="*/ 2873878 w 5012935"/>
                <a:gd name="connsiteY216" fmla="*/ 1799589 h 4405856"/>
                <a:gd name="connsiteX217" fmla="*/ 2894062 w 5012935"/>
                <a:gd name="connsiteY217" fmla="*/ 1782126 h 4405856"/>
                <a:gd name="connsiteX218" fmla="*/ 2937152 w 5012935"/>
                <a:gd name="connsiteY218" fmla="*/ 1812970 h 4405856"/>
                <a:gd name="connsiteX219" fmla="*/ 3025825 w 5012935"/>
                <a:gd name="connsiteY219" fmla="*/ 1759221 h 4405856"/>
                <a:gd name="connsiteX220" fmla="*/ 3041927 w 5012935"/>
                <a:gd name="connsiteY220" fmla="*/ 1738811 h 4405856"/>
                <a:gd name="connsiteX221" fmla="*/ 3100210 w 5012935"/>
                <a:gd name="connsiteY221" fmla="*/ 1739037 h 4405856"/>
                <a:gd name="connsiteX222" fmla="*/ 3116313 w 5012935"/>
                <a:gd name="connsiteY222" fmla="*/ 1705927 h 4405856"/>
                <a:gd name="connsiteX223" fmla="*/ 3097489 w 5012935"/>
                <a:gd name="connsiteY223" fmla="*/ 1680300 h 4405856"/>
                <a:gd name="connsiteX224" fmla="*/ 3030361 w 5012935"/>
                <a:gd name="connsiteY224" fmla="*/ 1700257 h 4405856"/>
                <a:gd name="connsiteX225" fmla="*/ 3008589 w 5012935"/>
                <a:gd name="connsiteY225" fmla="*/ 1646736 h 4405856"/>
                <a:gd name="connsiteX226" fmla="*/ 3029907 w 5012935"/>
                <a:gd name="connsiteY226" fmla="*/ 1617026 h 4405856"/>
                <a:gd name="connsiteX227" fmla="*/ 2973437 w 5012935"/>
                <a:gd name="connsiteY227" fmla="*/ 1513612 h 4405856"/>
                <a:gd name="connsiteX228" fmla="*/ 2924906 w 5012935"/>
                <a:gd name="connsiteY228" fmla="*/ 1552393 h 4405856"/>
                <a:gd name="connsiteX229" fmla="*/ 2835551 w 5012935"/>
                <a:gd name="connsiteY229" fmla="*/ 1497737 h 4405856"/>
                <a:gd name="connsiteX230" fmla="*/ 2887485 w 5012935"/>
                <a:gd name="connsiteY230" fmla="*/ 1405208 h 4405856"/>
                <a:gd name="connsiteX231" fmla="*/ 2844623 w 5012935"/>
                <a:gd name="connsiteY231" fmla="*/ 1284105 h 4405856"/>
                <a:gd name="connsiteX232" fmla="*/ 2859364 w 5012935"/>
                <a:gd name="connsiteY232" fmla="*/ 1160053 h 4405856"/>
                <a:gd name="connsiteX233" fmla="*/ 2954614 w 5012935"/>
                <a:gd name="connsiteY233" fmla="*/ 1086348 h 4405856"/>
                <a:gd name="connsiteX234" fmla="*/ 3059843 w 5012935"/>
                <a:gd name="connsiteY234" fmla="*/ 1063896 h 4405856"/>
                <a:gd name="connsiteX235" fmla="*/ 2996796 w 5012935"/>
                <a:gd name="connsiteY235" fmla="*/ 974089 h 4405856"/>
                <a:gd name="connsiteX236" fmla="*/ 2979560 w 5012935"/>
                <a:gd name="connsiteY236" fmla="*/ 1018766 h 4405856"/>
                <a:gd name="connsiteX237" fmla="*/ 2936245 w 5012935"/>
                <a:gd name="connsiteY237" fmla="*/ 971595 h 4405856"/>
                <a:gd name="connsiteX238" fmla="*/ 2957563 w 5012935"/>
                <a:gd name="connsiteY238" fmla="*/ 886323 h 4405856"/>
                <a:gd name="connsiteX239" fmla="*/ 3030587 w 5012935"/>
                <a:gd name="connsiteY239" fmla="*/ 789032 h 4405856"/>
                <a:gd name="connsiteX240" fmla="*/ 3013578 w 5012935"/>
                <a:gd name="connsiteY240" fmla="*/ 682443 h 4405856"/>
                <a:gd name="connsiteX241" fmla="*/ 2842356 w 5012935"/>
                <a:gd name="connsiteY241" fmla="*/ 692194 h 4405856"/>
                <a:gd name="connsiteX242" fmla="*/ 2823078 w 5012935"/>
                <a:gd name="connsiteY242" fmla="*/ 734831 h 4405856"/>
                <a:gd name="connsiteX243" fmla="*/ 2790875 w 5012935"/>
                <a:gd name="connsiteY243" fmla="*/ 667248 h 4405856"/>
                <a:gd name="connsiteX244" fmla="*/ 2761165 w 5012935"/>
                <a:gd name="connsiteY244" fmla="*/ 707616 h 4405856"/>
                <a:gd name="connsiteX245" fmla="*/ 2575656 w 5012935"/>
                <a:gd name="connsiteY245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743123 h 4405856"/>
                <a:gd name="connsiteX89" fmla="*/ 338640 w 5012935"/>
                <a:gd name="connsiteY89" fmla="*/ 1923414 h 4405856"/>
                <a:gd name="connsiteX90" fmla="*/ 208693 w 5012935"/>
                <a:gd name="connsiteY90" fmla="*/ 2239100 h 4405856"/>
                <a:gd name="connsiteX91" fmla="*/ 196220 w 5012935"/>
                <a:gd name="connsiteY91" fmla="*/ 2428239 h 4405856"/>
                <a:gd name="connsiteX92" fmla="*/ 876803 w 5012935"/>
                <a:gd name="connsiteY92" fmla="*/ 2440939 h 4405856"/>
                <a:gd name="connsiteX93" fmla="*/ 913089 w 5012935"/>
                <a:gd name="connsiteY93" fmla="*/ 2557053 h 4405856"/>
                <a:gd name="connsiteX94" fmla="*/ 934860 w 5012935"/>
                <a:gd name="connsiteY94" fmla="*/ 2622368 h 4405856"/>
                <a:gd name="connsiteX95" fmla="*/ 942118 w 5012935"/>
                <a:gd name="connsiteY95" fmla="*/ 2644139 h 4405856"/>
                <a:gd name="connsiteX96" fmla="*/ 963889 w 5012935"/>
                <a:gd name="connsiteY96" fmla="*/ 2687682 h 4405856"/>
                <a:gd name="connsiteX97" fmla="*/ 985660 w 5012935"/>
                <a:gd name="connsiteY97" fmla="*/ 2738482 h 4405856"/>
                <a:gd name="connsiteX98" fmla="*/ 992918 w 5012935"/>
                <a:gd name="connsiteY98" fmla="*/ 2767511 h 4405856"/>
                <a:gd name="connsiteX99" fmla="*/ 1029203 w 5012935"/>
                <a:gd name="connsiteY99" fmla="*/ 2818311 h 4405856"/>
                <a:gd name="connsiteX100" fmla="*/ 1050975 w 5012935"/>
                <a:gd name="connsiteY100" fmla="*/ 2876368 h 4405856"/>
                <a:gd name="connsiteX101" fmla="*/ 1072746 w 5012935"/>
                <a:gd name="connsiteY101" fmla="*/ 2898139 h 4405856"/>
                <a:gd name="connsiteX102" fmla="*/ 1109032 w 5012935"/>
                <a:gd name="connsiteY102" fmla="*/ 2970711 h 4405856"/>
                <a:gd name="connsiteX103" fmla="*/ 1145318 w 5012935"/>
                <a:gd name="connsiteY103" fmla="*/ 3021511 h 4405856"/>
                <a:gd name="connsiteX104" fmla="*/ 1152575 w 5012935"/>
                <a:gd name="connsiteY104" fmla="*/ 3043282 h 4405856"/>
                <a:gd name="connsiteX105" fmla="*/ 1203375 w 5012935"/>
                <a:gd name="connsiteY105" fmla="*/ 3108596 h 4405856"/>
                <a:gd name="connsiteX106" fmla="*/ 1232403 w 5012935"/>
                <a:gd name="connsiteY106" fmla="*/ 3173911 h 4405856"/>
                <a:gd name="connsiteX107" fmla="*/ 1254175 w 5012935"/>
                <a:gd name="connsiteY107" fmla="*/ 3202939 h 4405856"/>
                <a:gd name="connsiteX108" fmla="*/ 1268689 w 5012935"/>
                <a:gd name="connsiteY108" fmla="*/ 3260996 h 4405856"/>
                <a:gd name="connsiteX109" fmla="*/ 1275946 w 5012935"/>
                <a:gd name="connsiteY109" fmla="*/ 3282768 h 4405856"/>
                <a:gd name="connsiteX110" fmla="*/ 1283203 w 5012935"/>
                <a:gd name="connsiteY110" fmla="*/ 3311796 h 4405856"/>
                <a:gd name="connsiteX111" fmla="*/ 1290460 w 5012935"/>
                <a:gd name="connsiteY111" fmla="*/ 3377111 h 4405856"/>
                <a:gd name="connsiteX112" fmla="*/ 1312232 w 5012935"/>
                <a:gd name="connsiteY112" fmla="*/ 3435168 h 4405856"/>
                <a:gd name="connsiteX113" fmla="*/ 1341260 w 5012935"/>
                <a:gd name="connsiteY113" fmla="*/ 3478711 h 4405856"/>
                <a:gd name="connsiteX114" fmla="*/ 1370289 w 5012935"/>
                <a:gd name="connsiteY114" fmla="*/ 3529511 h 4405856"/>
                <a:gd name="connsiteX115" fmla="*/ 1399318 w 5012935"/>
                <a:gd name="connsiteY115" fmla="*/ 3551282 h 4405856"/>
                <a:gd name="connsiteX116" fmla="*/ 1442860 w 5012935"/>
                <a:gd name="connsiteY116" fmla="*/ 3594825 h 4405856"/>
                <a:gd name="connsiteX117" fmla="*/ 1471889 w 5012935"/>
                <a:gd name="connsiteY117" fmla="*/ 3616596 h 4405856"/>
                <a:gd name="connsiteX118" fmla="*/ 1508175 w 5012935"/>
                <a:gd name="connsiteY118" fmla="*/ 3660139 h 4405856"/>
                <a:gd name="connsiteX119" fmla="*/ 1537203 w 5012935"/>
                <a:gd name="connsiteY119" fmla="*/ 3681911 h 4405856"/>
                <a:gd name="connsiteX120" fmla="*/ 1609775 w 5012935"/>
                <a:gd name="connsiteY120" fmla="*/ 3747225 h 4405856"/>
                <a:gd name="connsiteX121" fmla="*/ 1646060 w 5012935"/>
                <a:gd name="connsiteY121" fmla="*/ 3790768 h 4405856"/>
                <a:gd name="connsiteX122" fmla="*/ 1667832 w 5012935"/>
                <a:gd name="connsiteY122" fmla="*/ 3805282 h 4405856"/>
                <a:gd name="connsiteX123" fmla="*/ 1704118 w 5012935"/>
                <a:gd name="connsiteY123" fmla="*/ 3848825 h 4405856"/>
                <a:gd name="connsiteX124" fmla="*/ 1733146 w 5012935"/>
                <a:gd name="connsiteY124" fmla="*/ 3870596 h 4405856"/>
                <a:gd name="connsiteX125" fmla="*/ 1827489 w 5012935"/>
                <a:gd name="connsiteY125" fmla="*/ 3914139 h 4405856"/>
                <a:gd name="connsiteX126" fmla="*/ 2277432 w 5012935"/>
                <a:gd name="connsiteY126" fmla="*/ 3899625 h 4405856"/>
                <a:gd name="connsiteX127" fmla="*/ 2328232 w 5012935"/>
                <a:gd name="connsiteY127" fmla="*/ 3885111 h 4405856"/>
                <a:gd name="connsiteX128" fmla="*/ 2415318 w 5012935"/>
                <a:gd name="connsiteY128" fmla="*/ 3877853 h 4405856"/>
                <a:gd name="connsiteX129" fmla="*/ 2495146 w 5012935"/>
                <a:gd name="connsiteY129" fmla="*/ 3863339 h 4405856"/>
                <a:gd name="connsiteX130" fmla="*/ 2553203 w 5012935"/>
                <a:gd name="connsiteY130" fmla="*/ 3856082 h 4405856"/>
                <a:gd name="connsiteX131" fmla="*/ 2582232 w 5012935"/>
                <a:gd name="connsiteY131" fmla="*/ 3841568 h 4405856"/>
                <a:gd name="connsiteX132" fmla="*/ 2647546 w 5012935"/>
                <a:gd name="connsiteY132" fmla="*/ 3819796 h 4405856"/>
                <a:gd name="connsiteX133" fmla="*/ 2683832 w 5012935"/>
                <a:gd name="connsiteY133" fmla="*/ 3805282 h 4405856"/>
                <a:gd name="connsiteX134" fmla="*/ 2785432 w 5012935"/>
                <a:gd name="connsiteY134" fmla="*/ 3790768 h 4405856"/>
                <a:gd name="connsiteX135" fmla="*/ 2814460 w 5012935"/>
                <a:gd name="connsiteY135" fmla="*/ 3783511 h 4405856"/>
                <a:gd name="connsiteX136" fmla="*/ 3434946 w 5012935"/>
                <a:gd name="connsiteY136" fmla="*/ 4130265 h 4405856"/>
                <a:gd name="connsiteX137" fmla="*/ 3521350 w 5012935"/>
                <a:gd name="connsiteY137" fmla="*/ 4316455 h 4405856"/>
                <a:gd name="connsiteX138" fmla="*/ 3581675 w 5012935"/>
                <a:gd name="connsiteY138" fmla="*/ 4375193 h 4405856"/>
                <a:gd name="connsiteX139" fmla="*/ 3592787 w 5012935"/>
                <a:gd name="connsiteY139" fmla="*/ 4345030 h 4405856"/>
                <a:gd name="connsiteX140" fmla="*/ 3638825 w 5012935"/>
                <a:gd name="connsiteY140" fmla="*/ 4318042 h 4405856"/>
                <a:gd name="connsiteX141" fmla="*/ 3689625 w 5012935"/>
                <a:gd name="connsiteY141" fmla="*/ 4391068 h 4405856"/>
                <a:gd name="connsiteX142" fmla="*/ 3738838 w 5012935"/>
                <a:gd name="connsiteY142" fmla="*/ 4394243 h 4405856"/>
                <a:gd name="connsiteX143" fmla="*/ 3694387 w 5012935"/>
                <a:gd name="connsiteY143" fmla="*/ 4300581 h 4405856"/>
                <a:gd name="connsiteX144" fmla="*/ 3651525 w 5012935"/>
                <a:gd name="connsiteY144" fmla="*/ 4232318 h 4405856"/>
                <a:gd name="connsiteX145" fmla="*/ 3694388 w 5012935"/>
                <a:gd name="connsiteY145" fmla="*/ 4216442 h 4405856"/>
                <a:gd name="connsiteX146" fmla="*/ 3675337 w 5012935"/>
                <a:gd name="connsiteY146" fmla="*/ 4175168 h 4405856"/>
                <a:gd name="connsiteX147" fmla="*/ 3727725 w 5012935"/>
                <a:gd name="connsiteY147" fmla="*/ 4184693 h 4405856"/>
                <a:gd name="connsiteX148" fmla="*/ 3707088 w 5012935"/>
                <a:gd name="connsiteY148" fmla="*/ 4151355 h 4405856"/>
                <a:gd name="connsiteX149" fmla="*/ 3728407 w 5012935"/>
                <a:gd name="connsiteY149" fmla="*/ 4134801 h 4405856"/>
                <a:gd name="connsiteX150" fmla="*/ 3849510 w 5012935"/>
                <a:gd name="connsiteY150" fmla="*/ 4220074 h 4405856"/>
                <a:gd name="connsiteX151" fmla="*/ 3884887 w 5012935"/>
                <a:gd name="connsiteY151" fmla="*/ 4206917 h 4405856"/>
                <a:gd name="connsiteX152" fmla="*/ 3937274 w 5012935"/>
                <a:gd name="connsiteY152" fmla="*/ 4272006 h 4405856"/>
                <a:gd name="connsiteX153" fmla="*/ 3957912 w 5012935"/>
                <a:gd name="connsiteY153" fmla="*/ 4330743 h 4405856"/>
                <a:gd name="connsiteX154" fmla="*/ 4065862 w 5012935"/>
                <a:gd name="connsiteY154" fmla="*/ 4349792 h 4405856"/>
                <a:gd name="connsiteX155" fmla="*/ 4005538 w 5012935"/>
                <a:gd name="connsiteY155" fmla="*/ 4283117 h 4405856"/>
                <a:gd name="connsiteX156" fmla="*/ 4002362 w 5012935"/>
                <a:gd name="connsiteY156" fmla="*/ 4214855 h 4405856"/>
                <a:gd name="connsiteX157" fmla="*/ 4056337 w 5012935"/>
                <a:gd name="connsiteY157" fmla="*/ 4270418 h 4405856"/>
                <a:gd name="connsiteX158" fmla="*/ 4105550 w 5012935"/>
                <a:gd name="connsiteY158" fmla="*/ 4275180 h 4405856"/>
                <a:gd name="connsiteX159" fmla="*/ 4099200 w 5012935"/>
                <a:gd name="connsiteY159" fmla="*/ 4225968 h 4405856"/>
                <a:gd name="connsiteX160" fmla="*/ 4159525 w 5012935"/>
                <a:gd name="connsiteY160" fmla="*/ 4230730 h 4405856"/>
                <a:gd name="connsiteX161" fmla="*/ 4221437 w 5012935"/>
                <a:gd name="connsiteY161" fmla="*/ 4273592 h 4405856"/>
                <a:gd name="connsiteX162" fmla="*/ 4253187 w 5012935"/>
                <a:gd name="connsiteY162" fmla="*/ 4260893 h 4405856"/>
                <a:gd name="connsiteX163" fmla="*/ 4246838 w 5012935"/>
                <a:gd name="connsiteY163" fmla="*/ 4225968 h 4405856"/>
                <a:gd name="connsiteX164" fmla="*/ 4288113 w 5012935"/>
                <a:gd name="connsiteY164" fmla="*/ 4202156 h 4405856"/>
                <a:gd name="connsiteX165" fmla="*/ 4372250 w 5012935"/>
                <a:gd name="connsiteY165" fmla="*/ 4259306 h 4405856"/>
                <a:gd name="connsiteX166" fmla="*/ 4389713 w 5012935"/>
                <a:gd name="connsiteY166" fmla="*/ 4157708 h 4405856"/>
                <a:gd name="connsiteX167" fmla="*/ 4364313 w 5012935"/>
                <a:gd name="connsiteY167" fmla="*/ 4135482 h 4405856"/>
                <a:gd name="connsiteX168" fmla="*/ 4291287 w 5012935"/>
                <a:gd name="connsiteY168" fmla="*/ 4092619 h 4405856"/>
                <a:gd name="connsiteX169" fmla="*/ 4313512 w 5012935"/>
                <a:gd name="connsiteY169" fmla="*/ 4067220 h 4405856"/>
                <a:gd name="connsiteX170" fmla="*/ 4334150 w 5012935"/>
                <a:gd name="connsiteY170" fmla="*/ 4044994 h 4405856"/>
                <a:gd name="connsiteX171" fmla="*/ 4388125 w 5012935"/>
                <a:gd name="connsiteY171" fmla="*/ 4076745 h 4405856"/>
                <a:gd name="connsiteX172" fmla="*/ 4394475 w 5012935"/>
                <a:gd name="connsiteY172" fmla="*/ 4032295 h 4405856"/>
                <a:gd name="connsiteX173" fmla="*/ 4338912 w 5012935"/>
                <a:gd name="connsiteY173" fmla="*/ 4008482 h 4405856"/>
                <a:gd name="connsiteX174" fmla="*/ 4337325 w 5012935"/>
                <a:gd name="connsiteY174" fmla="*/ 3998958 h 4405856"/>
                <a:gd name="connsiteX175" fmla="*/ 4324624 w 5012935"/>
                <a:gd name="connsiteY175" fmla="*/ 3960859 h 4405856"/>
                <a:gd name="connsiteX176" fmla="*/ 4330974 w 5012935"/>
                <a:gd name="connsiteY176" fmla="*/ 3913233 h 4405856"/>
                <a:gd name="connsiteX177" fmla="*/ 4342087 w 5012935"/>
                <a:gd name="connsiteY177" fmla="*/ 3857670 h 4405856"/>
                <a:gd name="connsiteX178" fmla="*/ 4303987 w 5012935"/>
                <a:gd name="connsiteY178" fmla="*/ 3827508 h 4405856"/>
                <a:gd name="connsiteX179" fmla="*/ 4337324 w 5012935"/>
                <a:gd name="connsiteY179" fmla="*/ 3817983 h 4405856"/>
                <a:gd name="connsiteX180" fmla="*/ 4315099 w 5012935"/>
                <a:gd name="connsiteY180" fmla="*/ 3781470 h 4405856"/>
                <a:gd name="connsiteX181" fmla="*/ 4353200 w 5012935"/>
                <a:gd name="connsiteY181" fmla="*/ 3776709 h 4405856"/>
                <a:gd name="connsiteX182" fmla="*/ 4359549 w 5012935"/>
                <a:gd name="connsiteY182" fmla="*/ 3743370 h 4405856"/>
                <a:gd name="connsiteX183" fmla="*/ 4421463 w 5012935"/>
                <a:gd name="connsiteY183" fmla="*/ 3752897 h 4405856"/>
                <a:gd name="connsiteX184" fmla="*/ 4454576 w 5012935"/>
                <a:gd name="connsiteY184" fmla="*/ 3768089 h 4405856"/>
                <a:gd name="connsiteX185" fmla="*/ 4420783 w 5012935"/>
                <a:gd name="connsiteY185" fmla="*/ 3809137 h 4405856"/>
                <a:gd name="connsiteX186" fmla="*/ 4459791 w 5012935"/>
                <a:gd name="connsiteY186" fmla="*/ 3916633 h 4405856"/>
                <a:gd name="connsiteX187" fmla="*/ 4512178 w 5012935"/>
                <a:gd name="connsiteY187" fmla="*/ 3947931 h 4405856"/>
                <a:gd name="connsiteX188" fmla="*/ 4564112 w 5012935"/>
                <a:gd name="connsiteY188" fmla="*/ 3905749 h 4405856"/>
                <a:gd name="connsiteX189" fmla="*/ 4649837 w 5012935"/>
                <a:gd name="connsiteY189" fmla="*/ 3857216 h 4405856"/>
                <a:gd name="connsiteX190" fmla="*/ 4632601 w 5012935"/>
                <a:gd name="connsiteY190" fmla="*/ 3768315 h 4405856"/>
                <a:gd name="connsiteX191" fmla="*/ 4709935 w 5012935"/>
                <a:gd name="connsiteY191" fmla="*/ 3635646 h 4405856"/>
                <a:gd name="connsiteX192" fmla="*/ 5002489 w 5012935"/>
                <a:gd name="connsiteY192" fmla="*/ 3302498 h 4405856"/>
                <a:gd name="connsiteX193" fmla="*/ 4921072 w 5012935"/>
                <a:gd name="connsiteY193" fmla="*/ 3293426 h 4405856"/>
                <a:gd name="connsiteX194" fmla="*/ 4925609 w 5012935"/>
                <a:gd name="connsiteY194" fmla="*/ 3201578 h 4405856"/>
                <a:gd name="connsiteX195" fmla="*/ 4876622 w 5012935"/>
                <a:gd name="connsiteY195" fmla="*/ 3176406 h 4405856"/>
                <a:gd name="connsiteX196" fmla="*/ 4792485 w 5012935"/>
                <a:gd name="connsiteY196" fmla="*/ 3207928 h 4405856"/>
                <a:gd name="connsiteX197" fmla="*/ 4755746 w 5012935"/>
                <a:gd name="connsiteY197" fmla="*/ 3171643 h 4405856"/>
                <a:gd name="connsiteX198" fmla="*/ 4800423 w 5012935"/>
                <a:gd name="connsiteY198" fmla="*/ 3148738 h 4405856"/>
                <a:gd name="connsiteX199" fmla="*/ 4671156 w 5012935"/>
                <a:gd name="connsiteY199" fmla="*/ 2935559 h 4405856"/>
                <a:gd name="connsiteX200" fmla="*/ 4686122 w 5012935"/>
                <a:gd name="connsiteY200" fmla="*/ 2905396 h 4405856"/>
                <a:gd name="connsiteX201" fmla="*/ 4662537 w 5012935"/>
                <a:gd name="connsiteY201" fmla="*/ 2789736 h 4405856"/>
                <a:gd name="connsiteX202" fmla="*/ 4503788 w 5012935"/>
                <a:gd name="connsiteY202" fmla="*/ 2778850 h 4405856"/>
                <a:gd name="connsiteX203" fmla="*/ 4470450 w 5012935"/>
                <a:gd name="connsiteY203" fmla="*/ 2827608 h 4405856"/>
                <a:gd name="connsiteX204" fmla="*/ 4381550 w 5012935"/>
                <a:gd name="connsiteY204" fmla="*/ 2842124 h 4405856"/>
                <a:gd name="connsiteX205" fmla="*/ 4387900 w 5012935"/>
                <a:gd name="connsiteY205" fmla="*/ 2820125 h 4405856"/>
                <a:gd name="connsiteX206" fmla="*/ 4334378 w 5012935"/>
                <a:gd name="connsiteY206" fmla="*/ 2804024 h 4405856"/>
                <a:gd name="connsiteX207" fmla="*/ 4309659 w 5012935"/>
                <a:gd name="connsiteY207" fmla="*/ 2638923 h 4405856"/>
                <a:gd name="connsiteX208" fmla="*/ 4029352 w 5012935"/>
                <a:gd name="connsiteY208" fmla="*/ 2572248 h 4405856"/>
                <a:gd name="connsiteX209" fmla="*/ 3893053 w 5012935"/>
                <a:gd name="connsiteY209" fmla="*/ 2615564 h 4405856"/>
                <a:gd name="connsiteX210" fmla="*/ 3761064 w 5012935"/>
                <a:gd name="connsiteY210" fmla="*/ 2608080 h 4405856"/>
                <a:gd name="connsiteX211" fmla="*/ 3628621 w 5012935"/>
                <a:gd name="connsiteY211" fmla="*/ 2497182 h 4405856"/>
                <a:gd name="connsiteX212" fmla="*/ 3415443 w 5012935"/>
                <a:gd name="connsiteY212" fmla="*/ 2193969 h 4405856"/>
                <a:gd name="connsiteX213" fmla="*/ 3016981 w 5012935"/>
                <a:gd name="connsiteY213" fmla="*/ 2054496 h 4405856"/>
                <a:gd name="connsiteX214" fmla="*/ 2780443 w 5012935"/>
                <a:gd name="connsiteY214" fmla="*/ 1741532 h 4405856"/>
                <a:gd name="connsiteX215" fmla="*/ 2814234 w 5012935"/>
                <a:gd name="connsiteY215" fmla="*/ 1716586 h 4405856"/>
                <a:gd name="connsiteX216" fmla="*/ 2873878 w 5012935"/>
                <a:gd name="connsiteY216" fmla="*/ 1799589 h 4405856"/>
                <a:gd name="connsiteX217" fmla="*/ 2894062 w 5012935"/>
                <a:gd name="connsiteY217" fmla="*/ 1782126 h 4405856"/>
                <a:gd name="connsiteX218" fmla="*/ 2937152 w 5012935"/>
                <a:gd name="connsiteY218" fmla="*/ 1812970 h 4405856"/>
                <a:gd name="connsiteX219" fmla="*/ 3025825 w 5012935"/>
                <a:gd name="connsiteY219" fmla="*/ 1759221 h 4405856"/>
                <a:gd name="connsiteX220" fmla="*/ 3041927 w 5012935"/>
                <a:gd name="connsiteY220" fmla="*/ 1738811 h 4405856"/>
                <a:gd name="connsiteX221" fmla="*/ 3100210 w 5012935"/>
                <a:gd name="connsiteY221" fmla="*/ 1739037 h 4405856"/>
                <a:gd name="connsiteX222" fmla="*/ 3116313 w 5012935"/>
                <a:gd name="connsiteY222" fmla="*/ 1705927 h 4405856"/>
                <a:gd name="connsiteX223" fmla="*/ 3097489 w 5012935"/>
                <a:gd name="connsiteY223" fmla="*/ 1680300 h 4405856"/>
                <a:gd name="connsiteX224" fmla="*/ 3030361 w 5012935"/>
                <a:gd name="connsiteY224" fmla="*/ 1700257 h 4405856"/>
                <a:gd name="connsiteX225" fmla="*/ 3008589 w 5012935"/>
                <a:gd name="connsiteY225" fmla="*/ 1646736 h 4405856"/>
                <a:gd name="connsiteX226" fmla="*/ 3029907 w 5012935"/>
                <a:gd name="connsiteY226" fmla="*/ 1617026 h 4405856"/>
                <a:gd name="connsiteX227" fmla="*/ 2973437 w 5012935"/>
                <a:gd name="connsiteY227" fmla="*/ 1513612 h 4405856"/>
                <a:gd name="connsiteX228" fmla="*/ 2924906 w 5012935"/>
                <a:gd name="connsiteY228" fmla="*/ 1552393 h 4405856"/>
                <a:gd name="connsiteX229" fmla="*/ 2835551 w 5012935"/>
                <a:gd name="connsiteY229" fmla="*/ 1497737 h 4405856"/>
                <a:gd name="connsiteX230" fmla="*/ 2887485 w 5012935"/>
                <a:gd name="connsiteY230" fmla="*/ 1405208 h 4405856"/>
                <a:gd name="connsiteX231" fmla="*/ 2844623 w 5012935"/>
                <a:gd name="connsiteY231" fmla="*/ 1284105 h 4405856"/>
                <a:gd name="connsiteX232" fmla="*/ 2859364 w 5012935"/>
                <a:gd name="connsiteY232" fmla="*/ 1160053 h 4405856"/>
                <a:gd name="connsiteX233" fmla="*/ 2954614 w 5012935"/>
                <a:gd name="connsiteY233" fmla="*/ 1086348 h 4405856"/>
                <a:gd name="connsiteX234" fmla="*/ 3059843 w 5012935"/>
                <a:gd name="connsiteY234" fmla="*/ 1063896 h 4405856"/>
                <a:gd name="connsiteX235" fmla="*/ 2996796 w 5012935"/>
                <a:gd name="connsiteY235" fmla="*/ 974089 h 4405856"/>
                <a:gd name="connsiteX236" fmla="*/ 2979560 w 5012935"/>
                <a:gd name="connsiteY236" fmla="*/ 1018766 h 4405856"/>
                <a:gd name="connsiteX237" fmla="*/ 2936245 w 5012935"/>
                <a:gd name="connsiteY237" fmla="*/ 971595 h 4405856"/>
                <a:gd name="connsiteX238" fmla="*/ 2957563 w 5012935"/>
                <a:gd name="connsiteY238" fmla="*/ 886323 h 4405856"/>
                <a:gd name="connsiteX239" fmla="*/ 3030587 w 5012935"/>
                <a:gd name="connsiteY239" fmla="*/ 789032 h 4405856"/>
                <a:gd name="connsiteX240" fmla="*/ 3013578 w 5012935"/>
                <a:gd name="connsiteY240" fmla="*/ 682443 h 4405856"/>
                <a:gd name="connsiteX241" fmla="*/ 2842356 w 5012935"/>
                <a:gd name="connsiteY241" fmla="*/ 692194 h 4405856"/>
                <a:gd name="connsiteX242" fmla="*/ 2823078 w 5012935"/>
                <a:gd name="connsiteY242" fmla="*/ 734831 h 4405856"/>
                <a:gd name="connsiteX243" fmla="*/ 2790875 w 5012935"/>
                <a:gd name="connsiteY243" fmla="*/ 667248 h 4405856"/>
                <a:gd name="connsiteX244" fmla="*/ 2761165 w 5012935"/>
                <a:gd name="connsiteY244" fmla="*/ 707616 h 4405856"/>
                <a:gd name="connsiteX245" fmla="*/ 2575656 w 5012935"/>
                <a:gd name="connsiteY245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743123 h 4405856"/>
                <a:gd name="connsiteX89" fmla="*/ 174906 w 5012935"/>
                <a:gd name="connsiteY89" fmla="*/ 1738361 h 4405856"/>
                <a:gd name="connsiteX90" fmla="*/ 338640 w 5012935"/>
                <a:gd name="connsiteY90" fmla="*/ 1923414 h 4405856"/>
                <a:gd name="connsiteX91" fmla="*/ 208693 w 5012935"/>
                <a:gd name="connsiteY91" fmla="*/ 2239100 h 4405856"/>
                <a:gd name="connsiteX92" fmla="*/ 196220 w 5012935"/>
                <a:gd name="connsiteY92" fmla="*/ 2428239 h 4405856"/>
                <a:gd name="connsiteX93" fmla="*/ 876803 w 5012935"/>
                <a:gd name="connsiteY93" fmla="*/ 2440939 h 4405856"/>
                <a:gd name="connsiteX94" fmla="*/ 913089 w 5012935"/>
                <a:gd name="connsiteY94" fmla="*/ 2557053 h 4405856"/>
                <a:gd name="connsiteX95" fmla="*/ 934860 w 5012935"/>
                <a:gd name="connsiteY95" fmla="*/ 2622368 h 4405856"/>
                <a:gd name="connsiteX96" fmla="*/ 942118 w 5012935"/>
                <a:gd name="connsiteY96" fmla="*/ 2644139 h 4405856"/>
                <a:gd name="connsiteX97" fmla="*/ 963889 w 5012935"/>
                <a:gd name="connsiteY97" fmla="*/ 2687682 h 4405856"/>
                <a:gd name="connsiteX98" fmla="*/ 985660 w 5012935"/>
                <a:gd name="connsiteY98" fmla="*/ 2738482 h 4405856"/>
                <a:gd name="connsiteX99" fmla="*/ 992918 w 5012935"/>
                <a:gd name="connsiteY99" fmla="*/ 2767511 h 4405856"/>
                <a:gd name="connsiteX100" fmla="*/ 1029203 w 5012935"/>
                <a:gd name="connsiteY100" fmla="*/ 2818311 h 4405856"/>
                <a:gd name="connsiteX101" fmla="*/ 1050975 w 5012935"/>
                <a:gd name="connsiteY101" fmla="*/ 2876368 h 4405856"/>
                <a:gd name="connsiteX102" fmla="*/ 1072746 w 5012935"/>
                <a:gd name="connsiteY102" fmla="*/ 2898139 h 4405856"/>
                <a:gd name="connsiteX103" fmla="*/ 1109032 w 5012935"/>
                <a:gd name="connsiteY103" fmla="*/ 2970711 h 4405856"/>
                <a:gd name="connsiteX104" fmla="*/ 1145318 w 5012935"/>
                <a:gd name="connsiteY104" fmla="*/ 3021511 h 4405856"/>
                <a:gd name="connsiteX105" fmla="*/ 1152575 w 5012935"/>
                <a:gd name="connsiteY105" fmla="*/ 3043282 h 4405856"/>
                <a:gd name="connsiteX106" fmla="*/ 1203375 w 5012935"/>
                <a:gd name="connsiteY106" fmla="*/ 3108596 h 4405856"/>
                <a:gd name="connsiteX107" fmla="*/ 1232403 w 5012935"/>
                <a:gd name="connsiteY107" fmla="*/ 3173911 h 4405856"/>
                <a:gd name="connsiteX108" fmla="*/ 1254175 w 5012935"/>
                <a:gd name="connsiteY108" fmla="*/ 3202939 h 4405856"/>
                <a:gd name="connsiteX109" fmla="*/ 1268689 w 5012935"/>
                <a:gd name="connsiteY109" fmla="*/ 3260996 h 4405856"/>
                <a:gd name="connsiteX110" fmla="*/ 1275946 w 5012935"/>
                <a:gd name="connsiteY110" fmla="*/ 3282768 h 4405856"/>
                <a:gd name="connsiteX111" fmla="*/ 1283203 w 5012935"/>
                <a:gd name="connsiteY111" fmla="*/ 3311796 h 4405856"/>
                <a:gd name="connsiteX112" fmla="*/ 1290460 w 5012935"/>
                <a:gd name="connsiteY112" fmla="*/ 3377111 h 4405856"/>
                <a:gd name="connsiteX113" fmla="*/ 1312232 w 5012935"/>
                <a:gd name="connsiteY113" fmla="*/ 3435168 h 4405856"/>
                <a:gd name="connsiteX114" fmla="*/ 1341260 w 5012935"/>
                <a:gd name="connsiteY114" fmla="*/ 3478711 h 4405856"/>
                <a:gd name="connsiteX115" fmla="*/ 1370289 w 5012935"/>
                <a:gd name="connsiteY115" fmla="*/ 3529511 h 4405856"/>
                <a:gd name="connsiteX116" fmla="*/ 1399318 w 5012935"/>
                <a:gd name="connsiteY116" fmla="*/ 3551282 h 4405856"/>
                <a:gd name="connsiteX117" fmla="*/ 1442860 w 5012935"/>
                <a:gd name="connsiteY117" fmla="*/ 3594825 h 4405856"/>
                <a:gd name="connsiteX118" fmla="*/ 1471889 w 5012935"/>
                <a:gd name="connsiteY118" fmla="*/ 3616596 h 4405856"/>
                <a:gd name="connsiteX119" fmla="*/ 1508175 w 5012935"/>
                <a:gd name="connsiteY119" fmla="*/ 3660139 h 4405856"/>
                <a:gd name="connsiteX120" fmla="*/ 1537203 w 5012935"/>
                <a:gd name="connsiteY120" fmla="*/ 3681911 h 4405856"/>
                <a:gd name="connsiteX121" fmla="*/ 1609775 w 5012935"/>
                <a:gd name="connsiteY121" fmla="*/ 3747225 h 4405856"/>
                <a:gd name="connsiteX122" fmla="*/ 1646060 w 5012935"/>
                <a:gd name="connsiteY122" fmla="*/ 3790768 h 4405856"/>
                <a:gd name="connsiteX123" fmla="*/ 1667832 w 5012935"/>
                <a:gd name="connsiteY123" fmla="*/ 3805282 h 4405856"/>
                <a:gd name="connsiteX124" fmla="*/ 1704118 w 5012935"/>
                <a:gd name="connsiteY124" fmla="*/ 3848825 h 4405856"/>
                <a:gd name="connsiteX125" fmla="*/ 1733146 w 5012935"/>
                <a:gd name="connsiteY125" fmla="*/ 3870596 h 4405856"/>
                <a:gd name="connsiteX126" fmla="*/ 1827489 w 5012935"/>
                <a:gd name="connsiteY126" fmla="*/ 3914139 h 4405856"/>
                <a:gd name="connsiteX127" fmla="*/ 2277432 w 5012935"/>
                <a:gd name="connsiteY127" fmla="*/ 3899625 h 4405856"/>
                <a:gd name="connsiteX128" fmla="*/ 2328232 w 5012935"/>
                <a:gd name="connsiteY128" fmla="*/ 3885111 h 4405856"/>
                <a:gd name="connsiteX129" fmla="*/ 2415318 w 5012935"/>
                <a:gd name="connsiteY129" fmla="*/ 3877853 h 4405856"/>
                <a:gd name="connsiteX130" fmla="*/ 2495146 w 5012935"/>
                <a:gd name="connsiteY130" fmla="*/ 3863339 h 4405856"/>
                <a:gd name="connsiteX131" fmla="*/ 2553203 w 5012935"/>
                <a:gd name="connsiteY131" fmla="*/ 3856082 h 4405856"/>
                <a:gd name="connsiteX132" fmla="*/ 2582232 w 5012935"/>
                <a:gd name="connsiteY132" fmla="*/ 3841568 h 4405856"/>
                <a:gd name="connsiteX133" fmla="*/ 2647546 w 5012935"/>
                <a:gd name="connsiteY133" fmla="*/ 3819796 h 4405856"/>
                <a:gd name="connsiteX134" fmla="*/ 2683832 w 5012935"/>
                <a:gd name="connsiteY134" fmla="*/ 3805282 h 4405856"/>
                <a:gd name="connsiteX135" fmla="*/ 2785432 w 5012935"/>
                <a:gd name="connsiteY135" fmla="*/ 3790768 h 4405856"/>
                <a:gd name="connsiteX136" fmla="*/ 2814460 w 5012935"/>
                <a:gd name="connsiteY136" fmla="*/ 3783511 h 4405856"/>
                <a:gd name="connsiteX137" fmla="*/ 3434946 w 5012935"/>
                <a:gd name="connsiteY137" fmla="*/ 4130265 h 4405856"/>
                <a:gd name="connsiteX138" fmla="*/ 3521350 w 5012935"/>
                <a:gd name="connsiteY138" fmla="*/ 4316455 h 4405856"/>
                <a:gd name="connsiteX139" fmla="*/ 3581675 w 5012935"/>
                <a:gd name="connsiteY139" fmla="*/ 4375193 h 4405856"/>
                <a:gd name="connsiteX140" fmla="*/ 3592787 w 5012935"/>
                <a:gd name="connsiteY140" fmla="*/ 4345030 h 4405856"/>
                <a:gd name="connsiteX141" fmla="*/ 3638825 w 5012935"/>
                <a:gd name="connsiteY141" fmla="*/ 4318042 h 4405856"/>
                <a:gd name="connsiteX142" fmla="*/ 3689625 w 5012935"/>
                <a:gd name="connsiteY142" fmla="*/ 4391068 h 4405856"/>
                <a:gd name="connsiteX143" fmla="*/ 3738838 w 5012935"/>
                <a:gd name="connsiteY143" fmla="*/ 4394243 h 4405856"/>
                <a:gd name="connsiteX144" fmla="*/ 3694387 w 5012935"/>
                <a:gd name="connsiteY144" fmla="*/ 4300581 h 4405856"/>
                <a:gd name="connsiteX145" fmla="*/ 3651525 w 5012935"/>
                <a:gd name="connsiteY145" fmla="*/ 4232318 h 4405856"/>
                <a:gd name="connsiteX146" fmla="*/ 3694388 w 5012935"/>
                <a:gd name="connsiteY146" fmla="*/ 4216442 h 4405856"/>
                <a:gd name="connsiteX147" fmla="*/ 3675337 w 5012935"/>
                <a:gd name="connsiteY147" fmla="*/ 4175168 h 4405856"/>
                <a:gd name="connsiteX148" fmla="*/ 3727725 w 5012935"/>
                <a:gd name="connsiteY148" fmla="*/ 4184693 h 4405856"/>
                <a:gd name="connsiteX149" fmla="*/ 3707088 w 5012935"/>
                <a:gd name="connsiteY149" fmla="*/ 4151355 h 4405856"/>
                <a:gd name="connsiteX150" fmla="*/ 3728407 w 5012935"/>
                <a:gd name="connsiteY150" fmla="*/ 4134801 h 4405856"/>
                <a:gd name="connsiteX151" fmla="*/ 3849510 w 5012935"/>
                <a:gd name="connsiteY151" fmla="*/ 4220074 h 4405856"/>
                <a:gd name="connsiteX152" fmla="*/ 3884887 w 5012935"/>
                <a:gd name="connsiteY152" fmla="*/ 4206917 h 4405856"/>
                <a:gd name="connsiteX153" fmla="*/ 3937274 w 5012935"/>
                <a:gd name="connsiteY153" fmla="*/ 4272006 h 4405856"/>
                <a:gd name="connsiteX154" fmla="*/ 3957912 w 5012935"/>
                <a:gd name="connsiteY154" fmla="*/ 4330743 h 4405856"/>
                <a:gd name="connsiteX155" fmla="*/ 4065862 w 5012935"/>
                <a:gd name="connsiteY155" fmla="*/ 4349792 h 4405856"/>
                <a:gd name="connsiteX156" fmla="*/ 4005538 w 5012935"/>
                <a:gd name="connsiteY156" fmla="*/ 4283117 h 4405856"/>
                <a:gd name="connsiteX157" fmla="*/ 4002362 w 5012935"/>
                <a:gd name="connsiteY157" fmla="*/ 4214855 h 4405856"/>
                <a:gd name="connsiteX158" fmla="*/ 4056337 w 5012935"/>
                <a:gd name="connsiteY158" fmla="*/ 4270418 h 4405856"/>
                <a:gd name="connsiteX159" fmla="*/ 4105550 w 5012935"/>
                <a:gd name="connsiteY159" fmla="*/ 4275180 h 4405856"/>
                <a:gd name="connsiteX160" fmla="*/ 4099200 w 5012935"/>
                <a:gd name="connsiteY160" fmla="*/ 4225968 h 4405856"/>
                <a:gd name="connsiteX161" fmla="*/ 4159525 w 5012935"/>
                <a:gd name="connsiteY161" fmla="*/ 4230730 h 4405856"/>
                <a:gd name="connsiteX162" fmla="*/ 4221437 w 5012935"/>
                <a:gd name="connsiteY162" fmla="*/ 4273592 h 4405856"/>
                <a:gd name="connsiteX163" fmla="*/ 4253187 w 5012935"/>
                <a:gd name="connsiteY163" fmla="*/ 4260893 h 4405856"/>
                <a:gd name="connsiteX164" fmla="*/ 4246838 w 5012935"/>
                <a:gd name="connsiteY164" fmla="*/ 4225968 h 4405856"/>
                <a:gd name="connsiteX165" fmla="*/ 4288113 w 5012935"/>
                <a:gd name="connsiteY165" fmla="*/ 4202156 h 4405856"/>
                <a:gd name="connsiteX166" fmla="*/ 4372250 w 5012935"/>
                <a:gd name="connsiteY166" fmla="*/ 4259306 h 4405856"/>
                <a:gd name="connsiteX167" fmla="*/ 4389713 w 5012935"/>
                <a:gd name="connsiteY167" fmla="*/ 4157708 h 4405856"/>
                <a:gd name="connsiteX168" fmla="*/ 4364313 w 5012935"/>
                <a:gd name="connsiteY168" fmla="*/ 4135482 h 4405856"/>
                <a:gd name="connsiteX169" fmla="*/ 4291287 w 5012935"/>
                <a:gd name="connsiteY169" fmla="*/ 4092619 h 4405856"/>
                <a:gd name="connsiteX170" fmla="*/ 4313512 w 5012935"/>
                <a:gd name="connsiteY170" fmla="*/ 4067220 h 4405856"/>
                <a:gd name="connsiteX171" fmla="*/ 4334150 w 5012935"/>
                <a:gd name="connsiteY171" fmla="*/ 4044994 h 4405856"/>
                <a:gd name="connsiteX172" fmla="*/ 4388125 w 5012935"/>
                <a:gd name="connsiteY172" fmla="*/ 4076745 h 4405856"/>
                <a:gd name="connsiteX173" fmla="*/ 4394475 w 5012935"/>
                <a:gd name="connsiteY173" fmla="*/ 4032295 h 4405856"/>
                <a:gd name="connsiteX174" fmla="*/ 4338912 w 5012935"/>
                <a:gd name="connsiteY174" fmla="*/ 4008482 h 4405856"/>
                <a:gd name="connsiteX175" fmla="*/ 4337325 w 5012935"/>
                <a:gd name="connsiteY175" fmla="*/ 3998958 h 4405856"/>
                <a:gd name="connsiteX176" fmla="*/ 4324624 w 5012935"/>
                <a:gd name="connsiteY176" fmla="*/ 3960859 h 4405856"/>
                <a:gd name="connsiteX177" fmla="*/ 4330974 w 5012935"/>
                <a:gd name="connsiteY177" fmla="*/ 3913233 h 4405856"/>
                <a:gd name="connsiteX178" fmla="*/ 4342087 w 5012935"/>
                <a:gd name="connsiteY178" fmla="*/ 3857670 h 4405856"/>
                <a:gd name="connsiteX179" fmla="*/ 4303987 w 5012935"/>
                <a:gd name="connsiteY179" fmla="*/ 3827508 h 4405856"/>
                <a:gd name="connsiteX180" fmla="*/ 4337324 w 5012935"/>
                <a:gd name="connsiteY180" fmla="*/ 3817983 h 4405856"/>
                <a:gd name="connsiteX181" fmla="*/ 4315099 w 5012935"/>
                <a:gd name="connsiteY181" fmla="*/ 3781470 h 4405856"/>
                <a:gd name="connsiteX182" fmla="*/ 4353200 w 5012935"/>
                <a:gd name="connsiteY182" fmla="*/ 3776709 h 4405856"/>
                <a:gd name="connsiteX183" fmla="*/ 4359549 w 5012935"/>
                <a:gd name="connsiteY183" fmla="*/ 3743370 h 4405856"/>
                <a:gd name="connsiteX184" fmla="*/ 4421463 w 5012935"/>
                <a:gd name="connsiteY184" fmla="*/ 3752897 h 4405856"/>
                <a:gd name="connsiteX185" fmla="*/ 4454576 w 5012935"/>
                <a:gd name="connsiteY185" fmla="*/ 3768089 h 4405856"/>
                <a:gd name="connsiteX186" fmla="*/ 4420783 w 5012935"/>
                <a:gd name="connsiteY186" fmla="*/ 3809137 h 4405856"/>
                <a:gd name="connsiteX187" fmla="*/ 4459791 w 5012935"/>
                <a:gd name="connsiteY187" fmla="*/ 3916633 h 4405856"/>
                <a:gd name="connsiteX188" fmla="*/ 4512178 w 5012935"/>
                <a:gd name="connsiteY188" fmla="*/ 3947931 h 4405856"/>
                <a:gd name="connsiteX189" fmla="*/ 4564112 w 5012935"/>
                <a:gd name="connsiteY189" fmla="*/ 3905749 h 4405856"/>
                <a:gd name="connsiteX190" fmla="*/ 4649837 w 5012935"/>
                <a:gd name="connsiteY190" fmla="*/ 3857216 h 4405856"/>
                <a:gd name="connsiteX191" fmla="*/ 4632601 w 5012935"/>
                <a:gd name="connsiteY191" fmla="*/ 3768315 h 4405856"/>
                <a:gd name="connsiteX192" fmla="*/ 4709935 w 5012935"/>
                <a:gd name="connsiteY192" fmla="*/ 3635646 h 4405856"/>
                <a:gd name="connsiteX193" fmla="*/ 5002489 w 5012935"/>
                <a:gd name="connsiteY193" fmla="*/ 3302498 h 4405856"/>
                <a:gd name="connsiteX194" fmla="*/ 4921072 w 5012935"/>
                <a:gd name="connsiteY194" fmla="*/ 3293426 h 4405856"/>
                <a:gd name="connsiteX195" fmla="*/ 4925609 w 5012935"/>
                <a:gd name="connsiteY195" fmla="*/ 3201578 h 4405856"/>
                <a:gd name="connsiteX196" fmla="*/ 4876622 w 5012935"/>
                <a:gd name="connsiteY196" fmla="*/ 3176406 h 4405856"/>
                <a:gd name="connsiteX197" fmla="*/ 4792485 w 5012935"/>
                <a:gd name="connsiteY197" fmla="*/ 3207928 h 4405856"/>
                <a:gd name="connsiteX198" fmla="*/ 4755746 w 5012935"/>
                <a:gd name="connsiteY198" fmla="*/ 3171643 h 4405856"/>
                <a:gd name="connsiteX199" fmla="*/ 4800423 w 5012935"/>
                <a:gd name="connsiteY199" fmla="*/ 3148738 h 4405856"/>
                <a:gd name="connsiteX200" fmla="*/ 4671156 w 5012935"/>
                <a:gd name="connsiteY200" fmla="*/ 2935559 h 4405856"/>
                <a:gd name="connsiteX201" fmla="*/ 4686122 w 5012935"/>
                <a:gd name="connsiteY201" fmla="*/ 2905396 h 4405856"/>
                <a:gd name="connsiteX202" fmla="*/ 4662537 w 5012935"/>
                <a:gd name="connsiteY202" fmla="*/ 2789736 h 4405856"/>
                <a:gd name="connsiteX203" fmla="*/ 4503788 w 5012935"/>
                <a:gd name="connsiteY203" fmla="*/ 2778850 h 4405856"/>
                <a:gd name="connsiteX204" fmla="*/ 4470450 w 5012935"/>
                <a:gd name="connsiteY204" fmla="*/ 2827608 h 4405856"/>
                <a:gd name="connsiteX205" fmla="*/ 4381550 w 5012935"/>
                <a:gd name="connsiteY205" fmla="*/ 2842124 h 4405856"/>
                <a:gd name="connsiteX206" fmla="*/ 4387900 w 5012935"/>
                <a:gd name="connsiteY206" fmla="*/ 2820125 h 4405856"/>
                <a:gd name="connsiteX207" fmla="*/ 4334378 w 5012935"/>
                <a:gd name="connsiteY207" fmla="*/ 2804024 h 4405856"/>
                <a:gd name="connsiteX208" fmla="*/ 4309659 w 5012935"/>
                <a:gd name="connsiteY208" fmla="*/ 2638923 h 4405856"/>
                <a:gd name="connsiteX209" fmla="*/ 4029352 w 5012935"/>
                <a:gd name="connsiteY209" fmla="*/ 2572248 h 4405856"/>
                <a:gd name="connsiteX210" fmla="*/ 3893053 w 5012935"/>
                <a:gd name="connsiteY210" fmla="*/ 2615564 h 4405856"/>
                <a:gd name="connsiteX211" fmla="*/ 3761064 w 5012935"/>
                <a:gd name="connsiteY211" fmla="*/ 2608080 h 4405856"/>
                <a:gd name="connsiteX212" fmla="*/ 3628621 w 5012935"/>
                <a:gd name="connsiteY212" fmla="*/ 2497182 h 4405856"/>
                <a:gd name="connsiteX213" fmla="*/ 3415443 w 5012935"/>
                <a:gd name="connsiteY213" fmla="*/ 2193969 h 4405856"/>
                <a:gd name="connsiteX214" fmla="*/ 3016981 w 5012935"/>
                <a:gd name="connsiteY214" fmla="*/ 2054496 h 4405856"/>
                <a:gd name="connsiteX215" fmla="*/ 2780443 w 5012935"/>
                <a:gd name="connsiteY215" fmla="*/ 1741532 h 4405856"/>
                <a:gd name="connsiteX216" fmla="*/ 2814234 w 5012935"/>
                <a:gd name="connsiteY216" fmla="*/ 1716586 h 4405856"/>
                <a:gd name="connsiteX217" fmla="*/ 2873878 w 5012935"/>
                <a:gd name="connsiteY217" fmla="*/ 1799589 h 4405856"/>
                <a:gd name="connsiteX218" fmla="*/ 2894062 w 5012935"/>
                <a:gd name="connsiteY218" fmla="*/ 1782126 h 4405856"/>
                <a:gd name="connsiteX219" fmla="*/ 2937152 w 5012935"/>
                <a:gd name="connsiteY219" fmla="*/ 1812970 h 4405856"/>
                <a:gd name="connsiteX220" fmla="*/ 3025825 w 5012935"/>
                <a:gd name="connsiteY220" fmla="*/ 1759221 h 4405856"/>
                <a:gd name="connsiteX221" fmla="*/ 3041927 w 5012935"/>
                <a:gd name="connsiteY221" fmla="*/ 1738811 h 4405856"/>
                <a:gd name="connsiteX222" fmla="*/ 3100210 w 5012935"/>
                <a:gd name="connsiteY222" fmla="*/ 1739037 h 4405856"/>
                <a:gd name="connsiteX223" fmla="*/ 3116313 w 5012935"/>
                <a:gd name="connsiteY223" fmla="*/ 1705927 h 4405856"/>
                <a:gd name="connsiteX224" fmla="*/ 3097489 w 5012935"/>
                <a:gd name="connsiteY224" fmla="*/ 1680300 h 4405856"/>
                <a:gd name="connsiteX225" fmla="*/ 3030361 w 5012935"/>
                <a:gd name="connsiteY225" fmla="*/ 1700257 h 4405856"/>
                <a:gd name="connsiteX226" fmla="*/ 3008589 w 5012935"/>
                <a:gd name="connsiteY226" fmla="*/ 1646736 h 4405856"/>
                <a:gd name="connsiteX227" fmla="*/ 3029907 w 5012935"/>
                <a:gd name="connsiteY227" fmla="*/ 1617026 h 4405856"/>
                <a:gd name="connsiteX228" fmla="*/ 2973437 w 5012935"/>
                <a:gd name="connsiteY228" fmla="*/ 1513612 h 4405856"/>
                <a:gd name="connsiteX229" fmla="*/ 2924906 w 5012935"/>
                <a:gd name="connsiteY229" fmla="*/ 1552393 h 4405856"/>
                <a:gd name="connsiteX230" fmla="*/ 2835551 w 5012935"/>
                <a:gd name="connsiteY230" fmla="*/ 1497737 h 4405856"/>
                <a:gd name="connsiteX231" fmla="*/ 2887485 w 5012935"/>
                <a:gd name="connsiteY231" fmla="*/ 1405208 h 4405856"/>
                <a:gd name="connsiteX232" fmla="*/ 2844623 w 5012935"/>
                <a:gd name="connsiteY232" fmla="*/ 1284105 h 4405856"/>
                <a:gd name="connsiteX233" fmla="*/ 2859364 w 5012935"/>
                <a:gd name="connsiteY233" fmla="*/ 1160053 h 4405856"/>
                <a:gd name="connsiteX234" fmla="*/ 2954614 w 5012935"/>
                <a:gd name="connsiteY234" fmla="*/ 1086348 h 4405856"/>
                <a:gd name="connsiteX235" fmla="*/ 3059843 w 5012935"/>
                <a:gd name="connsiteY235" fmla="*/ 1063896 h 4405856"/>
                <a:gd name="connsiteX236" fmla="*/ 2996796 w 5012935"/>
                <a:gd name="connsiteY236" fmla="*/ 974089 h 4405856"/>
                <a:gd name="connsiteX237" fmla="*/ 2979560 w 5012935"/>
                <a:gd name="connsiteY237" fmla="*/ 1018766 h 4405856"/>
                <a:gd name="connsiteX238" fmla="*/ 2936245 w 5012935"/>
                <a:gd name="connsiteY238" fmla="*/ 971595 h 4405856"/>
                <a:gd name="connsiteX239" fmla="*/ 2957563 w 5012935"/>
                <a:gd name="connsiteY239" fmla="*/ 886323 h 4405856"/>
                <a:gd name="connsiteX240" fmla="*/ 3030587 w 5012935"/>
                <a:gd name="connsiteY240" fmla="*/ 789032 h 4405856"/>
                <a:gd name="connsiteX241" fmla="*/ 3013578 w 5012935"/>
                <a:gd name="connsiteY241" fmla="*/ 682443 h 4405856"/>
                <a:gd name="connsiteX242" fmla="*/ 2842356 w 5012935"/>
                <a:gd name="connsiteY242" fmla="*/ 692194 h 4405856"/>
                <a:gd name="connsiteX243" fmla="*/ 2823078 w 5012935"/>
                <a:gd name="connsiteY243" fmla="*/ 734831 h 4405856"/>
                <a:gd name="connsiteX244" fmla="*/ 2790875 w 5012935"/>
                <a:gd name="connsiteY244" fmla="*/ 667248 h 4405856"/>
                <a:gd name="connsiteX245" fmla="*/ 2761165 w 5012935"/>
                <a:gd name="connsiteY245" fmla="*/ 707616 h 4405856"/>
                <a:gd name="connsiteX246" fmla="*/ 2575656 w 5012935"/>
                <a:gd name="connsiteY246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743123 h 4405856"/>
                <a:gd name="connsiteX89" fmla="*/ 136806 w 5012935"/>
                <a:gd name="connsiteY89" fmla="*/ 1738361 h 4405856"/>
                <a:gd name="connsiteX90" fmla="*/ 338640 w 5012935"/>
                <a:gd name="connsiteY90" fmla="*/ 1923414 h 4405856"/>
                <a:gd name="connsiteX91" fmla="*/ 208693 w 5012935"/>
                <a:gd name="connsiteY91" fmla="*/ 2239100 h 4405856"/>
                <a:gd name="connsiteX92" fmla="*/ 196220 w 5012935"/>
                <a:gd name="connsiteY92" fmla="*/ 2428239 h 4405856"/>
                <a:gd name="connsiteX93" fmla="*/ 876803 w 5012935"/>
                <a:gd name="connsiteY93" fmla="*/ 2440939 h 4405856"/>
                <a:gd name="connsiteX94" fmla="*/ 913089 w 5012935"/>
                <a:gd name="connsiteY94" fmla="*/ 2557053 h 4405856"/>
                <a:gd name="connsiteX95" fmla="*/ 934860 w 5012935"/>
                <a:gd name="connsiteY95" fmla="*/ 2622368 h 4405856"/>
                <a:gd name="connsiteX96" fmla="*/ 942118 w 5012935"/>
                <a:gd name="connsiteY96" fmla="*/ 2644139 h 4405856"/>
                <a:gd name="connsiteX97" fmla="*/ 963889 w 5012935"/>
                <a:gd name="connsiteY97" fmla="*/ 2687682 h 4405856"/>
                <a:gd name="connsiteX98" fmla="*/ 985660 w 5012935"/>
                <a:gd name="connsiteY98" fmla="*/ 2738482 h 4405856"/>
                <a:gd name="connsiteX99" fmla="*/ 992918 w 5012935"/>
                <a:gd name="connsiteY99" fmla="*/ 2767511 h 4405856"/>
                <a:gd name="connsiteX100" fmla="*/ 1029203 w 5012935"/>
                <a:gd name="connsiteY100" fmla="*/ 2818311 h 4405856"/>
                <a:gd name="connsiteX101" fmla="*/ 1050975 w 5012935"/>
                <a:gd name="connsiteY101" fmla="*/ 2876368 h 4405856"/>
                <a:gd name="connsiteX102" fmla="*/ 1072746 w 5012935"/>
                <a:gd name="connsiteY102" fmla="*/ 2898139 h 4405856"/>
                <a:gd name="connsiteX103" fmla="*/ 1109032 w 5012935"/>
                <a:gd name="connsiteY103" fmla="*/ 2970711 h 4405856"/>
                <a:gd name="connsiteX104" fmla="*/ 1145318 w 5012935"/>
                <a:gd name="connsiteY104" fmla="*/ 3021511 h 4405856"/>
                <a:gd name="connsiteX105" fmla="*/ 1152575 w 5012935"/>
                <a:gd name="connsiteY105" fmla="*/ 3043282 h 4405856"/>
                <a:gd name="connsiteX106" fmla="*/ 1203375 w 5012935"/>
                <a:gd name="connsiteY106" fmla="*/ 3108596 h 4405856"/>
                <a:gd name="connsiteX107" fmla="*/ 1232403 w 5012935"/>
                <a:gd name="connsiteY107" fmla="*/ 3173911 h 4405856"/>
                <a:gd name="connsiteX108" fmla="*/ 1254175 w 5012935"/>
                <a:gd name="connsiteY108" fmla="*/ 3202939 h 4405856"/>
                <a:gd name="connsiteX109" fmla="*/ 1268689 w 5012935"/>
                <a:gd name="connsiteY109" fmla="*/ 3260996 h 4405856"/>
                <a:gd name="connsiteX110" fmla="*/ 1275946 w 5012935"/>
                <a:gd name="connsiteY110" fmla="*/ 3282768 h 4405856"/>
                <a:gd name="connsiteX111" fmla="*/ 1283203 w 5012935"/>
                <a:gd name="connsiteY111" fmla="*/ 3311796 h 4405856"/>
                <a:gd name="connsiteX112" fmla="*/ 1290460 w 5012935"/>
                <a:gd name="connsiteY112" fmla="*/ 3377111 h 4405856"/>
                <a:gd name="connsiteX113" fmla="*/ 1312232 w 5012935"/>
                <a:gd name="connsiteY113" fmla="*/ 3435168 h 4405856"/>
                <a:gd name="connsiteX114" fmla="*/ 1341260 w 5012935"/>
                <a:gd name="connsiteY114" fmla="*/ 3478711 h 4405856"/>
                <a:gd name="connsiteX115" fmla="*/ 1370289 w 5012935"/>
                <a:gd name="connsiteY115" fmla="*/ 3529511 h 4405856"/>
                <a:gd name="connsiteX116" fmla="*/ 1399318 w 5012935"/>
                <a:gd name="connsiteY116" fmla="*/ 3551282 h 4405856"/>
                <a:gd name="connsiteX117" fmla="*/ 1442860 w 5012935"/>
                <a:gd name="connsiteY117" fmla="*/ 3594825 h 4405856"/>
                <a:gd name="connsiteX118" fmla="*/ 1471889 w 5012935"/>
                <a:gd name="connsiteY118" fmla="*/ 3616596 h 4405856"/>
                <a:gd name="connsiteX119" fmla="*/ 1508175 w 5012935"/>
                <a:gd name="connsiteY119" fmla="*/ 3660139 h 4405856"/>
                <a:gd name="connsiteX120" fmla="*/ 1537203 w 5012935"/>
                <a:gd name="connsiteY120" fmla="*/ 3681911 h 4405856"/>
                <a:gd name="connsiteX121" fmla="*/ 1609775 w 5012935"/>
                <a:gd name="connsiteY121" fmla="*/ 3747225 h 4405856"/>
                <a:gd name="connsiteX122" fmla="*/ 1646060 w 5012935"/>
                <a:gd name="connsiteY122" fmla="*/ 3790768 h 4405856"/>
                <a:gd name="connsiteX123" fmla="*/ 1667832 w 5012935"/>
                <a:gd name="connsiteY123" fmla="*/ 3805282 h 4405856"/>
                <a:gd name="connsiteX124" fmla="*/ 1704118 w 5012935"/>
                <a:gd name="connsiteY124" fmla="*/ 3848825 h 4405856"/>
                <a:gd name="connsiteX125" fmla="*/ 1733146 w 5012935"/>
                <a:gd name="connsiteY125" fmla="*/ 3870596 h 4405856"/>
                <a:gd name="connsiteX126" fmla="*/ 1827489 w 5012935"/>
                <a:gd name="connsiteY126" fmla="*/ 3914139 h 4405856"/>
                <a:gd name="connsiteX127" fmla="*/ 2277432 w 5012935"/>
                <a:gd name="connsiteY127" fmla="*/ 3899625 h 4405856"/>
                <a:gd name="connsiteX128" fmla="*/ 2328232 w 5012935"/>
                <a:gd name="connsiteY128" fmla="*/ 3885111 h 4405856"/>
                <a:gd name="connsiteX129" fmla="*/ 2415318 w 5012935"/>
                <a:gd name="connsiteY129" fmla="*/ 3877853 h 4405856"/>
                <a:gd name="connsiteX130" fmla="*/ 2495146 w 5012935"/>
                <a:gd name="connsiteY130" fmla="*/ 3863339 h 4405856"/>
                <a:gd name="connsiteX131" fmla="*/ 2553203 w 5012935"/>
                <a:gd name="connsiteY131" fmla="*/ 3856082 h 4405856"/>
                <a:gd name="connsiteX132" fmla="*/ 2582232 w 5012935"/>
                <a:gd name="connsiteY132" fmla="*/ 3841568 h 4405856"/>
                <a:gd name="connsiteX133" fmla="*/ 2647546 w 5012935"/>
                <a:gd name="connsiteY133" fmla="*/ 3819796 h 4405856"/>
                <a:gd name="connsiteX134" fmla="*/ 2683832 w 5012935"/>
                <a:gd name="connsiteY134" fmla="*/ 3805282 h 4405856"/>
                <a:gd name="connsiteX135" fmla="*/ 2785432 w 5012935"/>
                <a:gd name="connsiteY135" fmla="*/ 3790768 h 4405856"/>
                <a:gd name="connsiteX136" fmla="*/ 2814460 w 5012935"/>
                <a:gd name="connsiteY136" fmla="*/ 3783511 h 4405856"/>
                <a:gd name="connsiteX137" fmla="*/ 3434946 w 5012935"/>
                <a:gd name="connsiteY137" fmla="*/ 4130265 h 4405856"/>
                <a:gd name="connsiteX138" fmla="*/ 3521350 w 5012935"/>
                <a:gd name="connsiteY138" fmla="*/ 4316455 h 4405856"/>
                <a:gd name="connsiteX139" fmla="*/ 3581675 w 5012935"/>
                <a:gd name="connsiteY139" fmla="*/ 4375193 h 4405856"/>
                <a:gd name="connsiteX140" fmla="*/ 3592787 w 5012935"/>
                <a:gd name="connsiteY140" fmla="*/ 4345030 h 4405856"/>
                <a:gd name="connsiteX141" fmla="*/ 3638825 w 5012935"/>
                <a:gd name="connsiteY141" fmla="*/ 4318042 h 4405856"/>
                <a:gd name="connsiteX142" fmla="*/ 3689625 w 5012935"/>
                <a:gd name="connsiteY142" fmla="*/ 4391068 h 4405856"/>
                <a:gd name="connsiteX143" fmla="*/ 3738838 w 5012935"/>
                <a:gd name="connsiteY143" fmla="*/ 4394243 h 4405856"/>
                <a:gd name="connsiteX144" fmla="*/ 3694387 w 5012935"/>
                <a:gd name="connsiteY144" fmla="*/ 4300581 h 4405856"/>
                <a:gd name="connsiteX145" fmla="*/ 3651525 w 5012935"/>
                <a:gd name="connsiteY145" fmla="*/ 4232318 h 4405856"/>
                <a:gd name="connsiteX146" fmla="*/ 3694388 w 5012935"/>
                <a:gd name="connsiteY146" fmla="*/ 4216442 h 4405856"/>
                <a:gd name="connsiteX147" fmla="*/ 3675337 w 5012935"/>
                <a:gd name="connsiteY147" fmla="*/ 4175168 h 4405856"/>
                <a:gd name="connsiteX148" fmla="*/ 3727725 w 5012935"/>
                <a:gd name="connsiteY148" fmla="*/ 4184693 h 4405856"/>
                <a:gd name="connsiteX149" fmla="*/ 3707088 w 5012935"/>
                <a:gd name="connsiteY149" fmla="*/ 4151355 h 4405856"/>
                <a:gd name="connsiteX150" fmla="*/ 3728407 w 5012935"/>
                <a:gd name="connsiteY150" fmla="*/ 4134801 h 4405856"/>
                <a:gd name="connsiteX151" fmla="*/ 3849510 w 5012935"/>
                <a:gd name="connsiteY151" fmla="*/ 4220074 h 4405856"/>
                <a:gd name="connsiteX152" fmla="*/ 3884887 w 5012935"/>
                <a:gd name="connsiteY152" fmla="*/ 4206917 h 4405856"/>
                <a:gd name="connsiteX153" fmla="*/ 3937274 w 5012935"/>
                <a:gd name="connsiteY153" fmla="*/ 4272006 h 4405856"/>
                <a:gd name="connsiteX154" fmla="*/ 3957912 w 5012935"/>
                <a:gd name="connsiteY154" fmla="*/ 4330743 h 4405856"/>
                <a:gd name="connsiteX155" fmla="*/ 4065862 w 5012935"/>
                <a:gd name="connsiteY155" fmla="*/ 4349792 h 4405856"/>
                <a:gd name="connsiteX156" fmla="*/ 4005538 w 5012935"/>
                <a:gd name="connsiteY156" fmla="*/ 4283117 h 4405856"/>
                <a:gd name="connsiteX157" fmla="*/ 4002362 w 5012935"/>
                <a:gd name="connsiteY157" fmla="*/ 4214855 h 4405856"/>
                <a:gd name="connsiteX158" fmla="*/ 4056337 w 5012935"/>
                <a:gd name="connsiteY158" fmla="*/ 4270418 h 4405856"/>
                <a:gd name="connsiteX159" fmla="*/ 4105550 w 5012935"/>
                <a:gd name="connsiteY159" fmla="*/ 4275180 h 4405856"/>
                <a:gd name="connsiteX160" fmla="*/ 4099200 w 5012935"/>
                <a:gd name="connsiteY160" fmla="*/ 4225968 h 4405856"/>
                <a:gd name="connsiteX161" fmla="*/ 4159525 w 5012935"/>
                <a:gd name="connsiteY161" fmla="*/ 4230730 h 4405856"/>
                <a:gd name="connsiteX162" fmla="*/ 4221437 w 5012935"/>
                <a:gd name="connsiteY162" fmla="*/ 4273592 h 4405856"/>
                <a:gd name="connsiteX163" fmla="*/ 4253187 w 5012935"/>
                <a:gd name="connsiteY163" fmla="*/ 4260893 h 4405856"/>
                <a:gd name="connsiteX164" fmla="*/ 4246838 w 5012935"/>
                <a:gd name="connsiteY164" fmla="*/ 4225968 h 4405856"/>
                <a:gd name="connsiteX165" fmla="*/ 4288113 w 5012935"/>
                <a:gd name="connsiteY165" fmla="*/ 4202156 h 4405856"/>
                <a:gd name="connsiteX166" fmla="*/ 4372250 w 5012935"/>
                <a:gd name="connsiteY166" fmla="*/ 4259306 h 4405856"/>
                <a:gd name="connsiteX167" fmla="*/ 4389713 w 5012935"/>
                <a:gd name="connsiteY167" fmla="*/ 4157708 h 4405856"/>
                <a:gd name="connsiteX168" fmla="*/ 4364313 w 5012935"/>
                <a:gd name="connsiteY168" fmla="*/ 4135482 h 4405856"/>
                <a:gd name="connsiteX169" fmla="*/ 4291287 w 5012935"/>
                <a:gd name="connsiteY169" fmla="*/ 4092619 h 4405856"/>
                <a:gd name="connsiteX170" fmla="*/ 4313512 w 5012935"/>
                <a:gd name="connsiteY170" fmla="*/ 4067220 h 4405856"/>
                <a:gd name="connsiteX171" fmla="*/ 4334150 w 5012935"/>
                <a:gd name="connsiteY171" fmla="*/ 4044994 h 4405856"/>
                <a:gd name="connsiteX172" fmla="*/ 4388125 w 5012935"/>
                <a:gd name="connsiteY172" fmla="*/ 4076745 h 4405856"/>
                <a:gd name="connsiteX173" fmla="*/ 4394475 w 5012935"/>
                <a:gd name="connsiteY173" fmla="*/ 4032295 h 4405856"/>
                <a:gd name="connsiteX174" fmla="*/ 4338912 w 5012935"/>
                <a:gd name="connsiteY174" fmla="*/ 4008482 h 4405856"/>
                <a:gd name="connsiteX175" fmla="*/ 4337325 w 5012935"/>
                <a:gd name="connsiteY175" fmla="*/ 3998958 h 4405856"/>
                <a:gd name="connsiteX176" fmla="*/ 4324624 w 5012935"/>
                <a:gd name="connsiteY176" fmla="*/ 3960859 h 4405856"/>
                <a:gd name="connsiteX177" fmla="*/ 4330974 w 5012935"/>
                <a:gd name="connsiteY177" fmla="*/ 3913233 h 4405856"/>
                <a:gd name="connsiteX178" fmla="*/ 4342087 w 5012935"/>
                <a:gd name="connsiteY178" fmla="*/ 3857670 h 4405856"/>
                <a:gd name="connsiteX179" fmla="*/ 4303987 w 5012935"/>
                <a:gd name="connsiteY179" fmla="*/ 3827508 h 4405856"/>
                <a:gd name="connsiteX180" fmla="*/ 4337324 w 5012935"/>
                <a:gd name="connsiteY180" fmla="*/ 3817983 h 4405856"/>
                <a:gd name="connsiteX181" fmla="*/ 4315099 w 5012935"/>
                <a:gd name="connsiteY181" fmla="*/ 3781470 h 4405856"/>
                <a:gd name="connsiteX182" fmla="*/ 4353200 w 5012935"/>
                <a:gd name="connsiteY182" fmla="*/ 3776709 h 4405856"/>
                <a:gd name="connsiteX183" fmla="*/ 4359549 w 5012935"/>
                <a:gd name="connsiteY183" fmla="*/ 3743370 h 4405856"/>
                <a:gd name="connsiteX184" fmla="*/ 4421463 w 5012935"/>
                <a:gd name="connsiteY184" fmla="*/ 3752897 h 4405856"/>
                <a:gd name="connsiteX185" fmla="*/ 4454576 w 5012935"/>
                <a:gd name="connsiteY185" fmla="*/ 3768089 h 4405856"/>
                <a:gd name="connsiteX186" fmla="*/ 4420783 w 5012935"/>
                <a:gd name="connsiteY186" fmla="*/ 3809137 h 4405856"/>
                <a:gd name="connsiteX187" fmla="*/ 4459791 w 5012935"/>
                <a:gd name="connsiteY187" fmla="*/ 3916633 h 4405856"/>
                <a:gd name="connsiteX188" fmla="*/ 4512178 w 5012935"/>
                <a:gd name="connsiteY188" fmla="*/ 3947931 h 4405856"/>
                <a:gd name="connsiteX189" fmla="*/ 4564112 w 5012935"/>
                <a:gd name="connsiteY189" fmla="*/ 3905749 h 4405856"/>
                <a:gd name="connsiteX190" fmla="*/ 4649837 w 5012935"/>
                <a:gd name="connsiteY190" fmla="*/ 3857216 h 4405856"/>
                <a:gd name="connsiteX191" fmla="*/ 4632601 w 5012935"/>
                <a:gd name="connsiteY191" fmla="*/ 3768315 h 4405856"/>
                <a:gd name="connsiteX192" fmla="*/ 4709935 w 5012935"/>
                <a:gd name="connsiteY192" fmla="*/ 3635646 h 4405856"/>
                <a:gd name="connsiteX193" fmla="*/ 5002489 w 5012935"/>
                <a:gd name="connsiteY193" fmla="*/ 3302498 h 4405856"/>
                <a:gd name="connsiteX194" fmla="*/ 4921072 w 5012935"/>
                <a:gd name="connsiteY194" fmla="*/ 3293426 h 4405856"/>
                <a:gd name="connsiteX195" fmla="*/ 4925609 w 5012935"/>
                <a:gd name="connsiteY195" fmla="*/ 3201578 h 4405856"/>
                <a:gd name="connsiteX196" fmla="*/ 4876622 w 5012935"/>
                <a:gd name="connsiteY196" fmla="*/ 3176406 h 4405856"/>
                <a:gd name="connsiteX197" fmla="*/ 4792485 w 5012935"/>
                <a:gd name="connsiteY197" fmla="*/ 3207928 h 4405856"/>
                <a:gd name="connsiteX198" fmla="*/ 4755746 w 5012935"/>
                <a:gd name="connsiteY198" fmla="*/ 3171643 h 4405856"/>
                <a:gd name="connsiteX199" fmla="*/ 4800423 w 5012935"/>
                <a:gd name="connsiteY199" fmla="*/ 3148738 h 4405856"/>
                <a:gd name="connsiteX200" fmla="*/ 4671156 w 5012935"/>
                <a:gd name="connsiteY200" fmla="*/ 2935559 h 4405856"/>
                <a:gd name="connsiteX201" fmla="*/ 4686122 w 5012935"/>
                <a:gd name="connsiteY201" fmla="*/ 2905396 h 4405856"/>
                <a:gd name="connsiteX202" fmla="*/ 4662537 w 5012935"/>
                <a:gd name="connsiteY202" fmla="*/ 2789736 h 4405856"/>
                <a:gd name="connsiteX203" fmla="*/ 4503788 w 5012935"/>
                <a:gd name="connsiteY203" fmla="*/ 2778850 h 4405856"/>
                <a:gd name="connsiteX204" fmla="*/ 4470450 w 5012935"/>
                <a:gd name="connsiteY204" fmla="*/ 2827608 h 4405856"/>
                <a:gd name="connsiteX205" fmla="*/ 4381550 w 5012935"/>
                <a:gd name="connsiteY205" fmla="*/ 2842124 h 4405856"/>
                <a:gd name="connsiteX206" fmla="*/ 4387900 w 5012935"/>
                <a:gd name="connsiteY206" fmla="*/ 2820125 h 4405856"/>
                <a:gd name="connsiteX207" fmla="*/ 4334378 w 5012935"/>
                <a:gd name="connsiteY207" fmla="*/ 2804024 h 4405856"/>
                <a:gd name="connsiteX208" fmla="*/ 4309659 w 5012935"/>
                <a:gd name="connsiteY208" fmla="*/ 2638923 h 4405856"/>
                <a:gd name="connsiteX209" fmla="*/ 4029352 w 5012935"/>
                <a:gd name="connsiteY209" fmla="*/ 2572248 h 4405856"/>
                <a:gd name="connsiteX210" fmla="*/ 3893053 w 5012935"/>
                <a:gd name="connsiteY210" fmla="*/ 2615564 h 4405856"/>
                <a:gd name="connsiteX211" fmla="*/ 3761064 w 5012935"/>
                <a:gd name="connsiteY211" fmla="*/ 2608080 h 4405856"/>
                <a:gd name="connsiteX212" fmla="*/ 3628621 w 5012935"/>
                <a:gd name="connsiteY212" fmla="*/ 2497182 h 4405856"/>
                <a:gd name="connsiteX213" fmla="*/ 3415443 w 5012935"/>
                <a:gd name="connsiteY213" fmla="*/ 2193969 h 4405856"/>
                <a:gd name="connsiteX214" fmla="*/ 3016981 w 5012935"/>
                <a:gd name="connsiteY214" fmla="*/ 2054496 h 4405856"/>
                <a:gd name="connsiteX215" fmla="*/ 2780443 w 5012935"/>
                <a:gd name="connsiteY215" fmla="*/ 1741532 h 4405856"/>
                <a:gd name="connsiteX216" fmla="*/ 2814234 w 5012935"/>
                <a:gd name="connsiteY216" fmla="*/ 1716586 h 4405856"/>
                <a:gd name="connsiteX217" fmla="*/ 2873878 w 5012935"/>
                <a:gd name="connsiteY217" fmla="*/ 1799589 h 4405856"/>
                <a:gd name="connsiteX218" fmla="*/ 2894062 w 5012935"/>
                <a:gd name="connsiteY218" fmla="*/ 1782126 h 4405856"/>
                <a:gd name="connsiteX219" fmla="*/ 2937152 w 5012935"/>
                <a:gd name="connsiteY219" fmla="*/ 1812970 h 4405856"/>
                <a:gd name="connsiteX220" fmla="*/ 3025825 w 5012935"/>
                <a:gd name="connsiteY220" fmla="*/ 1759221 h 4405856"/>
                <a:gd name="connsiteX221" fmla="*/ 3041927 w 5012935"/>
                <a:gd name="connsiteY221" fmla="*/ 1738811 h 4405856"/>
                <a:gd name="connsiteX222" fmla="*/ 3100210 w 5012935"/>
                <a:gd name="connsiteY222" fmla="*/ 1739037 h 4405856"/>
                <a:gd name="connsiteX223" fmla="*/ 3116313 w 5012935"/>
                <a:gd name="connsiteY223" fmla="*/ 1705927 h 4405856"/>
                <a:gd name="connsiteX224" fmla="*/ 3097489 w 5012935"/>
                <a:gd name="connsiteY224" fmla="*/ 1680300 h 4405856"/>
                <a:gd name="connsiteX225" fmla="*/ 3030361 w 5012935"/>
                <a:gd name="connsiteY225" fmla="*/ 1700257 h 4405856"/>
                <a:gd name="connsiteX226" fmla="*/ 3008589 w 5012935"/>
                <a:gd name="connsiteY226" fmla="*/ 1646736 h 4405856"/>
                <a:gd name="connsiteX227" fmla="*/ 3029907 w 5012935"/>
                <a:gd name="connsiteY227" fmla="*/ 1617026 h 4405856"/>
                <a:gd name="connsiteX228" fmla="*/ 2973437 w 5012935"/>
                <a:gd name="connsiteY228" fmla="*/ 1513612 h 4405856"/>
                <a:gd name="connsiteX229" fmla="*/ 2924906 w 5012935"/>
                <a:gd name="connsiteY229" fmla="*/ 1552393 h 4405856"/>
                <a:gd name="connsiteX230" fmla="*/ 2835551 w 5012935"/>
                <a:gd name="connsiteY230" fmla="*/ 1497737 h 4405856"/>
                <a:gd name="connsiteX231" fmla="*/ 2887485 w 5012935"/>
                <a:gd name="connsiteY231" fmla="*/ 1405208 h 4405856"/>
                <a:gd name="connsiteX232" fmla="*/ 2844623 w 5012935"/>
                <a:gd name="connsiteY232" fmla="*/ 1284105 h 4405856"/>
                <a:gd name="connsiteX233" fmla="*/ 2859364 w 5012935"/>
                <a:gd name="connsiteY233" fmla="*/ 1160053 h 4405856"/>
                <a:gd name="connsiteX234" fmla="*/ 2954614 w 5012935"/>
                <a:gd name="connsiteY234" fmla="*/ 1086348 h 4405856"/>
                <a:gd name="connsiteX235" fmla="*/ 3059843 w 5012935"/>
                <a:gd name="connsiteY235" fmla="*/ 1063896 h 4405856"/>
                <a:gd name="connsiteX236" fmla="*/ 2996796 w 5012935"/>
                <a:gd name="connsiteY236" fmla="*/ 974089 h 4405856"/>
                <a:gd name="connsiteX237" fmla="*/ 2979560 w 5012935"/>
                <a:gd name="connsiteY237" fmla="*/ 1018766 h 4405856"/>
                <a:gd name="connsiteX238" fmla="*/ 2936245 w 5012935"/>
                <a:gd name="connsiteY238" fmla="*/ 971595 h 4405856"/>
                <a:gd name="connsiteX239" fmla="*/ 2957563 w 5012935"/>
                <a:gd name="connsiteY239" fmla="*/ 886323 h 4405856"/>
                <a:gd name="connsiteX240" fmla="*/ 3030587 w 5012935"/>
                <a:gd name="connsiteY240" fmla="*/ 789032 h 4405856"/>
                <a:gd name="connsiteX241" fmla="*/ 3013578 w 5012935"/>
                <a:gd name="connsiteY241" fmla="*/ 682443 h 4405856"/>
                <a:gd name="connsiteX242" fmla="*/ 2842356 w 5012935"/>
                <a:gd name="connsiteY242" fmla="*/ 692194 h 4405856"/>
                <a:gd name="connsiteX243" fmla="*/ 2823078 w 5012935"/>
                <a:gd name="connsiteY243" fmla="*/ 734831 h 4405856"/>
                <a:gd name="connsiteX244" fmla="*/ 2790875 w 5012935"/>
                <a:gd name="connsiteY244" fmla="*/ 667248 h 4405856"/>
                <a:gd name="connsiteX245" fmla="*/ 2761165 w 5012935"/>
                <a:gd name="connsiteY245" fmla="*/ 707616 h 4405856"/>
                <a:gd name="connsiteX246" fmla="*/ 2575656 w 5012935"/>
                <a:gd name="connsiteY246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743123 h 4405856"/>
                <a:gd name="connsiteX89" fmla="*/ 136806 w 5012935"/>
                <a:gd name="connsiteY89" fmla="*/ 1738361 h 4405856"/>
                <a:gd name="connsiteX90" fmla="*/ 338640 w 5012935"/>
                <a:gd name="connsiteY90" fmla="*/ 1923414 h 4405856"/>
                <a:gd name="connsiteX91" fmla="*/ 208693 w 5012935"/>
                <a:gd name="connsiteY91" fmla="*/ 2239100 h 4405856"/>
                <a:gd name="connsiteX92" fmla="*/ 196220 w 5012935"/>
                <a:gd name="connsiteY92" fmla="*/ 2428239 h 4405856"/>
                <a:gd name="connsiteX93" fmla="*/ 876803 w 5012935"/>
                <a:gd name="connsiteY93" fmla="*/ 2440939 h 4405856"/>
                <a:gd name="connsiteX94" fmla="*/ 913089 w 5012935"/>
                <a:gd name="connsiteY94" fmla="*/ 2557053 h 4405856"/>
                <a:gd name="connsiteX95" fmla="*/ 934860 w 5012935"/>
                <a:gd name="connsiteY95" fmla="*/ 2622368 h 4405856"/>
                <a:gd name="connsiteX96" fmla="*/ 942118 w 5012935"/>
                <a:gd name="connsiteY96" fmla="*/ 2644139 h 4405856"/>
                <a:gd name="connsiteX97" fmla="*/ 963889 w 5012935"/>
                <a:gd name="connsiteY97" fmla="*/ 2687682 h 4405856"/>
                <a:gd name="connsiteX98" fmla="*/ 985660 w 5012935"/>
                <a:gd name="connsiteY98" fmla="*/ 2738482 h 4405856"/>
                <a:gd name="connsiteX99" fmla="*/ 992918 w 5012935"/>
                <a:gd name="connsiteY99" fmla="*/ 2767511 h 4405856"/>
                <a:gd name="connsiteX100" fmla="*/ 1029203 w 5012935"/>
                <a:gd name="connsiteY100" fmla="*/ 2818311 h 4405856"/>
                <a:gd name="connsiteX101" fmla="*/ 1050975 w 5012935"/>
                <a:gd name="connsiteY101" fmla="*/ 2876368 h 4405856"/>
                <a:gd name="connsiteX102" fmla="*/ 1072746 w 5012935"/>
                <a:gd name="connsiteY102" fmla="*/ 2898139 h 4405856"/>
                <a:gd name="connsiteX103" fmla="*/ 1109032 w 5012935"/>
                <a:gd name="connsiteY103" fmla="*/ 2970711 h 4405856"/>
                <a:gd name="connsiteX104" fmla="*/ 1145318 w 5012935"/>
                <a:gd name="connsiteY104" fmla="*/ 3021511 h 4405856"/>
                <a:gd name="connsiteX105" fmla="*/ 1152575 w 5012935"/>
                <a:gd name="connsiteY105" fmla="*/ 3043282 h 4405856"/>
                <a:gd name="connsiteX106" fmla="*/ 1203375 w 5012935"/>
                <a:gd name="connsiteY106" fmla="*/ 3108596 h 4405856"/>
                <a:gd name="connsiteX107" fmla="*/ 1232403 w 5012935"/>
                <a:gd name="connsiteY107" fmla="*/ 3173911 h 4405856"/>
                <a:gd name="connsiteX108" fmla="*/ 1254175 w 5012935"/>
                <a:gd name="connsiteY108" fmla="*/ 3202939 h 4405856"/>
                <a:gd name="connsiteX109" fmla="*/ 1268689 w 5012935"/>
                <a:gd name="connsiteY109" fmla="*/ 3260996 h 4405856"/>
                <a:gd name="connsiteX110" fmla="*/ 1275946 w 5012935"/>
                <a:gd name="connsiteY110" fmla="*/ 3282768 h 4405856"/>
                <a:gd name="connsiteX111" fmla="*/ 1283203 w 5012935"/>
                <a:gd name="connsiteY111" fmla="*/ 3311796 h 4405856"/>
                <a:gd name="connsiteX112" fmla="*/ 1290460 w 5012935"/>
                <a:gd name="connsiteY112" fmla="*/ 3377111 h 4405856"/>
                <a:gd name="connsiteX113" fmla="*/ 1312232 w 5012935"/>
                <a:gd name="connsiteY113" fmla="*/ 3435168 h 4405856"/>
                <a:gd name="connsiteX114" fmla="*/ 1341260 w 5012935"/>
                <a:gd name="connsiteY114" fmla="*/ 3478711 h 4405856"/>
                <a:gd name="connsiteX115" fmla="*/ 1370289 w 5012935"/>
                <a:gd name="connsiteY115" fmla="*/ 3529511 h 4405856"/>
                <a:gd name="connsiteX116" fmla="*/ 1399318 w 5012935"/>
                <a:gd name="connsiteY116" fmla="*/ 3551282 h 4405856"/>
                <a:gd name="connsiteX117" fmla="*/ 1442860 w 5012935"/>
                <a:gd name="connsiteY117" fmla="*/ 3594825 h 4405856"/>
                <a:gd name="connsiteX118" fmla="*/ 1471889 w 5012935"/>
                <a:gd name="connsiteY118" fmla="*/ 3616596 h 4405856"/>
                <a:gd name="connsiteX119" fmla="*/ 1508175 w 5012935"/>
                <a:gd name="connsiteY119" fmla="*/ 3660139 h 4405856"/>
                <a:gd name="connsiteX120" fmla="*/ 1537203 w 5012935"/>
                <a:gd name="connsiteY120" fmla="*/ 3681911 h 4405856"/>
                <a:gd name="connsiteX121" fmla="*/ 1609775 w 5012935"/>
                <a:gd name="connsiteY121" fmla="*/ 3747225 h 4405856"/>
                <a:gd name="connsiteX122" fmla="*/ 1646060 w 5012935"/>
                <a:gd name="connsiteY122" fmla="*/ 3790768 h 4405856"/>
                <a:gd name="connsiteX123" fmla="*/ 1667832 w 5012935"/>
                <a:gd name="connsiteY123" fmla="*/ 3805282 h 4405856"/>
                <a:gd name="connsiteX124" fmla="*/ 1704118 w 5012935"/>
                <a:gd name="connsiteY124" fmla="*/ 3848825 h 4405856"/>
                <a:gd name="connsiteX125" fmla="*/ 1733146 w 5012935"/>
                <a:gd name="connsiteY125" fmla="*/ 3870596 h 4405856"/>
                <a:gd name="connsiteX126" fmla="*/ 1827489 w 5012935"/>
                <a:gd name="connsiteY126" fmla="*/ 3914139 h 4405856"/>
                <a:gd name="connsiteX127" fmla="*/ 2277432 w 5012935"/>
                <a:gd name="connsiteY127" fmla="*/ 3899625 h 4405856"/>
                <a:gd name="connsiteX128" fmla="*/ 2328232 w 5012935"/>
                <a:gd name="connsiteY128" fmla="*/ 3885111 h 4405856"/>
                <a:gd name="connsiteX129" fmla="*/ 2415318 w 5012935"/>
                <a:gd name="connsiteY129" fmla="*/ 3877853 h 4405856"/>
                <a:gd name="connsiteX130" fmla="*/ 2495146 w 5012935"/>
                <a:gd name="connsiteY130" fmla="*/ 3863339 h 4405856"/>
                <a:gd name="connsiteX131" fmla="*/ 2553203 w 5012935"/>
                <a:gd name="connsiteY131" fmla="*/ 3856082 h 4405856"/>
                <a:gd name="connsiteX132" fmla="*/ 2582232 w 5012935"/>
                <a:gd name="connsiteY132" fmla="*/ 3841568 h 4405856"/>
                <a:gd name="connsiteX133" fmla="*/ 2647546 w 5012935"/>
                <a:gd name="connsiteY133" fmla="*/ 3819796 h 4405856"/>
                <a:gd name="connsiteX134" fmla="*/ 2683832 w 5012935"/>
                <a:gd name="connsiteY134" fmla="*/ 3805282 h 4405856"/>
                <a:gd name="connsiteX135" fmla="*/ 2785432 w 5012935"/>
                <a:gd name="connsiteY135" fmla="*/ 3790768 h 4405856"/>
                <a:gd name="connsiteX136" fmla="*/ 2814460 w 5012935"/>
                <a:gd name="connsiteY136" fmla="*/ 3783511 h 4405856"/>
                <a:gd name="connsiteX137" fmla="*/ 3434946 w 5012935"/>
                <a:gd name="connsiteY137" fmla="*/ 4130265 h 4405856"/>
                <a:gd name="connsiteX138" fmla="*/ 3521350 w 5012935"/>
                <a:gd name="connsiteY138" fmla="*/ 4316455 h 4405856"/>
                <a:gd name="connsiteX139" fmla="*/ 3581675 w 5012935"/>
                <a:gd name="connsiteY139" fmla="*/ 4375193 h 4405856"/>
                <a:gd name="connsiteX140" fmla="*/ 3592787 w 5012935"/>
                <a:gd name="connsiteY140" fmla="*/ 4345030 h 4405856"/>
                <a:gd name="connsiteX141" fmla="*/ 3638825 w 5012935"/>
                <a:gd name="connsiteY141" fmla="*/ 4318042 h 4405856"/>
                <a:gd name="connsiteX142" fmla="*/ 3689625 w 5012935"/>
                <a:gd name="connsiteY142" fmla="*/ 4391068 h 4405856"/>
                <a:gd name="connsiteX143" fmla="*/ 3738838 w 5012935"/>
                <a:gd name="connsiteY143" fmla="*/ 4394243 h 4405856"/>
                <a:gd name="connsiteX144" fmla="*/ 3694387 w 5012935"/>
                <a:gd name="connsiteY144" fmla="*/ 4300581 h 4405856"/>
                <a:gd name="connsiteX145" fmla="*/ 3651525 w 5012935"/>
                <a:gd name="connsiteY145" fmla="*/ 4232318 h 4405856"/>
                <a:gd name="connsiteX146" fmla="*/ 3694388 w 5012935"/>
                <a:gd name="connsiteY146" fmla="*/ 4216442 h 4405856"/>
                <a:gd name="connsiteX147" fmla="*/ 3675337 w 5012935"/>
                <a:gd name="connsiteY147" fmla="*/ 4175168 h 4405856"/>
                <a:gd name="connsiteX148" fmla="*/ 3727725 w 5012935"/>
                <a:gd name="connsiteY148" fmla="*/ 4184693 h 4405856"/>
                <a:gd name="connsiteX149" fmla="*/ 3707088 w 5012935"/>
                <a:gd name="connsiteY149" fmla="*/ 4151355 h 4405856"/>
                <a:gd name="connsiteX150" fmla="*/ 3728407 w 5012935"/>
                <a:gd name="connsiteY150" fmla="*/ 4134801 h 4405856"/>
                <a:gd name="connsiteX151" fmla="*/ 3849510 w 5012935"/>
                <a:gd name="connsiteY151" fmla="*/ 4220074 h 4405856"/>
                <a:gd name="connsiteX152" fmla="*/ 3884887 w 5012935"/>
                <a:gd name="connsiteY152" fmla="*/ 4206917 h 4405856"/>
                <a:gd name="connsiteX153" fmla="*/ 3937274 w 5012935"/>
                <a:gd name="connsiteY153" fmla="*/ 4272006 h 4405856"/>
                <a:gd name="connsiteX154" fmla="*/ 3957912 w 5012935"/>
                <a:gd name="connsiteY154" fmla="*/ 4330743 h 4405856"/>
                <a:gd name="connsiteX155" fmla="*/ 4065862 w 5012935"/>
                <a:gd name="connsiteY155" fmla="*/ 4349792 h 4405856"/>
                <a:gd name="connsiteX156" fmla="*/ 4005538 w 5012935"/>
                <a:gd name="connsiteY156" fmla="*/ 4283117 h 4405856"/>
                <a:gd name="connsiteX157" fmla="*/ 4002362 w 5012935"/>
                <a:gd name="connsiteY157" fmla="*/ 4214855 h 4405856"/>
                <a:gd name="connsiteX158" fmla="*/ 4056337 w 5012935"/>
                <a:gd name="connsiteY158" fmla="*/ 4270418 h 4405856"/>
                <a:gd name="connsiteX159" fmla="*/ 4105550 w 5012935"/>
                <a:gd name="connsiteY159" fmla="*/ 4275180 h 4405856"/>
                <a:gd name="connsiteX160" fmla="*/ 4099200 w 5012935"/>
                <a:gd name="connsiteY160" fmla="*/ 4225968 h 4405856"/>
                <a:gd name="connsiteX161" fmla="*/ 4159525 w 5012935"/>
                <a:gd name="connsiteY161" fmla="*/ 4230730 h 4405856"/>
                <a:gd name="connsiteX162" fmla="*/ 4221437 w 5012935"/>
                <a:gd name="connsiteY162" fmla="*/ 4273592 h 4405856"/>
                <a:gd name="connsiteX163" fmla="*/ 4253187 w 5012935"/>
                <a:gd name="connsiteY163" fmla="*/ 4260893 h 4405856"/>
                <a:gd name="connsiteX164" fmla="*/ 4246838 w 5012935"/>
                <a:gd name="connsiteY164" fmla="*/ 4225968 h 4405856"/>
                <a:gd name="connsiteX165" fmla="*/ 4288113 w 5012935"/>
                <a:gd name="connsiteY165" fmla="*/ 4202156 h 4405856"/>
                <a:gd name="connsiteX166" fmla="*/ 4372250 w 5012935"/>
                <a:gd name="connsiteY166" fmla="*/ 4259306 h 4405856"/>
                <a:gd name="connsiteX167" fmla="*/ 4389713 w 5012935"/>
                <a:gd name="connsiteY167" fmla="*/ 4157708 h 4405856"/>
                <a:gd name="connsiteX168" fmla="*/ 4364313 w 5012935"/>
                <a:gd name="connsiteY168" fmla="*/ 4135482 h 4405856"/>
                <a:gd name="connsiteX169" fmla="*/ 4291287 w 5012935"/>
                <a:gd name="connsiteY169" fmla="*/ 4092619 h 4405856"/>
                <a:gd name="connsiteX170" fmla="*/ 4313512 w 5012935"/>
                <a:gd name="connsiteY170" fmla="*/ 4067220 h 4405856"/>
                <a:gd name="connsiteX171" fmla="*/ 4334150 w 5012935"/>
                <a:gd name="connsiteY171" fmla="*/ 4044994 h 4405856"/>
                <a:gd name="connsiteX172" fmla="*/ 4388125 w 5012935"/>
                <a:gd name="connsiteY172" fmla="*/ 4076745 h 4405856"/>
                <a:gd name="connsiteX173" fmla="*/ 4394475 w 5012935"/>
                <a:gd name="connsiteY173" fmla="*/ 4032295 h 4405856"/>
                <a:gd name="connsiteX174" fmla="*/ 4338912 w 5012935"/>
                <a:gd name="connsiteY174" fmla="*/ 4008482 h 4405856"/>
                <a:gd name="connsiteX175" fmla="*/ 4337325 w 5012935"/>
                <a:gd name="connsiteY175" fmla="*/ 3998958 h 4405856"/>
                <a:gd name="connsiteX176" fmla="*/ 4324624 w 5012935"/>
                <a:gd name="connsiteY176" fmla="*/ 3960859 h 4405856"/>
                <a:gd name="connsiteX177" fmla="*/ 4330974 w 5012935"/>
                <a:gd name="connsiteY177" fmla="*/ 3913233 h 4405856"/>
                <a:gd name="connsiteX178" fmla="*/ 4342087 w 5012935"/>
                <a:gd name="connsiteY178" fmla="*/ 3857670 h 4405856"/>
                <a:gd name="connsiteX179" fmla="*/ 4303987 w 5012935"/>
                <a:gd name="connsiteY179" fmla="*/ 3827508 h 4405856"/>
                <a:gd name="connsiteX180" fmla="*/ 4337324 w 5012935"/>
                <a:gd name="connsiteY180" fmla="*/ 3817983 h 4405856"/>
                <a:gd name="connsiteX181" fmla="*/ 4315099 w 5012935"/>
                <a:gd name="connsiteY181" fmla="*/ 3781470 h 4405856"/>
                <a:gd name="connsiteX182" fmla="*/ 4353200 w 5012935"/>
                <a:gd name="connsiteY182" fmla="*/ 3776709 h 4405856"/>
                <a:gd name="connsiteX183" fmla="*/ 4359549 w 5012935"/>
                <a:gd name="connsiteY183" fmla="*/ 3743370 h 4405856"/>
                <a:gd name="connsiteX184" fmla="*/ 4421463 w 5012935"/>
                <a:gd name="connsiteY184" fmla="*/ 3752897 h 4405856"/>
                <a:gd name="connsiteX185" fmla="*/ 4454576 w 5012935"/>
                <a:gd name="connsiteY185" fmla="*/ 3768089 h 4405856"/>
                <a:gd name="connsiteX186" fmla="*/ 4420783 w 5012935"/>
                <a:gd name="connsiteY186" fmla="*/ 3809137 h 4405856"/>
                <a:gd name="connsiteX187" fmla="*/ 4459791 w 5012935"/>
                <a:gd name="connsiteY187" fmla="*/ 3916633 h 4405856"/>
                <a:gd name="connsiteX188" fmla="*/ 4512178 w 5012935"/>
                <a:gd name="connsiteY188" fmla="*/ 3947931 h 4405856"/>
                <a:gd name="connsiteX189" fmla="*/ 4564112 w 5012935"/>
                <a:gd name="connsiteY189" fmla="*/ 3905749 h 4405856"/>
                <a:gd name="connsiteX190" fmla="*/ 4649837 w 5012935"/>
                <a:gd name="connsiteY190" fmla="*/ 3857216 h 4405856"/>
                <a:gd name="connsiteX191" fmla="*/ 4632601 w 5012935"/>
                <a:gd name="connsiteY191" fmla="*/ 3768315 h 4405856"/>
                <a:gd name="connsiteX192" fmla="*/ 4709935 w 5012935"/>
                <a:gd name="connsiteY192" fmla="*/ 3635646 h 4405856"/>
                <a:gd name="connsiteX193" fmla="*/ 5002489 w 5012935"/>
                <a:gd name="connsiteY193" fmla="*/ 3302498 h 4405856"/>
                <a:gd name="connsiteX194" fmla="*/ 4921072 w 5012935"/>
                <a:gd name="connsiteY194" fmla="*/ 3293426 h 4405856"/>
                <a:gd name="connsiteX195" fmla="*/ 4925609 w 5012935"/>
                <a:gd name="connsiteY195" fmla="*/ 3201578 h 4405856"/>
                <a:gd name="connsiteX196" fmla="*/ 4876622 w 5012935"/>
                <a:gd name="connsiteY196" fmla="*/ 3176406 h 4405856"/>
                <a:gd name="connsiteX197" fmla="*/ 4792485 w 5012935"/>
                <a:gd name="connsiteY197" fmla="*/ 3207928 h 4405856"/>
                <a:gd name="connsiteX198" fmla="*/ 4755746 w 5012935"/>
                <a:gd name="connsiteY198" fmla="*/ 3171643 h 4405856"/>
                <a:gd name="connsiteX199" fmla="*/ 4800423 w 5012935"/>
                <a:gd name="connsiteY199" fmla="*/ 3148738 h 4405856"/>
                <a:gd name="connsiteX200" fmla="*/ 4671156 w 5012935"/>
                <a:gd name="connsiteY200" fmla="*/ 2935559 h 4405856"/>
                <a:gd name="connsiteX201" fmla="*/ 4686122 w 5012935"/>
                <a:gd name="connsiteY201" fmla="*/ 2905396 h 4405856"/>
                <a:gd name="connsiteX202" fmla="*/ 4662537 w 5012935"/>
                <a:gd name="connsiteY202" fmla="*/ 2789736 h 4405856"/>
                <a:gd name="connsiteX203" fmla="*/ 4503788 w 5012935"/>
                <a:gd name="connsiteY203" fmla="*/ 2778850 h 4405856"/>
                <a:gd name="connsiteX204" fmla="*/ 4470450 w 5012935"/>
                <a:gd name="connsiteY204" fmla="*/ 2827608 h 4405856"/>
                <a:gd name="connsiteX205" fmla="*/ 4381550 w 5012935"/>
                <a:gd name="connsiteY205" fmla="*/ 2842124 h 4405856"/>
                <a:gd name="connsiteX206" fmla="*/ 4387900 w 5012935"/>
                <a:gd name="connsiteY206" fmla="*/ 2820125 h 4405856"/>
                <a:gd name="connsiteX207" fmla="*/ 4334378 w 5012935"/>
                <a:gd name="connsiteY207" fmla="*/ 2804024 h 4405856"/>
                <a:gd name="connsiteX208" fmla="*/ 4309659 w 5012935"/>
                <a:gd name="connsiteY208" fmla="*/ 2638923 h 4405856"/>
                <a:gd name="connsiteX209" fmla="*/ 4029352 w 5012935"/>
                <a:gd name="connsiteY209" fmla="*/ 2572248 h 4405856"/>
                <a:gd name="connsiteX210" fmla="*/ 3893053 w 5012935"/>
                <a:gd name="connsiteY210" fmla="*/ 2615564 h 4405856"/>
                <a:gd name="connsiteX211" fmla="*/ 3761064 w 5012935"/>
                <a:gd name="connsiteY211" fmla="*/ 2608080 h 4405856"/>
                <a:gd name="connsiteX212" fmla="*/ 3628621 w 5012935"/>
                <a:gd name="connsiteY212" fmla="*/ 2497182 h 4405856"/>
                <a:gd name="connsiteX213" fmla="*/ 3415443 w 5012935"/>
                <a:gd name="connsiteY213" fmla="*/ 2193969 h 4405856"/>
                <a:gd name="connsiteX214" fmla="*/ 3016981 w 5012935"/>
                <a:gd name="connsiteY214" fmla="*/ 2054496 h 4405856"/>
                <a:gd name="connsiteX215" fmla="*/ 2780443 w 5012935"/>
                <a:gd name="connsiteY215" fmla="*/ 1741532 h 4405856"/>
                <a:gd name="connsiteX216" fmla="*/ 2814234 w 5012935"/>
                <a:gd name="connsiteY216" fmla="*/ 1716586 h 4405856"/>
                <a:gd name="connsiteX217" fmla="*/ 2873878 w 5012935"/>
                <a:gd name="connsiteY217" fmla="*/ 1799589 h 4405856"/>
                <a:gd name="connsiteX218" fmla="*/ 2894062 w 5012935"/>
                <a:gd name="connsiteY218" fmla="*/ 1782126 h 4405856"/>
                <a:gd name="connsiteX219" fmla="*/ 2937152 w 5012935"/>
                <a:gd name="connsiteY219" fmla="*/ 1812970 h 4405856"/>
                <a:gd name="connsiteX220" fmla="*/ 3025825 w 5012935"/>
                <a:gd name="connsiteY220" fmla="*/ 1759221 h 4405856"/>
                <a:gd name="connsiteX221" fmla="*/ 3041927 w 5012935"/>
                <a:gd name="connsiteY221" fmla="*/ 1738811 h 4405856"/>
                <a:gd name="connsiteX222" fmla="*/ 3100210 w 5012935"/>
                <a:gd name="connsiteY222" fmla="*/ 1739037 h 4405856"/>
                <a:gd name="connsiteX223" fmla="*/ 3116313 w 5012935"/>
                <a:gd name="connsiteY223" fmla="*/ 1705927 h 4405856"/>
                <a:gd name="connsiteX224" fmla="*/ 3097489 w 5012935"/>
                <a:gd name="connsiteY224" fmla="*/ 1680300 h 4405856"/>
                <a:gd name="connsiteX225" fmla="*/ 3030361 w 5012935"/>
                <a:gd name="connsiteY225" fmla="*/ 1700257 h 4405856"/>
                <a:gd name="connsiteX226" fmla="*/ 3008589 w 5012935"/>
                <a:gd name="connsiteY226" fmla="*/ 1646736 h 4405856"/>
                <a:gd name="connsiteX227" fmla="*/ 3029907 w 5012935"/>
                <a:gd name="connsiteY227" fmla="*/ 1617026 h 4405856"/>
                <a:gd name="connsiteX228" fmla="*/ 2973437 w 5012935"/>
                <a:gd name="connsiteY228" fmla="*/ 1513612 h 4405856"/>
                <a:gd name="connsiteX229" fmla="*/ 2924906 w 5012935"/>
                <a:gd name="connsiteY229" fmla="*/ 1552393 h 4405856"/>
                <a:gd name="connsiteX230" fmla="*/ 2835551 w 5012935"/>
                <a:gd name="connsiteY230" fmla="*/ 1497737 h 4405856"/>
                <a:gd name="connsiteX231" fmla="*/ 2887485 w 5012935"/>
                <a:gd name="connsiteY231" fmla="*/ 1405208 h 4405856"/>
                <a:gd name="connsiteX232" fmla="*/ 2844623 w 5012935"/>
                <a:gd name="connsiteY232" fmla="*/ 1284105 h 4405856"/>
                <a:gd name="connsiteX233" fmla="*/ 2859364 w 5012935"/>
                <a:gd name="connsiteY233" fmla="*/ 1160053 h 4405856"/>
                <a:gd name="connsiteX234" fmla="*/ 2954614 w 5012935"/>
                <a:gd name="connsiteY234" fmla="*/ 1086348 h 4405856"/>
                <a:gd name="connsiteX235" fmla="*/ 3059843 w 5012935"/>
                <a:gd name="connsiteY235" fmla="*/ 1063896 h 4405856"/>
                <a:gd name="connsiteX236" fmla="*/ 2996796 w 5012935"/>
                <a:gd name="connsiteY236" fmla="*/ 974089 h 4405856"/>
                <a:gd name="connsiteX237" fmla="*/ 2979560 w 5012935"/>
                <a:gd name="connsiteY237" fmla="*/ 1018766 h 4405856"/>
                <a:gd name="connsiteX238" fmla="*/ 2936245 w 5012935"/>
                <a:gd name="connsiteY238" fmla="*/ 971595 h 4405856"/>
                <a:gd name="connsiteX239" fmla="*/ 2957563 w 5012935"/>
                <a:gd name="connsiteY239" fmla="*/ 886323 h 4405856"/>
                <a:gd name="connsiteX240" fmla="*/ 3030587 w 5012935"/>
                <a:gd name="connsiteY240" fmla="*/ 789032 h 4405856"/>
                <a:gd name="connsiteX241" fmla="*/ 3013578 w 5012935"/>
                <a:gd name="connsiteY241" fmla="*/ 682443 h 4405856"/>
                <a:gd name="connsiteX242" fmla="*/ 2842356 w 5012935"/>
                <a:gd name="connsiteY242" fmla="*/ 692194 h 4405856"/>
                <a:gd name="connsiteX243" fmla="*/ 2823078 w 5012935"/>
                <a:gd name="connsiteY243" fmla="*/ 734831 h 4405856"/>
                <a:gd name="connsiteX244" fmla="*/ 2790875 w 5012935"/>
                <a:gd name="connsiteY244" fmla="*/ 667248 h 4405856"/>
                <a:gd name="connsiteX245" fmla="*/ 2761165 w 5012935"/>
                <a:gd name="connsiteY245" fmla="*/ 707616 h 4405856"/>
                <a:gd name="connsiteX246" fmla="*/ 2575656 w 5012935"/>
                <a:gd name="connsiteY246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743123 h 4405856"/>
                <a:gd name="connsiteX89" fmla="*/ 136806 w 5012935"/>
                <a:gd name="connsiteY89" fmla="*/ 1738361 h 4405856"/>
                <a:gd name="connsiteX90" fmla="*/ 133631 w 5012935"/>
                <a:gd name="connsiteY90" fmla="*/ 1732011 h 4405856"/>
                <a:gd name="connsiteX91" fmla="*/ 338640 w 5012935"/>
                <a:gd name="connsiteY91" fmla="*/ 1923414 h 4405856"/>
                <a:gd name="connsiteX92" fmla="*/ 208693 w 5012935"/>
                <a:gd name="connsiteY92" fmla="*/ 2239100 h 4405856"/>
                <a:gd name="connsiteX93" fmla="*/ 196220 w 5012935"/>
                <a:gd name="connsiteY93" fmla="*/ 2428239 h 4405856"/>
                <a:gd name="connsiteX94" fmla="*/ 876803 w 5012935"/>
                <a:gd name="connsiteY94" fmla="*/ 2440939 h 4405856"/>
                <a:gd name="connsiteX95" fmla="*/ 913089 w 5012935"/>
                <a:gd name="connsiteY95" fmla="*/ 2557053 h 4405856"/>
                <a:gd name="connsiteX96" fmla="*/ 934860 w 5012935"/>
                <a:gd name="connsiteY96" fmla="*/ 2622368 h 4405856"/>
                <a:gd name="connsiteX97" fmla="*/ 942118 w 5012935"/>
                <a:gd name="connsiteY97" fmla="*/ 2644139 h 4405856"/>
                <a:gd name="connsiteX98" fmla="*/ 963889 w 5012935"/>
                <a:gd name="connsiteY98" fmla="*/ 2687682 h 4405856"/>
                <a:gd name="connsiteX99" fmla="*/ 985660 w 5012935"/>
                <a:gd name="connsiteY99" fmla="*/ 2738482 h 4405856"/>
                <a:gd name="connsiteX100" fmla="*/ 992918 w 5012935"/>
                <a:gd name="connsiteY100" fmla="*/ 2767511 h 4405856"/>
                <a:gd name="connsiteX101" fmla="*/ 1029203 w 5012935"/>
                <a:gd name="connsiteY101" fmla="*/ 2818311 h 4405856"/>
                <a:gd name="connsiteX102" fmla="*/ 1050975 w 5012935"/>
                <a:gd name="connsiteY102" fmla="*/ 2876368 h 4405856"/>
                <a:gd name="connsiteX103" fmla="*/ 1072746 w 5012935"/>
                <a:gd name="connsiteY103" fmla="*/ 2898139 h 4405856"/>
                <a:gd name="connsiteX104" fmla="*/ 1109032 w 5012935"/>
                <a:gd name="connsiteY104" fmla="*/ 2970711 h 4405856"/>
                <a:gd name="connsiteX105" fmla="*/ 1145318 w 5012935"/>
                <a:gd name="connsiteY105" fmla="*/ 3021511 h 4405856"/>
                <a:gd name="connsiteX106" fmla="*/ 1152575 w 5012935"/>
                <a:gd name="connsiteY106" fmla="*/ 3043282 h 4405856"/>
                <a:gd name="connsiteX107" fmla="*/ 1203375 w 5012935"/>
                <a:gd name="connsiteY107" fmla="*/ 3108596 h 4405856"/>
                <a:gd name="connsiteX108" fmla="*/ 1232403 w 5012935"/>
                <a:gd name="connsiteY108" fmla="*/ 3173911 h 4405856"/>
                <a:gd name="connsiteX109" fmla="*/ 1254175 w 5012935"/>
                <a:gd name="connsiteY109" fmla="*/ 3202939 h 4405856"/>
                <a:gd name="connsiteX110" fmla="*/ 1268689 w 5012935"/>
                <a:gd name="connsiteY110" fmla="*/ 3260996 h 4405856"/>
                <a:gd name="connsiteX111" fmla="*/ 1275946 w 5012935"/>
                <a:gd name="connsiteY111" fmla="*/ 3282768 h 4405856"/>
                <a:gd name="connsiteX112" fmla="*/ 1283203 w 5012935"/>
                <a:gd name="connsiteY112" fmla="*/ 3311796 h 4405856"/>
                <a:gd name="connsiteX113" fmla="*/ 1290460 w 5012935"/>
                <a:gd name="connsiteY113" fmla="*/ 3377111 h 4405856"/>
                <a:gd name="connsiteX114" fmla="*/ 1312232 w 5012935"/>
                <a:gd name="connsiteY114" fmla="*/ 3435168 h 4405856"/>
                <a:gd name="connsiteX115" fmla="*/ 1341260 w 5012935"/>
                <a:gd name="connsiteY115" fmla="*/ 3478711 h 4405856"/>
                <a:gd name="connsiteX116" fmla="*/ 1370289 w 5012935"/>
                <a:gd name="connsiteY116" fmla="*/ 3529511 h 4405856"/>
                <a:gd name="connsiteX117" fmla="*/ 1399318 w 5012935"/>
                <a:gd name="connsiteY117" fmla="*/ 3551282 h 4405856"/>
                <a:gd name="connsiteX118" fmla="*/ 1442860 w 5012935"/>
                <a:gd name="connsiteY118" fmla="*/ 3594825 h 4405856"/>
                <a:gd name="connsiteX119" fmla="*/ 1471889 w 5012935"/>
                <a:gd name="connsiteY119" fmla="*/ 3616596 h 4405856"/>
                <a:gd name="connsiteX120" fmla="*/ 1508175 w 5012935"/>
                <a:gd name="connsiteY120" fmla="*/ 3660139 h 4405856"/>
                <a:gd name="connsiteX121" fmla="*/ 1537203 w 5012935"/>
                <a:gd name="connsiteY121" fmla="*/ 3681911 h 4405856"/>
                <a:gd name="connsiteX122" fmla="*/ 1609775 w 5012935"/>
                <a:gd name="connsiteY122" fmla="*/ 3747225 h 4405856"/>
                <a:gd name="connsiteX123" fmla="*/ 1646060 w 5012935"/>
                <a:gd name="connsiteY123" fmla="*/ 3790768 h 4405856"/>
                <a:gd name="connsiteX124" fmla="*/ 1667832 w 5012935"/>
                <a:gd name="connsiteY124" fmla="*/ 3805282 h 4405856"/>
                <a:gd name="connsiteX125" fmla="*/ 1704118 w 5012935"/>
                <a:gd name="connsiteY125" fmla="*/ 3848825 h 4405856"/>
                <a:gd name="connsiteX126" fmla="*/ 1733146 w 5012935"/>
                <a:gd name="connsiteY126" fmla="*/ 3870596 h 4405856"/>
                <a:gd name="connsiteX127" fmla="*/ 1827489 w 5012935"/>
                <a:gd name="connsiteY127" fmla="*/ 3914139 h 4405856"/>
                <a:gd name="connsiteX128" fmla="*/ 2277432 w 5012935"/>
                <a:gd name="connsiteY128" fmla="*/ 3899625 h 4405856"/>
                <a:gd name="connsiteX129" fmla="*/ 2328232 w 5012935"/>
                <a:gd name="connsiteY129" fmla="*/ 3885111 h 4405856"/>
                <a:gd name="connsiteX130" fmla="*/ 2415318 w 5012935"/>
                <a:gd name="connsiteY130" fmla="*/ 3877853 h 4405856"/>
                <a:gd name="connsiteX131" fmla="*/ 2495146 w 5012935"/>
                <a:gd name="connsiteY131" fmla="*/ 3863339 h 4405856"/>
                <a:gd name="connsiteX132" fmla="*/ 2553203 w 5012935"/>
                <a:gd name="connsiteY132" fmla="*/ 3856082 h 4405856"/>
                <a:gd name="connsiteX133" fmla="*/ 2582232 w 5012935"/>
                <a:gd name="connsiteY133" fmla="*/ 3841568 h 4405856"/>
                <a:gd name="connsiteX134" fmla="*/ 2647546 w 5012935"/>
                <a:gd name="connsiteY134" fmla="*/ 3819796 h 4405856"/>
                <a:gd name="connsiteX135" fmla="*/ 2683832 w 5012935"/>
                <a:gd name="connsiteY135" fmla="*/ 3805282 h 4405856"/>
                <a:gd name="connsiteX136" fmla="*/ 2785432 w 5012935"/>
                <a:gd name="connsiteY136" fmla="*/ 3790768 h 4405856"/>
                <a:gd name="connsiteX137" fmla="*/ 2814460 w 5012935"/>
                <a:gd name="connsiteY137" fmla="*/ 3783511 h 4405856"/>
                <a:gd name="connsiteX138" fmla="*/ 3434946 w 5012935"/>
                <a:gd name="connsiteY138" fmla="*/ 4130265 h 4405856"/>
                <a:gd name="connsiteX139" fmla="*/ 3521350 w 5012935"/>
                <a:gd name="connsiteY139" fmla="*/ 4316455 h 4405856"/>
                <a:gd name="connsiteX140" fmla="*/ 3581675 w 5012935"/>
                <a:gd name="connsiteY140" fmla="*/ 4375193 h 4405856"/>
                <a:gd name="connsiteX141" fmla="*/ 3592787 w 5012935"/>
                <a:gd name="connsiteY141" fmla="*/ 4345030 h 4405856"/>
                <a:gd name="connsiteX142" fmla="*/ 3638825 w 5012935"/>
                <a:gd name="connsiteY142" fmla="*/ 4318042 h 4405856"/>
                <a:gd name="connsiteX143" fmla="*/ 3689625 w 5012935"/>
                <a:gd name="connsiteY143" fmla="*/ 4391068 h 4405856"/>
                <a:gd name="connsiteX144" fmla="*/ 3738838 w 5012935"/>
                <a:gd name="connsiteY144" fmla="*/ 4394243 h 4405856"/>
                <a:gd name="connsiteX145" fmla="*/ 3694387 w 5012935"/>
                <a:gd name="connsiteY145" fmla="*/ 4300581 h 4405856"/>
                <a:gd name="connsiteX146" fmla="*/ 3651525 w 5012935"/>
                <a:gd name="connsiteY146" fmla="*/ 4232318 h 4405856"/>
                <a:gd name="connsiteX147" fmla="*/ 3694388 w 5012935"/>
                <a:gd name="connsiteY147" fmla="*/ 4216442 h 4405856"/>
                <a:gd name="connsiteX148" fmla="*/ 3675337 w 5012935"/>
                <a:gd name="connsiteY148" fmla="*/ 4175168 h 4405856"/>
                <a:gd name="connsiteX149" fmla="*/ 3727725 w 5012935"/>
                <a:gd name="connsiteY149" fmla="*/ 4184693 h 4405856"/>
                <a:gd name="connsiteX150" fmla="*/ 3707088 w 5012935"/>
                <a:gd name="connsiteY150" fmla="*/ 4151355 h 4405856"/>
                <a:gd name="connsiteX151" fmla="*/ 3728407 w 5012935"/>
                <a:gd name="connsiteY151" fmla="*/ 4134801 h 4405856"/>
                <a:gd name="connsiteX152" fmla="*/ 3849510 w 5012935"/>
                <a:gd name="connsiteY152" fmla="*/ 4220074 h 4405856"/>
                <a:gd name="connsiteX153" fmla="*/ 3884887 w 5012935"/>
                <a:gd name="connsiteY153" fmla="*/ 4206917 h 4405856"/>
                <a:gd name="connsiteX154" fmla="*/ 3937274 w 5012935"/>
                <a:gd name="connsiteY154" fmla="*/ 4272006 h 4405856"/>
                <a:gd name="connsiteX155" fmla="*/ 3957912 w 5012935"/>
                <a:gd name="connsiteY155" fmla="*/ 4330743 h 4405856"/>
                <a:gd name="connsiteX156" fmla="*/ 4065862 w 5012935"/>
                <a:gd name="connsiteY156" fmla="*/ 4349792 h 4405856"/>
                <a:gd name="connsiteX157" fmla="*/ 4005538 w 5012935"/>
                <a:gd name="connsiteY157" fmla="*/ 4283117 h 4405856"/>
                <a:gd name="connsiteX158" fmla="*/ 4002362 w 5012935"/>
                <a:gd name="connsiteY158" fmla="*/ 4214855 h 4405856"/>
                <a:gd name="connsiteX159" fmla="*/ 4056337 w 5012935"/>
                <a:gd name="connsiteY159" fmla="*/ 4270418 h 4405856"/>
                <a:gd name="connsiteX160" fmla="*/ 4105550 w 5012935"/>
                <a:gd name="connsiteY160" fmla="*/ 4275180 h 4405856"/>
                <a:gd name="connsiteX161" fmla="*/ 4099200 w 5012935"/>
                <a:gd name="connsiteY161" fmla="*/ 4225968 h 4405856"/>
                <a:gd name="connsiteX162" fmla="*/ 4159525 w 5012935"/>
                <a:gd name="connsiteY162" fmla="*/ 4230730 h 4405856"/>
                <a:gd name="connsiteX163" fmla="*/ 4221437 w 5012935"/>
                <a:gd name="connsiteY163" fmla="*/ 4273592 h 4405856"/>
                <a:gd name="connsiteX164" fmla="*/ 4253187 w 5012935"/>
                <a:gd name="connsiteY164" fmla="*/ 4260893 h 4405856"/>
                <a:gd name="connsiteX165" fmla="*/ 4246838 w 5012935"/>
                <a:gd name="connsiteY165" fmla="*/ 4225968 h 4405856"/>
                <a:gd name="connsiteX166" fmla="*/ 4288113 w 5012935"/>
                <a:gd name="connsiteY166" fmla="*/ 4202156 h 4405856"/>
                <a:gd name="connsiteX167" fmla="*/ 4372250 w 5012935"/>
                <a:gd name="connsiteY167" fmla="*/ 4259306 h 4405856"/>
                <a:gd name="connsiteX168" fmla="*/ 4389713 w 5012935"/>
                <a:gd name="connsiteY168" fmla="*/ 4157708 h 4405856"/>
                <a:gd name="connsiteX169" fmla="*/ 4364313 w 5012935"/>
                <a:gd name="connsiteY169" fmla="*/ 4135482 h 4405856"/>
                <a:gd name="connsiteX170" fmla="*/ 4291287 w 5012935"/>
                <a:gd name="connsiteY170" fmla="*/ 4092619 h 4405856"/>
                <a:gd name="connsiteX171" fmla="*/ 4313512 w 5012935"/>
                <a:gd name="connsiteY171" fmla="*/ 4067220 h 4405856"/>
                <a:gd name="connsiteX172" fmla="*/ 4334150 w 5012935"/>
                <a:gd name="connsiteY172" fmla="*/ 4044994 h 4405856"/>
                <a:gd name="connsiteX173" fmla="*/ 4388125 w 5012935"/>
                <a:gd name="connsiteY173" fmla="*/ 4076745 h 4405856"/>
                <a:gd name="connsiteX174" fmla="*/ 4394475 w 5012935"/>
                <a:gd name="connsiteY174" fmla="*/ 4032295 h 4405856"/>
                <a:gd name="connsiteX175" fmla="*/ 4338912 w 5012935"/>
                <a:gd name="connsiteY175" fmla="*/ 4008482 h 4405856"/>
                <a:gd name="connsiteX176" fmla="*/ 4337325 w 5012935"/>
                <a:gd name="connsiteY176" fmla="*/ 3998958 h 4405856"/>
                <a:gd name="connsiteX177" fmla="*/ 4324624 w 5012935"/>
                <a:gd name="connsiteY177" fmla="*/ 3960859 h 4405856"/>
                <a:gd name="connsiteX178" fmla="*/ 4330974 w 5012935"/>
                <a:gd name="connsiteY178" fmla="*/ 3913233 h 4405856"/>
                <a:gd name="connsiteX179" fmla="*/ 4342087 w 5012935"/>
                <a:gd name="connsiteY179" fmla="*/ 3857670 h 4405856"/>
                <a:gd name="connsiteX180" fmla="*/ 4303987 w 5012935"/>
                <a:gd name="connsiteY180" fmla="*/ 3827508 h 4405856"/>
                <a:gd name="connsiteX181" fmla="*/ 4337324 w 5012935"/>
                <a:gd name="connsiteY181" fmla="*/ 3817983 h 4405856"/>
                <a:gd name="connsiteX182" fmla="*/ 4315099 w 5012935"/>
                <a:gd name="connsiteY182" fmla="*/ 3781470 h 4405856"/>
                <a:gd name="connsiteX183" fmla="*/ 4353200 w 5012935"/>
                <a:gd name="connsiteY183" fmla="*/ 3776709 h 4405856"/>
                <a:gd name="connsiteX184" fmla="*/ 4359549 w 5012935"/>
                <a:gd name="connsiteY184" fmla="*/ 3743370 h 4405856"/>
                <a:gd name="connsiteX185" fmla="*/ 4421463 w 5012935"/>
                <a:gd name="connsiteY185" fmla="*/ 3752897 h 4405856"/>
                <a:gd name="connsiteX186" fmla="*/ 4454576 w 5012935"/>
                <a:gd name="connsiteY186" fmla="*/ 3768089 h 4405856"/>
                <a:gd name="connsiteX187" fmla="*/ 4420783 w 5012935"/>
                <a:gd name="connsiteY187" fmla="*/ 3809137 h 4405856"/>
                <a:gd name="connsiteX188" fmla="*/ 4459791 w 5012935"/>
                <a:gd name="connsiteY188" fmla="*/ 3916633 h 4405856"/>
                <a:gd name="connsiteX189" fmla="*/ 4512178 w 5012935"/>
                <a:gd name="connsiteY189" fmla="*/ 3947931 h 4405856"/>
                <a:gd name="connsiteX190" fmla="*/ 4564112 w 5012935"/>
                <a:gd name="connsiteY190" fmla="*/ 3905749 h 4405856"/>
                <a:gd name="connsiteX191" fmla="*/ 4649837 w 5012935"/>
                <a:gd name="connsiteY191" fmla="*/ 3857216 h 4405856"/>
                <a:gd name="connsiteX192" fmla="*/ 4632601 w 5012935"/>
                <a:gd name="connsiteY192" fmla="*/ 3768315 h 4405856"/>
                <a:gd name="connsiteX193" fmla="*/ 4709935 w 5012935"/>
                <a:gd name="connsiteY193" fmla="*/ 3635646 h 4405856"/>
                <a:gd name="connsiteX194" fmla="*/ 5002489 w 5012935"/>
                <a:gd name="connsiteY194" fmla="*/ 3302498 h 4405856"/>
                <a:gd name="connsiteX195" fmla="*/ 4921072 w 5012935"/>
                <a:gd name="connsiteY195" fmla="*/ 3293426 h 4405856"/>
                <a:gd name="connsiteX196" fmla="*/ 4925609 w 5012935"/>
                <a:gd name="connsiteY196" fmla="*/ 3201578 h 4405856"/>
                <a:gd name="connsiteX197" fmla="*/ 4876622 w 5012935"/>
                <a:gd name="connsiteY197" fmla="*/ 3176406 h 4405856"/>
                <a:gd name="connsiteX198" fmla="*/ 4792485 w 5012935"/>
                <a:gd name="connsiteY198" fmla="*/ 3207928 h 4405856"/>
                <a:gd name="connsiteX199" fmla="*/ 4755746 w 5012935"/>
                <a:gd name="connsiteY199" fmla="*/ 3171643 h 4405856"/>
                <a:gd name="connsiteX200" fmla="*/ 4800423 w 5012935"/>
                <a:gd name="connsiteY200" fmla="*/ 3148738 h 4405856"/>
                <a:gd name="connsiteX201" fmla="*/ 4671156 w 5012935"/>
                <a:gd name="connsiteY201" fmla="*/ 2935559 h 4405856"/>
                <a:gd name="connsiteX202" fmla="*/ 4686122 w 5012935"/>
                <a:gd name="connsiteY202" fmla="*/ 2905396 h 4405856"/>
                <a:gd name="connsiteX203" fmla="*/ 4662537 w 5012935"/>
                <a:gd name="connsiteY203" fmla="*/ 2789736 h 4405856"/>
                <a:gd name="connsiteX204" fmla="*/ 4503788 w 5012935"/>
                <a:gd name="connsiteY204" fmla="*/ 2778850 h 4405856"/>
                <a:gd name="connsiteX205" fmla="*/ 4470450 w 5012935"/>
                <a:gd name="connsiteY205" fmla="*/ 2827608 h 4405856"/>
                <a:gd name="connsiteX206" fmla="*/ 4381550 w 5012935"/>
                <a:gd name="connsiteY206" fmla="*/ 2842124 h 4405856"/>
                <a:gd name="connsiteX207" fmla="*/ 4387900 w 5012935"/>
                <a:gd name="connsiteY207" fmla="*/ 2820125 h 4405856"/>
                <a:gd name="connsiteX208" fmla="*/ 4334378 w 5012935"/>
                <a:gd name="connsiteY208" fmla="*/ 2804024 h 4405856"/>
                <a:gd name="connsiteX209" fmla="*/ 4309659 w 5012935"/>
                <a:gd name="connsiteY209" fmla="*/ 2638923 h 4405856"/>
                <a:gd name="connsiteX210" fmla="*/ 4029352 w 5012935"/>
                <a:gd name="connsiteY210" fmla="*/ 2572248 h 4405856"/>
                <a:gd name="connsiteX211" fmla="*/ 3893053 w 5012935"/>
                <a:gd name="connsiteY211" fmla="*/ 2615564 h 4405856"/>
                <a:gd name="connsiteX212" fmla="*/ 3761064 w 5012935"/>
                <a:gd name="connsiteY212" fmla="*/ 2608080 h 4405856"/>
                <a:gd name="connsiteX213" fmla="*/ 3628621 w 5012935"/>
                <a:gd name="connsiteY213" fmla="*/ 2497182 h 4405856"/>
                <a:gd name="connsiteX214" fmla="*/ 3415443 w 5012935"/>
                <a:gd name="connsiteY214" fmla="*/ 2193969 h 4405856"/>
                <a:gd name="connsiteX215" fmla="*/ 3016981 w 5012935"/>
                <a:gd name="connsiteY215" fmla="*/ 2054496 h 4405856"/>
                <a:gd name="connsiteX216" fmla="*/ 2780443 w 5012935"/>
                <a:gd name="connsiteY216" fmla="*/ 1741532 h 4405856"/>
                <a:gd name="connsiteX217" fmla="*/ 2814234 w 5012935"/>
                <a:gd name="connsiteY217" fmla="*/ 1716586 h 4405856"/>
                <a:gd name="connsiteX218" fmla="*/ 2873878 w 5012935"/>
                <a:gd name="connsiteY218" fmla="*/ 1799589 h 4405856"/>
                <a:gd name="connsiteX219" fmla="*/ 2894062 w 5012935"/>
                <a:gd name="connsiteY219" fmla="*/ 1782126 h 4405856"/>
                <a:gd name="connsiteX220" fmla="*/ 2937152 w 5012935"/>
                <a:gd name="connsiteY220" fmla="*/ 1812970 h 4405856"/>
                <a:gd name="connsiteX221" fmla="*/ 3025825 w 5012935"/>
                <a:gd name="connsiteY221" fmla="*/ 1759221 h 4405856"/>
                <a:gd name="connsiteX222" fmla="*/ 3041927 w 5012935"/>
                <a:gd name="connsiteY222" fmla="*/ 1738811 h 4405856"/>
                <a:gd name="connsiteX223" fmla="*/ 3100210 w 5012935"/>
                <a:gd name="connsiteY223" fmla="*/ 1739037 h 4405856"/>
                <a:gd name="connsiteX224" fmla="*/ 3116313 w 5012935"/>
                <a:gd name="connsiteY224" fmla="*/ 1705927 h 4405856"/>
                <a:gd name="connsiteX225" fmla="*/ 3097489 w 5012935"/>
                <a:gd name="connsiteY225" fmla="*/ 1680300 h 4405856"/>
                <a:gd name="connsiteX226" fmla="*/ 3030361 w 5012935"/>
                <a:gd name="connsiteY226" fmla="*/ 1700257 h 4405856"/>
                <a:gd name="connsiteX227" fmla="*/ 3008589 w 5012935"/>
                <a:gd name="connsiteY227" fmla="*/ 1646736 h 4405856"/>
                <a:gd name="connsiteX228" fmla="*/ 3029907 w 5012935"/>
                <a:gd name="connsiteY228" fmla="*/ 1617026 h 4405856"/>
                <a:gd name="connsiteX229" fmla="*/ 2973437 w 5012935"/>
                <a:gd name="connsiteY229" fmla="*/ 1513612 h 4405856"/>
                <a:gd name="connsiteX230" fmla="*/ 2924906 w 5012935"/>
                <a:gd name="connsiteY230" fmla="*/ 1552393 h 4405856"/>
                <a:gd name="connsiteX231" fmla="*/ 2835551 w 5012935"/>
                <a:gd name="connsiteY231" fmla="*/ 1497737 h 4405856"/>
                <a:gd name="connsiteX232" fmla="*/ 2887485 w 5012935"/>
                <a:gd name="connsiteY232" fmla="*/ 1405208 h 4405856"/>
                <a:gd name="connsiteX233" fmla="*/ 2844623 w 5012935"/>
                <a:gd name="connsiteY233" fmla="*/ 1284105 h 4405856"/>
                <a:gd name="connsiteX234" fmla="*/ 2859364 w 5012935"/>
                <a:gd name="connsiteY234" fmla="*/ 1160053 h 4405856"/>
                <a:gd name="connsiteX235" fmla="*/ 2954614 w 5012935"/>
                <a:gd name="connsiteY235" fmla="*/ 1086348 h 4405856"/>
                <a:gd name="connsiteX236" fmla="*/ 3059843 w 5012935"/>
                <a:gd name="connsiteY236" fmla="*/ 1063896 h 4405856"/>
                <a:gd name="connsiteX237" fmla="*/ 2996796 w 5012935"/>
                <a:gd name="connsiteY237" fmla="*/ 974089 h 4405856"/>
                <a:gd name="connsiteX238" fmla="*/ 2979560 w 5012935"/>
                <a:gd name="connsiteY238" fmla="*/ 1018766 h 4405856"/>
                <a:gd name="connsiteX239" fmla="*/ 2936245 w 5012935"/>
                <a:gd name="connsiteY239" fmla="*/ 971595 h 4405856"/>
                <a:gd name="connsiteX240" fmla="*/ 2957563 w 5012935"/>
                <a:gd name="connsiteY240" fmla="*/ 886323 h 4405856"/>
                <a:gd name="connsiteX241" fmla="*/ 3030587 w 5012935"/>
                <a:gd name="connsiteY241" fmla="*/ 789032 h 4405856"/>
                <a:gd name="connsiteX242" fmla="*/ 3013578 w 5012935"/>
                <a:gd name="connsiteY242" fmla="*/ 682443 h 4405856"/>
                <a:gd name="connsiteX243" fmla="*/ 2842356 w 5012935"/>
                <a:gd name="connsiteY243" fmla="*/ 692194 h 4405856"/>
                <a:gd name="connsiteX244" fmla="*/ 2823078 w 5012935"/>
                <a:gd name="connsiteY244" fmla="*/ 734831 h 4405856"/>
                <a:gd name="connsiteX245" fmla="*/ 2790875 w 5012935"/>
                <a:gd name="connsiteY245" fmla="*/ 667248 h 4405856"/>
                <a:gd name="connsiteX246" fmla="*/ 2761165 w 5012935"/>
                <a:gd name="connsiteY246" fmla="*/ 707616 h 4405856"/>
                <a:gd name="connsiteX247" fmla="*/ 2575656 w 5012935"/>
                <a:gd name="connsiteY247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743123 h 4405856"/>
                <a:gd name="connsiteX89" fmla="*/ 136806 w 5012935"/>
                <a:gd name="connsiteY89" fmla="*/ 1738361 h 4405856"/>
                <a:gd name="connsiteX90" fmla="*/ 138394 w 5012935"/>
                <a:gd name="connsiteY90" fmla="*/ 1798686 h 4405856"/>
                <a:gd name="connsiteX91" fmla="*/ 338640 w 5012935"/>
                <a:gd name="connsiteY91" fmla="*/ 1923414 h 4405856"/>
                <a:gd name="connsiteX92" fmla="*/ 208693 w 5012935"/>
                <a:gd name="connsiteY92" fmla="*/ 2239100 h 4405856"/>
                <a:gd name="connsiteX93" fmla="*/ 196220 w 5012935"/>
                <a:gd name="connsiteY93" fmla="*/ 2428239 h 4405856"/>
                <a:gd name="connsiteX94" fmla="*/ 876803 w 5012935"/>
                <a:gd name="connsiteY94" fmla="*/ 2440939 h 4405856"/>
                <a:gd name="connsiteX95" fmla="*/ 913089 w 5012935"/>
                <a:gd name="connsiteY95" fmla="*/ 2557053 h 4405856"/>
                <a:gd name="connsiteX96" fmla="*/ 934860 w 5012935"/>
                <a:gd name="connsiteY96" fmla="*/ 2622368 h 4405856"/>
                <a:gd name="connsiteX97" fmla="*/ 942118 w 5012935"/>
                <a:gd name="connsiteY97" fmla="*/ 2644139 h 4405856"/>
                <a:gd name="connsiteX98" fmla="*/ 963889 w 5012935"/>
                <a:gd name="connsiteY98" fmla="*/ 2687682 h 4405856"/>
                <a:gd name="connsiteX99" fmla="*/ 985660 w 5012935"/>
                <a:gd name="connsiteY99" fmla="*/ 2738482 h 4405856"/>
                <a:gd name="connsiteX100" fmla="*/ 992918 w 5012935"/>
                <a:gd name="connsiteY100" fmla="*/ 2767511 h 4405856"/>
                <a:gd name="connsiteX101" fmla="*/ 1029203 w 5012935"/>
                <a:gd name="connsiteY101" fmla="*/ 2818311 h 4405856"/>
                <a:gd name="connsiteX102" fmla="*/ 1050975 w 5012935"/>
                <a:gd name="connsiteY102" fmla="*/ 2876368 h 4405856"/>
                <a:gd name="connsiteX103" fmla="*/ 1072746 w 5012935"/>
                <a:gd name="connsiteY103" fmla="*/ 2898139 h 4405856"/>
                <a:gd name="connsiteX104" fmla="*/ 1109032 w 5012935"/>
                <a:gd name="connsiteY104" fmla="*/ 2970711 h 4405856"/>
                <a:gd name="connsiteX105" fmla="*/ 1145318 w 5012935"/>
                <a:gd name="connsiteY105" fmla="*/ 3021511 h 4405856"/>
                <a:gd name="connsiteX106" fmla="*/ 1152575 w 5012935"/>
                <a:gd name="connsiteY106" fmla="*/ 3043282 h 4405856"/>
                <a:gd name="connsiteX107" fmla="*/ 1203375 w 5012935"/>
                <a:gd name="connsiteY107" fmla="*/ 3108596 h 4405856"/>
                <a:gd name="connsiteX108" fmla="*/ 1232403 w 5012935"/>
                <a:gd name="connsiteY108" fmla="*/ 3173911 h 4405856"/>
                <a:gd name="connsiteX109" fmla="*/ 1254175 w 5012935"/>
                <a:gd name="connsiteY109" fmla="*/ 3202939 h 4405856"/>
                <a:gd name="connsiteX110" fmla="*/ 1268689 w 5012935"/>
                <a:gd name="connsiteY110" fmla="*/ 3260996 h 4405856"/>
                <a:gd name="connsiteX111" fmla="*/ 1275946 w 5012935"/>
                <a:gd name="connsiteY111" fmla="*/ 3282768 h 4405856"/>
                <a:gd name="connsiteX112" fmla="*/ 1283203 w 5012935"/>
                <a:gd name="connsiteY112" fmla="*/ 3311796 h 4405856"/>
                <a:gd name="connsiteX113" fmla="*/ 1290460 w 5012935"/>
                <a:gd name="connsiteY113" fmla="*/ 3377111 h 4405856"/>
                <a:gd name="connsiteX114" fmla="*/ 1312232 w 5012935"/>
                <a:gd name="connsiteY114" fmla="*/ 3435168 h 4405856"/>
                <a:gd name="connsiteX115" fmla="*/ 1341260 w 5012935"/>
                <a:gd name="connsiteY115" fmla="*/ 3478711 h 4405856"/>
                <a:gd name="connsiteX116" fmla="*/ 1370289 w 5012935"/>
                <a:gd name="connsiteY116" fmla="*/ 3529511 h 4405856"/>
                <a:gd name="connsiteX117" fmla="*/ 1399318 w 5012935"/>
                <a:gd name="connsiteY117" fmla="*/ 3551282 h 4405856"/>
                <a:gd name="connsiteX118" fmla="*/ 1442860 w 5012935"/>
                <a:gd name="connsiteY118" fmla="*/ 3594825 h 4405856"/>
                <a:gd name="connsiteX119" fmla="*/ 1471889 w 5012935"/>
                <a:gd name="connsiteY119" fmla="*/ 3616596 h 4405856"/>
                <a:gd name="connsiteX120" fmla="*/ 1508175 w 5012935"/>
                <a:gd name="connsiteY120" fmla="*/ 3660139 h 4405856"/>
                <a:gd name="connsiteX121" fmla="*/ 1537203 w 5012935"/>
                <a:gd name="connsiteY121" fmla="*/ 3681911 h 4405856"/>
                <a:gd name="connsiteX122" fmla="*/ 1609775 w 5012935"/>
                <a:gd name="connsiteY122" fmla="*/ 3747225 h 4405856"/>
                <a:gd name="connsiteX123" fmla="*/ 1646060 w 5012935"/>
                <a:gd name="connsiteY123" fmla="*/ 3790768 h 4405856"/>
                <a:gd name="connsiteX124" fmla="*/ 1667832 w 5012935"/>
                <a:gd name="connsiteY124" fmla="*/ 3805282 h 4405856"/>
                <a:gd name="connsiteX125" fmla="*/ 1704118 w 5012935"/>
                <a:gd name="connsiteY125" fmla="*/ 3848825 h 4405856"/>
                <a:gd name="connsiteX126" fmla="*/ 1733146 w 5012935"/>
                <a:gd name="connsiteY126" fmla="*/ 3870596 h 4405856"/>
                <a:gd name="connsiteX127" fmla="*/ 1827489 w 5012935"/>
                <a:gd name="connsiteY127" fmla="*/ 3914139 h 4405856"/>
                <a:gd name="connsiteX128" fmla="*/ 2277432 w 5012935"/>
                <a:gd name="connsiteY128" fmla="*/ 3899625 h 4405856"/>
                <a:gd name="connsiteX129" fmla="*/ 2328232 w 5012935"/>
                <a:gd name="connsiteY129" fmla="*/ 3885111 h 4405856"/>
                <a:gd name="connsiteX130" fmla="*/ 2415318 w 5012935"/>
                <a:gd name="connsiteY130" fmla="*/ 3877853 h 4405856"/>
                <a:gd name="connsiteX131" fmla="*/ 2495146 w 5012935"/>
                <a:gd name="connsiteY131" fmla="*/ 3863339 h 4405856"/>
                <a:gd name="connsiteX132" fmla="*/ 2553203 w 5012935"/>
                <a:gd name="connsiteY132" fmla="*/ 3856082 h 4405856"/>
                <a:gd name="connsiteX133" fmla="*/ 2582232 w 5012935"/>
                <a:gd name="connsiteY133" fmla="*/ 3841568 h 4405856"/>
                <a:gd name="connsiteX134" fmla="*/ 2647546 w 5012935"/>
                <a:gd name="connsiteY134" fmla="*/ 3819796 h 4405856"/>
                <a:gd name="connsiteX135" fmla="*/ 2683832 w 5012935"/>
                <a:gd name="connsiteY135" fmla="*/ 3805282 h 4405856"/>
                <a:gd name="connsiteX136" fmla="*/ 2785432 w 5012935"/>
                <a:gd name="connsiteY136" fmla="*/ 3790768 h 4405856"/>
                <a:gd name="connsiteX137" fmla="*/ 2814460 w 5012935"/>
                <a:gd name="connsiteY137" fmla="*/ 3783511 h 4405856"/>
                <a:gd name="connsiteX138" fmla="*/ 3434946 w 5012935"/>
                <a:gd name="connsiteY138" fmla="*/ 4130265 h 4405856"/>
                <a:gd name="connsiteX139" fmla="*/ 3521350 w 5012935"/>
                <a:gd name="connsiteY139" fmla="*/ 4316455 h 4405856"/>
                <a:gd name="connsiteX140" fmla="*/ 3581675 w 5012935"/>
                <a:gd name="connsiteY140" fmla="*/ 4375193 h 4405856"/>
                <a:gd name="connsiteX141" fmla="*/ 3592787 w 5012935"/>
                <a:gd name="connsiteY141" fmla="*/ 4345030 h 4405856"/>
                <a:gd name="connsiteX142" fmla="*/ 3638825 w 5012935"/>
                <a:gd name="connsiteY142" fmla="*/ 4318042 h 4405856"/>
                <a:gd name="connsiteX143" fmla="*/ 3689625 w 5012935"/>
                <a:gd name="connsiteY143" fmla="*/ 4391068 h 4405856"/>
                <a:gd name="connsiteX144" fmla="*/ 3738838 w 5012935"/>
                <a:gd name="connsiteY144" fmla="*/ 4394243 h 4405856"/>
                <a:gd name="connsiteX145" fmla="*/ 3694387 w 5012935"/>
                <a:gd name="connsiteY145" fmla="*/ 4300581 h 4405856"/>
                <a:gd name="connsiteX146" fmla="*/ 3651525 w 5012935"/>
                <a:gd name="connsiteY146" fmla="*/ 4232318 h 4405856"/>
                <a:gd name="connsiteX147" fmla="*/ 3694388 w 5012935"/>
                <a:gd name="connsiteY147" fmla="*/ 4216442 h 4405856"/>
                <a:gd name="connsiteX148" fmla="*/ 3675337 w 5012935"/>
                <a:gd name="connsiteY148" fmla="*/ 4175168 h 4405856"/>
                <a:gd name="connsiteX149" fmla="*/ 3727725 w 5012935"/>
                <a:gd name="connsiteY149" fmla="*/ 4184693 h 4405856"/>
                <a:gd name="connsiteX150" fmla="*/ 3707088 w 5012935"/>
                <a:gd name="connsiteY150" fmla="*/ 4151355 h 4405856"/>
                <a:gd name="connsiteX151" fmla="*/ 3728407 w 5012935"/>
                <a:gd name="connsiteY151" fmla="*/ 4134801 h 4405856"/>
                <a:gd name="connsiteX152" fmla="*/ 3849510 w 5012935"/>
                <a:gd name="connsiteY152" fmla="*/ 4220074 h 4405856"/>
                <a:gd name="connsiteX153" fmla="*/ 3884887 w 5012935"/>
                <a:gd name="connsiteY153" fmla="*/ 4206917 h 4405856"/>
                <a:gd name="connsiteX154" fmla="*/ 3937274 w 5012935"/>
                <a:gd name="connsiteY154" fmla="*/ 4272006 h 4405856"/>
                <a:gd name="connsiteX155" fmla="*/ 3957912 w 5012935"/>
                <a:gd name="connsiteY155" fmla="*/ 4330743 h 4405856"/>
                <a:gd name="connsiteX156" fmla="*/ 4065862 w 5012935"/>
                <a:gd name="connsiteY156" fmla="*/ 4349792 h 4405856"/>
                <a:gd name="connsiteX157" fmla="*/ 4005538 w 5012935"/>
                <a:gd name="connsiteY157" fmla="*/ 4283117 h 4405856"/>
                <a:gd name="connsiteX158" fmla="*/ 4002362 w 5012935"/>
                <a:gd name="connsiteY158" fmla="*/ 4214855 h 4405856"/>
                <a:gd name="connsiteX159" fmla="*/ 4056337 w 5012935"/>
                <a:gd name="connsiteY159" fmla="*/ 4270418 h 4405856"/>
                <a:gd name="connsiteX160" fmla="*/ 4105550 w 5012935"/>
                <a:gd name="connsiteY160" fmla="*/ 4275180 h 4405856"/>
                <a:gd name="connsiteX161" fmla="*/ 4099200 w 5012935"/>
                <a:gd name="connsiteY161" fmla="*/ 4225968 h 4405856"/>
                <a:gd name="connsiteX162" fmla="*/ 4159525 w 5012935"/>
                <a:gd name="connsiteY162" fmla="*/ 4230730 h 4405856"/>
                <a:gd name="connsiteX163" fmla="*/ 4221437 w 5012935"/>
                <a:gd name="connsiteY163" fmla="*/ 4273592 h 4405856"/>
                <a:gd name="connsiteX164" fmla="*/ 4253187 w 5012935"/>
                <a:gd name="connsiteY164" fmla="*/ 4260893 h 4405856"/>
                <a:gd name="connsiteX165" fmla="*/ 4246838 w 5012935"/>
                <a:gd name="connsiteY165" fmla="*/ 4225968 h 4405856"/>
                <a:gd name="connsiteX166" fmla="*/ 4288113 w 5012935"/>
                <a:gd name="connsiteY166" fmla="*/ 4202156 h 4405856"/>
                <a:gd name="connsiteX167" fmla="*/ 4372250 w 5012935"/>
                <a:gd name="connsiteY167" fmla="*/ 4259306 h 4405856"/>
                <a:gd name="connsiteX168" fmla="*/ 4389713 w 5012935"/>
                <a:gd name="connsiteY168" fmla="*/ 4157708 h 4405856"/>
                <a:gd name="connsiteX169" fmla="*/ 4364313 w 5012935"/>
                <a:gd name="connsiteY169" fmla="*/ 4135482 h 4405856"/>
                <a:gd name="connsiteX170" fmla="*/ 4291287 w 5012935"/>
                <a:gd name="connsiteY170" fmla="*/ 4092619 h 4405856"/>
                <a:gd name="connsiteX171" fmla="*/ 4313512 w 5012935"/>
                <a:gd name="connsiteY171" fmla="*/ 4067220 h 4405856"/>
                <a:gd name="connsiteX172" fmla="*/ 4334150 w 5012935"/>
                <a:gd name="connsiteY172" fmla="*/ 4044994 h 4405856"/>
                <a:gd name="connsiteX173" fmla="*/ 4388125 w 5012935"/>
                <a:gd name="connsiteY173" fmla="*/ 4076745 h 4405856"/>
                <a:gd name="connsiteX174" fmla="*/ 4394475 w 5012935"/>
                <a:gd name="connsiteY174" fmla="*/ 4032295 h 4405856"/>
                <a:gd name="connsiteX175" fmla="*/ 4338912 w 5012935"/>
                <a:gd name="connsiteY175" fmla="*/ 4008482 h 4405856"/>
                <a:gd name="connsiteX176" fmla="*/ 4337325 w 5012935"/>
                <a:gd name="connsiteY176" fmla="*/ 3998958 h 4405856"/>
                <a:gd name="connsiteX177" fmla="*/ 4324624 w 5012935"/>
                <a:gd name="connsiteY177" fmla="*/ 3960859 h 4405856"/>
                <a:gd name="connsiteX178" fmla="*/ 4330974 w 5012935"/>
                <a:gd name="connsiteY178" fmla="*/ 3913233 h 4405856"/>
                <a:gd name="connsiteX179" fmla="*/ 4342087 w 5012935"/>
                <a:gd name="connsiteY179" fmla="*/ 3857670 h 4405856"/>
                <a:gd name="connsiteX180" fmla="*/ 4303987 w 5012935"/>
                <a:gd name="connsiteY180" fmla="*/ 3827508 h 4405856"/>
                <a:gd name="connsiteX181" fmla="*/ 4337324 w 5012935"/>
                <a:gd name="connsiteY181" fmla="*/ 3817983 h 4405856"/>
                <a:gd name="connsiteX182" fmla="*/ 4315099 w 5012935"/>
                <a:gd name="connsiteY182" fmla="*/ 3781470 h 4405856"/>
                <a:gd name="connsiteX183" fmla="*/ 4353200 w 5012935"/>
                <a:gd name="connsiteY183" fmla="*/ 3776709 h 4405856"/>
                <a:gd name="connsiteX184" fmla="*/ 4359549 w 5012935"/>
                <a:gd name="connsiteY184" fmla="*/ 3743370 h 4405856"/>
                <a:gd name="connsiteX185" fmla="*/ 4421463 w 5012935"/>
                <a:gd name="connsiteY185" fmla="*/ 3752897 h 4405856"/>
                <a:gd name="connsiteX186" fmla="*/ 4454576 w 5012935"/>
                <a:gd name="connsiteY186" fmla="*/ 3768089 h 4405856"/>
                <a:gd name="connsiteX187" fmla="*/ 4420783 w 5012935"/>
                <a:gd name="connsiteY187" fmla="*/ 3809137 h 4405856"/>
                <a:gd name="connsiteX188" fmla="*/ 4459791 w 5012935"/>
                <a:gd name="connsiteY188" fmla="*/ 3916633 h 4405856"/>
                <a:gd name="connsiteX189" fmla="*/ 4512178 w 5012935"/>
                <a:gd name="connsiteY189" fmla="*/ 3947931 h 4405856"/>
                <a:gd name="connsiteX190" fmla="*/ 4564112 w 5012935"/>
                <a:gd name="connsiteY190" fmla="*/ 3905749 h 4405856"/>
                <a:gd name="connsiteX191" fmla="*/ 4649837 w 5012935"/>
                <a:gd name="connsiteY191" fmla="*/ 3857216 h 4405856"/>
                <a:gd name="connsiteX192" fmla="*/ 4632601 w 5012935"/>
                <a:gd name="connsiteY192" fmla="*/ 3768315 h 4405856"/>
                <a:gd name="connsiteX193" fmla="*/ 4709935 w 5012935"/>
                <a:gd name="connsiteY193" fmla="*/ 3635646 h 4405856"/>
                <a:gd name="connsiteX194" fmla="*/ 5002489 w 5012935"/>
                <a:gd name="connsiteY194" fmla="*/ 3302498 h 4405856"/>
                <a:gd name="connsiteX195" fmla="*/ 4921072 w 5012935"/>
                <a:gd name="connsiteY195" fmla="*/ 3293426 h 4405856"/>
                <a:gd name="connsiteX196" fmla="*/ 4925609 w 5012935"/>
                <a:gd name="connsiteY196" fmla="*/ 3201578 h 4405856"/>
                <a:gd name="connsiteX197" fmla="*/ 4876622 w 5012935"/>
                <a:gd name="connsiteY197" fmla="*/ 3176406 h 4405856"/>
                <a:gd name="connsiteX198" fmla="*/ 4792485 w 5012935"/>
                <a:gd name="connsiteY198" fmla="*/ 3207928 h 4405856"/>
                <a:gd name="connsiteX199" fmla="*/ 4755746 w 5012935"/>
                <a:gd name="connsiteY199" fmla="*/ 3171643 h 4405856"/>
                <a:gd name="connsiteX200" fmla="*/ 4800423 w 5012935"/>
                <a:gd name="connsiteY200" fmla="*/ 3148738 h 4405856"/>
                <a:gd name="connsiteX201" fmla="*/ 4671156 w 5012935"/>
                <a:gd name="connsiteY201" fmla="*/ 2935559 h 4405856"/>
                <a:gd name="connsiteX202" fmla="*/ 4686122 w 5012935"/>
                <a:gd name="connsiteY202" fmla="*/ 2905396 h 4405856"/>
                <a:gd name="connsiteX203" fmla="*/ 4662537 w 5012935"/>
                <a:gd name="connsiteY203" fmla="*/ 2789736 h 4405856"/>
                <a:gd name="connsiteX204" fmla="*/ 4503788 w 5012935"/>
                <a:gd name="connsiteY204" fmla="*/ 2778850 h 4405856"/>
                <a:gd name="connsiteX205" fmla="*/ 4470450 w 5012935"/>
                <a:gd name="connsiteY205" fmla="*/ 2827608 h 4405856"/>
                <a:gd name="connsiteX206" fmla="*/ 4381550 w 5012935"/>
                <a:gd name="connsiteY206" fmla="*/ 2842124 h 4405856"/>
                <a:gd name="connsiteX207" fmla="*/ 4387900 w 5012935"/>
                <a:gd name="connsiteY207" fmla="*/ 2820125 h 4405856"/>
                <a:gd name="connsiteX208" fmla="*/ 4334378 w 5012935"/>
                <a:gd name="connsiteY208" fmla="*/ 2804024 h 4405856"/>
                <a:gd name="connsiteX209" fmla="*/ 4309659 w 5012935"/>
                <a:gd name="connsiteY209" fmla="*/ 2638923 h 4405856"/>
                <a:gd name="connsiteX210" fmla="*/ 4029352 w 5012935"/>
                <a:gd name="connsiteY210" fmla="*/ 2572248 h 4405856"/>
                <a:gd name="connsiteX211" fmla="*/ 3893053 w 5012935"/>
                <a:gd name="connsiteY211" fmla="*/ 2615564 h 4405856"/>
                <a:gd name="connsiteX212" fmla="*/ 3761064 w 5012935"/>
                <a:gd name="connsiteY212" fmla="*/ 2608080 h 4405856"/>
                <a:gd name="connsiteX213" fmla="*/ 3628621 w 5012935"/>
                <a:gd name="connsiteY213" fmla="*/ 2497182 h 4405856"/>
                <a:gd name="connsiteX214" fmla="*/ 3415443 w 5012935"/>
                <a:gd name="connsiteY214" fmla="*/ 2193969 h 4405856"/>
                <a:gd name="connsiteX215" fmla="*/ 3016981 w 5012935"/>
                <a:gd name="connsiteY215" fmla="*/ 2054496 h 4405856"/>
                <a:gd name="connsiteX216" fmla="*/ 2780443 w 5012935"/>
                <a:gd name="connsiteY216" fmla="*/ 1741532 h 4405856"/>
                <a:gd name="connsiteX217" fmla="*/ 2814234 w 5012935"/>
                <a:gd name="connsiteY217" fmla="*/ 1716586 h 4405856"/>
                <a:gd name="connsiteX218" fmla="*/ 2873878 w 5012935"/>
                <a:gd name="connsiteY218" fmla="*/ 1799589 h 4405856"/>
                <a:gd name="connsiteX219" fmla="*/ 2894062 w 5012935"/>
                <a:gd name="connsiteY219" fmla="*/ 1782126 h 4405856"/>
                <a:gd name="connsiteX220" fmla="*/ 2937152 w 5012935"/>
                <a:gd name="connsiteY220" fmla="*/ 1812970 h 4405856"/>
                <a:gd name="connsiteX221" fmla="*/ 3025825 w 5012935"/>
                <a:gd name="connsiteY221" fmla="*/ 1759221 h 4405856"/>
                <a:gd name="connsiteX222" fmla="*/ 3041927 w 5012935"/>
                <a:gd name="connsiteY222" fmla="*/ 1738811 h 4405856"/>
                <a:gd name="connsiteX223" fmla="*/ 3100210 w 5012935"/>
                <a:gd name="connsiteY223" fmla="*/ 1739037 h 4405856"/>
                <a:gd name="connsiteX224" fmla="*/ 3116313 w 5012935"/>
                <a:gd name="connsiteY224" fmla="*/ 1705927 h 4405856"/>
                <a:gd name="connsiteX225" fmla="*/ 3097489 w 5012935"/>
                <a:gd name="connsiteY225" fmla="*/ 1680300 h 4405856"/>
                <a:gd name="connsiteX226" fmla="*/ 3030361 w 5012935"/>
                <a:gd name="connsiteY226" fmla="*/ 1700257 h 4405856"/>
                <a:gd name="connsiteX227" fmla="*/ 3008589 w 5012935"/>
                <a:gd name="connsiteY227" fmla="*/ 1646736 h 4405856"/>
                <a:gd name="connsiteX228" fmla="*/ 3029907 w 5012935"/>
                <a:gd name="connsiteY228" fmla="*/ 1617026 h 4405856"/>
                <a:gd name="connsiteX229" fmla="*/ 2973437 w 5012935"/>
                <a:gd name="connsiteY229" fmla="*/ 1513612 h 4405856"/>
                <a:gd name="connsiteX230" fmla="*/ 2924906 w 5012935"/>
                <a:gd name="connsiteY230" fmla="*/ 1552393 h 4405856"/>
                <a:gd name="connsiteX231" fmla="*/ 2835551 w 5012935"/>
                <a:gd name="connsiteY231" fmla="*/ 1497737 h 4405856"/>
                <a:gd name="connsiteX232" fmla="*/ 2887485 w 5012935"/>
                <a:gd name="connsiteY232" fmla="*/ 1405208 h 4405856"/>
                <a:gd name="connsiteX233" fmla="*/ 2844623 w 5012935"/>
                <a:gd name="connsiteY233" fmla="*/ 1284105 h 4405856"/>
                <a:gd name="connsiteX234" fmla="*/ 2859364 w 5012935"/>
                <a:gd name="connsiteY234" fmla="*/ 1160053 h 4405856"/>
                <a:gd name="connsiteX235" fmla="*/ 2954614 w 5012935"/>
                <a:gd name="connsiteY235" fmla="*/ 1086348 h 4405856"/>
                <a:gd name="connsiteX236" fmla="*/ 3059843 w 5012935"/>
                <a:gd name="connsiteY236" fmla="*/ 1063896 h 4405856"/>
                <a:gd name="connsiteX237" fmla="*/ 2996796 w 5012935"/>
                <a:gd name="connsiteY237" fmla="*/ 974089 h 4405856"/>
                <a:gd name="connsiteX238" fmla="*/ 2979560 w 5012935"/>
                <a:gd name="connsiteY238" fmla="*/ 1018766 h 4405856"/>
                <a:gd name="connsiteX239" fmla="*/ 2936245 w 5012935"/>
                <a:gd name="connsiteY239" fmla="*/ 971595 h 4405856"/>
                <a:gd name="connsiteX240" fmla="*/ 2957563 w 5012935"/>
                <a:gd name="connsiteY240" fmla="*/ 886323 h 4405856"/>
                <a:gd name="connsiteX241" fmla="*/ 3030587 w 5012935"/>
                <a:gd name="connsiteY241" fmla="*/ 789032 h 4405856"/>
                <a:gd name="connsiteX242" fmla="*/ 3013578 w 5012935"/>
                <a:gd name="connsiteY242" fmla="*/ 682443 h 4405856"/>
                <a:gd name="connsiteX243" fmla="*/ 2842356 w 5012935"/>
                <a:gd name="connsiteY243" fmla="*/ 692194 h 4405856"/>
                <a:gd name="connsiteX244" fmla="*/ 2823078 w 5012935"/>
                <a:gd name="connsiteY244" fmla="*/ 734831 h 4405856"/>
                <a:gd name="connsiteX245" fmla="*/ 2790875 w 5012935"/>
                <a:gd name="connsiteY245" fmla="*/ 667248 h 4405856"/>
                <a:gd name="connsiteX246" fmla="*/ 2761165 w 5012935"/>
                <a:gd name="connsiteY246" fmla="*/ 707616 h 4405856"/>
                <a:gd name="connsiteX247" fmla="*/ 2575656 w 5012935"/>
                <a:gd name="connsiteY247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743123 h 4405856"/>
                <a:gd name="connsiteX89" fmla="*/ 136806 w 5012935"/>
                <a:gd name="connsiteY89" fmla="*/ 1738361 h 4405856"/>
                <a:gd name="connsiteX90" fmla="*/ 138394 w 5012935"/>
                <a:gd name="connsiteY90" fmla="*/ 1798686 h 4405856"/>
                <a:gd name="connsiteX91" fmla="*/ 139981 w 5012935"/>
                <a:gd name="connsiteY91" fmla="*/ 1798686 h 4405856"/>
                <a:gd name="connsiteX92" fmla="*/ 338640 w 5012935"/>
                <a:gd name="connsiteY92" fmla="*/ 1923414 h 4405856"/>
                <a:gd name="connsiteX93" fmla="*/ 208693 w 5012935"/>
                <a:gd name="connsiteY93" fmla="*/ 2239100 h 4405856"/>
                <a:gd name="connsiteX94" fmla="*/ 196220 w 5012935"/>
                <a:gd name="connsiteY94" fmla="*/ 2428239 h 4405856"/>
                <a:gd name="connsiteX95" fmla="*/ 876803 w 5012935"/>
                <a:gd name="connsiteY95" fmla="*/ 2440939 h 4405856"/>
                <a:gd name="connsiteX96" fmla="*/ 913089 w 5012935"/>
                <a:gd name="connsiteY96" fmla="*/ 2557053 h 4405856"/>
                <a:gd name="connsiteX97" fmla="*/ 934860 w 5012935"/>
                <a:gd name="connsiteY97" fmla="*/ 2622368 h 4405856"/>
                <a:gd name="connsiteX98" fmla="*/ 942118 w 5012935"/>
                <a:gd name="connsiteY98" fmla="*/ 2644139 h 4405856"/>
                <a:gd name="connsiteX99" fmla="*/ 963889 w 5012935"/>
                <a:gd name="connsiteY99" fmla="*/ 2687682 h 4405856"/>
                <a:gd name="connsiteX100" fmla="*/ 985660 w 5012935"/>
                <a:gd name="connsiteY100" fmla="*/ 2738482 h 4405856"/>
                <a:gd name="connsiteX101" fmla="*/ 992918 w 5012935"/>
                <a:gd name="connsiteY101" fmla="*/ 2767511 h 4405856"/>
                <a:gd name="connsiteX102" fmla="*/ 1029203 w 5012935"/>
                <a:gd name="connsiteY102" fmla="*/ 2818311 h 4405856"/>
                <a:gd name="connsiteX103" fmla="*/ 1050975 w 5012935"/>
                <a:gd name="connsiteY103" fmla="*/ 2876368 h 4405856"/>
                <a:gd name="connsiteX104" fmla="*/ 1072746 w 5012935"/>
                <a:gd name="connsiteY104" fmla="*/ 2898139 h 4405856"/>
                <a:gd name="connsiteX105" fmla="*/ 1109032 w 5012935"/>
                <a:gd name="connsiteY105" fmla="*/ 2970711 h 4405856"/>
                <a:gd name="connsiteX106" fmla="*/ 1145318 w 5012935"/>
                <a:gd name="connsiteY106" fmla="*/ 3021511 h 4405856"/>
                <a:gd name="connsiteX107" fmla="*/ 1152575 w 5012935"/>
                <a:gd name="connsiteY107" fmla="*/ 3043282 h 4405856"/>
                <a:gd name="connsiteX108" fmla="*/ 1203375 w 5012935"/>
                <a:gd name="connsiteY108" fmla="*/ 3108596 h 4405856"/>
                <a:gd name="connsiteX109" fmla="*/ 1232403 w 5012935"/>
                <a:gd name="connsiteY109" fmla="*/ 3173911 h 4405856"/>
                <a:gd name="connsiteX110" fmla="*/ 1254175 w 5012935"/>
                <a:gd name="connsiteY110" fmla="*/ 3202939 h 4405856"/>
                <a:gd name="connsiteX111" fmla="*/ 1268689 w 5012935"/>
                <a:gd name="connsiteY111" fmla="*/ 3260996 h 4405856"/>
                <a:gd name="connsiteX112" fmla="*/ 1275946 w 5012935"/>
                <a:gd name="connsiteY112" fmla="*/ 3282768 h 4405856"/>
                <a:gd name="connsiteX113" fmla="*/ 1283203 w 5012935"/>
                <a:gd name="connsiteY113" fmla="*/ 3311796 h 4405856"/>
                <a:gd name="connsiteX114" fmla="*/ 1290460 w 5012935"/>
                <a:gd name="connsiteY114" fmla="*/ 3377111 h 4405856"/>
                <a:gd name="connsiteX115" fmla="*/ 1312232 w 5012935"/>
                <a:gd name="connsiteY115" fmla="*/ 3435168 h 4405856"/>
                <a:gd name="connsiteX116" fmla="*/ 1341260 w 5012935"/>
                <a:gd name="connsiteY116" fmla="*/ 3478711 h 4405856"/>
                <a:gd name="connsiteX117" fmla="*/ 1370289 w 5012935"/>
                <a:gd name="connsiteY117" fmla="*/ 3529511 h 4405856"/>
                <a:gd name="connsiteX118" fmla="*/ 1399318 w 5012935"/>
                <a:gd name="connsiteY118" fmla="*/ 3551282 h 4405856"/>
                <a:gd name="connsiteX119" fmla="*/ 1442860 w 5012935"/>
                <a:gd name="connsiteY119" fmla="*/ 3594825 h 4405856"/>
                <a:gd name="connsiteX120" fmla="*/ 1471889 w 5012935"/>
                <a:gd name="connsiteY120" fmla="*/ 3616596 h 4405856"/>
                <a:gd name="connsiteX121" fmla="*/ 1508175 w 5012935"/>
                <a:gd name="connsiteY121" fmla="*/ 3660139 h 4405856"/>
                <a:gd name="connsiteX122" fmla="*/ 1537203 w 5012935"/>
                <a:gd name="connsiteY122" fmla="*/ 3681911 h 4405856"/>
                <a:gd name="connsiteX123" fmla="*/ 1609775 w 5012935"/>
                <a:gd name="connsiteY123" fmla="*/ 3747225 h 4405856"/>
                <a:gd name="connsiteX124" fmla="*/ 1646060 w 5012935"/>
                <a:gd name="connsiteY124" fmla="*/ 3790768 h 4405856"/>
                <a:gd name="connsiteX125" fmla="*/ 1667832 w 5012935"/>
                <a:gd name="connsiteY125" fmla="*/ 3805282 h 4405856"/>
                <a:gd name="connsiteX126" fmla="*/ 1704118 w 5012935"/>
                <a:gd name="connsiteY126" fmla="*/ 3848825 h 4405856"/>
                <a:gd name="connsiteX127" fmla="*/ 1733146 w 5012935"/>
                <a:gd name="connsiteY127" fmla="*/ 3870596 h 4405856"/>
                <a:gd name="connsiteX128" fmla="*/ 1827489 w 5012935"/>
                <a:gd name="connsiteY128" fmla="*/ 3914139 h 4405856"/>
                <a:gd name="connsiteX129" fmla="*/ 2277432 w 5012935"/>
                <a:gd name="connsiteY129" fmla="*/ 3899625 h 4405856"/>
                <a:gd name="connsiteX130" fmla="*/ 2328232 w 5012935"/>
                <a:gd name="connsiteY130" fmla="*/ 3885111 h 4405856"/>
                <a:gd name="connsiteX131" fmla="*/ 2415318 w 5012935"/>
                <a:gd name="connsiteY131" fmla="*/ 3877853 h 4405856"/>
                <a:gd name="connsiteX132" fmla="*/ 2495146 w 5012935"/>
                <a:gd name="connsiteY132" fmla="*/ 3863339 h 4405856"/>
                <a:gd name="connsiteX133" fmla="*/ 2553203 w 5012935"/>
                <a:gd name="connsiteY133" fmla="*/ 3856082 h 4405856"/>
                <a:gd name="connsiteX134" fmla="*/ 2582232 w 5012935"/>
                <a:gd name="connsiteY134" fmla="*/ 3841568 h 4405856"/>
                <a:gd name="connsiteX135" fmla="*/ 2647546 w 5012935"/>
                <a:gd name="connsiteY135" fmla="*/ 3819796 h 4405856"/>
                <a:gd name="connsiteX136" fmla="*/ 2683832 w 5012935"/>
                <a:gd name="connsiteY136" fmla="*/ 3805282 h 4405856"/>
                <a:gd name="connsiteX137" fmla="*/ 2785432 w 5012935"/>
                <a:gd name="connsiteY137" fmla="*/ 3790768 h 4405856"/>
                <a:gd name="connsiteX138" fmla="*/ 2814460 w 5012935"/>
                <a:gd name="connsiteY138" fmla="*/ 3783511 h 4405856"/>
                <a:gd name="connsiteX139" fmla="*/ 3434946 w 5012935"/>
                <a:gd name="connsiteY139" fmla="*/ 4130265 h 4405856"/>
                <a:gd name="connsiteX140" fmla="*/ 3521350 w 5012935"/>
                <a:gd name="connsiteY140" fmla="*/ 4316455 h 4405856"/>
                <a:gd name="connsiteX141" fmla="*/ 3581675 w 5012935"/>
                <a:gd name="connsiteY141" fmla="*/ 4375193 h 4405856"/>
                <a:gd name="connsiteX142" fmla="*/ 3592787 w 5012935"/>
                <a:gd name="connsiteY142" fmla="*/ 4345030 h 4405856"/>
                <a:gd name="connsiteX143" fmla="*/ 3638825 w 5012935"/>
                <a:gd name="connsiteY143" fmla="*/ 4318042 h 4405856"/>
                <a:gd name="connsiteX144" fmla="*/ 3689625 w 5012935"/>
                <a:gd name="connsiteY144" fmla="*/ 4391068 h 4405856"/>
                <a:gd name="connsiteX145" fmla="*/ 3738838 w 5012935"/>
                <a:gd name="connsiteY145" fmla="*/ 4394243 h 4405856"/>
                <a:gd name="connsiteX146" fmla="*/ 3694387 w 5012935"/>
                <a:gd name="connsiteY146" fmla="*/ 4300581 h 4405856"/>
                <a:gd name="connsiteX147" fmla="*/ 3651525 w 5012935"/>
                <a:gd name="connsiteY147" fmla="*/ 4232318 h 4405856"/>
                <a:gd name="connsiteX148" fmla="*/ 3694388 w 5012935"/>
                <a:gd name="connsiteY148" fmla="*/ 4216442 h 4405856"/>
                <a:gd name="connsiteX149" fmla="*/ 3675337 w 5012935"/>
                <a:gd name="connsiteY149" fmla="*/ 4175168 h 4405856"/>
                <a:gd name="connsiteX150" fmla="*/ 3727725 w 5012935"/>
                <a:gd name="connsiteY150" fmla="*/ 4184693 h 4405856"/>
                <a:gd name="connsiteX151" fmla="*/ 3707088 w 5012935"/>
                <a:gd name="connsiteY151" fmla="*/ 4151355 h 4405856"/>
                <a:gd name="connsiteX152" fmla="*/ 3728407 w 5012935"/>
                <a:gd name="connsiteY152" fmla="*/ 4134801 h 4405856"/>
                <a:gd name="connsiteX153" fmla="*/ 3849510 w 5012935"/>
                <a:gd name="connsiteY153" fmla="*/ 4220074 h 4405856"/>
                <a:gd name="connsiteX154" fmla="*/ 3884887 w 5012935"/>
                <a:gd name="connsiteY154" fmla="*/ 4206917 h 4405856"/>
                <a:gd name="connsiteX155" fmla="*/ 3937274 w 5012935"/>
                <a:gd name="connsiteY155" fmla="*/ 4272006 h 4405856"/>
                <a:gd name="connsiteX156" fmla="*/ 3957912 w 5012935"/>
                <a:gd name="connsiteY156" fmla="*/ 4330743 h 4405856"/>
                <a:gd name="connsiteX157" fmla="*/ 4065862 w 5012935"/>
                <a:gd name="connsiteY157" fmla="*/ 4349792 h 4405856"/>
                <a:gd name="connsiteX158" fmla="*/ 4005538 w 5012935"/>
                <a:gd name="connsiteY158" fmla="*/ 4283117 h 4405856"/>
                <a:gd name="connsiteX159" fmla="*/ 4002362 w 5012935"/>
                <a:gd name="connsiteY159" fmla="*/ 4214855 h 4405856"/>
                <a:gd name="connsiteX160" fmla="*/ 4056337 w 5012935"/>
                <a:gd name="connsiteY160" fmla="*/ 4270418 h 4405856"/>
                <a:gd name="connsiteX161" fmla="*/ 4105550 w 5012935"/>
                <a:gd name="connsiteY161" fmla="*/ 4275180 h 4405856"/>
                <a:gd name="connsiteX162" fmla="*/ 4099200 w 5012935"/>
                <a:gd name="connsiteY162" fmla="*/ 4225968 h 4405856"/>
                <a:gd name="connsiteX163" fmla="*/ 4159525 w 5012935"/>
                <a:gd name="connsiteY163" fmla="*/ 4230730 h 4405856"/>
                <a:gd name="connsiteX164" fmla="*/ 4221437 w 5012935"/>
                <a:gd name="connsiteY164" fmla="*/ 4273592 h 4405856"/>
                <a:gd name="connsiteX165" fmla="*/ 4253187 w 5012935"/>
                <a:gd name="connsiteY165" fmla="*/ 4260893 h 4405856"/>
                <a:gd name="connsiteX166" fmla="*/ 4246838 w 5012935"/>
                <a:gd name="connsiteY166" fmla="*/ 4225968 h 4405856"/>
                <a:gd name="connsiteX167" fmla="*/ 4288113 w 5012935"/>
                <a:gd name="connsiteY167" fmla="*/ 4202156 h 4405856"/>
                <a:gd name="connsiteX168" fmla="*/ 4372250 w 5012935"/>
                <a:gd name="connsiteY168" fmla="*/ 4259306 h 4405856"/>
                <a:gd name="connsiteX169" fmla="*/ 4389713 w 5012935"/>
                <a:gd name="connsiteY169" fmla="*/ 4157708 h 4405856"/>
                <a:gd name="connsiteX170" fmla="*/ 4364313 w 5012935"/>
                <a:gd name="connsiteY170" fmla="*/ 4135482 h 4405856"/>
                <a:gd name="connsiteX171" fmla="*/ 4291287 w 5012935"/>
                <a:gd name="connsiteY171" fmla="*/ 4092619 h 4405856"/>
                <a:gd name="connsiteX172" fmla="*/ 4313512 w 5012935"/>
                <a:gd name="connsiteY172" fmla="*/ 4067220 h 4405856"/>
                <a:gd name="connsiteX173" fmla="*/ 4334150 w 5012935"/>
                <a:gd name="connsiteY173" fmla="*/ 4044994 h 4405856"/>
                <a:gd name="connsiteX174" fmla="*/ 4388125 w 5012935"/>
                <a:gd name="connsiteY174" fmla="*/ 4076745 h 4405856"/>
                <a:gd name="connsiteX175" fmla="*/ 4394475 w 5012935"/>
                <a:gd name="connsiteY175" fmla="*/ 4032295 h 4405856"/>
                <a:gd name="connsiteX176" fmla="*/ 4338912 w 5012935"/>
                <a:gd name="connsiteY176" fmla="*/ 4008482 h 4405856"/>
                <a:gd name="connsiteX177" fmla="*/ 4337325 w 5012935"/>
                <a:gd name="connsiteY177" fmla="*/ 3998958 h 4405856"/>
                <a:gd name="connsiteX178" fmla="*/ 4324624 w 5012935"/>
                <a:gd name="connsiteY178" fmla="*/ 3960859 h 4405856"/>
                <a:gd name="connsiteX179" fmla="*/ 4330974 w 5012935"/>
                <a:gd name="connsiteY179" fmla="*/ 3913233 h 4405856"/>
                <a:gd name="connsiteX180" fmla="*/ 4342087 w 5012935"/>
                <a:gd name="connsiteY180" fmla="*/ 3857670 h 4405856"/>
                <a:gd name="connsiteX181" fmla="*/ 4303987 w 5012935"/>
                <a:gd name="connsiteY181" fmla="*/ 3827508 h 4405856"/>
                <a:gd name="connsiteX182" fmla="*/ 4337324 w 5012935"/>
                <a:gd name="connsiteY182" fmla="*/ 3817983 h 4405856"/>
                <a:gd name="connsiteX183" fmla="*/ 4315099 w 5012935"/>
                <a:gd name="connsiteY183" fmla="*/ 3781470 h 4405856"/>
                <a:gd name="connsiteX184" fmla="*/ 4353200 w 5012935"/>
                <a:gd name="connsiteY184" fmla="*/ 3776709 h 4405856"/>
                <a:gd name="connsiteX185" fmla="*/ 4359549 w 5012935"/>
                <a:gd name="connsiteY185" fmla="*/ 3743370 h 4405856"/>
                <a:gd name="connsiteX186" fmla="*/ 4421463 w 5012935"/>
                <a:gd name="connsiteY186" fmla="*/ 3752897 h 4405856"/>
                <a:gd name="connsiteX187" fmla="*/ 4454576 w 5012935"/>
                <a:gd name="connsiteY187" fmla="*/ 3768089 h 4405856"/>
                <a:gd name="connsiteX188" fmla="*/ 4420783 w 5012935"/>
                <a:gd name="connsiteY188" fmla="*/ 3809137 h 4405856"/>
                <a:gd name="connsiteX189" fmla="*/ 4459791 w 5012935"/>
                <a:gd name="connsiteY189" fmla="*/ 3916633 h 4405856"/>
                <a:gd name="connsiteX190" fmla="*/ 4512178 w 5012935"/>
                <a:gd name="connsiteY190" fmla="*/ 3947931 h 4405856"/>
                <a:gd name="connsiteX191" fmla="*/ 4564112 w 5012935"/>
                <a:gd name="connsiteY191" fmla="*/ 3905749 h 4405856"/>
                <a:gd name="connsiteX192" fmla="*/ 4649837 w 5012935"/>
                <a:gd name="connsiteY192" fmla="*/ 3857216 h 4405856"/>
                <a:gd name="connsiteX193" fmla="*/ 4632601 w 5012935"/>
                <a:gd name="connsiteY193" fmla="*/ 3768315 h 4405856"/>
                <a:gd name="connsiteX194" fmla="*/ 4709935 w 5012935"/>
                <a:gd name="connsiteY194" fmla="*/ 3635646 h 4405856"/>
                <a:gd name="connsiteX195" fmla="*/ 5002489 w 5012935"/>
                <a:gd name="connsiteY195" fmla="*/ 3302498 h 4405856"/>
                <a:gd name="connsiteX196" fmla="*/ 4921072 w 5012935"/>
                <a:gd name="connsiteY196" fmla="*/ 3293426 h 4405856"/>
                <a:gd name="connsiteX197" fmla="*/ 4925609 w 5012935"/>
                <a:gd name="connsiteY197" fmla="*/ 3201578 h 4405856"/>
                <a:gd name="connsiteX198" fmla="*/ 4876622 w 5012935"/>
                <a:gd name="connsiteY198" fmla="*/ 3176406 h 4405856"/>
                <a:gd name="connsiteX199" fmla="*/ 4792485 w 5012935"/>
                <a:gd name="connsiteY199" fmla="*/ 3207928 h 4405856"/>
                <a:gd name="connsiteX200" fmla="*/ 4755746 w 5012935"/>
                <a:gd name="connsiteY200" fmla="*/ 3171643 h 4405856"/>
                <a:gd name="connsiteX201" fmla="*/ 4800423 w 5012935"/>
                <a:gd name="connsiteY201" fmla="*/ 3148738 h 4405856"/>
                <a:gd name="connsiteX202" fmla="*/ 4671156 w 5012935"/>
                <a:gd name="connsiteY202" fmla="*/ 2935559 h 4405856"/>
                <a:gd name="connsiteX203" fmla="*/ 4686122 w 5012935"/>
                <a:gd name="connsiteY203" fmla="*/ 2905396 h 4405856"/>
                <a:gd name="connsiteX204" fmla="*/ 4662537 w 5012935"/>
                <a:gd name="connsiteY204" fmla="*/ 2789736 h 4405856"/>
                <a:gd name="connsiteX205" fmla="*/ 4503788 w 5012935"/>
                <a:gd name="connsiteY205" fmla="*/ 2778850 h 4405856"/>
                <a:gd name="connsiteX206" fmla="*/ 4470450 w 5012935"/>
                <a:gd name="connsiteY206" fmla="*/ 2827608 h 4405856"/>
                <a:gd name="connsiteX207" fmla="*/ 4381550 w 5012935"/>
                <a:gd name="connsiteY207" fmla="*/ 2842124 h 4405856"/>
                <a:gd name="connsiteX208" fmla="*/ 4387900 w 5012935"/>
                <a:gd name="connsiteY208" fmla="*/ 2820125 h 4405856"/>
                <a:gd name="connsiteX209" fmla="*/ 4334378 w 5012935"/>
                <a:gd name="connsiteY209" fmla="*/ 2804024 h 4405856"/>
                <a:gd name="connsiteX210" fmla="*/ 4309659 w 5012935"/>
                <a:gd name="connsiteY210" fmla="*/ 2638923 h 4405856"/>
                <a:gd name="connsiteX211" fmla="*/ 4029352 w 5012935"/>
                <a:gd name="connsiteY211" fmla="*/ 2572248 h 4405856"/>
                <a:gd name="connsiteX212" fmla="*/ 3893053 w 5012935"/>
                <a:gd name="connsiteY212" fmla="*/ 2615564 h 4405856"/>
                <a:gd name="connsiteX213" fmla="*/ 3761064 w 5012935"/>
                <a:gd name="connsiteY213" fmla="*/ 2608080 h 4405856"/>
                <a:gd name="connsiteX214" fmla="*/ 3628621 w 5012935"/>
                <a:gd name="connsiteY214" fmla="*/ 2497182 h 4405856"/>
                <a:gd name="connsiteX215" fmla="*/ 3415443 w 5012935"/>
                <a:gd name="connsiteY215" fmla="*/ 2193969 h 4405856"/>
                <a:gd name="connsiteX216" fmla="*/ 3016981 w 5012935"/>
                <a:gd name="connsiteY216" fmla="*/ 2054496 h 4405856"/>
                <a:gd name="connsiteX217" fmla="*/ 2780443 w 5012935"/>
                <a:gd name="connsiteY217" fmla="*/ 1741532 h 4405856"/>
                <a:gd name="connsiteX218" fmla="*/ 2814234 w 5012935"/>
                <a:gd name="connsiteY218" fmla="*/ 1716586 h 4405856"/>
                <a:gd name="connsiteX219" fmla="*/ 2873878 w 5012935"/>
                <a:gd name="connsiteY219" fmla="*/ 1799589 h 4405856"/>
                <a:gd name="connsiteX220" fmla="*/ 2894062 w 5012935"/>
                <a:gd name="connsiteY220" fmla="*/ 1782126 h 4405856"/>
                <a:gd name="connsiteX221" fmla="*/ 2937152 w 5012935"/>
                <a:gd name="connsiteY221" fmla="*/ 1812970 h 4405856"/>
                <a:gd name="connsiteX222" fmla="*/ 3025825 w 5012935"/>
                <a:gd name="connsiteY222" fmla="*/ 1759221 h 4405856"/>
                <a:gd name="connsiteX223" fmla="*/ 3041927 w 5012935"/>
                <a:gd name="connsiteY223" fmla="*/ 1738811 h 4405856"/>
                <a:gd name="connsiteX224" fmla="*/ 3100210 w 5012935"/>
                <a:gd name="connsiteY224" fmla="*/ 1739037 h 4405856"/>
                <a:gd name="connsiteX225" fmla="*/ 3116313 w 5012935"/>
                <a:gd name="connsiteY225" fmla="*/ 1705927 h 4405856"/>
                <a:gd name="connsiteX226" fmla="*/ 3097489 w 5012935"/>
                <a:gd name="connsiteY226" fmla="*/ 1680300 h 4405856"/>
                <a:gd name="connsiteX227" fmla="*/ 3030361 w 5012935"/>
                <a:gd name="connsiteY227" fmla="*/ 1700257 h 4405856"/>
                <a:gd name="connsiteX228" fmla="*/ 3008589 w 5012935"/>
                <a:gd name="connsiteY228" fmla="*/ 1646736 h 4405856"/>
                <a:gd name="connsiteX229" fmla="*/ 3029907 w 5012935"/>
                <a:gd name="connsiteY229" fmla="*/ 1617026 h 4405856"/>
                <a:gd name="connsiteX230" fmla="*/ 2973437 w 5012935"/>
                <a:gd name="connsiteY230" fmla="*/ 1513612 h 4405856"/>
                <a:gd name="connsiteX231" fmla="*/ 2924906 w 5012935"/>
                <a:gd name="connsiteY231" fmla="*/ 1552393 h 4405856"/>
                <a:gd name="connsiteX232" fmla="*/ 2835551 w 5012935"/>
                <a:gd name="connsiteY232" fmla="*/ 1497737 h 4405856"/>
                <a:gd name="connsiteX233" fmla="*/ 2887485 w 5012935"/>
                <a:gd name="connsiteY233" fmla="*/ 1405208 h 4405856"/>
                <a:gd name="connsiteX234" fmla="*/ 2844623 w 5012935"/>
                <a:gd name="connsiteY234" fmla="*/ 1284105 h 4405856"/>
                <a:gd name="connsiteX235" fmla="*/ 2859364 w 5012935"/>
                <a:gd name="connsiteY235" fmla="*/ 1160053 h 4405856"/>
                <a:gd name="connsiteX236" fmla="*/ 2954614 w 5012935"/>
                <a:gd name="connsiteY236" fmla="*/ 1086348 h 4405856"/>
                <a:gd name="connsiteX237" fmla="*/ 3059843 w 5012935"/>
                <a:gd name="connsiteY237" fmla="*/ 1063896 h 4405856"/>
                <a:gd name="connsiteX238" fmla="*/ 2996796 w 5012935"/>
                <a:gd name="connsiteY238" fmla="*/ 974089 h 4405856"/>
                <a:gd name="connsiteX239" fmla="*/ 2979560 w 5012935"/>
                <a:gd name="connsiteY239" fmla="*/ 1018766 h 4405856"/>
                <a:gd name="connsiteX240" fmla="*/ 2936245 w 5012935"/>
                <a:gd name="connsiteY240" fmla="*/ 971595 h 4405856"/>
                <a:gd name="connsiteX241" fmla="*/ 2957563 w 5012935"/>
                <a:gd name="connsiteY241" fmla="*/ 886323 h 4405856"/>
                <a:gd name="connsiteX242" fmla="*/ 3030587 w 5012935"/>
                <a:gd name="connsiteY242" fmla="*/ 789032 h 4405856"/>
                <a:gd name="connsiteX243" fmla="*/ 3013578 w 5012935"/>
                <a:gd name="connsiteY243" fmla="*/ 682443 h 4405856"/>
                <a:gd name="connsiteX244" fmla="*/ 2842356 w 5012935"/>
                <a:gd name="connsiteY244" fmla="*/ 692194 h 4405856"/>
                <a:gd name="connsiteX245" fmla="*/ 2823078 w 5012935"/>
                <a:gd name="connsiteY245" fmla="*/ 734831 h 4405856"/>
                <a:gd name="connsiteX246" fmla="*/ 2790875 w 5012935"/>
                <a:gd name="connsiteY246" fmla="*/ 667248 h 4405856"/>
                <a:gd name="connsiteX247" fmla="*/ 2761165 w 5012935"/>
                <a:gd name="connsiteY247" fmla="*/ 707616 h 4405856"/>
                <a:gd name="connsiteX248" fmla="*/ 2575656 w 5012935"/>
                <a:gd name="connsiteY248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743123 h 4405856"/>
                <a:gd name="connsiteX89" fmla="*/ 136806 w 5012935"/>
                <a:gd name="connsiteY89" fmla="*/ 1738361 h 4405856"/>
                <a:gd name="connsiteX90" fmla="*/ 138394 w 5012935"/>
                <a:gd name="connsiteY90" fmla="*/ 1798686 h 4405856"/>
                <a:gd name="connsiteX91" fmla="*/ 60606 w 5012935"/>
                <a:gd name="connsiteY91" fmla="*/ 1636761 h 4405856"/>
                <a:gd name="connsiteX92" fmla="*/ 338640 w 5012935"/>
                <a:gd name="connsiteY92" fmla="*/ 1923414 h 4405856"/>
                <a:gd name="connsiteX93" fmla="*/ 208693 w 5012935"/>
                <a:gd name="connsiteY93" fmla="*/ 2239100 h 4405856"/>
                <a:gd name="connsiteX94" fmla="*/ 196220 w 5012935"/>
                <a:gd name="connsiteY94" fmla="*/ 2428239 h 4405856"/>
                <a:gd name="connsiteX95" fmla="*/ 876803 w 5012935"/>
                <a:gd name="connsiteY95" fmla="*/ 2440939 h 4405856"/>
                <a:gd name="connsiteX96" fmla="*/ 913089 w 5012935"/>
                <a:gd name="connsiteY96" fmla="*/ 2557053 h 4405856"/>
                <a:gd name="connsiteX97" fmla="*/ 934860 w 5012935"/>
                <a:gd name="connsiteY97" fmla="*/ 2622368 h 4405856"/>
                <a:gd name="connsiteX98" fmla="*/ 942118 w 5012935"/>
                <a:gd name="connsiteY98" fmla="*/ 2644139 h 4405856"/>
                <a:gd name="connsiteX99" fmla="*/ 963889 w 5012935"/>
                <a:gd name="connsiteY99" fmla="*/ 2687682 h 4405856"/>
                <a:gd name="connsiteX100" fmla="*/ 985660 w 5012935"/>
                <a:gd name="connsiteY100" fmla="*/ 2738482 h 4405856"/>
                <a:gd name="connsiteX101" fmla="*/ 992918 w 5012935"/>
                <a:gd name="connsiteY101" fmla="*/ 2767511 h 4405856"/>
                <a:gd name="connsiteX102" fmla="*/ 1029203 w 5012935"/>
                <a:gd name="connsiteY102" fmla="*/ 2818311 h 4405856"/>
                <a:gd name="connsiteX103" fmla="*/ 1050975 w 5012935"/>
                <a:gd name="connsiteY103" fmla="*/ 2876368 h 4405856"/>
                <a:gd name="connsiteX104" fmla="*/ 1072746 w 5012935"/>
                <a:gd name="connsiteY104" fmla="*/ 2898139 h 4405856"/>
                <a:gd name="connsiteX105" fmla="*/ 1109032 w 5012935"/>
                <a:gd name="connsiteY105" fmla="*/ 2970711 h 4405856"/>
                <a:gd name="connsiteX106" fmla="*/ 1145318 w 5012935"/>
                <a:gd name="connsiteY106" fmla="*/ 3021511 h 4405856"/>
                <a:gd name="connsiteX107" fmla="*/ 1152575 w 5012935"/>
                <a:gd name="connsiteY107" fmla="*/ 3043282 h 4405856"/>
                <a:gd name="connsiteX108" fmla="*/ 1203375 w 5012935"/>
                <a:gd name="connsiteY108" fmla="*/ 3108596 h 4405856"/>
                <a:gd name="connsiteX109" fmla="*/ 1232403 w 5012935"/>
                <a:gd name="connsiteY109" fmla="*/ 3173911 h 4405856"/>
                <a:gd name="connsiteX110" fmla="*/ 1254175 w 5012935"/>
                <a:gd name="connsiteY110" fmla="*/ 3202939 h 4405856"/>
                <a:gd name="connsiteX111" fmla="*/ 1268689 w 5012935"/>
                <a:gd name="connsiteY111" fmla="*/ 3260996 h 4405856"/>
                <a:gd name="connsiteX112" fmla="*/ 1275946 w 5012935"/>
                <a:gd name="connsiteY112" fmla="*/ 3282768 h 4405856"/>
                <a:gd name="connsiteX113" fmla="*/ 1283203 w 5012935"/>
                <a:gd name="connsiteY113" fmla="*/ 3311796 h 4405856"/>
                <a:gd name="connsiteX114" fmla="*/ 1290460 w 5012935"/>
                <a:gd name="connsiteY114" fmla="*/ 3377111 h 4405856"/>
                <a:gd name="connsiteX115" fmla="*/ 1312232 w 5012935"/>
                <a:gd name="connsiteY115" fmla="*/ 3435168 h 4405856"/>
                <a:gd name="connsiteX116" fmla="*/ 1341260 w 5012935"/>
                <a:gd name="connsiteY116" fmla="*/ 3478711 h 4405856"/>
                <a:gd name="connsiteX117" fmla="*/ 1370289 w 5012935"/>
                <a:gd name="connsiteY117" fmla="*/ 3529511 h 4405856"/>
                <a:gd name="connsiteX118" fmla="*/ 1399318 w 5012935"/>
                <a:gd name="connsiteY118" fmla="*/ 3551282 h 4405856"/>
                <a:gd name="connsiteX119" fmla="*/ 1442860 w 5012935"/>
                <a:gd name="connsiteY119" fmla="*/ 3594825 h 4405856"/>
                <a:gd name="connsiteX120" fmla="*/ 1471889 w 5012935"/>
                <a:gd name="connsiteY120" fmla="*/ 3616596 h 4405856"/>
                <a:gd name="connsiteX121" fmla="*/ 1508175 w 5012935"/>
                <a:gd name="connsiteY121" fmla="*/ 3660139 h 4405856"/>
                <a:gd name="connsiteX122" fmla="*/ 1537203 w 5012935"/>
                <a:gd name="connsiteY122" fmla="*/ 3681911 h 4405856"/>
                <a:gd name="connsiteX123" fmla="*/ 1609775 w 5012935"/>
                <a:gd name="connsiteY123" fmla="*/ 3747225 h 4405856"/>
                <a:gd name="connsiteX124" fmla="*/ 1646060 w 5012935"/>
                <a:gd name="connsiteY124" fmla="*/ 3790768 h 4405856"/>
                <a:gd name="connsiteX125" fmla="*/ 1667832 w 5012935"/>
                <a:gd name="connsiteY125" fmla="*/ 3805282 h 4405856"/>
                <a:gd name="connsiteX126" fmla="*/ 1704118 w 5012935"/>
                <a:gd name="connsiteY126" fmla="*/ 3848825 h 4405856"/>
                <a:gd name="connsiteX127" fmla="*/ 1733146 w 5012935"/>
                <a:gd name="connsiteY127" fmla="*/ 3870596 h 4405856"/>
                <a:gd name="connsiteX128" fmla="*/ 1827489 w 5012935"/>
                <a:gd name="connsiteY128" fmla="*/ 3914139 h 4405856"/>
                <a:gd name="connsiteX129" fmla="*/ 2277432 w 5012935"/>
                <a:gd name="connsiteY129" fmla="*/ 3899625 h 4405856"/>
                <a:gd name="connsiteX130" fmla="*/ 2328232 w 5012935"/>
                <a:gd name="connsiteY130" fmla="*/ 3885111 h 4405856"/>
                <a:gd name="connsiteX131" fmla="*/ 2415318 w 5012935"/>
                <a:gd name="connsiteY131" fmla="*/ 3877853 h 4405856"/>
                <a:gd name="connsiteX132" fmla="*/ 2495146 w 5012935"/>
                <a:gd name="connsiteY132" fmla="*/ 3863339 h 4405856"/>
                <a:gd name="connsiteX133" fmla="*/ 2553203 w 5012935"/>
                <a:gd name="connsiteY133" fmla="*/ 3856082 h 4405856"/>
                <a:gd name="connsiteX134" fmla="*/ 2582232 w 5012935"/>
                <a:gd name="connsiteY134" fmla="*/ 3841568 h 4405856"/>
                <a:gd name="connsiteX135" fmla="*/ 2647546 w 5012935"/>
                <a:gd name="connsiteY135" fmla="*/ 3819796 h 4405856"/>
                <a:gd name="connsiteX136" fmla="*/ 2683832 w 5012935"/>
                <a:gd name="connsiteY136" fmla="*/ 3805282 h 4405856"/>
                <a:gd name="connsiteX137" fmla="*/ 2785432 w 5012935"/>
                <a:gd name="connsiteY137" fmla="*/ 3790768 h 4405856"/>
                <a:gd name="connsiteX138" fmla="*/ 2814460 w 5012935"/>
                <a:gd name="connsiteY138" fmla="*/ 3783511 h 4405856"/>
                <a:gd name="connsiteX139" fmla="*/ 3434946 w 5012935"/>
                <a:gd name="connsiteY139" fmla="*/ 4130265 h 4405856"/>
                <a:gd name="connsiteX140" fmla="*/ 3521350 w 5012935"/>
                <a:gd name="connsiteY140" fmla="*/ 4316455 h 4405856"/>
                <a:gd name="connsiteX141" fmla="*/ 3581675 w 5012935"/>
                <a:gd name="connsiteY141" fmla="*/ 4375193 h 4405856"/>
                <a:gd name="connsiteX142" fmla="*/ 3592787 w 5012935"/>
                <a:gd name="connsiteY142" fmla="*/ 4345030 h 4405856"/>
                <a:gd name="connsiteX143" fmla="*/ 3638825 w 5012935"/>
                <a:gd name="connsiteY143" fmla="*/ 4318042 h 4405856"/>
                <a:gd name="connsiteX144" fmla="*/ 3689625 w 5012935"/>
                <a:gd name="connsiteY144" fmla="*/ 4391068 h 4405856"/>
                <a:gd name="connsiteX145" fmla="*/ 3738838 w 5012935"/>
                <a:gd name="connsiteY145" fmla="*/ 4394243 h 4405856"/>
                <a:gd name="connsiteX146" fmla="*/ 3694387 w 5012935"/>
                <a:gd name="connsiteY146" fmla="*/ 4300581 h 4405856"/>
                <a:gd name="connsiteX147" fmla="*/ 3651525 w 5012935"/>
                <a:gd name="connsiteY147" fmla="*/ 4232318 h 4405856"/>
                <a:gd name="connsiteX148" fmla="*/ 3694388 w 5012935"/>
                <a:gd name="connsiteY148" fmla="*/ 4216442 h 4405856"/>
                <a:gd name="connsiteX149" fmla="*/ 3675337 w 5012935"/>
                <a:gd name="connsiteY149" fmla="*/ 4175168 h 4405856"/>
                <a:gd name="connsiteX150" fmla="*/ 3727725 w 5012935"/>
                <a:gd name="connsiteY150" fmla="*/ 4184693 h 4405856"/>
                <a:gd name="connsiteX151" fmla="*/ 3707088 w 5012935"/>
                <a:gd name="connsiteY151" fmla="*/ 4151355 h 4405856"/>
                <a:gd name="connsiteX152" fmla="*/ 3728407 w 5012935"/>
                <a:gd name="connsiteY152" fmla="*/ 4134801 h 4405856"/>
                <a:gd name="connsiteX153" fmla="*/ 3849510 w 5012935"/>
                <a:gd name="connsiteY153" fmla="*/ 4220074 h 4405856"/>
                <a:gd name="connsiteX154" fmla="*/ 3884887 w 5012935"/>
                <a:gd name="connsiteY154" fmla="*/ 4206917 h 4405856"/>
                <a:gd name="connsiteX155" fmla="*/ 3937274 w 5012935"/>
                <a:gd name="connsiteY155" fmla="*/ 4272006 h 4405856"/>
                <a:gd name="connsiteX156" fmla="*/ 3957912 w 5012935"/>
                <a:gd name="connsiteY156" fmla="*/ 4330743 h 4405856"/>
                <a:gd name="connsiteX157" fmla="*/ 4065862 w 5012935"/>
                <a:gd name="connsiteY157" fmla="*/ 4349792 h 4405856"/>
                <a:gd name="connsiteX158" fmla="*/ 4005538 w 5012935"/>
                <a:gd name="connsiteY158" fmla="*/ 4283117 h 4405856"/>
                <a:gd name="connsiteX159" fmla="*/ 4002362 w 5012935"/>
                <a:gd name="connsiteY159" fmla="*/ 4214855 h 4405856"/>
                <a:gd name="connsiteX160" fmla="*/ 4056337 w 5012935"/>
                <a:gd name="connsiteY160" fmla="*/ 4270418 h 4405856"/>
                <a:gd name="connsiteX161" fmla="*/ 4105550 w 5012935"/>
                <a:gd name="connsiteY161" fmla="*/ 4275180 h 4405856"/>
                <a:gd name="connsiteX162" fmla="*/ 4099200 w 5012935"/>
                <a:gd name="connsiteY162" fmla="*/ 4225968 h 4405856"/>
                <a:gd name="connsiteX163" fmla="*/ 4159525 w 5012935"/>
                <a:gd name="connsiteY163" fmla="*/ 4230730 h 4405856"/>
                <a:gd name="connsiteX164" fmla="*/ 4221437 w 5012935"/>
                <a:gd name="connsiteY164" fmla="*/ 4273592 h 4405856"/>
                <a:gd name="connsiteX165" fmla="*/ 4253187 w 5012935"/>
                <a:gd name="connsiteY165" fmla="*/ 4260893 h 4405856"/>
                <a:gd name="connsiteX166" fmla="*/ 4246838 w 5012935"/>
                <a:gd name="connsiteY166" fmla="*/ 4225968 h 4405856"/>
                <a:gd name="connsiteX167" fmla="*/ 4288113 w 5012935"/>
                <a:gd name="connsiteY167" fmla="*/ 4202156 h 4405856"/>
                <a:gd name="connsiteX168" fmla="*/ 4372250 w 5012935"/>
                <a:gd name="connsiteY168" fmla="*/ 4259306 h 4405856"/>
                <a:gd name="connsiteX169" fmla="*/ 4389713 w 5012935"/>
                <a:gd name="connsiteY169" fmla="*/ 4157708 h 4405856"/>
                <a:gd name="connsiteX170" fmla="*/ 4364313 w 5012935"/>
                <a:gd name="connsiteY170" fmla="*/ 4135482 h 4405856"/>
                <a:gd name="connsiteX171" fmla="*/ 4291287 w 5012935"/>
                <a:gd name="connsiteY171" fmla="*/ 4092619 h 4405856"/>
                <a:gd name="connsiteX172" fmla="*/ 4313512 w 5012935"/>
                <a:gd name="connsiteY172" fmla="*/ 4067220 h 4405856"/>
                <a:gd name="connsiteX173" fmla="*/ 4334150 w 5012935"/>
                <a:gd name="connsiteY173" fmla="*/ 4044994 h 4405856"/>
                <a:gd name="connsiteX174" fmla="*/ 4388125 w 5012935"/>
                <a:gd name="connsiteY174" fmla="*/ 4076745 h 4405856"/>
                <a:gd name="connsiteX175" fmla="*/ 4394475 w 5012935"/>
                <a:gd name="connsiteY175" fmla="*/ 4032295 h 4405856"/>
                <a:gd name="connsiteX176" fmla="*/ 4338912 w 5012935"/>
                <a:gd name="connsiteY176" fmla="*/ 4008482 h 4405856"/>
                <a:gd name="connsiteX177" fmla="*/ 4337325 w 5012935"/>
                <a:gd name="connsiteY177" fmla="*/ 3998958 h 4405856"/>
                <a:gd name="connsiteX178" fmla="*/ 4324624 w 5012935"/>
                <a:gd name="connsiteY178" fmla="*/ 3960859 h 4405856"/>
                <a:gd name="connsiteX179" fmla="*/ 4330974 w 5012935"/>
                <a:gd name="connsiteY179" fmla="*/ 3913233 h 4405856"/>
                <a:gd name="connsiteX180" fmla="*/ 4342087 w 5012935"/>
                <a:gd name="connsiteY180" fmla="*/ 3857670 h 4405856"/>
                <a:gd name="connsiteX181" fmla="*/ 4303987 w 5012935"/>
                <a:gd name="connsiteY181" fmla="*/ 3827508 h 4405856"/>
                <a:gd name="connsiteX182" fmla="*/ 4337324 w 5012935"/>
                <a:gd name="connsiteY182" fmla="*/ 3817983 h 4405856"/>
                <a:gd name="connsiteX183" fmla="*/ 4315099 w 5012935"/>
                <a:gd name="connsiteY183" fmla="*/ 3781470 h 4405856"/>
                <a:gd name="connsiteX184" fmla="*/ 4353200 w 5012935"/>
                <a:gd name="connsiteY184" fmla="*/ 3776709 h 4405856"/>
                <a:gd name="connsiteX185" fmla="*/ 4359549 w 5012935"/>
                <a:gd name="connsiteY185" fmla="*/ 3743370 h 4405856"/>
                <a:gd name="connsiteX186" fmla="*/ 4421463 w 5012935"/>
                <a:gd name="connsiteY186" fmla="*/ 3752897 h 4405856"/>
                <a:gd name="connsiteX187" fmla="*/ 4454576 w 5012935"/>
                <a:gd name="connsiteY187" fmla="*/ 3768089 h 4405856"/>
                <a:gd name="connsiteX188" fmla="*/ 4420783 w 5012935"/>
                <a:gd name="connsiteY188" fmla="*/ 3809137 h 4405856"/>
                <a:gd name="connsiteX189" fmla="*/ 4459791 w 5012935"/>
                <a:gd name="connsiteY189" fmla="*/ 3916633 h 4405856"/>
                <a:gd name="connsiteX190" fmla="*/ 4512178 w 5012935"/>
                <a:gd name="connsiteY190" fmla="*/ 3947931 h 4405856"/>
                <a:gd name="connsiteX191" fmla="*/ 4564112 w 5012935"/>
                <a:gd name="connsiteY191" fmla="*/ 3905749 h 4405856"/>
                <a:gd name="connsiteX192" fmla="*/ 4649837 w 5012935"/>
                <a:gd name="connsiteY192" fmla="*/ 3857216 h 4405856"/>
                <a:gd name="connsiteX193" fmla="*/ 4632601 w 5012935"/>
                <a:gd name="connsiteY193" fmla="*/ 3768315 h 4405856"/>
                <a:gd name="connsiteX194" fmla="*/ 4709935 w 5012935"/>
                <a:gd name="connsiteY194" fmla="*/ 3635646 h 4405856"/>
                <a:gd name="connsiteX195" fmla="*/ 5002489 w 5012935"/>
                <a:gd name="connsiteY195" fmla="*/ 3302498 h 4405856"/>
                <a:gd name="connsiteX196" fmla="*/ 4921072 w 5012935"/>
                <a:gd name="connsiteY196" fmla="*/ 3293426 h 4405856"/>
                <a:gd name="connsiteX197" fmla="*/ 4925609 w 5012935"/>
                <a:gd name="connsiteY197" fmla="*/ 3201578 h 4405856"/>
                <a:gd name="connsiteX198" fmla="*/ 4876622 w 5012935"/>
                <a:gd name="connsiteY198" fmla="*/ 3176406 h 4405856"/>
                <a:gd name="connsiteX199" fmla="*/ 4792485 w 5012935"/>
                <a:gd name="connsiteY199" fmla="*/ 3207928 h 4405856"/>
                <a:gd name="connsiteX200" fmla="*/ 4755746 w 5012935"/>
                <a:gd name="connsiteY200" fmla="*/ 3171643 h 4405856"/>
                <a:gd name="connsiteX201" fmla="*/ 4800423 w 5012935"/>
                <a:gd name="connsiteY201" fmla="*/ 3148738 h 4405856"/>
                <a:gd name="connsiteX202" fmla="*/ 4671156 w 5012935"/>
                <a:gd name="connsiteY202" fmla="*/ 2935559 h 4405856"/>
                <a:gd name="connsiteX203" fmla="*/ 4686122 w 5012935"/>
                <a:gd name="connsiteY203" fmla="*/ 2905396 h 4405856"/>
                <a:gd name="connsiteX204" fmla="*/ 4662537 w 5012935"/>
                <a:gd name="connsiteY204" fmla="*/ 2789736 h 4405856"/>
                <a:gd name="connsiteX205" fmla="*/ 4503788 w 5012935"/>
                <a:gd name="connsiteY205" fmla="*/ 2778850 h 4405856"/>
                <a:gd name="connsiteX206" fmla="*/ 4470450 w 5012935"/>
                <a:gd name="connsiteY206" fmla="*/ 2827608 h 4405856"/>
                <a:gd name="connsiteX207" fmla="*/ 4381550 w 5012935"/>
                <a:gd name="connsiteY207" fmla="*/ 2842124 h 4405856"/>
                <a:gd name="connsiteX208" fmla="*/ 4387900 w 5012935"/>
                <a:gd name="connsiteY208" fmla="*/ 2820125 h 4405856"/>
                <a:gd name="connsiteX209" fmla="*/ 4334378 w 5012935"/>
                <a:gd name="connsiteY209" fmla="*/ 2804024 h 4405856"/>
                <a:gd name="connsiteX210" fmla="*/ 4309659 w 5012935"/>
                <a:gd name="connsiteY210" fmla="*/ 2638923 h 4405856"/>
                <a:gd name="connsiteX211" fmla="*/ 4029352 w 5012935"/>
                <a:gd name="connsiteY211" fmla="*/ 2572248 h 4405856"/>
                <a:gd name="connsiteX212" fmla="*/ 3893053 w 5012935"/>
                <a:gd name="connsiteY212" fmla="*/ 2615564 h 4405856"/>
                <a:gd name="connsiteX213" fmla="*/ 3761064 w 5012935"/>
                <a:gd name="connsiteY213" fmla="*/ 2608080 h 4405856"/>
                <a:gd name="connsiteX214" fmla="*/ 3628621 w 5012935"/>
                <a:gd name="connsiteY214" fmla="*/ 2497182 h 4405856"/>
                <a:gd name="connsiteX215" fmla="*/ 3415443 w 5012935"/>
                <a:gd name="connsiteY215" fmla="*/ 2193969 h 4405856"/>
                <a:gd name="connsiteX216" fmla="*/ 3016981 w 5012935"/>
                <a:gd name="connsiteY216" fmla="*/ 2054496 h 4405856"/>
                <a:gd name="connsiteX217" fmla="*/ 2780443 w 5012935"/>
                <a:gd name="connsiteY217" fmla="*/ 1741532 h 4405856"/>
                <a:gd name="connsiteX218" fmla="*/ 2814234 w 5012935"/>
                <a:gd name="connsiteY218" fmla="*/ 1716586 h 4405856"/>
                <a:gd name="connsiteX219" fmla="*/ 2873878 w 5012935"/>
                <a:gd name="connsiteY219" fmla="*/ 1799589 h 4405856"/>
                <a:gd name="connsiteX220" fmla="*/ 2894062 w 5012935"/>
                <a:gd name="connsiteY220" fmla="*/ 1782126 h 4405856"/>
                <a:gd name="connsiteX221" fmla="*/ 2937152 w 5012935"/>
                <a:gd name="connsiteY221" fmla="*/ 1812970 h 4405856"/>
                <a:gd name="connsiteX222" fmla="*/ 3025825 w 5012935"/>
                <a:gd name="connsiteY222" fmla="*/ 1759221 h 4405856"/>
                <a:gd name="connsiteX223" fmla="*/ 3041927 w 5012935"/>
                <a:gd name="connsiteY223" fmla="*/ 1738811 h 4405856"/>
                <a:gd name="connsiteX224" fmla="*/ 3100210 w 5012935"/>
                <a:gd name="connsiteY224" fmla="*/ 1739037 h 4405856"/>
                <a:gd name="connsiteX225" fmla="*/ 3116313 w 5012935"/>
                <a:gd name="connsiteY225" fmla="*/ 1705927 h 4405856"/>
                <a:gd name="connsiteX226" fmla="*/ 3097489 w 5012935"/>
                <a:gd name="connsiteY226" fmla="*/ 1680300 h 4405856"/>
                <a:gd name="connsiteX227" fmla="*/ 3030361 w 5012935"/>
                <a:gd name="connsiteY227" fmla="*/ 1700257 h 4405856"/>
                <a:gd name="connsiteX228" fmla="*/ 3008589 w 5012935"/>
                <a:gd name="connsiteY228" fmla="*/ 1646736 h 4405856"/>
                <a:gd name="connsiteX229" fmla="*/ 3029907 w 5012935"/>
                <a:gd name="connsiteY229" fmla="*/ 1617026 h 4405856"/>
                <a:gd name="connsiteX230" fmla="*/ 2973437 w 5012935"/>
                <a:gd name="connsiteY230" fmla="*/ 1513612 h 4405856"/>
                <a:gd name="connsiteX231" fmla="*/ 2924906 w 5012935"/>
                <a:gd name="connsiteY231" fmla="*/ 1552393 h 4405856"/>
                <a:gd name="connsiteX232" fmla="*/ 2835551 w 5012935"/>
                <a:gd name="connsiteY232" fmla="*/ 1497737 h 4405856"/>
                <a:gd name="connsiteX233" fmla="*/ 2887485 w 5012935"/>
                <a:gd name="connsiteY233" fmla="*/ 1405208 h 4405856"/>
                <a:gd name="connsiteX234" fmla="*/ 2844623 w 5012935"/>
                <a:gd name="connsiteY234" fmla="*/ 1284105 h 4405856"/>
                <a:gd name="connsiteX235" fmla="*/ 2859364 w 5012935"/>
                <a:gd name="connsiteY235" fmla="*/ 1160053 h 4405856"/>
                <a:gd name="connsiteX236" fmla="*/ 2954614 w 5012935"/>
                <a:gd name="connsiteY236" fmla="*/ 1086348 h 4405856"/>
                <a:gd name="connsiteX237" fmla="*/ 3059843 w 5012935"/>
                <a:gd name="connsiteY237" fmla="*/ 1063896 h 4405856"/>
                <a:gd name="connsiteX238" fmla="*/ 2996796 w 5012935"/>
                <a:gd name="connsiteY238" fmla="*/ 974089 h 4405856"/>
                <a:gd name="connsiteX239" fmla="*/ 2979560 w 5012935"/>
                <a:gd name="connsiteY239" fmla="*/ 1018766 h 4405856"/>
                <a:gd name="connsiteX240" fmla="*/ 2936245 w 5012935"/>
                <a:gd name="connsiteY240" fmla="*/ 971595 h 4405856"/>
                <a:gd name="connsiteX241" fmla="*/ 2957563 w 5012935"/>
                <a:gd name="connsiteY241" fmla="*/ 886323 h 4405856"/>
                <a:gd name="connsiteX242" fmla="*/ 3030587 w 5012935"/>
                <a:gd name="connsiteY242" fmla="*/ 789032 h 4405856"/>
                <a:gd name="connsiteX243" fmla="*/ 3013578 w 5012935"/>
                <a:gd name="connsiteY243" fmla="*/ 682443 h 4405856"/>
                <a:gd name="connsiteX244" fmla="*/ 2842356 w 5012935"/>
                <a:gd name="connsiteY244" fmla="*/ 692194 h 4405856"/>
                <a:gd name="connsiteX245" fmla="*/ 2823078 w 5012935"/>
                <a:gd name="connsiteY245" fmla="*/ 734831 h 4405856"/>
                <a:gd name="connsiteX246" fmla="*/ 2790875 w 5012935"/>
                <a:gd name="connsiteY246" fmla="*/ 667248 h 4405856"/>
                <a:gd name="connsiteX247" fmla="*/ 2761165 w 5012935"/>
                <a:gd name="connsiteY247" fmla="*/ 707616 h 4405856"/>
                <a:gd name="connsiteX248" fmla="*/ 2575656 w 5012935"/>
                <a:gd name="connsiteY248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743123 h 4405856"/>
                <a:gd name="connsiteX89" fmla="*/ 136806 w 5012935"/>
                <a:gd name="connsiteY89" fmla="*/ 1738361 h 4405856"/>
                <a:gd name="connsiteX90" fmla="*/ 138394 w 5012935"/>
                <a:gd name="connsiteY90" fmla="*/ 1798686 h 4405856"/>
                <a:gd name="connsiteX91" fmla="*/ 60606 w 5012935"/>
                <a:gd name="connsiteY91" fmla="*/ 1636761 h 4405856"/>
                <a:gd name="connsiteX92" fmla="*/ 55843 w 5012935"/>
                <a:gd name="connsiteY92" fmla="*/ 1635174 h 4405856"/>
                <a:gd name="connsiteX93" fmla="*/ 338640 w 5012935"/>
                <a:gd name="connsiteY93" fmla="*/ 1923414 h 4405856"/>
                <a:gd name="connsiteX94" fmla="*/ 208693 w 5012935"/>
                <a:gd name="connsiteY94" fmla="*/ 2239100 h 4405856"/>
                <a:gd name="connsiteX95" fmla="*/ 196220 w 5012935"/>
                <a:gd name="connsiteY95" fmla="*/ 2428239 h 4405856"/>
                <a:gd name="connsiteX96" fmla="*/ 876803 w 5012935"/>
                <a:gd name="connsiteY96" fmla="*/ 2440939 h 4405856"/>
                <a:gd name="connsiteX97" fmla="*/ 913089 w 5012935"/>
                <a:gd name="connsiteY97" fmla="*/ 2557053 h 4405856"/>
                <a:gd name="connsiteX98" fmla="*/ 934860 w 5012935"/>
                <a:gd name="connsiteY98" fmla="*/ 2622368 h 4405856"/>
                <a:gd name="connsiteX99" fmla="*/ 942118 w 5012935"/>
                <a:gd name="connsiteY99" fmla="*/ 2644139 h 4405856"/>
                <a:gd name="connsiteX100" fmla="*/ 963889 w 5012935"/>
                <a:gd name="connsiteY100" fmla="*/ 2687682 h 4405856"/>
                <a:gd name="connsiteX101" fmla="*/ 985660 w 5012935"/>
                <a:gd name="connsiteY101" fmla="*/ 2738482 h 4405856"/>
                <a:gd name="connsiteX102" fmla="*/ 992918 w 5012935"/>
                <a:gd name="connsiteY102" fmla="*/ 2767511 h 4405856"/>
                <a:gd name="connsiteX103" fmla="*/ 1029203 w 5012935"/>
                <a:gd name="connsiteY103" fmla="*/ 2818311 h 4405856"/>
                <a:gd name="connsiteX104" fmla="*/ 1050975 w 5012935"/>
                <a:gd name="connsiteY104" fmla="*/ 2876368 h 4405856"/>
                <a:gd name="connsiteX105" fmla="*/ 1072746 w 5012935"/>
                <a:gd name="connsiteY105" fmla="*/ 2898139 h 4405856"/>
                <a:gd name="connsiteX106" fmla="*/ 1109032 w 5012935"/>
                <a:gd name="connsiteY106" fmla="*/ 2970711 h 4405856"/>
                <a:gd name="connsiteX107" fmla="*/ 1145318 w 5012935"/>
                <a:gd name="connsiteY107" fmla="*/ 3021511 h 4405856"/>
                <a:gd name="connsiteX108" fmla="*/ 1152575 w 5012935"/>
                <a:gd name="connsiteY108" fmla="*/ 3043282 h 4405856"/>
                <a:gd name="connsiteX109" fmla="*/ 1203375 w 5012935"/>
                <a:gd name="connsiteY109" fmla="*/ 3108596 h 4405856"/>
                <a:gd name="connsiteX110" fmla="*/ 1232403 w 5012935"/>
                <a:gd name="connsiteY110" fmla="*/ 3173911 h 4405856"/>
                <a:gd name="connsiteX111" fmla="*/ 1254175 w 5012935"/>
                <a:gd name="connsiteY111" fmla="*/ 3202939 h 4405856"/>
                <a:gd name="connsiteX112" fmla="*/ 1268689 w 5012935"/>
                <a:gd name="connsiteY112" fmla="*/ 3260996 h 4405856"/>
                <a:gd name="connsiteX113" fmla="*/ 1275946 w 5012935"/>
                <a:gd name="connsiteY113" fmla="*/ 3282768 h 4405856"/>
                <a:gd name="connsiteX114" fmla="*/ 1283203 w 5012935"/>
                <a:gd name="connsiteY114" fmla="*/ 3311796 h 4405856"/>
                <a:gd name="connsiteX115" fmla="*/ 1290460 w 5012935"/>
                <a:gd name="connsiteY115" fmla="*/ 3377111 h 4405856"/>
                <a:gd name="connsiteX116" fmla="*/ 1312232 w 5012935"/>
                <a:gd name="connsiteY116" fmla="*/ 3435168 h 4405856"/>
                <a:gd name="connsiteX117" fmla="*/ 1341260 w 5012935"/>
                <a:gd name="connsiteY117" fmla="*/ 3478711 h 4405856"/>
                <a:gd name="connsiteX118" fmla="*/ 1370289 w 5012935"/>
                <a:gd name="connsiteY118" fmla="*/ 3529511 h 4405856"/>
                <a:gd name="connsiteX119" fmla="*/ 1399318 w 5012935"/>
                <a:gd name="connsiteY119" fmla="*/ 3551282 h 4405856"/>
                <a:gd name="connsiteX120" fmla="*/ 1442860 w 5012935"/>
                <a:gd name="connsiteY120" fmla="*/ 3594825 h 4405856"/>
                <a:gd name="connsiteX121" fmla="*/ 1471889 w 5012935"/>
                <a:gd name="connsiteY121" fmla="*/ 3616596 h 4405856"/>
                <a:gd name="connsiteX122" fmla="*/ 1508175 w 5012935"/>
                <a:gd name="connsiteY122" fmla="*/ 3660139 h 4405856"/>
                <a:gd name="connsiteX123" fmla="*/ 1537203 w 5012935"/>
                <a:gd name="connsiteY123" fmla="*/ 3681911 h 4405856"/>
                <a:gd name="connsiteX124" fmla="*/ 1609775 w 5012935"/>
                <a:gd name="connsiteY124" fmla="*/ 3747225 h 4405856"/>
                <a:gd name="connsiteX125" fmla="*/ 1646060 w 5012935"/>
                <a:gd name="connsiteY125" fmla="*/ 3790768 h 4405856"/>
                <a:gd name="connsiteX126" fmla="*/ 1667832 w 5012935"/>
                <a:gd name="connsiteY126" fmla="*/ 3805282 h 4405856"/>
                <a:gd name="connsiteX127" fmla="*/ 1704118 w 5012935"/>
                <a:gd name="connsiteY127" fmla="*/ 3848825 h 4405856"/>
                <a:gd name="connsiteX128" fmla="*/ 1733146 w 5012935"/>
                <a:gd name="connsiteY128" fmla="*/ 3870596 h 4405856"/>
                <a:gd name="connsiteX129" fmla="*/ 1827489 w 5012935"/>
                <a:gd name="connsiteY129" fmla="*/ 3914139 h 4405856"/>
                <a:gd name="connsiteX130" fmla="*/ 2277432 w 5012935"/>
                <a:gd name="connsiteY130" fmla="*/ 3899625 h 4405856"/>
                <a:gd name="connsiteX131" fmla="*/ 2328232 w 5012935"/>
                <a:gd name="connsiteY131" fmla="*/ 3885111 h 4405856"/>
                <a:gd name="connsiteX132" fmla="*/ 2415318 w 5012935"/>
                <a:gd name="connsiteY132" fmla="*/ 3877853 h 4405856"/>
                <a:gd name="connsiteX133" fmla="*/ 2495146 w 5012935"/>
                <a:gd name="connsiteY133" fmla="*/ 3863339 h 4405856"/>
                <a:gd name="connsiteX134" fmla="*/ 2553203 w 5012935"/>
                <a:gd name="connsiteY134" fmla="*/ 3856082 h 4405856"/>
                <a:gd name="connsiteX135" fmla="*/ 2582232 w 5012935"/>
                <a:gd name="connsiteY135" fmla="*/ 3841568 h 4405856"/>
                <a:gd name="connsiteX136" fmla="*/ 2647546 w 5012935"/>
                <a:gd name="connsiteY136" fmla="*/ 3819796 h 4405856"/>
                <a:gd name="connsiteX137" fmla="*/ 2683832 w 5012935"/>
                <a:gd name="connsiteY137" fmla="*/ 3805282 h 4405856"/>
                <a:gd name="connsiteX138" fmla="*/ 2785432 w 5012935"/>
                <a:gd name="connsiteY138" fmla="*/ 3790768 h 4405856"/>
                <a:gd name="connsiteX139" fmla="*/ 2814460 w 5012935"/>
                <a:gd name="connsiteY139" fmla="*/ 3783511 h 4405856"/>
                <a:gd name="connsiteX140" fmla="*/ 3434946 w 5012935"/>
                <a:gd name="connsiteY140" fmla="*/ 4130265 h 4405856"/>
                <a:gd name="connsiteX141" fmla="*/ 3521350 w 5012935"/>
                <a:gd name="connsiteY141" fmla="*/ 4316455 h 4405856"/>
                <a:gd name="connsiteX142" fmla="*/ 3581675 w 5012935"/>
                <a:gd name="connsiteY142" fmla="*/ 4375193 h 4405856"/>
                <a:gd name="connsiteX143" fmla="*/ 3592787 w 5012935"/>
                <a:gd name="connsiteY143" fmla="*/ 4345030 h 4405856"/>
                <a:gd name="connsiteX144" fmla="*/ 3638825 w 5012935"/>
                <a:gd name="connsiteY144" fmla="*/ 4318042 h 4405856"/>
                <a:gd name="connsiteX145" fmla="*/ 3689625 w 5012935"/>
                <a:gd name="connsiteY145" fmla="*/ 4391068 h 4405856"/>
                <a:gd name="connsiteX146" fmla="*/ 3738838 w 5012935"/>
                <a:gd name="connsiteY146" fmla="*/ 4394243 h 4405856"/>
                <a:gd name="connsiteX147" fmla="*/ 3694387 w 5012935"/>
                <a:gd name="connsiteY147" fmla="*/ 4300581 h 4405856"/>
                <a:gd name="connsiteX148" fmla="*/ 3651525 w 5012935"/>
                <a:gd name="connsiteY148" fmla="*/ 4232318 h 4405856"/>
                <a:gd name="connsiteX149" fmla="*/ 3694388 w 5012935"/>
                <a:gd name="connsiteY149" fmla="*/ 4216442 h 4405856"/>
                <a:gd name="connsiteX150" fmla="*/ 3675337 w 5012935"/>
                <a:gd name="connsiteY150" fmla="*/ 4175168 h 4405856"/>
                <a:gd name="connsiteX151" fmla="*/ 3727725 w 5012935"/>
                <a:gd name="connsiteY151" fmla="*/ 4184693 h 4405856"/>
                <a:gd name="connsiteX152" fmla="*/ 3707088 w 5012935"/>
                <a:gd name="connsiteY152" fmla="*/ 4151355 h 4405856"/>
                <a:gd name="connsiteX153" fmla="*/ 3728407 w 5012935"/>
                <a:gd name="connsiteY153" fmla="*/ 4134801 h 4405856"/>
                <a:gd name="connsiteX154" fmla="*/ 3849510 w 5012935"/>
                <a:gd name="connsiteY154" fmla="*/ 4220074 h 4405856"/>
                <a:gd name="connsiteX155" fmla="*/ 3884887 w 5012935"/>
                <a:gd name="connsiteY155" fmla="*/ 4206917 h 4405856"/>
                <a:gd name="connsiteX156" fmla="*/ 3937274 w 5012935"/>
                <a:gd name="connsiteY156" fmla="*/ 4272006 h 4405856"/>
                <a:gd name="connsiteX157" fmla="*/ 3957912 w 5012935"/>
                <a:gd name="connsiteY157" fmla="*/ 4330743 h 4405856"/>
                <a:gd name="connsiteX158" fmla="*/ 4065862 w 5012935"/>
                <a:gd name="connsiteY158" fmla="*/ 4349792 h 4405856"/>
                <a:gd name="connsiteX159" fmla="*/ 4005538 w 5012935"/>
                <a:gd name="connsiteY159" fmla="*/ 4283117 h 4405856"/>
                <a:gd name="connsiteX160" fmla="*/ 4002362 w 5012935"/>
                <a:gd name="connsiteY160" fmla="*/ 4214855 h 4405856"/>
                <a:gd name="connsiteX161" fmla="*/ 4056337 w 5012935"/>
                <a:gd name="connsiteY161" fmla="*/ 4270418 h 4405856"/>
                <a:gd name="connsiteX162" fmla="*/ 4105550 w 5012935"/>
                <a:gd name="connsiteY162" fmla="*/ 4275180 h 4405856"/>
                <a:gd name="connsiteX163" fmla="*/ 4099200 w 5012935"/>
                <a:gd name="connsiteY163" fmla="*/ 4225968 h 4405856"/>
                <a:gd name="connsiteX164" fmla="*/ 4159525 w 5012935"/>
                <a:gd name="connsiteY164" fmla="*/ 4230730 h 4405856"/>
                <a:gd name="connsiteX165" fmla="*/ 4221437 w 5012935"/>
                <a:gd name="connsiteY165" fmla="*/ 4273592 h 4405856"/>
                <a:gd name="connsiteX166" fmla="*/ 4253187 w 5012935"/>
                <a:gd name="connsiteY166" fmla="*/ 4260893 h 4405856"/>
                <a:gd name="connsiteX167" fmla="*/ 4246838 w 5012935"/>
                <a:gd name="connsiteY167" fmla="*/ 4225968 h 4405856"/>
                <a:gd name="connsiteX168" fmla="*/ 4288113 w 5012935"/>
                <a:gd name="connsiteY168" fmla="*/ 4202156 h 4405856"/>
                <a:gd name="connsiteX169" fmla="*/ 4372250 w 5012935"/>
                <a:gd name="connsiteY169" fmla="*/ 4259306 h 4405856"/>
                <a:gd name="connsiteX170" fmla="*/ 4389713 w 5012935"/>
                <a:gd name="connsiteY170" fmla="*/ 4157708 h 4405856"/>
                <a:gd name="connsiteX171" fmla="*/ 4364313 w 5012935"/>
                <a:gd name="connsiteY171" fmla="*/ 4135482 h 4405856"/>
                <a:gd name="connsiteX172" fmla="*/ 4291287 w 5012935"/>
                <a:gd name="connsiteY172" fmla="*/ 4092619 h 4405856"/>
                <a:gd name="connsiteX173" fmla="*/ 4313512 w 5012935"/>
                <a:gd name="connsiteY173" fmla="*/ 4067220 h 4405856"/>
                <a:gd name="connsiteX174" fmla="*/ 4334150 w 5012935"/>
                <a:gd name="connsiteY174" fmla="*/ 4044994 h 4405856"/>
                <a:gd name="connsiteX175" fmla="*/ 4388125 w 5012935"/>
                <a:gd name="connsiteY175" fmla="*/ 4076745 h 4405856"/>
                <a:gd name="connsiteX176" fmla="*/ 4394475 w 5012935"/>
                <a:gd name="connsiteY176" fmla="*/ 4032295 h 4405856"/>
                <a:gd name="connsiteX177" fmla="*/ 4338912 w 5012935"/>
                <a:gd name="connsiteY177" fmla="*/ 4008482 h 4405856"/>
                <a:gd name="connsiteX178" fmla="*/ 4337325 w 5012935"/>
                <a:gd name="connsiteY178" fmla="*/ 3998958 h 4405856"/>
                <a:gd name="connsiteX179" fmla="*/ 4324624 w 5012935"/>
                <a:gd name="connsiteY179" fmla="*/ 3960859 h 4405856"/>
                <a:gd name="connsiteX180" fmla="*/ 4330974 w 5012935"/>
                <a:gd name="connsiteY180" fmla="*/ 3913233 h 4405856"/>
                <a:gd name="connsiteX181" fmla="*/ 4342087 w 5012935"/>
                <a:gd name="connsiteY181" fmla="*/ 3857670 h 4405856"/>
                <a:gd name="connsiteX182" fmla="*/ 4303987 w 5012935"/>
                <a:gd name="connsiteY182" fmla="*/ 3827508 h 4405856"/>
                <a:gd name="connsiteX183" fmla="*/ 4337324 w 5012935"/>
                <a:gd name="connsiteY183" fmla="*/ 3817983 h 4405856"/>
                <a:gd name="connsiteX184" fmla="*/ 4315099 w 5012935"/>
                <a:gd name="connsiteY184" fmla="*/ 3781470 h 4405856"/>
                <a:gd name="connsiteX185" fmla="*/ 4353200 w 5012935"/>
                <a:gd name="connsiteY185" fmla="*/ 3776709 h 4405856"/>
                <a:gd name="connsiteX186" fmla="*/ 4359549 w 5012935"/>
                <a:gd name="connsiteY186" fmla="*/ 3743370 h 4405856"/>
                <a:gd name="connsiteX187" fmla="*/ 4421463 w 5012935"/>
                <a:gd name="connsiteY187" fmla="*/ 3752897 h 4405856"/>
                <a:gd name="connsiteX188" fmla="*/ 4454576 w 5012935"/>
                <a:gd name="connsiteY188" fmla="*/ 3768089 h 4405856"/>
                <a:gd name="connsiteX189" fmla="*/ 4420783 w 5012935"/>
                <a:gd name="connsiteY189" fmla="*/ 3809137 h 4405856"/>
                <a:gd name="connsiteX190" fmla="*/ 4459791 w 5012935"/>
                <a:gd name="connsiteY190" fmla="*/ 3916633 h 4405856"/>
                <a:gd name="connsiteX191" fmla="*/ 4512178 w 5012935"/>
                <a:gd name="connsiteY191" fmla="*/ 3947931 h 4405856"/>
                <a:gd name="connsiteX192" fmla="*/ 4564112 w 5012935"/>
                <a:gd name="connsiteY192" fmla="*/ 3905749 h 4405856"/>
                <a:gd name="connsiteX193" fmla="*/ 4649837 w 5012935"/>
                <a:gd name="connsiteY193" fmla="*/ 3857216 h 4405856"/>
                <a:gd name="connsiteX194" fmla="*/ 4632601 w 5012935"/>
                <a:gd name="connsiteY194" fmla="*/ 3768315 h 4405856"/>
                <a:gd name="connsiteX195" fmla="*/ 4709935 w 5012935"/>
                <a:gd name="connsiteY195" fmla="*/ 3635646 h 4405856"/>
                <a:gd name="connsiteX196" fmla="*/ 5002489 w 5012935"/>
                <a:gd name="connsiteY196" fmla="*/ 3302498 h 4405856"/>
                <a:gd name="connsiteX197" fmla="*/ 4921072 w 5012935"/>
                <a:gd name="connsiteY197" fmla="*/ 3293426 h 4405856"/>
                <a:gd name="connsiteX198" fmla="*/ 4925609 w 5012935"/>
                <a:gd name="connsiteY198" fmla="*/ 3201578 h 4405856"/>
                <a:gd name="connsiteX199" fmla="*/ 4876622 w 5012935"/>
                <a:gd name="connsiteY199" fmla="*/ 3176406 h 4405856"/>
                <a:gd name="connsiteX200" fmla="*/ 4792485 w 5012935"/>
                <a:gd name="connsiteY200" fmla="*/ 3207928 h 4405856"/>
                <a:gd name="connsiteX201" fmla="*/ 4755746 w 5012935"/>
                <a:gd name="connsiteY201" fmla="*/ 3171643 h 4405856"/>
                <a:gd name="connsiteX202" fmla="*/ 4800423 w 5012935"/>
                <a:gd name="connsiteY202" fmla="*/ 3148738 h 4405856"/>
                <a:gd name="connsiteX203" fmla="*/ 4671156 w 5012935"/>
                <a:gd name="connsiteY203" fmla="*/ 2935559 h 4405856"/>
                <a:gd name="connsiteX204" fmla="*/ 4686122 w 5012935"/>
                <a:gd name="connsiteY204" fmla="*/ 2905396 h 4405856"/>
                <a:gd name="connsiteX205" fmla="*/ 4662537 w 5012935"/>
                <a:gd name="connsiteY205" fmla="*/ 2789736 h 4405856"/>
                <a:gd name="connsiteX206" fmla="*/ 4503788 w 5012935"/>
                <a:gd name="connsiteY206" fmla="*/ 2778850 h 4405856"/>
                <a:gd name="connsiteX207" fmla="*/ 4470450 w 5012935"/>
                <a:gd name="connsiteY207" fmla="*/ 2827608 h 4405856"/>
                <a:gd name="connsiteX208" fmla="*/ 4381550 w 5012935"/>
                <a:gd name="connsiteY208" fmla="*/ 2842124 h 4405856"/>
                <a:gd name="connsiteX209" fmla="*/ 4387900 w 5012935"/>
                <a:gd name="connsiteY209" fmla="*/ 2820125 h 4405856"/>
                <a:gd name="connsiteX210" fmla="*/ 4334378 w 5012935"/>
                <a:gd name="connsiteY210" fmla="*/ 2804024 h 4405856"/>
                <a:gd name="connsiteX211" fmla="*/ 4309659 w 5012935"/>
                <a:gd name="connsiteY211" fmla="*/ 2638923 h 4405856"/>
                <a:gd name="connsiteX212" fmla="*/ 4029352 w 5012935"/>
                <a:gd name="connsiteY212" fmla="*/ 2572248 h 4405856"/>
                <a:gd name="connsiteX213" fmla="*/ 3893053 w 5012935"/>
                <a:gd name="connsiteY213" fmla="*/ 2615564 h 4405856"/>
                <a:gd name="connsiteX214" fmla="*/ 3761064 w 5012935"/>
                <a:gd name="connsiteY214" fmla="*/ 2608080 h 4405856"/>
                <a:gd name="connsiteX215" fmla="*/ 3628621 w 5012935"/>
                <a:gd name="connsiteY215" fmla="*/ 2497182 h 4405856"/>
                <a:gd name="connsiteX216" fmla="*/ 3415443 w 5012935"/>
                <a:gd name="connsiteY216" fmla="*/ 2193969 h 4405856"/>
                <a:gd name="connsiteX217" fmla="*/ 3016981 w 5012935"/>
                <a:gd name="connsiteY217" fmla="*/ 2054496 h 4405856"/>
                <a:gd name="connsiteX218" fmla="*/ 2780443 w 5012935"/>
                <a:gd name="connsiteY218" fmla="*/ 1741532 h 4405856"/>
                <a:gd name="connsiteX219" fmla="*/ 2814234 w 5012935"/>
                <a:gd name="connsiteY219" fmla="*/ 1716586 h 4405856"/>
                <a:gd name="connsiteX220" fmla="*/ 2873878 w 5012935"/>
                <a:gd name="connsiteY220" fmla="*/ 1799589 h 4405856"/>
                <a:gd name="connsiteX221" fmla="*/ 2894062 w 5012935"/>
                <a:gd name="connsiteY221" fmla="*/ 1782126 h 4405856"/>
                <a:gd name="connsiteX222" fmla="*/ 2937152 w 5012935"/>
                <a:gd name="connsiteY222" fmla="*/ 1812970 h 4405856"/>
                <a:gd name="connsiteX223" fmla="*/ 3025825 w 5012935"/>
                <a:gd name="connsiteY223" fmla="*/ 1759221 h 4405856"/>
                <a:gd name="connsiteX224" fmla="*/ 3041927 w 5012935"/>
                <a:gd name="connsiteY224" fmla="*/ 1738811 h 4405856"/>
                <a:gd name="connsiteX225" fmla="*/ 3100210 w 5012935"/>
                <a:gd name="connsiteY225" fmla="*/ 1739037 h 4405856"/>
                <a:gd name="connsiteX226" fmla="*/ 3116313 w 5012935"/>
                <a:gd name="connsiteY226" fmla="*/ 1705927 h 4405856"/>
                <a:gd name="connsiteX227" fmla="*/ 3097489 w 5012935"/>
                <a:gd name="connsiteY227" fmla="*/ 1680300 h 4405856"/>
                <a:gd name="connsiteX228" fmla="*/ 3030361 w 5012935"/>
                <a:gd name="connsiteY228" fmla="*/ 1700257 h 4405856"/>
                <a:gd name="connsiteX229" fmla="*/ 3008589 w 5012935"/>
                <a:gd name="connsiteY229" fmla="*/ 1646736 h 4405856"/>
                <a:gd name="connsiteX230" fmla="*/ 3029907 w 5012935"/>
                <a:gd name="connsiteY230" fmla="*/ 1617026 h 4405856"/>
                <a:gd name="connsiteX231" fmla="*/ 2973437 w 5012935"/>
                <a:gd name="connsiteY231" fmla="*/ 1513612 h 4405856"/>
                <a:gd name="connsiteX232" fmla="*/ 2924906 w 5012935"/>
                <a:gd name="connsiteY232" fmla="*/ 1552393 h 4405856"/>
                <a:gd name="connsiteX233" fmla="*/ 2835551 w 5012935"/>
                <a:gd name="connsiteY233" fmla="*/ 1497737 h 4405856"/>
                <a:gd name="connsiteX234" fmla="*/ 2887485 w 5012935"/>
                <a:gd name="connsiteY234" fmla="*/ 1405208 h 4405856"/>
                <a:gd name="connsiteX235" fmla="*/ 2844623 w 5012935"/>
                <a:gd name="connsiteY235" fmla="*/ 1284105 h 4405856"/>
                <a:gd name="connsiteX236" fmla="*/ 2859364 w 5012935"/>
                <a:gd name="connsiteY236" fmla="*/ 1160053 h 4405856"/>
                <a:gd name="connsiteX237" fmla="*/ 2954614 w 5012935"/>
                <a:gd name="connsiteY237" fmla="*/ 1086348 h 4405856"/>
                <a:gd name="connsiteX238" fmla="*/ 3059843 w 5012935"/>
                <a:gd name="connsiteY238" fmla="*/ 1063896 h 4405856"/>
                <a:gd name="connsiteX239" fmla="*/ 2996796 w 5012935"/>
                <a:gd name="connsiteY239" fmla="*/ 974089 h 4405856"/>
                <a:gd name="connsiteX240" fmla="*/ 2979560 w 5012935"/>
                <a:gd name="connsiteY240" fmla="*/ 1018766 h 4405856"/>
                <a:gd name="connsiteX241" fmla="*/ 2936245 w 5012935"/>
                <a:gd name="connsiteY241" fmla="*/ 971595 h 4405856"/>
                <a:gd name="connsiteX242" fmla="*/ 2957563 w 5012935"/>
                <a:gd name="connsiteY242" fmla="*/ 886323 h 4405856"/>
                <a:gd name="connsiteX243" fmla="*/ 3030587 w 5012935"/>
                <a:gd name="connsiteY243" fmla="*/ 789032 h 4405856"/>
                <a:gd name="connsiteX244" fmla="*/ 3013578 w 5012935"/>
                <a:gd name="connsiteY244" fmla="*/ 682443 h 4405856"/>
                <a:gd name="connsiteX245" fmla="*/ 2842356 w 5012935"/>
                <a:gd name="connsiteY245" fmla="*/ 692194 h 4405856"/>
                <a:gd name="connsiteX246" fmla="*/ 2823078 w 5012935"/>
                <a:gd name="connsiteY246" fmla="*/ 734831 h 4405856"/>
                <a:gd name="connsiteX247" fmla="*/ 2790875 w 5012935"/>
                <a:gd name="connsiteY247" fmla="*/ 667248 h 4405856"/>
                <a:gd name="connsiteX248" fmla="*/ 2761165 w 5012935"/>
                <a:gd name="connsiteY248" fmla="*/ 707616 h 4405856"/>
                <a:gd name="connsiteX249" fmla="*/ 2575656 w 5012935"/>
                <a:gd name="connsiteY249" fmla="*/ 741180 h 4405856"/>
                <a:gd name="connsiteX0" fmla="*/ 2578333 w 5015612"/>
                <a:gd name="connsiteY0" fmla="*/ 741180 h 4405856"/>
                <a:gd name="connsiteX1" fmla="*/ 2252214 w 5015612"/>
                <a:gd name="connsiteY1" fmla="*/ 583337 h 4405856"/>
                <a:gd name="connsiteX2" fmla="*/ 2292126 w 5015612"/>
                <a:gd name="connsiteY2" fmla="*/ 433432 h 4405856"/>
                <a:gd name="connsiteX3" fmla="*/ 2238152 w 5015612"/>
                <a:gd name="connsiteY3" fmla="*/ 423907 h 4405856"/>
                <a:gd name="connsiteX4" fmla="*/ 2234977 w 5015612"/>
                <a:gd name="connsiteY4" fmla="*/ 395333 h 4405856"/>
                <a:gd name="connsiteX5" fmla="*/ 2279427 w 5015612"/>
                <a:gd name="connsiteY5" fmla="*/ 403270 h 4405856"/>
                <a:gd name="connsiteX6" fmla="*/ 2222277 w 5015612"/>
                <a:gd name="connsiteY6" fmla="*/ 315957 h 4405856"/>
                <a:gd name="connsiteX7" fmla="*/ 2233389 w 5015612"/>
                <a:gd name="connsiteY7" fmla="*/ 355645 h 4405856"/>
                <a:gd name="connsiteX8" fmla="*/ 2181001 w 5015612"/>
                <a:gd name="connsiteY8" fmla="*/ 320720 h 4405856"/>
                <a:gd name="connsiteX9" fmla="*/ 2201639 w 5015612"/>
                <a:gd name="connsiteY9" fmla="*/ 287383 h 4405856"/>
                <a:gd name="connsiteX10" fmla="*/ 2166714 w 5015612"/>
                <a:gd name="connsiteY10" fmla="*/ 225472 h 4405856"/>
                <a:gd name="connsiteX11" fmla="*/ 2200051 w 5015612"/>
                <a:gd name="connsiteY11" fmla="*/ 227061 h 4405856"/>
                <a:gd name="connsiteX12" fmla="*/ 2157189 w 5015612"/>
                <a:gd name="connsiteY12" fmla="*/ 133398 h 4405856"/>
                <a:gd name="connsiteX13" fmla="*/ 2131790 w 5015612"/>
                <a:gd name="connsiteY13" fmla="*/ 131810 h 4405856"/>
                <a:gd name="connsiteX14" fmla="*/ 2120677 w 5015612"/>
                <a:gd name="connsiteY14" fmla="*/ 84185 h 4405856"/>
                <a:gd name="connsiteX15" fmla="*/ 2152426 w 5015612"/>
                <a:gd name="connsiteY15" fmla="*/ 66723 h 4405856"/>
                <a:gd name="connsiteX16" fmla="*/ 2147664 w 5015612"/>
                <a:gd name="connsiteY16" fmla="*/ 23861 h 4405856"/>
                <a:gd name="connsiteX17" fmla="*/ 2088927 w 5015612"/>
                <a:gd name="connsiteY17" fmla="*/ 28624 h 4405856"/>
                <a:gd name="connsiteX18" fmla="*/ 1895252 w 5015612"/>
                <a:gd name="connsiteY18" fmla="*/ 127049 h 4405856"/>
                <a:gd name="connsiteX19" fmla="*/ 1860327 w 5015612"/>
                <a:gd name="connsiteY19" fmla="*/ 252462 h 4405856"/>
                <a:gd name="connsiteX20" fmla="*/ 1865089 w 5015612"/>
                <a:gd name="connsiteY20" fmla="*/ 288974 h 4405856"/>
                <a:gd name="connsiteX21" fmla="*/ 1836514 w 5015612"/>
                <a:gd name="connsiteY21" fmla="*/ 303261 h 4405856"/>
                <a:gd name="connsiteX22" fmla="*/ 1904776 w 5015612"/>
                <a:gd name="connsiteY22" fmla="*/ 482645 h 4405856"/>
                <a:gd name="connsiteX23" fmla="*/ 1817465 w 5015612"/>
                <a:gd name="connsiteY23" fmla="*/ 400099 h 4405856"/>
                <a:gd name="connsiteX24" fmla="*/ 1766664 w 5015612"/>
                <a:gd name="connsiteY24" fmla="*/ 366762 h 4405856"/>
                <a:gd name="connsiteX25" fmla="*/ 1738089 w 5015612"/>
                <a:gd name="connsiteY25" fmla="*/ 401687 h 4405856"/>
                <a:gd name="connsiteX26" fmla="*/ 1736502 w 5015612"/>
                <a:gd name="connsiteY26" fmla="*/ 515987 h 4405856"/>
                <a:gd name="connsiteX27" fmla="*/ 1750789 w 5015612"/>
                <a:gd name="connsiteY27" fmla="*/ 612820 h 4405856"/>
                <a:gd name="connsiteX28" fmla="*/ 1668239 w 5015612"/>
                <a:gd name="connsiteY28" fmla="*/ 620761 h 4405856"/>
                <a:gd name="connsiteX29" fmla="*/ 1692052 w 5015612"/>
                <a:gd name="connsiteY29" fmla="*/ 590598 h 4405856"/>
                <a:gd name="connsiteX30" fmla="*/ 1628552 w 5015612"/>
                <a:gd name="connsiteY30" fmla="*/ 547736 h 4405856"/>
                <a:gd name="connsiteX31" fmla="*/ 1587277 w 5015612"/>
                <a:gd name="connsiteY31" fmla="*/ 501699 h 4405856"/>
                <a:gd name="connsiteX32" fmla="*/ 1538064 w 5015612"/>
                <a:gd name="connsiteY32" fmla="*/ 512811 h 4405856"/>
                <a:gd name="connsiteX33" fmla="*/ 1566639 w 5015612"/>
                <a:gd name="connsiteY33" fmla="*/ 446136 h 4405856"/>
                <a:gd name="connsiteX34" fmla="*/ 1536476 w 5015612"/>
                <a:gd name="connsiteY34" fmla="*/ 481062 h 4405856"/>
                <a:gd name="connsiteX35" fmla="*/ 1503139 w 5015612"/>
                <a:gd name="connsiteY35" fmla="*/ 423911 h 4405856"/>
                <a:gd name="connsiteX36" fmla="*/ 1484089 w 5015612"/>
                <a:gd name="connsiteY36" fmla="*/ 417561 h 4405856"/>
                <a:gd name="connsiteX37" fmla="*/ 1482502 w 5015612"/>
                <a:gd name="connsiteY37" fmla="*/ 376287 h 4405856"/>
                <a:gd name="connsiteX38" fmla="*/ 1447577 w 5015612"/>
                <a:gd name="connsiteY38" fmla="*/ 273100 h 4405856"/>
                <a:gd name="connsiteX39" fmla="*/ 1407889 w 5015612"/>
                <a:gd name="connsiteY39" fmla="*/ 219123 h 4405856"/>
                <a:gd name="connsiteX40" fmla="*/ 1484090 w 5015612"/>
                <a:gd name="connsiteY40" fmla="*/ 282624 h 4405856"/>
                <a:gd name="connsiteX41" fmla="*/ 1542828 w 5015612"/>
                <a:gd name="connsiteY41" fmla="*/ 320723 h 4405856"/>
                <a:gd name="connsiteX42" fmla="*/ 1566639 w 5015612"/>
                <a:gd name="connsiteY42" fmla="*/ 281036 h 4405856"/>
                <a:gd name="connsiteX43" fmla="*/ 1585689 w 5015612"/>
                <a:gd name="connsiteY43" fmla="*/ 215949 h 4405856"/>
                <a:gd name="connsiteX44" fmla="*/ 1547589 w 5015612"/>
                <a:gd name="connsiteY44" fmla="*/ 185786 h 4405856"/>
                <a:gd name="connsiteX45" fmla="*/ 1574577 w 5015612"/>
                <a:gd name="connsiteY45" fmla="*/ 144511 h 4405856"/>
                <a:gd name="connsiteX46" fmla="*/ 1526952 w 5015612"/>
                <a:gd name="connsiteY46" fmla="*/ 50848 h 4405856"/>
                <a:gd name="connsiteX47" fmla="*/ 1509489 w 5015612"/>
                <a:gd name="connsiteY47" fmla="*/ 6399 h 4405856"/>
                <a:gd name="connsiteX48" fmla="*/ 1372964 w 5015612"/>
                <a:gd name="connsiteY48" fmla="*/ 120699 h 4405856"/>
                <a:gd name="connsiteX49" fmla="*/ 1311051 w 5015612"/>
                <a:gd name="connsiteY49" fmla="*/ 115936 h 4405856"/>
                <a:gd name="connsiteX50" fmla="*/ 1298352 w 5015612"/>
                <a:gd name="connsiteY50" fmla="*/ 57199 h 4405856"/>
                <a:gd name="connsiteX51" fmla="*/ 1212627 w 5015612"/>
                <a:gd name="connsiteY51" fmla="*/ 104824 h 4405856"/>
                <a:gd name="connsiteX52" fmla="*/ 1149127 w 5015612"/>
                <a:gd name="connsiteY52" fmla="*/ 139748 h 4405856"/>
                <a:gd name="connsiteX53" fmla="*/ 1053876 w 5015612"/>
                <a:gd name="connsiteY53" fmla="*/ 147686 h 4405856"/>
                <a:gd name="connsiteX54" fmla="*/ 1031652 w 5015612"/>
                <a:gd name="connsiteY54" fmla="*/ 177849 h 4405856"/>
                <a:gd name="connsiteX55" fmla="*/ 995139 w 5015612"/>
                <a:gd name="connsiteY55" fmla="*/ 201661 h 4405856"/>
                <a:gd name="connsiteX56" fmla="*/ 1030065 w 5015612"/>
                <a:gd name="connsiteY56" fmla="*/ 288974 h 4405856"/>
                <a:gd name="connsiteX57" fmla="*/ 897396 w 5015612"/>
                <a:gd name="connsiteY57" fmla="*/ 542516 h 4405856"/>
                <a:gd name="connsiteX58" fmla="*/ 843421 w 5015612"/>
                <a:gd name="connsiteY58" fmla="*/ 580843 h 4405856"/>
                <a:gd name="connsiteX59" fmla="*/ 915312 w 5015612"/>
                <a:gd name="connsiteY59" fmla="*/ 633231 h 4405856"/>
                <a:gd name="connsiteX60" fmla="*/ 878346 w 5015612"/>
                <a:gd name="connsiteY60" fmla="*/ 673825 h 4405856"/>
                <a:gd name="connsiteX61" fmla="*/ 895809 w 5015612"/>
                <a:gd name="connsiteY61" fmla="*/ 720316 h 4405856"/>
                <a:gd name="connsiteX62" fmla="*/ 827092 w 5015612"/>
                <a:gd name="connsiteY62" fmla="*/ 701719 h 4405856"/>
                <a:gd name="connsiteX63" fmla="*/ 771984 w 5015612"/>
                <a:gd name="connsiteY63" fmla="*/ 726665 h 4405856"/>
                <a:gd name="connsiteX64" fmla="*/ 705082 w 5015612"/>
                <a:gd name="connsiteY64" fmla="*/ 695143 h 4405856"/>
                <a:gd name="connsiteX65" fmla="*/ 706670 w 5015612"/>
                <a:gd name="connsiteY65" fmla="*/ 652734 h 4405856"/>
                <a:gd name="connsiteX66" fmla="*/ 595091 w 5015612"/>
                <a:gd name="connsiteY66" fmla="*/ 675412 h 4405856"/>
                <a:gd name="connsiteX67" fmla="*/ 585340 w 5015612"/>
                <a:gd name="connsiteY67" fmla="*/ 760457 h 4405856"/>
                <a:gd name="connsiteX68" fmla="*/ 506192 w 5015612"/>
                <a:gd name="connsiteY68" fmla="*/ 865236 h 4405856"/>
                <a:gd name="connsiteX69" fmla="*/ 420467 w 5015612"/>
                <a:gd name="connsiteY69" fmla="*/ 828724 h 4405856"/>
                <a:gd name="connsiteX70" fmla="*/ 395067 w 5015612"/>
                <a:gd name="connsiteY70" fmla="*/ 869999 h 4405856"/>
                <a:gd name="connsiteX71" fmla="*/ 329980 w 5015612"/>
                <a:gd name="connsiteY71" fmla="*/ 812848 h 4405856"/>
                <a:gd name="connsiteX72" fmla="*/ 304581 w 5015612"/>
                <a:gd name="connsiteY72" fmla="*/ 881111 h 4405856"/>
                <a:gd name="connsiteX73" fmla="*/ 245843 w 5015612"/>
                <a:gd name="connsiteY73" fmla="*/ 873173 h 4405856"/>
                <a:gd name="connsiteX74" fmla="*/ 206155 w 5015612"/>
                <a:gd name="connsiteY74" fmla="*/ 787449 h 4405856"/>
                <a:gd name="connsiteX75" fmla="*/ 25181 w 5015612"/>
                <a:gd name="connsiteY75" fmla="*/ 917623 h 4405856"/>
                <a:gd name="connsiteX76" fmla="*/ 26769 w 5015612"/>
                <a:gd name="connsiteY76" fmla="*/ 970011 h 4405856"/>
                <a:gd name="connsiteX77" fmla="*/ 10894 w 5015612"/>
                <a:gd name="connsiteY77" fmla="*/ 996999 h 4405856"/>
                <a:gd name="connsiteX78" fmla="*/ 37881 w 5015612"/>
                <a:gd name="connsiteY78" fmla="*/ 1022399 h 4405856"/>
                <a:gd name="connsiteX79" fmla="*/ 7719 w 5015612"/>
                <a:gd name="connsiteY79" fmla="*/ 1043037 h 4405856"/>
                <a:gd name="connsiteX80" fmla="*/ 168057 w 5015612"/>
                <a:gd name="connsiteY80" fmla="*/ 1135111 h 4405856"/>
                <a:gd name="connsiteX81" fmla="*/ 158533 w 5015612"/>
                <a:gd name="connsiteY81" fmla="*/ 1263698 h 4405856"/>
                <a:gd name="connsiteX82" fmla="*/ 215683 w 5015612"/>
                <a:gd name="connsiteY82" fmla="*/ 1289099 h 4405856"/>
                <a:gd name="connsiteX83" fmla="*/ 202984 w 5015612"/>
                <a:gd name="connsiteY83" fmla="*/ 1354186 h 4405856"/>
                <a:gd name="connsiteX84" fmla="*/ 268071 w 5015612"/>
                <a:gd name="connsiteY84" fmla="*/ 1362124 h 4405856"/>
                <a:gd name="connsiteX85" fmla="*/ 319546 w 5015612"/>
                <a:gd name="connsiteY85" fmla="*/ 1394776 h 4405856"/>
                <a:gd name="connsiteX86" fmla="*/ 228383 w 5015612"/>
                <a:gd name="connsiteY86" fmla="*/ 1622474 h 4405856"/>
                <a:gd name="connsiteX87" fmla="*/ 177583 w 5015612"/>
                <a:gd name="connsiteY87" fmla="*/ 1687561 h 4405856"/>
                <a:gd name="connsiteX88" fmla="*/ 172820 w 5015612"/>
                <a:gd name="connsiteY88" fmla="*/ 1743123 h 4405856"/>
                <a:gd name="connsiteX89" fmla="*/ 139483 w 5015612"/>
                <a:gd name="connsiteY89" fmla="*/ 1738361 h 4405856"/>
                <a:gd name="connsiteX90" fmla="*/ 141071 w 5015612"/>
                <a:gd name="connsiteY90" fmla="*/ 1798686 h 4405856"/>
                <a:gd name="connsiteX91" fmla="*/ 63283 w 5015612"/>
                <a:gd name="connsiteY91" fmla="*/ 1636761 h 4405856"/>
                <a:gd name="connsiteX92" fmla="*/ 14070 w 5015612"/>
                <a:gd name="connsiteY92" fmla="*/ 1633586 h 4405856"/>
                <a:gd name="connsiteX93" fmla="*/ 341317 w 5015612"/>
                <a:gd name="connsiteY93" fmla="*/ 1923414 h 4405856"/>
                <a:gd name="connsiteX94" fmla="*/ 211370 w 5015612"/>
                <a:gd name="connsiteY94" fmla="*/ 2239100 h 4405856"/>
                <a:gd name="connsiteX95" fmla="*/ 198897 w 5015612"/>
                <a:gd name="connsiteY95" fmla="*/ 2428239 h 4405856"/>
                <a:gd name="connsiteX96" fmla="*/ 879480 w 5015612"/>
                <a:gd name="connsiteY96" fmla="*/ 2440939 h 4405856"/>
                <a:gd name="connsiteX97" fmla="*/ 915766 w 5015612"/>
                <a:gd name="connsiteY97" fmla="*/ 2557053 h 4405856"/>
                <a:gd name="connsiteX98" fmla="*/ 937537 w 5015612"/>
                <a:gd name="connsiteY98" fmla="*/ 2622368 h 4405856"/>
                <a:gd name="connsiteX99" fmla="*/ 944795 w 5015612"/>
                <a:gd name="connsiteY99" fmla="*/ 2644139 h 4405856"/>
                <a:gd name="connsiteX100" fmla="*/ 966566 w 5015612"/>
                <a:gd name="connsiteY100" fmla="*/ 2687682 h 4405856"/>
                <a:gd name="connsiteX101" fmla="*/ 988337 w 5015612"/>
                <a:gd name="connsiteY101" fmla="*/ 2738482 h 4405856"/>
                <a:gd name="connsiteX102" fmla="*/ 995595 w 5015612"/>
                <a:gd name="connsiteY102" fmla="*/ 2767511 h 4405856"/>
                <a:gd name="connsiteX103" fmla="*/ 1031880 w 5015612"/>
                <a:gd name="connsiteY103" fmla="*/ 2818311 h 4405856"/>
                <a:gd name="connsiteX104" fmla="*/ 1053652 w 5015612"/>
                <a:gd name="connsiteY104" fmla="*/ 2876368 h 4405856"/>
                <a:gd name="connsiteX105" fmla="*/ 1075423 w 5015612"/>
                <a:gd name="connsiteY105" fmla="*/ 2898139 h 4405856"/>
                <a:gd name="connsiteX106" fmla="*/ 1111709 w 5015612"/>
                <a:gd name="connsiteY106" fmla="*/ 2970711 h 4405856"/>
                <a:gd name="connsiteX107" fmla="*/ 1147995 w 5015612"/>
                <a:gd name="connsiteY107" fmla="*/ 3021511 h 4405856"/>
                <a:gd name="connsiteX108" fmla="*/ 1155252 w 5015612"/>
                <a:gd name="connsiteY108" fmla="*/ 3043282 h 4405856"/>
                <a:gd name="connsiteX109" fmla="*/ 1206052 w 5015612"/>
                <a:gd name="connsiteY109" fmla="*/ 3108596 h 4405856"/>
                <a:gd name="connsiteX110" fmla="*/ 1235080 w 5015612"/>
                <a:gd name="connsiteY110" fmla="*/ 3173911 h 4405856"/>
                <a:gd name="connsiteX111" fmla="*/ 1256852 w 5015612"/>
                <a:gd name="connsiteY111" fmla="*/ 3202939 h 4405856"/>
                <a:gd name="connsiteX112" fmla="*/ 1271366 w 5015612"/>
                <a:gd name="connsiteY112" fmla="*/ 3260996 h 4405856"/>
                <a:gd name="connsiteX113" fmla="*/ 1278623 w 5015612"/>
                <a:gd name="connsiteY113" fmla="*/ 3282768 h 4405856"/>
                <a:gd name="connsiteX114" fmla="*/ 1285880 w 5015612"/>
                <a:gd name="connsiteY114" fmla="*/ 3311796 h 4405856"/>
                <a:gd name="connsiteX115" fmla="*/ 1293137 w 5015612"/>
                <a:gd name="connsiteY115" fmla="*/ 3377111 h 4405856"/>
                <a:gd name="connsiteX116" fmla="*/ 1314909 w 5015612"/>
                <a:gd name="connsiteY116" fmla="*/ 3435168 h 4405856"/>
                <a:gd name="connsiteX117" fmla="*/ 1343937 w 5015612"/>
                <a:gd name="connsiteY117" fmla="*/ 3478711 h 4405856"/>
                <a:gd name="connsiteX118" fmla="*/ 1372966 w 5015612"/>
                <a:gd name="connsiteY118" fmla="*/ 3529511 h 4405856"/>
                <a:gd name="connsiteX119" fmla="*/ 1401995 w 5015612"/>
                <a:gd name="connsiteY119" fmla="*/ 3551282 h 4405856"/>
                <a:gd name="connsiteX120" fmla="*/ 1445537 w 5015612"/>
                <a:gd name="connsiteY120" fmla="*/ 3594825 h 4405856"/>
                <a:gd name="connsiteX121" fmla="*/ 1474566 w 5015612"/>
                <a:gd name="connsiteY121" fmla="*/ 3616596 h 4405856"/>
                <a:gd name="connsiteX122" fmla="*/ 1510852 w 5015612"/>
                <a:gd name="connsiteY122" fmla="*/ 3660139 h 4405856"/>
                <a:gd name="connsiteX123" fmla="*/ 1539880 w 5015612"/>
                <a:gd name="connsiteY123" fmla="*/ 3681911 h 4405856"/>
                <a:gd name="connsiteX124" fmla="*/ 1612452 w 5015612"/>
                <a:gd name="connsiteY124" fmla="*/ 3747225 h 4405856"/>
                <a:gd name="connsiteX125" fmla="*/ 1648737 w 5015612"/>
                <a:gd name="connsiteY125" fmla="*/ 3790768 h 4405856"/>
                <a:gd name="connsiteX126" fmla="*/ 1670509 w 5015612"/>
                <a:gd name="connsiteY126" fmla="*/ 3805282 h 4405856"/>
                <a:gd name="connsiteX127" fmla="*/ 1706795 w 5015612"/>
                <a:gd name="connsiteY127" fmla="*/ 3848825 h 4405856"/>
                <a:gd name="connsiteX128" fmla="*/ 1735823 w 5015612"/>
                <a:gd name="connsiteY128" fmla="*/ 3870596 h 4405856"/>
                <a:gd name="connsiteX129" fmla="*/ 1830166 w 5015612"/>
                <a:gd name="connsiteY129" fmla="*/ 3914139 h 4405856"/>
                <a:gd name="connsiteX130" fmla="*/ 2280109 w 5015612"/>
                <a:gd name="connsiteY130" fmla="*/ 3899625 h 4405856"/>
                <a:gd name="connsiteX131" fmla="*/ 2330909 w 5015612"/>
                <a:gd name="connsiteY131" fmla="*/ 3885111 h 4405856"/>
                <a:gd name="connsiteX132" fmla="*/ 2417995 w 5015612"/>
                <a:gd name="connsiteY132" fmla="*/ 3877853 h 4405856"/>
                <a:gd name="connsiteX133" fmla="*/ 2497823 w 5015612"/>
                <a:gd name="connsiteY133" fmla="*/ 3863339 h 4405856"/>
                <a:gd name="connsiteX134" fmla="*/ 2555880 w 5015612"/>
                <a:gd name="connsiteY134" fmla="*/ 3856082 h 4405856"/>
                <a:gd name="connsiteX135" fmla="*/ 2584909 w 5015612"/>
                <a:gd name="connsiteY135" fmla="*/ 3841568 h 4405856"/>
                <a:gd name="connsiteX136" fmla="*/ 2650223 w 5015612"/>
                <a:gd name="connsiteY136" fmla="*/ 3819796 h 4405856"/>
                <a:gd name="connsiteX137" fmla="*/ 2686509 w 5015612"/>
                <a:gd name="connsiteY137" fmla="*/ 3805282 h 4405856"/>
                <a:gd name="connsiteX138" fmla="*/ 2788109 w 5015612"/>
                <a:gd name="connsiteY138" fmla="*/ 3790768 h 4405856"/>
                <a:gd name="connsiteX139" fmla="*/ 2817137 w 5015612"/>
                <a:gd name="connsiteY139" fmla="*/ 3783511 h 4405856"/>
                <a:gd name="connsiteX140" fmla="*/ 3437623 w 5015612"/>
                <a:gd name="connsiteY140" fmla="*/ 4130265 h 4405856"/>
                <a:gd name="connsiteX141" fmla="*/ 3524027 w 5015612"/>
                <a:gd name="connsiteY141" fmla="*/ 4316455 h 4405856"/>
                <a:gd name="connsiteX142" fmla="*/ 3584352 w 5015612"/>
                <a:gd name="connsiteY142" fmla="*/ 4375193 h 4405856"/>
                <a:gd name="connsiteX143" fmla="*/ 3595464 w 5015612"/>
                <a:gd name="connsiteY143" fmla="*/ 4345030 h 4405856"/>
                <a:gd name="connsiteX144" fmla="*/ 3641502 w 5015612"/>
                <a:gd name="connsiteY144" fmla="*/ 4318042 h 4405856"/>
                <a:gd name="connsiteX145" fmla="*/ 3692302 w 5015612"/>
                <a:gd name="connsiteY145" fmla="*/ 4391068 h 4405856"/>
                <a:gd name="connsiteX146" fmla="*/ 3741515 w 5015612"/>
                <a:gd name="connsiteY146" fmla="*/ 4394243 h 4405856"/>
                <a:gd name="connsiteX147" fmla="*/ 3697064 w 5015612"/>
                <a:gd name="connsiteY147" fmla="*/ 4300581 h 4405856"/>
                <a:gd name="connsiteX148" fmla="*/ 3654202 w 5015612"/>
                <a:gd name="connsiteY148" fmla="*/ 4232318 h 4405856"/>
                <a:gd name="connsiteX149" fmla="*/ 3697065 w 5015612"/>
                <a:gd name="connsiteY149" fmla="*/ 4216442 h 4405856"/>
                <a:gd name="connsiteX150" fmla="*/ 3678014 w 5015612"/>
                <a:gd name="connsiteY150" fmla="*/ 4175168 h 4405856"/>
                <a:gd name="connsiteX151" fmla="*/ 3730402 w 5015612"/>
                <a:gd name="connsiteY151" fmla="*/ 4184693 h 4405856"/>
                <a:gd name="connsiteX152" fmla="*/ 3709765 w 5015612"/>
                <a:gd name="connsiteY152" fmla="*/ 4151355 h 4405856"/>
                <a:gd name="connsiteX153" fmla="*/ 3731084 w 5015612"/>
                <a:gd name="connsiteY153" fmla="*/ 4134801 h 4405856"/>
                <a:gd name="connsiteX154" fmla="*/ 3852187 w 5015612"/>
                <a:gd name="connsiteY154" fmla="*/ 4220074 h 4405856"/>
                <a:gd name="connsiteX155" fmla="*/ 3887564 w 5015612"/>
                <a:gd name="connsiteY155" fmla="*/ 4206917 h 4405856"/>
                <a:gd name="connsiteX156" fmla="*/ 3939951 w 5015612"/>
                <a:gd name="connsiteY156" fmla="*/ 4272006 h 4405856"/>
                <a:gd name="connsiteX157" fmla="*/ 3960589 w 5015612"/>
                <a:gd name="connsiteY157" fmla="*/ 4330743 h 4405856"/>
                <a:gd name="connsiteX158" fmla="*/ 4068539 w 5015612"/>
                <a:gd name="connsiteY158" fmla="*/ 4349792 h 4405856"/>
                <a:gd name="connsiteX159" fmla="*/ 4008215 w 5015612"/>
                <a:gd name="connsiteY159" fmla="*/ 4283117 h 4405856"/>
                <a:gd name="connsiteX160" fmla="*/ 4005039 w 5015612"/>
                <a:gd name="connsiteY160" fmla="*/ 4214855 h 4405856"/>
                <a:gd name="connsiteX161" fmla="*/ 4059014 w 5015612"/>
                <a:gd name="connsiteY161" fmla="*/ 4270418 h 4405856"/>
                <a:gd name="connsiteX162" fmla="*/ 4108227 w 5015612"/>
                <a:gd name="connsiteY162" fmla="*/ 4275180 h 4405856"/>
                <a:gd name="connsiteX163" fmla="*/ 4101877 w 5015612"/>
                <a:gd name="connsiteY163" fmla="*/ 4225968 h 4405856"/>
                <a:gd name="connsiteX164" fmla="*/ 4162202 w 5015612"/>
                <a:gd name="connsiteY164" fmla="*/ 4230730 h 4405856"/>
                <a:gd name="connsiteX165" fmla="*/ 4224114 w 5015612"/>
                <a:gd name="connsiteY165" fmla="*/ 4273592 h 4405856"/>
                <a:gd name="connsiteX166" fmla="*/ 4255864 w 5015612"/>
                <a:gd name="connsiteY166" fmla="*/ 4260893 h 4405856"/>
                <a:gd name="connsiteX167" fmla="*/ 4249515 w 5015612"/>
                <a:gd name="connsiteY167" fmla="*/ 4225968 h 4405856"/>
                <a:gd name="connsiteX168" fmla="*/ 4290790 w 5015612"/>
                <a:gd name="connsiteY168" fmla="*/ 4202156 h 4405856"/>
                <a:gd name="connsiteX169" fmla="*/ 4374927 w 5015612"/>
                <a:gd name="connsiteY169" fmla="*/ 4259306 h 4405856"/>
                <a:gd name="connsiteX170" fmla="*/ 4392390 w 5015612"/>
                <a:gd name="connsiteY170" fmla="*/ 4157708 h 4405856"/>
                <a:gd name="connsiteX171" fmla="*/ 4366990 w 5015612"/>
                <a:gd name="connsiteY171" fmla="*/ 4135482 h 4405856"/>
                <a:gd name="connsiteX172" fmla="*/ 4293964 w 5015612"/>
                <a:gd name="connsiteY172" fmla="*/ 4092619 h 4405856"/>
                <a:gd name="connsiteX173" fmla="*/ 4316189 w 5015612"/>
                <a:gd name="connsiteY173" fmla="*/ 4067220 h 4405856"/>
                <a:gd name="connsiteX174" fmla="*/ 4336827 w 5015612"/>
                <a:gd name="connsiteY174" fmla="*/ 4044994 h 4405856"/>
                <a:gd name="connsiteX175" fmla="*/ 4390802 w 5015612"/>
                <a:gd name="connsiteY175" fmla="*/ 4076745 h 4405856"/>
                <a:gd name="connsiteX176" fmla="*/ 4397152 w 5015612"/>
                <a:gd name="connsiteY176" fmla="*/ 4032295 h 4405856"/>
                <a:gd name="connsiteX177" fmla="*/ 4341589 w 5015612"/>
                <a:gd name="connsiteY177" fmla="*/ 4008482 h 4405856"/>
                <a:gd name="connsiteX178" fmla="*/ 4340002 w 5015612"/>
                <a:gd name="connsiteY178" fmla="*/ 3998958 h 4405856"/>
                <a:gd name="connsiteX179" fmla="*/ 4327301 w 5015612"/>
                <a:gd name="connsiteY179" fmla="*/ 3960859 h 4405856"/>
                <a:gd name="connsiteX180" fmla="*/ 4333651 w 5015612"/>
                <a:gd name="connsiteY180" fmla="*/ 3913233 h 4405856"/>
                <a:gd name="connsiteX181" fmla="*/ 4344764 w 5015612"/>
                <a:gd name="connsiteY181" fmla="*/ 3857670 h 4405856"/>
                <a:gd name="connsiteX182" fmla="*/ 4306664 w 5015612"/>
                <a:gd name="connsiteY182" fmla="*/ 3827508 h 4405856"/>
                <a:gd name="connsiteX183" fmla="*/ 4340001 w 5015612"/>
                <a:gd name="connsiteY183" fmla="*/ 3817983 h 4405856"/>
                <a:gd name="connsiteX184" fmla="*/ 4317776 w 5015612"/>
                <a:gd name="connsiteY184" fmla="*/ 3781470 h 4405856"/>
                <a:gd name="connsiteX185" fmla="*/ 4355877 w 5015612"/>
                <a:gd name="connsiteY185" fmla="*/ 3776709 h 4405856"/>
                <a:gd name="connsiteX186" fmla="*/ 4362226 w 5015612"/>
                <a:gd name="connsiteY186" fmla="*/ 3743370 h 4405856"/>
                <a:gd name="connsiteX187" fmla="*/ 4424140 w 5015612"/>
                <a:gd name="connsiteY187" fmla="*/ 3752897 h 4405856"/>
                <a:gd name="connsiteX188" fmla="*/ 4457253 w 5015612"/>
                <a:gd name="connsiteY188" fmla="*/ 3768089 h 4405856"/>
                <a:gd name="connsiteX189" fmla="*/ 4423460 w 5015612"/>
                <a:gd name="connsiteY189" fmla="*/ 3809137 h 4405856"/>
                <a:gd name="connsiteX190" fmla="*/ 4462468 w 5015612"/>
                <a:gd name="connsiteY190" fmla="*/ 3916633 h 4405856"/>
                <a:gd name="connsiteX191" fmla="*/ 4514855 w 5015612"/>
                <a:gd name="connsiteY191" fmla="*/ 3947931 h 4405856"/>
                <a:gd name="connsiteX192" fmla="*/ 4566789 w 5015612"/>
                <a:gd name="connsiteY192" fmla="*/ 3905749 h 4405856"/>
                <a:gd name="connsiteX193" fmla="*/ 4652514 w 5015612"/>
                <a:gd name="connsiteY193" fmla="*/ 3857216 h 4405856"/>
                <a:gd name="connsiteX194" fmla="*/ 4635278 w 5015612"/>
                <a:gd name="connsiteY194" fmla="*/ 3768315 h 4405856"/>
                <a:gd name="connsiteX195" fmla="*/ 4712612 w 5015612"/>
                <a:gd name="connsiteY195" fmla="*/ 3635646 h 4405856"/>
                <a:gd name="connsiteX196" fmla="*/ 5005166 w 5015612"/>
                <a:gd name="connsiteY196" fmla="*/ 3302498 h 4405856"/>
                <a:gd name="connsiteX197" fmla="*/ 4923749 w 5015612"/>
                <a:gd name="connsiteY197" fmla="*/ 3293426 h 4405856"/>
                <a:gd name="connsiteX198" fmla="*/ 4928286 w 5015612"/>
                <a:gd name="connsiteY198" fmla="*/ 3201578 h 4405856"/>
                <a:gd name="connsiteX199" fmla="*/ 4879299 w 5015612"/>
                <a:gd name="connsiteY199" fmla="*/ 3176406 h 4405856"/>
                <a:gd name="connsiteX200" fmla="*/ 4795162 w 5015612"/>
                <a:gd name="connsiteY200" fmla="*/ 3207928 h 4405856"/>
                <a:gd name="connsiteX201" fmla="*/ 4758423 w 5015612"/>
                <a:gd name="connsiteY201" fmla="*/ 3171643 h 4405856"/>
                <a:gd name="connsiteX202" fmla="*/ 4803100 w 5015612"/>
                <a:gd name="connsiteY202" fmla="*/ 3148738 h 4405856"/>
                <a:gd name="connsiteX203" fmla="*/ 4673833 w 5015612"/>
                <a:gd name="connsiteY203" fmla="*/ 2935559 h 4405856"/>
                <a:gd name="connsiteX204" fmla="*/ 4688799 w 5015612"/>
                <a:gd name="connsiteY204" fmla="*/ 2905396 h 4405856"/>
                <a:gd name="connsiteX205" fmla="*/ 4665214 w 5015612"/>
                <a:gd name="connsiteY205" fmla="*/ 2789736 h 4405856"/>
                <a:gd name="connsiteX206" fmla="*/ 4506465 w 5015612"/>
                <a:gd name="connsiteY206" fmla="*/ 2778850 h 4405856"/>
                <a:gd name="connsiteX207" fmla="*/ 4473127 w 5015612"/>
                <a:gd name="connsiteY207" fmla="*/ 2827608 h 4405856"/>
                <a:gd name="connsiteX208" fmla="*/ 4384227 w 5015612"/>
                <a:gd name="connsiteY208" fmla="*/ 2842124 h 4405856"/>
                <a:gd name="connsiteX209" fmla="*/ 4390577 w 5015612"/>
                <a:gd name="connsiteY209" fmla="*/ 2820125 h 4405856"/>
                <a:gd name="connsiteX210" fmla="*/ 4337055 w 5015612"/>
                <a:gd name="connsiteY210" fmla="*/ 2804024 h 4405856"/>
                <a:gd name="connsiteX211" fmla="*/ 4312336 w 5015612"/>
                <a:gd name="connsiteY211" fmla="*/ 2638923 h 4405856"/>
                <a:gd name="connsiteX212" fmla="*/ 4032029 w 5015612"/>
                <a:gd name="connsiteY212" fmla="*/ 2572248 h 4405856"/>
                <a:gd name="connsiteX213" fmla="*/ 3895730 w 5015612"/>
                <a:gd name="connsiteY213" fmla="*/ 2615564 h 4405856"/>
                <a:gd name="connsiteX214" fmla="*/ 3763741 w 5015612"/>
                <a:gd name="connsiteY214" fmla="*/ 2608080 h 4405856"/>
                <a:gd name="connsiteX215" fmla="*/ 3631298 w 5015612"/>
                <a:gd name="connsiteY215" fmla="*/ 2497182 h 4405856"/>
                <a:gd name="connsiteX216" fmla="*/ 3418120 w 5015612"/>
                <a:gd name="connsiteY216" fmla="*/ 2193969 h 4405856"/>
                <a:gd name="connsiteX217" fmla="*/ 3019658 w 5015612"/>
                <a:gd name="connsiteY217" fmla="*/ 2054496 h 4405856"/>
                <a:gd name="connsiteX218" fmla="*/ 2783120 w 5015612"/>
                <a:gd name="connsiteY218" fmla="*/ 1741532 h 4405856"/>
                <a:gd name="connsiteX219" fmla="*/ 2816911 w 5015612"/>
                <a:gd name="connsiteY219" fmla="*/ 1716586 h 4405856"/>
                <a:gd name="connsiteX220" fmla="*/ 2876555 w 5015612"/>
                <a:gd name="connsiteY220" fmla="*/ 1799589 h 4405856"/>
                <a:gd name="connsiteX221" fmla="*/ 2896739 w 5015612"/>
                <a:gd name="connsiteY221" fmla="*/ 1782126 h 4405856"/>
                <a:gd name="connsiteX222" fmla="*/ 2939829 w 5015612"/>
                <a:gd name="connsiteY222" fmla="*/ 1812970 h 4405856"/>
                <a:gd name="connsiteX223" fmla="*/ 3028502 w 5015612"/>
                <a:gd name="connsiteY223" fmla="*/ 1759221 h 4405856"/>
                <a:gd name="connsiteX224" fmla="*/ 3044604 w 5015612"/>
                <a:gd name="connsiteY224" fmla="*/ 1738811 h 4405856"/>
                <a:gd name="connsiteX225" fmla="*/ 3102887 w 5015612"/>
                <a:gd name="connsiteY225" fmla="*/ 1739037 h 4405856"/>
                <a:gd name="connsiteX226" fmla="*/ 3118990 w 5015612"/>
                <a:gd name="connsiteY226" fmla="*/ 1705927 h 4405856"/>
                <a:gd name="connsiteX227" fmla="*/ 3100166 w 5015612"/>
                <a:gd name="connsiteY227" fmla="*/ 1680300 h 4405856"/>
                <a:gd name="connsiteX228" fmla="*/ 3033038 w 5015612"/>
                <a:gd name="connsiteY228" fmla="*/ 1700257 h 4405856"/>
                <a:gd name="connsiteX229" fmla="*/ 3011266 w 5015612"/>
                <a:gd name="connsiteY229" fmla="*/ 1646736 h 4405856"/>
                <a:gd name="connsiteX230" fmla="*/ 3032584 w 5015612"/>
                <a:gd name="connsiteY230" fmla="*/ 1617026 h 4405856"/>
                <a:gd name="connsiteX231" fmla="*/ 2976114 w 5015612"/>
                <a:gd name="connsiteY231" fmla="*/ 1513612 h 4405856"/>
                <a:gd name="connsiteX232" fmla="*/ 2927583 w 5015612"/>
                <a:gd name="connsiteY232" fmla="*/ 1552393 h 4405856"/>
                <a:gd name="connsiteX233" fmla="*/ 2838228 w 5015612"/>
                <a:gd name="connsiteY233" fmla="*/ 1497737 h 4405856"/>
                <a:gd name="connsiteX234" fmla="*/ 2890162 w 5015612"/>
                <a:gd name="connsiteY234" fmla="*/ 1405208 h 4405856"/>
                <a:gd name="connsiteX235" fmla="*/ 2847300 w 5015612"/>
                <a:gd name="connsiteY235" fmla="*/ 1284105 h 4405856"/>
                <a:gd name="connsiteX236" fmla="*/ 2862041 w 5015612"/>
                <a:gd name="connsiteY236" fmla="*/ 1160053 h 4405856"/>
                <a:gd name="connsiteX237" fmla="*/ 2957291 w 5015612"/>
                <a:gd name="connsiteY237" fmla="*/ 1086348 h 4405856"/>
                <a:gd name="connsiteX238" fmla="*/ 3062520 w 5015612"/>
                <a:gd name="connsiteY238" fmla="*/ 1063896 h 4405856"/>
                <a:gd name="connsiteX239" fmla="*/ 2999473 w 5015612"/>
                <a:gd name="connsiteY239" fmla="*/ 974089 h 4405856"/>
                <a:gd name="connsiteX240" fmla="*/ 2982237 w 5015612"/>
                <a:gd name="connsiteY240" fmla="*/ 1018766 h 4405856"/>
                <a:gd name="connsiteX241" fmla="*/ 2938922 w 5015612"/>
                <a:gd name="connsiteY241" fmla="*/ 971595 h 4405856"/>
                <a:gd name="connsiteX242" fmla="*/ 2960240 w 5015612"/>
                <a:gd name="connsiteY242" fmla="*/ 886323 h 4405856"/>
                <a:gd name="connsiteX243" fmla="*/ 3033264 w 5015612"/>
                <a:gd name="connsiteY243" fmla="*/ 789032 h 4405856"/>
                <a:gd name="connsiteX244" fmla="*/ 3016255 w 5015612"/>
                <a:gd name="connsiteY244" fmla="*/ 682443 h 4405856"/>
                <a:gd name="connsiteX245" fmla="*/ 2845033 w 5015612"/>
                <a:gd name="connsiteY245" fmla="*/ 692194 h 4405856"/>
                <a:gd name="connsiteX246" fmla="*/ 2825755 w 5015612"/>
                <a:gd name="connsiteY246" fmla="*/ 734831 h 4405856"/>
                <a:gd name="connsiteX247" fmla="*/ 2793552 w 5015612"/>
                <a:gd name="connsiteY247" fmla="*/ 667248 h 4405856"/>
                <a:gd name="connsiteX248" fmla="*/ 2763842 w 5015612"/>
                <a:gd name="connsiteY248" fmla="*/ 707616 h 4405856"/>
                <a:gd name="connsiteX249" fmla="*/ 2578333 w 5015612"/>
                <a:gd name="connsiteY249" fmla="*/ 741180 h 4405856"/>
                <a:gd name="connsiteX0" fmla="*/ 2586931 w 5024210"/>
                <a:gd name="connsiteY0" fmla="*/ 741180 h 4405856"/>
                <a:gd name="connsiteX1" fmla="*/ 2260812 w 5024210"/>
                <a:gd name="connsiteY1" fmla="*/ 583337 h 4405856"/>
                <a:gd name="connsiteX2" fmla="*/ 2300724 w 5024210"/>
                <a:gd name="connsiteY2" fmla="*/ 433432 h 4405856"/>
                <a:gd name="connsiteX3" fmla="*/ 2246750 w 5024210"/>
                <a:gd name="connsiteY3" fmla="*/ 423907 h 4405856"/>
                <a:gd name="connsiteX4" fmla="*/ 2243575 w 5024210"/>
                <a:gd name="connsiteY4" fmla="*/ 395333 h 4405856"/>
                <a:gd name="connsiteX5" fmla="*/ 2288025 w 5024210"/>
                <a:gd name="connsiteY5" fmla="*/ 403270 h 4405856"/>
                <a:gd name="connsiteX6" fmla="*/ 2230875 w 5024210"/>
                <a:gd name="connsiteY6" fmla="*/ 315957 h 4405856"/>
                <a:gd name="connsiteX7" fmla="*/ 2241987 w 5024210"/>
                <a:gd name="connsiteY7" fmla="*/ 355645 h 4405856"/>
                <a:gd name="connsiteX8" fmla="*/ 2189599 w 5024210"/>
                <a:gd name="connsiteY8" fmla="*/ 320720 h 4405856"/>
                <a:gd name="connsiteX9" fmla="*/ 2210237 w 5024210"/>
                <a:gd name="connsiteY9" fmla="*/ 287383 h 4405856"/>
                <a:gd name="connsiteX10" fmla="*/ 2175312 w 5024210"/>
                <a:gd name="connsiteY10" fmla="*/ 225472 h 4405856"/>
                <a:gd name="connsiteX11" fmla="*/ 2208649 w 5024210"/>
                <a:gd name="connsiteY11" fmla="*/ 227061 h 4405856"/>
                <a:gd name="connsiteX12" fmla="*/ 2165787 w 5024210"/>
                <a:gd name="connsiteY12" fmla="*/ 133398 h 4405856"/>
                <a:gd name="connsiteX13" fmla="*/ 2140388 w 5024210"/>
                <a:gd name="connsiteY13" fmla="*/ 131810 h 4405856"/>
                <a:gd name="connsiteX14" fmla="*/ 2129275 w 5024210"/>
                <a:gd name="connsiteY14" fmla="*/ 84185 h 4405856"/>
                <a:gd name="connsiteX15" fmla="*/ 2161024 w 5024210"/>
                <a:gd name="connsiteY15" fmla="*/ 66723 h 4405856"/>
                <a:gd name="connsiteX16" fmla="*/ 2156262 w 5024210"/>
                <a:gd name="connsiteY16" fmla="*/ 23861 h 4405856"/>
                <a:gd name="connsiteX17" fmla="*/ 2097525 w 5024210"/>
                <a:gd name="connsiteY17" fmla="*/ 28624 h 4405856"/>
                <a:gd name="connsiteX18" fmla="*/ 1903850 w 5024210"/>
                <a:gd name="connsiteY18" fmla="*/ 127049 h 4405856"/>
                <a:gd name="connsiteX19" fmla="*/ 1868925 w 5024210"/>
                <a:gd name="connsiteY19" fmla="*/ 252462 h 4405856"/>
                <a:gd name="connsiteX20" fmla="*/ 1873687 w 5024210"/>
                <a:gd name="connsiteY20" fmla="*/ 288974 h 4405856"/>
                <a:gd name="connsiteX21" fmla="*/ 1845112 w 5024210"/>
                <a:gd name="connsiteY21" fmla="*/ 303261 h 4405856"/>
                <a:gd name="connsiteX22" fmla="*/ 1913374 w 5024210"/>
                <a:gd name="connsiteY22" fmla="*/ 482645 h 4405856"/>
                <a:gd name="connsiteX23" fmla="*/ 1826063 w 5024210"/>
                <a:gd name="connsiteY23" fmla="*/ 400099 h 4405856"/>
                <a:gd name="connsiteX24" fmla="*/ 1775262 w 5024210"/>
                <a:gd name="connsiteY24" fmla="*/ 366762 h 4405856"/>
                <a:gd name="connsiteX25" fmla="*/ 1746687 w 5024210"/>
                <a:gd name="connsiteY25" fmla="*/ 401687 h 4405856"/>
                <a:gd name="connsiteX26" fmla="*/ 1745100 w 5024210"/>
                <a:gd name="connsiteY26" fmla="*/ 515987 h 4405856"/>
                <a:gd name="connsiteX27" fmla="*/ 1759387 w 5024210"/>
                <a:gd name="connsiteY27" fmla="*/ 612820 h 4405856"/>
                <a:gd name="connsiteX28" fmla="*/ 1676837 w 5024210"/>
                <a:gd name="connsiteY28" fmla="*/ 620761 h 4405856"/>
                <a:gd name="connsiteX29" fmla="*/ 1700650 w 5024210"/>
                <a:gd name="connsiteY29" fmla="*/ 590598 h 4405856"/>
                <a:gd name="connsiteX30" fmla="*/ 1637150 w 5024210"/>
                <a:gd name="connsiteY30" fmla="*/ 547736 h 4405856"/>
                <a:gd name="connsiteX31" fmla="*/ 1595875 w 5024210"/>
                <a:gd name="connsiteY31" fmla="*/ 501699 h 4405856"/>
                <a:gd name="connsiteX32" fmla="*/ 1546662 w 5024210"/>
                <a:gd name="connsiteY32" fmla="*/ 512811 h 4405856"/>
                <a:gd name="connsiteX33" fmla="*/ 1575237 w 5024210"/>
                <a:gd name="connsiteY33" fmla="*/ 446136 h 4405856"/>
                <a:gd name="connsiteX34" fmla="*/ 1545074 w 5024210"/>
                <a:gd name="connsiteY34" fmla="*/ 481062 h 4405856"/>
                <a:gd name="connsiteX35" fmla="*/ 1511737 w 5024210"/>
                <a:gd name="connsiteY35" fmla="*/ 423911 h 4405856"/>
                <a:gd name="connsiteX36" fmla="*/ 1492687 w 5024210"/>
                <a:gd name="connsiteY36" fmla="*/ 417561 h 4405856"/>
                <a:gd name="connsiteX37" fmla="*/ 1491100 w 5024210"/>
                <a:gd name="connsiteY37" fmla="*/ 376287 h 4405856"/>
                <a:gd name="connsiteX38" fmla="*/ 1456175 w 5024210"/>
                <a:gd name="connsiteY38" fmla="*/ 273100 h 4405856"/>
                <a:gd name="connsiteX39" fmla="*/ 1416487 w 5024210"/>
                <a:gd name="connsiteY39" fmla="*/ 219123 h 4405856"/>
                <a:gd name="connsiteX40" fmla="*/ 1492688 w 5024210"/>
                <a:gd name="connsiteY40" fmla="*/ 282624 h 4405856"/>
                <a:gd name="connsiteX41" fmla="*/ 1551426 w 5024210"/>
                <a:gd name="connsiteY41" fmla="*/ 320723 h 4405856"/>
                <a:gd name="connsiteX42" fmla="*/ 1575237 w 5024210"/>
                <a:gd name="connsiteY42" fmla="*/ 281036 h 4405856"/>
                <a:gd name="connsiteX43" fmla="*/ 1594287 w 5024210"/>
                <a:gd name="connsiteY43" fmla="*/ 215949 h 4405856"/>
                <a:gd name="connsiteX44" fmla="*/ 1556187 w 5024210"/>
                <a:gd name="connsiteY44" fmla="*/ 185786 h 4405856"/>
                <a:gd name="connsiteX45" fmla="*/ 1583175 w 5024210"/>
                <a:gd name="connsiteY45" fmla="*/ 144511 h 4405856"/>
                <a:gd name="connsiteX46" fmla="*/ 1535550 w 5024210"/>
                <a:gd name="connsiteY46" fmla="*/ 50848 h 4405856"/>
                <a:gd name="connsiteX47" fmla="*/ 1518087 w 5024210"/>
                <a:gd name="connsiteY47" fmla="*/ 6399 h 4405856"/>
                <a:gd name="connsiteX48" fmla="*/ 1381562 w 5024210"/>
                <a:gd name="connsiteY48" fmla="*/ 120699 h 4405856"/>
                <a:gd name="connsiteX49" fmla="*/ 1319649 w 5024210"/>
                <a:gd name="connsiteY49" fmla="*/ 115936 h 4405856"/>
                <a:gd name="connsiteX50" fmla="*/ 1306950 w 5024210"/>
                <a:gd name="connsiteY50" fmla="*/ 57199 h 4405856"/>
                <a:gd name="connsiteX51" fmla="*/ 1221225 w 5024210"/>
                <a:gd name="connsiteY51" fmla="*/ 104824 h 4405856"/>
                <a:gd name="connsiteX52" fmla="*/ 1157725 w 5024210"/>
                <a:gd name="connsiteY52" fmla="*/ 139748 h 4405856"/>
                <a:gd name="connsiteX53" fmla="*/ 1062474 w 5024210"/>
                <a:gd name="connsiteY53" fmla="*/ 147686 h 4405856"/>
                <a:gd name="connsiteX54" fmla="*/ 1040250 w 5024210"/>
                <a:gd name="connsiteY54" fmla="*/ 177849 h 4405856"/>
                <a:gd name="connsiteX55" fmla="*/ 1003737 w 5024210"/>
                <a:gd name="connsiteY55" fmla="*/ 201661 h 4405856"/>
                <a:gd name="connsiteX56" fmla="*/ 1038663 w 5024210"/>
                <a:gd name="connsiteY56" fmla="*/ 288974 h 4405856"/>
                <a:gd name="connsiteX57" fmla="*/ 905994 w 5024210"/>
                <a:gd name="connsiteY57" fmla="*/ 542516 h 4405856"/>
                <a:gd name="connsiteX58" fmla="*/ 852019 w 5024210"/>
                <a:gd name="connsiteY58" fmla="*/ 580843 h 4405856"/>
                <a:gd name="connsiteX59" fmla="*/ 923910 w 5024210"/>
                <a:gd name="connsiteY59" fmla="*/ 633231 h 4405856"/>
                <a:gd name="connsiteX60" fmla="*/ 886944 w 5024210"/>
                <a:gd name="connsiteY60" fmla="*/ 673825 h 4405856"/>
                <a:gd name="connsiteX61" fmla="*/ 904407 w 5024210"/>
                <a:gd name="connsiteY61" fmla="*/ 720316 h 4405856"/>
                <a:gd name="connsiteX62" fmla="*/ 835690 w 5024210"/>
                <a:gd name="connsiteY62" fmla="*/ 701719 h 4405856"/>
                <a:gd name="connsiteX63" fmla="*/ 780582 w 5024210"/>
                <a:gd name="connsiteY63" fmla="*/ 726665 h 4405856"/>
                <a:gd name="connsiteX64" fmla="*/ 713680 w 5024210"/>
                <a:gd name="connsiteY64" fmla="*/ 695143 h 4405856"/>
                <a:gd name="connsiteX65" fmla="*/ 715268 w 5024210"/>
                <a:gd name="connsiteY65" fmla="*/ 652734 h 4405856"/>
                <a:gd name="connsiteX66" fmla="*/ 603689 w 5024210"/>
                <a:gd name="connsiteY66" fmla="*/ 675412 h 4405856"/>
                <a:gd name="connsiteX67" fmla="*/ 593938 w 5024210"/>
                <a:gd name="connsiteY67" fmla="*/ 760457 h 4405856"/>
                <a:gd name="connsiteX68" fmla="*/ 514790 w 5024210"/>
                <a:gd name="connsiteY68" fmla="*/ 865236 h 4405856"/>
                <a:gd name="connsiteX69" fmla="*/ 429065 w 5024210"/>
                <a:gd name="connsiteY69" fmla="*/ 828724 h 4405856"/>
                <a:gd name="connsiteX70" fmla="*/ 403665 w 5024210"/>
                <a:gd name="connsiteY70" fmla="*/ 869999 h 4405856"/>
                <a:gd name="connsiteX71" fmla="*/ 338578 w 5024210"/>
                <a:gd name="connsiteY71" fmla="*/ 812848 h 4405856"/>
                <a:gd name="connsiteX72" fmla="*/ 313179 w 5024210"/>
                <a:gd name="connsiteY72" fmla="*/ 881111 h 4405856"/>
                <a:gd name="connsiteX73" fmla="*/ 254441 w 5024210"/>
                <a:gd name="connsiteY73" fmla="*/ 873173 h 4405856"/>
                <a:gd name="connsiteX74" fmla="*/ 214753 w 5024210"/>
                <a:gd name="connsiteY74" fmla="*/ 787449 h 4405856"/>
                <a:gd name="connsiteX75" fmla="*/ 33779 w 5024210"/>
                <a:gd name="connsiteY75" fmla="*/ 917623 h 4405856"/>
                <a:gd name="connsiteX76" fmla="*/ 35367 w 5024210"/>
                <a:gd name="connsiteY76" fmla="*/ 970011 h 4405856"/>
                <a:gd name="connsiteX77" fmla="*/ 19492 w 5024210"/>
                <a:gd name="connsiteY77" fmla="*/ 996999 h 4405856"/>
                <a:gd name="connsiteX78" fmla="*/ 46479 w 5024210"/>
                <a:gd name="connsiteY78" fmla="*/ 1022399 h 4405856"/>
                <a:gd name="connsiteX79" fmla="*/ 16317 w 5024210"/>
                <a:gd name="connsiteY79" fmla="*/ 1043037 h 4405856"/>
                <a:gd name="connsiteX80" fmla="*/ 176655 w 5024210"/>
                <a:gd name="connsiteY80" fmla="*/ 1135111 h 4405856"/>
                <a:gd name="connsiteX81" fmla="*/ 167131 w 5024210"/>
                <a:gd name="connsiteY81" fmla="*/ 1263698 h 4405856"/>
                <a:gd name="connsiteX82" fmla="*/ 224281 w 5024210"/>
                <a:gd name="connsiteY82" fmla="*/ 1289099 h 4405856"/>
                <a:gd name="connsiteX83" fmla="*/ 211582 w 5024210"/>
                <a:gd name="connsiteY83" fmla="*/ 1354186 h 4405856"/>
                <a:gd name="connsiteX84" fmla="*/ 276669 w 5024210"/>
                <a:gd name="connsiteY84" fmla="*/ 1362124 h 4405856"/>
                <a:gd name="connsiteX85" fmla="*/ 328144 w 5024210"/>
                <a:gd name="connsiteY85" fmla="*/ 1394776 h 4405856"/>
                <a:gd name="connsiteX86" fmla="*/ 236981 w 5024210"/>
                <a:gd name="connsiteY86" fmla="*/ 1622474 h 4405856"/>
                <a:gd name="connsiteX87" fmla="*/ 186181 w 5024210"/>
                <a:gd name="connsiteY87" fmla="*/ 1687561 h 4405856"/>
                <a:gd name="connsiteX88" fmla="*/ 181418 w 5024210"/>
                <a:gd name="connsiteY88" fmla="*/ 1743123 h 4405856"/>
                <a:gd name="connsiteX89" fmla="*/ 148081 w 5024210"/>
                <a:gd name="connsiteY89" fmla="*/ 1738361 h 4405856"/>
                <a:gd name="connsiteX90" fmla="*/ 149669 w 5024210"/>
                <a:gd name="connsiteY90" fmla="*/ 1798686 h 4405856"/>
                <a:gd name="connsiteX91" fmla="*/ 71881 w 5024210"/>
                <a:gd name="connsiteY91" fmla="*/ 1636761 h 4405856"/>
                <a:gd name="connsiteX92" fmla="*/ 22668 w 5024210"/>
                <a:gd name="connsiteY92" fmla="*/ 1633586 h 4405856"/>
                <a:gd name="connsiteX93" fmla="*/ 27431 w 5024210"/>
                <a:gd name="connsiteY93" fmla="*/ 1633586 h 4405856"/>
                <a:gd name="connsiteX94" fmla="*/ 349915 w 5024210"/>
                <a:gd name="connsiteY94" fmla="*/ 1923414 h 4405856"/>
                <a:gd name="connsiteX95" fmla="*/ 219968 w 5024210"/>
                <a:gd name="connsiteY95" fmla="*/ 2239100 h 4405856"/>
                <a:gd name="connsiteX96" fmla="*/ 207495 w 5024210"/>
                <a:gd name="connsiteY96" fmla="*/ 2428239 h 4405856"/>
                <a:gd name="connsiteX97" fmla="*/ 888078 w 5024210"/>
                <a:gd name="connsiteY97" fmla="*/ 2440939 h 4405856"/>
                <a:gd name="connsiteX98" fmla="*/ 924364 w 5024210"/>
                <a:gd name="connsiteY98" fmla="*/ 2557053 h 4405856"/>
                <a:gd name="connsiteX99" fmla="*/ 946135 w 5024210"/>
                <a:gd name="connsiteY99" fmla="*/ 2622368 h 4405856"/>
                <a:gd name="connsiteX100" fmla="*/ 953393 w 5024210"/>
                <a:gd name="connsiteY100" fmla="*/ 2644139 h 4405856"/>
                <a:gd name="connsiteX101" fmla="*/ 975164 w 5024210"/>
                <a:gd name="connsiteY101" fmla="*/ 2687682 h 4405856"/>
                <a:gd name="connsiteX102" fmla="*/ 996935 w 5024210"/>
                <a:gd name="connsiteY102" fmla="*/ 2738482 h 4405856"/>
                <a:gd name="connsiteX103" fmla="*/ 1004193 w 5024210"/>
                <a:gd name="connsiteY103" fmla="*/ 2767511 h 4405856"/>
                <a:gd name="connsiteX104" fmla="*/ 1040478 w 5024210"/>
                <a:gd name="connsiteY104" fmla="*/ 2818311 h 4405856"/>
                <a:gd name="connsiteX105" fmla="*/ 1062250 w 5024210"/>
                <a:gd name="connsiteY105" fmla="*/ 2876368 h 4405856"/>
                <a:gd name="connsiteX106" fmla="*/ 1084021 w 5024210"/>
                <a:gd name="connsiteY106" fmla="*/ 2898139 h 4405856"/>
                <a:gd name="connsiteX107" fmla="*/ 1120307 w 5024210"/>
                <a:gd name="connsiteY107" fmla="*/ 2970711 h 4405856"/>
                <a:gd name="connsiteX108" fmla="*/ 1156593 w 5024210"/>
                <a:gd name="connsiteY108" fmla="*/ 3021511 h 4405856"/>
                <a:gd name="connsiteX109" fmla="*/ 1163850 w 5024210"/>
                <a:gd name="connsiteY109" fmla="*/ 3043282 h 4405856"/>
                <a:gd name="connsiteX110" fmla="*/ 1214650 w 5024210"/>
                <a:gd name="connsiteY110" fmla="*/ 3108596 h 4405856"/>
                <a:gd name="connsiteX111" fmla="*/ 1243678 w 5024210"/>
                <a:gd name="connsiteY111" fmla="*/ 3173911 h 4405856"/>
                <a:gd name="connsiteX112" fmla="*/ 1265450 w 5024210"/>
                <a:gd name="connsiteY112" fmla="*/ 3202939 h 4405856"/>
                <a:gd name="connsiteX113" fmla="*/ 1279964 w 5024210"/>
                <a:gd name="connsiteY113" fmla="*/ 3260996 h 4405856"/>
                <a:gd name="connsiteX114" fmla="*/ 1287221 w 5024210"/>
                <a:gd name="connsiteY114" fmla="*/ 3282768 h 4405856"/>
                <a:gd name="connsiteX115" fmla="*/ 1294478 w 5024210"/>
                <a:gd name="connsiteY115" fmla="*/ 3311796 h 4405856"/>
                <a:gd name="connsiteX116" fmla="*/ 1301735 w 5024210"/>
                <a:gd name="connsiteY116" fmla="*/ 3377111 h 4405856"/>
                <a:gd name="connsiteX117" fmla="*/ 1323507 w 5024210"/>
                <a:gd name="connsiteY117" fmla="*/ 3435168 h 4405856"/>
                <a:gd name="connsiteX118" fmla="*/ 1352535 w 5024210"/>
                <a:gd name="connsiteY118" fmla="*/ 3478711 h 4405856"/>
                <a:gd name="connsiteX119" fmla="*/ 1381564 w 5024210"/>
                <a:gd name="connsiteY119" fmla="*/ 3529511 h 4405856"/>
                <a:gd name="connsiteX120" fmla="*/ 1410593 w 5024210"/>
                <a:gd name="connsiteY120" fmla="*/ 3551282 h 4405856"/>
                <a:gd name="connsiteX121" fmla="*/ 1454135 w 5024210"/>
                <a:gd name="connsiteY121" fmla="*/ 3594825 h 4405856"/>
                <a:gd name="connsiteX122" fmla="*/ 1483164 w 5024210"/>
                <a:gd name="connsiteY122" fmla="*/ 3616596 h 4405856"/>
                <a:gd name="connsiteX123" fmla="*/ 1519450 w 5024210"/>
                <a:gd name="connsiteY123" fmla="*/ 3660139 h 4405856"/>
                <a:gd name="connsiteX124" fmla="*/ 1548478 w 5024210"/>
                <a:gd name="connsiteY124" fmla="*/ 3681911 h 4405856"/>
                <a:gd name="connsiteX125" fmla="*/ 1621050 w 5024210"/>
                <a:gd name="connsiteY125" fmla="*/ 3747225 h 4405856"/>
                <a:gd name="connsiteX126" fmla="*/ 1657335 w 5024210"/>
                <a:gd name="connsiteY126" fmla="*/ 3790768 h 4405856"/>
                <a:gd name="connsiteX127" fmla="*/ 1679107 w 5024210"/>
                <a:gd name="connsiteY127" fmla="*/ 3805282 h 4405856"/>
                <a:gd name="connsiteX128" fmla="*/ 1715393 w 5024210"/>
                <a:gd name="connsiteY128" fmla="*/ 3848825 h 4405856"/>
                <a:gd name="connsiteX129" fmla="*/ 1744421 w 5024210"/>
                <a:gd name="connsiteY129" fmla="*/ 3870596 h 4405856"/>
                <a:gd name="connsiteX130" fmla="*/ 1838764 w 5024210"/>
                <a:gd name="connsiteY130" fmla="*/ 3914139 h 4405856"/>
                <a:gd name="connsiteX131" fmla="*/ 2288707 w 5024210"/>
                <a:gd name="connsiteY131" fmla="*/ 3899625 h 4405856"/>
                <a:gd name="connsiteX132" fmla="*/ 2339507 w 5024210"/>
                <a:gd name="connsiteY132" fmla="*/ 3885111 h 4405856"/>
                <a:gd name="connsiteX133" fmla="*/ 2426593 w 5024210"/>
                <a:gd name="connsiteY133" fmla="*/ 3877853 h 4405856"/>
                <a:gd name="connsiteX134" fmla="*/ 2506421 w 5024210"/>
                <a:gd name="connsiteY134" fmla="*/ 3863339 h 4405856"/>
                <a:gd name="connsiteX135" fmla="*/ 2564478 w 5024210"/>
                <a:gd name="connsiteY135" fmla="*/ 3856082 h 4405856"/>
                <a:gd name="connsiteX136" fmla="*/ 2593507 w 5024210"/>
                <a:gd name="connsiteY136" fmla="*/ 3841568 h 4405856"/>
                <a:gd name="connsiteX137" fmla="*/ 2658821 w 5024210"/>
                <a:gd name="connsiteY137" fmla="*/ 3819796 h 4405856"/>
                <a:gd name="connsiteX138" fmla="*/ 2695107 w 5024210"/>
                <a:gd name="connsiteY138" fmla="*/ 3805282 h 4405856"/>
                <a:gd name="connsiteX139" fmla="*/ 2796707 w 5024210"/>
                <a:gd name="connsiteY139" fmla="*/ 3790768 h 4405856"/>
                <a:gd name="connsiteX140" fmla="*/ 2825735 w 5024210"/>
                <a:gd name="connsiteY140" fmla="*/ 3783511 h 4405856"/>
                <a:gd name="connsiteX141" fmla="*/ 3446221 w 5024210"/>
                <a:gd name="connsiteY141" fmla="*/ 4130265 h 4405856"/>
                <a:gd name="connsiteX142" fmla="*/ 3532625 w 5024210"/>
                <a:gd name="connsiteY142" fmla="*/ 4316455 h 4405856"/>
                <a:gd name="connsiteX143" fmla="*/ 3592950 w 5024210"/>
                <a:gd name="connsiteY143" fmla="*/ 4375193 h 4405856"/>
                <a:gd name="connsiteX144" fmla="*/ 3604062 w 5024210"/>
                <a:gd name="connsiteY144" fmla="*/ 4345030 h 4405856"/>
                <a:gd name="connsiteX145" fmla="*/ 3650100 w 5024210"/>
                <a:gd name="connsiteY145" fmla="*/ 4318042 h 4405856"/>
                <a:gd name="connsiteX146" fmla="*/ 3700900 w 5024210"/>
                <a:gd name="connsiteY146" fmla="*/ 4391068 h 4405856"/>
                <a:gd name="connsiteX147" fmla="*/ 3750113 w 5024210"/>
                <a:gd name="connsiteY147" fmla="*/ 4394243 h 4405856"/>
                <a:gd name="connsiteX148" fmla="*/ 3705662 w 5024210"/>
                <a:gd name="connsiteY148" fmla="*/ 4300581 h 4405856"/>
                <a:gd name="connsiteX149" fmla="*/ 3662800 w 5024210"/>
                <a:gd name="connsiteY149" fmla="*/ 4232318 h 4405856"/>
                <a:gd name="connsiteX150" fmla="*/ 3705663 w 5024210"/>
                <a:gd name="connsiteY150" fmla="*/ 4216442 h 4405856"/>
                <a:gd name="connsiteX151" fmla="*/ 3686612 w 5024210"/>
                <a:gd name="connsiteY151" fmla="*/ 4175168 h 4405856"/>
                <a:gd name="connsiteX152" fmla="*/ 3739000 w 5024210"/>
                <a:gd name="connsiteY152" fmla="*/ 4184693 h 4405856"/>
                <a:gd name="connsiteX153" fmla="*/ 3718363 w 5024210"/>
                <a:gd name="connsiteY153" fmla="*/ 4151355 h 4405856"/>
                <a:gd name="connsiteX154" fmla="*/ 3739682 w 5024210"/>
                <a:gd name="connsiteY154" fmla="*/ 4134801 h 4405856"/>
                <a:gd name="connsiteX155" fmla="*/ 3860785 w 5024210"/>
                <a:gd name="connsiteY155" fmla="*/ 4220074 h 4405856"/>
                <a:gd name="connsiteX156" fmla="*/ 3896162 w 5024210"/>
                <a:gd name="connsiteY156" fmla="*/ 4206917 h 4405856"/>
                <a:gd name="connsiteX157" fmla="*/ 3948549 w 5024210"/>
                <a:gd name="connsiteY157" fmla="*/ 4272006 h 4405856"/>
                <a:gd name="connsiteX158" fmla="*/ 3969187 w 5024210"/>
                <a:gd name="connsiteY158" fmla="*/ 4330743 h 4405856"/>
                <a:gd name="connsiteX159" fmla="*/ 4077137 w 5024210"/>
                <a:gd name="connsiteY159" fmla="*/ 4349792 h 4405856"/>
                <a:gd name="connsiteX160" fmla="*/ 4016813 w 5024210"/>
                <a:gd name="connsiteY160" fmla="*/ 4283117 h 4405856"/>
                <a:gd name="connsiteX161" fmla="*/ 4013637 w 5024210"/>
                <a:gd name="connsiteY161" fmla="*/ 4214855 h 4405856"/>
                <a:gd name="connsiteX162" fmla="*/ 4067612 w 5024210"/>
                <a:gd name="connsiteY162" fmla="*/ 4270418 h 4405856"/>
                <a:gd name="connsiteX163" fmla="*/ 4116825 w 5024210"/>
                <a:gd name="connsiteY163" fmla="*/ 4275180 h 4405856"/>
                <a:gd name="connsiteX164" fmla="*/ 4110475 w 5024210"/>
                <a:gd name="connsiteY164" fmla="*/ 4225968 h 4405856"/>
                <a:gd name="connsiteX165" fmla="*/ 4170800 w 5024210"/>
                <a:gd name="connsiteY165" fmla="*/ 4230730 h 4405856"/>
                <a:gd name="connsiteX166" fmla="*/ 4232712 w 5024210"/>
                <a:gd name="connsiteY166" fmla="*/ 4273592 h 4405856"/>
                <a:gd name="connsiteX167" fmla="*/ 4264462 w 5024210"/>
                <a:gd name="connsiteY167" fmla="*/ 4260893 h 4405856"/>
                <a:gd name="connsiteX168" fmla="*/ 4258113 w 5024210"/>
                <a:gd name="connsiteY168" fmla="*/ 4225968 h 4405856"/>
                <a:gd name="connsiteX169" fmla="*/ 4299388 w 5024210"/>
                <a:gd name="connsiteY169" fmla="*/ 4202156 h 4405856"/>
                <a:gd name="connsiteX170" fmla="*/ 4383525 w 5024210"/>
                <a:gd name="connsiteY170" fmla="*/ 4259306 h 4405856"/>
                <a:gd name="connsiteX171" fmla="*/ 4400988 w 5024210"/>
                <a:gd name="connsiteY171" fmla="*/ 4157708 h 4405856"/>
                <a:gd name="connsiteX172" fmla="*/ 4375588 w 5024210"/>
                <a:gd name="connsiteY172" fmla="*/ 4135482 h 4405856"/>
                <a:gd name="connsiteX173" fmla="*/ 4302562 w 5024210"/>
                <a:gd name="connsiteY173" fmla="*/ 4092619 h 4405856"/>
                <a:gd name="connsiteX174" fmla="*/ 4324787 w 5024210"/>
                <a:gd name="connsiteY174" fmla="*/ 4067220 h 4405856"/>
                <a:gd name="connsiteX175" fmla="*/ 4345425 w 5024210"/>
                <a:gd name="connsiteY175" fmla="*/ 4044994 h 4405856"/>
                <a:gd name="connsiteX176" fmla="*/ 4399400 w 5024210"/>
                <a:gd name="connsiteY176" fmla="*/ 4076745 h 4405856"/>
                <a:gd name="connsiteX177" fmla="*/ 4405750 w 5024210"/>
                <a:gd name="connsiteY177" fmla="*/ 4032295 h 4405856"/>
                <a:gd name="connsiteX178" fmla="*/ 4350187 w 5024210"/>
                <a:gd name="connsiteY178" fmla="*/ 4008482 h 4405856"/>
                <a:gd name="connsiteX179" fmla="*/ 4348600 w 5024210"/>
                <a:gd name="connsiteY179" fmla="*/ 3998958 h 4405856"/>
                <a:gd name="connsiteX180" fmla="*/ 4335899 w 5024210"/>
                <a:gd name="connsiteY180" fmla="*/ 3960859 h 4405856"/>
                <a:gd name="connsiteX181" fmla="*/ 4342249 w 5024210"/>
                <a:gd name="connsiteY181" fmla="*/ 3913233 h 4405856"/>
                <a:gd name="connsiteX182" fmla="*/ 4353362 w 5024210"/>
                <a:gd name="connsiteY182" fmla="*/ 3857670 h 4405856"/>
                <a:gd name="connsiteX183" fmla="*/ 4315262 w 5024210"/>
                <a:gd name="connsiteY183" fmla="*/ 3827508 h 4405856"/>
                <a:gd name="connsiteX184" fmla="*/ 4348599 w 5024210"/>
                <a:gd name="connsiteY184" fmla="*/ 3817983 h 4405856"/>
                <a:gd name="connsiteX185" fmla="*/ 4326374 w 5024210"/>
                <a:gd name="connsiteY185" fmla="*/ 3781470 h 4405856"/>
                <a:gd name="connsiteX186" fmla="*/ 4364475 w 5024210"/>
                <a:gd name="connsiteY186" fmla="*/ 3776709 h 4405856"/>
                <a:gd name="connsiteX187" fmla="*/ 4370824 w 5024210"/>
                <a:gd name="connsiteY187" fmla="*/ 3743370 h 4405856"/>
                <a:gd name="connsiteX188" fmla="*/ 4432738 w 5024210"/>
                <a:gd name="connsiteY188" fmla="*/ 3752897 h 4405856"/>
                <a:gd name="connsiteX189" fmla="*/ 4465851 w 5024210"/>
                <a:gd name="connsiteY189" fmla="*/ 3768089 h 4405856"/>
                <a:gd name="connsiteX190" fmla="*/ 4432058 w 5024210"/>
                <a:gd name="connsiteY190" fmla="*/ 3809137 h 4405856"/>
                <a:gd name="connsiteX191" fmla="*/ 4471066 w 5024210"/>
                <a:gd name="connsiteY191" fmla="*/ 3916633 h 4405856"/>
                <a:gd name="connsiteX192" fmla="*/ 4523453 w 5024210"/>
                <a:gd name="connsiteY192" fmla="*/ 3947931 h 4405856"/>
                <a:gd name="connsiteX193" fmla="*/ 4575387 w 5024210"/>
                <a:gd name="connsiteY193" fmla="*/ 3905749 h 4405856"/>
                <a:gd name="connsiteX194" fmla="*/ 4661112 w 5024210"/>
                <a:gd name="connsiteY194" fmla="*/ 3857216 h 4405856"/>
                <a:gd name="connsiteX195" fmla="*/ 4643876 w 5024210"/>
                <a:gd name="connsiteY195" fmla="*/ 3768315 h 4405856"/>
                <a:gd name="connsiteX196" fmla="*/ 4721210 w 5024210"/>
                <a:gd name="connsiteY196" fmla="*/ 3635646 h 4405856"/>
                <a:gd name="connsiteX197" fmla="*/ 5013764 w 5024210"/>
                <a:gd name="connsiteY197" fmla="*/ 3302498 h 4405856"/>
                <a:gd name="connsiteX198" fmla="*/ 4932347 w 5024210"/>
                <a:gd name="connsiteY198" fmla="*/ 3293426 h 4405856"/>
                <a:gd name="connsiteX199" fmla="*/ 4936884 w 5024210"/>
                <a:gd name="connsiteY199" fmla="*/ 3201578 h 4405856"/>
                <a:gd name="connsiteX200" fmla="*/ 4887897 w 5024210"/>
                <a:gd name="connsiteY200" fmla="*/ 3176406 h 4405856"/>
                <a:gd name="connsiteX201" fmla="*/ 4803760 w 5024210"/>
                <a:gd name="connsiteY201" fmla="*/ 3207928 h 4405856"/>
                <a:gd name="connsiteX202" fmla="*/ 4767021 w 5024210"/>
                <a:gd name="connsiteY202" fmla="*/ 3171643 h 4405856"/>
                <a:gd name="connsiteX203" fmla="*/ 4811698 w 5024210"/>
                <a:gd name="connsiteY203" fmla="*/ 3148738 h 4405856"/>
                <a:gd name="connsiteX204" fmla="*/ 4682431 w 5024210"/>
                <a:gd name="connsiteY204" fmla="*/ 2935559 h 4405856"/>
                <a:gd name="connsiteX205" fmla="*/ 4697397 w 5024210"/>
                <a:gd name="connsiteY205" fmla="*/ 2905396 h 4405856"/>
                <a:gd name="connsiteX206" fmla="*/ 4673812 w 5024210"/>
                <a:gd name="connsiteY206" fmla="*/ 2789736 h 4405856"/>
                <a:gd name="connsiteX207" fmla="*/ 4515063 w 5024210"/>
                <a:gd name="connsiteY207" fmla="*/ 2778850 h 4405856"/>
                <a:gd name="connsiteX208" fmla="*/ 4481725 w 5024210"/>
                <a:gd name="connsiteY208" fmla="*/ 2827608 h 4405856"/>
                <a:gd name="connsiteX209" fmla="*/ 4392825 w 5024210"/>
                <a:gd name="connsiteY209" fmla="*/ 2842124 h 4405856"/>
                <a:gd name="connsiteX210" fmla="*/ 4399175 w 5024210"/>
                <a:gd name="connsiteY210" fmla="*/ 2820125 h 4405856"/>
                <a:gd name="connsiteX211" fmla="*/ 4345653 w 5024210"/>
                <a:gd name="connsiteY211" fmla="*/ 2804024 h 4405856"/>
                <a:gd name="connsiteX212" fmla="*/ 4320934 w 5024210"/>
                <a:gd name="connsiteY212" fmla="*/ 2638923 h 4405856"/>
                <a:gd name="connsiteX213" fmla="*/ 4040627 w 5024210"/>
                <a:gd name="connsiteY213" fmla="*/ 2572248 h 4405856"/>
                <a:gd name="connsiteX214" fmla="*/ 3904328 w 5024210"/>
                <a:gd name="connsiteY214" fmla="*/ 2615564 h 4405856"/>
                <a:gd name="connsiteX215" fmla="*/ 3772339 w 5024210"/>
                <a:gd name="connsiteY215" fmla="*/ 2608080 h 4405856"/>
                <a:gd name="connsiteX216" fmla="*/ 3639896 w 5024210"/>
                <a:gd name="connsiteY216" fmla="*/ 2497182 h 4405856"/>
                <a:gd name="connsiteX217" fmla="*/ 3426718 w 5024210"/>
                <a:gd name="connsiteY217" fmla="*/ 2193969 h 4405856"/>
                <a:gd name="connsiteX218" fmla="*/ 3028256 w 5024210"/>
                <a:gd name="connsiteY218" fmla="*/ 2054496 h 4405856"/>
                <a:gd name="connsiteX219" fmla="*/ 2791718 w 5024210"/>
                <a:gd name="connsiteY219" fmla="*/ 1741532 h 4405856"/>
                <a:gd name="connsiteX220" fmla="*/ 2825509 w 5024210"/>
                <a:gd name="connsiteY220" fmla="*/ 1716586 h 4405856"/>
                <a:gd name="connsiteX221" fmla="*/ 2885153 w 5024210"/>
                <a:gd name="connsiteY221" fmla="*/ 1799589 h 4405856"/>
                <a:gd name="connsiteX222" fmla="*/ 2905337 w 5024210"/>
                <a:gd name="connsiteY222" fmla="*/ 1782126 h 4405856"/>
                <a:gd name="connsiteX223" fmla="*/ 2948427 w 5024210"/>
                <a:gd name="connsiteY223" fmla="*/ 1812970 h 4405856"/>
                <a:gd name="connsiteX224" fmla="*/ 3037100 w 5024210"/>
                <a:gd name="connsiteY224" fmla="*/ 1759221 h 4405856"/>
                <a:gd name="connsiteX225" fmla="*/ 3053202 w 5024210"/>
                <a:gd name="connsiteY225" fmla="*/ 1738811 h 4405856"/>
                <a:gd name="connsiteX226" fmla="*/ 3111485 w 5024210"/>
                <a:gd name="connsiteY226" fmla="*/ 1739037 h 4405856"/>
                <a:gd name="connsiteX227" fmla="*/ 3127588 w 5024210"/>
                <a:gd name="connsiteY227" fmla="*/ 1705927 h 4405856"/>
                <a:gd name="connsiteX228" fmla="*/ 3108764 w 5024210"/>
                <a:gd name="connsiteY228" fmla="*/ 1680300 h 4405856"/>
                <a:gd name="connsiteX229" fmla="*/ 3041636 w 5024210"/>
                <a:gd name="connsiteY229" fmla="*/ 1700257 h 4405856"/>
                <a:gd name="connsiteX230" fmla="*/ 3019864 w 5024210"/>
                <a:gd name="connsiteY230" fmla="*/ 1646736 h 4405856"/>
                <a:gd name="connsiteX231" fmla="*/ 3041182 w 5024210"/>
                <a:gd name="connsiteY231" fmla="*/ 1617026 h 4405856"/>
                <a:gd name="connsiteX232" fmla="*/ 2984712 w 5024210"/>
                <a:gd name="connsiteY232" fmla="*/ 1513612 h 4405856"/>
                <a:gd name="connsiteX233" fmla="*/ 2936181 w 5024210"/>
                <a:gd name="connsiteY233" fmla="*/ 1552393 h 4405856"/>
                <a:gd name="connsiteX234" fmla="*/ 2846826 w 5024210"/>
                <a:gd name="connsiteY234" fmla="*/ 1497737 h 4405856"/>
                <a:gd name="connsiteX235" fmla="*/ 2898760 w 5024210"/>
                <a:gd name="connsiteY235" fmla="*/ 1405208 h 4405856"/>
                <a:gd name="connsiteX236" fmla="*/ 2855898 w 5024210"/>
                <a:gd name="connsiteY236" fmla="*/ 1284105 h 4405856"/>
                <a:gd name="connsiteX237" fmla="*/ 2870639 w 5024210"/>
                <a:gd name="connsiteY237" fmla="*/ 1160053 h 4405856"/>
                <a:gd name="connsiteX238" fmla="*/ 2965889 w 5024210"/>
                <a:gd name="connsiteY238" fmla="*/ 1086348 h 4405856"/>
                <a:gd name="connsiteX239" fmla="*/ 3071118 w 5024210"/>
                <a:gd name="connsiteY239" fmla="*/ 1063896 h 4405856"/>
                <a:gd name="connsiteX240" fmla="*/ 3008071 w 5024210"/>
                <a:gd name="connsiteY240" fmla="*/ 974089 h 4405856"/>
                <a:gd name="connsiteX241" fmla="*/ 2990835 w 5024210"/>
                <a:gd name="connsiteY241" fmla="*/ 1018766 h 4405856"/>
                <a:gd name="connsiteX242" fmla="*/ 2947520 w 5024210"/>
                <a:gd name="connsiteY242" fmla="*/ 971595 h 4405856"/>
                <a:gd name="connsiteX243" fmla="*/ 2968838 w 5024210"/>
                <a:gd name="connsiteY243" fmla="*/ 886323 h 4405856"/>
                <a:gd name="connsiteX244" fmla="*/ 3041862 w 5024210"/>
                <a:gd name="connsiteY244" fmla="*/ 789032 h 4405856"/>
                <a:gd name="connsiteX245" fmla="*/ 3024853 w 5024210"/>
                <a:gd name="connsiteY245" fmla="*/ 682443 h 4405856"/>
                <a:gd name="connsiteX246" fmla="*/ 2853631 w 5024210"/>
                <a:gd name="connsiteY246" fmla="*/ 692194 h 4405856"/>
                <a:gd name="connsiteX247" fmla="*/ 2834353 w 5024210"/>
                <a:gd name="connsiteY247" fmla="*/ 734831 h 4405856"/>
                <a:gd name="connsiteX248" fmla="*/ 2802150 w 5024210"/>
                <a:gd name="connsiteY248" fmla="*/ 667248 h 4405856"/>
                <a:gd name="connsiteX249" fmla="*/ 2772440 w 5024210"/>
                <a:gd name="connsiteY249" fmla="*/ 707616 h 4405856"/>
                <a:gd name="connsiteX250" fmla="*/ 2586931 w 5024210"/>
                <a:gd name="connsiteY250" fmla="*/ 741180 h 4405856"/>
                <a:gd name="connsiteX0" fmla="*/ 2575657 w 5012936"/>
                <a:gd name="connsiteY0" fmla="*/ 741180 h 4405856"/>
                <a:gd name="connsiteX1" fmla="*/ 2249538 w 5012936"/>
                <a:gd name="connsiteY1" fmla="*/ 583337 h 4405856"/>
                <a:gd name="connsiteX2" fmla="*/ 2289450 w 5012936"/>
                <a:gd name="connsiteY2" fmla="*/ 433432 h 4405856"/>
                <a:gd name="connsiteX3" fmla="*/ 2235476 w 5012936"/>
                <a:gd name="connsiteY3" fmla="*/ 423907 h 4405856"/>
                <a:gd name="connsiteX4" fmla="*/ 2232301 w 5012936"/>
                <a:gd name="connsiteY4" fmla="*/ 395333 h 4405856"/>
                <a:gd name="connsiteX5" fmla="*/ 2276751 w 5012936"/>
                <a:gd name="connsiteY5" fmla="*/ 403270 h 4405856"/>
                <a:gd name="connsiteX6" fmla="*/ 2219601 w 5012936"/>
                <a:gd name="connsiteY6" fmla="*/ 315957 h 4405856"/>
                <a:gd name="connsiteX7" fmla="*/ 2230713 w 5012936"/>
                <a:gd name="connsiteY7" fmla="*/ 355645 h 4405856"/>
                <a:gd name="connsiteX8" fmla="*/ 2178325 w 5012936"/>
                <a:gd name="connsiteY8" fmla="*/ 320720 h 4405856"/>
                <a:gd name="connsiteX9" fmla="*/ 2198963 w 5012936"/>
                <a:gd name="connsiteY9" fmla="*/ 287383 h 4405856"/>
                <a:gd name="connsiteX10" fmla="*/ 2164038 w 5012936"/>
                <a:gd name="connsiteY10" fmla="*/ 225472 h 4405856"/>
                <a:gd name="connsiteX11" fmla="*/ 2197375 w 5012936"/>
                <a:gd name="connsiteY11" fmla="*/ 227061 h 4405856"/>
                <a:gd name="connsiteX12" fmla="*/ 2154513 w 5012936"/>
                <a:gd name="connsiteY12" fmla="*/ 133398 h 4405856"/>
                <a:gd name="connsiteX13" fmla="*/ 2129114 w 5012936"/>
                <a:gd name="connsiteY13" fmla="*/ 131810 h 4405856"/>
                <a:gd name="connsiteX14" fmla="*/ 2118001 w 5012936"/>
                <a:gd name="connsiteY14" fmla="*/ 84185 h 4405856"/>
                <a:gd name="connsiteX15" fmla="*/ 2149750 w 5012936"/>
                <a:gd name="connsiteY15" fmla="*/ 66723 h 4405856"/>
                <a:gd name="connsiteX16" fmla="*/ 2144988 w 5012936"/>
                <a:gd name="connsiteY16" fmla="*/ 23861 h 4405856"/>
                <a:gd name="connsiteX17" fmla="*/ 2086251 w 5012936"/>
                <a:gd name="connsiteY17" fmla="*/ 28624 h 4405856"/>
                <a:gd name="connsiteX18" fmla="*/ 1892576 w 5012936"/>
                <a:gd name="connsiteY18" fmla="*/ 127049 h 4405856"/>
                <a:gd name="connsiteX19" fmla="*/ 1857651 w 5012936"/>
                <a:gd name="connsiteY19" fmla="*/ 252462 h 4405856"/>
                <a:gd name="connsiteX20" fmla="*/ 1862413 w 5012936"/>
                <a:gd name="connsiteY20" fmla="*/ 288974 h 4405856"/>
                <a:gd name="connsiteX21" fmla="*/ 1833838 w 5012936"/>
                <a:gd name="connsiteY21" fmla="*/ 303261 h 4405856"/>
                <a:gd name="connsiteX22" fmla="*/ 1902100 w 5012936"/>
                <a:gd name="connsiteY22" fmla="*/ 482645 h 4405856"/>
                <a:gd name="connsiteX23" fmla="*/ 1814789 w 5012936"/>
                <a:gd name="connsiteY23" fmla="*/ 400099 h 4405856"/>
                <a:gd name="connsiteX24" fmla="*/ 1763988 w 5012936"/>
                <a:gd name="connsiteY24" fmla="*/ 366762 h 4405856"/>
                <a:gd name="connsiteX25" fmla="*/ 1735413 w 5012936"/>
                <a:gd name="connsiteY25" fmla="*/ 401687 h 4405856"/>
                <a:gd name="connsiteX26" fmla="*/ 1733826 w 5012936"/>
                <a:gd name="connsiteY26" fmla="*/ 515987 h 4405856"/>
                <a:gd name="connsiteX27" fmla="*/ 1748113 w 5012936"/>
                <a:gd name="connsiteY27" fmla="*/ 612820 h 4405856"/>
                <a:gd name="connsiteX28" fmla="*/ 1665563 w 5012936"/>
                <a:gd name="connsiteY28" fmla="*/ 620761 h 4405856"/>
                <a:gd name="connsiteX29" fmla="*/ 1689376 w 5012936"/>
                <a:gd name="connsiteY29" fmla="*/ 590598 h 4405856"/>
                <a:gd name="connsiteX30" fmla="*/ 1625876 w 5012936"/>
                <a:gd name="connsiteY30" fmla="*/ 547736 h 4405856"/>
                <a:gd name="connsiteX31" fmla="*/ 1584601 w 5012936"/>
                <a:gd name="connsiteY31" fmla="*/ 501699 h 4405856"/>
                <a:gd name="connsiteX32" fmla="*/ 1535388 w 5012936"/>
                <a:gd name="connsiteY32" fmla="*/ 512811 h 4405856"/>
                <a:gd name="connsiteX33" fmla="*/ 1563963 w 5012936"/>
                <a:gd name="connsiteY33" fmla="*/ 446136 h 4405856"/>
                <a:gd name="connsiteX34" fmla="*/ 1533800 w 5012936"/>
                <a:gd name="connsiteY34" fmla="*/ 481062 h 4405856"/>
                <a:gd name="connsiteX35" fmla="*/ 1500463 w 5012936"/>
                <a:gd name="connsiteY35" fmla="*/ 423911 h 4405856"/>
                <a:gd name="connsiteX36" fmla="*/ 1481413 w 5012936"/>
                <a:gd name="connsiteY36" fmla="*/ 417561 h 4405856"/>
                <a:gd name="connsiteX37" fmla="*/ 1479826 w 5012936"/>
                <a:gd name="connsiteY37" fmla="*/ 376287 h 4405856"/>
                <a:gd name="connsiteX38" fmla="*/ 1444901 w 5012936"/>
                <a:gd name="connsiteY38" fmla="*/ 273100 h 4405856"/>
                <a:gd name="connsiteX39" fmla="*/ 1405213 w 5012936"/>
                <a:gd name="connsiteY39" fmla="*/ 219123 h 4405856"/>
                <a:gd name="connsiteX40" fmla="*/ 1481414 w 5012936"/>
                <a:gd name="connsiteY40" fmla="*/ 282624 h 4405856"/>
                <a:gd name="connsiteX41" fmla="*/ 1540152 w 5012936"/>
                <a:gd name="connsiteY41" fmla="*/ 320723 h 4405856"/>
                <a:gd name="connsiteX42" fmla="*/ 1563963 w 5012936"/>
                <a:gd name="connsiteY42" fmla="*/ 281036 h 4405856"/>
                <a:gd name="connsiteX43" fmla="*/ 1583013 w 5012936"/>
                <a:gd name="connsiteY43" fmla="*/ 215949 h 4405856"/>
                <a:gd name="connsiteX44" fmla="*/ 1544913 w 5012936"/>
                <a:gd name="connsiteY44" fmla="*/ 185786 h 4405856"/>
                <a:gd name="connsiteX45" fmla="*/ 1571901 w 5012936"/>
                <a:gd name="connsiteY45" fmla="*/ 144511 h 4405856"/>
                <a:gd name="connsiteX46" fmla="*/ 1524276 w 5012936"/>
                <a:gd name="connsiteY46" fmla="*/ 50848 h 4405856"/>
                <a:gd name="connsiteX47" fmla="*/ 1506813 w 5012936"/>
                <a:gd name="connsiteY47" fmla="*/ 6399 h 4405856"/>
                <a:gd name="connsiteX48" fmla="*/ 1370288 w 5012936"/>
                <a:gd name="connsiteY48" fmla="*/ 120699 h 4405856"/>
                <a:gd name="connsiteX49" fmla="*/ 1308375 w 5012936"/>
                <a:gd name="connsiteY49" fmla="*/ 115936 h 4405856"/>
                <a:gd name="connsiteX50" fmla="*/ 1295676 w 5012936"/>
                <a:gd name="connsiteY50" fmla="*/ 57199 h 4405856"/>
                <a:gd name="connsiteX51" fmla="*/ 1209951 w 5012936"/>
                <a:gd name="connsiteY51" fmla="*/ 104824 h 4405856"/>
                <a:gd name="connsiteX52" fmla="*/ 1146451 w 5012936"/>
                <a:gd name="connsiteY52" fmla="*/ 139748 h 4405856"/>
                <a:gd name="connsiteX53" fmla="*/ 1051200 w 5012936"/>
                <a:gd name="connsiteY53" fmla="*/ 147686 h 4405856"/>
                <a:gd name="connsiteX54" fmla="*/ 1028976 w 5012936"/>
                <a:gd name="connsiteY54" fmla="*/ 177849 h 4405856"/>
                <a:gd name="connsiteX55" fmla="*/ 992463 w 5012936"/>
                <a:gd name="connsiteY55" fmla="*/ 201661 h 4405856"/>
                <a:gd name="connsiteX56" fmla="*/ 1027389 w 5012936"/>
                <a:gd name="connsiteY56" fmla="*/ 288974 h 4405856"/>
                <a:gd name="connsiteX57" fmla="*/ 894720 w 5012936"/>
                <a:gd name="connsiteY57" fmla="*/ 542516 h 4405856"/>
                <a:gd name="connsiteX58" fmla="*/ 840745 w 5012936"/>
                <a:gd name="connsiteY58" fmla="*/ 580843 h 4405856"/>
                <a:gd name="connsiteX59" fmla="*/ 912636 w 5012936"/>
                <a:gd name="connsiteY59" fmla="*/ 633231 h 4405856"/>
                <a:gd name="connsiteX60" fmla="*/ 875670 w 5012936"/>
                <a:gd name="connsiteY60" fmla="*/ 673825 h 4405856"/>
                <a:gd name="connsiteX61" fmla="*/ 893133 w 5012936"/>
                <a:gd name="connsiteY61" fmla="*/ 720316 h 4405856"/>
                <a:gd name="connsiteX62" fmla="*/ 824416 w 5012936"/>
                <a:gd name="connsiteY62" fmla="*/ 701719 h 4405856"/>
                <a:gd name="connsiteX63" fmla="*/ 769308 w 5012936"/>
                <a:gd name="connsiteY63" fmla="*/ 726665 h 4405856"/>
                <a:gd name="connsiteX64" fmla="*/ 702406 w 5012936"/>
                <a:gd name="connsiteY64" fmla="*/ 695143 h 4405856"/>
                <a:gd name="connsiteX65" fmla="*/ 703994 w 5012936"/>
                <a:gd name="connsiteY65" fmla="*/ 652734 h 4405856"/>
                <a:gd name="connsiteX66" fmla="*/ 592415 w 5012936"/>
                <a:gd name="connsiteY66" fmla="*/ 675412 h 4405856"/>
                <a:gd name="connsiteX67" fmla="*/ 582664 w 5012936"/>
                <a:gd name="connsiteY67" fmla="*/ 760457 h 4405856"/>
                <a:gd name="connsiteX68" fmla="*/ 503516 w 5012936"/>
                <a:gd name="connsiteY68" fmla="*/ 865236 h 4405856"/>
                <a:gd name="connsiteX69" fmla="*/ 417791 w 5012936"/>
                <a:gd name="connsiteY69" fmla="*/ 828724 h 4405856"/>
                <a:gd name="connsiteX70" fmla="*/ 392391 w 5012936"/>
                <a:gd name="connsiteY70" fmla="*/ 869999 h 4405856"/>
                <a:gd name="connsiteX71" fmla="*/ 327304 w 5012936"/>
                <a:gd name="connsiteY71" fmla="*/ 812848 h 4405856"/>
                <a:gd name="connsiteX72" fmla="*/ 301905 w 5012936"/>
                <a:gd name="connsiteY72" fmla="*/ 881111 h 4405856"/>
                <a:gd name="connsiteX73" fmla="*/ 243167 w 5012936"/>
                <a:gd name="connsiteY73" fmla="*/ 873173 h 4405856"/>
                <a:gd name="connsiteX74" fmla="*/ 203479 w 5012936"/>
                <a:gd name="connsiteY74" fmla="*/ 787449 h 4405856"/>
                <a:gd name="connsiteX75" fmla="*/ 22505 w 5012936"/>
                <a:gd name="connsiteY75" fmla="*/ 917623 h 4405856"/>
                <a:gd name="connsiteX76" fmla="*/ 24093 w 5012936"/>
                <a:gd name="connsiteY76" fmla="*/ 970011 h 4405856"/>
                <a:gd name="connsiteX77" fmla="*/ 8218 w 5012936"/>
                <a:gd name="connsiteY77" fmla="*/ 996999 h 4405856"/>
                <a:gd name="connsiteX78" fmla="*/ 35205 w 5012936"/>
                <a:gd name="connsiteY78" fmla="*/ 1022399 h 4405856"/>
                <a:gd name="connsiteX79" fmla="*/ 5043 w 5012936"/>
                <a:gd name="connsiteY79" fmla="*/ 1043037 h 4405856"/>
                <a:gd name="connsiteX80" fmla="*/ 165381 w 5012936"/>
                <a:gd name="connsiteY80" fmla="*/ 1135111 h 4405856"/>
                <a:gd name="connsiteX81" fmla="*/ 155857 w 5012936"/>
                <a:gd name="connsiteY81" fmla="*/ 1263698 h 4405856"/>
                <a:gd name="connsiteX82" fmla="*/ 213007 w 5012936"/>
                <a:gd name="connsiteY82" fmla="*/ 1289099 h 4405856"/>
                <a:gd name="connsiteX83" fmla="*/ 200308 w 5012936"/>
                <a:gd name="connsiteY83" fmla="*/ 1354186 h 4405856"/>
                <a:gd name="connsiteX84" fmla="*/ 265395 w 5012936"/>
                <a:gd name="connsiteY84" fmla="*/ 1362124 h 4405856"/>
                <a:gd name="connsiteX85" fmla="*/ 316870 w 5012936"/>
                <a:gd name="connsiteY85" fmla="*/ 1394776 h 4405856"/>
                <a:gd name="connsiteX86" fmla="*/ 225707 w 5012936"/>
                <a:gd name="connsiteY86" fmla="*/ 1622474 h 4405856"/>
                <a:gd name="connsiteX87" fmla="*/ 174907 w 5012936"/>
                <a:gd name="connsiteY87" fmla="*/ 1687561 h 4405856"/>
                <a:gd name="connsiteX88" fmla="*/ 170144 w 5012936"/>
                <a:gd name="connsiteY88" fmla="*/ 1743123 h 4405856"/>
                <a:gd name="connsiteX89" fmla="*/ 136807 w 5012936"/>
                <a:gd name="connsiteY89" fmla="*/ 1738361 h 4405856"/>
                <a:gd name="connsiteX90" fmla="*/ 138395 w 5012936"/>
                <a:gd name="connsiteY90" fmla="*/ 1798686 h 4405856"/>
                <a:gd name="connsiteX91" fmla="*/ 60607 w 5012936"/>
                <a:gd name="connsiteY91" fmla="*/ 1636761 h 4405856"/>
                <a:gd name="connsiteX92" fmla="*/ 11394 w 5012936"/>
                <a:gd name="connsiteY92" fmla="*/ 1633586 h 4405856"/>
                <a:gd name="connsiteX93" fmla="*/ 36795 w 5012936"/>
                <a:gd name="connsiteY93" fmla="*/ 1670099 h 4405856"/>
                <a:gd name="connsiteX94" fmla="*/ 338641 w 5012936"/>
                <a:gd name="connsiteY94" fmla="*/ 1923414 h 4405856"/>
                <a:gd name="connsiteX95" fmla="*/ 208694 w 5012936"/>
                <a:gd name="connsiteY95" fmla="*/ 2239100 h 4405856"/>
                <a:gd name="connsiteX96" fmla="*/ 196221 w 5012936"/>
                <a:gd name="connsiteY96" fmla="*/ 2428239 h 4405856"/>
                <a:gd name="connsiteX97" fmla="*/ 876804 w 5012936"/>
                <a:gd name="connsiteY97" fmla="*/ 2440939 h 4405856"/>
                <a:gd name="connsiteX98" fmla="*/ 913090 w 5012936"/>
                <a:gd name="connsiteY98" fmla="*/ 2557053 h 4405856"/>
                <a:gd name="connsiteX99" fmla="*/ 934861 w 5012936"/>
                <a:gd name="connsiteY99" fmla="*/ 2622368 h 4405856"/>
                <a:gd name="connsiteX100" fmla="*/ 942119 w 5012936"/>
                <a:gd name="connsiteY100" fmla="*/ 2644139 h 4405856"/>
                <a:gd name="connsiteX101" fmla="*/ 963890 w 5012936"/>
                <a:gd name="connsiteY101" fmla="*/ 2687682 h 4405856"/>
                <a:gd name="connsiteX102" fmla="*/ 985661 w 5012936"/>
                <a:gd name="connsiteY102" fmla="*/ 2738482 h 4405856"/>
                <a:gd name="connsiteX103" fmla="*/ 992919 w 5012936"/>
                <a:gd name="connsiteY103" fmla="*/ 2767511 h 4405856"/>
                <a:gd name="connsiteX104" fmla="*/ 1029204 w 5012936"/>
                <a:gd name="connsiteY104" fmla="*/ 2818311 h 4405856"/>
                <a:gd name="connsiteX105" fmla="*/ 1050976 w 5012936"/>
                <a:gd name="connsiteY105" fmla="*/ 2876368 h 4405856"/>
                <a:gd name="connsiteX106" fmla="*/ 1072747 w 5012936"/>
                <a:gd name="connsiteY106" fmla="*/ 2898139 h 4405856"/>
                <a:gd name="connsiteX107" fmla="*/ 1109033 w 5012936"/>
                <a:gd name="connsiteY107" fmla="*/ 2970711 h 4405856"/>
                <a:gd name="connsiteX108" fmla="*/ 1145319 w 5012936"/>
                <a:gd name="connsiteY108" fmla="*/ 3021511 h 4405856"/>
                <a:gd name="connsiteX109" fmla="*/ 1152576 w 5012936"/>
                <a:gd name="connsiteY109" fmla="*/ 3043282 h 4405856"/>
                <a:gd name="connsiteX110" fmla="*/ 1203376 w 5012936"/>
                <a:gd name="connsiteY110" fmla="*/ 3108596 h 4405856"/>
                <a:gd name="connsiteX111" fmla="*/ 1232404 w 5012936"/>
                <a:gd name="connsiteY111" fmla="*/ 3173911 h 4405856"/>
                <a:gd name="connsiteX112" fmla="*/ 1254176 w 5012936"/>
                <a:gd name="connsiteY112" fmla="*/ 3202939 h 4405856"/>
                <a:gd name="connsiteX113" fmla="*/ 1268690 w 5012936"/>
                <a:gd name="connsiteY113" fmla="*/ 3260996 h 4405856"/>
                <a:gd name="connsiteX114" fmla="*/ 1275947 w 5012936"/>
                <a:gd name="connsiteY114" fmla="*/ 3282768 h 4405856"/>
                <a:gd name="connsiteX115" fmla="*/ 1283204 w 5012936"/>
                <a:gd name="connsiteY115" fmla="*/ 3311796 h 4405856"/>
                <a:gd name="connsiteX116" fmla="*/ 1290461 w 5012936"/>
                <a:gd name="connsiteY116" fmla="*/ 3377111 h 4405856"/>
                <a:gd name="connsiteX117" fmla="*/ 1312233 w 5012936"/>
                <a:gd name="connsiteY117" fmla="*/ 3435168 h 4405856"/>
                <a:gd name="connsiteX118" fmla="*/ 1341261 w 5012936"/>
                <a:gd name="connsiteY118" fmla="*/ 3478711 h 4405856"/>
                <a:gd name="connsiteX119" fmla="*/ 1370290 w 5012936"/>
                <a:gd name="connsiteY119" fmla="*/ 3529511 h 4405856"/>
                <a:gd name="connsiteX120" fmla="*/ 1399319 w 5012936"/>
                <a:gd name="connsiteY120" fmla="*/ 3551282 h 4405856"/>
                <a:gd name="connsiteX121" fmla="*/ 1442861 w 5012936"/>
                <a:gd name="connsiteY121" fmla="*/ 3594825 h 4405856"/>
                <a:gd name="connsiteX122" fmla="*/ 1471890 w 5012936"/>
                <a:gd name="connsiteY122" fmla="*/ 3616596 h 4405856"/>
                <a:gd name="connsiteX123" fmla="*/ 1508176 w 5012936"/>
                <a:gd name="connsiteY123" fmla="*/ 3660139 h 4405856"/>
                <a:gd name="connsiteX124" fmla="*/ 1537204 w 5012936"/>
                <a:gd name="connsiteY124" fmla="*/ 3681911 h 4405856"/>
                <a:gd name="connsiteX125" fmla="*/ 1609776 w 5012936"/>
                <a:gd name="connsiteY125" fmla="*/ 3747225 h 4405856"/>
                <a:gd name="connsiteX126" fmla="*/ 1646061 w 5012936"/>
                <a:gd name="connsiteY126" fmla="*/ 3790768 h 4405856"/>
                <a:gd name="connsiteX127" fmla="*/ 1667833 w 5012936"/>
                <a:gd name="connsiteY127" fmla="*/ 3805282 h 4405856"/>
                <a:gd name="connsiteX128" fmla="*/ 1704119 w 5012936"/>
                <a:gd name="connsiteY128" fmla="*/ 3848825 h 4405856"/>
                <a:gd name="connsiteX129" fmla="*/ 1733147 w 5012936"/>
                <a:gd name="connsiteY129" fmla="*/ 3870596 h 4405856"/>
                <a:gd name="connsiteX130" fmla="*/ 1827490 w 5012936"/>
                <a:gd name="connsiteY130" fmla="*/ 3914139 h 4405856"/>
                <a:gd name="connsiteX131" fmla="*/ 2277433 w 5012936"/>
                <a:gd name="connsiteY131" fmla="*/ 3899625 h 4405856"/>
                <a:gd name="connsiteX132" fmla="*/ 2328233 w 5012936"/>
                <a:gd name="connsiteY132" fmla="*/ 3885111 h 4405856"/>
                <a:gd name="connsiteX133" fmla="*/ 2415319 w 5012936"/>
                <a:gd name="connsiteY133" fmla="*/ 3877853 h 4405856"/>
                <a:gd name="connsiteX134" fmla="*/ 2495147 w 5012936"/>
                <a:gd name="connsiteY134" fmla="*/ 3863339 h 4405856"/>
                <a:gd name="connsiteX135" fmla="*/ 2553204 w 5012936"/>
                <a:gd name="connsiteY135" fmla="*/ 3856082 h 4405856"/>
                <a:gd name="connsiteX136" fmla="*/ 2582233 w 5012936"/>
                <a:gd name="connsiteY136" fmla="*/ 3841568 h 4405856"/>
                <a:gd name="connsiteX137" fmla="*/ 2647547 w 5012936"/>
                <a:gd name="connsiteY137" fmla="*/ 3819796 h 4405856"/>
                <a:gd name="connsiteX138" fmla="*/ 2683833 w 5012936"/>
                <a:gd name="connsiteY138" fmla="*/ 3805282 h 4405856"/>
                <a:gd name="connsiteX139" fmla="*/ 2785433 w 5012936"/>
                <a:gd name="connsiteY139" fmla="*/ 3790768 h 4405856"/>
                <a:gd name="connsiteX140" fmla="*/ 2814461 w 5012936"/>
                <a:gd name="connsiteY140" fmla="*/ 3783511 h 4405856"/>
                <a:gd name="connsiteX141" fmla="*/ 3434947 w 5012936"/>
                <a:gd name="connsiteY141" fmla="*/ 4130265 h 4405856"/>
                <a:gd name="connsiteX142" fmla="*/ 3521351 w 5012936"/>
                <a:gd name="connsiteY142" fmla="*/ 4316455 h 4405856"/>
                <a:gd name="connsiteX143" fmla="*/ 3581676 w 5012936"/>
                <a:gd name="connsiteY143" fmla="*/ 4375193 h 4405856"/>
                <a:gd name="connsiteX144" fmla="*/ 3592788 w 5012936"/>
                <a:gd name="connsiteY144" fmla="*/ 4345030 h 4405856"/>
                <a:gd name="connsiteX145" fmla="*/ 3638826 w 5012936"/>
                <a:gd name="connsiteY145" fmla="*/ 4318042 h 4405856"/>
                <a:gd name="connsiteX146" fmla="*/ 3689626 w 5012936"/>
                <a:gd name="connsiteY146" fmla="*/ 4391068 h 4405856"/>
                <a:gd name="connsiteX147" fmla="*/ 3738839 w 5012936"/>
                <a:gd name="connsiteY147" fmla="*/ 4394243 h 4405856"/>
                <a:gd name="connsiteX148" fmla="*/ 3694388 w 5012936"/>
                <a:gd name="connsiteY148" fmla="*/ 4300581 h 4405856"/>
                <a:gd name="connsiteX149" fmla="*/ 3651526 w 5012936"/>
                <a:gd name="connsiteY149" fmla="*/ 4232318 h 4405856"/>
                <a:gd name="connsiteX150" fmla="*/ 3694389 w 5012936"/>
                <a:gd name="connsiteY150" fmla="*/ 4216442 h 4405856"/>
                <a:gd name="connsiteX151" fmla="*/ 3675338 w 5012936"/>
                <a:gd name="connsiteY151" fmla="*/ 4175168 h 4405856"/>
                <a:gd name="connsiteX152" fmla="*/ 3727726 w 5012936"/>
                <a:gd name="connsiteY152" fmla="*/ 4184693 h 4405856"/>
                <a:gd name="connsiteX153" fmla="*/ 3707089 w 5012936"/>
                <a:gd name="connsiteY153" fmla="*/ 4151355 h 4405856"/>
                <a:gd name="connsiteX154" fmla="*/ 3728408 w 5012936"/>
                <a:gd name="connsiteY154" fmla="*/ 4134801 h 4405856"/>
                <a:gd name="connsiteX155" fmla="*/ 3849511 w 5012936"/>
                <a:gd name="connsiteY155" fmla="*/ 4220074 h 4405856"/>
                <a:gd name="connsiteX156" fmla="*/ 3884888 w 5012936"/>
                <a:gd name="connsiteY156" fmla="*/ 4206917 h 4405856"/>
                <a:gd name="connsiteX157" fmla="*/ 3937275 w 5012936"/>
                <a:gd name="connsiteY157" fmla="*/ 4272006 h 4405856"/>
                <a:gd name="connsiteX158" fmla="*/ 3957913 w 5012936"/>
                <a:gd name="connsiteY158" fmla="*/ 4330743 h 4405856"/>
                <a:gd name="connsiteX159" fmla="*/ 4065863 w 5012936"/>
                <a:gd name="connsiteY159" fmla="*/ 4349792 h 4405856"/>
                <a:gd name="connsiteX160" fmla="*/ 4005539 w 5012936"/>
                <a:gd name="connsiteY160" fmla="*/ 4283117 h 4405856"/>
                <a:gd name="connsiteX161" fmla="*/ 4002363 w 5012936"/>
                <a:gd name="connsiteY161" fmla="*/ 4214855 h 4405856"/>
                <a:gd name="connsiteX162" fmla="*/ 4056338 w 5012936"/>
                <a:gd name="connsiteY162" fmla="*/ 4270418 h 4405856"/>
                <a:gd name="connsiteX163" fmla="*/ 4105551 w 5012936"/>
                <a:gd name="connsiteY163" fmla="*/ 4275180 h 4405856"/>
                <a:gd name="connsiteX164" fmla="*/ 4099201 w 5012936"/>
                <a:gd name="connsiteY164" fmla="*/ 4225968 h 4405856"/>
                <a:gd name="connsiteX165" fmla="*/ 4159526 w 5012936"/>
                <a:gd name="connsiteY165" fmla="*/ 4230730 h 4405856"/>
                <a:gd name="connsiteX166" fmla="*/ 4221438 w 5012936"/>
                <a:gd name="connsiteY166" fmla="*/ 4273592 h 4405856"/>
                <a:gd name="connsiteX167" fmla="*/ 4253188 w 5012936"/>
                <a:gd name="connsiteY167" fmla="*/ 4260893 h 4405856"/>
                <a:gd name="connsiteX168" fmla="*/ 4246839 w 5012936"/>
                <a:gd name="connsiteY168" fmla="*/ 4225968 h 4405856"/>
                <a:gd name="connsiteX169" fmla="*/ 4288114 w 5012936"/>
                <a:gd name="connsiteY169" fmla="*/ 4202156 h 4405856"/>
                <a:gd name="connsiteX170" fmla="*/ 4372251 w 5012936"/>
                <a:gd name="connsiteY170" fmla="*/ 4259306 h 4405856"/>
                <a:gd name="connsiteX171" fmla="*/ 4389714 w 5012936"/>
                <a:gd name="connsiteY171" fmla="*/ 4157708 h 4405856"/>
                <a:gd name="connsiteX172" fmla="*/ 4364314 w 5012936"/>
                <a:gd name="connsiteY172" fmla="*/ 4135482 h 4405856"/>
                <a:gd name="connsiteX173" fmla="*/ 4291288 w 5012936"/>
                <a:gd name="connsiteY173" fmla="*/ 4092619 h 4405856"/>
                <a:gd name="connsiteX174" fmla="*/ 4313513 w 5012936"/>
                <a:gd name="connsiteY174" fmla="*/ 4067220 h 4405856"/>
                <a:gd name="connsiteX175" fmla="*/ 4334151 w 5012936"/>
                <a:gd name="connsiteY175" fmla="*/ 4044994 h 4405856"/>
                <a:gd name="connsiteX176" fmla="*/ 4388126 w 5012936"/>
                <a:gd name="connsiteY176" fmla="*/ 4076745 h 4405856"/>
                <a:gd name="connsiteX177" fmla="*/ 4394476 w 5012936"/>
                <a:gd name="connsiteY177" fmla="*/ 4032295 h 4405856"/>
                <a:gd name="connsiteX178" fmla="*/ 4338913 w 5012936"/>
                <a:gd name="connsiteY178" fmla="*/ 4008482 h 4405856"/>
                <a:gd name="connsiteX179" fmla="*/ 4337326 w 5012936"/>
                <a:gd name="connsiteY179" fmla="*/ 3998958 h 4405856"/>
                <a:gd name="connsiteX180" fmla="*/ 4324625 w 5012936"/>
                <a:gd name="connsiteY180" fmla="*/ 3960859 h 4405856"/>
                <a:gd name="connsiteX181" fmla="*/ 4330975 w 5012936"/>
                <a:gd name="connsiteY181" fmla="*/ 3913233 h 4405856"/>
                <a:gd name="connsiteX182" fmla="*/ 4342088 w 5012936"/>
                <a:gd name="connsiteY182" fmla="*/ 3857670 h 4405856"/>
                <a:gd name="connsiteX183" fmla="*/ 4303988 w 5012936"/>
                <a:gd name="connsiteY183" fmla="*/ 3827508 h 4405856"/>
                <a:gd name="connsiteX184" fmla="*/ 4337325 w 5012936"/>
                <a:gd name="connsiteY184" fmla="*/ 3817983 h 4405856"/>
                <a:gd name="connsiteX185" fmla="*/ 4315100 w 5012936"/>
                <a:gd name="connsiteY185" fmla="*/ 3781470 h 4405856"/>
                <a:gd name="connsiteX186" fmla="*/ 4353201 w 5012936"/>
                <a:gd name="connsiteY186" fmla="*/ 3776709 h 4405856"/>
                <a:gd name="connsiteX187" fmla="*/ 4359550 w 5012936"/>
                <a:gd name="connsiteY187" fmla="*/ 3743370 h 4405856"/>
                <a:gd name="connsiteX188" fmla="*/ 4421464 w 5012936"/>
                <a:gd name="connsiteY188" fmla="*/ 3752897 h 4405856"/>
                <a:gd name="connsiteX189" fmla="*/ 4454577 w 5012936"/>
                <a:gd name="connsiteY189" fmla="*/ 3768089 h 4405856"/>
                <a:gd name="connsiteX190" fmla="*/ 4420784 w 5012936"/>
                <a:gd name="connsiteY190" fmla="*/ 3809137 h 4405856"/>
                <a:gd name="connsiteX191" fmla="*/ 4459792 w 5012936"/>
                <a:gd name="connsiteY191" fmla="*/ 3916633 h 4405856"/>
                <a:gd name="connsiteX192" fmla="*/ 4512179 w 5012936"/>
                <a:gd name="connsiteY192" fmla="*/ 3947931 h 4405856"/>
                <a:gd name="connsiteX193" fmla="*/ 4564113 w 5012936"/>
                <a:gd name="connsiteY193" fmla="*/ 3905749 h 4405856"/>
                <a:gd name="connsiteX194" fmla="*/ 4649838 w 5012936"/>
                <a:gd name="connsiteY194" fmla="*/ 3857216 h 4405856"/>
                <a:gd name="connsiteX195" fmla="*/ 4632602 w 5012936"/>
                <a:gd name="connsiteY195" fmla="*/ 3768315 h 4405856"/>
                <a:gd name="connsiteX196" fmla="*/ 4709936 w 5012936"/>
                <a:gd name="connsiteY196" fmla="*/ 3635646 h 4405856"/>
                <a:gd name="connsiteX197" fmla="*/ 5002490 w 5012936"/>
                <a:gd name="connsiteY197" fmla="*/ 3302498 h 4405856"/>
                <a:gd name="connsiteX198" fmla="*/ 4921073 w 5012936"/>
                <a:gd name="connsiteY198" fmla="*/ 3293426 h 4405856"/>
                <a:gd name="connsiteX199" fmla="*/ 4925610 w 5012936"/>
                <a:gd name="connsiteY199" fmla="*/ 3201578 h 4405856"/>
                <a:gd name="connsiteX200" fmla="*/ 4876623 w 5012936"/>
                <a:gd name="connsiteY200" fmla="*/ 3176406 h 4405856"/>
                <a:gd name="connsiteX201" fmla="*/ 4792486 w 5012936"/>
                <a:gd name="connsiteY201" fmla="*/ 3207928 h 4405856"/>
                <a:gd name="connsiteX202" fmla="*/ 4755747 w 5012936"/>
                <a:gd name="connsiteY202" fmla="*/ 3171643 h 4405856"/>
                <a:gd name="connsiteX203" fmla="*/ 4800424 w 5012936"/>
                <a:gd name="connsiteY203" fmla="*/ 3148738 h 4405856"/>
                <a:gd name="connsiteX204" fmla="*/ 4671157 w 5012936"/>
                <a:gd name="connsiteY204" fmla="*/ 2935559 h 4405856"/>
                <a:gd name="connsiteX205" fmla="*/ 4686123 w 5012936"/>
                <a:gd name="connsiteY205" fmla="*/ 2905396 h 4405856"/>
                <a:gd name="connsiteX206" fmla="*/ 4662538 w 5012936"/>
                <a:gd name="connsiteY206" fmla="*/ 2789736 h 4405856"/>
                <a:gd name="connsiteX207" fmla="*/ 4503789 w 5012936"/>
                <a:gd name="connsiteY207" fmla="*/ 2778850 h 4405856"/>
                <a:gd name="connsiteX208" fmla="*/ 4470451 w 5012936"/>
                <a:gd name="connsiteY208" fmla="*/ 2827608 h 4405856"/>
                <a:gd name="connsiteX209" fmla="*/ 4381551 w 5012936"/>
                <a:gd name="connsiteY209" fmla="*/ 2842124 h 4405856"/>
                <a:gd name="connsiteX210" fmla="*/ 4387901 w 5012936"/>
                <a:gd name="connsiteY210" fmla="*/ 2820125 h 4405856"/>
                <a:gd name="connsiteX211" fmla="*/ 4334379 w 5012936"/>
                <a:gd name="connsiteY211" fmla="*/ 2804024 h 4405856"/>
                <a:gd name="connsiteX212" fmla="*/ 4309660 w 5012936"/>
                <a:gd name="connsiteY212" fmla="*/ 2638923 h 4405856"/>
                <a:gd name="connsiteX213" fmla="*/ 4029353 w 5012936"/>
                <a:gd name="connsiteY213" fmla="*/ 2572248 h 4405856"/>
                <a:gd name="connsiteX214" fmla="*/ 3893054 w 5012936"/>
                <a:gd name="connsiteY214" fmla="*/ 2615564 h 4405856"/>
                <a:gd name="connsiteX215" fmla="*/ 3761065 w 5012936"/>
                <a:gd name="connsiteY215" fmla="*/ 2608080 h 4405856"/>
                <a:gd name="connsiteX216" fmla="*/ 3628622 w 5012936"/>
                <a:gd name="connsiteY216" fmla="*/ 2497182 h 4405856"/>
                <a:gd name="connsiteX217" fmla="*/ 3415444 w 5012936"/>
                <a:gd name="connsiteY217" fmla="*/ 2193969 h 4405856"/>
                <a:gd name="connsiteX218" fmla="*/ 3016982 w 5012936"/>
                <a:gd name="connsiteY218" fmla="*/ 2054496 h 4405856"/>
                <a:gd name="connsiteX219" fmla="*/ 2780444 w 5012936"/>
                <a:gd name="connsiteY219" fmla="*/ 1741532 h 4405856"/>
                <a:gd name="connsiteX220" fmla="*/ 2814235 w 5012936"/>
                <a:gd name="connsiteY220" fmla="*/ 1716586 h 4405856"/>
                <a:gd name="connsiteX221" fmla="*/ 2873879 w 5012936"/>
                <a:gd name="connsiteY221" fmla="*/ 1799589 h 4405856"/>
                <a:gd name="connsiteX222" fmla="*/ 2894063 w 5012936"/>
                <a:gd name="connsiteY222" fmla="*/ 1782126 h 4405856"/>
                <a:gd name="connsiteX223" fmla="*/ 2937153 w 5012936"/>
                <a:gd name="connsiteY223" fmla="*/ 1812970 h 4405856"/>
                <a:gd name="connsiteX224" fmla="*/ 3025826 w 5012936"/>
                <a:gd name="connsiteY224" fmla="*/ 1759221 h 4405856"/>
                <a:gd name="connsiteX225" fmla="*/ 3041928 w 5012936"/>
                <a:gd name="connsiteY225" fmla="*/ 1738811 h 4405856"/>
                <a:gd name="connsiteX226" fmla="*/ 3100211 w 5012936"/>
                <a:gd name="connsiteY226" fmla="*/ 1739037 h 4405856"/>
                <a:gd name="connsiteX227" fmla="*/ 3116314 w 5012936"/>
                <a:gd name="connsiteY227" fmla="*/ 1705927 h 4405856"/>
                <a:gd name="connsiteX228" fmla="*/ 3097490 w 5012936"/>
                <a:gd name="connsiteY228" fmla="*/ 1680300 h 4405856"/>
                <a:gd name="connsiteX229" fmla="*/ 3030362 w 5012936"/>
                <a:gd name="connsiteY229" fmla="*/ 1700257 h 4405856"/>
                <a:gd name="connsiteX230" fmla="*/ 3008590 w 5012936"/>
                <a:gd name="connsiteY230" fmla="*/ 1646736 h 4405856"/>
                <a:gd name="connsiteX231" fmla="*/ 3029908 w 5012936"/>
                <a:gd name="connsiteY231" fmla="*/ 1617026 h 4405856"/>
                <a:gd name="connsiteX232" fmla="*/ 2973438 w 5012936"/>
                <a:gd name="connsiteY232" fmla="*/ 1513612 h 4405856"/>
                <a:gd name="connsiteX233" fmla="*/ 2924907 w 5012936"/>
                <a:gd name="connsiteY233" fmla="*/ 1552393 h 4405856"/>
                <a:gd name="connsiteX234" fmla="*/ 2835552 w 5012936"/>
                <a:gd name="connsiteY234" fmla="*/ 1497737 h 4405856"/>
                <a:gd name="connsiteX235" fmla="*/ 2887486 w 5012936"/>
                <a:gd name="connsiteY235" fmla="*/ 1405208 h 4405856"/>
                <a:gd name="connsiteX236" fmla="*/ 2844624 w 5012936"/>
                <a:gd name="connsiteY236" fmla="*/ 1284105 h 4405856"/>
                <a:gd name="connsiteX237" fmla="*/ 2859365 w 5012936"/>
                <a:gd name="connsiteY237" fmla="*/ 1160053 h 4405856"/>
                <a:gd name="connsiteX238" fmla="*/ 2954615 w 5012936"/>
                <a:gd name="connsiteY238" fmla="*/ 1086348 h 4405856"/>
                <a:gd name="connsiteX239" fmla="*/ 3059844 w 5012936"/>
                <a:gd name="connsiteY239" fmla="*/ 1063896 h 4405856"/>
                <a:gd name="connsiteX240" fmla="*/ 2996797 w 5012936"/>
                <a:gd name="connsiteY240" fmla="*/ 974089 h 4405856"/>
                <a:gd name="connsiteX241" fmla="*/ 2979561 w 5012936"/>
                <a:gd name="connsiteY241" fmla="*/ 1018766 h 4405856"/>
                <a:gd name="connsiteX242" fmla="*/ 2936246 w 5012936"/>
                <a:gd name="connsiteY242" fmla="*/ 971595 h 4405856"/>
                <a:gd name="connsiteX243" fmla="*/ 2957564 w 5012936"/>
                <a:gd name="connsiteY243" fmla="*/ 886323 h 4405856"/>
                <a:gd name="connsiteX244" fmla="*/ 3030588 w 5012936"/>
                <a:gd name="connsiteY244" fmla="*/ 789032 h 4405856"/>
                <a:gd name="connsiteX245" fmla="*/ 3013579 w 5012936"/>
                <a:gd name="connsiteY245" fmla="*/ 682443 h 4405856"/>
                <a:gd name="connsiteX246" fmla="*/ 2842357 w 5012936"/>
                <a:gd name="connsiteY246" fmla="*/ 692194 h 4405856"/>
                <a:gd name="connsiteX247" fmla="*/ 2823079 w 5012936"/>
                <a:gd name="connsiteY247" fmla="*/ 734831 h 4405856"/>
                <a:gd name="connsiteX248" fmla="*/ 2790876 w 5012936"/>
                <a:gd name="connsiteY248" fmla="*/ 667248 h 4405856"/>
                <a:gd name="connsiteX249" fmla="*/ 2761166 w 5012936"/>
                <a:gd name="connsiteY249" fmla="*/ 707616 h 4405856"/>
                <a:gd name="connsiteX250" fmla="*/ 2575657 w 5012936"/>
                <a:gd name="connsiteY250" fmla="*/ 741180 h 4405856"/>
                <a:gd name="connsiteX0" fmla="*/ 2575657 w 5012936"/>
                <a:gd name="connsiteY0" fmla="*/ 741180 h 4405856"/>
                <a:gd name="connsiteX1" fmla="*/ 2249538 w 5012936"/>
                <a:gd name="connsiteY1" fmla="*/ 583337 h 4405856"/>
                <a:gd name="connsiteX2" fmla="*/ 2289450 w 5012936"/>
                <a:gd name="connsiteY2" fmla="*/ 433432 h 4405856"/>
                <a:gd name="connsiteX3" fmla="*/ 2235476 w 5012936"/>
                <a:gd name="connsiteY3" fmla="*/ 423907 h 4405856"/>
                <a:gd name="connsiteX4" fmla="*/ 2232301 w 5012936"/>
                <a:gd name="connsiteY4" fmla="*/ 395333 h 4405856"/>
                <a:gd name="connsiteX5" fmla="*/ 2276751 w 5012936"/>
                <a:gd name="connsiteY5" fmla="*/ 403270 h 4405856"/>
                <a:gd name="connsiteX6" fmla="*/ 2219601 w 5012936"/>
                <a:gd name="connsiteY6" fmla="*/ 315957 h 4405856"/>
                <a:gd name="connsiteX7" fmla="*/ 2230713 w 5012936"/>
                <a:gd name="connsiteY7" fmla="*/ 355645 h 4405856"/>
                <a:gd name="connsiteX8" fmla="*/ 2178325 w 5012936"/>
                <a:gd name="connsiteY8" fmla="*/ 320720 h 4405856"/>
                <a:gd name="connsiteX9" fmla="*/ 2198963 w 5012936"/>
                <a:gd name="connsiteY9" fmla="*/ 287383 h 4405856"/>
                <a:gd name="connsiteX10" fmla="*/ 2164038 w 5012936"/>
                <a:gd name="connsiteY10" fmla="*/ 225472 h 4405856"/>
                <a:gd name="connsiteX11" fmla="*/ 2197375 w 5012936"/>
                <a:gd name="connsiteY11" fmla="*/ 227061 h 4405856"/>
                <a:gd name="connsiteX12" fmla="*/ 2154513 w 5012936"/>
                <a:gd name="connsiteY12" fmla="*/ 133398 h 4405856"/>
                <a:gd name="connsiteX13" fmla="*/ 2129114 w 5012936"/>
                <a:gd name="connsiteY13" fmla="*/ 131810 h 4405856"/>
                <a:gd name="connsiteX14" fmla="*/ 2118001 w 5012936"/>
                <a:gd name="connsiteY14" fmla="*/ 84185 h 4405856"/>
                <a:gd name="connsiteX15" fmla="*/ 2149750 w 5012936"/>
                <a:gd name="connsiteY15" fmla="*/ 66723 h 4405856"/>
                <a:gd name="connsiteX16" fmla="*/ 2144988 w 5012936"/>
                <a:gd name="connsiteY16" fmla="*/ 23861 h 4405856"/>
                <a:gd name="connsiteX17" fmla="*/ 2086251 w 5012936"/>
                <a:gd name="connsiteY17" fmla="*/ 28624 h 4405856"/>
                <a:gd name="connsiteX18" fmla="*/ 1892576 w 5012936"/>
                <a:gd name="connsiteY18" fmla="*/ 127049 h 4405856"/>
                <a:gd name="connsiteX19" fmla="*/ 1857651 w 5012936"/>
                <a:gd name="connsiteY19" fmla="*/ 252462 h 4405856"/>
                <a:gd name="connsiteX20" fmla="*/ 1862413 w 5012936"/>
                <a:gd name="connsiteY20" fmla="*/ 288974 h 4405856"/>
                <a:gd name="connsiteX21" fmla="*/ 1833838 w 5012936"/>
                <a:gd name="connsiteY21" fmla="*/ 303261 h 4405856"/>
                <a:gd name="connsiteX22" fmla="*/ 1902100 w 5012936"/>
                <a:gd name="connsiteY22" fmla="*/ 482645 h 4405856"/>
                <a:gd name="connsiteX23" fmla="*/ 1814789 w 5012936"/>
                <a:gd name="connsiteY23" fmla="*/ 400099 h 4405856"/>
                <a:gd name="connsiteX24" fmla="*/ 1763988 w 5012936"/>
                <a:gd name="connsiteY24" fmla="*/ 366762 h 4405856"/>
                <a:gd name="connsiteX25" fmla="*/ 1735413 w 5012936"/>
                <a:gd name="connsiteY25" fmla="*/ 401687 h 4405856"/>
                <a:gd name="connsiteX26" fmla="*/ 1733826 w 5012936"/>
                <a:gd name="connsiteY26" fmla="*/ 515987 h 4405856"/>
                <a:gd name="connsiteX27" fmla="*/ 1748113 w 5012936"/>
                <a:gd name="connsiteY27" fmla="*/ 612820 h 4405856"/>
                <a:gd name="connsiteX28" fmla="*/ 1665563 w 5012936"/>
                <a:gd name="connsiteY28" fmla="*/ 620761 h 4405856"/>
                <a:gd name="connsiteX29" fmla="*/ 1689376 w 5012936"/>
                <a:gd name="connsiteY29" fmla="*/ 590598 h 4405856"/>
                <a:gd name="connsiteX30" fmla="*/ 1625876 w 5012936"/>
                <a:gd name="connsiteY30" fmla="*/ 547736 h 4405856"/>
                <a:gd name="connsiteX31" fmla="*/ 1584601 w 5012936"/>
                <a:gd name="connsiteY31" fmla="*/ 501699 h 4405856"/>
                <a:gd name="connsiteX32" fmla="*/ 1535388 w 5012936"/>
                <a:gd name="connsiteY32" fmla="*/ 512811 h 4405856"/>
                <a:gd name="connsiteX33" fmla="*/ 1563963 w 5012936"/>
                <a:gd name="connsiteY33" fmla="*/ 446136 h 4405856"/>
                <a:gd name="connsiteX34" fmla="*/ 1533800 w 5012936"/>
                <a:gd name="connsiteY34" fmla="*/ 481062 h 4405856"/>
                <a:gd name="connsiteX35" fmla="*/ 1500463 w 5012936"/>
                <a:gd name="connsiteY35" fmla="*/ 423911 h 4405856"/>
                <a:gd name="connsiteX36" fmla="*/ 1481413 w 5012936"/>
                <a:gd name="connsiteY36" fmla="*/ 417561 h 4405856"/>
                <a:gd name="connsiteX37" fmla="*/ 1479826 w 5012936"/>
                <a:gd name="connsiteY37" fmla="*/ 376287 h 4405856"/>
                <a:gd name="connsiteX38" fmla="*/ 1444901 w 5012936"/>
                <a:gd name="connsiteY38" fmla="*/ 273100 h 4405856"/>
                <a:gd name="connsiteX39" fmla="*/ 1405213 w 5012936"/>
                <a:gd name="connsiteY39" fmla="*/ 219123 h 4405856"/>
                <a:gd name="connsiteX40" fmla="*/ 1481414 w 5012936"/>
                <a:gd name="connsiteY40" fmla="*/ 282624 h 4405856"/>
                <a:gd name="connsiteX41" fmla="*/ 1540152 w 5012936"/>
                <a:gd name="connsiteY41" fmla="*/ 320723 h 4405856"/>
                <a:gd name="connsiteX42" fmla="*/ 1563963 w 5012936"/>
                <a:gd name="connsiteY42" fmla="*/ 281036 h 4405856"/>
                <a:gd name="connsiteX43" fmla="*/ 1583013 w 5012936"/>
                <a:gd name="connsiteY43" fmla="*/ 215949 h 4405856"/>
                <a:gd name="connsiteX44" fmla="*/ 1544913 w 5012936"/>
                <a:gd name="connsiteY44" fmla="*/ 185786 h 4405856"/>
                <a:gd name="connsiteX45" fmla="*/ 1571901 w 5012936"/>
                <a:gd name="connsiteY45" fmla="*/ 144511 h 4405856"/>
                <a:gd name="connsiteX46" fmla="*/ 1524276 w 5012936"/>
                <a:gd name="connsiteY46" fmla="*/ 50848 h 4405856"/>
                <a:gd name="connsiteX47" fmla="*/ 1506813 w 5012936"/>
                <a:gd name="connsiteY47" fmla="*/ 6399 h 4405856"/>
                <a:gd name="connsiteX48" fmla="*/ 1370288 w 5012936"/>
                <a:gd name="connsiteY48" fmla="*/ 120699 h 4405856"/>
                <a:gd name="connsiteX49" fmla="*/ 1308375 w 5012936"/>
                <a:gd name="connsiteY49" fmla="*/ 115936 h 4405856"/>
                <a:gd name="connsiteX50" fmla="*/ 1295676 w 5012936"/>
                <a:gd name="connsiteY50" fmla="*/ 57199 h 4405856"/>
                <a:gd name="connsiteX51" fmla="*/ 1209951 w 5012936"/>
                <a:gd name="connsiteY51" fmla="*/ 104824 h 4405856"/>
                <a:gd name="connsiteX52" fmla="*/ 1146451 w 5012936"/>
                <a:gd name="connsiteY52" fmla="*/ 139748 h 4405856"/>
                <a:gd name="connsiteX53" fmla="*/ 1051200 w 5012936"/>
                <a:gd name="connsiteY53" fmla="*/ 147686 h 4405856"/>
                <a:gd name="connsiteX54" fmla="*/ 1028976 w 5012936"/>
                <a:gd name="connsiteY54" fmla="*/ 177849 h 4405856"/>
                <a:gd name="connsiteX55" fmla="*/ 992463 w 5012936"/>
                <a:gd name="connsiteY55" fmla="*/ 201661 h 4405856"/>
                <a:gd name="connsiteX56" fmla="*/ 1027389 w 5012936"/>
                <a:gd name="connsiteY56" fmla="*/ 288974 h 4405856"/>
                <a:gd name="connsiteX57" fmla="*/ 894720 w 5012936"/>
                <a:gd name="connsiteY57" fmla="*/ 542516 h 4405856"/>
                <a:gd name="connsiteX58" fmla="*/ 840745 w 5012936"/>
                <a:gd name="connsiteY58" fmla="*/ 580843 h 4405856"/>
                <a:gd name="connsiteX59" fmla="*/ 912636 w 5012936"/>
                <a:gd name="connsiteY59" fmla="*/ 633231 h 4405856"/>
                <a:gd name="connsiteX60" fmla="*/ 875670 w 5012936"/>
                <a:gd name="connsiteY60" fmla="*/ 673825 h 4405856"/>
                <a:gd name="connsiteX61" fmla="*/ 893133 w 5012936"/>
                <a:gd name="connsiteY61" fmla="*/ 720316 h 4405856"/>
                <a:gd name="connsiteX62" fmla="*/ 824416 w 5012936"/>
                <a:gd name="connsiteY62" fmla="*/ 701719 h 4405856"/>
                <a:gd name="connsiteX63" fmla="*/ 769308 w 5012936"/>
                <a:gd name="connsiteY63" fmla="*/ 726665 h 4405856"/>
                <a:gd name="connsiteX64" fmla="*/ 702406 w 5012936"/>
                <a:gd name="connsiteY64" fmla="*/ 695143 h 4405856"/>
                <a:gd name="connsiteX65" fmla="*/ 703994 w 5012936"/>
                <a:gd name="connsiteY65" fmla="*/ 652734 h 4405856"/>
                <a:gd name="connsiteX66" fmla="*/ 592415 w 5012936"/>
                <a:gd name="connsiteY66" fmla="*/ 675412 h 4405856"/>
                <a:gd name="connsiteX67" fmla="*/ 582664 w 5012936"/>
                <a:gd name="connsiteY67" fmla="*/ 760457 h 4405856"/>
                <a:gd name="connsiteX68" fmla="*/ 503516 w 5012936"/>
                <a:gd name="connsiteY68" fmla="*/ 865236 h 4405856"/>
                <a:gd name="connsiteX69" fmla="*/ 417791 w 5012936"/>
                <a:gd name="connsiteY69" fmla="*/ 828724 h 4405856"/>
                <a:gd name="connsiteX70" fmla="*/ 392391 w 5012936"/>
                <a:gd name="connsiteY70" fmla="*/ 869999 h 4405856"/>
                <a:gd name="connsiteX71" fmla="*/ 327304 w 5012936"/>
                <a:gd name="connsiteY71" fmla="*/ 812848 h 4405856"/>
                <a:gd name="connsiteX72" fmla="*/ 301905 w 5012936"/>
                <a:gd name="connsiteY72" fmla="*/ 881111 h 4405856"/>
                <a:gd name="connsiteX73" fmla="*/ 243167 w 5012936"/>
                <a:gd name="connsiteY73" fmla="*/ 873173 h 4405856"/>
                <a:gd name="connsiteX74" fmla="*/ 203479 w 5012936"/>
                <a:gd name="connsiteY74" fmla="*/ 787449 h 4405856"/>
                <a:gd name="connsiteX75" fmla="*/ 22505 w 5012936"/>
                <a:gd name="connsiteY75" fmla="*/ 917623 h 4405856"/>
                <a:gd name="connsiteX76" fmla="*/ 24093 w 5012936"/>
                <a:gd name="connsiteY76" fmla="*/ 970011 h 4405856"/>
                <a:gd name="connsiteX77" fmla="*/ 8218 w 5012936"/>
                <a:gd name="connsiteY77" fmla="*/ 996999 h 4405856"/>
                <a:gd name="connsiteX78" fmla="*/ 35205 w 5012936"/>
                <a:gd name="connsiteY78" fmla="*/ 1022399 h 4405856"/>
                <a:gd name="connsiteX79" fmla="*/ 5043 w 5012936"/>
                <a:gd name="connsiteY79" fmla="*/ 1043037 h 4405856"/>
                <a:gd name="connsiteX80" fmla="*/ 165381 w 5012936"/>
                <a:gd name="connsiteY80" fmla="*/ 1135111 h 4405856"/>
                <a:gd name="connsiteX81" fmla="*/ 155857 w 5012936"/>
                <a:gd name="connsiteY81" fmla="*/ 1263698 h 4405856"/>
                <a:gd name="connsiteX82" fmla="*/ 213007 w 5012936"/>
                <a:gd name="connsiteY82" fmla="*/ 1289099 h 4405856"/>
                <a:gd name="connsiteX83" fmla="*/ 200308 w 5012936"/>
                <a:gd name="connsiteY83" fmla="*/ 1354186 h 4405856"/>
                <a:gd name="connsiteX84" fmla="*/ 265395 w 5012936"/>
                <a:gd name="connsiteY84" fmla="*/ 1362124 h 4405856"/>
                <a:gd name="connsiteX85" fmla="*/ 316870 w 5012936"/>
                <a:gd name="connsiteY85" fmla="*/ 1394776 h 4405856"/>
                <a:gd name="connsiteX86" fmla="*/ 225707 w 5012936"/>
                <a:gd name="connsiteY86" fmla="*/ 1622474 h 4405856"/>
                <a:gd name="connsiteX87" fmla="*/ 174907 w 5012936"/>
                <a:gd name="connsiteY87" fmla="*/ 1687561 h 4405856"/>
                <a:gd name="connsiteX88" fmla="*/ 170144 w 5012936"/>
                <a:gd name="connsiteY88" fmla="*/ 1743123 h 4405856"/>
                <a:gd name="connsiteX89" fmla="*/ 136807 w 5012936"/>
                <a:gd name="connsiteY89" fmla="*/ 1738361 h 4405856"/>
                <a:gd name="connsiteX90" fmla="*/ 138395 w 5012936"/>
                <a:gd name="connsiteY90" fmla="*/ 1798686 h 4405856"/>
                <a:gd name="connsiteX91" fmla="*/ 60607 w 5012936"/>
                <a:gd name="connsiteY91" fmla="*/ 1636761 h 4405856"/>
                <a:gd name="connsiteX92" fmla="*/ 11394 w 5012936"/>
                <a:gd name="connsiteY92" fmla="*/ 1633586 h 4405856"/>
                <a:gd name="connsiteX93" fmla="*/ 36795 w 5012936"/>
                <a:gd name="connsiteY93" fmla="*/ 1670099 h 4405856"/>
                <a:gd name="connsiteX94" fmla="*/ 28857 w 5012936"/>
                <a:gd name="connsiteY94" fmla="*/ 1673274 h 4405856"/>
                <a:gd name="connsiteX95" fmla="*/ 338641 w 5012936"/>
                <a:gd name="connsiteY95" fmla="*/ 1923414 h 4405856"/>
                <a:gd name="connsiteX96" fmla="*/ 208694 w 5012936"/>
                <a:gd name="connsiteY96" fmla="*/ 2239100 h 4405856"/>
                <a:gd name="connsiteX97" fmla="*/ 196221 w 5012936"/>
                <a:gd name="connsiteY97" fmla="*/ 2428239 h 4405856"/>
                <a:gd name="connsiteX98" fmla="*/ 876804 w 5012936"/>
                <a:gd name="connsiteY98" fmla="*/ 2440939 h 4405856"/>
                <a:gd name="connsiteX99" fmla="*/ 913090 w 5012936"/>
                <a:gd name="connsiteY99" fmla="*/ 2557053 h 4405856"/>
                <a:gd name="connsiteX100" fmla="*/ 934861 w 5012936"/>
                <a:gd name="connsiteY100" fmla="*/ 2622368 h 4405856"/>
                <a:gd name="connsiteX101" fmla="*/ 942119 w 5012936"/>
                <a:gd name="connsiteY101" fmla="*/ 2644139 h 4405856"/>
                <a:gd name="connsiteX102" fmla="*/ 963890 w 5012936"/>
                <a:gd name="connsiteY102" fmla="*/ 2687682 h 4405856"/>
                <a:gd name="connsiteX103" fmla="*/ 985661 w 5012936"/>
                <a:gd name="connsiteY103" fmla="*/ 2738482 h 4405856"/>
                <a:gd name="connsiteX104" fmla="*/ 992919 w 5012936"/>
                <a:gd name="connsiteY104" fmla="*/ 2767511 h 4405856"/>
                <a:gd name="connsiteX105" fmla="*/ 1029204 w 5012936"/>
                <a:gd name="connsiteY105" fmla="*/ 2818311 h 4405856"/>
                <a:gd name="connsiteX106" fmla="*/ 1050976 w 5012936"/>
                <a:gd name="connsiteY106" fmla="*/ 2876368 h 4405856"/>
                <a:gd name="connsiteX107" fmla="*/ 1072747 w 5012936"/>
                <a:gd name="connsiteY107" fmla="*/ 2898139 h 4405856"/>
                <a:gd name="connsiteX108" fmla="*/ 1109033 w 5012936"/>
                <a:gd name="connsiteY108" fmla="*/ 2970711 h 4405856"/>
                <a:gd name="connsiteX109" fmla="*/ 1145319 w 5012936"/>
                <a:gd name="connsiteY109" fmla="*/ 3021511 h 4405856"/>
                <a:gd name="connsiteX110" fmla="*/ 1152576 w 5012936"/>
                <a:gd name="connsiteY110" fmla="*/ 3043282 h 4405856"/>
                <a:gd name="connsiteX111" fmla="*/ 1203376 w 5012936"/>
                <a:gd name="connsiteY111" fmla="*/ 3108596 h 4405856"/>
                <a:gd name="connsiteX112" fmla="*/ 1232404 w 5012936"/>
                <a:gd name="connsiteY112" fmla="*/ 3173911 h 4405856"/>
                <a:gd name="connsiteX113" fmla="*/ 1254176 w 5012936"/>
                <a:gd name="connsiteY113" fmla="*/ 3202939 h 4405856"/>
                <a:gd name="connsiteX114" fmla="*/ 1268690 w 5012936"/>
                <a:gd name="connsiteY114" fmla="*/ 3260996 h 4405856"/>
                <a:gd name="connsiteX115" fmla="*/ 1275947 w 5012936"/>
                <a:gd name="connsiteY115" fmla="*/ 3282768 h 4405856"/>
                <a:gd name="connsiteX116" fmla="*/ 1283204 w 5012936"/>
                <a:gd name="connsiteY116" fmla="*/ 3311796 h 4405856"/>
                <a:gd name="connsiteX117" fmla="*/ 1290461 w 5012936"/>
                <a:gd name="connsiteY117" fmla="*/ 3377111 h 4405856"/>
                <a:gd name="connsiteX118" fmla="*/ 1312233 w 5012936"/>
                <a:gd name="connsiteY118" fmla="*/ 3435168 h 4405856"/>
                <a:gd name="connsiteX119" fmla="*/ 1341261 w 5012936"/>
                <a:gd name="connsiteY119" fmla="*/ 3478711 h 4405856"/>
                <a:gd name="connsiteX120" fmla="*/ 1370290 w 5012936"/>
                <a:gd name="connsiteY120" fmla="*/ 3529511 h 4405856"/>
                <a:gd name="connsiteX121" fmla="*/ 1399319 w 5012936"/>
                <a:gd name="connsiteY121" fmla="*/ 3551282 h 4405856"/>
                <a:gd name="connsiteX122" fmla="*/ 1442861 w 5012936"/>
                <a:gd name="connsiteY122" fmla="*/ 3594825 h 4405856"/>
                <a:gd name="connsiteX123" fmla="*/ 1471890 w 5012936"/>
                <a:gd name="connsiteY123" fmla="*/ 3616596 h 4405856"/>
                <a:gd name="connsiteX124" fmla="*/ 1508176 w 5012936"/>
                <a:gd name="connsiteY124" fmla="*/ 3660139 h 4405856"/>
                <a:gd name="connsiteX125" fmla="*/ 1537204 w 5012936"/>
                <a:gd name="connsiteY125" fmla="*/ 3681911 h 4405856"/>
                <a:gd name="connsiteX126" fmla="*/ 1609776 w 5012936"/>
                <a:gd name="connsiteY126" fmla="*/ 3747225 h 4405856"/>
                <a:gd name="connsiteX127" fmla="*/ 1646061 w 5012936"/>
                <a:gd name="connsiteY127" fmla="*/ 3790768 h 4405856"/>
                <a:gd name="connsiteX128" fmla="*/ 1667833 w 5012936"/>
                <a:gd name="connsiteY128" fmla="*/ 3805282 h 4405856"/>
                <a:gd name="connsiteX129" fmla="*/ 1704119 w 5012936"/>
                <a:gd name="connsiteY129" fmla="*/ 3848825 h 4405856"/>
                <a:gd name="connsiteX130" fmla="*/ 1733147 w 5012936"/>
                <a:gd name="connsiteY130" fmla="*/ 3870596 h 4405856"/>
                <a:gd name="connsiteX131" fmla="*/ 1827490 w 5012936"/>
                <a:gd name="connsiteY131" fmla="*/ 3914139 h 4405856"/>
                <a:gd name="connsiteX132" fmla="*/ 2277433 w 5012936"/>
                <a:gd name="connsiteY132" fmla="*/ 3899625 h 4405856"/>
                <a:gd name="connsiteX133" fmla="*/ 2328233 w 5012936"/>
                <a:gd name="connsiteY133" fmla="*/ 3885111 h 4405856"/>
                <a:gd name="connsiteX134" fmla="*/ 2415319 w 5012936"/>
                <a:gd name="connsiteY134" fmla="*/ 3877853 h 4405856"/>
                <a:gd name="connsiteX135" fmla="*/ 2495147 w 5012936"/>
                <a:gd name="connsiteY135" fmla="*/ 3863339 h 4405856"/>
                <a:gd name="connsiteX136" fmla="*/ 2553204 w 5012936"/>
                <a:gd name="connsiteY136" fmla="*/ 3856082 h 4405856"/>
                <a:gd name="connsiteX137" fmla="*/ 2582233 w 5012936"/>
                <a:gd name="connsiteY137" fmla="*/ 3841568 h 4405856"/>
                <a:gd name="connsiteX138" fmla="*/ 2647547 w 5012936"/>
                <a:gd name="connsiteY138" fmla="*/ 3819796 h 4405856"/>
                <a:gd name="connsiteX139" fmla="*/ 2683833 w 5012936"/>
                <a:gd name="connsiteY139" fmla="*/ 3805282 h 4405856"/>
                <a:gd name="connsiteX140" fmla="*/ 2785433 w 5012936"/>
                <a:gd name="connsiteY140" fmla="*/ 3790768 h 4405856"/>
                <a:gd name="connsiteX141" fmla="*/ 2814461 w 5012936"/>
                <a:gd name="connsiteY141" fmla="*/ 3783511 h 4405856"/>
                <a:gd name="connsiteX142" fmla="*/ 3434947 w 5012936"/>
                <a:gd name="connsiteY142" fmla="*/ 4130265 h 4405856"/>
                <a:gd name="connsiteX143" fmla="*/ 3521351 w 5012936"/>
                <a:gd name="connsiteY143" fmla="*/ 4316455 h 4405856"/>
                <a:gd name="connsiteX144" fmla="*/ 3581676 w 5012936"/>
                <a:gd name="connsiteY144" fmla="*/ 4375193 h 4405856"/>
                <a:gd name="connsiteX145" fmla="*/ 3592788 w 5012936"/>
                <a:gd name="connsiteY145" fmla="*/ 4345030 h 4405856"/>
                <a:gd name="connsiteX146" fmla="*/ 3638826 w 5012936"/>
                <a:gd name="connsiteY146" fmla="*/ 4318042 h 4405856"/>
                <a:gd name="connsiteX147" fmla="*/ 3689626 w 5012936"/>
                <a:gd name="connsiteY147" fmla="*/ 4391068 h 4405856"/>
                <a:gd name="connsiteX148" fmla="*/ 3738839 w 5012936"/>
                <a:gd name="connsiteY148" fmla="*/ 4394243 h 4405856"/>
                <a:gd name="connsiteX149" fmla="*/ 3694388 w 5012936"/>
                <a:gd name="connsiteY149" fmla="*/ 4300581 h 4405856"/>
                <a:gd name="connsiteX150" fmla="*/ 3651526 w 5012936"/>
                <a:gd name="connsiteY150" fmla="*/ 4232318 h 4405856"/>
                <a:gd name="connsiteX151" fmla="*/ 3694389 w 5012936"/>
                <a:gd name="connsiteY151" fmla="*/ 4216442 h 4405856"/>
                <a:gd name="connsiteX152" fmla="*/ 3675338 w 5012936"/>
                <a:gd name="connsiteY152" fmla="*/ 4175168 h 4405856"/>
                <a:gd name="connsiteX153" fmla="*/ 3727726 w 5012936"/>
                <a:gd name="connsiteY153" fmla="*/ 4184693 h 4405856"/>
                <a:gd name="connsiteX154" fmla="*/ 3707089 w 5012936"/>
                <a:gd name="connsiteY154" fmla="*/ 4151355 h 4405856"/>
                <a:gd name="connsiteX155" fmla="*/ 3728408 w 5012936"/>
                <a:gd name="connsiteY155" fmla="*/ 4134801 h 4405856"/>
                <a:gd name="connsiteX156" fmla="*/ 3849511 w 5012936"/>
                <a:gd name="connsiteY156" fmla="*/ 4220074 h 4405856"/>
                <a:gd name="connsiteX157" fmla="*/ 3884888 w 5012936"/>
                <a:gd name="connsiteY157" fmla="*/ 4206917 h 4405856"/>
                <a:gd name="connsiteX158" fmla="*/ 3937275 w 5012936"/>
                <a:gd name="connsiteY158" fmla="*/ 4272006 h 4405856"/>
                <a:gd name="connsiteX159" fmla="*/ 3957913 w 5012936"/>
                <a:gd name="connsiteY159" fmla="*/ 4330743 h 4405856"/>
                <a:gd name="connsiteX160" fmla="*/ 4065863 w 5012936"/>
                <a:gd name="connsiteY160" fmla="*/ 4349792 h 4405856"/>
                <a:gd name="connsiteX161" fmla="*/ 4005539 w 5012936"/>
                <a:gd name="connsiteY161" fmla="*/ 4283117 h 4405856"/>
                <a:gd name="connsiteX162" fmla="*/ 4002363 w 5012936"/>
                <a:gd name="connsiteY162" fmla="*/ 4214855 h 4405856"/>
                <a:gd name="connsiteX163" fmla="*/ 4056338 w 5012936"/>
                <a:gd name="connsiteY163" fmla="*/ 4270418 h 4405856"/>
                <a:gd name="connsiteX164" fmla="*/ 4105551 w 5012936"/>
                <a:gd name="connsiteY164" fmla="*/ 4275180 h 4405856"/>
                <a:gd name="connsiteX165" fmla="*/ 4099201 w 5012936"/>
                <a:gd name="connsiteY165" fmla="*/ 4225968 h 4405856"/>
                <a:gd name="connsiteX166" fmla="*/ 4159526 w 5012936"/>
                <a:gd name="connsiteY166" fmla="*/ 4230730 h 4405856"/>
                <a:gd name="connsiteX167" fmla="*/ 4221438 w 5012936"/>
                <a:gd name="connsiteY167" fmla="*/ 4273592 h 4405856"/>
                <a:gd name="connsiteX168" fmla="*/ 4253188 w 5012936"/>
                <a:gd name="connsiteY168" fmla="*/ 4260893 h 4405856"/>
                <a:gd name="connsiteX169" fmla="*/ 4246839 w 5012936"/>
                <a:gd name="connsiteY169" fmla="*/ 4225968 h 4405856"/>
                <a:gd name="connsiteX170" fmla="*/ 4288114 w 5012936"/>
                <a:gd name="connsiteY170" fmla="*/ 4202156 h 4405856"/>
                <a:gd name="connsiteX171" fmla="*/ 4372251 w 5012936"/>
                <a:gd name="connsiteY171" fmla="*/ 4259306 h 4405856"/>
                <a:gd name="connsiteX172" fmla="*/ 4389714 w 5012936"/>
                <a:gd name="connsiteY172" fmla="*/ 4157708 h 4405856"/>
                <a:gd name="connsiteX173" fmla="*/ 4364314 w 5012936"/>
                <a:gd name="connsiteY173" fmla="*/ 4135482 h 4405856"/>
                <a:gd name="connsiteX174" fmla="*/ 4291288 w 5012936"/>
                <a:gd name="connsiteY174" fmla="*/ 4092619 h 4405856"/>
                <a:gd name="connsiteX175" fmla="*/ 4313513 w 5012936"/>
                <a:gd name="connsiteY175" fmla="*/ 4067220 h 4405856"/>
                <a:gd name="connsiteX176" fmla="*/ 4334151 w 5012936"/>
                <a:gd name="connsiteY176" fmla="*/ 4044994 h 4405856"/>
                <a:gd name="connsiteX177" fmla="*/ 4388126 w 5012936"/>
                <a:gd name="connsiteY177" fmla="*/ 4076745 h 4405856"/>
                <a:gd name="connsiteX178" fmla="*/ 4394476 w 5012936"/>
                <a:gd name="connsiteY178" fmla="*/ 4032295 h 4405856"/>
                <a:gd name="connsiteX179" fmla="*/ 4338913 w 5012936"/>
                <a:gd name="connsiteY179" fmla="*/ 4008482 h 4405856"/>
                <a:gd name="connsiteX180" fmla="*/ 4337326 w 5012936"/>
                <a:gd name="connsiteY180" fmla="*/ 3998958 h 4405856"/>
                <a:gd name="connsiteX181" fmla="*/ 4324625 w 5012936"/>
                <a:gd name="connsiteY181" fmla="*/ 3960859 h 4405856"/>
                <a:gd name="connsiteX182" fmla="*/ 4330975 w 5012936"/>
                <a:gd name="connsiteY182" fmla="*/ 3913233 h 4405856"/>
                <a:gd name="connsiteX183" fmla="*/ 4342088 w 5012936"/>
                <a:gd name="connsiteY183" fmla="*/ 3857670 h 4405856"/>
                <a:gd name="connsiteX184" fmla="*/ 4303988 w 5012936"/>
                <a:gd name="connsiteY184" fmla="*/ 3827508 h 4405856"/>
                <a:gd name="connsiteX185" fmla="*/ 4337325 w 5012936"/>
                <a:gd name="connsiteY185" fmla="*/ 3817983 h 4405856"/>
                <a:gd name="connsiteX186" fmla="*/ 4315100 w 5012936"/>
                <a:gd name="connsiteY186" fmla="*/ 3781470 h 4405856"/>
                <a:gd name="connsiteX187" fmla="*/ 4353201 w 5012936"/>
                <a:gd name="connsiteY187" fmla="*/ 3776709 h 4405856"/>
                <a:gd name="connsiteX188" fmla="*/ 4359550 w 5012936"/>
                <a:gd name="connsiteY188" fmla="*/ 3743370 h 4405856"/>
                <a:gd name="connsiteX189" fmla="*/ 4421464 w 5012936"/>
                <a:gd name="connsiteY189" fmla="*/ 3752897 h 4405856"/>
                <a:gd name="connsiteX190" fmla="*/ 4454577 w 5012936"/>
                <a:gd name="connsiteY190" fmla="*/ 3768089 h 4405856"/>
                <a:gd name="connsiteX191" fmla="*/ 4420784 w 5012936"/>
                <a:gd name="connsiteY191" fmla="*/ 3809137 h 4405856"/>
                <a:gd name="connsiteX192" fmla="*/ 4459792 w 5012936"/>
                <a:gd name="connsiteY192" fmla="*/ 3916633 h 4405856"/>
                <a:gd name="connsiteX193" fmla="*/ 4512179 w 5012936"/>
                <a:gd name="connsiteY193" fmla="*/ 3947931 h 4405856"/>
                <a:gd name="connsiteX194" fmla="*/ 4564113 w 5012936"/>
                <a:gd name="connsiteY194" fmla="*/ 3905749 h 4405856"/>
                <a:gd name="connsiteX195" fmla="*/ 4649838 w 5012936"/>
                <a:gd name="connsiteY195" fmla="*/ 3857216 h 4405856"/>
                <a:gd name="connsiteX196" fmla="*/ 4632602 w 5012936"/>
                <a:gd name="connsiteY196" fmla="*/ 3768315 h 4405856"/>
                <a:gd name="connsiteX197" fmla="*/ 4709936 w 5012936"/>
                <a:gd name="connsiteY197" fmla="*/ 3635646 h 4405856"/>
                <a:gd name="connsiteX198" fmla="*/ 5002490 w 5012936"/>
                <a:gd name="connsiteY198" fmla="*/ 3302498 h 4405856"/>
                <a:gd name="connsiteX199" fmla="*/ 4921073 w 5012936"/>
                <a:gd name="connsiteY199" fmla="*/ 3293426 h 4405856"/>
                <a:gd name="connsiteX200" fmla="*/ 4925610 w 5012936"/>
                <a:gd name="connsiteY200" fmla="*/ 3201578 h 4405856"/>
                <a:gd name="connsiteX201" fmla="*/ 4876623 w 5012936"/>
                <a:gd name="connsiteY201" fmla="*/ 3176406 h 4405856"/>
                <a:gd name="connsiteX202" fmla="*/ 4792486 w 5012936"/>
                <a:gd name="connsiteY202" fmla="*/ 3207928 h 4405856"/>
                <a:gd name="connsiteX203" fmla="*/ 4755747 w 5012936"/>
                <a:gd name="connsiteY203" fmla="*/ 3171643 h 4405856"/>
                <a:gd name="connsiteX204" fmla="*/ 4800424 w 5012936"/>
                <a:gd name="connsiteY204" fmla="*/ 3148738 h 4405856"/>
                <a:gd name="connsiteX205" fmla="*/ 4671157 w 5012936"/>
                <a:gd name="connsiteY205" fmla="*/ 2935559 h 4405856"/>
                <a:gd name="connsiteX206" fmla="*/ 4686123 w 5012936"/>
                <a:gd name="connsiteY206" fmla="*/ 2905396 h 4405856"/>
                <a:gd name="connsiteX207" fmla="*/ 4662538 w 5012936"/>
                <a:gd name="connsiteY207" fmla="*/ 2789736 h 4405856"/>
                <a:gd name="connsiteX208" fmla="*/ 4503789 w 5012936"/>
                <a:gd name="connsiteY208" fmla="*/ 2778850 h 4405856"/>
                <a:gd name="connsiteX209" fmla="*/ 4470451 w 5012936"/>
                <a:gd name="connsiteY209" fmla="*/ 2827608 h 4405856"/>
                <a:gd name="connsiteX210" fmla="*/ 4381551 w 5012936"/>
                <a:gd name="connsiteY210" fmla="*/ 2842124 h 4405856"/>
                <a:gd name="connsiteX211" fmla="*/ 4387901 w 5012936"/>
                <a:gd name="connsiteY211" fmla="*/ 2820125 h 4405856"/>
                <a:gd name="connsiteX212" fmla="*/ 4334379 w 5012936"/>
                <a:gd name="connsiteY212" fmla="*/ 2804024 h 4405856"/>
                <a:gd name="connsiteX213" fmla="*/ 4309660 w 5012936"/>
                <a:gd name="connsiteY213" fmla="*/ 2638923 h 4405856"/>
                <a:gd name="connsiteX214" fmla="*/ 4029353 w 5012936"/>
                <a:gd name="connsiteY214" fmla="*/ 2572248 h 4405856"/>
                <a:gd name="connsiteX215" fmla="*/ 3893054 w 5012936"/>
                <a:gd name="connsiteY215" fmla="*/ 2615564 h 4405856"/>
                <a:gd name="connsiteX216" fmla="*/ 3761065 w 5012936"/>
                <a:gd name="connsiteY216" fmla="*/ 2608080 h 4405856"/>
                <a:gd name="connsiteX217" fmla="*/ 3628622 w 5012936"/>
                <a:gd name="connsiteY217" fmla="*/ 2497182 h 4405856"/>
                <a:gd name="connsiteX218" fmla="*/ 3415444 w 5012936"/>
                <a:gd name="connsiteY218" fmla="*/ 2193969 h 4405856"/>
                <a:gd name="connsiteX219" fmla="*/ 3016982 w 5012936"/>
                <a:gd name="connsiteY219" fmla="*/ 2054496 h 4405856"/>
                <a:gd name="connsiteX220" fmla="*/ 2780444 w 5012936"/>
                <a:gd name="connsiteY220" fmla="*/ 1741532 h 4405856"/>
                <a:gd name="connsiteX221" fmla="*/ 2814235 w 5012936"/>
                <a:gd name="connsiteY221" fmla="*/ 1716586 h 4405856"/>
                <a:gd name="connsiteX222" fmla="*/ 2873879 w 5012936"/>
                <a:gd name="connsiteY222" fmla="*/ 1799589 h 4405856"/>
                <a:gd name="connsiteX223" fmla="*/ 2894063 w 5012936"/>
                <a:gd name="connsiteY223" fmla="*/ 1782126 h 4405856"/>
                <a:gd name="connsiteX224" fmla="*/ 2937153 w 5012936"/>
                <a:gd name="connsiteY224" fmla="*/ 1812970 h 4405856"/>
                <a:gd name="connsiteX225" fmla="*/ 3025826 w 5012936"/>
                <a:gd name="connsiteY225" fmla="*/ 1759221 h 4405856"/>
                <a:gd name="connsiteX226" fmla="*/ 3041928 w 5012936"/>
                <a:gd name="connsiteY226" fmla="*/ 1738811 h 4405856"/>
                <a:gd name="connsiteX227" fmla="*/ 3100211 w 5012936"/>
                <a:gd name="connsiteY227" fmla="*/ 1739037 h 4405856"/>
                <a:gd name="connsiteX228" fmla="*/ 3116314 w 5012936"/>
                <a:gd name="connsiteY228" fmla="*/ 1705927 h 4405856"/>
                <a:gd name="connsiteX229" fmla="*/ 3097490 w 5012936"/>
                <a:gd name="connsiteY229" fmla="*/ 1680300 h 4405856"/>
                <a:gd name="connsiteX230" fmla="*/ 3030362 w 5012936"/>
                <a:gd name="connsiteY230" fmla="*/ 1700257 h 4405856"/>
                <a:gd name="connsiteX231" fmla="*/ 3008590 w 5012936"/>
                <a:gd name="connsiteY231" fmla="*/ 1646736 h 4405856"/>
                <a:gd name="connsiteX232" fmla="*/ 3029908 w 5012936"/>
                <a:gd name="connsiteY232" fmla="*/ 1617026 h 4405856"/>
                <a:gd name="connsiteX233" fmla="*/ 2973438 w 5012936"/>
                <a:gd name="connsiteY233" fmla="*/ 1513612 h 4405856"/>
                <a:gd name="connsiteX234" fmla="*/ 2924907 w 5012936"/>
                <a:gd name="connsiteY234" fmla="*/ 1552393 h 4405856"/>
                <a:gd name="connsiteX235" fmla="*/ 2835552 w 5012936"/>
                <a:gd name="connsiteY235" fmla="*/ 1497737 h 4405856"/>
                <a:gd name="connsiteX236" fmla="*/ 2887486 w 5012936"/>
                <a:gd name="connsiteY236" fmla="*/ 1405208 h 4405856"/>
                <a:gd name="connsiteX237" fmla="*/ 2844624 w 5012936"/>
                <a:gd name="connsiteY237" fmla="*/ 1284105 h 4405856"/>
                <a:gd name="connsiteX238" fmla="*/ 2859365 w 5012936"/>
                <a:gd name="connsiteY238" fmla="*/ 1160053 h 4405856"/>
                <a:gd name="connsiteX239" fmla="*/ 2954615 w 5012936"/>
                <a:gd name="connsiteY239" fmla="*/ 1086348 h 4405856"/>
                <a:gd name="connsiteX240" fmla="*/ 3059844 w 5012936"/>
                <a:gd name="connsiteY240" fmla="*/ 1063896 h 4405856"/>
                <a:gd name="connsiteX241" fmla="*/ 2996797 w 5012936"/>
                <a:gd name="connsiteY241" fmla="*/ 974089 h 4405856"/>
                <a:gd name="connsiteX242" fmla="*/ 2979561 w 5012936"/>
                <a:gd name="connsiteY242" fmla="*/ 1018766 h 4405856"/>
                <a:gd name="connsiteX243" fmla="*/ 2936246 w 5012936"/>
                <a:gd name="connsiteY243" fmla="*/ 971595 h 4405856"/>
                <a:gd name="connsiteX244" fmla="*/ 2957564 w 5012936"/>
                <a:gd name="connsiteY244" fmla="*/ 886323 h 4405856"/>
                <a:gd name="connsiteX245" fmla="*/ 3030588 w 5012936"/>
                <a:gd name="connsiteY245" fmla="*/ 789032 h 4405856"/>
                <a:gd name="connsiteX246" fmla="*/ 3013579 w 5012936"/>
                <a:gd name="connsiteY246" fmla="*/ 682443 h 4405856"/>
                <a:gd name="connsiteX247" fmla="*/ 2842357 w 5012936"/>
                <a:gd name="connsiteY247" fmla="*/ 692194 h 4405856"/>
                <a:gd name="connsiteX248" fmla="*/ 2823079 w 5012936"/>
                <a:gd name="connsiteY248" fmla="*/ 734831 h 4405856"/>
                <a:gd name="connsiteX249" fmla="*/ 2790876 w 5012936"/>
                <a:gd name="connsiteY249" fmla="*/ 667248 h 4405856"/>
                <a:gd name="connsiteX250" fmla="*/ 2761166 w 5012936"/>
                <a:gd name="connsiteY250" fmla="*/ 707616 h 4405856"/>
                <a:gd name="connsiteX251" fmla="*/ 2575657 w 5012936"/>
                <a:gd name="connsiteY251" fmla="*/ 741180 h 4405856"/>
                <a:gd name="connsiteX0" fmla="*/ 2594917 w 5032196"/>
                <a:gd name="connsiteY0" fmla="*/ 741180 h 4405856"/>
                <a:gd name="connsiteX1" fmla="*/ 2268798 w 5032196"/>
                <a:gd name="connsiteY1" fmla="*/ 583337 h 4405856"/>
                <a:gd name="connsiteX2" fmla="*/ 2308710 w 5032196"/>
                <a:gd name="connsiteY2" fmla="*/ 433432 h 4405856"/>
                <a:gd name="connsiteX3" fmla="*/ 2254736 w 5032196"/>
                <a:gd name="connsiteY3" fmla="*/ 423907 h 4405856"/>
                <a:gd name="connsiteX4" fmla="*/ 2251561 w 5032196"/>
                <a:gd name="connsiteY4" fmla="*/ 395333 h 4405856"/>
                <a:gd name="connsiteX5" fmla="*/ 2296011 w 5032196"/>
                <a:gd name="connsiteY5" fmla="*/ 403270 h 4405856"/>
                <a:gd name="connsiteX6" fmla="*/ 2238861 w 5032196"/>
                <a:gd name="connsiteY6" fmla="*/ 315957 h 4405856"/>
                <a:gd name="connsiteX7" fmla="*/ 2249973 w 5032196"/>
                <a:gd name="connsiteY7" fmla="*/ 355645 h 4405856"/>
                <a:gd name="connsiteX8" fmla="*/ 2197585 w 5032196"/>
                <a:gd name="connsiteY8" fmla="*/ 320720 h 4405856"/>
                <a:gd name="connsiteX9" fmla="*/ 2218223 w 5032196"/>
                <a:gd name="connsiteY9" fmla="*/ 287383 h 4405856"/>
                <a:gd name="connsiteX10" fmla="*/ 2183298 w 5032196"/>
                <a:gd name="connsiteY10" fmla="*/ 225472 h 4405856"/>
                <a:gd name="connsiteX11" fmla="*/ 2216635 w 5032196"/>
                <a:gd name="connsiteY11" fmla="*/ 227061 h 4405856"/>
                <a:gd name="connsiteX12" fmla="*/ 2173773 w 5032196"/>
                <a:gd name="connsiteY12" fmla="*/ 133398 h 4405856"/>
                <a:gd name="connsiteX13" fmla="*/ 2148374 w 5032196"/>
                <a:gd name="connsiteY13" fmla="*/ 131810 h 4405856"/>
                <a:gd name="connsiteX14" fmla="*/ 2137261 w 5032196"/>
                <a:gd name="connsiteY14" fmla="*/ 84185 h 4405856"/>
                <a:gd name="connsiteX15" fmla="*/ 2169010 w 5032196"/>
                <a:gd name="connsiteY15" fmla="*/ 66723 h 4405856"/>
                <a:gd name="connsiteX16" fmla="*/ 2164248 w 5032196"/>
                <a:gd name="connsiteY16" fmla="*/ 23861 h 4405856"/>
                <a:gd name="connsiteX17" fmla="*/ 2105511 w 5032196"/>
                <a:gd name="connsiteY17" fmla="*/ 28624 h 4405856"/>
                <a:gd name="connsiteX18" fmla="*/ 1911836 w 5032196"/>
                <a:gd name="connsiteY18" fmla="*/ 127049 h 4405856"/>
                <a:gd name="connsiteX19" fmla="*/ 1876911 w 5032196"/>
                <a:gd name="connsiteY19" fmla="*/ 252462 h 4405856"/>
                <a:gd name="connsiteX20" fmla="*/ 1881673 w 5032196"/>
                <a:gd name="connsiteY20" fmla="*/ 288974 h 4405856"/>
                <a:gd name="connsiteX21" fmla="*/ 1853098 w 5032196"/>
                <a:gd name="connsiteY21" fmla="*/ 303261 h 4405856"/>
                <a:gd name="connsiteX22" fmla="*/ 1921360 w 5032196"/>
                <a:gd name="connsiteY22" fmla="*/ 482645 h 4405856"/>
                <a:gd name="connsiteX23" fmla="*/ 1834049 w 5032196"/>
                <a:gd name="connsiteY23" fmla="*/ 400099 h 4405856"/>
                <a:gd name="connsiteX24" fmla="*/ 1783248 w 5032196"/>
                <a:gd name="connsiteY24" fmla="*/ 366762 h 4405856"/>
                <a:gd name="connsiteX25" fmla="*/ 1754673 w 5032196"/>
                <a:gd name="connsiteY25" fmla="*/ 401687 h 4405856"/>
                <a:gd name="connsiteX26" fmla="*/ 1753086 w 5032196"/>
                <a:gd name="connsiteY26" fmla="*/ 515987 h 4405856"/>
                <a:gd name="connsiteX27" fmla="*/ 1767373 w 5032196"/>
                <a:gd name="connsiteY27" fmla="*/ 612820 h 4405856"/>
                <a:gd name="connsiteX28" fmla="*/ 1684823 w 5032196"/>
                <a:gd name="connsiteY28" fmla="*/ 620761 h 4405856"/>
                <a:gd name="connsiteX29" fmla="*/ 1708636 w 5032196"/>
                <a:gd name="connsiteY29" fmla="*/ 590598 h 4405856"/>
                <a:gd name="connsiteX30" fmla="*/ 1645136 w 5032196"/>
                <a:gd name="connsiteY30" fmla="*/ 547736 h 4405856"/>
                <a:gd name="connsiteX31" fmla="*/ 1603861 w 5032196"/>
                <a:gd name="connsiteY31" fmla="*/ 501699 h 4405856"/>
                <a:gd name="connsiteX32" fmla="*/ 1554648 w 5032196"/>
                <a:gd name="connsiteY32" fmla="*/ 512811 h 4405856"/>
                <a:gd name="connsiteX33" fmla="*/ 1583223 w 5032196"/>
                <a:gd name="connsiteY33" fmla="*/ 446136 h 4405856"/>
                <a:gd name="connsiteX34" fmla="*/ 1553060 w 5032196"/>
                <a:gd name="connsiteY34" fmla="*/ 481062 h 4405856"/>
                <a:gd name="connsiteX35" fmla="*/ 1519723 w 5032196"/>
                <a:gd name="connsiteY35" fmla="*/ 423911 h 4405856"/>
                <a:gd name="connsiteX36" fmla="*/ 1500673 w 5032196"/>
                <a:gd name="connsiteY36" fmla="*/ 417561 h 4405856"/>
                <a:gd name="connsiteX37" fmla="*/ 1499086 w 5032196"/>
                <a:gd name="connsiteY37" fmla="*/ 376287 h 4405856"/>
                <a:gd name="connsiteX38" fmla="*/ 1464161 w 5032196"/>
                <a:gd name="connsiteY38" fmla="*/ 273100 h 4405856"/>
                <a:gd name="connsiteX39" fmla="*/ 1424473 w 5032196"/>
                <a:gd name="connsiteY39" fmla="*/ 219123 h 4405856"/>
                <a:gd name="connsiteX40" fmla="*/ 1500674 w 5032196"/>
                <a:gd name="connsiteY40" fmla="*/ 282624 h 4405856"/>
                <a:gd name="connsiteX41" fmla="*/ 1559412 w 5032196"/>
                <a:gd name="connsiteY41" fmla="*/ 320723 h 4405856"/>
                <a:gd name="connsiteX42" fmla="*/ 1583223 w 5032196"/>
                <a:gd name="connsiteY42" fmla="*/ 281036 h 4405856"/>
                <a:gd name="connsiteX43" fmla="*/ 1602273 w 5032196"/>
                <a:gd name="connsiteY43" fmla="*/ 215949 h 4405856"/>
                <a:gd name="connsiteX44" fmla="*/ 1564173 w 5032196"/>
                <a:gd name="connsiteY44" fmla="*/ 185786 h 4405856"/>
                <a:gd name="connsiteX45" fmla="*/ 1591161 w 5032196"/>
                <a:gd name="connsiteY45" fmla="*/ 144511 h 4405856"/>
                <a:gd name="connsiteX46" fmla="*/ 1543536 w 5032196"/>
                <a:gd name="connsiteY46" fmla="*/ 50848 h 4405856"/>
                <a:gd name="connsiteX47" fmla="*/ 1526073 w 5032196"/>
                <a:gd name="connsiteY47" fmla="*/ 6399 h 4405856"/>
                <a:gd name="connsiteX48" fmla="*/ 1389548 w 5032196"/>
                <a:gd name="connsiteY48" fmla="*/ 120699 h 4405856"/>
                <a:gd name="connsiteX49" fmla="*/ 1327635 w 5032196"/>
                <a:gd name="connsiteY49" fmla="*/ 115936 h 4405856"/>
                <a:gd name="connsiteX50" fmla="*/ 1314936 w 5032196"/>
                <a:gd name="connsiteY50" fmla="*/ 57199 h 4405856"/>
                <a:gd name="connsiteX51" fmla="*/ 1229211 w 5032196"/>
                <a:gd name="connsiteY51" fmla="*/ 104824 h 4405856"/>
                <a:gd name="connsiteX52" fmla="*/ 1165711 w 5032196"/>
                <a:gd name="connsiteY52" fmla="*/ 139748 h 4405856"/>
                <a:gd name="connsiteX53" fmla="*/ 1070460 w 5032196"/>
                <a:gd name="connsiteY53" fmla="*/ 147686 h 4405856"/>
                <a:gd name="connsiteX54" fmla="*/ 1048236 w 5032196"/>
                <a:gd name="connsiteY54" fmla="*/ 177849 h 4405856"/>
                <a:gd name="connsiteX55" fmla="*/ 1011723 w 5032196"/>
                <a:gd name="connsiteY55" fmla="*/ 201661 h 4405856"/>
                <a:gd name="connsiteX56" fmla="*/ 1046649 w 5032196"/>
                <a:gd name="connsiteY56" fmla="*/ 288974 h 4405856"/>
                <a:gd name="connsiteX57" fmla="*/ 913980 w 5032196"/>
                <a:gd name="connsiteY57" fmla="*/ 542516 h 4405856"/>
                <a:gd name="connsiteX58" fmla="*/ 860005 w 5032196"/>
                <a:gd name="connsiteY58" fmla="*/ 580843 h 4405856"/>
                <a:gd name="connsiteX59" fmla="*/ 931896 w 5032196"/>
                <a:gd name="connsiteY59" fmla="*/ 633231 h 4405856"/>
                <a:gd name="connsiteX60" fmla="*/ 894930 w 5032196"/>
                <a:gd name="connsiteY60" fmla="*/ 673825 h 4405856"/>
                <a:gd name="connsiteX61" fmla="*/ 912393 w 5032196"/>
                <a:gd name="connsiteY61" fmla="*/ 720316 h 4405856"/>
                <a:gd name="connsiteX62" fmla="*/ 843676 w 5032196"/>
                <a:gd name="connsiteY62" fmla="*/ 701719 h 4405856"/>
                <a:gd name="connsiteX63" fmla="*/ 788568 w 5032196"/>
                <a:gd name="connsiteY63" fmla="*/ 726665 h 4405856"/>
                <a:gd name="connsiteX64" fmla="*/ 721666 w 5032196"/>
                <a:gd name="connsiteY64" fmla="*/ 695143 h 4405856"/>
                <a:gd name="connsiteX65" fmla="*/ 723254 w 5032196"/>
                <a:gd name="connsiteY65" fmla="*/ 652734 h 4405856"/>
                <a:gd name="connsiteX66" fmla="*/ 611675 w 5032196"/>
                <a:gd name="connsiteY66" fmla="*/ 675412 h 4405856"/>
                <a:gd name="connsiteX67" fmla="*/ 601924 w 5032196"/>
                <a:gd name="connsiteY67" fmla="*/ 760457 h 4405856"/>
                <a:gd name="connsiteX68" fmla="*/ 522776 w 5032196"/>
                <a:gd name="connsiteY68" fmla="*/ 865236 h 4405856"/>
                <a:gd name="connsiteX69" fmla="*/ 437051 w 5032196"/>
                <a:gd name="connsiteY69" fmla="*/ 828724 h 4405856"/>
                <a:gd name="connsiteX70" fmla="*/ 411651 w 5032196"/>
                <a:gd name="connsiteY70" fmla="*/ 869999 h 4405856"/>
                <a:gd name="connsiteX71" fmla="*/ 346564 w 5032196"/>
                <a:gd name="connsiteY71" fmla="*/ 812848 h 4405856"/>
                <a:gd name="connsiteX72" fmla="*/ 321165 w 5032196"/>
                <a:gd name="connsiteY72" fmla="*/ 881111 h 4405856"/>
                <a:gd name="connsiteX73" fmla="*/ 262427 w 5032196"/>
                <a:gd name="connsiteY73" fmla="*/ 873173 h 4405856"/>
                <a:gd name="connsiteX74" fmla="*/ 222739 w 5032196"/>
                <a:gd name="connsiteY74" fmla="*/ 787449 h 4405856"/>
                <a:gd name="connsiteX75" fmla="*/ 41765 w 5032196"/>
                <a:gd name="connsiteY75" fmla="*/ 917623 h 4405856"/>
                <a:gd name="connsiteX76" fmla="*/ 43353 w 5032196"/>
                <a:gd name="connsiteY76" fmla="*/ 970011 h 4405856"/>
                <a:gd name="connsiteX77" fmla="*/ 27478 w 5032196"/>
                <a:gd name="connsiteY77" fmla="*/ 996999 h 4405856"/>
                <a:gd name="connsiteX78" fmla="*/ 54465 w 5032196"/>
                <a:gd name="connsiteY78" fmla="*/ 1022399 h 4405856"/>
                <a:gd name="connsiteX79" fmla="*/ 24303 w 5032196"/>
                <a:gd name="connsiteY79" fmla="*/ 1043037 h 4405856"/>
                <a:gd name="connsiteX80" fmla="*/ 184641 w 5032196"/>
                <a:gd name="connsiteY80" fmla="*/ 1135111 h 4405856"/>
                <a:gd name="connsiteX81" fmla="*/ 175117 w 5032196"/>
                <a:gd name="connsiteY81" fmla="*/ 1263698 h 4405856"/>
                <a:gd name="connsiteX82" fmla="*/ 232267 w 5032196"/>
                <a:gd name="connsiteY82" fmla="*/ 1289099 h 4405856"/>
                <a:gd name="connsiteX83" fmla="*/ 219568 w 5032196"/>
                <a:gd name="connsiteY83" fmla="*/ 1354186 h 4405856"/>
                <a:gd name="connsiteX84" fmla="*/ 284655 w 5032196"/>
                <a:gd name="connsiteY84" fmla="*/ 1362124 h 4405856"/>
                <a:gd name="connsiteX85" fmla="*/ 336130 w 5032196"/>
                <a:gd name="connsiteY85" fmla="*/ 1394776 h 4405856"/>
                <a:gd name="connsiteX86" fmla="*/ 244967 w 5032196"/>
                <a:gd name="connsiteY86" fmla="*/ 1622474 h 4405856"/>
                <a:gd name="connsiteX87" fmla="*/ 194167 w 5032196"/>
                <a:gd name="connsiteY87" fmla="*/ 1687561 h 4405856"/>
                <a:gd name="connsiteX88" fmla="*/ 189404 w 5032196"/>
                <a:gd name="connsiteY88" fmla="*/ 1743123 h 4405856"/>
                <a:gd name="connsiteX89" fmla="*/ 156067 w 5032196"/>
                <a:gd name="connsiteY89" fmla="*/ 1738361 h 4405856"/>
                <a:gd name="connsiteX90" fmla="*/ 157655 w 5032196"/>
                <a:gd name="connsiteY90" fmla="*/ 1798686 h 4405856"/>
                <a:gd name="connsiteX91" fmla="*/ 79867 w 5032196"/>
                <a:gd name="connsiteY91" fmla="*/ 1636761 h 4405856"/>
                <a:gd name="connsiteX92" fmla="*/ 30654 w 5032196"/>
                <a:gd name="connsiteY92" fmla="*/ 1633586 h 4405856"/>
                <a:gd name="connsiteX93" fmla="*/ 56055 w 5032196"/>
                <a:gd name="connsiteY93" fmla="*/ 1670099 h 4405856"/>
                <a:gd name="connsiteX94" fmla="*/ 14779 w 5032196"/>
                <a:gd name="connsiteY94" fmla="*/ 1690737 h 4405856"/>
                <a:gd name="connsiteX95" fmla="*/ 357901 w 5032196"/>
                <a:gd name="connsiteY95" fmla="*/ 1923414 h 4405856"/>
                <a:gd name="connsiteX96" fmla="*/ 227954 w 5032196"/>
                <a:gd name="connsiteY96" fmla="*/ 2239100 h 4405856"/>
                <a:gd name="connsiteX97" fmla="*/ 215481 w 5032196"/>
                <a:gd name="connsiteY97" fmla="*/ 2428239 h 4405856"/>
                <a:gd name="connsiteX98" fmla="*/ 896064 w 5032196"/>
                <a:gd name="connsiteY98" fmla="*/ 2440939 h 4405856"/>
                <a:gd name="connsiteX99" fmla="*/ 932350 w 5032196"/>
                <a:gd name="connsiteY99" fmla="*/ 2557053 h 4405856"/>
                <a:gd name="connsiteX100" fmla="*/ 954121 w 5032196"/>
                <a:gd name="connsiteY100" fmla="*/ 2622368 h 4405856"/>
                <a:gd name="connsiteX101" fmla="*/ 961379 w 5032196"/>
                <a:gd name="connsiteY101" fmla="*/ 2644139 h 4405856"/>
                <a:gd name="connsiteX102" fmla="*/ 983150 w 5032196"/>
                <a:gd name="connsiteY102" fmla="*/ 2687682 h 4405856"/>
                <a:gd name="connsiteX103" fmla="*/ 1004921 w 5032196"/>
                <a:gd name="connsiteY103" fmla="*/ 2738482 h 4405856"/>
                <a:gd name="connsiteX104" fmla="*/ 1012179 w 5032196"/>
                <a:gd name="connsiteY104" fmla="*/ 2767511 h 4405856"/>
                <a:gd name="connsiteX105" fmla="*/ 1048464 w 5032196"/>
                <a:gd name="connsiteY105" fmla="*/ 2818311 h 4405856"/>
                <a:gd name="connsiteX106" fmla="*/ 1070236 w 5032196"/>
                <a:gd name="connsiteY106" fmla="*/ 2876368 h 4405856"/>
                <a:gd name="connsiteX107" fmla="*/ 1092007 w 5032196"/>
                <a:gd name="connsiteY107" fmla="*/ 2898139 h 4405856"/>
                <a:gd name="connsiteX108" fmla="*/ 1128293 w 5032196"/>
                <a:gd name="connsiteY108" fmla="*/ 2970711 h 4405856"/>
                <a:gd name="connsiteX109" fmla="*/ 1164579 w 5032196"/>
                <a:gd name="connsiteY109" fmla="*/ 3021511 h 4405856"/>
                <a:gd name="connsiteX110" fmla="*/ 1171836 w 5032196"/>
                <a:gd name="connsiteY110" fmla="*/ 3043282 h 4405856"/>
                <a:gd name="connsiteX111" fmla="*/ 1222636 w 5032196"/>
                <a:gd name="connsiteY111" fmla="*/ 3108596 h 4405856"/>
                <a:gd name="connsiteX112" fmla="*/ 1251664 w 5032196"/>
                <a:gd name="connsiteY112" fmla="*/ 3173911 h 4405856"/>
                <a:gd name="connsiteX113" fmla="*/ 1273436 w 5032196"/>
                <a:gd name="connsiteY113" fmla="*/ 3202939 h 4405856"/>
                <a:gd name="connsiteX114" fmla="*/ 1287950 w 5032196"/>
                <a:gd name="connsiteY114" fmla="*/ 3260996 h 4405856"/>
                <a:gd name="connsiteX115" fmla="*/ 1295207 w 5032196"/>
                <a:gd name="connsiteY115" fmla="*/ 3282768 h 4405856"/>
                <a:gd name="connsiteX116" fmla="*/ 1302464 w 5032196"/>
                <a:gd name="connsiteY116" fmla="*/ 3311796 h 4405856"/>
                <a:gd name="connsiteX117" fmla="*/ 1309721 w 5032196"/>
                <a:gd name="connsiteY117" fmla="*/ 3377111 h 4405856"/>
                <a:gd name="connsiteX118" fmla="*/ 1331493 w 5032196"/>
                <a:gd name="connsiteY118" fmla="*/ 3435168 h 4405856"/>
                <a:gd name="connsiteX119" fmla="*/ 1360521 w 5032196"/>
                <a:gd name="connsiteY119" fmla="*/ 3478711 h 4405856"/>
                <a:gd name="connsiteX120" fmla="*/ 1389550 w 5032196"/>
                <a:gd name="connsiteY120" fmla="*/ 3529511 h 4405856"/>
                <a:gd name="connsiteX121" fmla="*/ 1418579 w 5032196"/>
                <a:gd name="connsiteY121" fmla="*/ 3551282 h 4405856"/>
                <a:gd name="connsiteX122" fmla="*/ 1462121 w 5032196"/>
                <a:gd name="connsiteY122" fmla="*/ 3594825 h 4405856"/>
                <a:gd name="connsiteX123" fmla="*/ 1491150 w 5032196"/>
                <a:gd name="connsiteY123" fmla="*/ 3616596 h 4405856"/>
                <a:gd name="connsiteX124" fmla="*/ 1527436 w 5032196"/>
                <a:gd name="connsiteY124" fmla="*/ 3660139 h 4405856"/>
                <a:gd name="connsiteX125" fmla="*/ 1556464 w 5032196"/>
                <a:gd name="connsiteY125" fmla="*/ 3681911 h 4405856"/>
                <a:gd name="connsiteX126" fmla="*/ 1629036 w 5032196"/>
                <a:gd name="connsiteY126" fmla="*/ 3747225 h 4405856"/>
                <a:gd name="connsiteX127" fmla="*/ 1665321 w 5032196"/>
                <a:gd name="connsiteY127" fmla="*/ 3790768 h 4405856"/>
                <a:gd name="connsiteX128" fmla="*/ 1687093 w 5032196"/>
                <a:gd name="connsiteY128" fmla="*/ 3805282 h 4405856"/>
                <a:gd name="connsiteX129" fmla="*/ 1723379 w 5032196"/>
                <a:gd name="connsiteY129" fmla="*/ 3848825 h 4405856"/>
                <a:gd name="connsiteX130" fmla="*/ 1752407 w 5032196"/>
                <a:gd name="connsiteY130" fmla="*/ 3870596 h 4405856"/>
                <a:gd name="connsiteX131" fmla="*/ 1846750 w 5032196"/>
                <a:gd name="connsiteY131" fmla="*/ 3914139 h 4405856"/>
                <a:gd name="connsiteX132" fmla="*/ 2296693 w 5032196"/>
                <a:gd name="connsiteY132" fmla="*/ 3899625 h 4405856"/>
                <a:gd name="connsiteX133" fmla="*/ 2347493 w 5032196"/>
                <a:gd name="connsiteY133" fmla="*/ 3885111 h 4405856"/>
                <a:gd name="connsiteX134" fmla="*/ 2434579 w 5032196"/>
                <a:gd name="connsiteY134" fmla="*/ 3877853 h 4405856"/>
                <a:gd name="connsiteX135" fmla="*/ 2514407 w 5032196"/>
                <a:gd name="connsiteY135" fmla="*/ 3863339 h 4405856"/>
                <a:gd name="connsiteX136" fmla="*/ 2572464 w 5032196"/>
                <a:gd name="connsiteY136" fmla="*/ 3856082 h 4405856"/>
                <a:gd name="connsiteX137" fmla="*/ 2601493 w 5032196"/>
                <a:gd name="connsiteY137" fmla="*/ 3841568 h 4405856"/>
                <a:gd name="connsiteX138" fmla="*/ 2666807 w 5032196"/>
                <a:gd name="connsiteY138" fmla="*/ 3819796 h 4405856"/>
                <a:gd name="connsiteX139" fmla="*/ 2703093 w 5032196"/>
                <a:gd name="connsiteY139" fmla="*/ 3805282 h 4405856"/>
                <a:gd name="connsiteX140" fmla="*/ 2804693 w 5032196"/>
                <a:gd name="connsiteY140" fmla="*/ 3790768 h 4405856"/>
                <a:gd name="connsiteX141" fmla="*/ 2833721 w 5032196"/>
                <a:gd name="connsiteY141" fmla="*/ 3783511 h 4405856"/>
                <a:gd name="connsiteX142" fmla="*/ 3454207 w 5032196"/>
                <a:gd name="connsiteY142" fmla="*/ 4130265 h 4405856"/>
                <a:gd name="connsiteX143" fmla="*/ 3540611 w 5032196"/>
                <a:gd name="connsiteY143" fmla="*/ 4316455 h 4405856"/>
                <a:gd name="connsiteX144" fmla="*/ 3600936 w 5032196"/>
                <a:gd name="connsiteY144" fmla="*/ 4375193 h 4405856"/>
                <a:gd name="connsiteX145" fmla="*/ 3612048 w 5032196"/>
                <a:gd name="connsiteY145" fmla="*/ 4345030 h 4405856"/>
                <a:gd name="connsiteX146" fmla="*/ 3658086 w 5032196"/>
                <a:gd name="connsiteY146" fmla="*/ 4318042 h 4405856"/>
                <a:gd name="connsiteX147" fmla="*/ 3708886 w 5032196"/>
                <a:gd name="connsiteY147" fmla="*/ 4391068 h 4405856"/>
                <a:gd name="connsiteX148" fmla="*/ 3758099 w 5032196"/>
                <a:gd name="connsiteY148" fmla="*/ 4394243 h 4405856"/>
                <a:gd name="connsiteX149" fmla="*/ 3713648 w 5032196"/>
                <a:gd name="connsiteY149" fmla="*/ 4300581 h 4405856"/>
                <a:gd name="connsiteX150" fmla="*/ 3670786 w 5032196"/>
                <a:gd name="connsiteY150" fmla="*/ 4232318 h 4405856"/>
                <a:gd name="connsiteX151" fmla="*/ 3713649 w 5032196"/>
                <a:gd name="connsiteY151" fmla="*/ 4216442 h 4405856"/>
                <a:gd name="connsiteX152" fmla="*/ 3694598 w 5032196"/>
                <a:gd name="connsiteY152" fmla="*/ 4175168 h 4405856"/>
                <a:gd name="connsiteX153" fmla="*/ 3746986 w 5032196"/>
                <a:gd name="connsiteY153" fmla="*/ 4184693 h 4405856"/>
                <a:gd name="connsiteX154" fmla="*/ 3726349 w 5032196"/>
                <a:gd name="connsiteY154" fmla="*/ 4151355 h 4405856"/>
                <a:gd name="connsiteX155" fmla="*/ 3747668 w 5032196"/>
                <a:gd name="connsiteY155" fmla="*/ 4134801 h 4405856"/>
                <a:gd name="connsiteX156" fmla="*/ 3868771 w 5032196"/>
                <a:gd name="connsiteY156" fmla="*/ 4220074 h 4405856"/>
                <a:gd name="connsiteX157" fmla="*/ 3904148 w 5032196"/>
                <a:gd name="connsiteY157" fmla="*/ 4206917 h 4405856"/>
                <a:gd name="connsiteX158" fmla="*/ 3956535 w 5032196"/>
                <a:gd name="connsiteY158" fmla="*/ 4272006 h 4405856"/>
                <a:gd name="connsiteX159" fmla="*/ 3977173 w 5032196"/>
                <a:gd name="connsiteY159" fmla="*/ 4330743 h 4405856"/>
                <a:gd name="connsiteX160" fmla="*/ 4085123 w 5032196"/>
                <a:gd name="connsiteY160" fmla="*/ 4349792 h 4405856"/>
                <a:gd name="connsiteX161" fmla="*/ 4024799 w 5032196"/>
                <a:gd name="connsiteY161" fmla="*/ 4283117 h 4405856"/>
                <a:gd name="connsiteX162" fmla="*/ 4021623 w 5032196"/>
                <a:gd name="connsiteY162" fmla="*/ 4214855 h 4405856"/>
                <a:gd name="connsiteX163" fmla="*/ 4075598 w 5032196"/>
                <a:gd name="connsiteY163" fmla="*/ 4270418 h 4405856"/>
                <a:gd name="connsiteX164" fmla="*/ 4124811 w 5032196"/>
                <a:gd name="connsiteY164" fmla="*/ 4275180 h 4405856"/>
                <a:gd name="connsiteX165" fmla="*/ 4118461 w 5032196"/>
                <a:gd name="connsiteY165" fmla="*/ 4225968 h 4405856"/>
                <a:gd name="connsiteX166" fmla="*/ 4178786 w 5032196"/>
                <a:gd name="connsiteY166" fmla="*/ 4230730 h 4405856"/>
                <a:gd name="connsiteX167" fmla="*/ 4240698 w 5032196"/>
                <a:gd name="connsiteY167" fmla="*/ 4273592 h 4405856"/>
                <a:gd name="connsiteX168" fmla="*/ 4272448 w 5032196"/>
                <a:gd name="connsiteY168" fmla="*/ 4260893 h 4405856"/>
                <a:gd name="connsiteX169" fmla="*/ 4266099 w 5032196"/>
                <a:gd name="connsiteY169" fmla="*/ 4225968 h 4405856"/>
                <a:gd name="connsiteX170" fmla="*/ 4307374 w 5032196"/>
                <a:gd name="connsiteY170" fmla="*/ 4202156 h 4405856"/>
                <a:gd name="connsiteX171" fmla="*/ 4391511 w 5032196"/>
                <a:gd name="connsiteY171" fmla="*/ 4259306 h 4405856"/>
                <a:gd name="connsiteX172" fmla="*/ 4408974 w 5032196"/>
                <a:gd name="connsiteY172" fmla="*/ 4157708 h 4405856"/>
                <a:gd name="connsiteX173" fmla="*/ 4383574 w 5032196"/>
                <a:gd name="connsiteY173" fmla="*/ 4135482 h 4405856"/>
                <a:gd name="connsiteX174" fmla="*/ 4310548 w 5032196"/>
                <a:gd name="connsiteY174" fmla="*/ 4092619 h 4405856"/>
                <a:gd name="connsiteX175" fmla="*/ 4332773 w 5032196"/>
                <a:gd name="connsiteY175" fmla="*/ 4067220 h 4405856"/>
                <a:gd name="connsiteX176" fmla="*/ 4353411 w 5032196"/>
                <a:gd name="connsiteY176" fmla="*/ 4044994 h 4405856"/>
                <a:gd name="connsiteX177" fmla="*/ 4407386 w 5032196"/>
                <a:gd name="connsiteY177" fmla="*/ 4076745 h 4405856"/>
                <a:gd name="connsiteX178" fmla="*/ 4413736 w 5032196"/>
                <a:gd name="connsiteY178" fmla="*/ 4032295 h 4405856"/>
                <a:gd name="connsiteX179" fmla="*/ 4358173 w 5032196"/>
                <a:gd name="connsiteY179" fmla="*/ 4008482 h 4405856"/>
                <a:gd name="connsiteX180" fmla="*/ 4356586 w 5032196"/>
                <a:gd name="connsiteY180" fmla="*/ 3998958 h 4405856"/>
                <a:gd name="connsiteX181" fmla="*/ 4343885 w 5032196"/>
                <a:gd name="connsiteY181" fmla="*/ 3960859 h 4405856"/>
                <a:gd name="connsiteX182" fmla="*/ 4350235 w 5032196"/>
                <a:gd name="connsiteY182" fmla="*/ 3913233 h 4405856"/>
                <a:gd name="connsiteX183" fmla="*/ 4361348 w 5032196"/>
                <a:gd name="connsiteY183" fmla="*/ 3857670 h 4405856"/>
                <a:gd name="connsiteX184" fmla="*/ 4323248 w 5032196"/>
                <a:gd name="connsiteY184" fmla="*/ 3827508 h 4405856"/>
                <a:gd name="connsiteX185" fmla="*/ 4356585 w 5032196"/>
                <a:gd name="connsiteY185" fmla="*/ 3817983 h 4405856"/>
                <a:gd name="connsiteX186" fmla="*/ 4334360 w 5032196"/>
                <a:gd name="connsiteY186" fmla="*/ 3781470 h 4405856"/>
                <a:gd name="connsiteX187" fmla="*/ 4372461 w 5032196"/>
                <a:gd name="connsiteY187" fmla="*/ 3776709 h 4405856"/>
                <a:gd name="connsiteX188" fmla="*/ 4378810 w 5032196"/>
                <a:gd name="connsiteY188" fmla="*/ 3743370 h 4405856"/>
                <a:gd name="connsiteX189" fmla="*/ 4440724 w 5032196"/>
                <a:gd name="connsiteY189" fmla="*/ 3752897 h 4405856"/>
                <a:gd name="connsiteX190" fmla="*/ 4473837 w 5032196"/>
                <a:gd name="connsiteY190" fmla="*/ 3768089 h 4405856"/>
                <a:gd name="connsiteX191" fmla="*/ 4440044 w 5032196"/>
                <a:gd name="connsiteY191" fmla="*/ 3809137 h 4405856"/>
                <a:gd name="connsiteX192" fmla="*/ 4479052 w 5032196"/>
                <a:gd name="connsiteY192" fmla="*/ 3916633 h 4405856"/>
                <a:gd name="connsiteX193" fmla="*/ 4531439 w 5032196"/>
                <a:gd name="connsiteY193" fmla="*/ 3947931 h 4405856"/>
                <a:gd name="connsiteX194" fmla="*/ 4583373 w 5032196"/>
                <a:gd name="connsiteY194" fmla="*/ 3905749 h 4405856"/>
                <a:gd name="connsiteX195" fmla="*/ 4669098 w 5032196"/>
                <a:gd name="connsiteY195" fmla="*/ 3857216 h 4405856"/>
                <a:gd name="connsiteX196" fmla="*/ 4651862 w 5032196"/>
                <a:gd name="connsiteY196" fmla="*/ 3768315 h 4405856"/>
                <a:gd name="connsiteX197" fmla="*/ 4729196 w 5032196"/>
                <a:gd name="connsiteY197" fmla="*/ 3635646 h 4405856"/>
                <a:gd name="connsiteX198" fmla="*/ 5021750 w 5032196"/>
                <a:gd name="connsiteY198" fmla="*/ 3302498 h 4405856"/>
                <a:gd name="connsiteX199" fmla="*/ 4940333 w 5032196"/>
                <a:gd name="connsiteY199" fmla="*/ 3293426 h 4405856"/>
                <a:gd name="connsiteX200" fmla="*/ 4944870 w 5032196"/>
                <a:gd name="connsiteY200" fmla="*/ 3201578 h 4405856"/>
                <a:gd name="connsiteX201" fmla="*/ 4895883 w 5032196"/>
                <a:gd name="connsiteY201" fmla="*/ 3176406 h 4405856"/>
                <a:gd name="connsiteX202" fmla="*/ 4811746 w 5032196"/>
                <a:gd name="connsiteY202" fmla="*/ 3207928 h 4405856"/>
                <a:gd name="connsiteX203" fmla="*/ 4775007 w 5032196"/>
                <a:gd name="connsiteY203" fmla="*/ 3171643 h 4405856"/>
                <a:gd name="connsiteX204" fmla="*/ 4819684 w 5032196"/>
                <a:gd name="connsiteY204" fmla="*/ 3148738 h 4405856"/>
                <a:gd name="connsiteX205" fmla="*/ 4690417 w 5032196"/>
                <a:gd name="connsiteY205" fmla="*/ 2935559 h 4405856"/>
                <a:gd name="connsiteX206" fmla="*/ 4705383 w 5032196"/>
                <a:gd name="connsiteY206" fmla="*/ 2905396 h 4405856"/>
                <a:gd name="connsiteX207" fmla="*/ 4681798 w 5032196"/>
                <a:gd name="connsiteY207" fmla="*/ 2789736 h 4405856"/>
                <a:gd name="connsiteX208" fmla="*/ 4523049 w 5032196"/>
                <a:gd name="connsiteY208" fmla="*/ 2778850 h 4405856"/>
                <a:gd name="connsiteX209" fmla="*/ 4489711 w 5032196"/>
                <a:gd name="connsiteY209" fmla="*/ 2827608 h 4405856"/>
                <a:gd name="connsiteX210" fmla="*/ 4400811 w 5032196"/>
                <a:gd name="connsiteY210" fmla="*/ 2842124 h 4405856"/>
                <a:gd name="connsiteX211" fmla="*/ 4407161 w 5032196"/>
                <a:gd name="connsiteY211" fmla="*/ 2820125 h 4405856"/>
                <a:gd name="connsiteX212" fmla="*/ 4353639 w 5032196"/>
                <a:gd name="connsiteY212" fmla="*/ 2804024 h 4405856"/>
                <a:gd name="connsiteX213" fmla="*/ 4328920 w 5032196"/>
                <a:gd name="connsiteY213" fmla="*/ 2638923 h 4405856"/>
                <a:gd name="connsiteX214" fmla="*/ 4048613 w 5032196"/>
                <a:gd name="connsiteY214" fmla="*/ 2572248 h 4405856"/>
                <a:gd name="connsiteX215" fmla="*/ 3912314 w 5032196"/>
                <a:gd name="connsiteY215" fmla="*/ 2615564 h 4405856"/>
                <a:gd name="connsiteX216" fmla="*/ 3780325 w 5032196"/>
                <a:gd name="connsiteY216" fmla="*/ 2608080 h 4405856"/>
                <a:gd name="connsiteX217" fmla="*/ 3647882 w 5032196"/>
                <a:gd name="connsiteY217" fmla="*/ 2497182 h 4405856"/>
                <a:gd name="connsiteX218" fmla="*/ 3434704 w 5032196"/>
                <a:gd name="connsiteY218" fmla="*/ 2193969 h 4405856"/>
                <a:gd name="connsiteX219" fmla="*/ 3036242 w 5032196"/>
                <a:gd name="connsiteY219" fmla="*/ 2054496 h 4405856"/>
                <a:gd name="connsiteX220" fmla="*/ 2799704 w 5032196"/>
                <a:gd name="connsiteY220" fmla="*/ 1741532 h 4405856"/>
                <a:gd name="connsiteX221" fmla="*/ 2833495 w 5032196"/>
                <a:gd name="connsiteY221" fmla="*/ 1716586 h 4405856"/>
                <a:gd name="connsiteX222" fmla="*/ 2893139 w 5032196"/>
                <a:gd name="connsiteY222" fmla="*/ 1799589 h 4405856"/>
                <a:gd name="connsiteX223" fmla="*/ 2913323 w 5032196"/>
                <a:gd name="connsiteY223" fmla="*/ 1782126 h 4405856"/>
                <a:gd name="connsiteX224" fmla="*/ 2956413 w 5032196"/>
                <a:gd name="connsiteY224" fmla="*/ 1812970 h 4405856"/>
                <a:gd name="connsiteX225" fmla="*/ 3045086 w 5032196"/>
                <a:gd name="connsiteY225" fmla="*/ 1759221 h 4405856"/>
                <a:gd name="connsiteX226" fmla="*/ 3061188 w 5032196"/>
                <a:gd name="connsiteY226" fmla="*/ 1738811 h 4405856"/>
                <a:gd name="connsiteX227" fmla="*/ 3119471 w 5032196"/>
                <a:gd name="connsiteY227" fmla="*/ 1739037 h 4405856"/>
                <a:gd name="connsiteX228" fmla="*/ 3135574 w 5032196"/>
                <a:gd name="connsiteY228" fmla="*/ 1705927 h 4405856"/>
                <a:gd name="connsiteX229" fmla="*/ 3116750 w 5032196"/>
                <a:gd name="connsiteY229" fmla="*/ 1680300 h 4405856"/>
                <a:gd name="connsiteX230" fmla="*/ 3049622 w 5032196"/>
                <a:gd name="connsiteY230" fmla="*/ 1700257 h 4405856"/>
                <a:gd name="connsiteX231" fmla="*/ 3027850 w 5032196"/>
                <a:gd name="connsiteY231" fmla="*/ 1646736 h 4405856"/>
                <a:gd name="connsiteX232" fmla="*/ 3049168 w 5032196"/>
                <a:gd name="connsiteY232" fmla="*/ 1617026 h 4405856"/>
                <a:gd name="connsiteX233" fmla="*/ 2992698 w 5032196"/>
                <a:gd name="connsiteY233" fmla="*/ 1513612 h 4405856"/>
                <a:gd name="connsiteX234" fmla="*/ 2944167 w 5032196"/>
                <a:gd name="connsiteY234" fmla="*/ 1552393 h 4405856"/>
                <a:gd name="connsiteX235" fmla="*/ 2854812 w 5032196"/>
                <a:gd name="connsiteY235" fmla="*/ 1497737 h 4405856"/>
                <a:gd name="connsiteX236" fmla="*/ 2906746 w 5032196"/>
                <a:gd name="connsiteY236" fmla="*/ 1405208 h 4405856"/>
                <a:gd name="connsiteX237" fmla="*/ 2863884 w 5032196"/>
                <a:gd name="connsiteY237" fmla="*/ 1284105 h 4405856"/>
                <a:gd name="connsiteX238" fmla="*/ 2878625 w 5032196"/>
                <a:gd name="connsiteY238" fmla="*/ 1160053 h 4405856"/>
                <a:gd name="connsiteX239" fmla="*/ 2973875 w 5032196"/>
                <a:gd name="connsiteY239" fmla="*/ 1086348 h 4405856"/>
                <a:gd name="connsiteX240" fmla="*/ 3079104 w 5032196"/>
                <a:gd name="connsiteY240" fmla="*/ 1063896 h 4405856"/>
                <a:gd name="connsiteX241" fmla="*/ 3016057 w 5032196"/>
                <a:gd name="connsiteY241" fmla="*/ 974089 h 4405856"/>
                <a:gd name="connsiteX242" fmla="*/ 2998821 w 5032196"/>
                <a:gd name="connsiteY242" fmla="*/ 1018766 h 4405856"/>
                <a:gd name="connsiteX243" fmla="*/ 2955506 w 5032196"/>
                <a:gd name="connsiteY243" fmla="*/ 971595 h 4405856"/>
                <a:gd name="connsiteX244" fmla="*/ 2976824 w 5032196"/>
                <a:gd name="connsiteY244" fmla="*/ 886323 h 4405856"/>
                <a:gd name="connsiteX245" fmla="*/ 3049848 w 5032196"/>
                <a:gd name="connsiteY245" fmla="*/ 789032 h 4405856"/>
                <a:gd name="connsiteX246" fmla="*/ 3032839 w 5032196"/>
                <a:gd name="connsiteY246" fmla="*/ 682443 h 4405856"/>
                <a:gd name="connsiteX247" fmla="*/ 2861617 w 5032196"/>
                <a:gd name="connsiteY247" fmla="*/ 692194 h 4405856"/>
                <a:gd name="connsiteX248" fmla="*/ 2842339 w 5032196"/>
                <a:gd name="connsiteY248" fmla="*/ 734831 h 4405856"/>
                <a:gd name="connsiteX249" fmla="*/ 2810136 w 5032196"/>
                <a:gd name="connsiteY249" fmla="*/ 667248 h 4405856"/>
                <a:gd name="connsiteX250" fmla="*/ 2780426 w 5032196"/>
                <a:gd name="connsiteY250" fmla="*/ 707616 h 4405856"/>
                <a:gd name="connsiteX251" fmla="*/ 2594917 w 5032196"/>
                <a:gd name="connsiteY251" fmla="*/ 741180 h 4405856"/>
                <a:gd name="connsiteX0" fmla="*/ 2604784 w 5042063"/>
                <a:gd name="connsiteY0" fmla="*/ 741180 h 4405856"/>
                <a:gd name="connsiteX1" fmla="*/ 2278665 w 5042063"/>
                <a:gd name="connsiteY1" fmla="*/ 583337 h 4405856"/>
                <a:gd name="connsiteX2" fmla="*/ 2318577 w 5042063"/>
                <a:gd name="connsiteY2" fmla="*/ 433432 h 4405856"/>
                <a:gd name="connsiteX3" fmla="*/ 2264603 w 5042063"/>
                <a:gd name="connsiteY3" fmla="*/ 423907 h 4405856"/>
                <a:gd name="connsiteX4" fmla="*/ 2261428 w 5042063"/>
                <a:gd name="connsiteY4" fmla="*/ 395333 h 4405856"/>
                <a:gd name="connsiteX5" fmla="*/ 2305878 w 5042063"/>
                <a:gd name="connsiteY5" fmla="*/ 403270 h 4405856"/>
                <a:gd name="connsiteX6" fmla="*/ 2248728 w 5042063"/>
                <a:gd name="connsiteY6" fmla="*/ 315957 h 4405856"/>
                <a:gd name="connsiteX7" fmla="*/ 2259840 w 5042063"/>
                <a:gd name="connsiteY7" fmla="*/ 355645 h 4405856"/>
                <a:gd name="connsiteX8" fmla="*/ 2207452 w 5042063"/>
                <a:gd name="connsiteY8" fmla="*/ 320720 h 4405856"/>
                <a:gd name="connsiteX9" fmla="*/ 2228090 w 5042063"/>
                <a:gd name="connsiteY9" fmla="*/ 287383 h 4405856"/>
                <a:gd name="connsiteX10" fmla="*/ 2193165 w 5042063"/>
                <a:gd name="connsiteY10" fmla="*/ 225472 h 4405856"/>
                <a:gd name="connsiteX11" fmla="*/ 2226502 w 5042063"/>
                <a:gd name="connsiteY11" fmla="*/ 227061 h 4405856"/>
                <a:gd name="connsiteX12" fmla="*/ 2183640 w 5042063"/>
                <a:gd name="connsiteY12" fmla="*/ 133398 h 4405856"/>
                <a:gd name="connsiteX13" fmla="*/ 2158241 w 5042063"/>
                <a:gd name="connsiteY13" fmla="*/ 131810 h 4405856"/>
                <a:gd name="connsiteX14" fmla="*/ 2147128 w 5042063"/>
                <a:gd name="connsiteY14" fmla="*/ 84185 h 4405856"/>
                <a:gd name="connsiteX15" fmla="*/ 2178877 w 5042063"/>
                <a:gd name="connsiteY15" fmla="*/ 66723 h 4405856"/>
                <a:gd name="connsiteX16" fmla="*/ 2174115 w 5042063"/>
                <a:gd name="connsiteY16" fmla="*/ 23861 h 4405856"/>
                <a:gd name="connsiteX17" fmla="*/ 2115378 w 5042063"/>
                <a:gd name="connsiteY17" fmla="*/ 28624 h 4405856"/>
                <a:gd name="connsiteX18" fmla="*/ 1921703 w 5042063"/>
                <a:gd name="connsiteY18" fmla="*/ 127049 h 4405856"/>
                <a:gd name="connsiteX19" fmla="*/ 1886778 w 5042063"/>
                <a:gd name="connsiteY19" fmla="*/ 252462 h 4405856"/>
                <a:gd name="connsiteX20" fmla="*/ 1891540 w 5042063"/>
                <a:gd name="connsiteY20" fmla="*/ 288974 h 4405856"/>
                <a:gd name="connsiteX21" fmla="*/ 1862965 w 5042063"/>
                <a:gd name="connsiteY21" fmla="*/ 303261 h 4405856"/>
                <a:gd name="connsiteX22" fmla="*/ 1931227 w 5042063"/>
                <a:gd name="connsiteY22" fmla="*/ 482645 h 4405856"/>
                <a:gd name="connsiteX23" fmla="*/ 1843916 w 5042063"/>
                <a:gd name="connsiteY23" fmla="*/ 400099 h 4405856"/>
                <a:gd name="connsiteX24" fmla="*/ 1793115 w 5042063"/>
                <a:gd name="connsiteY24" fmla="*/ 366762 h 4405856"/>
                <a:gd name="connsiteX25" fmla="*/ 1764540 w 5042063"/>
                <a:gd name="connsiteY25" fmla="*/ 401687 h 4405856"/>
                <a:gd name="connsiteX26" fmla="*/ 1762953 w 5042063"/>
                <a:gd name="connsiteY26" fmla="*/ 515987 h 4405856"/>
                <a:gd name="connsiteX27" fmla="*/ 1777240 w 5042063"/>
                <a:gd name="connsiteY27" fmla="*/ 612820 h 4405856"/>
                <a:gd name="connsiteX28" fmla="*/ 1694690 w 5042063"/>
                <a:gd name="connsiteY28" fmla="*/ 620761 h 4405856"/>
                <a:gd name="connsiteX29" fmla="*/ 1718503 w 5042063"/>
                <a:gd name="connsiteY29" fmla="*/ 590598 h 4405856"/>
                <a:gd name="connsiteX30" fmla="*/ 1655003 w 5042063"/>
                <a:gd name="connsiteY30" fmla="*/ 547736 h 4405856"/>
                <a:gd name="connsiteX31" fmla="*/ 1613728 w 5042063"/>
                <a:gd name="connsiteY31" fmla="*/ 501699 h 4405856"/>
                <a:gd name="connsiteX32" fmla="*/ 1564515 w 5042063"/>
                <a:gd name="connsiteY32" fmla="*/ 512811 h 4405856"/>
                <a:gd name="connsiteX33" fmla="*/ 1593090 w 5042063"/>
                <a:gd name="connsiteY33" fmla="*/ 446136 h 4405856"/>
                <a:gd name="connsiteX34" fmla="*/ 1562927 w 5042063"/>
                <a:gd name="connsiteY34" fmla="*/ 481062 h 4405856"/>
                <a:gd name="connsiteX35" fmla="*/ 1529590 w 5042063"/>
                <a:gd name="connsiteY35" fmla="*/ 423911 h 4405856"/>
                <a:gd name="connsiteX36" fmla="*/ 1510540 w 5042063"/>
                <a:gd name="connsiteY36" fmla="*/ 417561 h 4405856"/>
                <a:gd name="connsiteX37" fmla="*/ 1508953 w 5042063"/>
                <a:gd name="connsiteY37" fmla="*/ 376287 h 4405856"/>
                <a:gd name="connsiteX38" fmla="*/ 1474028 w 5042063"/>
                <a:gd name="connsiteY38" fmla="*/ 273100 h 4405856"/>
                <a:gd name="connsiteX39" fmla="*/ 1434340 w 5042063"/>
                <a:gd name="connsiteY39" fmla="*/ 219123 h 4405856"/>
                <a:gd name="connsiteX40" fmla="*/ 1510541 w 5042063"/>
                <a:gd name="connsiteY40" fmla="*/ 282624 h 4405856"/>
                <a:gd name="connsiteX41" fmla="*/ 1569279 w 5042063"/>
                <a:gd name="connsiteY41" fmla="*/ 320723 h 4405856"/>
                <a:gd name="connsiteX42" fmla="*/ 1593090 w 5042063"/>
                <a:gd name="connsiteY42" fmla="*/ 281036 h 4405856"/>
                <a:gd name="connsiteX43" fmla="*/ 1612140 w 5042063"/>
                <a:gd name="connsiteY43" fmla="*/ 215949 h 4405856"/>
                <a:gd name="connsiteX44" fmla="*/ 1574040 w 5042063"/>
                <a:gd name="connsiteY44" fmla="*/ 185786 h 4405856"/>
                <a:gd name="connsiteX45" fmla="*/ 1601028 w 5042063"/>
                <a:gd name="connsiteY45" fmla="*/ 144511 h 4405856"/>
                <a:gd name="connsiteX46" fmla="*/ 1553403 w 5042063"/>
                <a:gd name="connsiteY46" fmla="*/ 50848 h 4405856"/>
                <a:gd name="connsiteX47" fmla="*/ 1535940 w 5042063"/>
                <a:gd name="connsiteY47" fmla="*/ 6399 h 4405856"/>
                <a:gd name="connsiteX48" fmla="*/ 1399415 w 5042063"/>
                <a:gd name="connsiteY48" fmla="*/ 120699 h 4405856"/>
                <a:gd name="connsiteX49" fmla="*/ 1337502 w 5042063"/>
                <a:gd name="connsiteY49" fmla="*/ 115936 h 4405856"/>
                <a:gd name="connsiteX50" fmla="*/ 1324803 w 5042063"/>
                <a:gd name="connsiteY50" fmla="*/ 57199 h 4405856"/>
                <a:gd name="connsiteX51" fmla="*/ 1239078 w 5042063"/>
                <a:gd name="connsiteY51" fmla="*/ 104824 h 4405856"/>
                <a:gd name="connsiteX52" fmla="*/ 1175578 w 5042063"/>
                <a:gd name="connsiteY52" fmla="*/ 139748 h 4405856"/>
                <a:gd name="connsiteX53" fmla="*/ 1080327 w 5042063"/>
                <a:gd name="connsiteY53" fmla="*/ 147686 h 4405856"/>
                <a:gd name="connsiteX54" fmla="*/ 1058103 w 5042063"/>
                <a:gd name="connsiteY54" fmla="*/ 177849 h 4405856"/>
                <a:gd name="connsiteX55" fmla="*/ 1021590 w 5042063"/>
                <a:gd name="connsiteY55" fmla="*/ 201661 h 4405856"/>
                <a:gd name="connsiteX56" fmla="*/ 1056516 w 5042063"/>
                <a:gd name="connsiteY56" fmla="*/ 288974 h 4405856"/>
                <a:gd name="connsiteX57" fmla="*/ 923847 w 5042063"/>
                <a:gd name="connsiteY57" fmla="*/ 542516 h 4405856"/>
                <a:gd name="connsiteX58" fmla="*/ 869872 w 5042063"/>
                <a:gd name="connsiteY58" fmla="*/ 580843 h 4405856"/>
                <a:gd name="connsiteX59" fmla="*/ 941763 w 5042063"/>
                <a:gd name="connsiteY59" fmla="*/ 633231 h 4405856"/>
                <a:gd name="connsiteX60" fmla="*/ 904797 w 5042063"/>
                <a:gd name="connsiteY60" fmla="*/ 673825 h 4405856"/>
                <a:gd name="connsiteX61" fmla="*/ 922260 w 5042063"/>
                <a:gd name="connsiteY61" fmla="*/ 720316 h 4405856"/>
                <a:gd name="connsiteX62" fmla="*/ 853543 w 5042063"/>
                <a:gd name="connsiteY62" fmla="*/ 701719 h 4405856"/>
                <a:gd name="connsiteX63" fmla="*/ 798435 w 5042063"/>
                <a:gd name="connsiteY63" fmla="*/ 726665 h 4405856"/>
                <a:gd name="connsiteX64" fmla="*/ 731533 w 5042063"/>
                <a:gd name="connsiteY64" fmla="*/ 695143 h 4405856"/>
                <a:gd name="connsiteX65" fmla="*/ 733121 w 5042063"/>
                <a:gd name="connsiteY65" fmla="*/ 652734 h 4405856"/>
                <a:gd name="connsiteX66" fmla="*/ 621542 w 5042063"/>
                <a:gd name="connsiteY66" fmla="*/ 675412 h 4405856"/>
                <a:gd name="connsiteX67" fmla="*/ 611791 w 5042063"/>
                <a:gd name="connsiteY67" fmla="*/ 760457 h 4405856"/>
                <a:gd name="connsiteX68" fmla="*/ 532643 w 5042063"/>
                <a:gd name="connsiteY68" fmla="*/ 865236 h 4405856"/>
                <a:gd name="connsiteX69" fmla="*/ 446918 w 5042063"/>
                <a:gd name="connsiteY69" fmla="*/ 828724 h 4405856"/>
                <a:gd name="connsiteX70" fmla="*/ 421518 w 5042063"/>
                <a:gd name="connsiteY70" fmla="*/ 869999 h 4405856"/>
                <a:gd name="connsiteX71" fmla="*/ 356431 w 5042063"/>
                <a:gd name="connsiteY71" fmla="*/ 812848 h 4405856"/>
                <a:gd name="connsiteX72" fmla="*/ 331032 w 5042063"/>
                <a:gd name="connsiteY72" fmla="*/ 881111 h 4405856"/>
                <a:gd name="connsiteX73" fmla="*/ 272294 w 5042063"/>
                <a:gd name="connsiteY73" fmla="*/ 873173 h 4405856"/>
                <a:gd name="connsiteX74" fmla="*/ 232606 w 5042063"/>
                <a:gd name="connsiteY74" fmla="*/ 787449 h 4405856"/>
                <a:gd name="connsiteX75" fmla="*/ 51632 w 5042063"/>
                <a:gd name="connsiteY75" fmla="*/ 917623 h 4405856"/>
                <a:gd name="connsiteX76" fmla="*/ 53220 w 5042063"/>
                <a:gd name="connsiteY76" fmla="*/ 970011 h 4405856"/>
                <a:gd name="connsiteX77" fmla="*/ 37345 w 5042063"/>
                <a:gd name="connsiteY77" fmla="*/ 996999 h 4405856"/>
                <a:gd name="connsiteX78" fmla="*/ 64332 w 5042063"/>
                <a:gd name="connsiteY78" fmla="*/ 1022399 h 4405856"/>
                <a:gd name="connsiteX79" fmla="*/ 34170 w 5042063"/>
                <a:gd name="connsiteY79" fmla="*/ 1043037 h 4405856"/>
                <a:gd name="connsiteX80" fmla="*/ 194508 w 5042063"/>
                <a:gd name="connsiteY80" fmla="*/ 1135111 h 4405856"/>
                <a:gd name="connsiteX81" fmla="*/ 184984 w 5042063"/>
                <a:gd name="connsiteY81" fmla="*/ 1263698 h 4405856"/>
                <a:gd name="connsiteX82" fmla="*/ 242134 w 5042063"/>
                <a:gd name="connsiteY82" fmla="*/ 1289099 h 4405856"/>
                <a:gd name="connsiteX83" fmla="*/ 229435 w 5042063"/>
                <a:gd name="connsiteY83" fmla="*/ 1354186 h 4405856"/>
                <a:gd name="connsiteX84" fmla="*/ 294522 w 5042063"/>
                <a:gd name="connsiteY84" fmla="*/ 1362124 h 4405856"/>
                <a:gd name="connsiteX85" fmla="*/ 345997 w 5042063"/>
                <a:gd name="connsiteY85" fmla="*/ 1394776 h 4405856"/>
                <a:gd name="connsiteX86" fmla="*/ 254834 w 5042063"/>
                <a:gd name="connsiteY86" fmla="*/ 1622474 h 4405856"/>
                <a:gd name="connsiteX87" fmla="*/ 204034 w 5042063"/>
                <a:gd name="connsiteY87" fmla="*/ 1687561 h 4405856"/>
                <a:gd name="connsiteX88" fmla="*/ 199271 w 5042063"/>
                <a:gd name="connsiteY88" fmla="*/ 1743123 h 4405856"/>
                <a:gd name="connsiteX89" fmla="*/ 165934 w 5042063"/>
                <a:gd name="connsiteY89" fmla="*/ 1738361 h 4405856"/>
                <a:gd name="connsiteX90" fmla="*/ 167522 w 5042063"/>
                <a:gd name="connsiteY90" fmla="*/ 1798686 h 4405856"/>
                <a:gd name="connsiteX91" fmla="*/ 89734 w 5042063"/>
                <a:gd name="connsiteY91" fmla="*/ 1636761 h 4405856"/>
                <a:gd name="connsiteX92" fmla="*/ 40521 w 5042063"/>
                <a:gd name="connsiteY92" fmla="*/ 1633586 h 4405856"/>
                <a:gd name="connsiteX93" fmla="*/ 65922 w 5042063"/>
                <a:gd name="connsiteY93" fmla="*/ 1670099 h 4405856"/>
                <a:gd name="connsiteX94" fmla="*/ 24646 w 5042063"/>
                <a:gd name="connsiteY94" fmla="*/ 1690737 h 4405856"/>
                <a:gd name="connsiteX95" fmla="*/ 27821 w 5042063"/>
                <a:gd name="connsiteY95" fmla="*/ 1687561 h 4405856"/>
                <a:gd name="connsiteX96" fmla="*/ 367768 w 5042063"/>
                <a:gd name="connsiteY96" fmla="*/ 1923414 h 4405856"/>
                <a:gd name="connsiteX97" fmla="*/ 237821 w 5042063"/>
                <a:gd name="connsiteY97" fmla="*/ 2239100 h 4405856"/>
                <a:gd name="connsiteX98" fmla="*/ 225348 w 5042063"/>
                <a:gd name="connsiteY98" fmla="*/ 2428239 h 4405856"/>
                <a:gd name="connsiteX99" fmla="*/ 905931 w 5042063"/>
                <a:gd name="connsiteY99" fmla="*/ 2440939 h 4405856"/>
                <a:gd name="connsiteX100" fmla="*/ 942217 w 5042063"/>
                <a:gd name="connsiteY100" fmla="*/ 2557053 h 4405856"/>
                <a:gd name="connsiteX101" fmla="*/ 963988 w 5042063"/>
                <a:gd name="connsiteY101" fmla="*/ 2622368 h 4405856"/>
                <a:gd name="connsiteX102" fmla="*/ 971246 w 5042063"/>
                <a:gd name="connsiteY102" fmla="*/ 2644139 h 4405856"/>
                <a:gd name="connsiteX103" fmla="*/ 993017 w 5042063"/>
                <a:gd name="connsiteY103" fmla="*/ 2687682 h 4405856"/>
                <a:gd name="connsiteX104" fmla="*/ 1014788 w 5042063"/>
                <a:gd name="connsiteY104" fmla="*/ 2738482 h 4405856"/>
                <a:gd name="connsiteX105" fmla="*/ 1022046 w 5042063"/>
                <a:gd name="connsiteY105" fmla="*/ 2767511 h 4405856"/>
                <a:gd name="connsiteX106" fmla="*/ 1058331 w 5042063"/>
                <a:gd name="connsiteY106" fmla="*/ 2818311 h 4405856"/>
                <a:gd name="connsiteX107" fmla="*/ 1080103 w 5042063"/>
                <a:gd name="connsiteY107" fmla="*/ 2876368 h 4405856"/>
                <a:gd name="connsiteX108" fmla="*/ 1101874 w 5042063"/>
                <a:gd name="connsiteY108" fmla="*/ 2898139 h 4405856"/>
                <a:gd name="connsiteX109" fmla="*/ 1138160 w 5042063"/>
                <a:gd name="connsiteY109" fmla="*/ 2970711 h 4405856"/>
                <a:gd name="connsiteX110" fmla="*/ 1174446 w 5042063"/>
                <a:gd name="connsiteY110" fmla="*/ 3021511 h 4405856"/>
                <a:gd name="connsiteX111" fmla="*/ 1181703 w 5042063"/>
                <a:gd name="connsiteY111" fmla="*/ 3043282 h 4405856"/>
                <a:gd name="connsiteX112" fmla="*/ 1232503 w 5042063"/>
                <a:gd name="connsiteY112" fmla="*/ 3108596 h 4405856"/>
                <a:gd name="connsiteX113" fmla="*/ 1261531 w 5042063"/>
                <a:gd name="connsiteY113" fmla="*/ 3173911 h 4405856"/>
                <a:gd name="connsiteX114" fmla="*/ 1283303 w 5042063"/>
                <a:gd name="connsiteY114" fmla="*/ 3202939 h 4405856"/>
                <a:gd name="connsiteX115" fmla="*/ 1297817 w 5042063"/>
                <a:gd name="connsiteY115" fmla="*/ 3260996 h 4405856"/>
                <a:gd name="connsiteX116" fmla="*/ 1305074 w 5042063"/>
                <a:gd name="connsiteY116" fmla="*/ 3282768 h 4405856"/>
                <a:gd name="connsiteX117" fmla="*/ 1312331 w 5042063"/>
                <a:gd name="connsiteY117" fmla="*/ 3311796 h 4405856"/>
                <a:gd name="connsiteX118" fmla="*/ 1319588 w 5042063"/>
                <a:gd name="connsiteY118" fmla="*/ 3377111 h 4405856"/>
                <a:gd name="connsiteX119" fmla="*/ 1341360 w 5042063"/>
                <a:gd name="connsiteY119" fmla="*/ 3435168 h 4405856"/>
                <a:gd name="connsiteX120" fmla="*/ 1370388 w 5042063"/>
                <a:gd name="connsiteY120" fmla="*/ 3478711 h 4405856"/>
                <a:gd name="connsiteX121" fmla="*/ 1399417 w 5042063"/>
                <a:gd name="connsiteY121" fmla="*/ 3529511 h 4405856"/>
                <a:gd name="connsiteX122" fmla="*/ 1428446 w 5042063"/>
                <a:gd name="connsiteY122" fmla="*/ 3551282 h 4405856"/>
                <a:gd name="connsiteX123" fmla="*/ 1471988 w 5042063"/>
                <a:gd name="connsiteY123" fmla="*/ 3594825 h 4405856"/>
                <a:gd name="connsiteX124" fmla="*/ 1501017 w 5042063"/>
                <a:gd name="connsiteY124" fmla="*/ 3616596 h 4405856"/>
                <a:gd name="connsiteX125" fmla="*/ 1537303 w 5042063"/>
                <a:gd name="connsiteY125" fmla="*/ 3660139 h 4405856"/>
                <a:gd name="connsiteX126" fmla="*/ 1566331 w 5042063"/>
                <a:gd name="connsiteY126" fmla="*/ 3681911 h 4405856"/>
                <a:gd name="connsiteX127" fmla="*/ 1638903 w 5042063"/>
                <a:gd name="connsiteY127" fmla="*/ 3747225 h 4405856"/>
                <a:gd name="connsiteX128" fmla="*/ 1675188 w 5042063"/>
                <a:gd name="connsiteY128" fmla="*/ 3790768 h 4405856"/>
                <a:gd name="connsiteX129" fmla="*/ 1696960 w 5042063"/>
                <a:gd name="connsiteY129" fmla="*/ 3805282 h 4405856"/>
                <a:gd name="connsiteX130" fmla="*/ 1733246 w 5042063"/>
                <a:gd name="connsiteY130" fmla="*/ 3848825 h 4405856"/>
                <a:gd name="connsiteX131" fmla="*/ 1762274 w 5042063"/>
                <a:gd name="connsiteY131" fmla="*/ 3870596 h 4405856"/>
                <a:gd name="connsiteX132" fmla="*/ 1856617 w 5042063"/>
                <a:gd name="connsiteY132" fmla="*/ 3914139 h 4405856"/>
                <a:gd name="connsiteX133" fmla="*/ 2306560 w 5042063"/>
                <a:gd name="connsiteY133" fmla="*/ 3899625 h 4405856"/>
                <a:gd name="connsiteX134" fmla="*/ 2357360 w 5042063"/>
                <a:gd name="connsiteY134" fmla="*/ 3885111 h 4405856"/>
                <a:gd name="connsiteX135" fmla="*/ 2444446 w 5042063"/>
                <a:gd name="connsiteY135" fmla="*/ 3877853 h 4405856"/>
                <a:gd name="connsiteX136" fmla="*/ 2524274 w 5042063"/>
                <a:gd name="connsiteY136" fmla="*/ 3863339 h 4405856"/>
                <a:gd name="connsiteX137" fmla="*/ 2582331 w 5042063"/>
                <a:gd name="connsiteY137" fmla="*/ 3856082 h 4405856"/>
                <a:gd name="connsiteX138" fmla="*/ 2611360 w 5042063"/>
                <a:gd name="connsiteY138" fmla="*/ 3841568 h 4405856"/>
                <a:gd name="connsiteX139" fmla="*/ 2676674 w 5042063"/>
                <a:gd name="connsiteY139" fmla="*/ 3819796 h 4405856"/>
                <a:gd name="connsiteX140" fmla="*/ 2712960 w 5042063"/>
                <a:gd name="connsiteY140" fmla="*/ 3805282 h 4405856"/>
                <a:gd name="connsiteX141" fmla="*/ 2814560 w 5042063"/>
                <a:gd name="connsiteY141" fmla="*/ 3790768 h 4405856"/>
                <a:gd name="connsiteX142" fmla="*/ 2843588 w 5042063"/>
                <a:gd name="connsiteY142" fmla="*/ 3783511 h 4405856"/>
                <a:gd name="connsiteX143" fmla="*/ 3464074 w 5042063"/>
                <a:gd name="connsiteY143" fmla="*/ 4130265 h 4405856"/>
                <a:gd name="connsiteX144" fmla="*/ 3550478 w 5042063"/>
                <a:gd name="connsiteY144" fmla="*/ 4316455 h 4405856"/>
                <a:gd name="connsiteX145" fmla="*/ 3610803 w 5042063"/>
                <a:gd name="connsiteY145" fmla="*/ 4375193 h 4405856"/>
                <a:gd name="connsiteX146" fmla="*/ 3621915 w 5042063"/>
                <a:gd name="connsiteY146" fmla="*/ 4345030 h 4405856"/>
                <a:gd name="connsiteX147" fmla="*/ 3667953 w 5042063"/>
                <a:gd name="connsiteY147" fmla="*/ 4318042 h 4405856"/>
                <a:gd name="connsiteX148" fmla="*/ 3718753 w 5042063"/>
                <a:gd name="connsiteY148" fmla="*/ 4391068 h 4405856"/>
                <a:gd name="connsiteX149" fmla="*/ 3767966 w 5042063"/>
                <a:gd name="connsiteY149" fmla="*/ 4394243 h 4405856"/>
                <a:gd name="connsiteX150" fmla="*/ 3723515 w 5042063"/>
                <a:gd name="connsiteY150" fmla="*/ 4300581 h 4405856"/>
                <a:gd name="connsiteX151" fmla="*/ 3680653 w 5042063"/>
                <a:gd name="connsiteY151" fmla="*/ 4232318 h 4405856"/>
                <a:gd name="connsiteX152" fmla="*/ 3723516 w 5042063"/>
                <a:gd name="connsiteY152" fmla="*/ 4216442 h 4405856"/>
                <a:gd name="connsiteX153" fmla="*/ 3704465 w 5042063"/>
                <a:gd name="connsiteY153" fmla="*/ 4175168 h 4405856"/>
                <a:gd name="connsiteX154" fmla="*/ 3756853 w 5042063"/>
                <a:gd name="connsiteY154" fmla="*/ 4184693 h 4405856"/>
                <a:gd name="connsiteX155" fmla="*/ 3736216 w 5042063"/>
                <a:gd name="connsiteY155" fmla="*/ 4151355 h 4405856"/>
                <a:gd name="connsiteX156" fmla="*/ 3757535 w 5042063"/>
                <a:gd name="connsiteY156" fmla="*/ 4134801 h 4405856"/>
                <a:gd name="connsiteX157" fmla="*/ 3878638 w 5042063"/>
                <a:gd name="connsiteY157" fmla="*/ 4220074 h 4405856"/>
                <a:gd name="connsiteX158" fmla="*/ 3914015 w 5042063"/>
                <a:gd name="connsiteY158" fmla="*/ 4206917 h 4405856"/>
                <a:gd name="connsiteX159" fmla="*/ 3966402 w 5042063"/>
                <a:gd name="connsiteY159" fmla="*/ 4272006 h 4405856"/>
                <a:gd name="connsiteX160" fmla="*/ 3987040 w 5042063"/>
                <a:gd name="connsiteY160" fmla="*/ 4330743 h 4405856"/>
                <a:gd name="connsiteX161" fmla="*/ 4094990 w 5042063"/>
                <a:gd name="connsiteY161" fmla="*/ 4349792 h 4405856"/>
                <a:gd name="connsiteX162" fmla="*/ 4034666 w 5042063"/>
                <a:gd name="connsiteY162" fmla="*/ 4283117 h 4405856"/>
                <a:gd name="connsiteX163" fmla="*/ 4031490 w 5042063"/>
                <a:gd name="connsiteY163" fmla="*/ 4214855 h 4405856"/>
                <a:gd name="connsiteX164" fmla="*/ 4085465 w 5042063"/>
                <a:gd name="connsiteY164" fmla="*/ 4270418 h 4405856"/>
                <a:gd name="connsiteX165" fmla="*/ 4134678 w 5042063"/>
                <a:gd name="connsiteY165" fmla="*/ 4275180 h 4405856"/>
                <a:gd name="connsiteX166" fmla="*/ 4128328 w 5042063"/>
                <a:gd name="connsiteY166" fmla="*/ 4225968 h 4405856"/>
                <a:gd name="connsiteX167" fmla="*/ 4188653 w 5042063"/>
                <a:gd name="connsiteY167" fmla="*/ 4230730 h 4405856"/>
                <a:gd name="connsiteX168" fmla="*/ 4250565 w 5042063"/>
                <a:gd name="connsiteY168" fmla="*/ 4273592 h 4405856"/>
                <a:gd name="connsiteX169" fmla="*/ 4282315 w 5042063"/>
                <a:gd name="connsiteY169" fmla="*/ 4260893 h 4405856"/>
                <a:gd name="connsiteX170" fmla="*/ 4275966 w 5042063"/>
                <a:gd name="connsiteY170" fmla="*/ 4225968 h 4405856"/>
                <a:gd name="connsiteX171" fmla="*/ 4317241 w 5042063"/>
                <a:gd name="connsiteY171" fmla="*/ 4202156 h 4405856"/>
                <a:gd name="connsiteX172" fmla="*/ 4401378 w 5042063"/>
                <a:gd name="connsiteY172" fmla="*/ 4259306 h 4405856"/>
                <a:gd name="connsiteX173" fmla="*/ 4418841 w 5042063"/>
                <a:gd name="connsiteY173" fmla="*/ 4157708 h 4405856"/>
                <a:gd name="connsiteX174" fmla="*/ 4393441 w 5042063"/>
                <a:gd name="connsiteY174" fmla="*/ 4135482 h 4405856"/>
                <a:gd name="connsiteX175" fmla="*/ 4320415 w 5042063"/>
                <a:gd name="connsiteY175" fmla="*/ 4092619 h 4405856"/>
                <a:gd name="connsiteX176" fmla="*/ 4342640 w 5042063"/>
                <a:gd name="connsiteY176" fmla="*/ 4067220 h 4405856"/>
                <a:gd name="connsiteX177" fmla="*/ 4363278 w 5042063"/>
                <a:gd name="connsiteY177" fmla="*/ 4044994 h 4405856"/>
                <a:gd name="connsiteX178" fmla="*/ 4417253 w 5042063"/>
                <a:gd name="connsiteY178" fmla="*/ 4076745 h 4405856"/>
                <a:gd name="connsiteX179" fmla="*/ 4423603 w 5042063"/>
                <a:gd name="connsiteY179" fmla="*/ 4032295 h 4405856"/>
                <a:gd name="connsiteX180" fmla="*/ 4368040 w 5042063"/>
                <a:gd name="connsiteY180" fmla="*/ 4008482 h 4405856"/>
                <a:gd name="connsiteX181" fmla="*/ 4366453 w 5042063"/>
                <a:gd name="connsiteY181" fmla="*/ 3998958 h 4405856"/>
                <a:gd name="connsiteX182" fmla="*/ 4353752 w 5042063"/>
                <a:gd name="connsiteY182" fmla="*/ 3960859 h 4405856"/>
                <a:gd name="connsiteX183" fmla="*/ 4360102 w 5042063"/>
                <a:gd name="connsiteY183" fmla="*/ 3913233 h 4405856"/>
                <a:gd name="connsiteX184" fmla="*/ 4371215 w 5042063"/>
                <a:gd name="connsiteY184" fmla="*/ 3857670 h 4405856"/>
                <a:gd name="connsiteX185" fmla="*/ 4333115 w 5042063"/>
                <a:gd name="connsiteY185" fmla="*/ 3827508 h 4405856"/>
                <a:gd name="connsiteX186" fmla="*/ 4366452 w 5042063"/>
                <a:gd name="connsiteY186" fmla="*/ 3817983 h 4405856"/>
                <a:gd name="connsiteX187" fmla="*/ 4344227 w 5042063"/>
                <a:gd name="connsiteY187" fmla="*/ 3781470 h 4405856"/>
                <a:gd name="connsiteX188" fmla="*/ 4382328 w 5042063"/>
                <a:gd name="connsiteY188" fmla="*/ 3776709 h 4405856"/>
                <a:gd name="connsiteX189" fmla="*/ 4388677 w 5042063"/>
                <a:gd name="connsiteY189" fmla="*/ 3743370 h 4405856"/>
                <a:gd name="connsiteX190" fmla="*/ 4450591 w 5042063"/>
                <a:gd name="connsiteY190" fmla="*/ 3752897 h 4405856"/>
                <a:gd name="connsiteX191" fmla="*/ 4483704 w 5042063"/>
                <a:gd name="connsiteY191" fmla="*/ 3768089 h 4405856"/>
                <a:gd name="connsiteX192" fmla="*/ 4449911 w 5042063"/>
                <a:gd name="connsiteY192" fmla="*/ 3809137 h 4405856"/>
                <a:gd name="connsiteX193" fmla="*/ 4488919 w 5042063"/>
                <a:gd name="connsiteY193" fmla="*/ 3916633 h 4405856"/>
                <a:gd name="connsiteX194" fmla="*/ 4541306 w 5042063"/>
                <a:gd name="connsiteY194" fmla="*/ 3947931 h 4405856"/>
                <a:gd name="connsiteX195" fmla="*/ 4593240 w 5042063"/>
                <a:gd name="connsiteY195" fmla="*/ 3905749 h 4405856"/>
                <a:gd name="connsiteX196" fmla="*/ 4678965 w 5042063"/>
                <a:gd name="connsiteY196" fmla="*/ 3857216 h 4405856"/>
                <a:gd name="connsiteX197" fmla="*/ 4661729 w 5042063"/>
                <a:gd name="connsiteY197" fmla="*/ 3768315 h 4405856"/>
                <a:gd name="connsiteX198" fmla="*/ 4739063 w 5042063"/>
                <a:gd name="connsiteY198" fmla="*/ 3635646 h 4405856"/>
                <a:gd name="connsiteX199" fmla="*/ 5031617 w 5042063"/>
                <a:gd name="connsiteY199" fmla="*/ 3302498 h 4405856"/>
                <a:gd name="connsiteX200" fmla="*/ 4950200 w 5042063"/>
                <a:gd name="connsiteY200" fmla="*/ 3293426 h 4405856"/>
                <a:gd name="connsiteX201" fmla="*/ 4954737 w 5042063"/>
                <a:gd name="connsiteY201" fmla="*/ 3201578 h 4405856"/>
                <a:gd name="connsiteX202" fmla="*/ 4905750 w 5042063"/>
                <a:gd name="connsiteY202" fmla="*/ 3176406 h 4405856"/>
                <a:gd name="connsiteX203" fmla="*/ 4821613 w 5042063"/>
                <a:gd name="connsiteY203" fmla="*/ 3207928 h 4405856"/>
                <a:gd name="connsiteX204" fmla="*/ 4784874 w 5042063"/>
                <a:gd name="connsiteY204" fmla="*/ 3171643 h 4405856"/>
                <a:gd name="connsiteX205" fmla="*/ 4829551 w 5042063"/>
                <a:gd name="connsiteY205" fmla="*/ 3148738 h 4405856"/>
                <a:gd name="connsiteX206" fmla="*/ 4700284 w 5042063"/>
                <a:gd name="connsiteY206" fmla="*/ 2935559 h 4405856"/>
                <a:gd name="connsiteX207" fmla="*/ 4715250 w 5042063"/>
                <a:gd name="connsiteY207" fmla="*/ 2905396 h 4405856"/>
                <a:gd name="connsiteX208" fmla="*/ 4691665 w 5042063"/>
                <a:gd name="connsiteY208" fmla="*/ 2789736 h 4405856"/>
                <a:gd name="connsiteX209" fmla="*/ 4532916 w 5042063"/>
                <a:gd name="connsiteY209" fmla="*/ 2778850 h 4405856"/>
                <a:gd name="connsiteX210" fmla="*/ 4499578 w 5042063"/>
                <a:gd name="connsiteY210" fmla="*/ 2827608 h 4405856"/>
                <a:gd name="connsiteX211" fmla="*/ 4410678 w 5042063"/>
                <a:gd name="connsiteY211" fmla="*/ 2842124 h 4405856"/>
                <a:gd name="connsiteX212" fmla="*/ 4417028 w 5042063"/>
                <a:gd name="connsiteY212" fmla="*/ 2820125 h 4405856"/>
                <a:gd name="connsiteX213" fmla="*/ 4363506 w 5042063"/>
                <a:gd name="connsiteY213" fmla="*/ 2804024 h 4405856"/>
                <a:gd name="connsiteX214" fmla="*/ 4338787 w 5042063"/>
                <a:gd name="connsiteY214" fmla="*/ 2638923 h 4405856"/>
                <a:gd name="connsiteX215" fmla="*/ 4058480 w 5042063"/>
                <a:gd name="connsiteY215" fmla="*/ 2572248 h 4405856"/>
                <a:gd name="connsiteX216" fmla="*/ 3922181 w 5042063"/>
                <a:gd name="connsiteY216" fmla="*/ 2615564 h 4405856"/>
                <a:gd name="connsiteX217" fmla="*/ 3790192 w 5042063"/>
                <a:gd name="connsiteY217" fmla="*/ 2608080 h 4405856"/>
                <a:gd name="connsiteX218" fmla="*/ 3657749 w 5042063"/>
                <a:gd name="connsiteY218" fmla="*/ 2497182 h 4405856"/>
                <a:gd name="connsiteX219" fmla="*/ 3444571 w 5042063"/>
                <a:gd name="connsiteY219" fmla="*/ 2193969 h 4405856"/>
                <a:gd name="connsiteX220" fmla="*/ 3046109 w 5042063"/>
                <a:gd name="connsiteY220" fmla="*/ 2054496 h 4405856"/>
                <a:gd name="connsiteX221" fmla="*/ 2809571 w 5042063"/>
                <a:gd name="connsiteY221" fmla="*/ 1741532 h 4405856"/>
                <a:gd name="connsiteX222" fmla="*/ 2843362 w 5042063"/>
                <a:gd name="connsiteY222" fmla="*/ 1716586 h 4405856"/>
                <a:gd name="connsiteX223" fmla="*/ 2903006 w 5042063"/>
                <a:gd name="connsiteY223" fmla="*/ 1799589 h 4405856"/>
                <a:gd name="connsiteX224" fmla="*/ 2923190 w 5042063"/>
                <a:gd name="connsiteY224" fmla="*/ 1782126 h 4405856"/>
                <a:gd name="connsiteX225" fmla="*/ 2966280 w 5042063"/>
                <a:gd name="connsiteY225" fmla="*/ 1812970 h 4405856"/>
                <a:gd name="connsiteX226" fmla="*/ 3054953 w 5042063"/>
                <a:gd name="connsiteY226" fmla="*/ 1759221 h 4405856"/>
                <a:gd name="connsiteX227" fmla="*/ 3071055 w 5042063"/>
                <a:gd name="connsiteY227" fmla="*/ 1738811 h 4405856"/>
                <a:gd name="connsiteX228" fmla="*/ 3129338 w 5042063"/>
                <a:gd name="connsiteY228" fmla="*/ 1739037 h 4405856"/>
                <a:gd name="connsiteX229" fmla="*/ 3145441 w 5042063"/>
                <a:gd name="connsiteY229" fmla="*/ 1705927 h 4405856"/>
                <a:gd name="connsiteX230" fmla="*/ 3126617 w 5042063"/>
                <a:gd name="connsiteY230" fmla="*/ 1680300 h 4405856"/>
                <a:gd name="connsiteX231" fmla="*/ 3059489 w 5042063"/>
                <a:gd name="connsiteY231" fmla="*/ 1700257 h 4405856"/>
                <a:gd name="connsiteX232" fmla="*/ 3037717 w 5042063"/>
                <a:gd name="connsiteY232" fmla="*/ 1646736 h 4405856"/>
                <a:gd name="connsiteX233" fmla="*/ 3059035 w 5042063"/>
                <a:gd name="connsiteY233" fmla="*/ 1617026 h 4405856"/>
                <a:gd name="connsiteX234" fmla="*/ 3002565 w 5042063"/>
                <a:gd name="connsiteY234" fmla="*/ 1513612 h 4405856"/>
                <a:gd name="connsiteX235" fmla="*/ 2954034 w 5042063"/>
                <a:gd name="connsiteY235" fmla="*/ 1552393 h 4405856"/>
                <a:gd name="connsiteX236" fmla="*/ 2864679 w 5042063"/>
                <a:gd name="connsiteY236" fmla="*/ 1497737 h 4405856"/>
                <a:gd name="connsiteX237" fmla="*/ 2916613 w 5042063"/>
                <a:gd name="connsiteY237" fmla="*/ 1405208 h 4405856"/>
                <a:gd name="connsiteX238" fmla="*/ 2873751 w 5042063"/>
                <a:gd name="connsiteY238" fmla="*/ 1284105 h 4405856"/>
                <a:gd name="connsiteX239" fmla="*/ 2888492 w 5042063"/>
                <a:gd name="connsiteY239" fmla="*/ 1160053 h 4405856"/>
                <a:gd name="connsiteX240" fmla="*/ 2983742 w 5042063"/>
                <a:gd name="connsiteY240" fmla="*/ 1086348 h 4405856"/>
                <a:gd name="connsiteX241" fmla="*/ 3088971 w 5042063"/>
                <a:gd name="connsiteY241" fmla="*/ 1063896 h 4405856"/>
                <a:gd name="connsiteX242" fmla="*/ 3025924 w 5042063"/>
                <a:gd name="connsiteY242" fmla="*/ 974089 h 4405856"/>
                <a:gd name="connsiteX243" fmla="*/ 3008688 w 5042063"/>
                <a:gd name="connsiteY243" fmla="*/ 1018766 h 4405856"/>
                <a:gd name="connsiteX244" fmla="*/ 2965373 w 5042063"/>
                <a:gd name="connsiteY244" fmla="*/ 971595 h 4405856"/>
                <a:gd name="connsiteX245" fmla="*/ 2986691 w 5042063"/>
                <a:gd name="connsiteY245" fmla="*/ 886323 h 4405856"/>
                <a:gd name="connsiteX246" fmla="*/ 3059715 w 5042063"/>
                <a:gd name="connsiteY246" fmla="*/ 789032 h 4405856"/>
                <a:gd name="connsiteX247" fmla="*/ 3042706 w 5042063"/>
                <a:gd name="connsiteY247" fmla="*/ 682443 h 4405856"/>
                <a:gd name="connsiteX248" fmla="*/ 2871484 w 5042063"/>
                <a:gd name="connsiteY248" fmla="*/ 692194 h 4405856"/>
                <a:gd name="connsiteX249" fmla="*/ 2852206 w 5042063"/>
                <a:gd name="connsiteY249" fmla="*/ 734831 h 4405856"/>
                <a:gd name="connsiteX250" fmla="*/ 2820003 w 5042063"/>
                <a:gd name="connsiteY250" fmla="*/ 667248 h 4405856"/>
                <a:gd name="connsiteX251" fmla="*/ 2790293 w 5042063"/>
                <a:gd name="connsiteY251" fmla="*/ 707616 h 4405856"/>
                <a:gd name="connsiteX252" fmla="*/ 2604784 w 5042063"/>
                <a:gd name="connsiteY252" fmla="*/ 741180 h 4405856"/>
                <a:gd name="connsiteX0" fmla="*/ 2581978 w 5019257"/>
                <a:gd name="connsiteY0" fmla="*/ 741180 h 4405856"/>
                <a:gd name="connsiteX1" fmla="*/ 2255859 w 5019257"/>
                <a:gd name="connsiteY1" fmla="*/ 583337 h 4405856"/>
                <a:gd name="connsiteX2" fmla="*/ 2295771 w 5019257"/>
                <a:gd name="connsiteY2" fmla="*/ 433432 h 4405856"/>
                <a:gd name="connsiteX3" fmla="*/ 2241797 w 5019257"/>
                <a:gd name="connsiteY3" fmla="*/ 423907 h 4405856"/>
                <a:gd name="connsiteX4" fmla="*/ 2238622 w 5019257"/>
                <a:gd name="connsiteY4" fmla="*/ 395333 h 4405856"/>
                <a:gd name="connsiteX5" fmla="*/ 2283072 w 5019257"/>
                <a:gd name="connsiteY5" fmla="*/ 403270 h 4405856"/>
                <a:gd name="connsiteX6" fmla="*/ 2225922 w 5019257"/>
                <a:gd name="connsiteY6" fmla="*/ 315957 h 4405856"/>
                <a:gd name="connsiteX7" fmla="*/ 2237034 w 5019257"/>
                <a:gd name="connsiteY7" fmla="*/ 355645 h 4405856"/>
                <a:gd name="connsiteX8" fmla="*/ 2184646 w 5019257"/>
                <a:gd name="connsiteY8" fmla="*/ 320720 h 4405856"/>
                <a:gd name="connsiteX9" fmla="*/ 2205284 w 5019257"/>
                <a:gd name="connsiteY9" fmla="*/ 287383 h 4405856"/>
                <a:gd name="connsiteX10" fmla="*/ 2170359 w 5019257"/>
                <a:gd name="connsiteY10" fmla="*/ 225472 h 4405856"/>
                <a:gd name="connsiteX11" fmla="*/ 2203696 w 5019257"/>
                <a:gd name="connsiteY11" fmla="*/ 227061 h 4405856"/>
                <a:gd name="connsiteX12" fmla="*/ 2160834 w 5019257"/>
                <a:gd name="connsiteY12" fmla="*/ 133398 h 4405856"/>
                <a:gd name="connsiteX13" fmla="*/ 2135435 w 5019257"/>
                <a:gd name="connsiteY13" fmla="*/ 131810 h 4405856"/>
                <a:gd name="connsiteX14" fmla="*/ 2124322 w 5019257"/>
                <a:gd name="connsiteY14" fmla="*/ 84185 h 4405856"/>
                <a:gd name="connsiteX15" fmla="*/ 2156071 w 5019257"/>
                <a:gd name="connsiteY15" fmla="*/ 66723 h 4405856"/>
                <a:gd name="connsiteX16" fmla="*/ 2151309 w 5019257"/>
                <a:gd name="connsiteY16" fmla="*/ 23861 h 4405856"/>
                <a:gd name="connsiteX17" fmla="*/ 2092572 w 5019257"/>
                <a:gd name="connsiteY17" fmla="*/ 28624 h 4405856"/>
                <a:gd name="connsiteX18" fmla="*/ 1898897 w 5019257"/>
                <a:gd name="connsiteY18" fmla="*/ 127049 h 4405856"/>
                <a:gd name="connsiteX19" fmla="*/ 1863972 w 5019257"/>
                <a:gd name="connsiteY19" fmla="*/ 252462 h 4405856"/>
                <a:gd name="connsiteX20" fmla="*/ 1868734 w 5019257"/>
                <a:gd name="connsiteY20" fmla="*/ 288974 h 4405856"/>
                <a:gd name="connsiteX21" fmla="*/ 1840159 w 5019257"/>
                <a:gd name="connsiteY21" fmla="*/ 303261 h 4405856"/>
                <a:gd name="connsiteX22" fmla="*/ 1908421 w 5019257"/>
                <a:gd name="connsiteY22" fmla="*/ 482645 h 4405856"/>
                <a:gd name="connsiteX23" fmla="*/ 1821110 w 5019257"/>
                <a:gd name="connsiteY23" fmla="*/ 400099 h 4405856"/>
                <a:gd name="connsiteX24" fmla="*/ 1770309 w 5019257"/>
                <a:gd name="connsiteY24" fmla="*/ 366762 h 4405856"/>
                <a:gd name="connsiteX25" fmla="*/ 1741734 w 5019257"/>
                <a:gd name="connsiteY25" fmla="*/ 401687 h 4405856"/>
                <a:gd name="connsiteX26" fmla="*/ 1740147 w 5019257"/>
                <a:gd name="connsiteY26" fmla="*/ 515987 h 4405856"/>
                <a:gd name="connsiteX27" fmla="*/ 1754434 w 5019257"/>
                <a:gd name="connsiteY27" fmla="*/ 612820 h 4405856"/>
                <a:gd name="connsiteX28" fmla="*/ 1671884 w 5019257"/>
                <a:gd name="connsiteY28" fmla="*/ 620761 h 4405856"/>
                <a:gd name="connsiteX29" fmla="*/ 1695697 w 5019257"/>
                <a:gd name="connsiteY29" fmla="*/ 590598 h 4405856"/>
                <a:gd name="connsiteX30" fmla="*/ 1632197 w 5019257"/>
                <a:gd name="connsiteY30" fmla="*/ 547736 h 4405856"/>
                <a:gd name="connsiteX31" fmla="*/ 1590922 w 5019257"/>
                <a:gd name="connsiteY31" fmla="*/ 501699 h 4405856"/>
                <a:gd name="connsiteX32" fmla="*/ 1541709 w 5019257"/>
                <a:gd name="connsiteY32" fmla="*/ 512811 h 4405856"/>
                <a:gd name="connsiteX33" fmla="*/ 1570284 w 5019257"/>
                <a:gd name="connsiteY33" fmla="*/ 446136 h 4405856"/>
                <a:gd name="connsiteX34" fmla="*/ 1540121 w 5019257"/>
                <a:gd name="connsiteY34" fmla="*/ 481062 h 4405856"/>
                <a:gd name="connsiteX35" fmla="*/ 1506784 w 5019257"/>
                <a:gd name="connsiteY35" fmla="*/ 423911 h 4405856"/>
                <a:gd name="connsiteX36" fmla="*/ 1487734 w 5019257"/>
                <a:gd name="connsiteY36" fmla="*/ 417561 h 4405856"/>
                <a:gd name="connsiteX37" fmla="*/ 1486147 w 5019257"/>
                <a:gd name="connsiteY37" fmla="*/ 376287 h 4405856"/>
                <a:gd name="connsiteX38" fmla="*/ 1451222 w 5019257"/>
                <a:gd name="connsiteY38" fmla="*/ 273100 h 4405856"/>
                <a:gd name="connsiteX39" fmla="*/ 1411534 w 5019257"/>
                <a:gd name="connsiteY39" fmla="*/ 219123 h 4405856"/>
                <a:gd name="connsiteX40" fmla="*/ 1487735 w 5019257"/>
                <a:gd name="connsiteY40" fmla="*/ 282624 h 4405856"/>
                <a:gd name="connsiteX41" fmla="*/ 1546473 w 5019257"/>
                <a:gd name="connsiteY41" fmla="*/ 320723 h 4405856"/>
                <a:gd name="connsiteX42" fmla="*/ 1570284 w 5019257"/>
                <a:gd name="connsiteY42" fmla="*/ 281036 h 4405856"/>
                <a:gd name="connsiteX43" fmla="*/ 1589334 w 5019257"/>
                <a:gd name="connsiteY43" fmla="*/ 215949 h 4405856"/>
                <a:gd name="connsiteX44" fmla="*/ 1551234 w 5019257"/>
                <a:gd name="connsiteY44" fmla="*/ 185786 h 4405856"/>
                <a:gd name="connsiteX45" fmla="*/ 1578222 w 5019257"/>
                <a:gd name="connsiteY45" fmla="*/ 144511 h 4405856"/>
                <a:gd name="connsiteX46" fmla="*/ 1530597 w 5019257"/>
                <a:gd name="connsiteY46" fmla="*/ 50848 h 4405856"/>
                <a:gd name="connsiteX47" fmla="*/ 1513134 w 5019257"/>
                <a:gd name="connsiteY47" fmla="*/ 6399 h 4405856"/>
                <a:gd name="connsiteX48" fmla="*/ 1376609 w 5019257"/>
                <a:gd name="connsiteY48" fmla="*/ 120699 h 4405856"/>
                <a:gd name="connsiteX49" fmla="*/ 1314696 w 5019257"/>
                <a:gd name="connsiteY49" fmla="*/ 115936 h 4405856"/>
                <a:gd name="connsiteX50" fmla="*/ 1301997 w 5019257"/>
                <a:gd name="connsiteY50" fmla="*/ 57199 h 4405856"/>
                <a:gd name="connsiteX51" fmla="*/ 1216272 w 5019257"/>
                <a:gd name="connsiteY51" fmla="*/ 104824 h 4405856"/>
                <a:gd name="connsiteX52" fmla="*/ 1152772 w 5019257"/>
                <a:gd name="connsiteY52" fmla="*/ 139748 h 4405856"/>
                <a:gd name="connsiteX53" fmla="*/ 1057521 w 5019257"/>
                <a:gd name="connsiteY53" fmla="*/ 147686 h 4405856"/>
                <a:gd name="connsiteX54" fmla="*/ 1035297 w 5019257"/>
                <a:gd name="connsiteY54" fmla="*/ 177849 h 4405856"/>
                <a:gd name="connsiteX55" fmla="*/ 998784 w 5019257"/>
                <a:gd name="connsiteY55" fmla="*/ 201661 h 4405856"/>
                <a:gd name="connsiteX56" fmla="*/ 1033710 w 5019257"/>
                <a:gd name="connsiteY56" fmla="*/ 288974 h 4405856"/>
                <a:gd name="connsiteX57" fmla="*/ 901041 w 5019257"/>
                <a:gd name="connsiteY57" fmla="*/ 542516 h 4405856"/>
                <a:gd name="connsiteX58" fmla="*/ 847066 w 5019257"/>
                <a:gd name="connsiteY58" fmla="*/ 580843 h 4405856"/>
                <a:gd name="connsiteX59" fmla="*/ 918957 w 5019257"/>
                <a:gd name="connsiteY59" fmla="*/ 633231 h 4405856"/>
                <a:gd name="connsiteX60" fmla="*/ 881991 w 5019257"/>
                <a:gd name="connsiteY60" fmla="*/ 673825 h 4405856"/>
                <a:gd name="connsiteX61" fmla="*/ 899454 w 5019257"/>
                <a:gd name="connsiteY61" fmla="*/ 720316 h 4405856"/>
                <a:gd name="connsiteX62" fmla="*/ 830737 w 5019257"/>
                <a:gd name="connsiteY62" fmla="*/ 701719 h 4405856"/>
                <a:gd name="connsiteX63" fmla="*/ 775629 w 5019257"/>
                <a:gd name="connsiteY63" fmla="*/ 726665 h 4405856"/>
                <a:gd name="connsiteX64" fmla="*/ 708727 w 5019257"/>
                <a:gd name="connsiteY64" fmla="*/ 695143 h 4405856"/>
                <a:gd name="connsiteX65" fmla="*/ 710315 w 5019257"/>
                <a:gd name="connsiteY65" fmla="*/ 652734 h 4405856"/>
                <a:gd name="connsiteX66" fmla="*/ 598736 w 5019257"/>
                <a:gd name="connsiteY66" fmla="*/ 675412 h 4405856"/>
                <a:gd name="connsiteX67" fmla="*/ 588985 w 5019257"/>
                <a:gd name="connsiteY67" fmla="*/ 760457 h 4405856"/>
                <a:gd name="connsiteX68" fmla="*/ 509837 w 5019257"/>
                <a:gd name="connsiteY68" fmla="*/ 865236 h 4405856"/>
                <a:gd name="connsiteX69" fmla="*/ 424112 w 5019257"/>
                <a:gd name="connsiteY69" fmla="*/ 828724 h 4405856"/>
                <a:gd name="connsiteX70" fmla="*/ 398712 w 5019257"/>
                <a:gd name="connsiteY70" fmla="*/ 869999 h 4405856"/>
                <a:gd name="connsiteX71" fmla="*/ 333625 w 5019257"/>
                <a:gd name="connsiteY71" fmla="*/ 812848 h 4405856"/>
                <a:gd name="connsiteX72" fmla="*/ 308226 w 5019257"/>
                <a:gd name="connsiteY72" fmla="*/ 881111 h 4405856"/>
                <a:gd name="connsiteX73" fmla="*/ 249488 w 5019257"/>
                <a:gd name="connsiteY73" fmla="*/ 873173 h 4405856"/>
                <a:gd name="connsiteX74" fmla="*/ 209800 w 5019257"/>
                <a:gd name="connsiteY74" fmla="*/ 787449 h 4405856"/>
                <a:gd name="connsiteX75" fmla="*/ 28826 w 5019257"/>
                <a:gd name="connsiteY75" fmla="*/ 917623 h 4405856"/>
                <a:gd name="connsiteX76" fmla="*/ 30414 w 5019257"/>
                <a:gd name="connsiteY76" fmla="*/ 970011 h 4405856"/>
                <a:gd name="connsiteX77" fmla="*/ 14539 w 5019257"/>
                <a:gd name="connsiteY77" fmla="*/ 996999 h 4405856"/>
                <a:gd name="connsiteX78" fmla="*/ 41526 w 5019257"/>
                <a:gd name="connsiteY78" fmla="*/ 1022399 h 4405856"/>
                <a:gd name="connsiteX79" fmla="*/ 11364 w 5019257"/>
                <a:gd name="connsiteY79" fmla="*/ 1043037 h 4405856"/>
                <a:gd name="connsiteX80" fmla="*/ 171702 w 5019257"/>
                <a:gd name="connsiteY80" fmla="*/ 1135111 h 4405856"/>
                <a:gd name="connsiteX81" fmla="*/ 162178 w 5019257"/>
                <a:gd name="connsiteY81" fmla="*/ 1263698 h 4405856"/>
                <a:gd name="connsiteX82" fmla="*/ 219328 w 5019257"/>
                <a:gd name="connsiteY82" fmla="*/ 1289099 h 4405856"/>
                <a:gd name="connsiteX83" fmla="*/ 206629 w 5019257"/>
                <a:gd name="connsiteY83" fmla="*/ 1354186 h 4405856"/>
                <a:gd name="connsiteX84" fmla="*/ 271716 w 5019257"/>
                <a:gd name="connsiteY84" fmla="*/ 1362124 h 4405856"/>
                <a:gd name="connsiteX85" fmla="*/ 323191 w 5019257"/>
                <a:gd name="connsiteY85" fmla="*/ 1394776 h 4405856"/>
                <a:gd name="connsiteX86" fmla="*/ 232028 w 5019257"/>
                <a:gd name="connsiteY86" fmla="*/ 1622474 h 4405856"/>
                <a:gd name="connsiteX87" fmla="*/ 181228 w 5019257"/>
                <a:gd name="connsiteY87" fmla="*/ 1687561 h 4405856"/>
                <a:gd name="connsiteX88" fmla="*/ 176465 w 5019257"/>
                <a:gd name="connsiteY88" fmla="*/ 1743123 h 4405856"/>
                <a:gd name="connsiteX89" fmla="*/ 143128 w 5019257"/>
                <a:gd name="connsiteY89" fmla="*/ 1738361 h 4405856"/>
                <a:gd name="connsiteX90" fmla="*/ 144716 w 5019257"/>
                <a:gd name="connsiteY90" fmla="*/ 1798686 h 4405856"/>
                <a:gd name="connsiteX91" fmla="*/ 66928 w 5019257"/>
                <a:gd name="connsiteY91" fmla="*/ 1636761 h 4405856"/>
                <a:gd name="connsiteX92" fmla="*/ 17715 w 5019257"/>
                <a:gd name="connsiteY92" fmla="*/ 1633586 h 4405856"/>
                <a:gd name="connsiteX93" fmla="*/ 43116 w 5019257"/>
                <a:gd name="connsiteY93" fmla="*/ 1670099 h 4405856"/>
                <a:gd name="connsiteX94" fmla="*/ 1840 w 5019257"/>
                <a:gd name="connsiteY94" fmla="*/ 1690737 h 4405856"/>
                <a:gd name="connsiteX95" fmla="*/ 60577 w 5019257"/>
                <a:gd name="connsiteY95" fmla="*/ 1873298 h 4405856"/>
                <a:gd name="connsiteX96" fmla="*/ 344962 w 5019257"/>
                <a:gd name="connsiteY96" fmla="*/ 1923414 h 4405856"/>
                <a:gd name="connsiteX97" fmla="*/ 215015 w 5019257"/>
                <a:gd name="connsiteY97" fmla="*/ 2239100 h 4405856"/>
                <a:gd name="connsiteX98" fmla="*/ 202542 w 5019257"/>
                <a:gd name="connsiteY98" fmla="*/ 2428239 h 4405856"/>
                <a:gd name="connsiteX99" fmla="*/ 883125 w 5019257"/>
                <a:gd name="connsiteY99" fmla="*/ 2440939 h 4405856"/>
                <a:gd name="connsiteX100" fmla="*/ 919411 w 5019257"/>
                <a:gd name="connsiteY100" fmla="*/ 2557053 h 4405856"/>
                <a:gd name="connsiteX101" fmla="*/ 941182 w 5019257"/>
                <a:gd name="connsiteY101" fmla="*/ 2622368 h 4405856"/>
                <a:gd name="connsiteX102" fmla="*/ 948440 w 5019257"/>
                <a:gd name="connsiteY102" fmla="*/ 2644139 h 4405856"/>
                <a:gd name="connsiteX103" fmla="*/ 970211 w 5019257"/>
                <a:gd name="connsiteY103" fmla="*/ 2687682 h 4405856"/>
                <a:gd name="connsiteX104" fmla="*/ 991982 w 5019257"/>
                <a:gd name="connsiteY104" fmla="*/ 2738482 h 4405856"/>
                <a:gd name="connsiteX105" fmla="*/ 999240 w 5019257"/>
                <a:gd name="connsiteY105" fmla="*/ 2767511 h 4405856"/>
                <a:gd name="connsiteX106" fmla="*/ 1035525 w 5019257"/>
                <a:gd name="connsiteY106" fmla="*/ 2818311 h 4405856"/>
                <a:gd name="connsiteX107" fmla="*/ 1057297 w 5019257"/>
                <a:gd name="connsiteY107" fmla="*/ 2876368 h 4405856"/>
                <a:gd name="connsiteX108" fmla="*/ 1079068 w 5019257"/>
                <a:gd name="connsiteY108" fmla="*/ 2898139 h 4405856"/>
                <a:gd name="connsiteX109" fmla="*/ 1115354 w 5019257"/>
                <a:gd name="connsiteY109" fmla="*/ 2970711 h 4405856"/>
                <a:gd name="connsiteX110" fmla="*/ 1151640 w 5019257"/>
                <a:gd name="connsiteY110" fmla="*/ 3021511 h 4405856"/>
                <a:gd name="connsiteX111" fmla="*/ 1158897 w 5019257"/>
                <a:gd name="connsiteY111" fmla="*/ 3043282 h 4405856"/>
                <a:gd name="connsiteX112" fmla="*/ 1209697 w 5019257"/>
                <a:gd name="connsiteY112" fmla="*/ 3108596 h 4405856"/>
                <a:gd name="connsiteX113" fmla="*/ 1238725 w 5019257"/>
                <a:gd name="connsiteY113" fmla="*/ 3173911 h 4405856"/>
                <a:gd name="connsiteX114" fmla="*/ 1260497 w 5019257"/>
                <a:gd name="connsiteY114" fmla="*/ 3202939 h 4405856"/>
                <a:gd name="connsiteX115" fmla="*/ 1275011 w 5019257"/>
                <a:gd name="connsiteY115" fmla="*/ 3260996 h 4405856"/>
                <a:gd name="connsiteX116" fmla="*/ 1282268 w 5019257"/>
                <a:gd name="connsiteY116" fmla="*/ 3282768 h 4405856"/>
                <a:gd name="connsiteX117" fmla="*/ 1289525 w 5019257"/>
                <a:gd name="connsiteY117" fmla="*/ 3311796 h 4405856"/>
                <a:gd name="connsiteX118" fmla="*/ 1296782 w 5019257"/>
                <a:gd name="connsiteY118" fmla="*/ 3377111 h 4405856"/>
                <a:gd name="connsiteX119" fmla="*/ 1318554 w 5019257"/>
                <a:gd name="connsiteY119" fmla="*/ 3435168 h 4405856"/>
                <a:gd name="connsiteX120" fmla="*/ 1347582 w 5019257"/>
                <a:gd name="connsiteY120" fmla="*/ 3478711 h 4405856"/>
                <a:gd name="connsiteX121" fmla="*/ 1376611 w 5019257"/>
                <a:gd name="connsiteY121" fmla="*/ 3529511 h 4405856"/>
                <a:gd name="connsiteX122" fmla="*/ 1405640 w 5019257"/>
                <a:gd name="connsiteY122" fmla="*/ 3551282 h 4405856"/>
                <a:gd name="connsiteX123" fmla="*/ 1449182 w 5019257"/>
                <a:gd name="connsiteY123" fmla="*/ 3594825 h 4405856"/>
                <a:gd name="connsiteX124" fmla="*/ 1478211 w 5019257"/>
                <a:gd name="connsiteY124" fmla="*/ 3616596 h 4405856"/>
                <a:gd name="connsiteX125" fmla="*/ 1514497 w 5019257"/>
                <a:gd name="connsiteY125" fmla="*/ 3660139 h 4405856"/>
                <a:gd name="connsiteX126" fmla="*/ 1543525 w 5019257"/>
                <a:gd name="connsiteY126" fmla="*/ 3681911 h 4405856"/>
                <a:gd name="connsiteX127" fmla="*/ 1616097 w 5019257"/>
                <a:gd name="connsiteY127" fmla="*/ 3747225 h 4405856"/>
                <a:gd name="connsiteX128" fmla="*/ 1652382 w 5019257"/>
                <a:gd name="connsiteY128" fmla="*/ 3790768 h 4405856"/>
                <a:gd name="connsiteX129" fmla="*/ 1674154 w 5019257"/>
                <a:gd name="connsiteY129" fmla="*/ 3805282 h 4405856"/>
                <a:gd name="connsiteX130" fmla="*/ 1710440 w 5019257"/>
                <a:gd name="connsiteY130" fmla="*/ 3848825 h 4405856"/>
                <a:gd name="connsiteX131" fmla="*/ 1739468 w 5019257"/>
                <a:gd name="connsiteY131" fmla="*/ 3870596 h 4405856"/>
                <a:gd name="connsiteX132" fmla="*/ 1833811 w 5019257"/>
                <a:gd name="connsiteY132" fmla="*/ 3914139 h 4405856"/>
                <a:gd name="connsiteX133" fmla="*/ 2283754 w 5019257"/>
                <a:gd name="connsiteY133" fmla="*/ 3899625 h 4405856"/>
                <a:gd name="connsiteX134" fmla="*/ 2334554 w 5019257"/>
                <a:gd name="connsiteY134" fmla="*/ 3885111 h 4405856"/>
                <a:gd name="connsiteX135" fmla="*/ 2421640 w 5019257"/>
                <a:gd name="connsiteY135" fmla="*/ 3877853 h 4405856"/>
                <a:gd name="connsiteX136" fmla="*/ 2501468 w 5019257"/>
                <a:gd name="connsiteY136" fmla="*/ 3863339 h 4405856"/>
                <a:gd name="connsiteX137" fmla="*/ 2559525 w 5019257"/>
                <a:gd name="connsiteY137" fmla="*/ 3856082 h 4405856"/>
                <a:gd name="connsiteX138" fmla="*/ 2588554 w 5019257"/>
                <a:gd name="connsiteY138" fmla="*/ 3841568 h 4405856"/>
                <a:gd name="connsiteX139" fmla="*/ 2653868 w 5019257"/>
                <a:gd name="connsiteY139" fmla="*/ 3819796 h 4405856"/>
                <a:gd name="connsiteX140" fmla="*/ 2690154 w 5019257"/>
                <a:gd name="connsiteY140" fmla="*/ 3805282 h 4405856"/>
                <a:gd name="connsiteX141" fmla="*/ 2791754 w 5019257"/>
                <a:gd name="connsiteY141" fmla="*/ 3790768 h 4405856"/>
                <a:gd name="connsiteX142" fmla="*/ 2820782 w 5019257"/>
                <a:gd name="connsiteY142" fmla="*/ 3783511 h 4405856"/>
                <a:gd name="connsiteX143" fmla="*/ 3441268 w 5019257"/>
                <a:gd name="connsiteY143" fmla="*/ 4130265 h 4405856"/>
                <a:gd name="connsiteX144" fmla="*/ 3527672 w 5019257"/>
                <a:gd name="connsiteY144" fmla="*/ 4316455 h 4405856"/>
                <a:gd name="connsiteX145" fmla="*/ 3587997 w 5019257"/>
                <a:gd name="connsiteY145" fmla="*/ 4375193 h 4405856"/>
                <a:gd name="connsiteX146" fmla="*/ 3599109 w 5019257"/>
                <a:gd name="connsiteY146" fmla="*/ 4345030 h 4405856"/>
                <a:gd name="connsiteX147" fmla="*/ 3645147 w 5019257"/>
                <a:gd name="connsiteY147" fmla="*/ 4318042 h 4405856"/>
                <a:gd name="connsiteX148" fmla="*/ 3695947 w 5019257"/>
                <a:gd name="connsiteY148" fmla="*/ 4391068 h 4405856"/>
                <a:gd name="connsiteX149" fmla="*/ 3745160 w 5019257"/>
                <a:gd name="connsiteY149" fmla="*/ 4394243 h 4405856"/>
                <a:gd name="connsiteX150" fmla="*/ 3700709 w 5019257"/>
                <a:gd name="connsiteY150" fmla="*/ 4300581 h 4405856"/>
                <a:gd name="connsiteX151" fmla="*/ 3657847 w 5019257"/>
                <a:gd name="connsiteY151" fmla="*/ 4232318 h 4405856"/>
                <a:gd name="connsiteX152" fmla="*/ 3700710 w 5019257"/>
                <a:gd name="connsiteY152" fmla="*/ 4216442 h 4405856"/>
                <a:gd name="connsiteX153" fmla="*/ 3681659 w 5019257"/>
                <a:gd name="connsiteY153" fmla="*/ 4175168 h 4405856"/>
                <a:gd name="connsiteX154" fmla="*/ 3734047 w 5019257"/>
                <a:gd name="connsiteY154" fmla="*/ 4184693 h 4405856"/>
                <a:gd name="connsiteX155" fmla="*/ 3713410 w 5019257"/>
                <a:gd name="connsiteY155" fmla="*/ 4151355 h 4405856"/>
                <a:gd name="connsiteX156" fmla="*/ 3734729 w 5019257"/>
                <a:gd name="connsiteY156" fmla="*/ 4134801 h 4405856"/>
                <a:gd name="connsiteX157" fmla="*/ 3855832 w 5019257"/>
                <a:gd name="connsiteY157" fmla="*/ 4220074 h 4405856"/>
                <a:gd name="connsiteX158" fmla="*/ 3891209 w 5019257"/>
                <a:gd name="connsiteY158" fmla="*/ 4206917 h 4405856"/>
                <a:gd name="connsiteX159" fmla="*/ 3943596 w 5019257"/>
                <a:gd name="connsiteY159" fmla="*/ 4272006 h 4405856"/>
                <a:gd name="connsiteX160" fmla="*/ 3964234 w 5019257"/>
                <a:gd name="connsiteY160" fmla="*/ 4330743 h 4405856"/>
                <a:gd name="connsiteX161" fmla="*/ 4072184 w 5019257"/>
                <a:gd name="connsiteY161" fmla="*/ 4349792 h 4405856"/>
                <a:gd name="connsiteX162" fmla="*/ 4011860 w 5019257"/>
                <a:gd name="connsiteY162" fmla="*/ 4283117 h 4405856"/>
                <a:gd name="connsiteX163" fmla="*/ 4008684 w 5019257"/>
                <a:gd name="connsiteY163" fmla="*/ 4214855 h 4405856"/>
                <a:gd name="connsiteX164" fmla="*/ 4062659 w 5019257"/>
                <a:gd name="connsiteY164" fmla="*/ 4270418 h 4405856"/>
                <a:gd name="connsiteX165" fmla="*/ 4111872 w 5019257"/>
                <a:gd name="connsiteY165" fmla="*/ 4275180 h 4405856"/>
                <a:gd name="connsiteX166" fmla="*/ 4105522 w 5019257"/>
                <a:gd name="connsiteY166" fmla="*/ 4225968 h 4405856"/>
                <a:gd name="connsiteX167" fmla="*/ 4165847 w 5019257"/>
                <a:gd name="connsiteY167" fmla="*/ 4230730 h 4405856"/>
                <a:gd name="connsiteX168" fmla="*/ 4227759 w 5019257"/>
                <a:gd name="connsiteY168" fmla="*/ 4273592 h 4405856"/>
                <a:gd name="connsiteX169" fmla="*/ 4259509 w 5019257"/>
                <a:gd name="connsiteY169" fmla="*/ 4260893 h 4405856"/>
                <a:gd name="connsiteX170" fmla="*/ 4253160 w 5019257"/>
                <a:gd name="connsiteY170" fmla="*/ 4225968 h 4405856"/>
                <a:gd name="connsiteX171" fmla="*/ 4294435 w 5019257"/>
                <a:gd name="connsiteY171" fmla="*/ 4202156 h 4405856"/>
                <a:gd name="connsiteX172" fmla="*/ 4378572 w 5019257"/>
                <a:gd name="connsiteY172" fmla="*/ 4259306 h 4405856"/>
                <a:gd name="connsiteX173" fmla="*/ 4396035 w 5019257"/>
                <a:gd name="connsiteY173" fmla="*/ 4157708 h 4405856"/>
                <a:gd name="connsiteX174" fmla="*/ 4370635 w 5019257"/>
                <a:gd name="connsiteY174" fmla="*/ 4135482 h 4405856"/>
                <a:gd name="connsiteX175" fmla="*/ 4297609 w 5019257"/>
                <a:gd name="connsiteY175" fmla="*/ 4092619 h 4405856"/>
                <a:gd name="connsiteX176" fmla="*/ 4319834 w 5019257"/>
                <a:gd name="connsiteY176" fmla="*/ 4067220 h 4405856"/>
                <a:gd name="connsiteX177" fmla="*/ 4340472 w 5019257"/>
                <a:gd name="connsiteY177" fmla="*/ 4044994 h 4405856"/>
                <a:gd name="connsiteX178" fmla="*/ 4394447 w 5019257"/>
                <a:gd name="connsiteY178" fmla="*/ 4076745 h 4405856"/>
                <a:gd name="connsiteX179" fmla="*/ 4400797 w 5019257"/>
                <a:gd name="connsiteY179" fmla="*/ 4032295 h 4405856"/>
                <a:gd name="connsiteX180" fmla="*/ 4345234 w 5019257"/>
                <a:gd name="connsiteY180" fmla="*/ 4008482 h 4405856"/>
                <a:gd name="connsiteX181" fmla="*/ 4343647 w 5019257"/>
                <a:gd name="connsiteY181" fmla="*/ 3998958 h 4405856"/>
                <a:gd name="connsiteX182" fmla="*/ 4330946 w 5019257"/>
                <a:gd name="connsiteY182" fmla="*/ 3960859 h 4405856"/>
                <a:gd name="connsiteX183" fmla="*/ 4337296 w 5019257"/>
                <a:gd name="connsiteY183" fmla="*/ 3913233 h 4405856"/>
                <a:gd name="connsiteX184" fmla="*/ 4348409 w 5019257"/>
                <a:gd name="connsiteY184" fmla="*/ 3857670 h 4405856"/>
                <a:gd name="connsiteX185" fmla="*/ 4310309 w 5019257"/>
                <a:gd name="connsiteY185" fmla="*/ 3827508 h 4405856"/>
                <a:gd name="connsiteX186" fmla="*/ 4343646 w 5019257"/>
                <a:gd name="connsiteY186" fmla="*/ 3817983 h 4405856"/>
                <a:gd name="connsiteX187" fmla="*/ 4321421 w 5019257"/>
                <a:gd name="connsiteY187" fmla="*/ 3781470 h 4405856"/>
                <a:gd name="connsiteX188" fmla="*/ 4359522 w 5019257"/>
                <a:gd name="connsiteY188" fmla="*/ 3776709 h 4405856"/>
                <a:gd name="connsiteX189" fmla="*/ 4365871 w 5019257"/>
                <a:gd name="connsiteY189" fmla="*/ 3743370 h 4405856"/>
                <a:gd name="connsiteX190" fmla="*/ 4427785 w 5019257"/>
                <a:gd name="connsiteY190" fmla="*/ 3752897 h 4405856"/>
                <a:gd name="connsiteX191" fmla="*/ 4460898 w 5019257"/>
                <a:gd name="connsiteY191" fmla="*/ 3768089 h 4405856"/>
                <a:gd name="connsiteX192" fmla="*/ 4427105 w 5019257"/>
                <a:gd name="connsiteY192" fmla="*/ 3809137 h 4405856"/>
                <a:gd name="connsiteX193" fmla="*/ 4466113 w 5019257"/>
                <a:gd name="connsiteY193" fmla="*/ 3916633 h 4405856"/>
                <a:gd name="connsiteX194" fmla="*/ 4518500 w 5019257"/>
                <a:gd name="connsiteY194" fmla="*/ 3947931 h 4405856"/>
                <a:gd name="connsiteX195" fmla="*/ 4570434 w 5019257"/>
                <a:gd name="connsiteY195" fmla="*/ 3905749 h 4405856"/>
                <a:gd name="connsiteX196" fmla="*/ 4656159 w 5019257"/>
                <a:gd name="connsiteY196" fmla="*/ 3857216 h 4405856"/>
                <a:gd name="connsiteX197" fmla="*/ 4638923 w 5019257"/>
                <a:gd name="connsiteY197" fmla="*/ 3768315 h 4405856"/>
                <a:gd name="connsiteX198" fmla="*/ 4716257 w 5019257"/>
                <a:gd name="connsiteY198" fmla="*/ 3635646 h 4405856"/>
                <a:gd name="connsiteX199" fmla="*/ 5008811 w 5019257"/>
                <a:gd name="connsiteY199" fmla="*/ 3302498 h 4405856"/>
                <a:gd name="connsiteX200" fmla="*/ 4927394 w 5019257"/>
                <a:gd name="connsiteY200" fmla="*/ 3293426 h 4405856"/>
                <a:gd name="connsiteX201" fmla="*/ 4931931 w 5019257"/>
                <a:gd name="connsiteY201" fmla="*/ 3201578 h 4405856"/>
                <a:gd name="connsiteX202" fmla="*/ 4882944 w 5019257"/>
                <a:gd name="connsiteY202" fmla="*/ 3176406 h 4405856"/>
                <a:gd name="connsiteX203" fmla="*/ 4798807 w 5019257"/>
                <a:gd name="connsiteY203" fmla="*/ 3207928 h 4405856"/>
                <a:gd name="connsiteX204" fmla="*/ 4762068 w 5019257"/>
                <a:gd name="connsiteY204" fmla="*/ 3171643 h 4405856"/>
                <a:gd name="connsiteX205" fmla="*/ 4806745 w 5019257"/>
                <a:gd name="connsiteY205" fmla="*/ 3148738 h 4405856"/>
                <a:gd name="connsiteX206" fmla="*/ 4677478 w 5019257"/>
                <a:gd name="connsiteY206" fmla="*/ 2935559 h 4405856"/>
                <a:gd name="connsiteX207" fmla="*/ 4692444 w 5019257"/>
                <a:gd name="connsiteY207" fmla="*/ 2905396 h 4405856"/>
                <a:gd name="connsiteX208" fmla="*/ 4668859 w 5019257"/>
                <a:gd name="connsiteY208" fmla="*/ 2789736 h 4405856"/>
                <a:gd name="connsiteX209" fmla="*/ 4510110 w 5019257"/>
                <a:gd name="connsiteY209" fmla="*/ 2778850 h 4405856"/>
                <a:gd name="connsiteX210" fmla="*/ 4476772 w 5019257"/>
                <a:gd name="connsiteY210" fmla="*/ 2827608 h 4405856"/>
                <a:gd name="connsiteX211" fmla="*/ 4387872 w 5019257"/>
                <a:gd name="connsiteY211" fmla="*/ 2842124 h 4405856"/>
                <a:gd name="connsiteX212" fmla="*/ 4394222 w 5019257"/>
                <a:gd name="connsiteY212" fmla="*/ 2820125 h 4405856"/>
                <a:gd name="connsiteX213" fmla="*/ 4340700 w 5019257"/>
                <a:gd name="connsiteY213" fmla="*/ 2804024 h 4405856"/>
                <a:gd name="connsiteX214" fmla="*/ 4315981 w 5019257"/>
                <a:gd name="connsiteY214" fmla="*/ 2638923 h 4405856"/>
                <a:gd name="connsiteX215" fmla="*/ 4035674 w 5019257"/>
                <a:gd name="connsiteY215" fmla="*/ 2572248 h 4405856"/>
                <a:gd name="connsiteX216" fmla="*/ 3899375 w 5019257"/>
                <a:gd name="connsiteY216" fmla="*/ 2615564 h 4405856"/>
                <a:gd name="connsiteX217" fmla="*/ 3767386 w 5019257"/>
                <a:gd name="connsiteY217" fmla="*/ 2608080 h 4405856"/>
                <a:gd name="connsiteX218" fmla="*/ 3634943 w 5019257"/>
                <a:gd name="connsiteY218" fmla="*/ 2497182 h 4405856"/>
                <a:gd name="connsiteX219" fmla="*/ 3421765 w 5019257"/>
                <a:gd name="connsiteY219" fmla="*/ 2193969 h 4405856"/>
                <a:gd name="connsiteX220" fmla="*/ 3023303 w 5019257"/>
                <a:gd name="connsiteY220" fmla="*/ 2054496 h 4405856"/>
                <a:gd name="connsiteX221" fmla="*/ 2786765 w 5019257"/>
                <a:gd name="connsiteY221" fmla="*/ 1741532 h 4405856"/>
                <a:gd name="connsiteX222" fmla="*/ 2820556 w 5019257"/>
                <a:gd name="connsiteY222" fmla="*/ 1716586 h 4405856"/>
                <a:gd name="connsiteX223" fmla="*/ 2880200 w 5019257"/>
                <a:gd name="connsiteY223" fmla="*/ 1799589 h 4405856"/>
                <a:gd name="connsiteX224" fmla="*/ 2900384 w 5019257"/>
                <a:gd name="connsiteY224" fmla="*/ 1782126 h 4405856"/>
                <a:gd name="connsiteX225" fmla="*/ 2943474 w 5019257"/>
                <a:gd name="connsiteY225" fmla="*/ 1812970 h 4405856"/>
                <a:gd name="connsiteX226" fmla="*/ 3032147 w 5019257"/>
                <a:gd name="connsiteY226" fmla="*/ 1759221 h 4405856"/>
                <a:gd name="connsiteX227" fmla="*/ 3048249 w 5019257"/>
                <a:gd name="connsiteY227" fmla="*/ 1738811 h 4405856"/>
                <a:gd name="connsiteX228" fmla="*/ 3106532 w 5019257"/>
                <a:gd name="connsiteY228" fmla="*/ 1739037 h 4405856"/>
                <a:gd name="connsiteX229" fmla="*/ 3122635 w 5019257"/>
                <a:gd name="connsiteY229" fmla="*/ 1705927 h 4405856"/>
                <a:gd name="connsiteX230" fmla="*/ 3103811 w 5019257"/>
                <a:gd name="connsiteY230" fmla="*/ 1680300 h 4405856"/>
                <a:gd name="connsiteX231" fmla="*/ 3036683 w 5019257"/>
                <a:gd name="connsiteY231" fmla="*/ 1700257 h 4405856"/>
                <a:gd name="connsiteX232" fmla="*/ 3014911 w 5019257"/>
                <a:gd name="connsiteY232" fmla="*/ 1646736 h 4405856"/>
                <a:gd name="connsiteX233" fmla="*/ 3036229 w 5019257"/>
                <a:gd name="connsiteY233" fmla="*/ 1617026 h 4405856"/>
                <a:gd name="connsiteX234" fmla="*/ 2979759 w 5019257"/>
                <a:gd name="connsiteY234" fmla="*/ 1513612 h 4405856"/>
                <a:gd name="connsiteX235" fmla="*/ 2931228 w 5019257"/>
                <a:gd name="connsiteY235" fmla="*/ 1552393 h 4405856"/>
                <a:gd name="connsiteX236" fmla="*/ 2841873 w 5019257"/>
                <a:gd name="connsiteY236" fmla="*/ 1497737 h 4405856"/>
                <a:gd name="connsiteX237" fmla="*/ 2893807 w 5019257"/>
                <a:gd name="connsiteY237" fmla="*/ 1405208 h 4405856"/>
                <a:gd name="connsiteX238" fmla="*/ 2850945 w 5019257"/>
                <a:gd name="connsiteY238" fmla="*/ 1284105 h 4405856"/>
                <a:gd name="connsiteX239" fmla="*/ 2865686 w 5019257"/>
                <a:gd name="connsiteY239" fmla="*/ 1160053 h 4405856"/>
                <a:gd name="connsiteX240" fmla="*/ 2960936 w 5019257"/>
                <a:gd name="connsiteY240" fmla="*/ 1086348 h 4405856"/>
                <a:gd name="connsiteX241" fmla="*/ 3066165 w 5019257"/>
                <a:gd name="connsiteY241" fmla="*/ 1063896 h 4405856"/>
                <a:gd name="connsiteX242" fmla="*/ 3003118 w 5019257"/>
                <a:gd name="connsiteY242" fmla="*/ 974089 h 4405856"/>
                <a:gd name="connsiteX243" fmla="*/ 2985882 w 5019257"/>
                <a:gd name="connsiteY243" fmla="*/ 1018766 h 4405856"/>
                <a:gd name="connsiteX244" fmla="*/ 2942567 w 5019257"/>
                <a:gd name="connsiteY244" fmla="*/ 971595 h 4405856"/>
                <a:gd name="connsiteX245" fmla="*/ 2963885 w 5019257"/>
                <a:gd name="connsiteY245" fmla="*/ 886323 h 4405856"/>
                <a:gd name="connsiteX246" fmla="*/ 3036909 w 5019257"/>
                <a:gd name="connsiteY246" fmla="*/ 789032 h 4405856"/>
                <a:gd name="connsiteX247" fmla="*/ 3019900 w 5019257"/>
                <a:gd name="connsiteY247" fmla="*/ 682443 h 4405856"/>
                <a:gd name="connsiteX248" fmla="*/ 2848678 w 5019257"/>
                <a:gd name="connsiteY248" fmla="*/ 692194 h 4405856"/>
                <a:gd name="connsiteX249" fmla="*/ 2829400 w 5019257"/>
                <a:gd name="connsiteY249" fmla="*/ 734831 h 4405856"/>
                <a:gd name="connsiteX250" fmla="*/ 2797197 w 5019257"/>
                <a:gd name="connsiteY250" fmla="*/ 667248 h 4405856"/>
                <a:gd name="connsiteX251" fmla="*/ 2767487 w 5019257"/>
                <a:gd name="connsiteY251" fmla="*/ 707616 h 4405856"/>
                <a:gd name="connsiteX252" fmla="*/ 2581978 w 5019257"/>
                <a:gd name="connsiteY252" fmla="*/ 741180 h 4405856"/>
                <a:gd name="connsiteX0" fmla="*/ 2581978 w 5019257"/>
                <a:gd name="connsiteY0" fmla="*/ 741180 h 4405856"/>
                <a:gd name="connsiteX1" fmla="*/ 2255859 w 5019257"/>
                <a:gd name="connsiteY1" fmla="*/ 583337 h 4405856"/>
                <a:gd name="connsiteX2" fmla="*/ 2295771 w 5019257"/>
                <a:gd name="connsiteY2" fmla="*/ 433432 h 4405856"/>
                <a:gd name="connsiteX3" fmla="*/ 2241797 w 5019257"/>
                <a:gd name="connsiteY3" fmla="*/ 423907 h 4405856"/>
                <a:gd name="connsiteX4" fmla="*/ 2238622 w 5019257"/>
                <a:gd name="connsiteY4" fmla="*/ 395333 h 4405856"/>
                <a:gd name="connsiteX5" fmla="*/ 2283072 w 5019257"/>
                <a:gd name="connsiteY5" fmla="*/ 403270 h 4405856"/>
                <a:gd name="connsiteX6" fmla="*/ 2225922 w 5019257"/>
                <a:gd name="connsiteY6" fmla="*/ 315957 h 4405856"/>
                <a:gd name="connsiteX7" fmla="*/ 2237034 w 5019257"/>
                <a:gd name="connsiteY7" fmla="*/ 355645 h 4405856"/>
                <a:gd name="connsiteX8" fmla="*/ 2184646 w 5019257"/>
                <a:gd name="connsiteY8" fmla="*/ 320720 h 4405856"/>
                <a:gd name="connsiteX9" fmla="*/ 2205284 w 5019257"/>
                <a:gd name="connsiteY9" fmla="*/ 287383 h 4405856"/>
                <a:gd name="connsiteX10" fmla="*/ 2170359 w 5019257"/>
                <a:gd name="connsiteY10" fmla="*/ 225472 h 4405856"/>
                <a:gd name="connsiteX11" fmla="*/ 2203696 w 5019257"/>
                <a:gd name="connsiteY11" fmla="*/ 227061 h 4405856"/>
                <a:gd name="connsiteX12" fmla="*/ 2160834 w 5019257"/>
                <a:gd name="connsiteY12" fmla="*/ 133398 h 4405856"/>
                <a:gd name="connsiteX13" fmla="*/ 2135435 w 5019257"/>
                <a:gd name="connsiteY13" fmla="*/ 131810 h 4405856"/>
                <a:gd name="connsiteX14" fmla="*/ 2124322 w 5019257"/>
                <a:gd name="connsiteY14" fmla="*/ 84185 h 4405856"/>
                <a:gd name="connsiteX15" fmla="*/ 2156071 w 5019257"/>
                <a:gd name="connsiteY15" fmla="*/ 66723 h 4405856"/>
                <a:gd name="connsiteX16" fmla="*/ 2151309 w 5019257"/>
                <a:gd name="connsiteY16" fmla="*/ 23861 h 4405856"/>
                <a:gd name="connsiteX17" fmla="*/ 2092572 w 5019257"/>
                <a:gd name="connsiteY17" fmla="*/ 28624 h 4405856"/>
                <a:gd name="connsiteX18" fmla="*/ 1898897 w 5019257"/>
                <a:gd name="connsiteY18" fmla="*/ 127049 h 4405856"/>
                <a:gd name="connsiteX19" fmla="*/ 1863972 w 5019257"/>
                <a:gd name="connsiteY19" fmla="*/ 252462 h 4405856"/>
                <a:gd name="connsiteX20" fmla="*/ 1868734 w 5019257"/>
                <a:gd name="connsiteY20" fmla="*/ 288974 h 4405856"/>
                <a:gd name="connsiteX21" fmla="*/ 1840159 w 5019257"/>
                <a:gd name="connsiteY21" fmla="*/ 303261 h 4405856"/>
                <a:gd name="connsiteX22" fmla="*/ 1908421 w 5019257"/>
                <a:gd name="connsiteY22" fmla="*/ 482645 h 4405856"/>
                <a:gd name="connsiteX23" fmla="*/ 1821110 w 5019257"/>
                <a:gd name="connsiteY23" fmla="*/ 400099 h 4405856"/>
                <a:gd name="connsiteX24" fmla="*/ 1770309 w 5019257"/>
                <a:gd name="connsiteY24" fmla="*/ 366762 h 4405856"/>
                <a:gd name="connsiteX25" fmla="*/ 1741734 w 5019257"/>
                <a:gd name="connsiteY25" fmla="*/ 401687 h 4405856"/>
                <a:gd name="connsiteX26" fmla="*/ 1740147 w 5019257"/>
                <a:gd name="connsiteY26" fmla="*/ 515987 h 4405856"/>
                <a:gd name="connsiteX27" fmla="*/ 1754434 w 5019257"/>
                <a:gd name="connsiteY27" fmla="*/ 612820 h 4405856"/>
                <a:gd name="connsiteX28" fmla="*/ 1671884 w 5019257"/>
                <a:gd name="connsiteY28" fmla="*/ 620761 h 4405856"/>
                <a:gd name="connsiteX29" fmla="*/ 1695697 w 5019257"/>
                <a:gd name="connsiteY29" fmla="*/ 590598 h 4405856"/>
                <a:gd name="connsiteX30" fmla="*/ 1632197 w 5019257"/>
                <a:gd name="connsiteY30" fmla="*/ 547736 h 4405856"/>
                <a:gd name="connsiteX31" fmla="*/ 1590922 w 5019257"/>
                <a:gd name="connsiteY31" fmla="*/ 501699 h 4405856"/>
                <a:gd name="connsiteX32" fmla="*/ 1541709 w 5019257"/>
                <a:gd name="connsiteY32" fmla="*/ 512811 h 4405856"/>
                <a:gd name="connsiteX33" fmla="*/ 1570284 w 5019257"/>
                <a:gd name="connsiteY33" fmla="*/ 446136 h 4405856"/>
                <a:gd name="connsiteX34" fmla="*/ 1540121 w 5019257"/>
                <a:gd name="connsiteY34" fmla="*/ 481062 h 4405856"/>
                <a:gd name="connsiteX35" fmla="*/ 1506784 w 5019257"/>
                <a:gd name="connsiteY35" fmla="*/ 423911 h 4405856"/>
                <a:gd name="connsiteX36" fmla="*/ 1487734 w 5019257"/>
                <a:gd name="connsiteY36" fmla="*/ 417561 h 4405856"/>
                <a:gd name="connsiteX37" fmla="*/ 1486147 w 5019257"/>
                <a:gd name="connsiteY37" fmla="*/ 376287 h 4405856"/>
                <a:gd name="connsiteX38" fmla="*/ 1451222 w 5019257"/>
                <a:gd name="connsiteY38" fmla="*/ 273100 h 4405856"/>
                <a:gd name="connsiteX39" fmla="*/ 1411534 w 5019257"/>
                <a:gd name="connsiteY39" fmla="*/ 219123 h 4405856"/>
                <a:gd name="connsiteX40" fmla="*/ 1487735 w 5019257"/>
                <a:gd name="connsiteY40" fmla="*/ 282624 h 4405856"/>
                <a:gd name="connsiteX41" fmla="*/ 1546473 w 5019257"/>
                <a:gd name="connsiteY41" fmla="*/ 320723 h 4405856"/>
                <a:gd name="connsiteX42" fmla="*/ 1570284 w 5019257"/>
                <a:gd name="connsiteY42" fmla="*/ 281036 h 4405856"/>
                <a:gd name="connsiteX43" fmla="*/ 1589334 w 5019257"/>
                <a:gd name="connsiteY43" fmla="*/ 215949 h 4405856"/>
                <a:gd name="connsiteX44" fmla="*/ 1551234 w 5019257"/>
                <a:gd name="connsiteY44" fmla="*/ 185786 h 4405856"/>
                <a:gd name="connsiteX45" fmla="*/ 1578222 w 5019257"/>
                <a:gd name="connsiteY45" fmla="*/ 144511 h 4405856"/>
                <a:gd name="connsiteX46" fmla="*/ 1530597 w 5019257"/>
                <a:gd name="connsiteY46" fmla="*/ 50848 h 4405856"/>
                <a:gd name="connsiteX47" fmla="*/ 1513134 w 5019257"/>
                <a:gd name="connsiteY47" fmla="*/ 6399 h 4405856"/>
                <a:gd name="connsiteX48" fmla="*/ 1376609 w 5019257"/>
                <a:gd name="connsiteY48" fmla="*/ 120699 h 4405856"/>
                <a:gd name="connsiteX49" fmla="*/ 1314696 w 5019257"/>
                <a:gd name="connsiteY49" fmla="*/ 115936 h 4405856"/>
                <a:gd name="connsiteX50" fmla="*/ 1301997 w 5019257"/>
                <a:gd name="connsiteY50" fmla="*/ 57199 h 4405856"/>
                <a:gd name="connsiteX51" fmla="*/ 1216272 w 5019257"/>
                <a:gd name="connsiteY51" fmla="*/ 104824 h 4405856"/>
                <a:gd name="connsiteX52" fmla="*/ 1152772 w 5019257"/>
                <a:gd name="connsiteY52" fmla="*/ 139748 h 4405856"/>
                <a:gd name="connsiteX53" fmla="*/ 1057521 w 5019257"/>
                <a:gd name="connsiteY53" fmla="*/ 147686 h 4405856"/>
                <a:gd name="connsiteX54" fmla="*/ 1035297 w 5019257"/>
                <a:gd name="connsiteY54" fmla="*/ 177849 h 4405856"/>
                <a:gd name="connsiteX55" fmla="*/ 998784 w 5019257"/>
                <a:gd name="connsiteY55" fmla="*/ 201661 h 4405856"/>
                <a:gd name="connsiteX56" fmla="*/ 1033710 w 5019257"/>
                <a:gd name="connsiteY56" fmla="*/ 288974 h 4405856"/>
                <a:gd name="connsiteX57" fmla="*/ 901041 w 5019257"/>
                <a:gd name="connsiteY57" fmla="*/ 542516 h 4405856"/>
                <a:gd name="connsiteX58" fmla="*/ 847066 w 5019257"/>
                <a:gd name="connsiteY58" fmla="*/ 580843 h 4405856"/>
                <a:gd name="connsiteX59" fmla="*/ 918957 w 5019257"/>
                <a:gd name="connsiteY59" fmla="*/ 633231 h 4405856"/>
                <a:gd name="connsiteX60" fmla="*/ 881991 w 5019257"/>
                <a:gd name="connsiteY60" fmla="*/ 673825 h 4405856"/>
                <a:gd name="connsiteX61" fmla="*/ 899454 w 5019257"/>
                <a:gd name="connsiteY61" fmla="*/ 720316 h 4405856"/>
                <a:gd name="connsiteX62" fmla="*/ 830737 w 5019257"/>
                <a:gd name="connsiteY62" fmla="*/ 701719 h 4405856"/>
                <a:gd name="connsiteX63" fmla="*/ 775629 w 5019257"/>
                <a:gd name="connsiteY63" fmla="*/ 726665 h 4405856"/>
                <a:gd name="connsiteX64" fmla="*/ 708727 w 5019257"/>
                <a:gd name="connsiteY64" fmla="*/ 695143 h 4405856"/>
                <a:gd name="connsiteX65" fmla="*/ 710315 w 5019257"/>
                <a:gd name="connsiteY65" fmla="*/ 652734 h 4405856"/>
                <a:gd name="connsiteX66" fmla="*/ 598736 w 5019257"/>
                <a:gd name="connsiteY66" fmla="*/ 675412 h 4405856"/>
                <a:gd name="connsiteX67" fmla="*/ 588985 w 5019257"/>
                <a:gd name="connsiteY67" fmla="*/ 760457 h 4405856"/>
                <a:gd name="connsiteX68" fmla="*/ 509837 w 5019257"/>
                <a:gd name="connsiteY68" fmla="*/ 865236 h 4405856"/>
                <a:gd name="connsiteX69" fmla="*/ 424112 w 5019257"/>
                <a:gd name="connsiteY69" fmla="*/ 828724 h 4405856"/>
                <a:gd name="connsiteX70" fmla="*/ 398712 w 5019257"/>
                <a:gd name="connsiteY70" fmla="*/ 869999 h 4405856"/>
                <a:gd name="connsiteX71" fmla="*/ 333625 w 5019257"/>
                <a:gd name="connsiteY71" fmla="*/ 812848 h 4405856"/>
                <a:gd name="connsiteX72" fmla="*/ 308226 w 5019257"/>
                <a:gd name="connsiteY72" fmla="*/ 881111 h 4405856"/>
                <a:gd name="connsiteX73" fmla="*/ 249488 w 5019257"/>
                <a:gd name="connsiteY73" fmla="*/ 873173 h 4405856"/>
                <a:gd name="connsiteX74" fmla="*/ 209800 w 5019257"/>
                <a:gd name="connsiteY74" fmla="*/ 787449 h 4405856"/>
                <a:gd name="connsiteX75" fmla="*/ 28826 w 5019257"/>
                <a:gd name="connsiteY75" fmla="*/ 917623 h 4405856"/>
                <a:gd name="connsiteX76" fmla="*/ 30414 w 5019257"/>
                <a:gd name="connsiteY76" fmla="*/ 970011 h 4405856"/>
                <a:gd name="connsiteX77" fmla="*/ 14539 w 5019257"/>
                <a:gd name="connsiteY77" fmla="*/ 996999 h 4405856"/>
                <a:gd name="connsiteX78" fmla="*/ 41526 w 5019257"/>
                <a:gd name="connsiteY78" fmla="*/ 1022399 h 4405856"/>
                <a:gd name="connsiteX79" fmla="*/ 11364 w 5019257"/>
                <a:gd name="connsiteY79" fmla="*/ 1043037 h 4405856"/>
                <a:gd name="connsiteX80" fmla="*/ 171702 w 5019257"/>
                <a:gd name="connsiteY80" fmla="*/ 1135111 h 4405856"/>
                <a:gd name="connsiteX81" fmla="*/ 162178 w 5019257"/>
                <a:gd name="connsiteY81" fmla="*/ 1263698 h 4405856"/>
                <a:gd name="connsiteX82" fmla="*/ 219328 w 5019257"/>
                <a:gd name="connsiteY82" fmla="*/ 1289099 h 4405856"/>
                <a:gd name="connsiteX83" fmla="*/ 206629 w 5019257"/>
                <a:gd name="connsiteY83" fmla="*/ 1354186 h 4405856"/>
                <a:gd name="connsiteX84" fmla="*/ 271716 w 5019257"/>
                <a:gd name="connsiteY84" fmla="*/ 1362124 h 4405856"/>
                <a:gd name="connsiteX85" fmla="*/ 323191 w 5019257"/>
                <a:gd name="connsiteY85" fmla="*/ 1394776 h 4405856"/>
                <a:gd name="connsiteX86" fmla="*/ 232028 w 5019257"/>
                <a:gd name="connsiteY86" fmla="*/ 1622474 h 4405856"/>
                <a:gd name="connsiteX87" fmla="*/ 181228 w 5019257"/>
                <a:gd name="connsiteY87" fmla="*/ 1687561 h 4405856"/>
                <a:gd name="connsiteX88" fmla="*/ 176465 w 5019257"/>
                <a:gd name="connsiteY88" fmla="*/ 1743123 h 4405856"/>
                <a:gd name="connsiteX89" fmla="*/ 143128 w 5019257"/>
                <a:gd name="connsiteY89" fmla="*/ 1738361 h 4405856"/>
                <a:gd name="connsiteX90" fmla="*/ 144716 w 5019257"/>
                <a:gd name="connsiteY90" fmla="*/ 1798686 h 4405856"/>
                <a:gd name="connsiteX91" fmla="*/ 66928 w 5019257"/>
                <a:gd name="connsiteY91" fmla="*/ 1636761 h 4405856"/>
                <a:gd name="connsiteX92" fmla="*/ 17715 w 5019257"/>
                <a:gd name="connsiteY92" fmla="*/ 1633586 h 4405856"/>
                <a:gd name="connsiteX93" fmla="*/ 43116 w 5019257"/>
                <a:gd name="connsiteY93" fmla="*/ 1670099 h 4405856"/>
                <a:gd name="connsiteX94" fmla="*/ 1840 w 5019257"/>
                <a:gd name="connsiteY94" fmla="*/ 1690737 h 4405856"/>
                <a:gd name="connsiteX95" fmla="*/ 60577 w 5019257"/>
                <a:gd name="connsiteY95" fmla="*/ 1873298 h 4405856"/>
                <a:gd name="connsiteX96" fmla="*/ 344962 w 5019257"/>
                <a:gd name="connsiteY96" fmla="*/ 1923414 h 4405856"/>
                <a:gd name="connsiteX97" fmla="*/ 215015 w 5019257"/>
                <a:gd name="connsiteY97" fmla="*/ 2239100 h 4405856"/>
                <a:gd name="connsiteX98" fmla="*/ 202542 w 5019257"/>
                <a:gd name="connsiteY98" fmla="*/ 2428239 h 4405856"/>
                <a:gd name="connsiteX99" fmla="*/ 883125 w 5019257"/>
                <a:gd name="connsiteY99" fmla="*/ 2440939 h 4405856"/>
                <a:gd name="connsiteX100" fmla="*/ 919411 w 5019257"/>
                <a:gd name="connsiteY100" fmla="*/ 2557053 h 4405856"/>
                <a:gd name="connsiteX101" fmla="*/ 941182 w 5019257"/>
                <a:gd name="connsiteY101" fmla="*/ 2622368 h 4405856"/>
                <a:gd name="connsiteX102" fmla="*/ 948440 w 5019257"/>
                <a:gd name="connsiteY102" fmla="*/ 2644139 h 4405856"/>
                <a:gd name="connsiteX103" fmla="*/ 970211 w 5019257"/>
                <a:gd name="connsiteY103" fmla="*/ 2687682 h 4405856"/>
                <a:gd name="connsiteX104" fmla="*/ 991982 w 5019257"/>
                <a:gd name="connsiteY104" fmla="*/ 2738482 h 4405856"/>
                <a:gd name="connsiteX105" fmla="*/ 999240 w 5019257"/>
                <a:gd name="connsiteY105" fmla="*/ 2767511 h 4405856"/>
                <a:gd name="connsiteX106" fmla="*/ 1035525 w 5019257"/>
                <a:gd name="connsiteY106" fmla="*/ 2818311 h 4405856"/>
                <a:gd name="connsiteX107" fmla="*/ 1057297 w 5019257"/>
                <a:gd name="connsiteY107" fmla="*/ 2876368 h 4405856"/>
                <a:gd name="connsiteX108" fmla="*/ 1079068 w 5019257"/>
                <a:gd name="connsiteY108" fmla="*/ 2898139 h 4405856"/>
                <a:gd name="connsiteX109" fmla="*/ 1115354 w 5019257"/>
                <a:gd name="connsiteY109" fmla="*/ 2970711 h 4405856"/>
                <a:gd name="connsiteX110" fmla="*/ 1151640 w 5019257"/>
                <a:gd name="connsiteY110" fmla="*/ 3021511 h 4405856"/>
                <a:gd name="connsiteX111" fmla="*/ 1158897 w 5019257"/>
                <a:gd name="connsiteY111" fmla="*/ 3043282 h 4405856"/>
                <a:gd name="connsiteX112" fmla="*/ 1209697 w 5019257"/>
                <a:gd name="connsiteY112" fmla="*/ 3108596 h 4405856"/>
                <a:gd name="connsiteX113" fmla="*/ 1238725 w 5019257"/>
                <a:gd name="connsiteY113" fmla="*/ 3173911 h 4405856"/>
                <a:gd name="connsiteX114" fmla="*/ 1260497 w 5019257"/>
                <a:gd name="connsiteY114" fmla="*/ 3202939 h 4405856"/>
                <a:gd name="connsiteX115" fmla="*/ 1275011 w 5019257"/>
                <a:gd name="connsiteY115" fmla="*/ 3260996 h 4405856"/>
                <a:gd name="connsiteX116" fmla="*/ 1282268 w 5019257"/>
                <a:gd name="connsiteY116" fmla="*/ 3282768 h 4405856"/>
                <a:gd name="connsiteX117" fmla="*/ 1289525 w 5019257"/>
                <a:gd name="connsiteY117" fmla="*/ 3311796 h 4405856"/>
                <a:gd name="connsiteX118" fmla="*/ 1296782 w 5019257"/>
                <a:gd name="connsiteY118" fmla="*/ 3377111 h 4405856"/>
                <a:gd name="connsiteX119" fmla="*/ 1318554 w 5019257"/>
                <a:gd name="connsiteY119" fmla="*/ 3435168 h 4405856"/>
                <a:gd name="connsiteX120" fmla="*/ 1347582 w 5019257"/>
                <a:gd name="connsiteY120" fmla="*/ 3478711 h 4405856"/>
                <a:gd name="connsiteX121" fmla="*/ 1376611 w 5019257"/>
                <a:gd name="connsiteY121" fmla="*/ 3529511 h 4405856"/>
                <a:gd name="connsiteX122" fmla="*/ 1405640 w 5019257"/>
                <a:gd name="connsiteY122" fmla="*/ 3551282 h 4405856"/>
                <a:gd name="connsiteX123" fmla="*/ 1449182 w 5019257"/>
                <a:gd name="connsiteY123" fmla="*/ 3594825 h 4405856"/>
                <a:gd name="connsiteX124" fmla="*/ 1478211 w 5019257"/>
                <a:gd name="connsiteY124" fmla="*/ 3616596 h 4405856"/>
                <a:gd name="connsiteX125" fmla="*/ 1514497 w 5019257"/>
                <a:gd name="connsiteY125" fmla="*/ 3660139 h 4405856"/>
                <a:gd name="connsiteX126" fmla="*/ 1543525 w 5019257"/>
                <a:gd name="connsiteY126" fmla="*/ 3681911 h 4405856"/>
                <a:gd name="connsiteX127" fmla="*/ 1616097 w 5019257"/>
                <a:gd name="connsiteY127" fmla="*/ 3747225 h 4405856"/>
                <a:gd name="connsiteX128" fmla="*/ 1652382 w 5019257"/>
                <a:gd name="connsiteY128" fmla="*/ 3790768 h 4405856"/>
                <a:gd name="connsiteX129" fmla="*/ 1674154 w 5019257"/>
                <a:gd name="connsiteY129" fmla="*/ 3805282 h 4405856"/>
                <a:gd name="connsiteX130" fmla="*/ 1710440 w 5019257"/>
                <a:gd name="connsiteY130" fmla="*/ 3848825 h 4405856"/>
                <a:gd name="connsiteX131" fmla="*/ 1739468 w 5019257"/>
                <a:gd name="connsiteY131" fmla="*/ 3870596 h 4405856"/>
                <a:gd name="connsiteX132" fmla="*/ 1833811 w 5019257"/>
                <a:gd name="connsiteY132" fmla="*/ 3914139 h 4405856"/>
                <a:gd name="connsiteX133" fmla="*/ 2283754 w 5019257"/>
                <a:gd name="connsiteY133" fmla="*/ 3899625 h 4405856"/>
                <a:gd name="connsiteX134" fmla="*/ 2334554 w 5019257"/>
                <a:gd name="connsiteY134" fmla="*/ 3885111 h 4405856"/>
                <a:gd name="connsiteX135" fmla="*/ 2421640 w 5019257"/>
                <a:gd name="connsiteY135" fmla="*/ 3877853 h 4405856"/>
                <a:gd name="connsiteX136" fmla="*/ 2501468 w 5019257"/>
                <a:gd name="connsiteY136" fmla="*/ 3863339 h 4405856"/>
                <a:gd name="connsiteX137" fmla="*/ 2559525 w 5019257"/>
                <a:gd name="connsiteY137" fmla="*/ 3856082 h 4405856"/>
                <a:gd name="connsiteX138" fmla="*/ 2588554 w 5019257"/>
                <a:gd name="connsiteY138" fmla="*/ 3841568 h 4405856"/>
                <a:gd name="connsiteX139" fmla="*/ 2653868 w 5019257"/>
                <a:gd name="connsiteY139" fmla="*/ 3819796 h 4405856"/>
                <a:gd name="connsiteX140" fmla="*/ 2690154 w 5019257"/>
                <a:gd name="connsiteY140" fmla="*/ 3805282 h 4405856"/>
                <a:gd name="connsiteX141" fmla="*/ 2791754 w 5019257"/>
                <a:gd name="connsiteY141" fmla="*/ 3790768 h 4405856"/>
                <a:gd name="connsiteX142" fmla="*/ 2820782 w 5019257"/>
                <a:gd name="connsiteY142" fmla="*/ 3783511 h 4405856"/>
                <a:gd name="connsiteX143" fmla="*/ 3441268 w 5019257"/>
                <a:gd name="connsiteY143" fmla="*/ 4130265 h 4405856"/>
                <a:gd name="connsiteX144" fmla="*/ 3527672 w 5019257"/>
                <a:gd name="connsiteY144" fmla="*/ 4316455 h 4405856"/>
                <a:gd name="connsiteX145" fmla="*/ 3587997 w 5019257"/>
                <a:gd name="connsiteY145" fmla="*/ 4375193 h 4405856"/>
                <a:gd name="connsiteX146" fmla="*/ 3599109 w 5019257"/>
                <a:gd name="connsiteY146" fmla="*/ 4345030 h 4405856"/>
                <a:gd name="connsiteX147" fmla="*/ 3645147 w 5019257"/>
                <a:gd name="connsiteY147" fmla="*/ 4318042 h 4405856"/>
                <a:gd name="connsiteX148" fmla="*/ 3695947 w 5019257"/>
                <a:gd name="connsiteY148" fmla="*/ 4391068 h 4405856"/>
                <a:gd name="connsiteX149" fmla="*/ 3745160 w 5019257"/>
                <a:gd name="connsiteY149" fmla="*/ 4394243 h 4405856"/>
                <a:gd name="connsiteX150" fmla="*/ 3700709 w 5019257"/>
                <a:gd name="connsiteY150" fmla="*/ 4300581 h 4405856"/>
                <a:gd name="connsiteX151" fmla="*/ 3657847 w 5019257"/>
                <a:gd name="connsiteY151" fmla="*/ 4232318 h 4405856"/>
                <a:gd name="connsiteX152" fmla="*/ 3700710 w 5019257"/>
                <a:gd name="connsiteY152" fmla="*/ 4216442 h 4405856"/>
                <a:gd name="connsiteX153" fmla="*/ 3681659 w 5019257"/>
                <a:gd name="connsiteY153" fmla="*/ 4175168 h 4405856"/>
                <a:gd name="connsiteX154" fmla="*/ 3734047 w 5019257"/>
                <a:gd name="connsiteY154" fmla="*/ 4184693 h 4405856"/>
                <a:gd name="connsiteX155" fmla="*/ 3713410 w 5019257"/>
                <a:gd name="connsiteY155" fmla="*/ 4151355 h 4405856"/>
                <a:gd name="connsiteX156" fmla="*/ 3734729 w 5019257"/>
                <a:gd name="connsiteY156" fmla="*/ 4134801 h 4405856"/>
                <a:gd name="connsiteX157" fmla="*/ 3855832 w 5019257"/>
                <a:gd name="connsiteY157" fmla="*/ 4220074 h 4405856"/>
                <a:gd name="connsiteX158" fmla="*/ 3891209 w 5019257"/>
                <a:gd name="connsiteY158" fmla="*/ 4206917 h 4405856"/>
                <a:gd name="connsiteX159" fmla="*/ 3943596 w 5019257"/>
                <a:gd name="connsiteY159" fmla="*/ 4272006 h 4405856"/>
                <a:gd name="connsiteX160" fmla="*/ 3964234 w 5019257"/>
                <a:gd name="connsiteY160" fmla="*/ 4330743 h 4405856"/>
                <a:gd name="connsiteX161" fmla="*/ 4072184 w 5019257"/>
                <a:gd name="connsiteY161" fmla="*/ 4349792 h 4405856"/>
                <a:gd name="connsiteX162" fmla="*/ 4011860 w 5019257"/>
                <a:gd name="connsiteY162" fmla="*/ 4283117 h 4405856"/>
                <a:gd name="connsiteX163" fmla="*/ 4008684 w 5019257"/>
                <a:gd name="connsiteY163" fmla="*/ 4214855 h 4405856"/>
                <a:gd name="connsiteX164" fmla="*/ 4062659 w 5019257"/>
                <a:gd name="connsiteY164" fmla="*/ 4270418 h 4405856"/>
                <a:gd name="connsiteX165" fmla="*/ 4111872 w 5019257"/>
                <a:gd name="connsiteY165" fmla="*/ 4275180 h 4405856"/>
                <a:gd name="connsiteX166" fmla="*/ 4105522 w 5019257"/>
                <a:gd name="connsiteY166" fmla="*/ 4225968 h 4405856"/>
                <a:gd name="connsiteX167" fmla="*/ 4165847 w 5019257"/>
                <a:gd name="connsiteY167" fmla="*/ 4230730 h 4405856"/>
                <a:gd name="connsiteX168" fmla="*/ 4227759 w 5019257"/>
                <a:gd name="connsiteY168" fmla="*/ 4273592 h 4405856"/>
                <a:gd name="connsiteX169" fmla="*/ 4259509 w 5019257"/>
                <a:gd name="connsiteY169" fmla="*/ 4260893 h 4405856"/>
                <a:gd name="connsiteX170" fmla="*/ 4253160 w 5019257"/>
                <a:gd name="connsiteY170" fmla="*/ 4225968 h 4405856"/>
                <a:gd name="connsiteX171" fmla="*/ 4294435 w 5019257"/>
                <a:gd name="connsiteY171" fmla="*/ 4202156 h 4405856"/>
                <a:gd name="connsiteX172" fmla="*/ 4378572 w 5019257"/>
                <a:gd name="connsiteY172" fmla="*/ 4259306 h 4405856"/>
                <a:gd name="connsiteX173" fmla="*/ 4396035 w 5019257"/>
                <a:gd name="connsiteY173" fmla="*/ 4157708 h 4405856"/>
                <a:gd name="connsiteX174" fmla="*/ 4370635 w 5019257"/>
                <a:gd name="connsiteY174" fmla="*/ 4135482 h 4405856"/>
                <a:gd name="connsiteX175" fmla="*/ 4297609 w 5019257"/>
                <a:gd name="connsiteY175" fmla="*/ 4092619 h 4405856"/>
                <a:gd name="connsiteX176" fmla="*/ 4319834 w 5019257"/>
                <a:gd name="connsiteY176" fmla="*/ 4067220 h 4405856"/>
                <a:gd name="connsiteX177" fmla="*/ 4340472 w 5019257"/>
                <a:gd name="connsiteY177" fmla="*/ 4044994 h 4405856"/>
                <a:gd name="connsiteX178" fmla="*/ 4394447 w 5019257"/>
                <a:gd name="connsiteY178" fmla="*/ 4076745 h 4405856"/>
                <a:gd name="connsiteX179" fmla="*/ 4400797 w 5019257"/>
                <a:gd name="connsiteY179" fmla="*/ 4032295 h 4405856"/>
                <a:gd name="connsiteX180" fmla="*/ 4345234 w 5019257"/>
                <a:gd name="connsiteY180" fmla="*/ 4008482 h 4405856"/>
                <a:gd name="connsiteX181" fmla="*/ 4343647 w 5019257"/>
                <a:gd name="connsiteY181" fmla="*/ 3998958 h 4405856"/>
                <a:gd name="connsiteX182" fmla="*/ 4330946 w 5019257"/>
                <a:gd name="connsiteY182" fmla="*/ 3960859 h 4405856"/>
                <a:gd name="connsiteX183" fmla="*/ 4337296 w 5019257"/>
                <a:gd name="connsiteY183" fmla="*/ 3913233 h 4405856"/>
                <a:gd name="connsiteX184" fmla="*/ 4348409 w 5019257"/>
                <a:gd name="connsiteY184" fmla="*/ 3857670 h 4405856"/>
                <a:gd name="connsiteX185" fmla="*/ 4310309 w 5019257"/>
                <a:gd name="connsiteY185" fmla="*/ 3827508 h 4405856"/>
                <a:gd name="connsiteX186" fmla="*/ 4343646 w 5019257"/>
                <a:gd name="connsiteY186" fmla="*/ 3817983 h 4405856"/>
                <a:gd name="connsiteX187" fmla="*/ 4321421 w 5019257"/>
                <a:gd name="connsiteY187" fmla="*/ 3781470 h 4405856"/>
                <a:gd name="connsiteX188" fmla="*/ 4359522 w 5019257"/>
                <a:gd name="connsiteY188" fmla="*/ 3776709 h 4405856"/>
                <a:gd name="connsiteX189" fmla="*/ 4365871 w 5019257"/>
                <a:gd name="connsiteY189" fmla="*/ 3743370 h 4405856"/>
                <a:gd name="connsiteX190" fmla="*/ 4427785 w 5019257"/>
                <a:gd name="connsiteY190" fmla="*/ 3752897 h 4405856"/>
                <a:gd name="connsiteX191" fmla="*/ 4460898 w 5019257"/>
                <a:gd name="connsiteY191" fmla="*/ 3768089 h 4405856"/>
                <a:gd name="connsiteX192" fmla="*/ 4427105 w 5019257"/>
                <a:gd name="connsiteY192" fmla="*/ 3809137 h 4405856"/>
                <a:gd name="connsiteX193" fmla="*/ 4466113 w 5019257"/>
                <a:gd name="connsiteY193" fmla="*/ 3916633 h 4405856"/>
                <a:gd name="connsiteX194" fmla="*/ 4518500 w 5019257"/>
                <a:gd name="connsiteY194" fmla="*/ 3947931 h 4405856"/>
                <a:gd name="connsiteX195" fmla="*/ 4570434 w 5019257"/>
                <a:gd name="connsiteY195" fmla="*/ 3905749 h 4405856"/>
                <a:gd name="connsiteX196" fmla="*/ 4656159 w 5019257"/>
                <a:gd name="connsiteY196" fmla="*/ 3857216 h 4405856"/>
                <a:gd name="connsiteX197" fmla="*/ 4638923 w 5019257"/>
                <a:gd name="connsiteY197" fmla="*/ 3768315 h 4405856"/>
                <a:gd name="connsiteX198" fmla="*/ 4716257 w 5019257"/>
                <a:gd name="connsiteY198" fmla="*/ 3635646 h 4405856"/>
                <a:gd name="connsiteX199" fmla="*/ 5008811 w 5019257"/>
                <a:gd name="connsiteY199" fmla="*/ 3302498 h 4405856"/>
                <a:gd name="connsiteX200" fmla="*/ 4927394 w 5019257"/>
                <a:gd name="connsiteY200" fmla="*/ 3293426 h 4405856"/>
                <a:gd name="connsiteX201" fmla="*/ 4931931 w 5019257"/>
                <a:gd name="connsiteY201" fmla="*/ 3201578 h 4405856"/>
                <a:gd name="connsiteX202" fmla="*/ 4882944 w 5019257"/>
                <a:gd name="connsiteY202" fmla="*/ 3176406 h 4405856"/>
                <a:gd name="connsiteX203" fmla="*/ 4798807 w 5019257"/>
                <a:gd name="connsiteY203" fmla="*/ 3207928 h 4405856"/>
                <a:gd name="connsiteX204" fmla="*/ 4762068 w 5019257"/>
                <a:gd name="connsiteY204" fmla="*/ 3171643 h 4405856"/>
                <a:gd name="connsiteX205" fmla="*/ 4806745 w 5019257"/>
                <a:gd name="connsiteY205" fmla="*/ 3148738 h 4405856"/>
                <a:gd name="connsiteX206" fmla="*/ 4677478 w 5019257"/>
                <a:gd name="connsiteY206" fmla="*/ 2935559 h 4405856"/>
                <a:gd name="connsiteX207" fmla="*/ 4692444 w 5019257"/>
                <a:gd name="connsiteY207" fmla="*/ 2905396 h 4405856"/>
                <a:gd name="connsiteX208" fmla="*/ 4668859 w 5019257"/>
                <a:gd name="connsiteY208" fmla="*/ 2789736 h 4405856"/>
                <a:gd name="connsiteX209" fmla="*/ 4510110 w 5019257"/>
                <a:gd name="connsiteY209" fmla="*/ 2778850 h 4405856"/>
                <a:gd name="connsiteX210" fmla="*/ 4476772 w 5019257"/>
                <a:gd name="connsiteY210" fmla="*/ 2827608 h 4405856"/>
                <a:gd name="connsiteX211" fmla="*/ 4387872 w 5019257"/>
                <a:gd name="connsiteY211" fmla="*/ 2842124 h 4405856"/>
                <a:gd name="connsiteX212" fmla="*/ 4394222 w 5019257"/>
                <a:gd name="connsiteY212" fmla="*/ 2820125 h 4405856"/>
                <a:gd name="connsiteX213" fmla="*/ 4340700 w 5019257"/>
                <a:gd name="connsiteY213" fmla="*/ 2804024 h 4405856"/>
                <a:gd name="connsiteX214" fmla="*/ 4315981 w 5019257"/>
                <a:gd name="connsiteY214" fmla="*/ 2638923 h 4405856"/>
                <a:gd name="connsiteX215" fmla="*/ 4035674 w 5019257"/>
                <a:gd name="connsiteY215" fmla="*/ 2572248 h 4405856"/>
                <a:gd name="connsiteX216" fmla="*/ 3899375 w 5019257"/>
                <a:gd name="connsiteY216" fmla="*/ 2615564 h 4405856"/>
                <a:gd name="connsiteX217" fmla="*/ 3767386 w 5019257"/>
                <a:gd name="connsiteY217" fmla="*/ 2608080 h 4405856"/>
                <a:gd name="connsiteX218" fmla="*/ 3634943 w 5019257"/>
                <a:gd name="connsiteY218" fmla="*/ 2497182 h 4405856"/>
                <a:gd name="connsiteX219" fmla="*/ 3421765 w 5019257"/>
                <a:gd name="connsiteY219" fmla="*/ 2193969 h 4405856"/>
                <a:gd name="connsiteX220" fmla="*/ 3023303 w 5019257"/>
                <a:gd name="connsiteY220" fmla="*/ 2054496 h 4405856"/>
                <a:gd name="connsiteX221" fmla="*/ 2786765 w 5019257"/>
                <a:gd name="connsiteY221" fmla="*/ 1741532 h 4405856"/>
                <a:gd name="connsiteX222" fmla="*/ 2820556 w 5019257"/>
                <a:gd name="connsiteY222" fmla="*/ 1716586 h 4405856"/>
                <a:gd name="connsiteX223" fmla="*/ 2880200 w 5019257"/>
                <a:gd name="connsiteY223" fmla="*/ 1799589 h 4405856"/>
                <a:gd name="connsiteX224" fmla="*/ 2900384 w 5019257"/>
                <a:gd name="connsiteY224" fmla="*/ 1782126 h 4405856"/>
                <a:gd name="connsiteX225" fmla="*/ 2943474 w 5019257"/>
                <a:gd name="connsiteY225" fmla="*/ 1812970 h 4405856"/>
                <a:gd name="connsiteX226" fmla="*/ 3032147 w 5019257"/>
                <a:gd name="connsiteY226" fmla="*/ 1759221 h 4405856"/>
                <a:gd name="connsiteX227" fmla="*/ 3048249 w 5019257"/>
                <a:gd name="connsiteY227" fmla="*/ 1738811 h 4405856"/>
                <a:gd name="connsiteX228" fmla="*/ 3106532 w 5019257"/>
                <a:gd name="connsiteY228" fmla="*/ 1739037 h 4405856"/>
                <a:gd name="connsiteX229" fmla="*/ 3122635 w 5019257"/>
                <a:gd name="connsiteY229" fmla="*/ 1705927 h 4405856"/>
                <a:gd name="connsiteX230" fmla="*/ 3103811 w 5019257"/>
                <a:gd name="connsiteY230" fmla="*/ 1680300 h 4405856"/>
                <a:gd name="connsiteX231" fmla="*/ 3036683 w 5019257"/>
                <a:gd name="connsiteY231" fmla="*/ 1700257 h 4405856"/>
                <a:gd name="connsiteX232" fmla="*/ 3014911 w 5019257"/>
                <a:gd name="connsiteY232" fmla="*/ 1646736 h 4405856"/>
                <a:gd name="connsiteX233" fmla="*/ 3036229 w 5019257"/>
                <a:gd name="connsiteY233" fmla="*/ 1617026 h 4405856"/>
                <a:gd name="connsiteX234" fmla="*/ 2979759 w 5019257"/>
                <a:gd name="connsiteY234" fmla="*/ 1513612 h 4405856"/>
                <a:gd name="connsiteX235" fmla="*/ 2931228 w 5019257"/>
                <a:gd name="connsiteY235" fmla="*/ 1552393 h 4405856"/>
                <a:gd name="connsiteX236" fmla="*/ 2841873 w 5019257"/>
                <a:gd name="connsiteY236" fmla="*/ 1497737 h 4405856"/>
                <a:gd name="connsiteX237" fmla="*/ 2893807 w 5019257"/>
                <a:gd name="connsiteY237" fmla="*/ 1405208 h 4405856"/>
                <a:gd name="connsiteX238" fmla="*/ 2850945 w 5019257"/>
                <a:gd name="connsiteY238" fmla="*/ 1284105 h 4405856"/>
                <a:gd name="connsiteX239" fmla="*/ 2865686 w 5019257"/>
                <a:gd name="connsiteY239" fmla="*/ 1160053 h 4405856"/>
                <a:gd name="connsiteX240" fmla="*/ 2960936 w 5019257"/>
                <a:gd name="connsiteY240" fmla="*/ 1086348 h 4405856"/>
                <a:gd name="connsiteX241" fmla="*/ 3066165 w 5019257"/>
                <a:gd name="connsiteY241" fmla="*/ 1063896 h 4405856"/>
                <a:gd name="connsiteX242" fmla="*/ 3003118 w 5019257"/>
                <a:gd name="connsiteY242" fmla="*/ 974089 h 4405856"/>
                <a:gd name="connsiteX243" fmla="*/ 2985882 w 5019257"/>
                <a:gd name="connsiteY243" fmla="*/ 1018766 h 4405856"/>
                <a:gd name="connsiteX244" fmla="*/ 2942567 w 5019257"/>
                <a:gd name="connsiteY244" fmla="*/ 971595 h 4405856"/>
                <a:gd name="connsiteX245" fmla="*/ 2963885 w 5019257"/>
                <a:gd name="connsiteY245" fmla="*/ 886323 h 4405856"/>
                <a:gd name="connsiteX246" fmla="*/ 3036909 w 5019257"/>
                <a:gd name="connsiteY246" fmla="*/ 789032 h 4405856"/>
                <a:gd name="connsiteX247" fmla="*/ 3019900 w 5019257"/>
                <a:gd name="connsiteY247" fmla="*/ 682443 h 4405856"/>
                <a:gd name="connsiteX248" fmla="*/ 2848678 w 5019257"/>
                <a:gd name="connsiteY248" fmla="*/ 692194 h 4405856"/>
                <a:gd name="connsiteX249" fmla="*/ 2829400 w 5019257"/>
                <a:gd name="connsiteY249" fmla="*/ 734831 h 4405856"/>
                <a:gd name="connsiteX250" fmla="*/ 2797197 w 5019257"/>
                <a:gd name="connsiteY250" fmla="*/ 667248 h 4405856"/>
                <a:gd name="connsiteX251" fmla="*/ 2767487 w 5019257"/>
                <a:gd name="connsiteY251" fmla="*/ 707616 h 4405856"/>
                <a:gd name="connsiteX252" fmla="*/ 2581978 w 5019257"/>
                <a:gd name="connsiteY252" fmla="*/ 741180 h 4405856"/>
                <a:gd name="connsiteX0" fmla="*/ 2581978 w 5019257"/>
                <a:gd name="connsiteY0" fmla="*/ 741180 h 4405856"/>
                <a:gd name="connsiteX1" fmla="*/ 2255859 w 5019257"/>
                <a:gd name="connsiteY1" fmla="*/ 583337 h 4405856"/>
                <a:gd name="connsiteX2" fmla="*/ 2295771 w 5019257"/>
                <a:gd name="connsiteY2" fmla="*/ 433432 h 4405856"/>
                <a:gd name="connsiteX3" fmla="*/ 2241797 w 5019257"/>
                <a:gd name="connsiteY3" fmla="*/ 423907 h 4405856"/>
                <a:gd name="connsiteX4" fmla="*/ 2238622 w 5019257"/>
                <a:gd name="connsiteY4" fmla="*/ 395333 h 4405856"/>
                <a:gd name="connsiteX5" fmla="*/ 2283072 w 5019257"/>
                <a:gd name="connsiteY5" fmla="*/ 403270 h 4405856"/>
                <a:gd name="connsiteX6" fmla="*/ 2225922 w 5019257"/>
                <a:gd name="connsiteY6" fmla="*/ 315957 h 4405856"/>
                <a:gd name="connsiteX7" fmla="*/ 2237034 w 5019257"/>
                <a:gd name="connsiteY7" fmla="*/ 355645 h 4405856"/>
                <a:gd name="connsiteX8" fmla="*/ 2184646 w 5019257"/>
                <a:gd name="connsiteY8" fmla="*/ 320720 h 4405856"/>
                <a:gd name="connsiteX9" fmla="*/ 2205284 w 5019257"/>
                <a:gd name="connsiteY9" fmla="*/ 287383 h 4405856"/>
                <a:gd name="connsiteX10" fmla="*/ 2170359 w 5019257"/>
                <a:gd name="connsiteY10" fmla="*/ 225472 h 4405856"/>
                <a:gd name="connsiteX11" fmla="*/ 2203696 w 5019257"/>
                <a:gd name="connsiteY11" fmla="*/ 227061 h 4405856"/>
                <a:gd name="connsiteX12" fmla="*/ 2160834 w 5019257"/>
                <a:gd name="connsiteY12" fmla="*/ 133398 h 4405856"/>
                <a:gd name="connsiteX13" fmla="*/ 2135435 w 5019257"/>
                <a:gd name="connsiteY13" fmla="*/ 131810 h 4405856"/>
                <a:gd name="connsiteX14" fmla="*/ 2124322 w 5019257"/>
                <a:gd name="connsiteY14" fmla="*/ 84185 h 4405856"/>
                <a:gd name="connsiteX15" fmla="*/ 2156071 w 5019257"/>
                <a:gd name="connsiteY15" fmla="*/ 66723 h 4405856"/>
                <a:gd name="connsiteX16" fmla="*/ 2151309 w 5019257"/>
                <a:gd name="connsiteY16" fmla="*/ 23861 h 4405856"/>
                <a:gd name="connsiteX17" fmla="*/ 2092572 w 5019257"/>
                <a:gd name="connsiteY17" fmla="*/ 28624 h 4405856"/>
                <a:gd name="connsiteX18" fmla="*/ 1898897 w 5019257"/>
                <a:gd name="connsiteY18" fmla="*/ 127049 h 4405856"/>
                <a:gd name="connsiteX19" fmla="*/ 1863972 w 5019257"/>
                <a:gd name="connsiteY19" fmla="*/ 252462 h 4405856"/>
                <a:gd name="connsiteX20" fmla="*/ 1868734 w 5019257"/>
                <a:gd name="connsiteY20" fmla="*/ 288974 h 4405856"/>
                <a:gd name="connsiteX21" fmla="*/ 1840159 w 5019257"/>
                <a:gd name="connsiteY21" fmla="*/ 303261 h 4405856"/>
                <a:gd name="connsiteX22" fmla="*/ 1908421 w 5019257"/>
                <a:gd name="connsiteY22" fmla="*/ 482645 h 4405856"/>
                <a:gd name="connsiteX23" fmla="*/ 1821110 w 5019257"/>
                <a:gd name="connsiteY23" fmla="*/ 400099 h 4405856"/>
                <a:gd name="connsiteX24" fmla="*/ 1770309 w 5019257"/>
                <a:gd name="connsiteY24" fmla="*/ 366762 h 4405856"/>
                <a:gd name="connsiteX25" fmla="*/ 1741734 w 5019257"/>
                <a:gd name="connsiteY25" fmla="*/ 401687 h 4405856"/>
                <a:gd name="connsiteX26" fmla="*/ 1740147 w 5019257"/>
                <a:gd name="connsiteY26" fmla="*/ 515987 h 4405856"/>
                <a:gd name="connsiteX27" fmla="*/ 1754434 w 5019257"/>
                <a:gd name="connsiteY27" fmla="*/ 612820 h 4405856"/>
                <a:gd name="connsiteX28" fmla="*/ 1671884 w 5019257"/>
                <a:gd name="connsiteY28" fmla="*/ 620761 h 4405856"/>
                <a:gd name="connsiteX29" fmla="*/ 1695697 w 5019257"/>
                <a:gd name="connsiteY29" fmla="*/ 590598 h 4405856"/>
                <a:gd name="connsiteX30" fmla="*/ 1632197 w 5019257"/>
                <a:gd name="connsiteY30" fmla="*/ 547736 h 4405856"/>
                <a:gd name="connsiteX31" fmla="*/ 1590922 w 5019257"/>
                <a:gd name="connsiteY31" fmla="*/ 501699 h 4405856"/>
                <a:gd name="connsiteX32" fmla="*/ 1541709 w 5019257"/>
                <a:gd name="connsiteY32" fmla="*/ 512811 h 4405856"/>
                <a:gd name="connsiteX33" fmla="*/ 1570284 w 5019257"/>
                <a:gd name="connsiteY33" fmla="*/ 446136 h 4405856"/>
                <a:gd name="connsiteX34" fmla="*/ 1540121 w 5019257"/>
                <a:gd name="connsiteY34" fmla="*/ 481062 h 4405856"/>
                <a:gd name="connsiteX35" fmla="*/ 1506784 w 5019257"/>
                <a:gd name="connsiteY35" fmla="*/ 423911 h 4405856"/>
                <a:gd name="connsiteX36" fmla="*/ 1487734 w 5019257"/>
                <a:gd name="connsiteY36" fmla="*/ 417561 h 4405856"/>
                <a:gd name="connsiteX37" fmla="*/ 1486147 w 5019257"/>
                <a:gd name="connsiteY37" fmla="*/ 376287 h 4405856"/>
                <a:gd name="connsiteX38" fmla="*/ 1451222 w 5019257"/>
                <a:gd name="connsiteY38" fmla="*/ 273100 h 4405856"/>
                <a:gd name="connsiteX39" fmla="*/ 1411534 w 5019257"/>
                <a:gd name="connsiteY39" fmla="*/ 219123 h 4405856"/>
                <a:gd name="connsiteX40" fmla="*/ 1487735 w 5019257"/>
                <a:gd name="connsiteY40" fmla="*/ 282624 h 4405856"/>
                <a:gd name="connsiteX41" fmla="*/ 1546473 w 5019257"/>
                <a:gd name="connsiteY41" fmla="*/ 320723 h 4405856"/>
                <a:gd name="connsiteX42" fmla="*/ 1570284 w 5019257"/>
                <a:gd name="connsiteY42" fmla="*/ 281036 h 4405856"/>
                <a:gd name="connsiteX43" fmla="*/ 1589334 w 5019257"/>
                <a:gd name="connsiteY43" fmla="*/ 215949 h 4405856"/>
                <a:gd name="connsiteX44" fmla="*/ 1551234 w 5019257"/>
                <a:gd name="connsiteY44" fmla="*/ 185786 h 4405856"/>
                <a:gd name="connsiteX45" fmla="*/ 1578222 w 5019257"/>
                <a:gd name="connsiteY45" fmla="*/ 144511 h 4405856"/>
                <a:gd name="connsiteX46" fmla="*/ 1530597 w 5019257"/>
                <a:gd name="connsiteY46" fmla="*/ 50848 h 4405856"/>
                <a:gd name="connsiteX47" fmla="*/ 1513134 w 5019257"/>
                <a:gd name="connsiteY47" fmla="*/ 6399 h 4405856"/>
                <a:gd name="connsiteX48" fmla="*/ 1376609 w 5019257"/>
                <a:gd name="connsiteY48" fmla="*/ 120699 h 4405856"/>
                <a:gd name="connsiteX49" fmla="*/ 1314696 w 5019257"/>
                <a:gd name="connsiteY49" fmla="*/ 115936 h 4405856"/>
                <a:gd name="connsiteX50" fmla="*/ 1301997 w 5019257"/>
                <a:gd name="connsiteY50" fmla="*/ 57199 h 4405856"/>
                <a:gd name="connsiteX51" fmla="*/ 1216272 w 5019257"/>
                <a:gd name="connsiteY51" fmla="*/ 104824 h 4405856"/>
                <a:gd name="connsiteX52" fmla="*/ 1152772 w 5019257"/>
                <a:gd name="connsiteY52" fmla="*/ 139748 h 4405856"/>
                <a:gd name="connsiteX53" fmla="*/ 1057521 w 5019257"/>
                <a:gd name="connsiteY53" fmla="*/ 147686 h 4405856"/>
                <a:gd name="connsiteX54" fmla="*/ 1035297 w 5019257"/>
                <a:gd name="connsiteY54" fmla="*/ 177849 h 4405856"/>
                <a:gd name="connsiteX55" fmla="*/ 998784 w 5019257"/>
                <a:gd name="connsiteY55" fmla="*/ 201661 h 4405856"/>
                <a:gd name="connsiteX56" fmla="*/ 1033710 w 5019257"/>
                <a:gd name="connsiteY56" fmla="*/ 288974 h 4405856"/>
                <a:gd name="connsiteX57" fmla="*/ 901041 w 5019257"/>
                <a:gd name="connsiteY57" fmla="*/ 542516 h 4405856"/>
                <a:gd name="connsiteX58" fmla="*/ 847066 w 5019257"/>
                <a:gd name="connsiteY58" fmla="*/ 580843 h 4405856"/>
                <a:gd name="connsiteX59" fmla="*/ 918957 w 5019257"/>
                <a:gd name="connsiteY59" fmla="*/ 633231 h 4405856"/>
                <a:gd name="connsiteX60" fmla="*/ 881991 w 5019257"/>
                <a:gd name="connsiteY60" fmla="*/ 673825 h 4405856"/>
                <a:gd name="connsiteX61" fmla="*/ 899454 w 5019257"/>
                <a:gd name="connsiteY61" fmla="*/ 720316 h 4405856"/>
                <a:gd name="connsiteX62" fmla="*/ 830737 w 5019257"/>
                <a:gd name="connsiteY62" fmla="*/ 701719 h 4405856"/>
                <a:gd name="connsiteX63" fmla="*/ 775629 w 5019257"/>
                <a:gd name="connsiteY63" fmla="*/ 726665 h 4405856"/>
                <a:gd name="connsiteX64" fmla="*/ 708727 w 5019257"/>
                <a:gd name="connsiteY64" fmla="*/ 695143 h 4405856"/>
                <a:gd name="connsiteX65" fmla="*/ 710315 w 5019257"/>
                <a:gd name="connsiteY65" fmla="*/ 652734 h 4405856"/>
                <a:gd name="connsiteX66" fmla="*/ 598736 w 5019257"/>
                <a:gd name="connsiteY66" fmla="*/ 675412 h 4405856"/>
                <a:gd name="connsiteX67" fmla="*/ 588985 w 5019257"/>
                <a:gd name="connsiteY67" fmla="*/ 760457 h 4405856"/>
                <a:gd name="connsiteX68" fmla="*/ 509837 w 5019257"/>
                <a:gd name="connsiteY68" fmla="*/ 865236 h 4405856"/>
                <a:gd name="connsiteX69" fmla="*/ 424112 w 5019257"/>
                <a:gd name="connsiteY69" fmla="*/ 828724 h 4405856"/>
                <a:gd name="connsiteX70" fmla="*/ 398712 w 5019257"/>
                <a:gd name="connsiteY70" fmla="*/ 869999 h 4405856"/>
                <a:gd name="connsiteX71" fmla="*/ 333625 w 5019257"/>
                <a:gd name="connsiteY71" fmla="*/ 812848 h 4405856"/>
                <a:gd name="connsiteX72" fmla="*/ 308226 w 5019257"/>
                <a:gd name="connsiteY72" fmla="*/ 881111 h 4405856"/>
                <a:gd name="connsiteX73" fmla="*/ 249488 w 5019257"/>
                <a:gd name="connsiteY73" fmla="*/ 873173 h 4405856"/>
                <a:gd name="connsiteX74" fmla="*/ 209800 w 5019257"/>
                <a:gd name="connsiteY74" fmla="*/ 787449 h 4405856"/>
                <a:gd name="connsiteX75" fmla="*/ 28826 w 5019257"/>
                <a:gd name="connsiteY75" fmla="*/ 917623 h 4405856"/>
                <a:gd name="connsiteX76" fmla="*/ 30414 w 5019257"/>
                <a:gd name="connsiteY76" fmla="*/ 970011 h 4405856"/>
                <a:gd name="connsiteX77" fmla="*/ 14539 w 5019257"/>
                <a:gd name="connsiteY77" fmla="*/ 996999 h 4405856"/>
                <a:gd name="connsiteX78" fmla="*/ 41526 w 5019257"/>
                <a:gd name="connsiteY78" fmla="*/ 1022399 h 4405856"/>
                <a:gd name="connsiteX79" fmla="*/ 11364 w 5019257"/>
                <a:gd name="connsiteY79" fmla="*/ 1043037 h 4405856"/>
                <a:gd name="connsiteX80" fmla="*/ 171702 w 5019257"/>
                <a:gd name="connsiteY80" fmla="*/ 1135111 h 4405856"/>
                <a:gd name="connsiteX81" fmla="*/ 162178 w 5019257"/>
                <a:gd name="connsiteY81" fmla="*/ 1263698 h 4405856"/>
                <a:gd name="connsiteX82" fmla="*/ 219328 w 5019257"/>
                <a:gd name="connsiteY82" fmla="*/ 1289099 h 4405856"/>
                <a:gd name="connsiteX83" fmla="*/ 206629 w 5019257"/>
                <a:gd name="connsiteY83" fmla="*/ 1354186 h 4405856"/>
                <a:gd name="connsiteX84" fmla="*/ 271716 w 5019257"/>
                <a:gd name="connsiteY84" fmla="*/ 1362124 h 4405856"/>
                <a:gd name="connsiteX85" fmla="*/ 323191 w 5019257"/>
                <a:gd name="connsiteY85" fmla="*/ 1394776 h 4405856"/>
                <a:gd name="connsiteX86" fmla="*/ 232028 w 5019257"/>
                <a:gd name="connsiteY86" fmla="*/ 1622474 h 4405856"/>
                <a:gd name="connsiteX87" fmla="*/ 181228 w 5019257"/>
                <a:gd name="connsiteY87" fmla="*/ 1687561 h 4405856"/>
                <a:gd name="connsiteX88" fmla="*/ 176465 w 5019257"/>
                <a:gd name="connsiteY88" fmla="*/ 1743123 h 4405856"/>
                <a:gd name="connsiteX89" fmla="*/ 143128 w 5019257"/>
                <a:gd name="connsiteY89" fmla="*/ 1738361 h 4405856"/>
                <a:gd name="connsiteX90" fmla="*/ 144716 w 5019257"/>
                <a:gd name="connsiteY90" fmla="*/ 1798686 h 4405856"/>
                <a:gd name="connsiteX91" fmla="*/ 66928 w 5019257"/>
                <a:gd name="connsiteY91" fmla="*/ 1636761 h 4405856"/>
                <a:gd name="connsiteX92" fmla="*/ 17715 w 5019257"/>
                <a:gd name="connsiteY92" fmla="*/ 1633586 h 4405856"/>
                <a:gd name="connsiteX93" fmla="*/ 43116 w 5019257"/>
                <a:gd name="connsiteY93" fmla="*/ 1670099 h 4405856"/>
                <a:gd name="connsiteX94" fmla="*/ 1840 w 5019257"/>
                <a:gd name="connsiteY94" fmla="*/ 1690737 h 4405856"/>
                <a:gd name="connsiteX95" fmla="*/ 60577 w 5019257"/>
                <a:gd name="connsiteY95" fmla="*/ 1873298 h 4405856"/>
                <a:gd name="connsiteX96" fmla="*/ 344962 w 5019257"/>
                <a:gd name="connsiteY96" fmla="*/ 1923414 h 4405856"/>
                <a:gd name="connsiteX97" fmla="*/ 215015 w 5019257"/>
                <a:gd name="connsiteY97" fmla="*/ 2239100 h 4405856"/>
                <a:gd name="connsiteX98" fmla="*/ 202542 w 5019257"/>
                <a:gd name="connsiteY98" fmla="*/ 2428239 h 4405856"/>
                <a:gd name="connsiteX99" fmla="*/ 883125 w 5019257"/>
                <a:gd name="connsiteY99" fmla="*/ 2440939 h 4405856"/>
                <a:gd name="connsiteX100" fmla="*/ 919411 w 5019257"/>
                <a:gd name="connsiteY100" fmla="*/ 2557053 h 4405856"/>
                <a:gd name="connsiteX101" fmla="*/ 941182 w 5019257"/>
                <a:gd name="connsiteY101" fmla="*/ 2622368 h 4405856"/>
                <a:gd name="connsiteX102" fmla="*/ 948440 w 5019257"/>
                <a:gd name="connsiteY102" fmla="*/ 2644139 h 4405856"/>
                <a:gd name="connsiteX103" fmla="*/ 970211 w 5019257"/>
                <a:gd name="connsiteY103" fmla="*/ 2687682 h 4405856"/>
                <a:gd name="connsiteX104" fmla="*/ 991982 w 5019257"/>
                <a:gd name="connsiteY104" fmla="*/ 2738482 h 4405856"/>
                <a:gd name="connsiteX105" fmla="*/ 999240 w 5019257"/>
                <a:gd name="connsiteY105" fmla="*/ 2767511 h 4405856"/>
                <a:gd name="connsiteX106" fmla="*/ 1035525 w 5019257"/>
                <a:gd name="connsiteY106" fmla="*/ 2818311 h 4405856"/>
                <a:gd name="connsiteX107" fmla="*/ 1057297 w 5019257"/>
                <a:gd name="connsiteY107" fmla="*/ 2876368 h 4405856"/>
                <a:gd name="connsiteX108" fmla="*/ 1079068 w 5019257"/>
                <a:gd name="connsiteY108" fmla="*/ 2898139 h 4405856"/>
                <a:gd name="connsiteX109" fmla="*/ 1115354 w 5019257"/>
                <a:gd name="connsiteY109" fmla="*/ 2970711 h 4405856"/>
                <a:gd name="connsiteX110" fmla="*/ 1151640 w 5019257"/>
                <a:gd name="connsiteY110" fmla="*/ 3021511 h 4405856"/>
                <a:gd name="connsiteX111" fmla="*/ 1158897 w 5019257"/>
                <a:gd name="connsiteY111" fmla="*/ 3043282 h 4405856"/>
                <a:gd name="connsiteX112" fmla="*/ 1209697 w 5019257"/>
                <a:gd name="connsiteY112" fmla="*/ 3108596 h 4405856"/>
                <a:gd name="connsiteX113" fmla="*/ 1238725 w 5019257"/>
                <a:gd name="connsiteY113" fmla="*/ 3173911 h 4405856"/>
                <a:gd name="connsiteX114" fmla="*/ 1260497 w 5019257"/>
                <a:gd name="connsiteY114" fmla="*/ 3202939 h 4405856"/>
                <a:gd name="connsiteX115" fmla="*/ 1275011 w 5019257"/>
                <a:gd name="connsiteY115" fmla="*/ 3260996 h 4405856"/>
                <a:gd name="connsiteX116" fmla="*/ 1282268 w 5019257"/>
                <a:gd name="connsiteY116" fmla="*/ 3282768 h 4405856"/>
                <a:gd name="connsiteX117" fmla="*/ 1289525 w 5019257"/>
                <a:gd name="connsiteY117" fmla="*/ 3311796 h 4405856"/>
                <a:gd name="connsiteX118" fmla="*/ 1296782 w 5019257"/>
                <a:gd name="connsiteY118" fmla="*/ 3377111 h 4405856"/>
                <a:gd name="connsiteX119" fmla="*/ 1318554 w 5019257"/>
                <a:gd name="connsiteY119" fmla="*/ 3435168 h 4405856"/>
                <a:gd name="connsiteX120" fmla="*/ 1347582 w 5019257"/>
                <a:gd name="connsiteY120" fmla="*/ 3478711 h 4405856"/>
                <a:gd name="connsiteX121" fmla="*/ 1376611 w 5019257"/>
                <a:gd name="connsiteY121" fmla="*/ 3529511 h 4405856"/>
                <a:gd name="connsiteX122" fmla="*/ 1405640 w 5019257"/>
                <a:gd name="connsiteY122" fmla="*/ 3551282 h 4405856"/>
                <a:gd name="connsiteX123" fmla="*/ 1449182 w 5019257"/>
                <a:gd name="connsiteY123" fmla="*/ 3594825 h 4405856"/>
                <a:gd name="connsiteX124" fmla="*/ 1478211 w 5019257"/>
                <a:gd name="connsiteY124" fmla="*/ 3616596 h 4405856"/>
                <a:gd name="connsiteX125" fmla="*/ 1514497 w 5019257"/>
                <a:gd name="connsiteY125" fmla="*/ 3660139 h 4405856"/>
                <a:gd name="connsiteX126" fmla="*/ 1543525 w 5019257"/>
                <a:gd name="connsiteY126" fmla="*/ 3681911 h 4405856"/>
                <a:gd name="connsiteX127" fmla="*/ 1616097 w 5019257"/>
                <a:gd name="connsiteY127" fmla="*/ 3747225 h 4405856"/>
                <a:gd name="connsiteX128" fmla="*/ 1652382 w 5019257"/>
                <a:gd name="connsiteY128" fmla="*/ 3790768 h 4405856"/>
                <a:gd name="connsiteX129" fmla="*/ 1674154 w 5019257"/>
                <a:gd name="connsiteY129" fmla="*/ 3805282 h 4405856"/>
                <a:gd name="connsiteX130" fmla="*/ 1710440 w 5019257"/>
                <a:gd name="connsiteY130" fmla="*/ 3848825 h 4405856"/>
                <a:gd name="connsiteX131" fmla="*/ 1739468 w 5019257"/>
                <a:gd name="connsiteY131" fmla="*/ 3870596 h 4405856"/>
                <a:gd name="connsiteX132" fmla="*/ 1833811 w 5019257"/>
                <a:gd name="connsiteY132" fmla="*/ 3914139 h 4405856"/>
                <a:gd name="connsiteX133" fmla="*/ 2283754 w 5019257"/>
                <a:gd name="connsiteY133" fmla="*/ 3899625 h 4405856"/>
                <a:gd name="connsiteX134" fmla="*/ 2334554 w 5019257"/>
                <a:gd name="connsiteY134" fmla="*/ 3885111 h 4405856"/>
                <a:gd name="connsiteX135" fmla="*/ 2421640 w 5019257"/>
                <a:gd name="connsiteY135" fmla="*/ 3877853 h 4405856"/>
                <a:gd name="connsiteX136" fmla="*/ 2501468 w 5019257"/>
                <a:gd name="connsiteY136" fmla="*/ 3863339 h 4405856"/>
                <a:gd name="connsiteX137" fmla="*/ 2559525 w 5019257"/>
                <a:gd name="connsiteY137" fmla="*/ 3856082 h 4405856"/>
                <a:gd name="connsiteX138" fmla="*/ 2588554 w 5019257"/>
                <a:gd name="connsiteY138" fmla="*/ 3841568 h 4405856"/>
                <a:gd name="connsiteX139" fmla="*/ 2653868 w 5019257"/>
                <a:gd name="connsiteY139" fmla="*/ 3819796 h 4405856"/>
                <a:gd name="connsiteX140" fmla="*/ 2690154 w 5019257"/>
                <a:gd name="connsiteY140" fmla="*/ 3805282 h 4405856"/>
                <a:gd name="connsiteX141" fmla="*/ 2791754 w 5019257"/>
                <a:gd name="connsiteY141" fmla="*/ 3790768 h 4405856"/>
                <a:gd name="connsiteX142" fmla="*/ 2820782 w 5019257"/>
                <a:gd name="connsiteY142" fmla="*/ 3783511 h 4405856"/>
                <a:gd name="connsiteX143" fmla="*/ 3441268 w 5019257"/>
                <a:gd name="connsiteY143" fmla="*/ 4130265 h 4405856"/>
                <a:gd name="connsiteX144" fmla="*/ 3527672 w 5019257"/>
                <a:gd name="connsiteY144" fmla="*/ 4316455 h 4405856"/>
                <a:gd name="connsiteX145" fmla="*/ 3587997 w 5019257"/>
                <a:gd name="connsiteY145" fmla="*/ 4375193 h 4405856"/>
                <a:gd name="connsiteX146" fmla="*/ 3599109 w 5019257"/>
                <a:gd name="connsiteY146" fmla="*/ 4345030 h 4405856"/>
                <a:gd name="connsiteX147" fmla="*/ 3645147 w 5019257"/>
                <a:gd name="connsiteY147" fmla="*/ 4318042 h 4405856"/>
                <a:gd name="connsiteX148" fmla="*/ 3695947 w 5019257"/>
                <a:gd name="connsiteY148" fmla="*/ 4391068 h 4405856"/>
                <a:gd name="connsiteX149" fmla="*/ 3745160 w 5019257"/>
                <a:gd name="connsiteY149" fmla="*/ 4394243 h 4405856"/>
                <a:gd name="connsiteX150" fmla="*/ 3700709 w 5019257"/>
                <a:gd name="connsiteY150" fmla="*/ 4300581 h 4405856"/>
                <a:gd name="connsiteX151" fmla="*/ 3657847 w 5019257"/>
                <a:gd name="connsiteY151" fmla="*/ 4232318 h 4405856"/>
                <a:gd name="connsiteX152" fmla="*/ 3700710 w 5019257"/>
                <a:gd name="connsiteY152" fmla="*/ 4216442 h 4405856"/>
                <a:gd name="connsiteX153" fmla="*/ 3681659 w 5019257"/>
                <a:gd name="connsiteY153" fmla="*/ 4175168 h 4405856"/>
                <a:gd name="connsiteX154" fmla="*/ 3734047 w 5019257"/>
                <a:gd name="connsiteY154" fmla="*/ 4184693 h 4405856"/>
                <a:gd name="connsiteX155" fmla="*/ 3713410 w 5019257"/>
                <a:gd name="connsiteY155" fmla="*/ 4151355 h 4405856"/>
                <a:gd name="connsiteX156" fmla="*/ 3734729 w 5019257"/>
                <a:gd name="connsiteY156" fmla="*/ 4134801 h 4405856"/>
                <a:gd name="connsiteX157" fmla="*/ 3855832 w 5019257"/>
                <a:gd name="connsiteY157" fmla="*/ 4220074 h 4405856"/>
                <a:gd name="connsiteX158" fmla="*/ 3891209 w 5019257"/>
                <a:gd name="connsiteY158" fmla="*/ 4206917 h 4405856"/>
                <a:gd name="connsiteX159" fmla="*/ 3943596 w 5019257"/>
                <a:gd name="connsiteY159" fmla="*/ 4272006 h 4405856"/>
                <a:gd name="connsiteX160" fmla="*/ 3964234 w 5019257"/>
                <a:gd name="connsiteY160" fmla="*/ 4330743 h 4405856"/>
                <a:gd name="connsiteX161" fmla="*/ 4072184 w 5019257"/>
                <a:gd name="connsiteY161" fmla="*/ 4349792 h 4405856"/>
                <a:gd name="connsiteX162" fmla="*/ 4011860 w 5019257"/>
                <a:gd name="connsiteY162" fmla="*/ 4283117 h 4405856"/>
                <a:gd name="connsiteX163" fmla="*/ 4008684 w 5019257"/>
                <a:gd name="connsiteY163" fmla="*/ 4214855 h 4405856"/>
                <a:gd name="connsiteX164" fmla="*/ 4062659 w 5019257"/>
                <a:gd name="connsiteY164" fmla="*/ 4270418 h 4405856"/>
                <a:gd name="connsiteX165" fmla="*/ 4111872 w 5019257"/>
                <a:gd name="connsiteY165" fmla="*/ 4275180 h 4405856"/>
                <a:gd name="connsiteX166" fmla="*/ 4105522 w 5019257"/>
                <a:gd name="connsiteY166" fmla="*/ 4225968 h 4405856"/>
                <a:gd name="connsiteX167" fmla="*/ 4165847 w 5019257"/>
                <a:gd name="connsiteY167" fmla="*/ 4230730 h 4405856"/>
                <a:gd name="connsiteX168" fmla="*/ 4227759 w 5019257"/>
                <a:gd name="connsiteY168" fmla="*/ 4273592 h 4405856"/>
                <a:gd name="connsiteX169" fmla="*/ 4259509 w 5019257"/>
                <a:gd name="connsiteY169" fmla="*/ 4260893 h 4405856"/>
                <a:gd name="connsiteX170" fmla="*/ 4253160 w 5019257"/>
                <a:gd name="connsiteY170" fmla="*/ 4225968 h 4405856"/>
                <a:gd name="connsiteX171" fmla="*/ 4294435 w 5019257"/>
                <a:gd name="connsiteY171" fmla="*/ 4202156 h 4405856"/>
                <a:gd name="connsiteX172" fmla="*/ 4378572 w 5019257"/>
                <a:gd name="connsiteY172" fmla="*/ 4259306 h 4405856"/>
                <a:gd name="connsiteX173" fmla="*/ 4396035 w 5019257"/>
                <a:gd name="connsiteY173" fmla="*/ 4157708 h 4405856"/>
                <a:gd name="connsiteX174" fmla="*/ 4370635 w 5019257"/>
                <a:gd name="connsiteY174" fmla="*/ 4135482 h 4405856"/>
                <a:gd name="connsiteX175" fmla="*/ 4297609 w 5019257"/>
                <a:gd name="connsiteY175" fmla="*/ 4092619 h 4405856"/>
                <a:gd name="connsiteX176" fmla="*/ 4319834 w 5019257"/>
                <a:gd name="connsiteY176" fmla="*/ 4067220 h 4405856"/>
                <a:gd name="connsiteX177" fmla="*/ 4340472 w 5019257"/>
                <a:gd name="connsiteY177" fmla="*/ 4044994 h 4405856"/>
                <a:gd name="connsiteX178" fmla="*/ 4394447 w 5019257"/>
                <a:gd name="connsiteY178" fmla="*/ 4076745 h 4405856"/>
                <a:gd name="connsiteX179" fmla="*/ 4400797 w 5019257"/>
                <a:gd name="connsiteY179" fmla="*/ 4032295 h 4405856"/>
                <a:gd name="connsiteX180" fmla="*/ 4345234 w 5019257"/>
                <a:gd name="connsiteY180" fmla="*/ 4008482 h 4405856"/>
                <a:gd name="connsiteX181" fmla="*/ 4343647 w 5019257"/>
                <a:gd name="connsiteY181" fmla="*/ 3998958 h 4405856"/>
                <a:gd name="connsiteX182" fmla="*/ 4330946 w 5019257"/>
                <a:gd name="connsiteY182" fmla="*/ 3960859 h 4405856"/>
                <a:gd name="connsiteX183" fmla="*/ 4337296 w 5019257"/>
                <a:gd name="connsiteY183" fmla="*/ 3913233 h 4405856"/>
                <a:gd name="connsiteX184" fmla="*/ 4348409 w 5019257"/>
                <a:gd name="connsiteY184" fmla="*/ 3857670 h 4405856"/>
                <a:gd name="connsiteX185" fmla="*/ 4310309 w 5019257"/>
                <a:gd name="connsiteY185" fmla="*/ 3827508 h 4405856"/>
                <a:gd name="connsiteX186" fmla="*/ 4343646 w 5019257"/>
                <a:gd name="connsiteY186" fmla="*/ 3817983 h 4405856"/>
                <a:gd name="connsiteX187" fmla="*/ 4321421 w 5019257"/>
                <a:gd name="connsiteY187" fmla="*/ 3781470 h 4405856"/>
                <a:gd name="connsiteX188" fmla="*/ 4359522 w 5019257"/>
                <a:gd name="connsiteY188" fmla="*/ 3776709 h 4405856"/>
                <a:gd name="connsiteX189" fmla="*/ 4365871 w 5019257"/>
                <a:gd name="connsiteY189" fmla="*/ 3743370 h 4405856"/>
                <a:gd name="connsiteX190" fmla="*/ 4427785 w 5019257"/>
                <a:gd name="connsiteY190" fmla="*/ 3752897 h 4405856"/>
                <a:gd name="connsiteX191" fmla="*/ 4460898 w 5019257"/>
                <a:gd name="connsiteY191" fmla="*/ 3768089 h 4405856"/>
                <a:gd name="connsiteX192" fmla="*/ 4427105 w 5019257"/>
                <a:gd name="connsiteY192" fmla="*/ 3809137 h 4405856"/>
                <a:gd name="connsiteX193" fmla="*/ 4466113 w 5019257"/>
                <a:gd name="connsiteY193" fmla="*/ 3916633 h 4405856"/>
                <a:gd name="connsiteX194" fmla="*/ 4518500 w 5019257"/>
                <a:gd name="connsiteY194" fmla="*/ 3947931 h 4405856"/>
                <a:gd name="connsiteX195" fmla="*/ 4570434 w 5019257"/>
                <a:gd name="connsiteY195" fmla="*/ 3905749 h 4405856"/>
                <a:gd name="connsiteX196" fmla="*/ 4656159 w 5019257"/>
                <a:gd name="connsiteY196" fmla="*/ 3857216 h 4405856"/>
                <a:gd name="connsiteX197" fmla="*/ 4638923 w 5019257"/>
                <a:gd name="connsiteY197" fmla="*/ 3768315 h 4405856"/>
                <a:gd name="connsiteX198" fmla="*/ 4716257 w 5019257"/>
                <a:gd name="connsiteY198" fmla="*/ 3635646 h 4405856"/>
                <a:gd name="connsiteX199" fmla="*/ 5008811 w 5019257"/>
                <a:gd name="connsiteY199" fmla="*/ 3302498 h 4405856"/>
                <a:gd name="connsiteX200" fmla="*/ 4927394 w 5019257"/>
                <a:gd name="connsiteY200" fmla="*/ 3293426 h 4405856"/>
                <a:gd name="connsiteX201" fmla="*/ 4931931 w 5019257"/>
                <a:gd name="connsiteY201" fmla="*/ 3201578 h 4405856"/>
                <a:gd name="connsiteX202" fmla="*/ 4882944 w 5019257"/>
                <a:gd name="connsiteY202" fmla="*/ 3176406 h 4405856"/>
                <a:gd name="connsiteX203" fmla="*/ 4798807 w 5019257"/>
                <a:gd name="connsiteY203" fmla="*/ 3207928 h 4405856"/>
                <a:gd name="connsiteX204" fmla="*/ 4762068 w 5019257"/>
                <a:gd name="connsiteY204" fmla="*/ 3171643 h 4405856"/>
                <a:gd name="connsiteX205" fmla="*/ 4806745 w 5019257"/>
                <a:gd name="connsiteY205" fmla="*/ 3148738 h 4405856"/>
                <a:gd name="connsiteX206" fmla="*/ 4677478 w 5019257"/>
                <a:gd name="connsiteY206" fmla="*/ 2935559 h 4405856"/>
                <a:gd name="connsiteX207" fmla="*/ 4692444 w 5019257"/>
                <a:gd name="connsiteY207" fmla="*/ 2905396 h 4405856"/>
                <a:gd name="connsiteX208" fmla="*/ 4668859 w 5019257"/>
                <a:gd name="connsiteY208" fmla="*/ 2789736 h 4405856"/>
                <a:gd name="connsiteX209" fmla="*/ 4510110 w 5019257"/>
                <a:gd name="connsiteY209" fmla="*/ 2778850 h 4405856"/>
                <a:gd name="connsiteX210" fmla="*/ 4476772 w 5019257"/>
                <a:gd name="connsiteY210" fmla="*/ 2827608 h 4405856"/>
                <a:gd name="connsiteX211" fmla="*/ 4387872 w 5019257"/>
                <a:gd name="connsiteY211" fmla="*/ 2842124 h 4405856"/>
                <a:gd name="connsiteX212" fmla="*/ 4394222 w 5019257"/>
                <a:gd name="connsiteY212" fmla="*/ 2820125 h 4405856"/>
                <a:gd name="connsiteX213" fmla="*/ 4340700 w 5019257"/>
                <a:gd name="connsiteY213" fmla="*/ 2804024 h 4405856"/>
                <a:gd name="connsiteX214" fmla="*/ 4315981 w 5019257"/>
                <a:gd name="connsiteY214" fmla="*/ 2638923 h 4405856"/>
                <a:gd name="connsiteX215" fmla="*/ 4035674 w 5019257"/>
                <a:gd name="connsiteY215" fmla="*/ 2572248 h 4405856"/>
                <a:gd name="connsiteX216" fmla="*/ 3899375 w 5019257"/>
                <a:gd name="connsiteY216" fmla="*/ 2615564 h 4405856"/>
                <a:gd name="connsiteX217" fmla="*/ 3767386 w 5019257"/>
                <a:gd name="connsiteY217" fmla="*/ 2608080 h 4405856"/>
                <a:gd name="connsiteX218" fmla="*/ 3634943 w 5019257"/>
                <a:gd name="connsiteY218" fmla="*/ 2497182 h 4405856"/>
                <a:gd name="connsiteX219" fmla="*/ 3421765 w 5019257"/>
                <a:gd name="connsiteY219" fmla="*/ 2193969 h 4405856"/>
                <a:gd name="connsiteX220" fmla="*/ 3023303 w 5019257"/>
                <a:gd name="connsiteY220" fmla="*/ 2054496 h 4405856"/>
                <a:gd name="connsiteX221" fmla="*/ 2786765 w 5019257"/>
                <a:gd name="connsiteY221" fmla="*/ 1741532 h 4405856"/>
                <a:gd name="connsiteX222" fmla="*/ 2820556 w 5019257"/>
                <a:gd name="connsiteY222" fmla="*/ 1716586 h 4405856"/>
                <a:gd name="connsiteX223" fmla="*/ 2880200 w 5019257"/>
                <a:gd name="connsiteY223" fmla="*/ 1799589 h 4405856"/>
                <a:gd name="connsiteX224" fmla="*/ 2900384 w 5019257"/>
                <a:gd name="connsiteY224" fmla="*/ 1782126 h 4405856"/>
                <a:gd name="connsiteX225" fmla="*/ 2943474 w 5019257"/>
                <a:gd name="connsiteY225" fmla="*/ 1812970 h 4405856"/>
                <a:gd name="connsiteX226" fmla="*/ 3032147 w 5019257"/>
                <a:gd name="connsiteY226" fmla="*/ 1759221 h 4405856"/>
                <a:gd name="connsiteX227" fmla="*/ 3048249 w 5019257"/>
                <a:gd name="connsiteY227" fmla="*/ 1738811 h 4405856"/>
                <a:gd name="connsiteX228" fmla="*/ 3106532 w 5019257"/>
                <a:gd name="connsiteY228" fmla="*/ 1739037 h 4405856"/>
                <a:gd name="connsiteX229" fmla="*/ 3122635 w 5019257"/>
                <a:gd name="connsiteY229" fmla="*/ 1705927 h 4405856"/>
                <a:gd name="connsiteX230" fmla="*/ 3103811 w 5019257"/>
                <a:gd name="connsiteY230" fmla="*/ 1680300 h 4405856"/>
                <a:gd name="connsiteX231" fmla="*/ 3036683 w 5019257"/>
                <a:gd name="connsiteY231" fmla="*/ 1700257 h 4405856"/>
                <a:gd name="connsiteX232" fmla="*/ 3014911 w 5019257"/>
                <a:gd name="connsiteY232" fmla="*/ 1646736 h 4405856"/>
                <a:gd name="connsiteX233" fmla="*/ 3036229 w 5019257"/>
                <a:gd name="connsiteY233" fmla="*/ 1617026 h 4405856"/>
                <a:gd name="connsiteX234" fmla="*/ 2979759 w 5019257"/>
                <a:gd name="connsiteY234" fmla="*/ 1513612 h 4405856"/>
                <a:gd name="connsiteX235" fmla="*/ 2931228 w 5019257"/>
                <a:gd name="connsiteY235" fmla="*/ 1552393 h 4405856"/>
                <a:gd name="connsiteX236" fmla="*/ 2841873 w 5019257"/>
                <a:gd name="connsiteY236" fmla="*/ 1497737 h 4405856"/>
                <a:gd name="connsiteX237" fmla="*/ 2893807 w 5019257"/>
                <a:gd name="connsiteY237" fmla="*/ 1405208 h 4405856"/>
                <a:gd name="connsiteX238" fmla="*/ 2850945 w 5019257"/>
                <a:gd name="connsiteY238" fmla="*/ 1284105 h 4405856"/>
                <a:gd name="connsiteX239" fmla="*/ 2865686 w 5019257"/>
                <a:gd name="connsiteY239" fmla="*/ 1160053 h 4405856"/>
                <a:gd name="connsiteX240" fmla="*/ 2960936 w 5019257"/>
                <a:gd name="connsiteY240" fmla="*/ 1086348 h 4405856"/>
                <a:gd name="connsiteX241" fmla="*/ 3066165 w 5019257"/>
                <a:gd name="connsiteY241" fmla="*/ 1063896 h 4405856"/>
                <a:gd name="connsiteX242" fmla="*/ 3003118 w 5019257"/>
                <a:gd name="connsiteY242" fmla="*/ 974089 h 4405856"/>
                <a:gd name="connsiteX243" fmla="*/ 2985882 w 5019257"/>
                <a:gd name="connsiteY243" fmla="*/ 1018766 h 4405856"/>
                <a:gd name="connsiteX244" fmla="*/ 2942567 w 5019257"/>
                <a:gd name="connsiteY244" fmla="*/ 971595 h 4405856"/>
                <a:gd name="connsiteX245" fmla="*/ 2963885 w 5019257"/>
                <a:gd name="connsiteY245" fmla="*/ 886323 h 4405856"/>
                <a:gd name="connsiteX246" fmla="*/ 3036909 w 5019257"/>
                <a:gd name="connsiteY246" fmla="*/ 789032 h 4405856"/>
                <a:gd name="connsiteX247" fmla="*/ 3019900 w 5019257"/>
                <a:gd name="connsiteY247" fmla="*/ 682443 h 4405856"/>
                <a:gd name="connsiteX248" fmla="*/ 2848678 w 5019257"/>
                <a:gd name="connsiteY248" fmla="*/ 692194 h 4405856"/>
                <a:gd name="connsiteX249" fmla="*/ 2829400 w 5019257"/>
                <a:gd name="connsiteY249" fmla="*/ 734831 h 4405856"/>
                <a:gd name="connsiteX250" fmla="*/ 2797197 w 5019257"/>
                <a:gd name="connsiteY250" fmla="*/ 667248 h 4405856"/>
                <a:gd name="connsiteX251" fmla="*/ 2767487 w 5019257"/>
                <a:gd name="connsiteY251" fmla="*/ 707616 h 4405856"/>
                <a:gd name="connsiteX252" fmla="*/ 2581978 w 5019257"/>
                <a:gd name="connsiteY252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13560 w 5017802"/>
                <a:gd name="connsiteY97" fmla="*/ 2239100 h 4405856"/>
                <a:gd name="connsiteX98" fmla="*/ 201087 w 5017802"/>
                <a:gd name="connsiteY98" fmla="*/ 2428239 h 4405856"/>
                <a:gd name="connsiteX99" fmla="*/ 881670 w 5017802"/>
                <a:gd name="connsiteY99" fmla="*/ 2440939 h 4405856"/>
                <a:gd name="connsiteX100" fmla="*/ 917956 w 5017802"/>
                <a:gd name="connsiteY100" fmla="*/ 2557053 h 4405856"/>
                <a:gd name="connsiteX101" fmla="*/ 939727 w 5017802"/>
                <a:gd name="connsiteY101" fmla="*/ 2622368 h 4405856"/>
                <a:gd name="connsiteX102" fmla="*/ 946985 w 5017802"/>
                <a:gd name="connsiteY102" fmla="*/ 2644139 h 4405856"/>
                <a:gd name="connsiteX103" fmla="*/ 968756 w 5017802"/>
                <a:gd name="connsiteY103" fmla="*/ 2687682 h 4405856"/>
                <a:gd name="connsiteX104" fmla="*/ 990527 w 5017802"/>
                <a:gd name="connsiteY104" fmla="*/ 2738482 h 4405856"/>
                <a:gd name="connsiteX105" fmla="*/ 997785 w 5017802"/>
                <a:gd name="connsiteY105" fmla="*/ 2767511 h 4405856"/>
                <a:gd name="connsiteX106" fmla="*/ 1034070 w 5017802"/>
                <a:gd name="connsiteY106" fmla="*/ 2818311 h 4405856"/>
                <a:gd name="connsiteX107" fmla="*/ 1055842 w 5017802"/>
                <a:gd name="connsiteY107" fmla="*/ 2876368 h 4405856"/>
                <a:gd name="connsiteX108" fmla="*/ 1077613 w 5017802"/>
                <a:gd name="connsiteY108" fmla="*/ 2898139 h 4405856"/>
                <a:gd name="connsiteX109" fmla="*/ 1113899 w 5017802"/>
                <a:gd name="connsiteY109" fmla="*/ 2970711 h 4405856"/>
                <a:gd name="connsiteX110" fmla="*/ 1150185 w 5017802"/>
                <a:gd name="connsiteY110" fmla="*/ 3021511 h 4405856"/>
                <a:gd name="connsiteX111" fmla="*/ 1157442 w 5017802"/>
                <a:gd name="connsiteY111" fmla="*/ 3043282 h 4405856"/>
                <a:gd name="connsiteX112" fmla="*/ 1208242 w 5017802"/>
                <a:gd name="connsiteY112" fmla="*/ 3108596 h 4405856"/>
                <a:gd name="connsiteX113" fmla="*/ 1237270 w 5017802"/>
                <a:gd name="connsiteY113" fmla="*/ 3173911 h 4405856"/>
                <a:gd name="connsiteX114" fmla="*/ 1259042 w 5017802"/>
                <a:gd name="connsiteY114" fmla="*/ 3202939 h 4405856"/>
                <a:gd name="connsiteX115" fmla="*/ 1273556 w 5017802"/>
                <a:gd name="connsiteY115" fmla="*/ 3260996 h 4405856"/>
                <a:gd name="connsiteX116" fmla="*/ 1280813 w 5017802"/>
                <a:gd name="connsiteY116" fmla="*/ 3282768 h 4405856"/>
                <a:gd name="connsiteX117" fmla="*/ 1288070 w 5017802"/>
                <a:gd name="connsiteY117" fmla="*/ 3311796 h 4405856"/>
                <a:gd name="connsiteX118" fmla="*/ 1295327 w 5017802"/>
                <a:gd name="connsiteY118" fmla="*/ 3377111 h 4405856"/>
                <a:gd name="connsiteX119" fmla="*/ 1317099 w 5017802"/>
                <a:gd name="connsiteY119" fmla="*/ 3435168 h 4405856"/>
                <a:gd name="connsiteX120" fmla="*/ 1346127 w 5017802"/>
                <a:gd name="connsiteY120" fmla="*/ 3478711 h 4405856"/>
                <a:gd name="connsiteX121" fmla="*/ 1375156 w 5017802"/>
                <a:gd name="connsiteY121" fmla="*/ 3529511 h 4405856"/>
                <a:gd name="connsiteX122" fmla="*/ 1404185 w 5017802"/>
                <a:gd name="connsiteY122" fmla="*/ 3551282 h 4405856"/>
                <a:gd name="connsiteX123" fmla="*/ 1447727 w 5017802"/>
                <a:gd name="connsiteY123" fmla="*/ 3594825 h 4405856"/>
                <a:gd name="connsiteX124" fmla="*/ 1476756 w 5017802"/>
                <a:gd name="connsiteY124" fmla="*/ 3616596 h 4405856"/>
                <a:gd name="connsiteX125" fmla="*/ 1513042 w 5017802"/>
                <a:gd name="connsiteY125" fmla="*/ 3660139 h 4405856"/>
                <a:gd name="connsiteX126" fmla="*/ 1542070 w 5017802"/>
                <a:gd name="connsiteY126" fmla="*/ 3681911 h 4405856"/>
                <a:gd name="connsiteX127" fmla="*/ 1614642 w 5017802"/>
                <a:gd name="connsiteY127" fmla="*/ 3747225 h 4405856"/>
                <a:gd name="connsiteX128" fmla="*/ 1650927 w 5017802"/>
                <a:gd name="connsiteY128" fmla="*/ 3790768 h 4405856"/>
                <a:gd name="connsiteX129" fmla="*/ 1672699 w 5017802"/>
                <a:gd name="connsiteY129" fmla="*/ 3805282 h 4405856"/>
                <a:gd name="connsiteX130" fmla="*/ 1708985 w 5017802"/>
                <a:gd name="connsiteY130" fmla="*/ 3848825 h 4405856"/>
                <a:gd name="connsiteX131" fmla="*/ 1738013 w 5017802"/>
                <a:gd name="connsiteY131" fmla="*/ 3870596 h 4405856"/>
                <a:gd name="connsiteX132" fmla="*/ 1832356 w 5017802"/>
                <a:gd name="connsiteY132" fmla="*/ 3914139 h 4405856"/>
                <a:gd name="connsiteX133" fmla="*/ 2282299 w 5017802"/>
                <a:gd name="connsiteY133" fmla="*/ 3899625 h 4405856"/>
                <a:gd name="connsiteX134" fmla="*/ 2333099 w 5017802"/>
                <a:gd name="connsiteY134" fmla="*/ 3885111 h 4405856"/>
                <a:gd name="connsiteX135" fmla="*/ 2420185 w 5017802"/>
                <a:gd name="connsiteY135" fmla="*/ 3877853 h 4405856"/>
                <a:gd name="connsiteX136" fmla="*/ 2500013 w 5017802"/>
                <a:gd name="connsiteY136" fmla="*/ 3863339 h 4405856"/>
                <a:gd name="connsiteX137" fmla="*/ 2558070 w 5017802"/>
                <a:gd name="connsiteY137" fmla="*/ 3856082 h 4405856"/>
                <a:gd name="connsiteX138" fmla="*/ 2587099 w 5017802"/>
                <a:gd name="connsiteY138" fmla="*/ 3841568 h 4405856"/>
                <a:gd name="connsiteX139" fmla="*/ 2652413 w 5017802"/>
                <a:gd name="connsiteY139" fmla="*/ 3819796 h 4405856"/>
                <a:gd name="connsiteX140" fmla="*/ 2688699 w 5017802"/>
                <a:gd name="connsiteY140" fmla="*/ 3805282 h 4405856"/>
                <a:gd name="connsiteX141" fmla="*/ 2790299 w 5017802"/>
                <a:gd name="connsiteY141" fmla="*/ 3790768 h 4405856"/>
                <a:gd name="connsiteX142" fmla="*/ 2819327 w 5017802"/>
                <a:gd name="connsiteY142" fmla="*/ 3783511 h 4405856"/>
                <a:gd name="connsiteX143" fmla="*/ 3439813 w 5017802"/>
                <a:gd name="connsiteY143" fmla="*/ 4130265 h 4405856"/>
                <a:gd name="connsiteX144" fmla="*/ 3526217 w 5017802"/>
                <a:gd name="connsiteY144" fmla="*/ 4316455 h 4405856"/>
                <a:gd name="connsiteX145" fmla="*/ 3586542 w 5017802"/>
                <a:gd name="connsiteY145" fmla="*/ 4375193 h 4405856"/>
                <a:gd name="connsiteX146" fmla="*/ 3597654 w 5017802"/>
                <a:gd name="connsiteY146" fmla="*/ 4345030 h 4405856"/>
                <a:gd name="connsiteX147" fmla="*/ 3643692 w 5017802"/>
                <a:gd name="connsiteY147" fmla="*/ 4318042 h 4405856"/>
                <a:gd name="connsiteX148" fmla="*/ 3694492 w 5017802"/>
                <a:gd name="connsiteY148" fmla="*/ 4391068 h 4405856"/>
                <a:gd name="connsiteX149" fmla="*/ 3743705 w 5017802"/>
                <a:gd name="connsiteY149" fmla="*/ 4394243 h 4405856"/>
                <a:gd name="connsiteX150" fmla="*/ 3699254 w 5017802"/>
                <a:gd name="connsiteY150" fmla="*/ 4300581 h 4405856"/>
                <a:gd name="connsiteX151" fmla="*/ 3656392 w 5017802"/>
                <a:gd name="connsiteY151" fmla="*/ 4232318 h 4405856"/>
                <a:gd name="connsiteX152" fmla="*/ 3699255 w 5017802"/>
                <a:gd name="connsiteY152" fmla="*/ 4216442 h 4405856"/>
                <a:gd name="connsiteX153" fmla="*/ 3680204 w 5017802"/>
                <a:gd name="connsiteY153" fmla="*/ 4175168 h 4405856"/>
                <a:gd name="connsiteX154" fmla="*/ 3732592 w 5017802"/>
                <a:gd name="connsiteY154" fmla="*/ 4184693 h 4405856"/>
                <a:gd name="connsiteX155" fmla="*/ 3711955 w 5017802"/>
                <a:gd name="connsiteY155" fmla="*/ 4151355 h 4405856"/>
                <a:gd name="connsiteX156" fmla="*/ 3733274 w 5017802"/>
                <a:gd name="connsiteY156" fmla="*/ 4134801 h 4405856"/>
                <a:gd name="connsiteX157" fmla="*/ 3854377 w 5017802"/>
                <a:gd name="connsiteY157" fmla="*/ 4220074 h 4405856"/>
                <a:gd name="connsiteX158" fmla="*/ 3889754 w 5017802"/>
                <a:gd name="connsiteY158" fmla="*/ 4206917 h 4405856"/>
                <a:gd name="connsiteX159" fmla="*/ 3942141 w 5017802"/>
                <a:gd name="connsiteY159" fmla="*/ 4272006 h 4405856"/>
                <a:gd name="connsiteX160" fmla="*/ 3962779 w 5017802"/>
                <a:gd name="connsiteY160" fmla="*/ 4330743 h 4405856"/>
                <a:gd name="connsiteX161" fmla="*/ 4070729 w 5017802"/>
                <a:gd name="connsiteY161" fmla="*/ 4349792 h 4405856"/>
                <a:gd name="connsiteX162" fmla="*/ 4010405 w 5017802"/>
                <a:gd name="connsiteY162" fmla="*/ 4283117 h 4405856"/>
                <a:gd name="connsiteX163" fmla="*/ 4007229 w 5017802"/>
                <a:gd name="connsiteY163" fmla="*/ 4214855 h 4405856"/>
                <a:gd name="connsiteX164" fmla="*/ 4061204 w 5017802"/>
                <a:gd name="connsiteY164" fmla="*/ 4270418 h 4405856"/>
                <a:gd name="connsiteX165" fmla="*/ 4110417 w 5017802"/>
                <a:gd name="connsiteY165" fmla="*/ 4275180 h 4405856"/>
                <a:gd name="connsiteX166" fmla="*/ 4104067 w 5017802"/>
                <a:gd name="connsiteY166" fmla="*/ 4225968 h 4405856"/>
                <a:gd name="connsiteX167" fmla="*/ 4164392 w 5017802"/>
                <a:gd name="connsiteY167" fmla="*/ 4230730 h 4405856"/>
                <a:gd name="connsiteX168" fmla="*/ 4226304 w 5017802"/>
                <a:gd name="connsiteY168" fmla="*/ 4273592 h 4405856"/>
                <a:gd name="connsiteX169" fmla="*/ 4258054 w 5017802"/>
                <a:gd name="connsiteY169" fmla="*/ 4260893 h 4405856"/>
                <a:gd name="connsiteX170" fmla="*/ 4251705 w 5017802"/>
                <a:gd name="connsiteY170" fmla="*/ 4225968 h 4405856"/>
                <a:gd name="connsiteX171" fmla="*/ 4292980 w 5017802"/>
                <a:gd name="connsiteY171" fmla="*/ 4202156 h 4405856"/>
                <a:gd name="connsiteX172" fmla="*/ 4377117 w 5017802"/>
                <a:gd name="connsiteY172" fmla="*/ 4259306 h 4405856"/>
                <a:gd name="connsiteX173" fmla="*/ 4394580 w 5017802"/>
                <a:gd name="connsiteY173" fmla="*/ 4157708 h 4405856"/>
                <a:gd name="connsiteX174" fmla="*/ 4369180 w 5017802"/>
                <a:gd name="connsiteY174" fmla="*/ 4135482 h 4405856"/>
                <a:gd name="connsiteX175" fmla="*/ 4296154 w 5017802"/>
                <a:gd name="connsiteY175" fmla="*/ 4092619 h 4405856"/>
                <a:gd name="connsiteX176" fmla="*/ 4318379 w 5017802"/>
                <a:gd name="connsiteY176" fmla="*/ 4067220 h 4405856"/>
                <a:gd name="connsiteX177" fmla="*/ 4339017 w 5017802"/>
                <a:gd name="connsiteY177" fmla="*/ 4044994 h 4405856"/>
                <a:gd name="connsiteX178" fmla="*/ 4392992 w 5017802"/>
                <a:gd name="connsiteY178" fmla="*/ 4076745 h 4405856"/>
                <a:gd name="connsiteX179" fmla="*/ 4399342 w 5017802"/>
                <a:gd name="connsiteY179" fmla="*/ 4032295 h 4405856"/>
                <a:gd name="connsiteX180" fmla="*/ 4343779 w 5017802"/>
                <a:gd name="connsiteY180" fmla="*/ 4008482 h 4405856"/>
                <a:gd name="connsiteX181" fmla="*/ 4342192 w 5017802"/>
                <a:gd name="connsiteY181" fmla="*/ 3998958 h 4405856"/>
                <a:gd name="connsiteX182" fmla="*/ 4329491 w 5017802"/>
                <a:gd name="connsiteY182" fmla="*/ 3960859 h 4405856"/>
                <a:gd name="connsiteX183" fmla="*/ 4335841 w 5017802"/>
                <a:gd name="connsiteY183" fmla="*/ 3913233 h 4405856"/>
                <a:gd name="connsiteX184" fmla="*/ 4346954 w 5017802"/>
                <a:gd name="connsiteY184" fmla="*/ 3857670 h 4405856"/>
                <a:gd name="connsiteX185" fmla="*/ 4308854 w 5017802"/>
                <a:gd name="connsiteY185" fmla="*/ 3827508 h 4405856"/>
                <a:gd name="connsiteX186" fmla="*/ 4342191 w 5017802"/>
                <a:gd name="connsiteY186" fmla="*/ 3817983 h 4405856"/>
                <a:gd name="connsiteX187" fmla="*/ 4319966 w 5017802"/>
                <a:gd name="connsiteY187" fmla="*/ 3781470 h 4405856"/>
                <a:gd name="connsiteX188" fmla="*/ 4358067 w 5017802"/>
                <a:gd name="connsiteY188" fmla="*/ 3776709 h 4405856"/>
                <a:gd name="connsiteX189" fmla="*/ 4364416 w 5017802"/>
                <a:gd name="connsiteY189" fmla="*/ 3743370 h 4405856"/>
                <a:gd name="connsiteX190" fmla="*/ 4426330 w 5017802"/>
                <a:gd name="connsiteY190" fmla="*/ 3752897 h 4405856"/>
                <a:gd name="connsiteX191" fmla="*/ 4459443 w 5017802"/>
                <a:gd name="connsiteY191" fmla="*/ 3768089 h 4405856"/>
                <a:gd name="connsiteX192" fmla="*/ 4425650 w 5017802"/>
                <a:gd name="connsiteY192" fmla="*/ 3809137 h 4405856"/>
                <a:gd name="connsiteX193" fmla="*/ 4464658 w 5017802"/>
                <a:gd name="connsiteY193" fmla="*/ 3916633 h 4405856"/>
                <a:gd name="connsiteX194" fmla="*/ 4517045 w 5017802"/>
                <a:gd name="connsiteY194" fmla="*/ 3947931 h 4405856"/>
                <a:gd name="connsiteX195" fmla="*/ 4568979 w 5017802"/>
                <a:gd name="connsiteY195" fmla="*/ 3905749 h 4405856"/>
                <a:gd name="connsiteX196" fmla="*/ 4654704 w 5017802"/>
                <a:gd name="connsiteY196" fmla="*/ 3857216 h 4405856"/>
                <a:gd name="connsiteX197" fmla="*/ 4637468 w 5017802"/>
                <a:gd name="connsiteY197" fmla="*/ 3768315 h 4405856"/>
                <a:gd name="connsiteX198" fmla="*/ 4714802 w 5017802"/>
                <a:gd name="connsiteY198" fmla="*/ 3635646 h 4405856"/>
                <a:gd name="connsiteX199" fmla="*/ 5007356 w 5017802"/>
                <a:gd name="connsiteY199" fmla="*/ 3302498 h 4405856"/>
                <a:gd name="connsiteX200" fmla="*/ 4925939 w 5017802"/>
                <a:gd name="connsiteY200" fmla="*/ 3293426 h 4405856"/>
                <a:gd name="connsiteX201" fmla="*/ 4930476 w 5017802"/>
                <a:gd name="connsiteY201" fmla="*/ 3201578 h 4405856"/>
                <a:gd name="connsiteX202" fmla="*/ 4881489 w 5017802"/>
                <a:gd name="connsiteY202" fmla="*/ 3176406 h 4405856"/>
                <a:gd name="connsiteX203" fmla="*/ 4797352 w 5017802"/>
                <a:gd name="connsiteY203" fmla="*/ 3207928 h 4405856"/>
                <a:gd name="connsiteX204" fmla="*/ 4760613 w 5017802"/>
                <a:gd name="connsiteY204" fmla="*/ 3171643 h 4405856"/>
                <a:gd name="connsiteX205" fmla="*/ 4805290 w 5017802"/>
                <a:gd name="connsiteY205" fmla="*/ 3148738 h 4405856"/>
                <a:gd name="connsiteX206" fmla="*/ 4676023 w 5017802"/>
                <a:gd name="connsiteY206" fmla="*/ 2935559 h 4405856"/>
                <a:gd name="connsiteX207" fmla="*/ 4690989 w 5017802"/>
                <a:gd name="connsiteY207" fmla="*/ 2905396 h 4405856"/>
                <a:gd name="connsiteX208" fmla="*/ 4667404 w 5017802"/>
                <a:gd name="connsiteY208" fmla="*/ 2789736 h 4405856"/>
                <a:gd name="connsiteX209" fmla="*/ 4508655 w 5017802"/>
                <a:gd name="connsiteY209" fmla="*/ 2778850 h 4405856"/>
                <a:gd name="connsiteX210" fmla="*/ 4475317 w 5017802"/>
                <a:gd name="connsiteY210" fmla="*/ 2827608 h 4405856"/>
                <a:gd name="connsiteX211" fmla="*/ 4386417 w 5017802"/>
                <a:gd name="connsiteY211" fmla="*/ 2842124 h 4405856"/>
                <a:gd name="connsiteX212" fmla="*/ 4392767 w 5017802"/>
                <a:gd name="connsiteY212" fmla="*/ 2820125 h 4405856"/>
                <a:gd name="connsiteX213" fmla="*/ 4339245 w 5017802"/>
                <a:gd name="connsiteY213" fmla="*/ 2804024 h 4405856"/>
                <a:gd name="connsiteX214" fmla="*/ 4314526 w 5017802"/>
                <a:gd name="connsiteY214" fmla="*/ 2638923 h 4405856"/>
                <a:gd name="connsiteX215" fmla="*/ 4034219 w 5017802"/>
                <a:gd name="connsiteY215" fmla="*/ 2572248 h 4405856"/>
                <a:gd name="connsiteX216" fmla="*/ 3897920 w 5017802"/>
                <a:gd name="connsiteY216" fmla="*/ 2615564 h 4405856"/>
                <a:gd name="connsiteX217" fmla="*/ 3765931 w 5017802"/>
                <a:gd name="connsiteY217" fmla="*/ 2608080 h 4405856"/>
                <a:gd name="connsiteX218" fmla="*/ 3633488 w 5017802"/>
                <a:gd name="connsiteY218" fmla="*/ 2497182 h 4405856"/>
                <a:gd name="connsiteX219" fmla="*/ 3420310 w 5017802"/>
                <a:gd name="connsiteY219" fmla="*/ 2193969 h 4405856"/>
                <a:gd name="connsiteX220" fmla="*/ 3021848 w 5017802"/>
                <a:gd name="connsiteY220" fmla="*/ 2054496 h 4405856"/>
                <a:gd name="connsiteX221" fmla="*/ 2785310 w 5017802"/>
                <a:gd name="connsiteY221" fmla="*/ 1741532 h 4405856"/>
                <a:gd name="connsiteX222" fmla="*/ 2819101 w 5017802"/>
                <a:gd name="connsiteY222" fmla="*/ 1716586 h 4405856"/>
                <a:gd name="connsiteX223" fmla="*/ 2878745 w 5017802"/>
                <a:gd name="connsiteY223" fmla="*/ 1799589 h 4405856"/>
                <a:gd name="connsiteX224" fmla="*/ 2898929 w 5017802"/>
                <a:gd name="connsiteY224" fmla="*/ 1782126 h 4405856"/>
                <a:gd name="connsiteX225" fmla="*/ 2942019 w 5017802"/>
                <a:gd name="connsiteY225" fmla="*/ 1812970 h 4405856"/>
                <a:gd name="connsiteX226" fmla="*/ 3030692 w 5017802"/>
                <a:gd name="connsiteY226" fmla="*/ 1759221 h 4405856"/>
                <a:gd name="connsiteX227" fmla="*/ 3046794 w 5017802"/>
                <a:gd name="connsiteY227" fmla="*/ 1738811 h 4405856"/>
                <a:gd name="connsiteX228" fmla="*/ 3105077 w 5017802"/>
                <a:gd name="connsiteY228" fmla="*/ 1739037 h 4405856"/>
                <a:gd name="connsiteX229" fmla="*/ 3121180 w 5017802"/>
                <a:gd name="connsiteY229" fmla="*/ 1705927 h 4405856"/>
                <a:gd name="connsiteX230" fmla="*/ 3102356 w 5017802"/>
                <a:gd name="connsiteY230" fmla="*/ 1680300 h 4405856"/>
                <a:gd name="connsiteX231" fmla="*/ 3035228 w 5017802"/>
                <a:gd name="connsiteY231" fmla="*/ 1700257 h 4405856"/>
                <a:gd name="connsiteX232" fmla="*/ 3013456 w 5017802"/>
                <a:gd name="connsiteY232" fmla="*/ 1646736 h 4405856"/>
                <a:gd name="connsiteX233" fmla="*/ 3034774 w 5017802"/>
                <a:gd name="connsiteY233" fmla="*/ 1617026 h 4405856"/>
                <a:gd name="connsiteX234" fmla="*/ 2978304 w 5017802"/>
                <a:gd name="connsiteY234" fmla="*/ 1513612 h 4405856"/>
                <a:gd name="connsiteX235" fmla="*/ 2929773 w 5017802"/>
                <a:gd name="connsiteY235" fmla="*/ 1552393 h 4405856"/>
                <a:gd name="connsiteX236" fmla="*/ 2840418 w 5017802"/>
                <a:gd name="connsiteY236" fmla="*/ 1497737 h 4405856"/>
                <a:gd name="connsiteX237" fmla="*/ 2892352 w 5017802"/>
                <a:gd name="connsiteY237" fmla="*/ 1405208 h 4405856"/>
                <a:gd name="connsiteX238" fmla="*/ 2849490 w 5017802"/>
                <a:gd name="connsiteY238" fmla="*/ 1284105 h 4405856"/>
                <a:gd name="connsiteX239" fmla="*/ 2864231 w 5017802"/>
                <a:gd name="connsiteY239" fmla="*/ 1160053 h 4405856"/>
                <a:gd name="connsiteX240" fmla="*/ 2959481 w 5017802"/>
                <a:gd name="connsiteY240" fmla="*/ 1086348 h 4405856"/>
                <a:gd name="connsiteX241" fmla="*/ 3064710 w 5017802"/>
                <a:gd name="connsiteY241" fmla="*/ 1063896 h 4405856"/>
                <a:gd name="connsiteX242" fmla="*/ 3001663 w 5017802"/>
                <a:gd name="connsiteY242" fmla="*/ 974089 h 4405856"/>
                <a:gd name="connsiteX243" fmla="*/ 2984427 w 5017802"/>
                <a:gd name="connsiteY243" fmla="*/ 1018766 h 4405856"/>
                <a:gd name="connsiteX244" fmla="*/ 2941112 w 5017802"/>
                <a:gd name="connsiteY244" fmla="*/ 971595 h 4405856"/>
                <a:gd name="connsiteX245" fmla="*/ 2962430 w 5017802"/>
                <a:gd name="connsiteY245" fmla="*/ 886323 h 4405856"/>
                <a:gd name="connsiteX246" fmla="*/ 3035454 w 5017802"/>
                <a:gd name="connsiteY246" fmla="*/ 789032 h 4405856"/>
                <a:gd name="connsiteX247" fmla="*/ 3018445 w 5017802"/>
                <a:gd name="connsiteY247" fmla="*/ 682443 h 4405856"/>
                <a:gd name="connsiteX248" fmla="*/ 2847223 w 5017802"/>
                <a:gd name="connsiteY248" fmla="*/ 692194 h 4405856"/>
                <a:gd name="connsiteX249" fmla="*/ 2827945 w 5017802"/>
                <a:gd name="connsiteY249" fmla="*/ 734831 h 4405856"/>
                <a:gd name="connsiteX250" fmla="*/ 2795742 w 5017802"/>
                <a:gd name="connsiteY250" fmla="*/ 667248 h 4405856"/>
                <a:gd name="connsiteX251" fmla="*/ 2766032 w 5017802"/>
                <a:gd name="connsiteY251" fmla="*/ 707616 h 4405856"/>
                <a:gd name="connsiteX252" fmla="*/ 2580523 w 5017802"/>
                <a:gd name="connsiteY252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336935 w 5017802"/>
                <a:gd name="connsiteY97" fmla="*/ 1922511 h 4405856"/>
                <a:gd name="connsiteX98" fmla="*/ 213560 w 5017802"/>
                <a:gd name="connsiteY98" fmla="*/ 2239100 h 4405856"/>
                <a:gd name="connsiteX99" fmla="*/ 201087 w 5017802"/>
                <a:gd name="connsiteY99" fmla="*/ 2428239 h 4405856"/>
                <a:gd name="connsiteX100" fmla="*/ 881670 w 5017802"/>
                <a:gd name="connsiteY100" fmla="*/ 2440939 h 4405856"/>
                <a:gd name="connsiteX101" fmla="*/ 917956 w 5017802"/>
                <a:gd name="connsiteY101" fmla="*/ 2557053 h 4405856"/>
                <a:gd name="connsiteX102" fmla="*/ 939727 w 5017802"/>
                <a:gd name="connsiteY102" fmla="*/ 2622368 h 4405856"/>
                <a:gd name="connsiteX103" fmla="*/ 946985 w 5017802"/>
                <a:gd name="connsiteY103" fmla="*/ 2644139 h 4405856"/>
                <a:gd name="connsiteX104" fmla="*/ 968756 w 5017802"/>
                <a:gd name="connsiteY104" fmla="*/ 2687682 h 4405856"/>
                <a:gd name="connsiteX105" fmla="*/ 990527 w 5017802"/>
                <a:gd name="connsiteY105" fmla="*/ 2738482 h 4405856"/>
                <a:gd name="connsiteX106" fmla="*/ 997785 w 5017802"/>
                <a:gd name="connsiteY106" fmla="*/ 2767511 h 4405856"/>
                <a:gd name="connsiteX107" fmla="*/ 1034070 w 5017802"/>
                <a:gd name="connsiteY107" fmla="*/ 2818311 h 4405856"/>
                <a:gd name="connsiteX108" fmla="*/ 1055842 w 5017802"/>
                <a:gd name="connsiteY108" fmla="*/ 2876368 h 4405856"/>
                <a:gd name="connsiteX109" fmla="*/ 1077613 w 5017802"/>
                <a:gd name="connsiteY109" fmla="*/ 2898139 h 4405856"/>
                <a:gd name="connsiteX110" fmla="*/ 1113899 w 5017802"/>
                <a:gd name="connsiteY110" fmla="*/ 2970711 h 4405856"/>
                <a:gd name="connsiteX111" fmla="*/ 1150185 w 5017802"/>
                <a:gd name="connsiteY111" fmla="*/ 3021511 h 4405856"/>
                <a:gd name="connsiteX112" fmla="*/ 1157442 w 5017802"/>
                <a:gd name="connsiteY112" fmla="*/ 3043282 h 4405856"/>
                <a:gd name="connsiteX113" fmla="*/ 1208242 w 5017802"/>
                <a:gd name="connsiteY113" fmla="*/ 3108596 h 4405856"/>
                <a:gd name="connsiteX114" fmla="*/ 1237270 w 5017802"/>
                <a:gd name="connsiteY114" fmla="*/ 3173911 h 4405856"/>
                <a:gd name="connsiteX115" fmla="*/ 1259042 w 5017802"/>
                <a:gd name="connsiteY115" fmla="*/ 3202939 h 4405856"/>
                <a:gd name="connsiteX116" fmla="*/ 1273556 w 5017802"/>
                <a:gd name="connsiteY116" fmla="*/ 3260996 h 4405856"/>
                <a:gd name="connsiteX117" fmla="*/ 1280813 w 5017802"/>
                <a:gd name="connsiteY117" fmla="*/ 3282768 h 4405856"/>
                <a:gd name="connsiteX118" fmla="*/ 1288070 w 5017802"/>
                <a:gd name="connsiteY118" fmla="*/ 3311796 h 4405856"/>
                <a:gd name="connsiteX119" fmla="*/ 1295327 w 5017802"/>
                <a:gd name="connsiteY119" fmla="*/ 3377111 h 4405856"/>
                <a:gd name="connsiteX120" fmla="*/ 1317099 w 5017802"/>
                <a:gd name="connsiteY120" fmla="*/ 3435168 h 4405856"/>
                <a:gd name="connsiteX121" fmla="*/ 1346127 w 5017802"/>
                <a:gd name="connsiteY121" fmla="*/ 3478711 h 4405856"/>
                <a:gd name="connsiteX122" fmla="*/ 1375156 w 5017802"/>
                <a:gd name="connsiteY122" fmla="*/ 3529511 h 4405856"/>
                <a:gd name="connsiteX123" fmla="*/ 1404185 w 5017802"/>
                <a:gd name="connsiteY123" fmla="*/ 3551282 h 4405856"/>
                <a:gd name="connsiteX124" fmla="*/ 1447727 w 5017802"/>
                <a:gd name="connsiteY124" fmla="*/ 3594825 h 4405856"/>
                <a:gd name="connsiteX125" fmla="*/ 1476756 w 5017802"/>
                <a:gd name="connsiteY125" fmla="*/ 3616596 h 4405856"/>
                <a:gd name="connsiteX126" fmla="*/ 1513042 w 5017802"/>
                <a:gd name="connsiteY126" fmla="*/ 3660139 h 4405856"/>
                <a:gd name="connsiteX127" fmla="*/ 1542070 w 5017802"/>
                <a:gd name="connsiteY127" fmla="*/ 3681911 h 4405856"/>
                <a:gd name="connsiteX128" fmla="*/ 1614642 w 5017802"/>
                <a:gd name="connsiteY128" fmla="*/ 3747225 h 4405856"/>
                <a:gd name="connsiteX129" fmla="*/ 1650927 w 5017802"/>
                <a:gd name="connsiteY129" fmla="*/ 3790768 h 4405856"/>
                <a:gd name="connsiteX130" fmla="*/ 1672699 w 5017802"/>
                <a:gd name="connsiteY130" fmla="*/ 3805282 h 4405856"/>
                <a:gd name="connsiteX131" fmla="*/ 1708985 w 5017802"/>
                <a:gd name="connsiteY131" fmla="*/ 3848825 h 4405856"/>
                <a:gd name="connsiteX132" fmla="*/ 1738013 w 5017802"/>
                <a:gd name="connsiteY132" fmla="*/ 3870596 h 4405856"/>
                <a:gd name="connsiteX133" fmla="*/ 1832356 w 5017802"/>
                <a:gd name="connsiteY133" fmla="*/ 3914139 h 4405856"/>
                <a:gd name="connsiteX134" fmla="*/ 2282299 w 5017802"/>
                <a:gd name="connsiteY134" fmla="*/ 3899625 h 4405856"/>
                <a:gd name="connsiteX135" fmla="*/ 2333099 w 5017802"/>
                <a:gd name="connsiteY135" fmla="*/ 3885111 h 4405856"/>
                <a:gd name="connsiteX136" fmla="*/ 2420185 w 5017802"/>
                <a:gd name="connsiteY136" fmla="*/ 3877853 h 4405856"/>
                <a:gd name="connsiteX137" fmla="*/ 2500013 w 5017802"/>
                <a:gd name="connsiteY137" fmla="*/ 3863339 h 4405856"/>
                <a:gd name="connsiteX138" fmla="*/ 2558070 w 5017802"/>
                <a:gd name="connsiteY138" fmla="*/ 3856082 h 4405856"/>
                <a:gd name="connsiteX139" fmla="*/ 2587099 w 5017802"/>
                <a:gd name="connsiteY139" fmla="*/ 3841568 h 4405856"/>
                <a:gd name="connsiteX140" fmla="*/ 2652413 w 5017802"/>
                <a:gd name="connsiteY140" fmla="*/ 3819796 h 4405856"/>
                <a:gd name="connsiteX141" fmla="*/ 2688699 w 5017802"/>
                <a:gd name="connsiteY141" fmla="*/ 3805282 h 4405856"/>
                <a:gd name="connsiteX142" fmla="*/ 2790299 w 5017802"/>
                <a:gd name="connsiteY142" fmla="*/ 3790768 h 4405856"/>
                <a:gd name="connsiteX143" fmla="*/ 2819327 w 5017802"/>
                <a:gd name="connsiteY143" fmla="*/ 3783511 h 4405856"/>
                <a:gd name="connsiteX144" fmla="*/ 3439813 w 5017802"/>
                <a:gd name="connsiteY144" fmla="*/ 4130265 h 4405856"/>
                <a:gd name="connsiteX145" fmla="*/ 3526217 w 5017802"/>
                <a:gd name="connsiteY145" fmla="*/ 4316455 h 4405856"/>
                <a:gd name="connsiteX146" fmla="*/ 3586542 w 5017802"/>
                <a:gd name="connsiteY146" fmla="*/ 4375193 h 4405856"/>
                <a:gd name="connsiteX147" fmla="*/ 3597654 w 5017802"/>
                <a:gd name="connsiteY147" fmla="*/ 4345030 h 4405856"/>
                <a:gd name="connsiteX148" fmla="*/ 3643692 w 5017802"/>
                <a:gd name="connsiteY148" fmla="*/ 4318042 h 4405856"/>
                <a:gd name="connsiteX149" fmla="*/ 3694492 w 5017802"/>
                <a:gd name="connsiteY149" fmla="*/ 4391068 h 4405856"/>
                <a:gd name="connsiteX150" fmla="*/ 3743705 w 5017802"/>
                <a:gd name="connsiteY150" fmla="*/ 4394243 h 4405856"/>
                <a:gd name="connsiteX151" fmla="*/ 3699254 w 5017802"/>
                <a:gd name="connsiteY151" fmla="*/ 4300581 h 4405856"/>
                <a:gd name="connsiteX152" fmla="*/ 3656392 w 5017802"/>
                <a:gd name="connsiteY152" fmla="*/ 4232318 h 4405856"/>
                <a:gd name="connsiteX153" fmla="*/ 3699255 w 5017802"/>
                <a:gd name="connsiteY153" fmla="*/ 4216442 h 4405856"/>
                <a:gd name="connsiteX154" fmla="*/ 3680204 w 5017802"/>
                <a:gd name="connsiteY154" fmla="*/ 4175168 h 4405856"/>
                <a:gd name="connsiteX155" fmla="*/ 3732592 w 5017802"/>
                <a:gd name="connsiteY155" fmla="*/ 4184693 h 4405856"/>
                <a:gd name="connsiteX156" fmla="*/ 3711955 w 5017802"/>
                <a:gd name="connsiteY156" fmla="*/ 4151355 h 4405856"/>
                <a:gd name="connsiteX157" fmla="*/ 3733274 w 5017802"/>
                <a:gd name="connsiteY157" fmla="*/ 4134801 h 4405856"/>
                <a:gd name="connsiteX158" fmla="*/ 3854377 w 5017802"/>
                <a:gd name="connsiteY158" fmla="*/ 4220074 h 4405856"/>
                <a:gd name="connsiteX159" fmla="*/ 3889754 w 5017802"/>
                <a:gd name="connsiteY159" fmla="*/ 4206917 h 4405856"/>
                <a:gd name="connsiteX160" fmla="*/ 3942141 w 5017802"/>
                <a:gd name="connsiteY160" fmla="*/ 4272006 h 4405856"/>
                <a:gd name="connsiteX161" fmla="*/ 3962779 w 5017802"/>
                <a:gd name="connsiteY161" fmla="*/ 4330743 h 4405856"/>
                <a:gd name="connsiteX162" fmla="*/ 4070729 w 5017802"/>
                <a:gd name="connsiteY162" fmla="*/ 4349792 h 4405856"/>
                <a:gd name="connsiteX163" fmla="*/ 4010405 w 5017802"/>
                <a:gd name="connsiteY163" fmla="*/ 4283117 h 4405856"/>
                <a:gd name="connsiteX164" fmla="*/ 4007229 w 5017802"/>
                <a:gd name="connsiteY164" fmla="*/ 4214855 h 4405856"/>
                <a:gd name="connsiteX165" fmla="*/ 4061204 w 5017802"/>
                <a:gd name="connsiteY165" fmla="*/ 4270418 h 4405856"/>
                <a:gd name="connsiteX166" fmla="*/ 4110417 w 5017802"/>
                <a:gd name="connsiteY166" fmla="*/ 4275180 h 4405856"/>
                <a:gd name="connsiteX167" fmla="*/ 4104067 w 5017802"/>
                <a:gd name="connsiteY167" fmla="*/ 4225968 h 4405856"/>
                <a:gd name="connsiteX168" fmla="*/ 4164392 w 5017802"/>
                <a:gd name="connsiteY168" fmla="*/ 4230730 h 4405856"/>
                <a:gd name="connsiteX169" fmla="*/ 4226304 w 5017802"/>
                <a:gd name="connsiteY169" fmla="*/ 4273592 h 4405856"/>
                <a:gd name="connsiteX170" fmla="*/ 4258054 w 5017802"/>
                <a:gd name="connsiteY170" fmla="*/ 4260893 h 4405856"/>
                <a:gd name="connsiteX171" fmla="*/ 4251705 w 5017802"/>
                <a:gd name="connsiteY171" fmla="*/ 4225968 h 4405856"/>
                <a:gd name="connsiteX172" fmla="*/ 4292980 w 5017802"/>
                <a:gd name="connsiteY172" fmla="*/ 4202156 h 4405856"/>
                <a:gd name="connsiteX173" fmla="*/ 4377117 w 5017802"/>
                <a:gd name="connsiteY173" fmla="*/ 4259306 h 4405856"/>
                <a:gd name="connsiteX174" fmla="*/ 4394580 w 5017802"/>
                <a:gd name="connsiteY174" fmla="*/ 4157708 h 4405856"/>
                <a:gd name="connsiteX175" fmla="*/ 4369180 w 5017802"/>
                <a:gd name="connsiteY175" fmla="*/ 4135482 h 4405856"/>
                <a:gd name="connsiteX176" fmla="*/ 4296154 w 5017802"/>
                <a:gd name="connsiteY176" fmla="*/ 4092619 h 4405856"/>
                <a:gd name="connsiteX177" fmla="*/ 4318379 w 5017802"/>
                <a:gd name="connsiteY177" fmla="*/ 4067220 h 4405856"/>
                <a:gd name="connsiteX178" fmla="*/ 4339017 w 5017802"/>
                <a:gd name="connsiteY178" fmla="*/ 4044994 h 4405856"/>
                <a:gd name="connsiteX179" fmla="*/ 4392992 w 5017802"/>
                <a:gd name="connsiteY179" fmla="*/ 4076745 h 4405856"/>
                <a:gd name="connsiteX180" fmla="*/ 4399342 w 5017802"/>
                <a:gd name="connsiteY180" fmla="*/ 4032295 h 4405856"/>
                <a:gd name="connsiteX181" fmla="*/ 4343779 w 5017802"/>
                <a:gd name="connsiteY181" fmla="*/ 4008482 h 4405856"/>
                <a:gd name="connsiteX182" fmla="*/ 4342192 w 5017802"/>
                <a:gd name="connsiteY182" fmla="*/ 3998958 h 4405856"/>
                <a:gd name="connsiteX183" fmla="*/ 4329491 w 5017802"/>
                <a:gd name="connsiteY183" fmla="*/ 3960859 h 4405856"/>
                <a:gd name="connsiteX184" fmla="*/ 4335841 w 5017802"/>
                <a:gd name="connsiteY184" fmla="*/ 3913233 h 4405856"/>
                <a:gd name="connsiteX185" fmla="*/ 4346954 w 5017802"/>
                <a:gd name="connsiteY185" fmla="*/ 3857670 h 4405856"/>
                <a:gd name="connsiteX186" fmla="*/ 4308854 w 5017802"/>
                <a:gd name="connsiteY186" fmla="*/ 3827508 h 4405856"/>
                <a:gd name="connsiteX187" fmla="*/ 4342191 w 5017802"/>
                <a:gd name="connsiteY187" fmla="*/ 3817983 h 4405856"/>
                <a:gd name="connsiteX188" fmla="*/ 4319966 w 5017802"/>
                <a:gd name="connsiteY188" fmla="*/ 3781470 h 4405856"/>
                <a:gd name="connsiteX189" fmla="*/ 4358067 w 5017802"/>
                <a:gd name="connsiteY189" fmla="*/ 3776709 h 4405856"/>
                <a:gd name="connsiteX190" fmla="*/ 4364416 w 5017802"/>
                <a:gd name="connsiteY190" fmla="*/ 3743370 h 4405856"/>
                <a:gd name="connsiteX191" fmla="*/ 4426330 w 5017802"/>
                <a:gd name="connsiteY191" fmla="*/ 3752897 h 4405856"/>
                <a:gd name="connsiteX192" fmla="*/ 4459443 w 5017802"/>
                <a:gd name="connsiteY192" fmla="*/ 3768089 h 4405856"/>
                <a:gd name="connsiteX193" fmla="*/ 4425650 w 5017802"/>
                <a:gd name="connsiteY193" fmla="*/ 3809137 h 4405856"/>
                <a:gd name="connsiteX194" fmla="*/ 4464658 w 5017802"/>
                <a:gd name="connsiteY194" fmla="*/ 3916633 h 4405856"/>
                <a:gd name="connsiteX195" fmla="*/ 4517045 w 5017802"/>
                <a:gd name="connsiteY195" fmla="*/ 3947931 h 4405856"/>
                <a:gd name="connsiteX196" fmla="*/ 4568979 w 5017802"/>
                <a:gd name="connsiteY196" fmla="*/ 3905749 h 4405856"/>
                <a:gd name="connsiteX197" fmla="*/ 4654704 w 5017802"/>
                <a:gd name="connsiteY197" fmla="*/ 3857216 h 4405856"/>
                <a:gd name="connsiteX198" fmla="*/ 4637468 w 5017802"/>
                <a:gd name="connsiteY198" fmla="*/ 3768315 h 4405856"/>
                <a:gd name="connsiteX199" fmla="*/ 4714802 w 5017802"/>
                <a:gd name="connsiteY199" fmla="*/ 3635646 h 4405856"/>
                <a:gd name="connsiteX200" fmla="*/ 5007356 w 5017802"/>
                <a:gd name="connsiteY200" fmla="*/ 3302498 h 4405856"/>
                <a:gd name="connsiteX201" fmla="*/ 4925939 w 5017802"/>
                <a:gd name="connsiteY201" fmla="*/ 3293426 h 4405856"/>
                <a:gd name="connsiteX202" fmla="*/ 4930476 w 5017802"/>
                <a:gd name="connsiteY202" fmla="*/ 3201578 h 4405856"/>
                <a:gd name="connsiteX203" fmla="*/ 4881489 w 5017802"/>
                <a:gd name="connsiteY203" fmla="*/ 3176406 h 4405856"/>
                <a:gd name="connsiteX204" fmla="*/ 4797352 w 5017802"/>
                <a:gd name="connsiteY204" fmla="*/ 3207928 h 4405856"/>
                <a:gd name="connsiteX205" fmla="*/ 4760613 w 5017802"/>
                <a:gd name="connsiteY205" fmla="*/ 3171643 h 4405856"/>
                <a:gd name="connsiteX206" fmla="*/ 4805290 w 5017802"/>
                <a:gd name="connsiteY206" fmla="*/ 3148738 h 4405856"/>
                <a:gd name="connsiteX207" fmla="*/ 4676023 w 5017802"/>
                <a:gd name="connsiteY207" fmla="*/ 2935559 h 4405856"/>
                <a:gd name="connsiteX208" fmla="*/ 4690989 w 5017802"/>
                <a:gd name="connsiteY208" fmla="*/ 2905396 h 4405856"/>
                <a:gd name="connsiteX209" fmla="*/ 4667404 w 5017802"/>
                <a:gd name="connsiteY209" fmla="*/ 2789736 h 4405856"/>
                <a:gd name="connsiteX210" fmla="*/ 4508655 w 5017802"/>
                <a:gd name="connsiteY210" fmla="*/ 2778850 h 4405856"/>
                <a:gd name="connsiteX211" fmla="*/ 4475317 w 5017802"/>
                <a:gd name="connsiteY211" fmla="*/ 2827608 h 4405856"/>
                <a:gd name="connsiteX212" fmla="*/ 4386417 w 5017802"/>
                <a:gd name="connsiteY212" fmla="*/ 2842124 h 4405856"/>
                <a:gd name="connsiteX213" fmla="*/ 4392767 w 5017802"/>
                <a:gd name="connsiteY213" fmla="*/ 2820125 h 4405856"/>
                <a:gd name="connsiteX214" fmla="*/ 4339245 w 5017802"/>
                <a:gd name="connsiteY214" fmla="*/ 2804024 h 4405856"/>
                <a:gd name="connsiteX215" fmla="*/ 4314526 w 5017802"/>
                <a:gd name="connsiteY215" fmla="*/ 2638923 h 4405856"/>
                <a:gd name="connsiteX216" fmla="*/ 4034219 w 5017802"/>
                <a:gd name="connsiteY216" fmla="*/ 2572248 h 4405856"/>
                <a:gd name="connsiteX217" fmla="*/ 3897920 w 5017802"/>
                <a:gd name="connsiteY217" fmla="*/ 2615564 h 4405856"/>
                <a:gd name="connsiteX218" fmla="*/ 3765931 w 5017802"/>
                <a:gd name="connsiteY218" fmla="*/ 2608080 h 4405856"/>
                <a:gd name="connsiteX219" fmla="*/ 3633488 w 5017802"/>
                <a:gd name="connsiteY219" fmla="*/ 2497182 h 4405856"/>
                <a:gd name="connsiteX220" fmla="*/ 3420310 w 5017802"/>
                <a:gd name="connsiteY220" fmla="*/ 2193969 h 4405856"/>
                <a:gd name="connsiteX221" fmla="*/ 3021848 w 5017802"/>
                <a:gd name="connsiteY221" fmla="*/ 2054496 h 4405856"/>
                <a:gd name="connsiteX222" fmla="*/ 2785310 w 5017802"/>
                <a:gd name="connsiteY222" fmla="*/ 1741532 h 4405856"/>
                <a:gd name="connsiteX223" fmla="*/ 2819101 w 5017802"/>
                <a:gd name="connsiteY223" fmla="*/ 1716586 h 4405856"/>
                <a:gd name="connsiteX224" fmla="*/ 2878745 w 5017802"/>
                <a:gd name="connsiteY224" fmla="*/ 1799589 h 4405856"/>
                <a:gd name="connsiteX225" fmla="*/ 2898929 w 5017802"/>
                <a:gd name="connsiteY225" fmla="*/ 1782126 h 4405856"/>
                <a:gd name="connsiteX226" fmla="*/ 2942019 w 5017802"/>
                <a:gd name="connsiteY226" fmla="*/ 1812970 h 4405856"/>
                <a:gd name="connsiteX227" fmla="*/ 3030692 w 5017802"/>
                <a:gd name="connsiteY227" fmla="*/ 1759221 h 4405856"/>
                <a:gd name="connsiteX228" fmla="*/ 3046794 w 5017802"/>
                <a:gd name="connsiteY228" fmla="*/ 1738811 h 4405856"/>
                <a:gd name="connsiteX229" fmla="*/ 3105077 w 5017802"/>
                <a:gd name="connsiteY229" fmla="*/ 1739037 h 4405856"/>
                <a:gd name="connsiteX230" fmla="*/ 3121180 w 5017802"/>
                <a:gd name="connsiteY230" fmla="*/ 1705927 h 4405856"/>
                <a:gd name="connsiteX231" fmla="*/ 3102356 w 5017802"/>
                <a:gd name="connsiteY231" fmla="*/ 1680300 h 4405856"/>
                <a:gd name="connsiteX232" fmla="*/ 3035228 w 5017802"/>
                <a:gd name="connsiteY232" fmla="*/ 1700257 h 4405856"/>
                <a:gd name="connsiteX233" fmla="*/ 3013456 w 5017802"/>
                <a:gd name="connsiteY233" fmla="*/ 1646736 h 4405856"/>
                <a:gd name="connsiteX234" fmla="*/ 3034774 w 5017802"/>
                <a:gd name="connsiteY234" fmla="*/ 1617026 h 4405856"/>
                <a:gd name="connsiteX235" fmla="*/ 2978304 w 5017802"/>
                <a:gd name="connsiteY235" fmla="*/ 1513612 h 4405856"/>
                <a:gd name="connsiteX236" fmla="*/ 2929773 w 5017802"/>
                <a:gd name="connsiteY236" fmla="*/ 1552393 h 4405856"/>
                <a:gd name="connsiteX237" fmla="*/ 2840418 w 5017802"/>
                <a:gd name="connsiteY237" fmla="*/ 1497737 h 4405856"/>
                <a:gd name="connsiteX238" fmla="*/ 2892352 w 5017802"/>
                <a:gd name="connsiteY238" fmla="*/ 1405208 h 4405856"/>
                <a:gd name="connsiteX239" fmla="*/ 2849490 w 5017802"/>
                <a:gd name="connsiteY239" fmla="*/ 1284105 h 4405856"/>
                <a:gd name="connsiteX240" fmla="*/ 2864231 w 5017802"/>
                <a:gd name="connsiteY240" fmla="*/ 1160053 h 4405856"/>
                <a:gd name="connsiteX241" fmla="*/ 2959481 w 5017802"/>
                <a:gd name="connsiteY241" fmla="*/ 1086348 h 4405856"/>
                <a:gd name="connsiteX242" fmla="*/ 3064710 w 5017802"/>
                <a:gd name="connsiteY242" fmla="*/ 1063896 h 4405856"/>
                <a:gd name="connsiteX243" fmla="*/ 3001663 w 5017802"/>
                <a:gd name="connsiteY243" fmla="*/ 974089 h 4405856"/>
                <a:gd name="connsiteX244" fmla="*/ 2984427 w 5017802"/>
                <a:gd name="connsiteY244" fmla="*/ 1018766 h 4405856"/>
                <a:gd name="connsiteX245" fmla="*/ 2941112 w 5017802"/>
                <a:gd name="connsiteY245" fmla="*/ 971595 h 4405856"/>
                <a:gd name="connsiteX246" fmla="*/ 2962430 w 5017802"/>
                <a:gd name="connsiteY246" fmla="*/ 886323 h 4405856"/>
                <a:gd name="connsiteX247" fmla="*/ 3035454 w 5017802"/>
                <a:gd name="connsiteY247" fmla="*/ 789032 h 4405856"/>
                <a:gd name="connsiteX248" fmla="*/ 3018445 w 5017802"/>
                <a:gd name="connsiteY248" fmla="*/ 682443 h 4405856"/>
                <a:gd name="connsiteX249" fmla="*/ 2847223 w 5017802"/>
                <a:gd name="connsiteY249" fmla="*/ 692194 h 4405856"/>
                <a:gd name="connsiteX250" fmla="*/ 2827945 w 5017802"/>
                <a:gd name="connsiteY250" fmla="*/ 734831 h 4405856"/>
                <a:gd name="connsiteX251" fmla="*/ 2795742 w 5017802"/>
                <a:gd name="connsiteY251" fmla="*/ 667248 h 4405856"/>
                <a:gd name="connsiteX252" fmla="*/ 2766032 w 5017802"/>
                <a:gd name="connsiteY252" fmla="*/ 707616 h 4405856"/>
                <a:gd name="connsiteX253" fmla="*/ 2580523 w 5017802"/>
                <a:gd name="connsiteY253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201087 w 5017802"/>
                <a:gd name="connsiteY99" fmla="*/ 2428239 h 4405856"/>
                <a:gd name="connsiteX100" fmla="*/ 881670 w 5017802"/>
                <a:gd name="connsiteY100" fmla="*/ 2440939 h 4405856"/>
                <a:gd name="connsiteX101" fmla="*/ 917956 w 5017802"/>
                <a:gd name="connsiteY101" fmla="*/ 2557053 h 4405856"/>
                <a:gd name="connsiteX102" fmla="*/ 939727 w 5017802"/>
                <a:gd name="connsiteY102" fmla="*/ 2622368 h 4405856"/>
                <a:gd name="connsiteX103" fmla="*/ 946985 w 5017802"/>
                <a:gd name="connsiteY103" fmla="*/ 2644139 h 4405856"/>
                <a:gd name="connsiteX104" fmla="*/ 968756 w 5017802"/>
                <a:gd name="connsiteY104" fmla="*/ 2687682 h 4405856"/>
                <a:gd name="connsiteX105" fmla="*/ 990527 w 5017802"/>
                <a:gd name="connsiteY105" fmla="*/ 2738482 h 4405856"/>
                <a:gd name="connsiteX106" fmla="*/ 997785 w 5017802"/>
                <a:gd name="connsiteY106" fmla="*/ 2767511 h 4405856"/>
                <a:gd name="connsiteX107" fmla="*/ 1034070 w 5017802"/>
                <a:gd name="connsiteY107" fmla="*/ 2818311 h 4405856"/>
                <a:gd name="connsiteX108" fmla="*/ 1055842 w 5017802"/>
                <a:gd name="connsiteY108" fmla="*/ 2876368 h 4405856"/>
                <a:gd name="connsiteX109" fmla="*/ 1077613 w 5017802"/>
                <a:gd name="connsiteY109" fmla="*/ 2898139 h 4405856"/>
                <a:gd name="connsiteX110" fmla="*/ 1113899 w 5017802"/>
                <a:gd name="connsiteY110" fmla="*/ 2970711 h 4405856"/>
                <a:gd name="connsiteX111" fmla="*/ 1150185 w 5017802"/>
                <a:gd name="connsiteY111" fmla="*/ 3021511 h 4405856"/>
                <a:gd name="connsiteX112" fmla="*/ 1157442 w 5017802"/>
                <a:gd name="connsiteY112" fmla="*/ 3043282 h 4405856"/>
                <a:gd name="connsiteX113" fmla="*/ 1208242 w 5017802"/>
                <a:gd name="connsiteY113" fmla="*/ 3108596 h 4405856"/>
                <a:gd name="connsiteX114" fmla="*/ 1237270 w 5017802"/>
                <a:gd name="connsiteY114" fmla="*/ 3173911 h 4405856"/>
                <a:gd name="connsiteX115" fmla="*/ 1259042 w 5017802"/>
                <a:gd name="connsiteY115" fmla="*/ 3202939 h 4405856"/>
                <a:gd name="connsiteX116" fmla="*/ 1273556 w 5017802"/>
                <a:gd name="connsiteY116" fmla="*/ 3260996 h 4405856"/>
                <a:gd name="connsiteX117" fmla="*/ 1280813 w 5017802"/>
                <a:gd name="connsiteY117" fmla="*/ 3282768 h 4405856"/>
                <a:gd name="connsiteX118" fmla="*/ 1288070 w 5017802"/>
                <a:gd name="connsiteY118" fmla="*/ 3311796 h 4405856"/>
                <a:gd name="connsiteX119" fmla="*/ 1295327 w 5017802"/>
                <a:gd name="connsiteY119" fmla="*/ 3377111 h 4405856"/>
                <a:gd name="connsiteX120" fmla="*/ 1317099 w 5017802"/>
                <a:gd name="connsiteY120" fmla="*/ 3435168 h 4405856"/>
                <a:gd name="connsiteX121" fmla="*/ 1346127 w 5017802"/>
                <a:gd name="connsiteY121" fmla="*/ 3478711 h 4405856"/>
                <a:gd name="connsiteX122" fmla="*/ 1375156 w 5017802"/>
                <a:gd name="connsiteY122" fmla="*/ 3529511 h 4405856"/>
                <a:gd name="connsiteX123" fmla="*/ 1404185 w 5017802"/>
                <a:gd name="connsiteY123" fmla="*/ 3551282 h 4405856"/>
                <a:gd name="connsiteX124" fmla="*/ 1447727 w 5017802"/>
                <a:gd name="connsiteY124" fmla="*/ 3594825 h 4405856"/>
                <a:gd name="connsiteX125" fmla="*/ 1476756 w 5017802"/>
                <a:gd name="connsiteY125" fmla="*/ 3616596 h 4405856"/>
                <a:gd name="connsiteX126" fmla="*/ 1513042 w 5017802"/>
                <a:gd name="connsiteY126" fmla="*/ 3660139 h 4405856"/>
                <a:gd name="connsiteX127" fmla="*/ 1542070 w 5017802"/>
                <a:gd name="connsiteY127" fmla="*/ 3681911 h 4405856"/>
                <a:gd name="connsiteX128" fmla="*/ 1614642 w 5017802"/>
                <a:gd name="connsiteY128" fmla="*/ 3747225 h 4405856"/>
                <a:gd name="connsiteX129" fmla="*/ 1650927 w 5017802"/>
                <a:gd name="connsiteY129" fmla="*/ 3790768 h 4405856"/>
                <a:gd name="connsiteX130" fmla="*/ 1672699 w 5017802"/>
                <a:gd name="connsiteY130" fmla="*/ 3805282 h 4405856"/>
                <a:gd name="connsiteX131" fmla="*/ 1708985 w 5017802"/>
                <a:gd name="connsiteY131" fmla="*/ 3848825 h 4405856"/>
                <a:gd name="connsiteX132" fmla="*/ 1738013 w 5017802"/>
                <a:gd name="connsiteY132" fmla="*/ 3870596 h 4405856"/>
                <a:gd name="connsiteX133" fmla="*/ 1832356 w 5017802"/>
                <a:gd name="connsiteY133" fmla="*/ 3914139 h 4405856"/>
                <a:gd name="connsiteX134" fmla="*/ 2282299 w 5017802"/>
                <a:gd name="connsiteY134" fmla="*/ 3899625 h 4405856"/>
                <a:gd name="connsiteX135" fmla="*/ 2333099 w 5017802"/>
                <a:gd name="connsiteY135" fmla="*/ 3885111 h 4405856"/>
                <a:gd name="connsiteX136" fmla="*/ 2420185 w 5017802"/>
                <a:gd name="connsiteY136" fmla="*/ 3877853 h 4405856"/>
                <a:gd name="connsiteX137" fmla="*/ 2500013 w 5017802"/>
                <a:gd name="connsiteY137" fmla="*/ 3863339 h 4405856"/>
                <a:gd name="connsiteX138" fmla="*/ 2558070 w 5017802"/>
                <a:gd name="connsiteY138" fmla="*/ 3856082 h 4405856"/>
                <a:gd name="connsiteX139" fmla="*/ 2587099 w 5017802"/>
                <a:gd name="connsiteY139" fmla="*/ 3841568 h 4405856"/>
                <a:gd name="connsiteX140" fmla="*/ 2652413 w 5017802"/>
                <a:gd name="connsiteY140" fmla="*/ 3819796 h 4405856"/>
                <a:gd name="connsiteX141" fmla="*/ 2688699 w 5017802"/>
                <a:gd name="connsiteY141" fmla="*/ 3805282 h 4405856"/>
                <a:gd name="connsiteX142" fmla="*/ 2790299 w 5017802"/>
                <a:gd name="connsiteY142" fmla="*/ 3790768 h 4405856"/>
                <a:gd name="connsiteX143" fmla="*/ 2819327 w 5017802"/>
                <a:gd name="connsiteY143" fmla="*/ 3783511 h 4405856"/>
                <a:gd name="connsiteX144" fmla="*/ 3439813 w 5017802"/>
                <a:gd name="connsiteY144" fmla="*/ 4130265 h 4405856"/>
                <a:gd name="connsiteX145" fmla="*/ 3526217 w 5017802"/>
                <a:gd name="connsiteY145" fmla="*/ 4316455 h 4405856"/>
                <a:gd name="connsiteX146" fmla="*/ 3586542 w 5017802"/>
                <a:gd name="connsiteY146" fmla="*/ 4375193 h 4405856"/>
                <a:gd name="connsiteX147" fmla="*/ 3597654 w 5017802"/>
                <a:gd name="connsiteY147" fmla="*/ 4345030 h 4405856"/>
                <a:gd name="connsiteX148" fmla="*/ 3643692 w 5017802"/>
                <a:gd name="connsiteY148" fmla="*/ 4318042 h 4405856"/>
                <a:gd name="connsiteX149" fmla="*/ 3694492 w 5017802"/>
                <a:gd name="connsiteY149" fmla="*/ 4391068 h 4405856"/>
                <a:gd name="connsiteX150" fmla="*/ 3743705 w 5017802"/>
                <a:gd name="connsiteY150" fmla="*/ 4394243 h 4405856"/>
                <a:gd name="connsiteX151" fmla="*/ 3699254 w 5017802"/>
                <a:gd name="connsiteY151" fmla="*/ 4300581 h 4405856"/>
                <a:gd name="connsiteX152" fmla="*/ 3656392 w 5017802"/>
                <a:gd name="connsiteY152" fmla="*/ 4232318 h 4405856"/>
                <a:gd name="connsiteX153" fmla="*/ 3699255 w 5017802"/>
                <a:gd name="connsiteY153" fmla="*/ 4216442 h 4405856"/>
                <a:gd name="connsiteX154" fmla="*/ 3680204 w 5017802"/>
                <a:gd name="connsiteY154" fmla="*/ 4175168 h 4405856"/>
                <a:gd name="connsiteX155" fmla="*/ 3732592 w 5017802"/>
                <a:gd name="connsiteY155" fmla="*/ 4184693 h 4405856"/>
                <a:gd name="connsiteX156" fmla="*/ 3711955 w 5017802"/>
                <a:gd name="connsiteY156" fmla="*/ 4151355 h 4405856"/>
                <a:gd name="connsiteX157" fmla="*/ 3733274 w 5017802"/>
                <a:gd name="connsiteY157" fmla="*/ 4134801 h 4405856"/>
                <a:gd name="connsiteX158" fmla="*/ 3854377 w 5017802"/>
                <a:gd name="connsiteY158" fmla="*/ 4220074 h 4405856"/>
                <a:gd name="connsiteX159" fmla="*/ 3889754 w 5017802"/>
                <a:gd name="connsiteY159" fmla="*/ 4206917 h 4405856"/>
                <a:gd name="connsiteX160" fmla="*/ 3942141 w 5017802"/>
                <a:gd name="connsiteY160" fmla="*/ 4272006 h 4405856"/>
                <a:gd name="connsiteX161" fmla="*/ 3962779 w 5017802"/>
                <a:gd name="connsiteY161" fmla="*/ 4330743 h 4405856"/>
                <a:gd name="connsiteX162" fmla="*/ 4070729 w 5017802"/>
                <a:gd name="connsiteY162" fmla="*/ 4349792 h 4405856"/>
                <a:gd name="connsiteX163" fmla="*/ 4010405 w 5017802"/>
                <a:gd name="connsiteY163" fmla="*/ 4283117 h 4405856"/>
                <a:gd name="connsiteX164" fmla="*/ 4007229 w 5017802"/>
                <a:gd name="connsiteY164" fmla="*/ 4214855 h 4405856"/>
                <a:gd name="connsiteX165" fmla="*/ 4061204 w 5017802"/>
                <a:gd name="connsiteY165" fmla="*/ 4270418 h 4405856"/>
                <a:gd name="connsiteX166" fmla="*/ 4110417 w 5017802"/>
                <a:gd name="connsiteY166" fmla="*/ 4275180 h 4405856"/>
                <a:gd name="connsiteX167" fmla="*/ 4104067 w 5017802"/>
                <a:gd name="connsiteY167" fmla="*/ 4225968 h 4405856"/>
                <a:gd name="connsiteX168" fmla="*/ 4164392 w 5017802"/>
                <a:gd name="connsiteY168" fmla="*/ 4230730 h 4405856"/>
                <a:gd name="connsiteX169" fmla="*/ 4226304 w 5017802"/>
                <a:gd name="connsiteY169" fmla="*/ 4273592 h 4405856"/>
                <a:gd name="connsiteX170" fmla="*/ 4258054 w 5017802"/>
                <a:gd name="connsiteY170" fmla="*/ 4260893 h 4405856"/>
                <a:gd name="connsiteX171" fmla="*/ 4251705 w 5017802"/>
                <a:gd name="connsiteY171" fmla="*/ 4225968 h 4405856"/>
                <a:gd name="connsiteX172" fmla="*/ 4292980 w 5017802"/>
                <a:gd name="connsiteY172" fmla="*/ 4202156 h 4405856"/>
                <a:gd name="connsiteX173" fmla="*/ 4377117 w 5017802"/>
                <a:gd name="connsiteY173" fmla="*/ 4259306 h 4405856"/>
                <a:gd name="connsiteX174" fmla="*/ 4394580 w 5017802"/>
                <a:gd name="connsiteY174" fmla="*/ 4157708 h 4405856"/>
                <a:gd name="connsiteX175" fmla="*/ 4369180 w 5017802"/>
                <a:gd name="connsiteY175" fmla="*/ 4135482 h 4405856"/>
                <a:gd name="connsiteX176" fmla="*/ 4296154 w 5017802"/>
                <a:gd name="connsiteY176" fmla="*/ 4092619 h 4405856"/>
                <a:gd name="connsiteX177" fmla="*/ 4318379 w 5017802"/>
                <a:gd name="connsiteY177" fmla="*/ 4067220 h 4405856"/>
                <a:gd name="connsiteX178" fmla="*/ 4339017 w 5017802"/>
                <a:gd name="connsiteY178" fmla="*/ 4044994 h 4405856"/>
                <a:gd name="connsiteX179" fmla="*/ 4392992 w 5017802"/>
                <a:gd name="connsiteY179" fmla="*/ 4076745 h 4405856"/>
                <a:gd name="connsiteX180" fmla="*/ 4399342 w 5017802"/>
                <a:gd name="connsiteY180" fmla="*/ 4032295 h 4405856"/>
                <a:gd name="connsiteX181" fmla="*/ 4343779 w 5017802"/>
                <a:gd name="connsiteY181" fmla="*/ 4008482 h 4405856"/>
                <a:gd name="connsiteX182" fmla="*/ 4342192 w 5017802"/>
                <a:gd name="connsiteY182" fmla="*/ 3998958 h 4405856"/>
                <a:gd name="connsiteX183" fmla="*/ 4329491 w 5017802"/>
                <a:gd name="connsiteY183" fmla="*/ 3960859 h 4405856"/>
                <a:gd name="connsiteX184" fmla="*/ 4335841 w 5017802"/>
                <a:gd name="connsiteY184" fmla="*/ 3913233 h 4405856"/>
                <a:gd name="connsiteX185" fmla="*/ 4346954 w 5017802"/>
                <a:gd name="connsiteY185" fmla="*/ 3857670 h 4405856"/>
                <a:gd name="connsiteX186" fmla="*/ 4308854 w 5017802"/>
                <a:gd name="connsiteY186" fmla="*/ 3827508 h 4405856"/>
                <a:gd name="connsiteX187" fmla="*/ 4342191 w 5017802"/>
                <a:gd name="connsiteY187" fmla="*/ 3817983 h 4405856"/>
                <a:gd name="connsiteX188" fmla="*/ 4319966 w 5017802"/>
                <a:gd name="connsiteY188" fmla="*/ 3781470 h 4405856"/>
                <a:gd name="connsiteX189" fmla="*/ 4358067 w 5017802"/>
                <a:gd name="connsiteY189" fmla="*/ 3776709 h 4405856"/>
                <a:gd name="connsiteX190" fmla="*/ 4364416 w 5017802"/>
                <a:gd name="connsiteY190" fmla="*/ 3743370 h 4405856"/>
                <a:gd name="connsiteX191" fmla="*/ 4426330 w 5017802"/>
                <a:gd name="connsiteY191" fmla="*/ 3752897 h 4405856"/>
                <a:gd name="connsiteX192" fmla="*/ 4459443 w 5017802"/>
                <a:gd name="connsiteY192" fmla="*/ 3768089 h 4405856"/>
                <a:gd name="connsiteX193" fmla="*/ 4425650 w 5017802"/>
                <a:gd name="connsiteY193" fmla="*/ 3809137 h 4405856"/>
                <a:gd name="connsiteX194" fmla="*/ 4464658 w 5017802"/>
                <a:gd name="connsiteY194" fmla="*/ 3916633 h 4405856"/>
                <a:gd name="connsiteX195" fmla="*/ 4517045 w 5017802"/>
                <a:gd name="connsiteY195" fmla="*/ 3947931 h 4405856"/>
                <a:gd name="connsiteX196" fmla="*/ 4568979 w 5017802"/>
                <a:gd name="connsiteY196" fmla="*/ 3905749 h 4405856"/>
                <a:gd name="connsiteX197" fmla="*/ 4654704 w 5017802"/>
                <a:gd name="connsiteY197" fmla="*/ 3857216 h 4405856"/>
                <a:gd name="connsiteX198" fmla="*/ 4637468 w 5017802"/>
                <a:gd name="connsiteY198" fmla="*/ 3768315 h 4405856"/>
                <a:gd name="connsiteX199" fmla="*/ 4714802 w 5017802"/>
                <a:gd name="connsiteY199" fmla="*/ 3635646 h 4405856"/>
                <a:gd name="connsiteX200" fmla="*/ 5007356 w 5017802"/>
                <a:gd name="connsiteY200" fmla="*/ 3302498 h 4405856"/>
                <a:gd name="connsiteX201" fmla="*/ 4925939 w 5017802"/>
                <a:gd name="connsiteY201" fmla="*/ 3293426 h 4405856"/>
                <a:gd name="connsiteX202" fmla="*/ 4930476 w 5017802"/>
                <a:gd name="connsiteY202" fmla="*/ 3201578 h 4405856"/>
                <a:gd name="connsiteX203" fmla="*/ 4881489 w 5017802"/>
                <a:gd name="connsiteY203" fmla="*/ 3176406 h 4405856"/>
                <a:gd name="connsiteX204" fmla="*/ 4797352 w 5017802"/>
                <a:gd name="connsiteY204" fmla="*/ 3207928 h 4405856"/>
                <a:gd name="connsiteX205" fmla="*/ 4760613 w 5017802"/>
                <a:gd name="connsiteY205" fmla="*/ 3171643 h 4405856"/>
                <a:gd name="connsiteX206" fmla="*/ 4805290 w 5017802"/>
                <a:gd name="connsiteY206" fmla="*/ 3148738 h 4405856"/>
                <a:gd name="connsiteX207" fmla="*/ 4676023 w 5017802"/>
                <a:gd name="connsiteY207" fmla="*/ 2935559 h 4405856"/>
                <a:gd name="connsiteX208" fmla="*/ 4690989 w 5017802"/>
                <a:gd name="connsiteY208" fmla="*/ 2905396 h 4405856"/>
                <a:gd name="connsiteX209" fmla="*/ 4667404 w 5017802"/>
                <a:gd name="connsiteY209" fmla="*/ 2789736 h 4405856"/>
                <a:gd name="connsiteX210" fmla="*/ 4508655 w 5017802"/>
                <a:gd name="connsiteY210" fmla="*/ 2778850 h 4405856"/>
                <a:gd name="connsiteX211" fmla="*/ 4475317 w 5017802"/>
                <a:gd name="connsiteY211" fmla="*/ 2827608 h 4405856"/>
                <a:gd name="connsiteX212" fmla="*/ 4386417 w 5017802"/>
                <a:gd name="connsiteY212" fmla="*/ 2842124 h 4405856"/>
                <a:gd name="connsiteX213" fmla="*/ 4392767 w 5017802"/>
                <a:gd name="connsiteY213" fmla="*/ 2820125 h 4405856"/>
                <a:gd name="connsiteX214" fmla="*/ 4339245 w 5017802"/>
                <a:gd name="connsiteY214" fmla="*/ 2804024 h 4405856"/>
                <a:gd name="connsiteX215" fmla="*/ 4314526 w 5017802"/>
                <a:gd name="connsiteY215" fmla="*/ 2638923 h 4405856"/>
                <a:gd name="connsiteX216" fmla="*/ 4034219 w 5017802"/>
                <a:gd name="connsiteY216" fmla="*/ 2572248 h 4405856"/>
                <a:gd name="connsiteX217" fmla="*/ 3897920 w 5017802"/>
                <a:gd name="connsiteY217" fmla="*/ 2615564 h 4405856"/>
                <a:gd name="connsiteX218" fmla="*/ 3765931 w 5017802"/>
                <a:gd name="connsiteY218" fmla="*/ 2608080 h 4405856"/>
                <a:gd name="connsiteX219" fmla="*/ 3633488 w 5017802"/>
                <a:gd name="connsiteY219" fmla="*/ 2497182 h 4405856"/>
                <a:gd name="connsiteX220" fmla="*/ 3420310 w 5017802"/>
                <a:gd name="connsiteY220" fmla="*/ 2193969 h 4405856"/>
                <a:gd name="connsiteX221" fmla="*/ 3021848 w 5017802"/>
                <a:gd name="connsiteY221" fmla="*/ 2054496 h 4405856"/>
                <a:gd name="connsiteX222" fmla="*/ 2785310 w 5017802"/>
                <a:gd name="connsiteY222" fmla="*/ 1741532 h 4405856"/>
                <a:gd name="connsiteX223" fmla="*/ 2819101 w 5017802"/>
                <a:gd name="connsiteY223" fmla="*/ 1716586 h 4405856"/>
                <a:gd name="connsiteX224" fmla="*/ 2878745 w 5017802"/>
                <a:gd name="connsiteY224" fmla="*/ 1799589 h 4405856"/>
                <a:gd name="connsiteX225" fmla="*/ 2898929 w 5017802"/>
                <a:gd name="connsiteY225" fmla="*/ 1782126 h 4405856"/>
                <a:gd name="connsiteX226" fmla="*/ 2942019 w 5017802"/>
                <a:gd name="connsiteY226" fmla="*/ 1812970 h 4405856"/>
                <a:gd name="connsiteX227" fmla="*/ 3030692 w 5017802"/>
                <a:gd name="connsiteY227" fmla="*/ 1759221 h 4405856"/>
                <a:gd name="connsiteX228" fmla="*/ 3046794 w 5017802"/>
                <a:gd name="connsiteY228" fmla="*/ 1738811 h 4405856"/>
                <a:gd name="connsiteX229" fmla="*/ 3105077 w 5017802"/>
                <a:gd name="connsiteY229" fmla="*/ 1739037 h 4405856"/>
                <a:gd name="connsiteX230" fmla="*/ 3121180 w 5017802"/>
                <a:gd name="connsiteY230" fmla="*/ 1705927 h 4405856"/>
                <a:gd name="connsiteX231" fmla="*/ 3102356 w 5017802"/>
                <a:gd name="connsiteY231" fmla="*/ 1680300 h 4405856"/>
                <a:gd name="connsiteX232" fmla="*/ 3035228 w 5017802"/>
                <a:gd name="connsiteY232" fmla="*/ 1700257 h 4405856"/>
                <a:gd name="connsiteX233" fmla="*/ 3013456 w 5017802"/>
                <a:gd name="connsiteY233" fmla="*/ 1646736 h 4405856"/>
                <a:gd name="connsiteX234" fmla="*/ 3034774 w 5017802"/>
                <a:gd name="connsiteY234" fmla="*/ 1617026 h 4405856"/>
                <a:gd name="connsiteX235" fmla="*/ 2978304 w 5017802"/>
                <a:gd name="connsiteY235" fmla="*/ 1513612 h 4405856"/>
                <a:gd name="connsiteX236" fmla="*/ 2929773 w 5017802"/>
                <a:gd name="connsiteY236" fmla="*/ 1552393 h 4405856"/>
                <a:gd name="connsiteX237" fmla="*/ 2840418 w 5017802"/>
                <a:gd name="connsiteY237" fmla="*/ 1497737 h 4405856"/>
                <a:gd name="connsiteX238" fmla="*/ 2892352 w 5017802"/>
                <a:gd name="connsiteY238" fmla="*/ 1405208 h 4405856"/>
                <a:gd name="connsiteX239" fmla="*/ 2849490 w 5017802"/>
                <a:gd name="connsiteY239" fmla="*/ 1284105 h 4405856"/>
                <a:gd name="connsiteX240" fmla="*/ 2864231 w 5017802"/>
                <a:gd name="connsiteY240" fmla="*/ 1160053 h 4405856"/>
                <a:gd name="connsiteX241" fmla="*/ 2959481 w 5017802"/>
                <a:gd name="connsiteY241" fmla="*/ 1086348 h 4405856"/>
                <a:gd name="connsiteX242" fmla="*/ 3064710 w 5017802"/>
                <a:gd name="connsiteY242" fmla="*/ 1063896 h 4405856"/>
                <a:gd name="connsiteX243" fmla="*/ 3001663 w 5017802"/>
                <a:gd name="connsiteY243" fmla="*/ 974089 h 4405856"/>
                <a:gd name="connsiteX244" fmla="*/ 2984427 w 5017802"/>
                <a:gd name="connsiteY244" fmla="*/ 1018766 h 4405856"/>
                <a:gd name="connsiteX245" fmla="*/ 2941112 w 5017802"/>
                <a:gd name="connsiteY245" fmla="*/ 971595 h 4405856"/>
                <a:gd name="connsiteX246" fmla="*/ 2962430 w 5017802"/>
                <a:gd name="connsiteY246" fmla="*/ 886323 h 4405856"/>
                <a:gd name="connsiteX247" fmla="*/ 3035454 w 5017802"/>
                <a:gd name="connsiteY247" fmla="*/ 789032 h 4405856"/>
                <a:gd name="connsiteX248" fmla="*/ 3018445 w 5017802"/>
                <a:gd name="connsiteY248" fmla="*/ 682443 h 4405856"/>
                <a:gd name="connsiteX249" fmla="*/ 2847223 w 5017802"/>
                <a:gd name="connsiteY249" fmla="*/ 692194 h 4405856"/>
                <a:gd name="connsiteX250" fmla="*/ 2827945 w 5017802"/>
                <a:gd name="connsiteY250" fmla="*/ 734831 h 4405856"/>
                <a:gd name="connsiteX251" fmla="*/ 2795742 w 5017802"/>
                <a:gd name="connsiteY251" fmla="*/ 667248 h 4405856"/>
                <a:gd name="connsiteX252" fmla="*/ 2766032 w 5017802"/>
                <a:gd name="connsiteY252" fmla="*/ 707616 h 4405856"/>
                <a:gd name="connsiteX253" fmla="*/ 2580523 w 5017802"/>
                <a:gd name="connsiteY253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214698 w 5017802"/>
                <a:gd name="connsiteY99" fmla="*/ 2241599 h 4405856"/>
                <a:gd name="connsiteX100" fmla="*/ 201087 w 5017802"/>
                <a:gd name="connsiteY100" fmla="*/ 2428239 h 4405856"/>
                <a:gd name="connsiteX101" fmla="*/ 881670 w 5017802"/>
                <a:gd name="connsiteY101" fmla="*/ 2440939 h 4405856"/>
                <a:gd name="connsiteX102" fmla="*/ 917956 w 5017802"/>
                <a:gd name="connsiteY102" fmla="*/ 2557053 h 4405856"/>
                <a:gd name="connsiteX103" fmla="*/ 939727 w 5017802"/>
                <a:gd name="connsiteY103" fmla="*/ 2622368 h 4405856"/>
                <a:gd name="connsiteX104" fmla="*/ 946985 w 5017802"/>
                <a:gd name="connsiteY104" fmla="*/ 2644139 h 4405856"/>
                <a:gd name="connsiteX105" fmla="*/ 968756 w 5017802"/>
                <a:gd name="connsiteY105" fmla="*/ 2687682 h 4405856"/>
                <a:gd name="connsiteX106" fmla="*/ 990527 w 5017802"/>
                <a:gd name="connsiteY106" fmla="*/ 2738482 h 4405856"/>
                <a:gd name="connsiteX107" fmla="*/ 997785 w 5017802"/>
                <a:gd name="connsiteY107" fmla="*/ 2767511 h 4405856"/>
                <a:gd name="connsiteX108" fmla="*/ 1034070 w 5017802"/>
                <a:gd name="connsiteY108" fmla="*/ 2818311 h 4405856"/>
                <a:gd name="connsiteX109" fmla="*/ 1055842 w 5017802"/>
                <a:gd name="connsiteY109" fmla="*/ 2876368 h 4405856"/>
                <a:gd name="connsiteX110" fmla="*/ 1077613 w 5017802"/>
                <a:gd name="connsiteY110" fmla="*/ 2898139 h 4405856"/>
                <a:gd name="connsiteX111" fmla="*/ 1113899 w 5017802"/>
                <a:gd name="connsiteY111" fmla="*/ 2970711 h 4405856"/>
                <a:gd name="connsiteX112" fmla="*/ 1150185 w 5017802"/>
                <a:gd name="connsiteY112" fmla="*/ 3021511 h 4405856"/>
                <a:gd name="connsiteX113" fmla="*/ 1157442 w 5017802"/>
                <a:gd name="connsiteY113" fmla="*/ 3043282 h 4405856"/>
                <a:gd name="connsiteX114" fmla="*/ 1208242 w 5017802"/>
                <a:gd name="connsiteY114" fmla="*/ 3108596 h 4405856"/>
                <a:gd name="connsiteX115" fmla="*/ 1237270 w 5017802"/>
                <a:gd name="connsiteY115" fmla="*/ 3173911 h 4405856"/>
                <a:gd name="connsiteX116" fmla="*/ 1259042 w 5017802"/>
                <a:gd name="connsiteY116" fmla="*/ 3202939 h 4405856"/>
                <a:gd name="connsiteX117" fmla="*/ 1273556 w 5017802"/>
                <a:gd name="connsiteY117" fmla="*/ 3260996 h 4405856"/>
                <a:gd name="connsiteX118" fmla="*/ 1280813 w 5017802"/>
                <a:gd name="connsiteY118" fmla="*/ 3282768 h 4405856"/>
                <a:gd name="connsiteX119" fmla="*/ 1288070 w 5017802"/>
                <a:gd name="connsiteY119" fmla="*/ 3311796 h 4405856"/>
                <a:gd name="connsiteX120" fmla="*/ 1295327 w 5017802"/>
                <a:gd name="connsiteY120" fmla="*/ 3377111 h 4405856"/>
                <a:gd name="connsiteX121" fmla="*/ 1317099 w 5017802"/>
                <a:gd name="connsiteY121" fmla="*/ 3435168 h 4405856"/>
                <a:gd name="connsiteX122" fmla="*/ 1346127 w 5017802"/>
                <a:gd name="connsiteY122" fmla="*/ 3478711 h 4405856"/>
                <a:gd name="connsiteX123" fmla="*/ 1375156 w 5017802"/>
                <a:gd name="connsiteY123" fmla="*/ 3529511 h 4405856"/>
                <a:gd name="connsiteX124" fmla="*/ 1404185 w 5017802"/>
                <a:gd name="connsiteY124" fmla="*/ 3551282 h 4405856"/>
                <a:gd name="connsiteX125" fmla="*/ 1447727 w 5017802"/>
                <a:gd name="connsiteY125" fmla="*/ 3594825 h 4405856"/>
                <a:gd name="connsiteX126" fmla="*/ 1476756 w 5017802"/>
                <a:gd name="connsiteY126" fmla="*/ 3616596 h 4405856"/>
                <a:gd name="connsiteX127" fmla="*/ 1513042 w 5017802"/>
                <a:gd name="connsiteY127" fmla="*/ 3660139 h 4405856"/>
                <a:gd name="connsiteX128" fmla="*/ 1542070 w 5017802"/>
                <a:gd name="connsiteY128" fmla="*/ 3681911 h 4405856"/>
                <a:gd name="connsiteX129" fmla="*/ 1614642 w 5017802"/>
                <a:gd name="connsiteY129" fmla="*/ 3747225 h 4405856"/>
                <a:gd name="connsiteX130" fmla="*/ 1650927 w 5017802"/>
                <a:gd name="connsiteY130" fmla="*/ 3790768 h 4405856"/>
                <a:gd name="connsiteX131" fmla="*/ 1672699 w 5017802"/>
                <a:gd name="connsiteY131" fmla="*/ 3805282 h 4405856"/>
                <a:gd name="connsiteX132" fmla="*/ 1708985 w 5017802"/>
                <a:gd name="connsiteY132" fmla="*/ 3848825 h 4405856"/>
                <a:gd name="connsiteX133" fmla="*/ 1738013 w 5017802"/>
                <a:gd name="connsiteY133" fmla="*/ 3870596 h 4405856"/>
                <a:gd name="connsiteX134" fmla="*/ 1832356 w 5017802"/>
                <a:gd name="connsiteY134" fmla="*/ 3914139 h 4405856"/>
                <a:gd name="connsiteX135" fmla="*/ 2282299 w 5017802"/>
                <a:gd name="connsiteY135" fmla="*/ 3899625 h 4405856"/>
                <a:gd name="connsiteX136" fmla="*/ 2333099 w 5017802"/>
                <a:gd name="connsiteY136" fmla="*/ 3885111 h 4405856"/>
                <a:gd name="connsiteX137" fmla="*/ 2420185 w 5017802"/>
                <a:gd name="connsiteY137" fmla="*/ 3877853 h 4405856"/>
                <a:gd name="connsiteX138" fmla="*/ 2500013 w 5017802"/>
                <a:gd name="connsiteY138" fmla="*/ 3863339 h 4405856"/>
                <a:gd name="connsiteX139" fmla="*/ 2558070 w 5017802"/>
                <a:gd name="connsiteY139" fmla="*/ 3856082 h 4405856"/>
                <a:gd name="connsiteX140" fmla="*/ 2587099 w 5017802"/>
                <a:gd name="connsiteY140" fmla="*/ 3841568 h 4405856"/>
                <a:gd name="connsiteX141" fmla="*/ 2652413 w 5017802"/>
                <a:gd name="connsiteY141" fmla="*/ 3819796 h 4405856"/>
                <a:gd name="connsiteX142" fmla="*/ 2688699 w 5017802"/>
                <a:gd name="connsiteY142" fmla="*/ 3805282 h 4405856"/>
                <a:gd name="connsiteX143" fmla="*/ 2790299 w 5017802"/>
                <a:gd name="connsiteY143" fmla="*/ 3790768 h 4405856"/>
                <a:gd name="connsiteX144" fmla="*/ 2819327 w 5017802"/>
                <a:gd name="connsiteY144" fmla="*/ 3783511 h 4405856"/>
                <a:gd name="connsiteX145" fmla="*/ 3439813 w 5017802"/>
                <a:gd name="connsiteY145" fmla="*/ 4130265 h 4405856"/>
                <a:gd name="connsiteX146" fmla="*/ 3526217 w 5017802"/>
                <a:gd name="connsiteY146" fmla="*/ 4316455 h 4405856"/>
                <a:gd name="connsiteX147" fmla="*/ 3586542 w 5017802"/>
                <a:gd name="connsiteY147" fmla="*/ 4375193 h 4405856"/>
                <a:gd name="connsiteX148" fmla="*/ 3597654 w 5017802"/>
                <a:gd name="connsiteY148" fmla="*/ 4345030 h 4405856"/>
                <a:gd name="connsiteX149" fmla="*/ 3643692 w 5017802"/>
                <a:gd name="connsiteY149" fmla="*/ 4318042 h 4405856"/>
                <a:gd name="connsiteX150" fmla="*/ 3694492 w 5017802"/>
                <a:gd name="connsiteY150" fmla="*/ 4391068 h 4405856"/>
                <a:gd name="connsiteX151" fmla="*/ 3743705 w 5017802"/>
                <a:gd name="connsiteY151" fmla="*/ 4394243 h 4405856"/>
                <a:gd name="connsiteX152" fmla="*/ 3699254 w 5017802"/>
                <a:gd name="connsiteY152" fmla="*/ 4300581 h 4405856"/>
                <a:gd name="connsiteX153" fmla="*/ 3656392 w 5017802"/>
                <a:gd name="connsiteY153" fmla="*/ 4232318 h 4405856"/>
                <a:gd name="connsiteX154" fmla="*/ 3699255 w 5017802"/>
                <a:gd name="connsiteY154" fmla="*/ 4216442 h 4405856"/>
                <a:gd name="connsiteX155" fmla="*/ 3680204 w 5017802"/>
                <a:gd name="connsiteY155" fmla="*/ 4175168 h 4405856"/>
                <a:gd name="connsiteX156" fmla="*/ 3732592 w 5017802"/>
                <a:gd name="connsiteY156" fmla="*/ 4184693 h 4405856"/>
                <a:gd name="connsiteX157" fmla="*/ 3711955 w 5017802"/>
                <a:gd name="connsiteY157" fmla="*/ 4151355 h 4405856"/>
                <a:gd name="connsiteX158" fmla="*/ 3733274 w 5017802"/>
                <a:gd name="connsiteY158" fmla="*/ 4134801 h 4405856"/>
                <a:gd name="connsiteX159" fmla="*/ 3854377 w 5017802"/>
                <a:gd name="connsiteY159" fmla="*/ 4220074 h 4405856"/>
                <a:gd name="connsiteX160" fmla="*/ 3889754 w 5017802"/>
                <a:gd name="connsiteY160" fmla="*/ 4206917 h 4405856"/>
                <a:gd name="connsiteX161" fmla="*/ 3942141 w 5017802"/>
                <a:gd name="connsiteY161" fmla="*/ 4272006 h 4405856"/>
                <a:gd name="connsiteX162" fmla="*/ 3962779 w 5017802"/>
                <a:gd name="connsiteY162" fmla="*/ 4330743 h 4405856"/>
                <a:gd name="connsiteX163" fmla="*/ 4070729 w 5017802"/>
                <a:gd name="connsiteY163" fmla="*/ 4349792 h 4405856"/>
                <a:gd name="connsiteX164" fmla="*/ 4010405 w 5017802"/>
                <a:gd name="connsiteY164" fmla="*/ 4283117 h 4405856"/>
                <a:gd name="connsiteX165" fmla="*/ 4007229 w 5017802"/>
                <a:gd name="connsiteY165" fmla="*/ 4214855 h 4405856"/>
                <a:gd name="connsiteX166" fmla="*/ 4061204 w 5017802"/>
                <a:gd name="connsiteY166" fmla="*/ 4270418 h 4405856"/>
                <a:gd name="connsiteX167" fmla="*/ 4110417 w 5017802"/>
                <a:gd name="connsiteY167" fmla="*/ 4275180 h 4405856"/>
                <a:gd name="connsiteX168" fmla="*/ 4104067 w 5017802"/>
                <a:gd name="connsiteY168" fmla="*/ 4225968 h 4405856"/>
                <a:gd name="connsiteX169" fmla="*/ 4164392 w 5017802"/>
                <a:gd name="connsiteY169" fmla="*/ 4230730 h 4405856"/>
                <a:gd name="connsiteX170" fmla="*/ 4226304 w 5017802"/>
                <a:gd name="connsiteY170" fmla="*/ 4273592 h 4405856"/>
                <a:gd name="connsiteX171" fmla="*/ 4258054 w 5017802"/>
                <a:gd name="connsiteY171" fmla="*/ 4260893 h 4405856"/>
                <a:gd name="connsiteX172" fmla="*/ 4251705 w 5017802"/>
                <a:gd name="connsiteY172" fmla="*/ 4225968 h 4405856"/>
                <a:gd name="connsiteX173" fmla="*/ 4292980 w 5017802"/>
                <a:gd name="connsiteY173" fmla="*/ 4202156 h 4405856"/>
                <a:gd name="connsiteX174" fmla="*/ 4377117 w 5017802"/>
                <a:gd name="connsiteY174" fmla="*/ 4259306 h 4405856"/>
                <a:gd name="connsiteX175" fmla="*/ 4394580 w 5017802"/>
                <a:gd name="connsiteY175" fmla="*/ 4157708 h 4405856"/>
                <a:gd name="connsiteX176" fmla="*/ 4369180 w 5017802"/>
                <a:gd name="connsiteY176" fmla="*/ 4135482 h 4405856"/>
                <a:gd name="connsiteX177" fmla="*/ 4296154 w 5017802"/>
                <a:gd name="connsiteY177" fmla="*/ 4092619 h 4405856"/>
                <a:gd name="connsiteX178" fmla="*/ 4318379 w 5017802"/>
                <a:gd name="connsiteY178" fmla="*/ 4067220 h 4405856"/>
                <a:gd name="connsiteX179" fmla="*/ 4339017 w 5017802"/>
                <a:gd name="connsiteY179" fmla="*/ 4044994 h 4405856"/>
                <a:gd name="connsiteX180" fmla="*/ 4392992 w 5017802"/>
                <a:gd name="connsiteY180" fmla="*/ 4076745 h 4405856"/>
                <a:gd name="connsiteX181" fmla="*/ 4399342 w 5017802"/>
                <a:gd name="connsiteY181" fmla="*/ 4032295 h 4405856"/>
                <a:gd name="connsiteX182" fmla="*/ 4343779 w 5017802"/>
                <a:gd name="connsiteY182" fmla="*/ 4008482 h 4405856"/>
                <a:gd name="connsiteX183" fmla="*/ 4342192 w 5017802"/>
                <a:gd name="connsiteY183" fmla="*/ 3998958 h 4405856"/>
                <a:gd name="connsiteX184" fmla="*/ 4329491 w 5017802"/>
                <a:gd name="connsiteY184" fmla="*/ 3960859 h 4405856"/>
                <a:gd name="connsiteX185" fmla="*/ 4335841 w 5017802"/>
                <a:gd name="connsiteY185" fmla="*/ 3913233 h 4405856"/>
                <a:gd name="connsiteX186" fmla="*/ 4346954 w 5017802"/>
                <a:gd name="connsiteY186" fmla="*/ 3857670 h 4405856"/>
                <a:gd name="connsiteX187" fmla="*/ 4308854 w 5017802"/>
                <a:gd name="connsiteY187" fmla="*/ 3827508 h 4405856"/>
                <a:gd name="connsiteX188" fmla="*/ 4342191 w 5017802"/>
                <a:gd name="connsiteY188" fmla="*/ 3817983 h 4405856"/>
                <a:gd name="connsiteX189" fmla="*/ 4319966 w 5017802"/>
                <a:gd name="connsiteY189" fmla="*/ 3781470 h 4405856"/>
                <a:gd name="connsiteX190" fmla="*/ 4358067 w 5017802"/>
                <a:gd name="connsiteY190" fmla="*/ 3776709 h 4405856"/>
                <a:gd name="connsiteX191" fmla="*/ 4364416 w 5017802"/>
                <a:gd name="connsiteY191" fmla="*/ 3743370 h 4405856"/>
                <a:gd name="connsiteX192" fmla="*/ 4426330 w 5017802"/>
                <a:gd name="connsiteY192" fmla="*/ 3752897 h 4405856"/>
                <a:gd name="connsiteX193" fmla="*/ 4459443 w 5017802"/>
                <a:gd name="connsiteY193" fmla="*/ 3768089 h 4405856"/>
                <a:gd name="connsiteX194" fmla="*/ 4425650 w 5017802"/>
                <a:gd name="connsiteY194" fmla="*/ 3809137 h 4405856"/>
                <a:gd name="connsiteX195" fmla="*/ 4464658 w 5017802"/>
                <a:gd name="connsiteY195" fmla="*/ 3916633 h 4405856"/>
                <a:gd name="connsiteX196" fmla="*/ 4517045 w 5017802"/>
                <a:gd name="connsiteY196" fmla="*/ 3947931 h 4405856"/>
                <a:gd name="connsiteX197" fmla="*/ 4568979 w 5017802"/>
                <a:gd name="connsiteY197" fmla="*/ 3905749 h 4405856"/>
                <a:gd name="connsiteX198" fmla="*/ 4654704 w 5017802"/>
                <a:gd name="connsiteY198" fmla="*/ 3857216 h 4405856"/>
                <a:gd name="connsiteX199" fmla="*/ 4637468 w 5017802"/>
                <a:gd name="connsiteY199" fmla="*/ 3768315 h 4405856"/>
                <a:gd name="connsiteX200" fmla="*/ 4714802 w 5017802"/>
                <a:gd name="connsiteY200" fmla="*/ 3635646 h 4405856"/>
                <a:gd name="connsiteX201" fmla="*/ 5007356 w 5017802"/>
                <a:gd name="connsiteY201" fmla="*/ 3302498 h 4405856"/>
                <a:gd name="connsiteX202" fmla="*/ 4925939 w 5017802"/>
                <a:gd name="connsiteY202" fmla="*/ 3293426 h 4405856"/>
                <a:gd name="connsiteX203" fmla="*/ 4930476 w 5017802"/>
                <a:gd name="connsiteY203" fmla="*/ 3201578 h 4405856"/>
                <a:gd name="connsiteX204" fmla="*/ 4881489 w 5017802"/>
                <a:gd name="connsiteY204" fmla="*/ 3176406 h 4405856"/>
                <a:gd name="connsiteX205" fmla="*/ 4797352 w 5017802"/>
                <a:gd name="connsiteY205" fmla="*/ 3207928 h 4405856"/>
                <a:gd name="connsiteX206" fmla="*/ 4760613 w 5017802"/>
                <a:gd name="connsiteY206" fmla="*/ 3171643 h 4405856"/>
                <a:gd name="connsiteX207" fmla="*/ 4805290 w 5017802"/>
                <a:gd name="connsiteY207" fmla="*/ 3148738 h 4405856"/>
                <a:gd name="connsiteX208" fmla="*/ 4676023 w 5017802"/>
                <a:gd name="connsiteY208" fmla="*/ 2935559 h 4405856"/>
                <a:gd name="connsiteX209" fmla="*/ 4690989 w 5017802"/>
                <a:gd name="connsiteY209" fmla="*/ 2905396 h 4405856"/>
                <a:gd name="connsiteX210" fmla="*/ 4667404 w 5017802"/>
                <a:gd name="connsiteY210" fmla="*/ 2789736 h 4405856"/>
                <a:gd name="connsiteX211" fmla="*/ 4508655 w 5017802"/>
                <a:gd name="connsiteY211" fmla="*/ 2778850 h 4405856"/>
                <a:gd name="connsiteX212" fmla="*/ 4475317 w 5017802"/>
                <a:gd name="connsiteY212" fmla="*/ 2827608 h 4405856"/>
                <a:gd name="connsiteX213" fmla="*/ 4386417 w 5017802"/>
                <a:gd name="connsiteY213" fmla="*/ 2842124 h 4405856"/>
                <a:gd name="connsiteX214" fmla="*/ 4392767 w 5017802"/>
                <a:gd name="connsiteY214" fmla="*/ 2820125 h 4405856"/>
                <a:gd name="connsiteX215" fmla="*/ 4339245 w 5017802"/>
                <a:gd name="connsiteY215" fmla="*/ 2804024 h 4405856"/>
                <a:gd name="connsiteX216" fmla="*/ 4314526 w 5017802"/>
                <a:gd name="connsiteY216" fmla="*/ 2638923 h 4405856"/>
                <a:gd name="connsiteX217" fmla="*/ 4034219 w 5017802"/>
                <a:gd name="connsiteY217" fmla="*/ 2572248 h 4405856"/>
                <a:gd name="connsiteX218" fmla="*/ 3897920 w 5017802"/>
                <a:gd name="connsiteY218" fmla="*/ 2615564 h 4405856"/>
                <a:gd name="connsiteX219" fmla="*/ 3765931 w 5017802"/>
                <a:gd name="connsiteY219" fmla="*/ 2608080 h 4405856"/>
                <a:gd name="connsiteX220" fmla="*/ 3633488 w 5017802"/>
                <a:gd name="connsiteY220" fmla="*/ 2497182 h 4405856"/>
                <a:gd name="connsiteX221" fmla="*/ 3420310 w 5017802"/>
                <a:gd name="connsiteY221" fmla="*/ 2193969 h 4405856"/>
                <a:gd name="connsiteX222" fmla="*/ 3021848 w 5017802"/>
                <a:gd name="connsiteY222" fmla="*/ 2054496 h 4405856"/>
                <a:gd name="connsiteX223" fmla="*/ 2785310 w 5017802"/>
                <a:gd name="connsiteY223" fmla="*/ 1741532 h 4405856"/>
                <a:gd name="connsiteX224" fmla="*/ 2819101 w 5017802"/>
                <a:gd name="connsiteY224" fmla="*/ 1716586 h 4405856"/>
                <a:gd name="connsiteX225" fmla="*/ 2878745 w 5017802"/>
                <a:gd name="connsiteY225" fmla="*/ 1799589 h 4405856"/>
                <a:gd name="connsiteX226" fmla="*/ 2898929 w 5017802"/>
                <a:gd name="connsiteY226" fmla="*/ 1782126 h 4405856"/>
                <a:gd name="connsiteX227" fmla="*/ 2942019 w 5017802"/>
                <a:gd name="connsiteY227" fmla="*/ 1812970 h 4405856"/>
                <a:gd name="connsiteX228" fmla="*/ 3030692 w 5017802"/>
                <a:gd name="connsiteY228" fmla="*/ 1759221 h 4405856"/>
                <a:gd name="connsiteX229" fmla="*/ 3046794 w 5017802"/>
                <a:gd name="connsiteY229" fmla="*/ 1738811 h 4405856"/>
                <a:gd name="connsiteX230" fmla="*/ 3105077 w 5017802"/>
                <a:gd name="connsiteY230" fmla="*/ 1739037 h 4405856"/>
                <a:gd name="connsiteX231" fmla="*/ 3121180 w 5017802"/>
                <a:gd name="connsiteY231" fmla="*/ 1705927 h 4405856"/>
                <a:gd name="connsiteX232" fmla="*/ 3102356 w 5017802"/>
                <a:gd name="connsiteY232" fmla="*/ 1680300 h 4405856"/>
                <a:gd name="connsiteX233" fmla="*/ 3035228 w 5017802"/>
                <a:gd name="connsiteY233" fmla="*/ 1700257 h 4405856"/>
                <a:gd name="connsiteX234" fmla="*/ 3013456 w 5017802"/>
                <a:gd name="connsiteY234" fmla="*/ 1646736 h 4405856"/>
                <a:gd name="connsiteX235" fmla="*/ 3034774 w 5017802"/>
                <a:gd name="connsiteY235" fmla="*/ 1617026 h 4405856"/>
                <a:gd name="connsiteX236" fmla="*/ 2978304 w 5017802"/>
                <a:gd name="connsiteY236" fmla="*/ 1513612 h 4405856"/>
                <a:gd name="connsiteX237" fmla="*/ 2929773 w 5017802"/>
                <a:gd name="connsiteY237" fmla="*/ 1552393 h 4405856"/>
                <a:gd name="connsiteX238" fmla="*/ 2840418 w 5017802"/>
                <a:gd name="connsiteY238" fmla="*/ 1497737 h 4405856"/>
                <a:gd name="connsiteX239" fmla="*/ 2892352 w 5017802"/>
                <a:gd name="connsiteY239" fmla="*/ 1405208 h 4405856"/>
                <a:gd name="connsiteX240" fmla="*/ 2849490 w 5017802"/>
                <a:gd name="connsiteY240" fmla="*/ 1284105 h 4405856"/>
                <a:gd name="connsiteX241" fmla="*/ 2864231 w 5017802"/>
                <a:gd name="connsiteY241" fmla="*/ 1160053 h 4405856"/>
                <a:gd name="connsiteX242" fmla="*/ 2959481 w 5017802"/>
                <a:gd name="connsiteY242" fmla="*/ 1086348 h 4405856"/>
                <a:gd name="connsiteX243" fmla="*/ 3064710 w 5017802"/>
                <a:gd name="connsiteY243" fmla="*/ 1063896 h 4405856"/>
                <a:gd name="connsiteX244" fmla="*/ 3001663 w 5017802"/>
                <a:gd name="connsiteY244" fmla="*/ 974089 h 4405856"/>
                <a:gd name="connsiteX245" fmla="*/ 2984427 w 5017802"/>
                <a:gd name="connsiteY245" fmla="*/ 1018766 h 4405856"/>
                <a:gd name="connsiteX246" fmla="*/ 2941112 w 5017802"/>
                <a:gd name="connsiteY246" fmla="*/ 971595 h 4405856"/>
                <a:gd name="connsiteX247" fmla="*/ 2962430 w 5017802"/>
                <a:gd name="connsiteY247" fmla="*/ 886323 h 4405856"/>
                <a:gd name="connsiteX248" fmla="*/ 3035454 w 5017802"/>
                <a:gd name="connsiteY248" fmla="*/ 789032 h 4405856"/>
                <a:gd name="connsiteX249" fmla="*/ 3018445 w 5017802"/>
                <a:gd name="connsiteY249" fmla="*/ 682443 h 4405856"/>
                <a:gd name="connsiteX250" fmla="*/ 2847223 w 5017802"/>
                <a:gd name="connsiteY250" fmla="*/ 692194 h 4405856"/>
                <a:gd name="connsiteX251" fmla="*/ 2827945 w 5017802"/>
                <a:gd name="connsiteY251" fmla="*/ 734831 h 4405856"/>
                <a:gd name="connsiteX252" fmla="*/ 2795742 w 5017802"/>
                <a:gd name="connsiteY252" fmla="*/ 667248 h 4405856"/>
                <a:gd name="connsiteX253" fmla="*/ 2766032 w 5017802"/>
                <a:gd name="connsiteY253" fmla="*/ 707616 h 4405856"/>
                <a:gd name="connsiteX254" fmla="*/ 2580523 w 5017802"/>
                <a:gd name="connsiteY254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201087 w 5017802"/>
                <a:gd name="connsiteY100" fmla="*/ 2428239 h 4405856"/>
                <a:gd name="connsiteX101" fmla="*/ 881670 w 5017802"/>
                <a:gd name="connsiteY101" fmla="*/ 2440939 h 4405856"/>
                <a:gd name="connsiteX102" fmla="*/ 917956 w 5017802"/>
                <a:gd name="connsiteY102" fmla="*/ 2557053 h 4405856"/>
                <a:gd name="connsiteX103" fmla="*/ 939727 w 5017802"/>
                <a:gd name="connsiteY103" fmla="*/ 2622368 h 4405856"/>
                <a:gd name="connsiteX104" fmla="*/ 946985 w 5017802"/>
                <a:gd name="connsiteY104" fmla="*/ 2644139 h 4405856"/>
                <a:gd name="connsiteX105" fmla="*/ 968756 w 5017802"/>
                <a:gd name="connsiteY105" fmla="*/ 2687682 h 4405856"/>
                <a:gd name="connsiteX106" fmla="*/ 990527 w 5017802"/>
                <a:gd name="connsiteY106" fmla="*/ 2738482 h 4405856"/>
                <a:gd name="connsiteX107" fmla="*/ 997785 w 5017802"/>
                <a:gd name="connsiteY107" fmla="*/ 2767511 h 4405856"/>
                <a:gd name="connsiteX108" fmla="*/ 1034070 w 5017802"/>
                <a:gd name="connsiteY108" fmla="*/ 2818311 h 4405856"/>
                <a:gd name="connsiteX109" fmla="*/ 1055842 w 5017802"/>
                <a:gd name="connsiteY109" fmla="*/ 2876368 h 4405856"/>
                <a:gd name="connsiteX110" fmla="*/ 1077613 w 5017802"/>
                <a:gd name="connsiteY110" fmla="*/ 2898139 h 4405856"/>
                <a:gd name="connsiteX111" fmla="*/ 1113899 w 5017802"/>
                <a:gd name="connsiteY111" fmla="*/ 2970711 h 4405856"/>
                <a:gd name="connsiteX112" fmla="*/ 1150185 w 5017802"/>
                <a:gd name="connsiteY112" fmla="*/ 3021511 h 4405856"/>
                <a:gd name="connsiteX113" fmla="*/ 1157442 w 5017802"/>
                <a:gd name="connsiteY113" fmla="*/ 3043282 h 4405856"/>
                <a:gd name="connsiteX114" fmla="*/ 1208242 w 5017802"/>
                <a:gd name="connsiteY114" fmla="*/ 3108596 h 4405856"/>
                <a:gd name="connsiteX115" fmla="*/ 1237270 w 5017802"/>
                <a:gd name="connsiteY115" fmla="*/ 3173911 h 4405856"/>
                <a:gd name="connsiteX116" fmla="*/ 1259042 w 5017802"/>
                <a:gd name="connsiteY116" fmla="*/ 3202939 h 4405856"/>
                <a:gd name="connsiteX117" fmla="*/ 1273556 w 5017802"/>
                <a:gd name="connsiteY117" fmla="*/ 3260996 h 4405856"/>
                <a:gd name="connsiteX118" fmla="*/ 1280813 w 5017802"/>
                <a:gd name="connsiteY118" fmla="*/ 3282768 h 4405856"/>
                <a:gd name="connsiteX119" fmla="*/ 1288070 w 5017802"/>
                <a:gd name="connsiteY119" fmla="*/ 3311796 h 4405856"/>
                <a:gd name="connsiteX120" fmla="*/ 1295327 w 5017802"/>
                <a:gd name="connsiteY120" fmla="*/ 3377111 h 4405856"/>
                <a:gd name="connsiteX121" fmla="*/ 1317099 w 5017802"/>
                <a:gd name="connsiteY121" fmla="*/ 3435168 h 4405856"/>
                <a:gd name="connsiteX122" fmla="*/ 1346127 w 5017802"/>
                <a:gd name="connsiteY122" fmla="*/ 3478711 h 4405856"/>
                <a:gd name="connsiteX123" fmla="*/ 1375156 w 5017802"/>
                <a:gd name="connsiteY123" fmla="*/ 3529511 h 4405856"/>
                <a:gd name="connsiteX124" fmla="*/ 1404185 w 5017802"/>
                <a:gd name="connsiteY124" fmla="*/ 3551282 h 4405856"/>
                <a:gd name="connsiteX125" fmla="*/ 1447727 w 5017802"/>
                <a:gd name="connsiteY125" fmla="*/ 3594825 h 4405856"/>
                <a:gd name="connsiteX126" fmla="*/ 1476756 w 5017802"/>
                <a:gd name="connsiteY126" fmla="*/ 3616596 h 4405856"/>
                <a:gd name="connsiteX127" fmla="*/ 1513042 w 5017802"/>
                <a:gd name="connsiteY127" fmla="*/ 3660139 h 4405856"/>
                <a:gd name="connsiteX128" fmla="*/ 1542070 w 5017802"/>
                <a:gd name="connsiteY128" fmla="*/ 3681911 h 4405856"/>
                <a:gd name="connsiteX129" fmla="*/ 1614642 w 5017802"/>
                <a:gd name="connsiteY129" fmla="*/ 3747225 h 4405856"/>
                <a:gd name="connsiteX130" fmla="*/ 1650927 w 5017802"/>
                <a:gd name="connsiteY130" fmla="*/ 3790768 h 4405856"/>
                <a:gd name="connsiteX131" fmla="*/ 1672699 w 5017802"/>
                <a:gd name="connsiteY131" fmla="*/ 3805282 h 4405856"/>
                <a:gd name="connsiteX132" fmla="*/ 1708985 w 5017802"/>
                <a:gd name="connsiteY132" fmla="*/ 3848825 h 4405856"/>
                <a:gd name="connsiteX133" fmla="*/ 1738013 w 5017802"/>
                <a:gd name="connsiteY133" fmla="*/ 3870596 h 4405856"/>
                <a:gd name="connsiteX134" fmla="*/ 1832356 w 5017802"/>
                <a:gd name="connsiteY134" fmla="*/ 3914139 h 4405856"/>
                <a:gd name="connsiteX135" fmla="*/ 2282299 w 5017802"/>
                <a:gd name="connsiteY135" fmla="*/ 3899625 h 4405856"/>
                <a:gd name="connsiteX136" fmla="*/ 2333099 w 5017802"/>
                <a:gd name="connsiteY136" fmla="*/ 3885111 h 4405856"/>
                <a:gd name="connsiteX137" fmla="*/ 2420185 w 5017802"/>
                <a:gd name="connsiteY137" fmla="*/ 3877853 h 4405856"/>
                <a:gd name="connsiteX138" fmla="*/ 2500013 w 5017802"/>
                <a:gd name="connsiteY138" fmla="*/ 3863339 h 4405856"/>
                <a:gd name="connsiteX139" fmla="*/ 2558070 w 5017802"/>
                <a:gd name="connsiteY139" fmla="*/ 3856082 h 4405856"/>
                <a:gd name="connsiteX140" fmla="*/ 2587099 w 5017802"/>
                <a:gd name="connsiteY140" fmla="*/ 3841568 h 4405856"/>
                <a:gd name="connsiteX141" fmla="*/ 2652413 w 5017802"/>
                <a:gd name="connsiteY141" fmla="*/ 3819796 h 4405856"/>
                <a:gd name="connsiteX142" fmla="*/ 2688699 w 5017802"/>
                <a:gd name="connsiteY142" fmla="*/ 3805282 h 4405856"/>
                <a:gd name="connsiteX143" fmla="*/ 2790299 w 5017802"/>
                <a:gd name="connsiteY143" fmla="*/ 3790768 h 4405856"/>
                <a:gd name="connsiteX144" fmla="*/ 2819327 w 5017802"/>
                <a:gd name="connsiteY144" fmla="*/ 3783511 h 4405856"/>
                <a:gd name="connsiteX145" fmla="*/ 3439813 w 5017802"/>
                <a:gd name="connsiteY145" fmla="*/ 4130265 h 4405856"/>
                <a:gd name="connsiteX146" fmla="*/ 3526217 w 5017802"/>
                <a:gd name="connsiteY146" fmla="*/ 4316455 h 4405856"/>
                <a:gd name="connsiteX147" fmla="*/ 3586542 w 5017802"/>
                <a:gd name="connsiteY147" fmla="*/ 4375193 h 4405856"/>
                <a:gd name="connsiteX148" fmla="*/ 3597654 w 5017802"/>
                <a:gd name="connsiteY148" fmla="*/ 4345030 h 4405856"/>
                <a:gd name="connsiteX149" fmla="*/ 3643692 w 5017802"/>
                <a:gd name="connsiteY149" fmla="*/ 4318042 h 4405856"/>
                <a:gd name="connsiteX150" fmla="*/ 3694492 w 5017802"/>
                <a:gd name="connsiteY150" fmla="*/ 4391068 h 4405856"/>
                <a:gd name="connsiteX151" fmla="*/ 3743705 w 5017802"/>
                <a:gd name="connsiteY151" fmla="*/ 4394243 h 4405856"/>
                <a:gd name="connsiteX152" fmla="*/ 3699254 w 5017802"/>
                <a:gd name="connsiteY152" fmla="*/ 4300581 h 4405856"/>
                <a:gd name="connsiteX153" fmla="*/ 3656392 w 5017802"/>
                <a:gd name="connsiteY153" fmla="*/ 4232318 h 4405856"/>
                <a:gd name="connsiteX154" fmla="*/ 3699255 w 5017802"/>
                <a:gd name="connsiteY154" fmla="*/ 4216442 h 4405856"/>
                <a:gd name="connsiteX155" fmla="*/ 3680204 w 5017802"/>
                <a:gd name="connsiteY155" fmla="*/ 4175168 h 4405856"/>
                <a:gd name="connsiteX156" fmla="*/ 3732592 w 5017802"/>
                <a:gd name="connsiteY156" fmla="*/ 4184693 h 4405856"/>
                <a:gd name="connsiteX157" fmla="*/ 3711955 w 5017802"/>
                <a:gd name="connsiteY157" fmla="*/ 4151355 h 4405856"/>
                <a:gd name="connsiteX158" fmla="*/ 3733274 w 5017802"/>
                <a:gd name="connsiteY158" fmla="*/ 4134801 h 4405856"/>
                <a:gd name="connsiteX159" fmla="*/ 3854377 w 5017802"/>
                <a:gd name="connsiteY159" fmla="*/ 4220074 h 4405856"/>
                <a:gd name="connsiteX160" fmla="*/ 3889754 w 5017802"/>
                <a:gd name="connsiteY160" fmla="*/ 4206917 h 4405856"/>
                <a:gd name="connsiteX161" fmla="*/ 3942141 w 5017802"/>
                <a:gd name="connsiteY161" fmla="*/ 4272006 h 4405856"/>
                <a:gd name="connsiteX162" fmla="*/ 3962779 w 5017802"/>
                <a:gd name="connsiteY162" fmla="*/ 4330743 h 4405856"/>
                <a:gd name="connsiteX163" fmla="*/ 4070729 w 5017802"/>
                <a:gd name="connsiteY163" fmla="*/ 4349792 h 4405856"/>
                <a:gd name="connsiteX164" fmla="*/ 4010405 w 5017802"/>
                <a:gd name="connsiteY164" fmla="*/ 4283117 h 4405856"/>
                <a:gd name="connsiteX165" fmla="*/ 4007229 w 5017802"/>
                <a:gd name="connsiteY165" fmla="*/ 4214855 h 4405856"/>
                <a:gd name="connsiteX166" fmla="*/ 4061204 w 5017802"/>
                <a:gd name="connsiteY166" fmla="*/ 4270418 h 4405856"/>
                <a:gd name="connsiteX167" fmla="*/ 4110417 w 5017802"/>
                <a:gd name="connsiteY167" fmla="*/ 4275180 h 4405856"/>
                <a:gd name="connsiteX168" fmla="*/ 4104067 w 5017802"/>
                <a:gd name="connsiteY168" fmla="*/ 4225968 h 4405856"/>
                <a:gd name="connsiteX169" fmla="*/ 4164392 w 5017802"/>
                <a:gd name="connsiteY169" fmla="*/ 4230730 h 4405856"/>
                <a:gd name="connsiteX170" fmla="*/ 4226304 w 5017802"/>
                <a:gd name="connsiteY170" fmla="*/ 4273592 h 4405856"/>
                <a:gd name="connsiteX171" fmla="*/ 4258054 w 5017802"/>
                <a:gd name="connsiteY171" fmla="*/ 4260893 h 4405856"/>
                <a:gd name="connsiteX172" fmla="*/ 4251705 w 5017802"/>
                <a:gd name="connsiteY172" fmla="*/ 4225968 h 4405856"/>
                <a:gd name="connsiteX173" fmla="*/ 4292980 w 5017802"/>
                <a:gd name="connsiteY173" fmla="*/ 4202156 h 4405856"/>
                <a:gd name="connsiteX174" fmla="*/ 4377117 w 5017802"/>
                <a:gd name="connsiteY174" fmla="*/ 4259306 h 4405856"/>
                <a:gd name="connsiteX175" fmla="*/ 4394580 w 5017802"/>
                <a:gd name="connsiteY175" fmla="*/ 4157708 h 4405856"/>
                <a:gd name="connsiteX176" fmla="*/ 4369180 w 5017802"/>
                <a:gd name="connsiteY176" fmla="*/ 4135482 h 4405856"/>
                <a:gd name="connsiteX177" fmla="*/ 4296154 w 5017802"/>
                <a:gd name="connsiteY177" fmla="*/ 4092619 h 4405856"/>
                <a:gd name="connsiteX178" fmla="*/ 4318379 w 5017802"/>
                <a:gd name="connsiteY178" fmla="*/ 4067220 h 4405856"/>
                <a:gd name="connsiteX179" fmla="*/ 4339017 w 5017802"/>
                <a:gd name="connsiteY179" fmla="*/ 4044994 h 4405856"/>
                <a:gd name="connsiteX180" fmla="*/ 4392992 w 5017802"/>
                <a:gd name="connsiteY180" fmla="*/ 4076745 h 4405856"/>
                <a:gd name="connsiteX181" fmla="*/ 4399342 w 5017802"/>
                <a:gd name="connsiteY181" fmla="*/ 4032295 h 4405856"/>
                <a:gd name="connsiteX182" fmla="*/ 4343779 w 5017802"/>
                <a:gd name="connsiteY182" fmla="*/ 4008482 h 4405856"/>
                <a:gd name="connsiteX183" fmla="*/ 4342192 w 5017802"/>
                <a:gd name="connsiteY183" fmla="*/ 3998958 h 4405856"/>
                <a:gd name="connsiteX184" fmla="*/ 4329491 w 5017802"/>
                <a:gd name="connsiteY184" fmla="*/ 3960859 h 4405856"/>
                <a:gd name="connsiteX185" fmla="*/ 4335841 w 5017802"/>
                <a:gd name="connsiteY185" fmla="*/ 3913233 h 4405856"/>
                <a:gd name="connsiteX186" fmla="*/ 4346954 w 5017802"/>
                <a:gd name="connsiteY186" fmla="*/ 3857670 h 4405856"/>
                <a:gd name="connsiteX187" fmla="*/ 4308854 w 5017802"/>
                <a:gd name="connsiteY187" fmla="*/ 3827508 h 4405856"/>
                <a:gd name="connsiteX188" fmla="*/ 4342191 w 5017802"/>
                <a:gd name="connsiteY188" fmla="*/ 3817983 h 4405856"/>
                <a:gd name="connsiteX189" fmla="*/ 4319966 w 5017802"/>
                <a:gd name="connsiteY189" fmla="*/ 3781470 h 4405856"/>
                <a:gd name="connsiteX190" fmla="*/ 4358067 w 5017802"/>
                <a:gd name="connsiteY190" fmla="*/ 3776709 h 4405856"/>
                <a:gd name="connsiteX191" fmla="*/ 4364416 w 5017802"/>
                <a:gd name="connsiteY191" fmla="*/ 3743370 h 4405856"/>
                <a:gd name="connsiteX192" fmla="*/ 4426330 w 5017802"/>
                <a:gd name="connsiteY192" fmla="*/ 3752897 h 4405856"/>
                <a:gd name="connsiteX193" fmla="*/ 4459443 w 5017802"/>
                <a:gd name="connsiteY193" fmla="*/ 3768089 h 4405856"/>
                <a:gd name="connsiteX194" fmla="*/ 4425650 w 5017802"/>
                <a:gd name="connsiteY194" fmla="*/ 3809137 h 4405856"/>
                <a:gd name="connsiteX195" fmla="*/ 4464658 w 5017802"/>
                <a:gd name="connsiteY195" fmla="*/ 3916633 h 4405856"/>
                <a:gd name="connsiteX196" fmla="*/ 4517045 w 5017802"/>
                <a:gd name="connsiteY196" fmla="*/ 3947931 h 4405856"/>
                <a:gd name="connsiteX197" fmla="*/ 4568979 w 5017802"/>
                <a:gd name="connsiteY197" fmla="*/ 3905749 h 4405856"/>
                <a:gd name="connsiteX198" fmla="*/ 4654704 w 5017802"/>
                <a:gd name="connsiteY198" fmla="*/ 3857216 h 4405856"/>
                <a:gd name="connsiteX199" fmla="*/ 4637468 w 5017802"/>
                <a:gd name="connsiteY199" fmla="*/ 3768315 h 4405856"/>
                <a:gd name="connsiteX200" fmla="*/ 4714802 w 5017802"/>
                <a:gd name="connsiteY200" fmla="*/ 3635646 h 4405856"/>
                <a:gd name="connsiteX201" fmla="*/ 5007356 w 5017802"/>
                <a:gd name="connsiteY201" fmla="*/ 3302498 h 4405856"/>
                <a:gd name="connsiteX202" fmla="*/ 4925939 w 5017802"/>
                <a:gd name="connsiteY202" fmla="*/ 3293426 h 4405856"/>
                <a:gd name="connsiteX203" fmla="*/ 4930476 w 5017802"/>
                <a:gd name="connsiteY203" fmla="*/ 3201578 h 4405856"/>
                <a:gd name="connsiteX204" fmla="*/ 4881489 w 5017802"/>
                <a:gd name="connsiteY204" fmla="*/ 3176406 h 4405856"/>
                <a:gd name="connsiteX205" fmla="*/ 4797352 w 5017802"/>
                <a:gd name="connsiteY205" fmla="*/ 3207928 h 4405856"/>
                <a:gd name="connsiteX206" fmla="*/ 4760613 w 5017802"/>
                <a:gd name="connsiteY206" fmla="*/ 3171643 h 4405856"/>
                <a:gd name="connsiteX207" fmla="*/ 4805290 w 5017802"/>
                <a:gd name="connsiteY207" fmla="*/ 3148738 h 4405856"/>
                <a:gd name="connsiteX208" fmla="*/ 4676023 w 5017802"/>
                <a:gd name="connsiteY208" fmla="*/ 2935559 h 4405856"/>
                <a:gd name="connsiteX209" fmla="*/ 4690989 w 5017802"/>
                <a:gd name="connsiteY209" fmla="*/ 2905396 h 4405856"/>
                <a:gd name="connsiteX210" fmla="*/ 4667404 w 5017802"/>
                <a:gd name="connsiteY210" fmla="*/ 2789736 h 4405856"/>
                <a:gd name="connsiteX211" fmla="*/ 4508655 w 5017802"/>
                <a:gd name="connsiteY211" fmla="*/ 2778850 h 4405856"/>
                <a:gd name="connsiteX212" fmla="*/ 4475317 w 5017802"/>
                <a:gd name="connsiteY212" fmla="*/ 2827608 h 4405856"/>
                <a:gd name="connsiteX213" fmla="*/ 4386417 w 5017802"/>
                <a:gd name="connsiteY213" fmla="*/ 2842124 h 4405856"/>
                <a:gd name="connsiteX214" fmla="*/ 4392767 w 5017802"/>
                <a:gd name="connsiteY214" fmla="*/ 2820125 h 4405856"/>
                <a:gd name="connsiteX215" fmla="*/ 4339245 w 5017802"/>
                <a:gd name="connsiteY215" fmla="*/ 2804024 h 4405856"/>
                <a:gd name="connsiteX216" fmla="*/ 4314526 w 5017802"/>
                <a:gd name="connsiteY216" fmla="*/ 2638923 h 4405856"/>
                <a:gd name="connsiteX217" fmla="*/ 4034219 w 5017802"/>
                <a:gd name="connsiteY217" fmla="*/ 2572248 h 4405856"/>
                <a:gd name="connsiteX218" fmla="*/ 3897920 w 5017802"/>
                <a:gd name="connsiteY218" fmla="*/ 2615564 h 4405856"/>
                <a:gd name="connsiteX219" fmla="*/ 3765931 w 5017802"/>
                <a:gd name="connsiteY219" fmla="*/ 2608080 h 4405856"/>
                <a:gd name="connsiteX220" fmla="*/ 3633488 w 5017802"/>
                <a:gd name="connsiteY220" fmla="*/ 2497182 h 4405856"/>
                <a:gd name="connsiteX221" fmla="*/ 3420310 w 5017802"/>
                <a:gd name="connsiteY221" fmla="*/ 2193969 h 4405856"/>
                <a:gd name="connsiteX222" fmla="*/ 3021848 w 5017802"/>
                <a:gd name="connsiteY222" fmla="*/ 2054496 h 4405856"/>
                <a:gd name="connsiteX223" fmla="*/ 2785310 w 5017802"/>
                <a:gd name="connsiteY223" fmla="*/ 1741532 h 4405856"/>
                <a:gd name="connsiteX224" fmla="*/ 2819101 w 5017802"/>
                <a:gd name="connsiteY224" fmla="*/ 1716586 h 4405856"/>
                <a:gd name="connsiteX225" fmla="*/ 2878745 w 5017802"/>
                <a:gd name="connsiteY225" fmla="*/ 1799589 h 4405856"/>
                <a:gd name="connsiteX226" fmla="*/ 2898929 w 5017802"/>
                <a:gd name="connsiteY226" fmla="*/ 1782126 h 4405856"/>
                <a:gd name="connsiteX227" fmla="*/ 2942019 w 5017802"/>
                <a:gd name="connsiteY227" fmla="*/ 1812970 h 4405856"/>
                <a:gd name="connsiteX228" fmla="*/ 3030692 w 5017802"/>
                <a:gd name="connsiteY228" fmla="*/ 1759221 h 4405856"/>
                <a:gd name="connsiteX229" fmla="*/ 3046794 w 5017802"/>
                <a:gd name="connsiteY229" fmla="*/ 1738811 h 4405856"/>
                <a:gd name="connsiteX230" fmla="*/ 3105077 w 5017802"/>
                <a:gd name="connsiteY230" fmla="*/ 1739037 h 4405856"/>
                <a:gd name="connsiteX231" fmla="*/ 3121180 w 5017802"/>
                <a:gd name="connsiteY231" fmla="*/ 1705927 h 4405856"/>
                <a:gd name="connsiteX232" fmla="*/ 3102356 w 5017802"/>
                <a:gd name="connsiteY232" fmla="*/ 1680300 h 4405856"/>
                <a:gd name="connsiteX233" fmla="*/ 3035228 w 5017802"/>
                <a:gd name="connsiteY233" fmla="*/ 1700257 h 4405856"/>
                <a:gd name="connsiteX234" fmla="*/ 3013456 w 5017802"/>
                <a:gd name="connsiteY234" fmla="*/ 1646736 h 4405856"/>
                <a:gd name="connsiteX235" fmla="*/ 3034774 w 5017802"/>
                <a:gd name="connsiteY235" fmla="*/ 1617026 h 4405856"/>
                <a:gd name="connsiteX236" fmla="*/ 2978304 w 5017802"/>
                <a:gd name="connsiteY236" fmla="*/ 1513612 h 4405856"/>
                <a:gd name="connsiteX237" fmla="*/ 2929773 w 5017802"/>
                <a:gd name="connsiteY237" fmla="*/ 1552393 h 4405856"/>
                <a:gd name="connsiteX238" fmla="*/ 2840418 w 5017802"/>
                <a:gd name="connsiteY238" fmla="*/ 1497737 h 4405856"/>
                <a:gd name="connsiteX239" fmla="*/ 2892352 w 5017802"/>
                <a:gd name="connsiteY239" fmla="*/ 1405208 h 4405856"/>
                <a:gd name="connsiteX240" fmla="*/ 2849490 w 5017802"/>
                <a:gd name="connsiteY240" fmla="*/ 1284105 h 4405856"/>
                <a:gd name="connsiteX241" fmla="*/ 2864231 w 5017802"/>
                <a:gd name="connsiteY241" fmla="*/ 1160053 h 4405856"/>
                <a:gd name="connsiteX242" fmla="*/ 2959481 w 5017802"/>
                <a:gd name="connsiteY242" fmla="*/ 1086348 h 4405856"/>
                <a:gd name="connsiteX243" fmla="*/ 3064710 w 5017802"/>
                <a:gd name="connsiteY243" fmla="*/ 1063896 h 4405856"/>
                <a:gd name="connsiteX244" fmla="*/ 3001663 w 5017802"/>
                <a:gd name="connsiteY244" fmla="*/ 974089 h 4405856"/>
                <a:gd name="connsiteX245" fmla="*/ 2984427 w 5017802"/>
                <a:gd name="connsiteY245" fmla="*/ 1018766 h 4405856"/>
                <a:gd name="connsiteX246" fmla="*/ 2941112 w 5017802"/>
                <a:gd name="connsiteY246" fmla="*/ 971595 h 4405856"/>
                <a:gd name="connsiteX247" fmla="*/ 2962430 w 5017802"/>
                <a:gd name="connsiteY247" fmla="*/ 886323 h 4405856"/>
                <a:gd name="connsiteX248" fmla="*/ 3035454 w 5017802"/>
                <a:gd name="connsiteY248" fmla="*/ 789032 h 4405856"/>
                <a:gd name="connsiteX249" fmla="*/ 3018445 w 5017802"/>
                <a:gd name="connsiteY249" fmla="*/ 682443 h 4405856"/>
                <a:gd name="connsiteX250" fmla="*/ 2847223 w 5017802"/>
                <a:gd name="connsiteY250" fmla="*/ 692194 h 4405856"/>
                <a:gd name="connsiteX251" fmla="*/ 2827945 w 5017802"/>
                <a:gd name="connsiteY251" fmla="*/ 734831 h 4405856"/>
                <a:gd name="connsiteX252" fmla="*/ 2795742 w 5017802"/>
                <a:gd name="connsiteY252" fmla="*/ 667248 h 4405856"/>
                <a:gd name="connsiteX253" fmla="*/ 2766032 w 5017802"/>
                <a:gd name="connsiteY253" fmla="*/ 707616 h 4405856"/>
                <a:gd name="connsiteX254" fmla="*/ 2580523 w 5017802"/>
                <a:gd name="connsiteY254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52785 w 5017802"/>
                <a:gd name="connsiteY100" fmla="*/ 2270174 h 4405856"/>
                <a:gd name="connsiteX101" fmla="*/ 201087 w 5017802"/>
                <a:gd name="connsiteY101" fmla="*/ 2428239 h 4405856"/>
                <a:gd name="connsiteX102" fmla="*/ 881670 w 5017802"/>
                <a:gd name="connsiteY102" fmla="*/ 2440939 h 4405856"/>
                <a:gd name="connsiteX103" fmla="*/ 917956 w 5017802"/>
                <a:gd name="connsiteY103" fmla="*/ 2557053 h 4405856"/>
                <a:gd name="connsiteX104" fmla="*/ 939727 w 5017802"/>
                <a:gd name="connsiteY104" fmla="*/ 2622368 h 4405856"/>
                <a:gd name="connsiteX105" fmla="*/ 946985 w 5017802"/>
                <a:gd name="connsiteY105" fmla="*/ 2644139 h 4405856"/>
                <a:gd name="connsiteX106" fmla="*/ 968756 w 5017802"/>
                <a:gd name="connsiteY106" fmla="*/ 2687682 h 4405856"/>
                <a:gd name="connsiteX107" fmla="*/ 990527 w 5017802"/>
                <a:gd name="connsiteY107" fmla="*/ 2738482 h 4405856"/>
                <a:gd name="connsiteX108" fmla="*/ 997785 w 5017802"/>
                <a:gd name="connsiteY108" fmla="*/ 2767511 h 4405856"/>
                <a:gd name="connsiteX109" fmla="*/ 1034070 w 5017802"/>
                <a:gd name="connsiteY109" fmla="*/ 2818311 h 4405856"/>
                <a:gd name="connsiteX110" fmla="*/ 1055842 w 5017802"/>
                <a:gd name="connsiteY110" fmla="*/ 2876368 h 4405856"/>
                <a:gd name="connsiteX111" fmla="*/ 1077613 w 5017802"/>
                <a:gd name="connsiteY111" fmla="*/ 2898139 h 4405856"/>
                <a:gd name="connsiteX112" fmla="*/ 1113899 w 5017802"/>
                <a:gd name="connsiteY112" fmla="*/ 2970711 h 4405856"/>
                <a:gd name="connsiteX113" fmla="*/ 1150185 w 5017802"/>
                <a:gd name="connsiteY113" fmla="*/ 3021511 h 4405856"/>
                <a:gd name="connsiteX114" fmla="*/ 1157442 w 5017802"/>
                <a:gd name="connsiteY114" fmla="*/ 3043282 h 4405856"/>
                <a:gd name="connsiteX115" fmla="*/ 1208242 w 5017802"/>
                <a:gd name="connsiteY115" fmla="*/ 3108596 h 4405856"/>
                <a:gd name="connsiteX116" fmla="*/ 1237270 w 5017802"/>
                <a:gd name="connsiteY116" fmla="*/ 3173911 h 4405856"/>
                <a:gd name="connsiteX117" fmla="*/ 1259042 w 5017802"/>
                <a:gd name="connsiteY117" fmla="*/ 3202939 h 4405856"/>
                <a:gd name="connsiteX118" fmla="*/ 1273556 w 5017802"/>
                <a:gd name="connsiteY118" fmla="*/ 3260996 h 4405856"/>
                <a:gd name="connsiteX119" fmla="*/ 1280813 w 5017802"/>
                <a:gd name="connsiteY119" fmla="*/ 3282768 h 4405856"/>
                <a:gd name="connsiteX120" fmla="*/ 1288070 w 5017802"/>
                <a:gd name="connsiteY120" fmla="*/ 3311796 h 4405856"/>
                <a:gd name="connsiteX121" fmla="*/ 1295327 w 5017802"/>
                <a:gd name="connsiteY121" fmla="*/ 3377111 h 4405856"/>
                <a:gd name="connsiteX122" fmla="*/ 1317099 w 5017802"/>
                <a:gd name="connsiteY122" fmla="*/ 3435168 h 4405856"/>
                <a:gd name="connsiteX123" fmla="*/ 1346127 w 5017802"/>
                <a:gd name="connsiteY123" fmla="*/ 3478711 h 4405856"/>
                <a:gd name="connsiteX124" fmla="*/ 1375156 w 5017802"/>
                <a:gd name="connsiteY124" fmla="*/ 3529511 h 4405856"/>
                <a:gd name="connsiteX125" fmla="*/ 1404185 w 5017802"/>
                <a:gd name="connsiteY125" fmla="*/ 3551282 h 4405856"/>
                <a:gd name="connsiteX126" fmla="*/ 1447727 w 5017802"/>
                <a:gd name="connsiteY126" fmla="*/ 3594825 h 4405856"/>
                <a:gd name="connsiteX127" fmla="*/ 1476756 w 5017802"/>
                <a:gd name="connsiteY127" fmla="*/ 3616596 h 4405856"/>
                <a:gd name="connsiteX128" fmla="*/ 1513042 w 5017802"/>
                <a:gd name="connsiteY128" fmla="*/ 3660139 h 4405856"/>
                <a:gd name="connsiteX129" fmla="*/ 1542070 w 5017802"/>
                <a:gd name="connsiteY129" fmla="*/ 3681911 h 4405856"/>
                <a:gd name="connsiteX130" fmla="*/ 1614642 w 5017802"/>
                <a:gd name="connsiteY130" fmla="*/ 3747225 h 4405856"/>
                <a:gd name="connsiteX131" fmla="*/ 1650927 w 5017802"/>
                <a:gd name="connsiteY131" fmla="*/ 3790768 h 4405856"/>
                <a:gd name="connsiteX132" fmla="*/ 1672699 w 5017802"/>
                <a:gd name="connsiteY132" fmla="*/ 3805282 h 4405856"/>
                <a:gd name="connsiteX133" fmla="*/ 1708985 w 5017802"/>
                <a:gd name="connsiteY133" fmla="*/ 3848825 h 4405856"/>
                <a:gd name="connsiteX134" fmla="*/ 1738013 w 5017802"/>
                <a:gd name="connsiteY134" fmla="*/ 3870596 h 4405856"/>
                <a:gd name="connsiteX135" fmla="*/ 1832356 w 5017802"/>
                <a:gd name="connsiteY135" fmla="*/ 3914139 h 4405856"/>
                <a:gd name="connsiteX136" fmla="*/ 2282299 w 5017802"/>
                <a:gd name="connsiteY136" fmla="*/ 3899625 h 4405856"/>
                <a:gd name="connsiteX137" fmla="*/ 2333099 w 5017802"/>
                <a:gd name="connsiteY137" fmla="*/ 3885111 h 4405856"/>
                <a:gd name="connsiteX138" fmla="*/ 2420185 w 5017802"/>
                <a:gd name="connsiteY138" fmla="*/ 3877853 h 4405856"/>
                <a:gd name="connsiteX139" fmla="*/ 2500013 w 5017802"/>
                <a:gd name="connsiteY139" fmla="*/ 3863339 h 4405856"/>
                <a:gd name="connsiteX140" fmla="*/ 2558070 w 5017802"/>
                <a:gd name="connsiteY140" fmla="*/ 3856082 h 4405856"/>
                <a:gd name="connsiteX141" fmla="*/ 2587099 w 5017802"/>
                <a:gd name="connsiteY141" fmla="*/ 3841568 h 4405856"/>
                <a:gd name="connsiteX142" fmla="*/ 2652413 w 5017802"/>
                <a:gd name="connsiteY142" fmla="*/ 3819796 h 4405856"/>
                <a:gd name="connsiteX143" fmla="*/ 2688699 w 5017802"/>
                <a:gd name="connsiteY143" fmla="*/ 3805282 h 4405856"/>
                <a:gd name="connsiteX144" fmla="*/ 2790299 w 5017802"/>
                <a:gd name="connsiteY144" fmla="*/ 3790768 h 4405856"/>
                <a:gd name="connsiteX145" fmla="*/ 2819327 w 5017802"/>
                <a:gd name="connsiteY145" fmla="*/ 3783511 h 4405856"/>
                <a:gd name="connsiteX146" fmla="*/ 3439813 w 5017802"/>
                <a:gd name="connsiteY146" fmla="*/ 4130265 h 4405856"/>
                <a:gd name="connsiteX147" fmla="*/ 3526217 w 5017802"/>
                <a:gd name="connsiteY147" fmla="*/ 4316455 h 4405856"/>
                <a:gd name="connsiteX148" fmla="*/ 3586542 w 5017802"/>
                <a:gd name="connsiteY148" fmla="*/ 4375193 h 4405856"/>
                <a:gd name="connsiteX149" fmla="*/ 3597654 w 5017802"/>
                <a:gd name="connsiteY149" fmla="*/ 4345030 h 4405856"/>
                <a:gd name="connsiteX150" fmla="*/ 3643692 w 5017802"/>
                <a:gd name="connsiteY150" fmla="*/ 4318042 h 4405856"/>
                <a:gd name="connsiteX151" fmla="*/ 3694492 w 5017802"/>
                <a:gd name="connsiteY151" fmla="*/ 4391068 h 4405856"/>
                <a:gd name="connsiteX152" fmla="*/ 3743705 w 5017802"/>
                <a:gd name="connsiteY152" fmla="*/ 4394243 h 4405856"/>
                <a:gd name="connsiteX153" fmla="*/ 3699254 w 5017802"/>
                <a:gd name="connsiteY153" fmla="*/ 4300581 h 4405856"/>
                <a:gd name="connsiteX154" fmla="*/ 3656392 w 5017802"/>
                <a:gd name="connsiteY154" fmla="*/ 4232318 h 4405856"/>
                <a:gd name="connsiteX155" fmla="*/ 3699255 w 5017802"/>
                <a:gd name="connsiteY155" fmla="*/ 4216442 h 4405856"/>
                <a:gd name="connsiteX156" fmla="*/ 3680204 w 5017802"/>
                <a:gd name="connsiteY156" fmla="*/ 4175168 h 4405856"/>
                <a:gd name="connsiteX157" fmla="*/ 3732592 w 5017802"/>
                <a:gd name="connsiteY157" fmla="*/ 4184693 h 4405856"/>
                <a:gd name="connsiteX158" fmla="*/ 3711955 w 5017802"/>
                <a:gd name="connsiteY158" fmla="*/ 4151355 h 4405856"/>
                <a:gd name="connsiteX159" fmla="*/ 3733274 w 5017802"/>
                <a:gd name="connsiteY159" fmla="*/ 4134801 h 4405856"/>
                <a:gd name="connsiteX160" fmla="*/ 3854377 w 5017802"/>
                <a:gd name="connsiteY160" fmla="*/ 4220074 h 4405856"/>
                <a:gd name="connsiteX161" fmla="*/ 3889754 w 5017802"/>
                <a:gd name="connsiteY161" fmla="*/ 4206917 h 4405856"/>
                <a:gd name="connsiteX162" fmla="*/ 3942141 w 5017802"/>
                <a:gd name="connsiteY162" fmla="*/ 4272006 h 4405856"/>
                <a:gd name="connsiteX163" fmla="*/ 3962779 w 5017802"/>
                <a:gd name="connsiteY163" fmla="*/ 4330743 h 4405856"/>
                <a:gd name="connsiteX164" fmla="*/ 4070729 w 5017802"/>
                <a:gd name="connsiteY164" fmla="*/ 4349792 h 4405856"/>
                <a:gd name="connsiteX165" fmla="*/ 4010405 w 5017802"/>
                <a:gd name="connsiteY165" fmla="*/ 4283117 h 4405856"/>
                <a:gd name="connsiteX166" fmla="*/ 4007229 w 5017802"/>
                <a:gd name="connsiteY166" fmla="*/ 4214855 h 4405856"/>
                <a:gd name="connsiteX167" fmla="*/ 4061204 w 5017802"/>
                <a:gd name="connsiteY167" fmla="*/ 4270418 h 4405856"/>
                <a:gd name="connsiteX168" fmla="*/ 4110417 w 5017802"/>
                <a:gd name="connsiteY168" fmla="*/ 4275180 h 4405856"/>
                <a:gd name="connsiteX169" fmla="*/ 4104067 w 5017802"/>
                <a:gd name="connsiteY169" fmla="*/ 4225968 h 4405856"/>
                <a:gd name="connsiteX170" fmla="*/ 4164392 w 5017802"/>
                <a:gd name="connsiteY170" fmla="*/ 4230730 h 4405856"/>
                <a:gd name="connsiteX171" fmla="*/ 4226304 w 5017802"/>
                <a:gd name="connsiteY171" fmla="*/ 4273592 h 4405856"/>
                <a:gd name="connsiteX172" fmla="*/ 4258054 w 5017802"/>
                <a:gd name="connsiteY172" fmla="*/ 4260893 h 4405856"/>
                <a:gd name="connsiteX173" fmla="*/ 4251705 w 5017802"/>
                <a:gd name="connsiteY173" fmla="*/ 4225968 h 4405856"/>
                <a:gd name="connsiteX174" fmla="*/ 4292980 w 5017802"/>
                <a:gd name="connsiteY174" fmla="*/ 4202156 h 4405856"/>
                <a:gd name="connsiteX175" fmla="*/ 4377117 w 5017802"/>
                <a:gd name="connsiteY175" fmla="*/ 4259306 h 4405856"/>
                <a:gd name="connsiteX176" fmla="*/ 4394580 w 5017802"/>
                <a:gd name="connsiteY176" fmla="*/ 4157708 h 4405856"/>
                <a:gd name="connsiteX177" fmla="*/ 4369180 w 5017802"/>
                <a:gd name="connsiteY177" fmla="*/ 4135482 h 4405856"/>
                <a:gd name="connsiteX178" fmla="*/ 4296154 w 5017802"/>
                <a:gd name="connsiteY178" fmla="*/ 4092619 h 4405856"/>
                <a:gd name="connsiteX179" fmla="*/ 4318379 w 5017802"/>
                <a:gd name="connsiteY179" fmla="*/ 4067220 h 4405856"/>
                <a:gd name="connsiteX180" fmla="*/ 4339017 w 5017802"/>
                <a:gd name="connsiteY180" fmla="*/ 4044994 h 4405856"/>
                <a:gd name="connsiteX181" fmla="*/ 4392992 w 5017802"/>
                <a:gd name="connsiteY181" fmla="*/ 4076745 h 4405856"/>
                <a:gd name="connsiteX182" fmla="*/ 4399342 w 5017802"/>
                <a:gd name="connsiteY182" fmla="*/ 4032295 h 4405856"/>
                <a:gd name="connsiteX183" fmla="*/ 4343779 w 5017802"/>
                <a:gd name="connsiteY183" fmla="*/ 4008482 h 4405856"/>
                <a:gd name="connsiteX184" fmla="*/ 4342192 w 5017802"/>
                <a:gd name="connsiteY184" fmla="*/ 3998958 h 4405856"/>
                <a:gd name="connsiteX185" fmla="*/ 4329491 w 5017802"/>
                <a:gd name="connsiteY185" fmla="*/ 3960859 h 4405856"/>
                <a:gd name="connsiteX186" fmla="*/ 4335841 w 5017802"/>
                <a:gd name="connsiteY186" fmla="*/ 3913233 h 4405856"/>
                <a:gd name="connsiteX187" fmla="*/ 4346954 w 5017802"/>
                <a:gd name="connsiteY187" fmla="*/ 3857670 h 4405856"/>
                <a:gd name="connsiteX188" fmla="*/ 4308854 w 5017802"/>
                <a:gd name="connsiteY188" fmla="*/ 3827508 h 4405856"/>
                <a:gd name="connsiteX189" fmla="*/ 4342191 w 5017802"/>
                <a:gd name="connsiteY189" fmla="*/ 3817983 h 4405856"/>
                <a:gd name="connsiteX190" fmla="*/ 4319966 w 5017802"/>
                <a:gd name="connsiteY190" fmla="*/ 3781470 h 4405856"/>
                <a:gd name="connsiteX191" fmla="*/ 4358067 w 5017802"/>
                <a:gd name="connsiteY191" fmla="*/ 3776709 h 4405856"/>
                <a:gd name="connsiteX192" fmla="*/ 4364416 w 5017802"/>
                <a:gd name="connsiteY192" fmla="*/ 3743370 h 4405856"/>
                <a:gd name="connsiteX193" fmla="*/ 4426330 w 5017802"/>
                <a:gd name="connsiteY193" fmla="*/ 3752897 h 4405856"/>
                <a:gd name="connsiteX194" fmla="*/ 4459443 w 5017802"/>
                <a:gd name="connsiteY194" fmla="*/ 3768089 h 4405856"/>
                <a:gd name="connsiteX195" fmla="*/ 4425650 w 5017802"/>
                <a:gd name="connsiteY195" fmla="*/ 3809137 h 4405856"/>
                <a:gd name="connsiteX196" fmla="*/ 4464658 w 5017802"/>
                <a:gd name="connsiteY196" fmla="*/ 3916633 h 4405856"/>
                <a:gd name="connsiteX197" fmla="*/ 4517045 w 5017802"/>
                <a:gd name="connsiteY197" fmla="*/ 3947931 h 4405856"/>
                <a:gd name="connsiteX198" fmla="*/ 4568979 w 5017802"/>
                <a:gd name="connsiteY198" fmla="*/ 3905749 h 4405856"/>
                <a:gd name="connsiteX199" fmla="*/ 4654704 w 5017802"/>
                <a:gd name="connsiteY199" fmla="*/ 3857216 h 4405856"/>
                <a:gd name="connsiteX200" fmla="*/ 4637468 w 5017802"/>
                <a:gd name="connsiteY200" fmla="*/ 3768315 h 4405856"/>
                <a:gd name="connsiteX201" fmla="*/ 4714802 w 5017802"/>
                <a:gd name="connsiteY201" fmla="*/ 3635646 h 4405856"/>
                <a:gd name="connsiteX202" fmla="*/ 5007356 w 5017802"/>
                <a:gd name="connsiteY202" fmla="*/ 3302498 h 4405856"/>
                <a:gd name="connsiteX203" fmla="*/ 4925939 w 5017802"/>
                <a:gd name="connsiteY203" fmla="*/ 3293426 h 4405856"/>
                <a:gd name="connsiteX204" fmla="*/ 4930476 w 5017802"/>
                <a:gd name="connsiteY204" fmla="*/ 3201578 h 4405856"/>
                <a:gd name="connsiteX205" fmla="*/ 4881489 w 5017802"/>
                <a:gd name="connsiteY205" fmla="*/ 3176406 h 4405856"/>
                <a:gd name="connsiteX206" fmla="*/ 4797352 w 5017802"/>
                <a:gd name="connsiteY206" fmla="*/ 3207928 h 4405856"/>
                <a:gd name="connsiteX207" fmla="*/ 4760613 w 5017802"/>
                <a:gd name="connsiteY207" fmla="*/ 3171643 h 4405856"/>
                <a:gd name="connsiteX208" fmla="*/ 4805290 w 5017802"/>
                <a:gd name="connsiteY208" fmla="*/ 3148738 h 4405856"/>
                <a:gd name="connsiteX209" fmla="*/ 4676023 w 5017802"/>
                <a:gd name="connsiteY209" fmla="*/ 2935559 h 4405856"/>
                <a:gd name="connsiteX210" fmla="*/ 4690989 w 5017802"/>
                <a:gd name="connsiteY210" fmla="*/ 2905396 h 4405856"/>
                <a:gd name="connsiteX211" fmla="*/ 4667404 w 5017802"/>
                <a:gd name="connsiteY211" fmla="*/ 2789736 h 4405856"/>
                <a:gd name="connsiteX212" fmla="*/ 4508655 w 5017802"/>
                <a:gd name="connsiteY212" fmla="*/ 2778850 h 4405856"/>
                <a:gd name="connsiteX213" fmla="*/ 4475317 w 5017802"/>
                <a:gd name="connsiteY213" fmla="*/ 2827608 h 4405856"/>
                <a:gd name="connsiteX214" fmla="*/ 4386417 w 5017802"/>
                <a:gd name="connsiteY214" fmla="*/ 2842124 h 4405856"/>
                <a:gd name="connsiteX215" fmla="*/ 4392767 w 5017802"/>
                <a:gd name="connsiteY215" fmla="*/ 2820125 h 4405856"/>
                <a:gd name="connsiteX216" fmla="*/ 4339245 w 5017802"/>
                <a:gd name="connsiteY216" fmla="*/ 2804024 h 4405856"/>
                <a:gd name="connsiteX217" fmla="*/ 4314526 w 5017802"/>
                <a:gd name="connsiteY217" fmla="*/ 2638923 h 4405856"/>
                <a:gd name="connsiteX218" fmla="*/ 4034219 w 5017802"/>
                <a:gd name="connsiteY218" fmla="*/ 2572248 h 4405856"/>
                <a:gd name="connsiteX219" fmla="*/ 3897920 w 5017802"/>
                <a:gd name="connsiteY219" fmla="*/ 2615564 h 4405856"/>
                <a:gd name="connsiteX220" fmla="*/ 3765931 w 5017802"/>
                <a:gd name="connsiteY220" fmla="*/ 2608080 h 4405856"/>
                <a:gd name="connsiteX221" fmla="*/ 3633488 w 5017802"/>
                <a:gd name="connsiteY221" fmla="*/ 2497182 h 4405856"/>
                <a:gd name="connsiteX222" fmla="*/ 3420310 w 5017802"/>
                <a:gd name="connsiteY222" fmla="*/ 2193969 h 4405856"/>
                <a:gd name="connsiteX223" fmla="*/ 3021848 w 5017802"/>
                <a:gd name="connsiteY223" fmla="*/ 2054496 h 4405856"/>
                <a:gd name="connsiteX224" fmla="*/ 2785310 w 5017802"/>
                <a:gd name="connsiteY224" fmla="*/ 1741532 h 4405856"/>
                <a:gd name="connsiteX225" fmla="*/ 2819101 w 5017802"/>
                <a:gd name="connsiteY225" fmla="*/ 1716586 h 4405856"/>
                <a:gd name="connsiteX226" fmla="*/ 2878745 w 5017802"/>
                <a:gd name="connsiteY226" fmla="*/ 1799589 h 4405856"/>
                <a:gd name="connsiteX227" fmla="*/ 2898929 w 5017802"/>
                <a:gd name="connsiteY227" fmla="*/ 1782126 h 4405856"/>
                <a:gd name="connsiteX228" fmla="*/ 2942019 w 5017802"/>
                <a:gd name="connsiteY228" fmla="*/ 1812970 h 4405856"/>
                <a:gd name="connsiteX229" fmla="*/ 3030692 w 5017802"/>
                <a:gd name="connsiteY229" fmla="*/ 1759221 h 4405856"/>
                <a:gd name="connsiteX230" fmla="*/ 3046794 w 5017802"/>
                <a:gd name="connsiteY230" fmla="*/ 1738811 h 4405856"/>
                <a:gd name="connsiteX231" fmla="*/ 3105077 w 5017802"/>
                <a:gd name="connsiteY231" fmla="*/ 1739037 h 4405856"/>
                <a:gd name="connsiteX232" fmla="*/ 3121180 w 5017802"/>
                <a:gd name="connsiteY232" fmla="*/ 1705927 h 4405856"/>
                <a:gd name="connsiteX233" fmla="*/ 3102356 w 5017802"/>
                <a:gd name="connsiteY233" fmla="*/ 1680300 h 4405856"/>
                <a:gd name="connsiteX234" fmla="*/ 3035228 w 5017802"/>
                <a:gd name="connsiteY234" fmla="*/ 1700257 h 4405856"/>
                <a:gd name="connsiteX235" fmla="*/ 3013456 w 5017802"/>
                <a:gd name="connsiteY235" fmla="*/ 1646736 h 4405856"/>
                <a:gd name="connsiteX236" fmla="*/ 3034774 w 5017802"/>
                <a:gd name="connsiteY236" fmla="*/ 1617026 h 4405856"/>
                <a:gd name="connsiteX237" fmla="*/ 2978304 w 5017802"/>
                <a:gd name="connsiteY237" fmla="*/ 1513612 h 4405856"/>
                <a:gd name="connsiteX238" fmla="*/ 2929773 w 5017802"/>
                <a:gd name="connsiteY238" fmla="*/ 1552393 h 4405856"/>
                <a:gd name="connsiteX239" fmla="*/ 2840418 w 5017802"/>
                <a:gd name="connsiteY239" fmla="*/ 1497737 h 4405856"/>
                <a:gd name="connsiteX240" fmla="*/ 2892352 w 5017802"/>
                <a:gd name="connsiteY240" fmla="*/ 1405208 h 4405856"/>
                <a:gd name="connsiteX241" fmla="*/ 2849490 w 5017802"/>
                <a:gd name="connsiteY241" fmla="*/ 1284105 h 4405856"/>
                <a:gd name="connsiteX242" fmla="*/ 2864231 w 5017802"/>
                <a:gd name="connsiteY242" fmla="*/ 1160053 h 4405856"/>
                <a:gd name="connsiteX243" fmla="*/ 2959481 w 5017802"/>
                <a:gd name="connsiteY243" fmla="*/ 1086348 h 4405856"/>
                <a:gd name="connsiteX244" fmla="*/ 3064710 w 5017802"/>
                <a:gd name="connsiteY244" fmla="*/ 1063896 h 4405856"/>
                <a:gd name="connsiteX245" fmla="*/ 3001663 w 5017802"/>
                <a:gd name="connsiteY245" fmla="*/ 974089 h 4405856"/>
                <a:gd name="connsiteX246" fmla="*/ 2984427 w 5017802"/>
                <a:gd name="connsiteY246" fmla="*/ 1018766 h 4405856"/>
                <a:gd name="connsiteX247" fmla="*/ 2941112 w 5017802"/>
                <a:gd name="connsiteY247" fmla="*/ 971595 h 4405856"/>
                <a:gd name="connsiteX248" fmla="*/ 2962430 w 5017802"/>
                <a:gd name="connsiteY248" fmla="*/ 886323 h 4405856"/>
                <a:gd name="connsiteX249" fmla="*/ 3035454 w 5017802"/>
                <a:gd name="connsiteY249" fmla="*/ 789032 h 4405856"/>
                <a:gd name="connsiteX250" fmla="*/ 3018445 w 5017802"/>
                <a:gd name="connsiteY250" fmla="*/ 682443 h 4405856"/>
                <a:gd name="connsiteX251" fmla="*/ 2847223 w 5017802"/>
                <a:gd name="connsiteY251" fmla="*/ 692194 h 4405856"/>
                <a:gd name="connsiteX252" fmla="*/ 2827945 w 5017802"/>
                <a:gd name="connsiteY252" fmla="*/ 734831 h 4405856"/>
                <a:gd name="connsiteX253" fmla="*/ 2795742 w 5017802"/>
                <a:gd name="connsiteY253" fmla="*/ 667248 h 4405856"/>
                <a:gd name="connsiteX254" fmla="*/ 2766032 w 5017802"/>
                <a:gd name="connsiteY254" fmla="*/ 707616 h 4405856"/>
                <a:gd name="connsiteX255" fmla="*/ 2580523 w 5017802"/>
                <a:gd name="connsiteY255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881670 w 5017802"/>
                <a:gd name="connsiteY102" fmla="*/ 2440939 h 4405856"/>
                <a:gd name="connsiteX103" fmla="*/ 917956 w 5017802"/>
                <a:gd name="connsiteY103" fmla="*/ 2557053 h 4405856"/>
                <a:gd name="connsiteX104" fmla="*/ 939727 w 5017802"/>
                <a:gd name="connsiteY104" fmla="*/ 2622368 h 4405856"/>
                <a:gd name="connsiteX105" fmla="*/ 946985 w 5017802"/>
                <a:gd name="connsiteY105" fmla="*/ 2644139 h 4405856"/>
                <a:gd name="connsiteX106" fmla="*/ 968756 w 5017802"/>
                <a:gd name="connsiteY106" fmla="*/ 2687682 h 4405856"/>
                <a:gd name="connsiteX107" fmla="*/ 990527 w 5017802"/>
                <a:gd name="connsiteY107" fmla="*/ 2738482 h 4405856"/>
                <a:gd name="connsiteX108" fmla="*/ 997785 w 5017802"/>
                <a:gd name="connsiteY108" fmla="*/ 2767511 h 4405856"/>
                <a:gd name="connsiteX109" fmla="*/ 1034070 w 5017802"/>
                <a:gd name="connsiteY109" fmla="*/ 2818311 h 4405856"/>
                <a:gd name="connsiteX110" fmla="*/ 1055842 w 5017802"/>
                <a:gd name="connsiteY110" fmla="*/ 2876368 h 4405856"/>
                <a:gd name="connsiteX111" fmla="*/ 1077613 w 5017802"/>
                <a:gd name="connsiteY111" fmla="*/ 2898139 h 4405856"/>
                <a:gd name="connsiteX112" fmla="*/ 1113899 w 5017802"/>
                <a:gd name="connsiteY112" fmla="*/ 2970711 h 4405856"/>
                <a:gd name="connsiteX113" fmla="*/ 1150185 w 5017802"/>
                <a:gd name="connsiteY113" fmla="*/ 3021511 h 4405856"/>
                <a:gd name="connsiteX114" fmla="*/ 1157442 w 5017802"/>
                <a:gd name="connsiteY114" fmla="*/ 3043282 h 4405856"/>
                <a:gd name="connsiteX115" fmla="*/ 1208242 w 5017802"/>
                <a:gd name="connsiteY115" fmla="*/ 3108596 h 4405856"/>
                <a:gd name="connsiteX116" fmla="*/ 1237270 w 5017802"/>
                <a:gd name="connsiteY116" fmla="*/ 3173911 h 4405856"/>
                <a:gd name="connsiteX117" fmla="*/ 1259042 w 5017802"/>
                <a:gd name="connsiteY117" fmla="*/ 3202939 h 4405856"/>
                <a:gd name="connsiteX118" fmla="*/ 1273556 w 5017802"/>
                <a:gd name="connsiteY118" fmla="*/ 3260996 h 4405856"/>
                <a:gd name="connsiteX119" fmla="*/ 1280813 w 5017802"/>
                <a:gd name="connsiteY119" fmla="*/ 3282768 h 4405856"/>
                <a:gd name="connsiteX120" fmla="*/ 1288070 w 5017802"/>
                <a:gd name="connsiteY120" fmla="*/ 3311796 h 4405856"/>
                <a:gd name="connsiteX121" fmla="*/ 1295327 w 5017802"/>
                <a:gd name="connsiteY121" fmla="*/ 3377111 h 4405856"/>
                <a:gd name="connsiteX122" fmla="*/ 1317099 w 5017802"/>
                <a:gd name="connsiteY122" fmla="*/ 3435168 h 4405856"/>
                <a:gd name="connsiteX123" fmla="*/ 1346127 w 5017802"/>
                <a:gd name="connsiteY123" fmla="*/ 3478711 h 4405856"/>
                <a:gd name="connsiteX124" fmla="*/ 1375156 w 5017802"/>
                <a:gd name="connsiteY124" fmla="*/ 3529511 h 4405856"/>
                <a:gd name="connsiteX125" fmla="*/ 1404185 w 5017802"/>
                <a:gd name="connsiteY125" fmla="*/ 3551282 h 4405856"/>
                <a:gd name="connsiteX126" fmla="*/ 1447727 w 5017802"/>
                <a:gd name="connsiteY126" fmla="*/ 3594825 h 4405856"/>
                <a:gd name="connsiteX127" fmla="*/ 1476756 w 5017802"/>
                <a:gd name="connsiteY127" fmla="*/ 3616596 h 4405856"/>
                <a:gd name="connsiteX128" fmla="*/ 1513042 w 5017802"/>
                <a:gd name="connsiteY128" fmla="*/ 3660139 h 4405856"/>
                <a:gd name="connsiteX129" fmla="*/ 1542070 w 5017802"/>
                <a:gd name="connsiteY129" fmla="*/ 3681911 h 4405856"/>
                <a:gd name="connsiteX130" fmla="*/ 1614642 w 5017802"/>
                <a:gd name="connsiteY130" fmla="*/ 3747225 h 4405856"/>
                <a:gd name="connsiteX131" fmla="*/ 1650927 w 5017802"/>
                <a:gd name="connsiteY131" fmla="*/ 3790768 h 4405856"/>
                <a:gd name="connsiteX132" fmla="*/ 1672699 w 5017802"/>
                <a:gd name="connsiteY132" fmla="*/ 3805282 h 4405856"/>
                <a:gd name="connsiteX133" fmla="*/ 1708985 w 5017802"/>
                <a:gd name="connsiteY133" fmla="*/ 3848825 h 4405856"/>
                <a:gd name="connsiteX134" fmla="*/ 1738013 w 5017802"/>
                <a:gd name="connsiteY134" fmla="*/ 3870596 h 4405856"/>
                <a:gd name="connsiteX135" fmla="*/ 1832356 w 5017802"/>
                <a:gd name="connsiteY135" fmla="*/ 3914139 h 4405856"/>
                <a:gd name="connsiteX136" fmla="*/ 2282299 w 5017802"/>
                <a:gd name="connsiteY136" fmla="*/ 3899625 h 4405856"/>
                <a:gd name="connsiteX137" fmla="*/ 2333099 w 5017802"/>
                <a:gd name="connsiteY137" fmla="*/ 3885111 h 4405856"/>
                <a:gd name="connsiteX138" fmla="*/ 2420185 w 5017802"/>
                <a:gd name="connsiteY138" fmla="*/ 3877853 h 4405856"/>
                <a:gd name="connsiteX139" fmla="*/ 2500013 w 5017802"/>
                <a:gd name="connsiteY139" fmla="*/ 3863339 h 4405856"/>
                <a:gd name="connsiteX140" fmla="*/ 2558070 w 5017802"/>
                <a:gd name="connsiteY140" fmla="*/ 3856082 h 4405856"/>
                <a:gd name="connsiteX141" fmla="*/ 2587099 w 5017802"/>
                <a:gd name="connsiteY141" fmla="*/ 3841568 h 4405856"/>
                <a:gd name="connsiteX142" fmla="*/ 2652413 w 5017802"/>
                <a:gd name="connsiteY142" fmla="*/ 3819796 h 4405856"/>
                <a:gd name="connsiteX143" fmla="*/ 2688699 w 5017802"/>
                <a:gd name="connsiteY143" fmla="*/ 3805282 h 4405856"/>
                <a:gd name="connsiteX144" fmla="*/ 2790299 w 5017802"/>
                <a:gd name="connsiteY144" fmla="*/ 3790768 h 4405856"/>
                <a:gd name="connsiteX145" fmla="*/ 2819327 w 5017802"/>
                <a:gd name="connsiteY145" fmla="*/ 3783511 h 4405856"/>
                <a:gd name="connsiteX146" fmla="*/ 3439813 w 5017802"/>
                <a:gd name="connsiteY146" fmla="*/ 4130265 h 4405856"/>
                <a:gd name="connsiteX147" fmla="*/ 3526217 w 5017802"/>
                <a:gd name="connsiteY147" fmla="*/ 4316455 h 4405856"/>
                <a:gd name="connsiteX148" fmla="*/ 3586542 w 5017802"/>
                <a:gd name="connsiteY148" fmla="*/ 4375193 h 4405856"/>
                <a:gd name="connsiteX149" fmla="*/ 3597654 w 5017802"/>
                <a:gd name="connsiteY149" fmla="*/ 4345030 h 4405856"/>
                <a:gd name="connsiteX150" fmla="*/ 3643692 w 5017802"/>
                <a:gd name="connsiteY150" fmla="*/ 4318042 h 4405856"/>
                <a:gd name="connsiteX151" fmla="*/ 3694492 w 5017802"/>
                <a:gd name="connsiteY151" fmla="*/ 4391068 h 4405856"/>
                <a:gd name="connsiteX152" fmla="*/ 3743705 w 5017802"/>
                <a:gd name="connsiteY152" fmla="*/ 4394243 h 4405856"/>
                <a:gd name="connsiteX153" fmla="*/ 3699254 w 5017802"/>
                <a:gd name="connsiteY153" fmla="*/ 4300581 h 4405856"/>
                <a:gd name="connsiteX154" fmla="*/ 3656392 w 5017802"/>
                <a:gd name="connsiteY154" fmla="*/ 4232318 h 4405856"/>
                <a:gd name="connsiteX155" fmla="*/ 3699255 w 5017802"/>
                <a:gd name="connsiteY155" fmla="*/ 4216442 h 4405856"/>
                <a:gd name="connsiteX156" fmla="*/ 3680204 w 5017802"/>
                <a:gd name="connsiteY156" fmla="*/ 4175168 h 4405856"/>
                <a:gd name="connsiteX157" fmla="*/ 3732592 w 5017802"/>
                <a:gd name="connsiteY157" fmla="*/ 4184693 h 4405856"/>
                <a:gd name="connsiteX158" fmla="*/ 3711955 w 5017802"/>
                <a:gd name="connsiteY158" fmla="*/ 4151355 h 4405856"/>
                <a:gd name="connsiteX159" fmla="*/ 3733274 w 5017802"/>
                <a:gd name="connsiteY159" fmla="*/ 4134801 h 4405856"/>
                <a:gd name="connsiteX160" fmla="*/ 3854377 w 5017802"/>
                <a:gd name="connsiteY160" fmla="*/ 4220074 h 4405856"/>
                <a:gd name="connsiteX161" fmla="*/ 3889754 w 5017802"/>
                <a:gd name="connsiteY161" fmla="*/ 4206917 h 4405856"/>
                <a:gd name="connsiteX162" fmla="*/ 3942141 w 5017802"/>
                <a:gd name="connsiteY162" fmla="*/ 4272006 h 4405856"/>
                <a:gd name="connsiteX163" fmla="*/ 3962779 w 5017802"/>
                <a:gd name="connsiteY163" fmla="*/ 4330743 h 4405856"/>
                <a:gd name="connsiteX164" fmla="*/ 4070729 w 5017802"/>
                <a:gd name="connsiteY164" fmla="*/ 4349792 h 4405856"/>
                <a:gd name="connsiteX165" fmla="*/ 4010405 w 5017802"/>
                <a:gd name="connsiteY165" fmla="*/ 4283117 h 4405856"/>
                <a:gd name="connsiteX166" fmla="*/ 4007229 w 5017802"/>
                <a:gd name="connsiteY166" fmla="*/ 4214855 h 4405856"/>
                <a:gd name="connsiteX167" fmla="*/ 4061204 w 5017802"/>
                <a:gd name="connsiteY167" fmla="*/ 4270418 h 4405856"/>
                <a:gd name="connsiteX168" fmla="*/ 4110417 w 5017802"/>
                <a:gd name="connsiteY168" fmla="*/ 4275180 h 4405856"/>
                <a:gd name="connsiteX169" fmla="*/ 4104067 w 5017802"/>
                <a:gd name="connsiteY169" fmla="*/ 4225968 h 4405856"/>
                <a:gd name="connsiteX170" fmla="*/ 4164392 w 5017802"/>
                <a:gd name="connsiteY170" fmla="*/ 4230730 h 4405856"/>
                <a:gd name="connsiteX171" fmla="*/ 4226304 w 5017802"/>
                <a:gd name="connsiteY171" fmla="*/ 4273592 h 4405856"/>
                <a:gd name="connsiteX172" fmla="*/ 4258054 w 5017802"/>
                <a:gd name="connsiteY172" fmla="*/ 4260893 h 4405856"/>
                <a:gd name="connsiteX173" fmla="*/ 4251705 w 5017802"/>
                <a:gd name="connsiteY173" fmla="*/ 4225968 h 4405856"/>
                <a:gd name="connsiteX174" fmla="*/ 4292980 w 5017802"/>
                <a:gd name="connsiteY174" fmla="*/ 4202156 h 4405856"/>
                <a:gd name="connsiteX175" fmla="*/ 4377117 w 5017802"/>
                <a:gd name="connsiteY175" fmla="*/ 4259306 h 4405856"/>
                <a:gd name="connsiteX176" fmla="*/ 4394580 w 5017802"/>
                <a:gd name="connsiteY176" fmla="*/ 4157708 h 4405856"/>
                <a:gd name="connsiteX177" fmla="*/ 4369180 w 5017802"/>
                <a:gd name="connsiteY177" fmla="*/ 4135482 h 4405856"/>
                <a:gd name="connsiteX178" fmla="*/ 4296154 w 5017802"/>
                <a:gd name="connsiteY178" fmla="*/ 4092619 h 4405856"/>
                <a:gd name="connsiteX179" fmla="*/ 4318379 w 5017802"/>
                <a:gd name="connsiteY179" fmla="*/ 4067220 h 4405856"/>
                <a:gd name="connsiteX180" fmla="*/ 4339017 w 5017802"/>
                <a:gd name="connsiteY180" fmla="*/ 4044994 h 4405856"/>
                <a:gd name="connsiteX181" fmla="*/ 4392992 w 5017802"/>
                <a:gd name="connsiteY181" fmla="*/ 4076745 h 4405856"/>
                <a:gd name="connsiteX182" fmla="*/ 4399342 w 5017802"/>
                <a:gd name="connsiteY182" fmla="*/ 4032295 h 4405856"/>
                <a:gd name="connsiteX183" fmla="*/ 4343779 w 5017802"/>
                <a:gd name="connsiteY183" fmla="*/ 4008482 h 4405856"/>
                <a:gd name="connsiteX184" fmla="*/ 4342192 w 5017802"/>
                <a:gd name="connsiteY184" fmla="*/ 3998958 h 4405856"/>
                <a:gd name="connsiteX185" fmla="*/ 4329491 w 5017802"/>
                <a:gd name="connsiteY185" fmla="*/ 3960859 h 4405856"/>
                <a:gd name="connsiteX186" fmla="*/ 4335841 w 5017802"/>
                <a:gd name="connsiteY186" fmla="*/ 3913233 h 4405856"/>
                <a:gd name="connsiteX187" fmla="*/ 4346954 w 5017802"/>
                <a:gd name="connsiteY187" fmla="*/ 3857670 h 4405856"/>
                <a:gd name="connsiteX188" fmla="*/ 4308854 w 5017802"/>
                <a:gd name="connsiteY188" fmla="*/ 3827508 h 4405856"/>
                <a:gd name="connsiteX189" fmla="*/ 4342191 w 5017802"/>
                <a:gd name="connsiteY189" fmla="*/ 3817983 h 4405856"/>
                <a:gd name="connsiteX190" fmla="*/ 4319966 w 5017802"/>
                <a:gd name="connsiteY190" fmla="*/ 3781470 h 4405856"/>
                <a:gd name="connsiteX191" fmla="*/ 4358067 w 5017802"/>
                <a:gd name="connsiteY191" fmla="*/ 3776709 h 4405856"/>
                <a:gd name="connsiteX192" fmla="*/ 4364416 w 5017802"/>
                <a:gd name="connsiteY192" fmla="*/ 3743370 h 4405856"/>
                <a:gd name="connsiteX193" fmla="*/ 4426330 w 5017802"/>
                <a:gd name="connsiteY193" fmla="*/ 3752897 h 4405856"/>
                <a:gd name="connsiteX194" fmla="*/ 4459443 w 5017802"/>
                <a:gd name="connsiteY194" fmla="*/ 3768089 h 4405856"/>
                <a:gd name="connsiteX195" fmla="*/ 4425650 w 5017802"/>
                <a:gd name="connsiteY195" fmla="*/ 3809137 h 4405856"/>
                <a:gd name="connsiteX196" fmla="*/ 4464658 w 5017802"/>
                <a:gd name="connsiteY196" fmla="*/ 3916633 h 4405856"/>
                <a:gd name="connsiteX197" fmla="*/ 4517045 w 5017802"/>
                <a:gd name="connsiteY197" fmla="*/ 3947931 h 4405856"/>
                <a:gd name="connsiteX198" fmla="*/ 4568979 w 5017802"/>
                <a:gd name="connsiteY198" fmla="*/ 3905749 h 4405856"/>
                <a:gd name="connsiteX199" fmla="*/ 4654704 w 5017802"/>
                <a:gd name="connsiteY199" fmla="*/ 3857216 h 4405856"/>
                <a:gd name="connsiteX200" fmla="*/ 4637468 w 5017802"/>
                <a:gd name="connsiteY200" fmla="*/ 3768315 h 4405856"/>
                <a:gd name="connsiteX201" fmla="*/ 4714802 w 5017802"/>
                <a:gd name="connsiteY201" fmla="*/ 3635646 h 4405856"/>
                <a:gd name="connsiteX202" fmla="*/ 5007356 w 5017802"/>
                <a:gd name="connsiteY202" fmla="*/ 3302498 h 4405856"/>
                <a:gd name="connsiteX203" fmla="*/ 4925939 w 5017802"/>
                <a:gd name="connsiteY203" fmla="*/ 3293426 h 4405856"/>
                <a:gd name="connsiteX204" fmla="*/ 4930476 w 5017802"/>
                <a:gd name="connsiteY204" fmla="*/ 3201578 h 4405856"/>
                <a:gd name="connsiteX205" fmla="*/ 4881489 w 5017802"/>
                <a:gd name="connsiteY205" fmla="*/ 3176406 h 4405856"/>
                <a:gd name="connsiteX206" fmla="*/ 4797352 w 5017802"/>
                <a:gd name="connsiteY206" fmla="*/ 3207928 h 4405856"/>
                <a:gd name="connsiteX207" fmla="*/ 4760613 w 5017802"/>
                <a:gd name="connsiteY207" fmla="*/ 3171643 h 4405856"/>
                <a:gd name="connsiteX208" fmla="*/ 4805290 w 5017802"/>
                <a:gd name="connsiteY208" fmla="*/ 3148738 h 4405856"/>
                <a:gd name="connsiteX209" fmla="*/ 4676023 w 5017802"/>
                <a:gd name="connsiteY209" fmla="*/ 2935559 h 4405856"/>
                <a:gd name="connsiteX210" fmla="*/ 4690989 w 5017802"/>
                <a:gd name="connsiteY210" fmla="*/ 2905396 h 4405856"/>
                <a:gd name="connsiteX211" fmla="*/ 4667404 w 5017802"/>
                <a:gd name="connsiteY211" fmla="*/ 2789736 h 4405856"/>
                <a:gd name="connsiteX212" fmla="*/ 4508655 w 5017802"/>
                <a:gd name="connsiteY212" fmla="*/ 2778850 h 4405856"/>
                <a:gd name="connsiteX213" fmla="*/ 4475317 w 5017802"/>
                <a:gd name="connsiteY213" fmla="*/ 2827608 h 4405856"/>
                <a:gd name="connsiteX214" fmla="*/ 4386417 w 5017802"/>
                <a:gd name="connsiteY214" fmla="*/ 2842124 h 4405856"/>
                <a:gd name="connsiteX215" fmla="*/ 4392767 w 5017802"/>
                <a:gd name="connsiteY215" fmla="*/ 2820125 h 4405856"/>
                <a:gd name="connsiteX216" fmla="*/ 4339245 w 5017802"/>
                <a:gd name="connsiteY216" fmla="*/ 2804024 h 4405856"/>
                <a:gd name="connsiteX217" fmla="*/ 4314526 w 5017802"/>
                <a:gd name="connsiteY217" fmla="*/ 2638923 h 4405856"/>
                <a:gd name="connsiteX218" fmla="*/ 4034219 w 5017802"/>
                <a:gd name="connsiteY218" fmla="*/ 2572248 h 4405856"/>
                <a:gd name="connsiteX219" fmla="*/ 3897920 w 5017802"/>
                <a:gd name="connsiteY219" fmla="*/ 2615564 h 4405856"/>
                <a:gd name="connsiteX220" fmla="*/ 3765931 w 5017802"/>
                <a:gd name="connsiteY220" fmla="*/ 2608080 h 4405856"/>
                <a:gd name="connsiteX221" fmla="*/ 3633488 w 5017802"/>
                <a:gd name="connsiteY221" fmla="*/ 2497182 h 4405856"/>
                <a:gd name="connsiteX222" fmla="*/ 3420310 w 5017802"/>
                <a:gd name="connsiteY222" fmla="*/ 2193969 h 4405856"/>
                <a:gd name="connsiteX223" fmla="*/ 3021848 w 5017802"/>
                <a:gd name="connsiteY223" fmla="*/ 2054496 h 4405856"/>
                <a:gd name="connsiteX224" fmla="*/ 2785310 w 5017802"/>
                <a:gd name="connsiteY224" fmla="*/ 1741532 h 4405856"/>
                <a:gd name="connsiteX225" fmla="*/ 2819101 w 5017802"/>
                <a:gd name="connsiteY225" fmla="*/ 1716586 h 4405856"/>
                <a:gd name="connsiteX226" fmla="*/ 2878745 w 5017802"/>
                <a:gd name="connsiteY226" fmla="*/ 1799589 h 4405856"/>
                <a:gd name="connsiteX227" fmla="*/ 2898929 w 5017802"/>
                <a:gd name="connsiteY227" fmla="*/ 1782126 h 4405856"/>
                <a:gd name="connsiteX228" fmla="*/ 2942019 w 5017802"/>
                <a:gd name="connsiteY228" fmla="*/ 1812970 h 4405856"/>
                <a:gd name="connsiteX229" fmla="*/ 3030692 w 5017802"/>
                <a:gd name="connsiteY229" fmla="*/ 1759221 h 4405856"/>
                <a:gd name="connsiteX230" fmla="*/ 3046794 w 5017802"/>
                <a:gd name="connsiteY230" fmla="*/ 1738811 h 4405856"/>
                <a:gd name="connsiteX231" fmla="*/ 3105077 w 5017802"/>
                <a:gd name="connsiteY231" fmla="*/ 1739037 h 4405856"/>
                <a:gd name="connsiteX232" fmla="*/ 3121180 w 5017802"/>
                <a:gd name="connsiteY232" fmla="*/ 1705927 h 4405856"/>
                <a:gd name="connsiteX233" fmla="*/ 3102356 w 5017802"/>
                <a:gd name="connsiteY233" fmla="*/ 1680300 h 4405856"/>
                <a:gd name="connsiteX234" fmla="*/ 3035228 w 5017802"/>
                <a:gd name="connsiteY234" fmla="*/ 1700257 h 4405856"/>
                <a:gd name="connsiteX235" fmla="*/ 3013456 w 5017802"/>
                <a:gd name="connsiteY235" fmla="*/ 1646736 h 4405856"/>
                <a:gd name="connsiteX236" fmla="*/ 3034774 w 5017802"/>
                <a:gd name="connsiteY236" fmla="*/ 1617026 h 4405856"/>
                <a:gd name="connsiteX237" fmla="*/ 2978304 w 5017802"/>
                <a:gd name="connsiteY237" fmla="*/ 1513612 h 4405856"/>
                <a:gd name="connsiteX238" fmla="*/ 2929773 w 5017802"/>
                <a:gd name="connsiteY238" fmla="*/ 1552393 h 4405856"/>
                <a:gd name="connsiteX239" fmla="*/ 2840418 w 5017802"/>
                <a:gd name="connsiteY239" fmla="*/ 1497737 h 4405856"/>
                <a:gd name="connsiteX240" fmla="*/ 2892352 w 5017802"/>
                <a:gd name="connsiteY240" fmla="*/ 1405208 h 4405856"/>
                <a:gd name="connsiteX241" fmla="*/ 2849490 w 5017802"/>
                <a:gd name="connsiteY241" fmla="*/ 1284105 h 4405856"/>
                <a:gd name="connsiteX242" fmla="*/ 2864231 w 5017802"/>
                <a:gd name="connsiteY242" fmla="*/ 1160053 h 4405856"/>
                <a:gd name="connsiteX243" fmla="*/ 2959481 w 5017802"/>
                <a:gd name="connsiteY243" fmla="*/ 1086348 h 4405856"/>
                <a:gd name="connsiteX244" fmla="*/ 3064710 w 5017802"/>
                <a:gd name="connsiteY244" fmla="*/ 1063896 h 4405856"/>
                <a:gd name="connsiteX245" fmla="*/ 3001663 w 5017802"/>
                <a:gd name="connsiteY245" fmla="*/ 974089 h 4405856"/>
                <a:gd name="connsiteX246" fmla="*/ 2984427 w 5017802"/>
                <a:gd name="connsiteY246" fmla="*/ 1018766 h 4405856"/>
                <a:gd name="connsiteX247" fmla="*/ 2941112 w 5017802"/>
                <a:gd name="connsiteY247" fmla="*/ 971595 h 4405856"/>
                <a:gd name="connsiteX248" fmla="*/ 2962430 w 5017802"/>
                <a:gd name="connsiteY248" fmla="*/ 886323 h 4405856"/>
                <a:gd name="connsiteX249" fmla="*/ 3035454 w 5017802"/>
                <a:gd name="connsiteY249" fmla="*/ 789032 h 4405856"/>
                <a:gd name="connsiteX250" fmla="*/ 3018445 w 5017802"/>
                <a:gd name="connsiteY250" fmla="*/ 682443 h 4405856"/>
                <a:gd name="connsiteX251" fmla="*/ 2847223 w 5017802"/>
                <a:gd name="connsiteY251" fmla="*/ 692194 h 4405856"/>
                <a:gd name="connsiteX252" fmla="*/ 2827945 w 5017802"/>
                <a:gd name="connsiteY252" fmla="*/ 734831 h 4405856"/>
                <a:gd name="connsiteX253" fmla="*/ 2795742 w 5017802"/>
                <a:gd name="connsiteY253" fmla="*/ 667248 h 4405856"/>
                <a:gd name="connsiteX254" fmla="*/ 2766032 w 5017802"/>
                <a:gd name="connsiteY254" fmla="*/ 707616 h 4405856"/>
                <a:gd name="connsiteX255" fmla="*/ 2580523 w 5017802"/>
                <a:gd name="connsiteY255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917956 w 5017802"/>
                <a:gd name="connsiteY103" fmla="*/ 2557053 h 4405856"/>
                <a:gd name="connsiteX104" fmla="*/ 939727 w 5017802"/>
                <a:gd name="connsiteY104" fmla="*/ 2622368 h 4405856"/>
                <a:gd name="connsiteX105" fmla="*/ 946985 w 5017802"/>
                <a:gd name="connsiteY105" fmla="*/ 2644139 h 4405856"/>
                <a:gd name="connsiteX106" fmla="*/ 968756 w 5017802"/>
                <a:gd name="connsiteY106" fmla="*/ 2687682 h 4405856"/>
                <a:gd name="connsiteX107" fmla="*/ 990527 w 5017802"/>
                <a:gd name="connsiteY107" fmla="*/ 2738482 h 4405856"/>
                <a:gd name="connsiteX108" fmla="*/ 997785 w 5017802"/>
                <a:gd name="connsiteY108" fmla="*/ 2767511 h 4405856"/>
                <a:gd name="connsiteX109" fmla="*/ 1034070 w 5017802"/>
                <a:gd name="connsiteY109" fmla="*/ 2818311 h 4405856"/>
                <a:gd name="connsiteX110" fmla="*/ 1055842 w 5017802"/>
                <a:gd name="connsiteY110" fmla="*/ 2876368 h 4405856"/>
                <a:gd name="connsiteX111" fmla="*/ 1077613 w 5017802"/>
                <a:gd name="connsiteY111" fmla="*/ 2898139 h 4405856"/>
                <a:gd name="connsiteX112" fmla="*/ 1113899 w 5017802"/>
                <a:gd name="connsiteY112" fmla="*/ 2970711 h 4405856"/>
                <a:gd name="connsiteX113" fmla="*/ 1150185 w 5017802"/>
                <a:gd name="connsiteY113" fmla="*/ 3021511 h 4405856"/>
                <a:gd name="connsiteX114" fmla="*/ 1157442 w 5017802"/>
                <a:gd name="connsiteY114" fmla="*/ 3043282 h 4405856"/>
                <a:gd name="connsiteX115" fmla="*/ 1208242 w 5017802"/>
                <a:gd name="connsiteY115" fmla="*/ 3108596 h 4405856"/>
                <a:gd name="connsiteX116" fmla="*/ 1237270 w 5017802"/>
                <a:gd name="connsiteY116" fmla="*/ 3173911 h 4405856"/>
                <a:gd name="connsiteX117" fmla="*/ 1259042 w 5017802"/>
                <a:gd name="connsiteY117" fmla="*/ 3202939 h 4405856"/>
                <a:gd name="connsiteX118" fmla="*/ 1273556 w 5017802"/>
                <a:gd name="connsiteY118" fmla="*/ 3260996 h 4405856"/>
                <a:gd name="connsiteX119" fmla="*/ 1280813 w 5017802"/>
                <a:gd name="connsiteY119" fmla="*/ 3282768 h 4405856"/>
                <a:gd name="connsiteX120" fmla="*/ 1288070 w 5017802"/>
                <a:gd name="connsiteY120" fmla="*/ 3311796 h 4405856"/>
                <a:gd name="connsiteX121" fmla="*/ 1295327 w 5017802"/>
                <a:gd name="connsiteY121" fmla="*/ 3377111 h 4405856"/>
                <a:gd name="connsiteX122" fmla="*/ 1317099 w 5017802"/>
                <a:gd name="connsiteY122" fmla="*/ 3435168 h 4405856"/>
                <a:gd name="connsiteX123" fmla="*/ 1346127 w 5017802"/>
                <a:gd name="connsiteY123" fmla="*/ 3478711 h 4405856"/>
                <a:gd name="connsiteX124" fmla="*/ 1375156 w 5017802"/>
                <a:gd name="connsiteY124" fmla="*/ 3529511 h 4405856"/>
                <a:gd name="connsiteX125" fmla="*/ 1404185 w 5017802"/>
                <a:gd name="connsiteY125" fmla="*/ 3551282 h 4405856"/>
                <a:gd name="connsiteX126" fmla="*/ 1447727 w 5017802"/>
                <a:gd name="connsiteY126" fmla="*/ 3594825 h 4405856"/>
                <a:gd name="connsiteX127" fmla="*/ 1476756 w 5017802"/>
                <a:gd name="connsiteY127" fmla="*/ 3616596 h 4405856"/>
                <a:gd name="connsiteX128" fmla="*/ 1513042 w 5017802"/>
                <a:gd name="connsiteY128" fmla="*/ 3660139 h 4405856"/>
                <a:gd name="connsiteX129" fmla="*/ 1542070 w 5017802"/>
                <a:gd name="connsiteY129" fmla="*/ 3681911 h 4405856"/>
                <a:gd name="connsiteX130" fmla="*/ 1614642 w 5017802"/>
                <a:gd name="connsiteY130" fmla="*/ 3747225 h 4405856"/>
                <a:gd name="connsiteX131" fmla="*/ 1650927 w 5017802"/>
                <a:gd name="connsiteY131" fmla="*/ 3790768 h 4405856"/>
                <a:gd name="connsiteX132" fmla="*/ 1672699 w 5017802"/>
                <a:gd name="connsiteY132" fmla="*/ 3805282 h 4405856"/>
                <a:gd name="connsiteX133" fmla="*/ 1708985 w 5017802"/>
                <a:gd name="connsiteY133" fmla="*/ 3848825 h 4405856"/>
                <a:gd name="connsiteX134" fmla="*/ 1738013 w 5017802"/>
                <a:gd name="connsiteY134" fmla="*/ 3870596 h 4405856"/>
                <a:gd name="connsiteX135" fmla="*/ 1832356 w 5017802"/>
                <a:gd name="connsiteY135" fmla="*/ 3914139 h 4405856"/>
                <a:gd name="connsiteX136" fmla="*/ 2282299 w 5017802"/>
                <a:gd name="connsiteY136" fmla="*/ 3899625 h 4405856"/>
                <a:gd name="connsiteX137" fmla="*/ 2333099 w 5017802"/>
                <a:gd name="connsiteY137" fmla="*/ 3885111 h 4405856"/>
                <a:gd name="connsiteX138" fmla="*/ 2420185 w 5017802"/>
                <a:gd name="connsiteY138" fmla="*/ 3877853 h 4405856"/>
                <a:gd name="connsiteX139" fmla="*/ 2500013 w 5017802"/>
                <a:gd name="connsiteY139" fmla="*/ 3863339 h 4405856"/>
                <a:gd name="connsiteX140" fmla="*/ 2558070 w 5017802"/>
                <a:gd name="connsiteY140" fmla="*/ 3856082 h 4405856"/>
                <a:gd name="connsiteX141" fmla="*/ 2587099 w 5017802"/>
                <a:gd name="connsiteY141" fmla="*/ 3841568 h 4405856"/>
                <a:gd name="connsiteX142" fmla="*/ 2652413 w 5017802"/>
                <a:gd name="connsiteY142" fmla="*/ 3819796 h 4405856"/>
                <a:gd name="connsiteX143" fmla="*/ 2688699 w 5017802"/>
                <a:gd name="connsiteY143" fmla="*/ 3805282 h 4405856"/>
                <a:gd name="connsiteX144" fmla="*/ 2790299 w 5017802"/>
                <a:gd name="connsiteY144" fmla="*/ 3790768 h 4405856"/>
                <a:gd name="connsiteX145" fmla="*/ 2819327 w 5017802"/>
                <a:gd name="connsiteY145" fmla="*/ 3783511 h 4405856"/>
                <a:gd name="connsiteX146" fmla="*/ 3439813 w 5017802"/>
                <a:gd name="connsiteY146" fmla="*/ 4130265 h 4405856"/>
                <a:gd name="connsiteX147" fmla="*/ 3526217 w 5017802"/>
                <a:gd name="connsiteY147" fmla="*/ 4316455 h 4405856"/>
                <a:gd name="connsiteX148" fmla="*/ 3586542 w 5017802"/>
                <a:gd name="connsiteY148" fmla="*/ 4375193 h 4405856"/>
                <a:gd name="connsiteX149" fmla="*/ 3597654 w 5017802"/>
                <a:gd name="connsiteY149" fmla="*/ 4345030 h 4405856"/>
                <a:gd name="connsiteX150" fmla="*/ 3643692 w 5017802"/>
                <a:gd name="connsiteY150" fmla="*/ 4318042 h 4405856"/>
                <a:gd name="connsiteX151" fmla="*/ 3694492 w 5017802"/>
                <a:gd name="connsiteY151" fmla="*/ 4391068 h 4405856"/>
                <a:gd name="connsiteX152" fmla="*/ 3743705 w 5017802"/>
                <a:gd name="connsiteY152" fmla="*/ 4394243 h 4405856"/>
                <a:gd name="connsiteX153" fmla="*/ 3699254 w 5017802"/>
                <a:gd name="connsiteY153" fmla="*/ 4300581 h 4405856"/>
                <a:gd name="connsiteX154" fmla="*/ 3656392 w 5017802"/>
                <a:gd name="connsiteY154" fmla="*/ 4232318 h 4405856"/>
                <a:gd name="connsiteX155" fmla="*/ 3699255 w 5017802"/>
                <a:gd name="connsiteY155" fmla="*/ 4216442 h 4405856"/>
                <a:gd name="connsiteX156" fmla="*/ 3680204 w 5017802"/>
                <a:gd name="connsiteY156" fmla="*/ 4175168 h 4405856"/>
                <a:gd name="connsiteX157" fmla="*/ 3732592 w 5017802"/>
                <a:gd name="connsiteY157" fmla="*/ 4184693 h 4405856"/>
                <a:gd name="connsiteX158" fmla="*/ 3711955 w 5017802"/>
                <a:gd name="connsiteY158" fmla="*/ 4151355 h 4405856"/>
                <a:gd name="connsiteX159" fmla="*/ 3733274 w 5017802"/>
                <a:gd name="connsiteY159" fmla="*/ 4134801 h 4405856"/>
                <a:gd name="connsiteX160" fmla="*/ 3854377 w 5017802"/>
                <a:gd name="connsiteY160" fmla="*/ 4220074 h 4405856"/>
                <a:gd name="connsiteX161" fmla="*/ 3889754 w 5017802"/>
                <a:gd name="connsiteY161" fmla="*/ 4206917 h 4405856"/>
                <a:gd name="connsiteX162" fmla="*/ 3942141 w 5017802"/>
                <a:gd name="connsiteY162" fmla="*/ 4272006 h 4405856"/>
                <a:gd name="connsiteX163" fmla="*/ 3962779 w 5017802"/>
                <a:gd name="connsiteY163" fmla="*/ 4330743 h 4405856"/>
                <a:gd name="connsiteX164" fmla="*/ 4070729 w 5017802"/>
                <a:gd name="connsiteY164" fmla="*/ 4349792 h 4405856"/>
                <a:gd name="connsiteX165" fmla="*/ 4010405 w 5017802"/>
                <a:gd name="connsiteY165" fmla="*/ 4283117 h 4405856"/>
                <a:gd name="connsiteX166" fmla="*/ 4007229 w 5017802"/>
                <a:gd name="connsiteY166" fmla="*/ 4214855 h 4405856"/>
                <a:gd name="connsiteX167" fmla="*/ 4061204 w 5017802"/>
                <a:gd name="connsiteY167" fmla="*/ 4270418 h 4405856"/>
                <a:gd name="connsiteX168" fmla="*/ 4110417 w 5017802"/>
                <a:gd name="connsiteY168" fmla="*/ 4275180 h 4405856"/>
                <a:gd name="connsiteX169" fmla="*/ 4104067 w 5017802"/>
                <a:gd name="connsiteY169" fmla="*/ 4225968 h 4405856"/>
                <a:gd name="connsiteX170" fmla="*/ 4164392 w 5017802"/>
                <a:gd name="connsiteY170" fmla="*/ 4230730 h 4405856"/>
                <a:gd name="connsiteX171" fmla="*/ 4226304 w 5017802"/>
                <a:gd name="connsiteY171" fmla="*/ 4273592 h 4405856"/>
                <a:gd name="connsiteX172" fmla="*/ 4258054 w 5017802"/>
                <a:gd name="connsiteY172" fmla="*/ 4260893 h 4405856"/>
                <a:gd name="connsiteX173" fmla="*/ 4251705 w 5017802"/>
                <a:gd name="connsiteY173" fmla="*/ 4225968 h 4405856"/>
                <a:gd name="connsiteX174" fmla="*/ 4292980 w 5017802"/>
                <a:gd name="connsiteY174" fmla="*/ 4202156 h 4405856"/>
                <a:gd name="connsiteX175" fmla="*/ 4377117 w 5017802"/>
                <a:gd name="connsiteY175" fmla="*/ 4259306 h 4405856"/>
                <a:gd name="connsiteX176" fmla="*/ 4394580 w 5017802"/>
                <a:gd name="connsiteY176" fmla="*/ 4157708 h 4405856"/>
                <a:gd name="connsiteX177" fmla="*/ 4369180 w 5017802"/>
                <a:gd name="connsiteY177" fmla="*/ 4135482 h 4405856"/>
                <a:gd name="connsiteX178" fmla="*/ 4296154 w 5017802"/>
                <a:gd name="connsiteY178" fmla="*/ 4092619 h 4405856"/>
                <a:gd name="connsiteX179" fmla="*/ 4318379 w 5017802"/>
                <a:gd name="connsiteY179" fmla="*/ 4067220 h 4405856"/>
                <a:gd name="connsiteX180" fmla="*/ 4339017 w 5017802"/>
                <a:gd name="connsiteY180" fmla="*/ 4044994 h 4405856"/>
                <a:gd name="connsiteX181" fmla="*/ 4392992 w 5017802"/>
                <a:gd name="connsiteY181" fmla="*/ 4076745 h 4405856"/>
                <a:gd name="connsiteX182" fmla="*/ 4399342 w 5017802"/>
                <a:gd name="connsiteY182" fmla="*/ 4032295 h 4405856"/>
                <a:gd name="connsiteX183" fmla="*/ 4343779 w 5017802"/>
                <a:gd name="connsiteY183" fmla="*/ 4008482 h 4405856"/>
                <a:gd name="connsiteX184" fmla="*/ 4342192 w 5017802"/>
                <a:gd name="connsiteY184" fmla="*/ 3998958 h 4405856"/>
                <a:gd name="connsiteX185" fmla="*/ 4329491 w 5017802"/>
                <a:gd name="connsiteY185" fmla="*/ 3960859 h 4405856"/>
                <a:gd name="connsiteX186" fmla="*/ 4335841 w 5017802"/>
                <a:gd name="connsiteY186" fmla="*/ 3913233 h 4405856"/>
                <a:gd name="connsiteX187" fmla="*/ 4346954 w 5017802"/>
                <a:gd name="connsiteY187" fmla="*/ 3857670 h 4405856"/>
                <a:gd name="connsiteX188" fmla="*/ 4308854 w 5017802"/>
                <a:gd name="connsiteY188" fmla="*/ 3827508 h 4405856"/>
                <a:gd name="connsiteX189" fmla="*/ 4342191 w 5017802"/>
                <a:gd name="connsiteY189" fmla="*/ 3817983 h 4405856"/>
                <a:gd name="connsiteX190" fmla="*/ 4319966 w 5017802"/>
                <a:gd name="connsiteY190" fmla="*/ 3781470 h 4405856"/>
                <a:gd name="connsiteX191" fmla="*/ 4358067 w 5017802"/>
                <a:gd name="connsiteY191" fmla="*/ 3776709 h 4405856"/>
                <a:gd name="connsiteX192" fmla="*/ 4364416 w 5017802"/>
                <a:gd name="connsiteY192" fmla="*/ 3743370 h 4405856"/>
                <a:gd name="connsiteX193" fmla="*/ 4426330 w 5017802"/>
                <a:gd name="connsiteY193" fmla="*/ 3752897 h 4405856"/>
                <a:gd name="connsiteX194" fmla="*/ 4459443 w 5017802"/>
                <a:gd name="connsiteY194" fmla="*/ 3768089 h 4405856"/>
                <a:gd name="connsiteX195" fmla="*/ 4425650 w 5017802"/>
                <a:gd name="connsiteY195" fmla="*/ 3809137 h 4405856"/>
                <a:gd name="connsiteX196" fmla="*/ 4464658 w 5017802"/>
                <a:gd name="connsiteY196" fmla="*/ 3916633 h 4405856"/>
                <a:gd name="connsiteX197" fmla="*/ 4517045 w 5017802"/>
                <a:gd name="connsiteY197" fmla="*/ 3947931 h 4405856"/>
                <a:gd name="connsiteX198" fmla="*/ 4568979 w 5017802"/>
                <a:gd name="connsiteY198" fmla="*/ 3905749 h 4405856"/>
                <a:gd name="connsiteX199" fmla="*/ 4654704 w 5017802"/>
                <a:gd name="connsiteY199" fmla="*/ 3857216 h 4405856"/>
                <a:gd name="connsiteX200" fmla="*/ 4637468 w 5017802"/>
                <a:gd name="connsiteY200" fmla="*/ 3768315 h 4405856"/>
                <a:gd name="connsiteX201" fmla="*/ 4714802 w 5017802"/>
                <a:gd name="connsiteY201" fmla="*/ 3635646 h 4405856"/>
                <a:gd name="connsiteX202" fmla="*/ 5007356 w 5017802"/>
                <a:gd name="connsiteY202" fmla="*/ 3302498 h 4405856"/>
                <a:gd name="connsiteX203" fmla="*/ 4925939 w 5017802"/>
                <a:gd name="connsiteY203" fmla="*/ 3293426 h 4405856"/>
                <a:gd name="connsiteX204" fmla="*/ 4930476 w 5017802"/>
                <a:gd name="connsiteY204" fmla="*/ 3201578 h 4405856"/>
                <a:gd name="connsiteX205" fmla="*/ 4881489 w 5017802"/>
                <a:gd name="connsiteY205" fmla="*/ 3176406 h 4405856"/>
                <a:gd name="connsiteX206" fmla="*/ 4797352 w 5017802"/>
                <a:gd name="connsiteY206" fmla="*/ 3207928 h 4405856"/>
                <a:gd name="connsiteX207" fmla="*/ 4760613 w 5017802"/>
                <a:gd name="connsiteY207" fmla="*/ 3171643 h 4405856"/>
                <a:gd name="connsiteX208" fmla="*/ 4805290 w 5017802"/>
                <a:gd name="connsiteY208" fmla="*/ 3148738 h 4405856"/>
                <a:gd name="connsiteX209" fmla="*/ 4676023 w 5017802"/>
                <a:gd name="connsiteY209" fmla="*/ 2935559 h 4405856"/>
                <a:gd name="connsiteX210" fmla="*/ 4690989 w 5017802"/>
                <a:gd name="connsiteY210" fmla="*/ 2905396 h 4405856"/>
                <a:gd name="connsiteX211" fmla="*/ 4667404 w 5017802"/>
                <a:gd name="connsiteY211" fmla="*/ 2789736 h 4405856"/>
                <a:gd name="connsiteX212" fmla="*/ 4508655 w 5017802"/>
                <a:gd name="connsiteY212" fmla="*/ 2778850 h 4405856"/>
                <a:gd name="connsiteX213" fmla="*/ 4475317 w 5017802"/>
                <a:gd name="connsiteY213" fmla="*/ 2827608 h 4405856"/>
                <a:gd name="connsiteX214" fmla="*/ 4386417 w 5017802"/>
                <a:gd name="connsiteY214" fmla="*/ 2842124 h 4405856"/>
                <a:gd name="connsiteX215" fmla="*/ 4392767 w 5017802"/>
                <a:gd name="connsiteY215" fmla="*/ 2820125 h 4405856"/>
                <a:gd name="connsiteX216" fmla="*/ 4339245 w 5017802"/>
                <a:gd name="connsiteY216" fmla="*/ 2804024 h 4405856"/>
                <a:gd name="connsiteX217" fmla="*/ 4314526 w 5017802"/>
                <a:gd name="connsiteY217" fmla="*/ 2638923 h 4405856"/>
                <a:gd name="connsiteX218" fmla="*/ 4034219 w 5017802"/>
                <a:gd name="connsiteY218" fmla="*/ 2572248 h 4405856"/>
                <a:gd name="connsiteX219" fmla="*/ 3897920 w 5017802"/>
                <a:gd name="connsiteY219" fmla="*/ 2615564 h 4405856"/>
                <a:gd name="connsiteX220" fmla="*/ 3765931 w 5017802"/>
                <a:gd name="connsiteY220" fmla="*/ 2608080 h 4405856"/>
                <a:gd name="connsiteX221" fmla="*/ 3633488 w 5017802"/>
                <a:gd name="connsiteY221" fmla="*/ 2497182 h 4405856"/>
                <a:gd name="connsiteX222" fmla="*/ 3420310 w 5017802"/>
                <a:gd name="connsiteY222" fmla="*/ 2193969 h 4405856"/>
                <a:gd name="connsiteX223" fmla="*/ 3021848 w 5017802"/>
                <a:gd name="connsiteY223" fmla="*/ 2054496 h 4405856"/>
                <a:gd name="connsiteX224" fmla="*/ 2785310 w 5017802"/>
                <a:gd name="connsiteY224" fmla="*/ 1741532 h 4405856"/>
                <a:gd name="connsiteX225" fmla="*/ 2819101 w 5017802"/>
                <a:gd name="connsiteY225" fmla="*/ 1716586 h 4405856"/>
                <a:gd name="connsiteX226" fmla="*/ 2878745 w 5017802"/>
                <a:gd name="connsiteY226" fmla="*/ 1799589 h 4405856"/>
                <a:gd name="connsiteX227" fmla="*/ 2898929 w 5017802"/>
                <a:gd name="connsiteY227" fmla="*/ 1782126 h 4405856"/>
                <a:gd name="connsiteX228" fmla="*/ 2942019 w 5017802"/>
                <a:gd name="connsiteY228" fmla="*/ 1812970 h 4405856"/>
                <a:gd name="connsiteX229" fmla="*/ 3030692 w 5017802"/>
                <a:gd name="connsiteY229" fmla="*/ 1759221 h 4405856"/>
                <a:gd name="connsiteX230" fmla="*/ 3046794 w 5017802"/>
                <a:gd name="connsiteY230" fmla="*/ 1738811 h 4405856"/>
                <a:gd name="connsiteX231" fmla="*/ 3105077 w 5017802"/>
                <a:gd name="connsiteY231" fmla="*/ 1739037 h 4405856"/>
                <a:gd name="connsiteX232" fmla="*/ 3121180 w 5017802"/>
                <a:gd name="connsiteY232" fmla="*/ 1705927 h 4405856"/>
                <a:gd name="connsiteX233" fmla="*/ 3102356 w 5017802"/>
                <a:gd name="connsiteY233" fmla="*/ 1680300 h 4405856"/>
                <a:gd name="connsiteX234" fmla="*/ 3035228 w 5017802"/>
                <a:gd name="connsiteY234" fmla="*/ 1700257 h 4405856"/>
                <a:gd name="connsiteX235" fmla="*/ 3013456 w 5017802"/>
                <a:gd name="connsiteY235" fmla="*/ 1646736 h 4405856"/>
                <a:gd name="connsiteX236" fmla="*/ 3034774 w 5017802"/>
                <a:gd name="connsiteY236" fmla="*/ 1617026 h 4405856"/>
                <a:gd name="connsiteX237" fmla="*/ 2978304 w 5017802"/>
                <a:gd name="connsiteY237" fmla="*/ 1513612 h 4405856"/>
                <a:gd name="connsiteX238" fmla="*/ 2929773 w 5017802"/>
                <a:gd name="connsiteY238" fmla="*/ 1552393 h 4405856"/>
                <a:gd name="connsiteX239" fmla="*/ 2840418 w 5017802"/>
                <a:gd name="connsiteY239" fmla="*/ 1497737 h 4405856"/>
                <a:gd name="connsiteX240" fmla="*/ 2892352 w 5017802"/>
                <a:gd name="connsiteY240" fmla="*/ 1405208 h 4405856"/>
                <a:gd name="connsiteX241" fmla="*/ 2849490 w 5017802"/>
                <a:gd name="connsiteY241" fmla="*/ 1284105 h 4405856"/>
                <a:gd name="connsiteX242" fmla="*/ 2864231 w 5017802"/>
                <a:gd name="connsiteY242" fmla="*/ 1160053 h 4405856"/>
                <a:gd name="connsiteX243" fmla="*/ 2959481 w 5017802"/>
                <a:gd name="connsiteY243" fmla="*/ 1086348 h 4405856"/>
                <a:gd name="connsiteX244" fmla="*/ 3064710 w 5017802"/>
                <a:gd name="connsiteY244" fmla="*/ 1063896 h 4405856"/>
                <a:gd name="connsiteX245" fmla="*/ 3001663 w 5017802"/>
                <a:gd name="connsiteY245" fmla="*/ 974089 h 4405856"/>
                <a:gd name="connsiteX246" fmla="*/ 2984427 w 5017802"/>
                <a:gd name="connsiteY246" fmla="*/ 1018766 h 4405856"/>
                <a:gd name="connsiteX247" fmla="*/ 2941112 w 5017802"/>
                <a:gd name="connsiteY247" fmla="*/ 971595 h 4405856"/>
                <a:gd name="connsiteX248" fmla="*/ 2962430 w 5017802"/>
                <a:gd name="connsiteY248" fmla="*/ 886323 h 4405856"/>
                <a:gd name="connsiteX249" fmla="*/ 3035454 w 5017802"/>
                <a:gd name="connsiteY249" fmla="*/ 789032 h 4405856"/>
                <a:gd name="connsiteX250" fmla="*/ 3018445 w 5017802"/>
                <a:gd name="connsiteY250" fmla="*/ 682443 h 4405856"/>
                <a:gd name="connsiteX251" fmla="*/ 2847223 w 5017802"/>
                <a:gd name="connsiteY251" fmla="*/ 692194 h 4405856"/>
                <a:gd name="connsiteX252" fmla="*/ 2827945 w 5017802"/>
                <a:gd name="connsiteY252" fmla="*/ 734831 h 4405856"/>
                <a:gd name="connsiteX253" fmla="*/ 2795742 w 5017802"/>
                <a:gd name="connsiteY253" fmla="*/ 667248 h 4405856"/>
                <a:gd name="connsiteX254" fmla="*/ 2766032 w 5017802"/>
                <a:gd name="connsiteY254" fmla="*/ 707616 h 4405856"/>
                <a:gd name="connsiteX255" fmla="*/ 2580523 w 5017802"/>
                <a:gd name="connsiteY255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917956 w 5017802"/>
                <a:gd name="connsiteY103" fmla="*/ 2557053 h 4405856"/>
                <a:gd name="connsiteX104" fmla="*/ 939727 w 5017802"/>
                <a:gd name="connsiteY104" fmla="*/ 2622368 h 4405856"/>
                <a:gd name="connsiteX105" fmla="*/ 946985 w 5017802"/>
                <a:gd name="connsiteY105" fmla="*/ 2644139 h 4405856"/>
                <a:gd name="connsiteX106" fmla="*/ 968756 w 5017802"/>
                <a:gd name="connsiteY106" fmla="*/ 2687682 h 4405856"/>
                <a:gd name="connsiteX107" fmla="*/ 990527 w 5017802"/>
                <a:gd name="connsiteY107" fmla="*/ 2738482 h 4405856"/>
                <a:gd name="connsiteX108" fmla="*/ 997785 w 5017802"/>
                <a:gd name="connsiteY108" fmla="*/ 2767511 h 4405856"/>
                <a:gd name="connsiteX109" fmla="*/ 1034070 w 5017802"/>
                <a:gd name="connsiteY109" fmla="*/ 2818311 h 4405856"/>
                <a:gd name="connsiteX110" fmla="*/ 1055842 w 5017802"/>
                <a:gd name="connsiteY110" fmla="*/ 2876368 h 4405856"/>
                <a:gd name="connsiteX111" fmla="*/ 1077613 w 5017802"/>
                <a:gd name="connsiteY111" fmla="*/ 2898139 h 4405856"/>
                <a:gd name="connsiteX112" fmla="*/ 1113899 w 5017802"/>
                <a:gd name="connsiteY112" fmla="*/ 2970711 h 4405856"/>
                <a:gd name="connsiteX113" fmla="*/ 1150185 w 5017802"/>
                <a:gd name="connsiteY113" fmla="*/ 3021511 h 4405856"/>
                <a:gd name="connsiteX114" fmla="*/ 1157442 w 5017802"/>
                <a:gd name="connsiteY114" fmla="*/ 3043282 h 4405856"/>
                <a:gd name="connsiteX115" fmla="*/ 1208242 w 5017802"/>
                <a:gd name="connsiteY115" fmla="*/ 3108596 h 4405856"/>
                <a:gd name="connsiteX116" fmla="*/ 1237270 w 5017802"/>
                <a:gd name="connsiteY116" fmla="*/ 3173911 h 4405856"/>
                <a:gd name="connsiteX117" fmla="*/ 1259042 w 5017802"/>
                <a:gd name="connsiteY117" fmla="*/ 3202939 h 4405856"/>
                <a:gd name="connsiteX118" fmla="*/ 1273556 w 5017802"/>
                <a:gd name="connsiteY118" fmla="*/ 3260996 h 4405856"/>
                <a:gd name="connsiteX119" fmla="*/ 1280813 w 5017802"/>
                <a:gd name="connsiteY119" fmla="*/ 3282768 h 4405856"/>
                <a:gd name="connsiteX120" fmla="*/ 1288070 w 5017802"/>
                <a:gd name="connsiteY120" fmla="*/ 3311796 h 4405856"/>
                <a:gd name="connsiteX121" fmla="*/ 1295327 w 5017802"/>
                <a:gd name="connsiteY121" fmla="*/ 3377111 h 4405856"/>
                <a:gd name="connsiteX122" fmla="*/ 1317099 w 5017802"/>
                <a:gd name="connsiteY122" fmla="*/ 3435168 h 4405856"/>
                <a:gd name="connsiteX123" fmla="*/ 1346127 w 5017802"/>
                <a:gd name="connsiteY123" fmla="*/ 3478711 h 4405856"/>
                <a:gd name="connsiteX124" fmla="*/ 1375156 w 5017802"/>
                <a:gd name="connsiteY124" fmla="*/ 3529511 h 4405856"/>
                <a:gd name="connsiteX125" fmla="*/ 1404185 w 5017802"/>
                <a:gd name="connsiteY125" fmla="*/ 3551282 h 4405856"/>
                <a:gd name="connsiteX126" fmla="*/ 1447727 w 5017802"/>
                <a:gd name="connsiteY126" fmla="*/ 3594825 h 4405856"/>
                <a:gd name="connsiteX127" fmla="*/ 1476756 w 5017802"/>
                <a:gd name="connsiteY127" fmla="*/ 3616596 h 4405856"/>
                <a:gd name="connsiteX128" fmla="*/ 1513042 w 5017802"/>
                <a:gd name="connsiteY128" fmla="*/ 3660139 h 4405856"/>
                <a:gd name="connsiteX129" fmla="*/ 1542070 w 5017802"/>
                <a:gd name="connsiteY129" fmla="*/ 3681911 h 4405856"/>
                <a:gd name="connsiteX130" fmla="*/ 1614642 w 5017802"/>
                <a:gd name="connsiteY130" fmla="*/ 3747225 h 4405856"/>
                <a:gd name="connsiteX131" fmla="*/ 1650927 w 5017802"/>
                <a:gd name="connsiteY131" fmla="*/ 3790768 h 4405856"/>
                <a:gd name="connsiteX132" fmla="*/ 1672699 w 5017802"/>
                <a:gd name="connsiteY132" fmla="*/ 3805282 h 4405856"/>
                <a:gd name="connsiteX133" fmla="*/ 1708985 w 5017802"/>
                <a:gd name="connsiteY133" fmla="*/ 3848825 h 4405856"/>
                <a:gd name="connsiteX134" fmla="*/ 1738013 w 5017802"/>
                <a:gd name="connsiteY134" fmla="*/ 3870596 h 4405856"/>
                <a:gd name="connsiteX135" fmla="*/ 1832356 w 5017802"/>
                <a:gd name="connsiteY135" fmla="*/ 3914139 h 4405856"/>
                <a:gd name="connsiteX136" fmla="*/ 2282299 w 5017802"/>
                <a:gd name="connsiteY136" fmla="*/ 3899625 h 4405856"/>
                <a:gd name="connsiteX137" fmla="*/ 2333099 w 5017802"/>
                <a:gd name="connsiteY137" fmla="*/ 3885111 h 4405856"/>
                <a:gd name="connsiteX138" fmla="*/ 2420185 w 5017802"/>
                <a:gd name="connsiteY138" fmla="*/ 3877853 h 4405856"/>
                <a:gd name="connsiteX139" fmla="*/ 2500013 w 5017802"/>
                <a:gd name="connsiteY139" fmla="*/ 3863339 h 4405856"/>
                <a:gd name="connsiteX140" fmla="*/ 2558070 w 5017802"/>
                <a:gd name="connsiteY140" fmla="*/ 3856082 h 4405856"/>
                <a:gd name="connsiteX141" fmla="*/ 2587099 w 5017802"/>
                <a:gd name="connsiteY141" fmla="*/ 3841568 h 4405856"/>
                <a:gd name="connsiteX142" fmla="*/ 2652413 w 5017802"/>
                <a:gd name="connsiteY142" fmla="*/ 3819796 h 4405856"/>
                <a:gd name="connsiteX143" fmla="*/ 2688699 w 5017802"/>
                <a:gd name="connsiteY143" fmla="*/ 3805282 h 4405856"/>
                <a:gd name="connsiteX144" fmla="*/ 2790299 w 5017802"/>
                <a:gd name="connsiteY144" fmla="*/ 3790768 h 4405856"/>
                <a:gd name="connsiteX145" fmla="*/ 2819327 w 5017802"/>
                <a:gd name="connsiteY145" fmla="*/ 3783511 h 4405856"/>
                <a:gd name="connsiteX146" fmla="*/ 3439813 w 5017802"/>
                <a:gd name="connsiteY146" fmla="*/ 4130265 h 4405856"/>
                <a:gd name="connsiteX147" fmla="*/ 3526217 w 5017802"/>
                <a:gd name="connsiteY147" fmla="*/ 4316455 h 4405856"/>
                <a:gd name="connsiteX148" fmla="*/ 3586542 w 5017802"/>
                <a:gd name="connsiteY148" fmla="*/ 4375193 h 4405856"/>
                <a:gd name="connsiteX149" fmla="*/ 3597654 w 5017802"/>
                <a:gd name="connsiteY149" fmla="*/ 4345030 h 4405856"/>
                <a:gd name="connsiteX150" fmla="*/ 3643692 w 5017802"/>
                <a:gd name="connsiteY150" fmla="*/ 4318042 h 4405856"/>
                <a:gd name="connsiteX151" fmla="*/ 3694492 w 5017802"/>
                <a:gd name="connsiteY151" fmla="*/ 4391068 h 4405856"/>
                <a:gd name="connsiteX152" fmla="*/ 3743705 w 5017802"/>
                <a:gd name="connsiteY152" fmla="*/ 4394243 h 4405856"/>
                <a:gd name="connsiteX153" fmla="*/ 3699254 w 5017802"/>
                <a:gd name="connsiteY153" fmla="*/ 4300581 h 4405856"/>
                <a:gd name="connsiteX154" fmla="*/ 3656392 w 5017802"/>
                <a:gd name="connsiteY154" fmla="*/ 4232318 h 4405856"/>
                <a:gd name="connsiteX155" fmla="*/ 3699255 w 5017802"/>
                <a:gd name="connsiteY155" fmla="*/ 4216442 h 4405856"/>
                <a:gd name="connsiteX156" fmla="*/ 3680204 w 5017802"/>
                <a:gd name="connsiteY156" fmla="*/ 4175168 h 4405856"/>
                <a:gd name="connsiteX157" fmla="*/ 3732592 w 5017802"/>
                <a:gd name="connsiteY157" fmla="*/ 4184693 h 4405856"/>
                <a:gd name="connsiteX158" fmla="*/ 3711955 w 5017802"/>
                <a:gd name="connsiteY158" fmla="*/ 4151355 h 4405856"/>
                <a:gd name="connsiteX159" fmla="*/ 3733274 w 5017802"/>
                <a:gd name="connsiteY159" fmla="*/ 4134801 h 4405856"/>
                <a:gd name="connsiteX160" fmla="*/ 3854377 w 5017802"/>
                <a:gd name="connsiteY160" fmla="*/ 4220074 h 4405856"/>
                <a:gd name="connsiteX161" fmla="*/ 3889754 w 5017802"/>
                <a:gd name="connsiteY161" fmla="*/ 4206917 h 4405856"/>
                <a:gd name="connsiteX162" fmla="*/ 3942141 w 5017802"/>
                <a:gd name="connsiteY162" fmla="*/ 4272006 h 4405856"/>
                <a:gd name="connsiteX163" fmla="*/ 3962779 w 5017802"/>
                <a:gd name="connsiteY163" fmla="*/ 4330743 h 4405856"/>
                <a:gd name="connsiteX164" fmla="*/ 4070729 w 5017802"/>
                <a:gd name="connsiteY164" fmla="*/ 4349792 h 4405856"/>
                <a:gd name="connsiteX165" fmla="*/ 4010405 w 5017802"/>
                <a:gd name="connsiteY165" fmla="*/ 4283117 h 4405856"/>
                <a:gd name="connsiteX166" fmla="*/ 4007229 w 5017802"/>
                <a:gd name="connsiteY166" fmla="*/ 4214855 h 4405856"/>
                <a:gd name="connsiteX167" fmla="*/ 4061204 w 5017802"/>
                <a:gd name="connsiteY167" fmla="*/ 4270418 h 4405856"/>
                <a:gd name="connsiteX168" fmla="*/ 4110417 w 5017802"/>
                <a:gd name="connsiteY168" fmla="*/ 4275180 h 4405856"/>
                <a:gd name="connsiteX169" fmla="*/ 4104067 w 5017802"/>
                <a:gd name="connsiteY169" fmla="*/ 4225968 h 4405856"/>
                <a:gd name="connsiteX170" fmla="*/ 4164392 w 5017802"/>
                <a:gd name="connsiteY170" fmla="*/ 4230730 h 4405856"/>
                <a:gd name="connsiteX171" fmla="*/ 4226304 w 5017802"/>
                <a:gd name="connsiteY171" fmla="*/ 4273592 h 4405856"/>
                <a:gd name="connsiteX172" fmla="*/ 4258054 w 5017802"/>
                <a:gd name="connsiteY172" fmla="*/ 4260893 h 4405856"/>
                <a:gd name="connsiteX173" fmla="*/ 4251705 w 5017802"/>
                <a:gd name="connsiteY173" fmla="*/ 4225968 h 4405856"/>
                <a:gd name="connsiteX174" fmla="*/ 4292980 w 5017802"/>
                <a:gd name="connsiteY174" fmla="*/ 4202156 h 4405856"/>
                <a:gd name="connsiteX175" fmla="*/ 4377117 w 5017802"/>
                <a:gd name="connsiteY175" fmla="*/ 4259306 h 4405856"/>
                <a:gd name="connsiteX176" fmla="*/ 4394580 w 5017802"/>
                <a:gd name="connsiteY176" fmla="*/ 4157708 h 4405856"/>
                <a:gd name="connsiteX177" fmla="*/ 4369180 w 5017802"/>
                <a:gd name="connsiteY177" fmla="*/ 4135482 h 4405856"/>
                <a:gd name="connsiteX178" fmla="*/ 4296154 w 5017802"/>
                <a:gd name="connsiteY178" fmla="*/ 4092619 h 4405856"/>
                <a:gd name="connsiteX179" fmla="*/ 4318379 w 5017802"/>
                <a:gd name="connsiteY179" fmla="*/ 4067220 h 4405856"/>
                <a:gd name="connsiteX180" fmla="*/ 4339017 w 5017802"/>
                <a:gd name="connsiteY180" fmla="*/ 4044994 h 4405856"/>
                <a:gd name="connsiteX181" fmla="*/ 4392992 w 5017802"/>
                <a:gd name="connsiteY181" fmla="*/ 4076745 h 4405856"/>
                <a:gd name="connsiteX182" fmla="*/ 4399342 w 5017802"/>
                <a:gd name="connsiteY182" fmla="*/ 4032295 h 4405856"/>
                <a:gd name="connsiteX183" fmla="*/ 4343779 w 5017802"/>
                <a:gd name="connsiteY183" fmla="*/ 4008482 h 4405856"/>
                <a:gd name="connsiteX184" fmla="*/ 4342192 w 5017802"/>
                <a:gd name="connsiteY184" fmla="*/ 3998958 h 4405856"/>
                <a:gd name="connsiteX185" fmla="*/ 4329491 w 5017802"/>
                <a:gd name="connsiteY185" fmla="*/ 3960859 h 4405856"/>
                <a:gd name="connsiteX186" fmla="*/ 4335841 w 5017802"/>
                <a:gd name="connsiteY186" fmla="*/ 3913233 h 4405856"/>
                <a:gd name="connsiteX187" fmla="*/ 4346954 w 5017802"/>
                <a:gd name="connsiteY187" fmla="*/ 3857670 h 4405856"/>
                <a:gd name="connsiteX188" fmla="*/ 4308854 w 5017802"/>
                <a:gd name="connsiteY188" fmla="*/ 3827508 h 4405856"/>
                <a:gd name="connsiteX189" fmla="*/ 4342191 w 5017802"/>
                <a:gd name="connsiteY189" fmla="*/ 3817983 h 4405856"/>
                <a:gd name="connsiteX190" fmla="*/ 4319966 w 5017802"/>
                <a:gd name="connsiteY190" fmla="*/ 3781470 h 4405856"/>
                <a:gd name="connsiteX191" fmla="*/ 4358067 w 5017802"/>
                <a:gd name="connsiteY191" fmla="*/ 3776709 h 4405856"/>
                <a:gd name="connsiteX192" fmla="*/ 4364416 w 5017802"/>
                <a:gd name="connsiteY192" fmla="*/ 3743370 h 4405856"/>
                <a:gd name="connsiteX193" fmla="*/ 4426330 w 5017802"/>
                <a:gd name="connsiteY193" fmla="*/ 3752897 h 4405856"/>
                <a:gd name="connsiteX194" fmla="*/ 4459443 w 5017802"/>
                <a:gd name="connsiteY194" fmla="*/ 3768089 h 4405856"/>
                <a:gd name="connsiteX195" fmla="*/ 4425650 w 5017802"/>
                <a:gd name="connsiteY195" fmla="*/ 3809137 h 4405856"/>
                <a:gd name="connsiteX196" fmla="*/ 4464658 w 5017802"/>
                <a:gd name="connsiteY196" fmla="*/ 3916633 h 4405856"/>
                <a:gd name="connsiteX197" fmla="*/ 4517045 w 5017802"/>
                <a:gd name="connsiteY197" fmla="*/ 3947931 h 4405856"/>
                <a:gd name="connsiteX198" fmla="*/ 4568979 w 5017802"/>
                <a:gd name="connsiteY198" fmla="*/ 3905749 h 4405856"/>
                <a:gd name="connsiteX199" fmla="*/ 4654704 w 5017802"/>
                <a:gd name="connsiteY199" fmla="*/ 3857216 h 4405856"/>
                <a:gd name="connsiteX200" fmla="*/ 4637468 w 5017802"/>
                <a:gd name="connsiteY200" fmla="*/ 3768315 h 4405856"/>
                <a:gd name="connsiteX201" fmla="*/ 4714802 w 5017802"/>
                <a:gd name="connsiteY201" fmla="*/ 3635646 h 4405856"/>
                <a:gd name="connsiteX202" fmla="*/ 5007356 w 5017802"/>
                <a:gd name="connsiteY202" fmla="*/ 3302498 h 4405856"/>
                <a:gd name="connsiteX203" fmla="*/ 4925939 w 5017802"/>
                <a:gd name="connsiteY203" fmla="*/ 3293426 h 4405856"/>
                <a:gd name="connsiteX204" fmla="*/ 4930476 w 5017802"/>
                <a:gd name="connsiteY204" fmla="*/ 3201578 h 4405856"/>
                <a:gd name="connsiteX205" fmla="*/ 4881489 w 5017802"/>
                <a:gd name="connsiteY205" fmla="*/ 3176406 h 4405856"/>
                <a:gd name="connsiteX206" fmla="*/ 4797352 w 5017802"/>
                <a:gd name="connsiteY206" fmla="*/ 3207928 h 4405856"/>
                <a:gd name="connsiteX207" fmla="*/ 4760613 w 5017802"/>
                <a:gd name="connsiteY207" fmla="*/ 3171643 h 4405856"/>
                <a:gd name="connsiteX208" fmla="*/ 4805290 w 5017802"/>
                <a:gd name="connsiteY208" fmla="*/ 3148738 h 4405856"/>
                <a:gd name="connsiteX209" fmla="*/ 4676023 w 5017802"/>
                <a:gd name="connsiteY209" fmla="*/ 2935559 h 4405856"/>
                <a:gd name="connsiteX210" fmla="*/ 4690989 w 5017802"/>
                <a:gd name="connsiteY210" fmla="*/ 2905396 h 4405856"/>
                <a:gd name="connsiteX211" fmla="*/ 4667404 w 5017802"/>
                <a:gd name="connsiteY211" fmla="*/ 2789736 h 4405856"/>
                <a:gd name="connsiteX212" fmla="*/ 4508655 w 5017802"/>
                <a:gd name="connsiteY212" fmla="*/ 2778850 h 4405856"/>
                <a:gd name="connsiteX213" fmla="*/ 4475317 w 5017802"/>
                <a:gd name="connsiteY213" fmla="*/ 2827608 h 4405856"/>
                <a:gd name="connsiteX214" fmla="*/ 4386417 w 5017802"/>
                <a:gd name="connsiteY214" fmla="*/ 2842124 h 4405856"/>
                <a:gd name="connsiteX215" fmla="*/ 4392767 w 5017802"/>
                <a:gd name="connsiteY215" fmla="*/ 2820125 h 4405856"/>
                <a:gd name="connsiteX216" fmla="*/ 4339245 w 5017802"/>
                <a:gd name="connsiteY216" fmla="*/ 2804024 h 4405856"/>
                <a:gd name="connsiteX217" fmla="*/ 4314526 w 5017802"/>
                <a:gd name="connsiteY217" fmla="*/ 2638923 h 4405856"/>
                <a:gd name="connsiteX218" fmla="*/ 4034219 w 5017802"/>
                <a:gd name="connsiteY218" fmla="*/ 2572248 h 4405856"/>
                <a:gd name="connsiteX219" fmla="*/ 3897920 w 5017802"/>
                <a:gd name="connsiteY219" fmla="*/ 2615564 h 4405856"/>
                <a:gd name="connsiteX220" fmla="*/ 3765931 w 5017802"/>
                <a:gd name="connsiteY220" fmla="*/ 2608080 h 4405856"/>
                <a:gd name="connsiteX221" fmla="*/ 3633488 w 5017802"/>
                <a:gd name="connsiteY221" fmla="*/ 2497182 h 4405856"/>
                <a:gd name="connsiteX222" fmla="*/ 3420310 w 5017802"/>
                <a:gd name="connsiteY222" fmla="*/ 2193969 h 4405856"/>
                <a:gd name="connsiteX223" fmla="*/ 3021848 w 5017802"/>
                <a:gd name="connsiteY223" fmla="*/ 2054496 h 4405856"/>
                <a:gd name="connsiteX224" fmla="*/ 2785310 w 5017802"/>
                <a:gd name="connsiteY224" fmla="*/ 1741532 h 4405856"/>
                <a:gd name="connsiteX225" fmla="*/ 2819101 w 5017802"/>
                <a:gd name="connsiteY225" fmla="*/ 1716586 h 4405856"/>
                <a:gd name="connsiteX226" fmla="*/ 2878745 w 5017802"/>
                <a:gd name="connsiteY226" fmla="*/ 1799589 h 4405856"/>
                <a:gd name="connsiteX227" fmla="*/ 2898929 w 5017802"/>
                <a:gd name="connsiteY227" fmla="*/ 1782126 h 4405856"/>
                <a:gd name="connsiteX228" fmla="*/ 2942019 w 5017802"/>
                <a:gd name="connsiteY228" fmla="*/ 1812970 h 4405856"/>
                <a:gd name="connsiteX229" fmla="*/ 3030692 w 5017802"/>
                <a:gd name="connsiteY229" fmla="*/ 1759221 h 4405856"/>
                <a:gd name="connsiteX230" fmla="*/ 3046794 w 5017802"/>
                <a:gd name="connsiteY230" fmla="*/ 1738811 h 4405856"/>
                <a:gd name="connsiteX231" fmla="*/ 3105077 w 5017802"/>
                <a:gd name="connsiteY231" fmla="*/ 1739037 h 4405856"/>
                <a:gd name="connsiteX232" fmla="*/ 3121180 w 5017802"/>
                <a:gd name="connsiteY232" fmla="*/ 1705927 h 4405856"/>
                <a:gd name="connsiteX233" fmla="*/ 3102356 w 5017802"/>
                <a:gd name="connsiteY233" fmla="*/ 1680300 h 4405856"/>
                <a:gd name="connsiteX234" fmla="*/ 3035228 w 5017802"/>
                <a:gd name="connsiteY234" fmla="*/ 1700257 h 4405856"/>
                <a:gd name="connsiteX235" fmla="*/ 3013456 w 5017802"/>
                <a:gd name="connsiteY235" fmla="*/ 1646736 h 4405856"/>
                <a:gd name="connsiteX236" fmla="*/ 3034774 w 5017802"/>
                <a:gd name="connsiteY236" fmla="*/ 1617026 h 4405856"/>
                <a:gd name="connsiteX237" fmla="*/ 2978304 w 5017802"/>
                <a:gd name="connsiteY237" fmla="*/ 1513612 h 4405856"/>
                <a:gd name="connsiteX238" fmla="*/ 2929773 w 5017802"/>
                <a:gd name="connsiteY238" fmla="*/ 1552393 h 4405856"/>
                <a:gd name="connsiteX239" fmla="*/ 2840418 w 5017802"/>
                <a:gd name="connsiteY239" fmla="*/ 1497737 h 4405856"/>
                <a:gd name="connsiteX240" fmla="*/ 2892352 w 5017802"/>
                <a:gd name="connsiteY240" fmla="*/ 1405208 h 4405856"/>
                <a:gd name="connsiteX241" fmla="*/ 2849490 w 5017802"/>
                <a:gd name="connsiteY241" fmla="*/ 1284105 h 4405856"/>
                <a:gd name="connsiteX242" fmla="*/ 2864231 w 5017802"/>
                <a:gd name="connsiteY242" fmla="*/ 1160053 h 4405856"/>
                <a:gd name="connsiteX243" fmla="*/ 2959481 w 5017802"/>
                <a:gd name="connsiteY243" fmla="*/ 1086348 h 4405856"/>
                <a:gd name="connsiteX244" fmla="*/ 3064710 w 5017802"/>
                <a:gd name="connsiteY244" fmla="*/ 1063896 h 4405856"/>
                <a:gd name="connsiteX245" fmla="*/ 3001663 w 5017802"/>
                <a:gd name="connsiteY245" fmla="*/ 974089 h 4405856"/>
                <a:gd name="connsiteX246" fmla="*/ 2984427 w 5017802"/>
                <a:gd name="connsiteY246" fmla="*/ 1018766 h 4405856"/>
                <a:gd name="connsiteX247" fmla="*/ 2941112 w 5017802"/>
                <a:gd name="connsiteY247" fmla="*/ 971595 h 4405856"/>
                <a:gd name="connsiteX248" fmla="*/ 2962430 w 5017802"/>
                <a:gd name="connsiteY248" fmla="*/ 886323 h 4405856"/>
                <a:gd name="connsiteX249" fmla="*/ 3035454 w 5017802"/>
                <a:gd name="connsiteY249" fmla="*/ 789032 h 4405856"/>
                <a:gd name="connsiteX250" fmla="*/ 3018445 w 5017802"/>
                <a:gd name="connsiteY250" fmla="*/ 682443 h 4405856"/>
                <a:gd name="connsiteX251" fmla="*/ 2847223 w 5017802"/>
                <a:gd name="connsiteY251" fmla="*/ 692194 h 4405856"/>
                <a:gd name="connsiteX252" fmla="*/ 2827945 w 5017802"/>
                <a:gd name="connsiteY252" fmla="*/ 734831 h 4405856"/>
                <a:gd name="connsiteX253" fmla="*/ 2795742 w 5017802"/>
                <a:gd name="connsiteY253" fmla="*/ 667248 h 4405856"/>
                <a:gd name="connsiteX254" fmla="*/ 2766032 w 5017802"/>
                <a:gd name="connsiteY254" fmla="*/ 707616 h 4405856"/>
                <a:gd name="connsiteX255" fmla="*/ 2580523 w 5017802"/>
                <a:gd name="connsiteY255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917956 w 5017802"/>
                <a:gd name="connsiteY103" fmla="*/ 2557053 h 4405856"/>
                <a:gd name="connsiteX104" fmla="*/ 939727 w 5017802"/>
                <a:gd name="connsiteY104" fmla="*/ 2622368 h 4405856"/>
                <a:gd name="connsiteX105" fmla="*/ 946985 w 5017802"/>
                <a:gd name="connsiteY105" fmla="*/ 2644139 h 4405856"/>
                <a:gd name="connsiteX106" fmla="*/ 968756 w 5017802"/>
                <a:gd name="connsiteY106" fmla="*/ 2687682 h 4405856"/>
                <a:gd name="connsiteX107" fmla="*/ 990527 w 5017802"/>
                <a:gd name="connsiteY107" fmla="*/ 2738482 h 4405856"/>
                <a:gd name="connsiteX108" fmla="*/ 997785 w 5017802"/>
                <a:gd name="connsiteY108" fmla="*/ 2767511 h 4405856"/>
                <a:gd name="connsiteX109" fmla="*/ 1034070 w 5017802"/>
                <a:gd name="connsiteY109" fmla="*/ 2818311 h 4405856"/>
                <a:gd name="connsiteX110" fmla="*/ 1055842 w 5017802"/>
                <a:gd name="connsiteY110" fmla="*/ 2876368 h 4405856"/>
                <a:gd name="connsiteX111" fmla="*/ 1077613 w 5017802"/>
                <a:gd name="connsiteY111" fmla="*/ 2898139 h 4405856"/>
                <a:gd name="connsiteX112" fmla="*/ 1113899 w 5017802"/>
                <a:gd name="connsiteY112" fmla="*/ 2970711 h 4405856"/>
                <a:gd name="connsiteX113" fmla="*/ 1150185 w 5017802"/>
                <a:gd name="connsiteY113" fmla="*/ 3021511 h 4405856"/>
                <a:gd name="connsiteX114" fmla="*/ 1157442 w 5017802"/>
                <a:gd name="connsiteY114" fmla="*/ 3043282 h 4405856"/>
                <a:gd name="connsiteX115" fmla="*/ 1208242 w 5017802"/>
                <a:gd name="connsiteY115" fmla="*/ 3108596 h 4405856"/>
                <a:gd name="connsiteX116" fmla="*/ 1237270 w 5017802"/>
                <a:gd name="connsiteY116" fmla="*/ 3173911 h 4405856"/>
                <a:gd name="connsiteX117" fmla="*/ 1259042 w 5017802"/>
                <a:gd name="connsiteY117" fmla="*/ 3202939 h 4405856"/>
                <a:gd name="connsiteX118" fmla="*/ 1273556 w 5017802"/>
                <a:gd name="connsiteY118" fmla="*/ 3260996 h 4405856"/>
                <a:gd name="connsiteX119" fmla="*/ 1280813 w 5017802"/>
                <a:gd name="connsiteY119" fmla="*/ 3282768 h 4405856"/>
                <a:gd name="connsiteX120" fmla="*/ 1288070 w 5017802"/>
                <a:gd name="connsiteY120" fmla="*/ 3311796 h 4405856"/>
                <a:gd name="connsiteX121" fmla="*/ 1295327 w 5017802"/>
                <a:gd name="connsiteY121" fmla="*/ 3377111 h 4405856"/>
                <a:gd name="connsiteX122" fmla="*/ 1317099 w 5017802"/>
                <a:gd name="connsiteY122" fmla="*/ 3435168 h 4405856"/>
                <a:gd name="connsiteX123" fmla="*/ 1346127 w 5017802"/>
                <a:gd name="connsiteY123" fmla="*/ 3478711 h 4405856"/>
                <a:gd name="connsiteX124" fmla="*/ 1375156 w 5017802"/>
                <a:gd name="connsiteY124" fmla="*/ 3529511 h 4405856"/>
                <a:gd name="connsiteX125" fmla="*/ 1404185 w 5017802"/>
                <a:gd name="connsiteY125" fmla="*/ 3551282 h 4405856"/>
                <a:gd name="connsiteX126" fmla="*/ 1447727 w 5017802"/>
                <a:gd name="connsiteY126" fmla="*/ 3594825 h 4405856"/>
                <a:gd name="connsiteX127" fmla="*/ 1476756 w 5017802"/>
                <a:gd name="connsiteY127" fmla="*/ 3616596 h 4405856"/>
                <a:gd name="connsiteX128" fmla="*/ 1513042 w 5017802"/>
                <a:gd name="connsiteY128" fmla="*/ 3660139 h 4405856"/>
                <a:gd name="connsiteX129" fmla="*/ 1542070 w 5017802"/>
                <a:gd name="connsiteY129" fmla="*/ 3681911 h 4405856"/>
                <a:gd name="connsiteX130" fmla="*/ 1614642 w 5017802"/>
                <a:gd name="connsiteY130" fmla="*/ 3747225 h 4405856"/>
                <a:gd name="connsiteX131" fmla="*/ 1650927 w 5017802"/>
                <a:gd name="connsiteY131" fmla="*/ 3790768 h 4405856"/>
                <a:gd name="connsiteX132" fmla="*/ 1672699 w 5017802"/>
                <a:gd name="connsiteY132" fmla="*/ 3805282 h 4405856"/>
                <a:gd name="connsiteX133" fmla="*/ 1708985 w 5017802"/>
                <a:gd name="connsiteY133" fmla="*/ 3848825 h 4405856"/>
                <a:gd name="connsiteX134" fmla="*/ 1738013 w 5017802"/>
                <a:gd name="connsiteY134" fmla="*/ 3870596 h 4405856"/>
                <a:gd name="connsiteX135" fmla="*/ 1832356 w 5017802"/>
                <a:gd name="connsiteY135" fmla="*/ 3914139 h 4405856"/>
                <a:gd name="connsiteX136" fmla="*/ 2282299 w 5017802"/>
                <a:gd name="connsiteY136" fmla="*/ 3899625 h 4405856"/>
                <a:gd name="connsiteX137" fmla="*/ 2333099 w 5017802"/>
                <a:gd name="connsiteY137" fmla="*/ 3885111 h 4405856"/>
                <a:gd name="connsiteX138" fmla="*/ 2420185 w 5017802"/>
                <a:gd name="connsiteY138" fmla="*/ 3877853 h 4405856"/>
                <a:gd name="connsiteX139" fmla="*/ 2500013 w 5017802"/>
                <a:gd name="connsiteY139" fmla="*/ 3863339 h 4405856"/>
                <a:gd name="connsiteX140" fmla="*/ 2558070 w 5017802"/>
                <a:gd name="connsiteY140" fmla="*/ 3856082 h 4405856"/>
                <a:gd name="connsiteX141" fmla="*/ 2587099 w 5017802"/>
                <a:gd name="connsiteY141" fmla="*/ 3841568 h 4405856"/>
                <a:gd name="connsiteX142" fmla="*/ 2652413 w 5017802"/>
                <a:gd name="connsiteY142" fmla="*/ 3819796 h 4405856"/>
                <a:gd name="connsiteX143" fmla="*/ 2688699 w 5017802"/>
                <a:gd name="connsiteY143" fmla="*/ 3805282 h 4405856"/>
                <a:gd name="connsiteX144" fmla="*/ 2790299 w 5017802"/>
                <a:gd name="connsiteY144" fmla="*/ 3790768 h 4405856"/>
                <a:gd name="connsiteX145" fmla="*/ 2819327 w 5017802"/>
                <a:gd name="connsiteY145" fmla="*/ 3783511 h 4405856"/>
                <a:gd name="connsiteX146" fmla="*/ 3439813 w 5017802"/>
                <a:gd name="connsiteY146" fmla="*/ 4130265 h 4405856"/>
                <a:gd name="connsiteX147" fmla="*/ 3526217 w 5017802"/>
                <a:gd name="connsiteY147" fmla="*/ 4316455 h 4405856"/>
                <a:gd name="connsiteX148" fmla="*/ 3586542 w 5017802"/>
                <a:gd name="connsiteY148" fmla="*/ 4375193 h 4405856"/>
                <a:gd name="connsiteX149" fmla="*/ 3597654 w 5017802"/>
                <a:gd name="connsiteY149" fmla="*/ 4345030 h 4405856"/>
                <a:gd name="connsiteX150" fmla="*/ 3643692 w 5017802"/>
                <a:gd name="connsiteY150" fmla="*/ 4318042 h 4405856"/>
                <a:gd name="connsiteX151" fmla="*/ 3694492 w 5017802"/>
                <a:gd name="connsiteY151" fmla="*/ 4391068 h 4405856"/>
                <a:gd name="connsiteX152" fmla="*/ 3743705 w 5017802"/>
                <a:gd name="connsiteY152" fmla="*/ 4394243 h 4405856"/>
                <a:gd name="connsiteX153" fmla="*/ 3699254 w 5017802"/>
                <a:gd name="connsiteY153" fmla="*/ 4300581 h 4405856"/>
                <a:gd name="connsiteX154" fmla="*/ 3656392 w 5017802"/>
                <a:gd name="connsiteY154" fmla="*/ 4232318 h 4405856"/>
                <a:gd name="connsiteX155" fmla="*/ 3699255 w 5017802"/>
                <a:gd name="connsiteY155" fmla="*/ 4216442 h 4405856"/>
                <a:gd name="connsiteX156" fmla="*/ 3680204 w 5017802"/>
                <a:gd name="connsiteY156" fmla="*/ 4175168 h 4405856"/>
                <a:gd name="connsiteX157" fmla="*/ 3732592 w 5017802"/>
                <a:gd name="connsiteY157" fmla="*/ 4184693 h 4405856"/>
                <a:gd name="connsiteX158" fmla="*/ 3711955 w 5017802"/>
                <a:gd name="connsiteY158" fmla="*/ 4151355 h 4405856"/>
                <a:gd name="connsiteX159" fmla="*/ 3733274 w 5017802"/>
                <a:gd name="connsiteY159" fmla="*/ 4134801 h 4405856"/>
                <a:gd name="connsiteX160" fmla="*/ 3854377 w 5017802"/>
                <a:gd name="connsiteY160" fmla="*/ 4220074 h 4405856"/>
                <a:gd name="connsiteX161" fmla="*/ 3889754 w 5017802"/>
                <a:gd name="connsiteY161" fmla="*/ 4206917 h 4405856"/>
                <a:gd name="connsiteX162" fmla="*/ 3942141 w 5017802"/>
                <a:gd name="connsiteY162" fmla="*/ 4272006 h 4405856"/>
                <a:gd name="connsiteX163" fmla="*/ 3962779 w 5017802"/>
                <a:gd name="connsiteY163" fmla="*/ 4330743 h 4405856"/>
                <a:gd name="connsiteX164" fmla="*/ 4070729 w 5017802"/>
                <a:gd name="connsiteY164" fmla="*/ 4349792 h 4405856"/>
                <a:gd name="connsiteX165" fmla="*/ 4010405 w 5017802"/>
                <a:gd name="connsiteY165" fmla="*/ 4283117 h 4405856"/>
                <a:gd name="connsiteX166" fmla="*/ 4007229 w 5017802"/>
                <a:gd name="connsiteY166" fmla="*/ 4214855 h 4405856"/>
                <a:gd name="connsiteX167" fmla="*/ 4061204 w 5017802"/>
                <a:gd name="connsiteY167" fmla="*/ 4270418 h 4405856"/>
                <a:gd name="connsiteX168" fmla="*/ 4110417 w 5017802"/>
                <a:gd name="connsiteY168" fmla="*/ 4275180 h 4405856"/>
                <a:gd name="connsiteX169" fmla="*/ 4104067 w 5017802"/>
                <a:gd name="connsiteY169" fmla="*/ 4225968 h 4405856"/>
                <a:gd name="connsiteX170" fmla="*/ 4164392 w 5017802"/>
                <a:gd name="connsiteY170" fmla="*/ 4230730 h 4405856"/>
                <a:gd name="connsiteX171" fmla="*/ 4226304 w 5017802"/>
                <a:gd name="connsiteY171" fmla="*/ 4273592 h 4405856"/>
                <a:gd name="connsiteX172" fmla="*/ 4258054 w 5017802"/>
                <a:gd name="connsiteY172" fmla="*/ 4260893 h 4405856"/>
                <a:gd name="connsiteX173" fmla="*/ 4251705 w 5017802"/>
                <a:gd name="connsiteY173" fmla="*/ 4225968 h 4405856"/>
                <a:gd name="connsiteX174" fmla="*/ 4292980 w 5017802"/>
                <a:gd name="connsiteY174" fmla="*/ 4202156 h 4405856"/>
                <a:gd name="connsiteX175" fmla="*/ 4377117 w 5017802"/>
                <a:gd name="connsiteY175" fmla="*/ 4259306 h 4405856"/>
                <a:gd name="connsiteX176" fmla="*/ 4394580 w 5017802"/>
                <a:gd name="connsiteY176" fmla="*/ 4157708 h 4405856"/>
                <a:gd name="connsiteX177" fmla="*/ 4369180 w 5017802"/>
                <a:gd name="connsiteY177" fmla="*/ 4135482 h 4405856"/>
                <a:gd name="connsiteX178" fmla="*/ 4296154 w 5017802"/>
                <a:gd name="connsiteY178" fmla="*/ 4092619 h 4405856"/>
                <a:gd name="connsiteX179" fmla="*/ 4318379 w 5017802"/>
                <a:gd name="connsiteY179" fmla="*/ 4067220 h 4405856"/>
                <a:gd name="connsiteX180" fmla="*/ 4339017 w 5017802"/>
                <a:gd name="connsiteY180" fmla="*/ 4044994 h 4405856"/>
                <a:gd name="connsiteX181" fmla="*/ 4392992 w 5017802"/>
                <a:gd name="connsiteY181" fmla="*/ 4076745 h 4405856"/>
                <a:gd name="connsiteX182" fmla="*/ 4399342 w 5017802"/>
                <a:gd name="connsiteY182" fmla="*/ 4032295 h 4405856"/>
                <a:gd name="connsiteX183" fmla="*/ 4343779 w 5017802"/>
                <a:gd name="connsiteY183" fmla="*/ 4008482 h 4405856"/>
                <a:gd name="connsiteX184" fmla="*/ 4342192 w 5017802"/>
                <a:gd name="connsiteY184" fmla="*/ 3998958 h 4405856"/>
                <a:gd name="connsiteX185" fmla="*/ 4329491 w 5017802"/>
                <a:gd name="connsiteY185" fmla="*/ 3960859 h 4405856"/>
                <a:gd name="connsiteX186" fmla="*/ 4335841 w 5017802"/>
                <a:gd name="connsiteY186" fmla="*/ 3913233 h 4405856"/>
                <a:gd name="connsiteX187" fmla="*/ 4346954 w 5017802"/>
                <a:gd name="connsiteY187" fmla="*/ 3857670 h 4405856"/>
                <a:gd name="connsiteX188" fmla="*/ 4308854 w 5017802"/>
                <a:gd name="connsiteY188" fmla="*/ 3827508 h 4405856"/>
                <a:gd name="connsiteX189" fmla="*/ 4342191 w 5017802"/>
                <a:gd name="connsiteY189" fmla="*/ 3817983 h 4405856"/>
                <a:gd name="connsiteX190" fmla="*/ 4319966 w 5017802"/>
                <a:gd name="connsiteY190" fmla="*/ 3781470 h 4405856"/>
                <a:gd name="connsiteX191" fmla="*/ 4358067 w 5017802"/>
                <a:gd name="connsiteY191" fmla="*/ 3776709 h 4405856"/>
                <a:gd name="connsiteX192" fmla="*/ 4364416 w 5017802"/>
                <a:gd name="connsiteY192" fmla="*/ 3743370 h 4405856"/>
                <a:gd name="connsiteX193" fmla="*/ 4426330 w 5017802"/>
                <a:gd name="connsiteY193" fmla="*/ 3752897 h 4405856"/>
                <a:gd name="connsiteX194" fmla="*/ 4459443 w 5017802"/>
                <a:gd name="connsiteY194" fmla="*/ 3768089 h 4405856"/>
                <a:gd name="connsiteX195" fmla="*/ 4425650 w 5017802"/>
                <a:gd name="connsiteY195" fmla="*/ 3809137 h 4405856"/>
                <a:gd name="connsiteX196" fmla="*/ 4464658 w 5017802"/>
                <a:gd name="connsiteY196" fmla="*/ 3916633 h 4405856"/>
                <a:gd name="connsiteX197" fmla="*/ 4517045 w 5017802"/>
                <a:gd name="connsiteY197" fmla="*/ 3947931 h 4405856"/>
                <a:gd name="connsiteX198" fmla="*/ 4568979 w 5017802"/>
                <a:gd name="connsiteY198" fmla="*/ 3905749 h 4405856"/>
                <a:gd name="connsiteX199" fmla="*/ 4654704 w 5017802"/>
                <a:gd name="connsiteY199" fmla="*/ 3857216 h 4405856"/>
                <a:gd name="connsiteX200" fmla="*/ 4637468 w 5017802"/>
                <a:gd name="connsiteY200" fmla="*/ 3768315 h 4405856"/>
                <a:gd name="connsiteX201" fmla="*/ 4714802 w 5017802"/>
                <a:gd name="connsiteY201" fmla="*/ 3635646 h 4405856"/>
                <a:gd name="connsiteX202" fmla="*/ 5007356 w 5017802"/>
                <a:gd name="connsiteY202" fmla="*/ 3302498 h 4405856"/>
                <a:gd name="connsiteX203" fmla="*/ 4925939 w 5017802"/>
                <a:gd name="connsiteY203" fmla="*/ 3293426 h 4405856"/>
                <a:gd name="connsiteX204" fmla="*/ 4930476 w 5017802"/>
                <a:gd name="connsiteY204" fmla="*/ 3201578 h 4405856"/>
                <a:gd name="connsiteX205" fmla="*/ 4881489 w 5017802"/>
                <a:gd name="connsiteY205" fmla="*/ 3176406 h 4405856"/>
                <a:gd name="connsiteX206" fmla="*/ 4797352 w 5017802"/>
                <a:gd name="connsiteY206" fmla="*/ 3207928 h 4405856"/>
                <a:gd name="connsiteX207" fmla="*/ 4760613 w 5017802"/>
                <a:gd name="connsiteY207" fmla="*/ 3171643 h 4405856"/>
                <a:gd name="connsiteX208" fmla="*/ 4805290 w 5017802"/>
                <a:gd name="connsiteY208" fmla="*/ 3148738 h 4405856"/>
                <a:gd name="connsiteX209" fmla="*/ 4676023 w 5017802"/>
                <a:gd name="connsiteY209" fmla="*/ 2935559 h 4405856"/>
                <a:gd name="connsiteX210" fmla="*/ 4690989 w 5017802"/>
                <a:gd name="connsiteY210" fmla="*/ 2905396 h 4405856"/>
                <a:gd name="connsiteX211" fmla="*/ 4667404 w 5017802"/>
                <a:gd name="connsiteY211" fmla="*/ 2789736 h 4405856"/>
                <a:gd name="connsiteX212" fmla="*/ 4508655 w 5017802"/>
                <a:gd name="connsiteY212" fmla="*/ 2778850 h 4405856"/>
                <a:gd name="connsiteX213" fmla="*/ 4475317 w 5017802"/>
                <a:gd name="connsiteY213" fmla="*/ 2827608 h 4405856"/>
                <a:gd name="connsiteX214" fmla="*/ 4386417 w 5017802"/>
                <a:gd name="connsiteY214" fmla="*/ 2842124 h 4405856"/>
                <a:gd name="connsiteX215" fmla="*/ 4392767 w 5017802"/>
                <a:gd name="connsiteY215" fmla="*/ 2820125 h 4405856"/>
                <a:gd name="connsiteX216" fmla="*/ 4339245 w 5017802"/>
                <a:gd name="connsiteY216" fmla="*/ 2804024 h 4405856"/>
                <a:gd name="connsiteX217" fmla="*/ 4314526 w 5017802"/>
                <a:gd name="connsiteY217" fmla="*/ 2638923 h 4405856"/>
                <a:gd name="connsiteX218" fmla="*/ 4034219 w 5017802"/>
                <a:gd name="connsiteY218" fmla="*/ 2572248 h 4405856"/>
                <a:gd name="connsiteX219" fmla="*/ 3897920 w 5017802"/>
                <a:gd name="connsiteY219" fmla="*/ 2615564 h 4405856"/>
                <a:gd name="connsiteX220" fmla="*/ 3765931 w 5017802"/>
                <a:gd name="connsiteY220" fmla="*/ 2608080 h 4405856"/>
                <a:gd name="connsiteX221" fmla="*/ 3633488 w 5017802"/>
                <a:gd name="connsiteY221" fmla="*/ 2497182 h 4405856"/>
                <a:gd name="connsiteX222" fmla="*/ 3420310 w 5017802"/>
                <a:gd name="connsiteY222" fmla="*/ 2193969 h 4405856"/>
                <a:gd name="connsiteX223" fmla="*/ 3021848 w 5017802"/>
                <a:gd name="connsiteY223" fmla="*/ 2054496 h 4405856"/>
                <a:gd name="connsiteX224" fmla="*/ 2785310 w 5017802"/>
                <a:gd name="connsiteY224" fmla="*/ 1741532 h 4405856"/>
                <a:gd name="connsiteX225" fmla="*/ 2819101 w 5017802"/>
                <a:gd name="connsiteY225" fmla="*/ 1716586 h 4405856"/>
                <a:gd name="connsiteX226" fmla="*/ 2878745 w 5017802"/>
                <a:gd name="connsiteY226" fmla="*/ 1799589 h 4405856"/>
                <a:gd name="connsiteX227" fmla="*/ 2898929 w 5017802"/>
                <a:gd name="connsiteY227" fmla="*/ 1782126 h 4405856"/>
                <a:gd name="connsiteX228" fmla="*/ 2942019 w 5017802"/>
                <a:gd name="connsiteY228" fmla="*/ 1812970 h 4405856"/>
                <a:gd name="connsiteX229" fmla="*/ 3030692 w 5017802"/>
                <a:gd name="connsiteY229" fmla="*/ 1759221 h 4405856"/>
                <a:gd name="connsiteX230" fmla="*/ 3046794 w 5017802"/>
                <a:gd name="connsiteY230" fmla="*/ 1738811 h 4405856"/>
                <a:gd name="connsiteX231" fmla="*/ 3105077 w 5017802"/>
                <a:gd name="connsiteY231" fmla="*/ 1739037 h 4405856"/>
                <a:gd name="connsiteX232" fmla="*/ 3121180 w 5017802"/>
                <a:gd name="connsiteY232" fmla="*/ 1705927 h 4405856"/>
                <a:gd name="connsiteX233" fmla="*/ 3102356 w 5017802"/>
                <a:gd name="connsiteY233" fmla="*/ 1680300 h 4405856"/>
                <a:gd name="connsiteX234" fmla="*/ 3035228 w 5017802"/>
                <a:gd name="connsiteY234" fmla="*/ 1700257 h 4405856"/>
                <a:gd name="connsiteX235" fmla="*/ 3013456 w 5017802"/>
                <a:gd name="connsiteY235" fmla="*/ 1646736 h 4405856"/>
                <a:gd name="connsiteX236" fmla="*/ 3034774 w 5017802"/>
                <a:gd name="connsiteY236" fmla="*/ 1617026 h 4405856"/>
                <a:gd name="connsiteX237" fmla="*/ 2978304 w 5017802"/>
                <a:gd name="connsiteY237" fmla="*/ 1513612 h 4405856"/>
                <a:gd name="connsiteX238" fmla="*/ 2929773 w 5017802"/>
                <a:gd name="connsiteY238" fmla="*/ 1552393 h 4405856"/>
                <a:gd name="connsiteX239" fmla="*/ 2840418 w 5017802"/>
                <a:gd name="connsiteY239" fmla="*/ 1497737 h 4405856"/>
                <a:gd name="connsiteX240" fmla="*/ 2892352 w 5017802"/>
                <a:gd name="connsiteY240" fmla="*/ 1405208 h 4405856"/>
                <a:gd name="connsiteX241" fmla="*/ 2849490 w 5017802"/>
                <a:gd name="connsiteY241" fmla="*/ 1284105 h 4405856"/>
                <a:gd name="connsiteX242" fmla="*/ 2864231 w 5017802"/>
                <a:gd name="connsiteY242" fmla="*/ 1160053 h 4405856"/>
                <a:gd name="connsiteX243" fmla="*/ 2959481 w 5017802"/>
                <a:gd name="connsiteY243" fmla="*/ 1086348 h 4405856"/>
                <a:gd name="connsiteX244" fmla="*/ 3064710 w 5017802"/>
                <a:gd name="connsiteY244" fmla="*/ 1063896 h 4405856"/>
                <a:gd name="connsiteX245" fmla="*/ 3001663 w 5017802"/>
                <a:gd name="connsiteY245" fmla="*/ 974089 h 4405856"/>
                <a:gd name="connsiteX246" fmla="*/ 2984427 w 5017802"/>
                <a:gd name="connsiteY246" fmla="*/ 1018766 h 4405856"/>
                <a:gd name="connsiteX247" fmla="*/ 2941112 w 5017802"/>
                <a:gd name="connsiteY247" fmla="*/ 971595 h 4405856"/>
                <a:gd name="connsiteX248" fmla="*/ 2962430 w 5017802"/>
                <a:gd name="connsiteY248" fmla="*/ 886323 h 4405856"/>
                <a:gd name="connsiteX249" fmla="*/ 3035454 w 5017802"/>
                <a:gd name="connsiteY249" fmla="*/ 789032 h 4405856"/>
                <a:gd name="connsiteX250" fmla="*/ 3018445 w 5017802"/>
                <a:gd name="connsiteY250" fmla="*/ 682443 h 4405856"/>
                <a:gd name="connsiteX251" fmla="*/ 2847223 w 5017802"/>
                <a:gd name="connsiteY251" fmla="*/ 692194 h 4405856"/>
                <a:gd name="connsiteX252" fmla="*/ 2827945 w 5017802"/>
                <a:gd name="connsiteY252" fmla="*/ 734831 h 4405856"/>
                <a:gd name="connsiteX253" fmla="*/ 2795742 w 5017802"/>
                <a:gd name="connsiteY253" fmla="*/ 667248 h 4405856"/>
                <a:gd name="connsiteX254" fmla="*/ 2766032 w 5017802"/>
                <a:gd name="connsiteY254" fmla="*/ 707616 h 4405856"/>
                <a:gd name="connsiteX255" fmla="*/ 2580523 w 5017802"/>
                <a:gd name="connsiteY255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939727 w 5017802"/>
                <a:gd name="connsiteY104" fmla="*/ 2622368 h 4405856"/>
                <a:gd name="connsiteX105" fmla="*/ 946985 w 5017802"/>
                <a:gd name="connsiteY105" fmla="*/ 2644139 h 4405856"/>
                <a:gd name="connsiteX106" fmla="*/ 968756 w 5017802"/>
                <a:gd name="connsiteY106" fmla="*/ 2687682 h 4405856"/>
                <a:gd name="connsiteX107" fmla="*/ 990527 w 5017802"/>
                <a:gd name="connsiteY107" fmla="*/ 2738482 h 4405856"/>
                <a:gd name="connsiteX108" fmla="*/ 997785 w 5017802"/>
                <a:gd name="connsiteY108" fmla="*/ 2767511 h 4405856"/>
                <a:gd name="connsiteX109" fmla="*/ 1034070 w 5017802"/>
                <a:gd name="connsiteY109" fmla="*/ 2818311 h 4405856"/>
                <a:gd name="connsiteX110" fmla="*/ 1055842 w 5017802"/>
                <a:gd name="connsiteY110" fmla="*/ 2876368 h 4405856"/>
                <a:gd name="connsiteX111" fmla="*/ 1077613 w 5017802"/>
                <a:gd name="connsiteY111" fmla="*/ 2898139 h 4405856"/>
                <a:gd name="connsiteX112" fmla="*/ 1113899 w 5017802"/>
                <a:gd name="connsiteY112" fmla="*/ 2970711 h 4405856"/>
                <a:gd name="connsiteX113" fmla="*/ 1150185 w 5017802"/>
                <a:gd name="connsiteY113" fmla="*/ 3021511 h 4405856"/>
                <a:gd name="connsiteX114" fmla="*/ 1157442 w 5017802"/>
                <a:gd name="connsiteY114" fmla="*/ 3043282 h 4405856"/>
                <a:gd name="connsiteX115" fmla="*/ 1208242 w 5017802"/>
                <a:gd name="connsiteY115" fmla="*/ 3108596 h 4405856"/>
                <a:gd name="connsiteX116" fmla="*/ 1237270 w 5017802"/>
                <a:gd name="connsiteY116" fmla="*/ 3173911 h 4405856"/>
                <a:gd name="connsiteX117" fmla="*/ 1259042 w 5017802"/>
                <a:gd name="connsiteY117" fmla="*/ 3202939 h 4405856"/>
                <a:gd name="connsiteX118" fmla="*/ 1273556 w 5017802"/>
                <a:gd name="connsiteY118" fmla="*/ 3260996 h 4405856"/>
                <a:gd name="connsiteX119" fmla="*/ 1280813 w 5017802"/>
                <a:gd name="connsiteY119" fmla="*/ 3282768 h 4405856"/>
                <a:gd name="connsiteX120" fmla="*/ 1288070 w 5017802"/>
                <a:gd name="connsiteY120" fmla="*/ 3311796 h 4405856"/>
                <a:gd name="connsiteX121" fmla="*/ 1295327 w 5017802"/>
                <a:gd name="connsiteY121" fmla="*/ 3377111 h 4405856"/>
                <a:gd name="connsiteX122" fmla="*/ 1317099 w 5017802"/>
                <a:gd name="connsiteY122" fmla="*/ 3435168 h 4405856"/>
                <a:gd name="connsiteX123" fmla="*/ 1346127 w 5017802"/>
                <a:gd name="connsiteY123" fmla="*/ 3478711 h 4405856"/>
                <a:gd name="connsiteX124" fmla="*/ 1375156 w 5017802"/>
                <a:gd name="connsiteY124" fmla="*/ 3529511 h 4405856"/>
                <a:gd name="connsiteX125" fmla="*/ 1404185 w 5017802"/>
                <a:gd name="connsiteY125" fmla="*/ 3551282 h 4405856"/>
                <a:gd name="connsiteX126" fmla="*/ 1447727 w 5017802"/>
                <a:gd name="connsiteY126" fmla="*/ 3594825 h 4405856"/>
                <a:gd name="connsiteX127" fmla="*/ 1476756 w 5017802"/>
                <a:gd name="connsiteY127" fmla="*/ 3616596 h 4405856"/>
                <a:gd name="connsiteX128" fmla="*/ 1513042 w 5017802"/>
                <a:gd name="connsiteY128" fmla="*/ 3660139 h 4405856"/>
                <a:gd name="connsiteX129" fmla="*/ 1542070 w 5017802"/>
                <a:gd name="connsiteY129" fmla="*/ 3681911 h 4405856"/>
                <a:gd name="connsiteX130" fmla="*/ 1614642 w 5017802"/>
                <a:gd name="connsiteY130" fmla="*/ 3747225 h 4405856"/>
                <a:gd name="connsiteX131" fmla="*/ 1650927 w 5017802"/>
                <a:gd name="connsiteY131" fmla="*/ 3790768 h 4405856"/>
                <a:gd name="connsiteX132" fmla="*/ 1672699 w 5017802"/>
                <a:gd name="connsiteY132" fmla="*/ 3805282 h 4405856"/>
                <a:gd name="connsiteX133" fmla="*/ 1708985 w 5017802"/>
                <a:gd name="connsiteY133" fmla="*/ 3848825 h 4405856"/>
                <a:gd name="connsiteX134" fmla="*/ 1738013 w 5017802"/>
                <a:gd name="connsiteY134" fmla="*/ 3870596 h 4405856"/>
                <a:gd name="connsiteX135" fmla="*/ 1832356 w 5017802"/>
                <a:gd name="connsiteY135" fmla="*/ 3914139 h 4405856"/>
                <a:gd name="connsiteX136" fmla="*/ 2282299 w 5017802"/>
                <a:gd name="connsiteY136" fmla="*/ 3899625 h 4405856"/>
                <a:gd name="connsiteX137" fmla="*/ 2333099 w 5017802"/>
                <a:gd name="connsiteY137" fmla="*/ 3885111 h 4405856"/>
                <a:gd name="connsiteX138" fmla="*/ 2420185 w 5017802"/>
                <a:gd name="connsiteY138" fmla="*/ 3877853 h 4405856"/>
                <a:gd name="connsiteX139" fmla="*/ 2500013 w 5017802"/>
                <a:gd name="connsiteY139" fmla="*/ 3863339 h 4405856"/>
                <a:gd name="connsiteX140" fmla="*/ 2558070 w 5017802"/>
                <a:gd name="connsiteY140" fmla="*/ 3856082 h 4405856"/>
                <a:gd name="connsiteX141" fmla="*/ 2587099 w 5017802"/>
                <a:gd name="connsiteY141" fmla="*/ 3841568 h 4405856"/>
                <a:gd name="connsiteX142" fmla="*/ 2652413 w 5017802"/>
                <a:gd name="connsiteY142" fmla="*/ 3819796 h 4405856"/>
                <a:gd name="connsiteX143" fmla="*/ 2688699 w 5017802"/>
                <a:gd name="connsiteY143" fmla="*/ 3805282 h 4405856"/>
                <a:gd name="connsiteX144" fmla="*/ 2790299 w 5017802"/>
                <a:gd name="connsiteY144" fmla="*/ 3790768 h 4405856"/>
                <a:gd name="connsiteX145" fmla="*/ 2819327 w 5017802"/>
                <a:gd name="connsiteY145" fmla="*/ 3783511 h 4405856"/>
                <a:gd name="connsiteX146" fmla="*/ 3439813 w 5017802"/>
                <a:gd name="connsiteY146" fmla="*/ 4130265 h 4405856"/>
                <a:gd name="connsiteX147" fmla="*/ 3526217 w 5017802"/>
                <a:gd name="connsiteY147" fmla="*/ 4316455 h 4405856"/>
                <a:gd name="connsiteX148" fmla="*/ 3586542 w 5017802"/>
                <a:gd name="connsiteY148" fmla="*/ 4375193 h 4405856"/>
                <a:gd name="connsiteX149" fmla="*/ 3597654 w 5017802"/>
                <a:gd name="connsiteY149" fmla="*/ 4345030 h 4405856"/>
                <a:gd name="connsiteX150" fmla="*/ 3643692 w 5017802"/>
                <a:gd name="connsiteY150" fmla="*/ 4318042 h 4405856"/>
                <a:gd name="connsiteX151" fmla="*/ 3694492 w 5017802"/>
                <a:gd name="connsiteY151" fmla="*/ 4391068 h 4405856"/>
                <a:gd name="connsiteX152" fmla="*/ 3743705 w 5017802"/>
                <a:gd name="connsiteY152" fmla="*/ 4394243 h 4405856"/>
                <a:gd name="connsiteX153" fmla="*/ 3699254 w 5017802"/>
                <a:gd name="connsiteY153" fmla="*/ 4300581 h 4405856"/>
                <a:gd name="connsiteX154" fmla="*/ 3656392 w 5017802"/>
                <a:gd name="connsiteY154" fmla="*/ 4232318 h 4405856"/>
                <a:gd name="connsiteX155" fmla="*/ 3699255 w 5017802"/>
                <a:gd name="connsiteY155" fmla="*/ 4216442 h 4405856"/>
                <a:gd name="connsiteX156" fmla="*/ 3680204 w 5017802"/>
                <a:gd name="connsiteY156" fmla="*/ 4175168 h 4405856"/>
                <a:gd name="connsiteX157" fmla="*/ 3732592 w 5017802"/>
                <a:gd name="connsiteY157" fmla="*/ 4184693 h 4405856"/>
                <a:gd name="connsiteX158" fmla="*/ 3711955 w 5017802"/>
                <a:gd name="connsiteY158" fmla="*/ 4151355 h 4405856"/>
                <a:gd name="connsiteX159" fmla="*/ 3733274 w 5017802"/>
                <a:gd name="connsiteY159" fmla="*/ 4134801 h 4405856"/>
                <a:gd name="connsiteX160" fmla="*/ 3854377 w 5017802"/>
                <a:gd name="connsiteY160" fmla="*/ 4220074 h 4405856"/>
                <a:gd name="connsiteX161" fmla="*/ 3889754 w 5017802"/>
                <a:gd name="connsiteY161" fmla="*/ 4206917 h 4405856"/>
                <a:gd name="connsiteX162" fmla="*/ 3942141 w 5017802"/>
                <a:gd name="connsiteY162" fmla="*/ 4272006 h 4405856"/>
                <a:gd name="connsiteX163" fmla="*/ 3962779 w 5017802"/>
                <a:gd name="connsiteY163" fmla="*/ 4330743 h 4405856"/>
                <a:gd name="connsiteX164" fmla="*/ 4070729 w 5017802"/>
                <a:gd name="connsiteY164" fmla="*/ 4349792 h 4405856"/>
                <a:gd name="connsiteX165" fmla="*/ 4010405 w 5017802"/>
                <a:gd name="connsiteY165" fmla="*/ 4283117 h 4405856"/>
                <a:gd name="connsiteX166" fmla="*/ 4007229 w 5017802"/>
                <a:gd name="connsiteY166" fmla="*/ 4214855 h 4405856"/>
                <a:gd name="connsiteX167" fmla="*/ 4061204 w 5017802"/>
                <a:gd name="connsiteY167" fmla="*/ 4270418 h 4405856"/>
                <a:gd name="connsiteX168" fmla="*/ 4110417 w 5017802"/>
                <a:gd name="connsiteY168" fmla="*/ 4275180 h 4405856"/>
                <a:gd name="connsiteX169" fmla="*/ 4104067 w 5017802"/>
                <a:gd name="connsiteY169" fmla="*/ 4225968 h 4405856"/>
                <a:gd name="connsiteX170" fmla="*/ 4164392 w 5017802"/>
                <a:gd name="connsiteY170" fmla="*/ 4230730 h 4405856"/>
                <a:gd name="connsiteX171" fmla="*/ 4226304 w 5017802"/>
                <a:gd name="connsiteY171" fmla="*/ 4273592 h 4405856"/>
                <a:gd name="connsiteX172" fmla="*/ 4258054 w 5017802"/>
                <a:gd name="connsiteY172" fmla="*/ 4260893 h 4405856"/>
                <a:gd name="connsiteX173" fmla="*/ 4251705 w 5017802"/>
                <a:gd name="connsiteY173" fmla="*/ 4225968 h 4405856"/>
                <a:gd name="connsiteX174" fmla="*/ 4292980 w 5017802"/>
                <a:gd name="connsiteY174" fmla="*/ 4202156 h 4405856"/>
                <a:gd name="connsiteX175" fmla="*/ 4377117 w 5017802"/>
                <a:gd name="connsiteY175" fmla="*/ 4259306 h 4405856"/>
                <a:gd name="connsiteX176" fmla="*/ 4394580 w 5017802"/>
                <a:gd name="connsiteY176" fmla="*/ 4157708 h 4405856"/>
                <a:gd name="connsiteX177" fmla="*/ 4369180 w 5017802"/>
                <a:gd name="connsiteY177" fmla="*/ 4135482 h 4405856"/>
                <a:gd name="connsiteX178" fmla="*/ 4296154 w 5017802"/>
                <a:gd name="connsiteY178" fmla="*/ 4092619 h 4405856"/>
                <a:gd name="connsiteX179" fmla="*/ 4318379 w 5017802"/>
                <a:gd name="connsiteY179" fmla="*/ 4067220 h 4405856"/>
                <a:gd name="connsiteX180" fmla="*/ 4339017 w 5017802"/>
                <a:gd name="connsiteY180" fmla="*/ 4044994 h 4405856"/>
                <a:gd name="connsiteX181" fmla="*/ 4392992 w 5017802"/>
                <a:gd name="connsiteY181" fmla="*/ 4076745 h 4405856"/>
                <a:gd name="connsiteX182" fmla="*/ 4399342 w 5017802"/>
                <a:gd name="connsiteY182" fmla="*/ 4032295 h 4405856"/>
                <a:gd name="connsiteX183" fmla="*/ 4343779 w 5017802"/>
                <a:gd name="connsiteY183" fmla="*/ 4008482 h 4405856"/>
                <a:gd name="connsiteX184" fmla="*/ 4342192 w 5017802"/>
                <a:gd name="connsiteY184" fmla="*/ 3998958 h 4405856"/>
                <a:gd name="connsiteX185" fmla="*/ 4329491 w 5017802"/>
                <a:gd name="connsiteY185" fmla="*/ 3960859 h 4405856"/>
                <a:gd name="connsiteX186" fmla="*/ 4335841 w 5017802"/>
                <a:gd name="connsiteY186" fmla="*/ 3913233 h 4405856"/>
                <a:gd name="connsiteX187" fmla="*/ 4346954 w 5017802"/>
                <a:gd name="connsiteY187" fmla="*/ 3857670 h 4405856"/>
                <a:gd name="connsiteX188" fmla="*/ 4308854 w 5017802"/>
                <a:gd name="connsiteY188" fmla="*/ 3827508 h 4405856"/>
                <a:gd name="connsiteX189" fmla="*/ 4342191 w 5017802"/>
                <a:gd name="connsiteY189" fmla="*/ 3817983 h 4405856"/>
                <a:gd name="connsiteX190" fmla="*/ 4319966 w 5017802"/>
                <a:gd name="connsiteY190" fmla="*/ 3781470 h 4405856"/>
                <a:gd name="connsiteX191" fmla="*/ 4358067 w 5017802"/>
                <a:gd name="connsiteY191" fmla="*/ 3776709 h 4405856"/>
                <a:gd name="connsiteX192" fmla="*/ 4364416 w 5017802"/>
                <a:gd name="connsiteY192" fmla="*/ 3743370 h 4405856"/>
                <a:gd name="connsiteX193" fmla="*/ 4426330 w 5017802"/>
                <a:gd name="connsiteY193" fmla="*/ 3752897 h 4405856"/>
                <a:gd name="connsiteX194" fmla="*/ 4459443 w 5017802"/>
                <a:gd name="connsiteY194" fmla="*/ 3768089 h 4405856"/>
                <a:gd name="connsiteX195" fmla="*/ 4425650 w 5017802"/>
                <a:gd name="connsiteY195" fmla="*/ 3809137 h 4405856"/>
                <a:gd name="connsiteX196" fmla="*/ 4464658 w 5017802"/>
                <a:gd name="connsiteY196" fmla="*/ 3916633 h 4405856"/>
                <a:gd name="connsiteX197" fmla="*/ 4517045 w 5017802"/>
                <a:gd name="connsiteY197" fmla="*/ 3947931 h 4405856"/>
                <a:gd name="connsiteX198" fmla="*/ 4568979 w 5017802"/>
                <a:gd name="connsiteY198" fmla="*/ 3905749 h 4405856"/>
                <a:gd name="connsiteX199" fmla="*/ 4654704 w 5017802"/>
                <a:gd name="connsiteY199" fmla="*/ 3857216 h 4405856"/>
                <a:gd name="connsiteX200" fmla="*/ 4637468 w 5017802"/>
                <a:gd name="connsiteY200" fmla="*/ 3768315 h 4405856"/>
                <a:gd name="connsiteX201" fmla="*/ 4714802 w 5017802"/>
                <a:gd name="connsiteY201" fmla="*/ 3635646 h 4405856"/>
                <a:gd name="connsiteX202" fmla="*/ 5007356 w 5017802"/>
                <a:gd name="connsiteY202" fmla="*/ 3302498 h 4405856"/>
                <a:gd name="connsiteX203" fmla="*/ 4925939 w 5017802"/>
                <a:gd name="connsiteY203" fmla="*/ 3293426 h 4405856"/>
                <a:gd name="connsiteX204" fmla="*/ 4930476 w 5017802"/>
                <a:gd name="connsiteY204" fmla="*/ 3201578 h 4405856"/>
                <a:gd name="connsiteX205" fmla="*/ 4881489 w 5017802"/>
                <a:gd name="connsiteY205" fmla="*/ 3176406 h 4405856"/>
                <a:gd name="connsiteX206" fmla="*/ 4797352 w 5017802"/>
                <a:gd name="connsiteY206" fmla="*/ 3207928 h 4405856"/>
                <a:gd name="connsiteX207" fmla="*/ 4760613 w 5017802"/>
                <a:gd name="connsiteY207" fmla="*/ 3171643 h 4405856"/>
                <a:gd name="connsiteX208" fmla="*/ 4805290 w 5017802"/>
                <a:gd name="connsiteY208" fmla="*/ 3148738 h 4405856"/>
                <a:gd name="connsiteX209" fmla="*/ 4676023 w 5017802"/>
                <a:gd name="connsiteY209" fmla="*/ 2935559 h 4405856"/>
                <a:gd name="connsiteX210" fmla="*/ 4690989 w 5017802"/>
                <a:gd name="connsiteY210" fmla="*/ 2905396 h 4405856"/>
                <a:gd name="connsiteX211" fmla="*/ 4667404 w 5017802"/>
                <a:gd name="connsiteY211" fmla="*/ 2789736 h 4405856"/>
                <a:gd name="connsiteX212" fmla="*/ 4508655 w 5017802"/>
                <a:gd name="connsiteY212" fmla="*/ 2778850 h 4405856"/>
                <a:gd name="connsiteX213" fmla="*/ 4475317 w 5017802"/>
                <a:gd name="connsiteY213" fmla="*/ 2827608 h 4405856"/>
                <a:gd name="connsiteX214" fmla="*/ 4386417 w 5017802"/>
                <a:gd name="connsiteY214" fmla="*/ 2842124 h 4405856"/>
                <a:gd name="connsiteX215" fmla="*/ 4392767 w 5017802"/>
                <a:gd name="connsiteY215" fmla="*/ 2820125 h 4405856"/>
                <a:gd name="connsiteX216" fmla="*/ 4339245 w 5017802"/>
                <a:gd name="connsiteY216" fmla="*/ 2804024 h 4405856"/>
                <a:gd name="connsiteX217" fmla="*/ 4314526 w 5017802"/>
                <a:gd name="connsiteY217" fmla="*/ 2638923 h 4405856"/>
                <a:gd name="connsiteX218" fmla="*/ 4034219 w 5017802"/>
                <a:gd name="connsiteY218" fmla="*/ 2572248 h 4405856"/>
                <a:gd name="connsiteX219" fmla="*/ 3897920 w 5017802"/>
                <a:gd name="connsiteY219" fmla="*/ 2615564 h 4405856"/>
                <a:gd name="connsiteX220" fmla="*/ 3765931 w 5017802"/>
                <a:gd name="connsiteY220" fmla="*/ 2608080 h 4405856"/>
                <a:gd name="connsiteX221" fmla="*/ 3633488 w 5017802"/>
                <a:gd name="connsiteY221" fmla="*/ 2497182 h 4405856"/>
                <a:gd name="connsiteX222" fmla="*/ 3420310 w 5017802"/>
                <a:gd name="connsiteY222" fmla="*/ 2193969 h 4405856"/>
                <a:gd name="connsiteX223" fmla="*/ 3021848 w 5017802"/>
                <a:gd name="connsiteY223" fmla="*/ 2054496 h 4405856"/>
                <a:gd name="connsiteX224" fmla="*/ 2785310 w 5017802"/>
                <a:gd name="connsiteY224" fmla="*/ 1741532 h 4405856"/>
                <a:gd name="connsiteX225" fmla="*/ 2819101 w 5017802"/>
                <a:gd name="connsiteY225" fmla="*/ 1716586 h 4405856"/>
                <a:gd name="connsiteX226" fmla="*/ 2878745 w 5017802"/>
                <a:gd name="connsiteY226" fmla="*/ 1799589 h 4405856"/>
                <a:gd name="connsiteX227" fmla="*/ 2898929 w 5017802"/>
                <a:gd name="connsiteY227" fmla="*/ 1782126 h 4405856"/>
                <a:gd name="connsiteX228" fmla="*/ 2942019 w 5017802"/>
                <a:gd name="connsiteY228" fmla="*/ 1812970 h 4405856"/>
                <a:gd name="connsiteX229" fmla="*/ 3030692 w 5017802"/>
                <a:gd name="connsiteY229" fmla="*/ 1759221 h 4405856"/>
                <a:gd name="connsiteX230" fmla="*/ 3046794 w 5017802"/>
                <a:gd name="connsiteY230" fmla="*/ 1738811 h 4405856"/>
                <a:gd name="connsiteX231" fmla="*/ 3105077 w 5017802"/>
                <a:gd name="connsiteY231" fmla="*/ 1739037 h 4405856"/>
                <a:gd name="connsiteX232" fmla="*/ 3121180 w 5017802"/>
                <a:gd name="connsiteY232" fmla="*/ 1705927 h 4405856"/>
                <a:gd name="connsiteX233" fmla="*/ 3102356 w 5017802"/>
                <a:gd name="connsiteY233" fmla="*/ 1680300 h 4405856"/>
                <a:gd name="connsiteX234" fmla="*/ 3035228 w 5017802"/>
                <a:gd name="connsiteY234" fmla="*/ 1700257 h 4405856"/>
                <a:gd name="connsiteX235" fmla="*/ 3013456 w 5017802"/>
                <a:gd name="connsiteY235" fmla="*/ 1646736 h 4405856"/>
                <a:gd name="connsiteX236" fmla="*/ 3034774 w 5017802"/>
                <a:gd name="connsiteY236" fmla="*/ 1617026 h 4405856"/>
                <a:gd name="connsiteX237" fmla="*/ 2978304 w 5017802"/>
                <a:gd name="connsiteY237" fmla="*/ 1513612 h 4405856"/>
                <a:gd name="connsiteX238" fmla="*/ 2929773 w 5017802"/>
                <a:gd name="connsiteY238" fmla="*/ 1552393 h 4405856"/>
                <a:gd name="connsiteX239" fmla="*/ 2840418 w 5017802"/>
                <a:gd name="connsiteY239" fmla="*/ 1497737 h 4405856"/>
                <a:gd name="connsiteX240" fmla="*/ 2892352 w 5017802"/>
                <a:gd name="connsiteY240" fmla="*/ 1405208 h 4405856"/>
                <a:gd name="connsiteX241" fmla="*/ 2849490 w 5017802"/>
                <a:gd name="connsiteY241" fmla="*/ 1284105 h 4405856"/>
                <a:gd name="connsiteX242" fmla="*/ 2864231 w 5017802"/>
                <a:gd name="connsiteY242" fmla="*/ 1160053 h 4405856"/>
                <a:gd name="connsiteX243" fmla="*/ 2959481 w 5017802"/>
                <a:gd name="connsiteY243" fmla="*/ 1086348 h 4405856"/>
                <a:gd name="connsiteX244" fmla="*/ 3064710 w 5017802"/>
                <a:gd name="connsiteY244" fmla="*/ 1063896 h 4405856"/>
                <a:gd name="connsiteX245" fmla="*/ 3001663 w 5017802"/>
                <a:gd name="connsiteY245" fmla="*/ 974089 h 4405856"/>
                <a:gd name="connsiteX246" fmla="*/ 2984427 w 5017802"/>
                <a:gd name="connsiteY246" fmla="*/ 1018766 h 4405856"/>
                <a:gd name="connsiteX247" fmla="*/ 2941112 w 5017802"/>
                <a:gd name="connsiteY247" fmla="*/ 971595 h 4405856"/>
                <a:gd name="connsiteX248" fmla="*/ 2962430 w 5017802"/>
                <a:gd name="connsiteY248" fmla="*/ 886323 h 4405856"/>
                <a:gd name="connsiteX249" fmla="*/ 3035454 w 5017802"/>
                <a:gd name="connsiteY249" fmla="*/ 789032 h 4405856"/>
                <a:gd name="connsiteX250" fmla="*/ 3018445 w 5017802"/>
                <a:gd name="connsiteY250" fmla="*/ 682443 h 4405856"/>
                <a:gd name="connsiteX251" fmla="*/ 2847223 w 5017802"/>
                <a:gd name="connsiteY251" fmla="*/ 692194 h 4405856"/>
                <a:gd name="connsiteX252" fmla="*/ 2827945 w 5017802"/>
                <a:gd name="connsiteY252" fmla="*/ 734831 h 4405856"/>
                <a:gd name="connsiteX253" fmla="*/ 2795742 w 5017802"/>
                <a:gd name="connsiteY253" fmla="*/ 667248 h 4405856"/>
                <a:gd name="connsiteX254" fmla="*/ 2766032 w 5017802"/>
                <a:gd name="connsiteY254" fmla="*/ 707616 h 4405856"/>
                <a:gd name="connsiteX255" fmla="*/ 2580523 w 5017802"/>
                <a:gd name="connsiteY255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939727 w 5017802"/>
                <a:gd name="connsiteY104" fmla="*/ 2622368 h 4405856"/>
                <a:gd name="connsiteX105" fmla="*/ 946985 w 5017802"/>
                <a:gd name="connsiteY105" fmla="*/ 2644139 h 4405856"/>
                <a:gd name="connsiteX106" fmla="*/ 544894 w 5017802"/>
                <a:gd name="connsiteY106" fmla="*/ 2813095 h 4405856"/>
                <a:gd name="connsiteX107" fmla="*/ 990527 w 5017802"/>
                <a:gd name="connsiteY107" fmla="*/ 2738482 h 4405856"/>
                <a:gd name="connsiteX108" fmla="*/ 997785 w 5017802"/>
                <a:gd name="connsiteY108" fmla="*/ 2767511 h 4405856"/>
                <a:gd name="connsiteX109" fmla="*/ 1034070 w 5017802"/>
                <a:gd name="connsiteY109" fmla="*/ 2818311 h 4405856"/>
                <a:gd name="connsiteX110" fmla="*/ 1055842 w 5017802"/>
                <a:gd name="connsiteY110" fmla="*/ 2876368 h 4405856"/>
                <a:gd name="connsiteX111" fmla="*/ 1077613 w 5017802"/>
                <a:gd name="connsiteY111" fmla="*/ 2898139 h 4405856"/>
                <a:gd name="connsiteX112" fmla="*/ 1113899 w 5017802"/>
                <a:gd name="connsiteY112" fmla="*/ 2970711 h 4405856"/>
                <a:gd name="connsiteX113" fmla="*/ 1150185 w 5017802"/>
                <a:gd name="connsiteY113" fmla="*/ 3021511 h 4405856"/>
                <a:gd name="connsiteX114" fmla="*/ 1157442 w 5017802"/>
                <a:gd name="connsiteY114" fmla="*/ 3043282 h 4405856"/>
                <a:gd name="connsiteX115" fmla="*/ 1208242 w 5017802"/>
                <a:gd name="connsiteY115" fmla="*/ 3108596 h 4405856"/>
                <a:gd name="connsiteX116" fmla="*/ 1237270 w 5017802"/>
                <a:gd name="connsiteY116" fmla="*/ 3173911 h 4405856"/>
                <a:gd name="connsiteX117" fmla="*/ 1259042 w 5017802"/>
                <a:gd name="connsiteY117" fmla="*/ 3202939 h 4405856"/>
                <a:gd name="connsiteX118" fmla="*/ 1273556 w 5017802"/>
                <a:gd name="connsiteY118" fmla="*/ 3260996 h 4405856"/>
                <a:gd name="connsiteX119" fmla="*/ 1280813 w 5017802"/>
                <a:gd name="connsiteY119" fmla="*/ 3282768 h 4405856"/>
                <a:gd name="connsiteX120" fmla="*/ 1288070 w 5017802"/>
                <a:gd name="connsiteY120" fmla="*/ 3311796 h 4405856"/>
                <a:gd name="connsiteX121" fmla="*/ 1295327 w 5017802"/>
                <a:gd name="connsiteY121" fmla="*/ 3377111 h 4405856"/>
                <a:gd name="connsiteX122" fmla="*/ 1317099 w 5017802"/>
                <a:gd name="connsiteY122" fmla="*/ 3435168 h 4405856"/>
                <a:gd name="connsiteX123" fmla="*/ 1346127 w 5017802"/>
                <a:gd name="connsiteY123" fmla="*/ 3478711 h 4405856"/>
                <a:gd name="connsiteX124" fmla="*/ 1375156 w 5017802"/>
                <a:gd name="connsiteY124" fmla="*/ 3529511 h 4405856"/>
                <a:gd name="connsiteX125" fmla="*/ 1404185 w 5017802"/>
                <a:gd name="connsiteY125" fmla="*/ 3551282 h 4405856"/>
                <a:gd name="connsiteX126" fmla="*/ 1447727 w 5017802"/>
                <a:gd name="connsiteY126" fmla="*/ 3594825 h 4405856"/>
                <a:gd name="connsiteX127" fmla="*/ 1476756 w 5017802"/>
                <a:gd name="connsiteY127" fmla="*/ 3616596 h 4405856"/>
                <a:gd name="connsiteX128" fmla="*/ 1513042 w 5017802"/>
                <a:gd name="connsiteY128" fmla="*/ 3660139 h 4405856"/>
                <a:gd name="connsiteX129" fmla="*/ 1542070 w 5017802"/>
                <a:gd name="connsiteY129" fmla="*/ 3681911 h 4405856"/>
                <a:gd name="connsiteX130" fmla="*/ 1614642 w 5017802"/>
                <a:gd name="connsiteY130" fmla="*/ 3747225 h 4405856"/>
                <a:gd name="connsiteX131" fmla="*/ 1650927 w 5017802"/>
                <a:gd name="connsiteY131" fmla="*/ 3790768 h 4405856"/>
                <a:gd name="connsiteX132" fmla="*/ 1672699 w 5017802"/>
                <a:gd name="connsiteY132" fmla="*/ 3805282 h 4405856"/>
                <a:gd name="connsiteX133" fmla="*/ 1708985 w 5017802"/>
                <a:gd name="connsiteY133" fmla="*/ 3848825 h 4405856"/>
                <a:gd name="connsiteX134" fmla="*/ 1738013 w 5017802"/>
                <a:gd name="connsiteY134" fmla="*/ 3870596 h 4405856"/>
                <a:gd name="connsiteX135" fmla="*/ 1832356 w 5017802"/>
                <a:gd name="connsiteY135" fmla="*/ 3914139 h 4405856"/>
                <a:gd name="connsiteX136" fmla="*/ 2282299 w 5017802"/>
                <a:gd name="connsiteY136" fmla="*/ 3899625 h 4405856"/>
                <a:gd name="connsiteX137" fmla="*/ 2333099 w 5017802"/>
                <a:gd name="connsiteY137" fmla="*/ 3885111 h 4405856"/>
                <a:gd name="connsiteX138" fmla="*/ 2420185 w 5017802"/>
                <a:gd name="connsiteY138" fmla="*/ 3877853 h 4405856"/>
                <a:gd name="connsiteX139" fmla="*/ 2500013 w 5017802"/>
                <a:gd name="connsiteY139" fmla="*/ 3863339 h 4405856"/>
                <a:gd name="connsiteX140" fmla="*/ 2558070 w 5017802"/>
                <a:gd name="connsiteY140" fmla="*/ 3856082 h 4405856"/>
                <a:gd name="connsiteX141" fmla="*/ 2587099 w 5017802"/>
                <a:gd name="connsiteY141" fmla="*/ 3841568 h 4405856"/>
                <a:gd name="connsiteX142" fmla="*/ 2652413 w 5017802"/>
                <a:gd name="connsiteY142" fmla="*/ 3819796 h 4405856"/>
                <a:gd name="connsiteX143" fmla="*/ 2688699 w 5017802"/>
                <a:gd name="connsiteY143" fmla="*/ 3805282 h 4405856"/>
                <a:gd name="connsiteX144" fmla="*/ 2790299 w 5017802"/>
                <a:gd name="connsiteY144" fmla="*/ 3790768 h 4405856"/>
                <a:gd name="connsiteX145" fmla="*/ 2819327 w 5017802"/>
                <a:gd name="connsiteY145" fmla="*/ 3783511 h 4405856"/>
                <a:gd name="connsiteX146" fmla="*/ 3439813 w 5017802"/>
                <a:gd name="connsiteY146" fmla="*/ 4130265 h 4405856"/>
                <a:gd name="connsiteX147" fmla="*/ 3526217 w 5017802"/>
                <a:gd name="connsiteY147" fmla="*/ 4316455 h 4405856"/>
                <a:gd name="connsiteX148" fmla="*/ 3586542 w 5017802"/>
                <a:gd name="connsiteY148" fmla="*/ 4375193 h 4405856"/>
                <a:gd name="connsiteX149" fmla="*/ 3597654 w 5017802"/>
                <a:gd name="connsiteY149" fmla="*/ 4345030 h 4405856"/>
                <a:gd name="connsiteX150" fmla="*/ 3643692 w 5017802"/>
                <a:gd name="connsiteY150" fmla="*/ 4318042 h 4405856"/>
                <a:gd name="connsiteX151" fmla="*/ 3694492 w 5017802"/>
                <a:gd name="connsiteY151" fmla="*/ 4391068 h 4405856"/>
                <a:gd name="connsiteX152" fmla="*/ 3743705 w 5017802"/>
                <a:gd name="connsiteY152" fmla="*/ 4394243 h 4405856"/>
                <a:gd name="connsiteX153" fmla="*/ 3699254 w 5017802"/>
                <a:gd name="connsiteY153" fmla="*/ 4300581 h 4405856"/>
                <a:gd name="connsiteX154" fmla="*/ 3656392 w 5017802"/>
                <a:gd name="connsiteY154" fmla="*/ 4232318 h 4405856"/>
                <a:gd name="connsiteX155" fmla="*/ 3699255 w 5017802"/>
                <a:gd name="connsiteY155" fmla="*/ 4216442 h 4405856"/>
                <a:gd name="connsiteX156" fmla="*/ 3680204 w 5017802"/>
                <a:gd name="connsiteY156" fmla="*/ 4175168 h 4405856"/>
                <a:gd name="connsiteX157" fmla="*/ 3732592 w 5017802"/>
                <a:gd name="connsiteY157" fmla="*/ 4184693 h 4405856"/>
                <a:gd name="connsiteX158" fmla="*/ 3711955 w 5017802"/>
                <a:gd name="connsiteY158" fmla="*/ 4151355 h 4405856"/>
                <a:gd name="connsiteX159" fmla="*/ 3733274 w 5017802"/>
                <a:gd name="connsiteY159" fmla="*/ 4134801 h 4405856"/>
                <a:gd name="connsiteX160" fmla="*/ 3854377 w 5017802"/>
                <a:gd name="connsiteY160" fmla="*/ 4220074 h 4405856"/>
                <a:gd name="connsiteX161" fmla="*/ 3889754 w 5017802"/>
                <a:gd name="connsiteY161" fmla="*/ 4206917 h 4405856"/>
                <a:gd name="connsiteX162" fmla="*/ 3942141 w 5017802"/>
                <a:gd name="connsiteY162" fmla="*/ 4272006 h 4405856"/>
                <a:gd name="connsiteX163" fmla="*/ 3962779 w 5017802"/>
                <a:gd name="connsiteY163" fmla="*/ 4330743 h 4405856"/>
                <a:gd name="connsiteX164" fmla="*/ 4070729 w 5017802"/>
                <a:gd name="connsiteY164" fmla="*/ 4349792 h 4405856"/>
                <a:gd name="connsiteX165" fmla="*/ 4010405 w 5017802"/>
                <a:gd name="connsiteY165" fmla="*/ 4283117 h 4405856"/>
                <a:gd name="connsiteX166" fmla="*/ 4007229 w 5017802"/>
                <a:gd name="connsiteY166" fmla="*/ 4214855 h 4405856"/>
                <a:gd name="connsiteX167" fmla="*/ 4061204 w 5017802"/>
                <a:gd name="connsiteY167" fmla="*/ 4270418 h 4405856"/>
                <a:gd name="connsiteX168" fmla="*/ 4110417 w 5017802"/>
                <a:gd name="connsiteY168" fmla="*/ 4275180 h 4405856"/>
                <a:gd name="connsiteX169" fmla="*/ 4104067 w 5017802"/>
                <a:gd name="connsiteY169" fmla="*/ 4225968 h 4405856"/>
                <a:gd name="connsiteX170" fmla="*/ 4164392 w 5017802"/>
                <a:gd name="connsiteY170" fmla="*/ 4230730 h 4405856"/>
                <a:gd name="connsiteX171" fmla="*/ 4226304 w 5017802"/>
                <a:gd name="connsiteY171" fmla="*/ 4273592 h 4405856"/>
                <a:gd name="connsiteX172" fmla="*/ 4258054 w 5017802"/>
                <a:gd name="connsiteY172" fmla="*/ 4260893 h 4405856"/>
                <a:gd name="connsiteX173" fmla="*/ 4251705 w 5017802"/>
                <a:gd name="connsiteY173" fmla="*/ 4225968 h 4405856"/>
                <a:gd name="connsiteX174" fmla="*/ 4292980 w 5017802"/>
                <a:gd name="connsiteY174" fmla="*/ 4202156 h 4405856"/>
                <a:gd name="connsiteX175" fmla="*/ 4377117 w 5017802"/>
                <a:gd name="connsiteY175" fmla="*/ 4259306 h 4405856"/>
                <a:gd name="connsiteX176" fmla="*/ 4394580 w 5017802"/>
                <a:gd name="connsiteY176" fmla="*/ 4157708 h 4405856"/>
                <a:gd name="connsiteX177" fmla="*/ 4369180 w 5017802"/>
                <a:gd name="connsiteY177" fmla="*/ 4135482 h 4405856"/>
                <a:gd name="connsiteX178" fmla="*/ 4296154 w 5017802"/>
                <a:gd name="connsiteY178" fmla="*/ 4092619 h 4405856"/>
                <a:gd name="connsiteX179" fmla="*/ 4318379 w 5017802"/>
                <a:gd name="connsiteY179" fmla="*/ 4067220 h 4405856"/>
                <a:gd name="connsiteX180" fmla="*/ 4339017 w 5017802"/>
                <a:gd name="connsiteY180" fmla="*/ 4044994 h 4405856"/>
                <a:gd name="connsiteX181" fmla="*/ 4392992 w 5017802"/>
                <a:gd name="connsiteY181" fmla="*/ 4076745 h 4405856"/>
                <a:gd name="connsiteX182" fmla="*/ 4399342 w 5017802"/>
                <a:gd name="connsiteY182" fmla="*/ 4032295 h 4405856"/>
                <a:gd name="connsiteX183" fmla="*/ 4343779 w 5017802"/>
                <a:gd name="connsiteY183" fmla="*/ 4008482 h 4405856"/>
                <a:gd name="connsiteX184" fmla="*/ 4342192 w 5017802"/>
                <a:gd name="connsiteY184" fmla="*/ 3998958 h 4405856"/>
                <a:gd name="connsiteX185" fmla="*/ 4329491 w 5017802"/>
                <a:gd name="connsiteY185" fmla="*/ 3960859 h 4405856"/>
                <a:gd name="connsiteX186" fmla="*/ 4335841 w 5017802"/>
                <a:gd name="connsiteY186" fmla="*/ 3913233 h 4405856"/>
                <a:gd name="connsiteX187" fmla="*/ 4346954 w 5017802"/>
                <a:gd name="connsiteY187" fmla="*/ 3857670 h 4405856"/>
                <a:gd name="connsiteX188" fmla="*/ 4308854 w 5017802"/>
                <a:gd name="connsiteY188" fmla="*/ 3827508 h 4405856"/>
                <a:gd name="connsiteX189" fmla="*/ 4342191 w 5017802"/>
                <a:gd name="connsiteY189" fmla="*/ 3817983 h 4405856"/>
                <a:gd name="connsiteX190" fmla="*/ 4319966 w 5017802"/>
                <a:gd name="connsiteY190" fmla="*/ 3781470 h 4405856"/>
                <a:gd name="connsiteX191" fmla="*/ 4358067 w 5017802"/>
                <a:gd name="connsiteY191" fmla="*/ 3776709 h 4405856"/>
                <a:gd name="connsiteX192" fmla="*/ 4364416 w 5017802"/>
                <a:gd name="connsiteY192" fmla="*/ 3743370 h 4405856"/>
                <a:gd name="connsiteX193" fmla="*/ 4426330 w 5017802"/>
                <a:gd name="connsiteY193" fmla="*/ 3752897 h 4405856"/>
                <a:gd name="connsiteX194" fmla="*/ 4459443 w 5017802"/>
                <a:gd name="connsiteY194" fmla="*/ 3768089 h 4405856"/>
                <a:gd name="connsiteX195" fmla="*/ 4425650 w 5017802"/>
                <a:gd name="connsiteY195" fmla="*/ 3809137 h 4405856"/>
                <a:gd name="connsiteX196" fmla="*/ 4464658 w 5017802"/>
                <a:gd name="connsiteY196" fmla="*/ 3916633 h 4405856"/>
                <a:gd name="connsiteX197" fmla="*/ 4517045 w 5017802"/>
                <a:gd name="connsiteY197" fmla="*/ 3947931 h 4405856"/>
                <a:gd name="connsiteX198" fmla="*/ 4568979 w 5017802"/>
                <a:gd name="connsiteY198" fmla="*/ 3905749 h 4405856"/>
                <a:gd name="connsiteX199" fmla="*/ 4654704 w 5017802"/>
                <a:gd name="connsiteY199" fmla="*/ 3857216 h 4405856"/>
                <a:gd name="connsiteX200" fmla="*/ 4637468 w 5017802"/>
                <a:gd name="connsiteY200" fmla="*/ 3768315 h 4405856"/>
                <a:gd name="connsiteX201" fmla="*/ 4714802 w 5017802"/>
                <a:gd name="connsiteY201" fmla="*/ 3635646 h 4405856"/>
                <a:gd name="connsiteX202" fmla="*/ 5007356 w 5017802"/>
                <a:gd name="connsiteY202" fmla="*/ 3302498 h 4405856"/>
                <a:gd name="connsiteX203" fmla="*/ 4925939 w 5017802"/>
                <a:gd name="connsiteY203" fmla="*/ 3293426 h 4405856"/>
                <a:gd name="connsiteX204" fmla="*/ 4930476 w 5017802"/>
                <a:gd name="connsiteY204" fmla="*/ 3201578 h 4405856"/>
                <a:gd name="connsiteX205" fmla="*/ 4881489 w 5017802"/>
                <a:gd name="connsiteY205" fmla="*/ 3176406 h 4405856"/>
                <a:gd name="connsiteX206" fmla="*/ 4797352 w 5017802"/>
                <a:gd name="connsiteY206" fmla="*/ 3207928 h 4405856"/>
                <a:gd name="connsiteX207" fmla="*/ 4760613 w 5017802"/>
                <a:gd name="connsiteY207" fmla="*/ 3171643 h 4405856"/>
                <a:gd name="connsiteX208" fmla="*/ 4805290 w 5017802"/>
                <a:gd name="connsiteY208" fmla="*/ 3148738 h 4405856"/>
                <a:gd name="connsiteX209" fmla="*/ 4676023 w 5017802"/>
                <a:gd name="connsiteY209" fmla="*/ 2935559 h 4405856"/>
                <a:gd name="connsiteX210" fmla="*/ 4690989 w 5017802"/>
                <a:gd name="connsiteY210" fmla="*/ 2905396 h 4405856"/>
                <a:gd name="connsiteX211" fmla="*/ 4667404 w 5017802"/>
                <a:gd name="connsiteY211" fmla="*/ 2789736 h 4405856"/>
                <a:gd name="connsiteX212" fmla="*/ 4508655 w 5017802"/>
                <a:gd name="connsiteY212" fmla="*/ 2778850 h 4405856"/>
                <a:gd name="connsiteX213" fmla="*/ 4475317 w 5017802"/>
                <a:gd name="connsiteY213" fmla="*/ 2827608 h 4405856"/>
                <a:gd name="connsiteX214" fmla="*/ 4386417 w 5017802"/>
                <a:gd name="connsiteY214" fmla="*/ 2842124 h 4405856"/>
                <a:gd name="connsiteX215" fmla="*/ 4392767 w 5017802"/>
                <a:gd name="connsiteY215" fmla="*/ 2820125 h 4405856"/>
                <a:gd name="connsiteX216" fmla="*/ 4339245 w 5017802"/>
                <a:gd name="connsiteY216" fmla="*/ 2804024 h 4405856"/>
                <a:gd name="connsiteX217" fmla="*/ 4314526 w 5017802"/>
                <a:gd name="connsiteY217" fmla="*/ 2638923 h 4405856"/>
                <a:gd name="connsiteX218" fmla="*/ 4034219 w 5017802"/>
                <a:gd name="connsiteY218" fmla="*/ 2572248 h 4405856"/>
                <a:gd name="connsiteX219" fmla="*/ 3897920 w 5017802"/>
                <a:gd name="connsiteY219" fmla="*/ 2615564 h 4405856"/>
                <a:gd name="connsiteX220" fmla="*/ 3765931 w 5017802"/>
                <a:gd name="connsiteY220" fmla="*/ 2608080 h 4405856"/>
                <a:gd name="connsiteX221" fmla="*/ 3633488 w 5017802"/>
                <a:gd name="connsiteY221" fmla="*/ 2497182 h 4405856"/>
                <a:gd name="connsiteX222" fmla="*/ 3420310 w 5017802"/>
                <a:gd name="connsiteY222" fmla="*/ 2193969 h 4405856"/>
                <a:gd name="connsiteX223" fmla="*/ 3021848 w 5017802"/>
                <a:gd name="connsiteY223" fmla="*/ 2054496 h 4405856"/>
                <a:gd name="connsiteX224" fmla="*/ 2785310 w 5017802"/>
                <a:gd name="connsiteY224" fmla="*/ 1741532 h 4405856"/>
                <a:gd name="connsiteX225" fmla="*/ 2819101 w 5017802"/>
                <a:gd name="connsiteY225" fmla="*/ 1716586 h 4405856"/>
                <a:gd name="connsiteX226" fmla="*/ 2878745 w 5017802"/>
                <a:gd name="connsiteY226" fmla="*/ 1799589 h 4405856"/>
                <a:gd name="connsiteX227" fmla="*/ 2898929 w 5017802"/>
                <a:gd name="connsiteY227" fmla="*/ 1782126 h 4405856"/>
                <a:gd name="connsiteX228" fmla="*/ 2942019 w 5017802"/>
                <a:gd name="connsiteY228" fmla="*/ 1812970 h 4405856"/>
                <a:gd name="connsiteX229" fmla="*/ 3030692 w 5017802"/>
                <a:gd name="connsiteY229" fmla="*/ 1759221 h 4405856"/>
                <a:gd name="connsiteX230" fmla="*/ 3046794 w 5017802"/>
                <a:gd name="connsiteY230" fmla="*/ 1738811 h 4405856"/>
                <a:gd name="connsiteX231" fmla="*/ 3105077 w 5017802"/>
                <a:gd name="connsiteY231" fmla="*/ 1739037 h 4405856"/>
                <a:gd name="connsiteX232" fmla="*/ 3121180 w 5017802"/>
                <a:gd name="connsiteY232" fmla="*/ 1705927 h 4405856"/>
                <a:gd name="connsiteX233" fmla="*/ 3102356 w 5017802"/>
                <a:gd name="connsiteY233" fmla="*/ 1680300 h 4405856"/>
                <a:gd name="connsiteX234" fmla="*/ 3035228 w 5017802"/>
                <a:gd name="connsiteY234" fmla="*/ 1700257 h 4405856"/>
                <a:gd name="connsiteX235" fmla="*/ 3013456 w 5017802"/>
                <a:gd name="connsiteY235" fmla="*/ 1646736 h 4405856"/>
                <a:gd name="connsiteX236" fmla="*/ 3034774 w 5017802"/>
                <a:gd name="connsiteY236" fmla="*/ 1617026 h 4405856"/>
                <a:gd name="connsiteX237" fmla="*/ 2978304 w 5017802"/>
                <a:gd name="connsiteY237" fmla="*/ 1513612 h 4405856"/>
                <a:gd name="connsiteX238" fmla="*/ 2929773 w 5017802"/>
                <a:gd name="connsiteY238" fmla="*/ 1552393 h 4405856"/>
                <a:gd name="connsiteX239" fmla="*/ 2840418 w 5017802"/>
                <a:gd name="connsiteY239" fmla="*/ 1497737 h 4405856"/>
                <a:gd name="connsiteX240" fmla="*/ 2892352 w 5017802"/>
                <a:gd name="connsiteY240" fmla="*/ 1405208 h 4405856"/>
                <a:gd name="connsiteX241" fmla="*/ 2849490 w 5017802"/>
                <a:gd name="connsiteY241" fmla="*/ 1284105 h 4405856"/>
                <a:gd name="connsiteX242" fmla="*/ 2864231 w 5017802"/>
                <a:gd name="connsiteY242" fmla="*/ 1160053 h 4405856"/>
                <a:gd name="connsiteX243" fmla="*/ 2959481 w 5017802"/>
                <a:gd name="connsiteY243" fmla="*/ 1086348 h 4405856"/>
                <a:gd name="connsiteX244" fmla="*/ 3064710 w 5017802"/>
                <a:gd name="connsiteY244" fmla="*/ 1063896 h 4405856"/>
                <a:gd name="connsiteX245" fmla="*/ 3001663 w 5017802"/>
                <a:gd name="connsiteY245" fmla="*/ 974089 h 4405856"/>
                <a:gd name="connsiteX246" fmla="*/ 2984427 w 5017802"/>
                <a:gd name="connsiteY246" fmla="*/ 1018766 h 4405856"/>
                <a:gd name="connsiteX247" fmla="*/ 2941112 w 5017802"/>
                <a:gd name="connsiteY247" fmla="*/ 971595 h 4405856"/>
                <a:gd name="connsiteX248" fmla="*/ 2962430 w 5017802"/>
                <a:gd name="connsiteY248" fmla="*/ 886323 h 4405856"/>
                <a:gd name="connsiteX249" fmla="*/ 3035454 w 5017802"/>
                <a:gd name="connsiteY249" fmla="*/ 789032 h 4405856"/>
                <a:gd name="connsiteX250" fmla="*/ 3018445 w 5017802"/>
                <a:gd name="connsiteY250" fmla="*/ 682443 h 4405856"/>
                <a:gd name="connsiteX251" fmla="*/ 2847223 w 5017802"/>
                <a:gd name="connsiteY251" fmla="*/ 692194 h 4405856"/>
                <a:gd name="connsiteX252" fmla="*/ 2827945 w 5017802"/>
                <a:gd name="connsiteY252" fmla="*/ 734831 h 4405856"/>
                <a:gd name="connsiteX253" fmla="*/ 2795742 w 5017802"/>
                <a:gd name="connsiteY253" fmla="*/ 667248 h 4405856"/>
                <a:gd name="connsiteX254" fmla="*/ 2766032 w 5017802"/>
                <a:gd name="connsiteY254" fmla="*/ 707616 h 4405856"/>
                <a:gd name="connsiteX255" fmla="*/ 2580523 w 5017802"/>
                <a:gd name="connsiteY255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946985 w 5017802"/>
                <a:gd name="connsiteY105" fmla="*/ 2644139 h 4405856"/>
                <a:gd name="connsiteX106" fmla="*/ 544894 w 5017802"/>
                <a:gd name="connsiteY106" fmla="*/ 2813095 h 4405856"/>
                <a:gd name="connsiteX107" fmla="*/ 990527 w 5017802"/>
                <a:gd name="connsiteY107" fmla="*/ 2738482 h 4405856"/>
                <a:gd name="connsiteX108" fmla="*/ 997785 w 5017802"/>
                <a:gd name="connsiteY108" fmla="*/ 2767511 h 4405856"/>
                <a:gd name="connsiteX109" fmla="*/ 1034070 w 5017802"/>
                <a:gd name="connsiteY109" fmla="*/ 2818311 h 4405856"/>
                <a:gd name="connsiteX110" fmla="*/ 1055842 w 5017802"/>
                <a:gd name="connsiteY110" fmla="*/ 2876368 h 4405856"/>
                <a:gd name="connsiteX111" fmla="*/ 1077613 w 5017802"/>
                <a:gd name="connsiteY111" fmla="*/ 2898139 h 4405856"/>
                <a:gd name="connsiteX112" fmla="*/ 1113899 w 5017802"/>
                <a:gd name="connsiteY112" fmla="*/ 2970711 h 4405856"/>
                <a:gd name="connsiteX113" fmla="*/ 1150185 w 5017802"/>
                <a:gd name="connsiteY113" fmla="*/ 3021511 h 4405856"/>
                <a:gd name="connsiteX114" fmla="*/ 1157442 w 5017802"/>
                <a:gd name="connsiteY114" fmla="*/ 3043282 h 4405856"/>
                <a:gd name="connsiteX115" fmla="*/ 1208242 w 5017802"/>
                <a:gd name="connsiteY115" fmla="*/ 3108596 h 4405856"/>
                <a:gd name="connsiteX116" fmla="*/ 1237270 w 5017802"/>
                <a:gd name="connsiteY116" fmla="*/ 3173911 h 4405856"/>
                <a:gd name="connsiteX117" fmla="*/ 1259042 w 5017802"/>
                <a:gd name="connsiteY117" fmla="*/ 3202939 h 4405856"/>
                <a:gd name="connsiteX118" fmla="*/ 1273556 w 5017802"/>
                <a:gd name="connsiteY118" fmla="*/ 3260996 h 4405856"/>
                <a:gd name="connsiteX119" fmla="*/ 1280813 w 5017802"/>
                <a:gd name="connsiteY119" fmla="*/ 3282768 h 4405856"/>
                <a:gd name="connsiteX120" fmla="*/ 1288070 w 5017802"/>
                <a:gd name="connsiteY120" fmla="*/ 3311796 h 4405856"/>
                <a:gd name="connsiteX121" fmla="*/ 1295327 w 5017802"/>
                <a:gd name="connsiteY121" fmla="*/ 3377111 h 4405856"/>
                <a:gd name="connsiteX122" fmla="*/ 1317099 w 5017802"/>
                <a:gd name="connsiteY122" fmla="*/ 3435168 h 4405856"/>
                <a:gd name="connsiteX123" fmla="*/ 1346127 w 5017802"/>
                <a:gd name="connsiteY123" fmla="*/ 3478711 h 4405856"/>
                <a:gd name="connsiteX124" fmla="*/ 1375156 w 5017802"/>
                <a:gd name="connsiteY124" fmla="*/ 3529511 h 4405856"/>
                <a:gd name="connsiteX125" fmla="*/ 1404185 w 5017802"/>
                <a:gd name="connsiteY125" fmla="*/ 3551282 h 4405856"/>
                <a:gd name="connsiteX126" fmla="*/ 1447727 w 5017802"/>
                <a:gd name="connsiteY126" fmla="*/ 3594825 h 4405856"/>
                <a:gd name="connsiteX127" fmla="*/ 1476756 w 5017802"/>
                <a:gd name="connsiteY127" fmla="*/ 3616596 h 4405856"/>
                <a:gd name="connsiteX128" fmla="*/ 1513042 w 5017802"/>
                <a:gd name="connsiteY128" fmla="*/ 3660139 h 4405856"/>
                <a:gd name="connsiteX129" fmla="*/ 1542070 w 5017802"/>
                <a:gd name="connsiteY129" fmla="*/ 3681911 h 4405856"/>
                <a:gd name="connsiteX130" fmla="*/ 1614642 w 5017802"/>
                <a:gd name="connsiteY130" fmla="*/ 3747225 h 4405856"/>
                <a:gd name="connsiteX131" fmla="*/ 1650927 w 5017802"/>
                <a:gd name="connsiteY131" fmla="*/ 3790768 h 4405856"/>
                <a:gd name="connsiteX132" fmla="*/ 1672699 w 5017802"/>
                <a:gd name="connsiteY132" fmla="*/ 3805282 h 4405856"/>
                <a:gd name="connsiteX133" fmla="*/ 1708985 w 5017802"/>
                <a:gd name="connsiteY133" fmla="*/ 3848825 h 4405856"/>
                <a:gd name="connsiteX134" fmla="*/ 1738013 w 5017802"/>
                <a:gd name="connsiteY134" fmla="*/ 3870596 h 4405856"/>
                <a:gd name="connsiteX135" fmla="*/ 1832356 w 5017802"/>
                <a:gd name="connsiteY135" fmla="*/ 3914139 h 4405856"/>
                <a:gd name="connsiteX136" fmla="*/ 2282299 w 5017802"/>
                <a:gd name="connsiteY136" fmla="*/ 3899625 h 4405856"/>
                <a:gd name="connsiteX137" fmla="*/ 2333099 w 5017802"/>
                <a:gd name="connsiteY137" fmla="*/ 3885111 h 4405856"/>
                <a:gd name="connsiteX138" fmla="*/ 2420185 w 5017802"/>
                <a:gd name="connsiteY138" fmla="*/ 3877853 h 4405856"/>
                <a:gd name="connsiteX139" fmla="*/ 2500013 w 5017802"/>
                <a:gd name="connsiteY139" fmla="*/ 3863339 h 4405856"/>
                <a:gd name="connsiteX140" fmla="*/ 2558070 w 5017802"/>
                <a:gd name="connsiteY140" fmla="*/ 3856082 h 4405856"/>
                <a:gd name="connsiteX141" fmla="*/ 2587099 w 5017802"/>
                <a:gd name="connsiteY141" fmla="*/ 3841568 h 4405856"/>
                <a:gd name="connsiteX142" fmla="*/ 2652413 w 5017802"/>
                <a:gd name="connsiteY142" fmla="*/ 3819796 h 4405856"/>
                <a:gd name="connsiteX143" fmla="*/ 2688699 w 5017802"/>
                <a:gd name="connsiteY143" fmla="*/ 3805282 h 4405856"/>
                <a:gd name="connsiteX144" fmla="*/ 2790299 w 5017802"/>
                <a:gd name="connsiteY144" fmla="*/ 3790768 h 4405856"/>
                <a:gd name="connsiteX145" fmla="*/ 2819327 w 5017802"/>
                <a:gd name="connsiteY145" fmla="*/ 3783511 h 4405856"/>
                <a:gd name="connsiteX146" fmla="*/ 3439813 w 5017802"/>
                <a:gd name="connsiteY146" fmla="*/ 4130265 h 4405856"/>
                <a:gd name="connsiteX147" fmla="*/ 3526217 w 5017802"/>
                <a:gd name="connsiteY147" fmla="*/ 4316455 h 4405856"/>
                <a:gd name="connsiteX148" fmla="*/ 3586542 w 5017802"/>
                <a:gd name="connsiteY148" fmla="*/ 4375193 h 4405856"/>
                <a:gd name="connsiteX149" fmla="*/ 3597654 w 5017802"/>
                <a:gd name="connsiteY149" fmla="*/ 4345030 h 4405856"/>
                <a:gd name="connsiteX150" fmla="*/ 3643692 w 5017802"/>
                <a:gd name="connsiteY150" fmla="*/ 4318042 h 4405856"/>
                <a:gd name="connsiteX151" fmla="*/ 3694492 w 5017802"/>
                <a:gd name="connsiteY151" fmla="*/ 4391068 h 4405856"/>
                <a:gd name="connsiteX152" fmla="*/ 3743705 w 5017802"/>
                <a:gd name="connsiteY152" fmla="*/ 4394243 h 4405856"/>
                <a:gd name="connsiteX153" fmla="*/ 3699254 w 5017802"/>
                <a:gd name="connsiteY153" fmla="*/ 4300581 h 4405856"/>
                <a:gd name="connsiteX154" fmla="*/ 3656392 w 5017802"/>
                <a:gd name="connsiteY154" fmla="*/ 4232318 h 4405856"/>
                <a:gd name="connsiteX155" fmla="*/ 3699255 w 5017802"/>
                <a:gd name="connsiteY155" fmla="*/ 4216442 h 4405856"/>
                <a:gd name="connsiteX156" fmla="*/ 3680204 w 5017802"/>
                <a:gd name="connsiteY156" fmla="*/ 4175168 h 4405856"/>
                <a:gd name="connsiteX157" fmla="*/ 3732592 w 5017802"/>
                <a:gd name="connsiteY157" fmla="*/ 4184693 h 4405856"/>
                <a:gd name="connsiteX158" fmla="*/ 3711955 w 5017802"/>
                <a:gd name="connsiteY158" fmla="*/ 4151355 h 4405856"/>
                <a:gd name="connsiteX159" fmla="*/ 3733274 w 5017802"/>
                <a:gd name="connsiteY159" fmla="*/ 4134801 h 4405856"/>
                <a:gd name="connsiteX160" fmla="*/ 3854377 w 5017802"/>
                <a:gd name="connsiteY160" fmla="*/ 4220074 h 4405856"/>
                <a:gd name="connsiteX161" fmla="*/ 3889754 w 5017802"/>
                <a:gd name="connsiteY161" fmla="*/ 4206917 h 4405856"/>
                <a:gd name="connsiteX162" fmla="*/ 3942141 w 5017802"/>
                <a:gd name="connsiteY162" fmla="*/ 4272006 h 4405856"/>
                <a:gd name="connsiteX163" fmla="*/ 3962779 w 5017802"/>
                <a:gd name="connsiteY163" fmla="*/ 4330743 h 4405856"/>
                <a:gd name="connsiteX164" fmla="*/ 4070729 w 5017802"/>
                <a:gd name="connsiteY164" fmla="*/ 4349792 h 4405856"/>
                <a:gd name="connsiteX165" fmla="*/ 4010405 w 5017802"/>
                <a:gd name="connsiteY165" fmla="*/ 4283117 h 4405856"/>
                <a:gd name="connsiteX166" fmla="*/ 4007229 w 5017802"/>
                <a:gd name="connsiteY166" fmla="*/ 4214855 h 4405856"/>
                <a:gd name="connsiteX167" fmla="*/ 4061204 w 5017802"/>
                <a:gd name="connsiteY167" fmla="*/ 4270418 h 4405856"/>
                <a:gd name="connsiteX168" fmla="*/ 4110417 w 5017802"/>
                <a:gd name="connsiteY168" fmla="*/ 4275180 h 4405856"/>
                <a:gd name="connsiteX169" fmla="*/ 4104067 w 5017802"/>
                <a:gd name="connsiteY169" fmla="*/ 4225968 h 4405856"/>
                <a:gd name="connsiteX170" fmla="*/ 4164392 w 5017802"/>
                <a:gd name="connsiteY170" fmla="*/ 4230730 h 4405856"/>
                <a:gd name="connsiteX171" fmla="*/ 4226304 w 5017802"/>
                <a:gd name="connsiteY171" fmla="*/ 4273592 h 4405856"/>
                <a:gd name="connsiteX172" fmla="*/ 4258054 w 5017802"/>
                <a:gd name="connsiteY172" fmla="*/ 4260893 h 4405856"/>
                <a:gd name="connsiteX173" fmla="*/ 4251705 w 5017802"/>
                <a:gd name="connsiteY173" fmla="*/ 4225968 h 4405856"/>
                <a:gd name="connsiteX174" fmla="*/ 4292980 w 5017802"/>
                <a:gd name="connsiteY174" fmla="*/ 4202156 h 4405856"/>
                <a:gd name="connsiteX175" fmla="*/ 4377117 w 5017802"/>
                <a:gd name="connsiteY175" fmla="*/ 4259306 h 4405856"/>
                <a:gd name="connsiteX176" fmla="*/ 4394580 w 5017802"/>
                <a:gd name="connsiteY176" fmla="*/ 4157708 h 4405856"/>
                <a:gd name="connsiteX177" fmla="*/ 4369180 w 5017802"/>
                <a:gd name="connsiteY177" fmla="*/ 4135482 h 4405856"/>
                <a:gd name="connsiteX178" fmla="*/ 4296154 w 5017802"/>
                <a:gd name="connsiteY178" fmla="*/ 4092619 h 4405856"/>
                <a:gd name="connsiteX179" fmla="*/ 4318379 w 5017802"/>
                <a:gd name="connsiteY179" fmla="*/ 4067220 h 4405856"/>
                <a:gd name="connsiteX180" fmla="*/ 4339017 w 5017802"/>
                <a:gd name="connsiteY180" fmla="*/ 4044994 h 4405856"/>
                <a:gd name="connsiteX181" fmla="*/ 4392992 w 5017802"/>
                <a:gd name="connsiteY181" fmla="*/ 4076745 h 4405856"/>
                <a:gd name="connsiteX182" fmla="*/ 4399342 w 5017802"/>
                <a:gd name="connsiteY182" fmla="*/ 4032295 h 4405856"/>
                <a:gd name="connsiteX183" fmla="*/ 4343779 w 5017802"/>
                <a:gd name="connsiteY183" fmla="*/ 4008482 h 4405856"/>
                <a:gd name="connsiteX184" fmla="*/ 4342192 w 5017802"/>
                <a:gd name="connsiteY184" fmla="*/ 3998958 h 4405856"/>
                <a:gd name="connsiteX185" fmla="*/ 4329491 w 5017802"/>
                <a:gd name="connsiteY185" fmla="*/ 3960859 h 4405856"/>
                <a:gd name="connsiteX186" fmla="*/ 4335841 w 5017802"/>
                <a:gd name="connsiteY186" fmla="*/ 3913233 h 4405856"/>
                <a:gd name="connsiteX187" fmla="*/ 4346954 w 5017802"/>
                <a:gd name="connsiteY187" fmla="*/ 3857670 h 4405856"/>
                <a:gd name="connsiteX188" fmla="*/ 4308854 w 5017802"/>
                <a:gd name="connsiteY188" fmla="*/ 3827508 h 4405856"/>
                <a:gd name="connsiteX189" fmla="*/ 4342191 w 5017802"/>
                <a:gd name="connsiteY189" fmla="*/ 3817983 h 4405856"/>
                <a:gd name="connsiteX190" fmla="*/ 4319966 w 5017802"/>
                <a:gd name="connsiteY190" fmla="*/ 3781470 h 4405856"/>
                <a:gd name="connsiteX191" fmla="*/ 4358067 w 5017802"/>
                <a:gd name="connsiteY191" fmla="*/ 3776709 h 4405856"/>
                <a:gd name="connsiteX192" fmla="*/ 4364416 w 5017802"/>
                <a:gd name="connsiteY192" fmla="*/ 3743370 h 4405856"/>
                <a:gd name="connsiteX193" fmla="*/ 4426330 w 5017802"/>
                <a:gd name="connsiteY193" fmla="*/ 3752897 h 4405856"/>
                <a:gd name="connsiteX194" fmla="*/ 4459443 w 5017802"/>
                <a:gd name="connsiteY194" fmla="*/ 3768089 h 4405856"/>
                <a:gd name="connsiteX195" fmla="*/ 4425650 w 5017802"/>
                <a:gd name="connsiteY195" fmla="*/ 3809137 h 4405856"/>
                <a:gd name="connsiteX196" fmla="*/ 4464658 w 5017802"/>
                <a:gd name="connsiteY196" fmla="*/ 3916633 h 4405856"/>
                <a:gd name="connsiteX197" fmla="*/ 4517045 w 5017802"/>
                <a:gd name="connsiteY197" fmla="*/ 3947931 h 4405856"/>
                <a:gd name="connsiteX198" fmla="*/ 4568979 w 5017802"/>
                <a:gd name="connsiteY198" fmla="*/ 3905749 h 4405856"/>
                <a:gd name="connsiteX199" fmla="*/ 4654704 w 5017802"/>
                <a:gd name="connsiteY199" fmla="*/ 3857216 h 4405856"/>
                <a:gd name="connsiteX200" fmla="*/ 4637468 w 5017802"/>
                <a:gd name="connsiteY200" fmla="*/ 3768315 h 4405856"/>
                <a:gd name="connsiteX201" fmla="*/ 4714802 w 5017802"/>
                <a:gd name="connsiteY201" fmla="*/ 3635646 h 4405856"/>
                <a:gd name="connsiteX202" fmla="*/ 5007356 w 5017802"/>
                <a:gd name="connsiteY202" fmla="*/ 3302498 h 4405856"/>
                <a:gd name="connsiteX203" fmla="*/ 4925939 w 5017802"/>
                <a:gd name="connsiteY203" fmla="*/ 3293426 h 4405856"/>
                <a:gd name="connsiteX204" fmla="*/ 4930476 w 5017802"/>
                <a:gd name="connsiteY204" fmla="*/ 3201578 h 4405856"/>
                <a:gd name="connsiteX205" fmla="*/ 4881489 w 5017802"/>
                <a:gd name="connsiteY205" fmla="*/ 3176406 h 4405856"/>
                <a:gd name="connsiteX206" fmla="*/ 4797352 w 5017802"/>
                <a:gd name="connsiteY206" fmla="*/ 3207928 h 4405856"/>
                <a:gd name="connsiteX207" fmla="*/ 4760613 w 5017802"/>
                <a:gd name="connsiteY207" fmla="*/ 3171643 h 4405856"/>
                <a:gd name="connsiteX208" fmla="*/ 4805290 w 5017802"/>
                <a:gd name="connsiteY208" fmla="*/ 3148738 h 4405856"/>
                <a:gd name="connsiteX209" fmla="*/ 4676023 w 5017802"/>
                <a:gd name="connsiteY209" fmla="*/ 2935559 h 4405856"/>
                <a:gd name="connsiteX210" fmla="*/ 4690989 w 5017802"/>
                <a:gd name="connsiteY210" fmla="*/ 2905396 h 4405856"/>
                <a:gd name="connsiteX211" fmla="*/ 4667404 w 5017802"/>
                <a:gd name="connsiteY211" fmla="*/ 2789736 h 4405856"/>
                <a:gd name="connsiteX212" fmla="*/ 4508655 w 5017802"/>
                <a:gd name="connsiteY212" fmla="*/ 2778850 h 4405856"/>
                <a:gd name="connsiteX213" fmla="*/ 4475317 w 5017802"/>
                <a:gd name="connsiteY213" fmla="*/ 2827608 h 4405856"/>
                <a:gd name="connsiteX214" fmla="*/ 4386417 w 5017802"/>
                <a:gd name="connsiteY214" fmla="*/ 2842124 h 4405856"/>
                <a:gd name="connsiteX215" fmla="*/ 4392767 w 5017802"/>
                <a:gd name="connsiteY215" fmla="*/ 2820125 h 4405856"/>
                <a:gd name="connsiteX216" fmla="*/ 4339245 w 5017802"/>
                <a:gd name="connsiteY216" fmla="*/ 2804024 h 4405856"/>
                <a:gd name="connsiteX217" fmla="*/ 4314526 w 5017802"/>
                <a:gd name="connsiteY217" fmla="*/ 2638923 h 4405856"/>
                <a:gd name="connsiteX218" fmla="*/ 4034219 w 5017802"/>
                <a:gd name="connsiteY218" fmla="*/ 2572248 h 4405856"/>
                <a:gd name="connsiteX219" fmla="*/ 3897920 w 5017802"/>
                <a:gd name="connsiteY219" fmla="*/ 2615564 h 4405856"/>
                <a:gd name="connsiteX220" fmla="*/ 3765931 w 5017802"/>
                <a:gd name="connsiteY220" fmla="*/ 2608080 h 4405856"/>
                <a:gd name="connsiteX221" fmla="*/ 3633488 w 5017802"/>
                <a:gd name="connsiteY221" fmla="*/ 2497182 h 4405856"/>
                <a:gd name="connsiteX222" fmla="*/ 3420310 w 5017802"/>
                <a:gd name="connsiteY222" fmla="*/ 2193969 h 4405856"/>
                <a:gd name="connsiteX223" fmla="*/ 3021848 w 5017802"/>
                <a:gd name="connsiteY223" fmla="*/ 2054496 h 4405856"/>
                <a:gd name="connsiteX224" fmla="*/ 2785310 w 5017802"/>
                <a:gd name="connsiteY224" fmla="*/ 1741532 h 4405856"/>
                <a:gd name="connsiteX225" fmla="*/ 2819101 w 5017802"/>
                <a:gd name="connsiteY225" fmla="*/ 1716586 h 4405856"/>
                <a:gd name="connsiteX226" fmla="*/ 2878745 w 5017802"/>
                <a:gd name="connsiteY226" fmla="*/ 1799589 h 4405856"/>
                <a:gd name="connsiteX227" fmla="*/ 2898929 w 5017802"/>
                <a:gd name="connsiteY227" fmla="*/ 1782126 h 4405856"/>
                <a:gd name="connsiteX228" fmla="*/ 2942019 w 5017802"/>
                <a:gd name="connsiteY228" fmla="*/ 1812970 h 4405856"/>
                <a:gd name="connsiteX229" fmla="*/ 3030692 w 5017802"/>
                <a:gd name="connsiteY229" fmla="*/ 1759221 h 4405856"/>
                <a:gd name="connsiteX230" fmla="*/ 3046794 w 5017802"/>
                <a:gd name="connsiteY230" fmla="*/ 1738811 h 4405856"/>
                <a:gd name="connsiteX231" fmla="*/ 3105077 w 5017802"/>
                <a:gd name="connsiteY231" fmla="*/ 1739037 h 4405856"/>
                <a:gd name="connsiteX232" fmla="*/ 3121180 w 5017802"/>
                <a:gd name="connsiteY232" fmla="*/ 1705927 h 4405856"/>
                <a:gd name="connsiteX233" fmla="*/ 3102356 w 5017802"/>
                <a:gd name="connsiteY233" fmla="*/ 1680300 h 4405856"/>
                <a:gd name="connsiteX234" fmla="*/ 3035228 w 5017802"/>
                <a:gd name="connsiteY234" fmla="*/ 1700257 h 4405856"/>
                <a:gd name="connsiteX235" fmla="*/ 3013456 w 5017802"/>
                <a:gd name="connsiteY235" fmla="*/ 1646736 h 4405856"/>
                <a:gd name="connsiteX236" fmla="*/ 3034774 w 5017802"/>
                <a:gd name="connsiteY236" fmla="*/ 1617026 h 4405856"/>
                <a:gd name="connsiteX237" fmla="*/ 2978304 w 5017802"/>
                <a:gd name="connsiteY237" fmla="*/ 1513612 h 4405856"/>
                <a:gd name="connsiteX238" fmla="*/ 2929773 w 5017802"/>
                <a:gd name="connsiteY238" fmla="*/ 1552393 h 4405856"/>
                <a:gd name="connsiteX239" fmla="*/ 2840418 w 5017802"/>
                <a:gd name="connsiteY239" fmla="*/ 1497737 h 4405856"/>
                <a:gd name="connsiteX240" fmla="*/ 2892352 w 5017802"/>
                <a:gd name="connsiteY240" fmla="*/ 1405208 h 4405856"/>
                <a:gd name="connsiteX241" fmla="*/ 2849490 w 5017802"/>
                <a:gd name="connsiteY241" fmla="*/ 1284105 h 4405856"/>
                <a:gd name="connsiteX242" fmla="*/ 2864231 w 5017802"/>
                <a:gd name="connsiteY242" fmla="*/ 1160053 h 4405856"/>
                <a:gd name="connsiteX243" fmla="*/ 2959481 w 5017802"/>
                <a:gd name="connsiteY243" fmla="*/ 1086348 h 4405856"/>
                <a:gd name="connsiteX244" fmla="*/ 3064710 w 5017802"/>
                <a:gd name="connsiteY244" fmla="*/ 1063896 h 4405856"/>
                <a:gd name="connsiteX245" fmla="*/ 3001663 w 5017802"/>
                <a:gd name="connsiteY245" fmla="*/ 974089 h 4405856"/>
                <a:gd name="connsiteX246" fmla="*/ 2984427 w 5017802"/>
                <a:gd name="connsiteY246" fmla="*/ 1018766 h 4405856"/>
                <a:gd name="connsiteX247" fmla="*/ 2941112 w 5017802"/>
                <a:gd name="connsiteY247" fmla="*/ 971595 h 4405856"/>
                <a:gd name="connsiteX248" fmla="*/ 2962430 w 5017802"/>
                <a:gd name="connsiteY248" fmla="*/ 886323 h 4405856"/>
                <a:gd name="connsiteX249" fmla="*/ 3035454 w 5017802"/>
                <a:gd name="connsiteY249" fmla="*/ 789032 h 4405856"/>
                <a:gd name="connsiteX250" fmla="*/ 3018445 w 5017802"/>
                <a:gd name="connsiteY250" fmla="*/ 682443 h 4405856"/>
                <a:gd name="connsiteX251" fmla="*/ 2847223 w 5017802"/>
                <a:gd name="connsiteY251" fmla="*/ 692194 h 4405856"/>
                <a:gd name="connsiteX252" fmla="*/ 2827945 w 5017802"/>
                <a:gd name="connsiteY252" fmla="*/ 734831 h 4405856"/>
                <a:gd name="connsiteX253" fmla="*/ 2795742 w 5017802"/>
                <a:gd name="connsiteY253" fmla="*/ 667248 h 4405856"/>
                <a:gd name="connsiteX254" fmla="*/ 2766032 w 5017802"/>
                <a:gd name="connsiteY254" fmla="*/ 707616 h 4405856"/>
                <a:gd name="connsiteX255" fmla="*/ 2580523 w 5017802"/>
                <a:gd name="connsiteY255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990527 w 5017802"/>
                <a:gd name="connsiteY107" fmla="*/ 2738482 h 4405856"/>
                <a:gd name="connsiteX108" fmla="*/ 997785 w 5017802"/>
                <a:gd name="connsiteY108" fmla="*/ 2767511 h 4405856"/>
                <a:gd name="connsiteX109" fmla="*/ 1034070 w 5017802"/>
                <a:gd name="connsiteY109" fmla="*/ 2818311 h 4405856"/>
                <a:gd name="connsiteX110" fmla="*/ 1055842 w 5017802"/>
                <a:gd name="connsiteY110" fmla="*/ 2876368 h 4405856"/>
                <a:gd name="connsiteX111" fmla="*/ 1077613 w 5017802"/>
                <a:gd name="connsiteY111" fmla="*/ 2898139 h 4405856"/>
                <a:gd name="connsiteX112" fmla="*/ 1113899 w 5017802"/>
                <a:gd name="connsiteY112" fmla="*/ 2970711 h 4405856"/>
                <a:gd name="connsiteX113" fmla="*/ 1150185 w 5017802"/>
                <a:gd name="connsiteY113" fmla="*/ 3021511 h 4405856"/>
                <a:gd name="connsiteX114" fmla="*/ 1157442 w 5017802"/>
                <a:gd name="connsiteY114" fmla="*/ 3043282 h 4405856"/>
                <a:gd name="connsiteX115" fmla="*/ 1208242 w 5017802"/>
                <a:gd name="connsiteY115" fmla="*/ 3108596 h 4405856"/>
                <a:gd name="connsiteX116" fmla="*/ 1237270 w 5017802"/>
                <a:gd name="connsiteY116" fmla="*/ 3173911 h 4405856"/>
                <a:gd name="connsiteX117" fmla="*/ 1259042 w 5017802"/>
                <a:gd name="connsiteY117" fmla="*/ 3202939 h 4405856"/>
                <a:gd name="connsiteX118" fmla="*/ 1273556 w 5017802"/>
                <a:gd name="connsiteY118" fmla="*/ 3260996 h 4405856"/>
                <a:gd name="connsiteX119" fmla="*/ 1280813 w 5017802"/>
                <a:gd name="connsiteY119" fmla="*/ 3282768 h 4405856"/>
                <a:gd name="connsiteX120" fmla="*/ 1288070 w 5017802"/>
                <a:gd name="connsiteY120" fmla="*/ 3311796 h 4405856"/>
                <a:gd name="connsiteX121" fmla="*/ 1295327 w 5017802"/>
                <a:gd name="connsiteY121" fmla="*/ 3377111 h 4405856"/>
                <a:gd name="connsiteX122" fmla="*/ 1317099 w 5017802"/>
                <a:gd name="connsiteY122" fmla="*/ 3435168 h 4405856"/>
                <a:gd name="connsiteX123" fmla="*/ 1346127 w 5017802"/>
                <a:gd name="connsiteY123" fmla="*/ 3478711 h 4405856"/>
                <a:gd name="connsiteX124" fmla="*/ 1375156 w 5017802"/>
                <a:gd name="connsiteY124" fmla="*/ 3529511 h 4405856"/>
                <a:gd name="connsiteX125" fmla="*/ 1404185 w 5017802"/>
                <a:gd name="connsiteY125" fmla="*/ 3551282 h 4405856"/>
                <a:gd name="connsiteX126" fmla="*/ 1447727 w 5017802"/>
                <a:gd name="connsiteY126" fmla="*/ 3594825 h 4405856"/>
                <a:gd name="connsiteX127" fmla="*/ 1476756 w 5017802"/>
                <a:gd name="connsiteY127" fmla="*/ 3616596 h 4405856"/>
                <a:gd name="connsiteX128" fmla="*/ 1513042 w 5017802"/>
                <a:gd name="connsiteY128" fmla="*/ 3660139 h 4405856"/>
                <a:gd name="connsiteX129" fmla="*/ 1542070 w 5017802"/>
                <a:gd name="connsiteY129" fmla="*/ 3681911 h 4405856"/>
                <a:gd name="connsiteX130" fmla="*/ 1614642 w 5017802"/>
                <a:gd name="connsiteY130" fmla="*/ 3747225 h 4405856"/>
                <a:gd name="connsiteX131" fmla="*/ 1650927 w 5017802"/>
                <a:gd name="connsiteY131" fmla="*/ 3790768 h 4405856"/>
                <a:gd name="connsiteX132" fmla="*/ 1672699 w 5017802"/>
                <a:gd name="connsiteY132" fmla="*/ 3805282 h 4405856"/>
                <a:gd name="connsiteX133" fmla="*/ 1708985 w 5017802"/>
                <a:gd name="connsiteY133" fmla="*/ 3848825 h 4405856"/>
                <a:gd name="connsiteX134" fmla="*/ 1738013 w 5017802"/>
                <a:gd name="connsiteY134" fmla="*/ 3870596 h 4405856"/>
                <a:gd name="connsiteX135" fmla="*/ 1832356 w 5017802"/>
                <a:gd name="connsiteY135" fmla="*/ 3914139 h 4405856"/>
                <a:gd name="connsiteX136" fmla="*/ 2282299 w 5017802"/>
                <a:gd name="connsiteY136" fmla="*/ 3899625 h 4405856"/>
                <a:gd name="connsiteX137" fmla="*/ 2333099 w 5017802"/>
                <a:gd name="connsiteY137" fmla="*/ 3885111 h 4405856"/>
                <a:gd name="connsiteX138" fmla="*/ 2420185 w 5017802"/>
                <a:gd name="connsiteY138" fmla="*/ 3877853 h 4405856"/>
                <a:gd name="connsiteX139" fmla="*/ 2500013 w 5017802"/>
                <a:gd name="connsiteY139" fmla="*/ 3863339 h 4405856"/>
                <a:gd name="connsiteX140" fmla="*/ 2558070 w 5017802"/>
                <a:gd name="connsiteY140" fmla="*/ 3856082 h 4405856"/>
                <a:gd name="connsiteX141" fmla="*/ 2587099 w 5017802"/>
                <a:gd name="connsiteY141" fmla="*/ 3841568 h 4405856"/>
                <a:gd name="connsiteX142" fmla="*/ 2652413 w 5017802"/>
                <a:gd name="connsiteY142" fmla="*/ 3819796 h 4405856"/>
                <a:gd name="connsiteX143" fmla="*/ 2688699 w 5017802"/>
                <a:gd name="connsiteY143" fmla="*/ 3805282 h 4405856"/>
                <a:gd name="connsiteX144" fmla="*/ 2790299 w 5017802"/>
                <a:gd name="connsiteY144" fmla="*/ 3790768 h 4405856"/>
                <a:gd name="connsiteX145" fmla="*/ 2819327 w 5017802"/>
                <a:gd name="connsiteY145" fmla="*/ 3783511 h 4405856"/>
                <a:gd name="connsiteX146" fmla="*/ 3439813 w 5017802"/>
                <a:gd name="connsiteY146" fmla="*/ 4130265 h 4405856"/>
                <a:gd name="connsiteX147" fmla="*/ 3526217 w 5017802"/>
                <a:gd name="connsiteY147" fmla="*/ 4316455 h 4405856"/>
                <a:gd name="connsiteX148" fmla="*/ 3586542 w 5017802"/>
                <a:gd name="connsiteY148" fmla="*/ 4375193 h 4405856"/>
                <a:gd name="connsiteX149" fmla="*/ 3597654 w 5017802"/>
                <a:gd name="connsiteY149" fmla="*/ 4345030 h 4405856"/>
                <a:gd name="connsiteX150" fmla="*/ 3643692 w 5017802"/>
                <a:gd name="connsiteY150" fmla="*/ 4318042 h 4405856"/>
                <a:gd name="connsiteX151" fmla="*/ 3694492 w 5017802"/>
                <a:gd name="connsiteY151" fmla="*/ 4391068 h 4405856"/>
                <a:gd name="connsiteX152" fmla="*/ 3743705 w 5017802"/>
                <a:gd name="connsiteY152" fmla="*/ 4394243 h 4405856"/>
                <a:gd name="connsiteX153" fmla="*/ 3699254 w 5017802"/>
                <a:gd name="connsiteY153" fmla="*/ 4300581 h 4405856"/>
                <a:gd name="connsiteX154" fmla="*/ 3656392 w 5017802"/>
                <a:gd name="connsiteY154" fmla="*/ 4232318 h 4405856"/>
                <a:gd name="connsiteX155" fmla="*/ 3699255 w 5017802"/>
                <a:gd name="connsiteY155" fmla="*/ 4216442 h 4405856"/>
                <a:gd name="connsiteX156" fmla="*/ 3680204 w 5017802"/>
                <a:gd name="connsiteY156" fmla="*/ 4175168 h 4405856"/>
                <a:gd name="connsiteX157" fmla="*/ 3732592 w 5017802"/>
                <a:gd name="connsiteY157" fmla="*/ 4184693 h 4405856"/>
                <a:gd name="connsiteX158" fmla="*/ 3711955 w 5017802"/>
                <a:gd name="connsiteY158" fmla="*/ 4151355 h 4405856"/>
                <a:gd name="connsiteX159" fmla="*/ 3733274 w 5017802"/>
                <a:gd name="connsiteY159" fmla="*/ 4134801 h 4405856"/>
                <a:gd name="connsiteX160" fmla="*/ 3854377 w 5017802"/>
                <a:gd name="connsiteY160" fmla="*/ 4220074 h 4405856"/>
                <a:gd name="connsiteX161" fmla="*/ 3889754 w 5017802"/>
                <a:gd name="connsiteY161" fmla="*/ 4206917 h 4405856"/>
                <a:gd name="connsiteX162" fmla="*/ 3942141 w 5017802"/>
                <a:gd name="connsiteY162" fmla="*/ 4272006 h 4405856"/>
                <a:gd name="connsiteX163" fmla="*/ 3962779 w 5017802"/>
                <a:gd name="connsiteY163" fmla="*/ 4330743 h 4405856"/>
                <a:gd name="connsiteX164" fmla="*/ 4070729 w 5017802"/>
                <a:gd name="connsiteY164" fmla="*/ 4349792 h 4405856"/>
                <a:gd name="connsiteX165" fmla="*/ 4010405 w 5017802"/>
                <a:gd name="connsiteY165" fmla="*/ 4283117 h 4405856"/>
                <a:gd name="connsiteX166" fmla="*/ 4007229 w 5017802"/>
                <a:gd name="connsiteY166" fmla="*/ 4214855 h 4405856"/>
                <a:gd name="connsiteX167" fmla="*/ 4061204 w 5017802"/>
                <a:gd name="connsiteY167" fmla="*/ 4270418 h 4405856"/>
                <a:gd name="connsiteX168" fmla="*/ 4110417 w 5017802"/>
                <a:gd name="connsiteY168" fmla="*/ 4275180 h 4405856"/>
                <a:gd name="connsiteX169" fmla="*/ 4104067 w 5017802"/>
                <a:gd name="connsiteY169" fmla="*/ 4225968 h 4405856"/>
                <a:gd name="connsiteX170" fmla="*/ 4164392 w 5017802"/>
                <a:gd name="connsiteY170" fmla="*/ 4230730 h 4405856"/>
                <a:gd name="connsiteX171" fmla="*/ 4226304 w 5017802"/>
                <a:gd name="connsiteY171" fmla="*/ 4273592 h 4405856"/>
                <a:gd name="connsiteX172" fmla="*/ 4258054 w 5017802"/>
                <a:gd name="connsiteY172" fmla="*/ 4260893 h 4405856"/>
                <a:gd name="connsiteX173" fmla="*/ 4251705 w 5017802"/>
                <a:gd name="connsiteY173" fmla="*/ 4225968 h 4405856"/>
                <a:gd name="connsiteX174" fmla="*/ 4292980 w 5017802"/>
                <a:gd name="connsiteY174" fmla="*/ 4202156 h 4405856"/>
                <a:gd name="connsiteX175" fmla="*/ 4377117 w 5017802"/>
                <a:gd name="connsiteY175" fmla="*/ 4259306 h 4405856"/>
                <a:gd name="connsiteX176" fmla="*/ 4394580 w 5017802"/>
                <a:gd name="connsiteY176" fmla="*/ 4157708 h 4405856"/>
                <a:gd name="connsiteX177" fmla="*/ 4369180 w 5017802"/>
                <a:gd name="connsiteY177" fmla="*/ 4135482 h 4405856"/>
                <a:gd name="connsiteX178" fmla="*/ 4296154 w 5017802"/>
                <a:gd name="connsiteY178" fmla="*/ 4092619 h 4405856"/>
                <a:gd name="connsiteX179" fmla="*/ 4318379 w 5017802"/>
                <a:gd name="connsiteY179" fmla="*/ 4067220 h 4405856"/>
                <a:gd name="connsiteX180" fmla="*/ 4339017 w 5017802"/>
                <a:gd name="connsiteY180" fmla="*/ 4044994 h 4405856"/>
                <a:gd name="connsiteX181" fmla="*/ 4392992 w 5017802"/>
                <a:gd name="connsiteY181" fmla="*/ 4076745 h 4405856"/>
                <a:gd name="connsiteX182" fmla="*/ 4399342 w 5017802"/>
                <a:gd name="connsiteY182" fmla="*/ 4032295 h 4405856"/>
                <a:gd name="connsiteX183" fmla="*/ 4343779 w 5017802"/>
                <a:gd name="connsiteY183" fmla="*/ 4008482 h 4405856"/>
                <a:gd name="connsiteX184" fmla="*/ 4342192 w 5017802"/>
                <a:gd name="connsiteY184" fmla="*/ 3998958 h 4405856"/>
                <a:gd name="connsiteX185" fmla="*/ 4329491 w 5017802"/>
                <a:gd name="connsiteY185" fmla="*/ 3960859 h 4405856"/>
                <a:gd name="connsiteX186" fmla="*/ 4335841 w 5017802"/>
                <a:gd name="connsiteY186" fmla="*/ 3913233 h 4405856"/>
                <a:gd name="connsiteX187" fmla="*/ 4346954 w 5017802"/>
                <a:gd name="connsiteY187" fmla="*/ 3857670 h 4405856"/>
                <a:gd name="connsiteX188" fmla="*/ 4308854 w 5017802"/>
                <a:gd name="connsiteY188" fmla="*/ 3827508 h 4405856"/>
                <a:gd name="connsiteX189" fmla="*/ 4342191 w 5017802"/>
                <a:gd name="connsiteY189" fmla="*/ 3817983 h 4405856"/>
                <a:gd name="connsiteX190" fmla="*/ 4319966 w 5017802"/>
                <a:gd name="connsiteY190" fmla="*/ 3781470 h 4405856"/>
                <a:gd name="connsiteX191" fmla="*/ 4358067 w 5017802"/>
                <a:gd name="connsiteY191" fmla="*/ 3776709 h 4405856"/>
                <a:gd name="connsiteX192" fmla="*/ 4364416 w 5017802"/>
                <a:gd name="connsiteY192" fmla="*/ 3743370 h 4405856"/>
                <a:gd name="connsiteX193" fmla="*/ 4426330 w 5017802"/>
                <a:gd name="connsiteY193" fmla="*/ 3752897 h 4405856"/>
                <a:gd name="connsiteX194" fmla="*/ 4459443 w 5017802"/>
                <a:gd name="connsiteY194" fmla="*/ 3768089 h 4405856"/>
                <a:gd name="connsiteX195" fmla="*/ 4425650 w 5017802"/>
                <a:gd name="connsiteY195" fmla="*/ 3809137 h 4405856"/>
                <a:gd name="connsiteX196" fmla="*/ 4464658 w 5017802"/>
                <a:gd name="connsiteY196" fmla="*/ 3916633 h 4405856"/>
                <a:gd name="connsiteX197" fmla="*/ 4517045 w 5017802"/>
                <a:gd name="connsiteY197" fmla="*/ 3947931 h 4405856"/>
                <a:gd name="connsiteX198" fmla="*/ 4568979 w 5017802"/>
                <a:gd name="connsiteY198" fmla="*/ 3905749 h 4405856"/>
                <a:gd name="connsiteX199" fmla="*/ 4654704 w 5017802"/>
                <a:gd name="connsiteY199" fmla="*/ 3857216 h 4405856"/>
                <a:gd name="connsiteX200" fmla="*/ 4637468 w 5017802"/>
                <a:gd name="connsiteY200" fmla="*/ 3768315 h 4405856"/>
                <a:gd name="connsiteX201" fmla="*/ 4714802 w 5017802"/>
                <a:gd name="connsiteY201" fmla="*/ 3635646 h 4405856"/>
                <a:gd name="connsiteX202" fmla="*/ 5007356 w 5017802"/>
                <a:gd name="connsiteY202" fmla="*/ 3302498 h 4405856"/>
                <a:gd name="connsiteX203" fmla="*/ 4925939 w 5017802"/>
                <a:gd name="connsiteY203" fmla="*/ 3293426 h 4405856"/>
                <a:gd name="connsiteX204" fmla="*/ 4930476 w 5017802"/>
                <a:gd name="connsiteY204" fmla="*/ 3201578 h 4405856"/>
                <a:gd name="connsiteX205" fmla="*/ 4881489 w 5017802"/>
                <a:gd name="connsiteY205" fmla="*/ 3176406 h 4405856"/>
                <a:gd name="connsiteX206" fmla="*/ 4797352 w 5017802"/>
                <a:gd name="connsiteY206" fmla="*/ 3207928 h 4405856"/>
                <a:gd name="connsiteX207" fmla="*/ 4760613 w 5017802"/>
                <a:gd name="connsiteY207" fmla="*/ 3171643 h 4405856"/>
                <a:gd name="connsiteX208" fmla="*/ 4805290 w 5017802"/>
                <a:gd name="connsiteY208" fmla="*/ 3148738 h 4405856"/>
                <a:gd name="connsiteX209" fmla="*/ 4676023 w 5017802"/>
                <a:gd name="connsiteY209" fmla="*/ 2935559 h 4405856"/>
                <a:gd name="connsiteX210" fmla="*/ 4690989 w 5017802"/>
                <a:gd name="connsiteY210" fmla="*/ 2905396 h 4405856"/>
                <a:gd name="connsiteX211" fmla="*/ 4667404 w 5017802"/>
                <a:gd name="connsiteY211" fmla="*/ 2789736 h 4405856"/>
                <a:gd name="connsiteX212" fmla="*/ 4508655 w 5017802"/>
                <a:gd name="connsiteY212" fmla="*/ 2778850 h 4405856"/>
                <a:gd name="connsiteX213" fmla="*/ 4475317 w 5017802"/>
                <a:gd name="connsiteY213" fmla="*/ 2827608 h 4405856"/>
                <a:gd name="connsiteX214" fmla="*/ 4386417 w 5017802"/>
                <a:gd name="connsiteY214" fmla="*/ 2842124 h 4405856"/>
                <a:gd name="connsiteX215" fmla="*/ 4392767 w 5017802"/>
                <a:gd name="connsiteY215" fmla="*/ 2820125 h 4405856"/>
                <a:gd name="connsiteX216" fmla="*/ 4339245 w 5017802"/>
                <a:gd name="connsiteY216" fmla="*/ 2804024 h 4405856"/>
                <a:gd name="connsiteX217" fmla="*/ 4314526 w 5017802"/>
                <a:gd name="connsiteY217" fmla="*/ 2638923 h 4405856"/>
                <a:gd name="connsiteX218" fmla="*/ 4034219 w 5017802"/>
                <a:gd name="connsiteY218" fmla="*/ 2572248 h 4405856"/>
                <a:gd name="connsiteX219" fmla="*/ 3897920 w 5017802"/>
                <a:gd name="connsiteY219" fmla="*/ 2615564 h 4405856"/>
                <a:gd name="connsiteX220" fmla="*/ 3765931 w 5017802"/>
                <a:gd name="connsiteY220" fmla="*/ 2608080 h 4405856"/>
                <a:gd name="connsiteX221" fmla="*/ 3633488 w 5017802"/>
                <a:gd name="connsiteY221" fmla="*/ 2497182 h 4405856"/>
                <a:gd name="connsiteX222" fmla="*/ 3420310 w 5017802"/>
                <a:gd name="connsiteY222" fmla="*/ 2193969 h 4405856"/>
                <a:gd name="connsiteX223" fmla="*/ 3021848 w 5017802"/>
                <a:gd name="connsiteY223" fmla="*/ 2054496 h 4405856"/>
                <a:gd name="connsiteX224" fmla="*/ 2785310 w 5017802"/>
                <a:gd name="connsiteY224" fmla="*/ 1741532 h 4405856"/>
                <a:gd name="connsiteX225" fmla="*/ 2819101 w 5017802"/>
                <a:gd name="connsiteY225" fmla="*/ 1716586 h 4405856"/>
                <a:gd name="connsiteX226" fmla="*/ 2878745 w 5017802"/>
                <a:gd name="connsiteY226" fmla="*/ 1799589 h 4405856"/>
                <a:gd name="connsiteX227" fmla="*/ 2898929 w 5017802"/>
                <a:gd name="connsiteY227" fmla="*/ 1782126 h 4405856"/>
                <a:gd name="connsiteX228" fmla="*/ 2942019 w 5017802"/>
                <a:gd name="connsiteY228" fmla="*/ 1812970 h 4405856"/>
                <a:gd name="connsiteX229" fmla="*/ 3030692 w 5017802"/>
                <a:gd name="connsiteY229" fmla="*/ 1759221 h 4405856"/>
                <a:gd name="connsiteX230" fmla="*/ 3046794 w 5017802"/>
                <a:gd name="connsiteY230" fmla="*/ 1738811 h 4405856"/>
                <a:gd name="connsiteX231" fmla="*/ 3105077 w 5017802"/>
                <a:gd name="connsiteY231" fmla="*/ 1739037 h 4405856"/>
                <a:gd name="connsiteX232" fmla="*/ 3121180 w 5017802"/>
                <a:gd name="connsiteY232" fmla="*/ 1705927 h 4405856"/>
                <a:gd name="connsiteX233" fmla="*/ 3102356 w 5017802"/>
                <a:gd name="connsiteY233" fmla="*/ 1680300 h 4405856"/>
                <a:gd name="connsiteX234" fmla="*/ 3035228 w 5017802"/>
                <a:gd name="connsiteY234" fmla="*/ 1700257 h 4405856"/>
                <a:gd name="connsiteX235" fmla="*/ 3013456 w 5017802"/>
                <a:gd name="connsiteY235" fmla="*/ 1646736 h 4405856"/>
                <a:gd name="connsiteX236" fmla="*/ 3034774 w 5017802"/>
                <a:gd name="connsiteY236" fmla="*/ 1617026 h 4405856"/>
                <a:gd name="connsiteX237" fmla="*/ 2978304 w 5017802"/>
                <a:gd name="connsiteY237" fmla="*/ 1513612 h 4405856"/>
                <a:gd name="connsiteX238" fmla="*/ 2929773 w 5017802"/>
                <a:gd name="connsiteY238" fmla="*/ 1552393 h 4405856"/>
                <a:gd name="connsiteX239" fmla="*/ 2840418 w 5017802"/>
                <a:gd name="connsiteY239" fmla="*/ 1497737 h 4405856"/>
                <a:gd name="connsiteX240" fmla="*/ 2892352 w 5017802"/>
                <a:gd name="connsiteY240" fmla="*/ 1405208 h 4405856"/>
                <a:gd name="connsiteX241" fmla="*/ 2849490 w 5017802"/>
                <a:gd name="connsiteY241" fmla="*/ 1284105 h 4405856"/>
                <a:gd name="connsiteX242" fmla="*/ 2864231 w 5017802"/>
                <a:gd name="connsiteY242" fmla="*/ 1160053 h 4405856"/>
                <a:gd name="connsiteX243" fmla="*/ 2959481 w 5017802"/>
                <a:gd name="connsiteY243" fmla="*/ 1086348 h 4405856"/>
                <a:gd name="connsiteX244" fmla="*/ 3064710 w 5017802"/>
                <a:gd name="connsiteY244" fmla="*/ 1063896 h 4405856"/>
                <a:gd name="connsiteX245" fmla="*/ 3001663 w 5017802"/>
                <a:gd name="connsiteY245" fmla="*/ 974089 h 4405856"/>
                <a:gd name="connsiteX246" fmla="*/ 2984427 w 5017802"/>
                <a:gd name="connsiteY246" fmla="*/ 1018766 h 4405856"/>
                <a:gd name="connsiteX247" fmla="*/ 2941112 w 5017802"/>
                <a:gd name="connsiteY247" fmla="*/ 971595 h 4405856"/>
                <a:gd name="connsiteX248" fmla="*/ 2962430 w 5017802"/>
                <a:gd name="connsiteY248" fmla="*/ 886323 h 4405856"/>
                <a:gd name="connsiteX249" fmla="*/ 3035454 w 5017802"/>
                <a:gd name="connsiteY249" fmla="*/ 789032 h 4405856"/>
                <a:gd name="connsiteX250" fmla="*/ 3018445 w 5017802"/>
                <a:gd name="connsiteY250" fmla="*/ 682443 h 4405856"/>
                <a:gd name="connsiteX251" fmla="*/ 2847223 w 5017802"/>
                <a:gd name="connsiteY251" fmla="*/ 692194 h 4405856"/>
                <a:gd name="connsiteX252" fmla="*/ 2827945 w 5017802"/>
                <a:gd name="connsiteY252" fmla="*/ 734831 h 4405856"/>
                <a:gd name="connsiteX253" fmla="*/ 2795742 w 5017802"/>
                <a:gd name="connsiteY253" fmla="*/ 667248 h 4405856"/>
                <a:gd name="connsiteX254" fmla="*/ 2766032 w 5017802"/>
                <a:gd name="connsiteY254" fmla="*/ 707616 h 4405856"/>
                <a:gd name="connsiteX255" fmla="*/ 2580523 w 5017802"/>
                <a:gd name="connsiteY255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990527 w 5017802"/>
                <a:gd name="connsiteY108" fmla="*/ 2738482 h 4405856"/>
                <a:gd name="connsiteX109" fmla="*/ 997785 w 5017802"/>
                <a:gd name="connsiteY109" fmla="*/ 2767511 h 4405856"/>
                <a:gd name="connsiteX110" fmla="*/ 1034070 w 5017802"/>
                <a:gd name="connsiteY110" fmla="*/ 2818311 h 4405856"/>
                <a:gd name="connsiteX111" fmla="*/ 1055842 w 5017802"/>
                <a:gd name="connsiteY111" fmla="*/ 2876368 h 4405856"/>
                <a:gd name="connsiteX112" fmla="*/ 1077613 w 5017802"/>
                <a:gd name="connsiteY112" fmla="*/ 2898139 h 4405856"/>
                <a:gd name="connsiteX113" fmla="*/ 1113899 w 5017802"/>
                <a:gd name="connsiteY113" fmla="*/ 2970711 h 4405856"/>
                <a:gd name="connsiteX114" fmla="*/ 1150185 w 5017802"/>
                <a:gd name="connsiteY114" fmla="*/ 30215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990527 w 5017802"/>
                <a:gd name="connsiteY108" fmla="*/ 2738482 h 4405856"/>
                <a:gd name="connsiteX109" fmla="*/ 997785 w 5017802"/>
                <a:gd name="connsiteY109" fmla="*/ 2767511 h 4405856"/>
                <a:gd name="connsiteX110" fmla="*/ 1034070 w 5017802"/>
                <a:gd name="connsiteY110" fmla="*/ 2818311 h 4405856"/>
                <a:gd name="connsiteX111" fmla="*/ 1055842 w 5017802"/>
                <a:gd name="connsiteY111" fmla="*/ 2876368 h 4405856"/>
                <a:gd name="connsiteX112" fmla="*/ 1077613 w 5017802"/>
                <a:gd name="connsiteY112" fmla="*/ 2898139 h 4405856"/>
                <a:gd name="connsiteX113" fmla="*/ 1113899 w 5017802"/>
                <a:gd name="connsiteY113" fmla="*/ 2970711 h 4405856"/>
                <a:gd name="connsiteX114" fmla="*/ 1150185 w 5017802"/>
                <a:gd name="connsiteY114" fmla="*/ 30215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990527 w 5017802"/>
                <a:gd name="connsiteY108" fmla="*/ 2738482 h 4405856"/>
                <a:gd name="connsiteX109" fmla="*/ 997785 w 5017802"/>
                <a:gd name="connsiteY109" fmla="*/ 2767511 h 4405856"/>
                <a:gd name="connsiteX110" fmla="*/ 1034070 w 5017802"/>
                <a:gd name="connsiteY110" fmla="*/ 2818311 h 4405856"/>
                <a:gd name="connsiteX111" fmla="*/ 1055842 w 5017802"/>
                <a:gd name="connsiteY111" fmla="*/ 2876368 h 4405856"/>
                <a:gd name="connsiteX112" fmla="*/ 1077613 w 5017802"/>
                <a:gd name="connsiteY112" fmla="*/ 2898139 h 4405856"/>
                <a:gd name="connsiteX113" fmla="*/ 1113899 w 5017802"/>
                <a:gd name="connsiteY113" fmla="*/ 2970711 h 4405856"/>
                <a:gd name="connsiteX114" fmla="*/ 1150185 w 5017802"/>
                <a:gd name="connsiteY114" fmla="*/ 30215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997785 w 5017802"/>
                <a:gd name="connsiteY109" fmla="*/ 2767511 h 4405856"/>
                <a:gd name="connsiteX110" fmla="*/ 1034070 w 5017802"/>
                <a:gd name="connsiteY110" fmla="*/ 2818311 h 4405856"/>
                <a:gd name="connsiteX111" fmla="*/ 1055842 w 5017802"/>
                <a:gd name="connsiteY111" fmla="*/ 2876368 h 4405856"/>
                <a:gd name="connsiteX112" fmla="*/ 1077613 w 5017802"/>
                <a:gd name="connsiteY112" fmla="*/ 2898139 h 4405856"/>
                <a:gd name="connsiteX113" fmla="*/ 1113899 w 5017802"/>
                <a:gd name="connsiteY113" fmla="*/ 2970711 h 4405856"/>
                <a:gd name="connsiteX114" fmla="*/ 1150185 w 5017802"/>
                <a:gd name="connsiteY114" fmla="*/ 30215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1034070 w 5017802"/>
                <a:gd name="connsiteY110" fmla="*/ 2818311 h 4405856"/>
                <a:gd name="connsiteX111" fmla="*/ 1055842 w 5017802"/>
                <a:gd name="connsiteY111" fmla="*/ 2876368 h 4405856"/>
                <a:gd name="connsiteX112" fmla="*/ 1077613 w 5017802"/>
                <a:gd name="connsiteY112" fmla="*/ 2898139 h 4405856"/>
                <a:gd name="connsiteX113" fmla="*/ 1113899 w 5017802"/>
                <a:gd name="connsiteY113" fmla="*/ 2970711 h 4405856"/>
                <a:gd name="connsiteX114" fmla="*/ 1150185 w 5017802"/>
                <a:gd name="connsiteY114" fmla="*/ 30215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1055842 w 5017802"/>
                <a:gd name="connsiteY111" fmla="*/ 2876368 h 4405856"/>
                <a:gd name="connsiteX112" fmla="*/ 1077613 w 5017802"/>
                <a:gd name="connsiteY112" fmla="*/ 2898139 h 4405856"/>
                <a:gd name="connsiteX113" fmla="*/ 1113899 w 5017802"/>
                <a:gd name="connsiteY113" fmla="*/ 2970711 h 4405856"/>
                <a:gd name="connsiteX114" fmla="*/ 1150185 w 5017802"/>
                <a:gd name="connsiteY114" fmla="*/ 30215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1077613 w 5017802"/>
                <a:gd name="connsiteY112" fmla="*/ 2898139 h 4405856"/>
                <a:gd name="connsiteX113" fmla="*/ 1113899 w 5017802"/>
                <a:gd name="connsiteY113" fmla="*/ 2970711 h 4405856"/>
                <a:gd name="connsiteX114" fmla="*/ 1150185 w 5017802"/>
                <a:gd name="connsiteY114" fmla="*/ 30215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1113899 w 5017802"/>
                <a:gd name="connsiteY113" fmla="*/ 2970711 h 4405856"/>
                <a:gd name="connsiteX114" fmla="*/ 1150185 w 5017802"/>
                <a:gd name="connsiteY114" fmla="*/ 30215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150185 w 5017802"/>
                <a:gd name="connsiteY114" fmla="*/ 30215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48533 w 5017802"/>
                <a:gd name="connsiteY141" fmla="*/ 3867194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94570 w 5017802"/>
                <a:gd name="connsiteY141" fmla="*/ 390053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94570 w 5017802"/>
                <a:gd name="connsiteY141" fmla="*/ 3900532 h 4405856"/>
                <a:gd name="connsiteX142" fmla="*/ 2593449 w 5017802"/>
                <a:gd name="connsiteY142" fmla="*/ 39177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94570 w 5017802"/>
                <a:gd name="connsiteY141" fmla="*/ 3900532 h 4405856"/>
                <a:gd name="connsiteX142" fmla="*/ 2593449 w 5017802"/>
                <a:gd name="connsiteY142" fmla="*/ 3917768 h 4405856"/>
                <a:gd name="connsiteX143" fmla="*/ 2719088 w 5017802"/>
                <a:gd name="connsiteY143" fmla="*/ 3918221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94570 w 5017802"/>
                <a:gd name="connsiteY141" fmla="*/ 3900532 h 4405856"/>
                <a:gd name="connsiteX142" fmla="*/ 2593449 w 5017802"/>
                <a:gd name="connsiteY142" fmla="*/ 3917768 h 4405856"/>
                <a:gd name="connsiteX143" fmla="*/ 2719088 w 5017802"/>
                <a:gd name="connsiteY143" fmla="*/ 3918221 h 4405856"/>
                <a:gd name="connsiteX144" fmla="*/ 2788712 w 5017802"/>
                <a:gd name="connsiteY144" fmla="*/ 386243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94570 w 5017802"/>
                <a:gd name="connsiteY141" fmla="*/ 3900532 h 4405856"/>
                <a:gd name="connsiteX142" fmla="*/ 2593449 w 5017802"/>
                <a:gd name="connsiteY142" fmla="*/ 3917768 h 4405856"/>
                <a:gd name="connsiteX143" fmla="*/ 2719088 w 5017802"/>
                <a:gd name="connsiteY143" fmla="*/ 3918221 h 4405856"/>
                <a:gd name="connsiteX144" fmla="*/ 2788712 w 5017802"/>
                <a:gd name="connsiteY144" fmla="*/ 3862432 h 4405856"/>
                <a:gd name="connsiteX145" fmla="*/ 2790299 w 5017802"/>
                <a:gd name="connsiteY145" fmla="*/ 3790768 h 4405856"/>
                <a:gd name="connsiteX146" fmla="*/ 3173339 w 5017802"/>
                <a:gd name="connsiteY146" fmla="*/ 3826374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94570 w 5017802"/>
                <a:gd name="connsiteY141" fmla="*/ 3900532 h 4405856"/>
                <a:gd name="connsiteX142" fmla="*/ 2593449 w 5017802"/>
                <a:gd name="connsiteY142" fmla="*/ 3917768 h 4405856"/>
                <a:gd name="connsiteX143" fmla="*/ 2719088 w 5017802"/>
                <a:gd name="connsiteY143" fmla="*/ 3918221 h 4405856"/>
                <a:gd name="connsiteX144" fmla="*/ 2914124 w 5017802"/>
                <a:gd name="connsiteY144" fmla="*/ 3764007 h 4405856"/>
                <a:gd name="connsiteX145" fmla="*/ 2790299 w 5017802"/>
                <a:gd name="connsiteY145" fmla="*/ 3790768 h 4405856"/>
                <a:gd name="connsiteX146" fmla="*/ 3173339 w 5017802"/>
                <a:gd name="connsiteY146" fmla="*/ 3826374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94570 w 5017802"/>
                <a:gd name="connsiteY141" fmla="*/ 3900532 h 4405856"/>
                <a:gd name="connsiteX142" fmla="*/ 2593449 w 5017802"/>
                <a:gd name="connsiteY142" fmla="*/ 3917768 h 4405856"/>
                <a:gd name="connsiteX143" fmla="*/ 2719088 w 5017802"/>
                <a:gd name="connsiteY143" fmla="*/ 3918221 h 4405856"/>
                <a:gd name="connsiteX144" fmla="*/ 2914124 w 5017802"/>
                <a:gd name="connsiteY144" fmla="*/ 3764007 h 4405856"/>
                <a:gd name="connsiteX145" fmla="*/ 3088749 w 5017802"/>
                <a:gd name="connsiteY145" fmla="*/ 3801880 h 4405856"/>
                <a:gd name="connsiteX146" fmla="*/ 3173339 w 5017802"/>
                <a:gd name="connsiteY146" fmla="*/ 3826374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94570 w 5017802"/>
                <a:gd name="connsiteY141" fmla="*/ 3900532 h 4405856"/>
                <a:gd name="connsiteX142" fmla="*/ 2593449 w 5017802"/>
                <a:gd name="connsiteY142" fmla="*/ 3917768 h 4405856"/>
                <a:gd name="connsiteX143" fmla="*/ 2719088 w 5017802"/>
                <a:gd name="connsiteY143" fmla="*/ 3918221 h 4405856"/>
                <a:gd name="connsiteX144" fmla="*/ 2914124 w 5017802"/>
                <a:gd name="connsiteY144" fmla="*/ 3764007 h 4405856"/>
                <a:gd name="connsiteX145" fmla="*/ 3088749 w 5017802"/>
                <a:gd name="connsiteY145" fmla="*/ 3801880 h 4405856"/>
                <a:gd name="connsiteX146" fmla="*/ 3265414 w 5017802"/>
                <a:gd name="connsiteY146" fmla="*/ 4067674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94570 w 5017802"/>
                <a:gd name="connsiteY141" fmla="*/ 3900532 h 4405856"/>
                <a:gd name="connsiteX142" fmla="*/ 2593449 w 5017802"/>
                <a:gd name="connsiteY142" fmla="*/ 3917768 h 4405856"/>
                <a:gd name="connsiteX143" fmla="*/ 2719088 w 5017802"/>
                <a:gd name="connsiteY143" fmla="*/ 3918221 h 4405856"/>
                <a:gd name="connsiteX144" fmla="*/ 2914124 w 5017802"/>
                <a:gd name="connsiteY144" fmla="*/ 3764007 h 4405856"/>
                <a:gd name="connsiteX145" fmla="*/ 3195112 w 5017802"/>
                <a:gd name="connsiteY145" fmla="*/ 3993968 h 4405856"/>
                <a:gd name="connsiteX146" fmla="*/ 3265414 w 5017802"/>
                <a:gd name="connsiteY146" fmla="*/ 4067674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148148 w 5017802"/>
                <a:gd name="connsiteY135" fmla="*/ 4189461 h 4405856"/>
                <a:gd name="connsiteX136" fmla="*/ 1444325 w 5017802"/>
                <a:gd name="connsiteY136" fmla="*/ 4364309 h 4405856"/>
                <a:gd name="connsiteX137" fmla="*/ 1791081 w 5017802"/>
                <a:gd name="connsiteY137" fmla="*/ 4263389 h 4405856"/>
                <a:gd name="connsiteX138" fmla="*/ 2188636 w 5017802"/>
                <a:gd name="connsiteY138" fmla="*/ 4250462 h 4405856"/>
                <a:gd name="connsiteX139" fmla="*/ 2296586 w 5017802"/>
                <a:gd name="connsiteY139" fmla="*/ 4245474 h 4405856"/>
                <a:gd name="connsiteX140" fmla="*/ 2394785 w 5017802"/>
                <a:gd name="connsiteY140" fmla="*/ 4215990 h 4405856"/>
                <a:gd name="connsiteX141" fmla="*/ 2406350 w 5017802"/>
                <a:gd name="connsiteY141" fmla="*/ 4125277 h 4405856"/>
                <a:gd name="connsiteX142" fmla="*/ 2494570 w 5017802"/>
                <a:gd name="connsiteY142" fmla="*/ 3900532 h 4405856"/>
                <a:gd name="connsiteX143" fmla="*/ 2593449 w 5017802"/>
                <a:gd name="connsiteY143" fmla="*/ 3917768 h 4405856"/>
                <a:gd name="connsiteX144" fmla="*/ 2719088 w 5017802"/>
                <a:gd name="connsiteY144" fmla="*/ 3918221 h 4405856"/>
                <a:gd name="connsiteX145" fmla="*/ 2914124 w 5017802"/>
                <a:gd name="connsiteY145" fmla="*/ 3764007 h 4405856"/>
                <a:gd name="connsiteX146" fmla="*/ 3195112 w 5017802"/>
                <a:gd name="connsiteY146" fmla="*/ 3993968 h 4405856"/>
                <a:gd name="connsiteX147" fmla="*/ 3265414 w 5017802"/>
                <a:gd name="connsiteY147" fmla="*/ 4067674 h 4405856"/>
                <a:gd name="connsiteX148" fmla="*/ 3439813 w 5017802"/>
                <a:gd name="connsiteY148" fmla="*/ 4130265 h 4405856"/>
                <a:gd name="connsiteX149" fmla="*/ 3526217 w 5017802"/>
                <a:gd name="connsiteY149" fmla="*/ 4316455 h 4405856"/>
                <a:gd name="connsiteX150" fmla="*/ 3586542 w 5017802"/>
                <a:gd name="connsiteY150" fmla="*/ 4375193 h 4405856"/>
                <a:gd name="connsiteX151" fmla="*/ 3597654 w 5017802"/>
                <a:gd name="connsiteY151" fmla="*/ 4345030 h 4405856"/>
                <a:gd name="connsiteX152" fmla="*/ 3643692 w 5017802"/>
                <a:gd name="connsiteY152" fmla="*/ 4318042 h 4405856"/>
                <a:gd name="connsiteX153" fmla="*/ 3694492 w 5017802"/>
                <a:gd name="connsiteY153" fmla="*/ 4391068 h 4405856"/>
                <a:gd name="connsiteX154" fmla="*/ 3743705 w 5017802"/>
                <a:gd name="connsiteY154" fmla="*/ 4394243 h 4405856"/>
                <a:gd name="connsiteX155" fmla="*/ 3699254 w 5017802"/>
                <a:gd name="connsiteY155" fmla="*/ 4300581 h 4405856"/>
                <a:gd name="connsiteX156" fmla="*/ 3656392 w 5017802"/>
                <a:gd name="connsiteY156" fmla="*/ 4232318 h 4405856"/>
                <a:gd name="connsiteX157" fmla="*/ 3699255 w 5017802"/>
                <a:gd name="connsiteY157" fmla="*/ 4216442 h 4405856"/>
                <a:gd name="connsiteX158" fmla="*/ 3680204 w 5017802"/>
                <a:gd name="connsiteY158" fmla="*/ 4175168 h 4405856"/>
                <a:gd name="connsiteX159" fmla="*/ 3732592 w 5017802"/>
                <a:gd name="connsiteY159" fmla="*/ 4184693 h 4405856"/>
                <a:gd name="connsiteX160" fmla="*/ 3711955 w 5017802"/>
                <a:gd name="connsiteY160" fmla="*/ 4151355 h 4405856"/>
                <a:gd name="connsiteX161" fmla="*/ 3733274 w 5017802"/>
                <a:gd name="connsiteY161" fmla="*/ 4134801 h 4405856"/>
                <a:gd name="connsiteX162" fmla="*/ 3854377 w 5017802"/>
                <a:gd name="connsiteY162" fmla="*/ 4220074 h 4405856"/>
                <a:gd name="connsiteX163" fmla="*/ 3889754 w 5017802"/>
                <a:gd name="connsiteY163" fmla="*/ 4206917 h 4405856"/>
                <a:gd name="connsiteX164" fmla="*/ 3942141 w 5017802"/>
                <a:gd name="connsiteY164" fmla="*/ 4272006 h 4405856"/>
                <a:gd name="connsiteX165" fmla="*/ 3962779 w 5017802"/>
                <a:gd name="connsiteY165" fmla="*/ 4330743 h 4405856"/>
                <a:gd name="connsiteX166" fmla="*/ 4070729 w 5017802"/>
                <a:gd name="connsiteY166" fmla="*/ 4349792 h 4405856"/>
                <a:gd name="connsiteX167" fmla="*/ 4010405 w 5017802"/>
                <a:gd name="connsiteY167" fmla="*/ 4283117 h 4405856"/>
                <a:gd name="connsiteX168" fmla="*/ 4007229 w 5017802"/>
                <a:gd name="connsiteY168" fmla="*/ 4214855 h 4405856"/>
                <a:gd name="connsiteX169" fmla="*/ 4061204 w 5017802"/>
                <a:gd name="connsiteY169" fmla="*/ 4270418 h 4405856"/>
                <a:gd name="connsiteX170" fmla="*/ 4110417 w 5017802"/>
                <a:gd name="connsiteY170" fmla="*/ 4275180 h 4405856"/>
                <a:gd name="connsiteX171" fmla="*/ 4104067 w 5017802"/>
                <a:gd name="connsiteY171" fmla="*/ 4225968 h 4405856"/>
                <a:gd name="connsiteX172" fmla="*/ 4164392 w 5017802"/>
                <a:gd name="connsiteY172" fmla="*/ 4230730 h 4405856"/>
                <a:gd name="connsiteX173" fmla="*/ 4226304 w 5017802"/>
                <a:gd name="connsiteY173" fmla="*/ 4273592 h 4405856"/>
                <a:gd name="connsiteX174" fmla="*/ 4258054 w 5017802"/>
                <a:gd name="connsiteY174" fmla="*/ 4260893 h 4405856"/>
                <a:gd name="connsiteX175" fmla="*/ 4251705 w 5017802"/>
                <a:gd name="connsiteY175" fmla="*/ 4225968 h 4405856"/>
                <a:gd name="connsiteX176" fmla="*/ 4292980 w 5017802"/>
                <a:gd name="connsiteY176" fmla="*/ 4202156 h 4405856"/>
                <a:gd name="connsiteX177" fmla="*/ 4377117 w 5017802"/>
                <a:gd name="connsiteY177" fmla="*/ 4259306 h 4405856"/>
                <a:gd name="connsiteX178" fmla="*/ 4394580 w 5017802"/>
                <a:gd name="connsiteY178" fmla="*/ 4157708 h 4405856"/>
                <a:gd name="connsiteX179" fmla="*/ 4369180 w 5017802"/>
                <a:gd name="connsiteY179" fmla="*/ 4135482 h 4405856"/>
                <a:gd name="connsiteX180" fmla="*/ 4296154 w 5017802"/>
                <a:gd name="connsiteY180" fmla="*/ 4092619 h 4405856"/>
                <a:gd name="connsiteX181" fmla="*/ 4318379 w 5017802"/>
                <a:gd name="connsiteY181" fmla="*/ 4067220 h 4405856"/>
                <a:gd name="connsiteX182" fmla="*/ 4339017 w 5017802"/>
                <a:gd name="connsiteY182" fmla="*/ 4044994 h 4405856"/>
                <a:gd name="connsiteX183" fmla="*/ 4392992 w 5017802"/>
                <a:gd name="connsiteY183" fmla="*/ 4076745 h 4405856"/>
                <a:gd name="connsiteX184" fmla="*/ 4399342 w 5017802"/>
                <a:gd name="connsiteY184" fmla="*/ 4032295 h 4405856"/>
                <a:gd name="connsiteX185" fmla="*/ 4343779 w 5017802"/>
                <a:gd name="connsiteY185" fmla="*/ 4008482 h 4405856"/>
                <a:gd name="connsiteX186" fmla="*/ 4342192 w 5017802"/>
                <a:gd name="connsiteY186" fmla="*/ 3998958 h 4405856"/>
                <a:gd name="connsiteX187" fmla="*/ 4329491 w 5017802"/>
                <a:gd name="connsiteY187" fmla="*/ 3960859 h 4405856"/>
                <a:gd name="connsiteX188" fmla="*/ 4335841 w 5017802"/>
                <a:gd name="connsiteY188" fmla="*/ 3913233 h 4405856"/>
                <a:gd name="connsiteX189" fmla="*/ 4346954 w 5017802"/>
                <a:gd name="connsiteY189" fmla="*/ 3857670 h 4405856"/>
                <a:gd name="connsiteX190" fmla="*/ 4308854 w 5017802"/>
                <a:gd name="connsiteY190" fmla="*/ 3827508 h 4405856"/>
                <a:gd name="connsiteX191" fmla="*/ 4342191 w 5017802"/>
                <a:gd name="connsiteY191" fmla="*/ 3817983 h 4405856"/>
                <a:gd name="connsiteX192" fmla="*/ 4319966 w 5017802"/>
                <a:gd name="connsiteY192" fmla="*/ 3781470 h 4405856"/>
                <a:gd name="connsiteX193" fmla="*/ 4358067 w 5017802"/>
                <a:gd name="connsiteY193" fmla="*/ 3776709 h 4405856"/>
                <a:gd name="connsiteX194" fmla="*/ 4364416 w 5017802"/>
                <a:gd name="connsiteY194" fmla="*/ 3743370 h 4405856"/>
                <a:gd name="connsiteX195" fmla="*/ 4426330 w 5017802"/>
                <a:gd name="connsiteY195" fmla="*/ 3752897 h 4405856"/>
                <a:gd name="connsiteX196" fmla="*/ 4459443 w 5017802"/>
                <a:gd name="connsiteY196" fmla="*/ 3768089 h 4405856"/>
                <a:gd name="connsiteX197" fmla="*/ 4425650 w 5017802"/>
                <a:gd name="connsiteY197" fmla="*/ 3809137 h 4405856"/>
                <a:gd name="connsiteX198" fmla="*/ 4464658 w 5017802"/>
                <a:gd name="connsiteY198" fmla="*/ 3916633 h 4405856"/>
                <a:gd name="connsiteX199" fmla="*/ 4517045 w 5017802"/>
                <a:gd name="connsiteY199" fmla="*/ 3947931 h 4405856"/>
                <a:gd name="connsiteX200" fmla="*/ 4568979 w 5017802"/>
                <a:gd name="connsiteY200" fmla="*/ 3905749 h 4405856"/>
                <a:gd name="connsiteX201" fmla="*/ 4654704 w 5017802"/>
                <a:gd name="connsiteY201" fmla="*/ 3857216 h 4405856"/>
                <a:gd name="connsiteX202" fmla="*/ 4637468 w 5017802"/>
                <a:gd name="connsiteY202" fmla="*/ 3768315 h 4405856"/>
                <a:gd name="connsiteX203" fmla="*/ 4714802 w 5017802"/>
                <a:gd name="connsiteY203" fmla="*/ 3635646 h 4405856"/>
                <a:gd name="connsiteX204" fmla="*/ 5007356 w 5017802"/>
                <a:gd name="connsiteY204" fmla="*/ 3302498 h 4405856"/>
                <a:gd name="connsiteX205" fmla="*/ 4925939 w 5017802"/>
                <a:gd name="connsiteY205" fmla="*/ 3293426 h 4405856"/>
                <a:gd name="connsiteX206" fmla="*/ 4930476 w 5017802"/>
                <a:gd name="connsiteY206" fmla="*/ 3201578 h 4405856"/>
                <a:gd name="connsiteX207" fmla="*/ 4881489 w 5017802"/>
                <a:gd name="connsiteY207" fmla="*/ 3176406 h 4405856"/>
                <a:gd name="connsiteX208" fmla="*/ 4797352 w 5017802"/>
                <a:gd name="connsiteY208" fmla="*/ 3207928 h 4405856"/>
                <a:gd name="connsiteX209" fmla="*/ 4760613 w 5017802"/>
                <a:gd name="connsiteY209" fmla="*/ 3171643 h 4405856"/>
                <a:gd name="connsiteX210" fmla="*/ 4805290 w 5017802"/>
                <a:gd name="connsiteY210" fmla="*/ 3148738 h 4405856"/>
                <a:gd name="connsiteX211" fmla="*/ 4676023 w 5017802"/>
                <a:gd name="connsiteY211" fmla="*/ 2935559 h 4405856"/>
                <a:gd name="connsiteX212" fmla="*/ 4690989 w 5017802"/>
                <a:gd name="connsiteY212" fmla="*/ 2905396 h 4405856"/>
                <a:gd name="connsiteX213" fmla="*/ 4667404 w 5017802"/>
                <a:gd name="connsiteY213" fmla="*/ 2789736 h 4405856"/>
                <a:gd name="connsiteX214" fmla="*/ 4508655 w 5017802"/>
                <a:gd name="connsiteY214" fmla="*/ 2778850 h 4405856"/>
                <a:gd name="connsiteX215" fmla="*/ 4475317 w 5017802"/>
                <a:gd name="connsiteY215" fmla="*/ 2827608 h 4405856"/>
                <a:gd name="connsiteX216" fmla="*/ 4386417 w 5017802"/>
                <a:gd name="connsiteY216" fmla="*/ 2842124 h 4405856"/>
                <a:gd name="connsiteX217" fmla="*/ 4392767 w 5017802"/>
                <a:gd name="connsiteY217" fmla="*/ 2820125 h 4405856"/>
                <a:gd name="connsiteX218" fmla="*/ 4339245 w 5017802"/>
                <a:gd name="connsiteY218" fmla="*/ 2804024 h 4405856"/>
                <a:gd name="connsiteX219" fmla="*/ 4314526 w 5017802"/>
                <a:gd name="connsiteY219" fmla="*/ 2638923 h 4405856"/>
                <a:gd name="connsiteX220" fmla="*/ 4034219 w 5017802"/>
                <a:gd name="connsiteY220" fmla="*/ 2572248 h 4405856"/>
                <a:gd name="connsiteX221" fmla="*/ 3897920 w 5017802"/>
                <a:gd name="connsiteY221" fmla="*/ 2615564 h 4405856"/>
                <a:gd name="connsiteX222" fmla="*/ 3765931 w 5017802"/>
                <a:gd name="connsiteY222" fmla="*/ 2608080 h 4405856"/>
                <a:gd name="connsiteX223" fmla="*/ 3633488 w 5017802"/>
                <a:gd name="connsiteY223" fmla="*/ 2497182 h 4405856"/>
                <a:gd name="connsiteX224" fmla="*/ 3420310 w 5017802"/>
                <a:gd name="connsiteY224" fmla="*/ 2193969 h 4405856"/>
                <a:gd name="connsiteX225" fmla="*/ 3021848 w 5017802"/>
                <a:gd name="connsiteY225" fmla="*/ 2054496 h 4405856"/>
                <a:gd name="connsiteX226" fmla="*/ 2785310 w 5017802"/>
                <a:gd name="connsiteY226" fmla="*/ 1741532 h 4405856"/>
                <a:gd name="connsiteX227" fmla="*/ 2819101 w 5017802"/>
                <a:gd name="connsiteY227" fmla="*/ 1716586 h 4405856"/>
                <a:gd name="connsiteX228" fmla="*/ 2878745 w 5017802"/>
                <a:gd name="connsiteY228" fmla="*/ 1799589 h 4405856"/>
                <a:gd name="connsiteX229" fmla="*/ 2898929 w 5017802"/>
                <a:gd name="connsiteY229" fmla="*/ 1782126 h 4405856"/>
                <a:gd name="connsiteX230" fmla="*/ 2942019 w 5017802"/>
                <a:gd name="connsiteY230" fmla="*/ 1812970 h 4405856"/>
                <a:gd name="connsiteX231" fmla="*/ 3030692 w 5017802"/>
                <a:gd name="connsiteY231" fmla="*/ 1759221 h 4405856"/>
                <a:gd name="connsiteX232" fmla="*/ 3046794 w 5017802"/>
                <a:gd name="connsiteY232" fmla="*/ 1738811 h 4405856"/>
                <a:gd name="connsiteX233" fmla="*/ 3105077 w 5017802"/>
                <a:gd name="connsiteY233" fmla="*/ 1739037 h 4405856"/>
                <a:gd name="connsiteX234" fmla="*/ 3121180 w 5017802"/>
                <a:gd name="connsiteY234" fmla="*/ 1705927 h 4405856"/>
                <a:gd name="connsiteX235" fmla="*/ 3102356 w 5017802"/>
                <a:gd name="connsiteY235" fmla="*/ 1680300 h 4405856"/>
                <a:gd name="connsiteX236" fmla="*/ 3035228 w 5017802"/>
                <a:gd name="connsiteY236" fmla="*/ 1700257 h 4405856"/>
                <a:gd name="connsiteX237" fmla="*/ 3013456 w 5017802"/>
                <a:gd name="connsiteY237" fmla="*/ 1646736 h 4405856"/>
                <a:gd name="connsiteX238" fmla="*/ 3034774 w 5017802"/>
                <a:gd name="connsiteY238" fmla="*/ 1617026 h 4405856"/>
                <a:gd name="connsiteX239" fmla="*/ 2978304 w 5017802"/>
                <a:gd name="connsiteY239" fmla="*/ 1513612 h 4405856"/>
                <a:gd name="connsiteX240" fmla="*/ 2929773 w 5017802"/>
                <a:gd name="connsiteY240" fmla="*/ 1552393 h 4405856"/>
                <a:gd name="connsiteX241" fmla="*/ 2840418 w 5017802"/>
                <a:gd name="connsiteY241" fmla="*/ 1497737 h 4405856"/>
                <a:gd name="connsiteX242" fmla="*/ 2892352 w 5017802"/>
                <a:gd name="connsiteY242" fmla="*/ 1405208 h 4405856"/>
                <a:gd name="connsiteX243" fmla="*/ 2849490 w 5017802"/>
                <a:gd name="connsiteY243" fmla="*/ 1284105 h 4405856"/>
                <a:gd name="connsiteX244" fmla="*/ 2864231 w 5017802"/>
                <a:gd name="connsiteY244" fmla="*/ 1160053 h 4405856"/>
                <a:gd name="connsiteX245" fmla="*/ 2959481 w 5017802"/>
                <a:gd name="connsiteY245" fmla="*/ 1086348 h 4405856"/>
                <a:gd name="connsiteX246" fmla="*/ 3064710 w 5017802"/>
                <a:gd name="connsiteY246" fmla="*/ 1063896 h 4405856"/>
                <a:gd name="connsiteX247" fmla="*/ 3001663 w 5017802"/>
                <a:gd name="connsiteY247" fmla="*/ 974089 h 4405856"/>
                <a:gd name="connsiteX248" fmla="*/ 2984427 w 5017802"/>
                <a:gd name="connsiteY248" fmla="*/ 1018766 h 4405856"/>
                <a:gd name="connsiteX249" fmla="*/ 2941112 w 5017802"/>
                <a:gd name="connsiteY249" fmla="*/ 971595 h 4405856"/>
                <a:gd name="connsiteX250" fmla="*/ 2962430 w 5017802"/>
                <a:gd name="connsiteY250" fmla="*/ 886323 h 4405856"/>
                <a:gd name="connsiteX251" fmla="*/ 3035454 w 5017802"/>
                <a:gd name="connsiteY251" fmla="*/ 789032 h 4405856"/>
                <a:gd name="connsiteX252" fmla="*/ 3018445 w 5017802"/>
                <a:gd name="connsiteY252" fmla="*/ 682443 h 4405856"/>
                <a:gd name="connsiteX253" fmla="*/ 2847223 w 5017802"/>
                <a:gd name="connsiteY253" fmla="*/ 692194 h 4405856"/>
                <a:gd name="connsiteX254" fmla="*/ 2827945 w 5017802"/>
                <a:gd name="connsiteY254" fmla="*/ 734831 h 4405856"/>
                <a:gd name="connsiteX255" fmla="*/ 2795742 w 5017802"/>
                <a:gd name="connsiteY255" fmla="*/ 667248 h 4405856"/>
                <a:gd name="connsiteX256" fmla="*/ 2766032 w 5017802"/>
                <a:gd name="connsiteY256" fmla="*/ 707616 h 4405856"/>
                <a:gd name="connsiteX257" fmla="*/ 2580523 w 5017802"/>
                <a:gd name="connsiteY257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122748 w 5017802"/>
                <a:gd name="connsiteY135" fmla="*/ 4230736 h 4405856"/>
                <a:gd name="connsiteX136" fmla="*/ 1444325 w 5017802"/>
                <a:gd name="connsiteY136" fmla="*/ 4364309 h 4405856"/>
                <a:gd name="connsiteX137" fmla="*/ 1791081 w 5017802"/>
                <a:gd name="connsiteY137" fmla="*/ 4263389 h 4405856"/>
                <a:gd name="connsiteX138" fmla="*/ 2188636 w 5017802"/>
                <a:gd name="connsiteY138" fmla="*/ 4250462 h 4405856"/>
                <a:gd name="connsiteX139" fmla="*/ 2296586 w 5017802"/>
                <a:gd name="connsiteY139" fmla="*/ 4245474 h 4405856"/>
                <a:gd name="connsiteX140" fmla="*/ 2394785 w 5017802"/>
                <a:gd name="connsiteY140" fmla="*/ 4215990 h 4405856"/>
                <a:gd name="connsiteX141" fmla="*/ 2406350 w 5017802"/>
                <a:gd name="connsiteY141" fmla="*/ 4125277 h 4405856"/>
                <a:gd name="connsiteX142" fmla="*/ 2494570 w 5017802"/>
                <a:gd name="connsiteY142" fmla="*/ 3900532 h 4405856"/>
                <a:gd name="connsiteX143" fmla="*/ 2593449 w 5017802"/>
                <a:gd name="connsiteY143" fmla="*/ 3917768 h 4405856"/>
                <a:gd name="connsiteX144" fmla="*/ 2719088 w 5017802"/>
                <a:gd name="connsiteY144" fmla="*/ 3918221 h 4405856"/>
                <a:gd name="connsiteX145" fmla="*/ 2914124 w 5017802"/>
                <a:gd name="connsiteY145" fmla="*/ 3764007 h 4405856"/>
                <a:gd name="connsiteX146" fmla="*/ 3195112 w 5017802"/>
                <a:gd name="connsiteY146" fmla="*/ 3993968 h 4405856"/>
                <a:gd name="connsiteX147" fmla="*/ 3265414 w 5017802"/>
                <a:gd name="connsiteY147" fmla="*/ 4067674 h 4405856"/>
                <a:gd name="connsiteX148" fmla="*/ 3439813 w 5017802"/>
                <a:gd name="connsiteY148" fmla="*/ 4130265 h 4405856"/>
                <a:gd name="connsiteX149" fmla="*/ 3526217 w 5017802"/>
                <a:gd name="connsiteY149" fmla="*/ 4316455 h 4405856"/>
                <a:gd name="connsiteX150" fmla="*/ 3586542 w 5017802"/>
                <a:gd name="connsiteY150" fmla="*/ 4375193 h 4405856"/>
                <a:gd name="connsiteX151" fmla="*/ 3597654 w 5017802"/>
                <a:gd name="connsiteY151" fmla="*/ 4345030 h 4405856"/>
                <a:gd name="connsiteX152" fmla="*/ 3643692 w 5017802"/>
                <a:gd name="connsiteY152" fmla="*/ 4318042 h 4405856"/>
                <a:gd name="connsiteX153" fmla="*/ 3694492 w 5017802"/>
                <a:gd name="connsiteY153" fmla="*/ 4391068 h 4405856"/>
                <a:gd name="connsiteX154" fmla="*/ 3743705 w 5017802"/>
                <a:gd name="connsiteY154" fmla="*/ 4394243 h 4405856"/>
                <a:gd name="connsiteX155" fmla="*/ 3699254 w 5017802"/>
                <a:gd name="connsiteY155" fmla="*/ 4300581 h 4405856"/>
                <a:gd name="connsiteX156" fmla="*/ 3656392 w 5017802"/>
                <a:gd name="connsiteY156" fmla="*/ 4232318 h 4405856"/>
                <a:gd name="connsiteX157" fmla="*/ 3699255 w 5017802"/>
                <a:gd name="connsiteY157" fmla="*/ 4216442 h 4405856"/>
                <a:gd name="connsiteX158" fmla="*/ 3680204 w 5017802"/>
                <a:gd name="connsiteY158" fmla="*/ 4175168 h 4405856"/>
                <a:gd name="connsiteX159" fmla="*/ 3732592 w 5017802"/>
                <a:gd name="connsiteY159" fmla="*/ 4184693 h 4405856"/>
                <a:gd name="connsiteX160" fmla="*/ 3711955 w 5017802"/>
                <a:gd name="connsiteY160" fmla="*/ 4151355 h 4405856"/>
                <a:gd name="connsiteX161" fmla="*/ 3733274 w 5017802"/>
                <a:gd name="connsiteY161" fmla="*/ 4134801 h 4405856"/>
                <a:gd name="connsiteX162" fmla="*/ 3854377 w 5017802"/>
                <a:gd name="connsiteY162" fmla="*/ 4220074 h 4405856"/>
                <a:gd name="connsiteX163" fmla="*/ 3889754 w 5017802"/>
                <a:gd name="connsiteY163" fmla="*/ 4206917 h 4405856"/>
                <a:gd name="connsiteX164" fmla="*/ 3942141 w 5017802"/>
                <a:gd name="connsiteY164" fmla="*/ 4272006 h 4405856"/>
                <a:gd name="connsiteX165" fmla="*/ 3962779 w 5017802"/>
                <a:gd name="connsiteY165" fmla="*/ 4330743 h 4405856"/>
                <a:gd name="connsiteX166" fmla="*/ 4070729 w 5017802"/>
                <a:gd name="connsiteY166" fmla="*/ 4349792 h 4405856"/>
                <a:gd name="connsiteX167" fmla="*/ 4010405 w 5017802"/>
                <a:gd name="connsiteY167" fmla="*/ 4283117 h 4405856"/>
                <a:gd name="connsiteX168" fmla="*/ 4007229 w 5017802"/>
                <a:gd name="connsiteY168" fmla="*/ 4214855 h 4405856"/>
                <a:gd name="connsiteX169" fmla="*/ 4061204 w 5017802"/>
                <a:gd name="connsiteY169" fmla="*/ 4270418 h 4405856"/>
                <a:gd name="connsiteX170" fmla="*/ 4110417 w 5017802"/>
                <a:gd name="connsiteY170" fmla="*/ 4275180 h 4405856"/>
                <a:gd name="connsiteX171" fmla="*/ 4104067 w 5017802"/>
                <a:gd name="connsiteY171" fmla="*/ 4225968 h 4405856"/>
                <a:gd name="connsiteX172" fmla="*/ 4164392 w 5017802"/>
                <a:gd name="connsiteY172" fmla="*/ 4230730 h 4405856"/>
                <a:gd name="connsiteX173" fmla="*/ 4226304 w 5017802"/>
                <a:gd name="connsiteY173" fmla="*/ 4273592 h 4405856"/>
                <a:gd name="connsiteX174" fmla="*/ 4258054 w 5017802"/>
                <a:gd name="connsiteY174" fmla="*/ 4260893 h 4405856"/>
                <a:gd name="connsiteX175" fmla="*/ 4251705 w 5017802"/>
                <a:gd name="connsiteY175" fmla="*/ 4225968 h 4405856"/>
                <a:gd name="connsiteX176" fmla="*/ 4292980 w 5017802"/>
                <a:gd name="connsiteY176" fmla="*/ 4202156 h 4405856"/>
                <a:gd name="connsiteX177" fmla="*/ 4377117 w 5017802"/>
                <a:gd name="connsiteY177" fmla="*/ 4259306 h 4405856"/>
                <a:gd name="connsiteX178" fmla="*/ 4394580 w 5017802"/>
                <a:gd name="connsiteY178" fmla="*/ 4157708 h 4405856"/>
                <a:gd name="connsiteX179" fmla="*/ 4369180 w 5017802"/>
                <a:gd name="connsiteY179" fmla="*/ 4135482 h 4405856"/>
                <a:gd name="connsiteX180" fmla="*/ 4296154 w 5017802"/>
                <a:gd name="connsiteY180" fmla="*/ 4092619 h 4405856"/>
                <a:gd name="connsiteX181" fmla="*/ 4318379 w 5017802"/>
                <a:gd name="connsiteY181" fmla="*/ 4067220 h 4405856"/>
                <a:gd name="connsiteX182" fmla="*/ 4339017 w 5017802"/>
                <a:gd name="connsiteY182" fmla="*/ 4044994 h 4405856"/>
                <a:gd name="connsiteX183" fmla="*/ 4392992 w 5017802"/>
                <a:gd name="connsiteY183" fmla="*/ 4076745 h 4405856"/>
                <a:gd name="connsiteX184" fmla="*/ 4399342 w 5017802"/>
                <a:gd name="connsiteY184" fmla="*/ 4032295 h 4405856"/>
                <a:gd name="connsiteX185" fmla="*/ 4343779 w 5017802"/>
                <a:gd name="connsiteY185" fmla="*/ 4008482 h 4405856"/>
                <a:gd name="connsiteX186" fmla="*/ 4342192 w 5017802"/>
                <a:gd name="connsiteY186" fmla="*/ 3998958 h 4405856"/>
                <a:gd name="connsiteX187" fmla="*/ 4329491 w 5017802"/>
                <a:gd name="connsiteY187" fmla="*/ 3960859 h 4405856"/>
                <a:gd name="connsiteX188" fmla="*/ 4335841 w 5017802"/>
                <a:gd name="connsiteY188" fmla="*/ 3913233 h 4405856"/>
                <a:gd name="connsiteX189" fmla="*/ 4346954 w 5017802"/>
                <a:gd name="connsiteY189" fmla="*/ 3857670 h 4405856"/>
                <a:gd name="connsiteX190" fmla="*/ 4308854 w 5017802"/>
                <a:gd name="connsiteY190" fmla="*/ 3827508 h 4405856"/>
                <a:gd name="connsiteX191" fmla="*/ 4342191 w 5017802"/>
                <a:gd name="connsiteY191" fmla="*/ 3817983 h 4405856"/>
                <a:gd name="connsiteX192" fmla="*/ 4319966 w 5017802"/>
                <a:gd name="connsiteY192" fmla="*/ 3781470 h 4405856"/>
                <a:gd name="connsiteX193" fmla="*/ 4358067 w 5017802"/>
                <a:gd name="connsiteY193" fmla="*/ 3776709 h 4405856"/>
                <a:gd name="connsiteX194" fmla="*/ 4364416 w 5017802"/>
                <a:gd name="connsiteY194" fmla="*/ 3743370 h 4405856"/>
                <a:gd name="connsiteX195" fmla="*/ 4426330 w 5017802"/>
                <a:gd name="connsiteY195" fmla="*/ 3752897 h 4405856"/>
                <a:gd name="connsiteX196" fmla="*/ 4459443 w 5017802"/>
                <a:gd name="connsiteY196" fmla="*/ 3768089 h 4405856"/>
                <a:gd name="connsiteX197" fmla="*/ 4425650 w 5017802"/>
                <a:gd name="connsiteY197" fmla="*/ 3809137 h 4405856"/>
                <a:gd name="connsiteX198" fmla="*/ 4464658 w 5017802"/>
                <a:gd name="connsiteY198" fmla="*/ 3916633 h 4405856"/>
                <a:gd name="connsiteX199" fmla="*/ 4517045 w 5017802"/>
                <a:gd name="connsiteY199" fmla="*/ 3947931 h 4405856"/>
                <a:gd name="connsiteX200" fmla="*/ 4568979 w 5017802"/>
                <a:gd name="connsiteY200" fmla="*/ 3905749 h 4405856"/>
                <a:gd name="connsiteX201" fmla="*/ 4654704 w 5017802"/>
                <a:gd name="connsiteY201" fmla="*/ 3857216 h 4405856"/>
                <a:gd name="connsiteX202" fmla="*/ 4637468 w 5017802"/>
                <a:gd name="connsiteY202" fmla="*/ 3768315 h 4405856"/>
                <a:gd name="connsiteX203" fmla="*/ 4714802 w 5017802"/>
                <a:gd name="connsiteY203" fmla="*/ 3635646 h 4405856"/>
                <a:gd name="connsiteX204" fmla="*/ 5007356 w 5017802"/>
                <a:gd name="connsiteY204" fmla="*/ 3302498 h 4405856"/>
                <a:gd name="connsiteX205" fmla="*/ 4925939 w 5017802"/>
                <a:gd name="connsiteY205" fmla="*/ 3293426 h 4405856"/>
                <a:gd name="connsiteX206" fmla="*/ 4930476 w 5017802"/>
                <a:gd name="connsiteY206" fmla="*/ 3201578 h 4405856"/>
                <a:gd name="connsiteX207" fmla="*/ 4881489 w 5017802"/>
                <a:gd name="connsiteY207" fmla="*/ 3176406 h 4405856"/>
                <a:gd name="connsiteX208" fmla="*/ 4797352 w 5017802"/>
                <a:gd name="connsiteY208" fmla="*/ 3207928 h 4405856"/>
                <a:gd name="connsiteX209" fmla="*/ 4760613 w 5017802"/>
                <a:gd name="connsiteY209" fmla="*/ 3171643 h 4405856"/>
                <a:gd name="connsiteX210" fmla="*/ 4805290 w 5017802"/>
                <a:gd name="connsiteY210" fmla="*/ 3148738 h 4405856"/>
                <a:gd name="connsiteX211" fmla="*/ 4676023 w 5017802"/>
                <a:gd name="connsiteY211" fmla="*/ 2935559 h 4405856"/>
                <a:gd name="connsiteX212" fmla="*/ 4690989 w 5017802"/>
                <a:gd name="connsiteY212" fmla="*/ 2905396 h 4405856"/>
                <a:gd name="connsiteX213" fmla="*/ 4667404 w 5017802"/>
                <a:gd name="connsiteY213" fmla="*/ 2789736 h 4405856"/>
                <a:gd name="connsiteX214" fmla="*/ 4508655 w 5017802"/>
                <a:gd name="connsiteY214" fmla="*/ 2778850 h 4405856"/>
                <a:gd name="connsiteX215" fmla="*/ 4475317 w 5017802"/>
                <a:gd name="connsiteY215" fmla="*/ 2827608 h 4405856"/>
                <a:gd name="connsiteX216" fmla="*/ 4386417 w 5017802"/>
                <a:gd name="connsiteY216" fmla="*/ 2842124 h 4405856"/>
                <a:gd name="connsiteX217" fmla="*/ 4392767 w 5017802"/>
                <a:gd name="connsiteY217" fmla="*/ 2820125 h 4405856"/>
                <a:gd name="connsiteX218" fmla="*/ 4339245 w 5017802"/>
                <a:gd name="connsiteY218" fmla="*/ 2804024 h 4405856"/>
                <a:gd name="connsiteX219" fmla="*/ 4314526 w 5017802"/>
                <a:gd name="connsiteY219" fmla="*/ 2638923 h 4405856"/>
                <a:gd name="connsiteX220" fmla="*/ 4034219 w 5017802"/>
                <a:gd name="connsiteY220" fmla="*/ 2572248 h 4405856"/>
                <a:gd name="connsiteX221" fmla="*/ 3897920 w 5017802"/>
                <a:gd name="connsiteY221" fmla="*/ 2615564 h 4405856"/>
                <a:gd name="connsiteX222" fmla="*/ 3765931 w 5017802"/>
                <a:gd name="connsiteY222" fmla="*/ 2608080 h 4405856"/>
                <a:gd name="connsiteX223" fmla="*/ 3633488 w 5017802"/>
                <a:gd name="connsiteY223" fmla="*/ 2497182 h 4405856"/>
                <a:gd name="connsiteX224" fmla="*/ 3420310 w 5017802"/>
                <a:gd name="connsiteY224" fmla="*/ 2193969 h 4405856"/>
                <a:gd name="connsiteX225" fmla="*/ 3021848 w 5017802"/>
                <a:gd name="connsiteY225" fmla="*/ 2054496 h 4405856"/>
                <a:gd name="connsiteX226" fmla="*/ 2785310 w 5017802"/>
                <a:gd name="connsiteY226" fmla="*/ 1741532 h 4405856"/>
                <a:gd name="connsiteX227" fmla="*/ 2819101 w 5017802"/>
                <a:gd name="connsiteY227" fmla="*/ 1716586 h 4405856"/>
                <a:gd name="connsiteX228" fmla="*/ 2878745 w 5017802"/>
                <a:gd name="connsiteY228" fmla="*/ 1799589 h 4405856"/>
                <a:gd name="connsiteX229" fmla="*/ 2898929 w 5017802"/>
                <a:gd name="connsiteY229" fmla="*/ 1782126 h 4405856"/>
                <a:gd name="connsiteX230" fmla="*/ 2942019 w 5017802"/>
                <a:gd name="connsiteY230" fmla="*/ 1812970 h 4405856"/>
                <a:gd name="connsiteX231" fmla="*/ 3030692 w 5017802"/>
                <a:gd name="connsiteY231" fmla="*/ 1759221 h 4405856"/>
                <a:gd name="connsiteX232" fmla="*/ 3046794 w 5017802"/>
                <a:gd name="connsiteY232" fmla="*/ 1738811 h 4405856"/>
                <a:gd name="connsiteX233" fmla="*/ 3105077 w 5017802"/>
                <a:gd name="connsiteY233" fmla="*/ 1739037 h 4405856"/>
                <a:gd name="connsiteX234" fmla="*/ 3121180 w 5017802"/>
                <a:gd name="connsiteY234" fmla="*/ 1705927 h 4405856"/>
                <a:gd name="connsiteX235" fmla="*/ 3102356 w 5017802"/>
                <a:gd name="connsiteY235" fmla="*/ 1680300 h 4405856"/>
                <a:gd name="connsiteX236" fmla="*/ 3035228 w 5017802"/>
                <a:gd name="connsiteY236" fmla="*/ 1700257 h 4405856"/>
                <a:gd name="connsiteX237" fmla="*/ 3013456 w 5017802"/>
                <a:gd name="connsiteY237" fmla="*/ 1646736 h 4405856"/>
                <a:gd name="connsiteX238" fmla="*/ 3034774 w 5017802"/>
                <a:gd name="connsiteY238" fmla="*/ 1617026 h 4405856"/>
                <a:gd name="connsiteX239" fmla="*/ 2978304 w 5017802"/>
                <a:gd name="connsiteY239" fmla="*/ 1513612 h 4405856"/>
                <a:gd name="connsiteX240" fmla="*/ 2929773 w 5017802"/>
                <a:gd name="connsiteY240" fmla="*/ 1552393 h 4405856"/>
                <a:gd name="connsiteX241" fmla="*/ 2840418 w 5017802"/>
                <a:gd name="connsiteY241" fmla="*/ 1497737 h 4405856"/>
                <a:gd name="connsiteX242" fmla="*/ 2892352 w 5017802"/>
                <a:gd name="connsiteY242" fmla="*/ 1405208 h 4405856"/>
                <a:gd name="connsiteX243" fmla="*/ 2849490 w 5017802"/>
                <a:gd name="connsiteY243" fmla="*/ 1284105 h 4405856"/>
                <a:gd name="connsiteX244" fmla="*/ 2864231 w 5017802"/>
                <a:gd name="connsiteY244" fmla="*/ 1160053 h 4405856"/>
                <a:gd name="connsiteX245" fmla="*/ 2959481 w 5017802"/>
                <a:gd name="connsiteY245" fmla="*/ 1086348 h 4405856"/>
                <a:gd name="connsiteX246" fmla="*/ 3064710 w 5017802"/>
                <a:gd name="connsiteY246" fmla="*/ 1063896 h 4405856"/>
                <a:gd name="connsiteX247" fmla="*/ 3001663 w 5017802"/>
                <a:gd name="connsiteY247" fmla="*/ 974089 h 4405856"/>
                <a:gd name="connsiteX248" fmla="*/ 2984427 w 5017802"/>
                <a:gd name="connsiteY248" fmla="*/ 1018766 h 4405856"/>
                <a:gd name="connsiteX249" fmla="*/ 2941112 w 5017802"/>
                <a:gd name="connsiteY249" fmla="*/ 971595 h 4405856"/>
                <a:gd name="connsiteX250" fmla="*/ 2962430 w 5017802"/>
                <a:gd name="connsiteY250" fmla="*/ 886323 h 4405856"/>
                <a:gd name="connsiteX251" fmla="*/ 3035454 w 5017802"/>
                <a:gd name="connsiteY251" fmla="*/ 789032 h 4405856"/>
                <a:gd name="connsiteX252" fmla="*/ 3018445 w 5017802"/>
                <a:gd name="connsiteY252" fmla="*/ 682443 h 4405856"/>
                <a:gd name="connsiteX253" fmla="*/ 2847223 w 5017802"/>
                <a:gd name="connsiteY253" fmla="*/ 692194 h 4405856"/>
                <a:gd name="connsiteX254" fmla="*/ 2827945 w 5017802"/>
                <a:gd name="connsiteY254" fmla="*/ 734831 h 4405856"/>
                <a:gd name="connsiteX255" fmla="*/ 2795742 w 5017802"/>
                <a:gd name="connsiteY255" fmla="*/ 667248 h 4405856"/>
                <a:gd name="connsiteX256" fmla="*/ 2766032 w 5017802"/>
                <a:gd name="connsiteY256" fmla="*/ 707616 h 4405856"/>
                <a:gd name="connsiteX257" fmla="*/ 2580523 w 5017802"/>
                <a:gd name="connsiteY257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122748 w 5017802"/>
                <a:gd name="connsiteY135" fmla="*/ 4230736 h 4405856"/>
                <a:gd name="connsiteX136" fmla="*/ 1121160 w 5017802"/>
                <a:gd name="connsiteY136" fmla="*/ 4230736 h 4405856"/>
                <a:gd name="connsiteX137" fmla="*/ 1444325 w 5017802"/>
                <a:gd name="connsiteY137" fmla="*/ 4364309 h 4405856"/>
                <a:gd name="connsiteX138" fmla="*/ 1791081 w 5017802"/>
                <a:gd name="connsiteY138" fmla="*/ 4263389 h 4405856"/>
                <a:gd name="connsiteX139" fmla="*/ 2188636 w 5017802"/>
                <a:gd name="connsiteY139" fmla="*/ 4250462 h 4405856"/>
                <a:gd name="connsiteX140" fmla="*/ 2296586 w 5017802"/>
                <a:gd name="connsiteY140" fmla="*/ 4245474 h 4405856"/>
                <a:gd name="connsiteX141" fmla="*/ 2394785 w 5017802"/>
                <a:gd name="connsiteY141" fmla="*/ 4215990 h 4405856"/>
                <a:gd name="connsiteX142" fmla="*/ 2406350 w 5017802"/>
                <a:gd name="connsiteY142" fmla="*/ 4125277 h 4405856"/>
                <a:gd name="connsiteX143" fmla="*/ 2494570 w 5017802"/>
                <a:gd name="connsiteY143" fmla="*/ 3900532 h 4405856"/>
                <a:gd name="connsiteX144" fmla="*/ 2593449 w 5017802"/>
                <a:gd name="connsiteY144" fmla="*/ 3917768 h 4405856"/>
                <a:gd name="connsiteX145" fmla="*/ 2719088 w 5017802"/>
                <a:gd name="connsiteY145" fmla="*/ 3918221 h 4405856"/>
                <a:gd name="connsiteX146" fmla="*/ 2914124 w 5017802"/>
                <a:gd name="connsiteY146" fmla="*/ 3764007 h 4405856"/>
                <a:gd name="connsiteX147" fmla="*/ 3195112 w 5017802"/>
                <a:gd name="connsiteY147" fmla="*/ 3993968 h 4405856"/>
                <a:gd name="connsiteX148" fmla="*/ 3265414 w 5017802"/>
                <a:gd name="connsiteY148" fmla="*/ 4067674 h 4405856"/>
                <a:gd name="connsiteX149" fmla="*/ 3439813 w 5017802"/>
                <a:gd name="connsiteY149" fmla="*/ 4130265 h 4405856"/>
                <a:gd name="connsiteX150" fmla="*/ 3526217 w 5017802"/>
                <a:gd name="connsiteY150" fmla="*/ 4316455 h 4405856"/>
                <a:gd name="connsiteX151" fmla="*/ 3586542 w 5017802"/>
                <a:gd name="connsiteY151" fmla="*/ 4375193 h 4405856"/>
                <a:gd name="connsiteX152" fmla="*/ 3597654 w 5017802"/>
                <a:gd name="connsiteY152" fmla="*/ 4345030 h 4405856"/>
                <a:gd name="connsiteX153" fmla="*/ 3643692 w 5017802"/>
                <a:gd name="connsiteY153" fmla="*/ 4318042 h 4405856"/>
                <a:gd name="connsiteX154" fmla="*/ 3694492 w 5017802"/>
                <a:gd name="connsiteY154" fmla="*/ 4391068 h 4405856"/>
                <a:gd name="connsiteX155" fmla="*/ 3743705 w 5017802"/>
                <a:gd name="connsiteY155" fmla="*/ 4394243 h 4405856"/>
                <a:gd name="connsiteX156" fmla="*/ 3699254 w 5017802"/>
                <a:gd name="connsiteY156" fmla="*/ 4300581 h 4405856"/>
                <a:gd name="connsiteX157" fmla="*/ 3656392 w 5017802"/>
                <a:gd name="connsiteY157" fmla="*/ 4232318 h 4405856"/>
                <a:gd name="connsiteX158" fmla="*/ 3699255 w 5017802"/>
                <a:gd name="connsiteY158" fmla="*/ 4216442 h 4405856"/>
                <a:gd name="connsiteX159" fmla="*/ 3680204 w 5017802"/>
                <a:gd name="connsiteY159" fmla="*/ 4175168 h 4405856"/>
                <a:gd name="connsiteX160" fmla="*/ 3732592 w 5017802"/>
                <a:gd name="connsiteY160" fmla="*/ 4184693 h 4405856"/>
                <a:gd name="connsiteX161" fmla="*/ 3711955 w 5017802"/>
                <a:gd name="connsiteY161" fmla="*/ 4151355 h 4405856"/>
                <a:gd name="connsiteX162" fmla="*/ 3733274 w 5017802"/>
                <a:gd name="connsiteY162" fmla="*/ 4134801 h 4405856"/>
                <a:gd name="connsiteX163" fmla="*/ 3854377 w 5017802"/>
                <a:gd name="connsiteY163" fmla="*/ 4220074 h 4405856"/>
                <a:gd name="connsiteX164" fmla="*/ 3889754 w 5017802"/>
                <a:gd name="connsiteY164" fmla="*/ 4206917 h 4405856"/>
                <a:gd name="connsiteX165" fmla="*/ 3942141 w 5017802"/>
                <a:gd name="connsiteY165" fmla="*/ 4272006 h 4405856"/>
                <a:gd name="connsiteX166" fmla="*/ 3962779 w 5017802"/>
                <a:gd name="connsiteY166" fmla="*/ 4330743 h 4405856"/>
                <a:gd name="connsiteX167" fmla="*/ 4070729 w 5017802"/>
                <a:gd name="connsiteY167" fmla="*/ 4349792 h 4405856"/>
                <a:gd name="connsiteX168" fmla="*/ 4010405 w 5017802"/>
                <a:gd name="connsiteY168" fmla="*/ 4283117 h 4405856"/>
                <a:gd name="connsiteX169" fmla="*/ 4007229 w 5017802"/>
                <a:gd name="connsiteY169" fmla="*/ 4214855 h 4405856"/>
                <a:gd name="connsiteX170" fmla="*/ 4061204 w 5017802"/>
                <a:gd name="connsiteY170" fmla="*/ 4270418 h 4405856"/>
                <a:gd name="connsiteX171" fmla="*/ 4110417 w 5017802"/>
                <a:gd name="connsiteY171" fmla="*/ 4275180 h 4405856"/>
                <a:gd name="connsiteX172" fmla="*/ 4104067 w 5017802"/>
                <a:gd name="connsiteY172" fmla="*/ 4225968 h 4405856"/>
                <a:gd name="connsiteX173" fmla="*/ 4164392 w 5017802"/>
                <a:gd name="connsiteY173" fmla="*/ 4230730 h 4405856"/>
                <a:gd name="connsiteX174" fmla="*/ 4226304 w 5017802"/>
                <a:gd name="connsiteY174" fmla="*/ 4273592 h 4405856"/>
                <a:gd name="connsiteX175" fmla="*/ 4258054 w 5017802"/>
                <a:gd name="connsiteY175" fmla="*/ 4260893 h 4405856"/>
                <a:gd name="connsiteX176" fmla="*/ 4251705 w 5017802"/>
                <a:gd name="connsiteY176" fmla="*/ 4225968 h 4405856"/>
                <a:gd name="connsiteX177" fmla="*/ 4292980 w 5017802"/>
                <a:gd name="connsiteY177" fmla="*/ 4202156 h 4405856"/>
                <a:gd name="connsiteX178" fmla="*/ 4377117 w 5017802"/>
                <a:gd name="connsiteY178" fmla="*/ 4259306 h 4405856"/>
                <a:gd name="connsiteX179" fmla="*/ 4394580 w 5017802"/>
                <a:gd name="connsiteY179" fmla="*/ 4157708 h 4405856"/>
                <a:gd name="connsiteX180" fmla="*/ 4369180 w 5017802"/>
                <a:gd name="connsiteY180" fmla="*/ 4135482 h 4405856"/>
                <a:gd name="connsiteX181" fmla="*/ 4296154 w 5017802"/>
                <a:gd name="connsiteY181" fmla="*/ 4092619 h 4405856"/>
                <a:gd name="connsiteX182" fmla="*/ 4318379 w 5017802"/>
                <a:gd name="connsiteY182" fmla="*/ 4067220 h 4405856"/>
                <a:gd name="connsiteX183" fmla="*/ 4339017 w 5017802"/>
                <a:gd name="connsiteY183" fmla="*/ 4044994 h 4405856"/>
                <a:gd name="connsiteX184" fmla="*/ 4392992 w 5017802"/>
                <a:gd name="connsiteY184" fmla="*/ 4076745 h 4405856"/>
                <a:gd name="connsiteX185" fmla="*/ 4399342 w 5017802"/>
                <a:gd name="connsiteY185" fmla="*/ 4032295 h 4405856"/>
                <a:gd name="connsiteX186" fmla="*/ 4343779 w 5017802"/>
                <a:gd name="connsiteY186" fmla="*/ 4008482 h 4405856"/>
                <a:gd name="connsiteX187" fmla="*/ 4342192 w 5017802"/>
                <a:gd name="connsiteY187" fmla="*/ 3998958 h 4405856"/>
                <a:gd name="connsiteX188" fmla="*/ 4329491 w 5017802"/>
                <a:gd name="connsiteY188" fmla="*/ 3960859 h 4405856"/>
                <a:gd name="connsiteX189" fmla="*/ 4335841 w 5017802"/>
                <a:gd name="connsiteY189" fmla="*/ 3913233 h 4405856"/>
                <a:gd name="connsiteX190" fmla="*/ 4346954 w 5017802"/>
                <a:gd name="connsiteY190" fmla="*/ 3857670 h 4405856"/>
                <a:gd name="connsiteX191" fmla="*/ 4308854 w 5017802"/>
                <a:gd name="connsiteY191" fmla="*/ 3827508 h 4405856"/>
                <a:gd name="connsiteX192" fmla="*/ 4342191 w 5017802"/>
                <a:gd name="connsiteY192" fmla="*/ 3817983 h 4405856"/>
                <a:gd name="connsiteX193" fmla="*/ 4319966 w 5017802"/>
                <a:gd name="connsiteY193" fmla="*/ 3781470 h 4405856"/>
                <a:gd name="connsiteX194" fmla="*/ 4358067 w 5017802"/>
                <a:gd name="connsiteY194" fmla="*/ 3776709 h 4405856"/>
                <a:gd name="connsiteX195" fmla="*/ 4364416 w 5017802"/>
                <a:gd name="connsiteY195" fmla="*/ 3743370 h 4405856"/>
                <a:gd name="connsiteX196" fmla="*/ 4426330 w 5017802"/>
                <a:gd name="connsiteY196" fmla="*/ 3752897 h 4405856"/>
                <a:gd name="connsiteX197" fmla="*/ 4459443 w 5017802"/>
                <a:gd name="connsiteY197" fmla="*/ 3768089 h 4405856"/>
                <a:gd name="connsiteX198" fmla="*/ 4425650 w 5017802"/>
                <a:gd name="connsiteY198" fmla="*/ 3809137 h 4405856"/>
                <a:gd name="connsiteX199" fmla="*/ 4464658 w 5017802"/>
                <a:gd name="connsiteY199" fmla="*/ 3916633 h 4405856"/>
                <a:gd name="connsiteX200" fmla="*/ 4517045 w 5017802"/>
                <a:gd name="connsiteY200" fmla="*/ 3947931 h 4405856"/>
                <a:gd name="connsiteX201" fmla="*/ 4568979 w 5017802"/>
                <a:gd name="connsiteY201" fmla="*/ 3905749 h 4405856"/>
                <a:gd name="connsiteX202" fmla="*/ 4654704 w 5017802"/>
                <a:gd name="connsiteY202" fmla="*/ 3857216 h 4405856"/>
                <a:gd name="connsiteX203" fmla="*/ 4637468 w 5017802"/>
                <a:gd name="connsiteY203" fmla="*/ 3768315 h 4405856"/>
                <a:gd name="connsiteX204" fmla="*/ 4714802 w 5017802"/>
                <a:gd name="connsiteY204" fmla="*/ 3635646 h 4405856"/>
                <a:gd name="connsiteX205" fmla="*/ 5007356 w 5017802"/>
                <a:gd name="connsiteY205" fmla="*/ 3302498 h 4405856"/>
                <a:gd name="connsiteX206" fmla="*/ 4925939 w 5017802"/>
                <a:gd name="connsiteY206" fmla="*/ 3293426 h 4405856"/>
                <a:gd name="connsiteX207" fmla="*/ 4930476 w 5017802"/>
                <a:gd name="connsiteY207" fmla="*/ 3201578 h 4405856"/>
                <a:gd name="connsiteX208" fmla="*/ 4881489 w 5017802"/>
                <a:gd name="connsiteY208" fmla="*/ 3176406 h 4405856"/>
                <a:gd name="connsiteX209" fmla="*/ 4797352 w 5017802"/>
                <a:gd name="connsiteY209" fmla="*/ 3207928 h 4405856"/>
                <a:gd name="connsiteX210" fmla="*/ 4760613 w 5017802"/>
                <a:gd name="connsiteY210" fmla="*/ 3171643 h 4405856"/>
                <a:gd name="connsiteX211" fmla="*/ 4805290 w 5017802"/>
                <a:gd name="connsiteY211" fmla="*/ 3148738 h 4405856"/>
                <a:gd name="connsiteX212" fmla="*/ 4676023 w 5017802"/>
                <a:gd name="connsiteY212" fmla="*/ 2935559 h 4405856"/>
                <a:gd name="connsiteX213" fmla="*/ 4690989 w 5017802"/>
                <a:gd name="connsiteY213" fmla="*/ 2905396 h 4405856"/>
                <a:gd name="connsiteX214" fmla="*/ 4667404 w 5017802"/>
                <a:gd name="connsiteY214" fmla="*/ 2789736 h 4405856"/>
                <a:gd name="connsiteX215" fmla="*/ 4508655 w 5017802"/>
                <a:gd name="connsiteY215" fmla="*/ 2778850 h 4405856"/>
                <a:gd name="connsiteX216" fmla="*/ 4475317 w 5017802"/>
                <a:gd name="connsiteY216" fmla="*/ 2827608 h 4405856"/>
                <a:gd name="connsiteX217" fmla="*/ 4386417 w 5017802"/>
                <a:gd name="connsiteY217" fmla="*/ 2842124 h 4405856"/>
                <a:gd name="connsiteX218" fmla="*/ 4392767 w 5017802"/>
                <a:gd name="connsiteY218" fmla="*/ 2820125 h 4405856"/>
                <a:gd name="connsiteX219" fmla="*/ 4339245 w 5017802"/>
                <a:gd name="connsiteY219" fmla="*/ 2804024 h 4405856"/>
                <a:gd name="connsiteX220" fmla="*/ 4314526 w 5017802"/>
                <a:gd name="connsiteY220" fmla="*/ 2638923 h 4405856"/>
                <a:gd name="connsiteX221" fmla="*/ 4034219 w 5017802"/>
                <a:gd name="connsiteY221" fmla="*/ 2572248 h 4405856"/>
                <a:gd name="connsiteX222" fmla="*/ 3897920 w 5017802"/>
                <a:gd name="connsiteY222" fmla="*/ 2615564 h 4405856"/>
                <a:gd name="connsiteX223" fmla="*/ 3765931 w 5017802"/>
                <a:gd name="connsiteY223" fmla="*/ 2608080 h 4405856"/>
                <a:gd name="connsiteX224" fmla="*/ 3633488 w 5017802"/>
                <a:gd name="connsiteY224" fmla="*/ 2497182 h 4405856"/>
                <a:gd name="connsiteX225" fmla="*/ 3420310 w 5017802"/>
                <a:gd name="connsiteY225" fmla="*/ 2193969 h 4405856"/>
                <a:gd name="connsiteX226" fmla="*/ 3021848 w 5017802"/>
                <a:gd name="connsiteY226" fmla="*/ 2054496 h 4405856"/>
                <a:gd name="connsiteX227" fmla="*/ 2785310 w 5017802"/>
                <a:gd name="connsiteY227" fmla="*/ 1741532 h 4405856"/>
                <a:gd name="connsiteX228" fmla="*/ 2819101 w 5017802"/>
                <a:gd name="connsiteY228" fmla="*/ 1716586 h 4405856"/>
                <a:gd name="connsiteX229" fmla="*/ 2878745 w 5017802"/>
                <a:gd name="connsiteY229" fmla="*/ 1799589 h 4405856"/>
                <a:gd name="connsiteX230" fmla="*/ 2898929 w 5017802"/>
                <a:gd name="connsiteY230" fmla="*/ 1782126 h 4405856"/>
                <a:gd name="connsiteX231" fmla="*/ 2942019 w 5017802"/>
                <a:gd name="connsiteY231" fmla="*/ 1812970 h 4405856"/>
                <a:gd name="connsiteX232" fmla="*/ 3030692 w 5017802"/>
                <a:gd name="connsiteY232" fmla="*/ 1759221 h 4405856"/>
                <a:gd name="connsiteX233" fmla="*/ 3046794 w 5017802"/>
                <a:gd name="connsiteY233" fmla="*/ 1738811 h 4405856"/>
                <a:gd name="connsiteX234" fmla="*/ 3105077 w 5017802"/>
                <a:gd name="connsiteY234" fmla="*/ 1739037 h 4405856"/>
                <a:gd name="connsiteX235" fmla="*/ 3121180 w 5017802"/>
                <a:gd name="connsiteY235" fmla="*/ 1705927 h 4405856"/>
                <a:gd name="connsiteX236" fmla="*/ 3102356 w 5017802"/>
                <a:gd name="connsiteY236" fmla="*/ 1680300 h 4405856"/>
                <a:gd name="connsiteX237" fmla="*/ 3035228 w 5017802"/>
                <a:gd name="connsiteY237" fmla="*/ 1700257 h 4405856"/>
                <a:gd name="connsiteX238" fmla="*/ 3013456 w 5017802"/>
                <a:gd name="connsiteY238" fmla="*/ 1646736 h 4405856"/>
                <a:gd name="connsiteX239" fmla="*/ 3034774 w 5017802"/>
                <a:gd name="connsiteY239" fmla="*/ 1617026 h 4405856"/>
                <a:gd name="connsiteX240" fmla="*/ 2978304 w 5017802"/>
                <a:gd name="connsiteY240" fmla="*/ 1513612 h 4405856"/>
                <a:gd name="connsiteX241" fmla="*/ 2929773 w 5017802"/>
                <a:gd name="connsiteY241" fmla="*/ 1552393 h 4405856"/>
                <a:gd name="connsiteX242" fmla="*/ 2840418 w 5017802"/>
                <a:gd name="connsiteY242" fmla="*/ 1497737 h 4405856"/>
                <a:gd name="connsiteX243" fmla="*/ 2892352 w 5017802"/>
                <a:gd name="connsiteY243" fmla="*/ 1405208 h 4405856"/>
                <a:gd name="connsiteX244" fmla="*/ 2849490 w 5017802"/>
                <a:gd name="connsiteY244" fmla="*/ 1284105 h 4405856"/>
                <a:gd name="connsiteX245" fmla="*/ 2864231 w 5017802"/>
                <a:gd name="connsiteY245" fmla="*/ 1160053 h 4405856"/>
                <a:gd name="connsiteX246" fmla="*/ 2959481 w 5017802"/>
                <a:gd name="connsiteY246" fmla="*/ 1086348 h 4405856"/>
                <a:gd name="connsiteX247" fmla="*/ 3064710 w 5017802"/>
                <a:gd name="connsiteY247" fmla="*/ 1063896 h 4405856"/>
                <a:gd name="connsiteX248" fmla="*/ 3001663 w 5017802"/>
                <a:gd name="connsiteY248" fmla="*/ 974089 h 4405856"/>
                <a:gd name="connsiteX249" fmla="*/ 2984427 w 5017802"/>
                <a:gd name="connsiteY249" fmla="*/ 1018766 h 4405856"/>
                <a:gd name="connsiteX250" fmla="*/ 2941112 w 5017802"/>
                <a:gd name="connsiteY250" fmla="*/ 971595 h 4405856"/>
                <a:gd name="connsiteX251" fmla="*/ 2962430 w 5017802"/>
                <a:gd name="connsiteY251" fmla="*/ 886323 h 4405856"/>
                <a:gd name="connsiteX252" fmla="*/ 3035454 w 5017802"/>
                <a:gd name="connsiteY252" fmla="*/ 789032 h 4405856"/>
                <a:gd name="connsiteX253" fmla="*/ 3018445 w 5017802"/>
                <a:gd name="connsiteY253" fmla="*/ 682443 h 4405856"/>
                <a:gd name="connsiteX254" fmla="*/ 2847223 w 5017802"/>
                <a:gd name="connsiteY254" fmla="*/ 692194 h 4405856"/>
                <a:gd name="connsiteX255" fmla="*/ 2827945 w 5017802"/>
                <a:gd name="connsiteY255" fmla="*/ 734831 h 4405856"/>
                <a:gd name="connsiteX256" fmla="*/ 2795742 w 5017802"/>
                <a:gd name="connsiteY256" fmla="*/ 667248 h 4405856"/>
                <a:gd name="connsiteX257" fmla="*/ 2766032 w 5017802"/>
                <a:gd name="connsiteY257" fmla="*/ 707616 h 4405856"/>
                <a:gd name="connsiteX258" fmla="*/ 2580523 w 5017802"/>
                <a:gd name="connsiteY258" fmla="*/ 741180 h 4405856"/>
                <a:gd name="connsiteX0" fmla="*/ 2580523 w 5017802"/>
                <a:gd name="connsiteY0" fmla="*/ 741180 h 4440094"/>
                <a:gd name="connsiteX1" fmla="*/ 2254404 w 5017802"/>
                <a:gd name="connsiteY1" fmla="*/ 583337 h 4440094"/>
                <a:gd name="connsiteX2" fmla="*/ 2294316 w 5017802"/>
                <a:gd name="connsiteY2" fmla="*/ 433432 h 4440094"/>
                <a:gd name="connsiteX3" fmla="*/ 2240342 w 5017802"/>
                <a:gd name="connsiteY3" fmla="*/ 423907 h 4440094"/>
                <a:gd name="connsiteX4" fmla="*/ 2237167 w 5017802"/>
                <a:gd name="connsiteY4" fmla="*/ 395333 h 4440094"/>
                <a:gd name="connsiteX5" fmla="*/ 2281617 w 5017802"/>
                <a:gd name="connsiteY5" fmla="*/ 403270 h 4440094"/>
                <a:gd name="connsiteX6" fmla="*/ 2224467 w 5017802"/>
                <a:gd name="connsiteY6" fmla="*/ 315957 h 4440094"/>
                <a:gd name="connsiteX7" fmla="*/ 2235579 w 5017802"/>
                <a:gd name="connsiteY7" fmla="*/ 355645 h 4440094"/>
                <a:gd name="connsiteX8" fmla="*/ 2183191 w 5017802"/>
                <a:gd name="connsiteY8" fmla="*/ 320720 h 4440094"/>
                <a:gd name="connsiteX9" fmla="*/ 2203829 w 5017802"/>
                <a:gd name="connsiteY9" fmla="*/ 287383 h 4440094"/>
                <a:gd name="connsiteX10" fmla="*/ 2168904 w 5017802"/>
                <a:gd name="connsiteY10" fmla="*/ 225472 h 4440094"/>
                <a:gd name="connsiteX11" fmla="*/ 2202241 w 5017802"/>
                <a:gd name="connsiteY11" fmla="*/ 227061 h 4440094"/>
                <a:gd name="connsiteX12" fmla="*/ 2159379 w 5017802"/>
                <a:gd name="connsiteY12" fmla="*/ 133398 h 4440094"/>
                <a:gd name="connsiteX13" fmla="*/ 2133980 w 5017802"/>
                <a:gd name="connsiteY13" fmla="*/ 131810 h 4440094"/>
                <a:gd name="connsiteX14" fmla="*/ 2122867 w 5017802"/>
                <a:gd name="connsiteY14" fmla="*/ 84185 h 4440094"/>
                <a:gd name="connsiteX15" fmla="*/ 2154616 w 5017802"/>
                <a:gd name="connsiteY15" fmla="*/ 66723 h 4440094"/>
                <a:gd name="connsiteX16" fmla="*/ 2149854 w 5017802"/>
                <a:gd name="connsiteY16" fmla="*/ 23861 h 4440094"/>
                <a:gd name="connsiteX17" fmla="*/ 2091117 w 5017802"/>
                <a:gd name="connsiteY17" fmla="*/ 28624 h 4440094"/>
                <a:gd name="connsiteX18" fmla="*/ 1897442 w 5017802"/>
                <a:gd name="connsiteY18" fmla="*/ 127049 h 4440094"/>
                <a:gd name="connsiteX19" fmla="*/ 1862517 w 5017802"/>
                <a:gd name="connsiteY19" fmla="*/ 252462 h 4440094"/>
                <a:gd name="connsiteX20" fmla="*/ 1867279 w 5017802"/>
                <a:gd name="connsiteY20" fmla="*/ 288974 h 4440094"/>
                <a:gd name="connsiteX21" fmla="*/ 1838704 w 5017802"/>
                <a:gd name="connsiteY21" fmla="*/ 303261 h 4440094"/>
                <a:gd name="connsiteX22" fmla="*/ 1906966 w 5017802"/>
                <a:gd name="connsiteY22" fmla="*/ 482645 h 4440094"/>
                <a:gd name="connsiteX23" fmla="*/ 1819655 w 5017802"/>
                <a:gd name="connsiteY23" fmla="*/ 400099 h 4440094"/>
                <a:gd name="connsiteX24" fmla="*/ 1768854 w 5017802"/>
                <a:gd name="connsiteY24" fmla="*/ 366762 h 4440094"/>
                <a:gd name="connsiteX25" fmla="*/ 1740279 w 5017802"/>
                <a:gd name="connsiteY25" fmla="*/ 401687 h 4440094"/>
                <a:gd name="connsiteX26" fmla="*/ 1738692 w 5017802"/>
                <a:gd name="connsiteY26" fmla="*/ 515987 h 4440094"/>
                <a:gd name="connsiteX27" fmla="*/ 1752979 w 5017802"/>
                <a:gd name="connsiteY27" fmla="*/ 612820 h 4440094"/>
                <a:gd name="connsiteX28" fmla="*/ 1670429 w 5017802"/>
                <a:gd name="connsiteY28" fmla="*/ 620761 h 4440094"/>
                <a:gd name="connsiteX29" fmla="*/ 1694242 w 5017802"/>
                <a:gd name="connsiteY29" fmla="*/ 590598 h 4440094"/>
                <a:gd name="connsiteX30" fmla="*/ 1630742 w 5017802"/>
                <a:gd name="connsiteY30" fmla="*/ 547736 h 4440094"/>
                <a:gd name="connsiteX31" fmla="*/ 1589467 w 5017802"/>
                <a:gd name="connsiteY31" fmla="*/ 501699 h 4440094"/>
                <a:gd name="connsiteX32" fmla="*/ 1540254 w 5017802"/>
                <a:gd name="connsiteY32" fmla="*/ 512811 h 4440094"/>
                <a:gd name="connsiteX33" fmla="*/ 1568829 w 5017802"/>
                <a:gd name="connsiteY33" fmla="*/ 446136 h 4440094"/>
                <a:gd name="connsiteX34" fmla="*/ 1538666 w 5017802"/>
                <a:gd name="connsiteY34" fmla="*/ 481062 h 4440094"/>
                <a:gd name="connsiteX35" fmla="*/ 1505329 w 5017802"/>
                <a:gd name="connsiteY35" fmla="*/ 423911 h 4440094"/>
                <a:gd name="connsiteX36" fmla="*/ 1486279 w 5017802"/>
                <a:gd name="connsiteY36" fmla="*/ 417561 h 4440094"/>
                <a:gd name="connsiteX37" fmla="*/ 1484692 w 5017802"/>
                <a:gd name="connsiteY37" fmla="*/ 376287 h 4440094"/>
                <a:gd name="connsiteX38" fmla="*/ 1449767 w 5017802"/>
                <a:gd name="connsiteY38" fmla="*/ 273100 h 4440094"/>
                <a:gd name="connsiteX39" fmla="*/ 1410079 w 5017802"/>
                <a:gd name="connsiteY39" fmla="*/ 219123 h 4440094"/>
                <a:gd name="connsiteX40" fmla="*/ 1486280 w 5017802"/>
                <a:gd name="connsiteY40" fmla="*/ 282624 h 4440094"/>
                <a:gd name="connsiteX41" fmla="*/ 1545018 w 5017802"/>
                <a:gd name="connsiteY41" fmla="*/ 320723 h 4440094"/>
                <a:gd name="connsiteX42" fmla="*/ 1568829 w 5017802"/>
                <a:gd name="connsiteY42" fmla="*/ 281036 h 4440094"/>
                <a:gd name="connsiteX43" fmla="*/ 1587879 w 5017802"/>
                <a:gd name="connsiteY43" fmla="*/ 215949 h 4440094"/>
                <a:gd name="connsiteX44" fmla="*/ 1549779 w 5017802"/>
                <a:gd name="connsiteY44" fmla="*/ 185786 h 4440094"/>
                <a:gd name="connsiteX45" fmla="*/ 1576767 w 5017802"/>
                <a:gd name="connsiteY45" fmla="*/ 144511 h 4440094"/>
                <a:gd name="connsiteX46" fmla="*/ 1529142 w 5017802"/>
                <a:gd name="connsiteY46" fmla="*/ 50848 h 4440094"/>
                <a:gd name="connsiteX47" fmla="*/ 1511679 w 5017802"/>
                <a:gd name="connsiteY47" fmla="*/ 6399 h 4440094"/>
                <a:gd name="connsiteX48" fmla="*/ 1375154 w 5017802"/>
                <a:gd name="connsiteY48" fmla="*/ 120699 h 4440094"/>
                <a:gd name="connsiteX49" fmla="*/ 1313241 w 5017802"/>
                <a:gd name="connsiteY49" fmla="*/ 115936 h 4440094"/>
                <a:gd name="connsiteX50" fmla="*/ 1300542 w 5017802"/>
                <a:gd name="connsiteY50" fmla="*/ 57199 h 4440094"/>
                <a:gd name="connsiteX51" fmla="*/ 1214817 w 5017802"/>
                <a:gd name="connsiteY51" fmla="*/ 104824 h 4440094"/>
                <a:gd name="connsiteX52" fmla="*/ 1151317 w 5017802"/>
                <a:gd name="connsiteY52" fmla="*/ 139748 h 4440094"/>
                <a:gd name="connsiteX53" fmla="*/ 1056066 w 5017802"/>
                <a:gd name="connsiteY53" fmla="*/ 147686 h 4440094"/>
                <a:gd name="connsiteX54" fmla="*/ 1033842 w 5017802"/>
                <a:gd name="connsiteY54" fmla="*/ 177849 h 4440094"/>
                <a:gd name="connsiteX55" fmla="*/ 997329 w 5017802"/>
                <a:gd name="connsiteY55" fmla="*/ 201661 h 4440094"/>
                <a:gd name="connsiteX56" fmla="*/ 1032255 w 5017802"/>
                <a:gd name="connsiteY56" fmla="*/ 288974 h 4440094"/>
                <a:gd name="connsiteX57" fmla="*/ 899586 w 5017802"/>
                <a:gd name="connsiteY57" fmla="*/ 542516 h 4440094"/>
                <a:gd name="connsiteX58" fmla="*/ 845611 w 5017802"/>
                <a:gd name="connsiteY58" fmla="*/ 580843 h 4440094"/>
                <a:gd name="connsiteX59" fmla="*/ 917502 w 5017802"/>
                <a:gd name="connsiteY59" fmla="*/ 633231 h 4440094"/>
                <a:gd name="connsiteX60" fmla="*/ 880536 w 5017802"/>
                <a:gd name="connsiteY60" fmla="*/ 673825 h 4440094"/>
                <a:gd name="connsiteX61" fmla="*/ 897999 w 5017802"/>
                <a:gd name="connsiteY61" fmla="*/ 720316 h 4440094"/>
                <a:gd name="connsiteX62" fmla="*/ 829282 w 5017802"/>
                <a:gd name="connsiteY62" fmla="*/ 701719 h 4440094"/>
                <a:gd name="connsiteX63" fmla="*/ 774174 w 5017802"/>
                <a:gd name="connsiteY63" fmla="*/ 726665 h 4440094"/>
                <a:gd name="connsiteX64" fmla="*/ 707272 w 5017802"/>
                <a:gd name="connsiteY64" fmla="*/ 695143 h 4440094"/>
                <a:gd name="connsiteX65" fmla="*/ 708860 w 5017802"/>
                <a:gd name="connsiteY65" fmla="*/ 652734 h 4440094"/>
                <a:gd name="connsiteX66" fmla="*/ 597281 w 5017802"/>
                <a:gd name="connsiteY66" fmla="*/ 675412 h 4440094"/>
                <a:gd name="connsiteX67" fmla="*/ 587530 w 5017802"/>
                <a:gd name="connsiteY67" fmla="*/ 760457 h 4440094"/>
                <a:gd name="connsiteX68" fmla="*/ 508382 w 5017802"/>
                <a:gd name="connsiteY68" fmla="*/ 865236 h 4440094"/>
                <a:gd name="connsiteX69" fmla="*/ 422657 w 5017802"/>
                <a:gd name="connsiteY69" fmla="*/ 828724 h 4440094"/>
                <a:gd name="connsiteX70" fmla="*/ 397257 w 5017802"/>
                <a:gd name="connsiteY70" fmla="*/ 869999 h 4440094"/>
                <a:gd name="connsiteX71" fmla="*/ 332170 w 5017802"/>
                <a:gd name="connsiteY71" fmla="*/ 812848 h 4440094"/>
                <a:gd name="connsiteX72" fmla="*/ 306771 w 5017802"/>
                <a:gd name="connsiteY72" fmla="*/ 881111 h 4440094"/>
                <a:gd name="connsiteX73" fmla="*/ 248033 w 5017802"/>
                <a:gd name="connsiteY73" fmla="*/ 873173 h 4440094"/>
                <a:gd name="connsiteX74" fmla="*/ 208345 w 5017802"/>
                <a:gd name="connsiteY74" fmla="*/ 787449 h 4440094"/>
                <a:gd name="connsiteX75" fmla="*/ 27371 w 5017802"/>
                <a:gd name="connsiteY75" fmla="*/ 917623 h 4440094"/>
                <a:gd name="connsiteX76" fmla="*/ 28959 w 5017802"/>
                <a:gd name="connsiteY76" fmla="*/ 970011 h 4440094"/>
                <a:gd name="connsiteX77" fmla="*/ 13084 w 5017802"/>
                <a:gd name="connsiteY77" fmla="*/ 996999 h 4440094"/>
                <a:gd name="connsiteX78" fmla="*/ 40071 w 5017802"/>
                <a:gd name="connsiteY78" fmla="*/ 1022399 h 4440094"/>
                <a:gd name="connsiteX79" fmla="*/ 9909 w 5017802"/>
                <a:gd name="connsiteY79" fmla="*/ 1043037 h 4440094"/>
                <a:gd name="connsiteX80" fmla="*/ 170247 w 5017802"/>
                <a:gd name="connsiteY80" fmla="*/ 1135111 h 4440094"/>
                <a:gd name="connsiteX81" fmla="*/ 160723 w 5017802"/>
                <a:gd name="connsiteY81" fmla="*/ 1263698 h 4440094"/>
                <a:gd name="connsiteX82" fmla="*/ 217873 w 5017802"/>
                <a:gd name="connsiteY82" fmla="*/ 1289099 h 4440094"/>
                <a:gd name="connsiteX83" fmla="*/ 205174 w 5017802"/>
                <a:gd name="connsiteY83" fmla="*/ 1354186 h 4440094"/>
                <a:gd name="connsiteX84" fmla="*/ 270261 w 5017802"/>
                <a:gd name="connsiteY84" fmla="*/ 1362124 h 4440094"/>
                <a:gd name="connsiteX85" fmla="*/ 321736 w 5017802"/>
                <a:gd name="connsiteY85" fmla="*/ 1394776 h 4440094"/>
                <a:gd name="connsiteX86" fmla="*/ 230573 w 5017802"/>
                <a:gd name="connsiteY86" fmla="*/ 1622474 h 4440094"/>
                <a:gd name="connsiteX87" fmla="*/ 179773 w 5017802"/>
                <a:gd name="connsiteY87" fmla="*/ 1687561 h 4440094"/>
                <a:gd name="connsiteX88" fmla="*/ 175010 w 5017802"/>
                <a:gd name="connsiteY88" fmla="*/ 1743123 h 4440094"/>
                <a:gd name="connsiteX89" fmla="*/ 141673 w 5017802"/>
                <a:gd name="connsiteY89" fmla="*/ 1738361 h 4440094"/>
                <a:gd name="connsiteX90" fmla="*/ 143261 w 5017802"/>
                <a:gd name="connsiteY90" fmla="*/ 1798686 h 4440094"/>
                <a:gd name="connsiteX91" fmla="*/ 65473 w 5017802"/>
                <a:gd name="connsiteY91" fmla="*/ 1636761 h 4440094"/>
                <a:gd name="connsiteX92" fmla="*/ 16260 w 5017802"/>
                <a:gd name="connsiteY92" fmla="*/ 1633586 h 4440094"/>
                <a:gd name="connsiteX93" fmla="*/ 41661 w 5017802"/>
                <a:gd name="connsiteY93" fmla="*/ 1670099 h 4440094"/>
                <a:gd name="connsiteX94" fmla="*/ 385 w 5017802"/>
                <a:gd name="connsiteY94" fmla="*/ 1690737 h 4440094"/>
                <a:gd name="connsiteX95" fmla="*/ 59122 w 5017802"/>
                <a:gd name="connsiteY95" fmla="*/ 1873298 h 4440094"/>
                <a:gd name="connsiteX96" fmla="*/ 343507 w 5017802"/>
                <a:gd name="connsiteY96" fmla="*/ 1923414 h 4440094"/>
                <a:gd name="connsiteX97" fmla="*/ 200410 w 5017802"/>
                <a:gd name="connsiteY97" fmla="*/ 2119361 h 4440094"/>
                <a:gd name="connsiteX98" fmla="*/ 213560 w 5017802"/>
                <a:gd name="connsiteY98" fmla="*/ 2239100 h 4440094"/>
                <a:gd name="connsiteX99" fmla="*/ 148023 w 5017802"/>
                <a:gd name="connsiteY99" fmla="*/ 2270174 h 4440094"/>
                <a:gd name="connsiteX100" fmla="*/ 105160 w 5017802"/>
                <a:gd name="connsiteY100" fmla="*/ 2414637 h 4440094"/>
                <a:gd name="connsiteX101" fmla="*/ 201087 w 5017802"/>
                <a:gd name="connsiteY101" fmla="*/ 2428239 h 4440094"/>
                <a:gd name="connsiteX102" fmla="*/ 419708 w 5017802"/>
                <a:gd name="connsiteY102" fmla="*/ 2593339 h 4440094"/>
                <a:gd name="connsiteX103" fmla="*/ 436944 w 5017802"/>
                <a:gd name="connsiteY103" fmla="*/ 2823753 h 4440094"/>
                <a:gd name="connsiteX104" fmla="*/ 490464 w 5017802"/>
                <a:gd name="connsiteY104" fmla="*/ 2877956 h 4440094"/>
                <a:gd name="connsiteX105" fmla="*/ 542173 w 5017802"/>
                <a:gd name="connsiteY105" fmla="*/ 2882264 h 4440094"/>
                <a:gd name="connsiteX106" fmla="*/ 544894 w 5017802"/>
                <a:gd name="connsiteY106" fmla="*/ 2813095 h 4440094"/>
                <a:gd name="connsiteX107" fmla="*/ 678248 w 5017802"/>
                <a:gd name="connsiteY107" fmla="*/ 2882949 h 4440094"/>
                <a:gd name="connsiteX108" fmla="*/ 669852 w 5017802"/>
                <a:gd name="connsiteY108" fmla="*/ 2955970 h 4440094"/>
                <a:gd name="connsiteX109" fmla="*/ 758073 w 5017802"/>
                <a:gd name="connsiteY109" fmla="*/ 3058024 h 4440094"/>
                <a:gd name="connsiteX110" fmla="*/ 741970 w 5017802"/>
                <a:gd name="connsiteY110" fmla="*/ 3145336 h 4440094"/>
                <a:gd name="connsiteX111" fmla="*/ 774855 w 5017802"/>
                <a:gd name="connsiteY111" fmla="*/ 3257368 h 4440094"/>
                <a:gd name="connsiteX112" fmla="*/ 831551 w 5017802"/>
                <a:gd name="connsiteY112" fmla="*/ 3291839 h 4440094"/>
                <a:gd name="connsiteX113" fmla="*/ 794812 w 5017802"/>
                <a:gd name="connsiteY113" fmla="*/ 3345361 h 4440094"/>
                <a:gd name="connsiteX114" fmla="*/ 1094623 w 5017802"/>
                <a:gd name="connsiteY114" fmla="*/ 3453311 h 4440094"/>
                <a:gd name="connsiteX115" fmla="*/ 1144742 w 5017802"/>
                <a:gd name="connsiteY115" fmla="*/ 3605257 h 4440094"/>
                <a:gd name="connsiteX116" fmla="*/ 1187604 w 5017802"/>
                <a:gd name="connsiteY116" fmla="*/ 3626121 h 4440094"/>
                <a:gd name="connsiteX117" fmla="*/ 1210283 w 5017802"/>
                <a:gd name="connsiteY117" fmla="*/ 3658099 h 4440094"/>
                <a:gd name="connsiteX118" fmla="*/ 1297142 w 5017802"/>
                <a:gd name="connsiteY118" fmla="*/ 3683952 h 4440094"/>
                <a:gd name="connsiteX119" fmla="*/ 1357693 w 5017802"/>
                <a:gd name="connsiteY119" fmla="*/ 3632471 h 4440094"/>
                <a:gd name="connsiteX120" fmla="*/ 1341138 w 5017802"/>
                <a:gd name="connsiteY120" fmla="*/ 3663768 h 4440094"/>
                <a:gd name="connsiteX121" fmla="*/ 1361095 w 5017802"/>
                <a:gd name="connsiteY121" fmla="*/ 3689621 h 4440094"/>
                <a:gd name="connsiteX122" fmla="*/ 1387402 w 5017802"/>
                <a:gd name="connsiteY122" fmla="*/ 3742236 h 4440094"/>
                <a:gd name="connsiteX123" fmla="*/ 1358374 w 5017802"/>
                <a:gd name="connsiteY123" fmla="*/ 3755843 h 4440094"/>
                <a:gd name="connsiteX124" fmla="*/ 1358827 w 5017802"/>
                <a:gd name="connsiteY124" fmla="*/ 3799386 h 4440094"/>
                <a:gd name="connsiteX125" fmla="*/ 1322769 w 5017802"/>
                <a:gd name="connsiteY125" fmla="*/ 3900986 h 4440094"/>
                <a:gd name="connsiteX126" fmla="*/ 1264485 w 5017802"/>
                <a:gd name="connsiteY126" fmla="*/ 3906882 h 4440094"/>
                <a:gd name="connsiteX127" fmla="*/ 1236590 w 5017802"/>
                <a:gd name="connsiteY127" fmla="*/ 3937725 h 4440094"/>
                <a:gd name="connsiteX128" fmla="*/ 1160843 w 5017802"/>
                <a:gd name="connsiteY128" fmla="*/ 3954733 h 4440094"/>
                <a:gd name="connsiteX129" fmla="*/ 1214592 w 5017802"/>
                <a:gd name="connsiteY129" fmla="*/ 4003039 h 4440094"/>
                <a:gd name="connsiteX130" fmla="*/ 1226157 w 5017802"/>
                <a:gd name="connsiteY130" fmla="*/ 4039099 h 4440094"/>
                <a:gd name="connsiteX131" fmla="*/ 1154267 w 5017802"/>
                <a:gd name="connsiteY131" fmla="*/ 4107588 h 4440094"/>
                <a:gd name="connsiteX132" fmla="*/ 1111177 w 5017802"/>
                <a:gd name="connsiteY132" fmla="*/ 4113031 h 4440094"/>
                <a:gd name="connsiteX133" fmla="*/ 1112311 w 5017802"/>
                <a:gd name="connsiteY133" fmla="*/ 4170407 h 4440094"/>
                <a:gd name="connsiteX134" fmla="*/ 1142247 w 5017802"/>
                <a:gd name="connsiteY134" fmla="*/ 4191725 h 4440094"/>
                <a:gd name="connsiteX135" fmla="*/ 1122748 w 5017802"/>
                <a:gd name="connsiteY135" fmla="*/ 4230736 h 4440094"/>
                <a:gd name="connsiteX136" fmla="*/ 1271972 w 5017802"/>
                <a:gd name="connsiteY136" fmla="*/ 4435524 h 4440094"/>
                <a:gd name="connsiteX137" fmla="*/ 1444325 w 5017802"/>
                <a:gd name="connsiteY137" fmla="*/ 4364309 h 4440094"/>
                <a:gd name="connsiteX138" fmla="*/ 1791081 w 5017802"/>
                <a:gd name="connsiteY138" fmla="*/ 4263389 h 4440094"/>
                <a:gd name="connsiteX139" fmla="*/ 2188636 w 5017802"/>
                <a:gd name="connsiteY139" fmla="*/ 4250462 h 4440094"/>
                <a:gd name="connsiteX140" fmla="*/ 2296586 w 5017802"/>
                <a:gd name="connsiteY140" fmla="*/ 4245474 h 4440094"/>
                <a:gd name="connsiteX141" fmla="*/ 2394785 w 5017802"/>
                <a:gd name="connsiteY141" fmla="*/ 4215990 h 4440094"/>
                <a:gd name="connsiteX142" fmla="*/ 2406350 w 5017802"/>
                <a:gd name="connsiteY142" fmla="*/ 4125277 h 4440094"/>
                <a:gd name="connsiteX143" fmla="*/ 2494570 w 5017802"/>
                <a:gd name="connsiteY143" fmla="*/ 3900532 h 4440094"/>
                <a:gd name="connsiteX144" fmla="*/ 2593449 w 5017802"/>
                <a:gd name="connsiteY144" fmla="*/ 3917768 h 4440094"/>
                <a:gd name="connsiteX145" fmla="*/ 2719088 w 5017802"/>
                <a:gd name="connsiteY145" fmla="*/ 3918221 h 4440094"/>
                <a:gd name="connsiteX146" fmla="*/ 2914124 w 5017802"/>
                <a:gd name="connsiteY146" fmla="*/ 3764007 h 4440094"/>
                <a:gd name="connsiteX147" fmla="*/ 3195112 w 5017802"/>
                <a:gd name="connsiteY147" fmla="*/ 3993968 h 4440094"/>
                <a:gd name="connsiteX148" fmla="*/ 3265414 w 5017802"/>
                <a:gd name="connsiteY148" fmla="*/ 4067674 h 4440094"/>
                <a:gd name="connsiteX149" fmla="*/ 3439813 w 5017802"/>
                <a:gd name="connsiteY149" fmla="*/ 4130265 h 4440094"/>
                <a:gd name="connsiteX150" fmla="*/ 3526217 w 5017802"/>
                <a:gd name="connsiteY150" fmla="*/ 4316455 h 4440094"/>
                <a:gd name="connsiteX151" fmla="*/ 3586542 w 5017802"/>
                <a:gd name="connsiteY151" fmla="*/ 4375193 h 4440094"/>
                <a:gd name="connsiteX152" fmla="*/ 3597654 w 5017802"/>
                <a:gd name="connsiteY152" fmla="*/ 4345030 h 4440094"/>
                <a:gd name="connsiteX153" fmla="*/ 3643692 w 5017802"/>
                <a:gd name="connsiteY153" fmla="*/ 4318042 h 4440094"/>
                <a:gd name="connsiteX154" fmla="*/ 3694492 w 5017802"/>
                <a:gd name="connsiteY154" fmla="*/ 4391068 h 4440094"/>
                <a:gd name="connsiteX155" fmla="*/ 3743705 w 5017802"/>
                <a:gd name="connsiteY155" fmla="*/ 4394243 h 4440094"/>
                <a:gd name="connsiteX156" fmla="*/ 3699254 w 5017802"/>
                <a:gd name="connsiteY156" fmla="*/ 4300581 h 4440094"/>
                <a:gd name="connsiteX157" fmla="*/ 3656392 w 5017802"/>
                <a:gd name="connsiteY157" fmla="*/ 4232318 h 4440094"/>
                <a:gd name="connsiteX158" fmla="*/ 3699255 w 5017802"/>
                <a:gd name="connsiteY158" fmla="*/ 4216442 h 4440094"/>
                <a:gd name="connsiteX159" fmla="*/ 3680204 w 5017802"/>
                <a:gd name="connsiteY159" fmla="*/ 4175168 h 4440094"/>
                <a:gd name="connsiteX160" fmla="*/ 3732592 w 5017802"/>
                <a:gd name="connsiteY160" fmla="*/ 4184693 h 4440094"/>
                <a:gd name="connsiteX161" fmla="*/ 3711955 w 5017802"/>
                <a:gd name="connsiteY161" fmla="*/ 4151355 h 4440094"/>
                <a:gd name="connsiteX162" fmla="*/ 3733274 w 5017802"/>
                <a:gd name="connsiteY162" fmla="*/ 4134801 h 4440094"/>
                <a:gd name="connsiteX163" fmla="*/ 3854377 w 5017802"/>
                <a:gd name="connsiteY163" fmla="*/ 4220074 h 4440094"/>
                <a:gd name="connsiteX164" fmla="*/ 3889754 w 5017802"/>
                <a:gd name="connsiteY164" fmla="*/ 4206917 h 4440094"/>
                <a:gd name="connsiteX165" fmla="*/ 3942141 w 5017802"/>
                <a:gd name="connsiteY165" fmla="*/ 4272006 h 4440094"/>
                <a:gd name="connsiteX166" fmla="*/ 3962779 w 5017802"/>
                <a:gd name="connsiteY166" fmla="*/ 4330743 h 4440094"/>
                <a:gd name="connsiteX167" fmla="*/ 4070729 w 5017802"/>
                <a:gd name="connsiteY167" fmla="*/ 4349792 h 4440094"/>
                <a:gd name="connsiteX168" fmla="*/ 4010405 w 5017802"/>
                <a:gd name="connsiteY168" fmla="*/ 4283117 h 4440094"/>
                <a:gd name="connsiteX169" fmla="*/ 4007229 w 5017802"/>
                <a:gd name="connsiteY169" fmla="*/ 4214855 h 4440094"/>
                <a:gd name="connsiteX170" fmla="*/ 4061204 w 5017802"/>
                <a:gd name="connsiteY170" fmla="*/ 4270418 h 4440094"/>
                <a:gd name="connsiteX171" fmla="*/ 4110417 w 5017802"/>
                <a:gd name="connsiteY171" fmla="*/ 4275180 h 4440094"/>
                <a:gd name="connsiteX172" fmla="*/ 4104067 w 5017802"/>
                <a:gd name="connsiteY172" fmla="*/ 4225968 h 4440094"/>
                <a:gd name="connsiteX173" fmla="*/ 4164392 w 5017802"/>
                <a:gd name="connsiteY173" fmla="*/ 4230730 h 4440094"/>
                <a:gd name="connsiteX174" fmla="*/ 4226304 w 5017802"/>
                <a:gd name="connsiteY174" fmla="*/ 4273592 h 4440094"/>
                <a:gd name="connsiteX175" fmla="*/ 4258054 w 5017802"/>
                <a:gd name="connsiteY175" fmla="*/ 4260893 h 4440094"/>
                <a:gd name="connsiteX176" fmla="*/ 4251705 w 5017802"/>
                <a:gd name="connsiteY176" fmla="*/ 4225968 h 4440094"/>
                <a:gd name="connsiteX177" fmla="*/ 4292980 w 5017802"/>
                <a:gd name="connsiteY177" fmla="*/ 4202156 h 4440094"/>
                <a:gd name="connsiteX178" fmla="*/ 4377117 w 5017802"/>
                <a:gd name="connsiteY178" fmla="*/ 4259306 h 4440094"/>
                <a:gd name="connsiteX179" fmla="*/ 4394580 w 5017802"/>
                <a:gd name="connsiteY179" fmla="*/ 4157708 h 4440094"/>
                <a:gd name="connsiteX180" fmla="*/ 4369180 w 5017802"/>
                <a:gd name="connsiteY180" fmla="*/ 4135482 h 4440094"/>
                <a:gd name="connsiteX181" fmla="*/ 4296154 w 5017802"/>
                <a:gd name="connsiteY181" fmla="*/ 4092619 h 4440094"/>
                <a:gd name="connsiteX182" fmla="*/ 4318379 w 5017802"/>
                <a:gd name="connsiteY182" fmla="*/ 4067220 h 4440094"/>
                <a:gd name="connsiteX183" fmla="*/ 4339017 w 5017802"/>
                <a:gd name="connsiteY183" fmla="*/ 4044994 h 4440094"/>
                <a:gd name="connsiteX184" fmla="*/ 4392992 w 5017802"/>
                <a:gd name="connsiteY184" fmla="*/ 4076745 h 4440094"/>
                <a:gd name="connsiteX185" fmla="*/ 4399342 w 5017802"/>
                <a:gd name="connsiteY185" fmla="*/ 4032295 h 4440094"/>
                <a:gd name="connsiteX186" fmla="*/ 4343779 w 5017802"/>
                <a:gd name="connsiteY186" fmla="*/ 4008482 h 4440094"/>
                <a:gd name="connsiteX187" fmla="*/ 4342192 w 5017802"/>
                <a:gd name="connsiteY187" fmla="*/ 3998958 h 4440094"/>
                <a:gd name="connsiteX188" fmla="*/ 4329491 w 5017802"/>
                <a:gd name="connsiteY188" fmla="*/ 3960859 h 4440094"/>
                <a:gd name="connsiteX189" fmla="*/ 4335841 w 5017802"/>
                <a:gd name="connsiteY189" fmla="*/ 3913233 h 4440094"/>
                <a:gd name="connsiteX190" fmla="*/ 4346954 w 5017802"/>
                <a:gd name="connsiteY190" fmla="*/ 3857670 h 4440094"/>
                <a:gd name="connsiteX191" fmla="*/ 4308854 w 5017802"/>
                <a:gd name="connsiteY191" fmla="*/ 3827508 h 4440094"/>
                <a:gd name="connsiteX192" fmla="*/ 4342191 w 5017802"/>
                <a:gd name="connsiteY192" fmla="*/ 3817983 h 4440094"/>
                <a:gd name="connsiteX193" fmla="*/ 4319966 w 5017802"/>
                <a:gd name="connsiteY193" fmla="*/ 3781470 h 4440094"/>
                <a:gd name="connsiteX194" fmla="*/ 4358067 w 5017802"/>
                <a:gd name="connsiteY194" fmla="*/ 3776709 h 4440094"/>
                <a:gd name="connsiteX195" fmla="*/ 4364416 w 5017802"/>
                <a:gd name="connsiteY195" fmla="*/ 3743370 h 4440094"/>
                <a:gd name="connsiteX196" fmla="*/ 4426330 w 5017802"/>
                <a:gd name="connsiteY196" fmla="*/ 3752897 h 4440094"/>
                <a:gd name="connsiteX197" fmla="*/ 4459443 w 5017802"/>
                <a:gd name="connsiteY197" fmla="*/ 3768089 h 4440094"/>
                <a:gd name="connsiteX198" fmla="*/ 4425650 w 5017802"/>
                <a:gd name="connsiteY198" fmla="*/ 3809137 h 4440094"/>
                <a:gd name="connsiteX199" fmla="*/ 4464658 w 5017802"/>
                <a:gd name="connsiteY199" fmla="*/ 3916633 h 4440094"/>
                <a:gd name="connsiteX200" fmla="*/ 4517045 w 5017802"/>
                <a:gd name="connsiteY200" fmla="*/ 3947931 h 4440094"/>
                <a:gd name="connsiteX201" fmla="*/ 4568979 w 5017802"/>
                <a:gd name="connsiteY201" fmla="*/ 3905749 h 4440094"/>
                <a:gd name="connsiteX202" fmla="*/ 4654704 w 5017802"/>
                <a:gd name="connsiteY202" fmla="*/ 3857216 h 4440094"/>
                <a:gd name="connsiteX203" fmla="*/ 4637468 w 5017802"/>
                <a:gd name="connsiteY203" fmla="*/ 3768315 h 4440094"/>
                <a:gd name="connsiteX204" fmla="*/ 4714802 w 5017802"/>
                <a:gd name="connsiteY204" fmla="*/ 3635646 h 4440094"/>
                <a:gd name="connsiteX205" fmla="*/ 5007356 w 5017802"/>
                <a:gd name="connsiteY205" fmla="*/ 3302498 h 4440094"/>
                <a:gd name="connsiteX206" fmla="*/ 4925939 w 5017802"/>
                <a:gd name="connsiteY206" fmla="*/ 3293426 h 4440094"/>
                <a:gd name="connsiteX207" fmla="*/ 4930476 w 5017802"/>
                <a:gd name="connsiteY207" fmla="*/ 3201578 h 4440094"/>
                <a:gd name="connsiteX208" fmla="*/ 4881489 w 5017802"/>
                <a:gd name="connsiteY208" fmla="*/ 3176406 h 4440094"/>
                <a:gd name="connsiteX209" fmla="*/ 4797352 w 5017802"/>
                <a:gd name="connsiteY209" fmla="*/ 3207928 h 4440094"/>
                <a:gd name="connsiteX210" fmla="*/ 4760613 w 5017802"/>
                <a:gd name="connsiteY210" fmla="*/ 3171643 h 4440094"/>
                <a:gd name="connsiteX211" fmla="*/ 4805290 w 5017802"/>
                <a:gd name="connsiteY211" fmla="*/ 3148738 h 4440094"/>
                <a:gd name="connsiteX212" fmla="*/ 4676023 w 5017802"/>
                <a:gd name="connsiteY212" fmla="*/ 2935559 h 4440094"/>
                <a:gd name="connsiteX213" fmla="*/ 4690989 w 5017802"/>
                <a:gd name="connsiteY213" fmla="*/ 2905396 h 4440094"/>
                <a:gd name="connsiteX214" fmla="*/ 4667404 w 5017802"/>
                <a:gd name="connsiteY214" fmla="*/ 2789736 h 4440094"/>
                <a:gd name="connsiteX215" fmla="*/ 4508655 w 5017802"/>
                <a:gd name="connsiteY215" fmla="*/ 2778850 h 4440094"/>
                <a:gd name="connsiteX216" fmla="*/ 4475317 w 5017802"/>
                <a:gd name="connsiteY216" fmla="*/ 2827608 h 4440094"/>
                <a:gd name="connsiteX217" fmla="*/ 4386417 w 5017802"/>
                <a:gd name="connsiteY217" fmla="*/ 2842124 h 4440094"/>
                <a:gd name="connsiteX218" fmla="*/ 4392767 w 5017802"/>
                <a:gd name="connsiteY218" fmla="*/ 2820125 h 4440094"/>
                <a:gd name="connsiteX219" fmla="*/ 4339245 w 5017802"/>
                <a:gd name="connsiteY219" fmla="*/ 2804024 h 4440094"/>
                <a:gd name="connsiteX220" fmla="*/ 4314526 w 5017802"/>
                <a:gd name="connsiteY220" fmla="*/ 2638923 h 4440094"/>
                <a:gd name="connsiteX221" fmla="*/ 4034219 w 5017802"/>
                <a:gd name="connsiteY221" fmla="*/ 2572248 h 4440094"/>
                <a:gd name="connsiteX222" fmla="*/ 3897920 w 5017802"/>
                <a:gd name="connsiteY222" fmla="*/ 2615564 h 4440094"/>
                <a:gd name="connsiteX223" fmla="*/ 3765931 w 5017802"/>
                <a:gd name="connsiteY223" fmla="*/ 2608080 h 4440094"/>
                <a:gd name="connsiteX224" fmla="*/ 3633488 w 5017802"/>
                <a:gd name="connsiteY224" fmla="*/ 2497182 h 4440094"/>
                <a:gd name="connsiteX225" fmla="*/ 3420310 w 5017802"/>
                <a:gd name="connsiteY225" fmla="*/ 2193969 h 4440094"/>
                <a:gd name="connsiteX226" fmla="*/ 3021848 w 5017802"/>
                <a:gd name="connsiteY226" fmla="*/ 2054496 h 4440094"/>
                <a:gd name="connsiteX227" fmla="*/ 2785310 w 5017802"/>
                <a:gd name="connsiteY227" fmla="*/ 1741532 h 4440094"/>
                <a:gd name="connsiteX228" fmla="*/ 2819101 w 5017802"/>
                <a:gd name="connsiteY228" fmla="*/ 1716586 h 4440094"/>
                <a:gd name="connsiteX229" fmla="*/ 2878745 w 5017802"/>
                <a:gd name="connsiteY229" fmla="*/ 1799589 h 4440094"/>
                <a:gd name="connsiteX230" fmla="*/ 2898929 w 5017802"/>
                <a:gd name="connsiteY230" fmla="*/ 1782126 h 4440094"/>
                <a:gd name="connsiteX231" fmla="*/ 2942019 w 5017802"/>
                <a:gd name="connsiteY231" fmla="*/ 1812970 h 4440094"/>
                <a:gd name="connsiteX232" fmla="*/ 3030692 w 5017802"/>
                <a:gd name="connsiteY232" fmla="*/ 1759221 h 4440094"/>
                <a:gd name="connsiteX233" fmla="*/ 3046794 w 5017802"/>
                <a:gd name="connsiteY233" fmla="*/ 1738811 h 4440094"/>
                <a:gd name="connsiteX234" fmla="*/ 3105077 w 5017802"/>
                <a:gd name="connsiteY234" fmla="*/ 1739037 h 4440094"/>
                <a:gd name="connsiteX235" fmla="*/ 3121180 w 5017802"/>
                <a:gd name="connsiteY235" fmla="*/ 1705927 h 4440094"/>
                <a:gd name="connsiteX236" fmla="*/ 3102356 w 5017802"/>
                <a:gd name="connsiteY236" fmla="*/ 1680300 h 4440094"/>
                <a:gd name="connsiteX237" fmla="*/ 3035228 w 5017802"/>
                <a:gd name="connsiteY237" fmla="*/ 1700257 h 4440094"/>
                <a:gd name="connsiteX238" fmla="*/ 3013456 w 5017802"/>
                <a:gd name="connsiteY238" fmla="*/ 1646736 h 4440094"/>
                <a:gd name="connsiteX239" fmla="*/ 3034774 w 5017802"/>
                <a:gd name="connsiteY239" fmla="*/ 1617026 h 4440094"/>
                <a:gd name="connsiteX240" fmla="*/ 2978304 w 5017802"/>
                <a:gd name="connsiteY240" fmla="*/ 1513612 h 4440094"/>
                <a:gd name="connsiteX241" fmla="*/ 2929773 w 5017802"/>
                <a:gd name="connsiteY241" fmla="*/ 1552393 h 4440094"/>
                <a:gd name="connsiteX242" fmla="*/ 2840418 w 5017802"/>
                <a:gd name="connsiteY242" fmla="*/ 1497737 h 4440094"/>
                <a:gd name="connsiteX243" fmla="*/ 2892352 w 5017802"/>
                <a:gd name="connsiteY243" fmla="*/ 1405208 h 4440094"/>
                <a:gd name="connsiteX244" fmla="*/ 2849490 w 5017802"/>
                <a:gd name="connsiteY244" fmla="*/ 1284105 h 4440094"/>
                <a:gd name="connsiteX245" fmla="*/ 2864231 w 5017802"/>
                <a:gd name="connsiteY245" fmla="*/ 1160053 h 4440094"/>
                <a:gd name="connsiteX246" fmla="*/ 2959481 w 5017802"/>
                <a:gd name="connsiteY246" fmla="*/ 1086348 h 4440094"/>
                <a:gd name="connsiteX247" fmla="*/ 3064710 w 5017802"/>
                <a:gd name="connsiteY247" fmla="*/ 1063896 h 4440094"/>
                <a:gd name="connsiteX248" fmla="*/ 3001663 w 5017802"/>
                <a:gd name="connsiteY248" fmla="*/ 974089 h 4440094"/>
                <a:gd name="connsiteX249" fmla="*/ 2984427 w 5017802"/>
                <a:gd name="connsiteY249" fmla="*/ 1018766 h 4440094"/>
                <a:gd name="connsiteX250" fmla="*/ 2941112 w 5017802"/>
                <a:gd name="connsiteY250" fmla="*/ 971595 h 4440094"/>
                <a:gd name="connsiteX251" fmla="*/ 2962430 w 5017802"/>
                <a:gd name="connsiteY251" fmla="*/ 886323 h 4440094"/>
                <a:gd name="connsiteX252" fmla="*/ 3035454 w 5017802"/>
                <a:gd name="connsiteY252" fmla="*/ 789032 h 4440094"/>
                <a:gd name="connsiteX253" fmla="*/ 3018445 w 5017802"/>
                <a:gd name="connsiteY253" fmla="*/ 682443 h 4440094"/>
                <a:gd name="connsiteX254" fmla="*/ 2847223 w 5017802"/>
                <a:gd name="connsiteY254" fmla="*/ 692194 h 4440094"/>
                <a:gd name="connsiteX255" fmla="*/ 2827945 w 5017802"/>
                <a:gd name="connsiteY255" fmla="*/ 734831 h 4440094"/>
                <a:gd name="connsiteX256" fmla="*/ 2795742 w 5017802"/>
                <a:gd name="connsiteY256" fmla="*/ 667248 h 4440094"/>
                <a:gd name="connsiteX257" fmla="*/ 2766032 w 5017802"/>
                <a:gd name="connsiteY257" fmla="*/ 707616 h 4440094"/>
                <a:gd name="connsiteX258" fmla="*/ 2580523 w 5017802"/>
                <a:gd name="connsiteY258" fmla="*/ 741180 h 4440094"/>
                <a:gd name="connsiteX0" fmla="*/ 2580523 w 5017802"/>
                <a:gd name="connsiteY0" fmla="*/ 741180 h 4440011"/>
                <a:gd name="connsiteX1" fmla="*/ 2254404 w 5017802"/>
                <a:gd name="connsiteY1" fmla="*/ 583337 h 4440011"/>
                <a:gd name="connsiteX2" fmla="*/ 2294316 w 5017802"/>
                <a:gd name="connsiteY2" fmla="*/ 433432 h 4440011"/>
                <a:gd name="connsiteX3" fmla="*/ 2240342 w 5017802"/>
                <a:gd name="connsiteY3" fmla="*/ 423907 h 4440011"/>
                <a:gd name="connsiteX4" fmla="*/ 2237167 w 5017802"/>
                <a:gd name="connsiteY4" fmla="*/ 395333 h 4440011"/>
                <a:gd name="connsiteX5" fmla="*/ 2281617 w 5017802"/>
                <a:gd name="connsiteY5" fmla="*/ 403270 h 4440011"/>
                <a:gd name="connsiteX6" fmla="*/ 2224467 w 5017802"/>
                <a:gd name="connsiteY6" fmla="*/ 315957 h 4440011"/>
                <a:gd name="connsiteX7" fmla="*/ 2235579 w 5017802"/>
                <a:gd name="connsiteY7" fmla="*/ 355645 h 4440011"/>
                <a:gd name="connsiteX8" fmla="*/ 2183191 w 5017802"/>
                <a:gd name="connsiteY8" fmla="*/ 320720 h 4440011"/>
                <a:gd name="connsiteX9" fmla="*/ 2203829 w 5017802"/>
                <a:gd name="connsiteY9" fmla="*/ 287383 h 4440011"/>
                <a:gd name="connsiteX10" fmla="*/ 2168904 w 5017802"/>
                <a:gd name="connsiteY10" fmla="*/ 225472 h 4440011"/>
                <a:gd name="connsiteX11" fmla="*/ 2202241 w 5017802"/>
                <a:gd name="connsiteY11" fmla="*/ 227061 h 4440011"/>
                <a:gd name="connsiteX12" fmla="*/ 2159379 w 5017802"/>
                <a:gd name="connsiteY12" fmla="*/ 133398 h 4440011"/>
                <a:gd name="connsiteX13" fmla="*/ 2133980 w 5017802"/>
                <a:gd name="connsiteY13" fmla="*/ 131810 h 4440011"/>
                <a:gd name="connsiteX14" fmla="*/ 2122867 w 5017802"/>
                <a:gd name="connsiteY14" fmla="*/ 84185 h 4440011"/>
                <a:gd name="connsiteX15" fmla="*/ 2154616 w 5017802"/>
                <a:gd name="connsiteY15" fmla="*/ 66723 h 4440011"/>
                <a:gd name="connsiteX16" fmla="*/ 2149854 w 5017802"/>
                <a:gd name="connsiteY16" fmla="*/ 23861 h 4440011"/>
                <a:gd name="connsiteX17" fmla="*/ 2091117 w 5017802"/>
                <a:gd name="connsiteY17" fmla="*/ 28624 h 4440011"/>
                <a:gd name="connsiteX18" fmla="*/ 1897442 w 5017802"/>
                <a:gd name="connsiteY18" fmla="*/ 127049 h 4440011"/>
                <a:gd name="connsiteX19" fmla="*/ 1862517 w 5017802"/>
                <a:gd name="connsiteY19" fmla="*/ 252462 h 4440011"/>
                <a:gd name="connsiteX20" fmla="*/ 1867279 w 5017802"/>
                <a:gd name="connsiteY20" fmla="*/ 288974 h 4440011"/>
                <a:gd name="connsiteX21" fmla="*/ 1838704 w 5017802"/>
                <a:gd name="connsiteY21" fmla="*/ 303261 h 4440011"/>
                <a:gd name="connsiteX22" fmla="*/ 1906966 w 5017802"/>
                <a:gd name="connsiteY22" fmla="*/ 482645 h 4440011"/>
                <a:gd name="connsiteX23" fmla="*/ 1819655 w 5017802"/>
                <a:gd name="connsiteY23" fmla="*/ 400099 h 4440011"/>
                <a:gd name="connsiteX24" fmla="*/ 1768854 w 5017802"/>
                <a:gd name="connsiteY24" fmla="*/ 366762 h 4440011"/>
                <a:gd name="connsiteX25" fmla="*/ 1740279 w 5017802"/>
                <a:gd name="connsiteY25" fmla="*/ 401687 h 4440011"/>
                <a:gd name="connsiteX26" fmla="*/ 1738692 w 5017802"/>
                <a:gd name="connsiteY26" fmla="*/ 515987 h 4440011"/>
                <a:gd name="connsiteX27" fmla="*/ 1752979 w 5017802"/>
                <a:gd name="connsiteY27" fmla="*/ 612820 h 4440011"/>
                <a:gd name="connsiteX28" fmla="*/ 1670429 w 5017802"/>
                <a:gd name="connsiteY28" fmla="*/ 620761 h 4440011"/>
                <a:gd name="connsiteX29" fmla="*/ 1694242 w 5017802"/>
                <a:gd name="connsiteY29" fmla="*/ 590598 h 4440011"/>
                <a:gd name="connsiteX30" fmla="*/ 1630742 w 5017802"/>
                <a:gd name="connsiteY30" fmla="*/ 547736 h 4440011"/>
                <a:gd name="connsiteX31" fmla="*/ 1589467 w 5017802"/>
                <a:gd name="connsiteY31" fmla="*/ 501699 h 4440011"/>
                <a:gd name="connsiteX32" fmla="*/ 1540254 w 5017802"/>
                <a:gd name="connsiteY32" fmla="*/ 512811 h 4440011"/>
                <a:gd name="connsiteX33" fmla="*/ 1568829 w 5017802"/>
                <a:gd name="connsiteY33" fmla="*/ 446136 h 4440011"/>
                <a:gd name="connsiteX34" fmla="*/ 1538666 w 5017802"/>
                <a:gd name="connsiteY34" fmla="*/ 481062 h 4440011"/>
                <a:gd name="connsiteX35" fmla="*/ 1505329 w 5017802"/>
                <a:gd name="connsiteY35" fmla="*/ 423911 h 4440011"/>
                <a:gd name="connsiteX36" fmla="*/ 1486279 w 5017802"/>
                <a:gd name="connsiteY36" fmla="*/ 417561 h 4440011"/>
                <a:gd name="connsiteX37" fmla="*/ 1484692 w 5017802"/>
                <a:gd name="connsiteY37" fmla="*/ 376287 h 4440011"/>
                <a:gd name="connsiteX38" fmla="*/ 1449767 w 5017802"/>
                <a:gd name="connsiteY38" fmla="*/ 273100 h 4440011"/>
                <a:gd name="connsiteX39" fmla="*/ 1410079 w 5017802"/>
                <a:gd name="connsiteY39" fmla="*/ 219123 h 4440011"/>
                <a:gd name="connsiteX40" fmla="*/ 1486280 w 5017802"/>
                <a:gd name="connsiteY40" fmla="*/ 282624 h 4440011"/>
                <a:gd name="connsiteX41" fmla="*/ 1545018 w 5017802"/>
                <a:gd name="connsiteY41" fmla="*/ 320723 h 4440011"/>
                <a:gd name="connsiteX42" fmla="*/ 1568829 w 5017802"/>
                <a:gd name="connsiteY42" fmla="*/ 281036 h 4440011"/>
                <a:gd name="connsiteX43" fmla="*/ 1587879 w 5017802"/>
                <a:gd name="connsiteY43" fmla="*/ 215949 h 4440011"/>
                <a:gd name="connsiteX44" fmla="*/ 1549779 w 5017802"/>
                <a:gd name="connsiteY44" fmla="*/ 185786 h 4440011"/>
                <a:gd name="connsiteX45" fmla="*/ 1576767 w 5017802"/>
                <a:gd name="connsiteY45" fmla="*/ 144511 h 4440011"/>
                <a:gd name="connsiteX46" fmla="*/ 1529142 w 5017802"/>
                <a:gd name="connsiteY46" fmla="*/ 50848 h 4440011"/>
                <a:gd name="connsiteX47" fmla="*/ 1511679 w 5017802"/>
                <a:gd name="connsiteY47" fmla="*/ 6399 h 4440011"/>
                <a:gd name="connsiteX48" fmla="*/ 1375154 w 5017802"/>
                <a:gd name="connsiteY48" fmla="*/ 120699 h 4440011"/>
                <a:gd name="connsiteX49" fmla="*/ 1313241 w 5017802"/>
                <a:gd name="connsiteY49" fmla="*/ 115936 h 4440011"/>
                <a:gd name="connsiteX50" fmla="*/ 1300542 w 5017802"/>
                <a:gd name="connsiteY50" fmla="*/ 57199 h 4440011"/>
                <a:gd name="connsiteX51" fmla="*/ 1214817 w 5017802"/>
                <a:gd name="connsiteY51" fmla="*/ 104824 h 4440011"/>
                <a:gd name="connsiteX52" fmla="*/ 1151317 w 5017802"/>
                <a:gd name="connsiteY52" fmla="*/ 139748 h 4440011"/>
                <a:gd name="connsiteX53" fmla="*/ 1056066 w 5017802"/>
                <a:gd name="connsiteY53" fmla="*/ 147686 h 4440011"/>
                <a:gd name="connsiteX54" fmla="*/ 1033842 w 5017802"/>
                <a:gd name="connsiteY54" fmla="*/ 177849 h 4440011"/>
                <a:gd name="connsiteX55" fmla="*/ 997329 w 5017802"/>
                <a:gd name="connsiteY55" fmla="*/ 201661 h 4440011"/>
                <a:gd name="connsiteX56" fmla="*/ 1032255 w 5017802"/>
                <a:gd name="connsiteY56" fmla="*/ 288974 h 4440011"/>
                <a:gd name="connsiteX57" fmla="*/ 899586 w 5017802"/>
                <a:gd name="connsiteY57" fmla="*/ 542516 h 4440011"/>
                <a:gd name="connsiteX58" fmla="*/ 845611 w 5017802"/>
                <a:gd name="connsiteY58" fmla="*/ 580843 h 4440011"/>
                <a:gd name="connsiteX59" fmla="*/ 917502 w 5017802"/>
                <a:gd name="connsiteY59" fmla="*/ 633231 h 4440011"/>
                <a:gd name="connsiteX60" fmla="*/ 880536 w 5017802"/>
                <a:gd name="connsiteY60" fmla="*/ 673825 h 4440011"/>
                <a:gd name="connsiteX61" fmla="*/ 897999 w 5017802"/>
                <a:gd name="connsiteY61" fmla="*/ 720316 h 4440011"/>
                <a:gd name="connsiteX62" fmla="*/ 829282 w 5017802"/>
                <a:gd name="connsiteY62" fmla="*/ 701719 h 4440011"/>
                <a:gd name="connsiteX63" fmla="*/ 774174 w 5017802"/>
                <a:gd name="connsiteY63" fmla="*/ 726665 h 4440011"/>
                <a:gd name="connsiteX64" fmla="*/ 707272 w 5017802"/>
                <a:gd name="connsiteY64" fmla="*/ 695143 h 4440011"/>
                <a:gd name="connsiteX65" fmla="*/ 708860 w 5017802"/>
                <a:gd name="connsiteY65" fmla="*/ 652734 h 4440011"/>
                <a:gd name="connsiteX66" fmla="*/ 597281 w 5017802"/>
                <a:gd name="connsiteY66" fmla="*/ 675412 h 4440011"/>
                <a:gd name="connsiteX67" fmla="*/ 587530 w 5017802"/>
                <a:gd name="connsiteY67" fmla="*/ 760457 h 4440011"/>
                <a:gd name="connsiteX68" fmla="*/ 508382 w 5017802"/>
                <a:gd name="connsiteY68" fmla="*/ 865236 h 4440011"/>
                <a:gd name="connsiteX69" fmla="*/ 422657 w 5017802"/>
                <a:gd name="connsiteY69" fmla="*/ 828724 h 4440011"/>
                <a:gd name="connsiteX70" fmla="*/ 397257 w 5017802"/>
                <a:gd name="connsiteY70" fmla="*/ 869999 h 4440011"/>
                <a:gd name="connsiteX71" fmla="*/ 332170 w 5017802"/>
                <a:gd name="connsiteY71" fmla="*/ 812848 h 4440011"/>
                <a:gd name="connsiteX72" fmla="*/ 306771 w 5017802"/>
                <a:gd name="connsiteY72" fmla="*/ 881111 h 4440011"/>
                <a:gd name="connsiteX73" fmla="*/ 248033 w 5017802"/>
                <a:gd name="connsiteY73" fmla="*/ 873173 h 4440011"/>
                <a:gd name="connsiteX74" fmla="*/ 208345 w 5017802"/>
                <a:gd name="connsiteY74" fmla="*/ 787449 h 4440011"/>
                <a:gd name="connsiteX75" fmla="*/ 27371 w 5017802"/>
                <a:gd name="connsiteY75" fmla="*/ 917623 h 4440011"/>
                <a:gd name="connsiteX76" fmla="*/ 28959 w 5017802"/>
                <a:gd name="connsiteY76" fmla="*/ 970011 h 4440011"/>
                <a:gd name="connsiteX77" fmla="*/ 13084 w 5017802"/>
                <a:gd name="connsiteY77" fmla="*/ 996999 h 4440011"/>
                <a:gd name="connsiteX78" fmla="*/ 40071 w 5017802"/>
                <a:gd name="connsiteY78" fmla="*/ 1022399 h 4440011"/>
                <a:gd name="connsiteX79" fmla="*/ 9909 w 5017802"/>
                <a:gd name="connsiteY79" fmla="*/ 1043037 h 4440011"/>
                <a:gd name="connsiteX80" fmla="*/ 170247 w 5017802"/>
                <a:gd name="connsiteY80" fmla="*/ 1135111 h 4440011"/>
                <a:gd name="connsiteX81" fmla="*/ 160723 w 5017802"/>
                <a:gd name="connsiteY81" fmla="*/ 1263698 h 4440011"/>
                <a:gd name="connsiteX82" fmla="*/ 217873 w 5017802"/>
                <a:gd name="connsiteY82" fmla="*/ 1289099 h 4440011"/>
                <a:gd name="connsiteX83" fmla="*/ 205174 w 5017802"/>
                <a:gd name="connsiteY83" fmla="*/ 1354186 h 4440011"/>
                <a:gd name="connsiteX84" fmla="*/ 270261 w 5017802"/>
                <a:gd name="connsiteY84" fmla="*/ 1362124 h 4440011"/>
                <a:gd name="connsiteX85" fmla="*/ 321736 w 5017802"/>
                <a:gd name="connsiteY85" fmla="*/ 1394776 h 4440011"/>
                <a:gd name="connsiteX86" fmla="*/ 230573 w 5017802"/>
                <a:gd name="connsiteY86" fmla="*/ 1622474 h 4440011"/>
                <a:gd name="connsiteX87" fmla="*/ 179773 w 5017802"/>
                <a:gd name="connsiteY87" fmla="*/ 1687561 h 4440011"/>
                <a:gd name="connsiteX88" fmla="*/ 175010 w 5017802"/>
                <a:gd name="connsiteY88" fmla="*/ 1743123 h 4440011"/>
                <a:gd name="connsiteX89" fmla="*/ 141673 w 5017802"/>
                <a:gd name="connsiteY89" fmla="*/ 1738361 h 4440011"/>
                <a:gd name="connsiteX90" fmla="*/ 143261 w 5017802"/>
                <a:gd name="connsiteY90" fmla="*/ 1798686 h 4440011"/>
                <a:gd name="connsiteX91" fmla="*/ 65473 w 5017802"/>
                <a:gd name="connsiteY91" fmla="*/ 1636761 h 4440011"/>
                <a:gd name="connsiteX92" fmla="*/ 16260 w 5017802"/>
                <a:gd name="connsiteY92" fmla="*/ 1633586 h 4440011"/>
                <a:gd name="connsiteX93" fmla="*/ 41661 w 5017802"/>
                <a:gd name="connsiteY93" fmla="*/ 1670099 h 4440011"/>
                <a:gd name="connsiteX94" fmla="*/ 385 w 5017802"/>
                <a:gd name="connsiteY94" fmla="*/ 1690737 h 4440011"/>
                <a:gd name="connsiteX95" fmla="*/ 59122 w 5017802"/>
                <a:gd name="connsiteY95" fmla="*/ 1873298 h 4440011"/>
                <a:gd name="connsiteX96" fmla="*/ 343507 w 5017802"/>
                <a:gd name="connsiteY96" fmla="*/ 1923414 h 4440011"/>
                <a:gd name="connsiteX97" fmla="*/ 200410 w 5017802"/>
                <a:gd name="connsiteY97" fmla="*/ 2119361 h 4440011"/>
                <a:gd name="connsiteX98" fmla="*/ 213560 w 5017802"/>
                <a:gd name="connsiteY98" fmla="*/ 2239100 h 4440011"/>
                <a:gd name="connsiteX99" fmla="*/ 148023 w 5017802"/>
                <a:gd name="connsiteY99" fmla="*/ 2270174 h 4440011"/>
                <a:gd name="connsiteX100" fmla="*/ 105160 w 5017802"/>
                <a:gd name="connsiteY100" fmla="*/ 2414637 h 4440011"/>
                <a:gd name="connsiteX101" fmla="*/ 201087 w 5017802"/>
                <a:gd name="connsiteY101" fmla="*/ 2428239 h 4440011"/>
                <a:gd name="connsiteX102" fmla="*/ 419708 w 5017802"/>
                <a:gd name="connsiteY102" fmla="*/ 2593339 h 4440011"/>
                <a:gd name="connsiteX103" fmla="*/ 436944 w 5017802"/>
                <a:gd name="connsiteY103" fmla="*/ 2823753 h 4440011"/>
                <a:gd name="connsiteX104" fmla="*/ 490464 w 5017802"/>
                <a:gd name="connsiteY104" fmla="*/ 2877956 h 4440011"/>
                <a:gd name="connsiteX105" fmla="*/ 542173 w 5017802"/>
                <a:gd name="connsiteY105" fmla="*/ 2882264 h 4440011"/>
                <a:gd name="connsiteX106" fmla="*/ 544894 w 5017802"/>
                <a:gd name="connsiteY106" fmla="*/ 2813095 h 4440011"/>
                <a:gd name="connsiteX107" fmla="*/ 678248 w 5017802"/>
                <a:gd name="connsiteY107" fmla="*/ 2882949 h 4440011"/>
                <a:gd name="connsiteX108" fmla="*/ 669852 w 5017802"/>
                <a:gd name="connsiteY108" fmla="*/ 2955970 h 4440011"/>
                <a:gd name="connsiteX109" fmla="*/ 758073 w 5017802"/>
                <a:gd name="connsiteY109" fmla="*/ 3058024 h 4440011"/>
                <a:gd name="connsiteX110" fmla="*/ 741970 w 5017802"/>
                <a:gd name="connsiteY110" fmla="*/ 3145336 h 4440011"/>
                <a:gd name="connsiteX111" fmla="*/ 774855 w 5017802"/>
                <a:gd name="connsiteY111" fmla="*/ 3257368 h 4440011"/>
                <a:gd name="connsiteX112" fmla="*/ 831551 w 5017802"/>
                <a:gd name="connsiteY112" fmla="*/ 3291839 h 4440011"/>
                <a:gd name="connsiteX113" fmla="*/ 794812 w 5017802"/>
                <a:gd name="connsiteY113" fmla="*/ 3345361 h 4440011"/>
                <a:gd name="connsiteX114" fmla="*/ 1094623 w 5017802"/>
                <a:gd name="connsiteY114" fmla="*/ 3453311 h 4440011"/>
                <a:gd name="connsiteX115" fmla="*/ 1144742 w 5017802"/>
                <a:gd name="connsiteY115" fmla="*/ 3605257 h 4440011"/>
                <a:gd name="connsiteX116" fmla="*/ 1187604 w 5017802"/>
                <a:gd name="connsiteY116" fmla="*/ 3626121 h 4440011"/>
                <a:gd name="connsiteX117" fmla="*/ 1210283 w 5017802"/>
                <a:gd name="connsiteY117" fmla="*/ 3658099 h 4440011"/>
                <a:gd name="connsiteX118" fmla="*/ 1297142 w 5017802"/>
                <a:gd name="connsiteY118" fmla="*/ 3683952 h 4440011"/>
                <a:gd name="connsiteX119" fmla="*/ 1357693 w 5017802"/>
                <a:gd name="connsiteY119" fmla="*/ 3632471 h 4440011"/>
                <a:gd name="connsiteX120" fmla="*/ 1341138 w 5017802"/>
                <a:gd name="connsiteY120" fmla="*/ 3663768 h 4440011"/>
                <a:gd name="connsiteX121" fmla="*/ 1361095 w 5017802"/>
                <a:gd name="connsiteY121" fmla="*/ 3689621 h 4440011"/>
                <a:gd name="connsiteX122" fmla="*/ 1387402 w 5017802"/>
                <a:gd name="connsiteY122" fmla="*/ 3742236 h 4440011"/>
                <a:gd name="connsiteX123" fmla="*/ 1358374 w 5017802"/>
                <a:gd name="connsiteY123" fmla="*/ 3755843 h 4440011"/>
                <a:gd name="connsiteX124" fmla="*/ 1358827 w 5017802"/>
                <a:gd name="connsiteY124" fmla="*/ 3799386 h 4440011"/>
                <a:gd name="connsiteX125" fmla="*/ 1322769 w 5017802"/>
                <a:gd name="connsiteY125" fmla="*/ 3900986 h 4440011"/>
                <a:gd name="connsiteX126" fmla="*/ 1264485 w 5017802"/>
                <a:gd name="connsiteY126" fmla="*/ 3906882 h 4440011"/>
                <a:gd name="connsiteX127" fmla="*/ 1236590 w 5017802"/>
                <a:gd name="connsiteY127" fmla="*/ 3937725 h 4440011"/>
                <a:gd name="connsiteX128" fmla="*/ 1160843 w 5017802"/>
                <a:gd name="connsiteY128" fmla="*/ 3954733 h 4440011"/>
                <a:gd name="connsiteX129" fmla="*/ 1214592 w 5017802"/>
                <a:gd name="connsiteY129" fmla="*/ 4003039 h 4440011"/>
                <a:gd name="connsiteX130" fmla="*/ 1226157 w 5017802"/>
                <a:gd name="connsiteY130" fmla="*/ 4039099 h 4440011"/>
                <a:gd name="connsiteX131" fmla="*/ 1154267 w 5017802"/>
                <a:gd name="connsiteY131" fmla="*/ 4107588 h 4440011"/>
                <a:gd name="connsiteX132" fmla="*/ 1111177 w 5017802"/>
                <a:gd name="connsiteY132" fmla="*/ 4113031 h 4440011"/>
                <a:gd name="connsiteX133" fmla="*/ 1112311 w 5017802"/>
                <a:gd name="connsiteY133" fmla="*/ 4170407 h 4440011"/>
                <a:gd name="connsiteX134" fmla="*/ 1142247 w 5017802"/>
                <a:gd name="connsiteY134" fmla="*/ 4191725 h 4440011"/>
                <a:gd name="connsiteX135" fmla="*/ 1122748 w 5017802"/>
                <a:gd name="connsiteY135" fmla="*/ 4230736 h 4440011"/>
                <a:gd name="connsiteX136" fmla="*/ 1125923 w 5017802"/>
                <a:gd name="connsiteY136" fmla="*/ 4232324 h 4440011"/>
                <a:gd name="connsiteX137" fmla="*/ 1271972 w 5017802"/>
                <a:gd name="connsiteY137" fmla="*/ 4435524 h 4440011"/>
                <a:gd name="connsiteX138" fmla="*/ 1444325 w 5017802"/>
                <a:gd name="connsiteY138" fmla="*/ 4364309 h 4440011"/>
                <a:gd name="connsiteX139" fmla="*/ 1791081 w 5017802"/>
                <a:gd name="connsiteY139" fmla="*/ 4263389 h 4440011"/>
                <a:gd name="connsiteX140" fmla="*/ 2188636 w 5017802"/>
                <a:gd name="connsiteY140" fmla="*/ 4250462 h 4440011"/>
                <a:gd name="connsiteX141" fmla="*/ 2296586 w 5017802"/>
                <a:gd name="connsiteY141" fmla="*/ 4245474 h 4440011"/>
                <a:gd name="connsiteX142" fmla="*/ 2394785 w 5017802"/>
                <a:gd name="connsiteY142" fmla="*/ 4215990 h 4440011"/>
                <a:gd name="connsiteX143" fmla="*/ 2406350 w 5017802"/>
                <a:gd name="connsiteY143" fmla="*/ 4125277 h 4440011"/>
                <a:gd name="connsiteX144" fmla="*/ 2494570 w 5017802"/>
                <a:gd name="connsiteY144" fmla="*/ 3900532 h 4440011"/>
                <a:gd name="connsiteX145" fmla="*/ 2593449 w 5017802"/>
                <a:gd name="connsiteY145" fmla="*/ 3917768 h 4440011"/>
                <a:gd name="connsiteX146" fmla="*/ 2719088 w 5017802"/>
                <a:gd name="connsiteY146" fmla="*/ 3918221 h 4440011"/>
                <a:gd name="connsiteX147" fmla="*/ 2914124 w 5017802"/>
                <a:gd name="connsiteY147" fmla="*/ 3764007 h 4440011"/>
                <a:gd name="connsiteX148" fmla="*/ 3195112 w 5017802"/>
                <a:gd name="connsiteY148" fmla="*/ 3993968 h 4440011"/>
                <a:gd name="connsiteX149" fmla="*/ 3265414 w 5017802"/>
                <a:gd name="connsiteY149" fmla="*/ 4067674 h 4440011"/>
                <a:gd name="connsiteX150" fmla="*/ 3439813 w 5017802"/>
                <a:gd name="connsiteY150" fmla="*/ 4130265 h 4440011"/>
                <a:gd name="connsiteX151" fmla="*/ 3526217 w 5017802"/>
                <a:gd name="connsiteY151" fmla="*/ 4316455 h 4440011"/>
                <a:gd name="connsiteX152" fmla="*/ 3586542 w 5017802"/>
                <a:gd name="connsiteY152" fmla="*/ 4375193 h 4440011"/>
                <a:gd name="connsiteX153" fmla="*/ 3597654 w 5017802"/>
                <a:gd name="connsiteY153" fmla="*/ 4345030 h 4440011"/>
                <a:gd name="connsiteX154" fmla="*/ 3643692 w 5017802"/>
                <a:gd name="connsiteY154" fmla="*/ 4318042 h 4440011"/>
                <a:gd name="connsiteX155" fmla="*/ 3694492 w 5017802"/>
                <a:gd name="connsiteY155" fmla="*/ 4391068 h 4440011"/>
                <a:gd name="connsiteX156" fmla="*/ 3743705 w 5017802"/>
                <a:gd name="connsiteY156" fmla="*/ 4394243 h 4440011"/>
                <a:gd name="connsiteX157" fmla="*/ 3699254 w 5017802"/>
                <a:gd name="connsiteY157" fmla="*/ 4300581 h 4440011"/>
                <a:gd name="connsiteX158" fmla="*/ 3656392 w 5017802"/>
                <a:gd name="connsiteY158" fmla="*/ 4232318 h 4440011"/>
                <a:gd name="connsiteX159" fmla="*/ 3699255 w 5017802"/>
                <a:gd name="connsiteY159" fmla="*/ 4216442 h 4440011"/>
                <a:gd name="connsiteX160" fmla="*/ 3680204 w 5017802"/>
                <a:gd name="connsiteY160" fmla="*/ 4175168 h 4440011"/>
                <a:gd name="connsiteX161" fmla="*/ 3732592 w 5017802"/>
                <a:gd name="connsiteY161" fmla="*/ 4184693 h 4440011"/>
                <a:gd name="connsiteX162" fmla="*/ 3711955 w 5017802"/>
                <a:gd name="connsiteY162" fmla="*/ 4151355 h 4440011"/>
                <a:gd name="connsiteX163" fmla="*/ 3733274 w 5017802"/>
                <a:gd name="connsiteY163" fmla="*/ 4134801 h 4440011"/>
                <a:gd name="connsiteX164" fmla="*/ 3854377 w 5017802"/>
                <a:gd name="connsiteY164" fmla="*/ 4220074 h 4440011"/>
                <a:gd name="connsiteX165" fmla="*/ 3889754 w 5017802"/>
                <a:gd name="connsiteY165" fmla="*/ 4206917 h 4440011"/>
                <a:gd name="connsiteX166" fmla="*/ 3942141 w 5017802"/>
                <a:gd name="connsiteY166" fmla="*/ 4272006 h 4440011"/>
                <a:gd name="connsiteX167" fmla="*/ 3962779 w 5017802"/>
                <a:gd name="connsiteY167" fmla="*/ 4330743 h 4440011"/>
                <a:gd name="connsiteX168" fmla="*/ 4070729 w 5017802"/>
                <a:gd name="connsiteY168" fmla="*/ 4349792 h 4440011"/>
                <a:gd name="connsiteX169" fmla="*/ 4010405 w 5017802"/>
                <a:gd name="connsiteY169" fmla="*/ 4283117 h 4440011"/>
                <a:gd name="connsiteX170" fmla="*/ 4007229 w 5017802"/>
                <a:gd name="connsiteY170" fmla="*/ 4214855 h 4440011"/>
                <a:gd name="connsiteX171" fmla="*/ 4061204 w 5017802"/>
                <a:gd name="connsiteY171" fmla="*/ 4270418 h 4440011"/>
                <a:gd name="connsiteX172" fmla="*/ 4110417 w 5017802"/>
                <a:gd name="connsiteY172" fmla="*/ 4275180 h 4440011"/>
                <a:gd name="connsiteX173" fmla="*/ 4104067 w 5017802"/>
                <a:gd name="connsiteY173" fmla="*/ 4225968 h 4440011"/>
                <a:gd name="connsiteX174" fmla="*/ 4164392 w 5017802"/>
                <a:gd name="connsiteY174" fmla="*/ 4230730 h 4440011"/>
                <a:gd name="connsiteX175" fmla="*/ 4226304 w 5017802"/>
                <a:gd name="connsiteY175" fmla="*/ 4273592 h 4440011"/>
                <a:gd name="connsiteX176" fmla="*/ 4258054 w 5017802"/>
                <a:gd name="connsiteY176" fmla="*/ 4260893 h 4440011"/>
                <a:gd name="connsiteX177" fmla="*/ 4251705 w 5017802"/>
                <a:gd name="connsiteY177" fmla="*/ 4225968 h 4440011"/>
                <a:gd name="connsiteX178" fmla="*/ 4292980 w 5017802"/>
                <a:gd name="connsiteY178" fmla="*/ 4202156 h 4440011"/>
                <a:gd name="connsiteX179" fmla="*/ 4377117 w 5017802"/>
                <a:gd name="connsiteY179" fmla="*/ 4259306 h 4440011"/>
                <a:gd name="connsiteX180" fmla="*/ 4394580 w 5017802"/>
                <a:gd name="connsiteY180" fmla="*/ 4157708 h 4440011"/>
                <a:gd name="connsiteX181" fmla="*/ 4369180 w 5017802"/>
                <a:gd name="connsiteY181" fmla="*/ 4135482 h 4440011"/>
                <a:gd name="connsiteX182" fmla="*/ 4296154 w 5017802"/>
                <a:gd name="connsiteY182" fmla="*/ 4092619 h 4440011"/>
                <a:gd name="connsiteX183" fmla="*/ 4318379 w 5017802"/>
                <a:gd name="connsiteY183" fmla="*/ 4067220 h 4440011"/>
                <a:gd name="connsiteX184" fmla="*/ 4339017 w 5017802"/>
                <a:gd name="connsiteY184" fmla="*/ 4044994 h 4440011"/>
                <a:gd name="connsiteX185" fmla="*/ 4392992 w 5017802"/>
                <a:gd name="connsiteY185" fmla="*/ 4076745 h 4440011"/>
                <a:gd name="connsiteX186" fmla="*/ 4399342 w 5017802"/>
                <a:gd name="connsiteY186" fmla="*/ 4032295 h 4440011"/>
                <a:gd name="connsiteX187" fmla="*/ 4343779 w 5017802"/>
                <a:gd name="connsiteY187" fmla="*/ 4008482 h 4440011"/>
                <a:gd name="connsiteX188" fmla="*/ 4342192 w 5017802"/>
                <a:gd name="connsiteY188" fmla="*/ 3998958 h 4440011"/>
                <a:gd name="connsiteX189" fmla="*/ 4329491 w 5017802"/>
                <a:gd name="connsiteY189" fmla="*/ 3960859 h 4440011"/>
                <a:gd name="connsiteX190" fmla="*/ 4335841 w 5017802"/>
                <a:gd name="connsiteY190" fmla="*/ 3913233 h 4440011"/>
                <a:gd name="connsiteX191" fmla="*/ 4346954 w 5017802"/>
                <a:gd name="connsiteY191" fmla="*/ 3857670 h 4440011"/>
                <a:gd name="connsiteX192" fmla="*/ 4308854 w 5017802"/>
                <a:gd name="connsiteY192" fmla="*/ 3827508 h 4440011"/>
                <a:gd name="connsiteX193" fmla="*/ 4342191 w 5017802"/>
                <a:gd name="connsiteY193" fmla="*/ 3817983 h 4440011"/>
                <a:gd name="connsiteX194" fmla="*/ 4319966 w 5017802"/>
                <a:gd name="connsiteY194" fmla="*/ 3781470 h 4440011"/>
                <a:gd name="connsiteX195" fmla="*/ 4358067 w 5017802"/>
                <a:gd name="connsiteY195" fmla="*/ 3776709 h 4440011"/>
                <a:gd name="connsiteX196" fmla="*/ 4364416 w 5017802"/>
                <a:gd name="connsiteY196" fmla="*/ 3743370 h 4440011"/>
                <a:gd name="connsiteX197" fmla="*/ 4426330 w 5017802"/>
                <a:gd name="connsiteY197" fmla="*/ 3752897 h 4440011"/>
                <a:gd name="connsiteX198" fmla="*/ 4459443 w 5017802"/>
                <a:gd name="connsiteY198" fmla="*/ 3768089 h 4440011"/>
                <a:gd name="connsiteX199" fmla="*/ 4425650 w 5017802"/>
                <a:gd name="connsiteY199" fmla="*/ 3809137 h 4440011"/>
                <a:gd name="connsiteX200" fmla="*/ 4464658 w 5017802"/>
                <a:gd name="connsiteY200" fmla="*/ 3916633 h 4440011"/>
                <a:gd name="connsiteX201" fmla="*/ 4517045 w 5017802"/>
                <a:gd name="connsiteY201" fmla="*/ 3947931 h 4440011"/>
                <a:gd name="connsiteX202" fmla="*/ 4568979 w 5017802"/>
                <a:gd name="connsiteY202" fmla="*/ 3905749 h 4440011"/>
                <a:gd name="connsiteX203" fmla="*/ 4654704 w 5017802"/>
                <a:gd name="connsiteY203" fmla="*/ 3857216 h 4440011"/>
                <a:gd name="connsiteX204" fmla="*/ 4637468 w 5017802"/>
                <a:gd name="connsiteY204" fmla="*/ 3768315 h 4440011"/>
                <a:gd name="connsiteX205" fmla="*/ 4714802 w 5017802"/>
                <a:gd name="connsiteY205" fmla="*/ 3635646 h 4440011"/>
                <a:gd name="connsiteX206" fmla="*/ 5007356 w 5017802"/>
                <a:gd name="connsiteY206" fmla="*/ 3302498 h 4440011"/>
                <a:gd name="connsiteX207" fmla="*/ 4925939 w 5017802"/>
                <a:gd name="connsiteY207" fmla="*/ 3293426 h 4440011"/>
                <a:gd name="connsiteX208" fmla="*/ 4930476 w 5017802"/>
                <a:gd name="connsiteY208" fmla="*/ 3201578 h 4440011"/>
                <a:gd name="connsiteX209" fmla="*/ 4881489 w 5017802"/>
                <a:gd name="connsiteY209" fmla="*/ 3176406 h 4440011"/>
                <a:gd name="connsiteX210" fmla="*/ 4797352 w 5017802"/>
                <a:gd name="connsiteY210" fmla="*/ 3207928 h 4440011"/>
                <a:gd name="connsiteX211" fmla="*/ 4760613 w 5017802"/>
                <a:gd name="connsiteY211" fmla="*/ 3171643 h 4440011"/>
                <a:gd name="connsiteX212" fmla="*/ 4805290 w 5017802"/>
                <a:gd name="connsiteY212" fmla="*/ 3148738 h 4440011"/>
                <a:gd name="connsiteX213" fmla="*/ 4676023 w 5017802"/>
                <a:gd name="connsiteY213" fmla="*/ 2935559 h 4440011"/>
                <a:gd name="connsiteX214" fmla="*/ 4690989 w 5017802"/>
                <a:gd name="connsiteY214" fmla="*/ 2905396 h 4440011"/>
                <a:gd name="connsiteX215" fmla="*/ 4667404 w 5017802"/>
                <a:gd name="connsiteY215" fmla="*/ 2789736 h 4440011"/>
                <a:gd name="connsiteX216" fmla="*/ 4508655 w 5017802"/>
                <a:gd name="connsiteY216" fmla="*/ 2778850 h 4440011"/>
                <a:gd name="connsiteX217" fmla="*/ 4475317 w 5017802"/>
                <a:gd name="connsiteY217" fmla="*/ 2827608 h 4440011"/>
                <a:gd name="connsiteX218" fmla="*/ 4386417 w 5017802"/>
                <a:gd name="connsiteY218" fmla="*/ 2842124 h 4440011"/>
                <a:gd name="connsiteX219" fmla="*/ 4392767 w 5017802"/>
                <a:gd name="connsiteY219" fmla="*/ 2820125 h 4440011"/>
                <a:gd name="connsiteX220" fmla="*/ 4339245 w 5017802"/>
                <a:gd name="connsiteY220" fmla="*/ 2804024 h 4440011"/>
                <a:gd name="connsiteX221" fmla="*/ 4314526 w 5017802"/>
                <a:gd name="connsiteY221" fmla="*/ 2638923 h 4440011"/>
                <a:gd name="connsiteX222" fmla="*/ 4034219 w 5017802"/>
                <a:gd name="connsiteY222" fmla="*/ 2572248 h 4440011"/>
                <a:gd name="connsiteX223" fmla="*/ 3897920 w 5017802"/>
                <a:gd name="connsiteY223" fmla="*/ 2615564 h 4440011"/>
                <a:gd name="connsiteX224" fmla="*/ 3765931 w 5017802"/>
                <a:gd name="connsiteY224" fmla="*/ 2608080 h 4440011"/>
                <a:gd name="connsiteX225" fmla="*/ 3633488 w 5017802"/>
                <a:gd name="connsiteY225" fmla="*/ 2497182 h 4440011"/>
                <a:gd name="connsiteX226" fmla="*/ 3420310 w 5017802"/>
                <a:gd name="connsiteY226" fmla="*/ 2193969 h 4440011"/>
                <a:gd name="connsiteX227" fmla="*/ 3021848 w 5017802"/>
                <a:gd name="connsiteY227" fmla="*/ 2054496 h 4440011"/>
                <a:gd name="connsiteX228" fmla="*/ 2785310 w 5017802"/>
                <a:gd name="connsiteY228" fmla="*/ 1741532 h 4440011"/>
                <a:gd name="connsiteX229" fmla="*/ 2819101 w 5017802"/>
                <a:gd name="connsiteY229" fmla="*/ 1716586 h 4440011"/>
                <a:gd name="connsiteX230" fmla="*/ 2878745 w 5017802"/>
                <a:gd name="connsiteY230" fmla="*/ 1799589 h 4440011"/>
                <a:gd name="connsiteX231" fmla="*/ 2898929 w 5017802"/>
                <a:gd name="connsiteY231" fmla="*/ 1782126 h 4440011"/>
                <a:gd name="connsiteX232" fmla="*/ 2942019 w 5017802"/>
                <a:gd name="connsiteY232" fmla="*/ 1812970 h 4440011"/>
                <a:gd name="connsiteX233" fmla="*/ 3030692 w 5017802"/>
                <a:gd name="connsiteY233" fmla="*/ 1759221 h 4440011"/>
                <a:gd name="connsiteX234" fmla="*/ 3046794 w 5017802"/>
                <a:gd name="connsiteY234" fmla="*/ 1738811 h 4440011"/>
                <a:gd name="connsiteX235" fmla="*/ 3105077 w 5017802"/>
                <a:gd name="connsiteY235" fmla="*/ 1739037 h 4440011"/>
                <a:gd name="connsiteX236" fmla="*/ 3121180 w 5017802"/>
                <a:gd name="connsiteY236" fmla="*/ 1705927 h 4440011"/>
                <a:gd name="connsiteX237" fmla="*/ 3102356 w 5017802"/>
                <a:gd name="connsiteY237" fmla="*/ 1680300 h 4440011"/>
                <a:gd name="connsiteX238" fmla="*/ 3035228 w 5017802"/>
                <a:gd name="connsiteY238" fmla="*/ 1700257 h 4440011"/>
                <a:gd name="connsiteX239" fmla="*/ 3013456 w 5017802"/>
                <a:gd name="connsiteY239" fmla="*/ 1646736 h 4440011"/>
                <a:gd name="connsiteX240" fmla="*/ 3034774 w 5017802"/>
                <a:gd name="connsiteY240" fmla="*/ 1617026 h 4440011"/>
                <a:gd name="connsiteX241" fmla="*/ 2978304 w 5017802"/>
                <a:gd name="connsiteY241" fmla="*/ 1513612 h 4440011"/>
                <a:gd name="connsiteX242" fmla="*/ 2929773 w 5017802"/>
                <a:gd name="connsiteY242" fmla="*/ 1552393 h 4440011"/>
                <a:gd name="connsiteX243" fmla="*/ 2840418 w 5017802"/>
                <a:gd name="connsiteY243" fmla="*/ 1497737 h 4440011"/>
                <a:gd name="connsiteX244" fmla="*/ 2892352 w 5017802"/>
                <a:gd name="connsiteY244" fmla="*/ 1405208 h 4440011"/>
                <a:gd name="connsiteX245" fmla="*/ 2849490 w 5017802"/>
                <a:gd name="connsiteY245" fmla="*/ 1284105 h 4440011"/>
                <a:gd name="connsiteX246" fmla="*/ 2864231 w 5017802"/>
                <a:gd name="connsiteY246" fmla="*/ 1160053 h 4440011"/>
                <a:gd name="connsiteX247" fmla="*/ 2959481 w 5017802"/>
                <a:gd name="connsiteY247" fmla="*/ 1086348 h 4440011"/>
                <a:gd name="connsiteX248" fmla="*/ 3064710 w 5017802"/>
                <a:gd name="connsiteY248" fmla="*/ 1063896 h 4440011"/>
                <a:gd name="connsiteX249" fmla="*/ 3001663 w 5017802"/>
                <a:gd name="connsiteY249" fmla="*/ 974089 h 4440011"/>
                <a:gd name="connsiteX250" fmla="*/ 2984427 w 5017802"/>
                <a:gd name="connsiteY250" fmla="*/ 1018766 h 4440011"/>
                <a:gd name="connsiteX251" fmla="*/ 2941112 w 5017802"/>
                <a:gd name="connsiteY251" fmla="*/ 971595 h 4440011"/>
                <a:gd name="connsiteX252" fmla="*/ 2962430 w 5017802"/>
                <a:gd name="connsiteY252" fmla="*/ 886323 h 4440011"/>
                <a:gd name="connsiteX253" fmla="*/ 3035454 w 5017802"/>
                <a:gd name="connsiteY253" fmla="*/ 789032 h 4440011"/>
                <a:gd name="connsiteX254" fmla="*/ 3018445 w 5017802"/>
                <a:gd name="connsiteY254" fmla="*/ 682443 h 4440011"/>
                <a:gd name="connsiteX255" fmla="*/ 2847223 w 5017802"/>
                <a:gd name="connsiteY255" fmla="*/ 692194 h 4440011"/>
                <a:gd name="connsiteX256" fmla="*/ 2827945 w 5017802"/>
                <a:gd name="connsiteY256" fmla="*/ 734831 h 4440011"/>
                <a:gd name="connsiteX257" fmla="*/ 2795742 w 5017802"/>
                <a:gd name="connsiteY257" fmla="*/ 667248 h 4440011"/>
                <a:gd name="connsiteX258" fmla="*/ 2766032 w 5017802"/>
                <a:gd name="connsiteY258" fmla="*/ 707616 h 4440011"/>
                <a:gd name="connsiteX259" fmla="*/ 2580523 w 5017802"/>
                <a:gd name="connsiteY259" fmla="*/ 741180 h 4440011"/>
                <a:gd name="connsiteX0" fmla="*/ 2580523 w 5017802"/>
                <a:gd name="connsiteY0" fmla="*/ 741180 h 4440011"/>
                <a:gd name="connsiteX1" fmla="*/ 2254404 w 5017802"/>
                <a:gd name="connsiteY1" fmla="*/ 583337 h 4440011"/>
                <a:gd name="connsiteX2" fmla="*/ 2294316 w 5017802"/>
                <a:gd name="connsiteY2" fmla="*/ 433432 h 4440011"/>
                <a:gd name="connsiteX3" fmla="*/ 2240342 w 5017802"/>
                <a:gd name="connsiteY3" fmla="*/ 423907 h 4440011"/>
                <a:gd name="connsiteX4" fmla="*/ 2237167 w 5017802"/>
                <a:gd name="connsiteY4" fmla="*/ 395333 h 4440011"/>
                <a:gd name="connsiteX5" fmla="*/ 2281617 w 5017802"/>
                <a:gd name="connsiteY5" fmla="*/ 403270 h 4440011"/>
                <a:gd name="connsiteX6" fmla="*/ 2224467 w 5017802"/>
                <a:gd name="connsiteY6" fmla="*/ 315957 h 4440011"/>
                <a:gd name="connsiteX7" fmla="*/ 2235579 w 5017802"/>
                <a:gd name="connsiteY7" fmla="*/ 355645 h 4440011"/>
                <a:gd name="connsiteX8" fmla="*/ 2183191 w 5017802"/>
                <a:gd name="connsiteY8" fmla="*/ 320720 h 4440011"/>
                <a:gd name="connsiteX9" fmla="*/ 2203829 w 5017802"/>
                <a:gd name="connsiteY9" fmla="*/ 287383 h 4440011"/>
                <a:gd name="connsiteX10" fmla="*/ 2168904 w 5017802"/>
                <a:gd name="connsiteY10" fmla="*/ 225472 h 4440011"/>
                <a:gd name="connsiteX11" fmla="*/ 2202241 w 5017802"/>
                <a:gd name="connsiteY11" fmla="*/ 227061 h 4440011"/>
                <a:gd name="connsiteX12" fmla="*/ 2159379 w 5017802"/>
                <a:gd name="connsiteY12" fmla="*/ 133398 h 4440011"/>
                <a:gd name="connsiteX13" fmla="*/ 2133980 w 5017802"/>
                <a:gd name="connsiteY13" fmla="*/ 131810 h 4440011"/>
                <a:gd name="connsiteX14" fmla="*/ 2122867 w 5017802"/>
                <a:gd name="connsiteY14" fmla="*/ 84185 h 4440011"/>
                <a:gd name="connsiteX15" fmla="*/ 2154616 w 5017802"/>
                <a:gd name="connsiteY15" fmla="*/ 66723 h 4440011"/>
                <a:gd name="connsiteX16" fmla="*/ 2149854 w 5017802"/>
                <a:gd name="connsiteY16" fmla="*/ 23861 h 4440011"/>
                <a:gd name="connsiteX17" fmla="*/ 2091117 w 5017802"/>
                <a:gd name="connsiteY17" fmla="*/ 28624 h 4440011"/>
                <a:gd name="connsiteX18" fmla="*/ 1897442 w 5017802"/>
                <a:gd name="connsiteY18" fmla="*/ 127049 h 4440011"/>
                <a:gd name="connsiteX19" fmla="*/ 1862517 w 5017802"/>
                <a:gd name="connsiteY19" fmla="*/ 252462 h 4440011"/>
                <a:gd name="connsiteX20" fmla="*/ 1867279 w 5017802"/>
                <a:gd name="connsiteY20" fmla="*/ 288974 h 4440011"/>
                <a:gd name="connsiteX21" fmla="*/ 1838704 w 5017802"/>
                <a:gd name="connsiteY21" fmla="*/ 303261 h 4440011"/>
                <a:gd name="connsiteX22" fmla="*/ 1906966 w 5017802"/>
                <a:gd name="connsiteY22" fmla="*/ 482645 h 4440011"/>
                <a:gd name="connsiteX23" fmla="*/ 1819655 w 5017802"/>
                <a:gd name="connsiteY23" fmla="*/ 400099 h 4440011"/>
                <a:gd name="connsiteX24" fmla="*/ 1768854 w 5017802"/>
                <a:gd name="connsiteY24" fmla="*/ 366762 h 4440011"/>
                <a:gd name="connsiteX25" fmla="*/ 1740279 w 5017802"/>
                <a:gd name="connsiteY25" fmla="*/ 401687 h 4440011"/>
                <a:gd name="connsiteX26" fmla="*/ 1738692 w 5017802"/>
                <a:gd name="connsiteY26" fmla="*/ 515987 h 4440011"/>
                <a:gd name="connsiteX27" fmla="*/ 1752979 w 5017802"/>
                <a:gd name="connsiteY27" fmla="*/ 612820 h 4440011"/>
                <a:gd name="connsiteX28" fmla="*/ 1670429 w 5017802"/>
                <a:gd name="connsiteY28" fmla="*/ 620761 h 4440011"/>
                <a:gd name="connsiteX29" fmla="*/ 1694242 w 5017802"/>
                <a:gd name="connsiteY29" fmla="*/ 590598 h 4440011"/>
                <a:gd name="connsiteX30" fmla="*/ 1630742 w 5017802"/>
                <a:gd name="connsiteY30" fmla="*/ 547736 h 4440011"/>
                <a:gd name="connsiteX31" fmla="*/ 1589467 w 5017802"/>
                <a:gd name="connsiteY31" fmla="*/ 501699 h 4440011"/>
                <a:gd name="connsiteX32" fmla="*/ 1540254 w 5017802"/>
                <a:gd name="connsiteY32" fmla="*/ 512811 h 4440011"/>
                <a:gd name="connsiteX33" fmla="*/ 1568829 w 5017802"/>
                <a:gd name="connsiteY33" fmla="*/ 446136 h 4440011"/>
                <a:gd name="connsiteX34" fmla="*/ 1538666 w 5017802"/>
                <a:gd name="connsiteY34" fmla="*/ 481062 h 4440011"/>
                <a:gd name="connsiteX35" fmla="*/ 1505329 w 5017802"/>
                <a:gd name="connsiteY35" fmla="*/ 423911 h 4440011"/>
                <a:gd name="connsiteX36" fmla="*/ 1486279 w 5017802"/>
                <a:gd name="connsiteY36" fmla="*/ 417561 h 4440011"/>
                <a:gd name="connsiteX37" fmla="*/ 1484692 w 5017802"/>
                <a:gd name="connsiteY37" fmla="*/ 376287 h 4440011"/>
                <a:gd name="connsiteX38" fmla="*/ 1449767 w 5017802"/>
                <a:gd name="connsiteY38" fmla="*/ 273100 h 4440011"/>
                <a:gd name="connsiteX39" fmla="*/ 1410079 w 5017802"/>
                <a:gd name="connsiteY39" fmla="*/ 219123 h 4440011"/>
                <a:gd name="connsiteX40" fmla="*/ 1486280 w 5017802"/>
                <a:gd name="connsiteY40" fmla="*/ 282624 h 4440011"/>
                <a:gd name="connsiteX41" fmla="*/ 1545018 w 5017802"/>
                <a:gd name="connsiteY41" fmla="*/ 320723 h 4440011"/>
                <a:gd name="connsiteX42" fmla="*/ 1568829 w 5017802"/>
                <a:gd name="connsiteY42" fmla="*/ 281036 h 4440011"/>
                <a:gd name="connsiteX43" fmla="*/ 1587879 w 5017802"/>
                <a:gd name="connsiteY43" fmla="*/ 215949 h 4440011"/>
                <a:gd name="connsiteX44" fmla="*/ 1549779 w 5017802"/>
                <a:gd name="connsiteY44" fmla="*/ 185786 h 4440011"/>
                <a:gd name="connsiteX45" fmla="*/ 1576767 w 5017802"/>
                <a:gd name="connsiteY45" fmla="*/ 144511 h 4440011"/>
                <a:gd name="connsiteX46" fmla="*/ 1529142 w 5017802"/>
                <a:gd name="connsiteY46" fmla="*/ 50848 h 4440011"/>
                <a:gd name="connsiteX47" fmla="*/ 1511679 w 5017802"/>
                <a:gd name="connsiteY47" fmla="*/ 6399 h 4440011"/>
                <a:gd name="connsiteX48" fmla="*/ 1375154 w 5017802"/>
                <a:gd name="connsiteY48" fmla="*/ 120699 h 4440011"/>
                <a:gd name="connsiteX49" fmla="*/ 1313241 w 5017802"/>
                <a:gd name="connsiteY49" fmla="*/ 115936 h 4440011"/>
                <a:gd name="connsiteX50" fmla="*/ 1300542 w 5017802"/>
                <a:gd name="connsiteY50" fmla="*/ 57199 h 4440011"/>
                <a:gd name="connsiteX51" fmla="*/ 1214817 w 5017802"/>
                <a:gd name="connsiteY51" fmla="*/ 104824 h 4440011"/>
                <a:gd name="connsiteX52" fmla="*/ 1151317 w 5017802"/>
                <a:gd name="connsiteY52" fmla="*/ 139748 h 4440011"/>
                <a:gd name="connsiteX53" fmla="*/ 1056066 w 5017802"/>
                <a:gd name="connsiteY53" fmla="*/ 147686 h 4440011"/>
                <a:gd name="connsiteX54" fmla="*/ 1033842 w 5017802"/>
                <a:gd name="connsiteY54" fmla="*/ 177849 h 4440011"/>
                <a:gd name="connsiteX55" fmla="*/ 997329 w 5017802"/>
                <a:gd name="connsiteY55" fmla="*/ 201661 h 4440011"/>
                <a:gd name="connsiteX56" fmla="*/ 1032255 w 5017802"/>
                <a:gd name="connsiteY56" fmla="*/ 288974 h 4440011"/>
                <a:gd name="connsiteX57" fmla="*/ 899586 w 5017802"/>
                <a:gd name="connsiteY57" fmla="*/ 542516 h 4440011"/>
                <a:gd name="connsiteX58" fmla="*/ 845611 w 5017802"/>
                <a:gd name="connsiteY58" fmla="*/ 580843 h 4440011"/>
                <a:gd name="connsiteX59" fmla="*/ 917502 w 5017802"/>
                <a:gd name="connsiteY59" fmla="*/ 633231 h 4440011"/>
                <a:gd name="connsiteX60" fmla="*/ 880536 w 5017802"/>
                <a:gd name="connsiteY60" fmla="*/ 673825 h 4440011"/>
                <a:gd name="connsiteX61" fmla="*/ 897999 w 5017802"/>
                <a:gd name="connsiteY61" fmla="*/ 720316 h 4440011"/>
                <a:gd name="connsiteX62" fmla="*/ 829282 w 5017802"/>
                <a:gd name="connsiteY62" fmla="*/ 701719 h 4440011"/>
                <a:gd name="connsiteX63" fmla="*/ 774174 w 5017802"/>
                <a:gd name="connsiteY63" fmla="*/ 726665 h 4440011"/>
                <a:gd name="connsiteX64" fmla="*/ 707272 w 5017802"/>
                <a:gd name="connsiteY64" fmla="*/ 695143 h 4440011"/>
                <a:gd name="connsiteX65" fmla="*/ 708860 w 5017802"/>
                <a:gd name="connsiteY65" fmla="*/ 652734 h 4440011"/>
                <a:gd name="connsiteX66" fmla="*/ 597281 w 5017802"/>
                <a:gd name="connsiteY66" fmla="*/ 675412 h 4440011"/>
                <a:gd name="connsiteX67" fmla="*/ 587530 w 5017802"/>
                <a:gd name="connsiteY67" fmla="*/ 760457 h 4440011"/>
                <a:gd name="connsiteX68" fmla="*/ 508382 w 5017802"/>
                <a:gd name="connsiteY68" fmla="*/ 865236 h 4440011"/>
                <a:gd name="connsiteX69" fmla="*/ 422657 w 5017802"/>
                <a:gd name="connsiteY69" fmla="*/ 828724 h 4440011"/>
                <a:gd name="connsiteX70" fmla="*/ 397257 w 5017802"/>
                <a:gd name="connsiteY70" fmla="*/ 869999 h 4440011"/>
                <a:gd name="connsiteX71" fmla="*/ 332170 w 5017802"/>
                <a:gd name="connsiteY71" fmla="*/ 812848 h 4440011"/>
                <a:gd name="connsiteX72" fmla="*/ 306771 w 5017802"/>
                <a:gd name="connsiteY72" fmla="*/ 881111 h 4440011"/>
                <a:gd name="connsiteX73" fmla="*/ 248033 w 5017802"/>
                <a:gd name="connsiteY73" fmla="*/ 873173 h 4440011"/>
                <a:gd name="connsiteX74" fmla="*/ 208345 w 5017802"/>
                <a:gd name="connsiteY74" fmla="*/ 787449 h 4440011"/>
                <a:gd name="connsiteX75" fmla="*/ 27371 w 5017802"/>
                <a:gd name="connsiteY75" fmla="*/ 917623 h 4440011"/>
                <a:gd name="connsiteX76" fmla="*/ 28959 w 5017802"/>
                <a:gd name="connsiteY76" fmla="*/ 970011 h 4440011"/>
                <a:gd name="connsiteX77" fmla="*/ 13084 w 5017802"/>
                <a:gd name="connsiteY77" fmla="*/ 996999 h 4440011"/>
                <a:gd name="connsiteX78" fmla="*/ 40071 w 5017802"/>
                <a:gd name="connsiteY78" fmla="*/ 1022399 h 4440011"/>
                <a:gd name="connsiteX79" fmla="*/ 9909 w 5017802"/>
                <a:gd name="connsiteY79" fmla="*/ 1043037 h 4440011"/>
                <a:gd name="connsiteX80" fmla="*/ 170247 w 5017802"/>
                <a:gd name="connsiteY80" fmla="*/ 1135111 h 4440011"/>
                <a:gd name="connsiteX81" fmla="*/ 160723 w 5017802"/>
                <a:gd name="connsiteY81" fmla="*/ 1263698 h 4440011"/>
                <a:gd name="connsiteX82" fmla="*/ 217873 w 5017802"/>
                <a:gd name="connsiteY82" fmla="*/ 1289099 h 4440011"/>
                <a:gd name="connsiteX83" fmla="*/ 205174 w 5017802"/>
                <a:gd name="connsiteY83" fmla="*/ 1354186 h 4440011"/>
                <a:gd name="connsiteX84" fmla="*/ 270261 w 5017802"/>
                <a:gd name="connsiteY84" fmla="*/ 1362124 h 4440011"/>
                <a:gd name="connsiteX85" fmla="*/ 321736 w 5017802"/>
                <a:gd name="connsiteY85" fmla="*/ 1394776 h 4440011"/>
                <a:gd name="connsiteX86" fmla="*/ 230573 w 5017802"/>
                <a:gd name="connsiteY86" fmla="*/ 1622474 h 4440011"/>
                <a:gd name="connsiteX87" fmla="*/ 179773 w 5017802"/>
                <a:gd name="connsiteY87" fmla="*/ 1687561 h 4440011"/>
                <a:gd name="connsiteX88" fmla="*/ 175010 w 5017802"/>
                <a:gd name="connsiteY88" fmla="*/ 1743123 h 4440011"/>
                <a:gd name="connsiteX89" fmla="*/ 141673 w 5017802"/>
                <a:gd name="connsiteY89" fmla="*/ 1738361 h 4440011"/>
                <a:gd name="connsiteX90" fmla="*/ 143261 w 5017802"/>
                <a:gd name="connsiteY90" fmla="*/ 1798686 h 4440011"/>
                <a:gd name="connsiteX91" fmla="*/ 65473 w 5017802"/>
                <a:gd name="connsiteY91" fmla="*/ 1636761 h 4440011"/>
                <a:gd name="connsiteX92" fmla="*/ 16260 w 5017802"/>
                <a:gd name="connsiteY92" fmla="*/ 1633586 h 4440011"/>
                <a:gd name="connsiteX93" fmla="*/ 41661 w 5017802"/>
                <a:gd name="connsiteY93" fmla="*/ 1670099 h 4440011"/>
                <a:gd name="connsiteX94" fmla="*/ 385 w 5017802"/>
                <a:gd name="connsiteY94" fmla="*/ 1690737 h 4440011"/>
                <a:gd name="connsiteX95" fmla="*/ 59122 w 5017802"/>
                <a:gd name="connsiteY95" fmla="*/ 1873298 h 4440011"/>
                <a:gd name="connsiteX96" fmla="*/ 343507 w 5017802"/>
                <a:gd name="connsiteY96" fmla="*/ 1923414 h 4440011"/>
                <a:gd name="connsiteX97" fmla="*/ 200410 w 5017802"/>
                <a:gd name="connsiteY97" fmla="*/ 2119361 h 4440011"/>
                <a:gd name="connsiteX98" fmla="*/ 213560 w 5017802"/>
                <a:gd name="connsiteY98" fmla="*/ 2239100 h 4440011"/>
                <a:gd name="connsiteX99" fmla="*/ 148023 w 5017802"/>
                <a:gd name="connsiteY99" fmla="*/ 2270174 h 4440011"/>
                <a:gd name="connsiteX100" fmla="*/ 105160 w 5017802"/>
                <a:gd name="connsiteY100" fmla="*/ 2414637 h 4440011"/>
                <a:gd name="connsiteX101" fmla="*/ 201087 w 5017802"/>
                <a:gd name="connsiteY101" fmla="*/ 2428239 h 4440011"/>
                <a:gd name="connsiteX102" fmla="*/ 419708 w 5017802"/>
                <a:gd name="connsiteY102" fmla="*/ 2593339 h 4440011"/>
                <a:gd name="connsiteX103" fmla="*/ 436944 w 5017802"/>
                <a:gd name="connsiteY103" fmla="*/ 2823753 h 4440011"/>
                <a:gd name="connsiteX104" fmla="*/ 490464 w 5017802"/>
                <a:gd name="connsiteY104" fmla="*/ 2877956 h 4440011"/>
                <a:gd name="connsiteX105" fmla="*/ 542173 w 5017802"/>
                <a:gd name="connsiteY105" fmla="*/ 2882264 h 4440011"/>
                <a:gd name="connsiteX106" fmla="*/ 544894 w 5017802"/>
                <a:gd name="connsiteY106" fmla="*/ 2813095 h 4440011"/>
                <a:gd name="connsiteX107" fmla="*/ 678248 w 5017802"/>
                <a:gd name="connsiteY107" fmla="*/ 2882949 h 4440011"/>
                <a:gd name="connsiteX108" fmla="*/ 669852 w 5017802"/>
                <a:gd name="connsiteY108" fmla="*/ 2955970 h 4440011"/>
                <a:gd name="connsiteX109" fmla="*/ 758073 w 5017802"/>
                <a:gd name="connsiteY109" fmla="*/ 3058024 h 4440011"/>
                <a:gd name="connsiteX110" fmla="*/ 741970 w 5017802"/>
                <a:gd name="connsiteY110" fmla="*/ 3145336 h 4440011"/>
                <a:gd name="connsiteX111" fmla="*/ 774855 w 5017802"/>
                <a:gd name="connsiteY111" fmla="*/ 3257368 h 4440011"/>
                <a:gd name="connsiteX112" fmla="*/ 831551 w 5017802"/>
                <a:gd name="connsiteY112" fmla="*/ 3291839 h 4440011"/>
                <a:gd name="connsiteX113" fmla="*/ 794812 w 5017802"/>
                <a:gd name="connsiteY113" fmla="*/ 3345361 h 4440011"/>
                <a:gd name="connsiteX114" fmla="*/ 1094623 w 5017802"/>
                <a:gd name="connsiteY114" fmla="*/ 3453311 h 4440011"/>
                <a:gd name="connsiteX115" fmla="*/ 1144742 w 5017802"/>
                <a:gd name="connsiteY115" fmla="*/ 3605257 h 4440011"/>
                <a:gd name="connsiteX116" fmla="*/ 1187604 w 5017802"/>
                <a:gd name="connsiteY116" fmla="*/ 3626121 h 4440011"/>
                <a:gd name="connsiteX117" fmla="*/ 1210283 w 5017802"/>
                <a:gd name="connsiteY117" fmla="*/ 3658099 h 4440011"/>
                <a:gd name="connsiteX118" fmla="*/ 1297142 w 5017802"/>
                <a:gd name="connsiteY118" fmla="*/ 3683952 h 4440011"/>
                <a:gd name="connsiteX119" fmla="*/ 1357693 w 5017802"/>
                <a:gd name="connsiteY119" fmla="*/ 3632471 h 4440011"/>
                <a:gd name="connsiteX120" fmla="*/ 1341138 w 5017802"/>
                <a:gd name="connsiteY120" fmla="*/ 3663768 h 4440011"/>
                <a:gd name="connsiteX121" fmla="*/ 1361095 w 5017802"/>
                <a:gd name="connsiteY121" fmla="*/ 3689621 h 4440011"/>
                <a:gd name="connsiteX122" fmla="*/ 1387402 w 5017802"/>
                <a:gd name="connsiteY122" fmla="*/ 3742236 h 4440011"/>
                <a:gd name="connsiteX123" fmla="*/ 1358374 w 5017802"/>
                <a:gd name="connsiteY123" fmla="*/ 3755843 h 4440011"/>
                <a:gd name="connsiteX124" fmla="*/ 1358827 w 5017802"/>
                <a:gd name="connsiteY124" fmla="*/ 3799386 h 4440011"/>
                <a:gd name="connsiteX125" fmla="*/ 1322769 w 5017802"/>
                <a:gd name="connsiteY125" fmla="*/ 3900986 h 4440011"/>
                <a:gd name="connsiteX126" fmla="*/ 1264485 w 5017802"/>
                <a:gd name="connsiteY126" fmla="*/ 3906882 h 4440011"/>
                <a:gd name="connsiteX127" fmla="*/ 1236590 w 5017802"/>
                <a:gd name="connsiteY127" fmla="*/ 3937725 h 4440011"/>
                <a:gd name="connsiteX128" fmla="*/ 1160843 w 5017802"/>
                <a:gd name="connsiteY128" fmla="*/ 3954733 h 4440011"/>
                <a:gd name="connsiteX129" fmla="*/ 1214592 w 5017802"/>
                <a:gd name="connsiteY129" fmla="*/ 4003039 h 4440011"/>
                <a:gd name="connsiteX130" fmla="*/ 1226157 w 5017802"/>
                <a:gd name="connsiteY130" fmla="*/ 4039099 h 4440011"/>
                <a:gd name="connsiteX131" fmla="*/ 1154267 w 5017802"/>
                <a:gd name="connsiteY131" fmla="*/ 4107588 h 4440011"/>
                <a:gd name="connsiteX132" fmla="*/ 1111177 w 5017802"/>
                <a:gd name="connsiteY132" fmla="*/ 4113031 h 4440011"/>
                <a:gd name="connsiteX133" fmla="*/ 1112311 w 5017802"/>
                <a:gd name="connsiteY133" fmla="*/ 4170407 h 4440011"/>
                <a:gd name="connsiteX134" fmla="*/ 1142247 w 5017802"/>
                <a:gd name="connsiteY134" fmla="*/ 4191725 h 4440011"/>
                <a:gd name="connsiteX135" fmla="*/ 1122748 w 5017802"/>
                <a:gd name="connsiteY135" fmla="*/ 4230736 h 4440011"/>
                <a:gd name="connsiteX136" fmla="*/ 1067186 w 5017802"/>
                <a:gd name="connsiteY136" fmla="*/ 4224386 h 4440011"/>
                <a:gd name="connsiteX137" fmla="*/ 1271972 w 5017802"/>
                <a:gd name="connsiteY137" fmla="*/ 4435524 h 4440011"/>
                <a:gd name="connsiteX138" fmla="*/ 1444325 w 5017802"/>
                <a:gd name="connsiteY138" fmla="*/ 4364309 h 4440011"/>
                <a:gd name="connsiteX139" fmla="*/ 1791081 w 5017802"/>
                <a:gd name="connsiteY139" fmla="*/ 4263389 h 4440011"/>
                <a:gd name="connsiteX140" fmla="*/ 2188636 w 5017802"/>
                <a:gd name="connsiteY140" fmla="*/ 4250462 h 4440011"/>
                <a:gd name="connsiteX141" fmla="*/ 2296586 w 5017802"/>
                <a:gd name="connsiteY141" fmla="*/ 4245474 h 4440011"/>
                <a:gd name="connsiteX142" fmla="*/ 2394785 w 5017802"/>
                <a:gd name="connsiteY142" fmla="*/ 4215990 h 4440011"/>
                <a:gd name="connsiteX143" fmla="*/ 2406350 w 5017802"/>
                <a:gd name="connsiteY143" fmla="*/ 4125277 h 4440011"/>
                <a:gd name="connsiteX144" fmla="*/ 2494570 w 5017802"/>
                <a:gd name="connsiteY144" fmla="*/ 3900532 h 4440011"/>
                <a:gd name="connsiteX145" fmla="*/ 2593449 w 5017802"/>
                <a:gd name="connsiteY145" fmla="*/ 3917768 h 4440011"/>
                <a:gd name="connsiteX146" fmla="*/ 2719088 w 5017802"/>
                <a:gd name="connsiteY146" fmla="*/ 3918221 h 4440011"/>
                <a:gd name="connsiteX147" fmla="*/ 2914124 w 5017802"/>
                <a:gd name="connsiteY147" fmla="*/ 3764007 h 4440011"/>
                <a:gd name="connsiteX148" fmla="*/ 3195112 w 5017802"/>
                <a:gd name="connsiteY148" fmla="*/ 3993968 h 4440011"/>
                <a:gd name="connsiteX149" fmla="*/ 3265414 w 5017802"/>
                <a:gd name="connsiteY149" fmla="*/ 4067674 h 4440011"/>
                <a:gd name="connsiteX150" fmla="*/ 3439813 w 5017802"/>
                <a:gd name="connsiteY150" fmla="*/ 4130265 h 4440011"/>
                <a:gd name="connsiteX151" fmla="*/ 3526217 w 5017802"/>
                <a:gd name="connsiteY151" fmla="*/ 4316455 h 4440011"/>
                <a:gd name="connsiteX152" fmla="*/ 3586542 w 5017802"/>
                <a:gd name="connsiteY152" fmla="*/ 4375193 h 4440011"/>
                <a:gd name="connsiteX153" fmla="*/ 3597654 w 5017802"/>
                <a:gd name="connsiteY153" fmla="*/ 4345030 h 4440011"/>
                <a:gd name="connsiteX154" fmla="*/ 3643692 w 5017802"/>
                <a:gd name="connsiteY154" fmla="*/ 4318042 h 4440011"/>
                <a:gd name="connsiteX155" fmla="*/ 3694492 w 5017802"/>
                <a:gd name="connsiteY155" fmla="*/ 4391068 h 4440011"/>
                <a:gd name="connsiteX156" fmla="*/ 3743705 w 5017802"/>
                <a:gd name="connsiteY156" fmla="*/ 4394243 h 4440011"/>
                <a:gd name="connsiteX157" fmla="*/ 3699254 w 5017802"/>
                <a:gd name="connsiteY157" fmla="*/ 4300581 h 4440011"/>
                <a:gd name="connsiteX158" fmla="*/ 3656392 w 5017802"/>
                <a:gd name="connsiteY158" fmla="*/ 4232318 h 4440011"/>
                <a:gd name="connsiteX159" fmla="*/ 3699255 w 5017802"/>
                <a:gd name="connsiteY159" fmla="*/ 4216442 h 4440011"/>
                <a:gd name="connsiteX160" fmla="*/ 3680204 w 5017802"/>
                <a:gd name="connsiteY160" fmla="*/ 4175168 h 4440011"/>
                <a:gd name="connsiteX161" fmla="*/ 3732592 w 5017802"/>
                <a:gd name="connsiteY161" fmla="*/ 4184693 h 4440011"/>
                <a:gd name="connsiteX162" fmla="*/ 3711955 w 5017802"/>
                <a:gd name="connsiteY162" fmla="*/ 4151355 h 4440011"/>
                <a:gd name="connsiteX163" fmla="*/ 3733274 w 5017802"/>
                <a:gd name="connsiteY163" fmla="*/ 4134801 h 4440011"/>
                <a:gd name="connsiteX164" fmla="*/ 3854377 w 5017802"/>
                <a:gd name="connsiteY164" fmla="*/ 4220074 h 4440011"/>
                <a:gd name="connsiteX165" fmla="*/ 3889754 w 5017802"/>
                <a:gd name="connsiteY165" fmla="*/ 4206917 h 4440011"/>
                <a:gd name="connsiteX166" fmla="*/ 3942141 w 5017802"/>
                <a:gd name="connsiteY166" fmla="*/ 4272006 h 4440011"/>
                <a:gd name="connsiteX167" fmla="*/ 3962779 w 5017802"/>
                <a:gd name="connsiteY167" fmla="*/ 4330743 h 4440011"/>
                <a:gd name="connsiteX168" fmla="*/ 4070729 w 5017802"/>
                <a:gd name="connsiteY168" fmla="*/ 4349792 h 4440011"/>
                <a:gd name="connsiteX169" fmla="*/ 4010405 w 5017802"/>
                <a:gd name="connsiteY169" fmla="*/ 4283117 h 4440011"/>
                <a:gd name="connsiteX170" fmla="*/ 4007229 w 5017802"/>
                <a:gd name="connsiteY170" fmla="*/ 4214855 h 4440011"/>
                <a:gd name="connsiteX171" fmla="*/ 4061204 w 5017802"/>
                <a:gd name="connsiteY171" fmla="*/ 4270418 h 4440011"/>
                <a:gd name="connsiteX172" fmla="*/ 4110417 w 5017802"/>
                <a:gd name="connsiteY172" fmla="*/ 4275180 h 4440011"/>
                <a:gd name="connsiteX173" fmla="*/ 4104067 w 5017802"/>
                <a:gd name="connsiteY173" fmla="*/ 4225968 h 4440011"/>
                <a:gd name="connsiteX174" fmla="*/ 4164392 w 5017802"/>
                <a:gd name="connsiteY174" fmla="*/ 4230730 h 4440011"/>
                <a:gd name="connsiteX175" fmla="*/ 4226304 w 5017802"/>
                <a:gd name="connsiteY175" fmla="*/ 4273592 h 4440011"/>
                <a:gd name="connsiteX176" fmla="*/ 4258054 w 5017802"/>
                <a:gd name="connsiteY176" fmla="*/ 4260893 h 4440011"/>
                <a:gd name="connsiteX177" fmla="*/ 4251705 w 5017802"/>
                <a:gd name="connsiteY177" fmla="*/ 4225968 h 4440011"/>
                <a:gd name="connsiteX178" fmla="*/ 4292980 w 5017802"/>
                <a:gd name="connsiteY178" fmla="*/ 4202156 h 4440011"/>
                <a:gd name="connsiteX179" fmla="*/ 4377117 w 5017802"/>
                <a:gd name="connsiteY179" fmla="*/ 4259306 h 4440011"/>
                <a:gd name="connsiteX180" fmla="*/ 4394580 w 5017802"/>
                <a:gd name="connsiteY180" fmla="*/ 4157708 h 4440011"/>
                <a:gd name="connsiteX181" fmla="*/ 4369180 w 5017802"/>
                <a:gd name="connsiteY181" fmla="*/ 4135482 h 4440011"/>
                <a:gd name="connsiteX182" fmla="*/ 4296154 w 5017802"/>
                <a:gd name="connsiteY182" fmla="*/ 4092619 h 4440011"/>
                <a:gd name="connsiteX183" fmla="*/ 4318379 w 5017802"/>
                <a:gd name="connsiteY183" fmla="*/ 4067220 h 4440011"/>
                <a:gd name="connsiteX184" fmla="*/ 4339017 w 5017802"/>
                <a:gd name="connsiteY184" fmla="*/ 4044994 h 4440011"/>
                <a:gd name="connsiteX185" fmla="*/ 4392992 w 5017802"/>
                <a:gd name="connsiteY185" fmla="*/ 4076745 h 4440011"/>
                <a:gd name="connsiteX186" fmla="*/ 4399342 w 5017802"/>
                <a:gd name="connsiteY186" fmla="*/ 4032295 h 4440011"/>
                <a:gd name="connsiteX187" fmla="*/ 4343779 w 5017802"/>
                <a:gd name="connsiteY187" fmla="*/ 4008482 h 4440011"/>
                <a:gd name="connsiteX188" fmla="*/ 4342192 w 5017802"/>
                <a:gd name="connsiteY188" fmla="*/ 3998958 h 4440011"/>
                <a:gd name="connsiteX189" fmla="*/ 4329491 w 5017802"/>
                <a:gd name="connsiteY189" fmla="*/ 3960859 h 4440011"/>
                <a:gd name="connsiteX190" fmla="*/ 4335841 w 5017802"/>
                <a:gd name="connsiteY190" fmla="*/ 3913233 h 4440011"/>
                <a:gd name="connsiteX191" fmla="*/ 4346954 w 5017802"/>
                <a:gd name="connsiteY191" fmla="*/ 3857670 h 4440011"/>
                <a:gd name="connsiteX192" fmla="*/ 4308854 w 5017802"/>
                <a:gd name="connsiteY192" fmla="*/ 3827508 h 4440011"/>
                <a:gd name="connsiteX193" fmla="*/ 4342191 w 5017802"/>
                <a:gd name="connsiteY193" fmla="*/ 3817983 h 4440011"/>
                <a:gd name="connsiteX194" fmla="*/ 4319966 w 5017802"/>
                <a:gd name="connsiteY194" fmla="*/ 3781470 h 4440011"/>
                <a:gd name="connsiteX195" fmla="*/ 4358067 w 5017802"/>
                <a:gd name="connsiteY195" fmla="*/ 3776709 h 4440011"/>
                <a:gd name="connsiteX196" fmla="*/ 4364416 w 5017802"/>
                <a:gd name="connsiteY196" fmla="*/ 3743370 h 4440011"/>
                <a:gd name="connsiteX197" fmla="*/ 4426330 w 5017802"/>
                <a:gd name="connsiteY197" fmla="*/ 3752897 h 4440011"/>
                <a:gd name="connsiteX198" fmla="*/ 4459443 w 5017802"/>
                <a:gd name="connsiteY198" fmla="*/ 3768089 h 4440011"/>
                <a:gd name="connsiteX199" fmla="*/ 4425650 w 5017802"/>
                <a:gd name="connsiteY199" fmla="*/ 3809137 h 4440011"/>
                <a:gd name="connsiteX200" fmla="*/ 4464658 w 5017802"/>
                <a:gd name="connsiteY200" fmla="*/ 3916633 h 4440011"/>
                <a:gd name="connsiteX201" fmla="*/ 4517045 w 5017802"/>
                <a:gd name="connsiteY201" fmla="*/ 3947931 h 4440011"/>
                <a:gd name="connsiteX202" fmla="*/ 4568979 w 5017802"/>
                <a:gd name="connsiteY202" fmla="*/ 3905749 h 4440011"/>
                <a:gd name="connsiteX203" fmla="*/ 4654704 w 5017802"/>
                <a:gd name="connsiteY203" fmla="*/ 3857216 h 4440011"/>
                <a:gd name="connsiteX204" fmla="*/ 4637468 w 5017802"/>
                <a:gd name="connsiteY204" fmla="*/ 3768315 h 4440011"/>
                <a:gd name="connsiteX205" fmla="*/ 4714802 w 5017802"/>
                <a:gd name="connsiteY205" fmla="*/ 3635646 h 4440011"/>
                <a:gd name="connsiteX206" fmla="*/ 5007356 w 5017802"/>
                <a:gd name="connsiteY206" fmla="*/ 3302498 h 4440011"/>
                <a:gd name="connsiteX207" fmla="*/ 4925939 w 5017802"/>
                <a:gd name="connsiteY207" fmla="*/ 3293426 h 4440011"/>
                <a:gd name="connsiteX208" fmla="*/ 4930476 w 5017802"/>
                <a:gd name="connsiteY208" fmla="*/ 3201578 h 4440011"/>
                <a:gd name="connsiteX209" fmla="*/ 4881489 w 5017802"/>
                <a:gd name="connsiteY209" fmla="*/ 3176406 h 4440011"/>
                <a:gd name="connsiteX210" fmla="*/ 4797352 w 5017802"/>
                <a:gd name="connsiteY210" fmla="*/ 3207928 h 4440011"/>
                <a:gd name="connsiteX211" fmla="*/ 4760613 w 5017802"/>
                <a:gd name="connsiteY211" fmla="*/ 3171643 h 4440011"/>
                <a:gd name="connsiteX212" fmla="*/ 4805290 w 5017802"/>
                <a:gd name="connsiteY212" fmla="*/ 3148738 h 4440011"/>
                <a:gd name="connsiteX213" fmla="*/ 4676023 w 5017802"/>
                <a:gd name="connsiteY213" fmla="*/ 2935559 h 4440011"/>
                <a:gd name="connsiteX214" fmla="*/ 4690989 w 5017802"/>
                <a:gd name="connsiteY214" fmla="*/ 2905396 h 4440011"/>
                <a:gd name="connsiteX215" fmla="*/ 4667404 w 5017802"/>
                <a:gd name="connsiteY215" fmla="*/ 2789736 h 4440011"/>
                <a:gd name="connsiteX216" fmla="*/ 4508655 w 5017802"/>
                <a:gd name="connsiteY216" fmla="*/ 2778850 h 4440011"/>
                <a:gd name="connsiteX217" fmla="*/ 4475317 w 5017802"/>
                <a:gd name="connsiteY217" fmla="*/ 2827608 h 4440011"/>
                <a:gd name="connsiteX218" fmla="*/ 4386417 w 5017802"/>
                <a:gd name="connsiteY218" fmla="*/ 2842124 h 4440011"/>
                <a:gd name="connsiteX219" fmla="*/ 4392767 w 5017802"/>
                <a:gd name="connsiteY219" fmla="*/ 2820125 h 4440011"/>
                <a:gd name="connsiteX220" fmla="*/ 4339245 w 5017802"/>
                <a:gd name="connsiteY220" fmla="*/ 2804024 h 4440011"/>
                <a:gd name="connsiteX221" fmla="*/ 4314526 w 5017802"/>
                <a:gd name="connsiteY221" fmla="*/ 2638923 h 4440011"/>
                <a:gd name="connsiteX222" fmla="*/ 4034219 w 5017802"/>
                <a:gd name="connsiteY222" fmla="*/ 2572248 h 4440011"/>
                <a:gd name="connsiteX223" fmla="*/ 3897920 w 5017802"/>
                <a:gd name="connsiteY223" fmla="*/ 2615564 h 4440011"/>
                <a:gd name="connsiteX224" fmla="*/ 3765931 w 5017802"/>
                <a:gd name="connsiteY224" fmla="*/ 2608080 h 4440011"/>
                <a:gd name="connsiteX225" fmla="*/ 3633488 w 5017802"/>
                <a:gd name="connsiteY225" fmla="*/ 2497182 h 4440011"/>
                <a:gd name="connsiteX226" fmla="*/ 3420310 w 5017802"/>
                <a:gd name="connsiteY226" fmla="*/ 2193969 h 4440011"/>
                <a:gd name="connsiteX227" fmla="*/ 3021848 w 5017802"/>
                <a:gd name="connsiteY227" fmla="*/ 2054496 h 4440011"/>
                <a:gd name="connsiteX228" fmla="*/ 2785310 w 5017802"/>
                <a:gd name="connsiteY228" fmla="*/ 1741532 h 4440011"/>
                <a:gd name="connsiteX229" fmla="*/ 2819101 w 5017802"/>
                <a:gd name="connsiteY229" fmla="*/ 1716586 h 4440011"/>
                <a:gd name="connsiteX230" fmla="*/ 2878745 w 5017802"/>
                <a:gd name="connsiteY230" fmla="*/ 1799589 h 4440011"/>
                <a:gd name="connsiteX231" fmla="*/ 2898929 w 5017802"/>
                <a:gd name="connsiteY231" fmla="*/ 1782126 h 4440011"/>
                <a:gd name="connsiteX232" fmla="*/ 2942019 w 5017802"/>
                <a:gd name="connsiteY232" fmla="*/ 1812970 h 4440011"/>
                <a:gd name="connsiteX233" fmla="*/ 3030692 w 5017802"/>
                <a:gd name="connsiteY233" fmla="*/ 1759221 h 4440011"/>
                <a:gd name="connsiteX234" fmla="*/ 3046794 w 5017802"/>
                <a:gd name="connsiteY234" fmla="*/ 1738811 h 4440011"/>
                <a:gd name="connsiteX235" fmla="*/ 3105077 w 5017802"/>
                <a:gd name="connsiteY235" fmla="*/ 1739037 h 4440011"/>
                <a:gd name="connsiteX236" fmla="*/ 3121180 w 5017802"/>
                <a:gd name="connsiteY236" fmla="*/ 1705927 h 4440011"/>
                <a:gd name="connsiteX237" fmla="*/ 3102356 w 5017802"/>
                <a:gd name="connsiteY237" fmla="*/ 1680300 h 4440011"/>
                <a:gd name="connsiteX238" fmla="*/ 3035228 w 5017802"/>
                <a:gd name="connsiteY238" fmla="*/ 1700257 h 4440011"/>
                <a:gd name="connsiteX239" fmla="*/ 3013456 w 5017802"/>
                <a:gd name="connsiteY239" fmla="*/ 1646736 h 4440011"/>
                <a:gd name="connsiteX240" fmla="*/ 3034774 w 5017802"/>
                <a:gd name="connsiteY240" fmla="*/ 1617026 h 4440011"/>
                <a:gd name="connsiteX241" fmla="*/ 2978304 w 5017802"/>
                <a:gd name="connsiteY241" fmla="*/ 1513612 h 4440011"/>
                <a:gd name="connsiteX242" fmla="*/ 2929773 w 5017802"/>
                <a:gd name="connsiteY242" fmla="*/ 1552393 h 4440011"/>
                <a:gd name="connsiteX243" fmla="*/ 2840418 w 5017802"/>
                <a:gd name="connsiteY243" fmla="*/ 1497737 h 4440011"/>
                <a:gd name="connsiteX244" fmla="*/ 2892352 w 5017802"/>
                <a:gd name="connsiteY244" fmla="*/ 1405208 h 4440011"/>
                <a:gd name="connsiteX245" fmla="*/ 2849490 w 5017802"/>
                <a:gd name="connsiteY245" fmla="*/ 1284105 h 4440011"/>
                <a:gd name="connsiteX246" fmla="*/ 2864231 w 5017802"/>
                <a:gd name="connsiteY246" fmla="*/ 1160053 h 4440011"/>
                <a:gd name="connsiteX247" fmla="*/ 2959481 w 5017802"/>
                <a:gd name="connsiteY247" fmla="*/ 1086348 h 4440011"/>
                <a:gd name="connsiteX248" fmla="*/ 3064710 w 5017802"/>
                <a:gd name="connsiteY248" fmla="*/ 1063896 h 4440011"/>
                <a:gd name="connsiteX249" fmla="*/ 3001663 w 5017802"/>
                <a:gd name="connsiteY249" fmla="*/ 974089 h 4440011"/>
                <a:gd name="connsiteX250" fmla="*/ 2984427 w 5017802"/>
                <a:gd name="connsiteY250" fmla="*/ 1018766 h 4440011"/>
                <a:gd name="connsiteX251" fmla="*/ 2941112 w 5017802"/>
                <a:gd name="connsiteY251" fmla="*/ 971595 h 4440011"/>
                <a:gd name="connsiteX252" fmla="*/ 2962430 w 5017802"/>
                <a:gd name="connsiteY252" fmla="*/ 886323 h 4440011"/>
                <a:gd name="connsiteX253" fmla="*/ 3035454 w 5017802"/>
                <a:gd name="connsiteY253" fmla="*/ 789032 h 4440011"/>
                <a:gd name="connsiteX254" fmla="*/ 3018445 w 5017802"/>
                <a:gd name="connsiteY254" fmla="*/ 682443 h 4440011"/>
                <a:gd name="connsiteX255" fmla="*/ 2847223 w 5017802"/>
                <a:gd name="connsiteY255" fmla="*/ 692194 h 4440011"/>
                <a:gd name="connsiteX256" fmla="*/ 2827945 w 5017802"/>
                <a:gd name="connsiteY256" fmla="*/ 734831 h 4440011"/>
                <a:gd name="connsiteX257" fmla="*/ 2795742 w 5017802"/>
                <a:gd name="connsiteY257" fmla="*/ 667248 h 4440011"/>
                <a:gd name="connsiteX258" fmla="*/ 2766032 w 5017802"/>
                <a:gd name="connsiteY258" fmla="*/ 707616 h 4440011"/>
                <a:gd name="connsiteX259" fmla="*/ 2580523 w 5017802"/>
                <a:gd name="connsiteY259" fmla="*/ 741180 h 4440011"/>
                <a:gd name="connsiteX0" fmla="*/ 2580523 w 5017802"/>
                <a:gd name="connsiteY0" fmla="*/ 741180 h 4440942"/>
                <a:gd name="connsiteX1" fmla="*/ 2254404 w 5017802"/>
                <a:gd name="connsiteY1" fmla="*/ 583337 h 4440942"/>
                <a:gd name="connsiteX2" fmla="*/ 2294316 w 5017802"/>
                <a:gd name="connsiteY2" fmla="*/ 433432 h 4440942"/>
                <a:gd name="connsiteX3" fmla="*/ 2240342 w 5017802"/>
                <a:gd name="connsiteY3" fmla="*/ 423907 h 4440942"/>
                <a:gd name="connsiteX4" fmla="*/ 2237167 w 5017802"/>
                <a:gd name="connsiteY4" fmla="*/ 395333 h 4440942"/>
                <a:gd name="connsiteX5" fmla="*/ 2281617 w 5017802"/>
                <a:gd name="connsiteY5" fmla="*/ 403270 h 4440942"/>
                <a:gd name="connsiteX6" fmla="*/ 2224467 w 5017802"/>
                <a:gd name="connsiteY6" fmla="*/ 315957 h 4440942"/>
                <a:gd name="connsiteX7" fmla="*/ 2235579 w 5017802"/>
                <a:gd name="connsiteY7" fmla="*/ 355645 h 4440942"/>
                <a:gd name="connsiteX8" fmla="*/ 2183191 w 5017802"/>
                <a:gd name="connsiteY8" fmla="*/ 320720 h 4440942"/>
                <a:gd name="connsiteX9" fmla="*/ 2203829 w 5017802"/>
                <a:gd name="connsiteY9" fmla="*/ 287383 h 4440942"/>
                <a:gd name="connsiteX10" fmla="*/ 2168904 w 5017802"/>
                <a:gd name="connsiteY10" fmla="*/ 225472 h 4440942"/>
                <a:gd name="connsiteX11" fmla="*/ 2202241 w 5017802"/>
                <a:gd name="connsiteY11" fmla="*/ 227061 h 4440942"/>
                <a:gd name="connsiteX12" fmla="*/ 2159379 w 5017802"/>
                <a:gd name="connsiteY12" fmla="*/ 133398 h 4440942"/>
                <a:gd name="connsiteX13" fmla="*/ 2133980 w 5017802"/>
                <a:gd name="connsiteY13" fmla="*/ 131810 h 4440942"/>
                <a:gd name="connsiteX14" fmla="*/ 2122867 w 5017802"/>
                <a:gd name="connsiteY14" fmla="*/ 84185 h 4440942"/>
                <a:gd name="connsiteX15" fmla="*/ 2154616 w 5017802"/>
                <a:gd name="connsiteY15" fmla="*/ 66723 h 4440942"/>
                <a:gd name="connsiteX16" fmla="*/ 2149854 w 5017802"/>
                <a:gd name="connsiteY16" fmla="*/ 23861 h 4440942"/>
                <a:gd name="connsiteX17" fmla="*/ 2091117 w 5017802"/>
                <a:gd name="connsiteY17" fmla="*/ 28624 h 4440942"/>
                <a:gd name="connsiteX18" fmla="*/ 1897442 w 5017802"/>
                <a:gd name="connsiteY18" fmla="*/ 127049 h 4440942"/>
                <a:gd name="connsiteX19" fmla="*/ 1862517 w 5017802"/>
                <a:gd name="connsiteY19" fmla="*/ 252462 h 4440942"/>
                <a:gd name="connsiteX20" fmla="*/ 1867279 w 5017802"/>
                <a:gd name="connsiteY20" fmla="*/ 288974 h 4440942"/>
                <a:gd name="connsiteX21" fmla="*/ 1838704 w 5017802"/>
                <a:gd name="connsiteY21" fmla="*/ 303261 h 4440942"/>
                <a:gd name="connsiteX22" fmla="*/ 1906966 w 5017802"/>
                <a:gd name="connsiteY22" fmla="*/ 482645 h 4440942"/>
                <a:gd name="connsiteX23" fmla="*/ 1819655 w 5017802"/>
                <a:gd name="connsiteY23" fmla="*/ 400099 h 4440942"/>
                <a:gd name="connsiteX24" fmla="*/ 1768854 w 5017802"/>
                <a:gd name="connsiteY24" fmla="*/ 366762 h 4440942"/>
                <a:gd name="connsiteX25" fmla="*/ 1740279 w 5017802"/>
                <a:gd name="connsiteY25" fmla="*/ 401687 h 4440942"/>
                <a:gd name="connsiteX26" fmla="*/ 1738692 w 5017802"/>
                <a:gd name="connsiteY26" fmla="*/ 515987 h 4440942"/>
                <a:gd name="connsiteX27" fmla="*/ 1752979 w 5017802"/>
                <a:gd name="connsiteY27" fmla="*/ 612820 h 4440942"/>
                <a:gd name="connsiteX28" fmla="*/ 1670429 w 5017802"/>
                <a:gd name="connsiteY28" fmla="*/ 620761 h 4440942"/>
                <a:gd name="connsiteX29" fmla="*/ 1694242 w 5017802"/>
                <a:gd name="connsiteY29" fmla="*/ 590598 h 4440942"/>
                <a:gd name="connsiteX30" fmla="*/ 1630742 w 5017802"/>
                <a:gd name="connsiteY30" fmla="*/ 547736 h 4440942"/>
                <a:gd name="connsiteX31" fmla="*/ 1589467 w 5017802"/>
                <a:gd name="connsiteY31" fmla="*/ 501699 h 4440942"/>
                <a:gd name="connsiteX32" fmla="*/ 1540254 w 5017802"/>
                <a:gd name="connsiteY32" fmla="*/ 512811 h 4440942"/>
                <a:gd name="connsiteX33" fmla="*/ 1568829 w 5017802"/>
                <a:gd name="connsiteY33" fmla="*/ 446136 h 4440942"/>
                <a:gd name="connsiteX34" fmla="*/ 1538666 w 5017802"/>
                <a:gd name="connsiteY34" fmla="*/ 481062 h 4440942"/>
                <a:gd name="connsiteX35" fmla="*/ 1505329 w 5017802"/>
                <a:gd name="connsiteY35" fmla="*/ 423911 h 4440942"/>
                <a:gd name="connsiteX36" fmla="*/ 1486279 w 5017802"/>
                <a:gd name="connsiteY36" fmla="*/ 417561 h 4440942"/>
                <a:gd name="connsiteX37" fmla="*/ 1484692 w 5017802"/>
                <a:gd name="connsiteY37" fmla="*/ 376287 h 4440942"/>
                <a:gd name="connsiteX38" fmla="*/ 1449767 w 5017802"/>
                <a:gd name="connsiteY38" fmla="*/ 273100 h 4440942"/>
                <a:gd name="connsiteX39" fmla="*/ 1410079 w 5017802"/>
                <a:gd name="connsiteY39" fmla="*/ 219123 h 4440942"/>
                <a:gd name="connsiteX40" fmla="*/ 1486280 w 5017802"/>
                <a:gd name="connsiteY40" fmla="*/ 282624 h 4440942"/>
                <a:gd name="connsiteX41" fmla="*/ 1545018 w 5017802"/>
                <a:gd name="connsiteY41" fmla="*/ 320723 h 4440942"/>
                <a:gd name="connsiteX42" fmla="*/ 1568829 w 5017802"/>
                <a:gd name="connsiteY42" fmla="*/ 281036 h 4440942"/>
                <a:gd name="connsiteX43" fmla="*/ 1587879 w 5017802"/>
                <a:gd name="connsiteY43" fmla="*/ 215949 h 4440942"/>
                <a:gd name="connsiteX44" fmla="*/ 1549779 w 5017802"/>
                <a:gd name="connsiteY44" fmla="*/ 185786 h 4440942"/>
                <a:gd name="connsiteX45" fmla="*/ 1576767 w 5017802"/>
                <a:gd name="connsiteY45" fmla="*/ 144511 h 4440942"/>
                <a:gd name="connsiteX46" fmla="*/ 1529142 w 5017802"/>
                <a:gd name="connsiteY46" fmla="*/ 50848 h 4440942"/>
                <a:gd name="connsiteX47" fmla="*/ 1511679 w 5017802"/>
                <a:gd name="connsiteY47" fmla="*/ 6399 h 4440942"/>
                <a:gd name="connsiteX48" fmla="*/ 1375154 w 5017802"/>
                <a:gd name="connsiteY48" fmla="*/ 120699 h 4440942"/>
                <a:gd name="connsiteX49" fmla="*/ 1313241 w 5017802"/>
                <a:gd name="connsiteY49" fmla="*/ 115936 h 4440942"/>
                <a:gd name="connsiteX50" fmla="*/ 1300542 w 5017802"/>
                <a:gd name="connsiteY50" fmla="*/ 57199 h 4440942"/>
                <a:gd name="connsiteX51" fmla="*/ 1214817 w 5017802"/>
                <a:gd name="connsiteY51" fmla="*/ 104824 h 4440942"/>
                <a:gd name="connsiteX52" fmla="*/ 1151317 w 5017802"/>
                <a:gd name="connsiteY52" fmla="*/ 139748 h 4440942"/>
                <a:gd name="connsiteX53" fmla="*/ 1056066 w 5017802"/>
                <a:gd name="connsiteY53" fmla="*/ 147686 h 4440942"/>
                <a:gd name="connsiteX54" fmla="*/ 1033842 w 5017802"/>
                <a:gd name="connsiteY54" fmla="*/ 177849 h 4440942"/>
                <a:gd name="connsiteX55" fmla="*/ 997329 w 5017802"/>
                <a:gd name="connsiteY55" fmla="*/ 201661 h 4440942"/>
                <a:gd name="connsiteX56" fmla="*/ 1032255 w 5017802"/>
                <a:gd name="connsiteY56" fmla="*/ 288974 h 4440942"/>
                <a:gd name="connsiteX57" fmla="*/ 899586 w 5017802"/>
                <a:gd name="connsiteY57" fmla="*/ 542516 h 4440942"/>
                <a:gd name="connsiteX58" fmla="*/ 845611 w 5017802"/>
                <a:gd name="connsiteY58" fmla="*/ 580843 h 4440942"/>
                <a:gd name="connsiteX59" fmla="*/ 917502 w 5017802"/>
                <a:gd name="connsiteY59" fmla="*/ 633231 h 4440942"/>
                <a:gd name="connsiteX60" fmla="*/ 880536 w 5017802"/>
                <a:gd name="connsiteY60" fmla="*/ 673825 h 4440942"/>
                <a:gd name="connsiteX61" fmla="*/ 897999 w 5017802"/>
                <a:gd name="connsiteY61" fmla="*/ 720316 h 4440942"/>
                <a:gd name="connsiteX62" fmla="*/ 829282 w 5017802"/>
                <a:gd name="connsiteY62" fmla="*/ 701719 h 4440942"/>
                <a:gd name="connsiteX63" fmla="*/ 774174 w 5017802"/>
                <a:gd name="connsiteY63" fmla="*/ 726665 h 4440942"/>
                <a:gd name="connsiteX64" fmla="*/ 707272 w 5017802"/>
                <a:gd name="connsiteY64" fmla="*/ 695143 h 4440942"/>
                <a:gd name="connsiteX65" fmla="*/ 708860 w 5017802"/>
                <a:gd name="connsiteY65" fmla="*/ 652734 h 4440942"/>
                <a:gd name="connsiteX66" fmla="*/ 597281 w 5017802"/>
                <a:gd name="connsiteY66" fmla="*/ 675412 h 4440942"/>
                <a:gd name="connsiteX67" fmla="*/ 587530 w 5017802"/>
                <a:gd name="connsiteY67" fmla="*/ 760457 h 4440942"/>
                <a:gd name="connsiteX68" fmla="*/ 508382 w 5017802"/>
                <a:gd name="connsiteY68" fmla="*/ 865236 h 4440942"/>
                <a:gd name="connsiteX69" fmla="*/ 422657 w 5017802"/>
                <a:gd name="connsiteY69" fmla="*/ 828724 h 4440942"/>
                <a:gd name="connsiteX70" fmla="*/ 397257 w 5017802"/>
                <a:gd name="connsiteY70" fmla="*/ 869999 h 4440942"/>
                <a:gd name="connsiteX71" fmla="*/ 332170 w 5017802"/>
                <a:gd name="connsiteY71" fmla="*/ 812848 h 4440942"/>
                <a:gd name="connsiteX72" fmla="*/ 306771 w 5017802"/>
                <a:gd name="connsiteY72" fmla="*/ 881111 h 4440942"/>
                <a:gd name="connsiteX73" fmla="*/ 248033 w 5017802"/>
                <a:gd name="connsiteY73" fmla="*/ 873173 h 4440942"/>
                <a:gd name="connsiteX74" fmla="*/ 208345 w 5017802"/>
                <a:gd name="connsiteY74" fmla="*/ 787449 h 4440942"/>
                <a:gd name="connsiteX75" fmla="*/ 27371 w 5017802"/>
                <a:gd name="connsiteY75" fmla="*/ 917623 h 4440942"/>
                <a:gd name="connsiteX76" fmla="*/ 28959 w 5017802"/>
                <a:gd name="connsiteY76" fmla="*/ 970011 h 4440942"/>
                <a:gd name="connsiteX77" fmla="*/ 13084 w 5017802"/>
                <a:gd name="connsiteY77" fmla="*/ 996999 h 4440942"/>
                <a:gd name="connsiteX78" fmla="*/ 40071 w 5017802"/>
                <a:gd name="connsiteY78" fmla="*/ 1022399 h 4440942"/>
                <a:gd name="connsiteX79" fmla="*/ 9909 w 5017802"/>
                <a:gd name="connsiteY79" fmla="*/ 1043037 h 4440942"/>
                <a:gd name="connsiteX80" fmla="*/ 170247 w 5017802"/>
                <a:gd name="connsiteY80" fmla="*/ 1135111 h 4440942"/>
                <a:gd name="connsiteX81" fmla="*/ 160723 w 5017802"/>
                <a:gd name="connsiteY81" fmla="*/ 1263698 h 4440942"/>
                <a:gd name="connsiteX82" fmla="*/ 217873 w 5017802"/>
                <a:gd name="connsiteY82" fmla="*/ 1289099 h 4440942"/>
                <a:gd name="connsiteX83" fmla="*/ 205174 w 5017802"/>
                <a:gd name="connsiteY83" fmla="*/ 1354186 h 4440942"/>
                <a:gd name="connsiteX84" fmla="*/ 270261 w 5017802"/>
                <a:gd name="connsiteY84" fmla="*/ 1362124 h 4440942"/>
                <a:gd name="connsiteX85" fmla="*/ 321736 w 5017802"/>
                <a:gd name="connsiteY85" fmla="*/ 1394776 h 4440942"/>
                <a:gd name="connsiteX86" fmla="*/ 230573 w 5017802"/>
                <a:gd name="connsiteY86" fmla="*/ 1622474 h 4440942"/>
                <a:gd name="connsiteX87" fmla="*/ 179773 w 5017802"/>
                <a:gd name="connsiteY87" fmla="*/ 1687561 h 4440942"/>
                <a:gd name="connsiteX88" fmla="*/ 175010 w 5017802"/>
                <a:gd name="connsiteY88" fmla="*/ 1743123 h 4440942"/>
                <a:gd name="connsiteX89" fmla="*/ 141673 w 5017802"/>
                <a:gd name="connsiteY89" fmla="*/ 1738361 h 4440942"/>
                <a:gd name="connsiteX90" fmla="*/ 143261 w 5017802"/>
                <a:gd name="connsiteY90" fmla="*/ 1798686 h 4440942"/>
                <a:gd name="connsiteX91" fmla="*/ 65473 w 5017802"/>
                <a:gd name="connsiteY91" fmla="*/ 1636761 h 4440942"/>
                <a:gd name="connsiteX92" fmla="*/ 16260 w 5017802"/>
                <a:gd name="connsiteY92" fmla="*/ 1633586 h 4440942"/>
                <a:gd name="connsiteX93" fmla="*/ 41661 w 5017802"/>
                <a:gd name="connsiteY93" fmla="*/ 1670099 h 4440942"/>
                <a:gd name="connsiteX94" fmla="*/ 385 w 5017802"/>
                <a:gd name="connsiteY94" fmla="*/ 1690737 h 4440942"/>
                <a:gd name="connsiteX95" fmla="*/ 59122 w 5017802"/>
                <a:gd name="connsiteY95" fmla="*/ 1873298 h 4440942"/>
                <a:gd name="connsiteX96" fmla="*/ 343507 w 5017802"/>
                <a:gd name="connsiteY96" fmla="*/ 1923414 h 4440942"/>
                <a:gd name="connsiteX97" fmla="*/ 200410 w 5017802"/>
                <a:gd name="connsiteY97" fmla="*/ 2119361 h 4440942"/>
                <a:gd name="connsiteX98" fmla="*/ 213560 w 5017802"/>
                <a:gd name="connsiteY98" fmla="*/ 2239100 h 4440942"/>
                <a:gd name="connsiteX99" fmla="*/ 148023 w 5017802"/>
                <a:gd name="connsiteY99" fmla="*/ 2270174 h 4440942"/>
                <a:gd name="connsiteX100" fmla="*/ 105160 w 5017802"/>
                <a:gd name="connsiteY100" fmla="*/ 2414637 h 4440942"/>
                <a:gd name="connsiteX101" fmla="*/ 201087 w 5017802"/>
                <a:gd name="connsiteY101" fmla="*/ 2428239 h 4440942"/>
                <a:gd name="connsiteX102" fmla="*/ 419708 w 5017802"/>
                <a:gd name="connsiteY102" fmla="*/ 2593339 h 4440942"/>
                <a:gd name="connsiteX103" fmla="*/ 436944 w 5017802"/>
                <a:gd name="connsiteY103" fmla="*/ 2823753 h 4440942"/>
                <a:gd name="connsiteX104" fmla="*/ 490464 w 5017802"/>
                <a:gd name="connsiteY104" fmla="*/ 2877956 h 4440942"/>
                <a:gd name="connsiteX105" fmla="*/ 542173 w 5017802"/>
                <a:gd name="connsiteY105" fmla="*/ 2882264 h 4440942"/>
                <a:gd name="connsiteX106" fmla="*/ 544894 w 5017802"/>
                <a:gd name="connsiteY106" fmla="*/ 2813095 h 4440942"/>
                <a:gd name="connsiteX107" fmla="*/ 678248 w 5017802"/>
                <a:gd name="connsiteY107" fmla="*/ 2882949 h 4440942"/>
                <a:gd name="connsiteX108" fmla="*/ 669852 w 5017802"/>
                <a:gd name="connsiteY108" fmla="*/ 2955970 h 4440942"/>
                <a:gd name="connsiteX109" fmla="*/ 758073 w 5017802"/>
                <a:gd name="connsiteY109" fmla="*/ 3058024 h 4440942"/>
                <a:gd name="connsiteX110" fmla="*/ 741970 w 5017802"/>
                <a:gd name="connsiteY110" fmla="*/ 3145336 h 4440942"/>
                <a:gd name="connsiteX111" fmla="*/ 774855 w 5017802"/>
                <a:gd name="connsiteY111" fmla="*/ 3257368 h 4440942"/>
                <a:gd name="connsiteX112" fmla="*/ 831551 w 5017802"/>
                <a:gd name="connsiteY112" fmla="*/ 3291839 h 4440942"/>
                <a:gd name="connsiteX113" fmla="*/ 794812 w 5017802"/>
                <a:gd name="connsiteY113" fmla="*/ 3345361 h 4440942"/>
                <a:gd name="connsiteX114" fmla="*/ 1094623 w 5017802"/>
                <a:gd name="connsiteY114" fmla="*/ 3453311 h 4440942"/>
                <a:gd name="connsiteX115" fmla="*/ 1144742 w 5017802"/>
                <a:gd name="connsiteY115" fmla="*/ 3605257 h 4440942"/>
                <a:gd name="connsiteX116" fmla="*/ 1187604 w 5017802"/>
                <a:gd name="connsiteY116" fmla="*/ 3626121 h 4440942"/>
                <a:gd name="connsiteX117" fmla="*/ 1210283 w 5017802"/>
                <a:gd name="connsiteY117" fmla="*/ 3658099 h 4440942"/>
                <a:gd name="connsiteX118" fmla="*/ 1297142 w 5017802"/>
                <a:gd name="connsiteY118" fmla="*/ 3683952 h 4440942"/>
                <a:gd name="connsiteX119" fmla="*/ 1357693 w 5017802"/>
                <a:gd name="connsiteY119" fmla="*/ 3632471 h 4440942"/>
                <a:gd name="connsiteX120" fmla="*/ 1341138 w 5017802"/>
                <a:gd name="connsiteY120" fmla="*/ 3663768 h 4440942"/>
                <a:gd name="connsiteX121" fmla="*/ 1361095 w 5017802"/>
                <a:gd name="connsiteY121" fmla="*/ 3689621 h 4440942"/>
                <a:gd name="connsiteX122" fmla="*/ 1387402 w 5017802"/>
                <a:gd name="connsiteY122" fmla="*/ 3742236 h 4440942"/>
                <a:gd name="connsiteX123" fmla="*/ 1358374 w 5017802"/>
                <a:gd name="connsiteY123" fmla="*/ 3755843 h 4440942"/>
                <a:gd name="connsiteX124" fmla="*/ 1358827 w 5017802"/>
                <a:gd name="connsiteY124" fmla="*/ 3799386 h 4440942"/>
                <a:gd name="connsiteX125" fmla="*/ 1322769 w 5017802"/>
                <a:gd name="connsiteY125" fmla="*/ 3900986 h 4440942"/>
                <a:gd name="connsiteX126" fmla="*/ 1264485 w 5017802"/>
                <a:gd name="connsiteY126" fmla="*/ 3906882 h 4440942"/>
                <a:gd name="connsiteX127" fmla="*/ 1236590 w 5017802"/>
                <a:gd name="connsiteY127" fmla="*/ 3937725 h 4440942"/>
                <a:gd name="connsiteX128" fmla="*/ 1160843 w 5017802"/>
                <a:gd name="connsiteY128" fmla="*/ 3954733 h 4440942"/>
                <a:gd name="connsiteX129" fmla="*/ 1214592 w 5017802"/>
                <a:gd name="connsiteY129" fmla="*/ 4003039 h 4440942"/>
                <a:gd name="connsiteX130" fmla="*/ 1226157 w 5017802"/>
                <a:gd name="connsiteY130" fmla="*/ 4039099 h 4440942"/>
                <a:gd name="connsiteX131" fmla="*/ 1154267 w 5017802"/>
                <a:gd name="connsiteY131" fmla="*/ 4107588 h 4440942"/>
                <a:gd name="connsiteX132" fmla="*/ 1111177 w 5017802"/>
                <a:gd name="connsiteY132" fmla="*/ 4113031 h 4440942"/>
                <a:gd name="connsiteX133" fmla="*/ 1112311 w 5017802"/>
                <a:gd name="connsiteY133" fmla="*/ 4170407 h 4440942"/>
                <a:gd name="connsiteX134" fmla="*/ 1142247 w 5017802"/>
                <a:gd name="connsiteY134" fmla="*/ 4191725 h 4440942"/>
                <a:gd name="connsiteX135" fmla="*/ 1122748 w 5017802"/>
                <a:gd name="connsiteY135" fmla="*/ 4230736 h 4440942"/>
                <a:gd name="connsiteX136" fmla="*/ 1067186 w 5017802"/>
                <a:gd name="connsiteY136" fmla="*/ 4224386 h 4440942"/>
                <a:gd name="connsiteX137" fmla="*/ 1059248 w 5017802"/>
                <a:gd name="connsiteY137" fmla="*/ 4214862 h 4440942"/>
                <a:gd name="connsiteX138" fmla="*/ 1271972 w 5017802"/>
                <a:gd name="connsiteY138" fmla="*/ 4435524 h 4440942"/>
                <a:gd name="connsiteX139" fmla="*/ 1444325 w 5017802"/>
                <a:gd name="connsiteY139" fmla="*/ 4364309 h 4440942"/>
                <a:gd name="connsiteX140" fmla="*/ 1791081 w 5017802"/>
                <a:gd name="connsiteY140" fmla="*/ 4263389 h 4440942"/>
                <a:gd name="connsiteX141" fmla="*/ 2188636 w 5017802"/>
                <a:gd name="connsiteY141" fmla="*/ 4250462 h 4440942"/>
                <a:gd name="connsiteX142" fmla="*/ 2296586 w 5017802"/>
                <a:gd name="connsiteY142" fmla="*/ 4245474 h 4440942"/>
                <a:gd name="connsiteX143" fmla="*/ 2394785 w 5017802"/>
                <a:gd name="connsiteY143" fmla="*/ 4215990 h 4440942"/>
                <a:gd name="connsiteX144" fmla="*/ 2406350 w 5017802"/>
                <a:gd name="connsiteY144" fmla="*/ 4125277 h 4440942"/>
                <a:gd name="connsiteX145" fmla="*/ 2494570 w 5017802"/>
                <a:gd name="connsiteY145" fmla="*/ 3900532 h 4440942"/>
                <a:gd name="connsiteX146" fmla="*/ 2593449 w 5017802"/>
                <a:gd name="connsiteY146" fmla="*/ 3917768 h 4440942"/>
                <a:gd name="connsiteX147" fmla="*/ 2719088 w 5017802"/>
                <a:gd name="connsiteY147" fmla="*/ 3918221 h 4440942"/>
                <a:gd name="connsiteX148" fmla="*/ 2914124 w 5017802"/>
                <a:gd name="connsiteY148" fmla="*/ 3764007 h 4440942"/>
                <a:gd name="connsiteX149" fmla="*/ 3195112 w 5017802"/>
                <a:gd name="connsiteY149" fmla="*/ 3993968 h 4440942"/>
                <a:gd name="connsiteX150" fmla="*/ 3265414 w 5017802"/>
                <a:gd name="connsiteY150" fmla="*/ 4067674 h 4440942"/>
                <a:gd name="connsiteX151" fmla="*/ 3439813 w 5017802"/>
                <a:gd name="connsiteY151" fmla="*/ 4130265 h 4440942"/>
                <a:gd name="connsiteX152" fmla="*/ 3526217 w 5017802"/>
                <a:gd name="connsiteY152" fmla="*/ 4316455 h 4440942"/>
                <a:gd name="connsiteX153" fmla="*/ 3586542 w 5017802"/>
                <a:gd name="connsiteY153" fmla="*/ 4375193 h 4440942"/>
                <a:gd name="connsiteX154" fmla="*/ 3597654 w 5017802"/>
                <a:gd name="connsiteY154" fmla="*/ 4345030 h 4440942"/>
                <a:gd name="connsiteX155" fmla="*/ 3643692 w 5017802"/>
                <a:gd name="connsiteY155" fmla="*/ 4318042 h 4440942"/>
                <a:gd name="connsiteX156" fmla="*/ 3694492 w 5017802"/>
                <a:gd name="connsiteY156" fmla="*/ 4391068 h 4440942"/>
                <a:gd name="connsiteX157" fmla="*/ 3743705 w 5017802"/>
                <a:gd name="connsiteY157" fmla="*/ 4394243 h 4440942"/>
                <a:gd name="connsiteX158" fmla="*/ 3699254 w 5017802"/>
                <a:gd name="connsiteY158" fmla="*/ 4300581 h 4440942"/>
                <a:gd name="connsiteX159" fmla="*/ 3656392 w 5017802"/>
                <a:gd name="connsiteY159" fmla="*/ 4232318 h 4440942"/>
                <a:gd name="connsiteX160" fmla="*/ 3699255 w 5017802"/>
                <a:gd name="connsiteY160" fmla="*/ 4216442 h 4440942"/>
                <a:gd name="connsiteX161" fmla="*/ 3680204 w 5017802"/>
                <a:gd name="connsiteY161" fmla="*/ 4175168 h 4440942"/>
                <a:gd name="connsiteX162" fmla="*/ 3732592 w 5017802"/>
                <a:gd name="connsiteY162" fmla="*/ 4184693 h 4440942"/>
                <a:gd name="connsiteX163" fmla="*/ 3711955 w 5017802"/>
                <a:gd name="connsiteY163" fmla="*/ 4151355 h 4440942"/>
                <a:gd name="connsiteX164" fmla="*/ 3733274 w 5017802"/>
                <a:gd name="connsiteY164" fmla="*/ 4134801 h 4440942"/>
                <a:gd name="connsiteX165" fmla="*/ 3854377 w 5017802"/>
                <a:gd name="connsiteY165" fmla="*/ 4220074 h 4440942"/>
                <a:gd name="connsiteX166" fmla="*/ 3889754 w 5017802"/>
                <a:gd name="connsiteY166" fmla="*/ 4206917 h 4440942"/>
                <a:gd name="connsiteX167" fmla="*/ 3942141 w 5017802"/>
                <a:gd name="connsiteY167" fmla="*/ 4272006 h 4440942"/>
                <a:gd name="connsiteX168" fmla="*/ 3962779 w 5017802"/>
                <a:gd name="connsiteY168" fmla="*/ 4330743 h 4440942"/>
                <a:gd name="connsiteX169" fmla="*/ 4070729 w 5017802"/>
                <a:gd name="connsiteY169" fmla="*/ 4349792 h 4440942"/>
                <a:gd name="connsiteX170" fmla="*/ 4010405 w 5017802"/>
                <a:gd name="connsiteY170" fmla="*/ 4283117 h 4440942"/>
                <a:gd name="connsiteX171" fmla="*/ 4007229 w 5017802"/>
                <a:gd name="connsiteY171" fmla="*/ 4214855 h 4440942"/>
                <a:gd name="connsiteX172" fmla="*/ 4061204 w 5017802"/>
                <a:gd name="connsiteY172" fmla="*/ 4270418 h 4440942"/>
                <a:gd name="connsiteX173" fmla="*/ 4110417 w 5017802"/>
                <a:gd name="connsiteY173" fmla="*/ 4275180 h 4440942"/>
                <a:gd name="connsiteX174" fmla="*/ 4104067 w 5017802"/>
                <a:gd name="connsiteY174" fmla="*/ 4225968 h 4440942"/>
                <a:gd name="connsiteX175" fmla="*/ 4164392 w 5017802"/>
                <a:gd name="connsiteY175" fmla="*/ 4230730 h 4440942"/>
                <a:gd name="connsiteX176" fmla="*/ 4226304 w 5017802"/>
                <a:gd name="connsiteY176" fmla="*/ 4273592 h 4440942"/>
                <a:gd name="connsiteX177" fmla="*/ 4258054 w 5017802"/>
                <a:gd name="connsiteY177" fmla="*/ 4260893 h 4440942"/>
                <a:gd name="connsiteX178" fmla="*/ 4251705 w 5017802"/>
                <a:gd name="connsiteY178" fmla="*/ 4225968 h 4440942"/>
                <a:gd name="connsiteX179" fmla="*/ 4292980 w 5017802"/>
                <a:gd name="connsiteY179" fmla="*/ 4202156 h 4440942"/>
                <a:gd name="connsiteX180" fmla="*/ 4377117 w 5017802"/>
                <a:gd name="connsiteY180" fmla="*/ 4259306 h 4440942"/>
                <a:gd name="connsiteX181" fmla="*/ 4394580 w 5017802"/>
                <a:gd name="connsiteY181" fmla="*/ 4157708 h 4440942"/>
                <a:gd name="connsiteX182" fmla="*/ 4369180 w 5017802"/>
                <a:gd name="connsiteY182" fmla="*/ 4135482 h 4440942"/>
                <a:gd name="connsiteX183" fmla="*/ 4296154 w 5017802"/>
                <a:gd name="connsiteY183" fmla="*/ 4092619 h 4440942"/>
                <a:gd name="connsiteX184" fmla="*/ 4318379 w 5017802"/>
                <a:gd name="connsiteY184" fmla="*/ 4067220 h 4440942"/>
                <a:gd name="connsiteX185" fmla="*/ 4339017 w 5017802"/>
                <a:gd name="connsiteY185" fmla="*/ 4044994 h 4440942"/>
                <a:gd name="connsiteX186" fmla="*/ 4392992 w 5017802"/>
                <a:gd name="connsiteY186" fmla="*/ 4076745 h 4440942"/>
                <a:gd name="connsiteX187" fmla="*/ 4399342 w 5017802"/>
                <a:gd name="connsiteY187" fmla="*/ 4032295 h 4440942"/>
                <a:gd name="connsiteX188" fmla="*/ 4343779 w 5017802"/>
                <a:gd name="connsiteY188" fmla="*/ 4008482 h 4440942"/>
                <a:gd name="connsiteX189" fmla="*/ 4342192 w 5017802"/>
                <a:gd name="connsiteY189" fmla="*/ 3998958 h 4440942"/>
                <a:gd name="connsiteX190" fmla="*/ 4329491 w 5017802"/>
                <a:gd name="connsiteY190" fmla="*/ 3960859 h 4440942"/>
                <a:gd name="connsiteX191" fmla="*/ 4335841 w 5017802"/>
                <a:gd name="connsiteY191" fmla="*/ 3913233 h 4440942"/>
                <a:gd name="connsiteX192" fmla="*/ 4346954 w 5017802"/>
                <a:gd name="connsiteY192" fmla="*/ 3857670 h 4440942"/>
                <a:gd name="connsiteX193" fmla="*/ 4308854 w 5017802"/>
                <a:gd name="connsiteY193" fmla="*/ 3827508 h 4440942"/>
                <a:gd name="connsiteX194" fmla="*/ 4342191 w 5017802"/>
                <a:gd name="connsiteY194" fmla="*/ 3817983 h 4440942"/>
                <a:gd name="connsiteX195" fmla="*/ 4319966 w 5017802"/>
                <a:gd name="connsiteY195" fmla="*/ 3781470 h 4440942"/>
                <a:gd name="connsiteX196" fmla="*/ 4358067 w 5017802"/>
                <a:gd name="connsiteY196" fmla="*/ 3776709 h 4440942"/>
                <a:gd name="connsiteX197" fmla="*/ 4364416 w 5017802"/>
                <a:gd name="connsiteY197" fmla="*/ 3743370 h 4440942"/>
                <a:gd name="connsiteX198" fmla="*/ 4426330 w 5017802"/>
                <a:gd name="connsiteY198" fmla="*/ 3752897 h 4440942"/>
                <a:gd name="connsiteX199" fmla="*/ 4459443 w 5017802"/>
                <a:gd name="connsiteY199" fmla="*/ 3768089 h 4440942"/>
                <a:gd name="connsiteX200" fmla="*/ 4425650 w 5017802"/>
                <a:gd name="connsiteY200" fmla="*/ 3809137 h 4440942"/>
                <a:gd name="connsiteX201" fmla="*/ 4464658 w 5017802"/>
                <a:gd name="connsiteY201" fmla="*/ 3916633 h 4440942"/>
                <a:gd name="connsiteX202" fmla="*/ 4517045 w 5017802"/>
                <a:gd name="connsiteY202" fmla="*/ 3947931 h 4440942"/>
                <a:gd name="connsiteX203" fmla="*/ 4568979 w 5017802"/>
                <a:gd name="connsiteY203" fmla="*/ 3905749 h 4440942"/>
                <a:gd name="connsiteX204" fmla="*/ 4654704 w 5017802"/>
                <a:gd name="connsiteY204" fmla="*/ 3857216 h 4440942"/>
                <a:gd name="connsiteX205" fmla="*/ 4637468 w 5017802"/>
                <a:gd name="connsiteY205" fmla="*/ 3768315 h 4440942"/>
                <a:gd name="connsiteX206" fmla="*/ 4714802 w 5017802"/>
                <a:gd name="connsiteY206" fmla="*/ 3635646 h 4440942"/>
                <a:gd name="connsiteX207" fmla="*/ 5007356 w 5017802"/>
                <a:gd name="connsiteY207" fmla="*/ 3302498 h 4440942"/>
                <a:gd name="connsiteX208" fmla="*/ 4925939 w 5017802"/>
                <a:gd name="connsiteY208" fmla="*/ 3293426 h 4440942"/>
                <a:gd name="connsiteX209" fmla="*/ 4930476 w 5017802"/>
                <a:gd name="connsiteY209" fmla="*/ 3201578 h 4440942"/>
                <a:gd name="connsiteX210" fmla="*/ 4881489 w 5017802"/>
                <a:gd name="connsiteY210" fmla="*/ 3176406 h 4440942"/>
                <a:gd name="connsiteX211" fmla="*/ 4797352 w 5017802"/>
                <a:gd name="connsiteY211" fmla="*/ 3207928 h 4440942"/>
                <a:gd name="connsiteX212" fmla="*/ 4760613 w 5017802"/>
                <a:gd name="connsiteY212" fmla="*/ 3171643 h 4440942"/>
                <a:gd name="connsiteX213" fmla="*/ 4805290 w 5017802"/>
                <a:gd name="connsiteY213" fmla="*/ 3148738 h 4440942"/>
                <a:gd name="connsiteX214" fmla="*/ 4676023 w 5017802"/>
                <a:gd name="connsiteY214" fmla="*/ 2935559 h 4440942"/>
                <a:gd name="connsiteX215" fmla="*/ 4690989 w 5017802"/>
                <a:gd name="connsiteY215" fmla="*/ 2905396 h 4440942"/>
                <a:gd name="connsiteX216" fmla="*/ 4667404 w 5017802"/>
                <a:gd name="connsiteY216" fmla="*/ 2789736 h 4440942"/>
                <a:gd name="connsiteX217" fmla="*/ 4508655 w 5017802"/>
                <a:gd name="connsiteY217" fmla="*/ 2778850 h 4440942"/>
                <a:gd name="connsiteX218" fmla="*/ 4475317 w 5017802"/>
                <a:gd name="connsiteY218" fmla="*/ 2827608 h 4440942"/>
                <a:gd name="connsiteX219" fmla="*/ 4386417 w 5017802"/>
                <a:gd name="connsiteY219" fmla="*/ 2842124 h 4440942"/>
                <a:gd name="connsiteX220" fmla="*/ 4392767 w 5017802"/>
                <a:gd name="connsiteY220" fmla="*/ 2820125 h 4440942"/>
                <a:gd name="connsiteX221" fmla="*/ 4339245 w 5017802"/>
                <a:gd name="connsiteY221" fmla="*/ 2804024 h 4440942"/>
                <a:gd name="connsiteX222" fmla="*/ 4314526 w 5017802"/>
                <a:gd name="connsiteY222" fmla="*/ 2638923 h 4440942"/>
                <a:gd name="connsiteX223" fmla="*/ 4034219 w 5017802"/>
                <a:gd name="connsiteY223" fmla="*/ 2572248 h 4440942"/>
                <a:gd name="connsiteX224" fmla="*/ 3897920 w 5017802"/>
                <a:gd name="connsiteY224" fmla="*/ 2615564 h 4440942"/>
                <a:gd name="connsiteX225" fmla="*/ 3765931 w 5017802"/>
                <a:gd name="connsiteY225" fmla="*/ 2608080 h 4440942"/>
                <a:gd name="connsiteX226" fmla="*/ 3633488 w 5017802"/>
                <a:gd name="connsiteY226" fmla="*/ 2497182 h 4440942"/>
                <a:gd name="connsiteX227" fmla="*/ 3420310 w 5017802"/>
                <a:gd name="connsiteY227" fmla="*/ 2193969 h 4440942"/>
                <a:gd name="connsiteX228" fmla="*/ 3021848 w 5017802"/>
                <a:gd name="connsiteY228" fmla="*/ 2054496 h 4440942"/>
                <a:gd name="connsiteX229" fmla="*/ 2785310 w 5017802"/>
                <a:gd name="connsiteY229" fmla="*/ 1741532 h 4440942"/>
                <a:gd name="connsiteX230" fmla="*/ 2819101 w 5017802"/>
                <a:gd name="connsiteY230" fmla="*/ 1716586 h 4440942"/>
                <a:gd name="connsiteX231" fmla="*/ 2878745 w 5017802"/>
                <a:gd name="connsiteY231" fmla="*/ 1799589 h 4440942"/>
                <a:gd name="connsiteX232" fmla="*/ 2898929 w 5017802"/>
                <a:gd name="connsiteY232" fmla="*/ 1782126 h 4440942"/>
                <a:gd name="connsiteX233" fmla="*/ 2942019 w 5017802"/>
                <a:gd name="connsiteY233" fmla="*/ 1812970 h 4440942"/>
                <a:gd name="connsiteX234" fmla="*/ 3030692 w 5017802"/>
                <a:gd name="connsiteY234" fmla="*/ 1759221 h 4440942"/>
                <a:gd name="connsiteX235" fmla="*/ 3046794 w 5017802"/>
                <a:gd name="connsiteY235" fmla="*/ 1738811 h 4440942"/>
                <a:gd name="connsiteX236" fmla="*/ 3105077 w 5017802"/>
                <a:gd name="connsiteY236" fmla="*/ 1739037 h 4440942"/>
                <a:gd name="connsiteX237" fmla="*/ 3121180 w 5017802"/>
                <a:gd name="connsiteY237" fmla="*/ 1705927 h 4440942"/>
                <a:gd name="connsiteX238" fmla="*/ 3102356 w 5017802"/>
                <a:gd name="connsiteY238" fmla="*/ 1680300 h 4440942"/>
                <a:gd name="connsiteX239" fmla="*/ 3035228 w 5017802"/>
                <a:gd name="connsiteY239" fmla="*/ 1700257 h 4440942"/>
                <a:gd name="connsiteX240" fmla="*/ 3013456 w 5017802"/>
                <a:gd name="connsiteY240" fmla="*/ 1646736 h 4440942"/>
                <a:gd name="connsiteX241" fmla="*/ 3034774 w 5017802"/>
                <a:gd name="connsiteY241" fmla="*/ 1617026 h 4440942"/>
                <a:gd name="connsiteX242" fmla="*/ 2978304 w 5017802"/>
                <a:gd name="connsiteY242" fmla="*/ 1513612 h 4440942"/>
                <a:gd name="connsiteX243" fmla="*/ 2929773 w 5017802"/>
                <a:gd name="connsiteY243" fmla="*/ 1552393 h 4440942"/>
                <a:gd name="connsiteX244" fmla="*/ 2840418 w 5017802"/>
                <a:gd name="connsiteY244" fmla="*/ 1497737 h 4440942"/>
                <a:gd name="connsiteX245" fmla="*/ 2892352 w 5017802"/>
                <a:gd name="connsiteY245" fmla="*/ 1405208 h 4440942"/>
                <a:gd name="connsiteX246" fmla="*/ 2849490 w 5017802"/>
                <a:gd name="connsiteY246" fmla="*/ 1284105 h 4440942"/>
                <a:gd name="connsiteX247" fmla="*/ 2864231 w 5017802"/>
                <a:gd name="connsiteY247" fmla="*/ 1160053 h 4440942"/>
                <a:gd name="connsiteX248" fmla="*/ 2959481 w 5017802"/>
                <a:gd name="connsiteY248" fmla="*/ 1086348 h 4440942"/>
                <a:gd name="connsiteX249" fmla="*/ 3064710 w 5017802"/>
                <a:gd name="connsiteY249" fmla="*/ 1063896 h 4440942"/>
                <a:gd name="connsiteX250" fmla="*/ 3001663 w 5017802"/>
                <a:gd name="connsiteY250" fmla="*/ 974089 h 4440942"/>
                <a:gd name="connsiteX251" fmla="*/ 2984427 w 5017802"/>
                <a:gd name="connsiteY251" fmla="*/ 1018766 h 4440942"/>
                <a:gd name="connsiteX252" fmla="*/ 2941112 w 5017802"/>
                <a:gd name="connsiteY252" fmla="*/ 971595 h 4440942"/>
                <a:gd name="connsiteX253" fmla="*/ 2962430 w 5017802"/>
                <a:gd name="connsiteY253" fmla="*/ 886323 h 4440942"/>
                <a:gd name="connsiteX254" fmla="*/ 3035454 w 5017802"/>
                <a:gd name="connsiteY254" fmla="*/ 789032 h 4440942"/>
                <a:gd name="connsiteX255" fmla="*/ 3018445 w 5017802"/>
                <a:gd name="connsiteY255" fmla="*/ 682443 h 4440942"/>
                <a:gd name="connsiteX256" fmla="*/ 2847223 w 5017802"/>
                <a:gd name="connsiteY256" fmla="*/ 692194 h 4440942"/>
                <a:gd name="connsiteX257" fmla="*/ 2827945 w 5017802"/>
                <a:gd name="connsiteY257" fmla="*/ 734831 h 4440942"/>
                <a:gd name="connsiteX258" fmla="*/ 2795742 w 5017802"/>
                <a:gd name="connsiteY258" fmla="*/ 667248 h 4440942"/>
                <a:gd name="connsiteX259" fmla="*/ 2766032 w 5017802"/>
                <a:gd name="connsiteY259" fmla="*/ 707616 h 4440942"/>
                <a:gd name="connsiteX260" fmla="*/ 2580523 w 5017802"/>
                <a:gd name="connsiteY260" fmla="*/ 741180 h 4440942"/>
                <a:gd name="connsiteX0" fmla="*/ 2580523 w 5017802"/>
                <a:gd name="connsiteY0" fmla="*/ 741180 h 4440942"/>
                <a:gd name="connsiteX1" fmla="*/ 2254404 w 5017802"/>
                <a:gd name="connsiteY1" fmla="*/ 583337 h 4440942"/>
                <a:gd name="connsiteX2" fmla="*/ 2294316 w 5017802"/>
                <a:gd name="connsiteY2" fmla="*/ 433432 h 4440942"/>
                <a:gd name="connsiteX3" fmla="*/ 2240342 w 5017802"/>
                <a:gd name="connsiteY3" fmla="*/ 423907 h 4440942"/>
                <a:gd name="connsiteX4" fmla="*/ 2237167 w 5017802"/>
                <a:gd name="connsiteY4" fmla="*/ 395333 h 4440942"/>
                <a:gd name="connsiteX5" fmla="*/ 2281617 w 5017802"/>
                <a:gd name="connsiteY5" fmla="*/ 403270 h 4440942"/>
                <a:gd name="connsiteX6" fmla="*/ 2224467 w 5017802"/>
                <a:gd name="connsiteY6" fmla="*/ 315957 h 4440942"/>
                <a:gd name="connsiteX7" fmla="*/ 2235579 w 5017802"/>
                <a:gd name="connsiteY7" fmla="*/ 355645 h 4440942"/>
                <a:gd name="connsiteX8" fmla="*/ 2183191 w 5017802"/>
                <a:gd name="connsiteY8" fmla="*/ 320720 h 4440942"/>
                <a:gd name="connsiteX9" fmla="*/ 2203829 w 5017802"/>
                <a:gd name="connsiteY9" fmla="*/ 287383 h 4440942"/>
                <a:gd name="connsiteX10" fmla="*/ 2168904 w 5017802"/>
                <a:gd name="connsiteY10" fmla="*/ 225472 h 4440942"/>
                <a:gd name="connsiteX11" fmla="*/ 2202241 w 5017802"/>
                <a:gd name="connsiteY11" fmla="*/ 227061 h 4440942"/>
                <a:gd name="connsiteX12" fmla="*/ 2159379 w 5017802"/>
                <a:gd name="connsiteY12" fmla="*/ 133398 h 4440942"/>
                <a:gd name="connsiteX13" fmla="*/ 2133980 w 5017802"/>
                <a:gd name="connsiteY13" fmla="*/ 131810 h 4440942"/>
                <a:gd name="connsiteX14" fmla="*/ 2122867 w 5017802"/>
                <a:gd name="connsiteY14" fmla="*/ 84185 h 4440942"/>
                <a:gd name="connsiteX15" fmla="*/ 2154616 w 5017802"/>
                <a:gd name="connsiteY15" fmla="*/ 66723 h 4440942"/>
                <a:gd name="connsiteX16" fmla="*/ 2149854 w 5017802"/>
                <a:gd name="connsiteY16" fmla="*/ 23861 h 4440942"/>
                <a:gd name="connsiteX17" fmla="*/ 2091117 w 5017802"/>
                <a:gd name="connsiteY17" fmla="*/ 28624 h 4440942"/>
                <a:gd name="connsiteX18" fmla="*/ 1897442 w 5017802"/>
                <a:gd name="connsiteY18" fmla="*/ 127049 h 4440942"/>
                <a:gd name="connsiteX19" fmla="*/ 1862517 w 5017802"/>
                <a:gd name="connsiteY19" fmla="*/ 252462 h 4440942"/>
                <a:gd name="connsiteX20" fmla="*/ 1867279 w 5017802"/>
                <a:gd name="connsiteY20" fmla="*/ 288974 h 4440942"/>
                <a:gd name="connsiteX21" fmla="*/ 1838704 w 5017802"/>
                <a:gd name="connsiteY21" fmla="*/ 303261 h 4440942"/>
                <a:gd name="connsiteX22" fmla="*/ 1906966 w 5017802"/>
                <a:gd name="connsiteY22" fmla="*/ 482645 h 4440942"/>
                <a:gd name="connsiteX23" fmla="*/ 1819655 w 5017802"/>
                <a:gd name="connsiteY23" fmla="*/ 400099 h 4440942"/>
                <a:gd name="connsiteX24" fmla="*/ 1768854 w 5017802"/>
                <a:gd name="connsiteY24" fmla="*/ 366762 h 4440942"/>
                <a:gd name="connsiteX25" fmla="*/ 1740279 w 5017802"/>
                <a:gd name="connsiteY25" fmla="*/ 401687 h 4440942"/>
                <a:gd name="connsiteX26" fmla="*/ 1738692 w 5017802"/>
                <a:gd name="connsiteY26" fmla="*/ 515987 h 4440942"/>
                <a:gd name="connsiteX27" fmla="*/ 1752979 w 5017802"/>
                <a:gd name="connsiteY27" fmla="*/ 612820 h 4440942"/>
                <a:gd name="connsiteX28" fmla="*/ 1670429 w 5017802"/>
                <a:gd name="connsiteY28" fmla="*/ 620761 h 4440942"/>
                <a:gd name="connsiteX29" fmla="*/ 1694242 w 5017802"/>
                <a:gd name="connsiteY29" fmla="*/ 590598 h 4440942"/>
                <a:gd name="connsiteX30" fmla="*/ 1630742 w 5017802"/>
                <a:gd name="connsiteY30" fmla="*/ 547736 h 4440942"/>
                <a:gd name="connsiteX31" fmla="*/ 1589467 w 5017802"/>
                <a:gd name="connsiteY31" fmla="*/ 501699 h 4440942"/>
                <a:gd name="connsiteX32" fmla="*/ 1540254 w 5017802"/>
                <a:gd name="connsiteY32" fmla="*/ 512811 h 4440942"/>
                <a:gd name="connsiteX33" fmla="*/ 1568829 w 5017802"/>
                <a:gd name="connsiteY33" fmla="*/ 446136 h 4440942"/>
                <a:gd name="connsiteX34" fmla="*/ 1538666 w 5017802"/>
                <a:gd name="connsiteY34" fmla="*/ 481062 h 4440942"/>
                <a:gd name="connsiteX35" fmla="*/ 1505329 w 5017802"/>
                <a:gd name="connsiteY35" fmla="*/ 423911 h 4440942"/>
                <a:gd name="connsiteX36" fmla="*/ 1486279 w 5017802"/>
                <a:gd name="connsiteY36" fmla="*/ 417561 h 4440942"/>
                <a:gd name="connsiteX37" fmla="*/ 1484692 w 5017802"/>
                <a:gd name="connsiteY37" fmla="*/ 376287 h 4440942"/>
                <a:gd name="connsiteX38" fmla="*/ 1449767 w 5017802"/>
                <a:gd name="connsiteY38" fmla="*/ 273100 h 4440942"/>
                <a:gd name="connsiteX39" fmla="*/ 1410079 w 5017802"/>
                <a:gd name="connsiteY39" fmla="*/ 219123 h 4440942"/>
                <a:gd name="connsiteX40" fmla="*/ 1486280 w 5017802"/>
                <a:gd name="connsiteY40" fmla="*/ 282624 h 4440942"/>
                <a:gd name="connsiteX41" fmla="*/ 1545018 w 5017802"/>
                <a:gd name="connsiteY41" fmla="*/ 320723 h 4440942"/>
                <a:gd name="connsiteX42" fmla="*/ 1568829 w 5017802"/>
                <a:gd name="connsiteY42" fmla="*/ 281036 h 4440942"/>
                <a:gd name="connsiteX43" fmla="*/ 1587879 w 5017802"/>
                <a:gd name="connsiteY43" fmla="*/ 215949 h 4440942"/>
                <a:gd name="connsiteX44" fmla="*/ 1549779 w 5017802"/>
                <a:gd name="connsiteY44" fmla="*/ 185786 h 4440942"/>
                <a:gd name="connsiteX45" fmla="*/ 1576767 w 5017802"/>
                <a:gd name="connsiteY45" fmla="*/ 144511 h 4440942"/>
                <a:gd name="connsiteX46" fmla="*/ 1529142 w 5017802"/>
                <a:gd name="connsiteY46" fmla="*/ 50848 h 4440942"/>
                <a:gd name="connsiteX47" fmla="*/ 1511679 w 5017802"/>
                <a:gd name="connsiteY47" fmla="*/ 6399 h 4440942"/>
                <a:gd name="connsiteX48" fmla="*/ 1375154 w 5017802"/>
                <a:gd name="connsiteY48" fmla="*/ 120699 h 4440942"/>
                <a:gd name="connsiteX49" fmla="*/ 1313241 w 5017802"/>
                <a:gd name="connsiteY49" fmla="*/ 115936 h 4440942"/>
                <a:gd name="connsiteX50" fmla="*/ 1300542 w 5017802"/>
                <a:gd name="connsiteY50" fmla="*/ 57199 h 4440942"/>
                <a:gd name="connsiteX51" fmla="*/ 1214817 w 5017802"/>
                <a:gd name="connsiteY51" fmla="*/ 104824 h 4440942"/>
                <a:gd name="connsiteX52" fmla="*/ 1151317 w 5017802"/>
                <a:gd name="connsiteY52" fmla="*/ 139748 h 4440942"/>
                <a:gd name="connsiteX53" fmla="*/ 1056066 w 5017802"/>
                <a:gd name="connsiteY53" fmla="*/ 147686 h 4440942"/>
                <a:gd name="connsiteX54" fmla="*/ 1033842 w 5017802"/>
                <a:gd name="connsiteY54" fmla="*/ 177849 h 4440942"/>
                <a:gd name="connsiteX55" fmla="*/ 997329 w 5017802"/>
                <a:gd name="connsiteY55" fmla="*/ 201661 h 4440942"/>
                <a:gd name="connsiteX56" fmla="*/ 1032255 w 5017802"/>
                <a:gd name="connsiteY56" fmla="*/ 288974 h 4440942"/>
                <a:gd name="connsiteX57" fmla="*/ 899586 w 5017802"/>
                <a:gd name="connsiteY57" fmla="*/ 542516 h 4440942"/>
                <a:gd name="connsiteX58" fmla="*/ 845611 w 5017802"/>
                <a:gd name="connsiteY58" fmla="*/ 580843 h 4440942"/>
                <a:gd name="connsiteX59" fmla="*/ 917502 w 5017802"/>
                <a:gd name="connsiteY59" fmla="*/ 633231 h 4440942"/>
                <a:gd name="connsiteX60" fmla="*/ 880536 w 5017802"/>
                <a:gd name="connsiteY60" fmla="*/ 673825 h 4440942"/>
                <a:gd name="connsiteX61" fmla="*/ 897999 w 5017802"/>
                <a:gd name="connsiteY61" fmla="*/ 720316 h 4440942"/>
                <a:gd name="connsiteX62" fmla="*/ 829282 w 5017802"/>
                <a:gd name="connsiteY62" fmla="*/ 701719 h 4440942"/>
                <a:gd name="connsiteX63" fmla="*/ 774174 w 5017802"/>
                <a:gd name="connsiteY63" fmla="*/ 726665 h 4440942"/>
                <a:gd name="connsiteX64" fmla="*/ 707272 w 5017802"/>
                <a:gd name="connsiteY64" fmla="*/ 695143 h 4440942"/>
                <a:gd name="connsiteX65" fmla="*/ 708860 w 5017802"/>
                <a:gd name="connsiteY65" fmla="*/ 652734 h 4440942"/>
                <a:gd name="connsiteX66" fmla="*/ 597281 w 5017802"/>
                <a:gd name="connsiteY66" fmla="*/ 675412 h 4440942"/>
                <a:gd name="connsiteX67" fmla="*/ 587530 w 5017802"/>
                <a:gd name="connsiteY67" fmla="*/ 760457 h 4440942"/>
                <a:gd name="connsiteX68" fmla="*/ 508382 w 5017802"/>
                <a:gd name="connsiteY68" fmla="*/ 865236 h 4440942"/>
                <a:gd name="connsiteX69" fmla="*/ 422657 w 5017802"/>
                <a:gd name="connsiteY69" fmla="*/ 828724 h 4440942"/>
                <a:gd name="connsiteX70" fmla="*/ 397257 w 5017802"/>
                <a:gd name="connsiteY70" fmla="*/ 869999 h 4440942"/>
                <a:gd name="connsiteX71" fmla="*/ 332170 w 5017802"/>
                <a:gd name="connsiteY71" fmla="*/ 812848 h 4440942"/>
                <a:gd name="connsiteX72" fmla="*/ 306771 w 5017802"/>
                <a:gd name="connsiteY72" fmla="*/ 881111 h 4440942"/>
                <a:gd name="connsiteX73" fmla="*/ 248033 w 5017802"/>
                <a:gd name="connsiteY73" fmla="*/ 873173 h 4440942"/>
                <a:gd name="connsiteX74" fmla="*/ 208345 w 5017802"/>
                <a:gd name="connsiteY74" fmla="*/ 787449 h 4440942"/>
                <a:gd name="connsiteX75" fmla="*/ 27371 w 5017802"/>
                <a:gd name="connsiteY75" fmla="*/ 917623 h 4440942"/>
                <a:gd name="connsiteX76" fmla="*/ 28959 w 5017802"/>
                <a:gd name="connsiteY76" fmla="*/ 970011 h 4440942"/>
                <a:gd name="connsiteX77" fmla="*/ 13084 w 5017802"/>
                <a:gd name="connsiteY77" fmla="*/ 996999 h 4440942"/>
                <a:gd name="connsiteX78" fmla="*/ 40071 w 5017802"/>
                <a:gd name="connsiteY78" fmla="*/ 1022399 h 4440942"/>
                <a:gd name="connsiteX79" fmla="*/ 9909 w 5017802"/>
                <a:gd name="connsiteY79" fmla="*/ 1043037 h 4440942"/>
                <a:gd name="connsiteX80" fmla="*/ 170247 w 5017802"/>
                <a:gd name="connsiteY80" fmla="*/ 1135111 h 4440942"/>
                <a:gd name="connsiteX81" fmla="*/ 160723 w 5017802"/>
                <a:gd name="connsiteY81" fmla="*/ 1263698 h 4440942"/>
                <a:gd name="connsiteX82" fmla="*/ 217873 w 5017802"/>
                <a:gd name="connsiteY82" fmla="*/ 1289099 h 4440942"/>
                <a:gd name="connsiteX83" fmla="*/ 205174 w 5017802"/>
                <a:gd name="connsiteY83" fmla="*/ 1354186 h 4440942"/>
                <a:gd name="connsiteX84" fmla="*/ 270261 w 5017802"/>
                <a:gd name="connsiteY84" fmla="*/ 1362124 h 4440942"/>
                <a:gd name="connsiteX85" fmla="*/ 321736 w 5017802"/>
                <a:gd name="connsiteY85" fmla="*/ 1394776 h 4440942"/>
                <a:gd name="connsiteX86" fmla="*/ 230573 w 5017802"/>
                <a:gd name="connsiteY86" fmla="*/ 1622474 h 4440942"/>
                <a:gd name="connsiteX87" fmla="*/ 179773 w 5017802"/>
                <a:gd name="connsiteY87" fmla="*/ 1687561 h 4440942"/>
                <a:gd name="connsiteX88" fmla="*/ 175010 w 5017802"/>
                <a:gd name="connsiteY88" fmla="*/ 1743123 h 4440942"/>
                <a:gd name="connsiteX89" fmla="*/ 141673 w 5017802"/>
                <a:gd name="connsiteY89" fmla="*/ 1738361 h 4440942"/>
                <a:gd name="connsiteX90" fmla="*/ 143261 w 5017802"/>
                <a:gd name="connsiteY90" fmla="*/ 1798686 h 4440942"/>
                <a:gd name="connsiteX91" fmla="*/ 65473 w 5017802"/>
                <a:gd name="connsiteY91" fmla="*/ 1636761 h 4440942"/>
                <a:gd name="connsiteX92" fmla="*/ 16260 w 5017802"/>
                <a:gd name="connsiteY92" fmla="*/ 1633586 h 4440942"/>
                <a:gd name="connsiteX93" fmla="*/ 41661 w 5017802"/>
                <a:gd name="connsiteY93" fmla="*/ 1670099 h 4440942"/>
                <a:gd name="connsiteX94" fmla="*/ 385 w 5017802"/>
                <a:gd name="connsiteY94" fmla="*/ 1690737 h 4440942"/>
                <a:gd name="connsiteX95" fmla="*/ 59122 w 5017802"/>
                <a:gd name="connsiteY95" fmla="*/ 1873298 h 4440942"/>
                <a:gd name="connsiteX96" fmla="*/ 343507 w 5017802"/>
                <a:gd name="connsiteY96" fmla="*/ 1923414 h 4440942"/>
                <a:gd name="connsiteX97" fmla="*/ 200410 w 5017802"/>
                <a:gd name="connsiteY97" fmla="*/ 2119361 h 4440942"/>
                <a:gd name="connsiteX98" fmla="*/ 213560 w 5017802"/>
                <a:gd name="connsiteY98" fmla="*/ 2239100 h 4440942"/>
                <a:gd name="connsiteX99" fmla="*/ 148023 w 5017802"/>
                <a:gd name="connsiteY99" fmla="*/ 2270174 h 4440942"/>
                <a:gd name="connsiteX100" fmla="*/ 105160 w 5017802"/>
                <a:gd name="connsiteY100" fmla="*/ 2414637 h 4440942"/>
                <a:gd name="connsiteX101" fmla="*/ 201087 w 5017802"/>
                <a:gd name="connsiteY101" fmla="*/ 2428239 h 4440942"/>
                <a:gd name="connsiteX102" fmla="*/ 419708 w 5017802"/>
                <a:gd name="connsiteY102" fmla="*/ 2593339 h 4440942"/>
                <a:gd name="connsiteX103" fmla="*/ 436944 w 5017802"/>
                <a:gd name="connsiteY103" fmla="*/ 2823753 h 4440942"/>
                <a:gd name="connsiteX104" fmla="*/ 490464 w 5017802"/>
                <a:gd name="connsiteY104" fmla="*/ 2877956 h 4440942"/>
                <a:gd name="connsiteX105" fmla="*/ 542173 w 5017802"/>
                <a:gd name="connsiteY105" fmla="*/ 2882264 h 4440942"/>
                <a:gd name="connsiteX106" fmla="*/ 544894 w 5017802"/>
                <a:gd name="connsiteY106" fmla="*/ 2813095 h 4440942"/>
                <a:gd name="connsiteX107" fmla="*/ 678248 w 5017802"/>
                <a:gd name="connsiteY107" fmla="*/ 2882949 h 4440942"/>
                <a:gd name="connsiteX108" fmla="*/ 669852 w 5017802"/>
                <a:gd name="connsiteY108" fmla="*/ 2955970 h 4440942"/>
                <a:gd name="connsiteX109" fmla="*/ 758073 w 5017802"/>
                <a:gd name="connsiteY109" fmla="*/ 3058024 h 4440942"/>
                <a:gd name="connsiteX110" fmla="*/ 741970 w 5017802"/>
                <a:gd name="connsiteY110" fmla="*/ 3145336 h 4440942"/>
                <a:gd name="connsiteX111" fmla="*/ 774855 w 5017802"/>
                <a:gd name="connsiteY111" fmla="*/ 3257368 h 4440942"/>
                <a:gd name="connsiteX112" fmla="*/ 831551 w 5017802"/>
                <a:gd name="connsiteY112" fmla="*/ 3291839 h 4440942"/>
                <a:gd name="connsiteX113" fmla="*/ 794812 w 5017802"/>
                <a:gd name="connsiteY113" fmla="*/ 3345361 h 4440942"/>
                <a:gd name="connsiteX114" fmla="*/ 1094623 w 5017802"/>
                <a:gd name="connsiteY114" fmla="*/ 3453311 h 4440942"/>
                <a:gd name="connsiteX115" fmla="*/ 1144742 w 5017802"/>
                <a:gd name="connsiteY115" fmla="*/ 3605257 h 4440942"/>
                <a:gd name="connsiteX116" fmla="*/ 1187604 w 5017802"/>
                <a:gd name="connsiteY116" fmla="*/ 3626121 h 4440942"/>
                <a:gd name="connsiteX117" fmla="*/ 1210283 w 5017802"/>
                <a:gd name="connsiteY117" fmla="*/ 3658099 h 4440942"/>
                <a:gd name="connsiteX118" fmla="*/ 1297142 w 5017802"/>
                <a:gd name="connsiteY118" fmla="*/ 3683952 h 4440942"/>
                <a:gd name="connsiteX119" fmla="*/ 1357693 w 5017802"/>
                <a:gd name="connsiteY119" fmla="*/ 3632471 h 4440942"/>
                <a:gd name="connsiteX120" fmla="*/ 1341138 w 5017802"/>
                <a:gd name="connsiteY120" fmla="*/ 3663768 h 4440942"/>
                <a:gd name="connsiteX121" fmla="*/ 1361095 w 5017802"/>
                <a:gd name="connsiteY121" fmla="*/ 3689621 h 4440942"/>
                <a:gd name="connsiteX122" fmla="*/ 1387402 w 5017802"/>
                <a:gd name="connsiteY122" fmla="*/ 3742236 h 4440942"/>
                <a:gd name="connsiteX123" fmla="*/ 1358374 w 5017802"/>
                <a:gd name="connsiteY123" fmla="*/ 3755843 h 4440942"/>
                <a:gd name="connsiteX124" fmla="*/ 1358827 w 5017802"/>
                <a:gd name="connsiteY124" fmla="*/ 3799386 h 4440942"/>
                <a:gd name="connsiteX125" fmla="*/ 1322769 w 5017802"/>
                <a:gd name="connsiteY125" fmla="*/ 3900986 h 4440942"/>
                <a:gd name="connsiteX126" fmla="*/ 1264485 w 5017802"/>
                <a:gd name="connsiteY126" fmla="*/ 3906882 h 4440942"/>
                <a:gd name="connsiteX127" fmla="*/ 1236590 w 5017802"/>
                <a:gd name="connsiteY127" fmla="*/ 3937725 h 4440942"/>
                <a:gd name="connsiteX128" fmla="*/ 1160843 w 5017802"/>
                <a:gd name="connsiteY128" fmla="*/ 3954733 h 4440942"/>
                <a:gd name="connsiteX129" fmla="*/ 1214592 w 5017802"/>
                <a:gd name="connsiteY129" fmla="*/ 4003039 h 4440942"/>
                <a:gd name="connsiteX130" fmla="*/ 1226157 w 5017802"/>
                <a:gd name="connsiteY130" fmla="*/ 4039099 h 4440942"/>
                <a:gd name="connsiteX131" fmla="*/ 1154267 w 5017802"/>
                <a:gd name="connsiteY131" fmla="*/ 4107588 h 4440942"/>
                <a:gd name="connsiteX132" fmla="*/ 1111177 w 5017802"/>
                <a:gd name="connsiteY132" fmla="*/ 4113031 h 4440942"/>
                <a:gd name="connsiteX133" fmla="*/ 1112311 w 5017802"/>
                <a:gd name="connsiteY133" fmla="*/ 4170407 h 4440942"/>
                <a:gd name="connsiteX134" fmla="*/ 1142247 w 5017802"/>
                <a:gd name="connsiteY134" fmla="*/ 4191725 h 4440942"/>
                <a:gd name="connsiteX135" fmla="*/ 1122748 w 5017802"/>
                <a:gd name="connsiteY135" fmla="*/ 4230736 h 4440942"/>
                <a:gd name="connsiteX136" fmla="*/ 1067186 w 5017802"/>
                <a:gd name="connsiteY136" fmla="*/ 4224386 h 4440942"/>
                <a:gd name="connsiteX137" fmla="*/ 1124335 w 5017802"/>
                <a:gd name="connsiteY137" fmla="*/ 4270425 h 4440942"/>
                <a:gd name="connsiteX138" fmla="*/ 1271972 w 5017802"/>
                <a:gd name="connsiteY138" fmla="*/ 4435524 h 4440942"/>
                <a:gd name="connsiteX139" fmla="*/ 1444325 w 5017802"/>
                <a:gd name="connsiteY139" fmla="*/ 4364309 h 4440942"/>
                <a:gd name="connsiteX140" fmla="*/ 1791081 w 5017802"/>
                <a:gd name="connsiteY140" fmla="*/ 4263389 h 4440942"/>
                <a:gd name="connsiteX141" fmla="*/ 2188636 w 5017802"/>
                <a:gd name="connsiteY141" fmla="*/ 4250462 h 4440942"/>
                <a:gd name="connsiteX142" fmla="*/ 2296586 w 5017802"/>
                <a:gd name="connsiteY142" fmla="*/ 4245474 h 4440942"/>
                <a:gd name="connsiteX143" fmla="*/ 2394785 w 5017802"/>
                <a:gd name="connsiteY143" fmla="*/ 4215990 h 4440942"/>
                <a:gd name="connsiteX144" fmla="*/ 2406350 w 5017802"/>
                <a:gd name="connsiteY144" fmla="*/ 4125277 h 4440942"/>
                <a:gd name="connsiteX145" fmla="*/ 2494570 w 5017802"/>
                <a:gd name="connsiteY145" fmla="*/ 3900532 h 4440942"/>
                <a:gd name="connsiteX146" fmla="*/ 2593449 w 5017802"/>
                <a:gd name="connsiteY146" fmla="*/ 3917768 h 4440942"/>
                <a:gd name="connsiteX147" fmla="*/ 2719088 w 5017802"/>
                <a:gd name="connsiteY147" fmla="*/ 3918221 h 4440942"/>
                <a:gd name="connsiteX148" fmla="*/ 2914124 w 5017802"/>
                <a:gd name="connsiteY148" fmla="*/ 3764007 h 4440942"/>
                <a:gd name="connsiteX149" fmla="*/ 3195112 w 5017802"/>
                <a:gd name="connsiteY149" fmla="*/ 3993968 h 4440942"/>
                <a:gd name="connsiteX150" fmla="*/ 3265414 w 5017802"/>
                <a:gd name="connsiteY150" fmla="*/ 4067674 h 4440942"/>
                <a:gd name="connsiteX151" fmla="*/ 3439813 w 5017802"/>
                <a:gd name="connsiteY151" fmla="*/ 4130265 h 4440942"/>
                <a:gd name="connsiteX152" fmla="*/ 3526217 w 5017802"/>
                <a:gd name="connsiteY152" fmla="*/ 4316455 h 4440942"/>
                <a:gd name="connsiteX153" fmla="*/ 3586542 w 5017802"/>
                <a:gd name="connsiteY153" fmla="*/ 4375193 h 4440942"/>
                <a:gd name="connsiteX154" fmla="*/ 3597654 w 5017802"/>
                <a:gd name="connsiteY154" fmla="*/ 4345030 h 4440942"/>
                <a:gd name="connsiteX155" fmla="*/ 3643692 w 5017802"/>
                <a:gd name="connsiteY155" fmla="*/ 4318042 h 4440942"/>
                <a:gd name="connsiteX156" fmla="*/ 3694492 w 5017802"/>
                <a:gd name="connsiteY156" fmla="*/ 4391068 h 4440942"/>
                <a:gd name="connsiteX157" fmla="*/ 3743705 w 5017802"/>
                <a:gd name="connsiteY157" fmla="*/ 4394243 h 4440942"/>
                <a:gd name="connsiteX158" fmla="*/ 3699254 w 5017802"/>
                <a:gd name="connsiteY158" fmla="*/ 4300581 h 4440942"/>
                <a:gd name="connsiteX159" fmla="*/ 3656392 w 5017802"/>
                <a:gd name="connsiteY159" fmla="*/ 4232318 h 4440942"/>
                <a:gd name="connsiteX160" fmla="*/ 3699255 w 5017802"/>
                <a:gd name="connsiteY160" fmla="*/ 4216442 h 4440942"/>
                <a:gd name="connsiteX161" fmla="*/ 3680204 w 5017802"/>
                <a:gd name="connsiteY161" fmla="*/ 4175168 h 4440942"/>
                <a:gd name="connsiteX162" fmla="*/ 3732592 w 5017802"/>
                <a:gd name="connsiteY162" fmla="*/ 4184693 h 4440942"/>
                <a:gd name="connsiteX163" fmla="*/ 3711955 w 5017802"/>
                <a:gd name="connsiteY163" fmla="*/ 4151355 h 4440942"/>
                <a:gd name="connsiteX164" fmla="*/ 3733274 w 5017802"/>
                <a:gd name="connsiteY164" fmla="*/ 4134801 h 4440942"/>
                <a:gd name="connsiteX165" fmla="*/ 3854377 w 5017802"/>
                <a:gd name="connsiteY165" fmla="*/ 4220074 h 4440942"/>
                <a:gd name="connsiteX166" fmla="*/ 3889754 w 5017802"/>
                <a:gd name="connsiteY166" fmla="*/ 4206917 h 4440942"/>
                <a:gd name="connsiteX167" fmla="*/ 3942141 w 5017802"/>
                <a:gd name="connsiteY167" fmla="*/ 4272006 h 4440942"/>
                <a:gd name="connsiteX168" fmla="*/ 3962779 w 5017802"/>
                <a:gd name="connsiteY168" fmla="*/ 4330743 h 4440942"/>
                <a:gd name="connsiteX169" fmla="*/ 4070729 w 5017802"/>
                <a:gd name="connsiteY169" fmla="*/ 4349792 h 4440942"/>
                <a:gd name="connsiteX170" fmla="*/ 4010405 w 5017802"/>
                <a:gd name="connsiteY170" fmla="*/ 4283117 h 4440942"/>
                <a:gd name="connsiteX171" fmla="*/ 4007229 w 5017802"/>
                <a:gd name="connsiteY171" fmla="*/ 4214855 h 4440942"/>
                <a:gd name="connsiteX172" fmla="*/ 4061204 w 5017802"/>
                <a:gd name="connsiteY172" fmla="*/ 4270418 h 4440942"/>
                <a:gd name="connsiteX173" fmla="*/ 4110417 w 5017802"/>
                <a:gd name="connsiteY173" fmla="*/ 4275180 h 4440942"/>
                <a:gd name="connsiteX174" fmla="*/ 4104067 w 5017802"/>
                <a:gd name="connsiteY174" fmla="*/ 4225968 h 4440942"/>
                <a:gd name="connsiteX175" fmla="*/ 4164392 w 5017802"/>
                <a:gd name="connsiteY175" fmla="*/ 4230730 h 4440942"/>
                <a:gd name="connsiteX176" fmla="*/ 4226304 w 5017802"/>
                <a:gd name="connsiteY176" fmla="*/ 4273592 h 4440942"/>
                <a:gd name="connsiteX177" fmla="*/ 4258054 w 5017802"/>
                <a:gd name="connsiteY177" fmla="*/ 4260893 h 4440942"/>
                <a:gd name="connsiteX178" fmla="*/ 4251705 w 5017802"/>
                <a:gd name="connsiteY178" fmla="*/ 4225968 h 4440942"/>
                <a:gd name="connsiteX179" fmla="*/ 4292980 w 5017802"/>
                <a:gd name="connsiteY179" fmla="*/ 4202156 h 4440942"/>
                <a:gd name="connsiteX180" fmla="*/ 4377117 w 5017802"/>
                <a:gd name="connsiteY180" fmla="*/ 4259306 h 4440942"/>
                <a:gd name="connsiteX181" fmla="*/ 4394580 w 5017802"/>
                <a:gd name="connsiteY181" fmla="*/ 4157708 h 4440942"/>
                <a:gd name="connsiteX182" fmla="*/ 4369180 w 5017802"/>
                <a:gd name="connsiteY182" fmla="*/ 4135482 h 4440942"/>
                <a:gd name="connsiteX183" fmla="*/ 4296154 w 5017802"/>
                <a:gd name="connsiteY183" fmla="*/ 4092619 h 4440942"/>
                <a:gd name="connsiteX184" fmla="*/ 4318379 w 5017802"/>
                <a:gd name="connsiteY184" fmla="*/ 4067220 h 4440942"/>
                <a:gd name="connsiteX185" fmla="*/ 4339017 w 5017802"/>
                <a:gd name="connsiteY185" fmla="*/ 4044994 h 4440942"/>
                <a:gd name="connsiteX186" fmla="*/ 4392992 w 5017802"/>
                <a:gd name="connsiteY186" fmla="*/ 4076745 h 4440942"/>
                <a:gd name="connsiteX187" fmla="*/ 4399342 w 5017802"/>
                <a:gd name="connsiteY187" fmla="*/ 4032295 h 4440942"/>
                <a:gd name="connsiteX188" fmla="*/ 4343779 w 5017802"/>
                <a:gd name="connsiteY188" fmla="*/ 4008482 h 4440942"/>
                <a:gd name="connsiteX189" fmla="*/ 4342192 w 5017802"/>
                <a:gd name="connsiteY189" fmla="*/ 3998958 h 4440942"/>
                <a:gd name="connsiteX190" fmla="*/ 4329491 w 5017802"/>
                <a:gd name="connsiteY190" fmla="*/ 3960859 h 4440942"/>
                <a:gd name="connsiteX191" fmla="*/ 4335841 w 5017802"/>
                <a:gd name="connsiteY191" fmla="*/ 3913233 h 4440942"/>
                <a:gd name="connsiteX192" fmla="*/ 4346954 w 5017802"/>
                <a:gd name="connsiteY192" fmla="*/ 3857670 h 4440942"/>
                <a:gd name="connsiteX193" fmla="*/ 4308854 w 5017802"/>
                <a:gd name="connsiteY193" fmla="*/ 3827508 h 4440942"/>
                <a:gd name="connsiteX194" fmla="*/ 4342191 w 5017802"/>
                <a:gd name="connsiteY194" fmla="*/ 3817983 h 4440942"/>
                <a:gd name="connsiteX195" fmla="*/ 4319966 w 5017802"/>
                <a:gd name="connsiteY195" fmla="*/ 3781470 h 4440942"/>
                <a:gd name="connsiteX196" fmla="*/ 4358067 w 5017802"/>
                <a:gd name="connsiteY196" fmla="*/ 3776709 h 4440942"/>
                <a:gd name="connsiteX197" fmla="*/ 4364416 w 5017802"/>
                <a:gd name="connsiteY197" fmla="*/ 3743370 h 4440942"/>
                <a:gd name="connsiteX198" fmla="*/ 4426330 w 5017802"/>
                <a:gd name="connsiteY198" fmla="*/ 3752897 h 4440942"/>
                <a:gd name="connsiteX199" fmla="*/ 4459443 w 5017802"/>
                <a:gd name="connsiteY199" fmla="*/ 3768089 h 4440942"/>
                <a:gd name="connsiteX200" fmla="*/ 4425650 w 5017802"/>
                <a:gd name="connsiteY200" fmla="*/ 3809137 h 4440942"/>
                <a:gd name="connsiteX201" fmla="*/ 4464658 w 5017802"/>
                <a:gd name="connsiteY201" fmla="*/ 3916633 h 4440942"/>
                <a:gd name="connsiteX202" fmla="*/ 4517045 w 5017802"/>
                <a:gd name="connsiteY202" fmla="*/ 3947931 h 4440942"/>
                <a:gd name="connsiteX203" fmla="*/ 4568979 w 5017802"/>
                <a:gd name="connsiteY203" fmla="*/ 3905749 h 4440942"/>
                <a:gd name="connsiteX204" fmla="*/ 4654704 w 5017802"/>
                <a:gd name="connsiteY204" fmla="*/ 3857216 h 4440942"/>
                <a:gd name="connsiteX205" fmla="*/ 4637468 w 5017802"/>
                <a:gd name="connsiteY205" fmla="*/ 3768315 h 4440942"/>
                <a:gd name="connsiteX206" fmla="*/ 4714802 w 5017802"/>
                <a:gd name="connsiteY206" fmla="*/ 3635646 h 4440942"/>
                <a:gd name="connsiteX207" fmla="*/ 5007356 w 5017802"/>
                <a:gd name="connsiteY207" fmla="*/ 3302498 h 4440942"/>
                <a:gd name="connsiteX208" fmla="*/ 4925939 w 5017802"/>
                <a:gd name="connsiteY208" fmla="*/ 3293426 h 4440942"/>
                <a:gd name="connsiteX209" fmla="*/ 4930476 w 5017802"/>
                <a:gd name="connsiteY209" fmla="*/ 3201578 h 4440942"/>
                <a:gd name="connsiteX210" fmla="*/ 4881489 w 5017802"/>
                <a:gd name="connsiteY210" fmla="*/ 3176406 h 4440942"/>
                <a:gd name="connsiteX211" fmla="*/ 4797352 w 5017802"/>
                <a:gd name="connsiteY211" fmla="*/ 3207928 h 4440942"/>
                <a:gd name="connsiteX212" fmla="*/ 4760613 w 5017802"/>
                <a:gd name="connsiteY212" fmla="*/ 3171643 h 4440942"/>
                <a:gd name="connsiteX213" fmla="*/ 4805290 w 5017802"/>
                <a:gd name="connsiteY213" fmla="*/ 3148738 h 4440942"/>
                <a:gd name="connsiteX214" fmla="*/ 4676023 w 5017802"/>
                <a:gd name="connsiteY214" fmla="*/ 2935559 h 4440942"/>
                <a:gd name="connsiteX215" fmla="*/ 4690989 w 5017802"/>
                <a:gd name="connsiteY215" fmla="*/ 2905396 h 4440942"/>
                <a:gd name="connsiteX216" fmla="*/ 4667404 w 5017802"/>
                <a:gd name="connsiteY216" fmla="*/ 2789736 h 4440942"/>
                <a:gd name="connsiteX217" fmla="*/ 4508655 w 5017802"/>
                <a:gd name="connsiteY217" fmla="*/ 2778850 h 4440942"/>
                <a:gd name="connsiteX218" fmla="*/ 4475317 w 5017802"/>
                <a:gd name="connsiteY218" fmla="*/ 2827608 h 4440942"/>
                <a:gd name="connsiteX219" fmla="*/ 4386417 w 5017802"/>
                <a:gd name="connsiteY219" fmla="*/ 2842124 h 4440942"/>
                <a:gd name="connsiteX220" fmla="*/ 4392767 w 5017802"/>
                <a:gd name="connsiteY220" fmla="*/ 2820125 h 4440942"/>
                <a:gd name="connsiteX221" fmla="*/ 4339245 w 5017802"/>
                <a:gd name="connsiteY221" fmla="*/ 2804024 h 4440942"/>
                <a:gd name="connsiteX222" fmla="*/ 4314526 w 5017802"/>
                <a:gd name="connsiteY222" fmla="*/ 2638923 h 4440942"/>
                <a:gd name="connsiteX223" fmla="*/ 4034219 w 5017802"/>
                <a:gd name="connsiteY223" fmla="*/ 2572248 h 4440942"/>
                <a:gd name="connsiteX224" fmla="*/ 3897920 w 5017802"/>
                <a:gd name="connsiteY224" fmla="*/ 2615564 h 4440942"/>
                <a:gd name="connsiteX225" fmla="*/ 3765931 w 5017802"/>
                <a:gd name="connsiteY225" fmla="*/ 2608080 h 4440942"/>
                <a:gd name="connsiteX226" fmla="*/ 3633488 w 5017802"/>
                <a:gd name="connsiteY226" fmla="*/ 2497182 h 4440942"/>
                <a:gd name="connsiteX227" fmla="*/ 3420310 w 5017802"/>
                <a:gd name="connsiteY227" fmla="*/ 2193969 h 4440942"/>
                <a:gd name="connsiteX228" fmla="*/ 3021848 w 5017802"/>
                <a:gd name="connsiteY228" fmla="*/ 2054496 h 4440942"/>
                <a:gd name="connsiteX229" fmla="*/ 2785310 w 5017802"/>
                <a:gd name="connsiteY229" fmla="*/ 1741532 h 4440942"/>
                <a:gd name="connsiteX230" fmla="*/ 2819101 w 5017802"/>
                <a:gd name="connsiteY230" fmla="*/ 1716586 h 4440942"/>
                <a:gd name="connsiteX231" fmla="*/ 2878745 w 5017802"/>
                <a:gd name="connsiteY231" fmla="*/ 1799589 h 4440942"/>
                <a:gd name="connsiteX232" fmla="*/ 2898929 w 5017802"/>
                <a:gd name="connsiteY232" fmla="*/ 1782126 h 4440942"/>
                <a:gd name="connsiteX233" fmla="*/ 2942019 w 5017802"/>
                <a:gd name="connsiteY233" fmla="*/ 1812970 h 4440942"/>
                <a:gd name="connsiteX234" fmla="*/ 3030692 w 5017802"/>
                <a:gd name="connsiteY234" fmla="*/ 1759221 h 4440942"/>
                <a:gd name="connsiteX235" fmla="*/ 3046794 w 5017802"/>
                <a:gd name="connsiteY235" fmla="*/ 1738811 h 4440942"/>
                <a:gd name="connsiteX236" fmla="*/ 3105077 w 5017802"/>
                <a:gd name="connsiteY236" fmla="*/ 1739037 h 4440942"/>
                <a:gd name="connsiteX237" fmla="*/ 3121180 w 5017802"/>
                <a:gd name="connsiteY237" fmla="*/ 1705927 h 4440942"/>
                <a:gd name="connsiteX238" fmla="*/ 3102356 w 5017802"/>
                <a:gd name="connsiteY238" fmla="*/ 1680300 h 4440942"/>
                <a:gd name="connsiteX239" fmla="*/ 3035228 w 5017802"/>
                <a:gd name="connsiteY239" fmla="*/ 1700257 h 4440942"/>
                <a:gd name="connsiteX240" fmla="*/ 3013456 w 5017802"/>
                <a:gd name="connsiteY240" fmla="*/ 1646736 h 4440942"/>
                <a:gd name="connsiteX241" fmla="*/ 3034774 w 5017802"/>
                <a:gd name="connsiteY241" fmla="*/ 1617026 h 4440942"/>
                <a:gd name="connsiteX242" fmla="*/ 2978304 w 5017802"/>
                <a:gd name="connsiteY242" fmla="*/ 1513612 h 4440942"/>
                <a:gd name="connsiteX243" fmla="*/ 2929773 w 5017802"/>
                <a:gd name="connsiteY243" fmla="*/ 1552393 h 4440942"/>
                <a:gd name="connsiteX244" fmla="*/ 2840418 w 5017802"/>
                <a:gd name="connsiteY244" fmla="*/ 1497737 h 4440942"/>
                <a:gd name="connsiteX245" fmla="*/ 2892352 w 5017802"/>
                <a:gd name="connsiteY245" fmla="*/ 1405208 h 4440942"/>
                <a:gd name="connsiteX246" fmla="*/ 2849490 w 5017802"/>
                <a:gd name="connsiteY246" fmla="*/ 1284105 h 4440942"/>
                <a:gd name="connsiteX247" fmla="*/ 2864231 w 5017802"/>
                <a:gd name="connsiteY247" fmla="*/ 1160053 h 4440942"/>
                <a:gd name="connsiteX248" fmla="*/ 2959481 w 5017802"/>
                <a:gd name="connsiteY248" fmla="*/ 1086348 h 4440942"/>
                <a:gd name="connsiteX249" fmla="*/ 3064710 w 5017802"/>
                <a:gd name="connsiteY249" fmla="*/ 1063896 h 4440942"/>
                <a:gd name="connsiteX250" fmla="*/ 3001663 w 5017802"/>
                <a:gd name="connsiteY250" fmla="*/ 974089 h 4440942"/>
                <a:gd name="connsiteX251" fmla="*/ 2984427 w 5017802"/>
                <a:gd name="connsiteY251" fmla="*/ 1018766 h 4440942"/>
                <a:gd name="connsiteX252" fmla="*/ 2941112 w 5017802"/>
                <a:gd name="connsiteY252" fmla="*/ 971595 h 4440942"/>
                <a:gd name="connsiteX253" fmla="*/ 2962430 w 5017802"/>
                <a:gd name="connsiteY253" fmla="*/ 886323 h 4440942"/>
                <a:gd name="connsiteX254" fmla="*/ 3035454 w 5017802"/>
                <a:gd name="connsiteY254" fmla="*/ 789032 h 4440942"/>
                <a:gd name="connsiteX255" fmla="*/ 3018445 w 5017802"/>
                <a:gd name="connsiteY255" fmla="*/ 682443 h 4440942"/>
                <a:gd name="connsiteX256" fmla="*/ 2847223 w 5017802"/>
                <a:gd name="connsiteY256" fmla="*/ 692194 h 4440942"/>
                <a:gd name="connsiteX257" fmla="*/ 2827945 w 5017802"/>
                <a:gd name="connsiteY257" fmla="*/ 734831 h 4440942"/>
                <a:gd name="connsiteX258" fmla="*/ 2795742 w 5017802"/>
                <a:gd name="connsiteY258" fmla="*/ 667248 h 4440942"/>
                <a:gd name="connsiteX259" fmla="*/ 2766032 w 5017802"/>
                <a:gd name="connsiteY259" fmla="*/ 707616 h 4440942"/>
                <a:gd name="connsiteX260" fmla="*/ 2580523 w 5017802"/>
                <a:gd name="connsiteY260" fmla="*/ 741180 h 4440942"/>
                <a:gd name="connsiteX0" fmla="*/ 2580523 w 5017802"/>
                <a:gd name="connsiteY0" fmla="*/ 741180 h 4437868"/>
                <a:gd name="connsiteX1" fmla="*/ 2254404 w 5017802"/>
                <a:gd name="connsiteY1" fmla="*/ 583337 h 4437868"/>
                <a:gd name="connsiteX2" fmla="*/ 2294316 w 5017802"/>
                <a:gd name="connsiteY2" fmla="*/ 433432 h 4437868"/>
                <a:gd name="connsiteX3" fmla="*/ 2240342 w 5017802"/>
                <a:gd name="connsiteY3" fmla="*/ 423907 h 4437868"/>
                <a:gd name="connsiteX4" fmla="*/ 2237167 w 5017802"/>
                <a:gd name="connsiteY4" fmla="*/ 395333 h 4437868"/>
                <a:gd name="connsiteX5" fmla="*/ 2281617 w 5017802"/>
                <a:gd name="connsiteY5" fmla="*/ 403270 h 4437868"/>
                <a:gd name="connsiteX6" fmla="*/ 2224467 w 5017802"/>
                <a:gd name="connsiteY6" fmla="*/ 315957 h 4437868"/>
                <a:gd name="connsiteX7" fmla="*/ 2235579 w 5017802"/>
                <a:gd name="connsiteY7" fmla="*/ 355645 h 4437868"/>
                <a:gd name="connsiteX8" fmla="*/ 2183191 w 5017802"/>
                <a:gd name="connsiteY8" fmla="*/ 320720 h 4437868"/>
                <a:gd name="connsiteX9" fmla="*/ 2203829 w 5017802"/>
                <a:gd name="connsiteY9" fmla="*/ 287383 h 4437868"/>
                <a:gd name="connsiteX10" fmla="*/ 2168904 w 5017802"/>
                <a:gd name="connsiteY10" fmla="*/ 225472 h 4437868"/>
                <a:gd name="connsiteX11" fmla="*/ 2202241 w 5017802"/>
                <a:gd name="connsiteY11" fmla="*/ 227061 h 4437868"/>
                <a:gd name="connsiteX12" fmla="*/ 2159379 w 5017802"/>
                <a:gd name="connsiteY12" fmla="*/ 133398 h 4437868"/>
                <a:gd name="connsiteX13" fmla="*/ 2133980 w 5017802"/>
                <a:gd name="connsiteY13" fmla="*/ 131810 h 4437868"/>
                <a:gd name="connsiteX14" fmla="*/ 2122867 w 5017802"/>
                <a:gd name="connsiteY14" fmla="*/ 84185 h 4437868"/>
                <a:gd name="connsiteX15" fmla="*/ 2154616 w 5017802"/>
                <a:gd name="connsiteY15" fmla="*/ 66723 h 4437868"/>
                <a:gd name="connsiteX16" fmla="*/ 2149854 w 5017802"/>
                <a:gd name="connsiteY16" fmla="*/ 23861 h 4437868"/>
                <a:gd name="connsiteX17" fmla="*/ 2091117 w 5017802"/>
                <a:gd name="connsiteY17" fmla="*/ 28624 h 4437868"/>
                <a:gd name="connsiteX18" fmla="*/ 1897442 w 5017802"/>
                <a:gd name="connsiteY18" fmla="*/ 127049 h 4437868"/>
                <a:gd name="connsiteX19" fmla="*/ 1862517 w 5017802"/>
                <a:gd name="connsiteY19" fmla="*/ 252462 h 4437868"/>
                <a:gd name="connsiteX20" fmla="*/ 1867279 w 5017802"/>
                <a:gd name="connsiteY20" fmla="*/ 288974 h 4437868"/>
                <a:gd name="connsiteX21" fmla="*/ 1838704 w 5017802"/>
                <a:gd name="connsiteY21" fmla="*/ 303261 h 4437868"/>
                <a:gd name="connsiteX22" fmla="*/ 1906966 w 5017802"/>
                <a:gd name="connsiteY22" fmla="*/ 482645 h 4437868"/>
                <a:gd name="connsiteX23" fmla="*/ 1819655 w 5017802"/>
                <a:gd name="connsiteY23" fmla="*/ 400099 h 4437868"/>
                <a:gd name="connsiteX24" fmla="*/ 1768854 w 5017802"/>
                <a:gd name="connsiteY24" fmla="*/ 366762 h 4437868"/>
                <a:gd name="connsiteX25" fmla="*/ 1740279 w 5017802"/>
                <a:gd name="connsiteY25" fmla="*/ 401687 h 4437868"/>
                <a:gd name="connsiteX26" fmla="*/ 1738692 w 5017802"/>
                <a:gd name="connsiteY26" fmla="*/ 515987 h 4437868"/>
                <a:gd name="connsiteX27" fmla="*/ 1752979 w 5017802"/>
                <a:gd name="connsiteY27" fmla="*/ 612820 h 4437868"/>
                <a:gd name="connsiteX28" fmla="*/ 1670429 w 5017802"/>
                <a:gd name="connsiteY28" fmla="*/ 620761 h 4437868"/>
                <a:gd name="connsiteX29" fmla="*/ 1694242 w 5017802"/>
                <a:gd name="connsiteY29" fmla="*/ 590598 h 4437868"/>
                <a:gd name="connsiteX30" fmla="*/ 1630742 w 5017802"/>
                <a:gd name="connsiteY30" fmla="*/ 547736 h 4437868"/>
                <a:gd name="connsiteX31" fmla="*/ 1589467 w 5017802"/>
                <a:gd name="connsiteY31" fmla="*/ 501699 h 4437868"/>
                <a:gd name="connsiteX32" fmla="*/ 1540254 w 5017802"/>
                <a:gd name="connsiteY32" fmla="*/ 512811 h 4437868"/>
                <a:gd name="connsiteX33" fmla="*/ 1568829 w 5017802"/>
                <a:gd name="connsiteY33" fmla="*/ 446136 h 4437868"/>
                <a:gd name="connsiteX34" fmla="*/ 1538666 w 5017802"/>
                <a:gd name="connsiteY34" fmla="*/ 481062 h 4437868"/>
                <a:gd name="connsiteX35" fmla="*/ 1505329 w 5017802"/>
                <a:gd name="connsiteY35" fmla="*/ 423911 h 4437868"/>
                <a:gd name="connsiteX36" fmla="*/ 1486279 w 5017802"/>
                <a:gd name="connsiteY36" fmla="*/ 417561 h 4437868"/>
                <a:gd name="connsiteX37" fmla="*/ 1484692 w 5017802"/>
                <a:gd name="connsiteY37" fmla="*/ 376287 h 4437868"/>
                <a:gd name="connsiteX38" fmla="*/ 1449767 w 5017802"/>
                <a:gd name="connsiteY38" fmla="*/ 273100 h 4437868"/>
                <a:gd name="connsiteX39" fmla="*/ 1410079 w 5017802"/>
                <a:gd name="connsiteY39" fmla="*/ 219123 h 4437868"/>
                <a:gd name="connsiteX40" fmla="*/ 1486280 w 5017802"/>
                <a:gd name="connsiteY40" fmla="*/ 282624 h 4437868"/>
                <a:gd name="connsiteX41" fmla="*/ 1545018 w 5017802"/>
                <a:gd name="connsiteY41" fmla="*/ 320723 h 4437868"/>
                <a:gd name="connsiteX42" fmla="*/ 1568829 w 5017802"/>
                <a:gd name="connsiteY42" fmla="*/ 281036 h 4437868"/>
                <a:gd name="connsiteX43" fmla="*/ 1587879 w 5017802"/>
                <a:gd name="connsiteY43" fmla="*/ 215949 h 4437868"/>
                <a:gd name="connsiteX44" fmla="*/ 1549779 w 5017802"/>
                <a:gd name="connsiteY44" fmla="*/ 185786 h 4437868"/>
                <a:gd name="connsiteX45" fmla="*/ 1576767 w 5017802"/>
                <a:gd name="connsiteY45" fmla="*/ 144511 h 4437868"/>
                <a:gd name="connsiteX46" fmla="*/ 1529142 w 5017802"/>
                <a:gd name="connsiteY46" fmla="*/ 50848 h 4437868"/>
                <a:gd name="connsiteX47" fmla="*/ 1511679 w 5017802"/>
                <a:gd name="connsiteY47" fmla="*/ 6399 h 4437868"/>
                <a:gd name="connsiteX48" fmla="*/ 1375154 w 5017802"/>
                <a:gd name="connsiteY48" fmla="*/ 120699 h 4437868"/>
                <a:gd name="connsiteX49" fmla="*/ 1313241 w 5017802"/>
                <a:gd name="connsiteY49" fmla="*/ 115936 h 4437868"/>
                <a:gd name="connsiteX50" fmla="*/ 1300542 w 5017802"/>
                <a:gd name="connsiteY50" fmla="*/ 57199 h 4437868"/>
                <a:gd name="connsiteX51" fmla="*/ 1214817 w 5017802"/>
                <a:gd name="connsiteY51" fmla="*/ 104824 h 4437868"/>
                <a:gd name="connsiteX52" fmla="*/ 1151317 w 5017802"/>
                <a:gd name="connsiteY52" fmla="*/ 139748 h 4437868"/>
                <a:gd name="connsiteX53" fmla="*/ 1056066 w 5017802"/>
                <a:gd name="connsiteY53" fmla="*/ 147686 h 4437868"/>
                <a:gd name="connsiteX54" fmla="*/ 1033842 w 5017802"/>
                <a:gd name="connsiteY54" fmla="*/ 177849 h 4437868"/>
                <a:gd name="connsiteX55" fmla="*/ 997329 w 5017802"/>
                <a:gd name="connsiteY55" fmla="*/ 201661 h 4437868"/>
                <a:gd name="connsiteX56" fmla="*/ 1032255 w 5017802"/>
                <a:gd name="connsiteY56" fmla="*/ 288974 h 4437868"/>
                <a:gd name="connsiteX57" fmla="*/ 899586 w 5017802"/>
                <a:gd name="connsiteY57" fmla="*/ 542516 h 4437868"/>
                <a:gd name="connsiteX58" fmla="*/ 845611 w 5017802"/>
                <a:gd name="connsiteY58" fmla="*/ 580843 h 4437868"/>
                <a:gd name="connsiteX59" fmla="*/ 917502 w 5017802"/>
                <a:gd name="connsiteY59" fmla="*/ 633231 h 4437868"/>
                <a:gd name="connsiteX60" fmla="*/ 880536 w 5017802"/>
                <a:gd name="connsiteY60" fmla="*/ 673825 h 4437868"/>
                <a:gd name="connsiteX61" fmla="*/ 897999 w 5017802"/>
                <a:gd name="connsiteY61" fmla="*/ 720316 h 4437868"/>
                <a:gd name="connsiteX62" fmla="*/ 829282 w 5017802"/>
                <a:gd name="connsiteY62" fmla="*/ 701719 h 4437868"/>
                <a:gd name="connsiteX63" fmla="*/ 774174 w 5017802"/>
                <a:gd name="connsiteY63" fmla="*/ 726665 h 4437868"/>
                <a:gd name="connsiteX64" fmla="*/ 707272 w 5017802"/>
                <a:gd name="connsiteY64" fmla="*/ 695143 h 4437868"/>
                <a:gd name="connsiteX65" fmla="*/ 708860 w 5017802"/>
                <a:gd name="connsiteY65" fmla="*/ 652734 h 4437868"/>
                <a:gd name="connsiteX66" fmla="*/ 597281 w 5017802"/>
                <a:gd name="connsiteY66" fmla="*/ 675412 h 4437868"/>
                <a:gd name="connsiteX67" fmla="*/ 587530 w 5017802"/>
                <a:gd name="connsiteY67" fmla="*/ 760457 h 4437868"/>
                <a:gd name="connsiteX68" fmla="*/ 508382 w 5017802"/>
                <a:gd name="connsiteY68" fmla="*/ 865236 h 4437868"/>
                <a:gd name="connsiteX69" fmla="*/ 422657 w 5017802"/>
                <a:gd name="connsiteY69" fmla="*/ 828724 h 4437868"/>
                <a:gd name="connsiteX70" fmla="*/ 397257 w 5017802"/>
                <a:gd name="connsiteY70" fmla="*/ 869999 h 4437868"/>
                <a:gd name="connsiteX71" fmla="*/ 332170 w 5017802"/>
                <a:gd name="connsiteY71" fmla="*/ 812848 h 4437868"/>
                <a:gd name="connsiteX72" fmla="*/ 306771 w 5017802"/>
                <a:gd name="connsiteY72" fmla="*/ 881111 h 4437868"/>
                <a:gd name="connsiteX73" fmla="*/ 248033 w 5017802"/>
                <a:gd name="connsiteY73" fmla="*/ 873173 h 4437868"/>
                <a:gd name="connsiteX74" fmla="*/ 208345 w 5017802"/>
                <a:gd name="connsiteY74" fmla="*/ 787449 h 4437868"/>
                <a:gd name="connsiteX75" fmla="*/ 27371 w 5017802"/>
                <a:gd name="connsiteY75" fmla="*/ 917623 h 4437868"/>
                <a:gd name="connsiteX76" fmla="*/ 28959 w 5017802"/>
                <a:gd name="connsiteY76" fmla="*/ 970011 h 4437868"/>
                <a:gd name="connsiteX77" fmla="*/ 13084 w 5017802"/>
                <a:gd name="connsiteY77" fmla="*/ 996999 h 4437868"/>
                <a:gd name="connsiteX78" fmla="*/ 40071 w 5017802"/>
                <a:gd name="connsiteY78" fmla="*/ 1022399 h 4437868"/>
                <a:gd name="connsiteX79" fmla="*/ 9909 w 5017802"/>
                <a:gd name="connsiteY79" fmla="*/ 1043037 h 4437868"/>
                <a:gd name="connsiteX80" fmla="*/ 170247 w 5017802"/>
                <a:gd name="connsiteY80" fmla="*/ 1135111 h 4437868"/>
                <a:gd name="connsiteX81" fmla="*/ 160723 w 5017802"/>
                <a:gd name="connsiteY81" fmla="*/ 1263698 h 4437868"/>
                <a:gd name="connsiteX82" fmla="*/ 217873 w 5017802"/>
                <a:gd name="connsiteY82" fmla="*/ 1289099 h 4437868"/>
                <a:gd name="connsiteX83" fmla="*/ 205174 w 5017802"/>
                <a:gd name="connsiteY83" fmla="*/ 1354186 h 4437868"/>
                <a:gd name="connsiteX84" fmla="*/ 270261 w 5017802"/>
                <a:gd name="connsiteY84" fmla="*/ 1362124 h 4437868"/>
                <a:gd name="connsiteX85" fmla="*/ 321736 w 5017802"/>
                <a:gd name="connsiteY85" fmla="*/ 1394776 h 4437868"/>
                <a:gd name="connsiteX86" fmla="*/ 230573 w 5017802"/>
                <a:gd name="connsiteY86" fmla="*/ 1622474 h 4437868"/>
                <a:gd name="connsiteX87" fmla="*/ 179773 w 5017802"/>
                <a:gd name="connsiteY87" fmla="*/ 1687561 h 4437868"/>
                <a:gd name="connsiteX88" fmla="*/ 175010 w 5017802"/>
                <a:gd name="connsiteY88" fmla="*/ 1743123 h 4437868"/>
                <a:gd name="connsiteX89" fmla="*/ 141673 w 5017802"/>
                <a:gd name="connsiteY89" fmla="*/ 1738361 h 4437868"/>
                <a:gd name="connsiteX90" fmla="*/ 143261 w 5017802"/>
                <a:gd name="connsiteY90" fmla="*/ 1798686 h 4437868"/>
                <a:gd name="connsiteX91" fmla="*/ 65473 w 5017802"/>
                <a:gd name="connsiteY91" fmla="*/ 1636761 h 4437868"/>
                <a:gd name="connsiteX92" fmla="*/ 16260 w 5017802"/>
                <a:gd name="connsiteY92" fmla="*/ 1633586 h 4437868"/>
                <a:gd name="connsiteX93" fmla="*/ 41661 w 5017802"/>
                <a:gd name="connsiteY93" fmla="*/ 1670099 h 4437868"/>
                <a:gd name="connsiteX94" fmla="*/ 385 w 5017802"/>
                <a:gd name="connsiteY94" fmla="*/ 1690737 h 4437868"/>
                <a:gd name="connsiteX95" fmla="*/ 59122 w 5017802"/>
                <a:gd name="connsiteY95" fmla="*/ 1873298 h 4437868"/>
                <a:gd name="connsiteX96" fmla="*/ 343507 w 5017802"/>
                <a:gd name="connsiteY96" fmla="*/ 1923414 h 4437868"/>
                <a:gd name="connsiteX97" fmla="*/ 200410 w 5017802"/>
                <a:gd name="connsiteY97" fmla="*/ 2119361 h 4437868"/>
                <a:gd name="connsiteX98" fmla="*/ 213560 w 5017802"/>
                <a:gd name="connsiteY98" fmla="*/ 2239100 h 4437868"/>
                <a:gd name="connsiteX99" fmla="*/ 148023 w 5017802"/>
                <a:gd name="connsiteY99" fmla="*/ 2270174 h 4437868"/>
                <a:gd name="connsiteX100" fmla="*/ 105160 w 5017802"/>
                <a:gd name="connsiteY100" fmla="*/ 2414637 h 4437868"/>
                <a:gd name="connsiteX101" fmla="*/ 201087 w 5017802"/>
                <a:gd name="connsiteY101" fmla="*/ 2428239 h 4437868"/>
                <a:gd name="connsiteX102" fmla="*/ 419708 w 5017802"/>
                <a:gd name="connsiteY102" fmla="*/ 2593339 h 4437868"/>
                <a:gd name="connsiteX103" fmla="*/ 436944 w 5017802"/>
                <a:gd name="connsiteY103" fmla="*/ 2823753 h 4437868"/>
                <a:gd name="connsiteX104" fmla="*/ 490464 w 5017802"/>
                <a:gd name="connsiteY104" fmla="*/ 2877956 h 4437868"/>
                <a:gd name="connsiteX105" fmla="*/ 542173 w 5017802"/>
                <a:gd name="connsiteY105" fmla="*/ 2882264 h 4437868"/>
                <a:gd name="connsiteX106" fmla="*/ 544894 w 5017802"/>
                <a:gd name="connsiteY106" fmla="*/ 2813095 h 4437868"/>
                <a:gd name="connsiteX107" fmla="*/ 678248 w 5017802"/>
                <a:gd name="connsiteY107" fmla="*/ 2882949 h 4437868"/>
                <a:gd name="connsiteX108" fmla="*/ 669852 w 5017802"/>
                <a:gd name="connsiteY108" fmla="*/ 2955970 h 4437868"/>
                <a:gd name="connsiteX109" fmla="*/ 758073 w 5017802"/>
                <a:gd name="connsiteY109" fmla="*/ 3058024 h 4437868"/>
                <a:gd name="connsiteX110" fmla="*/ 741970 w 5017802"/>
                <a:gd name="connsiteY110" fmla="*/ 3145336 h 4437868"/>
                <a:gd name="connsiteX111" fmla="*/ 774855 w 5017802"/>
                <a:gd name="connsiteY111" fmla="*/ 3257368 h 4437868"/>
                <a:gd name="connsiteX112" fmla="*/ 831551 w 5017802"/>
                <a:gd name="connsiteY112" fmla="*/ 3291839 h 4437868"/>
                <a:gd name="connsiteX113" fmla="*/ 794812 w 5017802"/>
                <a:gd name="connsiteY113" fmla="*/ 3345361 h 4437868"/>
                <a:gd name="connsiteX114" fmla="*/ 1094623 w 5017802"/>
                <a:gd name="connsiteY114" fmla="*/ 3453311 h 4437868"/>
                <a:gd name="connsiteX115" fmla="*/ 1144742 w 5017802"/>
                <a:gd name="connsiteY115" fmla="*/ 3605257 h 4437868"/>
                <a:gd name="connsiteX116" fmla="*/ 1187604 w 5017802"/>
                <a:gd name="connsiteY116" fmla="*/ 3626121 h 4437868"/>
                <a:gd name="connsiteX117" fmla="*/ 1210283 w 5017802"/>
                <a:gd name="connsiteY117" fmla="*/ 3658099 h 4437868"/>
                <a:gd name="connsiteX118" fmla="*/ 1297142 w 5017802"/>
                <a:gd name="connsiteY118" fmla="*/ 3683952 h 4437868"/>
                <a:gd name="connsiteX119" fmla="*/ 1357693 w 5017802"/>
                <a:gd name="connsiteY119" fmla="*/ 3632471 h 4437868"/>
                <a:gd name="connsiteX120" fmla="*/ 1341138 w 5017802"/>
                <a:gd name="connsiteY120" fmla="*/ 3663768 h 4437868"/>
                <a:gd name="connsiteX121" fmla="*/ 1361095 w 5017802"/>
                <a:gd name="connsiteY121" fmla="*/ 3689621 h 4437868"/>
                <a:gd name="connsiteX122" fmla="*/ 1387402 w 5017802"/>
                <a:gd name="connsiteY122" fmla="*/ 3742236 h 4437868"/>
                <a:gd name="connsiteX123" fmla="*/ 1358374 w 5017802"/>
                <a:gd name="connsiteY123" fmla="*/ 3755843 h 4437868"/>
                <a:gd name="connsiteX124" fmla="*/ 1358827 w 5017802"/>
                <a:gd name="connsiteY124" fmla="*/ 3799386 h 4437868"/>
                <a:gd name="connsiteX125" fmla="*/ 1322769 w 5017802"/>
                <a:gd name="connsiteY125" fmla="*/ 3900986 h 4437868"/>
                <a:gd name="connsiteX126" fmla="*/ 1264485 w 5017802"/>
                <a:gd name="connsiteY126" fmla="*/ 3906882 h 4437868"/>
                <a:gd name="connsiteX127" fmla="*/ 1236590 w 5017802"/>
                <a:gd name="connsiteY127" fmla="*/ 3937725 h 4437868"/>
                <a:gd name="connsiteX128" fmla="*/ 1160843 w 5017802"/>
                <a:gd name="connsiteY128" fmla="*/ 3954733 h 4437868"/>
                <a:gd name="connsiteX129" fmla="*/ 1214592 w 5017802"/>
                <a:gd name="connsiteY129" fmla="*/ 4003039 h 4437868"/>
                <a:gd name="connsiteX130" fmla="*/ 1226157 w 5017802"/>
                <a:gd name="connsiteY130" fmla="*/ 4039099 h 4437868"/>
                <a:gd name="connsiteX131" fmla="*/ 1154267 w 5017802"/>
                <a:gd name="connsiteY131" fmla="*/ 4107588 h 4437868"/>
                <a:gd name="connsiteX132" fmla="*/ 1111177 w 5017802"/>
                <a:gd name="connsiteY132" fmla="*/ 4113031 h 4437868"/>
                <a:gd name="connsiteX133" fmla="*/ 1112311 w 5017802"/>
                <a:gd name="connsiteY133" fmla="*/ 4170407 h 4437868"/>
                <a:gd name="connsiteX134" fmla="*/ 1142247 w 5017802"/>
                <a:gd name="connsiteY134" fmla="*/ 4191725 h 4437868"/>
                <a:gd name="connsiteX135" fmla="*/ 1122748 w 5017802"/>
                <a:gd name="connsiteY135" fmla="*/ 4230736 h 4437868"/>
                <a:gd name="connsiteX136" fmla="*/ 1067186 w 5017802"/>
                <a:gd name="connsiteY136" fmla="*/ 4224386 h 4437868"/>
                <a:gd name="connsiteX137" fmla="*/ 1124335 w 5017802"/>
                <a:gd name="connsiteY137" fmla="*/ 4270425 h 4437868"/>
                <a:gd name="connsiteX138" fmla="*/ 1124335 w 5017802"/>
                <a:gd name="connsiteY138" fmla="*/ 4276774 h 4437868"/>
                <a:gd name="connsiteX139" fmla="*/ 1271972 w 5017802"/>
                <a:gd name="connsiteY139" fmla="*/ 4435524 h 4437868"/>
                <a:gd name="connsiteX140" fmla="*/ 1444325 w 5017802"/>
                <a:gd name="connsiteY140" fmla="*/ 4364309 h 4437868"/>
                <a:gd name="connsiteX141" fmla="*/ 1791081 w 5017802"/>
                <a:gd name="connsiteY141" fmla="*/ 4263389 h 4437868"/>
                <a:gd name="connsiteX142" fmla="*/ 2188636 w 5017802"/>
                <a:gd name="connsiteY142" fmla="*/ 4250462 h 4437868"/>
                <a:gd name="connsiteX143" fmla="*/ 2296586 w 5017802"/>
                <a:gd name="connsiteY143" fmla="*/ 4245474 h 4437868"/>
                <a:gd name="connsiteX144" fmla="*/ 2394785 w 5017802"/>
                <a:gd name="connsiteY144" fmla="*/ 4215990 h 4437868"/>
                <a:gd name="connsiteX145" fmla="*/ 2406350 w 5017802"/>
                <a:gd name="connsiteY145" fmla="*/ 4125277 h 4437868"/>
                <a:gd name="connsiteX146" fmla="*/ 2494570 w 5017802"/>
                <a:gd name="connsiteY146" fmla="*/ 3900532 h 4437868"/>
                <a:gd name="connsiteX147" fmla="*/ 2593449 w 5017802"/>
                <a:gd name="connsiteY147" fmla="*/ 3917768 h 4437868"/>
                <a:gd name="connsiteX148" fmla="*/ 2719088 w 5017802"/>
                <a:gd name="connsiteY148" fmla="*/ 3918221 h 4437868"/>
                <a:gd name="connsiteX149" fmla="*/ 2914124 w 5017802"/>
                <a:gd name="connsiteY149" fmla="*/ 3764007 h 4437868"/>
                <a:gd name="connsiteX150" fmla="*/ 3195112 w 5017802"/>
                <a:gd name="connsiteY150" fmla="*/ 3993968 h 4437868"/>
                <a:gd name="connsiteX151" fmla="*/ 3265414 w 5017802"/>
                <a:gd name="connsiteY151" fmla="*/ 4067674 h 4437868"/>
                <a:gd name="connsiteX152" fmla="*/ 3439813 w 5017802"/>
                <a:gd name="connsiteY152" fmla="*/ 4130265 h 4437868"/>
                <a:gd name="connsiteX153" fmla="*/ 3526217 w 5017802"/>
                <a:gd name="connsiteY153" fmla="*/ 4316455 h 4437868"/>
                <a:gd name="connsiteX154" fmla="*/ 3586542 w 5017802"/>
                <a:gd name="connsiteY154" fmla="*/ 4375193 h 4437868"/>
                <a:gd name="connsiteX155" fmla="*/ 3597654 w 5017802"/>
                <a:gd name="connsiteY155" fmla="*/ 4345030 h 4437868"/>
                <a:gd name="connsiteX156" fmla="*/ 3643692 w 5017802"/>
                <a:gd name="connsiteY156" fmla="*/ 4318042 h 4437868"/>
                <a:gd name="connsiteX157" fmla="*/ 3694492 w 5017802"/>
                <a:gd name="connsiteY157" fmla="*/ 4391068 h 4437868"/>
                <a:gd name="connsiteX158" fmla="*/ 3743705 w 5017802"/>
                <a:gd name="connsiteY158" fmla="*/ 4394243 h 4437868"/>
                <a:gd name="connsiteX159" fmla="*/ 3699254 w 5017802"/>
                <a:gd name="connsiteY159" fmla="*/ 4300581 h 4437868"/>
                <a:gd name="connsiteX160" fmla="*/ 3656392 w 5017802"/>
                <a:gd name="connsiteY160" fmla="*/ 4232318 h 4437868"/>
                <a:gd name="connsiteX161" fmla="*/ 3699255 w 5017802"/>
                <a:gd name="connsiteY161" fmla="*/ 4216442 h 4437868"/>
                <a:gd name="connsiteX162" fmla="*/ 3680204 w 5017802"/>
                <a:gd name="connsiteY162" fmla="*/ 4175168 h 4437868"/>
                <a:gd name="connsiteX163" fmla="*/ 3732592 w 5017802"/>
                <a:gd name="connsiteY163" fmla="*/ 4184693 h 4437868"/>
                <a:gd name="connsiteX164" fmla="*/ 3711955 w 5017802"/>
                <a:gd name="connsiteY164" fmla="*/ 4151355 h 4437868"/>
                <a:gd name="connsiteX165" fmla="*/ 3733274 w 5017802"/>
                <a:gd name="connsiteY165" fmla="*/ 4134801 h 4437868"/>
                <a:gd name="connsiteX166" fmla="*/ 3854377 w 5017802"/>
                <a:gd name="connsiteY166" fmla="*/ 4220074 h 4437868"/>
                <a:gd name="connsiteX167" fmla="*/ 3889754 w 5017802"/>
                <a:gd name="connsiteY167" fmla="*/ 4206917 h 4437868"/>
                <a:gd name="connsiteX168" fmla="*/ 3942141 w 5017802"/>
                <a:gd name="connsiteY168" fmla="*/ 4272006 h 4437868"/>
                <a:gd name="connsiteX169" fmla="*/ 3962779 w 5017802"/>
                <a:gd name="connsiteY169" fmla="*/ 4330743 h 4437868"/>
                <a:gd name="connsiteX170" fmla="*/ 4070729 w 5017802"/>
                <a:gd name="connsiteY170" fmla="*/ 4349792 h 4437868"/>
                <a:gd name="connsiteX171" fmla="*/ 4010405 w 5017802"/>
                <a:gd name="connsiteY171" fmla="*/ 4283117 h 4437868"/>
                <a:gd name="connsiteX172" fmla="*/ 4007229 w 5017802"/>
                <a:gd name="connsiteY172" fmla="*/ 4214855 h 4437868"/>
                <a:gd name="connsiteX173" fmla="*/ 4061204 w 5017802"/>
                <a:gd name="connsiteY173" fmla="*/ 4270418 h 4437868"/>
                <a:gd name="connsiteX174" fmla="*/ 4110417 w 5017802"/>
                <a:gd name="connsiteY174" fmla="*/ 4275180 h 4437868"/>
                <a:gd name="connsiteX175" fmla="*/ 4104067 w 5017802"/>
                <a:gd name="connsiteY175" fmla="*/ 4225968 h 4437868"/>
                <a:gd name="connsiteX176" fmla="*/ 4164392 w 5017802"/>
                <a:gd name="connsiteY176" fmla="*/ 4230730 h 4437868"/>
                <a:gd name="connsiteX177" fmla="*/ 4226304 w 5017802"/>
                <a:gd name="connsiteY177" fmla="*/ 4273592 h 4437868"/>
                <a:gd name="connsiteX178" fmla="*/ 4258054 w 5017802"/>
                <a:gd name="connsiteY178" fmla="*/ 4260893 h 4437868"/>
                <a:gd name="connsiteX179" fmla="*/ 4251705 w 5017802"/>
                <a:gd name="connsiteY179" fmla="*/ 4225968 h 4437868"/>
                <a:gd name="connsiteX180" fmla="*/ 4292980 w 5017802"/>
                <a:gd name="connsiteY180" fmla="*/ 4202156 h 4437868"/>
                <a:gd name="connsiteX181" fmla="*/ 4377117 w 5017802"/>
                <a:gd name="connsiteY181" fmla="*/ 4259306 h 4437868"/>
                <a:gd name="connsiteX182" fmla="*/ 4394580 w 5017802"/>
                <a:gd name="connsiteY182" fmla="*/ 4157708 h 4437868"/>
                <a:gd name="connsiteX183" fmla="*/ 4369180 w 5017802"/>
                <a:gd name="connsiteY183" fmla="*/ 4135482 h 4437868"/>
                <a:gd name="connsiteX184" fmla="*/ 4296154 w 5017802"/>
                <a:gd name="connsiteY184" fmla="*/ 4092619 h 4437868"/>
                <a:gd name="connsiteX185" fmla="*/ 4318379 w 5017802"/>
                <a:gd name="connsiteY185" fmla="*/ 4067220 h 4437868"/>
                <a:gd name="connsiteX186" fmla="*/ 4339017 w 5017802"/>
                <a:gd name="connsiteY186" fmla="*/ 4044994 h 4437868"/>
                <a:gd name="connsiteX187" fmla="*/ 4392992 w 5017802"/>
                <a:gd name="connsiteY187" fmla="*/ 4076745 h 4437868"/>
                <a:gd name="connsiteX188" fmla="*/ 4399342 w 5017802"/>
                <a:gd name="connsiteY188" fmla="*/ 4032295 h 4437868"/>
                <a:gd name="connsiteX189" fmla="*/ 4343779 w 5017802"/>
                <a:gd name="connsiteY189" fmla="*/ 4008482 h 4437868"/>
                <a:gd name="connsiteX190" fmla="*/ 4342192 w 5017802"/>
                <a:gd name="connsiteY190" fmla="*/ 3998958 h 4437868"/>
                <a:gd name="connsiteX191" fmla="*/ 4329491 w 5017802"/>
                <a:gd name="connsiteY191" fmla="*/ 3960859 h 4437868"/>
                <a:gd name="connsiteX192" fmla="*/ 4335841 w 5017802"/>
                <a:gd name="connsiteY192" fmla="*/ 3913233 h 4437868"/>
                <a:gd name="connsiteX193" fmla="*/ 4346954 w 5017802"/>
                <a:gd name="connsiteY193" fmla="*/ 3857670 h 4437868"/>
                <a:gd name="connsiteX194" fmla="*/ 4308854 w 5017802"/>
                <a:gd name="connsiteY194" fmla="*/ 3827508 h 4437868"/>
                <a:gd name="connsiteX195" fmla="*/ 4342191 w 5017802"/>
                <a:gd name="connsiteY195" fmla="*/ 3817983 h 4437868"/>
                <a:gd name="connsiteX196" fmla="*/ 4319966 w 5017802"/>
                <a:gd name="connsiteY196" fmla="*/ 3781470 h 4437868"/>
                <a:gd name="connsiteX197" fmla="*/ 4358067 w 5017802"/>
                <a:gd name="connsiteY197" fmla="*/ 3776709 h 4437868"/>
                <a:gd name="connsiteX198" fmla="*/ 4364416 w 5017802"/>
                <a:gd name="connsiteY198" fmla="*/ 3743370 h 4437868"/>
                <a:gd name="connsiteX199" fmla="*/ 4426330 w 5017802"/>
                <a:gd name="connsiteY199" fmla="*/ 3752897 h 4437868"/>
                <a:gd name="connsiteX200" fmla="*/ 4459443 w 5017802"/>
                <a:gd name="connsiteY200" fmla="*/ 3768089 h 4437868"/>
                <a:gd name="connsiteX201" fmla="*/ 4425650 w 5017802"/>
                <a:gd name="connsiteY201" fmla="*/ 3809137 h 4437868"/>
                <a:gd name="connsiteX202" fmla="*/ 4464658 w 5017802"/>
                <a:gd name="connsiteY202" fmla="*/ 3916633 h 4437868"/>
                <a:gd name="connsiteX203" fmla="*/ 4517045 w 5017802"/>
                <a:gd name="connsiteY203" fmla="*/ 3947931 h 4437868"/>
                <a:gd name="connsiteX204" fmla="*/ 4568979 w 5017802"/>
                <a:gd name="connsiteY204" fmla="*/ 3905749 h 4437868"/>
                <a:gd name="connsiteX205" fmla="*/ 4654704 w 5017802"/>
                <a:gd name="connsiteY205" fmla="*/ 3857216 h 4437868"/>
                <a:gd name="connsiteX206" fmla="*/ 4637468 w 5017802"/>
                <a:gd name="connsiteY206" fmla="*/ 3768315 h 4437868"/>
                <a:gd name="connsiteX207" fmla="*/ 4714802 w 5017802"/>
                <a:gd name="connsiteY207" fmla="*/ 3635646 h 4437868"/>
                <a:gd name="connsiteX208" fmla="*/ 5007356 w 5017802"/>
                <a:gd name="connsiteY208" fmla="*/ 3302498 h 4437868"/>
                <a:gd name="connsiteX209" fmla="*/ 4925939 w 5017802"/>
                <a:gd name="connsiteY209" fmla="*/ 3293426 h 4437868"/>
                <a:gd name="connsiteX210" fmla="*/ 4930476 w 5017802"/>
                <a:gd name="connsiteY210" fmla="*/ 3201578 h 4437868"/>
                <a:gd name="connsiteX211" fmla="*/ 4881489 w 5017802"/>
                <a:gd name="connsiteY211" fmla="*/ 3176406 h 4437868"/>
                <a:gd name="connsiteX212" fmla="*/ 4797352 w 5017802"/>
                <a:gd name="connsiteY212" fmla="*/ 3207928 h 4437868"/>
                <a:gd name="connsiteX213" fmla="*/ 4760613 w 5017802"/>
                <a:gd name="connsiteY213" fmla="*/ 3171643 h 4437868"/>
                <a:gd name="connsiteX214" fmla="*/ 4805290 w 5017802"/>
                <a:gd name="connsiteY214" fmla="*/ 3148738 h 4437868"/>
                <a:gd name="connsiteX215" fmla="*/ 4676023 w 5017802"/>
                <a:gd name="connsiteY215" fmla="*/ 2935559 h 4437868"/>
                <a:gd name="connsiteX216" fmla="*/ 4690989 w 5017802"/>
                <a:gd name="connsiteY216" fmla="*/ 2905396 h 4437868"/>
                <a:gd name="connsiteX217" fmla="*/ 4667404 w 5017802"/>
                <a:gd name="connsiteY217" fmla="*/ 2789736 h 4437868"/>
                <a:gd name="connsiteX218" fmla="*/ 4508655 w 5017802"/>
                <a:gd name="connsiteY218" fmla="*/ 2778850 h 4437868"/>
                <a:gd name="connsiteX219" fmla="*/ 4475317 w 5017802"/>
                <a:gd name="connsiteY219" fmla="*/ 2827608 h 4437868"/>
                <a:gd name="connsiteX220" fmla="*/ 4386417 w 5017802"/>
                <a:gd name="connsiteY220" fmla="*/ 2842124 h 4437868"/>
                <a:gd name="connsiteX221" fmla="*/ 4392767 w 5017802"/>
                <a:gd name="connsiteY221" fmla="*/ 2820125 h 4437868"/>
                <a:gd name="connsiteX222" fmla="*/ 4339245 w 5017802"/>
                <a:gd name="connsiteY222" fmla="*/ 2804024 h 4437868"/>
                <a:gd name="connsiteX223" fmla="*/ 4314526 w 5017802"/>
                <a:gd name="connsiteY223" fmla="*/ 2638923 h 4437868"/>
                <a:gd name="connsiteX224" fmla="*/ 4034219 w 5017802"/>
                <a:gd name="connsiteY224" fmla="*/ 2572248 h 4437868"/>
                <a:gd name="connsiteX225" fmla="*/ 3897920 w 5017802"/>
                <a:gd name="connsiteY225" fmla="*/ 2615564 h 4437868"/>
                <a:gd name="connsiteX226" fmla="*/ 3765931 w 5017802"/>
                <a:gd name="connsiteY226" fmla="*/ 2608080 h 4437868"/>
                <a:gd name="connsiteX227" fmla="*/ 3633488 w 5017802"/>
                <a:gd name="connsiteY227" fmla="*/ 2497182 h 4437868"/>
                <a:gd name="connsiteX228" fmla="*/ 3420310 w 5017802"/>
                <a:gd name="connsiteY228" fmla="*/ 2193969 h 4437868"/>
                <a:gd name="connsiteX229" fmla="*/ 3021848 w 5017802"/>
                <a:gd name="connsiteY229" fmla="*/ 2054496 h 4437868"/>
                <a:gd name="connsiteX230" fmla="*/ 2785310 w 5017802"/>
                <a:gd name="connsiteY230" fmla="*/ 1741532 h 4437868"/>
                <a:gd name="connsiteX231" fmla="*/ 2819101 w 5017802"/>
                <a:gd name="connsiteY231" fmla="*/ 1716586 h 4437868"/>
                <a:gd name="connsiteX232" fmla="*/ 2878745 w 5017802"/>
                <a:gd name="connsiteY232" fmla="*/ 1799589 h 4437868"/>
                <a:gd name="connsiteX233" fmla="*/ 2898929 w 5017802"/>
                <a:gd name="connsiteY233" fmla="*/ 1782126 h 4437868"/>
                <a:gd name="connsiteX234" fmla="*/ 2942019 w 5017802"/>
                <a:gd name="connsiteY234" fmla="*/ 1812970 h 4437868"/>
                <a:gd name="connsiteX235" fmla="*/ 3030692 w 5017802"/>
                <a:gd name="connsiteY235" fmla="*/ 1759221 h 4437868"/>
                <a:gd name="connsiteX236" fmla="*/ 3046794 w 5017802"/>
                <a:gd name="connsiteY236" fmla="*/ 1738811 h 4437868"/>
                <a:gd name="connsiteX237" fmla="*/ 3105077 w 5017802"/>
                <a:gd name="connsiteY237" fmla="*/ 1739037 h 4437868"/>
                <a:gd name="connsiteX238" fmla="*/ 3121180 w 5017802"/>
                <a:gd name="connsiteY238" fmla="*/ 1705927 h 4437868"/>
                <a:gd name="connsiteX239" fmla="*/ 3102356 w 5017802"/>
                <a:gd name="connsiteY239" fmla="*/ 1680300 h 4437868"/>
                <a:gd name="connsiteX240" fmla="*/ 3035228 w 5017802"/>
                <a:gd name="connsiteY240" fmla="*/ 1700257 h 4437868"/>
                <a:gd name="connsiteX241" fmla="*/ 3013456 w 5017802"/>
                <a:gd name="connsiteY241" fmla="*/ 1646736 h 4437868"/>
                <a:gd name="connsiteX242" fmla="*/ 3034774 w 5017802"/>
                <a:gd name="connsiteY242" fmla="*/ 1617026 h 4437868"/>
                <a:gd name="connsiteX243" fmla="*/ 2978304 w 5017802"/>
                <a:gd name="connsiteY243" fmla="*/ 1513612 h 4437868"/>
                <a:gd name="connsiteX244" fmla="*/ 2929773 w 5017802"/>
                <a:gd name="connsiteY244" fmla="*/ 1552393 h 4437868"/>
                <a:gd name="connsiteX245" fmla="*/ 2840418 w 5017802"/>
                <a:gd name="connsiteY245" fmla="*/ 1497737 h 4437868"/>
                <a:gd name="connsiteX246" fmla="*/ 2892352 w 5017802"/>
                <a:gd name="connsiteY246" fmla="*/ 1405208 h 4437868"/>
                <a:gd name="connsiteX247" fmla="*/ 2849490 w 5017802"/>
                <a:gd name="connsiteY247" fmla="*/ 1284105 h 4437868"/>
                <a:gd name="connsiteX248" fmla="*/ 2864231 w 5017802"/>
                <a:gd name="connsiteY248" fmla="*/ 1160053 h 4437868"/>
                <a:gd name="connsiteX249" fmla="*/ 2959481 w 5017802"/>
                <a:gd name="connsiteY249" fmla="*/ 1086348 h 4437868"/>
                <a:gd name="connsiteX250" fmla="*/ 3064710 w 5017802"/>
                <a:gd name="connsiteY250" fmla="*/ 1063896 h 4437868"/>
                <a:gd name="connsiteX251" fmla="*/ 3001663 w 5017802"/>
                <a:gd name="connsiteY251" fmla="*/ 974089 h 4437868"/>
                <a:gd name="connsiteX252" fmla="*/ 2984427 w 5017802"/>
                <a:gd name="connsiteY252" fmla="*/ 1018766 h 4437868"/>
                <a:gd name="connsiteX253" fmla="*/ 2941112 w 5017802"/>
                <a:gd name="connsiteY253" fmla="*/ 971595 h 4437868"/>
                <a:gd name="connsiteX254" fmla="*/ 2962430 w 5017802"/>
                <a:gd name="connsiteY254" fmla="*/ 886323 h 4437868"/>
                <a:gd name="connsiteX255" fmla="*/ 3035454 w 5017802"/>
                <a:gd name="connsiteY255" fmla="*/ 789032 h 4437868"/>
                <a:gd name="connsiteX256" fmla="*/ 3018445 w 5017802"/>
                <a:gd name="connsiteY256" fmla="*/ 682443 h 4437868"/>
                <a:gd name="connsiteX257" fmla="*/ 2847223 w 5017802"/>
                <a:gd name="connsiteY257" fmla="*/ 692194 h 4437868"/>
                <a:gd name="connsiteX258" fmla="*/ 2827945 w 5017802"/>
                <a:gd name="connsiteY258" fmla="*/ 734831 h 4437868"/>
                <a:gd name="connsiteX259" fmla="*/ 2795742 w 5017802"/>
                <a:gd name="connsiteY259" fmla="*/ 667248 h 4437868"/>
                <a:gd name="connsiteX260" fmla="*/ 2766032 w 5017802"/>
                <a:gd name="connsiteY260" fmla="*/ 707616 h 4437868"/>
                <a:gd name="connsiteX261" fmla="*/ 2580523 w 5017802"/>
                <a:gd name="connsiteY261" fmla="*/ 741180 h 4437868"/>
                <a:gd name="connsiteX0" fmla="*/ 2580523 w 5017802"/>
                <a:gd name="connsiteY0" fmla="*/ 741180 h 4437868"/>
                <a:gd name="connsiteX1" fmla="*/ 2254404 w 5017802"/>
                <a:gd name="connsiteY1" fmla="*/ 583337 h 4437868"/>
                <a:gd name="connsiteX2" fmla="*/ 2294316 w 5017802"/>
                <a:gd name="connsiteY2" fmla="*/ 433432 h 4437868"/>
                <a:gd name="connsiteX3" fmla="*/ 2240342 w 5017802"/>
                <a:gd name="connsiteY3" fmla="*/ 423907 h 4437868"/>
                <a:gd name="connsiteX4" fmla="*/ 2237167 w 5017802"/>
                <a:gd name="connsiteY4" fmla="*/ 395333 h 4437868"/>
                <a:gd name="connsiteX5" fmla="*/ 2281617 w 5017802"/>
                <a:gd name="connsiteY5" fmla="*/ 403270 h 4437868"/>
                <a:gd name="connsiteX6" fmla="*/ 2224467 w 5017802"/>
                <a:gd name="connsiteY6" fmla="*/ 315957 h 4437868"/>
                <a:gd name="connsiteX7" fmla="*/ 2235579 w 5017802"/>
                <a:gd name="connsiteY7" fmla="*/ 355645 h 4437868"/>
                <a:gd name="connsiteX8" fmla="*/ 2183191 w 5017802"/>
                <a:gd name="connsiteY8" fmla="*/ 320720 h 4437868"/>
                <a:gd name="connsiteX9" fmla="*/ 2203829 w 5017802"/>
                <a:gd name="connsiteY9" fmla="*/ 287383 h 4437868"/>
                <a:gd name="connsiteX10" fmla="*/ 2168904 w 5017802"/>
                <a:gd name="connsiteY10" fmla="*/ 225472 h 4437868"/>
                <a:gd name="connsiteX11" fmla="*/ 2202241 w 5017802"/>
                <a:gd name="connsiteY11" fmla="*/ 227061 h 4437868"/>
                <a:gd name="connsiteX12" fmla="*/ 2159379 w 5017802"/>
                <a:gd name="connsiteY12" fmla="*/ 133398 h 4437868"/>
                <a:gd name="connsiteX13" fmla="*/ 2133980 w 5017802"/>
                <a:gd name="connsiteY13" fmla="*/ 131810 h 4437868"/>
                <a:gd name="connsiteX14" fmla="*/ 2122867 w 5017802"/>
                <a:gd name="connsiteY14" fmla="*/ 84185 h 4437868"/>
                <a:gd name="connsiteX15" fmla="*/ 2154616 w 5017802"/>
                <a:gd name="connsiteY15" fmla="*/ 66723 h 4437868"/>
                <a:gd name="connsiteX16" fmla="*/ 2149854 w 5017802"/>
                <a:gd name="connsiteY16" fmla="*/ 23861 h 4437868"/>
                <a:gd name="connsiteX17" fmla="*/ 2091117 w 5017802"/>
                <a:gd name="connsiteY17" fmla="*/ 28624 h 4437868"/>
                <a:gd name="connsiteX18" fmla="*/ 1897442 w 5017802"/>
                <a:gd name="connsiteY18" fmla="*/ 127049 h 4437868"/>
                <a:gd name="connsiteX19" fmla="*/ 1862517 w 5017802"/>
                <a:gd name="connsiteY19" fmla="*/ 252462 h 4437868"/>
                <a:gd name="connsiteX20" fmla="*/ 1867279 w 5017802"/>
                <a:gd name="connsiteY20" fmla="*/ 288974 h 4437868"/>
                <a:gd name="connsiteX21" fmla="*/ 1838704 w 5017802"/>
                <a:gd name="connsiteY21" fmla="*/ 303261 h 4437868"/>
                <a:gd name="connsiteX22" fmla="*/ 1906966 w 5017802"/>
                <a:gd name="connsiteY22" fmla="*/ 482645 h 4437868"/>
                <a:gd name="connsiteX23" fmla="*/ 1819655 w 5017802"/>
                <a:gd name="connsiteY23" fmla="*/ 400099 h 4437868"/>
                <a:gd name="connsiteX24" fmla="*/ 1768854 w 5017802"/>
                <a:gd name="connsiteY24" fmla="*/ 366762 h 4437868"/>
                <a:gd name="connsiteX25" fmla="*/ 1740279 w 5017802"/>
                <a:gd name="connsiteY25" fmla="*/ 401687 h 4437868"/>
                <a:gd name="connsiteX26" fmla="*/ 1738692 w 5017802"/>
                <a:gd name="connsiteY26" fmla="*/ 515987 h 4437868"/>
                <a:gd name="connsiteX27" fmla="*/ 1752979 w 5017802"/>
                <a:gd name="connsiteY27" fmla="*/ 612820 h 4437868"/>
                <a:gd name="connsiteX28" fmla="*/ 1670429 w 5017802"/>
                <a:gd name="connsiteY28" fmla="*/ 620761 h 4437868"/>
                <a:gd name="connsiteX29" fmla="*/ 1694242 w 5017802"/>
                <a:gd name="connsiteY29" fmla="*/ 590598 h 4437868"/>
                <a:gd name="connsiteX30" fmla="*/ 1630742 w 5017802"/>
                <a:gd name="connsiteY30" fmla="*/ 547736 h 4437868"/>
                <a:gd name="connsiteX31" fmla="*/ 1589467 w 5017802"/>
                <a:gd name="connsiteY31" fmla="*/ 501699 h 4437868"/>
                <a:gd name="connsiteX32" fmla="*/ 1540254 w 5017802"/>
                <a:gd name="connsiteY32" fmla="*/ 512811 h 4437868"/>
                <a:gd name="connsiteX33" fmla="*/ 1568829 w 5017802"/>
                <a:gd name="connsiteY33" fmla="*/ 446136 h 4437868"/>
                <a:gd name="connsiteX34" fmla="*/ 1538666 w 5017802"/>
                <a:gd name="connsiteY34" fmla="*/ 481062 h 4437868"/>
                <a:gd name="connsiteX35" fmla="*/ 1505329 w 5017802"/>
                <a:gd name="connsiteY35" fmla="*/ 423911 h 4437868"/>
                <a:gd name="connsiteX36" fmla="*/ 1486279 w 5017802"/>
                <a:gd name="connsiteY36" fmla="*/ 417561 h 4437868"/>
                <a:gd name="connsiteX37" fmla="*/ 1484692 w 5017802"/>
                <a:gd name="connsiteY37" fmla="*/ 376287 h 4437868"/>
                <a:gd name="connsiteX38" fmla="*/ 1449767 w 5017802"/>
                <a:gd name="connsiteY38" fmla="*/ 273100 h 4437868"/>
                <a:gd name="connsiteX39" fmla="*/ 1410079 w 5017802"/>
                <a:gd name="connsiteY39" fmla="*/ 219123 h 4437868"/>
                <a:gd name="connsiteX40" fmla="*/ 1486280 w 5017802"/>
                <a:gd name="connsiteY40" fmla="*/ 282624 h 4437868"/>
                <a:gd name="connsiteX41" fmla="*/ 1545018 w 5017802"/>
                <a:gd name="connsiteY41" fmla="*/ 320723 h 4437868"/>
                <a:gd name="connsiteX42" fmla="*/ 1568829 w 5017802"/>
                <a:gd name="connsiteY42" fmla="*/ 281036 h 4437868"/>
                <a:gd name="connsiteX43" fmla="*/ 1587879 w 5017802"/>
                <a:gd name="connsiteY43" fmla="*/ 215949 h 4437868"/>
                <a:gd name="connsiteX44" fmla="*/ 1549779 w 5017802"/>
                <a:gd name="connsiteY44" fmla="*/ 185786 h 4437868"/>
                <a:gd name="connsiteX45" fmla="*/ 1576767 w 5017802"/>
                <a:gd name="connsiteY45" fmla="*/ 144511 h 4437868"/>
                <a:gd name="connsiteX46" fmla="*/ 1529142 w 5017802"/>
                <a:gd name="connsiteY46" fmla="*/ 50848 h 4437868"/>
                <a:gd name="connsiteX47" fmla="*/ 1511679 w 5017802"/>
                <a:gd name="connsiteY47" fmla="*/ 6399 h 4437868"/>
                <a:gd name="connsiteX48" fmla="*/ 1375154 w 5017802"/>
                <a:gd name="connsiteY48" fmla="*/ 120699 h 4437868"/>
                <a:gd name="connsiteX49" fmla="*/ 1313241 w 5017802"/>
                <a:gd name="connsiteY49" fmla="*/ 115936 h 4437868"/>
                <a:gd name="connsiteX50" fmla="*/ 1300542 w 5017802"/>
                <a:gd name="connsiteY50" fmla="*/ 57199 h 4437868"/>
                <a:gd name="connsiteX51" fmla="*/ 1214817 w 5017802"/>
                <a:gd name="connsiteY51" fmla="*/ 104824 h 4437868"/>
                <a:gd name="connsiteX52" fmla="*/ 1151317 w 5017802"/>
                <a:gd name="connsiteY52" fmla="*/ 139748 h 4437868"/>
                <a:gd name="connsiteX53" fmla="*/ 1056066 w 5017802"/>
                <a:gd name="connsiteY53" fmla="*/ 147686 h 4437868"/>
                <a:gd name="connsiteX54" fmla="*/ 1033842 w 5017802"/>
                <a:gd name="connsiteY54" fmla="*/ 177849 h 4437868"/>
                <a:gd name="connsiteX55" fmla="*/ 997329 w 5017802"/>
                <a:gd name="connsiteY55" fmla="*/ 201661 h 4437868"/>
                <a:gd name="connsiteX56" fmla="*/ 1032255 w 5017802"/>
                <a:gd name="connsiteY56" fmla="*/ 288974 h 4437868"/>
                <a:gd name="connsiteX57" fmla="*/ 899586 w 5017802"/>
                <a:gd name="connsiteY57" fmla="*/ 542516 h 4437868"/>
                <a:gd name="connsiteX58" fmla="*/ 845611 w 5017802"/>
                <a:gd name="connsiteY58" fmla="*/ 580843 h 4437868"/>
                <a:gd name="connsiteX59" fmla="*/ 917502 w 5017802"/>
                <a:gd name="connsiteY59" fmla="*/ 633231 h 4437868"/>
                <a:gd name="connsiteX60" fmla="*/ 880536 w 5017802"/>
                <a:gd name="connsiteY60" fmla="*/ 673825 h 4437868"/>
                <a:gd name="connsiteX61" fmla="*/ 897999 w 5017802"/>
                <a:gd name="connsiteY61" fmla="*/ 720316 h 4437868"/>
                <a:gd name="connsiteX62" fmla="*/ 829282 w 5017802"/>
                <a:gd name="connsiteY62" fmla="*/ 701719 h 4437868"/>
                <a:gd name="connsiteX63" fmla="*/ 774174 w 5017802"/>
                <a:gd name="connsiteY63" fmla="*/ 726665 h 4437868"/>
                <a:gd name="connsiteX64" fmla="*/ 707272 w 5017802"/>
                <a:gd name="connsiteY64" fmla="*/ 695143 h 4437868"/>
                <a:gd name="connsiteX65" fmla="*/ 708860 w 5017802"/>
                <a:gd name="connsiteY65" fmla="*/ 652734 h 4437868"/>
                <a:gd name="connsiteX66" fmla="*/ 597281 w 5017802"/>
                <a:gd name="connsiteY66" fmla="*/ 675412 h 4437868"/>
                <a:gd name="connsiteX67" fmla="*/ 587530 w 5017802"/>
                <a:gd name="connsiteY67" fmla="*/ 760457 h 4437868"/>
                <a:gd name="connsiteX68" fmla="*/ 508382 w 5017802"/>
                <a:gd name="connsiteY68" fmla="*/ 865236 h 4437868"/>
                <a:gd name="connsiteX69" fmla="*/ 422657 w 5017802"/>
                <a:gd name="connsiteY69" fmla="*/ 828724 h 4437868"/>
                <a:gd name="connsiteX70" fmla="*/ 397257 w 5017802"/>
                <a:gd name="connsiteY70" fmla="*/ 869999 h 4437868"/>
                <a:gd name="connsiteX71" fmla="*/ 332170 w 5017802"/>
                <a:gd name="connsiteY71" fmla="*/ 812848 h 4437868"/>
                <a:gd name="connsiteX72" fmla="*/ 306771 w 5017802"/>
                <a:gd name="connsiteY72" fmla="*/ 881111 h 4437868"/>
                <a:gd name="connsiteX73" fmla="*/ 248033 w 5017802"/>
                <a:gd name="connsiteY73" fmla="*/ 873173 h 4437868"/>
                <a:gd name="connsiteX74" fmla="*/ 208345 w 5017802"/>
                <a:gd name="connsiteY74" fmla="*/ 787449 h 4437868"/>
                <a:gd name="connsiteX75" fmla="*/ 27371 w 5017802"/>
                <a:gd name="connsiteY75" fmla="*/ 917623 h 4437868"/>
                <a:gd name="connsiteX76" fmla="*/ 28959 w 5017802"/>
                <a:gd name="connsiteY76" fmla="*/ 970011 h 4437868"/>
                <a:gd name="connsiteX77" fmla="*/ 13084 w 5017802"/>
                <a:gd name="connsiteY77" fmla="*/ 996999 h 4437868"/>
                <a:gd name="connsiteX78" fmla="*/ 40071 w 5017802"/>
                <a:gd name="connsiteY78" fmla="*/ 1022399 h 4437868"/>
                <a:gd name="connsiteX79" fmla="*/ 9909 w 5017802"/>
                <a:gd name="connsiteY79" fmla="*/ 1043037 h 4437868"/>
                <a:gd name="connsiteX80" fmla="*/ 170247 w 5017802"/>
                <a:gd name="connsiteY80" fmla="*/ 1135111 h 4437868"/>
                <a:gd name="connsiteX81" fmla="*/ 160723 w 5017802"/>
                <a:gd name="connsiteY81" fmla="*/ 1263698 h 4437868"/>
                <a:gd name="connsiteX82" fmla="*/ 217873 w 5017802"/>
                <a:gd name="connsiteY82" fmla="*/ 1289099 h 4437868"/>
                <a:gd name="connsiteX83" fmla="*/ 205174 w 5017802"/>
                <a:gd name="connsiteY83" fmla="*/ 1354186 h 4437868"/>
                <a:gd name="connsiteX84" fmla="*/ 270261 w 5017802"/>
                <a:gd name="connsiteY84" fmla="*/ 1362124 h 4437868"/>
                <a:gd name="connsiteX85" fmla="*/ 321736 w 5017802"/>
                <a:gd name="connsiteY85" fmla="*/ 1394776 h 4437868"/>
                <a:gd name="connsiteX86" fmla="*/ 230573 w 5017802"/>
                <a:gd name="connsiteY86" fmla="*/ 1622474 h 4437868"/>
                <a:gd name="connsiteX87" fmla="*/ 179773 w 5017802"/>
                <a:gd name="connsiteY87" fmla="*/ 1687561 h 4437868"/>
                <a:gd name="connsiteX88" fmla="*/ 175010 w 5017802"/>
                <a:gd name="connsiteY88" fmla="*/ 1743123 h 4437868"/>
                <a:gd name="connsiteX89" fmla="*/ 141673 w 5017802"/>
                <a:gd name="connsiteY89" fmla="*/ 1738361 h 4437868"/>
                <a:gd name="connsiteX90" fmla="*/ 143261 w 5017802"/>
                <a:gd name="connsiteY90" fmla="*/ 1798686 h 4437868"/>
                <a:gd name="connsiteX91" fmla="*/ 65473 w 5017802"/>
                <a:gd name="connsiteY91" fmla="*/ 1636761 h 4437868"/>
                <a:gd name="connsiteX92" fmla="*/ 16260 w 5017802"/>
                <a:gd name="connsiteY92" fmla="*/ 1633586 h 4437868"/>
                <a:gd name="connsiteX93" fmla="*/ 41661 w 5017802"/>
                <a:gd name="connsiteY93" fmla="*/ 1670099 h 4437868"/>
                <a:gd name="connsiteX94" fmla="*/ 385 w 5017802"/>
                <a:gd name="connsiteY94" fmla="*/ 1690737 h 4437868"/>
                <a:gd name="connsiteX95" fmla="*/ 59122 w 5017802"/>
                <a:gd name="connsiteY95" fmla="*/ 1873298 h 4437868"/>
                <a:gd name="connsiteX96" fmla="*/ 343507 w 5017802"/>
                <a:gd name="connsiteY96" fmla="*/ 1923414 h 4437868"/>
                <a:gd name="connsiteX97" fmla="*/ 200410 w 5017802"/>
                <a:gd name="connsiteY97" fmla="*/ 2119361 h 4437868"/>
                <a:gd name="connsiteX98" fmla="*/ 213560 w 5017802"/>
                <a:gd name="connsiteY98" fmla="*/ 2239100 h 4437868"/>
                <a:gd name="connsiteX99" fmla="*/ 148023 w 5017802"/>
                <a:gd name="connsiteY99" fmla="*/ 2270174 h 4437868"/>
                <a:gd name="connsiteX100" fmla="*/ 105160 w 5017802"/>
                <a:gd name="connsiteY100" fmla="*/ 2414637 h 4437868"/>
                <a:gd name="connsiteX101" fmla="*/ 201087 w 5017802"/>
                <a:gd name="connsiteY101" fmla="*/ 2428239 h 4437868"/>
                <a:gd name="connsiteX102" fmla="*/ 419708 w 5017802"/>
                <a:gd name="connsiteY102" fmla="*/ 2593339 h 4437868"/>
                <a:gd name="connsiteX103" fmla="*/ 436944 w 5017802"/>
                <a:gd name="connsiteY103" fmla="*/ 2823753 h 4437868"/>
                <a:gd name="connsiteX104" fmla="*/ 490464 w 5017802"/>
                <a:gd name="connsiteY104" fmla="*/ 2877956 h 4437868"/>
                <a:gd name="connsiteX105" fmla="*/ 542173 w 5017802"/>
                <a:gd name="connsiteY105" fmla="*/ 2882264 h 4437868"/>
                <a:gd name="connsiteX106" fmla="*/ 544894 w 5017802"/>
                <a:gd name="connsiteY106" fmla="*/ 2813095 h 4437868"/>
                <a:gd name="connsiteX107" fmla="*/ 678248 w 5017802"/>
                <a:gd name="connsiteY107" fmla="*/ 2882949 h 4437868"/>
                <a:gd name="connsiteX108" fmla="*/ 669852 w 5017802"/>
                <a:gd name="connsiteY108" fmla="*/ 2955970 h 4437868"/>
                <a:gd name="connsiteX109" fmla="*/ 758073 w 5017802"/>
                <a:gd name="connsiteY109" fmla="*/ 3058024 h 4437868"/>
                <a:gd name="connsiteX110" fmla="*/ 741970 w 5017802"/>
                <a:gd name="connsiteY110" fmla="*/ 3145336 h 4437868"/>
                <a:gd name="connsiteX111" fmla="*/ 774855 w 5017802"/>
                <a:gd name="connsiteY111" fmla="*/ 3257368 h 4437868"/>
                <a:gd name="connsiteX112" fmla="*/ 831551 w 5017802"/>
                <a:gd name="connsiteY112" fmla="*/ 3291839 h 4437868"/>
                <a:gd name="connsiteX113" fmla="*/ 794812 w 5017802"/>
                <a:gd name="connsiteY113" fmla="*/ 3345361 h 4437868"/>
                <a:gd name="connsiteX114" fmla="*/ 1094623 w 5017802"/>
                <a:gd name="connsiteY114" fmla="*/ 3453311 h 4437868"/>
                <a:gd name="connsiteX115" fmla="*/ 1144742 w 5017802"/>
                <a:gd name="connsiteY115" fmla="*/ 3605257 h 4437868"/>
                <a:gd name="connsiteX116" fmla="*/ 1187604 w 5017802"/>
                <a:gd name="connsiteY116" fmla="*/ 3626121 h 4437868"/>
                <a:gd name="connsiteX117" fmla="*/ 1210283 w 5017802"/>
                <a:gd name="connsiteY117" fmla="*/ 3658099 h 4437868"/>
                <a:gd name="connsiteX118" fmla="*/ 1297142 w 5017802"/>
                <a:gd name="connsiteY118" fmla="*/ 3683952 h 4437868"/>
                <a:gd name="connsiteX119" fmla="*/ 1357693 w 5017802"/>
                <a:gd name="connsiteY119" fmla="*/ 3632471 h 4437868"/>
                <a:gd name="connsiteX120" fmla="*/ 1341138 w 5017802"/>
                <a:gd name="connsiteY120" fmla="*/ 3663768 h 4437868"/>
                <a:gd name="connsiteX121" fmla="*/ 1361095 w 5017802"/>
                <a:gd name="connsiteY121" fmla="*/ 3689621 h 4437868"/>
                <a:gd name="connsiteX122" fmla="*/ 1387402 w 5017802"/>
                <a:gd name="connsiteY122" fmla="*/ 3742236 h 4437868"/>
                <a:gd name="connsiteX123" fmla="*/ 1358374 w 5017802"/>
                <a:gd name="connsiteY123" fmla="*/ 3755843 h 4437868"/>
                <a:gd name="connsiteX124" fmla="*/ 1358827 w 5017802"/>
                <a:gd name="connsiteY124" fmla="*/ 3799386 h 4437868"/>
                <a:gd name="connsiteX125" fmla="*/ 1322769 w 5017802"/>
                <a:gd name="connsiteY125" fmla="*/ 3900986 h 4437868"/>
                <a:gd name="connsiteX126" fmla="*/ 1264485 w 5017802"/>
                <a:gd name="connsiteY126" fmla="*/ 3906882 h 4437868"/>
                <a:gd name="connsiteX127" fmla="*/ 1236590 w 5017802"/>
                <a:gd name="connsiteY127" fmla="*/ 3937725 h 4437868"/>
                <a:gd name="connsiteX128" fmla="*/ 1160843 w 5017802"/>
                <a:gd name="connsiteY128" fmla="*/ 3954733 h 4437868"/>
                <a:gd name="connsiteX129" fmla="*/ 1214592 w 5017802"/>
                <a:gd name="connsiteY129" fmla="*/ 4003039 h 4437868"/>
                <a:gd name="connsiteX130" fmla="*/ 1226157 w 5017802"/>
                <a:gd name="connsiteY130" fmla="*/ 4039099 h 4437868"/>
                <a:gd name="connsiteX131" fmla="*/ 1154267 w 5017802"/>
                <a:gd name="connsiteY131" fmla="*/ 4107588 h 4437868"/>
                <a:gd name="connsiteX132" fmla="*/ 1111177 w 5017802"/>
                <a:gd name="connsiteY132" fmla="*/ 4113031 h 4437868"/>
                <a:gd name="connsiteX133" fmla="*/ 1112311 w 5017802"/>
                <a:gd name="connsiteY133" fmla="*/ 4170407 h 4437868"/>
                <a:gd name="connsiteX134" fmla="*/ 1142247 w 5017802"/>
                <a:gd name="connsiteY134" fmla="*/ 4191725 h 4437868"/>
                <a:gd name="connsiteX135" fmla="*/ 1122748 w 5017802"/>
                <a:gd name="connsiteY135" fmla="*/ 4230736 h 4437868"/>
                <a:gd name="connsiteX136" fmla="*/ 1067186 w 5017802"/>
                <a:gd name="connsiteY136" fmla="*/ 4224386 h 4437868"/>
                <a:gd name="connsiteX137" fmla="*/ 1124335 w 5017802"/>
                <a:gd name="connsiteY137" fmla="*/ 4270425 h 4437868"/>
                <a:gd name="connsiteX138" fmla="*/ 1162435 w 5017802"/>
                <a:gd name="connsiteY138" fmla="*/ 4376786 h 4437868"/>
                <a:gd name="connsiteX139" fmla="*/ 1271972 w 5017802"/>
                <a:gd name="connsiteY139" fmla="*/ 4435524 h 4437868"/>
                <a:gd name="connsiteX140" fmla="*/ 1444325 w 5017802"/>
                <a:gd name="connsiteY140" fmla="*/ 4364309 h 4437868"/>
                <a:gd name="connsiteX141" fmla="*/ 1791081 w 5017802"/>
                <a:gd name="connsiteY141" fmla="*/ 4263389 h 4437868"/>
                <a:gd name="connsiteX142" fmla="*/ 2188636 w 5017802"/>
                <a:gd name="connsiteY142" fmla="*/ 4250462 h 4437868"/>
                <a:gd name="connsiteX143" fmla="*/ 2296586 w 5017802"/>
                <a:gd name="connsiteY143" fmla="*/ 4245474 h 4437868"/>
                <a:gd name="connsiteX144" fmla="*/ 2394785 w 5017802"/>
                <a:gd name="connsiteY144" fmla="*/ 4215990 h 4437868"/>
                <a:gd name="connsiteX145" fmla="*/ 2406350 w 5017802"/>
                <a:gd name="connsiteY145" fmla="*/ 4125277 h 4437868"/>
                <a:gd name="connsiteX146" fmla="*/ 2494570 w 5017802"/>
                <a:gd name="connsiteY146" fmla="*/ 3900532 h 4437868"/>
                <a:gd name="connsiteX147" fmla="*/ 2593449 w 5017802"/>
                <a:gd name="connsiteY147" fmla="*/ 3917768 h 4437868"/>
                <a:gd name="connsiteX148" fmla="*/ 2719088 w 5017802"/>
                <a:gd name="connsiteY148" fmla="*/ 3918221 h 4437868"/>
                <a:gd name="connsiteX149" fmla="*/ 2914124 w 5017802"/>
                <a:gd name="connsiteY149" fmla="*/ 3764007 h 4437868"/>
                <a:gd name="connsiteX150" fmla="*/ 3195112 w 5017802"/>
                <a:gd name="connsiteY150" fmla="*/ 3993968 h 4437868"/>
                <a:gd name="connsiteX151" fmla="*/ 3265414 w 5017802"/>
                <a:gd name="connsiteY151" fmla="*/ 4067674 h 4437868"/>
                <a:gd name="connsiteX152" fmla="*/ 3439813 w 5017802"/>
                <a:gd name="connsiteY152" fmla="*/ 4130265 h 4437868"/>
                <a:gd name="connsiteX153" fmla="*/ 3526217 w 5017802"/>
                <a:gd name="connsiteY153" fmla="*/ 4316455 h 4437868"/>
                <a:gd name="connsiteX154" fmla="*/ 3586542 w 5017802"/>
                <a:gd name="connsiteY154" fmla="*/ 4375193 h 4437868"/>
                <a:gd name="connsiteX155" fmla="*/ 3597654 w 5017802"/>
                <a:gd name="connsiteY155" fmla="*/ 4345030 h 4437868"/>
                <a:gd name="connsiteX156" fmla="*/ 3643692 w 5017802"/>
                <a:gd name="connsiteY156" fmla="*/ 4318042 h 4437868"/>
                <a:gd name="connsiteX157" fmla="*/ 3694492 w 5017802"/>
                <a:gd name="connsiteY157" fmla="*/ 4391068 h 4437868"/>
                <a:gd name="connsiteX158" fmla="*/ 3743705 w 5017802"/>
                <a:gd name="connsiteY158" fmla="*/ 4394243 h 4437868"/>
                <a:gd name="connsiteX159" fmla="*/ 3699254 w 5017802"/>
                <a:gd name="connsiteY159" fmla="*/ 4300581 h 4437868"/>
                <a:gd name="connsiteX160" fmla="*/ 3656392 w 5017802"/>
                <a:gd name="connsiteY160" fmla="*/ 4232318 h 4437868"/>
                <a:gd name="connsiteX161" fmla="*/ 3699255 w 5017802"/>
                <a:gd name="connsiteY161" fmla="*/ 4216442 h 4437868"/>
                <a:gd name="connsiteX162" fmla="*/ 3680204 w 5017802"/>
                <a:gd name="connsiteY162" fmla="*/ 4175168 h 4437868"/>
                <a:gd name="connsiteX163" fmla="*/ 3732592 w 5017802"/>
                <a:gd name="connsiteY163" fmla="*/ 4184693 h 4437868"/>
                <a:gd name="connsiteX164" fmla="*/ 3711955 w 5017802"/>
                <a:gd name="connsiteY164" fmla="*/ 4151355 h 4437868"/>
                <a:gd name="connsiteX165" fmla="*/ 3733274 w 5017802"/>
                <a:gd name="connsiteY165" fmla="*/ 4134801 h 4437868"/>
                <a:gd name="connsiteX166" fmla="*/ 3854377 w 5017802"/>
                <a:gd name="connsiteY166" fmla="*/ 4220074 h 4437868"/>
                <a:gd name="connsiteX167" fmla="*/ 3889754 w 5017802"/>
                <a:gd name="connsiteY167" fmla="*/ 4206917 h 4437868"/>
                <a:gd name="connsiteX168" fmla="*/ 3942141 w 5017802"/>
                <a:gd name="connsiteY168" fmla="*/ 4272006 h 4437868"/>
                <a:gd name="connsiteX169" fmla="*/ 3962779 w 5017802"/>
                <a:gd name="connsiteY169" fmla="*/ 4330743 h 4437868"/>
                <a:gd name="connsiteX170" fmla="*/ 4070729 w 5017802"/>
                <a:gd name="connsiteY170" fmla="*/ 4349792 h 4437868"/>
                <a:gd name="connsiteX171" fmla="*/ 4010405 w 5017802"/>
                <a:gd name="connsiteY171" fmla="*/ 4283117 h 4437868"/>
                <a:gd name="connsiteX172" fmla="*/ 4007229 w 5017802"/>
                <a:gd name="connsiteY172" fmla="*/ 4214855 h 4437868"/>
                <a:gd name="connsiteX173" fmla="*/ 4061204 w 5017802"/>
                <a:gd name="connsiteY173" fmla="*/ 4270418 h 4437868"/>
                <a:gd name="connsiteX174" fmla="*/ 4110417 w 5017802"/>
                <a:gd name="connsiteY174" fmla="*/ 4275180 h 4437868"/>
                <a:gd name="connsiteX175" fmla="*/ 4104067 w 5017802"/>
                <a:gd name="connsiteY175" fmla="*/ 4225968 h 4437868"/>
                <a:gd name="connsiteX176" fmla="*/ 4164392 w 5017802"/>
                <a:gd name="connsiteY176" fmla="*/ 4230730 h 4437868"/>
                <a:gd name="connsiteX177" fmla="*/ 4226304 w 5017802"/>
                <a:gd name="connsiteY177" fmla="*/ 4273592 h 4437868"/>
                <a:gd name="connsiteX178" fmla="*/ 4258054 w 5017802"/>
                <a:gd name="connsiteY178" fmla="*/ 4260893 h 4437868"/>
                <a:gd name="connsiteX179" fmla="*/ 4251705 w 5017802"/>
                <a:gd name="connsiteY179" fmla="*/ 4225968 h 4437868"/>
                <a:gd name="connsiteX180" fmla="*/ 4292980 w 5017802"/>
                <a:gd name="connsiteY180" fmla="*/ 4202156 h 4437868"/>
                <a:gd name="connsiteX181" fmla="*/ 4377117 w 5017802"/>
                <a:gd name="connsiteY181" fmla="*/ 4259306 h 4437868"/>
                <a:gd name="connsiteX182" fmla="*/ 4394580 w 5017802"/>
                <a:gd name="connsiteY182" fmla="*/ 4157708 h 4437868"/>
                <a:gd name="connsiteX183" fmla="*/ 4369180 w 5017802"/>
                <a:gd name="connsiteY183" fmla="*/ 4135482 h 4437868"/>
                <a:gd name="connsiteX184" fmla="*/ 4296154 w 5017802"/>
                <a:gd name="connsiteY184" fmla="*/ 4092619 h 4437868"/>
                <a:gd name="connsiteX185" fmla="*/ 4318379 w 5017802"/>
                <a:gd name="connsiteY185" fmla="*/ 4067220 h 4437868"/>
                <a:gd name="connsiteX186" fmla="*/ 4339017 w 5017802"/>
                <a:gd name="connsiteY186" fmla="*/ 4044994 h 4437868"/>
                <a:gd name="connsiteX187" fmla="*/ 4392992 w 5017802"/>
                <a:gd name="connsiteY187" fmla="*/ 4076745 h 4437868"/>
                <a:gd name="connsiteX188" fmla="*/ 4399342 w 5017802"/>
                <a:gd name="connsiteY188" fmla="*/ 4032295 h 4437868"/>
                <a:gd name="connsiteX189" fmla="*/ 4343779 w 5017802"/>
                <a:gd name="connsiteY189" fmla="*/ 4008482 h 4437868"/>
                <a:gd name="connsiteX190" fmla="*/ 4342192 w 5017802"/>
                <a:gd name="connsiteY190" fmla="*/ 3998958 h 4437868"/>
                <a:gd name="connsiteX191" fmla="*/ 4329491 w 5017802"/>
                <a:gd name="connsiteY191" fmla="*/ 3960859 h 4437868"/>
                <a:gd name="connsiteX192" fmla="*/ 4335841 w 5017802"/>
                <a:gd name="connsiteY192" fmla="*/ 3913233 h 4437868"/>
                <a:gd name="connsiteX193" fmla="*/ 4346954 w 5017802"/>
                <a:gd name="connsiteY193" fmla="*/ 3857670 h 4437868"/>
                <a:gd name="connsiteX194" fmla="*/ 4308854 w 5017802"/>
                <a:gd name="connsiteY194" fmla="*/ 3827508 h 4437868"/>
                <a:gd name="connsiteX195" fmla="*/ 4342191 w 5017802"/>
                <a:gd name="connsiteY195" fmla="*/ 3817983 h 4437868"/>
                <a:gd name="connsiteX196" fmla="*/ 4319966 w 5017802"/>
                <a:gd name="connsiteY196" fmla="*/ 3781470 h 4437868"/>
                <a:gd name="connsiteX197" fmla="*/ 4358067 w 5017802"/>
                <a:gd name="connsiteY197" fmla="*/ 3776709 h 4437868"/>
                <a:gd name="connsiteX198" fmla="*/ 4364416 w 5017802"/>
                <a:gd name="connsiteY198" fmla="*/ 3743370 h 4437868"/>
                <a:gd name="connsiteX199" fmla="*/ 4426330 w 5017802"/>
                <a:gd name="connsiteY199" fmla="*/ 3752897 h 4437868"/>
                <a:gd name="connsiteX200" fmla="*/ 4459443 w 5017802"/>
                <a:gd name="connsiteY200" fmla="*/ 3768089 h 4437868"/>
                <a:gd name="connsiteX201" fmla="*/ 4425650 w 5017802"/>
                <a:gd name="connsiteY201" fmla="*/ 3809137 h 4437868"/>
                <a:gd name="connsiteX202" fmla="*/ 4464658 w 5017802"/>
                <a:gd name="connsiteY202" fmla="*/ 3916633 h 4437868"/>
                <a:gd name="connsiteX203" fmla="*/ 4517045 w 5017802"/>
                <a:gd name="connsiteY203" fmla="*/ 3947931 h 4437868"/>
                <a:gd name="connsiteX204" fmla="*/ 4568979 w 5017802"/>
                <a:gd name="connsiteY204" fmla="*/ 3905749 h 4437868"/>
                <a:gd name="connsiteX205" fmla="*/ 4654704 w 5017802"/>
                <a:gd name="connsiteY205" fmla="*/ 3857216 h 4437868"/>
                <a:gd name="connsiteX206" fmla="*/ 4637468 w 5017802"/>
                <a:gd name="connsiteY206" fmla="*/ 3768315 h 4437868"/>
                <a:gd name="connsiteX207" fmla="*/ 4714802 w 5017802"/>
                <a:gd name="connsiteY207" fmla="*/ 3635646 h 4437868"/>
                <a:gd name="connsiteX208" fmla="*/ 5007356 w 5017802"/>
                <a:gd name="connsiteY208" fmla="*/ 3302498 h 4437868"/>
                <a:gd name="connsiteX209" fmla="*/ 4925939 w 5017802"/>
                <a:gd name="connsiteY209" fmla="*/ 3293426 h 4437868"/>
                <a:gd name="connsiteX210" fmla="*/ 4930476 w 5017802"/>
                <a:gd name="connsiteY210" fmla="*/ 3201578 h 4437868"/>
                <a:gd name="connsiteX211" fmla="*/ 4881489 w 5017802"/>
                <a:gd name="connsiteY211" fmla="*/ 3176406 h 4437868"/>
                <a:gd name="connsiteX212" fmla="*/ 4797352 w 5017802"/>
                <a:gd name="connsiteY212" fmla="*/ 3207928 h 4437868"/>
                <a:gd name="connsiteX213" fmla="*/ 4760613 w 5017802"/>
                <a:gd name="connsiteY213" fmla="*/ 3171643 h 4437868"/>
                <a:gd name="connsiteX214" fmla="*/ 4805290 w 5017802"/>
                <a:gd name="connsiteY214" fmla="*/ 3148738 h 4437868"/>
                <a:gd name="connsiteX215" fmla="*/ 4676023 w 5017802"/>
                <a:gd name="connsiteY215" fmla="*/ 2935559 h 4437868"/>
                <a:gd name="connsiteX216" fmla="*/ 4690989 w 5017802"/>
                <a:gd name="connsiteY216" fmla="*/ 2905396 h 4437868"/>
                <a:gd name="connsiteX217" fmla="*/ 4667404 w 5017802"/>
                <a:gd name="connsiteY217" fmla="*/ 2789736 h 4437868"/>
                <a:gd name="connsiteX218" fmla="*/ 4508655 w 5017802"/>
                <a:gd name="connsiteY218" fmla="*/ 2778850 h 4437868"/>
                <a:gd name="connsiteX219" fmla="*/ 4475317 w 5017802"/>
                <a:gd name="connsiteY219" fmla="*/ 2827608 h 4437868"/>
                <a:gd name="connsiteX220" fmla="*/ 4386417 w 5017802"/>
                <a:gd name="connsiteY220" fmla="*/ 2842124 h 4437868"/>
                <a:gd name="connsiteX221" fmla="*/ 4392767 w 5017802"/>
                <a:gd name="connsiteY221" fmla="*/ 2820125 h 4437868"/>
                <a:gd name="connsiteX222" fmla="*/ 4339245 w 5017802"/>
                <a:gd name="connsiteY222" fmla="*/ 2804024 h 4437868"/>
                <a:gd name="connsiteX223" fmla="*/ 4314526 w 5017802"/>
                <a:gd name="connsiteY223" fmla="*/ 2638923 h 4437868"/>
                <a:gd name="connsiteX224" fmla="*/ 4034219 w 5017802"/>
                <a:gd name="connsiteY224" fmla="*/ 2572248 h 4437868"/>
                <a:gd name="connsiteX225" fmla="*/ 3897920 w 5017802"/>
                <a:gd name="connsiteY225" fmla="*/ 2615564 h 4437868"/>
                <a:gd name="connsiteX226" fmla="*/ 3765931 w 5017802"/>
                <a:gd name="connsiteY226" fmla="*/ 2608080 h 4437868"/>
                <a:gd name="connsiteX227" fmla="*/ 3633488 w 5017802"/>
                <a:gd name="connsiteY227" fmla="*/ 2497182 h 4437868"/>
                <a:gd name="connsiteX228" fmla="*/ 3420310 w 5017802"/>
                <a:gd name="connsiteY228" fmla="*/ 2193969 h 4437868"/>
                <a:gd name="connsiteX229" fmla="*/ 3021848 w 5017802"/>
                <a:gd name="connsiteY229" fmla="*/ 2054496 h 4437868"/>
                <a:gd name="connsiteX230" fmla="*/ 2785310 w 5017802"/>
                <a:gd name="connsiteY230" fmla="*/ 1741532 h 4437868"/>
                <a:gd name="connsiteX231" fmla="*/ 2819101 w 5017802"/>
                <a:gd name="connsiteY231" fmla="*/ 1716586 h 4437868"/>
                <a:gd name="connsiteX232" fmla="*/ 2878745 w 5017802"/>
                <a:gd name="connsiteY232" fmla="*/ 1799589 h 4437868"/>
                <a:gd name="connsiteX233" fmla="*/ 2898929 w 5017802"/>
                <a:gd name="connsiteY233" fmla="*/ 1782126 h 4437868"/>
                <a:gd name="connsiteX234" fmla="*/ 2942019 w 5017802"/>
                <a:gd name="connsiteY234" fmla="*/ 1812970 h 4437868"/>
                <a:gd name="connsiteX235" fmla="*/ 3030692 w 5017802"/>
                <a:gd name="connsiteY235" fmla="*/ 1759221 h 4437868"/>
                <a:gd name="connsiteX236" fmla="*/ 3046794 w 5017802"/>
                <a:gd name="connsiteY236" fmla="*/ 1738811 h 4437868"/>
                <a:gd name="connsiteX237" fmla="*/ 3105077 w 5017802"/>
                <a:gd name="connsiteY237" fmla="*/ 1739037 h 4437868"/>
                <a:gd name="connsiteX238" fmla="*/ 3121180 w 5017802"/>
                <a:gd name="connsiteY238" fmla="*/ 1705927 h 4437868"/>
                <a:gd name="connsiteX239" fmla="*/ 3102356 w 5017802"/>
                <a:gd name="connsiteY239" fmla="*/ 1680300 h 4437868"/>
                <a:gd name="connsiteX240" fmla="*/ 3035228 w 5017802"/>
                <a:gd name="connsiteY240" fmla="*/ 1700257 h 4437868"/>
                <a:gd name="connsiteX241" fmla="*/ 3013456 w 5017802"/>
                <a:gd name="connsiteY241" fmla="*/ 1646736 h 4437868"/>
                <a:gd name="connsiteX242" fmla="*/ 3034774 w 5017802"/>
                <a:gd name="connsiteY242" fmla="*/ 1617026 h 4437868"/>
                <a:gd name="connsiteX243" fmla="*/ 2978304 w 5017802"/>
                <a:gd name="connsiteY243" fmla="*/ 1513612 h 4437868"/>
                <a:gd name="connsiteX244" fmla="*/ 2929773 w 5017802"/>
                <a:gd name="connsiteY244" fmla="*/ 1552393 h 4437868"/>
                <a:gd name="connsiteX245" fmla="*/ 2840418 w 5017802"/>
                <a:gd name="connsiteY245" fmla="*/ 1497737 h 4437868"/>
                <a:gd name="connsiteX246" fmla="*/ 2892352 w 5017802"/>
                <a:gd name="connsiteY246" fmla="*/ 1405208 h 4437868"/>
                <a:gd name="connsiteX247" fmla="*/ 2849490 w 5017802"/>
                <a:gd name="connsiteY247" fmla="*/ 1284105 h 4437868"/>
                <a:gd name="connsiteX248" fmla="*/ 2864231 w 5017802"/>
                <a:gd name="connsiteY248" fmla="*/ 1160053 h 4437868"/>
                <a:gd name="connsiteX249" fmla="*/ 2959481 w 5017802"/>
                <a:gd name="connsiteY249" fmla="*/ 1086348 h 4437868"/>
                <a:gd name="connsiteX250" fmla="*/ 3064710 w 5017802"/>
                <a:gd name="connsiteY250" fmla="*/ 1063896 h 4437868"/>
                <a:gd name="connsiteX251" fmla="*/ 3001663 w 5017802"/>
                <a:gd name="connsiteY251" fmla="*/ 974089 h 4437868"/>
                <a:gd name="connsiteX252" fmla="*/ 2984427 w 5017802"/>
                <a:gd name="connsiteY252" fmla="*/ 1018766 h 4437868"/>
                <a:gd name="connsiteX253" fmla="*/ 2941112 w 5017802"/>
                <a:gd name="connsiteY253" fmla="*/ 971595 h 4437868"/>
                <a:gd name="connsiteX254" fmla="*/ 2962430 w 5017802"/>
                <a:gd name="connsiteY254" fmla="*/ 886323 h 4437868"/>
                <a:gd name="connsiteX255" fmla="*/ 3035454 w 5017802"/>
                <a:gd name="connsiteY255" fmla="*/ 789032 h 4437868"/>
                <a:gd name="connsiteX256" fmla="*/ 3018445 w 5017802"/>
                <a:gd name="connsiteY256" fmla="*/ 682443 h 4437868"/>
                <a:gd name="connsiteX257" fmla="*/ 2847223 w 5017802"/>
                <a:gd name="connsiteY257" fmla="*/ 692194 h 4437868"/>
                <a:gd name="connsiteX258" fmla="*/ 2827945 w 5017802"/>
                <a:gd name="connsiteY258" fmla="*/ 734831 h 4437868"/>
                <a:gd name="connsiteX259" fmla="*/ 2795742 w 5017802"/>
                <a:gd name="connsiteY259" fmla="*/ 667248 h 4437868"/>
                <a:gd name="connsiteX260" fmla="*/ 2766032 w 5017802"/>
                <a:gd name="connsiteY260" fmla="*/ 707616 h 4437868"/>
                <a:gd name="connsiteX261" fmla="*/ 2580523 w 5017802"/>
                <a:gd name="connsiteY261" fmla="*/ 741180 h 4437868"/>
                <a:gd name="connsiteX0" fmla="*/ 2580523 w 5017802"/>
                <a:gd name="connsiteY0" fmla="*/ 741180 h 4437868"/>
                <a:gd name="connsiteX1" fmla="*/ 2254404 w 5017802"/>
                <a:gd name="connsiteY1" fmla="*/ 583337 h 4437868"/>
                <a:gd name="connsiteX2" fmla="*/ 2294316 w 5017802"/>
                <a:gd name="connsiteY2" fmla="*/ 433432 h 4437868"/>
                <a:gd name="connsiteX3" fmla="*/ 2240342 w 5017802"/>
                <a:gd name="connsiteY3" fmla="*/ 423907 h 4437868"/>
                <a:gd name="connsiteX4" fmla="*/ 2237167 w 5017802"/>
                <a:gd name="connsiteY4" fmla="*/ 395333 h 4437868"/>
                <a:gd name="connsiteX5" fmla="*/ 2281617 w 5017802"/>
                <a:gd name="connsiteY5" fmla="*/ 403270 h 4437868"/>
                <a:gd name="connsiteX6" fmla="*/ 2224467 w 5017802"/>
                <a:gd name="connsiteY6" fmla="*/ 315957 h 4437868"/>
                <a:gd name="connsiteX7" fmla="*/ 2235579 w 5017802"/>
                <a:gd name="connsiteY7" fmla="*/ 355645 h 4437868"/>
                <a:gd name="connsiteX8" fmla="*/ 2183191 w 5017802"/>
                <a:gd name="connsiteY8" fmla="*/ 320720 h 4437868"/>
                <a:gd name="connsiteX9" fmla="*/ 2203829 w 5017802"/>
                <a:gd name="connsiteY9" fmla="*/ 287383 h 4437868"/>
                <a:gd name="connsiteX10" fmla="*/ 2168904 w 5017802"/>
                <a:gd name="connsiteY10" fmla="*/ 225472 h 4437868"/>
                <a:gd name="connsiteX11" fmla="*/ 2202241 w 5017802"/>
                <a:gd name="connsiteY11" fmla="*/ 227061 h 4437868"/>
                <a:gd name="connsiteX12" fmla="*/ 2159379 w 5017802"/>
                <a:gd name="connsiteY12" fmla="*/ 133398 h 4437868"/>
                <a:gd name="connsiteX13" fmla="*/ 2133980 w 5017802"/>
                <a:gd name="connsiteY13" fmla="*/ 131810 h 4437868"/>
                <a:gd name="connsiteX14" fmla="*/ 2122867 w 5017802"/>
                <a:gd name="connsiteY14" fmla="*/ 84185 h 4437868"/>
                <a:gd name="connsiteX15" fmla="*/ 2154616 w 5017802"/>
                <a:gd name="connsiteY15" fmla="*/ 66723 h 4437868"/>
                <a:gd name="connsiteX16" fmla="*/ 2149854 w 5017802"/>
                <a:gd name="connsiteY16" fmla="*/ 23861 h 4437868"/>
                <a:gd name="connsiteX17" fmla="*/ 2091117 w 5017802"/>
                <a:gd name="connsiteY17" fmla="*/ 28624 h 4437868"/>
                <a:gd name="connsiteX18" fmla="*/ 1897442 w 5017802"/>
                <a:gd name="connsiteY18" fmla="*/ 127049 h 4437868"/>
                <a:gd name="connsiteX19" fmla="*/ 1862517 w 5017802"/>
                <a:gd name="connsiteY19" fmla="*/ 252462 h 4437868"/>
                <a:gd name="connsiteX20" fmla="*/ 1867279 w 5017802"/>
                <a:gd name="connsiteY20" fmla="*/ 288974 h 4437868"/>
                <a:gd name="connsiteX21" fmla="*/ 1838704 w 5017802"/>
                <a:gd name="connsiteY21" fmla="*/ 303261 h 4437868"/>
                <a:gd name="connsiteX22" fmla="*/ 1906966 w 5017802"/>
                <a:gd name="connsiteY22" fmla="*/ 482645 h 4437868"/>
                <a:gd name="connsiteX23" fmla="*/ 1819655 w 5017802"/>
                <a:gd name="connsiteY23" fmla="*/ 400099 h 4437868"/>
                <a:gd name="connsiteX24" fmla="*/ 1768854 w 5017802"/>
                <a:gd name="connsiteY24" fmla="*/ 366762 h 4437868"/>
                <a:gd name="connsiteX25" fmla="*/ 1740279 w 5017802"/>
                <a:gd name="connsiteY25" fmla="*/ 401687 h 4437868"/>
                <a:gd name="connsiteX26" fmla="*/ 1738692 w 5017802"/>
                <a:gd name="connsiteY26" fmla="*/ 515987 h 4437868"/>
                <a:gd name="connsiteX27" fmla="*/ 1752979 w 5017802"/>
                <a:gd name="connsiteY27" fmla="*/ 612820 h 4437868"/>
                <a:gd name="connsiteX28" fmla="*/ 1670429 w 5017802"/>
                <a:gd name="connsiteY28" fmla="*/ 620761 h 4437868"/>
                <a:gd name="connsiteX29" fmla="*/ 1694242 w 5017802"/>
                <a:gd name="connsiteY29" fmla="*/ 590598 h 4437868"/>
                <a:gd name="connsiteX30" fmla="*/ 1630742 w 5017802"/>
                <a:gd name="connsiteY30" fmla="*/ 547736 h 4437868"/>
                <a:gd name="connsiteX31" fmla="*/ 1589467 w 5017802"/>
                <a:gd name="connsiteY31" fmla="*/ 501699 h 4437868"/>
                <a:gd name="connsiteX32" fmla="*/ 1540254 w 5017802"/>
                <a:gd name="connsiteY32" fmla="*/ 512811 h 4437868"/>
                <a:gd name="connsiteX33" fmla="*/ 1568829 w 5017802"/>
                <a:gd name="connsiteY33" fmla="*/ 446136 h 4437868"/>
                <a:gd name="connsiteX34" fmla="*/ 1538666 w 5017802"/>
                <a:gd name="connsiteY34" fmla="*/ 481062 h 4437868"/>
                <a:gd name="connsiteX35" fmla="*/ 1505329 w 5017802"/>
                <a:gd name="connsiteY35" fmla="*/ 423911 h 4437868"/>
                <a:gd name="connsiteX36" fmla="*/ 1486279 w 5017802"/>
                <a:gd name="connsiteY36" fmla="*/ 417561 h 4437868"/>
                <a:gd name="connsiteX37" fmla="*/ 1484692 w 5017802"/>
                <a:gd name="connsiteY37" fmla="*/ 376287 h 4437868"/>
                <a:gd name="connsiteX38" fmla="*/ 1449767 w 5017802"/>
                <a:gd name="connsiteY38" fmla="*/ 273100 h 4437868"/>
                <a:gd name="connsiteX39" fmla="*/ 1410079 w 5017802"/>
                <a:gd name="connsiteY39" fmla="*/ 219123 h 4437868"/>
                <a:gd name="connsiteX40" fmla="*/ 1486280 w 5017802"/>
                <a:gd name="connsiteY40" fmla="*/ 282624 h 4437868"/>
                <a:gd name="connsiteX41" fmla="*/ 1545018 w 5017802"/>
                <a:gd name="connsiteY41" fmla="*/ 320723 h 4437868"/>
                <a:gd name="connsiteX42" fmla="*/ 1568829 w 5017802"/>
                <a:gd name="connsiteY42" fmla="*/ 281036 h 4437868"/>
                <a:gd name="connsiteX43" fmla="*/ 1587879 w 5017802"/>
                <a:gd name="connsiteY43" fmla="*/ 215949 h 4437868"/>
                <a:gd name="connsiteX44" fmla="*/ 1549779 w 5017802"/>
                <a:gd name="connsiteY44" fmla="*/ 185786 h 4437868"/>
                <a:gd name="connsiteX45" fmla="*/ 1576767 w 5017802"/>
                <a:gd name="connsiteY45" fmla="*/ 144511 h 4437868"/>
                <a:gd name="connsiteX46" fmla="*/ 1529142 w 5017802"/>
                <a:gd name="connsiteY46" fmla="*/ 50848 h 4437868"/>
                <a:gd name="connsiteX47" fmla="*/ 1511679 w 5017802"/>
                <a:gd name="connsiteY47" fmla="*/ 6399 h 4437868"/>
                <a:gd name="connsiteX48" fmla="*/ 1375154 w 5017802"/>
                <a:gd name="connsiteY48" fmla="*/ 120699 h 4437868"/>
                <a:gd name="connsiteX49" fmla="*/ 1313241 w 5017802"/>
                <a:gd name="connsiteY49" fmla="*/ 115936 h 4437868"/>
                <a:gd name="connsiteX50" fmla="*/ 1300542 w 5017802"/>
                <a:gd name="connsiteY50" fmla="*/ 57199 h 4437868"/>
                <a:gd name="connsiteX51" fmla="*/ 1214817 w 5017802"/>
                <a:gd name="connsiteY51" fmla="*/ 104824 h 4437868"/>
                <a:gd name="connsiteX52" fmla="*/ 1151317 w 5017802"/>
                <a:gd name="connsiteY52" fmla="*/ 139748 h 4437868"/>
                <a:gd name="connsiteX53" fmla="*/ 1056066 w 5017802"/>
                <a:gd name="connsiteY53" fmla="*/ 147686 h 4437868"/>
                <a:gd name="connsiteX54" fmla="*/ 1033842 w 5017802"/>
                <a:gd name="connsiteY54" fmla="*/ 177849 h 4437868"/>
                <a:gd name="connsiteX55" fmla="*/ 997329 w 5017802"/>
                <a:gd name="connsiteY55" fmla="*/ 201661 h 4437868"/>
                <a:gd name="connsiteX56" fmla="*/ 1032255 w 5017802"/>
                <a:gd name="connsiteY56" fmla="*/ 288974 h 4437868"/>
                <a:gd name="connsiteX57" fmla="*/ 899586 w 5017802"/>
                <a:gd name="connsiteY57" fmla="*/ 542516 h 4437868"/>
                <a:gd name="connsiteX58" fmla="*/ 845611 w 5017802"/>
                <a:gd name="connsiteY58" fmla="*/ 580843 h 4437868"/>
                <a:gd name="connsiteX59" fmla="*/ 917502 w 5017802"/>
                <a:gd name="connsiteY59" fmla="*/ 633231 h 4437868"/>
                <a:gd name="connsiteX60" fmla="*/ 880536 w 5017802"/>
                <a:gd name="connsiteY60" fmla="*/ 673825 h 4437868"/>
                <a:gd name="connsiteX61" fmla="*/ 897999 w 5017802"/>
                <a:gd name="connsiteY61" fmla="*/ 720316 h 4437868"/>
                <a:gd name="connsiteX62" fmla="*/ 829282 w 5017802"/>
                <a:gd name="connsiteY62" fmla="*/ 701719 h 4437868"/>
                <a:gd name="connsiteX63" fmla="*/ 774174 w 5017802"/>
                <a:gd name="connsiteY63" fmla="*/ 726665 h 4437868"/>
                <a:gd name="connsiteX64" fmla="*/ 707272 w 5017802"/>
                <a:gd name="connsiteY64" fmla="*/ 695143 h 4437868"/>
                <a:gd name="connsiteX65" fmla="*/ 708860 w 5017802"/>
                <a:gd name="connsiteY65" fmla="*/ 652734 h 4437868"/>
                <a:gd name="connsiteX66" fmla="*/ 597281 w 5017802"/>
                <a:gd name="connsiteY66" fmla="*/ 675412 h 4437868"/>
                <a:gd name="connsiteX67" fmla="*/ 587530 w 5017802"/>
                <a:gd name="connsiteY67" fmla="*/ 760457 h 4437868"/>
                <a:gd name="connsiteX68" fmla="*/ 508382 w 5017802"/>
                <a:gd name="connsiteY68" fmla="*/ 865236 h 4437868"/>
                <a:gd name="connsiteX69" fmla="*/ 422657 w 5017802"/>
                <a:gd name="connsiteY69" fmla="*/ 828724 h 4437868"/>
                <a:gd name="connsiteX70" fmla="*/ 397257 w 5017802"/>
                <a:gd name="connsiteY70" fmla="*/ 869999 h 4437868"/>
                <a:gd name="connsiteX71" fmla="*/ 332170 w 5017802"/>
                <a:gd name="connsiteY71" fmla="*/ 812848 h 4437868"/>
                <a:gd name="connsiteX72" fmla="*/ 306771 w 5017802"/>
                <a:gd name="connsiteY72" fmla="*/ 881111 h 4437868"/>
                <a:gd name="connsiteX73" fmla="*/ 248033 w 5017802"/>
                <a:gd name="connsiteY73" fmla="*/ 873173 h 4437868"/>
                <a:gd name="connsiteX74" fmla="*/ 208345 w 5017802"/>
                <a:gd name="connsiteY74" fmla="*/ 787449 h 4437868"/>
                <a:gd name="connsiteX75" fmla="*/ 27371 w 5017802"/>
                <a:gd name="connsiteY75" fmla="*/ 917623 h 4437868"/>
                <a:gd name="connsiteX76" fmla="*/ 28959 w 5017802"/>
                <a:gd name="connsiteY76" fmla="*/ 970011 h 4437868"/>
                <a:gd name="connsiteX77" fmla="*/ 13084 w 5017802"/>
                <a:gd name="connsiteY77" fmla="*/ 996999 h 4437868"/>
                <a:gd name="connsiteX78" fmla="*/ 40071 w 5017802"/>
                <a:gd name="connsiteY78" fmla="*/ 1022399 h 4437868"/>
                <a:gd name="connsiteX79" fmla="*/ 9909 w 5017802"/>
                <a:gd name="connsiteY79" fmla="*/ 1043037 h 4437868"/>
                <a:gd name="connsiteX80" fmla="*/ 170247 w 5017802"/>
                <a:gd name="connsiteY80" fmla="*/ 1135111 h 4437868"/>
                <a:gd name="connsiteX81" fmla="*/ 160723 w 5017802"/>
                <a:gd name="connsiteY81" fmla="*/ 1263698 h 4437868"/>
                <a:gd name="connsiteX82" fmla="*/ 217873 w 5017802"/>
                <a:gd name="connsiteY82" fmla="*/ 1289099 h 4437868"/>
                <a:gd name="connsiteX83" fmla="*/ 205174 w 5017802"/>
                <a:gd name="connsiteY83" fmla="*/ 1354186 h 4437868"/>
                <a:gd name="connsiteX84" fmla="*/ 270261 w 5017802"/>
                <a:gd name="connsiteY84" fmla="*/ 1362124 h 4437868"/>
                <a:gd name="connsiteX85" fmla="*/ 321736 w 5017802"/>
                <a:gd name="connsiteY85" fmla="*/ 1394776 h 4437868"/>
                <a:gd name="connsiteX86" fmla="*/ 230573 w 5017802"/>
                <a:gd name="connsiteY86" fmla="*/ 1622474 h 4437868"/>
                <a:gd name="connsiteX87" fmla="*/ 179773 w 5017802"/>
                <a:gd name="connsiteY87" fmla="*/ 1687561 h 4437868"/>
                <a:gd name="connsiteX88" fmla="*/ 175010 w 5017802"/>
                <a:gd name="connsiteY88" fmla="*/ 1743123 h 4437868"/>
                <a:gd name="connsiteX89" fmla="*/ 141673 w 5017802"/>
                <a:gd name="connsiteY89" fmla="*/ 1738361 h 4437868"/>
                <a:gd name="connsiteX90" fmla="*/ 143261 w 5017802"/>
                <a:gd name="connsiteY90" fmla="*/ 1798686 h 4437868"/>
                <a:gd name="connsiteX91" fmla="*/ 65473 w 5017802"/>
                <a:gd name="connsiteY91" fmla="*/ 1636761 h 4437868"/>
                <a:gd name="connsiteX92" fmla="*/ 16260 w 5017802"/>
                <a:gd name="connsiteY92" fmla="*/ 1633586 h 4437868"/>
                <a:gd name="connsiteX93" fmla="*/ 41661 w 5017802"/>
                <a:gd name="connsiteY93" fmla="*/ 1670099 h 4437868"/>
                <a:gd name="connsiteX94" fmla="*/ 385 w 5017802"/>
                <a:gd name="connsiteY94" fmla="*/ 1690737 h 4437868"/>
                <a:gd name="connsiteX95" fmla="*/ 59122 w 5017802"/>
                <a:gd name="connsiteY95" fmla="*/ 1873298 h 4437868"/>
                <a:gd name="connsiteX96" fmla="*/ 343507 w 5017802"/>
                <a:gd name="connsiteY96" fmla="*/ 1923414 h 4437868"/>
                <a:gd name="connsiteX97" fmla="*/ 200410 w 5017802"/>
                <a:gd name="connsiteY97" fmla="*/ 2119361 h 4437868"/>
                <a:gd name="connsiteX98" fmla="*/ 213560 w 5017802"/>
                <a:gd name="connsiteY98" fmla="*/ 2239100 h 4437868"/>
                <a:gd name="connsiteX99" fmla="*/ 148023 w 5017802"/>
                <a:gd name="connsiteY99" fmla="*/ 2270174 h 4437868"/>
                <a:gd name="connsiteX100" fmla="*/ 105160 w 5017802"/>
                <a:gd name="connsiteY100" fmla="*/ 2414637 h 4437868"/>
                <a:gd name="connsiteX101" fmla="*/ 201087 w 5017802"/>
                <a:gd name="connsiteY101" fmla="*/ 2428239 h 4437868"/>
                <a:gd name="connsiteX102" fmla="*/ 419708 w 5017802"/>
                <a:gd name="connsiteY102" fmla="*/ 2593339 h 4437868"/>
                <a:gd name="connsiteX103" fmla="*/ 436944 w 5017802"/>
                <a:gd name="connsiteY103" fmla="*/ 2823753 h 4437868"/>
                <a:gd name="connsiteX104" fmla="*/ 490464 w 5017802"/>
                <a:gd name="connsiteY104" fmla="*/ 2877956 h 4437868"/>
                <a:gd name="connsiteX105" fmla="*/ 542173 w 5017802"/>
                <a:gd name="connsiteY105" fmla="*/ 2882264 h 4437868"/>
                <a:gd name="connsiteX106" fmla="*/ 544894 w 5017802"/>
                <a:gd name="connsiteY106" fmla="*/ 2813095 h 4437868"/>
                <a:gd name="connsiteX107" fmla="*/ 678248 w 5017802"/>
                <a:gd name="connsiteY107" fmla="*/ 2882949 h 4437868"/>
                <a:gd name="connsiteX108" fmla="*/ 669852 w 5017802"/>
                <a:gd name="connsiteY108" fmla="*/ 2955970 h 4437868"/>
                <a:gd name="connsiteX109" fmla="*/ 758073 w 5017802"/>
                <a:gd name="connsiteY109" fmla="*/ 3058024 h 4437868"/>
                <a:gd name="connsiteX110" fmla="*/ 741970 w 5017802"/>
                <a:gd name="connsiteY110" fmla="*/ 3145336 h 4437868"/>
                <a:gd name="connsiteX111" fmla="*/ 774855 w 5017802"/>
                <a:gd name="connsiteY111" fmla="*/ 3257368 h 4437868"/>
                <a:gd name="connsiteX112" fmla="*/ 831551 w 5017802"/>
                <a:gd name="connsiteY112" fmla="*/ 3291839 h 4437868"/>
                <a:gd name="connsiteX113" fmla="*/ 794812 w 5017802"/>
                <a:gd name="connsiteY113" fmla="*/ 3345361 h 4437868"/>
                <a:gd name="connsiteX114" fmla="*/ 1094623 w 5017802"/>
                <a:gd name="connsiteY114" fmla="*/ 3453311 h 4437868"/>
                <a:gd name="connsiteX115" fmla="*/ 1144742 w 5017802"/>
                <a:gd name="connsiteY115" fmla="*/ 3605257 h 4437868"/>
                <a:gd name="connsiteX116" fmla="*/ 1187604 w 5017802"/>
                <a:gd name="connsiteY116" fmla="*/ 3626121 h 4437868"/>
                <a:gd name="connsiteX117" fmla="*/ 1210283 w 5017802"/>
                <a:gd name="connsiteY117" fmla="*/ 3658099 h 4437868"/>
                <a:gd name="connsiteX118" fmla="*/ 1297142 w 5017802"/>
                <a:gd name="connsiteY118" fmla="*/ 3683952 h 4437868"/>
                <a:gd name="connsiteX119" fmla="*/ 1357693 w 5017802"/>
                <a:gd name="connsiteY119" fmla="*/ 3632471 h 4437868"/>
                <a:gd name="connsiteX120" fmla="*/ 1341138 w 5017802"/>
                <a:gd name="connsiteY120" fmla="*/ 3663768 h 4437868"/>
                <a:gd name="connsiteX121" fmla="*/ 1361095 w 5017802"/>
                <a:gd name="connsiteY121" fmla="*/ 3689621 h 4437868"/>
                <a:gd name="connsiteX122" fmla="*/ 1387402 w 5017802"/>
                <a:gd name="connsiteY122" fmla="*/ 3742236 h 4437868"/>
                <a:gd name="connsiteX123" fmla="*/ 1358374 w 5017802"/>
                <a:gd name="connsiteY123" fmla="*/ 3755843 h 4437868"/>
                <a:gd name="connsiteX124" fmla="*/ 1358827 w 5017802"/>
                <a:gd name="connsiteY124" fmla="*/ 3799386 h 4437868"/>
                <a:gd name="connsiteX125" fmla="*/ 1322769 w 5017802"/>
                <a:gd name="connsiteY125" fmla="*/ 3900986 h 4437868"/>
                <a:gd name="connsiteX126" fmla="*/ 1264485 w 5017802"/>
                <a:gd name="connsiteY126" fmla="*/ 3906882 h 4437868"/>
                <a:gd name="connsiteX127" fmla="*/ 1236590 w 5017802"/>
                <a:gd name="connsiteY127" fmla="*/ 3937725 h 4437868"/>
                <a:gd name="connsiteX128" fmla="*/ 1160843 w 5017802"/>
                <a:gd name="connsiteY128" fmla="*/ 3954733 h 4437868"/>
                <a:gd name="connsiteX129" fmla="*/ 1214592 w 5017802"/>
                <a:gd name="connsiteY129" fmla="*/ 4003039 h 4437868"/>
                <a:gd name="connsiteX130" fmla="*/ 1226157 w 5017802"/>
                <a:gd name="connsiteY130" fmla="*/ 4039099 h 4437868"/>
                <a:gd name="connsiteX131" fmla="*/ 1154267 w 5017802"/>
                <a:gd name="connsiteY131" fmla="*/ 4107588 h 4437868"/>
                <a:gd name="connsiteX132" fmla="*/ 1111177 w 5017802"/>
                <a:gd name="connsiteY132" fmla="*/ 4113031 h 4437868"/>
                <a:gd name="connsiteX133" fmla="*/ 1112311 w 5017802"/>
                <a:gd name="connsiteY133" fmla="*/ 4170407 h 4437868"/>
                <a:gd name="connsiteX134" fmla="*/ 1142247 w 5017802"/>
                <a:gd name="connsiteY134" fmla="*/ 4191725 h 4437868"/>
                <a:gd name="connsiteX135" fmla="*/ 1122748 w 5017802"/>
                <a:gd name="connsiteY135" fmla="*/ 4230736 h 4437868"/>
                <a:gd name="connsiteX136" fmla="*/ 1067186 w 5017802"/>
                <a:gd name="connsiteY136" fmla="*/ 4224386 h 4437868"/>
                <a:gd name="connsiteX137" fmla="*/ 1124335 w 5017802"/>
                <a:gd name="connsiteY137" fmla="*/ 4270425 h 4437868"/>
                <a:gd name="connsiteX138" fmla="*/ 1162435 w 5017802"/>
                <a:gd name="connsiteY138" fmla="*/ 4376786 h 4437868"/>
                <a:gd name="connsiteX139" fmla="*/ 1271972 w 5017802"/>
                <a:gd name="connsiteY139" fmla="*/ 4435524 h 4437868"/>
                <a:gd name="connsiteX140" fmla="*/ 1444325 w 5017802"/>
                <a:gd name="connsiteY140" fmla="*/ 4364309 h 4437868"/>
                <a:gd name="connsiteX141" fmla="*/ 1791081 w 5017802"/>
                <a:gd name="connsiteY141" fmla="*/ 4263389 h 4437868"/>
                <a:gd name="connsiteX142" fmla="*/ 2188636 w 5017802"/>
                <a:gd name="connsiteY142" fmla="*/ 4250462 h 4437868"/>
                <a:gd name="connsiteX143" fmla="*/ 2296586 w 5017802"/>
                <a:gd name="connsiteY143" fmla="*/ 4245474 h 4437868"/>
                <a:gd name="connsiteX144" fmla="*/ 2394785 w 5017802"/>
                <a:gd name="connsiteY144" fmla="*/ 4215990 h 4437868"/>
                <a:gd name="connsiteX145" fmla="*/ 2406350 w 5017802"/>
                <a:gd name="connsiteY145" fmla="*/ 4125277 h 4437868"/>
                <a:gd name="connsiteX146" fmla="*/ 2494570 w 5017802"/>
                <a:gd name="connsiteY146" fmla="*/ 3900532 h 4437868"/>
                <a:gd name="connsiteX147" fmla="*/ 2593449 w 5017802"/>
                <a:gd name="connsiteY147" fmla="*/ 3917768 h 4437868"/>
                <a:gd name="connsiteX148" fmla="*/ 2719088 w 5017802"/>
                <a:gd name="connsiteY148" fmla="*/ 3918221 h 4437868"/>
                <a:gd name="connsiteX149" fmla="*/ 2914124 w 5017802"/>
                <a:gd name="connsiteY149" fmla="*/ 3764007 h 4437868"/>
                <a:gd name="connsiteX150" fmla="*/ 3195112 w 5017802"/>
                <a:gd name="connsiteY150" fmla="*/ 3993968 h 4437868"/>
                <a:gd name="connsiteX151" fmla="*/ 3265414 w 5017802"/>
                <a:gd name="connsiteY151" fmla="*/ 4067674 h 4437868"/>
                <a:gd name="connsiteX152" fmla="*/ 3439813 w 5017802"/>
                <a:gd name="connsiteY152" fmla="*/ 4130265 h 4437868"/>
                <a:gd name="connsiteX153" fmla="*/ 3526217 w 5017802"/>
                <a:gd name="connsiteY153" fmla="*/ 4316455 h 4437868"/>
                <a:gd name="connsiteX154" fmla="*/ 3586542 w 5017802"/>
                <a:gd name="connsiteY154" fmla="*/ 4375193 h 4437868"/>
                <a:gd name="connsiteX155" fmla="*/ 3597654 w 5017802"/>
                <a:gd name="connsiteY155" fmla="*/ 4345030 h 4437868"/>
                <a:gd name="connsiteX156" fmla="*/ 3643692 w 5017802"/>
                <a:gd name="connsiteY156" fmla="*/ 4318042 h 4437868"/>
                <a:gd name="connsiteX157" fmla="*/ 3694492 w 5017802"/>
                <a:gd name="connsiteY157" fmla="*/ 4391068 h 4437868"/>
                <a:gd name="connsiteX158" fmla="*/ 3743705 w 5017802"/>
                <a:gd name="connsiteY158" fmla="*/ 4394243 h 4437868"/>
                <a:gd name="connsiteX159" fmla="*/ 3699254 w 5017802"/>
                <a:gd name="connsiteY159" fmla="*/ 4300581 h 4437868"/>
                <a:gd name="connsiteX160" fmla="*/ 3656392 w 5017802"/>
                <a:gd name="connsiteY160" fmla="*/ 4232318 h 4437868"/>
                <a:gd name="connsiteX161" fmla="*/ 3699255 w 5017802"/>
                <a:gd name="connsiteY161" fmla="*/ 4216442 h 4437868"/>
                <a:gd name="connsiteX162" fmla="*/ 3680204 w 5017802"/>
                <a:gd name="connsiteY162" fmla="*/ 4175168 h 4437868"/>
                <a:gd name="connsiteX163" fmla="*/ 3732592 w 5017802"/>
                <a:gd name="connsiteY163" fmla="*/ 4184693 h 4437868"/>
                <a:gd name="connsiteX164" fmla="*/ 3711955 w 5017802"/>
                <a:gd name="connsiteY164" fmla="*/ 4151355 h 4437868"/>
                <a:gd name="connsiteX165" fmla="*/ 3733274 w 5017802"/>
                <a:gd name="connsiteY165" fmla="*/ 4134801 h 4437868"/>
                <a:gd name="connsiteX166" fmla="*/ 3854377 w 5017802"/>
                <a:gd name="connsiteY166" fmla="*/ 4220074 h 4437868"/>
                <a:gd name="connsiteX167" fmla="*/ 3889754 w 5017802"/>
                <a:gd name="connsiteY167" fmla="*/ 4206917 h 4437868"/>
                <a:gd name="connsiteX168" fmla="*/ 3942141 w 5017802"/>
                <a:gd name="connsiteY168" fmla="*/ 4272006 h 4437868"/>
                <a:gd name="connsiteX169" fmla="*/ 3962779 w 5017802"/>
                <a:gd name="connsiteY169" fmla="*/ 4330743 h 4437868"/>
                <a:gd name="connsiteX170" fmla="*/ 4070729 w 5017802"/>
                <a:gd name="connsiteY170" fmla="*/ 4349792 h 4437868"/>
                <a:gd name="connsiteX171" fmla="*/ 4010405 w 5017802"/>
                <a:gd name="connsiteY171" fmla="*/ 4283117 h 4437868"/>
                <a:gd name="connsiteX172" fmla="*/ 4007229 w 5017802"/>
                <a:gd name="connsiteY172" fmla="*/ 4214855 h 4437868"/>
                <a:gd name="connsiteX173" fmla="*/ 4061204 w 5017802"/>
                <a:gd name="connsiteY173" fmla="*/ 4270418 h 4437868"/>
                <a:gd name="connsiteX174" fmla="*/ 4110417 w 5017802"/>
                <a:gd name="connsiteY174" fmla="*/ 4275180 h 4437868"/>
                <a:gd name="connsiteX175" fmla="*/ 4104067 w 5017802"/>
                <a:gd name="connsiteY175" fmla="*/ 4225968 h 4437868"/>
                <a:gd name="connsiteX176" fmla="*/ 4164392 w 5017802"/>
                <a:gd name="connsiteY176" fmla="*/ 4230730 h 4437868"/>
                <a:gd name="connsiteX177" fmla="*/ 4226304 w 5017802"/>
                <a:gd name="connsiteY177" fmla="*/ 4273592 h 4437868"/>
                <a:gd name="connsiteX178" fmla="*/ 4258054 w 5017802"/>
                <a:gd name="connsiteY178" fmla="*/ 4260893 h 4437868"/>
                <a:gd name="connsiteX179" fmla="*/ 4251705 w 5017802"/>
                <a:gd name="connsiteY179" fmla="*/ 4225968 h 4437868"/>
                <a:gd name="connsiteX180" fmla="*/ 4292980 w 5017802"/>
                <a:gd name="connsiteY180" fmla="*/ 4202156 h 4437868"/>
                <a:gd name="connsiteX181" fmla="*/ 4377117 w 5017802"/>
                <a:gd name="connsiteY181" fmla="*/ 4259306 h 4437868"/>
                <a:gd name="connsiteX182" fmla="*/ 4394580 w 5017802"/>
                <a:gd name="connsiteY182" fmla="*/ 4157708 h 4437868"/>
                <a:gd name="connsiteX183" fmla="*/ 4369180 w 5017802"/>
                <a:gd name="connsiteY183" fmla="*/ 4135482 h 4437868"/>
                <a:gd name="connsiteX184" fmla="*/ 4296154 w 5017802"/>
                <a:gd name="connsiteY184" fmla="*/ 4092619 h 4437868"/>
                <a:gd name="connsiteX185" fmla="*/ 4318379 w 5017802"/>
                <a:gd name="connsiteY185" fmla="*/ 4067220 h 4437868"/>
                <a:gd name="connsiteX186" fmla="*/ 4339017 w 5017802"/>
                <a:gd name="connsiteY186" fmla="*/ 4044994 h 4437868"/>
                <a:gd name="connsiteX187" fmla="*/ 4392992 w 5017802"/>
                <a:gd name="connsiteY187" fmla="*/ 4076745 h 4437868"/>
                <a:gd name="connsiteX188" fmla="*/ 4399342 w 5017802"/>
                <a:gd name="connsiteY188" fmla="*/ 4032295 h 4437868"/>
                <a:gd name="connsiteX189" fmla="*/ 4343779 w 5017802"/>
                <a:gd name="connsiteY189" fmla="*/ 4008482 h 4437868"/>
                <a:gd name="connsiteX190" fmla="*/ 4342192 w 5017802"/>
                <a:gd name="connsiteY190" fmla="*/ 3998958 h 4437868"/>
                <a:gd name="connsiteX191" fmla="*/ 4329491 w 5017802"/>
                <a:gd name="connsiteY191" fmla="*/ 3960859 h 4437868"/>
                <a:gd name="connsiteX192" fmla="*/ 4335841 w 5017802"/>
                <a:gd name="connsiteY192" fmla="*/ 3913233 h 4437868"/>
                <a:gd name="connsiteX193" fmla="*/ 4346954 w 5017802"/>
                <a:gd name="connsiteY193" fmla="*/ 3857670 h 4437868"/>
                <a:gd name="connsiteX194" fmla="*/ 4308854 w 5017802"/>
                <a:gd name="connsiteY194" fmla="*/ 3827508 h 4437868"/>
                <a:gd name="connsiteX195" fmla="*/ 4342191 w 5017802"/>
                <a:gd name="connsiteY195" fmla="*/ 3817983 h 4437868"/>
                <a:gd name="connsiteX196" fmla="*/ 4319966 w 5017802"/>
                <a:gd name="connsiteY196" fmla="*/ 3781470 h 4437868"/>
                <a:gd name="connsiteX197" fmla="*/ 4358067 w 5017802"/>
                <a:gd name="connsiteY197" fmla="*/ 3776709 h 4437868"/>
                <a:gd name="connsiteX198" fmla="*/ 4364416 w 5017802"/>
                <a:gd name="connsiteY198" fmla="*/ 3743370 h 4437868"/>
                <a:gd name="connsiteX199" fmla="*/ 4426330 w 5017802"/>
                <a:gd name="connsiteY199" fmla="*/ 3752897 h 4437868"/>
                <a:gd name="connsiteX200" fmla="*/ 4459443 w 5017802"/>
                <a:gd name="connsiteY200" fmla="*/ 3768089 h 4437868"/>
                <a:gd name="connsiteX201" fmla="*/ 4425650 w 5017802"/>
                <a:gd name="connsiteY201" fmla="*/ 3809137 h 4437868"/>
                <a:gd name="connsiteX202" fmla="*/ 4464658 w 5017802"/>
                <a:gd name="connsiteY202" fmla="*/ 3916633 h 4437868"/>
                <a:gd name="connsiteX203" fmla="*/ 4517045 w 5017802"/>
                <a:gd name="connsiteY203" fmla="*/ 3947931 h 4437868"/>
                <a:gd name="connsiteX204" fmla="*/ 4568979 w 5017802"/>
                <a:gd name="connsiteY204" fmla="*/ 3905749 h 4437868"/>
                <a:gd name="connsiteX205" fmla="*/ 4654704 w 5017802"/>
                <a:gd name="connsiteY205" fmla="*/ 3857216 h 4437868"/>
                <a:gd name="connsiteX206" fmla="*/ 4637468 w 5017802"/>
                <a:gd name="connsiteY206" fmla="*/ 3768315 h 4437868"/>
                <a:gd name="connsiteX207" fmla="*/ 4714802 w 5017802"/>
                <a:gd name="connsiteY207" fmla="*/ 3635646 h 4437868"/>
                <a:gd name="connsiteX208" fmla="*/ 5007356 w 5017802"/>
                <a:gd name="connsiteY208" fmla="*/ 3302498 h 4437868"/>
                <a:gd name="connsiteX209" fmla="*/ 4925939 w 5017802"/>
                <a:gd name="connsiteY209" fmla="*/ 3293426 h 4437868"/>
                <a:gd name="connsiteX210" fmla="*/ 4930476 w 5017802"/>
                <a:gd name="connsiteY210" fmla="*/ 3201578 h 4437868"/>
                <a:gd name="connsiteX211" fmla="*/ 4881489 w 5017802"/>
                <a:gd name="connsiteY211" fmla="*/ 3176406 h 4437868"/>
                <a:gd name="connsiteX212" fmla="*/ 4797352 w 5017802"/>
                <a:gd name="connsiteY212" fmla="*/ 3207928 h 4437868"/>
                <a:gd name="connsiteX213" fmla="*/ 4760613 w 5017802"/>
                <a:gd name="connsiteY213" fmla="*/ 3171643 h 4437868"/>
                <a:gd name="connsiteX214" fmla="*/ 4805290 w 5017802"/>
                <a:gd name="connsiteY214" fmla="*/ 3148738 h 4437868"/>
                <a:gd name="connsiteX215" fmla="*/ 4676023 w 5017802"/>
                <a:gd name="connsiteY215" fmla="*/ 2935559 h 4437868"/>
                <a:gd name="connsiteX216" fmla="*/ 4690989 w 5017802"/>
                <a:gd name="connsiteY216" fmla="*/ 2905396 h 4437868"/>
                <a:gd name="connsiteX217" fmla="*/ 4667404 w 5017802"/>
                <a:gd name="connsiteY217" fmla="*/ 2789736 h 4437868"/>
                <a:gd name="connsiteX218" fmla="*/ 4508655 w 5017802"/>
                <a:gd name="connsiteY218" fmla="*/ 2778850 h 4437868"/>
                <a:gd name="connsiteX219" fmla="*/ 4475317 w 5017802"/>
                <a:gd name="connsiteY219" fmla="*/ 2827608 h 4437868"/>
                <a:gd name="connsiteX220" fmla="*/ 4386417 w 5017802"/>
                <a:gd name="connsiteY220" fmla="*/ 2842124 h 4437868"/>
                <a:gd name="connsiteX221" fmla="*/ 4392767 w 5017802"/>
                <a:gd name="connsiteY221" fmla="*/ 2820125 h 4437868"/>
                <a:gd name="connsiteX222" fmla="*/ 4339245 w 5017802"/>
                <a:gd name="connsiteY222" fmla="*/ 2804024 h 4437868"/>
                <a:gd name="connsiteX223" fmla="*/ 4314526 w 5017802"/>
                <a:gd name="connsiteY223" fmla="*/ 2638923 h 4437868"/>
                <a:gd name="connsiteX224" fmla="*/ 4034219 w 5017802"/>
                <a:gd name="connsiteY224" fmla="*/ 2572248 h 4437868"/>
                <a:gd name="connsiteX225" fmla="*/ 3897920 w 5017802"/>
                <a:gd name="connsiteY225" fmla="*/ 2615564 h 4437868"/>
                <a:gd name="connsiteX226" fmla="*/ 3765931 w 5017802"/>
                <a:gd name="connsiteY226" fmla="*/ 2608080 h 4437868"/>
                <a:gd name="connsiteX227" fmla="*/ 3633488 w 5017802"/>
                <a:gd name="connsiteY227" fmla="*/ 2497182 h 4437868"/>
                <a:gd name="connsiteX228" fmla="*/ 3420310 w 5017802"/>
                <a:gd name="connsiteY228" fmla="*/ 2193969 h 4437868"/>
                <a:gd name="connsiteX229" fmla="*/ 3021848 w 5017802"/>
                <a:gd name="connsiteY229" fmla="*/ 2054496 h 4437868"/>
                <a:gd name="connsiteX230" fmla="*/ 2785310 w 5017802"/>
                <a:gd name="connsiteY230" fmla="*/ 1741532 h 4437868"/>
                <a:gd name="connsiteX231" fmla="*/ 2819101 w 5017802"/>
                <a:gd name="connsiteY231" fmla="*/ 1716586 h 4437868"/>
                <a:gd name="connsiteX232" fmla="*/ 2878745 w 5017802"/>
                <a:gd name="connsiteY232" fmla="*/ 1799589 h 4437868"/>
                <a:gd name="connsiteX233" fmla="*/ 2898929 w 5017802"/>
                <a:gd name="connsiteY233" fmla="*/ 1782126 h 4437868"/>
                <a:gd name="connsiteX234" fmla="*/ 2942019 w 5017802"/>
                <a:gd name="connsiteY234" fmla="*/ 1812970 h 4437868"/>
                <a:gd name="connsiteX235" fmla="*/ 3030692 w 5017802"/>
                <a:gd name="connsiteY235" fmla="*/ 1759221 h 4437868"/>
                <a:gd name="connsiteX236" fmla="*/ 3046794 w 5017802"/>
                <a:gd name="connsiteY236" fmla="*/ 1738811 h 4437868"/>
                <a:gd name="connsiteX237" fmla="*/ 3105077 w 5017802"/>
                <a:gd name="connsiteY237" fmla="*/ 1739037 h 4437868"/>
                <a:gd name="connsiteX238" fmla="*/ 3121180 w 5017802"/>
                <a:gd name="connsiteY238" fmla="*/ 1705927 h 4437868"/>
                <a:gd name="connsiteX239" fmla="*/ 3102356 w 5017802"/>
                <a:gd name="connsiteY239" fmla="*/ 1680300 h 4437868"/>
                <a:gd name="connsiteX240" fmla="*/ 3035228 w 5017802"/>
                <a:gd name="connsiteY240" fmla="*/ 1700257 h 4437868"/>
                <a:gd name="connsiteX241" fmla="*/ 3013456 w 5017802"/>
                <a:gd name="connsiteY241" fmla="*/ 1646736 h 4437868"/>
                <a:gd name="connsiteX242" fmla="*/ 3034774 w 5017802"/>
                <a:gd name="connsiteY242" fmla="*/ 1617026 h 4437868"/>
                <a:gd name="connsiteX243" fmla="*/ 2978304 w 5017802"/>
                <a:gd name="connsiteY243" fmla="*/ 1513612 h 4437868"/>
                <a:gd name="connsiteX244" fmla="*/ 2929773 w 5017802"/>
                <a:gd name="connsiteY244" fmla="*/ 1552393 h 4437868"/>
                <a:gd name="connsiteX245" fmla="*/ 2840418 w 5017802"/>
                <a:gd name="connsiteY245" fmla="*/ 1497737 h 4437868"/>
                <a:gd name="connsiteX246" fmla="*/ 2892352 w 5017802"/>
                <a:gd name="connsiteY246" fmla="*/ 1405208 h 4437868"/>
                <a:gd name="connsiteX247" fmla="*/ 2849490 w 5017802"/>
                <a:gd name="connsiteY247" fmla="*/ 1284105 h 4437868"/>
                <a:gd name="connsiteX248" fmla="*/ 2864231 w 5017802"/>
                <a:gd name="connsiteY248" fmla="*/ 1160053 h 4437868"/>
                <a:gd name="connsiteX249" fmla="*/ 2959481 w 5017802"/>
                <a:gd name="connsiteY249" fmla="*/ 1086348 h 4437868"/>
                <a:gd name="connsiteX250" fmla="*/ 3064710 w 5017802"/>
                <a:gd name="connsiteY250" fmla="*/ 1063896 h 4437868"/>
                <a:gd name="connsiteX251" fmla="*/ 3001663 w 5017802"/>
                <a:gd name="connsiteY251" fmla="*/ 974089 h 4437868"/>
                <a:gd name="connsiteX252" fmla="*/ 2984427 w 5017802"/>
                <a:gd name="connsiteY252" fmla="*/ 1018766 h 4437868"/>
                <a:gd name="connsiteX253" fmla="*/ 2941112 w 5017802"/>
                <a:gd name="connsiteY253" fmla="*/ 971595 h 4437868"/>
                <a:gd name="connsiteX254" fmla="*/ 2962430 w 5017802"/>
                <a:gd name="connsiteY254" fmla="*/ 886323 h 4437868"/>
                <a:gd name="connsiteX255" fmla="*/ 3035454 w 5017802"/>
                <a:gd name="connsiteY255" fmla="*/ 789032 h 4437868"/>
                <a:gd name="connsiteX256" fmla="*/ 3018445 w 5017802"/>
                <a:gd name="connsiteY256" fmla="*/ 682443 h 4437868"/>
                <a:gd name="connsiteX257" fmla="*/ 2847223 w 5017802"/>
                <a:gd name="connsiteY257" fmla="*/ 692194 h 4437868"/>
                <a:gd name="connsiteX258" fmla="*/ 2827945 w 5017802"/>
                <a:gd name="connsiteY258" fmla="*/ 734831 h 4437868"/>
                <a:gd name="connsiteX259" fmla="*/ 2795742 w 5017802"/>
                <a:gd name="connsiteY259" fmla="*/ 667248 h 4437868"/>
                <a:gd name="connsiteX260" fmla="*/ 2766032 w 5017802"/>
                <a:gd name="connsiteY260" fmla="*/ 707616 h 4437868"/>
                <a:gd name="connsiteX261" fmla="*/ 2580523 w 5017802"/>
                <a:gd name="connsiteY261" fmla="*/ 741180 h 4437868"/>
                <a:gd name="connsiteX0" fmla="*/ 2580523 w 5017802"/>
                <a:gd name="connsiteY0" fmla="*/ 741180 h 4437868"/>
                <a:gd name="connsiteX1" fmla="*/ 2254404 w 5017802"/>
                <a:gd name="connsiteY1" fmla="*/ 583337 h 4437868"/>
                <a:gd name="connsiteX2" fmla="*/ 2294316 w 5017802"/>
                <a:gd name="connsiteY2" fmla="*/ 433432 h 4437868"/>
                <a:gd name="connsiteX3" fmla="*/ 2240342 w 5017802"/>
                <a:gd name="connsiteY3" fmla="*/ 423907 h 4437868"/>
                <a:gd name="connsiteX4" fmla="*/ 2237167 w 5017802"/>
                <a:gd name="connsiteY4" fmla="*/ 395333 h 4437868"/>
                <a:gd name="connsiteX5" fmla="*/ 2281617 w 5017802"/>
                <a:gd name="connsiteY5" fmla="*/ 403270 h 4437868"/>
                <a:gd name="connsiteX6" fmla="*/ 2224467 w 5017802"/>
                <a:gd name="connsiteY6" fmla="*/ 315957 h 4437868"/>
                <a:gd name="connsiteX7" fmla="*/ 2235579 w 5017802"/>
                <a:gd name="connsiteY7" fmla="*/ 355645 h 4437868"/>
                <a:gd name="connsiteX8" fmla="*/ 2183191 w 5017802"/>
                <a:gd name="connsiteY8" fmla="*/ 320720 h 4437868"/>
                <a:gd name="connsiteX9" fmla="*/ 2203829 w 5017802"/>
                <a:gd name="connsiteY9" fmla="*/ 287383 h 4437868"/>
                <a:gd name="connsiteX10" fmla="*/ 2168904 w 5017802"/>
                <a:gd name="connsiteY10" fmla="*/ 225472 h 4437868"/>
                <a:gd name="connsiteX11" fmla="*/ 2202241 w 5017802"/>
                <a:gd name="connsiteY11" fmla="*/ 227061 h 4437868"/>
                <a:gd name="connsiteX12" fmla="*/ 2159379 w 5017802"/>
                <a:gd name="connsiteY12" fmla="*/ 133398 h 4437868"/>
                <a:gd name="connsiteX13" fmla="*/ 2133980 w 5017802"/>
                <a:gd name="connsiteY13" fmla="*/ 131810 h 4437868"/>
                <a:gd name="connsiteX14" fmla="*/ 2122867 w 5017802"/>
                <a:gd name="connsiteY14" fmla="*/ 84185 h 4437868"/>
                <a:gd name="connsiteX15" fmla="*/ 2154616 w 5017802"/>
                <a:gd name="connsiteY15" fmla="*/ 66723 h 4437868"/>
                <a:gd name="connsiteX16" fmla="*/ 2149854 w 5017802"/>
                <a:gd name="connsiteY16" fmla="*/ 23861 h 4437868"/>
                <a:gd name="connsiteX17" fmla="*/ 2091117 w 5017802"/>
                <a:gd name="connsiteY17" fmla="*/ 28624 h 4437868"/>
                <a:gd name="connsiteX18" fmla="*/ 1897442 w 5017802"/>
                <a:gd name="connsiteY18" fmla="*/ 127049 h 4437868"/>
                <a:gd name="connsiteX19" fmla="*/ 1862517 w 5017802"/>
                <a:gd name="connsiteY19" fmla="*/ 252462 h 4437868"/>
                <a:gd name="connsiteX20" fmla="*/ 1867279 w 5017802"/>
                <a:gd name="connsiteY20" fmla="*/ 288974 h 4437868"/>
                <a:gd name="connsiteX21" fmla="*/ 1838704 w 5017802"/>
                <a:gd name="connsiteY21" fmla="*/ 303261 h 4437868"/>
                <a:gd name="connsiteX22" fmla="*/ 1906966 w 5017802"/>
                <a:gd name="connsiteY22" fmla="*/ 482645 h 4437868"/>
                <a:gd name="connsiteX23" fmla="*/ 1819655 w 5017802"/>
                <a:gd name="connsiteY23" fmla="*/ 400099 h 4437868"/>
                <a:gd name="connsiteX24" fmla="*/ 1768854 w 5017802"/>
                <a:gd name="connsiteY24" fmla="*/ 366762 h 4437868"/>
                <a:gd name="connsiteX25" fmla="*/ 1740279 w 5017802"/>
                <a:gd name="connsiteY25" fmla="*/ 401687 h 4437868"/>
                <a:gd name="connsiteX26" fmla="*/ 1738692 w 5017802"/>
                <a:gd name="connsiteY26" fmla="*/ 515987 h 4437868"/>
                <a:gd name="connsiteX27" fmla="*/ 1752979 w 5017802"/>
                <a:gd name="connsiteY27" fmla="*/ 612820 h 4437868"/>
                <a:gd name="connsiteX28" fmla="*/ 1670429 w 5017802"/>
                <a:gd name="connsiteY28" fmla="*/ 620761 h 4437868"/>
                <a:gd name="connsiteX29" fmla="*/ 1694242 w 5017802"/>
                <a:gd name="connsiteY29" fmla="*/ 590598 h 4437868"/>
                <a:gd name="connsiteX30" fmla="*/ 1630742 w 5017802"/>
                <a:gd name="connsiteY30" fmla="*/ 547736 h 4437868"/>
                <a:gd name="connsiteX31" fmla="*/ 1589467 w 5017802"/>
                <a:gd name="connsiteY31" fmla="*/ 501699 h 4437868"/>
                <a:gd name="connsiteX32" fmla="*/ 1540254 w 5017802"/>
                <a:gd name="connsiteY32" fmla="*/ 512811 h 4437868"/>
                <a:gd name="connsiteX33" fmla="*/ 1568829 w 5017802"/>
                <a:gd name="connsiteY33" fmla="*/ 446136 h 4437868"/>
                <a:gd name="connsiteX34" fmla="*/ 1538666 w 5017802"/>
                <a:gd name="connsiteY34" fmla="*/ 481062 h 4437868"/>
                <a:gd name="connsiteX35" fmla="*/ 1505329 w 5017802"/>
                <a:gd name="connsiteY35" fmla="*/ 423911 h 4437868"/>
                <a:gd name="connsiteX36" fmla="*/ 1486279 w 5017802"/>
                <a:gd name="connsiteY36" fmla="*/ 417561 h 4437868"/>
                <a:gd name="connsiteX37" fmla="*/ 1484692 w 5017802"/>
                <a:gd name="connsiteY37" fmla="*/ 376287 h 4437868"/>
                <a:gd name="connsiteX38" fmla="*/ 1449767 w 5017802"/>
                <a:gd name="connsiteY38" fmla="*/ 273100 h 4437868"/>
                <a:gd name="connsiteX39" fmla="*/ 1410079 w 5017802"/>
                <a:gd name="connsiteY39" fmla="*/ 219123 h 4437868"/>
                <a:gd name="connsiteX40" fmla="*/ 1486280 w 5017802"/>
                <a:gd name="connsiteY40" fmla="*/ 282624 h 4437868"/>
                <a:gd name="connsiteX41" fmla="*/ 1545018 w 5017802"/>
                <a:gd name="connsiteY41" fmla="*/ 320723 h 4437868"/>
                <a:gd name="connsiteX42" fmla="*/ 1568829 w 5017802"/>
                <a:gd name="connsiteY42" fmla="*/ 281036 h 4437868"/>
                <a:gd name="connsiteX43" fmla="*/ 1587879 w 5017802"/>
                <a:gd name="connsiteY43" fmla="*/ 215949 h 4437868"/>
                <a:gd name="connsiteX44" fmla="*/ 1549779 w 5017802"/>
                <a:gd name="connsiteY44" fmla="*/ 185786 h 4437868"/>
                <a:gd name="connsiteX45" fmla="*/ 1576767 w 5017802"/>
                <a:gd name="connsiteY45" fmla="*/ 144511 h 4437868"/>
                <a:gd name="connsiteX46" fmla="*/ 1529142 w 5017802"/>
                <a:gd name="connsiteY46" fmla="*/ 50848 h 4437868"/>
                <a:gd name="connsiteX47" fmla="*/ 1511679 w 5017802"/>
                <a:gd name="connsiteY47" fmla="*/ 6399 h 4437868"/>
                <a:gd name="connsiteX48" fmla="*/ 1375154 w 5017802"/>
                <a:gd name="connsiteY48" fmla="*/ 120699 h 4437868"/>
                <a:gd name="connsiteX49" fmla="*/ 1313241 w 5017802"/>
                <a:gd name="connsiteY49" fmla="*/ 115936 h 4437868"/>
                <a:gd name="connsiteX50" fmla="*/ 1300542 w 5017802"/>
                <a:gd name="connsiteY50" fmla="*/ 57199 h 4437868"/>
                <a:gd name="connsiteX51" fmla="*/ 1214817 w 5017802"/>
                <a:gd name="connsiteY51" fmla="*/ 104824 h 4437868"/>
                <a:gd name="connsiteX52" fmla="*/ 1151317 w 5017802"/>
                <a:gd name="connsiteY52" fmla="*/ 139748 h 4437868"/>
                <a:gd name="connsiteX53" fmla="*/ 1056066 w 5017802"/>
                <a:gd name="connsiteY53" fmla="*/ 147686 h 4437868"/>
                <a:gd name="connsiteX54" fmla="*/ 1033842 w 5017802"/>
                <a:gd name="connsiteY54" fmla="*/ 177849 h 4437868"/>
                <a:gd name="connsiteX55" fmla="*/ 997329 w 5017802"/>
                <a:gd name="connsiteY55" fmla="*/ 201661 h 4437868"/>
                <a:gd name="connsiteX56" fmla="*/ 1032255 w 5017802"/>
                <a:gd name="connsiteY56" fmla="*/ 288974 h 4437868"/>
                <a:gd name="connsiteX57" fmla="*/ 899586 w 5017802"/>
                <a:gd name="connsiteY57" fmla="*/ 542516 h 4437868"/>
                <a:gd name="connsiteX58" fmla="*/ 845611 w 5017802"/>
                <a:gd name="connsiteY58" fmla="*/ 580843 h 4437868"/>
                <a:gd name="connsiteX59" fmla="*/ 917502 w 5017802"/>
                <a:gd name="connsiteY59" fmla="*/ 633231 h 4437868"/>
                <a:gd name="connsiteX60" fmla="*/ 880536 w 5017802"/>
                <a:gd name="connsiteY60" fmla="*/ 673825 h 4437868"/>
                <a:gd name="connsiteX61" fmla="*/ 897999 w 5017802"/>
                <a:gd name="connsiteY61" fmla="*/ 720316 h 4437868"/>
                <a:gd name="connsiteX62" fmla="*/ 829282 w 5017802"/>
                <a:gd name="connsiteY62" fmla="*/ 701719 h 4437868"/>
                <a:gd name="connsiteX63" fmla="*/ 774174 w 5017802"/>
                <a:gd name="connsiteY63" fmla="*/ 726665 h 4437868"/>
                <a:gd name="connsiteX64" fmla="*/ 707272 w 5017802"/>
                <a:gd name="connsiteY64" fmla="*/ 695143 h 4437868"/>
                <a:gd name="connsiteX65" fmla="*/ 708860 w 5017802"/>
                <a:gd name="connsiteY65" fmla="*/ 652734 h 4437868"/>
                <a:gd name="connsiteX66" fmla="*/ 597281 w 5017802"/>
                <a:gd name="connsiteY66" fmla="*/ 675412 h 4437868"/>
                <a:gd name="connsiteX67" fmla="*/ 587530 w 5017802"/>
                <a:gd name="connsiteY67" fmla="*/ 760457 h 4437868"/>
                <a:gd name="connsiteX68" fmla="*/ 508382 w 5017802"/>
                <a:gd name="connsiteY68" fmla="*/ 865236 h 4437868"/>
                <a:gd name="connsiteX69" fmla="*/ 422657 w 5017802"/>
                <a:gd name="connsiteY69" fmla="*/ 828724 h 4437868"/>
                <a:gd name="connsiteX70" fmla="*/ 397257 w 5017802"/>
                <a:gd name="connsiteY70" fmla="*/ 869999 h 4437868"/>
                <a:gd name="connsiteX71" fmla="*/ 332170 w 5017802"/>
                <a:gd name="connsiteY71" fmla="*/ 812848 h 4437868"/>
                <a:gd name="connsiteX72" fmla="*/ 306771 w 5017802"/>
                <a:gd name="connsiteY72" fmla="*/ 881111 h 4437868"/>
                <a:gd name="connsiteX73" fmla="*/ 248033 w 5017802"/>
                <a:gd name="connsiteY73" fmla="*/ 873173 h 4437868"/>
                <a:gd name="connsiteX74" fmla="*/ 208345 w 5017802"/>
                <a:gd name="connsiteY74" fmla="*/ 787449 h 4437868"/>
                <a:gd name="connsiteX75" fmla="*/ 27371 w 5017802"/>
                <a:gd name="connsiteY75" fmla="*/ 917623 h 4437868"/>
                <a:gd name="connsiteX76" fmla="*/ 28959 w 5017802"/>
                <a:gd name="connsiteY76" fmla="*/ 970011 h 4437868"/>
                <a:gd name="connsiteX77" fmla="*/ 13084 w 5017802"/>
                <a:gd name="connsiteY77" fmla="*/ 996999 h 4437868"/>
                <a:gd name="connsiteX78" fmla="*/ 40071 w 5017802"/>
                <a:gd name="connsiteY78" fmla="*/ 1022399 h 4437868"/>
                <a:gd name="connsiteX79" fmla="*/ 9909 w 5017802"/>
                <a:gd name="connsiteY79" fmla="*/ 1043037 h 4437868"/>
                <a:gd name="connsiteX80" fmla="*/ 170247 w 5017802"/>
                <a:gd name="connsiteY80" fmla="*/ 1135111 h 4437868"/>
                <a:gd name="connsiteX81" fmla="*/ 160723 w 5017802"/>
                <a:gd name="connsiteY81" fmla="*/ 1263698 h 4437868"/>
                <a:gd name="connsiteX82" fmla="*/ 217873 w 5017802"/>
                <a:gd name="connsiteY82" fmla="*/ 1289099 h 4437868"/>
                <a:gd name="connsiteX83" fmla="*/ 205174 w 5017802"/>
                <a:gd name="connsiteY83" fmla="*/ 1354186 h 4437868"/>
                <a:gd name="connsiteX84" fmla="*/ 270261 w 5017802"/>
                <a:gd name="connsiteY84" fmla="*/ 1362124 h 4437868"/>
                <a:gd name="connsiteX85" fmla="*/ 321736 w 5017802"/>
                <a:gd name="connsiteY85" fmla="*/ 1394776 h 4437868"/>
                <a:gd name="connsiteX86" fmla="*/ 230573 w 5017802"/>
                <a:gd name="connsiteY86" fmla="*/ 1622474 h 4437868"/>
                <a:gd name="connsiteX87" fmla="*/ 179773 w 5017802"/>
                <a:gd name="connsiteY87" fmla="*/ 1687561 h 4437868"/>
                <a:gd name="connsiteX88" fmla="*/ 175010 w 5017802"/>
                <a:gd name="connsiteY88" fmla="*/ 1743123 h 4437868"/>
                <a:gd name="connsiteX89" fmla="*/ 141673 w 5017802"/>
                <a:gd name="connsiteY89" fmla="*/ 1738361 h 4437868"/>
                <a:gd name="connsiteX90" fmla="*/ 143261 w 5017802"/>
                <a:gd name="connsiteY90" fmla="*/ 1798686 h 4437868"/>
                <a:gd name="connsiteX91" fmla="*/ 65473 w 5017802"/>
                <a:gd name="connsiteY91" fmla="*/ 1636761 h 4437868"/>
                <a:gd name="connsiteX92" fmla="*/ 16260 w 5017802"/>
                <a:gd name="connsiteY92" fmla="*/ 1633586 h 4437868"/>
                <a:gd name="connsiteX93" fmla="*/ 41661 w 5017802"/>
                <a:gd name="connsiteY93" fmla="*/ 1670099 h 4437868"/>
                <a:gd name="connsiteX94" fmla="*/ 385 w 5017802"/>
                <a:gd name="connsiteY94" fmla="*/ 1690737 h 4437868"/>
                <a:gd name="connsiteX95" fmla="*/ 59122 w 5017802"/>
                <a:gd name="connsiteY95" fmla="*/ 1873298 h 4437868"/>
                <a:gd name="connsiteX96" fmla="*/ 343507 w 5017802"/>
                <a:gd name="connsiteY96" fmla="*/ 1923414 h 4437868"/>
                <a:gd name="connsiteX97" fmla="*/ 200410 w 5017802"/>
                <a:gd name="connsiteY97" fmla="*/ 2119361 h 4437868"/>
                <a:gd name="connsiteX98" fmla="*/ 213560 w 5017802"/>
                <a:gd name="connsiteY98" fmla="*/ 2239100 h 4437868"/>
                <a:gd name="connsiteX99" fmla="*/ 148023 w 5017802"/>
                <a:gd name="connsiteY99" fmla="*/ 2270174 h 4437868"/>
                <a:gd name="connsiteX100" fmla="*/ 105160 w 5017802"/>
                <a:gd name="connsiteY100" fmla="*/ 2414637 h 4437868"/>
                <a:gd name="connsiteX101" fmla="*/ 201087 w 5017802"/>
                <a:gd name="connsiteY101" fmla="*/ 2428239 h 4437868"/>
                <a:gd name="connsiteX102" fmla="*/ 419708 w 5017802"/>
                <a:gd name="connsiteY102" fmla="*/ 2593339 h 4437868"/>
                <a:gd name="connsiteX103" fmla="*/ 436944 w 5017802"/>
                <a:gd name="connsiteY103" fmla="*/ 2823753 h 4437868"/>
                <a:gd name="connsiteX104" fmla="*/ 490464 w 5017802"/>
                <a:gd name="connsiteY104" fmla="*/ 2877956 h 4437868"/>
                <a:gd name="connsiteX105" fmla="*/ 542173 w 5017802"/>
                <a:gd name="connsiteY105" fmla="*/ 2882264 h 4437868"/>
                <a:gd name="connsiteX106" fmla="*/ 544894 w 5017802"/>
                <a:gd name="connsiteY106" fmla="*/ 2813095 h 4437868"/>
                <a:gd name="connsiteX107" fmla="*/ 678248 w 5017802"/>
                <a:gd name="connsiteY107" fmla="*/ 2882949 h 4437868"/>
                <a:gd name="connsiteX108" fmla="*/ 669852 w 5017802"/>
                <a:gd name="connsiteY108" fmla="*/ 2955970 h 4437868"/>
                <a:gd name="connsiteX109" fmla="*/ 758073 w 5017802"/>
                <a:gd name="connsiteY109" fmla="*/ 3058024 h 4437868"/>
                <a:gd name="connsiteX110" fmla="*/ 741970 w 5017802"/>
                <a:gd name="connsiteY110" fmla="*/ 3145336 h 4437868"/>
                <a:gd name="connsiteX111" fmla="*/ 774855 w 5017802"/>
                <a:gd name="connsiteY111" fmla="*/ 3257368 h 4437868"/>
                <a:gd name="connsiteX112" fmla="*/ 831551 w 5017802"/>
                <a:gd name="connsiteY112" fmla="*/ 3291839 h 4437868"/>
                <a:gd name="connsiteX113" fmla="*/ 794812 w 5017802"/>
                <a:gd name="connsiteY113" fmla="*/ 3345361 h 4437868"/>
                <a:gd name="connsiteX114" fmla="*/ 1094623 w 5017802"/>
                <a:gd name="connsiteY114" fmla="*/ 3453311 h 4437868"/>
                <a:gd name="connsiteX115" fmla="*/ 1144742 w 5017802"/>
                <a:gd name="connsiteY115" fmla="*/ 3605257 h 4437868"/>
                <a:gd name="connsiteX116" fmla="*/ 1187604 w 5017802"/>
                <a:gd name="connsiteY116" fmla="*/ 3626121 h 4437868"/>
                <a:gd name="connsiteX117" fmla="*/ 1210283 w 5017802"/>
                <a:gd name="connsiteY117" fmla="*/ 3658099 h 4437868"/>
                <a:gd name="connsiteX118" fmla="*/ 1297142 w 5017802"/>
                <a:gd name="connsiteY118" fmla="*/ 3683952 h 4437868"/>
                <a:gd name="connsiteX119" fmla="*/ 1357693 w 5017802"/>
                <a:gd name="connsiteY119" fmla="*/ 3632471 h 4437868"/>
                <a:gd name="connsiteX120" fmla="*/ 1341138 w 5017802"/>
                <a:gd name="connsiteY120" fmla="*/ 3663768 h 4437868"/>
                <a:gd name="connsiteX121" fmla="*/ 1361095 w 5017802"/>
                <a:gd name="connsiteY121" fmla="*/ 3689621 h 4437868"/>
                <a:gd name="connsiteX122" fmla="*/ 1387402 w 5017802"/>
                <a:gd name="connsiteY122" fmla="*/ 3742236 h 4437868"/>
                <a:gd name="connsiteX123" fmla="*/ 1358374 w 5017802"/>
                <a:gd name="connsiteY123" fmla="*/ 3755843 h 4437868"/>
                <a:gd name="connsiteX124" fmla="*/ 1358827 w 5017802"/>
                <a:gd name="connsiteY124" fmla="*/ 3799386 h 4437868"/>
                <a:gd name="connsiteX125" fmla="*/ 1322769 w 5017802"/>
                <a:gd name="connsiteY125" fmla="*/ 3900986 h 4437868"/>
                <a:gd name="connsiteX126" fmla="*/ 1264485 w 5017802"/>
                <a:gd name="connsiteY126" fmla="*/ 3906882 h 4437868"/>
                <a:gd name="connsiteX127" fmla="*/ 1236590 w 5017802"/>
                <a:gd name="connsiteY127" fmla="*/ 3937725 h 4437868"/>
                <a:gd name="connsiteX128" fmla="*/ 1160843 w 5017802"/>
                <a:gd name="connsiteY128" fmla="*/ 3954733 h 4437868"/>
                <a:gd name="connsiteX129" fmla="*/ 1214592 w 5017802"/>
                <a:gd name="connsiteY129" fmla="*/ 4003039 h 4437868"/>
                <a:gd name="connsiteX130" fmla="*/ 1226157 w 5017802"/>
                <a:gd name="connsiteY130" fmla="*/ 4039099 h 4437868"/>
                <a:gd name="connsiteX131" fmla="*/ 1154267 w 5017802"/>
                <a:gd name="connsiteY131" fmla="*/ 4107588 h 4437868"/>
                <a:gd name="connsiteX132" fmla="*/ 1111177 w 5017802"/>
                <a:gd name="connsiteY132" fmla="*/ 4113031 h 4437868"/>
                <a:gd name="connsiteX133" fmla="*/ 1112311 w 5017802"/>
                <a:gd name="connsiteY133" fmla="*/ 4170407 h 4437868"/>
                <a:gd name="connsiteX134" fmla="*/ 1142247 w 5017802"/>
                <a:gd name="connsiteY134" fmla="*/ 4191725 h 4437868"/>
                <a:gd name="connsiteX135" fmla="*/ 1122748 w 5017802"/>
                <a:gd name="connsiteY135" fmla="*/ 4230736 h 4437868"/>
                <a:gd name="connsiteX136" fmla="*/ 1067186 w 5017802"/>
                <a:gd name="connsiteY136" fmla="*/ 4224386 h 4437868"/>
                <a:gd name="connsiteX137" fmla="*/ 1124335 w 5017802"/>
                <a:gd name="connsiteY137" fmla="*/ 4270425 h 4437868"/>
                <a:gd name="connsiteX138" fmla="*/ 1162435 w 5017802"/>
                <a:gd name="connsiteY138" fmla="*/ 4376786 h 4437868"/>
                <a:gd name="connsiteX139" fmla="*/ 1271972 w 5017802"/>
                <a:gd name="connsiteY139" fmla="*/ 4435524 h 4437868"/>
                <a:gd name="connsiteX140" fmla="*/ 1444325 w 5017802"/>
                <a:gd name="connsiteY140" fmla="*/ 4364309 h 4437868"/>
                <a:gd name="connsiteX141" fmla="*/ 1791081 w 5017802"/>
                <a:gd name="connsiteY141" fmla="*/ 4263389 h 4437868"/>
                <a:gd name="connsiteX142" fmla="*/ 2188636 w 5017802"/>
                <a:gd name="connsiteY142" fmla="*/ 4250462 h 4437868"/>
                <a:gd name="connsiteX143" fmla="*/ 2296586 w 5017802"/>
                <a:gd name="connsiteY143" fmla="*/ 4245474 h 4437868"/>
                <a:gd name="connsiteX144" fmla="*/ 2394785 w 5017802"/>
                <a:gd name="connsiteY144" fmla="*/ 4215990 h 4437868"/>
                <a:gd name="connsiteX145" fmla="*/ 2406350 w 5017802"/>
                <a:gd name="connsiteY145" fmla="*/ 4125277 h 4437868"/>
                <a:gd name="connsiteX146" fmla="*/ 2494570 w 5017802"/>
                <a:gd name="connsiteY146" fmla="*/ 3900532 h 4437868"/>
                <a:gd name="connsiteX147" fmla="*/ 2593449 w 5017802"/>
                <a:gd name="connsiteY147" fmla="*/ 3917768 h 4437868"/>
                <a:gd name="connsiteX148" fmla="*/ 2719088 w 5017802"/>
                <a:gd name="connsiteY148" fmla="*/ 3918221 h 4437868"/>
                <a:gd name="connsiteX149" fmla="*/ 2914124 w 5017802"/>
                <a:gd name="connsiteY149" fmla="*/ 3764007 h 4437868"/>
                <a:gd name="connsiteX150" fmla="*/ 3195112 w 5017802"/>
                <a:gd name="connsiteY150" fmla="*/ 3993968 h 4437868"/>
                <a:gd name="connsiteX151" fmla="*/ 3265414 w 5017802"/>
                <a:gd name="connsiteY151" fmla="*/ 4067674 h 4437868"/>
                <a:gd name="connsiteX152" fmla="*/ 3439813 w 5017802"/>
                <a:gd name="connsiteY152" fmla="*/ 4130265 h 4437868"/>
                <a:gd name="connsiteX153" fmla="*/ 3526217 w 5017802"/>
                <a:gd name="connsiteY153" fmla="*/ 4316455 h 4437868"/>
                <a:gd name="connsiteX154" fmla="*/ 3586542 w 5017802"/>
                <a:gd name="connsiteY154" fmla="*/ 4375193 h 4437868"/>
                <a:gd name="connsiteX155" fmla="*/ 3597654 w 5017802"/>
                <a:gd name="connsiteY155" fmla="*/ 4345030 h 4437868"/>
                <a:gd name="connsiteX156" fmla="*/ 3643692 w 5017802"/>
                <a:gd name="connsiteY156" fmla="*/ 4318042 h 4437868"/>
                <a:gd name="connsiteX157" fmla="*/ 3694492 w 5017802"/>
                <a:gd name="connsiteY157" fmla="*/ 4391068 h 4437868"/>
                <a:gd name="connsiteX158" fmla="*/ 3743705 w 5017802"/>
                <a:gd name="connsiteY158" fmla="*/ 4394243 h 4437868"/>
                <a:gd name="connsiteX159" fmla="*/ 3699254 w 5017802"/>
                <a:gd name="connsiteY159" fmla="*/ 4300581 h 4437868"/>
                <a:gd name="connsiteX160" fmla="*/ 3656392 w 5017802"/>
                <a:gd name="connsiteY160" fmla="*/ 4232318 h 4437868"/>
                <a:gd name="connsiteX161" fmla="*/ 3699255 w 5017802"/>
                <a:gd name="connsiteY161" fmla="*/ 4216442 h 4437868"/>
                <a:gd name="connsiteX162" fmla="*/ 3680204 w 5017802"/>
                <a:gd name="connsiteY162" fmla="*/ 4175168 h 4437868"/>
                <a:gd name="connsiteX163" fmla="*/ 3732592 w 5017802"/>
                <a:gd name="connsiteY163" fmla="*/ 4184693 h 4437868"/>
                <a:gd name="connsiteX164" fmla="*/ 3711955 w 5017802"/>
                <a:gd name="connsiteY164" fmla="*/ 4151355 h 4437868"/>
                <a:gd name="connsiteX165" fmla="*/ 3733274 w 5017802"/>
                <a:gd name="connsiteY165" fmla="*/ 4134801 h 4437868"/>
                <a:gd name="connsiteX166" fmla="*/ 3854377 w 5017802"/>
                <a:gd name="connsiteY166" fmla="*/ 4220074 h 4437868"/>
                <a:gd name="connsiteX167" fmla="*/ 3889754 w 5017802"/>
                <a:gd name="connsiteY167" fmla="*/ 4206917 h 4437868"/>
                <a:gd name="connsiteX168" fmla="*/ 3942141 w 5017802"/>
                <a:gd name="connsiteY168" fmla="*/ 4272006 h 4437868"/>
                <a:gd name="connsiteX169" fmla="*/ 3962779 w 5017802"/>
                <a:gd name="connsiteY169" fmla="*/ 4330743 h 4437868"/>
                <a:gd name="connsiteX170" fmla="*/ 4070729 w 5017802"/>
                <a:gd name="connsiteY170" fmla="*/ 4349792 h 4437868"/>
                <a:gd name="connsiteX171" fmla="*/ 4010405 w 5017802"/>
                <a:gd name="connsiteY171" fmla="*/ 4283117 h 4437868"/>
                <a:gd name="connsiteX172" fmla="*/ 4007229 w 5017802"/>
                <a:gd name="connsiteY172" fmla="*/ 4214855 h 4437868"/>
                <a:gd name="connsiteX173" fmla="*/ 4061204 w 5017802"/>
                <a:gd name="connsiteY173" fmla="*/ 4270418 h 4437868"/>
                <a:gd name="connsiteX174" fmla="*/ 4110417 w 5017802"/>
                <a:gd name="connsiteY174" fmla="*/ 4275180 h 4437868"/>
                <a:gd name="connsiteX175" fmla="*/ 4104067 w 5017802"/>
                <a:gd name="connsiteY175" fmla="*/ 4225968 h 4437868"/>
                <a:gd name="connsiteX176" fmla="*/ 4164392 w 5017802"/>
                <a:gd name="connsiteY176" fmla="*/ 4230730 h 4437868"/>
                <a:gd name="connsiteX177" fmla="*/ 4226304 w 5017802"/>
                <a:gd name="connsiteY177" fmla="*/ 4273592 h 4437868"/>
                <a:gd name="connsiteX178" fmla="*/ 4258054 w 5017802"/>
                <a:gd name="connsiteY178" fmla="*/ 4260893 h 4437868"/>
                <a:gd name="connsiteX179" fmla="*/ 4251705 w 5017802"/>
                <a:gd name="connsiteY179" fmla="*/ 4225968 h 4437868"/>
                <a:gd name="connsiteX180" fmla="*/ 4292980 w 5017802"/>
                <a:gd name="connsiteY180" fmla="*/ 4202156 h 4437868"/>
                <a:gd name="connsiteX181" fmla="*/ 4377117 w 5017802"/>
                <a:gd name="connsiteY181" fmla="*/ 4259306 h 4437868"/>
                <a:gd name="connsiteX182" fmla="*/ 4394580 w 5017802"/>
                <a:gd name="connsiteY182" fmla="*/ 4157708 h 4437868"/>
                <a:gd name="connsiteX183" fmla="*/ 4369180 w 5017802"/>
                <a:gd name="connsiteY183" fmla="*/ 4135482 h 4437868"/>
                <a:gd name="connsiteX184" fmla="*/ 4296154 w 5017802"/>
                <a:gd name="connsiteY184" fmla="*/ 4092619 h 4437868"/>
                <a:gd name="connsiteX185" fmla="*/ 4318379 w 5017802"/>
                <a:gd name="connsiteY185" fmla="*/ 4067220 h 4437868"/>
                <a:gd name="connsiteX186" fmla="*/ 4339017 w 5017802"/>
                <a:gd name="connsiteY186" fmla="*/ 4044994 h 4437868"/>
                <a:gd name="connsiteX187" fmla="*/ 4392992 w 5017802"/>
                <a:gd name="connsiteY187" fmla="*/ 4076745 h 4437868"/>
                <a:gd name="connsiteX188" fmla="*/ 4399342 w 5017802"/>
                <a:gd name="connsiteY188" fmla="*/ 4032295 h 4437868"/>
                <a:gd name="connsiteX189" fmla="*/ 4343779 w 5017802"/>
                <a:gd name="connsiteY189" fmla="*/ 4008482 h 4437868"/>
                <a:gd name="connsiteX190" fmla="*/ 4342192 w 5017802"/>
                <a:gd name="connsiteY190" fmla="*/ 3998958 h 4437868"/>
                <a:gd name="connsiteX191" fmla="*/ 4329491 w 5017802"/>
                <a:gd name="connsiteY191" fmla="*/ 3960859 h 4437868"/>
                <a:gd name="connsiteX192" fmla="*/ 4335841 w 5017802"/>
                <a:gd name="connsiteY192" fmla="*/ 3913233 h 4437868"/>
                <a:gd name="connsiteX193" fmla="*/ 4346954 w 5017802"/>
                <a:gd name="connsiteY193" fmla="*/ 3857670 h 4437868"/>
                <a:gd name="connsiteX194" fmla="*/ 4308854 w 5017802"/>
                <a:gd name="connsiteY194" fmla="*/ 3827508 h 4437868"/>
                <a:gd name="connsiteX195" fmla="*/ 4342191 w 5017802"/>
                <a:gd name="connsiteY195" fmla="*/ 3817983 h 4437868"/>
                <a:gd name="connsiteX196" fmla="*/ 4319966 w 5017802"/>
                <a:gd name="connsiteY196" fmla="*/ 3781470 h 4437868"/>
                <a:gd name="connsiteX197" fmla="*/ 4358067 w 5017802"/>
                <a:gd name="connsiteY197" fmla="*/ 3776709 h 4437868"/>
                <a:gd name="connsiteX198" fmla="*/ 4364416 w 5017802"/>
                <a:gd name="connsiteY198" fmla="*/ 3743370 h 4437868"/>
                <a:gd name="connsiteX199" fmla="*/ 4426330 w 5017802"/>
                <a:gd name="connsiteY199" fmla="*/ 3752897 h 4437868"/>
                <a:gd name="connsiteX200" fmla="*/ 4459443 w 5017802"/>
                <a:gd name="connsiteY200" fmla="*/ 3768089 h 4437868"/>
                <a:gd name="connsiteX201" fmla="*/ 4425650 w 5017802"/>
                <a:gd name="connsiteY201" fmla="*/ 3809137 h 4437868"/>
                <a:gd name="connsiteX202" fmla="*/ 4464658 w 5017802"/>
                <a:gd name="connsiteY202" fmla="*/ 3916633 h 4437868"/>
                <a:gd name="connsiteX203" fmla="*/ 4517045 w 5017802"/>
                <a:gd name="connsiteY203" fmla="*/ 3947931 h 4437868"/>
                <a:gd name="connsiteX204" fmla="*/ 4568979 w 5017802"/>
                <a:gd name="connsiteY204" fmla="*/ 3905749 h 4437868"/>
                <a:gd name="connsiteX205" fmla="*/ 4654704 w 5017802"/>
                <a:gd name="connsiteY205" fmla="*/ 3857216 h 4437868"/>
                <a:gd name="connsiteX206" fmla="*/ 4637468 w 5017802"/>
                <a:gd name="connsiteY206" fmla="*/ 3768315 h 4437868"/>
                <a:gd name="connsiteX207" fmla="*/ 4714802 w 5017802"/>
                <a:gd name="connsiteY207" fmla="*/ 3635646 h 4437868"/>
                <a:gd name="connsiteX208" fmla="*/ 5007356 w 5017802"/>
                <a:gd name="connsiteY208" fmla="*/ 3302498 h 4437868"/>
                <a:gd name="connsiteX209" fmla="*/ 4925939 w 5017802"/>
                <a:gd name="connsiteY209" fmla="*/ 3293426 h 4437868"/>
                <a:gd name="connsiteX210" fmla="*/ 4930476 w 5017802"/>
                <a:gd name="connsiteY210" fmla="*/ 3201578 h 4437868"/>
                <a:gd name="connsiteX211" fmla="*/ 4881489 w 5017802"/>
                <a:gd name="connsiteY211" fmla="*/ 3176406 h 4437868"/>
                <a:gd name="connsiteX212" fmla="*/ 4797352 w 5017802"/>
                <a:gd name="connsiteY212" fmla="*/ 3207928 h 4437868"/>
                <a:gd name="connsiteX213" fmla="*/ 4760613 w 5017802"/>
                <a:gd name="connsiteY213" fmla="*/ 3171643 h 4437868"/>
                <a:gd name="connsiteX214" fmla="*/ 4805290 w 5017802"/>
                <a:gd name="connsiteY214" fmla="*/ 3148738 h 4437868"/>
                <a:gd name="connsiteX215" fmla="*/ 4676023 w 5017802"/>
                <a:gd name="connsiteY215" fmla="*/ 2935559 h 4437868"/>
                <a:gd name="connsiteX216" fmla="*/ 4690989 w 5017802"/>
                <a:gd name="connsiteY216" fmla="*/ 2905396 h 4437868"/>
                <a:gd name="connsiteX217" fmla="*/ 4667404 w 5017802"/>
                <a:gd name="connsiteY217" fmla="*/ 2789736 h 4437868"/>
                <a:gd name="connsiteX218" fmla="*/ 4508655 w 5017802"/>
                <a:gd name="connsiteY218" fmla="*/ 2778850 h 4437868"/>
                <a:gd name="connsiteX219" fmla="*/ 4475317 w 5017802"/>
                <a:gd name="connsiteY219" fmla="*/ 2827608 h 4437868"/>
                <a:gd name="connsiteX220" fmla="*/ 4386417 w 5017802"/>
                <a:gd name="connsiteY220" fmla="*/ 2842124 h 4437868"/>
                <a:gd name="connsiteX221" fmla="*/ 4392767 w 5017802"/>
                <a:gd name="connsiteY221" fmla="*/ 2820125 h 4437868"/>
                <a:gd name="connsiteX222" fmla="*/ 4339245 w 5017802"/>
                <a:gd name="connsiteY222" fmla="*/ 2804024 h 4437868"/>
                <a:gd name="connsiteX223" fmla="*/ 4314526 w 5017802"/>
                <a:gd name="connsiteY223" fmla="*/ 2638923 h 4437868"/>
                <a:gd name="connsiteX224" fmla="*/ 4034219 w 5017802"/>
                <a:gd name="connsiteY224" fmla="*/ 2572248 h 4437868"/>
                <a:gd name="connsiteX225" fmla="*/ 3897920 w 5017802"/>
                <a:gd name="connsiteY225" fmla="*/ 2615564 h 4437868"/>
                <a:gd name="connsiteX226" fmla="*/ 3765931 w 5017802"/>
                <a:gd name="connsiteY226" fmla="*/ 2608080 h 4437868"/>
                <a:gd name="connsiteX227" fmla="*/ 3633488 w 5017802"/>
                <a:gd name="connsiteY227" fmla="*/ 2497182 h 4437868"/>
                <a:gd name="connsiteX228" fmla="*/ 3420310 w 5017802"/>
                <a:gd name="connsiteY228" fmla="*/ 2193969 h 4437868"/>
                <a:gd name="connsiteX229" fmla="*/ 3021848 w 5017802"/>
                <a:gd name="connsiteY229" fmla="*/ 2054496 h 4437868"/>
                <a:gd name="connsiteX230" fmla="*/ 2785310 w 5017802"/>
                <a:gd name="connsiteY230" fmla="*/ 1741532 h 4437868"/>
                <a:gd name="connsiteX231" fmla="*/ 2819101 w 5017802"/>
                <a:gd name="connsiteY231" fmla="*/ 1716586 h 4437868"/>
                <a:gd name="connsiteX232" fmla="*/ 2878745 w 5017802"/>
                <a:gd name="connsiteY232" fmla="*/ 1799589 h 4437868"/>
                <a:gd name="connsiteX233" fmla="*/ 2898929 w 5017802"/>
                <a:gd name="connsiteY233" fmla="*/ 1782126 h 4437868"/>
                <a:gd name="connsiteX234" fmla="*/ 2942019 w 5017802"/>
                <a:gd name="connsiteY234" fmla="*/ 1812970 h 4437868"/>
                <a:gd name="connsiteX235" fmla="*/ 3030692 w 5017802"/>
                <a:gd name="connsiteY235" fmla="*/ 1759221 h 4437868"/>
                <a:gd name="connsiteX236" fmla="*/ 3046794 w 5017802"/>
                <a:gd name="connsiteY236" fmla="*/ 1738811 h 4437868"/>
                <a:gd name="connsiteX237" fmla="*/ 3105077 w 5017802"/>
                <a:gd name="connsiteY237" fmla="*/ 1739037 h 4437868"/>
                <a:gd name="connsiteX238" fmla="*/ 3121180 w 5017802"/>
                <a:gd name="connsiteY238" fmla="*/ 1705927 h 4437868"/>
                <a:gd name="connsiteX239" fmla="*/ 3102356 w 5017802"/>
                <a:gd name="connsiteY239" fmla="*/ 1680300 h 4437868"/>
                <a:gd name="connsiteX240" fmla="*/ 3035228 w 5017802"/>
                <a:gd name="connsiteY240" fmla="*/ 1700257 h 4437868"/>
                <a:gd name="connsiteX241" fmla="*/ 3013456 w 5017802"/>
                <a:gd name="connsiteY241" fmla="*/ 1646736 h 4437868"/>
                <a:gd name="connsiteX242" fmla="*/ 3034774 w 5017802"/>
                <a:gd name="connsiteY242" fmla="*/ 1617026 h 4437868"/>
                <a:gd name="connsiteX243" fmla="*/ 2978304 w 5017802"/>
                <a:gd name="connsiteY243" fmla="*/ 1513612 h 4437868"/>
                <a:gd name="connsiteX244" fmla="*/ 2929773 w 5017802"/>
                <a:gd name="connsiteY244" fmla="*/ 1552393 h 4437868"/>
                <a:gd name="connsiteX245" fmla="*/ 2840418 w 5017802"/>
                <a:gd name="connsiteY245" fmla="*/ 1497737 h 4437868"/>
                <a:gd name="connsiteX246" fmla="*/ 2892352 w 5017802"/>
                <a:gd name="connsiteY246" fmla="*/ 1405208 h 4437868"/>
                <a:gd name="connsiteX247" fmla="*/ 2849490 w 5017802"/>
                <a:gd name="connsiteY247" fmla="*/ 1284105 h 4437868"/>
                <a:gd name="connsiteX248" fmla="*/ 2864231 w 5017802"/>
                <a:gd name="connsiteY248" fmla="*/ 1160053 h 4437868"/>
                <a:gd name="connsiteX249" fmla="*/ 2959481 w 5017802"/>
                <a:gd name="connsiteY249" fmla="*/ 1086348 h 4437868"/>
                <a:gd name="connsiteX250" fmla="*/ 3064710 w 5017802"/>
                <a:gd name="connsiteY250" fmla="*/ 1063896 h 4437868"/>
                <a:gd name="connsiteX251" fmla="*/ 3001663 w 5017802"/>
                <a:gd name="connsiteY251" fmla="*/ 974089 h 4437868"/>
                <a:gd name="connsiteX252" fmla="*/ 2984427 w 5017802"/>
                <a:gd name="connsiteY252" fmla="*/ 1018766 h 4437868"/>
                <a:gd name="connsiteX253" fmla="*/ 2941112 w 5017802"/>
                <a:gd name="connsiteY253" fmla="*/ 971595 h 4437868"/>
                <a:gd name="connsiteX254" fmla="*/ 2962430 w 5017802"/>
                <a:gd name="connsiteY254" fmla="*/ 886323 h 4437868"/>
                <a:gd name="connsiteX255" fmla="*/ 3035454 w 5017802"/>
                <a:gd name="connsiteY255" fmla="*/ 789032 h 4437868"/>
                <a:gd name="connsiteX256" fmla="*/ 3018445 w 5017802"/>
                <a:gd name="connsiteY256" fmla="*/ 682443 h 4437868"/>
                <a:gd name="connsiteX257" fmla="*/ 2847223 w 5017802"/>
                <a:gd name="connsiteY257" fmla="*/ 692194 h 4437868"/>
                <a:gd name="connsiteX258" fmla="*/ 2827945 w 5017802"/>
                <a:gd name="connsiteY258" fmla="*/ 734831 h 4437868"/>
                <a:gd name="connsiteX259" fmla="*/ 2795742 w 5017802"/>
                <a:gd name="connsiteY259" fmla="*/ 667248 h 4437868"/>
                <a:gd name="connsiteX260" fmla="*/ 2766032 w 5017802"/>
                <a:gd name="connsiteY260" fmla="*/ 707616 h 4437868"/>
                <a:gd name="connsiteX261" fmla="*/ 2580523 w 5017802"/>
                <a:gd name="connsiteY261" fmla="*/ 741180 h 4437868"/>
                <a:gd name="connsiteX0" fmla="*/ 2580523 w 5017802"/>
                <a:gd name="connsiteY0" fmla="*/ 741180 h 4437868"/>
                <a:gd name="connsiteX1" fmla="*/ 2254404 w 5017802"/>
                <a:gd name="connsiteY1" fmla="*/ 583337 h 4437868"/>
                <a:gd name="connsiteX2" fmla="*/ 2294316 w 5017802"/>
                <a:gd name="connsiteY2" fmla="*/ 433432 h 4437868"/>
                <a:gd name="connsiteX3" fmla="*/ 2240342 w 5017802"/>
                <a:gd name="connsiteY3" fmla="*/ 423907 h 4437868"/>
                <a:gd name="connsiteX4" fmla="*/ 2237167 w 5017802"/>
                <a:gd name="connsiteY4" fmla="*/ 395333 h 4437868"/>
                <a:gd name="connsiteX5" fmla="*/ 2281617 w 5017802"/>
                <a:gd name="connsiteY5" fmla="*/ 403270 h 4437868"/>
                <a:gd name="connsiteX6" fmla="*/ 2224467 w 5017802"/>
                <a:gd name="connsiteY6" fmla="*/ 315957 h 4437868"/>
                <a:gd name="connsiteX7" fmla="*/ 2235579 w 5017802"/>
                <a:gd name="connsiteY7" fmla="*/ 355645 h 4437868"/>
                <a:gd name="connsiteX8" fmla="*/ 2183191 w 5017802"/>
                <a:gd name="connsiteY8" fmla="*/ 320720 h 4437868"/>
                <a:gd name="connsiteX9" fmla="*/ 2203829 w 5017802"/>
                <a:gd name="connsiteY9" fmla="*/ 287383 h 4437868"/>
                <a:gd name="connsiteX10" fmla="*/ 2168904 w 5017802"/>
                <a:gd name="connsiteY10" fmla="*/ 225472 h 4437868"/>
                <a:gd name="connsiteX11" fmla="*/ 2202241 w 5017802"/>
                <a:gd name="connsiteY11" fmla="*/ 227061 h 4437868"/>
                <a:gd name="connsiteX12" fmla="*/ 2159379 w 5017802"/>
                <a:gd name="connsiteY12" fmla="*/ 133398 h 4437868"/>
                <a:gd name="connsiteX13" fmla="*/ 2133980 w 5017802"/>
                <a:gd name="connsiteY13" fmla="*/ 131810 h 4437868"/>
                <a:gd name="connsiteX14" fmla="*/ 2122867 w 5017802"/>
                <a:gd name="connsiteY14" fmla="*/ 84185 h 4437868"/>
                <a:gd name="connsiteX15" fmla="*/ 2154616 w 5017802"/>
                <a:gd name="connsiteY15" fmla="*/ 66723 h 4437868"/>
                <a:gd name="connsiteX16" fmla="*/ 2149854 w 5017802"/>
                <a:gd name="connsiteY16" fmla="*/ 23861 h 4437868"/>
                <a:gd name="connsiteX17" fmla="*/ 2091117 w 5017802"/>
                <a:gd name="connsiteY17" fmla="*/ 28624 h 4437868"/>
                <a:gd name="connsiteX18" fmla="*/ 1897442 w 5017802"/>
                <a:gd name="connsiteY18" fmla="*/ 127049 h 4437868"/>
                <a:gd name="connsiteX19" fmla="*/ 1862517 w 5017802"/>
                <a:gd name="connsiteY19" fmla="*/ 252462 h 4437868"/>
                <a:gd name="connsiteX20" fmla="*/ 1867279 w 5017802"/>
                <a:gd name="connsiteY20" fmla="*/ 288974 h 4437868"/>
                <a:gd name="connsiteX21" fmla="*/ 1838704 w 5017802"/>
                <a:gd name="connsiteY21" fmla="*/ 303261 h 4437868"/>
                <a:gd name="connsiteX22" fmla="*/ 1906966 w 5017802"/>
                <a:gd name="connsiteY22" fmla="*/ 482645 h 4437868"/>
                <a:gd name="connsiteX23" fmla="*/ 1819655 w 5017802"/>
                <a:gd name="connsiteY23" fmla="*/ 400099 h 4437868"/>
                <a:gd name="connsiteX24" fmla="*/ 1768854 w 5017802"/>
                <a:gd name="connsiteY24" fmla="*/ 366762 h 4437868"/>
                <a:gd name="connsiteX25" fmla="*/ 1740279 w 5017802"/>
                <a:gd name="connsiteY25" fmla="*/ 401687 h 4437868"/>
                <a:gd name="connsiteX26" fmla="*/ 1738692 w 5017802"/>
                <a:gd name="connsiteY26" fmla="*/ 515987 h 4437868"/>
                <a:gd name="connsiteX27" fmla="*/ 1752979 w 5017802"/>
                <a:gd name="connsiteY27" fmla="*/ 612820 h 4437868"/>
                <a:gd name="connsiteX28" fmla="*/ 1670429 w 5017802"/>
                <a:gd name="connsiteY28" fmla="*/ 620761 h 4437868"/>
                <a:gd name="connsiteX29" fmla="*/ 1694242 w 5017802"/>
                <a:gd name="connsiteY29" fmla="*/ 590598 h 4437868"/>
                <a:gd name="connsiteX30" fmla="*/ 1630742 w 5017802"/>
                <a:gd name="connsiteY30" fmla="*/ 547736 h 4437868"/>
                <a:gd name="connsiteX31" fmla="*/ 1589467 w 5017802"/>
                <a:gd name="connsiteY31" fmla="*/ 501699 h 4437868"/>
                <a:gd name="connsiteX32" fmla="*/ 1540254 w 5017802"/>
                <a:gd name="connsiteY32" fmla="*/ 512811 h 4437868"/>
                <a:gd name="connsiteX33" fmla="*/ 1568829 w 5017802"/>
                <a:gd name="connsiteY33" fmla="*/ 446136 h 4437868"/>
                <a:gd name="connsiteX34" fmla="*/ 1538666 w 5017802"/>
                <a:gd name="connsiteY34" fmla="*/ 481062 h 4437868"/>
                <a:gd name="connsiteX35" fmla="*/ 1505329 w 5017802"/>
                <a:gd name="connsiteY35" fmla="*/ 423911 h 4437868"/>
                <a:gd name="connsiteX36" fmla="*/ 1486279 w 5017802"/>
                <a:gd name="connsiteY36" fmla="*/ 417561 h 4437868"/>
                <a:gd name="connsiteX37" fmla="*/ 1484692 w 5017802"/>
                <a:gd name="connsiteY37" fmla="*/ 376287 h 4437868"/>
                <a:gd name="connsiteX38" fmla="*/ 1449767 w 5017802"/>
                <a:gd name="connsiteY38" fmla="*/ 273100 h 4437868"/>
                <a:gd name="connsiteX39" fmla="*/ 1410079 w 5017802"/>
                <a:gd name="connsiteY39" fmla="*/ 219123 h 4437868"/>
                <a:gd name="connsiteX40" fmla="*/ 1486280 w 5017802"/>
                <a:gd name="connsiteY40" fmla="*/ 282624 h 4437868"/>
                <a:gd name="connsiteX41" fmla="*/ 1545018 w 5017802"/>
                <a:gd name="connsiteY41" fmla="*/ 320723 h 4437868"/>
                <a:gd name="connsiteX42" fmla="*/ 1568829 w 5017802"/>
                <a:gd name="connsiteY42" fmla="*/ 281036 h 4437868"/>
                <a:gd name="connsiteX43" fmla="*/ 1587879 w 5017802"/>
                <a:gd name="connsiteY43" fmla="*/ 215949 h 4437868"/>
                <a:gd name="connsiteX44" fmla="*/ 1549779 w 5017802"/>
                <a:gd name="connsiteY44" fmla="*/ 185786 h 4437868"/>
                <a:gd name="connsiteX45" fmla="*/ 1576767 w 5017802"/>
                <a:gd name="connsiteY45" fmla="*/ 144511 h 4437868"/>
                <a:gd name="connsiteX46" fmla="*/ 1529142 w 5017802"/>
                <a:gd name="connsiteY46" fmla="*/ 50848 h 4437868"/>
                <a:gd name="connsiteX47" fmla="*/ 1511679 w 5017802"/>
                <a:gd name="connsiteY47" fmla="*/ 6399 h 4437868"/>
                <a:gd name="connsiteX48" fmla="*/ 1375154 w 5017802"/>
                <a:gd name="connsiteY48" fmla="*/ 120699 h 4437868"/>
                <a:gd name="connsiteX49" fmla="*/ 1313241 w 5017802"/>
                <a:gd name="connsiteY49" fmla="*/ 115936 h 4437868"/>
                <a:gd name="connsiteX50" fmla="*/ 1300542 w 5017802"/>
                <a:gd name="connsiteY50" fmla="*/ 57199 h 4437868"/>
                <a:gd name="connsiteX51" fmla="*/ 1214817 w 5017802"/>
                <a:gd name="connsiteY51" fmla="*/ 104824 h 4437868"/>
                <a:gd name="connsiteX52" fmla="*/ 1151317 w 5017802"/>
                <a:gd name="connsiteY52" fmla="*/ 139748 h 4437868"/>
                <a:gd name="connsiteX53" fmla="*/ 1056066 w 5017802"/>
                <a:gd name="connsiteY53" fmla="*/ 147686 h 4437868"/>
                <a:gd name="connsiteX54" fmla="*/ 1033842 w 5017802"/>
                <a:gd name="connsiteY54" fmla="*/ 177849 h 4437868"/>
                <a:gd name="connsiteX55" fmla="*/ 997329 w 5017802"/>
                <a:gd name="connsiteY55" fmla="*/ 201661 h 4437868"/>
                <a:gd name="connsiteX56" fmla="*/ 1032255 w 5017802"/>
                <a:gd name="connsiteY56" fmla="*/ 288974 h 4437868"/>
                <a:gd name="connsiteX57" fmla="*/ 899586 w 5017802"/>
                <a:gd name="connsiteY57" fmla="*/ 542516 h 4437868"/>
                <a:gd name="connsiteX58" fmla="*/ 845611 w 5017802"/>
                <a:gd name="connsiteY58" fmla="*/ 580843 h 4437868"/>
                <a:gd name="connsiteX59" fmla="*/ 917502 w 5017802"/>
                <a:gd name="connsiteY59" fmla="*/ 633231 h 4437868"/>
                <a:gd name="connsiteX60" fmla="*/ 880536 w 5017802"/>
                <a:gd name="connsiteY60" fmla="*/ 673825 h 4437868"/>
                <a:gd name="connsiteX61" fmla="*/ 897999 w 5017802"/>
                <a:gd name="connsiteY61" fmla="*/ 720316 h 4437868"/>
                <a:gd name="connsiteX62" fmla="*/ 829282 w 5017802"/>
                <a:gd name="connsiteY62" fmla="*/ 701719 h 4437868"/>
                <a:gd name="connsiteX63" fmla="*/ 774174 w 5017802"/>
                <a:gd name="connsiteY63" fmla="*/ 726665 h 4437868"/>
                <a:gd name="connsiteX64" fmla="*/ 707272 w 5017802"/>
                <a:gd name="connsiteY64" fmla="*/ 695143 h 4437868"/>
                <a:gd name="connsiteX65" fmla="*/ 708860 w 5017802"/>
                <a:gd name="connsiteY65" fmla="*/ 652734 h 4437868"/>
                <a:gd name="connsiteX66" fmla="*/ 597281 w 5017802"/>
                <a:gd name="connsiteY66" fmla="*/ 675412 h 4437868"/>
                <a:gd name="connsiteX67" fmla="*/ 587530 w 5017802"/>
                <a:gd name="connsiteY67" fmla="*/ 760457 h 4437868"/>
                <a:gd name="connsiteX68" fmla="*/ 508382 w 5017802"/>
                <a:gd name="connsiteY68" fmla="*/ 865236 h 4437868"/>
                <a:gd name="connsiteX69" fmla="*/ 422657 w 5017802"/>
                <a:gd name="connsiteY69" fmla="*/ 828724 h 4437868"/>
                <a:gd name="connsiteX70" fmla="*/ 397257 w 5017802"/>
                <a:gd name="connsiteY70" fmla="*/ 869999 h 4437868"/>
                <a:gd name="connsiteX71" fmla="*/ 332170 w 5017802"/>
                <a:gd name="connsiteY71" fmla="*/ 812848 h 4437868"/>
                <a:gd name="connsiteX72" fmla="*/ 306771 w 5017802"/>
                <a:gd name="connsiteY72" fmla="*/ 881111 h 4437868"/>
                <a:gd name="connsiteX73" fmla="*/ 248033 w 5017802"/>
                <a:gd name="connsiteY73" fmla="*/ 873173 h 4437868"/>
                <a:gd name="connsiteX74" fmla="*/ 208345 w 5017802"/>
                <a:gd name="connsiteY74" fmla="*/ 787449 h 4437868"/>
                <a:gd name="connsiteX75" fmla="*/ 27371 w 5017802"/>
                <a:gd name="connsiteY75" fmla="*/ 917623 h 4437868"/>
                <a:gd name="connsiteX76" fmla="*/ 28959 w 5017802"/>
                <a:gd name="connsiteY76" fmla="*/ 970011 h 4437868"/>
                <a:gd name="connsiteX77" fmla="*/ 13084 w 5017802"/>
                <a:gd name="connsiteY77" fmla="*/ 996999 h 4437868"/>
                <a:gd name="connsiteX78" fmla="*/ 40071 w 5017802"/>
                <a:gd name="connsiteY78" fmla="*/ 1022399 h 4437868"/>
                <a:gd name="connsiteX79" fmla="*/ 9909 w 5017802"/>
                <a:gd name="connsiteY79" fmla="*/ 1043037 h 4437868"/>
                <a:gd name="connsiteX80" fmla="*/ 170247 w 5017802"/>
                <a:gd name="connsiteY80" fmla="*/ 1135111 h 4437868"/>
                <a:gd name="connsiteX81" fmla="*/ 160723 w 5017802"/>
                <a:gd name="connsiteY81" fmla="*/ 1263698 h 4437868"/>
                <a:gd name="connsiteX82" fmla="*/ 217873 w 5017802"/>
                <a:gd name="connsiteY82" fmla="*/ 1289099 h 4437868"/>
                <a:gd name="connsiteX83" fmla="*/ 205174 w 5017802"/>
                <a:gd name="connsiteY83" fmla="*/ 1354186 h 4437868"/>
                <a:gd name="connsiteX84" fmla="*/ 270261 w 5017802"/>
                <a:gd name="connsiteY84" fmla="*/ 1362124 h 4437868"/>
                <a:gd name="connsiteX85" fmla="*/ 321736 w 5017802"/>
                <a:gd name="connsiteY85" fmla="*/ 1394776 h 4437868"/>
                <a:gd name="connsiteX86" fmla="*/ 230573 w 5017802"/>
                <a:gd name="connsiteY86" fmla="*/ 1622474 h 4437868"/>
                <a:gd name="connsiteX87" fmla="*/ 179773 w 5017802"/>
                <a:gd name="connsiteY87" fmla="*/ 1687561 h 4437868"/>
                <a:gd name="connsiteX88" fmla="*/ 175010 w 5017802"/>
                <a:gd name="connsiteY88" fmla="*/ 1743123 h 4437868"/>
                <a:gd name="connsiteX89" fmla="*/ 141673 w 5017802"/>
                <a:gd name="connsiteY89" fmla="*/ 1738361 h 4437868"/>
                <a:gd name="connsiteX90" fmla="*/ 143261 w 5017802"/>
                <a:gd name="connsiteY90" fmla="*/ 1798686 h 4437868"/>
                <a:gd name="connsiteX91" fmla="*/ 65473 w 5017802"/>
                <a:gd name="connsiteY91" fmla="*/ 1636761 h 4437868"/>
                <a:gd name="connsiteX92" fmla="*/ 16260 w 5017802"/>
                <a:gd name="connsiteY92" fmla="*/ 1633586 h 4437868"/>
                <a:gd name="connsiteX93" fmla="*/ 41661 w 5017802"/>
                <a:gd name="connsiteY93" fmla="*/ 1670099 h 4437868"/>
                <a:gd name="connsiteX94" fmla="*/ 385 w 5017802"/>
                <a:gd name="connsiteY94" fmla="*/ 1690737 h 4437868"/>
                <a:gd name="connsiteX95" fmla="*/ 59122 w 5017802"/>
                <a:gd name="connsiteY95" fmla="*/ 1873298 h 4437868"/>
                <a:gd name="connsiteX96" fmla="*/ 343507 w 5017802"/>
                <a:gd name="connsiteY96" fmla="*/ 1923414 h 4437868"/>
                <a:gd name="connsiteX97" fmla="*/ 200410 w 5017802"/>
                <a:gd name="connsiteY97" fmla="*/ 2119361 h 4437868"/>
                <a:gd name="connsiteX98" fmla="*/ 213560 w 5017802"/>
                <a:gd name="connsiteY98" fmla="*/ 2239100 h 4437868"/>
                <a:gd name="connsiteX99" fmla="*/ 148023 w 5017802"/>
                <a:gd name="connsiteY99" fmla="*/ 2270174 h 4437868"/>
                <a:gd name="connsiteX100" fmla="*/ 105160 w 5017802"/>
                <a:gd name="connsiteY100" fmla="*/ 2414637 h 4437868"/>
                <a:gd name="connsiteX101" fmla="*/ 201087 w 5017802"/>
                <a:gd name="connsiteY101" fmla="*/ 2428239 h 4437868"/>
                <a:gd name="connsiteX102" fmla="*/ 419708 w 5017802"/>
                <a:gd name="connsiteY102" fmla="*/ 2593339 h 4437868"/>
                <a:gd name="connsiteX103" fmla="*/ 436944 w 5017802"/>
                <a:gd name="connsiteY103" fmla="*/ 2823753 h 4437868"/>
                <a:gd name="connsiteX104" fmla="*/ 490464 w 5017802"/>
                <a:gd name="connsiteY104" fmla="*/ 2877956 h 4437868"/>
                <a:gd name="connsiteX105" fmla="*/ 542173 w 5017802"/>
                <a:gd name="connsiteY105" fmla="*/ 2882264 h 4437868"/>
                <a:gd name="connsiteX106" fmla="*/ 544894 w 5017802"/>
                <a:gd name="connsiteY106" fmla="*/ 2813095 h 4437868"/>
                <a:gd name="connsiteX107" fmla="*/ 678248 w 5017802"/>
                <a:gd name="connsiteY107" fmla="*/ 2882949 h 4437868"/>
                <a:gd name="connsiteX108" fmla="*/ 669852 w 5017802"/>
                <a:gd name="connsiteY108" fmla="*/ 2955970 h 4437868"/>
                <a:gd name="connsiteX109" fmla="*/ 758073 w 5017802"/>
                <a:gd name="connsiteY109" fmla="*/ 3058024 h 4437868"/>
                <a:gd name="connsiteX110" fmla="*/ 741970 w 5017802"/>
                <a:gd name="connsiteY110" fmla="*/ 3145336 h 4437868"/>
                <a:gd name="connsiteX111" fmla="*/ 774855 w 5017802"/>
                <a:gd name="connsiteY111" fmla="*/ 3257368 h 4437868"/>
                <a:gd name="connsiteX112" fmla="*/ 831551 w 5017802"/>
                <a:gd name="connsiteY112" fmla="*/ 3291839 h 4437868"/>
                <a:gd name="connsiteX113" fmla="*/ 794812 w 5017802"/>
                <a:gd name="connsiteY113" fmla="*/ 3345361 h 4437868"/>
                <a:gd name="connsiteX114" fmla="*/ 1094623 w 5017802"/>
                <a:gd name="connsiteY114" fmla="*/ 3453311 h 4437868"/>
                <a:gd name="connsiteX115" fmla="*/ 1144742 w 5017802"/>
                <a:gd name="connsiteY115" fmla="*/ 3605257 h 4437868"/>
                <a:gd name="connsiteX116" fmla="*/ 1187604 w 5017802"/>
                <a:gd name="connsiteY116" fmla="*/ 3626121 h 4437868"/>
                <a:gd name="connsiteX117" fmla="*/ 1210283 w 5017802"/>
                <a:gd name="connsiteY117" fmla="*/ 3658099 h 4437868"/>
                <a:gd name="connsiteX118" fmla="*/ 1297142 w 5017802"/>
                <a:gd name="connsiteY118" fmla="*/ 3683952 h 4437868"/>
                <a:gd name="connsiteX119" fmla="*/ 1357693 w 5017802"/>
                <a:gd name="connsiteY119" fmla="*/ 3632471 h 4437868"/>
                <a:gd name="connsiteX120" fmla="*/ 1341138 w 5017802"/>
                <a:gd name="connsiteY120" fmla="*/ 3663768 h 4437868"/>
                <a:gd name="connsiteX121" fmla="*/ 1361095 w 5017802"/>
                <a:gd name="connsiteY121" fmla="*/ 3689621 h 4437868"/>
                <a:gd name="connsiteX122" fmla="*/ 1387402 w 5017802"/>
                <a:gd name="connsiteY122" fmla="*/ 3742236 h 4437868"/>
                <a:gd name="connsiteX123" fmla="*/ 1358374 w 5017802"/>
                <a:gd name="connsiteY123" fmla="*/ 3755843 h 4437868"/>
                <a:gd name="connsiteX124" fmla="*/ 1358827 w 5017802"/>
                <a:gd name="connsiteY124" fmla="*/ 3799386 h 4437868"/>
                <a:gd name="connsiteX125" fmla="*/ 1322769 w 5017802"/>
                <a:gd name="connsiteY125" fmla="*/ 3900986 h 4437868"/>
                <a:gd name="connsiteX126" fmla="*/ 1264485 w 5017802"/>
                <a:gd name="connsiteY126" fmla="*/ 3906882 h 4437868"/>
                <a:gd name="connsiteX127" fmla="*/ 1236590 w 5017802"/>
                <a:gd name="connsiteY127" fmla="*/ 3937725 h 4437868"/>
                <a:gd name="connsiteX128" fmla="*/ 1160843 w 5017802"/>
                <a:gd name="connsiteY128" fmla="*/ 3954733 h 4437868"/>
                <a:gd name="connsiteX129" fmla="*/ 1214592 w 5017802"/>
                <a:gd name="connsiteY129" fmla="*/ 4003039 h 4437868"/>
                <a:gd name="connsiteX130" fmla="*/ 1226157 w 5017802"/>
                <a:gd name="connsiteY130" fmla="*/ 4039099 h 4437868"/>
                <a:gd name="connsiteX131" fmla="*/ 1154267 w 5017802"/>
                <a:gd name="connsiteY131" fmla="*/ 4107588 h 4437868"/>
                <a:gd name="connsiteX132" fmla="*/ 1111177 w 5017802"/>
                <a:gd name="connsiteY132" fmla="*/ 4113031 h 4437868"/>
                <a:gd name="connsiteX133" fmla="*/ 1112311 w 5017802"/>
                <a:gd name="connsiteY133" fmla="*/ 4170407 h 4437868"/>
                <a:gd name="connsiteX134" fmla="*/ 1142247 w 5017802"/>
                <a:gd name="connsiteY134" fmla="*/ 4191725 h 4437868"/>
                <a:gd name="connsiteX135" fmla="*/ 1122748 w 5017802"/>
                <a:gd name="connsiteY135" fmla="*/ 4230736 h 4437868"/>
                <a:gd name="connsiteX136" fmla="*/ 1067186 w 5017802"/>
                <a:gd name="connsiteY136" fmla="*/ 4224386 h 4437868"/>
                <a:gd name="connsiteX137" fmla="*/ 1114810 w 5017802"/>
                <a:gd name="connsiteY137" fmla="*/ 4270425 h 4437868"/>
                <a:gd name="connsiteX138" fmla="*/ 1162435 w 5017802"/>
                <a:gd name="connsiteY138" fmla="*/ 4376786 h 4437868"/>
                <a:gd name="connsiteX139" fmla="*/ 1271972 w 5017802"/>
                <a:gd name="connsiteY139" fmla="*/ 4435524 h 4437868"/>
                <a:gd name="connsiteX140" fmla="*/ 1444325 w 5017802"/>
                <a:gd name="connsiteY140" fmla="*/ 4364309 h 4437868"/>
                <a:gd name="connsiteX141" fmla="*/ 1791081 w 5017802"/>
                <a:gd name="connsiteY141" fmla="*/ 4263389 h 4437868"/>
                <a:gd name="connsiteX142" fmla="*/ 2188636 w 5017802"/>
                <a:gd name="connsiteY142" fmla="*/ 4250462 h 4437868"/>
                <a:gd name="connsiteX143" fmla="*/ 2296586 w 5017802"/>
                <a:gd name="connsiteY143" fmla="*/ 4245474 h 4437868"/>
                <a:gd name="connsiteX144" fmla="*/ 2394785 w 5017802"/>
                <a:gd name="connsiteY144" fmla="*/ 4215990 h 4437868"/>
                <a:gd name="connsiteX145" fmla="*/ 2406350 w 5017802"/>
                <a:gd name="connsiteY145" fmla="*/ 4125277 h 4437868"/>
                <a:gd name="connsiteX146" fmla="*/ 2494570 w 5017802"/>
                <a:gd name="connsiteY146" fmla="*/ 3900532 h 4437868"/>
                <a:gd name="connsiteX147" fmla="*/ 2593449 w 5017802"/>
                <a:gd name="connsiteY147" fmla="*/ 3917768 h 4437868"/>
                <a:gd name="connsiteX148" fmla="*/ 2719088 w 5017802"/>
                <a:gd name="connsiteY148" fmla="*/ 3918221 h 4437868"/>
                <a:gd name="connsiteX149" fmla="*/ 2914124 w 5017802"/>
                <a:gd name="connsiteY149" fmla="*/ 3764007 h 4437868"/>
                <a:gd name="connsiteX150" fmla="*/ 3195112 w 5017802"/>
                <a:gd name="connsiteY150" fmla="*/ 3993968 h 4437868"/>
                <a:gd name="connsiteX151" fmla="*/ 3265414 w 5017802"/>
                <a:gd name="connsiteY151" fmla="*/ 4067674 h 4437868"/>
                <a:gd name="connsiteX152" fmla="*/ 3439813 w 5017802"/>
                <a:gd name="connsiteY152" fmla="*/ 4130265 h 4437868"/>
                <a:gd name="connsiteX153" fmla="*/ 3526217 w 5017802"/>
                <a:gd name="connsiteY153" fmla="*/ 4316455 h 4437868"/>
                <a:gd name="connsiteX154" fmla="*/ 3586542 w 5017802"/>
                <a:gd name="connsiteY154" fmla="*/ 4375193 h 4437868"/>
                <a:gd name="connsiteX155" fmla="*/ 3597654 w 5017802"/>
                <a:gd name="connsiteY155" fmla="*/ 4345030 h 4437868"/>
                <a:gd name="connsiteX156" fmla="*/ 3643692 w 5017802"/>
                <a:gd name="connsiteY156" fmla="*/ 4318042 h 4437868"/>
                <a:gd name="connsiteX157" fmla="*/ 3694492 w 5017802"/>
                <a:gd name="connsiteY157" fmla="*/ 4391068 h 4437868"/>
                <a:gd name="connsiteX158" fmla="*/ 3743705 w 5017802"/>
                <a:gd name="connsiteY158" fmla="*/ 4394243 h 4437868"/>
                <a:gd name="connsiteX159" fmla="*/ 3699254 w 5017802"/>
                <a:gd name="connsiteY159" fmla="*/ 4300581 h 4437868"/>
                <a:gd name="connsiteX160" fmla="*/ 3656392 w 5017802"/>
                <a:gd name="connsiteY160" fmla="*/ 4232318 h 4437868"/>
                <a:gd name="connsiteX161" fmla="*/ 3699255 w 5017802"/>
                <a:gd name="connsiteY161" fmla="*/ 4216442 h 4437868"/>
                <a:gd name="connsiteX162" fmla="*/ 3680204 w 5017802"/>
                <a:gd name="connsiteY162" fmla="*/ 4175168 h 4437868"/>
                <a:gd name="connsiteX163" fmla="*/ 3732592 w 5017802"/>
                <a:gd name="connsiteY163" fmla="*/ 4184693 h 4437868"/>
                <a:gd name="connsiteX164" fmla="*/ 3711955 w 5017802"/>
                <a:gd name="connsiteY164" fmla="*/ 4151355 h 4437868"/>
                <a:gd name="connsiteX165" fmla="*/ 3733274 w 5017802"/>
                <a:gd name="connsiteY165" fmla="*/ 4134801 h 4437868"/>
                <a:gd name="connsiteX166" fmla="*/ 3854377 w 5017802"/>
                <a:gd name="connsiteY166" fmla="*/ 4220074 h 4437868"/>
                <a:gd name="connsiteX167" fmla="*/ 3889754 w 5017802"/>
                <a:gd name="connsiteY167" fmla="*/ 4206917 h 4437868"/>
                <a:gd name="connsiteX168" fmla="*/ 3942141 w 5017802"/>
                <a:gd name="connsiteY168" fmla="*/ 4272006 h 4437868"/>
                <a:gd name="connsiteX169" fmla="*/ 3962779 w 5017802"/>
                <a:gd name="connsiteY169" fmla="*/ 4330743 h 4437868"/>
                <a:gd name="connsiteX170" fmla="*/ 4070729 w 5017802"/>
                <a:gd name="connsiteY170" fmla="*/ 4349792 h 4437868"/>
                <a:gd name="connsiteX171" fmla="*/ 4010405 w 5017802"/>
                <a:gd name="connsiteY171" fmla="*/ 4283117 h 4437868"/>
                <a:gd name="connsiteX172" fmla="*/ 4007229 w 5017802"/>
                <a:gd name="connsiteY172" fmla="*/ 4214855 h 4437868"/>
                <a:gd name="connsiteX173" fmla="*/ 4061204 w 5017802"/>
                <a:gd name="connsiteY173" fmla="*/ 4270418 h 4437868"/>
                <a:gd name="connsiteX174" fmla="*/ 4110417 w 5017802"/>
                <a:gd name="connsiteY174" fmla="*/ 4275180 h 4437868"/>
                <a:gd name="connsiteX175" fmla="*/ 4104067 w 5017802"/>
                <a:gd name="connsiteY175" fmla="*/ 4225968 h 4437868"/>
                <a:gd name="connsiteX176" fmla="*/ 4164392 w 5017802"/>
                <a:gd name="connsiteY176" fmla="*/ 4230730 h 4437868"/>
                <a:gd name="connsiteX177" fmla="*/ 4226304 w 5017802"/>
                <a:gd name="connsiteY177" fmla="*/ 4273592 h 4437868"/>
                <a:gd name="connsiteX178" fmla="*/ 4258054 w 5017802"/>
                <a:gd name="connsiteY178" fmla="*/ 4260893 h 4437868"/>
                <a:gd name="connsiteX179" fmla="*/ 4251705 w 5017802"/>
                <a:gd name="connsiteY179" fmla="*/ 4225968 h 4437868"/>
                <a:gd name="connsiteX180" fmla="*/ 4292980 w 5017802"/>
                <a:gd name="connsiteY180" fmla="*/ 4202156 h 4437868"/>
                <a:gd name="connsiteX181" fmla="*/ 4377117 w 5017802"/>
                <a:gd name="connsiteY181" fmla="*/ 4259306 h 4437868"/>
                <a:gd name="connsiteX182" fmla="*/ 4394580 w 5017802"/>
                <a:gd name="connsiteY182" fmla="*/ 4157708 h 4437868"/>
                <a:gd name="connsiteX183" fmla="*/ 4369180 w 5017802"/>
                <a:gd name="connsiteY183" fmla="*/ 4135482 h 4437868"/>
                <a:gd name="connsiteX184" fmla="*/ 4296154 w 5017802"/>
                <a:gd name="connsiteY184" fmla="*/ 4092619 h 4437868"/>
                <a:gd name="connsiteX185" fmla="*/ 4318379 w 5017802"/>
                <a:gd name="connsiteY185" fmla="*/ 4067220 h 4437868"/>
                <a:gd name="connsiteX186" fmla="*/ 4339017 w 5017802"/>
                <a:gd name="connsiteY186" fmla="*/ 4044994 h 4437868"/>
                <a:gd name="connsiteX187" fmla="*/ 4392992 w 5017802"/>
                <a:gd name="connsiteY187" fmla="*/ 4076745 h 4437868"/>
                <a:gd name="connsiteX188" fmla="*/ 4399342 w 5017802"/>
                <a:gd name="connsiteY188" fmla="*/ 4032295 h 4437868"/>
                <a:gd name="connsiteX189" fmla="*/ 4343779 w 5017802"/>
                <a:gd name="connsiteY189" fmla="*/ 4008482 h 4437868"/>
                <a:gd name="connsiteX190" fmla="*/ 4342192 w 5017802"/>
                <a:gd name="connsiteY190" fmla="*/ 3998958 h 4437868"/>
                <a:gd name="connsiteX191" fmla="*/ 4329491 w 5017802"/>
                <a:gd name="connsiteY191" fmla="*/ 3960859 h 4437868"/>
                <a:gd name="connsiteX192" fmla="*/ 4335841 w 5017802"/>
                <a:gd name="connsiteY192" fmla="*/ 3913233 h 4437868"/>
                <a:gd name="connsiteX193" fmla="*/ 4346954 w 5017802"/>
                <a:gd name="connsiteY193" fmla="*/ 3857670 h 4437868"/>
                <a:gd name="connsiteX194" fmla="*/ 4308854 w 5017802"/>
                <a:gd name="connsiteY194" fmla="*/ 3827508 h 4437868"/>
                <a:gd name="connsiteX195" fmla="*/ 4342191 w 5017802"/>
                <a:gd name="connsiteY195" fmla="*/ 3817983 h 4437868"/>
                <a:gd name="connsiteX196" fmla="*/ 4319966 w 5017802"/>
                <a:gd name="connsiteY196" fmla="*/ 3781470 h 4437868"/>
                <a:gd name="connsiteX197" fmla="*/ 4358067 w 5017802"/>
                <a:gd name="connsiteY197" fmla="*/ 3776709 h 4437868"/>
                <a:gd name="connsiteX198" fmla="*/ 4364416 w 5017802"/>
                <a:gd name="connsiteY198" fmla="*/ 3743370 h 4437868"/>
                <a:gd name="connsiteX199" fmla="*/ 4426330 w 5017802"/>
                <a:gd name="connsiteY199" fmla="*/ 3752897 h 4437868"/>
                <a:gd name="connsiteX200" fmla="*/ 4459443 w 5017802"/>
                <a:gd name="connsiteY200" fmla="*/ 3768089 h 4437868"/>
                <a:gd name="connsiteX201" fmla="*/ 4425650 w 5017802"/>
                <a:gd name="connsiteY201" fmla="*/ 3809137 h 4437868"/>
                <a:gd name="connsiteX202" fmla="*/ 4464658 w 5017802"/>
                <a:gd name="connsiteY202" fmla="*/ 3916633 h 4437868"/>
                <a:gd name="connsiteX203" fmla="*/ 4517045 w 5017802"/>
                <a:gd name="connsiteY203" fmla="*/ 3947931 h 4437868"/>
                <a:gd name="connsiteX204" fmla="*/ 4568979 w 5017802"/>
                <a:gd name="connsiteY204" fmla="*/ 3905749 h 4437868"/>
                <a:gd name="connsiteX205" fmla="*/ 4654704 w 5017802"/>
                <a:gd name="connsiteY205" fmla="*/ 3857216 h 4437868"/>
                <a:gd name="connsiteX206" fmla="*/ 4637468 w 5017802"/>
                <a:gd name="connsiteY206" fmla="*/ 3768315 h 4437868"/>
                <a:gd name="connsiteX207" fmla="*/ 4714802 w 5017802"/>
                <a:gd name="connsiteY207" fmla="*/ 3635646 h 4437868"/>
                <a:gd name="connsiteX208" fmla="*/ 5007356 w 5017802"/>
                <a:gd name="connsiteY208" fmla="*/ 3302498 h 4437868"/>
                <a:gd name="connsiteX209" fmla="*/ 4925939 w 5017802"/>
                <a:gd name="connsiteY209" fmla="*/ 3293426 h 4437868"/>
                <a:gd name="connsiteX210" fmla="*/ 4930476 w 5017802"/>
                <a:gd name="connsiteY210" fmla="*/ 3201578 h 4437868"/>
                <a:gd name="connsiteX211" fmla="*/ 4881489 w 5017802"/>
                <a:gd name="connsiteY211" fmla="*/ 3176406 h 4437868"/>
                <a:gd name="connsiteX212" fmla="*/ 4797352 w 5017802"/>
                <a:gd name="connsiteY212" fmla="*/ 3207928 h 4437868"/>
                <a:gd name="connsiteX213" fmla="*/ 4760613 w 5017802"/>
                <a:gd name="connsiteY213" fmla="*/ 3171643 h 4437868"/>
                <a:gd name="connsiteX214" fmla="*/ 4805290 w 5017802"/>
                <a:gd name="connsiteY214" fmla="*/ 3148738 h 4437868"/>
                <a:gd name="connsiteX215" fmla="*/ 4676023 w 5017802"/>
                <a:gd name="connsiteY215" fmla="*/ 2935559 h 4437868"/>
                <a:gd name="connsiteX216" fmla="*/ 4690989 w 5017802"/>
                <a:gd name="connsiteY216" fmla="*/ 2905396 h 4437868"/>
                <a:gd name="connsiteX217" fmla="*/ 4667404 w 5017802"/>
                <a:gd name="connsiteY217" fmla="*/ 2789736 h 4437868"/>
                <a:gd name="connsiteX218" fmla="*/ 4508655 w 5017802"/>
                <a:gd name="connsiteY218" fmla="*/ 2778850 h 4437868"/>
                <a:gd name="connsiteX219" fmla="*/ 4475317 w 5017802"/>
                <a:gd name="connsiteY219" fmla="*/ 2827608 h 4437868"/>
                <a:gd name="connsiteX220" fmla="*/ 4386417 w 5017802"/>
                <a:gd name="connsiteY220" fmla="*/ 2842124 h 4437868"/>
                <a:gd name="connsiteX221" fmla="*/ 4392767 w 5017802"/>
                <a:gd name="connsiteY221" fmla="*/ 2820125 h 4437868"/>
                <a:gd name="connsiteX222" fmla="*/ 4339245 w 5017802"/>
                <a:gd name="connsiteY222" fmla="*/ 2804024 h 4437868"/>
                <a:gd name="connsiteX223" fmla="*/ 4314526 w 5017802"/>
                <a:gd name="connsiteY223" fmla="*/ 2638923 h 4437868"/>
                <a:gd name="connsiteX224" fmla="*/ 4034219 w 5017802"/>
                <a:gd name="connsiteY224" fmla="*/ 2572248 h 4437868"/>
                <a:gd name="connsiteX225" fmla="*/ 3897920 w 5017802"/>
                <a:gd name="connsiteY225" fmla="*/ 2615564 h 4437868"/>
                <a:gd name="connsiteX226" fmla="*/ 3765931 w 5017802"/>
                <a:gd name="connsiteY226" fmla="*/ 2608080 h 4437868"/>
                <a:gd name="connsiteX227" fmla="*/ 3633488 w 5017802"/>
                <a:gd name="connsiteY227" fmla="*/ 2497182 h 4437868"/>
                <a:gd name="connsiteX228" fmla="*/ 3420310 w 5017802"/>
                <a:gd name="connsiteY228" fmla="*/ 2193969 h 4437868"/>
                <a:gd name="connsiteX229" fmla="*/ 3021848 w 5017802"/>
                <a:gd name="connsiteY229" fmla="*/ 2054496 h 4437868"/>
                <a:gd name="connsiteX230" fmla="*/ 2785310 w 5017802"/>
                <a:gd name="connsiteY230" fmla="*/ 1741532 h 4437868"/>
                <a:gd name="connsiteX231" fmla="*/ 2819101 w 5017802"/>
                <a:gd name="connsiteY231" fmla="*/ 1716586 h 4437868"/>
                <a:gd name="connsiteX232" fmla="*/ 2878745 w 5017802"/>
                <a:gd name="connsiteY232" fmla="*/ 1799589 h 4437868"/>
                <a:gd name="connsiteX233" fmla="*/ 2898929 w 5017802"/>
                <a:gd name="connsiteY233" fmla="*/ 1782126 h 4437868"/>
                <a:gd name="connsiteX234" fmla="*/ 2942019 w 5017802"/>
                <a:gd name="connsiteY234" fmla="*/ 1812970 h 4437868"/>
                <a:gd name="connsiteX235" fmla="*/ 3030692 w 5017802"/>
                <a:gd name="connsiteY235" fmla="*/ 1759221 h 4437868"/>
                <a:gd name="connsiteX236" fmla="*/ 3046794 w 5017802"/>
                <a:gd name="connsiteY236" fmla="*/ 1738811 h 4437868"/>
                <a:gd name="connsiteX237" fmla="*/ 3105077 w 5017802"/>
                <a:gd name="connsiteY237" fmla="*/ 1739037 h 4437868"/>
                <a:gd name="connsiteX238" fmla="*/ 3121180 w 5017802"/>
                <a:gd name="connsiteY238" fmla="*/ 1705927 h 4437868"/>
                <a:gd name="connsiteX239" fmla="*/ 3102356 w 5017802"/>
                <a:gd name="connsiteY239" fmla="*/ 1680300 h 4437868"/>
                <a:gd name="connsiteX240" fmla="*/ 3035228 w 5017802"/>
                <a:gd name="connsiteY240" fmla="*/ 1700257 h 4437868"/>
                <a:gd name="connsiteX241" fmla="*/ 3013456 w 5017802"/>
                <a:gd name="connsiteY241" fmla="*/ 1646736 h 4437868"/>
                <a:gd name="connsiteX242" fmla="*/ 3034774 w 5017802"/>
                <a:gd name="connsiteY242" fmla="*/ 1617026 h 4437868"/>
                <a:gd name="connsiteX243" fmla="*/ 2978304 w 5017802"/>
                <a:gd name="connsiteY243" fmla="*/ 1513612 h 4437868"/>
                <a:gd name="connsiteX244" fmla="*/ 2929773 w 5017802"/>
                <a:gd name="connsiteY244" fmla="*/ 1552393 h 4437868"/>
                <a:gd name="connsiteX245" fmla="*/ 2840418 w 5017802"/>
                <a:gd name="connsiteY245" fmla="*/ 1497737 h 4437868"/>
                <a:gd name="connsiteX246" fmla="*/ 2892352 w 5017802"/>
                <a:gd name="connsiteY246" fmla="*/ 1405208 h 4437868"/>
                <a:gd name="connsiteX247" fmla="*/ 2849490 w 5017802"/>
                <a:gd name="connsiteY247" fmla="*/ 1284105 h 4437868"/>
                <a:gd name="connsiteX248" fmla="*/ 2864231 w 5017802"/>
                <a:gd name="connsiteY248" fmla="*/ 1160053 h 4437868"/>
                <a:gd name="connsiteX249" fmla="*/ 2959481 w 5017802"/>
                <a:gd name="connsiteY249" fmla="*/ 1086348 h 4437868"/>
                <a:gd name="connsiteX250" fmla="*/ 3064710 w 5017802"/>
                <a:gd name="connsiteY250" fmla="*/ 1063896 h 4437868"/>
                <a:gd name="connsiteX251" fmla="*/ 3001663 w 5017802"/>
                <a:gd name="connsiteY251" fmla="*/ 974089 h 4437868"/>
                <a:gd name="connsiteX252" fmla="*/ 2984427 w 5017802"/>
                <a:gd name="connsiteY252" fmla="*/ 1018766 h 4437868"/>
                <a:gd name="connsiteX253" fmla="*/ 2941112 w 5017802"/>
                <a:gd name="connsiteY253" fmla="*/ 971595 h 4437868"/>
                <a:gd name="connsiteX254" fmla="*/ 2962430 w 5017802"/>
                <a:gd name="connsiteY254" fmla="*/ 886323 h 4437868"/>
                <a:gd name="connsiteX255" fmla="*/ 3035454 w 5017802"/>
                <a:gd name="connsiteY255" fmla="*/ 789032 h 4437868"/>
                <a:gd name="connsiteX256" fmla="*/ 3018445 w 5017802"/>
                <a:gd name="connsiteY256" fmla="*/ 682443 h 4437868"/>
                <a:gd name="connsiteX257" fmla="*/ 2847223 w 5017802"/>
                <a:gd name="connsiteY257" fmla="*/ 692194 h 4437868"/>
                <a:gd name="connsiteX258" fmla="*/ 2827945 w 5017802"/>
                <a:gd name="connsiteY258" fmla="*/ 734831 h 4437868"/>
                <a:gd name="connsiteX259" fmla="*/ 2795742 w 5017802"/>
                <a:gd name="connsiteY259" fmla="*/ 667248 h 4437868"/>
                <a:gd name="connsiteX260" fmla="*/ 2766032 w 5017802"/>
                <a:gd name="connsiteY260" fmla="*/ 707616 h 4437868"/>
                <a:gd name="connsiteX261" fmla="*/ 2580523 w 5017802"/>
                <a:gd name="connsiteY261" fmla="*/ 741180 h 4437868"/>
                <a:gd name="connsiteX0" fmla="*/ 2580523 w 5017802"/>
                <a:gd name="connsiteY0" fmla="*/ 741180 h 4437868"/>
                <a:gd name="connsiteX1" fmla="*/ 2254404 w 5017802"/>
                <a:gd name="connsiteY1" fmla="*/ 583337 h 4437868"/>
                <a:gd name="connsiteX2" fmla="*/ 2294316 w 5017802"/>
                <a:gd name="connsiteY2" fmla="*/ 433432 h 4437868"/>
                <a:gd name="connsiteX3" fmla="*/ 2240342 w 5017802"/>
                <a:gd name="connsiteY3" fmla="*/ 423907 h 4437868"/>
                <a:gd name="connsiteX4" fmla="*/ 2237167 w 5017802"/>
                <a:gd name="connsiteY4" fmla="*/ 395333 h 4437868"/>
                <a:gd name="connsiteX5" fmla="*/ 2281617 w 5017802"/>
                <a:gd name="connsiteY5" fmla="*/ 403270 h 4437868"/>
                <a:gd name="connsiteX6" fmla="*/ 2224467 w 5017802"/>
                <a:gd name="connsiteY6" fmla="*/ 315957 h 4437868"/>
                <a:gd name="connsiteX7" fmla="*/ 2235579 w 5017802"/>
                <a:gd name="connsiteY7" fmla="*/ 355645 h 4437868"/>
                <a:gd name="connsiteX8" fmla="*/ 2183191 w 5017802"/>
                <a:gd name="connsiteY8" fmla="*/ 320720 h 4437868"/>
                <a:gd name="connsiteX9" fmla="*/ 2203829 w 5017802"/>
                <a:gd name="connsiteY9" fmla="*/ 287383 h 4437868"/>
                <a:gd name="connsiteX10" fmla="*/ 2168904 w 5017802"/>
                <a:gd name="connsiteY10" fmla="*/ 225472 h 4437868"/>
                <a:gd name="connsiteX11" fmla="*/ 2202241 w 5017802"/>
                <a:gd name="connsiteY11" fmla="*/ 227061 h 4437868"/>
                <a:gd name="connsiteX12" fmla="*/ 2159379 w 5017802"/>
                <a:gd name="connsiteY12" fmla="*/ 133398 h 4437868"/>
                <a:gd name="connsiteX13" fmla="*/ 2133980 w 5017802"/>
                <a:gd name="connsiteY13" fmla="*/ 131810 h 4437868"/>
                <a:gd name="connsiteX14" fmla="*/ 2122867 w 5017802"/>
                <a:gd name="connsiteY14" fmla="*/ 84185 h 4437868"/>
                <a:gd name="connsiteX15" fmla="*/ 2154616 w 5017802"/>
                <a:gd name="connsiteY15" fmla="*/ 66723 h 4437868"/>
                <a:gd name="connsiteX16" fmla="*/ 2149854 w 5017802"/>
                <a:gd name="connsiteY16" fmla="*/ 23861 h 4437868"/>
                <a:gd name="connsiteX17" fmla="*/ 2091117 w 5017802"/>
                <a:gd name="connsiteY17" fmla="*/ 28624 h 4437868"/>
                <a:gd name="connsiteX18" fmla="*/ 1897442 w 5017802"/>
                <a:gd name="connsiteY18" fmla="*/ 127049 h 4437868"/>
                <a:gd name="connsiteX19" fmla="*/ 1862517 w 5017802"/>
                <a:gd name="connsiteY19" fmla="*/ 252462 h 4437868"/>
                <a:gd name="connsiteX20" fmla="*/ 1867279 w 5017802"/>
                <a:gd name="connsiteY20" fmla="*/ 288974 h 4437868"/>
                <a:gd name="connsiteX21" fmla="*/ 1838704 w 5017802"/>
                <a:gd name="connsiteY21" fmla="*/ 303261 h 4437868"/>
                <a:gd name="connsiteX22" fmla="*/ 1906966 w 5017802"/>
                <a:gd name="connsiteY22" fmla="*/ 482645 h 4437868"/>
                <a:gd name="connsiteX23" fmla="*/ 1819655 w 5017802"/>
                <a:gd name="connsiteY23" fmla="*/ 400099 h 4437868"/>
                <a:gd name="connsiteX24" fmla="*/ 1768854 w 5017802"/>
                <a:gd name="connsiteY24" fmla="*/ 366762 h 4437868"/>
                <a:gd name="connsiteX25" fmla="*/ 1740279 w 5017802"/>
                <a:gd name="connsiteY25" fmla="*/ 401687 h 4437868"/>
                <a:gd name="connsiteX26" fmla="*/ 1738692 w 5017802"/>
                <a:gd name="connsiteY26" fmla="*/ 515987 h 4437868"/>
                <a:gd name="connsiteX27" fmla="*/ 1752979 w 5017802"/>
                <a:gd name="connsiteY27" fmla="*/ 612820 h 4437868"/>
                <a:gd name="connsiteX28" fmla="*/ 1670429 w 5017802"/>
                <a:gd name="connsiteY28" fmla="*/ 620761 h 4437868"/>
                <a:gd name="connsiteX29" fmla="*/ 1694242 w 5017802"/>
                <a:gd name="connsiteY29" fmla="*/ 590598 h 4437868"/>
                <a:gd name="connsiteX30" fmla="*/ 1630742 w 5017802"/>
                <a:gd name="connsiteY30" fmla="*/ 547736 h 4437868"/>
                <a:gd name="connsiteX31" fmla="*/ 1589467 w 5017802"/>
                <a:gd name="connsiteY31" fmla="*/ 501699 h 4437868"/>
                <a:gd name="connsiteX32" fmla="*/ 1540254 w 5017802"/>
                <a:gd name="connsiteY32" fmla="*/ 512811 h 4437868"/>
                <a:gd name="connsiteX33" fmla="*/ 1568829 w 5017802"/>
                <a:gd name="connsiteY33" fmla="*/ 446136 h 4437868"/>
                <a:gd name="connsiteX34" fmla="*/ 1538666 w 5017802"/>
                <a:gd name="connsiteY34" fmla="*/ 481062 h 4437868"/>
                <a:gd name="connsiteX35" fmla="*/ 1505329 w 5017802"/>
                <a:gd name="connsiteY35" fmla="*/ 423911 h 4437868"/>
                <a:gd name="connsiteX36" fmla="*/ 1486279 w 5017802"/>
                <a:gd name="connsiteY36" fmla="*/ 417561 h 4437868"/>
                <a:gd name="connsiteX37" fmla="*/ 1484692 w 5017802"/>
                <a:gd name="connsiteY37" fmla="*/ 376287 h 4437868"/>
                <a:gd name="connsiteX38" fmla="*/ 1449767 w 5017802"/>
                <a:gd name="connsiteY38" fmla="*/ 273100 h 4437868"/>
                <a:gd name="connsiteX39" fmla="*/ 1410079 w 5017802"/>
                <a:gd name="connsiteY39" fmla="*/ 219123 h 4437868"/>
                <a:gd name="connsiteX40" fmla="*/ 1486280 w 5017802"/>
                <a:gd name="connsiteY40" fmla="*/ 282624 h 4437868"/>
                <a:gd name="connsiteX41" fmla="*/ 1545018 w 5017802"/>
                <a:gd name="connsiteY41" fmla="*/ 320723 h 4437868"/>
                <a:gd name="connsiteX42" fmla="*/ 1568829 w 5017802"/>
                <a:gd name="connsiteY42" fmla="*/ 281036 h 4437868"/>
                <a:gd name="connsiteX43" fmla="*/ 1587879 w 5017802"/>
                <a:gd name="connsiteY43" fmla="*/ 215949 h 4437868"/>
                <a:gd name="connsiteX44" fmla="*/ 1549779 w 5017802"/>
                <a:gd name="connsiteY44" fmla="*/ 185786 h 4437868"/>
                <a:gd name="connsiteX45" fmla="*/ 1576767 w 5017802"/>
                <a:gd name="connsiteY45" fmla="*/ 144511 h 4437868"/>
                <a:gd name="connsiteX46" fmla="*/ 1529142 w 5017802"/>
                <a:gd name="connsiteY46" fmla="*/ 50848 h 4437868"/>
                <a:gd name="connsiteX47" fmla="*/ 1511679 w 5017802"/>
                <a:gd name="connsiteY47" fmla="*/ 6399 h 4437868"/>
                <a:gd name="connsiteX48" fmla="*/ 1375154 w 5017802"/>
                <a:gd name="connsiteY48" fmla="*/ 120699 h 4437868"/>
                <a:gd name="connsiteX49" fmla="*/ 1313241 w 5017802"/>
                <a:gd name="connsiteY49" fmla="*/ 115936 h 4437868"/>
                <a:gd name="connsiteX50" fmla="*/ 1300542 w 5017802"/>
                <a:gd name="connsiteY50" fmla="*/ 57199 h 4437868"/>
                <a:gd name="connsiteX51" fmla="*/ 1214817 w 5017802"/>
                <a:gd name="connsiteY51" fmla="*/ 104824 h 4437868"/>
                <a:gd name="connsiteX52" fmla="*/ 1151317 w 5017802"/>
                <a:gd name="connsiteY52" fmla="*/ 139748 h 4437868"/>
                <a:gd name="connsiteX53" fmla="*/ 1056066 w 5017802"/>
                <a:gd name="connsiteY53" fmla="*/ 147686 h 4437868"/>
                <a:gd name="connsiteX54" fmla="*/ 1033842 w 5017802"/>
                <a:gd name="connsiteY54" fmla="*/ 177849 h 4437868"/>
                <a:gd name="connsiteX55" fmla="*/ 997329 w 5017802"/>
                <a:gd name="connsiteY55" fmla="*/ 201661 h 4437868"/>
                <a:gd name="connsiteX56" fmla="*/ 1032255 w 5017802"/>
                <a:gd name="connsiteY56" fmla="*/ 288974 h 4437868"/>
                <a:gd name="connsiteX57" fmla="*/ 899586 w 5017802"/>
                <a:gd name="connsiteY57" fmla="*/ 542516 h 4437868"/>
                <a:gd name="connsiteX58" fmla="*/ 845611 w 5017802"/>
                <a:gd name="connsiteY58" fmla="*/ 580843 h 4437868"/>
                <a:gd name="connsiteX59" fmla="*/ 917502 w 5017802"/>
                <a:gd name="connsiteY59" fmla="*/ 633231 h 4437868"/>
                <a:gd name="connsiteX60" fmla="*/ 880536 w 5017802"/>
                <a:gd name="connsiteY60" fmla="*/ 673825 h 4437868"/>
                <a:gd name="connsiteX61" fmla="*/ 897999 w 5017802"/>
                <a:gd name="connsiteY61" fmla="*/ 720316 h 4437868"/>
                <a:gd name="connsiteX62" fmla="*/ 829282 w 5017802"/>
                <a:gd name="connsiteY62" fmla="*/ 701719 h 4437868"/>
                <a:gd name="connsiteX63" fmla="*/ 774174 w 5017802"/>
                <a:gd name="connsiteY63" fmla="*/ 726665 h 4437868"/>
                <a:gd name="connsiteX64" fmla="*/ 707272 w 5017802"/>
                <a:gd name="connsiteY64" fmla="*/ 695143 h 4437868"/>
                <a:gd name="connsiteX65" fmla="*/ 708860 w 5017802"/>
                <a:gd name="connsiteY65" fmla="*/ 652734 h 4437868"/>
                <a:gd name="connsiteX66" fmla="*/ 597281 w 5017802"/>
                <a:gd name="connsiteY66" fmla="*/ 675412 h 4437868"/>
                <a:gd name="connsiteX67" fmla="*/ 587530 w 5017802"/>
                <a:gd name="connsiteY67" fmla="*/ 760457 h 4437868"/>
                <a:gd name="connsiteX68" fmla="*/ 508382 w 5017802"/>
                <a:gd name="connsiteY68" fmla="*/ 865236 h 4437868"/>
                <a:gd name="connsiteX69" fmla="*/ 422657 w 5017802"/>
                <a:gd name="connsiteY69" fmla="*/ 828724 h 4437868"/>
                <a:gd name="connsiteX70" fmla="*/ 397257 w 5017802"/>
                <a:gd name="connsiteY70" fmla="*/ 869999 h 4437868"/>
                <a:gd name="connsiteX71" fmla="*/ 332170 w 5017802"/>
                <a:gd name="connsiteY71" fmla="*/ 812848 h 4437868"/>
                <a:gd name="connsiteX72" fmla="*/ 306771 w 5017802"/>
                <a:gd name="connsiteY72" fmla="*/ 881111 h 4437868"/>
                <a:gd name="connsiteX73" fmla="*/ 248033 w 5017802"/>
                <a:gd name="connsiteY73" fmla="*/ 873173 h 4437868"/>
                <a:gd name="connsiteX74" fmla="*/ 208345 w 5017802"/>
                <a:gd name="connsiteY74" fmla="*/ 787449 h 4437868"/>
                <a:gd name="connsiteX75" fmla="*/ 27371 w 5017802"/>
                <a:gd name="connsiteY75" fmla="*/ 917623 h 4437868"/>
                <a:gd name="connsiteX76" fmla="*/ 28959 w 5017802"/>
                <a:gd name="connsiteY76" fmla="*/ 970011 h 4437868"/>
                <a:gd name="connsiteX77" fmla="*/ 13084 w 5017802"/>
                <a:gd name="connsiteY77" fmla="*/ 996999 h 4437868"/>
                <a:gd name="connsiteX78" fmla="*/ 40071 w 5017802"/>
                <a:gd name="connsiteY78" fmla="*/ 1022399 h 4437868"/>
                <a:gd name="connsiteX79" fmla="*/ 9909 w 5017802"/>
                <a:gd name="connsiteY79" fmla="*/ 1043037 h 4437868"/>
                <a:gd name="connsiteX80" fmla="*/ 170247 w 5017802"/>
                <a:gd name="connsiteY80" fmla="*/ 1135111 h 4437868"/>
                <a:gd name="connsiteX81" fmla="*/ 160723 w 5017802"/>
                <a:gd name="connsiteY81" fmla="*/ 1263698 h 4437868"/>
                <a:gd name="connsiteX82" fmla="*/ 217873 w 5017802"/>
                <a:gd name="connsiteY82" fmla="*/ 1289099 h 4437868"/>
                <a:gd name="connsiteX83" fmla="*/ 205174 w 5017802"/>
                <a:gd name="connsiteY83" fmla="*/ 1354186 h 4437868"/>
                <a:gd name="connsiteX84" fmla="*/ 270261 w 5017802"/>
                <a:gd name="connsiteY84" fmla="*/ 1362124 h 4437868"/>
                <a:gd name="connsiteX85" fmla="*/ 321736 w 5017802"/>
                <a:gd name="connsiteY85" fmla="*/ 1394776 h 4437868"/>
                <a:gd name="connsiteX86" fmla="*/ 230573 w 5017802"/>
                <a:gd name="connsiteY86" fmla="*/ 1622474 h 4437868"/>
                <a:gd name="connsiteX87" fmla="*/ 179773 w 5017802"/>
                <a:gd name="connsiteY87" fmla="*/ 1687561 h 4437868"/>
                <a:gd name="connsiteX88" fmla="*/ 175010 w 5017802"/>
                <a:gd name="connsiteY88" fmla="*/ 1743123 h 4437868"/>
                <a:gd name="connsiteX89" fmla="*/ 141673 w 5017802"/>
                <a:gd name="connsiteY89" fmla="*/ 1738361 h 4437868"/>
                <a:gd name="connsiteX90" fmla="*/ 143261 w 5017802"/>
                <a:gd name="connsiteY90" fmla="*/ 1798686 h 4437868"/>
                <a:gd name="connsiteX91" fmla="*/ 65473 w 5017802"/>
                <a:gd name="connsiteY91" fmla="*/ 1636761 h 4437868"/>
                <a:gd name="connsiteX92" fmla="*/ 16260 w 5017802"/>
                <a:gd name="connsiteY92" fmla="*/ 1633586 h 4437868"/>
                <a:gd name="connsiteX93" fmla="*/ 41661 w 5017802"/>
                <a:gd name="connsiteY93" fmla="*/ 1670099 h 4437868"/>
                <a:gd name="connsiteX94" fmla="*/ 385 w 5017802"/>
                <a:gd name="connsiteY94" fmla="*/ 1690737 h 4437868"/>
                <a:gd name="connsiteX95" fmla="*/ 59122 w 5017802"/>
                <a:gd name="connsiteY95" fmla="*/ 1873298 h 4437868"/>
                <a:gd name="connsiteX96" fmla="*/ 343507 w 5017802"/>
                <a:gd name="connsiteY96" fmla="*/ 1923414 h 4437868"/>
                <a:gd name="connsiteX97" fmla="*/ 200410 w 5017802"/>
                <a:gd name="connsiteY97" fmla="*/ 2119361 h 4437868"/>
                <a:gd name="connsiteX98" fmla="*/ 213560 w 5017802"/>
                <a:gd name="connsiteY98" fmla="*/ 2239100 h 4437868"/>
                <a:gd name="connsiteX99" fmla="*/ 148023 w 5017802"/>
                <a:gd name="connsiteY99" fmla="*/ 2270174 h 4437868"/>
                <a:gd name="connsiteX100" fmla="*/ 105160 w 5017802"/>
                <a:gd name="connsiteY100" fmla="*/ 2414637 h 4437868"/>
                <a:gd name="connsiteX101" fmla="*/ 201087 w 5017802"/>
                <a:gd name="connsiteY101" fmla="*/ 2428239 h 4437868"/>
                <a:gd name="connsiteX102" fmla="*/ 419708 w 5017802"/>
                <a:gd name="connsiteY102" fmla="*/ 2593339 h 4437868"/>
                <a:gd name="connsiteX103" fmla="*/ 436944 w 5017802"/>
                <a:gd name="connsiteY103" fmla="*/ 2823753 h 4437868"/>
                <a:gd name="connsiteX104" fmla="*/ 490464 w 5017802"/>
                <a:gd name="connsiteY104" fmla="*/ 2877956 h 4437868"/>
                <a:gd name="connsiteX105" fmla="*/ 542173 w 5017802"/>
                <a:gd name="connsiteY105" fmla="*/ 2882264 h 4437868"/>
                <a:gd name="connsiteX106" fmla="*/ 544894 w 5017802"/>
                <a:gd name="connsiteY106" fmla="*/ 2813095 h 4437868"/>
                <a:gd name="connsiteX107" fmla="*/ 678248 w 5017802"/>
                <a:gd name="connsiteY107" fmla="*/ 2882949 h 4437868"/>
                <a:gd name="connsiteX108" fmla="*/ 669852 w 5017802"/>
                <a:gd name="connsiteY108" fmla="*/ 2955970 h 4437868"/>
                <a:gd name="connsiteX109" fmla="*/ 758073 w 5017802"/>
                <a:gd name="connsiteY109" fmla="*/ 3058024 h 4437868"/>
                <a:gd name="connsiteX110" fmla="*/ 741970 w 5017802"/>
                <a:gd name="connsiteY110" fmla="*/ 3145336 h 4437868"/>
                <a:gd name="connsiteX111" fmla="*/ 774855 w 5017802"/>
                <a:gd name="connsiteY111" fmla="*/ 3257368 h 4437868"/>
                <a:gd name="connsiteX112" fmla="*/ 831551 w 5017802"/>
                <a:gd name="connsiteY112" fmla="*/ 3291839 h 4437868"/>
                <a:gd name="connsiteX113" fmla="*/ 794812 w 5017802"/>
                <a:gd name="connsiteY113" fmla="*/ 3345361 h 4437868"/>
                <a:gd name="connsiteX114" fmla="*/ 1094623 w 5017802"/>
                <a:gd name="connsiteY114" fmla="*/ 3453311 h 4437868"/>
                <a:gd name="connsiteX115" fmla="*/ 1144742 w 5017802"/>
                <a:gd name="connsiteY115" fmla="*/ 3605257 h 4437868"/>
                <a:gd name="connsiteX116" fmla="*/ 1187604 w 5017802"/>
                <a:gd name="connsiteY116" fmla="*/ 3626121 h 4437868"/>
                <a:gd name="connsiteX117" fmla="*/ 1210283 w 5017802"/>
                <a:gd name="connsiteY117" fmla="*/ 3658099 h 4437868"/>
                <a:gd name="connsiteX118" fmla="*/ 1297142 w 5017802"/>
                <a:gd name="connsiteY118" fmla="*/ 3683952 h 4437868"/>
                <a:gd name="connsiteX119" fmla="*/ 1357693 w 5017802"/>
                <a:gd name="connsiteY119" fmla="*/ 3632471 h 4437868"/>
                <a:gd name="connsiteX120" fmla="*/ 1341138 w 5017802"/>
                <a:gd name="connsiteY120" fmla="*/ 3663768 h 4437868"/>
                <a:gd name="connsiteX121" fmla="*/ 1361095 w 5017802"/>
                <a:gd name="connsiteY121" fmla="*/ 3689621 h 4437868"/>
                <a:gd name="connsiteX122" fmla="*/ 1387402 w 5017802"/>
                <a:gd name="connsiteY122" fmla="*/ 3742236 h 4437868"/>
                <a:gd name="connsiteX123" fmla="*/ 1358374 w 5017802"/>
                <a:gd name="connsiteY123" fmla="*/ 3755843 h 4437868"/>
                <a:gd name="connsiteX124" fmla="*/ 1358827 w 5017802"/>
                <a:gd name="connsiteY124" fmla="*/ 3799386 h 4437868"/>
                <a:gd name="connsiteX125" fmla="*/ 1322769 w 5017802"/>
                <a:gd name="connsiteY125" fmla="*/ 3900986 h 4437868"/>
                <a:gd name="connsiteX126" fmla="*/ 1264485 w 5017802"/>
                <a:gd name="connsiteY126" fmla="*/ 3906882 h 4437868"/>
                <a:gd name="connsiteX127" fmla="*/ 1236590 w 5017802"/>
                <a:gd name="connsiteY127" fmla="*/ 3937725 h 4437868"/>
                <a:gd name="connsiteX128" fmla="*/ 1160843 w 5017802"/>
                <a:gd name="connsiteY128" fmla="*/ 3954733 h 4437868"/>
                <a:gd name="connsiteX129" fmla="*/ 1214592 w 5017802"/>
                <a:gd name="connsiteY129" fmla="*/ 4003039 h 4437868"/>
                <a:gd name="connsiteX130" fmla="*/ 1226157 w 5017802"/>
                <a:gd name="connsiteY130" fmla="*/ 4039099 h 4437868"/>
                <a:gd name="connsiteX131" fmla="*/ 1154267 w 5017802"/>
                <a:gd name="connsiteY131" fmla="*/ 4107588 h 4437868"/>
                <a:gd name="connsiteX132" fmla="*/ 1111177 w 5017802"/>
                <a:gd name="connsiteY132" fmla="*/ 4113031 h 4437868"/>
                <a:gd name="connsiteX133" fmla="*/ 1112311 w 5017802"/>
                <a:gd name="connsiteY133" fmla="*/ 4170407 h 4437868"/>
                <a:gd name="connsiteX134" fmla="*/ 1142247 w 5017802"/>
                <a:gd name="connsiteY134" fmla="*/ 4191725 h 4437868"/>
                <a:gd name="connsiteX135" fmla="*/ 1122748 w 5017802"/>
                <a:gd name="connsiteY135" fmla="*/ 4230736 h 4437868"/>
                <a:gd name="connsiteX136" fmla="*/ 1067186 w 5017802"/>
                <a:gd name="connsiteY136" fmla="*/ 4224386 h 4437868"/>
                <a:gd name="connsiteX137" fmla="*/ 1114810 w 5017802"/>
                <a:gd name="connsiteY137" fmla="*/ 4270425 h 4437868"/>
                <a:gd name="connsiteX138" fmla="*/ 1162435 w 5017802"/>
                <a:gd name="connsiteY138" fmla="*/ 4376786 h 4437868"/>
                <a:gd name="connsiteX139" fmla="*/ 1271972 w 5017802"/>
                <a:gd name="connsiteY139" fmla="*/ 4435524 h 4437868"/>
                <a:gd name="connsiteX140" fmla="*/ 1444325 w 5017802"/>
                <a:gd name="connsiteY140" fmla="*/ 4364309 h 4437868"/>
                <a:gd name="connsiteX141" fmla="*/ 1791081 w 5017802"/>
                <a:gd name="connsiteY141" fmla="*/ 4263389 h 4437868"/>
                <a:gd name="connsiteX142" fmla="*/ 2188636 w 5017802"/>
                <a:gd name="connsiteY142" fmla="*/ 4250462 h 4437868"/>
                <a:gd name="connsiteX143" fmla="*/ 2296586 w 5017802"/>
                <a:gd name="connsiteY143" fmla="*/ 4245474 h 4437868"/>
                <a:gd name="connsiteX144" fmla="*/ 2394785 w 5017802"/>
                <a:gd name="connsiteY144" fmla="*/ 4215990 h 4437868"/>
                <a:gd name="connsiteX145" fmla="*/ 2406350 w 5017802"/>
                <a:gd name="connsiteY145" fmla="*/ 4125277 h 4437868"/>
                <a:gd name="connsiteX146" fmla="*/ 2494570 w 5017802"/>
                <a:gd name="connsiteY146" fmla="*/ 3900532 h 4437868"/>
                <a:gd name="connsiteX147" fmla="*/ 2593449 w 5017802"/>
                <a:gd name="connsiteY147" fmla="*/ 3917768 h 4437868"/>
                <a:gd name="connsiteX148" fmla="*/ 2719088 w 5017802"/>
                <a:gd name="connsiteY148" fmla="*/ 3918221 h 4437868"/>
                <a:gd name="connsiteX149" fmla="*/ 2914124 w 5017802"/>
                <a:gd name="connsiteY149" fmla="*/ 3764007 h 4437868"/>
                <a:gd name="connsiteX150" fmla="*/ 3195112 w 5017802"/>
                <a:gd name="connsiteY150" fmla="*/ 3993968 h 4437868"/>
                <a:gd name="connsiteX151" fmla="*/ 3265414 w 5017802"/>
                <a:gd name="connsiteY151" fmla="*/ 4067674 h 4437868"/>
                <a:gd name="connsiteX152" fmla="*/ 3439813 w 5017802"/>
                <a:gd name="connsiteY152" fmla="*/ 4130265 h 4437868"/>
                <a:gd name="connsiteX153" fmla="*/ 3526217 w 5017802"/>
                <a:gd name="connsiteY153" fmla="*/ 4316455 h 4437868"/>
                <a:gd name="connsiteX154" fmla="*/ 3586542 w 5017802"/>
                <a:gd name="connsiteY154" fmla="*/ 4375193 h 4437868"/>
                <a:gd name="connsiteX155" fmla="*/ 3597654 w 5017802"/>
                <a:gd name="connsiteY155" fmla="*/ 4345030 h 4437868"/>
                <a:gd name="connsiteX156" fmla="*/ 3643692 w 5017802"/>
                <a:gd name="connsiteY156" fmla="*/ 4318042 h 4437868"/>
                <a:gd name="connsiteX157" fmla="*/ 3694492 w 5017802"/>
                <a:gd name="connsiteY157" fmla="*/ 4391068 h 4437868"/>
                <a:gd name="connsiteX158" fmla="*/ 3743705 w 5017802"/>
                <a:gd name="connsiteY158" fmla="*/ 4394243 h 4437868"/>
                <a:gd name="connsiteX159" fmla="*/ 3699254 w 5017802"/>
                <a:gd name="connsiteY159" fmla="*/ 4300581 h 4437868"/>
                <a:gd name="connsiteX160" fmla="*/ 3656392 w 5017802"/>
                <a:gd name="connsiteY160" fmla="*/ 4232318 h 4437868"/>
                <a:gd name="connsiteX161" fmla="*/ 3699255 w 5017802"/>
                <a:gd name="connsiteY161" fmla="*/ 4216442 h 4437868"/>
                <a:gd name="connsiteX162" fmla="*/ 3680204 w 5017802"/>
                <a:gd name="connsiteY162" fmla="*/ 4175168 h 4437868"/>
                <a:gd name="connsiteX163" fmla="*/ 3732592 w 5017802"/>
                <a:gd name="connsiteY163" fmla="*/ 4184693 h 4437868"/>
                <a:gd name="connsiteX164" fmla="*/ 3711955 w 5017802"/>
                <a:gd name="connsiteY164" fmla="*/ 4151355 h 4437868"/>
                <a:gd name="connsiteX165" fmla="*/ 3733274 w 5017802"/>
                <a:gd name="connsiteY165" fmla="*/ 4134801 h 4437868"/>
                <a:gd name="connsiteX166" fmla="*/ 3854377 w 5017802"/>
                <a:gd name="connsiteY166" fmla="*/ 4220074 h 4437868"/>
                <a:gd name="connsiteX167" fmla="*/ 3889754 w 5017802"/>
                <a:gd name="connsiteY167" fmla="*/ 4206917 h 4437868"/>
                <a:gd name="connsiteX168" fmla="*/ 3942141 w 5017802"/>
                <a:gd name="connsiteY168" fmla="*/ 4272006 h 4437868"/>
                <a:gd name="connsiteX169" fmla="*/ 3962779 w 5017802"/>
                <a:gd name="connsiteY169" fmla="*/ 4330743 h 4437868"/>
                <a:gd name="connsiteX170" fmla="*/ 4070729 w 5017802"/>
                <a:gd name="connsiteY170" fmla="*/ 4349792 h 4437868"/>
                <a:gd name="connsiteX171" fmla="*/ 4010405 w 5017802"/>
                <a:gd name="connsiteY171" fmla="*/ 4283117 h 4437868"/>
                <a:gd name="connsiteX172" fmla="*/ 4007229 w 5017802"/>
                <a:gd name="connsiteY172" fmla="*/ 4214855 h 4437868"/>
                <a:gd name="connsiteX173" fmla="*/ 4061204 w 5017802"/>
                <a:gd name="connsiteY173" fmla="*/ 4270418 h 4437868"/>
                <a:gd name="connsiteX174" fmla="*/ 4110417 w 5017802"/>
                <a:gd name="connsiteY174" fmla="*/ 4275180 h 4437868"/>
                <a:gd name="connsiteX175" fmla="*/ 4104067 w 5017802"/>
                <a:gd name="connsiteY175" fmla="*/ 4225968 h 4437868"/>
                <a:gd name="connsiteX176" fmla="*/ 4164392 w 5017802"/>
                <a:gd name="connsiteY176" fmla="*/ 4230730 h 4437868"/>
                <a:gd name="connsiteX177" fmla="*/ 4226304 w 5017802"/>
                <a:gd name="connsiteY177" fmla="*/ 4273592 h 4437868"/>
                <a:gd name="connsiteX178" fmla="*/ 4258054 w 5017802"/>
                <a:gd name="connsiteY178" fmla="*/ 4260893 h 4437868"/>
                <a:gd name="connsiteX179" fmla="*/ 4251705 w 5017802"/>
                <a:gd name="connsiteY179" fmla="*/ 4225968 h 4437868"/>
                <a:gd name="connsiteX180" fmla="*/ 4292980 w 5017802"/>
                <a:gd name="connsiteY180" fmla="*/ 4202156 h 4437868"/>
                <a:gd name="connsiteX181" fmla="*/ 4377117 w 5017802"/>
                <a:gd name="connsiteY181" fmla="*/ 4259306 h 4437868"/>
                <a:gd name="connsiteX182" fmla="*/ 4394580 w 5017802"/>
                <a:gd name="connsiteY182" fmla="*/ 4157708 h 4437868"/>
                <a:gd name="connsiteX183" fmla="*/ 4369180 w 5017802"/>
                <a:gd name="connsiteY183" fmla="*/ 4135482 h 4437868"/>
                <a:gd name="connsiteX184" fmla="*/ 4296154 w 5017802"/>
                <a:gd name="connsiteY184" fmla="*/ 4092619 h 4437868"/>
                <a:gd name="connsiteX185" fmla="*/ 4318379 w 5017802"/>
                <a:gd name="connsiteY185" fmla="*/ 4067220 h 4437868"/>
                <a:gd name="connsiteX186" fmla="*/ 4339017 w 5017802"/>
                <a:gd name="connsiteY186" fmla="*/ 4044994 h 4437868"/>
                <a:gd name="connsiteX187" fmla="*/ 4392992 w 5017802"/>
                <a:gd name="connsiteY187" fmla="*/ 4076745 h 4437868"/>
                <a:gd name="connsiteX188" fmla="*/ 4399342 w 5017802"/>
                <a:gd name="connsiteY188" fmla="*/ 4032295 h 4437868"/>
                <a:gd name="connsiteX189" fmla="*/ 4343779 w 5017802"/>
                <a:gd name="connsiteY189" fmla="*/ 4008482 h 4437868"/>
                <a:gd name="connsiteX190" fmla="*/ 4342192 w 5017802"/>
                <a:gd name="connsiteY190" fmla="*/ 3998958 h 4437868"/>
                <a:gd name="connsiteX191" fmla="*/ 4329491 w 5017802"/>
                <a:gd name="connsiteY191" fmla="*/ 3960859 h 4437868"/>
                <a:gd name="connsiteX192" fmla="*/ 4335841 w 5017802"/>
                <a:gd name="connsiteY192" fmla="*/ 3913233 h 4437868"/>
                <a:gd name="connsiteX193" fmla="*/ 4346954 w 5017802"/>
                <a:gd name="connsiteY193" fmla="*/ 3857670 h 4437868"/>
                <a:gd name="connsiteX194" fmla="*/ 4308854 w 5017802"/>
                <a:gd name="connsiteY194" fmla="*/ 3827508 h 4437868"/>
                <a:gd name="connsiteX195" fmla="*/ 4342191 w 5017802"/>
                <a:gd name="connsiteY195" fmla="*/ 3817983 h 4437868"/>
                <a:gd name="connsiteX196" fmla="*/ 4319966 w 5017802"/>
                <a:gd name="connsiteY196" fmla="*/ 3781470 h 4437868"/>
                <a:gd name="connsiteX197" fmla="*/ 4358067 w 5017802"/>
                <a:gd name="connsiteY197" fmla="*/ 3776709 h 4437868"/>
                <a:gd name="connsiteX198" fmla="*/ 4364416 w 5017802"/>
                <a:gd name="connsiteY198" fmla="*/ 3743370 h 4437868"/>
                <a:gd name="connsiteX199" fmla="*/ 4426330 w 5017802"/>
                <a:gd name="connsiteY199" fmla="*/ 3752897 h 4437868"/>
                <a:gd name="connsiteX200" fmla="*/ 4459443 w 5017802"/>
                <a:gd name="connsiteY200" fmla="*/ 3768089 h 4437868"/>
                <a:gd name="connsiteX201" fmla="*/ 4425650 w 5017802"/>
                <a:gd name="connsiteY201" fmla="*/ 3809137 h 4437868"/>
                <a:gd name="connsiteX202" fmla="*/ 4464658 w 5017802"/>
                <a:gd name="connsiteY202" fmla="*/ 3916633 h 4437868"/>
                <a:gd name="connsiteX203" fmla="*/ 4517045 w 5017802"/>
                <a:gd name="connsiteY203" fmla="*/ 3947931 h 4437868"/>
                <a:gd name="connsiteX204" fmla="*/ 4568979 w 5017802"/>
                <a:gd name="connsiteY204" fmla="*/ 3905749 h 4437868"/>
                <a:gd name="connsiteX205" fmla="*/ 4654704 w 5017802"/>
                <a:gd name="connsiteY205" fmla="*/ 3857216 h 4437868"/>
                <a:gd name="connsiteX206" fmla="*/ 4637468 w 5017802"/>
                <a:gd name="connsiteY206" fmla="*/ 3768315 h 4437868"/>
                <a:gd name="connsiteX207" fmla="*/ 4714802 w 5017802"/>
                <a:gd name="connsiteY207" fmla="*/ 3635646 h 4437868"/>
                <a:gd name="connsiteX208" fmla="*/ 5007356 w 5017802"/>
                <a:gd name="connsiteY208" fmla="*/ 3302498 h 4437868"/>
                <a:gd name="connsiteX209" fmla="*/ 4925939 w 5017802"/>
                <a:gd name="connsiteY209" fmla="*/ 3293426 h 4437868"/>
                <a:gd name="connsiteX210" fmla="*/ 4930476 w 5017802"/>
                <a:gd name="connsiteY210" fmla="*/ 3201578 h 4437868"/>
                <a:gd name="connsiteX211" fmla="*/ 4881489 w 5017802"/>
                <a:gd name="connsiteY211" fmla="*/ 3176406 h 4437868"/>
                <a:gd name="connsiteX212" fmla="*/ 4797352 w 5017802"/>
                <a:gd name="connsiteY212" fmla="*/ 3207928 h 4437868"/>
                <a:gd name="connsiteX213" fmla="*/ 4760613 w 5017802"/>
                <a:gd name="connsiteY213" fmla="*/ 3171643 h 4437868"/>
                <a:gd name="connsiteX214" fmla="*/ 4805290 w 5017802"/>
                <a:gd name="connsiteY214" fmla="*/ 3148738 h 4437868"/>
                <a:gd name="connsiteX215" fmla="*/ 4676023 w 5017802"/>
                <a:gd name="connsiteY215" fmla="*/ 2935559 h 4437868"/>
                <a:gd name="connsiteX216" fmla="*/ 4690989 w 5017802"/>
                <a:gd name="connsiteY216" fmla="*/ 2905396 h 4437868"/>
                <a:gd name="connsiteX217" fmla="*/ 4667404 w 5017802"/>
                <a:gd name="connsiteY217" fmla="*/ 2789736 h 4437868"/>
                <a:gd name="connsiteX218" fmla="*/ 4508655 w 5017802"/>
                <a:gd name="connsiteY218" fmla="*/ 2778850 h 4437868"/>
                <a:gd name="connsiteX219" fmla="*/ 4475317 w 5017802"/>
                <a:gd name="connsiteY219" fmla="*/ 2827608 h 4437868"/>
                <a:gd name="connsiteX220" fmla="*/ 4386417 w 5017802"/>
                <a:gd name="connsiteY220" fmla="*/ 2842124 h 4437868"/>
                <a:gd name="connsiteX221" fmla="*/ 4392767 w 5017802"/>
                <a:gd name="connsiteY221" fmla="*/ 2820125 h 4437868"/>
                <a:gd name="connsiteX222" fmla="*/ 4339245 w 5017802"/>
                <a:gd name="connsiteY222" fmla="*/ 2804024 h 4437868"/>
                <a:gd name="connsiteX223" fmla="*/ 4314526 w 5017802"/>
                <a:gd name="connsiteY223" fmla="*/ 2638923 h 4437868"/>
                <a:gd name="connsiteX224" fmla="*/ 4034219 w 5017802"/>
                <a:gd name="connsiteY224" fmla="*/ 2572248 h 4437868"/>
                <a:gd name="connsiteX225" fmla="*/ 3897920 w 5017802"/>
                <a:gd name="connsiteY225" fmla="*/ 2615564 h 4437868"/>
                <a:gd name="connsiteX226" fmla="*/ 3765931 w 5017802"/>
                <a:gd name="connsiteY226" fmla="*/ 2608080 h 4437868"/>
                <a:gd name="connsiteX227" fmla="*/ 3633488 w 5017802"/>
                <a:gd name="connsiteY227" fmla="*/ 2497182 h 4437868"/>
                <a:gd name="connsiteX228" fmla="*/ 3420310 w 5017802"/>
                <a:gd name="connsiteY228" fmla="*/ 2193969 h 4437868"/>
                <a:gd name="connsiteX229" fmla="*/ 3021848 w 5017802"/>
                <a:gd name="connsiteY229" fmla="*/ 2054496 h 4437868"/>
                <a:gd name="connsiteX230" fmla="*/ 2785310 w 5017802"/>
                <a:gd name="connsiteY230" fmla="*/ 1741532 h 4437868"/>
                <a:gd name="connsiteX231" fmla="*/ 2819101 w 5017802"/>
                <a:gd name="connsiteY231" fmla="*/ 1716586 h 4437868"/>
                <a:gd name="connsiteX232" fmla="*/ 2878745 w 5017802"/>
                <a:gd name="connsiteY232" fmla="*/ 1799589 h 4437868"/>
                <a:gd name="connsiteX233" fmla="*/ 2898929 w 5017802"/>
                <a:gd name="connsiteY233" fmla="*/ 1782126 h 4437868"/>
                <a:gd name="connsiteX234" fmla="*/ 2942019 w 5017802"/>
                <a:gd name="connsiteY234" fmla="*/ 1812970 h 4437868"/>
                <a:gd name="connsiteX235" fmla="*/ 3030692 w 5017802"/>
                <a:gd name="connsiteY235" fmla="*/ 1759221 h 4437868"/>
                <a:gd name="connsiteX236" fmla="*/ 3046794 w 5017802"/>
                <a:gd name="connsiteY236" fmla="*/ 1738811 h 4437868"/>
                <a:gd name="connsiteX237" fmla="*/ 3105077 w 5017802"/>
                <a:gd name="connsiteY237" fmla="*/ 1739037 h 4437868"/>
                <a:gd name="connsiteX238" fmla="*/ 3121180 w 5017802"/>
                <a:gd name="connsiteY238" fmla="*/ 1705927 h 4437868"/>
                <a:gd name="connsiteX239" fmla="*/ 3102356 w 5017802"/>
                <a:gd name="connsiteY239" fmla="*/ 1680300 h 4437868"/>
                <a:gd name="connsiteX240" fmla="*/ 3035228 w 5017802"/>
                <a:gd name="connsiteY240" fmla="*/ 1700257 h 4437868"/>
                <a:gd name="connsiteX241" fmla="*/ 3013456 w 5017802"/>
                <a:gd name="connsiteY241" fmla="*/ 1646736 h 4437868"/>
                <a:gd name="connsiteX242" fmla="*/ 3034774 w 5017802"/>
                <a:gd name="connsiteY242" fmla="*/ 1617026 h 4437868"/>
                <a:gd name="connsiteX243" fmla="*/ 2978304 w 5017802"/>
                <a:gd name="connsiteY243" fmla="*/ 1513612 h 4437868"/>
                <a:gd name="connsiteX244" fmla="*/ 2929773 w 5017802"/>
                <a:gd name="connsiteY244" fmla="*/ 1552393 h 4437868"/>
                <a:gd name="connsiteX245" fmla="*/ 2840418 w 5017802"/>
                <a:gd name="connsiteY245" fmla="*/ 1497737 h 4437868"/>
                <a:gd name="connsiteX246" fmla="*/ 2892352 w 5017802"/>
                <a:gd name="connsiteY246" fmla="*/ 1405208 h 4437868"/>
                <a:gd name="connsiteX247" fmla="*/ 2849490 w 5017802"/>
                <a:gd name="connsiteY247" fmla="*/ 1284105 h 4437868"/>
                <a:gd name="connsiteX248" fmla="*/ 2864231 w 5017802"/>
                <a:gd name="connsiteY248" fmla="*/ 1160053 h 4437868"/>
                <a:gd name="connsiteX249" fmla="*/ 2959481 w 5017802"/>
                <a:gd name="connsiteY249" fmla="*/ 1086348 h 4437868"/>
                <a:gd name="connsiteX250" fmla="*/ 3064710 w 5017802"/>
                <a:gd name="connsiteY250" fmla="*/ 1063896 h 4437868"/>
                <a:gd name="connsiteX251" fmla="*/ 3001663 w 5017802"/>
                <a:gd name="connsiteY251" fmla="*/ 974089 h 4437868"/>
                <a:gd name="connsiteX252" fmla="*/ 2984427 w 5017802"/>
                <a:gd name="connsiteY252" fmla="*/ 1018766 h 4437868"/>
                <a:gd name="connsiteX253" fmla="*/ 2941112 w 5017802"/>
                <a:gd name="connsiteY253" fmla="*/ 971595 h 4437868"/>
                <a:gd name="connsiteX254" fmla="*/ 2962430 w 5017802"/>
                <a:gd name="connsiteY254" fmla="*/ 886323 h 4437868"/>
                <a:gd name="connsiteX255" fmla="*/ 3035454 w 5017802"/>
                <a:gd name="connsiteY255" fmla="*/ 789032 h 4437868"/>
                <a:gd name="connsiteX256" fmla="*/ 3018445 w 5017802"/>
                <a:gd name="connsiteY256" fmla="*/ 682443 h 4437868"/>
                <a:gd name="connsiteX257" fmla="*/ 2847223 w 5017802"/>
                <a:gd name="connsiteY257" fmla="*/ 692194 h 4437868"/>
                <a:gd name="connsiteX258" fmla="*/ 2827945 w 5017802"/>
                <a:gd name="connsiteY258" fmla="*/ 734831 h 4437868"/>
                <a:gd name="connsiteX259" fmla="*/ 2795742 w 5017802"/>
                <a:gd name="connsiteY259" fmla="*/ 667248 h 4437868"/>
                <a:gd name="connsiteX260" fmla="*/ 2766032 w 5017802"/>
                <a:gd name="connsiteY260" fmla="*/ 707616 h 4437868"/>
                <a:gd name="connsiteX261" fmla="*/ 2580523 w 5017802"/>
                <a:gd name="connsiteY261" fmla="*/ 741180 h 4437868"/>
                <a:gd name="connsiteX0" fmla="*/ 2580523 w 5017802"/>
                <a:gd name="connsiteY0" fmla="*/ 741180 h 4447947"/>
                <a:gd name="connsiteX1" fmla="*/ 2254404 w 5017802"/>
                <a:gd name="connsiteY1" fmla="*/ 583337 h 4447947"/>
                <a:gd name="connsiteX2" fmla="*/ 2294316 w 5017802"/>
                <a:gd name="connsiteY2" fmla="*/ 433432 h 4447947"/>
                <a:gd name="connsiteX3" fmla="*/ 2240342 w 5017802"/>
                <a:gd name="connsiteY3" fmla="*/ 423907 h 4447947"/>
                <a:gd name="connsiteX4" fmla="*/ 2237167 w 5017802"/>
                <a:gd name="connsiteY4" fmla="*/ 395333 h 4447947"/>
                <a:gd name="connsiteX5" fmla="*/ 2281617 w 5017802"/>
                <a:gd name="connsiteY5" fmla="*/ 403270 h 4447947"/>
                <a:gd name="connsiteX6" fmla="*/ 2224467 w 5017802"/>
                <a:gd name="connsiteY6" fmla="*/ 315957 h 4447947"/>
                <a:gd name="connsiteX7" fmla="*/ 2235579 w 5017802"/>
                <a:gd name="connsiteY7" fmla="*/ 355645 h 4447947"/>
                <a:gd name="connsiteX8" fmla="*/ 2183191 w 5017802"/>
                <a:gd name="connsiteY8" fmla="*/ 320720 h 4447947"/>
                <a:gd name="connsiteX9" fmla="*/ 2203829 w 5017802"/>
                <a:gd name="connsiteY9" fmla="*/ 287383 h 4447947"/>
                <a:gd name="connsiteX10" fmla="*/ 2168904 w 5017802"/>
                <a:gd name="connsiteY10" fmla="*/ 225472 h 4447947"/>
                <a:gd name="connsiteX11" fmla="*/ 2202241 w 5017802"/>
                <a:gd name="connsiteY11" fmla="*/ 227061 h 4447947"/>
                <a:gd name="connsiteX12" fmla="*/ 2159379 w 5017802"/>
                <a:gd name="connsiteY12" fmla="*/ 133398 h 4447947"/>
                <a:gd name="connsiteX13" fmla="*/ 2133980 w 5017802"/>
                <a:gd name="connsiteY13" fmla="*/ 131810 h 4447947"/>
                <a:gd name="connsiteX14" fmla="*/ 2122867 w 5017802"/>
                <a:gd name="connsiteY14" fmla="*/ 84185 h 4447947"/>
                <a:gd name="connsiteX15" fmla="*/ 2154616 w 5017802"/>
                <a:gd name="connsiteY15" fmla="*/ 66723 h 4447947"/>
                <a:gd name="connsiteX16" fmla="*/ 2149854 w 5017802"/>
                <a:gd name="connsiteY16" fmla="*/ 23861 h 4447947"/>
                <a:gd name="connsiteX17" fmla="*/ 2091117 w 5017802"/>
                <a:gd name="connsiteY17" fmla="*/ 28624 h 4447947"/>
                <a:gd name="connsiteX18" fmla="*/ 1897442 w 5017802"/>
                <a:gd name="connsiteY18" fmla="*/ 127049 h 4447947"/>
                <a:gd name="connsiteX19" fmla="*/ 1862517 w 5017802"/>
                <a:gd name="connsiteY19" fmla="*/ 252462 h 4447947"/>
                <a:gd name="connsiteX20" fmla="*/ 1867279 w 5017802"/>
                <a:gd name="connsiteY20" fmla="*/ 288974 h 4447947"/>
                <a:gd name="connsiteX21" fmla="*/ 1838704 w 5017802"/>
                <a:gd name="connsiteY21" fmla="*/ 303261 h 4447947"/>
                <a:gd name="connsiteX22" fmla="*/ 1906966 w 5017802"/>
                <a:gd name="connsiteY22" fmla="*/ 482645 h 4447947"/>
                <a:gd name="connsiteX23" fmla="*/ 1819655 w 5017802"/>
                <a:gd name="connsiteY23" fmla="*/ 400099 h 4447947"/>
                <a:gd name="connsiteX24" fmla="*/ 1768854 w 5017802"/>
                <a:gd name="connsiteY24" fmla="*/ 366762 h 4447947"/>
                <a:gd name="connsiteX25" fmla="*/ 1740279 w 5017802"/>
                <a:gd name="connsiteY25" fmla="*/ 401687 h 4447947"/>
                <a:gd name="connsiteX26" fmla="*/ 1738692 w 5017802"/>
                <a:gd name="connsiteY26" fmla="*/ 515987 h 4447947"/>
                <a:gd name="connsiteX27" fmla="*/ 1752979 w 5017802"/>
                <a:gd name="connsiteY27" fmla="*/ 612820 h 4447947"/>
                <a:gd name="connsiteX28" fmla="*/ 1670429 w 5017802"/>
                <a:gd name="connsiteY28" fmla="*/ 620761 h 4447947"/>
                <a:gd name="connsiteX29" fmla="*/ 1694242 w 5017802"/>
                <a:gd name="connsiteY29" fmla="*/ 590598 h 4447947"/>
                <a:gd name="connsiteX30" fmla="*/ 1630742 w 5017802"/>
                <a:gd name="connsiteY30" fmla="*/ 547736 h 4447947"/>
                <a:gd name="connsiteX31" fmla="*/ 1589467 w 5017802"/>
                <a:gd name="connsiteY31" fmla="*/ 501699 h 4447947"/>
                <a:gd name="connsiteX32" fmla="*/ 1540254 w 5017802"/>
                <a:gd name="connsiteY32" fmla="*/ 512811 h 4447947"/>
                <a:gd name="connsiteX33" fmla="*/ 1568829 w 5017802"/>
                <a:gd name="connsiteY33" fmla="*/ 446136 h 4447947"/>
                <a:gd name="connsiteX34" fmla="*/ 1538666 w 5017802"/>
                <a:gd name="connsiteY34" fmla="*/ 481062 h 4447947"/>
                <a:gd name="connsiteX35" fmla="*/ 1505329 w 5017802"/>
                <a:gd name="connsiteY35" fmla="*/ 423911 h 4447947"/>
                <a:gd name="connsiteX36" fmla="*/ 1486279 w 5017802"/>
                <a:gd name="connsiteY36" fmla="*/ 417561 h 4447947"/>
                <a:gd name="connsiteX37" fmla="*/ 1484692 w 5017802"/>
                <a:gd name="connsiteY37" fmla="*/ 376287 h 4447947"/>
                <a:gd name="connsiteX38" fmla="*/ 1449767 w 5017802"/>
                <a:gd name="connsiteY38" fmla="*/ 273100 h 4447947"/>
                <a:gd name="connsiteX39" fmla="*/ 1410079 w 5017802"/>
                <a:gd name="connsiteY39" fmla="*/ 219123 h 4447947"/>
                <a:gd name="connsiteX40" fmla="*/ 1486280 w 5017802"/>
                <a:gd name="connsiteY40" fmla="*/ 282624 h 4447947"/>
                <a:gd name="connsiteX41" fmla="*/ 1545018 w 5017802"/>
                <a:gd name="connsiteY41" fmla="*/ 320723 h 4447947"/>
                <a:gd name="connsiteX42" fmla="*/ 1568829 w 5017802"/>
                <a:gd name="connsiteY42" fmla="*/ 281036 h 4447947"/>
                <a:gd name="connsiteX43" fmla="*/ 1587879 w 5017802"/>
                <a:gd name="connsiteY43" fmla="*/ 215949 h 4447947"/>
                <a:gd name="connsiteX44" fmla="*/ 1549779 w 5017802"/>
                <a:gd name="connsiteY44" fmla="*/ 185786 h 4447947"/>
                <a:gd name="connsiteX45" fmla="*/ 1576767 w 5017802"/>
                <a:gd name="connsiteY45" fmla="*/ 144511 h 4447947"/>
                <a:gd name="connsiteX46" fmla="*/ 1529142 w 5017802"/>
                <a:gd name="connsiteY46" fmla="*/ 50848 h 4447947"/>
                <a:gd name="connsiteX47" fmla="*/ 1511679 w 5017802"/>
                <a:gd name="connsiteY47" fmla="*/ 6399 h 4447947"/>
                <a:gd name="connsiteX48" fmla="*/ 1375154 w 5017802"/>
                <a:gd name="connsiteY48" fmla="*/ 120699 h 4447947"/>
                <a:gd name="connsiteX49" fmla="*/ 1313241 w 5017802"/>
                <a:gd name="connsiteY49" fmla="*/ 115936 h 4447947"/>
                <a:gd name="connsiteX50" fmla="*/ 1300542 w 5017802"/>
                <a:gd name="connsiteY50" fmla="*/ 57199 h 4447947"/>
                <a:gd name="connsiteX51" fmla="*/ 1214817 w 5017802"/>
                <a:gd name="connsiteY51" fmla="*/ 104824 h 4447947"/>
                <a:gd name="connsiteX52" fmla="*/ 1151317 w 5017802"/>
                <a:gd name="connsiteY52" fmla="*/ 139748 h 4447947"/>
                <a:gd name="connsiteX53" fmla="*/ 1056066 w 5017802"/>
                <a:gd name="connsiteY53" fmla="*/ 147686 h 4447947"/>
                <a:gd name="connsiteX54" fmla="*/ 1033842 w 5017802"/>
                <a:gd name="connsiteY54" fmla="*/ 177849 h 4447947"/>
                <a:gd name="connsiteX55" fmla="*/ 997329 w 5017802"/>
                <a:gd name="connsiteY55" fmla="*/ 201661 h 4447947"/>
                <a:gd name="connsiteX56" fmla="*/ 1032255 w 5017802"/>
                <a:gd name="connsiteY56" fmla="*/ 288974 h 4447947"/>
                <a:gd name="connsiteX57" fmla="*/ 899586 w 5017802"/>
                <a:gd name="connsiteY57" fmla="*/ 542516 h 4447947"/>
                <a:gd name="connsiteX58" fmla="*/ 845611 w 5017802"/>
                <a:gd name="connsiteY58" fmla="*/ 580843 h 4447947"/>
                <a:gd name="connsiteX59" fmla="*/ 917502 w 5017802"/>
                <a:gd name="connsiteY59" fmla="*/ 633231 h 4447947"/>
                <a:gd name="connsiteX60" fmla="*/ 880536 w 5017802"/>
                <a:gd name="connsiteY60" fmla="*/ 673825 h 4447947"/>
                <a:gd name="connsiteX61" fmla="*/ 897999 w 5017802"/>
                <a:gd name="connsiteY61" fmla="*/ 720316 h 4447947"/>
                <a:gd name="connsiteX62" fmla="*/ 829282 w 5017802"/>
                <a:gd name="connsiteY62" fmla="*/ 701719 h 4447947"/>
                <a:gd name="connsiteX63" fmla="*/ 774174 w 5017802"/>
                <a:gd name="connsiteY63" fmla="*/ 726665 h 4447947"/>
                <a:gd name="connsiteX64" fmla="*/ 707272 w 5017802"/>
                <a:gd name="connsiteY64" fmla="*/ 695143 h 4447947"/>
                <a:gd name="connsiteX65" fmla="*/ 708860 w 5017802"/>
                <a:gd name="connsiteY65" fmla="*/ 652734 h 4447947"/>
                <a:gd name="connsiteX66" fmla="*/ 597281 w 5017802"/>
                <a:gd name="connsiteY66" fmla="*/ 675412 h 4447947"/>
                <a:gd name="connsiteX67" fmla="*/ 587530 w 5017802"/>
                <a:gd name="connsiteY67" fmla="*/ 760457 h 4447947"/>
                <a:gd name="connsiteX68" fmla="*/ 508382 w 5017802"/>
                <a:gd name="connsiteY68" fmla="*/ 865236 h 4447947"/>
                <a:gd name="connsiteX69" fmla="*/ 422657 w 5017802"/>
                <a:gd name="connsiteY69" fmla="*/ 828724 h 4447947"/>
                <a:gd name="connsiteX70" fmla="*/ 397257 w 5017802"/>
                <a:gd name="connsiteY70" fmla="*/ 869999 h 4447947"/>
                <a:gd name="connsiteX71" fmla="*/ 332170 w 5017802"/>
                <a:gd name="connsiteY71" fmla="*/ 812848 h 4447947"/>
                <a:gd name="connsiteX72" fmla="*/ 306771 w 5017802"/>
                <a:gd name="connsiteY72" fmla="*/ 881111 h 4447947"/>
                <a:gd name="connsiteX73" fmla="*/ 248033 w 5017802"/>
                <a:gd name="connsiteY73" fmla="*/ 873173 h 4447947"/>
                <a:gd name="connsiteX74" fmla="*/ 208345 w 5017802"/>
                <a:gd name="connsiteY74" fmla="*/ 787449 h 4447947"/>
                <a:gd name="connsiteX75" fmla="*/ 27371 w 5017802"/>
                <a:gd name="connsiteY75" fmla="*/ 917623 h 4447947"/>
                <a:gd name="connsiteX76" fmla="*/ 28959 w 5017802"/>
                <a:gd name="connsiteY76" fmla="*/ 970011 h 4447947"/>
                <a:gd name="connsiteX77" fmla="*/ 13084 w 5017802"/>
                <a:gd name="connsiteY77" fmla="*/ 996999 h 4447947"/>
                <a:gd name="connsiteX78" fmla="*/ 40071 w 5017802"/>
                <a:gd name="connsiteY78" fmla="*/ 1022399 h 4447947"/>
                <a:gd name="connsiteX79" fmla="*/ 9909 w 5017802"/>
                <a:gd name="connsiteY79" fmla="*/ 1043037 h 4447947"/>
                <a:gd name="connsiteX80" fmla="*/ 170247 w 5017802"/>
                <a:gd name="connsiteY80" fmla="*/ 1135111 h 4447947"/>
                <a:gd name="connsiteX81" fmla="*/ 160723 w 5017802"/>
                <a:gd name="connsiteY81" fmla="*/ 1263698 h 4447947"/>
                <a:gd name="connsiteX82" fmla="*/ 217873 w 5017802"/>
                <a:gd name="connsiteY82" fmla="*/ 1289099 h 4447947"/>
                <a:gd name="connsiteX83" fmla="*/ 205174 w 5017802"/>
                <a:gd name="connsiteY83" fmla="*/ 1354186 h 4447947"/>
                <a:gd name="connsiteX84" fmla="*/ 270261 w 5017802"/>
                <a:gd name="connsiteY84" fmla="*/ 1362124 h 4447947"/>
                <a:gd name="connsiteX85" fmla="*/ 321736 w 5017802"/>
                <a:gd name="connsiteY85" fmla="*/ 1394776 h 4447947"/>
                <a:gd name="connsiteX86" fmla="*/ 230573 w 5017802"/>
                <a:gd name="connsiteY86" fmla="*/ 1622474 h 4447947"/>
                <a:gd name="connsiteX87" fmla="*/ 179773 w 5017802"/>
                <a:gd name="connsiteY87" fmla="*/ 1687561 h 4447947"/>
                <a:gd name="connsiteX88" fmla="*/ 175010 w 5017802"/>
                <a:gd name="connsiteY88" fmla="*/ 1743123 h 4447947"/>
                <a:gd name="connsiteX89" fmla="*/ 141673 w 5017802"/>
                <a:gd name="connsiteY89" fmla="*/ 1738361 h 4447947"/>
                <a:gd name="connsiteX90" fmla="*/ 143261 w 5017802"/>
                <a:gd name="connsiteY90" fmla="*/ 1798686 h 4447947"/>
                <a:gd name="connsiteX91" fmla="*/ 65473 w 5017802"/>
                <a:gd name="connsiteY91" fmla="*/ 1636761 h 4447947"/>
                <a:gd name="connsiteX92" fmla="*/ 16260 w 5017802"/>
                <a:gd name="connsiteY92" fmla="*/ 1633586 h 4447947"/>
                <a:gd name="connsiteX93" fmla="*/ 41661 w 5017802"/>
                <a:gd name="connsiteY93" fmla="*/ 1670099 h 4447947"/>
                <a:gd name="connsiteX94" fmla="*/ 385 w 5017802"/>
                <a:gd name="connsiteY94" fmla="*/ 1690737 h 4447947"/>
                <a:gd name="connsiteX95" fmla="*/ 59122 w 5017802"/>
                <a:gd name="connsiteY95" fmla="*/ 1873298 h 4447947"/>
                <a:gd name="connsiteX96" fmla="*/ 343507 w 5017802"/>
                <a:gd name="connsiteY96" fmla="*/ 1923414 h 4447947"/>
                <a:gd name="connsiteX97" fmla="*/ 200410 w 5017802"/>
                <a:gd name="connsiteY97" fmla="*/ 2119361 h 4447947"/>
                <a:gd name="connsiteX98" fmla="*/ 213560 w 5017802"/>
                <a:gd name="connsiteY98" fmla="*/ 2239100 h 4447947"/>
                <a:gd name="connsiteX99" fmla="*/ 148023 w 5017802"/>
                <a:gd name="connsiteY99" fmla="*/ 2270174 h 4447947"/>
                <a:gd name="connsiteX100" fmla="*/ 105160 w 5017802"/>
                <a:gd name="connsiteY100" fmla="*/ 2414637 h 4447947"/>
                <a:gd name="connsiteX101" fmla="*/ 201087 w 5017802"/>
                <a:gd name="connsiteY101" fmla="*/ 2428239 h 4447947"/>
                <a:gd name="connsiteX102" fmla="*/ 419708 w 5017802"/>
                <a:gd name="connsiteY102" fmla="*/ 2593339 h 4447947"/>
                <a:gd name="connsiteX103" fmla="*/ 436944 w 5017802"/>
                <a:gd name="connsiteY103" fmla="*/ 2823753 h 4447947"/>
                <a:gd name="connsiteX104" fmla="*/ 490464 w 5017802"/>
                <a:gd name="connsiteY104" fmla="*/ 2877956 h 4447947"/>
                <a:gd name="connsiteX105" fmla="*/ 542173 w 5017802"/>
                <a:gd name="connsiteY105" fmla="*/ 2882264 h 4447947"/>
                <a:gd name="connsiteX106" fmla="*/ 544894 w 5017802"/>
                <a:gd name="connsiteY106" fmla="*/ 2813095 h 4447947"/>
                <a:gd name="connsiteX107" fmla="*/ 678248 w 5017802"/>
                <a:gd name="connsiteY107" fmla="*/ 2882949 h 4447947"/>
                <a:gd name="connsiteX108" fmla="*/ 669852 w 5017802"/>
                <a:gd name="connsiteY108" fmla="*/ 2955970 h 4447947"/>
                <a:gd name="connsiteX109" fmla="*/ 758073 w 5017802"/>
                <a:gd name="connsiteY109" fmla="*/ 3058024 h 4447947"/>
                <a:gd name="connsiteX110" fmla="*/ 741970 w 5017802"/>
                <a:gd name="connsiteY110" fmla="*/ 3145336 h 4447947"/>
                <a:gd name="connsiteX111" fmla="*/ 774855 w 5017802"/>
                <a:gd name="connsiteY111" fmla="*/ 3257368 h 4447947"/>
                <a:gd name="connsiteX112" fmla="*/ 831551 w 5017802"/>
                <a:gd name="connsiteY112" fmla="*/ 3291839 h 4447947"/>
                <a:gd name="connsiteX113" fmla="*/ 794812 w 5017802"/>
                <a:gd name="connsiteY113" fmla="*/ 3345361 h 4447947"/>
                <a:gd name="connsiteX114" fmla="*/ 1094623 w 5017802"/>
                <a:gd name="connsiteY114" fmla="*/ 3453311 h 4447947"/>
                <a:gd name="connsiteX115" fmla="*/ 1144742 w 5017802"/>
                <a:gd name="connsiteY115" fmla="*/ 3605257 h 4447947"/>
                <a:gd name="connsiteX116" fmla="*/ 1187604 w 5017802"/>
                <a:gd name="connsiteY116" fmla="*/ 3626121 h 4447947"/>
                <a:gd name="connsiteX117" fmla="*/ 1210283 w 5017802"/>
                <a:gd name="connsiteY117" fmla="*/ 3658099 h 4447947"/>
                <a:gd name="connsiteX118" fmla="*/ 1297142 w 5017802"/>
                <a:gd name="connsiteY118" fmla="*/ 3683952 h 4447947"/>
                <a:gd name="connsiteX119" fmla="*/ 1357693 w 5017802"/>
                <a:gd name="connsiteY119" fmla="*/ 3632471 h 4447947"/>
                <a:gd name="connsiteX120" fmla="*/ 1341138 w 5017802"/>
                <a:gd name="connsiteY120" fmla="*/ 3663768 h 4447947"/>
                <a:gd name="connsiteX121" fmla="*/ 1361095 w 5017802"/>
                <a:gd name="connsiteY121" fmla="*/ 3689621 h 4447947"/>
                <a:gd name="connsiteX122" fmla="*/ 1387402 w 5017802"/>
                <a:gd name="connsiteY122" fmla="*/ 3742236 h 4447947"/>
                <a:gd name="connsiteX123" fmla="*/ 1358374 w 5017802"/>
                <a:gd name="connsiteY123" fmla="*/ 3755843 h 4447947"/>
                <a:gd name="connsiteX124" fmla="*/ 1358827 w 5017802"/>
                <a:gd name="connsiteY124" fmla="*/ 3799386 h 4447947"/>
                <a:gd name="connsiteX125" fmla="*/ 1322769 w 5017802"/>
                <a:gd name="connsiteY125" fmla="*/ 3900986 h 4447947"/>
                <a:gd name="connsiteX126" fmla="*/ 1264485 w 5017802"/>
                <a:gd name="connsiteY126" fmla="*/ 3906882 h 4447947"/>
                <a:gd name="connsiteX127" fmla="*/ 1236590 w 5017802"/>
                <a:gd name="connsiteY127" fmla="*/ 3937725 h 4447947"/>
                <a:gd name="connsiteX128" fmla="*/ 1160843 w 5017802"/>
                <a:gd name="connsiteY128" fmla="*/ 3954733 h 4447947"/>
                <a:gd name="connsiteX129" fmla="*/ 1214592 w 5017802"/>
                <a:gd name="connsiteY129" fmla="*/ 4003039 h 4447947"/>
                <a:gd name="connsiteX130" fmla="*/ 1226157 w 5017802"/>
                <a:gd name="connsiteY130" fmla="*/ 4039099 h 4447947"/>
                <a:gd name="connsiteX131" fmla="*/ 1154267 w 5017802"/>
                <a:gd name="connsiteY131" fmla="*/ 4107588 h 4447947"/>
                <a:gd name="connsiteX132" fmla="*/ 1111177 w 5017802"/>
                <a:gd name="connsiteY132" fmla="*/ 4113031 h 4447947"/>
                <a:gd name="connsiteX133" fmla="*/ 1112311 w 5017802"/>
                <a:gd name="connsiteY133" fmla="*/ 4170407 h 4447947"/>
                <a:gd name="connsiteX134" fmla="*/ 1142247 w 5017802"/>
                <a:gd name="connsiteY134" fmla="*/ 4191725 h 4447947"/>
                <a:gd name="connsiteX135" fmla="*/ 1122748 w 5017802"/>
                <a:gd name="connsiteY135" fmla="*/ 4230736 h 4447947"/>
                <a:gd name="connsiteX136" fmla="*/ 1067186 w 5017802"/>
                <a:gd name="connsiteY136" fmla="*/ 4224386 h 4447947"/>
                <a:gd name="connsiteX137" fmla="*/ 1114810 w 5017802"/>
                <a:gd name="connsiteY137" fmla="*/ 4270425 h 4447947"/>
                <a:gd name="connsiteX138" fmla="*/ 1162435 w 5017802"/>
                <a:gd name="connsiteY138" fmla="*/ 4376786 h 4447947"/>
                <a:gd name="connsiteX139" fmla="*/ 1271972 w 5017802"/>
                <a:gd name="connsiteY139" fmla="*/ 4435524 h 4447947"/>
                <a:gd name="connsiteX140" fmla="*/ 1273560 w 5017802"/>
                <a:gd name="connsiteY140" fmla="*/ 4441874 h 4447947"/>
                <a:gd name="connsiteX141" fmla="*/ 1444325 w 5017802"/>
                <a:gd name="connsiteY141" fmla="*/ 4364309 h 4447947"/>
                <a:gd name="connsiteX142" fmla="*/ 1791081 w 5017802"/>
                <a:gd name="connsiteY142" fmla="*/ 4263389 h 4447947"/>
                <a:gd name="connsiteX143" fmla="*/ 2188636 w 5017802"/>
                <a:gd name="connsiteY143" fmla="*/ 4250462 h 4447947"/>
                <a:gd name="connsiteX144" fmla="*/ 2296586 w 5017802"/>
                <a:gd name="connsiteY144" fmla="*/ 4245474 h 4447947"/>
                <a:gd name="connsiteX145" fmla="*/ 2394785 w 5017802"/>
                <a:gd name="connsiteY145" fmla="*/ 4215990 h 4447947"/>
                <a:gd name="connsiteX146" fmla="*/ 2406350 w 5017802"/>
                <a:gd name="connsiteY146" fmla="*/ 4125277 h 4447947"/>
                <a:gd name="connsiteX147" fmla="*/ 2494570 w 5017802"/>
                <a:gd name="connsiteY147" fmla="*/ 3900532 h 4447947"/>
                <a:gd name="connsiteX148" fmla="*/ 2593449 w 5017802"/>
                <a:gd name="connsiteY148" fmla="*/ 3917768 h 4447947"/>
                <a:gd name="connsiteX149" fmla="*/ 2719088 w 5017802"/>
                <a:gd name="connsiteY149" fmla="*/ 3918221 h 4447947"/>
                <a:gd name="connsiteX150" fmla="*/ 2914124 w 5017802"/>
                <a:gd name="connsiteY150" fmla="*/ 3764007 h 4447947"/>
                <a:gd name="connsiteX151" fmla="*/ 3195112 w 5017802"/>
                <a:gd name="connsiteY151" fmla="*/ 3993968 h 4447947"/>
                <a:gd name="connsiteX152" fmla="*/ 3265414 w 5017802"/>
                <a:gd name="connsiteY152" fmla="*/ 4067674 h 4447947"/>
                <a:gd name="connsiteX153" fmla="*/ 3439813 w 5017802"/>
                <a:gd name="connsiteY153" fmla="*/ 4130265 h 4447947"/>
                <a:gd name="connsiteX154" fmla="*/ 3526217 w 5017802"/>
                <a:gd name="connsiteY154" fmla="*/ 4316455 h 4447947"/>
                <a:gd name="connsiteX155" fmla="*/ 3586542 w 5017802"/>
                <a:gd name="connsiteY155" fmla="*/ 4375193 h 4447947"/>
                <a:gd name="connsiteX156" fmla="*/ 3597654 w 5017802"/>
                <a:gd name="connsiteY156" fmla="*/ 4345030 h 4447947"/>
                <a:gd name="connsiteX157" fmla="*/ 3643692 w 5017802"/>
                <a:gd name="connsiteY157" fmla="*/ 4318042 h 4447947"/>
                <a:gd name="connsiteX158" fmla="*/ 3694492 w 5017802"/>
                <a:gd name="connsiteY158" fmla="*/ 4391068 h 4447947"/>
                <a:gd name="connsiteX159" fmla="*/ 3743705 w 5017802"/>
                <a:gd name="connsiteY159" fmla="*/ 4394243 h 4447947"/>
                <a:gd name="connsiteX160" fmla="*/ 3699254 w 5017802"/>
                <a:gd name="connsiteY160" fmla="*/ 4300581 h 4447947"/>
                <a:gd name="connsiteX161" fmla="*/ 3656392 w 5017802"/>
                <a:gd name="connsiteY161" fmla="*/ 4232318 h 4447947"/>
                <a:gd name="connsiteX162" fmla="*/ 3699255 w 5017802"/>
                <a:gd name="connsiteY162" fmla="*/ 4216442 h 4447947"/>
                <a:gd name="connsiteX163" fmla="*/ 3680204 w 5017802"/>
                <a:gd name="connsiteY163" fmla="*/ 4175168 h 4447947"/>
                <a:gd name="connsiteX164" fmla="*/ 3732592 w 5017802"/>
                <a:gd name="connsiteY164" fmla="*/ 4184693 h 4447947"/>
                <a:gd name="connsiteX165" fmla="*/ 3711955 w 5017802"/>
                <a:gd name="connsiteY165" fmla="*/ 4151355 h 4447947"/>
                <a:gd name="connsiteX166" fmla="*/ 3733274 w 5017802"/>
                <a:gd name="connsiteY166" fmla="*/ 4134801 h 4447947"/>
                <a:gd name="connsiteX167" fmla="*/ 3854377 w 5017802"/>
                <a:gd name="connsiteY167" fmla="*/ 4220074 h 4447947"/>
                <a:gd name="connsiteX168" fmla="*/ 3889754 w 5017802"/>
                <a:gd name="connsiteY168" fmla="*/ 4206917 h 4447947"/>
                <a:gd name="connsiteX169" fmla="*/ 3942141 w 5017802"/>
                <a:gd name="connsiteY169" fmla="*/ 4272006 h 4447947"/>
                <a:gd name="connsiteX170" fmla="*/ 3962779 w 5017802"/>
                <a:gd name="connsiteY170" fmla="*/ 4330743 h 4447947"/>
                <a:gd name="connsiteX171" fmla="*/ 4070729 w 5017802"/>
                <a:gd name="connsiteY171" fmla="*/ 4349792 h 4447947"/>
                <a:gd name="connsiteX172" fmla="*/ 4010405 w 5017802"/>
                <a:gd name="connsiteY172" fmla="*/ 4283117 h 4447947"/>
                <a:gd name="connsiteX173" fmla="*/ 4007229 w 5017802"/>
                <a:gd name="connsiteY173" fmla="*/ 4214855 h 4447947"/>
                <a:gd name="connsiteX174" fmla="*/ 4061204 w 5017802"/>
                <a:gd name="connsiteY174" fmla="*/ 4270418 h 4447947"/>
                <a:gd name="connsiteX175" fmla="*/ 4110417 w 5017802"/>
                <a:gd name="connsiteY175" fmla="*/ 4275180 h 4447947"/>
                <a:gd name="connsiteX176" fmla="*/ 4104067 w 5017802"/>
                <a:gd name="connsiteY176" fmla="*/ 4225968 h 4447947"/>
                <a:gd name="connsiteX177" fmla="*/ 4164392 w 5017802"/>
                <a:gd name="connsiteY177" fmla="*/ 4230730 h 4447947"/>
                <a:gd name="connsiteX178" fmla="*/ 4226304 w 5017802"/>
                <a:gd name="connsiteY178" fmla="*/ 4273592 h 4447947"/>
                <a:gd name="connsiteX179" fmla="*/ 4258054 w 5017802"/>
                <a:gd name="connsiteY179" fmla="*/ 4260893 h 4447947"/>
                <a:gd name="connsiteX180" fmla="*/ 4251705 w 5017802"/>
                <a:gd name="connsiteY180" fmla="*/ 4225968 h 4447947"/>
                <a:gd name="connsiteX181" fmla="*/ 4292980 w 5017802"/>
                <a:gd name="connsiteY181" fmla="*/ 4202156 h 4447947"/>
                <a:gd name="connsiteX182" fmla="*/ 4377117 w 5017802"/>
                <a:gd name="connsiteY182" fmla="*/ 4259306 h 4447947"/>
                <a:gd name="connsiteX183" fmla="*/ 4394580 w 5017802"/>
                <a:gd name="connsiteY183" fmla="*/ 4157708 h 4447947"/>
                <a:gd name="connsiteX184" fmla="*/ 4369180 w 5017802"/>
                <a:gd name="connsiteY184" fmla="*/ 4135482 h 4447947"/>
                <a:gd name="connsiteX185" fmla="*/ 4296154 w 5017802"/>
                <a:gd name="connsiteY185" fmla="*/ 4092619 h 4447947"/>
                <a:gd name="connsiteX186" fmla="*/ 4318379 w 5017802"/>
                <a:gd name="connsiteY186" fmla="*/ 4067220 h 4447947"/>
                <a:gd name="connsiteX187" fmla="*/ 4339017 w 5017802"/>
                <a:gd name="connsiteY187" fmla="*/ 4044994 h 4447947"/>
                <a:gd name="connsiteX188" fmla="*/ 4392992 w 5017802"/>
                <a:gd name="connsiteY188" fmla="*/ 4076745 h 4447947"/>
                <a:gd name="connsiteX189" fmla="*/ 4399342 w 5017802"/>
                <a:gd name="connsiteY189" fmla="*/ 4032295 h 4447947"/>
                <a:gd name="connsiteX190" fmla="*/ 4343779 w 5017802"/>
                <a:gd name="connsiteY190" fmla="*/ 4008482 h 4447947"/>
                <a:gd name="connsiteX191" fmla="*/ 4342192 w 5017802"/>
                <a:gd name="connsiteY191" fmla="*/ 3998958 h 4447947"/>
                <a:gd name="connsiteX192" fmla="*/ 4329491 w 5017802"/>
                <a:gd name="connsiteY192" fmla="*/ 3960859 h 4447947"/>
                <a:gd name="connsiteX193" fmla="*/ 4335841 w 5017802"/>
                <a:gd name="connsiteY193" fmla="*/ 3913233 h 4447947"/>
                <a:gd name="connsiteX194" fmla="*/ 4346954 w 5017802"/>
                <a:gd name="connsiteY194" fmla="*/ 3857670 h 4447947"/>
                <a:gd name="connsiteX195" fmla="*/ 4308854 w 5017802"/>
                <a:gd name="connsiteY195" fmla="*/ 3827508 h 4447947"/>
                <a:gd name="connsiteX196" fmla="*/ 4342191 w 5017802"/>
                <a:gd name="connsiteY196" fmla="*/ 3817983 h 4447947"/>
                <a:gd name="connsiteX197" fmla="*/ 4319966 w 5017802"/>
                <a:gd name="connsiteY197" fmla="*/ 3781470 h 4447947"/>
                <a:gd name="connsiteX198" fmla="*/ 4358067 w 5017802"/>
                <a:gd name="connsiteY198" fmla="*/ 3776709 h 4447947"/>
                <a:gd name="connsiteX199" fmla="*/ 4364416 w 5017802"/>
                <a:gd name="connsiteY199" fmla="*/ 3743370 h 4447947"/>
                <a:gd name="connsiteX200" fmla="*/ 4426330 w 5017802"/>
                <a:gd name="connsiteY200" fmla="*/ 3752897 h 4447947"/>
                <a:gd name="connsiteX201" fmla="*/ 4459443 w 5017802"/>
                <a:gd name="connsiteY201" fmla="*/ 3768089 h 4447947"/>
                <a:gd name="connsiteX202" fmla="*/ 4425650 w 5017802"/>
                <a:gd name="connsiteY202" fmla="*/ 3809137 h 4447947"/>
                <a:gd name="connsiteX203" fmla="*/ 4464658 w 5017802"/>
                <a:gd name="connsiteY203" fmla="*/ 3916633 h 4447947"/>
                <a:gd name="connsiteX204" fmla="*/ 4517045 w 5017802"/>
                <a:gd name="connsiteY204" fmla="*/ 3947931 h 4447947"/>
                <a:gd name="connsiteX205" fmla="*/ 4568979 w 5017802"/>
                <a:gd name="connsiteY205" fmla="*/ 3905749 h 4447947"/>
                <a:gd name="connsiteX206" fmla="*/ 4654704 w 5017802"/>
                <a:gd name="connsiteY206" fmla="*/ 3857216 h 4447947"/>
                <a:gd name="connsiteX207" fmla="*/ 4637468 w 5017802"/>
                <a:gd name="connsiteY207" fmla="*/ 3768315 h 4447947"/>
                <a:gd name="connsiteX208" fmla="*/ 4714802 w 5017802"/>
                <a:gd name="connsiteY208" fmla="*/ 3635646 h 4447947"/>
                <a:gd name="connsiteX209" fmla="*/ 5007356 w 5017802"/>
                <a:gd name="connsiteY209" fmla="*/ 3302498 h 4447947"/>
                <a:gd name="connsiteX210" fmla="*/ 4925939 w 5017802"/>
                <a:gd name="connsiteY210" fmla="*/ 3293426 h 4447947"/>
                <a:gd name="connsiteX211" fmla="*/ 4930476 w 5017802"/>
                <a:gd name="connsiteY211" fmla="*/ 3201578 h 4447947"/>
                <a:gd name="connsiteX212" fmla="*/ 4881489 w 5017802"/>
                <a:gd name="connsiteY212" fmla="*/ 3176406 h 4447947"/>
                <a:gd name="connsiteX213" fmla="*/ 4797352 w 5017802"/>
                <a:gd name="connsiteY213" fmla="*/ 3207928 h 4447947"/>
                <a:gd name="connsiteX214" fmla="*/ 4760613 w 5017802"/>
                <a:gd name="connsiteY214" fmla="*/ 3171643 h 4447947"/>
                <a:gd name="connsiteX215" fmla="*/ 4805290 w 5017802"/>
                <a:gd name="connsiteY215" fmla="*/ 3148738 h 4447947"/>
                <a:gd name="connsiteX216" fmla="*/ 4676023 w 5017802"/>
                <a:gd name="connsiteY216" fmla="*/ 2935559 h 4447947"/>
                <a:gd name="connsiteX217" fmla="*/ 4690989 w 5017802"/>
                <a:gd name="connsiteY217" fmla="*/ 2905396 h 4447947"/>
                <a:gd name="connsiteX218" fmla="*/ 4667404 w 5017802"/>
                <a:gd name="connsiteY218" fmla="*/ 2789736 h 4447947"/>
                <a:gd name="connsiteX219" fmla="*/ 4508655 w 5017802"/>
                <a:gd name="connsiteY219" fmla="*/ 2778850 h 4447947"/>
                <a:gd name="connsiteX220" fmla="*/ 4475317 w 5017802"/>
                <a:gd name="connsiteY220" fmla="*/ 2827608 h 4447947"/>
                <a:gd name="connsiteX221" fmla="*/ 4386417 w 5017802"/>
                <a:gd name="connsiteY221" fmla="*/ 2842124 h 4447947"/>
                <a:gd name="connsiteX222" fmla="*/ 4392767 w 5017802"/>
                <a:gd name="connsiteY222" fmla="*/ 2820125 h 4447947"/>
                <a:gd name="connsiteX223" fmla="*/ 4339245 w 5017802"/>
                <a:gd name="connsiteY223" fmla="*/ 2804024 h 4447947"/>
                <a:gd name="connsiteX224" fmla="*/ 4314526 w 5017802"/>
                <a:gd name="connsiteY224" fmla="*/ 2638923 h 4447947"/>
                <a:gd name="connsiteX225" fmla="*/ 4034219 w 5017802"/>
                <a:gd name="connsiteY225" fmla="*/ 2572248 h 4447947"/>
                <a:gd name="connsiteX226" fmla="*/ 3897920 w 5017802"/>
                <a:gd name="connsiteY226" fmla="*/ 2615564 h 4447947"/>
                <a:gd name="connsiteX227" fmla="*/ 3765931 w 5017802"/>
                <a:gd name="connsiteY227" fmla="*/ 2608080 h 4447947"/>
                <a:gd name="connsiteX228" fmla="*/ 3633488 w 5017802"/>
                <a:gd name="connsiteY228" fmla="*/ 2497182 h 4447947"/>
                <a:gd name="connsiteX229" fmla="*/ 3420310 w 5017802"/>
                <a:gd name="connsiteY229" fmla="*/ 2193969 h 4447947"/>
                <a:gd name="connsiteX230" fmla="*/ 3021848 w 5017802"/>
                <a:gd name="connsiteY230" fmla="*/ 2054496 h 4447947"/>
                <a:gd name="connsiteX231" fmla="*/ 2785310 w 5017802"/>
                <a:gd name="connsiteY231" fmla="*/ 1741532 h 4447947"/>
                <a:gd name="connsiteX232" fmla="*/ 2819101 w 5017802"/>
                <a:gd name="connsiteY232" fmla="*/ 1716586 h 4447947"/>
                <a:gd name="connsiteX233" fmla="*/ 2878745 w 5017802"/>
                <a:gd name="connsiteY233" fmla="*/ 1799589 h 4447947"/>
                <a:gd name="connsiteX234" fmla="*/ 2898929 w 5017802"/>
                <a:gd name="connsiteY234" fmla="*/ 1782126 h 4447947"/>
                <a:gd name="connsiteX235" fmla="*/ 2942019 w 5017802"/>
                <a:gd name="connsiteY235" fmla="*/ 1812970 h 4447947"/>
                <a:gd name="connsiteX236" fmla="*/ 3030692 w 5017802"/>
                <a:gd name="connsiteY236" fmla="*/ 1759221 h 4447947"/>
                <a:gd name="connsiteX237" fmla="*/ 3046794 w 5017802"/>
                <a:gd name="connsiteY237" fmla="*/ 1738811 h 4447947"/>
                <a:gd name="connsiteX238" fmla="*/ 3105077 w 5017802"/>
                <a:gd name="connsiteY238" fmla="*/ 1739037 h 4447947"/>
                <a:gd name="connsiteX239" fmla="*/ 3121180 w 5017802"/>
                <a:gd name="connsiteY239" fmla="*/ 1705927 h 4447947"/>
                <a:gd name="connsiteX240" fmla="*/ 3102356 w 5017802"/>
                <a:gd name="connsiteY240" fmla="*/ 1680300 h 4447947"/>
                <a:gd name="connsiteX241" fmla="*/ 3035228 w 5017802"/>
                <a:gd name="connsiteY241" fmla="*/ 1700257 h 4447947"/>
                <a:gd name="connsiteX242" fmla="*/ 3013456 w 5017802"/>
                <a:gd name="connsiteY242" fmla="*/ 1646736 h 4447947"/>
                <a:gd name="connsiteX243" fmla="*/ 3034774 w 5017802"/>
                <a:gd name="connsiteY243" fmla="*/ 1617026 h 4447947"/>
                <a:gd name="connsiteX244" fmla="*/ 2978304 w 5017802"/>
                <a:gd name="connsiteY244" fmla="*/ 1513612 h 4447947"/>
                <a:gd name="connsiteX245" fmla="*/ 2929773 w 5017802"/>
                <a:gd name="connsiteY245" fmla="*/ 1552393 h 4447947"/>
                <a:gd name="connsiteX246" fmla="*/ 2840418 w 5017802"/>
                <a:gd name="connsiteY246" fmla="*/ 1497737 h 4447947"/>
                <a:gd name="connsiteX247" fmla="*/ 2892352 w 5017802"/>
                <a:gd name="connsiteY247" fmla="*/ 1405208 h 4447947"/>
                <a:gd name="connsiteX248" fmla="*/ 2849490 w 5017802"/>
                <a:gd name="connsiteY248" fmla="*/ 1284105 h 4447947"/>
                <a:gd name="connsiteX249" fmla="*/ 2864231 w 5017802"/>
                <a:gd name="connsiteY249" fmla="*/ 1160053 h 4447947"/>
                <a:gd name="connsiteX250" fmla="*/ 2959481 w 5017802"/>
                <a:gd name="connsiteY250" fmla="*/ 1086348 h 4447947"/>
                <a:gd name="connsiteX251" fmla="*/ 3064710 w 5017802"/>
                <a:gd name="connsiteY251" fmla="*/ 1063896 h 4447947"/>
                <a:gd name="connsiteX252" fmla="*/ 3001663 w 5017802"/>
                <a:gd name="connsiteY252" fmla="*/ 974089 h 4447947"/>
                <a:gd name="connsiteX253" fmla="*/ 2984427 w 5017802"/>
                <a:gd name="connsiteY253" fmla="*/ 1018766 h 4447947"/>
                <a:gd name="connsiteX254" fmla="*/ 2941112 w 5017802"/>
                <a:gd name="connsiteY254" fmla="*/ 971595 h 4447947"/>
                <a:gd name="connsiteX255" fmla="*/ 2962430 w 5017802"/>
                <a:gd name="connsiteY255" fmla="*/ 886323 h 4447947"/>
                <a:gd name="connsiteX256" fmla="*/ 3035454 w 5017802"/>
                <a:gd name="connsiteY256" fmla="*/ 789032 h 4447947"/>
                <a:gd name="connsiteX257" fmla="*/ 3018445 w 5017802"/>
                <a:gd name="connsiteY257" fmla="*/ 682443 h 4447947"/>
                <a:gd name="connsiteX258" fmla="*/ 2847223 w 5017802"/>
                <a:gd name="connsiteY258" fmla="*/ 692194 h 4447947"/>
                <a:gd name="connsiteX259" fmla="*/ 2827945 w 5017802"/>
                <a:gd name="connsiteY259" fmla="*/ 734831 h 4447947"/>
                <a:gd name="connsiteX260" fmla="*/ 2795742 w 5017802"/>
                <a:gd name="connsiteY260" fmla="*/ 667248 h 4447947"/>
                <a:gd name="connsiteX261" fmla="*/ 2766032 w 5017802"/>
                <a:gd name="connsiteY261" fmla="*/ 707616 h 4447947"/>
                <a:gd name="connsiteX262" fmla="*/ 2580523 w 5017802"/>
                <a:gd name="connsiteY262" fmla="*/ 741180 h 4447947"/>
                <a:gd name="connsiteX0" fmla="*/ 2580523 w 5017802"/>
                <a:gd name="connsiteY0" fmla="*/ 741180 h 4474329"/>
                <a:gd name="connsiteX1" fmla="*/ 2254404 w 5017802"/>
                <a:gd name="connsiteY1" fmla="*/ 583337 h 4474329"/>
                <a:gd name="connsiteX2" fmla="*/ 2294316 w 5017802"/>
                <a:gd name="connsiteY2" fmla="*/ 433432 h 4474329"/>
                <a:gd name="connsiteX3" fmla="*/ 2240342 w 5017802"/>
                <a:gd name="connsiteY3" fmla="*/ 423907 h 4474329"/>
                <a:gd name="connsiteX4" fmla="*/ 2237167 w 5017802"/>
                <a:gd name="connsiteY4" fmla="*/ 395333 h 4474329"/>
                <a:gd name="connsiteX5" fmla="*/ 2281617 w 5017802"/>
                <a:gd name="connsiteY5" fmla="*/ 403270 h 4474329"/>
                <a:gd name="connsiteX6" fmla="*/ 2224467 w 5017802"/>
                <a:gd name="connsiteY6" fmla="*/ 315957 h 4474329"/>
                <a:gd name="connsiteX7" fmla="*/ 2235579 w 5017802"/>
                <a:gd name="connsiteY7" fmla="*/ 355645 h 4474329"/>
                <a:gd name="connsiteX8" fmla="*/ 2183191 w 5017802"/>
                <a:gd name="connsiteY8" fmla="*/ 320720 h 4474329"/>
                <a:gd name="connsiteX9" fmla="*/ 2203829 w 5017802"/>
                <a:gd name="connsiteY9" fmla="*/ 287383 h 4474329"/>
                <a:gd name="connsiteX10" fmla="*/ 2168904 w 5017802"/>
                <a:gd name="connsiteY10" fmla="*/ 225472 h 4474329"/>
                <a:gd name="connsiteX11" fmla="*/ 2202241 w 5017802"/>
                <a:gd name="connsiteY11" fmla="*/ 227061 h 4474329"/>
                <a:gd name="connsiteX12" fmla="*/ 2159379 w 5017802"/>
                <a:gd name="connsiteY12" fmla="*/ 133398 h 4474329"/>
                <a:gd name="connsiteX13" fmla="*/ 2133980 w 5017802"/>
                <a:gd name="connsiteY13" fmla="*/ 131810 h 4474329"/>
                <a:gd name="connsiteX14" fmla="*/ 2122867 w 5017802"/>
                <a:gd name="connsiteY14" fmla="*/ 84185 h 4474329"/>
                <a:gd name="connsiteX15" fmla="*/ 2154616 w 5017802"/>
                <a:gd name="connsiteY15" fmla="*/ 66723 h 4474329"/>
                <a:gd name="connsiteX16" fmla="*/ 2149854 w 5017802"/>
                <a:gd name="connsiteY16" fmla="*/ 23861 h 4474329"/>
                <a:gd name="connsiteX17" fmla="*/ 2091117 w 5017802"/>
                <a:gd name="connsiteY17" fmla="*/ 28624 h 4474329"/>
                <a:gd name="connsiteX18" fmla="*/ 1897442 w 5017802"/>
                <a:gd name="connsiteY18" fmla="*/ 127049 h 4474329"/>
                <a:gd name="connsiteX19" fmla="*/ 1862517 w 5017802"/>
                <a:gd name="connsiteY19" fmla="*/ 252462 h 4474329"/>
                <a:gd name="connsiteX20" fmla="*/ 1867279 w 5017802"/>
                <a:gd name="connsiteY20" fmla="*/ 288974 h 4474329"/>
                <a:gd name="connsiteX21" fmla="*/ 1838704 w 5017802"/>
                <a:gd name="connsiteY21" fmla="*/ 303261 h 4474329"/>
                <a:gd name="connsiteX22" fmla="*/ 1906966 w 5017802"/>
                <a:gd name="connsiteY22" fmla="*/ 482645 h 4474329"/>
                <a:gd name="connsiteX23" fmla="*/ 1819655 w 5017802"/>
                <a:gd name="connsiteY23" fmla="*/ 400099 h 4474329"/>
                <a:gd name="connsiteX24" fmla="*/ 1768854 w 5017802"/>
                <a:gd name="connsiteY24" fmla="*/ 366762 h 4474329"/>
                <a:gd name="connsiteX25" fmla="*/ 1740279 w 5017802"/>
                <a:gd name="connsiteY25" fmla="*/ 401687 h 4474329"/>
                <a:gd name="connsiteX26" fmla="*/ 1738692 w 5017802"/>
                <a:gd name="connsiteY26" fmla="*/ 515987 h 4474329"/>
                <a:gd name="connsiteX27" fmla="*/ 1752979 w 5017802"/>
                <a:gd name="connsiteY27" fmla="*/ 612820 h 4474329"/>
                <a:gd name="connsiteX28" fmla="*/ 1670429 w 5017802"/>
                <a:gd name="connsiteY28" fmla="*/ 620761 h 4474329"/>
                <a:gd name="connsiteX29" fmla="*/ 1694242 w 5017802"/>
                <a:gd name="connsiteY29" fmla="*/ 590598 h 4474329"/>
                <a:gd name="connsiteX30" fmla="*/ 1630742 w 5017802"/>
                <a:gd name="connsiteY30" fmla="*/ 547736 h 4474329"/>
                <a:gd name="connsiteX31" fmla="*/ 1589467 w 5017802"/>
                <a:gd name="connsiteY31" fmla="*/ 501699 h 4474329"/>
                <a:gd name="connsiteX32" fmla="*/ 1540254 w 5017802"/>
                <a:gd name="connsiteY32" fmla="*/ 512811 h 4474329"/>
                <a:gd name="connsiteX33" fmla="*/ 1568829 w 5017802"/>
                <a:gd name="connsiteY33" fmla="*/ 446136 h 4474329"/>
                <a:gd name="connsiteX34" fmla="*/ 1538666 w 5017802"/>
                <a:gd name="connsiteY34" fmla="*/ 481062 h 4474329"/>
                <a:gd name="connsiteX35" fmla="*/ 1505329 w 5017802"/>
                <a:gd name="connsiteY35" fmla="*/ 423911 h 4474329"/>
                <a:gd name="connsiteX36" fmla="*/ 1486279 w 5017802"/>
                <a:gd name="connsiteY36" fmla="*/ 417561 h 4474329"/>
                <a:gd name="connsiteX37" fmla="*/ 1484692 w 5017802"/>
                <a:gd name="connsiteY37" fmla="*/ 376287 h 4474329"/>
                <a:gd name="connsiteX38" fmla="*/ 1449767 w 5017802"/>
                <a:gd name="connsiteY38" fmla="*/ 273100 h 4474329"/>
                <a:gd name="connsiteX39" fmla="*/ 1410079 w 5017802"/>
                <a:gd name="connsiteY39" fmla="*/ 219123 h 4474329"/>
                <a:gd name="connsiteX40" fmla="*/ 1486280 w 5017802"/>
                <a:gd name="connsiteY40" fmla="*/ 282624 h 4474329"/>
                <a:gd name="connsiteX41" fmla="*/ 1545018 w 5017802"/>
                <a:gd name="connsiteY41" fmla="*/ 320723 h 4474329"/>
                <a:gd name="connsiteX42" fmla="*/ 1568829 w 5017802"/>
                <a:gd name="connsiteY42" fmla="*/ 281036 h 4474329"/>
                <a:gd name="connsiteX43" fmla="*/ 1587879 w 5017802"/>
                <a:gd name="connsiteY43" fmla="*/ 215949 h 4474329"/>
                <a:gd name="connsiteX44" fmla="*/ 1549779 w 5017802"/>
                <a:gd name="connsiteY44" fmla="*/ 185786 h 4474329"/>
                <a:gd name="connsiteX45" fmla="*/ 1576767 w 5017802"/>
                <a:gd name="connsiteY45" fmla="*/ 144511 h 4474329"/>
                <a:gd name="connsiteX46" fmla="*/ 1529142 w 5017802"/>
                <a:gd name="connsiteY46" fmla="*/ 50848 h 4474329"/>
                <a:gd name="connsiteX47" fmla="*/ 1511679 w 5017802"/>
                <a:gd name="connsiteY47" fmla="*/ 6399 h 4474329"/>
                <a:gd name="connsiteX48" fmla="*/ 1375154 w 5017802"/>
                <a:gd name="connsiteY48" fmla="*/ 120699 h 4474329"/>
                <a:gd name="connsiteX49" fmla="*/ 1313241 w 5017802"/>
                <a:gd name="connsiteY49" fmla="*/ 115936 h 4474329"/>
                <a:gd name="connsiteX50" fmla="*/ 1300542 w 5017802"/>
                <a:gd name="connsiteY50" fmla="*/ 57199 h 4474329"/>
                <a:gd name="connsiteX51" fmla="*/ 1214817 w 5017802"/>
                <a:gd name="connsiteY51" fmla="*/ 104824 h 4474329"/>
                <a:gd name="connsiteX52" fmla="*/ 1151317 w 5017802"/>
                <a:gd name="connsiteY52" fmla="*/ 139748 h 4474329"/>
                <a:gd name="connsiteX53" fmla="*/ 1056066 w 5017802"/>
                <a:gd name="connsiteY53" fmla="*/ 147686 h 4474329"/>
                <a:gd name="connsiteX54" fmla="*/ 1033842 w 5017802"/>
                <a:gd name="connsiteY54" fmla="*/ 177849 h 4474329"/>
                <a:gd name="connsiteX55" fmla="*/ 997329 w 5017802"/>
                <a:gd name="connsiteY55" fmla="*/ 201661 h 4474329"/>
                <a:gd name="connsiteX56" fmla="*/ 1032255 w 5017802"/>
                <a:gd name="connsiteY56" fmla="*/ 288974 h 4474329"/>
                <a:gd name="connsiteX57" fmla="*/ 899586 w 5017802"/>
                <a:gd name="connsiteY57" fmla="*/ 542516 h 4474329"/>
                <a:gd name="connsiteX58" fmla="*/ 845611 w 5017802"/>
                <a:gd name="connsiteY58" fmla="*/ 580843 h 4474329"/>
                <a:gd name="connsiteX59" fmla="*/ 917502 w 5017802"/>
                <a:gd name="connsiteY59" fmla="*/ 633231 h 4474329"/>
                <a:gd name="connsiteX60" fmla="*/ 880536 w 5017802"/>
                <a:gd name="connsiteY60" fmla="*/ 673825 h 4474329"/>
                <a:gd name="connsiteX61" fmla="*/ 897999 w 5017802"/>
                <a:gd name="connsiteY61" fmla="*/ 720316 h 4474329"/>
                <a:gd name="connsiteX62" fmla="*/ 829282 w 5017802"/>
                <a:gd name="connsiteY62" fmla="*/ 701719 h 4474329"/>
                <a:gd name="connsiteX63" fmla="*/ 774174 w 5017802"/>
                <a:gd name="connsiteY63" fmla="*/ 726665 h 4474329"/>
                <a:gd name="connsiteX64" fmla="*/ 707272 w 5017802"/>
                <a:gd name="connsiteY64" fmla="*/ 695143 h 4474329"/>
                <a:gd name="connsiteX65" fmla="*/ 708860 w 5017802"/>
                <a:gd name="connsiteY65" fmla="*/ 652734 h 4474329"/>
                <a:gd name="connsiteX66" fmla="*/ 597281 w 5017802"/>
                <a:gd name="connsiteY66" fmla="*/ 675412 h 4474329"/>
                <a:gd name="connsiteX67" fmla="*/ 587530 w 5017802"/>
                <a:gd name="connsiteY67" fmla="*/ 760457 h 4474329"/>
                <a:gd name="connsiteX68" fmla="*/ 508382 w 5017802"/>
                <a:gd name="connsiteY68" fmla="*/ 865236 h 4474329"/>
                <a:gd name="connsiteX69" fmla="*/ 422657 w 5017802"/>
                <a:gd name="connsiteY69" fmla="*/ 828724 h 4474329"/>
                <a:gd name="connsiteX70" fmla="*/ 397257 w 5017802"/>
                <a:gd name="connsiteY70" fmla="*/ 869999 h 4474329"/>
                <a:gd name="connsiteX71" fmla="*/ 332170 w 5017802"/>
                <a:gd name="connsiteY71" fmla="*/ 812848 h 4474329"/>
                <a:gd name="connsiteX72" fmla="*/ 306771 w 5017802"/>
                <a:gd name="connsiteY72" fmla="*/ 881111 h 4474329"/>
                <a:gd name="connsiteX73" fmla="*/ 248033 w 5017802"/>
                <a:gd name="connsiteY73" fmla="*/ 873173 h 4474329"/>
                <a:gd name="connsiteX74" fmla="*/ 208345 w 5017802"/>
                <a:gd name="connsiteY74" fmla="*/ 787449 h 4474329"/>
                <a:gd name="connsiteX75" fmla="*/ 27371 w 5017802"/>
                <a:gd name="connsiteY75" fmla="*/ 917623 h 4474329"/>
                <a:gd name="connsiteX76" fmla="*/ 28959 w 5017802"/>
                <a:gd name="connsiteY76" fmla="*/ 970011 h 4474329"/>
                <a:gd name="connsiteX77" fmla="*/ 13084 w 5017802"/>
                <a:gd name="connsiteY77" fmla="*/ 996999 h 4474329"/>
                <a:gd name="connsiteX78" fmla="*/ 40071 w 5017802"/>
                <a:gd name="connsiteY78" fmla="*/ 1022399 h 4474329"/>
                <a:gd name="connsiteX79" fmla="*/ 9909 w 5017802"/>
                <a:gd name="connsiteY79" fmla="*/ 1043037 h 4474329"/>
                <a:gd name="connsiteX80" fmla="*/ 170247 w 5017802"/>
                <a:gd name="connsiteY80" fmla="*/ 1135111 h 4474329"/>
                <a:gd name="connsiteX81" fmla="*/ 160723 w 5017802"/>
                <a:gd name="connsiteY81" fmla="*/ 1263698 h 4474329"/>
                <a:gd name="connsiteX82" fmla="*/ 217873 w 5017802"/>
                <a:gd name="connsiteY82" fmla="*/ 1289099 h 4474329"/>
                <a:gd name="connsiteX83" fmla="*/ 205174 w 5017802"/>
                <a:gd name="connsiteY83" fmla="*/ 1354186 h 4474329"/>
                <a:gd name="connsiteX84" fmla="*/ 270261 w 5017802"/>
                <a:gd name="connsiteY84" fmla="*/ 1362124 h 4474329"/>
                <a:gd name="connsiteX85" fmla="*/ 321736 w 5017802"/>
                <a:gd name="connsiteY85" fmla="*/ 1394776 h 4474329"/>
                <a:gd name="connsiteX86" fmla="*/ 230573 w 5017802"/>
                <a:gd name="connsiteY86" fmla="*/ 1622474 h 4474329"/>
                <a:gd name="connsiteX87" fmla="*/ 179773 w 5017802"/>
                <a:gd name="connsiteY87" fmla="*/ 1687561 h 4474329"/>
                <a:gd name="connsiteX88" fmla="*/ 175010 w 5017802"/>
                <a:gd name="connsiteY88" fmla="*/ 1743123 h 4474329"/>
                <a:gd name="connsiteX89" fmla="*/ 141673 w 5017802"/>
                <a:gd name="connsiteY89" fmla="*/ 1738361 h 4474329"/>
                <a:gd name="connsiteX90" fmla="*/ 143261 w 5017802"/>
                <a:gd name="connsiteY90" fmla="*/ 1798686 h 4474329"/>
                <a:gd name="connsiteX91" fmla="*/ 65473 w 5017802"/>
                <a:gd name="connsiteY91" fmla="*/ 1636761 h 4474329"/>
                <a:gd name="connsiteX92" fmla="*/ 16260 w 5017802"/>
                <a:gd name="connsiteY92" fmla="*/ 1633586 h 4474329"/>
                <a:gd name="connsiteX93" fmla="*/ 41661 w 5017802"/>
                <a:gd name="connsiteY93" fmla="*/ 1670099 h 4474329"/>
                <a:gd name="connsiteX94" fmla="*/ 385 w 5017802"/>
                <a:gd name="connsiteY94" fmla="*/ 1690737 h 4474329"/>
                <a:gd name="connsiteX95" fmla="*/ 59122 w 5017802"/>
                <a:gd name="connsiteY95" fmla="*/ 1873298 h 4474329"/>
                <a:gd name="connsiteX96" fmla="*/ 343507 w 5017802"/>
                <a:gd name="connsiteY96" fmla="*/ 1923414 h 4474329"/>
                <a:gd name="connsiteX97" fmla="*/ 200410 w 5017802"/>
                <a:gd name="connsiteY97" fmla="*/ 2119361 h 4474329"/>
                <a:gd name="connsiteX98" fmla="*/ 213560 w 5017802"/>
                <a:gd name="connsiteY98" fmla="*/ 2239100 h 4474329"/>
                <a:gd name="connsiteX99" fmla="*/ 148023 w 5017802"/>
                <a:gd name="connsiteY99" fmla="*/ 2270174 h 4474329"/>
                <a:gd name="connsiteX100" fmla="*/ 105160 w 5017802"/>
                <a:gd name="connsiteY100" fmla="*/ 2414637 h 4474329"/>
                <a:gd name="connsiteX101" fmla="*/ 201087 w 5017802"/>
                <a:gd name="connsiteY101" fmla="*/ 2428239 h 4474329"/>
                <a:gd name="connsiteX102" fmla="*/ 419708 w 5017802"/>
                <a:gd name="connsiteY102" fmla="*/ 2593339 h 4474329"/>
                <a:gd name="connsiteX103" fmla="*/ 436944 w 5017802"/>
                <a:gd name="connsiteY103" fmla="*/ 2823753 h 4474329"/>
                <a:gd name="connsiteX104" fmla="*/ 490464 w 5017802"/>
                <a:gd name="connsiteY104" fmla="*/ 2877956 h 4474329"/>
                <a:gd name="connsiteX105" fmla="*/ 542173 w 5017802"/>
                <a:gd name="connsiteY105" fmla="*/ 2882264 h 4474329"/>
                <a:gd name="connsiteX106" fmla="*/ 544894 w 5017802"/>
                <a:gd name="connsiteY106" fmla="*/ 2813095 h 4474329"/>
                <a:gd name="connsiteX107" fmla="*/ 678248 w 5017802"/>
                <a:gd name="connsiteY107" fmla="*/ 2882949 h 4474329"/>
                <a:gd name="connsiteX108" fmla="*/ 669852 w 5017802"/>
                <a:gd name="connsiteY108" fmla="*/ 2955970 h 4474329"/>
                <a:gd name="connsiteX109" fmla="*/ 758073 w 5017802"/>
                <a:gd name="connsiteY109" fmla="*/ 3058024 h 4474329"/>
                <a:gd name="connsiteX110" fmla="*/ 741970 w 5017802"/>
                <a:gd name="connsiteY110" fmla="*/ 3145336 h 4474329"/>
                <a:gd name="connsiteX111" fmla="*/ 774855 w 5017802"/>
                <a:gd name="connsiteY111" fmla="*/ 3257368 h 4474329"/>
                <a:gd name="connsiteX112" fmla="*/ 831551 w 5017802"/>
                <a:gd name="connsiteY112" fmla="*/ 3291839 h 4474329"/>
                <a:gd name="connsiteX113" fmla="*/ 794812 w 5017802"/>
                <a:gd name="connsiteY113" fmla="*/ 3345361 h 4474329"/>
                <a:gd name="connsiteX114" fmla="*/ 1094623 w 5017802"/>
                <a:gd name="connsiteY114" fmla="*/ 3453311 h 4474329"/>
                <a:gd name="connsiteX115" fmla="*/ 1144742 w 5017802"/>
                <a:gd name="connsiteY115" fmla="*/ 3605257 h 4474329"/>
                <a:gd name="connsiteX116" fmla="*/ 1187604 w 5017802"/>
                <a:gd name="connsiteY116" fmla="*/ 3626121 h 4474329"/>
                <a:gd name="connsiteX117" fmla="*/ 1210283 w 5017802"/>
                <a:gd name="connsiteY117" fmla="*/ 3658099 h 4474329"/>
                <a:gd name="connsiteX118" fmla="*/ 1297142 w 5017802"/>
                <a:gd name="connsiteY118" fmla="*/ 3683952 h 4474329"/>
                <a:gd name="connsiteX119" fmla="*/ 1357693 w 5017802"/>
                <a:gd name="connsiteY119" fmla="*/ 3632471 h 4474329"/>
                <a:gd name="connsiteX120" fmla="*/ 1341138 w 5017802"/>
                <a:gd name="connsiteY120" fmla="*/ 3663768 h 4474329"/>
                <a:gd name="connsiteX121" fmla="*/ 1361095 w 5017802"/>
                <a:gd name="connsiteY121" fmla="*/ 3689621 h 4474329"/>
                <a:gd name="connsiteX122" fmla="*/ 1387402 w 5017802"/>
                <a:gd name="connsiteY122" fmla="*/ 3742236 h 4474329"/>
                <a:gd name="connsiteX123" fmla="*/ 1358374 w 5017802"/>
                <a:gd name="connsiteY123" fmla="*/ 3755843 h 4474329"/>
                <a:gd name="connsiteX124" fmla="*/ 1358827 w 5017802"/>
                <a:gd name="connsiteY124" fmla="*/ 3799386 h 4474329"/>
                <a:gd name="connsiteX125" fmla="*/ 1322769 w 5017802"/>
                <a:gd name="connsiteY125" fmla="*/ 3900986 h 4474329"/>
                <a:gd name="connsiteX126" fmla="*/ 1264485 w 5017802"/>
                <a:gd name="connsiteY126" fmla="*/ 3906882 h 4474329"/>
                <a:gd name="connsiteX127" fmla="*/ 1236590 w 5017802"/>
                <a:gd name="connsiteY127" fmla="*/ 3937725 h 4474329"/>
                <a:gd name="connsiteX128" fmla="*/ 1160843 w 5017802"/>
                <a:gd name="connsiteY128" fmla="*/ 3954733 h 4474329"/>
                <a:gd name="connsiteX129" fmla="*/ 1214592 w 5017802"/>
                <a:gd name="connsiteY129" fmla="*/ 4003039 h 4474329"/>
                <a:gd name="connsiteX130" fmla="*/ 1226157 w 5017802"/>
                <a:gd name="connsiteY130" fmla="*/ 4039099 h 4474329"/>
                <a:gd name="connsiteX131" fmla="*/ 1154267 w 5017802"/>
                <a:gd name="connsiteY131" fmla="*/ 4107588 h 4474329"/>
                <a:gd name="connsiteX132" fmla="*/ 1111177 w 5017802"/>
                <a:gd name="connsiteY132" fmla="*/ 4113031 h 4474329"/>
                <a:gd name="connsiteX133" fmla="*/ 1112311 w 5017802"/>
                <a:gd name="connsiteY133" fmla="*/ 4170407 h 4474329"/>
                <a:gd name="connsiteX134" fmla="*/ 1142247 w 5017802"/>
                <a:gd name="connsiteY134" fmla="*/ 4191725 h 4474329"/>
                <a:gd name="connsiteX135" fmla="*/ 1122748 w 5017802"/>
                <a:gd name="connsiteY135" fmla="*/ 4230736 h 4474329"/>
                <a:gd name="connsiteX136" fmla="*/ 1067186 w 5017802"/>
                <a:gd name="connsiteY136" fmla="*/ 4224386 h 4474329"/>
                <a:gd name="connsiteX137" fmla="*/ 1114810 w 5017802"/>
                <a:gd name="connsiteY137" fmla="*/ 4270425 h 4474329"/>
                <a:gd name="connsiteX138" fmla="*/ 1162435 w 5017802"/>
                <a:gd name="connsiteY138" fmla="*/ 4376786 h 4474329"/>
                <a:gd name="connsiteX139" fmla="*/ 1271972 w 5017802"/>
                <a:gd name="connsiteY139" fmla="*/ 4435524 h 4474329"/>
                <a:gd name="connsiteX140" fmla="*/ 1291022 w 5017802"/>
                <a:gd name="connsiteY140" fmla="*/ 4472036 h 4474329"/>
                <a:gd name="connsiteX141" fmla="*/ 1444325 w 5017802"/>
                <a:gd name="connsiteY141" fmla="*/ 4364309 h 4474329"/>
                <a:gd name="connsiteX142" fmla="*/ 1791081 w 5017802"/>
                <a:gd name="connsiteY142" fmla="*/ 4263389 h 4474329"/>
                <a:gd name="connsiteX143" fmla="*/ 2188636 w 5017802"/>
                <a:gd name="connsiteY143" fmla="*/ 4250462 h 4474329"/>
                <a:gd name="connsiteX144" fmla="*/ 2296586 w 5017802"/>
                <a:gd name="connsiteY144" fmla="*/ 4245474 h 4474329"/>
                <a:gd name="connsiteX145" fmla="*/ 2394785 w 5017802"/>
                <a:gd name="connsiteY145" fmla="*/ 4215990 h 4474329"/>
                <a:gd name="connsiteX146" fmla="*/ 2406350 w 5017802"/>
                <a:gd name="connsiteY146" fmla="*/ 4125277 h 4474329"/>
                <a:gd name="connsiteX147" fmla="*/ 2494570 w 5017802"/>
                <a:gd name="connsiteY147" fmla="*/ 3900532 h 4474329"/>
                <a:gd name="connsiteX148" fmla="*/ 2593449 w 5017802"/>
                <a:gd name="connsiteY148" fmla="*/ 3917768 h 4474329"/>
                <a:gd name="connsiteX149" fmla="*/ 2719088 w 5017802"/>
                <a:gd name="connsiteY149" fmla="*/ 3918221 h 4474329"/>
                <a:gd name="connsiteX150" fmla="*/ 2914124 w 5017802"/>
                <a:gd name="connsiteY150" fmla="*/ 3764007 h 4474329"/>
                <a:gd name="connsiteX151" fmla="*/ 3195112 w 5017802"/>
                <a:gd name="connsiteY151" fmla="*/ 3993968 h 4474329"/>
                <a:gd name="connsiteX152" fmla="*/ 3265414 w 5017802"/>
                <a:gd name="connsiteY152" fmla="*/ 4067674 h 4474329"/>
                <a:gd name="connsiteX153" fmla="*/ 3439813 w 5017802"/>
                <a:gd name="connsiteY153" fmla="*/ 4130265 h 4474329"/>
                <a:gd name="connsiteX154" fmla="*/ 3526217 w 5017802"/>
                <a:gd name="connsiteY154" fmla="*/ 4316455 h 4474329"/>
                <a:gd name="connsiteX155" fmla="*/ 3586542 w 5017802"/>
                <a:gd name="connsiteY155" fmla="*/ 4375193 h 4474329"/>
                <a:gd name="connsiteX156" fmla="*/ 3597654 w 5017802"/>
                <a:gd name="connsiteY156" fmla="*/ 4345030 h 4474329"/>
                <a:gd name="connsiteX157" fmla="*/ 3643692 w 5017802"/>
                <a:gd name="connsiteY157" fmla="*/ 4318042 h 4474329"/>
                <a:gd name="connsiteX158" fmla="*/ 3694492 w 5017802"/>
                <a:gd name="connsiteY158" fmla="*/ 4391068 h 4474329"/>
                <a:gd name="connsiteX159" fmla="*/ 3743705 w 5017802"/>
                <a:gd name="connsiteY159" fmla="*/ 4394243 h 4474329"/>
                <a:gd name="connsiteX160" fmla="*/ 3699254 w 5017802"/>
                <a:gd name="connsiteY160" fmla="*/ 4300581 h 4474329"/>
                <a:gd name="connsiteX161" fmla="*/ 3656392 w 5017802"/>
                <a:gd name="connsiteY161" fmla="*/ 4232318 h 4474329"/>
                <a:gd name="connsiteX162" fmla="*/ 3699255 w 5017802"/>
                <a:gd name="connsiteY162" fmla="*/ 4216442 h 4474329"/>
                <a:gd name="connsiteX163" fmla="*/ 3680204 w 5017802"/>
                <a:gd name="connsiteY163" fmla="*/ 4175168 h 4474329"/>
                <a:gd name="connsiteX164" fmla="*/ 3732592 w 5017802"/>
                <a:gd name="connsiteY164" fmla="*/ 4184693 h 4474329"/>
                <a:gd name="connsiteX165" fmla="*/ 3711955 w 5017802"/>
                <a:gd name="connsiteY165" fmla="*/ 4151355 h 4474329"/>
                <a:gd name="connsiteX166" fmla="*/ 3733274 w 5017802"/>
                <a:gd name="connsiteY166" fmla="*/ 4134801 h 4474329"/>
                <a:gd name="connsiteX167" fmla="*/ 3854377 w 5017802"/>
                <a:gd name="connsiteY167" fmla="*/ 4220074 h 4474329"/>
                <a:gd name="connsiteX168" fmla="*/ 3889754 w 5017802"/>
                <a:gd name="connsiteY168" fmla="*/ 4206917 h 4474329"/>
                <a:gd name="connsiteX169" fmla="*/ 3942141 w 5017802"/>
                <a:gd name="connsiteY169" fmla="*/ 4272006 h 4474329"/>
                <a:gd name="connsiteX170" fmla="*/ 3962779 w 5017802"/>
                <a:gd name="connsiteY170" fmla="*/ 4330743 h 4474329"/>
                <a:gd name="connsiteX171" fmla="*/ 4070729 w 5017802"/>
                <a:gd name="connsiteY171" fmla="*/ 4349792 h 4474329"/>
                <a:gd name="connsiteX172" fmla="*/ 4010405 w 5017802"/>
                <a:gd name="connsiteY172" fmla="*/ 4283117 h 4474329"/>
                <a:gd name="connsiteX173" fmla="*/ 4007229 w 5017802"/>
                <a:gd name="connsiteY173" fmla="*/ 4214855 h 4474329"/>
                <a:gd name="connsiteX174" fmla="*/ 4061204 w 5017802"/>
                <a:gd name="connsiteY174" fmla="*/ 4270418 h 4474329"/>
                <a:gd name="connsiteX175" fmla="*/ 4110417 w 5017802"/>
                <a:gd name="connsiteY175" fmla="*/ 4275180 h 4474329"/>
                <a:gd name="connsiteX176" fmla="*/ 4104067 w 5017802"/>
                <a:gd name="connsiteY176" fmla="*/ 4225968 h 4474329"/>
                <a:gd name="connsiteX177" fmla="*/ 4164392 w 5017802"/>
                <a:gd name="connsiteY177" fmla="*/ 4230730 h 4474329"/>
                <a:gd name="connsiteX178" fmla="*/ 4226304 w 5017802"/>
                <a:gd name="connsiteY178" fmla="*/ 4273592 h 4474329"/>
                <a:gd name="connsiteX179" fmla="*/ 4258054 w 5017802"/>
                <a:gd name="connsiteY179" fmla="*/ 4260893 h 4474329"/>
                <a:gd name="connsiteX180" fmla="*/ 4251705 w 5017802"/>
                <a:gd name="connsiteY180" fmla="*/ 4225968 h 4474329"/>
                <a:gd name="connsiteX181" fmla="*/ 4292980 w 5017802"/>
                <a:gd name="connsiteY181" fmla="*/ 4202156 h 4474329"/>
                <a:gd name="connsiteX182" fmla="*/ 4377117 w 5017802"/>
                <a:gd name="connsiteY182" fmla="*/ 4259306 h 4474329"/>
                <a:gd name="connsiteX183" fmla="*/ 4394580 w 5017802"/>
                <a:gd name="connsiteY183" fmla="*/ 4157708 h 4474329"/>
                <a:gd name="connsiteX184" fmla="*/ 4369180 w 5017802"/>
                <a:gd name="connsiteY184" fmla="*/ 4135482 h 4474329"/>
                <a:gd name="connsiteX185" fmla="*/ 4296154 w 5017802"/>
                <a:gd name="connsiteY185" fmla="*/ 4092619 h 4474329"/>
                <a:gd name="connsiteX186" fmla="*/ 4318379 w 5017802"/>
                <a:gd name="connsiteY186" fmla="*/ 4067220 h 4474329"/>
                <a:gd name="connsiteX187" fmla="*/ 4339017 w 5017802"/>
                <a:gd name="connsiteY187" fmla="*/ 4044994 h 4474329"/>
                <a:gd name="connsiteX188" fmla="*/ 4392992 w 5017802"/>
                <a:gd name="connsiteY188" fmla="*/ 4076745 h 4474329"/>
                <a:gd name="connsiteX189" fmla="*/ 4399342 w 5017802"/>
                <a:gd name="connsiteY189" fmla="*/ 4032295 h 4474329"/>
                <a:gd name="connsiteX190" fmla="*/ 4343779 w 5017802"/>
                <a:gd name="connsiteY190" fmla="*/ 4008482 h 4474329"/>
                <a:gd name="connsiteX191" fmla="*/ 4342192 w 5017802"/>
                <a:gd name="connsiteY191" fmla="*/ 3998958 h 4474329"/>
                <a:gd name="connsiteX192" fmla="*/ 4329491 w 5017802"/>
                <a:gd name="connsiteY192" fmla="*/ 3960859 h 4474329"/>
                <a:gd name="connsiteX193" fmla="*/ 4335841 w 5017802"/>
                <a:gd name="connsiteY193" fmla="*/ 3913233 h 4474329"/>
                <a:gd name="connsiteX194" fmla="*/ 4346954 w 5017802"/>
                <a:gd name="connsiteY194" fmla="*/ 3857670 h 4474329"/>
                <a:gd name="connsiteX195" fmla="*/ 4308854 w 5017802"/>
                <a:gd name="connsiteY195" fmla="*/ 3827508 h 4474329"/>
                <a:gd name="connsiteX196" fmla="*/ 4342191 w 5017802"/>
                <a:gd name="connsiteY196" fmla="*/ 3817983 h 4474329"/>
                <a:gd name="connsiteX197" fmla="*/ 4319966 w 5017802"/>
                <a:gd name="connsiteY197" fmla="*/ 3781470 h 4474329"/>
                <a:gd name="connsiteX198" fmla="*/ 4358067 w 5017802"/>
                <a:gd name="connsiteY198" fmla="*/ 3776709 h 4474329"/>
                <a:gd name="connsiteX199" fmla="*/ 4364416 w 5017802"/>
                <a:gd name="connsiteY199" fmla="*/ 3743370 h 4474329"/>
                <a:gd name="connsiteX200" fmla="*/ 4426330 w 5017802"/>
                <a:gd name="connsiteY200" fmla="*/ 3752897 h 4474329"/>
                <a:gd name="connsiteX201" fmla="*/ 4459443 w 5017802"/>
                <a:gd name="connsiteY201" fmla="*/ 3768089 h 4474329"/>
                <a:gd name="connsiteX202" fmla="*/ 4425650 w 5017802"/>
                <a:gd name="connsiteY202" fmla="*/ 3809137 h 4474329"/>
                <a:gd name="connsiteX203" fmla="*/ 4464658 w 5017802"/>
                <a:gd name="connsiteY203" fmla="*/ 3916633 h 4474329"/>
                <a:gd name="connsiteX204" fmla="*/ 4517045 w 5017802"/>
                <a:gd name="connsiteY204" fmla="*/ 3947931 h 4474329"/>
                <a:gd name="connsiteX205" fmla="*/ 4568979 w 5017802"/>
                <a:gd name="connsiteY205" fmla="*/ 3905749 h 4474329"/>
                <a:gd name="connsiteX206" fmla="*/ 4654704 w 5017802"/>
                <a:gd name="connsiteY206" fmla="*/ 3857216 h 4474329"/>
                <a:gd name="connsiteX207" fmla="*/ 4637468 w 5017802"/>
                <a:gd name="connsiteY207" fmla="*/ 3768315 h 4474329"/>
                <a:gd name="connsiteX208" fmla="*/ 4714802 w 5017802"/>
                <a:gd name="connsiteY208" fmla="*/ 3635646 h 4474329"/>
                <a:gd name="connsiteX209" fmla="*/ 5007356 w 5017802"/>
                <a:gd name="connsiteY209" fmla="*/ 3302498 h 4474329"/>
                <a:gd name="connsiteX210" fmla="*/ 4925939 w 5017802"/>
                <a:gd name="connsiteY210" fmla="*/ 3293426 h 4474329"/>
                <a:gd name="connsiteX211" fmla="*/ 4930476 w 5017802"/>
                <a:gd name="connsiteY211" fmla="*/ 3201578 h 4474329"/>
                <a:gd name="connsiteX212" fmla="*/ 4881489 w 5017802"/>
                <a:gd name="connsiteY212" fmla="*/ 3176406 h 4474329"/>
                <a:gd name="connsiteX213" fmla="*/ 4797352 w 5017802"/>
                <a:gd name="connsiteY213" fmla="*/ 3207928 h 4474329"/>
                <a:gd name="connsiteX214" fmla="*/ 4760613 w 5017802"/>
                <a:gd name="connsiteY214" fmla="*/ 3171643 h 4474329"/>
                <a:gd name="connsiteX215" fmla="*/ 4805290 w 5017802"/>
                <a:gd name="connsiteY215" fmla="*/ 3148738 h 4474329"/>
                <a:gd name="connsiteX216" fmla="*/ 4676023 w 5017802"/>
                <a:gd name="connsiteY216" fmla="*/ 2935559 h 4474329"/>
                <a:gd name="connsiteX217" fmla="*/ 4690989 w 5017802"/>
                <a:gd name="connsiteY217" fmla="*/ 2905396 h 4474329"/>
                <a:gd name="connsiteX218" fmla="*/ 4667404 w 5017802"/>
                <a:gd name="connsiteY218" fmla="*/ 2789736 h 4474329"/>
                <a:gd name="connsiteX219" fmla="*/ 4508655 w 5017802"/>
                <a:gd name="connsiteY219" fmla="*/ 2778850 h 4474329"/>
                <a:gd name="connsiteX220" fmla="*/ 4475317 w 5017802"/>
                <a:gd name="connsiteY220" fmla="*/ 2827608 h 4474329"/>
                <a:gd name="connsiteX221" fmla="*/ 4386417 w 5017802"/>
                <a:gd name="connsiteY221" fmla="*/ 2842124 h 4474329"/>
                <a:gd name="connsiteX222" fmla="*/ 4392767 w 5017802"/>
                <a:gd name="connsiteY222" fmla="*/ 2820125 h 4474329"/>
                <a:gd name="connsiteX223" fmla="*/ 4339245 w 5017802"/>
                <a:gd name="connsiteY223" fmla="*/ 2804024 h 4474329"/>
                <a:gd name="connsiteX224" fmla="*/ 4314526 w 5017802"/>
                <a:gd name="connsiteY224" fmla="*/ 2638923 h 4474329"/>
                <a:gd name="connsiteX225" fmla="*/ 4034219 w 5017802"/>
                <a:gd name="connsiteY225" fmla="*/ 2572248 h 4474329"/>
                <a:gd name="connsiteX226" fmla="*/ 3897920 w 5017802"/>
                <a:gd name="connsiteY226" fmla="*/ 2615564 h 4474329"/>
                <a:gd name="connsiteX227" fmla="*/ 3765931 w 5017802"/>
                <a:gd name="connsiteY227" fmla="*/ 2608080 h 4474329"/>
                <a:gd name="connsiteX228" fmla="*/ 3633488 w 5017802"/>
                <a:gd name="connsiteY228" fmla="*/ 2497182 h 4474329"/>
                <a:gd name="connsiteX229" fmla="*/ 3420310 w 5017802"/>
                <a:gd name="connsiteY229" fmla="*/ 2193969 h 4474329"/>
                <a:gd name="connsiteX230" fmla="*/ 3021848 w 5017802"/>
                <a:gd name="connsiteY230" fmla="*/ 2054496 h 4474329"/>
                <a:gd name="connsiteX231" fmla="*/ 2785310 w 5017802"/>
                <a:gd name="connsiteY231" fmla="*/ 1741532 h 4474329"/>
                <a:gd name="connsiteX232" fmla="*/ 2819101 w 5017802"/>
                <a:gd name="connsiteY232" fmla="*/ 1716586 h 4474329"/>
                <a:gd name="connsiteX233" fmla="*/ 2878745 w 5017802"/>
                <a:gd name="connsiteY233" fmla="*/ 1799589 h 4474329"/>
                <a:gd name="connsiteX234" fmla="*/ 2898929 w 5017802"/>
                <a:gd name="connsiteY234" fmla="*/ 1782126 h 4474329"/>
                <a:gd name="connsiteX235" fmla="*/ 2942019 w 5017802"/>
                <a:gd name="connsiteY235" fmla="*/ 1812970 h 4474329"/>
                <a:gd name="connsiteX236" fmla="*/ 3030692 w 5017802"/>
                <a:gd name="connsiteY236" fmla="*/ 1759221 h 4474329"/>
                <a:gd name="connsiteX237" fmla="*/ 3046794 w 5017802"/>
                <a:gd name="connsiteY237" fmla="*/ 1738811 h 4474329"/>
                <a:gd name="connsiteX238" fmla="*/ 3105077 w 5017802"/>
                <a:gd name="connsiteY238" fmla="*/ 1739037 h 4474329"/>
                <a:gd name="connsiteX239" fmla="*/ 3121180 w 5017802"/>
                <a:gd name="connsiteY239" fmla="*/ 1705927 h 4474329"/>
                <a:gd name="connsiteX240" fmla="*/ 3102356 w 5017802"/>
                <a:gd name="connsiteY240" fmla="*/ 1680300 h 4474329"/>
                <a:gd name="connsiteX241" fmla="*/ 3035228 w 5017802"/>
                <a:gd name="connsiteY241" fmla="*/ 1700257 h 4474329"/>
                <a:gd name="connsiteX242" fmla="*/ 3013456 w 5017802"/>
                <a:gd name="connsiteY242" fmla="*/ 1646736 h 4474329"/>
                <a:gd name="connsiteX243" fmla="*/ 3034774 w 5017802"/>
                <a:gd name="connsiteY243" fmla="*/ 1617026 h 4474329"/>
                <a:gd name="connsiteX244" fmla="*/ 2978304 w 5017802"/>
                <a:gd name="connsiteY244" fmla="*/ 1513612 h 4474329"/>
                <a:gd name="connsiteX245" fmla="*/ 2929773 w 5017802"/>
                <a:gd name="connsiteY245" fmla="*/ 1552393 h 4474329"/>
                <a:gd name="connsiteX246" fmla="*/ 2840418 w 5017802"/>
                <a:gd name="connsiteY246" fmla="*/ 1497737 h 4474329"/>
                <a:gd name="connsiteX247" fmla="*/ 2892352 w 5017802"/>
                <a:gd name="connsiteY247" fmla="*/ 1405208 h 4474329"/>
                <a:gd name="connsiteX248" fmla="*/ 2849490 w 5017802"/>
                <a:gd name="connsiteY248" fmla="*/ 1284105 h 4474329"/>
                <a:gd name="connsiteX249" fmla="*/ 2864231 w 5017802"/>
                <a:gd name="connsiteY249" fmla="*/ 1160053 h 4474329"/>
                <a:gd name="connsiteX250" fmla="*/ 2959481 w 5017802"/>
                <a:gd name="connsiteY250" fmla="*/ 1086348 h 4474329"/>
                <a:gd name="connsiteX251" fmla="*/ 3064710 w 5017802"/>
                <a:gd name="connsiteY251" fmla="*/ 1063896 h 4474329"/>
                <a:gd name="connsiteX252" fmla="*/ 3001663 w 5017802"/>
                <a:gd name="connsiteY252" fmla="*/ 974089 h 4474329"/>
                <a:gd name="connsiteX253" fmla="*/ 2984427 w 5017802"/>
                <a:gd name="connsiteY253" fmla="*/ 1018766 h 4474329"/>
                <a:gd name="connsiteX254" fmla="*/ 2941112 w 5017802"/>
                <a:gd name="connsiteY254" fmla="*/ 971595 h 4474329"/>
                <a:gd name="connsiteX255" fmla="*/ 2962430 w 5017802"/>
                <a:gd name="connsiteY255" fmla="*/ 886323 h 4474329"/>
                <a:gd name="connsiteX256" fmla="*/ 3035454 w 5017802"/>
                <a:gd name="connsiteY256" fmla="*/ 789032 h 4474329"/>
                <a:gd name="connsiteX257" fmla="*/ 3018445 w 5017802"/>
                <a:gd name="connsiteY257" fmla="*/ 682443 h 4474329"/>
                <a:gd name="connsiteX258" fmla="*/ 2847223 w 5017802"/>
                <a:gd name="connsiteY258" fmla="*/ 692194 h 4474329"/>
                <a:gd name="connsiteX259" fmla="*/ 2827945 w 5017802"/>
                <a:gd name="connsiteY259" fmla="*/ 734831 h 4474329"/>
                <a:gd name="connsiteX260" fmla="*/ 2795742 w 5017802"/>
                <a:gd name="connsiteY260" fmla="*/ 667248 h 4474329"/>
                <a:gd name="connsiteX261" fmla="*/ 2766032 w 5017802"/>
                <a:gd name="connsiteY261" fmla="*/ 707616 h 4474329"/>
                <a:gd name="connsiteX262" fmla="*/ 2580523 w 5017802"/>
                <a:gd name="connsiteY262" fmla="*/ 741180 h 4474329"/>
                <a:gd name="connsiteX0" fmla="*/ 2580523 w 5017802"/>
                <a:gd name="connsiteY0" fmla="*/ 741180 h 4479403"/>
                <a:gd name="connsiteX1" fmla="*/ 2254404 w 5017802"/>
                <a:gd name="connsiteY1" fmla="*/ 583337 h 4479403"/>
                <a:gd name="connsiteX2" fmla="*/ 2294316 w 5017802"/>
                <a:gd name="connsiteY2" fmla="*/ 433432 h 4479403"/>
                <a:gd name="connsiteX3" fmla="*/ 2240342 w 5017802"/>
                <a:gd name="connsiteY3" fmla="*/ 423907 h 4479403"/>
                <a:gd name="connsiteX4" fmla="*/ 2237167 w 5017802"/>
                <a:gd name="connsiteY4" fmla="*/ 395333 h 4479403"/>
                <a:gd name="connsiteX5" fmla="*/ 2281617 w 5017802"/>
                <a:gd name="connsiteY5" fmla="*/ 403270 h 4479403"/>
                <a:gd name="connsiteX6" fmla="*/ 2224467 w 5017802"/>
                <a:gd name="connsiteY6" fmla="*/ 315957 h 4479403"/>
                <a:gd name="connsiteX7" fmla="*/ 2235579 w 5017802"/>
                <a:gd name="connsiteY7" fmla="*/ 355645 h 4479403"/>
                <a:gd name="connsiteX8" fmla="*/ 2183191 w 5017802"/>
                <a:gd name="connsiteY8" fmla="*/ 320720 h 4479403"/>
                <a:gd name="connsiteX9" fmla="*/ 2203829 w 5017802"/>
                <a:gd name="connsiteY9" fmla="*/ 287383 h 4479403"/>
                <a:gd name="connsiteX10" fmla="*/ 2168904 w 5017802"/>
                <a:gd name="connsiteY10" fmla="*/ 225472 h 4479403"/>
                <a:gd name="connsiteX11" fmla="*/ 2202241 w 5017802"/>
                <a:gd name="connsiteY11" fmla="*/ 227061 h 4479403"/>
                <a:gd name="connsiteX12" fmla="*/ 2159379 w 5017802"/>
                <a:gd name="connsiteY12" fmla="*/ 133398 h 4479403"/>
                <a:gd name="connsiteX13" fmla="*/ 2133980 w 5017802"/>
                <a:gd name="connsiteY13" fmla="*/ 131810 h 4479403"/>
                <a:gd name="connsiteX14" fmla="*/ 2122867 w 5017802"/>
                <a:gd name="connsiteY14" fmla="*/ 84185 h 4479403"/>
                <a:gd name="connsiteX15" fmla="*/ 2154616 w 5017802"/>
                <a:gd name="connsiteY15" fmla="*/ 66723 h 4479403"/>
                <a:gd name="connsiteX16" fmla="*/ 2149854 w 5017802"/>
                <a:gd name="connsiteY16" fmla="*/ 23861 h 4479403"/>
                <a:gd name="connsiteX17" fmla="*/ 2091117 w 5017802"/>
                <a:gd name="connsiteY17" fmla="*/ 28624 h 4479403"/>
                <a:gd name="connsiteX18" fmla="*/ 1897442 w 5017802"/>
                <a:gd name="connsiteY18" fmla="*/ 127049 h 4479403"/>
                <a:gd name="connsiteX19" fmla="*/ 1862517 w 5017802"/>
                <a:gd name="connsiteY19" fmla="*/ 252462 h 4479403"/>
                <a:gd name="connsiteX20" fmla="*/ 1867279 w 5017802"/>
                <a:gd name="connsiteY20" fmla="*/ 288974 h 4479403"/>
                <a:gd name="connsiteX21" fmla="*/ 1838704 w 5017802"/>
                <a:gd name="connsiteY21" fmla="*/ 303261 h 4479403"/>
                <a:gd name="connsiteX22" fmla="*/ 1906966 w 5017802"/>
                <a:gd name="connsiteY22" fmla="*/ 482645 h 4479403"/>
                <a:gd name="connsiteX23" fmla="*/ 1819655 w 5017802"/>
                <a:gd name="connsiteY23" fmla="*/ 400099 h 4479403"/>
                <a:gd name="connsiteX24" fmla="*/ 1768854 w 5017802"/>
                <a:gd name="connsiteY24" fmla="*/ 366762 h 4479403"/>
                <a:gd name="connsiteX25" fmla="*/ 1740279 w 5017802"/>
                <a:gd name="connsiteY25" fmla="*/ 401687 h 4479403"/>
                <a:gd name="connsiteX26" fmla="*/ 1738692 w 5017802"/>
                <a:gd name="connsiteY26" fmla="*/ 515987 h 4479403"/>
                <a:gd name="connsiteX27" fmla="*/ 1752979 w 5017802"/>
                <a:gd name="connsiteY27" fmla="*/ 612820 h 4479403"/>
                <a:gd name="connsiteX28" fmla="*/ 1670429 w 5017802"/>
                <a:gd name="connsiteY28" fmla="*/ 620761 h 4479403"/>
                <a:gd name="connsiteX29" fmla="*/ 1694242 w 5017802"/>
                <a:gd name="connsiteY29" fmla="*/ 590598 h 4479403"/>
                <a:gd name="connsiteX30" fmla="*/ 1630742 w 5017802"/>
                <a:gd name="connsiteY30" fmla="*/ 547736 h 4479403"/>
                <a:gd name="connsiteX31" fmla="*/ 1589467 w 5017802"/>
                <a:gd name="connsiteY31" fmla="*/ 501699 h 4479403"/>
                <a:gd name="connsiteX32" fmla="*/ 1540254 w 5017802"/>
                <a:gd name="connsiteY32" fmla="*/ 512811 h 4479403"/>
                <a:gd name="connsiteX33" fmla="*/ 1568829 w 5017802"/>
                <a:gd name="connsiteY33" fmla="*/ 446136 h 4479403"/>
                <a:gd name="connsiteX34" fmla="*/ 1538666 w 5017802"/>
                <a:gd name="connsiteY34" fmla="*/ 481062 h 4479403"/>
                <a:gd name="connsiteX35" fmla="*/ 1505329 w 5017802"/>
                <a:gd name="connsiteY35" fmla="*/ 423911 h 4479403"/>
                <a:gd name="connsiteX36" fmla="*/ 1486279 w 5017802"/>
                <a:gd name="connsiteY36" fmla="*/ 417561 h 4479403"/>
                <a:gd name="connsiteX37" fmla="*/ 1484692 w 5017802"/>
                <a:gd name="connsiteY37" fmla="*/ 376287 h 4479403"/>
                <a:gd name="connsiteX38" fmla="*/ 1449767 w 5017802"/>
                <a:gd name="connsiteY38" fmla="*/ 273100 h 4479403"/>
                <a:gd name="connsiteX39" fmla="*/ 1410079 w 5017802"/>
                <a:gd name="connsiteY39" fmla="*/ 219123 h 4479403"/>
                <a:gd name="connsiteX40" fmla="*/ 1486280 w 5017802"/>
                <a:gd name="connsiteY40" fmla="*/ 282624 h 4479403"/>
                <a:gd name="connsiteX41" fmla="*/ 1545018 w 5017802"/>
                <a:gd name="connsiteY41" fmla="*/ 320723 h 4479403"/>
                <a:gd name="connsiteX42" fmla="*/ 1568829 w 5017802"/>
                <a:gd name="connsiteY42" fmla="*/ 281036 h 4479403"/>
                <a:gd name="connsiteX43" fmla="*/ 1587879 w 5017802"/>
                <a:gd name="connsiteY43" fmla="*/ 215949 h 4479403"/>
                <a:gd name="connsiteX44" fmla="*/ 1549779 w 5017802"/>
                <a:gd name="connsiteY44" fmla="*/ 185786 h 4479403"/>
                <a:gd name="connsiteX45" fmla="*/ 1576767 w 5017802"/>
                <a:gd name="connsiteY45" fmla="*/ 144511 h 4479403"/>
                <a:gd name="connsiteX46" fmla="*/ 1529142 w 5017802"/>
                <a:gd name="connsiteY46" fmla="*/ 50848 h 4479403"/>
                <a:gd name="connsiteX47" fmla="*/ 1511679 w 5017802"/>
                <a:gd name="connsiteY47" fmla="*/ 6399 h 4479403"/>
                <a:gd name="connsiteX48" fmla="*/ 1375154 w 5017802"/>
                <a:gd name="connsiteY48" fmla="*/ 120699 h 4479403"/>
                <a:gd name="connsiteX49" fmla="*/ 1313241 w 5017802"/>
                <a:gd name="connsiteY49" fmla="*/ 115936 h 4479403"/>
                <a:gd name="connsiteX50" fmla="*/ 1300542 w 5017802"/>
                <a:gd name="connsiteY50" fmla="*/ 57199 h 4479403"/>
                <a:gd name="connsiteX51" fmla="*/ 1214817 w 5017802"/>
                <a:gd name="connsiteY51" fmla="*/ 104824 h 4479403"/>
                <a:gd name="connsiteX52" fmla="*/ 1151317 w 5017802"/>
                <a:gd name="connsiteY52" fmla="*/ 139748 h 4479403"/>
                <a:gd name="connsiteX53" fmla="*/ 1056066 w 5017802"/>
                <a:gd name="connsiteY53" fmla="*/ 147686 h 4479403"/>
                <a:gd name="connsiteX54" fmla="*/ 1033842 w 5017802"/>
                <a:gd name="connsiteY54" fmla="*/ 177849 h 4479403"/>
                <a:gd name="connsiteX55" fmla="*/ 997329 w 5017802"/>
                <a:gd name="connsiteY55" fmla="*/ 201661 h 4479403"/>
                <a:gd name="connsiteX56" fmla="*/ 1032255 w 5017802"/>
                <a:gd name="connsiteY56" fmla="*/ 288974 h 4479403"/>
                <a:gd name="connsiteX57" fmla="*/ 899586 w 5017802"/>
                <a:gd name="connsiteY57" fmla="*/ 542516 h 4479403"/>
                <a:gd name="connsiteX58" fmla="*/ 845611 w 5017802"/>
                <a:gd name="connsiteY58" fmla="*/ 580843 h 4479403"/>
                <a:gd name="connsiteX59" fmla="*/ 917502 w 5017802"/>
                <a:gd name="connsiteY59" fmla="*/ 633231 h 4479403"/>
                <a:gd name="connsiteX60" fmla="*/ 880536 w 5017802"/>
                <a:gd name="connsiteY60" fmla="*/ 673825 h 4479403"/>
                <a:gd name="connsiteX61" fmla="*/ 897999 w 5017802"/>
                <a:gd name="connsiteY61" fmla="*/ 720316 h 4479403"/>
                <a:gd name="connsiteX62" fmla="*/ 829282 w 5017802"/>
                <a:gd name="connsiteY62" fmla="*/ 701719 h 4479403"/>
                <a:gd name="connsiteX63" fmla="*/ 774174 w 5017802"/>
                <a:gd name="connsiteY63" fmla="*/ 726665 h 4479403"/>
                <a:gd name="connsiteX64" fmla="*/ 707272 w 5017802"/>
                <a:gd name="connsiteY64" fmla="*/ 695143 h 4479403"/>
                <a:gd name="connsiteX65" fmla="*/ 708860 w 5017802"/>
                <a:gd name="connsiteY65" fmla="*/ 652734 h 4479403"/>
                <a:gd name="connsiteX66" fmla="*/ 597281 w 5017802"/>
                <a:gd name="connsiteY66" fmla="*/ 675412 h 4479403"/>
                <a:gd name="connsiteX67" fmla="*/ 587530 w 5017802"/>
                <a:gd name="connsiteY67" fmla="*/ 760457 h 4479403"/>
                <a:gd name="connsiteX68" fmla="*/ 508382 w 5017802"/>
                <a:gd name="connsiteY68" fmla="*/ 865236 h 4479403"/>
                <a:gd name="connsiteX69" fmla="*/ 422657 w 5017802"/>
                <a:gd name="connsiteY69" fmla="*/ 828724 h 4479403"/>
                <a:gd name="connsiteX70" fmla="*/ 397257 w 5017802"/>
                <a:gd name="connsiteY70" fmla="*/ 869999 h 4479403"/>
                <a:gd name="connsiteX71" fmla="*/ 332170 w 5017802"/>
                <a:gd name="connsiteY71" fmla="*/ 812848 h 4479403"/>
                <a:gd name="connsiteX72" fmla="*/ 306771 w 5017802"/>
                <a:gd name="connsiteY72" fmla="*/ 881111 h 4479403"/>
                <a:gd name="connsiteX73" fmla="*/ 248033 w 5017802"/>
                <a:gd name="connsiteY73" fmla="*/ 873173 h 4479403"/>
                <a:gd name="connsiteX74" fmla="*/ 208345 w 5017802"/>
                <a:gd name="connsiteY74" fmla="*/ 787449 h 4479403"/>
                <a:gd name="connsiteX75" fmla="*/ 27371 w 5017802"/>
                <a:gd name="connsiteY75" fmla="*/ 917623 h 4479403"/>
                <a:gd name="connsiteX76" fmla="*/ 28959 w 5017802"/>
                <a:gd name="connsiteY76" fmla="*/ 970011 h 4479403"/>
                <a:gd name="connsiteX77" fmla="*/ 13084 w 5017802"/>
                <a:gd name="connsiteY77" fmla="*/ 996999 h 4479403"/>
                <a:gd name="connsiteX78" fmla="*/ 40071 w 5017802"/>
                <a:gd name="connsiteY78" fmla="*/ 1022399 h 4479403"/>
                <a:gd name="connsiteX79" fmla="*/ 9909 w 5017802"/>
                <a:gd name="connsiteY79" fmla="*/ 1043037 h 4479403"/>
                <a:gd name="connsiteX80" fmla="*/ 170247 w 5017802"/>
                <a:gd name="connsiteY80" fmla="*/ 1135111 h 4479403"/>
                <a:gd name="connsiteX81" fmla="*/ 160723 w 5017802"/>
                <a:gd name="connsiteY81" fmla="*/ 1263698 h 4479403"/>
                <a:gd name="connsiteX82" fmla="*/ 217873 w 5017802"/>
                <a:gd name="connsiteY82" fmla="*/ 1289099 h 4479403"/>
                <a:gd name="connsiteX83" fmla="*/ 205174 w 5017802"/>
                <a:gd name="connsiteY83" fmla="*/ 1354186 h 4479403"/>
                <a:gd name="connsiteX84" fmla="*/ 270261 w 5017802"/>
                <a:gd name="connsiteY84" fmla="*/ 1362124 h 4479403"/>
                <a:gd name="connsiteX85" fmla="*/ 321736 w 5017802"/>
                <a:gd name="connsiteY85" fmla="*/ 1394776 h 4479403"/>
                <a:gd name="connsiteX86" fmla="*/ 230573 w 5017802"/>
                <a:gd name="connsiteY86" fmla="*/ 1622474 h 4479403"/>
                <a:gd name="connsiteX87" fmla="*/ 179773 w 5017802"/>
                <a:gd name="connsiteY87" fmla="*/ 1687561 h 4479403"/>
                <a:gd name="connsiteX88" fmla="*/ 175010 w 5017802"/>
                <a:gd name="connsiteY88" fmla="*/ 1743123 h 4479403"/>
                <a:gd name="connsiteX89" fmla="*/ 141673 w 5017802"/>
                <a:gd name="connsiteY89" fmla="*/ 1738361 h 4479403"/>
                <a:gd name="connsiteX90" fmla="*/ 143261 w 5017802"/>
                <a:gd name="connsiteY90" fmla="*/ 1798686 h 4479403"/>
                <a:gd name="connsiteX91" fmla="*/ 65473 w 5017802"/>
                <a:gd name="connsiteY91" fmla="*/ 1636761 h 4479403"/>
                <a:gd name="connsiteX92" fmla="*/ 16260 w 5017802"/>
                <a:gd name="connsiteY92" fmla="*/ 1633586 h 4479403"/>
                <a:gd name="connsiteX93" fmla="*/ 41661 w 5017802"/>
                <a:gd name="connsiteY93" fmla="*/ 1670099 h 4479403"/>
                <a:gd name="connsiteX94" fmla="*/ 385 w 5017802"/>
                <a:gd name="connsiteY94" fmla="*/ 1690737 h 4479403"/>
                <a:gd name="connsiteX95" fmla="*/ 59122 w 5017802"/>
                <a:gd name="connsiteY95" fmla="*/ 1873298 h 4479403"/>
                <a:gd name="connsiteX96" fmla="*/ 343507 w 5017802"/>
                <a:gd name="connsiteY96" fmla="*/ 1923414 h 4479403"/>
                <a:gd name="connsiteX97" fmla="*/ 200410 w 5017802"/>
                <a:gd name="connsiteY97" fmla="*/ 2119361 h 4479403"/>
                <a:gd name="connsiteX98" fmla="*/ 213560 w 5017802"/>
                <a:gd name="connsiteY98" fmla="*/ 2239100 h 4479403"/>
                <a:gd name="connsiteX99" fmla="*/ 148023 w 5017802"/>
                <a:gd name="connsiteY99" fmla="*/ 2270174 h 4479403"/>
                <a:gd name="connsiteX100" fmla="*/ 105160 w 5017802"/>
                <a:gd name="connsiteY100" fmla="*/ 2414637 h 4479403"/>
                <a:gd name="connsiteX101" fmla="*/ 201087 w 5017802"/>
                <a:gd name="connsiteY101" fmla="*/ 2428239 h 4479403"/>
                <a:gd name="connsiteX102" fmla="*/ 419708 w 5017802"/>
                <a:gd name="connsiteY102" fmla="*/ 2593339 h 4479403"/>
                <a:gd name="connsiteX103" fmla="*/ 436944 w 5017802"/>
                <a:gd name="connsiteY103" fmla="*/ 2823753 h 4479403"/>
                <a:gd name="connsiteX104" fmla="*/ 490464 w 5017802"/>
                <a:gd name="connsiteY104" fmla="*/ 2877956 h 4479403"/>
                <a:gd name="connsiteX105" fmla="*/ 542173 w 5017802"/>
                <a:gd name="connsiteY105" fmla="*/ 2882264 h 4479403"/>
                <a:gd name="connsiteX106" fmla="*/ 544894 w 5017802"/>
                <a:gd name="connsiteY106" fmla="*/ 2813095 h 4479403"/>
                <a:gd name="connsiteX107" fmla="*/ 678248 w 5017802"/>
                <a:gd name="connsiteY107" fmla="*/ 2882949 h 4479403"/>
                <a:gd name="connsiteX108" fmla="*/ 669852 w 5017802"/>
                <a:gd name="connsiteY108" fmla="*/ 2955970 h 4479403"/>
                <a:gd name="connsiteX109" fmla="*/ 758073 w 5017802"/>
                <a:gd name="connsiteY109" fmla="*/ 3058024 h 4479403"/>
                <a:gd name="connsiteX110" fmla="*/ 741970 w 5017802"/>
                <a:gd name="connsiteY110" fmla="*/ 3145336 h 4479403"/>
                <a:gd name="connsiteX111" fmla="*/ 774855 w 5017802"/>
                <a:gd name="connsiteY111" fmla="*/ 3257368 h 4479403"/>
                <a:gd name="connsiteX112" fmla="*/ 831551 w 5017802"/>
                <a:gd name="connsiteY112" fmla="*/ 3291839 h 4479403"/>
                <a:gd name="connsiteX113" fmla="*/ 794812 w 5017802"/>
                <a:gd name="connsiteY113" fmla="*/ 3345361 h 4479403"/>
                <a:gd name="connsiteX114" fmla="*/ 1094623 w 5017802"/>
                <a:gd name="connsiteY114" fmla="*/ 3453311 h 4479403"/>
                <a:gd name="connsiteX115" fmla="*/ 1144742 w 5017802"/>
                <a:gd name="connsiteY115" fmla="*/ 3605257 h 4479403"/>
                <a:gd name="connsiteX116" fmla="*/ 1187604 w 5017802"/>
                <a:gd name="connsiteY116" fmla="*/ 3626121 h 4479403"/>
                <a:gd name="connsiteX117" fmla="*/ 1210283 w 5017802"/>
                <a:gd name="connsiteY117" fmla="*/ 3658099 h 4479403"/>
                <a:gd name="connsiteX118" fmla="*/ 1297142 w 5017802"/>
                <a:gd name="connsiteY118" fmla="*/ 3683952 h 4479403"/>
                <a:gd name="connsiteX119" fmla="*/ 1357693 w 5017802"/>
                <a:gd name="connsiteY119" fmla="*/ 3632471 h 4479403"/>
                <a:gd name="connsiteX120" fmla="*/ 1341138 w 5017802"/>
                <a:gd name="connsiteY120" fmla="*/ 3663768 h 4479403"/>
                <a:gd name="connsiteX121" fmla="*/ 1361095 w 5017802"/>
                <a:gd name="connsiteY121" fmla="*/ 3689621 h 4479403"/>
                <a:gd name="connsiteX122" fmla="*/ 1387402 w 5017802"/>
                <a:gd name="connsiteY122" fmla="*/ 3742236 h 4479403"/>
                <a:gd name="connsiteX123" fmla="*/ 1358374 w 5017802"/>
                <a:gd name="connsiteY123" fmla="*/ 3755843 h 4479403"/>
                <a:gd name="connsiteX124" fmla="*/ 1358827 w 5017802"/>
                <a:gd name="connsiteY124" fmla="*/ 3799386 h 4479403"/>
                <a:gd name="connsiteX125" fmla="*/ 1322769 w 5017802"/>
                <a:gd name="connsiteY125" fmla="*/ 3900986 h 4479403"/>
                <a:gd name="connsiteX126" fmla="*/ 1264485 w 5017802"/>
                <a:gd name="connsiteY126" fmla="*/ 3906882 h 4479403"/>
                <a:gd name="connsiteX127" fmla="*/ 1236590 w 5017802"/>
                <a:gd name="connsiteY127" fmla="*/ 3937725 h 4479403"/>
                <a:gd name="connsiteX128" fmla="*/ 1160843 w 5017802"/>
                <a:gd name="connsiteY128" fmla="*/ 3954733 h 4479403"/>
                <a:gd name="connsiteX129" fmla="*/ 1214592 w 5017802"/>
                <a:gd name="connsiteY129" fmla="*/ 4003039 h 4479403"/>
                <a:gd name="connsiteX130" fmla="*/ 1226157 w 5017802"/>
                <a:gd name="connsiteY130" fmla="*/ 4039099 h 4479403"/>
                <a:gd name="connsiteX131" fmla="*/ 1154267 w 5017802"/>
                <a:gd name="connsiteY131" fmla="*/ 4107588 h 4479403"/>
                <a:gd name="connsiteX132" fmla="*/ 1111177 w 5017802"/>
                <a:gd name="connsiteY132" fmla="*/ 4113031 h 4479403"/>
                <a:gd name="connsiteX133" fmla="*/ 1112311 w 5017802"/>
                <a:gd name="connsiteY133" fmla="*/ 4170407 h 4479403"/>
                <a:gd name="connsiteX134" fmla="*/ 1142247 w 5017802"/>
                <a:gd name="connsiteY134" fmla="*/ 4191725 h 4479403"/>
                <a:gd name="connsiteX135" fmla="*/ 1122748 w 5017802"/>
                <a:gd name="connsiteY135" fmla="*/ 4230736 h 4479403"/>
                <a:gd name="connsiteX136" fmla="*/ 1067186 w 5017802"/>
                <a:gd name="connsiteY136" fmla="*/ 4224386 h 4479403"/>
                <a:gd name="connsiteX137" fmla="*/ 1114810 w 5017802"/>
                <a:gd name="connsiteY137" fmla="*/ 4270425 h 4479403"/>
                <a:gd name="connsiteX138" fmla="*/ 1162435 w 5017802"/>
                <a:gd name="connsiteY138" fmla="*/ 4376786 h 4479403"/>
                <a:gd name="connsiteX139" fmla="*/ 1271972 w 5017802"/>
                <a:gd name="connsiteY139" fmla="*/ 4435524 h 4479403"/>
                <a:gd name="connsiteX140" fmla="*/ 1291022 w 5017802"/>
                <a:gd name="connsiteY140" fmla="*/ 4472036 h 4479403"/>
                <a:gd name="connsiteX141" fmla="*/ 1295785 w 5017802"/>
                <a:gd name="connsiteY141" fmla="*/ 4468861 h 4479403"/>
                <a:gd name="connsiteX142" fmla="*/ 1444325 w 5017802"/>
                <a:gd name="connsiteY142" fmla="*/ 4364309 h 4479403"/>
                <a:gd name="connsiteX143" fmla="*/ 1791081 w 5017802"/>
                <a:gd name="connsiteY143" fmla="*/ 4263389 h 4479403"/>
                <a:gd name="connsiteX144" fmla="*/ 2188636 w 5017802"/>
                <a:gd name="connsiteY144" fmla="*/ 4250462 h 4479403"/>
                <a:gd name="connsiteX145" fmla="*/ 2296586 w 5017802"/>
                <a:gd name="connsiteY145" fmla="*/ 4245474 h 4479403"/>
                <a:gd name="connsiteX146" fmla="*/ 2394785 w 5017802"/>
                <a:gd name="connsiteY146" fmla="*/ 4215990 h 4479403"/>
                <a:gd name="connsiteX147" fmla="*/ 2406350 w 5017802"/>
                <a:gd name="connsiteY147" fmla="*/ 4125277 h 4479403"/>
                <a:gd name="connsiteX148" fmla="*/ 2494570 w 5017802"/>
                <a:gd name="connsiteY148" fmla="*/ 3900532 h 4479403"/>
                <a:gd name="connsiteX149" fmla="*/ 2593449 w 5017802"/>
                <a:gd name="connsiteY149" fmla="*/ 3917768 h 4479403"/>
                <a:gd name="connsiteX150" fmla="*/ 2719088 w 5017802"/>
                <a:gd name="connsiteY150" fmla="*/ 3918221 h 4479403"/>
                <a:gd name="connsiteX151" fmla="*/ 2914124 w 5017802"/>
                <a:gd name="connsiteY151" fmla="*/ 3764007 h 4479403"/>
                <a:gd name="connsiteX152" fmla="*/ 3195112 w 5017802"/>
                <a:gd name="connsiteY152" fmla="*/ 3993968 h 4479403"/>
                <a:gd name="connsiteX153" fmla="*/ 3265414 w 5017802"/>
                <a:gd name="connsiteY153" fmla="*/ 4067674 h 4479403"/>
                <a:gd name="connsiteX154" fmla="*/ 3439813 w 5017802"/>
                <a:gd name="connsiteY154" fmla="*/ 4130265 h 4479403"/>
                <a:gd name="connsiteX155" fmla="*/ 3526217 w 5017802"/>
                <a:gd name="connsiteY155" fmla="*/ 4316455 h 4479403"/>
                <a:gd name="connsiteX156" fmla="*/ 3586542 w 5017802"/>
                <a:gd name="connsiteY156" fmla="*/ 4375193 h 4479403"/>
                <a:gd name="connsiteX157" fmla="*/ 3597654 w 5017802"/>
                <a:gd name="connsiteY157" fmla="*/ 4345030 h 4479403"/>
                <a:gd name="connsiteX158" fmla="*/ 3643692 w 5017802"/>
                <a:gd name="connsiteY158" fmla="*/ 4318042 h 4479403"/>
                <a:gd name="connsiteX159" fmla="*/ 3694492 w 5017802"/>
                <a:gd name="connsiteY159" fmla="*/ 4391068 h 4479403"/>
                <a:gd name="connsiteX160" fmla="*/ 3743705 w 5017802"/>
                <a:gd name="connsiteY160" fmla="*/ 4394243 h 4479403"/>
                <a:gd name="connsiteX161" fmla="*/ 3699254 w 5017802"/>
                <a:gd name="connsiteY161" fmla="*/ 4300581 h 4479403"/>
                <a:gd name="connsiteX162" fmla="*/ 3656392 w 5017802"/>
                <a:gd name="connsiteY162" fmla="*/ 4232318 h 4479403"/>
                <a:gd name="connsiteX163" fmla="*/ 3699255 w 5017802"/>
                <a:gd name="connsiteY163" fmla="*/ 4216442 h 4479403"/>
                <a:gd name="connsiteX164" fmla="*/ 3680204 w 5017802"/>
                <a:gd name="connsiteY164" fmla="*/ 4175168 h 4479403"/>
                <a:gd name="connsiteX165" fmla="*/ 3732592 w 5017802"/>
                <a:gd name="connsiteY165" fmla="*/ 4184693 h 4479403"/>
                <a:gd name="connsiteX166" fmla="*/ 3711955 w 5017802"/>
                <a:gd name="connsiteY166" fmla="*/ 4151355 h 4479403"/>
                <a:gd name="connsiteX167" fmla="*/ 3733274 w 5017802"/>
                <a:gd name="connsiteY167" fmla="*/ 4134801 h 4479403"/>
                <a:gd name="connsiteX168" fmla="*/ 3854377 w 5017802"/>
                <a:gd name="connsiteY168" fmla="*/ 4220074 h 4479403"/>
                <a:gd name="connsiteX169" fmla="*/ 3889754 w 5017802"/>
                <a:gd name="connsiteY169" fmla="*/ 4206917 h 4479403"/>
                <a:gd name="connsiteX170" fmla="*/ 3942141 w 5017802"/>
                <a:gd name="connsiteY170" fmla="*/ 4272006 h 4479403"/>
                <a:gd name="connsiteX171" fmla="*/ 3962779 w 5017802"/>
                <a:gd name="connsiteY171" fmla="*/ 4330743 h 4479403"/>
                <a:gd name="connsiteX172" fmla="*/ 4070729 w 5017802"/>
                <a:gd name="connsiteY172" fmla="*/ 4349792 h 4479403"/>
                <a:gd name="connsiteX173" fmla="*/ 4010405 w 5017802"/>
                <a:gd name="connsiteY173" fmla="*/ 4283117 h 4479403"/>
                <a:gd name="connsiteX174" fmla="*/ 4007229 w 5017802"/>
                <a:gd name="connsiteY174" fmla="*/ 4214855 h 4479403"/>
                <a:gd name="connsiteX175" fmla="*/ 4061204 w 5017802"/>
                <a:gd name="connsiteY175" fmla="*/ 4270418 h 4479403"/>
                <a:gd name="connsiteX176" fmla="*/ 4110417 w 5017802"/>
                <a:gd name="connsiteY176" fmla="*/ 4275180 h 4479403"/>
                <a:gd name="connsiteX177" fmla="*/ 4104067 w 5017802"/>
                <a:gd name="connsiteY177" fmla="*/ 4225968 h 4479403"/>
                <a:gd name="connsiteX178" fmla="*/ 4164392 w 5017802"/>
                <a:gd name="connsiteY178" fmla="*/ 4230730 h 4479403"/>
                <a:gd name="connsiteX179" fmla="*/ 4226304 w 5017802"/>
                <a:gd name="connsiteY179" fmla="*/ 4273592 h 4479403"/>
                <a:gd name="connsiteX180" fmla="*/ 4258054 w 5017802"/>
                <a:gd name="connsiteY180" fmla="*/ 4260893 h 4479403"/>
                <a:gd name="connsiteX181" fmla="*/ 4251705 w 5017802"/>
                <a:gd name="connsiteY181" fmla="*/ 4225968 h 4479403"/>
                <a:gd name="connsiteX182" fmla="*/ 4292980 w 5017802"/>
                <a:gd name="connsiteY182" fmla="*/ 4202156 h 4479403"/>
                <a:gd name="connsiteX183" fmla="*/ 4377117 w 5017802"/>
                <a:gd name="connsiteY183" fmla="*/ 4259306 h 4479403"/>
                <a:gd name="connsiteX184" fmla="*/ 4394580 w 5017802"/>
                <a:gd name="connsiteY184" fmla="*/ 4157708 h 4479403"/>
                <a:gd name="connsiteX185" fmla="*/ 4369180 w 5017802"/>
                <a:gd name="connsiteY185" fmla="*/ 4135482 h 4479403"/>
                <a:gd name="connsiteX186" fmla="*/ 4296154 w 5017802"/>
                <a:gd name="connsiteY186" fmla="*/ 4092619 h 4479403"/>
                <a:gd name="connsiteX187" fmla="*/ 4318379 w 5017802"/>
                <a:gd name="connsiteY187" fmla="*/ 4067220 h 4479403"/>
                <a:gd name="connsiteX188" fmla="*/ 4339017 w 5017802"/>
                <a:gd name="connsiteY188" fmla="*/ 4044994 h 4479403"/>
                <a:gd name="connsiteX189" fmla="*/ 4392992 w 5017802"/>
                <a:gd name="connsiteY189" fmla="*/ 4076745 h 4479403"/>
                <a:gd name="connsiteX190" fmla="*/ 4399342 w 5017802"/>
                <a:gd name="connsiteY190" fmla="*/ 4032295 h 4479403"/>
                <a:gd name="connsiteX191" fmla="*/ 4343779 w 5017802"/>
                <a:gd name="connsiteY191" fmla="*/ 4008482 h 4479403"/>
                <a:gd name="connsiteX192" fmla="*/ 4342192 w 5017802"/>
                <a:gd name="connsiteY192" fmla="*/ 3998958 h 4479403"/>
                <a:gd name="connsiteX193" fmla="*/ 4329491 w 5017802"/>
                <a:gd name="connsiteY193" fmla="*/ 3960859 h 4479403"/>
                <a:gd name="connsiteX194" fmla="*/ 4335841 w 5017802"/>
                <a:gd name="connsiteY194" fmla="*/ 3913233 h 4479403"/>
                <a:gd name="connsiteX195" fmla="*/ 4346954 w 5017802"/>
                <a:gd name="connsiteY195" fmla="*/ 3857670 h 4479403"/>
                <a:gd name="connsiteX196" fmla="*/ 4308854 w 5017802"/>
                <a:gd name="connsiteY196" fmla="*/ 3827508 h 4479403"/>
                <a:gd name="connsiteX197" fmla="*/ 4342191 w 5017802"/>
                <a:gd name="connsiteY197" fmla="*/ 3817983 h 4479403"/>
                <a:gd name="connsiteX198" fmla="*/ 4319966 w 5017802"/>
                <a:gd name="connsiteY198" fmla="*/ 3781470 h 4479403"/>
                <a:gd name="connsiteX199" fmla="*/ 4358067 w 5017802"/>
                <a:gd name="connsiteY199" fmla="*/ 3776709 h 4479403"/>
                <a:gd name="connsiteX200" fmla="*/ 4364416 w 5017802"/>
                <a:gd name="connsiteY200" fmla="*/ 3743370 h 4479403"/>
                <a:gd name="connsiteX201" fmla="*/ 4426330 w 5017802"/>
                <a:gd name="connsiteY201" fmla="*/ 3752897 h 4479403"/>
                <a:gd name="connsiteX202" fmla="*/ 4459443 w 5017802"/>
                <a:gd name="connsiteY202" fmla="*/ 3768089 h 4479403"/>
                <a:gd name="connsiteX203" fmla="*/ 4425650 w 5017802"/>
                <a:gd name="connsiteY203" fmla="*/ 3809137 h 4479403"/>
                <a:gd name="connsiteX204" fmla="*/ 4464658 w 5017802"/>
                <a:gd name="connsiteY204" fmla="*/ 3916633 h 4479403"/>
                <a:gd name="connsiteX205" fmla="*/ 4517045 w 5017802"/>
                <a:gd name="connsiteY205" fmla="*/ 3947931 h 4479403"/>
                <a:gd name="connsiteX206" fmla="*/ 4568979 w 5017802"/>
                <a:gd name="connsiteY206" fmla="*/ 3905749 h 4479403"/>
                <a:gd name="connsiteX207" fmla="*/ 4654704 w 5017802"/>
                <a:gd name="connsiteY207" fmla="*/ 3857216 h 4479403"/>
                <a:gd name="connsiteX208" fmla="*/ 4637468 w 5017802"/>
                <a:gd name="connsiteY208" fmla="*/ 3768315 h 4479403"/>
                <a:gd name="connsiteX209" fmla="*/ 4714802 w 5017802"/>
                <a:gd name="connsiteY209" fmla="*/ 3635646 h 4479403"/>
                <a:gd name="connsiteX210" fmla="*/ 5007356 w 5017802"/>
                <a:gd name="connsiteY210" fmla="*/ 3302498 h 4479403"/>
                <a:gd name="connsiteX211" fmla="*/ 4925939 w 5017802"/>
                <a:gd name="connsiteY211" fmla="*/ 3293426 h 4479403"/>
                <a:gd name="connsiteX212" fmla="*/ 4930476 w 5017802"/>
                <a:gd name="connsiteY212" fmla="*/ 3201578 h 4479403"/>
                <a:gd name="connsiteX213" fmla="*/ 4881489 w 5017802"/>
                <a:gd name="connsiteY213" fmla="*/ 3176406 h 4479403"/>
                <a:gd name="connsiteX214" fmla="*/ 4797352 w 5017802"/>
                <a:gd name="connsiteY214" fmla="*/ 3207928 h 4479403"/>
                <a:gd name="connsiteX215" fmla="*/ 4760613 w 5017802"/>
                <a:gd name="connsiteY215" fmla="*/ 3171643 h 4479403"/>
                <a:gd name="connsiteX216" fmla="*/ 4805290 w 5017802"/>
                <a:gd name="connsiteY216" fmla="*/ 3148738 h 4479403"/>
                <a:gd name="connsiteX217" fmla="*/ 4676023 w 5017802"/>
                <a:gd name="connsiteY217" fmla="*/ 2935559 h 4479403"/>
                <a:gd name="connsiteX218" fmla="*/ 4690989 w 5017802"/>
                <a:gd name="connsiteY218" fmla="*/ 2905396 h 4479403"/>
                <a:gd name="connsiteX219" fmla="*/ 4667404 w 5017802"/>
                <a:gd name="connsiteY219" fmla="*/ 2789736 h 4479403"/>
                <a:gd name="connsiteX220" fmla="*/ 4508655 w 5017802"/>
                <a:gd name="connsiteY220" fmla="*/ 2778850 h 4479403"/>
                <a:gd name="connsiteX221" fmla="*/ 4475317 w 5017802"/>
                <a:gd name="connsiteY221" fmla="*/ 2827608 h 4479403"/>
                <a:gd name="connsiteX222" fmla="*/ 4386417 w 5017802"/>
                <a:gd name="connsiteY222" fmla="*/ 2842124 h 4479403"/>
                <a:gd name="connsiteX223" fmla="*/ 4392767 w 5017802"/>
                <a:gd name="connsiteY223" fmla="*/ 2820125 h 4479403"/>
                <a:gd name="connsiteX224" fmla="*/ 4339245 w 5017802"/>
                <a:gd name="connsiteY224" fmla="*/ 2804024 h 4479403"/>
                <a:gd name="connsiteX225" fmla="*/ 4314526 w 5017802"/>
                <a:gd name="connsiteY225" fmla="*/ 2638923 h 4479403"/>
                <a:gd name="connsiteX226" fmla="*/ 4034219 w 5017802"/>
                <a:gd name="connsiteY226" fmla="*/ 2572248 h 4479403"/>
                <a:gd name="connsiteX227" fmla="*/ 3897920 w 5017802"/>
                <a:gd name="connsiteY227" fmla="*/ 2615564 h 4479403"/>
                <a:gd name="connsiteX228" fmla="*/ 3765931 w 5017802"/>
                <a:gd name="connsiteY228" fmla="*/ 2608080 h 4479403"/>
                <a:gd name="connsiteX229" fmla="*/ 3633488 w 5017802"/>
                <a:gd name="connsiteY229" fmla="*/ 2497182 h 4479403"/>
                <a:gd name="connsiteX230" fmla="*/ 3420310 w 5017802"/>
                <a:gd name="connsiteY230" fmla="*/ 2193969 h 4479403"/>
                <a:gd name="connsiteX231" fmla="*/ 3021848 w 5017802"/>
                <a:gd name="connsiteY231" fmla="*/ 2054496 h 4479403"/>
                <a:gd name="connsiteX232" fmla="*/ 2785310 w 5017802"/>
                <a:gd name="connsiteY232" fmla="*/ 1741532 h 4479403"/>
                <a:gd name="connsiteX233" fmla="*/ 2819101 w 5017802"/>
                <a:gd name="connsiteY233" fmla="*/ 1716586 h 4479403"/>
                <a:gd name="connsiteX234" fmla="*/ 2878745 w 5017802"/>
                <a:gd name="connsiteY234" fmla="*/ 1799589 h 4479403"/>
                <a:gd name="connsiteX235" fmla="*/ 2898929 w 5017802"/>
                <a:gd name="connsiteY235" fmla="*/ 1782126 h 4479403"/>
                <a:gd name="connsiteX236" fmla="*/ 2942019 w 5017802"/>
                <a:gd name="connsiteY236" fmla="*/ 1812970 h 4479403"/>
                <a:gd name="connsiteX237" fmla="*/ 3030692 w 5017802"/>
                <a:gd name="connsiteY237" fmla="*/ 1759221 h 4479403"/>
                <a:gd name="connsiteX238" fmla="*/ 3046794 w 5017802"/>
                <a:gd name="connsiteY238" fmla="*/ 1738811 h 4479403"/>
                <a:gd name="connsiteX239" fmla="*/ 3105077 w 5017802"/>
                <a:gd name="connsiteY239" fmla="*/ 1739037 h 4479403"/>
                <a:gd name="connsiteX240" fmla="*/ 3121180 w 5017802"/>
                <a:gd name="connsiteY240" fmla="*/ 1705927 h 4479403"/>
                <a:gd name="connsiteX241" fmla="*/ 3102356 w 5017802"/>
                <a:gd name="connsiteY241" fmla="*/ 1680300 h 4479403"/>
                <a:gd name="connsiteX242" fmla="*/ 3035228 w 5017802"/>
                <a:gd name="connsiteY242" fmla="*/ 1700257 h 4479403"/>
                <a:gd name="connsiteX243" fmla="*/ 3013456 w 5017802"/>
                <a:gd name="connsiteY243" fmla="*/ 1646736 h 4479403"/>
                <a:gd name="connsiteX244" fmla="*/ 3034774 w 5017802"/>
                <a:gd name="connsiteY244" fmla="*/ 1617026 h 4479403"/>
                <a:gd name="connsiteX245" fmla="*/ 2978304 w 5017802"/>
                <a:gd name="connsiteY245" fmla="*/ 1513612 h 4479403"/>
                <a:gd name="connsiteX246" fmla="*/ 2929773 w 5017802"/>
                <a:gd name="connsiteY246" fmla="*/ 1552393 h 4479403"/>
                <a:gd name="connsiteX247" fmla="*/ 2840418 w 5017802"/>
                <a:gd name="connsiteY247" fmla="*/ 1497737 h 4479403"/>
                <a:gd name="connsiteX248" fmla="*/ 2892352 w 5017802"/>
                <a:gd name="connsiteY248" fmla="*/ 1405208 h 4479403"/>
                <a:gd name="connsiteX249" fmla="*/ 2849490 w 5017802"/>
                <a:gd name="connsiteY249" fmla="*/ 1284105 h 4479403"/>
                <a:gd name="connsiteX250" fmla="*/ 2864231 w 5017802"/>
                <a:gd name="connsiteY250" fmla="*/ 1160053 h 4479403"/>
                <a:gd name="connsiteX251" fmla="*/ 2959481 w 5017802"/>
                <a:gd name="connsiteY251" fmla="*/ 1086348 h 4479403"/>
                <a:gd name="connsiteX252" fmla="*/ 3064710 w 5017802"/>
                <a:gd name="connsiteY252" fmla="*/ 1063896 h 4479403"/>
                <a:gd name="connsiteX253" fmla="*/ 3001663 w 5017802"/>
                <a:gd name="connsiteY253" fmla="*/ 974089 h 4479403"/>
                <a:gd name="connsiteX254" fmla="*/ 2984427 w 5017802"/>
                <a:gd name="connsiteY254" fmla="*/ 1018766 h 4479403"/>
                <a:gd name="connsiteX255" fmla="*/ 2941112 w 5017802"/>
                <a:gd name="connsiteY255" fmla="*/ 971595 h 4479403"/>
                <a:gd name="connsiteX256" fmla="*/ 2962430 w 5017802"/>
                <a:gd name="connsiteY256" fmla="*/ 886323 h 4479403"/>
                <a:gd name="connsiteX257" fmla="*/ 3035454 w 5017802"/>
                <a:gd name="connsiteY257" fmla="*/ 789032 h 4479403"/>
                <a:gd name="connsiteX258" fmla="*/ 3018445 w 5017802"/>
                <a:gd name="connsiteY258" fmla="*/ 682443 h 4479403"/>
                <a:gd name="connsiteX259" fmla="*/ 2847223 w 5017802"/>
                <a:gd name="connsiteY259" fmla="*/ 692194 h 4479403"/>
                <a:gd name="connsiteX260" fmla="*/ 2827945 w 5017802"/>
                <a:gd name="connsiteY260" fmla="*/ 734831 h 4479403"/>
                <a:gd name="connsiteX261" fmla="*/ 2795742 w 5017802"/>
                <a:gd name="connsiteY261" fmla="*/ 667248 h 4479403"/>
                <a:gd name="connsiteX262" fmla="*/ 2766032 w 5017802"/>
                <a:gd name="connsiteY262" fmla="*/ 707616 h 4479403"/>
                <a:gd name="connsiteX263" fmla="*/ 2580523 w 5017802"/>
                <a:gd name="connsiteY263" fmla="*/ 741180 h 4479403"/>
                <a:gd name="connsiteX0" fmla="*/ 2580523 w 5017802"/>
                <a:gd name="connsiteY0" fmla="*/ 741180 h 4474329"/>
                <a:gd name="connsiteX1" fmla="*/ 2254404 w 5017802"/>
                <a:gd name="connsiteY1" fmla="*/ 583337 h 4474329"/>
                <a:gd name="connsiteX2" fmla="*/ 2294316 w 5017802"/>
                <a:gd name="connsiteY2" fmla="*/ 433432 h 4474329"/>
                <a:gd name="connsiteX3" fmla="*/ 2240342 w 5017802"/>
                <a:gd name="connsiteY3" fmla="*/ 423907 h 4474329"/>
                <a:gd name="connsiteX4" fmla="*/ 2237167 w 5017802"/>
                <a:gd name="connsiteY4" fmla="*/ 395333 h 4474329"/>
                <a:gd name="connsiteX5" fmla="*/ 2281617 w 5017802"/>
                <a:gd name="connsiteY5" fmla="*/ 403270 h 4474329"/>
                <a:gd name="connsiteX6" fmla="*/ 2224467 w 5017802"/>
                <a:gd name="connsiteY6" fmla="*/ 315957 h 4474329"/>
                <a:gd name="connsiteX7" fmla="*/ 2235579 w 5017802"/>
                <a:gd name="connsiteY7" fmla="*/ 355645 h 4474329"/>
                <a:gd name="connsiteX8" fmla="*/ 2183191 w 5017802"/>
                <a:gd name="connsiteY8" fmla="*/ 320720 h 4474329"/>
                <a:gd name="connsiteX9" fmla="*/ 2203829 w 5017802"/>
                <a:gd name="connsiteY9" fmla="*/ 287383 h 4474329"/>
                <a:gd name="connsiteX10" fmla="*/ 2168904 w 5017802"/>
                <a:gd name="connsiteY10" fmla="*/ 225472 h 4474329"/>
                <a:gd name="connsiteX11" fmla="*/ 2202241 w 5017802"/>
                <a:gd name="connsiteY11" fmla="*/ 227061 h 4474329"/>
                <a:gd name="connsiteX12" fmla="*/ 2159379 w 5017802"/>
                <a:gd name="connsiteY12" fmla="*/ 133398 h 4474329"/>
                <a:gd name="connsiteX13" fmla="*/ 2133980 w 5017802"/>
                <a:gd name="connsiteY13" fmla="*/ 131810 h 4474329"/>
                <a:gd name="connsiteX14" fmla="*/ 2122867 w 5017802"/>
                <a:gd name="connsiteY14" fmla="*/ 84185 h 4474329"/>
                <a:gd name="connsiteX15" fmla="*/ 2154616 w 5017802"/>
                <a:gd name="connsiteY15" fmla="*/ 66723 h 4474329"/>
                <a:gd name="connsiteX16" fmla="*/ 2149854 w 5017802"/>
                <a:gd name="connsiteY16" fmla="*/ 23861 h 4474329"/>
                <a:gd name="connsiteX17" fmla="*/ 2091117 w 5017802"/>
                <a:gd name="connsiteY17" fmla="*/ 28624 h 4474329"/>
                <a:gd name="connsiteX18" fmla="*/ 1897442 w 5017802"/>
                <a:gd name="connsiteY18" fmla="*/ 127049 h 4474329"/>
                <a:gd name="connsiteX19" fmla="*/ 1862517 w 5017802"/>
                <a:gd name="connsiteY19" fmla="*/ 252462 h 4474329"/>
                <a:gd name="connsiteX20" fmla="*/ 1867279 w 5017802"/>
                <a:gd name="connsiteY20" fmla="*/ 288974 h 4474329"/>
                <a:gd name="connsiteX21" fmla="*/ 1838704 w 5017802"/>
                <a:gd name="connsiteY21" fmla="*/ 303261 h 4474329"/>
                <a:gd name="connsiteX22" fmla="*/ 1906966 w 5017802"/>
                <a:gd name="connsiteY22" fmla="*/ 482645 h 4474329"/>
                <a:gd name="connsiteX23" fmla="*/ 1819655 w 5017802"/>
                <a:gd name="connsiteY23" fmla="*/ 400099 h 4474329"/>
                <a:gd name="connsiteX24" fmla="*/ 1768854 w 5017802"/>
                <a:gd name="connsiteY24" fmla="*/ 366762 h 4474329"/>
                <a:gd name="connsiteX25" fmla="*/ 1740279 w 5017802"/>
                <a:gd name="connsiteY25" fmla="*/ 401687 h 4474329"/>
                <a:gd name="connsiteX26" fmla="*/ 1738692 w 5017802"/>
                <a:gd name="connsiteY26" fmla="*/ 515987 h 4474329"/>
                <a:gd name="connsiteX27" fmla="*/ 1752979 w 5017802"/>
                <a:gd name="connsiteY27" fmla="*/ 612820 h 4474329"/>
                <a:gd name="connsiteX28" fmla="*/ 1670429 w 5017802"/>
                <a:gd name="connsiteY28" fmla="*/ 620761 h 4474329"/>
                <a:gd name="connsiteX29" fmla="*/ 1694242 w 5017802"/>
                <a:gd name="connsiteY29" fmla="*/ 590598 h 4474329"/>
                <a:gd name="connsiteX30" fmla="*/ 1630742 w 5017802"/>
                <a:gd name="connsiteY30" fmla="*/ 547736 h 4474329"/>
                <a:gd name="connsiteX31" fmla="*/ 1589467 w 5017802"/>
                <a:gd name="connsiteY31" fmla="*/ 501699 h 4474329"/>
                <a:gd name="connsiteX32" fmla="*/ 1540254 w 5017802"/>
                <a:gd name="connsiteY32" fmla="*/ 512811 h 4474329"/>
                <a:gd name="connsiteX33" fmla="*/ 1568829 w 5017802"/>
                <a:gd name="connsiteY33" fmla="*/ 446136 h 4474329"/>
                <a:gd name="connsiteX34" fmla="*/ 1538666 w 5017802"/>
                <a:gd name="connsiteY34" fmla="*/ 481062 h 4474329"/>
                <a:gd name="connsiteX35" fmla="*/ 1505329 w 5017802"/>
                <a:gd name="connsiteY35" fmla="*/ 423911 h 4474329"/>
                <a:gd name="connsiteX36" fmla="*/ 1486279 w 5017802"/>
                <a:gd name="connsiteY36" fmla="*/ 417561 h 4474329"/>
                <a:gd name="connsiteX37" fmla="*/ 1484692 w 5017802"/>
                <a:gd name="connsiteY37" fmla="*/ 376287 h 4474329"/>
                <a:gd name="connsiteX38" fmla="*/ 1449767 w 5017802"/>
                <a:gd name="connsiteY38" fmla="*/ 273100 h 4474329"/>
                <a:gd name="connsiteX39" fmla="*/ 1410079 w 5017802"/>
                <a:gd name="connsiteY39" fmla="*/ 219123 h 4474329"/>
                <a:gd name="connsiteX40" fmla="*/ 1486280 w 5017802"/>
                <a:gd name="connsiteY40" fmla="*/ 282624 h 4474329"/>
                <a:gd name="connsiteX41" fmla="*/ 1545018 w 5017802"/>
                <a:gd name="connsiteY41" fmla="*/ 320723 h 4474329"/>
                <a:gd name="connsiteX42" fmla="*/ 1568829 w 5017802"/>
                <a:gd name="connsiteY42" fmla="*/ 281036 h 4474329"/>
                <a:gd name="connsiteX43" fmla="*/ 1587879 w 5017802"/>
                <a:gd name="connsiteY43" fmla="*/ 215949 h 4474329"/>
                <a:gd name="connsiteX44" fmla="*/ 1549779 w 5017802"/>
                <a:gd name="connsiteY44" fmla="*/ 185786 h 4474329"/>
                <a:gd name="connsiteX45" fmla="*/ 1576767 w 5017802"/>
                <a:gd name="connsiteY45" fmla="*/ 144511 h 4474329"/>
                <a:gd name="connsiteX46" fmla="*/ 1529142 w 5017802"/>
                <a:gd name="connsiteY46" fmla="*/ 50848 h 4474329"/>
                <a:gd name="connsiteX47" fmla="*/ 1511679 w 5017802"/>
                <a:gd name="connsiteY47" fmla="*/ 6399 h 4474329"/>
                <a:gd name="connsiteX48" fmla="*/ 1375154 w 5017802"/>
                <a:gd name="connsiteY48" fmla="*/ 120699 h 4474329"/>
                <a:gd name="connsiteX49" fmla="*/ 1313241 w 5017802"/>
                <a:gd name="connsiteY49" fmla="*/ 115936 h 4474329"/>
                <a:gd name="connsiteX50" fmla="*/ 1300542 w 5017802"/>
                <a:gd name="connsiteY50" fmla="*/ 57199 h 4474329"/>
                <a:gd name="connsiteX51" fmla="*/ 1214817 w 5017802"/>
                <a:gd name="connsiteY51" fmla="*/ 104824 h 4474329"/>
                <a:gd name="connsiteX52" fmla="*/ 1151317 w 5017802"/>
                <a:gd name="connsiteY52" fmla="*/ 139748 h 4474329"/>
                <a:gd name="connsiteX53" fmla="*/ 1056066 w 5017802"/>
                <a:gd name="connsiteY53" fmla="*/ 147686 h 4474329"/>
                <a:gd name="connsiteX54" fmla="*/ 1033842 w 5017802"/>
                <a:gd name="connsiteY54" fmla="*/ 177849 h 4474329"/>
                <a:gd name="connsiteX55" fmla="*/ 997329 w 5017802"/>
                <a:gd name="connsiteY55" fmla="*/ 201661 h 4474329"/>
                <a:gd name="connsiteX56" fmla="*/ 1032255 w 5017802"/>
                <a:gd name="connsiteY56" fmla="*/ 288974 h 4474329"/>
                <a:gd name="connsiteX57" fmla="*/ 899586 w 5017802"/>
                <a:gd name="connsiteY57" fmla="*/ 542516 h 4474329"/>
                <a:gd name="connsiteX58" fmla="*/ 845611 w 5017802"/>
                <a:gd name="connsiteY58" fmla="*/ 580843 h 4474329"/>
                <a:gd name="connsiteX59" fmla="*/ 917502 w 5017802"/>
                <a:gd name="connsiteY59" fmla="*/ 633231 h 4474329"/>
                <a:gd name="connsiteX60" fmla="*/ 880536 w 5017802"/>
                <a:gd name="connsiteY60" fmla="*/ 673825 h 4474329"/>
                <a:gd name="connsiteX61" fmla="*/ 897999 w 5017802"/>
                <a:gd name="connsiteY61" fmla="*/ 720316 h 4474329"/>
                <a:gd name="connsiteX62" fmla="*/ 829282 w 5017802"/>
                <a:gd name="connsiteY62" fmla="*/ 701719 h 4474329"/>
                <a:gd name="connsiteX63" fmla="*/ 774174 w 5017802"/>
                <a:gd name="connsiteY63" fmla="*/ 726665 h 4474329"/>
                <a:gd name="connsiteX64" fmla="*/ 707272 w 5017802"/>
                <a:gd name="connsiteY64" fmla="*/ 695143 h 4474329"/>
                <a:gd name="connsiteX65" fmla="*/ 708860 w 5017802"/>
                <a:gd name="connsiteY65" fmla="*/ 652734 h 4474329"/>
                <a:gd name="connsiteX66" fmla="*/ 597281 w 5017802"/>
                <a:gd name="connsiteY66" fmla="*/ 675412 h 4474329"/>
                <a:gd name="connsiteX67" fmla="*/ 587530 w 5017802"/>
                <a:gd name="connsiteY67" fmla="*/ 760457 h 4474329"/>
                <a:gd name="connsiteX68" fmla="*/ 508382 w 5017802"/>
                <a:gd name="connsiteY68" fmla="*/ 865236 h 4474329"/>
                <a:gd name="connsiteX69" fmla="*/ 422657 w 5017802"/>
                <a:gd name="connsiteY69" fmla="*/ 828724 h 4474329"/>
                <a:gd name="connsiteX70" fmla="*/ 397257 w 5017802"/>
                <a:gd name="connsiteY70" fmla="*/ 869999 h 4474329"/>
                <a:gd name="connsiteX71" fmla="*/ 332170 w 5017802"/>
                <a:gd name="connsiteY71" fmla="*/ 812848 h 4474329"/>
                <a:gd name="connsiteX72" fmla="*/ 306771 w 5017802"/>
                <a:gd name="connsiteY72" fmla="*/ 881111 h 4474329"/>
                <a:gd name="connsiteX73" fmla="*/ 248033 w 5017802"/>
                <a:gd name="connsiteY73" fmla="*/ 873173 h 4474329"/>
                <a:gd name="connsiteX74" fmla="*/ 208345 w 5017802"/>
                <a:gd name="connsiteY74" fmla="*/ 787449 h 4474329"/>
                <a:gd name="connsiteX75" fmla="*/ 27371 w 5017802"/>
                <a:gd name="connsiteY75" fmla="*/ 917623 h 4474329"/>
                <a:gd name="connsiteX76" fmla="*/ 28959 w 5017802"/>
                <a:gd name="connsiteY76" fmla="*/ 970011 h 4474329"/>
                <a:gd name="connsiteX77" fmla="*/ 13084 w 5017802"/>
                <a:gd name="connsiteY77" fmla="*/ 996999 h 4474329"/>
                <a:gd name="connsiteX78" fmla="*/ 40071 w 5017802"/>
                <a:gd name="connsiteY78" fmla="*/ 1022399 h 4474329"/>
                <a:gd name="connsiteX79" fmla="*/ 9909 w 5017802"/>
                <a:gd name="connsiteY79" fmla="*/ 1043037 h 4474329"/>
                <a:gd name="connsiteX80" fmla="*/ 170247 w 5017802"/>
                <a:gd name="connsiteY80" fmla="*/ 1135111 h 4474329"/>
                <a:gd name="connsiteX81" fmla="*/ 160723 w 5017802"/>
                <a:gd name="connsiteY81" fmla="*/ 1263698 h 4474329"/>
                <a:gd name="connsiteX82" fmla="*/ 217873 w 5017802"/>
                <a:gd name="connsiteY82" fmla="*/ 1289099 h 4474329"/>
                <a:gd name="connsiteX83" fmla="*/ 205174 w 5017802"/>
                <a:gd name="connsiteY83" fmla="*/ 1354186 h 4474329"/>
                <a:gd name="connsiteX84" fmla="*/ 270261 w 5017802"/>
                <a:gd name="connsiteY84" fmla="*/ 1362124 h 4474329"/>
                <a:gd name="connsiteX85" fmla="*/ 321736 w 5017802"/>
                <a:gd name="connsiteY85" fmla="*/ 1394776 h 4474329"/>
                <a:gd name="connsiteX86" fmla="*/ 230573 w 5017802"/>
                <a:gd name="connsiteY86" fmla="*/ 1622474 h 4474329"/>
                <a:gd name="connsiteX87" fmla="*/ 179773 w 5017802"/>
                <a:gd name="connsiteY87" fmla="*/ 1687561 h 4474329"/>
                <a:gd name="connsiteX88" fmla="*/ 175010 w 5017802"/>
                <a:gd name="connsiteY88" fmla="*/ 1743123 h 4474329"/>
                <a:gd name="connsiteX89" fmla="*/ 141673 w 5017802"/>
                <a:gd name="connsiteY89" fmla="*/ 1738361 h 4474329"/>
                <a:gd name="connsiteX90" fmla="*/ 143261 w 5017802"/>
                <a:gd name="connsiteY90" fmla="*/ 1798686 h 4474329"/>
                <a:gd name="connsiteX91" fmla="*/ 65473 w 5017802"/>
                <a:gd name="connsiteY91" fmla="*/ 1636761 h 4474329"/>
                <a:gd name="connsiteX92" fmla="*/ 16260 w 5017802"/>
                <a:gd name="connsiteY92" fmla="*/ 1633586 h 4474329"/>
                <a:gd name="connsiteX93" fmla="*/ 41661 w 5017802"/>
                <a:gd name="connsiteY93" fmla="*/ 1670099 h 4474329"/>
                <a:gd name="connsiteX94" fmla="*/ 385 w 5017802"/>
                <a:gd name="connsiteY94" fmla="*/ 1690737 h 4474329"/>
                <a:gd name="connsiteX95" fmla="*/ 59122 w 5017802"/>
                <a:gd name="connsiteY95" fmla="*/ 1873298 h 4474329"/>
                <a:gd name="connsiteX96" fmla="*/ 343507 w 5017802"/>
                <a:gd name="connsiteY96" fmla="*/ 1923414 h 4474329"/>
                <a:gd name="connsiteX97" fmla="*/ 200410 w 5017802"/>
                <a:gd name="connsiteY97" fmla="*/ 2119361 h 4474329"/>
                <a:gd name="connsiteX98" fmla="*/ 213560 w 5017802"/>
                <a:gd name="connsiteY98" fmla="*/ 2239100 h 4474329"/>
                <a:gd name="connsiteX99" fmla="*/ 148023 w 5017802"/>
                <a:gd name="connsiteY99" fmla="*/ 2270174 h 4474329"/>
                <a:gd name="connsiteX100" fmla="*/ 105160 w 5017802"/>
                <a:gd name="connsiteY100" fmla="*/ 2414637 h 4474329"/>
                <a:gd name="connsiteX101" fmla="*/ 201087 w 5017802"/>
                <a:gd name="connsiteY101" fmla="*/ 2428239 h 4474329"/>
                <a:gd name="connsiteX102" fmla="*/ 419708 w 5017802"/>
                <a:gd name="connsiteY102" fmla="*/ 2593339 h 4474329"/>
                <a:gd name="connsiteX103" fmla="*/ 436944 w 5017802"/>
                <a:gd name="connsiteY103" fmla="*/ 2823753 h 4474329"/>
                <a:gd name="connsiteX104" fmla="*/ 490464 w 5017802"/>
                <a:gd name="connsiteY104" fmla="*/ 2877956 h 4474329"/>
                <a:gd name="connsiteX105" fmla="*/ 542173 w 5017802"/>
                <a:gd name="connsiteY105" fmla="*/ 2882264 h 4474329"/>
                <a:gd name="connsiteX106" fmla="*/ 544894 w 5017802"/>
                <a:gd name="connsiteY106" fmla="*/ 2813095 h 4474329"/>
                <a:gd name="connsiteX107" fmla="*/ 678248 w 5017802"/>
                <a:gd name="connsiteY107" fmla="*/ 2882949 h 4474329"/>
                <a:gd name="connsiteX108" fmla="*/ 669852 w 5017802"/>
                <a:gd name="connsiteY108" fmla="*/ 2955970 h 4474329"/>
                <a:gd name="connsiteX109" fmla="*/ 758073 w 5017802"/>
                <a:gd name="connsiteY109" fmla="*/ 3058024 h 4474329"/>
                <a:gd name="connsiteX110" fmla="*/ 741970 w 5017802"/>
                <a:gd name="connsiteY110" fmla="*/ 3145336 h 4474329"/>
                <a:gd name="connsiteX111" fmla="*/ 774855 w 5017802"/>
                <a:gd name="connsiteY111" fmla="*/ 3257368 h 4474329"/>
                <a:gd name="connsiteX112" fmla="*/ 831551 w 5017802"/>
                <a:gd name="connsiteY112" fmla="*/ 3291839 h 4474329"/>
                <a:gd name="connsiteX113" fmla="*/ 794812 w 5017802"/>
                <a:gd name="connsiteY113" fmla="*/ 3345361 h 4474329"/>
                <a:gd name="connsiteX114" fmla="*/ 1094623 w 5017802"/>
                <a:gd name="connsiteY114" fmla="*/ 3453311 h 4474329"/>
                <a:gd name="connsiteX115" fmla="*/ 1144742 w 5017802"/>
                <a:gd name="connsiteY115" fmla="*/ 3605257 h 4474329"/>
                <a:gd name="connsiteX116" fmla="*/ 1187604 w 5017802"/>
                <a:gd name="connsiteY116" fmla="*/ 3626121 h 4474329"/>
                <a:gd name="connsiteX117" fmla="*/ 1210283 w 5017802"/>
                <a:gd name="connsiteY117" fmla="*/ 3658099 h 4474329"/>
                <a:gd name="connsiteX118" fmla="*/ 1297142 w 5017802"/>
                <a:gd name="connsiteY118" fmla="*/ 3683952 h 4474329"/>
                <a:gd name="connsiteX119" fmla="*/ 1357693 w 5017802"/>
                <a:gd name="connsiteY119" fmla="*/ 3632471 h 4474329"/>
                <a:gd name="connsiteX120" fmla="*/ 1341138 w 5017802"/>
                <a:gd name="connsiteY120" fmla="*/ 3663768 h 4474329"/>
                <a:gd name="connsiteX121" fmla="*/ 1361095 w 5017802"/>
                <a:gd name="connsiteY121" fmla="*/ 3689621 h 4474329"/>
                <a:gd name="connsiteX122" fmla="*/ 1387402 w 5017802"/>
                <a:gd name="connsiteY122" fmla="*/ 3742236 h 4474329"/>
                <a:gd name="connsiteX123" fmla="*/ 1358374 w 5017802"/>
                <a:gd name="connsiteY123" fmla="*/ 3755843 h 4474329"/>
                <a:gd name="connsiteX124" fmla="*/ 1358827 w 5017802"/>
                <a:gd name="connsiteY124" fmla="*/ 3799386 h 4474329"/>
                <a:gd name="connsiteX125" fmla="*/ 1322769 w 5017802"/>
                <a:gd name="connsiteY125" fmla="*/ 3900986 h 4474329"/>
                <a:gd name="connsiteX126" fmla="*/ 1264485 w 5017802"/>
                <a:gd name="connsiteY126" fmla="*/ 3906882 h 4474329"/>
                <a:gd name="connsiteX127" fmla="*/ 1236590 w 5017802"/>
                <a:gd name="connsiteY127" fmla="*/ 3937725 h 4474329"/>
                <a:gd name="connsiteX128" fmla="*/ 1160843 w 5017802"/>
                <a:gd name="connsiteY128" fmla="*/ 3954733 h 4474329"/>
                <a:gd name="connsiteX129" fmla="*/ 1214592 w 5017802"/>
                <a:gd name="connsiteY129" fmla="*/ 4003039 h 4474329"/>
                <a:gd name="connsiteX130" fmla="*/ 1226157 w 5017802"/>
                <a:gd name="connsiteY130" fmla="*/ 4039099 h 4474329"/>
                <a:gd name="connsiteX131" fmla="*/ 1154267 w 5017802"/>
                <a:gd name="connsiteY131" fmla="*/ 4107588 h 4474329"/>
                <a:gd name="connsiteX132" fmla="*/ 1111177 w 5017802"/>
                <a:gd name="connsiteY132" fmla="*/ 4113031 h 4474329"/>
                <a:gd name="connsiteX133" fmla="*/ 1112311 w 5017802"/>
                <a:gd name="connsiteY133" fmla="*/ 4170407 h 4474329"/>
                <a:gd name="connsiteX134" fmla="*/ 1142247 w 5017802"/>
                <a:gd name="connsiteY134" fmla="*/ 4191725 h 4474329"/>
                <a:gd name="connsiteX135" fmla="*/ 1122748 w 5017802"/>
                <a:gd name="connsiteY135" fmla="*/ 4230736 h 4474329"/>
                <a:gd name="connsiteX136" fmla="*/ 1067186 w 5017802"/>
                <a:gd name="connsiteY136" fmla="*/ 4224386 h 4474329"/>
                <a:gd name="connsiteX137" fmla="*/ 1114810 w 5017802"/>
                <a:gd name="connsiteY137" fmla="*/ 4270425 h 4474329"/>
                <a:gd name="connsiteX138" fmla="*/ 1162435 w 5017802"/>
                <a:gd name="connsiteY138" fmla="*/ 4376786 h 4474329"/>
                <a:gd name="connsiteX139" fmla="*/ 1271972 w 5017802"/>
                <a:gd name="connsiteY139" fmla="*/ 4435524 h 4474329"/>
                <a:gd name="connsiteX140" fmla="*/ 1291022 w 5017802"/>
                <a:gd name="connsiteY140" fmla="*/ 4472036 h 4474329"/>
                <a:gd name="connsiteX141" fmla="*/ 1351348 w 5017802"/>
                <a:gd name="connsiteY141" fmla="*/ 4422824 h 4474329"/>
                <a:gd name="connsiteX142" fmla="*/ 1444325 w 5017802"/>
                <a:gd name="connsiteY142" fmla="*/ 4364309 h 4474329"/>
                <a:gd name="connsiteX143" fmla="*/ 1791081 w 5017802"/>
                <a:gd name="connsiteY143" fmla="*/ 4263389 h 4474329"/>
                <a:gd name="connsiteX144" fmla="*/ 2188636 w 5017802"/>
                <a:gd name="connsiteY144" fmla="*/ 4250462 h 4474329"/>
                <a:gd name="connsiteX145" fmla="*/ 2296586 w 5017802"/>
                <a:gd name="connsiteY145" fmla="*/ 4245474 h 4474329"/>
                <a:gd name="connsiteX146" fmla="*/ 2394785 w 5017802"/>
                <a:gd name="connsiteY146" fmla="*/ 4215990 h 4474329"/>
                <a:gd name="connsiteX147" fmla="*/ 2406350 w 5017802"/>
                <a:gd name="connsiteY147" fmla="*/ 4125277 h 4474329"/>
                <a:gd name="connsiteX148" fmla="*/ 2494570 w 5017802"/>
                <a:gd name="connsiteY148" fmla="*/ 3900532 h 4474329"/>
                <a:gd name="connsiteX149" fmla="*/ 2593449 w 5017802"/>
                <a:gd name="connsiteY149" fmla="*/ 3917768 h 4474329"/>
                <a:gd name="connsiteX150" fmla="*/ 2719088 w 5017802"/>
                <a:gd name="connsiteY150" fmla="*/ 3918221 h 4474329"/>
                <a:gd name="connsiteX151" fmla="*/ 2914124 w 5017802"/>
                <a:gd name="connsiteY151" fmla="*/ 3764007 h 4474329"/>
                <a:gd name="connsiteX152" fmla="*/ 3195112 w 5017802"/>
                <a:gd name="connsiteY152" fmla="*/ 3993968 h 4474329"/>
                <a:gd name="connsiteX153" fmla="*/ 3265414 w 5017802"/>
                <a:gd name="connsiteY153" fmla="*/ 4067674 h 4474329"/>
                <a:gd name="connsiteX154" fmla="*/ 3439813 w 5017802"/>
                <a:gd name="connsiteY154" fmla="*/ 4130265 h 4474329"/>
                <a:gd name="connsiteX155" fmla="*/ 3526217 w 5017802"/>
                <a:gd name="connsiteY155" fmla="*/ 4316455 h 4474329"/>
                <a:gd name="connsiteX156" fmla="*/ 3586542 w 5017802"/>
                <a:gd name="connsiteY156" fmla="*/ 4375193 h 4474329"/>
                <a:gd name="connsiteX157" fmla="*/ 3597654 w 5017802"/>
                <a:gd name="connsiteY157" fmla="*/ 4345030 h 4474329"/>
                <a:gd name="connsiteX158" fmla="*/ 3643692 w 5017802"/>
                <a:gd name="connsiteY158" fmla="*/ 4318042 h 4474329"/>
                <a:gd name="connsiteX159" fmla="*/ 3694492 w 5017802"/>
                <a:gd name="connsiteY159" fmla="*/ 4391068 h 4474329"/>
                <a:gd name="connsiteX160" fmla="*/ 3743705 w 5017802"/>
                <a:gd name="connsiteY160" fmla="*/ 4394243 h 4474329"/>
                <a:gd name="connsiteX161" fmla="*/ 3699254 w 5017802"/>
                <a:gd name="connsiteY161" fmla="*/ 4300581 h 4474329"/>
                <a:gd name="connsiteX162" fmla="*/ 3656392 w 5017802"/>
                <a:gd name="connsiteY162" fmla="*/ 4232318 h 4474329"/>
                <a:gd name="connsiteX163" fmla="*/ 3699255 w 5017802"/>
                <a:gd name="connsiteY163" fmla="*/ 4216442 h 4474329"/>
                <a:gd name="connsiteX164" fmla="*/ 3680204 w 5017802"/>
                <a:gd name="connsiteY164" fmla="*/ 4175168 h 4474329"/>
                <a:gd name="connsiteX165" fmla="*/ 3732592 w 5017802"/>
                <a:gd name="connsiteY165" fmla="*/ 4184693 h 4474329"/>
                <a:gd name="connsiteX166" fmla="*/ 3711955 w 5017802"/>
                <a:gd name="connsiteY166" fmla="*/ 4151355 h 4474329"/>
                <a:gd name="connsiteX167" fmla="*/ 3733274 w 5017802"/>
                <a:gd name="connsiteY167" fmla="*/ 4134801 h 4474329"/>
                <a:gd name="connsiteX168" fmla="*/ 3854377 w 5017802"/>
                <a:gd name="connsiteY168" fmla="*/ 4220074 h 4474329"/>
                <a:gd name="connsiteX169" fmla="*/ 3889754 w 5017802"/>
                <a:gd name="connsiteY169" fmla="*/ 4206917 h 4474329"/>
                <a:gd name="connsiteX170" fmla="*/ 3942141 w 5017802"/>
                <a:gd name="connsiteY170" fmla="*/ 4272006 h 4474329"/>
                <a:gd name="connsiteX171" fmla="*/ 3962779 w 5017802"/>
                <a:gd name="connsiteY171" fmla="*/ 4330743 h 4474329"/>
                <a:gd name="connsiteX172" fmla="*/ 4070729 w 5017802"/>
                <a:gd name="connsiteY172" fmla="*/ 4349792 h 4474329"/>
                <a:gd name="connsiteX173" fmla="*/ 4010405 w 5017802"/>
                <a:gd name="connsiteY173" fmla="*/ 4283117 h 4474329"/>
                <a:gd name="connsiteX174" fmla="*/ 4007229 w 5017802"/>
                <a:gd name="connsiteY174" fmla="*/ 4214855 h 4474329"/>
                <a:gd name="connsiteX175" fmla="*/ 4061204 w 5017802"/>
                <a:gd name="connsiteY175" fmla="*/ 4270418 h 4474329"/>
                <a:gd name="connsiteX176" fmla="*/ 4110417 w 5017802"/>
                <a:gd name="connsiteY176" fmla="*/ 4275180 h 4474329"/>
                <a:gd name="connsiteX177" fmla="*/ 4104067 w 5017802"/>
                <a:gd name="connsiteY177" fmla="*/ 4225968 h 4474329"/>
                <a:gd name="connsiteX178" fmla="*/ 4164392 w 5017802"/>
                <a:gd name="connsiteY178" fmla="*/ 4230730 h 4474329"/>
                <a:gd name="connsiteX179" fmla="*/ 4226304 w 5017802"/>
                <a:gd name="connsiteY179" fmla="*/ 4273592 h 4474329"/>
                <a:gd name="connsiteX180" fmla="*/ 4258054 w 5017802"/>
                <a:gd name="connsiteY180" fmla="*/ 4260893 h 4474329"/>
                <a:gd name="connsiteX181" fmla="*/ 4251705 w 5017802"/>
                <a:gd name="connsiteY181" fmla="*/ 4225968 h 4474329"/>
                <a:gd name="connsiteX182" fmla="*/ 4292980 w 5017802"/>
                <a:gd name="connsiteY182" fmla="*/ 4202156 h 4474329"/>
                <a:gd name="connsiteX183" fmla="*/ 4377117 w 5017802"/>
                <a:gd name="connsiteY183" fmla="*/ 4259306 h 4474329"/>
                <a:gd name="connsiteX184" fmla="*/ 4394580 w 5017802"/>
                <a:gd name="connsiteY184" fmla="*/ 4157708 h 4474329"/>
                <a:gd name="connsiteX185" fmla="*/ 4369180 w 5017802"/>
                <a:gd name="connsiteY185" fmla="*/ 4135482 h 4474329"/>
                <a:gd name="connsiteX186" fmla="*/ 4296154 w 5017802"/>
                <a:gd name="connsiteY186" fmla="*/ 4092619 h 4474329"/>
                <a:gd name="connsiteX187" fmla="*/ 4318379 w 5017802"/>
                <a:gd name="connsiteY187" fmla="*/ 4067220 h 4474329"/>
                <a:gd name="connsiteX188" fmla="*/ 4339017 w 5017802"/>
                <a:gd name="connsiteY188" fmla="*/ 4044994 h 4474329"/>
                <a:gd name="connsiteX189" fmla="*/ 4392992 w 5017802"/>
                <a:gd name="connsiteY189" fmla="*/ 4076745 h 4474329"/>
                <a:gd name="connsiteX190" fmla="*/ 4399342 w 5017802"/>
                <a:gd name="connsiteY190" fmla="*/ 4032295 h 4474329"/>
                <a:gd name="connsiteX191" fmla="*/ 4343779 w 5017802"/>
                <a:gd name="connsiteY191" fmla="*/ 4008482 h 4474329"/>
                <a:gd name="connsiteX192" fmla="*/ 4342192 w 5017802"/>
                <a:gd name="connsiteY192" fmla="*/ 3998958 h 4474329"/>
                <a:gd name="connsiteX193" fmla="*/ 4329491 w 5017802"/>
                <a:gd name="connsiteY193" fmla="*/ 3960859 h 4474329"/>
                <a:gd name="connsiteX194" fmla="*/ 4335841 w 5017802"/>
                <a:gd name="connsiteY194" fmla="*/ 3913233 h 4474329"/>
                <a:gd name="connsiteX195" fmla="*/ 4346954 w 5017802"/>
                <a:gd name="connsiteY195" fmla="*/ 3857670 h 4474329"/>
                <a:gd name="connsiteX196" fmla="*/ 4308854 w 5017802"/>
                <a:gd name="connsiteY196" fmla="*/ 3827508 h 4474329"/>
                <a:gd name="connsiteX197" fmla="*/ 4342191 w 5017802"/>
                <a:gd name="connsiteY197" fmla="*/ 3817983 h 4474329"/>
                <a:gd name="connsiteX198" fmla="*/ 4319966 w 5017802"/>
                <a:gd name="connsiteY198" fmla="*/ 3781470 h 4474329"/>
                <a:gd name="connsiteX199" fmla="*/ 4358067 w 5017802"/>
                <a:gd name="connsiteY199" fmla="*/ 3776709 h 4474329"/>
                <a:gd name="connsiteX200" fmla="*/ 4364416 w 5017802"/>
                <a:gd name="connsiteY200" fmla="*/ 3743370 h 4474329"/>
                <a:gd name="connsiteX201" fmla="*/ 4426330 w 5017802"/>
                <a:gd name="connsiteY201" fmla="*/ 3752897 h 4474329"/>
                <a:gd name="connsiteX202" fmla="*/ 4459443 w 5017802"/>
                <a:gd name="connsiteY202" fmla="*/ 3768089 h 4474329"/>
                <a:gd name="connsiteX203" fmla="*/ 4425650 w 5017802"/>
                <a:gd name="connsiteY203" fmla="*/ 3809137 h 4474329"/>
                <a:gd name="connsiteX204" fmla="*/ 4464658 w 5017802"/>
                <a:gd name="connsiteY204" fmla="*/ 3916633 h 4474329"/>
                <a:gd name="connsiteX205" fmla="*/ 4517045 w 5017802"/>
                <a:gd name="connsiteY205" fmla="*/ 3947931 h 4474329"/>
                <a:gd name="connsiteX206" fmla="*/ 4568979 w 5017802"/>
                <a:gd name="connsiteY206" fmla="*/ 3905749 h 4474329"/>
                <a:gd name="connsiteX207" fmla="*/ 4654704 w 5017802"/>
                <a:gd name="connsiteY207" fmla="*/ 3857216 h 4474329"/>
                <a:gd name="connsiteX208" fmla="*/ 4637468 w 5017802"/>
                <a:gd name="connsiteY208" fmla="*/ 3768315 h 4474329"/>
                <a:gd name="connsiteX209" fmla="*/ 4714802 w 5017802"/>
                <a:gd name="connsiteY209" fmla="*/ 3635646 h 4474329"/>
                <a:gd name="connsiteX210" fmla="*/ 5007356 w 5017802"/>
                <a:gd name="connsiteY210" fmla="*/ 3302498 h 4474329"/>
                <a:gd name="connsiteX211" fmla="*/ 4925939 w 5017802"/>
                <a:gd name="connsiteY211" fmla="*/ 3293426 h 4474329"/>
                <a:gd name="connsiteX212" fmla="*/ 4930476 w 5017802"/>
                <a:gd name="connsiteY212" fmla="*/ 3201578 h 4474329"/>
                <a:gd name="connsiteX213" fmla="*/ 4881489 w 5017802"/>
                <a:gd name="connsiteY213" fmla="*/ 3176406 h 4474329"/>
                <a:gd name="connsiteX214" fmla="*/ 4797352 w 5017802"/>
                <a:gd name="connsiteY214" fmla="*/ 3207928 h 4474329"/>
                <a:gd name="connsiteX215" fmla="*/ 4760613 w 5017802"/>
                <a:gd name="connsiteY215" fmla="*/ 3171643 h 4474329"/>
                <a:gd name="connsiteX216" fmla="*/ 4805290 w 5017802"/>
                <a:gd name="connsiteY216" fmla="*/ 3148738 h 4474329"/>
                <a:gd name="connsiteX217" fmla="*/ 4676023 w 5017802"/>
                <a:gd name="connsiteY217" fmla="*/ 2935559 h 4474329"/>
                <a:gd name="connsiteX218" fmla="*/ 4690989 w 5017802"/>
                <a:gd name="connsiteY218" fmla="*/ 2905396 h 4474329"/>
                <a:gd name="connsiteX219" fmla="*/ 4667404 w 5017802"/>
                <a:gd name="connsiteY219" fmla="*/ 2789736 h 4474329"/>
                <a:gd name="connsiteX220" fmla="*/ 4508655 w 5017802"/>
                <a:gd name="connsiteY220" fmla="*/ 2778850 h 4474329"/>
                <a:gd name="connsiteX221" fmla="*/ 4475317 w 5017802"/>
                <a:gd name="connsiteY221" fmla="*/ 2827608 h 4474329"/>
                <a:gd name="connsiteX222" fmla="*/ 4386417 w 5017802"/>
                <a:gd name="connsiteY222" fmla="*/ 2842124 h 4474329"/>
                <a:gd name="connsiteX223" fmla="*/ 4392767 w 5017802"/>
                <a:gd name="connsiteY223" fmla="*/ 2820125 h 4474329"/>
                <a:gd name="connsiteX224" fmla="*/ 4339245 w 5017802"/>
                <a:gd name="connsiteY224" fmla="*/ 2804024 h 4474329"/>
                <a:gd name="connsiteX225" fmla="*/ 4314526 w 5017802"/>
                <a:gd name="connsiteY225" fmla="*/ 2638923 h 4474329"/>
                <a:gd name="connsiteX226" fmla="*/ 4034219 w 5017802"/>
                <a:gd name="connsiteY226" fmla="*/ 2572248 h 4474329"/>
                <a:gd name="connsiteX227" fmla="*/ 3897920 w 5017802"/>
                <a:gd name="connsiteY227" fmla="*/ 2615564 h 4474329"/>
                <a:gd name="connsiteX228" fmla="*/ 3765931 w 5017802"/>
                <a:gd name="connsiteY228" fmla="*/ 2608080 h 4474329"/>
                <a:gd name="connsiteX229" fmla="*/ 3633488 w 5017802"/>
                <a:gd name="connsiteY229" fmla="*/ 2497182 h 4474329"/>
                <a:gd name="connsiteX230" fmla="*/ 3420310 w 5017802"/>
                <a:gd name="connsiteY230" fmla="*/ 2193969 h 4474329"/>
                <a:gd name="connsiteX231" fmla="*/ 3021848 w 5017802"/>
                <a:gd name="connsiteY231" fmla="*/ 2054496 h 4474329"/>
                <a:gd name="connsiteX232" fmla="*/ 2785310 w 5017802"/>
                <a:gd name="connsiteY232" fmla="*/ 1741532 h 4474329"/>
                <a:gd name="connsiteX233" fmla="*/ 2819101 w 5017802"/>
                <a:gd name="connsiteY233" fmla="*/ 1716586 h 4474329"/>
                <a:gd name="connsiteX234" fmla="*/ 2878745 w 5017802"/>
                <a:gd name="connsiteY234" fmla="*/ 1799589 h 4474329"/>
                <a:gd name="connsiteX235" fmla="*/ 2898929 w 5017802"/>
                <a:gd name="connsiteY235" fmla="*/ 1782126 h 4474329"/>
                <a:gd name="connsiteX236" fmla="*/ 2942019 w 5017802"/>
                <a:gd name="connsiteY236" fmla="*/ 1812970 h 4474329"/>
                <a:gd name="connsiteX237" fmla="*/ 3030692 w 5017802"/>
                <a:gd name="connsiteY237" fmla="*/ 1759221 h 4474329"/>
                <a:gd name="connsiteX238" fmla="*/ 3046794 w 5017802"/>
                <a:gd name="connsiteY238" fmla="*/ 1738811 h 4474329"/>
                <a:gd name="connsiteX239" fmla="*/ 3105077 w 5017802"/>
                <a:gd name="connsiteY239" fmla="*/ 1739037 h 4474329"/>
                <a:gd name="connsiteX240" fmla="*/ 3121180 w 5017802"/>
                <a:gd name="connsiteY240" fmla="*/ 1705927 h 4474329"/>
                <a:gd name="connsiteX241" fmla="*/ 3102356 w 5017802"/>
                <a:gd name="connsiteY241" fmla="*/ 1680300 h 4474329"/>
                <a:gd name="connsiteX242" fmla="*/ 3035228 w 5017802"/>
                <a:gd name="connsiteY242" fmla="*/ 1700257 h 4474329"/>
                <a:gd name="connsiteX243" fmla="*/ 3013456 w 5017802"/>
                <a:gd name="connsiteY243" fmla="*/ 1646736 h 4474329"/>
                <a:gd name="connsiteX244" fmla="*/ 3034774 w 5017802"/>
                <a:gd name="connsiteY244" fmla="*/ 1617026 h 4474329"/>
                <a:gd name="connsiteX245" fmla="*/ 2978304 w 5017802"/>
                <a:gd name="connsiteY245" fmla="*/ 1513612 h 4474329"/>
                <a:gd name="connsiteX246" fmla="*/ 2929773 w 5017802"/>
                <a:gd name="connsiteY246" fmla="*/ 1552393 h 4474329"/>
                <a:gd name="connsiteX247" fmla="*/ 2840418 w 5017802"/>
                <a:gd name="connsiteY247" fmla="*/ 1497737 h 4474329"/>
                <a:gd name="connsiteX248" fmla="*/ 2892352 w 5017802"/>
                <a:gd name="connsiteY248" fmla="*/ 1405208 h 4474329"/>
                <a:gd name="connsiteX249" fmla="*/ 2849490 w 5017802"/>
                <a:gd name="connsiteY249" fmla="*/ 1284105 h 4474329"/>
                <a:gd name="connsiteX250" fmla="*/ 2864231 w 5017802"/>
                <a:gd name="connsiteY250" fmla="*/ 1160053 h 4474329"/>
                <a:gd name="connsiteX251" fmla="*/ 2959481 w 5017802"/>
                <a:gd name="connsiteY251" fmla="*/ 1086348 h 4474329"/>
                <a:gd name="connsiteX252" fmla="*/ 3064710 w 5017802"/>
                <a:gd name="connsiteY252" fmla="*/ 1063896 h 4474329"/>
                <a:gd name="connsiteX253" fmla="*/ 3001663 w 5017802"/>
                <a:gd name="connsiteY253" fmla="*/ 974089 h 4474329"/>
                <a:gd name="connsiteX254" fmla="*/ 2984427 w 5017802"/>
                <a:gd name="connsiteY254" fmla="*/ 1018766 h 4474329"/>
                <a:gd name="connsiteX255" fmla="*/ 2941112 w 5017802"/>
                <a:gd name="connsiteY255" fmla="*/ 971595 h 4474329"/>
                <a:gd name="connsiteX256" fmla="*/ 2962430 w 5017802"/>
                <a:gd name="connsiteY256" fmla="*/ 886323 h 4474329"/>
                <a:gd name="connsiteX257" fmla="*/ 3035454 w 5017802"/>
                <a:gd name="connsiteY257" fmla="*/ 789032 h 4474329"/>
                <a:gd name="connsiteX258" fmla="*/ 3018445 w 5017802"/>
                <a:gd name="connsiteY258" fmla="*/ 682443 h 4474329"/>
                <a:gd name="connsiteX259" fmla="*/ 2847223 w 5017802"/>
                <a:gd name="connsiteY259" fmla="*/ 692194 h 4474329"/>
                <a:gd name="connsiteX260" fmla="*/ 2827945 w 5017802"/>
                <a:gd name="connsiteY260" fmla="*/ 734831 h 4474329"/>
                <a:gd name="connsiteX261" fmla="*/ 2795742 w 5017802"/>
                <a:gd name="connsiteY261" fmla="*/ 667248 h 4474329"/>
                <a:gd name="connsiteX262" fmla="*/ 2766032 w 5017802"/>
                <a:gd name="connsiteY262" fmla="*/ 707616 h 4474329"/>
                <a:gd name="connsiteX263" fmla="*/ 2580523 w 5017802"/>
                <a:gd name="connsiteY263" fmla="*/ 741180 h 4474329"/>
                <a:gd name="connsiteX0" fmla="*/ 2580523 w 5017802"/>
                <a:gd name="connsiteY0" fmla="*/ 741180 h 4481986"/>
                <a:gd name="connsiteX1" fmla="*/ 2254404 w 5017802"/>
                <a:gd name="connsiteY1" fmla="*/ 583337 h 4481986"/>
                <a:gd name="connsiteX2" fmla="*/ 2294316 w 5017802"/>
                <a:gd name="connsiteY2" fmla="*/ 433432 h 4481986"/>
                <a:gd name="connsiteX3" fmla="*/ 2240342 w 5017802"/>
                <a:gd name="connsiteY3" fmla="*/ 423907 h 4481986"/>
                <a:gd name="connsiteX4" fmla="*/ 2237167 w 5017802"/>
                <a:gd name="connsiteY4" fmla="*/ 395333 h 4481986"/>
                <a:gd name="connsiteX5" fmla="*/ 2281617 w 5017802"/>
                <a:gd name="connsiteY5" fmla="*/ 403270 h 4481986"/>
                <a:gd name="connsiteX6" fmla="*/ 2224467 w 5017802"/>
                <a:gd name="connsiteY6" fmla="*/ 315957 h 4481986"/>
                <a:gd name="connsiteX7" fmla="*/ 2235579 w 5017802"/>
                <a:gd name="connsiteY7" fmla="*/ 355645 h 4481986"/>
                <a:gd name="connsiteX8" fmla="*/ 2183191 w 5017802"/>
                <a:gd name="connsiteY8" fmla="*/ 320720 h 4481986"/>
                <a:gd name="connsiteX9" fmla="*/ 2203829 w 5017802"/>
                <a:gd name="connsiteY9" fmla="*/ 287383 h 4481986"/>
                <a:gd name="connsiteX10" fmla="*/ 2168904 w 5017802"/>
                <a:gd name="connsiteY10" fmla="*/ 225472 h 4481986"/>
                <a:gd name="connsiteX11" fmla="*/ 2202241 w 5017802"/>
                <a:gd name="connsiteY11" fmla="*/ 227061 h 4481986"/>
                <a:gd name="connsiteX12" fmla="*/ 2159379 w 5017802"/>
                <a:gd name="connsiteY12" fmla="*/ 133398 h 4481986"/>
                <a:gd name="connsiteX13" fmla="*/ 2133980 w 5017802"/>
                <a:gd name="connsiteY13" fmla="*/ 131810 h 4481986"/>
                <a:gd name="connsiteX14" fmla="*/ 2122867 w 5017802"/>
                <a:gd name="connsiteY14" fmla="*/ 84185 h 4481986"/>
                <a:gd name="connsiteX15" fmla="*/ 2154616 w 5017802"/>
                <a:gd name="connsiteY15" fmla="*/ 66723 h 4481986"/>
                <a:gd name="connsiteX16" fmla="*/ 2149854 w 5017802"/>
                <a:gd name="connsiteY16" fmla="*/ 23861 h 4481986"/>
                <a:gd name="connsiteX17" fmla="*/ 2091117 w 5017802"/>
                <a:gd name="connsiteY17" fmla="*/ 28624 h 4481986"/>
                <a:gd name="connsiteX18" fmla="*/ 1897442 w 5017802"/>
                <a:gd name="connsiteY18" fmla="*/ 127049 h 4481986"/>
                <a:gd name="connsiteX19" fmla="*/ 1862517 w 5017802"/>
                <a:gd name="connsiteY19" fmla="*/ 252462 h 4481986"/>
                <a:gd name="connsiteX20" fmla="*/ 1867279 w 5017802"/>
                <a:gd name="connsiteY20" fmla="*/ 288974 h 4481986"/>
                <a:gd name="connsiteX21" fmla="*/ 1838704 w 5017802"/>
                <a:gd name="connsiteY21" fmla="*/ 303261 h 4481986"/>
                <a:gd name="connsiteX22" fmla="*/ 1906966 w 5017802"/>
                <a:gd name="connsiteY22" fmla="*/ 482645 h 4481986"/>
                <a:gd name="connsiteX23" fmla="*/ 1819655 w 5017802"/>
                <a:gd name="connsiteY23" fmla="*/ 400099 h 4481986"/>
                <a:gd name="connsiteX24" fmla="*/ 1768854 w 5017802"/>
                <a:gd name="connsiteY24" fmla="*/ 366762 h 4481986"/>
                <a:gd name="connsiteX25" fmla="*/ 1740279 w 5017802"/>
                <a:gd name="connsiteY25" fmla="*/ 401687 h 4481986"/>
                <a:gd name="connsiteX26" fmla="*/ 1738692 w 5017802"/>
                <a:gd name="connsiteY26" fmla="*/ 515987 h 4481986"/>
                <a:gd name="connsiteX27" fmla="*/ 1752979 w 5017802"/>
                <a:gd name="connsiteY27" fmla="*/ 612820 h 4481986"/>
                <a:gd name="connsiteX28" fmla="*/ 1670429 w 5017802"/>
                <a:gd name="connsiteY28" fmla="*/ 620761 h 4481986"/>
                <a:gd name="connsiteX29" fmla="*/ 1694242 w 5017802"/>
                <a:gd name="connsiteY29" fmla="*/ 590598 h 4481986"/>
                <a:gd name="connsiteX30" fmla="*/ 1630742 w 5017802"/>
                <a:gd name="connsiteY30" fmla="*/ 547736 h 4481986"/>
                <a:gd name="connsiteX31" fmla="*/ 1589467 w 5017802"/>
                <a:gd name="connsiteY31" fmla="*/ 501699 h 4481986"/>
                <a:gd name="connsiteX32" fmla="*/ 1540254 w 5017802"/>
                <a:gd name="connsiteY32" fmla="*/ 512811 h 4481986"/>
                <a:gd name="connsiteX33" fmla="*/ 1568829 w 5017802"/>
                <a:gd name="connsiteY33" fmla="*/ 446136 h 4481986"/>
                <a:gd name="connsiteX34" fmla="*/ 1538666 w 5017802"/>
                <a:gd name="connsiteY34" fmla="*/ 481062 h 4481986"/>
                <a:gd name="connsiteX35" fmla="*/ 1505329 w 5017802"/>
                <a:gd name="connsiteY35" fmla="*/ 423911 h 4481986"/>
                <a:gd name="connsiteX36" fmla="*/ 1486279 w 5017802"/>
                <a:gd name="connsiteY36" fmla="*/ 417561 h 4481986"/>
                <a:gd name="connsiteX37" fmla="*/ 1484692 w 5017802"/>
                <a:gd name="connsiteY37" fmla="*/ 376287 h 4481986"/>
                <a:gd name="connsiteX38" fmla="*/ 1449767 w 5017802"/>
                <a:gd name="connsiteY38" fmla="*/ 273100 h 4481986"/>
                <a:gd name="connsiteX39" fmla="*/ 1410079 w 5017802"/>
                <a:gd name="connsiteY39" fmla="*/ 219123 h 4481986"/>
                <a:gd name="connsiteX40" fmla="*/ 1486280 w 5017802"/>
                <a:gd name="connsiteY40" fmla="*/ 282624 h 4481986"/>
                <a:gd name="connsiteX41" fmla="*/ 1545018 w 5017802"/>
                <a:gd name="connsiteY41" fmla="*/ 320723 h 4481986"/>
                <a:gd name="connsiteX42" fmla="*/ 1568829 w 5017802"/>
                <a:gd name="connsiteY42" fmla="*/ 281036 h 4481986"/>
                <a:gd name="connsiteX43" fmla="*/ 1587879 w 5017802"/>
                <a:gd name="connsiteY43" fmla="*/ 215949 h 4481986"/>
                <a:gd name="connsiteX44" fmla="*/ 1549779 w 5017802"/>
                <a:gd name="connsiteY44" fmla="*/ 185786 h 4481986"/>
                <a:gd name="connsiteX45" fmla="*/ 1576767 w 5017802"/>
                <a:gd name="connsiteY45" fmla="*/ 144511 h 4481986"/>
                <a:gd name="connsiteX46" fmla="*/ 1529142 w 5017802"/>
                <a:gd name="connsiteY46" fmla="*/ 50848 h 4481986"/>
                <a:gd name="connsiteX47" fmla="*/ 1511679 w 5017802"/>
                <a:gd name="connsiteY47" fmla="*/ 6399 h 4481986"/>
                <a:gd name="connsiteX48" fmla="*/ 1375154 w 5017802"/>
                <a:gd name="connsiteY48" fmla="*/ 120699 h 4481986"/>
                <a:gd name="connsiteX49" fmla="*/ 1313241 w 5017802"/>
                <a:gd name="connsiteY49" fmla="*/ 115936 h 4481986"/>
                <a:gd name="connsiteX50" fmla="*/ 1300542 w 5017802"/>
                <a:gd name="connsiteY50" fmla="*/ 57199 h 4481986"/>
                <a:gd name="connsiteX51" fmla="*/ 1214817 w 5017802"/>
                <a:gd name="connsiteY51" fmla="*/ 104824 h 4481986"/>
                <a:gd name="connsiteX52" fmla="*/ 1151317 w 5017802"/>
                <a:gd name="connsiteY52" fmla="*/ 139748 h 4481986"/>
                <a:gd name="connsiteX53" fmla="*/ 1056066 w 5017802"/>
                <a:gd name="connsiteY53" fmla="*/ 147686 h 4481986"/>
                <a:gd name="connsiteX54" fmla="*/ 1033842 w 5017802"/>
                <a:gd name="connsiteY54" fmla="*/ 177849 h 4481986"/>
                <a:gd name="connsiteX55" fmla="*/ 997329 w 5017802"/>
                <a:gd name="connsiteY55" fmla="*/ 201661 h 4481986"/>
                <a:gd name="connsiteX56" fmla="*/ 1032255 w 5017802"/>
                <a:gd name="connsiteY56" fmla="*/ 288974 h 4481986"/>
                <a:gd name="connsiteX57" fmla="*/ 899586 w 5017802"/>
                <a:gd name="connsiteY57" fmla="*/ 542516 h 4481986"/>
                <a:gd name="connsiteX58" fmla="*/ 845611 w 5017802"/>
                <a:gd name="connsiteY58" fmla="*/ 580843 h 4481986"/>
                <a:gd name="connsiteX59" fmla="*/ 917502 w 5017802"/>
                <a:gd name="connsiteY59" fmla="*/ 633231 h 4481986"/>
                <a:gd name="connsiteX60" fmla="*/ 880536 w 5017802"/>
                <a:gd name="connsiteY60" fmla="*/ 673825 h 4481986"/>
                <a:gd name="connsiteX61" fmla="*/ 897999 w 5017802"/>
                <a:gd name="connsiteY61" fmla="*/ 720316 h 4481986"/>
                <a:gd name="connsiteX62" fmla="*/ 829282 w 5017802"/>
                <a:gd name="connsiteY62" fmla="*/ 701719 h 4481986"/>
                <a:gd name="connsiteX63" fmla="*/ 774174 w 5017802"/>
                <a:gd name="connsiteY63" fmla="*/ 726665 h 4481986"/>
                <a:gd name="connsiteX64" fmla="*/ 707272 w 5017802"/>
                <a:gd name="connsiteY64" fmla="*/ 695143 h 4481986"/>
                <a:gd name="connsiteX65" fmla="*/ 708860 w 5017802"/>
                <a:gd name="connsiteY65" fmla="*/ 652734 h 4481986"/>
                <a:gd name="connsiteX66" fmla="*/ 597281 w 5017802"/>
                <a:gd name="connsiteY66" fmla="*/ 675412 h 4481986"/>
                <a:gd name="connsiteX67" fmla="*/ 587530 w 5017802"/>
                <a:gd name="connsiteY67" fmla="*/ 760457 h 4481986"/>
                <a:gd name="connsiteX68" fmla="*/ 508382 w 5017802"/>
                <a:gd name="connsiteY68" fmla="*/ 865236 h 4481986"/>
                <a:gd name="connsiteX69" fmla="*/ 422657 w 5017802"/>
                <a:gd name="connsiteY69" fmla="*/ 828724 h 4481986"/>
                <a:gd name="connsiteX70" fmla="*/ 397257 w 5017802"/>
                <a:gd name="connsiteY70" fmla="*/ 869999 h 4481986"/>
                <a:gd name="connsiteX71" fmla="*/ 332170 w 5017802"/>
                <a:gd name="connsiteY71" fmla="*/ 812848 h 4481986"/>
                <a:gd name="connsiteX72" fmla="*/ 306771 w 5017802"/>
                <a:gd name="connsiteY72" fmla="*/ 881111 h 4481986"/>
                <a:gd name="connsiteX73" fmla="*/ 248033 w 5017802"/>
                <a:gd name="connsiteY73" fmla="*/ 873173 h 4481986"/>
                <a:gd name="connsiteX74" fmla="*/ 208345 w 5017802"/>
                <a:gd name="connsiteY74" fmla="*/ 787449 h 4481986"/>
                <a:gd name="connsiteX75" fmla="*/ 27371 w 5017802"/>
                <a:gd name="connsiteY75" fmla="*/ 917623 h 4481986"/>
                <a:gd name="connsiteX76" fmla="*/ 28959 w 5017802"/>
                <a:gd name="connsiteY76" fmla="*/ 970011 h 4481986"/>
                <a:gd name="connsiteX77" fmla="*/ 13084 w 5017802"/>
                <a:gd name="connsiteY77" fmla="*/ 996999 h 4481986"/>
                <a:gd name="connsiteX78" fmla="*/ 40071 w 5017802"/>
                <a:gd name="connsiteY78" fmla="*/ 1022399 h 4481986"/>
                <a:gd name="connsiteX79" fmla="*/ 9909 w 5017802"/>
                <a:gd name="connsiteY79" fmla="*/ 1043037 h 4481986"/>
                <a:gd name="connsiteX80" fmla="*/ 170247 w 5017802"/>
                <a:gd name="connsiteY80" fmla="*/ 1135111 h 4481986"/>
                <a:gd name="connsiteX81" fmla="*/ 160723 w 5017802"/>
                <a:gd name="connsiteY81" fmla="*/ 1263698 h 4481986"/>
                <a:gd name="connsiteX82" fmla="*/ 217873 w 5017802"/>
                <a:gd name="connsiteY82" fmla="*/ 1289099 h 4481986"/>
                <a:gd name="connsiteX83" fmla="*/ 205174 w 5017802"/>
                <a:gd name="connsiteY83" fmla="*/ 1354186 h 4481986"/>
                <a:gd name="connsiteX84" fmla="*/ 270261 w 5017802"/>
                <a:gd name="connsiteY84" fmla="*/ 1362124 h 4481986"/>
                <a:gd name="connsiteX85" fmla="*/ 321736 w 5017802"/>
                <a:gd name="connsiteY85" fmla="*/ 1394776 h 4481986"/>
                <a:gd name="connsiteX86" fmla="*/ 230573 w 5017802"/>
                <a:gd name="connsiteY86" fmla="*/ 1622474 h 4481986"/>
                <a:gd name="connsiteX87" fmla="*/ 179773 w 5017802"/>
                <a:gd name="connsiteY87" fmla="*/ 1687561 h 4481986"/>
                <a:gd name="connsiteX88" fmla="*/ 175010 w 5017802"/>
                <a:gd name="connsiteY88" fmla="*/ 1743123 h 4481986"/>
                <a:gd name="connsiteX89" fmla="*/ 141673 w 5017802"/>
                <a:gd name="connsiteY89" fmla="*/ 1738361 h 4481986"/>
                <a:gd name="connsiteX90" fmla="*/ 143261 w 5017802"/>
                <a:gd name="connsiteY90" fmla="*/ 1798686 h 4481986"/>
                <a:gd name="connsiteX91" fmla="*/ 65473 w 5017802"/>
                <a:gd name="connsiteY91" fmla="*/ 1636761 h 4481986"/>
                <a:gd name="connsiteX92" fmla="*/ 16260 w 5017802"/>
                <a:gd name="connsiteY92" fmla="*/ 1633586 h 4481986"/>
                <a:gd name="connsiteX93" fmla="*/ 41661 w 5017802"/>
                <a:gd name="connsiteY93" fmla="*/ 1670099 h 4481986"/>
                <a:gd name="connsiteX94" fmla="*/ 385 w 5017802"/>
                <a:gd name="connsiteY94" fmla="*/ 1690737 h 4481986"/>
                <a:gd name="connsiteX95" fmla="*/ 59122 w 5017802"/>
                <a:gd name="connsiteY95" fmla="*/ 1873298 h 4481986"/>
                <a:gd name="connsiteX96" fmla="*/ 343507 w 5017802"/>
                <a:gd name="connsiteY96" fmla="*/ 1923414 h 4481986"/>
                <a:gd name="connsiteX97" fmla="*/ 200410 w 5017802"/>
                <a:gd name="connsiteY97" fmla="*/ 2119361 h 4481986"/>
                <a:gd name="connsiteX98" fmla="*/ 213560 w 5017802"/>
                <a:gd name="connsiteY98" fmla="*/ 2239100 h 4481986"/>
                <a:gd name="connsiteX99" fmla="*/ 148023 w 5017802"/>
                <a:gd name="connsiteY99" fmla="*/ 2270174 h 4481986"/>
                <a:gd name="connsiteX100" fmla="*/ 105160 w 5017802"/>
                <a:gd name="connsiteY100" fmla="*/ 2414637 h 4481986"/>
                <a:gd name="connsiteX101" fmla="*/ 201087 w 5017802"/>
                <a:gd name="connsiteY101" fmla="*/ 2428239 h 4481986"/>
                <a:gd name="connsiteX102" fmla="*/ 419708 w 5017802"/>
                <a:gd name="connsiteY102" fmla="*/ 2593339 h 4481986"/>
                <a:gd name="connsiteX103" fmla="*/ 436944 w 5017802"/>
                <a:gd name="connsiteY103" fmla="*/ 2823753 h 4481986"/>
                <a:gd name="connsiteX104" fmla="*/ 490464 w 5017802"/>
                <a:gd name="connsiteY104" fmla="*/ 2877956 h 4481986"/>
                <a:gd name="connsiteX105" fmla="*/ 542173 w 5017802"/>
                <a:gd name="connsiteY105" fmla="*/ 2882264 h 4481986"/>
                <a:gd name="connsiteX106" fmla="*/ 544894 w 5017802"/>
                <a:gd name="connsiteY106" fmla="*/ 2813095 h 4481986"/>
                <a:gd name="connsiteX107" fmla="*/ 678248 w 5017802"/>
                <a:gd name="connsiteY107" fmla="*/ 2882949 h 4481986"/>
                <a:gd name="connsiteX108" fmla="*/ 669852 w 5017802"/>
                <a:gd name="connsiteY108" fmla="*/ 2955970 h 4481986"/>
                <a:gd name="connsiteX109" fmla="*/ 758073 w 5017802"/>
                <a:gd name="connsiteY109" fmla="*/ 3058024 h 4481986"/>
                <a:gd name="connsiteX110" fmla="*/ 741970 w 5017802"/>
                <a:gd name="connsiteY110" fmla="*/ 3145336 h 4481986"/>
                <a:gd name="connsiteX111" fmla="*/ 774855 w 5017802"/>
                <a:gd name="connsiteY111" fmla="*/ 3257368 h 4481986"/>
                <a:gd name="connsiteX112" fmla="*/ 831551 w 5017802"/>
                <a:gd name="connsiteY112" fmla="*/ 3291839 h 4481986"/>
                <a:gd name="connsiteX113" fmla="*/ 794812 w 5017802"/>
                <a:gd name="connsiteY113" fmla="*/ 3345361 h 4481986"/>
                <a:gd name="connsiteX114" fmla="*/ 1094623 w 5017802"/>
                <a:gd name="connsiteY114" fmla="*/ 3453311 h 4481986"/>
                <a:gd name="connsiteX115" fmla="*/ 1144742 w 5017802"/>
                <a:gd name="connsiteY115" fmla="*/ 3605257 h 4481986"/>
                <a:gd name="connsiteX116" fmla="*/ 1187604 w 5017802"/>
                <a:gd name="connsiteY116" fmla="*/ 3626121 h 4481986"/>
                <a:gd name="connsiteX117" fmla="*/ 1210283 w 5017802"/>
                <a:gd name="connsiteY117" fmla="*/ 3658099 h 4481986"/>
                <a:gd name="connsiteX118" fmla="*/ 1297142 w 5017802"/>
                <a:gd name="connsiteY118" fmla="*/ 3683952 h 4481986"/>
                <a:gd name="connsiteX119" fmla="*/ 1357693 w 5017802"/>
                <a:gd name="connsiteY119" fmla="*/ 3632471 h 4481986"/>
                <a:gd name="connsiteX120" fmla="*/ 1341138 w 5017802"/>
                <a:gd name="connsiteY120" fmla="*/ 3663768 h 4481986"/>
                <a:gd name="connsiteX121" fmla="*/ 1361095 w 5017802"/>
                <a:gd name="connsiteY121" fmla="*/ 3689621 h 4481986"/>
                <a:gd name="connsiteX122" fmla="*/ 1387402 w 5017802"/>
                <a:gd name="connsiteY122" fmla="*/ 3742236 h 4481986"/>
                <a:gd name="connsiteX123" fmla="*/ 1358374 w 5017802"/>
                <a:gd name="connsiteY123" fmla="*/ 3755843 h 4481986"/>
                <a:gd name="connsiteX124" fmla="*/ 1358827 w 5017802"/>
                <a:gd name="connsiteY124" fmla="*/ 3799386 h 4481986"/>
                <a:gd name="connsiteX125" fmla="*/ 1322769 w 5017802"/>
                <a:gd name="connsiteY125" fmla="*/ 3900986 h 4481986"/>
                <a:gd name="connsiteX126" fmla="*/ 1264485 w 5017802"/>
                <a:gd name="connsiteY126" fmla="*/ 3906882 h 4481986"/>
                <a:gd name="connsiteX127" fmla="*/ 1236590 w 5017802"/>
                <a:gd name="connsiteY127" fmla="*/ 3937725 h 4481986"/>
                <a:gd name="connsiteX128" fmla="*/ 1160843 w 5017802"/>
                <a:gd name="connsiteY128" fmla="*/ 3954733 h 4481986"/>
                <a:gd name="connsiteX129" fmla="*/ 1214592 w 5017802"/>
                <a:gd name="connsiteY129" fmla="*/ 4003039 h 4481986"/>
                <a:gd name="connsiteX130" fmla="*/ 1226157 w 5017802"/>
                <a:gd name="connsiteY130" fmla="*/ 4039099 h 4481986"/>
                <a:gd name="connsiteX131" fmla="*/ 1154267 w 5017802"/>
                <a:gd name="connsiteY131" fmla="*/ 4107588 h 4481986"/>
                <a:gd name="connsiteX132" fmla="*/ 1111177 w 5017802"/>
                <a:gd name="connsiteY132" fmla="*/ 4113031 h 4481986"/>
                <a:gd name="connsiteX133" fmla="*/ 1112311 w 5017802"/>
                <a:gd name="connsiteY133" fmla="*/ 4170407 h 4481986"/>
                <a:gd name="connsiteX134" fmla="*/ 1142247 w 5017802"/>
                <a:gd name="connsiteY134" fmla="*/ 4191725 h 4481986"/>
                <a:gd name="connsiteX135" fmla="*/ 1122748 w 5017802"/>
                <a:gd name="connsiteY135" fmla="*/ 4230736 h 4481986"/>
                <a:gd name="connsiteX136" fmla="*/ 1067186 w 5017802"/>
                <a:gd name="connsiteY136" fmla="*/ 4224386 h 4481986"/>
                <a:gd name="connsiteX137" fmla="*/ 1114810 w 5017802"/>
                <a:gd name="connsiteY137" fmla="*/ 4270425 h 4481986"/>
                <a:gd name="connsiteX138" fmla="*/ 1162435 w 5017802"/>
                <a:gd name="connsiteY138" fmla="*/ 4376786 h 4481986"/>
                <a:gd name="connsiteX139" fmla="*/ 1271972 w 5017802"/>
                <a:gd name="connsiteY139" fmla="*/ 4435524 h 4481986"/>
                <a:gd name="connsiteX140" fmla="*/ 1291022 w 5017802"/>
                <a:gd name="connsiteY140" fmla="*/ 4472036 h 4481986"/>
                <a:gd name="connsiteX141" fmla="*/ 1289435 w 5017802"/>
                <a:gd name="connsiteY141" fmla="*/ 4478386 h 4481986"/>
                <a:gd name="connsiteX142" fmla="*/ 1351348 w 5017802"/>
                <a:gd name="connsiteY142" fmla="*/ 4422824 h 4481986"/>
                <a:gd name="connsiteX143" fmla="*/ 1444325 w 5017802"/>
                <a:gd name="connsiteY143" fmla="*/ 4364309 h 4481986"/>
                <a:gd name="connsiteX144" fmla="*/ 1791081 w 5017802"/>
                <a:gd name="connsiteY144" fmla="*/ 4263389 h 4481986"/>
                <a:gd name="connsiteX145" fmla="*/ 2188636 w 5017802"/>
                <a:gd name="connsiteY145" fmla="*/ 4250462 h 4481986"/>
                <a:gd name="connsiteX146" fmla="*/ 2296586 w 5017802"/>
                <a:gd name="connsiteY146" fmla="*/ 4245474 h 4481986"/>
                <a:gd name="connsiteX147" fmla="*/ 2394785 w 5017802"/>
                <a:gd name="connsiteY147" fmla="*/ 4215990 h 4481986"/>
                <a:gd name="connsiteX148" fmla="*/ 2406350 w 5017802"/>
                <a:gd name="connsiteY148" fmla="*/ 4125277 h 4481986"/>
                <a:gd name="connsiteX149" fmla="*/ 2494570 w 5017802"/>
                <a:gd name="connsiteY149" fmla="*/ 3900532 h 4481986"/>
                <a:gd name="connsiteX150" fmla="*/ 2593449 w 5017802"/>
                <a:gd name="connsiteY150" fmla="*/ 3917768 h 4481986"/>
                <a:gd name="connsiteX151" fmla="*/ 2719088 w 5017802"/>
                <a:gd name="connsiteY151" fmla="*/ 3918221 h 4481986"/>
                <a:gd name="connsiteX152" fmla="*/ 2914124 w 5017802"/>
                <a:gd name="connsiteY152" fmla="*/ 3764007 h 4481986"/>
                <a:gd name="connsiteX153" fmla="*/ 3195112 w 5017802"/>
                <a:gd name="connsiteY153" fmla="*/ 3993968 h 4481986"/>
                <a:gd name="connsiteX154" fmla="*/ 3265414 w 5017802"/>
                <a:gd name="connsiteY154" fmla="*/ 4067674 h 4481986"/>
                <a:gd name="connsiteX155" fmla="*/ 3439813 w 5017802"/>
                <a:gd name="connsiteY155" fmla="*/ 4130265 h 4481986"/>
                <a:gd name="connsiteX156" fmla="*/ 3526217 w 5017802"/>
                <a:gd name="connsiteY156" fmla="*/ 4316455 h 4481986"/>
                <a:gd name="connsiteX157" fmla="*/ 3586542 w 5017802"/>
                <a:gd name="connsiteY157" fmla="*/ 4375193 h 4481986"/>
                <a:gd name="connsiteX158" fmla="*/ 3597654 w 5017802"/>
                <a:gd name="connsiteY158" fmla="*/ 4345030 h 4481986"/>
                <a:gd name="connsiteX159" fmla="*/ 3643692 w 5017802"/>
                <a:gd name="connsiteY159" fmla="*/ 4318042 h 4481986"/>
                <a:gd name="connsiteX160" fmla="*/ 3694492 w 5017802"/>
                <a:gd name="connsiteY160" fmla="*/ 4391068 h 4481986"/>
                <a:gd name="connsiteX161" fmla="*/ 3743705 w 5017802"/>
                <a:gd name="connsiteY161" fmla="*/ 4394243 h 4481986"/>
                <a:gd name="connsiteX162" fmla="*/ 3699254 w 5017802"/>
                <a:gd name="connsiteY162" fmla="*/ 4300581 h 4481986"/>
                <a:gd name="connsiteX163" fmla="*/ 3656392 w 5017802"/>
                <a:gd name="connsiteY163" fmla="*/ 4232318 h 4481986"/>
                <a:gd name="connsiteX164" fmla="*/ 3699255 w 5017802"/>
                <a:gd name="connsiteY164" fmla="*/ 4216442 h 4481986"/>
                <a:gd name="connsiteX165" fmla="*/ 3680204 w 5017802"/>
                <a:gd name="connsiteY165" fmla="*/ 4175168 h 4481986"/>
                <a:gd name="connsiteX166" fmla="*/ 3732592 w 5017802"/>
                <a:gd name="connsiteY166" fmla="*/ 4184693 h 4481986"/>
                <a:gd name="connsiteX167" fmla="*/ 3711955 w 5017802"/>
                <a:gd name="connsiteY167" fmla="*/ 4151355 h 4481986"/>
                <a:gd name="connsiteX168" fmla="*/ 3733274 w 5017802"/>
                <a:gd name="connsiteY168" fmla="*/ 4134801 h 4481986"/>
                <a:gd name="connsiteX169" fmla="*/ 3854377 w 5017802"/>
                <a:gd name="connsiteY169" fmla="*/ 4220074 h 4481986"/>
                <a:gd name="connsiteX170" fmla="*/ 3889754 w 5017802"/>
                <a:gd name="connsiteY170" fmla="*/ 4206917 h 4481986"/>
                <a:gd name="connsiteX171" fmla="*/ 3942141 w 5017802"/>
                <a:gd name="connsiteY171" fmla="*/ 4272006 h 4481986"/>
                <a:gd name="connsiteX172" fmla="*/ 3962779 w 5017802"/>
                <a:gd name="connsiteY172" fmla="*/ 4330743 h 4481986"/>
                <a:gd name="connsiteX173" fmla="*/ 4070729 w 5017802"/>
                <a:gd name="connsiteY173" fmla="*/ 4349792 h 4481986"/>
                <a:gd name="connsiteX174" fmla="*/ 4010405 w 5017802"/>
                <a:gd name="connsiteY174" fmla="*/ 4283117 h 4481986"/>
                <a:gd name="connsiteX175" fmla="*/ 4007229 w 5017802"/>
                <a:gd name="connsiteY175" fmla="*/ 4214855 h 4481986"/>
                <a:gd name="connsiteX176" fmla="*/ 4061204 w 5017802"/>
                <a:gd name="connsiteY176" fmla="*/ 4270418 h 4481986"/>
                <a:gd name="connsiteX177" fmla="*/ 4110417 w 5017802"/>
                <a:gd name="connsiteY177" fmla="*/ 4275180 h 4481986"/>
                <a:gd name="connsiteX178" fmla="*/ 4104067 w 5017802"/>
                <a:gd name="connsiteY178" fmla="*/ 4225968 h 4481986"/>
                <a:gd name="connsiteX179" fmla="*/ 4164392 w 5017802"/>
                <a:gd name="connsiteY179" fmla="*/ 4230730 h 4481986"/>
                <a:gd name="connsiteX180" fmla="*/ 4226304 w 5017802"/>
                <a:gd name="connsiteY180" fmla="*/ 4273592 h 4481986"/>
                <a:gd name="connsiteX181" fmla="*/ 4258054 w 5017802"/>
                <a:gd name="connsiteY181" fmla="*/ 4260893 h 4481986"/>
                <a:gd name="connsiteX182" fmla="*/ 4251705 w 5017802"/>
                <a:gd name="connsiteY182" fmla="*/ 4225968 h 4481986"/>
                <a:gd name="connsiteX183" fmla="*/ 4292980 w 5017802"/>
                <a:gd name="connsiteY183" fmla="*/ 4202156 h 4481986"/>
                <a:gd name="connsiteX184" fmla="*/ 4377117 w 5017802"/>
                <a:gd name="connsiteY184" fmla="*/ 4259306 h 4481986"/>
                <a:gd name="connsiteX185" fmla="*/ 4394580 w 5017802"/>
                <a:gd name="connsiteY185" fmla="*/ 4157708 h 4481986"/>
                <a:gd name="connsiteX186" fmla="*/ 4369180 w 5017802"/>
                <a:gd name="connsiteY186" fmla="*/ 4135482 h 4481986"/>
                <a:gd name="connsiteX187" fmla="*/ 4296154 w 5017802"/>
                <a:gd name="connsiteY187" fmla="*/ 4092619 h 4481986"/>
                <a:gd name="connsiteX188" fmla="*/ 4318379 w 5017802"/>
                <a:gd name="connsiteY188" fmla="*/ 4067220 h 4481986"/>
                <a:gd name="connsiteX189" fmla="*/ 4339017 w 5017802"/>
                <a:gd name="connsiteY189" fmla="*/ 4044994 h 4481986"/>
                <a:gd name="connsiteX190" fmla="*/ 4392992 w 5017802"/>
                <a:gd name="connsiteY190" fmla="*/ 4076745 h 4481986"/>
                <a:gd name="connsiteX191" fmla="*/ 4399342 w 5017802"/>
                <a:gd name="connsiteY191" fmla="*/ 4032295 h 4481986"/>
                <a:gd name="connsiteX192" fmla="*/ 4343779 w 5017802"/>
                <a:gd name="connsiteY192" fmla="*/ 4008482 h 4481986"/>
                <a:gd name="connsiteX193" fmla="*/ 4342192 w 5017802"/>
                <a:gd name="connsiteY193" fmla="*/ 3998958 h 4481986"/>
                <a:gd name="connsiteX194" fmla="*/ 4329491 w 5017802"/>
                <a:gd name="connsiteY194" fmla="*/ 3960859 h 4481986"/>
                <a:gd name="connsiteX195" fmla="*/ 4335841 w 5017802"/>
                <a:gd name="connsiteY195" fmla="*/ 3913233 h 4481986"/>
                <a:gd name="connsiteX196" fmla="*/ 4346954 w 5017802"/>
                <a:gd name="connsiteY196" fmla="*/ 3857670 h 4481986"/>
                <a:gd name="connsiteX197" fmla="*/ 4308854 w 5017802"/>
                <a:gd name="connsiteY197" fmla="*/ 3827508 h 4481986"/>
                <a:gd name="connsiteX198" fmla="*/ 4342191 w 5017802"/>
                <a:gd name="connsiteY198" fmla="*/ 3817983 h 4481986"/>
                <a:gd name="connsiteX199" fmla="*/ 4319966 w 5017802"/>
                <a:gd name="connsiteY199" fmla="*/ 3781470 h 4481986"/>
                <a:gd name="connsiteX200" fmla="*/ 4358067 w 5017802"/>
                <a:gd name="connsiteY200" fmla="*/ 3776709 h 4481986"/>
                <a:gd name="connsiteX201" fmla="*/ 4364416 w 5017802"/>
                <a:gd name="connsiteY201" fmla="*/ 3743370 h 4481986"/>
                <a:gd name="connsiteX202" fmla="*/ 4426330 w 5017802"/>
                <a:gd name="connsiteY202" fmla="*/ 3752897 h 4481986"/>
                <a:gd name="connsiteX203" fmla="*/ 4459443 w 5017802"/>
                <a:gd name="connsiteY203" fmla="*/ 3768089 h 4481986"/>
                <a:gd name="connsiteX204" fmla="*/ 4425650 w 5017802"/>
                <a:gd name="connsiteY204" fmla="*/ 3809137 h 4481986"/>
                <a:gd name="connsiteX205" fmla="*/ 4464658 w 5017802"/>
                <a:gd name="connsiteY205" fmla="*/ 3916633 h 4481986"/>
                <a:gd name="connsiteX206" fmla="*/ 4517045 w 5017802"/>
                <a:gd name="connsiteY206" fmla="*/ 3947931 h 4481986"/>
                <a:gd name="connsiteX207" fmla="*/ 4568979 w 5017802"/>
                <a:gd name="connsiteY207" fmla="*/ 3905749 h 4481986"/>
                <a:gd name="connsiteX208" fmla="*/ 4654704 w 5017802"/>
                <a:gd name="connsiteY208" fmla="*/ 3857216 h 4481986"/>
                <a:gd name="connsiteX209" fmla="*/ 4637468 w 5017802"/>
                <a:gd name="connsiteY209" fmla="*/ 3768315 h 4481986"/>
                <a:gd name="connsiteX210" fmla="*/ 4714802 w 5017802"/>
                <a:gd name="connsiteY210" fmla="*/ 3635646 h 4481986"/>
                <a:gd name="connsiteX211" fmla="*/ 5007356 w 5017802"/>
                <a:gd name="connsiteY211" fmla="*/ 3302498 h 4481986"/>
                <a:gd name="connsiteX212" fmla="*/ 4925939 w 5017802"/>
                <a:gd name="connsiteY212" fmla="*/ 3293426 h 4481986"/>
                <a:gd name="connsiteX213" fmla="*/ 4930476 w 5017802"/>
                <a:gd name="connsiteY213" fmla="*/ 3201578 h 4481986"/>
                <a:gd name="connsiteX214" fmla="*/ 4881489 w 5017802"/>
                <a:gd name="connsiteY214" fmla="*/ 3176406 h 4481986"/>
                <a:gd name="connsiteX215" fmla="*/ 4797352 w 5017802"/>
                <a:gd name="connsiteY215" fmla="*/ 3207928 h 4481986"/>
                <a:gd name="connsiteX216" fmla="*/ 4760613 w 5017802"/>
                <a:gd name="connsiteY216" fmla="*/ 3171643 h 4481986"/>
                <a:gd name="connsiteX217" fmla="*/ 4805290 w 5017802"/>
                <a:gd name="connsiteY217" fmla="*/ 3148738 h 4481986"/>
                <a:gd name="connsiteX218" fmla="*/ 4676023 w 5017802"/>
                <a:gd name="connsiteY218" fmla="*/ 2935559 h 4481986"/>
                <a:gd name="connsiteX219" fmla="*/ 4690989 w 5017802"/>
                <a:gd name="connsiteY219" fmla="*/ 2905396 h 4481986"/>
                <a:gd name="connsiteX220" fmla="*/ 4667404 w 5017802"/>
                <a:gd name="connsiteY220" fmla="*/ 2789736 h 4481986"/>
                <a:gd name="connsiteX221" fmla="*/ 4508655 w 5017802"/>
                <a:gd name="connsiteY221" fmla="*/ 2778850 h 4481986"/>
                <a:gd name="connsiteX222" fmla="*/ 4475317 w 5017802"/>
                <a:gd name="connsiteY222" fmla="*/ 2827608 h 4481986"/>
                <a:gd name="connsiteX223" fmla="*/ 4386417 w 5017802"/>
                <a:gd name="connsiteY223" fmla="*/ 2842124 h 4481986"/>
                <a:gd name="connsiteX224" fmla="*/ 4392767 w 5017802"/>
                <a:gd name="connsiteY224" fmla="*/ 2820125 h 4481986"/>
                <a:gd name="connsiteX225" fmla="*/ 4339245 w 5017802"/>
                <a:gd name="connsiteY225" fmla="*/ 2804024 h 4481986"/>
                <a:gd name="connsiteX226" fmla="*/ 4314526 w 5017802"/>
                <a:gd name="connsiteY226" fmla="*/ 2638923 h 4481986"/>
                <a:gd name="connsiteX227" fmla="*/ 4034219 w 5017802"/>
                <a:gd name="connsiteY227" fmla="*/ 2572248 h 4481986"/>
                <a:gd name="connsiteX228" fmla="*/ 3897920 w 5017802"/>
                <a:gd name="connsiteY228" fmla="*/ 2615564 h 4481986"/>
                <a:gd name="connsiteX229" fmla="*/ 3765931 w 5017802"/>
                <a:gd name="connsiteY229" fmla="*/ 2608080 h 4481986"/>
                <a:gd name="connsiteX230" fmla="*/ 3633488 w 5017802"/>
                <a:gd name="connsiteY230" fmla="*/ 2497182 h 4481986"/>
                <a:gd name="connsiteX231" fmla="*/ 3420310 w 5017802"/>
                <a:gd name="connsiteY231" fmla="*/ 2193969 h 4481986"/>
                <a:gd name="connsiteX232" fmla="*/ 3021848 w 5017802"/>
                <a:gd name="connsiteY232" fmla="*/ 2054496 h 4481986"/>
                <a:gd name="connsiteX233" fmla="*/ 2785310 w 5017802"/>
                <a:gd name="connsiteY233" fmla="*/ 1741532 h 4481986"/>
                <a:gd name="connsiteX234" fmla="*/ 2819101 w 5017802"/>
                <a:gd name="connsiteY234" fmla="*/ 1716586 h 4481986"/>
                <a:gd name="connsiteX235" fmla="*/ 2878745 w 5017802"/>
                <a:gd name="connsiteY235" fmla="*/ 1799589 h 4481986"/>
                <a:gd name="connsiteX236" fmla="*/ 2898929 w 5017802"/>
                <a:gd name="connsiteY236" fmla="*/ 1782126 h 4481986"/>
                <a:gd name="connsiteX237" fmla="*/ 2942019 w 5017802"/>
                <a:gd name="connsiteY237" fmla="*/ 1812970 h 4481986"/>
                <a:gd name="connsiteX238" fmla="*/ 3030692 w 5017802"/>
                <a:gd name="connsiteY238" fmla="*/ 1759221 h 4481986"/>
                <a:gd name="connsiteX239" fmla="*/ 3046794 w 5017802"/>
                <a:gd name="connsiteY239" fmla="*/ 1738811 h 4481986"/>
                <a:gd name="connsiteX240" fmla="*/ 3105077 w 5017802"/>
                <a:gd name="connsiteY240" fmla="*/ 1739037 h 4481986"/>
                <a:gd name="connsiteX241" fmla="*/ 3121180 w 5017802"/>
                <a:gd name="connsiteY241" fmla="*/ 1705927 h 4481986"/>
                <a:gd name="connsiteX242" fmla="*/ 3102356 w 5017802"/>
                <a:gd name="connsiteY242" fmla="*/ 1680300 h 4481986"/>
                <a:gd name="connsiteX243" fmla="*/ 3035228 w 5017802"/>
                <a:gd name="connsiteY243" fmla="*/ 1700257 h 4481986"/>
                <a:gd name="connsiteX244" fmla="*/ 3013456 w 5017802"/>
                <a:gd name="connsiteY244" fmla="*/ 1646736 h 4481986"/>
                <a:gd name="connsiteX245" fmla="*/ 3034774 w 5017802"/>
                <a:gd name="connsiteY245" fmla="*/ 1617026 h 4481986"/>
                <a:gd name="connsiteX246" fmla="*/ 2978304 w 5017802"/>
                <a:gd name="connsiteY246" fmla="*/ 1513612 h 4481986"/>
                <a:gd name="connsiteX247" fmla="*/ 2929773 w 5017802"/>
                <a:gd name="connsiteY247" fmla="*/ 1552393 h 4481986"/>
                <a:gd name="connsiteX248" fmla="*/ 2840418 w 5017802"/>
                <a:gd name="connsiteY248" fmla="*/ 1497737 h 4481986"/>
                <a:gd name="connsiteX249" fmla="*/ 2892352 w 5017802"/>
                <a:gd name="connsiteY249" fmla="*/ 1405208 h 4481986"/>
                <a:gd name="connsiteX250" fmla="*/ 2849490 w 5017802"/>
                <a:gd name="connsiteY250" fmla="*/ 1284105 h 4481986"/>
                <a:gd name="connsiteX251" fmla="*/ 2864231 w 5017802"/>
                <a:gd name="connsiteY251" fmla="*/ 1160053 h 4481986"/>
                <a:gd name="connsiteX252" fmla="*/ 2959481 w 5017802"/>
                <a:gd name="connsiteY252" fmla="*/ 1086348 h 4481986"/>
                <a:gd name="connsiteX253" fmla="*/ 3064710 w 5017802"/>
                <a:gd name="connsiteY253" fmla="*/ 1063896 h 4481986"/>
                <a:gd name="connsiteX254" fmla="*/ 3001663 w 5017802"/>
                <a:gd name="connsiteY254" fmla="*/ 974089 h 4481986"/>
                <a:gd name="connsiteX255" fmla="*/ 2984427 w 5017802"/>
                <a:gd name="connsiteY255" fmla="*/ 1018766 h 4481986"/>
                <a:gd name="connsiteX256" fmla="*/ 2941112 w 5017802"/>
                <a:gd name="connsiteY256" fmla="*/ 971595 h 4481986"/>
                <a:gd name="connsiteX257" fmla="*/ 2962430 w 5017802"/>
                <a:gd name="connsiteY257" fmla="*/ 886323 h 4481986"/>
                <a:gd name="connsiteX258" fmla="*/ 3035454 w 5017802"/>
                <a:gd name="connsiteY258" fmla="*/ 789032 h 4481986"/>
                <a:gd name="connsiteX259" fmla="*/ 3018445 w 5017802"/>
                <a:gd name="connsiteY259" fmla="*/ 682443 h 4481986"/>
                <a:gd name="connsiteX260" fmla="*/ 2847223 w 5017802"/>
                <a:gd name="connsiteY260" fmla="*/ 692194 h 4481986"/>
                <a:gd name="connsiteX261" fmla="*/ 2827945 w 5017802"/>
                <a:gd name="connsiteY261" fmla="*/ 734831 h 4481986"/>
                <a:gd name="connsiteX262" fmla="*/ 2795742 w 5017802"/>
                <a:gd name="connsiteY262" fmla="*/ 667248 h 4481986"/>
                <a:gd name="connsiteX263" fmla="*/ 2766032 w 5017802"/>
                <a:gd name="connsiteY263" fmla="*/ 707616 h 4481986"/>
                <a:gd name="connsiteX264" fmla="*/ 2580523 w 5017802"/>
                <a:gd name="connsiteY264" fmla="*/ 741180 h 4481986"/>
                <a:gd name="connsiteX0" fmla="*/ 2580523 w 5017802"/>
                <a:gd name="connsiteY0" fmla="*/ 741180 h 4558307"/>
                <a:gd name="connsiteX1" fmla="*/ 2254404 w 5017802"/>
                <a:gd name="connsiteY1" fmla="*/ 583337 h 4558307"/>
                <a:gd name="connsiteX2" fmla="*/ 2294316 w 5017802"/>
                <a:gd name="connsiteY2" fmla="*/ 433432 h 4558307"/>
                <a:gd name="connsiteX3" fmla="*/ 2240342 w 5017802"/>
                <a:gd name="connsiteY3" fmla="*/ 423907 h 4558307"/>
                <a:gd name="connsiteX4" fmla="*/ 2237167 w 5017802"/>
                <a:gd name="connsiteY4" fmla="*/ 395333 h 4558307"/>
                <a:gd name="connsiteX5" fmla="*/ 2281617 w 5017802"/>
                <a:gd name="connsiteY5" fmla="*/ 403270 h 4558307"/>
                <a:gd name="connsiteX6" fmla="*/ 2224467 w 5017802"/>
                <a:gd name="connsiteY6" fmla="*/ 315957 h 4558307"/>
                <a:gd name="connsiteX7" fmla="*/ 2235579 w 5017802"/>
                <a:gd name="connsiteY7" fmla="*/ 355645 h 4558307"/>
                <a:gd name="connsiteX8" fmla="*/ 2183191 w 5017802"/>
                <a:gd name="connsiteY8" fmla="*/ 320720 h 4558307"/>
                <a:gd name="connsiteX9" fmla="*/ 2203829 w 5017802"/>
                <a:gd name="connsiteY9" fmla="*/ 287383 h 4558307"/>
                <a:gd name="connsiteX10" fmla="*/ 2168904 w 5017802"/>
                <a:gd name="connsiteY10" fmla="*/ 225472 h 4558307"/>
                <a:gd name="connsiteX11" fmla="*/ 2202241 w 5017802"/>
                <a:gd name="connsiteY11" fmla="*/ 227061 h 4558307"/>
                <a:gd name="connsiteX12" fmla="*/ 2159379 w 5017802"/>
                <a:gd name="connsiteY12" fmla="*/ 133398 h 4558307"/>
                <a:gd name="connsiteX13" fmla="*/ 2133980 w 5017802"/>
                <a:gd name="connsiteY13" fmla="*/ 131810 h 4558307"/>
                <a:gd name="connsiteX14" fmla="*/ 2122867 w 5017802"/>
                <a:gd name="connsiteY14" fmla="*/ 84185 h 4558307"/>
                <a:gd name="connsiteX15" fmla="*/ 2154616 w 5017802"/>
                <a:gd name="connsiteY15" fmla="*/ 66723 h 4558307"/>
                <a:gd name="connsiteX16" fmla="*/ 2149854 w 5017802"/>
                <a:gd name="connsiteY16" fmla="*/ 23861 h 4558307"/>
                <a:gd name="connsiteX17" fmla="*/ 2091117 w 5017802"/>
                <a:gd name="connsiteY17" fmla="*/ 28624 h 4558307"/>
                <a:gd name="connsiteX18" fmla="*/ 1897442 w 5017802"/>
                <a:gd name="connsiteY18" fmla="*/ 127049 h 4558307"/>
                <a:gd name="connsiteX19" fmla="*/ 1862517 w 5017802"/>
                <a:gd name="connsiteY19" fmla="*/ 252462 h 4558307"/>
                <a:gd name="connsiteX20" fmla="*/ 1867279 w 5017802"/>
                <a:gd name="connsiteY20" fmla="*/ 288974 h 4558307"/>
                <a:gd name="connsiteX21" fmla="*/ 1838704 w 5017802"/>
                <a:gd name="connsiteY21" fmla="*/ 303261 h 4558307"/>
                <a:gd name="connsiteX22" fmla="*/ 1906966 w 5017802"/>
                <a:gd name="connsiteY22" fmla="*/ 482645 h 4558307"/>
                <a:gd name="connsiteX23" fmla="*/ 1819655 w 5017802"/>
                <a:gd name="connsiteY23" fmla="*/ 400099 h 4558307"/>
                <a:gd name="connsiteX24" fmla="*/ 1768854 w 5017802"/>
                <a:gd name="connsiteY24" fmla="*/ 366762 h 4558307"/>
                <a:gd name="connsiteX25" fmla="*/ 1740279 w 5017802"/>
                <a:gd name="connsiteY25" fmla="*/ 401687 h 4558307"/>
                <a:gd name="connsiteX26" fmla="*/ 1738692 w 5017802"/>
                <a:gd name="connsiteY26" fmla="*/ 515987 h 4558307"/>
                <a:gd name="connsiteX27" fmla="*/ 1752979 w 5017802"/>
                <a:gd name="connsiteY27" fmla="*/ 612820 h 4558307"/>
                <a:gd name="connsiteX28" fmla="*/ 1670429 w 5017802"/>
                <a:gd name="connsiteY28" fmla="*/ 620761 h 4558307"/>
                <a:gd name="connsiteX29" fmla="*/ 1694242 w 5017802"/>
                <a:gd name="connsiteY29" fmla="*/ 590598 h 4558307"/>
                <a:gd name="connsiteX30" fmla="*/ 1630742 w 5017802"/>
                <a:gd name="connsiteY30" fmla="*/ 547736 h 4558307"/>
                <a:gd name="connsiteX31" fmla="*/ 1589467 w 5017802"/>
                <a:gd name="connsiteY31" fmla="*/ 501699 h 4558307"/>
                <a:gd name="connsiteX32" fmla="*/ 1540254 w 5017802"/>
                <a:gd name="connsiteY32" fmla="*/ 512811 h 4558307"/>
                <a:gd name="connsiteX33" fmla="*/ 1568829 w 5017802"/>
                <a:gd name="connsiteY33" fmla="*/ 446136 h 4558307"/>
                <a:gd name="connsiteX34" fmla="*/ 1538666 w 5017802"/>
                <a:gd name="connsiteY34" fmla="*/ 481062 h 4558307"/>
                <a:gd name="connsiteX35" fmla="*/ 1505329 w 5017802"/>
                <a:gd name="connsiteY35" fmla="*/ 423911 h 4558307"/>
                <a:gd name="connsiteX36" fmla="*/ 1486279 w 5017802"/>
                <a:gd name="connsiteY36" fmla="*/ 417561 h 4558307"/>
                <a:gd name="connsiteX37" fmla="*/ 1484692 w 5017802"/>
                <a:gd name="connsiteY37" fmla="*/ 376287 h 4558307"/>
                <a:gd name="connsiteX38" fmla="*/ 1449767 w 5017802"/>
                <a:gd name="connsiteY38" fmla="*/ 273100 h 4558307"/>
                <a:gd name="connsiteX39" fmla="*/ 1410079 w 5017802"/>
                <a:gd name="connsiteY39" fmla="*/ 219123 h 4558307"/>
                <a:gd name="connsiteX40" fmla="*/ 1486280 w 5017802"/>
                <a:gd name="connsiteY40" fmla="*/ 282624 h 4558307"/>
                <a:gd name="connsiteX41" fmla="*/ 1545018 w 5017802"/>
                <a:gd name="connsiteY41" fmla="*/ 320723 h 4558307"/>
                <a:gd name="connsiteX42" fmla="*/ 1568829 w 5017802"/>
                <a:gd name="connsiteY42" fmla="*/ 281036 h 4558307"/>
                <a:gd name="connsiteX43" fmla="*/ 1587879 w 5017802"/>
                <a:gd name="connsiteY43" fmla="*/ 215949 h 4558307"/>
                <a:gd name="connsiteX44" fmla="*/ 1549779 w 5017802"/>
                <a:gd name="connsiteY44" fmla="*/ 185786 h 4558307"/>
                <a:gd name="connsiteX45" fmla="*/ 1576767 w 5017802"/>
                <a:gd name="connsiteY45" fmla="*/ 144511 h 4558307"/>
                <a:gd name="connsiteX46" fmla="*/ 1529142 w 5017802"/>
                <a:gd name="connsiteY46" fmla="*/ 50848 h 4558307"/>
                <a:gd name="connsiteX47" fmla="*/ 1511679 w 5017802"/>
                <a:gd name="connsiteY47" fmla="*/ 6399 h 4558307"/>
                <a:gd name="connsiteX48" fmla="*/ 1375154 w 5017802"/>
                <a:gd name="connsiteY48" fmla="*/ 120699 h 4558307"/>
                <a:gd name="connsiteX49" fmla="*/ 1313241 w 5017802"/>
                <a:gd name="connsiteY49" fmla="*/ 115936 h 4558307"/>
                <a:gd name="connsiteX50" fmla="*/ 1300542 w 5017802"/>
                <a:gd name="connsiteY50" fmla="*/ 57199 h 4558307"/>
                <a:gd name="connsiteX51" fmla="*/ 1214817 w 5017802"/>
                <a:gd name="connsiteY51" fmla="*/ 104824 h 4558307"/>
                <a:gd name="connsiteX52" fmla="*/ 1151317 w 5017802"/>
                <a:gd name="connsiteY52" fmla="*/ 139748 h 4558307"/>
                <a:gd name="connsiteX53" fmla="*/ 1056066 w 5017802"/>
                <a:gd name="connsiteY53" fmla="*/ 147686 h 4558307"/>
                <a:gd name="connsiteX54" fmla="*/ 1033842 w 5017802"/>
                <a:gd name="connsiteY54" fmla="*/ 177849 h 4558307"/>
                <a:gd name="connsiteX55" fmla="*/ 997329 w 5017802"/>
                <a:gd name="connsiteY55" fmla="*/ 201661 h 4558307"/>
                <a:gd name="connsiteX56" fmla="*/ 1032255 w 5017802"/>
                <a:gd name="connsiteY56" fmla="*/ 288974 h 4558307"/>
                <a:gd name="connsiteX57" fmla="*/ 899586 w 5017802"/>
                <a:gd name="connsiteY57" fmla="*/ 542516 h 4558307"/>
                <a:gd name="connsiteX58" fmla="*/ 845611 w 5017802"/>
                <a:gd name="connsiteY58" fmla="*/ 580843 h 4558307"/>
                <a:gd name="connsiteX59" fmla="*/ 917502 w 5017802"/>
                <a:gd name="connsiteY59" fmla="*/ 633231 h 4558307"/>
                <a:gd name="connsiteX60" fmla="*/ 880536 w 5017802"/>
                <a:gd name="connsiteY60" fmla="*/ 673825 h 4558307"/>
                <a:gd name="connsiteX61" fmla="*/ 897999 w 5017802"/>
                <a:gd name="connsiteY61" fmla="*/ 720316 h 4558307"/>
                <a:gd name="connsiteX62" fmla="*/ 829282 w 5017802"/>
                <a:gd name="connsiteY62" fmla="*/ 701719 h 4558307"/>
                <a:gd name="connsiteX63" fmla="*/ 774174 w 5017802"/>
                <a:gd name="connsiteY63" fmla="*/ 726665 h 4558307"/>
                <a:gd name="connsiteX64" fmla="*/ 707272 w 5017802"/>
                <a:gd name="connsiteY64" fmla="*/ 695143 h 4558307"/>
                <a:gd name="connsiteX65" fmla="*/ 708860 w 5017802"/>
                <a:gd name="connsiteY65" fmla="*/ 652734 h 4558307"/>
                <a:gd name="connsiteX66" fmla="*/ 597281 w 5017802"/>
                <a:gd name="connsiteY66" fmla="*/ 675412 h 4558307"/>
                <a:gd name="connsiteX67" fmla="*/ 587530 w 5017802"/>
                <a:gd name="connsiteY67" fmla="*/ 760457 h 4558307"/>
                <a:gd name="connsiteX68" fmla="*/ 508382 w 5017802"/>
                <a:gd name="connsiteY68" fmla="*/ 865236 h 4558307"/>
                <a:gd name="connsiteX69" fmla="*/ 422657 w 5017802"/>
                <a:gd name="connsiteY69" fmla="*/ 828724 h 4558307"/>
                <a:gd name="connsiteX70" fmla="*/ 397257 w 5017802"/>
                <a:gd name="connsiteY70" fmla="*/ 869999 h 4558307"/>
                <a:gd name="connsiteX71" fmla="*/ 332170 w 5017802"/>
                <a:gd name="connsiteY71" fmla="*/ 812848 h 4558307"/>
                <a:gd name="connsiteX72" fmla="*/ 306771 w 5017802"/>
                <a:gd name="connsiteY72" fmla="*/ 881111 h 4558307"/>
                <a:gd name="connsiteX73" fmla="*/ 248033 w 5017802"/>
                <a:gd name="connsiteY73" fmla="*/ 873173 h 4558307"/>
                <a:gd name="connsiteX74" fmla="*/ 208345 w 5017802"/>
                <a:gd name="connsiteY74" fmla="*/ 787449 h 4558307"/>
                <a:gd name="connsiteX75" fmla="*/ 27371 w 5017802"/>
                <a:gd name="connsiteY75" fmla="*/ 917623 h 4558307"/>
                <a:gd name="connsiteX76" fmla="*/ 28959 w 5017802"/>
                <a:gd name="connsiteY76" fmla="*/ 970011 h 4558307"/>
                <a:gd name="connsiteX77" fmla="*/ 13084 w 5017802"/>
                <a:gd name="connsiteY77" fmla="*/ 996999 h 4558307"/>
                <a:gd name="connsiteX78" fmla="*/ 40071 w 5017802"/>
                <a:gd name="connsiteY78" fmla="*/ 1022399 h 4558307"/>
                <a:gd name="connsiteX79" fmla="*/ 9909 w 5017802"/>
                <a:gd name="connsiteY79" fmla="*/ 1043037 h 4558307"/>
                <a:gd name="connsiteX80" fmla="*/ 170247 w 5017802"/>
                <a:gd name="connsiteY80" fmla="*/ 1135111 h 4558307"/>
                <a:gd name="connsiteX81" fmla="*/ 160723 w 5017802"/>
                <a:gd name="connsiteY81" fmla="*/ 1263698 h 4558307"/>
                <a:gd name="connsiteX82" fmla="*/ 217873 w 5017802"/>
                <a:gd name="connsiteY82" fmla="*/ 1289099 h 4558307"/>
                <a:gd name="connsiteX83" fmla="*/ 205174 w 5017802"/>
                <a:gd name="connsiteY83" fmla="*/ 1354186 h 4558307"/>
                <a:gd name="connsiteX84" fmla="*/ 270261 w 5017802"/>
                <a:gd name="connsiteY84" fmla="*/ 1362124 h 4558307"/>
                <a:gd name="connsiteX85" fmla="*/ 321736 w 5017802"/>
                <a:gd name="connsiteY85" fmla="*/ 1394776 h 4558307"/>
                <a:gd name="connsiteX86" fmla="*/ 230573 w 5017802"/>
                <a:gd name="connsiteY86" fmla="*/ 1622474 h 4558307"/>
                <a:gd name="connsiteX87" fmla="*/ 179773 w 5017802"/>
                <a:gd name="connsiteY87" fmla="*/ 1687561 h 4558307"/>
                <a:gd name="connsiteX88" fmla="*/ 175010 w 5017802"/>
                <a:gd name="connsiteY88" fmla="*/ 1743123 h 4558307"/>
                <a:gd name="connsiteX89" fmla="*/ 141673 w 5017802"/>
                <a:gd name="connsiteY89" fmla="*/ 1738361 h 4558307"/>
                <a:gd name="connsiteX90" fmla="*/ 143261 w 5017802"/>
                <a:gd name="connsiteY90" fmla="*/ 1798686 h 4558307"/>
                <a:gd name="connsiteX91" fmla="*/ 65473 w 5017802"/>
                <a:gd name="connsiteY91" fmla="*/ 1636761 h 4558307"/>
                <a:gd name="connsiteX92" fmla="*/ 16260 w 5017802"/>
                <a:gd name="connsiteY92" fmla="*/ 1633586 h 4558307"/>
                <a:gd name="connsiteX93" fmla="*/ 41661 w 5017802"/>
                <a:gd name="connsiteY93" fmla="*/ 1670099 h 4558307"/>
                <a:gd name="connsiteX94" fmla="*/ 385 w 5017802"/>
                <a:gd name="connsiteY94" fmla="*/ 1690737 h 4558307"/>
                <a:gd name="connsiteX95" fmla="*/ 59122 w 5017802"/>
                <a:gd name="connsiteY95" fmla="*/ 1873298 h 4558307"/>
                <a:gd name="connsiteX96" fmla="*/ 343507 w 5017802"/>
                <a:gd name="connsiteY96" fmla="*/ 1923414 h 4558307"/>
                <a:gd name="connsiteX97" fmla="*/ 200410 w 5017802"/>
                <a:gd name="connsiteY97" fmla="*/ 2119361 h 4558307"/>
                <a:gd name="connsiteX98" fmla="*/ 213560 w 5017802"/>
                <a:gd name="connsiteY98" fmla="*/ 2239100 h 4558307"/>
                <a:gd name="connsiteX99" fmla="*/ 148023 w 5017802"/>
                <a:gd name="connsiteY99" fmla="*/ 2270174 h 4558307"/>
                <a:gd name="connsiteX100" fmla="*/ 105160 w 5017802"/>
                <a:gd name="connsiteY100" fmla="*/ 2414637 h 4558307"/>
                <a:gd name="connsiteX101" fmla="*/ 201087 w 5017802"/>
                <a:gd name="connsiteY101" fmla="*/ 2428239 h 4558307"/>
                <a:gd name="connsiteX102" fmla="*/ 419708 w 5017802"/>
                <a:gd name="connsiteY102" fmla="*/ 2593339 h 4558307"/>
                <a:gd name="connsiteX103" fmla="*/ 436944 w 5017802"/>
                <a:gd name="connsiteY103" fmla="*/ 2823753 h 4558307"/>
                <a:gd name="connsiteX104" fmla="*/ 490464 w 5017802"/>
                <a:gd name="connsiteY104" fmla="*/ 2877956 h 4558307"/>
                <a:gd name="connsiteX105" fmla="*/ 542173 w 5017802"/>
                <a:gd name="connsiteY105" fmla="*/ 2882264 h 4558307"/>
                <a:gd name="connsiteX106" fmla="*/ 544894 w 5017802"/>
                <a:gd name="connsiteY106" fmla="*/ 2813095 h 4558307"/>
                <a:gd name="connsiteX107" fmla="*/ 678248 w 5017802"/>
                <a:gd name="connsiteY107" fmla="*/ 2882949 h 4558307"/>
                <a:gd name="connsiteX108" fmla="*/ 669852 w 5017802"/>
                <a:gd name="connsiteY108" fmla="*/ 2955970 h 4558307"/>
                <a:gd name="connsiteX109" fmla="*/ 758073 w 5017802"/>
                <a:gd name="connsiteY109" fmla="*/ 3058024 h 4558307"/>
                <a:gd name="connsiteX110" fmla="*/ 741970 w 5017802"/>
                <a:gd name="connsiteY110" fmla="*/ 3145336 h 4558307"/>
                <a:gd name="connsiteX111" fmla="*/ 774855 w 5017802"/>
                <a:gd name="connsiteY111" fmla="*/ 3257368 h 4558307"/>
                <a:gd name="connsiteX112" fmla="*/ 831551 w 5017802"/>
                <a:gd name="connsiteY112" fmla="*/ 3291839 h 4558307"/>
                <a:gd name="connsiteX113" fmla="*/ 794812 w 5017802"/>
                <a:gd name="connsiteY113" fmla="*/ 3345361 h 4558307"/>
                <a:gd name="connsiteX114" fmla="*/ 1094623 w 5017802"/>
                <a:gd name="connsiteY114" fmla="*/ 3453311 h 4558307"/>
                <a:gd name="connsiteX115" fmla="*/ 1144742 w 5017802"/>
                <a:gd name="connsiteY115" fmla="*/ 3605257 h 4558307"/>
                <a:gd name="connsiteX116" fmla="*/ 1187604 w 5017802"/>
                <a:gd name="connsiteY116" fmla="*/ 3626121 h 4558307"/>
                <a:gd name="connsiteX117" fmla="*/ 1210283 w 5017802"/>
                <a:gd name="connsiteY117" fmla="*/ 3658099 h 4558307"/>
                <a:gd name="connsiteX118" fmla="*/ 1297142 w 5017802"/>
                <a:gd name="connsiteY118" fmla="*/ 3683952 h 4558307"/>
                <a:gd name="connsiteX119" fmla="*/ 1357693 w 5017802"/>
                <a:gd name="connsiteY119" fmla="*/ 3632471 h 4558307"/>
                <a:gd name="connsiteX120" fmla="*/ 1341138 w 5017802"/>
                <a:gd name="connsiteY120" fmla="*/ 3663768 h 4558307"/>
                <a:gd name="connsiteX121" fmla="*/ 1361095 w 5017802"/>
                <a:gd name="connsiteY121" fmla="*/ 3689621 h 4558307"/>
                <a:gd name="connsiteX122" fmla="*/ 1387402 w 5017802"/>
                <a:gd name="connsiteY122" fmla="*/ 3742236 h 4558307"/>
                <a:gd name="connsiteX123" fmla="*/ 1358374 w 5017802"/>
                <a:gd name="connsiteY123" fmla="*/ 3755843 h 4558307"/>
                <a:gd name="connsiteX124" fmla="*/ 1358827 w 5017802"/>
                <a:gd name="connsiteY124" fmla="*/ 3799386 h 4558307"/>
                <a:gd name="connsiteX125" fmla="*/ 1322769 w 5017802"/>
                <a:gd name="connsiteY125" fmla="*/ 3900986 h 4558307"/>
                <a:gd name="connsiteX126" fmla="*/ 1264485 w 5017802"/>
                <a:gd name="connsiteY126" fmla="*/ 3906882 h 4558307"/>
                <a:gd name="connsiteX127" fmla="*/ 1236590 w 5017802"/>
                <a:gd name="connsiteY127" fmla="*/ 3937725 h 4558307"/>
                <a:gd name="connsiteX128" fmla="*/ 1160843 w 5017802"/>
                <a:gd name="connsiteY128" fmla="*/ 3954733 h 4558307"/>
                <a:gd name="connsiteX129" fmla="*/ 1214592 w 5017802"/>
                <a:gd name="connsiteY129" fmla="*/ 4003039 h 4558307"/>
                <a:gd name="connsiteX130" fmla="*/ 1226157 w 5017802"/>
                <a:gd name="connsiteY130" fmla="*/ 4039099 h 4558307"/>
                <a:gd name="connsiteX131" fmla="*/ 1154267 w 5017802"/>
                <a:gd name="connsiteY131" fmla="*/ 4107588 h 4558307"/>
                <a:gd name="connsiteX132" fmla="*/ 1111177 w 5017802"/>
                <a:gd name="connsiteY132" fmla="*/ 4113031 h 4558307"/>
                <a:gd name="connsiteX133" fmla="*/ 1112311 w 5017802"/>
                <a:gd name="connsiteY133" fmla="*/ 4170407 h 4558307"/>
                <a:gd name="connsiteX134" fmla="*/ 1142247 w 5017802"/>
                <a:gd name="connsiteY134" fmla="*/ 4191725 h 4558307"/>
                <a:gd name="connsiteX135" fmla="*/ 1122748 w 5017802"/>
                <a:gd name="connsiteY135" fmla="*/ 4230736 h 4558307"/>
                <a:gd name="connsiteX136" fmla="*/ 1067186 w 5017802"/>
                <a:gd name="connsiteY136" fmla="*/ 4224386 h 4558307"/>
                <a:gd name="connsiteX137" fmla="*/ 1114810 w 5017802"/>
                <a:gd name="connsiteY137" fmla="*/ 4270425 h 4558307"/>
                <a:gd name="connsiteX138" fmla="*/ 1162435 w 5017802"/>
                <a:gd name="connsiteY138" fmla="*/ 4376786 h 4558307"/>
                <a:gd name="connsiteX139" fmla="*/ 1271972 w 5017802"/>
                <a:gd name="connsiteY139" fmla="*/ 4435524 h 4558307"/>
                <a:gd name="connsiteX140" fmla="*/ 1291022 w 5017802"/>
                <a:gd name="connsiteY140" fmla="*/ 4472036 h 4558307"/>
                <a:gd name="connsiteX141" fmla="*/ 1367222 w 5017802"/>
                <a:gd name="connsiteY141" fmla="*/ 4557761 h 4558307"/>
                <a:gd name="connsiteX142" fmla="*/ 1351348 w 5017802"/>
                <a:gd name="connsiteY142" fmla="*/ 4422824 h 4558307"/>
                <a:gd name="connsiteX143" fmla="*/ 1444325 w 5017802"/>
                <a:gd name="connsiteY143" fmla="*/ 4364309 h 4558307"/>
                <a:gd name="connsiteX144" fmla="*/ 1791081 w 5017802"/>
                <a:gd name="connsiteY144" fmla="*/ 4263389 h 4558307"/>
                <a:gd name="connsiteX145" fmla="*/ 2188636 w 5017802"/>
                <a:gd name="connsiteY145" fmla="*/ 4250462 h 4558307"/>
                <a:gd name="connsiteX146" fmla="*/ 2296586 w 5017802"/>
                <a:gd name="connsiteY146" fmla="*/ 4245474 h 4558307"/>
                <a:gd name="connsiteX147" fmla="*/ 2394785 w 5017802"/>
                <a:gd name="connsiteY147" fmla="*/ 4215990 h 4558307"/>
                <a:gd name="connsiteX148" fmla="*/ 2406350 w 5017802"/>
                <a:gd name="connsiteY148" fmla="*/ 4125277 h 4558307"/>
                <a:gd name="connsiteX149" fmla="*/ 2494570 w 5017802"/>
                <a:gd name="connsiteY149" fmla="*/ 3900532 h 4558307"/>
                <a:gd name="connsiteX150" fmla="*/ 2593449 w 5017802"/>
                <a:gd name="connsiteY150" fmla="*/ 3917768 h 4558307"/>
                <a:gd name="connsiteX151" fmla="*/ 2719088 w 5017802"/>
                <a:gd name="connsiteY151" fmla="*/ 3918221 h 4558307"/>
                <a:gd name="connsiteX152" fmla="*/ 2914124 w 5017802"/>
                <a:gd name="connsiteY152" fmla="*/ 3764007 h 4558307"/>
                <a:gd name="connsiteX153" fmla="*/ 3195112 w 5017802"/>
                <a:gd name="connsiteY153" fmla="*/ 3993968 h 4558307"/>
                <a:gd name="connsiteX154" fmla="*/ 3265414 w 5017802"/>
                <a:gd name="connsiteY154" fmla="*/ 4067674 h 4558307"/>
                <a:gd name="connsiteX155" fmla="*/ 3439813 w 5017802"/>
                <a:gd name="connsiteY155" fmla="*/ 4130265 h 4558307"/>
                <a:gd name="connsiteX156" fmla="*/ 3526217 w 5017802"/>
                <a:gd name="connsiteY156" fmla="*/ 4316455 h 4558307"/>
                <a:gd name="connsiteX157" fmla="*/ 3586542 w 5017802"/>
                <a:gd name="connsiteY157" fmla="*/ 4375193 h 4558307"/>
                <a:gd name="connsiteX158" fmla="*/ 3597654 w 5017802"/>
                <a:gd name="connsiteY158" fmla="*/ 4345030 h 4558307"/>
                <a:gd name="connsiteX159" fmla="*/ 3643692 w 5017802"/>
                <a:gd name="connsiteY159" fmla="*/ 4318042 h 4558307"/>
                <a:gd name="connsiteX160" fmla="*/ 3694492 w 5017802"/>
                <a:gd name="connsiteY160" fmla="*/ 4391068 h 4558307"/>
                <a:gd name="connsiteX161" fmla="*/ 3743705 w 5017802"/>
                <a:gd name="connsiteY161" fmla="*/ 4394243 h 4558307"/>
                <a:gd name="connsiteX162" fmla="*/ 3699254 w 5017802"/>
                <a:gd name="connsiteY162" fmla="*/ 4300581 h 4558307"/>
                <a:gd name="connsiteX163" fmla="*/ 3656392 w 5017802"/>
                <a:gd name="connsiteY163" fmla="*/ 4232318 h 4558307"/>
                <a:gd name="connsiteX164" fmla="*/ 3699255 w 5017802"/>
                <a:gd name="connsiteY164" fmla="*/ 4216442 h 4558307"/>
                <a:gd name="connsiteX165" fmla="*/ 3680204 w 5017802"/>
                <a:gd name="connsiteY165" fmla="*/ 4175168 h 4558307"/>
                <a:gd name="connsiteX166" fmla="*/ 3732592 w 5017802"/>
                <a:gd name="connsiteY166" fmla="*/ 4184693 h 4558307"/>
                <a:gd name="connsiteX167" fmla="*/ 3711955 w 5017802"/>
                <a:gd name="connsiteY167" fmla="*/ 4151355 h 4558307"/>
                <a:gd name="connsiteX168" fmla="*/ 3733274 w 5017802"/>
                <a:gd name="connsiteY168" fmla="*/ 4134801 h 4558307"/>
                <a:gd name="connsiteX169" fmla="*/ 3854377 w 5017802"/>
                <a:gd name="connsiteY169" fmla="*/ 4220074 h 4558307"/>
                <a:gd name="connsiteX170" fmla="*/ 3889754 w 5017802"/>
                <a:gd name="connsiteY170" fmla="*/ 4206917 h 4558307"/>
                <a:gd name="connsiteX171" fmla="*/ 3942141 w 5017802"/>
                <a:gd name="connsiteY171" fmla="*/ 4272006 h 4558307"/>
                <a:gd name="connsiteX172" fmla="*/ 3962779 w 5017802"/>
                <a:gd name="connsiteY172" fmla="*/ 4330743 h 4558307"/>
                <a:gd name="connsiteX173" fmla="*/ 4070729 w 5017802"/>
                <a:gd name="connsiteY173" fmla="*/ 4349792 h 4558307"/>
                <a:gd name="connsiteX174" fmla="*/ 4010405 w 5017802"/>
                <a:gd name="connsiteY174" fmla="*/ 4283117 h 4558307"/>
                <a:gd name="connsiteX175" fmla="*/ 4007229 w 5017802"/>
                <a:gd name="connsiteY175" fmla="*/ 4214855 h 4558307"/>
                <a:gd name="connsiteX176" fmla="*/ 4061204 w 5017802"/>
                <a:gd name="connsiteY176" fmla="*/ 4270418 h 4558307"/>
                <a:gd name="connsiteX177" fmla="*/ 4110417 w 5017802"/>
                <a:gd name="connsiteY177" fmla="*/ 4275180 h 4558307"/>
                <a:gd name="connsiteX178" fmla="*/ 4104067 w 5017802"/>
                <a:gd name="connsiteY178" fmla="*/ 4225968 h 4558307"/>
                <a:gd name="connsiteX179" fmla="*/ 4164392 w 5017802"/>
                <a:gd name="connsiteY179" fmla="*/ 4230730 h 4558307"/>
                <a:gd name="connsiteX180" fmla="*/ 4226304 w 5017802"/>
                <a:gd name="connsiteY180" fmla="*/ 4273592 h 4558307"/>
                <a:gd name="connsiteX181" fmla="*/ 4258054 w 5017802"/>
                <a:gd name="connsiteY181" fmla="*/ 4260893 h 4558307"/>
                <a:gd name="connsiteX182" fmla="*/ 4251705 w 5017802"/>
                <a:gd name="connsiteY182" fmla="*/ 4225968 h 4558307"/>
                <a:gd name="connsiteX183" fmla="*/ 4292980 w 5017802"/>
                <a:gd name="connsiteY183" fmla="*/ 4202156 h 4558307"/>
                <a:gd name="connsiteX184" fmla="*/ 4377117 w 5017802"/>
                <a:gd name="connsiteY184" fmla="*/ 4259306 h 4558307"/>
                <a:gd name="connsiteX185" fmla="*/ 4394580 w 5017802"/>
                <a:gd name="connsiteY185" fmla="*/ 4157708 h 4558307"/>
                <a:gd name="connsiteX186" fmla="*/ 4369180 w 5017802"/>
                <a:gd name="connsiteY186" fmla="*/ 4135482 h 4558307"/>
                <a:gd name="connsiteX187" fmla="*/ 4296154 w 5017802"/>
                <a:gd name="connsiteY187" fmla="*/ 4092619 h 4558307"/>
                <a:gd name="connsiteX188" fmla="*/ 4318379 w 5017802"/>
                <a:gd name="connsiteY188" fmla="*/ 4067220 h 4558307"/>
                <a:gd name="connsiteX189" fmla="*/ 4339017 w 5017802"/>
                <a:gd name="connsiteY189" fmla="*/ 4044994 h 4558307"/>
                <a:gd name="connsiteX190" fmla="*/ 4392992 w 5017802"/>
                <a:gd name="connsiteY190" fmla="*/ 4076745 h 4558307"/>
                <a:gd name="connsiteX191" fmla="*/ 4399342 w 5017802"/>
                <a:gd name="connsiteY191" fmla="*/ 4032295 h 4558307"/>
                <a:gd name="connsiteX192" fmla="*/ 4343779 w 5017802"/>
                <a:gd name="connsiteY192" fmla="*/ 4008482 h 4558307"/>
                <a:gd name="connsiteX193" fmla="*/ 4342192 w 5017802"/>
                <a:gd name="connsiteY193" fmla="*/ 3998958 h 4558307"/>
                <a:gd name="connsiteX194" fmla="*/ 4329491 w 5017802"/>
                <a:gd name="connsiteY194" fmla="*/ 3960859 h 4558307"/>
                <a:gd name="connsiteX195" fmla="*/ 4335841 w 5017802"/>
                <a:gd name="connsiteY195" fmla="*/ 3913233 h 4558307"/>
                <a:gd name="connsiteX196" fmla="*/ 4346954 w 5017802"/>
                <a:gd name="connsiteY196" fmla="*/ 3857670 h 4558307"/>
                <a:gd name="connsiteX197" fmla="*/ 4308854 w 5017802"/>
                <a:gd name="connsiteY197" fmla="*/ 3827508 h 4558307"/>
                <a:gd name="connsiteX198" fmla="*/ 4342191 w 5017802"/>
                <a:gd name="connsiteY198" fmla="*/ 3817983 h 4558307"/>
                <a:gd name="connsiteX199" fmla="*/ 4319966 w 5017802"/>
                <a:gd name="connsiteY199" fmla="*/ 3781470 h 4558307"/>
                <a:gd name="connsiteX200" fmla="*/ 4358067 w 5017802"/>
                <a:gd name="connsiteY200" fmla="*/ 3776709 h 4558307"/>
                <a:gd name="connsiteX201" fmla="*/ 4364416 w 5017802"/>
                <a:gd name="connsiteY201" fmla="*/ 3743370 h 4558307"/>
                <a:gd name="connsiteX202" fmla="*/ 4426330 w 5017802"/>
                <a:gd name="connsiteY202" fmla="*/ 3752897 h 4558307"/>
                <a:gd name="connsiteX203" fmla="*/ 4459443 w 5017802"/>
                <a:gd name="connsiteY203" fmla="*/ 3768089 h 4558307"/>
                <a:gd name="connsiteX204" fmla="*/ 4425650 w 5017802"/>
                <a:gd name="connsiteY204" fmla="*/ 3809137 h 4558307"/>
                <a:gd name="connsiteX205" fmla="*/ 4464658 w 5017802"/>
                <a:gd name="connsiteY205" fmla="*/ 3916633 h 4558307"/>
                <a:gd name="connsiteX206" fmla="*/ 4517045 w 5017802"/>
                <a:gd name="connsiteY206" fmla="*/ 3947931 h 4558307"/>
                <a:gd name="connsiteX207" fmla="*/ 4568979 w 5017802"/>
                <a:gd name="connsiteY207" fmla="*/ 3905749 h 4558307"/>
                <a:gd name="connsiteX208" fmla="*/ 4654704 w 5017802"/>
                <a:gd name="connsiteY208" fmla="*/ 3857216 h 4558307"/>
                <a:gd name="connsiteX209" fmla="*/ 4637468 w 5017802"/>
                <a:gd name="connsiteY209" fmla="*/ 3768315 h 4558307"/>
                <a:gd name="connsiteX210" fmla="*/ 4714802 w 5017802"/>
                <a:gd name="connsiteY210" fmla="*/ 3635646 h 4558307"/>
                <a:gd name="connsiteX211" fmla="*/ 5007356 w 5017802"/>
                <a:gd name="connsiteY211" fmla="*/ 3302498 h 4558307"/>
                <a:gd name="connsiteX212" fmla="*/ 4925939 w 5017802"/>
                <a:gd name="connsiteY212" fmla="*/ 3293426 h 4558307"/>
                <a:gd name="connsiteX213" fmla="*/ 4930476 w 5017802"/>
                <a:gd name="connsiteY213" fmla="*/ 3201578 h 4558307"/>
                <a:gd name="connsiteX214" fmla="*/ 4881489 w 5017802"/>
                <a:gd name="connsiteY214" fmla="*/ 3176406 h 4558307"/>
                <a:gd name="connsiteX215" fmla="*/ 4797352 w 5017802"/>
                <a:gd name="connsiteY215" fmla="*/ 3207928 h 4558307"/>
                <a:gd name="connsiteX216" fmla="*/ 4760613 w 5017802"/>
                <a:gd name="connsiteY216" fmla="*/ 3171643 h 4558307"/>
                <a:gd name="connsiteX217" fmla="*/ 4805290 w 5017802"/>
                <a:gd name="connsiteY217" fmla="*/ 3148738 h 4558307"/>
                <a:gd name="connsiteX218" fmla="*/ 4676023 w 5017802"/>
                <a:gd name="connsiteY218" fmla="*/ 2935559 h 4558307"/>
                <a:gd name="connsiteX219" fmla="*/ 4690989 w 5017802"/>
                <a:gd name="connsiteY219" fmla="*/ 2905396 h 4558307"/>
                <a:gd name="connsiteX220" fmla="*/ 4667404 w 5017802"/>
                <a:gd name="connsiteY220" fmla="*/ 2789736 h 4558307"/>
                <a:gd name="connsiteX221" fmla="*/ 4508655 w 5017802"/>
                <a:gd name="connsiteY221" fmla="*/ 2778850 h 4558307"/>
                <a:gd name="connsiteX222" fmla="*/ 4475317 w 5017802"/>
                <a:gd name="connsiteY222" fmla="*/ 2827608 h 4558307"/>
                <a:gd name="connsiteX223" fmla="*/ 4386417 w 5017802"/>
                <a:gd name="connsiteY223" fmla="*/ 2842124 h 4558307"/>
                <a:gd name="connsiteX224" fmla="*/ 4392767 w 5017802"/>
                <a:gd name="connsiteY224" fmla="*/ 2820125 h 4558307"/>
                <a:gd name="connsiteX225" fmla="*/ 4339245 w 5017802"/>
                <a:gd name="connsiteY225" fmla="*/ 2804024 h 4558307"/>
                <a:gd name="connsiteX226" fmla="*/ 4314526 w 5017802"/>
                <a:gd name="connsiteY226" fmla="*/ 2638923 h 4558307"/>
                <a:gd name="connsiteX227" fmla="*/ 4034219 w 5017802"/>
                <a:gd name="connsiteY227" fmla="*/ 2572248 h 4558307"/>
                <a:gd name="connsiteX228" fmla="*/ 3897920 w 5017802"/>
                <a:gd name="connsiteY228" fmla="*/ 2615564 h 4558307"/>
                <a:gd name="connsiteX229" fmla="*/ 3765931 w 5017802"/>
                <a:gd name="connsiteY229" fmla="*/ 2608080 h 4558307"/>
                <a:gd name="connsiteX230" fmla="*/ 3633488 w 5017802"/>
                <a:gd name="connsiteY230" fmla="*/ 2497182 h 4558307"/>
                <a:gd name="connsiteX231" fmla="*/ 3420310 w 5017802"/>
                <a:gd name="connsiteY231" fmla="*/ 2193969 h 4558307"/>
                <a:gd name="connsiteX232" fmla="*/ 3021848 w 5017802"/>
                <a:gd name="connsiteY232" fmla="*/ 2054496 h 4558307"/>
                <a:gd name="connsiteX233" fmla="*/ 2785310 w 5017802"/>
                <a:gd name="connsiteY233" fmla="*/ 1741532 h 4558307"/>
                <a:gd name="connsiteX234" fmla="*/ 2819101 w 5017802"/>
                <a:gd name="connsiteY234" fmla="*/ 1716586 h 4558307"/>
                <a:gd name="connsiteX235" fmla="*/ 2878745 w 5017802"/>
                <a:gd name="connsiteY235" fmla="*/ 1799589 h 4558307"/>
                <a:gd name="connsiteX236" fmla="*/ 2898929 w 5017802"/>
                <a:gd name="connsiteY236" fmla="*/ 1782126 h 4558307"/>
                <a:gd name="connsiteX237" fmla="*/ 2942019 w 5017802"/>
                <a:gd name="connsiteY237" fmla="*/ 1812970 h 4558307"/>
                <a:gd name="connsiteX238" fmla="*/ 3030692 w 5017802"/>
                <a:gd name="connsiteY238" fmla="*/ 1759221 h 4558307"/>
                <a:gd name="connsiteX239" fmla="*/ 3046794 w 5017802"/>
                <a:gd name="connsiteY239" fmla="*/ 1738811 h 4558307"/>
                <a:gd name="connsiteX240" fmla="*/ 3105077 w 5017802"/>
                <a:gd name="connsiteY240" fmla="*/ 1739037 h 4558307"/>
                <a:gd name="connsiteX241" fmla="*/ 3121180 w 5017802"/>
                <a:gd name="connsiteY241" fmla="*/ 1705927 h 4558307"/>
                <a:gd name="connsiteX242" fmla="*/ 3102356 w 5017802"/>
                <a:gd name="connsiteY242" fmla="*/ 1680300 h 4558307"/>
                <a:gd name="connsiteX243" fmla="*/ 3035228 w 5017802"/>
                <a:gd name="connsiteY243" fmla="*/ 1700257 h 4558307"/>
                <a:gd name="connsiteX244" fmla="*/ 3013456 w 5017802"/>
                <a:gd name="connsiteY244" fmla="*/ 1646736 h 4558307"/>
                <a:gd name="connsiteX245" fmla="*/ 3034774 w 5017802"/>
                <a:gd name="connsiteY245" fmla="*/ 1617026 h 4558307"/>
                <a:gd name="connsiteX246" fmla="*/ 2978304 w 5017802"/>
                <a:gd name="connsiteY246" fmla="*/ 1513612 h 4558307"/>
                <a:gd name="connsiteX247" fmla="*/ 2929773 w 5017802"/>
                <a:gd name="connsiteY247" fmla="*/ 1552393 h 4558307"/>
                <a:gd name="connsiteX248" fmla="*/ 2840418 w 5017802"/>
                <a:gd name="connsiteY248" fmla="*/ 1497737 h 4558307"/>
                <a:gd name="connsiteX249" fmla="*/ 2892352 w 5017802"/>
                <a:gd name="connsiteY249" fmla="*/ 1405208 h 4558307"/>
                <a:gd name="connsiteX250" fmla="*/ 2849490 w 5017802"/>
                <a:gd name="connsiteY250" fmla="*/ 1284105 h 4558307"/>
                <a:gd name="connsiteX251" fmla="*/ 2864231 w 5017802"/>
                <a:gd name="connsiteY251" fmla="*/ 1160053 h 4558307"/>
                <a:gd name="connsiteX252" fmla="*/ 2959481 w 5017802"/>
                <a:gd name="connsiteY252" fmla="*/ 1086348 h 4558307"/>
                <a:gd name="connsiteX253" fmla="*/ 3064710 w 5017802"/>
                <a:gd name="connsiteY253" fmla="*/ 1063896 h 4558307"/>
                <a:gd name="connsiteX254" fmla="*/ 3001663 w 5017802"/>
                <a:gd name="connsiteY254" fmla="*/ 974089 h 4558307"/>
                <a:gd name="connsiteX255" fmla="*/ 2984427 w 5017802"/>
                <a:gd name="connsiteY255" fmla="*/ 1018766 h 4558307"/>
                <a:gd name="connsiteX256" fmla="*/ 2941112 w 5017802"/>
                <a:gd name="connsiteY256" fmla="*/ 971595 h 4558307"/>
                <a:gd name="connsiteX257" fmla="*/ 2962430 w 5017802"/>
                <a:gd name="connsiteY257" fmla="*/ 886323 h 4558307"/>
                <a:gd name="connsiteX258" fmla="*/ 3035454 w 5017802"/>
                <a:gd name="connsiteY258" fmla="*/ 789032 h 4558307"/>
                <a:gd name="connsiteX259" fmla="*/ 3018445 w 5017802"/>
                <a:gd name="connsiteY259" fmla="*/ 682443 h 4558307"/>
                <a:gd name="connsiteX260" fmla="*/ 2847223 w 5017802"/>
                <a:gd name="connsiteY260" fmla="*/ 692194 h 4558307"/>
                <a:gd name="connsiteX261" fmla="*/ 2827945 w 5017802"/>
                <a:gd name="connsiteY261" fmla="*/ 734831 h 4558307"/>
                <a:gd name="connsiteX262" fmla="*/ 2795742 w 5017802"/>
                <a:gd name="connsiteY262" fmla="*/ 667248 h 4558307"/>
                <a:gd name="connsiteX263" fmla="*/ 2766032 w 5017802"/>
                <a:gd name="connsiteY263" fmla="*/ 707616 h 4558307"/>
                <a:gd name="connsiteX264" fmla="*/ 2580523 w 5017802"/>
                <a:gd name="connsiteY264" fmla="*/ 741180 h 4558307"/>
                <a:gd name="connsiteX0" fmla="*/ 2580523 w 5017802"/>
                <a:gd name="connsiteY0" fmla="*/ 741180 h 4567194"/>
                <a:gd name="connsiteX1" fmla="*/ 2254404 w 5017802"/>
                <a:gd name="connsiteY1" fmla="*/ 583337 h 4567194"/>
                <a:gd name="connsiteX2" fmla="*/ 2294316 w 5017802"/>
                <a:gd name="connsiteY2" fmla="*/ 433432 h 4567194"/>
                <a:gd name="connsiteX3" fmla="*/ 2240342 w 5017802"/>
                <a:gd name="connsiteY3" fmla="*/ 423907 h 4567194"/>
                <a:gd name="connsiteX4" fmla="*/ 2237167 w 5017802"/>
                <a:gd name="connsiteY4" fmla="*/ 395333 h 4567194"/>
                <a:gd name="connsiteX5" fmla="*/ 2281617 w 5017802"/>
                <a:gd name="connsiteY5" fmla="*/ 403270 h 4567194"/>
                <a:gd name="connsiteX6" fmla="*/ 2224467 w 5017802"/>
                <a:gd name="connsiteY6" fmla="*/ 315957 h 4567194"/>
                <a:gd name="connsiteX7" fmla="*/ 2235579 w 5017802"/>
                <a:gd name="connsiteY7" fmla="*/ 355645 h 4567194"/>
                <a:gd name="connsiteX8" fmla="*/ 2183191 w 5017802"/>
                <a:gd name="connsiteY8" fmla="*/ 320720 h 4567194"/>
                <a:gd name="connsiteX9" fmla="*/ 2203829 w 5017802"/>
                <a:gd name="connsiteY9" fmla="*/ 287383 h 4567194"/>
                <a:gd name="connsiteX10" fmla="*/ 2168904 w 5017802"/>
                <a:gd name="connsiteY10" fmla="*/ 225472 h 4567194"/>
                <a:gd name="connsiteX11" fmla="*/ 2202241 w 5017802"/>
                <a:gd name="connsiteY11" fmla="*/ 227061 h 4567194"/>
                <a:gd name="connsiteX12" fmla="*/ 2159379 w 5017802"/>
                <a:gd name="connsiteY12" fmla="*/ 133398 h 4567194"/>
                <a:gd name="connsiteX13" fmla="*/ 2133980 w 5017802"/>
                <a:gd name="connsiteY13" fmla="*/ 131810 h 4567194"/>
                <a:gd name="connsiteX14" fmla="*/ 2122867 w 5017802"/>
                <a:gd name="connsiteY14" fmla="*/ 84185 h 4567194"/>
                <a:gd name="connsiteX15" fmla="*/ 2154616 w 5017802"/>
                <a:gd name="connsiteY15" fmla="*/ 66723 h 4567194"/>
                <a:gd name="connsiteX16" fmla="*/ 2149854 w 5017802"/>
                <a:gd name="connsiteY16" fmla="*/ 23861 h 4567194"/>
                <a:gd name="connsiteX17" fmla="*/ 2091117 w 5017802"/>
                <a:gd name="connsiteY17" fmla="*/ 28624 h 4567194"/>
                <a:gd name="connsiteX18" fmla="*/ 1897442 w 5017802"/>
                <a:gd name="connsiteY18" fmla="*/ 127049 h 4567194"/>
                <a:gd name="connsiteX19" fmla="*/ 1862517 w 5017802"/>
                <a:gd name="connsiteY19" fmla="*/ 252462 h 4567194"/>
                <a:gd name="connsiteX20" fmla="*/ 1867279 w 5017802"/>
                <a:gd name="connsiteY20" fmla="*/ 288974 h 4567194"/>
                <a:gd name="connsiteX21" fmla="*/ 1838704 w 5017802"/>
                <a:gd name="connsiteY21" fmla="*/ 303261 h 4567194"/>
                <a:gd name="connsiteX22" fmla="*/ 1906966 w 5017802"/>
                <a:gd name="connsiteY22" fmla="*/ 482645 h 4567194"/>
                <a:gd name="connsiteX23" fmla="*/ 1819655 w 5017802"/>
                <a:gd name="connsiteY23" fmla="*/ 400099 h 4567194"/>
                <a:gd name="connsiteX24" fmla="*/ 1768854 w 5017802"/>
                <a:gd name="connsiteY24" fmla="*/ 366762 h 4567194"/>
                <a:gd name="connsiteX25" fmla="*/ 1740279 w 5017802"/>
                <a:gd name="connsiteY25" fmla="*/ 401687 h 4567194"/>
                <a:gd name="connsiteX26" fmla="*/ 1738692 w 5017802"/>
                <a:gd name="connsiteY26" fmla="*/ 515987 h 4567194"/>
                <a:gd name="connsiteX27" fmla="*/ 1752979 w 5017802"/>
                <a:gd name="connsiteY27" fmla="*/ 612820 h 4567194"/>
                <a:gd name="connsiteX28" fmla="*/ 1670429 w 5017802"/>
                <a:gd name="connsiteY28" fmla="*/ 620761 h 4567194"/>
                <a:gd name="connsiteX29" fmla="*/ 1694242 w 5017802"/>
                <a:gd name="connsiteY29" fmla="*/ 590598 h 4567194"/>
                <a:gd name="connsiteX30" fmla="*/ 1630742 w 5017802"/>
                <a:gd name="connsiteY30" fmla="*/ 547736 h 4567194"/>
                <a:gd name="connsiteX31" fmla="*/ 1589467 w 5017802"/>
                <a:gd name="connsiteY31" fmla="*/ 501699 h 4567194"/>
                <a:gd name="connsiteX32" fmla="*/ 1540254 w 5017802"/>
                <a:gd name="connsiteY32" fmla="*/ 512811 h 4567194"/>
                <a:gd name="connsiteX33" fmla="*/ 1568829 w 5017802"/>
                <a:gd name="connsiteY33" fmla="*/ 446136 h 4567194"/>
                <a:gd name="connsiteX34" fmla="*/ 1538666 w 5017802"/>
                <a:gd name="connsiteY34" fmla="*/ 481062 h 4567194"/>
                <a:gd name="connsiteX35" fmla="*/ 1505329 w 5017802"/>
                <a:gd name="connsiteY35" fmla="*/ 423911 h 4567194"/>
                <a:gd name="connsiteX36" fmla="*/ 1486279 w 5017802"/>
                <a:gd name="connsiteY36" fmla="*/ 417561 h 4567194"/>
                <a:gd name="connsiteX37" fmla="*/ 1484692 w 5017802"/>
                <a:gd name="connsiteY37" fmla="*/ 376287 h 4567194"/>
                <a:gd name="connsiteX38" fmla="*/ 1449767 w 5017802"/>
                <a:gd name="connsiteY38" fmla="*/ 273100 h 4567194"/>
                <a:gd name="connsiteX39" fmla="*/ 1410079 w 5017802"/>
                <a:gd name="connsiteY39" fmla="*/ 219123 h 4567194"/>
                <a:gd name="connsiteX40" fmla="*/ 1486280 w 5017802"/>
                <a:gd name="connsiteY40" fmla="*/ 282624 h 4567194"/>
                <a:gd name="connsiteX41" fmla="*/ 1545018 w 5017802"/>
                <a:gd name="connsiteY41" fmla="*/ 320723 h 4567194"/>
                <a:gd name="connsiteX42" fmla="*/ 1568829 w 5017802"/>
                <a:gd name="connsiteY42" fmla="*/ 281036 h 4567194"/>
                <a:gd name="connsiteX43" fmla="*/ 1587879 w 5017802"/>
                <a:gd name="connsiteY43" fmla="*/ 215949 h 4567194"/>
                <a:gd name="connsiteX44" fmla="*/ 1549779 w 5017802"/>
                <a:gd name="connsiteY44" fmla="*/ 185786 h 4567194"/>
                <a:gd name="connsiteX45" fmla="*/ 1576767 w 5017802"/>
                <a:gd name="connsiteY45" fmla="*/ 144511 h 4567194"/>
                <a:gd name="connsiteX46" fmla="*/ 1529142 w 5017802"/>
                <a:gd name="connsiteY46" fmla="*/ 50848 h 4567194"/>
                <a:gd name="connsiteX47" fmla="*/ 1511679 w 5017802"/>
                <a:gd name="connsiteY47" fmla="*/ 6399 h 4567194"/>
                <a:gd name="connsiteX48" fmla="*/ 1375154 w 5017802"/>
                <a:gd name="connsiteY48" fmla="*/ 120699 h 4567194"/>
                <a:gd name="connsiteX49" fmla="*/ 1313241 w 5017802"/>
                <a:gd name="connsiteY49" fmla="*/ 115936 h 4567194"/>
                <a:gd name="connsiteX50" fmla="*/ 1300542 w 5017802"/>
                <a:gd name="connsiteY50" fmla="*/ 57199 h 4567194"/>
                <a:gd name="connsiteX51" fmla="*/ 1214817 w 5017802"/>
                <a:gd name="connsiteY51" fmla="*/ 104824 h 4567194"/>
                <a:gd name="connsiteX52" fmla="*/ 1151317 w 5017802"/>
                <a:gd name="connsiteY52" fmla="*/ 139748 h 4567194"/>
                <a:gd name="connsiteX53" fmla="*/ 1056066 w 5017802"/>
                <a:gd name="connsiteY53" fmla="*/ 147686 h 4567194"/>
                <a:gd name="connsiteX54" fmla="*/ 1033842 w 5017802"/>
                <a:gd name="connsiteY54" fmla="*/ 177849 h 4567194"/>
                <a:gd name="connsiteX55" fmla="*/ 997329 w 5017802"/>
                <a:gd name="connsiteY55" fmla="*/ 201661 h 4567194"/>
                <a:gd name="connsiteX56" fmla="*/ 1032255 w 5017802"/>
                <a:gd name="connsiteY56" fmla="*/ 288974 h 4567194"/>
                <a:gd name="connsiteX57" fmla="*/ 899586 w 5017802"/>
                <a:gd name="connsiteY57" fmla="*/ 542516 h 4567194"/>
                <a:gd name="connsiteX58" fmla="*/ 845611 w 5017802"/>
                <a:gd name="connsiteY58" fmla="*/ 580843 h 4567194"/>
                <a:gd name="connsiteX59" fmla="*/ 917502 w 5017802"/>
                <a:gd name="connsiteY59" fmla="*/ 633231 h 4567194"/>
                <a:gd name="connsiteX60" fmla="*/ 880536 w 5017802"/>
                <a:gd name="connsiteY60" fmla="*/ 673825 h 4567194"/>
                <a:gd name="connsiteX61" fmla="*/ 897999 w 5017802"/>
                <a:gd name="connsiteY61" fmla="*/ 720316 h 4567194"/>
                <a:gd name="connsiteX62" fmla="*/ 829282 w 5017802"/>
                <a:gd name="connsiteY62" fmla="*/ 701719 h 4567194"/>
                <a:gd name="connsiteX63" fmla="*/ 774174 w 5017802"/>
                <a:gd name="connsiteY63" fmla="*/ 726665 h 4567194"/>
                <a:gd name="connsiteX64" fmla="*/ 707272 w 5017802"/>
                <a:gd name="connsiteY64" fmla="*/ 695143 h 4567194"/>
                <a:gd name="connsiteX65" fmla="*/ 708860 w 5017802"/>
                <a:gd name="connsiteY65" fmla="*/ 652734 h 4567194"/>
                <a:gd name="connsiteX66" fmla="*/ 597281 w 5017802"/>
                <a:gd name="connsiteY66" fmla="*/ 675412 h 4567194"/>
                <a:gd name="connsiteX67" fmla="*/ 587530 w 5017802"/>
                <a:gd name="connsiteY67" fmla="*/ 760457 h 4567194"/>
                <a:gd name="connsiteX68" fmla="*/ 508382 w 5017802"/>
                <a:gd name="connsiteY68" fmla="*/ 865236 h 4567194"/>
                <a:gd name="connsiteX69" fmla="*/ 422657 w 5017802"/>
                <a:gd name="connsiteY69" fmla="*/ 828724 h 4567194"/>
                <a:gd name="connsiteX70" fmla="*/ 397257 w 5017802"/>
                <a:gd name="connsiteY70" fmla="*/ 869999 h 4567194"/>
                <a:gd name="connsiteX71" fmla="*/ 332170 w 5017802"/>
                <a:gd name="connsiteY71" fmla="*/ 812848 h 4567194"/>
                <a:gd name="connsiteX72" fmla="*/ 306771 w 5017802"/>
                <a:gd name="connsiteY72" fmla="*/ 881111 h 4567194"/>
                <a:gd name="connsiteX73" fmla="*/ 248033 w 5017802"/>
                <a:gd name="connsiteY73" fmla="*/ 873173 h 4567194"/>
                <a:gd name="connsiteX74" fmla="*/ 208345 w 5017802"/>
                <a:gd name="connsiteY74" fmla="*/ 787449 h 4567194"/>
                <a:gd name="connsiteX75" fmla="*/ 27371 w 5017802"/>
                <a:gd name="connsiteY75" fmla="*/ 917623 h 4567194"/>
                <a:gd name="connsiteX76" fmla="*/ 28959 w 5017802"/>
                <a:gd name="connsiteY76" fmla="*/ 970011 h 4567194"/>
                <a:gd name="connsiteX77" fmla="*/ 13084 w 5017802"/>
                <a:gd name="connsiteY77" fmla="*/ 996999 h 4567194"/>
                <a:gd name="connsiteX78" fmla="*/ 40071 w 5017802"/>
                <a:gd name="connsiteY78" fmla="*/ 1022399 h 4567194"/>
                <a:gd name="connsiteX79" fmla="*/ 9909 w 5017802"/>
                <a:gd name="connsiteY79" fmla="*/ 1043037 h 4567194"/>
                <a:gd name="connsiteX80" fmla="*/ 170247 w 5017802"/>
                <a:gd name="connsiteY80" fmla="*/ 1135111 h 4567194"/>
                <a:gd name="connsiteX81" fmla="*/ 160723 w 5017802"/>
                <a:gd name="connsiteY81" fmla="*/ 1263698 h 4567194"/>
                <a:gd name="connsiteX82" fmla="*/ 217873 w 5017802"/>
                <a:gd name="connsiteY82" fmla="*/ 1289099 h 4567194"/>
                <a:gd name="connsiteX83" fmla="*/ 205174 w 5017802"/>
                <a:gd name="connsiteY83" fmla="*/ 1354186 h 4567194"/>
                <a:gd name="connsiteX84" fmla="*/ 270261 w 5017802"/>
                <a:gd name="connsiteY84" fmla="*/ 1362124 h 4567194"/>
                <a:gd name="connsiteX85" fmla="*/ 321736 w 5017802"/>
                <a:gd name="connsiteY85" fmla="*/ 1394776 h 4567194"/>
                <a:gd name="connsiteX86" fmla="*/ 230573 w 5017802"/>
                <a:gd name="connsiteY86" fmla="*/ 1622474 h 4567194"/>
                <a:gd name="connsiteX87" fmla="*/ 179773 w 5017802"/>
                <a:gd name="connsiteY87" fmla="*/ 1687561 h 4567194"/>
                <a:gd name="connsiteX88" fmla="*/ 175010 w 5017802"/>
                <a:gd name="connsiteY88" fmla="*/ 1743123 h 4567194"/>
                <a:gd name="connsiteX89" fmla="*/ 141673 w 5017802"/>
                <a:gd name="connsiteY89" fmla="*/ 1738361 h 4567194"/>
                <a:gd name="connsiteX90" fmla="*/ 143261 w 5017802"/>
                <a:gd name="connsiteY90" fmla="*/ 1798686 h 4567194"/>
                <a:gd name="connsiteX91" fmla="*/ 65473 w 5017802"/>
                <a:gd name="connsiteY91" fmla="*/ 1636761 h 4567194"/>
                <a:gd name="connsiteX92" fmla="*/ 16260 w 5017802"/>
                <a:gd name="connsiteY92" fmla="*/ 1633586 h 4567194"/>
                <a:gd name="connsiteX93" fmla="*/ 41661 w 5017802"/>
                <a:gd name="connsiteY93" fmla="*/ 1670099 h 4567194"/>
                <a:gd name="connsiteX94" fmla="*/ 385 w 5017802"/>
                <a:gd name="connsiteY94" fmla="*/ 1690737 h 4567194"/>
                <a:gd name="connsiteX95" fmla="*/ 59122 w 5017802"/>
                <a:gd name="connsiteY95" fmla="*/ 1873298 h 4567194"/>
                <a:gd name="connsiteX96" fmla="*/ 343507 w 5017802"/>
                <a:gd name="connsiteY96" fmla="*/ 1923414 h 4567194"/>
                <a:gd name="connsiteX97" fmla="*/ 200410 w 5017802"/>
                <a:gd name="connsiteY97" fmla="*/ 2119361 h 4567194"/>
                <a:gd name="connsiteX98" fmla="*/ 213560 w 5017802"/>
                <a:gd name="connsiteY98" fmla="*/ 2239100 h 4567194"/>
                <a:gd name="connsiteX99" fmla="*/ 148023 w 5017802"/>
                <a:gd name="connsiteY99" fmla="*/ 2270174 h 4567194"/>
                <a:gd name="connsiteX100" fmla="*/ 105160 w 5017802"/>
                <a:gd name="connsiteY100" fmla="*/ 2414637 h 4567194"/>
                <a:gd name="connsiteX101" fmla="*/ 201087 w 5017802"/>
                <a:gd name="connsiteY101" fmla="*/ 2428239 h 4567194"/>
                <a:gd name="connsiteX102" fmla="*/ 419708 w 5017802"/>
                <a:gd name="connsiteY102" fmla="*/ 2593339 h 4567194"/>
                <a:gd name="connsiteX103" fmla="*/ 436944 w 5017802"/>
                <a:gd name="connsiteY103" fmla="*/ 2823753 h 4567194"/>
                <a:gd name="connsiteX104" fmla="*/ 490464 w 5017802"/>
                <a:gd name="connsiteY104" fmla="*/ 2877956 h 4567194"/>
                <a:gd name="connsiteX105" fmla="*/ 542173 w 5017802"/>
                <a:gd name="connsiteY105" fmla="*/ 2882264 h 4567194"/>
                <a:gd name="connsiteX106" fmla="*/ 544894 w 5017802"/>
                <a:gd name="connsiteY106" fmla="*/ 2813095 h 4567194"/>
                <a:gd name="connsiteX107" fmla="*/ 678248 w 5017802"/>
                <a:gd name="connsiteY107" fmla="*/ 2882949 h 4567194"/>
                <a:gd name="connsiteX108" fmla="*/ 669852 w 5017802"/>
                <a:gd name="connsiteY108" fmla="*/ 2955970 h 4567194"/>
                <a:gd name="connsiteX109" fmla="*/ 758073 w 5017802"/>
                <a:gd name="connsiteY109" fmla="*/ 3058024 h 4567194"/>
                <a:gd name="connsiteX110" fmla="*/ 741970 w 5017802"/>
                <a:gd name="connsiteY110" fmla="*/ 3145336 h 4567194"/>
                <a:gd name="connsiteX111" fmla="*/ 774855 w 5017802"/>
                <a:gd name="connsiteY111" fmla="*/ 3257368 h 4567194"/>
                <a:gd name="connsiteX112" fmla="*/ 831551 w 5017802"/>
                <a:gd name="connsiteY112" fmla="*/ 3291839 h 4567194"/>
                <a:gd name="connsiteX113" fmla="*/ 794812 w 5017802"/>
                <a:gd name="connsiteY113" fmla="*/ 3345361 h 4567194"/>
                <a:gd name="connsiteX114" fmla="*/ 1094623 w 5017802"/>
                <a:gd name="connsiteY114" fmla="*/ 3453311 h 4567194"/>
                <a:gd name="connsiteX115" fmla="*/ 1144742 w 5017802"/>
                <a:gd name="connsiteY115" fmla="*/ 3605257 h 4567194"/>
                <a:gd name="connsiteX116" fmla="*/ 1187604 w 5017802"/>
                <a:gd name="connsiteY116" fmla="*/ 3626121 h 4567194"/>
                <a:gd name="connsiteX117" fmla="*/ 1210283 w 5017802"/>
                <a:gd name="connsiteY117" fmla="*/ 3658099 h 4567194"/>
                <a:gd name="connsiteX118" fmla="*/ 1297142 w 5017802"/>
                <a:gd name="connsiteY118" fmla="*/ 3683952 h 4567194"/>
                <a:gd name="connsiteX119" fmla="*/ 1357693 w 5017802"/>
                <a:gd name="connsiteY119" fmla="*/ 3632471 h 4567194"/>
                <a:gd name="connsiteX120" fmla="*/ 1341138 w 5017802"/>
                <a:gd name="connsiteY120" fmla="*/ 3663768 h 4567194"/>
                <a:gd name="connsiteX121" fmla="*/ 1361095 w 5017802"/>
                <a:gd name="connsiteY121" fmla="*/ 3689621 h 4567194"/>
                <a:gd name="connsiteX122" fmla="*/ 1387402 w 5017802"/>
                <a:gd name="connsiteY122" fmla="*/ 3742236 h 4567194"/>
                <a:gd name="connsiteX123" fmla="*/ 1358374 w 5017802"/>
                <a:gd name="connsiteY123" fmla="*/ 3755843 h 4567194"/>
                <a:gd name="connsiteX124" fmla="*/ 1358827 w 5017802"/>
                <a:gd name="connsiteY124" fmla="*/ 3799386 h 4567194"/>
                <a:gd name="connsiteX125" fmla="*/ 1322769 w 5017802"/>
                <a:gd name="connsiteY125" fmla="*/ 3900986 h 4567194"/>
                <a:gd name="connsiteX126" fmla="*/ 1264485 w 5017802"/>
                <a:gd name="connsiteY126" fmla="*/ 3906882 h 4567194"/>
                <a:gd name="connsiteX127" fmla="*/ 1236590 w 5017802"/>
                <a:gd name="connsiteY127" fmla="*/ 3937725 h 4567194"/>
                <a:gd name="connsiteX128" fmla="*/ 1160843 w 5017802"/>
                <a:gd name="connsiteY128" fmla="*/ 3954733 h 4567194"/>
                <a:gd name="connsiteX129" fmla="*/ 1214592 w 5017802"/>
                <a:gd name="connsiteY129" fmla="*/ 4003039 h 4567194"/>
                <a:gd name="connsiteX130" fmla="*/ 1226157 w 5017802"/>
                <a:gd name="connsiteY130" fmla="*/ 4039099 h 4567194"/>
                <a:gd name="connsiteX131" fmla="*/ 1154267 w 5017802"/>
                <a:gd name="connsiteY131" fmla="*/ 4107588 h 4567194"/>
                <a:gd name="connsiteX132" fmla="*/ 1111177 w 5017802"/>
                <a:gd name="connsiteY132" fmla="*/ 4113031 h 4567194"/>
                <a:gd name="connsiteX133" fmla="*/ 1112311 w 5017802"/>
                <a:gd name="connsiteY133" fmla="*/ 4170407 h 4567194"/>
                <a:gd name="connsiteX134" fmla="*/ 1142247 w 5017802"/>
                <a:gd name="connsiteY134" fmla="*/ 4191725 h 4567194"/>
                <a:gd name="connsiteX135" fmla="*/ 1122748 w 5017802"/>
                <a:gd name="connsiteY135" fmla="*/ 4230736 h 4567194"/>
                <a:gd name="connsiteX136" fmla="*/ 1067186 w 5017802"/>
                <a:gd name="connsiteY136" fmla="*/ 4224386 h 4567194"/>
                <a:gd name="connsiteX137" fmla="*/ 1114810 w 5017802"/>
                <a:gd name="connsiteY137" fmla="*/ 4270425 h 4567194"/>
                <a:gd name="connsiteX138" fmla="*/ 1162435 w 5017802"/>
                <a:gd name="connsiteY138" fmla="*/ 4376786 h 4567194"/>
                <a:gd name="connsiteX139" fmla="*/ 1271972 w 5017802"/>
                <a:gd name="connsiteY139" fmla="*/ 4435524 h 4567194"/>
                <a:gd name="connsiteX140" fmla="*/ 1291022 w 5017802"/>
                <a:gd name="connsiteY140" fmla="*/ 4472036 h 4567194"/>
                <a:gd name="connsiteX141" fmla="*/ 1367222 w 5017802"/>
                <a:gd name="connsiteY141" fmla="*/ 4557761 h 4567194"/>
                <a:gd name="connsiteX142" fmla="*/ 1362460 w 5017802"/>
                <a:gd name="connsiteY142" fmla="*/ 4549823 h 4567194"/>
                <a:gd name="connsiteX143" fmla="*/ 1351348 w 5017802"/>
                <a:gd name="connsiteY143" fmla="*/ 4422824 h 4567194"/>
                <a:gd name="connsiteX144" fmla="*/ 1444325 w 5017802"/>
                <a:gd name="connsiteY144" fmla="*/ 4364309 h 4567194"/>
                <a:gd name="connsiteX145" fmla="*/ 1791081 w 5017802"/>
                <a:gd name="connsiteY145" fmla="*/ 4263389 h 4567194"/>
                <a:gd name="connsiteX146" fmla="*/ 2188636 w 5017802"/>
                <a:gd name="connsiteY146" fmla="*/ 4250462 h 4567194"/>
                <a:gd name="connsiteX147" fmla="*/ 2296586 w 5017802"/>
                <a:gd name="connsiteY147" fmla="*/ 4245474 h 4567194"/>
                <a:gd name="connsiteX148" fmla="*/ 2394785 w 5017802"/>
                <a:gd name="connsiteY148" fmla="*/ 4215990 h 4567194"/>
                <a:gd name="connsiteX149" fmla="*/ 2406350 w 5017802"/>
                <a:gd name="connsiteY149" fmla="*/ 4125277 h 4567194"/>
                <a:gd name="connsiteX150" fmla="*/ 2494570 w 5017802"/>
                <a:gd name="connsiteY150" fmla="*/ 3900532 h 4567194"/>
                <a:gd name="connsiteX151" fmla="*/ 2593449 w 5017802"/>
                <a:gd name="connsiteY151" fmla="*/ 3917768 h 4567194"/>
                <a:gd name="connsiteX152" fmla="*/ 2719088 w 5017802"/>
                <a:gd name="connsiteY152" fmla="*/ 3918221 h 4567194"/>
                <a:gd name="connsiteX153" fmla="*/ 2914124 w 5017802"/>
                <a:gd name="connsiteY153" fmla="*/ 3764007 h 4567194"/>
                <a:gd name="connsiteX154" fmla="*/ 3195112 w 5017802"/>
                <a:gd name="connsiteY154" fmla="*/ 3993968 h 4567194"/>
                <a:gd name="connsiteX155" fmla="*/ 3265414 w 5017802"/>
                <a:gd name="connsiteY155" fmla="*/ 4067674 h 4567194"/>
                <a:gd name="connsiteX156" fmla="*/ 3439813 w 5017802"/>
                <a:gd name="connsiteY156" fmla="*/ 4130265 h 4567194"/>
                <a:gd name="connsiteX157" fmla="*/ 3526217 w 5017802"/>
                <a:gd name="connsiteY157" fmla="*/ 4316455 h 4567194"/>
                <a:gd name="connsiteX158" fmla="*/ 3586542 w 5017802"/>
                <a:gd name="connsiteY158" fmla="*/ 4375193 h 4567194"/>
                <a:gd name="connsiteX159" fmla="*/ 3597654 w 5017802"/>
                <a:gd name="connsiteY159" fmla="*/ 4345030 h 4567194"/>
                <a:gd name="connsiteX160" fmla="*/ 3643692 w 5017802"/>
                <a:gd name="connsiteY160" fmla="*/ 4318042 h 4567194"/>
                <a:gd name="connsiteX161" fmla="*/ 3694492 w 5017802"/>
                <a:gd name="connsiteY161" fmla="*/ 4391068 h 4567194"/>
                <a:gd name="connsiteX162" fmla="*/ 3743705 w 5017802"/>
                <a:gd name="connsiteY162" fmla="*/ 4394243 h 4567194"/>
                <a:gd name="connsiteX163" fmla="*/ 3699254 w 5017802"/>
                <a:gd name="connsiteY163" fmla="*/ 4300581 h 4567194"/>
                <a:gd name="connsiteX164" fmla="*/ 3656392 w 5017802"/>
                <a:gd name="connsiteY164" fmla="*/ 4232318 h 4567194"/>
                <a:gd name="connsiteX165" fmla="*/ 3699255 w 5017802"/>
                <a:gd name="connsiteY165" fmla="*/ 4216442 h 4567194"/>
                <a:gd name="connsiteX166" fmla="*/ 3680204 w 5017802"/>
                <a:gd name="connsiteY166" fmla="*/ 4175168 h 4567194"/>
                <a:gd name="connsiteX167" fmla="*/ 3732592 w 5017802"/>
                <a:gd name="connsiteY167" fmla="*/ 4184693 h 4567194"/>
                <a:gd name="connsiteX168" fmla="*/ 3711955 w 5017802"/>
                <a:gd name="connsiteY168" fmla="*/ 4151355 h 4567194"/>
                <a:gd name="connsiteX169" fmla="*/ 3733274 w 5017802"/>
                <a:gd name="connsiteY169" fmla="*/ 4134801 h 4567194"/>
                <a:gd name="connsiteX170" fmla="*/ 3854377 w 5017802"/>
                <a:gd name="connsiteY170" fmla="*/ 4220074 h 4567194"/>
                <a:gd name="connsiteX171" fmla="*/ 3889754 w 5017802"/>
                <a:gd name="connsiteY171" fmla="*/ 4206917 h 4567194"/>
                <a:gd name="connsiteX172" fmla="*/ 3942141 w 5017802"/>
                <a:gd name="connsiteY172" fmla="*/ 4272006 h 4567194"/>
                <a:gd name="connsiteX173" fmla="*/ 3962779 w 5017802"/>
                <a:gd name="connsiteY173" fmla="*/ 4330743 h 4567194"/>
                <a:gd name="connsiteX174" fmla="*/ 4070729 w 5017802"/>
                <a:gd name="connsiteY174" fmla="*/ 4349792 h 4567194"/>
                <a:gd name="connsiteX175" fmla="*/ 4010405 w 5017802"/>
                <a:gd name="connsiteY175" fmla="*/ 4283117 h 4567194"/>
                <a:gd name="connsiteX176" fmla="*/ 4007229 w 5017802"/>
                <a:gd name="connsiteY176" fmla="*/ 4214855 h 4567194"/>
                <a:gd name="connsiteX177" fmla="*/ 4061204 w 5017802"/>
                <a:gd name="connsiteY177" fmla="*/ 4270418 h 4567194"/>
                <a:gd name="connsiteX178" fmla="*/ 4110417 w 5017802"/>
                <a:gd name="connsiteY178" fmla="*/ 4275180 h 4567194"/>
                <a:gd name="connsiteX179" fmla="*/ 4104067 w 5017802"/>
                <a:gd name="connsiteY179" fmla="*/ 4225968 h 4567194"/>
                <a:gd name="connsiteX180" fmla="*/ 4164392 w 5017802"/>
                <a:gd name="connsiteY180" fmla="*/ 4230730 h 4567194"/>
                <a:gd name="connsiteX181" fmla="*/ 4226304 w 5017802"/>
                <a:gd name="connsiteY181" fmla="*/ 4273592 h 4567194"/>
                <a:gd name="connsiteX182" fmla="*/ 4258054 w 5017802"/>
                <a:gd name="connsiteY182" fmla="*/ 4260893 h 4567194"/>
                <a:gd name="connsiteX183" fmla="*/ 4251705 w 5017802"/>
                <a:gd name="connsiteY183" fmla="*/ 4225968 h 4567194"/>
                <a:gd name="connsiteX184" fmla="*/ 4292980 w 5017802"/>
                <a:gd name="connsiteY184" fmla="*/ 4202156 h 4567194"/>
                <a:gd name="connsiteX185" fmla="*/ 4377117 w 5017802"/>
                <a:gd name="connsiteY185" fmla="*/ 4259306 h 4567194"/>
                <a:gd name="connsiteX186" fmla="*/ 4394580 w 5017802"/>
                <a:gd name="connsiteY186" fmla="*/ 4157708 h 4567194"/>
                <a:gd name="connsiteX187" fmla="*/ 4369180 w 5017802"/>
                <a:gd name="connsiteY187" fmla="*/ 4135482 h 4567194"/>
                <a:gd name="connsiteX188" fmla="*/ 4296154 w 5017802"/>
                <a:gd name="connsiteY188" fmla="*/ 4092619 h 4567194"/>
                <a:gd name="connsiteX189" fmla="*/ 4318379 w 5017802"/>
                <a:gd name="connsiteY189" fmla="*/ 4067220 h 4567194"/>
                <a:gd name="connsiteX190" fmla="*/ 4339017 w 5017802"/>
                <a:gd name="connsiteY190" fmla="*/ 4044994 h 4567194"/>
                <a:gd name="connsiteX191" fmla="*/ 4392992 w 5017802"/>
                <a:gd name="connsiteY191" fmla="*/ 4076745 h 4567194"/>
                <a:gd name="connsiteX192" fmla="*/ 4399342 w 5017802"/>
                <a:gd name="connsiteY192" fmla="*/ 4032295 h 4567194"/>
                <a:gd name="connsiteX193" fmla="*/ 4343779 w 5017802"/>
                <a:gd name="connsiteY193" fmla="*/ 4008482 h 4567194"/>
                <a:gd name="connsiteX194" fmla="*/ 4342192 w 5017802"/>
                <a:gd name="connsiteY194" fmla="*/ 3998958 h 4567194"/>
                <a:gd name="connsiteX195" fmla="*/ 4329491 w 5017802"/>
                <a:gd name="connsiteY195" fmla="*/ 3960859 h 4567194"/>
                <a:gd name="connsiteX196" fmla="*/ 4335841 w 5017802"/>
                <a:gd name="connsiteY196" fmla="*/ 3913233 h 4567194"/>
                <a:gd name="connsiteX197" fmla="*/ 4346954 w 5017802"/>
                <a:gd name="connsiteY197" fmla="*/ 3857670 h 4567194"/>
                <a:gd name="connsiteX198" fmla="*/ 4308854 w 5017802"/>
                <a:gd name="connsiteY198" fmla="*/ 3827508 h 4567194"/>
                <a:gd name="connsiteX199" fmla="*/ 4342191 w 5017802"/>
                <a:gd name="connsiteY199" fmla="*/ 3817983 h 4567194"/>
                <a:gd name="connsiteX200" fmla="*/ 4319966 w 5017802"/>
                <a:gd name="connsiteY200" fmla="*/ 3781470 h 4567194"/>
                <a:gd name="connsiteX201" fmla="*/ 4358067 w 5017802"/>
                <a:gd name="connsiteY201" fmla="*/ 3776709 h 4567194"/>
                <a:gd name="connsiteX202" fmla="*/ 4364416 w 5017802"/>
                <a:gd name="connsiteY202" fmla="*/ 3743370 h 4567194"/>
                <a:gd name="connsiteX203" fmla="*/ 4426330 w 5017802"/>
                <a:gd name="connsiteY203" fmla="*/ 3752897 h 4567194"/>
                <a:gd name="connsiteX204" fmla="*/ 4459443 w 5017802"/>
                <a:gd name="connsiteY204" fmla="*/ 3768089 h 4567194"/>
                <a:gd name="connsiteX205" fmla="*/ 4425650 w 5017802"/>
                <a:gd name="connsiteY205" fmla="*/ 3809137 h 4567194"/>
                <a:gd name="connsiteX206" fmla="*/ 4464658 w 5017802"/>
                <a:gd name="connsiteY206" fmla="*/ 3916633 h 4567194"/>
                <a:gd name="connsiteX207" fmla="*/ 4517045 w 5017802"/>
                <a:gd name="connsiteY207" fmla="*/ 3947931 h 4567194"/>
                <a:gd name="connsiteX208" fmla="*/ 4568979 w 5017802"/>
                <a:gd name="connsiteY208" fmla="*/ 3905749 h 4567194"/>
                <a:gd name="connsiteX209" fmla="*/ 4654704 w 5017802"/>
                <a:gd name="connsiteY209" fmla="*/ 3857216 h 4567194"/>
                <a:gd name="connsiteX210" fmla="*/ 4637468 w 5017802"/>
                <a:gd name="connsiteY210" fmla="*/ 3768315 h 4567194"/>
                <a:gd name="connsiteX211" fmla="*/ 4714802 w 5017802"/>
                <a:gd name="connsiteY211" fmla="*/ 3635646 h 4567194"/>
                <a:gd name="connsiteX212" fmla="*/ 5007356 w 5017802"/>
                <a:gd name="connsiteY212" fmla="*/ 3302498 h 4567194"/>
                <a:gd name="connsiteX213" fmla="*/ 4925939 w 5017802"/>
                <a:gd name="connsiteY213" fmla="*/ 3293426 h 4567194"/>
                <a:gd name="connsiteX214" fmla="*/ 4930476 w 5017802"/>
                <a:gd name="connsiteY214" fmla="*/ 3201578 h 4567194"/>
                <a:gd name="connsiteX215" fmla="*/ 4881489 w 5017802"/>
                <a:gd name="connsiteY215" fmla="*/ 3176406 h 4567194"/>
                <a:gd name="connsiteX216" fmla="*/ 4797352 w 5017802"/>
                <a:gd name="connsiteY216" fmla="*/ 3207928 h 4567194"/>
                <a:gd name="connsiteX217" fmla="*/ 4760613 w 5017802"/>
                <a:gd name="connsiteY217" fmla="*/ 3171643 h 4567194"/>
                <a:gd name="connsiteX218" fmla="*/ 4805290 w 5017802"/>
                <a:gd name="connsiteY218" fmla="*/ 3148738 h 4567194"/>
                <a:gd name="connsiteX219" fmla="*/ 4676023 w 5017802"/>
                <a:gd name="connsiteY219" fmla="*/ 2935559 h 4567194"/>
                <a:gd name="connsiteX220" fmla="*/ 4690989 w 5017802"/>
                <a:gd name="connsiteY220" fmla="*/ 2905396 h 4567194"/>
                <a:gd name="connsiteX221" fmla="*/ 4667404 w 5017802"/>
                <a:gd name="connsiteY221" fmla="*/ 2789736 h 4567194"/>
                <a:gd name="connsiteX222" fmla="*/ 4508655 w 5017802"/>
                <a:gd name="connsiteY222" fmla="*/ 2778850 h 4567194"/>
                <a:gd name="connsiteX223" fmla="*/ 4475317 w 5017802"/>
                <a:gd name="connsiteY223" fmla="*/ 2827608 h 4567194"/>
                <a:gd name="connsiteX224" fmla="*/ 4386417 w 5017802"/>
                <a:gd name="connsiteY224" fmla="*/ 2842124 h 4567194"/>
                <a:gd name="connsiteX225" fmla="*/ 4392767 w 5017802"/>
                <a:gd name="connsiteY225" fmla="*/ 2820125 h 4567194"/>
                <a:gd name="connsiteX226" fmla="*/ 4339245 w 5017802"/>
                <a:gd name="connsiteY226" fmla="*/ 2804024 h 4567194"/>
                <a:gd name="connsiteX227" fmla="*/ 4314526 w 5017802"/>
                <a:gd name="connsiteY227" fmla="*/ 2638923 h 4567194"/>
                <a:gd name="connsiteX228" fmla="*/ 4034219 w 5017802"/>
                <a:gd name="connsiteY228" fmla="*/ 2572248 h 4567194"/>
                <a:gd name="connsiteX229" fmla="*/ 3897920 w 5017802"/>
                <a:gd name="connsiteY229" fmla="*/ 2615564 h 4567194"/>
                <a:gd name="connsiteX230" fmla="*/ 3765931 w 5017802"/>
                <a:gd name="connsiteY230" fmla="*/ 2608080 h 4567194"/>
                <a:gd name="connsiteX231" fmla="*/ 3633488 w 5017802"/>
                <a:gd name="connsiteY231" fmla="*/ 2497182 h 4567194"/>
                <a:gd name="connsiteX232" fmla="*/ 3420310 w 5017802"/>
                <a:gd name="connsiteY232" fmla="*/ 2193969 h 4567194"/>
                <a:gd name="connsiteX233" fmla="*/ 3021848 w 5017802"/>
                <a:gd name="connsiteY233" fmla="*/ 2054496 h 4567194"/>
                <a:gd name="connsiteX234" fmla="*/ 2785310 w 5017802"/>
                <a:gd name="connsiteY234" fmla="*/ 1741532 h 4567194"/>
                <a:gd name="connsiteX235" fmla="*/ 2819101 w 5017802"/>
                <a:gd name="connsiteY235" fmla="*/ 1716586 h 4567194"/>
                <a:gd name="connsiteX236" fmla="*/ 2878745 w 5017802"/>
                <a:gd name="connsiteY236" fmla="*/ 1799589 h 4567194"/>
                <a:gd name="connsiteX237" fmla="*/ 2898929 w 5017802"/>
                <a:gd name="connsiteY237" fmla="*/ 1782126 h 4567194"/>
                <a:gd name="connsiteX238" fmla="*/ 2942019 w 5017802"/>
                <a:gd name="connsiteY238" fmla="*/ 1812970 h 4567194"/>
                <a:gd name="connsiteX239" fmla="*/ 3030692 w 5017802"/>
                <a:gd name="connsiteY239" fmla="*/ 1759221 h 4567194"/>
                <a:gd name="connsiteX240" fmla="*/ 3046794 w 5017802"/>
                <a:gd name="connsiteY240" fmla="*/ 1738811 h 4567194"/>
                <a:gd name="connsiteX241" fmla="*/ 3105077 w 5017802"/>
                <a:gd name="connsiteY241" fmla="*/ 1739037 h 4567194"/>
                <a:gd name="connsiteX242" fmla="*/ 3121180 w 5017802"/>
                <a:gd name="connsiteY242" fmla="*/ 1705927 h 4567194"/>
                <a:gd name="connsiteX243" fmla="*/ 3102356 w 5017802"/>
                <a:gd name="connsiteY243" fmla="*/ 1680300 h 4567194"/>
                <a:gd name="connsiteX244" fmla="*/ 3035228 w 5017802"/>
                <a:gd name="connsiteY244" fmla="*/ 1700257 h 4567194"/>
                <a:gd name="connsiteX245" fmla="*/ 3013456 w 5017802"/>
                <a:gd name="connsiteY245" fmla="*/ 1646736 h 4567194"/>
                <a:gd name="connsiteX246" fmla="*/ 3034774 w 5017802"/>
                <a:gd name="connsiteY246" fmla="*/ 1617026 h 4567194"/>
                <a:gd name="connsiteX247" fmla="*/ 2978304 w 5017802"/>
                <a:gd name="connsiteY247" fmla="*/ 1513612 h 4567194"/>
                <a:gd name="connsiteX248" fmla="*/ 2929773 w 5017802"/>
                <a:gd name="connsiteY248" fmla="*/ 1552393 h 4567194"/>
                <a:gd name="connsiteX249" fmla="*/ 2840418 w 5017802"/>
                <a:gd name="connsiteY249" fmla="*/ 1497737 h 4567194"/>
                <a:gd name="connsiteX250" fmla="*/ 2892352 w 5017802"/>
                <a:gd name="connsiteY250" fmla="*/ 1405208 h 4567194"/>
                <a:gd name="connsiteX251" fmla="*/ 2849490 w 5017802"/>
                <a:gd name="connsiteY251" fmla="*/ 1284105 h 4567194"/>
                <a:gd name="connsiteX252" fmla="*/ 2864231 w 5017802"/>
                <a:gd name="connsiteY252" fmla="*/ 1160053 h 4567194"/>
                <a:gd name="connsiteX253" fmla="*/ 2959481 w 5017802"/>
                <a:gd name="connsiteY253" fmla="*/ 1086348 h 4567194"/>
                <a:gd name="connsiteX254" fmla="*/ 3064710 w 5017802"/>
                <a:gd name="connsiteY254" fmla="*/ 1063896 h 4567194"/>
                <a:gd name="connsiteX255" fmla="*/ 3001663 w 5017802"/>
                <a:gd name="connsiteY255" fmla="*/ 974089 h 4567194"/>
                <a:gd name="connsiteX256" fmla="*/ 2984427 w 5017802"/>
                <a:gd name="connsiteY256" fmla="*/ 1018766 h 4567194"/>
                <a:gd name="connsiteX257" fmla="*/ 2941112 w 5017802"/>
                <a:gd name="connsiteY257" fmla="*/ 971595 h 4567194"/>
                <a:gd name="connsiteX258" fmla="*/ 2962430 w 5017802"/>
                <a:gd name="connsiteY258" fmla="*/ 886323 h 4567194"/>
                <a:gd name="connsiteX259" fmla="*/ 3035454 w 5017802"/>
                <a:gd name="connsiteY259" fmla="*/ 789032 h 4567194"/>
                <a:gd name="connsiteX260" fmla="*/ 3018445 w 5017802"/>
                <a:gd name="connsiteY260" fmla="*/ 682443 h 4567194"/>
                <a:gd name="connsiteX261" fmla="*/ 2847223 w 5017802"/>
                <a:gd name="connsiteY261" fmla="*/ 692194 h 4567194"/>
                <a:gd name="connsiteX262" fmla="*/ 2827945 w 5017802"/>
                <a:gd name="connsiteY262" fmla="*/ 734831 h 4567194"/>
                <a:gd name="connsiteX263" fmla="*/ 2795742 w 5017802"/>
                <a:gd name="connsiteY263" fmla="*/ 667248 h 4567194"/>
                <a:gd name="connsiteX264" fmla="*/ 2766032 w 5017802"/>
                <a:gd name="connsiteY264" fmla="*/ 707616 h 4567194"/>
                <a:gd name="connsiteX265" fmla="*/ 2580523 w 5017802"/>
                <a:gd name="connsiteY265" fmla="*/ 741180 h 4567194"/>
                <a:gd name="connsiteX0" fmla="*/ 2580523 w 5017802"/>
                <a:gd name="connsiteY0" fmla="*/ 741180 h 4560473"/>
                <a:gd name="connsiteX1" fmla="*/ 2254404 w 5017802"/>
                <a:gd name="connsiteY1" fmla="*/ 583337 h 4560473"/>
                <a:gd name="connsiteX2" fmla="*/ 2294316 w 5017802"/>
                <a:gd name="connsiteY2" fmla="*/ 433432 h 4560473"/>
                <a:gd name="connsiteX3" fmla="*/ 2240342 w 5017802"/>
                <a:gd name="connsiteY3" fmla="*/ 423907 h 4560473"/>
                <a:gd name="connsiteX4" fmla="*/ 2237167 w 5017802"/>
                <a:gd name="connsiteY4" fmla="*/ 395333 h 4560473"/>
                <a:gd name="connsiteX5" fmla="*/ 2281617 w 5017802"/>
                <a:gd name="connsiteY5" fmla="*/ 403270 h 4560473"/>
                <a:gd name="connsiteX6" fmla="*/ 2224467 w 5017802"/>
                <a:gd name="connsiteY6" fmla="*/ 315957 h 4560473"/>
                <a:gd name="connsiteX7" fmla="*/ 2235579 w 5017802"/>
                <a:gd name="connsiteY7" fmla="*/ 355645 h 4560473"/>
                <a:gd name="connsiteX8" fmla="*/ 2183191 w 5017802"/>
                <a:gd name="connsiteY8" fmla="*/ 320720 h 4560473"/>
                <a:gd name="connsiteX9" fmla="*/ 2203829 w 5017802"/>
                <a:gd name="connsiteY9" fmla="*/ 287383 h 4560473"/>
                <a:gd name="connsiteX10" fmla="*/ 2168904 w 5017802"/>
                <a:gd name="connsiteY10" fmla="*/ 225472 h 4560473"/>
                <a:gd name="connsiteX11" fmla="*/ 2202241 w 5017802"/>
                <a:gd name="connsiteY11" fmla="*/ 227061 h 4560473"/>
                <a:gd name="connsiteX12" fmla="*/ 2159379 w 5017802"/>
                <a:gd name="connsiteY12" fmla="*/ 133398 h 4560473"/>
                <a:gd name="connsiteX13" fmla="*/ 2133980 w 5017802"/>
                <a:gd name="connsiteY13" fmla="*/ 131810 h 4560473"/>
                <a:gd name="connsiteX14" fmla="*/ 2122867 w 5017802"/>
                <a:gd name="connsiteY14" fmla="*/ 84185 h 4560473"/>
                <a:gd name="connsiteX15" fmla="*/ 2154616 w 5017802"/>
                <a:gd name="connsiteY15" fmla="*/ 66723 h 4560473"/>
                <a:gd name="connsiteX16" fmla="*/ 2149854 w 5017802"/>
                <a:gd name="connsiteY16" fmla="*/ 23861 h 4560473"/>
                <a:gd name="connsiteX17" fmla="*/ 2091117 w 5017802"/>
                <a:gd name="connsiteY17" fmla="*/ 28624 h 4560473"/>
                <a:gd name="connsiteX18" fmla="*/ 1897442 w 5017802"/>
                <a:gd name="connsiteY18" fmla="*/ 127049 h 4560473"/>
                <a:gd name="connsiteX19" fmla="*/ 1862517 w 5017802"/>
                <a:gd name="connsiteY19" fmla="*/ 252462 h 4560473"/>
                <a:gd name="connsiteX20" fmla="*/ 1867279 w 5017802"/>
                <a:gd name="connsiteY20" fmla="*/ 288974 h 4560473"/>
                <a:gd name="connsiteX21" fmla="*/ 1838704 w 5017802"/>
                <a:gd name="connsiteY21" fmla="*/ 303261 h 4560473"/>
                <a:gd name="connsiteX22" fmla="*/ 1906966 w 5017802"/>
                <a:gd name="connsiteY22" fmla="*/ 482645 h 4560473"/>
                <a:gd name="connsiteX23" fmla="*/ 1819655 w 5017802"/>
                <a:gd name="connsiteY23" fmla="*/ 400099 h 4560473"/>
                <a:gd name="connsiteX24" fmla="*/ 1768854 w 5017802"/>
                <a:gd name="connsiteY24" fmla="*/ 366762 h 4560473"/>
                <a:gd name="connsiteX25" fmla="*/ 1740279 w 5017802"/>
                <a:gd name="connsiteY25" fmla="*/ 401687 h 4560473"/>
                <a:gd name="connsiteX26" fmla="*/ 1738692 w 5017802"/>
                <a:gd name="connsiteY26" fmla="*/ 515987 h 4560473"/>
                <a:gd name="connsiteX27" fmla="*/ 1752979 w 5017802"/>
                <a:gd name="connsiteY27" fmla="*/ 612820 h 4560473"/>
                <a:gd name="connsiteX28" fmla="*/ 1670429 w 5017802"/>
                <a:gd name="connsiteY28" fmla="*/ 620761 h 4560473"/>
                <a:gd name="connsiteX29" fmla="*/ 1694242 w 5017802"/>
                <a:gd name="connsiteY29" fmla="*/ 590598 h 4560473"/>
                <a:gd name="connsiteX30" fmla="*/ 1630742 w 5017802"/>
                <a:gd name="connsiteY30" fmla="*/ 547736 h 4560473"/>
                <a:gd name="connsiteX31" fmla="*/ 1589467 w 5017802"/>
                <a:gd name="connsiteY31" fmla="*/ 501699 h 4560473"/>
                <a:gd name="connsiteX32" fmla="*/ 1540254 w 5017802"/>
                <a:gd name="connsiteY32" fmla="*/ 512811 h 4560473"/>
                <a:gd name="connsiteX33" fmla="*/ 1568829 w 5017802"/>
                <a:gd name="connsiteY33" fmla="*/ 446136 h 4560473"/>
                <a:gd name="connsiteX34" fmla="*/ 1538666 w 5017802"/>
                <a:gd name="connsiteY34" fmla="*/ 481062 h 4560473"/>
                <a:gd name="connsiteX35" fmla="*/ 1505329 w 5017802"/>
                <a:gd name="connsiteY35" fmla="*/ 423911 h 4560473"/>
                <a:gd name="connsiteX36" fmla="*/ 1486279 w 5017802"/>
                <a:gd name="connsiteY36" fmla="*/ 417561 h 4560473"/>
                <a:gd name="connsiteX37" fmla="*/ 1484692 w 5017802"/>
                <a:gd name="connsiteY37" fmla="*/ 376287 h 4560473"/>
                <a:gd name="connsiteX38" fmla="*/ 1449767 w 5017802"/>
                <a:gd name="connsiteY38" fmla="*/ 273100 h 4560473"/>
                <a:gd name="connsiteX39" fmla="*/ 1410079 w 5017802"/>
                <a:gd name="connsiteY39" fmla="*/ 219123 h 4560473"/>
                <a:gd name="connsiteX40" fmla="*/ 1486280 w 5017802"/>
                <a:gd name="connsiteY40" fmla="*/ 282624 h 4560473"/>
                <a:gd name="connsiteX41" fmla="*/ 1545018 w 5017802"/>
                <a:gd name="connsiteY41" fmla="*/ 320723 h 4560473"/>
                <a:gd name="connsiteX42" fmla="*/ 1568829 w 5017802"/>
                <a:gd name="connsiteY42" fmla="*/ 281036 h 4560473"/>
                <a:gd name="connsiteX43" fmla="*/ 1587879 w 5017802"/>
                <a:gd name="connsiteY43" fmla="*/ 215949 h 4560473"/>
                <a:gd name="connsiteX44" fmla="*/ 1549779 w 5017802"/>
                <a:gd name="connsiteY44" fmla="*/ 185786 h 4560473"/>
                <a:gd name="connsiteX45" fmla="*/ 1576767 w 5017802"/>
                <a:gd name="connsiteY45" fmla="*/ 144511 h 4560473"/>
                <a:gd name="connsiteX46" fmla="*/ 1529142 w 5017802"/>
                <a:gd name="connsiteY46" fmla="*/ 50848 h 4560473"/>
                <a:gd name="connsiteX47" fmla="*/ 1511679 w 5017802"/>
                <a:gd name="connsiteY47" fmla="*/ 6399 h 4560473"/>
                <a:gd name="connsiteX48" fmla="*/ 1375154 w 5017802"/>
                <a:gd name="connsiteY48" fmla="*/ 120699 h 4560473"/>
                <a:gd name="connsiteX49" fmla="*/ 1313241 w 5017802"/>
                <a:gd name="connsiteY49" fmla="*/ 115936 h 4560473"/>
                <a:gd name="connsiteX50" fmla="*/ 1300542 w 5017802"/>
                <a:gd name="connsiteY50" fmla="*/ 57199 h 4560473"/>
                <a:gd name="connsiteX51" fmla="*/ 1214817 w 5017802"/>
                <a:gd name="connsiteY51" fmla="*/ 104824 h 4560473"/>
                <a:gd name="connsiteX52" fmla="*/ 1151317 w 5017802"/>
                <a:gd name="connsiteY52" fmla="*/ 139748 h 4560473"/>
                <a:gd name="connsiteX53" fmla="*/ 1056066 w 5017802"/>
                <a:gd name="connsiteY53" fmla="*/ 147686 h 4560473"/>
                <a:gd name="connsiteX54" fmla="*/ 1033842 w 5017802"/>
                <a:gd name="connsiteY54" fmla="*/ 177849 h 4560473"/>
                <a:gd name="connsiteX55" fmla="*/ 997329 w 5017802"/>
                <a:gd name="connsiteY55" fmla="*/ 201661 h 4560473"/>
                <a:gd name="connsiteX56" fmla="*/ 1032255 w 5017802"/>
                <a:gd name="connsiteY56" fmla="*/ 288974 h 4560473"/>
                <a:gd name="connsiteX57" fmla="*/ 899586 w 5017802"/>
                <a:gd name="connsiteY57" fmla="*/ 542516 h 4560473"/>
                <a:gd name="connsiteX58" fmla="*/ 845611 w 5017802"/>
                <a:gd name="connsiteY58" fmla="*/ 580843 h 4560473"/>
                <a:gd name="connsiteX59" fmla="*/ 917502 w 5017802"/>
                <a:gd name="connsiteY59" fmla="*/ 633231 h 4560473"/>
                <a:gd name="connsiteX60" fmla="*/ 880536 w 5017802"/>
                <a:gd name="connsiteY60" fmla="*/ 673825 h 4560473"/>
                <a:gd name="connsiteX61" fmla="*/ 897999 w 5017802"/>
                <a:gd name="connsiteY61" fmla="*/ 720316 h 4560473"/>
                <a:gd name="connsiteX62" fmla="*/ 829282 w 5017802"/>
                <a:gd name="connsiteY62" fmla="*/ 701719 h 4560473"/>
                <a:gd name="connsiteX63" fmla="*/ 774174 w 5017802"/>
                <a:gd name="connsiteY63" fmla="*/ 726665 h 4560473"/>
                <a:gd name="connsiteX64" fmla="*/ 707272 w 5017802"/>
                <a:gd name="connsiteY64" fmla="*/ 695143 h 4560473"/>
                <a:gd name="connsiteX65" fmla="*/ 708860 w 5017802"/>
                <a:gd name="connsiteY65" fmla="*/ 652734 h 4560473"/>
                <a:gd name="connsiteX66" fmla="*/ 597281 w 5017802"/>
                <a:gd name="connsiteY66" fmla="*/ 675412 h 4560473"/>
                <a:gd name="connsiteX67" fmla="*/ 587530 w 5017802"/>
                <a:gd name="connsiteY67" fmla="*/ 760457 h 4560473"/>
                <a:gd name="connsiteX68" fmla="*/ 508382 w 5017802"/>
                <a:gd name="connsiteY68" fmla="*/ 865236 h 4560473"/>
                <a:gd name="connsiteX69" fmla="*/ 422657 w 5017802"/>
                <a:gd name="connsiteY69" fmla="*/ 828724 h 4560473"/>
                <a:gd name="connsiteX70" fmla="*/ 397257 w 5017802"/>
                <a:gd name="connsiteY70" fmla="*/ 869999 h 4560473"/>
                <a:gd name="connsiteX71" fmla="*/ 332170 w 5017802"/>
                <a:gd name="connsiteY71" fmla="*/ 812848 h 4560473"/>
                <a:gd name="connsiteX72" fmla="*/ 306771 w 5017802"/>
                <a:gd name="connsiteY72" fmla="*/ 881111 h 4560473"/>
                <a:gd name="connsiteX73" fmla="*/ 248033 w 5017802"/>
                <a:gd name="connsiteY73" fmla="*/ 873173 h 4560473"/>
                <a:gd name="connsiteX74" fmla="*/ 208345 w 5017802"/>
                <a:gd name="connsiteY74" fmla="*/ 787449 h 4560473"/>
                <a:gd name="connsiteX75" fmla="*/ 27371 w 5017802"/>
                <a:gd name="connsiteY75" fmla="*/ 917623 h 4560473"/>
                <a:gd name="connsiteX76" fmla="*/ 28959 w 5017802"/>
                <a:gd name="connsiteY76" fmla="*/ 970011 h 4560473"/>
                <a:gd name="connsiteX77" fmla="*/ 13084 w 5017802"/>
                <a:gd name="connsiteY77" fmla="*/ 996999 h 4560473"/>
                <a:gd name="connsiteX78" fmla="*/ 40071 w 5017802"/>
                <a:gd name="connsiteY78" fmla="*/ 1022399 h 4560473"/>
                <a:gd name="connsiteX79" fmla="*/ 9909 w 5017802"/>
                <a:gd name="connsiteY79" fmla="*/ 1043037 h 4560473"/>
                <a:gd name="connsiteX80" fmla="*/ 170247 w 5017802"/>
                <a:gd name="connsiteY80" fmla="*/ 1135111 h 4560473"/>
                <a:gd name="connsiteX81" fmla="*/ 160723 w 5017802"/>
                <a:gd name="connsiteY81" fmla="*/ 1263698 h 4560473"/>
                <a:gd name="connsiteX82" fmla="*/ 217873 w 5017802"/>
                <a:gd name="connsiteY82" fmla="*/ 1289099 h 4560473"/>
                <a:gd name="connsiteX83" fmla="*/ 205174 w 5017802"/>
                <a:gd name="connsiteY83" fmla="*/ 1354186 h 4560473"/>
                <a:gd name="connsiteX84" fmla="*/ 270261 w 5017802"/>
                <a:gd name="connsiteY84" fmla="*/ 1362124 h 4560473"/>
                <a:gd name="connsiteX85" fmla="*/ 321736 w 5017802"/>
                <a:gd name="connsiteY85" fmla="*/ 1394776 h 4560473"/>
                <a:gd name="connsiteX86" fmla="*/ 230573 w 5017802"/>
                <a:gd name="connsiteY86" fmla="*/ 1622474 h 4560473"/>
                <a:gd name="connsiteX87" fmla="*/ 179773 w 5017802"/>
                <a:gd name="connsiteY87" fmla="*/ 1687561 h 4560473"/>
                <a:gd name="connsiteX88" fmla="*/ 175010 w 5017802"/>
                <a:gd name="connsiteY88" fmla="*/ 1743123 h 4560473"/>
                <a:gd name="connsiteX89" fmla="*/ 141673 w 5017802"/>
                <a:gd name="connsiteY89" fmla="*/ 1738361 h 4560473"/>
                <a:gd name="connsiteX90" fmla="*/ 143261 w 5017802"/>
                <a:gd name="connsiteY90" fmla="*/ 1798686 h 4560473"/>
                <a:gd name="connsiteX91" fmla="*/ 65473 w 5017802"/>
                <a:gd name="connsiteY91" fmla="*/ 1636761 h 4560473"/>
                <a:gd name="connsiteX92" fmla="*/ 16260 w 5017802"/>
                <a:gd name="connsiteY92" fmla="*/ 1633586 h 4560473"/>
                <a:gd name="connsiteX93" fmla="*/ 41661 w 5017802"/>
                <a:gd name="connsiteY93" fmla="*/ 1670099 h 4560473"/>
                <a:gd name="connsiteX94" fmla="*/ 385 w 5017802"/>
                <a:gd name="connsiteY94" fmla="*/ 1690737 h 4560473"/>
                <a:gd name="connsiteX95" fmla="*/ 59122 w 5017802"/>
                <a:gd name="connsiteY95" fmla="*/ 1873298 h 4560473"/>
                <a:gd name="connsiteX96" fmla="*/ 343507 w 5017802"/>
                <a:gd name="connsiteY96" fmla="*/ 1923414 h 4560473"/>
                <a:gd name="connsiteX97" fmla="*/ 200410 w 5017802"/>
                <a:gd name="connsiteY97" fmla="*/ 2119361 h 4560473"/>
                <a:gd name="connsiteX98" fmla="*/ 213560 w 5017802"/>
                <a:gd name="connsiteY98" fmla="*/ 2239100 h 4560473"/>
                <a:gd name="connsiteX99" fmla="*/ 148023 w 5017802"/>
                <a:gd name="connsiteY99" fmla="*/ 2270174 h 4560473"/>
                <a:gd name="connsiteX100" fmla="*/ 105160 w 5017802"/>
                <a:gd name="connsiteY100" fmla="*/ 2414637 h 4560473"/>
                <a:gd name="connsiteX101" fmla="*/ 201087 w 5017802"/>
                <a:gd name="connsiteY101" fmla="*/ 2428239 h 4560473"/>
                <a:gd name="connsiteX102" fmla="*/ 419708 w 5017802"/>
                <a:gd name="connsiteY102" fmla="*/ 2593339 h 4560473"/>
                <a:gd name="connsiteX103" fmla="*/ 436944 w 5017802"/>
                <a:gd name="connsiteY103" fmla="*/ 2823753 h 4560473"/>
                <a:gd name="connsiteX104" fmla="*/ 490464 w 5017802"/>
                <a:gd name="connsiteY104" fmla="*/ 2877956 h 4560473"/>
                <a:gd name="connsiteX105" fmla="*/ 542173 w 5017802"/>
                <a:gd name="connsiteY105" fmla="*/ 2882264 h 4560473"/>
                <a:gd name="connsiteX106" fmla="*/ 544894 w 5017802"/>
                <a:gd name="connsiteY106" fmla="*/ 2813095 h 4560473"/>
                <a:gd name="connsiteX107" fmla="*/ 678248 w 5017802"/>
                <a:gd name="connsiteY107" fmla="*/ 2882949 h 4560473"/>
                <a:gd name="connsiteX108" fmla="*/ 669852 w 5017802"/>
                <a:gd name="connsiteY108" fmla="*/ 2955970 h 4560473"/>
                <a:gd name="connsiteX109" fmla="*/ 758073 w 5017802"/>
                <a:gd name="connsiteY109" fmla="*/ 3058024 h 4560473"/>
                <a:gd name="connsiteX110" fmla="*/ 741970 w 5017802"/>
                <a:gd name="connsiteY110" fmla="*/ 3145336 h 4560473"/>
                <a:gd name="connsiteX111" fmla="*/ 774855 w 5017802"/>
                <a:gd name="connsiteY111" fmla="*/ 3257368 h 4560473"/>
                <a:gd name="connsiteX112" fmla="*/ 831551 w 5017802"/>
                <a:gd name="connsiteY112" fmla="*/ 3291839 h 4560473"/>
                <a:gd name="connsiteX113" fmla="*/ 794812 w 5017802"/>
                <a:gd name="connsiteY113" fmla="*/ 3345361 h 4560473"/>
                <a:gd name="connsiteX114" fmla="*/ 1094623 w 5017802"/>
                <a:gd name="connsiteY114" fmla="*/ 3453311 h 4560473"/>
                <a:gd name="connsiteX115" fmla="*/ 1144742 w 5017802"/>
                <a:gd name="connsiteY115" fmla="*/ 3605257 h 4560473"/>
                <a:gd name="connsiteX116" fmla="*/ 1187604 w 5017802"/>
                <a:gd name="connsiteY116" fmla="*/ 3626121 h 4560473"/>
                <a:gd name="connsiteX117" fmla="*/ 1210283 w 5017802"/>
                <a:gd name="connsiteY117" fmla="*/ 3658099 h 4560473"/>
                <a:gd name="connsiteX118" fmla="*/ 1297142 w 5017802"/>
                <a:gd name="connsiteY118" fmla="*/ 3683952 h 4560473"/>
                <a:gd name="connsiteX119" fmla="*/ 1357693 w 5017802"/>
                <a:gd name="connsiteY119" fmla="*/ 3632471 h 4560473"/>
                <a:gd name="connsiteX120" fmla="*/ 1341138 w 5017802"/>
                <a:gd name="connsiteY120" fmla="*/ 3663768 h 4560473"/>
                <a:gd name="connsiteX121" fmla="*/ 1361095 w 5017802"/>
                <a:gd name="connsiteY121" fmla="*/ 3689621 h 4560473"/>
                <a:gd name="connsiteX122" fmla="*/ 1387402 w 5017802"/>
                <a:gd name="connsiteY122" fmla="*/ 3742236 h 4560473"/>
                <a:gd name="connsiteX123" fmla="*/ 1358374 w 5017802"/>
                <a:gd name="connsiteY123" fmla="*/ 3755843 h 4560473"/>
                <a:gd name="connsiteX124" fmla="*/ 1358827 w 5017802"/>
                <a:gd name="connsiteY124" fmla="*/ 3799386 h 4560473"/>
                <a:gd name="connsiteX125" fmla="*/ 1322769 w 5017802"/>
                <a:gd name="connsiteY125" fmla="*/ 3900986 h 4560473"/>
                <a:gd name="connsiteX126" fmla="*/ 1264485 w 5017802"/>
                <a:gd name="connsiteY126" fmla="*/ 3906882 h 4560473"/>
                <a:gd name="connsiteX127" fmla="*/ 1236590 w 5017802"/>
                <a:gd name="connsiteY127" fmla="*/ 3937725 h 4560473"/>
                <a:gd name="connsiteX128" fmla="*/ 1160843 w 5017802"/>
                <a:gd name="connsiteY128" fmla="*/ 3954733 h 4560473"/>
                <a:gd name="connsiteX129" fmla="*/ 1214592 w 5017802"/>
                <a:gd name="connsiteY129" fmla="*/ 4003039 h 4560473"/>
                <a:gd name="connsiteX130" fmla="*/ 1226157 w 5017802"/>
                <a:gd name="connsiteY130" fmla="*/ 4039099 h 4560473"/>
                <a:gd name="connsiteX131" fmla="*/ 1154267 w 5017802"/>
                <a:gd name="connsiteY131" fmla="*/ 4107588 h 4560473"/>
                <a:gd name="connsiteX132" fmla="*/ 1111177 w 5017802"/>
                <a:gd name="connsiteY132" fmla="*/ 4113031 h 4560473"/>
                <a:gd name="connsiteX133" fmla="*/ 1112311 w 5017802"/>
                <a:gd name="connsiteY133" fmla="*/ 4170407 h 4560473"/>
                <a:gd name="connsiteX134" fmla="*/ 1142247 w 5017802"/>
                <a:gd name="connsiteY134" fmla="*/ 4191725 h 4560473"/>
                <a:gd name="connsiteX135" fmla="*/ 1122748 w 5017802"/>
                <a:gd name="connsiteY135" fmla="*/ 4230736 h 4560473"/>
                <a:gd name="connsiteX136" fmla="*/ 1067186 w 5017802"/>
                <a:gd name="connsiteY136" fmla="*/ 4224386 h 4560473"/>
                <a:gd name="connsiteX137" fmla="*/ 1114810 w 5017802"/>
                <a:gd name="connsiteY137" fmla="*/ 4270425 h 4560473"/>
                <a:gd name="connsiteX138" fmla="*/ 1162435 w 5017802"/>
                <a:gd name="connsiteY138" fmla="*/ 4376786 h 4560473"/>
                <a:gd name="connsiteX139" fmla="*/ 1271972 w 5017802"/>
                <a:gd name="connsiteY139" fmla="*/ 4435524 h 4560473"/>
                <a:gd name="connsiteX140" fmla="*/ 1291022 w 5017802"/>
                <a:gd name="connsiteY140" fmla="*/ 4472036 h 4560473"/>
                <a:gd name="connsiteX141" fmla="*/ 1367222 w 5017802"/>
                <a:gd name="connsiteY141" fmla="*/ 4557761 h 4560473"/>
                <a:gd name="connsiteX142" fmla="*/ 1370397 w 5017802"/>
                <a:gd name="connsiteY142" fmla="*/ 4511723 h 4560473"/>
                <a:gd name="connsiteX143" fmla="*/ 1351348 w 5017802"/>
                <a:gd name="connsiteY143" fmla="*/ 4422824 h 4560473"/>
                <a:gd name="connsiteX144" fmla="*/ 1444325 w 5017802"/>
                <a:gd name="connsiteY144" fmla="*/ 4364309 h 4560473"/>
                <a:gd name="connsiteX145" fmla="*/ 1791081 w 5017802"/>
                <a:gd name="connsiteY145" fmla="*/ 4263389 h 4560473"/>
                <a:gd name="connsiteX146" fmla="*/ 2188636 w 5017802"/>
                <a:gd name="connsiteY146" fmla="*/ 4250462 h 4560473"/>
                <a:gd name="connsiteX147" fmla="*/ 2296586 w 5017802"/>
                <a:gd name="connsiteY147" fmla="*/ 4245474 h 4560473"/>
                <a:gd name="connsiteX148" fmla="*/ 2394785 w 5017802"/>
                <a:gd name="connsiteY148" fmla="*/ 4215990 h 4560473"/>
                <a:gd name="connsiteX149" fmla="*/ 2406350 w 5017802"/>
                <a:gd name="connsiteY149" fmla="*/ 4125277 h 4560473"/>
                <a:gd name="connsiteX150" fmla="*/ 2494570 w 5017802"/>
                <a:gd name="connsiteY150" fmla="*/ 3900532 h 4560473"/>
                <a:gd name="connsiteX151" fmla="*/ 2593449 w 5017802"/>
                <a:gd name="connsiteY151" fmla="*/ 3917768 h 4560473"/>
                <a:gd name="connsiteX152" fmla="*/ 2719088 w 5017802"/>
                <a:gd name="connsiteY152" fmla="*/ 3918221 h 4560473"/>
                <a:gd name="connsiteX153" fmla="*/ 2914124 w 5017802"/>
                <a:gd name="connsiteY153" fmla="*/ 3764007 h 4560473"/>
                <a:gd name="connsiteX154" fmla="*/ 3195112 w 5017802"/>
                <a:gd name="connsiteY154" fmla="*/ 3993968 h 4560473"/>
                <a:gd name="connsiteX155" fmla="*/ 3265414 w 5017802"/>
                <a:gd name="connsiteY155" fmla="*/ 4067674 h 4560473"/>
                <a:gd name="connsiteX156" fmla="*/ 3439813 w 5017802"/>
                <a:gd name="connsiteY156" fmla="*/ 4130265 h 4560473"/>
                <a:gd name="connsiteX157" fmla="*/ 3526217 w 5017802"/>
                <a:gd name="connsiteY157" fmla="*/ 4316455 h 4560473"/>
                <a:gd name="connsiteX158" fmla="*/ 3586542 w 5017802"/>
                <a:gd name="connsiteY158" fmla="*/ 4375193 h 4560473"/>
                <a:gd name="connsiteX159" fmla="*/ 3597654 w 5017802"/>
                <a:gd name="connsiteY159" fmla="*/ 4345030 h 4560473"/>
                <a:gd name="connsiteX160" fmla="*/ 3643692 w 5017802"/>
                <a:gd name="connsiteY160" fmla="*/ 4318042 h 4560473"/>
                <a:gd name="connsiteX161" fmla="*/ 3694492 w 5017802"/>
                <a:gd name="connsiteY161" fmla="*/ 4391068 h 4560473"/>
                <a:gd name="connsiteX162" fmla="*/ 3743705 w 5017802"/>
                <a:gd name="connsiteY162" fmla="*/ 4394243 h 4560473"/>
                <a:gd name="connsiteX163" fmla="*/ 3699254 w 5017802"/>
                <a:gd name="connsiteY163" fmla="*/ 4300581 h 4560473"/>
                <a:gd name="connsiteX164" fmla="*/ 3656392 w 5017802"/>
                <a:gd name="connsiteY164" fmla="*/ 4232318 h 4560473"/>
                <a:gd name="connsiteX165" fmla="*/ 3699255 w 5017802"/>
                <a:gd name="connsiteY165" fmla="*/ 4216442 h 4560473"/>
                <a:gd name="connsiteX166" fmla="*/ 3680204 w 5017802"/>
                <a:gd name="connsiteY166" fmla="*/ 4175168 h 4560473"/>
                <a:gd name="connsiteX167" fmla="*/ 3732592 w 5017802"/>
                <a:gd name="connsiteY167" fmla="*/ 4184693 h 4560473"/>
                <a:gd name="connsiteX168" fmla="*/ 3711955 w 5017802"/>
                <a:gd name="connsiteY168" fmla="*/ 4151355 h 4560473"/>
                <a:gd name="connsiteX169" fmla="*/ 3733274 w 5017802"/>
                <a:gd name="connsiteY169" fmla="*/ 4134801 h 4560473"/>
                <a:gd name="connsiteX170" fmla="*/ 3854377 w 5017802"/>
                <a:gd name="connsiteY170" fmla="*/ 4220074 h 4560473"/>
                <a:gd name="connsiteX171" fmla="*/ 3889754 w 5017802"/>
                <a:gd name="connsiteY171" fmla="*/ 4206917 h 4560473"/>
                <a:gd name="connsiteX172" fmla="*/ 3942141 w 5017802"/>
                <a:gd name="connsiteY172" fmla="*/ 4272006 h 4560473"/>
                <a:gd name="connsiteX173" fmla="*/ 3962779 w 5017802"/>
                <a:gd name="connsiteY173" fmla="*/ 4330743 h 4560473"/>
                <a:gd name="connsiteX174" fmla="*/ 4070729 w 5017802"/>
                <a:gd name="connsiteY174" fmla="*/ 4349792 h 4560473"/>
                <a:gd name="connsiteX175" fmla="*/ 4010405 w 5017802"/>
                <a:gd name="connsiteY175" fmla="*/ 4283117 h 4560473"/>
                <a:gd name="connsiteX176" fmla="*/ 4007229 w 5017802"/>
                <a:gd name="connsiteY176" fmla="*/ 4214855 h 4560473"/>
                <a:gd name="connsiteX177" fmla="*/ 4061204 w 5017802"/>
                <a:gd name="connsiteY177" fmla="*/ 4270418 h 4560473"/>
                <a:gd name="connsiteX178" fmla="*/ 4110417 w 5017802"/>
                <a:gd name="connsiteY178" fmla="*/ 4275180 h 4560473"/>
                <a:gd name="connsiteX179" fmla="*/ 4104067 w 5017802"/>
                <a:gd name="connsiteY179" fmla="*/ 4225968 h 4560473"/>
                <a:gd name="connsiteX180" fmla="*/ 4164392 w 5017802"/>
                <a:gd name="connsiteY180" fmla="*/ 4230730 h 4560473"/>
                <a:gd name="connsiteX181" fmla="*/ 4226304 w 5017802"/>
                <a:gd name="connsiteY181" fmla="*/ 4273592 h 4560473"/>
                <a:gd name="connsiteX182" fmla="*/ 4258054 w 5017802"/>
                <a:gd name="connsiteY182" fmla="*/ 4260893 h 4560473"/>
                <a:gd name="connsiteX183" fmla="*/ 4251705 w 5017802"/>
                <a:gd name="connsiteY183" fmla="*/ 4225968 h 4560473"/>
                <a:gd name="connsiteX184" fmla="*/ 4292980 w 5017802"/>
                <a:gd name="connsiteY184" fmla="*/ 4202156 h 4560473"/>
                <a:gd name="connsiteX185" fmla="*/ 4377117 w 5017802"/>
                <a:gd name="connsiteY185" fmla="*/ 4259306 h 4560473"/>
                <a:gd name="connsiteX186" fmla="*/ 4394580 w 5017802"/>
                <a:gd name="connsiteY186" fmla="*/ 4157708 h 4560473"/>
                <a:gd name="connsiteX187" fmla="*/ 4369180 w 5017802"/>
                <a:gd name="connsiteY187" fmla="*/ 4135482 h 4560473"/>
                <a:gd name="connsiteX188" fmla="*/ 4296154 w 5017802"/>
                <a:gd name="connsiteY188" fmla="*/ 4092619 h 4560473"/>
                <a:gd name="connsiteX189" fmla="*/ 4318379 w 5017802"/>
                <a:gd name="connsiteY189" fmla="*/ 4067220 h 4560473"/>
                <a:gd name="connsiteX190" fmla="*/ 4339017 w 5017802"/>
                <a:gd name="connsiteY190" fmla="*/ 4044994 h 4560473"/>
                <a:gd name="connsiteX191" fmla="*/ 4392992 w 5017802"/>
                <a:gd name="connsiteY191" fmla="*/ 4076745 h 4560473"/>
                <a:gd name="connsiteX192" fmla="*/ 4399342 w 5017802"/>
                <a:gd name="connsiteY192" fmla="*/ 4032295 h 4560473"/>
                <a:gd name="connsiteX193" fmla="*/ 4343779 w 5017802"/>
                <a:gd name="connsiteY193" fmla="*/ 4008482 h 4560473"/>
                <a:gd name="connsiteX194" fmla="*/ 4342192 w 5017802"/>
                <a:gd name="connsiteY194" fmla="*/ 3998958 h 4560473"/>
                <a:gd name="connsiteX195" fmla="*/ 4329491 w 5017802"/>
                <a:gd name="connsiteY195" fmla="*/ 3960859 h 4560473"/>
                <a:gd name="connsiteX196" fmla="*/ 4335841 w 5017802"/>
                <a:gd name="connsiteY196" fmla="*/ 3913233 h 4560473"/>
                <a:gd name="connsiteX197" fmla="*/ 4346954 w 5017802"/>
                <a:gd name="connsiteY197" fmla="*/ 3857670 h 4560473"/>
                <a:gd name="connsiteX198" fmla="*/ 4308854 w 5017802"/>
                <a:gd name="connsiteY198" fmla="*/ 3827508 h 4560473"/>
                <a:gd name="connsiteX199" fmla="*/ 4342191 w 5017802"/>
                <a:gd name="connsiteY199" fmla="*/ 3817983 h 4560473"/>
                <a:gd name="connsiteX200" fmla="*/ 4319966 w 5017802"/>
                <a:gd name="connsiteY200" fmla="*/ 3781470 h 4560473"/>
                <a:gd name="connsiteX201" fmla="*/ 4358067 w 5017802"/>
                <a:gd name="connsiteY201" fmla="*/ 3776709 h 4560473"/>
                <a:gd name="connsiteX202" fmla="*/ 4364416 w 5017802"/>
                <a:gd name="connsiteY202" fmla="*/ 3743370 h 4560473"/>
                <a:gd name="connsiteX203" fmla="*/ 4426330 w 5017802"/>
                <a:gd name="connsiteY203" fmla="*/ 3752897 h 4560473"/>
                <a:gd name="connsiteX204" fmla="*/ 4459443 w 5017802"/>
                <a:gd name="connsiteY204" fmla="*/ 3768089 h 4560473"/>
                <a:gd name="connsiteX205" fmla="*/ 4425650 w 5017802"/>
                <a:gd name="connsiteY205" fmla="*/ 3809137 h 4560473"/>
                <a:gd name="connsiteX206" fmla="*/ 4464658 w 5017802"/>
                <a:gd name="connsiteY206" fmla="*/ 3916633 h 4560473"/>
                <a:gd name="connsiteX207" fmla="*/ 4517045 w 5017802"/>
                <a:gd name="connsiteY207" fmla="*/ 3947931 h 4560473"/>
                <a:gd name="connsiteX208" fmla="*/ 4568979 w 5017802"/>
                <a:gd name="connsiteY208" fmla="*/ 3905749 h 4560473"/>
                <a:gd name="connsiteX209" fmla="*/ 4654704 w 5017802"/>
                <a:gd name="connsiteY209" fmla="*/ 3857216 h 4560473"/>
                <a:gd name="connsiteX210" fmla="*/ 4637468 w 5017802"/>
                <a:gd name="connsiteY210" fmla="*/ 3768315 h 4560473"/>
                <a:gd name="connsiteX211" fmla="*/ 4714802 w 5017802"/>
                <a:gd name="connsiteY211" fmla="*/ 3635646 h 4560473"/>
                <a:gd name="connsiteX212" fmla="*/ 5007356 w 5017802"/>
                <a:gd name="connsiteY212" fmla="*/ 3302498 h 4560473"/>
                <a:gd name="connsiteX213" fmla="*/ 4925939 w 5017802"/>
                <a:gd name="connsiteY213" fmla="*/ 3293426 h 4560473"/>
                <a:gd name="connsiteX214" fmla="*/ 4930476 w 5017802"/>
                <a:gd name="connsiteY214" fmla="*/ 3201578 h 4560473"/>
                <a:gd name="connsiteX215" fmla="*/ 4881489 w 5017802"/>
                <a:gd name="connsiteY215" fmla="*/ 3176406 h 4560473"/>
                <a:gd name="connsiteX216" fmla="*/ 4797352 w 5017802"/>
                <a:gd name="connsiteY216" fmla="*/ 3207928 h 4560473"/>
                <a:gd name="connsiteX217" fmla="*/ 4760613 w 5017802"/>
                <a:gd name="connsiteY217" fmla="*/ 3171643 h 4560473"/>
                <a:gd name="connsiteX218" fmla="*/ 4805290 w 5017802"/>
                <a:gd name="connsiteY218" fmla="*/ 3148738 h 4560473"/>
                <a:gd name="connsiteX219" fmla="*/ 4676023 w 5017802"/>
                <a:gd name="connsiteY219" fmla="*/ 2935559 h 4560473"/>
                <a:gd name="connsiteX220" fmla="*/ 4690989 w 5017802"/>
                <a:gd name="connsiteY220" fmla="*/ 2905396 h 4560473"/>
                <a:gd name="connsiteX221" fmla="*/ 4667404 w 5017802"/>
                <a:gd name="connsiteY221" fmla="*/ 2789736 h 4560473"/>
                <a:gd name="connsiteX222" fmla="*/ 4508655 w 5017802"/>
                <a:gd name="connsiteY222" fmla="*/ 2778850 h 4560473"/>
                <a:gd name="connsiteX223" fmla="*/ 4475317 w 5017802"/>
                <a:gd name="connsiteY223" fmla="*/ 2827608 h 4560473"/>
                <a:gd name="connsiteX224" fmla="*/ 4386417 w 5017802"/>
                <a:gd name="connsiteY224" fmla="*/ 2842124 h 4560473"/>
                <a:gd name="connsiteX225" fmla="*/ 4392767 w 5017802"/>
                <a:gd name="connsiteY225" fmla="*/ 2820125 h 4560473"/>
                <a:gd name="connsiteX226" fmla="*/ 4339245 w 5017802"/>
                <a:gd name="connsiteY226" fmla="*/ 2804024 h 4560473"/>
                <a:gd name="connsiteX227" fmla="*/ 4314526 w 5017802"/>
                <a:gd name="connsiteY227" fmla="*/ 2638923 h 4560473"/>
                <a:gd name="connsiteX228" fmla="*/ 4034219 w 5017802"/>
                <a:gd name="connsiteY228" fmla="*/ 2572248 h 4560473"/>
                <a:gd name="connsiteX229" fmla="*/ 3897920 w 5017802"/>
                <a:gd name="connsiteY229" fmla="*/ 2615564 h 4560473"/>
                <a:gd name="connsiteX230" fmla="*/ 3765931 w 5017802"/>
                <a:gd name="connsiteY230" fmla="*/ 2608080 h 4560473"/>
                <a:gd name="connsiteX231" fmla="*/ 3633488 w 5017802"/>
                <a:gd name="connsiteY231" fmla="*/ 2497182 h 4560473"/>
                <a:gd name="connsiteX232" fmla="*/ 3420310 w 5017802"/>
                <a:gd name="connsiteY232" fmla="*/ 2193969 h 4560473"/>
                <a:gd name="connsiteX233" fmla="*/ 3021848 w 5017802"/>
                <a:gd name="connsiteY233" fmla="*/ 2054496 h 4560473"/>
                <a:gd name="connsiteX234" fmla="*/ 2785310 w 5017802"/>
                <a:gd name="connsiteY234" fmla="*/ 1741532 h 4560473"/>
                <a:gd name="connsiteX235" fmla="*/ 2819101 w 5017802"/>
                <a:gd name="connsiteY235" fmla="*/ 1716586 h 4560473"/>
                <a:gd name="connsiteX236" fmla="*/ 2878745 w 5017802"/>
                <a:gd name="connsiteY236" fmla="*/ 1799589 h 4560473"/>
                <a:gd name="connsiteX237" fmla="*/ 2898929 w 5017802"/>
                <a:gd name="connsiteY237" fmla="*/ 1782126 h 4560473"/>
                <a:gd name="connsiteX238" fmla="*/ 2942019 w 5017802"/>
                <a:gd name="connsiteY238" fmla="*/ 1812970 h 4560473"/>
                <a:gd name="connsiteX239" fmla="*/ 3030692 w 5017802"/>
                <a:gd name="connsiteY239" fmla="*/ 1759221 h 4560473"/>
                <a:gd name="connsiteX240" fmla="*/ 3046794 w 5017802"/>
                <a:gd name="connsiteY240" fmla="*/ 1738811 h 4560473"/>
                <a:gd name="connsiteX241" fmla="*/ 3105077 w 5017802"/>
                <a:gd name="connsiteY241" fmla="*/ 1739037 h 4560473"/>
                <a:gd name="connsiteX242" fmla="*/ 3121180 w 5017802"/>
                <a:gd name="connsiteY242" fmla="*/ 1705927 h 4560473"/>
                <a:gd name="connsiteX243" fmla="*/ 3102356 w 5017802"/>
                <a:gd name="connsiteY243" fmla="*/ 1680300 h 4560473"/>
                <a:gd name="connsiteX244" fmla="*/ 3035228 w 5017802"/>
                <a:gd name="connsiteY244" fmla="*/ 1700257 h 4560473"/>
                <a:gd name="connsiteX245" fmla="*/ 3013456 w 5017802"/>
                <a:gd name="connsiteY245" fmla="*/ 1646736 h 4560473"/>
                <a:gd name="connsiteX246" fmla="*/ 3034774 w 5017802"/>
                <a:gd name="connsiteY246" fmla="*/ 1617026 h 4560473"/>
                <a:gd name="connsiteX247" fmla="*/ 2978304 w 5017802"/>
                <a:gd name="connsiteY247" fmla="*/ 1513612 h 4560473"/>
                <a:gd name="connsiteX248" fmla="*/ 2929773 w 5017802"/>
                <a:gd name="connsiteY248" fmla="*/ 1552393 h 4560473"/>
                <a:gd name="connsiteX249" fmla="*/ 2840418 w 5017802"/>
                <a:gd name="connsiteY249" fmla="*/ 1497737 h 4560473"/>
                <a:gd name="connsiteX250" fmla="*/ 2892352 w 5017802"/>
                <a:gd name="connsiteY250" fmla="*/ 1405208 h 4560473"/>
                <a:gd name="connsiteX251" fmla="*/ 2849490 w 5017802"/>
                <a:gd name="connsiteY251" fmla="*/ 1284105 h 4560473"/>
                <a:gd name="connsiteX252" fmla="*/ 2864231 w 5017802"/>
                <a:gd name="connsiteY252" fmla="*/ 1160053 h 4560473"/>
                <a:gd name="connsiteX253" fmla="*/ 2959481 w 5017802"/>
                <a:gd name="connsiteY253" fmla="*/ 1086348 h 4560473"/>
                <a:gd name="connsiteX254" fmla="*/ 3064710 w 5017802"/>
                <a:gd name="connsiteY254" fmla="*/ 1063896 h 4560473"/>
                <a:gd name="connsiteX255" fmla="*/ 3001663 w 5017802"/>
                <a:gd name="connsiteY255" fmla="*/ 974089 h 4560473"/>
                <a:gd name="connsiteX256" fmla="*/ 2984427 w 5017802"/>
                <a:gd name="connsiteY256" fmla="*/ 1018766 h 4560473"/>
                <a:gd name="connsiteX257" fmla="*/ 2941112 w 5017802"/>
                <a:gd name="connsiteY257" fmla="*/ 971595 h 4560473"/>
                <a:gd name="connsiteX258" fmla="*/ 2962430 w 5017802"/>
                <a:gd name="connsiteY258" fmla="*/ 886323 h 4560473"/>
                <a:gd name="connsiteX259" fmla="*/ 3035454 w 5017802"/>
                <a:gd name="connsiteY259" fmla="*/ 789032 h 4560473"/>
                <a:gd name="connsiteX260" fmla="*/ 3018445 w 5017802"/>
                <a:gd name="connsiteY260" fmla="*/ 682443 h 4560473"/>
                <a:gd name="connsiteX261" fmla="*/ 2847223 w 5017802"/>
                <a:gd name="connsiteY261" fmla="*/ 692194 h 4560473"/>
                <a:gd name="connsiteX262" fmla="*/ 2827945 w 5017802"/>
                <a:gd name="connsiteY262" fmla="*/ 734831 h 4560473"/>
                <a:gd name="connsiteX263" fmla="*/ 2795742 w 5017802"/>
                <a:gd name="connsiteY263" fmla="*/ 667248 h 4560473"/>
                <a:gd name="connsiteX264" fmla="*/ 2766032 w 5017802"/>
                <a:gd name="connsiteY264" fmla="*/ 707616 h 4560473"/>
                <a:gd name="connsiteX265" fmla="*/ 2580523 w 5017802"/>
                <a:gd name="connsiteY265" fmla="*/ 741180 h 4560473"/>
                <a:gd name="connsiteX0" fmla="*/ 2580523 w 5017802"/>
                <a:gd name="connsiteY0" fmla="*/ 741180 h 4568693"/>
                <a:gd name="connsiteX1" fmla="*/ 2254404 w 5017802"/>
                <a:gd name="connsiteY1" fmla="*/ 583337 h 4568693"/>
                <a:gd name="connsiteX2" fmla="*/ 2294316 w 5017802"/>
                <a:gd name="connsiteY2" fmla="*/ 433432 h 4568693"/>
                <a:gd name="connsiteX3" fmla="*/ 2240342 w 5017802"/>
                <a:gd name="connsiteY3" fmla="*/ 423907 h 4568693"/>
                <a:gd name="connsiteX4" fmla="*/ 2237167 w 5017802"/>
                <a:gd name="connsiteY4" fmla="*/ 395333 h 4568693"/>
                <a:gd name="connsiteX5" fmla="*/ 2281617 w 5017802"/>
                <a:gd name="connsiteY5" fmla="*/ 403270 h 4568693"/>
                <a:gd name="connsiteX6" fmla="*/ 2224467 w 5017802"/>
                <a:gd name="connsiteY6" fmla="*/ 315957 h 4568693"/>
                <a:gd name="connsiteX7" fmla="*/ 2235579 w 5017802"/>
                <a:gd name="connsiteY7" fmla="*/ 355645 h 4568693"/>
                <a:gd name="connsiteX8" fmla="*/ 2183191 w 5017802"/>
                <a:gd name="connsiteY8" fmla="*/ 320720 h 4568693"/>
                <a:gd name="connsiteX9" fmla="*/ 2203829 w 5017802"/>
                <a:gd name="connsiteY9" fmla="*/ 287383 h 4568693"/>
                <a:gd name="connsiteX10" fmla="*/ 2168904 w 5017802"/>
                <a:gd name="connsiteY10" fmla="*/ 225472 h 4568693"/>
                <a:gd name="connsiteX11" fmla="*/ 2202241 w 5017802"/>
                <a:gd name="connsiteY11" fmla="*/ 227061 h 4568693"/>
                <a:gd name="connsiteX12" fmla="*/ 2159379 w 5017802"/>
                <a:gd name="connsiteY12" fmla="*/ 133398 h 4568693"/>
                <a:gd name="connsiteX13" fmla="*/ 2133980 w 5017802"/>
                <a:gd name="connsiteY13" fmla="*/ 131810 h 4568693"/>
                <a:gd name="connsiteX14" fmla="*/ 2122867 w 5017802"/>
                <a:gd name="connsiteY14" fmla="*/ 84185 h 4568693"/>
                <a:gd name="connsiteX15" fmla="*/ 2154616 w 5017802"/>
                <a:gd name="connsiteY15" fmla="*/ 66723 h 4568693"/>
                <a:gd name="connsiteX16" fmla="*/ 2149854 w 5017802"/>
                <a:gd name="connsiteY16" fmla="*/ 23861 h 4568693"/>
                <a:gd name="connsiteX17" fmla="*/ 2091117 w 5017802"/>
                <a:gd name="connsiteY17" fmla="*/ 28624 h 4568693"/>
                <a:gd name="connsiteX18" fmla="*/ 1897442 w 5017802"/>
                <a:gd name="connsiteY18" fmla="*/ 127049 h 4568693"/>
                <a:gd name="connsiteX19" fmla="*/ 1862517 w 5017802"/>
                <a:gd name="connsiteY19" fmla="*/ 252462 h 4568693"/>
                <a:gd name="connsiteX20" fmla="*/ 1867279 w 5017802"/>
                <a:gd name="connsiteY20" fmla="*/ 288974 h 4568693"/>
                <a:gd name="connsiteX21" fmla="*/ 1838704 w 5017802"/>
                <a:gd name="connsiteY21" fmla="*/ 303261 h 4568693"/>
                <a:gd name="connsiteX22" fmla="*/ 1906966 w 5017802"/>
                <a:gd name="connsiteY22" fmla="*/ 482645 h 4568693"/>
                <a:gd name="connsiteX23" fmla="*/ 1819655 w 5017802"/>
                <a:gd name="connsiteY23" fmla="*/ 400099 h 4568693"/>
                <a:gd name="connsiteX24" fmla="*/ 1768854 w 5017802"/>
                <a:gd name="connsiteY24" fmla="*/ 366762 h 4568693"/>
                <a:gd name="connsiteX25" fmla="*/ 1740279 w 5017802"/>
                <a:gd name="connsiteY25" fmla="*/ 401687 h 4568693"/>
                <a:gd name="connsiteX26" fmla="*/ 1738692 w 5017802"/>
                <a:gd name="connsiteY26" fmla="*/ 515987 h 4568693"/>
                <a:gd name="connsiteX27" fmla="*/ 1752979 w 5017802"/>
                <a:gd name="connsiteY27" fmla="*/ 612820 h 4568693"/>
                <a:gd name="connsiteX28" fmla="*/ 1670429 w 5017802"/>
                <a:gd name="connsiteY28" fmla="*/ 620761 h 4568693"/>
                <a:gd name="connsiteX29" fmla="*/ 1694242 w 5017802"/>
                <a:gd name="connsiteY29" fmla="*/ 590598 h 4568693"/>
                <a:gd name="connsiteX30" fmla="*/ 1630742 w 5017802"/>
                <a:gd name="connsiteY30" fmla="*/ 547736 h 4568693"/>
                <a:gd name="connsiteX31" fmla="*/ 1589467 w 5017802"/>
                <a:gd name="connsiteY31" fmla="*/ 501699 h 4568693"/>
                <a:gd name="connsiteX32" fmla="*/ 1540254 w 5017802"/>
                <a:gd name="connsiteY32" fmla="*/ 512811 h 4568693"/>
                <a:gd name="connsiteX33" fmla="*/ 1568829 w 5017802"/>
                <a:gd name="connsiteY33" fmla="*/ 446136 h 4568693"/>
                <a:gd name="connsiteX34" fmla="*/ 1538666 w 5017802"/>
                <a:gd name="connsiteY34" fmla="*/ 481062 h 4568693"/>
                <a:gd name="connsiteX35" fmla="*/ 1505329 w 5017802"/>
                <a:gd name="connsiteY35" fmla="*/ 423911 h 4568693"/>
                <a:gd name="connsiteX36" fmla="*/ 1486279 w 5017802"/>
                <a:gd name="connsiteY36" fmla="*/ 417561 h 4568693"/>
                <a:gd name="connsiteX37" fmla="*/ 1484692 w 5017802"/>
                <a:gd name="connsiteY37" fmla="*/ 376287 h 4568693"/>
                <a:gd name="connsiteX38" fmla="*/ 1449767 w 5017802"/>
                <a:gd name="connsiteY38" fmla="*/ 273100 h 4568693"/>
                <a:gd name="connsiteX39" fmla="*/ 1410079 w 5017802"/>
                <a:gd name="connsiteY39" fmla="*/ 219123 h 4568693"/>
                <a:gd name="connsiteX40" fmla="*/ 1486280 w 5017802"/>
                <a:gd name="connsiteY40" fmla="*/ 282624 h 4568693"/>
                <a:gd name="connsiteX41" fmla="*/ 1545018 w 5017802"/>
                <a:gd name="connsiteY41" fmla="*/ 320723 h 4568693"/>
                <a:gd name="connsiteX42" fmla="*/ 1568829 w 5017802"/>
                <a:gd name="connsiteY42" fmla="*/ 281036 h 4568693"/>
                <a:gd name="connsiteX43" fmla="*/ 1587879 w 5017802"/>
                <a:gd name="connsiteY43" fmla="*/ 215949 h 4568693"/>
                <a:gd name="connsiteX44" fmla="*/ 1549779 w 5017802"/>
                <a:gd name="connsiteY44" fmla="*/ 185786 h 4568693"/>
                <a:gd name="connsiteX45" fmla="*/ 1576767 w 5017802"/>
                <a:gd name="connsiteY45" fmla="*/ 144511 h 4568693"/>
                <a:gd name="connsiteX46" fmla="*/ 1529142 w 5017802"/>
                <a:gd name="connsiteY46" fmla="*/ 50848 h 4568693"/>
                <a:gd name="connsiteX47" fmla="*/ 1511679 w 5017802"/>
                <a:gd name="connsiteY47" fmla="*/ 6399 h 4568693"/>
                <a:gd name="connsiteX48" fmla="*/ 1375154 w 5017802"/>
                <a:gd name="connsiteY48" fmla="*/ 120699 h 4568693"/>
                <a:gd name="connsiteX49" fmla="*/ 1313241 w 5017802"/>
                <a:gd name="connsiteY49" fmla="*/ 115936 h 4568693"/>
                <a:gd name="connsiteX50" fmla="*/ 1300542 w 5017802"/>
                <a:gd name="connsiteY50" fmla="*/ 57199 h 4568693"/>
                <a:gd name="connsiteX51" fmla="*/ 1214817 w 5017802"/>
                <a:gd name="connsiteY51" fmla="*/ 104824 h 4568693"/>
                <a:gd name="connsiteX52" fmla="*/ 1151317 w 5017802"/>
                <a:gd name="connsiteY52" fmla="*/ 139748 h 4568693"/>
                <a:gd name="connsiteX53" fmla="*/ 1056066 w 5017802"/>
                <a:gd name="connsiteY53" fmla="*/ 147686 h 4568693"/>
                <a:gd name="connsiteX54" fmla="*/ 1033842 w 5017802"/>
                <a:gd name="connsiteY54" fmla="*/ 177849 h 4568693"/>
                <a:gd name="connsiteX55" fmla="*/ 997329 w 5017802"/>
                <a:gd name="connsiteY55" fmla="*/ 201661 h 4568693"/>
                <a:gd name="connsiteX56" fmla="*/ 1032255 w 5017802"/>
                <a:gd name="connsiteY56" fmla="*/ 288974 h 4568693"/>
                <a:gd name="connsiteX57" fmla="*/ 899586 w 5017802"/>
                <a:gd name="connsiteY57" fmla="*/ 542516 h 4568693"/>
                <a:gd name="connsiteX58" fmla="*/ 845611 w 5017802"/>
                <a:gd name="connsiteY58" fmla="*/ 580843 h 4568693"/>
                <a:gd name="connsiteX59" fmla="*/ 917502 w 5017802"/>
                <a:gd name="connsiteY59" fmla="*/ 633231 h 4568693"/>
                <a:gd name="connsiteX60" fmla="*/ 880536 w 5017802"/>
                <a:gd name="connsiteY60" fmla="*/ 673825 h 4568693"/>
                <a:gd name="connsiteX61" fmla="*/ 897999 w 5017802"/>
                <a:gd name="connsiteY61" fmla="*/ 720316 h 4568693"/>
                <a:gd name="connsiteX62" fmla="*/ 829282 w 5017802"/>
                <a:gd name="connsiteY62" fmla="*/ 701719 h 4568693"/>
                <a:gd name="connsiteX63" fmla="*/ 774174 w 5017802"/>
                <a:gd name="connsiteY63" fmla="*/ 726665 h 4568693"/>
                <a:gd name="connsiteX64" fmla="*/ 707272 w 5017802"/>
                <a:gd name="connsiteY64" fmla="*/ 695143 h 4568693"/>
                <a:gd name="connsiteX65" fmla="*/ 708860 w 5017802"/>
                <a:gd name="connsiteY65" fmla="*/ 652734 h 4568693"/>
                <a:gd name="connsiteX66" fmla="*/ 597281 w 5017802"/>
                <a:gd name="connsiteY66" fmla="*/ 675412 h 4568693"/>
                <a:gd name="connsiteX67" fmla="*/ 587530 w 5017802"/>
                <a:gd name="connsiteY67" fmla="*/ 760457 h 4568693"/>
                <a:gd name="connsiteX68" fmla="*/ 508382 w 5017802"/>
                <a:gd name="connsiteY68" fmla="*/ 865236 h 4568693"/>
                <a:gd name="connsiteX69" fmla="*/ 422657 w 5017802"/>
                <a:gd name="connsiteY69" fmla="*/ 828724 h 4568693"/>
                <a:gd name="connsiteX70" fmla="*/ 397257 w 5017802"/>
                <a:gd name="connsiteY70" fmla="*/ 869999 h 4568693"/>
                <a:gd name="connsiteX71" fmla="*/ 332170 w 5017802"/>
                <a:gd name="connsiteY71" fmla="*/ 812848 h 4568693"/>
                <a:gd name="connsiteX72" fmla="*/ 306771 w 5017802"/>
                <a:gd name="connsiteY72" fmla="*/ 881111 h 4568693"/>
                <a:gd name="connsiteX73" fmla="*/ 248033 w 5017802"/>
                <a:gd name="connsiteY73" fmla="*/ 873173 h 4568693"/>
                <a:gd name="connsiteX74" fmla="*/ 208345 w 5017802"/>
                <a:gd name="connsiteY74" fmla="*/ 787449 h 4568693"/>
                <a:gd name="connsiteX75" fmla="*/ 27371 w 5017802"/>
                <a:gd name="connsiteY75" fmla="*/ 917623 h 4568693"/>
                <a:gd name="connsiteX76" fmla="*/ 28959 w 5017802"/>
                <a:gd name="connsiteY76" fmla="*/ 970011 h 4568693"/>
                <a:gd name="connsiteX77" fmla="*/ 13084 w 5017802"/>
                <a:gd name="connsiteY77" fmla="*/ 996999 h 4568693"/>
                <a:gd name="connsiteX78" fmla="*/ 40071 w 5017802"/>
                <a:gd name="connsiteY78" fmla="*/ 1022399 h 4568693"/>
                <a:gd name="connsiteX79" fmla="*/ 9909 w 5017802"/>
                <a:gd name="connsiteY79" fmla="*/ 1043037 h 4568693"/>
                <a:gd name="connsiteX80" fmla="*/ 170247 w 5017802"/>
                <a:gd name="connsiteY80" fmla="*/ 1135111 h 4568693"/>
                <a:gd name="connsiteX81" fmla="*/ 160723 w 5017802"/>
                <a:gd name="connsiteY81" fmla="*/ 1263698 h 4568693"/>
                <a:gd name="connsiteX82" fmla="*/ 217873 w 5017802"/>
                <a:gd name="connsiteY82" fmla="*/ 1289099 h 4568693"/>
                <a:gd name="connsiteX83" fmla="*/ 205174 w 5017802"/>
                <a:gd name="connsiteY83" fmla="*/ 1354186 h 4568693"/>
                <a:gd name="connsiteX84" fmla="*/ 270261 w 5017802"/>
                <a:gd name="connsiteY84" fmla="*/ 1362124 h 4568693"/>
                <a:gd name="connsiteX85" fmla="*/ 321736 w 5017802"/>
                <a:gd name="connsiteY85" fmla="*/ 1394776 h 4568693"/>
                <a:gd name="connsiteX86" fmla="*/ 230573 w 5017802"/>
                <a:gd name="connsiteY86" fmla="*/ 1622474 h 4568693"/>
                <a:gd name="connsiteX87" fmla="*/ 179773 w 5017802"/>
                <a:gd name="connsiteY87" fmla="*/ 1687561 h 4568693"/>
                <a:gd name="connsiteX88" fmla="*/ 175010 w 5017802"/>
                <a:gd name="connsiteY88" fmla="*/ 1743123 h 4568693"/>
                <a:gd name="connsiteX89" fmla="*/ 141673 w 5017802"/>
                <a:gd name="connsiteY89" fmla="*/ 1738361 h 4568693"/>
                <a:gd name="connsiteX90" fmla="*/ 143261 w 5017802"/>
                <a:gd name="connsiteY90" fmla="*/ 1798686 h 4568693"/>
                <a:gd name="connsiteX91" fmla="*/ 65473 w 5017802"/>
                <a:gd name="connsiteY91" fmla="*/ 1636761 h 4568693"/>
                <a:gd name="connsiteX92" fmla="*/ 16260 w 5017802"/>
                <a:gd name="connsiteY92" fmla="*/ 1633586 h 4568693"/>
                <a:gd name="connsiteX93" fmla="*/ 41661 w 5017802"/>
                <a:gd name="connsiteY93" fmla="*/ 1670099 h 4568693"/>
                <a:gd name="connsiteX94" fmla="*/ 385 w 5017802"/>
                <a:gd name="connsiteY94" fmla="*/ 1690737 h 4568693"/>
                <a:gd name="connsiteX95" fmla="*/ 59122 w 5017802"/>
                <a:gd name="connsiteY95" fmla="*/ 1873298 h 4568693"/>
                <a:gd name="connsiteX96" fmla="*/ 343507 w 5017802"/>
                <a:gd name="connsiteY96" fmla="*/ 1923414 h 4568693"/>
                <a:gd name="connsiteX97" fmla="*/ 200410 w 5017802"/>
                <a:gd name="connsiteY97" fmla="*/ 2119361 h 4568693"/>
                <a:gd name="connsiteX98" fmla="*/ 213560 w 5017802"/>
                <a:gd name="connsiteY98" fmla="*/ 2239100 h 4568693"/>
                <a:gd name="connsiteX99" fmla="*/ 148023 w 5017802"/>
                <a:gd name="connsiteY99" fmla="*/ 2270174 h 4568693"/>
                <a:gd name="connsiteX100" fmla="*/ 105160 w 5017802"/>
                <a:gd name="connsiteY100" fmla="*/ 2414637 h 4568693"/>
                <a:gd name="connsiteX101" fmla="*/ 201087 w 5017802"/>
                <a:gd name="connsiteY101" fmla="*/ 2428239 h 4568693"/>
                <a:gd name="connsiteX102" fmla="*/ 419708 w 5017802"/>
                <a:gd name="connsiteY102" fmla="*/ 2593339 h 4568693"/>
                <a:gd name="connsiteX103" fmla="*/ 436944 w 5017802"/>
                <a:gd name="connsiteY103" fmla="*/ 2823753 h 4568693"/>
                <a:gd name="connsiteX104" fmla="*/ 490464 w 5017802"/>
                <a:gd name="connsiteY104" fmla="*/ 2877956 h 4568693"/>
                <a:gd name="connsiteX105" fmla="*/ 542173 w 5017802"/>
                <a:gd name="connsiteY105" fmla="*/ 2882264 h 4568693"/>
                <a:gd name="connsiteX106" fmla="*/ 544894 w 5017802"/>
                <a:gd name="connsiteY106" fmla="*/ 2813095 h 4568693"/>
                <a:gd name="connsiteX107" fmla="*/ 678248 w 5017802"/>
                <a:gd name="connsiteY107" fmla="*/ 2882949 h 4568693"/>
                <a:gd name="connsiteX108" fmla="*/ 669852 w 5017802"/>
                <a:gd name="connsiteY108" fmla="*/ 2955970 h 4568693"/>
                <a:gd name="connsiteX109" fmla="*/ 758073 w 5017802"/>
                <a:gd name="connsiteY109" fmla="*/ 3058024 h 4568693"/>
                <a:gd name="connsiteX110" fmla="*/ 741970 w 5017802"/>
                <a:gd name="connsiteY110" fmla="*/ 3145336 h 4568693"/>
                <a:gd name="connsiteX111" fmla="*/ 774855 w 5017802"/>
                <a:gd name="connsiteY111" fmla="*/ 3257368 h 4568693"/>
                <a:gd name="connsiteX112" fmla="*/ 831551 w 5017802"/>
                <a:gd name="connsiteY112" fmla="*/ 3291839 h 4568693"/>
                <a:gd name="connsiteX113" fmla="*/ 794812 w 5017802"/>
                <a:gd name="connsiteY113" fmla="*/ 3345361 h 4568693"/>
                <a:gd name="connsiteX114" fmla="*/ 1094623 w 5017802"/>
                <a:gd name="connsiteY114" fmla="*/ 3453311 h 4568693"/>
                <a:gd name="connsiteX115" fmla="*/ 1144742 w 5017802"/>
                <a:gd name="connsiteY115" fmla="*/ 3605257 h 4568693"/>
                <a:gd name="connsiteX116" fmla="*/ 1187604 w 5017802"/>
                <a:gd name="connsiteY116" fmla="*/ 3626121 h 4568693"/>
                <a:gd name="connsiteX117" fmla="*/ 1210283 w 5017802"/>
                <a:gd name="connsiteY117" fmla="*/ 3658099 h 4568693"/>
                <a:gd name="connsiteX118" fmla="*/ 1297142 w 5017802"/>
                <a:gd name="connsiteY118" fmla="*/ 3683952 h 4568693"/>
                <a:gd name="connsiteX119" fmla="*/ 1357693 w 5017802"/>
                <a:gd name="connsiteY119" fmla="*/ 3632471 h 4568693"/>
                <a:gd name="connsiteX120" fmla="*/ 1341138 w 5017802"/>
                <a:gd name="connsiteY120" fmla="*/ 3663768 h 4568693"/>
                <a:gd name="connsiteX121" fmla="*/ 1361095 w 5017802"/>
                <a:gd name="connsiteY121" fmla="*/ 3689621 h 4568693"/>
                <a:gd name="connsiteX122" fmla="*/ 1387402 w 5017802"/>
                <a:gd name="connsiteY122" fmla="*/ 3742236 h 4568693"/>
                <a:gd name="connsiteX123" fmla="*/ 1358374 w 5017802"/>
                <a:gd name="connsiteY123" fmla="*/ 3755843 h 4568693"/>
                <a:gd name="connsiteX124" fmla="*/ 1358827 w 5017802"/>
                <a:gd name="connsiteY124" fmla="*/ 3799386 h 4568693"/>
                <a:gd name="connsiteX125" fmla="*/ 1322769 w 5017802"/>
                <a:gd name="connsiteY125" fmla="*/ 3900986 h 4568693"/>
                <a:gd name="connsiteX126" fmla="*/ 1264485 w 5017802"/>
                <a:gd name="connsiteY126" fmla="*/ 3906882 h 4568693"/>
                <a:gd name="connsiteX127" fmla="*/ 1236590 w 5017802"/>
                <a:gd name="connsiteY127" fmla="*/ 3937725 h 4568693"/>
                <a:gd name="connsiteX128" fmla="*/ 1160843 w 5017802"/>
                <a:gd name="connsiteY128" fmla="*/ 3954733 h 4568693"/>
                <a:gd name="connsiteX129" fmla="*/ 1214592 w 5017802"/>
                <a:gd name="connsiteY129" fmla="*/ 4003039 h 4568693"/>
                <a:gd name="connsiteX130" fmla="*/ 1226157 w 5017802"/>
                <a:gd name="connsiteY130" fmla="*/ 4039099 h 4568693"/>
                <a:gd name="connsiteX131" fmla="*/ 1154267 w 5017802"/>
                <a:gd name="connsiteY131" fmla="*/ 4107588 h 4568693"/>
                <a:gd name="connsiteX132" fmla="*/ 1111177 w 5017802"/>
                <a:gd name="connsiteY132" fmla="*/ 4113031 h 4568693"/>
                <a:gd name="connsiteX133" fmla="*/ 1112311 w 5017802"/>
                <a:gd name="connsiteY133" fmla="*/ 4170407 h 4568693"/>
                <a:gd name="connsiteX134" fmla="*/ 1142247 w 5017802"/>
                <a:gd name="connsiteY134" fmla="*/ 4191725 h 4568693"/>
                <a:gd name="connsiteX135" fmla="*/ 1122748 w 5017802"/>
                <a:gd name="connsiteY135" fmla="*/ 4230736 h 4568693"/>
                <a:gd name="connsiteX136" fmla="*/ 1067186 w 5017802"/>
                <a:gd name="connsiteY136" fmla="*/ 4224386 h 4568693"/>
                <a:gd name="connsiteX137" fmla="*/ 1114810 w 5017802"/>
                <a:gd name="connsiteY137" fmla="*/ 4270425 h 4568693"/>
                <a:gd name="connsiteX138" fmla="*/ 1162435 w 5017802"/>
                <a:gd name="connsiteY138" fmla="*/ 4376786 h 4568693"/>
                <a:gd name="connsiteX139" fmla="*/ 1271972 w 5017802"/>
                <a:gd name="connsiteY139" fmla="*/ 4435524 h 4568693"/>
                <a:gd name="connsiteX140" fmla="*/ 1291022 w 5017802"/>
                <a:gd name="connsiteY140" fmla="*/ 4472036 h 4568693"/>
                <a:gd name="connsiteX141" fmla="*/ 1367222 w 5017802"/>
                <a:gd name="connsiteY141" fmla="*/ 4557761 h 4568693"/>
                <a:gd name="connsiteX142" fmla="*/ 1368810 w 5017802"/>
                <a:gd name="connsiteY142" fmla="*/ 4562523 h 4568693"/>
                <a:gd name="connsiteX143" fmla="*/ 1370397 w 5017802"/>
                <a:gd name="connsiteY143" fmla="*/ 4511723 h 4568693"/>
                <a:gd name="connsiteX144" fmla="*/ 1351348 w 5017802"/>
                <a:gd name="connsiteY144" fmla="*/ 4422824 h 4568693"/>
                <a:gd name="connsiteX145" fmla="*/ 1444325 w 5017802"/>
                <a:gd name="connsiteY145" fmla="*/ 4364309 h 4568693"/>
                <a:gd name="connsiteX146" fmla="*/ 1791081 w 5017802"/>
                <a:gd name="connsiteY146" fmla="*/ 4263389 h 4568693"/>
                <a:gd name="connsiteX147" fmla="*/ 2188636 w 5017802"/>
                <a:gd name="connsiteY147" fmla="*/ 4250462 h 4568693"/>
                <a:gd name="connsiteX148" fmla="*/ 2296586 w 5017802"/>
                <a:gd name="connsiteY148" fmla="*/ 4245474 h 4568693"/>
                <a:gd name="connsiteX149" fmla="*/ 2394785 w 5017802"/>
                <a:gd name="connsiteY149" fmla="*/ 4215990 h 4568693"/>
                <a:gd name="connsiteX150" fmla="*/ 2406350 w 5017802"/>
                <a:gd name="connsiteY150" fmla="*/ 4125277 h 4568693"/>
                <a:gd name="connsiteX151" fmla="*/ 2494570 w 5017802"/>
                <a:gd name="connsiteY151" fmla="*/ 3900532 h 4568693"/>
                <a:gd name="connsiteX152" fmla="*/ 2593449 w 5017802"/>
                <a:gd name="connsiteY152" fmla="*/ 3917768 h 4568693"/>
                <a:gd name="connsiteX153" fmla="*/ 2719088 w 5017802"/>
                <a:gd name="connsiteY153" fmla="*/ 3918221 h 4568693"/>
                <a:gd name="connsiteX154" fmla="*/ 2914124 w 5017802"/>
                <a:gd name="connsiteY154" fmla="*/ 3764007 h 4568693"/>
                <a:gd name="connsiteX155" fmla="*/ 3195112 w 5017802"/>
                <a:gd name="connsiteY155" fmla="*/ 3993968 h 4568693"/>
                <a:gd name="connsiteX156" fmla="*/ 3265414 w 5017802"/>
                <a:gd name="connsiteY156" fmla="*/ 4067674 h 4568693"/>
                <a:gd name="connsiteX157" fmla="*/ 3439813 w 5017802"/>
                <a:gd name="connsiteY157" fmla="*/ 4130265 h 4568693"/>
                <a:gd name="connsiteX158" fmla="*/ 3526217 w 5017802"/>
                <a:gd name="connsiteY158" fmla="*/ 4316455 h 4568693"/>
                <a:gd name="connsiteX159" fmla="*/ 3586542 w 5017802"/>
                <a:gd name="connsiteY159" fmla="*/ 4375193 h 4568693"/>
                <a:gd name="connsiteX160" fmla="*/ 3597654 w 5017802"/>
                <a:gd name="connsiteY160" fmla="*/ 4345030 h 4568693"/>
                <a:gd name="connsiteX161" fmla="*/ 3643692 w 5017802"/>
                <a:gd name="connsiteY161" fmla="*/ 4318042 h 4568693"/>
                <a:gd name="connsiteX162" fmla="*/ 3694492 w 5017802"/>
                <a:gd name="connsiteY162" fmla="*/ 4391068 h 4568693"/>
                <a:gd name="connsiteX163" fmla="*/ 3743705 w 5017802"/>
                <a:gd name="connsiteY163" fmla="*/ 4394243 h 4568693"/>
                <a:gd name="connsiteX164" fmla="*/ 3699254 w 5017802"/>
                <a:gd name="connsiteY164" fmla="*/ 4300581 h 4568693"/>
                <a:gd name="connsiteX165" fmla="*/ 3656392 w 5017802"/>
                <a:gd name="connsiteY165" fmla="*/ 4232318 h 4568693"/>
                <a:gd name="connsiteX166" fmla="*/ 3699255 w 5017802"/>
                <a:gd name="connsiteY166" fmla="*/ 4216442 h 4568693"/>
                <a:gd name="connsiteX167" fmla="*/ 3680204 w 5017802"/>
                <a:gd name="connsiteY167" fmla="*/ 4175168 h 4568693"/>
                <a:gd name="connsiteX168" fmla="*/ 3732592 w 5017802"/>
                <a:gd name="connsiteY168" fmla="*/ 4184693 h 4568693"/>
                <a:gd name="connsiteX169" fmla="*/ 3711955 w 5017802"/>
                <a:gd name="connsiteY169" fmla="*/ 4151355 h 4568693"/>
                <a:gd name="connsiteX170" fmla="*/ 3733274 w 5017802"/>
                <a:gd name="connsiteY170" fmla="*/ 4134801 h 4568693"/>
                <a:gd name="connsiteX171" fmla="*/ 3854377 w 5017802"/>
                <a:gd name="connsiteY171" fmla="*/ 4220074 h 4568693"/>
                <a:gd name="connsiteX172" fmla="*/ 3889754 w 5017802"/>
                <a:gd name="connsiteY172" fmla="*/ 4206917 h 4568693"/>
                <a:gd name="connsiteX173" fmla="*/ 3942141 w 5017802"/>
                <a:gd name="connsiteY173" fmla="*/ 4272006 h 4568693"/>
                <a:gd name="connsiteX174" fmla="*/ 3962779 w 5017802"/>
                <a:gd name="connsiteY174" fmla="*/ 4330743 h 4568693"/>
                <a:gd name="connsiteX175" fmla="*/ 4070729 w 5017802"/>
                <a:gd name="connsiteY175" fmla="*/ 4349792 h 4568693"/>
                <a:gd name="connsiteX176" fmla="*/ 4010405 w 5017802"/>
                <a:gd name="connsiteY176" fmla="*/ 4283117 h 4568693"/>
                <a:gd name="connsiteX177" fmla="*/ 4007229 w 5017802"/>
                <a:gd name="connsiteY177" fmla="*/ 4214855 h 4568693"/>
                <a:gd name="connsiteX178" fmla="*/ 4061204 w 5017802"/>
                <a:gd name="connsiteY178" fmla="*/ 4270418 h 4568693"/>
                <a:gd name="connsiteX179" fmla="*/ 4110417 w 5017802"/>
                <a:gd name="connsiteY179" fmla="*/ 4275180 h 4568693"/>
                <a:gd name="connsiteX180" fmla="*/ 4104067 w 5017802"/>
                <a:gd name="connsiteY180" fmla="*/ 4225968 h 4568693"/>
                <a:gd name="connsiteX181" fmla="*/ 4164392 w 5017802"/>
                <a:gd name="connsiteY181" fmla="*/ 4230730 h 4568693"/>
                <a:gd name="connsiteX182" fmla="*/ 4226304 w 5017802"/>
                <a:gd name="connsiteY182" fmla="*/ 4273592 h 4568693"/>
                <a:gd name="connsiteX183" fmla="*/ 4258054 w 5017802"/>
                <a:gd name="connsiteY183" fmla="*/ 4260893 h 4568693"/>
                <a:gd name="connsiteX184" fmla="*/ 4251705 w 5017802"/>
                <a:gd name="connsiteY184" fmla="*/ 4225968 h 4568693"/>
                <a:gd name="connsiteX185" fmla="*/ 4292980 w 5017802"/>
                <a:gd name="connsiteY185" fmla="*/ 4202156 h 4568693"/>
                <a:gd name="connsiteX186" fmla="*/ 4377117 w 5017802"/>
                <a:gd name="connsiteY186" fmla="*/ 4259306 h 4568693"/>
                <a:gd name="connsiteX187" fmla="*/ 4394580 w 5017802"/>
                <a:gd name="connsiteY187" fmla="*/ 4157708 h 4568693"/>
                <a:gd name="connsiteX188" fmla="*/ 4369180 w 5017802"/>
                <a:gd name="connsiteY188" fmla="*/ 4135482 h 4568693"/>
                <a:gd name="connsiteX189" fmla="*/ 4296154 w 5017802"/>
                <a:gd name="connsiteY189" fmla="*/ 4092619 h 4568693"/>
                <a:gd name="connsiteX190" fmla="*/ 4318379 w 5017802"/>
                <a:gd name="connsiteY190" fmla="*/ 4067220 h 4568693"/>
                <a:gd name="connsiteX191" fmla="*/ 4339017 w 5017802"/>
                <a:gd name="connsiteY191" fmla="*/ 4044994 h 4568693"/>
                <a:gd name="connsiteX192" fmla="*/ 4392992 w 5017802"/>
                <a:gd name="connsiteY192" fmla="*/ 4076745 h 4568693"/>
                <a:gd name="connsiteX193" fmla="*/ 4399342 w 5017802"/>
                <a:gd name="connsiteY193" fmla="*/ 4032295 h 4568693"/>
                <a:gd name="connsiteX194" fmla="*/ 4343779 w 5017802"/>
                <a:gd name="connsiteY194" fmla="*/ 4008482 h 4568693"/>
                <a:gd name="connsiteX195" fmla="*/ 4342192 w 5017802"/>
                <a:gd name="connsiteY195" fmla="*/ 3998958 h 4568693"/>
                <a:gd name="connsiteX196" fmla="*/ 4329491 w 5017802"/>
                <a:gd name="connsiteY196" fmla="*/ 3960859 h 4568693"/>
                <a:gd name="connsiteX197" fmla="*/ 4335841 w 5017802"/>
                <a:gd name="connsiteY197" fmla="*/ 3913233 h 4568693"/>
                <a:gd name="connsiteX198" fmla="*/ 4346954 w 5017802"/>
                <a:gd name="connsiteY198" fmla="*/ 3857670 h 4568693"/>
                <a:gd name="connsiteX199" fmla="*/ 4308854 w 5017802"/>
                <a:gd name="connsiteY199" fmla="*/ 3827508 h 4568693"/>
                <a:gd name="connsiteX200" fmla="*/ 4342191 w 5017802"/>
                <a:gd name="connsiteY200" fmla="*/ 3817983 h 4568693"/>
                <a:gd name="connsiteX201" fmla="*/ 4319966 w 5017802"/>
                <a:gd name="connsiteY201" fmla="*/ 3781470 h 4568693"/>
                <a:gd name="connsiteX202" fmla="*/ 4358067 w 5017802"/>
                <a:gd name="connsiteY202" fmla="*/ 3776709 h 4568693"/>
                <a:gd name="connsiteX203" fmla="*/ 4364416 w 5017802"/>
                <a:gd name="connsiteY203" fmla="*/ 3743370 h 4568693"/>
                <a:gd name="connsiteX204" fmla="*/ 4426330 w 5017802"/>
                <a:gd name="connsiteY204" fmla="*/ 3752897 h 4568693"/>
                <a:gd name="connsiteX205" fmla="*/ 4459443 w 5017802"/>
                <a:gd name="connsiteY205" fmla="*/ 3768089 h 4568693"/>
                <a:gd name="connsiteX206" fmla="*/ 4425650 w 5017802"/>
                <a:gd name="connsiteY206" fmla="*/ 3809137 h 4568693"/>
                <a:gd name="connsiteX207" fmla="*/ 4464658 w 5017802"/>
                <a:gd name="connsiteY207" fmla="*/ 3916633 h 4568693"/>
                <a:gd name="connsiteX208" fmla="*/ 4517045 w 5017802"/>
                <a:gd name="connsiteY208" fmla="*/ 3947931 h 4568693"/>
                <a:gd name="connsiteX209" fmla="*/ 4568979 w 5017802"/>
                <a:gd name="connsiteY209" fmla="*/ 3905749 h 4568693"/>
                <a:gd name="connsiteX210" fmla="*/ 4654704 w 5017802"/>
                <a:gd name="connsiteY210" fmla="*/ 3857216 h 4568693"/>
                <a:gd name="connsiteX211" fmla="*/ 4637468 w 5017802"/>
                <a:gd name="connsiteY211" fmla="*/ 3768315 h 4568693"/>
                <a:gd name="connsiteX212" fmla="*/ 4714802 w 5017802"/>
                <a:gd name="connsiteY212" fmla="*/ 3635646 h 4568693"/>
                <a:gd name="connsiteX213" fmla="*/ 5007356 w 5017802"/>
                <a:gd name="connsiteY213" fmla="*/ 3302498 h 4568693"/>
                <a:gd name="connsiteX214" fmla="*/ 4925939 w 5017802"/>
                <a:gd name="connsiteY214" fmla="*/ 3293426 h 4568693"/>
                <a:gd name="connsiteX215" fmla="*/ 4930476 w 5017802"/>
                <a:gd name="connsiteY215" fmla="*/ 3201578 h 4568693"/>
                <a:gd name="connsiteX216" fmla="*/ 4881489 w 5017802"/>
                <a:gd name="connsiteY216" fmla="*/ 3176406 h 4568693"/>
                <a:gd name="connsiteX217" fmla="*/ 4797352 w 5017802"/>
                <a:gd name="connsiteY217" fmla="*/ 3207928 h 4568693"/>
                <a:gd name="connsiteX218" fmla="*/ 4760613 w 5017802"/>
                <a:gd name="connsiteY218" fmla="*/ 3171643 h 4568693"/>
                <a:gd name="connsiteX219" fmla="*/ 4805290 w 5017802"/>
                <a:gd name="connsiteY219" fmla="*/ 3148738 h 4568693"/>
                <a:gd name="connsiteX220" fmla="*/ 4676023 w 5017802"/>
                <a:gd name="connsiteY220" fmla="*/ 2935559 h 4568693"/>
                <a:gd name="connsiteX221" fmla="*/ 4690989 w 5017802"/>
                <a:gd name="connsiteY221" fmla="*/ 2905396 h 4568693"/>
                <a:gd name="connsiteX222" fmla="*/ 4667404 w 5017802"/>
                <a:gd name="connsiteY222" fmla="*/ 2789736 h 4568693"/>
                <a:gd name="connsiteX223" fmla="*/ 4508655 w 5017802"/>
                <a:gd name="connsiteY223" fmla="*/ 2778850 h 4568693"/>
                <a:gd name="connsiteX224" fmla="*/ 4475317 w 5017802"/>
                <a:gd name="connsiteY224" fmla="*/ 2827608 h 4568693"/>
                <a:gd name="connsiteX225" fmla="*/ 4386417 w 5017802"/>
                <a:gd name="connsiteY225" fmla="*/ 2842124 h 4568693"/>
                <a:gd name="connsiteX226" fmla="*/ 4392767 w 5017802"/>
                <a:gd name="connsiteY226" fmla="*/ 2820125 h 4568693"/>
                <a:gd name="connsiteX227" fmla="*/ 4339245 w 5017802"/>
                <a:gd name="connsiteY227" fmla="*/ 2804024 h 4568693"/>
                <a:gd name="connsiteX228" fmla="*/ 4314526 w 5017802"/>
                <a:gd name="connsiteY228" fmla="*/ 2638923 h 4568693"/>
                <a:gd name="connsiteX229" fmla="*/ 4034219 w 5017802"/>
                <a:gd name="connsiteY229" fmla="*/ 2572248 h 4568693"/>
                <a:gd name="connsiteX230" fmla="*/ 3897920 w 5017802"/>
                <a:gd name="connsiteY230" fmla="*/ 2615564 h 4568693"/>
                <a:gd name="connsiteX231" fmla="*/ 3765931 w 5017802"/>
                <a:gd name="connsiteY231" fmla="*/ 2608080 h 4568693"/>
                <a:gd name="connsiteX232" fmla="*/ 3633488 w 5017802"/>
                <a:gd name="connsiteY232" fmla="*/ 2497182 h 4568693"/>
                <a:gd name="connsiteX233" fmla="*/ 3420310 w 5017802"/>
                <a:gd name="connsiteY233" fmla="*/ 2193969 h 4568693"/>
                <a:gd name="connsiteX234" fmla="*/ 3021848 w 5017802"/>
                <a:gd name="connsiteY234" fmla="*/ 2054496 h 4568693"/>
                <a:gd name="connsiteX235" fmla="*/ 2785310 w 5017802"/>
                <a:gd name="connsiteY235" fmla="*/ 1741532 h 4568693"/>
                <a:gd name="connsiteX236" fmla="*/ 2819101 w 5017802"/>
                <a:gd name="connsiteY236" fmla="*/ 1716586 h 4568693"/>
                <a:gd name="connsiteX237" fmla="*/ 2878745 w 5017802"/>
                <a:gd name="connsiteY237" fmla="*/ 1799589 h 4568693"/>
                <a:gd name="connsiteX238" fmla="*/ 2898929 w 5017802"/>
                <a:gd name="connsiteY238" fmla="*/ 1782126 h 4568693"/>
                <a:gd name="connsiteX239" fmla="*/ 2942019 w 5017802"/>
                <a:gd name="connsiteY239" fmla="*/ 1812970 h 4568693"/>
                <a:gd name="connsiteX240" fmla="*/ 3030692 w 5017802"/>
                <a:gd name="connsiteY240" fmla="*/ 1759221 h 4568693"/>
                <a:gd name="connsiteX241" fmla="*/ 3046794 w 5017802"/>
                <a:gd name="connsiteY241" fmla="*/ 1738811 h 4568693"/>
                <a:gd name="connsiteX242" fmla="*/ 3105077 w 5017802"/>
                <a:gd name="connsiteY242" fmla="*/ 1739037 h 4568693"/>
                <a:gd name="connsiteX243" fmla="*/ 3121180 w 5017802"/>
                <a:gd name="connsiteY243" fmla="*/ 1705927 h 4568693"/>
                <a:gd name="connsiteX244" fmla="*/ 3102356 w 5017802"/>
                <a:gd name="connsiteY244" fmla="*/ 1680300 h 4568693"/>
                <a:gd name="connsiteX245" fmla="*/ 3035228 w 5017802"/>
                <a:gd name="connsiteY245" fmla="*/ 1700257 h 4568693"/>
                <a:gd name="connsiteX246" fmla="*/ 3013456 w 5017802"/>
                <a:gd name="connsiteY246" fmla="*/ 1646736 h 4568693"/>
                <a:gd name="connsiteX247" fmla="*/ 3034774 w 5017802"/>
                <a:gd name="connsiteY247" fmla="*/ 1617026 h 4568693"/>
                <a:gd name="connsiteX248" fmla="*/ 2978304 w 5017802"/>
                <a:gd name="connsiteY248" fmla="*/ 1513612 h 4568693"/>
                <a:gd name="connsiteX249" fmla="*/ 2929773 w 5017802"/>
                <a:gd name="connsiteY249" fmla="*/ 1552393 h 4568693"/>
                <a:gd name="connsiteX250" fmla="*/ 2840418 w 5017802"/>
                <a:gd name="connsiteY250" fmla="*/ 1497737 h 4568693"/>
                <a:gd name="connsiteX251" fmla="*/ 2892352 w 5017802"/>
                <a:gd name="connsiteY251" fmla="*/ 1405208 h 4568693"/>
                <a:gd name="connsiteX252" fmla="*/ 2849490 w 5017802"/>
                <a:gd name="connsiteY252" fmla="*/ 1284105 h 4568693"/>
                <a:gd name="connsiteX253" fmla="*/ 2864231 w 5017802"/>
                <a:gd name="connsiteY253" fmla="*/ 1160053 h 4568693"/>
                <a:gd name="connsiteX254" fmla="*/ 2959481 w 5017802"/>
                <a:gd name="connsiteY254" fmla="*/ 1086348 h 4568693"/>
                <a:gd name="connsiteX255" fmla="*/ 3064710 w 5017802"/>
                <a:gd name="connsiteY255" fmla="*/ 1063896 h 4568693"/>
                <a:gd name="connsiteX256" fmla="*/ 3001663 w 5017802"/>
                <a:gd name="connsiteY256" fmla="*/ 974089 h 4568693"/>
                <a:gd name="connsiteX257" fmla="*/ 2984427 w 5017802"/>
                <a:gd name="connsiteY257" fmla="*/ 1018766 h 4568693"/>
                <a:gd name="connsiteX258" fmla="*/ 2941112 w 5017802"/>
                <a:gd name="connsiteY258" fmla="*/ 971595 h 4568693"/>
                <a:gd name="connsiteX259" fmla="*/ 2962430 w 5017802"/>
                <a:gd name="connsiteY259" fmla="*/ 886323 h 4568693"/>
                <a:gd name="connsiteX260" fmla="*/ 3035454 w 5017802"/>
                <a:gd name="connsiteY260" fmla="*/ 789032 h 4568693"/>
                <a:gd name="connsiteX261" fmla="*/ 3018445 w 5017802"/>
                <a:gd name="connsiteY261" fmla="*/ 682443 h 4568693"/>
                <a:gd name="connsiteX262" fmla="*/ 2847223 w 5017802"/>
                <a:gd name="connsiteY262" fmla="*/ 692194 h 4568693"/>
                <a:gd name="connsiteX263" fmla="*/ 2827945 w 5017802"/>
                <a:gd name="connsiteY263" fmla="*/ 734831 h 4568693"/>
                <a:gd name="connsiteX264" fmla="*/ 2795742 w 5017802"/>
                <a:gd name="connsiteY264" fmla="*/ 667248 h 4568693"/>
                <a:gd name="connsiteX265" fmla="*/ 2766032 w 5017802"/>
                <a:gd name="connsiteY265" fmla="*/ 707616 h 4568693"/>
                <a:gd name="connsiteX266" fmla="*/ 2580523 w 5017802"/>
                <a:gd name="connsiteY266" fmla="*/ 741180 h 4568693"/>
                <a:gd name="connsiteX0" fmla="*/ 2580523 w 5017802"/>
                <a:gd name="connsiteY0" fmla="*/ 741180 h 4562970"/>
                <a:gd name="connsiteX1" fmla="*/ 2254404 w 5017802"/>
                <a:gd name="connsiteY1" fmla="*/ 583337 h 4562970"/>
                <a:gd name="connsiteX2" fmla="*/ 2294316 w 5017802"/>
                <a:gd name="connsiteY2" fmla="*/ 433432 h 4562970"/>
                <a:gd name="connsiteX3" fmla="*/ 2240342 w 5017802"/>
                <a:gd name="connsiteY3" fmla="*/ 423907 h 4562970"/>
                <a:gd name="connsiteX4" fmla="*/ 2237167 w 5017802"/>
                <a:gd name="connsiteY4" fmla="*/ 395333 h 4562970"/>
                <a:gd name="connsiteX5" fmla="*/ 2281617 w 5017802"/>
                <a:gd name="connsiteY5" fmla="*/ 403270 h 4562970"/>
                <a:gd name="connsiteX6" fmla="*/ 2224467 w 5017802"/>
                <a:gd name="connsiteY6" fmla="*/ 315957 h 4562970"/>
                <a:gd name="connsiteX7" fmla="*/ 2235579 w 5017802"/>
                <a:gd name="connsiteY7" fmla="*/ 355645 h 4562970"/>
                <a:gd name="connsiteX8" fmla="*/ 2183191 w 5017802"/>
                <a:gd name="connsiteY8" fmla="*/ 320720 h 4562970"/>
                <a:gd name="connsiteX9" fmla="*/ 2203829 w 5017802"/>
                <a:gd name="connsiteY9" fmla="*/ 287383 h 4562970"/>
                <a:gd name="connsiteX10" fmla="*/ 2168904 w 5017802"/>
                <a:gd name="connsiteY10" fmla="*/ 225472 h 4562970"/>
                <a:gd name="connsiteX11" fmla="*/ 2202241 w 5017802"/>
                <a:gd name="connsiteY11" fmla="*/ 227061 h 4562970"/>
                <a:gd name="connsiteX12" fmla="*/ 2159379 w 5017802"/>
                <a:gd name="connsiteY12" fmla="*/ 133398 h 4562970"/>
                <a:gd name="connsiteX13" fmla="*/ 2133980 w 5017802"/>
                <a:gd name="connsiteY13" fmla="*/ 131810 h 4562970"/>
                <a:gd name="connsiteX14" fmla="*/ 2122867 w 5017802"/>
                <a:gd name="connsiteY14" fmla="*/ 84185 h 4562970"/>
                <a:gd name="connsiteX15" fmla="*/ 2154616 w 5017802"/>
                <a:gd name="connsiteY15" fmla="*/ 66723 h 4562970"/>
                <a:gd name="connsiteX16" fmla="*/ 2149854 w 5017802"/>
                <a:gd name="connsiteY16" fmla="*/ 23861 h 4562970"/>
                <a:gd name="connsiteX17" fmla="*/ 2091117 w 5017802"/>
                <a:gd name="connsiteY17" fmla="*/ 28624 h 4562970"/>
                <a:gd name="connsiteX18" fmla="*/ 1897442 w 5017802"/>
                <a:gd name="connsiteY18" fmla="*/ 127049 h 4562970"/>
                <a:gd name="connsiteX19" fmla="*/ 1862517 w 5017802"/>
                <a:gd name="connsiteY19" fmla="*/ 252462 h 4562970"/>
                <a:gd name="connsiteX20" fmla="*/ 1867279 w 5017802"/>
                <a:gd name="connsiteY20" fmla="*/ 288974 h 4562970"/>
                <a:gd name="connsiteX21" fmla="*/ 1838704 w 5017802"/>
                <a:gd name="connsiteY21" fmla="*/ 303261 h 4562970"/>
                <a:gd name="connsiteX22" fmla="*/ 1906966 w 5017802"/>
                <a:gd name="connsiteY22" fmla="*/ 482645 h 4562970"/>
                <a:gd name="connsiteX23" fmla="*/ 1819655 w 5017802"/>
                <a:gd name="connsiteY23" fmla="*/ 400099 h 4562970"/>
                <a:gd name="connsiteX24" fmla="*/ 1768854 w 5017802"/>
                <a:gd name="connsiteY24" fmla="*/ 366762 h 4562970"/>
                <a:gd name="connsiteX25" fmla="*/ 1740279 w 5017802"/>
                <a:gd name="connsiteY25" fmla="*/ 401687 h 4562970"/>
                <a:gd name="connsiteX26" fmla="*/ 1738692 w 5017802"/>
                <a:gd name="connsiteY26" fmla="*/ 515987 h 4562970"/>
                <a:gd name="connsiteX27" fmla="*/ 1752979 w 5017802"/>
                <a:gd name="connsiteY27" fmla="*/ 612820 h 4562970"/>
                <a:gd name="connsiteX28" fmla="*/ 1670429 w 5017802"/>
                <a:gd name="connsiteY28" fmla="*/ 620761 h 4562970"/>
                <a:gd name="connsiteX29" fmla="*/ 1694242 w 5017802"/>
                <a:gd name="connsiteY29" fmla="*/ 590598 h 4562970"/>
                <a:gd name="connsiteX30" fmla="*/ 1630742 w 5017802"/>
                <a:gd name="connsiteY30" fmla="*/ 547736 h 4562970"/>
                <a:gd name="connsiteX31" fmla="*/ 1589467 w 5017802"/>
                <a:gd name="connsiteY31" fmla="*/ 501699 h 4562970"/>
                <a:gd name="connsiteX32" fmla="*/ 1540254 w 5017802"/>
                <a:gd name="connsiteY32" fmla="*/ 512811 h 4562970"/>
                <a:gd name="connsiteX33" fmla="*/ 1568829 w 5017802"/>
                <a:gd name="connsiteY33" fmla="*/ 446136 h 4562970"/>
                <a:gd name="connsiteX34" fmla="*/ 1538666 w 5017802"/>
                <a:gd name="connsiteY34" fmla="*/ 481062 h 4562970"/>
                <a:gd name="connsiteX35" fmla="*/ 1505329 w 5017802"/>
                <a:gd name="connsiteY35" fmla="*/ 423911 h 4562970"/>
                <a:gd name="connsiteX36" fmla="*/ 1486279 w 5017802"/>
                <a:gd name="connsiteY36" fmla="*/ 417561 h 4562970"/>
                <a:gd name="connsiteX37" fmla="*/ 1484692 w 5017802"/>
                <a:gd name="connsiteY37" fmla="*/ 376287 h 4562970"/>
                <a:gd name="connsiteX38" fmla="*/ 1449767 w 5017802"/>
                <a:gd name="connsiteY38" fmla="*/ 273100 h 4562970"/>
                <a:gd name="connsiteX39" fmla="*/ 1410079 w 5017802"/>
                <a:gd name="connsiteY39" fmla="*/ 219123 h 4562970"/>
                <a:gd name="connsiteX40" fmla="*/ 1486280 w 5017802"/>
                <a:gd name="connsiteY40" fmla="*/ 282624 h 4562970"/>
                <a:gd name="connsiteX41" fmla="*/ 1545018 w 5017802"/>
                <a:gd name="connsiteY41" fmla="*/ 320723 h 4562970"/>
                <a:gd name="connsiteX42" fmla="*/ 1568829 w 5017802"/>
                <a:gd name="connsiteY42" fmla="*/ 281036 h 4562970"/>
                <a:gd name="connsiteX43" fmla="*/ 1587879 w 5017802"/>
                <a:gd name="connsiteY43" fmla="*/ 215949 h 4562970"/>
                <a:gd name="connsiteX44" fmla="*/ 1549779 w 5017802"/>
                <a:gd name="connsiteY44" fmla="*/ 185786 h 4562970"/>
                <a:gd name="connsiteX45" fmla="*/ 1576767 w 5017802"/>
                <a:gd name="connsiteY45" fmla="*/ 144511 h 4562970"/>
                <a:gd name="connsiteX46" fmla="*/ 1529142 w 5017802"/>
                <a:gd name="connsiteY46" fmla="*/ 50848 h 4562970"/>
                <a:gd name="connsiteX47" fmla="*/ 1511679 w 5017802"/>
                <a:gd name="connsiteY47" fmla="*/ 6399 h 4562970"/>
                <a:gd name="connsiteX48" fmla="*/ 1375154 w 5017802"/>
                <a:gd name="connsiteY48" fmla="*/ 120699 h 4562970"/>
                <a:gd name="connsiteX49" fmla="*/ 1313241 w 5017802"/>
                <a:gd name="connsiteY49" fmla="*/ 115936 h 4562970"/>
                <a:gd name="connsiteX50" fmla="*/ 1300542 w 5017802"/>
                <a:gd name="connsiteY50" fmla="*/ 57199 h 4562970"/>
                <a:gd name="connsiteX51" fmla="*/ 1214817 w 5017802"/>
                <a:gd name="connsiteY51" fmla="*/ 104824 h 4562970"/>
                <a:gd name="connsiteX52" fmla="*/ 1151317 w 5017802"/>
                <a:gd name="connsiteY52" fmla="*/ 139748 h 4562970"/>
                <a:gd name="connsiteX53" fmla="*/ 1056066 w 5017802"/>
                <a:gd name="connsiteY53" fmla="*/ 147686 h 4562970"/>
                <a:gd name="connsiteX54" fmla="*/ 1033842 w 5017802"/>
                <a:gd name="connsiteY54" fmla="*/ 177849 h 4562970"/>
                <a:gd name="connsiteX55" fmla="*/ 997329 w 5017802"/>
                <a:gd name="connsiteY55" fmla="*/ 201661 h 4562970"/>
                <a:gd name="connsiteX56" fmla="*/ 1032255 w 5017802"/>
                <a:gd name="connsiteY56" fmla="*/ 288974 h 4562970"/>
                <a:gd name="connsiteX57" fmla="*/ 899586 w 5017802"/>
                <a:gd name="connsiteY57" fmla="*/ 542516 h 4562970"/>
                <a:gd name="connsiteX58" fmla="*/ 845611 w 5017802"/>
                <a:gd name="connsiteY58" fmla="*/ 580843 h 4562970"/>
                <a:gd name="connsiteX59" fmla="*/ 917502 w 5017802"/>
                <a:gd name="connsiteY59" fmla="*/ 633231 h 4562970"/>
                <a:gd name="connsiteX60" fmla="*/ 880536 w 5017802"/>
                <a:gd name="connsiteY60" fmla="*/ 673825 h 4562970"/>
                <a:gd name="connsiteX61" fmla="*/ 897999 w 5017802"/>
                <a:gd name="connsiteY61" fmla="*/ 720316 h 4562970"/>
                <a:gd name="connsiteX62" fmla="*/ 829282 w 5017802"/>
                <a:gd name="connsiteY62" fmla="*/ 701719 h 4562970"/>
                <a:gd name="connsiteX63" fmla="*/ 774174 w 5017802"/>
                <a:gd name="connsiteY63" fmla="*/ 726665 h 4562970"/>
                <a:gd name="connsiteX64" fmla="*/ 707272 w 5017802"/>
                <a:gd name="connsiteY64" fmla="*/ 695143 h 4562970"/>
                <a:gd name="connsiteX65" fmla="*/ 708860 w 5017802"/>
                <a:gd name="connsiteY65" fmla="*/ 652734 h 4562970"/>
                <a:gd name="connsiteX66" fmla="*/ 597281 w 5017802"/>
                <a:gd name="connsiteY66" fmla="*/ 675412 h 4562970"/>
                <a:gd name="connsiteX67" fmla="*/ 587530 w 5017802"/>
                <a:gd name="connsiteY67" fmla="*/ 760457 h 4562970"/>
                <a:gd name="connsiteX68" fmla="*/ 508382 w 5017802"/>
                <a:gd name="connsiteY68" fmla="*/ 865236 h 4562970"/>
                <a:gd name="connsiteX69" fmla="*/ 422657 w 5017802"/>
                <a:gd name="connsiteY69" fmla="*/ 828724 h 4562970"/>
                <a:gd name="connsiteX70" fmla="*/ 397257 w 5017802"/>
                <a:gd name="connsiteY70" fmla="*/ 869999 h 4562970"/>
                <a:gd name="connsiteX71" fmla="*/ 332170 w 5017802"/>
                <a:gd name="connsiteY71" fmla="*/ 812848 h 4562970"/>
                <a:gd name="connsiteX72" fmla="*/ 306771 w 5017802"/>
                <a:gd name="connsiteY72" fmla="*/ 881111 h 4562970"/>
                <a:gd name="connsiteX73" fmla="*/ 248033 w 5017802"/>
                <a:gd name="connsiteY73" fmla="*/ 873173 h 4562970"/>
                <a:gd name="connsiteX74" fmla="*/ 208345 w 5017802"/>
                <a:gd name="connsiteY74" fmla="*/ 787449 h 4562970"/>
                <a:gd name="connsiteX75" fmla="*/ 27371 w 5017802"/>
                <a:gd name="connsiteY75" fmla="*/ 917623 h 4562970"/>
                <a:gd name="connsiteX76" fmla="*/ 28959 w 5017802"/>
                <a:gd name="connsiteY76" fmla="*/ 970011 h 4562970"/>
                <a:gd name="connsiteX77" fmla="*/ 13084 w 5017802"/>
                <a:gd name="connsiteY77" fmla="*/ 996999 h 4562970"/>
                <a:gd name="connsiteX78" fmla="*/ 40071 w 5017802"/>
                <a:gd name="connsiteY78" fmla="*/ 1022399 h 4562970"/>
                <a:gd name="connsiteX79" fmla="*/ 9909 w 5017802"/>
                <a:gd name="connsiteY79" fmla="*/ 1043037 h 4562970"/>
                <a:gd name="connsiteX80" fmla="*/ 170247 w 5017802"/>
                <a:gd name="connsiteY80" fmla="*/ 1135111 h 4562970"/>
                <a:gd name="connsiteX81" fmla="*/ 160723 w 5017802"/>
                <a:gd name="connsiteY81" fmla="*/ 1263698 h 4562970"/>
                <a:gd name="connsiteX82" fmla="*/ 217873 w 5017802"/>
                <a:gd name="connsiteY82" fmla="*/ 1289099 h 4562970"/>
                <a:gd name="connsiteX83" fmla="*/ 205174 w 5017802"/>
                <a:gd name="connsiteY83" fmla="*/ 1354186 h 4562970"/>
                <a:gd name="connsiteX84" fmla="*/ 270261 w 5017802"/>
                <a:gd name="connsiteY84" fmla="*/ 1362124 h 4562970"/>
                <a:gd name="connsiteX85" fmla="*/ 321736 w 5017802"/>
                <a:gd name="connsiteY85" fmla="*/ 1394776 h 4562970"/>
                <a:gd name="connsiteX86" fmla="*/ 230573 w 5017802"/>
                <a:gd name="connsiteY86" fmla="*/ 1622474 h 4562970"/>
                <a:gd name="connsiteX87" fmla="*/ 179773 w 5017802"/>
                <a:gd name="connsiteY87" fmla="*/ 1687561 h 4562970"/>
                <a:gd name="connsiteX88" fmla="*/ 175010 w 5017802"/>
                <a:gd name="connsiteY88" fmla="*/ 1743123 h 4562970"/>
                <a:gd name="connsiteX89" fmla="*/ 141673 w 5017802"/>
                <a:gd name="connsiteY89" fmla="*/ 1738361 h 4562970"/>
                <a:gd name="connsiteX90" fmla="*/ 143261 w 5017802"/>
                <a:gd name="connsiteY90" fmla="*/ 1798686 h 4562970"/>
                <a:gd name="connsiteX91" fmla="*/ 65473 w 5017802"/>
                <a:gd name="connsiteY91" fmla="*/ 1636761 h 4562970"/>
                <a:gd name="connsiteX92" fmla="*/ 16260 w 5017802"/>
                <a:gd name="connsiteY92" fmla="*/ 1633586 h 4562970"/>
                <a:gd name="connsiteX93" fmla="*/ 41661 w 5017802"/>
                <a:gd name="connsiteY93" fmla="*/ 1670099 h 4562970"/>
                <a:gd name="connsiteX94" fmla="*/ 385 w 5017802"/>
                <a:gd name="connsiteY94" fmla="*/ 1690737 h 4562970"/>
                <a:gd name="connsiteX95" fmla="*/ 59122 w 5017802"/>
                <a:gd name="connsiteY95" fmla="*/ 1873298 h 4562970"/>
                <a:gd name="connsiteX96" fmla="*/ 343507 w 5017802"/>
                <a:gd name="connsiteY96" fmla="*/ 1923414 h 4562970"/>
                <a:gd name="connsiteX97" fmla="*/ 200410 w 5017802"/>
                <a:gd name="connsiteY97" fmla="*/ 2119361 h 4562970"/>
                <a:gd name="connsiteX98" fmla="*/ 213560 w 5017802"/>
                <a:gd name="connsiteY98" fmla="*/ 2239100 h 4562970"/>
                <a:gd name="connsiteX99" fmla="*/ 148023 w 5017802"/>
                <a:gd name="connsiteY99" fmla="*/ 2270174 h 4562970"/>
                <a:gd name="connsiteX100" fmla="*/ 105160 w 5017802"/>
                <a:gd name="connsiteY100" fmla="*/ 2414637 h 4562970"/>
                <a:gd name="connsiteX101" fmla="*/ 201087 w 5017802"/>
                <a:gd name="connsiteY101" fmla="*/ 2428239 h 4562970"/>
                <a:gd name="connsiteX102" fmla="*/ 419708 w 5017802"/>
                <a:gd name="connsiteY102" fmla="*/ 2593339 h 4562970"/>
                <a:gd name="connsiteX103" fmla="*/ 436944 w 5017802"/>
                <a:gd name="connsiteY103" fmla="*/ 2823753 h 4562970"/>
                <a:gd name="connsiteX104" fmla="*/ 490464 w 5017802"/>
                <a:gd name="connsiteY104" fmla="*/ 2877956 h 4562970"/>
                <a:gd name="connsiteX105" fmla="*/ 542173 w 5017802"/>
                <a:gd name="connsiteY105" fmla="*/ 2882264 h 4562970"/>
                <a:gd name="connsiteX106" fmla="*/ 544894 w 5017802"/>
                <a:gd name="connsiteY106" fmla="*/ 2813095 h 4562970"/>
                <a:gd name="connsiteX107" fmla="*/ 678248 w 5017802"/>
                <a:gd name="connsiteY107" fmla="*/ 2882949 h 4562970"/>
                <a:gd name="connsiteX108" fmla="*/ 669852 w 5017802"/>
                <a:gd name="connsiteY108" fmla="*/ 2955970 h 4562970"/>
                <a:gd name="connsiteX109" fmla="*/ 758073 w 5017802"/>
                <a:gd name="connsiteY109" fmla="*/ 3058024 h 4562970"/>
                <a:gd name="connsiteX110" fmla="*/ 741970 w 5017802"/>
                <a:gd name="connsiteY110" fmla="*/ 3145336 h 4562970"/>
                <a:gd name="connsiteX111" fmla="*/ 774855 w 5017802"/>
                <a:gd name="connsiteY111" fmla="*/ 3257368 h 4562970"/>
                <a:gd name="connsiteX112" fmla="*/ 831551 w 5017802"/>
                <a:gd name="connsiteY112" fmla="*/ 3291839 h 4562970"/>
                <a:gd name="connsiteX113" fmla="*/ 794812 w 5017802"/>
                <a:gd name="connsiteY113" fmla="*/ 3345361 h 4562970"/>
                <a:gd name="connsiteX114" fmla="*/ 1094623 w 5017802"/>
                <a:gd name="connsiteY114" fmla="*/ 3453311 h 4562970"/>
                <a:gd name="connsiteX115" fmla="*/ 1144742 w 5017802"/>
                <a:gd name="connsiteY115" fmla="*/ 3605257 h 4562970"/>
                <a:gd name="connsiteX116" fmla="*/ 1187604 w 5017802"/>
                <a:gd name="connsiteY116" fmla="*/ 3626121 h 4562970"/>
                <a:gd name="connsiteX117" fmla="*/ 1210283 w 5017802"/>
                <a:gd name="connsiteY117" fmla="*/ 3658099 h 4562970"/>
                <a:gd name="connsiteX118" fmla="*/ 1297142 w 5017802"/>
                <a:gd name="connsiteY118" fmla="*/ 3683952 h 4562970"/>
                <a:gd name="connsiteX119" fmla="*/ 1357693 w 5017802"/>
                <a:gd name="connsiteY119" fmla="*/ 3632471 h 4562970"/>
                <a:gd name="connsiteX120" fmla="*/ 1341138 w 5017802"/>
                <a:gd name="connsiteY120" fmla="*/ 3663768 h 4562970"/>
                <a:gd name="connsiteX121" fmla="*/ 1361095 w 5017802"/>
                <a:gd name="connsiteY121" fmla="*/ 3689621 h 4562970"/>
                <a:gd name="connsiteX122" fmla="*/ 1387402 w 5017802"/>
                <a:gd name="connsiteY122" fmla="*/ 3742236 h 4562970"/>
                <a:gd name="connsiteX123" fmla="*/ 1358374 w 5017802"/>
                <a:gd name="connsiteY123" fmla="*/ 3755843 h 4562970"/>
                <a:gd name="connsiteX124" fmla="*/ 1358827 w 5017802"/>
                <a:gd name="connsiteY124" fmla="*/ 3799386 h 4562970"/>
                <a:gd name="connsiteX125" fmla="*/ 1322769 w 5017802"/>
                <a:gd name="connsiteY125" fmla="*/ 3900986 h 4562970"/>
                <a:gd name="connsiteX126" fmla="*/ 1264485 w 5017802"/>
                <a:gd name="connsiteY126" fmla="*/ 3906882 h 4562970"/>
                <a:gd name="connsiteX127" fmla="*/ 1236590 w 5017802"/>
                <a:gd name="connsiteY127" fmla="*/ 3937725 h 4562970"/>
                <a:gd name="connsiteX128" fmla="*/ 1160843 w 5017802"/>
                <a:gd name="connsiteY128" fmla="*/ 3954733 h 4562970"/>
                <a:gd name="connsiteX129" fmla="*/ 1214592 w 5017802"/>
                <a:gd name="connsiteY129" fmla="*/ 4003039 h 4562970"/>
                <a:gd name="connsiteX130" fmla="*/ 1226157 w 5017802"/>
                <a:gd name="connsiteY130" fmla="*/ 4039099 h 4562970"/>
                <a:gd name="connsiteX131" fmla="*/ 1154267 w 5017802"/>
                <a:gd name="connsiteY131" fmla="*/ 4107588 h 4562970"/>
                <a:gd name="connsiteX132" fmla="*/ 1111177 w 5017802"/>
                <a:gd name="connsiteY132" fmla="*/ 4113031 h 4562970"/>
                <a:gd name="connsiteX133" fmla="*/ 1112311 w 5017802"/>
                <a:gd name="connsiteY133" fmla="*/ 4170407 h 4562970"/>
                <a:gd name="connsiteX134" fmla="*/ 1142247 w 5017802"/>
                <a:gd name="connsiteY134" fmla="*/ 4191725 h 4562970"/>
                <a:gd name="connsiteX135" fmla="*/ 1122748 w 5017802"/>
                <a:gd name="connsiteY135" fmla="*/ 4230736 h 4562970"/>
                <a:gd name="connsiteX136" fmla="*/ 1067186 w 5017802"/>
                <a:gd name="connsiteY136" fmla="*/ 4224386 h 4562970"/>
                <a:gd name="connsiteX137" fmla="*/ 1114810 w 5017802"/>
                <a:gd name="connsiteY137" fmla="*/ 4270425 h 4562970"/>
                <a:gd name="connsiteX138" fmla="*/ 1162435 w 5017802"/>
                <a:gd name="connsiteY138" fmla="*/ 4376786 h 4562970"/>
                <a:gd name="connsiteX139" fmla="*/ 1271972 w 5017802"/>
                <a:gd name="connsiteY139" fmla="*/ 4435524 h 4562970"/>
                <a:gd name="connsiteX140" fmla="*/ 1291022 w 5017802"/>
                <a:gd name="connsiteY140" fmla="*/ 4472036 h 4562970"/>
                <a:gd name="connsiteX141" fmla="*/ 1367222 w 5017802"/>
                <a:gd name="connsiteY141" fmla="*/ 4557761 h 4562970"/>
                <a:gd name="connsiteX142" fmla="*/ 1389447 w 5017802"/>
                <a:gd name="connsiteY142" fmla="*/ 4543473 h 4562970"/>
                <a:gd name="connsiteX143" fmla="*/ 1370397 w 5017802"/>
                <a:gd name="connsiteY143" fmla="*/ 4511723 h 4562970"/>
                <a:gd name="connsiteX144" fmla="*/ 1351348 w 5017802"/>
                <a:gd name="connsiteY144" fmla="*/ 4422824 h 4562970"/>
                <a:gd name="connsiteX145" fmla="*/ 1444325 w 5017802"/>
                <a:gd name="connsiteY145" fmla="*/ 4364309 h 4562970"/>
                <a:gd name="connsiteX146" fmla="*/ 1791081 w 5017802"/>
                <a:gd name="connsiteY146" fmla="*/ 4263389 h 4562970"/>
                <a:gd name="connsiteX147" fmla="*/ 2188636 w 5017802"/>
                <a:gd name="connsiteY147" fmla="*/ 4250462 h 4562970"/>
                <a:gd name="connsiteX148" fmla="*/ 2296586 w 5017802"/>
                <a:gd name="connsiteY148" fmla="*/ 4245474 h 4562970"/>
                <a:gd name="connsiteX149" fmla="*/ 2394785 w 5017802"/>
                <a:gd name="connsiteY149" fmla="*/ 4215990 h 4562970"/>
                <a:gd name="connsiteX150" fmla="*/ 2406350 w 5017802"/>
                <a:gd name="connsiteY150" fmla="*/ 4125277 h 4562970"/>
                <a:gd name="connsiteX151" fmla="*/ 2494570 w 5017802"/>
                <a:gd name="connsiteY151" fmla="*/ 3900532 h 4562970"/>
                <a:gd name="connsiteX152" fmla="*/ 2593449 w 5017802"/>
                <a:gd name="connsiteY152" fmla="*/ 3917768 h 4562970"/>
                <a:gd name="connsiteX153" fmla="*/ 2719088 w 5017802"/>
                <a:gd name="connsiteY153" fmla="*/ 3918221 h 4562970"/>
                <a:gd name="connsiteX154" fmla="*/ 2914124 w 5017802"/>
                <a:gd name="connsiteY154" fmla="*/ 3764007 h 4562970"/>
                <a:gd name="connsiteX155" fmla="*/ 3195112 w 5017802"/>
                <a:gd name="connsiteY155" fmla="*/ 3993968 h 4562970"/>
                <a:gd name="connsiteX156" fmla="*/ 3265414 w 5017802"/>
                <a:gd name="connsiteY156" fmla="*/ 4067674 h 4562970"/>
                <a:gd name="connsiteX157" fmla="*/ 3439813 w 5017802"/>
                <a:gd name="connsiteY157" fmla="*/ 4130265 h 4562970"/>
                <a:gd name="connsiteX158" fmla="*/ 3526217 w 5017802"/>
                <a:gd name="connsiteY158" fmla="*/ 4316455 h 4562970"/>
                <a:gd name="connsiteX159" fmla="*/ 3586542 w 5017802"/>
                <a:gd name="connsiteY159" fmla="*/ 4375193 h 4562970"/>
                <a:gd name="connsiteX160" fmla="*/ 3597654 w 5017802"/>
                <a:gd name="connsiteY160" fmla="*/ 4345030 h 4562970"/>
                <a:gd name="connsiteX161" fmla="*/ 3643692 w 5017802"/>
                <a:gd name="connsiteY161" fmla="*/ 4318042 h 4562970"/>
                <a:gd name="connsiteX162" fmla="*/ 3694492 w 5017802"/>
                <a:gd name="connsiteY162" fmla="*/ 4391068 h 4562970"/>
                <a:gd name="connsiteX163" fmla="*/ 3743705 w 5017802"/>
                <a:gd name="connsiteY163" fmla="*/ 4394243 h 4562970"/>
                <a:gd name="connsiteX164" fmla="*/ 3699254 w 5017802"/>
                <a:gd name="connsiteY164" fmla="*/ 4300581 h 4562970"/>
                <a:gd name="connsiteX165" fmla="*/ 3656392 w 5017802"/>
                <a:gd name="connsiteY165" fmla="*/ 4232318 h 4562970"/>
                <a:gd name="connsiteX166" fmla="*/ 3699255 w 5017802"/>
                <a:gd name="connsiteY166" fmla="*/ 4216442 h 4562970"/>
                <a:gd name="connsiteX167" fmla="*/ 3680204 w 5017802"/>
                <a:gd name="connsiteY167" fmla="*/ 4175168 h 4562970"/>
                <a:gd name="connsiteX168" fmla="*/ 3732592 w 5017802"/>
                <a:gd name="connsiteY168" fmla="*/ 4184693 h 4562970"/>
                <a:gd name="connsiteX169" fmla="*/ 3711955 w 5017802"/>
                <a:gd name="connsiteY169" fmla="*/ 4151355 h 4562970"/>
                <a:gd name="connsiteX170" fmla="*/ 3733274 w 5017802"/>
                <a:gd name="connsiteY170" fmla="*/ 4134801 h 4562970"/>
                <a:gd name="connsiteX171" fmla="*/ 3854377 w 5017802"/>
                <a:gd name="connsiteY171" fmla="*/ 4220074 h 4562970"/>
                <a:gd name="connsiteX172" fmla="*/ 3889754 w 5017802"/>
                <a:gd name="connsiteY172" fmla="*/ 4206917 h 4562970"/>
                <a:gd name="connsiteX173" fmla="*/ 3942141 w 5017802"/>
                <a:gd name="connsiteY173" fmla="*/ 4272006 h 4562970"/>
                <a:gd name="connsiteX174" fmla="*/ 3962779 w 5017802"/>
                <a:gd name="connsiteY174" fmla="*/ 4330743 h 4562970"/>
                <a:gd name="connsiteX175" fmla="*/ 4070729 w 5017802"/>
                <a:gd name="connsiteY175" fmla="*/ 4349792 h 4562970"/>
                <a:gd name="connsiteX176" fmla="*/ 4010405 w 5017802"/>
                <a:gd name="connsiteY176" fmla="*/ 4283117 h 4562970"/>
                <a:gd name="connsiteX177" fmla="*/ 4007229 w 5017802"/>
                <a:gd name="connsiteY177" fmla="*/ 4214855 h 4562970"/>
                <a:gd name="connsiteX178" fmla="*/ 4061204 w 5017802"/>
                <a:gd name="connsiteY178" fmla="*/ 4270418 h 4562970"/>
                <a:gd name="connsiteX179" fmla="*/ 4110417 w 5017802"/>
                <a:gd name="connsiteY179" fmla="*/ 4275180 h 4562970"/>
                <a:gd name="connsiteX180" fmla="*/ 4104067 w 5017802"/>
                <a:gd name="connsiteY180" fmla="*/ 4225968 h 4562970"/>
                <a:gd name="connsiteX181" fmla="*/ 4164392 w 5017802"/>
                <a:gd name="connsiteY181" fmla="*/ 4230730 h 4562970"/>
                <a:gd name="connsiteX182" fmla="*/ 4226304 w 5017802"/>
                <a:gd name="connsiteY182" fmla="*/ 4273592 h 4562970"/>
                <a:gd name="connsiteX183" fmla="*/ 4258054 w 5017802"/>
                <a:gd name="connsiteY183" fmla="*/ 4260893 h 4562970"/>
                <a:gd name="connsiteX184" fmla="*/ 4251705 w 5017802"/>
                <a:gd name="connsiteY184" fmla="*/ 4225968 h 4562970"/>
                <a:gd name="connsiteX185" fmla="*/ 4292980 w 5017802"/>
                <a:gd name="connsiteY185" fmla="*/ 4202156 h 4562970"/>
                <a:gd name="connsiteX186" fmla="*/ 4377117 w 5017802"/>
                <a:gd name="connsiteY186" fmla="*/ 4259306 h 4562970"/>
                <a:gd name="connsiteX187" fmla="*/ 4394580 w 5017802"/>
                <a:gd name="connsiteY187" fmla="*/ 4157708 h 4562970"/>
                <a:gd name="connsiteX188" fmla="*/ 4369180 w 5017802"/>
                <a:gd name="connsiteY188" fmla="*/ 4135482 h 4562970"/>
                <a:gd name="connsiteX189" fmla="*/ 4296154 w 5017802"/>
                <a:gd name="connsiteY189" fmla="*/ 4092619 h 4562970"/>
                <a:gd name="connsiteX190" fmla="*/ 4318379 w 5017802"/>
                <a:gd name="connsiteY190" fmla="*/ 4067220 h 4562970"/>
                <a:gd name="connsiteX191" fmla="*/ 4339017 w 5017802"/>
                <a:gd name="connsiteY191" fmla="*/ 4044994 h 4562970"/>
                <a:gd name="connsiteX192" fmla="*/ 4392992 w 5017802"/>
                <a:gd name="connsiteY192" fmla="*/ 4076745 h 4562970"/>
                <a:gd name="connsiteX193" fmla="*/ 4399342 w 5017802"/>
                <a:gd name="connsiteY193" fmla="*/ 4032295 h 4562970"/>
                <a:gd name="connsiteX194" fmla="*/ 4343779 w 5017802"/>
                <a:gd name="connsiteY194" fmla="*/ 4008482 h 4562970"/>
                <a:gd name="connsiteX195" fmla="*/ 4342192 w 5017802"/>
                <a:gd name="connsiteY195" fmla="*/ 3998958 h 4562970"/>
                <a:gd name="connsiteX196" fmla="*/ 4329491 w 5017802"/>
                <a:gd name="connsiteY196" fmla="*/ 3960859 h 4562970"/>
                <a:gd name="connsiteX197" fmla="*/ 4335841 w 5017802"/>
                <a:gd name="connsiteY197" fmla="*/ 3913233 h 4562970"/>
                <a:gd name="connsiteX198" fmla="*/ 4346954 w 5017802"/>
                <a:gd name="connsiteY198" fmla="*/ 3857670 h 4562970"/>
                <a:gd name="connsiteX199" fmla="*/ 4308854 w 5017802"/>
                <a:gd name="connsiteY199" fmla="*/ 3827508 h 4562970"/>
                <a:gd name="connsiteX200" fmla="*/ 4342191 w 5017802"/>
                <a:gd name="connsiteY200" fmla="*/ 3817983 h 4562970"/>
                <a:gd name="connsiteX201" fmla="*/ 4319966 w 5017802"/>
                <a:gd name="connsiteY201" fmla="*/ 3781470 h 4562970"/>
                <a:gd name="connsiteX202" fmla="*/ 4358067 w 5017802"/>
                <a:gd name="connsiteY202" fmla="*/ 3776709 h 4562970"/>
                <a:gd name="connsiteX203" fmla="*/ 4364416 w 5017802"/>
                <a:gd name="connsiteY203" fmla="*/ 3743370 h 4562970"/>
                <a:gd name="connsiteX204" fmla="*/ 4426330 w 5017802"/>
                <a:gd name="connsiteY204" fmla="*/ 3752897 h 4562970"/>
                <a:gd name="connsiteX205" fmla="*/ 4459443 w 5017802"/>
                <a:gd name="connsiteY205" fmla="*/ 3768089 h 4562970"/>
                <a:gd name="connsiteX206" fmla="*/ 4425650 w 5017802"/>
                <a:gd name="connsiteY206" fmla="*/ 3809137 h 4562970"/>
                <a:gd name="connsiteX207" fmla="*/ 4464658 w 5017802"/>
                <a:gd name="connsiteY207" fmla="*/ 3916633 h 4562970"/>
                <a:gd name="connsiteX208" fmla="*/ 4517045 w 5017802"/>
                <a:gd name="connsiteY208" fmla="*/ 3947931 h 4562970"/>
                <a:gd name="connsiteX209" fmla="*/ 4568979 w 5017802"/>
                <a:gd name="connsiteY209" fmla="*/ 3905749 h 4562970"/>
                <a:gd name="connsiteX210" fmla="*/ 4654704 w 5017802"/>
                <a:gd name="connsiteY210" fmla="*/ 3857216 h 4562970"/>
                <a:gd name="connsiteX211" fmla="*/ 4637468 w 5017802"/>
                <a:gd name="connsiteY211" fmla="*/ 3768315 h 4562970"/>
                <a:gd name="connsiteX212" fmla="*/ 4714802 w 5017802"/>
                <a:gd name="connsiteY212" fmla="*/ 3635646 h 4562970"/>
                <a:gd name="connsiteX213" fmla="*/ 5007356 w 5017802"/>
                <a:gd name="connsiteY213" fmla="*/ 3302498 h 4562970"/>
                <a:gd name="connsiteX214" fmla="*/ 4925939 w 5017802"/>
                <a:gd name="connsiteY214" fmla="*/ 3293426 h 4562970"/>
                <a:gd name="connsiteX215" fmla="*/ 4930476 w 5017802"/>
                <a:gd name="connsiteY215" fmla="*/ 3201578 h 4562970"/>
                <a:gd name="connsiteX216" fmla="*/ 4881489 w 5017802"/>
                <a:gd name="connsiteY216" fmla="*/ 3176406 h 4562970"/>
                <a:gd name="connsiteX217" fmla="*/ 4797352 w 5017802"/>
                <a:gd name="connsiteY217" fmla="*/ 3207928 h 4562970"/>
                <a:gd name="connsiteX218" fmla="*/ 4760613 w 5017802"/>
                <a:gd name="connsiteY218" fmla="*/ 3171643 h 4562970"/>
                <a:gd name="connsiteX219" fmla="*/ 4805290 w 5017802"/>
                <a:gd name="connsiteY219" fmla="*/ 3148738 h 4562970"/>
                <a:gd name="connsiteX220" fmla="*/ 4676023 w 5017802"/>
                <a:gd name="connsiteY220" fmla="*/ 2935559 h 4562970"/>
                <a:gd name="connsiteX221" fmla="*/ 4690989 w 5017802"/>
                <a:gd name="connsiteY221" fmla="*/ 2905396 h 4562970"/>
                <a:gd name="connsiteX222" fmla="*/ 4667404 w 5017802"/>
                <a:gd name="connsiteY222" fmla="*/ 2789736 h 4562970"/>
                <a:gd name="connsiteX223" fmla="*/ 4508655 w 5017802"/>
                <a:gd name="connsiteY223" fmla="*/ 2778850 h 4562970"/>
                <a:gd name="connsiteX224" fmla="*/ 4475317 w 5017802"/>
                <a:gd name="connsiteY224" fmla="*/ 2827608 h 4562970"/>
                <a:gd name="connsiteX225" fmla="*/ 4386417 w 5017802"/>
                <a:gd name="connsiteY225" fmla="*/ 2842124 h 4562970"/>
                <a:gd name="connsiteX226" fmla="*/ 4392767 w 5017802"/>
                <a:gd name="connsiteY226" fmla="*/ 2820125 h 4562970"/>
                <a:gd name="connsiteX227" fmla="*/ 4339245 w 5017802"/>
                <a:gd name="connsiteY227" fmla="*/ 2804024 h 4562970"/>
                <a:gd name="connsiteX228" fmla="*/ 4314526 w 5017802"/>
                <a:gd name="connsiteY228" fmla="*/ 2638923 h 4562970"/>
                <a:gd name="connsiteX229" fmla="*/ 4034219 w 5017802"/>
                <a:gd name="connsiteY229" fmla="*/ 2572248 h 4562970"/>
                <a:gd name="connsiteX230" fmla="*/ 3897920 w 5017802"/>
                <a:gd name="connsiteY230" fmla="*/ 2615564 h 4562970"/>
                <a:gd name="connsiteX231" fmla="*/ 3765931 w 5017802"/>
                <a:gd name="connsiteY231" fmla="*/ 2608080 h 4562970"/>
                <a:gd name="connsiteX232" fmla="*/ 3633488 w 5017802"/>
                <a:gd name="connsiteY232" fmla="*/ 2497182 h 4562970"/>
                <a:gd name="connsiteX233" fmla="*/ 3420310 w 5017802"/>
                <a:gd name="connsiteY233" fmla="*/ 2193969 h 4562970"/>
                <a:gd name="connsiteX234" fmla="*/ 3021848 w 5017802"/>
                <a:gd name="connsiteY234" fmla="*/ 2054496 h 4562970"/>
                <a:gd name="connsiteX235" fmla="*/ 2785310 w 5017802"/>
                <a:gd name="connsiteY235" fmla="*/ 1741532 h 4562970"/>
                <a:gd name="connsiteX236" fmla="*/ 2819101 w 5017802"/>
                <a:gd name="connsiteY236" fmla="*/ 1716586 h 4562970"/>
                <a:gd name="connsiteX237" fmla="*/ 2878745 w 5017802"/>
                <a:gd name="connsiteY237" fmla="*/ 1799589 h 4562970"/>
                <a:gd name="connsiteX238" fmla="*/ 2898929 w 5017802"/>
                <a:gd name="connsiteY238" fmla="*/ 1782126 h 4562970"/>
                <a:gd name="connsiteX239" fmla="*/ 2942019 w 5017802"/>
                <a:gd name="connsiteY239" fmla="*/ 1812970 h 4562970"/>
                <a:gd name="connsiteX240" fmla="*/ 3030692 w 5017802"/>
                <a:gd name="connsiteY240" fmla="*/ 1759221 h 4562970"/>
                <a:gd name="connsiteX241" fmla="*/ 3046794 w 5017802"/>
                <a:gd name="connsiteY241" fmla="*/ 1738811 h 4562970"/>
                <a:gd name="connsiteX242" fmla="*/ 3105077 w 5017802"/>
                <a:gd name="connsiteY242" fmla="*/ 1739037 h 4562970"/>
                <a:gd name="connsiteX243" fmla="*/ 3121180 w 5017802"/>
                <a:gd name="connsiteY243" fmla="*/ 1705927 h 4562970"/>
                <a:gd name="connsiteX244" fmla="*/ 3102356 w 5017802"/>
                <a:gd name="connsiteY244" fmla="*/ 1680300 h 4562970"/>
                <a:gd name="connsiteX245" fmla="*/ 3035228 w 5017802"/>
                <a:gd name="connsiteY245" fmla="*/ 1700257 h 4562970"/>
                <a:gd name="connsiteX246" fmla="*/ 3013456 w 5017802"/>
                <a:gd name="connsiteY246" fmla="*/ 1646736 h 4562970"/>
                <a:gd name="connsiteX247" fmla="*/ 3034774 w 5017802"/>
                <a:gd name="connsiteY247" fmla="*/ 1617026 h 4562970"/>
                <a:gd name="connsiteX248" fmla="*/ 2978304 w 5017802"/>
                <a:gd name="connsiteY248" fmla="*/ 1513612 h 4562970"/>
                <a:gd name="connsiteX249" fmla="*/ 2929773 w 5017802"/>
                <a:gd name="connsiteY249" fmla="*/ 1552393 h 4562970"/>
                <a:gd name="connsiteX250" fmla="*/ 2840418 w 5017802"/>
                <a:gd name="connsiteY250" fmla="*/ 1497737 h 4562970"/>
                <a:gd name="connsiteX251" fmla="*/ 2892352 w 5017802"/>
                <a:gd name="connsiteY251" fmla="*/ 1405208 h 4562970"/>
                <a:gd name="connsiteX252" fmla="*/ 2849490 w 5017802"/>
                <a:gd name="connsiteY252" fmla="*/ 1284105 h 4562970"/>
                <a:gd name="connsiteX253" fmla="*/ 2864231 w 5017802"/>
                <a:gd name="connsiteY253" fmla="*/ 1160053 h 4562970"/>
                <a:gd name="connsiteX254" fmla="*/ 2959481 w 5017802"/>
                <a:gd name="connsiteY254" fmla="*/ 1086348 h 4562970"/>
                <a:gd name="connsiteX255" fmla="*/ 3064710 w 5017802"/>
                <a:gd name="connsiteY255" fmla="*/ 1063896 h 4562970"/>
                <a:gd name="connsiteX256" fmla="*/ 3001663 w 5017802"/>
                <a:gd name="connsiteY256" fmla="*/ 974089 h 4562970"/>
                <a:gd name="connsiteX257" fmla="*/ 2984427 w 5017802"/>
                <a:gd name="connsiteY257" fmla="*/ 1018766 h 4562970"/>
                <a:gd name="connsiteX258" fmla="*/ 2941112 w 5017802"/>
                <a:gd name="connsiteY258" fmla="*/ 971595 h 4562970"/>
                <a:gd name="connsiteX259" fmla="*/ 2962430 w 5017802"/>
                <a:gd name="connsiteY259" fmla="*/ 886323 h 4562970"/>
                <a:gd name="connsiteX260" fmla="*/ 3035454 w 5017802"/>
                <a:gd name="connsiteY260" fmla="*/ 789032 h 4562970"/>
                <a:gd name="connsiteX261" fmla="*/ 3018445 w 5017802"/>
                <a:gd name="connsiteY261" fmla="*/ 682443 h 4562970"/>
                <a:gd name="connsiteX262" fmla="*/ 2847223 w 5017802"/>
                <a:gd name="connsiteY262" fmla="*/ 692194 h 4562970"/>
                <a:gd name="connsiteX263" fmla="*/ 2827945 w 5017802"/>
                <a:gd name="connsiteY263" fmla="*/ 734831 h 4562970"/>
                <a:gd name="connsiteX264" fmla="*/ 2795742 w 5017802"/>
                <a:gd name="connsiteY264" fmla="*/ 667248 h 4562970"/>
                <a:gd name="connsiteX265" fmla="*/ 2766032 w 5017802"/>
                <a:gd name="connsiteY265" fmla="*/ 707616 h 4562970"/>
                <a:gd name="connsiteX266" fmla="*/ 2580523 w 5017802"/>
                <a:gd name="connsiteY266" fmla="*/ 741180 h 4562970"/>
                <a:gd name="connsiteX0" fmla="*/ 2580523 w 5017802"/>
                <a:gd name="connsiteY0" fmla="*/ 741180 h 4562970"/>
                <a:gd name="connsiteX1" fmla="*/ 2254404 w 5017802"/>
                <a:gd name="connsiteY1" fmla="*/ 583337 h 4562970"/>
                <a:gd name="connsiteX2" fmla="*/ 2294316 w 5017802"/>
                <a:gd name="connsiteY2" fmla="*/ 433432 h 4562970"/>
                <a:gd name="connsiteX3" fmla="*/ 2240342 w 5017802"/>
                <a:gd name="connsiteY3" fmla="*/ 423907 h 4562970"/>
                <a:gd name="connsiteX4" fmla="*/ 2237167 w 5017802"/>
                <a:gd name="connsiteY4" fmla="*/ 395333 h 4562970"/>
                <a:gd name="connsiteX5" fmla="*/ 2281617 w 5017802"/>
                <a:gd name="connsiteY5" fmla="*/ 403270 h 4562970"/>
                <a:gd name="connsiteX6" fmla="*/ 2224467 w 5017802"/>
                <a:gd name="connsiteY6" fmla="*/ 315957 h 4562970"/>
                <a:gd name="connsiteX7" fmla="*/ 2235579 w 5017802"/>
                <a:gd name="connsiteY7" fmla="*/ 355645 h 4562970"/>
                <a:gd name="connsiteX8" fmla="*/ 2183191 w 5017802"/>
                <a:gd name="connsiteY8" fmla="*/ 320720 h 4562970"/>
                <a:gd name="connsiteX9" fmla="*/ 2203829 w 5017802"/>
                <a:gd name="connsiteY9" fmla="*/ 287383 h 4562970"/>
                <a:gd name="connsiteX10" fmla="*/ 2168904 w 5017802"/>
                <a:gd name="connsiteY10" fmla="*/ 225472 h 4562970"/>
                <a:gd name="connsiteX11" fmla="*/ 2202241 w 5017802"/>
                <a:gd name="connsiteY11" fmla="*/ 227061 h 4562970"/>
                <a:gd name="connsiteX12" fmla="*/ 2159379 w 5017802"/>
                <a:gd name="connsiteY12" fmla="*/ 133398 h 4562970"/>
                <a:gd name="connsiteX13" fmla="*/ 2133980 w 5017802"/>
                <a:gd name="connsiteY13" fmla="*/ 131810 h 4562970"/>
                <a:gd name="connsiteX14" fmla="*/ 2122867 w 5017802"/>
                <a:gd name="connsiteY14" fmla="*/ 84185 h 4562970"/>
                <a:gd name="connsiteX15" fmla="*/ 2154616 w 5017802"/>
                <a:gd name="connsiteY15" fmla="*/ 66723 h 4562970"/>
                <a:gd name="connsiteX16" fmla="*/ 2149854 w 5017802"/>
                <a:gd name="connsiteY16" fmla="*/ 23861 h 4562970"/>
                <a:gd name="connsiteX17" fmla="*/ 2091117 w 5017802"/>
                <a:gd name="connsiteY17" fmla="*/ 28624 h 4562970"/>
                <a:gd name="connsiteX18" fmla="*/ 1897442 w 5017802"/>
                <a:gd name="connsiteY18" fmla="*/ 127049 h 4562970"/>
                <a:gd name="connsiteX19" fmla="*/ 1862517 w 5017802"/>
                <a:gd name="connsiteY19" fmla="*/ 252462 h 4562970"/>
                <a:gd name="connsiteX20" fmla="*/ 1867279 w 5017802"/>
                <a:gd name="connsiteY20" fmla="*/ 288974 h 4562970"/>
                <a:gd name="connsiteX21" fmla="*/ 1838704 w 5017802"/>
                <a:gd name="connsiteY21" fmla="*/ 303261 h 4562970"/>
                <a:gd name="connsiteX22" fmla="*/ 1906966 w 5017802"/>
                <a:gd name="connsiteY22" fmla="*/ 482645 h 4562970"/>
                <a:gd name="connsiteX23" fmla="*/ 1819655 w 5017802"/>
                <a:gd name="connsiteY23" fmla="*/ 400099 h 4562970"/>
                <a:gd name="connsiteX24" fmla="*/ 1768854 w 5017802"/>
                <a:gd name="connsiteY24" fmla="*/ 366762 h 4562970"/>
                <a:gd name="connsiteX25" fmla="*/ 1740279 w 5017802"/>
                <a:gd name="connsiteY25" fmla="*/ 401687 h 4562970"/>
                <a:gd name="connsiteX26" fmla="*/ 1738692 w 5017802"/>
                <a:gd name="connsiteY26" fmla="*/ 515987 h 4562970"/>
                <a:gd name="connsiteX27" fmla="*/ 1752979 w 5017802"/>
                <a:gd name="connsiteY27" fmla="*/ 612820 h 4562970"/>
                <a:gd name="connsiteX28" fmla="*/ 1670429 w 5017802"/>
                <a:gd name="connsiteY28" fmla="*/ 620761 h 4562970"/>
                <a:gd name="connsiteX29" fmla="*/ 1694242 w 5017802"/>
                <a:gd name="connsiteY29" fmla="*/ 590598 h 4562970"/>
                <a:gd name="connsiteX30" fmla="*/ 1630742 w 5017802"/>
                <a:gd name="connsiteY30" fmla="*/ 547736 h 4562970"/>
                <a:gd name="connsiteX31" fmla="*/ 1589467 w 5017802"/>
                <a:gd name="connsiteY31" fmla="*/ 501699 h 4562970"/>
                <a:gd name="connsiteX32" fmla="*/ 1540254 w 5017802"/>
                <a:gd name="connsiteY32" fmla="*/ 512811 h 4562970"/>
                <a:gd name="connsiteX33" fmla="*/ 1568829 w 5017802"/>
                <a:gd name="connsiteY33" fmla="*/ 446136 h 4562970"/>
                <a:gd name="connsiteX34" fmla="*/ 1538666 w 5017802"/>
                <a:gd name="connsiteY34" fmla="*/ 481062 h 4562970"/>
                <a:gd name="connsiteX35" fmla="*/ 1505329 w 5017802"/>
                <a:gd name="connsiteY35" fmla="*/ 423911 h 4562970"/>
                <a:gd name="connsiteX36" fmla="*/ 1486279 w 5017802"/>
                <a:gd name="connsiteY36" fmla="*/ 417561 h 4562970"/>
                <a:gd name="connsiteX37" fmla="*/ 1484692 w 5017802"/>
                <a:gd name="connsiteY37" fmla="*/ 376287 h 4562970"/>
                <a:gd name="connsiteX38" fmla="*/ 1449767 w 5017802"/>
                <a:gd name="connsiteY38" fmla="*/ 273100 h 4562970"/>
                <a:gd name="connsiteX39" fmla="*/ 1410079 w 5017802"/>
                <a:gd name="connsiteY39" fmla="*/ 219123 h 4562970"/>
                <a:gd name="connsiteX40" fmla="*/ 1486280 w 5017802"/>
                <a:gd name="connsiteY40" fmla="*/ 282624 h 4562970"/>
                <a:gd name="connsiteX41" fmla="*/ 1545018 w 5017802"/>
                <a:gd name="connsiteY41" fmla="*/ 320723 h 4562970"/>
                <a:gd name="connsiteX42" fmla="*/ 1568829 w 5017802"/>
                <a:gd name="connsiteY42" fmla="*/ 281036 h 4562970"/>
                <a:gd name="connsiteX43" fmla="*/ 1587879 w 5017802"/>
                <a:gd name="connsiteY43" fmla="*/ 215949 h 4562970"/>
                <a:gd name="connsiteX44" fmla="*/ 1549779 w 5017802"/>
                <a:gd name="connsiteY44" fmla="*/ 185786 h 4562970"/>
                <a:gd name="connsiteX45" fmla="*/ 1576767 w 5017802"/>
                <a:gd name="connsiteY45" fmla="*/ 144511 h 4562970"/>
                <a:gd name="connsiteX46" fmla="*/ 1529142 w 5017802"/>
                <a:gd name="connsiteY46" fmla="*/ 50848 h 4562970"/>
                <a:gd name="connsiteX47" fmla="*/ 1511679 w 5017802"/>
                <a:gd name="connsiteY47" fmla="*/ 6399 h 4562970"/>
                <a:gd name="connsiteX48" fmla="*/ 1375154 w 5017802"/>
                <a:gd name="connsiteY48" fmla="*/ 120699 h 4562970"/>
                <a:gd name="connsiteX49" fmla="*/ 1313241 w 5017802"/>
                <a:gd name="connsiteY49" fmla="*/ 115936 h 4562970"/>
                <a:gd name="connsiteX50" fmla="*/ 1300542 w 5017802"/>
                <a:gd name="connsiteY50" fmla="*/ 57199 h 4562970"/>
                <a:gd name="connsiteX51" fmla="*/ 1214817 w 5017802"/>
                <a:gd name="connsiteY51" fmla="*/ 104824 h 4562970"/>
                <a:gd name="connsiteX52" fmla="*/ 1151317 w 5017802"/>
                <a:gd name="connsiteY52" fmla="*/ 139748 h 4562970"/>
                <a:gd name="connsiteX53" fmla="*/ 1056066 w 5017802"/>
                <a:gd name="connsiteY53" fmla="*/ 147686 h 4562970"/>
                <a:gd name="connsiteX54" fmla="*/ 1033842 w 5017802"/>
                <a:gd name="connsiteY54" fmla="*/ 177849 h 4562970"/>
                <a:gd name="connsiteX55" fmla="*/ 997329 w 5017802"/>
                <a:gd name="connsiteY55" fmla="*/ 201661 h 4562970"/>
                <a:gd name="connsiteX56" fmla="*/ 1032255 w 5017802"/>
                <a:gd name="connsiteY56" fmla="*/ 288974 h 4562970"/>
                <a:gd name="connsiteX57" fmla="*/ 899586 w 5017802"/>
                <a:gd name="connsiteY57" fmla="*/ 542516 h 4562970"/>
                <a:gd name="connsiteX58" fmla="*/ 845611 w 5017802"/>
                <a:gd name="connsiteY58" fmla="*/ 580843 h 4562970"/>
                <a:gd name="connsiteX59" fmla="*/ 917502 w 5017802"/>
                <a:gd name="connsiteY59" fmla="*/ 633231 h 4562970"/>
                <a:gd name="connsiteX60" fmla="*/ 880536 w 5017802"/>
                <a:gd name="connsiteY60" fmla="*/ 673825 h 4562970"/>
                <a:gd name="connsiteX61" fmla="*/ 897999 w 5017802"/>
                <a:gd name="connsiteY61" fmla="*/ 720316 h 4562970"/>
                <a:gd name="connsiteX62" fmla="*/ 829282 w 5017802"/>
                <a:gd name="connsiteY62" fmla="*/ 701719 h 4562970"/>
                <a:gd name="connsiteX63" fmla="*/ 774174 w 5017802"/>
                <a:gd name="connsiteY63" fmla="*/ 726665 h 4562970"/>
                <a:gd name="connsiteX64" fmla="*/ 707272 w 5017802"/>
                <a:gd name="connsiteY64" fmla="*/ 695143 h 4562970"/>
                <a:gd name="connsiteX65" fmla="*/ 708860 w 5017802"/>
                <a:gd name="connsiteY65" fmla="*/ 652734 h 4562970"/>
                <a:gd name="connsiteX66" fmla="*/ 597281 w 5017802"/>
                <a:gd name="connsiteY66" fmla="*/ 675412 h 4562970"/>
                <a:gd name="connsiteX67" fmla="*/ 587530 w 5017802"/>
                <a:gd name="connsiteY67" fmla="*/ 760457 h 4562970"/>
                <a:gd name="connsiteX68" fmla="*/ 508382 w 5017802"/>
                <a:gd name="connsiteY68" fmla="*/ 865236 h 4562970"/>
                <a:gd name="connsiteX69" fmla="*/ 422657 w 5017802"/>
                <a:gd name="connsiteY69" fmla="*/ 828724 h 4562970"/>
                <a:gd name="connsiteX70" fmla="*/ 397257 w 5017802"/>
                <a:gd name="connsiteY70" fmla="*/ 869999 h 4562970"/>
                <a:gd name="connsiteX71" fmla="*/ 332170 w 5017802"/>
                <a:gd name="connsiteY71" fmla="*/ 812848 h 4562970"/>
                <a:gd name="connsiteX72" fmla="*/ 306771 w 5017802"/>
                <a:gd name="connsiteY72" fmla="*/ 881111 h 4562970"/>
                <a:gd name="connsiteX73" fmla="*/ 248033 w 5017802"/>
                <a:gd name="connsiteY73" fmla="*/ 873173 h 4562970"/>
                <a:gd name="connsiteX74" fmla="*/ 208345 w 5017802"/>
                <a:gd name="connsiteY74" fmla="*/ 787449 h 4562970"/>
                <a:gd name="connsiteX75" fmla="*/ 27371 w 5017802"/>
                <a:gd name="connsiteY75" fmla="*/ 917623 h 4562970"/>
                <a:gd name="connsiteX76" fmla="*/ 28959 w 5017802"/>
                <a:gd name="connsiteY76" fmla="*/ 970011 h 4562970"/>
                <a:gd name="connsiteX77" fmla="*/ 13084 w 5017802"/>
                <a:gd name="connsiteY77" fmla="*/ 996999 h 4562970"/>
                <a:gd name="connsiteX78" fmla="*/ 40071 w 5017802"/>
                <a:gd name="connsiteY78" fmla="*/ 1022399 h 4562970"/>
                <a:gd name="connsiteX79" fmla="*/ 9909 w 5017802"/>
                <a:gd name="connsiteY79" fmla="*/ 1043037 h 4562970"/>
                <a:gd name="connsiteX80" fmla="*/ 170247 w 5017802"/>
                <a:gd name="connsiteY80" fmla="*/ 1135111 h 4562970"/>
                <a:gd name="connsiteX81" fmla="*/ 160723 w 5017802"/>
                <a:gd name="connsiteY81" fmla="*/ 1263698 h 4562970"/>
                <a:gd name="connsiteX82" fmla="*/ 217873 w 5017802"/>
                <a:gd name="connsiteY82" fmla="*/ 1289099 h 4562970"/>
                <a:gd name="connsiteX83" fmla="*/ 205174 w 5017802"/>
                <a:gd name="connsiteY83" fmla="*/ 1354186 h 4562970"/>
                <a:gd name="connsiteX84" fmla="*/ 270261 w 5017802"/>
                <a:gd name="connsiteY84" fmla="*/ 1362124 h 4562970"/>
                <a:gd name="connsiteX85" fmla="*/ 321736 w 5017802"/>
                <a:gd name="connsiteY85" fmla="*/ 1394776 h 4562970"/>
                <a:gd name="connsiteX86" fmla="*/ 230573 w 5017802"/>
                <a:gd name="connsiteY86" fmla="*/ 1622474 h 4562970"/>
                <a:gd name="connsiteX87" fmla="*/ 179773 w 5017802"/>
                <a:gd name="connsiteY87" fmla="*/ 1687561 h 4562970"/>
                <a:gd name="connsiteX88" fmla="*/ 175010 w 5017802"/>
                <a:gd name="connsiteY88" fmla="*/ 1743123 h 4562970"/>
                <a:gd name="connsiteX89" fmla="*/ 141673 w 5017802"/>
                <a:gd name="connsiteY89" fmla="*/ 1738361 h 4562970"/>
                <a:gd name="connsiteX90" fmla="*/ 143261 w 5017802"/>
                <a:gd name="connsiteY90" fmla="*/ 1798686 h 4562970"/>
                <a:gd name="connsiteX91" fmla="*/ 65473 w 5017802"/>
                <a:gd name="connsiteY91" fmla="*/ 1636761 h 4562970"/>
                <a:gd name="connsiteX92" fmla="*/ 16260 w 5017802"/>
                <a:gd name="connsiteY92" fmla="*/ 1633586 h 4562970"/>
                <a:gd name="connsiteX93" fmla="*/ 41661 w 5017802"/>
                <a:gd name="connsiteY93" fmla="*/ 1670099 h 4562970"/>
                <a:gd name="connsiteX94" fmla="*/ 385 w 5017802"/>
                <a:gd name="connsiteY94" fmla="*/ 1690737 h 4562970"/>
                <a:gd name="connsiteX95" fmla="*/ 59122 w 5017802"/>
                <a:gd name="connsiteY95" fmla="*/ 1873298 h 4562970"/>
                <a:gd name="connsiteX96" fmla="*/ 343507 w 5017802"/>
                <a:gd name="connsiteY96" fmla="*/ 1923414 h 4562970"/>
                <a:gd name="connsiteX97" fmla="*/ 200410 w 5017802"/>
                <a:gd name="connsiteY97" fmla="*/ 2119361 h 4562970"/>
                <a:gd name="connsiteX98" fmla="*/ 213560 w 5017802"/>
                <a:gd name="connsiteY98" fmla="*/ 2239100 h 4562970"/>
                <a:gd name="connsiteX99" fmla="*/ 148023 w 5017802"/>
                <a:gd name="connsiteY99" fmla="*/ 2270174 h 4562970"/>
                <a:gd name="connsiteX100" fmla="*/ 105160 w 5017802"/>
                <a:gd name="connsiteY100" fmla="*/ 2414637 h 4562970"/>
                <a:gd name="connsiteX101" fmla="*/ 201087 w 5017802"/>
                <a:gd name="connsiteY101" fmla="*/ 2428239 h 4562970"/>
                <a:gd name="connsiteX102" fmla="*/ 419708 w 5017802"/>
                <a:gd name="connsiteY102" fmla="*/ 2593339 h 4562970"/>
                <a:gd name="connsiteX103" fmla="*/ 436944 w 5017802"/>
                <a:gd name="connsiteY103" fmla="*/ 2823753 h 4562970"/>
                <a:gd name="connsiteX104" fmla="*/ 490464 w 5017802"/>
                <a:gd name="connsiteY104" fmla="*/ 2877956 h 4562970"/>
                <a:gd name="connsiteX105" fmla="*/ 542173 w 5017802"/>
                <a:gd name="connsiteY105" fmla="*/ 2882264 h 4562970"/>
                <a:gd name="connsiteX106" fmla="*/ 544894 w 5017802"/>
                <a:gd name="connsiteY106" fmla="*/ 2813095 h 4562970"/>
                <a:gd name="connsiteX107" fmla="*/ 678248 w 5017802"/>
                <a:gd name="connsiteY107" fmla="*/ 2882949 h 4562970"/>
                <a:gd name="connsiteX108" fmla="*/ 669852 w 5017802"/>
                <a:gd name="connsiteY108" fmla="*/ 2955970 h 4562970"/>
                <a:gd name="connsiteX109" fmla="*/ 758073 w 5017802"/>
                <a:gd name="connsiteY109" fmla="*/ 3058024 h 4562970"/>
                <a:gd name="connsiteX110" fmla="*/ 741970 w 5017802"/>
                <a:gd name="connsiteY110" fmla="*/ 3145336 h 4562970"/>
                <a:gd name="connsiteX111" fmla="*/ 774855 w 5017802"/>
                <a:gd name="connsiteY111" fmla="*/ 3257368 h 4562970"/>
                <a:gd name="connsiteX112" fmla="*/ 831551 w 5017802"/>
                <a:gd name="connsiteY112" fmla="*/ 3291839 h 4562970"/>
                <a:gd name="connsiteX113" fmla="*/ 794812 w 5017802"/>
                <a:gd name="connsiteY113" fmla="*/ 3345361 h 4562970"/>
                <a:gd name="connsiteX114" fmla="*/ 1094623 w 5017802"/>
                <a:gd name="connsiteY114" fmla="*/ 3453311 h 4562970"/>
                <a:gd name="connsiteX115" fmla="*/ 1144742 w 5017802"/>
                <a:gd name="connsiteY115" fmla="*/ 3605257 h 4562970"/>
                <a:gd name="connsiteX116" fmla="*/ 1187604 w 5017802"/>
                <a:gd name="connsiteY116" fmla="*/ 3626121 h 4562970"/>
                <a:gd name="connsiteX117" fmla="*/ 1210283 w 5017802"/>
                <a:gd name="connsiteY117" fmla="*/ 3658099 h 4562970"/>
                <a:gd name="connsiteX118" fmla="*/ 1297142 w 5017802"/>
                <a:gd name="connsiteY118" fmla="*/ 3683952 h 4562970"/>
                <a:gd name="connsiteX119" fmla="*/ 1357693 w 5017802"/>
                <a:gd name="connsiteY119" fmla="*/ 3632471 h 4562970"/>
                <a:gd name="connsiteX120" fmla="*/ 1341138 w 5017802"/>
                <a:gd name="connsiteY120" fmla="*/ 3663768 h 4562970"/>
                <a:gd name="connsiteX121" fmla="*/ 1361095 w 5017802"/>
                <a:gd name="connsiteY121" fmla="*/ 3689621 h 4562970"/>
                <a:gd name="connsiteX122" fmla="*/ 1387402 w 5017802"/>
                <a:gd name="connsiteY122" fmla="*/ 3742236 h 4562970"/>
                <a:gd name="connsiteX123" fmla="*/ 1358374 w 5017802"/>
                <a:gd name="connsiteY123" fmla="*/ 3755843 h 4562970"/>
                <a:gd name="connsiteX124" fmla="*/ 1358827 w 5017802"/>
                <a:gd name="connsiteY124" fmla="*/ 3799386 h 4562970"/>
                <a:gd name="connsiteX125" fmla="*/ 1322769 w 5017802"/>
                <a:gd name="connsiteY125" fmla="*/ 3900986 h 4562970"/>
                <a:gd name="connsiteX126" fmla="*/ 1264485 w 5017802"/>
                <a:gd name="connsiteY126" fmla="*/ 3906882 h 4562970"/>
                <a:gd name="connsiteX127" fmla="*/ 1236590 w 5017802"/>
                <a:gd name="connsiteY127" fmla="*/ 3937725 h 4562970"/>
                <a:gd name="connsiteX128" fmla="*/ 1160843 w 5017802"/>
                <a:gd name="connsiteY128" fmla="*/ 3954733 h 4562970"/>
                <a:gd name="connsiteX129" fmla="*/ 1214592 w 5017802"/>
                <a:gd name="connsiteY129" fmla="*/ 4003039 h 4562970"/>
                <a:gd name="connsiteX130" fmla="*/ 1226157 w 5017802"/>
                <a:gd name="connsiteY130" fmla="*/ 4039099 h 4562970"/>
                <a:gd name="connsiteX131" fmla="*/ 1154267 w 5017802"/>
                <a:gd name="connsiteY131" fmla="*/ 4107588 h 4562970"/>
                <a:gd name="connsiteX132" fmla="*/ 1111177 w 5017802"/>
                <a:gd name="connsiteY132" fmla="*/ 4113031 h 4562970"/>
                <a:gd name="connsiteX133" fmla="*/ 1112311 w 5017802"/>
                <a:gd name="connsiteY133" fmla="*/ 4170407 h 4562970"/>
                <a:gd name="connsiteX134" fmla="*/ 1142247 w 5017802"/>
                <a:gd name="connsiteY134" fmla="*/ 4191725 h 4562970"/>
                <a:gd name="connsiteX135" fmla="*/ 1122748 w 5017802"/>
                <a:gd name="connsiteY135" fmla="*/ 4230736 h 4562970"/>
                <a:gd name="connsiteX136" fmla="*/ 1067186 w 5017802"/>
                <a:gd name="connsiteY136" fmla="*/ 4224386 h 4562970"/>
                <a:gd name="connsiteX137" fmla="*/ 1114810 w 5017802"/>
                <a:gd name="connsiteY137" fmla="*/ 4270425 h 4562970"/>
                <a:gd name="connsiteX138" fmla="*/ 1162435 w 5017802"/>
                <a:gd name="connsiteY138" fmla="*/ 4376786 h 4562970"/>
                <a:gd name="connsiteX139" fmla="*/ 1271972 w 5017802"/>
                <a:gd name="connsiteY139" fmla="*/ 4435524 h 4562970"/>
                <a:gd name="connsiteX140" fmla="*/ 1291022 w 5017802"/>
                <a:gd name="connsiteY140" fmla="*/ 4472036 h 4562970"/>
                <a:gd name="connsiteX141" fmla="*/ 1367222 w 5017802"/>
                <a:gd name="connsiteY141" fmla="*/ 4557761 h 4562970"/>
                <a:gd name="connsiteX142" fmla="*/ 1389447 w 5017802"/>
                <a:gd name="connsiteY142" fmla="*/ 4543473 h 4562970"/>
                <a:gd name="connsiteX143" fmla="*/ 1387860 w 5017802"/>
                <a:gd name="connsiteY143" fmla="*/ 4538710 h 4562970"/>
                <a:gd name="connsiteX144" fmla="*/ 1370397 w 5017802"/>
                <a:gd name="connsiteY144" fmla="*/ 4511723 h 4562970"/>
                <a:gd name="connsiteX145" fmla="*/ 1351348 w 5017802"/>
                <a:gd name="connsiteY145" fmla="*/ 4422824 h 4562970"/>
                <a:gd name="connsiteX146" fmla="*/ 1444325 w 5017802"/>
                <a:gd name="connsiteY146" fmla="*/ 4364309 h 4562970"/>
                <a:gd name="connsiteX147" fmla="*/ 1791081 w 5017802"/>
                <a:gd name="connsiteY147" fmla="*/ 4263389 h 4562970"/>
                <a:gd name="connsiteX148" fmla="*/ 2188636 w 5017802"/>
                <a:gd name="connsiteY148" fmla="*/ 4250462 h 4562970"/>
                <a:gd name="connsiteX149" fmla="*/ 2296586 w 5017802"/>
                <a:gd name="connsiteY149" fmla="*/ 4245474 h 4562970"/>
                <a:gd name="connsiteX150" fmla="*/ 2394785 w 5017802"/>
                <a:gd name="connsiteY150" fmla="*/ 4215990 h 4562970"/>
                <a:gd name="connsiteX151" fmla="*/ 2406350 w 5017802"/>
                <a:gd name="connsiteY151" fmla="*/ 4125277 h 4562970"/>
                <a:gd name="connsiteX152" fmla="*/ 2494570 w 5017802"/>
                <a:gd name="connsiteY152" fmla="*/ 3900532 h 4562970"/>
                <a:gd name="connsiteX153" fmla="*/ 2593449 w 5017802"/>
                <a:gd name="connsiteY153" fmla="*/ 3917768 h 4562970"/>
                <a:gd name="connsiteX154" fmla="*/ 2719088 w 5017802"/>
                <a:gd name="connsiteY154" fmla="*/ 3918221 h 4562970"/>
                <a:gd name="connsiteX155" fmla="*/ 2914124 w 5017802"/>
                <a:gd name="connsiteY155" fmla="*/ 3764007 h 4562970"/>
                <a:gd name="connsiteX156" fmla="*/ 3195112 w 5017802"/>
                <a:gd name="connsiteY156" fmla="*/ 3993968 h 4562970"/>
                <a:gd name="connsiteX157" fmla="*/ 3265414 w 5017802"/>
                <a:gd name="connsiteY157" fmla="*/ 4067674 h 4562970"/>
                <a:gd name="connsiteX158" fmla="*/ 3439813 w 5017802"/>
                <a:gd name="connsiteY158" fmla="*/ 4130265 h 4562970"/>
                <a:gd name="connsiteX159" fmla="*/ 3526217 w 5017802"/>
                <a:gd name="connsiteY159" fmla="*/ 4316455 h 4562970"/>
                <a:gd name="connsiteX160" fmla="*/ 3586542 w 5017802"/>
                <a:gd name="connsiteY160" fmla="*/ 4375193 h 4562970"/>
                <a:gd name="connsiteX161" fmla="*/ 3597654 w 5017802"/>
                <a:gd name="connsiteY161" fmla="*/ 4345030 h 4562970"/>
                <a:gd name="connsiteX162" fmla="*/ 3643692 w 5017802"/>
                <a:gd name="connsiteY162" fmla="*/ 4318042 h 4562970"/>
                <a:gd name="connsiteX163" fmla="*/ 3694492 w 5017802"/>
                <a:gd name="connsiteY163" fmla="*/ 4391068 h 4562970"/>
                <a:gd name="connsiteX164" fmla="*/ 3743705 w 5017802"/>
                <a:gd name="connsiteY164" fmla="*/ 4394243 h 4562970"/>
                <a:gd name="connsiteX165" fmla="*/ 3699254 w 5017802"/>
                <a:gd name="connsiteY165" fmla="*/ 4300581 h 4562970"/>
                <a:gd name="connsiteX166" fmla="*/ 3656392 w 5017802"/>
                <a:gd name="connsiteY166" fmla="*/ 4232318 h 4562970"/>
                <a:gd name="connsiteX167" fmla="*/ 3699255 w 5017802"/>
                <a:gd name="connsiteY167" fmla="*/ 4216442 h 4562970"/>
                <a:gd name="connsiteX168" fmla="*/ 3680204 w 5017802"/>
                <a:gd name="connsiteY168" fmla="*/ 4175168 h 4562970"/>
                <a:gd name="connsiteX169" fmla="*/ 3732592 w 5017802"/>
                <a:gd name="connsiteY169" fmla="*/ 4184693 h 4562970"/>
                <a:gd name="connsiteX170" fmla="*/ 3711955 w 5017802"/>
                <a:gd name="connsiteY170" fmla="*/ 4151355 h 4562970"/>
                <a:gd name="connsiteX171" fmla="*/ 3733274 w 5017802"/>
                <a:gd name="connsiteY171" fmla="*/ 4134801 h 4562970"/>
                <a:gd name="connsiteX172" fmla="*/ 3854377 w 5017802"/>
                <a:gd name="connsiteY172" fmla="*/ 4220074 h 4562970"/>
                <a:gd name="connsiteX173" fmla="*/ 3889754 w 5017802"/>
                <a:gd name="connsiteY173" fmla="*/ 4206917 h 4562970"/>
                <a:gd name="connsiteX174" fmla="*/ 3942141 w 5017802"/>
                <a:gd name="connsiteY174" fmla="*/ 4272006 h 4562970"/>
                <a:gd name="connsiteX175" fmla="*/ 3962779 w 5017802"/>
                <a:gd name="connsiteY175" fmla="*/ 4330743 h 4562970"/>
                <a:gd name="connsiteX176" fmla="*/ 4070729 w 5017802"/>
                <a:gd name="connsiteY176" fmla="*/ 4349792 h 4562970"/>
                <a:gd name="connsiteX177" fmla="*/ 4010405 w 5017802"/>
                <a:gd name="connsiteY177" fmla="*/ 4283117 h 4562970"/>
                <a:gd name="connsiteX178" fmla="*/ 4007229 w 5017802"/>
                <a:gd name="connsiteY178" fmla="*/ 4214855 h 4562970"/>
                <a:gd name="connsiteX179" fmla="*/ 4061204 w 5017802"/>
                <a:gd name="connsiteY179" fmla="*/ 4270418 h 4562970"/>
                <a:gd name="connsiteX180" fmla="*/ 4110417 w 5017802"/>
                <a:gd name="connsiteY180" fmla="*/ 4275180 h 4562970"/>
                <a:gd name="connsiteX181" fmla="*/ 4104067 w 5017802"/>
                <a:gd name="connsiteY181" fmla="*/ 4225968 h 4562970"/>
                <a:gd name="connsiteX182" fmla="*/ 4164392 w 5017802"/>
                <a:gd name="connsiteY182" fmla="*/ 4230730 h 4562970"/>
                <a:gd name="connsiteX183" fmla="*/ 4226304 w 5017802"/>
                <a:gd name="connsiteY183" fmla="*/ 4273592 h 4562970"/>
                <a:gd name="connsiteX184" fmla="*/ 4258054 w 5017802"/>
                <a:gd name="connsiteY184" fmla="*/ 4260893 h 4562970"/>
                <a:gd name="connsiteX185" fmla="*/ 4251705 w 5017802"/>
                <a:gd name="connsiteY185" fmla="*/ 4225968 h 4562970"/>
                <a:gd name="connsiteX186" fmla="*/ 4292980 w 5017802"/>
                <a:gd name="connsiteY186" fmla="*/ 4202156 h 4562970"/>
                <a:gd name="connsiteX187" fmla="*/ 4377117 w 5017802"/>
                <a:gd name="connsiteY187" fmla="*/ 4259306 h 4562970"/>
                <a:gd name="connsiteX188" fmla="*/ 4394580 w 5017802"/>
                <a:gd name="connsiteY188" fmla="*/ 4157708 h 4562970"/>
                <a:gd name="connsiteX189" fmla="*/ 4369180 w 5017802"/>
                <a:gd name="connsiteY189" fmla="*/ 4135482 h 4562970"/>
                <a:gd name="connsiteX190" fmla="*/ 4296154 w 5017802"/>
                <a:gd name="connsiteY190" fmla="*/ 4092619 h 4562970"/>
                <a:gd name="connsiteX191" fmla="*/ 4318379 w 5017802"/>
                <a:gd name="connsiteY191" fmla="*/ 4067220 h 4562970"/>
                <a:gd name="connsiteX192" fmla="*/ 4339017 w 5017802"/>
                <a:gd name="connsiteY192" fmla="*/ 4044994 h 4562970"/>
                <a:gd name="connsiteX193" fmla="*/ 4392992 w 5017802"/>
                <a:gd name="connsiteY193" fmla="*/ 4076745 h 4562970"/>
                <a:gd name="connsiteX194" fmla="*/ 4399342 w 5017802"/>
                <a:gd name="connsiteY194" fmla="*/ 4032295 h 4562970"/>
                <a:gd name="connsiteX195" fmla="*/ 4343779 w 5017802"/>
                <a:gd name="connsiteY195" fmla="*/ 4008482 h 4562970"/>
                <a:gd name="connsiteX196" fmla="*/ 4342192 w 5017802"/>
                <a:gd name="connsiteY196" fmla="*/ 3998958 h 4562970"/>
                <a:gd name="connsiteX197" fmla="*/ 4329491 w 5017802"/>
                <a:gd name="connsiteY197" fmla="*/ 3960859 h 4562970"/>
                <a:gd name="connsiteX198" fmla="*/ 4335841 w 5017802"/>
                <a:gd name="connsiteY198" fmla="*/ 3913233 h 4562970"/>
                <a:gd name="connsiteX199" fmla="*/ 4346954 w 5017802"/>
                <a:gd name="connsiteY199" fmla="*/ 3857670 h 4562970"/>
                <a:gd name="connsiteX200" fmla="*/ 4308854 w 5017802"/>
                <a:gd name="connsiteY200" fmla="*/ 3827508 h 4562970"/>
                <a:gd name="connsiteX201" fmla="*/ 4342191 w 5017802"/>
                <a:gd name="connsiteY201" fmla="*/ 3817983 h 4562970"/>
                <a:gd name="connsiteX202" fmla="*/ 4319966 w 5017802"/>
                <a:gd name="connsiteY202" fmla="*/ 3781470 h 4562970"/>
                <a:gd name="connsiteX203" fmla="*/ 4358067 w 5017802"/>
                <a:gd name="connsiteY203" fmla="*/ 3776709 h 4562970"/>
                <a:gd name="connsiteX204" fmla="*/ 4364416 w 5017802"/>
                <a:gd name="connsiteY204" fmla="*/ 3743370 h 4562970"/>
                <a:gd name="connsiteX205" fmla="*/ 4426330 w 5017802"/>
                <a:gd name="connsiteY205" fmla="*/ 3752897 h 4562970"/>
                <a:gd name="connsiteX206" fmla="*/ 4459443 w 5017802"/>
                <a:gd name="connsiteY206" fmla="*/ 3768089 h 4562970"/>
                <a:gd name="connsiteX207" fmla="*/ 4425650 w 5017802"/>
                <a:gd name="connsiteY207" fmla="*/ 3809137 h 4562970"/>
                <a:gd name="connsiteX208" fmla="*/ 4464658 w 5017802"/>
                <a:gd name="connsiteY208" fmla="*/ 3916633 h 4562970"/>
                <a:gd name="connsiteX209" fmla="*/ 4517045 w 5017802"/>
                <a:gd name="connsiteY209" fmla="*/ 3947931 h 4562970"/>
                <a:gd name="connsiteX210" fmla="*/ 4568979 w 5017802"/>
                <a:gd name="connsiteY210" fmla="*/ 3905749 h 4562970"/>
                <a:gd name="connsiteX211" fmla="*/ 4654704 w 5017802"/>
                <a:gd name="connsiteY211" fmla="*/ 3857216 h 4562970"/>
                <a:gd name="connsiteX212" fmla="*/ 4637468 w 5017802"/>
                <a:gd name="connsiteY212" fmla="*/ 3768315 h 4562970"/>
                <a:gd name="connsiteX213" fmla="*/ 4714802 w 5017802"/>
                <a:gd name="connsiteY213" fmla="*/ 3635646 h 4562970"/>
                <a:gd name="connsiteX214" fmla="*/ 5007356 w 5017802"/>
                <a:gd name="connsiteY214" fmla="*/ 3302498 h 4562970"/>
                <a:gd name="connsiteX215" fmla="*/ 4925939 w 5017802"/>
                <a:gd name="connsiteY215" fmla="*/ 3293426 h 4562970"/>
                <a:gd name="connsiteX216" fmla="*/ 4930476 w 5017802"/>
                <a:gd name="connsiteY216" fmla="*/ 3201578 h 4562970"/>
                <a:gd name="connsiteX217" fmla="*/ 4881489 w 5017802"/>
                <a:gd name="connsiteY217" fmla="*/ 3176406 h 4562970"/>
                <a:gd name="connsiteX218" fmla="*/ 4797352 w 5017802"/>
                <a:gd name="connsiteY218" fmla="*/ 3207928 h 4562970"/>
                <a:gd name="connsiteX219" fmla="*/ 4760613 w 5017802"/>
                <a:gd name="connsiteY219" fmla="*/ 3171643 h 4562970"/>
                <a:gd name="connsiteX220" fmla="*/ 4805290 w 5017802"/>
                <a:gd name="connsiteY220" fmla="*/ 3148738 h 4562970"/>
                <a:gd name="connsiteX221" fmla="*/ 4676023 w 5017802"/>
                <a:gd name="connsiteY221" fmla="*/ 2935559 h 4562970"/>
                <a:gd name="connsiteX222" fmla="*/ 4690989 w 5017802"/>
                <a:gd name="connsiteY222" fmla="*/ 2905396 h 4562970"/>
                <a:gd name="connsiteX223" fmla="*/ 4667404 w 5017802"/>
                <a:gd name="connsiteY223" fmla="*/ 2789736 h 4562970"/>
                <a:gd name="connsiteX224" fmla="*/ 4508655 w 5017802"/>
                <a:gd name="connsiteY224" fmla="*/ 2778850 h 4562970"/>
                <a:gd name="connsiteX225" fmla="*/ 4475317 w 5017802"/>
                <a:gd name="connsiteY225" fmla="*/ 2827608 h 4562970"/>
                <a:gd name="connsiteX226" fmla="*/ 4386417 w 5017802"/>
                <a:gd name="connsiteY226" fmla="*/ 2842124 h 4562970"/>
                <a:gd name="connsiteX227" fmla="*/ 4392767 w 5017802"/>
                <a:gd name="connsiteY227" fmla="*/ 2820125 h 4562970"/>
                <a:gd name="connsiteX228" fmla="*/ 4339245 w 5017802"/>
                <a:gd name="connsiteY228" fmla="*/ 2804024 h 4562970"/>
                <a:gd name="connsiteX229" fmla="*/ 4314526 w 5017802"/>
                <a:gd name="connsiteY229" fmla="*/ 2638923 h 4562970"/>
                <a:gd name="connsiteX230" fmla="*/ 4034219 w 5017802"/>
                <a:gd name="connsiteY230" fmla="*/ 2572248 h 4562970"/>
                <a:gd name="connsiteX231" fmla="*/ 3897920 w 5017802"/>
                <a:gd name="connsiteY231" fmla="*/ 2615564 h 4562970"/>
                <a:gd name="connsiteX232" fmla="*/ 3765931 w 5017802"/>
                <a:gd name="connsiteY232" fmla="*/ 2608080 h 4562970"/>
                <a:gd name="connsiteX233" fmla="*/ 3633488 w 5017802"/>
                <a:gd name="connsiteY233" fmla="*/ 2497182 h 4562970"/>
                <a:gd name="connsiteX234" fmla="*/ 3420310 w 5017802"/>
                <a:gd name="connsiteY234" fmla="*/ 2193969 h 4562970"/>
                <a:gd name="connsiteX235" fmla="*/ 3021848 w 5017802"/>
                <a:gd name="connsiteY235" fmla="*/ 2054496 h 4562970"/>
                <a:gd name="connsiteX236" fmla="*/ 2785310 w 5017802"/>
                <a:gd name="connsiteY236" fmla="*/ 1741532 h 4562970"/>
                <a:gd name="connsiteX237" fmla="*/ 2819101 w 5017802"/>
                <a:gd name="connsiteY237" fmla="*/ 1716586 h 4562970"/>
                <a:gd name="connsiteX238" fmla="*/ 2878745 w 5017802"/>
                <a:gd name="connsiteY238" fmla="*/ 1799589 h 4562970"/>
                <a:gd name="connsiteX239" fmla="*/ 2898929 w 5017802"/>
                <a:gd name="connsiteY239" fmla="*/ 1782126 h 4562970"/>
                <a:gd name="connsiteX240" fmla="*/ 2942019 w 5017802"/>
                <a:gd name="connsiteY240" fmla="*/ 1812970 h 4562970"/>
                <a:gd name="connsiteX241" fmla="*/ 3030692 w 5017802"/>
                <a:gd name="connsiteY241" fmla="*/ 1759221 h 4562970"/>
                <a:gd name="connsiteX242" fmla="*/ 3046794 w 5017802"/>
                <a:gd name="connsiteY242" fmla="*/ 1738811 h 4562970"/>
                <a:gd name="connsiteX243" fmla="*/ 3105077 w 5017802"/>
                <a:gd name="connsiteY243" fmla="*/ 1739037 h 4562970"/>
                <a:gd name="connsiteX244" fmla="*/ 3121180 w 5017802"/>
                <a:gd name="connsiteY244" fmla="*/ 1705927 h 4562970"/>
                <a:gd name="connsiteX245" fmla="*/ 3102356 w 5017802"/>
                <a:gd name="connsiteY245" fmla="*/ 1680300 h 4562970"/>
                <a:gd name="connsiteX246" fmla="*/ 3035228 w 5017802"/>
                <a:gd name="connsiteY246" fmla="*/ 1700257 h 4562970"/>
                <a:gd name="connsiteX247" fmla="*/ 3013456 w 5017802"/>
                <a:gd name="connsiteY247" fmla="*/ 1646736 h 4562970"/>
                <a:gd name="connsiteX248" fmla="*/ 3034774 w 5017802"/>
                <a:gd name="connsiteY248" fmla="*/ 1617026 h 4562970"/>
                <a:gd name="connsiteX249" fmla="*/ 2978304 w 5017802"/>
                <a:gd name="connsiteY249" fmla="*/ 1513612 h 4562970"/>
                <a:gd name="connsiteX250" fmla="*/ 2929773 w 5017802"/>
                <a:gd name="connsiteY250" fmla="*/ 1552393 h 4562970"/>
                <a:gd name="connsiteX251" fmla="*/ 2840418 w 5017802"/>
                <a:gd name="connsiteY251" fmla="*/ 1497737 h 4562970"/>
                <a:gd name="connsiteX252" fmla="*/ 2892352 w 5017802"/>
                <a:gd name="connsiteY252" fmla="*/ 1405208 h 4562970"/>
                <a:gd name="connsiteX253" fmla="*/ 2849490 w 5017802"/>
                <a:gd name="connsiteY253" fmla="*/ 1284105 h 4562970"/>
                <a:gd name="connsiteX254" fmla="*/ 2864231 w 5017802"/>
                <a:gd name="connsiteY254" fmla="*/ 1160053 h 4562970"/>
                <a:gd name="connsiteX255" fmla="*/ 2959481 w 5017802"/>
                <a:gd name="connsiteY255" fmla="*/ 1086348 h 4562970"/>
                <a:gd name="connsiteX256" fmla="*/ 3064710 w 5017802"/>
                <a:gd name="connsiteY256" fmla="*/ 1063896 h 4562970"/>
                <a:gd name="connsiteX257" fmla="*/ 3001663 w 5017802"/>
                <a:gd name="connsiteY257" fmla="*/ 974089 h 4562970"/>
                <a:gd name="connsiteX258" fmla="*/ 2984427 w 5017802"/>
                <a:gd name="connsiteY258" fmla="*/ 1018766 h 4562970"/>
                <a:gd name="connsiteX259" fmla="*/ 2941112 w 5017802"/>
                <a:gd name="connsiteY259" fmla="*/ 971595 h 4562970"/>
                <a:gd name="connsiteX260" fmla="*/ 2962430 w 5017802"/>
                <a:gd name="connsiteY260" fmla="*/ 886323 h 4562970"/>
                <a:gd name="connsiteX261" fmla="*/ 3035454 w 5017802"/>
                <a:gd name="connsiteY261" fmla="*/ 789032 h 4562970"/>
                <a:gd name="connsiteX262" fmla="*/ 3018445 w 5017802"/>
                <a:gd name="connsiteY262" fmla="*/ 682443 h 4562970"/>
                <a:gd name="connsiteX263" fmla="*/ 2847223 w 5017802"/>
                <a:gd name="connsiteY263" fmla="*/ 692194 h 4562970"/>
                <a:gd name="connsiteX264" fmla="*/ 2827945 w 5017802"/>
                <a:gd name="connsiteY264" fmla="*/ 734831 h 4562970"/>
                <a:gd name="connsiteX265" fmla="*/ 2795742 w 5017802"/>
                <a:gd name="connsiteY265" fmla="*/ 667248 h 4562970"/>
                <a:gd name="connsiteX266" fmla="*/ 2766032 w 5017802"/>
                <a:gd name="connsiteY266" fmla="*/ 707616 h 4562970"/>
                <a:gd name="connsiteX267" fmla="*/ 2580523 w 5017802"/>
                <a:gd name="connsiteY267" fmla="*/ 741180 h 4562970"/>
                <a:gd name="connsiteX0" fmla="*/ 2580523 w 5017802"/>
                <a:gd name="connsiteY0" fmla="*/ 741180 h 4570999"/>
                <a:gd name="connsiteX1" fmla="*/ 2254404 w 5017802"/>
                <a:gd name="connsiteY1" fmla="*/ 583337 h 4570999"/>
                <a:gd name="connsiteX2" fmla="*/ 2294316 w 5017802"/>
                <a:gd name="connsiteY2" fmla="*/ 433432 h 4570999"/>
                <a:gd name="connsiteX3" fmla="*/ 2240342 w 5017802"/>
                <a:gd name="connsiteY3" fmla="*/ 423907 h 4570999"/>
                <a:gd name="connsiteX4" fmla="*/ 2237167 w 5017802"/>
                <a:gd name="connsiteY4" fmla="*/ 395333 h 4570999"/>
                <a:gd name="connsiteX5" fmla="*/ 2281617 w 5017802"/>
                <a:gd name="connsiteY5" fmla="*/ 403270 h 4570999"/>
                <a:gd name="connsiteX6" fmla="*/ 2224467 w 5017802"/>
                <a:gd name="connsiteY6" fmla="*/ 315957 h 4570999"/>
                <a:gd name="connsiteX7" fmla="*/ 2235579 w 5017802"/>
                <a:gd name="connsiteY7" fmla="*/ 355645 h 4570999"/>
                <a:gd name="connsiteX8" fmla="*/ 2183191 w 5017802"/>
                <a:gd name="connsiteY8" fmla="*/ 320720 h 4570999"/>
                <a:gd name="connsiteX9" fmla="*/ 2203829 w 5017802"/>
                <a:gd name="connsiteY9" fmla="*/ 287383 h 4570999"/>
                <a:gd name="connsiteX10" fmla="*/ 2168904 w 5017802"/>
                <a:gd name="connsiteY10" fmla="*/ 225472 h 4570999"/>
                <a:gd name="connsiteX11" fmla="*/ 2202241 w 5017802"/>
                <a:gd name="connsiteY11" fmla="*/ 227061 h 4570999"/>
                <a:gd name="connsiteX12" fmla="*/ 2159379 w 5017802"/>
                <a:gd name="connsiteY12" fmla="*/ 133398 h 4570999"/>
                <a:gd name="connsiteX13" fmla="*/ 2133980 w 5017802"/>
                <a:gd name="connsiteY13" fmla="*/ 131810 h 4570999"/>
                <a:gd name="connsiteX14" fmla="*/ 2122867 w 5017802"/>
                <a:gd name="connsiteY14" fmla="*/ 84185 h 4570999"/>
                <a:gd name="connsiteX15" fmla="*/ 2154616 w 5017802"/>
                <a:gd name="connsiteY15" fmla="*/ 66723 h 4570999"/>
                <a:gd name="connsiteX16" fmla="*/ 2149854 w 5017802"/>
                <a:gd name="connsiteY16" fmla="*/ 23861 h 4570999"/>
                <a:gd name="connsiteX17" fmla="*/ 2091117 w 5017802"/>
                <a:gd name="connsiteY17" fmla="*/ 28624 h 4570999"/>
                <a:gd name="connsiteX18" fmla="*/ 1897442 w 5017802"/>
                <a:gd name="connsiteY18" fmla="*/ 127049 h 4570999"/>
                <a:gd name="connsiteX19" fmla="*/ 1862517 w 5017802"/>
                <a:gd name="connsiteY19" fmla="*/ 252462 h 4570999"/>
                <a:gd name="connsiteX20" fmla="*/ 1867279 w 5017802"/>
                <a:gd name="connsiteY20" fmla="*/ 288974 h 4570999"/>
                <a:gd name="connsiteX21" fmla="*/ 1838704 w 5017802"/>
                <a:gd name="connsiteY21" fmla="*/ 303261 h 4570999"/>
                <a:gd name="connsiteX22" fmla="*/ 1906966 w 5017802"/>
                <a:gd name="connsiteY22" fmla="*/ 482645 h 4570999"/>
                <a:gd name="connsiteX23" fmla="*/ 1819655 w 5017802"/>
                <a:gd name="connsiteY23" fmla="*/ 400099 h 4570999"/>
                <a:gd name="connsiteX24" fmla="*/ 1768854 w 5017802"/>
                <a:gd name="connsiteY24" fmla="*/ 366762 h 4570999"/>
                <a:gd name="connsiteX25" fmla="*/ 1740279 w 5017802"/>
                <a:gd name="connsiteY25" fmla="*/ 401687 h 4570999"/>
                <a:gd name="connsiteX26" fmla="*/ 1738692 w 5017802"/>
                <a:gd name="connsiteY26" fmla="*/ 515987 h 4570999"/>
                <a:gd name="connsiteX27" fmla="*/ 1752979 w 5017802"/>
                <a:gd name="connsiteY27" fmla="*/ 612820 h 4570999"/>
                <a:gd name="connsiteX28" fmla="*/ 1670429 w 5017802"/>
                <a:gd name="connsiteY28" fmla="*/ 620761 h 4570999"/>
                <a:gd name="connsiteX29" fmla="*/ 1694242 w 5017802"/>
                <a:gd name="connsiteY29" fmla="*/ 590598 h 4570999"/>
                <a:gd name="connsiteX30" fmla="*/ 1630742 w 5017802"/>
                <a:gd name="connsiteY30" fmla="*/ 547736 h 4570999"/>
                <a:gd name="connsiteX31" fmla="*/ 1589467 w 5017802"/>
                <a:gd name="connsiteY31" fmla="*/ 501699 h 4570999"/>
                <a:gd name="connsiteX32" fmla="*/ 1540254 w 5017802"/>
                <a:gd name="connsiteY32" fmla="*/ 512811 h 4570999"/>
                <a:gd name="connsiteX33" fmla="*/ 1568829 w 5017802"/>
                <a:gd name="connsiteY33" fmla="*/ 446136 h 4570999"/>
                <a:gd name="connsiteX34" fmla="*/ 1538666 w 5017802"/>
                <a:gd name="connsiteY34" fmla="*/ 481062 h 4570999"/>
                <a:gd name="connsiteX35" fmla="*/ 1505329 w 5017802"/>
                <a:gd name="connsiteY35" fmla="*/ 423911 h 4570999"/>
                <a:gd name="connsiteX36" fmla="*/ 1486279 w 5017802"/>
                <a:gd name="connsiteY36" fmla="*/ 417561 h 4570999"/>
                <a:gd name="connsiteX37" fmla="*/ 1484692 w 5017802"/>
                <a:gd name="connsiteY37" fmla="*/ 376287 h 4570999"/>
                <a:gd name="connsiteX38" fmla="*/ 1449767 w 5017802"/>
                <a:gd name="connsiteY38" fmla="*/ 273100 h 4570999"/>
                <a:gd name="connsiteX39" fmla="*/ 1410079 w 5017802"/>
                <a:gd name="connsiteY39" fmla="*/ 219123 h 4570999"/>
                <a:gd name="connsiteX40" fmla="*/ 1486280 w 5017802"/>
                <a:gd name="connsiteY40" fmla="*/ 282624 h 4570999"/>
                <a:gd name="connsiteX41" fmla="*/ 1545018 w 5017802"/>
                <a:gd name="connsiteY41" fmla="*/ 320723 h 4570999"/>
                <a:gd name="connsiteX42" fmla="*/ 1568829 w 5017802"/>
                <a:gd name="connsiteY42" fmla="*/ 281036 h 4570999"/>
                <a:gd name="connsiteX43" fmla="*/ 1587879 w 5017802"/>
                <a:gd name="connsiteY43" fmla="*/ 215949 h 4570999"/>
                <a:gd name="connsiteX44" fmla="*/ 1549779 w 5017802"/>
                <a:gd name="connsiteY44" fmla="*/ 185786 h 4570999"/>
                <a:gd name="connsiteX45" fmla="*/ 1576767 w 5017802"/>
                <a:gd name="connsiteY45" fmla="*/ 144511 h 4570999"/>
                <a:gd name="connsiteX46" fmla="*/ 1529142 w 5017802"/>
                <a:gd name="connsiteY46" fmla="*/ 50848 h 4570999"/>
                <a:gd name="connsiteX47" fmla="*/ 1511679 w 5017802"/>
                <a:gd name="connsiteY47" fmla="*/ 6399 h 4570999"/>
                <a:gd name="connsiteX48" fmla="*/ 1375154 w 5017802"/>
                <a:gd name="connsiteY48" fmla="*/ 120699 h 4570999"/>
                <a:gd name="connsiteX49" fmla="*/ 1313241 w 5017802"/>
                <a:gd name="connsiteY49" fmla="*/ 115936 h 4570999"/>
                <a:gd name="connsiteX50" fmla="*/ 1300542 w 5017802"/>
                <a:gd name="connsiteY50" fmla="*/ 57199 h 4570999"/>
                <a:gd name="connsiteX51" fmla="*/ 1214817 w 5017802"/>
                <a:gd name="connsiteY51" fmla="*/ 104824 h 4570999"/>
                <a:gd name="connsiteX52" fmla="*/ 1151317 w 5017802"/>
                <a:gd name="connsiteY52" fmla="*/ 139748 h 4570999"/>
                <a:gd name="connsiteX53" fmla="*/ 1056066 w 5017802"/>
                <a:gd name="connsiteY53" fmla="*/ 147686 h 4570999"/>
                <a:gd name="connsiteX54" fmla="*/ 1033842 w 5017802"/>
                <a:gd name="connsiteY54" fmla="*/ 177849 h 4570999"/>
                <a:gd name="connsiteX55" fmla="*/ 997329 w 5017802"/>
                <a:gd name="connsiteY55" fmla="*/ 201661 h 4570999"/>
                <a:gd name="connsiteX56" fmla="*/ 1032255 w 5017802"/>
                <a:gd name="connsiteY56" fmla="*/ 288974 h 4570999"/>
                <a:gd name="connsiteX57" fmla="*/ 899586 w 5017802"/>
                <a:gd name="connsiteY57" fmla="*/ 542516 h 4570999"/>
                <a:gd name="connsiteX58" fmla="*/ 845611 w 5017802"/>
                <a:gd name="connsiteY58" fmla="*/ 580843 h 4570999"/>
                <a:gd name="connsiteX59" fmla="*/ 917502 w 5017802"/>
                <a:gd name="connsiteY59" fmla="*/ 633231 h 4570999"/>
                <a:gd name="connsiteX60" fmla="*/ 880536 w 5017802"/>
                <a:gd name="connsiteY60" fmla="*/ 673825 h 4570999"/>
                <a:gd name="connsiteX61" fmla="*/ 897999 w 5017802"/>
                <a:gd name="connsiteY61" fmla="*/ 720316 h 4570999"/>
                <a:gd name="connsiteX62" fmla="*/ 829282 w 5017802"/>
                <a:gd name="connsiteY62" fmla="*/ 701719 h 4570999"/>
                <a:gd name="connsiteX63" fmla="*/ 774174 w 5017802"/>
                <a:gd name="connsiteY63" fmla="*/ 726665 h 4570999"/>
                <a:gd name="connsiteX64" fmla="*/ 707272 w 5017802"/>
                <a:gd name="connsiteY64" fmla="*/ 695143 h 4570999"/>
                <a:gd name="connsiteX65" fmla="*/ 708860 w 5017802"/>
                <a:gd name="connsiteY65" fmla="*/ 652734 h 4570999"/>
                <a:gd name="connsiteX66" fmla="*/ 597281 w 5017802"/>
                <a:gd name="connsiteY66" fmla="*/ 675412 h 4570999"/>
                <a:gd name="connsiteX67" fmla="*/ 587530 w 5017802"/>
                <a:gd name="connsiteY67" fmla="*/ 760457 h 4570999"/>
                <a:gd name="connsiteX68" fmla="*/ 508382 w 5017802"/>
                <a:gd name="connsiteY68" fmla="*/ 865236 h 4570999"/>
                <a:gd name="connsiteX69" fmla="*/ 422657 w 5017802"/>
                <a:gd name="connsiteY69" fmla="*/ 828724 h 4570999"/>
                <a:gd name="connsiteX70" fmla="*/ 397257 w 5017802"/>
                <a:gd name="connsiteY70" fmla="*/ 869999 h 4570999"/>
                <a:gd name="connsiteX71" fmla="*/ 332170 w 5017802"/>
                <a:gd name="connsiteY71" fmla="*/ 812848 h 4570999"/>
                <a:gd name="connsiteX72" fmla="*/ 306771 w 5017802"/>
                <a:gd name="connsiteY72" fmla="*/ 881111 h 4570999"/>
                <a:gd name="connsiteX73" fmla="*/ 248033 w 5017802"/>
                <a:gd name="connsiteY73" fmla="*/ 873173 h 4570999"/>
                <a:gd name="connsiteX74" fmla="*/ 208345 w 5017802"/>
                <a:gd name="connsiteY74" fmla="*/ 787449 h 4570999"/>
                <a:gd name="connsiteX75" fmla="*/ 27371 w 5017802"/>
                <a:gd name="connsiteY75" fmla="*/ 917623 h 4570999"/>
                <a:gd name="connsiteX76" fmla="*/ 28959 w 5017802"/>
                <a:gd name="connsiteY76" fmla="*/ 970011 h 4570999"/>
                <a:gd name="connsiteX77" fmla="*/ 13084 w 5017802"/>
                <a:gd name="connsiteY77" fmla="*/ 996999 h 4570999"/>
                <a:gd name="connsiteX78" fmla="*/ 40071 w 5017802"/>
                <a:gd name="connsiteY78" fmla="*/ 1022399 h 4570999"/>
                <a:gd name="connsiteX79" fmla="*/ 9909 w 5017802"/>
                <a:gd name="connsiteY79" fmla="*/ 1043037 h 4570999"/>
                <a:gd name="connsiteX80" fmla="*/ 170247 w 5017802"/>
                <a:gd name="connsiteY80" fmla="*/ 1135111 h 4570999"/>
                <a:gd name="connsiteX81" fmla="*/ 160723 w 5017802"/>
                <a:gd name="connsiteY81" fmla="*/ 1263698 h 4570999"/>
                <a:gd name="connsiteX82" fmla="*/ 217873 w 5017802"/>
                <a:gd name="connsiteY82" fmla="*/ 1289099 h 4570999"/>
                <a:gd name="connsiteX83" fmla="*/ 205174 w 5017802"/>
                <a:gd name="connsiteY83" fmla="*/ 1354186 h 4570999"/>
                <a:gd name="connsiteX84" fmla="*/ 270261 w 5017802"/>
                <a:gd name="connsiteY84" fmla="*/ 1362124 h 4570999"/>
                <a:gd name="connsiteX85" fmla="*/ 321736 w 5017802"/>
                <a:gd name="connsiteY85" fmla="*/ 1394776 h 4570999"/>
                <a:gd name="connsiteX86" fmla="*/ 230573 w 5017802"/>
                <a:gd name="connsiteY86" fmla="*/ 1622474 h 4570999"/>
                <a:gd name="connsiteX87" fmla="*/ 179773 w 5017802"/>
                <a:gd name="connsiteY87" fmla="*/ 1687561 h 4570999"/>
                <a:gd name="connsiteX88" fmla="*/ 175010 w 5017802"/>
                <a:gd name="connsiteY88" fmla="*/ 1743123 h 4570999"/>
                <a:gd name="connsiteX89" fmla="*/ 141673 w 5017802"/>
                <a:gd name="connsiteY89" fmla="*/ 1738361 h 4570999"/>
                <a:gd name="connsiteX90" fmla="*/ 143261 w 5017802"/>
                <a:gd name="connsiteY90" fmla="*/ 1798686 h 4570999"/>
                <a:gd name="connsiteX91" fmla="*/ 65473 w 5017802"/>
                <a:gd name="connsiteY91" fmla="*/ 1636761 h 4570999"/>
                <a:gd name="connsiteX92" fmla="*/ 16260 w 5017802"/>
                <a:gd name="connsiteY92" fmla="*/ 1633586 h 4570999"/>
                <a:gd name="connsiteX93" fmla="*/ 41661 w 5017802"/>
                <a:gd name="connsiteY93" fmla="*/ 1670099 h 4570999"/>
                <a:gd name="connsiteX94" fmla="*/ 385 w 5017802"/>
                <a:gd name="connsiteY94" fmla="*/ 1690737 h 4570999"/>
                <a:gd name="connsiteX95" fmla="*/ 59122 w 5017802"/>
                <a:gd name="connsiteY95" fmla="*/ 1873298 h 4570999"/>
                <a:gd name="connsiteX96" fmla="*/ 343507 w 5017802"/>
                <a:gd name="connsiteY96" fmla="*/ 1923414 h 4570999"/>
                <a:gd name="connsiteX97" fmla="*/ 200410 w 5017802"/>
                <a:gd name="connsiteY97" fmla="*/ 2119361 h 4570999"/>
                <a:gd name="connsiteX98" fmla="*/ 213560 w 5017802"/>
                <a:gd name="connsiteY98" fmla="*/ 2239100 h 4570999"/>
                <a:gd name="connsiteX99" fmla="*/ 148023 w 5017802"/>
                <a:gd name="connsiteY99" fmla="*/ 2270174 h 4570999"/>
                <a:gd name="connsiteX100" fmla="*/ 105160 w 5017802"/>
                <a:gd name="connsiteY100" fmla="*/ 2414637 h 4570999"/>
                <a:gd name="connsiteX101" fmla="*/ 201087 w 5017802"/>
                <a:gd name="connsiteY101" fmla="*/ 2428239 h 4570999"/>
                <a:gd name="connsiteX102" fmla="*/ 419708 w 5017802"/>
                <a:gd name="connsiteY102" fmla="*/ 2593339 h 4570999"/>
                <a:gd name="connsiteX103" fmla="*/ 436944 w 5017802"/>
                <a:gd name="connsiteY103" fmla="*/ 2823753 h 4570999"/>
                <a:gd name="connsiteX104" fmla="*/ 490464 w 5017802"/>
                <a:gd name="connsiteY104" fmla="*/ 2877956 h 4570999"/>
                <a:gd name="connsiteX105" fmla="*/ 542173 w 5017802"/>
                <a:gd name="connsiteY105" fmla="*/ 2882264 h 4570999"/>
                <a:gd name="connsiteX106" fmla="*/ 544894 w 5017802"/>
                <a:gd name="connsiteY106" fmla="*/ 2813095 h 4570999"/>
                <a:gd name="connsiteX107" fmla="*/ 678248 w 5017802"/>
                <a:gd name="connsiteY107" fmla="*/ 2882949 h 4570999"/>
                <a:gd name="connsiteX108" fmla="*/ 669852 w 5017802"/>
                <a:gd name="connsiteY108" fmla="*/ 2955970 h 4570999"/>
                <a:gd name="connsiteX109" fmla="*/ 758073 w 5017802"/>
                <a:gd name="connsiteY109" fmla="*/ 3058024 h 4570999"/>
                <a:gd name="connsiteX110" fmla="*/ 741970 w 5017802"/>
                <a:gd name="connsiteY110" fmla="*/ 3145336 h 4570999"/>
                <a:gd name="connsiteX111" fmla="*/ 774855 w 5017802"/>
                <a:gd name="connsiteY111" fmla="*/ 3257368 h 4570999"/>
                <a:gd name="connsiteX112" fmla="*/ 831551 w 5017802"/>
                <a:gd name="connsiteY112" fmla="*/ 3291839 h 4570999"/>
                <a:gd name="connsiteX113" fmla="*/ 794812 w 5017802"/>
                <a:gd name="connsiteY113" fmla="*/ 3345361 h 4570999"/>
                <a:gd name="connsiteX114" fmla="*/ 1094623 w 5017802"/>
                <a:gd name="connsiteY114" fmla="*/ 3453311 h 4570999"/>
                <a:gd name="connsiteX115" fmla="*/ 1144742 w 5017802"/>
                <a:gd name="connsiteY115" fmla="*/ 3605257 h 4570999"/>
                <a:gd name="connsiteX116" fmla="*/ 1187604 w 5017802"/>
                <a:gd name="connsiteY116" fmla="*/ 3626121 h 4570999"/>
                <a:gd name="connsiteX117" fmla="*/ 1210283 w 5017802"/>
                <a:gd name="connsiteY117" fmla="*/ 3658099 h 4570999"/>
                <a:gd name="connsiteX118" fmla="*/ 1297142 w 5017802"/>
                <a:gd name="connsiteY118" fmla="*/ 3683952 h 4570999"/>
                <a:gd name="connsiteX119" fmla="*/ 1357693 w 5017802"/>
                <a:gd name="connsiteY119" fmla="*/ 3632471 h 4570999"/>
                <a:gd name="connsiteX120" fmla="*/ 1341138 w 5017802"/>
                <a:gd name="connsiteY120" fmla="*/ 3663768 h 4570999"/>
                <a:gd name="connsiteX121" fmla="*/ 1361095 w 5017802"/>
                <a:gd name="connsiteY121" fmla="*/ 3689621 h 4570999"/>
                <a:gd name="connsiteX122" fmla="*/ 1387402 w 5017802"/>
                <a:gd name="connsiteY122" fmla="*/ 3742236 h 4570999"/>
                <a:gd name="connsiteX123" fmla="*/ 1358374 w 5017802"/>
                <a:gd name="connsiteY123" fmla="*/ 3755843 h 4570999"/>
                <a:gd name="connsiteX124" fmla="*/ 1358827 w 5017802"/>
                <a:gd name="connsiteY124" fmla="*/ 3799386 h 4570999"/>
                <a:gd name="connsiteX125" fmla="*/ 1322769 w 5017802"/>
                <a:gd name="connsiteY125" fmla="*/ 3900986 h 4570999"/>
                <a:gd name="connsiteX126" fmla="*/ 1264485 w 5017802"/>
                <a:gd name="connsiteY126" fmla="*/ 3906882 h 4570999"/>
                <a:gd name="connsiteX127" fmla="*/ 1236590 w 5017802"/>
                <a:gd name="connsiteY127" fmla="*/ 3937725 h 4570999"/>
                <a:gd name="connsiteX128" fmla="*/ 1160843 w 5017802"/>
                <a:gd name="connsiteY128" fmla="*/ 3954733 h 4570999"/>
                <a:gd name="connsiteX129" fmla="*/ 1214592 w 5017802"/>
                <a:gd name="connsiteY129" fmla="*/ 4003039 h 4570999"/>
                <a:gd name="connsiteX130" fmla="*/ 1226157 w 5017802"/>
                <a:gd name="connsiteY130" fmla="*/ 4039099 h 4570999"/>
                <a:gd name="connsiteX131" fmla="*/ 1154267 w 5017802"/>
                <a:gd name="connsiteY131" fmla="*/ 4107588 h 4570999"/>
                <a:gd name="connsiteX132" fmla="*/ 1111177 w 5017802"/>
                <a:gd name="connsiteY132" fmla="*/ 4113031 h 4570999"/>
                <a:gd name="connsiteX133" fmla="*/ 1112311 w 5017802"/>
                <a:gd name="connsiteY133" fmla="*/ 4170407 h 4570999"/>
                <a:gd name="connsiteX134" fmla="*/ 1142247 w 5017802"/>
                <a:gd name="connsiteY134" fmla="*/ 4191725 h 4570999"/>
                <a:gd name="connsiteX135" fmla="*/ 1122748 w 5017802"/>
                <a:gd name="connsiteY135" fmla="*/ 4230736 h 4570999"/>
                <a:gd name="connsiteX136" fmla="*/ 1067186 w 5017802"/>
                <a:gd name="connsiteY136" fmla="*/ 4224386 h 4570999"/>
                <a:gd name="connsiteX137" fmla="*/ 1114810 w 5017802"/>
                <a:gd name="connsiteY137" fmla="*/ 4270425 h 4570999"/>
                <a:gd name="connsiteX138" fmla="*/ 1162435 w 5017802"/>
                <a:gd name="connsiteY138" fmla="*/ 4376786 h 4570999"/>
                <a:gd name="connsiteX139" fmla="*/ 1271972 w 5017802"/>
                <a:gd name="connsiteY139" fmla="*/ 4435524 h 4570999"/>
                <a:gd name="connsiteX140" fmla="*/ 1291022 w 5017802"/>
                <a:gd name="connsiteY140" fmla="*/ 4472036 h 4570999"/>
                <a:gd name="connsiteX141" fmla="*/ 1367222 w 5017802"/>
                <a:gd name="connsiteY141" fmla="*/ 4557761 h 4570999"/>
                <a:gd name="connsiteX142" fmla="*/ 1389447 w 5017802"/>
                <a:gd name="connsiteY142" fmla="*/ 4543473 h 4570999"/>
                <a:gd name="connsiteX143" fmla="*/ 1419610 w 5017802"/>
                <a:gd name="connsiteY143" fmla="*/ 4570460 h 4570999"/>
                <a:gd name="connsiteX144" fmla="*/ 1370397 w 5017802"/>
                <a:gd name="connsiteY144" fmla="*/ 4511723 h 4570999"/>
                <a:gd name="connsiteX145" fmla="*/ 1351348 w 5017802"/>
                <a:gd name="connsiteY145" fmla="*/ 4422824 h 4570999"/>
                <a:gd name="connsiteX146" fmla="*/ 1444325 w 5017802"/>
                <a:gd name="connsiteY146" fmla="*/ 4364309 h 4570999"/>
                <a:gd name="connsiteX147" fmla="*/ 1791081 w 5017802"/>
                <a:gd name="connsiteY147" fmla="*/ 4263389 h 4570999"/>
                <a:gd name="connsiteX148" fmla="*/ 2188636 w 5017802"/>
                <a:gd name="connsiteY148" fmla="*/ 4250462 h 4570999"/>
                <a:gd name="connsiteX149" fmla="*/ 2296586 w 5017802"/>
                <a:gd name="connsiteY149" fmla="*/ 4245474 h 4570999"/>
                <a:gd name="connsiteX150" fmla="*/ 2394785 w 5017802"/>
                <a:gd name="connsiteY150" fmla="*/ 4215990 h 4570999"/>
                <a:gd name="connsiteX151" fmla="*/ 2406350 w 5017802"/>
                <a:gd name="connsiteY151" fmla="*/ 4125277 h 4570999"/>
                <a:gd name="connsiteX152" fmla="*/ 2494570 w 5017802"/>
                <a:gd name="connsiteY152" fmla="*/ 3900532 h 4570999"/>
                <a:gd name="connsiteX153" fmla="*/ 2593449 w 5017802"/>
                <a:gd name="connsiteY153" fmla="*/ 3917768 h 4570999"/>
                <a:gd name="connsiteX154" fmla="*/ 2719088 w 5017802"/>
                <a:gd name="connsiteY154" fmla="*/ 3918221 h 4570999"/>
                <a:gd name="connsiteX155" fmla="*/ 2914124 w 5017802"/>
                <a:gd name="connsiteY155" fmla="*/ 3764007 h 4570999"/>
                <a:gd name="connsiteX156" fmla="*/ 3195112 w 5017802"/>
                <a:gd name="connsiteY156" fmla="*/ 3993968 h 4570999"/>
                <a:gd name="connsiteX157" fmla="*/ 3265414 w 5017802"/>
                <a:gd name="connsiteY157" fmla="*/ 4067674 h 4570999"/>
                <a:gd name="connsiteX158" fmla="*/ 3439813 w 5017802"/>
                <a:gd name="connsiteY158" fmla="*/ 4130265 h 4570999"/>
                <a:gd name="connsiteX159" fmla="*/ 3526217 w 5017802"/>
                <a:gd name="connsiteY159" fmla="*/ 4316455 h 4570999"/>
                <a:gd name="connsiteX160" fmla="*/ 3586542 w 5017802"/>
                <a:gd name="connsiteY160" fmla="*/ 4375193 h 4570999"/>
                <a:gd name="connsiteX161" fmla="*/ 3597654 w 5017802"/>
                <a:gd name="connsiteY161" fmla="*/ 4345030 h 4570999"/>
                <a:gd name="connsiteX162" fmla="*/ 3643692 w 5017802"/>
                <a:gd name="connsiteY162" fmla="*/ 4318042 h 4570999"/>
                <a:gd name="connsiteX163" fmla="*/ 3694492 w 5017802"/>
                <a:gd name="connsiteY163" fmla="*/ 4391068 h 4570999"/>
                <a:gd name="connsiteX164" fmla="*/ 3743705 w 5017802"/>
                <a:gd name="connsiteY164" fmla="*/ 4394243 h 4570999"/>
                <a:gd name="connsiteX165" fmla="*/ 3699254 w 5017802"/>
                <a:gd name="connsiteY165" fmla="*/ 4300581 h 4570999"/>
                <a:gd name="connsiteX166" fmla="*/ 3656392 w 5017802"/>
                <a:gd name="connsiteY166" fmla="*/ 4232318 h 4570999"/>
                <a:gd name="connsiteX167" fmla="*/ 3699255 w 5017802"/>
                <a:gd name="connsiteY167" fmla="*/ 4216442 h 4570999"/>
                <a:gd name="connsiteX168" fmla="*/ 3680204 w 5017802"/>
                <a:gd name="connsiteY168" fmla="*/ 4175168 h 4570999"/>
                <a:gd name="connsiteX169" fmla="*/ 3732592 w 5017802"/>
                <a:gd name="connsiteY169" fmla="*/ 4184693 h 4570999"/>
                <a:gd name="connsiteX170" fmla="*/ 3711955 w 5017802"/>
                <a:gd name="connsiteY170" fmla="*/ 4151355 h 4570999"/>
                <a:gd name="connsiteX171" fmla="*/ 3733274 w 5017802"/>
                <a:gd name="connsiteY171" fmla="*/ 4134801 h 4570999"/>
                <a:gd name="connsiteX172" fmla="*/ 3854377 w 5017802"/>
                <a:gd name="connsiteY172" fmla="*/ 4220074 h 4570999"/>
                <a:gd name="connsiteX173" fmla="*/ 3889754 w 5017802"/>
                <a:gd name="connsiteY173" fmla="*/ 4206917 h 4570999"/>
                <a:gd name="connsiteX174" fmla="*/ 3942141 w 5017802"/>
                <a:gd name="connsiteY174" fmla="*/ 4272006 h 4570999"/>
                <a:gd name="connsiteX175" fmla="*/ 3962779 w 5017802"/>
                <a:gd name="connsiteY175" fmla="*/ 4330743 h 4570999"/>
                <a:gd name="connsiteX176" fmla="*/ 4070729 w 5017802"/>
                <a:gd name="connsiteY176" fmla="*/ 4349792 h 4570999"/>
                <a:gd name="connsiteX177" fmla="*/ 4010405 w 5017802"/>
                <a:gd name="connsiteY177" fmla="*/ 4283117 h 4570999"/>
                <a:gd name="connsiteX178" fmla="*/ 4007229 w 5017802"/>
                <a:gd name="connsiteY178" fmla="*/ 4214855 h 4570999"/>
                <a:gd name="connsiteX179" fmla="*/ 4061204 w 5017802"/>
                <a:gd name="connsiteY179" fmla="*/ 4270418 h 4570999"/>
                <a:gd name="connsiteX180" fmla="*/ 4110417 w 5017802"/>
                <a:gd name="connsiteY180" fmla="*/ 4275180 h 4570999"/>
                <a:gd name="connsiteX181" fmla="*/ 4104067 w 5017802"/>
                <a:gd name="connsiteY181" fmla="*/ 4225968 h 4570999"/>
                <a:gd name="connsiteX182" fmla="*/ 4164392 w 5017802"/>
                <a:gd name="connsiteY182" fmla="*/ 4230730 h 4570999"/>
                <a:gd name="connsiteX183" fmla="*/ 4226304 w 5017802"/>
                <a:gd name="connsiteY183" fmla="*/ 4273592 h 4570999"/>
                <a:gd name="connsiteX184" fmla="*/ 4258054 w 5017802"/>
                <a:gd name="connsiteY184" fmla="*/ 4260893 h 4570999"/>
                <a:gd name="connsiteX185" fmla="*/ 4251705 w 5017802"/>
                <a:gd name="connsiteY185" fmla="*/ 4225968 h 4570999"/>
                <a:gd name="connsiteX186" fmla="*/ 4292980 w 5017802"/>
                <a:gd name="connsiteY186" fmla="*/ 4202156 h 4570999"/>
                <a:gd name="connsiteX187" fmla="*/ 4377117 w 5017802"/>
                <a:gd name="connsiteY187" fmla="*/ 4259306 h 4570999"/>
                <a:gd name="connsiteX188" fmla="*/ 4394580 w 5017802"/>
                <a:gd name="connsiteY188" fmla="*/ 4157708 h 4570999"/>
                <a:gd name="connsiteX189" fmla="*/ 4369180 w 5017802"/>
                <a:gd name="connsiteY189" fmla="*/ 4135482 h 4570999"/>
                <a:gd name="connsiteX190" fmla="*/ 4296154 w 5017802"/>
                <a:gd name="connsiteY190" fmla="*/ 4092619 h 4570999"/>
                <a:gd name="connsiteX191" fmla="*/ 4318379 w 5017802"/>
                <a:gd name="connsiteY191" fmla="*/ 4067220 h 4570999"/>
                <a:gd name="connsiteX192" fmla="*/ 4339017 w 5017802"/>
                <a:gd name="connsiteY192" fmla="*/ 4044994 h 4570999"/>
                <a:gd name="connsiteX193" fmla="*/ 4392992 w 5017802"/>
                <a:gd name="connsiteY193" fmla="*/ 4076745 h 4570999"/>
                <a:gd name="connsiteX194" fmla="*/ 4399342 w 5017802"/>
                <a:gd name="connsiteY194" fmla="*/ 4032295 h 4570999"/>
                <a:gd name="connsiteX195" fmla="*/ 4343779 w 5017802"/>
                <a:gd name="connsiteY195" fmla="*/ 4008482 h 4570999"/>
                <a:gd name="connsiteX196" fmla="*/ 4342192 w 5017802"/>
                <a:gd name="connsiteY196" fmla="*/ 3998958 h 4570999"/>
                <a:gd name="connsiteX197" fmla="*/ 4329491 w 5017802"/>
                <a:gd name="connsiteY197" fmla="*/ 3960859 h 4570999"/>
                <a:gd name="connsiteX198" fmla="*/ 4335841 w 5017802"/>
                <a:gd name="connsiteY198" fmla="*/ 3913233 h 4570999"/>
                <a:gd name="connsiteX199" fmla="*/ 4346954 w 5017802"/>
                <a:gd name="connsiteY199" fmla="*/ 3857670 h 4570999"/>
                <a:gd name="connsiteX200" fmla="*/ 4308854 w 5017802"/>
                <a:gd name="connsiteY200" fmla="*/ 3827508 h 4570999"/>
                <a:gd name="connsiteX201" fmla="*/ 4342191 w 5017802"/>
                <a:gd name="connsiteY201" fmla="*/ 3817983 h 4570999"/>
                <a:gd name="connsiteX202" fmla="*/ 4319966 w 5017802"/>
                <a:gd name="connsiteY202" fmla="*/ 3781470 h 4570999"/>
                <a:gd name="connsiteX203" fmla="*/ 4358067 w 5017802"/>
                <a:gd name="connsiteY203" fmla="*/ 3776709 h 4570999"/>
                <a:gd name="connsiteX204" fmla="*/ 4364416 w 5017802"/>
                <a:gd name="connsiteY204" fmla="*/ 3743370 h 4570999"/>
                <a:gd name="connsiteX205" fmla="*/ 4426330 w 5017802"/>
                <a:gd name="connsiteY205" fmla="*/ 3752897 h 4570999"/>
                <a:gd name="connsiteX206" fmla="*/ 4459443 w 5017802"/>
                <a:gd name="connsiteY206" fmla="*/ 3768089 h 4570999"/>
                <a:gd name="connsiteX207" fmla="*/ 4425650 w 5017802"/>
                <a:gd name="connsiteY207" fmla="*/ 3809137 h 4570999"/>
                <a:gd name="connsiteX208" fmla="*/ 4464658 w 5017802"/>
                <a:gd name="connsiteY208" fmla="*/ 3916633 h 4570999"/>
                <a:gd name="connsiteX209" fmla="*/ 4517045 w 5017802"/>
                <a:gd name="connsiteY209" fmla="*/ 3947931 h 4570999"/>
                <a:gd name="connsiteX210" fmla="*/ 4568979 w 5017802"/>
                <a:gd name="connsiteY210" fmla="*/ 3905749 h 4570999"/>
                <a:gd name="connsiteX211" fmla="*/ 4654704 w 5017802"/>
                <a:gd name="connsiteY211" fmla="*/ 3857216 h 4570999"/>
                <a:gd name="connsiteX212" fmla="*/ 4637468 w 5017802"/>
                <a:gd name="connsiteY212" fmla="*/ 3768315 h 4570999"/>
                <a:gd name="connsiteX213" fmla="*/ 4714802 w 5017802"/>
                <a:gd name="connsiteY213" fmla="*/ 3635646 h 4570999"/>
                <a:gd name="connsiteX214" fmla="*/ 5007356 w 5017802"/>
                <a:gd name="connsiteY214" fmla="*/ 3302498 h 4570999"/>
                <a:gd name="connsiteX215" fmla="*/ 4925939 w 5017802"/>
                <a:gd name="connsiteY215" fmla="*/ 3293426 h 4570999"/>
                <a:gd name="connsiteX216" fmla="*/ 4930476 w 5017802"/>
                <a:gd name="connsiteY216" fmla="*/ 3201578 h 4570999"/>
                <a:gd name="connsiteX217" fmla="*/ 4881489 w 5017802"/>
                <a:gd name="connsiteY217" fmla="*/ 3176406 h 4570999"/>
                <a:gd name="connsiteX218" fmla="*/ 4797352 w 5017802"/>
                <a:gd name="connsiteY218" fmla="*/ 3207928 h 4570999"/>
                <a:gd name="connsiteX219" fmla="*/ 4760613 w 5017802"/>
                <a:gd name="connsiteY219" fmla="*/ 3171643 h 4570999"/>
                <a:gd name="connsiteX220" fmla="*/ 4805290 w 5017802"/>
                <a:gd name="connsiteY220" fmla="*/ 3148738 h 4570999"/>
                <a:gd name="connsiteX221" fmla="*/ 4676023 w 5017802"/>
                <a:gd name="connsiteY221" fmla="*/ 2935559 h 4570999"/>
                <a:gd name="connsiteX222" fmla="*/ 4690989 w 5017802"/>
                <a:gd name="connsiteY222" fmla="*/ 2905396 h 4570999"/>
                <a:gd name="connsiteX223" fmla="*/ 4667404 w 5017802"/>
                <a:gd name="connsiteY223" fmla="*/ 2789736 h 4570999"/>
                <a:gd name="connsiteX224" fmla="*/ 4508655 w 5017802"/>
                <a:gd name="connsiteY224" fmla="*/ 2778850 h 4570999"/>
                <a:gd name="connsiteX225" fmla="*/ 4475317 w 5017802"/>
                <a:gd name="connsiteY225" fmla="*/ 2827608 h 4570999"/>
                <a:gd name="connsiteX226" fmla="*/ 4386417 w 5017802"/>
                <a:gd name="connsiteY226" fmla="*/ 2842124 h 4570999"/>
                <a:gd name="connsiteX227" fmla="*/ 4392767 w 5017802"/>
                <a:gd name="connsiteY227" fmla="*/ 2820125 h 4570999"/>
                <a:gd name="connsiteX228" fmla="*/ 4339245 w 5017802"/>
                <a:gd name="connsiteY228" fmla="*/ 2804024 h 4570999"/>
                <a:gd name="connsiteX229" fmla="*/ 4314526 w 5017802"/>
                <a:gd name="connsiteY229" fmla="*/ 2638923 h 4570999"/>
                <a:gd name="connsiteX230" fmla="*/ 4034219 w 5017802"/>
                <a:gd name="connsiteY230" fmla="*/ 2572248 h 4570999"/>
                <a:gd name="connsiteX231" fmla="*/ 3897920 w 5017802"/>
                <a:gd name="connsiteY231" fmla="*/ 2615564 h 4570999"/>
                <a:gd name="connsiteX232" fmla="*/ 3765931 w 5017802"/>
                <a:gd name="connsiteY232" fmla="*/ 2608080 h 4570999"/>
                <a:gd name="connsiteX233" fmla="*/ 3633488 w 5017802"/>
                <a:gd name="connsiteY233" fmla="*/ 2497182 h 4570999"/>
                <a:gd name="connsiteX234" fmla="*/ 3420310 w 5017802"/>
                <a:gd name="connsiteY234" fmla="*/ 2193969 h 4570999"/>
                <a:gd name="connsiteX235" fmla="*/ 3021848 w 5017802"/>
                <a:gd name="connsiteY235" fmla="*/ 2054496 h 4570999"/>
                <a:gd name="connsiteX236" fmla="*/ 2785310 w 5017802"/>
                <a:gd name="connsiteY236" fmla="*/ 1741532 h 4570999"/>
                <a:gd name="connsiteX237" fmla="*/ 2819101 w 5017802"/>
                <a:gd name="connsiteY237" fmla="*/ 1716586 h 4570999"/>
                <a:gd name="connsiteX238" fmla="*/ 2878745 w 5017802"/>
                <a:gd name="connsiteY238" fmla="*/ 1799589 h 4570999"/>
                <a:gd name="connsiteX239" fmla="*/ 2898929 w 5017802"/>
                <a:gd name="connsiteY239" fmla="*/ 1782126 h 4570999"/>
                <a:gd name="connsiteX240" fmla="*/ 2942019 w 5017802"/>
                <a:gd name="connsiteY240" fmla="*/ 1812970 h 4570999"/>
                <a:gd name="connsiteX241" fmla="*/ 3030692 w 5017802"/>
                <a:gd name="connsiteY241" fmla="*/ 1759221 h 4570999"/>
                <a:gd name="connsiteX242" fmla="*/ 3046794 w 5017802"/>
                <a:gd name="connsiteY242" fmla="*/ 1738811 h 4570999"/>
                <a:gd name="connsiteX243" fmla="*/ 3105077 w 5017802"/>
                <a:gd name="connsiteY243" fmla="*/ 1739037 h 4570999"/>
                <a:gd name="connsiteX244" fmla="*/ 3121180 w 5017802"/>
                <a:gd name="connsiteY244" fmla="*/ 1705927 h 4570999"/>
                <a:gd name="connsiteX245" fmla="*/ 3102356 w 5017802"/>
                <a:gd name="connsiteY245" fmla="*/ 1680300 h 4570999"/>
                <a:gd name="connsiteX246" fmla="*/ 3035228 w 5017802"/>
                <a:gd name="connsiteY246" fmla="*/ 1700257 h 4570999"/>
                <a:gd name="connsiteX247" fmla="*/ 3013456 w 5017802"/>
                <a:gd name="connsiteY247" fmla="*/ 1646736 h 4570999"/>
                <a:gd name="connsiteX248" fmla="*/ 3034774 w 5017802"/>
                <a:gd name="connsiteY248" fmla="*/ 1617026 h 4570999"/>
                <a:gd name="connsiteX249" fmla="*/ 2978304 w 5017802"/>
                <a:gd name="connsiteY249" fmla="*/ 1513612 h 4570999"/>
                <a:gd name="connsiteX250" fmla="*/ 2929773 w 5017802"/>
                <a:gd name="connsiteY250" fmla="*/ 1552393 h 4570999"/>
                <a:gd name="connsiteX251" fmla="*/ 2840418 w 5017802"/>
                <a:gd name="connsiteY251" fmla="*/ 1497737 h 4570999"/>
                <a:gd name="connsiteX252" fmla="*/ 2892352 w 5017802"/>
                <a:gd name="connsiteY252" fmla="*/ 1405208 h 4570999"/>
                <a:gd name="connsiteX253" fmla="*/ 2849490 w 5017802"/>
                <a:gd name="connsiteY253" fmla="*/ 1284105 h 4570999"/>
                <a:gd name="connsiteX254" fmla="*/ 2864231 w 5017802"/>
                <a:gd name="connsiteY254" fmla="*/ 1160053 h 4570999"/>
                <a:gd name="connsiteX255" fmla="*/ 2959481 w 5017802"/>
                <a:gd name="connsiteY255" fmla="*/ 1086348 h 4570999"/>
                <a:gd name="connsiteX256" fmla="*/ 3064710 w 5017802"/>
                <a:gd name="connsiteY256" fmla="*/ 1063896 h 4570999"/>
                <a:gd name="connsiteX257" fmla="*/ 3001663 w 5017802"/>
                <a:gd name="connsiteY257" fmla="*/ 974089 h 4570999"/>
                <a:gd name="connsiteX258" fmla="*/ 2984427 w 5017802"/>
                <a:gd name="connsiteY258" fmla="*/ 1018766 h 4570999"/>
                <a:gd name="connsiteX259" fmla="*/ 2941112 w 5017802"/>
                <a:gd name="connsiteY259" fmla="*/ 971595 h 4570999"/>
                <a:gd name="connsiteX260" fmla="*/ 2962430 w 5017802"/>
                <a:gd name="connsiteY260" fmla="*/ 886323 h 4570999"/>
                <a:gd name="connsiteX261" fmla="*/ 3035454 w 5017802"/>
                <a:gd name="connsiteY261" fmla="*/ 789032 h 4570999"/>
                <a:gd name="connsiteX262" fmla="*/ 3018445 w 5017802"/>
                <a:gd name="connsiteY262" fmla="*/ 682443 h 4570999"/>
                <a:gd name="connsiteX263" fmla="*/ 2847223 w 5017802"/>
                <a:gd name="connsiteY263" fmla="*/ 692194 h 4570999"/>
                <a:gd name="connsiteX264" fmla="*/ 2827945 w 5017802"/>
                <a:gd name="connsiteY264" fmla="*/ 734831 h 4570999"/>
                <a:gd name="connsiteX265" fmla="*/ 2795742 w 5017802"/>
                <a:gd name="connsiteY265" fmla="*/ 667248 h 4570999"/>
                <a:gd name="connsiteX266" fmla="*/ 2766032 w 5017802"/>
                <a:gd name="connsiteY266" fmla="*/ 707616 h 4570999"/>
                <a:gd name="connsiteX267" fmla="*/ 2580523 w 5017802"/>
                <a:gd name="connsiteY267" fmla="*/ 741180 h 4570999"/>
                <a:gd name="connsiteX0" fmla="*/ 2580523 w 5017802"/>
                <a:gd name="connsiteY0" fmla="*/ 741180 h 4575990"/>
                <a:gd name="connsiteX1" fmla="*/ 2254404 w 5017802"/>
                <a:gd name="connsiteY1" fmla="*/ 583337 h 4575990"/>
                <a:gd name="connsiteX2" fmla="*/ 2294316 w 5017802"/>
                <a:gd name="connsiteY2" fmla="*/ 433432 h 4575990"/>
                <a:gd name="connsiteX3" fmla="*/ 2240342 w 5017802"/>
                <a:gd name="connsiteY3" fmla="*/ 423907 h 4575990"/>
                <a:gd name="connsiteX4" fmla="*/ 2237167 w 5017802"/>
                <a:gd name="connsiteY4" fmla="*/ 395333 h 4575990"/>
                <a:gd name="connsiteX5" fmla="*/ 2281617 w 5017802"/>
                <a:gd name="connsiteY5" fmla="*/ 403270 h 4575990"/>
                <a:gd name="connsiteX6" fmla="*/ 2224467 w 5017802"/>
                <a:gd name="connsiteY6" fmla="*/ 315957 h 4575990"/>
                <a:gd name="connsiteX7" fmla="*/ 2235579 w 5017802"/>
                <a:gd name="connsiteY7" fmla="*/ 355645 h 4575990"/>
                <a:gd name="connsiteX8" fmla="*/ 2183191 w 5017802"/>
                <a:gd name="connsiteY8" fmla="*/ 320720 h 4575990"/>
                <a:gd name="connsiteX9" fmla="*/ 2203829 w 5017802"/>
                <a:gd name="connsiteY9" fmla="*/ 287383 h 4575990"/>
                <a:gd name="connsiteX10" fmla="*/ 2168904 w 5017802"/>
                <a:gd name="connsiteY10" fmla="*/ 225472 h 4575990"/>
                <a:gd name="connsiteX11" fmla="*/ 2202241 w 5017802"/>
                <a:gd name="connsiteY11" fmla="*/ 227061 h 4575990"/>
                <a:gd name="connsiteX12" fmla="*/ 2159379 w 5017802"/>
                <a:gd name="connsiteY12" fmla="*/ 133398 h 4575990"/>
                <a:gd name="connsiteX13" fmla="*/ 2133980 w 5017802"/>
                <a:gd name="connsiteY13" fmla="*/ 131810 h 4575990"/>
                <a:gd name="connsiteX14" fmla="*/ 2122867 w 5017802"/>
                <a:gd name="connsiteY14" fmla="*/ 84185 h 4575990"/>
                <a:gd name="connsiteX15" fmla="*/ 2154616 w 5017802"/>
                <a:gd name="connsiteY15" fmla="*/ 66723 h 4575990"/>
                <a:gd name="connsiteX16" fmla="*/ 2149854 w 5017802"/>
                <a:gd name="connsiteY16" fmla="*/ 23861 h 4575990"/>
                <a:gd name="connsiteX17" fmla="*/ 2091117 w 5017802"/>
                <a:gd name="connsiteY17" fmla="*/ 28624 h 4575990"/>
                <a:gd name="connsiteX18" fmla="*/ 1897442 w 5017802"/>
                <a:gd name="connsiteY18" fmla="*/ 127049 h 4575990"/>
                <a:gd name="connsiteX19" fmla="*/ 1862517 w 5017802"/>
                <a:gd name="connsiteY19" fmla="*/ 252462 h 4575990"/>
                <a:gd name="connsiteX20" fmla="*/ 1867279 w 5017802"/>
                <a:gd name="connsiteY20" fmla="*/ 288974 h 4575990"/>
                <a:gd name="connsiteX21" fmla="*/ 1838704 w 5017802"/>
                <a:gd name="connsiteY21" fmla="*/ 303261 h 4575990"/>
                <a:gd name="connsiteX22" fmla="*/ 1906966 w 5017802"/>
                <a:gd name="connsiteY22" fmla="*/ 482645 h 4575990"/>
                <a:gd name="connsiteX23" fmla="*/ 1819655 w 5017802"/>
                <a:gd name="connsiteY23" fmla="*/ 400099 h 4575990"/>
                <a:gd name="connsiteX24" fmla="*/ 1768854 w 5017802"/>
                <a:gd name="connsiteY24" fmla="*/ 366762 h 4575990"/>
                <a:gd name="connsiteX25" fmla="*/ 1740279 w 5017802"/>
                <a:gd name="connsiteY25" fmla="*/ 401687 h 4575990"/>
                <a:gd name="connsiteX26" fmla="*/ 1738692 w 5017802"/>
                <a:gd name="connsiteY26" fmla="*/ 515987 h 4575990"/>
                <a:gd name="connsiteX27" fmla="*/ 1752979 w 5017802"/>
                <a:gd name="connsiteY27" fmla="*/ 612820 h 4575990"/>
                <a:gd name="connsiteX28" fmla="*/ 1670429 w 5017802"/>
                <a:gd name="connsiteY28" fmla="*/ 620761 h 4575990"/>
                <a:gd name="connsiteX29" fmla="*/ 1694242 w 5017802"/>
                <a:gd name="connsiteY29" fmla="*/ 590598 h 4575990"/>
                <a:gd name="connsiteX30" fmla="*/ 1630742 w 5017802"/>
                <a:gd name="connsiteY30" fmla="*/ 547736 h 4575990"/>
                <a:gd name="connsiteX31" fmla="*/ 1589467 w 5017802"/>
                <a:gd name="connsiteY31" fmla="*/ 501699 h 4575990"/>
                <a:gd name="connsiteX32" fmla="*/ 1540254 w 5017802"/>
                <a:gd name="connsiteY32" fmla="*/ 512811 h 4575990"/>
                <a:gd name="connsiteX33" fmla="*/ 1568829 w 5017802"/>
                <a:gd name="connsiteY33" fmla="*/ 446136 h 4575990"/>
                <a:gd name="connsiteX34" fmla="*/ 1538666 w 5017802"/>
                <a:gd name="connsiteY34" fmla="*/ 481062 h 4575990"/>
                <a:gd name="connsiteX35" fmla="*/ 1505329 w 5017802"/>
                <a:gd name="connsiteY35" fmla="*/ 423911 h 4575990"/>
                <a:gd name="connsiteX36" fmla="*/ 1486279 w 5017802"/>
                <a:gd name="connsiteY36" fmla="*/ 417561 h 4575990"/>
                <a:gd name="connsiteX37" fmla="*/ 1484692 w 5017802"/>
                <a:gd name="connsiteY37" fmla="*/ 376287 h 4575990"/>
                <a:gd name="connsiteX38" fmla="*/ 1449767 w 5017802"/>
                <a:gd name="connsiteY38" fmla="*/ 273100 h 4575990"/>
                <a:gd name="connsiteX39" fmla="*/ 1410079 w 5017802"/>
                <a:gd name="connsiteY39" fmla="*/ 219123 h 4575990"/>
                <a:gd name="connsiteX40" fmla="*/ 1486280 w 5017802"/>
                <a:gd name="connsiteY40" fmla="*/ 282624 h 4575990"/>
                <a:gd name="connsiteX41" fmla="*/ 1545018 w 5017802"/>
                <a:gd name="connsiteY41" fmla="*/ 320723 h 4575990"/>
                <a:gd name="connsiteX42" fmla="*/ 1568829 w 5017802"/>
                <a:gd name="connsiteY42" fmla="*/ 281036 h 4575990"/>
                <a:gd name="connsiteX43" fmla="*/ 1587879 w 5017802"/>
                <a:gd name="connsiteY43" fmla="*/ 215949 h 4575990"/>
                <a:gd name="connsiteX44" fmla="*/ 1549779 w 5017802"/>
                <a:gd name="connsiteY44" fmla="*/ 185786 h 4575990"/>
                <a:gd name="connsiteX45" fmla="*/ 1576767 w 5017802"/>
                <a:gd name="connsiteY45" fmla="*/ 144511 h 4575990"/>
                <a:gd name="connsiteX46" fmla="*/ 1529142 w 5017802"/>
                <a:gd name="connsiteY46" fmla="*/ 50848 h 4575990"/>
                <a:gd name="connsiteX47" fmla="*/ 1511679 w 5017802"/>
                <a:gd name="connsiteY47" fmla="*/ 6399 h 4575990"/>
                <a:gd name="connsiteX48" fmla="*/ 1375154 w 5017802"/>
                <a:gd name="connsiteY48" fmla="*/ 120699 h 4575990"/>
                <a:gd name="connsiteX49" fmla="*/ 1313241 w 5017802"/>
                <a:gd name="connsiteY49" fmla="*/ 115936 h 4575990"/>
                <a:gd name="connsiteX50" fmla="*/ 1300542 w 5017802"/>
                <a:gd name="connsiteY50" fmla="*/ 57199 h 4575990"/>
                <a:gd name="connsiteX51" fmla="*/ 1214817 w 5017802"/>
                <a:gd name="connsiteY51" fmla="*/ 104824 h 4575990"/>
                <a:gd name="connsiteX52" fmla="*/ 1151317 w 5017802"/>
                <a:gd name="connsiteY52" fmla="*/ 139748 h 4575990"/>
                <a:gd name="connsiteX53" fmla="*/ 1056066 w 5017802"/>
                <a:gd name="connsiteY53" fmla="*/ 147686 h 4575990"/>
                <a:gd name="connsiteX54" fmla="*/ 1033842 w 5017802"/>
                <a:gd name="connsiteY54" fmla="*/ 177849 h 4575990"/>
                <a:gd name="connsiteX55" fmla="*/ 997329 w 5017802"/>
                <a:gd name="connsiteY55" fmla="*/ 201661 h 4575990"/>
                <a:gd name="connsiteX56" fmla="*/ 1032255 w 5017802"/>
                <a:gd name="connsiteY56" fmla="*/ 288974 h 4575990"/>
                <a:gd name="connsiteX57" fmla="*/ 899586 w 5017802"/>
                <a:gd name="connsiteY57" fmla="*/ 542516 h 4575990"/>
                <a:gd name="connsiteX58" fmla="*/ 845611 w 5017802"/>
                <a:gd name="connsiteY58" fmla="*/ 580843 h 4575990"/>
                <a:gd name="connsiteX59" fmla="*/ 917502 w 5017802"/>
                <a:gd name="connsiteY59" fmla="*/ 633231 h 4575990"/>
                <a:gd name="connsiteX60" fmla="*/ 880536 w 5017802"/>
                <a:gd name="connsiteY60" fmla="*/ 673825 h 4575990"/>
                <a:gd name="connsiteX61" fmla="*/ 897999 w 5017802"/>
                <a:gd name="connsiteY61" fmla="*/ 720316 h 4575990"/>
                <a:gd name="connsiteX62" fmla="*/ 829282 w 5017802"/>
                <a:gd name="connsiteY62" fmla="*/ 701719 h 4575990"/>
                <a:gd name="connsiteX63" fmla="*/ 774174 w 5017802"/>
                <a:gd name="connsiteY63" fmla="*/ 726665 h 4575990"/>
                <a:gd name="connsiteX64" fmla="*/ 707272 w 5017802"/>
                <a:gd name="connsiteY64" fmla="*/ 695143 h 4575990"/>
                <a:gd name="connsiteX65" fmla="*/ 708860 w 5017802"/>
                <a:gd name="connsiteY65" fmla="*/ 652734 h 4575990"/>
                <a:gd name="connsiteX66" fmla="*/ 597281 w 5017802"/>
                <a:gd name="connsiteY66" fmla="*/ 675412 h 4575990"/>
                <a:gd name="connsiteX67" fmla="*/ 587530 w 5017802"/>
                <a:gd name="connsiteY67" fmla="*/ 760457 h 4575990"/>
                <a:gd name="connsiteX68" fmla="*/ 508382 w 5017802"/>
                <a:gd name="connsiteY68" fmla="*/ 865236 h 4575990"/>
                <a:gd name="connsiteX69" fmla="*/ 422657 w 5017802"/>
                <a:gd name="connsiteY69" fmla="*/ 828724 h 4575990"/>
                <a:gd name="connsiteX70" fmla="*/ 397257 w 5017802"/>
                <a:gd name="connsiteY70" fmla="*/ 869999 h 4575990"/>
                <a:gd name="connsiteX71" fmla="*/ 332170 w 5017802"/>
                <a:gd name="connsiteY71" fmla="*/ 812848 h 4575990"/>
                <a:gd name="connsiteX72" fmla="*/ 306771 w 5017802"/>
                <a:gd name="connsiteY72" fmla="*/ 881111 h 4575990"/>
                <a:gd name="connsiteX73" fmla="*/ 248033 w 5017802"/>
                <a:gd name="connsiteY73" fmla="*/ 873173 h 4575990"/>
                <a:gd name="connsiteX74" fmla="*/ 208345 w 5017802"/>
                <a:gd name="connsiteY74" fmla="*/ 787449 h 4575990"/>
                <a:gd name="connsiteX75" fmla="*/ 27371 w 5017802"/>
                <a:gd name="connsiteY75" fmla="*/ 917623 h 4575990"/>
                <a:gd name="connsiteX76" fmla="*/ 28959 w 5017802"/>
                <a:gd name="connsiteY76" fmla="*/ 970011 h 4575990"/>
                <a:gd name="connsiteX77" fmla="*/ 13084 w 5017802"/>
                <a:gd name="connsiteY77" fmla="*/ 996999 h 4575990"/>
                <a:gd name="connsiteX78" fmla="*/ 40071 w 5017802"/>
                <a:gd name="connsiteY78" fmla="*/ 1022399 h 4575990"/>
                <a:gd name="connsiteX79" fmla="*/ 9909 w 5017802"/>
                <a:gd name="connsiteY79" fmla="*/ 1043037 h 4575990"/>
                <a:gd name="connsiteX80" fmla="*/ 170247 w 5017802"/>
                <a:gd name="connsiteY80" fmla="*/ 1135111 h 4575990"/>
                <a:gd name="connsiteX81" fmla="*/ 160723 w 5017802"/>
                <a:gd name="connsiteY81" fmla="*/ 1263698 h 4575990"/>
                <a:gd name="connsiteX82" fmla="*/ 217873 w 5017802"/>
                <a:gd name="connsiteY82" fmla="*/ 1289099 h 4575990"/>
                <a:gd name="connsiteX83" fmla="*/ 205174 w 5017802"/>
                <a:gd name="connsiteY83" fmla="*/ 1354186 h 4575990"/>
                <a:gd name="connsiteX84" fmla="*/ 270261 w 5017802"/>
                <a:gd name="connsiteY84" fmla="*/ 1362124 h 4575990"/>
                <a:gd name="connsiteX85" fmla="*/ 321736 w 5017802"/>
                <a:gd name="connsiteY85" fmla="*/ 1394776 h 4575990"/>
                <a:gd name="connsiteX86" fmla="*/ 230573 w 5017802"/>
                <a:gd name="connsiteY86" fmla="*/ 1622474 h 4575990"/>
                <a:gd name="connsiteX87" fmla="*/ 179773 w 5017802"/>
                <a:gd name="connsiteY87" fmla="*/ 1687561 h 4575990"/>
                <a:gd name="connsiteX88" fmla="*/ 175010 w 5017802"/>
                <a:gd name="connsiteY88" fmla="*/ 1743123 h 4575990"/>
                <a:gd name="connsiteX89" fmla="*/ 141673 w 5017802"/>
                <a:gd name="connsiteY89" fmla="*/ 1738361 h 4575990"/>
                <a:gd name="connsiteX90" fmla="*/ 143261 w 5017802"/>
                <a:gd name="connsiteY90" fmla="*/ 1798686 h 4575990"/>
                <a:gd name="connsiteX91" fmla="*/ 65473 w 5017802"/>
                <a:gd name="connsiteY91" fmla="*/ 1636761 h 4575990"/>
                <a:gd name="connsiteX92" fmla="*/ 16260 w 5017802"/>
                <a:gd name="connsiteY92" fmla="*/ 1633586 h 4575990"/>
                <a:gd name="connsiteX93" fmla="*/ 41661 w 5017802"/>
                <a:gd name="connsiteY93" fmla="*/ 1670099 h 4575990"/>
                <a:gd name="connsiteX94" fmla="*/ 385 w 5017802"/>
                <a:gd name="connsiteY94" fmla="*/ 1690737 h 4575990"/>
                <a:gd name="connsiteX95" fmla="*/ 59122 w 5017802"/>
                <a:gd name="connsiteY95" fmla="*/ 1873298 h 4575990"/>
                <a:gd name="connsiteX96" fmla="*/ 343507 w 5017802"/>
                <a:gd name="connsiteY96" fmla="*/ 1923414 h 4575990"/>
                <a:gd name="connsiteX97" fmla="*/ 200410 w 5017802"/>
                <a:gd name="connsiteY97" fmla="*/ 2119361 h 4575990"/>
                <a:gd name="connsiteX98" fmla="*/ 213560 w 5017802"/>
                <a:gd name="connsiteY98" fmla="*/ 2239100 h 4575990"/>
                <a:gd name="connsiteX99" fmla="*/ 148023 w 5017802"/>
                <a:gd name="connsiteY99" fmla="*/ 2270174 h 4575990"/>
                <a:gd name="connsiteX100" fmla="*/ 105160 w 5017802"/>
                <a:gd name="connsiteY100" fmla="*/ 2414637 h 4575990"/>
                <a:gd name="connsiteX101" fmla="*/ 201087 w 5017802"/>
                <a:gd name="connsiteY101" fmla="*/ 2428239 h 4575990"/>
                <a:gd name="connsiteX102" fmla="*/ 419708 w 5017802"/>
                <a:gd name="connsiteY102" fmla="*/ 2593339 h 4575990"/>
                <a:gd name="connsiteX103" fmla="*/ 436944 w 5017802"/>
                <a:gd name="connsiteY103" fmla="*/ 2823753 h 4575990"/>
                <a:gd name="connsiteX104" fmla="*/ 490464 w 5017802"/>
                <a:gd name="connsiteY104" fmla="*/ 2877956 h 4575990"/>
                <a:gd name="connsiteX105" fmla="*/ 542173 w 5017802"/>
                <a:gd name="connsiteY105" fmla="*/ 2882264 h 4575990"/>
                <a:gd name="connsiteX106" fmla="*/ 544894 w 5017802"/>
                <a:gd name="connsiteY106" fmla="*/ 2813095 h 4575990"/>
                <a:gd name="connsiteX107" fmla="*/ 678248 w 5017802"/>
                <a:gd name="connsiteY107" fmla="*/ 2882949 h 4575990"/>
                <a:gd name="connsiteX108" fmla="*/ 669852 w 5017802"/>
                <a:gd name="connsiteY108" fmla="*/ 2955970 h 4575990"/>
                <a:gd name="connsiteX109" fmla="*/ 758073 w 5017802"/>
                <a:gd name="connsiteY109" fmla="*/ 3058024 h 4575990"/>
                <a:gd name="connsiteX110" fmla="*/ 741970 w 5017802"/>
                <a:gd name="connsiteY110" fmla="*/ 3145336 h 4575990"/>
                <a:gd name="connsiteX111" fmla="*/ 774855 w 5017802"/>
                <a:gd name="connsiteY111" fmla="*/ 3257368 h 4575990"/>
                <a:gd name="connsiteX112" fmla="*/ 831551 w 5017802"/>
                <a:gd name="connsiteY112" fmla="*/ 3291839 h 4575990"/>
                <a:gd name="connsiteX113" fmla="*/ 794812 w 5017802"/>
                <a:gd name="connsiteY113" fmla="*/ 3345361 h 4575990"/>
                <a:gd name="connsiteX114" fmla="*/ 1094623 w 5017802"/>
                <a:gd name="connsiteY114" fmla="*/ 3453311 h 4575990"/>
                <a:gd name="connsiteX115" fmla="*/ 1144742 w 5017802"/>
                <a:gd name="connsiteY115" fmla="*/ 3605257 h 4575990"/>
                <a:gd name="connsiteX116" fmla="*/ 1187604 w 5017802"/>
                <a:gd name="connsiteY116" fmla="*/ 3626121 h 4575990"/>
                <a:gd name="connsiteX117" fmla="*/ 1210283 w 5017802"/>
                <a:gd name="connsiteY117" fmla="*/ 3658099 h 4575990"/>
                <a:gd name="connsiteX118" fmla="*/ 1297142 w 5017802"/>
                <a:gd name="connsiteY118" fmla="*/ 3683952 h 4575990"/>
                <a:gd name="connsiteX119" fmla="*/ 1357693 w 5017802"/>
                <a:gd name="connsiteY119" fmla="*/ 3632471 h 4575990"/>
                <a:gd name="connsiteX120" fmla="*/ 1341138 w 5017802"/>
                <a:gd name="connsiteY120" fmla="*/ 3663768 h 4575990"/>
                <a:gd name="connsiteX121" fmla="*/ 1361095 w 5017802"/>
                <a:gd name="connsiteY121" fmla="*/ 3689621 h 4575990"/>
                <a:gd name="connsiteX122" fmla="*/ 1387402 w 5017802"/>
                <a:gd name="connsiteY122" fmla="*/ 3742236 h 4575990"/>
                <a:gd name="connsiteX123" fmla="*/ 1358374 w 5017802"/>
                <a:gd name="connsiteY123" fmla="*/ 3755843 h 4575990"/>
                <a:gd name="connsiteX124" fmla="*/ 1358827 w 5017802"/>
                <a:gd name="connsiteY124" fmla="*/ 3799386 h 4575990"/>
                <a:gd name="connsiteX125" fmla="*/ 1322769 w 5017802"/>
                <a:gd name="connsiteY125" fmla="*/ 3900986 h 4575990"/>
                <a:gd name="connsiteX126" fmla="*/ 1264485 w 5017802"/>
                <a:gd name="connsiteY126" fmla="*/ 3906882 h 4575990"/>
                <a:gd name="connsiteX127" fmla="*/ 1236590 w 5017802"/>
                <a:gd name="connsiteY127" fmla="*/ 3937725 h 4575990"/>
                <a:gd name="connsiteX128" fmla="*/ 1160843 w 5017802"/>
                <a:gd name="connsiteY128" fmla="*/ 3954733 h 4575990"/>
                <a:gd name="connsiteX129" fmla="*/ 1214592 w 5017802"/>
                <a:gd name="connsiteY129" fmla="*/ 4003039 h 4575990"/>
                <a:gd name="connsiteX130" fmla="*/ 1226157 w 5017802"/>
                <a:gd name="connsiteY130" fmla="*/ 4039099 h 4575990"/>
                <a:gd name="connsiteX131" fmla="*/ 1154267 w 5017802"/>
                <a:gd name="connsiteY131" fmla="*/ 4107588 h 4575990"/>
                <a:gd name="connsiteX132" fmla="*/ 1111177 w 5017802"/>
                <a:gd name="connsiteY132" fmla="*/ 4113031 h 4575990"/>
                <a:gd name="connsiteX133" fmla="*/ 1112311 w 5017802"/>
                <a:gd name="connsiteY133" fmla="*/ 4170407 h 4575990"/>
                <a:gd name="connsiteX134" fmla="*/ 1142247 w 5017802"/>
                <a:gd name="connsiteY134" fmla="*/ 4191725 h 4575990"/>
                <a:gd name="connsiteX135" fmla="*/ 1122748 w 5017802"/>
                <a:gd name="connsiteY135" fmla="*/ 4230736 h 4575990"/>
                <a:gd name="connsiteX136" fmla="*/ 1067186 w 5017802"/>
                <a:gd name="connsiteY136" fmla="*/ 4224386 h 4575990"/>
                <a:gd name="connsiteX137" fmla="*/ 1114810 w 5017802"/>
                <a:gd name="connsiteY137" fmla="*/ 4270425 h 4575990"/>
                <a:gd name="connsiteX138" fmla="*/ 1162435 w 5017802"/>
                <a:gd name="connsiteY138" fmla="*/ 4376786 h 4575990"/>
                <a:gd name="connsiteX139" fmla="*/ 1271972 w 5017802"/>
                <a:gd name="connsiteY139" fmla="*/ 4435524 h 4575990"/>
                <a:gd name="connsiteX140" fmla="*/ 1291022 w 5017802"/>
                <a:gd name="connsiteY140" fmla="*/ 4472036 h 4575990"/>
                <a:gd name="connsiteX141" fmla="*/ 1367222 w 5017802"/>
                <a:gd name="connsiteY141" fmla="*/ 4557761 h 4575990"/>
                <a:gd name="connsiteX142" fmla="*/ 1389447 w 5017802"/>
                <a:gd name="connsiteY142" fmla="*/ 4543473 h 4575990"/>
                <a:gd name="connsiteX143" fmla="*/ 1419610 w 5017802"/>
                <a:gd name="connsiteY143" fmla="*/ 4570460 h 4575990"/>
                <a:gd name="connsiteX144" fmla="*/ 1422785 w 5017802"/>
                <a:gd name="connsiteY144" fmla="*/ 4570460 h 4575990"/>
                <a:gd name="connsiteX145" fmla="*/ 1370397 w 5017802"/>
                <a:gd name="connsiteY145" fmla="*/ 4511723 h 4575990"/>
                <a:gd name="connsiteX146" fmla="*/ 1351348 w 5017802"/>
                <a:gd name="connsiteY146" fmla="*/ 4422824 h 4575990"/>
                <a:gd name="connsiteX147" fmla="*/ 1444325 w 5017802"/>
                <a:gd name="connsiteY147" fmla="*/ 4364309 h 4575990"/>
                <a:gd name="connsiteX148" fmla="*/ 1791081 w 5017802"/>
                <a:gd name="connsiteY148" fmla="*/ 4263389 h 4575990"/>
                <a:gd name="connsiteX149" fmla="*/ 2188636 w 5017802"/>
                <a:gd name="connsiteY149" fmla="*/ 4250462 h 4575990"/>
                <a:gd name="connsiteX150" fmla="*/ 2296586 w 5017802"/>
                <a:gd name="connsiteY150" fmla="*/ 4245474 h 4575990"/>
                <a:gd name="connsiteX151" fmla="*/ 2394785 w 5017802"/>
                <a:gd name="connsiteY151" fmla="*/ 4215990 h 4575990"/>
                <a:gd name="connsiteX152" fmla="*/ 2406350 w 5017802"/>
                <a:gd name="connsiteY152" fmla="*/ 4125277 h 4575990"/>
                <a:gd name="connsiteX153" fmla="*/ 2494570 w 5017802"/>
                <a:gd name="connsiteY153" fmla="*/ 3900532 h 4575990"/>
                <a:gd name="connsiteX154" fmla="*/ 2593449 w 5017802"/>
                <a:gd name="connsiteY154" fmla="*/ 3917768 h 4575990"/>
                <a:gd name="connsiteX155" fmla="*/ 2719088 w 5017802"/>
                <a:gd name="connsiteY155" fmla="*/ 3918221 h 4575990"/>
                <a:gd name="connsiteX156" fmla="*/ 2914124 w 5017802"/>
                <a:gd name="connsiteY156" fmla="*/ 3764007 h 4575990"/>
                <a:gd name="connsiteX157" fmla="*/ 3195112 w 5017802"/>
                <a:gd name="connsiteY157" fmla="*/ 3993968 h 4575990"/>
                <a:gd name="connsiteX158" fmla="*/ 3265414 w 5017802"/>
                <a:gd name="connsiteY158" fmla="*/ 4067674 h 4575990"/>
                <a:gd name="connsiteX159" fmla="*/ 3439813 w 5017802"/>
                <a:gd name="connsiteY159" fmla="*/ 4130265 h 4575990"/>
                <a:gd name="connsiteX160" fmla="*/ 3526217 w 5017802"/>
                <a:gd name="connsiteY160" fmla="*/ 4316455 h 4575990"/>
                <a:gd name="connsiteX161" fmla="*/ 3586542 w 5017802"/>
                <a:gd name="connsiteY161" fmla="*/ 4375193 h 4575990"/>
                <a:gd name="connsiteX162" fmla="*/ 3597654 w 5017802"/>
                <a:gd name="connsiteY162" fmla="*/ 4345030 h 4575990"/>
                <a:gd name="connsiteX163" fmla="*/ 3643692 w 5017802"/>
                <a:gd name="connsiteY163" fmla="*/ 4318042 h 4575990"/>
                <a:gd name="connsiteX164" fmla="*/ 3694492 w 5017802"/>
                <a:gd name="connsiteY164" fmla="*/ 4391068 h 4575990"/>
                <a:gd name="connsiteX165" fmla="*/ 3743705 w 5017802"/>
                <a:gd name="connsiteY165" fmla="*/ 4394243 h 4575990"/>
                <a:gd name="connsiteX166" fmla="*/ 3699254 w 5017802"/>
                <a:gd name="connsiteY166" fmla="*/ 4300581 h 4575990"/>
                <a:gd name="connsiteX167" fmla="*/ 3656392 w 5017802"/>
                <a:gd name="connsiteY167" fmla="*/ 4232318 h 4575990"/>
                <a:gd name="connsiteX168" fmla="*/ 3699255 w 5017802"/>
                <a:gd name="connsiteY168" fmla="*/ 4216442 h 4575990"/>
                <a:gd name="connsiteX169" fmla="*/ 3680204 w 5017802"/>
                <a:gd name="connsiteY169" fmla="*/ 4175168 h 4575990"/>
                <a:gd name="connsiteX170" fmla="*/ 3732592 w 5017802"/>
                <a:gd name="connsiteY170" fmla="*/ 4184693 h 4575990"/>
                <a:gd name="connsiteX171" fmla="*/ 3711955 w 5017802"/>
                <a:gd name="connsiteY171" fmla="*/ 4151355 h 4575990"/>
                <a:gd name="connsiteX172" fmla="*/ 3733274 w 5017802"/>
                <a:gd name="connsiteY172" fmla="*/ 4134801 h 4575990"/>
                <a:gd name="connsiteX173" fmla="*/ 3854377 w 5017802"/>
                <a:gd name="connsiteY173" fmla="*/ 4220074 h 4575990"/>
                <a:gd name="connsiteX174" fmla="*/ 3889754 w 5017802"/>
                <a:gd name="connsiteY174" fmla="*/ 4206917 h 4575990"/>
                <a:gd name="connsiteX175" fmla="*/ 3942141 w 5017802"/>
                <a:gd name="connsiteY175" fmla="*/ 4272006 h 4575990"/>
                <a:gd name="connsiteX176" fmla="*/ 3962779 w 5017802"/>
                <a:gd name="connsiteY176" fmla="*/ 4330743 h 4575990"/>
                <a:gd name="connsiteX177" fmla="*/ 4070729 w 5017802"/>
                <a:gd name="connsiteY177" fmla="*/ 4349792 h 4575990"/>
                <a:gd name="connsiteX178" fmla="*/ 4010405 w 5017802"/>
                <a:gd name="connsiteY178" fmla="*/ 4283117 h 4575990"/>
                <a:gd name="connsiteX179" fmla="*/ 4007229 w 5017802"/>
                <a:gd name="connsiteY179" fmla="*/ 4214855 h 4575990"/>
                <a:gd name="connsiteX180" fmla="*/ 4061204 w 5017802"/>
                <a:gd name="connsiteY180" fmla="*/ 4270418 h 4575990"/>
                <a:gd name="connsiteX181" fmla="*/ 4110417 w 5017802"/>
                <a:gd name="connsiteY181" fmla="*/ 4275180 h 4575990"/>
                <a:gd name="connsiteX182" fmla="*/ 4104067 w 5017802"/>
                <a:gd name="connsiteY182" fmla="*/ 4225968 h 4575990"/>
                <a:gd name="connsiteX183" fmla="*/ 4164392 w 5017802"/>
                <a:gd name="connsiteY183" fmla="*/ 4230730 h 4575990"/>
                <a:gd name="connsiteX184" fmla="*/ 4226304 w 5017802"/>
                <a:gd name="connsiteY184" fmla="*/ 4273592 h 4575990"/>
                <a:gd name="connsiteX185" fmla="*/ 4258054 w 5017802"/>
                <a:gd name="connsiteY185" fmla="*/ 4260893 h 4575990"/>
                <a:gd name="connsiteX186" fmla="*/ 4251705 w 5017802"/>
                <a:gd name="connsiteY186" fmla="*/ 4225968 h 4575990"/>
                <a:gd name="connsiteX187" fmla="*/ 4292980 w 5017802"/>
                <a:gd name="connsiteY187" fmla="*/ 4202156 h 4575990"/>
                <a:gd name="connsiteX188" fmla="*/ 4377117 w 5017802"/>
                <a:gd name="connsiteY188" fmla="*/ 4259306 h 4575990"/>
                <a:gd name="connsiteX189" fmla="*/ 4394580 w 5017802"/>
                <a:gd name="connsiteY189" fmla="*/ 4157708 h 4575990"/>
                <a:gd name="connsiteX190" fmla="*/ 4369180 w 5017802"/>
                <a:gd name="connsiteY190" fmla="*/ 4135482 h 4575990"/>
                <a:gd name="connsiteX191" fmla="*/ 4296154 w 5017802"/>
                <a:gd name="connsiteY191" fmla="*/ 4092619 h 4575990"/>
                <a:gd name="connsiteX192" fmla="*/ 4318379 w 5017802"/>
                <a:gd name="connsiteY192" fmla="*/ 4067220 h 4575990"/>
                <a:gd name="connsiteX193" fmla="*/ 4339017 w 5017802"/>
                <a:gd name="connsiteY193" fmla="*/ 4044994 h 4575990"/>
                <a:gd name="connsiteX194" fmla="*/ 4392992 w 5017802"/>
                <a:gd name="connsiteY194" fmla="*/ 4076745 h 4575990"/>
                <a:gd name="connsiteX195" fmla="*/ 4399342 w 5017802"/>
                <a:gd name="connsiteY195" fmla="*/ 4032295 h 4575990"/>
                <a:gd name="connsiteX196" fmla="*/ 4343779 w 5017802"/>
                <a:gd name="connsiteY196" fmla="*/ 4008482 h 4575990"/>
                <a:gd name="connsiteX197" fmla="*/ 4342192 w 5017802"/>
                <a:gd name="connsiteY197" fmla="*/ 3998958 h 4575990"/>
                <a:gd name="connsiteX198" fmla="*/ 4329491 w 5017802"/>
                <a:gd name="connsiteY198" fmla="*/ 3960859 h 4575990"/>
                <a:gd name="connsiteX199" fmla="*/ 4335841 w 5017802"/>
                <a:gd name="connsiteY199" fmla="*/ 3913233 h 4575990"/>
                <a:gd name="connsiteX200" fmla="*/ 4346954 w 5017802"/>
                <a:gd name="connsiteY200" fmla="*/ 3857670 h 4575990"/>
                <a:gd name="connsiteX201" fmla="*/ 4308854 w 5017802"/>
                <a:gd name="connsiteY201" fmla="*/ 3827508 h 4575990"/>
                <a:gd name="connsiteX202" fmla="*/ 4342191 w 5017802"/>
                <a:gd name="connsiteY202" fmla="*/ 3817983 h 4575990"/>
                <a:gd name="connsiteX203" fmla="*/ 4319966 w 5017802"/>
                <a:gd name="connsiteY203" fmla="*/ 3781470 h 4575990"/>
                <a:gd name="connsiteX204" fmla="*/ 4358067 w 5017802"/>
                <a:gd name="connsiteY204" fmla="*/ 3776709 h 4575990"/>
                <a:gd name="connsiteX205" fmla="*/ 4364416 w 5017802"/>
                <a:gd name="connsiteY205" fmla="*/ 3743370 h 4575990"/>
                <a:gd name="connsiteX206" fmla="*/ 4426330 w 5017802"/>
                <a:gd name="connsiteY206" fmla="*/ 3752897 h 4575990"/>
                <a:gd name="connsiteX207" fmla="*/ 4459443 w 5017802"/>
                <a:gd name="connsiteY207" fmla="*/ 3768089 h 4575990"/>
                <a:gd name="connsiteX208" fmla="*/ 4425650 w 5017802"/>
                <a:gd name="connsiteY208" fmla="*/ 3809137 h 4575990"/>
                <a:gd name="connsiteX209" fmla="*/ 4464658 w 5017802"/>
                <a:gd name="connsiteY209" fmla="*/ 3916633 h 4575990"/>
                <a:gd name="connsiteX210" fmla="*/ 4517045 w 5017802"/>
                <a:gd name="connsiteY210" fmla="*/ 3947931 h 4575990"/>
                <a:gd name="connsiteX211" fmla="*/ 4568979 w 5017802"/>
                <a:gd name="connsiteY211" fmla="*/ 3905749 h 4575990"/>
                <a:gd name="connsiteX212" fmla="*/ 4654704 w 5017802"/>
                <a:gd name="connsiteY212" fmla="*/ 3857216 h 4575990"/>
                <a:gd name="connsiteX213" fmla="*/ 4637468 w 5017802"/>
                <a:gd name="connsiteY213" fmla="*/ 3768315 h 4575990"/>
                <a:gd name="connsiteX214" fmla="*/ 4714802 w 5017802"/>
                <a:gd name="connsiteY214" fmla="*/ 3635646 h 4575990"/>
                <a:gd name="connsiteX215" fmla="*/ 5007356 w 5017802"/>
                <a:gd name="connsiteY215" fmla="*/ 3302498 h 4575990"/>
                <a:gd name="connsiteX216" fmla="*/ 4925939 w 5017802"/>
                <a:gd name="connsiteY216" fmla="*/ 3293426 h 4575990"/>
                <a:gd name="connsiteX217" fmla="*/ 4930476 w 5017802"/>
                <a:gd name="connsiteY217" fmla="*/ 3201578 h 4575990"/>
                <a:gd name="connsiteX218" fmla="*/ 4881489 w 5017802"/>
                <a:gd name="connsiteY218" fmla="*/ 3176406 h 4575990"/>
                <a:gd name="connsiteX219" fmla="*/ 4797352 w 5017802"/>
                <a:gd name="connsiteY219" fmla="*/ 3207928 h 4575990"/>
                <a:gd name="connsiteX220" fmla="*/ 4760613 w 5017802"/>
                <a:gd name="connsiteY220" fmla="*/ 3171643 h 4575990"/>
                <a:gd name="connsiteX221" fmla="*/ 4805290 w 5017802"/>
                <a:gd name="connsiteY221" fmla="*/ 3148738 h 4575990"/>
                <a:gd name="connsiteX222" fmla="*/ 4676023 w 5017802"/>
                <a:gd name="connsiteY222" fmla="*/ 2935559 h 4575990"/>
                <a:gd name="connsiteX223" fmla="*/ 4690989 w 5017802"/>
                <a:gd name="connsiteY223" fmla="*/ 2905396 h 4575990"/>
                <a:gd name="connsiteX224" fmla="*/ 4667404 w 5017802"/>
                <a:gd name="connsiteY224" fmla="*/ 2789736 h 4575990"/>
                <a:gd name="connsiteX225" fmla="*/ 4508655 w 5017802"/>
                <a:gd name="connsiteY225" fmla="*/ 2778850 h 4575990"/>
                <a:gd name="connsiteX226" fmla="*/ 4475317 w 5017802"/>
                <a:gd name="connsiteY226" fmla="*/ 2827608 h 4575990"/>
                <a:gd name="connsiteX227" fmla="*/ 4386417 w 5017802"/>
                <a:gd name="connsiteY227" fmla="*/ 2842124 h 4575990"/>
                <a:gd name="connsiteX228" fmla="*/ 4392767 w 5017802"/>
                <a:gd name="connsiteY228" fmla="*/ 2820125 h 4575990"/>
                <a:gd name="connsiteX229" fmla="*/ 4339245 w 5017802"/>
                <a:gd name="connsiteY229" fmla="*/ 2804024 h 4575990"/>
                <a:gd name="connsiteX230" fmla="*/ 4314526 w 5017802"/>
                <a:gd name="connsiteY230" fmla="*/ 2638923 h 4575990"/>
                <a:gd name="connsiteX231" fmla="*/ 4034219 w 5017802"/>
                <a:gd name="connsiteY231" fmla="*/ 2572248 h 4575990"/>
                <a:gd name="connsiteX232" fmla="*/ 3897920 w 5017802"/>
                <a:gd name="connsiteY232" fmla="*/ 2615564 h 4575990"/>
                <a:gd name="connsiteX233" fmla="*/ 3765931 w 5017802"/>
                <a:gd name="connsiteY233" fmla="*/ 2608080 h 4575990"/>
                <a:gd name="connsiteX234" fmla="*/ 3633488 w 5017802"/>
                <a:gd name="connsiteY234" fmla="*/ 2497182 h 4575990"/>
                <a:gd name="connsiteX235" fmla="*/ 3420310 w 5017802"/>
                <a:gd name="connsiteY235" fmla="*/ 2193969 h 4575990"/>
                <a:gd name="connsiteX236" fmla="*/ 3021848 w 5017802"/>
                <a:gd name="connsiteY236" fmla="*/ 2054496 h 4575990"/>
                <a:gd name="connsiteX237" fmla="*/ 2785310 w 5017802"/>
                <a:gd name="connsiteY237" fmla="*/ 1741532 h 4575990"/>
                <a:gd name="connsiteX238" fmla="*/ 2819101 w 5017802"/>
                <a:gd name="connsiteY238" fmla="*/ 1716586 h 4575990"/>
                <a:gd name="connsiteX239" fmla="*/ 2878745 w 5017802"/>
                <a:gd name="connsiteY239" fmla="*/ 1799589 h 4575990"/>
                <a:gd name="connsiteX240" fmla="*/ 2898929 w 5017802"/>
                <a:gd name="connsiteY240" fmla="*/ 1782126 h 4575990"/>
                <a:gd name="connsiteX241" fmla="*/ 2942019 w 5017802"/>
                <a:gd name="connsiteY241" fmla="*/ 1812970 h 4575990"/>
                <a:gd name="connsiteX242" fmla="*/ 3030692 w 5017802"/>
                <a:gd name="connsiteY242" fmla="*/ 1759221 h 4575990"/>
                <a:gd name="connsiteX243" fmla="*/ 3046794 w 5017802"/>
                <a:gd name="connsiteY243" fmla="*/ 1738811 h 4575990"/>
                <a:gd name="connsiteX244" fmla="*/ 3105077 w 5017802"/>
                <a:gd name="connsiteY244" fmla="*/ 1739037 h 4575990"/>
                <a:gd name="connsiteX245" fmla="*/ 3121180 w 5017802"/>
                <a:gd name="connsiteY245" fmla="*/ 1705927 h 4575990"/>
                <a:gd name="connsiteX246" fmla="*/ 3102356 w 5017802"/>
                <a:gd name="connsiteY246" fmla="*/ 1680300 h 4575990"/>
                <a:gd name="connsiteX247" fmla="*/ 3035228 w 5017802"/>
                <a:gd name="connsiteY247" fmla="*/ 1700257 h 4575990"/>
                <a:gd name="connsiteX248" fmla="*/ 3013456 w 5017802"/>
                <a:gd name="connsiteY248" fmla="*/ 1646736 h 4575990"/>
                <a:gd name="connsiteX249" fmla="*/ 3034774 w 5017802"/>
                <a:gd name="connsiteY249" fmla="*/ 1617026 h 4575990"/>
                <a:gd name="connsiteX250" fmla="*/ 2978304 w 5017802"/>
                <a:gd name="connsiteY250" fmla="*/ 1513612 h 4575990"/>
                <a:gd name="connsiteX251" fmla="*/ 2929773 w 5017802"/>
                <a:gd name="connsiteY251" fmla="*/ 1552393 h 4575990"/>
                <a:gd name="connsiteX252" fmla="*/ 2840418 w 5017802"/>
                <a:gd name="connsiteY252" fmla="*/ 1497737 h 4575990"/>
                <a:gd name="connsiteX253" fmla="*/ 2892352 w 5017802"/>
                <a:gd name="connsiteY253" fmla="*/ 1405208 h 4575990"/>
                <a:gd name="connsiteX254" fmla="*/ 2849490 w 5017802"/>
                <a:gd name="connsiteY254" fmla="*/ 1284105 h 4575990"/>
                <a:gd name="connsiteX255" fmla="*/ 2864231 w 5017802"/>
                <a:gd name="connsiteY255" fmla="*/ 1160053 h 4575990"/>
                <a:gd name="connsiteX256" fmla="*/ 2959481 w 5017802"/>
                <a:gd name="connsiteY256" fmla="*/ 1086348 h 4575990"/>
                <a:gd name="connsiteX257" fmla="*/ 3064710 w 5017802"/>
                <a:gd name="connsiteY257" fmla="*/ 1063896 h 4575990"/>
                <a:gd name="connsiteX258" fmla="*/ 3001663 w 5017802"/>
                <a:gd name="connsiteY258" fmla="*/ 974089 h 4575990"/>
                <a:gd name="connsiteX259" fmla="*/ 2984427 w 5017802"/>
                <a:gd name="connsiteY259" fmla="*/ 1018766 h 4575990"/>
                <a:gd name="connsiteX260" fmla="*/ 2941112 w 5017802"/>
                <a:gd name="connsiteY260" fmla="*/ 971595 h 4575990"/>
                <a:gd name="connsiteX261" fmla="*/ 2962430 w 5017802"/>
                <a:gd name="connsiteY261" fmla="*/ 886323 h 4575990"/>
                <a:gd name="connsiteX262" fmla="*/ 3035454 w 5017802"/>
                <a:gd name="connsiteY262" fmla="*/ 789032 h 4575990"/>
                <a:gd name="connsiteX263" fmla="*/ 3018445 w 5017802"/>
                <a:gd name="connsiteY263" fmla="*/ 682443 h 4575990"/>
                <a:gd name="connsiteX264" fmla="*/ 2847223 w 5017802"/>
                <a:gd name="connsiteY264" fmla="*/ 692194 h 4575990"/>
                <a:gd name="connsiteX265" fmla="*/ 2827945 w 5017802"/>
                <a:gd name="connsiteY265" fmla="*/ 734831 h 4575990"/>
                <a:gd name="connsiteX266" fmla="*/ 2795742 w 5017802"/>
                <a:gd name="connsiteY266" fmla="*/ 667248 h 4575990"/>
                <a:gd name="connsiteX267" fmla="*/ 2766032 w 5017802"/>
                <a:gd name="connsiteY267" fmla="*/ 707616 h 4575990"/>
                <a:gd name="connsiteX268" fmla="*/ 2580523 w 5017802"/>
                <a:gd name="connsiteY268" fmla="*/ 741180 h 4575990"/>
                <a:gd name="connsiteX0" fmla="*/ 2580523 w 5017802"/>
                <a:gd name="connsiteY0" fmla="*/ 741180 h 4570999"/>
                <a:gd name="connsiteX1" fmla="*/ 2254404 w 5017802"/>
                <a:gd name="connsiteY1" fmla="*/ 583337 h 4570999"/>
                <a:gd name="connsiteX2" fmla="*/ 2294316 w 5017802"/>
                <a:gd name="connsiteY2" fmla="*/ 433432 h 4570999"/>
                <a:gd name="connsiteX3" fmla="*/ 2240342 w 5017802"/>
                <a:gd name="connsiteY3" fmla="*/ 423907 h 4570999"/>
                <a:gd name="connsiteX4" fmla="*/ 2237167 w 5017802"/>
                <a:gd name="connsiteY4" fmla="*/ 395333 h 4570999"/>
                <a:gd name="connsiteX5" fmla="*/ 2281617 w 5017802"/>
                <a:gd name="connsiteY5" fmla="*/ 403270 h 4570999"/>
                <a:gd name="connsiteX6" fmla="*/ 2224467 w 5017802"/>
                <a:gd name="connsiteY6" fmla="*/ 315957 h 4570999"/>
                <a:gd name="connsiteX7" fmla="*/ 2235579 w 5017802"/>
                <a:gd name="connsiteY7" fmla="*/ 355645 h 4570999"/>
                <a:gd name="connsiteX8" fmla="*/ 2183191 w 5017802"/>
                <a:gd name="connsiteY8" fmla="*/ 320720 h 4570999"/>
                <a:gd name="connsiteX9" fmla="*/ 2203829 w 5017802"/>
                <a:gd name="connsiteY9" fmla="*/ 287383 h 4570999"/>
                <a:gd name="connsiteX10" fmla="*/ 2168904 w 5017802"/>
                <a:gd name="connsiteY10" fmla="*/ 225472 h 4570999"/>
                <a:gd name="connsiteX11" fmla="*/ 2202241 w 5017802"/>
                <a:gd name="connsiteY11" fmla="*/ 227061 h 4570999"/>
                <a:gd name="connsiteX12" fmla="*/ 2159379 w 5017802"/>
                <a:gd name="connsiteY12" fmla="*/ 133398 h 4570999"/>
                <a:gd name="connsiteX13" fmla="*/ 2133980 w 5017802"/>
                <a:gd name="connsiteY13" fmla="*/ 131810 h 4570999"/>
                <a:gd name="connsiteX14" fmla="*/ 2122867 w 5017802"/>
                <a:gd name="connsiteY14" fmla="*/ 84185 h 4570999"/>
                <a:gd name="connsiteX15" fmla="*/ 2154616 w 5017802"/>
                <a:gd name="connsiteY15" fmla="*/ 66723 h 4570999"/>
                <a:gd name="connsiteX16" fmla="*/ 2149854 w 5017802"/>
                <a:gd name="connsiteY16" fmla="*/ 23861 h 4570999"/>
                <a:gd name="connsiteX17" fmla="*/ 2091117 w 5017802"/>
                <a:gd name="connsiteY17" fmla="*/ 28624 h 4570999"/>
                <a:gd name="connsiteX18" fmla="*/ 1897442 w 5017802"/>
                <a:gd name="connsiteY18" fmla="*/ 127049 h 4570999"/>
                <a:gd name="connsiteX19" fmla="*/ 1862517 w 5017802"/>
                <a:gd name="connsiteY19" fmla="*/ 252462 h 4570999"/>
                <a:gd name="connsiteX20" fmla="*/ 1867279 w 5017802"/>
                <a:gd name="connsiteY20" fmla="*/ 288974 h 4570999"/>
                <a:gd name="connsiteX21" fmla="*/ 1838704 w 5017802"/>
                <a:gd name="connsiteY21" fmla="*/ 303261 h 4570999"/>
                <a:gd name="connsiteX22" fmla="*/ 1906966 w 5017802"/>
                <a:gd name="connsiteY22" fmla="*/ 482645 h 4570999"/>
                <a:gd name="connsiteX23" fmla="*/ 1819655 w 5017802"/>
                <a:gd name="connsiteY23" fmla="*/ 400099 h 4570999"/>
                <a:gd name="connsiteX24" fmla="*/ 1768854 w 5017802"/>
                <a:gd name="connsiteY24" fmla="*/ 366762 h 4570999"/>
                <a:gd name="connsiteX25" fmla="*/ 1740279 w 5017802"/>
                <a:gd name="connsiteY25" fmla="*/ 401687 h 4570999"/>
                <a:gd name="connsiteX26" fmla="*/ 1738692 w 5017802"/>
                <a:gd name="connsiteY26" fmla="*/ 515987 h 4570999"/>
                <a:gd name="connsiteX27" fmla="*/ 1752979 w 5017802"/>
                <a:gd name="connsiteY27" fmla="*/ 612820 h 4570999"/>
                <a:gd name="connsiteX28" fmla="*/ 1670429 w 5017802"/>
                <a:gd name="connsiteY28" fmla="*/ 620761 h 4570999"/>
                <a:gd name="connsiteX29" fmla="*/ 1694242 w 5017802"/>
                <a:gd name="connsiteY29" fmla="*/ 590598 h 4570999"/>
                <a:gd name="connsiteX30" fmla="*/ 1630742 w 5017802"/>
                <a:gd name="connsiteY30" fmla="*/ 547736 h 4570999"/>
                <a:gd name="connsiteX31" fmla="*/ 1589467 w 5017802"/>
                <a:gd name="connsiteY31" fmla="*/ 501699 h 4570999"/>
                <a:gd name="connsiteX32" fmla="*/ 1540254 w 5017802"/>
                <a:gd name="connsiteY32" fmla="*/ 512811 h 4570999"/>
                <a:gd name="connsiteX33" fmla="*/ 1568829 w 5017802"/>
                <a:gd name="connsiteY33" fmla="*/ 446136 h 4570999"/>
                <a:gd name="connsiteX34" fmla="*/ 1538666 w 5017802"/>
                <a:gd name="connsiteY34" fmla="*/ 481062 h 4570999"/>
                <a:gd name="connsiteX35" fmla="*/ 1505329 w 5017802"/>
                <a:gd name="connsiteY35" fmla="*/ 423911 h 4570999"/>
                <a:gd name="connsiteX36" fmla="*/ 1486279 w 5017802"/>
                <a:gd name="connsiteY36" fmla="*/ 417561 h 4570999"/>
                <a:gd name="connsiteX37" fmla="*/ 1484692 w 5017802"/>
                <a:gd name="connsiteY37" fmla="*/ 376287 h 4570999"/>
                <a:gd name="connsiteX38" fmla="*/ 1449767 w 5017802"/>
                <a:gd name="connsiteY38" fmla="*/ 273100 h 4570999"/>
                <a:gd name="connsiteX39" fmla="*/ 1410079 w 5017802"/>
                <a:gd name="connsiteY39" fmla="*/ 219123 h 4570999"/>
                <a:gd name="connsiteX40" fmla="*/ 1486280 w 5017802"/>
                <a:gd name="connsiteY40" fmla="*/ 282624 h 4570999"/>
                <a:gd name="connsiteX41" fmla="*/ 1545018 w 5017802"/>
                <a:gd name="connsiteY41" fmla="*/ 320723 h 4570999"/>
                <a:gd name="connsiteX42" fmla="*/ 1568829 w 5017802"/>
                <a:gd name="connsiteY42" fmla="*/ 281036 h 4570999"/>
                <a:gd name="connsiteX43" fmla="*/ 1587879 w 5017802"/>
                <a:gd name="connsiteY43" fmla="*/ 215949 h 4570999"/>
                <a:gd name="connsiteX44" fmla="*/ 1549779 w 5017802"/>
                <a:gd name="connsiteY44" fmla="*/ 185786 h 4570999"/>
                <a:gd name="connsiteX45" fmla="*/ 1576767 w 5017802"/>
                <a:gd name="connsiteY45" fmla="*/ 144511 h 4570999"/>
                <a:gd name="connsiteX46" fmla="*/ 1529142 w 5017802"/>
                <a:gd name="connsiteY46" fmla="*/ 50848 h 4570999"/>
                <a:gd name="connsiteX47" fmla="*/ 1511679 w 5017802"/>
                <a:gd name="connsiteY47" fmla="*/ 6399 h 4570999"/>
                <a:gd name="connsiteX48" fmla="*/ 1375154 w 5017802"/>
                <a:gd name="connsiteY48" fmla="*/ 120699 h 4570999"/>
                <a:gd name="connsiteX49" fmla="*/ 1313241 w 5017802"/>
                <a:gd name="connsiteY49" fmla="*/ 115936 h 4570999"/>
                <a:gd name="connsiteX50" fmla="*/ 1300542 w 5017802"/>
                <a:gd name="connsiteY50" fmla="*/ 57199 h 4570999"/>
                <a:gd name="connsiteX51" fmla="*/ 1214817 w 5017802"/>
                <a:gd name="connsiteY51" fmla="*/ 104824 h 4570999"/>
                <a:gd name="connsiteX52" fmla="*/ 1151317 w 5017802"/>
                <a:gd name="connsiteY52" fmla="*/ 139748 h 4570999"/>
                <a:gd name="connsiteX53" fmla="*/ 1056066 w 5017802"/>
                <a:gd name="connsiteY53" fmla="*/ 147686 h 4570999"/>
                <a:gd name="connsiteX54" fmla="*/ 1033842 w 5017802"/>
                <a:gd name="connsiteY54" fmla="*/ 177849 h 4570999"/>
                <a:gd name="connsiteX55" fmla="*/ 997329 w 5017802"/>
                <a:gd name="connsiteY55" fmla="*/ 201661 h 4570999"/>
                <a:gd name="connsiteX56" fmla="*/ 1032255 w 5017802"/>
                <a:gd name="connsiteY56" fmla="*/ 288974 h 4570999"/>
                <a:gd name="connsiteX57" fmla="*/ 899586 w 5017802"/>
                <a:gd name="connsiteY57" fmla="*/ 542516 h 4570999"/>
                <a:gd name="connsiteX58" fmla="*/ 845611 w 5017802"/>
                <a:gd name="connsiteY58" fmla="*/ 580843 h 4570999"/>
                <a:gd name="connsiteX59" fmla="*/ 917502 w 5017802"/>
                <a:gd name="connsiteY59" fmla="*/ 633231 h 4570999"/>
                <a:gd name="connsiteX60" fmla="*/ 880536 w 5017802"/>
                <a:gd name="connsiteY60" fmla="*/ 673825 h 4570999"/>
                <a:gd name="connsiteX61" fmla="*/ 897999 w 5017802"/>
                <a:gd name="connsiteY61" fmla="*/ 720316 h 4570999"/>
                <a:gd name="connsiteX62" fmla="*/ 829282 w 5017802"/>
                <a:gd name="connsiteY62" fmla="*/ 701719 h 4570999"/>
                <a:gd name="connsiteX63" fmla="*/ 774174 w 5017802"/>
                <a:gd name="connsiteY63" fmla="*/ 726665 h 4570999"/>
                <a:gd name="connsiteX64" fmla="*/ 707272 w 5017802"/>
                <a:gd name="connsiteY64" fmla="*/ 695143 h 4570999"/>
                <a:gd name="connsiteX65" fmla="*/ 708860 w 5017802"/>
                <a:gd name="connsiteY65" fmla="*/ 652734 h 4570999"/>
                <a:gd name="connsiteX66" fmla="*/ 597281 w 5017802"/>
                <a:gd name="connsiteY66" fmla="*/ 675412 h 4570999"/>
                <a:gd name="connsiteX67" fmla="*/ 587530 w 5017802"/>
                <a:gd name="connsiteY67" fmla="*/ 760457 h 4570999"/>
                <a:gd name="connsiteX68" fmla="*/ 508382 w 5017802"/>
                <a:gd name="connsiteY68" fmla="*/ 865236 h 4570999"/>
                <a:gd name="connsiteX69" fmla="*/ 422657 w 5017802"/>
                <a:gd name="connsiteY69" fmla="*/ 828724 h 4570999"/>
                <a:gd name="connsiteX70" fmla="*/ 397257 w 5017802"/>
                <a:gd name="connsiteY70" fmla="*/ 869999 h 4570999"/>
                <a:gd name="connsiteX71" fmla="*/ 332170 w 5017802"/>
                <a:gd name="connsiteY71" fmla="*/ 812848 h 4570999"/>
                <a:gd name="connsiteX72" fmla="*/ 306771 w 5017802"/>
                <a:gd name="connsiteY72" fmla="*/ 881111 h 4570999"/>
                <a:gd name="connsiteX73" fmla="*/ 248033 w 5017802"/>
                <a:gd name="connsiteY73" fmla="*/ 873173 h 4570999"/>
                <a:gd name="connsiteX74" fmla="*/ 208345 w 5017802"/>
                <a:gd name="connsiteY74" fmla="*/ 787449 h 4570999"/>
                <a:gd name="connsiteX75" fmla="*/ 27371 w 5017802"/>
                <a:gd name="connsiteY75" fmla="*/ 917623 h 4570999"/>
                <a:gd name="connsiteX76" fmla="*/ 28959 w 5017802"/>
                <a:gd name="connsiteY76" fmla="*/ 970011 h 4570999"/>
                <a:gd name="connsiteX77" fmla="*/ 13084 w 5017802"/>
                <a:gd name="connsiteY77" fmla="*/ 996999 h 4570999"/>
                <a:gd name="connsiteX78" fmla="*/ 40071 w 5017802"/>
                <a:gd name="connsiteY78" fmla="*/ 1022399 h 4570999"/>
                <a:gd name="connsiteX79" fmla="*/ 9909 w 5017802"/>
                <a:gd name="connsiteY79" fmla="*/ 1043037 h 4570999"/>
                <a:gd name="connsiteX80" fmla="*/ 170247 w 5017802"/>
                <a:gd name="connsiteY80" fmla="*/ 1135111 h 4570999"/>
                <a:gd name="connsiteX81" fmla="*/ 160723 w 5017802"/>
                <a:gd name="connsiteY81" fmla="*/ 1263698 h 4570999"/>
                <a:gd name="connsiteX82" fmla="*/ 217873 w 5017802"/>
                <a:gd name="connsiteY82" fmla="*/ 1289099 h 4570999"/>
                <a:gd name="connsiteX83" fmla="*/ 205174 w 5017802"/>
                <a:gd name="connsiteY83" fmla="*/ 1354186 h 4570999"/>
                <a:gd name="connsiteX84" fmla="*/ 270261 w 5017802"/>
                <a:gd name="connsiteY84" fmla="*/ 1362124 h 4570999"/>
                <a:gd name="connsiteX85" fmla="*/ 321736 w 5017802"/>
                <a:gd name="connsiteY85" fmla="*/ 1394776 h 4570999"/>
                <a:gd name="connsiteX86" fmla="*/ 230573 w 5017802"/>
                <a:gd name="connsiteY86" fmla="*/ 1622474 h 4570999"/>
                <a:gd name="connsiteX87" fmla="*/ 179773 w 5017802"/>
                <a:gd name="connsiteY87" fmla="*/ 1687561 h 4570999"/>
                <a:gd name="connsiteX88" fmla="*/ 175010 w 5017802"/>
                <a:gd name="connsiteY88" fmla="*/ 1743123 h 4570999"/>
                <a:gd name="connsiteX89" fmla="*/ 141673 w 5017802"/>
                <a:gd name="connsiteY89" fmla="*/ 1738361 h 4570999"/>
                <a:gd name="connsiteX90" fmla="*/ 143261 w 5017802"/>
                <a:gd name="connsiteY90" fmla="*/ 1798686 h 4570999"/>
                <a:gd name="connsiteX91" fmla="*/ 65473 w 5017802"/>
                <a:gd name="connsiteY91" fmla="*/ 1636761 h 4570999"/>
                <a:gd name="connsiteX92" fmla="*/ 16260 w 5017802"/>
                <a:gd name="connsiteY92" fmla="*/ 1633586 h 4570999"/>
                <a:gd name="connsiteX93" fmla="*/ 41661 w 5017802"/>
                <a:gd name="connsiteY93" fmla="*/ 1670099 h 4570999"/>
                <a:gd name="connsiteX94" fmla="*/ 385 w 5017802"/>
                <a:gd name="connsiteY94" fmla="*/ 1690737 h 4570999"/>
                <a:gd name="connsiteX95" fmla="*/ 59122 w 5017802"/>
                <a:gd name="connsiteY95" fmla="*/ 1873298 h 4570999"/>
                <a:gd name="connsiteX96" fmla="*/ 343507 w 5017802"/>
                <a:gd name="connsiteY96" fmla="*/ 1923414 h 4570999"/>
                <a:gd name="connsiteX97" fmla="*/ 200410 w 5017802"/>
                <a:gd name="connsiteY97" fmla="*/ 2119361 h 4570999"/>
                <a:gd name="connsiteX98" fmla="*/ 213560 w 5017802"/>
                <a:gd name="connsiteY98" fmla="*/ 2239100 h 4570999"/>
                <a:gd name="connsiteX99" fmla="*/ 148023 w 5017802"/>
                <a:gd name="connsiteY99" fmla="*/ 2270174 h 4570999"/>
                <a:gd name="connsiteX100" fmla="*/ 105160 w 5017802"/>
                <a:gd name="connsiteY100" fmla="*/ 2414637 h 4570999"/>
                <a:gd name="connsiteX101" fmla="*/ 201087 w 5017802"/>
                <a:gd name="connsiteY101" fmla="*/ 2428239 h 4570999"/>
                <a:gd name="connsiteX102" fmla="*/ 419708 w 5017802"/>
                <a:gd name="connsiteY102" fmla="*/ 2593339 h 4570999"/>
                <a:gd name="connsiteX103" fmla="*/ 436944 w 5017802"/>
                <a:gd name="connsiteY103" fmla="*/ 2823753 h 4570999"/>
                <a:gd name="connsiteX104" fmla="*/ 490464 w 5017802"/>
                <a:gd name="connsiteY104" fmla="*/ 2877956 h 4570999"/>
                <a:gd name="connsiteX105" fmla="*/ 542173 w 5017802"/>
                <a:gd name="connsiteY105" fmla="*/ 2882264 h 4570999"/>
                <a:gd name="connsiteX106" fmla="*/ 544894 w 5017802"/>
                <a:gd name="connsiteY106" fmla="*/ 2813095 h 4570999"/>
                <a:gd name="connsiteX107" fmla="*/ 678248 w 5017802"/>
                <a:gd name="connsiteY107" fmla="*/ 2882949 h 4570999"/>
                <a:gd name="connsiteX108" fmla="*/ 669852 w 5017802"/>
                <a:gd name="connsiteY108" fmla="*/ 2955970 h 4570999"/>
                <a:gd name="connsiteX109" fmla="*/ 758073 w 5017802"/>
                <a:gd name="connsiteY109" fmla="*/ 3058024 h 4570999"/>
                <a:gd name="connsiteX110" fmla="*/ 741970 w 5017802"/>
                <a:gd name="connsiteY110" fmla="*/ 3145336 h 4570999"/>
                <a:gd name="connsiteX111" fmla="*/ 774855 w 5017802"/>
                <a:gd name="connsiteY111" fmla="*/ 3257368 h 4570999"/>
                <a:gd name="connsiteX112" fmla="*/ 831551 w 5017802"/>
                <a:gd name="connsiteY112" fmla="*/ 3291839 h 4570999"/>
                <a:gd name="connsiteX113" fmla="*/ 794812 w 5017802"/>
                <a:gd name="connsiteY113" fmla="*/ 3345361 h 4570999"/>
                <a:gd name="connsiteX114" fmla="*/ 1094623 w 5017802"/>
                <a:gd name="connsiteY114" fmla="*/ 3453311 h 4570999"/>
                <a:gd name="connsiteX115" fmla="*/ 1144742 w 5017802"/>
                <a:gd name="connsiteY115" fmla="*/ 3605257 h 4570999"/>
                <a:gd name="connsiteX116" fmla="*/ 1187604 w 5017802"/>
                <a:gd name="connsiteY116" fmla="*/ 3626121 h 4570999"/>
                <a:gd name="connsiteX117" fmla="*/ 1210283 w 5017802"/>
                <a:gd name="connsiteY117" fmla="*/ 3658099 h 4570999"/>
                <a:gd name="connsiteX118" fmla="*/ 1297142 w 5017802"/>
                <a:gd name="connsiteY118" fmla="*/ 3683952 h 4570999"/>
                <a:gd name="connsiteX119" fmla="*/ 1357693 w 5017802"/>
                <a:gd name="connsiteY119" fmla="*/ 3632471 h 4570999"/>
                <a:gd name="connsiteX120" fmla="*/ 1341138 w 5017802"/>
                <a:gd name="connsiteY120" fmla="*/ 3663768 h 4570999"/>
                <a:gd name="connsiteX121" fmla="*/ 1361095 w 5017802"/>
                <a:gd name="connsiteY121" fmla="*/ 3689621 h 4570999"/>
                <a:gd name="connsiteX122" fmla="*/ 1387402 w 5017802"/>
                <a:gd name="connsiteY122" fmla="*/ 3742236 h 4570999"/>
                <a:gd name="connsiteX123" fmla="*/ 1358374 w 5017802"/>
                <a:gd name="connsiteY123" fmla="*/ 3755843 h 4570999"/>
                <a:gd name="connsiteX124" fmla="*/ 1358827 w 5017802"/>
                <a:gd name="connsiteY124" fmla="*/ 3799386 h 4570999"/>
                <a:gd name="connsiteX125" fmla="*/ 1322769 w 5017802"/>
                <a:gd name="connsiteY125" fmla="*/ 3900986 h 4570999"/>
                <a:gd name="connsiteX126" fmla="*/ 1264485 w 5017802"/>
                <a:gd name="connsiteY126" fmla="*/ 3906882 h 4570999"/>
                <a:gd name="connsiteX127" fmla="*/ 1236590 w 5017802"/>
                <a:gd name="connsiteY127" fmla="*/ 3937725 h 4570999"/>
                <a:gd name="connsiteX128" fmla="*/ 1160843 w 5017802"/>
                <a:gd name="connsiteY128" fmla="*/ 3954733 h 4570999"/>
                <a:gd name="connsiteX129" fmla="*/ 1214592 w 5017802"/>
                <a:gd name="connsiteY129" fmla="*/ 4003039 h 4570999"/>
                <a:gd name="connsiteX130" fmla="*/ 1226157 w 5017802"/>
                <a:gd name="connsiteY130" fmla="*/ 4039099 h 4570999"/>
                <a:gd name="connsiteX131" fmla="*/ 1154267 w 5017802"/>
                <a:gd name="connsiteY131" fmla="*/ 4107588 h 4570999"/>
                <a:gd name="connsiteX132" fmla="*/ 1111177 w 5017802"/>
                <a:gd name="connsiteY132" fmla="*/ 4113031 h 4570999"/>
                <a:gd name="connsiteX133" fmla="*/ 1112311 w 5017802"/>
                <a:gd name="connsiteY133" fmla="*/ 4170407 h 4570999"/>
                <a:gd name="connsiteX134" fmla="*/ 1142247 w 5017802"/>
                <a:gd name="connsiteY134" fmla="*/ 4191725 h 4570999"/>
                <a:gd name="connsiteX135" fmla="*/ 1122748 w 5017802"/>
                <a:gd name="connsiteY135" fmla="*/ 4230736 h 4570999"/>
                <a:gd name="connsiteX136" fmla="*/ 1067186 w 5017802"/>
                <a:gd name="connsiteY136" fmla="*/ 4224386 h 4570999"/>
                <a:gd name="connsiteX137" fmla="*/ 1114810 w 5017802"/>
                <a:gd name="connsiteY137" fmla="*/ 4270425 h 4570999"/>
                <a:gd name="connsiteX138" fmla="*/ 1162435 w 5017802"/>
                <a:gd name="connsiteY138" fmla="*/ 4376786 h 4570999"/>
                <a:gd name="connsiteX139" fmla="*/ 1271972 w 5017802"/>
                <a:gd name="connsiteY139" fmla="*/ 4435524 h 4570999"/>
                <a:gd name="connsiteX140" fmla="*/ 1291022 w 5017802"/>
                <a:gd name="connsiteY140" fmla="*/ 4472036 h 4570999"/>
                <a:gd name="connsiteX141" fmla="*/ 1367222 w 5017802"/>
                <a:gd name="connsiteY141" fmla="*/ 4557761 h 4570999"/>
                <a:gd name="connsiteX142" fmla="*/ 1389447 w 5017802"/>
                <a:gd name="connsiteY142" fmla="*/ 4543473 h 4570999"/>
                <a:gd name="connsiteX143" fmla="*/ 1419610 w 5017802"/>
                <a:gd name="connsiteY143" fmla="*/ 4570460 h 4570999"/>
                <a:gd name="connsiteX144" fmla="*/ 1514860 w 5017802"/>
                <a:gd name="connsiteY144" fmla="*/ 4514898 h 4570999"/>
                <a:gd name="connsiteX145" fmla="*/ 1370397 w 5017802"/>
                <a:gd name="connsiteY145" fmla="*/ 4511723 h 4570999"/>
                <a:gd name="connsiteX146" fmla="*/ 1351348 w 5017802"/>
                <a:gd name="connsiteY146" fmla="*/ 4422824 h 4570999"/>
                <a:gd name="connsiteX147" fmla="*/ 1444325 w 5017802"/>
                <a:gd name="connsiteY147" fmla="*/ 4364309 h 4570999"/>
                <a:gd name="connsiteX148" fmla="*/ 1791081 w 5017802"/>
                <a:gd name="connsiteY148" fmla="*/ 4263389 h 4570999"/>
                <a:gd name="connsiteX149" fmla="*/ 2188636 w 5017802"/>
                <a:gd name="connsiteY149" fmla="*/ 4250462 h 4570999"/>
                <a:gd name="connsiteX150" fmla="*/ 2296586 w 5017802"/>
                <a:gd name="connsiteY150" fmla="*/ 4245474 h 4570999"/>
                <a:gd name="connsiteX151" fmla="*/ 2394785 w 5017802"/>
                <a:gd name="connsiteY151" fmla="*/ 4215990 h 4570999"/>
                <a:gd name="connsiteX152" fmla="*/ 2406350 w 5017802"/>
                <a:gd name="connsiteY152" fmla="*/ 4125277 h 4570999"/>
                <a:gd name="connsiteX153" fmla="*/ 2494570 w 5017802"/>
                <a:gd name="connsiteY153" fmla="*/ 3900532 h 4570999"/>
                <a:gd name="connsiteX154" fmla="*/ 2593449 w 5017802"/>
                <a:gd name="connsiteY154" fmla="*/ 3917768 h 4570999"/>
                <a:gd name="connsiteX155" fmla="*/ 2719088 w 5017802"/>
                <a:gd name="connsiteY155" fmla="*/ 3918221 h 4570999"/>
                <a:gd name="connsiteX156" fmla="*/ 2914124 w 5017802"/>
                <a:gd name="connsiteY156" fmla="*/ 3764007 h 4570999"/>
                <a:gd name="connsiteX157" fmla="*/ 3195112 w 5017802"/>
                <a:gd name="connsiteY157" fmla="*/ 3993968 h 4570999"/>
                <a:gd name="connsiteX158" fmla="*/ 3265414 w 5017802"/>
                <a:gd name="connsiteY158" fmla="*/ 4067674 h 4570999"/>
                <a:gd name="connsiteX159" fmla="*/ 3439813 w 5017802"/>
                <a:gd name="connsiteY159" fmla="*/ 4130265 h 4570999"/>
                <a:gd name="connsiteX160" fmla="*/ 3526217 w 5017802"/>
                <a:gd name="connsiteY160" fmla="*/ 4316455 h 4570999"/>
                <a:gd name="connsiteX161" fmla="*/ 3586542 w 5017802"/>
                <a:gd name="connsiteY161" fmla="*/ 4375193 h 4570999"/>
                <a:gd name="connsiteX162" fmla="*/ 3597654 w 5017802"/>
                <a:gd name="connsiteY162" fmla="*/ 4345030 h 4570999"/>
                <a:gd name="connsiteX163" fmla="*/ 3643692 w 5017802"/>
                <a:gd name="connsiteY163" fmla="*/ 4318042 h 4570999"/>
                <a:gd name="connsiteX164" fmla="*/ 3694492 w 5017802"/>
                <a:gd name="connsiteY164" fmla="*/ 4391068 h 4570999"/>
                <a:gd name="connsiteX165" fmla="*/ 3743705 w 5017802"/>
                <a:gd name="connsiteY165" fmla="*/ 4394243 h 4570999"/>
                <a:gd name="connsiteX166" fmla="*/ 3699254 w 5017802"/>
                <a:gd name="connsiteY166" fmla="*/ 4300581 h 4570999"/>
                <a:gd name="connsiteX167" fmla="*/ 3656392 w 5017802"/>
                <a:gd name="connsiteY167" fmla="*/ 4232318 h 4570999"/>
                <a:gd name="connsiteX168" fmla="*/ 3699255 w 5017802"/>
                <a:gd name="connsiteY168" fmla="*/ 4216442 h 4570999"/>
                <a:gd name="connsiteX169" fmla="*/ 3680204 w 5017802"/>
                <a:gd name="connsiteY169" fmla="*/ 4175168 h 4570999"/>
                <a:gd name="connsiteX170" fmla="*/ 3732592 w 5017802"/>
                <a:gd name="connsiteY170" fmla="*/ 4184693 h 4570999"/>
                <a:gd name="connsiteX171" fmla="*/ 3711955 w 5017802"/>
                <a:gd name="connsiteY171" fmla="*/ 4151355 h 4570999"/>
                <a:gd name="connsiteX172" fmla="*/ 3733274 w 5017802"/>
                <a:gd name="connsiteY172" fmla="*/ 4134801 h 4570999"/>
                <a:gd name="connsiteX173" fmla="*/ 3854377 w 5017802"/>
                <a:gd name="connsiteY173" fmla="*/ 4220074 h 4570999"/>
                <a:gd name="connsiteX174" fmla="*/ 3889754 w 5017802"/>
                <a:gd name="connsiteY174" fmla="*/ 4206917 h 4570999"/>
                <a:gd name="connsiteX175" fmla="*/ 3942141 w 5017802"/>
                <a:gd name="connsiteY175" fmla="*/ 4272006 h 4570999"/>
                <a:gd name="connsiteX176" fmla="*/ 3962779 w 5017802"/>
                <a:gd name="connsiteY176" fmla="*/ 4330743 h 4570999"/>
                <a:gd name="connsiteX177" fmla="*/ 4070729 w 5017802"/>
                <a:gd name="connsiteY177" fmla="*/ 4349792 h 4570999"/>
                <a:gd name="connsiteX178" fmla="*/ 4010405 w 5017802"/>
                <a:gd name="connsiteY178" fmla="*/ 4283117 h 4570999"/>
                <a:gd name="connsiteX179" fmla="*/ 4007229 w 5017802"/>
                <a:gd name="connsiteY179" fmla="*/ 4214855 h 4570999"/>
                <a:gd name="connsiteX180" fmla="*/ 4061204 w 5017802"/>
                <a:gd name="connsiteY180" fmla="*/ 4270418 h 4570999"/>
                <a:gd name="connsiteX181" fmla="*/ 4110417 w 5017802"/>
                <a:gd name="connsiteY181" fmla="*/ 4275180 h 4570999"/>
                <a:gd name="connsiteX182" fmla="*/ 4104067 w 5017802"/>
                <a:gd name="connsiteY182" fmla="*/ 4225968 h 4570999"/>
                <a:gd name="connsiteX183" fmla="*/ 4164392 w 5017802"/>
                <a:gd name="connsiteY183" fmla="*/ 4230730 h 4570999"/>
                <a:gd name="connsiteX184" fmla="*/ 4226304 w 5017802"/>
                <a:gd name="connsiteY184" fmla="*/ 4273592 h 4570999"/>
                <a:gd name="connsiteX185" fmla="*/ 4258054 w 5017802"/>
                <a:gd name="connsiteY185" fmla="*/ 4260893 h 4570999"/>
                <a:gd name="connsiteX186" fmla="*/ 4251705 w 5017802"/>
                <a:gd name="connsiteY186" fmla="*/ 4225968 h 4570999"/>
                <a:gd name="connsiteX187" fmla="*/ 4292980 w 5017802"/>
                <a:gd name="connsiteY187" fmla="*/ 4202156 h 4570999"/>
                <a:gd name="connsiteX188" fmla="*/ 4377117 w 5017802"/>
                <a:gd name="connsiteY188" fmla="*/ 4259306 h 4570999"/>
                <a:gd name="connsiteX189" fmla="*/ 4394580 w 5017802"/>
                <a:gd name="connsiteY189" fmla="*/ 4157708 h 4570999"/>
                <a:gd name="connsiteX190" fmla="*/ 4369180 w 5017802"/>
                <a:gd name="connsiteY190" fmla="*/ 4135482 h 4570999"/>
                <a:gd name="connsiteX191" fmla="*/ 4296154 w 5017802"/>
                <a:gd name="connsiteY191" fmla="*/ 4092619 h 4570999"/>
                <a:gd name="connsiteX192" fmla="*/ 4318379 w 5017802"/>
                <a:gd name="connsiteY192" fmla="*/ 4067220 h 4570999"/>
                <a:gd name="connsiteX193" fmla="*/ 4339017 w 5017802"/>
                <a:gd name="connsiteY193" fmla="*/ 4044994 h 4570999"/>
                <a:gd name="connsiteX194" fmla="*/ 4392992 w 5017802"/>
                <a:gd name="connsiteY194" fmla="*/ 4076745 h 4570999"/>
                <a:gd name="connsiteX195" fmla="*/ 4399342 w 5017802"/>
                <a:gd name="connsiteY195" fmla="*/ 4032295 h 4570999"/>
                <a:gd name="connsiteX196" fmla="*/ 4343779 w 5017802"/>
                <a:gd name="connsiteY196" fmla="*/ 4008482 h 4570999"/>
                <a:gd name="connsiteX197" fmla="*/ 4342192 w 5017802"/>
                <a:gd name="connsiteY197" fmla="*/ 3998958 h 4570999"/>
                <a:gd name="connsiteX198" fmla="*/ 4329491 w 5017802"/>
                <a:gd name="connsiteY198" fmla="*/ 3960859 h 4570999"/>
                <a:gd name="connsiteX199" fmla="*/ 4335841 w 5017802"/>
                <a:gd name="connsiteY199" fmla="*/ 3913233 h 4570999"/>
                <a:gd name="connsiteX200" fmla="*/ 4346954 w 5017802"/>
                <a:gd name="connsiteY200" fmla="*/ 3857670 h 4570999"/>
                <a:gd name="connsiteX201" fmla="*/ 4308854 w 5017802"/>
                <a:gd name="connsiteY201" fmla="*/ 3827508 h 4570999"/>
                <a:gd name="connsiteX202" fmla="*/ 4342191 w 5017802"/>
                <a:gd name="connsiteY202" fmla="*/ 3817983 h 4570999"/>
                <a:gd name="connsiteX203" fmla="*/ 4319966 w 5017802"/>
                <a:gd name="connsiteY203" fmla="*/ 3781470 h 4570999"/>
                <a:gd name="connsiteX204" fmla="*/ 4358067 w 5017802"/>
                <a:gd name="connsiteY204" fmla="*/ 3776709 h 4570999"/>
                <a:gd name="connsiteX205" fmla="*/ 4364416 w 5017802"/>
                <a:gd name="connsiteY205" fmla="*/ 3743370 h 4570999"/>
                <a:gd name="connsiteX206" fmla="*/ 4426330 w 5017802"/>
                <a:gd name="connsiteY206" fmla="*/ 3752897 h 4570999"/>
                <a:gd name="connsiteX207" fmla="*/ 4459443 w 5017802"/>
                <a:gd name="connsiteY207" fmla="*/ 3768089 h 4570999"/>
                <a:gd name="connsiteX208" fmla="*/ 4425650 w 5017802"/>
                <a:gd name="connsiteY208" fmla="*/ 3809137 h 4570999"/>
                <a:gd name="connsiteX209" fmla="*/ 4464658 w 5017802"/>
                <a:gd name="connsiteY209" fmla="*/ 3916633 h 4570999"/>
                <a:gd name="connsiteX210" fmla="*/ 4517045 w 5017802"/>
                <a:gd name="connsiteY210" fmla="*/ 3947931 h 4570999"/>
                <a:gd name="connsiteX211" fmla="*/ 4568979 w 5017802"/>
                <a:gd name="connsiteY211" fmla="*/ 3905749 h 4570999"/>
                <a:gd name="connsiteX212" fmla="*/ 4654704 w 5017802"/>
                <a:gd name="connsiteY212" fmla="*/ 3857216 h 4570999"/>
                <a:gd name="connsiteX213" fmla="*/ 4637468 w 5017802"/>
                <a:gd name="connsiteY213" fmla="*/ 3768315 h 4570999"/>
                <a:gd name="connsiteX214" fmla="*/ 4714802 w 5017802"/>
                <a:gd name="connsiteY214" fmla="*/ 3635646 h 4570999"/>
                <a:gd name="connsiteX215" fmla="*/ 5007356 w 5017802"/>
                <a:gd name="connsiteY215" fmla="*/ 3302498 h 4570999"/>
                <a:gd name="connsiteX216" fmla="*/ 4925939 w 5017802"/>
                <a:gd name="connsiteY216" fmla="*/ 3293426 h 4570999"/>
                <a:gd name="connsiteX217" fmla="*/ 4930476 w 5017802"/>
                <a:gd name="connsiteY217" fmla="*/ 3201578 h 4570999"/>
                <a:gd name="connsiteX218" fmla="*/ 4881489 w 5017802"/>
                <a:gd name="connsiteY218" fmla="*/ 3176406 h 4570999"/>
                <a:gd name="connsiteX219" fmla="*/ 4797352 w 5017802"/>
                <a:gd name="connsiteY219" fmla="*/ 3207928 h 4570999"/>
                <a:gd name="connsiteX220" fmla="*/ 4760613 w 5017802"/>
                <a:gd name="connsiteY220" fmla="*/ 3171643 h 4570999"/>
                <a:gd name="connsiteX221" fmla="*/ 4805290 w 5017802"/>
                <a:gd name="connsiteY221" fmla="*/ 3148738 h 4570999"/>
                <a:gd name="connsiteX222" fmla="*/ 4676023 w 5017802"/>
                <a:gd name="connsiteY222" fmla="*/ 2935559 h 4570999"/>
                <a:gd name="connsiteX223" fmla="*/ 4690989 w 5017802"/>
                <a:gd name="connsiteY223" fmla="*/ 2905396 h 4570999"/>
                <a:gd name="connsiteX224" fmla="*/ 4667404 w 5017802"/>
                <a:gd name="connsiteY224" fmla="*/ 2789736 h 4570999"/>
                <a:gd name="connsiteX225" fmla="*/ 4508655 w 5017802"/>
                <a:gd name="connsiteY225" fmla="*/ 2778850 h 4570999"/>
                <a:gd name="connsiteX226" fmla="*/ 4475317 w 5017802"/>
                <a:gd name="connsiteY226" fmla="*/ 2827608 h 4570999"/>
                <a:gd name="connsiteX227" fmla="*/ 4386417 w 5017802"/>
                <a:gd name="connsiteY227" fmla="*/ 2842124 h 4570999"/>
                <a:gd name="connsiteX228" fmla="*/ 4392767 w 5017802"/>
                <a:gd name="connsiteY228" fmla="*/ 2820125 h 4570999"/>
                <a:gd name="connsiteX229" fmla="*/ 4339245 w 5017802"/>
                <a:gd name="connsiteY229" fmla="*/ 2804024 h 4570999"/>
                <a:gd name="connsiteX230" fmla="*/ 4314526 w 5017802"/>
                <a:gd name="connsiteY230" fmla="*/ 2638923 h 4570999"/>
                <a:gd name="connsiteX231" fmla="*/ 4034219 w 5017802"/>
                <a:gd name="connsiteY231" fmla="*/ 2572248 h 4570999"/>
                <a:gd name="connsiteX232" fmla="*/ 3897920 w 5017802"/>
                <a:gd name="connsiteY232" fmla="*/ 2615564 h 4570999"/>
                <a:gd name="connsiteX233" fmla="*/ 3765931 w 5017802"/>
                <a:gd name="connsiteY233" fmla="*/ 2608080 h 4570999"/>
                <a:gd name="connsiteX234" fmla="*/ 3633488 w 5017802"/>
                <a:gd name="connsiteY234" fmla="*/ 2497182 h 4570999"/>
                <a:gd name="connsiteX235" fmla="*/ 3420310 w 5017802"/>
                <a:gd name="connsiteY235" fmla="*/ 2193969 h 4570999"/>
                <a:gd name="connsiteX236" fmla="*/ 3021848 w 5017802"/>
                <a:gd name="connsiteY236" fmla="*/ 2054496 h 4570999"/>
                <a:gd name="connsiteX237" fmla="*/ 2785310 w 5017802"/>
                <a:gd name="connsiteY237" fmla="*/ 1741532 h 4570999"/>
                <a:gd name="connsiteX238" fmla="*/ 2819101 w 5017802"/>
                <a:gd name="connsiteY238" fmla="*/ 1716586 h 4570999"/>
                <a:gd name="connsiteX239" fmla="*/ 2878745 w 5017802"/>
                <a:gd name="connsiteY239" fmla="*/ 1799589 h 4570999"/>
                <a:gd name="connsiteX240" fmla="*/ 2898929 w 5017802"/>
                <a:gd name="connsiteY240" fmla="*/ 1782126 h 4570999"/>
                <a:gd name="connsiteX241" fmla="*/ 2942019 w 5017802"/>
                <a:gd name="connsiteY241" fmla="*/ 1812970 h 4570999"/>
                <a:gd name="connsiteX242" fmla="*/ 3030692 w 5017802"/>
                <a:gd name="connsiteY242" fmla="*/ 1759221 h 4570999"/>
                <a:gd name="connsiteX243" fmla="*/ 3046794 w 5017802"/>
                <a:gd name="connsiteY243" fmla="*/ 1738811 h 4570999"/>
                <a:gd name="connsiteX244" fmla="*/ 3105077 w 5017802"/>
                <a:gd name="connsiteY244" fmla="*/ 1739037 h 4570999"/>
                <a:gd name="connsiteX245" fmla="*/ 3121180 w 5017802"/>
                <a:gd name="connsiteY245" fmla="*/ 1705927 h 4570999"/>
                <a:gd name="connsiteX246" fmla="*/ 3102356 w 5017802"/>
                <a:gd name="connsiteY246" fmla="*/ 1680300 h 4570999"/>
                <a:gd name="connsiteX247" fmla="*/ 3035228 w 5017802"/>
                <a:gd name="connsiteY247" fmla="*/ 1700257 h 4570999"/>
                <a:gd name="connsiteX248" fmla="*/ 3013456 w 5017802"/>
                <a:gd name="connsiteY248" fmla="*/ 1646736 h 4570999"/>
                <a:gd name="connsiteX249" fmla="*/ 3034774 w 5017802"/>
                <a:gd name="connsiteY249" fmla="*/ 1617026 h 4570999"/>
                <a:gd name="connsiteX250" fmla="*/ 2978304 w 5017802"/>
                <a:gd name="connsiteY250" fmla="*/ 1513612 h 4570999"/>
                <a:gd name="connsiteX251" fmla="*/ 2929773 w 5017802"/>
                <a:gd name="connsiteY251" fmla="*/ 1552393 h 4570999"/>
                <a:gd name="connsiteX252" fmla="*/ 2840418 w 5017802"/>
                <a:gd name="connsiteY252" fmla="*/ 1497737 h 4570999"/>
                <a:gd name="connsiteX253" fmla="*/ 2892352 w 5017802"/>
                <a:gd name="connsiteY253" fmla="*/ 1405208 h 4570999"/>
                <a:gd name="connsiteX254" fmla="*/ 2849490 w 5017802"/>
                <a:gd name="connsiteY254" fmla="*/ 1284105 h 4570999"/>
                <a:gd name="connsiteX255" fmla="*/ 2864231 w 5017802"/>
                <a:gd name="connsiteY255" fmla="*/ 1160053 h 4570999"/>
                <a:gd name="connsiteX256" fmla="*/ 2959481 w 5017802"/>
                <a:gd name="connsiteY256" fmla="*/ 1086348 h 4570999"/>
                <a:gd name="connsiteX257" fmla="*/ 3064710 w 5017802"/>
                <a:gd name="connsiteY257" fmla="*/ 1063896 h 4570999"/>
                <a:gd name="connsiteX258" fmla="*/ 3001663 w 5017802"/>
                <a:gd name="connsiteY258" fmla="*/ 974089 h 4570999"/>
                <a:gd name="connsiteX259" fmla="*/ 2984427 w 5017802"/>
                <a:gd name="connsiteY259" fmla="*/ 1018766 h 4570999"/>
                <a:gd name="connsiteX260" fmla="*/ 2941112 w 5017802"/>
                <a:gd name="connsiteY260" fmla="*/ 971595 h 4570999"/>
                <a:gd name="connsiteX261" fmla="*/ 2962430 w 5017802"/>
                <a:gd name="connsiteY261" fmla="*/ 886323 h 4570999"/>
                <a:gd name="connsiteX262" fmla="*/ 3035454 w 5017802"/>
                <a:gd name="connsiteY262" fmla="*/ 789032 h 4570999"/>
                <a:gd name="connsiteX263" fmla="*/ 3018445 w 5017802"/>
                <a:gd name="connsiteY263" fmla="*/ 682443 h 4570999"/>
                <a:gd name="connsiteX264" fmla="*/ 2847223 w 5017802"/>
                <a:gd name="connsiteY264" fmla="*/ 692194 h 4570999"/>
                <a:gd name="connsiteX265" fmla="*/ 2827945 w 5017802"/>
                <a:gd name="connsiteY265" fmla="*/ 734831 h 4570999"/>
                <a:gd name="connsiteX266" fmla="*/ 2795742 w 5017802"/>
                <a:gd name="connsiteY266" fmla="*/ 667248 h 4570999"/>
                <a:gd name="connsiteX267" fmla="*/ 2766032 w 5017802"/>
                <a:gd name="connsiteY267" fmla="*/ 707616 h 4570999"/>
                <a:gd name="connsiteX268" fmla="*/ 2580523 w 5017802"/>
                <a:gd name="connsiteY268" fmla="*/ 741180 h 4570999"/>
                <a:gd name="connsiteX0" fmla="*/ 2580523 w 5017802"/>
                <a:gd name="connsiteY0" fmla="*/ 741180 h 4574749"/>
                <a:gd name="connsiteX1" fmla="*/ 2254404 w 5017802"/>
                <a:gd name="connsiteY1" fmla="*/ 583337 h 4574749"/>
                <a:gd name="connsiteX2" fmla="*/ 2294316 w 5017802"/>
                <a:gd name="connsiteY2" fmla="*/ 433432 h 4574749"/>
                <a:gd name="connsiteX3" fmla="*/ 2240342 w 5017802"/>
                <a:gd name="connsiteY3" fmla="*/ 423907 h 4574749"/>
                <a:gd name="connsiteX4" fmla="*/ 2237167 w 5017802"/>
                <a:gd name="connsiteY4" fmla="*/ 395333 h 4574749"/>
                <a:gd name="connsiteX5" fmla="*/ 2281617 w 5017802"/>
                <a:gd name="connsiteY5" fmla="*/ 403270 h 4574749"/>
                <a:gd name="connsiteX6" fmla="*/ 2224467 w 5017802"/>
                <a:gd name="connsiteY6" fmla="*/ 315957 h 4574749"/>
                <a:gd name="connsiteX7" fmla="*/ 2235579 w 5017802"/>
                <a:gd name="connsiteY7" fmla="*/ 355645 h 4574749"/>
                <a:gd name="connsiteX8" fmla="*/ 2183191 w 5017802"/>
                <a:gd name="connsiteY8" fmla="*/ 320720 h 4574749"/>
                <a:gd name="connsiteX9" fmla="*/ 2203829 w 5017802"/>
                <a:gd name="connsiteY9" fmla="*/ 287383 h 4574749"/>
                <a:gd name="connsiteX10" fmla="*/ 2168904 w 5017802"/>
                <a:gd name="connsiteY10" fmla="*/ 225472 h 4574749"/>
                <a:gd name="connsiteX11" fmla="*/ 2202241 w 5017802"/>
                <a:gd name="connsiteY11" fmla="*/ 227061 h 4574749"/>
                <a:gd name="connsiteX12" fmla="*/ 2159379 w 5017802"/>
                <a:gd name="connsiteY12" fmla="*/ 133398 h 4574749"/>
                <a:gd name="connsiteX13" fmla="*/ 2133980 w 5017802"/>
                <a:gd name="connsiteY13" fmla="*/ 131810 h 4574749"/>
                <a:gd name="connsiteX14" fmla="*/ 2122867 w 5017802"/>
                <a:gd name="connsiteY14" fmla="*/ 84185 h 4574749"/>
                <a:gd name="connsiteX15" fmla="*/ 2154616 w 5017802"/>
                <a:gd name="connsiteY15" fmla="*/ 66723 h 4574749"/>
                <a:gd name="connsiteX16" fmla="*/ 2149854 w 5017802"/>
                <a:gd name="connsiteY16" fmla="*/ 23861 h 4574749"/>
                <a:gd name="connsiteX17" fmla="*/ 2091117 w 5017802"/>
                <a:gd name="connsiteY17" fmla="*/ 28624 h 4574749"/>
                <a:gd name="connsiteX18" fmla="*/ 1897442 w 5017802"/>
                <a:gd name="connsiteY18" fmla="*/ 127049 h 4574749"/>
                <a:gd name="connsiteX19" fmla="*/ 1862517 w 5017802"/>
                <a:gd name="connsiteY19" fmla="*/ 252462 h 4574749"/>
                <a:gd name="connsiteX20" fmla="*/ 1867279 w 5017802"/>
                <a:gd name="connsiteY20" fmla="*/ 288974 h 4574749"/>
                <a:gd name="connsiteX21" fmla="*/ 1838704 w 5017802"/>
                <a:gd name="connsiteY21" fmla="*/ 303261 h 4574749"/>
                <a:gd name="connsiteX22" fmla="*/ 1906966 w 5017802"/>
                <a:gd name="connsiteY22" fmla="*/ 482645 h 4574749"/>
                <a:gd name="connsiteX23" fmla="*/ 1819655 w 5017802"/>
                <a:gd name="connsiteY23" fmla="*/ 400099 h 4574749"/>
                <a:gd name="connsiteX24" fmla="*/ 1768854 w 5017802"/>
                <a:gd name="connsiteY24" fmla="*/ 366762 h 4574749"/>
                <a:gd name="connsiteX25" fmla="*/ 1740279 w 5017802"/>
                <a:gd name="connsiteY25" fmla="*/ 401687 h 4574749"/>
                <a:gd name="connsiteX26" fmla="*/ 1738692 w 5017802"/>
                <a:gd name="connsiteY26" fmla="*/ 515987 h 4574749"/>
                <a:gd name="connsiteX27" fmla="*/ 1752979 w 5017802"/>
                <a:gd name="connsiteY27" fmla="*/ 612820 h 4574749"/>
                <a:gd name="connsiteX28" fmla="*/ 1670429 w 5017802"/>
                <a:gd name="connsiteY28" fmla="*/ 620761 h 4574749"/>
                <a:gd name="connsiteX29" fmla="*/ 1694242 w 5017802"/>
                <a:gd name="connsiteY29" fmla="*/ 590598 h 4574749"/>
                <a:gd name="connsiteX30" fmla="*/ 1630742 w 5017802"/>
                <a:gd name="connsiteY30" fmla="*/ 547736 h 4574749"/>
                <a:gd name="connsiteX31" fmla="*/ 1589467 w 5017802"/>
                <a:gd name="connsiteY31" fmla="*/ 501699 h 4574749"/>
                <a:gd name="connsiteX32" fmla="*/ 1540254 w 5017802"/>
                <a:gd name="connsiteY32" fmla="*/ 512811 h 4574749"/>
                <a:gd name="connsiteX33" fmla="*/ 1568829 w 5017802"/>
                <a:gd name="connsiteY33" fmla="*/ 446136 h 4574749"/>
                <a:gd name="connsiteX34" fmla="*/ 1538666 w 5017802"/>
                <a:gd name="connsiteY34" fmla="*/ 481062 h 4574749"/>
                <a:gd name="connsiteX35" fmla="*/ 1505329 w 5017802"/>
                <a:gd name="connsiteY35" fmla="*/ 423911 h 4574749"/>
                <a:gd name="connsiteX36" fmla="*/ 1486279 w 5017802"/>
                <a:gd name="connsiteY36" fmla="*/ 417561 h 4574749"/>
                <a:gd name="connsiteX37" fmla="*/ 1484692 w 5017802"/>
                <a:gd name="connsiteY37" fmla="*/ 376287 h 4574749"/>
                <a:gd name="connsiteX38" fmla="*/ 1449767 w 5017802"/>
                <a:gd name="connsiteY38" fmla="*/ 273100 h 4574749"/>
                <a:gd name="connsiteX39" fmla="*/ 1410079 w 5017802"/>
                <a:gd name="connsiteY39" fmla="*/ 219123 h 4574749"/>
                <a:gd name="connsiteX40" fmla="*/ 1486280 w 5017802"/>
                <a:gd name="connsiteY40" fmla="*/ 282624 h 4574749"/>
                <a:gd name="connsiteX41" fmla="*/ 1545018 w 5017802"/>
                <a:gd name="connsiteY41" fmla="*/ 320723 h 4574749"/>
                <a:gd name="connsiteX42" fmla="*/ 1568829 w 5017802"/>
                <a:gd name="connsiteY42" fmla="*/ 281036 h 4574749"/>
                <a:gd name="connsiteX43" fmla="*/ 1587879 w 5017802"/>
                <a:gd name="connsiteY43" fmla="*/ 215949 h 4574749"/>
                <a:gd name="connsiteX44" fmla="*/ 1549779 w 5017802"/>
                <a:gd name="connsiteY44" fmla="*/ 185786 h 4574749"/>
                <a:gd name="connsiteX45" fmla="*/ 1576767 w 5017802"/>
                <a:gd name="connsiteY45" fmla="*/ 144511 h 4574749"/>
                <a:gd name="connsiteX46" fmla="*/ 1529142 w 5017802"/>
                <a:gd name="connsiteY46" fmla="*/ 50848 h 4574749"/>
                <a:gd name="connsiteX47" fmla="*/ 1511679 w 5017802"/>
                <a:gd name="connsiteY47" fmla="*/ 6399 h 4574749"/>
                <a:gd name="connsiteX48" fmla="*/ 1375154 w 5017802"/>
                <a:gd name="connsiteY48" fmla="*/ 120699 h 4574749"/>
                <a:gd name="connsiteX49" fmla="*/ 1313241 w 5017802"/>
                <a:gd name="connsiteY49" fmla="*/ 115936 h 4574749"/>
                <a:gd name="connsiteX50" fmla="*/ 1300542 w 5017802"/>
                <a:gd name="connsiteY50" fmla="*/ 57199 h 4574749"/>
                <a:gd name="connsiteX51" fmla="*/ 1214817 w 5017802"/>
                <a:gd name="connsiteY51" fmla="*/ 104824 h 4574749"/>
                <a:gd name="connsiteX52" fmla="*/ 1151317 w 5017802"/>
                <a:gd name="connsiteY52" fmla="*/ 139748 h 4574749"/>
                <a:gd name="connsiteX53" fmla="*/ 1056066 w 5017802"/>
                <a:gd name="connsiteY53" fmla="*/ 147686 h 4574749"/>
                <a:gd name="connsiteX54" fmla="*/ 1033842 w 5017802"/>
                <a:gd name="connsiteY54" fmla="*/ 177849 h 4574749"/>
                <a:gd name="connsiteX55" fmla="*/ 997329 w 5017802"/>
                <a:gd name="connsiteY55" fmla="*/ 201661 h 4574749"/>
                <a:gd name="connsiteX56" fmla="*/ 1032255 w 5017802"/>
                <a:gd name="connsiteY56" fmla="*/ 288974 h 4574749"/>
                <a:gd name="connsiteX57" fmla="*/ 899586 w 5017802"/>
                <a:gd name="connsiteY57" fmla="*/ 542516 h 4574749"/>
                <a:gd name="connsiteX58" fmla="*/ 845611 w 5017802"/>
                <a:gd name="connsiteY58" fmla="*/ 580843 h 4574749"/>
                <a:gd name="connsiteX59" fmla="*/ 917502 w 5017802"/>
                <a:gd name="connsiteY59" fmla="*/ 633231 h 4574749"/>
                <a:gd name="connsiteX60" fmla="*/ 880536 w 5017802"/>
                <a:gd name="connsiteY60" fmla="*/ 673825 h 4574749"/>
                <a:gd name="connsiteX61" fmla="*/ 897999 w 5017802"/>
                <a:gd name="connsiteY61" fmla="*/ 720316 h 4574749"/>
                <a:gd name="connsiteX62" fmla="*/ 829282 w 5017802"/>
                <a:gd name="connsiteY62" fmla="*/ 701719 h 4574749"/>
                <a:gd name="connsiteX63" fmla="*/ 774174 w 5017802"/>
                <a:gd name="connsiteY63" fmla="*/ 726665 h 4574749"/>
                <a:gd name="connsiteX64" fmla="*/ 707272 w 5017802"/>
                <a:gd name="connsiteY64" fmla="*/ 695143 h 4574749"/>
                <a:gd name="connsiteX65" fmla="*/ 708860 w 5017802"/>
                <a:gd name="connsiteY65" fmla="*/ 652734 h 4574749"/>
                <a:gd name="connsiteX66" fmla="*/ 597281 w 5017802"/>
                <a:gd name="connsiteY66" fmla="*/ 675412 h 4574749"/>
                <a:gd name="connsiteX67" fmla="*/ 587530 w 5017802"/>
                <a:gd name="connsiteY67" fmla="*/ 760457 h 4574749"/>
                <a:gd name="connsiteX68" fmla="*/ 508382 w 5017802"/>
                <a:gd name="connsiteY68" fmla="*/ 865236 h 4574749"/>
                <a:gd name="connsiteX69" fmla="*/ 422657 w 5017802"/>
                <a:gd name="connsiteY69" fmla="*/ 828724 h 4574749"/>
                <a:gd name="connsiteX70" fmla="*/ 397257 w 5017802"/>
                <a:gd name="connsiteY70" fmla="*/ 869999 h 4574749"/>
                <a:gd name="connsiteX71" fmla="*/ 332170 w 5017802"/>
                <a:gd name="connsiteY71" fmla="*/ 812848 h 4574749"/>
                <a:gd name="connsiteX72" fmla="*/ 306771 w 5017802"/>
                <a:gd name="connsiteY72" fmla="*/ 881111 h 4574749"/>
                <a:gd name="connsiteX73" fmla="*/ 248033 w 5017802"/>
                <a:gd name="connsiteY73" fmla="*/ 873173 h 4574749"/>
                <a:gd name="connsiteX74" fmla="*/ 208345 w 5017802"/>
                <a:gd name="connsiteY74" fmla="*/ 787449 h 4574749"/>
                <a:gd name="connsiteX75" fmla="*/ 27371 w 5017802"/>
                <a:gd name="connsiteY75" fmla="*/ 917623 h 4574749"/>
                <a:gd name="connsiteX76" fmla="*/ 28959 w 5017802"/>
                <a:gd name="connsiteY76" fmla="*/ 970011 h 4574749"/>
                <a:gd name="connsiteX77" fmla="*/ 13084 w 5017802"/>
                <a:gd name="connsiteY77" fmla="*/ 996999 h 4574749"/>
                <a:gd name="connsiteX78" fmla="*/ 40071 w 5017802"/>
                <a:gd name="connsiteY78" fmla="*/ 1022399 h 4574749"/>
                <a:gd name="connsiteX79" fmla="*/ 9909 w 5017802"/>
                <a:gd name="connsiteY79" fmla="*/ 1043037 h 4574749"/>
                <a:gd name="connsiteX80" fmla="*/ 170247 w 5017802"/>
                <a:gd name="connsiteY80" fmla="*/ 1135111 h 4574749"/>
                <a:gd name="connsiteX81" fmla="*/ 160723 w 5017802"/>
                <a:gd name="connsiteY81" fmla="*/ 1263698 h 4574749"/>
                <a:gd name="connsiteX82" fmla="*/ 217873 w 5017802"/>
                <a:gd name="connsiteY82" fmla="*/ 1289099 h 4574749"/>
                <a:gd name="connsiteX83" fmla="*/ 205174 w 5017802"/>
                <a:gd name="connsiteY83" fmla="*/ 1354186 h 4574749"/>
                <a:gd name="connsiteX84" fmla="*/ 270261 w 5017802"/>
                <a:gd name="connsiteY84" fmla="*/ 1362124 h 4574749"/>
                <a:gd name="connsiteX85" fmla="*/ 321736 w 5017802"/>
                <a:gd name="connsiteY85" fmla="*/ 1394776 h 4574749"/>
                <a:gd name="connsiteX86" fmla="*/ 230573 w 5017802"/>
                <a:gd name="connsiteY86" fmla="*/ 1622474 h 4574749"/>
                <a:gd name="connsiteX87" fmla="*/ 179773 w 5017802"/>
                <a:gd name="connsiteY87" fmla="*/ 1687561 h 4574749"/>
                <a:gd name="connsiteX88" fmla="*/ 175010 w 5017802"/>
                <a:gd name="connsiteY88" fmla="*/ 1743123 h 4574749"/>
                <a:gd name="connsiteX89" fmla="*/ 141673 w 5017802"/>
                <a:gd name="connsiteY89" fmla="*/ 1738361 h 4574749"/>
                <a:gd name="connsiteX90" fmla="*/ 143261 w 5017802"/>
                <a:gd name="connsiteY90" fmla="*/ 1798686 h 4574749"/>
                <a:gd name="connsiteX91" fmla="*/ 65473 w 5017802"/>
                <a:gd name="connsiteY91" fmla="*/ 1636761 h 4574749"/>
                <a:gd name="connsiteX92" fmla="*/ 16260 w 5017802"/>
                <a:gd name="connsiteY92" fmla="*/ 1633586 h 4574749"/>
                <a:gd name="connsiteX93" fmla="*/ 41661 w 5017802"/>
                <a:gd name="connsiteY93" fmla="*/ 1670099 h 4574749"/>
                <a:gd name="connsiteX94" fmla="*/ 385 w 5017802"/>
                <a:gd name="connsiteY94" fmla="*/ 1690737 h 4574749"/>
                <a:gd name="connsiteX95" fmla="*/ 59122 w 5017802"/>
                <a:gd name="connsiteY95" fmla="*/ 1873298 h 4574749"/>
                <a:gd name="connsiteX96" fmla="*/ 343507 w 5017802"/>
                <a:gd name="connsiteY96" fmla="*/ 1923414 h 4574749"/>
                <a:gd name="connsiteX97" fmla="*/ 200410 w 5017802"/>
                <a:gd name="connsiteY97" fmla="*/ 2119361 h 4574749"/>
                <a:gd name="connsiteX98" fmla="*/ 213560 w 5017802"/>
                <a:gd name="connsiteY98" fmla="*/ 2239100 h 4574749"/>
                <a:gd name="connsiteX99" fmla="*/ 148023 w 5017802"/>
                <a:gd name="connsiteY99" fmla="*/ 2270174 h 4574749"/>
                <a:gd name="connsiteX100" fmla="*/ 105160 w 5017802"/>
                <a:gd name="connsiteY100" fmla="*/ 2414637 h 4574749"/>
                <a:gd name="connsiteX101" fmla="*/ 201087 w 5017802"/>
                <a:gd name="connsiteY101" fmla="*/ 2428239 h 4574749"/>
                <a:gd name="connsiteX102" fmla="*/ 419708 w 5017802"/>
                <a:gd name="connsiteY102" fmla="*/ 2593339 h 4574749"/>
                <a:gd name="connsiteX103" fmla="*/ 436944 w 5017802"/>
                <a:gd name="connsiteY103" fmla="*/ 2823753 h 4574749"/>
                <a:gd name="connsiteX104" fmla="*/ 490464 w 5017802"/>
                <a:gd name="connsiteY104" fmla="*/ 2877956 h 4574749"/>
                <a:gd name="connsiteX105" fmla="*/ 542173 w 5017802"/>
                <a:gd name="connsiteY105" fmla="*/ 2882264 h 4574749"/>
                <a:gd name="connsiteX106" fmla="*/ 544894 w 5017802"/>
                <a:gd name="connsiteY106" fmla="*/ 2813095 h 4574749"/>
                <a:gd name="connsiteX107" fmla="*/ 678248 w 5017802"/>
                <a:gd name="connsiteY107" fmla="*/ 2882949 h 4574749"/>
                <a:gd name="connsiteX108" fmla="*/ 669852 w 5017802"/>
                <a:gd name="connsiteY108" fmla="*/ 2955970 h 4574749"/>
                <a:gd name="connsiteX109" fmla="*/ 758073 w 5017802"/>
                <a:gd name="connsiteY109" fmla="*/ 3058024 h 4574749"/>
                <a:gd name="connsiteX110" fmla="*/ 741970 w 5017802"/>
                <a:gd name="connsiteY110" fmla="*/ 3145336 h 4574749"/>
                <a:gd name="connsiteX111" fmla="*/ 774855 w 5017802"/>
                <a:gd name="connsiteY111" fmla="*/ 3257368 h 4574749"/>
                <a:gd name="connsiteX112" fmla="*/ 831551 w 5017802"/>
                <a:gd name="connsiteY112" fmla="*/ 3291839 h 4574749"/>
                <a:gd name="connsiteX113" fmla="*/ 794812 w 5017802"/>
                <a:gd name="connsiteY113" fmla="*/ 3345361 h 4574749"/>
                <a:gd name="connsiteX114" fmla="*/ 1094623 w 5017802"/>
                <a:gd name="connsiteY114" fmla="*/ 3453311 h 4574749"/>
                <a:gd name="connsiteX115" fmla="*/ 1144742 w 5017802"/>
                <a:gd name="connsiteY115" fmla="*/ 3605257 h 4574749"/>
                <a:gd name="connsiteX116" fmla="*/ 1187604 w 5017802"/>
                <a:gd name="connsiteY116" fmla="*/ 3626121 h 4574749"/>
                <a:gd name="connsiteX117" fmla="*/ 1210283 w 5017802"/>
                <a:gd name="connsiteY117" fmla="*/ 3658099 h 4574749"/>
                <a:gd name="connsiteX118" fmla="*/ 1297142 w 5017802"/>
                <a:gd name="connsiteY118" fmla="*/ 3683952 h 4574749"/>
                <a:gd name="connsiteX119" fmla="*/ 1357693 w 5017802"/>
                <a:gd name="connsiteY119" fmla="*/ 3632471 h 4574749"/>
                <a:gd name="connsiteX120" fmla="*/ 1341138 w 5017802"/>
                <a:gd name="connsiteY120" fmla="*/ 3663768 h 4574749"/>
                <a:gd name="connsiteX121" fmla="*/ 1361095 w 5017802"/>
                <a:gd name="connsiteY121" fmla="*/ 3689621 h 4574749"/>
                <a:gd name="connsiteX122" fmla="*/ 1387402 w 5017802"/>
                <a:gd name="connsiteY122" fmla="*/ 3742236 h 4574749"/>
                <a:gd name="connsiteX123" fmla="*/ 1358374 w 5017802"/>
                <a:gd name="connsiteY123" fmla="*/ 3755843 h 4574749"/>
                <a:gd name="connsiteX124" fmla="*/ 1358827 w 5017802"/>
                <a:gd name="connsiteY124" fmla="*/ 3799386 h 4574749"/>
                <a:gd name="connsiteX125" fmla="*/ 1322769 w 5017802"/>
                <a:gd name="connsiteY125" fmla="*/ 3900986 h 4574749"/>
                <a:gd name="connsiteX126" fmla="*/ 1264485 w 5017802"/>
                <a:gd name="connsiteY126" fmla="*/ 3906882 h 4574749"/>
                <a:gd name="connsiteX127" fmla="*/ 1236590 w 5017802"/>
                <a:gd name="connsiteY127" fmla="*/ 3937725 h 4574749"/>
                <a:gd name="connsiteX128" fmla="*/ 1160843 w 5017802"/>
                <a:gd name="connsiteY128" fmla="*/ 3954733 h 4574749"/>
                <a:gd name="connsiteX129" fmla="*/ 1214592 w 5017802"/>
                <a:gd name="connsiteY129" fmla="*/ 4003039 h 4574749"/>
                <a:gd name="connsiteX130" fmla="*/ 1226157 w 5017802"/>
                <a:gd name="connsiteY130" fmla="*/ 4039099 h 4574749"/>
                <a:gd name="connsiteX131" fmla="*/ 1154267 w 5017802"/>
                <a:gd name="connsiteY131" fmla="*/ 4107588 h 4574749"/>
                <a:gd name="connsiteX132" fmla="*/ 1111177 w 5017802"/>
                <a:gd name="connsiteY132" fmla="*/ 4113031 h 4574749"/>
                <a:gd name="connsiteX133" fmla="*/ 1112311 w 5017802"/>
                <a:gd name="connsiteY133" fmla="*/ 4170407 h 4574749"/>
                <a:gd name="connsiteX134" fmla="*/ 1142247 w 5017802"/>
                <a:gd name="connsiteY134" fmla="*/ 4191725 h 4574749"/>
                <a:gd name="connsiteX135" fmla="*/ 1122748 w 5017802"/>
                <a:gd name="connsiteY135" fmla="*/ 4230736 h 4574749"/>
                <a:gd name="connsiteX136" fmla="*/ 1067186 w 5017802"/>
                <a:gd name="connsiteY136" fmla="*/ 4224386 h 4574749"/>
                <a:gd name="connsiteX137" fmla="*/ 1114810 w 5017802"/>
                <a:gd name="connsiteY137" fmla="*/ 4270425 h 4574749"/>
                <a:gd name="connsiteX138" fmla="*/ 1162435 w 5017802"/>
                <a:gd name="connsiteY138" fmla="*/ 4376786 h 4574749"/>
                <a:gd name="connsiteX139" fmla="*/ 1271972 w 5017802"/>
                <a:gd name="connsiteY139" fmla="*/ 4435524 h 4574749"/>
                <a:gd name="connsiteX140" fmla="*/ 1291022 w 5017802"/>
                <a:gd name="connsiteY140" fmla="*/ 4472036 h 4574749"/>
                <a:gd name="connsiteX141" fmla="*/ 1367222 w 5017802"/>
                <a:gd name="connsiteY141" fmla="*/ 4557761 h 4574749"/>
                <a:gd name="connsiteX142" fmla="*/ 1389447 w 5017802"/>
                <a:gd name="connsiteY142" fmla="*/ 4543473 h 4574749"/>
                <a:gd name="connsiteX143" fmla="*/ 1419610 w 5017802"/>
                <a:gd name="connsiteY143" fmla="*/ 4570460 h 4574749"/>
                <a:gd name="connsiteX144" fmla="*/ 1421198 w 5017802"/>
                <a:gd name="connsiteY144" fmla="*/ 4568873 h 4574749"/>
                <a:gd name="connsiteX145" fmla="*/ 1514860 w 5017802"/>
                <a:gd name="connsiteY145" fmla="*/ 4514898 h 4574749"/>
                <a:gd name="connsiteX146" fmla="*/ 1370397 w 5017802"/>
                <a:gd name="connsiteY146" fmla="*/ 4511723 h 4574749"/>
                <a:gd name="connsiteX147" fmla="*/ 1351348 w 5017802"/>
                <a:gd name="connsiteY147" fmla="*/ 4422824 h 4574749"/>
                <a:gd name="connsiteX148" fmla="*/ 1444325 w 5017802"/>
                <a:gd name="connsiteY148" fmla="*/ 4364309 h 4574749"/>
                <a:gd name="connsiteX149" fmla="*/ 1791081 w 5017802"/>
                <a:gd name="connsiteY149" fmla="*/ 4263389 h 4574749"/>
                <a:gd name="connsiteX150" fmla="*/ 2188636 w 5017802"/>
                <a:gd name="connsiteY150" fmla="*/ 4250462 h 4574749"/>
                <a:gd name="connsiteX151" fmla="*/ 2296586 w 5017802"/>
                <a:gd name="connsiteY151" fmla="*/ 4245474 h 4574749"/>
                <a:gd name="connsiteX152" fmla="*/ 2394785 w 5017802"/>
                <a:gd name="connsiteY152" fmla="*/ 4215990 h 4574749"/>
                <a:gd name="connsiteX153" fmla="*/ 2406350 w 5017802"/>
                <a:gd name="connsiteY153" fmla="*/ 4125277 h 4574749"/>
                <a:gd name="connsiteX154" fmla="*/ 2494570 w 5017802"/>
                <a:gd name="connsiteY154" fmla="*/ 3900532 h 4574749"/>
                <a:gd name="connsiteX155" fmla="*/ 2593449 w 5017802"/>
                <a:gd name="connsiteY155" fmla="*/ 3917768 h 4574749"/>
                <a:gd name="connsiteX156" fmla="*/ 2719088 w 5017802"/>
                <a:gd name="connsiteY156" fmla="*/ 3918221 h 4574749"/>
                <a:gd name="connsiteX157" fmla="*/ 2914124 w 5017802"/>
                <a:gd name="connsiteY157" fmla="*/ 3764007 h 4574749"/>
                <a:gd name="connsiteX158" fmla="*/ 3195112 w 5017802"/>
                <a:gd name="connsiteY158" fmla="*/ 3993968 h 4574749"/>
                <a:gd name="connsiteX159" fmla="*/ 3265414 w 5017802"/>
                <a:gd name="connsiteY159" fmla="*/ 4067674 h 4574749"/>
                <a:gd name="connsiteX160" fmla="*/ 3439813 w 5017802"/>
                <a:gd name="connsiteY160" fmla="*/ 4130265 h 4574749"/>
                <a:gd name="connsiteX161" fmla="*/ 3526217 w 5017802"/>
                <a:gd name="connsiteY161" fmla="*/ 4316455 h 4574749"/>
                <a:gd name="connsiteX162" fmla="*/ 3586542 w 5017802"/>
                <a:gd name="connsiteY162" fmla="*/ 4375193 h 4574749"/>
                <a:gd name="connsiteX163" fmla="*/ 3597654 w 5017802"/>
                <a:gd name="connsiteY163" fmla="*/ 4345030 h 4574749"/>
                <a:gd name="connsiteX164" fmla="*/ 3643692 w 5017802"/>
                <a:gd name="connsiteY164" fmla="*/ 4318042 h 4574749"/>
                <a:gd name="connsiteX165" fmla="*/ 3694492 w 5017802"/>
                <a:gd name="connsiteY165" fmla="*/ 4391068 h 4574749"/>
                <a:gd name="connsiteX166" fmla="*/ 3743705 w 5017802"/>
                <a:gd name="connsiteY166" fmla="*/ 4394243 h 4574749"/>
                <a:gd name="connsiteX167" fmla="*/ 3699254 w 5017802"/>
                <a:gd name="connsiteY167" fmla="*/ 4300581 h 4574749"/>
                <a:gd name="connsiteX168" fmla="*/ 3656392 w 5017802"/>
                <a:gd name="connsiteY168" fmla="*/ 4232318 h 4574749"/>
                <a:gd name="connsiteX169" fmla="*/ 3699255 w 5017802"/>
                <a:gd name="connsiteY169" fmla="*/ 4216442 h 4574749"/>
                <a:gd name="connsiteX170" fmla="*/ 3680204 w 5017802"/>
                <a:gd name="connsiteY170" fmla="*/ 4175168 h 4574749"/>
                <a:gd name="connsiteX171" fmla="*/ 3732592 w 5017802"/>
                <a:gd name="connsiteY171" fmla="*/ 4184693 h 4574749"/>
                <a:gd name="connsiteX172" fmla="*/ 3711955 w 5017802"/>
                <a:gd name="connsiteY172" fmla="*/ 4151355 h 4574749"/>
                <a:gd name="connsiteX173" fmla="*/ 3733274 w 5017802"/>
                <a:gd name="connsiteY173" fmla="*/ 4134801 h 4574749"/>
                <a:gd name="connsiteX174" fmla="*/ 3854377 w 5017802"/>
                <a:gd name="connsiteY174" fmla="*/ 4220074 h 4574749"/>
                <a:gd name="connsiteX175" fmla="*/ 3889754 w 5017802"/>
                <a:gd name="connsiteY175" fmla="*/ 4206917 h 4574749"/>
                <a:gd name="connsiteX176" fmla="*/ 3942141 w 5017802"/>
                <a:gd name="connsiteY176" fmla="*/ 4272006 h 4574749"/>
                <a:gd name="connsiteX177" fmla="*/ 3962779 w 5017802"/>
                <a:gd name="connsiteY177" fmla="*/ 4330743 h 4574749"/>
                <a:gd name="connsiteX178" fmla="*/ 4070729 w 5017802"/>
                <a:gd name="connsiteY178" fmla="*/ 4349792 h 4574749"/>
                <a:gd name="connsiteX179" fmla="*/ 4010405 w 5017802"/>
                <a:gd name="connsiteY179" fmla="*/ 4283117 h 4574749"/>
                <a:gd name="connsiteX180" fmla="*/ 4007229 w 5017802"/>
                <a:gd name="connsiteY180" fmla="*/ 4214855 h 4574749"/>
                <a:gd name="connsiteX181" fmla="*/ 4061204 w 5017802"/>
                <a:gd name="connsiteY181" fmla="*/ 4270418 h 4574749"/>
                <a:gd name="connsiteX182" fmla="*/ 4110417 w 5017802"/>
                <a:gd name="connsiteY182" fmla="*/ 4275180 h 4574749"/>
                <a:gd name="connsiteX183" fmla="*/ 4104067 w 5017802"/>
                <a:gd name="connsiteY183" fmla="*/ 4225968 h 4574749"/>
                <a:gd name="connsiteX184" fmla="*/ 4164392 w 5017802"/>
                <a:gd name="connsiteY184" fmla="*/ 4230730 h 4574749"/>
                <a:gd name="connsiteX185" fmla="*/ 4226304 w 5017802"/>
                <a:gd name="connsiteY185" fmla="*/ 4273592 h 4574749"/>
                <a:gd name="connsiteX186" fmla="*/ 4258054 w 5017802"/>
                <a:gd name="connsiteY186" fmla="*/ 4260893 h 4574749"/>
                <a:gd name="connsiteX187" fmla="*/ 4251705 w 5017802"/>
                <a:gd name="connsiteY187" fmla="*/ 4225968 h 4574749"/>
                <a:gd name="connsiteX188" fmla="*/ 4292980 w 5017802"/>
                <a:gd name="connsiteY188" fmla="*/ 4202156 h 4574749"/>
                <a:gd name="connsiteX189" fmla="*/ 4377117 w 5017802"/>
                <a:gd name="connsiteY189" fmla="*/ 4259306 h 4574749"/>
                <a:gd name="connsiteX190" fmla="*/ 4394580 w 5017802"/>
                <a:gd name="connsiteY190" fmla="*/ 4157708 h 4574749"/>
                <a:gd name="connsiteX191" fmla="*/ 4369180 w 5017802"/>
                <a:gd name="connsiteY191" fmla="*/ 4135482 h 4574749"/>
                <a:gd name="connsiteX192" fmla="*/ 4296154 w 5017802"/>
                <a:gd name="connsiteY192" fmla="*/ 4092619 h 4574749"/>
                <a:gd name="connsiteX193" fmla="*/ 4318379 w 5017802"/>
                <a:gd name="connsiteY193" fmla="*/ 4067220 h 4574749"/>
                <a:gd name="connsiteX194" fmla="*/ 4339017 w 5017802"/>
                <a:gd name="connsiteY194" fmla="*/ 4044994 h 4574749"/>
                <a:gd name="connsiteX195" fmla="*/ 4392992 w 5017802"/>
                <a:gd name="connsiteY195" fmla="*/ 4076745 h 4574749"/>
                <a:gd name="connsiteX196" fmla="*/ 4399342 w 5017802"/>
                <a:gd name="connsiteY196" fmla="*/ 4032295 h 4574749"/>
                <a:gd name="connsiteX197" fmla="*/ 4343779 w 5017802"/>
                <a:gd name="connsiteY197" fmla="*/ 4008482 h 4574749"/>
                <a:gd name="connsiteX198" fmla="*/ 4342192 w 5017802"/>
                <a:gd name="connsiteY198" fmla="*/ 3998958 h 4574749"/>
                <a:gd name="connsiteX199" fmla="*/ 4329491 w 5017802"/>
                <a:gd name="connsiteY199" fmla="*/ 3960859 h 4574749"/>
                <a:gd name="connsiteX200" fmla="*/ 4335841 w 5017802"/>
                <a:gd name="connsiteY200" fmla="*/ 3913233 h 4574749"/>
                <a:gd name="connsiteX201" fmla="*/ 4346954 w 5017802"/>
                <a:gd name="connsiteY201" fmla="*/ 3857670 h 4574749"/>
                <a:gd name="connsiteX202" fmla="*/ 4308854 w 5017802"/>
                <a:gd name="connsiteY202" fmla="*/ 3827508 h 4574749"/>
                <a:gd name="connsiteX203" fmla="*/ 4342191 w 5017802"/>
                <a:gd name="connsiteY203" fmla="*/ 3817983 h 4574749"/>
                <a:gd name="connsiteX204" fmla="*/ 4319966 w 5017802"/>
                <a:gd name="connsiteY204" fmla="*/ 3781470 h 4574749"/>
                <a:gd name="connsiteX205" fmla="*/ 4358067 w 5017802"/>
                <a:gd name="connsiteY205" fmla="*/ 3776709 h 4574749"/>
                <a:gd name="connsiteX206" fmla="*/ 4364416 w 5017802"/>
                <a:gd name="connsiteY206" fmla="*/ 3743370 h 4574749"/>
                <a:gd name="connsiteX207" fmla="*/ 4426330 w 5017802"/>
                <a:gd name="connsiteY207" fmla="*/ 3752897 h 4574749"/>
                <a:gd name="connsiteX208" fmla="*/ 4459443 w 5017802"/>
                <a:gd name="connsiteY208" fmla="*/ 3768089 h 4574749"/>
                <a:gd name="connsiteX209" fmla="*/ 4425650 w 5017802"/>
                <a:gd name="connsiteY209" fmla="*/ 3809137 h 4574749"/>
                <a:gd name="connsiteX210" fmla="*/ 4464658 w 5017802"/>
                <a:gd name="connsiteY210" fmla="*/ 3916633 h 4574749"/>
                <a:gd name="connsiteX211" fmla="*/ 4517045 w 5017802"/>
                <a:gd name="connsiteY211" fmla="*/ 3947931 h 4574749"/>
                <a:gd name="connsiteX212" fmla="*/ 4568979 w 5017802"/>
                <a:gd name="connsiteY212" fmla="*/ 3905749 h 4574749"/>
                <a:gd name="connsiteX213" fmla="*/ 4654704 w 5017802"/>
                <a:gd name="connsiteY213" fmla="*/ 3857216 h 4574749"/>
                <a:gd name="connsiteX214" fmla="*/ 4637468 w 5017802"/>
                <a:gd name="connsiteY214" fmla="*/ 3768315 h 4574749"/>
                <a:gd name="connsiteX215" fmla="*/ 4714802 w 5017802"/>
                <a:gd name="connsiteY215" fmla="*/ 3635646 h 4574749"/>
                <a:gd name="connsiteX216" fmla="*/ 5007356 w 5017802"/>
                <a:gd name="connsiteY216" fmla="*/ 3302498 h 4574749"/>
                <a:gd name="connsiteX217" fmla="*/ 4925939 w 5017802"/>
                <a:gd name="connsiteY217" fmla="*/ 3293426 h 4574749"/>
                <a:gd name="connsiteX218" fmla="*/ 4930476 w 5017802"/>
                <a:gd name="connsiteY218" fmla="*/ 3201578 h 4574749"/>
                <a:gd name="connsiteX219" fmla="*/ 4881489 w 5017802"/>
                <a:gd name="connsiteY219" fmla="*/ 3176406 h 4574749"/>
                <a:gd name="connsiteX220" fmla="*/ 4797352 w 5017802"/>
                <a:gd name="connsiteY220" fmla="*/ 3207928 h 4574749"/>
                <a:gd name="connsiteX221" fmla="*/ 4760613 w 5017802"/>
                <a:gd name="connsiteY221" fmla="*/ 3171643 h 4574749"/>
                <a:gd name="connsiteX222" fmla="*/ 4805290 w 5017802"/>
                <a:gd name="connsiteY222" fmla="*/ 3148738 h 4574749"/>
                <a:gd name="connsiteX223" fmla="*/ 4676023 w 5017802"/>
                <a:gd name="connsiteY223" fmla="*/ 2935559 h 4574749"/>
                <a:gd name="connsiteX224" fmla="*/ 4690989 w 5017802"/>
                <a:gd name="connsiteY224" fmla="*/ 2905396 h 4574749"/>
                <a:gd name="connsiteX225" fmla="*/ 4667404 w 5017802"/>
                <a:gd name="connsiteY225" fmla="*/ 2789736 h 4574749"/>
                <a:gd name="connsiteX226" fmla="*/ 4508655 w 5017802"/>
                <a:gd name="connsiteY226" fmla="*/ 2778850 h 4574749"/>
                <a:gd name="connsiteX227" fmla="*/ 4475317 w 5017802"/>
                <a:gd name="connsiteY227" fmla="*/ 2827608 h 4574749"/>
                <a:gd name="connsiteX228" fmla="*/ 4386417 w 5017802"/>
                <a:gd name="connsiteY228" fmla="*/ 2842124 h 4574749"/>
                <a:gd name="connsiteX229" fmla="*/ 4392767 w 5017802"/>
                <a:gd name="connsiteY229" fmla="*/ 2820125 h 4574749"/>
                <a:gd name="connsiteX230" fmla="*/ 4339245 w 5017802"/>
                <a:gd name="connsiteY230" fmla="*/ 2804024 h 4574749"/>
                <a:gd name="connsiteX231" fmla="*/ 4314526 w 5017802"/>
                <a:gd name="connsiteY231" fmla="*/ 2638923 h 4574749"/>
                <a:gd name="connsiteX232" fmla="*/ 4034219 w 5017802"/>
                <a:gd name="connsiteY232" fmla="*/ 2572248 h 4574749"/>
                <a:gd name="connsiteX233" fmla="*/ 3897920 w 5017802"/>
                <a:gd name="connsiteY233" fmla="*/ 2615564 h 4574749"/>
                <a:gd name="connsiteX234" fmla="*/ 3765931 w 5017802"/>
                <a:gd name="connsiteY234" fmla="*/ 2608080 h 4574749"/>
                <a:gd name="connsiteX235" fmla="*/ 3633488 w 5017802"/>
                <a:gd name="connsiteY235" fmla="*/ 2497182 h 4574749"/>
                <a:gd name="connsiteX236" fmla="*/ 3420310 w 5017802"/>
                <a:gd name="connsiteY236" fmla="*/ 2193969 h 4574749"/>
                <a:gd name="connsiteX237" fmla="*/ 3021848 w 5017802"/>
                <a:gd name="connsiteY237" fmla="*/ 2054496 h 4574749"/>
                <a:gd name="connsiteX238" fmla="*/ 2785310 w 5017802"/>
                <a:gd name="connsiteY238" fmla="*/ 1741532 h 4574749"/>
                <a:gd name="connsiteX239" fmla="*/ 2819101 w 5017802"/>
                <a:gd name="connsiteY239" fmla="*/ 1716586 h 4574749"/>
                <a:gd name="connsiteX240" fmla="*/ 2878745 w 5017802"/>
                <a:gd name="connsiteY240" fmla="*/ 1799589 h 4574749"/>
                <a:gd name="connsiteX241" fmla="*/ 2898929 w 5017802"/>
                <a:gd name="connsiteY241" fmla="*/ 1782126 h 4574749"/>
                <a:gd name="connsiteX242" fmla="*/ 2942019 w 5017802"/>
                <a:gd name="connsiteY242" fmla="*/ 1812970 h 4574749"/>
                <a:gd name="connsiteX243" fmla="*/ 3030692 w 5017802"/>
                <a:gd name="connsiteY243" fmla="*/ 1759221 h 4574749"/>
                <a:gd name="connsiteX244" fmla="*/ 3046794 w 5017802"/>
                <a:gd name="connsiteY244" fmla="*/ 1738811 h 4574749"/>
                <a:gd name="connsiteX245" fmla="*/ 3105077 w 5017802"/>
                <a:gd name="connsiteY245" fmla="*/ 1739037 h 4574749"/>
                <a:gd name="connsiteX246" fmla="*/ 3121180 w 5017802"/>
                <a:gd name="connsiteY246" fmla="*/ 1705927 h 4574749"/>
                <a:gd name="connsiteX247" fmla="*/ 3102356 w 5017802"/>
                <a:gd name="connsiteY247" fmla="*/ 1680300 h 4574749"/>
                <a:gd name="connsiteX248" fmla="*/ 3035228 w 5017802"/>
                <a:gd name="connsiteY248" fmla="*/ 1700257 h 4574749"/>
                <a:gd name="connsiteX249" fmla="*/ 3013456 w 5017802"/>
                <a:gd name="connsiteY249" fmla="*/ 1646736 h 4574749"/>
                <a:gd name="connsiteX250" fmla="*/ 3034774 w 5017802"/>
                <a:gd name="connsiteY250" fmla="*/ 1617026 h 4574749"/>
                <a:gd name="connsiteX251" fmla="*/ 2978304 w 5017802"/>
                <a:gd name="connsiteY251" fmla="*/ 1513612 h 4574749"/>
                <a:gd name="connsiteX252" fmla="*/ 2929773 w 5017802"/>
                <a:gd name="connsiteY252" fmla="*/ 1552393 h 4574749"/>
                <a:gd name="connsiteX253" fmla="*/ 2840418 w 5017802"/>
                <a:gd name="connsiteY253" fmla="*/ 1497737 h 4574749"/>
                <a:gd name="connsiteX254" fmla="*/ 2892352 w 5017802"/>
                <a:gd name="connsiteY254" fmla="*/ 1405208 h 4574749"/>
                <a:gd name="connsiteX255" fmla="*/ 2849490 w 5017802"/>
                <a:gd name="connsiteY255" fmla="*/ 1284105 h 4574749"/>
                <a:gd name="connsiteX256" fmla="*/ 2864231 w 5017802"/>
                <a:gd name="connsiteY256" fmla="*/ 1160053 h 4574749"/>
                <a:gd name="connsiteX257" fmla="*/ 2959481 w 5017802"/>
                <a:gd name="connsiteY257" fmla="*/ 1086348 h 4574749"/>
                <a:gd name="connsiteX258" fmla="*/ 3064710 w 5017802"/>
                <a:gd name="connsiteY258" fmla="*/ 1063896 h 4574749"/>
                <a:gd name="connsiteX259" fmla="*/ 3001663 w 5017802"/>
                <a:gd name="connsiteY259" fmla="*/ 974089 h 4574749"/>
                <a:gd name="connsiteX260" fmla="*/ 2984427 w 5017802"/>
                <a:gd name="connsiteY260" fmla="*/ 1018766 h 4574749"/>
                <a:gd name="connsiteX261" fmla="*/ 2941112 w 5017802"/>
                <a:gd name="connsiteY261" fmla="*/ 971595 h 4574749"/>
                <a:gd name="connsiteX262" fmla="*/ 2962430 w 5017802"/>
                <a:gd name="connsiteY262" fmla="*/ 886323 h 4574749"/>
                <a:gd name="connsiteX263" fmla="*/ 3035454 w 5017802"/>
                <a:gd name="connsiteY263" fmla="*/ 789032 h 4574749"/>
                <a:gd name="connsiteX264" fmla="*/ 3018445 w 5017802"/>
                <a:gd name="connsiteY264" fmla="*/ 682443 h 4574749"/>
                <a:gd name="connsiteX265" fmla="*/ 2847223 w 5017802"/>
                <a:gd name="connsiteY265" fmla="*/ 692194 h 4574749"/>
                <a:gd name="connsiteX266" fmla="*/ 2827945 w 5017802"/>
                <a:gd name="connsiteY266" fmla="*/ 734831 h 4574749"/>
                <a:gd name="connsiteX267" fmla="*/ 2795742 w 5017802"/>
                <a:gd name="connsiteY267" fmla="*/ 667248 h 4574749"/>
                <a:gd name="connsiteX268" fmla="*/ 2766032 w 5017802"/>
                <a:gd name="connsiteY268" fmla="*/ 707616 h 4574749"/>
                <a:gd name="connsiteX269" fmla="*/ 2580523 w 5017802"/>
                <a:gd name="connsiteY269" fmla="*/ 741180 h 4574749"/>
                <a:gd name="connsiteX0" fmla="*/ 2580523 w 5017802"/>
                <a:gd name="connsiteY0" fmla="*/ 741180 h 4630115"/>
                <a:gd name="connsiteX1" fmla="*/ 2254404 w 5017802"/>
                <a:gd name="connsiteY1" fmla="*/ 583337 h 4630115"/>
                <a:gd name="connsiteX2" fmla="*/ 2294316 w 5017802"/>
                <a:gd name="connsiteY2" fmla="*/ 433432 h 4630115"/>
                <a:gd name="connsiteX3" fmla="*/ 2240342 w 5017802"/>
                <a:gd name="connsiteY3" fmla="*/ 423907 h 4630115"/>
                <a:gd name="connsiteX4" fmla="*/ 2237167 w 5017802"/>
                <a:gd name="connsiteY4" fmla="*/ 395333 h 4630115"/>
                <a:gd name="connsiteX5" fmla="*/ 2281617 w 5017802"/>
                <a:gd name="connsiteY5" fmla="*/ 403270 h 4630115"/>
                <a:gd name="connsiteX6" fmla="*/ 2224467 w 5017802"/>
                <a:gd name="connsiteY6" fmla="*/ 315957 h 4630115"/>
                <a:gd name="connsiteX7" fmla="*/ 2235579 w 5017802"/>
                <a:gd name="connsiteY7" fmla="*/ 355645 h 4630115"/>
                <a:gd name="connsiteX8" fmla="*/ 2183191 w 5017802"/>
                <a:gd name="connsiteY8" fmla="*/ 320720 h 4630115"/>
                <a:gd name="connsiteX9" fmla="*/ 2203829 w 5017802"/>
                <a:gd name="connsiteY9" fmla="*/ 287383 h 4630115"/>
                <a:gd name="connsiteX10" fmla="*/ 2168904 w 5017802"/>
                <a:gd name="connsiteY10" fmla="*/ 225472 h 4630115"/>
                <a:gd name="connsiteX11" fmla="*/ 2202241 w 5017802"/>
                <a:gd name="connsiteY11" fmla="*/ 227061 h 4630115"/>
                <a:gd name="connsiteX12" fmla="*/ 2159379 w 5017802"/>
                <a:gd name="connsiteY12" fmla="*/ 133398 h 4630115"/>
                <a:gd name="connsiteX13" fmla="*/ 2133980 w 5017802"/>
                <a:gd name="connsiteY13" fmla="*/ 131810 h 4630115"/>
                <a:gd name="connsiteX14" fmla="*/ 2122867 w 5017802"/>
                <a:gd name="connsiteY14" fmla="*/ 84185 h 4630115"/>
                <a:gd name="connsiteX15" fmla="*/ 2154616 w 5017802"/>
                <a:gd name="connsiteY15" fmla="*/ 66723 h 4630115"/>
                <a:gd name="connsiteX16" fmla="*/ 2149854 w 5017802"/>
                <a:gd name="connsiteY16" fmla="*/ 23861 h 4630115"/>
                <a:gd name="connsiteX17" fmla="*/ 2091117 w 5017802"/>
                <a:gd name="connsiteY17" fmla="*/ 28624 h 4630115"/>
                <a:gd name="connsiteX18" fmla="*/ 1897442 w 5017802"/>
                <a:gd name="connsiteY18" fmla="*/ 127049 h 4630115"/>
                <a:gd name="connsiteX19" fmla="*/ 1862517 w 5017802"/>
                <a:gd name="connsiteY19" fmla="*/ 252462 h 4630115"/>
                <a:gd name="connsiteX20" fmla="*/ 1867279 w 5017802"/>
                <a:gd name="connsiteY20" fmla="*/ 288974 h 4630115"/>
                <a:gd name="connsiteX21" fmla="*/ 1838704 w 5017802"/>
                <a:gd name="connsiteY21" fmla="*/ 303261 h 4630115"/>
                <a:gd name="connsiteX22" fmla="*/ 1906966 w 5017802"/>
                <a:gd name="connsiteY22" fmla="*/ 482645 h 4630115"/>
                <a:gd name="connsiteX23" fmla="*/ 1819655 w 5017802"/>
                <a:gd name="connsiteY23" fmla="*/ 400099 h 4630115"/>
                <a:gd name="connsiteX24" fmla="*/ 1768854 w 5017802"/>
                <a:gd name="connsiteY24" fmla="*/ 366762 h 4630115"/>
                <a:gd name="connsiteX25" fmla="*/ 1740279 w 5017802"/>
                <a:gd name="connsiteY25" fmla="*/ 401687 h 4630115"/>
                <a:gd name="connsiteX26" fmla="*/ 1738692 w 5017802"/>
                <a:gd name="connsiteY26" fmla="*/ 515987 h 4630115"/>
                <a:gd name="connsiteX27" fmla="*/ 1752979 w 5017802"/>
                <a:gd name="connsiteY27" fmla="*/ 612820 h 4630115"/>
                <a:gd name="connsiteX28" fmla="*/ 1670429 w 5017802"/>
                <a:gd name="connsiteY28" fmla="*/ 620761 h 4630115"/>
                <a:gd name="connsiteX29" fmla="*/ 1694242 w 5017802"/>
                <a:gd name="connsiteY29" fmla="*/ 590598 h 4630115"/>
                <a:gd name="connsiteX30" fmla="*/ 1630742 w 5017802"/>
                <a:gd name="connsiteY30" fmla="*/ 547736 h 4630115"/>
                <a:gd name="connsiteX31" fmla="*/ 1589467 w 5017802"/>
                <a:gd name="connsiteY31" fmla="*/ 501699 h 4630115"/>
                <a:gd name="connsiteX32" fmla="*/ 1540254 w 5017802"/>
                <a:gd name="connsiteY32" fmla="*/ 512811 h 4630115"/>
                <a:gd name="connsiteX33" fmla="*/ 1568829 w 5017802"/>
                <a:gd name="connsiteY33" fmla="*/ 446136 h 4630115"/>
                <a:gd name="connsiteX34" fmla="*/ 1538666 w 5017802"/>
                <a:gd name="connsiteY34" fmla="*/ 481062 h 4630115"/>
                <a:gd name="connsiteX35" fmla="*/ 1505329 w 5017802"/>
                <a:gd name="connsiteY35" fmla="*/ 423911 h 4630115"/>
                <a:gd name="connsiteX36" fmla="*/ 1486279 w 5017802"/>
                <a:gd name="connsiteY36" fmla="*/ 417561 h 4630115"/>
                <a:gd name="connsiteX37" fmla="*/ 1484692 w 5017802"/>
                <a:gd name="connsiteY37" fmla="*/ 376287 h 4630115"/>
                <a:gd name="connsiteX38" fmla="*/ 1449767 w 5017802"/>
                <a:gd name="connsiteY38" fmla="*/ 273100 h 4630115"/>
                <a:gd name="connsiteX39" fmla="*/ 1410079 w 5017802"/>
                <a:gd name="connsiteY39" fmla="*/ 219123 h 4630115"/>
                <a:gd name="connsiteX40" fmla="*/ 1486280 w 5017802"/>
                <a:gd name="connsiteY40" fmla="*/ 282624 h 4630115"/>
                <a:gd name="connsiteX41" fmla="*/ 1545018 w 5017802"/>
                <a:gd name="connsiteY41" fmla="*/ 320723 h 4630115"/>
                <a:gd name="connsiteX42" fmla="*/ 1568829 w 5017802"/>
                <a:gd name="connsiteY42" fmla="*/ 281036 h 4630115"/>
                <a:gd name="connsiteX43" fmla="*/ 1587879 w 5017802"/>
                <a:gd name="connsiteY43" fmla="*/ 215949 h 4630115"/>
                <a:gd name="connsiteX44" fmla="*/ 1549779 w 5017802"/>
                <a:gd name="connsiteY44" fmla="*/ 185786 h 4630115"/>
                <a:gd name="connsiteX45" fmla="*/ 1576767 w 5017802"/>
                <a:gd name="connsiteY45" fmla="*/ 144511 h 4630115"/>
                <a:gd name="connsiteX46" fmla="*/ 1529142 w 5017802"/>
                <a:gd name="connsiteY46" fmla="*/ 50848 h 4630115"/>
                <a:gd name="connsiteX47" fmla="*/ 1511679 w 5017802"/>
                <a:gd name="connsiteY47" fmla="*/ 6399 h 4630115"/>
                <a:gd name="connsiteX48" fmla="*/ 1375154 w 5017802"/>
                <a:gd name="connsiteY48" fmla="*/ 120699 h 4630115"/>
                <a:gd name="connsiteX49" fmla="*/ 1313241 w 5017802"/>
                <a:gd name="connsiteY49" fmla="*/ 115936 h 4630115"/>
                <a:gd name="connsiteX50" fmla="*/ 1300542 w 5017802"/>
                <a:gd name="connsiteY50" fmla="*/ 57199 h 4630115"/>
                <a:gd name="connsiteX51" fmla="*/ 1214817 w 5017802"/>
                <a:gd name="connsiteY51" fmla="*/ 104824 h 4630115"/>
                <a:gd name="connsiteX52" fmla="*/ 1151317 w 5017802"/>
                <a:gd name="connsiteY52" fmla="*/ 139748 h 4630115"/>
                <a:gd name="connsiteX53" fmla="*/ 1056066 w 5017802"/>
                <a:gd name="connsiteY53" fmla="*/ 147686 h 4630115"/>
                <a:gd name="connsiteX54" fmla="*/ 1033842 w 5017802"/>
                <a:gd name="connsiteY54" fmla="*/ 177849 h 4630115"/>
                <a:gd name="connsiteX55" fmla="*/ 997329 w 5017802"/>
                <a:gd name="connsiteY55" fmla="*/ 201661 h 4630115"/>
                <a:gd name="connsiteX56" fmla="*/ 1032255 w 5017802"/>
                <a:gd name="connsiteY56" fmla="*/ 288974 h 4630115"/>
                <a:gd name="connsiteX57" fmla="*/ 899586 w 5017802"/>
                <a:gd name="connsiteY57" fmla="*/ 542516 h 4630115"/>
                <a:gd name="connsiteX58" fmla="*/ 845611 w 5017802"/>
                <a:gd name="connsiteY58" fmla="*/ 580843 h 4630115"/>
                <a:gd name="connsiteX59" fmla="*/ 917502 w 5017802"/>
                <a:gd name="connsiteY59" fmla="*/ 633231 h 4630115"/>
                <a:gd name="connsiteX60" fmla="*/ 880536 w 5017802"/>
                <a:gd name="connsiteY60" fmla="*/ 673825 h 4630115"/>
                <a:gd name="connsiteX61" fmla="*/ 897999 w 5017802"/>
                <a:gd name="connsiteY61" fmla="*/ 720316 h 4630115"/>
                <a:gd name="connsiteX62" fmla="*/ 829282 w 5017802"/>
                <a:gd name="connsiteY62" fmla="*/ 701719 h 4630115"/>
                <a:gd name="connsiteX63" fmla="*/ 774174 w 5017802"/>
                <a:gd name="connsiteY63" fmla="*/ 726665 h 4630115"/>
                <a:gd name="connsiteX64" fmla="*/ 707272 w 5017802"/>
                <a:gd name="connsiteY64" fmla="*/ 695143 h 4630115"/>
                <a:gd name="connsiteX65" fmla="*/ 708860 w 5017802"/>
                <a:gd name="connsiteY65" fmla="*/ 652734 h 4630115"/>
                <a:gd name="connsiteX66" fmla="*/ 597281 w 5017802"/>
                <a:gd name="connsiteY66" fmla="*/ 675412 h 4630115"/>
                <a:gd name="connsiteX67" fmla="*/ 587530 w 5017802"/>
                <a:gd name="connsiteY67" fmla="*/ 760457 h 4630115"/>
                <a:gd name="connsiteX68" fmla="*/ 508382 w 5017802"/>
                <a:gd name="connsiteY68" fmla="*/ 865236 h 4630115"/>
                <a:gd name="connsiteX69" fmla="*/ 422657 w 5017802"/>
                <a:gd name="connsiteY69" fmla="*/ 828724 h 4630115"/>
                <a:gd name="connsiteX70" fmla="*/ 397257 w 5017802"/>
                <a:gd name="connsiteY70" fmla="*/ 869999 h 4630115"/>
                <a:gd name="connsiteX71" fmla="*/ 332170 w 5017802"/>
                <a:gd name="connsiteY71" fmla="*/ 812848 h 4630115"/>
                <a:gd name="connsiteX72" fmla="*/ 306771 w 5017802"/>
                <a:gd name="connsiteY72" fmla="*/ 881111 h 4630115"/>
                <a:gd name="connsiteX73" fmla="*/ 248033 w 5017802"/>
                <a:gd name="connsiteY73" fmla="*/ 873173 h 4630115"/>
                <a:gd name="connsiteX74" fmla="*/ 208345 w 5017802"/>
                <a:gd name="connsiteY74" fmla="*/ 787449 h 4630115"/>
                <a:gd name="connsiteX75" fmla="*/ 27371 w 5017802"/>
                <a:gd name="connsiteY75" fmla="*/ 917623 h 4630115"/>
                <a:gd name="connsiteX76" fmla="*/ 28959 w 5017802"/>
                <a:gd name="connsiteY76" fmla="*/ 970011 h 4630115"/>
                <a:gd name="connsiteX77" fmla="*/ 13084 w 5017802"/>
                <a:gd name="connsiteY77" fmla="*/ 996999 h 4630115"/>
                <a:gd name="connsiteX78" fmla="*/ 40071 w 5017802"/>
                <a:gd name="connsiteY78" fmla="*/ 1022399 h 4630115"/>
                <a:gd name="connsiteX79" fmla="*/ 9909 w 5017802"/>
                <a:gd name="connsiteY79" fmla="*/ 1043037 h 4630115"/>
                <a:gd name="connsiteX80" fmla="*/ 170247 w 5017802"/>
                <a:gd name="connsiteY80" fmla="*/ 1135111 h 4630115"/>
                <a:gd name="connsiteX81" fmla="*/ 160723 w 5017802"/>
                <a:gd name="connsiteY81" fmla="*/ 1263698 h 4630115"/>
                <a:gd name="connsiteX82" fmla="*/ 217873 w 5017802"/>
                <a:gd name="connsiteY82" fmla="*/ 1289099 h 4630115"/>
                <a:gd name="connsiteX83" fmla="*/ 205174 w 5017802"/>
                <a:gd name="connsiteY83" fmla="*/ 1354186 h 4630115"/>
                <a:gd name="connsiteX84" fmla="*/ 270261 w 5017802"/>
                <a:gd name="connsiteY84" fmla="*/ 1362124 h 4630115"/>
                <a:gd name="connsiteX85" fmla="*/ 321736 w 5017802"/>
                <a:gd name="connsiteY85" fmla="*/ 1394776 h 4630115"/>
                <a:gd name="connsiteX86" fmla="*/ 230573 w 5017802"/>
                <a:gd name="connsiteY86" fmla="*/ 1622474 h 4630115"/>
                <a:gd name="connsiteX87" fmla="*/ 179773 w 5017802"/>
                <a:gd name="connsiteY87" fmla="*/ 1687561 h 4630115"/>
                <a:gd name="connsiteX88" fmla="*/ 175010 w 5017802"/>
                <a:gd name="connsiteY88" fmla="*/ 1743123 h 4630115"/>
                <a:gd name="connsiteX89" fmla="*/ 141673 w 5017802"/>
                <a:gd name="connsiteY89" fmla="*/ 1738361 h 4630115"/>
                <a:gd name="connsiteX90" fmla="*/ 143261 w 5017802"/>
                <a:gd name="connsiteY90" fmla="*/ 1798686 h 4630115"/>
                <a:gd name="connsiteX91" fmla="*/ 65473 w 5017802"/>
                <a:gd name="connsiteY91" fmla="*/ 1636761 h 4630115"/>
                <a:gd name="connsiteX92" fmla="*/ 16260 w 5017802"/>
                <a:gd name="connsiteY92" fmla="*/ 1633586 h 4630115"/>
                <a:gd name="connsiteX93" fmla="*/ 41661 w 5017802"/>
                <a:gd name="connsiteY93" fmla="*/ 1670099 h 4630115"/>
                <a:gd name="connsiteX94" fmla="*/ 385 w 5017802"/>
                <a:gd name="connsiteY94" fmla="*/ 1690737 h 4630115"/>
                <a:gd name="connsiteX95" fmla="*/ 59122 w 5017802"/>
                <a:gd name="connsiteY95" fmla="*/ 1873298 h 4630115"/>
                <a:gd name="connsiteX96" fmla="*/ 343507 w 5017802"/>
                <a:gd name="connsiteY96" fmla="*/ 1923414 h 4630115"/>
                <a:gd name="connsiteX97" fmla="*/ 200410 w 5017802"/>
                <a:gd name="connsiteY97" fmla="*/ 2119361 h 4630115"/>
                <a:gd name="connsiteX98" fmla="*/ 213560 w 5017802"/>
                <a:gd name="connsiteY98" fmla="*/ 2239100 h 4630115"/>
                <a:gd name="connsiteX99" fmla="*/ 148023 w 5017802"/>
                <a:gd name="connsiteY99" fmla="*/ 2270174 h 4630115"/>
                <a:gd name="connsiteX100" fmla="*/ 105160 w 5017802"/>
                <a:gd name="connsiteY100" fmla="*/ 2414637 h 4630115"/>
                <a:gd name="connsiteX101" fmla="*/ 201087 w 5017802"/>
                <a:gd name="connsiteY101" fmla="*/ 2428239 h 4630115"/>
                <a:gd name="connsiteX102" fmla="*/ 419708 w 5017802"/>
                <a:gd name="connsiteY102" fmla="*/ 2593339 h 4630115"/>
                <a:gd name="connsiteX103" fmla="*/ 436944 w 5017802"/>
                <a:gd name="connsiteY103" fmla="*/ 2823753 h 4630115"/>
                <a:gd name="connsiteX104" fmla="*/ 490464 w 5017802"/>
                <a:gd name="connsiteY104" fmla="*/ 2877956 h 4630115"/>
                <a:gd name="connsiteX105" fmla="*/ 542173 w 5017802"/>
                <a:gd name="connsiteY105" fmla="*/ 2882264 h 4630115"/>
                <a:gd name="connsiteX106" fmla="*/ 544894 w 5017802"/>
                <a:gd name="connsiteY106" fmla="*/ 2813095 h 4630115"/>
                <a:gd name="connsiteX107" fmla="*/ 678248 w 5017802"/>
                <a:gd name="connsiteY107" fmla="*/ 2882949 h 4630115"/>
                <a:gd name="connsiteX108" fmla="*/ 669852 w 5017802"/>
                <a:gd name="connsiteY108" fmla="*/ 2955970 h 4630115"/>
                <a:gd name="connsiteX109" fmla="*/ 758073 w 5017802"/>
                <a:gd name="connsiteY109" fmla="*/ 3058024 h 4630115"/>
                <a:gd name="connsiteX110" fmla="*/ 741970 w 5017802"/>
                <a:gd name="connsiteY110" fmla="*/ 3145336 h 4630115"/>
                <a:gd name="connsiteX111" fmla="*/ 774855 w 5017802"/>
                <a:gd name="connsiteY111" fmla="*/ 3257368 h 4630115"/>
                <a:gd name="connsiteX112" fmla="*/ 831551 w 5017802"/>
                <a:gd name="connsiteY112" fmla="*/ 3291839 h 4630115"/>
                <a:gd name="connsiteX113" fmla="*/ 794812 w 5017802"/>
                <a:gd name="connsiteY113" fmla="*/ 3345361 h 4630115"/>
                <a:gd name="connsiteX114" fmla="*/ 1094623 w 5017802"/>
                <a:gd name="connsiteY114" fmla="*/ 3453311 h 4630115"/>
                <a:gd name="connsiteX115" fmla="*/ 1144742 w 5017802"/>
                <a:gd name="connsiteY115" fmla="*/ 3605257 h 4630115"/>
                <a:gd name="connsiteX116" fmla="*/ 1187604 w 5017802"/>
                <a:gd name="connsiteY116" fmla="*/ 3626121 h 4630115"/>
                <a:gd name="connsiteX117" fmla="*/ 1210283 w 5017802"/>
                <a:gd name="connsiteY117" fmla="*/ 3658099 h 4630115"/>
                <a:gd name="connsiteX118" fmla="*/ 1297142 w 5017802"/>
                <a:gd name="connsiteY118" fmla="*/ 3683952 h 4630115"/>
                <a:gd name="connsiteX119" fmla="*/ 1357693 w 5017802"/>
                <a:gd name="connsiteY119" fmla="*/ 3632471 h 4630115"/>
                <a:gd name="connsiteX120" fmla="*/ 1341138 w 5017802"/>
                <a:gd name="connsiteY120" fmla="*/ 3663768 h 4630115"/>
                <a:gd name="connsiteX121" fmla="*/ 1361095 w 5017802"/>
                <a:gd name="connsiteY121" fmla="*/ 3689621 h 4630115"/>
                <a:gd name="connsiteX122" fmla="*/ 1387402 w 5017802"/>
                <a:gd name="connsiteY122" fmla="*/ 3742236 h 4630115"/>
                <a:gd name="connsiteX123" fmla="*/ 1358374 w 5017802"/>
                <a:gd name="connsiteY123" fmla="*/ 3755843 h 4630115"/>
                <a:gd name="connsiteX124" fmla="*/ 1358827 w 5017802"/>
                <a:gd name="connsiteY124" fmla="*/ 3799386 h 4630115"/>
                <a:gd name="connsiteX125" fmla="*/ 1322769 w 5017802"/>
                <a:gd name="connsiteY125" fmla="*/ 3900986 h 4630115"/>
                <a:gd name="connsiteX126" fmla="*/ 1264485 w 5017802"/>
                <a:gd name="connsiteY126" fmla="*/ 3906882 h 4630115"/>
                <a:gd name="connsiteX127" fmla="*/ 1236590 w 5017802"/>
                <a:gd name="connsiteY127" fmla="*/ 3937725 h 4630115"/>
                <a:gd name="connsiteX128" fmla="*/ 1160843 w 5017802"/>
                <a:gd name="connsiteY128" fmla="*/ 3954733 h 4630115"/>
                <a:gd name="connsiteX129" fmla="*/ 1214592 w 5017802"/>
                <a:gd name="connsiteY129" fmla="*/ 4003039 h 4630115"/>
                <a:gd name="connsiteX130" fmla="*/ 1226157 w 5017802"/>
                <a:gd name="connsiteY130" fmla="*/ 4039099 h 4630115"/>
                <a:gd name="connsiteX131" fmla="*/ 1154267 w 5017802"/>
                <a:gd name="connsiteY131" fmla="*/ 4107588 h 4630115"/>
                <a:gd name="connsiteX132" fmla="*/ 1111177 w 5017802"/>
                <a:gd name="connsiteY132" fmla="*/ 4113031 h 4630115"/>
                <a:gd name="connsiteX133" fmla="*/ 1112311 w 5017802"/>
                <a:gd name="connsiteY133" fmla="*/ 4170407 h 4630115"/>
                <a:gd name="connsiteX134" fmla="*/ 1142247 w 5017802"/>
                <a:gd name="connsiteY134" fmla="*/ 4191725 h 4630115"/>
                <a:gd name="connsiteX135" fmla="*/ 1122748 w 5017802"/>
                <a:gd name="connsiteY135" fmla="*/ 4230736 h 4630115"/>
                <a:gd name="connsiteX136" fmla="*/ 1067186 w 5017802"/>
                <a:gd name="connsiteY136" fmla="*/ 4224386 h 4630115"/>
                <a:gd name="connsiteX137" fmla="*/ 1114810 w 5017802"/>
                <a:gd name="connsiteY137" fmla="*/ 4270425 h 4630115"/>
                <a:gd name="connsiteX138" fmla="*/ 1162435 w 5017802"/>
                <a:gd name="connsiteY138" fmla="*/ 4376786 h 4630115"/>
                <a:gd name="connsiteX139" fmla="*/ 1271972 w 5017802"/>
                <a:gd name="connsiteY139" fmla="*/ 4435524 h 4630115"/>
                <a:gd name="connsiteX140" fmla="*/ 1291022 w 5017802"/>
                <a:gd name="connsiteY140" fmla="*/ 4472036 h 4630115"/>
                <a:gd name="connsiteX141" fmla="*/ 1367222 w 5017802"/>
                <a:gd name="connsiteY141" fmla="*/ 4557761 h 4630115"/>
                <a:gd name="connsiteX142" fmla="*/ 1389447 w 5017802"/>
                <a:gd name="connsiteY142" fmla="*/ 4543473 h 4630115"/>
                <a:gd name="connsiteX143" fmla="*/ 1419610 w 5017802"/>
                <a:gd name="connsiteY143" fmla="*/ 4570460 h 4630115"/>
                <a:gd name="connsiteX144" fmla="*/ 1495810 w 5017802"/>
                <a:gd name="connsiteY144" fmla="*/ 4629198 h 4630115"/>
                <a:gd name="connsiteX145" fmla="*/ 1514860 w 5017802"/>
                <a:gd name="connsiteY145" fmla="*/ 4514898 h 4630115"/>
                <a:gd name="connsiteX146" fmla="*/ 1370397 w 5017802"/>
                <a:gd name="connsiteY146" fmla="*/ 4511723 h 4630115"/>
                <a:gd name="connsiteX147" fmla="*/ 1351348 w 5017802"/>
                <a:gd name="connsiteY147" fmla="*/ 4422824 h 4630115"/>
                <a:gd name="connsiteX148" fmla="*/ 1444325 w 5017802"/>
                <a:gd name="connsiteY148" fmla="*/ 4364309 h 4630115"/>
                <a:gd name="connsiteX149" fmla="*/ 1791081 w 5017802"/>
                <a:gd name="connsiteY149" fmla="*/ 4263389 h 4630115"/>
                <a:gd name="connsiteX150" fmla="*/ 2188636 w 5017802"/>
                <a:gd name="connsiteY150" fmla="*/ 4250462 h 4630115"/>
                <a:gd name="connsiteX151" fmla="*/ 2296586 w 5017802"/>
                <a:gd name="connsiteY151" fmla="*/ 4245474 h 4630115"/>
                <a:gd name="connsiteX152" fmla="*/ 2394785 w 5017802"/>
                <a:gd name="connsiteY152" fmla="*/ 4215990 h 4630115"/>
                <a:gd name="connsiteX153" fmla="*/ 2406350 w 5017802"/>
                <a:gd name="connsiteY153" fmla="*/ 4125277 h 4630115"/>
                <a:gd name="connsiteX154" fmla="*/ 2494570 w 5017802"/>
                <a:gd name="connsiteY154" fmla="*/ 3900532 h 4630115"/>
                <a:gd name="connsiteX155" fmla="*/ 2593449 w 5017802"/>
                <a:gd name="connsiteY155" fmla="*/ 3917768 h 4630115"/>
                <a:gd name="connsiteX156" fmla="*/ 2719088 w 5017802"/>
                <a:gd name="connsiteY156" fmla="*/ 3918221 h 4630115"/>
                <a:gd name="connsiteX157" fmla="*/ 2914124 w 5017802"/>
                <a:gd name="connsiteY157" fmla="*/ 3764007 h 4630115"/>
                <a:gd name="connsiteX158" fmla="*/ 3195112 w 5017802"/>
                <a:gd name="connsiteY158" fmla="*/ 3993968 h 4630115"/>
                <a:gd name="connsiteX159" fmla="*/ 3265414 w 5017802"/>
                <a:gd name="connsiteY159" fmla="*/ 4067674 h 4630115"/>
                <a:gd name="connsiteX160" fmla="*/ 3439813 w 5017802"/>
                <a:gd name="connsiteY160" fmla="*/ 4130265 h 4630115"/>
                <a:gd name="connsiteX161" fmla="*/ 3526217 w 5017802"/>
                <a:gd name="connsiteY161" fmla="*/ 4316455 h 4630115"/>
                <a:gd name="connsiteX162" fmla="*/ 3586542 w 5017802"/>
                <a:gd name="connsiteY162" fmla="*/ 4375193 h 4630115"/>
                <a:gd name="connsiteX163" fmla="*/ 3597654 w 5017802"/>
                <a:gd name="connsiteY163" fmla="*/ 4345030 h 4630115"/>
                <a:gd name="connsiteX164" fmla="*/ 3643692 w 5017802"/>
                <a:gd name="connsiteY164" fmla="*/ 4318042 h 4630115"/>
                <a:gd name="connsiteX165" fmla="*/ 3694492 w 5017802"/>
                <a:gd name="connsiteY165" fmla="*/ 4391068 h 4630115"/>
                <a:gd name="connsiteX166" fmla="*/ 3743705 w 5017802"/>
                <a:gd name="connsiteY166" fmla="*/ 4394243 h 4630115"/>
                <a:gd name="connsiteX167" fmla="*/ 3699254 w 5017802"/>
                <a:gd name="connsiteY167" fmla="*/ 4300581 h 4630115"/>
                <a:gd name="connsiteX168" fmla="*/ 3656392 w 5017802"/>
                <a:gd name="connsiteY168" fmla="*/ 4232318 h 4630115"/>
                <a:gd name="connsiteX169" fmla="*/ 3699255 w 5017802"/>
                <a:gd name="connsiteY169" fmla="*/ 4216442 h 4630115"/>
                <a:gd name="connsiteX170" fmla="*/ 3680204 w 5017802"/>
                <a:gd name="connsiteY170" fmla="*/ 4175168 h 4630115"/>
                <a:gd name="connsiteX171" fmla="*/ 3732592 w 5017802"/>
                <a:gd name="connsiteY171" fmla="*/ 4184693 h 4630115"/>
                <a:gd name="connsiteX172" fmla="*/ 3711955 w 5017802"/>
                <a:gd name="connsiteY172" fmla="*/ 4151355 h 4630115"/>
                <a:gd name="connsiteX173" fmla="*/ 3733274 w 5017802"/>
                <a:gd name="connsiteY173" fmla="*/ 4134801 h 4630115"/>
                <a:gd name="connsiteX174" fmla="*/ 3854377 w 5017802"/>
                <a:gd name="connsiteY174" fmla="*/ 4220074 h 4630115"/>
                <a:gd name="connsiteX175" fmla="*/ 3889754 w 5017802"/>
                <a:gd name="connsiteY175" fmla="*/ 4206917 h 4630115"/>
                <a:gd name="connsiteX176" fmla="*/ 3942141 w 5017802"/>
                <a:gd name="connsiteY176" fmla="*/ 4272006 h 4630115"/>
                <a:gd name="connsiteX177" fmla="*/ 3962779 w 5017802"/>
                <a:gd name="connsiteY177" fmla="*/ 4330743 h 4630115"/>
                <a:gd name="connsiteX178" fmla="*/ 4070729 w 5017802"/>
                <a:gd name="connsiteY178" fmla="*/ 4349792 h 4630115"/>
                <a:gd name="connsiteX179" fmla="*/ 4010405 w 5017802"/>
                <a:gd name="connsiteY179" fmla="*/ 4283117 h 4630115"/>
                <a:gd name="connsiteX180" fmla="*/ 4007229 w 5017802"/>
                <a:gd name="connsiteY180" fmla="*/ 4214855 h 4630115"/>
                <a:gd name="connsiteX181" fmla="*/ 4061204 w 5017802"/>
                <a:gd name="connsiteY181" fmla="*/ 4270418 h 4630115"/>
                <a:gd name="connsiteX182" fmla="*/ 4110417 w 5017802"/>
                <a:gd name="connsiteY182" fmla="*/ 4275180 h 4630115"/>
                <a:gd name="connsiteX183" fmla="*/ 4104067 w 5017802"/>
                <a:gd name="connsiteY183" fmla="*/ 4225968 h 4630115"/>
                <a:gd name="connsiteX184" fmla="*/ 4164392 w 5017802"/>
                <a:gd name="connsiteY184" fmla="*/ 4230730 h 4630115"/>
                <a:gd name="connsiteX185" fmla="*/ 4226304 w 5017802"/>
                <a:gd name="connsiteY185" fmla="*/ 4273592 h 4630115"/>
                <a:gd name="connsiteX186" fmla="*/ 4258054 w 5017802"/>
                <a:gd name="connsiteY186" fmla="*/ 4260893 h 4630115"/>
                <a:gd name="connsiteX187" fmla="*/ 4251705 w 5017802"/>
                <a:gd name="connsiteY187" fmla="*/ 4225968 h 4630115"/>
                <a:gd name="connsiteX188" fmla="*/ 4292980 w 5017802"/>
                <a:gd name="connsiteY188" fmla="*/ 4202156 h 4630115"/>
                <a:gd name="connsiteX189" fmla="*/ 4377117 w 5017802"/>
                <a:gd name="connsiteY189" fmla="*/ 4259306 h 4630115"/>
                <a:gd name="connsiteX190" fmla="*/ 4394580 w 5017802"/>
                <a:gd name="connsiteY190" fmla="*/ 4157708 h 4630115"/>
                <a:gd name="connsiteX191" fmla="*/ 4369180 w 5017802"/>
                <a:gd name="connsiteY191" fmla="*/ 4135482 h 4630115"/>
                <a:gd name="connsiteX192" fmla="*/ 4296154 w 5017802"/>
                <a:gd name="connsiteY192" fmla="*/ 4092619 h 4630115"/>
                <a:gd name="connsiteX193" fmla="*/ 4318379 w 5017802"/>
                <a:gd name="connsiteY193" fmla="*/ 4067220 h 4630115"/>
                <a:gd name="connsiteX194" fmla="*/ 4339017 w 5017802"/>
                <a:gd name="connsiteY194" fmla="*/ 4044994 h 4630115"/>
                <a:gd name="connsiteX195" fmla="*/ 4392992 w 5017802"/>
                <a:gd name="connsiteY195" fmla="*/ 4076745 h 4630115"/>
                <a:gd name="connsiteX196" fmla="*/ 4399342 w 5017802"/>
                <a:gd name="connsiteY196" fmla="*/ 4032295 h 4630115"/>
                <a:gd name="connsiteX197" fmla="*/ 4343779 w 5017802"/>
                <a:gd name="connsiteY197" fmla="*/ 4008482 h 4630115"/>
                <a:gd name="connsiteX198" fmla="*/ 4342192 w 5017802"/>
                <a:gd name="connsiteY198" fmla="*/ 3998958 h 4630115"/>
                <a:gd name="connsiteX199" fmla="*/ 4329491 w 5017802"/>
                <a:gd name="connsiteY199" fmla="*/ 3960859 h 4630115"/>
                <a:gd name="connsiteX200" fmla="*/ 4335841 w 5017802"/>
                <a:gd name="connsiteY200" fmla="*/ 3913233 h 4630115"/>
                <a:gd name="connsiteX201" fmla="*/ 4346954 w 5017802"/>
                <a:gd name="connsiteY201" fmla="*/ 3857670 h 4630115"/>
                <a:gd name="connsiteX202" fmla="*/ 4308854 w 5017802"/>
                <a:gd name="connsiteY202" fmla="*/ 3827508 h 4630115"/>
                <a:gd name="connsiteX203" fmla="*/ 4342191 w 5017802"/>
                <a:gd name="connsiteY203" fmla="*/ 3817983 h 4630115"/>
                <a:gd name="connsiteX204" fmla="*/ 4319966 w 5017802"/>
                <a:gd name="connsiteY204" fmla="*/ 3781470 h 4630115"/>
                <a:gd name="connsiteX205" fmla="*/ 4358067 w 5017802"/>
                <a:gd name="connsiteY205" fmla="*/ 3776709 h 4630115"/>
                <a:gd name="connsiteX206" fmla="*/ 4364416 w 5017802"/>
                <a:gd name="connsiteY206" fmla="*/ 3743370 h 4630115"/>
                <a:gd name="connsiteX207" fmla="*/ 4426330 w 5017802"/>
                <a:gd name="connsiteY207" fmla="*/ 3752897 h 4630115"/>
                <a:gd name="connsiteX208" fmla="*/ 4459443 w 5017802"/>
                <a:gd name="connsiteY208" fmla="*/ 3768089 h 4630115"/>
                <a:gd name="connsiteX209" fmla="*/ 4425650 w 5017802"/>
                <a:gd name="connsiteY209" fmla="*/ 3809137 h 4630115"/>
                <a:gd name="connsiteX210" fmla="*/ 4464658 w 5017802"/>
                <a:gd name="connsiteY210" fmla="*/ 3916633 h 4630115"/>
                <a:gd name="connsiteX211" fmla="*/ 4517045 w 5017802"/>
                <a:gd name="connsiteY211" fmla="*/ 3947931 h 4630115"/>
                <a:gd name="connsiteX212" fmla="*/ 4568979 w 5017802"/>
                <a:gd name="connsiteY212" fmla="*/ 3905749 h 4630115"/>
                <a:gd name="connsiteX213" fmla="*/ 4654704 w 5017802"/>
                <a:gd name="connsiteY213" fmla="*/ 3857216 h 4630115"/>
                <a:gd name="connsiteX214" fmla="*/ 4637468 w 5017802"/>
                <a:gd name="connsiteY214" fmla="*/ 3768315 h 4630115"/>
                <a:gd name="connsiteX215" fmla="*/ 4714802 w 5017802"/>
                <a:gd name="connsiteY215" fmla="*/ 3635646 h 4630115"/>
                <a:gd name="connsiteX216" fmla="*/ 5007356 w 5017802"/>
                <a:gd name="connsiteY216" fmla="*/ 3302498 h 4630115"/>
                <a:gd name="connsiteX217" fmla="*/ 4925939 w 5017802"/>
                <a:gd name="connsiteY217" fmla="*/ 3293426 h 4630115"/>
                <a:gd name="connsiteX218" fmla="*/ 4930476 w 5017802"/>
                <a:gd name="connsiteY218" fmla="*/ 3201578 h 4630115"/>
                <a:gd name="connsiteX219" fmla="*/ 4881489 w 5017802"/>
                <a:gd name="connsiteY219" fmla="*/ 3176406 h 4630115"/>
                <a:gd name="connsiteX220" fmla="*/ 4797352 w 5017802"/>
                <a:gd name="connsiteY220" fmla="*/ 3207928 h 4630115"/>
                <a:gd name="connsiteX221" fmla="*/ 4760613 w 5017802"/>
                <a:gd name="connsiteY221" fmla="*/ 3171643 h 4630115"/>
                <a:gd name="connsiteX222" fmla="*/ 4805290 w 5017802"/>
                <a:gd name="connsiteY222" fmla="*/ 3148738 h 4630115"/>
                <a:gd name="connsiteX223" fmla="*/ 4676023 w 5017802"/>
                <a:gd name="connsiteY223" fmla="*/ 2935559 h 4630115"/>
                <a:gd name="connsiteX224" fmla="*/ 4690989 w 5017802"/>
                <a:gd name="connsiteY224" fmla="*/ 2905396 h 4630115"/>
                <a:gd name="connsiteX225" fmla="*/ 4667404 w 5017802"/>
                <a:gd name="connsiteY225" fmla="*/ 2789736 h 4630115"/>
                <a:gd name="connsiteX226" fmla="*/ 4508655 w 5017802"/>
                <a:gd name="connsiteY226" fmla="*/ 2778850 h 4630115"/>
                <a:gd name="connsiteX227" fmla="*/ 4475317 w 5017802"/>
                <a:gd name="connsiteY227" fmla="*/ 2827608 h 4630115"/>
                <a:gd name="connsiteX228" fmla="*/ 4386417 w 5017802"/>
                <a:gd name="connsiteY228" fmla="*/ 2842124 h 4630115"/>
                <a:gd name="connsiteX229" fmla="*/ 4392767 w 5017802"/>
                <a:gd name="connsiteY229" fmla="*/ 2820125 h 4630115"/>
                <a:gd name="connsiteX230" fmla="*/ 4339245 w 5017802"/>
                <a:gd name="connsiteY230" fmla="*/ 2804024 h 4630115"/>
                <a:gd name="connsiteX231" fmla="*/ 4314526 w 5017802"/>
                <a:gd name="connsiteY231" fmla="*/ 2638923 h 4630115"/>
                <a:gd name="connsiteX232" fmla="*/ 4034219 w 5017802"/>
                <a:gd name="connsiteY232" fmla="*/ 2572248 h 4630115"/>
                <a:gd name="connsiteX233" fmla="*/ 3897920 w 5017802"/>
                <a:gd name="connsiteY233" fmla="*/ 2615564 h 4630115"/>
                <a:gd name="connsiteX234" fmla="*/ 3765931 w 5017802"/>
                <a:gd name="connsiteY234" fmla="*/ 2608080 h 4630115"/>
                <a:gd name="connsiteX235" fmla="*/ 3633488 w 5017802"/>
                <a:gd name="connsiteY235" fmla="*/ 2497182 h 4630115"/>
                <a:gd name="connsiteX236" fmla="*/ 3420310 w 5017802"/>
                <a:gd name="connsiteY236" fmla="*/ 2193969 h 4630115"/>
                <a:gd name="connsiteX237" fmla="*/ 3021848 w 5017802"/>
                <a:gd name="connsiteY237" fmla="*/ 2054496 h 4630115"/>
                <a:gd name="connsiteX238" fmla="*/ 2785310 w 5017802"/>
                <a:gd name="connsiteY238" fmla="*/ 1741532 h 4630115"/>
                <a:gd name="connsiteX239" fmla="*/ 2819101 w 5017802"/>
                <a:gd name="connsiteY239" fmla="*/ 1716586 h 4630115"/>
                <a:gd name="connsiteX240" fmla="*/ 2878745 w 5017802"/>
                <a:gd name="connsiteY240" fmla="*/ 1799589 h 4630115"/>
                <a:gd name="connsiteX241" fmla="*/ 2898929 w 5017802"/>
                <a:gd name="connsiteY241" fmla="*/ 1782126 h 4630115"/>
                <a:gd name="connsiteX242" fmla="*/ 2942019 w 5017802"/>
                <a:gd name="connsiteY242" fmla="*/ 1812970 h 4630115"/>
                <a:gd name="connsiteX243" fmla="*/ 3030692 w 5017802"/>
                <a:gd name="connsiteY243" fmla="*/ 1759221 h 4630115"/>
                <a:gd name="connsiteX244" fmla="*/ 3046794 w 5017802"/>
                <a:gd name="connsiteY244" fmla="*/ 1738811 h 4630115"/>
                <a:gd name="connsiteX245" fmla="*/ 3105077 w 5017802"/>
                <a:gd name="connsiteY245" fmla="*/ 1739037 h 4630115"/>
                <a:gd name="connsiteX246" fmla="*/ 3121180 w 5017802"/>
                <a:gd name="connsiteY246" fmla="*/ 1705927 h 4630115"/>
                <a:gd name="connsiteX247" fmla="*/ 3102356 w 5017802"/>
                <a:gd name="connsiteY247" fmla="*/ 1680300 h 4630115"/>
                <a:gd name="connsiteX248" fmla="*/ 3035228 w 5017802"/>
                <a:gd name="connsiteY248" fmla="*/ 1700257 h 4630115"/>
                <a:gd name="connsiteX249" fmla="*/ 3013456 w 5017802"/>
                <a:gd name="connsiteY249" fmla="*/ 1646736 h 4630115"/>
                <a:gd name="connsiteX250" fmla="*/ 3034774 w 5017802"/>
                <a:gd name="connsiteY250" fmla="*/ 1617026 h 4630115"/>
                <a:gd name="connsiteX251" fmla="*/ 2978304 w 5017802"/>
                <a:gd name="connsiteY251" fmla="*/ 1513612 h 4630115"/>
                <a:gd name="connsiteX252" fmla="*/ 2929773 w 5017802"/>
                <a:gd name="connsiteY252" fmla="*/ 1552393 h 4630115"/>
                <a:gd name="connsiteX253" fmla="*/ 2840418 w 5017802"/>
                <a:gd name="connsiteY253" fmla="*/ 1497737 h 4630115"/>
                <a:gd name="connsiteX254" fmla="*/ 2892352 w 5017802"/>
                <a:gd name="connsiteY254" fmla="*/ 1405208 h 4630115"/>
                <a:gd name="connsiteX255" fmla="*/ 2849490 w 5017802"/>
                <a:gd name="connsiteY255" fmla="*/ 1284105 h 4630115"/>
                <a:gd name="connsiteX256" fmla="*/ 2864231 w 5017802"/>
                <a:gd name="connsiteY256" fmla="*/ 1160053 h 4630115"/>
                <a:gd name="connsiteX257" fmla="*/ 2959481 w 5017802"/>
                <a:gd name="connsiteY257" fmla="*/ 1086348 h 4630115"/>
                <a:gd name="connsiteX258" fmla="*/ 3064710 w 5017802"/>
                <a:gd name="connsiteY258" fmla="*/ 1063896 h 4630115"/>
                <a:gd name="connsiteX259" fmla="*/ 3001663 w 5017802"/>
                <a:gd name="connsiteY259" fmla="*/ 974089 h 4630115"/>
                <a:gd name="connsiteX260" fmla="*/ 2984427 w 5017802"/>
                <a:gd name="connsiteY260" fmla="*/ 1018766 h 4630115"/>
                <a:gd name="connsiteX261" fmla="*/ 2941112 w 5017802"/>
                <a:gd name="connsiteY261" fmla="*/ 971595 h 4630115"/>
                <a:gd name="connsiteX262" fmla="*/ 2962430 w 5017802"/>
                <a:gd name="connsiteY262" fmla="*/ 886323 h 4630115"/>
                <a:gd name="connsiteX263" fmla="*/ 3035454 w 5017802"/>
                <a:gd name="connsiteY263" fmla="*/ 789032 h 4630115"/>
                <a:gd name="connsiteX264" fmla="*/ 3018445 w 5017802"/>
                <a:gd name="connsiteY264" fmla="*/ 682443 h 4630115"/>
                <a:gd name="connsiteX265" fmla="*/ 2847223 w 5017802"/>
                <a:gd name="connsiteY265" fmla="*/ 692194 h 4630115"/>
                <a:gd name="connsiteX266" fmla="*/ 2827945 w 5017802"/>
                <a:gd name="connsiteY266" fmla="*/ 734831 h 4630115"/>
                <a:gd name="connsiteX267" fmla="*/ 2795742 w 5017802"/>
                <a:gd name="connsiteY267" fmla="*/ 667248 h 4630115"/>
                <a:gd name="connsiteX268" fmla="*/ 2766032 w 5017802"/>
                <a:gd name="connsiteY268" fmla="*/ 707616 h 4630115"/>
                <a:gd name="connsiteX269" fmla="*/ 2580523 w 5017802"/>
                <a:gd name="connsiteY269" fmla="*/ 741180 h 4630115"/>
                <a:gd name="connsiteX0" fmla="*/ 2580523 w 5017802"/>
                <a:gd name="connsiteY0" fmla="*/ 741180 h 4630052"/>
                <a:gd name="connsiteX1" fmla="*/ 2254404 w 5017802"/>
                <a:gd name="connsiteY1" fmla="*/ 583337 h 4630052"/>
                <a:gd name="connsiteX2" fmla="*/ 2294316 w 5017802"/>
                <a:gd name="connsiteY2" fmla="*/ 433432 h 4630052"/>
                <a:gd name="connsiteX3" fmla="*/ 2240342 w 5017802"/>
                <a:gd name="connsiteY3" fmla="*/ 423907 h 4630052"/>
                <a:gd name="connsiteX4" fmla="*/ 2237167 w 5017802"/>
                <a:gd name="connsiteY4" fmla="*/ 395333 h 4630052"/>
                <a:gd name="connsiteX5" fmla="*/ 2281617 w 5017802"/>
                <a:gd name="connsiteY5" fmla="*/ 403270 h 4630052"/>
                <a:gd name="connsiteX6" fmla="*/ 2224467 w 5017802"/>
                <a:gd name="connsiteY6" fmla="*/ 315957 h 4630052"/>
                <a:gd name="connsiteX7" fmla="*/ 2235579 w 5017802"/>
                <a:gd name="connsiteY7" fmla="*/ 355645 h 4630052"/>
                <a:gd name="connsiteX8" fmla="*/ 2183191 w 5017802"/>
                <a:gd name="connsiteY8" fmla="*/ 320720 h 4630052"/>
                <a:gd name="connsiteX9" fmla="*/ 2203829 w 5017802"/>
                <a:gd name="connsiteY9" fmla="*/ 287383 h 4630052"/>
                <a:gd name="connsiteX10" fmla="*/ 2168904 w 5017802"/>
                <a:gd name="connsiteY10" fmla="*/ 225472 h 4630052"/>
                <a:gd name="connsiteX11" fmla="*/ 2202241 w 5017802"/>
                <a:gd name="connsiteY11" fmla="*/ 227061 h 4630052"/>
                <a:gd name="connsiteX12" fmla="*/ 2159379 w 5017802"/>
                <a:gd name="connsiteY12" fmla="*/ 133398 h 4630052"/>
                <a:gd name="connsiteX13" fmla="*/ 2133980 w 5017802"/>
                <a:gd name="connsiteY13" fmla="*/ 131810 h 4630052"/>
                <a:gd name="connsiteX14" fmla="*/ 2122867 w 5017802"/>
                <a:gd name="connsiteY14" fmla="*/ 84185 h 4630052"/>
                <a:gd name="connsiteX15" fmla="*/ 2154616 w 5017802"/>
                <a:gd name="connsiteY15" fmla="*/ 66723 h 4630052"/>
                <a:gd name="connsiteX16" fmla="*/ 2149854 w 5017802"/>
                <a:gd name="connsiteY16" fmla="*/ 23861 h 4630052"/>
                <a:gd name="connsiteX17" fmla="*/ 2091117 w 5017802"/>
                <a:gd name="connsiteY17" fmla="*/ 28624 h 4630052"/>
                <a:gd name="connsiteX18" fmla="*/ 1897442 w 5017802"/>
                <a:gd name="connsiteY18" fmla="*/ 127049 h 4630052"/>
                <a:gd name="connsiteX19" fmla="*/ 1862517 w 5017802"/>
                <a:gd name="connsiteY19" fmla="*/ 252462 h 4630052"/>
                <a:gd name="connsiteX20" fmla="*/ 1867279 w 5017802"/>
                <a:gd name="connsiteY20" fmla="*/ 288974 h 4630052"/>
                <a:gd name="connsiteX21" fmla="*/ 1838704 w 5017802"/>
                <a:gd name="connsiteY21" fmla="*/ 303261 h 4630052"/>
                <a:gd name="connsiteX22" fmla="*/ 1906966 w 5017802"/>
                <a:gd name="connsiteY22" fmla="*/ 482645 h 4630052"/>
                <a:gd name="connsiteX23" fmla="*/ 1819655 w 5017802"/>
                <a:gd name="connsiteY23" fmla="*/ 400099 h 4630052"/>
                <a:gd name="connsiteX24" fmla="*/ 1768854 w 5017802"/>
                <a:gd name="connsiteY24" fmla="*/ 366762 h 4630052"/>
                <a:gd name="connsiteX25" fmla="*/ 1740279 w 5017802"/>
                <a:gd name="connsiteY25" fmla="*/ 401687 h 4630052"/>
                <a:gd name="connsiteX26" fmla="*/ 1738692 w 5017802"/>
                <a:gd name="connsiteY26" fmla="*/ 515987 h 4630052"/>
                <a:gd name="connsiteX27" fmla="*/ 1752979 w 5017802"/>
                <a:gd name="connsiteY27" fmla="*/ 612820 h 4630052"/>
                <a:gd name="connsiteX28" fmla="*/ 1670429 w 5017802"/>
                <a:gd name="connsiteY28" fmla="*/ 620761 h 4630052"/>
                <a:gd name="connsiteX29" fmla="*/ 1694242 w 5017802"/>
                <a:gd name="connsiteY29" fmla="*/ 590598 h 4630052"/>
                <a:gd name="connsiteX30" fmla="*/ 1630742 w 5017802"/>
                <a:gd name="connsiteY30" fmla="*/ 547736 h 4630052"/>
                <a:gd name="connsiteX31" fmla="*/ 1589467 w 5017802"/>
                <a:gd name="connsiteY31" fmla="*/ 501699 h 4630052"/>
                <a:gd name="connsiteX32" fmla="*/ 1540254 w 5017802"/>
                <a:gd name="connsiteY32" fmla="*/ 512811 h 4630052"/>
                <a:gd name="connsiteX33" fmla="*/ 1568829 w 5017802"/>
                <a:gd name="connsiteY33" fmla="*/ 446136 h 4630052"/>
                <a:gd name="connsiteX34" fmla="*/ 1538666 w 5017802"/>
                <a:gd name="connsiteY34" fmla="*/ 481062 h 4630052"/>
                <a:gd name="connsiteX35" fmla="*/ 1505329 w 5017802"/>
                <a:gd name="connsiteY35" fmla="*/ 423911 h 4630052"/>
                <a:gd name="connsiteX36" fmla="*/ 1486279 w 5017802"/>
                <a:gd name="connsiteY36" fmla="*/ 417561 h 4630052"/>
                <a:gd name="connsiteX37" fmla="*/ 1484692 w 5017802"/>
                <a:gd name="connsiteY37" fmla="*/ 376287 h 4630052"/>
                <a:gd name="connsiteX38" fmla="*/ 1449767 w 5017802"/>
                <a:gd name="connsiteY38" fmla="*/ 273100 h 4630052"/>
                <a:gd name="connsiteX39" fmla="*/ 1410079 w 5017802"/>
                <a:gd name="connsiteY39" fmla="*/ 219123 h 4630052"/>
                <a:gd name="connsiteX40" fmla="*/ 1486280 w 5017802"/>
                <a:gd name="connsiteY40" fmla="*/ 282624 h 4630052"/>
                <a:gd name="connsiteX41" fmla="*/ 1545018 w 5017802"/>
                <a:gd name="connsiteY41" fmla="*/ 320723 h 4630052"/>
                <a:gd name="connsiteX42" fmla="*/ 1568829 w 5017802"/>
                <a:gd name="connsiteY42" fmla="*/ 281036 h 4630052"/>
                <a:gd name="connsiteX43" fmla="*/ 1587879 w 5017802"/>
                <a:gd name="connsiteY43" fmla="*/ 215949 h 4630052"/>
                <a:gd name="connsiteX44" fmla="*/ 1549779 w 5017802"/>
                <a:gd name="connsiteY44" fmla="*/ 185786 h 4630052"/>
                <a:gd name="connsiteX45" fmla="*/ 1576767 w 5017802"/>
                <a:gd name="connsiteY45" fmla="*/ 144511 h 4630052"/>
                <a:gd name="connsiteX46" fmla="*/ 1529142 w 5017802"/>
                <a:gd name="connsiteY46" fmla="*/ 50848 h 4630052"/>
                <a:gd name="connsiteX47" fmla="*/ 1511679 w 5017802"/>
                <a:gd name="connsiteY47" fmla="*/ 6399 h 4630052"/>
                <a:gd name="connsiteX48" fmla="*/ 1375154 w 5017802"/>
                <a:gd name="connsiteY48" fmla="*/ 120699 h 4630052"/>
                <a:gd name="connsiteX49" fmla="*/ 1313241 w 5017802"/>
                <a:gd name="connsiteY49" fmla="*/ 115936 h 4630052"/>
                <a:gd name="connsiteX50" fmla="*/ 1300542 w 5017802"/>
                <a:gd name="connsiteY50" fmla="*/ 57199 h 4630052"/>
                <a:gd name="connsiteX51" fmla="*/ 1214817 w 5017802"/>
                <a:gd name="connsiteY51" fmla="*/ 104824 h 4630052"/>
                <a:gd name="connsiteX52" fmla="*/ 1151317 w 5017802"/>
                <a:gd name="connsiteY52" fmla="*/ 139748 h 4630052"/>
                <a:gd name="connsiteX53" fmla="*/ 1056066 w 5017802"/>
                <a:gd name="connsiteY53" fmla="*/ 147686 h 4630052"/>
                <a:gd name="connsiteX54" fmla="*/ 1033842 w 5017802"/>
                <a:gd name="connsiteY54" fmla="*/ 177849 h 4630052"/>
                <a:gd name="connsiteX55" fmla="*/ 997329 w 5017802"/>
                <a:gd name="connsiteY55" fmla="*/ 201661 h 4630052"/>
                <a:gd name="connsiteX56" fmla="*/ 1032255 w 5017802"/>
                <a:gd name="connsiteY56" fmla="*/ 288974 h 4630052"/>
                <a:gd name="connsiteX57" fmla="*/ 899586 w 5017802"/>
                <a:gd name="connsiteY57" fmla="*/ 542516 h 4630052"/>
                <a:gd name="connsiteX58" fmla="*/ 845611 w 5017802"/>
                <a:gd name="connsiteY58" fmla="*/ 580843 h 4630052"/>
                <a:gd name="connsiteX59" fmla="*/ 917502 w 5017802"/>
                <a:gd name="connsiteY59" fmla="*/ 633231 h 4630052"/>
                <a:gd name="connsiteX60" fmla="*/ 880536 w 5017802"/>
                <a:gd name="connsiteY60" fmla="*/ 673825 h 4630052"/>
                <a:gd name="connsiteX61" fmla="*/ 897999 w 5017802"/>
                <a:gd name="connsiteY61" fmla="*/ 720316 h 4630052"/>
                <a:gd name="connsiteX62" fmla="*/ 829282 w 5017802"/>
                <a:gd name="connsiteY62" fmla="*/ 701719 h 4630052"/>
                <a:gd name="connsiteX63" fmla="*/ 774174 w 5017802"/>
                <a:gd name="connsiteY63" fmla="*/ 726665 h 4630052"/>
                <a:gd name="connsiteX64" fmla="*/ 707272 w 5017802"/>
                <a:gd name="connsiteY64" fmla="*/ 695143 h 4630052"/>
                <a:gd name="connsiteX65" fmla="*/ 708860 w 5017802"/>
                <a:gd name="connsiteY65" fmla="*/ 652734 h 4630052"/>
                <a:gd name="connsiteX66" fmla="*/ 597281 w 5017802"/>
                <a:gd name="connsiteY66" fmla="*/ 675412 h 4630052"/>
                <a:gd name="connsiteX67" fmla="*/ 587530 w 5017802"/>
                <a:gd name="connsiteY67" fmla="*/ 760457 h 4630052"/>
                <a:gd name="connsiteX68" fmla="*/ 508382 w 5017802"/>
                <a:gd name="connsiteY68" fmla="*/ 865236 h 4630052"/>
                <a:gd name="connsiteX69" fmla="*/ 422657 w 5017802"/>
                <a:gd name="connsiteY69" fmla="*/ 828724 h 4630052"/>
                <a:gd name="connsiteX70" fmla="*/ 397257 w 5017802"/>
                <a:gd name="connsiteY70" fmla="*/ 869999 h 4630052"/>
                <a:gd name="connsiteX71" fmla="*/ 332170 w 5017802"/>
                <a:gd name="connsiteY71" fmla="*/ 812848 h 4630052"/>
                <a:gd name="connsiteX72" fmla="*/ 306771 w 5017802"/>
                <a:gd name="connsiteY72" fmla="*/ 881111 h 4630052"/>
                <a:gd name="connsiteX73" fmla="*/ 248033 w 5017802"/>
                <a:gd name="connsiteY73" fmla="*/ 873173 h 4630052"/>
                <a:gd name="connsiteX74" fmla="*/ 208345 w 5017802"/>
                <a:gd name="connsiteY74" fmla="*/ 787449 h 4630052"/>
                <a:gd name="connsiteX75" fmla="*/ 27371 w 5017802"/>
                <a:gd name="connsiteY75" fmla="*/ 917623 h 4630052"/>
                <a:gd name="connsiteX76" fmla="*/ 28959 w 5017802"/>
                <a:gd name="connsiteY76" fmla="*/ 970011 h 4630052"/>
                <a:gd name="connsiteX77" fmla="*/ 13084 w 5017802"/>
                <a:gd name="connsiteY77" fmla="*/ 996999 h 4630052"/>
                <a:gd name="connsiteX78" fmla="*/ 40071 w 5017802"/>
                <a:gd name="connsiteY78" fmla="*/ 1022399 h 4630052"/>
                <a:gd name="connsiteX79" fmla="*/ 9909 w 5017802"/>
                <a:gd name="connsiteY79" fmla="*/ 1043037 h 4630052"/>
                <a:gd name="connsiteX80" fmla="*/ 170247 w 5017802"/>
                <a:gd name="connsiteY80" fmla="*/ 1135111 h 4630052"/>
                <a:gd name="connsiteX81" fmla="*/ 160723 w 5017802"/>
                <a:gd name="connsiteY81" fmla="*/ 1263698 h 4630052"/>
                <a:gd name="connsiteX82" fmla="*/ 217873 w 5017802"/>
                <a:gd name="connsiteY82" fmla="*/ 1289099 h 4630052"/>
                <a:gd name="connsiteX83" fmla="*/ 205174 w 5017802"/>
                <a:gd name="connsiteY83" fmla="*/ 1354186 h 4630052"/>
                <a:gd name="connsiteX84" fmla="*/ 270261 w 5017802"/>
                <a:gd name="connsiteY84" fmla="*/ 1362124 h 4630052"/>
                <a:gd name="connsiteX85" fmla="*/ 321736 w 5017802"/>
                <a:gd name="connsiteY85" fmla="*/ 1394776 h 4630052"/>
                <a:gd name="connsiteX86" fmla="*/ 230573 w 5017802"/>
                <a:gd name="connsiteY86" fmla="*/ 1622474 h 4630052"/>
                <a:gd name="connsiteX87" fmla="*/ 179773 w 5017802"/>
                <a:gd name="connsiteY87" fmla="*/ 1687561 h 4630052"/>
                <a:gd name="connsiteX88" fmla="*/ 175010 w 5017802"/>
                <a:gd name="connsiteY88" fmla="*/ 1743123 h 4630052"/>
                <a:gd name="connsiteX89" fmla="*/ 141673 w 5017802"/>
                <a:gd name="connsiteY89" fmla="*/ 1738361 h 4630052"/>
                <a:gd name="connsiteX90" fmla="*/ 143261 w 5017802"/>
                <a:gd name="connsiteY90" fmla="*/ 1798686 h 4630052"/>
                <a:gd name="connsiteX91" fmla="*/ 65473 w 5017802"/>
                <a:gd name="connsiteY91" fmla="*/ 1636761 h 4630052"/>
                <a:gd name="connsiteX92" fmla="*/ 16260 w 5017802"/>
                <a:gd name="connsiteY92" fmla="*/ 1633586 h 4630052"/>
                <a:gd name="connsiteX93" fmla="*/ 41661 w 5017802"/>
                <a:gd name="connsiteY93" fmla="*/ 1670099 h 4630052"/>
                <a:gd name="connsiteX94" fmla="*/ 385 w 5017802"/>
                <a:gd name="connsiteY94" fmla="*/ 1690737 h 4630052"/>
                <a:gd name="connsiteX95" fmla="*/ 59122 w 5017802"/>
                <a:gd name="connsiteY95" fmla="*/ 1873298 h 4630052"/>
                <a:gd name="connsiteX96" fmla="*/ 343507 w 5017802"/>
                <a:gd name="connsiteY96" fmla="*/ 1923414 h 4630052"/>
                <a:gd name="connsiteX97" fmla="*/ 200410 w 5017802"/>
                <a:gd name="connsiteY97" fmla="*/ 2119361 h 4630052"/>
                <a:gd name="connsiteX98" fmla="*/ 213560 w 5017802"/>
                <a:gd name="connsiteY98" fmla="*/ 2239100 h 4630052"/>
                <a:gd name="connsiteX99" fmla="*/ 148023 w 5017802"/>
                <a:gd name="connsiteY99" fmla="*/ 2270174 h 4630052"/>
                <a:gd name="connsiteX100" fmla="*/ 105160 w 5017802"/>
                <a:gd name="connsiteY100" fmla="*/ 2414637 h 4630052"/>
                <a:gd name="connsiteX101" fmla="*/ 201087 w 5017802"/>
                <a:gd name="connsiteY101" fmla="*/ 2428239 h 4630052"/>
                <a:gd name="connsiteX102" fmla="*/ 419708 w 5017802"/>
                <a:gd name="connsiteY102" fmla="*/ 2593339 h 4630052"/>
                <a:gd name="connsiteX103" fmla="*/ 436944 w 5017802"/>
                <a:gd name="connsiteY103" fmla="*/ 2823753 h 4630052"/>
                <a:gd name="connsiteX104" fmla="*/ 490464 w 5017802"/>
                <a:gd name="connsiteY104" fmla="*/ 2877956 h 4630052"/>
                <a:gd name="connsiteX105" fmla="*/ 542173 w 5017802"/>
                <a:gd name="connsiteY105" fmla="*/ 2882264 h 4630052"/>
                <a:gd name="connsiteX106" fmla="*/ 544894 w 5017802"/>
                <a:gd name="connsiteY106" fmla="*/ 2813095 h 4630052"/>
                <a:gd name="connsiteX107" fmla="*/ 678248 w 5017802"/>
                <a:gd name="connsiteY107" fmla="*/ 2882949 h 4630052"/>
                <a:gd name="connsiteX108" fmla="*/ 669852 w 5017802"/>
                <a:gd name="connsiteY108" fmla="*/ 2955970 h 4630052"/>
                <a:gd name="connsiteX109" fmla="*/ 758073 w 5017802"/>
                <a:gd name="connsiteY109" fmla="*/ 3058024 h 4630052"/>
                <a:gd name="connsiteX110" fmla="*/ 741970 w 5017802"/>
                <a:gd name="connsiteY110" fmla="*/ 3145336 h 4630052"/>
                <a:gd name="connsiteX111" fmla="*/ 774855 w 5017802"/>
                <a:gd name="connsiteY111" fmla="*/ 3257368 h 4630052"/>
                <a:gd name="connsiteX112" fmla="*/ 831551 w 5017802"/>
                <a:gd name="connsiteY112" fmla="*/ 3291839 h 4630052"/>
                <a:gd name="connsiteX113" fmla="*/ 794812 w 5017802"/>
                <a:gd name="connsiteY113" fmla="*/ 3345361 h 4630052"/>
                <a:gd name="connsiteX114" fmla="*/ 1094623 w 5017802"/>
                <a:gd name="connsiteY114" fmla="*/ 3453311 h 4630052"/>
                <a:gd name="connsiteX115" fmla="*/ 1144742 w 5017802"/>
                <a:gd name="connsiteY115" fmla="*/ 3605257 h 4630052"/>
                <a:gd name="connsiteX116" fmla="*/ 1187604 w 5017802"/>
                <a:gd name="connsiteY116" fmla="*/ 3626121 h 4630052"/>
                <a:gd name="connsiteX117" fmla="*/ 1210283 w 5017802"/>
                <a:gd name="connsiteY117" fmla="*/ 3658099 h 4630052"/>
                <a:gd name="connsiteX118" fmla="*/ 1297142 w 5017802"/>
                <a:gd name="connsiteY118" fmla="*/ 3683952 h 4630052"/>
                <a:gd name="connsiteX119" fmla="*/ 1357693 w 5017802"/>
                <a:gd name="connsiteY119" fmla="*/ 3632471 h 4630052"/>
                <a:gd name="connsiteX120" fmla="*/ 1341138 w 5017802"/>
                <a:gd name="connsiteY120" fmla="*/ 3663768 h 4630052"/>
                <a:gd name="connsiteX121" fmla="*/ 1361095 w 5017802"/>
                <a:gd name="connsiteY121" fmla="*/ 3689621 h 4630052"/>
                <a:gd name="connsiteX122" fmla="*/ 1387402 w 5017802"/>
                <a:gd name="connsiteY122" fmla="*/ 3742236 h 4630052"/>
                <a:gd name="connsiteX123" fmla="*/ 1358374 w 5017802"/>
                <a:gd name="connsiteY123" fmla="*/ 3755843 h 4630052"/>
                <a:gd name="connsiteX124" fmla="*/ 1358827 w 5017802"/>
                <a:gd name="connsiteY124" fmla="*/ 3799386 h 4630052"/>
                <a:gd name="connsiteX125" fmla="*/ 1322769 w 5017802"/>
                <a:gd name="connsiteY125" fmla="*/ 3900986 h 4630052"/>
                <a:gd name="connsiteX126" fmla="*/ 1264485 w 5017802"/>
                <a:gd name="connsiteY126" fmla="*/ 3906882 h 4630052"/>
                <a:gd name="connsiteX127" fmla="*/ 1236590 w 5017802"/>
                <a:gd name="connsiteY127" fmla="*/ 3937725 h 4630052"/>
                <a:gd name="connsiteX128" fmla="*/ 1160843 w 5017802"/>
                <a:gd name="connsiteY128" fmla="*/ 3954733 h 4630052"/>
                <a:gd name="connsiteX129" fmla="*/ 1214592 w 5017802"/>
                <a:gd name="connsiteY129" fmla="*/ 4003039 h 4630052"/>
                <a:gd name="connsiteX130" fmla="*/ 1226157 w 5017802"/>
                <a:gd name="connsiteY130" fmla="*/ 4039099 h 4630052"/>
                <a:gd name="connsiteX131" fmla="*/ 1154267 w 5017802"/>
                <a:gd name="connsiteY131" fmla="*/ 4107588 h 4630052"/>
                <a:gd name="connsiteX132" fmla="*/ 1111177 w 5017802"/>
                <a:gd name="connsiteY132" fmla="*/ 4113031 h 4630052"/>
                <a:gd name="connsiteX133" fmla="*/ 1112311 w 5017802"/>
                <a:gd name="connsiteY133" fmla="*/ 4170407 h 4630052"/>
                <a:gd name="connsiteX134" fmla="*/ 1142247 w 5017802"/>
                <a:gd name="connsiteY134" fmla="*/ 4191725 h 4630052"/>
                <a:gd name="connsiteX135" fmla="*/ 1122748 w 5017802"/>
                <a:gd name="connsiteY135" fmla="*/ 4230736 h 4630052"/>
                <a:gd name="connsiteX136" fmla="*/ 1067186 w 5017802"/>
                <a:gd name="connsiteY136" fmla="*/ 4224386 h 4630052"/>
                <a:gd name="connsiteX137" fmla="*/ 1114810 w 5017802"/>
                <a:gd name="connsiteY137" fmla="*/ 4270425 h 4630052"/>
                <a:gd name="connsiteX138" fmla="*/ 1162435 w 5017802"/>
                <a:gd name="connsiteY138" fmla="*/ 4376786 h 4630052"/>
                <a:gd name="connsiteX139" fmla="*/ 1271972 w 5017802"/>
                <a:gd name="connsiteY139" fmla="*/ 4435524 h 4630052"/>
                <a:gd name="connsiteX140" fmla="*/ 1291022 w 5017802"/>
                <a:gd name="connsiteY140" fmla="*/ 4472036 h 4630052"/>
                <a:gd name="connsiteX141" fmla="*/ 1367222 w 5017802"/>
                <a:gd name="connsiteY141" fmla="*/ 4557761 h 4630052"/>
                <a:gd name="connsiteX142" fmla="*/ 1389447 w 5017802"/>
                <a:gd name="connsiteY142" fmla="*/ 4543473 h 4630052"/>
                <a:gd name="connsiteX143" fmla="*/ 1419610 w 5017802"/>
                <a:gd name="connsiteY143" fmla="*/ 4570460 h 4630052"/>
                <a:gd name="connsiteX144" fmla="*/ 1422785 w 5017802"/>
                <a:gd name="connsiteY144" fmla="*/ 4567285 h 4630052"/>
                <a:gd name="connsiteX145" fmla="*/ 1495810 w 5017802"/>
                <a:gd name="connsiteY145" fmla="*/ 4629198 h 4630052"/>
                <a:gd name="connsiteX146" fmla="*/ 1514860 w 5017802"/>
                <a:gd name="connsiteY146" fmla="*/ 4514898 h 4630052"/>
                <a:gd name="connsiteX147" fmla="*/ 1370397 w 5017802"/>
                <a:gd name="connsiteY147" fmla="*/ 4511723 h 4630052"/>
                <a:gd name="connsiteX148" fmla="*/ 1351348 w 5017802"/>
                <a:gd name="connsiteY148" fmla="*/ 4422824 h 4630052"/>
                <a:gd name="connsiteX149" fmla="*/ 1444325 w 5017802"/>
                <a:gd name="connsiteY149" fmla="*/ 4364309 h 4630052"/>
                <a:gd name="connsiteX150" fmla="*/ 1791081 w 5017802"/>
                <a:gd name="connsiteY150" fmla="*/ 4263389 h 4630052"/>
                <a:gd name="connsiteX151" fmla="*/ 2188636 w 5017802"/>
                <a:gd name="connsiteY151" fmla="*/ 4250462 h 4630052"/>
                <a:gd name="connsiteX152" fmla="*/ 2296586 w 5017802"/>
                <a:gd name="connsiteY152" fmla="*/ 4245474 h 4630052"/>
                <a:gd name="connsiteX153" fmla="*/ 2394785 w 5017802"/>
                <a:gd name="connsiteY153" fmla="*/ 4215990 h 4630052"/>
                <a:gd name="connsiteX154" fmla="*/ 2406350 w 5017802"/>
                <a:gd name="connsiteY154" fmla="*/ 4125277 h 4630052"/>
                <a:gd name="connsiteX155" fmla="*/ 2494570 w 5017802"/>
                <a:gd name="connsiteY155" fmla="*/ 3900532 h 4630052"/>
                <a:gd name="connsiteX156" fmla="*/ 2593449 w 5017802"/>
                <a:gd name="connsiteY156" fmla="*/ 3917768 h 4630052"/>
                <a:gd name="connsiteX157" fmla="*/ 2719088 w 5017802"/>
                <a:gd name="connsiteY157" fmla="*/ 3918221 h 4630052"/>
                <a:gd name="connsiteX158" fmla="*/ 2914124 w 5017802"/>
                <a:gd name="connsiteY158" fmla="*/ 3764007 h 4630052"/>
                <a:gd name="connsiteX159" fmla="*/ 3195112 w 5017802"/>
                <a:gd name="connsiteY159" fmla="*/ 3993968 h 4630052"/>
                <a:gd name="connsiteX160" fmla="*/ 3265414 w 5017802"/>
                <a:gd name="connsiteY160" fmla="*/ 4067674 h 4630052"/>
                <a:gd name="connsiteX161" fmla="*/ 3439813 w 5017802"/>
                <a:gd name="connsiteY161" fmla="*/ 4130265 h 4630052"/>
                <a:gd name="connsiteX162" fmla="*/ 3526217 w 5017802"/>
                <a:gd name="connsiteY162" fmla="*/ 4316455 h 4630052"/>
                <a:gd name="connsiteX163" fmla="*/ 3586542 w 5017802"/>
                <a:gd name="connsiteY163" fmla="*/ 4375193 h 4630052"/>
                <a:gd name="connsiteX164" fmla="*/ 3597654 w 5017802"/>
                <a:gd name="connsiteY164" fmla="*/ 4345030 h 4630052"/>
                <a:gd name="connsiteX165" fmla="*/ 3643692 w 5017802"/>
                <a:gd name="connsiteY165" fmla="*/ 4318042 h 4630052"/>
                <a:gd name="connsiteX166" fmla="*/ 3694492 w 5017802"/>
                <a:gd name="connsiteY166" fmla="*/ 4391068 h 4630052"/>
                <a:gd name="connsiteX167" fmla="*/ 3743705 w 5017802"/>
                <a:gd name="connsiteY167" fmla="*/ 4394243 h 4630052"/>
                <a:gd name="connsiteX168" fmla="*/ 3699254 w 5017802"/>
                <a:gd name="connsiteY168" fmla="*/ 4300581 h 4630052"/>
                <a:gd name="connsiteX169" fmla="*/ 3656392 w 5017802"/>
                <a:gd name="connsiteY169" fmla="*/ 4232318 h 4630052"/>
                <a:gd name="connsiteX170" fmla="*/ 3699255 w 5017802"/>
                <a:gd name="connsiteY170" fmla="*/ 4216442 h 4630052"/>
                <a:gd name="connsiteX171" fmla="*/ 3680204 w 5017802"/>
                <a:gd name="connsiteY171" fmla="*/ 4175168 h 4630052"/>
                <a:gd name="connsiteX172" fmla="*/ 3732592 w 5017802"/>
                <a:gd name="connsiteY172" fmla="*/ 4184693 h 4630052"/>
                <a:gd name="connsiteX173" fmla="*/ 3711955 w 5017802"/>
                <a:gd name="connsiteY173" fmla="*/ 4151355 h 4630052"/>
                <a:gd name="connsiteX174" fmla="*/ 3733274 w 5017802"/>
                <a:gd name="connsiteY174" fmla="*/ 4134801 h 4630052"/>
                <a:gd name="connsiteX175" fmla="*/ 3854377 w 5017802"/>
                <a:gd name="connsiteY175" fmla="*/ 4220074 h 4630052"/>
                <a:gd name="connsiteX176" fmla="*/ 3889754 w 5017802"/>
                <a:gd name="connsiteY176" fmla="*/ 4206917 h 4630052"/>
                <a:gd name="connsiteX177" fmla="*/ 3942141 w 5017802"/>
                <a:gd name="connsiteY177" fmla="*/ 4272006 h 4630052"/>
                <a:gd name="connsiteX178" fmla="*/ 3962779 w 5017802"/>
                <a:gd name="connsiteY178" fmla="*/ 4330743 h 4630052"/>
                <a:gd name="connsiteX179" fmla="*/ 4070729 w 5017802"/>
                <a:gd name="connsiteY179" fmla="*/ 4349792 h 4630052"/>
                <a:gd name="connsiteX180" fmla="*/ 4010405 w 5017802"/>
                <a:gd name="connsiteY180" fmla="*/ 4283117 h 4630052"/>
                <a:gd name="connsiteX181" fmla="*/ 4007229 w 5017802"/>
                <a:gd name="connsiteY181" fmla="*/ 4214855 h 4630052"/>
                <a:gd name="connsiteX182" fmla="*/ 4061204 w 5017802"/>
                <a:gd name="connsiteY182" fmla="*/ 4270418 h 4630052"/>
                <a:gd name="connsiteX183" fmla="*/ 4110417 w 5017802"/>
                <a:gd name="connsiteY183" fmla="*/ 4275180 h 4630052"/>
                <a:gd name="connsiteX184" fmla="*/ 4104067 w 5017802"/>
                <a:gd name="connsiteY184" fmla="*/ 4225968 h 4630052"/>
                <a:gd name="connsiteX185" fmla="*/ 4164392 w 5017802"/>
                <a:gd name="connsiteY185" fmla="*/ 4230730 h 4630052"/>
                <a:gd name="connsiteX186" fmla="*/ 4226304 w 5017802"/>
                <a:gd name="connsiteY186" fmla="*/ 4273592 h 4630052"/>
                <a:gd name="connsiteX187" fmla="*/ 4258054 w 5017802"/>
                <a:gd name="connsiteY187" fmla="*/ 4260893 h 4630052"/>
                <a:gd name="connsiteX188" fmla="*/ 4251705 w 5017802"/>
                <a:gd name="connsiteY188" fmla="*/ 4225968 h 4630052"/>
                <a:gd name="connsiteX189" fmla="*/ 4292980 w 5017802"/>
                <a:gd name="connsiteY189" fmla="*/ 4202156 h 4630052"/>
                <a:gd name="connsiteX190" fmla="*/ 4377117 w 5017802"/>
                <a:gd name="connsiteY190" fmla="*/ 4259306 h 4630052"/>
                <a:gd name="connsiteX191" fmla="*/ 4394580 w 5017802"/>
                <a:gd name="connsiteY191" fmla="*/ 4157708 h 4630052"/>
                <a:gd name="connsiteX192" fmla="*/ 4369180 w 5017802"/>
                <a:gd name="connsiteY192" fmla="*/ 4135482 h 4630052"/>
                <a:gd name="connsiteX193" fmla="*/ 4296154 w 5017802"/>
                <a:gd name="connsiteY193" fmla="*/ 4092619 h 4630052"/>
                <a:gd name="connsiteX194" fmla="*/ 4318379 w 5017802"/>
                <a:gd name="connsiteY194" fmla="*/ 4067220 h 4630052"/>
                <a:gd name="connsiteX195" fmla="*/ 4339017 w 5017802"/>
                <a:gd name="connsiteY195" fmla="*/ 4044994 h 4630052"/>
                <a:gd name="connsiteX196" fmla="*/ 4392992 w 5017802"/>
                <a:gd name="connsiteY196" fmla="*/ 4076745 h 4630052"/>
                <a:gd name="connsiteX197" fmla="*/ 4399342 w 5017802"/>
                <a:gd name="connsiteY197" fmla="*/ 4032295 h 4630052"/>
                <a:gd name="connsiteX198" fmla="*/ 4343779 w 5017802"/>
                <a:gd name="connsiteY198" fmla="*/ 4008482 h 4630052"/>
                <a:gd name="connsiteX199" fmla="*/ 4342192 w 5017802"/>
                <a:gd name="connsiteY199" fmla="*/ 3998958 h 4630052"/>
                <a:gd name="connsiteX200" fmla="*/ 4329491 w 5017802"/>
                <a:gd name="connsiteY200" fmla="*/ 3960859 h 4630052"/>
                <a:gd name="connsiteX201" fmla="*/ 4335841 w 5017802"/>
                <a:gd name="connsiteY201" fmla="*/ 3913233 h 4630052"/>
                <a:gd name="connsiteX202" fmla="*/ 4346954 w 5017802"/>
                <a:gd name="connsiteY202" fmla="*/ 3857670 h 4630052"/>
                <a:gd name="connsiteX203" fmla="*/ 4308854 w 5017802"/>
                <a:gd name="connsiteY203" fmla="*/ 3827508 h 4630052"/>
                <a:gd name="connsiteX204" fmla="*/ 4342191 w 5017802"/>
                <a:gd name="connsiteY204" fmla="*/ 3817983 h 4630052"/>
                <a:gd name="connsiteX205" fmla="*/ 4319966 w 5017802"/>
                <a:gd name="connsiteY205" fmla="*/ 3781470 h 4630052"/>
                <a:gd name="connsiteX206" fmla="*/ 4358067 w 5017802"/>
                <a:gd name="connsiteY206" fmla="*/ 3776709 h 4630052"/>
                <a:gd name="connsiteX207" fmla="*/ 4364416 w 5017802"/>
                <a:gd name="connsiteY207" fmla="*/ 3743370 h 4630052"/>
                <a:gd name="connsiteX208" fmla="*/ 4426330 w 5017802"/>
                <a:gd name="connsiteY208" fmla="*/ 3752897 h 4630052"/>
                <a:gd name="connsiteX209" fmla="*/ 4459443 w 5017802"/>
                <a:gd name="connsiteY209" fmla="*/ 3768089 h 4630052"/>
                <a:gd name="connsiteX210" fmla="*/ 4425650 w 5017802"/>
                <a:gd name="connsiteY210" fmla="*/ 3809137 h 4630052"/>
                <a:gd name="connsiteX211" fmla="*/ 4464658 w 5017802"/>
                <a:gd name="connsiteY211" fmla="*/ 3916633 h 4630052"/>
                <a:gd name="connsiteX212" fmla="*/ 4517045 w 5017802"/>
                <a:gd name="connsiteY212" fmla="*/ 3947931 h 4630052"/>
                <a:gd name="connsiteX213" fmla="*/ 4568979 w 5017802"/>
                <a:gd name="connsiteY213" fmla="*/ 3905749 h 4630052"/>
                <a:gd name="connsiteX214" fmla="*/ 4654704 w 5017802"/>
                <a:gd name="connsiteY214" fmla="*/ 3857216 h 4630052"/>
                <a:gd name="connsiteX215" fmla="*/ 4637468 w 5017802"/>
                <a:gd name="connsiteY215" fmla="*/ 3768315 h 4630052"/>
                <a:gd name="connsiteX216" fmla="*/ 4714802 w 5017802"/>
                <a:gd name="connsiteY216" fmla="*/ 3635646 h 4630052"/>
                <a:gd name="connsiteX217" fmla="*/ 5007356 w 5017802"/>
                <a:gd name="connsiteY217" fmla="*/ 3302498 h 4630052"/>
                <a:gd name="connsiteX218" fmla="*/ 4925939 w 5017802"/>
                <a:gd name="connsiteY218" fmla="*/ 3293426 h 4630052"/>
                <a:gd name="connsiteX219" fmla="*/ 4930476 w 5017802"/>
                <a:gd name="connsiteY219" fmla="*/ 3201578 h 4630052"/>
                <a:gd name="connsiteX220" fmla="*/ 4881489 w 5017802"/>
                <a:gd name="connsiteY220" fmla="*/ 3176406 h 4630052"/>
                <a:gd name="connsiteX221" fmla="*/ 4797352 w 5017802"/>
                <a:gd name="connsiteY221" fmla="*/ 3207928 h 4630052"/>
                <a:gd name="connsiteX222" fmla="*/ 4760613 w 5017802"/>
                <a:gd name="connsiteY222" fmla="*/ 3171643 h 4630052"/>
                <a:gd name="connsiteX223" fmla="*/ 4805290 w 5017802"/>
                <a:gd name="connsiteY223" fmla="*/ 3148738 h 4630052"/>
                <a:gd name="connsiteX224" fmla="*/ 4676023 w 5017802"/>
                <a:gd name="connsiteY224" fmla="*/ 2935559 h 4630052"/>
                <a:gd name="connsiteX225" fmla="*/ 4690989 w 5017802"/>
                <a:gd name="connsiteY225" fmla="*/ 2905396 h 4630052"/>
                <a:gd name="connsiteX226" fmla="*/ 4667404 w 5017802"/>
                <a:gd name="connsiteY226" fmla="*/ 2789736 h 4630052"/>
                <a:gd name="connsiteX227" fmla="*/ 4508655 w 5017802"/>
                <a:gd name="connsiteY227" fmla="*/ 2778850 h 4630052"/>
                <a:gd name="connsiteX228" fmla="*/ 4475317 w 5017802"/>
                <a:gd name="connsiteY228" fmla="*/ 2827608 h 4630052"/>
                <a:gd name="connsiteX229" fmla="*/ 4386417 w 5017802"/>
                <a:gd name="connsiteY229" fmla="*/ 2842124 h 4630052"/>
                <a:gd name="connsiteX230" fmla="*/ 4392767 w 5017802"/>
                <a:gd name="connsiteY230" fmla="*/ 2820125 h 4630052"/>
                <a:gd name="connsiteX231" fmla="*/ 4339245 w 5017802"/>
                <a:gd name="connsiteY231" fmla="*/ 2804024 h 4630052"/>
                <a:gd name="connsiteX232" fmla="*/ 4314526 w 5017802"/>
                <a:gd name="connsiteY232" fmla="*/ 2638923 h 4630052"/>
                <a:gd name="connsiteX233" fmla="*/ 4034219 w 5017802"/>
                <a:gd name="connsiteY233" fmla="*/ 2572248 h 4630052"/>
                <a:gd name="connsiteX234" fmla="*/ 3897920 w 5017802"/>
                <a:gd name="connsiteY234" fmla="*/ 2615564 h 4630052"/>
                <a:gd name="connsiteX235" fmla="*/ 3765931 w 5017802"/>
                <a:gd name="connsiteY235" fmla="*/ 2608080 h 4630052"/>
                <a:gd name="connsiteX236" fmla="*/ 3633488 w 5017802"/>
                <a:gd name="connsiteY236" fmla="*/ 2497182 h 4630052"/>
                <a:gd name="connsiteX237" fmla="*/ 3420310 w 5017802"/>
                <a:gd name="connsiteY237" fmla="*/ 2193969 h 4630052"/>
                <a:gd name="connsiteX238" fmla="*/ 3021848 w 5017802"/>
                <a:gd name="connsiteY238" fmla="*/ 2054496 h 4630052"/>
                <a:gd name="connsiteX239" fmla="*/ 2785310 w 5017802"/>
                <a:gd name="connsiteY239" fmla="*/ 1741532 h 4630052"/>
                <a:gd name="connsiteX240" fmla="*/ 2819101 w 5017802"/>
                <a:gd name="connsiteY240" fmla="*/ 1716586 h 4630052"/>
                <a:gd name="connsiteX241" fmla="*/ 2878745 w 5017802"/>
                <a:gd name="connsiteY241" fmla="*/ 1799589 h 4630052"/>
                <a:gd name="connsiteX242" fmla="*/ 2898929 w 5017802"/>
                <a:gd name="connsiteY242" fmla="*/ 1782126 h 4630052"/>
                <a:gd name="connsiteX243" fmla="*/ 2942019 w 5017802"/>
                <a:gd name="connsiteY243" fmla="*/ 1812970 h 4630052"/>
                <a:gd name="connsiteX244" fmla="*/ 3030692 w 5017802"/>
                <a:gd name="connsiteY244" fmla="*/ 1759221 h 4630052"/>
                <a:gd name="connsiteX245" fmla="*/ 3046794 w 5017802"/>
                <a:gd name="connsiteY245" fmla="*/ 1738811 h 4630052"/>
                <a:gd name="connsiteX246" fmla="*/ 3105077 w 5017802"/>
                <a:gd name="connsiteY246" fmla="*/ 1739037 h 4630052"/>
                <a:gd name="connsiteX247" fmla="*/ 3121180 w 5017802"/>
                <a:gd name="connsiteY247" fmla="*/ 1705927 h 4630052"/>
                <a:gd name="connsiteX248" fmla="*/ 3102356 w 5017802"/>
                <a:gd name="connsiteY248" fmla="*/ 1680300 h 4630052"/>
                <a:gd name="connsiteX249" fmla="*/ 3035228 w 5017802"/>
                <a:gd name="connsiteY249" fmla="*/ 1700257 h 4630052"/>
                <a:gd name="connsiteX250" fmla="*/ 3013456 w 5017802"/>
                <a:gd name="connsiteY250" fmla="*/ 1646736 h 4630052"/>
                <a:gd name="connsiteX251" fmla="*/ 3034774 w 5017802"/>
                <a:gd name="connsiteY251" fmla="*/ 1617026 h 4630052"/>
                <a:gd name="connsiteX252" fmla="*/ 2978304 w 5017802"/>
                <a:gd name="connsiteY252" fmla="*/ 1513612 h 4630052"/>
                <a:gd name="connsiteX253" fmla="*/ 2929773 w 5017802"/>
                <a:gd name="connsiteY253" fmla="*/ 1552393 h 4630052"/>
                <a:gd name="connsiteX254" fmla="*/ 2840418 w 5017802"/>
                <a:gd name="connsiteY254" fmla="*/ 1497737 h 4630052"/>
                <a:gd name="connsiteX255" fmla="*/ 2892352 w 5017802"/>
                <a:gd name="connsiteY255" fmla="*/ 1405208 h 4630052"/>
                <a:gd name="connsiteX256" fmla="*/ 2849490 w 5017802"/>
                <a:gd name="connsiteY256" fmla="*/ 1284105 h 4630052"/>
                <a:gd name="connsiteX257" fmla="*/ 2864231 w 5017802"/>
                <a:gd name="connsiteY257" fmla="*/ 1160053 h 4630052"/>
                <a:gd name="connsiteX258" fmla="*/ 2959481 w 5017802"/>
                <a:gd name="connsiteY258" fmla="*/ 1086348 h 4630052"/>
                <a:gd name="connsiteX259" fmla="*/ 3064710 w 5017802"/>
                <a:gd name="connsiteY259" fmla="*/ 1063896 h 4630052"/>
                <a:gd name="connsiteX260" fmla="*/ 3001663 w 5017802"/>
                <a:gd name="connsiteY260" fmla="*/ 974089 h 4630052"/>
                <a:gd name="connsiteX261" fmla="*/ 2984427 w 5017802"/>
                <a:gd name="connsiteY261" fmla="*/ 1018766 h 4630052"/>
                <a:gd name="connsiteX262" fmla="*/ 2941112 w 5017802"/>
                <a:gd name="connsiteY262" fmla="*/ 971595 h 4630052"/>
                <a:gd name="connsiteX263" fmla="*/ 2962430 w 5017802"/>
                <a:gd name="connsiteY263" fmla="*/ 886323 h 4630052"/>
                <a:gd name="connsiteX264" fmla="*/ 3035454 w 5017802"/>
                <a:gd name="connsiteY264" fmla="*/ 789032 h 4630052"/>
                <a:gd name="connsiteX265" fmla="*/ 3018445 w 5017802"/>
                <a:gd name="connsiteY265" fmla="*/ 682443 h 4630052"/>
                <a:gd name="connsiteX266" fmla="*/ 2847223 w 5017802"/>
                <a:gd name="connsiteY266" fmla="*/ 692194 h 4630052"/>
                <a:gd name="connsiteX267" fmla="*/ 2827945 w 5017802"/>
                <a:gd name="connsiteY267" fmla="*/ 734831 h 4630052"/>
                <a:gd name="connsiteX268" fmla="*/ 2795742 w 5017802"/>
                <a:gd name="connsiteY268" fmla="*/ 667248 h 4630052"/>
                <a:gd name="connsiteX269" fmla="*/ 2766032 w 5017802"/>
                <a:gd name="connsiteY269" fmla="*/ 707616 h 4630052"/>
                <a:gd name="connsiteX270" fmla="*/ 2580523 w 5017802"/>
                <a:gd name="connsiteY270" fmla="*/ 741180 h 4630052"/>
                <a:gd name="connsiteX0" fmla="*/ 2580523 w 5017802"/>
                <a:gd name="connsiteY0" fmla="*/ 741180 h 4630966"/>
                <a:gd name="connsiteX1" fmla="*/ 2254404 w 5017802"/>
                <a:gd name="connsiteY1" fmla="*/ 583337 h 4630966"/>
                <a:gd name="connsiteX2" fmla="*/ 2294316 w 5017802"/>
                <a:gd name="connsiteY2" fmla="*/ 433432 h 4630966"/>
                <a:gd name="connsiteX3" fmla="*/ 2240342 w 5017802"/>
                <a:gd name="connsiteY3" fmla="*/ 423907 h 4630966"/>
                <a:gd name="connsiteX4" fmla="*/ 2237167 w 5017802"/>
                <a:gd name="connsiteY4" fmla="*/ 395333 h 4630966"/>
                <a:gd name="connsiteX5" fmla="*/ 2281617 w 5017802"/>
                <a:gd name="connsiteY5" fmla="*/ 403270 h 4630966"/>
                <a:gd name="connsiteX6" fmla="*/ 2224467 w 5017802"/>
                <a:gd name="connsiteY6" fmla="*/ 315957 h 4630966"/>
                <a:gd name="connsiteX7" fmla="*/ 2235579 w 5017802"/>
                <a:gd name="connsiteY7" fmla="*/ 355645 h 4630966"/>
                <a:gd name="connsiteX8" fmla="*/ 2183191 w 5017802"/>
                <a:gd name="connsiteY8" fmla="*/ 320720 h 4630966"/>
                <a:gd name="connsiteX9" fmla="*/ 2203829 w 5017802"/>
                <a:gd name="connsiteY9" fmla="*/ 287383 h 4630966"/>
                <a:gd name="connsiteX10" fmla="*/ 2168904 w 5017802"/>
                <a:gd name="connsiteY10" fmla="*/ 225472 h 4630966"/>
                <a:gd name="connsiteX11" fmla="*/ 2202241 w 5017802"/>
                <a:gd name="connsiteY11" fmla="*/ 227061 h 4630966"/>
                <a:gd name="connsiteX12" fmla="*/ 2159379 w 5017802"/>
                <a:gd name="connsiteY12" fmla="*/ 133398 h 4630966"/>
                <a:gd name="connsiteX13" fmla="*/ 2133980 w 5017802"/>
                <a:gd name="connsiteY13" fmla="*/ 131810 h 4630966"/>
                <a:gd name="connsiteX14" fmla="*/ 2122867 w 5017802"/>
                <a:gd name="connsiteY14" fmla="*/ 84185 h 4630966"/>
                <a:gd name="connsiteX15" fmla="*/ 2154616 w 5017802"/>
                <a:gd name="connsiteY15" fmla="*/ 66723 h 4630966"/>
                <a:gd name="connsiteX16" fmla="*/ 2149854 w 5017802"/>
                <a:gd name="connsiteY16" fmla="*/ 23861 h 4630966"/>
                <a:gd name="connsiteX17" fmla="*/ 2091117 w 5017802"/>
                <a:gd name="connsiteY17" fmla="*/ 28624 h 4630966"/>
                <a:gd name="connsiteX18" fmla="*/ 1897442 w 5017802"/>
                <a:gd name="connsiteY18" fmla="*/ 127049 h 4630966"/>
                <a:gd name="connsiteX19" fmla="*/ 1862517 w 5017802"/>
                <a:gd name="connsiteY19" fmla="*/ 252462 h 4630966"/>
                <a:gd name="connsiteX20" fmla="*/ 1867279 w 5017802"/>
                <a:gd name="connsiteY20" fmla="*/ 288974 h 4630966"/>
                <a:gd name="connsiteX21" fmla="*/ 1838704 w 5017802"/>
                <a:gd name="connsiteY21" fmla="*/ 303261 h 4630966"/>
                <a:gd name="connsiteX22" fmla="*/ 1906966 w 5017802"/>
                <a:gd name="connsiteY22" fmla="*/ 482645 h 4630966"/>
                <a:gd name="connsiteX23" fmla="*/ 1819655 w 5017802"/>
                <a:gd name="connsiteY23" fmla="*/ 400099 h 4630966"/>
                <a:gd name="connsiteX24" fmla="*/ 1768854 w 5017802"/>
                <a:gd name="connsiteY24" fmla="*/ 366762 h 4630966"/>
                <a:gd name="connsiteX25" fmla="*/ 1740279 w 5017802"/>
                <a:gd name="connsiteY25" fmla="*/ 401687 h 4630966"/>
                <a:gd name="connsiteX26" fmla="*/ 1738692 w 5017802"/>
                <a:gd name="connsiteY26" fmla="*/ 515987 h 4630966"/>
                <a:gd name="connsiteX27" fmla="*/ 1752979 w 5017802"/>
                <a:gd name="connsiteY27" fmla="*/ 612820 h 4630966"/>
                <a:gd name="connsiteX28" fmla="*/ 1670429 w 5017802"/>
                <a:gd name="connsiteY28" fmla="*/ 620761 h 4630966"/>
                <a:gd name="connsiteX29" fmla="*/ 1694242 w 5017802"/>
                <a:gd name="connsiteY29" fmla="*/ 590598 h 4630966"/>
                <a:gd name="connsiteX30" fmla="*/ 1630742 w 5017802"/>
                <a:gd name="connsiteY30" fmla="*/ 547736 h 4630966"/>
                <a:gd name="connsiteX31" fmla="*/ 1589467 w 5017802"/>
                <a:gd name="connsiteY31" fmla="*/ 501699 h 4630966"/>
                <a:gd name="connsiteX32" fmla="*/ 1540254 w 5017802"/>
                <a:gd name="connsiteY32" fmla="*/ 512811 h 4630966"/>
                <a:gd name="connsiteX33" fmla="*/ 1568829 w 5017802"/>
                <a:gd name="connsiteY33" fmla="*/ 446136 h 4630966"/>
                <a:gd name="connsiteX34" fmla="*/ 1538666 w 5017802"/>
                <a:gd name="connsiteY34" fmla="*/ 481062 h 4630966"/>
                <a:gd name="connsiteX35" fmla="*/ 1505329 w 5017802"/>
                <a:gd name="connsiteY35" fmla="*/ 423911 h 4630966"/>
                <a:gd name="connsiteX36" fmla="*/ 1486279 w 5017802"/>
                <a:gd name="connsiteY36" fmla="*/ 417561 h 4630966"/>
                <a:gd name="connsiteX37" fmla="*/ 1484692 w 5017802"/>
                <a:gd name="connsiteY37" fmla="*/ 376287 h 4630966"/>
                <a:gd name="connsiteX38" fmla="*/ 1449767 w 5017802"/>
                <a:gd name="connsiteY38" fmla="*/ 273100 h 4630966"/>
                <a:gd name="connsiteX39" fmla="*/ 1410079 w 5017802"/>
                <a:gd name="connsiteY39" fmla="*/ 219123 h 4630966"/>
                <a:gd name="connsiteX40" fmla="*/ 1486280 w 5017802"/>
                <a:gd name="connsiteY40" fmla="*/ 282624 h 4630966"/>
                <a:gd name="connsiteX41" fmla="*/ 1545018 w 5017802"/>
                <a:gd name="connsiteY41" fmla="*/ 320723 h 4630966"/>
                <a:gd name="connsiteX42" fmla="*/ 1568829 w 5017802"/>
                <a:gd name="connsiteY42" fmla="*/ 281036 h 4630966"/>
                <a:gd name="connsiteX43" fmla="*/ 1587879 w 5017802"/>
                <a:gd name="connsiteY43" fmla="*/ 215949 h 4630966"/>
                <a:gd name="connsiteX44" fmla="*/ 1549779 w 5017802"/>
                <a:gd name="connsiteY44" fmla="*/ 185786 h 4630966"/>
                <a:gd name="connsiteX45" fmla="*/ 1576767 w 5017802"/>
                <a:gd name="connsiteY45" fmla="*/ 144511 h 4630966"/>
                <a:gd name="connsiteX46" fmla="*/ 1529142 w 5017802"/>
                <a:gd name="connsiteY46" fmla="*/ 50848 h 4630966"/>
                <a:gd name="connsiteX47" fmla="*/ 1511679 w 5017802"/>
                <a:gd name="connsiteY47" fmla="*/ 6399 h 4630966"/>
                <a:gd name="connsiteX48" fmla="*/ 1375154 w 5017802"/>
                <a:gd name="connsiteY48" fmla="*/ 120699 h 4630966"/>
                <a:gd name="connsiteX49" fmla="*/ 1313241 w 5017802"/>
                <a:gd name="connsiteY49" fmla="*/ 115936 h 4630966"/>
                <a:gd name="connsiteX50" fmla="*/ 1300542 w 5017802"/>
                <a:gd name="connsiteY50" fmla="*/ 57199 h 4630966"/>
                <a:gd name="connsiteX51" fmla="*/ 1214817 w 5017802"/>
                <a:gd name="connsiteY51" fmla="*/ 104824 h 4630966"/>
                <a:gd name="connsiteX52" fmla="*/ 1151317 w 5017802"/>
                <a:gd name="connsiteY52" fmla="*/ 139748 h 4630966"/>
                <a:gd name="connsiteX53" fmla="*/ 1056066 w 5017802"/>
                <a:gd name="connsiteY53" fmla="*/ 147686 h 4630966"/>
                <a:gd name="connsiteX54" fmla="*/ 1033842 w 5017802"/>
                <a:gd name="connsiteY54" fmla="*/ 177849 h 4630966"/>
                <a:gd name="connsiteX55" fmla="*/ 997329 w 5017802"/>
                <a:gd name="connsiteY55" fmla="*/ 201661 h 4630966"/>
                <a:gd name="connsiteX56" fmla="*/ 1032255 w 5017802"/>
                <a:gd name="connsiteY56" fmla="*/ 288974 h 4630966"/>
                <a:gd name="connsiteX57" fmla="*/ 899586 w 5017802"/>
                <a:gd name="connsiteY57" fmla="*/ 542516 h 4630966"/>
                <a:gd name="connsiteX58" fmla="*/ 845611 w 5017802"/>
                <a:gd name="connsiteY58" fmla="*/ 580843 h 4630966"/>
                <a:gd name="connsiteX59" fmla="*/ 917502 w 5017802"/>
                <a:gd name="connsiteY59" fmla="*/ 633231 h 4630966"/>
                <a:gd name="connsiteX60" fmla="*/ 880536 w 5017802"/>
                <a:gd name="connsiteY60" fmla="*/ 673825 h 4630966"/>
                <a:gd name="connsiteX61" fmla="*/ 897999 w 5017802"/>
                <a:gd name="connsiteY61" fmla="*/ 720316 h 4630966"/>
                <a:gd name="connsiteX62" fmla="*/ 829282 w 5017802"/>
                <a:gd name="connsiteY62" fmla="*/ 701719 h 4630966"/>
                <a:gd name="connsiteX63" fmla="*/ 774174 w 5017802"/>
                <a:gd name="connsiteY63" fmla="*/ 726665 h 4630966"/>
                <a:gd name="connsiteX64" fmla="*/ 707272 w 5017802"/>
                <a:gd name="connsiteY64" fmla="*/ 695143 h 4630966"/>
                <a:gd name="connsiteX65" fmla="*/ 708860 w 5017802"/>
                <a:gd name="connsiteY65" fmla="*/ 652734 h 4630966"/>
                <a:gd name="connsiteX66" fmla="*/ 597281 w 5017802"/>
                <a:gd name="connsiteY66" fmla="*/ 675412 h 4630966"/>
                <a:gd name="connsiteX67" fmla="*/ 587530 w 5017802"/>
                <a:gd name="connsiteY67" fmla="*/ 760457 h 4630966"/>
                <a:gd name="connsiteX68" fmla="*/ 508382 w 5017802"/>
                <a:gd name="connsiteY68" fmla="*/ 865236 h 4630966"/>
                <a:gd name="connsiteX69" fmla="*/ 422657 w 5017802"/>
                <a:gd name="connsiteY69" fmla="*/ 828724 h 4630966"/>
                <a:gd name="connsiteX70" fmla="*/ 397257 w 5017802"/>
                <a:gd name="connsiteY70" fmla="*/ 869999 h 4630966"/>
                <a:gd name="connsiteX71" fmla="*/ 332170 w 5017802"/>
                <a:gd name="connsiteY71" fmla="*/ 812848 h 4630966"/>
                <a:gd name="connsiteX72" fmla="*/ 306771 w 5017802"/>
                <a:gd name="connsiteY72" fmla="*/ 881111 h 4630966"/>
                <a:gd name="connsiteX73" fmla="*/ 248033 w 5017802"/>
                <a:gd name="connsiteY73" fmla="*/ 873173 h 4630966"/>
                <a:gd name="connsiteX74" fmla="*/ 208345 w 5017802"/>
                <a:gd name="connsiteY74" fmla="*/ 787449 h 4630966"/>
                <a:gd name="connsiteX75" fmla="*/ 27371 w 5017802"/>
                <a:gd name="connsiteY75" fmla="*/ 917623 h 4630966"/>
                <a:gd name="connsiteX76" fmla="*/ 28959 w 5017802"/>
                <a:gd name="connsiteY76" fmla="*/ 970011 h 4630966"/>
                <a:gd name="connsiteX77" fmla="*/ 13084 w 5017802"/>
                <a:gd name="connsiteY77" fmla="*/ 996999 h 4630966"/>
                <a:gd name="connsiteX78" fmla="*/ 40071 w 5017802"/>
                <a:gd name="connsiteY78" fmla="*/ 1022399 h 4630966"/>
                <a:gd name="connsiteX79" fmla="*/ 9909 w 5017802"/>
                <a:gd name="connsiteY79" fmla="*/ 1043037 h 4630966"/>
                <a:gd name="connsiteX80" fmla="*/ 170247 w 5017802"/>
                <a:gd name="connsiteY80" fmla="*/ 1135111 h 4630966"/>
                <a:gd name="connsiteX81" fmla="*/ 160723 w 5017802"/>
                <a:gd name="connsiteY81" fmla="*/ 1263698 h 4630966"/>
                <a:gd name="connsiteX82" fmla="*/ 217873 w 5017802"/>
                <a:gd name="connsiteY82" fmla="*/ 1289099 h 4630966"/>
                <a:gd name="connsiteX83" fmla="*/ 205174 w 5017802"/>
                <a:gd name="connsiteY83" fmla="*/ 1354186 h 4630966"/>
                <a:gd name="connsiteX84" fmla="*/ 270261 w 5017802"/>
                <a:gd name="connsiteY84" fmla="*/ 1362124 h 4630966"/>
                <a:gd name="connsiteX85" fmla="*/ 321736 w 5017802"/>
                <a:gd name="connsiteY85" fmla="*/ 1394776 h 4630966"/>
                <a:gd name="connsiteX86" fmla="*/ 230573 w 5017802"/>
                <a:gd name="connsiteY86" fmla="*/ 1622474 h 4630966"/>
                <a:gd name="connsiteX87" fmla="*/ 179773 w 5017802"/>
                <a:gd name="connsiteY87" fmla="*/ 1687561 h 4630966"/>
                <a:gd name="connsiteX88" fmla="*/ 175010 w 5017802"/>
                <a:gd name="connsiteY88" fmla="*/ 1743123 h 4630966"/>
                <a:gd name="connsiteX89" fmla="*/ 141673 w 5017802"/>
                <a:gd name="connsiteY89" fmla="*/ 1738361 h 4630966"/>
                <a:gd name="connsiteX90" fmla="*/ 143261 w 5017802"/>
                <a:gd name="connsiteY90" fmla="*/ 1798686 h 4630966"/>
                <a:gd name="connsiteX91" fmla="*/ 65473 w 5017802"/>
                <a:gd name="connsiteY91" fmla="*/ 1636761 h 4630966"/>
                <a:gd name="connsiteX92" fmla="*/ 16260 w 5017802"/>
                <a:gd name="connsiteY92" fmla="*/ 1633586 h 4630966"/>
                <a:gd name="connsiteX93" fmla="*/ 41661 w 5017802"/>
                <a:gd name="connsiteY93" fmla="*/ 1670099 h 4630966"/>
                <a:gd name="connsiteX94" fmla="*/ 385 w 5017802"/>
                <a:gd name="connsiteY94" fmla="*/ 1690737 h 4630966"/>
                <a:gd name="connsiteX95" fmla="*/ 59122 w 5017802"/>
                <a:gd name="connsiteY95" fmla="*/ 1873298 h 4630966"/>
                <a:gd name="connsiteX96" fmla="*/ 343507 w 5017802"/>
                <a:gd name="connsiteY96" fmla="*/ 1923414 h 4630966"/>
                <a:gd name="connsiteX97" fmla="*/ 200410 w 5017802"/>
                <a:gd name="connsiteY97" fmla="*/ 2119361 h 4630966"/>
                <a:gd name="connsiteX98" fmla="*/ 213560 w 5017802"/>
                <a:gd name="connsiteY98" fmla="*/ 2239100 h 4630966"/>
                <a:gd name="connsiteX99" fmla="*/ 148023 w 5017802"/>
                <a:gd name="connsiteY99" fmla="*/ 2270174 h 4630966"/>
                <a:gd name="connsiteX100" fmla="*/ 105160 w 5017802"/>
                <a:gd name="connsiteY100" fmla="*/ 2414637 h 4630966"/>
                <a:gd name="connsiteX101" fmla="*/ 201087 w 5017802"/>
                <a:gd name="connsiteY101" fmla="*/ 2428239 h 4630966"/>
                <a:gd name="connsiteX102" fmla="*/ 419708 w 5017802"/>
                <a:gd name="connsiteY102" fmla="*/ 2593339 h 4630966"/>
                <a:gd name="connsiteX103" fmla="*/ 436944 w 5017802"/>
                <a:gd name="connsiteY103" fmla="*/ 2823753 h 4630966"/>
                <a:gd name="connsiteX104" fmla="*/ 490464 w 5017802"/>
                <a:gd name="connsiteY104" fmla="*/ 2877956 h 4630966"/>
                <a:gd name="connsiteX105" fmla="*/ 542173 w 5017802"/>
                <a:gd name="connsiteY105" fmla="*/ 2882264 h 4630966"/>
                <a:gd name="connsiteX106" fmla="*/ 544894 w 5017802"/>
                <a:gd name="connsiteY106" fmla="*/ 2813095 h 4630966"/>
                <a:gd name="connsiteX107" fmla="*/ 678248 w 5017802"/>
                <a:gd name="connsiteY107" fmla="*/ 2882949 h 4630966"/>
                <a:gd name="connsiteX108" fmla="*/ 669852 w 5017802"/>
                <a:gd name="connsiteY108" fmla="*/ 2955970 h 4630966"/>
                <a:gd name="connsiteX109" fmla="*/ 758073 w 5017802"/>
                <a:gd name="connsiteY109" fmla="*/ 3058024 h 4630966"/>
                <a:gd name="connsiteX110" fmla="*/ 741970 w 5017802"/>
                <a:gd name="connsiteY110" fmla="*/ 3145336 h 4630966"/>
                <a:gd name="connsiteX111" fmla="*/ 774855 w 5017802"/>
                <a:gd name="connsiteY111" fmla="*/ 3257368 h 4630966"/>
                <a:gd name="connsiteX112" fmla="*/ 831551 w 5017802"/>
                <a:gd name="connsiteY112" fmla="*/ 3291839 h 4630966"/>
                <a:gd name="connsiteX113" fmla="*/ 794812 w 5017802"/>
                <a:gd name="connsiteY113" fmla="*/ 3345361 h 4630966"/>
                <a:gd name="connsiteX114" fmla="*/ 1094623 w 5017802"/>
                <a:gd name="connsiteY114" fmla="*/ 3453311 h 4630966"/>
                <a:gd name="connsiteX115" fmla="*/ 1144742 w 5017802"/>
                <a:gd name="connsiteY115" fmla="*/ 3605257 h 4630966"/>
                <a:gd name="connsiteX116" fmla="*/ 1187604 w 5017802"/>
                <a:gd name="connsiteY116" fmla="*/ 3626121 h 4630966"/>
                <a:gd name="connsiteX117" fmla="*/ 1210283 w 5017802"/>
                <a:gd name="connsiteY117" fmla="*/ 3658099 h 4630966"/>
                <a:gd name="connsiteX118" fmla="*/ 1297142 w 5017802"/>
                <a:gd name="connsiteY118" fmla="*/ 3683952 h 4630966"/>
                <a:gd name="connsiteX119" fmla="*/ 1357693 w 5017802"/>
                <a:gd name="connsiteY119" fmla="*/ 3632471 h 4630966"/>
                <a:gd name="connsiteX120" fmla="*/ 1341138 w 5017802"/>
                <a:gd name="connsiteY120" fmla="*/ 3663768 h 4630966"/>
                <a:gd name="connsiteX121" fmla="*/ 1361095 w 5017802"/>
                <a:gd name="connsiteY121" fmla="*/ 3689621 h 4630966"/>
                <a:gd name="connsiteX122" fmla="*/ 1387402 w 5017802"/>
                <a:gd name="connsiteY122" fmla="*/ 3742236 h 4630966"/>
                <a:gd name="connsiteX123" fmla="*/ 1358374 w 5017802"/>
                <a:gd name="connsiteY123" fmla="*/ 3755843 h 4630966"/>
                <a:gd name="connsiteX124" fmla="*/ 1358827 w 5017802"/>
                <a:gd name="connsiteY124" fmla="*/ 3799386 h 4630966"/>
                <a:gd name="connsiteX125" fmla="*/ 1322769 w 5017802"/>
                <a:gd name="connsiteY125" fmla="*/ 3900986 h 4630966"/>
                <a:gd name="connsiteX126" fmla="*/ 1264485 w 5017802"/>
                <a:gd name="connsiteY126" fmla="*/ 3906882 h 4630966"/>
                <a:gd name="connsiteX127" fmla="*/ 1236590 w 5017802"/>
                <a:gd name="connsiteY127" fmla="*/ 3937725 h 4630966"/>
                <a:gd name="connsiteX128" fmla="*/ 1160843 w 5017802"/>
                <a:gd name="connsiteY128" fmla="*/ 3954733 h 4630966"/>
                <a:gd name="connsiteX129" fmla="*/ 1214592 w 5017802"/>
                <a:gd name="connsiteY129" fmla="*/ 4003039 h 4630966"/>
                <a:gd name="connsiteX130" fmla="*/ 1226157 w 5017802"/>
                <a:gd name="connsiteY130" fmla="*/ 4039099 h 4630966"/>
                <a:gd name="connsiteX131" fmla="*/ 1154267 w 5017802"/>
                <a:gd name="connsiteY131" fmla="*/ 4107588 h 4630966"/>
                <a:gd name="connsiteX132" fmla="*/ 1111177 w 5017802"/>
                <a:gd name="connsiteY132" fmla="*/ 4113031 h 4630966"/>
                <a:gd name="connsiteX133" fmla="*/ 1112311 w 5017802"/>
                <a:gd name="connsiteY133" fmla="*/ 4170407 h 4630966"/>
                <a:gd name="connsiteX134" fmla="*/ 1142247 w 5017802"/>
                <a:gd name="connsiteY134" fmla="*/ 4191725 h 4630966"/>
                <a:gd name="connsiteX135" fmla="*/ 1122748 w 5017802"/>
                <a:gd name="connsiteY135" fmla="*/ 4230736 h 4630966"/>
                <a:gd name="connsiteX136" fmla="*/ 1067186 w 5017802"/>
                <a:gd name="connsiteY136" fmla="*/ 4224386 h 4630966"/>
                <a:gd name="connsiteX137" fmla="*/ 1114810 w 5017802"/>
                <a:gd name="connsiteY137" fmla="*/ 4270425 h 4630966"/>
                <a:gd name="connsiteX138" fmla="*/ 1162435 w 5017802"/>
                <a:gd name="connsiteY138" fmla="*/ 4376786 h 4630966"/>
                <a:gd name="connsiteX139" fmla="*/ 1271972 w 5017802"/>
                <a:gd name="connsiteY139" fmla="*/ 4435524 h 4630966"/>
                <a:gd name="connsiteX140" fmla="*/ 1291022 w 5017802"/>
                <a:gd name="connsiteY140" fmla="*/ 4472036 h 4630966"/>
                <a:gd name="connsiteX141" fmla="*/ 1367222 w 5017802"/>
                <a:gd name="connsiteY141" fmla="*/ 4557761 h 4630966"/>
                <a:gd name="connsiteX142" fmla="*/ 1389447 w 5017802"/>
                <a:gd name="connsiteY142" fmla="*/ 4543473 h 4630966"/>
                <a:gd name="connsiteX143" fmla="*/ 1419610 w 5017802"/>
                <a:gd name="connsiteY143" fmla="*/ 4570460 h 4630966"/>
                <a:gd name="connsiteX144" fmla="*/ 1381510 w 5017802"/>
                <a:gd name="connsiteY144" fmla="*/ 4602210 h 4630966"/>
                <a:gd name="connsiteX145" fmla="*/ 1495810 w 5017802"/>
                <a:gd name="connsiteY145" fmla="*/ 4629198 h 4630966"/>
                <a:gd name="connsiteX146" fmla="*/ 1514860 w 5017802"/>
                <a:gd name="connsiteY146" fmla="*/ 4514898 h 4630966"/>
                <a:gd name="connsiteX147" fmla="*/ 1370397 w 5017802"/>
                <a:gd name="connsiteY147" fmla="*/ 4511723 h 4630966"/>
                <a:gd name="connsiteX148" fmla="*/ 1351348 w 5017802"/>
                <a:gd name="connsiteY148" fmla="*/ 4422824 h 4630966"/>
                <a:gd name="connsiteX149" fmla="*/ 1444325 w 5017802"/>
                <a:gd name="connsiteY149" fmla="*/ 4364309 h 4630966"/>
                <a:gd name="connsiteX150" fmla="*/ 1791081 w 5017802"/>
                <a:gd name="connsiteY150" fmla="*/ 4263389 h 4630966"/>
                <a:gd name="connsiteX151" fmla="*/ 2188636 w 5017802"/>
                <a:gd name="connsiteY151" fmla="*/ 4250462 h 4630966"/>
                <a:gd name="connsiteX152" fmla="*/ 2296586 w 5017802"/>
                <a:gd name="connsiteY152" fmla="*/ 4245474 h 4630966"/>
                <a:gd name="connsiteX153" fmla="*/ 2394785 w 5017802"/>
                <a:gd name="connsiteY153" fmla="*/ 4215990 h 4630966"/>
                <a:gd name="connsiteX154" fmla="*/ 2406350 w 5017802"/>
                <a:gd name="connsiteY154" fmla="*/ 4125277 h 4630966"/>
                <a:gd name="connsiteX155" fmla="*/ 2494570 w 5017802"/>
                <a:gd name="connsiteY155" fmla="*/ 3900532 h 4630966"/>
                <a:gd name="connsiteX156" fmla="*/ 2593449 w 5017802"/>
                <a:gd name="connsiteY156" fmla="*/ 3917768 h 4630966"/>
                <a:gd name="connsiteX157" fmla="*/ 2719088 w 5017802"/>
                <a:gd name="connsiteY157" fmla="*/ 3918221 h 4630966"/>
                <a:gd name="connsiteX158" fmla="*/ 2914124 w 5017802"/>
                <a:gd name="connsiteY158" fmla="*/ 3764007 h 4630966"/>
                <a:gd name="connsiteX159" fmla="*/ 3195112 w 5017802"/>
                <a:gd name="connsiteY159" fmla="*/ 3993968 h 4630966"/>
                <a:gd name="connsiteX160" fmla="*/ 3265414 w 5017802"/>
                <a:gd name="connsiteY160" fmla="*/ 4067674 h 4630966"/>
                <a:gd name="connsiteX161" fmla="*/ 3439813 w 5017802"/>
                <a:gd name="connsiteY161" fmla="*/ 4130265 h 4630966"/>
                <a:gd name="connsiteX162" fmla="*/ 3526217 w 5017802"/>
                <a:gd name="connsiteY162" fmla="*/ 4316455 h 4630966"/>
                <a:gd name="connsiteX163" fmla="*/ 3586542 w 5017802"/>
                <a:gd name="connsiteY163" fmla="*/ 4375193 h 4630966"/>
                <a:gd name="connsiteX164" fmla="*/ 3597654 w 5017802"/>
                <a:gd name="connsiteY164" fmla="*/ 4345030 h 4630966"/>
                <a:gd name="connsiteX165" fmla="*/ 3643692 w 5017802"/>
                <a:gd name="connsiteY165" fmla="*/ 4318042 h 4630966"/>
                <a:gd name="connsiteX166" fmla="*/ 3694492 w 5017802"/>
                <a:gd name="connsiteY166" fmla="*/ 4391068 h 4630966"/>
                <a:gd name="connsiteX167" fmla="*/ 3743705 w 5017802"/>
                <a:gd name="connsiteY167" fmla="*/ 4394243 h 4630966"/>
                <a:gd name="connsiteX168" fmla="*/ 3699254 w 5017802"/>
                <a:gd name="connsiteY168" fmla="*/ 4300581 h 4630966"/>
                <a:gd name="connsiteX169" fmla="*/ 3656392 w 5017802"/>
                <a:gd name="connsiteY169" fmla="*/ 4232318 h 4630966"/>
                <a:gd name="connsiteX170" fmla="*/ 3699255 w 5017802"/>
                <a:gd name="connsiteY170" fmla="*/ 4216442 h 4630966"/>
                <a:gd name="connsiteX171" fmla="*/ 3680204 w 5017802"/>
                <a:gd name="connsiteY171" fmla="*/ 4175168 h 4630966"/>
                <a:gd name="connsiteX172" fmla="*/ 3732592 w 5017802"/>
                <a:gd name="connsiteY172" fmla="*/ 4184693 h 4630966"/>
                <a:gd name="connsiteX173" fmla="*/ 3711955 w 5017802"/>
                <a:gd name="connsiteY173" fmla="*/ 4151355 h 4630966"/>
                <a:gd name="connsiteX174" fmla="*/ 3733274 w 5017802"/>
                <a:gd name="connsiteY174" fmla="*/ 4134801 h 4630966"/>
                <a:gd name="connsiteX175" fmla="*/ 3854377 w 5017802"/>
                <a:gd name="connsiteY175" fmla="*/ 4220074 h 4630966"/>
                <a:gd name="connsiteX176" fmla="*/ 3889754 w 5017802"/>
                <a:gd name="connsiteY176" fmla="*/ 4206917 h 4630966"/>
                <a:gd name="connsiteX177" fmla="*/ 3942141 w 5017802"/>
                <a:gd name="connsiteY177" fmla="*/ 4272006 h 4630966"/>
                <a:gd name="connsiteX178" fmla="*/ 3962779 w 5017802"/>
                <a:gd name="connsiteY178" fmla="*/ 4330743 h 4630966"/>
                <a:gd name="connsiteX179" fmla="*/ 4070729 w 5017802"/>
                <a:gd name="connsiteY179" fmla="*/ 4349792 h 4630966"/>
                <a:gd name="connsiteX180" fmla="*/ 4010405 w 5017802"/>
                <a:gd name="connsiteY180" fmla="*/ 4283117 h 4630966"/>
                <a:gd name="connsiteX181" fmla="*/ 4007229 w 5017802"/>
                <a:gd name="connsiteY181" fmla="*/ 4214855 h 4630966"/>
                <a:gd name="connsiteX182" fmla="*/ 4061204 w 5017802"/>
                <a:gd name="connsiteY182" fmla="*/ 4270418 h 4630966"/>
                <a:gd name="connsiteX183" fmla="*/ 4110417 w 5017802"/>
                <a:gd name="connsiteY183" fmla="*/ 4275180 h 4630966"/>
                <a:gd name="connsiteX184" fmla="*/ 4104067 w 5017802"/>
                <a:gd name="connsiteY184" fmla="*/ 4225968 h 4630966"/>
                <a:gd name="connsiteX185" fmla="*/ 4164392 w 5017802"/>
                <a:gd name="connsiteY185" fmla="*/ 4230730 h 4630966"/>
                <a:gd name="connsiteX186" fmla="*/ 4226304 w 5017802"/>
                <a:gd name="connsiteY186" fmla="*/ 4273592 h 4630966"/>
                <a:gd name="connsiteX187" fmla="*/ 4258054 w 5017802"/>
                <a:gd name="connsiteY187" fmla="*/ 4260893 h 4630966"/>
                <a:gd name="connsiteX188" fmla="*/ 4251705 w 5017802"/>
                <a:gd name="connsiteY188" fmla="*/ 4225968 h 4630966"/>
                <a:gd name="connsiteX189" fmla="*/ 4292980 w 5017802"/>
                <a:gd name="connsiteY189" fmla="*/ 4202156 h 4630966"/>
                <a:gd name="connsiteX190" fmla="*/ 4377117 w 5017802"/>
                <a:gd name="connsiteY190" fmla="*/ 4259306 h 4630966"/>
                <a:gd name="connsiteX191" fmla="*/ 4394580 w 5017802"/>
                <a:gd name="connsiteY191" fmla="*/ 4157708 h 4630966"/>
                <a:gd name="connsiteX192" fmla="*/ 4369180 w 5017802"/>
                <a:gd name="connsiteY192" fmla="*/ 4135482 h 4630966"/>
                <a:gd name="connsiteX193" fmla="*/ 4296154 w 5017802"/>
                <a:gd name="connsiteY193" fmla="*/ 4092619 h 4630966"/>
                <a:gd name="connsiteX194" fmla="*/ 4318379 w 5017802"/>
                <a:gd name="connsiteY194" fmla="*/ 4067220 h 4630966"/>
                <a:gd name="connsiteX195" fmla="*/ 4339017 w 5017802"/>
                <a:gd name="connsiteY195" fmla="*/ 4044994 h 4630966"/>
                <a:gd name="connsiteX196" fmla="*/ 4392992 w 5017802"/>
                <a:gd name="connsiteY196" fmla="*/ 4076745 h 4630966"/>
                <a:gd name="connsiteX197" fmla="*/ 4399342 w 5017802"/>
                <a:gd name="connsiteY197" fmla="*/ 4032295 h 4630966"/>
                <a:gd name="connsiteX198" fmla="*/ 4343779 w 5017802"/>
                <a:gd name="connsiteY198" fmla="*/ 4008482 h 4630966"/>
                <a:gd name="connsiteX199" fmla="*/ 4342192 w 5017802"/>
                <a:gd name="connsiteY199" fmla="*/ 3998958 h 4630966"/>
                <a:gd name="connsiteX200" fmla="*/ 4329491 w 5017802"/>
                <a:gd name="connsiteY200" fmla="*/ 3960859 h 4630966"/>
                <a:gd name="connsiteX201" fmla="*/ 4335841 w 5017802"/>
                <a:gd name="connsiteY201" fmla="*/ 3913233 h 4630966"/>
                <a:gd name="connsiteX202" fmla="*/ 4346954 w 5017802"/>
                <a:gd name="connsiteY202" fmla="*/ 3857670 h 4630966"/>
                <a:gd name="connsiteX203" fmla="*/ 4308854 w 5017802"/>
                <a:gd name="connsiteY203" fmla="*/ 3827508 h 4630966"/>
                <a:gd name="connsiteX204" fmla="*/ 4342191 w 5017802"/>
                <a:gd name="connsiteY204" fmla="*/ 3817983 h 4630966"/>
                <a:gd name="connsiteX205" fmla="*/ 4319966 w 5017802"/>
                <a:gd name="connsiteY205" fmla="*/ 3781470 h 4630966"/>
                <a:gd name="connsiteX206" fmla="*/ 4358067 w 5017802"/>
                <a:gd name="connsiteY206" fmla="*/ 3776709 h 4630966"/>
                <a:gd name="connsiteX207" fmla="*/ 4364416 w 5017802"/>
                <a:gd name="connsiteY207" fmla="*/ 3743370 h 4630966"/>
                <a:gd name="connsiteX208" fmla="*/ 4426330 w 5017802"/>
                <a:gd name="connsiteY208" fmla="*/ 3752897 h 4630966"/>
                <a:gd name="connsiteX209" fmla="*/ 4459443 w 5017802"/>
                <a:gd name="connsiteY209" fmla="*/ 3768089 h 4630966"/>
                <a:gd name="connsiteX210" fmla="*/ 4425650 w 5017802"/>
                <a:gd name="connsiteY210" fmla="*/ 3809137 h 4630966"/>
                <a:gd name="connsiteX211" fmla="*/ 4464658 w 5017802"/>
                <a:gd name="connsiteY211" fmla="*/ 3916633 h 4630966"/>
                <a:gd name="connsiteX212" fmla="*/ 4517045 w 5017802"/>
                <a:gd name="connsiteY212" fmla="*/ 3947931 h 4630966"/>
                <a:gd name="connsiteX213" fmla="*/ 4568979 w 5017802"/>
                <a:gd name="connsiteY213" fmla="*/ 3905749 h 4630966"/>
                <a:gd name="connsiteX214" fmla="*/ 4654704 w 5017802"/>
                <a:gd name="connsiteY214" fmla="*/ 3857216 h 4630966"/>
                <a:gd name="connsiteX215" fmla="*/ 4637468 w 5017802"/>
                <a:gd name="connsiteY215" fmla="*/ 3768315 h 4630966"/>
                <a:gd name="connsiteX216" fmla="*/ 4714802 w 5017802"/>
                <a:gd name="connsiteY216" fmla="*/ 3635646 h 4630966"/>
                <a:gd name="connsiteX217" fmla="*/ 5007356 w 5017802"/>
                <a:gd name="connsiteY217" fmla="*/ 3302498 h 4630966"/>
                <a:gd name="connsiteX218" fmla="*/ 4925939 w 5017802"/>
                <a:gd name="connsiteY218" fmla="*/ 3293426 h 4630966"/>
                <a:gd name="connsiteX219" fmla="*/ 4930476 w 5017802"/>
                <a:gd name="connsiteY219" fmla="*/ 3201578 h 4630966"/>
                <a:gd name="connsiteX220" fmla="*/ 4881489 w 5017802"/>
                <a:gd name="connsiteY220" fmla="*/ 3176406 h 4630966"/>
                <a:gd name="connsiteX221" fmla="*/ 4797352 w 5017802"/>
                <a:gd name="connsiteY221" fmla="*/ 3207928 h 4630966"/>
                <a:gd name="connsiteX222" fmla="*/ 4760613 w 5017802"/>
                <a:gd name="connsiteY222" fmla="*/ 3171643 h 4630966"/>
                <a:gd name="connsiteX223" fmla="*/ 4805290 w 5017802"/>
                <a:gd name="connsiteY223" fmla="*/ 3148738 h 4630966"/>
                <a:gd name="connsiteX224" fmla="*/ 4676023 w 5017802"/>
                <a:gd name="connsiteY224" fmla="*/ 2935559 h 4630966"/>
                <a:gd name="connsiteX225" fmla="*/ 4690989 w 5017802"/>
                <a:gd name="connsiteY225" fmla="*/ 2905396 h 4630966"/>
                <a:gd name="connsiteX226" fmla="*/ 4667404 w 5017802"/>
                <a:gd name="connsiteY226" fmla="*/ 2789736 h 4630966"/>
                <a:gd name="connsiteX227" fmla="*/ 4508655 w 5017802"/>
                <a:gd name="connsiteY227" fmla="*/ 2778850 h 4630966"/>
                <a:gd name="connsiteX228" fmla="*/ 4475317 w 5017802"/>
                <a:gd name="connsiteY228" fmla="*/ 2827608 h 4630966"/>
                <a:gd name="connsiteX229" fmla="*/ 4386417 w 5017802"/>
                <a:gd name="connsiteY229" fmla="*/ 2842124 h 4630966"/>
                <a:gd name="connsiteX230" fmla="*/ 4392767 w 5017802"/>
                <a:gd name="connsiteY230" fmla="*/ 2820125 h 4630966"/>
                <a:gd name="connsiteX231" fmla="*/ 4339245 w 5017802"/>
                <a:gd name="connsiteY231" fmla="*/ 2804024 h 4630966"/>
                <a:gd name="connsiteX232" fmla="*/ 4314526 w 5017802"/>
                <a:gd name="connsiteY232" fmla="*/ 2638923 h 4630966"/>
                <a:gd name="connsiteX233" fmla="*/ 4034219 w 5017802"/>
                <a:gd name="connsiteY233" fmla="*/ 2572248 h 4630966"/>
                <a:gd name="connsiteX234" fmla="*/ 3897920 w 5017802"/>
                <a:gd name="connsiteY234" fmla="*/ 2615564 h 4630966"/>
                <a:gd name="connsiteX235" fmla="*/ 3765931 w 5017802"/>
                <a:gd name="connsiteY235" fmla="*/ 2608080 h 4630966"/>
                <a:gd name="connsiteX236" fmla="*/ 3633488 w 5017802"/>
                <a:gd name="connsiteY236" fmla="*/ 2497182 h 4630966"/>
                <a:gd name="connsiteX237" fmla="*/ 3420310 w 5017802"/>
                <a:gd name="connsiteY237" fmla="*/ 2193969 h 4630966"/>
                <a:gd name="connsiteX238" fmla="*/ 3021848 w 5017802"/>
                <a:gd name="connsiteY238" fmla="*/ 2054496 h 4630966"/>
                <a:gd name="connsiteX239" fmla="*/ 2785310 w 5017802"/>
                <a:gd name="connsiteY239" fmla="*/ 1741532 h 4630966"/>
                <a:gd name="connsiteX240" fmla="*/ 2819101 w 5017802"/>
                <a:gd name="connsiteY240" fmla="*/ 1716586 h 4630966"/>
                <a:gd name="connsiteX241" fmla="*/ 2878745 w 5017802"/>
                <a:gd name="connsiteY241" fmla="*/ 1799589 h 4630966"/>
                <a:gd name="connsiteX242" fmla="*/ 2898929 w 5017802"/>
                <a:gd name="connsiteY242" fmla="*/ 1782126 h 4630966"/>
                <a:gd name="connsiteX243" fmla="*/ 2942019 w 5017802"/>
                <a:gd name="connsiteY243" fmla="*/ 1812970 h 4630966"/>
                <a:gd name="connsiteX244" fmla="*/ 3030692 w 5017802"/>
                <a:gd name="connsiteY244" fmla="*/ 1759221 h 4630966"/>
                <a:gd name="connsiteX245" fmla="*/ 3046794 w 5017802"/>
                <a:gd name="connsiteY245" fmla="*/ 1738811 h 4630966"/>
                <a:gd name="connsiteX246" fmla="*/ 3105077 w 5017802"/>
                <a:gd name="connsiteY246" fmla="*/ 1739037 h 4630966"/>
                <a:gd name="connsiteX247" fmla="*/ 3121180 w 5017802"/>
                <a:gd name="connsiteY247" fmla="*/ 1705927 h 4630966"/>
                <a:gd name="connsiteX248" fmla="*/ 3102356 w 5017802"/>
                <a:gd name="connsiteY248" fmla="*/ 1680300 h 4630966"/>
                <a:gd name="connsiteX249" fmla="*/ 3035228 w 5017802"/>
                <a:gd name="connsiteY249" fmla="*/ 1700257 h 4630966"/>
                <a:gd name="connsiteX250" fmla="*/ 3013456 w 5017802"/>
                <a:gd name="connsiteY250" fmla="*/ 1646736 h 4630966"/>
                <a:gd name="connsiteX251" fmla="*/ 3034774 w 5017802"/>
                <a:gd name="connsiteY251" fmla="*/ 1617026 h 4630966"/>
                <a:gd name="connsiteX252" fmla="*/ 2978304 w 5017802"/>
                <a:gd name="connsiteY252" fmla="*/ 1513612 h 4630966"/>
                <a:gd name="connsiteX253" fmla="*/ 2929773 w 5017802"/>
                <a:gd name="connsiteY253" fmla="*/ 1552393 h 4630966"/>
                <a:gd name="connsiteX254" fmla="*/ 2840418 w 5017802"/>
                <a:gd name="connsiteY254" fmla="*/ 1497737 h 4630966"/>
                <a:gd name="connsiteX255" fmla="*/ 2892352 w 5017802"/>
                <a:gd name="connsiteY255" fmla="*/ 1405208 h 4630966"/>
                <a:gd name="connsiteX256" fmla="*/ 2849490 w 5017802"/>
                <a:gd name="connsiteY256" fmla="*/ 1284105 h 4630966"/>
                <a:gd name="connsiteX257" fmla="*/ 2864231 w 5017802"/>
                <a:gd name="connsiteY257" fmla="*/ 1160053 h 4630966"/>
                <a:gd name="connsiteX258" fmla="*/ 2959481 w 5017802"/>
                <a:gd name="connsiteY258" fmla="*/ 1086348 h 4630966"/>
                <a:gd name="connsiteX259" fmla="*/ 3064710 w 5017802"/>
                <a:gd name="connsiteY259" fmla="*/ 1063896 h 4630966"/>
                <a:gd name="connsiteX260" fmla="*/ 3001663 w 5017802"/>
                <a:gd name="connsiteY260" fmla="*/ 974089 h 4630966"/>
                <a:gd name="connsiteX261" fmla="*/ 2984427 w 5017802"/>
                <a:gd name="connsiteY261" fmla="*/ 1018766 h 4630966"/>
                <a:gd name="connsiteX262" fmla="*/ 2941112 w 5017802"/>
                <a:gd name="connsiteY262" fmla="*/ 971595 h 4630966"/>
                <a:gd name="connsiteX263" fmla="*/ 2962430 w 5017802"/>
                <a:gd name="connsiteY263" fmla="*/ 886323 h 4630966"/>
                <a:gd name="connsiteX264" fmla="*/ 3035454 w 5017802"/>
                <a:gd name="connsiteY264" fmla="*/ 789032 h 4630966"/>
                <a:gd name="connsiteX265" fmla="*/ 3018445 w 5017802"/>
                <a:gd name="connsiteY265" fmla="*/ 682443 h 4630966"/>
                <a:gd name="connsiteX266" fmla="*/ 2847223 w 5017802"/>
                <a:gd name="connsiteY266" fmla="*/ 692194 h 4630966"/>
                <a:gd name="connsiteX267" fmla="*/ 2827945 w 5017802"/>
                <a:gd name="connsiteY267" fmla="*/ 734831 h 4630966"/>
                <a:gd name="connsiteX268" fmla="*/ 2795742 w 5017802"/>
                <a:gd name="connsiteY268" fmla="*/ 667248 h 4630966"/>
                <a:gd name="connsiteX269" fmla="*/ 2766032 w 5017802"/>
                <a:gd name="connsiteY269" fmla="*/ 707616 h 4630966"/>
                <a:gd name="connsiteX270" fmla="*/ 2580523 w 5017802"/>
                <a:gd name="connsiteY270" fmla="*/ 741180 h 4630966"/>
                <a:gd name="connsiteX0" fmla="*/ 2580523 w 5017802"/>
                <a:gd name="connsiteY0" fmla="*/ 741180 h 4632774"/>
                <a:gd name="connsiteX1" fmla="*/ 2254404 w 5017802"/>
                <a:gd name="connsiteY1" fmla="*/ 583337 h 4632774"/>
                <a:gd name="connsiteX2" fmla="*/ 2294316 w 5017802"/>
                <a:gd name="connsiteY2" fmla="*/ 433432 h 4632774"/>
                <a:gd name="connsiteX3" fmla="*/ 2240342 w 5017802"/>
                <a:gd name="connsiteY3" fmla="*/ 423907 h 4632774"/>
                <a:gd name="connsiteX4" fmla="*/ 2237167 w 5017802"/>
                <a:gd name="connsiteY4" fmla="*/ 395333 h 4632774"/>
                <a:gd name="connsiteX5" fmla="*/ 2281617 w 5017802"/>
                <a:gd name="connsiteY5" fmla="*/ 403270 h 4632774"/>
                <a:gd name="connsiteX6" fmla="*/ 2224467 w 5017802"/>
                <a:gd name="connsiteY6" fmla="*/ 315957 h 4632774"/>
                <a:gd name="connsiteX7" fmla="*/ 2235579 w 5017802"/>
                <a:gd name="connsiteY7" fmla="*/ 355645 h 4632774"/>
                <a:gd name="connsiteX8" fmla="*/ 2183191 w 5017802"/>
                <a:gd name="connsiteY8" fmla="*/ 320720 h 4632774"/>
                <a:gd name="connsiteX9" fmla="*/ 2203829 w 5017802"/>
                <a:gd name="connsiteY9" fmla="*/ 287383 h 4632774"/>
                <a:gd name="connsiteX10" fmla="*/ 2168904 w 5017802"/>
                <a:gd name="connsiteY10" fmla="*/ 225472 h 4632774"/>
                <a:gd name="connsiteX11" fmla="*/ 2202241 w 5017802"/>
                <a:gd name="connsiteY11" fmla="*/ 227061 h 4632774"/>
                <a:gd name="connsiteX12" fmla="*/ 2159379 w 5017802"/>
                <a:gd name="connsiteY12" fmla="*/ 133398 h 4632774"/>
                <a:gd name="connsiteX13" fmla="*/ 2133980 w 5017802"/>
                <a:gd name="connsiteY13" fmla="*/ 131810 h 4632774"/>
                <a:gd name="connsiteX14" fmla="*/ 2122867 w 5017802"/>
                <a:gd name="connsiteY14" fmla="*/ 84185 h 4632774"/>
                <a:gd name="connsiteX15" fmla="*/ 2154616 w 5017802"/>
                <a:gd name="connsiteY15" fmla="*/ 66723 h 4632774"/>
                <a:gd name="connsiteX16" fmla="*/ 2149854 w 5017802"/>
                <a:gd name="connsiteY16" fmla="*/ 23861 h 4632774"/>
                <a:gd name="connsiteX17" fmla="*/ 2091117 w 5017802"/>
                <a:gd name="connsiteY17" fmla="*/ 28624 h 4632774"/>
                <a:gd name="connsiteX18" fmla="*/ 1897442 w 5017802"/>
                <a:gd name="connsiteY18" fmla="*/ 127049 h 4632774"/>
                <a:gd name="connsiteX19" fmla="*/ 1862517 w 5017802"/>
                <a:gd name="connsiteY19" fmla="*/ 252462 h 4632774"/>
                <a:gd name="connsiteX20" fmla="*/ 1867279 w 5017802"/>
                <a:gd name="connsiteY20" fmla="*/ 288974 h 4632774"/>
                <a:gd name="connsiteX21" fmla="*/ 1838704 w 5017802"/>
                <a:gd name="connsiteY21" fmla="*/ 303261 h 4632774"/>
                <a:gd name="connsiteX22" fmla="*/ 1906966 w 5017802"/>
                <a:gd name="connsiteY22" fmla="*/ 482645 h 4632774"/>
                <a:gd name="connsiteX23" fmla="*/ 1819655 w 5017802"/>
                <a:gd name="connsiteY23" fmla="*/ 400099 h 4632774"/>
                <a:gd name="connsiteX24" fmla="*/ 1768854 w 5017802"/>
                <a:gd name="connsiteY24" fmla="*/ 366762 h 4632774"/>
                <a:gd name="connsiteX25" fmla="*/ 1740279 w 5017802"/>
                <a:gd name="connsiteY25" fmla="*/ 401687 h 4632774"/>
                <a:gd name="connsiteX26" fmla="*/ 1738692 w 5017802"/>
                <a:gd name="connsiteY26" fmla="*/ 515987 h 4632774"/>
                <a:gd name="connsiteX27" fmla="*/ 1752979 w 5017802"/>
                <a:gd name="connsiteY27" fmla="*/ 612820 h 4632774"/>
                <a:gd name="connsiteX28" fmla="*/ 1670429 w 5017802"/>
                <a:gd name="connsiteY28" fmla="*/ 620761 h 4632774"/>
                <a:gd name="connsiteX29" fmla="*/ 1694242 w 5017802"/>
                <a:gd name="connsiteY29" fmla="*/ 590598 h 4632774"/>
                <a:gd name="connsiteX30" fmla="*/ 1630742 w 5017802"/>
                <a:gd name="connsiteY30" fmla="*/ 547736 h 4632774"/>
                <a:gd name="connsiteX31" fmla="*/ 1589467 w 5017802"/>
                <a:gd name="connsiteY31" fmla="*/ 501699 h 4632774"/>
                <a:gd name="connsiteX32" fmla="*/ 1540254 w 5017802"/>
                <a:gd name="connsiteY32" fmla="*/ 512811 h 4632774"/>
                <a:gd name="connsiteX33" fmla="*/ 1568829 w 5017802"/>
                <a:gd name="connsiteY33" fmla="*/ 446136 h 4632774"/>
                <a:gd name="connsiteX34" fmla="*/ 1538666 w 5017802"/>
                <a:gd name="connsiteY34" fmla="*/ 481062 h 4632774"/>
                <a:gd name="connsiteX35" fmla="*/ 1505329 w 5017802"/>
                <a:gd name="connsiteY35" fmla="*/ 423911 h 4632774"/>
                <a:gd name="connsiteX36" fmla="*/ 1486279 w 5017802"/>
                <a:gd name="connsiteY36" fmla="*/ 417561 h 4632774"/>
                <a:gd name="connsiteX37" fmla="*/ 1484692 w 5017802"/>
                <a:gd name="connsiteY37" fmla="*/ 376287 h 4632774"/>
                <a:gd name="connsiteX38" fmla="*/ 1449767 w 5017802"/>
                <a:gd name="connsiteY38" fmla="*/ 273100 h 4632774"/>
                <a:gd name="connsiteX39" fmla="*/ 1410079 w 5017802"/>
                <a:gd name="connsiteY39" fmla="*/ 219123 h 4632774"/>
                <a:gd name="connsiteX40" fmla="*/ 1486280 w 5017802"/>
                <a:gd name="connsiteY40" fmla="*/ 282624 h 4632774"/>
                <a:gd name="connsiteX41" fmla="*/ 1545018 w 5017802"/>
                <a:gd name="connsiteY41" fmla="*/ 320723 h 4632774"/>
                <a:gd name="connsiteX42" fmla="*/ 1568829 w 5017802"/>
                <a:gd name="connsiteY42" fmla="*/ 281036 h 4632774"/>
                <a:gd name="connsiteX43" fmla="*/ 1587879 w 5017802"/>
                <a:gd name="connsiteY43" fmla="*/ 215949 h 4632774"/>
                <a:gd name="connsiteX44" fmla="*/ 1549779 w 5017802"/>
                <a:gd name="connsiteY44" fmla="*/ 185786 h 4632774"/>
                <a:gd name="connsiteX45" fmla="*/ 1576767 w 5017802"/>
                <a:gd name="connsiteY45" fmla="*/ 144511 h 4632774"/>
                <a:gd name="connsiteX46" fmla="*/ 1529142 w 5017802"/>
                <a:gd name="connsiteY46" fmla="*/ 50848 h 4632774"/>
                <a:gd name="connsiteX47" fmla="*/ 1511679 w 5017802"/>
                <a:gd name="connsiteY47" fmla="*/ 6399 h 4632774"/>
                <a:gd name="connsiteX48" fmla="*/ 1375154 w 5017802"/>
                <a:gd name="connsiteY48" fmla="*/ 120699 h 4632774"/>
                <a:gd name="connsiteX49" fmla="*/ 1313241 w 5017802"/>
                <a:gd name="connsiteY49" fmla="*/ 115936 h 4632774"/>
                <a:gd name="connsiteX50" fmla="*/ 1300542 w 5017802"/>
                <a:gd name="connsiteY50" fmla="*/ 57199 h 4632774"/>
                <a:gd name="connsiteX51" fmla="*/ 1214817 w 5017802"/>
                <a:gd name="connsiteY51" fmla="*/ 104824 h 4632774"/>
                <a:gd name="connsiteX52" fmla="*/ 1151317 w 5017802"/>
                <a:gd name="connsiteY52" fmla="*/ 139748 h 4632774"/>
                <a:gd name="connsiteX53" fmla="*/ 1056066 w 5017802"/>
                <a:gd name="connsiteY53" fmla="*/ 147686 h 4632774"/>
                <a:gd name="connsiteX54" fmla="*/ 1033842 w 5017802"/>
                <a:gd name="connsiteY54" fmla="*/ 177849 h 4632774"/>
                <a:gd name="connsiteX55" fmla="*/ 997329 w 5017802"/>
                <a:gd name="connsiteY55" fmla="*/ 201661 h 4632774"/>
                <a:gd name="connsiteX56" fmla="*/ 1032255 w 5017802"/>
                <a:gd name="connsiteY56" fmla="*/ 288974 h 4632774"/>
                <a:gd name="connsiteX57" fmla="*/ 899586 w 5017802"/>
                <a:gd name="connsiteY57" fmla="*/ 542516 h 4632774"/>
                <a:gd name="connsiteX58" fmla="*/ 845611 w 5017802"/>
                <a:gd name="connsiteY58" fmla="*/ 580843 h 4632774"/>
                <a:gd name="connsiteX59" fmla="*/ 917502 w 5017802"/>
                <a:gd name="connsiteY59" fmla="*/ 633231 h 4632774"/>
                <a:gd name="connsiteX60" fmla="*/ 880536 w 5017802"/>
                <a:gd name="connsiteY60" fmla="*/ 673825 h 4632774"/>
                <a:gd name="connsiteX61" fmla="*/ 897999 w 5017802"/>
                <a:gd name="connsiteY61" fmla="*/ 720316 h 4632774"/>
                <a:gd name="connsiteX62" fmla="*/ 829282 w 5017802"/>
                <a:gd name="connsiteY62" fmla="*/ 701719 h 4632774"/>
                <a:gd name="connsiteX63" fmla="*/ 774174 w 5017802"/>
                <a:gd name="connsiteY63" fmla="*/ 726665 h 4632774"/>
                <a:gd name="connsiteX64" fmla="*/ 707272 w 5017802"/>
                <a:gd name="connsiteY64" fmla="*/ 695143 h 4632774"/>
                <a:gd name="connsiteX65" fmla="*/ 708860 w 5017802"/>
                <a:gd name="connsiteY65" fmla="*/ 652734 h 4632774"/>
                <a:gd name="connsiteX66" fmla="*/ 597281 w 5017802"/>
                <a:gd name="connsiteY66" fmla="*/ 675412 h 4632774"/>
                <a:gd name="connsiteX67" fmla="*/ 587530 w 5017802"/>
                <a:gd name="connsiteY67" fmla="*/ 760457 h 4632774"/>
                <a:gd name="connsiteX68" fmla="*/ 508382 w 5017802"/>
                <a:gd name="connsiteY68" fmla="*/ 865236 h 4632774"/>
                <a:gd name="connsiteX69" fmla="*/ 422657 w 5017802"/>
                <a:gd name="connsiteY69" fmla="*/ 828724 h 4632774"/>
                <a:gd name="connsiteX70" fmla="*/ 397257 w 5017802"/>
                <a:gd name="connsiteY70" fmla="*/ 869999 h 4632774"/>
                <a:gd name="connsiteX71" fmla="*/ 332170 w 5017802"/>
                <a:gd name="connsiteY71" fmla="*/ 812848 h 4632774"/>
                <a:gd name="connsiteX72" fmla="*/ 306771 w 5017802"/>
                <a:gd name="connsiteY72" fmla="*/ 881111 h 4632774"/>
                <a:gd name="connsiteX73" fmla="*/ 248033 w 5017802"/>
                <a:gd name="connsiteY73" fmla="*/ 873173 h 4632774"/>
                <a:gd name="connsiteX74" fmla="*/ 208345 w 5017802"/>
                <a:gd name="connsiteY74" fmla="*/ 787449 h 4632774"/>
                <a:gd name="connsiteX75" fmla="*/ 27371 w 5017802"/>
                <a:gd name="connsiteY75" fmla="*/ 917623 h 4632774"/>
                <a:gd name="connsiteX76" fmla="*/ 28959 w 5017802"/>
                <a:gd name="connsiteY76" fmla="*/ 970011 h 4632774"/>
                <a:gd name="connsiteX77" fmla="*/ 13084 w 5017802"/>
                <a:gd name="connsiteY77" fmla="*/ 996999 h 4632774"/>
                <a:gd name="connsiteX78" fmla="*/ 40071 w 5017802"/>
                <a:gd name="connsiteY78" fmla="*/ 1022399 h 4632774"/>
                <a:gd name="connsiteX79" fmla="*/ 9909 w 5017802"/>
                <a:gd name="connsiteY79" fmla="*/ 1043037 h 4632774"/>
                <a:gd name="connsiteX80" fmla="*/ 170247 w 5017802"/>
                <a:gd name="connsiteY80" fmla="*/ 1135111 h 4632774"/>
                <a:gd name="connsiteX81" fmla="*/ 160723 w 5017802"/>
                <a:gd name="connsiteY81" fmla="*/ 1263698 h 4632774"/>
                <a:gd name="connsiteX82" fmla="*/ 217873 w 5017802"/>
                <a:gd name="connsiteY82" fmla="*/ 1289099 h 4632774"/>
                <a:gd name="connsiteX83" fmla="*/ 205174 w 5017802"/>
                <a:gd name="connsiteY83" fmla="*/ 1354186 h 4632774"/>
                <a:gd name="connsiteX84" fmla="*/ 270261 w 5017802"/>
                <a:gd name="connsiteY84" fmla="*/ 1362124 h 4632774"/>
                <a:gd name="connsiteX85" fmla="*/ 321736 w 5017802"/>
                <a:gd name="connsiteY85" fmla="*/ 1394776 h 4632774"/>
                <a:gd name="connsiteX86" fmla="*/ 230573 w 5017802"/>
                <a:gd name="connsiteY86" fmla="*/ 1622474 h 4632774"/>
                <a:gd name="connsiteX87" fmla="*/ 179773 w 5017802"/>
                <a:gd name="connsiteY87" fmla="*/ 1687561 h 4632774"/>
                <a:gd name="connsiteX88" fmla="*/ 175010 w 5017802"/>
                <a:gd name="connsiteY88" fmla="*/ 1743123 h 4632774"/>
                <a:gd name="connsiteX89" fmla="*/ 141673 w 5017802"/>
                <a:gd name="connsiteY89" fmla="*/ 1738361 h 4632774"/>
                <a:gd name="connsiteX90" fmla="*/ 143261 w 5017802"/>
                <a:gd name="connsiteY90" fmla="*/ 1798686 h 4632774"/>
                <a:gd name="connsiteX91" fmla="*/ 65473 w 5017802"/>
                <a:gd name="connsiteY91" fmla="*/ 1636761 h 4632774"/>
                <a:gd name="connsiteX92" fmla="*/ 16260 w 5017802"/>
                <a:gd name="connsiteY92" fmla="*/ 1633586 h 4632774"/>
                <a:gd name="connsiteX93" fmla="*/ 41661 w 5017802"/>
                <a:gd name="connsiteY93" fmla="*/ 1670099 h 4632774"/>
                <a:gd name="connsiteX94" fmla="*/ 385 w 5017802"/>
                <a:gd name="connsiteY94" fmla="*/ 1690737 h 4632774"/>
                <a:gd name="connsiteX95" fmla="*/ 59122 w 5017802"/>
                <a:gd name="connsiteY95" fmla="*/ 1873298 h 4632774"/>
                <a:gd name="connsiteX96" fmla="*/ 343507 w 5017802"/>
                <a:gd name="connsiteY96" fmla="*/ 1923414 h 4632774"/>
                <a:gd name="connsiteX97" fmla="*/ 200410 w 5017802"/>
                <a:gd name="connsiteY97" fmla="*/ 2119361 h 4632774"/>
                <a:gd name="connsiteX98" fmla="*/ 213560 w 5017802"/>
                <a:gd name="connsiteY98" fmla="*/ 2239100 h 4632774"/>
                <a:gd name="connsiteX99" fmla="*/ 148023 w 5017802"/>
                <a:gd name="connsiteY99" fmla="*/ 2270174 h 4632774"/>
                <a:gd name="connsiteX100" fmla="*/ 105160 w 5017802"/>
                <a:gd name="connsiteY100" fmla="*/ 2414637 h 4632774"/>
                <a:gd name="connsiteX101" fmla="*/ 201087 w 5017802"/>
                <a:gd name="connsiteY101" fmla="*/ 2428239 h 4632774"/>
                <a:gd name="connsiteX102" fmla="*/ 419708 w 5017802"/>
                <a:gd name="connsiteY102" fmla="*/ 2593339 h 4632774"/>
                <a:gd name="connsiteX103" fmla="*/ 436944 w 5017802"/>
                <a:gd name="connsiteY103" fmla="*/ 2823753 h 4632774"/>
                <a:gd name="connsiteX104" fmla="*/ 490464 w 5017802"/>
                <a:gd name="connsiteY104" fmla="*/ 2877956 h 4632774"/>
                <a:gd name="connsiteX105" fmla="*/ 542173 w 5017802"/>
                <a:gd name="connsiteY105" fmla="*/ 2882264 h 4632774"/>
                <a:gd name="connsiteX106" fmla="*/ 544894 w 5017802"/>
                <a:gd name="connsiteY106" fmla="*/ 2813095 h 4632774"/>
                <a:gd name="connsiteX107" fmla="*/ 678248 w 5017802"/>
                <a:gd name="connsiteY107" fmla="*/ 2882949 h 4632774"/>
                <a:gd name="connsiteX108" fmla="*/ 669852 w 5017802"/>
                <a:gd name="connsiteY108" fmla="*/ 2955970 h 4632774"/>
                <a:gd name="connsiteX109" fmla="*/ 758073 w 5017802"/>
                <a:gd name="connsiteY109" fmla="*/ 3058024 h 4632774"/>
                <a:gd name="connsiteX110" fmla="*/ 741970 w 5017802"/>
                <a:gd name="connsiteY110" fmla="*/ 3145336 h 4632774"/>
                <a:gd name="connsiteX111" fmla="*/ 774855 w 5017802"/>
                <a:gd name="connsiteY111" fmla="*/ 3257368 h 4632774"/>
                <a:gd name="connsiteX112" fmla="*/ 831551 w 5017802"/>
                <a:gd name="connsiteY112" fmla="*/ 3291839 h 4632774"/>
                <a:gd name="connsiteX113" fmla="*/ 794812 w 5017802"/>
                <a:gd name="connsiteY113" fmla="*/ 3345361 h 4632774"/>
                <a:gd name="connsiteX114" fmla="*/ 1094623 w 5017802"/>
                <a:gd name="connsiteY114" fmla="*/ 3453311 h 4632774"/>
                <a:gd name="connsiteX115" fmla="*/ 1144742 w 5017802"/>
                <a:gd name="connsiteY115" fmla="*/ 3605257 h 4632774"/>
                <a:gd name="connsiteX116" fmla="*/ 1187604 w 5017802"/>
                <a:gd name="connsiteY116" fmla="*/ 3626121 h 4632774"/>
                <a:gd name="connsiteX117" fmla="*/ 1210283 w 5017802"/>
                <a:gd name="connsiteY117" fmla="*/ 3658099 h 4632774"/>
                <a:gd name="connsiteX118" fmla="*/ 1297142 w 5017802"/>
                <a:gd name="connsiteY118" fmla="*/ 3683952 h 4632774"/>
                <a:gd name="connsiteX119" fmla="*/ 1357693 w 5017802"/>
                <a:gd name="connsiteY119" fmla="*/ 3632471 h 4632774"/>
                <a:gd name="connsiteX120" fmla="*/ 1341138 w 5017802"/>
                <a:gd name="connsiteY120" fmla="*/ 3663768 h 4632774"/>
                <a:gd name="connsiteX121" fmla="*/ 1361095 w 5017802"/>
                <a:gd name="connsiteY121" fmla="*/ 3689621 h 4632774"/>
                <a:gd name="connsiteX122" fmla="*/ 1387402 w 5017802"/>
                <a:gd name="connsiteY122" fmla="*/ 3742236 h 4632774"/>
                <a:gd name="connsiteX123" fmla="*/ 1358374 w 5017802"/>
                <a:gd name="connsiteY123" fmla="*/ 3755843 h 4632774"/>
                <a:gd name="connsiteX124" fmla="*/ 1358827 w 5017802"/>
                <a:gd name="connsiteY124" fmla="*/ 3799386 h 4632774"/>
                <a:gd name="connsiteX125" fmla="*/ 1322769 w 5017802"/>
                <a:gd name="connsiteY125" fmla="*/ 3900986 h 4632774"/>
                <a:gd name="connsiteX126" fmla="*/ 1264485 w 5017802"/>
                <a:gd name="connsiteY126" fmla="*/ 3906882 h 4632774"/>
                <a:gd name="connsiteX127" fmla="*/ 1236590 w 5017802"/>
                <a:gd name="connsiteY127" fmla="*/ 3937725 h 4632774"/>
                <a:gd name="connsiteX128" fmla="*/ 1160843 w 5017802"/>
                <a:gd name="connsiteY128" fmla="*/ 3954733 h 4632774"/>
                <a:gd name="connsiteX129" fmla="*/ 1214592 w 5017802"/>
                <a:gd name="connsiteY129" fmla="*/ 4003039 h 4632774"/>
                <a:gd name="connsiteX130" fmla="*/ 1226157 w 5017802"/>
                <a:gd name="connsiteY130" fmla="*/ 4039099 h 4632774"/>
                <a:gd name="connsiteX131" fmla="*/ 1154267 w 5017802"/>
                <a:gd name="connsiteY131" fmla="*/ 4107588 h 4632774"/>
                <a:gd name="connsiteX132" fmla="*/ 1111177 w 5017802"/>
                <a:gd name="connsiteY132" fmla="*/ 4113031 h 4632774"/>
                <a:gd name="connsiteX133" fmla="*/ 1112311 w 5017802"/>
                <a:gd name="connsiteY133" fmla="*/ 4170407 h 4632774"/>
                <a:gd name="connsiteX134" fmla="*/ 1142247 w 5017802"/>
                <a:gd name="connsiteY134" fmla="*/ 4191725 h 4632774"/>
                <a:gd name="connsiteX135" fmla="*/ 1122748 w 5017802"/>
                <a:gd name="connsiteY135" fmla="*/ 4230736 h 4632774"/>
                <a:gd name="connsiteX136" fmla="*/ 1067186 w 5017802"/>
                <a:gd name="connsiteY136" fmla="*/ 4224386 h 4632774"/>
                <a:gd name="connsiteX137" fmla="*/ 1114810 w 5017802"/>
                <a:gd name="connsiteY137" fmla="*/ 4270425 h 4632774"/>
                <a:gd name="connsiteX138" fmla="*/ 1162435 w 5017802"/>
                <a:gd name="connsiteY138" fmla="*/ 4376786 h 4632774"/>
                <a:gd name="connsiteX139" fmla="*/ 1271972 w 5017802"/>
                <a:gd name="connsiteY139" fmla="*/ 4435524 h 4632774"/>
                <a:gd name="connsiteX140" fmla="*/ 1291022 w 5017802"/>
                <a:gd name="connsiteY140" fmla="*/ 4472036 h 4632774"/>
                <a:gd name="connsiteX141" fmla="*/ 1367222 w 5017802"/>
                <a:gd name="connsiteY141" fmla="*/ 4557761 h 4632774"/>
                <a:gd name="connsiteX142" fmla="*/ 1389447 w 5017802"/>
                <a:gd name="connsiteY142" fmla="*/ 4543473 h 4632774"/>
                <a:gd name="connsiteX143" fmla="*/ 1419610 w 5017802"/>
                <a:gd name="connsiteY143" fmla="*/ 4570460 h 4632774"/>
                <a:gd name="connsiteX144" fmla="*/ 1381510 w 5017802"/>
                <a:gd name="connsiteY144" fmla="*/ 4602210 h 4632774"/>
                <a:gd name="connsiteX145" fmla="*/ 1376748 w 5017802"/>
                <a:gd name="connsiteY145" fmla="*/ 4603798 h 4632774"/>
                <a:gd name="connsiteX146" fmla="*/ 1495810 w 5017802"/>
                <a:gd name="connsiteY146" fmla="*/ 4629198 h 4632774"/>
                <a:gd name="connsiteX147" fmla="*/ 1514860 w 5017802"/>
                <a:gd name="connsiteY147" fmla="*/ 4514898 h 4632774"/>
                <a:gd name="connsiteX148" fmla="*/ 1370397 w 5017802"/>
                <a:gd name="connsiteY148" fmla="*/ 4511723 h 4632774"/>
                <a:gd name="connsiteX149" fmla="*/ 1351348 w 5017802"/>
                <a:gd name="connsiteY149" fmla="*/ 4422824 h 4632774"/>
                <a:gd name="connsiteX150" fmla="*/ 1444325 w 5017802"/>
                <a:gd name="connsiteY150" fmla="*/ 4364309 h 4632774"/>
                <a:gd name="connsiteX151" fmla="*/ 1791081 w 5017802"/>
                <a:gd name="connsiteY151" fmla="*/ 4263389 h 4632774"/>
                <a:gd name="connsiteX152" fmla="*/ 2188636 w 5017802"/>
                <a:gd name="connsiteY152" fmla="*/ 4250462 h 4632774"/>
                <a:gd name="connsiteX153" fmla="*/ 2296586 w 5017802"/>
                <a:gd name="connsiteY153" fmla="*/ 4245474 h 4632774"/>
                <a:gd name="connsiteX154" fmla="*/ 2394785 w 5017802"/>
                <a:gd name="connsiteY154" fmla="*/ 4215990 h 4632774"/>
                <a:gd name="connsiteX155" fmla="*/ 2406350 w 5017802"/>
                <a:gd name="connsiteY155" fmla="*/ 4125277 h 4632774"/>
                <a:gd name="connsiteX156" fmla="*/ 2494570 w 5017802"/>
                <a:gd name="connsiteY156" fmla="*/ 3900532 h 4632774"/>
                <a:gd name="connsiteX157" fmla="*/ 2593449 w 5017802"/>
                <a:gd name="connsiteY157" fmla="*/ 3917768 h 4632774"/>
                <a:gd name="connsiteX158" fmla="*/ 2719088 w 5017802"/>
                <a:gd name="connsiteY158" fmla="*/ 3918221 h 4632774"/>
                <a:gd name="connsiteX159" fmla="*/ 2914124 w 5017802"/>
                <a:gd name="connsiteY159" fmla="*/ 3764007 h 4632774"/>
                <a:gd name="connsiteX160" fmla="*/ 3195112 w 5017802"/>
                <a:gd name="connsiteY160" fmla="*/ 3993968 h 4632774"/>
                <a:gd name="connsiteX161" fmla="*/ 3265414 w 5017802"/>
                <a:gd name="connsiteY161" fmla="*/ 4067674 h 4632774"/>
                <a:gd name="connsiteX162" fmla="*/ 3439813 w 5017802"/>
                <a:gd name="connsiteY162" fmla="*/ 4130265 h 4632774"/>
                <a:gd name="connsiteX163" fmla="*/ 3526217 w 5017802"/>
                <a:gd name="connsiteY163" fmla="*/ 4316455 h 4632774"/>
                <a:gd name="connsiteX164" fmla="*/ 3586542 w 5017802"/>
                <a:gd name="connsiteY164" fmla="*/ 4375193 h 4632774"/>
                <a:gd name="connsiteX165" fmla="*/ 3597654 w 5017802"/>
                <a:gd name="connsiteY165" fmla="*/ 4345030 h 4632774"/>
                <a:gd name="connsiteX166" fmla="*/ 3643692 w 5017802"/>
                <a:gd name="connsiteY166" fmla="*/ 4318042 h 4632774"/>
                <a:gd name="connsiteX167" fmla="*/ 3694492 w 5017802"/>
                <a:gd name="connsiteY167" fmla="*/ 4391068 h 4632774"/>
                <a:gd name="connsiteX168" fmla="*/ 3743705 w 5017802"/>
                <a:gd name="connsiteY168" fmla="*/ 4394243 h 4632774"/>
                <a:gd name="connsiteX169" fmla="*/ 3699254 w 5017802"/>
                <a:gd name="connsiteY169" fmla="*/ 4300581 h 4632774"/>
                <a:gd name="connsiteX170" fmla="*/ 3656392 w 5017802"/>
                <a:gd name="connsiteY170" fmla="*/ 4232318 h 4632774"/>
                <a:gd name="connsiteX171" fmla="*/ 3699255 w 5017802"/>
                <a:gd name="connsiteY171" fmla="*/ 4216442 h 4632774"/>
                <a:gd name="connsiteX172" fmla="*/ 3680204 w 5017802"/>
                <a:gd name="connsiteY172" fmla="*/ 4175168 h 4632774"/>
                <a:gd name="connsiteX173" fmla="*/ 3732592 w 5017802"/>
                <a:gd name="connsiteY173" fmla="*/ 4184693 h 4632774"/>
                <a:gd name="connsiteX174" fmla="*/ 3711955 w 5017802"/>
                <a:gd name="connsiteY174" fmla="*/ 4151355 h 4632774"/>
                <a:gd name="connsiteX175" fmla="*/ 3733274 w 5017802"/>
                <a:gd name="connsiteY175" fmla="*/ 4134801 h 4632774"/>
                <a:gd name="connsiteX176" fmla="*/ 3854377 w 5017802"/>
                <a:gd name="connsiteY176" fmla="*/ 4220074 h 4632774"/>
                <a:gd name="connsiteX177" fmla="*/ 3889754 w 5017802"/>
                <a:gd name="connsiteY177" fmla="*/ 4206917 h 4632774"/>
                <a:gd name="connsiteX178" fmla="*/ 3942141 w 5017802"/>
                <a:gd name="connsiteY178" fmla="*/ 4272006 h 4632774"/>
                <a:gd name="connsiteX179" fmla="*/ 3962779 w 5017802"/>
                <a:gd name="connsiteY179" fmla="*/ 4330743 h 4632774"/>
                <a:gd name="connsiteX180" fmla="*/ 4070729 w 5017802"/>
                <a:gd name="connsiteY180" fmla="*/ 4349792 h 4632774"/>
                <a:gd name="connsiteX181" fmla="*/ 4010405 w 5017802"/>
                <a:gd name="connsiteY181" fmla="*/ 4283117 h 4632774"/>
                <a:gd name="connsiteX182" fmla="*/ 4007229 w 5017802"/>
                <a:gd name="connsiteY182" fmla="*/ 4214855 h 4632774"/>
                <a:gd name="connsiteX183" fmla="*/ 4061204 w 5017802"/>
                <a:gd name="connsiteY183" fmla="*/ 4270418 h 4632774"/>
                <a:gd name="connsiteX184" fmla="*/ 4110417 w 5017802"/>
                <a:gd name="connsiteY184" fmla="*/ 4275180 h 4632774"/>
                <a:gd name="connsiteX185" fmla="*/ 4104067 w 5017802"/>
                <a:gd name="connsiteY185" fmla="*/ 4225968 h 4632774"/>
                <a:gd name="connsiteX186" fmla="*/ 4164392 w 5017802"/>
                <a:gd name="connsiteY186" fmla="*/ 4230730 h 4632774"/>
                <a:gd name="connsiteX187" fmla="*/ 4226304 w 5017802"/>
                <a:gd name="connsiteY187" fmla="*/ 4273592 h 4632774"/>
                <a:gd name="connsiteX188" fmla="*/ 4258054 w 5017802"/>
                <a:gd name="connsiteY188" fmla="*/ 4260893 h 4632774"/>
                <a:gd name="connsiteX189" fmla="*/ 4251705 w 5017802"/>
                <a:gd name="connsiteY189" fmla="*/ 4225968 h 4632774"/>
                <a:gd name="connsiteX190" fmla="*/ 4292980 w 5017802"/>
                <a:gd name="connsiteY190" fmla="*/ 4202156 h 4632774"/>
                <a:gd name="connsiteX191" fmla="*/ 4377117 w 5017802"/>
                <a:gd name="connsiteY191" fmla="*/ 4259306 h 4632774"/>
                <a:gd name="connsiteX192" fmla="*/ 4394580 w 5017802"/>
                <a:gd name="connsiteY192" fmla="*/ 4157708 h 4632774"/>
                <a:gd name="connsiteX193" fmla="*/ 4369180 w 5017802"/>
                <a:gd name="connsiteY193" fmla="*/ 4135482 h 4632774"/>
                <a:gd name="connsiteX194" fmla="*/ 4296154 w 5017802"/>
                <a:gd name="connsiteY194" fmla="*/ 4092619 h 4632774"/>
                <a:gd name="connsiteX195" fmla="*/ 4318379 w 5017802"/>
                <a:gd name="connsiteY195" fmla="*/ 4067220 h 4632774"/>
                <a:gd name="connsiteX196" fmla="*/ 4339017 w 5017802"/>
                <a:gd name="connsiteY196" fmla="*/ 4044994 h 4632774"/>
                <a:gd name="connsiteX197" fmla="*/ 4392992 w 5017802"/>
                <a:gd name="connsiteY197" fmla="*/ 4076745 h 4632774"/>
                <a:gd name="connsiteX198" fmla="*/ 4399342 w 5017802"/>
                <a:gd name="connsiteY198" fmla="*/ 4032295 h 4632774"/>
                <a:gd name="connsiteX199" fmla="*/ 4343779 w 5017802"/>
                <a:gd name="connsiteY199" fmla="*/ 4008482 h 4632774"/>
                <a:gd name="connsiteX200" fmla="*/ 4342192 w 5017802"/>
                <a:gd name="connsiteY200" fmla="*/ 3998958 h 4632774"/>
                <a:gd name="connsiteX201" fmla="*/ 4329491 w 5017802"/>
                <a:gd name="connsiteY201" fmla="*/ 3960859 h 4632774"/>
                <a:gd name="connsiteX202" fmla="*/ 4335841 w 5017802"/>
                <a:gd name="connsiteY202" fmla="*/ 3913233 h 4632774"/>
                <a:gd name="connsiteX203" fmla="*/ 4346954 w 5017802"/>
                <a:gd name="connsiteY203" fmla="*/ 3857670 h 4632774"/>
                <a:gd name="connsiteX204" fmla="*/ 4308854 w 5017802"/>
                <a:gd name="connsiteY204" fmla="*/ 3827508 h 4632774"/>
                <a:gd name="connsiteX205" fmla="*/ 4342191 w 5017802"/>
                <a:gd name="connsiteY205" fmla="*/ 3817983 h 4632774"/>
                <a:gd name="connsiteX206" fmla="*/ 4319966 w 5017802"/>
                <a:gd name="connsiteY206" fmla="*/ 3781470 h 4632774"/>
                <a:gd name="connsiteX207" fmla="*/ 4358067 w 5017802"/>
                <a:gd name="connsiteY207" fmla="*/ 3776709 h 4632774"/>
                <a:gd name="connsiteX208" fmla="*/ 4364416 w 5017802"/>
                <a:gd name="connsiteY208" fmla="*/ 3743370 h 4632774"/>
                <a:gd name="connsiteX209" fmla="*/ 4426330 w 5017802"/>
                <a:gd name="connsiteY209" fmla="*/ 3752897 h 4632774"/>
                <a:gd name="connsiteX210" fmla="*/ 4459443 w 5017802"/>
                <a:gd name="connsiteY210" fmla="*/ 3768089 h 4632774"/>
                <a:gd name="connsiteX211" fmla="*/ 4425650 w 5017802"/>
                <a:gd name="connsiteY211" fmla="*/ 3809137 h 4632774"/>
                <a:gd name="connsiteX212" fmla="*/ 4464658 w 5017802"/>
                <a:gd name="connsiteY212" fmla="*/ 3916633 h 4632774"/>
                <a:gd name="connsiteX213" fmla="*/ 4517045 w 5017802"/>
                <a:gd name="connsiteY213" fmla="*/ 3947931 h 4632774"/>
                <a:gd name="connsiteX214" fmla="*/ 4568979 w 5017802"/>
                <a:gd name="connsiteY214" fmla="*/ 3905749 h 4632774"/>
                <a:gd name="connsiteX215" fmla="*/ 4654704 w 5017802"/>
                <a:gd name="connsiteY215" fmla="*/ 3857216 h 4632774"/>
                <a:gd name="connsiteX216" fmla="*/ 4637468 w 5017802"/>
                <a:gd name="connsiteY216" fmla="*/ 3768315 h 4632774"/>
                <a:gd name="connsiteX217" fmla="*/ 4714802 w 5017802"/>
                <a:gd name="connsiteY217" fmla="*/ 3635646 h 4632774"/>
                <a:gd name="connsiteX218" fmla="*/ 5007356 w 5017802"/>
                <a:gd name="connsiteY218" fmla="*/ 3302498 h 4632774"/>
                <a:gd name="connsiteX219" fmla="*/ 4925939 w 5017802"/>
                <a:gd name="connsiteY219" fmla="*/ 3293426 h 4632774"/>
                <a:gd name="connsiteX220" fmla="*/ 4930476 w 5017802"/>
                <a:gd name="connsiteY220" fmla="*/ 3201578 h 4632774"/>
                <a:gd name="connsiteX221" fmla="*/ 4881489 w 5017802"/>
                <a:gd name="connsiteY221" fmla="*/ 3176406 h 4632774"/>
                <a:gd name="connsiteX222" fmla="*/ 4797352 w 5017802"/>
                <a:gd name="connsiteY222" fmla="*/ 3207928 h 4632774"/>
                <a:gd name="connsiteX223" fmla="*/ 4760613 w 5017802"/>
                <a:gd name="connsiteY223" fmla="*/ 3171643 h 4632774"/>
                <a:gd name="connsiteX224" fmla="*/ 4805290 w 5017802"/>
                <a:gd name="connsiteY224" fmla="*/ 3148738 h 4632774"/>
                <a:gd name="connsiteX225" fmla="*/ 4676023 w 5017802"/>
                <a:gd name="connsiteY225" fmla="*/ 2935559 h 4632774"/>
                <a:gd name="connsiteX226" fmla="*/ 4690989 w 5017802"/>
                <a:gd name="connsiteY226" fmla="*/ 2905396 h 4632774"/>
                <a:gd name="connsiteX227" fmla="*/ 4667404 w 5017802"/>
                <a:gd name="connsiteY227" fmla="*/ 2789736 h 4632774"/>
                <a:gd name="connsiteX228" fmla="*/ 4508655 w 5017802"/>
                <a:gd name="connsiteY228" fmla="*/ 2778850 h 4632774"/>
                <a:gd name="connsiteX229" fmla="*/ 4475317 w 5017802"/>
                <a:gd name="connsiteY229" fmla="*/ 2827608 h 4632774"/>
                <a:gd name="connsiteX230" fmla="*/ 4386417 w 5017802"/>
                <a:gd name="connsiteY230" fmla="*/ 2842124 h 4632774"/>
                <a:gd name="connsiteX231" fmla="*/ 4392767 w 5017802"/>
                <a:gd name="connsiteY231" fmla="*/ 2820125 h 4632774"/>
                <a:gd name="connsiteX232" fmla="*/ 4339245 w 5017802"/>
                <a:gd name="connsiteY232" fmla="*/ 2804024 h 4632774"/>
                <a:gd name="connsiteX233" fmla="*/ 4314526 w 5017802"/>
                <a:gd name="connsiteY233" fmla="*/ 2638923 h 4632774"/>
                <a:gd name="connsiteX234" fmla="*/ 4034219 w 5017802"/>
                <a:gd name="connsiteY234" fmla="*/ 2572248 h 4632774"/>
                <a:gd name="connsiteX235" fmla="*/ 3897920 w 5017802"/>
                <a:gd name="connsiteY235" fmla="*/ 2615564 h 4632774"/>
                <a:gd name="connsiteX236" fmla="*/ 3765931 w 5017802"/>
                <a:gd name="connsiteY236" fmla="*/ 2608080 h 4632774"/>
                <a:gd name="connsiteX237" fmla="*/ 3633488 w 5017802"/>
                <a:gd name="connsiteY237" fmla="*/ 2497182 h 4632774"/>
                <a:gd name="connsiteX238" fmla="*/ 3420310 w 5017802"/>
                <a:gd name="connsiteY238" fmla="*/ 2193969 h 4632774"/>
                <a:gd name="connsiteX239" fmla="*/ 3021848 w 5017802"/>
                <a:gd name="connsiteY239" fmla="*/ 2054496 h 4632774"/>
                <a:gd name="connsiteX240" fmla="*/ 2785310 w 5017802"/>
                <a:gd name="connsiteY240" fmla="*/ 1741532 h 4632774"/>
                <a:gd name="connsiteX241" fmla="*/ 2819101 w 5017802"/>
                <a:gd name="connsiteY241" fmla="*/ 1716586 h 4632774"/>
                <a:gd name="connsiteX242" fmla="*/ 2878745 w 5017802"/>
                <a:gd name="connsiteY242" fmla="*/ 1799589 h 4632774"/>
                <a:gd name="connsiteX243" fmla="*/ 2898929 w 5017802"/>
                <a:gd name="connsiteY243" fmla="*/ 1782126 h 4632774"/>
                <a:gd name="connsiteX244" fmla="*/ 2942019 w 5017802"/>
                <a:gd name="connsiteY244" fmla="*/ 1812970 h 4632774"/>
                <a:gd name="connsiteX245" fmla="*/ 3030692 w 5017802"/>
                <a:gd name="connsiteY245" fmla="*/ 1759221 h 4632774"/>
                <a:gd name="connsiteX246" fmla="*/ 3046794 w 5017802"/>
                <a:gd name="connsiteY246" fmla="*/ 1738811 h 4632774"/>
                <a:gd name="connsiteX247" fmla="*/ 3105077 w 5017802"/>
                <a:gd name="connsiteY247" fmla="*/ 1739037 h 4632774"/>
                <a:gd name="connsiteX248" fmla="*/ 3121180 w 5017802"/>
                <a:gd name="connsiteY248" fmla="*/ 1705927 h 4632774"/>
                <a:gd name="connsiteX249" fmla="*/ 3102356 w 5017802"/>
                <a:gd name="connsiteY249" fmla="*/ 1680300 h 4632774"/>
                <a:gd name="connsiteX250" fmla="*/ 3035228 w 5017802"/>
                <a:gd name="connsiteY250" fmla="*/ 1700257 h 4632774"/>
                <a:gd name="connsiteX251" fmla="*/ 3013456 w 5017802"/>
                <a:gd name="connsiteY251" fmla="*/ 1646736 h 4632774"/>
                <a:gd name="connsiteX252" fmla="*/ 3034774 w 5017802"/>
                <a:gd name="connsiteY252" fmla="*/ 1617026 h 4632774"/>
                <a:gd name="connsiteX253" fmla="*/ 2978304 w 5017802"/>
                <a:gd name="connsiteY253" fmla="*/ 1513612 h 4632774"/>
                <a:gd name="connsiteX254" fmla="*/ 2929773 w 5017802"/>
                <a:gd name="connsiteY254" fmla="*/ 1552393 h 4632774"/>
                <a:gd name="connsiteX255" fmla="*/ 2840418 w 5017802"/>
                <a:gd name="connsiteY255" fmla="*/ 1497737 h 4632774"/>
                <a:gd name="connsiteX256" fmla="*/ 2892352 w 5017802"/>
                <a:gd name="connsiteY256" fmla="*/ 1405208 h 4632774"/>
                <a:gd name="connsiteX257" fmla="*/ 2849490 w 5017802"/>
                <a:gd name="connsiteY257" fmla="*/ 1284105 h 4632774"/>
                <a:gd name="connsiteX258" fmla="*/ 2864231 w 5017802"/>
                <a:gd name="connsiteY258" fmla="*/ 1160053 h 4632774"/>
                <a:gd name="connsiteX259" fmla="*/ 2959481 w 5017802"/>
                <a:gd name="connsiteY259" fmla="*/ 1086348 h 4632774"/>
                <a:gd name="connsiteX260" fmla="*/ 3064710 w 5017802"/>
                <a:gd name="connsiteY260" fmla="*/ 1063896 h 4632774"/>
                <a:gd name="connsiteX261" fmla="*/ 3001663 w 5017802"/>
                <a:gd name="connsiteY261" fmla="*/ 974089 h 4632774"/>
                <a:gd name="connsiteX262" fmla="*/ 2984427 w 5017802"/>
                <a:gd name="connsiteY262" fmla="*/ 1018766 h 4632774"/>
                <a:gd name="connsiteX263" fmla="*/ 2941112 w 5017802"/>
                <a:gd name="connsiteY263" fmla="*/ 971595 h 4632774"/>
                <a:gd name="connsiteX264" fmla="*/ 2962430 w 5017802"/>
                <a:gd name="connsiteY264" fmla="*/ 886323 h 4632774"/>
                <a:gd name="connsiteX265" fmla="*/ 3035454 w 5017802"/>
                <a:gd name="connsiteY265" fmla="*/ 789032 h 4632774"/>
                <a:gd name="connsiteX266" fmla="*/ 3018445 w 5017802"/>
                <a:gd name="connsiteY266" fmla="*/ 682443 h 4632774"/>
                <a:gd name="connsiteX267" fmla="*/ 2847223 w 5017802"/>
                <a:gd name="connsiteY267" fmla="*/ 692194 h 4632774"/>
                <a:gd name="connsiteX268" fmla="*/ 2827945 w 5017802"/>
                <a:gd name="connsiteY268" fmla="*/ 734831 h 4632774"/>
                <a:gd name="connsiteX269" fmla="*/ 2795742 w 5017802"/>
                <a:gd name="connsiteY269" fmla="*/ 667248 h 4632774"/>
                <a:gd name="connsiteX270" fmla="*/ 2766032 w 5017802"/>
                <a:gd name="connsiteY270" fmla="*/ 707616 h 4632774"/>
                <a:gd name="connsiteX271" fmla="*/ 2580523 w 5017802"/>
                <a:gd name="connsiteY271" fmla="*/ 741180 h 4632774"/>
                <a:gd name="connsiteX0" fmla="*/ 2580523 w 5017802"/>
                <a:gd name="connsiteY0" fmla="*/ 741180 h 4675624"/>
                <a:gd name="connsiteX1" fmla="*/ 2254404 w 5017802"/>
                <a:gd name="connsiteY1" fmla="*/ 583337 h 4675624"/>
                <a:gd name="connsiteX2" fmla="*/ 2294316 w 5017802"/>
                <a:gd name="connsiteY2" fmla="*/ 433432 h 4675624"/>
                <a:gd name="connsiteX3" fmla="*/ 2240342 w 5017802"/>
                <a:gd name="connsiteY3" fmla="*/ 423907 h 4675624"/>
                <a:gd name="connsiteX4" fmla="*/ 2237167 w 5017802"/>
                <a:gd name="connsiteY4" fmla="*/ 395333 h 4675624"/>
                <a:gd name="connsiteX5" fmla="*/ 2281617 w 5017802"/>
                <a:gd name="connsiteY5" fmla="*/ 403270 h 4675624"/>
                <a:gd name="connsiteX6" fmla="*/ 2224467 w 5017802"/>
                <a:gd name="connsiteY6" fmla="*/ 315957 h 4675624"/>
                <a:gd name="connsiteX7" fmla="*/ 2235579 w 5017802"/>
                <a:gd name="connsiteY7" fmla="*/ 355645 h 4675624"/>
                <a:gd name="connsiteX8" fmla="*/ 2183191 w 5017802"/>
                <a:gd name="connsiteY8" fmla="*/ 320720 h 4675624"/>
                <a:gd name="connsiteX9" fmla="*/ 2203829 w 5017802"/>
                <a:gd name="connsiteY9" fmla="*/ 287383 h 4675624"/>
                <a:gd name="connsiteX10" fmla="*/ 2168904 w 5017802"/>
                <a:gd name="connsiteY10" fmla="*/ 225472 h 4675624"/>
                <a:gd name="connsiteX11" fmla="*/ 2202241 w 5017802"/>
                <a:gd name="connsiteY11" fmla="*/ 227061 h 4675624"/>
                <a:gd name="connsiteX12" fmla="*/ 2159379 w 5017802"/>
                <a:gd name="connsiteY12" fmla="*/ 133398 h 4675624"/>
                <a:gd name="connsiteX13" fmla="*/ 2133980 w 5017802"/>
                <a:gd name="connsiteY13" fmla="*/ 131810 h 4675624"/>
                <a:gd name="connsiteX14" fmla="*/ 2122867 w 5017802"/>
                <a:gd name="connsiteY14" fmla="*/ 84185 h 4675624"/>
                <a:gd name="connsiteX15" fmla="*/ 2154616 w 5017802"/>
                <a:gd name="connsiteY15" fmla="*/ 66723 h 4675624"/>
                <a:gd name="connsiteX16" fmla="*/ 2149854 w 5017802"/>
                <a:gd name="connsiteY16" fmla="*/ 23861 h 4675624"/>
                <a:gd name="connsiteX17" fmla="*/ 2091117 w 5017802"/>
                <a:gd name="connsiteY17" fmla="*/ 28624 h 4675624"/>
                <a:gd name="connsiteX18" fmla="*/ 1897442 w 5017802"/>
                <a:gd name="connsiteY18" fmla="*/ 127049 h 4675624"/>
                <a:gd name="connsiteX19" fmla="*/ 1862517 w 5017802"/>
                <a:gd name="connsiteY19" fmla="*/ 252462 h 4675624"/>
                <a:gd name="connsiteX20" fmla="*/ 1867279 w 5017802"/>
                <a:gd name="connsiteY20" fmla="*/ 288974 h 4675624"/>
                <a:gd name="connsiteX21" fmla="*/ 1838704 w 5017802"/>
                <a:gd name="connsiteY21" fmla="*/ 303261 h 4675624"/>
                <a:gd name="connsiteX22" fmla="*/ 1906966 w 5017802"/>
                <a:gd name="connsiteY22" fmla="*/ 482645 h 4675624"/>
                <a:gd name="connsiteX23" fmla="*/ 1819655 w 5017802"/>
                <a:gd name="connsiteY23" fmla="*/ 400099 h 4675624"/>
                <a:gd name="connsiteX24" fmla="*/ 1768854 w 5017802"/>
                <a:gd name="connsiteY24" fmla="*/ 366762 h 4675624"/>
                <a:gd name="connsiteX25" fmla="*/ 1740279 w 5017802"/>
                <a:gd name="connsiteY25" fmla="*/ 401687 h 4675624"/>
                <a:gd name="connsiteX26" fmla="*/ 1738692 w 5017802"/>
                <a:gd name="connsiteY26" fmla="*/ 515987 h 4675624"/>
                <a:gd name="connsiteX27" fmla="*/ 1752979 w 5017802"/>
                <a:gd name="connsiteY27" fmla="*/ 612820 h 4675624"/>
                <a:gd name="connsiteX28" fmla="*/ 1670429 w 5017802"/>
                <a:gd name="connsiteY28" fmla="*/ 620761 h 4675624"/>
                <a:gd name="connsiteX29" fmla="*/ 1694242 w 5017802"/>
                <a:gd name="connsiteY29" fmla="*/ 590598 h 4675624"/>
                <a:gd name="connsiteX30" fmla="*/ 1630742 w 5017802"/>
                <a:gd name="connsiteY30" fmla="*/ 547736 h 4675624"/>
                <a:gd name="connsiteX31" fmla="*/ 1589467 w 5017802"/>
                <a:gd name="connsiteY31" fmla="*/ 501699 h 4675624"/>
                <a:gd name="connsiteX32" fmla="*/ 1540254 w 5017802"/>
                <a:gd name="connsiteY32" fmla="*/ 512811 h 4675624"/>
                <a:gd name="connsiteX33" fmla="*/ 1568829 w 5017802"/>
                <a:gd name="connsiteY33" fmla="*/ 446136 h 4675624"/>
                <a:gd name="connsiteX34" fmla="*/ 1538666 w 5017802"/>
                <a:gd name="connsiteY34" fmla="*/ 481062 h 4675624"/>
                <a:gd name="connsiteX35" fmla="*/ 1505329 w 5017802"/>
                <a:gd name="connsiteY35" fmla="*/ 423911 h 4675624"/>
                <a:gd name="connsiteX36" fmla="*/ 1486279 w 5017802"/>
                <a:gd name="connsiteY36" fmla="*/ 417561 h 4675624"/>
                <a:gd name="connsiteX37" fmla="*/ 1484692 w 5017802"/>
                <a:gd name="connsiteY37" fmla="*/ 376287 h 4675624"/>
                <a:gd name="connsiteX38" fmla="*/ 1449767 w 5017802"/>
                <a:gd name="connsiteY38" fmla="*/ 273100 h 4675624"/>
                <a:gd name="connsiteX39" fmla="*/ 1410079 w 5017802"/>
                <a:gd name="connsiteY39" fmla="*/ 219123 h 4675624"/>
                <a:gd name="connsiteX40" fmla="*/ 1486280 w 5017802"/>
                <a:gd name="connsiteY40" fmla="*/ 282624 h 4675624"/>
                <a:gd name="connsiteX41" fmla="*/ 1545018 w 5017802"/>
                <a:gd name="connsiteY41" fmla="*/ 320723 h 4675624"/>
                <a:gd name="connsiteX42" fmla="*/ 1568829 w 5017802"/>
                <a:gd name="connsiteY42" fmla="*/ 281036 h 4675624"/>
                <a:gd name="connsiteX43" fmla="*/ 1587879 w 5017802"/>
                <a:gd name="connsiteY43" fmla="*/ 215949 h 4675624"/>
                <a:gd name="connsiteX44" fmla="*/ 1549779 w 5017802"/>
                <a:gd name="connsiteY44" fmla="*/ 185786 h 4675624"/>
                <a:gd name="connsiteX45" fmla="*/ 1576767 w 5017802"/>
                <a:gd name="connsiteY45" fmla="*/ 144511 h 4675624"/>
                <a:gd name="connsiteX46" fmla="*/ 1529142 w 5017802"/>
                <a:gd name="connsiteY46" fmla="*/ 50848 h 4675624"/>
                <a:gd name="connsiteX47" fmla="*/ 1511679 w 5017802"/>
                <a:gd name="connsiteY47" fmla="*/ 6399 h 4675624"/>
                <a:gd name="connsiteX48" fmla="*/ 1375154 w 5017802"/>
                <a:gd name="connsiteY48" fmla="*/ 120699 h 4675624"/>
                <a:gd name="connsiteX49" fmla="*/ 1313241 w 5017802"/>
                <a:gd name="connsiteY49" fmla="*/ 115936 h 4675624"/>
                <a:gd name="connsiteX50" fmla="*/ 1300542 w 5017802"/>
                <a:gd name="connsiteY50" fmla="*/ 57199 h 4675624"/>
                <a:gd name="connsiteX51" fmla="*/ 1214817 w 5017802"/>
                <a:gd name="connsiteY51" fmla="*/ 104824 h 4675624"/>
                <a:gd name="connsiteX52" fmla="*/ 1151317 w 5017802"/>
                <a:gd name="connsiteY52" fmla="*/ 139748 h 4675624"/>
                <a:gd name="connsiteX53" fmla="*/ 1056066 w 5017802"/>
                <a:gd name="connsiteY53" fmla="*/ 147686 h 4675624"/>
                <a:gd name="connsiteX54" fmla="*/ 1033842 w 5017802"/>
                <a:gd name="connsiteY54" fmla="*/ 177849 h 4675624"/>
                <a:gd name="connsiteX55" fmla="*/ 997329 w 5017802"/>
                <a:gd name="connsiteY55" fmla="*/ 201661 h 4675624"/>
                <a:gd name="connsiteX56" fmla="*/ 1032255 w 5017802"/>
                <a:gd name="connsiteY56" fmla="*/ 288974 h 4675624"/>
                <a:gd name="connsiteX57" fmla="*/ 899586 w 5017802"/>
                <a:gd name="connsiteY57" fmla="*/ 542516 h 4675624"/>
                <a:gd name="connsiteX58" fmla="*/ 845611 w 5017802"/>
                <a:gd name="connsiteY58" fmla="*/ 580843 h 4675624"/>
                <a:gd name="connsiteX59" fmla="*/ 917502 w 5017802"/>
                <a:gd name="connsiteY59" fmla="*/ 633231 h 4675624"/>
                <a:gd name="connsiteX60" fmla="*/ 880536 w 5017802"/>
                <a:gd name="connsiteY60" fmla="*/ 673825 h 4675624"/>
                <a:gd name="connsiteX61" fmla="*/ 897999 w 5017802"/>
                <a:gd name="connsiteY61" fmla="*/ 720316 h 4675624"/>
                <a:gd name="connsiteX62" fmla="*/ 829282 w 5017802"/>
                <a:gd name="connsiteY62" fmla="*/ 701719 h 4675624"/>
                <a:gd name="connsiteX63" fmla="*/ 774174 w 5017802"/>
                <a:gd name="connsiteY63" fmla="*/ 726665 h 4675624"/>
                <a:gd name="connsiteX64" fmla="*/ 707272 w 5017802"/>
                <a:gd name="connsiteY64" fmla="*/ 695143 h 4675624"/>
                <a:gd name="connsiteX65" fmla="*/ 708860 w 5017802"/>
                <a:gd name="connsiteY65" fmla="*/ 652734 h 4675624"/>
                <a:gd name="connsiteX66" fmla="*/ 597281 w 5017802"/>
                <a:gd name="connsiteY66" fmla="*/ 675412 h 4675624"/>
                <a:gd name="connsiteX67" fmla="*/ 587530 w 5017802"/>
                <a:gd name="connsiteY67" fmla="*/ 760457 h 4675624"/>
                <a:gd name="connsiteX68" fmla="*/ 508382 w 5017802"/>
                <a:gd name="connsiteY68" fmla="*/ 865236 h 4675624"/>
                <a:gd name="connsiteX69" fmla="*/ 422657 w 5017802"/>
                <a:gd name="connsiteY69" fmla="*/ 828724 h 4675624"/>
                <a:gd name="connsiteX70" fmla="*/ 397257 w 5017802"/>
                <a:gd name="connsiteY70" fmla="*/ 869999 h 4675624"/>
                <a:gd name="connsiteX71" fmla="*/ 332170 w 5017802"/>
                <a:gd name="connsiteY71" fmla="*/ 812848 h 4675624"/>
                <a:gd name="connsiteX72" fmla="*/ 306771 w 5017802"/>
                <a:gd name="connsiteY72" fmla="*/ 881111 h 4675624"/>
                <a:gd name="connsiteX73" fmla="*/ 248033 w 5017802"/>
                <a:gd name="connsiteY73" fmla="*/ 873173 h 4675624"/>
                <a:gd name="connsiteX74" fmla="*/ 208345 w 5017802"/>
                <a:gd name="connsiteY74" fmla="*/ 787449 h 4675624"/>
                <a:gd name="connsiteX75" fmla="*/ 27371 w 5017802"/>
                <a:gd name="connsiteY75" fmla="*/ 917623 h 4675624"/>
                <a:gd name="connsiteX76" fmla="*/ 28959 w 5017802"/>
                <a:gd name="connsiteY76" fmla="*/ 970011 h 4675624"/>
                <a:gd name="connsiteX77" fmla="*/ 13084 w 5017802"/>
                <a:gd name="connsiteY77" fmla="*/ 996999 h 4675624"/>
                <a:gd name="connsiteX78" fmla="*/ 40071 w 5017802"/>
                <a:gd name="connsiteY78" fmla="*/ 1022399 h 4675624"/>
                <a:gd name="connsiteX79" fmla="*/ 9909 w 5017802"/>
                <a:gd name="connsiteY79" fmla="*/ 1043037 h 4675624"/>
                <a:gd name="connsiteX80" fmla="*/ 170247 w 5017802"/>
                <a:gd name="connsiteY80" fmla="*/ 1135111 h 4675624"/>
                <a:gd name="connsiteX81" fmla="*/ 160723 w 5017802"/>
                <a:gd name="connsiteY81" fmla="*/ 1263698 h 4675624"/>
                <a:gd name="connsiteX82" fmla="*/ 217873 w 5017802"/>
                <a:gd name="connsiteY82" fmla="*/ 1289099 h 4675624"/>
                <a:gd name="connsiteX83" fmla="*/ 205174 w 5017802"/>
                <a:gd name="connsiteY83" fmla="*/ 1354186 h 4675624"/>
                <a:gd name="connsiteX84" fmla="*/ 270261 w 5017802"/>
                <a:gd name="connsiteY84" fmla="*/ 1362124 h 4675624"/>
                <a:gd name="connsiteX85" fmla="*/ 321736 w 5017802"/>
                <a:gd name="connsiteY85" fmla="*/ 1394776 h 4675624"/>
                <a:gd name="connsiteX86" fmla="*/ 230573 w 5017802"/>
                <a:gd name="connsiteY86" fmla="*/ 1622474 h 4675624"/>
                <a:gd name="connsiteX87" fmla="*/ 179773 w 5017802"/>
                <a:gd name="connsiteY87" fmla="*/ 1687561 h 4675624"/>
                <a:gd name="connsiteX88" fmla="*/ 175010 w 5017802"/>
                <a:gd name="connsiteY88" fmla="*/ 1743123 h 4675624"/>
                <a:gd name="connsiteX89" fmla="*/ 141673 w 5017802"/>
                <a:gd name="connsiteY89" fmla="*/ 1738361 h 4675624"/>
                <a:gd name="connsiteX90" fmla="*/ 143261 w 5017802"/>
                <a:gd name="connsiteY90" fmla="*/ 1798686 h 4675624"/>
                <a:gd name="connsiteX91" fmla="*/ 65473 w 5017802"/>
                <a:gd name="connsiteY91" fmla="*/ 1636761 h 4675624"/>
                <a:gd name="connsiteX92" fmla="*/ 16260 w 5017802"/>
                <a:gd name="connsiteY92" fmla="*/ 1633586 h 4675624"/>
                <a:gd name="connsiteX93" fmla="*/ 41661 w 5017802"/>
                <a:gd name="connsiteY93" fmla="*/ 1670099 h 4675624"/>
                <a:gd name="connsiteX94" fmla="*/ 385 w 5017802"/>
                <a:gd name="connsiteY94" fmla="*/ 1690737 h 4675624"/>
                <a:gd name="connsiteX95" fmla="*/ 59122 w 5017802"/>
                <a:gd name="connsiteY95" fmla="*/ 1873298 h 4675624"/>
                <a:gd name="connsiteX96" fmla="*/ 343507 w 5017802"/>
                <a:gd name="connsiteY96" fmla="*/ 1923414 h 4675624"/>
                <a:gd name="connsiteX97" fmla="*/ 200410 w 5017802"/>
                <a:gd name="connsiteY97" fmla="*/ 2119361 h 4675624"/>
                <a:gd name="connsiteX98" fmla="*/ 213560 w 5017802"/>
                <a:gd name="connsiteY98" fmla="*/ 2239100 h 4675624"/>
                <a:gd name="connsiteX99" fmla="*/ 148023 w 5017802"/>
                <a:gd name="connsiteY99" fmla="*/ 2270174 h 4675624"/>
                <a:gd name="connsiteX100" fmla="*/ 105160 w 5017802"/>
                <a:gd name="connsiteY100" fmla="*/ 2414637 h 4675624"/>
                <a:gd name="connsiteX101" fmla="*/ 201087 w 5017802"/>
                <a:gd name="connsiteY101" fmla="*/ 2428239 h 4675624"/>
                <a:gd name="connsiteX102" fmla="*/ 419708 w 5017802"/>
                <a:gd name="connsiteY102" fmla="*/ 2593339 h 4675624"/>
                <a:gd name="connsiteX103" fmla="*/ 436944 w 5017802"/>
                <a:gd name="connsiteY103" fmla="*/ 2823753 h 4675624"/>
                <a:gd name="connsiteX104" fmla="*/ 490464 w 5017802"/>
                <a:gd name="connsiteY104" fmla="*/ 2877956 h 4675624"/>
                <a:gd name="connsiteX105" fmla="*/ 542173 w 5017802"/>
                <a:gd name="connsiteY105" fmla="*/ 2882264 h 4675624"/>
                <a:gd name="connsiteX106" fmla="*/ 544894 w 5017802"/>
                <a:gd name="connsiteY106" fmla="*/ 2813095 h 4675624"/>
                <a:gd name="connsiteX107" fmla="*/ 678248 w 5017802"/>
                <a:gd name="connsiteY107" fmla="*/ 2882949 h 4675624"/>
                <a:gd name="connsiteX108" fmla="*/ 669852 w 5017802"/>
                <a:gd name="connsiteY108" fmla="*/ 2955970 h 4675624"/>
                <a:gd name="connsiteX109" fmla="*/ 758073 w 5017802"/>
                <a:gd name="connsiteY109" fmla="*/ 3058024 h 4675624"/>
                <a:gd name="connsiteX110" fmla="*/ 741970 w 5017802"/>
                <a:gd name="connsiteY110" fmla="*/ 3145336 h 4675624"/>
                <a:gd name="connsiteX111" fmla="*/ 774855 w 5017802"/>
                <a:gd name="connsiteY111" fmla="*/ 3257368 h 4675624"/>
                <a:gd name="connsiteX112" fmla="*/ 831551 w 5017802"/>
                <a:gd name="connsiteY112" fmla="*/ 3291839 h 4675624"/>
                <a:gd name="connsiteX113" fmla="*/ 794812 w 5017802"/>
                <a:gd name="connsiteY113" fmla="*/ 3345361 h 4675624"/>
                <a:gd name="connsiteX114" fmla="*/ 1094623 w 5017802"/>
                <a:gd name="connsiteY114" fmla="*/ 3453311 h 4675624"/>
                <a:gd name="connsiteX115" fmla="*/ 1144742 w 5017802"/>
                <a:gd name="connsiteY115" fmla="*/ 3605257 h 4675624"/>
                <a:gd name="connsiteX116" fmla="*/ 1187604 w 5017802"/>
                <a:gd name="connsiteY116" fmla="*/ 3626121 h 4675624"/>
                <a:gd name="connsiteX117" fmla="*/ 1210283 w 5017802"/>
                <a:gd name="connsiteY117" fmla="*/ 3658099 h 4675624"/>
                <a:gd name="connsiteX118" fmla="*/ 1297142 w 5017802"/>
                <a:gd name="connsiteY118" fmla="*/ 3683952 h 4675624"/>
                <a:gd name="connsiteX119" fmla="*/ 1357693 w 5017802"/>
                <a:gd name="connsiteY119" fmla="*/ 3632471 h 4675624"/>
                <a:gd name="connsiteX120" fmla="*/ 1341138 w 5017802"/>
                <a:gd name="connsiteY120" fmla="*/ 3663768 h 4675624"/>
                <a:gd name="connsiteX121" fmla="*/ 1361095 w 5017802"/>
                <a:gd name="connsiteY121" fmla="*/ 3689621 h 4675624"/>
                <a:gd name="connsiteX122" fmla="*/ 1387402 w 5017802"/>
                <a:gd name="connsiteY122" fmla="*/ 3742236 h 4675624"/>
                <a:gd name="connsiteX123" fmla="*/ 1358374 w 5017802"/>
                <a:gd name="connsiteY123" fmla="*/ 3755843 h 4675624"/>
                <a:gd name="connsiteX124" fmla="*/ 1358827 w 5017802"/>
                <a:gd name="connsiteY124" fmla="*/ 3799386 h 4675624"/>
                <a:gd name="connsiteX125" fmla="*/ 1322769 w 5017802"/>
                <a:gd name="connsiteY125" fmla="*/ 3900986 h 4675624"/>
                <a:gd name="connsiteX126" fmla="*/ 1264485 w 5017802"/>
                <a:gd name="connsiteY126" fmla="*/ 3906882 h 4675624"/>
                <a:gd name="connsiteX127" fmla="*/ 1236590 w 5017802"/>
                <a:gd name="connsiteY127" fmla="*/ 3937725 h 4675624"/>
                <a:gd name="connsiteX128" fmla="*/ 1160843 w 5017802"/>
                <a:gd name="connsiteY128" fmla="*/ 3954733 h 4675624"/>
                <a:gd name="connsiteX129" fmla="*/ 1214592 w 5017802"/>
                <a:gd name="connsiteY129" fmla="*/ 4003039 h 4675624"/>
                <a:gd name="connsiteX130" fmla="*/ 1226157 w 5017802"/>
                <a:gd name="connsiteY130" fmla="*/ 4039099 h 4675624"/>
                <a:gd name="connsiteX131" fmla="*/ 1154267 w 5017802"/>
                <a:gd name="connsiteY131" fmla="*/ 4107588 h 4675624"/>
                <a:gd name="connsiteX132" fmla="*/ 1111177 w 5017802"/>
                <a:gd name="connsiteY132" fmla="*/ 4113031 h 4675624"/>
                <a:gd name="connsiteX133" fmla="*/ 1112311 w 5017802"/>
                <a:gd name="connsiteY133" fmla="*/ 4170407 h 4675624"/>
                <a:gd name="connsiteX134" fmla="*/ 1142247 w 5017802"/>
                <a:gd name="connsiteY134" fmla="*/ 4191725 h 4675624"/>
                <a:gd name="connsiteX135" fmla="*/ 1122748 w 5017802"/>
                <a:gd name="connsiteY135" fmla="*/ 4230736 h 4675624"/>
                <a:gd name="connsiteX136" fmla="*/ 1067186 w 5017802"/>
                <a:gd name="connsiteY136" fmla="*/ 4224386 h 4675624"/>
                <a:gd name="connsiteX137" fmla="*/ 1114810 w 5017802"/>
                <a:gd name="connsiteY137" fmla="*/ 4270425 h 4675624"/>
                <a:gd name="connsiteX138" fmla="*/ 1162435 w 5017802"/>
                <a:gd name="connsiteY138" fmla="*/ 4376786 h 4675624"/>
                <a:gd name="connsiteX139" fmla="*/ 1271972 w 5017802"/>
                <a:gd name="connsiteY139" fmla="*/ 4435524 h 4675624"/>
                <a:gd name="connsiteX140" fmla="*/ 1291022 w 5017802"/>
                <a:gd name="connsiteY140" fmla="*/ 4472036 h 4675624"/>
                <a:gd name="connsiteX141" fmla="*/ 1367222 w 5017802"/>
                <a:gd name="connsiteY141" fmla="*/ 4557761 h 4675624"/>
                <a:gd name="connsiteX142" fmla="*/ 1389447 w 5017802"/>
                <a:gd name="connsiteY142" fmla="*/ 4543473 h 4675624"/>
                <a:gd name="connsiteX143" fmla="*/ 1419610 w 5017802"/>
                <a:gd name="connsiteY143" fmla="*/ 4570460 h 4675624"/>
                <a:gd name="connsiteX144" fmla="*/ 1381510 w 5017802"/>
                <a:gd name="connsiteY144" fmla="*/ 4602210 h 4675624"/>
                <a:gd name="connsiteX145" fmla="*/ 1313248 w 5017802"/>
                <a:gd name="connsiteY145" fmla="*/ 4675236 h 4675624"/>
                <a:gd name="connsiteX146" fmla="*/ 1495810 w 5017802"/>
                <a:gd name="connsiteY146" fmla="*/ 4629198 h 4675624"/>
                <a:gd name="connsiteX147" fmla="*/ 1514860 w 5017802"/>
                <a:gd name="connsiteY147" fmla="*/ 4514898 h 4675624"/>
                <a:gd name="connsiteX148" fmla="*/ 1370397 w 5017802"/>
                <a:gd name="connsiteY148" fmla="*/ 4511723 h 4675624"/>
                <a:gd name="connsiteX149" fmla="*/ 1351348 w 5017802"/>
                <a:gd name="connsiteY149" fmla="*/ 4422824 h 4675624"/>
                <a:gd name="connsiteX150" fmla="*/ 1444325 w 5017802"/>
                <a:gd name="connsiteY150" fmla="*/ 4364309 h 4675624"/>
                <a:gd name="connsiteX151" fmla="*/ 1791081 w 5017802"/>
                <a:gd name="connsiteY151" fmla="*/ 4263389 h 4675624"/>
                <a:gd name="connsiteX152" fmla="*/ 2188636 w 5017802"/>
                <a:gd name="connsiteY152" fmla="*/ 4250462 h 4675624"/>
                <a:gd name="connsiteX153" fmla="*/ 2296586 w 5017802"/>
                <a:gd name="connsiteY153" fmla="*/ 4245474 h 4675624"/>
                <a:gd name="connsiteX154" fmla="*/ 2394785 w 5017802"/>
                <a:gd name="connsiteY154" fmla="*/ 4215990 h 4675624"/>
                <a:gd name="connsiteX155" fmla="*/ 2406350 w 5017802"/>
                <a:gd name="connsiteY155" fmla="*/ 4125277 h 4675624"/>
                <a:gd name="connsiteX156" fmla="*/ 2494570 w 5017802"/>
                <a:gd name="connsiteY156" fmla="*/ 3900532 h 4675624"/>
                <a:gd name="connsiteX157" fmla="*/ 2593449 w 5017802"/>
                <a:gd name="connsiteY157" fmla="*/ 3917768 h 4675624"/>
                <a:gd name="connsiteX158" fmla="*/ 2719088 w 5017802"/>
                <a:gd name="connsiteY158" fmla="*/ 3918221 h 4675624"/>
                <a:gd name="connsiteX159" fmla="*/ 2914124 w 5017802"/>
                <a:gd name="connsiteY159" fmla="*/ 3764007 h 4675624"/>
                <a:gd name="connsiteX160" fmla="*/ 3195112 w 5017802"/>
                <a:gd name="connsiteY160" fmla="*/ 3993968 h 4675624"/>
                <a:gd name="connsiteX161" fmla="*/ 3265414 w 5017802"/>
                <a:gd name="connsiteY161" fmla="*/ 4067674 h 4675624"/>
                <a:gd name="connsiteX162" fmla="*/ 3439813 w 5017802"/>
                <a:gd name="connsiteY162" fmla="*/ 4130265 h 4675624"/>
                <a:gd name="connsiteX163" fmla="*/ 3526217 w 5017802"/>
                <a:gd name="connsiteY163" fmla="*/ 4316455 h 4675624"/>
                <a:gd name="connsiteX164" fmla="*/ 3586542 w 5017802"/>
                <a:gd name="connsiteY164" fmla="*/ 4375193 h 4675624"/>
                <a:gd name="connsiteX165" fmla="*/ 3597654 w 5017802"/>
                <a:gd name="connsiteY165" fmla="*/ 4345030 h 4675624"/>
                <a:gd name="connsiteX166" fmla="*/ 3643692 w 5017802"/>
                <a:gd name="connsiteY166" fmla="*/ 4318042 h 4675624"/>
                <a:gd name="connsiteX167" fmla="*/ 3694492 w 5017802"/>
                <a:gd name="connsiteY167" fmla="*/ 4391068 h 4675624"/>
                <a:gd name="connsiteX168" fmla="*/ 3743705 w 5017802"/>
                <a:gd name="connsiteY168" fmla="*/ 4394243 h 4675624"/>
                <a:gd name="connsiteX169" fmla="*/ 3699254 w 5017802"/>
                <a:gd name="connsiteY169" fmla="*/ 4300581 h 4675624"/>
                <a:gd name="connsiteX170" fmla="*/ 3656392 w 5017802"/>
                <a:gd name="connsiteY170" fmla="*/ 4232318 h 4675624"/>
                <a:gd name="connsiteX171" fmla="*/ 3699255 w 5017802"/>
                <a:gd name="connsiteY171" fmla="*/ 4216442 h 4675624"/>
                <a:gd name="connsiteX172" fmla="*/ 3680204 w 5017802"/>
                <a:gd name="connsiteY172" fmla="*/ 4175168 h 4675624"/>
                <a:gd name="connsiteX173" fmla="*/ 3732592 w 5017802"/>
                <a:gd name="connsiteY173" fmla="*/ 4184693 h 4675624"/>
                <a:gd name="connsiteX174" fmla="*/ 3711955 w 5017802"/>
                <a:gd name="connsiteY174" fmla="*/ 4151355 h 4675624"/>
                <a:gd name="connsiteX175" fmla="*/ 3733274 w 5017802"/>
                <a:gd name="connsiteY175" fmla="*/ 4134801 h 4675624"/>
                <a:gd name="connsiteX176" fmla="*/ 3854377 w 5017802"/>
                <a:gd name="connsiteY176" fmla="*/ 4220074 h 4675624"/>
                <a:gd name="connsiteX177" fmla="*/ 3889754 w 5017802"/>
                <a:gd name="connsiteY177" fmla="*/ 4206917 h 4675624"/>
                <a:gd name="connsiteX178" fmla="*/ 3942141 w 5017802"/>
                <a:gd name="connsiteY178" fmla="*/ 4272006 h 4675624"/>
                <a:gd name="connsiteX179" fmla="*/ 3962779 w 5017802"/>
                <a:gd name="connsiteY179" fmla="*/ 4330743 h 4675624"/>
                <a:gd name="connsiteX180" fmla="*/ 4070729 w 5017802"/>
                <a:gd name="connsiteY180" fmla="*/ 4349792 h 4675624"/>
                <a:gd name="connsiteX181" fmla="*/ 4010405 w 5017802"/>
                <a:gd name="connsiteY181" fmla="*/ 4283117 h 4675624"/>
                <a:gd name="connsiteX182" fmla="*/ 4007229 w 5017802"/>
                <a:gd name="connsiteY182" fmla="*/ 4214855 h 4675624"/>
                <a:gd name="connsiteX183" fmla="*/ 4061204 w 5017802"/>
                <a:gd name="connsiteY183" fmla="*/ 4270418 h 4675624"/>
                <a:gd name="connsiteX184" fmla="*/ 4110417 w 5017802"/>
                <a:gd name="connsiteY184" fmla="*/ 4275180 h 4675624"/>
                <a:gd name="connsiteX185" fmla="*/ 4104067 w 5017802"/>
                <a:gd name="connsiteY185" fmla="*/ 4225968 h 4675624"/>
                <a:gd name="connsiteX186" fmla="*/ 4164392 w 5017802"/>
                <a:gd name="connsiteY186" fmla="*/ 4230730 h 4675624"/>
                <a:gd name="connsiteX187" fmla="*/ 4226304 w 5017802"/>
                <a:gd name="connsiteY187" fmla="*/ 4273592 h 4675624"/>
                <a:gd name="connsiteX188" fmla="*/ 4258054 w 5017802"/>
                <a:gd name="connsiteY188" fmla="*/ 4260893 h 4675624"/>
                <a:gd name="connsiteX189" fmla="*/ 4251705 w 5017802"/>
                <a:gd name="connsiteY189" fmla="*/ 4225968 h 4675624"/>
                <a:gd name="connsiteX190" fmla="*/ 4292980 w 5017802"/>
                <a:gd name="connsiteY190" fmla="*/ 4202156 h 4675624"/>
                <a:gd name="connsiteX191" fmla="*/ 4377117 w 5017802"/>
                <a:gd name="connsiteY191" fmla="*/ 4259306 h 4675624"/>
                <a:gd name="connsiteX192" fmla="*/ 4394580 w 5017802"/>
                <a:gd name="connsiteY192" fmla="*/ 4157708 h 4675624"/>
                <a:gd name="connsiteX193" fmla="*/ 4369180 w 5017802"/>
                <a:gd name="connsiteY193" fmla="*/ 4135482 h 4675624"/>
                <a:gd name="connsiteX194" fmla="*/ 4296154 w 5017802"/>
                <a:gd name="connsiteY194" fmla="*/ 4092619 h 4675624"/>
                <a:gd name="connsiteX195" fmla="*/ 4318379 w 5017802"/>
                <a:gd name="connsiteY195" fmla="*/ 4067220 h 4675624"/>
                <a:gd name="connsiteX196" fmla="*/ 4339017 w 5017802"/>
                <a:gd name="connsiteY196" fmla="*/ 4044994 h 4675624"/>
                <a:gd name="connsiteX197" fmla="*/ 4392992 w 5017802"/>
                <a:gd name="connsiteY197" fmla="*/ 4076745 h 4675624"/>
                <a:gd name="connsiteX198" fmla="*/ 4399342 w 5017802"/>
                <a:gd name="connsiteY198" fmla="*/ 4032295 h 4675624"/>
                <a:gd name="connsiteX199" fmla="*/ 4343779 w 5017802"/>
                <a:gd name="connsiteY199" fmla="*/ 4008482 h 4675624"/>
                <a:gd name="connsiteX200" fmla="*/ 4342192 w 5017802"/>
                <a:gd name="connsiteY200" fmla="*/ 3998958 h 4675624"/>
                <a:gd name="connsiteX201" fmla="*/ 4329491 w 5017802"/>
                <a:gd name="connsiteY201" fmla="*/ 3960859 h 4675624"/>
                <a:gd name="connsiteX202" fmla="*/ 4335841 w 5017802"/>
                <a:gd name="connsiteY202" fmla="*/ 3913233 h 4675624"/>
                <a:gd name="connsiteX203" fmla="*/ 4346954 w 5017802"/>
                <a:gd name="connsiteY203" fmla="*/ 3857670 h 4675624"/>
                <a:gd name="connsiteX204" fmla="*/ 4308854 w 5017802"/>
                <a:gd name="connsiteY204" fmla="*/ 3827508 h 4675624"/>
                <a:gd name="connsiteX205" fmla="*/ 4342191 w 5017802"/>
                <a:gd name="connsiteY205" fmla="*/ 3817983 h 4675624"/>
                <a:gd name="connsiteX206" fmla="*/ 4319966 w 5017802"/>
                <a:gd name="connsiteY206" fmla="*/ 3781470 h 4675624"/>
                <a:gd name="connsiteX207" fmla="*/ 4358067 w 5017802"/>
                <a:gd name="connsiteY207" fmla="*/ 3776709 h 4675624"/>
                <a:gd name="connsiteX208" fmla="*/ 4364416 w 5017802"/>
                <a:gd name="connsiteY208" fmla="*/ 3743370 h 4675624"/>
                <a:gd name="connsiteX209" fmla="*/ 4426330 w 5017802"/>
                <a:gd name="connsiteY209" fmla="*/ 3752897 h 4675624"/>
                <a:gd name="connsiteX210" fmla="*/ 4459443 w 5017802"/>
                <a:gd name="connsiteY210" fmla="*/ 3768089 h 4675624"/>
                <a:gd name="connsiteX211" fmla="*/ 4425650 w 5017802"/>
                <a:gd name="connsiteY211" fmla="*/ 3809137 h 4675624"/>
                <a:gd name="connsiteX212" fmla="*/ 4464658 w 5017802"/>
                <a:gd name="connsiteY212" fmla="*/ 3916633 h 4675624"/>
                <a:gd name="connsiteX213" fmla="*/ 4517045 w 5017802"/>
                <a:gd name="connsiteY213" fmla="*/ 3947931 h 4675624"/>
                <a:gd name="connsiteX214" fmla="*/ 4568979 w 5017802"/>
                <a:gd name="connsiteY214" fmla="*/ 3905749 h 4675624"/>
                <a:gd name="connsiteX215" fmla="*/ 4654704 w 5017802"/>
                <a:gd name="connsiteY215" fmla="*/ 3857216 h 4675624"/>
                <a:gd name="connsiteX216" fmla="*/ 4637468 w 5017802"/>
                <a:gd name="connsiteY216" fmla="*/ 3768315 h 4675624"/>
                <a:gd name="connsiteX217" fmla="*/ 4714802 w 5017802"/>
                <a:gd name="connsiteY217" fmla="*/ 3635646 h 4675624"/>
                <a:gd name="connsiteX218" fmla="*/ 5007356 w 5017802"/>
                <a:gd name="connsiteY218" fmla="*/ 3302498 h 4675624"/>
                <a:gd name="connsiteX219" fmla="*/ 4925939 w 5017802"/>
                <a:gd name="connsiteY219" fmla="*/ 3293426 h 4675624"/>
                <a:gd name="connsiteX220" fmla="*/ 4930476 w 5017802"/>
                <a:gd name="connsiteY220" fmla="*/ 3201578 h 4675624"/>
                <a:gd name="connsiteX221" fmla="*/ 4881489 w 5017802"/>
                <a:gd name="connsiteY221" fmla="*/ 3176406 h 4675624"/>
                <a:gd name="connsiteX222" fmla="*/ 4797352 w 5017802"/>
                <a:gd name="connsiteY222" fmla="*/ 3207928 h 4675624"/>
                <a:gd name="connsiteX223" fmla="*/ 4760613 w 5017802"/>
                <a:gd name="connsiteY223" fmla="*/ 3171643 h 4675624"/>
                <a:gd name="connsiteX224" fmla="*/ 4805290 w 5017802"/>
                <a:gd name="connsiteY224" fmla="*/ 3148738 h 4675624"/>
                <a:gd name="connsiteX225" fmla="*/ 4676023 w 5017802"/>
                <a:gd name="connsiteY225" fmla="*/ 2935559 h 4675624"/>
                <a:gd name="connsiteX226" fmla="*/ 4690989 w 5017802"/>
                <a:gd name="connsiteY226" fmla="*/ 2905396 h 4675624"/>
                <a:gd name="connsiteX227" fmla="*/ 4667404 w 5017802"/>
                <a:gd name="connsiteY227" fmla="*/ 2789736 h 4675624"/>
                <a:gd name="connsiteX228" fmla="*/ 4508655 w 5017802"/>
                <a:gd name="connsiteY228" fmla="*/ 2778850 h 4675624"/>
                <a:gd name="connsiteX229" fmla="*/ 4475317 w 5017802"/>
                <a:gd name="connsiteY229" fmla="*/ 2827608 h 4675624"/>
                <a:gd name="connsiteX230" fmla="*/ 4386417 w 5017802"/>
                <a:gd name="connsiteY230" fmla="*/ 2842124 h 4675624"/>
                <a:gd name="connsiteX231" fmla="*/ 4392767 w 5017802"/>
                <a:gd name="connsiteY231" fmla="*/ 2820125 h 4675624"/>
                <a:gd name="connsiteX232" fmla="*/ 4339245 w 5017802"/>
                <a:gd name="connsiteY232" fmla="*/ 2804024 h 4675624"/>
                <a:gd name="connsiteX233" fmla="*/ 4314526 w 5017802"/>
                <a:gd name="connsiteY233" fmla="*/ 2638923 h 4675624"/>
                <a:gd name="connsiteX234" fmla="*/ 4034219 w 5017802"/>
                <a:gd name="connsiteY234" fmla="*/ 2572248 h 4675624"/>
                <a:gd name="connsiteX235" fmla="*/ 3897920 w 5017802"/>
                <a:gd name="connsiteY235" fmla="*/ 2615564 h 4675624"/>
                <a:gd name="connsiteX236" fmla="*/ 3765931 w 5017802"/>
                <a:gd name="connsiteY236" fmla="*/ 2608080 h 4675624"/>
                <a:gd name="connsiteX237" fmla="*/ 3633488 w 5017802"/>
                <a:gd name="connsiteY237" fmla="*/ 2497182 h 4675624"/>
                <a:gd name="connsiteX238" fmla="*/ 3420310 w 5017802"/>
                <a:gd name="connsiteY238" fmla="*/ 2193969 h 4675624"/>
                <a:gd name="connsiteX239" fmla="*/ 3021848 w 5017802"/>
                <a:gd name="connsiteY239" fmla="*/ 2054496 h 4675624"/>
                <a:gd name="connsiteX240" fmla="*/ 2785310 w 5017802"/>
                <a:gd name="connsiteY240" fmla="*/ 1741532 h 4675624"/>
                <a:gd name="connsiteX241" fmla="*/ 2819101 w 5017802"/>
                <a:gd name="connsiteY241" fmla="*/ 1716586 h 4675624"/>
                <a:gd name="connsiteX242" fmla="*/ 2878745 w 5017802"/>
                <a:gd name="connsiteY242" fmla="*/ 1799589 h 4675624"/>
                <a:gd name="connsiteX243" fmla="*/ 2898929 w 5017802"/>
                <a:gd name="connsiteY243" fmla="*/ 1782126 h 4675624"/>
                <a:gd name="connsiteX244" fmla="*/ 2942019 w 5017802"/>
                <a:gd name="connsiteY244" fmla="*/ 1812970 h 4675624"/>
                <a:gd name="connsiteX245" fmla="*/ 3030692 w 5017802"/>
                <a:gd name="connsiteY245" fmla="*/ 1759221 h 4675624"/>
                <a:gd name="connsiteX246" fmla="*/ 3046794 w 5017802"/>
                <a:gd name="connsiteY246" fmla="*/ 1738811 h 4675624"/>
                <a:gd name="connsiteX247" fmla="*/ 3105077 w 5017802"/>
                <a:gd name="connsiteY247" fmla="*/ 1739037 h 4675624"/>
                <a:gd name="connsiteX248" fmla="*/ 3121180 w 5017802"/>
                <a:gd name="connsiteY248" fmla="*/ 1705927 h 4675624"/>
                <a:gd name="connsiteX249" fmla="*/ 3102356 w 5017802"/>
                <a:gd name="connsiteY249" fmla="*/ 1680300 h 4675624"/>
                <a:gd name="connsiteX250" fmla="*/ 3035228 w 5017802"/>
                <a:gd name="connsiteY250" fmla="*/ 1700257 h 4675624"/>
                <a:gd name="connsiteX251" fmla="*/ 3013456 w 5017802"/>
                <a:gd name="connsiteY251" fmla="*/ 1646736 h 4675624"/>
                <a:gd name="connsiteX252" fmla="*/ 3034774 w 5017802"/>
                <a:gd name="connsiteY252" fmla="*/ 1617026 h 4675624"/>
                <a:gd name="connsiteX253" fmla="*/ 2978304 w 5017802"/>
                <a:gd name="connsiteY253" fmla="*/ 1513612 h 4675624"/>
                <a:gd name="connsiteX254" fmla="*/ 2929773 w 5017802"/>
                <a:gd name="connsiteY254" fmla="*/ 1552393 h 4675624"/>
                <a:gd name="connsiteX255" fmla="*/ 2840418 w 5017802"/>
                <a:gd name="connsiteY255" fmla="*/ 1497737 h 4675624"/>
                <a:gd name="connsiteX256" fmla="*/ 2892352 w 5017802"/>
                <a:gd name="connsiteY256" fmla="*/ 1405208 h 4675624"/>
                <a:gd name="connsiteX257" fmla="*/ 2849490 w 5017802"/>
                <a:gd name="connsiteY257" fmla="*/ 1284105 h 4675624"/>
                <a:gd name="connsiteX258" fmla="*/ 2864231 w 5017802"/>
                <a:gd name="connsiteY258" fmla="*/ 1160053 h 4675624"/>
                <a:gd name="connsiteX259" fmla="*/ 2959481 w 5017802"/>
                <a:gd name="connsiteY259" fmla="*/ 1086348 h 4675624"/>
                <a:gd name="connsiteX260" fmla="*/ 3064710 w 5017802"/>
                <a:gd name="connsiteY260" fmla="*/ 1063896 h 4675624"/>
                <a:gd name="connsiteX261" fmla="*/ 3001663 w 5017802"/>
                <a:gd name="connsiteY261" fmla="*/ 974089 h 4675624"/>
                <a:gd name="connsiteX262" fmla="*/ 2984427 w 5017802"/>
                <a:gd name="connsiteY262" fmla="*/ 1018766 h 4675624"/>
                <a:gd name="connsiteX263" fmla="*/ 2941112 w 5017802"/>
                <a:gd name="connsiteY263" fmla="*/ 971595 h 4675624"/>
                <a:gd name="connsiteX264" fmla="*/ 2962430 w 5017802"/>
                <a:gd name="connsiteY264" fmla="*/ 886323 h 4675624"/>
                <a:gd name="connsiteX265" fmla="*/ 3035454 w 5017802"/>
                <a:gd name="connsiteY265" fmla="*/ 789032 h 4675624"/>
                <a:gd name="connsiteX266" fmla="*/ 3018445 w 5017802"/>
                <a:gd name="connsiteY266" fmla="*/ 682443 h 4675624"/>
                <a:gd name="connsiteX267" fmla="*/ 2847223 w 5017802"/>
                <a:gd name="connsiteY267" fmla="*/ 692194 h 4675624"/>
                <a:gd name="connsiteX268" fmla="*/ 2827945 w 5017802"/>
                <a:gd name="connsiteY268" fmla="*/ 734831 h 4675624"/>
                <a:gd name="connsiteX269" fmla="*/ 2795742 w 5017802"/>
                <a:gd name="connsiteY269" fmla="*/ 667248 h 4675624"/>
                <a:gd name="connsiteX270" fmla="*/ 2766032 w 5017802"/>
                <a:gd name="connsiteY270" fmla="*/ 707616 h 4675624"/>
                <a:gd name="connsiteX271" fmla="*/ 2580523 w 5017802"/>
                <a:gd name="connsiteY271" fmla="*/ 741180 h 4675624"/>
                <a:gd name="connsiteX0" fmla="*/ 2580523 w 5017802"/>
                <a:gd name="connsiteY0" fmla="*/ 741180 h 4682034"/>
                <a:gd name="connsiteX1" fmla="*/ 2254404 w 5017802"/>
                <a:gd name="connsiteY1" fmla="*/ 583337 h 4682034"/>
                <a:gd name="connsiteX2" fmla="*/ 2294316 w 5017802"/>
                <a:gd name="connsiteY2" fmla="*/ 433432 h 4682034"/>
                <a:gd name="connsiteX3" fmla="*/ 2240342 w 5017802"/>
                <a:gd name="connsiteY3" fmla="*/ 423907 h 4682034"/>
                <a:gd name="connsiteX4" fmla="*/ 2237167 w 5017802"/>
                <a:gd name="connsiteY4" fmla="*/ 395333 h 4682034"/>
                <a:gd name="connsiteX5" fmla="*/ 2281617 w 5017802"/>
                <a:gd name="connsiteY5" fmla="*/ 403270 h 4682034"/>
                <a:gd name="connsiteX6" fmla="*/ 2224467 w 5017802"/>
                <a:gd name="connsiteY6" fmla="*/ 315957 h 4682034"/>
                <a:gd name="connsiteX7" fmla="*/ 2235579 w 5017802"/>
                <a:gd name="connsiteY7" fmla="*/ 355645 h 4682034"/>
                <a:gd name="connsiteX8" fmla="*/ 2183191 w 5017802"/>
                <a:gd name="connsiteY8" fmla="*/ 320720 h 4682034"/>
                <a:gd name="connsiteX9" fmla="*/ 2203829 w 5017802"/>
                <a:gd name="connsiteY9" fmla="*/ 287383 h 4682034"/>
                <a:gd name="connsiteX10" fmla="*/ 2168904 w 5017802"/>
                <a:gd name="connsiteY10" fmla="*/ 225472 h 4682034"/>
                <a:gd name="connsiteX11" fmla="*/ 2202241 w 5017802"/>
                <a:gd name="connsiteY11" fmla="*/ 227061 h 4682034"/>
                <a:gd name="connsiteX12" fmla="*/ 2159379 w 5017802"/>
                <a:gd name="connsiteY12" fmla="*/ 133398 h 4682034"/>
                <a:gd name="connsiteX13" fmla="*/ 2133980 w 5017802"/>
                <a:gd name="connsiteY13" fmla="*/ 131810 h 4682034"/>
                <a:gd name="connsiteX14" fmla="*/ 2122867 w 5017802"/>
                <a:gd name="connsiteY14" fmla="*/ 84185 h 4682034"/>
                <a:gd name="connsiteX15" fmla="*/ 2154616 w 5017802"/>
                <a:gd name="connsiteY15" fmla="*/ 66723 h 4682034"/>
                <a:gd name="connsiteX16" fmla="*/ 2149854 w 5017802"/>
                <a:gd name="connsiteY16" fmla="*/ 23861 h 4682034"/>
                <a:gd name="connsiteX17" fmla="*/ 2091117 w 5017802"/>
                <a:gd name="connsiteY17" fmla="*/ 28624 h 4682034"/>
                <a:gd name="connsiteX18" fmla="*/ 1897442 w 5017802"/>
                <a:gd name="connsiteY18" fmla="*/ 127049 h 4682034"/>
                <a:gd name="connsiteX19" fmla="*/ 1862517 w 5017802"/>
                <a:gd name="connsiteY19" fmla="*/ 252462 h 4682034"/>
                <a:gd name="connsiteX20" fmla="*/ 1867279 w 5017802"/>
                <a:gd name="connsiteY20" fmla="*/ 288974 h 4682034"/>
                <a:gd name="connsiteX21" fmla="*/ 1838704 w 5017802"/>
                <a:gd name="connsiteY21" fmla="*/ 303261 h 4682034"/>
                <a:gd name="connsiteX22" fmla="*/ 1906966 w 5017802"/>
                <a:gd name="connsiteY22" fmla="*/ 482645 h 4682034"/>
                <a:gd name="connsiteX23" fmla="*/ 1819655 w 5017802"/>
                <a:gd name="connsiteY23" fmla="*/ 400099 h 4682034"/>
                <a:gd name="connsiteX24" fmla="*/ 1768854 w 5017802"/>
                <a:gd name="connsiteY24" fmla="*/ 366762 h 4682034"/>
                <a:gd name="connsiteX25" fmla="*/ 1740279 w 5017802"/>
                <a:gd name="connsiteY25" fmla="*/ 401687 h 4682034"/>
                <a:gd name="connsiteX26" fmla="*/ 1738692 w 5017802"/>
                <a:gd name="connsiteY26" fmla="*/ 515987 h 4682034"/>
                <a:gd name="connsiteX27" fmla="*/ 1752979 w 5017802"/>
                <a:gd name="connsiteY27" fmla="*/ 612820 h 4682034"/>
                <a:gd name="connsiteX28" fmla="*/ 1670429 w 5017802"/>
                <a:gd name="connsiteY28" fmla="*/ 620761 h 4682034"/>
                <a:gd name="connsiteX29" fmla="*/ 1694242 w 5017802"/>
                <a:gd name="connsiteY29" fmla="*/ 590598 h 4682034"/>
                <a:gd name="connsiteX30" fmla="*/ 1630742 w 5017802"/>
                <a:gd name="connsiteY30" fmla="*/ 547736 h 4682034"/>
                <a:gd name="connsiteX31" fmla="*/ 1589467 w 5017802"/>
                <a:gd name="connsiteY31" fmla="*/ 501699 h 4682034"/>
                <a:gd name="connsiteX32" fmla="*/ 1540254 w 5017802"/>
                <a:gd name="connsiteY32" fmla="*/ 512811 h 4682034"/>
                <a:gd name="connsiteX33" fmla="*/ 1568829 w 5017802"/>
                <a:gd name="connsiteY33" fmla="*/ 446136 h 4682034"/>
                <a:gd name="connsiteX34" fmla="*/ 1538666 w 5017802"/>
                <a:gd name="connsiteY34" fmla="*/ 481062 h 4682034"/>
                <a:gd name="connsiteX35" fmla="*/ 1505329 w 5017802"/>
                <a:gd name="connsiteY35" fmla="*/ 423911 h 4682034"/>
                <a:gd name="connsiteX36" fmla="*/ 1486279 w 5017802"/>
                <a:gd name="connsiteY36" fmla="*/ 417561 h 4682034"/>
                <a:gd name="connsiteX37" fmla="*/ 1484692 w 5017802"/>
                <a:gd name="connsiteY37" fmla="*/ 376287 h 4682034"/>
                <a:gd name="connsiteX38" fmla="*/ 1449767 w 5017802"/>
                <a:gd name="connsiteY38" fmla="*/ 273100 h 4682034"/>
                <a:gd name="connsiteX39" fmla="*/ 1410079 w 5017802"/>
                <a:gd name="connsiteY39" fmla="*/ 219123 h 4682034"/>
                <a:gd name="connsiteX40" fmla="*/ 1486280 w 5017802"/>
                <a:gd name="connsiteY40" fmla="*/ 282624 h 4682034"/>
                <a:gd name="connsiteX41" fmla="*/ 1545018 w 5017802"/>
                <a:gd name="connsiteY41" fmla="*/ 320723 h 4682034"/>
                <a:gd name="connsiteX42" fmla="*/ 1568829 w 5017802"/>
                <a:gd name="connsiteY42" fmla="*/ 281036 h 4682034"/>
                <a:gd name="connsiteX43" fmla="*/ 1587879 w 5017802"/>
                <a:gd name="connsiteY43" fmla="*/ 215949 h 4682034"/>
                <a:gd name="connsiteX44" fmla="*/ 1549779 w 5017802"/>
                <a:gd name="connsiteY44" fmla="*/ 185786 h 4682034"/>
                <a:gd name="connsiteX45" fmla="*/ 1576767 w 5017802"/>
                <a:gd name="connsiteY45" fmla="*/ 144511 h 4682034"/>
                <a:gd name="connsiteX46" fmla="*/ 1529142 w 5017802"/>
                <a:gd name="connsiteY46" fmla="*/ 50848 h 4682034"/>
                <a:gd name="connsiteX47" fmla="*/ 1511679 w 5017802"/>
                <a:gd name="connsiteY47" fmla="*/ 6399 h 4682034"/>
                <a:gd name="connsiteX48" fmla="*/ 1375154 w 5017802"/>
                <a:gd name="connsiteY48" fmla="*/ 120699 h 4682034"/>
                <a:gd name="connsiteX49" fmla="*/ 1313241 w 5017802"/>
                <a:gd name="connsiteY49" fmla="*/ 115936 h 4682034"/>
                <a:gd name="connsiteX50" fmla="*/ 1300542 w 5017802"/>
                <a:gd name="connsiteY50" fmla="*/ 57199 h 4682034"/>
                <a:gd name="connsiteX51" fmla="*/ 1214817 w 5017802"/>
                <a:gd name="connsiteY51" fmla="*/ 104824 h 4682034"/>
                <a:gd name="connsiteX52" fmla="*/ 1151317 w 5017802"/>
                <a:gd name="connsiteY52" fmla="*/ 139748 h 4682034"/>
                <a:gd name="connsiteX53" fmla="*/ 1056066 w 5017802"/>
                <a:gd name="connsiteY53" fmla="*/ 147686 h 4682034"/>
                <a:gd name="connsiteX54" fmla="*/ 1033842 w 5017802"/>
                <a:gd name="connsiteY54" fmla="*/ 177849 h 4682034"/>
                <a:gd name="connsiteX55" fmla="*/ 997329 w 5017802"/>
                <a:gd name="connsiteY55" fmla="*/ 201661 h 4682034"/>
                <a:gd name="connsiteX56" fmla="*/ 1032255 w 5017802"/>
                <a:gd name="connsiteY56" fmla="*/ 288974 h 4682034"/>
                <a:gd name="connsiteX57" fmla="*/ 899586 w 5017802"/>
                <a:gd name="connsiteY57" fmla="*/ 542516 h 4682034"/>
                <a:gd name="connsiteX58" fmla="*/ 845611 w 5017802"/>
                <a:gd name="connsiteY58" fmla="*/ 580843 h 4682034"/>
                <a:gd name="connsiteX59" fmla="*/ 917502 w 5017802"/>
                <a:gd name="connsiteY59" fmla="*/ 633231 h 4682034"/>
                <a:gd name="connsiteX60" fmla="*/ 880536 w 5017802"/>
                <a:gd name="connsiteY60" fmla="*/ 673825 h 4682034"/>
                <a:gd name="connsiteX61" fmla="*/ 897999 w 5017802"/>
                <a:gd name="connsiteY61" fmla="*/ 720316 h 4682034"/>
                <a:gd name="connsiteX62" fmla="*/ 829282 w 5017802"/>
                <a:gd name="connsiteY62" fmla="*/ 701719 h 4682034"/>
                <a:gd name="connsiteX63" fmla="*/ 774174 w 5017802"/>
                <a:gd name="connsiteY63" fmla="*/ 726665 h 4682034"/>
                <a:gd name="connsiteX64" fmla="*/ 707272 w 5017802"/>
                <a:gd name="connsiteY64" fmla="*/ 695143 h 4682034"/>
                <a:gd name="connsiteX65" fmla="*/ 708860 w 5017802"/>
                <a:gd name="connsiteY65" fmla="*/ 652734 h 4682034"/>
                <a:gd name="connsiteX66" fmla="*/ 597281 w 5017802"/>
                <a:gd name="connsiteY66" fmla="*/ 675412 h 4682034"/>
                <a:gd name="connsiteX67" fmla="*/ 587530 w 5017802"/>
                <a:gd name="connsiteY67" fmla="*/ 760457 h 4682034"/>
                <a:gd name="connsiteX68" fmla="*/ 508382 w 5017802"/>
                <a:gd name="connsiteY68" fmla="*/ 865236 h 4682034"/>
                <a:gd name="connsiteX69" fmla="*/ 422657 w 5017802"/>
                <a:gd name="connsiteY69" fmla="*/ 828724 h 4682034"/>
                <a:gd name="connsiteX70" fmla="*/ 397257 w 5017802"/>
                <a:gd name="connsiteY70" fmla="*/ 869999 h 4682034"/>
                <a:gd name="connsiteX71" fmla="*/ 332170 w 5017802"/>
                <a:gd name="connsiteY71" fmla="*/ 812848 h 4682034"/>
                <a:gd name="connsiteX72" fmla="*/ 306771 w 5017802"/>
                <a:gd name="connsiteY72" fmla="*/ 881111 h 4682034"/>
                <a:gd name="connsiteX73" fmla="*/ 248033 w 5017802"/>
                <a:gd name="connsiteY73" fmla="*/ 873173 h 4682034"/>
                <a:gd name="connsiteX74" fmla="*/ 208345 w 5017802"/>
                <a:gd name="connsiteY74" fmla="*/ 787449 h 4682034"/>
                <a:gd name="connsiteX75" fmla="*/ 27371 w 5017802"/>
                <a:gd name="connsiteY75" fmla="*/ 917623 h 4682034"/>
                <a:gd name="connsiteX76" fmla="*/ 28959 w 5017802"/>
                <a:gd name="connsiteY76" fmla="*/ 970011 h 4682034"/>
                <a:gd name="connsiteX77" fmla="*/ 13084 w 5017802"/>
                <a:gd name="connsiteY77" fmla="*/ 996999 h 4682034"/>
                <a:gd name="connsiteX78" fmla="*/ 40071 w 5017802"/>
                <a:gd name="connsiteY78" fmla="*/ 1022399 h 4682034"/>
                <a:gd name="connsiteX79" fmla="*/ 9909 w 5017802"/>
                <a:gd name="connsiteY79" fmla="*/ 1043037 h 4682034"/>
                <a:gd name="connsiteX80" fmla="*/ 170247 w 5017802"/>
                <a:gd name="connsiteY80" fmla="*/ 1135111 h 4682034"/>
                <a:gd name="connsiteX81" fmla="*/ 160723 w 5017802"/>
                <a:gd name="connsiteY81" fmla="*/ 1263698 h 4682034"/>
                <a:gd name="connsiteX82" fmla="*/ 217873 w 5017802"/>
                <a:gd name="connsiteY82" fmla="*/ 1289099 h 4682034"/>
                <a:gd name="connsiteX83" fmla="*/ 205174 w 5017802"/>
                <a:gd name="connsiteY83" fmla="*/ 1354186 h 4682034"/>
                <a:gd name="connsiteX84" fmla="*/ 270261 w 5017802"/>
                <a:gd name="connsiteY84" fmla="*/ 1362124 h 4682034"/>
                <a:gd name="connsiteX85" fmla="*/ 321736 w 5017802"/>
                <a:gd name="connsiteY85" fmla="*/ 1394776 h 4682034"/>
                <a:gd name="connsiteX86" fmla="*/ 230573 w 5017802"/>
                <a:gd name="connsiteY86" fmla="*/ 1622474 h 4682034"/>
                <a:gd name="connsiteX87" fmla="*/ 179773 w 5017802"/>
                <a:gd name="connsiteY87" fmla="*/ 1687561 h 4682034"/>
                <a:gd name="connsiteX88" fmla="*/ 175010 w 5017802"/>
                <a:gd name="connsiteY88" fmla="*/ 1743123 h 4682034"/>
                <a:gd name="connsiteX89" fmla="*/ 141673 w 5017802"/>
                <a:gd name="connsiteY89" fmla="*/ 1738361 h 4682034"/>
                <a:gd name="connsiteX90" fmla="*/ 143261 w 5017802"/>
                <a:gd name="connsiteY90" fmla="*/ 1798686 h 4682034"/>
                <a:gd name="connsiteX91" fmla="*/ 65473 w 5017802"/>
                <a:gd name="connsiteY91" fmla="*/ 1636761 h 4682034"/>
                <a:gd name="connsiteX92" fmla="*/ 16260 w 5017802"/>
                <a:gd name="connsiteY92" fmla="*/ 1633586 h 4682034"/>
                <a:gd name="connsiteX93" fmla="*/ 41661 w 5017802"/>
                <a:gd name="connsiteY93" fmla="*/ 1670099 h 4682034"/>
                <a:gd name="connsiteX94" fmla="*/ 385 w 5017802"/>
                <a:gd name="connsiteY94" fmla="*/ 1690737 h 4682034"/>
                <a:gd name="connsiteX95" fmla="*/ 59122 w 5017802"/>
                <a:gd name="connsiteY95" fmla="*/ 1873298 h 4682034"/>
                <a:gd name="connsiteX96" fmla="*/ 343507 w 5017802"/>
                <a:gd name="connsiteY96" fmla="*/ 1923414 h 4682034"/>
                <a:gd name="connsiteX97" fmla="*/ 200410 w 5017802"/>
                <a:gd name="connsiteY97" fmla="*/ 2119361 h 4682034"/>
                <a:gd name="connsiteX98" fmla="*/ 213560 w 5017802"/>
                <a:gd name="connsiteY98" fmla="*/ 2239100 h 4682034"/>
                <a:gd name="connsiteX99" fmla="*/ 148023 w 5017802"/>
                <a:gd name="connsiteY99" fmla="*/ 2270174 h 4682034"/>
                <a:gd name="connsiteX100" fmla="*/ 105160 w 5017802"/>
                <a:gd name="connsiteY100" fmla="*/ 2414637 h 4682034"/>
                <a:gd name="connsiteX101" fmla="*/ 201087 w 5017802"/>
                <a:gd name="connsiteY101" fmla="*/ 2428239 h 4682034"/>
                <a:gd name="connsiteX102" fmla="*/ 419708 w 5017802"/>
                <a:gd name="connsiteY102" fmla="*/ 2593339 h 4682034"/>
                <a:gd name="connsiteX103" fmla="*/ 436944 w 5017802"/>
                <a:gd name="connsiteY103" fmla="*/ 2823753 h 4682034"/>
                <a:gd name="connsiteX104" fmla="*/ 490464 w 5017802"/>
                <a:gd name="connsiteY104" fmla="*/ 2877956 h 4682034"/>
                <a:gd name="connsiteX105" fmla="*/ 542173 w 5017802"/>
                <a:gd name="connsiteY105" fmla="*/ 2882264 h 4682034"/>
                <a:gd name="connsiteX106" fmla="*/ 544894 w 5017802"/>
                <a:gd name="connsiteY106" fmla="*/ 2813095 h 4682034"/>
                <a:gd name="connsiteX107" fmla="*/ 678248 w 5017802"/>
                <a:gd name="connsiteY107" fmla="*/ 2882949 h 4682034"/>
                <a:gd name="connsiteX108" fmla="*/ 669852 w 5017802"/>
                <a:gd name="connsiteY108" fmla="*/ 2955970 h 4682034"/>
                <a:gd name="connsiteX109" fmla="*/ 758073 w 5017802"/>
                <a:gd name="connsiteY109" fmla="*/ 3058024 h 4682034"/>
                <a:gd name="connsiteX110" fmla="*/ 741970 w 5017802"/>
                <a:gd name="connsiteY110" fmla="*/ 3145336 h 4682034"/>
                <a:gd name="connsiteX111" fmla="*/ 774855 w 5017802"/>
                <a:gd name="connsiteY111" fmla="*/ 3257368 h 4682034"/>
                <a:gd name="connsiteX112" fmla="*/ 831551 w 5017802"/>
                <a:gd name="connsiteY112" fmla="*/ 3291839 h 4682034"/>
                <a:gd name="connsiteX113" fmla="*/ 794812 w 5017802"/>
                <a:gd name="connsiteY113" fmla="*/ 3345361 h 4682034"/>
                <a:gd name="connsiteX114" fmla="*/ 1094623 w 5017802"/>
                <a:gd name="connsiteY114" fmla="*/ 3453311 h 4682034"/>
                <a:gd name="connsiteX115" fmla="*/ 1144742 w 5017802"/>
                <a:gd name="connsiteY115" fmla="*/ 3605257 h 4682034"/>
                <a:gd name="connsiteX116" fmla="*/ 1187604 w 5017802"/>
                <a:gd name="connsiteY116" fmla="*/ 3626121 h 4682034"/>
                <a:gd name="connsiteX117" fmla="*/ 1210283 w 5017802"/>
                <a:gd name="connsiteY117" fmla="*/ 3658099 h 4682034"/>
                <a:gd name="connsiteX118" fmla="*/ 1297142 w 5017802"/>
                <a:gd name="connsiteY118" fmla="*/ 3683952 h 4682034"/>
                <a:gd name="connsiteX119" fmla="*/ 1357693 w 5017802"/>
                <a:gd name="connsiteY119" fmla="*/ 3632471 h 4682034"/>
                <a:gd name="connsiteX120" fmla="*/ 1341138 w 5017802"/>
                <a:gd name="connsiteY120" fmla="*/ 3663768 h 4682034"/>
                <a:gd name="connsiteX121" fmla="*/ 1361095 w 5017802"/>
                <a:gd name="connsiteY121" fmla="*/ 3689621 h 4682034"/>
                <a:gd name="connsiteX122" fmla="*/ 1387402 w 5017802"/>
                <a:gd name="connsiteY122" fmla="*/ 3742236 h 4682034"/>
                <a:gd name="connsiteX123" fmla="*/ 1358374 w 5017802"/>
                <a:gd name="connsiteY123" fmla="*/ 3755843 h 4682034"/>
                <a:gd name="connsiteX124" fmla="*/ 1358827 w 5017802"/>
                <a:gd name="connsiteY124" fmla="*/ 3799386 h 4682034"/>
                <a:gd name="connsiteX125" fmla="*/ 1322769 w 5017802"/>
                <a:gd name="connsiteY125" fmla="*/ 3900986 h 4682034"/>
                <a:gd name="connsiteX126" fmla="*/ 1264485 w 5017802"/>
                <a:gd name="connsiteY126" fmla="*/ 3906882 h 4682034"/>
                <a:gd name="connsiteX127" fmla="*/ 1236590 w 5017802"/>
                <a:gd name="connsiteY127" fmla="*/ 3937725 h 4682034"/>
                <a:gd name="connsiteX128" fmla="*/ 1160843 w 5017802"/>
                <a:gd name="connsiteY128" fmla="*/ 3954733 h 4682034"/>
                <a:gd name="connsiteX129" fmla="*/ 1214592 w 5017802"/>
                <a:gd name="connsiteY129" fmla="*/ 4003039 h 4682034"/>
                <a:gd name="connsiteX130" fmla="*/ 1226157 w 5017802"/>
                <a:gd name="connsiteY130" fmla="*/ 4039099 h 4682034"/>
                <a:gd name="connsiteX131" fmla="*/ 1154267 w 5017802"/>
                <a:gd name="connsiteY131" fmla="*/ 4107588 h 4682034"/>
                <a:gd name="connsiteX132" fmla="*/ 1111177 w 5017802"/>
                <a:gd name="connsiteY132" fmla="*/ 4113031 h 4682034"/>
                <a:gd name="connsiteX133" fmla="*/ 1112311 w 5017802"/>
                <a:gd name="connsiteY133" fmla="*/ 4170407 h 4682034"/>
                <a:gd name="connsiteX134" fmla="*/ 1142247 w 5017802"/>
                <a:gd name="connsiteY134" fmla="*/ 4191725 h 4682034"/>
                <a:gd name="connsiteX135" fmla="*/ 1122748 w 5017802"/>
                <a:gd name="connsiteY135" fmla="*/ 4230736 h 4682034"/>
                <a:gd name="connsiteX136" fmla="*/ 1067186 w 5017802"/>
                <a:gd name="connsiteY136" fmla="*/ 4224386 h 4682034"/>
                <a:gd name="connsiteX137" fmla="*/ 1114810 w 5017802"/>
                <a:gd name="connsiteY137" fmla="*/ 4270425 h 4682034"/>
                <a:gd name="connsiteX138" fmla="*/ 1162435 w 5017802"/>
                <a:gd name="connsiteY138" fmla="*/ 4376786 h 4682034"/>
                <a:gd name="connsiteX139" fmla="*/ 1271972 w 5017802"/>
                <a:gd name="connsiteY139" fmla="*/ 4435524 h 4682034"/>
                <a:gd name="connsiteX140" fmla="*/ 1291022 w 5017802"/>
                <a:gd name="connsiteY140" fmla="*/ 4472036 h 4682034"/>
                <a:gd name="connsiteX141" fmla="*/ 1367222 w 5017802"/>
                <a:gd name="connsiteY141" fmla="*/ 4557761 h 4682034"/>
                <a:gd name="connsiteX142" fmla="*/ 1389447 w 5017802"/>
                <a:gd name="connsiteY142" fmla="*/ 4543473 h 4682034"/>
                <a:gd name="connsiteX143" fmla="*/ 1419610 w 5017802"/>
                <a:gd name="connsiteY143" fmla="*/ 4570460 h 4682034"/>
                <a:gd name="connsiteX144" fmla="*/ 1381510 w 5017802"/>
                <a:gd name="connsiteY144" fmla="*/ 4602210 h 4682034"/>
                <a:gd name="connsiteX145" fmla="*/ 1313248 w 5017802"/>
                <a:gd name="connsiteY145" fmla="*/ 4675236 h 4682034"/>
                <a:gd name="connsiteX146" fmla="*/ 1318010 w 5017802"/>
                <a:gd name="connsiteY146" fmla="*/ 4673648 h 4682034"/>
                <a:gd name="connsiteX147" fmla="*/ 1495810 w 5017802"/>
                <a:gd name="connsiteY147" fmla="*/ 4629198 h 4682034"/>
                <a:gd name="connsiteX148" fmla="*/ 1514860 w 5017802"/>
                <a:gd name="connsiteY148" fmla="*/ 4514898 h 4682034"/>
                <a:gd name="connsiteX149" fmla="*/ 1370397 w 5017802"/>
                <a:gd name="connsiteY149" fmla="*/ 4511723 h 4682034"/>
                <a:gd name="connsiteX150" fmla="*/ 1351348 w 5017802"/>
                <a:gd name="connsiteY150" fmla="*/ 4422824 h 4682034"/>
                <a:gd name="connsiteX151" fmla="*/ 1444325 w 5017802"/>
                <a:gd name="connsiteY151" fmla="*/ 4364309 h 4682034"/>
                <a:gd name="connsiteX152" fmla="*/ 1791081 w 5017802"/>
                <a:gd name="connsiteY152" fmla="*/ 4263389 h 4682034"/>
                <a:gd name="connsiteX153" fmla="*/ 2188636 w 5017802"/>
                <a:gd name="connsiteY153" fmla="*/ 4250462 h 4682034"/>
                <a:gd name="connsiteX154" fmla="*/ 2296586 w 5017802"/>
                <a:gd name="connsiteY154" fmla="*/ 4245474 h 4682034"/>
                <a:gd name="connsiteX155" fmla="*/ 2394785 w 5017802"/>
                <a:gd name="connsiteY155" fmla="*/ 4215990 h 4682034"/>
                <a:gd name="connsiteX156" fmla="*/ 2406350 w 5017802"/>
                <a:gd name="connsiteY156" fmla="*/ 4125277 h 4682034"/>
                <a:gd name="connsiteX157" fmla="*/ 2494570 w 5017802"/>
                <a:gd name="connsiteY157" fmla="*/ 3900532 h 4682034"/>
                <a:gd name="connsiteX158" fmla="*/ 2593449 w 5017802"/>
                <a:gd name="connsiteY158" fmla="*/ 3917768 h 4682034"/>
                <a:gd name="connsiteX159" fmla="*/ 2719088 w 5017802"/>
                <a:gd name="connsiteY159" fmla="*/ 3918221 h 4682034"/>
                <a:gd name="connsiteX160" fmla="*/ 2914124 w 5017802"/>
                <a:gd name="connsiteY160" fmla="*/ 3764007 h 4682034"/>
                <a:gd name="connsiteX161" fmla="*/ 3195112 w 5017802"/>
                <a:gd name="connsiteY161" fmla="*/ 3993968 h 4682034"/>
                <a:gd name="connsiteX162" fmla="*/ 3265414 w 5017802"/>
                <a:gd name="connsiteY162" fmla="*/ 4067674 h 4682034"/>
                <a:gd name="connsiteX163" fmla="*/ 3439813 w 5017802"/>
                <a:gd name="connsiteY163" fmla="*/ 4130265 h 4682034"/>
                <a:gd name="connsiteX164" fmla="*/ 3526217 w 5017802"/>
                <a:gd name="connsiteY164" fmla="*/ 4316455 h 4682034"/>
                <a:gd name="connsiteX165" fmla="*/ 3586542 w 5017802"/>
                <a:gd name="connsiteY165" fmla="*/ 4375193 h 4682034"/>
                <a:gd name="connsiteX166" fmla="*/ 3597654 w 5017802"/>
                <a:gd name="connsiteY166" fmla="*/ 4345030 h 4682034"/>
                <a:gd name="connsiteX167" fmla="*/ 3643692 w 5017802"/>
                <a:gd name="connsiteY167" fmla="*/ 4318042 h 4682034"/>
                <a:gd name="connsiteX168" fmla="*/ 3694492 w 5017802"/>
                <a:gd name="connsiteY168" fmla="*/ 4391068 h 4682034"/>
                <a:gd name="connsiteX169" fmla="*/ 3743705 w 5017802"/>
                <a:gd name="connsiteY169" fmla="*/ 4394243 h 4682034"/>
                <a:gd name="connsiteX170" fmla="*/ 3699254 w 5017802"/>
                <a:gd name="connsiteY170" fmla="*/ 4300581 h 4682034"/>
                <a:gd name="connsiteX171" fmla="*/ 3656392 w 5017802"/>
                <a:gd name="connsiteY171" fmla="*/ 4232318 h 4682034"/>
                <a:gd name="connsiteX172" fmla="*/ 3699255 w 5017802"/>
                <a:gd name="connsiteY172" fmla="*/ 4216442 h 4682034"/>
                <a:gd name="connsiteX173" fmla="*/ 3680204 w 5017802"/>
                <a:gd name="connsiteY173" fmla="*/ 4175168 h 4682034"/>
                <a:gd name="connsiteX174" fmla="*/ 3732592 w 5017802"/>
                <a:gd name="connsiteY174" fmla="*/ 4184693 h 4682034"/>
                <a:gd name="connsiteX175" fmla="*/ 3711955 w 5017802"/>
                <a:gd name="connsiteY175" fmla="*/ 4151355 h 4682034"/>
                <a:gd name="connsiteX176" fmla="*/ 3733274 w 5017802"/>
                <a:gd name="connsiteY176" fmla="*/ 4134801 h 4682034"/>
                <a:gd name="connsiteX177" fmla="*/ 3854377 w 5017802"/>
                <a:gd name="connsiteY177" fmla="*/ 4220074 h 4682034"/>
                <a:gd name="connsiteX178" fmla="*/ 3889754 w 5017802"/>
                <a:gd name="connsiteY178" fmla="*/ 4206917 h 4682034"/>
                <a:gd name="connsiteX179" fmla="*/ 3942141 w 5017802"/>
                <a:gd name="connsiteY179" fmla="*/ 4272006 h 4682034"/>
                <a:gd name="connsiteX180" fmla="*/ 3962779 w 5017802"/>
                <a:gd name="connsiteY180" fmla="*/ 4330743 h 4682034"/>
                <a:gd name="connsiteX181" fmla="*/ 4070729 w 5017802"/>
                <a:gd name="connsiteY181" fmla="*/ 4349792 h 4682034"/>
                <a:gd name="connsiteX182" fmla="*/ 4010405 w 5017802"/>
                <a:gd name="connsiteY182" fmla="*/ 4283117 h 4682034"/>
                <a:gd name="connsiteX183" fmla="*/ 4007229 w 5017802"/>
                <a:gd name="connsiteY183" fmla="*/ 4214855 h 4682034"/>
                <a:gd name="connsiteX184" fmla="*/ 4061204 w 5017802"/>
                <a:gd name="connsiteY184" fmla="*/ 4270418 h 4682034"/>
                <a:gd name="connsiteX185" fmla="*/ 4110417 w 5017802"/>
                <a:gd name="connsiteY185" fmla="*/ 4275180 h 4682034"/>
                <a:gd name="connsiteX186" fmla="*/ 4104067 w 5017802"/>
                <a:gd name="connsiteY186" fmla="*/ 4225968 h 4682034"/>
                <a:gd name="connsiteX187" fmla="*/ 4164392 w 5017802"/>
                <a:gd name="connsiteY187" fmla="*/ 4230730 h 4682034"/>
                <a:gd name="connsiteX188" fmla="*/ 4226304 w 5017802"/>
                <a:gd name="connsiteY188" fmla="*/ 4273592 h 4682034"/>
                <a:gd name="connsiteX189" fmla="*/ 4258054 w 5017802"/>
                <a:gd name="connsiteY189" fmla="*/ 4260893 h 4682034"/>
                <a:gd name="connsiteX190" fmla="*/ 4251705 w 5017802"/>
                <a:gd name="connsiteY190" fmla="*/ 4225968 h 4682034"/>
                <a:gd name="connsiteX191" fmla="*/ 4292980 w 5017802"/>
                <a:gd name="connsiteY191" fmla="*/ 4202156 h 4682034"/>
                <a:gd name="connsiteX192" fmla="*/ 4377117 w 5017802"/>
                <a:gd name="connsiteY192" fmla="*/ 4259306 h 4682034"/>
                <a:gd name="connsiteX193" fmla="*/ 4394580 w 5017802"/>
                <a:gd name="connsiteY193" fmla="*/ 4157708 h 4682034"/>
                <a:gd name="connsiteX194" fmla="*/ 4369180 w 5017802"/>
                <a:gd name="connsiteY194" fmla="*/ 4135482 h 4682034"/>
                <a:gd name="connsiteX195" fmla="*/ 4296154 w 5017802"/>
                <a:gd name="connsiteY195" fmla="*/ 4092619 h 4682034"/>
                <a:gd name="connsiteX196" fmla="*/ 4318379 w 5017802"/>
                <a:gd name="connsiteY196" fmla="*/ 4067220 h 4682034"/>
                <a:gd name="connsiteX197" fmla="*/ 4339017 w 5017802"/>
                <a:gd name="connsiteY197" fmla="*/ 4044994 h 4682034"/>
                <a:gd name="connsiteX198" fmla="*/ 4392992 w 5017802"/>
                <a:gd name="connsiteY198" fmla="*/ 4076745 h 4682034"/>
                <a:gd name="connsiteX199" fmla="*/ 4399342 w 5017802"/>
                <a:gd name="connsiteY199" fmla="*/ 4032295 h 4682034"/>
                <a:gd name="connsiteX200" fmla="*/ 4343779 w 5017802"/>
                <a:gd name="connsiteY200" fmla="*/ 4008482 h 4682034"/>
                <a:gd name="connsiteX201" fmla="*/ 4342192 w 5017802"/>
                <a:gd name="connsiteY201" fmla="*/ 3998958 h 4682034"/>
                <a:gd name="connsiteX202" fmla="*/ 4329491 w 5017802"/>
                <a:gd name="connsiteY202" fmla="*/ 3960859 h 4682034"/>
                <a:gd name="connsiteX203" fmla="*/ 4335841 w 5017802"/>
                <a:gd name="connsiteY203" fmla="*/ 3913233 h 4682034"/>
                <a:gd name="connsiteX204" fmla="*/ 4346954 w 5017802"/>
                <a:gd name="connsiteY204" fmla="*/ 3857670 h 4682034"/>
                <a:gd name="connsiteX205" fmla="*/ 4308854 w 5017802"/>
                <a:gd name="connsiteY205" fmla="*/ 3827508 h 4682034"/>
                <a:gd name="connsiteX206" fmla="*/ 4342191 w 5017802"/>
                <a:gd name="connsiteY206" fmla="*/ 3817983 h 4682034"/>
                <a:gd name="connsiteX207" fmla="*/ 4319966 w 5017802"/>
                <a:gd name="connsiteY207" fmla="*/ 3781470 h 4682034"/>
                <a:gd name="connsiteX208" fmla="*/ 4358067 w 5017802"/>
                <a:gd name="connsiteY208" fmla="*/ 3776709 h 4682034"/>
                <a:gd name="connsiteX209" fmla="*/ 4364416 w 5017802"/>
                <a:gd name="connsiteY209" fmla="*/ 3743370 h 4682034"/>
                <a:gd name="connsiteX210" fmla="*/ 4426330 w 5017802"/>
                <a:gd name="connsiteY210" fmla="*/ 3752897 h 4682034"/>
                <a:gd name="connsiteX211" fmla="*/ 4459443 w 5017802"/>
                <a:gd name="connsiteY211" fmla="*/ 3768089 h 4682034"/>
                <a:gd name="connsiteX212" fmla="*/ 4425650 w 5017802"/>
                <a:gd name="connsiteY212" fmla="*/ 3809137 h 4682034"/>
                <a:gd name="connsiteX213" fmla="*/ 4464658 w 5017802"/>
                <a:gd name="connsiteY213" fmla="*/ 3916633 h 4682034"/>
                <a:gd name="connsiteX214" fmla="*/ 4517045 w 5017802"/>
                <a:gd name="connsiteY214" fmla="*/ 3947931 h 4682034"/>
                <a:gd name="connsiteX215" fmla="*/ 4568979 w 5017802"/>
                <a:gd name="connsiteY215" fmla="*/ 3905749 h 4682034"/>
                <a:gd name="connsiteX216" fmla="*/ 4654704 w 5017802"/>
                <a:gd name="connsiteY216" fmla="*/ 3857216 h 4682034"/>
                <a:gd name="connsiteX217" fmla="*/ 4637468 w 5017802"/>
                <a:gd name="connsiteY217" fmla="*/ 3768315 h 4682034"/>
                <a:gd name="connsiteX218" fmla="*/ 4714802 w 5017802"/>
                <a:gd name="connsiteY218" fmla="*/ 3635646 h 4682034"/>
                <a:gd name="connsiteX219" fmla="*/ 5007356 w 5017802"/>
                <a:gd name="connsiteY219" fmla="*/ 3302498 h 4682034"/>
                <a:gd name="connsiteX220" fmla="*/ 4925939 w 5017802"/>
                <a:gd name="connsiteY220" fmla="*/ 3293426 h 4682034"/>
                <a:gd name="connsiteX221" fmla="*/ 4930476 w 5017802"/>
                <a:gd name="connsiteY221" fmla="*/ 3201578 h 4682034"/>
                <a:gd name="connsiteX222" fmla="*/ 4881489 w 5017802"/>
                <a:gd name="connsiteY222" fmla="*/ 3176406 h 4682034"/>
                <a:gd name="connsiteX223" fmla="*/ 4797352 w 5017802"/>
                <a:gd name="connsiteY223" fmla="*/ 3207928 h 4682034"/>
                <a:gd name="connsiteX224" fmla="*/ 4760613 w 5017802"/>
                <a:gd name="connsiteY224" fmla="*/ 3171643 h 4682034"/>
                <a:gd name="connsiteX225" fmla="*/ 4805290 w 5017802"/>
                <a:gd name="connsiteY225" fmla="*/ 3148738 h 4682034"/>
                <a:gd name="connsiteX226" fmla="*/ 4676023 w 5017802"/>
                <a:gd name="connsiteY226" fmla="*/ 2935559 h 4682034"/>
                <a:gd name="connsiteX227" fmla="*/ 4690989 w 5017802"/>
                <a:gd name="connsiteY227" fmla="*/ 2905396 h 4682034"/>
                <a:gd name="connsiteX228" fmla="*/ 4667404 w 5017802"/>
                <a:gd name="connsiteY228" fmla="*/ 2789736 h 4682034"/>
                <a:gd name="connsiteX229" fmla="*/ 4508655 w 5017802"/>
                <a:gd name="connsiteY229" fmla="*/ 2778850 h 4682034"/>
                <a:gd name="connsiteX230" fmla="*/ 4475317 w 5017802"/>
                <a:gd name="connsiteY230" fmla="*/ 2827608 h 4682034"/>
                <a:gd name="connsiteX231" fmla="*/ 4386417 w 5017802"/>
                <a:gd name="connsiteY231" fmla="*/ 2842124 h 4682034"/>
                <a:gd name="connsiteX232" fmla="*/ 4392767 w 5017802"/>
                <a:gd name="connsiteY232" fmla="*/ 2820125 h 4682034"/>
                <a:gd name="connsiteX233" fmla="*/ 4339245 w 5017802"/>
                <a:gd name="connsiteY233" fmla="*/ 2804024 h 4682034"/>
                <a:gd name="connsiteX234" fmla="*/ 4314526 w 5017802"/>
                <a:gd name="connsiteY234" fmla="*/ 2638923 h 4682034"/>
                <a:gd name="connsiteX235" fmla="*/ 4034219 w 5017802"/>
                <a:gd name="connsiteY235" fmla="*/ 2572248 h 4682034"/>
                <a:gd name="connsiteX236" fmla="*/ 3897920 w 5017802"/>
                <a:gd name="connsiteY236" fmla="*/ 2615564 h 4682034"/>
                <a:gd name="connsiteX237" fmla="*/ 3765931 w 5017802"/>
                <a:gd name="connsiteY237" fmla="*/ 2608080 h 4682034"/>
                <a:gd name="connsiteX238" fmla="*/ 3633488 w 5017802"/>
                <a:gd name="connsiteY238" fmla="*/ 2497182 h 4682034"/>
                <a:gd name="connsiteX239" fmla="*/ 3420310 w 5017802"/>
                <a:gd name="connsiteY239" fmla="*/ 2193969 h 4682034"/>
                <a:gd name="connsiteX240" fmla="*/ 3021848 w 5017802"/>
                <a:gd name="connsiteY240" fmla="*/ 2054496 h 4682034"/>
                <a:gd name="connsiteX241" fmla="*/ 2785310 w 5017802"/>
                <a:gd name="connsiteY241" fmla="*/ 1741532 h 4682034"/>
                <a:gd name="connsiteX242" fmla="*/ 2819101 w 5017802"/>
                <a:gd name="connsiteY242" fmla="*/ 1716586 h 4682034"/>
                <a:gd name="connsiteX243" fmla="*/ 2878745 w 5017802"/>
                <a:gd name="connsiteY243" fmla="*/ 1799589 h 4682034"/>
                <a:gd name="connsiteX244" fmla="*/ 2898929 w 5017802"/>
                <a:gd name="connsiteY244" fmla="*/ 1782126 h 4682034"/>
                <a:gd name="connsiteX245" fmla="*/ 2942019 w 5017802"/>
                <a:gd name="connsiteY245" fmla="*/ 1812970 h 4682034"/>
                <a:gd name="connsiteX246" fmla="*/ 3030692 w 5017802"/>
                <a:gd name="connsiteY246" fmla="*/ 1759221 h 4682034"/>
                <a:gd name="connsiteX247" fmla="*/ 3046794 w 5017802"/>
                <a:gd name="connsiteY247" fmla="*/ 1738811 h 4682034"/>
                <a:gd name="connsiteX248" fmla="*/ 3105077 w 5017802"/>
                <a:gd name="connsiteY248" fmla="*/ 1739037 h 4682034"/>
                <a:gd name="connsiteX249" fmla="*/ 3121180 w 5017802"/>
                <a:gd name="connsiteY249" fmla="*/ 1705927 h 4682034"/>
                <a:gd name="connsiteX250" fmla="*/ 3102356 w 5017802"/>
                <a:gd name="connsiteY250" fmla="*/ 1680300 h 4682034"/>
                <a:gd name="connsiteX251" fmla="*/ 3035228 w 5017802"/>
                <a:gd name="connsiteY251" fmla="*/ 1700257 h 4682034"/>
                <a:gd name="connsiteX252" fmla="*/ 3013456 w 5017802"/>
                <a:gd name="connsiteY252" fmla="*/ 1646736 h 4682034"/>
                <a:gd name="connsiteX253" fmla="*/ 3034774 w 5017802"/>
                <a:gd name="connsiteY253" fmla="*/ 1617026 h 4682034"/>
                <a:gd name="connsiteX254" fmla="*/ 2978304 w 5017802"/>
                <a:gd name="connsiteY254" fmla="*/ 1513612 h 4682034"/>
                <a:gd name="connsiteX255" fmla="*/ 2929773 w 5017802"/>
                <a:gd name="connsiteY255" fmla="*/ 1552393 h 4682034"/>
                <a:gd name="connsiteX256" fmla="*/ 2840418 w 5017802"/>
                <a:gd name="connsiteY256" fmla="*/ 1497737 h 4682034"/>
                <a:gd name="connsiteX257" fmla="*/ 2892352 w 5017802"/>
                <a:gd name="connsiteY257" fmla="*/ 1405208 h 4682034"/>
                <a:gd name="connsiteX258" fmla="*/ 2849490 w 5017802"/>
                <a:gd name="connsiteY258" fmla="*/ 1284105 h 4682034"/>
                <a:gd name="connsiteX259" fmla="*/ 2864231 w 5017802"/>
                <a:gd name="connsiteY259" fmla="*/ 1160053 h 4682034"/>
                <a:gd name="connsiteX260" fmla="*/ 2959481 w 5017802"/>
                <a:gd name="connsiteY260" fmla="*/ 1086348 h 4682034"/>
                <a:gd name="connsiteX261" fmla="*/ 3064710 w 5017802"/>
                <a:gd name="connsiteY261" fmla="*/ 1063896 h 4682034"/>
                <a:gd name="connsiteX262" fmla="*/ 3001663 w 5017802"/>
                <a:gd name="connsiteY262" fmla="*/ 974089 h 4682034"/>
                <a:gd name="connsiteX263" fmla="*/ 2984427 w 5017802"/>
                <a:gd name="connsiteY263" fmla="*/ 1018766 h 4682034"/>
                <a:gd name="connsiteX264" fmla="*/ 2941112 w 5017802"/>
                <a:gd name="connsiteY264" fmla="*/ 971595 h 4682034"/>
                <a:gd name="connsiteX265" fmla="*/ 2962430 w 5017802"/>
                <a:gd name="connsiteY265" fmla="*/ 886323 h 4682034"/>
                <a:gd name="connsiteX266" fmla="*/ 3035454 w 5017802"/>
                <a:gd name="connsiteY266" fmla="*/ 789032 h 4682034"/>
                <a:gd name="connsiteX267" fmla="*/ 3018445 w 5017802"/>
                <a:gd name="connsiteY267" fmla="*/ 682443 h 4682034"/>
                <a:gd name="connsiteX268" fmla="*/ 2847223 w 5017802"/>
                <a:gd name="connsiteY268" fmla="*/ 692194 h 4682034"/>
                <a:gd name="connsiteX269" fmla="*/ 2827945 w 5017802"/>
                <a:gd name="connsiteY269" fmla="*/ 734831 h 4682034"/>
                <a:gd name="connsiteX270" fmla="*/ 2795742 w 5017802"/>
                <a:gd name="connsiteY270" fmla="*/ 667248 h 4682034"/>
                <a:gd name="connsiteX271" fmla="*/ 2766032 w 5017802"/>
                <a:gd name="connsiteY271" fmla="*/ 707616 h 4682034"/>
                <a:gd name="connsiteX272" fmla="*/ 2580523 w 5017802"/>
                <a:gd name="connsiteY272" fmla="*/ 741180 h 4682034"/>
                <a:gd name="connsiteX0" fmla="*/ 2580523 w 5017802"/>
                <a:gd name="connsiteY0" fmla="*/ 741180 h 4676337"/>
                <a:gd name="connsiteX1" fmla="*/ 2254404 w 5017802"/>
                <a:gd name="connsiteY1" fmla="*/ 583337 h 4676337"/>
                <a:gd name="connsiteX2" fmla="*/ 2294316 w 5017802"/>
                <a:gd name="connsiteY2" fmla="*/ 433432 h 4676337"/>
                <a:gd name="connsiteX3" fmla="*/ 2240342 w 5017802"/>
                <a:gd name="connsiteY3" fmla="*/ 423907 h 4676337"/>
                <a:gd name="connsiteX4" fmla="*/ 2237167 w 5017802"/>
                <a:gd name="connsiteY4" fmla="*/ 395333 h 4676337"/>
                <a:gd name="connsiteX5" fmla="*/ 2281617 w 5017802"/>
                <a:gd name="connsiteY5" fmla="*/ 403270 h 4676337"/>
                <a:gd name="connsiteX6" fmla="*/ 2224467 w 5017802"/>
                <a:gd name="connsiteY6" fmla="*/ 315957 h 4676337"/>
                <a:gd name="connsiteX7" fmla="*/ 2235579 w 5017802"/>
                <a:gd name="connsiteY7" fmla="*/ 355645 h 4676337"/>
                <a:gd name="connsiteX8" fmla="*/ 2183191 w 5017802"/>
                <a:gd name="connsiteY8" fmla="*/ 320720 h 4676337"/>
                <a:gd name="connsiteX9" fmla="*/ 2203829 w 5017802"/>
                <a:gd name="connsiteY9" fmla="*/ 287383 h 4676337"/>
                <a:gd name="connsiteX10" fmla="*/ 2168904 w 5017802"/>
                <a:gd name="connsiteY10" fmla="*/ 225472 h 4676337"/>
                <a:gd name="connsiteX11" fmla="*/ 2202241 w 5017802"/>
                <a:gd name="connsiteY11" fmla="*/ 227061 h 4676337"/>
                <a:gd name="connsiteX12" fmla="*/ 2159379 w 5017802"/>
                <a:gd name="connsiteY12" fmla="*/ 133398 h 4676337"/>
                <a:gd name="connsiteX13" fmla="*/ 2133980 w 5017802"/>
                <a:gd name="connsiteY13" fmla="*/ 131810 h 4676337"/>
                <a:gd name="connsiteX14" fmla="*/ 2122867 w 5017802"/>
                <a:gd name="connsiteY14" fmla="*/ 84185 h 4676337"/>
                <a:gd name="connsiteX15" fmla="*/ 2154616 w 5017802"/>
                <a:gd name="connsiteY15" fmla="*/ 66723 h 4676337"/>
                <a:gd name="connsiteX16" fmla="*/ 2149854 w 5017802"/>
                <a:gd name="connsiteY16" fmla="*/ 23861 h 4676337"/>
                <a:gd name="connsiteX17" fmla="*/ 2091117 w 5017802"/>
                <a:gd name="connsiteY17" fmla="*/ 28624 h 4676337"/>
                <a:gd name="connsiteX18" fmla="*/ 1897442 w 5017802"/>
                <a:gd name="connsiteY18" fmla="*/ 127049 h 4676337"/>
                <a:gd name="connsiteX19" fmla="*/ 1862517 w 5017802"/>
                <a:gd name="connsiteY19" fmla="*/ 252462 h 4676337"/>
                <a:gd name="connsiteX20" fmla="*/ 1867279 w 5017802"/>
                <a:gd name="connsiteY20" fmla="*/ 288974 h 4676337"/>
                <a:gd name="connsiteX21" fmla="*/ 1838704 w 5017802"/>
                <a:gd name="connsiteY21" fmla="*/ 303261 h 4676337"/>
                <a:gd name="connsiteX22" fmla="*/ 1906966 w 5017802"/>
                <a:gd name="connsiteY22" fmla="*/ 482645 h 4676337"/>
                <a:gd name="connsiteX23" fmla="*/ 1819655 w 5017802"/>
                <a:gd name="connsiteY23" fmla="*/ 400099 h 4676337"/>
                <a:gd name="connsiteX24" fmla="*/ 1768854 w 5017802"/>
                <a:gd name="connsiteY24" fmla="*/ 366762 h 4676337"/>
                <a:gd name="connsiteX25" fmla="*/ 1740279 w 5017802"/>
                <a:gd name="connsiteY25" fmla="*/ 401687 h 4676337"/>
                <a:gd name="connsiteX26" fmla="*/ 1738692 w 5017802"/>
                <a:gd name="connsiteY26" fmla="*/ 515987 h 4676337"/>
                <a:gd name="connsiteX27" fmla="*/ 1752979 w 5017802"/>
                <a:gd name="connsiteY27" fmla="*/ 612820 h 4676337"/>
                <a:gd name="connsiteX28" fmla="*/ 1670429 w 5017802"/>
                <a:gd name="connsiteY28" fmla="*/ 620761 h 4676337"/>
                <a:gd name="connsiteX29" fmla="*/ 1694242 w 5017802"/>
                <a:gd name="connsiteY29" fmla="*/ 590598 h 4676337"/>
                <a:gd name="connsiteX30" fmla="*/ 1630742 w 5017802"/>
                <a:gd name="connsiteY30" fmla="*/ 547736 h 4676337"/>
                <a:gd name="connsiteX31" fmla="*/ 1589467 w 5017802"/>
                <a:gd name="connsiteY31" fmla="*/ 501699 h 4676337"/>
                <a:gd name="connsiteX32" fmla="*/ 1540254 w 5017802"/>
                <a:gd name="connsiteY32" fmla="*/ 512811 h 4676337"/>
                <a:gd name="connsiteX33" fmla="*/ 1568829 w 5017802"/>
                <a:gd name="connsiteY33" fmla="*/ 446136 h 4676337"/>
                <a:gd name="connsiteX34" fmla="*/ 1538666 w 5017802"/>
                <a:gd name="connsiteY34" fmla="*/ 481062 h 4676337"/>
                <a:gd name="connsiteX35" fmla="*/ 1505329 w 5017802"/>
                <a:gd name="connsiteY35" fmla="*/ 423911 h 4676337"/>
                <a:gd name="connsiteX36" fmla="*/ 1486279 w 5017802"/>
                <a:gd name="connsiteY36" fmla="*/ 417561 h 4676337"/>
                <a:gd name="connsiteX37" fmla="*/ 1484692 w 5017802"/>
                <a:gd name="connsiteY37" fmla="*/ 376287 h 4676337"/>
                <a:gd name="connsiteX38" fmla="*/ 1449767 w 5017802"/>
                <a:gd name="connsiteY38" fmla="*/ 273100 h 4676337"/>
                <a:gd name="connsiteX39" fmla="*/ 1410079 w 5017802"/>
                <a:gd name="connsiteY39" fmla="*/ 219123 h 4676337"/>
                <a:gd name="connsiteX40" fmla="*/ 1486280 w 5017802"/>
                <a:gd name="connsiteY40" fmla="*/ 282624 h 4676337"/>
                <a:gd name="connsiteX41" fmla="*/ 1545018 w 5017802"/>
                <a:gd name="connsiteY41" fmla="*/ 320723 h 4676337"/>
                <a:gd name="connsiteX42" fmla="*/ 1568829 w 5017802"/>
                <a:gd name="connsiteY42" fmla="*/ 281036 h 4676337"/>
                <a:gd name="connsiteX43" fmla="*/ 1587879 w 5017802"/>
                <a:gd name="connsiteY43" fmla="*/ 215949 h 4676337"/>
                <a:gd name="connsiteX44" fmla="*/ 1549779 w 5017802"/>
                <a:gd name="connsiteY44" fmla="*/ 185786 h 4676337"/>
                <a:gd name="connsiteX45" fmla="*/ 1576767 w 5017802"/>
                <a:gd name="connsiteY45" fmla="*/ 144511 h 4676337"/>
                <a:gd name="connsiteX46" fmla="*/ 1529142 w 5017802"/>
                <a:gd name="connsiteY46" fmla="*/ 50848 h 4676337"/>
                <a:gd name="connsiteX47" fmla="*/ 1511679 w 5017802"/>
                <a:gd name="connsiteY47" fmla="*/ 6399 h 4676337"/>
                <a:gd name="connsiteX48" fmla="*/ 1375154 w 5017802"/>
                <a:gd name="connsiteY48" fmla="*/ 120699 h 4676337"/>
                <a:gd name="connsiteX49" fmla="*/ 1313241 w 5017802"/>
                <a:gd name="connsiteY49" fmla="*/ 115936 h 4676337"/>
                <a:gd name="connsiteX50" fmla="*/ 1300542 w 5017802"/>
                <a:gd name="connsiteY50" fmla="*/ 57199 h 4676337"/>
                <a:gd name="connsiteX51" fmla="*/ 1214817 w 5017802"/>
                <a:gd name="connsiteY51" fmla="*/ 104824 h 4676337"/>
                <a:gd name="connsiteX52" fmla="*/ 1151317 w 5017802"/>
                <a:gd name="connsiteY52" fmla="*/ 139748 h 4676337"/>
                <a:gd name="connsiteX53" fmla="*/ 1056066 w 5017802"/>
                <a:gd name="connsiteY53" fmla="*/ 147686 h 4676337"/>
                <a:gd name="connsiteX54" fmla="*/ 1033842 w 5017802"/>
                <a:gd name="connsiteY54" fmla="*/ 177849 h 4676337"/>
                <a:gd name="connsiteX55" fmla="*/ 997329 w 5017802"/>
                <a:gd name="connsiteY55" fmla="*/ 201661 h 4676337"/>
                <a:gd name="connsiteX56" fmla="*/ 1032255 w 5017802"/>
                <a:gd name="connsiteY56" fmla="*/ 288974 h 4676337"/>
                <a:gd name="connsiteX57" fmla="*/ 899586 w 5017802"/>
                <a:gd name="connsiteY57" fmla="*/ 542516 h 4676337"/>
                <a:gd name="connsiteX58" fmla="*/ 845611 w 5017802"/>
                <a:gd name="connsiteY58" fmla="*/ 580843 h 4676337"/>
                <a:gd name="connsiteX59" fmla="*/ 917502 w 5017802"/>
                <a:gd name="connsiteY59" fmla="*/ 633231 h 4676337"/>
                <a:gd name="connsiteX60" fmla="*/ 880536 w 5017802"/>
                <a:gd name="connsiteY60" fmla="*/ 673825 h 4676337"/>
                <a:gd name="connsiteX61" fmla="*/ 897999 w 5017802"/>
                <a:gd name="connsiteY61" fmla="*/ 720316 h 4676337"/>
                <a:gd name="connsiteX62" fmla="*/ 829282 w 5017802"/>
                <a:gd name="connsiteY62" fmla="*/ 701719 h 4676337"/>
                <a:gd name="connsiteX63" fmla="*/ 774174 w 5017802"/>
                <a:gd name="connsiteY63" fmla="*/ 726665 h 4676337"/>
                <a:gd name="connsiteX64" fmla="*/ 707272 w 5017802"/>
                <a:gd name="connsiteY64" fmla="*/ 695143 h 4676337"/>
                <a:gd name="connsiteX65" fmla="*/ 708860 w 5017802"/>
                <a:gd name="connsiteY65" fmla="*/ 652734 h 4676337"/>
                <a:gd name="connsiteX66" fmla="*/ 597281 w 5017802"/>
                <a:gd name="connsiteY66" fmla="*/ 675412 h 4676337"/>
                <a:gd name="connsiteX67" fmla="*/ 587530 w 5017802"/>
                <a:gd name="connsiteY67" fmla="*/ 760457 h 4676337"/>
                <a:gd name="connsiteX68" fmla="*/ 508382 w 5017802"/>
                <a:gd name="connsiteY68" fmla="*/ 865236 h 4676337"/>
                <a:gd name="connsiteX69" fmla="*/ 422657 w 5017802"/>
                <a:gd name="connsiteY69" fmla="*/ 828724 h 4676337"/>
                <a:gd name="connsiteX70" fmla="*/ 397257 w 5017802"/>
                <a:gd name="connsiteY70" fmla="*/ 869999 h 4676337"/>
                <a:gd name="connsiteX71" fmla="*/ 332170 w 5017802"/>
                <a:gd name="connsiteY71" fmla="*/ 812848 h 4676337"/>
                <a:gd name="connsiteX72" fmla="*/ 306771 w 5017802"/>
                <a:gd name="connsiteY72" fmla="*/ 881111 h 4676337"/>
                <a:gd name="connsiteX73" fmla="*/ 248033 w 5017802"/>
                <a:gd name="connsiteY73" fmla="*/ 873173 h 4676337"/>
                <a:gd name="connsiteX74" fmla="*/ 208345 w 5017802"/>
                <a:gd name="connsiteY74" fmla="*/ 787449 h 4676337"/>
                <a:gd name="connsiteX75" fmla="*/ 27371 w 5017802"/>
                <a:gd name="connsiteY75" fmla="*/ 917623 h 4676337"/>
                <a:gd name="connsiteX76" fmla="*/ 28959 w 5017802"/>
                <a:gd name="connsiteY76" fmla="*/ 970011 h 4676337"/>
                <a:gd name="connsiteX77" fmla="*/ 13084 w 5017802"/>
                <a:gd name="connsiteY77" fmla="*/ 996999 h 4676337"/>
                <a:gd name="connsiteX78" fmla="*/ 40071 w 5017802"/>
                <a:gd name="connsiteY78" fmla="*/ 1022399 h 4676337"/>
                <a:gd name="connsiteX79" fmla="*/ 9909 w 5017802"/>
                <a:gd name="connsiteY79" fmla="*/ 1043037 h 4676337"/>
                <a:gd name="connsiteX80" fmla="*/ 170247 w 5017802"/>
                <a:gd name="connsiteY80" fmla="*/ 1135111 h 4676337"/>
                <a:gd name="connsiteX81" fmla="*/ 160723 w 5017802"/>
                <a:gd name="connsiteY81" fmla="*/ 1263698 h 4676337"/>
                <a:gd name="connsiteX82" fmla="*/ 217873 w 5017802"/>
                <a:gd name="connsiteY82" fmla="*/ 1289099 h 4676337"/>
                <a:gd name="connsiteX83" fmla="*/ 205174 w 5017802"/>
                <a:gd name="connsiteY83" fmla="*/ 1354186 h 4676337"/>
                <a:gd name="connsiteX84" fmla="*/ 270261 w 5017802"/>
                <a:gd name="connsiteY84" fmla="*/ 1362124 h 4676337"/>
                <a:gd name="connsiteX85" fmla="*/ 321736 w 5017802"/>
                <a:gd name="connsiteY85" fmla="*/ 1394776 h 4676337"/>
                <a:gd name="connsiteX86" fmla="*/ 230573 w 5017802"/>
                <a:gd name="connsiteY86" fmla="*/ 1622474 h 4676337"/>
                <a:gd name="connsiteX87" fmla="*/ 179773 w 5017802"/>
                <a:gd name="connsiteY87" fmla="*/ 1687561 h 4676337"/>
                <a:gd name="connsiteX88" fmla="*/ 175010 w 5017802"/>
                <a:gd name="connsiteY88" fmla="*/ 1743123 h 4676337"/>
                <a:gd name="connsiteX89" fmla="*/ 141673 w 5017802"/>
                <a:gd name="connsiteY89" fmla="*/ 1738361 h 4676337"/>
                <a:gd name="connsiteX90" fmla="*/ 143261 w 5017802"/>
                <a:gd name="connsiteY90" fmla="*/ 1798686 h 4676337"/>
                <a:gd name="connsiteX91" fmla="*/ 65473 w 5017802"/>
                <a:gd name="connsiteY91" fmla="*/ 1636761 h 4676337"/>
                <a:gd name="connsiteX92" fmla="*/ 16260 w 5017802"/>
                <a:gd name="connsiteY92" fmla="*/ 1633586 h 4676337"/>
                <a:gd name="connsiteX93" fmla="*/ 41661 w 5017802"/>
                <a:gd name="connsiteY93" fmla="*/ 1670099 h 4676337"/>
                <a:gd name="connsiteX94" fmla="*/ 385 w 5017802"/>
                <a:gd name="connsiteY94" fmla="*/ 1690737 h 4676337"/>
                <a:gd name="connsiteX95" fmla="*/ 59122 w 5017802"/>
                <a:gd name="connsiteY95" fmla="*/ 1873298 h 4676337"/>
                <a:gd name="connsiteX96" fmla="*/ 343507 w 5017802"/>
                <a:gd name="connsiteY96" fmla="*/ 1923414 h 4676337"/>
                <a:gd name="connsiteX97" fmla="*/ 200410 w 5017802"/>
                <a:gd name="connsiteY97" fmla="*/ 2119361 h 4676337"/>
                <a:gd name="connsiteX98" fmla="*/ 213560 w 5017802"/>
                <a:gd name="connsiteY98" fmla="*/ 2239100 h 4676337"/>
                <a:gd name="connsiteX99" fmla="*/ 148023 w 5017802"/>
                <a:gd name="connsiteY99" fmla="*/ 2270174 h 4676337"/>
                <a:gd name="connsiteX100" fmla="*/ 105160 w 5017802"/>
                <a:gd name="connsiteY100" fmla="*/ 2414637 h 4676337"/>
                <a:gd name="connsiteX101" fmla="*/ 201087 w 5017802"/>
                <a:gd name="connsiteY101" fmla="*/ 2428239 h 4676337"/>
                <a:gd name="connsiteX102" fmla="*/ 419708 w 5017802"/>
                <a:gd name="connsiteY102" fmla="*/ 2593339 h 4676337"/>
                <a:gd name="connsiteX103" fmla="*/ 436944 w 5017802"/>
                <a:gd name="connsiteY103" fmla="*/ 2823753 h 4676337"/>
                <a:gd name="connsiteX104" fmla="*/ 490464 w 5017802"/>
                <a:gd name="connsiteY104" fmla="*/ 2877956 h 4676337"/>
                <a:gd name="connsiteX105" fmla="*/ 542173 w 5017802"/>
                <a:gd name="connsiteY105" fmla="*/ 2882264 h 4676337"/>
                <a:gd name="connsiteX106" fmla="*/ 544894 w 5017802"/>
                <a:gd name="connsiteY106" fmla="*/ 2813095 h 4676337"/>
                <a:gd name="connsiteX107" fmla="*/ 678248 w 5017802"/>
                <a:gd name="connsiteY107" fmla="*/ 2882949 h 4676337"/>
                <a:gd name="connsiteX108" fmla="*/ 669852 w 5017802"/>
                <a:gd name="connsiteY108" fmla="*/ 2955970 h 4676337"/>
                <a:gd name="connsiteX109" fmla="*/ 758073 w 5017802"/>
                <a:gd name="connsiteY109" fmla="*/ 3058024 h 4676337"/>
                <a:gd name="connsiteX110" fmla="*/ 741970 w 5017802"/>
                <a:gd name="connsiteY110" fmla="*/ 3145336 h 4676337"/>
                <a:gd name="connsiteX111" fmla="*/ 774855 w 5017802"/>
                <a:gd name="connsiteY111" fmla="*/ 3257368 h 4676337"/>
                <a:gd name="connsiteX112" fmla="*/ 831551 w 5017802"/>
                <a:gd name="connsiteY112" fmla="*/ 3291839 h 4676337"/>
                <a:gd name="connsiteX113" fmla="*/ 794812 w 5017802"/>
                <a:gd name="connsiteY113" fmla="*/ 3345361 h 4676337"/>
                <a:gd name="connsiteX114" fmla="*/ 1094623 w 5017802"/>
                <a:gd name="connsiteY114" fmla="*/ 3453311 h 4676337"/>
                <a:gd name="connsiteX115" fmla="*/ 1144742 w 5017802"/>
                <a:gd name="connsiteY115" fmla="*/ 3605257 h 4676337"/>
                <a:gd name="connsiteX116" fmla="*/ 1187604 w 5017802"/>
                <a:gd name="connsiteY116" fmla="*/ 3626121 h 4676337"/>
                <a:gd name="connsiteX117" fmla="*/ 1210283 w 5017802"/>
                <a:gd name="connsiteY117" fmla="*/ 3658099 h 4676337"/>
                <a:gd name="connsiteX118" fmla="*/ 1297142 w 5017802"/>
                <a:gd name="connsiteY118" fmla="*/ 3683952 h 4676337"/>
                <a:gd name="connsiteX119" fmla="*/ 1357693 w 5017802"/>
                <a:gd name="connsiteY119" fmla="*/ 3632471 h 4676337"/>
                <a:gd name="connsiteX120" fmla="*/ 1341138 w 5017802"/>
                <a:gd name="connsiteY120" fmla="*/ 3663768 h 4676337"/>
                <a:gd name="connsiteX121" fmla="*/ 1361095 w 5017802"/>
                <a:gd name="connsiteY121" fmla="*/ 3689621 h 4676337"/>
                <a:gd name="connsiteX122" fmla="*/ 1387402 w 5017802"/>
                <a:gd name="connsiteY122" fmla="*/ 3742236 h 4676337"/>
                <a:gd name="connsiteX123" fmla="*/ 1358374 w 5017802"/>
                <a:gd name="connsiteY123" fmla="*/ 3755843 h 4676337"/>
                <a:gd name="connsiteX124" fmla="*/ 1358827 w 5017802"/>
                <a:gd name="connsiteY124" fmla="*/ 3799386 h 4676337"/>
                <a:gd name="connsiteX125" fmla="*/ 1322769 w 5017802"/>
                <a:gd name="connsiteY125" fmla="*/ 3900986 h 4676337"/>
                <a:gd name="connsiteX126" fmla="*/ 1264485 w 5017802"/>
                <a:gd name="connsiteY126" fmla="*/ 3906882 h 4676337"/>
                <a:gd name="connsiteX127" fmla="*/ 1236590 w 5017802"/>
                <a:gd name="connsiteY127" fmla="*/ 3937725 h 4676337"/>
                <a:gd name="connsiteX128" fmla="*/ 1160843 w 5017802"/>
                <a:gd name="connsiteY128" fmla="*/ 3954733 h 4676337"/>
                <a:gd name="connsiteX129" fmla="*/ 1214592 w 5017802"/>
                <a:gd name="connsiteY129" fmla="*/ 4003039 h 4676337"/>
                <a:gd name="connsiteX130" fmla="*/ 1226157 w 5017802"/>
                <a:gd name="connsiteY130" fmla="*/ 4039099 h 4676337"/>
                <a:gd name="connsiteX131" fmla="*/ 1154267 w 5017802"/>
                <a:gd name="connsiteY131" fmla="*/ 4107588 h 4676337"/>
                <a:gd name="connsiteX132" fmla="*/ 1111177 w 5017802"/>
                <a:gd name="connsiteY132" fmla="*/ 4113031 h 4676337"/>
                <a:gd name="connsiteX133" fmla="*/ 1112311 w 5017802"/>
                <a:gd name="connsiteY133" fmla="*/ 4170407 h 4676337"/>
                <a:gd name="connsiteX134" fmla="*/ 1142247 w 5017802"/>
                <a:gd name="connsiteY134" fmla="*/ 4191725 h 4676337"/>
                <a:gd name="connsiteX135" fmla="*/ 1122748 w 5017802"/>
                <a:gd name="connsiteY135" fmla="*/ 4230736 h 4676337"/>
                <a:gd name="connsiteX136" fmla="*/ 1067186 w 5017802"/>
                <a:gd name="connsiteY136" fmla="*/ 4224386 h 4676337"/>
                <a:gd name="connsiteX137" fmla="*/ 1114810 w 5017802"/>
                <a:gd name="connsiteY137" fmla="*/ 4270425 h 4676337"/>
                <a:gd name="connsiteX138" fmla="*/ 1162435 w 5017802"/>
                <a:gd name="connsiteY138" fmla="*/ 4376786 h 4676337"/>
                <a:gd name="connsiteX139" fmla="*/ 1271972 w 5017802"/>
                <a:gd name="connsiteY139" fmla="*/ 4435524 h 4676337"/>
                <a:gd name="connsiteX140" fmla="*/ 1291022 w 5017802"/>
                <a:gd name="connsiteY140" fmla="*/ 4472036 h 4676337"/>
                <a:gd name="connsiteX141" fmla="*/ 1367222 w 5017802"/>
                <a:gd name="connsiteY141" fmla="*/ 4557761 h 4676337"/>
                <a:gd name="connsiteX142" fmla="*/ 1389447 w 5017802"/>
                <a:gd name="connsiteY142" fmla="*/ 4543473 h 4676337"/>
                <a:gd name="connsiteX143" fmla="*/ 1419610 w 5017802"/>
                <a:gd name="connsiteY143" fmla="*/ 4570460 h 4676337"/>
                <a:gd name="connsiteX144" fmla="*/ 1381510 w 5017802"/>
                <a:gd name="connsiteY144" fmla="*/ 4602210 h 4676337"/>
                <a:gd name="connsiteX145" fmla="*/ 1313248 w 5017802"/>
                <a:gd name="connsiteY145" fmla="*/ 4675236 h 4676337"/>
                <a:gd name="connsiteX146" fmla="*/ 1210060 w 5017802"/>
                <a:gd name="connsiteY146" fmla="*/ 4591098 h 4676337"/>
                <a:gd name="connsiteX147" fmla="*/ 1495810 w 5017802"/>
                <a:gd name="connsiteY147" fmla="*/ 4629198 h 4676337"/>
                <a:gd name="connsiteX148" fmla="*/ 1514860 w 5017802"/>
                <a:gd name="connsiteY148" fmla="*/ 4514898 h 4676337"/>
                <a:gd name="connsiteX149" fmla="*/ 1370397 w 5017802"/>
                <a:gd name="connsiteY149" fmla="*/ 4511723 h 4676337"/>
                <a:gd name="connsiteX150" fmla="*/ 1351348 w 5017802"/>
                <a:gd name="connsiteY150" fmla="*/ 4422824 h 4676337"/>
                <a:gd name="connsiteX151" fmla="*/ 1444325 w 5017802"/>
                <a:gd name="connsiteY151" fmla="*/ 4364309 h 4676337"/>
                <a:gd name="connsiteX152" fmla="*/ 1791081 w 5017802"/>
                <a:gd name="connsiteY152" fmla="*/ 4263389 h 4676337"/>
                <a:gd name="connsiteX153" fmla="*/ 2188636 w 5017802"/>
                <a:gd name="connsiteY153" fmla="*/ 4250462 h 4676337"/>
                <a:gd name="connsiteX154" fmla="*/ 2296586 w 5017802"/>
                <a:gd name="connsiteY154" fmla="*/ 4245474 h 4676337"/>
                <a:gd name="connsiteX155" fmla="*/ 2394785 w 5017802"/>
                <a:gd name="connsiteY155" fmla="*/ 4215990 h 4676337"/>
                <a:gd name="connsiteX156" fmla="*/ 2406350 w 5017802"/>
                <a:gd name="connsiteY156" fmla="*/ 4125277 h 4676337"/>
                <a:gd name="connsiteX157" fmla="*/ 2494570 w 5017802"/>
                <a:gd name="connsiteY157" fmla="*/ 3900532 h 4676337"/>
                <a:gd name="connsiteX158" fmla="*/ 2593449 w 5017802"/>
                <a:gd name="connsiteY158" fmla="*/ 3917768 h 4676337"/>
                <a:gd name="connsiteX159" fmla="*/ 2719088 w 5017802"/>
                <a:gd name="connsiteY159" fmla="*/ 3918221 h 4676337"/>
                <a:gd name="connsiteX160" fmla="*/ 2914124 w 5017802"/>
                <a:gd name="connsiteY160" fmla="*/ 3764007 h 4676337"/>
                <a:gd name="connsiteX161" fmla="*/ 3195112 w 5017802"/>
                <a:gd name="connsiteY161" fmla="*/ 3993968 h 4676337"/>
                <a:gd name="connsiteX162" fmla="*/ 3265414 w 5017802"/>
                <a:gd name="connsiteY162" fmla="*/ 4067674 h 4676337"/>
                <a:gd name="connsiteX163" fmla="*/ 3439813 w 5017802"/>
                <a:gd name="connsiteY163" fmla="*/ 4130265 h 4676337"/>
                <a:gd name="connsiteX164" fmla="*/ 3526217 w 5017802"/>
                <a:gd name="connsiteY164" fmla="*/ 4316455 h 4676337"/>
                <a:gd name="connsiteX165" fmla="*/ 3586542 w 5017802"/>
                <a:gd name="connsiteY165" fmla="*/ 4375193 h 4676337"/>
                <a:gd name="connsiteX166" fmla="*/ 3597654 w 5017802"/>
                <a:gd name="connsiteY166" fmla="*/ 4345030 h 4676337"/>
                <a:gd name="connsiteX167" fmla="*/ 3643692 w 5017802"/>
                <a:gd name="connsiteY167" fmla="*/ 4318042 h 4676337"/>
                <a:gd name="connsiteX168" fmla="*/ 3694492 w 5017802"/>
                <a:gd name="connsiteY168" fmla="*/ 4391068 h 4676337"/>
                <a:gd name="connsiteX169" fmla="*/ 3743705 w 5017802"/>
                <a:gd name="connsiteY169" fmla="*/ 4394243 h 4676337"/>
                <a:gd name="connsiteX170" fmla="*/ 3699254 w 5017802"/>
                <a:gd name="connsiteY170" fmla="*/ 4300581 h 4676337"/>
                <a:gd name="connsiteX171" fmla="*/ 3656392 w 5017802"/>
                <a:gd name="connsiteY171" fmla="*/ 4232318 h 4676337"/>
                <a:gd name="connsiteX172" fmla="*/ 3699255 w 5017802"/>
                <a:gd name="connsiteY172" fmla="*/ 4216442 h 4676337"/>
                <a:gd name="connsiteX173" fmla="*/ 3680204 w 5017802"/>
                <a:gd name="connsiteY173" fmla="*/ 4175168 h 4676337"/>
                <a:gd name="connsiteX174" fmla="*/ 3732592 w 5017802"/>
                <a:gd name="connsiteY174" fmla="*/ 4184693 h 4676337"/>
                <a:gd name="connsiteX175" fmla="*/ 3711955 w 5017802"/>
                <a:gd name="connsiteY175" fmla="*/ 4151355 h 4676337"/>
                <a:gd name="connsiteX176" fmla="*/ 3733274 w 5017802"/>
                <a:gd name="connsiteY176" fmla="*/ 4134801 h 4676337"/>
                <a:gd name="connsiteX177" fmla="*/ 3854377 w 5017802"/>
                <a:gd name="connsiteY177" fmla="*/ 4220074 h 4676337"/>
                <a:gd name="connsiteX178" fmla="*/ 3889754 w 5017802"/>
                <a:gd name="connsiteY178" fmla="*/ 4206917 h 4676337"/>
                <a:gd name="connsiteX179" fmla="*/ 3942141 w 5017802"/>
                <a:gd name="connsiteY179" fmla="*/ 4272006 h 4676337"/>
                <a:gd name="connsiteX180" fmla="*/ 3962779 w 5017802"/>
                <a:gd name="connsiteY180" fmla="*/ 4330743 h 4676337"/>
                <a:gd name="connsiteX181" fmla="*/ 4070729 w 5017802"/>
                <a:gd name="connsiteY181" fmla="*/ 4349792 h 4676337"/>
                <a:gd name="connsiteX182" fmla="*/ 4010405 w 5017802"/>
                <a:gd name="connsiteY182" fmla="*/ 4283117 h 4676337"/>
                <a:gd name="connsiteX183" fmla="*/ 4007229 w 5017802"/>
                <a:gd name="connsiteY183" fmla="*/ 4214855 h 4676337"/>
                <a:gd name="connsiteX184" fmla="*/ 4061204 w 5017802"/>
                <a:gd name="connsiteY184" fmla="*/ 4270418 h 4676337"/>
                <a:gd name="connsiteX185" fmla="*/ 4110417 w 5017802"/>
                <a:gd name="connsiteY185" fmla="*/ 4275180 h 4676337"/>
                <a:gd name="connsiteX186" fmla="*/ 4104067 w 5017802"/>
                <a:gd name="connsiteY186" fmla="*/ 4225968 h 4676337"/>
                <a:gd name="connsiteX187" fmla="*/ 4164392 w 5017802"/>
                <a:gd name="connsiteY187" fmla="*/ 4230730 h 4676337"/>
                <a:gd name="connsiteX188" fmla="*/ 4226304 w 5017802"/>
                <a:gd name="connsiteY188" fmla="*/ 4273592 h 4676337"/>
                <a:gd name="connsiteX189" fmla="*/ 4258054 w 5017802"/>
                <a:gd name="connsiteY189" fmla="*/ 4260893 h 4676337"/>
                <a:gd name="connsiteX190" fmla="*/ 4251705 w 5017802"/>
                <a:gd name="connsiteY190" fmla="*/ 4225968 h 4676337"/>
                <a:gd name="connsiteX191" fmla="*/ 4292980 w 5017802"/>
                <a:gd name="connsiteY191" fmla="*/ 4202156 h 4676337"/>
                <a:gd name="connsiteX192" fmla="*/ 4377117 w 5017802"/>
                <a:gd name="connsiteY192" fmla="*/ 4259306 h 4676337"/>
                <a:gd name="connsiteX193" fmla="*/ 4394580 w 5017802"/>
                <a:gd name="connsiteY193" fmla="*/ 4157708 h 4676337"/>
                <a:gd name="connsiteX194" fmla="*/ 4369180 w 5017802"/>
                <a:gd name="connsiteY194" fmla="*/ 4135482 h 4676337"/>
                <a:gd name="connsiteX195" fmla="*/ 4296154 w 5017802"/>
                <a:gd name="connsiteY195" fmla="*/ 4092619 h 4676337"/>
                <a:gd name="connsiteX196" fmla="*/ 4318379 w 5017802"/>
                <a:gd name="connsiteY196" fmla="*/ 4067220 h 4676337"/>
                <a:gd name="connsiteX197" fmla="*/ 4339017 w 5017802"/>
                <a:gd name="connsiteY197" fmla="*/ 4044994 h 4676337"/>
                <a:gd name="connsiteX198" fmla="*/ 4392992 w 5017802"/>
                <a:gd name="connsiteY198" fmla="*/ 4076745 h 4676337"/>
                <a:gd name="connsiteX199" fmla="*/ 4399342 w 5017802"/>
                <a:gd name="connsiteY199" fmla="*/ 4032295 h 4676337"/>
                <a:gd name="connsiteX200" fmla="*/ 4343779 w 5017802"/>
                <a:gd name="connsiteY200" fmla="*/ 4008482 h 4676337"/>
                <a:gd name="connsiteX201" fmla="*/ 4342192 w 5017802"/>
                <a:gd name="connsiteY201" fmla="*/ 3998958 h 4676337"/>
                <a:gd name="connsiteX202" fmla="*/ 4329491 w 5017802"/>
                <a:gd name="connsiteY202" fmla="*/ 3960859 h 4676337"/>
                <a:gd name="connsiteX203" fmla="*/ 4335841 w 5017802"/>
                <a:gd name="connsiteY203" fmla="*/ 3913233 h 4676337"/>
                <a:gd name="connsiteX204" fmla="*/ 4346954 w 5017802"/>
                <a:gd name="connsiteY204" fmla="*/ 3857670 h 4676337"/>
                <a:gd name="connsiteX205" fmla="*/ 4308854 w 5017802"/>
                <a:gd name="connsiteY205" fmla="*/ 3827508 h 4676337"/>
                <a:gd name="connsiteX206" fmla="*/ 4342191 w 5017802"/>
                <a:gd name="connsiteY206" fmla="*/ 3817983 h 4676337"/>
                <a:gd name="connsiteX207" fmla="*/ 4319966 w 5017802"/>
                <a:gd name="connsiteY207" fmla="*/ 3781470 h 4676337"/>
                <a:gd name="connsiteX208" fmla="*/ 4358067 w 5017802"/>
                <a:gd name="connsiteY208" fmla="*/ 3776709 h 4676337"/>
                <a:gd name="connsiteX209" fmla="*/ 4364416 w 5017802"/>
                <a:gd name="connsiteY209" fmla="*/ 3743370 h 4676337"/>
                <a:gd name="connsiteX210" fmla="*/ 4426330 w 5017802"/>
                <a:gd name="connsiteY210" fmla="*/ 3752897 h 4676337"/>
                <a:gd name="connsiteX211" fmla="*/ 4459443 w 5017802"/>
                <a:gd name="connsiteY211" fmla="*/ 3768089 h 4676337"/>
                <a:gd name="connsiteX212" fmla="*/ 4425650 w 5017802"/>
                <a:gd name="connsiteY212" fmla="*/ 3809137 h 4676337"/>
                <a:gd name="connsiteX213" fmla="*/ 4464658 w 5017802"/>
                <a:gd name="connsiteY213" fmla="*/ 3916633 h 4676337"/>
                <a:gd name="connsiteX214" fmla="*/ 4517045 w 5017802"/>
                <a:gd name="connsiteY214" fmla="*/ 3947931 h 4676337"/>
                <a:gd name="connsiteX215" fmla="*/ 4568979 w 5017802"/>
                <a:gd name="connsiteY215" fmla="*/ 3905749 h 4676337"/>
                <a:gd name="connsiteX216" fmla="*/ 4654704 w 5017802"/>
                <a:gd name="connsiteY216" fmla="*/ 3857216 h 4676337"/>
                <a:gd name="connsiteX217" fmla="*/ 4637468 w 5017802"/>
                <a:gd name="connsiteY217" fmla="*/ 3768315 h 4676337"/>
                <a:gd name="connsiteX218" fmla="*/ 4714802 w 5017802"/>
                <a:gd name="connsiteY218" fmla="*/ 3635646 h 4676337"/>
                <a:gd name="connsiteX219" fmla="*/ 5007356 w 5017802"/>
                <a:gd name="connsiteY219" fmla="*/ 3302498 h 4676337"/>
                <a:gd name="connsiteX220" fmla="*/ 4925939 w 5017802"/>
                <a:gd name="connsiteY220" fmla="*/ 3293426 h 4676337"/>
                <a:gd name="connsiteX221" fmla="*/ 4930476 w 5017802"/>
                <a:gd name="connsiteY221" fmla="*/ 3201578 h 4676337"/>
                <a:gd name="connsiteX222" fmla="*/ 4881489 w 5017802"/>
                <a:gd name="connsiteY222" fmla="*/ 3176406 h 4676337"/>
                <a:gd name="connsiteX223" fmla="*/ 4797352 w 5017802"/>
                <a:gd name="connsiteY223" fmla="*/ 3207928 h 4676337"/>
                <a:gd name="connsiteX224" fmla="*/ 4760613 w 5017802"/>
                <a:gd name="connsiteY224" fmla="*/ 3171643 h 4676337"/>
                <a:gd name="connsiteX225" fmla="*/ 4805290 w 5017802"/>
                <a:gd name="connsiteY225" fmla="*/ 3148738 h 4676337"/>
                <a:gd name="connsiteX226" fmla="*/ 4676023 w 5017802"/>
                <a:gd name="connsiteY226" fmla="*/ 2935559 h 4676337"/>
                <a:gd name="connsiteX227" fmla="*/ 4690989 w 5017802"/>
                <a:gd name="connsiteY227" fmla="*/ 2905396 h 4676337"/>
                <a:gd name="connsiteX228" fmla="*/ 4667404 w 5017802"/>
                <a:gd name="connsiteY228" fmla="*/ 2789736 h 4676337"/>
                <a:gd name="connsiteX229" fmla="*/ 4508655 w 5017802"/>
                <a:gd name="connsiteY229" fmla="*/ 2778850 h 4676337"/>
                <a:gd name="connsiteX230" fmla="*/ 4475317 w 5017802"/>
                <a:gd name="connsiteY230" fmla="*/ 2827608 h 4676337"/>
                <a:gd name="connsiteX231" fmla="*/ 4386417 w 5017802"/>
                <a:gd name="connsiteY231" fmla="*/ 2842124 h 4676337"/>
                <a:gd name="connsiteX232" fmla="*/ 4392767 w 5017802"/>
                <a:gd name="connsiteY232" fmla="*/ 2820125 h 4676337"/>
                <a:gd name="connsiteX233" fmla="*/ 4339245 w 5017802"/>
                <a:gd name="connsiteY233" fmla="*/ 2804024 h 4676337"/>
                <a:gd name="connsiteX234" fmla="*/ 4314526 w 5017802"/>
                <a:gd name="connsiteY234" fmla="*/ 2638923 h 4676337"/>
                <a:gd name="connsiteX235" fmla="*/ 4034219 w 5017802"/>
                <a:gd name="connsiteY235" fmla="*/ 2572248 h 4676337"/>
                <a:gd name="connsiteX236" fmla="*/ 3897920 w 5017802"/>
                <a:gd name="connsiteY236" fmla="*/ 2615564 h 4676337"/>
                <a:gd name="connsiteX237" fmla="*/ 3765931 w 5017802"/>
                <a:gd name="connsiteY237" fmla="*/ 2608080 h 4676337"/>
                <a:gd name="connsiteX238" fmla="*/ 3633488 w 5017802"/>
                <a:gd name="connsiteY238" fmla="*/ 2497182 h 4676337"/>
                <a:gd name="connsiteX239" fmla="*/ 3420310 w 5017802"/>
                <a:gd name="connsiteY239" fmla="*/ 2193969 h 4676337"/>
                <a:gd name="connsiteX240" fmla="*/ 3021848 w 5017802"/>
                <a:gd name="connsiteY240" fmla="*/ 2054496 h 4676337"/>
                <a:gd name="connsiteX241" fmla="*/ 2785310 w 5017802"/>
                <a:gd name="connsiteY241" fmla="*/ 1741532 h 4676337"/>
                <a:gd name="connsiteX242" fmla="*/ 2819101 w 5017802"/>
                <a:gd name="connsiteY242" fmla="*/ 1716586 h 4676337"/>
                <a:gd name="connsiteX243" fmla="*/ 2878745 w 5017802"/>
                <a:gd name="connsiteY243" fmla="*/ 1799589 h 4676337"/>
                <a:gd name="connsiteX244" fmla="*/ 2898929 w 5017802"/>
                <a:gd name="connsiteY244" fmla="*/ 1782126 h 4676337"/>
                <a:gd name="connsiteX245" fmla="*/ 2942019 w 5017802"/>
                <a:gd name="connsiteY245" fmla="*/ 1812970 h 4676337"/>
                <a:gd name="connsiteX246" fmla="*/ 3030692 w 5017802"/>
                <a:gd name="connsiteY246" fmla="*/ 1759221 h 4676337"/>
                <a:gd name="connsiteX247" fmla="*/ 3046794 w 5017802"/>
                <a:gd name="connsiteY247" fmla="*/ 1738811 h 4676337"/>
                <a:gd name="connsiteX248" fmla="*/ 3105077 w 5017802"/>
                <a:gd name="connsiteY248" fmla="*/ 1739037 h 4676337"/>
                <a:gd name="connsiteX249" fmla="*/ 3121180 w 5017802"/>
                <a:gd name="connsiteY249" fmla="*/ 1705927 h 4676337"/>
                <a:gd name="connsiteX250" fmla="*/ 3102356 w 5017802"/>
                <a:gd name="connsiteY250" fmla="*/ 1680300 h 4676337"/>
                <a:gd name="connsiteX251" fmla="*/ 3035228 w 5017802"/>
                <a:gd name="connsiteY251" fmla="*/ 1700257 h 4676337"/>
                <a:gd name="connsiteX252" fmla="*/ 3013456 w 5017802"/>
                <a:gd name="connsiteY252" fmla="*/ 1646736 h 4676337"/>
                <a:gd name="connsiteX253" fmla="*/ 3034774 w 5017802"/>
                <a:gd name="connsiteY253" fmla="*/ 1617026 h 4676337"/>
                <a:gd name="connsiteX254" fmla="*/ 2978304 w 5017802"/>
                <a:gd name="connsiteY254" fmla="*/ 1513612 h 4676337"/>
                <a:gd name="connsiteX255" fmla="*/ 2929773 w 5017802"/>
                <a:gd name="connsiteY255" fmla="*/ 1552393 h 4676337"/>
                <a:gd name="connsiteX256" fmla="*/ 2840418 w 5017802"/>
                <a:gd name="connsiteY256" fmla="*/ 1497737 h 4676337"/>
                <a:gd name="connsiteX257" fmla="*/ 2892352 w 5017802"/>
                <a:gd name="connsiteY257" fmla="*/ 1405208 h 4676337"/>
                <a:gd name="connsiteX258" fmla="*/ 2849490 w 5017802"/>
                <a:gd name="connsiteY258" fmla="*/ 1284105 h 4676337"/>
                <a:gd name="connsiteX259" fmla="*/ 2864231 w 5017802"/>
                <a:gd name="connsiteY259" fmla="*/ 1160053 h 4676337"/>
                <a:gd name="connsiteX260" fmla="*/ 2959481 w 5017802"/>
                <a:gd name="connsiteY260" fmla="*/ 1086348 h 4676337"/>
                <a:gd name="connsiteX261" fmla="*/ 3064710 w 5017802"/>
                <a:gd name="connsiteY261" fmla="*/ 1063896 h 4676337"/>
                <a:gd name="connsiteX262" fmla="*/ 3001663 w 5017802"/>
                <a:gd name="connsiteY262" fmla="*/ 974089 h 4676337"/>
                <a:gd name="connsiteX263" fmla="*/ 2984427 w 5017802"/>
                <a:gd name="connsiteY263" fmla="*/ 1018766 h 4676337"/>
                <a:gd name="connsiteX264" fmla="*/ 2941112 w 5017802"/>
                <a:gd name="connsiteY264" fmla="*/ 971595 h 4676337"/>
                <a:gd name="connsiteX265" fmla="*/ 2962430 w 5017802"/>
                <a:gd name="connsiteY265" fmla="*/ 886323 h 4676337"/>
                <a:gd name="connsiteX266" fmla="*/ 3035454 w 5017802"/>
                <a:gd name="connsiteY266" fmla="*/ 789032 h 4676337"/>
                <a:gd name="connsiteX267" fmla="*/ 3018445 w 5017802"/>
                <a:gd name="connsiteY267" fmla="*/ 682443 h 4676337"/>
                <a:gd name="connsiteX268" fmla="*/ 2847223 w 5017802"/>
                <a:gd name="connsiteY268" fmla="*/ 692194 h 4676337"/>
                <a:gd name="connsiteX269" fmla="*/ 2827945 w 5017802"/>
                <a:gd name="connsiteY269" fmla="*/ 734831 h 4676337"/>
                <a:gd name="connsiteX270" fmla="*/ 2795742 w 5017802"/>
                <a:gd name="connsiteY270" fmla="*/ 667248 h 4676337"/>
                <a:gd name="connsiteX271" fmla="*/ 2766032 w 5017802"/>
                <a:gd name="connsiteY271" fmla="*/ 707616 h 4676337"/>
                <a:gd name="connsiteX272" fmla="*/ 2580523 w 5017802"/>
                <a:gd name="connsiteY272" fmla="*/ 741180 h 4676337"/>
                <a:gd name="connsiteX0" fmla="*/ 2580523 w 5017802"/>
                <a:gd name="connsiteY0" fmla="*/ 741180 h 4676337"/>
                <a:gd name="connsiteX1" fmla="*/ 2254404 w 5017802"/>
                <a:gd name="connsiteY1" fmla="*/ 583337 h 4676337"/>
                <a:gd name="connsiteX2" fmla="*/ 2294316 w 5017802"/>
                <a:gd name="connsiteY2" fmla="*/ 433432 h 4676337"/>
                <a:gd name="connsiteX3" fmla="*/ 2240342 w 5017802"/>
                <a:gd name="connsiteY3" fmla="*/ 423907 h 4676337"/>
                <a:gd name="connsiteX4" fmla="*/ 2237167 w 5017802"/>
                <a:gd name="connsiteY4" fmla="*/ 395333 h 4676337"/>
                <a:gd name="connsiteX5" fmla="*/ 2281617 w 5017802"/>
                <a:gd name="connsiteY5" fmla="*/ 403270 h 4676337"/>
                <a:gd name="connsiteX6" fmla="*/ 2224467 w 5017802"/>
                <a:gd name="connsiteY6" fmla="*/ 315957 h 4676337"/>
                <a:gd name="connsiteX7" fmla="*/ 2235579 w 5017802"/>
                <a:gd name="connsiteY7" fmla="*/ 355645 h 4676337"/>
                <a:gd name="connsiteX8" fmla="*/ 2183191 w 5017802"/>
                <a:gd name="connsiteY8" fmla="*/ 320720 h 4676337"/>
                <a:gd name="connsiteX9" fmla="*/ 2203829 w 5017802"/>
                <a:gd name="connsiteY9" fmla="*/ 287383 h 4676337"/>
                <a:gd name="connsiteX10" fmla="*/ 2168904 w 5017802"/>
                <a:gd name="connsiteY10" fmla="*/ 225472 h 4676337"/>
                <a:gd name="connsiteX11" fmla="*/ 2202241 w 5017802"/>
                <a:gd name="connsiteY11" fmla="*/ 227061 h 4676337"/>
                <a:gd name="connsiteX12" fmla="*/ 2159379 w 5017802"/>
                <a:gd name="connsiteY12" fmla="*/ 133398 h 4676337"/>
                <a:gd name="connsiteX13" fmla="*/ 2133980 w 5017802"/>
                <a:gd name="connsiteY13" fmla="*/ 131810 h 4676337"/>
                <a:gd name="connsiteX14" fmla="*/ 2122867 w 5017802"/>
                <a:gd name="connsiteY14" fmla="*/ 84185 h 4676337"/>
                <a:gd name="connsiteX15" fmla="*/ 2154616 w 5017802"/>
                <a:gd name="connsiteY15" fmla="*/ 66723 h 4676337"/>
                <a:gd name="connsiteX16" fmla="*/ 2149854 w 5017802"/>
                <a:gd name="connsiteY16" fmla="*/ 23861 h 4676337"/>
                <a:gd name="connsiteX17" fmla="*/ 2091117 w 5017802"/>
                <a:gd name="connsiteY17" fmla="*/ 28624 h 4676337"/>
                <a:gd name="connsiteX18" fmla="*/ 1897442 w 5017802"/>
                <a:gd name="connsiteY18" fmla="*/ 127049 h 4676337"/>
                <a:gd name="connsiteX19" fmla="*/ 1862517 w 5017802"/>
                <a:gd name="connsiteY19" fmla="*/ 252462 h 4676337"/>
                <a:gd name="connsiteX20" fmla="*/ 1867279 w 5017802"/>
                <a:gd name="connsiteY20" fmla="*/ 288974 h 4676337"/>
                <a:gd name="connsiteX21" fmla="*/ 1838704 w 5017802"/>
                <a:gd name="connsiteY21" fmla="*/ 303261 h 4676337"/>
                <a:gd name="connsiteX22" fmla="*/ 1906966 w 5017802"/>
                <a:gd name="connsiteY22" fmla="*/ 482645 h 4676337"/>
                <a:gd name="connsiteX23" fmla="*/ 1819655 w 5017802"/>
                <a:gd name="connsiteY23" fmla="*/ 400099 h 4676337"/>
                <a:gd name="connsiteX24" fmla="*/ 1768854 w 5017802"/>
                <a:gd name="connsiteY24" fmla="*/ 366762 h 4676337"/>
                <a:gd name="connsiteX25" fmla="*/ 1740279 w 5017802"/>
                <a:gd name="connsiteY25" fmla="*/ 401687 h 4676337"/>
                <a:gd name="connsiteX26" fmla="*/ 1738692 w 5017802"/>
                <a:gd name="connsiteY26" fmla="*/ 515987 h 4676337"/>
                <a:gd name="connsiteX27" fmla="*/ 1752979 w 5017802"/>
                <a:gd name="connsiteY27" fmla="*/ 612820 h 4676337"/>
                <a:gd name="connsiteX28" fmla="*/ 1670429 w 5017802"/>
                <a:gd name="connsiteY28" fmla="*/ 620761 h 4676337"/>
                <a:gd name="connsiteX29" fmla="*/ 1694242 w 5017802"/>
                <a:gd name="connsiteY29" fmla="*/ 590598 h 4676337"/>
                <a:gd name="connsiteX30" fmla="*/ 1630742 w 5017802"/>
                <a:gd name="connsiteY30" fmla="*/ 547736 h 4676337"/>
                <a:gd name="connsiteX31" fmla="*/ 1589467 w 5017802"/>
                <a:gd name="connsiteY31" fmla="*/ 501699 h 4676337"/>
                <a:gd name="connsiteX32" fmla="*/ 1540254 w 5017802"/>
                <a:gd name="connsiteY32" fmla="*/ 512811 h 4676337"/>
                <a:gd name="connsiteX33" fmla="*/ 1568829 w 5017802"/>
                <a:gd name="connsiteY33" fmla="*/ 446136 h 4676337"/>
                <a:gd name="connsiteX34" fmla="*/ 1538666 w 5017802"/>
                <a:gd name="connsiteY34" fmla="*/ 481062 h 4676337"/>
                <a:gd name="connsiteX35" fmla="*/ 1505329 w 5017802"/>
                <a:gd name="connsiteY35" fmla="*/ 423911 h 4676337"/>
                <a:gd name="connsiteX36" fmla="*/ 1486279 w 5017802"/>
                <a:gd name="connsiteY36" fmla="*/ 417561 h 4676337"/>
                <a:gd name="connsiteX37" fmla="*/ 1484692 w 5017802"/>
                <a:gd name="connsiteY37" fmla="*/ 376287 h 4676337"/>
                <a:gd name="connsiteX38" fmla="*/ 1449767 w 5017802"/>
                <a:gd name="connsiteY38" fmla="*/ 273100 h 4676337"/>
                <a:gd name="connsiteX39" fmla="*/ 1410079 w 5017802"/>
                <a:gd name="connsiteY39" fmla="*/ 219123 h 4676337"/>
                <a:gd name="connsiteX40" fmla="*/ 1486280 w 5017802"/>
                <a:gd name="connsiteY40" fmla="*/ 282624 h 4676337"/>
                <a:gd name="connsiteX41" fmla="*/ 1545018 w 5017802"/>
                <a:gd name="connsiteY41" fmla="*/ 320723 h 4676337"/>
                <a:gd name="connsiteX42" fmla="*/ 1568829 w 5017802"/>
                <a:gd name="connsiteY42" fmla="*/ 281036 h 4676337"/>
                <a:gd name="connsiteX43" fmla="*/ 1587879 w 5017802"/>
                <a:gd name="connsiteY43" fmla="*/ 215949 h 4676337"/>
                <a:gd name="connsiteX44" fmla="*/ 1549779 w 5017802"/>
                <a:gd name="connsiteY44" fmla="*/ 185786 h 4676337"/>
                <a:gd name="connsiteX45" fmla="*/ 1576767 w 5017802"/>
                <a:gd name="connsiteY45" fmla="*/ 144511 h 4676337"/>
                <a:gd name="connsiteX46" fmla="*/ 1529142 w 5017802"/>
                <a:gd name="connsiteY46" fmla="*/ 50848 h 4676337"/>
                <a:gd name="connsiteX47" fmla="*/ 1511679 w 5017802"/>
                <a:gd name="connsiteY47" fmla="*/ 6399 h 4676337"/>
                <a:gd name="connsiteX48" fmla="*/ 1375154 w 5017802"/>
                <a:gd name="connsiteY48" fmla="*/ 120699 h 4676337"/>
                <a:gd name="connsiteX49" fmla="*/ 1313241 w 5017802"/>
                <a:gd name="connsiteY49" fmla="*/ 115936 h 4676337"/>
                <a:gd name="connsiteX50" fmla="*/ 1300542 w 5017802"/>
                <a:gd name="connsiteY50" fmla="*/ 57199 h 4676337"/>
                <a:gd name="connsiteX51" fmla="*/ 1214817 w 5017802"/>
                <a:gd name="connsiteY51" fmla="*/ 104824 h 4676337"/>
                <a:gd name="connsiteX52" fmla="*/ 1151317 w 5017802"/>
                <a:gd name="connsiteY52" fmla="*/ 139748 h 4676337"/>
                <a:gd name="connsiteX53" fmla="*/ 1056066 w 5017802"/>
                <a:gd name="connsiteY53" fmla="*/ 147686 h 4676337"/>
                <a:gd name="connsiteX54" fmla="*/ 1033842 w 5017802"/>
                <a:gd name="connsiteY54" fmla="*/ 177849 h 4676337"/>
                <a:gd name="connsiteX55" fmla="*/ 997329 w 5017802"/>
                <a:gd name="connsiteY55" fmla="*/ 201661 h 4676337"/>
                <a:gd name="connsiteX56" fmla="*/ 1032255 w 5017802"/>
                <a:gd name="connsiteY56" fmla="*/ 288974 h 4676337"/>
                <a:gd name="connsiteX57" fmla="*/ 899586 w 5017802"/>
                <a:gd name="connsiteY57" fmla="*/ 542516 h 4676337"/>
                <a:gd name="connsiteX58" fmla="*/ 845611 w 5017802"/>
                <a:gd name="connsiteY58" fmla="*/ 580843 h 4676337"/>
                <a:gd name="connsiteX59" fmla="*/ 917502 w 5017802"/>
                <a:gd name="connsiteY59" fmla="*/ 633231 h 4676337"/>
                <a:gd name="connsiteX60" fmla="*/ 880536 w 5017802"/>
                <a:gd name="connsiteY60" fmla="*/ 673825 h 4676337"/>
                <a:gd name="connsiteX61" fmla="*/ 897999 w 5017802"/>
                <a:gd name="connsiteY61" fmla="*/ 720316 h 4676337"/>
                <a:gd name="connsiteX62" fmla="*/ 829282 w 5017802"/>
                <a:gd name="connsiteY62" fmla="*/ 701719 h 4676337"/>
                <a:gd name="connsiteX63" fmla="*/ 774174 w 5017802"/>
                <a:gd name="connsiteY63" fmla="*/ 726665 h 4676337"/>
                <a:gd name="connsiteX64" fmla="*/ 707272 w 5017802"/>
                <a:gd name="connsiteY64" fmla="*/ 695143 h 4676337"/>
                <a:gd name="connsiteX65" fmla="*/ 708860 w 5017802"/>
                <a:gd name="connsiteY65" fmla="*/ 652734 h 4676337"/>
                <a:gd name="connsiteX66" fmla="*/ 597281 w 5017802"/>
                <a:gd name="connsiteY66" fmla="*/ 675412 h 4676337"/>
                <a:gd name="connsiteX67" fmla="*/ 587530 w 5017802"/>
                <a:gd name="connsiteY67" fmla="*/ 760457 h 4676337"/>
                <a:gd name="connsiteX68" fmla="*/ 508382 w 5017802"/>
                <a:gd name="connsiteY68" fmla="*/ 865236 h 4676337"/>
                <a:gd name="connsiteX69" fmla="*/ 422657 w 5017802"/>
                <a:gd name="connsiteY69" fmla="*/ 828724 h 4676337"/>
                <a:gd name="connsiteX70" fmla="*/ 397257 w 5017802"/>
                <a:gd name="connsiteY70" fmla="*/ 869999 h 4676337"/>
                <a:gd name="connsiteX71" fmla="*/ 332170 w 5017802"/>
                <a:gd name="connsiteY71" fmla="*/ 812848 h 4676337"/>
                <a:gd name="connsiteX72" fmla="*/ 306771 w 5017802"/>
                <a:gd name="connsiteY72" fmla="*/ 881111 h 4676337"/>
                <a:gd name="connsiteX73" fmla="*/ 248033 w 5017802"/>
                <a:gd name="connsiteY73" fmla="*/ 873173 h 4676337"/>
                <a:gd name="connsiteX74" fmla="*/ 208345 w 5017802"/>
                <a:gd name="connsiteY74" fmla="*/ 787449 h 4676337"/>
                <a:gd name="connsiteX75" fmla="*/ 27371 w 5017802"/>
                <a:gd name="connsiteY75" fmla="*/ 917623 h 4676337"/>
                <a:gd name="connsiteX76" fmla="*/ 28959 w 5017802"/>
                <a:gd name="connsiteY76" fmla="*/ 970011 h 4676337"/>
                <a:gd name="connsiteX77" fmla="*/ 13084 w 5017802"/>
                <a:gd name="connsiteY77" fmla="*/ 996999 h 4676337"/>
                <a:gd name="connsiteX78" fmla="*/ 40071 w 5017802"/>
                <a:gd name="connsiteY78" fmla="*/ 1022399 h 4676337"/>
                <a:gd name="connsiteX79" fmla="*/ 9909 w 5017802"/>
                <a:gd name="connsiteY79" fmla="*/ 1043037 h 4676337"/>
                <a:gd name="connsiteX80" fmla="*/ 170247 w 5017802"/>
                <a:gd name="connsiteY80" fmla="*/ 1135111 h 4676337"/>
                <a:gd name="connsiteX81" fmla="*/ 160723 w 5017802"/>
                <a:gd name="connsiteY81" fmla="*/ 1263698 h 4676337"/>
                <a:gd name="connsiteX82" fmla="*/ 217873 w 5017802"/>
                <a:gd name="connsiteY82" fmla="*/ 1289099 h 4676337"/>
                <a:gd name="connsiteX83" fmla="*/ 205174 w 5017802"/>
                <a:gd name="connsiteY83" fmla="*/ 1354186 h 4676337"/>
                <a:gd name="connsiteX84" fmla="*/ 270261 w 5017802"/>
                <a:gd name="connsiteY84" fmla="*/ 1362124 h 4676337"/>
                <a:gd name="connsiteX85" fmla="*/ 321736 w 5017802"/>
                <a:gd name="connsiteY85" fmla="*/ 1394776 h 4676337"/>
                <a:gd name="connsiteX86" fmla="*/ 230573 w 5017802"/>
                <a:gd name="connsiteY86" fmla="*/ 1622474 h 4676337"/>
                <a:gd name="connsiteX87" fmla="*/ 179773 w 5017802"/>
                <a:gd name="connsiteY87" fmla="*/ 1687561 h 4676337"/>
                <a:gd name="connsiteX88" fmla="*/ 175010 w 5017802"/>
                <a:gd name="connsiteY88" fmla="*/ 1743123 h 4676337"/>
                <a:gd name="connsiteX89" fmla="*/ 141673 w 5017802"/>
                <a:gd name="connsiteY89" fmla="*/ 1738361 h 4676337"/>
                <a:gd name="connsiteX90" fmla="*/ 143261 w 5017802"/>
                <a:gd name="connsiteY90" fmla="*/ 1798686 h 4676337"/>
                <a:gd name="connsiteX91" fmla="*/ 65473 w 5017802"/>
                <a:gd name="connsiteY91" fmla="*/ 1636761 h 4676337"/>
                <a:gd name="connsiteX92" fmla="*/ 16260 w 5017802"/>
                <a:gd name="connsiteY92" fmla="*/ 1633586 h 4676337"/>
                <a:gd name="connsiteX93" fmla="*/ 41661 w 5017802"/>
                <a:gd name="connsiteY93" fmla="*/ 1670099 h 4676337"/>
                <a:gd name="connsiteX94" fmla="*/ 385 w 5017802"/>
                <a:gd name="connsiteY94" fmla="*/ 1690737 h 4676337"/>
                <a:gd name="connsiteX95" fmla="*/ 59122 w 5017802"/>
                <a:gd name="connsiteY95" fmla="*/ 1873298 h 4676337"/>
                <a:gd name="connsiteX96" fmla="*/ 343507 w 5017802"/>
                <a:gd name="connsiteY96" fmla="*/ 1923414 h 4676337"/>
                <a:gd name="connsiteX97" fmla="*/ 200410 w 5017802"/>
                <a:gd name="connsiteY97" fmla="*/ 2119361 h 4676337"/>
                <a:gd name="connsiteX98" fmla="*/ 213560 w 5017802"/>
                <a:gd name="connsiteY98" fmla="*/ 2239100 h 4676337"/>
                <a:gd name="connsiteX99" fmla="*/ 148023 w 5017802"/>
                <a:gd name="connsiteY99" fmla="*/ 2270174 h 4676337"/>
                <a:gd name="connsiteX100" fmla="*/ 105160 w 5017802"/>
                <a:gd name="connsiteY100" fmla="*/ 2414637 h 4676337"/>
                <a:gd name="connsiteX101" fmla="*/ 201087 w 5017802"/>
                <a:gd name="connsiteY101" fmla="*/ 2428239 h 4676337"/>
                <a:gd name="connsiteX102" fmla="*/ 419708 w 5017802"/>
                <a:gd name="connsiteY102" fmla="*/ 2593339 h 4676337"/>
                <a:gd name="connsiteX103" fmla="*/ 436944 w 5017802"/>
                <a:gd name="connsiteY103" fmla="*/ 2823753 h 4676337"/>
                <a:gd name="connsiteX104" fmla="*/ 490464 w 5017802"/>
                <a:gd name="connsiteY104" fmla="*/ 2877956 h 4676337"/>
                <a:gd name="connsiteX105" fmla="*/ 542173 w 5017802"/>
                <a:gd name="connsiteY105" fmla="*/ 2882264 h 4676337"/>
                <a:gd name="connsiteX106" fmla="*/ 544894 w 5017802"/>
                <a:gd name="connsiteY106" fmla="*/ 2813095 h 4676337"/>
                <a:gd name="connsiteX107" fmla="*/ 678248 w 5017802"/>
                <a:gd name="connsiteY107" fmla="*/ 2882949 h 4676337"/>
                <a:gd name="connsiteX108" fmla="*/ 669852 w 5017802"/>
                <a:gd name="connsiteY108" fmla="*/ 2955970 h 4676337"/>
                <a:gd name="connsiteX109" fmla="*/ 758073 w 5017802"/>
                <a:gd name="connsiteY109" fmla="*/ 3058024 h 4676337"/>
                <a:gd name="connsiteX110" fmla="*/ 741970 w 5017802"/>
                <a:gd name="connsiteY110" fmla="*/ 3145336 h 4676337"/>
                <a:gd name="connsiteX111" fmla="*/ 774855 w 5017802"/>
                <a:gd name="connsiteY111" fmla="*/ 3257368 h 4676337"/>
                <a:gd name="connsiteX112" fmla="*/ 831551 w 5017802"/>
                <a:gd name="connsiteY112" fmla="*/ 3291839 h 4676337"/>
                <a:gd name="connsiteX113" fmla="*/ 794812 w 5017802"/>
                <a:gd name="connsiteY113" fmla="*/ 3345361 h 4676337"/>
                <a:gd name="connsiteX114" fmla="*/ 1094623 w 5017802"/>
                <a:gd name="connsiteY114" fmla="*/ 3453311 h 4676337"/>
                <a:gd name="connsiteX115" fmla="*/ 1144742 w 5017802"/>
                <a:gd name="connsiteY115" fmla="*/ 3605257 h 4676337"/>
                <a:gd name="connsiteX116" fmla="*/ 1187604 w 5017802"/>
                <a:gd name="connsiteY116" fmla="*/ 3626121 h 4676337"/>
                <a:gd name="connsiteX117" fmla="*/ 1210283 w 5017802"/>
                <a:gd name="connsiteY117" fmla="*/ 3658099 h 4676337"/>
                <a:gd name="connsiteX118" fmla="*/ 1297142 w 5017802"/>
                <a:gd name="connsiteY118" fmla="*/ 3683952 h 4676337"/>
                <a:gd name="connsiteX119" fmla="*/ 1357693 w 5017802"/>
                <a:gd name="connsiteY119" fmla="*/ 3632471 h 4676337"/>
                <a:gd name="connsiteX120" fmla="*/ 1341138 w 5017802"/>
                <a:gd name="connsiteY120" fmla="*/ 3663768 h 4676337"/>
                <a:gd name="connsiteX121" fmla="*/ 1361095 w 5017802"/>
                <a:gd name="connsiteY121" fmla="*/ 3689621 h 4676337"/>
                <a:gd name="connsiteX122" fmla="*/ 1387402 w 5017802"/>
                <a:gd name="connsiteY122" fmla="*/ 3742236 h 4676337"/>
                <a:gd name="connsiteX123" fmla="*/ 1358374 w 5017802"/>
                <a:gd name="connsiteY123" fmla="*/ 3755843 h 4676337"/>
                <a:gd name="connsiteX124" fmla="*/ 1358827 w 5017802"/>
                <a:gd name="connsiteY124" fmla="*/ 3799386 h 4676337"/>
                <a:gd name="connsiteX125" fmla="*/ 1322769 w 5017802"/>
                <a:gd name="connsiteY125" fmla="*/ 3900986 h 4676337"/>
                <a:gd name="connsiteX126" fmla="*/ 1264485 w 5017802"/>
                <a:gd name="connsiteY126" fmla="*/ 3906882 h 4676337"/>
                <a:gd name="connsiteX127" fmla="*/ 1236590 w 5017802"/>
                <a:gd name="connsiteY127" fmla="*/ 3937725 h 4676337"/>
                <a:gd name="connsiteX128" fmla="*/ 1160843 w 5017802"/>
                <a:gd name="connsiteY128" fmla="*/ 3954733 h 4676337"/>
                <a:gd name="connsiteX129" fmla="*/ 1214592 w 5017802"/>
                <a:gd name="connsiteY129" fmla="*/ 4003039 h 4676337"/>
                <a:gd name="connsiteX130" fmla="*/ 1226157 w 5017802"/>
                <a:gd name="connsiteY130" fmla="*/ 4039099 h 4676337"/>
                <a:gd name="connsiteX131" fmla="*/ 1154267 w 5017802"/>
                <a:gd name="connsiteY131" fmla="*/ 4107588 h 4676337"/>
                <a:gd name="connsiteX132" fmla="*/ 1111177 w 5017802"/>
                <a:gd name="connsiteY132" fmla="*/ 4113031 h 4676337"/>
                <a:gd name="connsiteX133" fmla="*/ 1112311 w 5017802"/>
                <a:gd name="connsiteY133" fmla="*/ 4170407 h 4676337"/>
                <a:gd name="connsiteX134" fmla="*/ 1142247 w 5017802"/>
                <a:gd name="connsiteY134" fmla="*/ 4191725 h 4676337"/>
                <a:gd name="connsiteX135" fmla="*/ 1122748 w 5017802"/>
                <a:gd name="connsiteY135" fmla="*/ 4230736 h 4676337"/>
                <a:gd name="connsiteX136" fmla="*/ 1067186 w 5017802"/>
                <a:gd name="connsiteY136" fmla="*/ 4224386 h 4676337"/>
                <a:gd name="connsiteX137" fmla="*/ 1114810 w 5017802"/>
                <a:gd name="connsiteY137" fmla="*/ 4270425 h 4676337"/>
                <a:gd name="connsiteX138" fmla="*/ 1162435 w 5017802"/>
                <a:gd name="connsiteY138" fmla="*/ 4376786 h 4676337"/>
                <a:gd name="connsiteX139" fmla="*/ 1271972 w 5017802"/>
                <a:gd name="connsiteY139" fmla="*/ 4435524 h 4676337"/>
                <a:gd name="connsiteX140" fmla="*/ 1291022 w 5017802"/>
                <a:gd name="connsiteY140" fmla="*/ 4472036 h 4676337"/>
                <a:gd name="connsiteX141" fmla="*/ 1367222 w 5017802"/>
                <a:gd name="connsiteY141" fmla="*/ 4557761 h 4676337"/>
                <a:gd name="connsiteX142" fmla="*/ 1389447 w 5017802"/>
                <a:gd name="connsiteY142" fmla="*/ 4543473 h 4676337"/>
                <a:gd name="connsiteX143" fmla="*/ 1419610 w 5017802"/>
                <a:gd name="connsiteY143" fmla="*/ 4570460 h 4676337"/>
                <a:gd name="connsiteX144" fmla="*/ 1381510 w 5017802"/>
                <a:gd name="connsiteY144" fmla="*/ 4602210 h 4676337"/>
                <a:gd name="connsiteX145" fmla="*/ 1313248 w 5017802"/>
                <a:gd name="connsiteY145" fmla="*/ 4675236 h 4676337"/>
                <a:gd name="connsiteX146" fmla="*/ 1210060 w 5017802"/>
                <a:gd name="connsiteY146" fmla="*/ 4591098 h 4676337"/>
                <a:gd name="connsiteX147" fmla="*/ 1216410 w 5017802"/>
                <a:gd name="connsiteY147" fmla="*/ 4589511 h 4676337"/>
                <a:gd name="connsiteX148" fmla="*/ 1495810 w 5017802"/>
                <a:gd name="connsiteY148" fmla="*/ 4629198 h 4676337"/>
                <a:gd name="connsiteX149" fmla="*/ 1514860 w 5017802"/>
                <a:gd name="connsiteY149" fmla="*/ 4514898 h 4676337"/>
                <a:gd name="connsiteX150" fmla="*/ 1370397 w 5017802"/>
                <a:gd name="connsiteY150" fmla="*/ 4511723 h 4676337"/>
                <a:gd name="connsiteX151" fmla="*/ 1351348 w 5017802"/>
                <a:gd name="connsiteY151" fmla="*/ 4422824 h 4676337"/>
                <a:gd name="connsiteX152" fmla="*/ 1444325 w 5017802"/>
                <a:gd name="connsiteY152" fmla="*/ 4364309 h 4676337"/>
                <a:gd name="connsiteX153" fmla="*/ 1791081 w 5017802"/>
                <a:gd name="connsiteY153" fmla="*/ 4263389 h 4676337"/>
                <a:gd name="connsiteX154" fmla="*/ 2188636 w 5017802"/>
                <a:gd name="connsiteY154" fmla="*/ 4250462 h 4676337"/>
                <a:gd name="connsiteX155" fmla="*/ 2296586 w 5017802"/>
                <a:gd name="connsiteY155" fmla="*/ 4245474 h 4676337"/>
                <a:gd name="connsiteX156" fmla="*/ 2394785 w 5017802"/>
                <a:gd name="connsiteY156" fmla="*/ 4215990 h 4676337"/>
                <a:gd name="connsiteX157" fmla="*/ 2406350 w 5017802"/>
                <a:gd name="connsiteY157" fmla="*/ 4125277 h 4676337"/>
                <a:gd name="connsiteX158" fmla="*/ 2494570 w 5017802"/>
                <a:gd name="connsiteY158" fmla="*/ 3900532 h 4676337"/>
                <a:gd name="connsiteX159" fmla="*/ 2593449 w 5017802"/>
                <a:gd name="connsiteY159" fmla="*/ 3917768 h 4676337"/>
                <a:gd name="connsiteX160" fmla="*/ 2719088 w 5017802"/>
                <a:gd name="connsiteY160" fmla="*/ 3918221 h 4676337"/>
                <a:gd name="connsiteX161" fmla="*/ 2914124 w 5017802"/>
                <a:gd name="connsiteY161" fmla="*/ 3764007 h 4676337"/>
                <a:gd name="connsiteX162" fmla="*/ 3195112 w 5017802"/>
                <a:gd name="connsiteY162" fmla="*/ 3993968 h 4676337"/>
                <a:gd name="connsiteX163" fmla="*/ 3265414 w 5017802"/>
                <a:gd name="connsiteY163" fmla="*/ 4067674 h 4676337"/>
                <a:gd name="connsiteX164" fmla="*/ 3439813 w 5017802"/>
                <a:gd name="connsiteY164" fmla="*/ 4130265 h 4676337"/>
                <a:gd name="connsiteX165" fmla="*/ 3526217 w 5017802"/>
                <a:gd name="connsiteY165" fmla="*/ 4316455 h 4676337"/>
                <a:gd name="connsiteX166" fmla="*/ 3586542 w 5017802"/>
                <a:gd name="connsiteY166" fmla="*/ 4375193 h 4676337"/>
                <a:gd name="connsiteX167" fmla="*/ 3597654 w 5017802"/>
                <a:gd name="connsiteY167" fmla="*/ 4345030 h 4676337"/>
                <a:gd name="connsiteX168" fmla="*/ 3643692 w 5017802"/>
                <a:gd name="connsiteY168" fmla="*/ 4318042 h 4676337"/>
                <a:gd name="connsiteX169" fmla="*/ 3694492 w 5017802"/>
                <a:gd name="connsiteY169" fmla="*/ 4391068 h 4676337"/>
                <a:gd name="connsiteX170" fmla="*/ 3743705 w 5017802"/>
                <a:gd name="connsiteY170" fmla="*/ 4394243 h 4676337"/>
                <a:gd name="connsiteX171" fmla="*/ 3699254 w 5017802"/>
                <a:gd name="connsiteY171" fmla="*/ 4300581 h 4676337"/>
                <a:gd name="connsiteX172" fmla="*/ 3656392 w 5017802"/>
                <a:gd name="connsiteY172" fmla="*/ 4232318 h 4676337"/>
                <a:gd name="connsiteX173" fmla="*/ 3699255 w 5017802"/>
                <a:gd name="connsiteY173" fmla="*/ 4216442 h 4676337"/>
                <a:gd name="connsiteX174" fmla="*/ 3680204 w 5017802"/>
                <a:gd name="connsiteY174" fmla="*/ 4175168 h 4676337"/>
                <a:gd name="connsiteX175" fmla="*/ 3732592 w 5017802"/>
                <a:gd name="connsiteY175" fmla="*/ 4184693 h 4676337"/>
                <a:gd name="connsiteX176" fmla="*/ 3711955 w 5017802"/>
                <a:gd name="connsiteY176" fmla="*/ 4151355 h 4676337"/>
                <a:gd name="connsiteX177" fmla="*/ 3733274 w 5017802"/>
                <a:gd name="connsiteY177" fmla="*/ 4134801 h 4676337"/>
                <a:gd name="connsiteX178" fmla="*/ 3854377 w 5017802"/>
                <a:gd name="connsiteY178" fmla="*/ 4220074 h 4676337"/>
                <a:gd name="connsiteX179" fmla="*/ 3889754 w 5017802"/>
                <a:gd name="connsiteY179" fmla="*/ 4206917 h 4676337"/>
                <a:gd name="connsiteX180" fmla="*/ 3942141 w 5017802"/>
                <a:gd name="connsiteY180" fmla="*/ 4272006 h 4676337"/>
                <a:gd name="connsiteX181" fmla="*/ 3962779 w 5017802"/>
                <a:gd name="connsiteY181" fmla="*/ 4330743 h 4676337"/>
                <a:gd name="connsiteX182" fmla="*/ 4070729 w 5017802"/>
                <a:gd name="connsiteY182" fmla="*/ 4349792 h 4676337"/>
                <a:gd name="connsiteX183" fmla="*/ 4010405 w 5017802"/>
                <a:gd name="connsiteY183" fmla="*/ 4283117 h 4676337"/>
                <a:gd name="connsiteX184" fmla="*/ 4007229 w 5017802"/>
                <a:gd name="connsiteY184" fmla="*/ 4214855 h 4676337"/>
                <a:gd name="connsiteX185" fmla="*/ 4061204 w 5017802"/>
                <a:gd name="connsiteY185" fmla="*/ 4270418 h 4676337"/>
                <a:gd name="connsiteX186" fmla="*/ 4110417 w 5017802"/>
                <a:gd name="connsiteY186" fmla="*/ 4275180 h 4676337"/>
                <a:gd name="connsiteX187" fmla="*/ 4104067 w 5017802"/>
                <a:gd name="connsiteY187" fmla="*/ 4225968 h 4676337"/>
                <a:gd name="connsiteX188" fmla="*/ 4164392 w 5017802"/>
                <a:gd name="connsiteY188" fmla="*/ 4230730 h 4676337"/>
                <a:gd name="connsiteX189" fmla="*/ 4226304 w 5017802"/>
                <a:gd name="connsiteY189" fmla="*/ 4273592 h 4676337"/>
                <a:gd name="connsiteX190" fmla="*/ 4258054 w 5017802"/>
                <a:gd name="connsiteY190" fmla="*/ 4260893 h 4676337"/>
                <a:gd name="connsiteX191" fmla="*/ 4251705 w 5017802"/>
                <a:gd name="connsiteY191" fmla="*/ 4225968 h 4676337"/>
                <a:gd name="connsiteX192" fmla="*/ 4292980 w 5017802"/>
                <a:gd name="connsiteY192" fmla="*/ 4202156 h 4676337"/>
                <a:gd name="connsiteX193" fmla="*/ 4377117 w 5017802"/>
                <a:gd name="connsiteY193" fmla="*/ 4259306 h 4676337"/>
                <a:gd name="connsiteX194" fmla="*/ 4394580 w 5017802"/>
                <a:gd name="connsiteY194" fmla="*/ 4157708 h 4676337"/>
                <a:gd name="connsiteX195" fmla="*/ 4369180 w 5017802"/>
                <a:gd name="connsiteY195" fmla="*/ 4135482 h 4676337"/>
                <a:gd name="connsiteX196" fmla="*/ 4296154 w 5017802"/>
                <a:gd name="connsiteY196" fmla="*/ 4092619 h 4676337"/>
                <a:gd name="connsiteX197" fmla="*/ 4318379 w 5017802"/>
                <a:gd name="connsiteY197" fmla="*/ 4067220 h 4676337"/>
                <a:gd name="connsiteX198" fmla="*/ 4339017 w 5017802"/>
                <a:gd name="connsiteY198" fmla="*/ 4044994 h 4676337"/>
                <a:gd name="connsiteX199" fmla="*/ 4392992 w 5017802"/>
                <a:gd name="connsiteY199" fmla="*/ 4076745 h 4676337"/>
                <a:gd name="connsiteX200" fmla="*/ 4399342 w 5017802"/>
                <a:gd name="connsiteY200" fmla="*/ 4032295 h 4676337"/>
                <a:gd name="connsiteX201" fmla="*/ 4343779 w 5017802"/>
                <a:gd name="connsiteY201" fmla="*/ 4008482 h 4676337"/>
                <a:gd name="connsiteX202" fmla="*/ 4342192 w 5017802"/>
                <a:gd name="connsiteY202" fmla="*/ 3998958 h 4676337"/>
                <a:gd name="connsiteX203" fmla="*/ 4329491 w 5017802"/>
                <a:gd name="connsiteY203" fmla="*/ 3960859 h 4676337"/>
                <a:gd name="connsiteX204" fmla="*/ 4335841 w 5017802"/>
                <a:gd name="connsiteY204" fmla="*/ 3913233 h 4676337"/>
                <a:gd name="connsiteX205" fmla="*/ 4346954 w 5017802"/>
                <a:gd name="connsiteY205" fmla="*/ 3857670 h 4676337"/>
                <a:gd name="connsiteX206" fmla="*/ 4308854 w 5017802"/>
                <a:gd name="connsiteY206" fmla="*/ 3827508 h 4676337"/>
                <a:gd name="connsiteX207" fmla="*/ 4342191 w 5017802"/>
                <a:gd name="connsiteY207" fmla="*/ 3817983 h 4676337"/>
                <a:gd name="connsiteX208" fmla="*/ 4319966 w 5017802"/>
                <a:gd name="connsiteY208" fmla="*/ 3781470 h 4676337"/>
                <a:gd name="connsiteX209" fmla="*/ 4358067 w 5017802"/>
                <a:gd name="connsiteY209" fmla="*/ 3776709 h 4676337"/>
                <a:gd name="connsiteX210" fmla="*/ 4364416 w 5017802"/>
                <a:gd name="connsiteY210" fmla="*/ 3743370 h 4676337"/>
                <a:gd name="connsiteX211" fmla="*/ 4426330 w 5017802"/>
                <a:gd name="connsiteY211" fmla="*/ 3752897 h 4676337"/>
                <a:gd name="connsiteX212" fmla="*/ 4459443 w 5017802"/>
                <a:gd name="connsiteY212" fmla="*/ 3768089 h 4676337"/>
                <a:gd name="connsiteX213" fmla="*/ 4425650 w 5017802"/>
                <a:gd name="connsiteY213" fmla="*/ 3809137 h 4676337"/>
                <a:gd name="connsiteX214" fmla="*/ 4464658 w 5017802"/>
                <a:gd name="connsiteY214" fmla="*/ 3916633 h 4676337"/>
                <a:gd name="connsiteX215" fmla="*/ 4517045 w 5017802"/>
                <a:gd name="connsiteY215" fmla="*/ 3947931 h 4676337"/>
                <a:gd name="connsiteX216" fmla="*/ 4568979 w 5017802"/>
                <a:gd name="connsiteY216" fmla="*/ 3905749 h 4676337"/>
                <a:gd name="connsiteX217" fmla="*/ 4654704 w 5017802"/>
                <a:gd name="connsiteY217" fmla="*/ 3857216 h 4676337"/>
                <a:gd name="connsiteX218" fmla="*/ 4637468 w 5017802"/>
                <a:gd name="connsiteY218" fmla="*/ 3768315 h 4676337"/>
                <a:gd name="connsiteX219" fmla="*/ 4714802 w 5017802"/>
                <a:gd name="connsiteY219" fmla="*/ 3635646 h 4676337"/>
                <a:gd name="connsiteX220" fmla="*/ 5007356 w 5017802"/>
                <a:gd name="connsiteY220" fmla="*/ 3302498 h 4676337"/>
                <a:gd name="connsiteX221" fmla="*/ 4925939 w 5017802"/>
                <a:gd name="connsiteY221" fmla="*/ 3293426 h 4676337"/>
                <a:gd name="connsiteX222" fmla="*/ 4930476 w 5017802"/>
                <a:gd name="connsiteY222" fmla="*/ 3201578 h 4676337"/>
                <a:gd name="connsiteX223" fmla="*/ 4881489 w 5017802"/>
                <a:gd name="connsiteY223" fmla="*/ 3176406 h 4676337"/>
                <a:gd name="connsiteX224" fmla="*/ 4797352 w 5017802"/>
                <a:gd name="connsiteY224" fmla="*/ 3207928 h 4676337"/>
                <a:gd name="connsiteX225" fmla="*/ 4760613 w 5017802"/>
                <a:gd name="connsiteY225" fmla="*/ 3171643 h 4676337"/>
                <a:gd name="connsiteX226" fmla="*/ 4805290 w 5017802"/>
                <a:gd name="connsiteY226" fmla="*/ 3148738 h 4676337"/>
                <a:gd name="connsiteX227" fmla="*/ 4676023 w 5017802"/>
                <a:gd name="connsiteY227" fmla="*/ 2935559 h 4676337"/>
                <a:gd name="connsiteX228" fmla="*/ 4690989 w 5017802"/>
                <a:gd name="connsiteY228" fmla="*/ 2905396 h 4676337"/>
                <a:gd name="connsiteX229" fmla="*/ 4667404 w 5017802"/>
                <a:gd name="connsiteY229" fmla="*/ 2789736 h 4676337"/>
                <a:gd name="connsiteX230" fmla="*/ 4508655 w 5017802"/>
                <a:gd name="connsiteY230" fmla="*/ 2778850 h 4676337"/>
                <a:gd name="connsiteX231" fmla="*/ 4475317 w 5017802"/>
                <a:gd name="connsiteY231" fmla="*/ 2827608 h 4676337"/>
                <a:gd name="connsiteX232" fmla="*/ 4386417 w 5017802"/>
                <a:gd name="connsiteY232" fmla="*/ 2842124 h 4676337"/>
                <a:gd name="connsiteX233" fmla="*/ 4392767 w 5017802"/>
                <a:gd name="connsiteY233" fmla="*/ 2820125 h 4676337"/>
                <a:gd name="connsiteX234" fmla="*/ 4339245 w 5017802"/>
                <a:gd name="connsiteY234" fmla="*/ 2804024 h 4676337"/>
                <a:gd name="connsiteX235" fmla="*/ 4314526 w 5017802"/>
                <a:gd name="connsiteY235" fmla="*/ 2638923 h 4676337"/>
                <a:gd name="connsiteX236" fmla="*/ 4034219 w 5017802"/>
                <a:gd name="connsiteY236" fmla="*/ 2572248 h 4676337"/>
                <a:gd name="connsiteX237" fmla="*/ 3897920 w 5017802"/>
                <a:gd name="connsiteY237" fmla="*/ 2615564 h 4676337"/>
                <a:gd name="connsiteX238" fmla="*/ 3765931 w 5017802"/>
                <a:gd name="connsiteY238" fmla="*/ 2608080 h 4676337"/>
                <a:gd name="connsiteX239" fmla="*/ 3633488 w 5017802"/>
                <a:gd name="connsiteY239" fmla="*/ 2497182 h 4676337"/>
                <a:gd name="connsiteX240" fmla="*/ 3420310 w 5017802"/>
                <a:gd name="connsiteY240" fmla="*/ 2193969 h 4676337"/>
                <a:gd name="connsiteX241" fmla="*/ 3021848 w 5017802"/>
                <a:gd name="connsiteY241" fmla="*/ 2054496 h 4676337"/>
                <a:gd name="connsiteX242" fmla="*/ 2785310 w 5017802"/>
                <a:gd name="connsiteY242" fmla="*/ 1741532 h 4676337"/>
                <a:gd name="connsiteX243" fmla="*/ 2819101 w 5017802"/>
                <a:gd name="connsiteY243" fmla="*/ 1716586 h 4676337"/>
                <a:gd name="connsiteX244" fmla="*/ 2878745 w 5017802"/>
                <a:gd name="connsiteY244" fmla="*/ 1799589 h 4676337"/>
                <a:gd name="connsiteX245" fmla="*/ 2898929 w 5017802"/>
                <a:gd name="connsiteY245" fmla="*/ 1782126 h 4676337"/>
                <a:gd name="connsiteX246" fmla="*/ 2942019 w 5017802"/>
                <a:gd name="connsiteY246" fmla="*/ 1812970 h 4676337"/>
                <a:gd name="connsiteX247" fmla="*/ 3030692 w 5017802"/>
                <a:gd name="connsiteY247" fmla="*/ 1759221 h 4676337"/>
                <a:gd name="connsiteX248" fmla="*/ 3046794 w 5017802"/>
                <a:gd name="connsiteY248" fmla="*/ 1738811 h 4676337"/>
                <a:gd name="connsiteX249" fmla="*/ 3105077 w 5017802"/>
                <a:gd name="connsiteY249" fmla="*/ 1739037 h 4676337"/>
                <a:gd name="connsiteX250" fmla="*/ 3121180 w 5017802"/>
                <a:gd name="connsiteY250" fmla="*/ 1705927 h 4676337"/>
                <a:gd name="connsiteX251" fmla="*/ 3102356 w 5017802"/>
                <a:gd name="connsiteY251" fmla="*/ 1680300 h 4676337"/>
                <a:gd name="connsiteX252" fmla="*/ 3035228 w 5017802"/>
                <a:gd name="connsiteY252" fmla="*/ 1700257 h 4676337"/>
                <a:gd name="connsiteX253" fmla="*/ 3013456 w 5017802"/>
                <a:gd name="connsiteY253" fmla="*/ 1646736 h 4676337"/>
                <a:gd name="connsiteX254" fmla="*/ 3034774 w 5017802"/>
                <a:gd name="connsiteY254" fmla="*/ 1617026 h 4676337"/>
                <a:gd name="connsiteX255" fmla="*/ 2978304 w 5017802"/>
                <a:gd name="connsiteY255" fmla="*/ 1513612 h 4676337"/>
                <a:gd name="connsiteX256" fmla="*/ 2929773 w 5017802"/>
                <a:gd name="connsiteY256" fmla="*/ 1552393 h 4676337"/>
                <a:gd name="connsiteX257" fmla="*/ 2840418 w 5017802"/>
                <a:gd name="connsiteY257" fmla="*/ 1497737 h 4676337"/>
                <a:gd name="connsiteX258" fmla="*/ 2892352 w 5017802"/>
                <a:gd name="connsiteY258" fmla="*/ 1405208 h 4676337"/>
                <a:gd name="connsiteX259" fmla="*/ 2849490 w 5017802"/>
                <a:gd name="connsiteY259" fmla="*/ 1284105 h 4676337"/>
                <a:gd name="connsiteX260" fmla="*/ 2864231 w 5017802"/>
                <a:gd name="connsiteY260" fmla="*/ 1160053 h 4676337"/>
                <a:gd name="connsiteX261" fmla="*/ 2959481 w 5017802"/>
                <a:gd name="connsiteY261" fmla="*/ 1086348 h 4676337"/>
                <a:gd name="connsiteX262" fmla="*/ 3064710 w 5017802"/>
                <a:gd name="connsiteY262" fmla="*/ 1063896 h 4676337"/>
                <a:gd name="connsiteX263" fmla="*/ 3001663 w 5017802"/>
                <a:gd name="connsiteY263" fmla="*/ 974089 h 4676337"/>
                <a:gd name="connsiteX264" fmla="*/ 2984427 w 5017802"/>
                <a:gd name="connsiteY264" fmla="*/ 1018766 h 4676337"/>
                <a:gd name="connsiteX265" fmla="*/ 2941112 w 5017802"/>
                <a:gd name="connsiteY265" fmla="*/ 971595 h 4676337"/>
                <a:gd name="connsiteX266" fmla="*/ 2962430 w 5017802"/>
                <a:gd name="connsiteY266" fmla="*/ 886323 h 4676337"/>
                <a:gd name="connsiteX267" fmla="*/ 3035454 w 5017802"/>
                <a:gd name="connsiteY267" fmla="*/ 789032 h 4676337"/>
                <a:gd name="connsiteX268" fmla="*/ 3018445 w 5017802"/>
                <a:gd name="connsiteY268" fmla="*/ 682443 h 4676337"/>
                <a:gd name="connsiteX269" fmla="*/ 2847223 w 5017802"/>
                <a:gd name="connsiteY269" fmla="*/ 692194 h 4676337"/>
                <a:gd name="connsiteX270" fmla="*/ 2827945 w 5017802"/>
                <a:gd name="connsiteY270" fmla="*/ 734831 h 4676337"/>
                <a:gd name="connsiteX271" fmla="*/ 2795742 w 5017802"/>
                <a:gd name="connsiteY271" fmla="*/ 667248 h 4676337"/>
                <a:gd name="connsiteX272" fmla="*/ 2766032 w 5017802"/>
                <a:gd name="connsiteY272" fmla="*/ 707616 h 4676337"/>
                <a:gd name="connsiteX273" fmla="*/ 2580523 w 5017802"/>
                <a:gd name="connsiteY273" fmla="*/ 741180 h 4676337"/>
                <a:gd name="connsiteX0" fmla="*/ 2580523 w 5017802"/>
                <a:gd name="connsiteY0" fmla="*/ 741180 h 4699491"/>
                <a:gd name="connsiteX1" fmla="*/ 2254404 w 5017802"/>
                <a:gd name="connsiteY1" fmla="*/ 583337 h 4699491"/>
                <a:gd name="connsiteX2" fmla="*/ 2294316 w 5017802"/>
                <a:gd name="connsiteY2" fmla="*/ 433432 h 4699491"/>
                <a:gd name="connsiteX3" fmla="*/ 2240342 w 5017802"/>
                <a:gd name="connsiteY3" fmla="*/ 423907 h 4699491"/>
                <a:gd name="connsiteX4" fmla="*/ 2237167 w 5017802"/>
                <a:gd name="connsiteY4" fmla="*/ 395333 h 4699491"/>
                <a:gd name="connsiteX5" fmla="*/ 2281617 w 5017802"/>
                <a:gd name="connsiteY5" fmla="*/ 403270 h 4699491"/>
                <a:gd name="connsiteX6" fmla="*/ 2224467 w 5017802"/>
                <a:gd name="connsiteY6" fmla="*/ 315957 h 4699491"/>
                <a:gd name="connsiteX7" fmla="*/ 2235579 w 5017802"/>
                <a:gd name="connsiteY7" fmla="*/ 355645 h 4699491"/>
                <a:gd name="connsiteX8" fmla="*/ 2183191 w 5017802"/>
                <a:gd name="connsiteY8" fmla="*/ 320720 h 4699491"/>
                <a:gd name="connsiteX9" fmla="*/ 2203829 w 5017802"/>
                <a:gd name="connsiteY9" fmla="*/ 287383 h 4699491"/>
                <a:gd name="connsiteX10" fmla="*/ 2168904 w 5017802"/>
                <a:gd name="connsiteY10" fmla="*/ 225472 h 4699491"/>
                <a:gd name="connsiteX11" fmla="*/ 2202241 w 5017802"/>
                <a:gd name="connsiteY11" fmla="*/ 227061 h 4699491"/>
                <a:gd name="connsiteX12" fmla="*/ 2159379 w 5017802"/>
                <a:gd name="connsiteY12" fmla="*/ 133398 h 4699491"/>
                <a:gd name="connsiteX13" fmla="*/ 2133980 w 5017802"/>
                <a:gd name="connsiteY13" fmla="*/ 131810 h 4699491"/>
                <a:gd name="connsiteX14" fmla="*/ 2122867 w 5017802"/>
                <a:gd name="connsiteY14" fmla="*/ 84185 h 4699491"/>
                <a:gd name="connsiteX15" fmla="*/ 2154616 w 5017802"/>
                <a:gd name="connsiteY15" fmla="*/ 66723 h 4699491"/>
                <a:gd name="connsiteX16" fmla="*/ 2149854 w 5017802"/>
                <a:gd name="connsiteY16" fmla="*/ 23861 h 4699491"/>
                <a:gd name="connsiteX17" fmla="*/ 2091117 w 5017802"/>
                <a:gd name="connsiteY17" fmla="*/ 28624 h 4699491"/>
                <a:gd name="connsiteX18" fmla="*/ 1897442 w 5017802"/>
                <a:gd name="connsiteY18" fmla="*/ 127049 h 4699491"/>
                <a:gd name="connsiteX19" fmla="*/ 1862517 w 5017802"/>
                <a:gd name="connsiteY19" fmla="*/ 252462 h 4699491"/>
                <a:gd name="connsiteX20" fmla="*/ 1867279 w 5017802"/>
                <a:gd name="connsiteY20" fmla="*/ 288974 h 4699491"/>
                <a:gd name="connsiteX21" fmla="*/ 1838704 w 5017802"/>
                <a:gd name="connsiteY21" fmla="*/ 303261 h 4699491"/>
                <a:gd name="connsiteX22" fmla="*/ 1906966 w 5017802"/>
                <a:gd name="connsiteY22" fmla="*/ 482645 h 4699491"/>
                <a:gd name="connsiteX23" fmla="*/ 1819655 w 5017802"/>
                <a:gd name="connsiteY23" fmla="*/ 400099 h 4699491"/>
                <a:gd name="connsiteX24" fmla="*/ 1768854 w 5017802"/>
                <a:gd name="connsiteY24" fmla="*/ 366762 h 4699491"/>
                <a:gd name="connsiteX25" fmla="*/ 1740279 w 5017802"/>
                <a:gd name="connsiteY25" fmla="*/ 401687 h 4699491"/>
                <a:gd name="connsiteX26" fmla="*/ 1738692 w 5017802"/>
                <a:gd name="connsiteY26" fmla="*/ 515987 h 4699491"/>
                <a:gd name="connsiteX27" fmla="*/ 1752979 w 5017802"/>
                <a:gd name="connsiteY27" fmla="*/ 612820 h 4699491"/>
                <a:gd name="connsiteX28" fmla="*/ 1670429 w 5017802"/>
                <a:gd name="connsiteY28" fmla="*/ 620761 h 4699491"/>
                <a:gd name="connsiteX29" fmla="*/ 1694242 w 5017802"/>
                <a:gd name="connsiteY29" fmla="*/ 590598 h 4699491"/>
                <a:gd name="connsiteX30" fmla="*/ 1630742 w 5017802"/>
                <a:gd name="connsiteY30" fmla="*/ 547736 h 4699491"/>
                <a:gd name="connsiteX31" fmla="*/ 1589467 w 5017802"/>
                <a:gd name="connsiteY31" fmla="*/ 501699 h 4699491"/>
                <a:gd name="connsiteX32" fmla="*/ 1540254 w 5017802"/>
                <a:gd name="connsiteY32" fmla="*/ 512811 h 4699491"/>
                <a:gd name="connsiteX33" fmla="*/ 1568829 w 5017802"/>
                <a:gd name="connsiteY33" fmla="*/ 446136 h 4699491"/>
                <a:gd name="connsiteX34" fmla="*/ 1538666 w 5017802"/>
                <a:gd name="connsiteY34" fmla="*/ 481062 h 4699491"/>
                <a:gd name="connsiteX35" fmla="*/ 1505329 w 5017802"/>
                <a:gd name="connsiteY35" fmla="*/ 423911 h 4699491"/>
                <a:gd name="connsiteX36" fmla="*/ 1486279 w 5017802"/>
                <a:gd name="connsiteY36" fmla="*/ 417561 h 4699491"/>
                <a:gd name="connsiteX37" fmla="*/ 1484692 w 5017802"/>
                <a:gd name="connsiteY37" fmla="*/ 376287 h 4699491"/>
                <a:gd name="connsiteX38" fmla="*/ 1449767 w 5017802"/>
                <a:gd name="connsiteY38" fmla="*/ 273100 h 4699491"/>
                <a:gd name="connsiteX39" fmla="*/ 1410079 w 5017802"/>
                <a:gd name="connsiteY39" fmla="*/ 219123 h 4699491"/>
                <a:gd name="connsiteX40" fmla="*/ 1486280 w 5017802"/>
                <a:gd name="connsiteY40" fmla="*/ 282624 h 4699491"/>
                <a:gd name="connsiteX41" fmla="*/ 1545018 w 5017802"/>
                <a:gd name="connsiteY41" fmla="*/ 320723 h 4699491"/>
                <a:gd name="connsiteX42" fmla="*/ 1568829 w 5017802"/>
                <a:gd name="connsiteY42" fmla="*/ 281036 h 4699491"/>
                <a:gd name="connsiteX43" fmla="*/ 1587879 w 5017802"/>
                <a:gd name="connsiteY43" fmla="*/ 215949 h 4699491"/>
                <a:gd name="connsiteX44" fmla="*/ 1549779 w 5017802"/>
                <a:gd name="connsiteY44" fmla="*/ 185786 h 4699491"/>
                <a:gd name="connsiteX45" fmla="*/ 1576767 w 5017802"/>
                <a:gd name="connsiteY45" fmla="*/ 144511 h 4699491"/>
                <a:gd name="connsiteX46" fmla="*/ 1529142 w 5017802"/>
                <a:gd name="connsiteY46" fmla="*/ 50848 h 4699491"/>
                <a:gd name="connsiteX47" fmla="*/ 1511679 w 5017802"/>
                <a:gd name="connsiteY47" fmla="*/ 6399 h 4699491"/>
                <a:gd name="connsiteX48" fmla="*/ 1375154 w 5017802"/>
                <a:gd name="connsiteY48" fmla="*/ 120699 h 4699491"/>
                <a:gd name="connsiteX49" fmla="*/ 1313241 w 5017802"/>
                <a:gd name="connsiteY49" fmla="*/ 115936 h 4699491"/>
                <a:gd name="connsiteX50" fmla="*/ 1300542 w 5017802"/>
                <a:gd name="connsiteY50" fmla="*/ 57199 h 4699491"/>
                <a:gd name="connsiteX51" fmla="*/ 1214817 w 5017802"/>
                <a:gd name="connsiteY51" fmla="*/ 104824 h 4699491"/>
                <a:gd name="connsiteX52" fmla="*/ 1151317 w 5017802"/>
                <a:gd name="connsiteY52" fmla="*/ 139748 h 4699491"/>
                <a:gd name="connsiteX53" fmla="*/ 1056066 w 5017802"/>
                <a:gd name="connsiteY53" fmla="*/ 147686 h 4699491"/>
                <a:gd name="connsiteX54" fmla="*/ 1033842 w 5017802"/>
                <a:gd name="connsiteY54" fmla="*/ 177849 h 4699491"/>
                <a:gd name="connsiteX55" fmla="*/ 997329 w 5017802"/>
                <a:gd name="connsiteY55" fmla="*/ 201661 h 4699491"/>
                <a:gd name="connsiteX56" fmla="*/ 1032255 w 5017802"/>
                <a:gd name="connsiteY56" fmla="*/ 288974 h 4699491"/>
                <a:gd name="connsiteX57" fmla="*/ 899586 w 5017802"/>
                <a:gd name="connsiteY57" fmla="*/ 542516 h 4699491"/>
                <a:gd name="connsiteX58" fmla="*/ 845611 w 5017802"/>
                <a:gd name="connsiteY58" fmla="*/ 580843 h 4699491"/>
                <a:gd name="connsiteX59" fmla="*/ 917502 w 5017802"/>
                <a:gd name="connsiteY59" fmla="*/ 633231 h 4699491"/>
                <a:gd name="connsiteX60" fmla="*/ 880536 w 5017802"/>
                <a:gd name="connsiteY60" fmla="*/ 673825 h 4699491"/>
                <a:gd name="connsiteX61" fmla="*/ 897999 w 5017802"/>
                <a:gd name="connsiteY61" fmla="*/ 720316 h 4699491"/>
                <a:gd name="connsiteX62" fmla="*/ 829282 w 5017802"/>
                <a:gd name="connsiteY62" fmla="*/ 701719 h 4699491"/>
                <a:gd name="connsiteX63" fmla="*/ 774174 w 5017802"/>
                <a:gd name="connsiteY63" fmla="*/ 726665 h 4699491"/>
                <a:gd name="connsiteX64" fmla="*/ 707272 w 5017802"/>
                <a:gd name="connsiteY64" fmla="*/ 695143 h 4699491"/>
                <a:gd name="connsiteX65" fmla="*/ 708860 w 5017802"/>
                <a:gd name="connsiteY65" fmla="*/ 652734 h 4699491"/>
                <a:gd name="connsiteX66" fmla="*/ 597281 w 5017802"/>
                <a:gd name="connsiteY66" fmla="*/ 675412 h 4699491"/>
                <a:gd name="connsiteX67" fmla="*/ 587530 w 5017802"/>
                <a:gd name="connsiteY67" fmla="*/ 760457 h 4699491"/>
                <a:gd name="connsiteX68" fmla="*/ 508382 w 5017802"/>
                <a:gd name="connsiteY68" fmla="*/ 865236 h 4699491"/>
                <a:gd name="connsiteX69" fmla="*/ 422657 w 5017802"/>
                <a:gd name="connsiteY69" fmla="*/ 828724 h 4699491"/>
                <a:gd name="connsiteX70" fmla="*/ 397257 w 5017802"/>
                <a:gd name="connsiteY70" fmla="*/ 869999 h 4699491"/>
                <a:gd name="connsiteX71" fmla="*/ 332170 w 5017802"/>
                <a:gd name="connsiteY71" fmla="*/ 812848 h 4699491"/>
                <a:gd name="connsiteX72" fmla="*/ 306771 w 5017802"/>
                <a:gd name="connsiteY72" fmla="*/ 881111 h 4699491"/>
                <a:gd name="connsiteX73" fmla="*/ 248033 w 5017802"/>
                <a:gd name="connsiteY73" fmla="*/ 873173 h 4699491"/>
                <a:gd name="connsiteX74" fmla="*/ 208345 w 5017802"/>
                <a:gd name="connsiteY74" fmla="*/ 787449 h 4699491"/>
                <a:gd name="connsiteX75" fmla="*/ 27371 w 5017802"/>
                <a:gd name="connsiteY75" fmla="*/ 917623 h 4699491"/>
                <a:gd name="connsiteX76" fmla="*/ 28959 w 5017802"/>
                <a:gd name="connsiteY76" fmla="*/ 970011 h 4699491"/>
                <a:gd name="connsiteX77" fmla="*/ 13084 w 5017802"/>
                <a:gd name="connsiteY77" fmla="*/ 996999 h 4699491"/>
                <a:gd name="connsiteX78" fmla="*/ 40071 w 5017802"/>
                <a:gd name="connsiteY78" fmla="*/ 1022399 h 4699491"/>
                <a:gd name="connsiteX79" fmla="*/ 9909 w 5017802"/>
                <a:gd name="connsiteY79" fmla="*/ 1043037 h 4699491"/>
                <a:gd name="connsiteX80" fmla="*/ 170247 w 5017802"/>
                <a:gd name="connsiteY80" fmla="*/ 1135111 h 4699491"/>
                <a:gd name="connsiteX81" fmla="*/ 160723 w 5017802"/>
                <a:gd name="connsiteY81" fmla="*/ 1263698 h 4699491"/>
                <a:gd name="connsiteX82" fmla="*/ 217873 w 5017802"/>
                <a:gd name="connsiteY82" fmla="*/ 1289099 h 4699491"/>
                <a:gd name="connsiteX83" fmla="*/ 205174 w 5017802"/>
                <a:gd name="connsiteY83" fmla="*/ 1354186 h 4699491"/>
                <a:gd name="connsiteX84" fmla="*/ 270261 w 5017802"/>
                <a:gd name="connsiteY84" fmla="*/ 1362124 h 4699491"/>
                <a:gd name="connsiteX85" fmla="*/ 321736 w 5017802"/>
                <a:gd name="connsiteY85" fmla="*/ 1394776 h 4699491"/>
                <a:gd name="connsiteX86" fmla="*/ 230573 w 5017802"/>
                <a:gd name="connsiteY86" fmla="*/ 1622474 h 4699491"/>
                <a:gd name="connsiteX87" fmla="*/ 179773 w 5017802"/>
                <a:gd name="connsiteY87" fmla="*/ 1687561 h 4699491"/>
                <a:gd name="connsiteX88" fmla="*/ 175010 w 5017802"/>
                <a:gd name="connsiteY88" fmla="*/ 1743123 h 4699491"/>
                <a:gd name="connsiteX89" fmla="*/ 141673 w 5017802"/>
                <a:gd name="connsiteY89" fmla="*/ 1738361 h 4699491"/>
                <a:gd name="connsiteX90" fmla="*/ 143261 w 5017802"/>
                <a:gd name="connsiteY90" fmla="*/ 1798686 h 4699491"/>
                <a:gd name="connsiteX91" fmla="*/ 65473 w 5017802"/>
                <a:gd name="connsiteY91" fmla="*/ 1636761 h 4699491"/>
                <a:gd name="connsiteX92" fmla="*/ 16260 w 5017802"/>
                <a:gd name="connsiteY92" fmla="*/ 1633586 h 4699491"/>
                <a:gd name="connsiteX93" fmla="*/ 41661 w 5017802"/>
                <a:gd name="connsiteY93" fmla="*/ 1670099 h 4699491"/>
                <a:gd name="connsiteX94" fmla="*/ 385 w 5017802"/>
                <a:gd name="connsiteY94" fmla="*/ 1690737 h 4699491"/>
                <a:gd name="connsiteX95" fmla="*/ 59122 w 5017802"/>
                <a:gd name="connsiteY95" fmla="*/ 1873298 h 4699491"/>
                <a:gd name="connsiteX96" fmla="*/ 343507 w 5017802"/>
                <a:gd name="connsiteY96" fmla="*/ 1923414 h 4699491"/>
                <a:gd name="connsiteX97" fmla="*/ 200410 w 5017802"/>
                <a:gd name="connsiteY97" fmla="*/ 2119361 h 4699491"/>
                <a:gd name="connsiteX98" fmla="*/ 213560 w 5017802"/>
                <a:gd name="connsiteY98" fmla="*/ 2239100 h 4699491"/>
                <a:gd name="connsiteX99" fmla="*/ 148023 w 5017802"/>
                <a:gd name="connsiteY99" fmla="*/ 2270174 h 4699491"/>
                <a:gd name="connsiteX100" fmla="*/ 105160 w 5017802"/>
                <a:gd name="connsiteY100" fmla="*/ 2414637 h 4699491"/>
                <a:gd name="connsiteX101" fmla="*/ 201087 w 5017802"/>
                <a:gd name="connsiteY101" fmla="*/ 2428239 h 4699491"/>
                <a:gd name="connsiteX102" fmla="*/ 419708 w 5017802"/>
                <a:gd name="connsiteY102" fmla="*/ 2593339 h 4699491"/>
                <a:gd name="connsiteX103" fmla="*/ 436944 w 5017802"/>
                <a:gd name="connsiteY103" fmla="*/ 2823753 h 4699491"/>
                <a:gd name="connsiteX104" fmla="*/ 490464 w 5017802"/>
                <a:gd name="connsiteY104" fmla="*/ 2877956 h 4699491"/>
                <a:gd name="connsiteX105" fmla="*/ 542173 w 5017802"/>
                <a:gd name="connsiteY105" fmla="*/ 2882264 h 4699491"/>
                <a:gd name="connsiteX106" fmla="*/ 544894 w 5017802"/>
                <a:gd name="connsiteY106" fmla="*/ 2813095 h 4699491"/>
                <a:gd name="connsiteX107" fmla="*/ 678248 w 5017802"/>
                <a:gd name="connsiteY107" fmla="*/ 2882949 h 4699491"/>
                <a:gd name="connsiteX108" fmla="*/ 669852 w 5017802"/>
                <a:gd name="connsiteY108" fmla="*/ 2955970 h 4699491"/>
                <a:gd name="connsiteX109" fmla="*/ 758073 w 5017802"/>
                <a:gd name="connsiteY109" fmla="*/ 3058024 h 4699491"/>
                <a:gd name="connsiteX110" fmla="*/ 741970 w 5017802"/>
                <a:gd name="connsiteY110" fmla="*/ 3145336 h 4699491"/>
                <a:gd name="connsiteX111" fmla="*/ 774855 w 5017802"/>
                <a:gd name="connsiteY111" fmla="*/ 3257368 h 4699491"/>
                <a:gd name="connsiteX112" fmla="*/ 831551 w 5017802"/>
                <a:gd name="connsiteY112" fmla="*/ 3291839 h 4699491"/>
                <a:gd name="connsiteX113" fmla="*/ 794812 w 5017802"/>
                <a:gd name="connsiteY113" fmla="*/ 3345361 h 4699491"/>
                <a:gd name="connsiteX114" fmla="*/ 1094623 w 5017802"/>
                <a:gd name="connsiteY114" fmla="*/ 3453311 h 4699491"/>
                <a:gd name="connsiteX115" fmla="*/ 1144742 w 5017802"/>
                <a:gd name="connsiteY115" fmla="*/ 3605257 h 4699491"/>
                <a:gd name="connsiteX116" fmla="*/ 1187604 w 5017802"/>
                <a:gd name="connsiteY116" fmla="*/ 3626121 h 4699491"/>
                <a:gd name="connsiteX117" fmla="*/ 1210283 w 5017802"/>
                <a:gd name="connsiteY117" fmla="*/ 3658099 h 4699491"/>
                <a:gd name="connsiteX118" fmla="*/ 1297142 w 5017802"/>
                <a:gd name="connsiteY118" fmla="*/ 3683952 h 4699491"/>
                <a:gd name="connsiteX119" fmla="*/ 1357693 w 5017802"/>
                <a:gd name="connsiteY119" fmla="*/ 3632471 h 4699491"/>
                <a:gd name="connsiteX120" fmla="*/ 1341138 w 5017802"/>
                <a:gd name="connsiteY120" fmla="*/ 3663768 h 4699491"/>
                <a:gd name="connsiteX121" fmla="*/ 1361095 w 5017802"/>
                <a:gd name="connsiteY121" fmla="*/ 3689621 h 4699491"/>
                <a:gd name="connsiteX122" fmla="*/ 1387402 w 5017802"/>
                <a:gd name="connsiteY122" fmla="*/ 3742236 h 4699491"/>
                <a:gd name="connsiteX123" fmla="*/ 1358374 w 5017802"/>
                <a:gd name="connsiteY123" fmla="*/ 3755843 h 4699491"/>
                <a:gd name="connsiteX124" fmla="*/ 1358827 w 5017802"/>
                <a:gd name="connsiteY124" fmla="*/ 3799386 h 4699491"/>
                <a:gd name="connsiteX125" fmla="*/ 1322769 w 5017802"/>
                <a:gd name="connsiteY125" fmla="*/ 3900986 h 4699491"/>
                <a:gd name="connsiteX126" fmla="*/ 1264485 w 5017802"/>
                <a:gd name="connsiteY126" fmla="*/ 3906882 h 4699491"/>
                <a:gd name="connsiteX127" fmla="*/ 1236590 w 5017802"/>
                <a:gd name="connsiteY127" fmla="*/ 3937725 h 4699491"/>
                <a:gd name="connsiteX128" fmla="*/ 1160843 w 5017802"/>
                <a:gd name="connsiteY128" fmla="*/ 3954733 h 4699491"/>
                <a:gd name="connsiteX129" fmla="*/ 1214592 w 5017802"/>
                <a:gd name="connsiteY129" fmla="*/ 4003039 h 4699491"/>
                <a:gd name="connsiteX130" fmla="*/ 1226157 w 5017802"/>
                <a:gd name="connsiteY130" fmla="*/ 4039099 h 4699491"/>
                <a:gd name="connsiteX131" fmla="*/ 1154267 w 5017802"/>
                <a:gd name="connsiteY131" fmla="*/ 4107588 h 4699491"/>
                <a:gd name="connsiteX132" fmla="*/ 1111177 w 5017802"/>
                <a:gd name="connsiteY132" fmla="*/ 4113031 h 4699491"/>
                <a:gd name="connsiteX133" fmla="*/ 1112311 w 5017802"/>
                <a:gd name="connsiteY133" fmla="*/ 4170407 h 4699491"/>
                <a:gd name="connsiteX134" fmla="*/ 1142247 w 5017802"/>
                <a:gd name="connsiteY134" fmla="*/ 4191725 h 4699491"/>
                <a:gd name="connsiteX135" fmla="*/ 1122748 w 5017802"/>
                <a:gd name="connsiteY135" fmla="*/ 4230736 h 4699491"/>
                <a:gd name="connsiteX136" fmla="*/ 1067186 w 5017802"/>
                <a:gd name="connsiteY136" fmla="*/ 4224386 h 4699491"/>
                <a:gd name="connsiteX137" fmla="*/ 1114810 w 5017802"/>
                <a:gd name="connsiteY137" fmla="*/ 4270425 h 4699491"/>
                <a:gd name="connsiteX138" fmla="*/ 1162435 w 5017802"/>
                <a:gd name="connsiteY138" fmla="*/ 4376786 h 4699491"/>
                <a:gd name="connsiteX139" fmla="*/ 1271972 w 5017802"/>
                <a:gd name="connsiteY139" fmla="*/ 4435524 h 4699491"/>
                <a:gd name="connsiteX140" fmla="*/ 1291022 w 5017802"/>
                <a:gd name="connsiteY140" fmla="*/ 4472036 h 4699491"/>
                <a:gd name="connsiteX141" fmla="*/ 1367222 w 5017802"/>
                <a:gd name="connsiteY141" fmla="*/ 4557761 h 4699491"/>
                <a:gd name="connsiteX142" fmla="*/ 1389447 w 5017802"/>
                <a:gd name="connsiteY142" fmla="*/ 4543473 h 4699491"/>
                <a:gd name="connsiteX143" fmla="*/ 1419610 w 5017802"/>
                <a:gd name="connsiteY143" fmla="*/ 4570460 h 4699491"/>
                <a:gd name="connsiteX144" fmla="*/ 1381510 w 5017802"/>
                <a:gd name="connsiteY144" fmla="*/ 4602210 h 4699491"/>
                <a:gd name="connsiteX145" fmla="*/ 1313248 w 5017802"/>
                <a:gd name="connsiteY145" fmla="*/ 4675236 h 4699491"/>
                <a:gd name="connsiteX146" fmla="*/ 1210060 w 5017802"/>
                <a:gd name="connsiteY146" fmla="*/ 4591098 h 4699491"/>
                <a:gd name="connsiteX147" fmla="*/ 1227522 w 5017802"/>
                <a:gd name="connsiteY147" fmla="*/ 4699048 h 4699491"/>
                <a:gd name="connsiteX148" fmla="*/ 1495810 w 5017802"/>
                <a:gd name="connsiteY148" fmla="*/ 4629198 h 4699491"/>
                <a:gd name="connsiteX149" fmla="*/ 1514860 w 5017802"/>
                <a:gd name="connsiteY149" fmla="*/ 4514898 h 4699491"/>
                <a:gd name="connsiteX150" fmla="*/ 1370397 w 5017802"/>
                <a:gd name="connsiteY150" fmla="*/ 4511723 h 4699491"/>
                <a:gd name="connsiteX151" fmla="*/ 1351348 w 5017802"/>
                <a:gd name="connsiteY151" fmla="*/ 4422824 h 4699491"/>
                <a:gd name="connsiteX152" fmla="*/ 1444325 w 5017802"/>
                <a:gd name="connsiteY152" fmla="*/ 4364309 h 4699491"/>
                <a:gd name="connsiteX153" fmla="*/ 1791081 w 5017802"/>
                <a:gd name="connsiteY153" fmla="*/ 4263389 h 4699491"/>
                <a:gd name="connsiteX154" fmla="*/ 2188636 w 5017802"/>
                <a:gd name="connsiteY154" fmla="*/ 4250462 h 4699491"/>
                <a:gd name="connsiteX155" fmla="*/ 2296586 w 5017802"/>
                <a:gd name="connsiteY155" fmla="*/ 4245474 h 4699491"/>
                <a:gd name="connsiteX156" fmla="*/ 2394785 w 5017802"/>
                <a:gd name="connsiteY156" fmla="*/ 4215990 h 4699491"/>
                <a:gd name="connsiteX157" fmla="*/ 2406350 w 5017802"/>
                <a:gd name="connsiteY157" fmla="*/ 4125277 h 4699491"/>
                <a:gd name="connsiteX158" fmla="*/ 2494570 w 5017802"/>
                <a:gd name="connsiteY158" fmla="*/ 3900532 h 4699491"/>
                <a:gd name="connsiteX159" fmla="*/ 2593449 w 5017802"/>
                <a:gd name="connsiteY159" fmla="*/ 3917768 h 4699491"/>
                <a:gd name="connsiteX160" fmla="*/ 2719088 w 5017802"/>
                <a:gd name="connsiteY160" fmla="*/ 3918221 h 4699491"/>
                <a:gd name="connsiteX161" fmla="*/ 2914124 w 5017802"/>
                <a:gd name="connsiteY161" fmla="*/ 3764007 h 4699491"/>
                <a:gd name="connsiteX162" fmla="*/ 3195112 w 5017802"/>
                <a:gd name="connsiteY162" fmla="*/ 3993968 h 4699491"/>
                <a:gd name="connsiteX163" fmla="*/ 3265414 w 5017802"/>
                <a:gd name="connsiteY163" fmla="*/ 4067674 h 4699491"/>
                <a:gd name="connsiteX164" fmla="*/ 3439813 w 5017802"/>
                <a:gd name="connsiteY164" fmla="*/ 4130265 h 4699491"/>
                <a:gd name="connsiteX165" fmla="*/ 3526217 w 5017802"/>
                <a:gd name="connsiteY165" fmla="*/ 4316455 h 4699491"/>
                <a:gd name="connsiteX166" fmla="*/ 3586542 w 5017802"/>
                <a:gd name="connsiteY166" fmla="*/ 4375193 h 4699491"/>
                <a:gd name="connsiteX167" fmla="*/ 3597654 w 5017802"/>
                <a:gd name="connsiteY167" fmla="*/ 4345030 h 4699491"/>
                <a:gd name="connsiteX168" fmla="*/ 3643692 w 5017802"/>
                <a:gd name="connsiteY168" fmla="*/ 4318042 h 4699491"/>
                <a:gd name="connsiteX169" fmla="*/ 3694492 w 5017802"/>
                <a:gd name="connsiteY169" fmla="*/ 4391068 h 4699491"/>
                <a:gd name="connsiteX170" fmla="*/ 3743705 w 5017802"/>
                <a:gd name="connsiteY170" fmla="*/ 4394243 h 4699491"/>
                <a:gd name="connsiteX171" fmla="*/ 3699254 w 5017802"/>
                <a:gd name="connsiteY171" fmla="*/ 4300581 h 4699491"/>
                <a:gd name="connsiteX172" fmla="*/ 3656392 w 5017802"/>
                <a:gd name="connsiteY172" fmla="*/ 4232318 h 4699491"/>
                <a:gd name="connsiteX173" fmla="*/ 3699255 w 5017802"/>
                <a:gd name="connsiteY173" fmla="*/ 4216442 h 4699491"/>
                <a:gd name="connsiteX174" fmla="*/ 3680204 w 5017802"/>
                <a:gd name="connsiteY174" fmla="*/ 4175168 h 4699491"/>
                <a:gd name="connsiteX175" fmla="*/ 3732592 w 5017802"/>
                <a:gd name="connsiteY175" fmla="*/ 4184693 h 4699491"/>
                <a:gd name="connsiteX176" fmla="*/ 3711955 w 5017802"/>
                <a:gd name="connsiteY176" fmla="*/ 4151355 h 4699491"/>
                <a:gd name="connsiteX177" fmla="*/ 3733274 w 5017802"/>
                <a:gd name="connsiteY177" fmla="*/ 4134801 h 4699491"/>
                <a:gd name="connsiteX178" fmla="*/ 3854377 w 5017802"/>
                <a:gd name="connsiteY178" fmla="*/ 4220074 h 4699491"/>
                <a:gd name="connsiteX179" fmla="*/ 3889754 w 5017802"/>
                <a:gd name="connsiteY179" fmla="*/ 4206917 h 4699491"/>
                <a:gd name="connsiteX180" fmla="*/ 3942141 w 5017802"/>
                <a:gd name="connsiteY180" fmla="*/ 4272006 h 4699491"/>
                <a:gd name="connsiteX181" fmla="*/ 3962779 w 5017802"/>
                <a:gd name="connsiteY181" fmla="*/ 4330743 h 4699491"/>
                <a:gd name="connsiteX182" fmla="*/ 4070729 w 5017802"/>
                <a:gd name="connsiteY182" fmla="*/ 4349792 h 4699491"/>
                <a:gd name="connsiteX183" fmla="*/ 4010405 w 5017802"/>
                <a:gd name="connsiteY183" fmla="*/ 4283117 h 4699491"/>
                <a:gd name="connsiteX184" fmla="*/ 4007229 w 5017802"/>
                <a:gd name="connsiteY184" fmla="*/ 4214855 h 4699491"/>
                <a:gd name="connsiteX185" fmla="*/ 4061204 w 5017802"/>
                <a:gd name="connsiteY185" fmla="*/ 4270418 h 4699491"/>
                <a:gd name="connsiteX186" fmla="*/ 4110417 w 5017802"/>
                <a:gd name="connsiteY186" fmla="*/ 4275180 h 4699491"/>
                <a:gd name="connsiteX187" fmla="*/ 4104067 w 5017802"/>
                <a:gd name="connsiteY187" fmla="*/ 4225968 h 4699491"/>
                <a:gd name="connsiteX188" fmla="*/ 4164392 w 5017802"/>
                <a:gd name="connsiteY188" fmla="*/ 4230730 h 4699491"/>
                <a:gd name="connsiteX189" fmla="*/ 4226304 w 5017802"/>
                <a:gd name="connsiteY189" fmla="*/ 4273592 h 4699491"/>
                <a:gd name="connsiteX190" fmla="*/ 4258054 w 5017802"/>
                <a:gd name="connsiteY190" fmla="*/ 4260893 h 4699491"/>
                <a:gd name="connsiteX191" fmla="*/ 4251705 w 5017802"/>
                <a:gd name="connsiteY191" fmla="*/ 4225968 h 4699491"/>
                <a:gd name="connsiteX192" fmla="*/ 4292980 w 5017802"/>
                <a:gd name="connsiteY192" fmla="*/ 4202156 h 4699491"/>
                <a:gd name="connsiteX193" fmla="*/ 4377117 w 5017802"/>
                <a:gd name="connsiteY193" fmla="*/ 4259306 h 4699491"/>
                <a:gd name="connsiteX194" fmla="*/ 4394580 w 5017802"/>
                <a:gd name="connsiteY194" fmla="*/ 4157708 h 4699491"/>
                <a:gd name="connsiteX195" fmla="*/ 4369180 w 5017802"/>
                <a:gd name="connsiteY195" fmla="*/ 4135482 h 4699491"/>
                <a:gd name="connsiteX196" fmla="*/ 4296154 w 5017802"/>
                <a:gd name="connsiteY196" fmla="*/ 4092619 h 4699491"/>
                <a:gd name="connsiteX197" fmla="*/ 4318379 w 5017802"/>
                <a:gd name="connsiteY197" fmla="*/ 4067220 h 4699491"/>
                <a:gd name="connsiteX198" fmla="*/ 4339017 w 5017802"/>
                <a:gd name="connsiteY198" fmla="*/ 4044994 h 4699491"/>
                <a:gd name="connsiteX199" fmla="*/ 4392992 w 5017802"/>
                <a:gd name="connsiteY199" fmla="*/ 4076745 h 4699491"/>
                <a:gd name="connsiteX200" fmla="*/ 4399342 w 5017802"/>
                <a:gd name="connsiteY200" fmla="*/ 4032295 h 4699491"/>
                <a:gd name="connsiteX201" fmla="*/ 4343779 w 5017802"/>
                <a:gd name="connsiteY201" fmla="*/ 4008482 h 4699491"/>
                <a:gd name="connsiteX202" fmla="*/ 4342192 w 5017802"/>
                <a:gd name="connsiteY202" fmla="*/ 3998958 h 4699491"/>
                <a:gd name="connsiteX203" fmla="*/ 4329491 w 5017802"/>
                <a:gd name="connsiteY203" fmla="*/ 3960859 h 4699491"/>
                <a:gd name="connsiteX204" fmla="*/ 4335841 w 5017802"/>
                <a:gd name="connsiteY204" fmla="*/ 3913233 h 4699491"/>
                <a:gd name="connsiteX205" fmla="*/ 4346954 w 5017802"/>
                <a:gd name="connsiteY205" fmla="*/ 3857670 h 4699491"/>
                <a:gd name="connsiteX206" fmla="*/ 4308854 w 5017802"/>
                <a:gd name="connsiteY206" fmla="*/ 3827508 h 4699491"/>
                <a:gd name="connsiteX207" fmla="*/ 4342191 w 5017802"/>
                <a:gd name="connsiteY207" fmla="*/ 3817983 h 4699491"/>
                <a:gd name="connsiteX208" fmla="*/ 4319966 w 5017802"/>
                <a:gd name="connsiteY208" fmla="*/ 3781470 h 4699491"/>
                <a:gd name="connsiteX209" fmla="*/ 4358067 w 5017802"/>
                <a:gd name="connsiteY209" fmla="*/ 3776709 h 4699491"/>
                <a:gd name="connsiteX210" fmla="*/ 4364416 w 5017802"/>
                <a:gd name="connsiteY210" fmla="*/ 3743370 h 4699491"/>
                <a:gd name="connsiteX211" fmla="*/ 4426330 w 5017802"/>
                <a:gd name="connsiteY211" fmla="*/ 3752897 h 4699491"/>
                <a:gd name="connsiteX212" fmla="*/ 4459443 w 5017802"/>
                <a:gd name="connsiteY212" fmla="*/ 3768089 h 4699491"/>
                <a:gd name="connsiteX213" fmla="*/ 4425650 w 5017802"/>
                <a:gd name="connsiteY213" fmla="*/ 3809137 h 4699491"/>
                <a:gd name="connsiteX214" fmla="*/ 4464658 w 5017802"/>
                <a:gd name="connsiteY214" fmla="*/ 3916633 h 4699491"/>
                <a:gd name="connsiteX215" fmla="*/ 4517045 w 5017802"/>
                <a:gd name="connsiteY215" fmla="*/ 3947931 h 4699491"/>
                <a:gd name="connsiteX216" fmla="*/ 4568979 w 5017802"/>
                <a:gd name="connsiteY216" fmla="*/ 3905749 h 4699491"/>
                <a:gd name="connsiteX217" fmla="*/ 4654704 w 5017802"/>
                <a:gd name="connsiteY217" fmla="*/ 3857216 h 4699491"/>
                <a:gd name="connsiteX218" fmla="*/ 4637468 w 5017802"/>
                <a:gd name="connsiteY218" fmla="*/ 3768315 h 4699491"/>
                <a:gd name="connsiteX219" fmla="*/ 4714802 w 5017802"/>
                <a:gd name="connsiteY219" fmla="*/ 3635646 h 4699491"/>
                <a:gd name="connsiteX220" fmla="*/ 5007356 w 5017802"/>
                <a:gd name="connsiteY220" fmla="*/ 3302498 h 4699491"/>
                <a:gd name="connsiteX221" fmla="*/ 4925939 w 5017802"/>
                <a:gd name="connsiteY221" fmla="*/ 3293426 h 4699491"/>
                <a:gd name="connsiteX222" fmla="*/ 4930476 w 5017802"/>
                <a:gd name="connsiteY222" fmla="*/ 3201578 h 4699491"/>
                <a:gd name="connsiteX223" fmla="*/ 4881489 w 5017802"/>
                <a:gd name="connsiteY223" fmla="*/ 3176406 h 4699491"/>
                <a:gd name="connsiteX224" fmla="*/ 4797352 w 5017802"/>
                <a:gd name="connsiteY224" fmla="*/ 3207928 h 4699491"/>
                <a:gd name="connsiteX225" fmla="*/ 4760613 w 5017802"/>
                <a:gd name="connsiteY225" fmla="*/ 3171643 h 4699491"/>
                <a:gd name="connsiteX226" fmla="*/ 4805290 w 5017802"/>
                <a:gd name="connsiteY226" fmla="*/ 3148738 h 4699491"/>
                <a:gd name="connsiteX227" fmla="*/ 4676023 w 5017802"/>
                <a:gd name="connsiteY227" fmla="*/ 2935559 h 4699491"/>
                <a:gd name="connsiteX228" fmla="*/ 4690989 w 5017802"/>
                <a:gd name="connsiteY228" fmla="*/ 2905396 h 4699491"/>
                <a:gd name="connsiteX229" fmla="*/ 4667404 w 5017802"/>
                <a:gd name="connsiteY229" fmla="*/ 2789736 h 4699491"/>
                <a:gd name="connsiteX230" fmla="*/ 4508655 w 5017802"/>
                <a:gd name="connsiteY230" fmla="*/ 2778850 h 4699491"/>
                <a:gd name="connsiteX231" fmla="*/ 4475317 w 5017802"/>
                <a:gd name="connsiteY231" fmla="*/ 2827608 h 4699491"/>
                <a:gd name="connsiteX232" fmla="*/ 4386417 w 5017802"/>
                <a:gd name="connsiteY232" fmla="*/ 2842124 h 4699491"/>
                <a:gd name="connsiteX233" fmla="*/ 4392767 w 5017802"/>
                <a:gd name="connsiteY233" fmla="*/ 2820125 h 4699491"/>
                <a:gd name="connsiteX234" fmla="*/ 4339245 w 5017802"/>
                <a:gd name="connsiteY234" fmla="*/ 2804024 h 4699491"/>
                <a:gd name="connsiteX235" fmla="*/ 4314526 w 5017802"/>
                <a:gd name="connsiteY235" fmla="*/ 2638923 h 4699491"/>
                <a:gd name="connsiteX236" fmla="*/ 4034219 w 5017802"/>
                <a:gd name="connsiteY236" fmla="*/ 2572248 h 4699491"/>
                <a:gd name="connsiteX237" fmla="*/ 3897920 w 5017802"/>
                <a:gd name="connsiteY237" fmla="*/ 2615564 h 4699491"/>
                <a:gd name="connsiteX238" fmla="*/ 3765931 w 5017802"/>
                <a:gd name="connsiteY238" fmla="*/ 2608080 h 4699491"/>
                <a:gd name="connsiteX239" fmla="*/ 3633488 w 5017802"/>
                <a:gd name="connsiteY239" fmla="*/ 2497182 h 4699491"/>
                <a:gd name="connsiteX240" fmla="*/ 3420310 w 5017802"/>
                <a:gd name="connsiteY240" fmla="*/ 2193969 h 4699491"/>
                <a:gd name="connsiteX241" fmla="*/ 3021848 w 5017802"/>
                <a:gd name="connsiteY241" fmla="*/ 2054496 h 4699491"/>
                <a:gd name="connsiteX242" fmla="*/ 2785310 w 5017802"/>
                <a:gd name="connsiteY242" fmla="*/ 1741532 h 4699491"/>
                <a:gd name="connsiteX243" fmla="*/ 2819101 w 5017802"/>
                <a:gd name="connsiteY243" fmla="*/ 1716586 h 4699491"/>
                <a:gd name="connsiteX244" fmla="*/ 2878745 w 5017802"/>
                <a:gd name="connsiteY244" fmla="*/ 1799589 h 4699491"/>
                <a:gd name="connsiteX245" fmla="*/ 2898929 w 5017802"/>
                <a:gd name="connsiteY245" fmla="*/ 1782126 h 4699491"/>
                <a:gd name="connsiteX246" fmla="*/ 2942019 w 5017802"/>
                <a:gd name="connsiteY246" fmla="*/ 1812970 h 4699491"/>
                <a:gd name="connsiteX247" fmla="*/ 3030692 w 5017802"/>
                <a:gd name="connsiteY247" fmla="*/ 1759221 h 4699491"/>
                <a:gd name="connsiteX248" fmla="*/ 3046794 w 5017802"/>
                <a:gd name="connsiteY248" fmla="*/ 1738811 h 4699491"/>
                <a:gd name="connsiteX249" fmla="*/ 3105077 w 5017802"/>
                <a:gd name="connsiteY249" fmla="*/ 1739037 h 4699491"/>
                <a:gd name="connsiteX250" fmla="*/ 3121180 w 5017802"/>
                <a:gd name="connsiteY250" fmla="*/ 1705927 h 4699491"/>
                <a:gd name="connsiteX251" fmla="*/ 3102356 w 5017802"/>
                <a:gd name="connsiteY251" fmla="*/ 1680300 h 4699491"/>
                <a:gd name="connsiteX252" fmla="*/ 3035228 w 5017802"/>
                <a:gd name="connsiteY252" fmla="*/ 1700257 h 4699491"/>
                <a:gd name="connsiteX253" fmla="*/ 3013456 w 5017802"/>
                <a:gd name="connsiteY253" fmla="*/ 1646736 h 4699491"/>
                <a:gd name="connsiteX254" fmla="*/ 3034774 w 5017802"/>
                <a:gd name="connsiteY254" fmla="*/ 1617026 h 4699491"/>
                <a:gd name="connsiteX255" fmla="*/ 2978304 w 5017802"/>
                <a:gd name="connsiteY255" fmla="*/ 1513612 h 4699491"/>
                <a:gd name="connsiteX256" fmla="*/ 2929773 w 5017802"/>
                <a:gd name="connsiteY256" fmla="*/ 1552393 h 4699491"/>
                <a:gd name="connsiteX257" fmla="*/ 2840418 w 5017802"/>
                <a:gd name="connsiteY257" fmla="*/ 1497737 h 4699491"/>
                <a:gd name="connsiteX258" fmla="*/ 2892352 w 5017802"/>
                <a:gd name="connsiteY258" fmla="*/ 1405208 h 4699491"/>
                <a:gd name="connsiteX259" fmla="*/ 2849490 w 5017802"/>
                <a:gd name="connsiteY259" fmla="*/ 1284105 h 4699491"/>
                <a:gd name="connsiteX260" fmla="*/ 2864231 w 5017802"/>
                <a:gd name="connsiteY260" fmla="*/ 1160053 h 4699491"/>
                <a:gd name="connsiteX261" fmla="*/ 2959481 w 5017802"/>
                <a:gd name="connsiteY261" fmla="*/ 1086348 h 4699491"/>
                <a:gd name="connsiteX262" fmla="*/ 3064710 w 5017802"/>
                <a:gd name="connsiteY262" fmla="*/ 1063896 h 4699491"/>
                <a:gd name="connsiteX263" fmla="*/ 3001663 w 5017802"/>
                <a:gd name="connsiteY263" fmla="*/ 974089 h 4699491"/>
                <a:gd name="connsiteX264" fmla="*/ 2984427 w 5017802"/>
                <a:gd name="connsiteY264" fmla="*/ 1018766 h 4699491"/>
                <a:gd name="connsiteX265" fmla="*/ 2941112 w 5017802"/>
                <a:gd name="connsiteY265" fmla="*/ 971595 h 4699491"/>
                <a:gd name="connsiteX266" fmla="*/ 2962430 w 5017802"/>
                <a:gd name="connsiteY266" fmla="*/ 886323 h 4699491"/>
                <a:gd name="connsiteX267" fmla="*/ 3035454 w 5017802"/>
                <a:gd name="connsiteY267" fmla="*/ 789032 h 4699491"/>
                <a:gd name="connsiteX268" fmla="*/ 3018445 w 5017802"/>
                <a:gd name="connsiteY268" fmla="*/ 682443 h 4699491"/>
                <a:gd name="connsiteX269" fmla="*/ 2847223 w 5017802"/>
                <a:gd name="connsiteY269" fmla="*/ 692194 h 4699491"/>
                <a:gd name="connsiteX270" fmla="*/ 2827945 w 5017802"/>
                <a:gd name="connsiteY270" fmla="*/ 734831 h 4699491"/>
                <a:gd name="connsiteX271" fmla="*/ 2795742 w 5017802"/>
                <a:gd name="connsiteY271" fmla="*/ 667248 h 4699491"/>
                <a:gd name="connsiteX272" fmla="*/ 2766032 w 5017802"/>
                <a:gd name="connsiteY272" fmla="*/ 707616 h 4699491"/>
                <a:gd name="connsiteX273" fmla="*/ 2580523 w 5017802"/>
                <a:gd name="connsiteY273" fmla="*/ 741180 h 4699491"/>
                <a:gd name="connsiteX0" fmla="*/ 2580523 w 5017802"/>
                <a:gd name="connsiteY0" fmla="*/ 741180 h 4711090"/>
                <a:gd name="connsiteX1" fmla="*/ 2254404 w 5017802"/>
                <a:gd name="connsiteY1" fmla="*/ 583337 h 4711090"/>
                <a:gd name="connsiteX2" fmla="*/ 2294316 w 5017802"/>
                <a:gd name="connsiteY2" fmla="*/ 433432 h 4711090"/>
                <a:gd name="connsiteX3" fmla="*/ 2240342 w 5017802"/>
                <a:gd name="connsiteY3" fmla="*/ 423907 h 4711090"/>
                <a:gd name="connsiteX4" fmla="*/ 2237167 w 5017802"/>
                <a:gd name="connsiteY4" fmla="*/ 395333 h 4711090"/>
                <a:gd name="connsiteX5" fmla="*/ 2281617 w 5017802"/>
                <a:gd name="connsiteY5" fmla="*/ 403270 h 4711090"/>
                <a:gd name="connsiteX6" fmla="*/ 2224467 w 5017802"/>
                <a:gd name="connsiteY6" fmla="*/ 315957 h 4711090"/>
                <a:gd name="connsiteX7" fmla="*/ 2235579 w 5017802"/>
                <a:gd name="connsiteY7" fmla="*/ 355645 h 4711090"/>
                <a:gd name="connsiteX8" fmla="*/ 2183191 w 5017802"/>
                <a:gd name="connsiteY8" fmla="*/ 320720 h 4711090"/>
                <a:gd name="connsiteX9" fmla="*/ 2203829 w 5017802"/>
                <a:gd name="connsiteY9" fmla="*/ 287383 h 4711090"/>
                <a:gd name="connsiteX10" fmla="*/ 2168904 w 5017802"/>
                <a:gd name="connsiteY10" fmla="*/ 225472 h 4711090"/>
                <a:gd name="connsiteX11" fmla="*/ 2202241 w 5017802"/>
                <a:gd name="connsiteY11" fmla="*/ 227061 h 4711090"/>
                <a:gd name="connsiteX12" fmla="*/ 2159379 w 5017802"/>
                <a:gd name="connsiteY12" fmla="*/ 133398 h 4711090"/>
                <a:gd name="connsiteX13" fmla="*/ 2133980 w 5017802"/>
                <a:gd name="connsiteY13" fmla="*/ 131810 h 4711090"/>
                <a:gd name="connsiteX14" fmla="*/ 2122867 w 5017802"/>
                <a:gd name="connsiteY14" fmla="*/ 84185 h 4711090"/>
                <a:gd name="connsiteX15" fmla="*/ 2154616 w 5017802"/>
                <a:gd name="connsiteY15" fmla="*/ 66723 h 4711090"/>
                <a:gd name="connsiteX16" fmla="*/ 2149854 w 5017802"/>
                <a:gd name="connsiteY16" fmla="*/ 23861 h 4711090"/>
                <a:gd name="connsiteX17" fmla="*/ 2091117 w 5017802"/>
                <a:gd name="connsiteY17" fmla="*/ 28624 h 4711090"/>
                <a:gd name="connsiteX18" fmla="*/ 1897442 w 5017802"/>
                <a:gd name="connsiteY18" fmla="*/ 127049 h 4711090"/>
                <a:gd name="connsiteX19" fmla="*/ 1862517 w 5017802"/>
                <a:gd name="connsiteY19" fmla="*/ 252462 h 4711090"/>
                <a:gd name="connsiteX20" fmla="*/ 1867279 w 5017802"/>
                <a:gd name="connsiteY20" fmla="*/ 288974 h 4711090"/>
                <a:gd name="connsiteX21" fmla="*/ 1838704 w 5017802"/>
                <a:gd name="connsiteY21" fmla="*/ 303261 h 4711090"/>
                <a:gd name="connsiteX22" fmla="*/ 1906966 w 5017802"/>
                <a:gd name="connsiteY22" fmla="*/ 482645 h 4711090"/>
                <a:gd name="connsiteX23" fmla="*/ 1819655 w 5017802"/>
                <a:gd name="connsiteY23" fmla="*/ 400099 h 4711090"/>
                <a:gd name="connsiteX24" fmla="*/ 1768854 w 5017802"/>
                <a:gd name="connsiteY24" fmla="*/ 366762 h 4711090"/>
                <a:gd name="connsiteX25" fmla="*/ 1740279 w 5017802"/>
                <a:gd name="connsiteY25" fmla="*/ 401687 h 4711090"/>
                <a:gd name="connsiteX26" fmla="*/ 1738692 w 5017802"/>
                <a:gd name="connsiteY26" fmla="*/ 515987 h 4711090"/>
                <a:gd name="connsiteX27" fmla="*/ 1752979 w 5017802"/>
                <a:gd name="connsiteY27" fmla="*/ 612820 h 4711090"/>
                <a:gd name="connsiteX28" fmla="*/ 1670429 w 5017802"/>
                <a:gd name="connsiteY28" fmla="*/ 620761 h 4711090"/>
                <a:gd name="connsiteX29" fmla="*/ 1694242 w 5017802"/>
                <a:gd name="connsiteY29" fmla="*/ 590598 h 4711090"/>
                <a:gd name="connsiteX30" fmla="*/ 1630742 w 5017802"/>
                <a:gd name="connsiteY30" fmla="*/ 547736 h 4711090"/>
                <a:gd name="connsiteX31" fmla="*/ 1589467 w 5017802"/>
                <a:gd name="connsiteY31" fmla="*/ 501699 h 4711090"/>
                <a:gd name="connsiteX32" fmla="*/ 1540254 w 5017802"/>
                <a:gd name="connsiteY32" fmla="*/ 512811 h 4711090"/>
                <a:gd name="connsiteX33" fmla="*/ 1568829 w 5017802"/>
                <a:gd name="connsiteY33" fmla="*/ 446136 h 4711090"/>
                <a:gd name="connsiteX34" fmla="*/ 1538666 w 5017802"/>
                <a:gd name="connsiteY34" fmla="*/ 481062 h 4711090"/>
                <a:gd name="connsiteX35" fmla="*/ 1505329 w 5017802"/>
                <a:gd name="connsiteY35" fmla="*/ 423911 h 4711090"/>
                <a:gd name="connsiteX36" fmla="*/ 1486279 w 5017802"/>
                <a:gd name="connsiteY36" fmla="*/ 417561 h 4711090"/>
                <a:gd name="connsiteX37" fmla="*/ 1484692 w 5017802"/>
                <a:gd name="connsiteY37" fmla="*/ 376287 h 4711090"/>
                <a:gd name="connsiteX38" fmla="*/ 1449767 w 5017802"/>
                <a:gd name="connsiteY38" fmla="*/ 273100 h 4711090"/>
                <a:gd name="connsiteX39" fmla="*/ 1410079 w 5017802"/>
                <a:gd name="connsiteY39" fmla="*/ 219123 h 4711090"/>
                <a:gd name="connsiteX40" fmla="*/ 1486280 w 5017802"/>
                <a:gd name="connsiteY40" fmla="*/ 282624 h 4711090"/>
                <a:gd name="connsiteX41" fmla="*/ 1545018 w 5017802"/>
                <a:gd name="connsiteY41" fmla="*/ 320723 h 4711090"/>
                <a:gd name="connsiteX42" fmla="*/ 1568829 w 5017802"/>
                <a:gd name="connsiteY42" fmla="*/ 281036 h 4711090"/>
                <a:gd name="connsiteX43" fmla="*/ 1587879 w 5017802"/>
                <a:gd name="connsiteY43" fmla="*/ 215949 h 4711090"/>
                <a:gd name="connsiteX44" fmla="*/ 1549779 w 5017802"/>
                <a:gd name="connsiteY44" fmla="*/ 185786 h 4711090"/>
                <a:gd name="connsiteX45" fmla="*/ 1576767 w 5017802"/>
                <a:gd name="connsiteY45" fmla="*/ 144511 h 4711090"/>
                <a:gd name="connsiteX46" fmla="*/ 1529142 w 5017802"/>
                <a:gd name="connsiteY46" fmla="*/ 50848 h 4711090"/>
                <a:gd name="connsiteX47" fmla="*/ 1511679 w 5017802"/>
                <a:gd name="connsiteY47" fmla="*/ 6399 h 4711090"/>
                <a:gd name="connsiteX48" fmla="*/ 1375154 w 5017802"/>
                <a:gd name="connsiteY48" fmla="*/ 120699 h 4711090"/>
                <a:gd name="connsiteX49" fmla="*/ 1313241 w 5017802"/>
                <a:gd name="connsiteY49" fmla="*/ 115936 h 4711090"/>
                <a:gd name="connsiteX50" fmla="*/ 1300542 w 5017802"/>
                <a:gd name="connsiteY50" fmla="*/ 57199 h 4711090"/>
                <a:gd name="connsiteX51" fmla="*/ 1214817 w 5017802"/>
                <a:gd name="connsiteY51" fmla="*/ 104824 h 4711090"/>
                <a:gd name="connsiteX52" fmla="*/ 1151317 w 5017802"/>
                <a:gd name="connsiteY52" fmla="*/ 139748 h 4711090"/>
                <a:gd name="connsiteX53" fmla="*/ 1056066 w 5017802"/>
                <a:gd name="connsiteY53" fmla="*/ 147686 h 4711090"/>
                <a:gd name="connsiteX54" fmla="*/ 1033842 w 5017802"/>
                <a:gd name="connsiteY54" fmla="*/ 177849 h 4711090"/>
                <a:gd name="connsiteX55" fmla="*/ 997329 w 5017802"/>
                <a:gd name="connsiteY55" fmla="*/ 201661 h 4711090"/>
                <a:gd name="connsiteX56" fmla="*/ 1032255 w 5017802"/>
                <a:gd name="connsiteY56" fmla="*/ 288974 h 4711090"/>
                <a:gd name="connsiteX57" fmla="*/ 899586 w 5017802"/>
                <a:gd name="connsiteY57" fmla="*/ 542516 h 4711090"/>
                <a:gd name="connsiteX58" fmla="*/ 845611 w 5017802"/>
                <a:gd name="connsiteY58" fmla="*/ 580843 h 4711090"/>
                <a:gd name="connsiteX59" fmla="*/ 917502 w 5017802"/>
                <a:gd name="connsiteY59" fmla="*/ 633231 h 4711090"/>
                <a:gd name="connsiteX60" fmla="*/ 880536 w 5017802"/>
                <a:gd name="connsiteY60" fmla="*/ 673825 h 4711090"/>
                <a:gd name="connsiteX61" fmla="*/ 897999 w 5017802"/>
                <a:gd name="connsiteY61" fmla="*/ 720316 h 4711090"/>
                <a:gd name="connsiteX62" fmla="*/ 829282 w 5017802"/>
                <a:gd name="connsiteY62" fmla="*/ 701719 h 4711090"/>
                <a:gd name="connsiteX63" fmla="*/ 774174 w 5017802"/>
                <a:gd name="connsiteY63" fmla="*/ 726665 h 4711090"/>
                <a:gd name="connsiteX64" fmla="*/ 707272 w 5017802"/>
                <a:gd name="connsiteY64" fmla="*/ 695143 h 4711090"/>
                <a:gd name="connsiteX65" fmla="*/ 708860 w 5017802"/>
                <a:gd name="connsiteY65" fmla="*/ 652734 h 4711090"/>
                <a:gd name="connsiteX66" fmla="*/ 597281 w 5017802"/>
                <a:gd name="connsiteY66" fmla="*/ 675412 h 4711090"/>
                <a:gd name="connsiteX67" fmla="*/ 587530 w 5017802"/>
                <a:gd name="connsiteY67" fmla="*/ 760457 h 4711090"/>
                <a:gd name="connsiteX68" fmla="*/ 508382 w 5017802"/>
                <a:gd name="connsiteY68" fmla="*/ 865236 h 4711090"/>
                <a:gd name="connsiteX69" fmla="*/ 422657 w 5017802"/>
                <a:gd name="connsiteY69" fmla="*/ 828724 h 4711090"/>
                <a:gd name="connsiteX70" fmla="*/ 397257 w 5017802"/>
                <a:gd name="connsiteY70" fmla="*/ 869999 h 4711090"/>
                <a:gd name="connsiteX71" fmla="*/ 332170 w 5017802"/>
                <a:gd name="connsiteY71" fmla="*/ 812848 h 4711090"/>
                <a:gd name="connsiteX72" fmla="*/ 306771 w 5017802"/>
                <a:gd name="connsiteY72" fmla="*/ 881111 h 4711090"/>
                <a:gd name="connsiteX73" fmla="*/ 248033 w 5017802"/>
                <a:gd name="connsiteY73" fmla="*/ 873173 h 4711090"/>
                <a:gd name="connsiteX74" fmla="*/ 208345 w 5017802"/>
                <a:gd name="connsiteY74" fmla="*/ 787449 h 4711090"/>
                <a:gd name="connsiteX75" fmla="*/ 27371 w 5017802"/>
                <a:gd name="connsiteY75" fmla="*/ 917623 h 4711090"/>
                <a:gd name="connsiteX76" fmla="*/ 28959 w 5017802"/>
                <a:gd name="connsiteY76" fmla="*/ 970011 h 4711090"/>
                <a:gd name="connsiteX77" fmla="*/ 13084 w 5017802"/>
                <a:gd name="connsiteY77" fmla="*/ 996999 h 4711090"/>
                <a:gd name="connsiteX78" fmla="*/ 40071 w 5017802"/>
                <a:gd name="connsiteY78" fmla="*/ 1022399 h 4711090"/>
                <a:gd name="connsiteX79" fmla="*/ 9909 w 5017802"/>
                <a:gd name="connsiteY79" fmla="*/ 1043037 h 4711090"/>
                <a:gd name="connsiteX80" fmla="*/ 170247 w 5017802"/>
                <a:gd name="connsiteY80" fmla="*/ 1135111 h 4711090"/>
                <a:gd name="connsiteX81" fmla="*/ 160723 w 5017802"/>
                <a:gd name="connsiteY81" fmla="*/ 1263698 h 4711090"/>
                <a:gd name="connsiteX82" fmla="*/ 217873 w 5017802"/>
                <a:gd name="connsiteY82" fmla="*/ 1289099 h 4711090"/>
                <a:gd name="connsiteX83" fmla="*/ 205174 w 5017802"/>
                <a:gd name="connsiteY83" fmla="*/ 1354186 h 4711090"/>
                <a:gd name="connsiteX84" fmla="*/ 270261 w 5017802"/>
                <a:gd name="connsiteY84" fmla="*/ 1362124 h 4711090"/>
                <a:gd name="connsiteX85" fmla="*/ 321736 w 5017802"/>
                <a:gd name="connsiteY85" fmla="*/ 1394776 h 4711090"/>
                <a:gd name="connsiteX86" fmla="*/ 230573 w 5017802"/>
                <a:gd name="connsiteY86" fmla="*/ 1622474 h 4711090"/>
                <a:gd name="connsiteX87" fmla="*/ 179773 w 5017802"/>
                <a:gd name="connsiteY87" fmla="*/ 1687561 h 4711090"/>
                <a:gd name="connsiteX88" fmla="*/ 175010 w 5017802"/>
                <a:gd name="connsiteY88" fmla="*/ 1743123 h 4711090"/>
                <a:gd name="connsiteX89" fmla="*/ 141673 w 5017802"/>
                <a:gd name="connsiteY89" fmla="*/ 1738361 h 4711090"/>
                <a:gd name="connsiteX90" fmla="*/ 143261 w 5017802"/>
                <a:gd name="connsiteY90" fmla="*/ 1798686 h 4711090"/>
                <a:gd name="connsiteX91" fmla="*/ 65473 w 5017802"/>
                <a:gd name="connsiteY91" fmla="*/ 1636761 h 4711090"/>
                <a:gd name="connsiteX92" fmla="*/ 16260 w 5017802"/>
                <a:gd name="connsiteY92" fmla="*/ 1633586 h 4711090"/>
                <a:gd name="connsiteX93" fmla="*/ 41661 w 5017802"/>
                <a:gd name="connsiteY93" fmla="*/ 1670099 h 4711090"/>
                <a:gd name="connsiteX94" fmla="*/ 385 w 5017802"/>
                <a:gd name="connsiteY94" fmla="*/ 1690737 h 4711090"/>
                <a:gd name="connsiteX95" fmla="*/ 59122 w 5017802"/>
                <a:gd name="connsiteY95" fmla="*/ 1873298 h 4711090"/>
                <a:gd name="connsiteX96" fmla="*/ 343507 w 5017802"/>
                <a:gd name="connsiteY96" fmla="*/ 1923414 h 4711090"/>
                <a:gd name="connsiteX97" fmla="*/ 200410 w 5017802"/>
                <a:gd name="connsiteY97" fmla="*/ 2119361 h 4711090"/>
                <a:gd name="connsiteX98" fmla="*/ 213560 w 5017802"/>
                <a:gd name="connsiteY98" fmla="*/ 2239100 h 4711090"/>
                <a:gd name="connsiteX99" fmla="*/ 148023 w 5017802"/>
                <a:gd name="connsiteY99" fmla="*/ 2270174 h 4711090"/>
                <a:gd name="connsiteX100" fmla="*/ 105160 w 5017802"/>
                <a:gd name="connsiteY100" fmla="*/ 2414637 h 4711090"/>
                <a:gd name="connsiteX101" fmla="*/ 201087 w 5017802"/>
                <a:gd name="connsiteY101" fmla="*/ 2428239 h 4711090"/>
                <a:gd name="connsiteX102" fmla="*/ 419708 w 5017802"/>
                <a:gd name="connsiteY102" fmla="*/ 2593339 h 4711090"/>
                <a:gd name="connsiteX103" fmla="*/ 436944 w 5017802"/>
                <a:gd name="connsiteY103" fmla="*/ 2823753 h 4711090"/>
                <a:gd name="connsiteX104" fmla="*/ 490464 w 5017802"/>
                <a:gd name="connsiteY104" fmla="*/ 2877956 h 4711090"/>
                <a:gd name="connsiteX105" fmla="*/ 542173 w 5017802"/>
                <a:gd name="connsiteY105" fmla="*/ 2882264 h 4711090"/>
                <a:gd name="connsiteX106" fmla="*/ 544894 w 5017802"/>
                <a:gd name="connsiteY106" fmla="*/ 2813095 h 4711090"/>
                <a:gd name="connsiteX107" fmla="*/ 678248 w 5017802"/>
                <a:gd name="connsiteY107" fmla="*/ 2882949 h 4711090"/>
                <a:gd name="connsiteX108" fmla="*/ 669852 w 5017802"/>
                <a:gd name="connsiteY108" fmla="*/ 2955970 h 4711090"/>
                <a:gd name="connsiteX109" fmla="*/ 758073 w 5017802"/>
                <a:gd name="connsiteY109" fmla="*/ 3058024 h 4711090"/>
                <a:gd name="connsiteX110" fmla="*/ 741970 w 5017802"/>
                <a:gd name="connsiteY110" fmla="*/ 3145336 h 4711090"/>
                <a:gd name="connsiteX111" fmla="*/ 774855 w 5017802"/>
                <a:gd name="connsiteY111" fmla="*/ 3257368 h 4711090"/>
                <a:gd name="connsiteX112" fmla="*/ 831551 w 5017802"/>
                <a:gd name="connsiteY112" fmla="*/ 3291839 h 4711090"/>
                <a:gd name="connsiteX113" fmla="*/ 794812 w 5017802"/>
                <a:gd name="connsiteY113" fmla="*/ 3345361 h 4711090"/>
                <a:gd name="connsiteX114" fmla="*/ 1094623 w 5017802"/>
                <a:gd name="connsiteY114" fmla="*/ 3453311 h 4711090"/>
                <a:gd name="connsiteX115" fmla="*/ 1144742 w 5017802"/>
                <a:gd name="connsiteY115" fmla="*/ 3605257 h 4711090"/>
                <a:gd name="connsiteX116" fmla="*/ 1187604 w 5017802"/>
                <a:gd name="connsiteY116" fmla="*/ 3626121 h 4711090"/>
                <a:gd name="connsiteX117" fmla="*/ 1210283 w 5017802"/>
                <a:gd name="connsiteY117" fmla="*/ 3658099 h 4711090"/>
                <a:gd name="connsiteX118" fmla="*/ 1297142 w 5017802"/>
                <a:gd name="connsiteY118" fmla="*/ 3683952 h 4711090"/>
                <a:gd name="connsiteX119" fmla="*/ 1357693 w 5017802"/>
                <a:gd name="connsiteY119" fmla="*/ 3632471 h 4711090"/>
                <a:gd name="connsiteX120" fmla="*/ 1341138 w 5017802"/>
                <a:gd name="connsiteY120" fmla="*/ 3663768 h 4711090"/>
                <a:gd name="connsiteX121" fmla="*/ 1361095 w 5017802"/>
                <a:gd name="connsiteY121" fmla="*/ 3689621 h 4711090"/>
                <a:gd name="connsiteX122" fmla="*/ 1387402 w 5017802"/>
                <a:gd name="connsiteY122" fmla="*/ 3742236 h 4711090"/>
                <a:gd name="connsiteX123" fmla="*/ 1358374 w 5017802"/>
                <a:gd name="connsiteY123" fmla="*/ 3755843 h 4711090"/>
                <a:gd name="connsiteX124" fmla="*/ 1358827 w 5017802"/>
                <a:gd name="connsiteY124" fmla="*/ 3799386 h 4711090"/>
                <a:gd name="connsiteX125" fmla="*/ 1322769 w 5017802"/>
                <a:gd name="connsiteY125" fmla="*/ 3900986 h 4711090"/>
                <a:gd name="connsiteX126" fmla="*/ 1264485 w 5017802"/>
                <a:gd name="connsiteY126" fmla="*/ 3906882 h 4711090"/>
                <a:gd name="connsiteX127" fmla="*/ 1236590 w 5017802"/>
                <a:gd name="connsiteY127" fmla="*/ 3937725 h 4711090"/>
                <a:gd name="connsiteX128" fmla="*/ 1160843 w 5017802"/>
                <a:gd name="connsiteY128" fmla="*/ 3954733 h 4711090"/>
                <a:gd name="connsiteX129" fmla="*/ 1214592 w 5017802"/>
                <a:gd name="connsiteY129" fmla="*/ 4003039 h 4711090"/>
                <a:gd name="connsiteX130" fmla="*/ 1226157 w 5017802"/>
                <a:gd name="connsiteY130" fmla="*/ 4039099 h 4711090"/>
                <a:gd name="connsiteX131" fmla="*/ 1154267 w 5017802"/>
                <a:gd name="connsiteY131" fmla="*/ 4107588 h 4711090"/>
                <a:gd name="connsiteX132" fmla="*/ 1111177 w 5017802"/>
                <a:gd name="connsiteY132" fmla="*/ 4113031 h 4711090"/>
                <a:gd name="connsiteX133" fmla="*/ 1112311 w 5017802"/>
                <a:gd name="connsiteY133" fmla="*/ 4170407 h 4711090"/>
                <a:gd name="connsiteX134" fmla="*/ 1142247 w 5017802"/>
                <a:gd name="connsiteY134" fmla="*/ 4191725 h 4711090"/>
                <a:gd name="connsiteX135" fmla="*/ 1122748 w 5017802"/>
                <a:gd name="connsiteY135" fmla="*/ 4230736 h 4711090"/>
                <a:gd name="connsiteX136" fmla="*/ 1067186 w 5017802"/>
                <a:gd name="connsiteY136" fmla="*/ 4224386 h 4711090"/>
                <a:gd name="connsiteX137" fmla="*/ 1114810 w 5017802"/>
                <a:gd name="connsiteY137" fmla="*/ 4270425 h 4711090"/>
                <a:gd name="connsiteX138" fmla="*/ 1162435 w 5017802"/>
                <a:gd name="connsiteY138" fmla="*/ 4376786 h 4711090"/>
                <a:gd name="connsiteX139" fmla="*/ 1271972 w 5017802"/>
                <a:gd name="connsiteY139" fmla="*/ 4435524 h 4711090"/>
                <a:gd name="connsiteX140" fmla="*/ 1291022 w 5017802"/>
                <a:gd name="connsiteY140" fmla="*/ 4472036 h 4711090"/>
                <a:gd name="connsiteX141" fmla="*/ 1367222 w 5017802"/>
                <a:gd name="connsiteY141" fmla="*/ 4557761 h 4711090"/>
                <a:gd name="connsiteX142" fmla="*/ 1389447 w 5017802"/>
                <a:gd name="connsiteY142" fmla="*/ 4543473 h 4711090"/>
                <a:gd name="connsiteX143" fmla="*/ 1419610 w 5017802"/>
                <a:gd name="connsiteY143" fmla="*/ 4570460 h 4711090"/>
                <a:gd name="connsiteX144" fmla="*/ 1381510 w 5017802"/>
                <a:gd name="connsiteY144" fmla="*/ 4602210 h 4711090"/>
                <a:gd name="connsiteX145" fmla="*/ 1313248 w 5017802"/>
                <a:gd name="connsiteY145" fmla="*/ 4675236 h 4711090"/>
                <a:gd name="connsiteX146" fmla="*/ 1210060 w 5017802"/>
                <a:gd name="connsiteY146" fmla="*/ 4591098 h 4711090"/>
                <a:gd name="connsiteX147" fmla="*/ 1227522 w 5017802"/>
                <a:gd name="connsiteY147" fmla="*/ 4699048 h 4711090"/>
                <a:gd name="connsiteX148" fmla="*/ 1219585 w 5017802"/>
                <a:gd name="connsiteY148" fmla="*/ 4700636 h 4711090"/>
                <a:gd name="connsiteX149" fmla="*/ 1495810 w 5017802"/>
                <a:gd name="connsiteY149" fmla="*/ 4629198 h 4711090"/>
                <a:gd name="connsiteX150" fmla="*/ 1514860 w 5017802"/>
                <a:gd name="connsiteY150" fmla="*/ 4514898 h 4711090"/>
                <a:gd name="connsiteX151" fmla="*/ 1370397 w 5017802"/>
                <a:gd name="connsiteY151" fmla="*/ 4511723 h 4711090"/>
                <a:gd name="connsiteX152" fmla="*/ 1351348 w 5017802"/>
                <a:gd name="connsiteY152" fmla="*/ 4422824 h 4711090"/>
                <a:gd name="connsiteX153" fmla="*/ 1444325 w 5017802"/>
                <a:gd name="connsiteY153" fmla="*/ 4364309 h 4711090"/>
                <a:gd name="connsiteX154" fmla="*/ 1791081 w 5017802"/>
                <a:gd name="connsiteY154" fmla="*/ 4263389 h 4711090"/>
                <a:gd name="connsiteX155" fmla="*/ 2188636 w 5017802"/>
                <a:gd name="connsiteY155" fmla="*/ 4250462 h 4711090"/>
                <a:gd name="connsiteX156" fmla="*/ 2296586 w 5017802"/>
                <a:gd name="connsiteY156" fmla="*/ 4245474 h 4711090"/>
                <a:gd name="connsiteX157" fmla="*/ 2394785 w 5017802"/>
                <a:gd name="connsiteY157" fmla="*/ 4215990 h 4711090"/>
                <a:gd name="connsiteX158" fmla="*/ 2406350 w 5017802"/>
                <a:gd name="connsiteY158" fmla="*/ 4125277 h 4711090"/>
                <a:gd name="connsiteX159" fmla="*/ 2494570 w 5017802"/>
                <a:gd name="connsiteY159" fmla="*/ 3900532 h 4711090"/>
                <a:gd name="connsiteX160" fmla="*/ 2593449 w 5017802"/>
                <a:gd name="connsiteY160" fmla="*/ 3917768 h 4711090"/>
                <a:gd name="connsiteX161" fmla="*/ 2719088 w 5017802"/>
                <a:gd name="connsiteY161" fmla="*/ 3918221 h 4711090"/>
                <a:gd name="connsiteX162" fmla="*/ 2914124 w 5017802"/>
                <a:gd name="connsiteY162" fmla="*/ 3764007 h 4711090"/>
                <a:gd name="connsiteX163" fmla="*/ 3195112 w 5017802"/>
                <a:gd name="connsiteY163" fmla="*/ 3993968 h 4711090"/>
                <a:gd name="connsiteX164" fmla="*/ 3265414 w 5017802"/>
                <a:gd name="connsiteY164" fmla="*/ 4067674 h 4711090"/>
                <a:gd name="connsiteX165" fmla="*/ 3439813 w 5017802"/>
                <a:gd name="connsiteY165" fmla="*/ 4130265 h 4711090"/>
                <a:gd name="connsiteX166" fmla="*/ 3526217 w 5017802"/>
                <a:gd name="connsiteY166" fmla="*/ 4316455 h 4711090"/>
                <a:gd name="connsiteX167" fmla="*/ 3586542 w 5017802"/>
                <a:gd name="connsiteY167" fmla="*/ 4375193 h 4711090"/>
                <a:gd name="connsiteX168" fmla="*/ 3597654 w 5017802"/>
                <a:gd name="connsiteY168" fmla="*/ 4345030 h 4711090"/>
                <a:gd name="connsiteX169" fmla="*/ 3643692 w 5017802"/>
                <a:gd name="connsiteY169" fmla="*/ 4318042 h 4711090"/>
                <a:gd name="connsiteX170" fmla="*/ 3694492 w 5017802"/>
                <a:gd name="connsiteY170" fmla="*/ 4391068 h 4711090"/>
                <a:gd name="connsiteX171" fmla="*/ 3743705 w 5017802"/>
                <a:gd name="connsiteY171" fmla="*/ 4394243 h 4711090"/>
                <a:gd name="connsiteX172" fmla="*/ 3699254 w 5017802"/>
                <a:gd name="connsiteY172" fmla="*/ 4300581 h 4711090"/>
                <a:gd name="connsiteX173" fmla="*/ 3656392 w 5017802"/>
                <a:gd name="connsiteY173" fmla="*/ 4232318 h 4711090"/>
                <a:gd name="connsiteX174" fmla="*/ 3699255 w 5017802"/>
                <a:gd name="connsiteY174" fmla="*/ 4216442 h 4711090"/>
                <a:gd name="connsiteX175" fmla="*/ 3680204 w 5017802"/>
                <a:gd name="connsiteY175" fmla="*/ 4175168 h 4711090"/>
                <a:gd name="connsiteX176" fmla="*/ 3732592 w 5017802"/>
                <a:gd name="connsiteY176" fmla="*/ 4184693 h 4711090"/>
                <a:gd name="connsiteX177" fmla="*/ 3711955 w 5017802"/>
                <a:gd name="connsiteY177" fmla="*/ 4151355 h 4711090"/>
                <a:gd name="connsiteX178" fmla="*/ 3733274 w 5017802"/>
                <a:gd name="connsiteY178" fmla="*/ 4134801 h 4711090"/>
                <a:gd name="connsiteX179" fmla="*/ 3854377 w 5017802"/>
                <a:gd name="connsiteY179" fmla="*/ 4220074 h 4711090"/>
                <a:gd name="connsiteX180" fmla="*/ 3889754 w 5017802"/>
                <a:gd name="connsiteY180" fmla="*/ 4206917 h 4711090"/>
                <a:gd name="connsiteX181" fmla="*/ 3942141 w 5017802"/>
                <a:gd name="connsiteY181" fmla="*/ 4272006 h 4711090"/>
                <a:gd name="connsiteX182" fmla="*/ 3962779 w 5017802"/>
                <a:gd name="connsiteY182" fmla="*/ 4330743 h 4711090"/>
                <a:gd name="connsiteX183" fmla="*/ 4070729 w 5017802"/>
                <a:gd name="connsiteY183" fmla="*/ 4349792 h 4711090"/>
                <a:gd name="connsiteX184" fmla="*/ 4010405 w 5017802"/>
                <a:gd name="connsiteY184" fmla="*/ 4283117 h 4711090"/>
                <a:gd name="connsiteX185" fmla="*/ 4007229 w 5017802"/>
                <a:gd name="connsiteY185" fmla="*/ 4214855 h 4711090"/>
                <a:gd name="connsiteX186" fmla="*/ 4061204 w 5017802"/>
                <a:gd name="connsiteY186" fmla="*/ 4270418 h 4711090"/>
                <a:gd name="connsiteX187" fmla="*/ 4110417 w 5017802"/>
                <a:gd name="connsiteY187" fmla="*/ 4275180 h 4711090"/>
                <a:gd name="connsiteX188" fmla="*/ 4104067 w 5017802"/>
                <a:gd name="connsiteY188" fmla="*/ 4225968 h 4711090"/>
                <a:gd name="connsiteX189" fmla="*/ 4164392 w 5017802"/>
                <a:gd name="connsiteY189" fmla="*/ 4230730 h 4711090"/>
                <a:gd name="connsiteX190" fmla="*/ 4226304 w 5017802"/>
                <a:gd name="connsiteY190" fmla="*/ 4273592 h 4711090"/>
                <a:gd name="connsiteX191" fmla="*/ 4258054 w 5017802"/>
                <a:gd name="connsiteY191" fmla="*/ 4260893 h 4711090"/>
                <a:gd name="connsiteX192" fmla="*/ 4251705 w 5017802"/>
                <a:gd name="connsiteY192" fmla="*/ 4225968 h 4711090"/>
                <a:gd name="connsiteX193" fmla="*/ 4292980 w 5017802"/>
                <a:gd name="connsiteY193" fmla="*/ 4202156 h 4711090"/>
                <a:gd name="connsiteX194" fmla="*/ 4377117 w 5017802"/>
                <a:gd name="connsiteY194" fmla="*/ 4259306 h 4711090"/>
                <a:gd name="connsiteX195" fmla="*/ 4394580 w 5017802"/>
                <a:gd name="connsiteY195" fmla="*/ 4157708 h 4711090"/>
                <a:gd name="connsiteX196" fmla="*/ 4369180 w 5017802"/>
                <a:gd name="connsiteY196" fmla="*/ 4135482 h 4711090"/>
                <a:gd name="connsiteX197" fmla="*/ 4296154 w 5017802"/>
                <a:gd name="connsiteY197" fmla="*/ 4092619 h 4711090"/>
                <a:gd name="connsiteX198" fmla="*/ 4318379 w 5017802"/>
                <a:gd name="connsiteY198" fmla="*/ 4067220 h 4711090"/>
                <a:gd name="connsiteX199" fmla="*/ 4339017 w 5017802"/>
                <a:gd name="connsiteY199" fmla="*/ 4044994 h 4711090"/>
                <a:gd name="connsiteX200" fmla="*/ 4392992 w 5017802"/>
                <a:gd name="connsiteY200" fmla="*/ 4076745 h 4711090"/>
                <a:gd name="connsiteX201" fmla="*/ 4399342 w 5017802"/>
                <a:gd name="connsiteY201" fmla="*/ 4032295 h 4711090"/>
                <a:gd name="connsiteX202" fmla="*/ 4343779 w 5017802"/>
                <a:gd name="connsiteY202" fmla="*/ 4008482 h 4711090"/>
                <a:gd name="connsiteX203" fmla="*/ 4342192 w 5017802"/>
                <a:gd name="connsiteY203" fmla="*/ 3998958 h 4711090"/>
                <a:gd name="connsiteX204" fmla="*/ 4329491 w 5017802"/>
                <a:gd name="connsiteY204" fmla="*/ 3960859 h 4711090"/>
                <a:gd name="connsiteX205" fmla="*/ 4335841 w 5017802"/>
                <a:gd name="connsiteY205" fmla="*/ 3913233 h 4711090"/>
                <a:gd name="connsiteX206" fmla="*/ 4346954 w 5017802"/>
                <a:gd name="connsiteY206" fmla="*/ 3857670 h 4711090"/>
                <a:gd name="connsiteX207" fmla="*/ 4308854 w 5017802"/>
                <a:gd name="connsiteY207" fmla="*/ 3827508 h 4711090"/>
                <a:gd name="connsiteX208" fmla="*/ 4342191 w 5017802"/>
                <a:gd name="connsiteY208" fmla="*/ 3817983 h 4711090"/>
                <a:gd name="connsiteX209" fmla="*/ 4319966 w 5017802"/>
                <a:gd name="connsiteY209" fmla="*/ 3781470 h 4711090"/>
                <a:gd name="connsiteX210" fmla="*/ 4358067 w 5017802"/>
                <a:gd name="connsiteY210" fmla="*/ 3776709 h 4711090"/>
                <a:gd name="connsiteX211" fmla="*/ 4364416 w 5017802"/>
                <a:gd name="connsiteY211" fmla="*/ 3743370 h 4711090"/>
                <a:gd name="connsiteX212" fmla="*/ 4426330 w 5017802"/>
                <a:gd name="connsiteY212" fmla="*/ 3752897 h 4711090"/>
                <a:gd name="connsiteX213" fmla="*/ 4459443 w 5017802"/>
                <a:gd name="connsiteY213" fmla="*/ 3768089 h 4711090"/>
                <a:gd name="connsiteX214" fmla="*/ 4425650 w 5017802"/>
                <a:gd name="connsiteY214" fmla="*/ 3809137 h 4711090"/>
                <a:gd name="connsiteX215" fmla="*/ 4464658 w 5017802"/>
                <a:gd name="connsiteY215" fmla="*/ 3916633 h 4711090"/>
                <a:gd name="connsiteX216" fmla="*/ 4517045 w 5017802"/>
                <a:gd name="connsiteY216" fmla="*/ 3947931 h 4711090"/>
                <a:gd name="connsiteX217" fmla="*/ 4568979 w 5017802"/>
                <a:gd name="connsiteY217" fmla="*/ 3905749 h 4711090"/>
                <a:gd name="connsiteX218" fmla="*/ 4654704 w 5017802"/>
                <a:gd name="connsiteY218" fmla="*/ 3857216 h 4711090"/>
                <a:gd name="connsiteX219" fmla="*/ 4637468 w 5017802"/>
                <a:gd name="connsiteY219" fmla="*/ 3768315 h 4711090"/>
                <a:gd name="connsiteX220" fmla="*/ 4714802 w 5017802"/>
                <a:gd name="connsiteY220" fmla="*/ 3635646 h 4711090"/>
                <a:gd name="connsiteX221" fmla="*/ 5007356 w 5017802"/>
                <a:gd name="connsiteY221" fmla="*/ 3302498 h 4711090"/>
                <a:gd name="connsiteX222" fmla="*/ 4925939 w 5017802"/>
                <a:gd name="connsiteY222" fmla="*/ 3293426 h 4711090"/>
                <a:gd name="connsiteX223" fmla="*/ 4930476 w 5017802"/>
                <a:gd name="connsiteY223" fmla="*/ 3201578 h 4711090"/>
                <a:gd name="connsiteX224" fmla="*/ 4881489 w 5017802"/>
                <a:gd name="connsiteY224" fmla="*/ 3176406 h 4711090"/>
                <a:gd name="connsiteX225" fmla="*/ 4797352 w 5017802"/>
                <a:gd name="connsiteY225" fmla="*/ 3207928 h 4711090"/>
                <a:gd name="connsiteX226" fmla="*/ 4760613 w 5017802"/>
                <a:gd name="connsiteY226" fmla="*/ 3171643 h 4711090"/>
                <a:gd name="connsiteX227" fmla="*/ 4805290 w 5017802"/>
                <a:gd name="connsiteY227" fmla="*/ 3148738 h 4711090"/>
                <a:gd name="connsiteX228" fmla="*/ 4676023 w 5017802"/>
                <a:gd name="connsiteY228" fmla="*/ 2935559 h 4711090"/>
                <a:gd name="connsiteX229" fmla="*/ 4690989 w 5017802"/>
                <a:gd name="connsiteY229" fmla="*/ 2905396 h 4711090"/>
                <a:gd name="connsiteX230" fmla="*/ 4667404 w 5017802"/>
                <a:gd name="connsiteY230" fmla="*/ 2789736 h 4711090"/>
                <a:gd name="connsiteX231" fmla="*/ 4508655 w 5017802"/>
                <a:gd name="connsiteY231" fmla="*/ 2778850 h 4711090"/>
                <a:gd name="connsiteX232" fmla="*/ 4475317 w 5017802"/>
                <a:gd name="connsiteY232" fmla="*/ 2827608 h 4711090"/>
                <a:gd name="connsiteX233" fmla="*/ 4386417 w 5017802"/>
                <a:gd name="connsiteY233" fmla="*/ 2842124 h 4711090"/>
                <a:gd name="connsiteX234" fmla="*/ 4392767 w 5017802"/>
                <a:gd name="connsiteY234" fmla="*/ 2820125 h 4711090"/>
                <a:gd name="connsiteX235" fmla="*/ 4339245 w 5017802"/>
                <a:gd name="connsiteY235" fmla="*/ 2804024 h 4711090"/>
                <a:gd name="connsiteX236" fmla="*/ 4314526 w 5017802"/>
                <a:gd name="connsiteY236" fmla="*/ 2638923 h 4711090"/>
                <a:gd name="connsiteX237" fmla="*/ 4034219 w 5017802"/>
                <a:gd name="connsiteY237" fmla="*/ 2572248 h 4711090"/>
                <a:gd name="connsiteX238" fmla="*/ 3897920 w 5017802"/>
                <a:gd name="connsiteY238" fmla="*/ 2615564 h 4711090"/>
                <a:gd name="connsiteX239" fmla="*/ 3765931 w 5017802"/>
                <a:gd name="connsiteY239" fmla="*/ 2608080 h 4711090"/>
                <a:gd name="connsiteX240" fmla="*/ 3633488 w 5017802"/>
                <a:gd name="connsiteY240" fmla="*/ 2497182 h 4711090"/>
                <a:gd name="connsiteX241" fmla="*/ 3420310 w 5017802"/>
                <a:gd name="connsiteY241" fmla="*/ 2193969 h 4711090"/>
                <a:gd name="connsiteX242" fmla="*/ 3021848 w 5017802"/>
                <a:gd name="connsiteY242" fmla="*/ 2054496 h 4711090"/>
                <a:gd name="connsiteX243" fmla="*/ 2785310 w 5017802"/>
                <a:gd name="connsiteY243" fmla="*/ 1741532 h 4711090"/>
                <a:gd name="connsiteX244" fmla="*/ 2819101 w 5017802"/>
                <a:gd name="connsiteY244" fmla="*/ 1716586 h 4711090"/>
                <a:gd name="connsiteX245" fmla="*/ 2878745 w 5017802"/>
                <a:gd name="connsiteY245" fmla="*/ 1799589 h 4711090"/>
                <a:gd name="connsiteX246" fmla="*/ 2898929 w 5017802"/>
                <a:gd name="connsiteY246" fmla="*/ 1782126 h 4711090"/>
                <a:gd name="connsiteX247" fmla="*/ 2942019 w 5017802"/>
                <a:gd name="connsiteY247" fmla="*/ 1812970 h 4711090"/>
                <a:gd name="connsiteX248" fmla="*/ 3030692 w 5017802"/>
                <a:gd name="connsiteY248" fmla="*/ 1759221 h 4711090"/>
                <a:gd name="connsiteX249" fmla="*/ 3046794 w 5017802"/>
                <a:gd name="connsiteY249" fmla="*/ 1738811 h 4711090"/>
                <a:gd name="connsiteX250" fmla="*/ 3105077 w 5017802"/>
                <a:gd name="connsiteY250" fmla="*/ 1739037 h 4711090"/>
                <a:gd name="connsiteX251" fmla="*/ 3121180 w 5017802"/>
                <a:gd name="connsiteY251" fmla="*/ 1705927 h 4711090"/>
                <a:gd name="connsiteX252" fmla="*/ 3102356 w 5017802"/>
                <a:gd name="connsiteY252" fmla="*/ 1680300 h 4711090"/>
                <a:gd name="connsiteX253" fmla="*/ 3035228 w 5017802"/>
                <a:gd name="connsiteY253" fmla="*/ 1700257 h 4711090"/>
                <a:gd name="connsiteX254" fmla="*/ 3013456 w 5017802"/>
                <a:gd name="connsiteY254" fmla="*/ 1646736 h 4711090"/>
                <a:gd name="connsiteX255" fmla="*/ 3034774 w 5017802"/>
                <a:gd name="connsiteY255" fmla="*/ 1617026 h 4711090"/>
                <a:gd name="connsiteX256" fmla="*/ 2978304 w 5017802"/>
                <a:gd name="connsiteY256" fmla="*/ 1513612 h 4711090"/>
                <a:gd name="connsiteX257" fmla="*/ 2929773 w 5017802"/>
                <a:gd name="connsiteY257" fmla="*/ 1552393 h 4711090"/>
                <a:gd name="connsiteX258" fmla="*/ 2840418 w 5017802"/>
                <a:gd name="connsiteY258" fmla="*/ 1497737 h 4711090"/>
                <a:gd name="connsiteX259" fmla="*/ 2892352 w 5017802"/>
                <a:gd name="connsiteY259" fmla="*/ 1405208 h 4711090"/>
                <a:gd name="connsiteX260" fmla="*/ 2849490 w 5017802"/>
                <a:gd name="connsiteY260" fmla="*/ 1284105 h 4711090"/>
                <a:gd name="connsiteX261" fmla="*/ 2864231 w 5017802"/>
                <a:gd name="connsiteY261" fmla="*/ 1160053 h 4711090"/>
                <a:gd name="connsiteX262" fmla="*/ 2959481 w 5017802"/>
                <a:gd name="connsiteY262" fmla="*/ 1086348 h 4711090"/>
                <a:gd name="connsiteX263" fmla="*/ 3064710 w 5017802"/>
                <a:gd name="connsiteY263" fmla="*/ 1063896 h 4711090"/>
                <a:gd name="connsiteX264" fmla="*/ 3001663 w 5017802"/>
                <a:gd name="connsiteY264" fmla="*/ 974089 h 4711090"/>
                <a:gd name="connsiteX265" fmla="*/ 2984427 w 5017802"/>
                <a:gd name="connsiteY265" fmla="*/ 1018766 h 4711090"/>
                <a:gd name="connsiteX266" fmla="*/ 2941112 w 5017802"/>
                <a:gd name="connsiteY266" fmla="*/ 971595 h 4711090"/>
                <a:gd name="connsiteX267" fmla="*/ 2962430 w 5017802"/>
                <a:gd name="connsiteY267" fmla="*/ 886323 h 4711090"/>
                <a:gd name="connsiteX268" fmla="*/ 3035454 w 5017802"/>
                <a:gd name="connsiteY268" fmla="*/ 789032 h 4711090"/>
                <a:gd name="connsiteX269" fmla="*/ 3018445 w 5017802"/>
                <a:gd name="connsiteY269" fmla="*/ 682443 h 4711090"/>
                <a:gd name="connsiteX270" fmla="*/ 2847223 w 5017802"/>
                <a:gd name="connsiteY270" fmla="*/ 692194 h 4711090"/>
                <a:gd name="connsiteX271" fmla="*/ 2827945 w 5017802"/>
                <a:gd name="connsiteY271" fmla="*/ 734831 h 4711090"/>
                <a:gd name="connsiteX272" fmla="*/ 2795742 w 5017802"/>
                <a:gd name="connsiteY272" fmla="*/ 667248 h 4711090"/>
                <a:gd name="connsiteX273" fmla="*/ 2766032 w 5017802"/>
                <a:gd name="connsiteY273" fmla="*/ 707616 h 4711090"/>
                <a:gd name="connsiteX274" fmla="*/ 2580523 w 5017802"/>
                <a:gd name="connsiteY274" fmla="*/ 741180 h 4711090"/>
                <a:gd name="connsiteX0" fmla="*/ 2580523 w 5017802"/>
                <a:gd name="connsiteY0" fmla="*/ 741180 h 4820530"/>
                <a:gd name="connsiteX1" fmla="*/ 2254404 w 5017802"/>
                <a:gd name="connsiteY1" fmla="*/ 583337 h 4820530"/>
                <a:gd name="connsiteX2" fmla="*/ 2294316 w 5017802"/>
                <a:gd name="connsiteY2" fmla="*/ 433432 h 4820530"/>
                <a:gd name="connsiteX3" fmla="*/ 2240342 w 5017802"/>
                <a:gd name="connsiteY3" fmla="*/ 423907 h 4820530"/>
                <a:gd name="connsiteX4" fmla="*/ 2237167 w 5017802"/>
                <a:gd name="connsiteY4" fmla="*/ 395333 h 4820530"/>
                <a:gd name="connsiteX5" fmla="*/ 2281617 w 5017802"/>
                <a:gd name="connsiteY5" fmla="*/ 403270 h 4820530"/>
                <a:gd name="connsiteX6" fmla="*/ 2224467 w 5017802"/>
                <a:gd name="connsiteY6" fmla="*/ 315957 h 4820530"/>
                <a:gd name="connsiteX7" fmla="*/ 2235579 w 5017802"/>
                <a:gd name="connsiteY7" fmla="*/ 355645 h 4820530"/>
                <a:gd name="connsiteX8" fmla="*/ 2183191 w 5017802"/>
                <a:gd name="connsiteY8" fmla="*/ 320720 h 4820530"/>
                <a:gd name="connsiteX9" fmla="*/ 2203829 w 5017802"/>
                <a:gd name="connsiteY9" fmla="*/ 287383 h 4820530"/>
                <a:gd name="connsiteX10" fmla="*/ 2168904 w 5017802"/>
                <a:gd name="connsiteY10" fmla="*/ 225472 h 4820530"/>
                <a:gd name="connsiteX11" fmla="*/ 2202241 w 5017802"/>
                <a:gd name="connsiteY11" fmla="*/ 227061 h 4820530"/>
                <a:gd name="connsiteX12" fmla="*/ 2159379 w 5017802"/>
                <a:gd name="connsiteY12" fmla="*/ 133398 h 4820530"/>
                <a:gd name="connsiteX13" fmla="*/ 2133980 w 5017802"/>
                <a:gd name="connsiteY13" fmla="*/ 131810 h 4820530"/>
                <a:gd name="connsiteX14" fmla="*/ 2122867 w 5017802"/>
                <a:gd name="connsiteY14" fmla="*/ 84185 h 4820530"/>
                <a:gd name="connsiteX15" fmla="*/ 2154616 w 5017802"/>
                <a:gd name="connsiteY15" fmla="*/ 66723 h 4820530"/>
                <a:gd name="connsiteX16" fmla="*/ 2149854 w 5017802"/>
                <a:gd name="connsiteY16" fmla="*/ 23861 h 4820530"/>
                <a:gd name="connsiteX17" fmla="*/ 2091117 w 5017802"/>
                <a:gd name="connsiteY17" fmla="*/ 28624 h 4820530"/>
                <a:gd name="connsiteX18" fmla="*/ 1897442 w 5017802"/>
                <a:gd name="connsiteY18" fmla="*/ 127049 h 4820530"/>
                <a:gd name="connsiteX19" fmla="*/ 1862517 w 5017802"/>
                <a:gd name="connsiteY19" fmla="*/ 252462 h 4820530"/>
                <a:gd name="connsiteX20" fmla="*/ 1867279 w 5017802"/>
                <a:gd name="connsiteY20" fmla="*/ 288974 h 4820530"/>
                <a:gd name="connsiteX21" fmla="*/ 1838704 w 5017802"/>
                <a:gd name="connsiteY21" fmla="*/ 303261 h 4820530"/>
                <a:gd name="connsiteX22" fmla="*/ 1906966 w 5017802"/>
                <a:gd name="connsiteY22" fmla="*/ 482645 h 4820530"/>
                <a:gd name="connsiteX23" fmla="*/ 1819655 w 5017802"/>
                <a:gd name="connsiteY23" fmla="*/ 400099 h 4820530"/>
                <a:gd name="connsiteX24" fmla="*/ 1768854 w 5017802"/>
                <a:gd name="connsiteY24" fmla="*/ 366762 h 4820530"/>
                <a:gd name="connsiteX25" fmla="*/ 1740279 w 5017802"/>
                <a:gd name="connsiteY25" fmla="*/ 401687 h 4820530"/>
                <a:gd name="connsiteX26" fmla="*/ 1738692 w 5017802"/>
                <a:gd name="connsiteY26" fmla="*/ 515987 h 4820530"/>
                <a:gd name="connsiteX27" fmla="*/ 1752979 w 5017802"/>
                <a:gd name="connsiteY27" fmla="*/ 612820 h 4820530"/>
                <a:gd name="connsiteX28" fmla="*/ 1670429 w 5017802"/>
                <a:gd name="connsiteY28" fmla="*/ 620761 h 4820530"/>
                <a:gd name="connsiteX29" fmla="*/ 1694242 w 5017802"/>
                <a:gd name="connsiteY29" fmla="*/ 590598 h 4820530"/>
                <a:gd name="connsiteX30" fmla="*/ 1630742 w 5017802"/>
                <a:gd name="connsiteY30" fmla="*/ 547736 h 4820530"/>
                <a:gd name="connsiteX31" fmla="*/ 1589467 w 5017802"/>
                <a:gd name="connsiteY31" fmla="*/ 501699 h 4820530"/>
                <a:gd name="connsiteX32" fmla="*/ 1540254 w 5017802"/>
                <a:gd name="connsiteY32" fmla="*/ 512811 h 4820530"/>
                <a:gd name="connsiteX33" fmla="*/ 1568829 w 5017802"/>
                <a:gd name="connsiteY33" fmla="*/ 446136 h 4820530"/>
                <a:gd name="connsiteX34" fmla="*/ 1538666 w 5017802"/>
                <a:gd name="connsiteY34" fmla="*/ 481062 h 4820530"/>
                <a:gd name="connsiteX35" fmla="*/ 1505329 w 5017802"/>
                <a:gd name="connsiteY35" fmla="*/ 423911 h 4820530"/>
                <a:gd name="connsiteX36" fmla="*/ 1486279 w 5017802"/>
                <a:gd name="connsiteY36" fmla="*/ 417561 h 4820530"/>
                <a:gd name="connsiteX37" fmla="*/ 1484692 w 5017802"/>
                <a:gd name="connsiteY37" fmla="*/ 376287 h 4820530"/>
                <a:gd name="connsiteX38" fmla="*/ 1449767 w 5017802"/>
                <a:gd name="connsiteY38" fmla="*/ 273100 h 4820530"/>
                <a:gd name="connsiteX39" fmla="*/ 1410079 w 5017802"/>
                <a:gd name="connsiteY39" fmla="*/ 219123 h 4820530"/>
                <a:gd name="connsiteX40" fmla="*/ 1486280 w 5017802"/>
                <a:gd name="connsiteY40" fmla="*/ 282624 h 4820530"/>
                <a:gd name="connsiteX41" fmla="*/ 1545018 w 5017802"/>
                <a:gd name="connsiteY41" fmla="*/ 320723 h 4820530"/>
                <a:gd name="connsiteX42" fmla="*/ 1568829 w 5017802"/>
                <a:gd name="connsiteY42" fmla="*/ 281036 h 4820530"/>
                <a:gd name="connsiteX43" fmla="*/ 1587879 w 5017802"/>
                <a:gd name="connsiteY43" fmla="*/ 215949 h 4820530"/>
                <a:gd name="connsiteX44" fmla="*/ 1549779 w 5017802"/>
                <a:gd name="connsiteY44" fmla="*/ 185786 h 4820530"/>
                <a:gd name="connsiteX45" fmla="*/ 1576767 w 5017802"/>
                <a:gd name="connsiteY45" fmla="*/ 144511 h 4820530"/>
                <a:gd name="connsiteX46" fmla="*/ 1529142 w 5017802"/>
                <a:gd name="connsiteY46" fmla="*/ 50848 h 4820530"/>
                <a:gd name="connsiteX47" fmla="*/ 1511679 w 5017802"/>
                <a:gd name="connsiteY47" fmla="*/ 6399 h 4820530"/>
                <a:gd name="connsiteX48" fmla="*/ 1375154 w 5017802"/>
                <a:gd name="connsiteY48" fmla="*/ 120699 h 4820530"/>
                <a:gd name="connsiteX49" fmla="*/ 1313241 w 5017802"/>
                <a:gd name="connsiteY49" fmla="*/ 115936 h 4820530"/>
                <a:gd name="connsiteX50" fmla="*/ 1300542 w 5017802"/>
                <a:gd name="connsiteY50" fmla="*/ 57199 h 4820530"/>
                <a:gd name="connsiteX51" fmla="*/ 1214817 w 5017802"/>
                <a:gd name="connsiteY51" fmla="*/ 104824 h 4820530"/>
                <a:gd name="connsiteX52" fmla="*/ 1151317 w 5017802"/>
                <a:gd name="connsiteY52" fmla="*/ 139748 h 4820530"/>
                <a:gd name="connsiteX53" fmla="*/ 1056066 w 5017802"/>
                <a:gd name="connsiteY53" fmla="*/ 147686 h 4820530"/>
                <a:gd name="connsiteX54" fmla="*/ 1033842 w 5017802"/>
                <a:gd name="connsiteY54" fmla="*/ 177849 h 4820530"/>
                <a:gd name="connsiteX55" fmla="*/ 997329 w 5017802"/>
                <a:gd name="connsiteY55" fmla="*/ 201661 h 4820530"/>
                <a:gd name="connsiteX56" fmla="*/ 1032255 w 5017802"/>
                <a:gd name="connsiteY56" fmla="*/ 288974 h 4820530"/>
                <a:gd name="connsiteX57" fmla="*/ 899586 w 5017802"/>
                <a:gd name="connsiteY57" fmla="*/ 542516 h 4820530"/>
                <a:gd name="connsiteX58" fmla="*/ 845611 w 5017802"/>
                <a:gd name="connsiteY58" fmla="*/ 580843 h 4820530"/>
                <a:gd name="connsiteX59" fmla="*/ 917502 w 5017802"/>
                <a:gd name="connsiteY59" fmla="*/ 633231 h 4820530"/>
                <a:gd name="connsiteX60" fmla="*/ 880536 w 5017802"/>
                <a:gd name="connsiteY60" fmla="*/ 673825 h 4820530"/>
                <a:gd name="connsiteX61" fmla="*/ 897999 w 5017802"/>
                <a:gd name="connsiteY61" fmla="*/ 720316 h 4820530"/>
                <a:gd name="connsiteX62" fmla="*/ 829282 w 5017802"/>
                <a:gd name="connsiteY62" fmla="*/ 701719 h 4820530"/>
                <a:gd name="connsiteX63" fmla="*/ 774174 w 5017802"/>
                <a:gd name="connsiteY63" fmla="*/ 726665 h 4820530"/>
                <a:gd name="connsiteX64" fmla="*/ 707272 w 5017802"/>
                <a:gd name="connsiteY64" fmla="*/ 695143 h 4820530"/>
                <a:gd name="connsiteX65" fmla="*/ 708860 w 5017802"/>
                <a:gd name="connsiteY65" fmla="*/ 652734 h 4820530"/>
                <a:gd name="connsiteX66" fmla="*/ 597281 w 5017802"/>
                <a:gd name="connsiteY66" fmla="*/ 675412 h 4820530"/>
                <a:gd name="connsiteX67" fmla="*/ 587530 w 5017802"/>
                <a:gd name="connsiteY67" fmla="*/ 760457 h 4820530"/>
                <a:gd name="connsiteX68" fmla="*/ 508382 w 5017802"/>
                <a:gd name="connsiteY68" fmla="*/ 865236 h 4820530"/>
                <a:gd name="connsiteX69" fmla="*/ 422657 w 5017802"/>
                <a:gd name="connsiteY69" fmla="*/ 828724 h 4820530"/>
                <a:gd name="connsiteX70" fmla="*/ 397257 w 5017802"/>
                <a:gd name="connsiteY70" fmla="*/ 869999 h 4820530"/>
                <a:gd name="connsiteX71" fmla="*/ 332170 w 5017802"/>
                <a:gd name="connsiteY71" fmla="*/ 812848 h 4820530"/>
                <a:gd name="connsiteX72" fmla="*/ 306771 w 5017802"/>
                <a:gd name="connsiteY72" fmla="*/ 881111 h 4820530"/>
                <a:gd name="connsiteX73" fmla="*/ 248033 w 5017802"/>
                <a:gd name="connsiteY73" fmla="*/ 873173 h 4820530"/>
                <a:gd name="connsiteX74" fmla="*/ 208345 w 5017802"/>
                <a:gd name="connsiteY74" fmla="*/ 787449 h 4820530"/>
                <a:gd name="connsiteX75" fmla="*/ 27371 w 5017802"/>
                <a:gd name="connsiteY75" fmla="*/ 917623 h 4820530"/>
                <a:gd name="connsiteX76" fmla="*/ 28959 w 5017802"/>
                <a:gd name="connsiteY76" fmla="*/ 970011 h 4820530"/>
                <a:gd name="connsiteX77" fmla="*/ 13084 w 5017802"/>
                <a:gd name="connsiteY77" fmla="*/ 996999 h 4820530"/>
                <a:gd name="connsiteX78" fmla="*/ 40071 w 5017802"/>
                <a:gd name="connsiteY78" fmla="*/ 1022399 h 4820530"/>
                <a:gd name="connsiteX79" fmla="*/ 9909 w 5017802"/>
                <a:gd name="connsiteY79" fmla="*/ 1043037 h 4820530"/>
                <a:gd name="connsiteX80" fmla="*/ 170247 w 5017802"/>
                <a:gd name="connsiteY80" fmla="*/ 1135111 h 4820530"/>
                <a:gd name="connsiteX81" fmla="*/ 160723 w 5017802"/>
                <a:gd name="connsiteY81" fmla="*/ 1263698 h 4820530"/>
                <a:gd name="connsiteX82" fmla="*/ 217873 w 5017802"/>
                <a:gd name="connsiteY82" fmla="*/ 1289099 h 4820530"/>
                <a:gd name="connsiteX83" fmla="*/ 205174 w 5017802"/>
                <a:gd name="connsiteY83" fmla="*/ 1354186 h 4820530"/>
                <a:gd name="connsiteX84" fmla="*/ 270261 w 5017802"/>
                <a:gd name="connsiteY84" fmla="*/ 1362124 h 4820530"/>
                <a:gd name="connsiteX85" fmla="*/ 321736 w 5017802"/>
                <a:gd name="connsiteY85" fmla="*/ 1394776 h 4820530"/>
                <a:gd name="connsiteX86" fmla="*/ 230573 w 5017802"/>
                <a:gd name="connsiteY86" fmla="*/ 1622474 h 4820530"/>
                <a:gd name="connsiteX87" fmla="*/ 179773 w 5017802"/>
                <a:gd name="connsiteY87" fmla="*/ 1687561 h 4820530"/>
                <a:gd name="connsiteX88" fmla="*/ 175010 w 5017802"/>
                <a:gd name="connsiteY88" fmla="*/ 1743123 h 4820530"/>
                <a:gd name="connsiteX89" fmla="*/ 141673 w 5017802"/>
                <a:gd name="connsiteY89" fmla="*/ 1738361 h 4820530"/>
                <a:gd name="connsiteX90" fmla="*/ 143261 w 5017802"/>
                <a:gd name="connsiteY90" fmla="*/ 1798686 h 4820530"/>
                <a:gd name="connsiteX91" fmla="*/ 65473 w 5017802"/>
                <a:gd name="connsiteY91" fmla="*/ 1636761 h 4820530"/>
                <a:gd name="connsiteX92" fmla="*/ 16260 w 5017802"/>
                <a:gd name="connsiteY92" fmla="*/ 1633586 h 4820530"/>
                <a:gd name="connsiteX93" fmla="*/ 41661 w 5017802"/>
                <a:gd name="connsiteY93" fmla="*/ 1670099 h 4820530"/>
                <a:gd name="connsiteX94" fmla="*/ 385 w 5017802"/>
                <a:gd name="connsiteY94" fmla="*/ 1690737 h 4820530"/>
                <a:gd name="connsiteX95" fmla="*/ 59122 w 5017802"/>
                <a:gd name="connsiteY95" fmla="*/ 1873298 h 4820530"/>
                <a:gd name="connsiteX96" fmla="*/ 343507 w 5017802"/>
                <a:gd name="connsiteY96" fmla="*/ 1923414 h 4820530"/>
                <a:gd name="connsiteX97" fmla="*/ 200410 w 5017802"/>
                <a:gd name="connsiteY97" fmla="*/ 2119361 h 4820530"/>
                <a:gd name="connsiteX98" fmla="*/ 213560 w 5017802"/>
                <a:gd name="connsiteY98" fmla="*/ 2239100 h 4820530"/>
                <a:gd name="connsiteX99" fmla="*/ 148023 w 5017802"/>
                <a:gd name="connsiteY99" fmla="*/ 2270174 h 4820530"/>
                <a:gd name="connsiteX100" fmla="*/ 105160 w 5017802"/>
                <a:gd name="connsiteY100" fmla="*/ 2414637 h 4820530"/>
                <a:gd name="connsiteX101" fmla="*/ 201087 w 5017802"/>
                <a:gd name="connsiteY101" fmla="*/ 2428239 h 4820530"/>
                <a:gd name="connsiteX102" fmla="*/ 419708 w 5017802"/>
                <a:gd name="connsiteY102" fmla="*/ 2593339 h 4820530"/>
                <a:gd name="connsiteX103" fmla="*/ 436944 w 5017802"/>
                <a:gd name="connsiteY103" fmla="*/ 2823753 h 4820530"/>
                <a:gd name="connsiteX104" fmla="*/ 490464 w 5017802"/>
                <a:gd name="connsiteY104" fmla="*/ 2877956 h 4820530"/>
                <a:gd name="connsiteX105" fmla="*/ 542173 w 5017802"/>
                <a:gd name="connsiteY105" fmla="*/ 2882264 h 4820530"/>
                <a:gd name="connsiteX106" fmla="*/ 544894 w 5017802"/>
                <a:gd name="connsiteY106" fmla="*/ 2813095 h 4820530"/>
                <a:gd name="connsiteX107" fmla="*/ 678248 w 5017802"/>
                <a:gd name="connsiteY107" fmla="*/ 2882949 h 4820530"/>
                <a:gd name="connsiteX108" fmla="*/ 669852 w 5017802"/>
                <a:gd name="connsiteY108" fmla="*/ 2955970 h 4820530"/>
                <a:gd name="connsiteX109" fmla="*/ 758073 w 5017802"/>
                <a:gd name="connsiteY109" fmla="*/ 3058024 h 4820530"/>
                <a:gd name="connsiteX110" fmla="*/ 741970 w 5017802"/>
                <a:gd name="connsiteY110" fmla="*/ 3145336 h 4820530"/>
                <a:gd name="connsiteX111" fmla="*/ 774855 w 5017802"/>
                <a:gd name="connsiteY111" fmla="*/ 3257368 h 4820530"/>
                <a:gd name="connsiteX112" fmla="*/ 831551 w 5017802"/>
                <a:gd name="connsiteY112" fmla="*/ 3291839 h 4820530"/>
                <a:gd name="connsiteX113" fmla="*/ 794812 w 5017802"/>
                <a:gd name="connsiteY113" fmla="*/ 3345361 h 4820530"/>
                <a:gd name="connsiteX114" fmla="*/ 1094623 w 5017802"/>
                <a:gd name="connsiteY114" fmla="*/ 3453311 h 4820530"/>
                <a:gd name="connsiteX115" fmla="*/ 1144742 w 5017802"/>
                <a:gd name="connsiteY115" fmla="*/ 3605257 h 4820530"/>
                <a:gd name="connsiteX116" fmla="*/ 1187604 w 5017802"/>
                <a:gd name="connsiteY116" fmla="*/ 3626121 h 4820530"/>
                <a:gd name="connsiteX117" fmla="*/ 1210283 w 5017802"/>
                <a:gd name="connsiteY117" fmla="*/ 3658099 h 4820530"/>
                <a:gd name="connsiteX118" fmla="*/ 1297142 w 5017802"/>
                <a:gd name="connsiteY118" fmla="*/ 3683952 h 4820530"/>
                <a:gd name="connsiteX119" fmla="*/ 1357693 w 5017802"/>
                <a:gd name="connsiteY119" fmla="*/ 3632471 h 4820530"/>
                <a:gd name="connsiteX120" fmla="*/ 1341138 w 5017802"/>
                <a:gd name="connsiteY120" fmla="*/ 3663768 h 4820530"/>
                <a:gd name="connsiteX121" fmla="*/ 1361095 w 5017802"/>
                <a:gd name="connsiteY121" fmla="*/ 3689621 h 4820530"/>
                <a:gd name="connsiteX122" fmla="*/ 1387402 w 5017802"/>
                <a:gd name="connsiteY122" fmla="*/ 3742236 h 4820530"/>
                <a:gd name="connsiteX123" fmla="*/ 1358374 w 5017802"/>
                <a:gd name="connsiteY123" fmla="*/ 3755843 h 4820530"/>
                <a:gd name="connsiteX124" fmla="*/ 1358827 w 5017802"/>
                <a:gd name="connsiteY124" fmla="*/ 3799386 h 4820530"/>
                <a:gd name="connsiteX125" fmla="*/ 1322769 w 5017802"/>
                <a:gd name="connsiteY125" fmla="*/ 3900986 h 4820530"/>
                <a:gd name="connsiteX126" fmla="*/ 1264485 w 5017802"/>
                <a:gd name="connsiteY126" fmla="*/ 3906882 h 4820530"/>
                <a:gd name="connsiteX127" fmla="*/ 1236590 w 5017802"/>
                <a:gd name="connsiteY127" fmla="*/ 3937725 h 4820530"/>
                <a:gd name="connsiteX128" fmla="*/ 1160843 w 5017802"/>
                <a:gd name="connsiteY128" fmla="*/ 3954733 h 4820530"/>
                <a:gd name="connsiteX129" fmla="*/ 1214592 w 5017802"/>
                <a:gd name="connsiteY129" fmla="*/ 4003039 h 4820530"/>
                <a:gd name="connsiteX130" fmla="*/ 1226157 w 5017802"/>
                <a:gd name="connsiteY130" fmla="*/ 4039099 h 4820530"/>
                <a:gd name="connsiteX131" fmla="*/ 1154267 w 5017802"/>
                <a:gd name="connsiteY131" fmla="*/ 4107588 h 4820530"/>
                <a:gd name="connsiteX132" fmla="*/ 1111177 w 5017802"/>
                <a:gd name="connsiteY132" fmla="*/ 4113031 h 4820530"/>
                <a:gd name="connsiteX133" fmla="*/ 1112311 w 5017802"/>
                <a:gd name="connsiteY133" fmla="*/ 4170407 h 4820530"/>
                <a:gd name="connsiteX134" fmla="*/ 1142247 w 5017802"/>
                <a:gd name="connsiteY134" fmla="*/ 4191725 h 4820530"/>
                <a:gd name="connsiteX135" fmla="*/ 1122748 w 5017802"/>
                <a:gd name="connsiteY135" fmla="*/ 4230736 h 4820530"/>
                <a:gd name="connsiteX136" fmla="*/ 1067186 w 5017802"/>
                <a:gd name="connsiteY136" fmla="*/ 4224386 h 4820530"/>
                <a:gd name="connsiteX137" fmla="*/ 1114810 w 5017802"/>
                <a:gd name="connsiteY137" fmla="*/ 4270425 h 4820530"/>
                <a:gd name="connsiteX138" fmla="*/ 1162435 w 5017802"/>
                <a:gd name="connsiteY138" fmla="*/ 4376786 h 4820530"/>
                <a:gd name="connsiteX139" fmla="*/ 1271972 w 5017802"/>
                <a:gd name="connsiteY139" fmla="*/ 4435524 h 4820530"/>
                <a:gd name="connsiteX140" fmla="*/ 1291022 w 5017802"/>
                <a:gd name="connsiteY140" fmla="*/ 4472036 h 4820530"/>
                <a:gd name="connsiteX141" fmla="*/ 1367222 w 5017802"/>
                <a:gd name="connsiteY141" fmla="*/ 4557761 h 4820530"/>
                <a:gd name="connsiteX142" fmla="*/ 1389447 w 5017802"/>
                <a:gd name="connsiteY142" fmla="*/ 4543473 h 4820530"/>
                <a:gd name="connsiteX143" fmla="*/ 1419610 w 5017802"/>
                <a:gd name="connsiteY143" fmla="*/ 4570460 h 4820530"/>
                <a:gd name="connsiteX144" fmla="*/ 1381510 w 5017802"/>
                <a:gd name="connsiteY144" fmla="*/ 4602210 h 4820530"/>
                <a:gd name="connsiteX145" fmla="*/ 1313248 w 5017802"/>
                <a:gd name="connsiteY145" fmla="*/ 4675236 h 4820530"/>
                <a:gd name="connsiteX146" fmla="*/ 1210060 w 5017802"/>
                <a:gd name="connsiteY146" fmla="*/ 4591098 h 4820530"/>
                <a:gd name="connsiteX147" fmla="*/ 1227522 w 5017802"/>
                <a:gd name="connsiteY147" fmla="*/ 4699048 h 4820530"/>
                <a:gd name="connsiteX148" fmla="*/ 1310072 w 5017802"/>
                <a:gd name="connsiteY148" fmla="*/ 4819698 h 4820530"/>
                <a:gd name="connsiteX149" fmla="*/ 1495810 w 5017802"/>
                <a:gd name="connsiteY149" fmla="*/ 4629198 h 4820530"/>
                <a:gd name="connsiteX150" fmla="*/ 1514860 w 5017802"/>
                <a:gd name="connsiteY150" fmla="*/ 4514898 h 4820530"/>
                <a:gd name="connsiteX151" fmla="*/ 1370397 w 5017802"/>
                <a:gd name="connsiteY151" fmla="*/ 4511723 h 4820530"/>
                <a:gd name="connsiteX152" fmla="*/ 1351348 w 5017802"/>
                <a:gd name="connsiteY152" fmla="*/ 4422824 h 4820530"/>
                <a:gd name="connsiteX153" fmla="*/ 1444325 w 5017802"/>
                <a:gd name="connsiteY153" fmla="*/ 4364309 h 4820530"/>
                <a:gd name="connsiteX154" fmla="*/ 1791081 w 5017802"/>
                <a:gd name="connsiteY154" fmla="*/ 4263389 h 4820530"/>
                <a:gd name="connsiteX155" fmla="*/ 2188636 w 5017802"/>
                <a:gd name="connsiteY155" fmla="*/ 4250462 h 4820530"/>
                <a:gd name="connsiteX156" fmla="*/ 2296586 w 5017802"/>
                <a:gd name="connsiteY156" fmla="*/ 4245474 h 4820530"/>
                <a:gd name="connsiteX157" fmla="*/ 2394785 w 5017802"/>
                <a:gd name="connsiteY157" fmla="*/ 4215990 h 4820530"/>
                <a:gd name="connsiteX158" fmla="*/ 2406350 w 5017802"/>
                <a:gd name="connsiteY158" fmla="*/ 4125277 h 4820530"/>
                <a:gd name="connsiteX159" fmla="*/ 2494570 w 5017802"/>
                <a:gd name="connsiteY159" fmla="*/ 3900532 h 4820530"/>
                <a:gd name="connsiteX160" fmla="*/ 2593449 w 5017802"/>
                <a:gd name="connsiteY160" fmla="*/ 3917768 h 4820530"/>
                <a:gd name="connsiteX161" fmla="*/ 2719088 w 5017802"/>
                <a:gd name="connsiteY161" fmla="*/ 3918221 h 4820530"/>
                <a:gd name="connsiteX162" fmla="*/ 2914124 w 5017802"/>
                <a:gd name="connsiteY162" fmla="*/ 3764007 h 4820530"/>
                <a:gd name="connsiteX163" fmla="*/ 3195112 w 5017802"/>
                <a:gd name="connsiteY163" fmla="*/ 3993968 h 4820530"/>
                <a:gd name="connsiteX164" fmla="*/ 3265414 w 5017802"/>
                <a:gd name="connsiteY164" fmla="*/ 4067674 h 4820530"/>
                <a:gd name="connsiteX165" fmla="*/ 3439813 w 5017802"/>
                <a:gd name="connsiteY165" fmla="*/ 4130265 h 4820530"/>
                <a:gd name="connsiteX166" fmla="*/ 3526217 w 5017802"/>
                <a:gd name="connsiteY166" fmla="*/ 4316455 h 4820530"/>
                <a:gd name="connsiteX167" fmla="*/ 3586542 w 5017802"/>
                <a:gd name="connsiteY167" fmla="*/ 4375193 h 4820530"/>
                <a:gd name="connsiteX168" fmla="*/ 3597654 w 5017802"/>
                <a:gd name="connsiteY168" fmla="*/ 4345030 h 4820530"/>
                <a:gd name="connsiteX169" fmla="*/ 3643692 w 5017802"/>
                <a:gd name="connsiteY169" fmla="*/ 4318042 h 4820530"/>
                <a:gd name="connsiteX170" fmla="*/ 3694492 w 5017802"/>
                <a:gd name="connsiteY170" fmla="*/ 4391068 h 4820530"/>
                <a:gd name="connsiteX171" fmla="*/ 3743705 w 5017802"/>
                <a:gd name="connsiteY171" fmla="*/ 4394243 h 4820530"/>
                <a:gd name="connsiteX172" fmla="*/ 3699254 w 5017802"/>
                <a:gd name="connsiteY172" fmla="*/ 4300581 h 4820530"/>
                <a:gd name="connsiteX173" fmla="*/ 3656392 w 5017802"/>
                <a:gd name="connsiteY173" fmla="*/ 4232318 h 4820530"/>
                <a:gd name="connsiteX174" fmla="*/ 3699255 w 5017802"/>
                <a:gd name="connsiteY174" fmla="*/ 4216442 h 4820530"/>
                <a:gd name="connsiteX175" fmla="*/ 3680204 w 5017802"/>
                <a:gd name="connsiteY175" fmla="*/ 4175168 h 4820530"/>
                <a:gd name="connsiteX176" fmla="*/ 3732592 w 5017802"/>
                <a:gd name="connsiteY176" fmla="*/ 4184693 h 4820530"/>
                <a:gd name="connsiteX177" fmla="*/ 3711955 w 5017802"/>
                <a:gd name="connsiteY177" fmla="*/ 4151355 h 4820530"/>
                <a:gd name="connsiteX178" fmla="*/ 3733274 w 5017802"/>
                <a:gd name="connsiteY178" fmla="*/ 4134801 h 4820530"/>
                <a:gd name="connsiteX179" fmla="*/ 3854377 w 5017802"/>
                <a:gd name="connsiteY179" fmla="*/ 4220074 h 4820530"/>
                <a:gd name="connsiteX180" fmla="*/ 3889754 w 5017802"/>
                <a:gd name="connsiteY180" fmla="*/ 4206917 h 4820530"/>
                <a:gd name="connsiteX181" fmla="*/ 3942141 w 5017802"/>
                <a:gd name="connsiteY181" fmla="*/ 4272006 h 4820530"/>
                <a:gd name="connsiteX182" fmla="*/ 3962779 w 5017802"/>
                <a:gd name="connsiteY182" fmla="*/ 4330743 h 4820530"/>
                <a:gd name="connsiteX183" fmla="*/ 4070729 w 5017802"/>
                <a:gd name="connsiteY183" fmla="*/ 4349792 h 4820530"/>
                <a:gd name="connsiteX184" fmla="*/ 4010405 w 5017802"/>
                <a:gd name="connsiteY184" fmla="*/ 4283117 h 4820530"/>
                <a:gd name="connsiteX185" fmla="*/ 4007229 w 5017802"/>
                <a:gd name="connsiteY185" fmla="*/ 4214855 h 4820530"/>
                <a:gd name="connsiteX186" fmla="*/ 4061204 w 5017802"/>
                <a:gd name="connsiteY186" fmla="*/ 4270418 h 4820530"/>
                <a:gd name="connsiteX187" fmla="*/ 4110417 w 5017802"/>
                <a:gd name="connsiteY187" fmla="*/ 4275180 h 4820530"/>
                <a:gd name="connsiteX188" fmla="*/ 4104067 w 5017802"/>
                <a:gd name="connsiteY188" fmla="*/ 4225968 h 4820530"/>
                <a:gd name="connsiteX189" fmla="*/ 4164392 w 5017802"/>
                <a:gd name="connsiteY189" fmla="*/ 4230730 h 4820530"/>
                <a:gd name="connsiteX190" fmla="*/ 4226304 w 5017802"/>
                <a:gd name="connsiteY190" fmla="*/ 4273592 h 4820530"/>
                <a:gd name="connsiteX191" fmla="*/ 4258054 w 5017802"/>
                <a:gd name="connsiteY191" fmla="*/ 4260893 h 4820530"/>
                <a:gd name="connsiteX192" fmla="*/ 4251705 w 5017802"/>
                <a:gd name="connsiteY192" fmla="*/ 4225968 h 4820530"/>
                <a:gd name="connsiteX193" fmla="*/ 4292980 w 5017802"/>
                <a:gd name="connsiteY193" fmla="*/ 4202156 h 4820530"/>
                <a:gd name="connsiteX194" fmla="*/ 4377117 w 5017802"/>
                <a:gd name="connsiteY194" fmla="*/ 4259306 h 4820530"/>
                <a:gd name="connsiteX195" fmla="*/ 4394580 w 5017802"/>
                <a:gd name="connsiteY195" fmla="*/ 4157708 h 4820530"/>
                <a:gd name="connsiteX196" fmla="*/ 4369180 w 5017802"/>
                <a:gd name="connsiteY196" fmla="*/ 4135482 h 4820530"/>
                <a:gd name="connsiteX197" fmla="*/ 4296154 w 5017802"/>
                <a:gd name="connsiteY197" fmla="*/ 4092619 h 4820530"/>
                <a:gd name="connsiteX198" fmla="*/ 4318379 w 5017802"/>
                <a:gd name="connsiteY198" fmla="*/ 4067220 h 4820530"/>
                <a:gd name="connsiteX199" fmla="*/ 4339017 w 5017802"/>
                <a:gd name="connsiteY199" fmla="*/ 4044994 h 4820530"/>
                <a:gd name="connsiteX200" fmla="*/ 4392992 w 5017802"/>
                <a:gd name="connsiteY200" fmla="*/ 4076745 h 4820530"/>
                <a:gd name="connsiteX201" fmla="*/ 4399342 w 5017802"/>
                <a:gd name="connsiteY201" fmla="*/ 4032295 h 4820530"/>
                <a:gd name="connsiteX202" fmla="*/ 4343779 w 5017802"/>
                <a:gd name="connsiteY202" fmla="*/ 4008482 h 4820530"/>
                <a:gd name="connsiteX203" fmla="*/ 4342192 w 5017802"/>
                <a:gd name="connsiteY203" fmla="*/ 3998958 h 4820530"/>
                <a:gd name="connsiteX204" fmla="*/ 4329491 w 5017802"/>
                <a:gd name="connsiteY204" fmla="*/ 3960859 h 4820530"/>
                <a:gd name="connsiteX205" fmla="*/ 4335841 w 5017802"/>
                <a:gd name="connsiteY205" fmla="*/ 3913233 h 4820530"/>
                <a:gd name="connsiteX206" fmla="*/ 4346954 w 5017802"/>
                <a:gd name="connsiteY206" fmla="*/ 3857670 h 4820530"/>
                <a:gd name="connsiteX207" fmla="*/ 4308854 w 5017802"/>
                <a:gd name="connsiteY207" fmla="*/ 3827508 h 4820530"/>
                <a:gd name="connsiteX208" fmla="*/ 4342191 w 5017802"/>
                <a:gd name="connsiteY208" fmla="*/ 3817983 h 4820530"/>
                <a:gd name="connsiteX209" fmla="*/ 4319966 w 5017802"/>
                <a:gd name="connsiteY209" fmla="*/ 3781470 h 4820530"/>
                <a:gd name="connsiteX210" fmla="*/ 4358067 w 5017802"/>
                <a:gd name="connsiteY210" fmla="*/ 3776709 h 4820530"/>
                <a:gd name="connsiteX211" fmla="*/ 4364416 w 5017802"/>
                <a:gd name="connsiteY211" fmla="*/ 3743370 h 4820530"/>
                <a:gd name="connsiteX212" fmla="*/ 4426330 w 5017802"/>
                <a:gd name="connsiteY212" fmla="*/ 3752897 h 4820530"/>
                <a:gd name="connsiteX213" fmla="*/ 4459443 w 5017802"/>
                <a:gd name="connsiteY213" fmla="*/ 3768089 h 4820530"/>
                <a:gd name="connsiteX214" fmla="*/ 4425650 w 5017802"/>
                <a:gd name="connsiteY214" fmla="*/ 3809137 h 4820530"/>
                <a:gd name="connsiteX215" fmla="*/ 4464658 w 5017802"/>
                <a:gd name="connsiteY215" fmla="*/ 3916633 h 4820530"/>
                <a:gd name="connsiteX216" fmla="*/ 4517045 w 5017802"/>
                <a:gd name="connsiteY216" fmla="*/ 3947931 h 4820530"/>
                <a:gd name="connsiteX217" fmla="*/ 4568979 w 5017802"/>
                <a:gd name="connsiteY217" fmla="*/ 3905749 h 4820530"/>
                <a:gd name="connsiteX218" fmla="*/ 4654704 w 5017802"/>
                <a:gd name="connsiteY218" fmla="*/ 3857216 h 4820530"/>
                <a:gd name="connsiteX219" fmla="*/ 4637468 w 5017802"/>
                <a:gd name="connsiteY219" fmla="*/ 3768315 h 4820530"/>
                <a:gd name="connsiteX220" fmla="*/ 4714802 w 5017802"/>
                <a:gd name="connsiteY220" fmla="*/ 3635646 h 4820530"/>
                <a:gd name="connsiteX221" fmla="*/ 5007356 w 5017802"/>
                <a:gd name="connsiteY221" fmla="*/ 3302498 h 4820530"/>
                <a:gd name="connsiteX222" fmla="*/ 4925939 w 5017802"/>
                <a:gd name="connsiteY222" fmla="*/ 3293426 h 4820530"/>
                <a:gd name="connsiteX223" fmla="*/ 4930476 w 5017802"/>
                <a:gd name="connsiteY223" fmla="*/ 3201578 h 4820530"/>
                <a:gd name="connsiteX224" fmla="*/ 4881489 w 5017802"/>
                <a:gd name="connsiteY224" fmla="*/ 3176406 h 4820530"/>
                <a:gd name="connsiteX225" fmla="*/ 4797352 w 5017802"/>
                <a:gd name="connsiteY225" fmla="*/ 3207928 h 4820530"/>
                <a:gd name="connsiteX226" fmla="*/ 4760613 w 5017802"/>
                <a:gd name="connsiteY226" fmla="*/ 3171643 h 4820530"/>
                <a:gd name="connsiteX227" fmla="*/ 4805290 w 5017802"/>
                <a:gd name="connsiteY227" fmla="*/ 3148738 h 4820530"/>
                <a:gd name="connsiteX228" fmla="*/ 4676023 w 5017802"/>
                <a:gd name="connsiteY228" fmla="*/ 2935559 h 4820530"/>
                <a:gd name="connsiteX229" fmla="*/ 4690989 w 5017802"/>
                <a:gd name="connsiteY229" fmla="*/ 2905396 h 4820530"/>
                <a:gd name="connsiteX230" fmla="*/ 4667404 w 5017802"/>
                <a:gd name="connsiteY230" fmla="*/ 2789736 h 4820530"/>
                <a:gd name="connsiteX231" fmla="*/ 4508655 w 5017802"/>
                <a:gd name="connsiteY231" fmla="*/ 2778850 h 4820530"/>
                <a:gd name="connsiteX232" fmla="*/ 4475317 w 5017802"/>
                <a:gd name="connsiteY232" fmla="*/ 2827608 h 4820530"/>
                <a:gd name="connsiteX233" fmla="*/ 4386417 w 5017802"/>
                <a:gd name="connsiteY233" fmla="*/ 2842124 h 4820530"/>
                <a:gd name="connsiteX234" fmla="*/ 4392767 w 5017802"/>
                <a:gd name="connsiteY234" fmla="*/ 2820125 h 4820530"/>
                <a:gd name="connsiteX235" fmla="*/ 4339245 w 5017802"/>
                <a:gd name="connsiteY235" fmla="*/ 2804024 h 4820530"/>
                <a:gd name="connsiteX236" fmla="*/ 4314526 w 5017802"/>
                <a:gd name="connsiteY236" fmla="*/ 2638923 h 4820530"/>
                <a:gd name="connsiteX237" fmla="*/ 4034219 w 5017802"/>
                <a:gd name="connsiteY237" fmla="*/ 2572248 h 4820530"/>
                <a:gd name="connsiteX238" fmla="*/ 3897920 w 5017802"/>
                <a:gd name="connsiteY238" fmla="*/ 2615564 h 4820530"/>
                <a:gd name="connsiteX239" fmla="*/ 3765931 w 5017802"/>
                <a:gd name="connsiteY239" fmla="*/ 2608080 h 4820530"/>
                <a:gd name="connsiteX240" fmla="*/ 3633488 w 5017802"/>
                <a:gd name="connsiteY240" fmla="*/ 2497182 h 4820530"/>
                <a:gd name="connsiteX241" fmla="*/ 3420310 w 5017802"/>
                <a:gd name="connsiteY241" fmla="*/ 2193969 h 4820530"/>
                <a:gd name="connsiteX242" fmla="*/ 3021848 w 5017802"/>
                <a:gd name="connsiteY242" fmla="*/ 2054496 h 4820530"/>
                <a:gd name="connsiteX243" fmla="*/ 2785310 w 5017802"/>
                <a:gd name="connsiteY243" fmla="*/ 1741532 h 4820530"/>
                <a:gd name="connsiteX244" fmla="*/ 2819101 w 5017802"/>
                <a:gd name="connsiteY244" fmla="*/ 1716586 h 4820530"/>
                <a:gd name="connsiteX245" fmla="*/ 2878745 w 5017802"/>
                <a:gd name="connsiteY245" fmla="*/ 1799589 h 4820530"/>
                <a:gd name="connsiteX246" fmla="*/ 2898929 w 5017802"/>
                <a:gd name="connsiteY246" fmla="*/ 1782126 h 4820530"/>
                <a:gd name="connsiteX247" fmla="*/ 2942019 w 5017802"/>
                <a:gd name="connsiteY247" fmla="*/ 1812970 h 4820530"/>
                <a:gd name="connsiteX248" fmla="*/ 3030692 w 5017802"/>
                <a:gd name="connsiteY248" fmla="*/ 1759221 h 4820530"/>
                <a:gd name="connsiteX249" fmla="*/ 3046794 w 5017802"/>
                <a:gd name="connsiteY249" fmla="*/ 1738811 h 4820530"/>
                <a:gd name="connsiteX250" fmla="*/ 3105077 w 5017802"/>
                <a:gd name="connsiteY250" fmla="*/ 1739037 h 4820530"/>
                <a:gd name="connsiteX251" fmla="*/ 3121180 w 5017802"/>
                <a:gd name="connsiteY251" fmla="*/ 1705927 h 4820530"/>
                <a:gd name="connsiteX252" fmla="*/ 3102356 w 5017802"/>
                <a:gd name="connsiteY252" fmla="*/ 1680300 h 4820530"/>
                <a:gd name="connsiteX253" fmla="*/ 3035228 w 5017802"/>
                <a:gd name="connsiteY253" fmla="*/ 1700257 h 4820530"/>
                <a:gd name="connsiteX254" fmla="*/ 3013456 w 5017802"/>
                <a:gd name="connsiteY254" fmla="*/ 1646736 h 4820530"/>
                <a:gd name="connsiteX255" fmla="*/ 3034774 w 5017802"/>
                <a:gd name="connsiteY255" fmla="*/ 1617026 h 4820530"/>
                <a:gd name="connsiteX256" fmla="*/ 2978304 w 5017802"/>
                <a:gd name="connsiteY256" fmla="*/ 1513612 h 4820530"/>
                <a:gd name="connsiteX257" fmla="*/ 2929773 w 5017802"/>
                <a:gd name="connsiteY257" fmla="*/ 1552393 h 4820530"/>
                <a:gd name="connsiteX258" fmla="*/ 2840418 w 5017802"/>
                <a:gd name="connsiteY258" fmla="*/ 1497737 h 4820530"/>
                <a:gd name="connsiteX259" fmla="*/ 2892352 w 5017802"/>
                <a:gd name="connsiteY259" fmla="*/ 1405208 h 4820530"/>
                <a:gd name="connsiteX260" fmla="*/ 2849490 w 5017802"/>
                <a:gd name="connsiteY260" fmla="*/ 1284105 h 4820530"/>
                <a:gd name="connsiteX261" fmla="*/ 2864231 w 5017802"/>
                <a:gd name="connsiteY261" fmla="*/ 1160053 h 4820530"/>
                <a:gd name="connsiteX262" fmla="*/ 2959481 w 5017802"/>
                <a:gd name="connsiteY262" fmla="*/ 1086348 h 4820530"/>
                <a:gd name="connsiteX263" fmla="*/ 3064710 w 5017802"/>
                <a:gd name="connsiteY263" fmla="*/ 1063896 h 4820530"/>
                <a:gd name="connsiteX264" fmla="*/ 3001663 w 5017802"/>
                <a:gd name="connsiteY264" fmla="*/ 974089 h 4820530"/>
                <a:gd name="connsiteX265" fmla="*/ 2984427 w 5017802"/>
                <a:gd name="connsiteY265" fmla="*/ 1018766 h 4820530"/>
                <a:gd name="connsiteX266" fmla="*/ 2941112 w 5017802"/>
                <a:gd name="connsiteY266" fmla="*/ 971595 h 4820530"/>
                <a:gd name="connsiteX267" fmla="*/ 2962430 w 5017802"/>
                <a:gd name="connsiteY267" fmla="*/ 886323 h 4820530"/>
                <a:gd name="connsiteX268" fmla="*/ 3035454 w 5017802"/>
                <a:gd name="connsiteY268" fmla="*/ 789032 h 4820530"/>
                <a:gd name="connsiteX269" fmla="*/ 3018445 w 5017802"/>
                <a:gd name="connsiteY269" fmla="*/ 682443 h 4820530"/>
                <a:gd name="connsiteX270" fmla="*/ 2847223 w 5017802"/>
                <a:gd name="connsiteY270" fmla="*/ 692194 h 4820530"/>
                <a:gd name="connsiteX271" fmla="*/ 2827945 w 5017802"/>
                <a:gd name="connsiteY271" fmla="*/ 734831 h 4820530"/>
                <a:gd name="connsiteX272" fmla="*/ 2795742 w 5017802"/>
                <a:gd name="connsiteY272" fmla="*/ 667248 h 4820530"/>
                <a:gd name="connsiteX273" fmla="*/ 2766032 w 5017802"/>
                <a:gd name="connsiteY273" fmla="*/ 707616 h 4820530"/>
                <a:gd name="connsiteX274" fmla="*/ 2580523 w 5017802"/>
                <a:gd name="connsiteY274" fmla="*/ 741180 h 4820530"/>
                <a:gd name="connsiteX0" fmla="*/ 2580523 w 5017802"/>
                <a:gd name="connsiteY0" fmla="*/ 741180 h 4834695"/>
                <a:gd name="connsiteX1" fmla="*/ 2254404 w 5017802"/>
                <a:gd name="connsiteY1" fmla="*/ 583337 h 4834695"/>
                <a:gd name="connsiteX2" fmla="*/ 2294316 w 5017802"/>
                <a:gd name="connsiteY2" fmla="*/ 433432 h 4834695"/>
                <a:gd name="connsiteX3" fmla="*/ 2240342 w 5017802"/>
                <a:gd name="connsiteY3" fmla="*/ 423907 h 4834695"/>
                <a:gd name="connsiteX4" fmla="*/ 2237167 w 5017802"/>
                <a:gd name="connsiteY4" fmla="*/ 395333 h 4834695"/>
                <a:gd name="connsiteX5" fmla="*/ 2281617 w 5017802"/>
                <a:gd name="connsiteY5" fmla="*/ 403270 h 4834695"/>
                <a:gd name="connsiteX6" fmla="*/ 2224467 w 5017802"/>
                <a:gd name="connsiteY6" fmla="*/ 315957 h 4834695"/>
                <a:gd name="connsiteX7" fmla="*/ 2235579 w 5017802"/>
                <a:gd name="connsiteY7" fmla="*/ 355645 h 4834695"/>
                <a:gd name="connsiteX8" fmla="*/ 2183191 w 5017802"/>
                <a:gd name="connsiteY8" fmla="*/ 320720 h 4834695"/>
                <a:gd name="connsiteX9" fmla="*/ 2203829 w 5017802"/>
                <a:gd name="connsiteY9" fmla="*/ 287383 h 4834695"/>
                <a:gd name="connsiteX10" fmla="*/ 2168904 w 5017802"/>
                <a:gd name="connsiteY10" fmla="*/ 225472 h 4834695"/>
                <a:gd name="connsiteX11" fmla="*/ 2202241 w 5017802"/>
                <a:gd name="connsiteY11" fmla="*/ 227061 h 4834695"/>
                <a:gd name="connsiteX12" fmla="*/ 2159379 w 5017802"/>
                <a:gd name="connsiteY12" fmla="*/ 133398 h 4834695"/>
                <a:gd name="connsiteX13" fmla="*/ 2133980 w 5017802"/>
                <a:gd name="connsiteY13" fmla="*/ 131810 h 4834695"/>
                <a:gd name="connsiteX14" fmla="*/ 2122867 w 5017802"/>
                <a:gd name="connsiteY14" fmla="*/ 84185 h 4834695"/>
                <a:gd name="connsiteX15" fmla="*/ 2154616 w 5017802"/>
                <a:gd name="connsiteY15" fmla="*/ 66723 h 4834695"/>
                <a:gd name="connsiteX16" fmla="*/ 2149854 w 5017802"/>
                <a:gd name="connsiteY16" fmla="*/ 23861 h 4834695"/>
                <a:gd name="connsiteX17" fmla="*/ 2091117 w 5017802"/>
                <a:gd name="connsiteY17" fmla="*/ 28624 h 4834695"/>
                <a:gd name="connsiteX18" fmla="*/ 1897442 w 5017802"/>
                <a:gd name="connsiteY18" fmla="*/ 127049 h 4834695"/>
                <a:gd name="connsiteX19" fmla="*/ 1862517 w 5017802"/>
                <a:gd name="connsiteY19" fmla="*/ 252462 h 4834695"/>
                <a:gd name="connsiteX20" fmla="*/ 1867279 w 5017802"/>
                <a:gd name="connsiteY20" fmla="*/ 288974 h 4834695"/>
                <a:gd name="connsiteX21" fmla="*/ 1838704 w 5017802"/>
                <a:gd name="connsiteY21" fmla="*/ 303261 h 4834695"/>
                <a:gd name="connsiteX22" fmla="*/ 1906966 w 5017802"/>
                <a:gd name="connsiteY22" fmla="*/ 482645 h 4834695"/>
                <a:gd name="connsiteX23" fmla="*/ 1819655 w 5017802"/>
                <a:gd name="connsiteY23" fmla="*/ 400099 h 4834695"/>
                <a:gd name="connsiteX24" fmla="*/ 1768854 w 5017802"/>
                <a:gd name="connsiteY24" fmla="*/ 366762 h 4834695"/>
                <a:gd name="connsiteX25" fmla="*/ 1740279 w 5017802"/>
                <a:gd name="connsiteY25" fmla="*/ 401687 h 4834695"/>
                <a:gd name="connsiteX26" fmla="*/ 1738692 w 5017802"/>
                <a:gd name="connsiteY26" fmla="*/ 515987 h 4834695"/>
                <a:gd name="connsiteX27" fmla="*/ 1752979 w 5017802"/>
                <a:gd name="connsiteY27" fmla="*/ 612820 h 4834695"/>
                <a:gd name="connsiteX28" fmla="*/ 1670429 w 5017802"/>
                <a:gd name="connsiteY28" fmla="*/ 620761 h 4834695"/>
                <a:gd name="connsiteX29" fmla="*/ 1694242 w 5017802"/>
                <a:gd name="connsiteY29" fmla="*/ 590598 h 4834695"/>
                <a:gd name="connsiteX30" fmla="*/ 1630742 w 5017802"/>
                <a:gd name="connsiteY30" fmla="*/ 547736 h 4834695"/>
                <a:gd name="connsiteX31" fmla="*/ 1589467 w 5017802"/>
                <a:gd name="connsiteY31" fmla="*/ 501699 h 4834695"/>
                <a:gd name="connsiteX32" fmla="*/ 1540254 w 5017802"/>
                <a:gd name="connsiteY32" fmla="*/ 512811 h 4834695"/>
                <a:gd name="connsiteX33" fmla="*/ 1568829 w 5017802"/>
                <a:gd name="connsiteY33" fmla="*/ 446136 h 4834695"/>
                <a:gd name="connsiteX34" fmla="*/ 1538666 w 5017802"/>
                <a:gd name="connsiteY34" fmla="*/ 481062 h 4834695"/>
                <a:gd name="connsiteX35" fmla="*/ 1505329 w 5017802"/>
                <a:gd name="connsiteY35" fmla="*/ 423911 h 4834695"/>
                <a:gd name="connsiteX36" fmla="*/ 1486279 w 5017802"/>
                <a:gd name="connsiteY36" fmla="*/ 417561 h 4834695"/>
                <a:gd name="connsiteX37" fmla="*/ 1484692 w 5017802"/>
                <a:gd name="connsiteY37" fmla="*/ 376287 h 4834695"/>
                <a:gd name="connsiteX38" fmla="*/ 1449767 w 5017802"/>
                <a:gd name="connsiteY38" fmla="*/ 273100 h 4834695"/>
                <a:gd name="connsiteX39" fmla="*/ 1410079 w 5017802"/>
                <a:gd name="connsiteY39" fmla="*/ 219123 h 4834695"/>
                <a:gd name="connsiteX40" fmla="*/ 1486280 w 5017802"/>
                <a:gd name="connsiteY40" fmla="*/ 282624 h 4834695"/>
                <a:gd name="connsiteX41" fmla="*/ 1545018 w 5017802"/>
                <a:gd name="connsiteY41" fmla="*/ 320723 h 4834695"/>
                <a:gd name="connsiteX42" fmla="*/ 1568829 w 5017802"/>
                <a:gd name="connsiteY42" fmla="*/ 281036 h 4834695"/>
                <a:gd name="connsiteX43" fmla="*/ 1587879 w 5017802"/>
                <a:gd name="connsiteY43" fmla="*/ 215949 h 4834695"/>
                <a:gd name="connsiteX44" fmla="*/ 1549779 w 5017802"/>
                <a:gd name="connsiteY44" fmla="*/ 185786 h 4834695"/>
                <a:gd name="connsiteX45" fmla="*/ 1576767 w 5017802"/>
                <a:gd name="connsiteY45" fmla="*/ 144511 h 4834695"/>
                <a:gd name="connsiteX46" fmla="*/ 1529142 w 5017802"/>
                <a:gd name="connsiteY46" fmla="*/ 50848 h 4834695"/>
                <a:gd name="connsiteX47" fmla="*/ 1511679 w 5017802"/>
                <a:gd name="connsiteY47" fmla="*/ 6399 h 4834695"/>
                <a:gd name="connsiteX48" fmla="*/ 1375154 w 5017802"/>
                <a:gd name="connsiteY48" fmla="*/ 120699 h 4834695"/>
                <a:gd name="connsiteX49" fmla="*/ 1313241 w 5017802"/>
                <a:gd name="connsiteY49" fmla="*/ 115936 h 4834695"/>
                <a:gd name="connsiteX50" fmla="*/ 1300542 w 5017802"/>
                <a:gd name="connsiteY50" fmla="*/ 57199 h 4834695"/>
                <a:gd name="connsiteX51" fmla="*/ 1214817 w 5017802"/>
                <a:gd name="connsiteY51" fmla="*/ 104824 h 4834695"/>
                <a:gd name="connsiteX52" fmla="*/ 1151317 w 5017802"/>
                <a:gd name="connsiteY52" fmla="*/ 139748 h 4834695"/>
                <a:gd name="connsiteX53" fmla="*/ 1056066 w 5017802"/>
                <a:gd name="connsiteY53" fmla="*/ 147686 h 4834695"/>
                <a:gd name="connsiteX54" fmla="*/ 1033842 w 5017802"/>
                <a:gd name="connsiteY54" fmla="*/ 177849 h 4834695"/>
                <a:gd name="connsiteX55" fmla="*/ 997329 w 5017802"/>
                <a:gd name="connsiteY55" fmla="*/ 201661 h 4834695"/>
                <a:gd name="connsiteX56" fmla="*/ 1032255 w 5017802"/>
                <a:gd name="connsiteY56" fmla="*/ 288974 h 4834695"/>
                <a:gd name="connsiteX57" fmla="*/ 899586 w 5017802"/>
                <a:gd name="connsiteY57" fmla="*/ 542516 h 4834695"/>
                <a:gd name="connsiteX58" fmla="*/ 845611 w 5017802"/>
                <a:gd name="connsiteY58" fmla="*/ 580843 h 4834695"/>
                <a:gd name="connsiteX59" fmla="*/ 917502 w 5017802"/>
                <a:gd name="connsiteY59" fmla="*/ 633231 h 4834695"/>
                <a:gd name="connsiteX60" fmla="*/ 880536 w 5017802"/>
                <a:gd name="connsiteY60" fmla="*/ 673825 h 4834695"/>
                <a:gd name="connsiteX61" fmla="*/ 897999 w 5017802"/>
                <a:gd name="connsiteY61" fmla="*/ 720316 h 4834695"/>
                <a:gd name="connsiteX62" fmla="*/ 829282 w 5017802"/>
                <a:gd name="connsiteY62" fmla="*/ 701719 h 4834695"/>
                <a:gd name="connsiteX63" fmla="*/ 774174 w 5017802"/>
                <a:gd name="connsiteY63" fmla="*/ 726665 h 4834695"/>
                <a:gd name="connsiteX64" fmla="*/ 707272 w 5017802"/>
                <a:gd name="connsiteY64" fmla="*/ 695143 h 4834695"/>
                <a:gd name="connsiteX65" fmla="*/ 708860 w 5017802"/>
                <a:gd name="connsiteY65" fmla="*/ 652734 h 4834695"/>
                <a:gd name="connsiteX66" fmla="*/ 597281 w 5017802"/>
                <a:gd name="connsiteY66" fmla="*/ 675412 h 4834695"/>
                <a:gd name="connsiteX67" fmla="*/ 587530 w 5017802"/>
                <a:gd name="connsiteY67" fmla="*/ 760457 h 4834695"/>
                <a:gd name="connsiteX68" fmla="*/ 508382 w 5017802"/>
                <a:gd name="connsiteY68" fmla="*/ 865236 h 4834695"/>
                <a:gd name="connsiteX69" fmla="*/ 422657 w 5017802"/>
                <a:gd name="connsiteY69" fmla="*/ 828724 h 4834695"/>
                <a:gd name="connsiteX70" fmla="*/ 397257 w 5017802"/>
                <a:gd name="connsiteY70" fmla="*/ 869999 h 4834695"/>
                <a:gd name="connsiteX71" fmla="*/ 332170 w 5017802"/>
                <a:gd name="connsiteY71" fmla="*/ 812848 h 4834695"/>
                <a:gd name="connsiteX72" fmla="*/ 306771 w 5017802"/>
                <a:gd name="connsiteY72" fmla="*/ 881111 h 4834695"/>
                <a:gd name="connsiteX73" fmla="*/ 248033 w 5017802"/>
                <a:gd name="connsiteY73" fmla="*/ 873173 h 4834695"/>
                <a:gd name="connsiteX74" fmla="*/ 208345 w 5017802"/>
                <a:gd name="connsiteY74" fmla="*/ 787449 h 4834695"/>
                <a:gd name="connsiteX75" fmla="*/ 27371 w 5017802"/>
                <a:gd name="connsiteY75" fmla="*/ 917623 h 4834695"/>
                <a:gd name="connsiteX76" fmla="*/ 28959 w 5017802"/>
                <a:gd name="connsiteY76" fmla="*/ 970011 h 4834695"/>
                <a:gd name="connsiteX77" fmla="*/ 13084 w 5017802"/>
                <a:gd name="connsiteY77" fmla="*/ 996999 h 4834695"/>
                <a:gd name="connsiteX78" fmla="*/ 40071 w 5017802"/>
                <a:gd name="connsiteY78" fmla="*/ 1022399 h 4834695"/>
                <a:gd name="connsiteX79" fmla="*/ 9909 w 5017802"/>
                <a:gd name="connsiteY79" fmla="*/ 1043037 h 4834695"/>
                <a:gd name="connsiteX80" fmla="*/ 170247 w 5017802"/>
                <a:gd name="connsiteY80" fmla="*/ 1135111 h 4834695"/>
                <a:gd name="connsiteX81" fmla="*/ 160723 w 5017802"/>
                <a:gd name="connsiteY81" fmla="*/ 1263698 h 4834695"/>
                <a:gd name="connsiteX82" fmla="*/ 217873 w 5017802"/>
                <a:gd name="connsiteY82" fmla="*/ 1289099 h 4834695"/>
                <a:gd name="connsiteX83" fmla="*/ 205174 w 5017802"/>
                <a:gd name="connsiteY83" fmla="*/ 1354186 h 4834695"/>
                <a:gd name="connsiteX84" fmla="*/ 270261 w 5017802"/>
                <a:gd name="connsiteY84" fmla="*/ 1362124 h 4834695"/>
                <a:gd name="connsiteX85" fmla="*/ 321736 w 5017802"/>
                <a:gd name="connsiteY85" fmla="*/ 1394776 h 4834695"/>
                <a:gd name="connsiteX86" fmla="*/ 230573 w 5017802"/>
                <a:gd name="connsiteY86" fmla="*/ 1622474 h 4834695"/>
                <a:gd name="connsiteX87" fmla="*/ 179773 w 5017802"/>
                <a:gd name="connsiteY87" fmla="*/ 1687561 h 4834695"/>
                <a:gd name="connsiteX88" fmla="*/ 175010 w 5017802"/>
                <a:gd name="connsiteY88" fmla="*/ 1743123 h 4834695"/>
                <a:gd name="connsiteX89" fmla="*/ 141673 w 5017802"/>
                <a:gd name="connsiteY89" fmla="*/ 1738361 h 4834695"/>
                <a:gd name="connsiteX90" fmla="*/ 143261 w 5017802"/>
                <a:gd name="connsiteY90" fmla="*/ 1798686 h 4834695"/>
                <a:gd name="connsiteX91" fmla="*/ 65473 w 5017802"/>
                <a:gd name="connsiteY91" fmla="*/ 1636761 h 4834695"/>
                <a:gd name="connsiteX92" fmla="*/ 16260 w 5017802"/>
                <a:gd name="connsiteY92" fmla="*/ 1633586 h 4834695"/>
                <a:gd name="connsiteX93" fmla="*/ 41661 w 5017802"/>
                <a:gd name="connsiteY93" fmla="*/ 1670099 h 4834695"/>
                <a:gd name="connsiteX94" fmla="*/ 385 w 5017802"/>
                <a:gd name="connsiteY94" fmla="*/ 1690737 h 4834695"/>
                <a:gd name="connsiteX95" fmla="*/ 59122 w 5017802"/>
                <a:gd name="connsiteY95" fmla="*/ 1873298 h 4834695"/>
                <a:gd name="connsiteX96" fmla="*/ 343507 w 5017802"/>
                <a:gd name="connsiteY96" fmla="*/ 1923414 h 4834695"/>
                <a:gd name="connsiteX97" fmla="*/ 200410 w 5017802"/>
                <a:gd name="connsiteY97" fmla="*/ 2119361 h 4834695"/>
                <a:gd name="connsiteX98" fmla="*/ 213560 w 5017802"/>
                <a:gd name="connsiteY98" fmla="*/ 2239100 h 4834695"/>
                <a:gd name="connsiteX99" fmla="*/ 148023 w 5017802"/>
                <a:gd name="connsiteY99" fmla="*/ 2270174 h 4834695"/>
                <a:gd name="connsiteX100" fmla="*/ 105160 w 5017802"/>
                <a:gd name="connsiteY100" fmla="*/ 2414637 h 4834695"/>
                <a:gd name="connsiteX101" fmla="*/ 201087 w 5017802"/>
                <a:gd name="connsiteY101" fmla="*/ 2428239 h 4834695"/>
                <a:gd name="connsiteX102" fmla="*/ 419708 w 5017802"/>
                <a:gd name="connsiteY102" fmla="*/ 2593339 h 4834695"/>
                <a:gd name="connsiteX103" fmla="*/ 436944 w 5017802"/>
                <a:gd name="connsiteY103" fmla="*/ 2823753 h 4834695"/>
                <a:gd name="connsiteX104" fmla="*/ 490464 w 5017802"/>
                <a:gd name="connsiteY104" fmla="*/ 2877956 h 4834695"/>
                <a:gd name="connsiteX105" fmla="*/ 542173 w 5017802"/>
                <a:gd name="connsiteY105" fmla="*/ 2882264 h 4834695"/>
                <a:gd name="connsiteX106" fmla="*/ 544894 w 5017802"/>
                <a:gd name="connsiteY106" fmla="*/ 2813095 h 4834695"/>
                <a:gd name="connsiteX107" fmla="*/ 678248 w 5017802"/>
                <a:gd name="connsiteY107" fmla="*/ 2882949 h 4834695"/>
                <a:gd name="connsiteX108" fmla="*/ 669852 w 5017802"/>
                <a:gd name="connsiteY108" fmla="*/ 2955970 h 4834695"/>
                <a:gd name="connsiteX109" fmla="*/ 758073 w 5017802"/>
                <a:gd name="connsiteY109" fmla="*/ 3058024 h 4834695"/>
                <a:gd name="connsiteX110" fmla="*/ 741970 w 5017802"/>
                <a:gd name="connsiteY110" fmla="*/ 3145336 h 4834695"/>
                <a:gd name="connsiteX111" fmla="*/ 774855 w 5017802"/>
                <a:gd name="connsiteY111" fmla="*/ 3257368 h 4834695"/>
                <a:gd name="connsiteX112" fmla="*/ 831551 w 5017802"/>
                <a:gd name="connsiteY112" fmla="*/ 3291839 h 4834695"/>
                <a:gd name="connsiteX113" fmla="*/ 794812 w 5017802"/>
                <a:gd name="connsiteY113" fmla="*/ 3345361 h 4834695"/>
                <a:gd name="connsiteX114" fmla="*/ 1094623 w 5017802"/>
                <a:gd name="connsiteY114" fmla="*/ 3453311 h 4834695"/>
                <a:gd name="connsiteX115" fmla="*/ 1144742 w 5017802"/>
                <a:gd name="connsiteY115" fmla="*/ 3605257 h 4834695"/>
                <a:gd name="connsiteX116" fmla="*/ 1187604 w 5017802"/>
                <a:gd name="connsiteY116" fmla="*/ 3626121 h 4834695"/>
                <a:gd name="connsiteX117" fmla="*/ 1210283 w 5017802"/>
                <a:gd name="connsiteY117" fmla="*/ 3658099 h 4834695"/>
                <a:gd name="connsiteX118" fmla="*/ 1297142 w 5017802"/>
                <a:gd name="connsiteY118" fmla="*/ 3683952 h 4834695"/>
                <a:gd name="connsiteX119" fmla="*/ 1357693 w 5017802"/>
                <a:gd name="connsiteY119" fmla="*/ 3632471 h 4834695"/>
                <a:gd name="connsiteX120" fmla="*/ 1341138 w 5017802"/>
                <a:gd name="connsiteY120" fmla="*/ 3663768 h 4834695"/>
                <a:gd name="connsiteX121" fmla="*/ 1361095 w 5017802"/>
                <a:gd name="connsiteY121" fmla="*/ 3689621 h 4834695"/>
                <a:gd name="connsiteX122" fmla="*/ 1387402 w 5017802"/>
                <a:gd name="connsiteY122" fmla="*/ 3742236 h 4834695"/>
                <a:gd name="connsiteX123" fmla="*/ 1358374 w 5017802"/>
                <a:gd name="connsiteY123" fmla="*/ 3755843 h 4834695"/>
                <a:gd name="connsiteX124" fmla="*/ 1358827 w 5017802"/>
                <a:gd name="connsiteY124" fmla="*/ 3799386 h 4834695"/>
                <a:gd name="connsiteX125" fmla="*/ 1322769 w 5017802"/>
                <a:gd name="connsiteY125" fmla="*/ 3900986 h 4834695"/>
                <a:gd name="connsiteX126" fmla="*/ 1264485 w 5017802"/>
                <a:gd name="connsiteY126" fmla="*/ 3906882 h 4834695"/>
                <a:gd name="connsiteX127" fmla="*/ 1236590 w 5017802"/>
                <a:gd name="connsiteY127" fmla="*/ 3937725 h 4834695"/>
                <a:gd name="connsiteX128" fmla="*/ 1160843 w 5017802"/>
                <a:gd name="connsiteY128" fmla="*/ 3954733 h 4834695"/>
                <a:gd name="connsiteX129" fmla="*/ 1214592 w 5017802"/>
                <a:gd name="connsiteY129" fmla="*/ 4003039 h 4834695"/>
                <a:gd name="connsiteX130" fmla="*/ 1226157 w 5017802"/>
                <a:gd name="connsiteY130" fmla="*/ 4039099 h 4834695"/>
                <a:gd name="connsiteX131" fmla="*/ 1154267 w 5017802"/>
                <a:gd name="connsiteY131" fmla="*/ 4107588 h 4834695"/>
                <a:gd name="connsiteX132" fmla="*/ 1111177 w 5017802"/>
                <a:gd name="connsiteY132" fmla="*/ 4113031 h 4834695"/>
                <a:gd name="connsiteX133" fmla="*/ 1112311 w 5017802"/>
                <a:gd name="connsiteY133" fmla="*/ 4170407 h 4834695"/>
                <a:gd name="connsiteX134" fmla="*/ 1142247 w 5017802"/>
                <a:gd name="connsiteY134" fmla="*/ 4191725 h 4834695"/>
                <a:gd name="connsiteX135" fmla="*/ 1122748 w 5017802"/>
                <a:gd name="connsiteY135" fmla="*/ 4230736 h 4834695"/>
                <a:gd name="connsiteX136" fmla="*/ 1067186 w 5017802"/>
                <a:gd name="connsiteY136" fmla="*/ 4224386 h 4834695"/>
                <a:gd name="connsiteX137" fmla="*/ 1114810 w 5017802"/>
                <a:gd name="connsiteY137" fmla="*/ 4270425 h 4834695"/>
                <a:gd name="connsiteX138" fmla="*/ 1162435 w 5017802"/>
                <a:gd name="connsiteY138" fmla="*/ 4376786 h 4834695"/>
                <a:gd name="connsiteX139" fmla="*/ 1271972 w 5017802"/>
                <a:gd name="connsiteY139" fmla="*/ 4435524 h 4834695"/>
                <a:gd name="connsiteX140" fmla="*/ 1291022 w 5017802"/>
                <a:gd name="connsiteY140" fmla="*/ 4472036 h 4834695"/>
                <a:gd name="connsiteX141" fmla="*/ 1367222 w 5017802"/>
                <a:gd name="connsiteY141" fmla="*/ 4557761 h 4834695"/>
                <a:gd name="connsiteX142" fmla="*/ 1389447 w 5017802"/>
                <a:gd name="connsiteY142" fmla="*/ 4543473 h 4834695"/>
                <a:gd name="connsiteX143" fmla="*/ 1419610 w 5017802"/>
                <a:gd name="connsiteY143" fmla="*/ 4570460 h 4834695"/>
                <a:gd name="connsiteX144" fmla="*/ 1381510 w 5017802"/>
                <a:gd name="connsiteY144" fmla="*/ 4602210 h 4834695"/>
                <a:gd name="connsiteX145" fmla="*/ 1313248 w 5017802"/>
                <a:gd name="connsiteY145" fmla="*/ 4675236 h 4834695"/>
                <a:gd name="connsiteX146" fmla="*/ 1210060 w 5017802"/>
                <a:gd name="connsiteY146" fmla="*/ 4591098 h 4834695"/>
                <a:gd name="connsiteX147" fmla="*/ 1227522 w 5017802"/>
                <a:gd name="connsiteY147" fmla="*/ 4699048 h 4834695"/>
                <a:gd name="connsiteX148" fmla="*/ 1310072 w 5017802"/>
                <a:gd name="connsiteY148" fmla="*/ 4819698 h 4834695"/>
                <a:gd name="connsiteX149" fmla="*/ 1313248 w 5017802"/>
                <a:gd name="connsiteY149" fmla="*/ 4811760 h 4834695"/>
                <a:gd name="connsiteX150" fmla="*/ 1495810 w 5017802"/>
                <a:gd name="connsiteY150" fmla="*/ 4629198 h 4834695"/>
                <a:gd name="connsiteX151" fmla="*/ 1514860 w 5017802"/>
                <a:gd name="connsiteY151" fmla="*/ 4514898 h 4834695"/>
                <a:gd name="connsiteX152" fmla="*/ 1370397 w 5017802"/>
                <a:gd name="connsiteY152" fmla="*/ 4511723 h 4834695"/>
                <a:gd name="connsiteX153" fmla="*/ 1351348 w 5017802"/>
                <a:gd name="connsiteY153" fmla="*/ 4422824 h 4834695"/>
                <a:gd name="connsiteX154" fmla="*/ 1444325 w 5017802"/>
                <a:gd name="connsiteY154" fmla="*/ 4364309 h 4834695"/>
                <a:gd name="connsiteX155" fmla="*/ 1791081 w 5017802"/>
                <a:gd name="connsiteY155" fmla="*/ 4263389 h 4834695"/>
                <a:gd name="connsiteX156" fmla="*/ 2188636 w 5017802"/>
                <a:gd name="connsiteY156" fmla="*/ 4250462 h 4834695"/>
                <a:gd name="connsiteX157" fmla="*/ 2296586 w 5017802"/>
                <a:gd name="connsiteY157" fmla="*/ 4245474 h 4834695"/>
                <a:gd name="connsiteX158" fmla="*/ 2394785 w 5017802"/>
                <a:gd name="connsiteY158" fmla="*/ 4215990 h 4834695"/>
                <a:gd name="connsiteX159" fmla="*/ 2406350 w 5017802"/>
                <a:gd name="connsiteY159" fmla="*/ 4125277 h 4834695"/>
                <a:gd name="connsiteX160" fmla="*/ 2494570 w 5017802"/>
                <a:gd name="connsiteY160" fmla="*/ 3900532 h 4834695"/>
                <a:gd name="connsiteX161" fmla="*/ 2593449 w 5017802"/>
                <a:gd name="connsiteY161" fmla="*/ 3917768 h 4834695"/>
                <a:gd name="connsiteX162" fmla="*/ 2719088 w 5017802"/>
                <a:gd name="connsiteY162" fmla="*/ 3918221 h 4834695"/>
                <a:gd name="connsiteX163" fmla="*/ 2914124 w 5017802"/>
                <a:gd name="connsiteY163" fmla="*/ 3764007 h 4834695"/>
                <a:gd name="connsiteX164" fmla="*/ 3195112 w 5017802"/>
                <a:gd name="connsiteY164" fmla="*/ 3993968 h 4834695"/>
                <a:gd name="connsiteX165" fmla="*/ 3265414 w 5017802"/>
                <a:gd name="connsiteY165" fmla="*/ 4067674 h 4834695"/>
                <a:gd name="connsiteX166" fmla="*/ 3439813 w 5017802"/>
                <a:gd name="connsiteY166" fmla="*/ 4130265 h 4834695"/>
                <a:gd name="connsiteX167" fmla="*/ 3526217 w 5017802"/>
                <a:gd name="connsiteY167" fmla="*/ 4316455 h 4834695"/>
                <a:gd name="connsiteX168" fmla="*/ 3586542 w 5017802"/>
                <a:gd name="connsiteY168" fmla="*/ 4375193 h 4834695"/>
                <a:gd name="connsiteX169" fmla="*/ 3597654 w 5017802"/>
                <a:gd name="connsiteY169" fmla="*/ 4345030 h 4834695"/>
                <a:gd name="connsiteX170" fmla="*/ 3643692 w 5017802"/>
                <a:gd name="connsiteY170" fmla="*/ 4318042 h 4834695"/>
                <a:gd name="connsiteX171" fmla="*/ 3694492 w 5017802"/>
                <a:gd name="connsiteY171" fmla="*/ 4391068 h 4834695"/>
                <a:gd name="connsiteX172" fmla="*/ 3743705 w 5017802"/>
                <a:gd name="connsiteY172" fmla="*/ 4394243 h 4834695"/>
                <a:gd name="connsiteX173" fmla="*/ 3699254 w 5017802"/>
                <a:gd name="connsiteY173" fmla="*/ 4300581 h 4834695"/>
                <a:gd name="connsiteX174" fmla="*/ 3656392 w 5017802"/>
                <a:gd name="connsiteY174" fmla="*/ 4232318 h 4834695"/>
                <a:gd name="connsiteX175" fmla="*/ 3699255 w 5017802"/>
                <a:gd name="connsiteY175" fmla="*/ 4216442 h 4834695"/>
                <a:gd name="connsiteX176" fmla="*/ 3680204 w 5017802"/>
                <a:gd name="connsiteY176" fmla="*/ 4175168 h 4834695"/>
                <a:gd name="connsiteX177" fmla="*/ 3732592 w 5017802"/>
                <a:gd name="connsiteY177" fmla="*/ 4184693 h 4834695"/>
                <a:gd name="connsiteX178" fmla="*/ 3711955 w 5017802"/>
                <a:gd name="connsiteY178" fmla="*/ 4151355 h 4834695"/>
                <a:gd name="connsiteX179" fmla="*/ 3733274 w 5017802"/>
                <a:gd name="connsiteY179" fmla="*/ 4134801 h 4834695"/>
                <a:gd name="connsiteX180" fmla="*/ 3854377 w 5017802"/>
                <a:gd name="connsiteY180" fmla="*/ 4220074 h 4834695"/>
                <a:gd name="connsiteX181" fmla="*/ 3889754 w 5017802"/>
                <a:gd name="connsiteY181" fmla="*/ 4206917 h 4834695"/>
                <a:gd name="connsiteX182" fmla="*/ 3942141 w 5017802"/>
                <a:gd name="connsiteY182" fmla="*/ 4272006 h 4834695"/>
                <a:gd name="connsiteX183" fmla="*/ 3962779 w 5017802"/>
                <a:gd name="connsiteY183" fmla="*/ 4330743 h 4834695"/>
                <a:gd name="connsiteX184" fmla="*/ 4070729 w 5017802"/>
                <a:gd name="connsiteY184" fmla="*/ 4349792 h 4834695"/>
                <a:gd name="connsiteX185" fmla="*/ 4010405 w 5017802"/>
                <a:gd name="connsiteY185" fmla="*/ 4283117 h 4834695"/>
                <a:gd name="connsiteX186" fmla="*/ 4007229 w 5017802"/>
                <a:gd name="connsiteY186" fmla="*/ 4214855 h 4834695"/>
                <a:gd name="connsiteX187" fmla="*/ 4061204 w 5017802"/>
                <a:gd name="connsiteY187" fmla="*/ 4270418 h 4834695"/>
                <a:gd name="connsiteX188" fmla="*/ 4110417 w 5017802"/>
                <a:gd name="connsiteY188" fmla="*/ 4275180 h 4834695"/>
                <a:gd name="connsiteX189" fmla="*/ 4104067 w 5017802"/>
                <a:gd name="connsiteY189" fmla="*/ 4225968 h 4834695"/>
                <a:gd name="connsiteX190" fmla="*/ 4164392 w 5017802"/>
                <a:gd name="connsiteY190" fmla="*/ 4230730 h 4834695"/>
                <a:gd name="connsiteX191" fmla="*/ 4226304 w 5017802"/>
                <a:gd name="connsiteY191" fmla="*/ 4273592 h 4834695"/>
                <a:gd name="connsiteX192" fmla="*/ 4258054 w 5017802"/>
                <a:gd name="connsiteY192" fmla="*/ 4260893 h 4834695"/>
                <a:gd name="connsiteX193" fmla="*/ 4251705 w 5017802"/>
                <a:gd name="connsiteY193" fmla="*/ 4225968 h 4834695"/>
                <a:gd name="connsiteX194" fmla="*/ 4292980 w 5017802"/>
                <a:gd name="connsiteY194" fmla="*/ 4202156 h 4834695"/>
                <a:gd name="connsiteX195" fmla="*/ 4377117 w 5017802"/>
                <a:gd name="connsiteY195" fmla="*/ 4259306 h 4834695"/>
                <a:gd name="connsiteX196" fmla="*/ 4394580 w 5017802"/>
                <a:gd name="connsiteY196" fmla="*/ 4157708 h 4834695"/>
                <a:gd name="connsiteX197" fmla="*/ 4369180 w 5017802"/>
                <a:gd name="connsiteY197" fmla="*/ 4135482 h 4834695"/>
                <a:gd name="connsiteX198" fmla="*/ 4296154 w 5017802"/>
                <a:gd name="connsiteY198" fmla="*/ 4092619 h 4834695"/>
                <a:gd name="connsiteX199" fmla="*/ 4318379 w 5017802"/>
                <a:gd name="connsiteY199" fmla="*/ 4067220 h 4834695"/>
                <a:gd name="connsiteX200" fmla="*/ 4339017 w 5017802"/>
                <a:gd name="connsiteY200" fmla="*/ 4044994 h 4834695"/>
                <a:gd name="connsiteX201" fmla="*/ 4392992 w 5017802"/>
                <a:gd name="connsiteY201" fmla="*/ 4076745 h 4834695"/>
                <a:gd name="connsiteX202" fmla="*/ 4399342 w 5017802"/>
                <a:gd name="connsiteY202" fmla="*/ 4032295 h 4834695"/>
                <a:gd name="connsiteX203" fmla="*/ 4343779 w 5017802"/>
                <a:gd name="connsiteY203" fmla="*/ 4008482 h 4834695"/>
                <a:gd name="connsiteX204" fmla="*/ 4342192 w 5017802"/>
                <a:gd name="connsiteY204" fmla="*/ 3998958 h 4834695"/>
                <a:gd name="connsiteX205" fmla="*/ 4329491 w 5017802"/>
                <a:gd name="connsiteY205" fmla="*/ 3960859 h 4834695"/>
                <a:gd name="connsiteX206" fmla="*/ 4335841 w 5017802"/>
                <a:gd name="connsiteY206" fmla="*/ 3913233 h 4834695"/>
                <a:gd name="connsiteX207" fmla="*/ 4346954 w 5017802"/>
                <a:gd name="connsiteY207" fmla="*/ 3857670 h 4834695"/>
                <a:gd name="connsiteX208" fmla="*/ 4308854 w 5017802"/>
                <a:gd name="connsiteY208" fmla="*/ 3827508 h 4834695"/>
                <a:gd name="connsiteX209" fmla="*/ 4342191 w 5017802"/>
                <a:gd name="connsiteY209" fmla="*/ 3817983 h 4834695"/>
                <a:gd name="connsiteX210" fmla="*/ 4319966 w 5017802"/>
                <a:gd name="connsiteY210" fmla="*/ 3781470 h 4834695"/>
                <a:gd name="connsiteX211" fmla="*/ 4358067 w 5017802"/>
                <a:gd name="connsiteY211" fmla="*/ 3776709 h 4834695"/>
                <a:gd name="connsiteX212" fmla="*/ 4364416 w 5017802"/>
                <a:gd name="connsiteY212" fmla="*/ 3743370 h 4834695"/>
                <a:gd name="connsiteX213" fmla="*/ 4426330 w 5017802"/>
                <a:gd name="connsiteY213" fmla="*/ 3752897 h 4834695"/>
                <a:gd name="connsiteX214" fmla="*/ 4459443 w 5017802"/>
                <a:gd name="connsiteY214" fmla="*/ 3768089 h 4834695"/>
                <a:gd name="connsiteX215" fmla="*/ 4425650 w 5017802"/>
                <a:gd name="connsiteY215" fmla="*/ 3809137 h 4834695"/>
                <a:gd name="connsiteX216" fmla="*/ 4464658 w 5017802"/>
                <a:gd name="connsiteY216" fmla="*/ 3916633 h 4834695"/>
                <a:gd name="connsiteX217" fmla="*/ 4517045 w 5017802"/>
                <a:gd name="connsiteY217" fmla="*/ 3947931 h 4834695"/>
                <a:gd name="connsiteX218" fmla="*/ 4568979 w 5017802"/>
                <a:gd name="connsiteY218" fmla="*/ 3905749 h 4834695"/>
                <a:gd name="connsiteX219" fmla="*/ 4654704 w 5017802"/>
                <a:gd name="connsiteY219" fmla="*/ 3857216 h 4834695"/>
                <a:gd name="connsiteX220" fmla="*/ 4637468 w 5017802"/>
                <a:gd name="connsiteY220" fmla="*/ 3768315 h 4834695"/>
                <a:gd name="connsiteX221" fmla="*/ 4714802 w 5017802"/>
                <a:gd name="connsiteY221" fmla="*/ 3635646 h 4834695"/>
                <a:gd name="connsiteX222" fmla="*/ 5007356 w 5017802"/>
                <a:gd name="connsiteY222" fmla="*/ 3302498 h 4834695"/>
                <a:gd name="connsiteX223" fmla="*/ 4925939 w 5017802"/>
                <a:gd name="connsiteY223" fmla="*/ 3293426 h 4834695"/>
                <a:gd name="connsiteX224" fmla="*/ 4930476 w 5017802"/>
                <a:gd name="connsiteY224" fmla="*/ 3201578 h 4834695"/>
                <a:gd name="connsiteX225" fmla="*/ 4881489 w 5017802"/>
                <a:gd name="connsiteY225" fmla="*/ 3176406 h 4834695"/>
                <a:gd name="connsiteX226" fmla="*/ 4797352 w 5017802"/>
                <a:gd name="connsiteY226" fmla="*/ 3207928 h 4834695"/>
                <a:gd name="connsiteX227" fmla="*/ 4760613 w 5017802"/>
                <a:gd name="connsiteY227" fmla="*/ 3171643 h 4834695"/>
                <a:gd name="connsiteX228" fmla="*/ 4805290 w 5017802"/>
                <a:gd name="connsiteY228" fmla="*/ 3148738 h 4834695"/>
                <a:gd name="connsiteX229" fmla="*/ 4676023 w 5017802"/>
                <a:gd name="connsiteY229" fmla="*/ 2935559 h 4834695"/>
                <a:gd name="connsiteX230" fmla="*/ 4690989 w 5017802"/>
                <a:gd name="connsiteY230" fmla="*/ 2905396 h 4834695"/>
                <a:gd name="connsiteX231" fmla="*/ 4667404 w 5017802"/>
                <a:gd name="connsiteY231" fmla="*/ 2789736 h 4834695"/>
                <a:gd name="connsiteX232" fmla="*/ 4508655 w 5017802"/>
                <a:gd name="connsiteY232" fmla="*/ 2778850 h 4834695"/>
                <a:gd name="connsiteX233" fmla="*/ 4475317 w 5017802"/>
                <a:gd name="connsiteY233" fmla="*/ 2827608 h 4834695"/>
                <a:gd name="connsiteX234" fmla="*/ 4386417 w 5017802"/>
                <a:gd name="connsiteY234" fmla="*/ 2842124 h 4834695"/>
                <a:gd name="connsiteX235" fmla="*/ 4392767 w 5017802"/>
                <a:gd name="connsiteY235" fmla="*/ 2820125 h 4834695"/>
                <a:gd name="connsiteX236" fmla="*/ 4339245 w 5017802"/>
                <a:gd name="connsiteY236" fmla="*/ 2804024 h 4834695"/>
                <a:gd name="connsiteX237" fmla="*/ 4314526 w 5017802"/>
                <a:gd name="connsiteY237" fmla="*/ 2638923 h 4834695"/>
                <a:gd name="connsiteX238" fmla="*/ 4034219 w 5017802"/>
                <a:gd name="connsiteY238" fmla="*/ 2572248 h 4834695"/>
                <a:gd name="connsiteX239" fmla="*/ 3897920 w 5017802"/>
                <a:gd name="connsiteY239" fmla="*/ 2615564 h 4834695"/>
                <a:gd name="connsiteX240" fmla="*/ 3765931 w 5017802"/>
                <a:gd name="connsiteY240" fmla="*/ 2608080 h 4834695"/>
                <a:gd name="connsiteX241" fmla="*/ 3633488 w 5017802"/>
                <a:gd name="connsiteY241" fmla="*/ 2497182 h 4834695"/>
                <a:gd name="connsiteX242" fmla="*/ 3420310 w 5017802"/>
                <a:gd name="connsiteY242" fmla="*/ 2193969 h 4834695"/>
                <a:gd name="connsiteX243" fmla="*/ 3021848 w 5017802"/>
                <a:gd name="connsiteY243" fmla="*/ 2054496 h 4834695"/>
                <a:gd name="connsiteX244" fmla="*/ 2785310 w 5017802"/>
                <a:gd name="connsiteY244" fmla="*/ 1741532 h 4834695"/>
                <a:gd name="connsiteX245" fmla="*/ 2819101 w 5017802"/>
                <a:gd name="connsiteY245" fmla="*/ 1716586 h 4834695"/>
                <a:gd name="connsiteX246" fmla="*/ 2878745 w 5017802"/>
                <a:gd name="connsiteY246" fmla="*/ 1799589 h 4834695"/>
                <a:gd name="connsiteX247" fmla="*/ 2898929 w 5017802"/>
                <a:gd name="connsiteY247" fmla="*/ 1782126 h 4834695"/>
                <a:gd name="connsiteX248" fmla="*/ 2942019 w 5017802"/>
                <a:gd name="connsiteY248" fmla="*/ 1812970 h 4834695"/>
                <a:gd name="connsiteX249" fmla="*/ 3030692 w 5017802"/>
                <a:gd name="connsiteY249" fmla="*/ 1759221 h 4834695"/>
                <a:gd name="connsiteX250" fmla="*/ 3046794 w 5017802"/>
                <a:gd name="connsiteY250" fmla="*/ 1738811 h 4834695"/>
                <a:gd name="connsiteX251" fmla="*/ 3105077 w 5017802"/>
                <a:gd name="connsiteY251" fmla="*/ 1739037 h 4834695"/>
                <a:gd name="connsiteX252" fmla="*/ 3121180 w 5017802"/>
                <a:gd name="connsiteY252" fmla="*/ 1705927 h 4834695"/>
                <a:gd name="connsiteX253" fmla="*/ 3102356 w 5017802"/>
                <a:gd name="connsiteY253" fmla="*/ 1680300 h 4834695"/>
                <a:gd name="connsiteX254" fmla="*/ 3035228 w 5017802"/>
                <a:gd name="connsiteY254" fmla="*/ 1700257 h 4834695"/>
                <a:gd name="connsiteX255" fmla="*/ 3013456 w 5017802"/>
                <a:gd name="connsiteY255" fmla="*/ 1646736 h 4834695"/>
                <a:gd name="connsiteX256" fmla="*/ 3034774 w 5017802"/>
                <a:gd name="connsiteY256" fmla="*/ 1617026 h 4834695"/>
                <a:gd name="connsiteX257" fmla="*/ 2978304 w 5017802"/>
                <a:gd name="connsiteY257" fmla="*/ 1513612 h 4834695"/>
                <a:gd name="connsiteX258" fmla="*/ 2929773 w 5017802"/>
                <a:gd name="connsiteY258" fmla="*/ 1552393 h 4834695"/>
                <a:gd name="connsiteX259" fmla="*/ 2840418 w 5017802"/>
                <a:gd name="connsiteY259" fmla="*/ 1497737 h 4834695"/>
                <a:gd name="connsiteX260" fmla="*/ 2892352 w 5017802"/>
                <a:gd name="connsiteY260" fmla="*/ 1405208 h 4834695"/>
                <a:gd name="connsiteX261" fmla="*/ 2849490 w 5017802"/>
                <a:gd name="connsiteY261" fmla="*/ 1284105 h 4834695"/>
                <a:gd name="connsiteX262" fmla="*/ 2864231 w 5017802"/>
                <a:gd name="connsiteY262" fmla="*/ 1160053 h 4834695"/>
                <a:gd name="connsiteX263" fmla="*/ 2959481 w 5017802"/>
                <a:gd name="connsiteY263" fmla="*/ 1086348 h 4834695"/>
                <a:gd name="connsiteX264" fmla="*/ 3064710 w 5017802"/>
                <a:gd name="connsiteY264" fmla="*/ 1063896 h 4834695"/>
                <a:gd name="connsiteX265" fmla="*/ 3001663 w 5017802"/>
                <a:gd name="connsiteY265" fmla="*/ 974089 h 4834695"/>
                <a:gd name="connsiteX266" fmla="*/ 2984427 w 5017802"/>
                <a:gd name="connsiteY266" fmla="*/ 1018766 h 4834695"/>
                <a:gd name="connsiteX267" fmla="*/ 2941112 w 5017802"/>
                <a:gd name="connsiteY267" fmla="*/ 971595 h 4834695"/>
                <a:gd name="connsiteX268" fmla="*/ 2962430 w 5017802"/>
                <a:gd name="connsiteY268" fmla="*/ 886323 h 4834695"/>
                <a:gd name="connsiteX269" fmla="*/ 3035454 w 5017802"/>
                <a:gd name="connsiteY269" fmla="*/ 789032 h 4834695"/>
                <a:gd name="connsiteX270" fmla="*/ 3018445 w 5017802"/>
                <a:gd name="connsiteY270" fmla="*/ 682443 h 4834695"/>
                <a:gd name="connsiteX271" fmla="*/ 2847223 w 5017802"/>
                <a:gd name="connsiteY271" fmla="*/ 692194 h 4834695"/>
                <a:gd name="connsiteX272" fmla="*/ 2827945 w 5017802"/>
                <a:gd name="connsiteY272" fmla="*/ 734831 h 4834695"/>
                <a:gd name="connsiteX273" fmla="*/ 2795742 w 5017802"/>
                <a:gd name="connsiteY273" fmla="*/ 667248 h 4834695"/>
                <a:gd name="connsiteX274" fmla="*/ 2766032 w 5017802"/>
                <a:gd name="connsiteY274" fmla="*/ 707616 h 4834695"/>
                <a:gd name="connsiteX275" fmla="*/ 2580523 w 5017802"/>
                <a:gd name="connsiteY275" fmla="*/ 741180 h 4834695"/>
                <a:gd name="connsiteX0" fmla="*/ 2580523 w 5017802"/>
                <a:gd name="connsiteY0" fmla="*/ 741180 h 4821940"/>
                <a:gd name="connsiteX1" fmla="*/ 2254404 w 5017802"/>
                <a:gd name="connsiteY1" fmla="*/ 583337 h 4821940"/>
                <a:gd name="connsiteX2" fmla="*/ 2294316 w 5017802"/>
                <a:gd name="connsiteY2" fmla="*/ 433432 h 4821940"/>
                <a:gd name="connsiteX3" fmla="*/ 2240342 w 5017802"/>
                <a:gd name="connsiteY3" fmla="*/ 423907 h 4821940"/>
                <a:gd name="connsiteX4" fmla="*/ 2237167 w 5017802"/>
                <a:gd name="connsiteY4" fmla="*/ 395333 h 4821940"/>
                <a:gd name="connsiteX5" fmla="*/ 2281617 w 5017802"/>
                <a:gd name="connsiteY5" fmla="*/ 403270 h 4821940"/>
                <a:gd name="connsiteX6" fmla="*/ 2224467 w 5017802"/>
                <a:gd name="connsiteY6" fmla="*/ 315957 h 4821940"/>
                <a:gd name="connsiteX7" fmla="*/ 2235579 w 5017802"/>
                <a:gd name="connsiteY7" fmla="*/ 355645 h 4821940"/>
                <a:gd name="connsiteX8" fmla="*/ 2183191 w 5017802"/>
                <a:gd name="connsiteY8" fmla="*/ 320720 h 4821940"/>
                <a:gd name="connsiteX9" fmla="*/ 2203829 w 5017802"/>
                <a:gd name="connsiteY9" fmla="*/ 287383 h 4821940"/>
                <a:gd name="connsiteX10" fmla="*/ 2168904 w 5017802"/>
                <a:gd name="connsiteY10" fmla="*/ 225472 h 4821940"/>
                <a:gd name="connsiteX11" fmla="*/ 2202241 w 5017802"/>
                <a:gd name="connsiteY11" fmla="*/ 227061 h 4821940"/>
                <a:gd name="connsiteX12" fmla="*/ 2159379 w 5017802"/>
                <a:gd name="connsiteY12" fmla="*/ 133398 h 4821940"/>
                <a:gd name="connsiteX13" fmla="*/ 2133980 w 5017802"/>
                <a:gd name="connsiteY13" fmla="*/ 131810 h 4821940"/>
                <a:gd name="connsiteX14" fmla="*/ 2122867 w 5017802"/>
                <a:gd name="connsiteY14" fmla="*/ 84185 h 4821940"/>
                <a:gd name="connsiteX15" fmla="*/ 2154616 w 5017802"/>
                <a:gd name="connsiteY15" fmla="*/ 66723 h 4821940"/>
                <a:gd name="connsiteX16" fmla="*/ 2149854 w 5017802"/>
                <a:gd name="connsiteY16" fmla="*/ 23861 h 4821940"/>
                <a:gd name="connsiteX17" fmla="*/ 2091117 w 5017802"/>
                <a:gd name="connsiteY17" fmla="*/ 28624 h 4821940"/>
                <a:gd name="connsiteX18" fmla="*/ 1897442 w 5017802"/>
                <a:gd name="connsiteY18" fmla="*/ 127049 h 4821940"/>
                <a:gd name="connsiteX19" fmla="*/ 1862517 w 5017802"/>
                <a:gd name="connsiteY19" fmla="*/ 252462 h 4821940"/>
                <a:gd name="connsiteX20" fmla="*/ 1867279 w 5017802"/>
                <a:gd name="connsiteY20" fmla="*/ 288974 h 4821940"/>
                <a:gd name="connsiteX21" fmla="*/ 1838704 w 5017802"/>
                <a:gd name="connsiteY21" fmla="*/ 303261 h 4821940"/>
                <a:gd name="connsiteX22" fmla="*/ 1906966 w 5017802"/>
                <a:gd name="connsiteY22" fmla="*/ 482645 h 4821940"/>
                <a:gd name="connsiteX23" fmla="*/ 1819655 w 5017802"/>
                <a:gd name="connsiteY23" fmla="*/ 400099 h 4821940"/>
                <a:gd name="connsiteX24" fmla="*/ 1768854 w 5017802"/>
                <a:gd name="connsiteY24" fmla="*/ 366762 h 4821940"/>
                <a:gd name="connsiteX25" fmla="*/ 1740279 w 5017802"/>
                <a:gd name="connsiteY25" fmla="*/ 401687 h 4821940"/>
                <a:gd name="connsiteX26" fmla="*/ 1738692 w 5017802"/>
                <a:gd name="connsiteY26" fmla="*/ 515987 h 4821940"/>
                <a:gd name="connsiteX27" fmla="*/ 1752979 w 5017802"/>
                <a:gd name="connsiteY27" fmla="*/ 612820 h 4821940"/>
                <a:gd name="connsiteX28" fmla="*/ 1670429 w 5017802"/>
                <a:gd name="connsiteY28" fmla="*/ 620761 h 4821940"/>
                <a:gd name="connsiteX29" fmla="*/ 1694242 w 5017802"/>
                <a:gd name="connsiteY29" fmla="*/ 590598 h 4821940"/>
                <a:gd name="connsiteX30" fmla="*/ 1630742 w 5017802"/>
                <a:gd name="connsiteY30" fmla="*/ 547736 h 4821940"/>
                <a:gd name="connsiteX31" fmla="*/ 1589467 w 5017802"/>
                <a:gd name="connsiteY31" fmla="*/ 501699 h 4821940"/>
                <a:gd name="connsiteX32" fmla="*/ 1540254 w 5017802"/>
                <a:gd name="connsiteY32" fmla="*/ 512811 h 4821940"/>
                <a:gd name="connsiteX33" fmla="*/ 1568829 w 5017802"/>
                <a:gd name="connsiteY33" fmla="*/ 446136 h 4821940"/>
                <a:gd name="connsiteX34" fmla="*/ 1538666 w 5017802"/>
                <a:gd name="connsiteY34" fmla="*/ 481062 h 4821940"/>
                <a:gd name="connsiteX35" fmla="*/ 1505329 w 5017802"/>
                <a:gd name="connsiteY35" fmla="*/ 423911 h 4821940"/>
                <a:gd name="connsiteX36" fmla="*/ 1486279 w 5017802"/>
                <a:gd name="connsiteY36" fmla="*/ 417561 h 4821940"/>
                <a:gd name="connsiteX37" fmla="*/ 1484692 w 5017802"/>
                <a:gd name="connsiteY37" fmla="*/ 376287 h 4821940"/>
                <a:gd name="connsiteX38" fmla="*/ 1449767 w 5017802"/>
                <a:gd name="connsiteY38" fmla="*/ 273100 h 4821940"/>
                <a:gd name="connsiteX39" fmla="*/ 1410079 w 5017802"/>
                <a:gd name="connsiteY39" fmla="*/ 219123 h 4821940"/>
                <a:gd name="connsiteX40" fmla="*/ 1486280 w 5017802"/>
                <a:gd name="connsiteY40" fmla="*/ 282624 h 4821940"/>
                <a:gd name="connsiteX41" fmla="*/ 1545018 w 5017802"/>
                <a:gd name="connsiteY41" fmla="*/ 320723 h 4821940"/>
                <a:gd name="connsiteX42" fmla="*/ 1568829 w 5017802"/>
                <a:gd name="connsiteY42" fmla="*/ 281036 h 4821940"/>
                <a:gd name="connsiteX43" fmla="*/ 1587879 w 5017802"/>
                <a:gd name="connsiteY43" fmla="*/ 215949 h 4821940"/>
                <a:gd name="connsiteX44" fmla="*/ 1549779 w 5017802"/>
                <a:gd name="connsiteY44" fmla="*/ 185786 h 4821940"/>
                <a:gd name="connsiteX45" fmla="*/ 1576767 w 5017802"/>
                <a:gd name="connsiteY45" fmla="*/ 144511 h 4821940"/>
                <a:gd name="connsiteX46" fmla="*/ 1529142 w 5017802"/>
                <a:gd name="connsiteY46" fmla="*/ 50848 h 4821940"/>
                <a:gd name="connsiteX47" fmla="*/ 1511679 w 5017802"/>
                <a:gd name="connsiteY47" fmla="*/ 6399 h 4821940"/>
                <a:gd name="connsiteX48" fmla="*/ 1375154 w 5017802"/>
                <a:gd name="connsiteY48" fmla="*/ 120699 h 4821940"/>
                <a:gd name="connsiteX49" fmla="*/ 1313241 w 5017802"/>
                <a:gd name="connsiteY49" fmla="*/ 115936 h 4821940"/>
                <a:gd name="connsiteX50" fmla="*/ 1300542 w 5017802"/>
                <a:gd name="connsiteY50" fmla="*/ 57199 h 4821940"/>
                <a:gd name="connsiteX51" fmla="*/ 1214817 w 5017802"/>
                <a:gd name="connsiteY51" fmla="*/ 104824 h 4821940"/>
                <a:gd name="connsiteX52" fmla="*/ 1151317 w 5017802"/>
                <a:gd name="connsiteY52" fmla="*/ 139748 h 4821940"/>
                <a:gd name="connsiteX53" fmla="*/ 1056066 w 5017802"/>
                <a:gd name="connsiteY53" fmla="*/ 147686 h 4821940"/>
                <a:gd name="connsiteX54" fmla="*/ 1033842 w 5017802"/>
                <a:gd name="connsiteY54" fmla="*/ 177849 h 4821940"/>
                <a:gd name="connsiteX55" fmla="*/ 997329 w 5017802"/>
                <a:gd name="connsiteY55" fmla="*/ 201661 h 4821940"/>
                <a:gd name="connsiteX56" fmla="*/ 1032255 w 5017802"/>
                <a:gd name="connsiteY56" fmla="*/ 288974 h 4821940"/>
                <a:gd name="connsiteX57" fmla="*/ 899586 w 5017802"/>
                <a:gd name="connsiteY57" fmla="*/ 542516 h 4821940"/>
                <a:gd name="connsiteX58" fmla="*/ 845611 w 5017802"/>
                <a:gd name="connsiteY58" fmla="*/ 580843 h 4821940"/>
                <a:gd name="connsiteX59" fmla="*/ 917502 w 5017802"/>
                <a:gd name="connsiteY59" fmla="*/ 633231 h 4821940"/>
                <a:gd name="connsiteX60" fmla="*/ 880536 w 5017802"/>
                <a:gd name="connsiteY60" fmla="*/ 673825 h 4821940"/>
                <a:gd name="connsiteX61" fmla="*/ 897999 w 5017802"/>
                <a:gd name="connsiteY61" fmla="*/ 720316 h 4821940"/>
                <a:gd name="connsiteX62" fmla="*/ 829282 w 5017802"/>
                <a:gd name="connsiteY62" fmla="*/ 701719 h 4821940"/>
                <a:gd name="connsiteX63" fmla="*/ 774174 w 5017802"/>
                <a:gd name="connsiteY63" fmla="*/ 726665 h 4821940"/>
                <a:gd name="connsiteX64" fmla="*/ 707272 w 5017802"/>
                <a:gd name="connsiteY64" fmla="*/ 695143 h 4821940"/>
                <a:gd name="connsiteX65" fmla="*/ 708860 w 5017802"/>
                <a:gd name="connsiteY65" fmla="*/ 652734 h 4821940"/>
                <a:gd name="connsiteX66" fmla="*/ 597281 w 5017802"/>
                <a:gd name="connsiteY66" fmla="*/ 675412 h 4821940"/>
                <a:gd name="connsiteX67" fmla="*/ 587530 w 5017802"/>
                <a:gd name="connsiteY67" fmla="*/ 760457 h 4821940"/>
                <a:gd name="connsiteX68" fmla="*/ 508382 w 5017802"/>
                <a:gd name="connsiteY68" fmla="*/ 865236 h 4821940"/>
                <a:gd name="connsiteX69" fmla="*/ 422657 w 5017802"/>
                <a:gd name="connsiteY69" fmla="*/ 828724 h 4821940"/>
                <a:gd name="connsiteX70" fmla="*/ 397257 w 5017802"/>
                <a:gd name="connsiteY70" fmla="*/ 869999 h 4821940"/>
                <a:gd name="connsiteX71" fmla="*/ 332170 w 5017802"/>
                <a:gd name="connsiteY71" fmla="*/ 812848 h 4821940"/>
                <a:gd name="connsiteX72" fmla="*/ 306771 w 5017802"/>
                <a:gd name="connsiteY72" fmla="*/ 881111 h 4821940"/>
                <a:gd name="connsiteX73" fmla="*/ 248033 w 5017802"/>
                <a:gd name="connsiteY73" fmla="*/ 873173 h 4821940"/>
                <a:gd name="connsiteX74" fmla="*/ 208345 w 5017802"/>
                <a:gd name="connsiteY74" fmla="*/ 787449 h 4821940"/>
                <a:gd name="connsiteX75" fmla="*/ 27371 w 5017802"/>
                <a:gd name="connsiteY75" fmla="*/ 917623 h 4821940"/>
                <a:gd name="connsiteX76" fmla="*/ 28959 w 5017802"/>
                <a:gd name="connsiteY76" fmla="*/ 970011 h 4821940"/>
                <a:gd name="connsiteX77" fmla="*/ 13084 w 5017802"/>
                <a:gd name="connsiteY77" fmla="*/ 996999 h 4821940"/>
                <a:gd name="connsiteX78" fmla="*/ 40071 w 5017802"/>
                <a:gd name="connsiteY78" fmla="*/ 1022399 h 4821940"/>
                <a:gd name="connsiteX79" fmla="*/ 9909 w 5017802"/>
                <a:gd name="connsiteY79" fmla="*/ 1043037 h 4821940"/>
                <a:gd name="connsiteX80" fmla="*/ 170247 w 5017802"/>
                <a:gd name="connsiteY80" fmla="*/ 1135111 h 4821940"/>
                <a:gd name="connsiteX81" fmla="*/ 160723 w 5017802"/>
                <a:gd name="connsiteY81" fmla="*/ 1263698 h 4821940"/>
                <a:gd name="connsiteX82" fmla="*/ 217873 w 5017802"/>
                <a:gd name="connsiteY82" fmla="*/ 1289099 h 4821940"/>
                <a:gd name="connsiteX83" fmla="*/ 205174 w 5017802"/>
                <a:gd name="connsiteY83" fmla="*/ 1354186 h 4821940"/>
                <a:gd name="connsiteX84" fmla="*/ 270261 w 5017802"/>
                <a:gd name="connsiteY84" fmla="*/ 1362124 h 4821940"/>
                <a:gd name="connsiteX85" fmla="*/ 321736 w 5017802"/>
                <a:gd name="connsiteY85" fmla="*/ 1394776 h 4821940"/>
                <a:gd name="connsiteX86" fmla="*/ 230573 w 5017802"/>
                <a:gd name="connsiteY86" fmla="*/ 1622474 h 4821940"/>
                <a:gd name="connsiteX87" fmla="*/ 179773 w 5017802"/>
                <a:gd name="connsiteY87" fmla="*/ 1687561 h 4821940"/>
                <a:gd name="connsiteX88" fmla="*/ 175010 w 5017802"/>
                <a:gd name="connsiteY88" fmla="*/ 1743123 h 4821940"/>
                <a:gd name="connsiteX89" fmla="*/ 141673 w 5017802"/>
                <a:gd name="connsiteY89" fmla="*/ 1738361 h 4821940"/>
                <a:gd name="connsiteX90" fmla="*/ 143261 w 5017802"/>
                <a:gd name="connsiteY90" fmla="*/ 1798686 h 4821940"/>
                <a:gd name="connsiteX91" fmla="*/ 65473 w 5017802"/>
                <a:gd name="connsiteY91" fmla="*/ 1636761 h 4821940"/>
                <a:gd name="connsiteX92" fmla="*/ 16260 w 5017802"/>
                <a:gd name="connsiteY92" fmla="*/ 1633586 h 4821940"/>
                <a:gd name="connsiteX93" fmla="*/ 41661 w 5017802"/>
                <a:gd name="connsiteY93" fmla="*/ 1670099 h 4821940"/>
                <a:gd name="connsiteX94" fmla="*/ 385 w 5017802"/>
                <a:gd name="connsiteY94" fmla="*/ 1690737 h 4821940"/>
                <a:gd name="connsiteX95" fmla="*/ 59122 w 5017802"/>
                <a:gd name="connsiteY95" fmla="*/ 1873298 h 4821940"/>
                <a:gd name="connsiteX96" fmla="*/ 343507 w 5017802"/>
                <a:gd name="connsiteY96" fmla="*/ 1923414 h 4821940"/>
                <a:gd name="connsiteX97" fmla="*/ 200410 w 5017802"/>
                <a:gd name="connsiteY97" fmla="*/ 2119361 h 4821940"/>
                <a:gd name="connsiteX98" fmla="*/ 213560 w 5017802"/>
                <a:gd name="connsiteY98" fmla="*/ 2239100 h 4821940"/>
                <a:gd name="connsiteX99" fmla="*/ 148023 w 5017802"/>
                <a:gd name="connsiteY99" fmla="*/ 2270174 h 4821940"/>
                <a:gd name="connsiteX100" fmla="*/ 105160 w 5017802"/>
                <a:gd name="connsiteY100" fmla="*/ 2414637 h 4821940"/>
                <a:gd name="connsiteX101" fmla="*/ 201087 w 5017802"/>
                <a:gd name="connsiteY101" fmla="*/ 2428239 h 4821940"/>
                <a:gd name="connsiteX102" fmla="*/ 419708 w 5017802"/>
                <a:gd name="connsiteY102" fmla="*/ 2593339 h 4821940"/>
                <a:gd name="connsiteX103" fmla="*/ 436944 w 5017802"/>
                <a:gd name="connsiteY103" fmla="*/ 2823753 h 4821940"/>
                <a:gd name="connsiteX104" fmla="*/ 490464 w 5017802"/>
                <a:gd name="connsiteY104" fmla="*/ 2877956 h 4821940"/>
                <a:gd name="connsiteX105" fmla="*/ 542173 w 5017802"/>
                <a:gd name="connsiteY105" fmla="*/ 2882264 h 4821940"/>
                <a:gd name="connsiteX106" fmla="*/ 544894 w 5017802"/>
                <a:gd name="connsiteY106" fmla="*/ 2813095 h 4821940"/>
                <a:gd name="connsiteX107" fmla="*/ 678248 w 5017802"/>
                <a:gd name="connsiteY107" fmla="*/ 2882949 h 4821940"/>
                <a:gd name="connsiteX108" fmla="*/ 669852 w 5017802"/>
                <a:gd name="connsiteY108" fmla="*/ 2955970 h 4821940"/>
                <a:gd name="connsiteX109" fmla="*/ 758073 w 5017802"/>
                <a:gd name="connsiteY109" fmla="*/ 3058024 h 4821940"/>
                <a:gd name="connsiteX110" fmla="*/ 741970 w 5017802"/>
                <a:gd name="connsiteY110" fmla="*/ 3145336 h 4821940"/>
                <a:gd name="connsiteX111" fmla="*/ 774855 w 5017802"/>
                <a:gd name="connsiteY111" fmla="*/ 3257368 h 4821940"/>
                <a:gd name="connsiteX112" fmla="*/ 831551 w 5017802"/>
                <a:gd name="connsiteY112" fmla="*/ 3291839 h 4821940"/>
                <a:gd name="connsiteX113" fmla="*/ 794812 w 5017802"/>
                <a:gd name="connsiteY113" fmla="*/ 3345361 h 4821940"/>
                <a:gd name="connsiteX114" fmla="*/ 1094623 w 5017802"/>
                <a:gd name="connsiteY114" fmla="*/ 3453311 h 4821940"/>
                <a:gd name="connsiteX115" fmla="*/ 1144742 w 5017802"/>
                <a:gd name="connsiteY115" fmla="*/ 3605257 h 4821940"/>
                <a:gd name="connsiteX116" fmla="*/ 1187604 w 5017802"/>
                <a:gd name="connsiteY116" fmla="*/ 3626121 h 4821940"/>
                <a:gd name="connsiteX117" fmla="*/ 1210283 w 5017802"/>
                <a:gd name="connsiteY117" fmla="*/ 3658099 h 4821940"/>
                <a:gd name="connsiteX118" fmla="*/ 1297142 w 5017802"/>
                <a:gd name="connsiteY118" fmla="*/ 3683952 h 4821940"/>
                <a:gd name="connsiteX119" fmla="*/ 1357693 w 5017802"/>
                <a:gd name="connsiteY119" fmla="*/ 3632471 h 4821940"/>
                <a:gd name="connsiteX120" fmla="*/ 1341138 w 5017802"/>
                <a:gd name="connsiteY120" fmla="*/ 3663768 h 4821940"/>
                <a:gd name="connsiteX121" fmla="*/ 1361095 w 5017802"/>
                <a:gd name="connsiteY121" fmla="*/ 3689621 h 4821940"/>
                <a:gd name="connsiteX122" fmla="*/ 1387402 w 5017802"/>
                <a:gd name="connsiteY122" fmla="*/ 3742236 h 4821940"/>
                <a:gd name="connsiteX123" fmla="*/ 1358374 w 5017802"/>
                <a:gd name="connsiteY123" fmla="*/ 3755843 h 4821940"/>
                <a:gd name="connsiteX124" fmla="*/ 1358827 w 5017802"/>
                <a:gd name="connsiteY124" fmla="*/ 3799386 h 4821940"/>
                <a:gd name="connsiteX125" fmla="*/ 1322769 w 5017802"/>
                <a:gd name="connsiteY125" fmla="*/ 3900986 h 4821940"/>
                <a:gd name="connsiteX126" fmla="*/ 1264485 w 5017802"/>
                <a:gd name="connsiteY126" fmla="*/ 3906882 h 4821940"/>
                <a:gd name="connsiteX127" fmla="*/ 1236590 w 5017802"/>
                <a:gd name="connsiteY127" fmla="*/ 3937725 h 4821940"/>
                <a:gd name="connsiteX128" fmla="*/ 1160843 w 5017802"/>
                <a:gd name="connsiteY128" fmla="*/ 3954733 h 4821940"/>
                <a:gd name="connsiteX129" fmla="*/ 1214592 w 5017802"/>
                <a:gd name="connsiteY129" fmla="*/ 4003039 h 4821940"/>
                <a:gd name="connsiteX130" fmla="*/ 1226157 w 5017802"/>
                <a:gd name="connsiteY130" fmla="*/ 4039099 h 4821940"/>
                <a:gd name="connsiteX131" fmla="*/ 1154267 w 5017802"/>
                <a:gd name="connsiteY131" fmla="*/ 4107588 h 4821940"/>
                <a:gd name="connsiteX132" fmla="*/ 1111177 w 5017802"/>
                <a:gd name="connsiteY132" fmla="*/ 4113031 h 4821940"/>
                <a:gd name="connsiteX133" fmla="*/ 1112311 w 5017802"/>
                <a:gd name="connsiteY133" fmla="*/ 4170407 h 4821940"/>
                <a:gd name="connsiteX134" fmla="*/ 1142247 w 5017802"/>
                <a:gd name="connsiteY134" fmla="*/ 4191725 h 4821940"/>
                <a:gd name="connsiteX135" fmla="*/ 1122748 w 5017802"/>
                <a:gd name="connsiteY135" fmla="*/ 4230736 h 4821940"/>
                <a:gd name="connsiteX136" fmla="*/ 1067186 w 5017802"/>
                <a:gd name="connsiteY136" fmla="*/ 4224386 h 4821940"/>
                <a:gd name="connsiteX137" fmla="*/ 1114810 w 5017802"/>
                <a:gd name="connsiteY137" fmla="*/ 4270425 h 4821940"/>
                <a:gd name="connsiteX138" fmla="*/ 1162435 w 5017802"/>
                <a:gd name="connsiteY138" fmla="*/ 4376786 h 4821940"/>
                <a:gd name="connsiteX139" fmla="*/ 1271972 w 5017802"/>
                <a:gd name="connsiteY139" fmla="*/ 4435524 h 4821940"/>
                <a:gd name="connsiteX140" fmla="*/ 1291022 w 5017802"/>
                <a:gd name="connsiteY140" fmla="*/ 4472036 h 4821940"/>
                <a:gd name="connsiteX141" fmla="*/ 1367222 w 5017802"/>
                <a:gd name="connsiteY141" fmla="*/ 4557761 h 4821940"/>
                <a:gd name="connsiteX142" fmla="*/ 1389447 w 5017802"/>
                <a:gd name="connsiteY142" fmla="*/ 4543473 h 4821940"/>
                <a:gd name="connsiteX143" fmla="*/ 1419610 w 5017802"/>
                <a:gd name="connsiteY143" fmla="*/ 4570460 h 4821940"/>
                <a:gd name="connsiteX144" fmla="*/ 1381510 w 5017802"/>
                <a:gd name="connsiteY144" fmla="*/ 4602210 h 4821940"/>
                <a:gd name="connsiteX145" fmla="*/ 1313248 w 5017802"/>
                <a:gd name="connsiteY145" fmla="*/ 4675236 h 4821940"/>
                <a:gd name="connsiteX146" fmla="*/ 1210060 w 5017802"/>
                <a:gd name="connsiteY146" fmla="*/ 4591098 h 4821940"/>
                <a:gd name="connsiteX147" fmla="*/ 1227522 w 5017802"/>
                <a:gd name="connsiteY147" fmla="*/ 4699048 h 4821940"/>
                <a:gd name="connsiteX148" fmla="*/ 1310072 w 5017802"/>
                <a:gd name="connsiteY148" fmla="*/ 4819698 h 4821940"/>
                <a:gd name="connsiteX149" fmla="*/ 1327536 w 5017802"/>
                <a:gd name="connsiteY149" fmla="*/ 4702222 h 4821940"/>
                <a:gd name="connsiteX150" fmla="*/ 1495810 w 5017802"/>
                <a:gd name="connsiteY150" fmla="*/ 4629198 h 4821940"/>
                <a:gd name="connsiteX151" fmla="*/ 1514860 w 5017802"/>
                <a:gd name="connsiteY151" fmla="*/ 4514898 h 4821940"/>
                <a:gd name="connsiteX152" fmla="*/ 1370397 w 5017802"/>
                <a:gd name="connsiteY152" fmla="*/ 4511723 h 4821940"/>
                <a:gd name="connsiteX153" fmla="*/ 1351348 w 5017802"/>
                <a:gd name="connsiteY153" fmla="*/ 4422824 h 4821940"/>
                <a:gd name="connsiteX154" fmla="*/ 1444325 w 5017802"/>
                <a:gd name="connsiteY154" fmla="*/ 4364309 h 4821940"/>
                <a:gd name="connsiteX155" fmla="*/ 1791081 w 5017802"/>
                <a:gd name="connsiteY155" fmla="*/ 4263389 h 4821940"/>
                <a:gd name="connsiteX156" fmla="*/ 2188636 w 5017802"/>
                <a:gd name="connsiteY156" fmla="*/ 4250462 h 4821940"/>
                <a:gd name="connsiteX157" fmla="*/ 2296586 w 5017802"/>
                <a:gd name="connsiteY157" fmla="*/ 4245474 h 4821940"/>
                <a:gd name="connsiteX158" fmla="*/ 2394785 w 5017802"/>
                <a:gd name="connsiteY158" fmla="*/ 4215990 h 4821940"/>
                <a:gd name="connsiteX159" fmla="*/ 2406350 w 5017802"/>
                <a:gd name="connsiteY159" fmla="*/ 4125277 h 4821940"/>
                <a:gd name="connsiteX160" fmla="*/ 2494570 w 5017802"/>
                <a:gd name="connsiteY160" fmla="*/ 3900532 h 4821940"/>
                <a:gd name="connsiteX161" fmla="*/ 2593449 w 5017802"/>
                <a:gd name="connsiteY161" fmla="*/ 3917768 h 4821940"/>
                <a:gd name="connsiteX162" fmla="*/ 2719088 w 5017802"/>
                <a:gd name="connsiteY162" fmla="*/ 3918221 h 4821940"/>
                <a:gd name="connsiteX163" fmla="*/ 2914124 w 5017802"/>
                <a:gd name="connsiteY163" fmla="*/ 3764007 h 4821940"/>
                <a:gd name="connsiteX164" fmla="*/ 3195112 w 5017802"/>
                <a:gd name="connsiteY164" fmla="*/ 3993968 h 4821940"/>
                <a:gd name="connsiteX165" fmla="*/ 3265414 w 5017802"/>
                <a:gd name="connsiteY165" fmla="*/ 4067674 h 4821940"/>
                <a:gd name="connsiteX166" fmla="*/ 3439813 w 5017802"/>
                <a:gd name="connsiteY166" fmla="*/ 4130265 h 4821940"/>
                <a:gd name="connsiteX167" fmla="*/ 3526217 w 5017802"/>
                <a:gd name="connsiteY167" fmla="*/ 4316455 h 4821940"/>
                <a:gd name="connsiteX168" fmla="*/ 3586542 w 5017802"/>
                <a:gd name="connsiteY168" fmla="*/ 4375193 h 4821940"/>
                <a:gd name="connsiteX169" fmla="*/ 3597654 w 5017802"/>
                <a:gd name="connsiteY169" fmla="*/ 4345030 h 4821940"/>
                <a:gd name="connsiteX170" fmla="*/ 3643692 w 5017802"/>
                <a:gd name="connsiteY170" fmla="*/ 4318042 h 4821940"/>
                <a:gd name="connsiteX171" fmla="*/ 3694492 w 5017802"/>
                <a:gd name="connsiteY171" fmla="*/ 4391068 h 4821940"/>
                <a:gd name="connsiteX172" fmla="*/ 3743705 w 5017802"/>
                <a:gd name="connsiteY172" fmla="*/ 4394243 h 4821940"/>
                <a:gd name="connsiteX173" fmla="*/ 3699254 w 5017802"/>
                <a:gd name="connsiteY173" fmla="*/ 4300581 h 4821940"/>
                <a:gd name="connsiteX174" fmla="*/ 3656392 w 5017802"/>
                <a:gd name="connsiteY174" fmla="*/ 4232318 h 4821940"/>
                <a:gd name="connsiteX175" fmla="*/ 3699255 w 5017802"/>
                <a:gd name="connsiteY175" fmla="*/ 4216442 h 4821940"/>
                <a:gd name="connsiteX176" fmla="*/ 3680204 w 5017802"/>
                <a:gd name="connsiteY176" fmla="*/ 4175168 h 4821940"/>
                <a:gd name="connsiteX177" fmla="*/ 3732592 w 5017802"/>
                <a:gd name="connsiteY177" fmla="*/ 4184693 h 4821940"/>
                <a:gd name="connsiteX178" fmla="*/ 3711955 w 5017802"/>
                <a:gd name="connsiteY178" fmla="*/ 4151355 h 4821940"/>
                <a:gd name="connsiteX179" fmla="*/ 3733274 w 5017802"/>
                <a:gd name="connsiteY179" fmla="*/ 4134801 h 4821940"/>
                <a:gd name="connsiteX180" fmla="*/ 3854377 w 5017802"/>
                <a:gd name="connsiteY180" fmla="*/ 4220074 h 4821940"/>
                <a:gd name="connsiteX181" fmla="*/ 3889754 w 5017802"/>
                <a:gd name="connsiteY181" fmla="*/ 4206917 h 4821940"/>
                <a:gd name="connsiteX182" fmla="*/ 3942141 w 5017802"/>
                <a:gd name="connsiteY182" fmla="*/ 4272006 h 4821940"/>
                <a:gd name="connsiteX183" fmla="*/ 3962779 w 5017802"/>
                <a:gd name="connsiteY183" fmla="*/ 4330743 h 4821940"/>
                <a:gd name="connsiteX184" fmla="*/ 4070729 w 5017802"/>
                <a:gd name="connsiteY184" fmla="*/ 4349792 h 4821940"/>
                <a:gd name="connsiteX185" fmla="*/ 4010405 w 5017802"/>
                <a:gd name="connsiteY185" fmla="*/ 4283117 h 4821940"/>
                <a:gd name="connsiteX186" fmla="*/ 4007229 w 5017802"/>
                <a:gd name="connsiteY186" fmla="*/ 4214855 h 4821940"/>
                <a:gd name="connsiteX187" fmla="*/ 4061204 w 5017802"/>
                <a:gd name="connsiteY187" fmla="*/ 4270418 h 4821940"/>
                <a:gd name="connsiteX188" fmla="*/ 4110417 w 5017802"/>
                <a:gd name="connsiteY188" fmla="*/ 4275180 h 4821940"/>
                <a:gd name="connsiteX189" fmla="*/ 4104067 w 5017802"/>
                <a:gd name="connsiteY189" fmla="*/ 4225968 h 4821940"/>
                <a:gd name="connsiteX190" fmla="*/ 4164392 w 5017802"/>
                <a:gd name="connsiteY190" fmla="*/ 4230730 h 4821940"/>
                <a:gd name="connsiteX191" fmla="*/ 4226304 w 5017802"/>
                <a:gd name="connsiteY191" fmla="*/ 4273592 h 4821940"/>
                <a:gd name="connsiteX192" fmla="*/ 4258054 w 5017802"/>
                <a:gd name="connsiteY192" fmla="*/ 4260893 h 4821940"/>
                <a:gd name="connsiteX193" fmla="*/ 4251705 w 5017802"/>
                <a:gd name="connsiteY193" fmla="*/ 4225968 h 4821940"/>
                <a:gd name="connsiteX194" fmla="*/ 4292980 w 5017802"/>
                <a:gd name="connsiteY194" fmla="*/ 4202156 h 4821940"/>
                <a:gd name="connsiteX195" fmla="*/ 4377117 w 5017802"/>
                <a:gd name="connsiteY195" fmla="*/ 4259306 h 4821940"/>
                <a:gd name="connsiteX196" fmla="*/ 4394580 w 5017802"/>
                <a:gd name="connsiteY196" fmla="*/ 4157708 h 4821940"/>
                <a:gd name="connsiteX197" fmla="*/ 4369180 w 5017802"/>
                <a:gd name="connsiteY197" fmla="*/ 4135482 h 4821940"/>
                <a:gd name="connsiteX198" fmla="*/ 4296154 w 5017802"/>
                <a:gd name="connsiteY198" fmla="*/ 4092619 h 4821940"/>
                <a:gd name="connsiteX199" fmla="*/ 4318379 w 5017802"/>
                <a:gd name="connsiteY199" fmla="*/ 4067220 h 4821940"/>
                <a:gd name="connsiteX200" fmla="*/ 4339017 w 5017802"/>
                <a:gd name="connsiteY200" fmla="*/ 4044994 h 4821940"/>
                <a:gd name="connsiteX201" fmla="*/ 4392992 w 5017802"/>
                <a:gd name="connsiteY201" fmla="*/ 4076745 h 4821940"/>
                <a:gd name="connsiteX202" fmla="*/ 4399342 w 5017802"/>
                <a:gd name="connsiteY202" fmla="*/ 4032295 h 4821940"/>
                <a:gd name="connsiteX203" fmla="*/ 4343779 w 5017802"/>
                <a:gd name="connsiteY203" fmla="*/ 4008482 h 4821940"/>
                <a:gd name="connsiteX204" fmla="*/ 4342192 w 5017802"/>
                <a:gd name="connsiteY204" fmla="*/ 3998958 h 4821940"/>
                <a:gd name="connsiteX205" fmla="*/ 4329491 w 5017802"/>
                <a:gd name="connsiteY205" fmla="*/ 3960859 h 4821940"/>
                <a:gd name="connsiteX206" fmla="*/ 4335841 w 5017802"/>
                <a:gd name="connsiteY206" fmla="*/ 3913233 h 4821940"/>
                <a:gd name="connsiteX207" fmla="*/ 4346954 w 5017802"/>
                <a:gd name="connsiteY207" fmla="*/ 3857670 h 4821940"/>
                <a:gd name="connsiteX208" fmla="*/ 4308854 w 5017802"/>
                <a:gd name="connsiteY208" fmla="*/ 3827508 h 4821940"/>
                <a:gd name="connsiteX209" fmla="*/ 4342191 w 5017802"/>
                <a:gd name="connsiteY209" fmla="*/ 3817983 h 4821940"/>
                <a:gd name="connsiteX210" fmla="*/ 4319966 w 5017802"/>
                <a:gd name="connsiteY210" fmla="*/ 3781470 h 4821940"/>
                <a:gd name="connsiteX211" fmla="*/ 4358067 w 5017802"/>
                <a:gd name="connsiteY211" fmla="*/ 3776709 h 4821940"/>
                <a:gd name="connsiteX212" fmla="*/ 4364416 w 5017802"/>
                <a:gd name="connsiteY212" fmla="*/ 3743370 h 4821940"/>
                <a:gd name="connsiteX213" fmla="*/ 4426330 w 5017802"/>
                <a:gd name="connsiteY213" fmla="*/ 3752897 h 4821940"/>
                <a:gd name="connsiteX214" fmla="*/ 4459443 w 5017802"/>
                <a:gd name="connsiteY214" fmla="*/ 3768089 h 4821940"/>
                <a:gd name="connsiteX215" fmla="*/ 4425650 w 5017802"/>
                <a:gd name="connsiteY215" fmla="*/ 3809137 h 4821940"/>
                <a:gd name="connsiteX216" fmla="*/ 4464658 w 5017802"/>
                <a:gd name="connsiteY216" fmla="*/ 3916633 h 4821940"/>
                <a:gd name="connsiteX217" fmla="*/ 4517045 w 5017802"/>
                <a:gd name="connsiteY217" fmla="*/ 3947931 h 4821940"/>
                <a:gd name="connsiteX218" fmla="*/ 4568979 w 5017802"/>
                <a:gd name="connsiteY218" fmla="*/ 3905749 h 4821940"/>
                <a:gd name="connsiteX219" fmla="*/ 4654704 w 5017802"/>
                <a:gd name="connsiteY219" fmla="*/ 3857216 h 4821940"/>
                <a:gd name="connsiteX220" fmla="*/ 4637468 w 5017802"/>
                <a:gd name="connsiteY220" fmla="*/ 3768315 h 4821940"/>
                <a:gd name="connsiteX221" fmla="*/ 4714802 w 5017802"/>
                <a:gd name="connsiteY221" fmla="*/ 3635646 h 4821940"/>
                <a:gd name="connsiteX222" fmla="*/ 5007356 w 5017802"/>
                <a:gd name="connsiteY222" fmla="*/ 3302498 h 4821940"/>
                <a:gd name="connsiteX223" fmla="*/ 4925939 w 5017802"/>
                <a:gd name="connsiteY223" fmla="*/ 3293426 h 4821940"/>
                <a:gd name="connsiteX224" fmla="*/ 4930476 w 5017802"/>
                <a:gd name="connsiteY224" fmla="*/ 3201578 h 4821940"/>
                <a:gd name="connsiteX225" fmla="*/ 4881489 w 5017802"/>
                <a:gd name="connsiteY225" fmla="*/ 3176406 h 4821940"/>
                <a:gd name="connsiteX226" fmla="*/ 4797352 w 5017802"/>
                <a:gd name="connsiteY226" fmla="*/ 3207928 h 4821940"/>
                <a:gd name="connsiteX227" fmla="*/ 4760613 w 5017802"/>
                <a:gd name="connsiteY227" fmla="*/ 3171643 h 4821940"/>
                <a:gd name="connsiteX228" fmla="*/ 4805290 w 5017802"/>
                <a:gd name="connsiteY228" fmla="*/ 3148738 h 4821940"/>
                <a:gd name="connsiteX229" fmla="*/ 4676023 w 5017802"/>
                <a:gd name="connsiteY229" fmla="*/ 2935559 h 4821940"/>
                <a:gd name="connsiteX230" fmla="*/ 4690989 w 5017802"/>
                <a:gd name="connsiteY230" fmla="*/ 2905396 h 4821940"/>
                <a:gd name="connsiteX231" fmla="*/ 4667404 w 5017802"/>
                <a:gd name="connsiteY231" fmla="*/ 2789736 h 4821940"/>
                <a:gd name="connsiteX232" fmla="*/ 4508655 w 5017802"/>
                <a:gd name="connsiteY232" fmla="*/ 2778850 h 4821940"/>
                <a:gd name="connsiteX233" fmla="*/ 4475317 w 5017802"/>
                <a:gd name="connsiteY233" fmla="*/ 2827608 h 4821940"/>
                <a:gd name="connsiteX234" fmla="*/ 4386417 w 5017802"/>
                <a:gd name="connsiteY234" fmla="*/ 2842124 h 4821940"/>
                <a:gd name="connsiteX235" fmla="*/ 4392767 w 5017802"/>
                <a:gd name="connsiteY235" fmla="*/ 2820125 h 4821940"/>
                <a:gd name="connsiteX236" fmla="*/ 4339245 w 5017802"/>
                <a:gd name="connsiteY236" fmla="*/ 2804024 h 4821940"/>
                <a:gd name="connsiteX237" fmla="*/ 4314526 w 5017802"/>
                <a:gd name="connsiteY237" fmla="*/ 2638923 h 4821940"/>
                <a:gd name="connsiteX238" fmla="*/ 4034219 w 5017802"/>
                <a:gd name="connsiteY238" fmla="*/ 2572248 h 4821940"/>
                <a:gd name="connsiteX239" fmla="*/ 3897920 w 5017802"/>
                <a:gd name="connsiteY239" fmla="*/ 2615564 h 4821940"/>
                <a:gd name="connsiteX240" fmla="*/ 3765931 w 5017802"/>
                <a:gd name="connsiteY240" fmla="*/ 2608080 h 4821940"/>
                <a:gd name="connsiteX241" fmla="*/ 3633488 w 5017802"/>
                <a:gd name="connsiteY241" fmla="*/ 2497182 h 4821940"/>
                <a:gd name="connsiteX242" fmla="*/ 3420310 w 5017802"/>
                <a:gd name="connsiteY242" fmla="*/ 2193969 h 4821940"/>
                <a:gd name="connsiteX243" fmla="*/ 3021848 w 5017802"/>
                <a:gd name="connsiteY243" fmla="*/ 2054496 h 4821940"/>
                <a:gd name="connsiteX244" fmla="*/ 2785310 w 5017802"/>
                <a:gd name="connsiteY244" fmla="*/ 1741532 h 4821940"/>
                <a:gd name="connsiteX245" fmla="*/ 2819101 w 5017802"/>
                <a:gd name="connsiteY245" fmla="*/ 1716586 h 4821940"/>
                <a:gd name="connsiteX246" fmla="*/ 2878745 w 5017802"/>
                <a:gd name="connsiteY246" fmla="*/ 1799589 h 4821940"/>
                <a:gd name="connsiteX247" fmla="*/ 2898929 w 5017802"/>
                <a:gd name="connsiteY247" fmla="*/ 1782126 h 4821940"/>
                <a:gd name="connsiteX248" fmla="*/ 2942019 w 5017802"/>
                <a:gd name="connsiteY248" fmla="*/ 1812970 h 4821940"/>
                <a:gd name="connsiteX249" fmla="*/ 3030692 w 5017802"/>
                <a:gd name="connsiteY249" fmla="*/ 1759221 h 4821940"/>
                <a:gd name="connsiteX250" fmla="*/ 3046794 w 5017802"/>
                <a:gd name="connsiteY250" fmla="*/ 1738811 h 4821940"/>
                <a:gd name="connsiteX251" fmla="*/ 3105077 w 5017802"/>
                <a:gd name="connsiteY251" fmla="*/ 1739037 h 4821940"/>
                <a:gd name="connsiteX252" fmla="*/ 3121180 w 5017802"/>
                <a:gd name="connsiteY252" fmla="*/ 1705927 h 4821940"/>
                <a:gd name="connsiteX253" fmla="*/ 3102356 w 5017802"/>
                <a:gd name="connsiteY253" fmla="*/ 1680300 h 4821940"/>
                <a:gd name="connsiteX254" fmla="*/ 3035228 w 5017802"/>
                <a:gd name="connsiteY254" fmla="*/ 1700257 h 4821940"/>
                <a:gd name="connsiteX255" fmla="*/ 3013456 w 5017802"/>
                <a:gd name="connsiteY255" fmla="*/ 1646736 h 4821940"/>
                <a:gd name="connsiteX256" fmla="*/ 3034774 w 5017802"/>
                <a:gd name="connsiteY256" fmla="*/ 1617026 h 4821940"/>
                <a:gd name="connsiteX257" fmla="*/ 2978304 w 5017802"/>
                <a:gd name="connsiteY257" fmla="*/ 1513612 h 4821940"/>
                <a:gd name="connsiteX258" fmla="*/ 2929773 w 5017802"/>
                <a:gd name="connsiteY258" fmla="*/ 1552393 h 4821940"/>
                <a:gd name="connsiteX259" fmla="*/ 2840418 w 5017802"/>
                <a:gd name="connsiteY259" fmla="*/ 1497737 h 4821940"/>
                <a:gd name="connsiteX260" fmla="*/ 2892352 w 5017802"/>
                <a:gd name="connsiteY260" fmla="*/ 1405208 h 4821940"/>
                <a:gd name="connsiteX261" fmla="*/ 2849490 w 5017802"/>
                <a:gd name="connsiteY261" fmla="*/ 1284105 h 4821940"/>
                <a:gd name="connsiteX262" fmla="*/ 2864231 w 5017802"/>
                <a:gd name="connsiteY262" fmla="*/ 1160053 h 4821940"/>
                <a:gd name="connsiteX263" fmla="*/ 2959481 w 5017802"/>
                <a:gd name="connsiteY263" fmla="*/ 1086348 h 4821940"/>
                <a:gd name="connsiteX264" fmla="*/ 3064710 w 5017802"/>
                <a:gd name="connsiteY264" fmla="*/ 1063896 h 4821940"/>
                <a:gd name="connsiteX265" fmla="*/ 3001663 w 5017802"/>
                <a:gd name="connsiteY265" fmla="*/ 974089 h 4821940"/>
                <a:gd name="connsiteX266" fmla="*/ 2984427 w 5017802"/>
                <a:gd name="connsiteY266" fmla="*/ 1018766 h 4821940"/>
                <a:gd name="connsiteX267" fmla="*/ 2941112 w 5017802"/>
                <a:gd name="connsiteY267" fmla="*/ 971595 h 4821940"/>
                <a:gd name="connsiteX268" fmla="*/ 2962430 w 5017802"/>
                <a:gd name="connsiteY268" fmla="*/ 886323 h 4821940"/>
                <a:gd name="connsiteX269" fmla="*/ 3035454 w 5017802"/>
                <a:gd name="connsiteY269" fmla="*/ 789032 h 4821940"/>
                <a:gd name="connsiteX270" fmla="*/ 3018445 w 5017802"/>
                <a:gd name="connsiteY270" fmla="*/ 682443 h 4821940"/>
                <a:gd name="connsiteX271" fmla="*/ 2847223 w 5017802"/>
                <a:gd name="connsiteY271" fmla="*/ 692194 h 4821940"/>
                <a:gd name="connsiteX272" fmla="*/ 2827945 w 5017802"/>
                <a:gd name="connsiteY272" fmla="*/ 734831 h 4821940"/>
                <a:gd name="connsiteX273" fmla="*/ 2795742 w 5017802"/>
                <a:gd name="connsiteY273" fmla="*/ 667248 h 4821940"/>
                <a:gd name="connsiteX274" fmla="*/ 2766032 w 5017802"/>
                <a:gd name="connsiteY274" fmla="*/ 707616 h 4821940"/>
                <a:gd name="connsiteX275" fmla="*/ 2580523 w 5017802"/>
                <a:gd name="connsiteY275" fmla="*/ 741180 h 482194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14860 w 5017802"/>
                <a:gd name="connsiteY151" fmla="*/ 4514898 h 4821630"/>
                <a:gd name="connsiteX152" fmla="*/ 1370397 w 5017802"/>
                <a:gd name="connsiteY152" fmla="*/ 4511723 h 4821630"/>
                <a:gd name="connsiteX153" fmla="*/ 1351348 w 5017802"/>
                <a:gd name="connsiteY153" fmla="*/ 4422824 h 4821630"/>
                <a:gd name="connsiteX154" fmla="*/ 1444325 w 5017802"/>
                <a:gd name="connsiteY154" fmla="*/ 4364309 h 4821630"/>
                <a:gd name="connsiteX155" fmla="*/ 1791081 w 5017802"/>
                <a:gd name="connsiteY155" fmla="*/ 4263389 h 4821630"/>
                <a:gd name="connsiteX156" fmla="*/ 2188636 w 5017802"/>
                <a:gd name="connsiteY156" fmla="*/ 4250462 h 4821630"/>
                <a:gd name="connsiteX157" fmla="*/ 2296586 w 5017802"/>
                <a:gd name="connsiteY157" fmla="*/ 4245474 h 4821630"/>
                <a:gd name="connsiteX158" fmla="*/ 2394785 w 5017802"/>
                <a:gd name="connsiteY158" fmla="*/ 4215990 h 4821630"/>
                <a:gd name="connsiteX159" fmla="*/ 2406350 w 5017802"/>
                <a:gd name="connsiteY159" fmla="*/ 4125277 h 4821630"/>
                <a:gd name="connsiteX160" fmla="*/ 2494570 w 5017802"/>
                <a:gd name="connsiteY160" fmla="*/ 3900532 h 4821630"/>
                <a:gd name="connsiteX161" fmla="*/ 2593449 w 5017802"/>
                <a:gd name="connsiteY161" fmla="*/ 3917768 h 4821630"/>
                <a:gd name="connsiteX162" fmla="*/ 2719088 w 5017802"/>
                <a:gd name="connsiteY162" fmla="*/ 3918221 h 4821630"/>
                <a:gd name="connsiteX163" fmla="*/ 2914124 w 5017802"/>
                <a:gd name="connsiteY163" fmla="*/ 3764007 h 4821630"/>
                <a:gd name="connsiteX164" fmla="*/ 3195112 w 5017802"/>
                <a:gd name="connsiteY164" fmla="*/ 3993968 h 4821630"/>
                <a:gd name="connsiteX165" fmla="*/ 3265414 w 5017802"/>
                <a:gd name="connsiteY165" fmla="*/ 4067674 h 4821630"/>
                <a:gd name="connsiteX166" fmla="*/ 3439813 w 5017802"/>
                <a:gd name="connsiteY166" fmla="*/ 4130265 h 4821630"/>
                <a:gd name="connsiteX167" fmla="*/ 3526217 w 5017802"/>
                <a:gd name="connsiteY167" fmla="*/ 4316455 h 4821630"/>
                <a:gd name="connsiteX168" fmla="*/ 3586542 w 5017802"/>
                <a:gd name="connsiteY168" fmla="*/ 4375193 h 4821630"/>
                <a:gd name="connsiteX169" fmla="*/ 3597654 w 5017802"/>
                <a:gd name="connsiteY169" fmla="*/ 4345030 h 4821630"/>
                <a:gd name="connsiteX170" fmla="*/ 3643692 w 5017802"/>
                <a:gd name="connsiteY170" fmla="*/ 4318042 h 4821630"/>
                <a:gd name="connsiteX171" fmla="*/ 3694492 w 5017802"/>
                <a:gd name="connsiteY171" fmla="*/ 4391068 h 4821630"/>
                <a:gd name="connsiteX172" fmla="*/ 3743705 w 5017802"/>
                <a:gd name="connsiteY172" fmla="*/ 4394243 h 4821630"/>
                <a:gd name="connsiteX173" fmla="*/ 3699254 w 5017802"/>
                <a:gd name="connsiteY173" fmla="*/ 4300581 h 4821630"/>
                <a:gd name="connsiteX174" fmla="*/ 3656392 w 5017802"/>
                <a:gd name="connsiteY174" fmla="*/ 4232318 h 4821630"/>
                <a:gd name="connsiteX175" fmla="*/ 3699255 w 5017802"/>
                <a:gd name="connsiteY175" fmla="*/ 4216442 h 4821630"/>
                <a:gd name="connsiteX176" fmla="*/ 3680204 w 5017802"/>
                <a:gd name="connsiteY176" fmla="*/ 4175168 h 4821630"/>
                <a:gd name="connsiteX177" fmla="*/ 3732592 w 5017802"/>
                <a:gd name="connsiteY177" fmla="*/ 4184693 h 4821630"/>
                <a:gd name="connsiteX178" fmla="*/ 3711955 w 5017802"/>
                <a:gd name="connsiteY178" fmla="*/ 4151355 h 4821630"/>
                <a:gd name="connsiteX179" fmla="*/ 3733274 w 5017802"/>
                <a:gd name="connsiteY179" fmla="*/ 4134801 h 4821630"/>
                <a:gd name="connsiteX180" fmla="*/ 3854377 w 5017802"/>
                <a:gd name="connsiteY180" fmla="*/ 4220074 h 4821630"/>
                <a:gd name="connsiteX181" fmla="*/ 3889754 w 5017802"/>
                <a:gd name="connsiteY181" fmla="*/ 4206917 h 4821630"/>
                <a:gd name="connsiteX182" fmla="*/ 3942141 w 5017802"/>
                <a:gd name="connsiteY182" fmla="*/ 4272006 h 4821630"/>
                <a:gd name="connsiteX183" fmla="*/ 3962779 w 5017802"/>
                <a:gd name="connsiteY183" fmla="*/ 4330743 h 4821630"/>
                <a:gd name="connsiteX184" fmla="*/ 4070729 w 5017802"/>
                <a:gd name="connsiteY184" fmla="*/ 4349792 h 4821630"/>
                <a:gd name="connsiteX185" fmla="*/ 4010405 w 5017802"/>
                <a:gd name="connsiteY185" fmla="*/ 4283117 h 4821630"/>
                <a:gd name="connsiteX186" fmla="*/ 4007229 w 5017802"/>
                <a:gd name="connsiteY186" fmla="*/ 4214855 h 4821630"/>
                <a:gd name="connsiteX187" fmla="*/ 4061204 w 5017802"/>
                <a:gd name="connsiteY187" fmla="*/ 4270418 h 4821630"/>
                <a:gd name="connsiteX188" fmla="*/ 4110417 w 5017802"/>
                <a:gd name="connsiteY188" fmla="*/ 4275180 h 4821630"/>
                <a:gd name="connsiteX189" fmla="*/ 4104067 w 5017802"/>
                <a:gd name="connsiteY189" fmla="*/ 4225968 h 4821630"/>
                <a:gd name="connsiteX190" fmla="*/ 4164392 w 5017802"/>
                <a:gd name="connsiteY190" fmla="*/ 4230730 h 4821630"/>
                <a:gd name="connsiteX191" fmla="*/ 4226304 w 5017802"/>
                <a:gd name="connsiteY191" fmla="*/ 4273592 h 4821630"/>
                <a:gd name="connsiteX192" fmla="*/ 4258054 w 5017802"/>
                <a:gd name="connsiteY192" fmla="*/ 4260893 h 4821630"/>
                <a:gd name="connsiteX193" fmla="*/ 4251705 w 5017802"/>
                <a:gd name="connsiteY193" fmla="*/ 4225968 h 4821630"/>
                <a:gd name="connsiteX194" fmla="*/ 4292980 w 5017802"/>
                <a:gd name="connsiteY194" fmla="*/ 4202156 h 4821630"/>
                <a:gd name="connsiteX195" fmla="*/ 4377117 w 5017802"/>
                <a:gd name="connsiteY195" fmla="*/ 4259306 h 4821630"/>
                <a:gd name="connsiteX196" fmla="*/ 4394580 w 5017802"/>
                <a:gd name="connsiteY196" fmla="*/ 4157708 h 4821630"/>
                <a:gd name="connsiteX197" fmla="*/ 4369180 w 5017802"/>
                <a:gd name="connsiteY197" fmla="*/ 4135482 h 4821630"/>
                <a:gd name="connsiteX198" fmla="*/ 4296154 w 5017802"/>
                <a:gd name="connsiteY198" fmla="*/ 4092619 h 4821630"/>
                <a:gd name="connsiteX199" fmla="*/ 4318379 w 5017802"/>
                <a:gd name="connsiteY199" fmla="*/ 4067220 h 4821630"/>
                <a:gd name="connsiteX200" fmla="*/ 4339017 w 5017802"/>
                <a:gd name="connsiteY200" fmla="*/ 4044994 h 4821630"/>
                <a:gd name="connsiteX201" fmla="*/ 4392992 w 5017802"/>
                <a:gd name="connsiteY201" fmla="*/ 4076745 h 4821630"/>
                <a:gd name="connsiteX202" fmla="*/ 4399342 w 5017802"/>
                <a:gd name="connsiteY202" fmla="*/ 4032295 h 4821630"/>
                <a:gd name="connsiteX203" fmla="*/ 4343779 w 5017802"/>
                <a:gd name="connsiteY203" fmla="*/ 4008482 h 4821630"/>
                <a:gd name="connsiteX204" fmla="*/ 4342192 w 5017802"/>
                <a:gd name="connsiteY204" fmla="*/ 3998958 h 4821630"/>
                <a:gd name="connsiteX205" fmla="*/ 4329491 w 5017802"/>
                <a:gd name="connsiteY205" fmla="*/ 3960859 h 4821630"/>
                <a:gd name="connsiteX206" fmla="*/ 4335841 w 5017802"/>
                <a:gd name="connsiteY206" fmla="*/ 3913233 h 4821630"/>
                <a:gd name="connsiteX207" fmla="*/ 4346954 w 5017802"/>
                <a:gd name="connsiteY207" fmla="*/ 3857670 h 4821630"/>
                <a:gd name="connsiteX208" fmla="*/ 4308854 w 5017802"/>
                <a:gd name="connsiteY208" fmla="*/ 3827508 h 4821630"/>
                <a:gd name="connsiteX209" fmla="*/ 4342191 w 5017802"/>
                <a:gd name="connsiteY209" fmla="*/ 3817983 h 4821630"/>
                <a:gd name="connsiteX210" fmla="*/ 4319966 w 5017802"/>
                <a:gd name="connsiteY210" fmla="*/ 3781470 h 4821630"/>
                <a:gd name="connsiteX211" fmla="*/ 4358067 w 5017802"/>
                <a:gd name="connsiteY211" fmla="*/ 3776709 h 4821630"/>
                <a:gd name="connsiteX212" fmla="*/ 4364416 w 5017802"/>
                <a:gd name="connsiteY212" fmla="*/ 3743370 h 4821630"/>
                <a:gd name="connsiteX213" fmla="*/ 4426330 w 5017802"/>
                <a:gd name="connsiteY213" fmla="*/ 3752897 h 4821630"/>
                <a:gd name="connsiteX214" fmla="*/ 4459443 w 5017802"/>
                <a:gd name="connsiteY214" fmla="*/ 3768089 h 4821630"/>
                <a:gd name="connsiteX215" fmla="*/ 4425650 w 5017802"/>
                <a:gd name="connsiteY215" fmla="*/ 3809137 h 4821630"/>
                <a:gd name="connsiteX216" fmla="*/ 4464658 w 5017802"/>
                <a:gd name="connsiteY216" fmla="*/ 3916633 h 4821630"/>
                <a:gd name="connsiteX217" fmla="*/ 4517045 w 5017802"/>
                <a:gd name="connsiteY217" fmla="*/ 3947931 h 4821630"/>
                <a:gd name="connsiteX218" fmla="*/ 4568979 w 5017802"/>
                <a:gd name="connsiteY218" fmla="*/ 3905749 h 4821630"/>
                <a:gd name="connsiteX219" fmla="*/ 4654704 w 5017802"/>
                <a:gd name="connsiteY219" fmla="*/ 3857216 h 4821630"/>
                <a:gd name="connsiteX220" fmla="*/ 4637468 w 5017802"/>
                <a:gd name="connsiteY220" fmla="*/ 3768315 h 4821630"/>
                <a:gd name="connsiteX221" fmla="*/ 4714802 w 5017802"/>
                <a:gd name="connsiteY221" fmla="*/ 3635646 h 4821630"/>
                <a:gd name="connsiteX222" fmla="*/ 5007356 w 5017802"/>
                <a:gd name="connsiteY222" fmla="*/ 3302498 h 4821630"/>
                <a:gd name="connsiteX223" fmla="*/ 4925939 w 5017802"/>
                <a:gd name="connsiteY223" fmla="*/ 3293426 h 4821630"/>
                <a:gd name="connsiteX224" fmla="*/ 4930476 w 5017802"/>
                <a:gd name="connsiteY224" fmla="*/ 3201578 h 4821630"/>
                <a:gd name="connsiteX225" fmla="*/ 4881489 w 5017802"/>
                <a:gd name="connsiteY225" fmla="*/ 3176406 h 4821630"/>
                <a:gd name="connsiteX226" fmla="*/ 4797352 w 5017802"/>
                <a:gd name="connsiteY226" fmla="*/ 3207928 h 4821630"/>
                <a:gd name="connsiteX227" fmla="*/ 4760613 w 5017802"/>
                <a:gd name="connsiteY227" fmla="*/ 3171643 h 4821630"/>
                <a:gd name="connsiteX228" fmla="*/ 4805290 w 5017802"/>
                <a:gd name="connsiteY228" fmla="*/ 3148738 h 4821630"/>
                <a:gd name="connsiteX229" fmla="*/ 4676023 w 5017802"/>
                <a:gd name="connsiteY229" fmla="*/ 2935559 h 4821630"/>
                <a:gd name="connsiteX230" fmla="*/ 4690989 w 5017802"/>
                <a:gd name="connsiteY230" fmla="*/ 2905396 h 4821630"/>
                <a:gd name="connsiteX231" fmla="*/ 4667404 w 5017802"/>
                <a:gd name="connsiteY231" fmla="*/ 2789736 h 4821630"/>
                <a:gd name="connsiteX232" fmla="*/ 4508655 w 5017802"/>
                <a:gd name="connsiteY232" fmla="*/ 2778850 h 4821630"/>
                <a:gd name="connsiteX233" fmla="*/ 4475317 w 5017802"/>
                <a:gd name="connsiteY233" fmla="*/ 2827608 h 4821630"/>
                <a:gd name="connsiteX234" fmla="*/ 4386417 w 5017802"/>
                <a:gd name="connsiteY234" fmla="*/ 2842124 h 4821630"/>
                <a:gd name="connsiteX235" fmla="*/ 4392767 w 5017802"/>
                <a:gd name="connsiteY235" fmla="*/ 2820125 h 4821630"/>
                <a:gd name="connsiteX236" fmla="*/ 4339245 w 5017802"/>
                <a:gd name="connsiteY236" fmla="*/ 2804024 h 4821630"/>
                <a:gd name="connsiteX237" fmla="*/ 4314526 w 5017802"/>
                <a:gd name="connsiteY237" fmla="*/ 2638923 h 4821630"/>
                <a:gd name="connsiteX238" fmla="*/ 4034219 w 5017802"/>
                <a:gd name="connsiteY238" fmla="*/ 2572248 h 4821630"/>
                <a:gd name="connsiteX239" fmla="*/ 3897920 w 5017802"/>
                <a:gd name="connsiteY239" fmla="*/ 2615564 h 4821630"/>
                <a:gd name="connsiteX240" fmla="*/ 3765931 w 5017802"/>
                <a:gd name="connsiteY240" fmla="*/ 2608080 h 4821630"/>
                <a:gd name="connsiteX241" fmla="*/ 3633488 w 5017802"/>
                <a:gd name="connsiteY241" fmla="*/ 2497182 h 4821630"/>
                <a:gd name="connsiteX242" fmla="*/ 3420310 w 5017802"/>
                <a:gd name="connsiteY242" fmla="*/ 2193969 h 4821630"/>
                <a:gd name="connsiteX243" fmla="*/ 3021848 w 5017802"/>
                <a:gd name="connsiteY243" fmla="*/ 2054496 h 4821630"/>
                <a:gd name="connsiteX244" fmla="*/ 2785310 w 5017802"/>
                <a:gd name="connsiteY244" fmla="*/ 1741532 h 4821630"/>
                <a:gd name="connsiteX245" fmla="*/ 2819101 w 5017802"/>
                <a:gd name="connsiteY245" fmla="*/ 1716586 h 4821630"/>
                <a:gd name="connsiteX246" fmla="*/ 2878745 w 5017802"/>
                <a:gd name="connsiteY246" fmla="*/ 1799589 h 4821630"/>
                <a:gd name="connsiteX247" fmla="*/ 2898929 w 5017802"/>
                <a:gd name="connsiteY247" fmla="*/ 1782126 h 4821630"/>
                <a:gd name="connsiteX248" fmla="*/ 2942019 w 5017802"/>
                <a:gd name="connsiteY248" fmla="*/ 1812970 h 4821630"/>
                <a:gd name="connsiteX249" fmla="*/ 3030692 w 5017802"/>
                <a:gd name="connsiteY249" fmla="*/ 1759221 h 4821630"/>
                <a:gd name="connsiteX250" fmla="*/ 3046794 w 5017802"/>
                <a:gd name="connsiteY250" fmla="*/ 1738811 h 4821630"/>
                <a:gd name="connsiteX251" fmla="*/ 3105077 w 5017802"/>
                <a:gd name="connsiteY251" fmla="*/ 1739037 h 4821630"/>
                <a:gd name="connsiteX252" fmla="*/ 3121180 w 5017802"/>
                <a:gd name="connsiteY252" fmla="*/ 1705927 h 4821630"/>
                <a:gd name="connsiteX253" fmla="*/ 3102356 w 5017802"/>
                <a:gd name="connsiteY253" fmla="*/ 1680300 h 4821630"/>
                <a:gd name="connsiteX254" fmla="*/ 3035228 w 5017802"/>
                <a:gd name="connsiteY254" fmla="*/ 1700257 h 4821630"/>
                <a:gd name="connsiteX255" fmla="*/ 3013456 w 5017802"/>
                <a:gd name="connsiteY255" fmla="*/ 1646736 h 4821630"/>
                <a:gd name="connsiteX256" fmla="*/ 3034774 w 5017802"/>
                <a:gd name="connsiteY256" fmla="*/ 1617026 h 4821630"/>
                <a:gd name="connsiteX257" fmla="*/ 2978304 w 5017802"/>
                <a:gd name="connsiteY257" fmla="*/ 1513612 h 4821630"/>
                <a:gd name="connsiteX258" fmla="*/ 2929773 w 5017802"/>
                <a:gd name="connsiteY258" fmla="*/ 1552393 h 4821630"/>
                <a:gd name="connsiteX259" fmla="*/ 2840418 w 5017802"/>
                <a:gd name="connsiteY259" fmla="*/ 1497737 h 4821630"/>
                <a:gd name="connsiteX260" fmla="*/ 2892352 w 5017802"/>
                <a:gd name="connsiteY260" fmla="*/ 1405208 h 4821630"/>
                <a:gd name="connsiteX261" fmla="*/ 2849490 w 5017802"/>
                <a:gd name="connsiteY261" fmla="*/ 1284105 h 4821630"/>
                <a:gd name="connsiteX262" fmla="*/ 2864231 w 5017802"/>
                <a:gd name="connsiteY262" fmla="*/ 1160053 h 4821630"/>
                <a:gd name="connsiteX263" fmla="*/ 2959481 w 5017802"/>
                <a:gd name="connsiteY263" fmla="*/ 1086348 h 4821630"/>
                <a:gd name="connsiteX264" fmla="*/ 3064710 w 5017802"/>
                <a:gd name="connsiteY264" fmla="*/ 1063896 h 4821630"/>
                <a:gd name="connsiteX265" fmla="*/ 3001663 w 5017802"/>
                <a:gd name="connsiteY265" fmla="*/ 974089 h 4821630"/>
                <a:gd name="connsiteX266" fmla="*/ 2984427 w 5017802"/>
                <a:gd name="connsiteY266" fmla="*/ 1018766 h 4821630"/>
                <a:gd name="connsiteX267" fmla="*/ 2941112 w 5017802"/>
                <a:gd name="connsiteY267" fmla="*/ 971595 h 4821630"/>
                <a:gd name="connsiteX268" fmla="*/ 2962430 w 5017802"/>
                <a:gd name="connsiteY268" fmla="*/ 886323 h 4821630"/>
                <a:gd name="connsiteX269" fmla="*/ 3035454 w 5017802"/>
                <a:gd name="connsiteY269" fmla="*/ 789032 h 4821630"/>
                <a:gd name="connsiteX270" fmla="*/ 3018445 w 5017802"/>
                <a:gd name="connsiteY270" fmla="*/ 682443 h 4821630"/>
                <a:gd name="connsiteX271" fmla="*/ 2847223 w 5017802"/>
                <a:gd name="connsiteY271" fmla="*/ 692194 h 4821630"/>
                <a:gd name="connsiteX272" fmla="*/ 2827945 w 5017802"/>
                <a:gd name="connsiteY272" fmla="*/ 734831 h 4821630"/>
                <a:gd name="connsiteX273" fmla="*/ 2795742 w 5017802"/>
                <a:gd name="connsiteY273" fmla="*/ 667248 h 4821630"/>
                <a:gd name="connsiteX274" fmla="*/ 2766032 w 5017802"/>
                <a:gd name="connsiteY274" fmla="*/ 707616 h 4821630"/>
                <a:gd name="connsiteX275" fmla="*/ 2580523 w 5017802"/>
                <a:gd name="connsiteY27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498985 w 5017802"/>
                <a:gd name="connsiteY151" fmla="*/ 4621260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445010 w 5017802"/>
                <a:gd name="connsiteY156" fmla="*/ 4365673 h 4821630"/>
                <a:gd name="connsiteX157" fmla="*/ 1791081 w 5017802"/>
                <a:gd name="connsiteY157" fmla="*/ 4263389 h 4821630"/>
                <a:gd name="connsiteX158" fmla="*/ 2188636 w 5017802"/>
                <a:gd name="connsiteY158" fmla="*/ 4250462 h 4821630"/>
                <a:gd name="connsiteX159" fmla="*/ 2296586 w 5017802"/>
                <a:gd name="connsiteY159" fmla="*/ 4245474 h 4821630"/>
                <a:gd name="connsiteX160" fmla="*/ 2394785 w 5017802"/>
                <a:gd name="connsiteY160" fmla="*/ 4215990 h 4821630"/>
                <a:gd name="connsiteX161" fmla="*/ 2406350 w 5017802"/>
                <a:gd name="connsiteY161" fmla="*/ 4125277 h 4821630"/>
                <a:gd name="connsiteX162" fmla="*/ 2494570 w 5017802"/>
                <a:gd name="connsiteY162" fmla="*/ 3900532 h 4821630"/>
                <a:gd name="connsiteX163" fmla="*/ 2593449 w 5017802"/>
                <a:gd name="connsiteY163" fmla="*/ 3917768 h 4821630"/>
                <a:gd name="connsiteX164" fmla="*/ 2719088 w 5017802"/>
                <a:gd name="connsiteY164" fmla="*/ 3918221 h 4821630"/>
                <a:gd name="connsiteX165" fmla="*/ 2914124 w 5017802"/>
                <a:gd name="connsiteY165" fmla="*/ 3764007 h 4821630"/>
                <a:gd name="connsiteX166" fmla="*/ 3195112 w 5017802"/>
                <a:gd name="connsiteY166" fmla="*/ 3993968 h 4821630"/>
                <a:gd name="connsiteX167" fmla="*/ 3265414 w 5017802"/>
                <a:gd name="connsiteY167" fmla="*/ 4067674 h 4821630"/>
                <a:gd name="connsiteX168" fmla="*/ 3439813 w 5017802"/>
                <a:gd name="connsiteY168" fmla="*/ 4130265 h 4821630"/>
                <a:gd name="connsiteX169" fmla="*/ 3526217 w 5017802"/>
                <a:gd name="connsiteY169" fmla="*/ 4316455 h 4821630"/>
                <a:gd name="connsiteX170" fmla="*/ 3586542 w 5017802"/>
                <a:gd name="connsiteY170" fmla="*/ 4375193 h 4821630"/>
                <a:gd name="connsiteX171" fmla="*/ 3597654 w 5017802"/>
                <a:gd name="connsiteY171" fmla="*/ 4345030 h 4821630"/>
                <a:gd name="connsiteX172" fmla="*/ 3643692 w 5017802"/>
                <a:gd name="connsiteY172" fmla="*/ 4318042 h 4821630"/>
                <a:gd name="connsiteX173" fmla="*/ 3694492 w 5017802"/>
                <a:gd name="connsiteY173" fmla="*/ 4391068 h 4821630"/>
                <a:gd name="connsiteX174" fmla="*/ 3743705 w 5017802"/>
                <a:gd name="connsiteY174" fmla="*/ 4394243 h 4821630"/>
                <a:gd name="connsiteX175" fmla="*/ 3699254 w 5017802"/>
                <a:gd name="connsiteY175" fmla="*/ 4300581 h 4821630"/>
                <a:gd name="connsiteX176" fmla="*/ 3656392 w 5017802"/>
                <a:gd name="connsiteY176" fmla="*/ 4232318 h 4821630"/>
                <a:gd name="connsiteX177" fmla="*/ 3699255 w 5017802"/>
                <a:gd name="connsiteY177" fmla="*/ 4216442 h 4821630"/>
                <a:gd name="connsiteX178" fmla="*/ 3680204 w 5017802"/>
                <a:gd name="connsiteY178" fmla="*/ 4175168 h 4821630"/>
                <a:gd name="connsiteX179" fmla="*/ 3732592 w 5017802"/>
                <a:gd name="connsiteY179" fmla="*/ 4184693 h 4821630"/>
                <a:gd name="connsiteX180" fmla="*/ 3711955 w 5017802"/>
                <a:gd name="connsiteY180" fmla="*/ 4151355 h 4821630"/>
                <a:gd name="connsiteX181" fmla="*/ 3733274 w 5017802"/>
                <a:gd name="connsiteY181" fmla="*/ 4134801 h 4821630"/>
                <a:gd name="connsiteX182" fmla="*/ 3854377 w 5017802"/>
                <a:gd name="connsiteY182" fmla="*/ 4220074 h 4821630"/>
                <a:gd name="connsiteX183" fmla="*/ 3889754 w 5017802"/>
                <a:gd name="connsiteY183" fmla="*/ 4206917 h 4821630"/>
                <a:gd name="connsiteX184" fmla="*/ 3942141 w 5017802"/>
                <a:gd name="connsiteY184" fmla="*/ 4272006 h 4821630"/>
                <a:gd name="connsiteX185" fmla="*/ 3962779 w 5017802"/>
                <a:gd name="connsiteY185" fmla="*/ 4330743 h 4821630"/>
                <a:gd name="connsiteX186" fmla="*/ 4070729 w 5017802"/>
                <a:gd name="connsiteY186" fmla="*/ 4349792 h 4821630"/>
                <a:gd name="connsiteX187" fmla="*/ 4010405 w 5017802"/>
                <a:gd name="connsiteY187" fmla="*/ 4283117 h 4821630"/>
                <a:gd name="connsiteX188" fmla="*/ 4007229 w 5017802"/>
                <a:gd name="connsiteY188" fmla="*/ 4214855 h 4821630"/>
                <a:gd name="connsiteX189" fmla="*/ 4061204 w 5017802"/>
                <a:gd name="connsiteY189" fmla="*/ 4270418 h 4821630"/>
                <a:gd name="connsiteX190" fmla="*/ 4110417 w 5017802"/>
                <a:gd name="connsiteY190" fmla="*/ 4275180 h 4821630"/>
                <a:gd name="connsiteX191" fmla="*/ 4104067 w 5017802"/>
                <a:gd name="connsiteY191" fmla="*/ 4225968 h 4821630"/>
                <a:gd name="connsiteX192" fmla="*/ 4164392 w 5017802"/>
                <a:gd name="connsiteY192" fmla="*/ 4230730 h 4821630"/>
                <a:gd name="connsiteX193" fmla="*/ 4226304 w 5017802"/>
                <a:gd name="connsiteY193" fmla="*/ 4273592 h 4821630"/>
                <a:gd name="connsiteX194" fmla="*/ 4258054 w 5017802"/>
                <a:gd name="connsiteY194" fmla="*/ 4260893 h 4821630"/>
                <a:gd name="connsiteX195" fmla="*/ 4251705 w 5017802"/>
                <a:gd name="connsiteY195" fmla="*/ 4225968 h 4821630"/>
                <a:gd name="connsiteX196" fmla="*/ 4292980 w 5017802"/>
                <a:gd name="connsiteY196" fmla="*/ 4202156 h 4821630"/>
                <a:gd name="connsiteX197" fmla="*/ 4377117 w 5017802"/>
                <a:gd name="connsiteY197" fmla="*/ 4259306 h 4821630"/>
                <a:gd name="connsiteX198" fmla="*/ 4394580 w 5017802"/>
                <a:gd name="connsiteY198" fmla="*/ 4157708 h 4821630"/>
                <a:gd name="connsiteX199" fmla="*/ 4369180 w 5017802"/>
                <a:gd name="connsiteY199" fmla="*/ 4135482 h 4821630"/>
                <a:gd name="connsiteX200" fmla="*/ 4296154 w 5017802"/>
                <a:gd name="connsiteY200" fmla="*/ 4092619 h 4821630"/>
                <a:gd name="connsiteX201" fmla="*/ 4318379 w 5017802"/>
                <a:gd name="connsiteY201" fmla="*/ 4067220 h 4821630"/>
                <a:gd name="connsiteX202" fmla="*/ 4339017 w 5017802"/>
                <a:gd name="connsiteY202" fmla="*/ 4044994 h 4821630"/>
                <a:gd name="connsiteX203" fmla="*/ 4392992 w 5017802"/>
                <a:gd name="connsiteY203" fmla="*/ 4076745 h 4821630"/>
                <a:gd name="connsiteX204" fmla="*/ 4399342 w 5017802"/>
                <a:gd name="connsiteY204" fmla="*/ 4032295 h 4821630"/>
                <a:gd name="connsiteX205" fmla="*/ 4343779 w 5017802"/>
                <a:gd name="connsiteY205" fmla="*/ 4008482 h 4821630"/>
                <a:gd name="connsiteX206" fmla="*/ 4342192 w 5017802"/>
                <a:gd name="connsiteY206" fmla="*/ 3998958 h 4821630"/>
                <a:gd name="connsiteX207" fmla="*/ 4329491 w 5017802"/>
                <a:gd name="connsiteY207" fmla="*/ 3960859 h 4821630"/>
                <a:gd name="connsiteX208" fmla="*/ 4335841 w 5017802"/>
                <a:gd name="connsiteY208" fmla="*/ 3913233 h 4821630"/>
                <a:gd name="connsiteX209" fmla="*/ 4346954 w 5017802"/>
                <a:gd name="connsiteY209" fmla="*/ 3857670 h 4821630"/>
                <a:gd name="connsiteX210" fmla="*/ 4308854 w 5017802"/>
                <a:gd name="connsiteY210" fmla="*/ 3827508 h 4821630"/>
                <a:gd name="connsiteX211" fmla="*/ 4342191 w 5017802"/>
                <a:gd name="connsiteY211" fmla="*/ 3817983 h 4821630"/>
                <a:gd name="connsiteX212" fmla="*/ 4319966 w 5017802"/>
                <a:gd name="connsiteY212" fmla="*/ 3781470 h 4821630"/>
                <a:gd name="connsiteX213" fmla="*/ 4358067 w 5017802"/>
                <a:gd name="connsiteY213" fmla="*/ 3776709 h 4821630"/>
                <a:gd name="connsiteX214" fmla="*/ 4364416 w 5017802"/>
                <a:gd name="connsiteY214" fmla="*/ 3743370 h 4821630"/>
                <a:gd name="connsiteX215" fmla="*/ 4426330 w 5017802"/>
                <a:gd name="connsiteY215" fmla="*/ 3752897 h 4821630"/>
                <a:gd name="connsiteX216" fmla="*/ 4459443 w 5017802"/>
                <a:gd name="connsiteY216" fmla="*/ 3768089 h 4821630"/>
                <a:gd name="connsiteX217" fmla="*/ 4425650 w 5017802"/>
                <a:gd name="connsiteY217" fmla="*/ 3809137 h 4821630"/>
                <a:gd name="connsiteX218" fmla="*/ 4464658 w 5017802"/>
                <a:gd name="connsiteY218" fmla="*/ 3916633 h 4821630"/>
                <a:gd name="connsiteX219" fmla="*/ 4517045 w 5017802"/>
                <a:gd name="connsiteY219" fmla="*/ 3947931 h 4821630"/>
                <a:gd name="connsiteX220" fmla="*/ 4568979 w 5017802"/>
                <a:gd name="connsiteY220" fmla="*/ 3905749 h 4821630"/>
                <a:gd name="connsiteX221" fmla="*/ 4654704 w 5017802"/>
                <a:gd name="connsiteY221" fmla="*/ 3857216 h 4821630"/>
                <a:gd name="connsiteX222" fmla="*/ 4637468 w 5017802"/>
                <a:gd name="connsiteY222" fmla="*/ 3768315 h 4821630"/>
                <a:gd name="connsiteX223" fmla="*/ 4714802 w 5017802"/>
                <a:gd name="connsiteY223" fmla="*/ 3635646 h 4821630"/>
                <a:gd name="connsiteX224" fmla="*/ 5007356 w 5017802"/>
                <a:gd name="connsiteY224" fmla="*/ 3302498 h 4821630"/>
                <a:gd name="connsiteX225" fmla="*/ 4925939 w 5017802"/>
                <a:gd name="connsiteY225" fmla="*/ 3293426 h 4821630"/>
                <a:gd name="connsiteX226" fmla="*/ 4930476 w 5017802"/>
                <a:gd name="connsiteY226" fmla="*/ 3201578 h 4821630"/>
                <a:gd name="connsiteX227" fmla="*/ 4881489 w 5017802"/>
                <a:gd name="connsiteY227" fmla="*/ 3176406 h 4821630"/>
                <a:gd name="connsiteX228" fmla="*/ 4797352 w 5017802"/>
                <a:gd name="connsiteY228" fmla="*/ 3207928 h 4821630"/>
                <a:gd name="connsiteX229" fmla="*/ 4760613 w 5017802"/>
                <a:gd name="connsiteY229" fmla="*/ 3171643 h 4821630"/>
                <a:gd name="connsiteX230" fmla="*/ 4805290 w 5017802"/>
                <a:gd name="connsiteY230" fmla="*/ 3148738 h 4821630"/>
                <a:gd name="connsiteX231" fmla="*/ 4676023 w 5017802"/>
                <a:gd name="connsiteY231" fmla="*/ 2935559 h 4821630"/>
                <a:gd name="connsiteX232" fmla="*/ 4690989 w 5017802"/>
                <a:gd name="connsiteY232" fmla="*/ 2905396 h 4821630"/>
                <a:gd name="connsiteX233" fmla="*/ 4667404 w 5017802"/>
                <a:gd name="connsiteY233" fmla="*/ 2789736 h 4821630"/>
                <a:gd name="connsiteX234" fmla="*/ 4508655 w 5017802"/>
                <a:gd name="connsiteY234" fmla="*/ 2778850 h 4821630"/>
                <a:gd name="connsiteX235" fmla="*/ 4475317 w 5017802"/>
                <a:gd name="connsiteY235" fmla="*/ 2827608 h 4821630"/>
                <a:gd name="connsiteX236" fmla="*/ 4386417 w 5017802"/>
                <a:gd name="connsiteY236" fmla="*/ 2842124 h 4821630"/>
                <a:gd name="connsiteX237" fmla="*/ 4392767 w 5017802"/>
                <a:gd name="connsiteY237" fmla="*/ 2820125 h 4821630"/>
                <a:gd name="connsiteX238" fmla="*/ 4339245 w 5017802"/>
                <a:gd name="connsiteY238" fmla="*/ 2804024 h 4821630"/>
                <a:gd name="connsiteX239" fmla="*/ 4314526 w 5017802"/>
                <a:gd name="connsiteY239" fmla="*/ 2638923 h 4821630"/>
                <a:gd name="connsiteX240" fmla="*/ 4034219 w 5017802"/>
                <a:gd name="connsiteY240" fmla="*/ 2572248 h 4821630"/>
                <a:gd name="connsiteX241" fmla="*/ 3897920 w 5017802"/>
                <a:gd name="connsiteY241" fmla="*/ 2615564 h 4821630"/>
                <a:gd name="connsiteX242" fmla="*/ 3765931 w 5017802"/>
                <a:gd name="connsiteY242" fmla="*/ 2608080 h 4821630"/>
                <a:gd name="connsiteX243" fmla="*/ 3633488 w 5017802"/>
                <a:gd name="connsiteY243" fmla="*/ 2497182 h 4821630"/>
                <a:gd name="connsiteX244" fmla="*/ 3420310 w 5017802"/>
                <a:gd name="connsiteY244" fmla="*/ 2193969 h 4821630"/>
                <a:gd name="connsiteX245" fmla="*/ 3021848 w 5017802"/>
                <a:gd name="connsiteY245" fmla="*/ 2054496 h 4821630"/>
                <a:gd name="connsiteX246" fmla="*/ 2785310 w 5017802"/>
                <a:gd name="connsiteY246" fmla="*/ 1741532 h 4821630"/>
                <a:gd name="connsiteX247" fmla="*/ 2819101 w 5017802"/>
                <a:gd name="connsiteY247" fmla="*/ 1716586 h 4821630"/>
                <a:gd name="connsiteX248" fmla="*/ 2878745 w 5017802"/>
                <a:gd name="connsiteY248" fmla="*/ 1799589 h 4821630"/>
                <a:gd name="connsiteX249" fmla="*/ 2898929 w 5017802"/>
                <a:gd name="connsiteY249" fmla="*/ 1782126 h 4821630"/>
                <a:gd name="connsiteX250" fmla="*/ 2942019 w 5017802"/>
                <a:gd name="connsiteY250" fmla="*/ 1812970 h 4821630"/>
                <a:gd name="connsiteX251" fmla="*/ 3030692 w 5017802"/>
                <a:gd name="connsiteY251" fmla="*/ 1759221 h 4821630"/>
                <a:gd name="connsiteX252" fmla="*/ 3046794 w 5017802"/>
                <a:gd name="connsiteY252" fmla="*/ 1738811 h 4821630"/>
                <a:gd name="connsiteX253" fmla="*/ 3105077 w 5017802"/>
                <a:gd name="connsiteY253" fmla="*/ 1739037 h 4821630"/>
                <a:gd name="connsiteX254" fmla="*/ 3121180 w 5017802"/>
                <a:gd name="connsiteY254" fmla="*/ 1705927 h 4821630"/>
                <a:gd name="connsiteX255" fmla="*/ 3102356 w 5017802"/>
                <a:gd name="connsiteY255" fmla="*/ 1680300 h 4821630"/>
                <a:gd name="connsiteX256" fmla="*/ 3035228 w 5017802"/>
                <a:gd name="connsiteY256" fmla="*/ 1700257 h 4821630"/>
                <a:gd name="connsiteX257" fmla="*/ 3013456 w 5017802"/>
                <a:gd name="connsiteY257" fmla="*/ 1646736 h 4821630"/>
                <a:gd name="connsiteX258" fmla="*/ 3034774 w 5017802"/>
                <a:gd name="connsiteY258" fmla="*/ 1617026 h 4821630"/>
                <a:gd name="connsiteX259" fmla="*/ 2978304 w 5017802"/>
                <a:gd name="connsiteY259" fmla="*/ 1513612 h 4821630"/>
                <a:gd name="connsiteX260" fmla="*/ 2929773 w 5017802"/>
                <a:gd name="connsiteY260" fmla="*/ 1552393 h 4821630"/>
                <a:gd name="connsiteX261" fmla="*/ 2840418 w 5017802"/>
                <a:gd name="connsiteY261" fmla="*/ 1497737 h 4821630"/>
                <a:gd name="connsiteX262" fmla="*/ 2892352 w 5017802"/>
                <a:gd name="connsiteY262" fmla="*/ 1405208 h 4821630"/>
                <a:gd name="connsiteX263" fmla="*/ 2849490 w 5017802"/>
                <a:gd name="connsiteY263" fmla="*/ 1284105 h 4821630"/>
                <a:gd name="connsiteX264" fmla="*/ 2864231 w 5017802"/>
                <a:gd name="connsiteY264" fmla="*/ 1160053 h 4821630"/>
                <a:gd name="connsiteX265" fmla="*/ 2959481 w 5017802"/>
                <a:gd name="connsiteY265" fmla="*/ 1086348 h 4821630"/>
                <a:gd name="connsiteX266" fmla="*/ 3064710 w 5017802"/>
                <a:gd name="connsiteY266" fmla="*/ 1063896 h 4821630"/>
                <a:gd name="connsiteX267" fmla="*/ 3001663 w 5017802"/>
                <a:gd name="connsiteY267" fmla="*/ 974089 h 4821630"/>
                <a:gd name="connsiteX268" fmla="*/ 2984427 w 5017802"/>
                <a:gd name="connsiteY268" fmla="*/ 1018766 h 4821630"/>
                <a:gd name="connsiteX269" fmla="*/ 2941112 w 5017802"/>
                <a:gd name="connsiteY269" fmla="*/ 971595 h 4821630"/>
                <a:gd name="connsiteX270" fmla="*/ 2962430 w 5017802"/>
                <a:gd name="connsiteY270" fmla="*/ 886323 h 4821630"/>
                <a:gd name="connsiteX271" fmla="*/ 3035454 w 5017802"/>
                <a:gd name="connsiteY271" fmla="*/ 789032 h 4821630"/>
                <a:gd name="connsiteX272" fmla="*/ 3018445 w 5017802"/>
                <a:gd name="connsiteY272" fmla="*/ 682443 h 4821630"/>
                <a:gd name="connsiteX273" fmla="*/ 2847223 w 5017802"/>
                <a:gd name="connsiteY273" fmla="*/ 692194 h 4821630"/>
                <a:gd name="connsiteX274" fmla="*/ 2827945 w 5017802"/>
                <a:gd name="connsiteY274" fmla="*/ 734831 h 4821630"/>
                <a:gd name="connsiteX275" fmla="*/ 2795742 w 5017802"/>
                <a:gd name="connsiteY275" fmla="*/ 667248 h 4821630"/>
                <a:gd name="connsiteX276" fmla="*/ 2766032 w 5017802"/>
                <a:gd name="connsiteY276" fmla="*/ 707616 h 4821630"/>
                <a:gd name="connsiteX277" fmla="*/ 2580523 w 5017802"/>
                <a:gd name="connsiteY27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791081 w 5017802"/>
                <a:gd name="connsiteY157" fmla="*/ 4263389 h 4821630"/>
                <a:gd name="connsiteX158" fmla="*/ 2188636 w 5017802"/>
                <a:gd name="connsiteY158" fmla="*/ 4250462 h 4821630"/>
                <a:gd name="connsiteX159" fmla="*/ 2296586 w 5017802"/>
                <a:gd name="connsiteY159" fmla="*/ 4245474 h 4821630"/>
                <a:gd name="connsiteX160" fmla="*/ 2394785 w 5017802"/>
                <a:gd name="connsiteY160" fmla="*/ 4215990 h 4821630"/>
                <a:gd name="connsiteX161" fmla="*/ 2406350 w 5017802"/>
                <a:gd name="connsiteY161" fmla="*/ 4125277 h 4821630"/>
                <a:gd name="connsiteX162" fmla="*/ 2494570 w 5017802"/>
                <a:gd name="connsiteY162" fmla="*/ 3900532 h 4821630"/>
                <a:gd name="connsiteX163" fmla="*/ 2593449 w 5017802"/>
                <a:gd name="connsiteY163" fmla="*/ 3917768 h 4821630"/>
                <a:gd name="connsiteX164" fmla="*/ 2719088 w 5017802"/>
                <a:gd name="connsiteY164" fmla="*/ 3918221 h 4821630"/>
                <a:gd name="connsiteX165" fmla="*/ 2914124 w 5017802"/>
                <a:gd name="connsiteY165" fmla="*/ 3764007 h 4821630"/>
                <a:gd name="connsiteX166" fmla="*/ 3195112 w 5017802"/>
                <a:gd name="connsiteY166" fmla="*/ 3993968 h 4821630"/>
                <a:gd name="connsiteX167" fmla="*/ 3265414 w 5017802"/>
                <a:gd name="connsiteY167" fmla="*/ 4067674 h 4821630"/>
                <a:gd name="connsiteX168" fmla="*/ 3439813 w 5017802"/>
                <a:gd name="connsiteY168" fmla="*/ 4130265 h 4821630"/>
                <a:gd name="connsiteX169" fmla="*/ 3526217 w 5017802"/>
                <a:gd name="connsiteY169" fmla="*/ 4316455 h 4821630"/>
                <a:gd name="connsiteX170" fmla="*/ 3586542 w 5017802"/>
                <a:gd name="connsiteY170" fmla="*/ 4375193 h 4821630"/>
                <a:gd name="connsiteX171" fmla="*/ 3597654 w 5017802"/>
                <a:gd name="connsiteY171" fmla="*/ 4345030 h 4821630"/>
                <a:gd name="connsiteX172" fmla="*/ 3643692 w 5017802"/>
                <a:gd name="connsiteY172" fmla="*/ 4318042 h 4821630"/>
                <a:gd name="connsiteX173" fmla="*/ 3694492 w 5017802"/>
                <a:gd name="connsiteY173" fmla="*/ 4391068 h 4821630"/>
                <a:gd name="connsiteX174" fmla="*/ 3743705 w 5017802"/>
                <a:gd name="connsiteY174" fmla="*/ 4394243 h 4821630"/>
                <a:gd name="connsiteX175" fmla="*/ 3699254 w 5017802"/>
                <a:gd name="connsiteY175" fmla="*/ 4300581 h 4821630"/>
                <a:gd name="connsiteX176" fmla="*/ 3656392 w 5017802"/>
                <a:gd name="connsiteY176" fmla="*/ 4232318 h 4821630"/>
                <a:gd name="connsiteX177" fmla="*/ 3699255 w 5017802"/>
                <a:gd name="connsiteY177" fmla="*/ 4216442 h 4821630"/>
                <a:gd name="connsiteX178" fmla="*/ 3680204 w 5017802"/>
                <a:gd name="connsiteY178" fmla="*/ 4175168 h 4821630"/>
                <a:gd name="connsiteX179" fmla="*/ 3732592 w 5017802"/>
                <a:gd name="connsiteY179" fmla="*/ 4184693 h 4821630"/>
                <a:gd name="connsiteX180" fmla="*/ 3711955 w 5017802"/>
                <a:gd name="connsiteY180" fmla="*/ 4151355 h 4821630"/>
                <a:gd name="connsiteX181" fmla="*/ 3733274 w 5017802"/>
                <a:gd name="connsiteY181" fmla="*/ 4134801 h 4821630"/>
                <a:gd name="connsiteX182" fmla="*/ 3854377 w 5017802"/>
                <a:gd name="connsiteY182" fmla="*/ 4220074 h 4821630"/>
                <a:gd name="connsiteX183" fmla="*/ 3889754 w 5017802"/>
                <a:gd name="connsiteY183" fmla="*/ 4206917 h 4821630"/>
                <a:gd name="connsiteX184" fmla="*/ 3942141 w 5017802"/>
                <a:gd name="connsiteY184" fmla="*/ 4272006 h 4821630"/>
                <a:gd name="connsiteX185" fmla="*/ 3962779 w 5017802"/>
                <a:gd name="connsiteY185" fmla="*/ 4330743 h 4821630"/>
                <a:gd name="connsiteX186" fmla="*/ 4070729 w 5017802"/>
                <a:gd name="connsiteY186" fmla="*/ 4349792 h 4821630"/>
                <a:gd name="connsiteX187" fmla="*/ 4010405 w 5017802"/>
                <a:gd name="connsiteY187" fmla="*/ 4283117 h 4821630"/>
                <a:gd name="connsiteX188" fmla="*/ 4007229 w 5017802"/>
                <a:gd name="connsiteY188" fmla="*/ 4214855 h 4821630"/>
                <a:gd name="connsiteX189" fmla="*/ 4061204 w 5017802"/>
                <a:gd name="connsiteY189" fmla="*/ 4270418 h 4821630"/>
                <a:gd name="connsiteX190" fmla="*/ 4110417 w 5017802"/>
                <a:gd name="connsiteY190" fmla="*/ 4275180 h 4821630"/>
                <a:gd name="connsiteX191" fmla="*/ 4104067 w 5017802"/>
                <a:gd name="connsiteY191" fmla="*/ 4225968 h 4821630"/>
                <a:gd name="connsiteX192" fmla="*/ 4164392 w 5017802"/>
                <a:gd name="connsiteY192" fmla="*/ 4230730 h 4821630"/>
                <a:gd name="connsiteX193" fmla="*/ 4226304 w 5017802"/>
                <a:gd name="connsiteY193" fmla="*/ 4273592 h 4821630"/>
                <a:gd name="connsiteX194" fmla="*/ 4258054 w 5017802"/>
                <a:gd name="connsiteY194" fmla="*/ 4260893 h 4821630"/>
                <a:gd name="connsiteX195" fmla="*/ 4251705 w 5017802"/>
                <a:gd name="connsiteY195" fmla="*/ 4225968 h 4821630"/>
                <a:gd name="connsiteX196" fmla="*/ 4292980 w 5017802"/>
                <a:gd name="connsiteY196" fmla="*/ 4202156 h 4821630"/>
                <a:gd name="connsiteX197" fmla="*/ 4377117 w 5017802"/>
                <a:gd name="connsiteY197" fmla="*/ 4259306 h 4821630"/>
                <a:gd name="connsiteX198" fmla="*/ 4394580 w 5017802"/>
                <a:gd name="connsiteY198" fmla="*/ 4157708 h 4821630"/>
                <a:gd name="connsiteX199" fmla="*/ 4369180 w 5017802"/>
                <a:gd name="connsiteY199" fmla="*/ 4135482 h 4821630"/>
                <a:gd name="connsiteX200" fmla="*/ 4296154 w 5017802"/>
                <a:gd name="connsiteY200" fmla="*/ 4092619 h 4821630"/>
                <a:gd name="connsiteX201" fmla="*/ 4318379 w 5017802"/>
                <a:gd name="connsiteY201" fmla="*/ 4067220 h 4821630"/>
                <a:gd name="connsiteX202" fmla="*/ 4339017 w 5017802"/>
                <a:gd name="connsiteY202" fmla="*/ 4044994 h 4821630"/>
                <a:gd name="connsiteX203" fmla="*/ 4392992 w 5017802"/>
                <a:gd name="connsiteY203" fmla="*/ 4076745 h 4821630"/>
                <a:gd name="connsiteX204" fmla="*/ 4399342 w 5017802"/>
                <a:gd name="connsiteY204" fmla="*/ 4032295 h 4821630"/>
                <a:gd name="connsiteX205" fmla="*/ 4343779 w 5017802"/>
                <a:gd name="connsiteY205" fmla="*/ 4008482 h 4821630"/>
                <a:gd name="connsiteX206" fmla="*/ 4342192 w 5017802"/>
                <a:gd name="connsiteY206" fmla="*/ 3998958 h 4821630"/>
                <a:gd name="connsiteX207" fmla="*/ 4329491 w 5017802"/>
                <a:gd name="connsiteY207" fmla="*/ 3960859 h 4821630"/>
                <a:gd name="connsiteX208" fmla="*/ 4335841 w 5017802"/>
                <a:gd name="connsiteY208" fmla="*/ 3913233 h 4821630"/>
                <a:gd name="connsiteX209" fmla="*/ 4346954 w 5017802"/>
                <a:gd name="connsiteY209" fmla="*/ 3857670 h 4821630"/>
                <a:gd name="connsiteX210" fmla="*/ 4308854 w 5017802"/>
                <a:gd name="connsiteY210" fmla="*/ 3827508 h 4821630"/>
                <a:gd name="connsiteX211" fmla="*/ 4342191 w 5017802"/>
                <a:gd name="connsiteY211" fmla="*/ 3817983 h 4821630"/>
                <a:gd name="connsiteX212" fmla="*/ 4319966 w 5017802"/>
                <a:gd name="connsiteY212" fmla="*/ 3781470 h 4821630"/>
                <a:gd name="connsiteX213" fmla="*/ 4358067 w 5017802"/>
                <a:gd name="connsiteY213" fmla="*/ 3776709 h 4821630"/>
                <a:gd name="connsiteX214" fmla="*/ 4364416 w 5017802"/>
                <a:gd name="connsiteY214" fmla="*/ 3743370 h 4821630"/>
                <a:gd name="connsiteX215" fmla="*/ 4426330 w 5017802"/>
                <a:gd name="connsiteY215" fmla="*/ 3752897 h 4821630"/>
                <a:gd name="connsiteX216" fmla="*/ 4459443 w 5017802"/>
                <a:gd name="connsiteY216" fmla="*/ 3768089 h 4821630"/>
                <a:gd name="connsiteX217" fmla="*/ 4425650 w 5017802"/>
                <a:gd name="connsiteY217" fmla="*/ 3809137 h 4821630"/>
                <a:gd name="connsiteX218" fmla="*/ 4464658 w 5017802"/>
                <a:gd name="connsiteY218" fmla="*/ 3916633 h 4821630"/>
                <a:gd name="connsiteX219" fmla="*/ 4517045 w 5017802"/>
                <a:gd name="connsiteY219" fmla="*/ 3947931 h 4821630"/>
                <a:gd name="connsiteX220" fmla="*/ 4568979 w 5017802"/>
                <a:gd name="connsiteY220" fmla="*/ 3905749 h 4821630"/>
                <a:gd name="connsiteX221" fmla="*/ 4654704 w 5017802"/>
                <a:gd name="connsiteY221" fmla="*/ 3857216 h 4821630"/>
                <a:gd name="connsiteX222" fmla="*/ 4637468 w 5017802"/>
                <a:gd name="connsiteY222" fmla="*/ 3768315 h 4821630"/>
                <a:gd name="connsiteX223" fmla="*/ 4714802 w 5017802"/>
                <a:gd name="connsiteY223" fmla="*/ 3635646 h 4821630"/>
                <a:gd name="connsiteX224" fmla="*/ 5007356 w 5017802"/>
                <a:gd name="connsiteY224" fmla="*/ 3302498 h 4821630"/>
                <a:gd name="connsiteX225" fmla="*/ 4925939 w 5017802"/>
                <a:gd name="connsiteY225" fmla="*/ 3293426 h 4821630"/>
                <a:gd name="connsiteX226" fmla="*/ 4930476 w 5017802"/>
                <a:gd name="connsiteY226" fmla="*/ 3201578 h 4821630"/>
                <a:gd name="connsiteX227" fmla="*/ 4881489 w 5017802"/>
                <a:gd name="connsiteY227" fmla="*/ 3176406 h 4821630"/>
                <a:gd name="connsiteX228" fmla="*/ 4797352 w 5017802"/>
                <a:gd name="connsiteY228" fmla="*/ 3207928 h 4821630"/>
                <a:gd name="connsiteX229" fmla="*/ 4760613 w 5017802"/>
                <a:gd name="connsiteY229" fmla="*/ 3171643 h 4821630"/>
                <a:gd name="connsiteX230" fmla="*/ 4805290 w 5017802"/>
                <a:gd name="connsiteY230" fmla="*/ 3148738 h 4821630"/>
                <a:gd name="connsiteX231" fmla="*/ 4676023 w 5017802"/>
                <a:gd name="connsiteY231" fmla="*/ 2935559 h 4821630"/>
                <a:gd name="connsiteX232" fmla="*/ 4690989 w 5017802"/>
                <a:gd name="connsiteY232" fmla="*/ 2905396 h 4821630"/>
                <a:gd name="connsiteX233" fmla="*/ 4667404 w 5017802"/>
                <a:gd name="connsiteY233" fmla="*/ 2789736 h 4821630"/>
                <a:gd name="connsiteX234" fmla="*/ 4508655 w 5017802"/>
                <a:gd name="connsiteY234" fmla="*/ 2778850 h 4821630"/>
                <a:gd name="connsiteX235" fmla="*/ 4475317 w 5017802"/>
                <a:gd name="connsiteY235" fmla="*/ 2827608 h 4821630"/>
                <a:gd name="connsiteX236" fmla="*/ 4386417 w 5017802"/>
                <a:gd name="connsiteY236" fmla="*/ 2842124 h 4821630"/>
                <a:gd name="connsiteX237" fmla="*/ 4392767 w 5017802"/>
                <a:gd name="connsiteY237" fmla="*/ 2820125 h 4821630"/>
                <a:gd name="connsiteX238" fmla="*/ 4339245 w 5017802"/>
                <a:gd name="connsiteY238" fmla="*/ 2804024 h 4821630"/>
                <a:gd name="connsiteX239" fmla="*/ 4314526 w 5017802"/>
                <a:gd name="connsiteY239" fmla="*/ 2638923 h 4821630"/>
                <a:gd name="connsiteX240" fmla="*/ 4034219 w 5017802"/>
                <a:gd name="connsiteY240" fmla="*/ 2572248 h 4821630"/>
                <a:gd name="connsiteX241" fmla="*/ 3897920 w 5017802"/>
                <a:gd name="connsiteY241" fmla="*/ 2615564 h 4821630"/>
                <a:gd name="connsiteX242" fmla="*/ 3765931 w 5017802"/>
                <a:gd name="connsiteY242" fmla="*/ 2608080 h 4821630"/>
                <a:gd name="connsiteX243" fmla="*/ 3633488 w 5017802"/>
                <a:gd name="connsiteY243" fmla="*/ 2497182 h 4821630"/>
                <a:gd name="connsiteX244" fmla="*/ 3420310 w 5017802"/>
                <a:gd name="connsiteY244" fmla="*/ 2193969 h 4821630"/>
                <a:gd name="connsiteX245" fmla="*/ 3021848 w 5017802"/>
                <a:gd name="connsiteY245" fmla="*/ 2054496 h 4821630"/>
                <a:gd name="connsiteX246" fmla="*/ 2785310 w 5017802"/>
                <a:gd name="connsiteY246" fmla="*/ 1741532 h 4821630"/>
                <a:gd name="connsiteX247" fmla="*/ 2819101 w 5017802"/>
                <a:gd name="connsiteY247" fmla="*/ 1716586 h 4821630"/>
                <a:gd name="connsiteX248" fmla="*/ 2878745 w 5017802"/>
                <a:gd name="connsiteY248" fmla="*/ 1799589 h 4821630"/>
                <a:gd name="connsiteX249" fmla="*/ 2898929 w 5017802"/>
                <a:gd name="connsiteY249" fmla="*/ 1782126 h 4821630"/>
                <a:gd name="connsiteX250" fmla="*/ 2942019 w 5017802"/>
                <a:gd name="connsiteY250" fmla="*/ 1812970 h 4821630"/>
                <a:gd name="connsiteX251" fmla="*/ 3030692 w 5017802"/>
                <a:gd name="connsiteY251" fmla="*/ 1759221 h 4821630"/>
                <a:gd name="connsiteX252" fmla="*/ 3046794 w 5017802"/>
                <a:gd name="connsiteY252" fmla="*/ 1738811 h 4821630"/>
                <a:gd name="connsiteX253" fmla="*/ 3105077 w 5017802"/>
                <a:gd name="connsiteY253" fmla="*/ 1739037 h 4821630"/>
                <a:gd name="connsiteX254" fmla="*/ 3121180 w 5017802"/>
                <a:gd name="connsiteY254" fmla="*/ 1705927 h 4821630"/>
                <a:gd name="connsiteX255" fmla="*/ 3102356 w 5017802"/>
                <a:gd name="connsiteY255" fmla="*/ 1680300 h 4821630"/>
                <a:gd name="connsiteX256" fmla="*/ 3035228 w 5017802"/>
                <a:gd name="connsiteY256" fmla="*/ 1700257 h 4821630"/>
                <a:gd name="connsiteX257" fmla="*/ 3013456 w 5017802"/>
                <a:gd name="connsiteY257" fmla="*/ 1646736 h 4821630"/>
                <a:gd name="connsiteX258" fmla="*/ 3034774 w 5017802"/>
                <a:gd name="connsiteY258" fmla="*/ 1617026 h 4821630"/>
                <a:gd name="connsiteX259" fmla="*/ 2978304 w 5017802"/>
                <a:gd name="connsiteY259" fmla="*/ 1513612 h 4821630"/>
                <a:gd name="connsiteX260" fmla="*/ 2929773 w 5017802"/>
                <a:gd name="connsiteY260" fmla="*/ 1552393 h 4821630"/>
                <a:gd name="connsiteX261" fmla="*/ 2840418 w 5017802"/>
                <a:gd name="connsiteY261" fmla="*/ 1497737 h 4821630"/>
                <a:gd name="connsiteX262" fmla="*/ 2892352 w 5017802"/>
                <a:gd name="connsiteY262" fmla="*/ 1405208 h 4821630"/>
                <a:gd name="connsiteX263" fmla="*/ 2849490 w 5017802"/>
                <a:gd name="connsiteY263" fmla="*/ 1284105 h 4821630"/>
                <a:gd name="connsiteX264" fmla="*/ 2864231 w 5017802"/>
                <a:gd name="connsiteY264" fmla="*/ 1160053 h 4821630"/>
                <a:gd name="connsiteX265" fmla="*/ 2959481 w 5017802"/>
                <a:gd name="connsiteY265" fmla="*/ 1086348 h 4821630"/>
                <a:gd name="connsiteX266" fmla="*/ 3064710 w 5017802"/>
                <a:gd name="connsiteY266" fmla="*/ 1063896 h 4821630"/>
                <a:gd name="connsiteX267" fmla="*/ 3001663 w 5017802"/>
                <a:gd name="connsiteY267" fmla="*/ 974089 h 4821630"/>
                <a:gd name="connsiteX268" fmla="*/ 2984427 w 5017802"/>
                <a:gd name="connsiteY268" fmla="*/ 1018766 h 4821630"/>
                <a:gd name="connsiteX269" fmla="*/ 2941112 w 5017802"/>
                <a:gd name="connsiteY269" fmla="*/ 971595 h 4821630"/>
                <a:gd name="connsiteX270" fmla="*/ 2962430 w 5017802"/>
                <a:gd name="connsiteY270" fmla="*/ 886323 h 4821630"/>
                <a:gd name="connsiteX271" fmla="*/ 3035454 w 5017802"/>
                <a:gd name="connsiteY271" fmla="*/ 789032 h 4821630"/>
                <a:gd name="connsiteX272" fmla="*/ 3018445 w 5017802"/>
                <a:gd name="connsiteY272" fmla="*/ 682443 h 4821630"/>
                <a:gd name="connsiteX273" fmla="*/ 2847223 w 5017802"/>
                <a:gd name="connsiteY273" fmla="*/ 692194 h 4821630"/>
                <a:gd name="connsiteX274" fmla="*/ 2827945 w 5017802"/>
                <a:gd name="connsiteY274" fmla="*/ 734831 h 4821630"/>
                <a:gd name="connsiteX275" fmla="*/ 2795742 w 5017802"/>
                <a:gd name="connsiteY275" fmla="*/ 667248 h 4821630"/>
                <a:gd name="connsiteX276" fmla="*/ 2766032 w 5017802"/>
                <a:gd name="connsiteY276" fmla="*/ 707616 h 4821630"/>
                <a:gd name="connsiteX277" fmla="*/ 2580523 w 5017802"/>
                <a:gd name="connsiteY27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545023 w 5017802"/>
                <a:gd name="connsiteY157" fmla="*/ 4410123 h 4821630"/>
                <a:gd name="connsiteX158" fmla="*/ 1791081 w 5017802"/>
                <a:gd name="connsiteY158" fmla="*/ 4263389 h 4821630"/>
                <a:gd name="connsiteX159" fmla="*/ 2188636 w 5017802"/>
                <a:gd name="connsiteY159" fmla="*/ 4250462 h 4821630"/>
                <a:gd name="connsiteX160" fmla="*/ 2296586 w 5017802"/>
                <a:gd name="connsiteY160" fmla="*/ 4245474 h 4821630"/>
                <a:gd name="connsiteX161" fmla="*/ 2394785 w 5017802"/>
                <a:gd name="connsiteY161" fmla="*/ 4215990 h 4821630"/>
                <a:gd name="connsiteX162" fmla="*/ 2406350 w 5017802"/>
                <a:gd name="connsiteY162" fmla="*/ 4125277 h 4821630"/>
                <a:gd name="connsiteX163" fmla="*/ 2494570 w 5017802"/>
                <a:gd name="connsiteY163" fmla="*/ 3900532 h 4821630"/>
                <a:gd name="connsiteX164" fmla="*/ 2593449 w 5017802"/>
                <a:gd name="connsiteY164" fmla="*/ 3917768 h 4821630"/>
                <a:gd name="connsiteX165" fmla="*/ 2719088 w 5017802"/>
                <a:gd name="connsiteY165" fmla="*/ 3918221 h 4821630"/>
                <a:gd name="connsiteX166" fmla="*/ 2914124 w 5017802"/>
                <a:gd name="connsiteY166" fmla="*/ 3764007 h 4821630"/>
                <a:gd name="connsiteX167" fmla="*/ 3195112 w 5017802"/>
                <a:gd name="connsiteY167" fmla="*/ 3993968 h 4821630"/>
                <a:gd name="connsiteX168" fmla="*/ 3265414 w 5017802"/>
                <a:gd name="connsiteY168" fmla="*/ 4067674 h 4821630"/>
                <a:gd name="connsiteX169" fmla="*/ 3439813 w 5017802"/>
                <a:gd name="connsiteY169" fmla="*/ 4130265 h 4821630"/>
                <a:gd name="connsiteX170" fmla="*/ 3526217 w 5017802"/>
                <a:gd name="connsiteY170" fmla="*/ 4316455 h 4821630"/>
                <a:gd name="connsiteX171" fmla="*/ 3586542 w 5017802"/>
                <a:gd name="connsiteY171" fmla="*/ 4375193 h 4821630"/>
                <a:gd name="connsiteX172" fmla="*/ 3597654 w 5017802"/>
                <a:gd name="connsiteY172" fmla="*/ 4345030 h 4821630"/>
                <a:gd name="connsiteX173" fmla="*/ 3643692 w 5017802"/>
                <a:gd name="connsiteY173" fmla="*/ 4318042 h 4821630"/>
                <a:gd name="connsiteX174" fmla="*/ 3694492 w 5017802"/>
                <a:gd name="connsiteY174" fmla="*/ 4391068 h 4821630"/>
                <a:gd name="connsiteX175" fmla="*/ 3743705 w 5017802"/>
                <a:gd name="connsiteY175" fmla="*/ 4394243 h 4821630"/>
                <a:gd name="connsiteX176" fmla="*/ 3699254 w 5017802"/>
                <a:gd name="connsiteY176" fmla="*/ 4300581 h 4821630"/>
                <a:gd name="connsiteX177" fmla="*/ 3656392 w 5017802"/>
                <a:gd name="connsiteY177" fmla="*/ 4232318 h 4821630"/>
                <a:gd name="connsiteX178" fmla="*/ 3699255 w 5017802"/>
                <a:gd name="connsiteY178" fmla="*/ 4216442 h 4821630"/>
                <a:gd name="connsiteX179" fmla="*/ 3680204 w 5017802"/>
                <a:gd name="connsiteY179" fmla="*/ 4175168 h 4821630"/>
                <a:gd name="connsiteX180" fmla="*/ 3732592 w 5017802"/>
                <a:gd name="connsiteY180" fmla="*/ 4184693 h 4821630"/>
                <a:gd name="connsiteX181" fmla="*/ 3711955 w 5017802"/>
                <a:gd name="connsiteY181" fmla="*/ 4151355 h 4821630"/>
                <a:gd name="connsiteX182" fmla="*/ 3733274 w 5017802"/>
                <a:gd name="connsiteY182" fmla="*/ 4134801 h 4821630"/>
                <a:gd name="connsiteX183" fmla="*/ 3854377 w 5017802"/>
                <a:gd name="connsiteY183" fmla="*/ 4220074 h 4821630"/>
                <a:gd name="connsiteX184" fmla="*/ 3889754 w 5017802"/>
                <a:gd name="connsiteY184" fmla="*/ 4206917 h 4821630"/>
                <a:gd name="connsiteX185" fmla="*/ 3942141 w 5017802"/>
                <a:gd name="connsiteY185" fmla="*/ 4272006 h 4821630"/>
                <a:gd name="connsiteX186" fmla="*/ 3962779 w 5017802"/>
                <a:gd name="connsiteY186" fmla="*/ 4330743 h 4821630"/>
                <a:gd name="connsiteX187" fmla="*/ 4070729 w 5017802"/>
                <a:gd name="connsiteY187" fmla="*/ 4349792 h 4821630"/>
                <a:gd name="connsiteX188" fmla="*/ 4010405 w 5017802"/>
                <a:gd name="connsiteY188" fmla="*/ 4283117 h 4821630"/>
                <a:gd name="connsiteX189" fmla="*/ 4007229 w 5017802"/>
                <a:gd name="connsiteY189" fmla="*/ 4214855 h 4821630"/>
                <a:gd name="connsiteX190" fmla="*/ 4061204 w 5017802"/>
                <a:gd name="connsiteY190" fmla="*/ 4270418 h 4821630"/>
                <a:gd name="connsiteX191" fmla="*/ 4110417 w 5017802"/>
                <a:gd name="connsiteY191" fmla="*/ 4275180 h 4821630"/>
                <a:gd name="connsiteX192" fmla="*/ 4104067 w 5017802"/>
                <a:gd name="connsiteY192" fmla="*/ 4225968 h 4821630"/>
                <a:gd name="connsiteX193" fmla="*/ 4164392 w 5017802"/>
                <a:gd name="connsiteY193" fmla="*/ 4230730 h 4821630"/>
                <a:gd name="connsiteX194" fmla="*/ 4226304 w 5017802"/>
                <a:gd name="connsiteY194" fmla="*/ 4273592 h 4821630"/>
                <a:gd name="connsiteX195" fmla="*/ 4258054 w 5017802"/>
                <a:gd name="connsiteY195" fmla="*/ 4260893 h 4821630"/>
                <a:gd name="connsiteX196" fmla="*/ 4251705 w 5017802"/>
                <a:gd name="connsiteY196" fmla="*/ 4225968 h 4821630"/>
                <a:gd name="connsiteX197" fmla="*/ 4292980 w 5017802"/>
                <a:gd name="connsiteY197" fmla="*/ 4202156 h 4821630"/>
                <a:gd name="connsiteX198" fmla="*/ 4377117 w 5017802"/>
                <a:gd name="connsiteY198" fmla="*/ 4259306 h 4821630"/>
                <a:gd name="connsiteX199" fmla="*/ 4394580 w 5017802"/>
                <a:gd name="connsiteY199" fmla="*/ 4157708 h 4821630"/>
                <a:gd name="connsiteX200" fmla="*/ 4369180 w 5017802"/>
                <a:gd name="connsiteY200" fmla="*/ 4135482 h 4821630"/>
                <a:gd name="connsiteX201" fmla="*/ 4296154 w 5017802"/>
                <a:gd name="connsiteY201" fmla="*/ 4092619 h 4821630"/>
                <a:gd name="connsiteX202" fmla="*/ 4318379 w 5017802"/>
                <a:gd name="connsiteY202" fmla="*/ 4067220 h 4821630"/>
                <a:gd name="connsiteX203" fmla="*/ 4339017 w 5017802"/>
                <a:gd name="connsiteY203" fmla="*/ 4044994 h 4821630"/>
                <a:gd name="connsiteX204" fmla="*/ 4392992 w 5017802"/>
                <a:gd name="connsiteY204" fmla="*/ 4076745 h 4821630"/>
                <a:gd name="connsiteX205" fmla="*/ 4399342 w 5017802"/>
                <a:gd name="connsiteY205" fmla="*/ 4032295 h 4821630"/>
                <a:gd name="connsiteX206" fmla="*/ 4343779 w 5017802"/>
                <a:gd name="connsiteY206" fmla="*/ 4008482 h 4821630"/>
                <a:gd name="connsiteX207" fmla="*/ 4342192 w 5017802"/>
                <a:gd name="connsiteY207" fmla="*/ 3998958 h 4821630"/>
                <a:gd name="connsiteX208" fmla="*/ 4329491 w 5017802"/>
                <a:gd name="connsiteY208" fmla="*/ 3960859 h 4821630"/>
                <a:gd name="connsiteX209" fmla="*/ 4335841 w 5017802"/>
                <a:gd name="connsiteY209" fmla="*/ 3913233 h 4821630"/>
                <a:gd name="connsiteX210" fmla="*/ 4346954 w 5017802"/>
                <a:gd name="connsiteY210" fmla="*/ 3857670 h 4821630"/>
                <a:gd name="connsiteX211" fmla="*/ 4308854 w 5017802"/>
                <a:gd name="connsiteY211" fmla="*/ 3827508 h 4821630"/>
                <a:gd name="connsiteX212" fmla="*/ 4342191 w 5017802"/>
                <a:gd name="connsiteY212" fmla="*/ 3817983 h 4821630"/>
                <a:gd name="connsiteX213" fmla="*/ 4319966 w 5017802"/>
                <a:gd name="connsiteY213" fmla="*/ 3781470 h 4821630"/>
                <a:gd name="connsiteX214" fmla="*/ 4358067 w 5017802"/>
                <a:gd name="connsiteY214" fmla="*/ 3776709 h 4821630"/>
                <a:gd name="connsiteX215" fmla="*/ 4364416 w 5017802"/>
                <a:gd name="connsiteY215" fmla="*/ 3743370 h 4821630"/>
                <a:gd name="connsiteX216" fmla="*/ 4426330 w 5017802"/>
                <a:gd name="connsiteY216" fmla="*/ 3752897 h 4821630"/>
                <a:gd name="connsiteX217" fmla="*/ 4459443 w 5017802"/>
                <a:gd name="connsiteY217" fmla="*/ 3768089 h 4821630"/>
                <a:gd name="connsiteX218" fmla="*/ 4425650 w 5017802"/>
                <a:gd name="connsiteY218" fmla="*/ 3809137 h 4821630"/>
                <a:gd name="connsiteX219" fmla="*/ 4464658 w 5017802"/>
                <a:gd name="connsiteY219" fmla="*/ 3916633 h 4821630"/>
                <a:gd name="connsiteX220" fmla="*/ 4517045 w 5017802"/>
                <a:gd name="connsiteY220" fmla="*/ 3947931 h 4821630"/>
                <a:gd name="connsiteX221" fmla="*/ 4568979 w 5017802"/>
                <a:gd name="connsiteY221" fmla="*/ 3905749 h 4821630"/>
                <a:gd name="connsiteX222" fmla="*/ 4654704 w 5017802"/>
                <a:gd name="connsiteY222" fmla="*/ 3857216 h 4821630"/>
                <a:gd name="connsiteX223" fmla="*/ 4637468 w 5017802"/>
                <a:gd name="connsiteY223" fmla="*/ 3768315 h 4821630"/>
                <a:gd name="connsiteX224" fmla="*/ 4714802 w 5017802"/>
                <a:gd name="connsiteY224" fmla="*/ 3635646 h 4821630"/>
                <a:gd name="connsiteX225" fmla="*/ 5007356 w 5017802"/>
                <a:gd name="connsiteY225" fmla="*/ 3302498 h 4821630"/>
                <a:gd name="connsiteX226" fmla="*/ 4925939 w 5017802"/>
                <a:gd name="connsiteY226" fmla="*/ 3293426 h 4821630"/>
                <a:gd name="connsiteX227" fmla="*/ 4930476 w 5017802"/>
                <a:gd name="connsiteY227" fmla="*/ 3201578 h 4821630"/>
                <a:gd name="connsiteX228" fmla="*/ 4881489 w 5017802"/>
                <a:gd name="connsiteY228" fmla="*/ 3176406 h 4821630"/>
                <a:gd name="connsiteX229" fmla="*/ 4797352 w 5017802"/>
                <a:gd name="connsiteY229" fmla="*/ 3207928 h 4821630"/>
                <a:gd name="connsiteX230" fmla="*/ 4760613 w 5017802"/>
                <a:gd name="connsiteY230" fmla="*/ 3171643 h 4821630"/>
                <a:gd name="connsiteX231" fmla="*/ 4805290 w 5017802"/>
                <a:gd name="connsiteY231" fmla="*/ 3148738 h 4821630"/>
                <a:gd name="connsiteX232" fmla="*/ 4676023 w 5017802"/>
                <a:gd name="connsiteY232" fmla="*/ 2935559 h 4821630"/>
                <a:gd name="connsiteX233" fmla="*/ 4690989 w 5017802"/>
                <a:gd name="connsiteY233" fmla="*/ 2905396 h 4821630"/>
                <a:gd name="connsiteX234" fmla="*/ 4667404 w 5017802"/>
                <a:gd name="connsiteY234" fmla="*/ 2789736 h 4821630"/>
                <a:gd name="connsiteX235" fmla="*/ 4508655 w 5017802"/>
                <a:gd name="connsiteY235" fmla="*/ 2778850 h 4821630"/>
                <a:gd name="connsiteX236" fmla="*/ 4475317 w 5017802"/>
                <a:gd name="connsiteY236" fmla="*/ 2827608 h 4821630"/>
                <a:gd name="connsiteX237" fmla="*/ 4386417 w 5017802"/>
                <a:gd name="connsiteY237" fmla="*/ 2842124 h 4821630"/>
                <a:gd name="connsiteX238" fmla="*/ 4392767 w 5017802"/>
                <a:gd name="connsiteY238" fmla="*/ 2820125 h 4821630"/>
                <a:gd name="connsiteX239" fmla="*/ 4339245 w 5017802"/>
                <a:gd name="connsiteY239" fmla="*/ 2804024 h 4821630"/>
                <a:gd name="connsiteX240" fmla="*/ 4314526 w 5017802"/>
                <a:gd name="connsiteY240" fmla="*/ 2638923 h 4821630"/>
                <a:gd name="connsiteX241" fmla="*/ 4034219 w 5017802"/>
                <a:gd name="connsiteY241" fmla="*/ 2572248 h 4821630"/>
                <a:gd name="connsiteX242" fmla="*/ 3897920 w 5017802"/>
                <a:gd name="connsiteY242" fmla="*/ 2615564 h 4821630"/>
                <a:gd name="connsiteX243" fmla="*/ 3765931 w 5017802"/>
                <a:gd name="connsiteY243" fmla="*/ 2608080 h 4821630"/>
                <a:gd name="connsiteX244" fmla="*/ 3633488 w 5017802"/>
                <a:gd name="connsiteY244" fmla="*/ 2497182 h 4821630"/>
                <a:gd name="connsiteX245" fmla="*/ 3420310 w 5017802"/>
                <a:gd name="connsiteY245" fmla="*/ 2193969 h 4821630"/>
                <a:gd name="connsiteX246" fmla="*/ 3021848 w 5017802"/>
                <a:gd name="connsiteY246" fmla="*/ 2054496 h 4821630"/>
                <a:gd name="connsiteX247" fmla="*/ 2785310 w 5017802"/>
                <a:gd name="connsiteY247" fmla="*/ 1741532 h 4821630"/>
                <a:gd name="connsiteX248" fmla="*/ 2819101 w 5017802"/>
                <a:gd name="connsiteY248" fmla="*/ 1716586 h 4821630"/>
                <a:gd name="connsiteX249" fmla="*/ 2878745 w 5017802"/>
                <a:gd name="connsiteY249" fmla="*/ 1799589 h 4821630"/>
                <a:gd name="connsiteX250" fmla="*/ 2898929 w 5017802"/>
                <a:gd name="connsiteY250" fmla="*/ 1782126 h 4821630"/>
                <a:gd name="connsiteX251" fmla="*/ 2942019 w 5017802"/>
                <a:gd name="connsiteY251" fmla="*/ 1812970 h 4821630"/>
                <a:gd name="connsiteX252" fmla="*/ 3030692 w 5017802"/>
                <a:gd name="connsiteY252" fmla="*/ 1759221 h 4821630"/>
                <a:gd name="connsiteX253" fmla="*/ 3046794 w 5017802"/>
                <a:gd name="connsiteY253" fmla="*/ 1738811 h 4821630"/>
                <a:gd name="connsiteX254" fmla="*/ 3105077 w 5017802"/>
                <a:gd name="connsiteY254" fmla="*/ 1739037 h 4821630"/>
                <a:gd name="connsiteX255" fmla="*/ 3121180 w 5017802"/>
                <a:gd name="connsiteY255" fmla="*/ 1705927 h 4821630"/>
                <a:gd name="connsiteX256" fmla="*/ 3102356 w 5017802"/>
                <a:gd name="connsiteY256" fmla="*/ 1680300 h 4821630"/>
                <a:gd name="connsiteX257" fmla="*/ 3035228 w 5017802"/>
                <a:gd name="connsiteY257" fmla="*/ 1700257 h 4821630"/>
                <a:gd name="connsiteX258" fmla="*/ 3013456 w 5017802"/>
                <a:gd name="connsiteY258" fmla="*/ 1646736 h 4821630"/>
                <a:gd name="connsiteX259" fmla="*/ 3034774 w 5017802"/>
                <a:gd name="connsiteY259" fmla="*/ 1617026 h 4821630"/>
                <a:gd name="connsiteX260" fmla="*/ 2978304 w 5017802"/>
                <a:gd name="connsiteY260" fmla="*/ 1513612 h 4821630"/>
                <a:gd name="connsiteX261" fmla="*/ 2929773 w 5017802"/>
                <a:gd name="connsiteY261" fmla="*/ 1552393 h 4821630"/>
                <a:gd name="connsiteX262" fmla="*/ 2840418 w 5017802"/>
                <a:gd name="connsiteY262" fmla="*/ 1497737 h 4821630"/>
                <a:gd name="connsiteX263" fmla="*/ 2892352 w 5017802"/>
                <a:gd name="connsiteY263" fmla="*/ 1405208 h 4821630"/>
                <a:gd name="connsiteX264" fmla="*/ 2849490 w 5017802"/>
                <a:gd name="connsiteY264" fmla="*/ 1284105 h 4821630"/>
                <a:gd name="connsiteX265" fmla="*/ 2864231 w 5017802"/>
                <a:gd name="connsiteY265" fmla="*/ 1160053 h 4821630"/>
                <a:gd name="connsiteX266" fmla="*/ 2959481 w 5017802"/>
                <a:gd name="connsiteY266" fmla="*/ 1086348 h 4821630"/>
                <a:gd name="connsiteX267" fmla="*/ 3064710 w 5017802"/>
                <a:gd name="connsiteY267" fmla="*/ 1063896 h 4821630"/>
                <a:gd name="connsiteX268" fmla="*/ 3001663 w 5017802"/>
                <a:gd name="connsiteY268" fmla="*/ 974089 h 4821630"/>
                <a:gd name="connsiteX269" fmla="*/ 2984427 w 5017802"/>
                <a:gd name="connsiteY269" fmla="*/ 1018766 h 4821630"/>
                <a:gd name="connsiteX270" fmla="*/ 2941112 w 5017802"/>
                <a:gd name="connsiteY270" fmla="*/ 971595 h 4821630"/>
                <a:gd name="connsiteX271" fmla="*/ 2962430 w 5017802"/>
                <a:gd name="connsiteY271" fmla="*/ 886323 h 4821630"/>
                <a:gd name="connsiteX272" fmla="*/ 3035454 w 5017802"/>
                <a:gd name="connsiteY272" fmla="*/ 789032 h 4821630"/>
                <a:gd name="connsiteX273" fmla="*/ 3018445 w 5017802"/>
                <a:gd name="connsiteY273" fmla="*/ 682443 h 4821630"/>
                <a:gd name="connsiteX274" fmla="*/ 2847223 w 5017802"/>
                <a:gd name="connsiteY274" fmla="*/ 692194 h 4821630"/>
                <a:gd name="connsiteX275" fmla="*/ 2827945 w 5017802"/>
                <a:gd name="connsiteY275" fmla="*/ 734831 h 4821630"/>
                <a:gd name="connsiteX276" fmla="*/ 2795742 w 5017802"/>
                <a:gd name="connsiteY276" fmla="*/ 667248 h 4821630"/>
                <a:gd name="connsiteX277" fmla="*/ 2766032 w 5017802"/>
                <a:gd name="connsiteY277" fmla="*/ 707616 h 4821630"/>
                <a:gd name="connsiteX278" fmla="*/ 2580523 w 5017802"/>
                <a:gd name="connsiteY27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759335 w 5017802"/>
                <a:gd name="connsiteY157" fmla="*/ 4422823 h 4821630"/>
                <a:gd name="connsiteX158" fmla="*/ 1791081 w 5017802"/>
                <a:gd name="connsiteY158" fmla="*/ 4263389 h 4821630"/>
                <a:gd name="connsiteX159" fmla="*/ 2188636 w 5017802"/>
                <a:gd name="connsiteY159" fmla="*/ 4250462 h 4821630"/>
                <a:gd name="connsiteX160" fmla="*/ 2296586 w 5017802"/>
                <a:gd name="connsiteY160" fmla="*/ 4245474 h 4821630"/>
                <a:gd name="connsiteX161" fmla="*/ 2394785 w 5017802"/>
                <a:gd name="connsiteY161" fmla="*/ 4215990 h 4821630"/>
                <a:gd name="connsiteX162" fmla="*/ 2406350 w 5017802"/>
                <a:gd name="connsiteY162" fmla="*/ 4125277 h 4821630"/>
                <a:gd name="connsiteX163" fmla="*/ 2494570 w 5017802"/>
                <a:gd name="connsiteY163" fmla="*/ 3900532 h 4821630"/>
                <a:gd name="connsiteX164" fmla="*/ 2593449 w 5017802"/>
                <a:gd name="connsiteY164" fmla="*/ 3917768 h 4821630"/>
                <a:gd name="connsiteX165" fmla="*/ 2719088 w 5017802"/>
                <a:gd name="connsiteY165" fmla="*/ 3918221 h 4821630"/>
                <a:gd name="connsiteX166" fmla="*/ 2914124 w 5017802"/>
                <a:gd name="connsiteY166" fmla="*/ 3764007 h 4821630"/>
                <a:gd name="connsiteX167" fmla="*/ 3195112 w 5017802"/>
                <a:gd name="connsiteY167" fmla="*/ 3993968 h 4821630"/>
                <a:gd name="connsiteX168" fmla="*/ 3265414 w 5017802"/>
                <a:gd name="connsiteY168" fmla="*/ 4067674 h 4821630"/>
                <a:gd name="connsiteX169" fmla="*/ 3439813 w 5017802"/>
                <a:gd name="connsiteY169" fmla="*/ 4130265 h 4821630"/>
                <a:gd name="connsiteX170" fmla="*/ 3526217 w 5017802"/>
                <a:gd name="connsiteY170" fmla="*/ 4316455 h 4821630"/>
                <a:gd name="connsiteX171" fmla="*/ 3586542 w 5017802"/>
                <a:gd name="connsiteY171" fmla="*/ 4375193 h 4821630"/>
                <a:gd name="connsiteX172" fmla="*/ 3597654 w 5017802"/>
                <a:gd name="connsiteY172" fmla="*/ 4345030 h 4821630"/>
                <a:gd name="connsiteX173" fmla="*/ 3643692 w 5017802"/>
                <a:gd name="connsiteY173" fmla="*/ 4318042 h 4821630"/>
                <a:gd name="connsiteX174" fmla="*/ 3694492 w 5017802"/>
                <a:gd name="connsiteY174" fmla="*/ 4391068 h 4821630"/>
                <a:gd name="connsiteX175" fmla="*/ 3743705 w 5017802"/>
                <a:gd name="connsiteY175" fmla="*/ 4394243 h 4821630"/>
                <a:gd name="connsiteX176" fmla="*/ 3699254 w 5017802"/>
                <a:gd name="connsiteY176" fmla="*/ 4300581 h 4821630"/>
                <a:gd name="connsiteX177" fmla="*/ 3656392 w 5017802"/>
                <a:gd name="connsiteY177" fmla="*/ 4232318 h 4821630"/>
                <a:gd name="connsiteX178" fmla="*/ 3699255 w 5017802"/>
                <a:gd name="connsiteY178" fmla="*/ 4216442 h 4821630"/>
                <a:gd name="connsiteX179" fmla="*/ 3680204 w 5017802"/>
                <a:gd name="connsiteY179" fmla="*/ 4175168 h 4821630"/>
                <a:gd name="connsiteX180" fmla="*/ 3732592 w 5017802"/>
                <a:gd name="connsiteY180" fmla="*/ 4184693 h 4821630"/>
                <a:gd name="connsiteX181" fmla="*/ 3711955 w 5017802"/>
                <a:gd name="connsiteY181" fmla="*/ 4151355 h 4821630"/>
                <a:gd name="connsiteX182" fmla="*/ 3733274 w 5017802"/>
                <a:gd name="connsiteY182" fmla="*/ 4134801 h 4821630"/>
                <a:gd name="connsiteX183" fmla="*/ 3854377 w 5017802"/>
                <a:gd name="connsiteY183" fmla="*/ 4220074 h 4821630"/>
                <a:gd name="connsiteX184" fmla="*/ 3889754 w 5017802"/>
                <a:gd name="connsiteY184" fmla="*/ 4206917 h 4821630"/>
                <a:gd name="connsiteX185" fmla="*/ 3942141 w 5017802"/>
                <a:gd name="connsiteY185" fmla="*/ 4272006 h 4821630"/>
                <a:gd name="connsiteX186" fmla="*/ 3962779 w 5017802"/>
                <a:gd name="connsiteY186" fmla="*/ 4330743 h 4821630"/>
                <a:gd name="connsiteX187" fmla="*/ 4070729 w 5017802"/>
                <a:gd name="connsiteY187" fmla="*/ 4349792 h 4821630"/>
                <a:gd name="connsiteX188" fmla="*/ 4010405 w 5017802"/>
                <a:gd name="connsiteY188" fmla="*/ 4283117 h 4821630"/>
                <a:gd name="connsiteX189" fmla="*/ 4007229 w 5017802"/>
                <a:gd name="connsiteY189" fmla="*/ 4214855 h 4821630"/>
                <a:gd name="connsiteX190" fmla="*/ 4061204 w 5017802"/>
                <a:gd name="connsiteY190" fmla="*/ 4270418 h 4821630"/>
                <a:gd name="connsiteX191" fmla="*/ 4110417 w 5017802"/>
                <a:gd name="connsiteY191" fmla="*/ 4275180 h 4821630"/>
                <a:gd name="connsiteX192" fmla="*/ 4104067 w 5017802"/>
                <a:gd name="connsiteY192" fmla="*/ 4225968 h 4821630"/>
                <a:gd name="connsiteX193" fmla="*/ 4164392 w 5017802"/>
                <a:gd name="connsiteY193" fmla="*/ 4230730 h 4821630"/>
                <a:gd name="connsiteX194" fmla="*/ 4226304 w 5017802"/>
                <a:gd name="connsiteY194" fmla="*/ 4273592 h 4821630"/>
                <a:gd name="connsiteX195" fmla="*/ 4258054 w 5017802"/>
                <a:gd name="connsiteY195" fmla="*/ 4260893 h 4821630"/>
                <a:gd name="connsiteX196" fmla="*/ 4251705 w 5017802"/>
                <a:gd name="connsiteY196" fmla="*/ 4225968 h 4821630"/>
                <a:gd name="connsiteX197" fmla="*/ 4292980 w 5017802"/>
                <a:gd name="connsiteY197" fmla="*/ 4202156 h 4821630"/>
                <a:gd name="connsiteX198" fmla="*/ 4377117 w 5017802"/>
                <a:gd name="connsiteY198" fmla="*/ 4259306 h 4821630"/>
                <a:gd name="connsiteX199" fmla="*/ 4394580 w 5017802"/>
                <a:gd name="connsiteY199" fmla="*/ 4157708 h 4821630"/>
                <a:gd name="connsiteX200" fmla="*/ 4369180 w 5017802"/>
                <a:gd name="connsiteY200" fmla="*/ 4135482 h 4821630"/>
                <a:gd name="connsiteX201" fmla="*/ 4296154 w 5017802"/>
                <a:gd name="connsiteY201" fmla="*/ 4092619 h 4821630"/>
                <a:gd name="connsiteX202" fmla="*/ 4318379 w 5017802"/>
                <a:gd name="connsiteY202" fmla="*/ 4067220 h 4821630"/>
                <a:gd name="connsiteX203" fmla="*/ 4339017 w 5017802"/>
                <a:gd name="connsiteY203" fmla="*/ 4044994 h 4821630"/>
                <a:gd name="connsiteX204" fmla="*/ 4392992 w 5017802"/>
                <a:gd name="connsiteY204" fmla="*/ 4076745 h 4821630"/>
                <a:gd name="connsiteX205" fmla="*/ 4399342 w 5017802"/>
                <a:gd name="connsiteY205" fmla="*/ 4032295 h 4821630"/>
                <a:gd name="connsiteX206" fmla="*/ 4343779 w 5017802"/>
                <a:gd name="connsiteY206" fmla="*/ 4008482 h 4821630"/>
                <a:gd name="connsiteX207" fmla="*/ 4342192 w 5017802"/>
                <a:gd name="connsiteY207" fmla="*/ 3998958 h 4821630"/>
                <a:gd name="connsiteX208" fmla="*/ 4329491 w 5017802"/>
                <a:gd name="connsiteY208" fmla="*/ 3960859 h 4821630"/>
                <a:gd name="connsiteX209" fmla="*/ 4335841 w 5017802"/>
                <a:gd name="connsiteY209" fmla="*/ 3913233 h 4821630"/>
                <a:gd name="connsiteX210" fmla="*/ 4346954 w 5017802"/>
                <a:gd name="connsiteY210" fmla="*/ 3857670 h 4821630"/>
                <a:gd name="connsiteX211" fmla="*/ 4308854 w 5017802"/>
                <a:gd name="connsiteY211" fmla="*/ 3827508 h 4821630"/>
                <a:gd name="connsiteX212" fmla="*/ 4342191 w 5017802"/>
                <a:gd name="connsiteY212" fmla="*/ 3817983 h 4821630"/>
                <a:gd name="connsiteX213" fmla="*/ 4319966 w 5017802"/>
                <a:gd name="connsiteY213" fmla="*/ 3781470 h 4821630"/>
                <a:gd name="connsiteX214" fmla="*/ 4358067 w 5017802"/>
                <a:gd name="connsiteY214" fmla="*/ 3776709 h 4821630"/>
                <a:gd name="connsiteX215" fmla="*/ 4364416 w 5017802"/>
                <a:gd name="connsiteY215" fmla="*/ 3743370 h 4821630"/>
                <a:gd name="connsiteX216" fmla="*/ 4426330 w 5017802"/>
                <a:gd name="connsiteY216" fmla="*/ 3752897 h 4821630"/>
                <a:gd name="connsiteX217" fmla="*/ 4459443 w 5017802"/>
                <a:gd name="connsiteY217" fmla="*/ 3768089 h 4821630"/>
                <a:gd name="connsiteX218" fmla="*/ 4425650 w 5017802"/>
                <a:gd name="connsiteY218" fmla="*/ 3809137 h 4821630"/>
                <a:gd name="connsiteX219" fmla="*/ 4464658 w 5017802"/>
                <a:gd name="connsiteY219" fmla="*/ 3916633 h 4821630"/>
                <a:gd name="connsiteX220" fmla="*/ 4517045 w 5017802"/>
                <a:gd name="connsiteY220" fmla="*/ 3947931 h 4821630"/>
                <a:gd name="connsiteX221" fmla="*/ 4568979 w 5017802"/>
                <a:gd name="connsiteY221" fmla="*/ 3905749 h 4821630"/>
                <a:gd name="connsiteX222" fmla="*/ 4654704 w 5017802"/>
                <a:gd name="connsiteY222" fmla="*/ 3857216 h 4821630"/>
                <a:gd name="connsiteX223" fmla="*/ 4637468 w 5017802"/>
                <a:gd name="connsiteY223" fmla="*/ 3768315 h 4821630"/>
                <a:gd name="connsiteX224" fmla="*/ 4714802 w 5017802"/>
                <a:gd name="connsiteY224" fmla="*/ 3635646 h 4821630"/>
                <a:gd name="connsiteX225" fmla="*/ 5007356 w 5017802"/>
                <a:gd name="connsiteY225" fmla="*/ 3302498 h 4821630"/>
                <a:gd name="connsiteX226" fmla="*/ 4925939 w 5017802"/>
                <a:gd name="connsiteY226" fmla="*/ 3293426 h 4821630"/>
                <a:gd name="connsiteX227" fmla="*/ 4930476 w 5017802"/>
                <a:gd name="connsiteY227" fmla="*/ 3201578 h 4821630"/>
                <a:gd name="connsiteX228" fmla="*/ 4881489 w 5017802"/>
                <a:gd name="connsiteY228" fmla="*/ 3176406 h 4821630"/>
                <a:gd name="connsiteX229" fmla="*/ 4797352 w 5017802"/>
                <a:gd name="connsiteY229" fmla="*/ 3207928 h 4821630"/>
                <a:gd name="connsiteX230" fmla="*/ 4760613 w 5017802"/>
                <a:gd name="connsiteY230" fmla="*/ 3171643 h 4821630"/>
                <a:gd name="connsiteX231" fmla="*/ 4805290 w 5017802"/>
                <a:gd name="connsiteY231" fmla="*/ 3148738 h 4821630"/>
                <a:gd name="connsiteX232" fmla="*/ 4676023 w 5017802"/>
                <a:gd name="connsiteY232" fmla="*/ 2935559 h 4821630"/>
                <a:gd name="connsiteX233" fmla="*/ 4690989 w 5017802"/>
                <a:gd name="connsiteY233" fmla="*/ 2905396 h 4821630"/>
                <a:gd name="connsiteX234" fmla="*/ 4667404 w 5017802"/>
                <a:gd name="connsiteY234" fmla="*/ 2789736 h 4821630"/>
                <a:gd name="connsiteX235" fmla="*/ 4508655 w 5017802"/>
                <a:gd name="connsiteY235" fmla="*/ 2778850 h 4821630"/>
                <a:gd name="connsiteX236" fmla="*/ 4475317 w 5017802"/>
                <a:gd name="connsiteY236" fmla="*/ 2827608 h 4821630"/>
                <a:gd name="connsiteX237" fmla="*/ 4386417 w 5017802"/>
                <a:gd name="connsiteY237" fmla="*/ 2842124 h 4821630"/>
                <a:gd name="connsiteX238" fmla="*/ 4392767 w 5017802"/>
                <a:gd name="connsiteY238" fmla="*/ 2820125 h 4821630"/>
                <a:gd name="connsiteX239" fmla="*/ 4339245 w 5017802"/>
                <a:gd name="connsiteY239" fmla="*/ 2804024 h 4821630"/>
                <a:gd name="connsiteX240" fmla="*/ 4314526 w 5017802"/>
                <a:gd name="connsiteY240" fmla="*/ 2638923 h 4821630"/>
                <a:gd name="connsiteX241" fmla="*/ 4034219 w 5017802"/>
                <a:gd name="connsiteY241" fmla="*/ 2572248 h 4821630"/>
                <a:gd name="connsiteX242" fmla="*/ 3897920 w 5017802"/>
                <a:gd name="connsiteY242" fmla="*/ 2615564 h 4821630"/>
                <a:gd name="connsiteX243" fmla="*/ 3765931 w 5017802"/>
                <a:gd name="connsiteY243" fmla="*/ 2608080 h 4821630"/>
                <a:gd name="connsiteX244" fmla="*/ 3633488 w 5017802"/>
                <a:gd name="connsiteY244" fmla="*/ 2497182 h 4821630"/>
                <a:gd name="connsiteX245" fmla="*/ 3420310 w 5017802"/>
                <a:gd name="connsiteY245" fmla="*/ 2193969 h 4821630"/>
                <a:gd name="connsiteX246" fmla="*/ 3021848 w 5017802"/>
                <a:gd name="connsiteY246" fmla="*/ 2054496 h 4821630"/>
                <a:gd name="connsiteX247" fmla="*/ 2785310 w 5017802"/>
                <a:gd name="connsiteY247" fmla="*/ 1741532 h 4821630"/>
                <a:gd name="connsiteX248" fmla="*/ 2819101 w 5017802"/>
                <a:gd name="connsiteY248" fmla="*/ 1716586 h 4821630"/>
                <a:gd name="connsiteX249" fmla="*/ 2878745 w 5017802"/>
                <a:gd name="connsiteY249" fmla="*/ 1799589 h 4821630"/>
                <a:gd name="connsiteX250" fmla="*/ 2898929 w 5017802"/>
                <a:gd name="connsiteY250" fmla="*/ 1782126 h 4821630"/>
                <a:gd name="connsiteX251" fmla="*/ 2942019 w 5017802"/>
                <a:gd name="connsiteY251" fmla="*/ 1812970 h 4821630"/>
                <a:gd name="connsiteX252" fmla="*/ 3030692 w 5017802"/>
                <a:gd name="connsiteY252" fmla="*/ 1759221 h 4821630"/>
                <a:gd name="connsiteX253" fmla="*/ 3046794 w 5017802"/>
                <a:gd name="connsiteY253" fmla="*/ 1738811 h 4821630"/>
                <a:gd name="connsiteX254" fmla="*/ 3105077 w 5017802"/>
                <a:gd name="connsiteY254" fmla="*/ 1739037 h 4821630"/>
                <a:gd name="connsiteX255" fmla="*/ 3121180 w 5017802"/>
                <a:gd name="connsiteY255" fmla="*/ 1705927 h 4821630"/>
                <a:gd name="connsiteX256" fmla="*/ 3102356 w 5017802"/>
                <a:gd name="connsiteY256" fmla="*/ 1680300 h 4821630"/>
                <a:gd name="connsiteX257" fmla="*/ 3035228 w 5017802"/>
                <a:gd name="connsiteY257" fmla="*/ 1700257 h 4821630"/>
                <a:gd name="connsiteX258" fmla="*/ 3013456 w 5017802"/>
                <a:gd name="connsiteY258" fmla="*/ 1646736 h 4821630"/>
                <a:gd name="connsiteX259" fmla="*/ 3034774 w 5017802"/>
                <a:gd name="connsiteY259" fmla="*/ 1617026 h 4821630"/>
                <a:gd name="connsiteX260" fmla="*/ 2978304 w 5017802"/>
                <a:gd name="connsiteY260" fmla="*/ 1513612 h 4821630"/>
                <a:gd name="connsiteX261" fmla="*/ 2929773 w 5017802"/>
                <a:gd name="connsiteY261" fmla="*/ 1552393 h 4821630"/>
                <a:gd name="connsiteX262" fmla="*/ 2840418 w 5017802"/>
                <a:gd name="connsiteY262" fmla="*/ 1497737 h 4821630"/>
                <a:gd name="connsiteX263" fmla="*/ 2892352 w 5017802"/>
                <a:gd name="connsiteY263" fmla="*/ 1405208 h 4821630"/>
                <a:gd name="connsiteX264" fmla="*/ 2849490 w 5017802"/>
                <a:gd name="connsiteY264" fmla="*/ 1284105 h 4821630"/>
                <a:gd name="connsiteX265" fmla="*/ 2864231 w 5017802"/>
                <a:gd name="connsiteY265" fmla="*/ 1160053 h 4821630"/>
                <a:gd name="connsiteX266" fmla="*/ 2959481 w 5017802"/>
                <a:gd name="connsiteY266" fmla="*/ 1086348 h 4821630"/>
                <a:gd name="connsiteX267" fmla="*/ 3064710 w 5017802"/>
                <a:gd name="connsiteY267" fmla="*/ 1063896 h 4821630"/>
                <a:gd name="connsiteX268" fmla="*/ 3001663 w 5017802"/>
                <a:gd name="connsiteY268" fmla="*/ 974089 h 4821630"/>
                <a:gd name="connsiteX269" fmla="*/ 2984427 w 5017802"/>
                <a:gd name="connsiteY269" fmla="*/ 1018766 h 4821630"/>
                <a:gd name="connsiteX270" fmla="*/ 2941112 w 5017802"/>
                <a:gd name="connsiteY270" fmla="*/ 971595 h 4821630"/>
                <a:gd name="connsiteX271" fmla="*/ 2962430 w 5017802"/>
                <a:gd name="connsiteY271" fmla="*/ 886323 h 4821630"/>
                <a:gd name="connsiteX272" fmla="*/ 3035454 w 5017802"/>
                <a:gd name="connsiteY272" fmla="*/ 789032 h 4821630"/>
                <a:gd name="connsiteX273" fmla="*/ 3018445 w 5017802"/>
                <a:gd name="connsiteY273" fmla="*/ 682443 h 4821630"/>
                <a:gd name="connsiteX274" fmla="*/ 2847223 w 5017802"/>
                <a:gd name="connsiteY274" fmla="*/ 692194 h 4821630"/>
                <a:gd name="connsiteX275" fmla="*/ 2827945 w 5017802"/>
                <a:gd name="connsiteY275" fmla="*/ 734831 h 4821630"/>
                <a:gd name="connsiteX276" fmla="*/ 2795742 w 5017802"/>
                <a:gd name="connsiteY276" fmla="*/ 667248 h 4821630"/>
                <a:gd name="connsiteX277" fmla="*/ 2766032 w 5017802"/>
                <a:gd name="connsiteY277" fmla="*/ 707616 h 4821630"/>
                <a:gd name="connsiteX278" fmla="*/ 2580523 w 5017802"/>
                <a:gd name="connsiteY27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759335 w 5017802"/>
                <a:gd name="connsiteY157" fmla="*/ 4422823 h 4821630"/>
                <a:gd name="connsiteX158" fmla="*/ 1765685 w 5017802"/>
                <a:gd name="connsiteY158" fmla="*/ 4425998 h 4821630"/>
                <a:gd name="connsiteX159" fmla="*/ 1791081 w 5017802"/>
                <a:gd name="connsiteY159" fmla="*/ 4263389 h 4821630"/>
                <a:gd name="connsiteX160" fmla="*/ 2188636 w 5017802"/>
                <a:gd name="connsiteY160" fmla="*/ 4250462 h 4821630"/>
                <a:gd name="connsiteX161" fmla="*/ 2296586 w 5017802"/>
                <a:gd name="connsiteY161" fmla="*/ 4245474 h 4821630"/>
                <a:gd name="connsiteX162" fmla="*/ 2394785 w 5017802"/>
                <a:gd name="connsiteY162" fmla="*/ 4215990 h 4821630"/>
                <a:gd name="connsiteX163" fmla="*/ 2406350 w 5017802"/>
                <a:gd name="connsiteY163" fmla="*/ 4125277 h 4821630"/>
                <a:gd name="connsiteX164" fmla="*/ 2494570 w 5017802"/>
                <a:gd name="connsiteY164" fmla="*/ 3900532 h 4821630"/>
                <a:gd name="connsiteX165" fmla="*/ 2593449 w 5017802"/>
                <a:gd name="connsiteY165" fmla="*/ 3917768 h 4821630"/>
                <a:gd name="connsiteX166" fmla="*/ 2719088 w 5017802"/>
                <a:gd name="connsiteY166" fmla="*/ 3918221 h 4821630"/>
                <a:gd name="connsiteX167" fmla="*/ 2914124 w 5017802"/>
                <a:gd name="connsiteY167" fmla="*/ 3764007 h 4821630"/>
                <a:gd name="connsiteX168" fmla="*/ 3195112 w 5017802"/>
                <a:gd name="connsiteY168" fmla="*/ 3993968 h 4821630"/>
                <a:gd name="connsiteX169" fmla="*/ 3265414 w 5017802"/>
                <a:gd name="connsiteY169" fmla="*/ 4067674 h 4821630"/>
                <a:gd name="connsiteX170" fmla="*/ 3439813 w 5017802"/>
                <a:gd name="connsiteY170" fmla="*/ 4130265 h 4821630"/>
                <a:gd name="connsiteX171" fmla="*/ 3526217 w 5017802"/>
                <a:gd name="connsiteY171" fmla="*/ 4316455 h 4821630"/>
                <a:gd name="connsiteX172" fmla="*/ 3586542 w 5017802"/>
                <a:gd name="connsiteY172" fmla="*/ 4375193 h 4821630"/>
                <a:gd name="connsiteX173" fmla="*/ 3597654 w 5017802"/>
                <a:gd name="connsiteY173" fmla="*/ 4345030 h 4821630"/>
                <a:gd name="connsiteX174" fmla="*/ 3643692 w 5017802"/>
                <a:gd name="connsiteY174" fmla="*/ 4318042 h 4821630"/>
                <a:gd name="connsiteX175" fmla="*/ 3694492 w 5017802"/>
                <a:gd name="connsiteY175" fmla="*/ 4391068 h 4821630"/>
                <a:gd name="connsiteX176" fmla="*/ 3743705 w 5017802"/>
                <a:gd name="connsiteY176" fmla="*/ 4394243 h 4821630"/>
                <a:gd name="connsiteX177" fmla="*/ 3699254 w 5017802"/>
                <a:gd name="connsiteY177" fmla="*/ 4300581 h 4821630"/>
                <a:gd name="connsiteX178" fmla="*/ 3656392 w 5017802"/>
                <a:gd name="connsiteY178" fmla="*/ 4232318 h 4821630"/>
                <a:gd name="connsiteX179" fmla="*/ 3699255 w 5017802"/>
                <a:gd name="connsiteY179" fmla="*/ 4216442 h 4821630"/>
                <a:gd name="connsiteX180" fmla="*/ 3680204 w 5017802"/>
                <a:gd name="connsiteY180" fmla="*/ 4175168 h 4821630"/>
                <a:gd name="connsiteX181" fmla="*/ 3732592 w 5017802"/>
                <a:gd name="connsiteY181" fmla="*/ 4184693 h 4821630"/>
                <a:gd name="connsiteX182" fmla="*/ 3711955 w 5017802"/>
                <a:gd name="connsiteY182" fmla="*/ 4151355 h 4821630"/>
                <a:gd name="connsiteX183" fmla="*/ 3733274 w 5017802"/>
                <a:gd name="connsiteY183" fmla="*/ 4134801 h 4821630"/>
                <a:gd name="connsiteX184" fmla="*/ 3854377 w 5017802"/>
                <a:gd name="connsiteY184" fmla="*/ 4220074 h 4821630"/>
                <a:gd name="connsiteX185" fmla="*/ 3889754 w 5017802"/>
                <a:gd name="connsiteY185" fmla="*/ 4206917 h 4821630"/>
                <a:gd name="connsiteX186" fmla="*/ 3942141 w 5017802"/>
                <a:gd name="connsiteY186" fmla="*/ 4272006 h 4821630"/>
                <a:gd name="connsiteX187" fmla="*/ 3962779 w 5017802"/>
                <a:gd name="connsiteY187" fmla="*/ 4330743 h 4821630"/>
                <a:gd name="connsiteX188" fmla="*/ 4070729 w 5017802"/>
                <a:gd name="connsiteY188" fmla="*/ 4349792 h 4821630"/>
                <a:gd name="connsiteX189" fmla="*/ 4010405 w 5017802"/>
                <a:gd name="connsiteY189" fmla="*/ 4283117 h 4821630"/>
                <a:gd name="connsiteX190" fmla="*/ 4007229 w 5017802"/>
                <a:gd name="connsiteY190" fmla="*/ 4214855 h 4821630"/>
                <a:gd name="connsiteX191" fmla="*/ 4061204 w 5017802"/>
                <a:gd name="connsiteY191" fmla="*/ 4270418 h 4821630"/>
                <a:gd name="connsiteX192" fmla="*/ 4110417 w 5017802"/>
                <a:gd name="connsiteY192" fmla="*/ 4275180 h 4821630"/>
                <a:gd name="connsiteX193" fmla="*/ 4104067 w 5017802"/>
                <a:gd name="connsiteY193" fmla="*/ 4225968 h 4821630"/>
                <a:gd name="connsiteX194" fmla="*/ 4164392 w 5017802"/>
                <a:gd name="connsiteY194" fmla="*/ 4230730 h 4821630"/>
                <a:gd name="connsiteX195" fmla="*/ 4226304 w 5017802"/>
                <a:gd name="connsiteY195" fmla="*/ 4273592 h 4821630"/>
                <a:gd name="connsiteX196" fmla="*/ 4258054 w 5017802"/>
                <a:gd name="connsiteY196" fmla="*/ 4260893 h 4821630"/>
                <a:gd name="connsiteX197" fmla="*/ 4251705 w 5017802"/>
                <a:gd name="connsiteY197" fmla="*/ 4225968 h 4821630"/>
                <a:gd name="connsiteX198" fmla="*/ 4292980 w 5017802"/>
                <a:gd name="connsiteY198" fmla="*/ 4202156 h 4821630"/>
                <a:gd name="connsiteX199" fmla="*/ 4377117 w 5017802"/>
                <a:gd name="connsiteY199" fmla="*/ 4259306 h 4821630"/>
                <a:gd name="connsiteX200" fmla="*/ 4394580 w 5017802"/>
                <a:gd name="connsiteY200" fmla="*/ 4157708 h 4821630"/>
                <a:gd name="connsiteX201" fmla="*/ 4369180 w 5017802"/>
                <a:gd name="connsiteY201" fmla="*/ 4135482 h 4821630"/>
                <a:gd name="connsiteX202" fmla="*/ 4296154 w 5017802"/>
                <a:gd name="connsiteY202" fmla="*/ 4092619 h 4821630"/>
                <a:gd name="connsiteX203" fmla="*/ 4318379 w 5017802"/>
                <a:gd name="connsiteY203" fmla="*/ 4067220 h 4821630"/>
                <a:gd name="connsiteX204" fmla="*/ 4339017 w 5017802"/>
                <a:gd name="connsiteY204" fmla="*/ 4044994 h 4821630"/>
                <a:gd name="connsiteX205" fmla="*/ 4392992 w 5017802"/>
                <a:gd name="connsiteY205" fmla="*/ 4076745 h 4821630"/>
                <a:gd name="connsiteX206" fmla="*/ 4399342 w 5017802"/>
                <a:gd name="connsiteY206" fmla="*/ 4032295 h 4821630"/>
                <a:gd name="connsiteX207" fmla="*/ 4343779 w 5017802"/>
                <a:gd name="connsiteY207" fmla="*/ 4008482 h 4821630"/>
                <a:gd name="connsiteX208" fmla="*/ 4342192 w 5017802"/>
                <a:gd name="connsiteY208" fmla="*/ 3998958 h 4821630"/>
                <a:gd name="connsiteX209" fmla="*/ 4329491 w 5017802"/>
                <a:gd name="connsiteY209" fmla="*/ 3960859 h 4821630"/>
                <a:gd name="connsiteX210" fmla="*/ 4335841 w 5017802"/>
                <a:gd name="connsiteY210" fmla="*/ 3913233 h 4821630"/>
                <a:gd name="connsiteX211" fmla="*/ 4346954 w 5017802"/>
                <a:gd name="connsiteY211" fmla="*/ 3857670 h 4821630"/>
                <a:gd name="connsiteX212" fmla="*/ 4308854 w 5017802"/>
                <a:gd name="connsiteY212" fmla="*/ 3827508 h 4821630"/>
                <a:gd name="connsiteX213" fmla="*/ 4342191 w 5017802"/>
                <a:gd name="connsiteY213" fmla="*/ 3817983 h 4821630"/>
                <a:gd name="connsiteX214" fmla="*/ 4319966 w 5017802"/>
                <a:gd name="connsiteY214" fmla="*/ 3781470 h 4821630"/>
                <a:gd name="connsiteX215" fmla="*/ 4358067 w 5017802"/>
                <a:gd name="connsiteY215" fmla="*/ 3776709 h 4821630"/>
                <a:gd name="connsiteX216" fmla="*/ 4364416 w 5017802"/>
                <a:gd name="connsiteY216" fmla="*/ 3743370 h 4821630"/>
                <a:gd name="connsiteX217" fmla="*/ 4426330 w 5017802"/>
                <a:gd name="connsiteY217" fmla="*/ 3752897 h 4821630"/>
                <a:gd name="connsiteX218" fmla="*/ 4459443 w 5017802"/>
                <a:gd name="connsiteY218" fmla="*/ 3768089 h 4821630"/>
                <a:gd name="connsiteX219" fmla="*/ 4425650 w 5017802"/>
                <a:gd name="connsiteY219" fmla="*/ 3809137 h 4821630"/>
                <a:gd name="connsiteX220" fmla="*/ 4464658 w 5017802"/>
                <a:gd name="connsiteY220" fmla="*/ 3916633 h 4821630"/>
                <a:gd name="connsiteX221" fmla="*/ 4517045 w 5017802"/>
                <a:gd name="connsiteY221" fmla="*/ 3947931 h 4821630"/>
                <a:gd name="connsiteX222" fmla="*/ 4568979 w 5017802"/>
                <a:gd name="connsiteY222" fmla="*/ 3905749 h 4821630"/>
                <a:gd name="connsiteX223" fmla="*/ 4654704 w 5017802"/>
                <a:gd name="connsiteY223" fmla="*/ 3857216 h 4821630"/>
                <a:gd name="connsiteX224" fmla="*/ 4637468 w 5017802"/>
                <a:gd name="connsiteY224" fmla="*/ 3768315 h 4821630"/>
                <a:gd name="connsiteX225" fmla="*/ 4714802 w 5017802"/>
                <a:gd name="connsiteY225" fmla="*/ 3635646 h 4821630"/>
                <a:gd name="connsiteX226" fmla="*/ 5007356 w 5017802"/>
                <a:gd name="connsiteY226" fmla="*/ 3302498 h 4821630"/>
                <a:gd name="connsiteX227" fmla="*/ 4925939 w 5017802"/>
                <a:gd name="connsiteY227" fmla="*/ 3293426 h 4821630"/>
                <a:gd name="connsiteX228" fmla="*/ 4930476 w 5017802"/>
                <a:gd name="connsiteY228" fmla="*/ 3201578 h 4821630"/>
                <a:gd name="connsiteX229" fmla="*/ 4881489 w 5017802"/>
                <a:gd name="connsiteY229" fmla="*/ 3176406 h 4821630"/>
                <a:gd name="connsiteX230" fmla="*/ 4797352 w 5017802"/>
                <a:gd name="connsiteY230" fmla="*/ 3207928 h 4821630"/>
                <a:gd name="connsiteX231" fmla="*/ 4760613 w 5017802"/>
                <a:gd name="connsiteY231" fmla="*/ 3171643 h 4821630"/>
                <a:gd name="connsiteX232" fmla="*/ 4805290 w 5017802"/>
                <a:gd name="connsiteY232" fmla="*/ 3148738 h 4821630"/>
                <a:gd name="connsiteX233" fmla="*/ 4676023 w 5017802"/>
                <a:gd name="connsiteY233" fmla="*/ 2935559 h 4821630"/>
                <a:gd name="connsiteX234" fmla="*/ 4690989 w 5017802"/>
                <a:gd name="connsiteY234" fmla="*/ 2905396 h 4821630"/>
                <a:gd name="connsiteX235" fmla="*/ 4667404 w 5017802"/>
                <a:gd name="connsiteY235" fmla="*/ 2789736 h 4821630"/>
                <a:gd name="connsiteX236" fmla="*/ 4508655 w 5017802"/>
                <a:gd name="connsiteY236" fmla="*/ 2778850 h 4821630"/>
                <a:gd name="connsiteX237" fmla="*/ 4475317 w 5017802"/>
                <a:gd name="connsiteY237" fmla="*/ 2827608 h 4821630"/>
                <a:gd name="connsiteX238" fmla="*/ 4386417 w 5017802"/>
                <a:gd name="connsiteY238" fmla="*/ 2842124 h 4821630"/>
                <a:gd name="connsiteX239" fmla="*/ 4392767 w 5017802"/>
                <a:gd name="connsiteY239" fmla="*/ 2820125 h 4821630"/>
                <a:gd name="connsiteX240" fmla="*/ 4339245 w 5017802"/>
                <a:gd name="connsiteY240" fmla="*/ 2804024 h 4821630"/>
                <a:gd name="connsiteX241" fmla="*/ 4314526 w 5017802"/>
                <a:gd name="connsiteY241" fmla="*/ 2638923 h 4821630"/>
                <a:gd name="connsiteX242" fmla="*/ 4034219 w 5017802"/>
                <a:gd name="connsiteY242" fmla="*/ 2572248 h 4821630"/>
                <a:gd name="connsiteX243" fmla="*/ 3897920 w 5017802"/>
                <a:gd name="connsiteY243" fmla="*/ 2615564 h 4821630"/>
                <a:gd name="connsiteX244" fmla="*/ 3765931 w 5017802"/>
                <a:gd name="connsiteY244" fmla="*/ 2608080 h 4821630"/>
                <a:gd name="connsiteX245" fmla="*/ 3633488 w 5017802"/>
                <a:gd name="connsiteY245" fmla="*/ 2497182 h 4821630"/>
                <a:gd name="connsiteX246" fmla="*/ 3420310 w 5017802"/>
                <a:gd name="connsiteY246" fmla="*/ 2193969 h 4821630"/>
                <a:gd name="connsiteX247" fmla="*/ 3021848 w 5017802"/>
                <a:gd name="connsiteY247" fmla="*/ 2054496 h 4821630"/>
                <a:gd name="connsiteX248" fmla="*/ 2785310 w 5017802"/>
                <a:gd name="connsiteY248" fmla="*/ 1741532 h 4821630"/>
                <a:gd name="connsiteX249" fmla="*/ 2819101 w 5017802"/>
                <a:gd name="connsiteY249" fmla="*/ 1716586 h 4821630"/>
                <a:gd name="connsiteX250" fmla="*/ 2878745 w 5017802"/>
                <a:gd name="connsiteY250" fmla="*/ 1799589 h 4821630"/>
                <a:gd name="connsiteX251" fmla="*/ 2898929 w 5017802"/>
                <a:gd name="connsiteY251" fmla="*/ 1782126 h 4821630"/>
                <a:gd name="connsiteX252" fmla="*/ 2942019 w 5017802"/>
                <a:gd name="connsiteY252" fmla="*/ 1812970 h 4821630"/>
                <a:gd name="connsiteX253" fmla="*/ 3030692 w 5017802"/>
                <a:gd name="connsiteY253" fmla="*/ 1759221 h 4821630"/>
                <a:gd name="connsiteX254" fmla="*/ 3046794 w 5017802"/>
                <a:gd name="connsiteY254" fmla="*/ 1738811 h 4821630"/>
                <a:gd name="connsiteX255" fmla="*/ 3105077 w 5017802"/>
                <a:gd name="connsiteY255" fmla="*/ 1739037 h 4821630"/>
                <a:gd name="connsiteX256" fmla="*/ 3121180 w 5017802"/>
                <a:gd name="connsiteY256" fmla="*/ 1705927 h 4821630"/>
                <a:gd name="connsiteX257" fmla="*/ 3102356 w 5017802"/>
                <a:gd name="connsiteY257" fmla="*/ 1680300 h 4821630"/>
                <a:gd name="connsiteX258" fmla="*/ 3035228 w 5017802"/>
                <a:gd name="connsiteY258" fmla="*/ 1700257 h 4821630"/>
                <a:gd name="connsiteX259" fmla="*/ 3013456 w 5017802"/>
                <a:gd name="connsiteY259" fmla="*/ 1646736 h 4821630"/>
                <a:gd name="connsiteX260" fmla="*/ 3034774 w 5017802"/>
                <a:gd name="connsiteY260" fmla="*/ 1617026 h 4821630"/>
                <a:gd name="connsiteX261" fmla="*/ 2978304 w 5017802"/>
                <a:gd name="connsiteY261" fmla="*/ 1513612 h 4821630"/>
                <a:gd name="connsiteX262" fmla="*/ 2929773 w 5017802"/>
                <a:gd name="connsiteY262" fmla="*/ 1552393 h 4821630"/>
                <a:gd name="connsiteX263" fmla="*/ 2840418 w 5017802"/>
                <a:gd name="connsiteY263" fmla="*/ 1497737 h 4821630"/>
                <a:gd name="connsiteX264" fmla="*/ 2892352 w 5017802"/>
                <a:gd name="connsiteY264" fmla="*/ 1405208 h 4821630"/>
                <a:gd name="connsiteX265" fmla="*/ 2849490 w 5017802"/>
                <a:gd name="connsiteY265" fmla="*/ 1284105 h 4821630"/>
                <a:gd name="connsiteX266" fmla="*/ 2864231 w 5017802"/>
                <a:gd name="connsiteY266" fmla="*/ 1160053 h 4821630"/>
                <a:gd name="connsiteX267" fmla="*/ 2959481 w 5017802"/>
                <a:gd name="connsiteY267" fmla="*/ 1086348 h 4821630"/>
                <a:gd name="connsiteX268" fmla="*/ 3064710 w 5017802"/>
                <a:gd name="connsiteY268" fmla="*/ 1063896 h 4821630"/>
                <a:gd name="connsiteX269" fmla="*/ 3001663 w 5017802"/>
                <a:gd name="connsiteY269" fmla="*/ 974089 h 4821630"/>
                <a:gd name="connsiteX270" fmla="*/ 2984427 w 5017802"/>
                <a:gd name="connsiteY270" fmla="*/ 1018766 h 4821630"/>
                <a:gd name="connsiteX271" fmla="*/ 2941112 w 5017802"/>
                <a:gd name="connsiteY271" fmla="*/ 971595 h 4821630"/>
                <a:gd name="connsiteX272" fmla="*/ 2962430 w 5017802"/>
                <a:gd name="connsiteY272" fmla="*/ 886323 h 4821630"/>
                <a:gd name="connsiteX273" fmla="*/ 3035454 w 5017802"/>
                <a:gd name="connsiteY273" fmla="*/ 789032 h 4821630"/>
                <a:gd name="connsiteX274" fmla="*/ 3018445 w 5017802"/>
                <a:gd name="connsiteY274" fmla="*/ 682443 h 4821630"/>
                <a:gd name="connsiteX275" fmla="*/ 2847223 w 5017802"/>
                <a:gd name="connsiteY275" fmla="*/ 692194 h 4821630"/>
                <a:gd name="connsiteX276" fmla="*/ 2827945 w 5017802"/>
                <a:gd name="connsiteY276" fmla="*/ 734831 h 4821630"/>
                <a:gd name="connsiteX277" fmla="*/ 2795742 w 5017802"/>
                <a:gd name="connsiteY277" fmla="*/ 667248 h 4821630"/>
                <a:gd name="connsiteX278" fmla="*/ 2766032 w 5017802"/>
                <a:gd name="connsiteY278" fmla="*/ 707616 h 4821630"/>
                <a:gd name="connsiteX279" fmla="*/ 2580523 w 5017802"/>
                <a:gd name="connsiteY27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759335 w 5017802"/>
                <a:gd name="connsiteY157" fmla="*/ 4422823 h 4821630"/>
                <a:gd name="connsiteX158" fmla="*/ 1832360 w 5017802"/>
                <a:gd name="connsiteY158" fmla="*/ 4440286 h 4821630"/>
                <a:gd name="connsiteX159" fmla="*/ 1791081 w 5017802"/>
                <a:gd name="connsiteY159" fmla="*/ 4263389 h 4821630"/>
                <a:gd name="connsiteX160" fmla="*/ 2188636 w 5017802"/>
                <a:gd name="connsiteY160" fmla="*/ 4250462 h 4821630"/>
                <a:gd name="connsiteX161" fmla="*/ 2296586 w 5017802"/>
                <a:gd name="connsiteY161" fmla="*/ 4245474 h 4821630"/>
                <a:gd name="connsiteX162" fmla="*/ 2394785 w 5017802"/>
                <a:gd name="connsiteY162" fmla="*/ 4215990 h 4821630"/>
                <a:gd name="connsiteX163" fmla="*/ 2406350 w 5017802"/>
                <a:gd name="connsiteY163" fmla="*/ 4125277 h 4821630"/>
                <a:gd name="connsiteX164" fmla="*/ 2494570 w 5017802"/>
                <a:gd name="connsiteY164" fmla="*/ 3900532 h 4821630"/>
                <a:gd name="connsiteX165" fmla="*/ 2593449 w 5017802"/>
                <a:gd name="connsiteY165" fmla="*/ 3917768 h 4821630"/>
                <a:gd name="connsiteX166" fmla="*/ 2719088 w 5017802"/>
                <a:gd name="connsiteY166" fmla="*/ 3918221 h 4821630"/>
                <a:gd name="connsiteX167" fmla="*/ 2914124 w 5017802"/>
                <a:gd name="connsiteY167" fmla="*/ 3764007 h 4821630"/>
                <a:gd name="connsiteX168" fmla="*/ 3195112 w 5017802"/>
                <a:gd name="connsiteY168" fmla="*/ 3993968 h 4821630"/>
                <a:gd name="connsiteX169" fmla="*/ 3265414 w 5017802"/>
                <a:gd name="connsiteY169" fmla="*/ 4067674 h 4821630"/>
                <a:gd name="connsiteX170" fmla="*/ 3439813 w 5017802"/>
                <a:gd name="connsiteY170" fmla="*/ 4130265 h 4821630"/>
                <a:gd name="connsiteX171" fmla="*/ 3526217 w 5017802"/>
                <a:gd name="connsiteY171" fmla="*/ 4316455 h 4821630"/>
                <a:gd name="connsiteX172" fmla="*/ 3586542 w 5017802"/>
                <a:gd name="connsiteY172" fmla="*/ 4375193 h 4821630"/>
                <a:gd name="connsiteX173" fmla="*/ 3597654 w 5017802"/>
                <a:gd name="connsiteY173" fmla="*/ 4345030 h 4821630"/>
                <a:gd name="connsiteX174" fmla="*/ 3643692 w 5017802"/>
                <a:gd name="connsiteY174" fmla="*/ 4318042 h 4821630"/>
                <a:gd name="connsiteX175" fmla="*/ 3694492 w 5017802"/>
                <a:gd name="connsiteY175" fmla="*/ 4391068 h 4821630"/>
                <a:gd name="connsiteX176" fmla="*/ 3743705 w 5017802"/>
                <a:gd name="connsiteY176" fmla="*/ 4394243 h 4821630"/>
                <a:gd name="connsiteX177" fmla="*/ 3699254 w 5017802"/>
                <a:gd name="connsiteY177" fmla="*/ 4300581 h 4821630"/>
                <a:gd name="connsiteX178" fmla="*/ 3656392 w 5017802"/>
                <a:gd name="connsiteY178" fmla="*/ 4232318 h 4821630"/>
                <a:gd name="connsiteX179" fmla="*/ 3699255 w 5017802"/>
                <a:gd name="connsiteY179" fmla="*/ 4216442 h 4821630"/>
                <a:gd name="connsiteX180" fmla="*/ 3680204 w 5017802"/>
                <a:gd name="connsiteY180" fmla="*/ 4175168 h 4821630"/>
                <a:gd name="connsiteX181" fmla="*/ 3732592 w 5017802"/>
                <a:gd name="connsiteY181" fmla="*/ 4184693 h 4821630"/>
                <a:gd name="connsiteX182" fmla="*/ 3711955 w 5017802"/>
                <a:gd name="connsiteY182" fmla="*/ 4151355 h 4821630"/>
                <a:gd name="connsiteX183" fmla="*/ 3733274 w 5017802"/>
                <a:gd name="connsiteY183" fmla="*/ 4134801 h 4821630"/>
                <a:gd name="connsiteX184" fmla="*/ 3854377 w 5017802"/>
                <a:gd name="connsiteY184" fmla="*/ 4220074 h 4821630"/>
                <a:gd name="connsiteX185" fmla="*/ 3889754 w 5017802"/>
                <a:gd name="connsiteY185" fmla="*/ 4206917 h 4821630"/>
                <a:gd name="connsiteX186" fmla="*/ 3942141 w 5017802"/>
                <a:gd name="connsiteY186" fmla="*/ 4272006 h 4821630"/>
                <a:gd name="connsiteX187" fmla="*/ 3962779 w 5017802"/>
                <a:gd name="connsiteY187" fmla="*/ 4330743 h 4821630"/>
                <a:gd name="connsiteX188" fmla="*/ 4070729 w 5017802"/>
                <a:gd name="connsiteY188" fmla="*/ 4349792 h 4821630"/>
                <a:gd name="connsiteX189" fmla="*/ 4010405 w 5017802"/>
                <a:gd name="connsiteY189" fmla="*/ 4283117 h 4821630"/>
                <a:gd name="connsiteX190" fmla="*/ 4007229 w 5017802"/>
                <a:gd name="connsiteY190" fmla="*/ 4214855 h 4821630"/>
                <a:gd name="connsiteX191" fmla="*/ 4061204 w 5017802"/>
                <a:gd name="connsiteY191" fmla="*/ 4270418 h 4821630"/>
                <a:gd name="connsiteX192" fmla="*/ 4110417 w 5017802"/>
                <a:gd name="connsiteY192" fmla="*/ 4275180 h 4821630"/>
                <a:gd name="connsiteX193" fmla="*/ 4104067 w 5017802"/>
                <a:gd name="connsiteY193" fmla="*/ 4225968 h 4821630"/>
                <a:gd name="connsiteX194" fmla="*/ 4164392 w 5017802"/>
                <a:gd name="connsiteY194" fmla="*/ 4230730 h 4821630"/>
                <a:gd name="connsiteX195" fmla="*/ 4226304 w 5017802"/>
                <a:gd name="connsiteY195" fmla="*/ 4273592 h 4821630"/>
                <a:gd name="connsiteX196" fmla="*/ 4258054 w 5017802"/>
                <a:gd name="connsiteY196" fmla="*/ 4260893 h 4821630"/>
                <a:gd name="connsiteX197" fmla="*/ 4251705 w 5017802"/>
                <a:gd name="connsiteY197" fmla="*/ 4225968 h 4821630"/>
                <a:gd name="connsiteX198" fmla="*/ 4292980 w 5017802"/>
                <a:gd name="connsiteY198" fmla="*/ 4202156 h 4821630"/>
                <a:gd name="connsiteX199" fmla="*/ 4377117 w 5017802"/>
                <a:gd name="connsiteY199" fmla="*/ 4259306 h 4821630"/>
                <a:gd name="connsiteX200" fmla="*/ 4394580 w 5017802"/>
                <a:gd name="connsiteY200" fmla="*/ 4157708 h 4821630"/>
                <a:gd name="connsiteX201" fmla="*/ 4369180 w 5017802"/>
                <a:gd name="connsiteY201" fmla="*/ 4135482 h 4821630"/>
                <a:gd name="connsiteX202" fmla="*/ 4296154 w 5017802"/>
                <a:gd name="connsiteY202" fmla="*/ 4092619 h 4821630"/>
                <a:gd name="connsiteX203" fmla="*/ 4318379 w 5017802"/>
                <a:gd name="connsiteY203" fmla="*/ 4067220 h 4821630"/>
                <a:gd name="connsiteX204" fmla="*/ 4339017 w 5017802"/>
                <a:gd name="connsiteY204" fmla="*/ 4044994 h 4821630"/>
                <a:gd name="connsiteX205" fmla="*/ 4392992 w 5017802"/>
                <a:gd name="connsiteY205" fmla="*/ 4076745 h 4821630"/>
                <a:gd name="connsiteX206" fmla="*/ 4399342 w 5017802"/>
                <a:gd name="connsiteY206" fmla="*/ 4032295 h 4821630"/>
                <a:gd name="connsiteX207" fmla="*/ 4343779 w 5017802"/>
                <a:gd name="connsiteY207" fmla="*/ 4008482 h 4821630"/>
                <a:gd name="connsiteX208" fmla="*/ 4342192 w 5017802"/>
                <a:gd name="connsiteY208" fmla="*/ 3998958 h 4821630"/>
                <a:gd name="connsiteX209" fmla="*/ 4329491 w 5017802"/>
                <a:gd name="connsiteY209" fmla="*/ 3960859 h 4821630"/>
                <a:gd name="connsiteX210" fmla="*/ 4335841 w 5017802"/>
                <a:gd name="connsiteY210" fmla="*/ 3913233 h 4821630"/>
                <a:gd name="connsiteX211" fmla="*/ 4346954 w 5017802"/>
                <a:gd name="connsiteY211" fmla="*/ 3857670 h 4821630"/>
                <a:gd name="connsiteX212" fmla="*/ 4308854 w 5017802"/>
                <a:gd name="connsiteY212" fmla="*/ 3827508 h 4821630"/>
                <a:gd name="connsiteX213" fmla="*/ 4342191 w 5017802"/>
                <a:gd name="connsiteY213" fmla="*/ 3817983 h 4821630"/>
                <a:gd name="connsiteX214" fmla="*/ 4319966 w 5017802"/>
                <a:gd name="connsiteY214" fmla="*/ 3781470 h 4821630"/>
                <a:gd name="connsiteX215" fmla="*/ 4358067 w 5017802"/>
                <a:gd name="connsiteY215" fmla="*/ 3776709 h 4821630"/>
                <a:gd name="connsiteX216" fmla="*/ 4364416 w 5017802"/>
                <a:gd name="connsiteY216" fmla="*/ 3743370 h 4821630"/>
                <a:gd name="connsiteX217" fmla="*/ 4426330 w 5017802"/>
                <a:gd name="connsiteY217" fmla="*/ 3752897 h 4821630"/>
                <a:gd name="connsiteX218" fmla="*/ 4459443 w 5017802"/>
                <a:gd name="connsiteY218" fmla="*/ 3768089 h 4821630"/>
                <a:gd name="connsiteX219" fmla="*/ 4425650 w 5017802"/>
                <a:gd name="connsiteY219" fmla="*/ 3809137 h 4821630"/>
                <a:gd name="connsiteX220" fmla="*/ 4464658 w 5017802"/>
                <a:gd name="connsiteY220" fmla="*/ 3916633 h 4821630"/>
                <a:gd name="connsiteX221" fmla="*/ 4517045 w 5017802"/>
                <a:gd name="connsiteY221" fmla="*/ 3947931 h 4821630"/>
                <a:gd name="connsiteX222" fmla="*/ 4568979 w 5017802"/>
                <a:gd name="connsiteY222" fmla="*/ 3905749 h 4821630"/>
                <a:gd name="connsiteX223" fmla="*/ 4654704 w 5017802"/>
                <a:gd name="connsiteY223" fmla="*/ 3857216 h 4821630"/>
                <a:gd name="connsiteX224" fmla="*/ 4637468 w 5017802"/>
                <a:gd name="connsiteY224" fmla="*/ 3768315 h 4821630"/>
                <a:gd name="connsiteX225" fmla="*/ 4714802 w 5017802"/>
                <a:gd name="connsiteY225" fmla="*/ 3635646 h 4821630"/>
                <a:gd name="connsiteX226" fmla="*/ 5007356 w 5017802"/>
                <a:gd name="connsiteY226" fmla="*/ 3302498 h 4821630"/>
                <a:gd name="connsiteX227" fmla="*/ 4925939 w 5017802"/>
                <a:gd name="connsiteY227" fmla="*/ 3293426 h 4821630"/>
                <a:gd name="connsiteX228" fmla="*/ 4930476 w 5017802"/>
                <a:gd name="connsiteY228" fmla="*/ 3201578 h 4821630"/>
                <a:gd name="connsiteX229" fmla="*/ 4881489 w 5017802"/>
                <a:gd name="connsiteY229" fmla="*/ 3176406 h 4821630"/>
                <a:gd name="connsiteX230" fmla="*/ 4797352 w 5017802"/>
                <a:gd name="connsiteY230" fmla="*/ 3207928 h 4821630"/>
                <a:gd name="connsiteX231" fmla="*/ 4760613 w 5017802"/>
                <a:gd name="connsiteY231" fmla="*/ 3171643 h 4821630"/>
                <a:gd name="connsiteX232" fmla="*/ 4805290 w 5017802"/>
                <a:gd name="connsiteY232" fmla="*/ 3148738 h 4821630"/>
                <a:gd name="connsiteX233" fmla="*/ 4676023 w 5017802"/>
                <a:gd name="connsiteY233" fmla="*/ 2935559 h 4821630"/>
                <a:gd name="connsiteX234" fmla="*/ 4690989 w 5017802"/>
                <a:gd name="connsiteY234" fmla="*/ 2905396 h 4821630"/>
                <a:gd name="connsiteX235" fmla="*/ 4667404 w 5017802"/>
                <a:gd name="connsiteY235" fmla="*/ 2789736 h 4821630"/>
                <a:gd name="connsiteX236" fmla="*/ 4508655 w 5017802"/>
                <a:gd name="connsiteY236" fmla="*/ 2778850 h 4821630"/>
                <a:gd name="connsiteX237" fmla="*/ 4475317 w 5017802"/>
                <a:gd name="connsiteY237" fmla="*/ 2827608 h 4821630"/>
                <a:gd name="connsiteX238" fmla="*/ 4386417 w 5017802"/>
                <a:gd name="connsiteY238" fmla="*/ 2842124 h 4821630"/>
                <a:gd name="connsiteX239" fmla="*/ 4392767 w 5017802"/>
                <a:gd name="connsiteY239" fmla="*/ 2820125 h 4821630"/>
                <a:gd name="connsiteX240" fmla="*/ 4339245 w 5017802"/>
                <a:gd name="connsiteY240" fmla="*/ 2804024 h 4821630"/>
                <a:gd name="connsiteX241" fmla="*/ 4314526 w 5017802"/>
                <a:gd name="connsiteY241" fmla="*/ 2638923 h 4821630"/>
                <a:gd name="connsiteX242" fmla="*/ 4034219 w 5017802"/>
                <a:gd name="connsiteY242" fmla="*/ 2572248 h 4821630"/>
                <a:gd name="connsiteX243" fmla="*/ 3897920 w 5017802"/>
                <a:gd name="connsiteY243" fmla="*/ 2615564 h 4821630"/>
                <a:gd name="connsiteX244" fmla="*/ 3765931 w 5017802"/>
                <a:gd name="connsiteY244" fmla="*/ 2608080 h 4821630"/>
                <a:gd name="connsiteX245" fmla="*/ 3633488 w 5017802"/>
                <a:gd name="connsiteY245" fmla="*/ 2497182 h 4821630"/>
                <a:gd name="connsiteX246" fmla="*/ 3420310 w 5017802"/>
                <a:gd name="connsiteY246" fmla="*/ 2193969 h 4821630"/>
                <a:gd name="connsiteX247" fmla="*/ 3021848 w 5017802"/>
                <a:gd name="connsiteY247" fmla="*/ 2054496 h 4821630"/>
                <a:gd name="connsiteX248" fmla="*/ 2785310 w 5017802"/>
                <a:gd name="connsiteY248" fmla="*/ 1741532 h 4821630"/>
                <a:gd name="connsiteX249" fmla="*/ 2819101 w 5017802"/>
                <a:gd name="connsiteY249" fmla="*/ 1716586 h 4821630"/>
                <a:gd name="connsiteX250" fmla="*/ 2878745 w 5017802"/>
                <a:gd name="connsiteY250" fmla="*/ 1799589 h 4821630"/>
                <a:gd name="connsiteX251" fmla="*/ 2898929 w 5017802"/>
                <a:gd name="connsiteY251" fmla="*/ 1782126 h 4821630"/>
                <a:gd name="connsiteX252" fmla="*/ 2942019 w 5017802"/>
                <a:gd name="connsiteY252" fmla="*/ 1812970 h 4821630"/>
                <a:gd name="connsiteX253" fmla="*/ 3030692 w 5017802"/>
                <a:gd name="connsiteY253" fmla="*/ 1759221 h 4821630"/>
                <a:gd name="connsiteX254" fmla="*/ 3046794 w 5017802"/>
                <a:gd name="connsiteY254" fmla="*/ 1738811 h 4821630"/>
                <a:gd name="connsiteX255" fmla="*/ 3105077 w 5017802"/>
                <a:gd name="connsiteY255" fmla="*/ 1739037 h 4821630"/>
                <a:gd name="connsiteX256" fmla="*/ 3121180 w 5017802"/>
                <a:gd name="connsiteY256" fmla="*/ 1705927 h 4821630"/>
                <a:gd name="connsiteX257" fmla="*/ 3102356 w 5017802"/>
                <a:gd name="connsiteY257" fmla="*/ 1680300 h 4821630"/>
                <a:gd name="connsiteX258" fmla="*/ 3035228 w 5017802"/>
                <a:gd name="connsiteY258" fmla="*/ 1700257 h 4821630"/>
                <a:gd name="connsiteX259" fmla="*/ 3013456 w 5017802"/>
                <a:gd name="connsiteY259" fmla="*/ 1646736 h 4821630"/>
                <a:gd name="connsiteX260" fmla="*/ 3034774 w 5017802"/>
                <a:gd name="connsiteY260" fmla="*/ 1617026 h 4821630"/>
                <a:gd name="connsiteX261" fmla="*/ 2978304 w 5017802"/>
                <a:gd name="connsiteY261" fmla="*/ 1513612 h 4821630"/>
                <a:gd name="connsiteX262" fmla="*/ 2929773 w 5017802"/>
                <a:gd name="connsiteY262" fmla="*/ 1552393 h 4821630"/>
                <a:gd name="connsiteX263" fmla="*/ 2840418 w 5017802"/>
                <a:gd name="connsiteY263" fmla="*/ 1497737 h 4821630"/>
                <a:gd name="connsiteX264" fmla="*/ 2892352 w 5017802"/>
                <a:gd name="connsiteY264" fmla="*/ 1405208 h 4821630"/>
                <a:gd name="connsiteX265" fmla="*/ 2849490 w 5017802"/>
                <a:gd name="connsiteY265" fmla="*/ 1284105 h 4821630"/>
                <a:gd name="connsiteX266" fmla="*/ 2864231 w 5017802"/>
                <a:gd name="connsiteY266" fmla="*/ 1160053 h 4821630"/>
                <a:gd name="connsiteX267" fmla="*/ 2959481 w 5017802"/>
                <a:gd name="connsiteY267" fmla="*/ 1086348 h 4821630"/>
                <a:gd name="connsiteX268" fmla="*/ 3064710 w 5017802"/>
                <a:gd name="connsiteY268" fmla="*/ 1063896 h 4821630"/>
                <a:gd name="connsiteX269" fmla="*/ 3001663 w 5017802"/>
                <a:gd name="connsiteY269" fmla="*/ 974089 h 4821630"/>
                <a:gd name="connsiteX270" fmla="*/ 2984427 w 5017802"/>
                <a:gd name="connsiteY270" fmla="*/ 1018766 h 4821630"/>
                <a:gd name="connsiteX271" fmla="*/ 2941112 w 5017802"/>
                <a:gd name="connsiteY271" fmla="*/ 971595 h 4821630"/>
                <a:gd name="connsiteX272" fmla="*/ 2962430 w 5017802"/>
                <a:gd name="connsiteY272" fmla="*/ 886323 h 4821630"/>
                <a:gd name="connsiteX273" fmla="*/ 3035454 w 5017802"/>
                <a:gd name="connsiteY273" fmla="*/ 789032 h 4821630"/>
                <a:gd name="connsiteX274" fmla="*/ 3018445 w 5017802"/>
                <a:gd name="connsiteY274" fmla="*/ 682443 h 4821630"/>
                <a:gd name="connsiteX275" fmla="*/ 2847223 w 5017802"/>
                <a:gd name="connsiteY275" fmla="*/ 692194 h 4821630"/>
                <a:gd name="connsiteX276" fmla="*/ 2827945 w 5017802"/>
                <a:gd name="connsiteY276" fmla="*/ 734831 h 4821630"/>
                <a:gd name="connsiteX277" fmla="*/ 2795742 w 5017802"/>
                <a:gd name="connsiteY277" fmla="*/ 667248 h 4821630"/>
                <a:gd name="connsiteX278" fmla="*/ 2766032 w 5017802"/>
                <a:gd name="connsiteY278" fmla="*/ 707616 h 4821630"/>
                <a:gd name="connsiteX279" fmla="*/ 2580523 w 5017802"/>
                <a:gd name="connsiteY27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557723 w 5017802"/>
                <a:gd name="connsiteY157" fmla="*/ 4411710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2188636 w 5017802"/>
                <a:gd name="connsiteY161" fmla="*/ 4250462 h 4821630"/>
                <a:gd name="connsiteX162" fmla="*/ 2296586 w 5017802"/>
                <a:gd name="connsiteY162" fmla="*/ 4245474 h 4821630"/>
                <a:gd name="connsiteX163" fmla="*/ 2394785 w 5017802"/>
                <a:gd name="connsiteY163" fmla="*/ 4215990 h 4821630"/>
                <a:gd name="connsiteX164" fmla="*/ 2406350 w 5017802"/>
                <a:gd name="connsiteY164" fmla="*/ 4125277 h 4821630"/>
                <a:gd name="connsiteX165" fmla="*/ 2494570 w 5017802"/>
                <a:gd name="connsiteY165" fmla="*/ 3900532 h 4821630"/>
                <a:gd name="connsiteX166" fmla="*/ 2593449 w 5017802"/>
                <a:gd name="connsiteY166" fmla="*/ 3917768 h 4821630"/>
                <a:gd name="connsiteX167" fmla="*/ 2719088 w 5017802"/>
                <a:gd name="connsiteY167" fmla="*/ 3918221 h 4821630"/>
                <a:gd name="connsiteX168" fmla="*/ 2914124 w 5017802"/>
                <a:gd name="connsiteY168" fmla="*/ 3764007 h 4821630"/>
                <a:gd name="connsiteX169" fmla="*/ 3195112 w 5017802"/>
                <a:gd name="connsiteY169" fmla="*/ 3993968 h 4821630"/>
                <a:gd name="connsiteX170" fmla="*/ 3265414 w 5017802"/>
                <a:gd name="connsiteY170" fmla="*/ 4067674 h 4821630"/>
                <a:gd name="connsiteX171" fmla="*/ 3439813 w 5017802"/>
                <a:gd name="connsiteY171" fmla="*/ 4130265 h 4821630"/>
                <a:gd name="connsiteX172" fmla="*/ 3526217 w 5017802"/>
                <a:gd name="connsiteY172" fmla="*/ 4316455 h 4821630"/>
                <a:gd name="connsiteX173" fmla="*/ 3586542 w 5017802"/>
                <a:gd name="connsiteY173" fmla="*/ 4375193 h 4821630"/>
                <a:gd name="connsiteX174" fmla="*/ 3597654 w 5017802"/>
                <a:gd name="connsiteY174" fmla="*/ 4345030 h 4821630"/>
                <a:gd name="connsiteX175" fmla="*/ 3643692 w 5017802"/>
                <a:gd name="connsiteY175" fmla="*/ 4318042 h 4821630"/>
                <a:gd name="connsiteX176" fmla="*/ 3694492 w 5017802"/>
                <a:gd name="connsiteY176" fmla="*/ 4391068 h 4821630"/>
                <a:gd name="connsiteX177" fmla="*/ 3743705 w 5017802"/>
                <a:gd name="connsiteY177" fmla="*/ 4394243 h 4821630"/>
                <a:gd name="connsiteX178" fmla="*/ 3699254 w 5017802"/>
                <a:gd name="connsiteY178" fmla="*/ 4300581 h 4821630"/>
                <a:gd name="connsiteX179" fmla="*/ 3656392 w 5017802"/>
                <a:gd name="connsiteY179" fmla="*/ 4232318 h 4821630"/>
                <a:gd name="connsiteX180" fmla="*/ 3699255 w 5017802"/>
                <a:gd name="connsiteY180" fmla="*/ 4216442 h 4821630"/>
                <a:gd name="connsiteX181" fmla="*/ 3680204 w 5017802"/>
                <a:gd name="connsiteY181" fmla="*/ 4175168 h 4821630"/>
                <a:gd name="connsiteX182" fmla="*/ 3732592 w 5017802"/>
                <a:gd name="connsiteY182" fmla="*/ 4184693 h 4821630"/>
                <a:gd name="connsiteX183" fmla="*/ 3711955 w 5017802"/>
                <a:gd name="connsiteY183" fmla="*/ 4151355 h 4821630"/>
                <a:gd name="connsiteX184" fmla="*/ 3733274 w 5017802"/>
                <a:gd name="connsiteY184" fmla="*/ 4134801 h 4821630"/>
                <a:gd name="connsiteX185" fmla="*/ 3854377 w 5017802"/>
                <a:gd name="connsiteY185" fmla="*/ 4220074 h 4821630"/>
                <a:gd name="connsiteX186" fmla="*/ 3889754 w 5017802"/>
                <a:gd name="connsiteY186" fmla="*/ 4206917 h 4821630"/>
                <a:gd name="connsiteX187" fmla="*/ 3942141 w 5017802"/>
                <a:gd name="connsiteY187" fmla="*/ 4272006 h 4821630"/>
                <a:gd name="connsiteX188" fmla="*/ 3962779 w 5017802"/>
                <a:gd name="connsiteY188" fmla="*/ 4330743 h 4821630"/>
                <a:gd name="connsiteX189" fmla="*/ 4070729 w 5017802"/>
                <a:gd name="connsiteY189" fmla="*/ 4349792 h 4821630"/>
                <a:gd name="connsiteX190" fmla="*/ 4010405 w 5017802"/>
                <a:gd name="connsiteY190" fmla="*/ 4283117 h 4821630"/>
                <a:gd name="connsiteX191" fmla="*/ 4007229 w 5017802"/>
                <a:gd name="connsiteY191" fmla="*/ 4214855 h 4821630"/>
                <a:gd name="connsiteX192" fmla="*/ 4061204 w 5017802"/>
                <a:gd name="connsiteY192" fmla="*/ 4270418 h 4821630"/>
                <a:gd name="connsiteX193" fmla="*/ 4110417 w 5017802"/>
                <a:gd name="connsiteY193" fmla="*/ 4275180 h 4821630"/>
                <a:gd name="connsiteX194" fmla="*/ 4104067 w 5017802"/>
                <a:gd name="connsiteY194" fmla="*/ 4225968 h 4821630"/>
                <a:gd name="connsiteX195" fmla="*/ 4164392 w 5017802"/>
                <a:gd name="connsiteY195" fmla="*/ 4230730 h 4821630"/>
                <a:gd name="connsiteX196" fmla="*/ 4226304 w 5017802"/>
                <a:gd name="connsiteY196" fmla="*/ 4273592 h 4821630"/>
                <a:gd name="connsiteX197" fmla="*/ 4258054 w 5017802"/>
                <a:gd name="connsiteY197" fmla="*/ 4260893 h 4821630"/>
                <a:gd name="connsiteX198" fmla="*/ 4251705 w 5017802"/>
                <a:gd name="connsiteY198" fmla="*/ 4225968 h 4821630"/>
                <a:gd name="connsiteX199" fmla="*/ 4292980 w 5017802"/>
                <a:gd name="connsiteY199" fmla="*/ 4202156 h 4821630"/>
                <a:gd name="connsiteX200" fmla="*/ 4377117 w 5017802"/>
                <a:gd name="connsiteY200" fmla="*/ 4259306 h 4821630"/>
                <a:gd name="connsiteX201" fmla="*/ 4394580 w 5017802"/>
                <a:gd name="connsiteY201" fmla="*/ 4157708 h 4821630"/>
                <a:gd name="connsiteX202" fmla="*/ 4369180 w 5017802"/>
                <a:gd name="connsiteY202" fmla="*/ 4135482 h 4821630"/>
                <a:gd name="connsiteX203" fmla="*/ 4296154 w 5017802"/>
                <a:gd name="connsiteY203" fmla="*/ 4092619 h 4821630"/>
                <a:gd name="connsiteX204" fmla="*/ 4318379 w 5017802"/>
                <a:gd name="connsiteY204" fmla="*/ 4067220 h 4821630"/>
                <a:gd name="connsiteX205" fmla="*/ 4339017 w 5017802"/>
                <a:gd name="connsiteY205" fmla="*/ 4044994 h 4821630"/>
                <a:gd name="connsiteX206" fmla="*/ 4392992 w 5017802"/>
                <a:gd name="connsiteY206" fmla="*/ 4076745 h 4821630"/>
                <a:gd name="connsiteX207" fmla="*/ 4399342 w 5017802"/>
                <a:gd name="connsiteY207" fmla="*/ 4032295 h 4821630"/>
                <a:gd name="connsiteX208" fmla="*/ 4343779 w 5017802"/>
                <a:gd name="connsiteY208" fmla="*/ 4008482 h 4821630"/>
                <a:gd name="connsiteX209" fmla="*/ 4342192 w 5017802"/>
                <a:gd name="connsiteY209" fmla="*/ 3998958 h 4821630"/>
                <a:gd name="connsiteX210" fmla="*/ 4329491 w 5017802"/>
                <a:gd name="connsiteY210" fmla="*/ 3960859 h 4821630"/>
                <a:gd name="connsiteX211" fmla="*/ 4335841 w 5017802"/>
                <a:gd name="connsiteY211" fmla="*/ 3913233 h 4821630"/>
                <a:gd name="connsiteX212" fmla="*/ 4346954 w 5017802"/>
                <a:gd name="connsiteY212" fmla="*/ 3857670 h 4821630"/>
                <a:gd name="connsiteX213" fmla="*/ 4308854 w 5017802"/>
                <a:gd name="connsiteY213" fmla="*/ 3827508 h 4821630"/>
                <a:gd name="connsiteX214" fmla="*/ 4342191 w 5017802"/>
                <a:gd name="connsiteY214" fmla="*/ 3817983 h 4821630"/>
                <a:gd name="connsiteX215" fmla="*/ 4319966 w 5017802"/>
                <a:gd name="connsiteY215" fmla="*/ 3781470 h 4821630"/>
                <a:gd name="connsiteX216" fmla="*/ 4358067 w 5017802"/>
                <a:gd name="connsiteY216" fmla="*/ 3776709 h 4821630"/>
                <a:gd name="connsiteX217" fmla="*/ 4364416 w 5017802"/>
                <a:gd name="connsiteY217" fmla="*/ 3743370 h 4821630"/>
                <a:gd name="connsiteX218" fmla="*/ 4426330 w 5017802"/>
                <a:gd name="connsiteY218" fmla="*/ 3752897 h 4821630"/>
                <a:gd name="connsiteX219" fmla="*/ 4459443 w 5017802"/>
                <a:gd name="connsiteY219" fmla="*/ 3768089 h 4821630"/>
                <a:gd name="connsiteX220" fmla="*/ 4425650 w 5017802"/>
                <a:gd name="connsiteY220" fmla="*/ 3809137 h 4821630"/>
                <a:gd name="connsiteX221" fmla="*/ 4464658 w 5017802"/>
                <a:gd name="connsiteY221" fmla="*/ 3916633 h 4821630"/>
                <a:gd name="connsiteX222" fmla="*/ 4517045 w 5017802"/>
                <a:gd name="connsiteY222" fmla="*/ 3947931 h 4821630"/>
                <a:gd name="connsiteX223" fmla="*/ 4568979 w 5017802"/>
                <a:gd name="connsiteY223" fmla="*/ 3905749 h 4821630"/>
                <a:gd name="connsiteX224" fmla="*/ 4654704 w 5017802"/>
                <a:gd name="connsiteY224" fmla="*/ 3857216 h 4821630"/>
                <a:gd name="connsiteX225" fmla="*/ 4637468 w 5017802"/>
                <a:gd name="connsiteY225" fmla="*/ 3768315 h 4821630"/>
                <a:gd name="connsiteX226" fmla="*/ 4714802 w 5017802"/>
                <a:gd name="connsiteY226" fmla="*/ 3635646 h 4821630"/>
                <a:gd name="connsiteX227" fmla="*/ 5007356 w 5017802"/>
                <a:gd name="connsiteY227" fmla="*/ 3302498 h 4821630"/>
                <a:gd name="connsiteX228" fmla="*/ 4925939 w 5017802"/>
                <a:gd name="connsiteY228" fmla="*/ 3293426 h 4821630"/>
                <a:gd name="connsiteX229" fmla="*/ 4930476 w 5017802"/>
                <a:gd name="connsiteY229" fmla="*/ 3201578 h 4821630"/>
                <a:gd name="connsiteX230" fmla="*/ 4881489 w 5017802"/>
                <a:gd name="connsiteY230" fmla="*/ 3176406 h 4821630"/>
                <a:gd name="connsiteX231" fmla="*/ 4797352 w 5017802"/>
                <a:gd name="connsiteY231" fmla="*/ 3207928 h 4821630"/>
                <a:gd name="connsiteX232" fmla="*/ 4760613 w 5017802"/>
                <a:gd name="connsiteY232" fmla="*/ 3171643 h 4821630"/>
                <a:gd name="connsiteX233" fmla="*/ 4805290 w 5017802"/>
                <a:gd name="connsiteY233" fmla="*/ 3148738 h 4821630"/>
                <a:gd name="connsiteX234" fmla="*/ 4676023 w 5017802"/>
                <a:gd name="connsiteY234" fmla="*/ 2935559 h 4821630"/>
                <a:gd name="connsiteX235" fmla="*/ 4690989 w 5017802"/>
                <a:gd name="connsiteY235" fmla="*/ 2905396 h 4821630"/>
                <a:gd name="connsiteX236" fmla="*/ 4667404 w 5017802"/>
                <a:gd name="connsiteY236" fmla="*/ 2789736 h 4821630"/>
                <a:gd name="connsiteX237" fmla="*/ 4508655 w 5017802"/>
                <a:gd name="connsiteY237" fmla="*/ 2778850 h 4821630"/>
                <a:gd name="connsiteX238" fmla="*/ 4475317 w 5017802"/>
                <a:gd name="connsiteY238" fmla="*/ 2827608 h 4821630"/>
                <a:gd name="connsiteX239" fmla="*/ 4386417 w 5017802"/>
                <a:gd name="connsiteY239" fmla="*/ 2842124 h 4821630"/>
                <a:gd name="connsiteX240" fmla="*/ 4392767 w 5017802"/>
                <a:gd name="connsiteY240" fmla="*/ 2820125 h 4821630"/>
                <a:gd name="connsiteX241" fmla="*/ 4339245 w 5017802"/>
                <a:gd name="connsiteY241" fmla="*/ 2804024 h 4821630"/>
                <a:gd name="connsiteX242" fmla="*/ 4314526 w 5017802"/>
                <a:gd name="connsiteY242" fmla="*/ 2638923 h 4821630"/>
                <a:gd name="connsiteX243" fmla="*/ 4034219 w 5017802"/>
                <a:gd name="connsiteY243" fmla="*/ 2572248 h 4821630"/>
                <a:gd name="connsiteX244" fmla="*/ 3897920 w 5017802"/>
                <a:gd name="connsiteY244" fmla="*/ 2615564 h 4821630"/>
                <a:gd name="connsiteX245" fmla="*/ 3765931 w 5017802"/>
                <a:gd name="connsiteY245" fmla="*/ 2608080 h 4821630"/>
                <a:gd name="connsiteX246" fmla="*/ 3633488 w 5017802"/>
                <a:gd name="connsiteY246" fmla="*/ 2497182 h 4821630"/>
                <a:gd name="connsiteX247" fmla="*/ 3420310 w 5017802"/>
                <a:gd name="connsiteY247" fmla="*/ 2193969 h 4821630"/>
                <a:gd name="connsiteX248" fmla="*/ 3021848 w 5017802"/>
                <a:gd name="connsiteY248" fmla="*/ 2054496 h 4821630"/>
                <a:gd name="connsiteX249" fmla="*/ 2785310 w 5017802"/>
                <a:gd name="connsiteY249" fmla="*/ 1741532 h 4821630"/>
                <a:gd name="connsiteX250" fmla="*/ 2819101 w 5017802"/>
                <a:gd name="connsiteY250" fmla="*/ 1716586 h 4821630"/>
                <a:gd name="connsiteX251" fmla="*/ 2878745 w 5017802"/>
                <a:gd name="connsiteY251" fmla="*/ 1799589 h 4821630"/>
                <a:gd name="connsiteX252" fmla="*/ 2898929 w 5017802"/>
                <a:gd name="connsiteY252" fmla="*/ 1782126 h 4821630"/>
                <a:gd name="connsiteX253" fmla="*/ 2942019 w 5017802"/>
                <a:gd name="connsiteY253" fmla="*/ 1812970 h 4821630"/>
                <a:gd name="connsiteX254" fmla="*/ 3030692 w 5017802"/>
                <a:gd name="connsiteY254" fmla="*/ 1759221 h 4821630"/>
                <a:gd name="connsiteX255" fmla="*/ 3046794 w 5017802"/>
                <a:gd name="connsiteY255" fmla="*/ 1738811 h 4821630"/>
                <a:gd name="connsiteX256" fmla="*/ 3105077 w 5017802"/>
                <a:gd name="connsiteY256" fmla="*/ 1739037 h 4821630"/>
                <a:gd name="connsiteX257" fmla="*/ 3121180 w 5017802"/>
                <a:gd name="connsiteY257" fmla="*/ 1705927 h 4821630"/>
                <a:gd name="connsiteX258" fmla="*/ 3102356 w 5017802"/>
                <a:gd name="connsiteY258" fmla="*/ 1680300 h 4821630"/>
                <a:gd name="connsiteX259" fmla="*/ 3035228 w 5017802"/>
                <a:gd name="connsiteY259" fmla="*/ 1700257 h 4821630"/>
                <a:gd name="connsiteX260" fmla="*/ 3013456 w 5017802"/>
                <a:gd name="connsiteY260" fmla="*/ 1646736 h 4821630"/>
                <a:gd name="connsiteX261" fmla="*/ 3034774 w 5017802"/>
                <a:gd name="connsiteY261" fmla="*/ 1617026 h 4821630"/>
                <a:gd name="connsiteX262" fmla="*/ 2978304 w 5017802"/>
                <a:gd name="connsiteY262" fmla="*/ 1513612 h 4821630"/>
                <a:gd name="connsiteX263" fmla="*/ 2929773 w 5017802"/>
                <a:gd name="connsiteY263" fmla="*/ 1552393 h 4821630"/>
                <a:gd name="connsiteX264" fmla="*/ 2840418 w 5017802"/>
                <a:gd name="connsiteY264" fmla="*/ 1497737 h 4821630"/>
                <a:gd name="connsiteX265" fmla="*/ 2892352 w 5017802"/>
                <a:gd name="connsiteY265" fmla="*/ 1405208 h 4821630"/>
                <a:gd name="connsiteX266" fmla="*/ 2849490 w 5017802"/>
                <a:gd name="connsiteY266" fmla="*/ 1284105 h 4821630"/>
                <a:gd name="connsiteX267" fmla="*/ 2864231 w 5017802"/>
                <a:gd name="connsiteY267" fmla="*/ 1160053 h 4821630"/>
                <a:gd name="connsiteX268" fmla="*/ 2959481 w 5017802"/>
                <a:gd name="connsiteY268" fmla="*/ 1086348 h 4821630"/>
                <a:gd name="connsiteX269" fmla="*/ 3064710 w 5017802"/>
                <a:gd name="connsiteY269" fmla="*/ 1063896 h 4821630"/>
                <a:gd name="connsiteX270" fmla="*/ 3001663 w 5017802"/>
                <a:gd name="connsiteY270" fmla="*/ 974089 h 4821630"/>
                <a:gd name="connsiteX271" fmla="*/ 2984427 w 5017802"/>
                <a:gd name="connsiteY271" fmla="*/ 1018766 h 4821630"/>
                <a:gd name="connsiteX272" fmla="*/ 2941112 w 5017802"/>
                <a:gd name="connsiteY272" fmla="*/ 971595 h 4821630"/>
                <a:gd name="connsiteX273" fmla="*/ 2962430 w 5017802"/>
                <a:gd name="connsiteY273" fmla="*/ 886323 h 4821630"/>
                <a:gd name="connsiteX274" fmla="*/ 3035454 w 5017802"/>
                <a:gd name="connsiteY274" fmla="*/ 789032 h 4821630"/>
                <a:gd name="connsiteX275" fmla="*/ 3018445 w 5017802"/>
                <a:gd name="connsiteY275" fmla="*/ 682443 h 4821630"/>
                <a:gd name="connsiteX276" fmla="*/ 2847223 w 5017802"/>
                <a:gd name="connsiteY276" fmla="*/ 692194 h 4821630"/>
                <a:gd name="connsiteX277" fmla="*/ 2827945 w 5017802"/>
                <a:gd name="connsiteY277" fmla="*/ 734831 h 4821630"/>
                <a:gd name="connsiteX278" fmla="*/ 2795742 w 5017802"/>
                <a:gd name="connsiteY278" fmla="*/ 667248 h 4821630"/>
                <a:gd name="connsiteX279" fmla="*/ 2766032 w 5017802"/>
                <a:gd name="connsiteY279" fmla="*/ 707616 h 4821630"/>
                <a:gd name="connsiteX280" fmla="*/ 2580523 w 5017802"/>
                <a:gd name="connsiteY28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2188636 w 5017802"/>
                <a:gd name="connsiteY161" fmla="*/ 4250462 h 4821630"/>
                <a:gd name="connsiteX162" fmla="*/ 2296586 w 5017802"/>
                <a:gd name="connsiteY162" fmla="*/ 4245474 h 4821630"/>
                <a:gd name="connsiteX163" fmla="*/ 2394785 w 5017802"/>
                <a:gd name="connsiteY163" fmla="*/ 4215990 h 4821630"/>
                <a:gd name="connsiteX164" fmla="*/ 2406350 w 5017802"/>
                <a:gd name="connsiteY164" fmla="*/ 4125277 h 4821630"/>
                <a:gd name="connsiteX165" fmla="*/ 2494570 w 5017802"/>
                <a:gd name="connsiteY165" fmla="*/ 3900532 h 4821630"/>
                <a:gd name="connsiteX166" fmla="*/ 2593449 w 5017802"/>
                <a:gd name="connsiteY166" fmla="*/ 3917768 h 4821630"/>
                <a:gd name="connsiteX167" fmla="*/ 2719088 w 5017802"/>
                <a:gd name="connsiteY167" fmla="*/ 3918221 h 4821630"/>
                <a:gd name="connsiteX168" fmla="*/ 2914124 w 5017802"/>
                <a:gd name="connsiteY168" fmla="*/ 3764007 h 4821630"/>
                <a:gd name="connsiteX169" fmla="*/ 3195112 w 5017802"/>
                <a:gd name="connsiteY169" fmla="*/ 3993968 h 4821630"/>
                <a:gd name="connsiteX170" fmla="*/ 3265414 w 5017802"/>
                <a:gd name="connsiteY170" fmla="*/ 4067674 h 4821630"/>
                <a:gd name="connsiteX171" fmla="*/ 3439813 w 5017802"/>
                <a:gd name="connsiteY171" fmla="*/ 4130265 h 4821630"/>
                <a:gd name="connsiteX172" fmla="*/ 3526217 w 5017802"/>
                <a:gd name="connsiteY172" fmla="*/ 4316455 h 4821630"/>
                <a:gd name="connsiteX173" fmla="*/ 3586542 w 5017802"/>
                <a:gd name="connsiteY173" fmla="*/ 4375193 h 4821630"/>
                <a:gd name="connsiteX174" fmla="*/ 3597654 w 5017802"/>
                <a:gd name="connsiteY174" fmla="*/ 4345030 h 4821630"/>
                <a:gd name="connsiteX175" fmla="*/ 3643692 w 5017802"/>
                <a:gd name="connsiteY175" fmla="*/ 4318042 h 4821630"/>
                <a:gd name="connsiteX176" fmla="*/ 3694492 w 5017802"/>
                <a:gd name="connsiteY176" fmla="*/ 4391068 h 4821630"/>
                <a:gd name="connsiteX177" fmla="*/ 3743705 w 5017802"/>
                <a:gd name="connsiteY177" fmla="*/ 4394243 h 4821630"/>
                <a:gd name="connsiteX178" fmla="*/ 3699254 w 5017802"/>
                <a:gd name="connsiteY178" fmla="*/ 4300581 h 4821630"/>
                <a:gd name="connsiteX179" fmla="*/ 3656392 w 5017802"/>
                <a:gd name="connsiteY179" fmla="*/ 4232318 h 4821630"/>
                <a:gd name="connsiteX180" fmla="*/ 3699255 w 5017802"/>
                <a:gd name="connsiteY180" fmla="*/ 4216442 h 4821630"/>
                <a:gd name="connsiteX181" fmla="*/ 3680204 w 5017802"/>
                <a:gd name="connsiteY181" fmla="*/ 4175168 h 4821630"/>
                <a:gd name="connsiteX182" fmla="*/ 3732592 w 5017802"/>
                <a:gd name="connsiteY182" fmla="*/ 4184693 h 4821630"/>
                <a:gd name="connsiteX183" fmla="*/ 3711955 w 5017802"/>
                <a:gd name="connsiteY183" fmla="*/ 4151355 h 4821630"/>
                <a:gd name="connsiteX184" fmla="*/ 3733274 w 5017802"/>
                <a:gd name="connsiteY184" fmla="*/ 4134801 h 4821630"/>
                <a:gd name="connsiteX185" fmla="*/ 3854377 w 5017802"/>
                <a:gd name="connsiteY185" fmla="*/ 4220074 h 4821630"/>
                <a:gd name="connsiteX186" fmla="*/ 3889754 w 5017802"/>
                <a:gd name="connsiteY186" fmla="*/ 4206917 h 4821630"/>
                <a:gd name="connsiteX187" fmla="*/ 3942141 w 5017802"/>
                <a:gd name="connsiteY187" fmla="*/ 4272006 h 4821630"/>
                <a:gd name="connsiteX188" fmla="*/ 3962779 w 5017802"/>
                <a:gd name="connsiteY188" fmla="*/ 4330743 h 4821630"/>
                <a:gd name="connsiteX189" fmla="*/ 4070729 w 5017802"/>
                <a:gd name="connsiteY189" fmla="*/ 4349792 h 4821630"/>
                <a:gd name="connsiteX190" fmla="*/ 4010405 w 5017802"/>
                <a:gd name="connsiteY190" fmla="*/ 4283117 h 4821630"/>
                <a:gd name="connsiteX191" fmla="*/ 4007229 w 5017802"/>
                <a:gd name="connsiteY191" fmla="*/ 4214855 h 4821630"/>
                <a:gd name="connsiteX192" fmla="*/ 4061204 w 5017802"/>
                <a:gd name="connsiteY192" fmla="*/ 4270418 h 4821630"/>
                <a:gd name="connsiteX193" fmla="*/ 4110417 w 5017802"/>
                <a:gd name="connsiteY193" fmla="*/ 4275180 h 4821630"/>
                <a:gd name="connsiteX194" fmla="*/ 4104067 w 5017802"/>
                <a:gd name="connsiteY194" fmla="*/ 4225968 h 4821630"/>
                <a:gd name="connsiteX195" fmla="*/ 4164392 w 5017802"/>
                <a:gd name="connsiteY195" fmla="*/ 4230730 h 4821630"/>
                <a:gd name="connsiteX196" fmla="*/ 4226304 w 5017802"/>
                <a:gd name="connsiteY196" fmla="*/ 4273592 h 4821630"/>
                <a:gd name="connsiteX197" fmla="*/ 4258054 w 5017802"/>
                <a:gd name="connsiteY197" fmla="*/ 4260893 h 4821630"/>
                <a:gd name="connsiteX198" fmla="*/ 4251705 w 5017802"/>
                <a:gd name="connsiteY198" fmla="*/ 4225968 h 4821630"/>
                <a:gd name="connsiteX199" fmla="*/ 4292980 w 5017802"/>
                <a:gd name="connsiteY199" fmla="*/ 4202156 h 4821630"/>
                <a:gd name="connsiteX200" fmla="*/ 4377117 w 5017802"/>
                <a:gd name="connsiteY200" fmla="*/ 4259306 h 4821630"/>
                <a:gd name="connsiteX201" fmla="*/ 4394580 w 5017802"/>
                <a:gd name="connsiteY201" fmla="*/ 4157708 h 4821630"/>
                <a:gd name="connsiteX202" fmla="*/ 4369180 w 5017802"/>
                <a:gd name="connsiteY202" fmla="*/ 4135482 h 4821630"/>
                <a:gd name="connsiteX203" fmla="*/ 4296154 w 5017802"/>
                <a:gd name="connsiteY203" fmla="*/ 4092619 h 4821630"/>
                <a:gd name="connsiteX204" fmla="*/ 4318379 w 5017802"/>
                <a:gd name="connsiteY204" fmla="*/ 4067220 h 4821630"/>
                <a:gd name="connsiteX205" fmla="*/ 4339017 w 5017802"/>
                <a:gd name="connsiteY205" fmla="*/ 4044994 h 4821630"/>
                <a:gd name="connsiteX206" fmla="*/ 4392992 w 5017802"/>
                <a:gd name="connsiteY206" fmla="*/ 4076745 h 4821630"/>
                <a:gd name="connsiteX207" fmla="*/ 4399342 w 5017802"/>
                <a:gd name="connsiteY207" fmla="*/ 4032295 h 4821630"/>
                <a:gd name="connsiteX208" fmla="*/ 4343779 w 5017802"/>
                <a:gd name="connsiteY208" fmla="*/ 4008482 h 4821630"/>
                <a:gd name="connsiteX209" fmla="*/ 4342192 w 5017802"/>
                <a:gd name="connsiteY209" fmla="*/ 3998958 h 4821630"/>
                <a:gd name="connsiteX210" fmla="*/ 4329491 w 5017802"/>
                <a:gd name="connsiteY210" fmla="*/ 3960859 h 4821630"/>
                <a:gd name="connsiteX211" fmla="*/ 4335841 w 5017802"/>
                <a:gd name="connsiteY211" fmla="*/ 3913233 h 4821630"/>
                <a:gd name="connsiteX212" fmla="*/ 4346954 w 5017802"/>
                <a:gd name="connsiteY212" fmla="*/ 3857670 h 4821630"/>
                <a:gd name="connsiteX213" fmla="*/ 4308854 w 5017802"/>
                <a:gd name="connsiteY213" fmla="*/ 3827508 h 4821630"/>
                <a:gd name="connsiteX214" fmla="*/ 4342191 w 5017802"/>
                <a:gd name="connsiteY214" fmla="*/ 3817983 h 4821630"/>
                <a:gd name="connsiteX215" fmla="*/ 4319966 w 5017802"/>
                <a:gd name="connsiteY215" fmla="*/ 3781470 h 4821630"/>
                <a:gd name="connsiteX216" fmla="*/ 4358067 w 5017802"/>
                <a:gd name="connsiteY216" fmla="*/ 3776709 h 4821630"/>
                <a:gd name="connsiteX217" fmla="*/ 4364416 w 5017802"/>
                <a:gd name="connsiteY217" fmla="*/ 3743370 h 4821630"/>
                <a:gd name="connsiteX218" fmla="*/ 4426330 w 5017802"/>
                <a:gd name="connsiteY218" fmla="*/ 3752897 h 4821630"/>
                <a:gd name="connsiteX219" fmla="*/ 4459443 w 5017802"/>
                <a:gd name="connsiteY219" fmla="*/ 3768089 h 4821630"/>
                <a:gd name="connsiteX220" fmla="*/ 4425650 w 5017802"/>
                <a:gd name="connsiteY220" fmla="*/ 3809137 h 4821630"/>
                <a:gd name="connsiteX221" fmla="*/ 4464658 w 5017802"/>
                <a:gd name="connsiteY221" fmla="*/ 3916633 h 4821630"/>
                <a:gd name="connsiteX222" fmla="*/ 4517045 w 5017802"/>
                <a:gd name="connsiteY222" fmla="*/ 3947931 h 4821630"/>
                <a:gd name="connsiteX223" fmla="*/ 4568979 w 5017802"/>
                <a:gd name="connsiteY223" fmla="*/ 3905749 h 4821630"/>
                <a:gd name="connsiteX224" fmla="*/ 4654704 w 5017802"/>
                <a:gd name="connsiteY224" fmla="*/ 3857216 h 4821630"/>
                <a:gd name="connsiteX225" fmla="*/ 4637468 w 5017802"/>
                <a:gd name="connsiteY225" fmla="*/ 3768315 h 4821630"/>
                <a:gd name="connsiteX226" fmla="*/ 4714802 w 5017802"/>
                <a:gd name="connsiteY226" fmla="*/ 3635646 h 4821630"/>
                <a:gd name="connsiteX227" fmla="*/ 5007356 w 5017802"/>
                <a:gd name="connsiteY227" fmla="*/ 3302498 h 4821630"/>
                <a:gd name="connsiteX228" fmla="*/ 4925939 w 5017802"/>
                <a:gd name="connsiteY228" fmla="*/ 3293426 h 4821630"/>
                <a:gd name="connsiteX229" fmla="*/ 4930476 w 5017802"/>
                <a:gd name="connsiteY229" fmla="*/ 3201578 h 4821630"/>
                <a:gd name="connsiteX230" fmla="*/ 4881489 w 5017802"/>
                <a:gd name="connsiteY230" fmla="*/ 3176406 h 4821630"/>
                <a:gd name="connsiteX231" fmla="*/ 4797352 w 5017802"/>
                <a:gd name="connsiteY231" fmla="*/ 3207928 h 4821630"/>
                <a:gd name="connsiteX232" fmla="*/ 4760613 w 5017802"/>
                <a:gd name="connsiteY232" fmla="*/ 3171643 h 4821630"/>
                <a:gd name="connsiteX233" fmla="*/ 4805290 w 5017802"/>
                <a:gd name="connsiteY233" fmla="*/ 3148738 h 4821630"/>
                <a:gd name="connsiteX234" fmla="*/ 4676023 w 5017802"/>
                <a:gd name="connsiteY234" fmla="*/ 2935559 h 4821630"/>
                <a:gd name="connsiteX235" fmla="*/ 4690989 w 5017802"/>
                <a:gd name="connsiteY235" fmla="*/ 2905396 h 4821630"/>
                <a:gd name="connsiteX236" fmla="*/ 4667404 w 5017802"/>
                <a:gd name="connsiteY236" fmla="*/ 2789736 h 4821630"/>
                <a:gd name="connsiteX237" fmla="*/ 4508655 w 5017802"/>
                <a:gd name="connsiteY237" fmla="*/ 2778850 h 4821630"/>
                <a:gd name="connsiteX238" fmla="*/ 4475317 w 5017802"/>
                <a:gd name="connsiteY238" fmla="*/ 2827608 h 4821630"/>
                <a:gd name="connsiteX239" fmla="*/ 4386417 w 5017802"/>
                <a:gd name="connsiteY239" fmla="*/ 2842124 h 4821630"/>
                <a:gd name="connsiteX240" fmla="*/ 4392767 w 5017802"/>
                <a:gd name="connsiteY240" fmla="*/ 2820125 h 4821630"/>
                <a:gd name="connsiteX241" fmla="*/ 4339245 w 5017802"/>
                <a:gd name="connsiteY241" fmla="*/ 2804024 h 4821630"/>
                <a:gd name="connsiteX242" fmla="*/ 4314526 w 5017802"/>
                <a:gd name="connsiteY242" fmla="*/ 2638923 h 4821630"/>
                <a:gd name="connsiteX243" fmla="*/ 4034219 w 5017802"/>
                <a:gd name="connsiteY243" fmla="*/ 2572248 h 4821630"/>
                <a:gd name="connsiteX244" fmla="*/ 3897920 w 5017802"/>
                <a:gd name="connsiteY244" fmla="*/ 2615564 h 4821630"/>
                <a:gd name="connsiteX245" fmla="*/ 3765931 w 5017802"/>
                <a:gd name="connsiteY245" fmla="*/ 2608080 h 4821630"/>
                <a:gd name="connsiteX246" fmla="*/ 3633488 w 5017802"/>
                <a:gd name="connsiteY246" fmla="*/ 2497182 h 4821630"/>
                <a:gd name="connsiteX247" fmla="*/ 3420310 w 5017802"/>
                <a:gd name="connsiteY247" fmla="*/ 2193969 h 4821630"/>
                <a:gd name="connsiteX248" fmla="*/ 3021848 w 5017802"/>
                <a:gd name="connsiteY248" fmla="*/ 2054496 h 4821630"/>
                <a:gd name="connsiteX249" fmla="*/ 2785310 w 5017802"/>
                <a:gd name="connsiteY249" fmla="*/ 1741532 h 4821630"/>
                <a:gd name="connsiteX250" fmla="*/ 2819101 w 5017802"/>
                <a:gd name="connsiteY250" fmla="*/ 1716586 h 4821630"/>
                <a:gd name="connsiteX251" fmla="*/ 2878745 w 5017802"/>
                <a:gd name="connsiteY251" fmla="*/ 1799589 h 4821630"/>
                <a:gd name="connsiteX252" fmla="*/ 2898929 w 5017802"/>
                <a:gd name="connsiteY252" fmla="*/ 1782126 h 4821630"/>
                <a:gd name="connsiteX253" fmla="*/ 2942019 w 5017802"/>
                <a:gd name="connsiteY253" fmla="*/ 1812970 h 4821630"/>
                <a:gd name="connsiteX254" fmla="*/ 3030692 w 5017802"/>
                <a:gd name="connsiteY254" fmla="*/ 1759221 h 4821630"/>
                <a:gd name="connsiteX255" fmla="*/ 3046794 w 5017802"/>
                <a:gd name="connsiteY255" fmla="*/ 1738811 h 4821630"/>
                <a:gd name="connsiteX256" fmla="*/ 3105077 w 5017802"/>
                <a:gd name="connsiteY256" fmla="*/ 1739037 h 4821630"/>
                <a:gd name="connsiteX257" fmla="*/ 3121180 w 5017802"/>
                <a:gd name="connsiteY257" fmla="*/ 1705927 h 4821630"/>
                <a:gd name="connsiteX258" fmla="*/ 3102356 w 5017802"/>
                <a:gd name="connsiteY258" fmla="*/ 1680300 h 4821630"/>
                <a:gd name="connsiteX259" fmla="*/ 3035228 w 5017802"/>
                <a:gd name="connsiteY259" fmla="*/ 1700257 h 4821630"/>
                <a:gd name="connsiteX260" fmla="*/ 3013456 w 5017802"/>
                <a:gd name="connsiteY260" fmla="*/ 1646736 h 4821630"/>
                <a:gd name="connsiteX261" fmla="*/ 3034774 w 5017802"/>
                <a:gd name="connsiteY261" fmla="*/ 1617026 h 4821630"/>
                <a:gd name="connsiteX262" fmla="*/ 2978304 w 5017802"/>
                <a:gd name="connsiteY262" fmla="*/ 1513612 h 4821630"/>
                <a:gd name="connsiteX263" fmla="*/ 2929773 w 5017802"/>
                <a:gd name="connsiteY263" fmla="*/ 1552393 h 4821630"/>
                <a:gd name="connsiteX264" fmla="*/ 2840418 w 5017802"/>
                <a:gd name="connsiteY264" fmla="*/ 1497737 h 4821630"/>
                <a:gd name="connsiteX265" fmla="*/ 2892352 w 5017802"/>
                <a:gd name="connsiteY265" fmla="*/ 1405208 h 4821630"/>
                <a:gd name="connsiteX266" fmla="*/ 2849490 w 5017802"/>
                <a:gd name="connsiteY266" fmla="*/ 1284105 h 4821630"/>
                <a:gd name="connsiteX267" fmla="*/ 2864231 w 5017802"/>
                <a:gd name="connsiteY267" fmla="*/ 1160053 h 4821630"/>
                <a:gd name="connsiteX268" fmla="*/ 2959481 w 5017802"/>
                <a:gd name="connsiteY268" fmla="*/ 1086348 h 4821630"/>
                <a:gd name="connsiteX269" fmla="*/ 3064710 w 5017802"/>
                <a:gd name="connsiteY269" fmla="*/ 1063896 h 4821630"/>
                <a:gd name="connsiteX270" fmla="*/ 3001663 w 5017802"/>
                <a:gd name="connsiteY270" fmla="*/ 974089 h 4821630"/>
                <a:gd name="connsiteX271" fmla="*/ 2984427 w 5017802"/>
                <a:gd name="connsiteY271" fmla="*/ 1018766 h 4821630"/>
                <a:gd name="connsiteX272" fmla="*/ 2941112 w 5017802"/>
                <a:gd name="connsiteY272" fmla="*/ 971595 h 4821630"/>
                <a:gd name="connsiteX273" fmla="*/ 2962430 w 5017802"/>
                <a:gd name="connsiteY273" fmla="*/ 886323 h 4821630"/>
                <a:gd name="connsiteX274" fmla="*/ 3035454 w 5017802"/>
                <a:gd name="connsiteY274" fmla="*/ 789032 h 4821630"/>
                <a:gd name="connsiteX275" fmla="*/ 3018445 w 5017802"/>
                <a:gd name="connsiteY275" fmla="*/ 682443 h 4821630"/>
                <a:gd name="connsiteX276" fmla="*/ 2847223 w 5017802"/>
                <a:gd name="connsiteY276" fmla="*/ 692194 h 4821630"/>
                <a:gd name="connsiteX277" fmla="*/ 2827945 w 5017802"/>
                <a:gd name="connsiteY277" fmla="*/ 734831 h 4821630"/>
                <a:gd name="connsiteX278" fmla="*/ 2795742 w 5017802"/>
                <a:gd name="connsiteY278" fmla="*/ 667248 h 4821630"/>
                <a:gd name="connsiteX279" fmla="*/ 2766032 w 5017802"/>
                <a:gd name="connsiteY279" fmla="*/ 707616 h 4821630"/>
                <a:gd name="connsiteX280" fmla="*/ 2580523 w 5017802"/>
                <a:gd name="connsiteY28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2188636 w 5017802"/>
                <a:gd name="connsiteY161" fmla="*/ 4250462 h 4821630"/>
                <a:gd name="connsiteX162" fmla="*/ 2296586 w 5017802"/>
                <a:gd name="connsiteY162" fmla="*/ 4245474 h 4821630"/>
                <a:gd name="connsiteX163" fmla="*/ 2394785 w 5017802"/>
                <a:gd name="connsiteY163" fmla="*/ 4215990 h 4821630"/>
                <a:gd name="connsiteX164" fmla="*/ 2406350 w 5017802"/>
                <a:gd name="connsiteY164" fmla="*/ 4125277 h 4821630"/>
                <a:gd name="connsiteX165" fmla="*/ 2494570 w 5017802"/>
                <a:gd name="connsiteY165" fmla="*/ 3900532 h 4821630"/>
                <a:gd name="connsiteX166" fmla="*/ 2593449 w 5017802"/>
                <a:gd name="connsiteY166" fmla="*/ 3917768 h 4821630"/>
                <a:gd name="connsiteX167" fmla="*/ 2719088 w 5017802"/>
                <a:gd name="connsiteY167" fmla="*/ 3918221 h 4821630"/>
                <a:gd name="connsiteX168" fmla="*/ 2914124 w 5017802"/>
                <a:gd name="connsiteY168" fmla="*/ 3764007 h 4821630"/>
                <a:gd name="connsiteX169" fmla="*/ 3195112 w 5017802"/>
                <a:gd name="connsiteY169" fmla="*/ 3993968 h 4821630"/>
                <a:gd name="connsiteX170" fmla="*/ 3265414 w 5017802"/>
                <a:gd name="connsiteY170" fmla="*/ 4067674 h 4821630"/>
                <a:gd name="connsiteX171" fmla="*/ 3439813 w 5017802"/>
                <a:gd name="connsiteY171" fmla="*/ 4130265 h 4821630"/>
                <a:gd name="connsiteX172" fmla="*/ 3526217 w 5017802"/>
                <a:gd name="connsiteY172" fmla="*/ 4316455 h 4821630"/>
                <a:gd name="connsiteX173" fmla="*/ 3586542 w 5017802"/>
                <a:gd name="connsiteY173" fmla="*/ 4375193 h 4821630"/>
                <a:gd name="connsiteX174" fmla="*/ 3597654 w 5017802"/>
                <a:gd name="connsiteY174" fmla="*/ 4345030 h 4821630"/>
                <a:gd name="connsiteX175" fmla="*/ 3643692 w 5017802"/>
                <a:gd name="connsiteY175" fmla="*/ 4318042 h 4821630"/>
                <a:gd name="connsiteX176" fmla="*/ 3694492 w 5017802"/>
                <a:gd name="connsiteY176" fmla="*/ 4391068 h 4821630"/>
                <a:gd name="connsiteX177" fmla="*/ 3743705 w 5017802"/>
                <a:gd name="connsiteY177" fmla="*/ 4394243 h 4821630"/>
                <a:gd name="connsiteX178" fmla="*/ 3699254 w 5017802"/>
                <a:gd name="connsiteY178" fmla="*/ 4300581 h 4821630"/>
                <a:gd name="connsiteX179" fmla="*/ 3656392 w 5017802"/>
                <a:gd name="connsiteY179" fmla="*/ 4232318 h 4821630"/>
                <a:gd name="connsiteX180" fmla="*/ 3699255 w 5017802"/>
                <a:gd name="connsiteY180" fmla="*/ 4216442 h 4821630"/>
                <a:gd name="connsiteX181" fmla="*/ 3680204 w 5017802"/>
                <a:gd name="connsiteY181" fmla="*/ 4175168 h 4821630"/>
                <a:gd name="connsiteX182" fmla="*/ 3732592 w 5017802"/>
                <a:gd name="connsiteY182" fmla="*/ 4184693 h 4821630"/>
                <a:gd name="connsiteX183" fmla="*/ 3711955 w 5017802"/>
                <a:gd name="connsiteY183" fmla="*/ 4151355 h 4821630"/>
                <a:gd name="connsiteX184" fmla="*/ 3733274 w 5017802"/>
                <a:gd name="connsiteY184" fmla="*/ 4134801 h 4821630"/>
                <a:gd name="connsiteX185" fmla="*/ 3854377 w 5017802"/>
                <a:gd name="connsiteY185" fmla="*/ 4220074 h 4821630"/>
                <a:gd name="connsiteX186" fmla="*/ 3889754 w 5017802"/>
                <a:gd name="connsiteY186" fmla="*/ 4206917 h 4821630"/>
                <a:gd name="connsiteX187" fmla="*/ 3942141 w 5017802"/>
                <a:gd name="connsiteY187" fmla="*/ 4272006 h 4821630"/>
                <a:gd name="connsiteX188" fmla="*/ 3962779 w 5017802"/>
                <a:gd name="connsiteY188" fmla="*/ 4330743 h 4821630"/>
                <a:gd name="connsiteX189" fmla="*/ 4070729 w 5017802"/>
                <a:gd name="connsiteY189" fmla="*/ 4349792 h 4821630"/>
                <a:gd name="connsiteX190" fmla="*/ 4010405 w 5017802"/>
                <a:gd name="connsiteY190" fmla="*/ 4283117 h 4821630"/>
                <a:gd name="connsiteX191" fmla="*/ 4007229 w 5017802"/>
                <a:gd name="connsiteY191" fmla="*/ 4214855 h 4821630"/>
                <a:gd name="connsiteX192" fmla="*/ 4061204 w 5017802"/>
                <a:gd name="connsiteY192" fmla="*/ 4270418 h 4821630"/>
                <a:gd name="connsiteX193" fmla="*/ 4110417 w 5017802"/>
                <a:gd name="connsiteY193" fmla="*/ 4275180 h 4821630"/>
                <a:gd name="connsiteX194" fmla="*/ 4104067 w 5017802"/>
                <a:gd name="connsiteY194" fmla="*/ 4225968 h 4821630"/>
                <a:gd name="connsiteX195" fmla="*/ 4164392 w 5017802"/>
                <a:gd name="connsiteY195" fmla="*/ 4230730 h 4821630"/>
                <a:gd name="connsiteX196" fmla="*/ 4226304 w 5017802"/>
                <a:gd name="connsiteY196" fmla="*/ 4273592 h 4821630"/>
                <a:gd name="connsiteX197" fmla="*/ 4258054 w 5017802"/>
                <a:gd name="connsiteY197" fmla="*/ 4260893 h 4821630"/>
                <a:gd name="connsiteX198" fmla="*/ 4251705 w 5017802"/>
                <a:gd name="connsiteY198" fmla="*/ 4225968 h 4821630"/>
                <a:gd name="connsiteX199" fmla="*/ 4292980 w 5017802"/>
                <a:gd name="connsiteY199" fmla="*/ 4202156 h 4821630"/>
                <a:gd name="connsiteX200" fmla="*/ 4377117 w 5017802"/>
                <a:gd name="connsiteY200" fmla="*/ 4259306 h 4821630"/>
                <a:gd name="connsiteX201" fmla="*/ 4394580 w 5017802"/>
                <a:gd name="connsiteY201" fmla="*/ 4157708 h 4821630"/>
                <a:gd name="connsiteX202" fmla="*/ 4369180 w 5017802"/>
                <a:gd name="connsiteY202" fmla="*/ 4135482 h 4821630"/>
                <a:gd name="connsiteX203" fmla="*/ 4296154 w 5017802"/>
                <a:gd name="connsiteY203" fmla="*/ 4092619 h 4821630"/>
                <a:gd name="connsiteX204" fmla="*/ 4318379 w 5017802"/>
                <a:gd name="connsiteY204" fmla="*/ 4067220 h 4821630"/>
                <a:gd name="connsiteX205" fmla="*/ 4339017 w 5017802"/>
                <a:gd name="connsiteY205" fmla="*/ 4044994 h 4821630"/>
                <a:gd name="connsiteX206" fmla="*/ 4392992 w 5017802"/>
                <a:gd name="connsiteY206" fmla="*/ 4076745 h 4821630"/>
                <a:gd name="connsiteX207" fmla="*/ 4399342 w 5017802"/>
                <a:gd name="connsiteY207" fmla="*/ 4032295 h 4821630"/>
                <a:gd name="connsiteX208" fmla="*/ 4343779 w 5017802"/>
                <a:gd name="connsiteY208" fmla="*/ 4008482 h 4821630"/>
                <a:gd name="connsiteX209" fmla="*/ 4342192 w 5017802"/>
                <a:gd name="connsiteY209" fmla="*/ 3998958 h 4821630"/>
                <a:gd name="connsiteX210" fmla="*/ 4329491 w 5017802"/>
                <a:gd name="connsiteY210" fmla="*/ 3960859 h 4821630"/>
                <a:gd name="connsiteX211" fmla="*/ 4335841 w 5017802"/>
                <a:gd name="connsiteY211" fmla="*/ 3913233 h 4821630"/>
                <a:gd name="connsiteX212" fmla="*/ 4346954 w 5017802"/>
                <a:gd name="connsiteY212" fmla="*/ 3857670 h 4821630"/>
                <a:gd name="connsiteX213" fmla="*/ 4308854 w 5017802"/>
                <a:gd name="connsiteY213" fmla="*/ 3827508 h 4821630"/>
                <a:gd name="connsiteX214" fmla="*/ 4342191 w 5017802"/>
                <a:gd name="connsiteY214" fmla="*/ 3817983 h 4821630"/>
                <a:gd name="connsiteX215" fmla="*/ 4319966 w 5017802"/>
                <a:gd name="connsiteY215" fmla="*/ 3781470 h 4821630"/>
                <a:gd name="connsiteX216" fmla="*/ 4358067 w 5017802"/>
                <a:gd name="connsiteY216" fmla="*/ 3776709 h 4821630"/>
                <a:gd name="connsiteX217" fmla="*/ 4364416 w 5017802"/>
                <a:gd name="connsiteY217" fmla="*/ 3743370 h 4821630"/>
                <a:gd name="connsiteX218" fmla="*/ 4426330 w 5017802"/>
                <a:gd name="connsiteY218" fmla="*/ 3752897 h 4821630"/>
                <a:gd name="connsiteX219" fmla="*/ 4459443 w 5017802"/>
                <a:gd name="connsiteY219" fmla="*/ 3768089 h 4821630"/>
                <a:gd name="connsiteX220" fmla="*/ 4425650 w 5017802"/>
                <a:gd name="connsiteY220" fmla="*/ 3809137 h 4821630"/>
                <a:gd name="connsiteX221" fmla="*/ 4464658 w 5017802"/>
                <a:gd name="connsiteY221" fmla="*/ 3916633 h 4821630"/>
                <a:gd name="connsiteX222" fmla="*/ 4517045 w 5017802"/>
                <a:gd name="connsiteY222" fmla="*/ 3947931 h 4821630"/>
                <a:gd name="connsiteX223" fmla="*/ 4568979 w 5017802"/>
                <a:gd name="connsiteY223" fmla="*/ 3905749 h 4821630"/>
                <a:gd name="connsiteX224" fmla="*/ 4654704 w 5017802"/>
                <a:gd name="connsiteY224" fmla="*/ 3857216 h 4821630"/>
                <a:gd name="connsiteX225" fmla="*/ 4637468 w 5017802"/>
                <a:gd name="connsiteY225" fmla="*/ 3768315 h 4821630"/>
                <a:gd name="connsiteX226" fmla="*/ 4714802 w 5017802"/>
                <a:gd name="connsiteY226" fmla="*/ 3635646 h 4821630"/>
                <a:gd name="connsiteX227" fmla="*/ 5007356 w 5017802"/>
                <a:gd name="connsiteY227" fmla="*/ 3302498 h 4821630"/>
                <a:gd name="connsiteX228" fmla="*/ 4925939 w 5017802"/>
                <a:gd name="connsiteY228" fmla="*/ 3293426 h 4821630"/>
                <a:gd name="connsiteX229" fmla="*/ 4930476 w 5017802"/>
                <a:gd name="connsiteY229" fmla="*/ 3201578 h 4821630"/>
                <a:gd name="connsiteX230" fmla="*/ 4881489 w 5017802"/>
                <a:gd name="connsiteY230" fmla="*/ 3176406 h 4821630"/>
                <a:gd name="connsiteX231" fmla="*/ 4797352 w 5017802"/>
                <a:gd name="connsiteY231" fmla="*/ 3207928 h 4821630"/>
                <a:gd name="connsiteX232" fmla="*/ 4760613 w 5017802"/>
                <a:gd name="connsiteY232" fmla="*/ 3171643 h 4821630"/>
                <a:gd name="connsiteX233" fmla="*/ 4805290 w 5017802"/>
                <a:gd name="connsiteY233" fmla="*/ 3148738 h 4821630"/>
                <a:gd name="connsiteX234" fmla="*/ 4676023 w 5017802"/>
                <a:gd name="connsiteY234" fmla="*/ 2935559 h 4821630"/>
                <a:gd name="connsiteX235" fmla="*/ 4690989 w 5017802"/>
                <a:gd name="connsiteY235" fmla="*/ 2905396 h 4821630"/>
                <a:gd name="connsiteX236" fmla="*/ 4667404 w 5017802"/>
                <a:gd name="connsiteY236" fmla="*/ 2789736 h 4821630"/>
                <a:gd name="connsiteX237" fmla="*/ 4508655 w 5017802"/>
                <a:gd name="connsiteY237" fmla="*/ 2778850 h 4821630"/>
                <a:gd name="connsiteX238" fmla="*/ 4475317 w 5017802"/>
                <a:gd name="connsiteY238" fmla="*/ 2827608 h 4821630"/>
                <a:gd name="connsiteX239" fmla="*/ 4386417 w 5017802"/>
                <a:gd name="connsiteY239" fmla="*/ 2842124 h 4821630"/>
                <a:gd name="connsiteX240" fmla="*/ 4392767 w 5017802"/>
                <a:gd name="connsiteY240" fmla="*/ 2820125 h 4821630"/>
                <a:gd name="connsiteX241" fmla="*/ 4339245 w 5017802"/>
                <a:gd name="connsiteY241" fmla="*/ 2804024 h 4821630"/>
                <a:gd name="connsiteX242" fmla="*/ 4314526 w 5017802"/>
                <a:gd name="connsiteY242" fmla="*/ 2638923 h 4821630"/>
                <a:gd name="connsiteX243" fmla="*/ 4034219 w 5017802"/>
                <a:gd name="connsiteY243" fmla="*/ 2572248 h 4821630"/>
                <a:gd name="connsiteX244" fmla="*/ 3897920 w 5017802"/>
                <a:gd name="connsiteY244" fmla="*/ 2615564 h 4821630"/>
                <a:gd name="connsiteX245" fmla="*/ 3765931 w 5017802"/>
                <a:gd name="connsiteY245" fmla="*/ 2608080 h 4821630"/>
                <a:gd name="connsiteX246" fmla="*/ 3633488 w 5017802"/>
                <a:gd name="connsiteY246" fmla="*/ 2497182 h 4821630"/>
                <a:gd name="connsiteX247" fmla="*/ 3420310 w 5017802"/>
                <a:gd name="connsiteY247" fmla="*/ 2193969 h 4821630"/>
                <a:gd name="connsiteX248" fmla="*/ 3021848 w 5017802"/>
                <a:gd name="connsiteY248" fmla="*/ 2054496 h 4821630"/>
                <a:gd name="connsiteX249" fmla="*/ 2785310 w 5017802"/>
                <a:gd name="connsiteY249" fmla="*/ 1741532 h 4821630"/>
                <a:gd name="connsiteX250" fmla="*/ 2819101 w 5017802"/>
                <a:gd name="connsiteY250" fmla="*/ 1716586 h 4821630"/>
                <a:gd name="connsiteX251" fmla="*/ 2878745 w 5017802"/>
                <a:gd name="connsiteY251" fmla="*/ 1799589 h 4821630"/>
                <a:gd name="connsiteX252" fmla="*/ 2898929 w 5017802"/>
                <a:gd name="connsiteY252" fmla="*/ 1782126 h 4821630"/>
                <a:gd name="connsiteX253" fmla="*/ 2942019 w 5017802"/>
                <a:gd name="connsiteY253" fmla="*/ 1812970 h 4821630"/>
                <a:gd name="connsiteX254" fmla="*/ 3030692 w 5017802"/>
                <a:gd name="connsiteY254" fmla="*/ 1759221 h 4821630"/>
                <a:gd name="connsiteX255" fmla="*/ 3046794 w 5017802"/>
                <a:gd name="connsiteY255" fmla="*/ 1738811 h 4821630"/>
                <a:gd name="connsiteX256" fmla="*/ 3105077 w 5017802"/>
                <a:gd name="connsiteY256" fmla="*/ 1739037 h 4821630"/>
                <a:gd name="connsiteX257" fmla="*/ 3121180 w 5017802"/>
                <a:gd name="connsiteY257" fmla="*/ 1705927 h 4821630"/>
                <a:gd name="connsiteX258" fmla="*/ 3102356 w 5017802"/>
                <a:gd name="connsiteY258" fmla="*/ 1680300 h 4821630"/>
                <a:gd name="connsiteX259" fmla="*/ 3035228 w 5017802"/>
                <a:gd name="connsiteY259" fmla="*/ 1700257 h 4821630"/>
                <a:gd name="connsiteX260" fmla="*/ 3013456 w 5017802"/>
                <a:gd name="connsiteY260" fmla="*/ 1646736 h 4821630"/>
                <a:gd name="connsiteX261" fmla="*/ 3034774 w 5017802"/>
                <a:gd name="connsiteY261" fmla="*/ 1617026 h 4821630"/>
                <a:gd name="connsiteX262" fmla="*/ 2978304 w 5017802"/>
                <a:gd name="connsiteY262" fmla="*/ 1513612 h 4821630"/>
                <a:gd name="connsiteX263" fmla="*/ 2929773 w 5017802"/>
                <a:gd name="connsiteY263" fmla="*/ 1552393 h 4821630"/>
                <a:gd name="connsiteX264" fmla="*/ 2840418 w 5017802"/>
                <a:gd name="connsiteY264" fmla="*/ 1497737 h 4821630"/>
                <a:gd name="connsiteX265" fmla="*/ 2892352 w 5017802"/>
                <a:gd name="connsiteY265" fmla="*/ 1405208 h 4821630"/>
                <a:gd name="connsiteX266" fmla="*/ 2849490 w 5017802"/>
                <a:gd name="connsiteY266" fmla="*/ 1284105 h 4821630"/>
                <a:gd name="connsiteX267" fmla="*/ 2864231 w 5017802"/>
                <a:gd name="connsiteY267" fmla="*/ 1160053 h 4821630"/>
                <a:gd name="connsiteX268" fmla="*/ 2959481 w 5017802"/>
                <a:gd name="connsiteY268" fmla="*/ 1086348 h 4821630"/>
                <a:gd name="connsiteX269" fmla="*/ 3064710 w 5017802"/>
                <a:gd name="connsiteY269" fmla="*/ 1063896 h 4821630"/>
                <a:gd name="connsiteX270" fmla="*/ 3001663 w 5017802"/>
                <a:gd name="connsiteY270" fmla="*/ 974089 h 4821630"/>
                <a:gd name="connsiteX271" fmla="*/ 2984427 w 5017802"/>
                <a:gd name="connsiteY271" fmla="*/ 1018766 h 4821630"/>
                <a:gd name="connsiteX272" fmla="*/ 2941112 w 5017802"/>
                <a:gd name="connsiteY272" fmla="*/ 971595 h 4821630"/>
                <a:gd name="connsiteX273" fmla="*/ 2962430 w 5017802"/>
                <a:gd name="connsiteY273" fmla="*/ 886323 h 4821630"/>
                <a:gd name="connsiteX274" fmla="*/ 3035454 w 5017802"/>
                <a:gd name="connsiteY274" fmla="*/ 789032 h 4821630"/>
                <a:gd name="connsiteX275" fmla="*/ 3018445 w 5017802"/>
                <a:gd name="connsiteY275" fmla="*/ 682443 h 4821630"/>
                <a:gd name="connsiteX276" fmla="*/ 2847223 w 5017802"/>
                <a:gd name="connsiteY276" fmla="*/ 692194 h 4821630"/>
                <a:gd name="connsiteX277" fmla="*/ 2827945 w 5017802"/>
                <a:gd name="connsiteY277" fmla="*/ 734831 h 4821630"/>
                <a:gd name="connsiteX278" fmla="*/ 2795742 w 5017802"/>
                <a:gd name="connsiteY278" fmla="*/ 667248 h 4821630"/>
                <a:gd name="connsiteX279" fmla="*/ 2766032 w 5017802"/>
                <a:gd name="connsiteY279" fmla="*/ 707616 h 4821630"/>
                <a:gd name="connsiteX280" fmla="*/ 2580523 w 5017802"/>
                <a:gd name="connsiteY28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2188636 w 5017802"/>
                <a:gd name="connsiteY161" fmla="*/ 4250462 h 4821630"/>
                <a:gd name="connsiteX162" fmla="*/ 2296586 w 5017802"/>
                <a:gd name="connsiteY162" fmla="*/ 4245474 h 4821630"/>
                <a:gd name="connsiteX163" fmla="*/ 2394785 w 5017802"/>
                <a:gd name="connsiteY163" fmla="*/ 4215990 h 4821630"/>
                <a:gd name="connsiteX164" fmla="*/ 2406350 w 5017802"/>
                <a:gd name="connsiteY164" fmla="*/ 4125277 h 4821630"/>
                <a:gd name="connsiteX165" fmla="*/ 2494570 w 5017802"/>
                <a:gd name="connsiteY165" fmla="*/ 3900532 h 4821630"/>
                <a:gd name="connsiteX166" fmla="*/ 2593449 w 5017802"/>
                <a:gd name="connsiteY166" fmla="*/ 3917768 h 4821630"/>
                <a:gd name="connsiteX167" fmla="*/ 2719088 w 5017802"/>
                <a:gd name="connsiteY167" fmla="*/ 3918221 h 4821630"/>
                <a:gd name="connsiteX168" fmla="*/ 2914124 w 5017802"/>
                <a:gd name="connsiteY168" fmla="*/ 3764007 h 4821630"/>
                <a:gd name="connsiteX169" fmla="*/ 3195112 w 5017802"/>
                <a:gd name="connsiteY169" fmla="*/ 3993968 h 4821630"/>
                <a:gd name="connsiteX170" fmla="*/ 3265414 w 5017802"/>
                <a:gd name="connsiteY170" fmla="*/ 4067674 h 4821630"/>
                <a:gd name="connsiteX171" fmla="*/ 3439813 w 5017802"/>
                <a:gd name="connsiteY171" fmla="*/ 4130265 h 4821630"/>
                <a:gd name="connsiteX172" fmla="*/ 3526217 w 5017802"/>
                <a:gd name="connsiteY172" fmla="*/ 4316455 h 4821630"/>
                <a:gd name="connsiteX173" fmla="*/ 3586542 w 5017802"/>
                <a:gd name="connsiteY173" fmla="*/ 4375193 h 4821630"/>
                <a:gd name="connsiteX174" fmla="*/ 3597654 w 5017802"/>
                <a:gd name="connsiteY174" fmla="*/ 4345030 h 4821630"/>
                <a:gd name="connsiteX175" fmla="*/ 3643692 w 5017802"/>
                <a:gd name="connsiteY175" fmla="*/ 4318042 h 4821630"/>
                <a:gd name="connsiteX176" fmla="*/ 3694492 w 5017802"/>
                <a:gd name="connsiteY176" fmla="*/ 4391068 h 4821630"/>
                <a:gd name="connsiteX177" fmla="*/ 3743705 w 5017802"/>
                <a:gd name="connsiteY177" fmla="*/ 4394243 h 4821630"/>
                <a:gd name="connsiteX178" fmla="*/ 3699254 w 5017802"/>
                <a:gd name="connsiteY178" fmla="*/ 4300581 h 4821630"/>
                <a:gd name="connsiteX179" fmla="*/ 3656392 w 5017802"/>
                <a:gd name="connsiteY179" fmla="*/ 4232318 h 4821630"/>
                <a:gd name="connsiteX180" fmla="*/ 3699255 w 5017802"/>
                <a:gd name="connsiteY180" fmla="*/ 4216442 h 4821630"/>
                <a:gd name="connsiteX181" fmla="*/ 3680204 w 5017802"/>
                <a:gd name="connsiteY181" fmla="*/ 4175168 h 4821630"/>
                <a:gd name="connsiteX182" fmla="*/ 3732592 w 5017802"/>
                <a:gd name="connsiteY182" fmla="*/ 4184693 h 4821630"/>
                <a:gd name="connsiteX183" fmla="*/ 3711955 w 5017802"/>
                <a:gd name="connsiteY183" fmla="*/ 4151355 h 4821630"/>
                <a:gd name="connsiteX184" fmla="*/ 3733274 w 5017802"/>
                <a:gd name="connsiteY184" fmla="*/ 4134801 h 4821630"/>
                <a:gd name="connsiteX185" fmla="*/ 3854377 w 5017802"/>
                <a:gd name="connsiteY185" fmla="*/ 4220074 h 4821630"/>
                <a:gd name="connsiteX186" fmla="*/ 3889754 w 5017802"/>
                <a:gd name="connsiteY186" fmla="*/ 4206917 h 4821630"/>
                <a:gd name="connsiteX187" fmla="*/ 3942141 w 5017802"/>
                <a:gd name="connsiteY187" fmla="*/ 4272006 h 4821630"/>
                <a:gd name="connsiteX188" fmla="*/ 3962779 w 5017802"/>
                <a:gd name="connsiteY188" fmla="*/ 4330743 h 4821630"/>
                <a:gd name="connsiteX189" fmla="*/ 4070729 w 5017802"/>
                <a:gd name="connsiteY189" fmla="*/ 4349792 h 4821630"/>
                <a:gd name="connsiteX190" fmla="*/ 4010405 w 5017802"/>
                <a:gd name="connsiteY190" fmla="*/ 4283117 h 4821630"/>
                <a:gd name="connsiteX191" fmla="*/ 4007229 w 5017802"/>
                <a:gd name="connsiteY191" fmla="*/ 4214855 h 4821630"/>
                <a:gd name="connsiteX192" fmla="*/ 4061204 w 5017802"/>
                <a:gd name="connsiteY192" fmla="*/ 4270418 h 4821630"/>
                <a:gd name="connsiteX193" fmla="*/ 4110417 w 5017802"/>
                <a:gd name="connsiteY193" fmla="*/ 4275180 h 4821630"/>
                <a:gd name="connsiteX194" fmla="*/ 4104067 w 5017802"/>
                <a:gd name="connsiteY194" fmla="*/ 4225968 h 4821630"/>
                <a:gd name="connsiteX195" fmla="*/ 4164392 w 5017802"/>
                <a:gd name="connsiteY195" fmla="*/ 4230730 h 4821630"/>
                <a:gd name="connsiteX196" fmla="*/ 4226304 w 5017802"/>
                <a:gd name="connsiteY196" fmla="*/ 4273592 h 4821630"/>
                <a:gd name="connsiteX197" fmla="*/ 4258054 w 5017802"/>
                <a:gd name="connsiteY197" fmla="*/ 4260893 h 4821630"/>
                <a:gd name="connsiteX198" fmla="*/ 4251705 w 5017802"/>
                <a:gd name="connsiteY198" fmla="*/ 4225968 h 4821630"/>
                <a:gd name="connsiteX199" fmla="*/ 4292980 w 5017802"/>
                <a:gd name="connsiteY199" fmla="*/ 4202156 h 4821630"/>
                <a:gd name="connsiteX200" fmla="*/ 4377117 w 5017802"/>
                <a:gd name="connsiteY200" fmla="*/ 4259306 h 4821630"/>
                <a:gd name="connsiteX201" fmla="*/ 4394580 w 5017802"/>
                <a:gd name="connsiteY201" fmla="*/ 4157708 h 4821630"/>
                <a:gd name="connsiteX202" fmla="*/ 4369180 w 5017802"/>
                <a:gd name="connsiteY202" fmla="*/ 4135482 h 4821630"/>
                <a:gd name="connsiteX203" fmla="*/ 4296154 w 5017802"/>
                <a:gd name="connsiteY203" fmla="*/ 4092619 h 4821630"/>
                <a:gd name="connsiteX204" fmla="*/ 4318379 w 5017802"/>
                <a:gd name="connsiteY204" fmla="*/ 4067220 h 4821630"/>
                <a:gd name="connsiteX205" fmla="*/ 4339017 w 5017802"/>
                <a:gd name="connsiteY205" fmla="*/ 4044994 h 4821630"/>
                <a:gd name="connsiteX206" fmla="*/ 4392992 w 5017802"/>
                <a:gd name="connsiteY206" fmla="*/ 4076745 h 4821630"/>
                <a:gd name="connsiteX207" fmla="*/ 4399342 w 5017802"/>
                <a:gd name="connsiteY207" fmla="*/ 4032295 h 4821630"/>
                <a:gd name="connsiteX208" fmla="*/ 4343779 w 5017802"/>
                <a:gd name="connsiteY208" fmla="*/ 4008482 h 4821630"/>
                <a:gd name="connsiteX209" fmla="*/ 4342192 w 5017802"/>
                <a:gd name="connsiteY209" fmla="*/ 3998958 h 4821630"/>
                <a:gd name="connsiteX210" fmla="*/ 4329491 w 5017802"/>
                <a:gd name="connsiteY210" fmla="*/ 3960859 h 4821630"/>
                <a:gd name="connsiteX211" fmla="*/ 4335841 w 5017802"/>
                <a:gd name="connsiteY211" fmla="*/ 3913233 h 4821630"/>
                <a:gd name="connsiteX212" fmla="*/ 4346954 w 5017802"/>
                <a:gd name="connsiteY212" fmla="*/ 3857670 h 4821630"/>
                <a:gd name="connsiteX213" fmla="*/ 4308854 w 5017802"/>
                <a:gd name="connsiteY213" fmla="*/ 3827508 h 4821630"/>
                <a:gd name="connsiteX214" fmla="*/ 4342191 w 5017802"/>
                <a:gd name="connsiteY214" fmla="*/ 3817983 h 4821630"/>
                <a:gd name="connsiteX215" fmla="*/ 4319966 w 5017802"/>
                <a:gd name="connsiteY215" fmla="*/ 3781470 h 4821630"/>
                <a:gd name="connsiteX216" fmla="*/ 4358067 w 5017802"/>
                <a:gd name="connsiteY216" fmla="*/ 3776709 h 4821630"/>
                <a:gd name="connsiteX217" fmla="*/ 4364416 w 5017802"/>
                <a:gd name="connsiteY217" fmla="*/ 3743370 h 4821630"/>
                <a:gd name="connsiteX218" fmla="*/ 4426330 w 5017802"/>
                <a:gd name="connsiteY218" fmla="*/ 3752897 h 4821630"/>
                <a:gd name="connsiteX219" fmla="*/ 4459443 w 5017802"/>
                <a:gd name="connsiteY219" fmla="*/ 3768089 h 4821630"/>
                <a:gd name="connsiteX220" fmla="*/ 4425650 w 5017802"/>
                <a:gd name="connsiteY220" fmla="*/ 3809137 h 4821630"/>
                <a:gd name="connsiteX221" fmla="*/ 4464658 w 5017802"/>
                <a:gd name="connsiteY221" fmla="*/ 3916633 h 4821630"/>
                <a:gd name="connsiteX222" fmla="*/ 4517045 w 5017802"/>
                <a:gd name="connsiteY222" fmla="*/ 3947931 h 4821630"/>
                <a:gd name="connsiteX223" fmla="*/ 4568979 w 5017802"/>
                <a:gd name="connsiteY223" fmla="*/ 3905749 h 4821630"/>
                <a:gd name="connsiteX224" fmla="*/ 4654704 w 5017802"/>
                <a:gd name="connsiteY224" fmla="*/ 3857216 h 4821630"/>
                <a:gd name="connsiteX225" fmla="*/ 4637468 w 5017802"/>
                <a:gd name="connsiteY225" fmla="*/ 3768315 h 4821630"/>
                <a:gd name="connsiteX226" fmla="*/ 4714802 w 5017802"/>
                <a:gd name="connsiteY226" fmla="*/ 3635646 h 4821630"/>
                <a:gd name="connsiteX227" fmla="*/ 5007356 w 5017802"/>
                <a:gd name="connsiteY227" fmla="*/ 3302498 h 4821630"/>
                <a:gd name="connsiteX228" fmla="*/ 4925939 w 5017802"/>
                <a:gd name="connsiteY228" fmla="*/ 3293426 h 4821630"/>
                <a:gd name="connsiteX229" fmla="*/ 4930476 w 5017802"/>
                <a:gd name="connsiteY229" fmla="*/ 3201578 h 4821630"/>
                <a:gd name="connsiteX230" fmla="*/ 4881489 w 5017802"/>
                <a:gd name="connsiteY230" fmla="*/ 3176406 h 4821630"/>
                <a:gd name="connsiteX231" fmla="*/ 4797352 w 5017802"/>
                <a:gd name="connsiteY231" fmla="*/ 3207928 h 4821630"/>
                <a:gd name="connsiteX232" fmla="*/ 4760613 w 5017802"/>
                <a:gd name="connsiteY232" fmla="*/ 3171643 h 4821630"/>
                <a:gd name="connsiteX233" fmla="*/ 4805290 w 5017802"/>
                <a:gd name="connsiteY233" fmla="*/ 3148738 h 4821630"/>
                <a:gd name="connsiteX234" fmla="*/ 4676023 w 5017802"/>
                <a:gd name="connsiteY234" fmla="*/ 2935559 h 4821630"/>
                <a:gd name="connsiteX235" fmla="*/ 4690989 w 5017802"/>
                <a:gd name="connsiteY235" fmla="*/ 2905396 h 4821630"/>
                <a:gd name="connsiteX236" fmla="*/ 4667404 w 5017802"/>
                <a:gd name="connsiteY236" fmla="*/ 2789736 h 4821630"/>
                <a:gd name="connsiteX237" fmla="*/ 4508655 w 5017802"/>
                <a:gd name="connsiteY237" fmla="*/ 2778850 h 4821630"/>
                <a:gd name="connsiteX238" fmla="*/ 4475317 w 5017802"/>
                <a:gd name="connsiteY238" fmla="*/ 2827608 h 4821630"/>
                <a:gd name="connsiteX239" fmla="*/ 4386417 w 5017802"/>
                <a:gd name="connsiteY239" fmla="*/ 2842124 h 4821630"/>
                <a:gd name="connsiteX240" fmla="*/ 4392767 w 5017802"/>
                <a:gd name="connsiteY240" fmla="*/ 2820125 h 4821630"/>
                <a:gd name="connsiteX241" fmla="*/ 4339245 w 5017802"/>
                <a:gd name="connsiteY241" fmla="*/ 2804024 h 4821630"/>
                <a:gd name="connsiteX242" fmla="*/ 4314526 w 5017802"/>
                <a:gd name="connsiteY242" fmla="*/ 2638923 h 4821630"/>
                <a:gd name="connsiteX243" fmla="*/ 4034219 w 5017802"/>
                <a:gd name="connsiteY243" fmla="*/ 2572248 h 4821630"/>
                <a:gd name="connsiteX244" fmla="*/ 3897920 w 5017802"/>
                <a:gd name="connsiteY244" fmla="*/ 2615564 h 4821630"/>
                <a:gd name="connsiteX245" fmla="*/ 3765931 w 5017802"/>
                <a:gd name="connsiteY245" fmla="*/ 2608080 h 4821630"/>
                <a:gd name="connsiteX246" fmla="*/ 3633488 w 5017802"/>
                <a:gd name="connsiteY246" fmla="*/ 2497182 h 4821630"/>
                <a:gd name="connsiteX247" fmla="*/ 3420310 w 5017802"/>
                <a:gd name="connsiteY247" fmla="*/ 2193969 h 4821630"/>
                <a:gd name="connsiteX248" fmla="*/ 3021848 w 5017802"/>
                <a:gd name="connsiteY248" fmla="*/ 2054496 h 4821630"/>
                <a:gd name="connsiteX249" fmla="*/ 2785310 w 5017802"/>
                <a:gd name="connsiteY249" fmla="*/ 1741532 h 4821630"/>
                <a:gd name="connsiteX250" fmla="*/ 2819101 w 5017802"/>
                <a:gd name="connsiteY250" fmla="*/ 1716586 h 4821630"/>
                <a:gd name="connsiteX251" fmla="*/ 2878745 w 5017802"/>
                <a:gd name="connsiteY251" fmla="*/ 1799589 h 4821630"/>
                <a:gd name="connsiteX252" fmla="*/ 2898929 w 5017802"/>
                <a:gd name="connsiteY252" fmla="*/ 1782126 h 4821630"/>
                <a:gd name="connsiteX253" fmla="*/ 2942019 w 5017802"/>
                <a:gd name="connsiteY253" fmla="*/ 1812970 h 4821630"/>
                <a:gd name="connsiteX254" fmla="*/ 3030692 w 5017802"/>
                <a:gd name="connsiteY254" fmla="*/ 1759221 h 4821630"/>
                <a:gd name="connsiteX255" fmla="*/ 3046794 w 5017802"/>
                <a:gd name="connsiteY255" fmla="*/ 1738811 h 4821630"/>
                <a:gd name="connsiteX256" fmla="*/ 3105077 w 5017802"/>
                <a:gd name="connsiteY256" fmla="*/ 1739037 h 4821630"/>
                <a:gd name="connsiteX257" fmla="*/ 3121180 w 5017802"/>
                <a:gd name="connsiteY257" fmla="*/ 1705927 h 4821630"/>
                <a:gd name="connsiteX258" fmla="*/ 3102356 w 5017802"/>
                <a:gd name="connsiteY258" fmla="*/ 1680300 h 4821630"/>
                <a:gd name="connsiteX259" fmla="*/ 3035228 w 5017802"/>
                <a:gd name="connsiteY259" fmla="*/ 1700257 h 4821630"/>
                <a:gd name="connsiteX260" fmla="*/ 3013456 w 5017802"/>
                <a:gd name="connsiteY260" fmla="*/ 1646736 h 4821630"/>
                <a:gd name="connsiteX261" fmla="*/ 3034774 w 5017802"/>
                <a:gd name="connsiteY261" fmla="*/ 1617026 h 4821630"/>
                <a:gd name="connsiteX262" fmla="*/ 2978304 w 5017802"/>
                <a:gd name="connsiteY262" fmla="*/ 1513612 h 4821630"/>
                <a:gd name="connsiteX263" fmla="*/ 2929773 w 5017802"/>
                <a:gd name="connsiteY263" fmla="*/ 1552393 h 4821630"/>
                <a:gd name="connsiteX264" fmla="*/ 2840418 w 5017802"/>
                <a:gd name="connsiteY264" fmla="*/ 1497737 h 4821630"/>
                <a:gd name="connsiteX265" fmla="*/ 2892352 w 5017802"/>
                <a:gd name="connsiteY265" fmla="*/ 1405208 h 4821630"/>
                <a:gd name="connsiteX266" fmla="*/ 2849490 w 5017802"/>
                <a:gd name="connsiteY266" fmla="*/ 1284105 h 4821630"/>
                <a:gd name="connsiteX267" fmla="*/ 2864231 w 5017802"/>
                <a:gd name="connsiteY267" fmla="*/ 1160053 h 4821630"/>
                <a:gd name="connsiteX268" fmla="*/ 2959481 w 5017802"/>
                <a:gd name="connsiteY268" fmla="*/ 1086348 h 4821630"/>
                <a:gd name="connsiteX269" fmla="*/ 3064710 w 5017802"/>
                <a:gd name="connsiteY269" fmla="*/ 1063896 h 4821630"/>
                <a:gd name="connsiteX270" fmla="*/ 3001663 w 5017802"/>
                <a:gd name="connsiteY270" fmla="*/ 974089 h 4821630"/>
                <a:gd name="connsiteX271" fmla="*/ 2984427 w 5017802"/>
                <a:gd name="connsiteY271" fmla="*/ 1018766 h 4821630"/>
                <a:gd name="connsiteX272" fmla="*/ 2941112 w 5017802"/>
                <a:gd name="connsiteY272" fmla="*/ 971595 h 4821630"/>
                <a:gd name="connsiteX273" fmla="*/ 2962430 w 5017802"/>
                <a:gd name="connsiteY273" fmla="*/ 886323 h 4821630"/>
                <a:gd name="connsiteX274" fmla="*/ 3035454 w 5017802"/>
                <a:gd name="connsiteY274" fmla="*/ 789032 h 4821630"/>
                <a:gd name="connsiteX275" fmla="*/ 3018445 w 5017802"/>
                <a:gd name="connsiteY275" fmla="*/ 682443 h 4821630"/>
                <a:gd name="connsiteX276" fmla="*/ 2847223 w 5017802"/>
                <a:gd name="connsiteY276" fmla="*/ 692194 h 4821630"/>
                <a:gd name="connsiteX277" fmla="*/ 2827945 w 5017802"/>
                <a:gd name="connsiteY277" fmla="*/ 734831 h 4821630"/>
                <a:gd name="connsiteX278" fmla="*/ 2795742 w 5017802"/>
                <a:gd name="connsiteY278" fmla="*/ 667248 h 4821630"/>
                <a:gd name="connsiteX279" fmla="*/ 2766032 w 5017802"/>
                <a:gd name="connsiteY279" fmla="*/ 707616 h 4821630"/>
                <a:gd name="connsiteX280" fmla="*/ 2580523 w 5017802"/>
                <a:gd name="connsiteY28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2188636 w 5017802"/>
                <a:gd name="connsiteY161" fmla="*/ 4250462 h 4821630"/>
                <a:gd name="connsiteX162" fmla="*/ 2296586 w 5017802"/>
                <a:gd name="connsiteY162" fmla="*/ 4245474 h 4821630"/>
                <a:gd name="connsiteX163" fmla="*/ 2394785 w 5017802"/>
                <a:gd name="connsiteY163" fmla="*/ 4215990 h 4821630"/>
                <a:gd name="connsiteX164" fmla="*/ 2406350 w 5017802"/>
                <a:gd name="connsiteY164" fmla="*/ 4125277 h 4821630"/>
                <a:gd name="connsiteX165" fmla="*/ 2494570 w 5017802"/>
                <a:gd name="connsiteY165" fmla="*/ 3900532 h 4821630"/>
                <a:gd name="connsiteX166" fmla="*/ 2593449 w 5017802"/>
                <a:gd name="connsiteY166" fmla="*/ 3917768 h 4821630"/>
                <a:gd name="connsiteX167" fmla="*/ 2719088 w 5017802"/>
                <a:gd name="connsiteY167" fmla="*/ 3918221 h 4821630"/>
                <a:gd name="connsiteX168" fmla="*/ 2914124 w 5017802"/>
                <a:gd name="connsiteY168" fmla="*/ 3764007 h 4821630"/>
                <a:gd name="connsiteX169" fmla="*/ 3195112 w 5017802"/>
                <a:gd name="connsiteY169" fmla="*/ 3993968 h 4821630"/>
                <a:gd name="connsiteX170" fmla="*/ 3265414 w 5017802"/>
                <a:gd name="connsiteY170" fmla="*/ 4067674 h 4821630"/>
                <a:gd name="connsiteX171" fmla="*/ 3439813 w 5017802"/>
                <a:gd name="connsiteY171" fmla="*/ 4130265 h 4821630"/>
                <a:gd name="connsiteX172" fmla="*/ 3526217 w 5017802"/>
                <a:gd name="connsiteY172" fmla="*/ 4316455 h 4821630"/>
                <a:gd name="connsiteX173" fmla="*/ 3586542 w 5017802"/>
                <a:gd name="connsiteY173" fmla="*/ 4375193 h 4821630"/>
                <a:gd name="connsiteX174" fmla="*/ 3597654 w 5017802"/>
                <a:gd name="connsiteY174" fmla="*/ 4345030 h 4821630"/>
                <a:gd name="connsiteX175" fmla="*/ 3643692 w 5017802"/>
                <a:gd name="connsiteY175" fmla="*/ 4318042 h 4821630"/>
                <a:gd name="connsiteX176" fmla="*/ 3694492 w 5017802"/>
                <a:gd name="connsiteY176" fmla="*/ 4391068 h 4821630"/>
                <a:gd name="connsiteX177" fmla="*/ 3743705 w 5017802"/>
                <a:gd name="connsiteY177" fmla="*/ 4394243 h 4821630"/>
                <a:gd name="connsiteX178" fmla="*/ 3699254 w 5017802"/>
                <a:gd name="connsiteY178" fmla="*/ 4300581 h 4821630"/>
                <a:gd name="connsiteX179" fmla="*/ 3656392 w 5017802"/>
                <a:gd name="connsiteY179" fmla="*/ 4232318 h 4821630"/>
                <a:gd name="connsiteX180" fmla="*/ 3699255 w 5017802"/>
                <a:gd name="connsiteY180" fmla="*/ 4216442 h 4821630"/>
                <a:gd name="connsiteX181" fmla="*/ 3680204 w 5017802"/>
                <a:gd name="connsiteY181" fmla="*/ 4175168 h 4821630"/>
                <a:gd name="connsiteX182" fmla="*/ 3732592 w 5017802"/>
                <a:gd name="connsiteY182" fmla="*/ 4184693 h 4821630"/>
                <a:gd name="connsiteX183" fmla="*/ 3711955 w 5017802"/>
                <a:gd name="connsiteY183" fmla="*/ 4151355 h 4821630"/>
                <a:gd name="connsiteX184" fmla="*/ 3733274 w 5017802"/>
                <a:gd name="connsiteY184" fmla="*/ 4134801 h 4821630"/>
                <a:gd name="connsiteX185" fmla="*/ 3854377 w 5017802"/>
                <a:gd name="connsiteY185" fmla="*/ 4220074 h 4821630"/>
                <a:gd name="connsiteX186" fmla="*/ 3889754 w 5017802"/>
                <a:gd name="connsiteY186" fmla="*/ 4206917 h 4821630"/>
                <a:gd name="connsiteX187" fmla="*/ 3942141 w 5017802"/>
                <a:gd name="connsiteY187" fmla="*/ 4272006 h 4821630"/>
                <a:gd name="connsiteX188" fmla="*/ 3962779 w 5017802"/>
                <a:gd name="connsiteY188" fmla="*/ 4330743 h 4821630"/>
                <a:gd name="connsiteX189" fmla="*/ 4070729 w 5017802"/>
                <a:gd name="connsiteY189" fmla="*/ 4349792 h 4821630"/>
                <a:gd name="connsiteX190" fmla="*/ 4010405 w 5017802"/>
                <a:gd name="connsiteY190" fmla="*/ 4283117 h 4821630"/>
                <a:gd name="connsiteX191" fmla="*/ 4007229 w 5017802"/>
                <a:gd name="connsiteY191" fmla="*/ 4214855 h 4821630"/>
                <a:gd name="connsiteX192" fmla="*/ 4061204 w 5017802"/>
                <a:gd name="connsiteY192" fmla="*/ 4270418 h 4821630"/>
                <a:gd name="connsiteX193" fmla="*/ 4110417 w 5017802"/>
                <a:gd name="connsiteY193" fmla="*/ 4275180 h 4821630"/>
                <a:gd name="connsiteX194" fmla="*/ 4104067 w 5017802"/>
                <a:gd name="connsiteY194" fmla="*/ 4225968 h 4821630"/>
                <a:gd name="connsiteX195" fmla="*/ 4164392 w 5017802"/>
                <a:gd name="connsiteY195" fmla="*/ 4230730 h 4821630"/>
                <a:gd name="connsiteX196" fmla="*/ 4226304 w 5017802"/>
                <a:gd name="connsiteY196" fmla="*/ 4273592 h 4821630"/>
                <a:gd name="connsiteX197" fmla="*/ 4258054 w 5017802"/>
                <a:gd name="connsiteY197" fmla="*/ 4260893 h 4821630"/>
                <a:gd name="connsiteX198" fmla="*/ 4251705 w 5017802"/>
                <a:gd name="connsiteY198" fmla="*/ 4225968 h 4821630"/>
                <a:gd name="connsiteX199" fmla="*/ 4292980 w 5017802"/>
                <a:gd name="connsiteY199" fmla="*/ 4202156 h 4821630"/>
                <a:gd name="connsiteX200" fmla="*/ 4377117 w 5017802"/>
                <a:gd name="connsiteY200" fmla="*/ 4259306 h 4821630"/>
                <a:gd name="connsiteX201" fmla="*/ 4394580 w 5017802"/>
                <a:gd name="connsiteY201" fmla="*/ 4157708 h 4821630"/>
                <a:gd name="connsiteX202" fmla="*/ 4369180 w 5017802"/>
                <a:gd name="connsiteY202" fmla="*/ 4135482 h 4821630"/>
                <a:gd name="connsiteX203" fmla="*/ 4296154 w 5017802"/>
                <a:gd name="connsiteY203" fmla="*/ 4092619 h 4821630"/>
                <a:gd name="connsiteX204" fmla="*/ 4318379 w 5017802"/>
                <a:gd name="connsiteY204" fmla="*/ 4067220 h 4821630"/>
                <a:gd name="connsiteX205" fmla="*/ 4339017 w 5017802"/>
                <a:gd name="connsiteY205" fmla="*/ 4044994 h 4821630"/>
                <a:gd name="connsiteX206" fmla="*/ 4392992 w 5017802"/>
                <a:gd name="connsiteY206" fmla="*/ 4076745 h 4821630"/>
                <a:gd name="connsiteX207" fmla="*/ 4399342 w 5017802"/>
                <a:gd name="connsiteY207" fmla="*/ 4032295 h 4821630"/>
                <a:gd name="connsiteX208" fmla="*/ 4343779 w 5017802"/>
                <a:gd name="connsiteY208" fmla="*/ 4008482 h 4821630"/>
                <a:gd name="connsiteX209" fmla="*/ 4342192 w 5017802"/>
                <a:gd name="connsiteY209" fmla="*/ 3998958 h 4821630"/>
                <a:gd name="connsiteX210" fmla="*/ 4329491 w 5017802"/>
                <a:gd name="connsiteY210" fmla="*/ 3960859 h 4821630"/>
                <a:gd name="connsiteX211" fmla="*/ 4335841 w 5017802"/>
                <a:gd name="connsiteY211" fmla="*/ 3913233 h 4821630"/>
                <a:gd name="connsiteX212" fmla="*/ 4346954 w 5017802"/>
                <a:gd name="connsiteY212" fmla="*/ 3857670 h 4821630"/>
                <a:gd name="connsiteX213" fmla="*/ 4308854 w 5017802"/>
                <a:gd name="connsiteY213" fmla="*/ 3827508 h 4821630"/>
                <a:gd name="connsiteX214" fmla="*/ 4342191 w 5017802"/>
                <a:gd name="connsiteY214" fmla="*/ 3817983 h 4821630"/>
                <a:gd name="connsiteX215" fmla="*/ 4319966 w 5017802"/>
                <a:gd name="connsiteY215" fmla="*/ 3781470 h 4821630"/>
                <a:gd name="connsiteX216" fmla="*/ 4358067 w 5017802"/>
                <a:gd name="connsiteY216" fmla="*/ 3776709 h 4821630"/>
                <a:gd name="connsiteX217" fmla="*/ 4364416 w 5017802"/>
                <a:gd name="connsiteY217" fmla="*/ 3743370 h 4821630"/>
                <a:gd name="connsiteX218" fmla="*/ 4426330 w 5017802"/>
                <a:gd name="connsiteY218" fmla="*/ 3752897 h 4821630"/>
                <a:gd name="connsiteX219" fmla="*/ 4459443 w 5017802"/>
                <a:gd name="connsiteY219" fmla="*/ 3768089 h 4821630"/>
                <a:gd name="connsiteX220" fmla="*/ 4425650 w 5017802"/>
                <a:gd name="connsiteY220" fmla="*/ 3809137 h 4821630"/>
                <a:gd name="connsiteX221" fmla="*/ 4464658 w 5017802"/>
                <a:gd name="connsiteY221" fmla="*/ 3916633 h 4821630"/>
                <a:gd name="connsiteX222" fmla="*/ 4517045 w 5017802"/>
                <a:gd name="connsiteY222" fmla="*/ 3947931 h 4821630"/>
                <a:gd name="connsiteX223" fmla="*/ 4568979 w 5017802"/>
                <a:gd name="connsiteY223" fmla="*/ 3905749 h 4821630"/>
                <a:gd name="connsiteX224" fmla="*/ 4654704 w 5017802"/>
                <a:gd name="connsiteY224" fmla="*/ 3857216 h 4821630"/>
                <a:gd name="connsiteX225" fmla="*/ 4637468 w 5017802"/>
                <a:gd name="connsiteY225" fmla="*/ 3768315 h 4821630"/>
                <a:gd name="connsiteX226" fmla="*/ 4714802 w 5017802"/>
                <a:gd name="connsiteY226" fmla="*/ 3635646 h 4821630"/>
                <a:gd name="connsiteX227" fmla="*/ 5007356 w 5017802"/>
                <a:gd name="connsiteY227" fmla="*/ 3302498 h 4821630"/>
                <a:gd name="connsiteX228" fmla="*/ 4925939 w 5017802"/>
                <a:gd name="connsiteY228" fmla="*/ 3293426 h 4821630"/>
                <a:gd name="connsiteX229" fmla="*/ 4930476 w 5017802"/>
                <a:gd name="connsiteY229" fmla="*/ 3201578 h 4821630"/>
                <a:gd name="connsiteX230" fmla="*/ 4881489 w 5017802"/>
                <a:gd name="connsiteY230" fmla="*/ 3176406 h 4821630"/>
                <a:gd name="connsiteX231" fmla="*/ 4797352 w 5017802"/>
                <a:gd name="connsiteY231" fmla="*/ 3207928 h 4821630"/>
                <a:gd name="connsiteX232" fmla="*/ 4760613 w 5017802"/>
                <a:gd name="connsiteY232" fmla="*/ 3171643 h 4821630"/>
                <a:gd name="connsiteX233" fmla="*/ 4805290 w 5017802"/>
                <a:gd name="connsiteY233" fmla="*/ 3148738 h 4821630"/>
                <a:gd name="connsiteX234" fmla="*/ 4676023 w 5017802"/>
                <a:gd name="connsiteY234" fmla="*/ 2935559 h 4821630"/>
                <a:gd name="connsiteX235" fmla="*/ 4690989 w 5017802"/>
                <a:gd name="connsiteY235" fmla="*/ 2905396 h 4821630"/>
                <a:gd name="connsiteX236" fmla="*/ 4667404 w 5017802"/>
                <a:gd name="connsiteY236" fmla="*/ 2789736 h 4821630"/>
                <a:gd name="connsiteX237" fmla="*/ 4508655 w 5017802"/>
                <a:gd name="connsiteY237" fmla="*/ 2778850 h 4821630"/>
                <a:gd name="connsiteX238" fmla="*/ 4475317 w 5017802"/>
                <a:gd name="connsiteY238" fmla="*/ 2827608 h 4821630"/>
                <a:gd name="connsiteX239" fmla="*/ 4386417 w 5017802"/>
                <a:gd name="connsiteY239" fmla="*/ 2842124 h 4821630"/>
                <a:gd name="connsiteX240" fmla="*/ 4392767 w 5017802"/>
                <a:gd name="connsiteY240" fmla="*/ 2820125 h 4821630"/>
                <a:gd name="connsiteX241" fmla="*/ 4339245 w 5017802"/>
                <a:gd name="connsiteY241" fmla="*/ 2804024 h 4821630"/>
                <a:gd name="connsiteX242" fmla="*/ 4314526 w 5017802"/>
                <a:gd name="connsiteY242" fmla="*/ 2638923 h 4821630"/>
                <a:gd name="connsiteX243" fmla="*/ 4034219 w 5017802"/>
                <a:gd name="connsiteY243" fmla="*/ 2572248 h 4821630"/>
                <a:gd name="connsiteX244" fmla="*/ 3897920 w 5017802"/>
                <a:gd name="connsiteY244" fmla="*/ 2615564 h 4821630"/>
                <a:gd name="connsiteX245" fmla="*/ 3765931 w 5017802"/>
                <a:gd name="connsiteY245" fmla="*/ 2608080 h 4821630"/>
                <a:gd name="connsiteX246" fmla="*/ 3633488 w 5017802"/>
                <a:gd name="connsiteY246" fmla="*/ 2497182 h 4821630"/>
                <a:gd name="connsiteX247" fmla="*/ 3420310 w 5017802"/>
                <a:gd name="connsiteY247" fmla="*/ 2193969 h 4821630"/>
                <a:gd name="connsiteX248" fmla="*/ 3021848 w 5017802"/>
                <a:gd name="connsiteY248" fmla="*/ 2054496 h 4821630"/>
                <a:gd name="connsiteX249" fmla="*/ 2785310 w 5017802"/>
                <a:gd name="connsiteY249" fmla="*/ 1741532 h 4821630"/>
                <a:gd name="connsiteX250" fmla="*/ 2819101 w 5017802"/>
                <a:gd name="connsiteY250" fmla="*/ 1716586 h 4821630"/>
                <a:gd name="connsiteX251" fmla="*/ 2878745 w 5017802"/>
                <a:gd name="connsiteY251" fmla="*/ 1799589 h 4821630"/>
                <a:gd name="connsiteX252" fmla="*/ 2898929 w 5017802"/>
                <a:gd name="connsiteY252" fmla="*/ 1782126 h 4821630"/>
                <a:gd name="connsiteX253" fmla="*/ 2942019 w 5017802"/>
                <a:gd name="connsiteY253" fmla="*/ 1812970 h 4821630"/>
                <a:gd name="connsiteX254" fmla="*/ 3030692 w 5017802"/>
                <a:gd name="connsiteY254" fmla="*/ 1759221 h 4821630"/>
                <a:gd name="connsiteX255" fmla="*/ 3046794 w 5017802"/>
                <a:gd name="connsiteY255" fmla="*/ 1738811 h 4821630"/>
                <a:gd name="connsiteX256" fmla="*/ 3105077 w 5017802"/>
                <a:gd name="connsiteY256" fmla="*/ 1739037 h 4821630"/>
                <a:gd name="connsiteX257" fmla="*/ 3121180 w 5017802"/>
                <a:gd name="connsiteY257" fmla="*/ 1705927 h 4821630"/>
                <a:gd name="connsiteX258" fmla="*/ 3102356 w 5017802"/>
                <a:gd name="connsiteY258" fmla="*/ 1680300 h 4821630"/>
                <a:gd name="connsiteX259" fmla="*/ 3035228 w 5017802"/>
                <a:gd name="connsiteY259" fmla="*/ 1700257 h 4821630"/>
                <a:gd name="connsiteX260" fmla="*/ 3013456 w 5017802"/>
                <a:gd name="connsiteY260" fmla="*/ 1646736 h 4821630"/>
                <a:gd name="connsiteX261" fmla="*/ 3034774 w 5017802"/>
                <a:gd name="connsiteY261" fmla="*/ 1617026 h 4821630"/>
                <a:gd name="connsiteX262" fmla="*/ 2978304 w 5017802"/>
                <a:gd name="connsiteY262" fmla="*/ 1513612 h 4821630"/>
                <a:gd name="connsiteX263" fmla="*/ 2929773 w 5017802"/>
                <a:gd name="connsiteY263" fmla="*/ 1552393 h 4821630"/>
                <a:gd name="connsiteX264" fmla="*/ 2840418 w 5017802"/>
                <a:gd name="connsiteY264" fmla="*/ 1497737 h 4821630"/>
                <a:gd name="connsiteX265" fmla="*/ 2892352 w 5017802"/>
                <a:gd name="connsiteY265" fmla="*/ 1405208 h 4821630"/>
                <a:gd name="connsiteX266" fmla="*/ 2849490 w 5017802"/>
                <a:gd name="connsiteY266" fmla="*/ 1284105 h 4821630"/>
                <a:gd name="connsiteX267" fmla="*/ 2864231 w 5017802"/>
                <a:gd name="connsiteY267" fmla="*/ 1160053 h 4821630"/>
                <a:gd name="connsiteX268" fmla="*/ 2959481 w 5017802"/>
                <a:gd name="connsiteY268" fmla="*/ 1086348 h 4821630"/>
                <a:gd name="connsiteX269" fmla="*/ 3064710 w 5017802"/>
                <a:gd name="connsiteY269" fmla="*/ 1063896 h 4821630"/>
                <a:gd name="connsiteX270" fmla="*/ 3001663 w 5017802"/>
                <a:gd name="connsiteY270" fmla="*/ 974089 h 4821630"/>
                <a:gd name="connsiteX271" fmla="*/ 2984427 w 5017802"/>
                <a:gd name="connsiteY271" fmla="*/ 1018766 h 4821630"/>
                <a:gd name="connsiteX272" fmla="*/ 2941112 w 5017802"/>
                <a:gd name="connsiteY272" fmla="*/ 971595 h 4821630"/>
                <a:gd name="connsiteX273" fmla="*/ 2962430 w 5017802"/>
                <a:gd name="connsiteY273" fmla="*/ 886323 h 4821630"/>
                <a:gd name="connsiteX274" fmla="*/ 3035454 w 5017802"/>
                <a:gd name="connsiteY274" fmla="*/ 789032 h 4821630"/>
                <a:gd name="connsiteX275" fmla="*/ 3018445 w 5017802"/>
                <a:gd name="connsiteY275" fmla="*/ 682443 h 4821630"/>
                <a:gd name="connsiteX276" fmla="*/ 2847223 w 5017802"/>
                <a:gd name="connsiteY276" fmla="*/ 692194 h 4821630"/>
                <a:gd name="connsiteX277" fmla="*/ 2827945 w 5017802"/>
                <a:gd name="connsiteY277" fmla="*/ 734831 h 4821630"/>
                <a:gd name="connsiteX278" fmla="*/ 2795742 w 5017802"/>
                <a:gd name="connsiteY278" fmla="*/ 667248 h 4821630"/>
                <a:gd name="connsiteX279" fmla="*/ 2766032 w 5017802"/>
                <a:gd name="connsiteY279" fmla="*/ 707616 h 4821630"/>
                <a:gd name="connsiteX280" fmla="*/ 2580523 w 5017802"/>
                <a:gd name="connsiteY28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2188636 w 5017802"/>
                <a:gd name="connsiteY161" fmla="*/ 4250462 h 4821630"/>
                <a:gd name="connsiteX162" fmla="*/ 2296586 w 5017802"/>
                <a:gd name="connsiteY162" fmla="*/ 4245474 h 4821630"/>
                <a:gd name="connsiteX163" fmla="*/ 2394785 w 5017802"/>
                <a:gd name="connsiteY163" fmla="*/ 4215990 h 4821630"/>
                <a:gd name="connsiteX164" fmla="*/ 2406350 w 5017802"/>
                <a:gd name="connsiteY164" fmla="*/ 4125277 h 4821630"/>
                <a:gd name="connsiteX165" fmla="*/ 2494570 w 5017802"/>
                <a:gd name="connsiteY165" fmla="*/ 3900532 h 4821630"/>
                <a:gd name="connsiteX166" fmla="*/ 2593449 w 5017802"/>
                <a:gd name="connsiteY166" fmla="*/ 3917768 h 4821630"/>
                <a:gd name="connsiteX167" fmla="*/ 2719088 w 5017802"/>
                <a:gd name="connsiteY167" fmla="*/ 3918221 h 4821630"/>
                <a:gd name="connsiteX168" fmla="*/ 2914124 w 5017802"/>
                <a:gd name="connsiteY168" fmla="*/ 3764007 h 4821630"/>
                <a:gd name="connsiteX169" fmla="*/ 3195112 w 5017802"/>
                <a:gd name="connsiteY169" fmla="*/ 3993968 h 4821630"/>
                <a:gd name="connsiteX170" fmla="*/ 3265414 w 5017802"/>
                <a:gd name="connsiteY170" fmla="*/ 4067674 h 4821630"/>
                <a:gd name="connsiteX171" fmla="*/ 3439813 w 5017802"/>
                <a:gd name="connsiteY171" fmla="*/ 4130265 h 4821630"/>
                <a:gd name="connsiteX172" fmla="*/ 3526217 w 5017802"/>
                <a:gd name="connsiteY172" fmla="*/ 4316455 h 4821630"/>
                <a:gd name="connsiteX173" fmla="*/ 3586542 w 5017802"/>
                <a:gd name="connsiteY173" fmla="*/ 4375193 h 4821630"/>
                <a:gd name="connsiteX174" fmla="*/ 3597654 w 5017802"/>
                <a:gd name="connsiteY174" fmla="*/ 4345030 h 4821630"/>
                <a:gd name="connsiteX175" fmla="*/ 3643692 w 5017802"/>
                <a:gd name="connsiteY175" fmla="*/ 4318042 h 4821630"/>
                <a:gd name="connsiteX176" fmla="*/ 3694492 w 5017802"/>
                <a:gd name="connsiteY176" fmla="*/ 4391068 h 4821630"/>
                <a:gd name="connsiteX177" fmla="*/ 3743705 w 5017802"/>
                <a:gd name="connsiteY177" fmla="*/ 4394243 h 4821630"/>
                <a:gd name="connsiteX178" fmla="*/ 3699254 w 5017802"/>
                <a:gd name="connsiteY178" fmla="*/ 4300581 h 4821630"/>
                <a:gd name="connsiteX179" fmla="*/ 3656392 w 5017802"/>
                <a:gd name="connsiteY179" fmla="*/ 4232318 h 4821630"/>
                <a:gd name="connsiteX180" fmla="*/ 3699255 w 5017802"/>
                <a:gd name="connsiteY180" fmla="*/ 4216442 h 4821630"/>
                <a:gd name="connsiteX181" fmla="*/ 3680204 w 5017802"/>
                <a:gd name="connsiteY181" fmla="*/ 4175168 h 4821630"/>
                <a:gd name="connsiteX182" fmla="*/ 3732592 w 5017802"/>
                <a:gd name="connsiteY182" fmla="*/ 4184693 h 4821630"/>
                <a:gd name="connsiteX183" fmla="*/ 3711955 w 5017802"/>
                <a:gd name="connsiteY183" fmla="*/ 4151355 h 4821630"/>
                <a:gd name="connsiteX184" fmla="*/ 3733274 w 5017802"/>
                <a:gd name="connsiteY184" fmla="*/ 4134801 h 4821630"/>
                <a:gd name="connsiteX185" fmla="*/ 3854377 w 5017802"/>
                <a:gd name="connsiteY185" fmla="*/ 4220074 h 4821630"/>
                <a:gd name="connsiteX186" fmla="*/ 3889754 w 5017802"/>
                <a:gd name="connsiteY186" fmla="*/ 4206917 h 4821630"/>
                <a:gd name="connsiteX187" fmla="*/ 3942141 w 5017802"/>
                <a:gd name="connsiteY187" fmla="*/ 4272006 h 4821630"/>
                <a:gd name="connsiteX188" fmla="*/ 3962779 w 5017802"/>
                <a:gd name="connsiteY188" fmla="*/ 4330743 h 4821630"/>
                <a:gd name="connsiteX189" fmla="*/ 4070729 w 5017802"/>
                <a:gd name="connsiteY189" fmla="*/ 4349792 h 4821630"/>
                <a:gd name="connsiteX190" fmla="*/ 4010405 w 5017802"/>
                <a:gd name="connsiteY190" fmla="*/ 4283117 h 4821630"/>
                <a:gd name="connsiteX191" fmla="*/ 4007229 w 5017802"/>
                <a:gd name="connsiteY191" fmla="*/ 4214855 h 4821630"/>
                <a:gd name="connsiteX192" fmla="*/ 4061204 w 5017802"/>
                <a:gd name="connsiteY192" fmla="*/ 4270418 h 4821630"/>
                <a:gd name="connsiteX193" fmla="*/ 4110417 w 5017802"/>
                <a:gd name="connsiteY193" fmla="*/ 4275180 h 4821630"/>
                <a:gd name="connsiteX194" fmla="*/ 4104067 w 5017802"/>
                <a:gd name="connsiteY194" fmla="*/ 4225968 h 4821630"/>
                <a:gd name="connsiteX195" fmla="*/ 4164392 w 5017802"/>
                <a:gd name="connsiteY195" fmla="*/ 4230730 h 4821630"/>
                <a:gd name="connsiteX196" fmla="*/ 4226304 w 5017802"/>
                <a:gd name="connsiteY196" fmla="*/ 4273592 h 4821630"/>
                <a:gd name="connsiteX197" fmla="*/ 4258054 w 5017802"/>
                <a:gd name="connsiteY197" fmla="*/ 4260893 h 4821630"/>
                <a:gd name="connsiteX198" fmla="*/ 4251705 w 5017802"/>
                <a:gd name="connsiteY198" fmla="*/ 4225968 h 4821630"/>
                <a:gd name="connsiteX199" fmla="*/ 4292980 w 5017802"/>
                <a:gd name="connsiteY199" fmla="*/ 4202156 h 4821630"/>
                <a:gd name="connsiteX200" fmla="*/ 4377117 w 5017802"/>
                <a:gd name="connsiteY200" fmla="*/ 4259306 h 4821630"/>
                <a:gd name="connsiteX201" fmla="*/ 4394580 w 5017802"/>
                <a:gd name="connsiteY201" fmla="*/ 4157708 h 4821630"/>
                <a:gd name="connsiteX202" fmla="*/ 4369180 w 5017802"/>
                <a:gd name="connsiteY202" fmla="*/ 4135482 h 4821630"/>
                <a:gd name="connsiteX203" fmla="*/ 4296154 w 5017802"/>
                <a:gd name="connsiteY203" fmla="*/ 4092619 h 4821630"/>
                <a:gd name="connsiteX204" fmla="*/ 4318379 w 5017802"/>
                <a:gd name="connsiteY204" fmla="*/ 4067220 h 4821630"/>
                <a:gd name="connsiteX205" fmla="*/ 4339017 w 5017802"/>
                <a:gd name="connsiteY205" fmla="*/ 4044994 h 4821630"/>
                <a:gd name="connsiteX206" fmla="*/ 4392992 w 5017802"/>
                <a:gd name="connsiteY206" fmla="*/ 4076745 h 4821630"/>
                <a:gd name="connsiteX207" fmla="*/ 4399342 w 5017802"/>
                <a:gd name="connsiteY207" fmla="*/ 4032295 h 4821630"/>
                <a:gd name="connsiteX208" fmla="*/ 4343779 w 5017802"/>
                <a:gd name="connsiteY208" fmla="*/ 4008482 h 4821630"/>
                <a:gd name="connsiteX209" fmla="*/ 4342192 w 5017802"/>
                <a:gd name="connsiteY209" fmla="*/ 3998958 h 4821630"/>
                <a:gd name="connsiteX210" fmla="*/ 4329491 w 5017802"/>
                <a:gd name="connsiteY210" fmla="*/ 3960859 h 4821630"/>
                <a:gd name="connsiteX211" fmla="*/ 4335841 w 5017802"/>
                <a:gd name="connsiteY211" fmla="*/ 3913233 h 4821630"/>
                <a:gd name="connsiteX212" fmla="*/ 4346954 w 5017802"/>
                <a:gd name="connsiteY212" fmla="*/ 3857670 h 4821630"/>
                <a:gd name="connsiteX213" fmla="*/ 4308854 w 5017802"/>
                <a:gd name="connsiteY213" fmla="*/ 3827508 h 4821630"/>
                <a:gd name="connsiteX214" fmla="*/ 4342191 w 5017802"/>
                <a:gd name="connsiteY214" fmla="*/ 3817983 h 4821630"/>
                <a:gd name="connsiteX215" fmla="*/ 4319966 w 5017802"/>
                <a:gd name="connsiteY215" fmla="*/ 3781470 h 4821630"/>
                <a:gd name="connsiteX216" fmla="*/ 4358067 w 5017802"/>
                <a:gd name="connsiteY216" fmla="*/ 3776709 h 4821630"/>
                <a:gd name="connsiteX217" fmla="*/ 4364416 w 5017802"/>
                <a:gd name="connsiteY217" fmla="*/ 3743370 h 4821630"/>
                <a:gd name="connsiteX218" fmla="*/ 4426330 w 5017802"/>
                <a:gd name="connsiteY218" fmla="*/ 3752897 h 4821630"/>
                <a:gd name="connsiteX219" fmla="*/ 4459443 w 5017802"/>
                <a:gd name="connsiteY219" fmla="*/ 3768089 h 4821630"/>
                <a:gd name="connsiteX220" fmla="*/ 4425650 w 5017802"/>
                <a:gd name="connsiteY220" fmla="*/ 3809137 h 4821630"/>
                <a:gd name="connsiteX221" fmla="*/ 4464658 w 5017802"/>
                <a:gd name="connsiteY221" fmla="*/ 3916633 h 4821630"/>
                <a:gd name="connsiteX222" fmla="*/ 4517045 w 5017802"/>
                <a:gd name="connsiteY222" fmla="*/ 3947931 h 4821630"/>
                <a:gd name="connsiteX223" fmla="*/ 4568979 w 5017802"/>
                <a:gd name="connsiteY223" fmla="*/ 3905749 h 4821630"/>
                <a:gd name="connsiteX224" fmla="*/ 4654704 w 5017802"/>
                <a:gd name="connsiteY224" fmla="*/ 3857216 h 4821630"/>
                <a:gd name="connsiteX225" fmla="*/ 4637468 w 5017802"/>
                <a:gd name="connsiteY225" fmla="*/ 3768315 h 4821630"/>
                <a:gd name="connsiteX226" fmla="*/ 4714802 w 5017802"/>
                <a:gd name="connsiteY226" fmla="*/ 3635646 h 4821630"/>
                <a:gd name="connsiteX227" fmla="*/ 5007356 w 5017802"/>
                <a:gd name="connsiteY227" fmla="*/ 3302498 h 4821630"/>
                <a:gd name="connsiteX228" fmla="*/ 4925939 w 5017802"/>
                <a:gd name="connsiteY228" fmla="*/ 3293426 h 4821630"/>
                <a:gd name="connsiteX229" fmla="*/ 4930476 w 5017802"/>
                <a:gd name="connsiteY229" fmla="*/ 3201578 h 4821630"/>
                <a:gd name="connsiteX230" fmla="*/ 4881489 w 5017802"/>
                <a:gd name="connsiteY230" fmla="*/ 3176406 h 4821630"/>
                <a:gd name="connsiteX231" fmla="*/ 4797352 w 5017802"/>
                <a:gd name="connsiteY231" fmla="*/ 3207928 h 4821630"/>
                <a:gd name="connsiteX232" fmla="*/ 4760613 w 5017802"/>
                <a:gd name="connsiteY232" fmla="*/ 3171643 h 4821630"/>
                <a:gd name="connsiteX233" fmla="*/ 4805290 w 5017802"/>
                <a:gd name="connsiteY233" fmla="*/ 3148738 h 4821630"/>
                <a:gd name="connsiteX234" fmla="*/ 4676023 w 5017802"/>
                <a:gd name="connsiteY234" fmla="*/ 2935559 h 4821630"/>
                <a:gd name="connsiteX235" fmla="*/ 4690989 w 5017802"/>
                <a:gd name="connsiteY235" fmla="*/ 2905396 h 4821630"/>
                <a:gd name="connsiteX236" fmla="*/ 4667404 w 5017802"/>
                <a:gd name="connsiteY236" fmla="*/ 2789736 h 4821630"/>
                <a:gd name="connsiteX237" fmla="*/ 4508655 w 5017802"/>
                <a:gd name="connsiteY237" fmla="*/ 2778850 h 4821630"/>
                <a:gd name="connsiteX238" fmla="*/ 4475317 w 5017802"/>
                <a:gd name="connsiteY238" fmla="*/ 2827608 h 4821630"/>
                <a:gd name="connsiteX239" fmla="*/ 4386417 w 5017802"/>
                <a:gd name="connsiteY239" fmla="*/ 2842124 h 4821630"/>
                <a:gd name="connsiteX240" fmla="*/ 4392767 w 5017802"/>
                <a:gd name="connsiteY240" fmla="*/ 2820125 h 4821630"/>
                <a:gd name="connsiteX241" fmla="*/ 4339245 w 5017802"/>
                <a:gd name="connsiteY241" fmla="*/ 2804024 h 4821630"/>
                <a:gd name="connsiteX242" fmla="*/ 4314526 w 5017802"/>
                <a:gd name="connsiteY242" fmla="*/ 2638923 h 4821630"/>
                <a:gd name="connsiteX243" fmla="*/ 4034219 w 5017802"/>
                <a:gd name="connsiteY243" fmla="*/ 2572248 h 4821630"/>
                <a:gd name="connsiteX244" fmla="*/ 3897920 w 5017802"/>
                <a:gd name="connsiteY244" fmla="*/ 2615564 h 4821630"/>
                <a:gd name="connsiteX245" fmla="*/ 3765931 w 5017802"/>
                <a:gd name="connsiteY245" fmla="*/ 2608080 h 4821630"/>
                <a:gd name="connsiteX246" fmla="*/ 3633488 w 5017802"/>
                <a:gd name="connsiteY246" fmla="*/ 2497182 h 4821630"/>
                <a:gd name="connsiteX247" fmla="*/ 3420310 w 5017802"/>
                <a:gd name="connsiteY247" fmla="*/ 2193969 h 4821630"/>
                <a:gd name="connsiteX248" fmla="*/ 3021848 w 5017802"/>
                <a:gd name="connsiteY248" fmla="*/ 2054496 h 4821630"/>
                <a:gd name="connsiteX249" fmla="*/ 2785310 w 5017802"/>
                <a:gd name="connsiteY249" fmla="*/ 1741532 h 4821630"/>
                <a:gd name="connsiteX250" fmla="*/ 2819101 w 5017802"/>
                <a:gd name="connsiteY250" fmla="*/ 1716586 h 4821630"/>
                <a:gd name="connsiteX251" fmla="*/ 2878745 w 5017802"/>
                <a:gd name="connsiteY251" fmla="*/ 1799589 h 4821630"/>
                <a:gd name="connsiteX252" fmla="*/ 2898929 w 5017802"/>
                <a:gd name="connsiteY252" fmla="*/ 1782126 h 4821630"/>
                <a:gd name="connsiteX253" fmla="*/ 2942019 w 5017802"/>
                <a:gd name="connsiteY253" fmla="*/ 1812970 h 4821630"/>
                <a:gd name="connsiteX254" fmla="*/ 3030692 w 5017802"/>
                <a:gd name="connsiteY254" fmla="*/ 1759221 h 4821630"/>
                <a:gd name="connsiteX255" fmla="*/ 3046794 w 5017802"/>
                <a:gd name="connsiteY255" fmla="*/ 1738811 h 4821630"/>
                <a:gd name="connsiteX256" fmla="*/ 3105077 w 5017802"/>
                <a:gd name="connsiteY256" fmla="*/ 1739037 h 4821630"/>
                <a:gd name="connsiteX257" fmla="*/ 3121180 w 5017802"/>
                <a:gd name="connsiteY257" fmla="*/ 1705927 h 4821630"/>
                <a:gd name="connsiteX258" fmla="*/ 3102356 w 5017802"/>
                <a:gd name="connsiteY258" fmla="*/ 1680300 h 4821630"/>
                <a:gd name="connsiteX259" fmla="*/ 3035228 w 5017802"/>
                <a:gd name="connsiteY259" fmla="*/ 1700257 h 4821630"/>
                <a:gd name="connsiteX260" fmla="*/ 3013456 w 5017802"/>
                <a:gd name="connsiteY260" fmla="*/ 1646736 h 4821630"/>
                <a:gd name="connsiteX261" fmla="*/ 3034774 w 5017802"/>
                <a:gd name="connsiteY261" fmla="*/ 1617026 h 4821630"/>
                <a:gd name="connsiteX262" fmla="*/ 2978304 w 5017802"/>
                <a:gd name="connsiteY262" fmla="*/ 1513612 h 4821630"/>
                <a:gd name="connsiteX263" fmla="*/ 2929773 w 5017802"/>
                <a:gd name="connsiteY263" fmla="*/ 1552393 h 4821630"/>
                <a:gd name="connsiteX264" fmla="*/ 2840418 w 5017802"/>
                <a:gd name="connsiteY264" fmla="*/ 1497737 h 4821630"/>
                <a:gd name="connsiteX265" fmla="*/ 2892352 w 5017802"/>
                <a:gd name="connsiteY265" fmla="*/ 1405208 h 4821630"/>
                <a:gd name="connsiteX266" fmla="*/ 2849490 w 5017802"/>
                <a:gd name="connsiteY266" fmla="*/ 1284105 h 4821630"/>
                <a:gd name="connsiteX267" fmla="*/ 2864231 w 5017802"/>
                <a:gd name="connsiteY267" fmla="*/ 1160053 h 4821630"/>
                <a:gd name="connsiteX268" fmla="*/ 2959481 w 5017802"/>
                <a:gd name="connsiteY268" fmla="*/ 1086348 h 4821630"/>
                <a:gd name="connsiteX269" fmla="*/ 3064710 w 5017802"/>
                <a:gd name="connsiteY269" fmla="*/ 1063896 h 4821630"/>
                <a:gd name="connsiteX270" fmla="*/ 3001663 w 5017802"/>
                <a:gd name="connsiteY270" fmla="*/ 974089 h 4821630"/>
                <a:gd name="connsiteX271" fmla="*/ 2984427 w 5017802"/>
                <a:gd name="connsiteY271" fmla="*/ 1018766 h 4821630"/>
                <a:gd name="connsiteX272" fmla="*/ 2941112 w 5017802"/>
                <a:gd name="connsiteY272" fmla="*/ 971595 h 4821630"/>
                <a:gd name="connsiteX273" fmla="*/ 2962430 w 5017802"/>
                <a:gd name="connsiteY273" fmla="*/ 886323 h 4821630"/>
                <a:gd name="connsiteX274" fmla="*/ 3035454 w 5017802"/>
                <a:gd name="connsiteY274" fmla="*/ 789032 h 4821630"/>
                <a:gd name="connsiteX275" fmla="*/ 3018445 w 5017802"/>
                <a:gd name="connsiteY275" fmla="*/ 682443 h 4821630"/>
                <a:gd name="connsiteX276" fmla="*/ 2847223 w 5017802"/>
                <a:gd name="connsiteY276" fmla="*/ 692194 h 4821630"/>
                <a:gd name="connsiteX277" fmla="*/ 2827945 w 5017802"/>
                <a:gd name="connsiteY277" fmla="*/ 734831 h 4821630"/>
                <a:gd name="connsiteX278" fmla="*/ 2795742 w 5017802"/>
                <a:gd name="connsiteY278" fmla="*/ 667248 h 4821630"/>
                <a:gd name="connsiteX279" fmla="*/ 2766032 w 5017802"/>
                <a:gd name="connsiteY279" fmla="*/ 707616 h 4821630"/>
                <a:gd name="connsiteX280" fmla="*/ 2580523 w 5017802"/>
                <a:gd name="connsiteY28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791085 w 5017802"/>
                <a:gd name="connsiteY161" fmla="*/ 4257723 h 4821630"/>
                <a:gd name="connsiteX162" fmla="*/ 2188636 w 5017802"/>
                <a:gd name="connsiteY162" fmla="*/ 4250462 h 4821630"/>
                <a:gd name="connsiteX163" fmla="*/ 2296586 w 5017802"/>
                <a:gd name="connsiteY163" fmla="*/ 4245474 h 4821630"/>
                <a:gd name="connsiteX164" fmla="*/ 2394785 w 5017802"/>
                <a:gd name="connsiteY164" fmla="*/ 4215990 h 4821630"/>
                <a:gd name="connsiteX165" fmla="*/ 2406350 w 5017802"/>
                <a:gd name="connsiteY165" fmla="*/ 4125277 h 4821630"/>
                <a:gd name="connsiteX166" fmla="*/ 2494570 w 5017802"/>
                <a:gd name="connsiteY166" fmla="*/ 3900532 h 4821630"/>
                <a:gd name="connsiteX167" fmla="*/ 2593449 w 5017802"/>
                <a:gd name="connsiteY167" fmla="*/ 3917768 h 4821630"/>
                <a:gd name="connsiteX168" fmla="*/ 2719088 w 5017802"/>
                <a:gd name="connsiteY168" fmla="*/ 3918221 h 4821630"/>
                <a:gd name="connsiteX169" fmla="*/ 2914124 w 5017802"/>
                <a:gd name="connsiteY169" fmla="*/ 3764007 h 4821630"/>
                <a:gd name="connsiteX170" fmla="*/ 3195112 w 5017802"/>
                <a:gd name="connsiteY170" fmla="*/ 3993968 h 4821630"/>
                <a:gd name="connsiteX171" fmla="*/ 3265414 w 5017802"/>
                <a:gd name="connsiteY171" fmla="*/ 4067674 h 4821630"/>
                <a:gd name="connsiteX172" fmla="*/ 3439813 w 5017802"/>
                <a:gd name="connsiteY172" fmla="*/ 4130265 h 4821630"/>
                <a:gd name="connsiteX173" fmla="*/ 3526217 w 5017802"/>
                <a:gd name="connsiteY173" fmla="*/ 4316455 h 4821630"/>
                <a:gd name="connsiteX174" fmla="*/ 3586542 w 5017802"/>
                <a:gd name="connsiteY174" fmla="*/ 4375193 h 4821630"/>
                <a:gd name="connsiteX175" fmla="*/ 3597654 w 5017802"/>
                <a:gd name="connsiteY175" fmla="*/ 4345030 h 4821630"/>
                <a:gd name="connsiteX176" fmla="*/ 3643692 w 5017802"/>
                <a:gd name="connsiteY176" fmla="*/ 4318042 h 4821630"/>
                <a:gd name="connsiteX177" fmla="*/ 3694492 w 5017802"/>
                <a:gd name="connsiteY177" fmla="*/ 4391068 h 4821630"/>
                <a:gd name="connsiteX178" fmla="*/ 3743705 w 5017802"/>
                <a:gd name="connsiteY178" fmla="*/ 4394243 h 4821630"/>
                <a:gd name="connsiteX179" fmla="*/ 3699254 w 5017802"/>
                <a:gd name="connsiteY179" fmla="*/ 4300581 h 4821630"/>
                <a:gd name="connsiteX180" fmla="*/ 3656392 w 5017802"/>
                <a:gd name="connsiteY180" fmla="*/ 4232318 h 4821630"/>
                <a:gd name="connsiteX181" fmla="*/ 3699255 w 5017802"/>
                <a:gd name="connsiteY181" fmla="*/ 4216442 h 4821630"/>
                <a:gd name="connsiteX182" fmla="*/ 3680204 w 5017802"/>
                <a:gd name="connsiteY182" fmla="*/ 4175168 h 4821630"/>
                <a:gd name="connsiteX183" fmla="*/ 3732592 w 5017802"/>
                <a:gd name="connsiteY183" fmla="*/ 4184693 h 4821630"/>
                <a:gd name="connsiteX184" fmla="*/ 3711955 w 5017802"/>
                <a:gd name="connsiteY184" fmla="*/ 4151355 h 4821630"/>
                <a:gd name="connsiteX185" fmla="*/ 3733274 w 5017802"/>
                <a:gd name="connsiteY185" fmla="*/ 4134801 h 4821630"/>
                <a:gd name="connsiteX186" fmla="*/ 3854377 w 5017802"/>
                <a:gd name="connsiteY186" fmla="*/ 4220074 h 4821630"/>
                <a:gd name="connsiteX187" fmla="*/ 3889754 w 5017802"/>
                <a:gd name="connsiteY187" fmla="*/ 4206917 h 4821630"/>
                <a:gd name="connsiteX188" fmla="*/ 3942141 w 5017802"/>
                <a:gd name="connsiteY188" fmla="*/ 4272006 h 4821630"/>
                <a:gd name="connsiteX189" fmla="*/ 3962779 w 5017802"/>
                <a:gd name="connsiteY189" fmla="*/ 4330743 h 4821630"/>
                <a:gd name="connsiteX190" fmla="*/ 4070729 w 5017802"/>
                <a:gd name="connsiteY190" fmla="*/ 4349792 h 4821630"/>
                <a:gd name="connsiteX191" fmla="*/ 4010405 w 5017802"/>
                <a:gd name="connsiteY191" fmla="*/ 4283117 h 4821630"/>
                <a:gd name="connsiteX192" fmla="*/ 4007229 w 5017802"/>
                <a:gd name="connsiteY192" fmla="*/ 4214855 h 4821630"/>
                <a:gd name="connsiteX193" fmla="*/ 4061204 w 5017802"/>
                <a:gd name="connsiteY193" fmla="*/ 4270418 h 4821630"/>
                <a:gd name="connsiteX194" fmla="*/ 4110417 w 5017802"/>
                <a:gd name="connsiteY194" fmla="*/ 4275180 h 4821630"/>
                <a:gd name="connsiteX195" fmla="*/ 4104067 w 5017802"/>
                <a:gd name="connsiteY195" fmla="*/ 4225968 h 4821630"/>
                <a:gd name="connsiteX196" fmla="*/ 4164392 w 5017802"/>
                <a:gd name="connsiteY196" fmla="*/ 4230730 h 4821630"/>
                <a:gd name="connsiteX197" fmla="*/ 4226304 w 5017802"/>
                <a:gd name="connsiteY197" fmla="*/ 4273592 h 4821630"/>
                <a:gd name="connsiteX198" fmla="*/ 4258054 w 5017802"/>
                <a:gd name="connsiteY198" fmla="*/ 4260893 h 4821630"/>
                <a:gd name="connsiteX199" fmla="*/ 4251705 w 5017802"/>
                <a:gd name="connsiteY199" fmla="*/ 4225968 h 4821630"/>
                <a:gd name="connsiteX200" fmla="*/ 4292980 w 5017802"/>
                <a:gd name="connsiteY200" fmla="*/ 4202156 h 4821630"/>
                <a:gd name="connsiteX201" fmla="*/ 4377117 w 5017802"/>
                <a:gd name="connsiteY201" fmla="*/ 4259306 h 4821630"/>
                <a:gd name="connsiteX202" fmla="*/ 4394580 w 5017802"/>
                <a:gd name="connsiteY202" fmla="*/ 4157708 h 4821630"/>
                <a:gd name="connsiteX203" fmla="*/ 4369180 w 5017802"/>
                <a:gd name="connsiteY203" fmla="*/ 4135482 h 4821630"/>
                <a:gd name="connsiteX204" fmla="*/ 4296154 w 5017802"/>
                <a:gd name="connsiteY204" fmla="*/ 4092619 h 4821630"/>
                <a:gd name="connsiteX205" fmla="*/ 4318379 w 5017802"/>
                <a:gd name="connsiteY205" fmla="*/ 4067220 h 4821630"/>
                <a:gd name="connsiteX206" fmla="*/ 4339017 w 5017802"/>
                <a:gd name="connsiteY206" fmla="*/ 4044994 h 4821630"/>
                <a:gd name="connsiteX207" fmla="*/ 4392992 w 5017802"/>
                <a:gd name="connsiteY207" fmla="*/ 4076745 h 4821630"/>
                <a:gd name="connsiteX208" fmla="*/ 4399342 w 5017802"/>
                <a:gd name="connsiteY208" fmla="*/ 4032295 h 4821630"/>
                <a:gd name="connsiteX209" fmla="*/ 4343779 w 5017802"/>
                <a:gd name="connsiteY209" fmla="*/ 4008482 h 4821630"/>
                <a:gd name="connsiteX210" fmla="*/ 4342192 w 5017802"/>
                <a:gd name="connsiteY210" fmla="*/ 3998958 h 4821630"/>
                <a:gd name="connsiteX211" fmla="*/ 4329491 w 5017802"/>
                <a:gd name="connsiteY211" fmla="*/ 3960859 h 4821630"/>
                <a:gd name="connsiteX212" fmla="*/ 4335841 w 5017802"/>
                <a:gd name="connsiteY212" fmla="*/ 3913233 h 4821630"/>
                <a:gd name="connsiteX213" fmla="*/ 4346954 w 5017802"/>
                <a:gd name="connsiteY213" fmla="*/ 3857670 h 4821630"/>
                <a:gd name="connsiteX214" fmla="*/ 4308854 w 5017802"/>
                <a:gd name="connsiteY214" fmla="*/ 3827508 h 4821630"/>
                <a:gd name="connsiteX215" fmla="*/ 4342191 w 5017802"/>
                <a:gd name="connsiteY215" fmla="*/ 3817983 h 4821630"/>
                <a:gd name="connsiteX216" fmla="*/ 4319966 w 5017802"/>
                <a:gd name="connsiteY216" fmla="*/ 3781470 h 4821630"/>
                <a:gd name="connsiteX217" fmla="*/ 4358067 w 5017802"/>
                <a:gd name="connsiteY217" fmla="*/ 3776709 h 4821630"/>
                <a:gd name="connsiteX218" fmla="*/ 4364416 w 5017802"/>
                <a:gd name="connsiteY218" fmla="*/ 3743370 h 4821630"/>
                <a:gd name="connsiteX219" fmla="*/ 4426330 w 5017802"/>
                <a:gd name="connsiteY219" fmla="*/ 3752897 h 4821630"/>
                <a:gd name="connsiteX220" fmla="*/ 4459443 w 5017802"/>
                <a:gd name="connsiteY220" fmla="*/ 3768089 h 4821630"/>
                <a:gd name="connsiteX221" fmla="*/ 4425650 w 5017802"/>
                <a:gd name="connsiteY221" fmla="*/ 3809137 h 4821630"/>
                <a:gd name="connsiteX222" fmla="*/ 4464658 w 5017802"/>
                <a:gd name="connsiteY222" fmla="*/ 3916633 h 4821630"/>
                <a:gd name="connsiteX223" fmla="*/ 4517045 w 5017802"/>
                <a:gd name="connsiteY223" fmla="*/ 3947931 h 4821630"/>
                <a:gd name="connsiteX224" fmla="*/ 4568979 w 5017802"/>
                <a:gd name="connsiteY224" fmla="*/ 3905749 h 4821630"/>
                <a:gd name="connsiteX225" fmla="*/ 4654704 w 5017802"/>
                <a:gd name="connsiteY225" fmla="*/ 3857216 h 4821630"/>
                <a:gd name="connsiteX226" fmla="*/ 4637468 w 5017802"/>
                <a:gd name="connsiteY226" fmla="*/ 3768315 h 4821630"/>
                <a:gd name="connsiteX227" fmla="*/ 4714802 w 5017802"/>
                <a:gd name="connsiteY227" fmla="*/ 3635646 h 4821630"/>
                <a:gd name="connsiteX228" fmla="*/ 5007356 w 5017802"/>
                <a:gd name="connsiteY228" fmla="*/ 3302498 h 4821630"/>
                <a:gd name="connsiteX229" fmla="*/ 4925939 w 5017802"/>
                <a:gd name="connsiteY229" fmla="*/ 3293426 h 4821630"/>
                <a:gd name="connsiteX230" fmla="*/ 4930476 w 5017802"/>
                <a:gd name="connsiteY230" fmla="*/ 3201578 h 4821630"/>
                <a:gd name="connsiteX231" fmla="*/ 4881489 w 5017802"/>
                <a:gd name="connsiteY231" fmla="*/ 3176406 h 4821630"/>
                <a:gd name="connsiteX232" fmla="*/ 4797352 w 5017802"/>
                <a:gd name="connsiteY232" fmla="*/ 3207928 h 4821630"/>
                <a:gd name="connsiteX233" fmla="*/ 4760613 w 5017802"/>
                <a:gd name="connsiteY233" fmla="*/ 3171643 h 4821630"/>
                <a:gd name="connsiteX234" fmla="*/ 4805290 w 5017802"/>
                <a:gd name="connsiteY234" fmla="*/ 3148738 h 4821630"/>
                <a:gd name="connsiteX235" fmla="*/ 4676023 w 5017802"/>
                <a:gd name="connsiteY235" fmla="*/ 2935559 h 4821630"/>
                <a:gd name="connsiteX236" fmla="*/ 4690989 w 5017802"/>
                <a:gd name="connsiteY236" fmla="*/ 2905396 h 4821630"/>
                <a:gd name="connsiteX237" fmla="*/ 4667404 w 5017802"/>
                <a:gd name="connsiteY237" fmla="*/ 2789736 h 4821630"/>
                <a:gd name="connsiteX238" fmla="*/ 4508655 w 5017802"/>
                <a:gd name="connsiteY238" fmla="*/ 2778850 h 4821630"/>
                <a:gd name="connsiteX239" fmla="*/ 4475317 w 5017802"/>
                <a:gd name="connsiteY239" fmla="*/ 2827608 h 4821630"/>
                <a:gd name="connsiteX240" fmla="*/ 4386417 w 5017802"/>
                <a:gd name="connsiteY240" fmla="*/ 2842124 h 4821630"/>
                <a:gd name="connsiteX241" fmla="*/ 4392767 w 5017802"/>
                <a:gd name="connsiteY241" fmla="*/ 2820125 h 4821630"/>
                <a:gd name="connsiteX242" fmla="*/ 4339245 w 5017802"/>
                <a:gd name="connsiteY242" fmla="*/ 2804024 h 4821630"/>
                <a:gd name="connsiteX243" fmla="*/ 4314526 w 5017802"/>
                <a:gd name="connsiteY243" fmla="*/ 2638923 h 4821630"/>
                <a:gd name="connsiteX244" fmla="*/ 4034219 w 5017802"/>
                <a:gd name="connsiteY244" fmla="*/ 2572248 h 4821630"/>
                <a:gd name="connsiteX245" fmla="*/ 3897920 w 5017802"/>
                <a:gd name="connsiteY245" fmla="*/ 2615564 h 4821630"/>
                <a:gd name="connsiteX246" fmla="*/ 3765931 w 5017802"/>
                <a:gd name="connsiteY246" fmla="*/ 2608080 h 4821630"/>
                <a:gd name="connsiteX247" fmla="*/ 3633488 w 5017802"/>
                <a:gd name="connsiteY247" fmla="*/ 2497182 h 4821630"/>
                <a:gd name="connsiteX248" fmla="*/ 3420310 w 5017802"/>
                <a:gd name="connsiteY248" fmla="*/ 2193969 h 4821630"/>
                <a:gd name="connsiteX249" fmla="*/ 3021848 w 5017802"/>
                <a:gd name="connsiteY249" fmla="*/ 2054496 h 4821630"/>
                <a:gd name="connsiteX250" fmla="*/ 2785310 w 5017802"/>
                <a:gd name="connsiteY250" fmla="*/ 1741532 h 4821630"/>
                <a:gd name="connsiteX251" fmla="*/ 2819101 w 5017802"/>
                <a:gd name="connsiteY251" fmla="*/ 1716586 h 4821630"/>
                <a:gd name="connsiteX252" fmla="*/ 2878745 w 5017802"/>
                <a:gd name="connsiteY252" fmla="*/ 1799589 h 4821630"/>
                <a:gd name="connsiteX253" fmla="*/ 2898929 w 5017802"/>
                <a:gd name="connsiteY253" fmla="*/ 1782126 h 4821630"/>
                <a:gd name="connsiteX254" fmla="*/ 2942019 w 5017802"/>
                <a:gd name="connsiteY254" fmla="*/ 1812970 h 4821630"/>
                <a:gd name="connsiteX255" fmla="*/ 3030692 w 5017802"/>
                <a:gd name="connsiteY255" fmla="*/ 1759221 h 4821630"/>
                <a:gd name="connsiteX256" fmla="*/ 3046794 w 5017802"/>
                <a:gd name="connsiteY256" fmla="*/ 1738811 h 4821630"/>
                <a:gd name="connsiteX257" fmla="*/ 3105077 w 5017802"/>
                <a:gd name="connsiteY257" fmla="*/ 1739037 h 4821630"/>
                <a:gd name="connsiteX258" fmla="*/ 3121180 w 5017802"/>
                <a:gd name="connsiteY258" fmla="*/ 1705927 h 4821630"/>
                <a:gd name="connsiteX259" fmla="*/ 3102356 w 5017802"/>
                <a:gd name="connsiteY259" fmla="*/ 1680300 h 4821630"/>
                <a:gd name="connsiteX260" fmla="*/ 3035228 w 5017802"/>
                <a:gd name="connsiteY260" fmla="*/ 1700257 h 4821630"/>
                <a:gd name="connsiteX261" fmla="*/ 3013456 w 5017802"/>
                <a:gd name="connsiteY261" fmla="*/ 1646736 h 4821630"/>
                <a:gd name="connsiteX262" fmla="*/ 3034774 w 5017802"/>
                <a:gd name="connsiteY262" fmla="*/ 1617026 h 4821630"/>
                <a:gd name="connsiteX263" fmla="*/ 2978304 w 5017802"/>
                <a:gd name="connsiteY263" fmla="*/ 1513612 h 4821630"/>
                <a:gd name="connsiteX264" fmla="*/ 2929773 w 5017802"/>
                <a:gd name="connsiteY264" fmla="*/ 1552393 h 4821630"/>
                <a:gd name="connsiteX265" fmla="*/ 2840418 w 5017802"/>
                <a:gd name="connsiteY265" fmla="*/ 1497737 h 4821630"/>
                <a:gd name="connsiteX266" fmla="*/ 2892352 w 5017802"/>
                <a:gd name="connsiteY266" fmla="*/ 1405208 h 4821630"/>
                <a:gd name="connsiteX267" fmla="*/ 2849490 w 5017802"/>
                <a:gd name="connsiteY267" fmla="*/ 1284105 h 4821630"/>
                <a:gd name="connsiteX268" fmla="*/ 2864231 w 5017802"/>
                <a:gd name="connsiteY268" fmla="*/ 1160053 h 4821630"/>
                <a:gd name="connsiteX269" fmla="*/ 2959481 w 5017802"/>
                <a:gd name="connsiteY269" fmla="*/ 1086348 h 4821630"/>
                <a:gd name="connsiteX270" fmla="*/ 3064710 w 5017802"/>
                <a:gd name="connsiteY270" fmla="*/ 1063896 h 4821630"/>
                <a:gd name="connsiteX271" fmla="*/ 3001663 w 5017802"/>
                <a:gd name="connsiteY271" fmla="*/ 974089 h 4821630"/>
                <a:gd name="connsiteX272" fmla="*/ 2984427 w 5017802"/>
                <a:gd name="connsiteY272" fmla="*/ 1018766 h 4821630"/>
                <a:gd name="connsiteX273" fmla="*/ 2941112 w 5017802"/>
                <a:gd name="connsiteY273" fmla="*/ 971595 h 4821630"/>
                <a:gd name="connsiteX274" fmla="*/ 2962430 w 5017802"/>
                <a:gd name="connsiteY274" fmla="*/ 886323 h 4821630"/>
                <a:gd name="connsiteX275" fmla="*/ 3035454 w 5017802"/>
                <a:gd name="connsiteY275" fmla="*/ 789032 h 4821630"/>
                <a:gd name="connsiteX276" fmla="*/ 3018445 w 5017802"/>
                <a:gd name="connsiteY276" fmla="*/ 682443 h 4821630"/>
                <a:gd name="connsiteX277" fmla="*/ 2847223 w 5017802"/>
                <a:gd name="connsiteY277" fmla="*/ 692194 h 4821630"/>
                <a:gd name="connsiteX278" fmla="*/ 2827945 w 5017802"/>
                <a:gd name="connsiteY278" fmla="*/ 734831 h 4821630"/>
                <a:gd name="connsiteX279" fmla="*/ 2795742 w 5017802"/>
                <a:gd name="connsiteY279" fmla="*/ 667248 h 4821630"/>
                <a:gd name="connsiteX280" fmla="*/ 2766032 w 5017802"/>
                <a:gd name="connsiteY280" fmla="*/ 707616 h 4821630"/>
                <a:gd name="connsiteX281" fmla="*/ 2580523 w 5017802"/>
                <a:gd name="connsiteY28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922848 w 5017802"/>
                <a:gd name="connsiteY161" fmla="*/ 4227561 h 4821630"/>
                <a:gd name="connsiteX162" fmla="*/ 2188636 w 5017802"/>
                <a:gd name="connsiteY162" fmla="*/ 4250462 h 4821630"/>
                <a:gd name="connsiteX163" fmla="*/ 2296586 w 5017802"/>
                <a:gd name="connsiteY163" fmla="*/ 4245474 h 4821630"/>
                <a:gd name="connsiteX164" fmla="*/ 2394785 w 5017802"/>
                <a:gd name="connsiteY164" fmla="*/ 4215990 h 4821630"/>
                <a:gd name="connsiteX165" fmla="*/ 2406350 w 5017802"/>
                <a:gd name="connsiteY165" fmla="*/ 4125277 h 4821630"/>
                <a:gd name="connsiteX166" fmla="*/ 2494570 w 5017802"/>
                <a:gd name="connsiteY166" fmla="*/ 3900532 h 4821630"/>
                <a:gd name="connsiteX167" fmla="*/ 2593449 w 5017802"/>
                <a:gd name="connsiteY167" fmla="*/ 3917768 h 4821630"/>
                <a:gd name="connsiteX168" fmla="*/ 2719088 w 5017802"/>
                <a:gd name="connsiteY168" fmla="*/ 3918221 h 4821630"/>
                <a:gd name="connsiteX169" fmla="*/ 2914124 w 5017802"/>
                <a:gd name="connsiteY169" fmla="*/ 3764007 h 4821630"/>
                <a:gd name="connsiteX170" fmla="*/ 3195112 w 5017802"/>
                <a:gd name="connsiteY170" fmla="*/ 3993968 h 4821630"/>
                <a:gd name="connsiteX171" fmla="*/ 3265414 w 5017802"/>
                <a:gd name="connsiteY171" fmla="*/ 4067674 h 4821630"/>
                <a:gd name="connsiteX172" fmla="*/ 3439813 w 5017802"/>
                <a:gd name="connsiteY172" fmla="*/ 4130265 h 4821630"/>
                <a:gd name="connsiteX173" fmla="*/ 3526217 w 5017802"/>
                <a:gd name="connsiteY173" fmla="*/ 4316455 h 4821630"/>
                <a:gd name="connsiteX174" fmla="*/ 3586542 w 5017802"/>
                <a:gd name="connsiteY174" fmla="*/ 4375193 h 4821630"/>
                <a:gd name="connsiteX175" fmla="*/ 3597654 w 5017802"/>
                <a:gd name="connsiteY175" fmla="*/ 4345030 h 4821630"/>
                <a:gd name="connsiteX176" fmla="*/ 3643692 w 5017802"/>
                <a:gd name="connsiteY176" fmla="*/ 4318042 h 4821630"/>
                <a:gd name="connsiteX177" fmla="*/ 3694492 w 5017802"/>
                <a:gd name="connsiteY177" fmla="*/ 4391068 h 4821630"/>
                <a:gd name="connsiteX178" fmla="*/ 3743705 w 5017802"/>
                <a:gd name="connsiteY178" fmla="*/ 4394243 h 4821630"/>
                <a:gd name="connsiteX179" fmla="*/ 3699254 w 5017802"/>
                <a:gd name="connsiteY179" fmla="*/ 4300581 h 4821630"/>
                <a:gd name="connsiteX180" fmla="*/ 3656392 w 5017802"/>
                <a:gd name="connsiteY180" fmla="*/ 4232318 h 4821630"/>
                <a:gd name="connsiteX181" fmla="*/ 3699255 w 5017802"/>
                <a:gd name="connsiteY181" fmla="*/ 4216442 h 4821630"/>
                <a:gd name="connsiteX182" fmla="*/ 3680204 w 5017802"/>
                <a:gd name="connsiteY182" fmla="*/ 4175168 h 4821630"/>
                <a:gd name="connsiteX183" fmla="*/ 3732592 w 5017802"/>
                <a:gd name="connsiteY183" fmla="*/ 4184693 h 4821630"/>
                <a:gd name="connsiteX184" fmla="*/ 3711955 w 5017802"/>
                <a:gd name="connsiteY184" fmla="*/ 4151355 h 4821630"/>
                <a:gd name="connsiteX185" fmla="*/ 3733274 w 5017802"/>
                <a:gd name="connsiteY185" fmla="*/ 4134801 h 4821630"/>
                <a:gd name="connsiteX186" fmla="*/ 3854377 w 5017802"/>
                <a:gd name="connsiteY186" fmla="*/ 4220074 h 4821630"/>
                <a:gd name="connsiteX187" fmla="*/ 3889754 w 5017802"/>
                <a:gd name="connsiteY187" fmla="*/ 4206917 h 4821630"/>
                <a:gd name="connsiteX188" fmla="*/ 3942141 w 5017802"/>
                <a:gd name="connsiteY188" fmla="*/ 4272006 h 4821630"/>
                <a:gd name="connsiteX189" fmla="*/ 3962779 w 5017802"/>
                <a:gd name="connsiteY189" fmla="*/ 4330743 h 4821630"/>
                <a:gd name="connsiteX190" fmla="*/ 4070729 w 5017802"/>
                <a:gd name="connsiteY190" fmla="*/ 4349792 h 4821630"/>
                <a:gd name="connsiteX191" fmla="*/ 4010405 w 5017802"/>
                <a:gd name="connsiteY191" fmla="*/ 4283117 h 4821630"/>
                <a:gd name="connsiteX192" fmla="*/ 4007229 w 5017802"/>
                <a:gd name="connsiteY192" fmla="*/ 4214855 h 4821630"/>
                <a:gd name="connsiteX193" fmla="*/ 4061204 w 5017802"/>
                <a:gd name="connsiteY193" fmla="*/ 4270418 h 4821630"/>
                <a:gd name="connsiteX194" fmla="*/ 4110417 w 5017802"/>
                <a:gd name="connsiteY194" fmla="*/ 4275180 h 4821630"/>
                <a:gd name="connsiteX195" fmla="*/ 4104067 w 5017802"/>
                <a:gd name="connsiteY195" fmla="*/ 4225968 h 4821630"/>
                <a:gd name="connsiteX196" fmla="*/ 4164392 w 5017802"/>
                <a:gd name="connsiteY196" fmla="*/ 4230730 h 4821630"/>
                <a:gd name="connsiteX197" fmla="*/ 4226304 w 5017802"/>
                <a:gd name="connsiteY197" fmla="*/ 4273592 h 4821630"/>
                <a:gd name="connsiteX198" fmla="*/ 4258054 w 5017802"/>
                <a:gd name="connsiteY198" fmla="*/ 4260893 h 4821630"/>
                <a:gd name="connsiteX199" fmla="*/ 4251705 w 5017802"/>
                <a:gd name="connsiteY199" fmla="*/ 4225968 h 4821630"/>
                <a:gd name="connsiteX200" fmla="*/ 4292980 w 5017802"/>
                <a:gd name="connsiteY200" fmla="*/ 4202156 h 4821630"/>
                <a:gd name="connsiteX201" fmla="*/ 4377117 w 5017802"/>
                <a:gd name="connsiteY201" fmla="*/ 4259306 h 4821630"/>
                <a:gd name="connsiteX202" fmla="*/ 4394580 w 5017802"/>
                <a:gd name="connsiteY202" fmla="*/ 4157708 h 4821630"/>
                <a:gd name="connsiteX203" fmla="*/ 4369180 w 5017802"/>
                <a:gd name="connsiteY203" fmla="*/ 4135482 h 4821630"/>
                <a:gd name="connsiteX204" fmla="*/ 4296154 w 5017802"/>
                <a:gd name="connsiteY204" fmla="*/ 4092619 h 4821630"/>
                <a:gd name="connsiteX205" fmla="*/ 4318379 w 5017802"/>
                <a:gd name="connsiteY205" fmla="*/ 4067220 h 4821630"/>
                <a:gd name="connsiteX206" fmla="*/ 4339017 w 5017802"/>
                <a:gd name="connsiteY206" fmla="*/ 4044994 h 4821630"/>
                <a:gd name="connsiteX207" fmla="*/ 4392992 w 5017802"/>
                <a:gd name="connsiteY207" fmla="*/ 4076745 h 4821630"/>
                <a:gd name="connsiteX208" fmla="*/ 4399342 w 5017802"/>
                <a:gd name="connsiteY208" fmla="*/ 4032295 h 4821630"/>
                <a:gd name="connsiteX209" fmla="*/ 4343779 w 5017802"/>
                <a:gd name="connsiteY209" fmla="*/ 4008482 h 4821630"/>
                <a:gd name="connsiteX210" fmla="*/ 4342192 w 5017802"/>
                <a:gd name="connsiteY210" fmla="*/ 3998958 h 4821630"/>
                <a:gd name="connsiteX211" fmla="*/ 4329491 w 5017802"/>
                <a:gd name="connsiteY211" fmla="*/ 3960859 h 4821630"/>
                <a:gd name="connsiteX212" fmla="*/ 4335841 w 5017802"/>
                <a:gd name="connsiteY212" fmla="*/ 3913233 h 4821630"/>
                <a:gd name="connsiteX213" fmla="*/ 4346954 w 5017802"/>
                <a:gd name="connsiteY213" fmla="*/ 3857670 h 4821630"/>
                <a:gd name="connsiteX214" fmla="*/ 4308854 w 5017802"/>
                <a:gd name="connsiteY214" fmla="*/ 3827508 h 4821630"/>
                <a:gd name="connsiteX215" fmla="*/ 4342191 w 5017802"/>
                <a:gd name="connsiteY215" fmla="*/ 3817983 h 4821630"/>
                <a:gd name="connsiteX216" fmla="*/ 4319966 w 5017802"/>
                <a:gd name="connsiteY216" fmla="*/ 3781470 h 4821630"/>
                <a:gd name="connsiteX217" fmla="*/ 4358067 w 5017802"/>
                <a:gd name="connsiteY217" fmla="*/ 3776709 h 4821630"/>
                <a:gd name="connsiteX218" fmla="*/ 4364416 w 5017802"/>
                <a:gd name="connsiteY218" fmla="*/ 3743370 h 4821630"/>
                <a:gd name="connsiteX219" fmla="*/ 4426330 w 5017802"/>
                <a:gd name="connsiteY219" fmla="*/ 3752897 h 4821630"/>
                <a:gd name="connsiteX220" fmla="*/ 4459443 w 5017802"/>
                <a:gd name="connsiteY220" fmla="*/ 3768089 h 4821630"/>
                <a:gd name="connsiteX221" fmla="*/ 4425650 w 5017802"/>
                <a:gd name="connsiteY221" fmla="*/ 3809137 h 4821630"/>
                <a:gd name="connsiteX222" fmla="*/ 4464658 w 5017802"/>
                <a:gd name="connsiteY222" fmla="*/ 3916633 h 4821630"/>
                <a:gd name="connsiteX223" fmla="*/ 4517045 w 5017802"/>
                <a:gd name="connsiteY223" fmla="*/ 3947931 h 4821630"/>
                <a:gd name="connsiteX224" fmla="*/ 4568979 w 5017802"/>
                <a:gd name="connsiteY224" fmla="*/ 3905749 h 4821630"/>
                <a:gd name="connsiteX225" fmla="*/ 4654704 w 5017802"/>
                <a:gd name="connsiteY225" fmla="*/ 3857216 h 4821630"/>
                <a:gd name="connsiteX226" fmla="*/ 4637468 w 5017802"/>
                <a:gd name="connsiteY226" fmla="*/ 3768315 h 4821630"/>
                <a:gd name="connsiteX227" fmla="*/ 4714802 w 5017802"/>
                <a:gd name="connsiteY227" fmla="*/ 3635646 h 4821630"/>
                <a:gd name="connsiteX228" fmla="*/ 5007356 w 5017802"/>
                <a:gd name="connsiteY228" fmla="*/ 3302498 h 4821630"/>
                <a:gd name="connsiteX229" fmla="*/ 4925939 w 5017802"/>
                <a:gd name="connsiteY229" fmla="*/ 3293426 h 4821630"/>
                <a:gd name="connsiteX230" fmla="*/ 4930476 w 5017802"/>
                <a:gd name="connsiteY230" fmla="*/ 3201578 h 4821630"/>
                <a:gd name="connsiteX231" fmla="*/ 4881489 w 5017802"/>
                <a:gd name="connsiteY231" fmla="*/ 3176406 h 4821630"/>
                <a:gd name="connsiteX232" fmla="*/ 4797352 w 5017802"/>
                <a:gd name="connsiteY232" fmla="*/ 3207928 h 4821630"/>
                <a:gd name="connsiteX233" fmla="*/ 4760613 w 5017802"/>
                <a:gd name="connsiteY233" fmla="*/ 3171643 h 4821630"/>
                <a:gd name="connsiteX234" fmla="*/ 4805290 w 5017802"/>
                <a:gd name="connsiteY234" fmla="*/ 3148738 h 4821630"/>
                <a:gd name="connsiteX235" fmla="*/ 4676023 w 5017802"/>
                <a:gd name="connsiteY235" fmla="*/ 2935559 h 4821630"/>
                <a:gd name="connsiteX236" fmla="*/ 4690989 w 5017802"/>
                <a:gd name="connsiteY236" fmla="*/ 2905396 h 4821630"/>
                <a:gd name="connsiteX237" fmla="*/ 4667404 w 5017802"/>
                <a:gd name="connsiteY237" fmla="*/ 2789736 h 4821630"/>
                <a:gd name="connsiteX238" fmla="*/ 4508655 w 5017802"/>
                <a:gd name="connsiteY238" fmla="*/ 2778850 h 4821630"/>
                <a:gd name="connsiteX239" fmla="*/ 4475317 w 5017802"/>
                <a:gd name="connsiteY239" fmla="*/ 2827608 h 4821630"/>
                <a:gd name="connsiteX240" fmla="*/ 4386417 w 5017802"/>
                <a:gd name="connsiteY240" fmla="*/ 2842124 h 4821630"/>
                <a:gd name="connsiteX241" fmla="*/ 4392767 w 5017802"/>
                <a:gd name="connsiteY241" fmla="*/ 2820125 h 4821630"/>
                <a:gd name="connsiteX242" fmla="*/ 4339245 w 5017802"/>
                <a:gd name="connsiteY242" fmla="*/ 2804024 h 4821630"/>
                <a:gd name="connsiteX243" fmla="*/ 4314526 w 5017802"/>
                <a:gd name="connsiteY243" fmla="*/ 2638923 h 4821630"/>
                <a:gd name="connsiteX244" fmla="*/ 4034219 w 5017802"/>
                <a:gd name="connsiteY244" fmla="*/ 2572248 h 4821630"/>
                <a:gd name="connsiteX245" fmla="*/ 3897920 w 5017802"/>
                <a:gd name="connsiteY245" fmla="*/ 2615564 h 4821630"/>
                <a:gd name="connsiteX246" fmla="*/ 3765931 w 5017802"/>
                <a:gd name="connsiteY246" fmla="*/ 2608080 h 4821630"/>
                <a:gd name="connsiteX247" fmla="*/ 3633488 w 5017802"/>
                <a:gd name="connsiteY247" fmla="*/ 2497182 h 4821630"/>
                <a:gd name="connsiteX248" fmla="*/ 3420310 w 5017802"/>
                <a:gd name="connsiteY248" fmla="*/ 2193969 h 4821630"/>
                <a:gd name="connsiteX249" fmla="*/ 3021848 w 5017802"/>
                <a:gd name="connsiteY249" fmla="*/ 2054496 h 4821630"/>
                <a:gd name="connsiteX250" fmla="*/ 2785310 w 5017802"/>
                <a:gd name="connsiteY250" fmla="*/ 1741532 h 4821630"/>
                <a:gd name="connsiteX251" fmla="*/ 2819101 w 5017802"/>
                <a:gd name="connsiteY251" fmla="*/ 1716586 h 4821630"/>
                <a:gd name="connsiteX252" fmla="*/ 2878745 w 5017802"/>
                <a:gd name="connsiteY252" fmla="*/ 1799589 h 4821630"/>
                <a:gd name="connsiteX253" fmla="*/ 2898929 w 5017802"/>
                <a:gd name="connsiteY253" fmla="*/ 1782126 h 4821630"/>
                <a:gd name="connsiteX254" fmla="*/ 2942019 w 5017802"/>
                <a:gd name="connsiteY254" fmla="*/ 1812970 h 4821630"/>
                <a:gd name="connsiteX255" fmla="*/ 3030692 w 5017802"/>
                <a:gd name="connsiteY255" fmla="*/ 1759221 h 4821630"/>
                <a:gd name="connsiteX256" fmla="*/ 3046794 w 5017802"/>
                <a:gd name="connsiteY256" fmla="*/ 1738811 h 4821630"/>
                <a:gd name="connsiteX257" fmla="*/ 3105077 w 5017802"/>
                <a:gd name="connsiteY257" fmla="*/ 1739037 h 4821630"/>
                <a:gd name="connsiteX258" fmla="*/ 3121180 w 5017802"/>
                <a:gd name="connsiteY258" fmla="*/ 1705927 h 4821630"/>
                <a:gd name="connsiteX259" fmla="*/ 3102356 w 5017802"/>
                <a:gd name="connsiteY259" fmla="*/ 1680300 h 4821630"/>
                <a:gd name="connsiteX260" fmla="*/ 3035228 w 5017802"/>
                <a:gd name="connsiteY260" fmla="*/ 1700257 h 4821630"/>
                <a:gd name="connsiteX261" fmla="*/ 3013456 w 5017802"/>
                <a:gd name="connsiteY261" fmla="*/ 1646736 h 4821630"/>
                <a:gd name="connsiteX262" fmla="*/ 3034774 w 5017802"/>
                <a:gd name="connsiteY262" fmla="*/ 1617026 h 4821630"/>
                <a:gd name="connsiteX263" fmla="*/ 2978304 w 5017802"/>
                <a:gd name="connsiteY263" fmla="*/ 1513612 h 4821630"/>
                <a:gd name="connsiteX264" fmla="*/ 2929773 w 5017802"/>
                <a:gd name="connsiteY264" fmla="*/ 1552393 h 4821630"/>
                <a:gd name="connsiteX265" fmla="*/ 2840418 w 5017802"/>
                <a:gd name="connsiteY265" fmla="*/ 1497737 h 4821630"/>
                <a:gd name="connsiteX266" fmla="*/ 2892352 w 5017802"/>
                <a:gd name="connsiteY266" fmla="*/ 1405208 h 4821630"/>
                <a:gd name="connsiteX267" fmla="*/ 2849490 w 5017802"/>
                <a:gd name="connsiteY267" fmla="*/ 1284105 h 4821630"/>
                <a:gd name="connsiteX268" fmla="*/ 2864231 w 5017802"/>
                <a:gd name="connsiteY268" fmla="*/ 1160053 h 4821630"/>
                <a:gd name="connsiteX269" fmla="*/ 2959481 w 5017802"/>
                <a:gd name="connsiteY269" fmla="*/ 1086348 h 4821630"/>
                <a:gd name="connsiteX270" fmla="*/ 3064710 w 5017802"/>
                <a:gd name="connsiteY270" fmla="*/ 1063896 h 4821630"/>
                <a:gd name="connsiteX271" fmla="*/ 3001663 w 5017802"/>
                <a:gd name="connsiteY271" fmla="*/ 974089 h 4821630"/>
                <a:gd name="connsiteX272" fmla="*/ 2984427 w 5017802"/>
                <a:gd name="connsiteY272" fmla="*/ 1018766 h 4821630"/>
                <a:gd name="connsiteX273" fmla="*/ 2941112 w 5017802"/>
                <a:gd name="connsiteY273" fmla="*/ 971595 h 4821630"/>
                <a:gd name="connsiteX274" fmla="*/ 2962430 w 5017802"/>
                <a:gd name="connsiteY274" fmla="*/ 886323 h 4821630"/>
                <a:gd name="connsiteX275" fmla="*/ 3035454 w 5017802"/>
                <a:gd name="connsiteY275" fmla="*/ 789032 h 4821630"/>
                <a:gd name="connsiteX276" fmla="*/ 3018445 w 5017802"/>
                <a:gd name="connsiteY276" fmla="*/ 682443 h 4821630"/>
                <a:gd name="connsiteX277" fmla="*/ 2847223 w 5017802"/>
                <a:gd name="connsiteY277" fmla="*/ 692194 h 4821630"/>
                <a:gd name="connsiteX278" fmla="*/ 2827945 w 5017802"/>
                <a:gd name="connsiteY278" fmla="*/ 734831 h 4821630"/>
                <a:gd name="connsiteX279" fmla="*/ 2795742 w 5017802"/>
                <a:gd name="connsiteY279" fmla="*/ 667248 h 4821630"/>
                <a:gd name="connsiteX280" fmla="*/ 2766032 w 5017802"/>
                <a:gd name="connsiteY280" fmla="*/ 707616 h 4821630"/>
                <a:gd name="connsiteX281" fmla="*/ 2580523 w 5017802"/>
                <a:gd name="connsiteY28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924435 w 5017802"/>
                <a:gd name="connsiteY161" fmla="*/ 4198986 h 4821630"/>
                <a:gd name="connsiteX162" fmla="*/ 2188636 w 5017802"/>
                <a:gd name="connsiteY162" fmla="*/ 4250462 h 4821630"/>
                <a:gd name="connsiteX163" fmla="*/ 2296586 w 5017802"/>
                <a:gd name="connsiteY163" fmla="*/ 4245474 h 4821630"/>
                <a:gd name="connsiteX164" fmla="*/ 2394785 w 5017802"/>
                <a:gd name="connsiteY164" fmla="*/ 4215990 h 4821630"/>
                <a:gd name="connsiteX165" fmla="*/ 2406350 w 5017802"/>
                <a:gd name="connsiteY165" fmla="*/ 4125277 h 4821630"/>
                <a:gd name="connsiteX166" fmla="*/ 2494570 w 5017802"/>
                <a:gd name="connsiteY166" fmla="*/ 3900532 h 4821630"/>
                <a:gd name="connsiteX167" fmla="*/ 2593449 w 5017802"/>
                <a:gd name="connsiteY167" fmla="*/ 3917768 h 4821630"/>
                <a:gd name="connsiteX168" fmla="*/ 2719088 w 5017802"/>
                <a:gd name="connsiteY168" fmla="*/ 3918221 h 4821630"/>
                <a:gd name="connsiteX169" fmla="*/ 2914124 w 5017802"/>
                <a:gd name="connsiteY169" fmla="*/ 3764007 h 4821630"/>
                <a:gd name="connsiteX170" fmla="*/ 3195112 w 5017802"/>
                <a:gd name="connsiteY170" fmla="*/ 3993968 h 4821630"/>
                <a:gd name="connsiteX171" fmla="*/ 3265414 w 5017802"/>
                <a:gd name="connsiteY171" fmla="*/ 4067674 h 4821630"/>
                <a:gd name="connsiteX172" fmla="*/ 3439813 w 5017802"/>
                <a:gd name="connsiteY172" fmla="*/ 4130265 h 4821630"/>
                <a:gd name="connsiteX173" fmla="*/ 3526217 w 5017802"/>
                <a:gd name="connsiteY173" fmla="*/ 4316455 h 4821630"/>
                <a:gd name="connsiteX174" fmla="*/ 3586542 w 5017802"/>
                <a:gd name="connsiteY174" fmla="*/ 4375193 h 4821630"/>
                <a:gd name="connsiteX175" fmla="*/ 3597654 w 5017802"/>
                <a:gd name="connsiteY175" fmla="*/ 4345030 h 4821630"/>
                <a:gd name="connsiteX176" fmla="*/ 3643692 w 5017802"/>
                <a:gd name="connsiteY176" fmla="*/ 4318042 h 4821630"/>
                <a:gd name="connsiteX177" fmla="*/ 3694492 w 5017802"/>
                <a:gd name="connsiteY177" fmla="*/ 4391068 h 4821630"/>
                <a:gd name="connsiteX178" fmla="*/ 3743705 w 5017802"/>
                <a:gd name="connsiteY178" fmla="*/ 4394243 h 4821630"/>
                <a:gd name="connsiteX179" fmla="*/ 3699254 w 5017802"/>
                <a:gd name="connsiteY179" fmla="*/ 4300581 h 4821630"/>
                <a:gd name="connsiteX180" fmla="*/ 3656392 w 5017802"/>
                <a:gd name="connsiteY180" fmla="*/ 4232318 h 4821630"/>
                <a:gd name="connsiteX181" fmla="*/ 3699255 w 5017802"/>
                <a:gd name="connsiteY181" fmla="*/ 4216442 h 4821630"/>
                <a:gd name="connsiteX182" fmla="*/ 3680204 w 5017802"/>
                <a:gd name="connsiteY182" fmla="*/ 4175168 h 4821630"/>
                <a:gd name="connsiteX183" fmla="*/ 3732592 w 5017802"/>
                <a:gd name="connsiteY183" fmla="*/ 4184693 h 4821630"/>
                <a:gd name="connsiteX184" fmla="*/ 3711955 w 5017802"/>
                <a:gd name="connsiteY184" fmla="*/ 4151355 h 4821630"/>
                <a:gd name="connsiteX185" fmla="*/ 3733274 w 5017802"/>
                <a:gd name="connsiteY185" fmla="*/ 4134801 h 4821630"/>
                <a:gd name="connsiteX186" fmla="*/ 3854377 w 5017802"/>
                <a:gd name="connsiteY186" fmla="*/ 4220074 h 4821630"/>
                <a:gd name="connsiteX187" fmla="*/ 3889754 w 5017802"/>
                <a:gd name="connsiteY187" fmla="*/ 4206917 h 4821630"/>
                <a:gd name="connsiteX188" fmla="*/ 3942141 w 5017802"/>
                <a:gd name="connsiteY188" fmla="*/ 4272006 h 4821630"/>
                <a:gd name="connsiteX189" fmla="*/ 3962779 w 5017802"/>
                <a:gd name="connsiteY189" fmla="*/ 4330743 h 4821630"/>
                <a:gd name="connsiteX190" fmla="*/ 4070729 w 5017802"/>
                <a:gd name="connsiteY190" fmla="*/ 4349792 h 4821630"/>
                <a:gd name="connsiteX191" fmla="*/ 4010405 w 5017802"/>
                <a:gd name="connsiteY191" fmla="*/ 4283117 h 4821630"/>
                <a:gd name="connsiteX192" fmla="*/ 4007229 w 5017802"/>
                <a:gd name="connsiteY192" fmla="*/ 4214855 h 4821630"/>
                <a:gd name="connsiteX193" fmla="*/ 4061204 w 5017802"/>
                <a:gd name="connsiteY193" fmla="*/ 4270418 h 4821630"/>
                <a:gd name="connsiteX194" fmla="*/ 4110417 w 5017802"/>
                <a:gd name="connsiteY194" fmla="*/ 4275180 h 4821630"/>
                <a:gd name="connsiteX195" fmla="*/ 4104067 w 5017802"/>
                <a:gd name="connsiteY195" fmla="*/ 4225968 h 4821630"/>
                <a:gd name="connsiteX196" fmla="*/ 4164392 w 5017802"/>
                <a:gd name="connsiteY196" fmla="*/ 4230730 h 4821630"/>
                <a:gd name="connsiteX197" fmla="*/ 4226304 w 5017802"/>
                <a:gd name="connsiteY197" fmla="*/ 4273592 h 4821630"/>
                <a:gd name="connsiteX198" fmla="*/ 4258054 w 5017802"/>
                <a:gd name="connsiteY198" fmla="*/ 4260893 h 4821630"/>
                <a:gd name="connsiteX199" fmla="*/ 4251705 w 5017802"/>
                <a:gd name="connsiteY199" fmla="*/ 4225968 h 4821630"/>
                <a:gd name="connsiteX200" fmla="*/ 4292980 w 5017802"/>
                <a:gd name="connsiteY200" fmla="*/ 4202156 h 4821630"/>
                <a:gd name="connsiteX201" fmla="*/ 4377117 w 5017802"/>
                <a:gd name="connsiteY201" fmla="*/ 4259306 h 4821630"/>
                <a:gd name="connsiteX202" fmla="*/ 4394580 w 5017802"/>
                <a:gd name="connsiteY202" fmla="*/ 4157708 h 4821630"/>
                <a:gd name="connsiteX203" fmla="*/ 4369180 w 5017802"/>
                <a:gd name="connsiteY203" fmla="*/ 4135482 h 4821630"/>
                <a:gd name="connsiteX204" fmla="*/ 4296154 w 5017802"/>
                <a:gd name="connsiteY204" fmla="*/ 4092619 h 4821630"/>
                <a:gd name="connsiteX205" fmla="*/ 4318379 w 5017802"/>
                <a:gd name="connsiteY205" fmla="*/ 4067220 h 4821630"/>
                <a:gd name="connsiteX206" fmla="*/ 4339017 w 5017802"/>
                <a:gd name="connsiteY206" fmla="*/ 4044994 h 4821630"/>
                <a:gd name="connsiteX207" fmla="*/ 4392992 w 5017802"/>
                <a:gd name="connsiteY207" fmla="*/ 4076745 h 4821630"/>
                <a:gd name="connsiteX208" fmla="*/ 4399342 w 5017802"/>
                <a:gd name="connsiteY208" fmla="*/ 4032295 h 4821630"/>
                <a:gd name="connsiteX209" fmla="*/ 4343779 w 5017802"/>
                <a:gd name="connsiteY209" fmla="*/ 4008482 h 4821630"/>
                <a:gd name="connsiteX210" fmla="*/ 4342192 w 5017802"/>
                <a:gd name="connsiteY210" fmla="*/ 3998958 h 4821630"/>
                <a:gd name="connsiteX211" fmla="*/ 4329491 w 5017802"/>
                <a:gd name="connsiteY211" fmla="*/ 3960859 h 4821630"/>
                <a:gd name="connsiteX212" fmla="*/ 4335841 w 5017802"/>
                <a:gd name="connsiteY212" fmla="*/ 3913233 h 4821630"/>
                <a:gd name="connsiteX213" fmla="*/ 4346954 w 5017802"/>
                <a:gd name="connsiteY213" fmla="*/ 3857670 h 4821630"/>
                <a:gd name="connsiteX214" fmla="*/ 4308854 w 5017802"/>
                <a:gd name="connsiteY214" fmla="*/ 3827508 h 4821630"/>
                <a:gd name="connsiteX215" fmla="*/ 4342191 w 5017802"/>
                <a:gd name="connsiteY215" fmla="*/ 3817983 h 4821630"/>
                <a:gd name="connsiteX216" fmla="*/ 4319966 w 5017802"/>
                <a:gd name="connsiteY216" fmla="*/ 3781470 h 4821630"/>
                <a:gd name="connsiteX217" fmla="*/ 4358067 w 5017802"/>
                <a:gd name="connsiteY217" fmla="*/ 3776709 h 4821630"/>
                <a:gd name="connsiteX218" fmla="*/ 4364416 w 5017802"/>
                <a:gd name="connsiteY218" fmla="*/ 3743370 h 4821630"/>
                <a:gd name="connsiteX219" fmla="*/ 4426330 w 5017802"/>
                <a:gd name="connsiteY219" fmla="*/ 3752897 h 4821630"/>
                <a:gd name="connsiteX220" fmla="*/ 4459443 w 5017802"/>
                <a:gd name="connsiteY220" fmla="*/ 3768089 h 4821630"/>
                <a:gd name="connsiteX221" fmla="*/ 4425650 w 5017802"/>
                <a:gd name="connsiteY221" fmla="*/ 3809137 h 4821630"/>
                <a:gd name="connsiteX222" fmla="*/ 4464658 w 5017802"/>
                <a:gd name="connsiteY222" fmla="*/ 3916633 h 4821630"/>
                <a:gd name="connsiteX223" fmla="*/ 4517045 w 5017802"/>
                <a:gd name="connsiteY223" fmla="*/ 3947931 h 4821630"/>
                <a:gd name="connsiteX224" fmla="*/ 4568979 w 5017802"/>
                <a:gd name="connsiteY224" fmla="*/ 3905749 h 4821630"/>
                <a:gd name="connsiteX225" fmla="*/ 4654704 w 5017802"/>
                <a:gd name="connsiteY225" fmla="*/ 3857216 h 4821630"/>
                <a:gd name="connsiteX226" fmla="*/ 4637468 w 5017802"/>
                <a:gd name="connsiteY226" fmla="*/ 3768315 h 4821630"/>
                <a:gd name="connsiteX227" fmla="*/ 4714802 w 5017802"/>
                <a:gd name="connsiteY227" fmla="*/ 3635646 h 4821630"/>
                <a:gd name="connsiteX228" fmla="*/ 5007356 w 5017802"/>
                <a:gd name="connsiteY228" fmla="*/ 3302498 h 4821630"/>
                <a:gd name="connsiteX229" fmla="*/ 4925939 w 5017802"/>
                <a:gd name="connsiteY229" fmla="*/ 3293426 h 4821630"/>
                <a:gd name="connsiteX230" fmla="*/ 4930476 w 5017802"/>
                <a:gd name="connsiteY230" fmla="*/ 3201578 h 4821630"/>
                <a:gd name="connsiteX231" fmla="*/ 4881489 w 5017802"/>
                <a:gd name="connsiteY231" fmla="*/ 3176406 h 4821630"/>
                <a:gd name="connsiteX232" fmla="*/ 4797352 w 5017802"/>
                <a:gd name="connsiteY232" fmla="*/ 3207928 h 4821630"/>
                <a:gd name="connsiteX233" fmla="*/ 4760613 w 5017802"/>
                <a:gd name="connsiteY233" fmla="*/ 3171643 h 4821630"/>
                <a:gd name="connsiteX234" fmla="*/ 4805290 w 5017802"/>
                <a:gd name="connsiteY234" fmla="*/ 3148738 h 4821630"/>
                <a:gd name="connsiteX235" fmla="*/ 4676023 w 5017802"/>
                <a:gd name="connsiteY235" fmla="*/ 2935559 h 4821630"/>
                <a:gd name="connsiteX236" fmla="*/ 4690989 w 5017802"/>
                <a:gd name="connsiteY236" fmla="*/ 2905396 h 4821630"/>
                <a:gd name="connsiteX237" fmla="*/ 4667404 w 5017802"/>
                <a:gd name="connsiteY237" fmla="*/ 2789736 h 4821630"/>
                <a:gd name="connsiteX238" fmla="*/ 4508655 w 5017802"/>
                <a:gd name="connsiteY238" fmla="*/ 2778850 h 4821630"/>
                <a:gd name="connsiteX239" fmla="*/ 4475317 w 5017802"/>
                <a:gd name="connsiteY239" fmla="*/ 2827608 h 4821630"/>
                <a:gd name="connsiteX240" fmla="*/ 4386417 w 5017802"/>
                <a:gd name="connsiteY240" fmla="*/ 2842124 h 4821630"/>
                <a:gd name="connsiteX241" fmla="*/ 4392767 w 5017802"/>
                <a:gd name="connsiteY241" fmla="*/ 2820125 h 4821630"/>
                <a:gd name="connsiteX242" fmla="*/ 4339245 w 5017802"/>
                <a:gd name="connsiteY242" fmla="*/ 2804024 h 4821630"/>
                <a:gd name="connsiteX243" fmla="*/ 4314526 w 5017802"/>
                <a:gd name="connsiteY243" fmla="*/ 2638923 h 4821630"/>
                <a:gd name="connsiteX244" fmla="*/ 4034219 w 5017802"/>
                <a:gd name="connsiteY244" fmla="*/ 2572248 h 4821630"/>
                <a:gd name="connsiteX245" fmla="*/ 3897920 w 5017802"/>
                <a:gd name="connsiteY245" fmla="*/ 2615564 h 4821630"/>
                <a:gd name="connsiteX246" fmla="*/ 3765931 w 5017802"/>
                <a:gd name="connsiteY246" fmla="*/ 2608080 h 4821630"/>
                <a:gd name="connsiteX247" fmla="*/ 3633488 w 5017802"/>
                <a:gd name="connsiteY247" fmla="*/ 2497182 h 4821630"/>
                <a:gd name="connsiteX248" fmla="*/ 3420310 w 5017802"/>
                <a:gd name="connsiteY248" fmla="*/ 2193969 h 4821630"/>
                <a:gd name="connsiteX249" fmla="*/ 3021848 w 5017802"/>
                <a:gd name="connsiteY249" fmla="*/ 2054496 h 4821630"/>
                <a:gd name="connsiteX250" fmla="*/ 2785310 w 5017802"/>
                <a:gd name="connsiteY250" fmla="*/ 1741532 h 4821630"/>
                <a:gd name="connsiteX251" fmla="*/ 2819101 w 5017802"/>
                <a:gd name="connsiteY251" fmla="*/ 1716586 h 4821630"/>
                <a:gd name="connsiteX252" fmla="*/ 2878745 w 5017802"/>
                <a:gd name="connsiteY252" fmla="*/ 1799589 h 4821630"/>
                <a:gd name="connsiteX253" fmla="*/ 2898929 w 5017802"/>
                <a:gd name="connsiteY253" fmla="*/ 1782126 h 4821630"/>
                <a:gd name="connsiteX254" fmla="*/ 2942019 w 5017802"/>
                <a:gd name="connsiteY254" fmla="*/ 1812970 h 4821630"/>
                <a:gd name="connsiteX255" fmla="*/ 3030692 w 5017802"/>
                <a:gd name="connsiteY255" fmla="*/ 1759221 h 4821630"/>
                <a:gd name="connsiteX256" fmla="*/ 3046794 w 5017802"/>
                <a:gd name="connsiteY256" fmla="*/ 1738811 h 4821630"/>
                <a:gd name="connsiteX257" fmla="*/ 3105077 w 5017802"/>
                <a:gd name="connsiteY257" fmla="*/ 1739037 h 4821630"/>
                <a:gd name="connsiteX258" fmla="*/ 3121180 w 5017802"/>
                <a:gd name="connsiteY258" fmla="*/ 1705927 h 4821630"/>
                <a:gd name="connsiteX259" fmla="*/ 3102356 w 5017802"/>
                <a:gd name="connsiteY259" fmla="*/ 1680300 h 4821630"/>
                <a:gd name="connsiteX260" fmla="*/ 3035228 w 5017802"/>
                <a:gd name="connsiteY260" fmla="*/ 1700257 h 4821630"/>
                <a:gd name="connsiteX261" fmla="*/ 3013456 w 5017802"/>
                <a:gd name="connsiteY261" fmla="*/ 1646736 h 4821630"/>
                <a:gd name="connsiteX262" fmla="*/ 3034774 w 5017802"/>
                <a:gd name="connsiteY262" fmla="*/ 1617026 h 4821630"/>
                <a:gd name="connsiteX263" fmla="*/ 2978304 w 5017802"/>
                <a:gd name="connsiteY263" fmla="*/ 1513612 h 4821630"/>
                <a:gd name="connsiteX264" fmla="*/ 2929773 w 5017802"/>
                <a:gd name="connsiteY264" fmla="*/ 1552393 h 4821630"/>
                <a:gd name="connsiteX265" fmla="*/ 2840418 w 5017802"/>
                <a:gd name="connsiteY265" fmla="*/ 1497737 h 4821630"/>
                <a:gd name="connsiteX266" fmla="*/ 2892352 w 5017802"/>
                <a:gd name="connsiteY266" fmla="*/ 1405208 h 4821630"/>
                <a:gd name="connsiteX267" fmla="*/ 2849490 w 5017802"/>
                <a:gd name="connsiteY267" fmla="*/ 1284105 h 4821630"/>
                <a:gd name="connsiteX268" fmla="*/ 2864231 w 5017802"/>
                <a:gd name="connsiteY268" fmla="*/ 1160053 h 4821630"/>
                <a:gd name="connsiteX269" fmla="*/ 2959481 w 5017802"/>
                <a:gd name="connsiteY269" fmla="*/ 1086348 h 4821630"/>
                <a:gd name="connsiteX270" fmla="*/ 3064710 w 5017802"/>
                <a:gd name="connsiteY270" fmla="*/ 1063896 h 4821630"/>
                <a:gd name="connsiteX271" fmla="*/ 3001663 w 5017802"/>
                <a:gd name="connsiteY271" fmla="*/ 974089 h 4821630"/>
                <a:gd name="connsiteX272" fmla="*/ 2984427 w 5017802"/>
                <a:gd name="connsiteY272" fmla="*/ 1018766 h 4821630"/>
                <a:gd name="connsiteX273" fmla="*/ 2941112 w 5017802"/>
                <a:gd name="connsiteY273" fmla="*/ 971595 h 4821630"/>
                <a:gd name="connsiteX274" fmla="*/ 2962430 w 5017802"/>
                <a:gd name="connsiteY274" fmla="*/ 886323 h 4821630"/>
                <a:gd name="connsiteX275" fmla="*/ 3035454 w 5017802"/>
                <a:gd name="connsiteY275" fmla="*/ 789032 h 4821630"/>
                <a:gd name="connsiteX276" fmla="*/ 3018445 w 5017802"/>
                <a:gd name="connsiteY276" fmla="*/ 682443 h 4821630"/>
                <a:gd name="connsiteX277" fmla="*/ 2847223 w 5017802"/>
                <a:gd name="connsiteY277" fmla="*/ 692194 h 4821630"/>
                <a:gd name="connsiteX278" fmla="*/ 2827945 w 5017802"/>
                <a:gd name="connsiteY278" fmla="*/ 734831 h 4821630"/>
                <a:gd name="connsiteX279" fmla="*/ 2795742 w 5017802"/>
                <a:gd name="connsiteY279" fmla="*/ 667248 h 4821630"/>
                <a:gd name="connsiteX280" fmla="*/ 2766032 w 5017802"/>
                <a:gd name="connsiteY280" fmla="*/ 707616 h 4821630"/>
                <a:gd name="connsiteX281" fmla="*/ 2580523 w 5017802"/>
                <a:gd name="connsiteY28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935548 w 5017802"/>
                <a:gd name="connsiteY161" fmla="*/ 4221211 h 4821630"/>
                <a:gd name="connsiteX162" fmla="*/ 2188636 w 5017802"/>
                <a:gd name="connsiteY162" fmla="*/ 4250462 h 4821630"/>
                <a:gd name="connsiteX163" fmla="*/ 2296586 w 5017802"/>
                <a:gd name="connsiteY163" fmla="*/ 4245474 h 4821630"/>
                <a:gd name="connsiteX164" fmla="*/ 2394785 w 5017802"/>
                <a:gd name="connsiteY164" fmla="*/ 4215990 h 4821630"/>
                <a:gd name="connsiteX165" fmla="*/ 2406350 w 5017802"/>
                <a:gd name="connsiteY165" fmla="*/ 4125277 h 4821630"/>
                <a:gd name="connsiteX166" fmla="*/ 2494570 w 5017802"/>
                <a:gd name="connsiteY166" fmla="*/ 3900532 h 4821630"/>
                <a:gd name="connsiteX167" fmla="*/ 2593449 w 5017802"/>
                <a:gd name="connsiteY167" fmla="*/ 3917768 h 4821630"/>
                <a:gd name="connsiteX168" fmla="*/ 2719088 w 5017802"/>
                <a:gd name="connsiteY168" fmla="*/ 3918221 h 4821630"/>
                <a:gd name="connsiteX169" fmla="*/ 2914124 w 5017802"/>
                <a:gd name="connsiteY169" fmla="*/ 3764007 h 4821630"/>
                <a:gd name="connsiteX170" fmla="*/ 3195112 w 5017802"/>
                <a:gd name="connsiteY170" fmla="*/ 3993968 h 4821630"/>
                <a:gd name="connsiteX171" fmla="*/ 3265414 w 5017802"/>
                <a:gd name="connsiteY171" fmla="*/ 4067674 h 4821630"/>
                <a:gd name="connsiteX172" fmla="*/ 3439813 w 5017802"/>
                <a:gd name="connsiteY172" fmla="*/ 4130265 h 4821630"/>
                <a:gd name="connsiteX173" fmla="*/ 3526217 w 5017802"/>
                <a:gd name="connsiteY173" fmla="*/ 4316455 h 4821630"/>
                <a:gd name="connsiteX174" fmla="*/ 3586542 w 5017802"/>
                <a:gd name="connsiteY174" fmla="*/ 4375193 h 4821630"/>
                <a:gd name="connsiteX175" fmla="*/ 3597654 w 5017802"/>
                <a:gd name="connsiteY175" fmla="*/ 4345030 h 4821630"/>
                <a:gd name="connsiteX176" fmla="*/ 3643692 w 5017802"/>
                <a:gd name="connsiteY176" fmla="*/ 4318042 h 4821630"/>
                <a:gd name="connsiteX177" fmla="*/ 3694492 w 5017802"/>
                <a:gd name="connsiteY177" fmla="*/ 4391068 h 4821630"/>
                <a:gd name="connsiteX178" fmla="*/ 3743705 w 5017802"/>
                <a:gd name="connsiteY178" fmla="*/ 4394243 h 4821630"/>
                <a:gd name="connsiteX179" fmla="*/ 3699254 w 5017802"/>
                <a:gd name="connsiteY179" fmla="*/ 4300581 h 4821630"/>
                <a:gd name="connsiteX180" fmla="*/ 3656392 w 5017802"/>
                <a:gd name="connsiteY180" fmla="*/ 4232318 h 4821630"/>
                <a:gd name="connsiteX181" fmla="*/ 3699255 w 5017802"/>
                <a:gd name="connsiteY181" fmla="*/ 4216442 h 4821630"/>
                <a:gd name="connsiteX182" fmla="*/ 3680204 w 5017802"/>
                <a:gd name="connsiteY182" fmla="*/ 4175168 h 4821630"/>
                <a:gd name="connsiteX183" fmla="*/ 3732592 w 5017802"/>
                <a:gd name="connsiteY183" fmla="*/ 4184693 h 4821630"/>
                <a:gd name="connsiteX184" fmla="*/ 3711955 w 5017802"/>
                <a:gd name="connsiteY184" fmla="*/ 4151355 h 4821630"/>
                <a:gd name="connsiteX185" fmla="*/ 3733274 w 5017802"/>
                <a:gd name="connsiteY185" fmla="*/ 4134801 h 4821630"/>
                <a:gd name="connsiteX186" fmla="*/ 3854377 w 5017802"/>
                <a:gd name="connsiteY186" fmla="*/ 4220074 h 4821630"/>
                <a:gd name="connsiteX187" fmla="*/ 3889754 w 5017802"/>
                <a:gd name="connsiteY187" fmla="*/ 4206917 h 4821630"/>
                <a:gd name="connsiteX188" fmla="*/ 3942141 w 5017802"/>
                <a:gd name="connsiteY188" fmla="*/ 4272006 h 4821630"/>
                <a:gd name="connsiteX189" fmla="*/ 3962779 w 5017802"/>
                <a:gd name="connsiteY189" fmla="*/ 4330743 h 4821630"/>
                <a:gd name="connsiteX190" fmla="*/ 4070729 w 5017802"/>
                <a:gd name="connsiteY190" fmla="*/ 4349792 h 4821630"/>
                <a:gd name="connsiteX191" fmla="*/ 4010405 w 5017802"/>
                <a:gd name="connsiteY191" fmla="*/ 4283117 h 4821630"/>
                <a:gd name="connsiteX192" fmla="*/ 4007229 w 5017802"/>
                <a:gd name="connsiteY192" fmla="*/ 4214855 h 4821630"/>
                <a:gd name="connsiteX193" fmla="*/ 4061204 w 5017802"/>
                <a:gd name="connsiteY193" fmla="*/ 4270418 h 4821630"/>
                <a:gd name="connsiteX194" fmla="*/ 4110417 w 5017802"/>
                <a:gd name="connsiteY194" fmla="*/ 4275180 h 4821630"/>
                <a:gd name="connsiteX195" fmla="*/ 4104067 w 5017802"/>
                <a:gd name="connsiteY195" fmla="*/ 4225968 h 4821630"/>
                <a:gd name="connsiteX196" fmla="*/ 4164392 w 5017802"/>
                <a:gd name="connsiteY196" fmla="*/ 4230730 h 4821630"/>
                <a:gd name="connsiteX197" fmla="*/ 4226304 w 5017802"/>
                <a:gd name="connsiteY197" fmla="*/ 4273592 h 4821630"/>
                <a:gd name="connsiteX198" fmla="*/ 4258054 w 5017802"/>
                <a:gd name="connsiteY198" fmla="*/ 4260893 h 4821630"/>
                <a:gd name="connsiteX199" fmla="*/ 4251705 w 5017802"/>
                <a:gd name="connsiteY199" fmla="*/ 4225968 h 4821630"/>
                <a:gd name="connsiteX200" fmla="*/ 4292980 w 5017802"/>
                <a:gd name="connsiteY200" fmla="*/ 4202156 h 4821630"/>
                <a:gd name="connsiteX201" fmla="*/ 4377117 w 5017802"/>
                <a:gd name="connsiteY201" fmla="*/ 4259306 h 4821630"/>
                <a:gd name="connsiteX202" fmla="*/ 4394580 w 5017802"/>
                <a:gd name="connsiteY202" fmla="*/ 4157708 h 4821630"/>
                <a:gd name="connsiteX203" fmla="*/ 4369180 w 5017802"/>
                <a:gd name="connsiteY203" fmla="*/ 4135482 h 4821630"/>
                <a:gd name="connsiteX204" fmla="*/ 4296154 w 5017802"/>
                <a:gd name="connsiteY204" fmla="*/ 4092619 h 4821630"/>
                <a:gd name="connsiteX205" fmla="*/ 4318379 w 5017802"/>
                <a:gd name="connsiteY205" fmla="*/ 4067220 h 4821630"/>
                <a:gd name="connsiteX206" fmla="*/ 4339017 w 5017802"/>
                <a:gd name="connsiteY206" fmla="*/ 4044994 h 4821630"/>
                <a:gd name="connsiteX207" fmla="*/ 4392992 w 5017802"/>
                <a:gd name="connsiteY207" fmla="*/ 4076745 h 4821630"/>
                <a:gd name="connsiteX208" fmla="*/ 4399342 w 5017802"/>
                <a:gd name="connsiteY208" fmla="*/ 4032295 h 4821630"/>
                <a:gd name="connsiteX209" fmla="*/ 4343779 w 5017802"/>
                <a:gd name="connsiteY209" fmla="*/ 4008482 h 4821630"/>
                <a:gd name="connsiteX210" fmla="*/ 4342192 w 5017802"/>
                <a:gd name="connsiteY210" fmla="*/ 3998958 h 4821630"/>
                <a:gd name="connsiteX211" fmla="*/ 4329491 w 5017802"/>
                <a:gd name="connsiteY211" fmla="*/ 3960859 h 4821630"/>
                <a:gd name="connsiteX212" fmla="*/ 4335841 w 5017802"/>
                <a:gd name="connsiteY212" fmla="*/ 3913233 h 4821630"/>
                <a:gd name="connsiteX213" fmla="*/ 4346954 w 5017802"/>
                <a:gd name="connsiteY213" fmla="*/ 3857670 h 4821630"/>
                <a:gd name="connsiteX214" fmla="*/ 4308854 w 5017802"/>
                <a:gd name="connsiteY214" fmla="*/ 3827508 h 4821630"/>
                <a:gd name="connsiteX215" fmla="*/ 4342191 w 5017802"/>
                <a:gd name="connsiteY215" fmla="*/ 3817983 h 4821630"/>
                <a:gd name="connsiteX216" fmla="*/ 4319966 w 5017802"/>
                <a:gd name="connsiteY216" fmla="*/ 3781470 h 4821630"/>
                <a:gd name="connsiteX217" fmla="*/ 4358067 w 5017802"/>
                <a:gd name="connsiteY217" fmla="*/ 3776709 h 4821630"/>
                <a:gd name="connsiteX218" fmla="*/ 4364416 w 5017802"/>
                <a:gd name="connsiteY218" fmla="*/ 3743370 h 4821630"/>
                <a:gd name="connsiteX219" fmla="*/ 4426330 w 5017802"/>
                <a:gd name="connsiteY219" fmla="*/ 3752897 h 4821630"/>
                <a:gd name="connsiteX220" fmla="*/ 4459443 w 5017802"/>
                <a:gd name="connsiteY220" fmla="*/ 3768089 h 4821630"/>
                <a:gd name="connsiteX221" fmla="*/ 4425650 w 5017802"/>
                <a:gd name="connsiteY221" fmla="*/ 3809137 h 4821630"/>
                <a:gd name="connsiteX222" fmla="*/ 4464658 w 5017802"/>
                <a:gd name="connsiteY222" fmla="*/ 3916633 h 4821630"/>
                <a:gd name="connsiteX223" fmla="*/ 4517045 w 5017802"/>
                <a:gd name="connsiteY223" fmla="*/ 3947931 h 4821630"/>
                <a:gd name="connsiteX224" fmla="*/ 4568979 w 5017802"/>
                <a:gd name="connsiteY224" fmla="*/ 3905749 h 4821630"/>
                <a:gd name="connsiteX225" fmla="*/ 4654704 w 5017802"/>
                <a:gd name="connsiteY225" fmla="*/ 3857216 h 4821630"/>
                <a:gd name="connsiteX226" fmla="*/ 4637468 w 5017802"/>
                <a:gd name="connsiteY226" fmla="*/ 3768315 h 4821630"/>
                <a:gd name="connsiteX227" fmla="*/ 4714802 w 5017802"/>
                <a:gd name="connsiteY227" fmla="*/ 3635646 h 4821630"/>
                <a:gd name="connsiteX228" fmla="*/ 5007356 w 5017802"/>
                <a:gd name="connsiteY228" fmla="*/ 3302498 h 4821630"/>
                <a:gd name="connsiteX229" fmla="*/ 4925939 w 5017802"/>
                <a:gd name="connsiteY229" fmla="*/ 3293426 h 4821630"/>
                <a:gd name="connsiteX230" fmla="*/ 4930476 w 5017802"/>
                <a:gd name="connsiteY230" fmla="*/ 3201578 h 4821630"/>
                <a:gd name="connsiteX231" fmla="*/ 4881489 w 5017802"/>
                <a:gd name="connsiteY231" fmla="*/ 3176406 h 4821630"/>
                <a:gd name="connsiteX232" fmla="*/ 4797352 w 5017802"/>
                <a:gd name="connsiteY232" fmla="*/ 3207928 h 4821630"/>
                <a:gd name="connsiteX233" fmla="*/ 4760613 w 5017802"/>
                <a:gd name="connsiteY233" fmla="*/ 3171643 h 4821630"/>
                <a:gd name="connsiteX234" fmla="*/ 4805290 w 5017802"/>
                <a:gd name="connsiteY234" fmla="*/ 3148738 h 4821630"/>
                <a:gd name="connsiteX235" fmla="*/ 4676023 w 5017802"/>
                <a:gd name="connsiteY235" fmla="*/ 2935559 h 4821630"/>
                <a:gd name="connsiteX236" fmla="*/ 4690989 w 5017802"/>
                <a:gd name="connsiteY236" fmla="*/ 2905396 h 4821630"/>
                <a:gd name="connsiteX237" fmla="*/ 4667404 w 5017802"/>
                <a:gd name="connsiteY237" fmla="*/ 2789736 h 4821630"/>
                <a:gd name="connsiteX238" fmla="*/ 4508655 w 5017802"/>
                <a:gd name="connsiteY238" fmla="*/ 2778850 h 4821630"/>
                <a:gd name="connsiteX239" fmla="*/ 4475317 w 5017802"/>
                <a:gd name="connsiteY239" fmla="*/ 2827608 h 4821630"/>
                <a:gd name="connsiteX240" fmla="*/ 4386417 w 5017802"/>
                <a:gd name="connsiteY240" fmla="*/ 2842124 h 4821630"/>
                <a:gd name="connsiteX241" fmla="*/ 4392767 w 5017802"/>
                <a:gd name="connsiteY241" fmla="*/ 2820125 h 4821630"/>
                <a:gd name="connsiteX242" fmla="*/ 4339245 w 5017802"/>
                <a:gd name="connsiteY242" fmla="*/ 2804024 h 4821630"/>
                <a:gd name="connsiteX243" fmla="*/ 4314526 w 5017802"/>
                <a:gd name="connsiteY243" fmla="*/ 2638923 h 4821630"/>
                <a:gd name="connsiteX244" fmla="*/ 4034219 w 5017802"/>
                <a:gd name="connsiteY244" fmla="*/ 2572248 h 4821630"/>
                <a:gd name="connsiteX245" fmla="*/ 3897920 w 5017802"/>
                <a:gd name="connsiteY245" fmla="*/ 2615564 h 4821630"/>
                <a:gd name="connsiteX246" fmla="*/ 3765931 w 5017802"/>
                <a:gd name="connsiteY246" fmla="*/ 2608080 h 4821630"/>
                <a:gd name="connsiteX247" fmla="*/ 3633488 w 5017802"/>
                <a:gd name="connsiteY247" fmla="*/ 2497182 h 4821630"/>
                <a:gd name="connsiteX248" fmla="*/ 3420310 w 5017802"/>
                <a:gd name="connsiteY248" fmla="*/ 2193969 h 4821630"/>
                <a:gd name="connsiteX249" fmla="*/ 3021848 w 5017802"/>
                <a:gd name="connsiteY249" fmla="*/ 2054496 h 4821630"/>
                <a:gd name="connsiteX250" fmla="*/ 2785310 w 5017802"/>
                <a:gd name="connsiteY250" fmla="*/ 1741532 h 4821630"/>
                <a:gd name="connsiteX251" fmla="*/ 2819101 w 5017802"/>
                <a:gd name="connsiteY251" fmla="*/ 1716586 h 4821630"/>
                <a:gd name="connsiteX252" fmla="*/ 2878745 w 5017802"/>
                <a:gd name="connsiteY252" fmla="*/ 1799589 h 4821630"/>
                <a:gd name="connsiteX253" fmla="*/ 2898929 w 5017802"/>
                <a:gd name="connsiteY253" fmla="*/ 1782126 h 4821630"/>
                <a:gd name="connsiteX254" fmla="*/ 2942019 w 5017802"/>
                <a:gd name="connsiteY254" fmla="*/ 1812970 h 4821630"/>
                <a:gd name="connsiteX255" fmla="*/ 3030692 w 5017802"/>
                <a:gd name="connsiteY255" fmla="*/ 1759221 h 4821630"/>
                <a:gd name="connsiteX256" fmla="*/ 3046794 w 5017802"/>
                <a:gd name="connsiteY256" fmla="*/ 1738811 h 4821630"/>
                <a:gd name="connsiteX257" fmla="*/ 3105077 w 5017802"/>
                <a:gd name="connsiteY257" fmla="*/ 1739037 h 4821630"/>
                <a:gd name="connsiteX258" fmla="*/ 3121180 w 5017802"/>
                <a:gd name="connsiteY258" fmla="*/ 1705927 h 4821630"/>
                <a:gd name="connsiteX259" fmla="*/ 3102356 w 5017802"/>
                <a:gd name="connsiteY259" fmla="*/ 1680300 h 4821630"/>
                <a:gd name="connsiteX260" fmla="*/ 3035228 w 5017802"/>
                <a:gd name="connsiteY260" fmla="*/ 1700257 h 4821630"/>
                <a:gd name="connsiteX261" fmla="*/ 3013456 w 5017802"/>
                <a:gd name="connsiteY261" fmla="*/ 1646736 h 4821630"/>
                <a:gd name="connsiteX262" fmla="*/ 3034774 w 5017802"/>
                <a:gd name="connsiteY262" fmla="*/ 1617026 h 4821630"/>
                <a:gd name="connsiteX263" fmla="*/ 2978304 w 5017802"/>
                <a:gd name="connsiteY263" fmla="*/ 1513612 h 4821630"/>
                <a:gd name="connsiteX264" fmla="*/ 2929773 w 5017802"/>
                <a:gd name="connsiteY264" fmla="*/ 1552393 h 4821630"/>
                <a:gd name="connsiteX265" fmla="*/ 2840418 w 5017802"/>
                <a:gd name="connsiteY265" fmla="*/ 1497737 h 4821630"/>
                <a:gd name="connsiteX266" fmla="*/ 2892352 w 5017802"/>
                <a:gd name="connsiteY266" fmla="*/ 1405208 h 4821630"/>
                <a:gd name="connsiteX267" fmla="*/ 2849490 w 5017802"/>
                <a:gd name="connsiteY267" fmla="*/ 1284105 h 4821630"/>
                <a:gd name="connsiteX268" fmla="*/ 2864231 w 5017802"/>
                <a:gd name="connsiteY268" fmla="*/ 1160053 h 4821630"/>
                <a:gd name="connsiteX269" fmla="*/ 2959481 w 5017802"/>
                <a:gd name="connsiteY269" fmla="*/ 1086348 h 4821630"/>
                <a:gd name="connsiteX270" fmla="*/ 3064710 w 5017802"/>
                <a:gd name="connsiteY270" fmla="*/ 1063896 h 4821630"/>
                <a:gd name="connsiteX271" fmla="*/ 3001663 w 5017802"/>
                <a:gd name="connsiteY271" fmla="*/ 974089 h 4821630"/>
                <a:gd name="connsiteX272" fmla="*/ 2984427 w 5017802"/>
                <a:gd name="connsiteY272" fmla="*/ 1018766 h 4821630"/>
                <a:gd name="connsiteX273" fmla="*/ 2941112 w 5017802"/>
                <a:gd name="connsiteY273" fmla="*/ 971595 h 4821630"/>
                <a:gd name="connsiteX274" fmla="*/ 2962430 w 5017802"/>
                <a:gd name="connsiteY274" fmla="*/ 886323 h 4821630"/>
                <a:gd name="connsiteX275" fmla="*/ 3035454 w 5017802"/>
                <a:gd name="connsiteY275" fmla="*/ 789032 h 4821630"/>
                <a:gd name="connsiteX276" fmla="*/ 3018445 w 5017802"/>
                <a:gd name="connsiteY276" fmla="*/ 682443 h 4821630"/>
                <a:gd name="connsiteX277" fmla="*/ 2847223 w 5017802"/>
                <a:gd name="connsiteY277" fmla="*/ 692194 h 4821630"/>
                <a:gd name="connsiteX278" fmla="*/ 2827945 w 5017802"/>
                <a:gd name="connsiteY278" fmla="*/ 734831 h 4821630"/>
                <a:gd name="connsiteX279" fmla="*/ 2795742 w 5017802"/>
                <a:gd name="connsiteY279" fmla="*/ 667248 h 4821630"/>
                <a:gd name="connsiteX280" fmla="*/ 2766032 w 5017802"/>
                <a:gd name="connsiteY280" fmla="*/ 707616 h 4821630"/>
                <a:gd name="connsiteX281" fmla="*/ 2580523 w 5017802"/>
                <a:gd name="connsiteY28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935548 w 5017802"/>
                <a:gd name="connsiteY161" fmla="*/ 4221211 h 4821630"/>
                <a:gd name="connsiteX162" fmla="*/ 1935548 w 5017802"/>
                <a:gd name="connsiteY162" fmla="*/ 4222798 h 4821630"/>
                <a:gd name="connsiteX163" fmla="*/ 2188636 w 5017802"/>
                <a:gd name="connsiteY163" fmla="*/ 4250462 h 4821630"/>
                <a:gd name="connsiteX164" fmla="*/ 2296586 w 5017802"/>
                <a:gd name="connsiteY164" fmla="*/ 4245474 h 4821630"/>
                <a:gd name="connsiteX165" fmla="*/ 2394785 w 5017802"/>
                <a:gd name="connsiteY165" fmla="*/ 4215990 h 4821630"/>
                <a:gd name="connsiteX166" fmla="*/ 2406350 w 5017802"/>
                <a:gd name="connsiteY166" fmla="*/ 4125277 h 4821630"/>
                <a:gd name="connsiteX167" fmla="*/ 2494570 w 5017802"/>
                <a:gd name="connsiteY167" fmla="*/ 3900532 h 4821630"/>
                <a:gd name="connsiteX168" fmla="*/ 2593449 w 5017802"/>
                <a:gd name="connsiteY168" fmla="*/ 3917768 h 4821630"/>
                <a:gd name="connsiteX169" fmla="*/ 2719088 w 5017802"/>
                <a:gd name="connsiteY169" fmla="*/ 3918221 h 4821630"/>
                <a:gd name="connsiteX170" fmla="*/ 2914124 w 5017802"/>
                <a:gd name="connsiteY170" fmla="*/ 3764007 h 4821630"/>
                <a:gd name="connsiteX171" fmla="*/ 3195112 w 5017802"/>
                <a:gd name="connsiteY171" fmla="*/ 3993968 h 4821630"/>
                <a:gd name="connsiteX172" fmla="*/ 3265414 w 5017802"/>
                <a:gd name="connsiteY172" fmla="*/ 4067674 h 4821630"/>
                <a:gd name="connsiteX173" fmla="*/ 3439813 w 5017802"/>
                <a:gd name="connsiteY173" fmla="*/ 4130265 h 4821630"/>
                <a:gd name="connsiteX174" fmla="*/ 3526217 w 5017802"/>
                <a:gd name="connsiteY174" fmla="*/ 4316455 h 4821630"/>
                <a:gd name="connsiteX175" fmla="*/ 3586542 w 5017802"/>
                <a:gd name="connsiteY175" fmla="*/ 4375193 h 4821630"/>
                <a:gd name="connsiteX176" fmla="*/ 3597654 w 5017802"/>
                <a:gd name="connsiteY176" fmla="*/ 4345030 h 4821630"/>
                <a:gd name="connsiteX177" fmla="*/ 3643692 w 5017802"/>
                <a:gd name="connsiteY177" fmla="*/ 4318042 h 4821630"/>
                <a:gd name="connsiteX178" fmla="*/ 3694492 w 5017802"/>
                <a:gd name="connsiteY178" fmla="*/ 4391068 h 4821630"/>
                <a:gd name="connsiteX179" fmla="*/ 3743705 w 5017802"/>
                <a:gd name="connsiteY179" fmla="*/ 4394243 h 4821630"/>
                <a:gd name="connsiteX180" fmla="*/ 3699254 w 5017802"/>
                <a:gd name="connsiteY180" fmla="*/ 4300581 h 4821630"/>
                <a:gd name="connsiteX181" fmla="*/ 3656392 w 5017802"/>
                <a:gd name="connsiteY181" fmla="*/ 4232318 h 4821630"/>
                <a:gd name="connsiteX182" fmla="*/ 3699255 w 5017802"/>
                <a:gd name="connsiteY182" fmla="*/ 4216442 h 4821630"/>
                <a:gd name="connsiteX183" fmla="*/ 3680204 w 5017802"/>
                <a:gd name="connsiteY183" fmla="*/ 4175168 h 4821630"/>
                <a:gd name="connsiteX184" fmla="*/ 3732592 w 5017802"/>
                <a:gd name="connsiteY184" fmla="*/ 4184693 h 4821630"/>
                <a:gd name="connsiteX185" fmla="*/ 3711955 w 5017802"/>
                <a:gd name="connsiteY185" fmla="*/ 4151355 h 4821630"/>
                <a:gd name="connsiteX186" fmla="*/ 3733274 w 5017802"/>
                <a:gd name="connsiteY186" fmla="*/ 4134801 h 4821630"/>
                <a:gd name="connsiteX187" fmla="*/ 3854377 w 5017802"/>
                <a:gd name="connsiteY187" fmla="*/ 4220074 h 4821630"/>
                <a:gd name="connsiteX188" fmla="*/ 3889754 w 5017802"/>
                <a:gd name="connsiteY188" fmla="*/ 4206917 h 4821630"/>
                <a:gd name="connsiteX189" fmla="*/ 3942141 w 5017802"/>
                <a:gd name="connsiteY189" fmla="*/ 4272006 h 4821630"/>
                <a:gd name="connsiteX190" fmla="*/ 3962779 w 5017802"/>
                <a:gd name="connsiteY190" fmla="*/ 4330743 h 4821630"/>
                <a:gd name="connsiteX191" fmla="*/ 4070729 w 5017802"/>
                <a:gd name="connsiteY191" fmla="*/ 4349792 h 4821630"/>
                <a:gd name="connsiteX192" fmla="*/ 4010405 w 5017802"/>
                <a:gd name="connsiteY192" fmla="*/ 4283117 h 4821630"/>
                <a:gd name="connsiteX193" fmla="*/ 4007229 w 5017802"/>
                <a:gd name="connsiteY193" fmla="*/ 4214855 h 4821630"/>
                <a:gd name="connsiteX194" fmla="*/ 4061204 w 5017802"/>
                <a:gd name="connsiteY194" fmla="*/ 4270418 h 4821630"/>
                <a:gd name="connsiteX195" fmla="*/ 4110417 w 5017802"/>
                <a:gd name="connsiteY195" fmla="*/ 4275180 h 4821630"/>
                <a:gd name="connsiteX196" fmla="*/ 4104067 w 5017802"/>
                <a:gd name="connsiteY196" fmla="*/ 4225968 h 4821630"/>
                <a:gd name="connsiteX197" fmla="*/ 4164392 w 5017802"/>
                <a:gd name="connsiteY197" fmla="*/ 4230730 h 4821630"/>
                <a:gd name="connsiteX198" fmla="*/ 4226304 w 5017802"/>
                <a:gd name="connsiteY198" fmla="*/ 4273592 h 4821630"/>
                <a:gd name="connsiteX199" fmla="*/ 4258054 w 5017802"/>
                <a:gd name="connsiteY199" fmla="*/ 4260893 h 4821630"/>
                <a:gd name="connsiteX200" fmla="*/ 4251705 w 5017802"/>
                <a:gd name="connsiteY200" fmla="*/ 4225968 h 4821630"/>
                <a:gd name="connsiteX201" fmla="*/ 4292980 w 5017802"/>
                <a:gd name="connsiteY201" fmla="*/ 4202156 h 4821630"/>
                <a:gd name="connsiteX202" fmla="*/ 4377117 w 5017802"/>
                <a:gd name="connsiteY202" fmla="*/ 4259306 h 4821630"/>
                <a:gd name="connsiteX203" fmla="*/ 4394580 w 5017802"/>
                <a:gd name="connsiteY203" fmla="*/ 4157708 h 4821630"/>
                <a:gd name="connsiteX204" fmla="*/ 4369180 w 5017802"/>
                <a:gd name="connsiteY204" fmla="*/ 4135482 h 4821630"/>
                <a:gd name="connsiteX205" fmla="*/ 4296154 w 5017802"/>
                <a:gd name="connsiteY205" fmla="*/ 4092619 h 4821630"/>
                <a:gd name="connsiteX206" fmla="*/ 4318379 w 5017802"/>
                <a:gd name="connsiteY206" fmla="*/ 4067220 h 4821630"/>
                <a:gd name="connsiteX207" fmla="*/ 4339017 w 5017802"/>
                <a:gd name="connsiteY207" fmla="*/ 4044994 h 4821630"/>
                <a:gd name="connsiteX208" fmla="*/ 4392992 w 5017802"/>
                <a:gd name="connsiteY208" fmla="*/ 4076745 h 4821630"/>
                <a:gd name="connsiteX209" fmla="*/ 4399342 w 5017802"/>
                <a:gd name="connsiteY209" fmla="*/ 4032295 h 4821630"/>
                <a:gd name="connsiteX210" fmla="*/ 4343779 w 5017802"/>
                <a:gd name="connsiteY210" fmla="*/ 4008482 h 4821630"/>
                <a:gd name="connsiteX211" fmla="*/ 4342192 w 5017802"/>
                <a:gd name="connsiteY211" fmla="*/ 3998958 h 4821630"/>
                <a:gd name="connsiteX212" fmla="*/ 4329491 w 5017802"/>
                <a:gd name="connsiteY212" fmla="*/ 3960859 h 4821630"/>
                <a:gd name="connsiteX213" fmla="*/ 4335841 w 5017802"/>
                <a:gd name="connsiteY213" fmla="*/ 3913233 h 4821630"/>
                <a:gd name="connsiteX214" fmla="*/ 4346954 w 5017802"/>
                <a:gd name="connsiteY214" fmla="*/ 3857670 h 4821630"/>
                <a:gd name="connsiteX215" fmla="*/ 4308854 w 5017802"/>
                <a:gd name="connsiteY215" fmla="*/ 3827508 h 4821630"/>
                <a:gd name="connsiteX216" fmla="*/ 4342191 w 5017802"/>
                <a:gd name="connsiteY216" fmla="*/ 3817983 h 4821630"/>
                <a:gd name="connsiteX217" fmla="*/ 4319966 w 5017802"/>
                <a:gd name="connsiteY217" fmla="*/ 3781470 h 4821630"/>
                <a:gd name="connsiteX218" fmla="*/ 4358067 w 5017802"/>
                <a:gd name="connsiteY218" fmla="*/ 3776709 h 4821630"/>
                <a:gd name="connsiteX219" fmla="*/ 4364416 w 5017802"/>
                <a:gd name="connsiteY219" fmla="*/ 3743370 h 4821630"/>
                <a:gd name="connsiteX220" fmla="*/ 4426330 w 5017802"/>
                <a:gd name="connsiteY220" fmla="*/ 3752897 h 4821630"/>
                <a:gd name="connsiteX221" fmla="*/ 4459443 w 5017802"/>
                <a:gd name="connsiteY221" fmla="*/ 3768089 h 4821630"/>
                <a:gd name="connsiteX222" fmla="*/ 4425650 w 5017802"/>
                <a:gd name="connsiteY222" fmla="*/ 3809137 h 4821630"/>
                <a:gd name="connsiteX223" fmla="*/ 4464658 w 5017802"/>
                <a:gd name="connsiteY223" fmla="*/ 3916633 h 4821630"/>
                <a:gd name="connsiteX224" fmla="*/ 4517045 w 5017802"/>
                <a:gd name="connsiteY224" fmla="*/ 3947931 h 4821630"/>
                <a:gd name="connsiteX225" fmla="*/ 4568979 w 5017802"/>
                <a:gd name="connsiteY225" fmla="*/ 3905749 h 4821630"/>
                <a:gd name="connsiteX226" fmla="*/ 4654704 w 5017802"/>
                <a:gd name="connsiteY226" fmla="*/ 3857216 h 4821630"/>
                <a:gd name="connsiteX227" fmla="*/ 4637468 w 5017802"/>
                <a:gd name="connsiteY227" fmla="*/ 3768315 h 4821630"/>
                <a:gd name="connsiteX228" fmla="*/ 4714802 w 5017802"/>
                <a:gd name="connsiteY228" fmla="*/ 3635646 h 4821630"/>
                <a:gd name="connsiteX229" fmla="*/ 5007356 w 5017802"/>
                <a:gd name="connsiteY229" fmla="*/ 3302498 h 4821630"/>
                <a:gd name="connsiteX230" fmla="*/ 4925939 w 5017802"/>
                <a:gd name="connsiteY230" fmla="*/ 3293426 h 4821630"/>
                <a:gd name="connsiteX231" fmla="*/ 4930476 w 5017802"/>
                <a:gd name="connsiteY231" fmla="*/ 3201578 h 4821630"/>
                <a:gd name="connsiteX232" fmla="*/ 4881489 w 5017802"/>
                <a:gd name="connsiteY232" fmla="*/ 3176406 h 4821630"/>
                <a:gd name="connsiteX233" fmla="*/ 4797352 w 5017802"/>
                <a:gd name="connsiteY233" fmla="*/ 3207928 h 4821630"/>
                <a:gd name="connsiteX234" fmla="*/ 4760613 w 5017802"/>
                <a:gd name="connsiteY234" fmla="*/ 3171643 h 4821630"/>
                <a:gd name="connsiteX235" fmla="*/ 4805290 w 5017802"/>
                <a:gd name="connsiteY235" fmla="*/ 3148738 h 4821630"/>
                <a:gd name="connsiteX236" fmla="*/ 4676023 w 5017802"/>
                <a:gd name="connsiteY236" fmla="*/ 2935559 h 4821630"/>
                <a:gd name="connsiteX237" fmla="*/ 4690989 w 5017802"/>
                <a:gd name="connsiteY237" fmla="*/ 2905396 h 4821630"/>
                <a:gd name="connsiteX238" fmla="*/ 4667404 w 5017802"/>
                <a:gd name="connsiteY238" fmla="*/ 2789736 h 4821630"/>
                <a:gd name="connsiteX239" fmla="*/ 4508655 w 5017802"/>
                <a:gd name="connsiteY239" fmla="*/ 2778850 h 4821630"/>
                <a:gd name="connsiteX240" fmla="*/ 4475317 w 5017802"/>
                <a:gd name="connsiteY240" fmla="*/ 2827608 h 4821630"/>
                <a:gd name="connsiteX241" fmla="*/ 4386417 w 5017802"/>
                <a:gd name="connsiteY241" fmla="*/ 2842124 h 4821630"/>
                <a:gd name="connsiteX242" fmla="*/ 4392767 w 5017802"/>
                <a:gd name="connsiteY242" fmla="*/ 2820125 h 4821630"/>
                <a:gd name="connsiteX243" fmla="*/ 4339245 w 5017802"/>
                <a:gd name="connsiteY243" fmla="*/ 2804024 h 4821630"/>
                <a:gd name="connsiteX244" fmla="*/ 4314526 w 5017802"/>
                <a:gd name="connsiteY244" fmla="*/ 2638923 h 4821630"/>
                <a:gd name="connsiteX245" fmla="*/ 4034219 w 5017802"/>
                <a:gd name="connsiteY245" fmla="*/ 2572248 h 4821630"/>
                <a:gd name="connsiteX246" fmla="*/ 3897920 w 5017802"/>
                <a:gd name="connsiteY246" fmla="*/ 2615564 h 4821630"/>
                <a:gd name="connsiteX247" fmla="*/ 3765931 w 5017802"/>
                <a:gd name="connsiteY247" fmla="*/ 2608080 h 4821630"/>
                <a:gd name="connsiteX248" fmla="*/ 3633488 w 5017802"/>
                <a:gd name="connsiteY248" fmla="*/ 2497182 h 4821630"/>
                <a:gd name="connsiteX249" fmla="*/ 3420310 w 5017802"/>
                <a:gd name="connsiteY249" fmla="*/ 2193969 h 4821630"/>
                <a:gd name="connsiteX250" fmla="*/ 3021848 w 5017802"/>
                <a:gd name="connsiteY250" fmla="*/ 2054496 h 4821630"/>
                <a:gd name="connsiteX251" fmla="*/ 2785310 w 5017802"/>
                <a:gd name="connsiteY251" fmla="*/ 1741532 h 4821630"/>
                <a:gd name="connsiteX252" fmla="*/ 2819101 w 5017802"/>
                <a:gd name="connsiteY252" fmla="*/ 1716586 h 4821630"/>
                <a:gd name="connsiteX253" fmla="*/ 2878745 w 5017802"/>
                <a:gd name="connsiteY253" fmla="*/ 1799589 h 4821630"/>
                <a:gd name="connsiteX254" fmla="*/ 2898929 w 5017802"/>
                <a:gd name="connsiteY254" fmla="*/ 1782126 h 4821630"/>
                <a:gd name="connsiteX255" fmla="*/ 2942019 w 5017802"/>
                <a:gd name="connsiteY255" fmla="*/ 1812970 h 4821630"/>
                <a:gd name="connsiteX256" fmla="*/ 3030692 w 5017802"/>
                <a:gd name="connsiteY256" fmla="*/ 1759221 h 4821630"/>
                <a:gd name="connsiteX257" fmla="*/ 3046794 w 5017802"/>
                <a:gd name="connsiteY257" fmla="*/ 1738811 h 4821630"/>
                <a:gd name="connsiteX258" fmla="*/ 3105077 w 5017802"/>
                <a:gd name="connsiteY258" fmla="*/ 1739037 h 4821630"/>
                <a:gd name="connsiteX259" fmla="*/ 3121180 w 5017802"/>
                <a:gd name="connsiteY259" fmla="*/ 1705927 h 4821630"/>
                <a:gd name="connsiteX260" fmla="*/ 3102356 w 5017802"/>
                <a:gd name="connsiteY260" fmla="*/ 1680300 h 4821630"/>
                <a:gd name="connsiteX261" fmla="*/ 3035228 w 5017802"/>
                <a:gd name="connsiteY261" fmla="*/ 1700257 h 4821630"/>
                <a:gd name="connsiteX262" fmla="*/ 3013456 w 5017802"/>
                <a:gd name="connsiteY262" fmla="*/ 1646736 h 4821630"/>
                <a:gd name="connsiteX263" fmla="*/ 3034774 w 5017802"/>
                <a:gd name="connsiteY263" fmla="*/ 1617026 h 4821630"/>
                <a:gd name="connsiteX264" fmla="*/ 2978304 w 5017802"/>
                <a:gd name="connsiteY264" fmla="*/ 1513612 h 4821630"/>
                <a:gd name="connsiteX265" fmla="*/ 2929773 w 5017802"/>
                <a:gd name="connsiteY265" fmla="*/ 1552393 h 4821630"/>
                <a:gd name="connsiteX266" fmla="*/ 2840418 w 5017802"/>
                <a:gd name="connsiteY266" fmla="*/ 1497737 h 4821630"/>
                <a:gd name="connsiteX267" fmla="*/ 2892352 w 5017802"/>
                <a:gd name="connsiteY267" fmla="*/ 1405208 h 4821630"/>
                <a:gd name="connsiteX268" fmla="*/ 2849490 w 5017802"/>
                <a:gd name="connsiteY268" fmla="*/ 1284105 h 4821630"/>
                <a:gd name="connsiteX269" fmla="*/ 2864231 w 5017802"/>
                <a:gd name="connsiteY269" fmla="*/ 1160053 h 4821630"/>
                <a:gd name="connsiteX270" fmla="*/ 2959481 w 5017802"/>
                <a:gd name="connsiteY270" fmla="*/ 1086348 h 4821630"/>
                <a:gd name="connsiteX271" fmla="*/ 3064710 w 5017802"/>
                <a:gd name="connsiteY271" fmla="*/ 1063896 h 4821630"/>
                <a:gd name="connsiteX272" fmla="*/ 3001663 w 5017802"/>
                <a:gd name="connsiteY272" fmla="*/ 974089 h 4821630"/>
                <a:gd name="connsiteX273" fmla="*/ 2984427 w 5017802"/>
                <a:gd name="connsiteY273" fmla="*/ 1018766 h 4821630"/>
                <a:gd name="connsiteX274" fmla="*/ 2941112 w 5017802"/>
                <a:gd name="connsiteY274" fmla="*/ 971595 h 4821630"/>
                <a:gd name="connsiteX275" fmla="*/ 2962430 w 5017802"/>
                <a:gd name="connsiteY275" fmla="*/ 886323 h 4821630"/>
                <a:gd name="connsiteX276" fmla="*/ 3035454 w 5017802"/>
                <a:gd name="connsiteY276" fmla="*/ 789032 h 4821630"/>
                <a:gd name="connsiteX277" fmla="*/ 3018445 w 5017802"/>
                <a:gd name="connsiteY277" fmla="*/ 682443 h 4821630"/>
                <a:gd name="connsiteX278" fmla="*/ 2847223 w 5017802"/>
                <a:gd name="connsiteY278" fmla="*/ 692194 h 4821630"/>
                <a:gd name="connsiteX279" fmla="*/ 2827945 w 5017802"/>
                <a:gd name="connsiteY279" fmla="*/ 734831 h 4821630"/>
                <a:gd name="connsiteX280" fmla="*/ 2795742 w 5017802"/>
                <a:gd name="connsiteY280" fmla="*/ 667248 h 4821630"/>
                <a:gd name="connsiteX281" fmla="*/ 2766032 w 5017802"/>
                <a:gd name="connsiteY281" fmla="*/ 707616 h 4821630"/>
                <a:gd name="connsiteX282" fmla="*/ 2580523 w 5017802"/>
                <a:gd name="connsiteY28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935548 w 5017802"/>
                <a:gd name="connsiteY161" fmla="*/ 4221211 h 4821630"/>
                <a:gd name="connsiteX162" fmla="*/ 2103823 w 5017802"/>
                <a:gd name="connsiteY162" fmla="*/ 4295823 h 4821630"/>
                <a:gd name="connsiteX163" fmla="*/ 2188636 w 5017802"/>
                <a:gd name="connsiteY163" fmla="*/ 4250462 h 4821630"/>
                <a:gd name="connsiteX164" fmla="*/ 2296586 w 5017802"/>
                <a:gd name="connsiteY164" fmla="*/ 4245474 h 4821630"/>
                <a:gd name="connsiteX165" fmla="*/ 2394785 w 5017802"/>
                <a:gd name="connsiteY165" fmla="*/ 4215990 h 4821630"/>
                <a:gd name="connsiteX166" fmla="*/ 2406350 w 5017802"/>
                <a:gd name="connsiteY166" fmla="*/ 4125277 h 4821630"/>
                <a:gd name="connsiteX167" fmla="*/ 2494570 w 5017802"/>
                <a:gd name="connsiteY167" fmla="*/ 3900532 h 4821630"/>
                <a:gd name="connsiteX168" fmla="*/ 2593449 w 5017802"/>
                <a:gd name="connsiteY168" fmla="*/ 3917768 h 4821630"/>
                <a:gd name="connsiteX169" fmla="*/ 2719088 w 5017802"/>
                <a:gd name="connsiteY169" fmla="*/ 3918221 h 4821630"/>
                <a:gd name="connsiteX170" fmla="*/ 2914124 w 5017802"/>
                <a:gd name="connsiteY170" fmla="*/ 3764007 h 4821630"/>
                <a:gd name="connsiteX171" fmla="*/ 3195112 w 5017802"/>
                <a:gd name="connsiteY171" fmla="*/ 3993968 h 4821630"/>
                <a:gd name="connsiteX172" fmla="*/ 3265414 w 5017802"/>
                <a:gd name="connsiteY172" fmla="*/ 4067674 h 4821630"/>
                <a:gd name="connsiteX173" fmla="*/ 3439813 w 5017802"/>
                <a:gd name="connsiteY173" fmla="*/ 4130265 h 4821630"/>
                <a:gd name="connsiteX174" fmla="*/ 3526217 w 5017802"/>
                <a:gd name="connsiteY174" fmla="*/ 4316455 h 4821630"/>
                <a:gd name="connsiteX175" fmla="*/ 3586542 w 5017802"/>
                <a:gd name="connsiteY175" fmla="*/ 4375193 h 4821630"/>
                <a:gd name="connsiteX176" fmla="*/ 3597654 w 5017802"/>
                <a:gd name="connsiteY176" fmla="*/ 4345030 h 4821630"/>
                <a:gd name="connsiteX177" fmla="*/ 3643692 w 5017802"/>
                <a:gd name="connsiteY177" fmla="*/ 4318042 h 4821630"/>
                <a:gd name="connsiteX178" fmla="*/ 3694492 w 5017802"/>
                <a:gd name="connsiteY178" fmla="*/ 4391068 h 4821630"/>
                <a:gd name="connsiteX179" fmla="*/ 3743705 w 5017802"/>
                <a:gd name="connsiteY179" fmla="*/ 4394243 h 4821630"/>
                <a:gd name="connsiteX180" fmla="*/ 3699254 w 5017802"/>
                <a:gd name="connsiteY180" fmla="*/ 4300581 h 4821630"/>
                <a:gd name="connsiteX181" fmla="*/ 3656392 w 5017802"/>
                <a:gd name="connsiteY181" fmla="*/ 4232318 h 4821630"/>
                <a:gd name="connsiteX182" fmla="*/ 3699255 w 5017802"/>
                <a:gd name="connsiteY182" fmla="*/ 4216442 h 4821630"/>
                <a:gd name="connsiteX183" fmla="*/ 3680204 w 5017802"/>
                <a:gd name="connsiteY183" fmla="*/ 4175168 h 4821630"/>
                <a:gd name="connsiteX184" fmla="*/ 3732592 w 5017802"/>
                <a:gd name="connsiteY184" fmla="*/ 4184693 h 4821630"/>
                <a:gd name="connsiteX185" fmla="*/ 3711955 w 5017802"/>
                <a:gd name="connsiteY185" fmla="*/ 4151355 h 4821630"/>
                <a:gd name="connsiteX186" fmla="*/ 3733274 w 5017802"/>
                <a:gd name="connsiteY186" fmla="*/ 4134801 h 4821630"/>
                <a:gd name="connsiteX187" fmla="*/ 3854377 w 5017802"/>
                <a:gd name="connsiteY187" fmla="*/ 4220074 h 4821630"/>
                <a:gd name="connsiteX188" fmla="*/ 3889754 w 5017802"/>
                <a:gd name="connsiteY188" fmla="*/ 4206917 h 4821630"/>
                <a:gd name="connsiteX189" fmla="*/ 3942141 w 5017802"/>
                <a:gd name="connsiteY189" fmla="*/ 4272006 h 4821630"/>
                <a:gd name="connsiteX190" fmla="*/ 3962779 w 5017802"/>
                <a:gd name="connsiteY190" fmla="*/ 4330743 h 4821630"/>
                <a:gd name="connsiteX191" fmla="*/ 4070729 w 5017802"/>
                <a:gd name="connsiteY191" fmla="*/ 4349792 h 4821630"/>
                <a:gd name="connsiteX192" fmla="*/ 4010405 w 5017802"/>
                <a:gd name="connsiteY192" fmla="*/ 4283117 h 4821630"/>
                <a:gd name="connsiteX193" fmla="*/ 4007229 w 5017802"/>
                <a:gd name="connsiteY193" fmla="*/ 4214855 h 4821630"/>
                <a:gd name="connsiteX194" fmla="*/ 4061204 w 5017802"/>
                <a:gd name="connsiteY194" fmla="*/ 4270418 h 4821630"/>
                <a:gd name="connsiteX195" fmla="*/ 4110417 w 5017802"/>
                <a:gd name="connsiteY195" fmla="*/ 4275180 h 4821630"/>
                <a:gd name="connsiteX196" fmla="*/ 4104067 w 5017802"/>
                <a:gd name="connsiteY196" fmla="*/ 4225968 h 4821630"/>
                <a:gd name="connsiteX197" fmla="*/ 4164392 w 5017802"/>
                <a:gd name="connsiteY197" fmla="*/ 4230730 h 4821630"/>
                <a:gd name="connsiteX198" fmla="*/ 4226304 w 5017802"/>
                <a:gd name="connsiteY198" fmla="*/ 4273592 h 4821630"/>
                <a:gd name="connsiteX199" fmla="*/ 4258054 w 5017802"/>
                <a:gd name="connsiteY199" fmla="*/ 4260893 h 4821630"/>
                <a:gd name="connsiteX200" fmla="*/ 4251705 w 5017802"/>
                <a:gd name="connsiteY200" fmla="*/ 4225968 h 4821630"/>
                <a:gd name="connsiteX201" fmla="*/ 4292980 w 5017802"/>
                <a:gd name="connsiteY201" fmla="*/ 4202156 h 4821630"/>
                <a:gd name="connsiteX202" fmla="*/ 4377117 w 5017802"/>
                <a:gd name="connsiteY202" fmla="*/ 4259306 h 4821630"/>
                <a:gd name="connsiteX203" fmla="*/ 4394580 w 5017802"/>
                <a:gd name="connsiteY203" fmla="*/ 4157708 h 4821630"/>
                <a:gd name="connsiteX204" fmla="*/ 4369180 w 5017802"/>
                <a:gd name="connsiteY204" fmla="*/ 4135482 h 4821630"/>
                <a:gd name="connsiteX205" fmla="*/ 4296154 w 5017802"/>
                <a:gd name="connsiteY205" fmla="*/ 4092619 h 4821630"/>
                <a:gd name="connsiteX206" fmla="*/ 4318379 w 5017802"/>
                <a:gd name="connsiteY206" fmla="*/ 4067220 h 4821630"/>
                <a:gd name="connsiteX207" fmla="*/ 4339017 w 5017802"/>
                <a:gd name="connsiteY207" fmla="*/ 4044994 h 4821630"/>
                <a:gd name="connsiteX208" fmla="*/ 4392992 w 5017802"/>
                <a:gd name="connsiteY208" fmla="*/ 4076745 h 4821630"/>
                <a:gd name="connsiteX209" fmla="*/ 4399342 w 5017802"/>
                <a:gd name="connsiteY209" fmla="*/ 4032295 h 4821630"/>
                <a:gd name="connsiteX210" fmla="*/ 4343779 w 5017802"/>
                <a:gd name="connsiteY210" fmla="*/ 4008482 h 4821630"/>
                <a:gd name="connsiteX211" fmla="*/ 4342192 w 5017802"/>
                <a:gd name="connsiteY211" fmla="*/ 3998958 h 4821630"/>
                <a:gd name="connsiteX212" fmla="*/ 4329491 w 5017802"/>
                <a:gd name="connsiteY212" fmla="*/ 3960859 h 4821630"/>
                <a:gd name="connsiteX213" fmla="*/ 4335841 w 5017802"/>
                <a:gd name="connsiteY213" fmla="*/ 3913233 h 4821630"/>
                <a:gd name="connsiteX214" fmla="*/ 4346954 w 5017802"/>
                <a:gd name="connsiteY214" fmla="*/ 3857670 h 4821630"/>
                <a:gd name="connsiteX215" fmla="*/ 4308854 w 5017802"/>
                <a:gd name="connsiteY215" fmla="*/ 3827508 h 4821630"/>
                <a:gd name="connsiteX216" fmla="*/ 4342191 w 5017802"/>
                <a:gd name="connsiteY216" fmla="*/ 3817983 h 4821630"/>
                <a:gd name="connsiteX217" fmla="*/ 4319966 w 5017802"/>
                <a:gd name="connsiteY217" fmla="*/ 3781470 h 4821630"/>
                <a:gd name="connsiteX218" fmla="*/ 4358067 w 5017802"/>
                <a:gd name="connsiteY218" fmla="*/ 3776709 h 4821630"/>
                <a:gd name="connsiteX219" fmla="*/ 4364416 w 5017802"/>
                <a:gd name="connsiteY219" fmla="*/ 3743370 h 4821630"/>
                <a:gd name="connsiteX220" fmla="*/ 4426330 w 5017802"/>
                <a:gd name="connsiteY220" fmla="*/ 3752897 h 4821630"/>
                <a:gd name="connsiteX221" fmla="*/ 4459443 w 5017802"/>
                <a:gd name="connsiteY221" fmla="*/ 3768089 h 4821630"/>
                <a:gd name="connsiteX222" fmla="*/ 4425650 w 5017802"/>
                <a:gd name="connsiteY222" fmla="*/ 3809137 h 4821630"/>
                <a:gd name="connsiteX223" fmla="*/ 4464658 w 5017802"/>
                <a:gd name="connsiteY223" fmla="*/ 3916633 h 4821630"/>
                <a:gd name="connsiteX224" fmla="*/ 4517045 w 5017802"/>
                <a:gd name="connsiteY224" fmla="*/ 3947931 h 4821630"/>
                <a:gd name="connsiteX225" fmla="*/ 4568979 w 5017802"/>
                <a:gd name="connsiteY225" fmla="*/ 3905749 h 4821630"/>
                <a:gd name="connsiteX226" fmla="*/ 4654704 w 5017802"/>
                <a:gd name="connsiteY226" fmla="*/ 3857216 h 4821630"/>
                <a:gd name="connsiteX227" fmla="*/ 4637468 w 5017802"/>
                <a:gd name="connsiteY227" fmla="*/ 3768315 h 4821630"/>
                <a:gd name="connsiteX228" fmla="*/ 4714802 w 5017802"/>
                <a:gd name="connsiteY228" fmla="*/ 3635646 h 4821630"/>
                <a:gd name="connsiteX229" fmla="*/ 5007356 w 5017802"/>
                <a:gd name="connsiteY229" fmla="*/ 3302498 h 4821630"/>
                <a:gd name="connsiteX230" fmla="*/ 4925939 w 5017802"/>
                <a:gd name="connsiteY230" fmla="*/ 3293426 h 4821630"/>
                <a:gd name="connsiteX231" fmla="*/ 4930476 w 5017802"/>
                <a:gd name="connsiteY231" fmla="*/ 3201578 h 4821630"/>
                <a:gd name="connsiteX232" fmla="*/ 4881489 w 5017802"/>
                <a:gd name="connsiteY232" fmla="*/ 3176406 h 4821630"/>
                <a:gd name="connsiteX233" fmla="*/ 4797352 w 5017802"/>
                <a:gd name="connsiteY233" fmla="*/ 3207928 h 4821630"/>
                <a:gd name="connsiteX234" fmla="*/ 4760613 w 5017802"/>
                <a:gd name="connsiteY234" fmla="*/ 3171643 h 4821630"/>
                <a:gd name="connsiteX235" fmla="*/ 4805290 w 5017802"/>
                <a:gd name="connsiteY235" fmla="*/ 3148738 h 4821630"/>
                <a:gd name="connsiteX236" fmla="*/ 4676023 w 5017802"/>
                <a:gd name="connsiteY236" fmla="*/ 2935559 h 4821630"/>
                <a:gd name="connsiteX237" fmla="*/ 4690989 w 5017802"/>
                <a:gd name="connsiteY237" fmla="*/ 2905396 h 4821630"/>
                <a:gd name="connsiteX238" fmla="*/ 4667404 w 5017802"/>
                <a:gd name="connsiteY238" fmla="*/ 2789736 h 4821630"/>
                <a:gd name="connsiteX239" fmla="*/ 4508655 w 5017802"/>
                <a:gd name="connsiteY239" fmla="*/ 2778850 h 4821630"/>
                <a:gd name="connsiteX240" fmla="*/ 4475317 w 5017802"/>
                <a:gd name="connsiteY240" fmla="*/ 2827608 h 4821630"/>
                <a:gd name="connsiteX241" fmla="*/ 4386417 w 5017802"/>
                <a:gd name="connsiteY241" fmla="*/ 2842124 h 4821630"/>
                <a:gd name="connsiteX242" fmla="*/ 4392767 w 5017802"/>
                <a:gd name="connsiteY242" fmla="*/ 2820125 h 4821630"/>
                <a:gd name="connsiteX243" fmla="*/ 4339245 w 5017802"/>
                <a:gd name="connsiteY243" fmla="*/ 2804024 h 4821630"/>
                <a:gd name="connsiteX244" fmla="*/ 4314526 w 5017802"/>
                <a:gd name="connsiteY244" fmla="*/ 2638923 h 4821630"/>
                <a:gd name="connsiteX245" fmla="*/ 4034219 w 5017802"/>
                <a:gd name="connsiteY245" fmla="*/ 2572248 h 4821630"/>
                <a:gd name="connsiteX246" fmla="*/ 3897920 w 5017802"/>
                <a:gd name="connsiteY246" fmla="*/ 2615564 h 4821630"/>
                <a:gd name="connsiteX247" fmla="*/ 3765931 w 5017802"/>
                <a:gd name="connsiteY247" fmla="*/ 2608080 h 4821630"/>
                <a:gd name="connsiteX248" fmla="*/ 3633488 w 5017802"/>
                <a:gd name="connsiteY248" fmla="*/ 2497182 h 4821630"/>
                <a:gd name="connsiteX249" fmla="*/ 3420310 w 5017802"/>
                <a:gd name="connsiteY249" fmla="*/ 2193969 h 4821630"/>
                <a:gd name="connsiteX250" fmla="*/ 3021848 w 5017802"/>
                <a:gd name="connsiteY250" fmla="*/ 2054496 h 4821630"/>
                <a:gd name="connsiteX251" fmla="*/ 2785310 w 5017802"/>
                <a:gd name="connsiteY251" fmla="*/ 1741532 h 4821630"/>
                <a:gd name="connsiteX252" fmla="*/ 2819101 w 5017802"/>
                <a:gd name="connsiteY252" fmla="*/ 1716586 h 4821630"/>
                <a:gd name="connsiteX253" fmla="*/ 2878745 w 5017802"/>
                <a:gd name="connsiteY253" fmla="*/ 1799589 h 4821630"/>
                <a:gd name="connsiteX254" fmla="*/ 2898929 w 5017802"/>
                <a:gd name="connsiteY254" fmla="*/ 1782126 h 4821630"/>
                <a:gd name="connsiteX255" fmla="*/ 2942019 w 5017802"/>
                <a:gd name="connsiteY255" fmla="*/ 1812970 h 4821630"/>
                <a:gd name="connsiteX256" fmla="*/ 3030692 w 5017802"/>
                <a:gd name="connsiteY256" fmla="*/ 1759221 h 4821630"/>
                <a:gd name="connsiteX257" fmla="*/ 3046794 w 5017802"/>
                <a:gd name="connsiteY257" fmla="*/ 1738811 h 4821630"/>
                <a:gd name="connsiteX258" fmla="*/ 3105077 w 5017802"/>
                <a:gd name="connsiteY258" fmla="*/ 1739037 h 4821630"/>
                <a:gd name="connsiteX259" fmla="*/ 3121180 w 5017802"/>
                <a:gd name="connsiteY259" fmla="*/ 1705927 h 4821630"/>
                <a:gd name="connsiteX260" fmla="*/ 3102356 w 5017802"/>
                <a:gd name="connsiteY260" fmla="*/ 1680300 h 4821630"/>
                <a:gd name="connsiteX261" fmla="*/ 3035228 w 5017802"/>
                <a:gd name="connsiteY261" fmla="*/ 1700257 h 4821630"/>
                <a:gd name="connsiteX262" fmla="*/ 3013456 w 5017802"/>
                <a:gd name="connsiteY262" fmla="*/ 1646736 h 4821630"/>
                <a:gd name="connsiteX263" fmla="*/ 3034774 w 5017802"/>
                <a:gd name="connsiteY263" fmla="*/ 1617026 h 4821630"/>
                <a:gd name="connsiteX264" fmla="*/ 2978304 w 5017802"/>
                <a:gd name="connsiteY264" fmla="*/ 1513612 h 4821630"/>
                <a:gd name="connsiteX265" fmla="*/ 2929773 w 5017802"/>
                <a:gd name="connsiteY265" fmla="*/ 1552393 h 4821630"/>
                <a:gd name="connsiteX266" fmla="*/ 2840418 w 5017802"/>
                <a:gd name="connsiteY266" fmla="*/ 1497737 h 4821630"/>
                <a:gd name="connsiteX267" fmla="*/ 2892352 w 5017802"/>
                <a:gd name="connsiteY267" fmla="*/ 1405208 h 4821630"/>
                <a:gd name="connsiteX268" fmla="*/ 2849490 w 5017802"/>
                <a:gd name="connsiteY268" fmla="*/ 1284105 h 4821630"/>
                <a:gd name="connsiteX269" fmla="*/ 2864231 w 5017802"/>
                <a:gd name="connsiteY269" fmla="*/ 1160053 h 4821630"/>
                <a:gd name="connsiteX270" fmla="*/ 2959481 w 5017802"/>
                <a:gd name="connsiteY270" fmla="*/ 1086348 h 4821630"/>
                <a:gd name="connsiteX271" fmla="*/ 3064710 w 5017802"/>
                <a:gd name="connsiteY271" fmla="*/ 1063896 h 4821630"/>
                <a:gd name="connsiteX272" fmla="*/ 3001663 w 5017802"/>
                <a:gd name="connsiteY272" fmla="*/ 974089 h 4821630"/>
                <a:gd name="connsiteX273" fmla="*/ 2984427 w 5017802"/>
                <a:gd name="connsiteY273" fmla="*/ 1018766 h 4821630"/>
                <a:gd name="connsiteX274" fmla="*/ 2941112 w 5017802"/>
                <a:gd name="connsiteY274" fmla="*/ 971595 h 4821630"/>
                <a:gd name="connsiteX275" fmla="*/ 2962430 w 5017802"/>
                <a:gd name="connsiteY275" fmla="*/ 886323 h 4821630"/>
                <a:gd name="connsiteX276" fmla="*/ 3035454 w 5017802"/>
                <a:gd name="connsiteY276" fmla="*/ 789032 h 4821630"/>
                <a:gd name="connsiteX277" fmla="*/ 3018445 w 5017802"/>
                <a:gd name="connsiteY277" fmla="*/ 682443 h 4821630"/>
                <a:gd name="connsiteX278" fmla="*/ 2847223 w 5017802"/>
                <a:gd name="connsiteY278" fmla="*/ 692194 h 4821630"/>
                <a:gd name="connsiteX279" fmla="*/ 2827945 w 5017802"/>
                <a:gd name="connsiteY279" fmla="*/ 734831 h 4821630"/>
                <a:gd name="connsiteX280" fmla="*/ 2795742 w 5017802"/>
                <a:gd name="connsiteY280" fmla="*/ 667248 h 4821630"/>
                <a:gd name="connsiteX281" fmla="*/ 2766032 w 5017802"/>
                <a:gd name="connsiteY281" fmla="*/ 707616 h 4821630"/>
                <a:gd name="connsiteX282" fmla="*/ 2580523 w 5017802"/>
                <a:gd name="connsiteY28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935548 w 5017802"/>
                <a:gd name="connsiteY161" fmla="*/ 4221211 h 4821630"/>
                <a:gd name="connsiteX162" fmla="*/ 1932373 w 5017802"/>
                <a:gd name="connsiteY162" fmla="*/ 4218035 h 4821630"/>
                <a:gd name="connsiteX163" fmla="*/ 2103823 w 5017802"/>
                <a:gd name="connsiteY163" fmla="*/ 4295823 h 4821630"/>
                <a:gd name="connsiteX164" fmla="*/ 2188636 w 5017802"/>
                <a:gd name="connsiteY164" fmla="*/ 4250462 h 4821630"/>
                <a:gd name="connsiteX165" fmla="*/ 2296586 w 5017802"/>
                <a:gd name="connsiteY165" fmla="*/ 4245474 h 4821630"/>
                <a:gd name="connsiteX166" fmla="*/ 2394785 w 5017802"/>
                <a:gd name="connsiteY166" fmla="*/ 4215990 h 4821630"/>
                <a:gd name="connsiteX167" fmla="*/ 2406350 w 5017802"/>
                <a:gd name="connsiteY167" fmla="*/ 4125277 h 4821630"/>
                <a:gd name="connsiteX168" fmla="*/ 2494570 w 5017802"/>
                <a:gd name="connsiteY168" fmla="*/ 3900532 h 4821630"/>
                <a:gd name="connsiteX169" fmla="*/ 2593449 w 5017802"/>
                <a:gd name="connsiteY169" fmla="*/ 3917768 h 4821630"/>
                <a:gd name="connsiteX170" fmla="*/ 2719088 w 5017802"/>
                <a:gd name="connsiteY170" fmla="*/ 3918221 h 4821630"/>
                <a:gd name="connsiteX171" fmla="*/ 2914124 w 5017802"/>
                <a:gd name="connsiteY171" fmla="*/ 3764007 h 4821630"/>
                <a:gd name="connsiteX172" fmla="*/ 3195112 w 5017802"/>
                <a:gd name="connsiteY172" fmla="*/ 3993968 h 4821630"/>
                <a:gd name="connsiteX173" fmla="*/ 3265414 w 5017802"/>
                <a:gd name="connsiteY173" fmla="*/ 4067674 h 4821630"/>
                <a:gd name="connsiteX174" fmla="*/ 3439813 w 5017802"/>
                <a:gd name="connsiteY174" fmla="*/ 4130265 h 4821630"/>
                <a:gd name="connsiteX175" fmla="*/ 3526217 w 5017802"/>
                <a:gd name="connsiteY175" fmla="*/ 4316455 h 4821630"/>
                <a:gd name="connsiteX176" fmla="*/ 3586542 w 5017802"/>
                <a:gd name="connsiteY176" fmla="*/ 4375193 h 4821630"/>
                <a:gd name="connsiteX177" fmla="*/ 3597654 w 5017802"/>
                <a:gd name="connsiteY177" fmla="*/ 4345030 h 4821630"/>
                <a:gd name="connsiteX178" fmla="*/ 3643692 w 5017802"/>
                <a:gd name="connsiteY178" fmla="*/ 4318042 h 4821630"/>
                <a:gd name="connsiteX179" fmla="*/ 3694492 w 5017802"/>
                <a:gd name="connsiteY179" fmla="*/ 4391068 h 4821630"/>
                <a:gd name="connsiteX180" fmla="*/ 3743705 w 5017802"/>
                <a:gd name="connsiteY180" fmla="*/ 4394243 h 4821630"/>
                <a:gd name="connsiteX181" fmla="*/ 3699254 w 5017802"/>
                <a:gd name="connsiteY181" fmla="*/ 4300581 h 4821630"/>
                <a:gd name="connsiteX182" fmla="*/ 3656392 w 5017802"/>
                <a:gd name="connsiteY182" fmla="*/ 4232318 h 4821630"/>
                <a:gd name="connsiteX183" fmla="*/ 3699255 w 5017802"/>
                <a:gd name="connsiteY183" fmla="*/ 4216442 h 4821630"/>
                <a:gd name="connsiteX184" fmla="*/ 3680204 w 5017802"/>
                <a:gd name="connsiteY184" fmla="*/ 4175168 h 4821630"/>
                <a:gd name="connsiteX185" fmla="*/ 3732592 w 5017802"/>
                <a:gd name="connsiteY185" fmla="*/ 4184693 h 4821630"/>
                <a:gd name="connsiteX186" fmla="*/ 3711955 w 5017802"/>
                <a:gd name="connsiteY186" fmla="*/ 4151355 h 4821630"/>
                <a:gd name="connsiteX187" fmla="*/ 3733274 w 5017802"/>
                <a:gd name="connsiteY187" fmla="*/ 4134801 h 4821630"/>
                <a:gd name="connsiteX188" fmla="*/ 3854377 w 5017802"/>
                <a:gd name="connsiteY188" fmla="*/ 4220074 h 4821630"/>
                <a:gd name="connsiteX189" fmla="*/ 3889754 w 5017802"/>
                <a:gd name="connsiteY189" fmla="*/ 4206917 h 4821630"/>
                <a:gd name="connsiteX190" fmla="*/ 3942141 w 5017802"/>
                <a:gd name="connsiteY190" fmla="*/ 4272006 h 4821630"/>
                <a:gd name="connsiteX191" fmla="*/ 3962779 w 5017802"/>
                <a:gd name="connsiteY191" fmla="*/ 4330743 h 4821630"/>
                <a:gd name="connsiteX192" fmla="*/ 4070729 w 5017802"/>
                <a:gd name="connsiteY192" fmla="*/ 4349792 h 4821630"/>
                <a:gd name="connsiteX193" fmla="*/ 4010405 w 5017802"/>
                <a:gd name="connsiteY193" fmla="*/ 4283117 h 4821630"/>
                <a:gd name="connsiteX194" fmla="*/ 4007229 w 5017802"/>
                <a:gd name="connsiteY194" fmla="*/ 4214855 h 4821630"/>
                <a:gd name="connsiteX195" fmla="*/ 4061204 w 5017802"/>
                <a:gd name="connsiteY195" fmla="*/ 4270418 h 4821630"/>
                <a:gd name="connsiteX196" fmla="*/ 4110417 w 5017802"/>
                <a:gd name="connsiteY196" fmla="*/ 4275180 h 4821630"/>
                <a:gd name="connsiteX197" fmla="*/ 4104067 w 5017802"/>
                <a:gd name="connsiteY197" fmla="*/ 4225968 h 4821630"/>
                <a:gd name="connsiteX198" fmla="*/ 4164392 w 5017802"/>
                <a:gd name="connsiteY198" fmla="*/ 4230730 h 4821630"/>
                <a:gd name="connsiteX199" fmla="*/ 4226304 w 5017802"/>
                <a:gd name="connsiteY199" fmla="*/ 4273592 h 4821630"/>
                <a:gd name="connsiteX200" fmla="*/ 4258054 w 5017802"/>
                <a:gd name="connsiteY200" fmla="*/ 4260893 h 4821630"/>
                <a:gd name="connsiteX201" fmla="*/ 4251705 w 5017802"/>
                <a:gd name="connsiteY201" fmla="*/ 4225968 h 4821630"/>
                <a:gd name="connsiteX202" fmla="*/ 4292980 w 5017802"/>
                <a:gd name="connsiteY202" fmla="*/ 4202156 h 4821630"/>
                <a:gd name="connsiteX203" fmla="*/ 4377117 w 5017802"/>
                <a:gd name="connsiteY203" fmla="*/ 4259306 h 4821630"/>
                <a:gd name="connsiteX204" fmla="*/ 4394580 w 5017802"/>
                <a:gd name="connsiteY204" fmla="*/ 4157708 h 4821630"/>
                <a:gd name="connsiteX205" fmla="*/ 4369180 w 5017802"/>
                <a:gd name="connsiteY205" fmla="*/ 4135482 h 4821630"/>
                <a:gd name="connsiteX206" fmla="*/ 4296154 w 5017802"/>
                <a:gd name="connsiteY206" fmla="*/ 4092619 h 4821630"/>
                <a:gd name="connsiteX207" fmla="*/ 4318379 w 5017802"/>
                <a:gd name="connsiteY207" fmla="*/ 4067220 h 4821630"/>
                <a:gd name="connsiteX208" fmla="*/ 4339017 w 5017802"/>
                <a:gd name="connsiteY208" fmla="*/ 4044994 h 4821630"/>
                <a:gd name="connsiteX209" fmla="*/ 4392992 w 5017802"/>
                <a:gd name="connsiteY209" fmla="*/ 4076745 h 4821630"/>
                <a:gd name="connsiteX210" fmla="*/ 4399342 w 5017802"/>
                <a:gd name="connsiteY210" fmla="*/ 4032295 h 4821630"/>
                <a:gd name="connsiteX211" fmla="*/ 4343779 w 5017802"/>
                <a:gd name="connsiteY211" fmla="*/ 4008482 h 4821630"/>
                <a:gd name="connsiteX212" fmla="*/ 4342192 w 5017802"/>
                <a:gd name="connsiteY212" fmla="*/ 3998958 h 4821630"/>
                <a:gd name="connsiteX213" fmla="*/ 4329491 w 5017802"/>
                <a:gd name="connsiteY213" fmla="*/ 3960859 h 4821630"/>
                <a:gd name="connsiteX214" fmla="*/ 4335841 w 5017802"/>
                <a:gd name="connsiteY214" fmla="*/ 3913233 h 4821630"/>
                <a:gd name="connsiteX215" fmla="*/ 4346954 w 5017802"/>
                <a:gd name="connsiteY215" fmla="*/ 3857670 h 4821630"/>
                <a:gd name="connsiteX216" fmla="*/ 4308854 w 5017802"/>
                <a:gd name="connsiteY216" fmla="*/ 3827508 h 4821630"/>
                <a:gd name="connsiteX217" fmla="*/ 4342191 w 5017802"/>
                <a:gd name="connsiteY217" fmla="*/ 3817983 h 4821630"/>
                <a:gd name="connsiteX218" fmla="*/ 4319966 w 5017802"/>
                <a:gd name="connsiteY218" fmla="*/ 3781470 h 4821630"/>
                <a:gd name="connsiteX219" fmla="*/ 4358067 w 5017802"/>
                <a:gd name="connsiteY219" fmla="*/ 3776709 h 4821630"/>
                <a:gd name="connsiteX220" fmla="*/ 4364416 w 5017802"/>
                <a:gd name="connsiteY220" fmla="*/ 3743370 h 4821630"/>
                <a:gd name="connsiteX221" fmla="*/ 4426330 w 5017802"/>
                <a:gd name="connsiteY221" fmla="*/ 3752897 h 4821630"/>
                <a:gd name="connsiteX222" fmla="*/ 4459443 w 5017802"/>
                <a:gd name="connsiteY222" fmla="*/ 3768089 h 4821630"/>
                <a:gd name="connsiteX223" fmla="*/ 4425650 w 5017802"/>
                <a:gd name="connsiteY223" fmla="*/ 3809137 h 4821630"/>
                <a:gd name="connsiteX224" fmla="*/ 4464658 w 5017802"/>
                <a:gd name="connsiteY224" fmla="*/ 3916633 h 4821630"/>
                <a:gd name="connsiteX225" fmla="*/ 4517045 w 5017802"/>
                <a:gd name="connsiteY225" fmla="*/ 3947931 h 4821630"/>
                <a:gd name="connsiteX226" fmla="*/ 4568979 w 5017802"/>
                <a:gd name="connsiteY226" fmla="*/ 3905749 h 4821630"/>
                <a:gd name="connsiteX227" fmla="*/ 4654704 w 5017802"/>
                <a:gd name="connsiteY227" fmla="*/ 3857216 h 4821630"/>
                <a:gd name="connsiteX228" fmla="*/ 4637468 w 5017802"/>
                <a:gd name="connsiteY228" fmla="*/ 3768315 h 4821630"/>
                <a:gd name="connsiteX229" fmla="*/ 4714802 w 5017802"/>
                <a:gd name="connsiteY229" fmla="*/ 3635646 h 4821630"/>
                <a:gd name="connsiteX230" fmla="*/ 5007356 w 5017802"/>
                <a:gd name="connsiteY230" fmla="*/ 3302498 h 4821630"/>
                <a:gd name="connsiteX231" fmla="*/ 4925939 w 5017802"/>
                <a:gd name="connsiteY231" fmla="*/ 3293426 h 4821630"/>
                <a:gd name="connsiteX232" fmla="*/ 4930476 w 5017802"/>
                <a:gd name="connsiteY232" fmla="*/ 3201578 h 4821630"/>
                <a:gd name="connsiteX233" fmla="*/ 4881489 w 5017802"/>
                <a:gd name="connsiteY233" fmla="*/ 3176406 h 4821630"/>
                <a:gd name="connsiteX234" fmla="*/ 4797352 w 5017802"/>
                <a:gd name="connsiteY234" fmla="*/ 3207928 h 4821630"/>
                <a:gd name="connsiteX235" fmla="*/ 4760613 w 5017802"/>
                <a:gd name="connsiteY235" fmla="*/ 3171643 h 4821630"/>
                <a:gd name="connsiteX236" fmla="*/ 4805290 w 5017802"/>
                <a:gd name="connsiteY236" fmla="*/ 3148738 h 4821630"/>
                <a:gd name="connsiteX237" fmla="*/ 4676023 w 5017802"/>
                <a:gd name="connsiteY237" fmla="*/ 2935559 h 4821630"/>
                <a:gd name="connsiteX238" fmla="*/ 4690989 w 5017802"/>
                <a:gd name="connsiteY238" fmla="*/ 2905396 h 4821630"/>
                <a:gd name="connsiteX239" fmla="*/ 4667404 w 5017802"/>
                <a:gd name="connsiteY239" fmla="*/ 2789736 h 4821630"/>
                <a:gd name="connsiteX240" fmla="*/ 4508655 w 5017802"/>
                <a:gd name="connsiteY240" fmla="*/ 2778850 h 4821630"/>
                <a:gd name="connsiteX241" fmla="*/ 4475317 w 5017802"/>
                <a:gd name="connsiteY241" fmla="*/ 2827608 h 4821630"/>
                <a:gd name="connsiteX242" fmla="*/ 4386417 w 5017802"/>
                <a:gd name="connsiteY242" fmla="*/ 2842124 h 4821630"/>
                <a:gd name="connsiteX243" fmla="*/ 4392767 w 5017802"/>
                <a:gd name="connsiteY243" fmla="*/ 2820125 h 4821630"/>
                <a:gd name="connsiteX244" fmla="*/ 4339245 w 5017802"/>
                <a:gd name="connsiteY244" fmla="*/ 2804024 h 4821630"/>
                <a:gd name="connsiteX245" fmla="*/ 4314526 w 5017802"/>
                <a:gd name="connsiteY245" fmla="*/ 2638923 h 4821630"/>
                <a:gd name="connsiteX246" fmla="*/ 4034219 w 5017802"/>
                <a:gd name="connsiteY246" fmla="*/ 2572248 h 4821630"/>
                <a:gd name="connsiteX247" fmla="*/ 3897920 w 5017802"/>
                <a:gd name="connsiteY247" fmla="*/ 2615564 h 4821630"/>
                <a:gd name="connsiteX248" fmla="*/ 3765931 w 5017802"/>
                <a:gd name="connsiteY248" fmla="*/ 2608080 h 4821630"/>
                <a:gd name="connsiteX249" fmla="*/ 3633488 w 5017802"/>
                <a:gd name="connsiteY249" fmla="*/ 2497182 h 4821630"/>
                <a:gd name="connsiteX250" fmla="*/ 3420310 w 5017802"/>
                <a:gd name="connsiteY250" fmla="*/ 2193969 h 4821630"/>
                <a:gd name="connsiteX251" fmla="*/ 3021848 w 5017802"/>
                <a:gd name="connsiteY251" fmla="*/ 2054496 h 4821630"/>
                <a:gd name="connsiteX252" fmla="*/ 2785310 w 5017802"/>
                <a:gd name="connsiteY252" fmla="*/ 1741532 h 4821630"/>
                <a:gd name="connsiteX253" fmla="*/ 2819101 w 5017802"/>
                <a:gd name="connsiteY253" fmla="*/ 1716586 h 4821630"/>
                <a:gd name="connsiteX254" fmla="*/ 2878745 w 5017802"/>
                <a:gd name="connsiteY254" fmla="*/ 1799589 h 4821630"/>
                <a:gd name="connsiteX255" fmla="*/ 2898929 w 5017802"/>
                <a:gd name="connsiteY255" fmla="*/ 1782126 h 4821630"/>
                <a:gd name="connsiteX256" fmla="*/ 2942019 w 5017802"/>
                <a:gd name="connsiteY256" fmla="*/ 1812970 h 4821630"/>
                <a:gd name="connsiteX257" fmla="*/ 3030692 w 5017802"/>
                <a:gd name="connsiteY257" fmla="*/ 1759221 h 4821630"/>
                <a:gd name="connsiteX258" fmla="*/ 3046794 w 5017802"/>
                <a:gd name="connsiteY258" fmla="*/ 1738811 h 4821630"/>
                <a:gd name="connsiteX259" fmla="*/ 3105077 w 5017802"/>
                <a:gd name="connsiteY259" fmla="*/ 1739037 h 4821630"/>
                <a:gd name="connsiteX260" fmla="*/ 3121180 w 5017802"/>
                <a:gd name="connsiteY260" fmla="*/ 1705927 h 4821630"/>
                <a:gd name="connsiteX261" fmla="*/ 3102356 w 5017802"/>
                <a:gd name="connsiteY261" fmla="*/ 1680300 h 4821630"/>
                <a:gd name="connsiteX262" fmla="*/ 3035228 w 5017802"/>
                <a:gd name="connsiteY262" fmla="*/ 1700257 h 4821630"/>
                <a:gd name="connsiteX263" fmla="*/ 3013456 w 5017802"/>
                <a:gd name="connsiteY263" fmla="*/ 1646736 h 4821630"/>
                <a:gd name="connsiteX264" fmla="*/ 3034774 w 5017802"/>
                <a:gd name="connsiteY264" fmla="*/ 1617026 h 4821630"/>
                <a:gd name="connsiteX265" fmla="*/ 2978304 w 5017802"/>
                <a:gd name="connsiteY265" fmla="*/ 1513612 h 4821630"/>
                <a:gd name="connsiteX266" fmla="*/ 2929773 w 5017802"/>
                <a:gd name="connsiteY266" fmla="*/ 1552393 h 4821630"/>
                <a:gd name="connsiteX267" fmla="*/ 2840418 w 5017802"/>
                <a:gd name="connsiteY267" fmla="*/ 1497737 h 4821630"/>
                <a:gd name="connsiteX268" fmla="*/ 2892352 w 5017802"/>
                <a:gd name="connsiteY268" fmla="*/ 1405208 h 4821630"/>
                <a:gd name="connsiteX269" fmla="*/ 2849490 w 5017802"/>
                <a:gd name="connsiteY269" fmla="*/ 1284105 h 4821630"/>
                <a:gd name="connsiteX270" fmla="*/ 2864231 w 5017802"/>
                <a:gd name="connsiteY270" fmla="*/ 1160053 h 4821630"/>
                <a:gd name="connsiteX271" fmla="*/ 2959481 w 5017802"/>
                <a:gd name="connsiteY271" fmla="*/ 1086348 h 4821630"/>
                <a:gd name="connsiteX272" fmla="*/ 3064710 w 5017802"/>
                <a:gd name="connsiteY272" fmla="*/ 1063896 h 4821630"/>
                <a:gd name="connsiteX273" fmla="*/ 3001663 w 5017802"/>
                <a:gd name="connsiteY273" fmla="*/ 974089 h 4821630"/>
                <a:gd name="connsiteX274" fmla="*/ 2984427 w 5017802"/>
                <a:gd name="connsiteY274" fmla="*/ 1018766 h 4821630"/>
                <a:gd name="connsiteX275" fmla="*/ 2941112 w 5017802"/>
                <a:gd name="connsiteY275" fmla="*/ 971595 h 4821630"/>
                <a:gd name="connsiteX276" fmla="*/ 2962430 w 5017802"/>
                <a:gd name="connsiteY276" fmla="*/ 886323 h 4821630"/>
                <a:gd name="connsiteX277" fmla="*/ 3035454 w 5017802"/>
                <a:gd name="connsiteY277" fmla="*/ 789032 h 4821630"/>
                <a:gd name="connsiteX278" fmla="*/ 3018445 w 5017802"/>
                <a:gd name="connsiteY278" fmla="*/ 682443 h 4821630"/>
                <a:gd name="connsiteX279" fmla="*/ 2847223 w 5017802"/>
                <a:gd name="connsiteY279" fmla="*/ 692194 h 4821630"/>
                <a:gd name="connsiteX280" fmla="*/ 2827945 w 5017802"/>
                <a:gd name="connsiteY280" fmla="*/ 734831 h 4821630"/>
                <a:gd name="connsiteX281" fmla="*/ 2795742 w 5017802"/>
                <a:gd name="connsiteY281" fmla="*/ 667248 h 4821630"/>
                <a:gd name="connsiteX282" fmla="*/ 2766032 w 5017802"/>
                <a:gd name="connsiteY282" fmla="*/ 707616 h 4821630"/>
                <a:gd name="connsiteX283" fmla="*/ 2580523 w 5017802"/>
                <a:gd name="connsiteY28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935548 w 5017802"/>
                <a:gd name="connsiteY161" fmla="*/ 4221211 h 4821630"/>
                <a:gd name="connsiteX162" fmla="*/ 1954598 w 5017802"/>
                <a:gd name="connsiteY162" fmla="*/ 4260898 h 4821630"/>
                <a:gd name="connsiteX163" fmla="*/ 2103823 w 5017802"/>
                <a:gd name="connsiteY163" fmla="*/ 4295823 h 4821630"/>
                <a:gd name="connsiteX164" fmla="*/ 2188636 w 5017802"/>
                <a:gd name="connsiteY164" fmla="*/ 4250462 h 4821630"/>
                <a:gd name="connsiteX165" fmla="*/ 2296586 w 5017802"/>
                <a:gd name="connsiteY165" fmla="*/ 4245474 h 4821630"/>
                <a:gd name="connsiteX166" fmla="*/ 2394785 w 5017802"/>
                <a:gd name="connsiteY166" fmla="*/ 4215990 h 4821630"/>
                <a:gd name="connsiteX167" fmla="*/ 2406350 w 5017802"/>
                <a:gd name="connsiteY167" fmla="*/ 4125277 h 4821630"/>
                <a:gd name="connsiteX168" fmla="*/ 2494570 w 5017802"/>
                <a:gd name="connsiteY168" fmla="*/ 3900532 h 4821630"/>
                <a:gd name="connsiteX169" fmla="*/ 2593449 w 5017802"/>
                <a:gd name="connsiteY169" fmla="*/ 3917768 h 4821630"/>
                <a:gd name="connsiteX170" fmla="*/ 2719088 w 5017802"/>
                <a:gd name="connsiteY170" fmla="*/ 3918221 h 4821630"/>
                <a:gd name="connsiteX171" fmla="*/ 2914124 w 5017802"/>
                <a:gd name="connsiteY171" fmla="*/ 3764007 h 4821630"/>
                <a:gd name="connsiteX172" fmla="*/ 3195112 w 5017802"/>
                <a:gd name="connsiteY172" fmla="*/ 3993968 h 4821630"/>
                <a:gd name="connsiteX173" fmla="*/ 3265414 w 5017802"/>
                <a:gd name="connsiteY173" fmla="*/ 4067674 h 4821630"/>
                <a:gd name="connsiteX174" fmla="*/ 3439813 w 5017802"/>
                <a:gd name="connsiteY174" fmla="*/ 4130265 h 4821630"/>
                <a:gd name="connsiteX175" fmla="*/ 3526217 w 5017802"/>
                <a:gd name="connsiteY175" fmla="*/ 4316455 h 4821630"/>
                <a:gd name="connsiteX176" fmla="*/ 3586542 w 5017802"/>
                <a:gd name="connsiteY176" fmla="*/ 4375193 h 4821630"/>
                <a:gd name="connsiteX177" fmla="*/ 3597654 w 5017802"/>
                <a:gd name="connsiteY177" fmla="*/ 4345030 h 4821630"/>
                <a:gd name="connsiteX178" fmla="*/ 3643692 w 5017802"/>
                <a:gd name="connsiteY178" fmla="*/ 4318042 h 4821630"/>
                <a:gd name="connsiteX179" fmla="*/ 3694492 w 5017802"/>
                <a:gd name="connsiteY179" fmla="*/ 4391068 h 4821630"/>
                <a:gd name="connsiteX180" fmla="*/ 3743705 w 5017802"/>
                <a:gd name="connsiteY180" fmla="*/ 4394243 h 4821630"/>
                <a:gd name="connsiteX181" fmla="*/ 3699254 w 5017802"/>
                <a:gd name="connsiteY181" fmla="*/ 4300581 h 4821630"/>
                <a:gd name="connsiteX182" fmla="*/ 3656392 w 5017802"/>
                <a:gd name="connsiteY182" fmla="*/ 4232318 h 4821630"/>
                <a:gd name="connsiteX183" fmla="*/ 3699255 w 5017802"/>
                <a:gd name="connsiteY183" fmla="*/ 4216442 h 4821630"/>
                <a:gd name="connsiteX184" fmla="*/ 3680204 w 5017802"/>
                <a:gd name="connsiteY184" fmla="*/ 4175168 h 4821630"/>
                <a:gd name="connsiteX185" fmla="*/ 3732592 w 5017802"/>
                <a:gd name="connsiteY185" fmla="*/ 4184693 h 4821630"/>
                <a:gd name="connsiteX186" fmla="*/ 3711955 w 5017802"/>
                <a:gd name="connsiteY186" fmla="*/ 4151355 h 4821630"/>
                <a:gd name="connsiteX187" fmla="*/ 3733274 w 5017802"/>
                <a:gd name="connsiteY187" fmla="*/ 4134801 h 4821630"/>
                <a:gd name="connsiteX188" fmla="*/ 3854377 w 5017802"/>
                <a:gd name="connsiteY188" fmla="*/ 4220074 h 4821630"/>
                <a:gd name="connsiteX189" fmla="*/ 3889754 w 5017802"/>
                <a:gd name="connsiteY189" fmla="*/ 4206917 h 4821630"/>
                <a:gd name="connsiteX190" fmla="*/ 3942141 w 5017802"/>
                <a:gd name="connsiteY190" fmla="*/ 4272006 h 4821630"/>
                <a:gd name="connsiteX191" fmla="*/ 3962779 w 5017802"/>
                <a:gd name="connsiteY191" fmla="*/ 4330743 h 4821630"/>
                <a:gd name="connsiteX192" fmla="*/ 4070729 w 5017802"/>
                <a:gd name="connsiteY192" fmla="*/ 4349792 h 4821630"/>
                <a:gd name="connsiteX193" fmla="*/ 4010405 w 5017802"/>
                <a:gd name="connsiteY193" fmla="*/ 4283117 h 4821630"/>
                <a:gd name="connsiteX194" fmla="*/ 4007229 w 5017802"/>
                <a:gd name="connsiteY194" fmla="*/ 4214855 h 4821630"/>
                <a:gd name="connsiteX195" fmla="*/ 4061204 w 5017802"/>
                <a:gd name="connsiteY195" fmla="*/ 4270418 h 4821630"/>
                <a:gd name="connsiteX196" fmla="*/ 4110417 w 5017802"/>
                <a:gd name="connsiteY196" fmla="*/ 4275180 h 4821630"/>
                <a:gd name="connsiteX197" fmla="*/ 4104067 w 5017802"/>
                <a:gd name="connsiteY197" fmla="*/ 4225968 h 4821630"/>
                <a:gd name="connsiteX198" fmla="*/ 4164392 w 5017802"/>
                <a:gd name="connsiteY198" fmla="*/ 4230730 h 4821630"/>
                <a:gd name="connsiteX199" fmla="*/ 4226304 w 5017802"/>
                <a:gd name="connsiteY199" fmla="*/ 4273592 h 4821630"/>
                <a:gd name="connsiteX200" fmla="*/ 4258054 w 5017802"/>
                <a:gd name="connsiteY200" fmla="*/ 4260893 h 4821630"/>
                <a:gd name="connsiteX201" fmla="*/ 4251705 w 5017802"/>
                <a:gd name="connsiteY201" fmla="*/ 4225968 h 4821630"/>
                <a:gd name="connsiteX202" fmla="*/ 4292980 w 5017802"/>
                <a:gd name="connsiteY202" fmla="*/ 4202156 h 4821630"/>
                <a:gd name="connsiteX203" fmla="*/ 4377117 w 5017802"/>
                <a:gd name="connsiteY203" fmla="*/ 4259306 h 4821630"/>
                <a:gd name="connsiteX204" fmla="*/ 4394580 w 5017802"/>
                <a:gd name="connsiteY204" fmla="*/ 4157708 h 4821630"/>
                <a:gd name="connsiteX205" fmla="*/ 4369180 w 5017802"/>
                <a:gd name="connsiteY205" fmla="*/ 4135482 h 4821630"/>
                <a:gd name="connsiteX206" fmla="*/ 4296154 w 5017802"/>
                <a:gd name="connsiteY206" fmla="*/ 4092619 h 4821630"/>
                <a:gd name="connsiteX207" fmla="*/ 4318379 w 5017802"/>
                <a:gd name="connsiteY207" fmla="*/ 4067220 h 4821630"/>
                <a:gd name="connsiteX208" fmla="*/ 4339017 w 5017802"/>
                <a:gd name="connsiteY208" fmla="*/ 4044994 h 4821630"/>
                <a:gd name="connsiteX209" fmla="*/ 4392992 w 5017802"/>
                <a:gd name="connsiteY209" fmla="*/ 4076745 h 4821630"/>
                <a:gd name="connsiteX210" fmla="*/ 4399342 w 5017802"/>
                <a:gd name="connsiteY210" fmla="*/ 4032295 h 4821630"/>
                <a:gd name="connsiteX211" fmla="*/ 4343779 w 5017802"/>
                <a:gd name="connsiteY211" fmla="*/ 4008482 h 4821630"/>
                <a:gd name="connsiteX212" fmla="*/ 4342192 w 5017802"/>
                <a:gd name="connsiteY212" fmla="*/ 3998958 h 4821630"/>
                <a:gd name="connsiteX213" fmla="*/ 4329491 w 5017802"/>
                <a:gd name="connsiteY213" fmla="*/ 3960859 h 4821630"/>
                <a:gd name="connsiteX214" fmla="*/ 4335841 w 5017802"/>
                <a:gd name="connsiteY214" fmla="*/ 3913233 h 4821630"/>
                <a:gd name="connsiteX215" fmla="*/ 4346954 w 5017802"/>
                <a:gd name="connsiteY215" fmla="*/ 3857670 h 4821630"/>
                <a:gd name="connsiteX216" fmla="*/ 4308854 w 5017802"/>
                <a:gd name="connsiteY216" fmla="*/ 3827508 h 4821630"/>
                <a:gd name="connsiteX217" fmla="*/ 4342191 w 5017802"/>
                <a:gd name="connsiteY217" fmla="*/ 3817983 h 4821630"/>
                <a:gd name="connsiteX218" fmla="*/ 4319966 w 5017802"/>
                <a:gd name="connsiteY218" fmla="*/ 3781470 h 4821630"/>
                <a:gd name="connsiteX219" fmla="*/ 4358067 w 5017802"/>
                <a:gd name="connsiteY219" fmla="*/ 3776709 h 4821630"/>
                <a:gd name="connsiteX220" fmla="*/ 4364416 w 5017802"/>
                <a:gd name="connsiteY220" fmla="*/ 3743370 h 4821630"/>
                <a:gd name="connsiteX221" fmla="*/ 4426330 w 5017802"/>
                <a:gd name="connsiteY221" fmla="*/ 3752897 h 4821630"/>
                <a:gd name="connsiteX222" fmla="*/ 4459443 w 5017802"/>
                <a:gd name="connsiteY222" fmla="*/ 3768089 h 4821630"/>
                <a:gd name="connsiteX223" fmla="*/ 4425650 w 5017802"/>
                <a:gd name="connsiteY223" fmla="*/ 3809137 h 4821630"/>
                <a:gd name="connsiteX224" fmla="*/ 4464658 w 5017802"/>
                <a:gd name="connsiteY224" fmla="*/ 3916633 h 4821630"/>
                <a:gd name="connsiteX225" fmla="*/ 4517045 w 5017802"/>
                <a:gd name="connsiteY225" fmla="*/ 3947931 h 4821630"/>
                <a:gd name="connsiteX226" fmla="*/ 4568979 w 5017802"/>
                <a:gd name="connsiteY226" fmla="*/ 3905749 h 4821630"/>
                <a:gd name="connsiteX227" fmla="*/ 4654704 w 5017802"/>
                <a:gd name="connsiteY227" fmla="*/ 3857216 h 4821630"/>
                <a:gd name="connsiteX228" fmla="*/ 4637468 w 5017802"/>
                <a:gd name="connsiteY228" fmla="*/ 3768315 h 4821630"/>
                <a:gd name="connsiteX229" fmla="*/ 4714802 w 5017802"/>
                <a:gd name="connsiteY229" fmla="*/ 3635646 h 4821630"/>
                <a:gd name="connsiteX230" fmla="*/ 5007356 w 5017802"/>
                <a:gd name="connsiteY230" fmla="*/ 3302498 h 4821630"/>
                <a:gd name="connsiteX231" fmla="*/ 4925939 w 5017802"/>
                <a:gd name="connsiteY231" fmla="*/ 3293426 h 4821630"/>
                <a:gd name="connsiteX232" fmla="*/ 4930476 w 5017802"/>
                <a:gd name="connsiteY232" fmla="*/ 3201578 h 4821630"/>
                <a:gd name="connsiteX233" fmla="*/ 4881489 w 5017802"/>
                <a:gd name="connsiteY233" fmla="*/ 3176406 h 4821630"/>
                <a:gd name="connsiteX234" fmla="*/ 4797352 w 5017802"/>
                <a:gd name="connsiteY234" fmla="*/ 3207928 h 4821630"/>
                <a:gd name="connsiteX235" fmla="*/ 4760613 w 5017802"/>
                <a:gd name="connsiteY235" fmla="*/ 3171643 h 4821630"/>
                <a:gd name="connsiteX236" fmla="*/ 4805290 w 5017802"/>
                <a:gd name="connsiteY236" fmla="*/ 3148738 h 4821630"/>
                <a:gd name="connsiteX237" fmla="*/ 4676023 w 5017802"/>
                <a:gd name="connsiteY237" fmla="*/ 2935559 h 4821630"/>
                <a:gd name="connsiteX238" fmla="*/ 4690989 w 5017802"/>
                <a:gd name="connsiteY238" fmla="*/ 2905396 h 4821630"/>
                <a:gd name="connsiteX239" fmla="*/ 4667404 w 5017802"/>
                <a:gd name="connsiteY239" fmla="*/ 2789736 h 4821630"/>
                <a:gd name="connsiteX240" fmla="*/ 4508655 w 5017802"/>
                <a:gd name="connsiteY240" fmla="*/ 2778850 h 4821630"/>
                <a:gd name="connsiteX241" fmla="*/ 4475317 w 5017802"/>
                <a:gd name="connsiteY241" fmla="*/ 2827608 h 4821630"/>
                <a:gd name="connsiteX242" fmla="*/ 4386417 w 5017802"/>
                <a:gd name="connsiteY242" fmla="*/ 2842124 h 4821630"/>
                <a:gd name="connsiteX243" fmla="*/ 4392767 w 5017802"/>
                <a:gd name="connsiteY243" fmla="*/ 2820125 h 4821630"/>
                <a:gd name="connsiteX244" fmla="*/ 4339245 w 5017802"/>
                <a:gd name="connsiteY244" fmla="*/ 2804024 h 4821630"/>
                <a:gd name="connsiteX245" fmla="*/ 4314526 w 5017802"/>
                <a:gd name="connsiteY245" fmla="*/ 2638923 h 4821630"/>
                <a:gd name="connsiteX246" fmla="*/ 4034219 w 5017802"/>
                <a:gd name="connsiteY246" fmla="*/ 2572248 h 4821630"/>
                <a:gd name="connsiteX247" fmla="*/ 3897920 w 5017802"/>
                <a:gd name="connsiteY247" fmla="*/ 2615564 h 4821630"/>
                <a:gd name="connsiteX248" fmla="*/ 3765931 w 5017802"/>
                <a:gd name="connsiteY248" fmla="*/ 2608080 h 4821630"/>
                <a:gd name="connsiteX249" fmla="*/ 3633488 w 5017802"/>
                <a:gd name="connsiteY249" fmla="*/ 2497182 h 4821630"/>
                <a:gd name="connsiteX250" fmla="*/ 3420310 w 5017802"/>
                <a:gd name="connsiteY250" fmla="*/ 2193969 h 4821630"/>
                <a:gd name="connsiteX251" fmla="*/ 3021848 w 5017802"/>
                <a:gd name="connsiteY251" fmla="*/ 2054496 h 4821630"/>
                <a:gd name="connsiteX252" fmla="*/ 2785310 w 5017802"/>
                <a:gd name="connsiteY252" fmla="*/ 1741532 h 4821630"/>
                <a:gd name="connsiteX253" fmla="*/ 2819101 w 5017802"/>
                <a:gd name="connsiteY253" fmla="*/ 1716586 h 4821630"/>
                <a:gd name="connsiteX254" fmla="*/ 2878745 w 5017802"/>
                <a:gd name="connsiteY254" fmla="*/ 1799589 h 4821630"/>
                <a:gd name="connsiteX255" fmla="*/ 2898929 w 5017802"/>
                <a:gd name="connsiteY255" fmla="*/ 1782126 h 4821630"/>
                <a:gd name="connsiteX256" fmla="*/ 2942019 w 5017802"/>
                <a:gd name="connsiteY256" fmla="*/ 1812970 h 4821630"/>
                <a:gd name="connsiteX257" fmla="*/ 3030692 w 5017802"/>
                <a:gd name="connsiteY257" fmla="*/ 1759221 h 4821630"/>
                <a:gd name="connsiteX258" fmla="*/ 3046794 w 5017802"/>
                <a:gd name="connsiteY258" fmla="*/ 1738811 h 4821630"/>
                <a:gd name="connsiteX259" fmla="*/ 3105077 w 5017802"/>
                <a:gd name="connsiteY259" fmla="*/ 1739037 h 4821630"/>
                <a:gd name="connsiteX260" fmla="*/ 3121180 w 5017802"/>
                <a:gd name="connsiteY260" fmla="*/ 1705927 h 4821630"/>
                <a:gd name="connsiteX261" fmla="*/ 3102356 w 5017802"/>
                <a:gd name="connsiteY261" fmla="*/ 1680300 h 4821630"/>
                <a:gd name="connsiteX262" fmla="*/ 3035228 w 5017802"/>
                <a:gd name="connsiteY262" fmla="*/ 1700257 h 4821630"/>
                <a:gd name="connsiteX263" fmla="*/ 3013456 w 5017802"/>
                <a:gd name="connsiteY263" fmla="*/ 1646736 h 4821630"/>
                <a:gd name="connsiteX264" fmla="*/ 3034774 w 5017802"/>
                <a:gd name="connsiteY264" fmla="*/ 1617026 h 4821630"/>
                <a:gd name="connsiteX265" fmla="*/ 2978304 w 5017802"/>
                <a:gd name="connsiteY265" fmla="*/ 1513612 h 4821630"/>
                <a:gd name="connsiteX266" fmla="*/ 2929773 w 5017802"/>
                <a:gd name="connsiteY266" fmla="*/ 1552393 h 4821630"/>
                <a:gd name="connsiteX267" fmla="*/ 2840418 w 5017802"/>
                <a:gd name="connsiteY267" fmla="*/ 1497737 h 4821630"/>
                <a:gd name="connsiteX268" fmla="*/ 2892352 w 5017802"/>
                <a:gd name="connsiteY268" fmla="*/ 1405208 h 4821630"/>
                <a:gd name="connsiteX269" fmla="*/ 2849490 w 5017802"/>
                <a:gd name="connsiteY269" fmla="*/ 1284105 h 4821630"/>
                <a:gd name="connsiteX270" fmla="*/ 2864231 w 5017802"/>
                <a:gd name="connsiteY270" fmla="*/ 1160053 h 4821630"/>
                <a:gd name="connsiteX271" fmla="*/ 2959481 w 5017802"/>
                <a:gd name="connsiteY271" fmla="*/ 1086348 h 4821630"/>
                <a:gd name="connsiteX272" fmla="*/ 3064710 w 5017802"/>
                <a:gd name="connsiteY272" fmla="*/ 1063896 h 4821630"/>
                <a:gd name="connsiteX273" fmla="*/ 3001663 w 5017802"/>
                <a:gd name="connsiteY273" fmla="*/ 974089 h 4821630"/>
                <a:gd name="connsiteX274" fmla="*/ 2984427 w 5017802"/>
                <a:gd name="connsiteY274" fmla="*/ 1018766 h 4821630"/>
                <a:gd name="connsiteX275" fmla="*/ 2941112 w 5017802"/>
                <a:gd name="connsiteY275" fmla="*/ 971595 h 4821630"/>
                <a:gd name="connsiteX276" fmla="*/ 2962430 w 5017802"/>
                <a:gd name="connsiteY276" fmla="*/ 886323 h 4821630"/>
                <a:gd name="connsiteX277" fmla="*/ 3035454 w 5017802"/>
                <a:gd name="connsiteY277" fmla="*/ 789032 h 4821630"/>
                <a:gd name="connsiteX278" fmla="*/ 3018445 w 5017802"/>
                <a:gd name="connsiteY278" fmla="*/ 682443 h 4821630"/>
                <a:gd name="connsiteX279" fmla="*/ 2847223 w 5017802"/>
                <a:gd name="connsiteY279" fmla="*/ 692194 h 4821630"/>
                <a:gd name="connsiteX280" fmla="*/ 2827945 w 5017802"/>
                <a:gd name="connsiteY280" fmla="*/ 734831 h 4821630"/>
                <a:gd name="connsiteX281" fmla="*/ 2795742 w 5017802"/>
                <a:gd name="connsiteY281" fmla="*/ 667248 h 4821630"/>
                <a:gd name="connsiteX282" fmla="*/ 2766032 w 5017802"/>
                <a:gd name="connsiteY282" fmla="*/ 707616 h 4821630"/>
                <a:gd name="connsiteX283" fmla="*/ 2580523 w 5017802"/>
                <a:gd name="connsiteY28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935548 w 5017802"/>
                <a:gd name="connsiteY161" fmla="*/ 4221211 h 4821630"/>
                <a:gd name="connsiteX162" fmla="*/ 1954598 w 5017802"/>
                <a:gd name="connsiteY162" fmla="*/ 4260898 h 4821630"/>
                <a:gd name="connsiteX163" fmla="*/ 1946660 w 5017802"/>
                <a:gd name="connsiteY163" fmla="*/ 4260898 h 4821630"/>
                <a:gd name="connsiteX164" fmla="*/ 2103823 w 5017802"/>
                <a:gd name="connsiteY164" fmla="*/ 4295823 h 4821630"/>
                <a:gd name="connsiteX165" fmla="*/ 2188636 w 5017802"/>
                <a:gd name="connsiteY165" fmla="*/ 4250462 h 4821630"/>
                <a:gd name="connsiteX166" fmla="*/ 2296586 w 5017802"/>
                <a:gd name="connsiteY166" fmla="*/ 4245474 h 4821630"/>
                <a:gd name="connsiteX167" fmla="*/ 2394785 w 5017802"/>
                <a:gd name="connsiteY167" fmla="*/ 4215990 h 4821630"/>
                <a:gd name="connsiteX168" fmla="*/ 2406350 w 5017802"/>
                <a:gd name="connsiteY168" fmla="*/ 4125277 h 4821630"/>
                <a:gd name="connsiteX169" fmla="*/ 2494570 w 5017802"/>
                <a:gd name="connsiteY169" fmla="*/ 3900532 h 4821630"/>
                <a:gd name="connsiteX170" fmla="*/ 2593449 w 5017802"/>
                <a:gd name="connsiteY170" fmla="*/ 3917768 h 4821630"/>
                <a:gd name="connsiteX171" fmla="*/ 2719088 w 5017802"/>
                <a:gd name="connsiteY171" fmla="*/ 3918221 h 4821630"/>
                <a:gd name="connsiteX172" fmla="*/ 2914124 w 5017802"/>
                <a:gd name="connsiteY172" fmla="*/ 3764007 h 4821630"/>
                <a:gd name="connsiteX173" fmla="*/ 3195112 w 5017802"/>
                <a:gd name="connsiteY173" fmla="*/ 3993968 h 4821630"/>
                <a:gd name="connsiteX174" fmla="*/ 3265414 w 5017802"/>
                <a:gd name="connsiteY174" fmla="*/ 4067674 h 4821630"/>
                <a:gd name="connsiteX175" fmla="*/ 3439813 w 5017802"/>
                <a:gd name="connsiteY175" fmla="*/ 4130265 h 4821630"/>
                <a:gd name="connsiteX176" fmla="*/ 3526217 w 5017802"/>
                <a:gd name="connsiteY176" fmla="*/ 4316455 h 4821630"/>
                <a:gd name="connsiteX177" fmla="*/ 3586542 w 5017802"/>
                <a:gd name="connsiteY177" fmla="*/ 4375193 h 4821630"/>
                <a:gd name="connsiteX178" fmla="*/ 3597654 w 5017802"/>
                <a:gd name="connsiteY178" fmla="*/ 4345030 h 4821630"/>
                <a:gd name="connsiteX179" fmla="*/ 3643692 w 5017802"/>
                <a:gd name="connsiteY179" fmla="*/ 4318042 h 4821630"/>
                <a:gd name="connsiteX180" fmla="*/ 3694492 w 5017802"/>
                <a:gd name="connsiteY180" fmla="*/ 4391068 h 4821630"/>
                <a:gd name="connsiteX181" fmla="*/ 3743705 w 5017802"/>
                <a:gd name="connsiteY181" fmla="*/ 4394243 h 4821630"/>
                <a:gd name="connsiteX182" fmla="*/ 3699254 w 5017802"/>
                <a:gd name="connsiteY182" fmla="*/ 4300581 h 4821630"/>
                <a:gd name="connsiteX183" fmla="*/ 3656392 w 5017802"/>
                <a:gd name="connsiteY183" fmla="*/ 4232318 h 4821630"/>
                <a:gd name="connsiteX184" fmla="*/ 3699255 w 5017802"/>
                <a:gd name="connsiteY184" fmla="*/ 4216442 h 4821630"/>
                <a:gd name="connsiteX185" fmla="*/ 3680204 w 5017802"/>
                <a:gd name="connsiteY185" fmla="*/ 4175168 h 4821630"/>
                <a:gd name="connsiteX186" fmla="*/ 3732592 w 5017802"/>
                <a:gd name="connsiteY186" fmla="*/ 4184693 h 4821630"/>
                <a:gd name="connsiteX187" fmla="*/ 3711955 w 5017802"/>
                <a:gd name="connsiteY187" fmla="*/ 4151355 h 4821630"/>
                <a:gd name="connsiteX188" fmla="*/ 3733274 w 5017802"/>
                <a:gd name="connsiteY188" fmla="*/ 4134801 h 4821630"/>
                <a:gd name="connsiteX189" fmla="*/ 3854377 w 5017802"/>
                <a:gd name="connsiteY189" fmla="*/ 4220074 h 4821630"/>
                <a:gd name="connsiteX190" fmla="*/ 3889754 w 5017802"/>
                <a:gd name="connsiteY190" fmla="*/ 4206917 h 4821630"/>
                <a:gd name="connsiteX191" fmla="*/ 3942141 w 5017802"/>
                <a:gd name="connsiteY191" fmla="*/ 4272006 h 4821630"/>
                <a:gd name="connsiteX192" fmla="*/ 3962779 w 5017802"/>
                <a:gd name="connsiteY192" fmla="*/ 4330743 h 4821630"/>
                <a:gd name="connsiteX193" fmla="*/ 4070729 w 5017802"/>
                <a:gd name="connsiteY193" fmla="*/ 4349792 h 4821630"/>
                <a:gd name="connsiteX194" fmla="*/ 4010405 w 5017802"/>
                <a:gd name="connsiteY194" fmla="*/ 4283117 h 4821630"/>
                <a:gd name="connsiteX195" fmla="*/ 4007229 w 5017802"/>
                <a:gd name="connsiteY195" fmla="*/ 4214855 h 4821630"/>
                <a:gd name="connsiteX196" fmla="*/ 4061204 w 5017802"/>
                <a:gd name="connsiteY196" fmla="*/ 4270418 h 4821630"/>
                <a:gd name="connsiteX197" fmla="*/ 4110417 w 5017802"/>
                <a:gd name="connsiteY197" fmla="*/ 4275180 h 4821630"/>
                <a:gd name="connsiteX198" fmla="*/ 4104067 w 5017802"/>
                <a:gd name="connsiteY198" fmla="*/ 4225968 h 4821630"/>
                <a:gd name="connsiteX199" fmla="*/ 4164392 w 5017802"/>
                <a:gd name="connsiteY199" fmla="*/ 4230730 h 4821630"/>
                <a:gd name="connsiteX200" fmla="*/ 4226304 w 5017802"/>
                <a:gd name="connsiteY200" fmla="*/ 4273592 h 4821630"/>
                <a:gd name="connsiteX201" fmla="*/ 4258054 w 5017802"/>
                <a:gd name="connsiteY201" fmla="*/ 4260893 h 4821630"/>
                <a:gd name="connsiteX202" fmla="*/ 4251705 w 5017802"/>
                <a:gd name="connsiteY202" fmla="*/ 4225968 h 4821630"/>
                <a:gd name="connsiteX203" fmla="*/ 4292980 w 5017802"/>
                <a:gd name="connsiteY203" fmla="*/ 4202156 h 4821630"/>
                <a:gd name="connsiteX204" fmla="*/ 4377117 w 5017802"/>
                <a:gd name="connsiteY204" fmla="*/ 4259306 h 4821630"/>
                <a:gd name="connsiteX205" fmla="*/ 4394580 w 5017802"/>
                <a:gd name="connsiteY205" fmla="*/ 4157708 h 4821630"/>
                <a:gd name="connsiteX206" fmla="*/ 4369180 w 5017802"/>
                <a:gd name="connsiteY206" fmla="*/ 4135482 h 4821630"/>
                <a:gd name="connsiteX207" fmla="*/ 4296154 w 5017802"/>
                <a:gd name="connsiteY207" fmla="*/ 4092619 h 4821630"/>
                <a:gd name="connsiteX208" fmla="*/ 4318379 w 5017802"/>
                <a:gd name="connsiteY208" fmla="*/ 4067220 h 4821630"/>
                <a:gd name="connsiteX209" fmla="*/ 4339017 w 5017802"/>
                <a:gd name="connsiteY209" fmla="*/ 4044994 h 4821630"/>
                <a:gd name="connsiteX210" fmla="*/ 4392992 w 5017802"/>
                <a:gd name="connsiteY210" fmla="*/ 4076745 h 4821630"/>
                <a:gd name="connsiteX211" fmla="*/ 4399342 w 5017802"/>
                <a:gd name="connsiteY211" fmla="*/ 4032295 h 4821630"/>
                <a:gd name="connsiteX212" fmla="*/ 4343779 w 5017802"/>
                <a:gd name="connsiteY212" fmla="*/ 4008482 h 4821630"/>
                <a:gd name="connsiteX213" fmla="*/ 4342192 w 5017802"/>
                <a:gd name="connsiteY213" fmla="*/ 3998958 h 4821630"/>
                <a:gd name="connsiteX214" fmla="*/ 4329491 w 5017802"/>
                <a:gd name="connsiteY214" fmla="*/ 3960859 h 4821630"/>
                <a:gd name="connsiteX215" fmla="*/ 4335841 w 5017802"/>
                <a:gd name="connsiteY215" fmla="*/ 3913233 h 4821630"/>
                <a:gd name="connsiteX216" fmla="*/ 4346954 w 5017802"/>
                <a:gd name="connsiteY216" fmla="*/ 3857670 h 4821630"/>
                <a:gd name="connsiteX217" fmla="*/ 4308854 w 5017802"/>
                <a:gd name="connsiteY217" fmla="*/ 3827508 h 4821630"/>
                <a:gd name="connsiteX218" fmla="*/ 4342191 w 5017802"/>
                <a:gd name="connsiteY218" fmla="*/ 3817983 h 4821630"/>
                <a:gd name="connsiteX219" fmla="*/ 4319966 w 5017802"/>
                <a:gd name="connsiteY219" fmla="*/ 3781470 h 4821630"/>
                <a:gd name="connsiteX220" fmla="*/ 4358067 w 5017802"/>
                <a:gd name="connsiteY220" fmla="*/ 3776709 h 4821630"/>
                <a:gd name="connsiteX221" fmla="*/ 4364416 w 5017802"/>
                <a:gd name="connsiteY221" fmla="*/ 3743370 h 4821630"/>
                <a:gd name="connsiteX222" fmla="*/ 4426330 w 5017802"/>
                <a:gd name="connsiteY222" fmla="*/ 3752897 h 4821630"/>
                <a:gd name="connsiteX223" fmla="*/ 4459443 w 5017802"/>
                <a:gd name="connsiteY223" fmla="*/ 3768089 h 4821630"/>
                <a:gd name="connsiteX224" fmla="*/ 4425650 w 5017802"/>
                <a:gd name="connsiteY224" fmla="*/ 3809137 h 4821630"/>
                <a:gd name="connsiteX225" fmla="*/ 4464658 w 5017802"/>
                <a:gd name="connsiteY225" fmla="*/ 3916633 h 4821630"/>
                <a:gd name="connsiteX226" fmla="*/ 4517045 w 5017802"/>
                <a:gd name="connsiteY226" fmla="*/ 3947931 h 4821630"/>
                <a:gd name="connsiteX227" fmla="*/ 4568979 w 5017802"/>
                <a:gd name="connsiteY227" fmla="*/ 3905749 h 4821630"/>
                <a:gd name="connsiteX228" fmla="*/ 4654704 w 5017802"/>
                <a:gd name="connsiteY228" fmla="*/ 3857216 h 4821630"/>
                <a:gd name="connsiteX229" fmla="*/ 4637468 w 5017802"/>
                <a:gd name="connsiteY229" fmla="*/ 3768315 h 4821630"/>
                <a:gd name="connsiteX230" fmla="*/ 4714802 w 5017802"/>
                <a:gd name="connsiteY230" fmla="*/ 3635646 h 4821630"/>
                <a:gd name="connsiteX231" fmla="*/ 5007356 w 5017802"/>
                <a:gd name="connsiteY231" fmla="*/ 3302498 h 4821630"/>
                <a:gd name="connsiteX232" fmla="*/ 4925939 w 5017802"/>
                <a:gd name="connsiteY232" fmla="*/ 3293426 h 4821630"/>
                <a:gd name="connsiteX233" fmla="*/ 4930476 w 5017802"/>
                <a:gd name="connsiteY233" fmla="*/ 3201578 h 4821630"/>
                <a:gd name="connsiteX234" fmla="*/ 4881489 w 5017802"/>
                <a:gd name="connsiteY234" fmla="*/ 3176406 h 4821630"/>
                <a:gd name="connsiteX235" fmla="*/ 4797352 w 5017802"/>
                <a:gd name="connsiteY235" fmla="*/ 3207928 h 4821630"/>
                <a:gd name="connsiteX236" fmla="*/ 4760613 w 5017802"/>
                <a:gd name="connsiteY236" fmla="*/ 3171643 h 4821630"/>
                <a:gd name="connsiteX237" fmla="*/ 4805290 w 5017802"/>
                <a:gd name="connsiteY237" fmla="*/ 3148738 h 4821630"/>
                <a:gd name="connsiteX238" fmla="*/ 4676023 w 5017802"/>
                <a:gd name="connsiteY238" fmla="*/ 2935559 h 4821630"/>
                <a:gd name="connsiteX239" fmla="*/ 4690989 w 5017802"/>
                <a:gd name="connsiteY239" fmla="*/ 2905396 h 4821630"/>
                <a:gd name="connsiteX240" fmla="*/ 4667404 w 5017802"/>
                <a:gd name="connsiteY240" fmla="*/ 2789736 h 4821630"/>
                <a:gd name="connsiteX241" fmla="*/ 4508655 w 5017802"/>
                <a:gd name="connsiteY241" fmla="*/ 2778850 h 4821630"/>
                <a:gd name="connsiteX242" fmla="*/ 4475317 w 5017802"/>
                <a:gd name="connsiteY242" fmla="*/ 2827608 h 4821630"/>
                <a:gd name="connsiteX243" fmla="*/ 4386417 w 5017802"/>
                <a:gd name="connsiteY243" fmla="*/ 2842124 h 4821630"/>
                <a:gd name="connsiteX244" fmla="*/ 4392767 w 5017802"/>
                <a:gd name="connsiteY244" fmla="*/ 2820125 h 4821630"/>
                <a:gd name="connsiteX245" fmla="*/ 4339245 w 5017802"/>
                <a:gd name="connsiteY245" fmla="*/ 2804024 h 4821630"/>
                <a:gd name="connsiteX246" fmla="*/ 4314526 w 5017802"/>
                <a:gd name="connsiteY246" fmla="*/ 2638923 h 4821630"/>
                <a:gd name="connsiteX247" fmla="*/ 4034219 w 5017802"/>
                <a:gd name="connsiteY247" fmla="*/ 2572248 h 4821630"/>
                <a:gd name="connsiteX248" fmla="*/ 3897920 w 5017802"/>
                <a:gd name="connsiteY248" fmla="*/ 2615564 h 4821630"/>
                <a:gd name="connsiteX249" fmla="*/ 3765931 w 5017802"/>
                <a:gd name="connsiteY249" fmla="*/ 2608080 h 4821630"/>
                <a:gd name="connsiteX250" fmla="*/ 3633488 w 5017802"/>
                <a:gd name="connsiteY250" fmla="*/ 2497182 h 4821630"/>
                <a:gd name="connsiteX251" fmla="*/ 3420310 w 5017802"/>
                <a:gd name="connsiteY251" fmla="*/ 2193969 h 4821630"/>
                <a:gd name="connsiteX252" fmla="*/ 3021848 w 5017802"/>
                <a:gd name="connsiteY252" fmla="*/ 2054496 h 4821630"/>
                <a:gd name="connsiteX253" fmla="*/ 2785310 w 5017802"/>
                <a:gd name="connsiteY253" fmla="*/ 1741532 h 4821630"/>
                <a:gd name="connsiteX254" fmla="*/ 2819101 w 5017802"/>
                <a:gd name="connsiteY254" fmla="*/ 1716586 h 4821630"/>
                <a:gd name="connsiteX255" fmla="*/ 2878745 w 5017802"/>
                <a:gd name="connsiteY255" fmla="*/ 1799589 h 4821630"/>
                <a:gd name="connsiteX256" fmla="*/ 2898929 w 5017802"/>
                <a:gd name="connsiteY256" fmla="*/ 1782126 h 4821630"/>
                <a:gd name="connsiteX257" fmla="*/ 2942019 w 5017802"/>
                <a:gd name="connsiteY257" fmla="*/ 1812970 h 4821630"/>
                <a:gd name="connsiteX258" fmla="*/ 3030692 w 5017802"/>
                <a:gd name="connsiteY258" fmla="*/ 1759221 h 4821630"/>
                <a:gd name="connsiteX259" fmla="*/ 3046794 w 5017802"/>
                <a:gd name="connsiteY259" fmla="*/ 1738811 h 4821630"/>
                <a:gd name="connsiteX260" fmla="*/ 3105077 w 5017802"/>
                <a:gd name="connsiteY260" fmla="*/ 1739037 h 4821630"/>
                <a:gd name="connsiteX261" fmla="*/ 3121180 w 5017802"/>
                <a:gd name="connsiteY261" fmla="*/ 1705927 h 4821630"/>
                <a:gd name="connsiteX262" fmla="*/ 3102356 w 5017802"/>
                <a:gd name="connsiteY262" fmla="*/ 1680300 h 4821630"/>
                <a:gd name="connsiteX263" fmla="*/ 3035228 w 5017802"/>
                <a:gd name="connsiteY263" fmla="*/ 1700257 h 4821630"/>
                <a:gd name="connsiteX264" fmla="*/ 3013456 w 5017802"/>
                <a:gd name="connsiteY264" fmla="*/ 1646736 h 4821630"/>
                <a:gd name="connsiteX265" fmla="*/ 3034774 w 5017802"/>
                <a:gd name="connsiteY265" fmla="*/ 1617026 h 4821630"/>
                <a:gd name="connsiteX266" fmla="*/ 2978304 w 5017802"/>
                <a:gd name="connsiteY266" fmla="*/ 1513612 h 4821630"/>
                <a:gd name="connsiteX267" fmla="*/ 2929773 w 5017802"/>
                <a:gd name="connsiteY267" fmla="*/ 1552393 h 4821630"/>
                <a:gd name="connsiteX268" fmla="*/ 2840418 w 5017802"/>
                <a:gd name="connsiteY268" fmla="*/ 1497737 h 4821630"/>
                <a:gd name="connsiteX269" fmla="*/ 2892352 w 5017802"/>
                <a:gd name="connsiteY269" fmla="*/ 1405208 h 4821630"/>
                <a:gd name="connsiteX270" fmla="*/ 2849490 w 5017802"/>
                <a:gd name="connsiteY270" fmla="*/ 1284105 h 4821630"/>
                <a:gd name="connsiteX271" fmla="*/ 2864231 w 5017802"/>
                <a:gd name="connsiteY271" fmla="*/ 1160053 h 4821630"/>
                <a:gd name="connsiteX272" fmla="*/ 2959481 w 5017802"/>
                <a:gd name="connsiteY272" fmla="*/ 1086348 h 4821630"/>
                <a:gd name="connsiteX273" fmla="*/ 3064710 w 5017802"/>
                <a:gd name="connsiteY273" fmla="*/ 1063896 h 4821630"/>
                <a:gd name="connsiteX274" fmla="*/ 3001663 w 5017802"/>
                <a:gd name="connsiteY274" fmla="*/ 974089 h 4821630"/>
                <a:gd name="connsiteX275" fmla="*/ 2984427 w 5017802"/>
                <a:gd name="connsiteY275" fmla="*/ 1018766 h 4821630"/>
                <a:gd name="connsiteX276" fmla="*/ 2941112 w 5017802"/>
                <a:gd name="connsiteY276" fmla="*/ 971595 h 4821630"/>
                <a:gd name="connsiteX277" fmla="*/ 2962430 w 5017802"/>
                <a:gd name="connsiteY277" fmla="*/ 886323 h 4821630"/>
                <a:gd name="connsiteX278" fmla="*/ 3035454 w 5017802"/>
                <a:gd name="connsiteY278" fmla="*/ 789032 h 4821630"/>
                <a:gd name="connsiteX279" fmla="*/ 3018445 w 5017802"/>
                <a:gd name="connsiteY279" fmla="*/ 682443 h 4821630"/>
                <a:gd name="connsiteX280" fmla="*/ 2847223 w 5017802"/>
                <a:gd name="connsiteY280" fmla="*/ 692194 h 4821630"/>
                <a:gd name="connsiteX281" fmla="*/ 2827945 w 5017802"/>
                <a:gd name="connsiteY281" fmla="*/ 734831 h 4821630"/>
                <a:gd name="connsiteX282" fmla="*/ 2795742 w 5017802"/>
                <a:gd name="connsiteY282" fmla="*/ 667248 h 4821630"/>
                <a:gd name="connsiteX283" fmla="*/ 2766032 w 5017802"/>
                <a:gd name="connsiteY283" fmla="*/ 707616 h 4821630"/>
                <a:gd name="connsiteX284" fmla="*/ 2580523 w 5017802"/>
                <a:gd name="connsiteY28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935548 w 5017802"/>
                <a:gd name="connsiteY161" fmla="*/ 4221211 h 4821630"/>
                <a:gd name="connsiteX162" fmla="*/ 1875223 w 5017802"/>
                <a:gd name="connsiteY162" fmla="*/ 4338685 h 4821630"/>
                <a:gd name="connsiteX163" fmla="*/ 1946660 w 5017802"/>
                <a:gd name="connsiteY163" fmla="*/ 4260898 h 4821630"/>
                <a:gd name="connsiteX164" fmla="*/ 2103823 w 5017802"/>
                <a:gd name="connsiteY164" fmla="*/ 4295823 h 4821630"/>
                <a:gd name="connsiteX165" fmla="*/ 2188636 w 5017802"/>
                <a:gd name="connsiteY165" fmla="*/ 4250462 h 4821630"/>
                <a:gd name="connsiteX166" fmla="*/ 2296586 w 5017802"/>
                <a:gd name="connsiteY166" fmla="*/ 4245474 h 4821630"/>
                <a:gd name="connsiteX167" fmla="*/ 2394785 w 5017802"/>
                <a:gd name="connsiteY167" fmla="*/ 4215990 h 4821630"/>
                <a:gd name="connsiteX168" fmla="*/ 2406350 w 5017802"/>
                <a:gd name="connsiteY168" fmla="*/ 4125277 h 4821630"/>
                <a:gd name="connsiteX169" fmla="*/ 2494570 w 5017802"/>
                <a:gd name="connsiteY169" fmla="*/ 3900532 h 4821630"/>
                <a:gd name="connsiteX170" fmla="*/ 2593449 w 5017802"/>
                <a:gd name="connsiteY170" fmla="*/ 3917768 h 4821630"/>
                <a:gd name="connsiteX171" fmla="*/ 2719088 w 5017802"/>
                <a:gd name="connsiteY171" fmla="*/ 3918221 h 4821630"/>
                <a:gd name="connsiteX172" fmla="*/ 2914124 w 5017802"/>
                <a:gd name="connsiteY172" fmla="*/ 3764007 h 4821630"/>
                <a:gd name="connsiteX173" fmla="*/ 3195112 w 5017802"/>
                <a:gd name="connsiteY173" fmla="*/ 3993968 h 4821630"/>
                <a:gd name="connsiteX174" fmla="*/ 3265414 w 5017802"/>
                <a:gd name="connsiteY174" fmla="*/ 4067674 h 4821630"/>
                <a:gd name="connsiteX175" fmla="*/ 3439813 w 5017802"/>
                <a:gd name="connsiteY175" fmla="*/ 4130265 h 4821630"/>
                <a:gd name="connsiteX176" fmla="*/ 3526217 w 5017802"/>
                <a:gd name="connsiteY176" fmla="*/ 4316455 h 4821630"/>
                <a:gd name="connsiteX177" fmla="*/ 3586542 w 5017802"/>
                <a:gd name="connsiteY177" fmla="*/ 4375193 h 4821630"/>
                <a:gd name="connsiteX178" fmla="*/ 3597654 w 5017802"/>
                <a:gd name="connsiteY178" fmla="*/ 4345030 h 4821630"/>
                <a:gd name="connsiteX179" fmla="*/ 3643692 w 5017802"/>
                <a:gd name="connsiteY179" fmla="*/ 4318042 h 4821630"/>
                <a:gd name="connsiteX180" fmla="*/ 3694492 w 5017802"/>
                <a:gd name="connsiteY180" fmla="*/ 4391068 h 4821630"/>
                <a:gd name="connsiteX181" fmla="*/ 3743705 w 5017802"/>
                <a:gd name="connsiteY181" fmla="*/ 4394243 h 4821630"/>
                <a:gd name="connsiteX182" fmla="*/ 3699254 w 5017802"/>
                <a:gd name="connsiteY182" fmla="*/ 4300581 h 4821630"/>
                <a:gd name="connsiteX183" fmla="*/ 3656392 w 5017802"/>
                <a:gd name="connsiteY183" fmla="*/ 4232318 h 4821630"/>
                <a:gd name="connsiteX184" fmla="*/ 3699255 w 5017802"/>
                <a:gd name="connsiteY184" fmla="*/ 4216442 h 4821630"/>
                <a:gd name="connsiteX185" fmla="*/ 3680204 w 5017802"/>
                <a:gd name="connsiteY185" fmla="*/ 4175168 h 4821630"/>
                <a:gd name="connsiteX186" fmla="*/ 3732592 w 5017802"/>
                <a:gd name="connsiteY186" fmla="*/ 4184693 h 4821630"/>
                <a:gd name="connsiteX187" fmla="*/ 3711955 w 5017802"/>
                <a:gd name="connsiteY187" fmla="*/ 4151355 h 4821630"/>
                <a:gd name="connsiteX188" fmla="*/ 3733274 w 5017802"/>
                <a:gd name="connsiteY188" fmla="*/ 4134801 h 4821630"/>
                <a:gd name="connsiteX189" fmla="*/ 3854377 w 5017802"/>
                <a:gd name="connsiteY189" fmla="*/ 4220074 h 4821630"/>
                <a:gd name="connsiteX190" fmla="*/ 3889754 w 5017802"/>
                <a:gd name="connsiteY190" fmla="*/ 4206917 h 4821630"/>
                <a:gd name="connsiteX191" fmla="*/ 3942141 w 5017802"/>
                <a:gd name="connsiteY191" fmla="*/ 4272006 h 4821630"/>
                <a:gd name="connsiteX192" fmla="*/ 3962779 w 5017802"/>
                <a:gd name="connsiteY192" fmla="*/ 4330743 h 4821630"/>
                <a:gd name="connsiteX193" fmla="*/ 4070729 w 5017802"/>
                <a:gd name="connsiteY193" fmla="*/ 4349792 h 4821630"/>
                <a:gd name="connsiteX194" fmla="*/ 4010405 w 5017802"/>
                <a:gd name="connsiteY194" fmla="*/ 4283117 h 4821630"/>
                <a:gd name="connsiteX195" fmla="*/ 4007229 w 5017802"/>
                <a:gd name="connsiteY195" fmla="*/ 4214855 h 4821630"/>
                <a:gd name="connsiteX196" fmla="*/ 4061204 w 5017802"/>
                <a:gd name="connsiteY196" fmla="*/ 4270418 h 4821630"/>
                <a:gd name="connsiteX197" fmla="*/ 4110417 w 5017802"/>
                <a:gd name="connsiteY197" fmla="*/ 4275180 h 4821630"/>
                <a:gd name="connsiteX198" fmla="*/ 4104067 w 5017802"/>
                <a:gd name="connsiteY198" fmla="*/ 4225968 h 4821630"/>
                <a:gd name="connsiteX199" fmla="*/ 4164392 w 5017802"/>
                <a:gd name="connsiteY199" fmla="*/ 4230730 h 4821630"/>
                <a:gd name="connsiteX200" fmla="*/ 4226304 w 5017802"/>
                <a:gd name="connsiteY200" fmla="*/ 4273592 h 4821630"/>
                <a:gd name="connsiteX201" fmla="*/ 4258054 w 5017802"/>
                <a:gd name="connsiteY201" fmla="*/ 4260893 h 4821630"/>
                <a:gd name="connsiteX202" fmla="*/ 4251705 w 5017802"/>
                <a:gd name="connsiteY202" fmla="*/ 4225968 h 4821630"/>
                <a:gd name="connsiteX203" fmla="*/ 4292980 w 5017802"/>
                <a:gd name="connsiteY203" fmla="*/ 4202156 h 4821630"/>
                <a:gd name="connsiteX204" fmla="*/ 4377117 w 5017802"/>
                <a:gd name="connsiteY204" fmla="*/ 4259306 h 4821630"/>
                <a:gd name="connsiteX205" fmla="*/ 4394580 w 5017802"/>
                <a:gd name="connsiteY205" fmla="*/ 4157708 h 4821630"/>
                <a:gd name="connsiteX206" fmla="*/ 4369180 w 5017802"/>
                <a:gd name="connsiteY206" fmla="*/ 4135482 h 4821630"/>
                <a:gd name="connsiteX207" fmla="*/ 4296154 w 5017802"/>
                <a:gd name="connsiteY207" fmla="*/ 4092619 h 4821630"/>
                <a:gd name="connsiteX208" fmla="*/ 4318379 w 5017802"/>
                <a:gd name="connsiteY208" fmla="*/ 4067220 h 4821630"/>
                <a:gd name="connsiteX209" fmla="*/ 4339017 w 5017802"/>
                <a:gd name="connsiteY209" fmla="*/ 4044994 h 4821630"/>
                <a:gd name="connsiteX210" fmla="*/ 4392992 w 5017802"/>
                <a:gd name="connsiteY210" fmla="*/ 4076745 h 4821630"/>
                <a:gd name="connsiteX211" fmla="*/ 4399342 w 5017802"/>
                <a:gd name="connsiteY211" fmla="*/ 4032295 h 4821630"/>
                <a:gd name="connsiteX212" fmla="*/ 4343779 w 5017802"/>
                <a:gd name="connsiteY212" fmla="*/ 4008482 h 4821630"/>
                <a:gd name="connsiteX213" fmla="*/ 4342192 w 5017802"/>
                <a:gd name="connsiteY213" fmla="*/ 3998958 h 4821630"/>
                <a:gd name="connsiteX214" fmla="*/ 4329491 w 5017802"/>
                <a:gd name="connsiteY214" fmla="*/ 3960859 h 4821630"/>
                <a:gd name="connsiteX215" fmla="*/ 4335841 w 5017802"/>
                <a:gd name="connsiteY215" fmla="*/ 3913233 h 4821630"/>
                <a:gd name="connsiteX216" fmla="*/ 4346954 w 5017802"/>
                <a:gd name="connsiteY216" fmla="*/ 3857670 h 4821630"/>
                <a:gd name="connsiteX217" fmla="*/ 4308854 w 5017802"/>
                <a:gd name="connsiteY217" fmla="*/ 3827508 h 4821630"/>
                <a:gd name="connsiteX218" fmla="*/ 4342191 w 5017802"/>
                <a:gd name="connsiteY218" fmla="*/ 3817983 h 4821630"/>
                <a:gd name="connsiteX219" fmla="*/ 4319966 w 5017802"/>
                <a:gd name="connsiteY219" fmla="*/ 3781470 h 4821630"/>
                <a:gd name="connsiteX220" fmla="*/ 4358067 w 5017802"/>
                <a:gd name="connsiteY220" fmla="*/ 3776709 h 4821630"/>
                <a:gd name="connsiteX221" fmla="*/ 4364416 w 5017802"/>
                <a:gd name="connsiteY221" fmla="*/ 3743370 h 4821630"/>
                <a:gd name="connsiteX222" fmla="*/ 4426330 w 5017802"/>
                <a:gd name="connsiteY222" fmla="*/ 3752897 h 4821630"/>
                <a:gd name="connsiteX223" fmla="*/ 4459443 w 5017802"/>
                <a:gd name="connsiteY223" fmla="*/ 3768089 h 4821630"/>
                <a:gd name="connsiteX224" fmla="*/ 4425650 w 5017802"/>
                <a:gd name="connsiteY224" fmla="*/ 3809137 h 4821630"/>
                <a:gd name="connsiteX225" fmla="*/ 4464658 w 5017802"/>
                <a:gd name="connsiteY225" fmla="*/ 3916633 h 4821630"/>
                <a:gd name="connsiteX226" fmla="*/ 4517045 w 5017802"/>
                <a:gd name="connsiteY226" fmla="*/ 3947931 h 4821630"/>
                <a:gd name="connsiteX227" fmla="*/ 4568979 w 5017802"/>
                <a:gd name="connsiteY227" fmla="*/ 3905749 h 4821630"/>
                <a:gd name="connsiteX228" fmla="*/ 4654704 w 5017802"/>
                <a:gd name="connsiteY228" fmla="*/ 3857216 h 4821630"/>
                <a:gd name="connsiteX229" fmla="*/ 4637468 w 5017802"/>
                <a:gd name="connsiteY229" fmla="*/ 3768315 h 4821630"/>
                <a:gd name="connsiteX230" fmla="*/ 4714802 w 5017802"/>
                <a:gd name="connsiteY230" fmla="*/ 3635646 h 4821630"/>
                <a:gd name="connsiteX231" fmla="*/ 5007356 w 5017802"/>
                <a:gd name="connsiteY231" fmla="*/ 3302498 h 4821630"/>
                <a:gd name="connsiteX232" fmla="*/ 4925939 w 5017802"/>
                <a:gd name="connsiteY232" fmla="*/ 3293426 h 4821630"/>
                <a:gd name="connsiteX233" fmla="*/ 4930476 w 5017802"/>
                <a:gd name="connsiteY233" fmla="*/ 3201578 h 4821630"/>
                <a:gd name="connsiteX234" fmla="*/ 4881489 w 5017802"/>
                <a:gd name="connsiteY234" fmla="*/ 3176406 h 4821630"/>
                <a:gd name="connsiteX235" fmla="*/ 4797352 w 5017802"/>
                <a:gd name="connsiteY235" fmla="*/ 3207928 h 4821630"/>
                <a:gd name="connsiteX236" fmla="*/ 4760613 w 5017802"/>
                <a:gd name="connsiteY236" fmla="*/ 3171643 h 4821630"/>
                <a:gd name="connsiteX237" fmla="*/ 4805290 w 5017802"/>
                <a:gd name="connsiteY237" fmla="*/ 3148738 h 4821630"/>
                <a:gd name="connsiteX238" fmla="*/ 4676023 w 5017802"/>
                <a:gd name="connsiteY238" fmla="*/ 2935559 h 4821630"/>
                <a:gd name="connsiteX239" fmla="*/ 4690989 w 5017802"/>
                <a:gd name="connsiteY239" fmla="*/ 2905396 h 4821630"/>
                <a:gd name="connsiteX240" fmla="*/ 4667404 w 5017802"/>
                <a:gd name="connsiteY240" fmla="*/ 2789736 h 4821630"/>
                <a:gd name="connsiteX241" fmla="*/ 4508655 w 5017802"/>
                <a:gd name="connsiteY241" fmla="*/ 2778850 h 4821630"/>
                <a:gd name="connsiteX242" fmla="*/ 4475317 w 5017802"/>
                <a:gd name="connsiteY242" fmla="*/ 2827608 h 4821630"/>
                <a:gd name="connsiteX243" fmla="*/ 4386417 w 5017802"/>
                <a:gd name="connsiteY243" fmla="*/ 2842124 h 4821630"/>
                <a:gd name="connsiteX244" fmla="*/ 4392767 w 5017802"/>
                <a:gd name="connsiteY244" fmla="*/ 2820125 h 4821630"/>
                <a:gd name="connsiteX245" fmla="*/ 4339245 w 5017802"/>
                <a:gd name="connsiteY245" fmla="*/ 2804024 h 4821630"/>
                <a:gd name="connsiteX246" fmla="*/ 4314526 w 5017802"/>
                <a:gd name="connsiteY246" fmla="*/ 2638923 h 4821630"/>
                <a:gd name="connsiteX247" fmla="*/ 4034219 w 5017802"/>
                <a:gd name="connsiteY247" fmla="*/ 2572248 h 4821630"/>
                <a:gd name="connsiteX248" fmla="*/ 3897920 w 5017802"/>
                <a:gd name="connsiteY248" fmla="*/ 2615564 h 4821630"/>
                <a:gd name="connsiteX249" fmla="*/ 3765931 w 5017802"/>
                <a:gd name="connsiteY249" fmla="*/ 2608080 h 4821630"/>
                <a:gd name="connsiteX250" fmla="*/ 3633488 w 5017802"/>
                <a:gd name="connsiteY250" fmla="*/ 2497182 h 4821630"/>
                <a:gd name="connsiteX251" fmla="*/ 3420310 w 5017802"/>
                <a:gd name="connsiteY251" fmla="*/ 2193969 h 4821630"/>
                <a:gd name="connsiteX252" fmla="*/ 3021848 w 5017802"/>
                <a:gd name="connsiteY252" fmla="*/ 2054496 h 4821630"/>
                <a:gd name="connsiteX253" fmla="*/ 2785310 w 5017802"/>
                <a:gd name="connsiteY253" fmla="*/ 1741532 h 4821630"/>
                <a:gd name="connsiteX254" fmla="*/ 2819101 w 5017802"/>
                <a:gd name="connsiteY254" fmla="*/ 1716586 h 4821630"/>
                <a:gd name="connsiteX255" fmla="*/ 2878745 w 5017802"/>
                <a:gd name="connsiteY255" fmla="*/ 1799589 h 4821630"/>
                <a:gd name="connsiteX256" fmla="*/ 2898929 w 5017802"/>
                <a:gd name="connsiteY256" fmla="*/ 1782126 h 4821630"/>
                <a:gd name="connsiteX257" fmla="*/ 2942019 w 5017802"/>
                <a:gd name="connsiteY257" fmla="*/ 1812970 h 4821630"/>
                <a:gd name="connsiteX258" fmla="*/ 3030692 w 5017802"/>
                <a:gd name="connsiteY258" fmla="*/ 1759221 h 4821630"/>
                <a:gd name="connsiteX259" fmla="*/ 3046794 w 5017802"/>
                <a:gd name="connsiteY259" fmla="*/ 1738811 h 4821630"/>
                <a:gd name="connsiteX260" fmla="*/ 3105077 w 5017802"/>
                <a:gd name="connsiteY260" fmla="*/ 1739037 h 4821630"/>
                <a:gd name="connsiteX261" fmla="*/ 3121180 w 5017802"/>
                <a:gd name="connsiteY261" fmla="*/ 1705927 h 4821630"/>
                <a:gd name="connsiteX262" fmla="*/ 3102356 w 5017802"/>
                <a:gd name="connsiteY262" fmla="*/ 1680300 h 4821630"/>
                <a:gd name="connsiteX263" fmla="*/ 3035228 w 5017802"/>
                <a:gd name="connsiteY263" fmla="*/ 1700257 h 4821630"/>
                <a:gd name="connsiteX264" fmla="*/ 3013456 w 5017802"/>
                <a:gd name="connsiteY264" fmla="*/ 1646736 h 4821630"/>
                <a:gd name="connsiteX265" fmla="*/ 3034774 w 5017802"/>
                <a:gd name="connsiteY265" fmla="*/ 1617026 h 4821630"/>
                <a:gd name="connsiteX266" fmla="*/ 2978304 w 5017802"/>
                <a:gd name="connsiteY266" fmla="*/ 1513612 h 4821630"/>
                <a:gd name="connsiteX267" fmla="*/ 2929773 w 5017802"/>
                <a:gd name="connsiteY267" fmla="*/ 1552393 h 4821630"/>
                <a:gd name="connsiteX268" fmla="*/ 2840418 w 5017802"/>
                <a:gd name="connsiteY268" fmla="*/ 1497737 h 4821630"/>
                <a:gd name="connsiteX269" fmla="*/ 2892352 w 5017802"/>
                <a:gd name="connsiteY269" fmla="*/ 1405208 h 4821630"/>
                <a:gd name="connsiteX270" fmla="*/ 2849490 w 5017802"/>
                <a:gd name="connsiteY270" fmla="*/ 1284105 h 4821630"/>
                <a:gd name="connsiteX271" fmla="*/ 2864231 w 5017802"/>
                <a:gd name="connsiteY271" fmla="*/ 1160053 h 4821630"/>
                <a:gd name="connsiteX272" fmla="*/ 2959481 w 5017802"/>
                <a:gd name="connsiteY272" fmla="*/ 1086348 h 4821630"/>
                <a:gd name="connsiteX273" fmla="*/ 3064710 w 5017802"/>
                <a:gd name="connsiteY273" fmla="*/ 1063896 h 4821630"/>
                <a:gd name="connsiteX274" fmla="*/ 3001663 w 5017802"/>
                <a:gd name="connsiteY274" fmla="*/ 974089 h 4821630"/>
                <a:gd name="connsiteX275" fmla="*/ 2984427 w 5017802"/>
                <a:gd name="connsiteY275" fmla="*/ 1018766 h 4821630"/>
                <a:gd name="connsiteX276" fmla="*/ 2941112 w 5017802"/>
                <a:gd name="connsiteY276" fmla="*/ 971595 h 4821630"/>
                <a:gd name="connsiteX277" fmla="*/ 2962430 w 5017802"/>
                <a:gd name="connsiteY277" fmla="*/ 886323 h 4821630"/>
                <a:gd name="connsiteX278" fmla="*/ 3035454 w 5017802"/>
                <a:gd name="connsiteY278" fmla="*/ 789032 h 4821630"/>
                <a:gd name="connsiteX279" fmla="*/ 3018445 w 5017802"/>
                <a:gd name="connsiteY279" fmla="*/ 682443 h 4821630"/>
                <a:gd name="connsiteX280" fmla="*/ 2847223 w 5017802"/>
                <a:gd name="connsiteY280" fmla="*/ 692194 h 4821630"/>
                <a:gd name="connsiteX281" fmla="*/ 2827945 w 5017802"/>
                <a:gd name="connsiteY281" fmla="*/ 734831 h 4821630"/>
                <a:gd name="connsiteX282" fmla="*/ 2795742 w 5017802"/>
                <a:gd name="connsiteY282" fmla="*/ 667248 h 4821630"/>
                <a:gd name="connsiteX283" fmla="*/ 2766032 w 5017802"/>
                <a:gd name="connsiteY283" fmla="*/ 707616 h 4821630"/>
                <a:gd name="connsiteX284" fmla="*/ 2580523 w 5017802"/>
                <a:gd name="connsiteY28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792673 w 5017802"/>
                <a:gd name="connsiteY161" fmla="*/ 426248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946660 w 5017802"/>
                <a:gd name="connsiteY164" fmla="*/ 4260898 h 4821630"/>
                <a:gd name="connsiteX165" fmla="*/ 2103823 w 5017802"/>
                <a:gd name="connsiteY165" fmla="*/ 4295823 h 4821630"/>
                <a:gd name="connsiteX166" fmla="*/ 2188636 w 5017802"/>
                <a:gd name="connsiteY166" fmla="*/ 4250462 h 4821630"/>
                <a:gd name="connsiteX167" fmla="*/ 2296586 w 5017802"/>
                <a:gd name="connsiteY167" fmla="*/ 4245474 h 4821630"/>
                <a:gd name="connsiteX168" fmla="*/ 2394785 w 5017802"/>
                <a:gd name="connsiteY168" fmla="*/ 4215990 h 4821630"/>
                <a:gd name="connsiteX169" fmla="*/ 2406350 w 5017802"/>
                <a:gd name="connsiteY169" fmla="*/ 4125277 h 4821630"/>
                <a:gd name="connsiteX170" fmla="*/ 2494570 w 5017802"/>
                <a:gd name="connsiteY170" fmla="*/ 3900532 h 4821630"/>
                <a:gd name="connsiteX171" fmla="*/ 2593449 w 5017802"/>
                <a:gd name="connsiteY171" fmla="*/ 3917768 h 4821630"/>
                <a:gd name="connsiteX172" fmla="*/ 2719088 w 5017802"/>
                <a:gd name="connsiteY172" fmla="*/ 3918221 h 4821630"/>
                <a:gd name="connsiteX173" fmla="*/ 2914124 w 5017802"/>
                <a:gd name="connsiteY173" fmla="*/ 3764007 h 4821630"/>
                <a:gd name="connsiteX174" fmla="*/ 3195112 w 5017802"/>
                <a:gd name="connsiteY174" fmla="*/ 3993968 h 4821630"/>
                <a:gd name="connsiteX175" fmla="*/ 3265414 w 5017802"/>
                <a:gd name="connsiteY175" fmla="*/ 4067674 h 4821630"/>
                <a:gd name="connsiteX176" fmla="*/ 3439813 w 5017802"/>
                <a:gd name="connsiteY176" fmla="*/ 4130265 h 4821630"/>
                <a:gd name="connsiteX177" fmla="*/ 3526217 w 5017802"/>
                <a:gd name="connsiteY177" fmla="*/ 4316455 h 4821630"/>
                <a:gd name="connsiteX178" fmla="*/ 3586542 w 5017802"/>
                <a:gd name="connsiteY178" fmla="*/ 4375193 h 4821630"/>
                <a:gd name="connsiteX179" fmla="*/ 3597654 w 5017802"/>
                <a:gd name="connsiteY179" fmla="*/ 4345030 h 4821630"/>
                <a:gd name="connsiteX180" fmla="*/ 3643692 w 5017802"/>
                <a:gd name="connsiteY180" fmla="*/ 4318042 h 4821630"/>
                <a:gd name="connsiteX181" fmla="*/ 3694492 w 5017802"/>
                <a:gd name="connsiteY181" fmla="*/ 4391068 h 4821630"/>
                <a:gd name="connsiteX182" fmla="*/ 3743705 w 5017802"/>
                <a:gd name="connsiteY182" fmla="*/ 4394243 h 4821630"/>
                <a:gd name="connsiteX183" fmla="*/ 3699254 w 5017802"/>
                <a:gd name="connsiteY183" fmla="*/ 4300581 h 4821630"/>
                <a:gd name="connsiteX184" fmla="*/ 3656392 w 5017802"/>
                <a:gd name="connsiteY184" fmla="*/ 4232318 h 4821630"/>
                <a:gd name="connsiteX185" fmla="*/ 3699255 w 5017802"/>
                <a:gd name="connsiteY185" fmla="*/ 4216442 h 4821630"/>
                <a:gd name="connsiteX186" fmla="*/ 3680204 w 5017802"/>
                <a:gd name="connsiteY186" fmla="*/ 4175168 h 4821630"/>
                <a:gd name="connsiteX187" fmla="*/ 3732592 w 5017802"/>
                <a:gd name="connsiteY187" fmla="*/ 4184693 h 4821630"/>
                <a:gd name="connsiteX188" fmla="*/ 3711955 w 5017802"/>
                <a:gd name="connsiteY188" fmla="*/ 4151355 h 4821630"/>
                <a:gd name="connsiteX189" fmla="*/ 3733274 w 5017802"/>
                <a:gd name="connsiteY189" fmla="*/ 4134801 h 4821630"/>
                <a:gd name="connsiteX190" fmla="*/ 3854377 w 5017802"/>
                <a:gd name="connsiteY190" fmla="*/ 4220074 h 4821630"/>
                <a:gd name="connsiteX191" fmla="*/ 3889754 w 5017802"/>
                <a:gd name="connsiteY191" fmla="*/ 4206917 h 4821630"/>
                <a:gd name="connsiteX192" fmla="*/ 3942141 w 5017802"/>
                <a:gd name="connsiteY192" fmla="*/ 4272006 h 4821630"/>
                <a:gd name="connsiteX193" fmla="*/ 3962779 w 5017802"/>
                <a:gd name="connsiteY193" fmla="*/ 4330743 h 4821630"/>
                <a:gd name="connsiteX194" fmla="*/ 4070729 w 5017802"/>
                <a:gd name="connsiteY194" fmla="*/ 4349792 h 4821630"/>
                <a:gd name="connsiteX195" fmla="*/ 4010405 w 5017802"/>
                <a:gd name="connsiteY195" fmla="*/ 4283117 h 4821630"/>
                <a:gd name="connsiteX196" fmla="*/ 4007229 w 5017802"/>
                <a:gd name="connsiteY196" fmla="*/ 4214855 h 4821630"/>
                <a:gd name="connsiteX197" fmla="*/ 4061204 w 5017802"/>
                <a:gd name="connsiteY197" fmla="*/ 4270418 h 4821630"/>
                <a:gd name="connsiteX198" fmla="*/ 4110417 w 5017802"/>
                <a:gd name="connsiteY198" fmla="*/ 4275180 h 4821630"/>
                <a:gd name="connsiteX199" fmla="*/ 4104067 w 5017802"/>
                <a:gd name="connsiteY199" fmla="*/ 4225968 h 4821630"/>
                <a:gd name="connsiteX200" fmla="*/ 4164392 w 5017802"/>
                <a:gd name="connsiteY200" fmla="*/ 4230730 h 4821630"/>
                <a:gd name="connsiteX201" fmla="*/ 4226304 w 5017802"/>
                <a:gd name="connsiteY201" fmla="*/ 4273592 h 4821630"/>
                <a:gd name="connsiteX202" fmla="*/ 4258054 w 5017802"/>
                <a:gd name="connsiteY202" fmla="*/ 4260893 h 4821630"/>
                <a:gd name="connsiteX203" fmla="*/ 4251705 w 5017802"/>
                <a:gd name="connsiteY203" fmla="*/ 4225968 h 4821630"/>
                <a:gd name="connsiteX204" fmla="*/ 4292980 w 5017802"/>
                <a:gd name="connsiteY204" fmla="*/ 4202156 h 4821630"/>
                <a:gd name="connsiteX205" fmla="*/ 4377117 w 5017802"/>
                <a:gd name="connsiteY205" fmla="*/ 4259306 h 4821630"/>
                <a:gd name="connsiteX206" fmla="*/ 4394580 w 5017802"/>
                <a:gd name="connsiteY206" fmla="*/ 4157708 h 4821630"/>
                <a:gd name="connsiteX207" fmla="*/ 4369180 w 5017802"/>
                <a:gd name="connsiteY207" fmla="*/ 4135482 h 4821630"/>
                <a:gd name="connsiteX208" fmla="*/ 4296154 w 5017802"/>
                <a:gd name="connsiteY208" fmla="*/ 4092619 h 4821630"/>
                <a:gd name="connsiteX209" fmla="*/ 4318379 w 5017802"/>
                <a:gd name="connsiteY209" fmla="*/ 4067220 h 4821630"/>
                <a:gd name="connsiteX210" fmla="*/ 4339017 w 5017802"/>
                <a:gd name="connsiteY210" fmla="*/ 4044994 h 4821630"/>
                <a:gd name="connsiteX211" fmla="*/ 4392992 w 5017802"/>
                <a:gd name="connsiteY211" fmla="*/ 4076745 h 4821630"/>
                <a:gd name="connsiteX212" fmla="*/ 4399342 w 5017802"/>
                <a:gd name="connsiteY212" fmla="*/ 4032295 h 4821630"/>
                <a:gd name="connsiteX213" fmla="*/ 4343779 w 5017802"/>
                <a:gd name="connsiteY213" fmla="*/ 4008482 h 4821630"/>
                <a:gd name="connsiteX214" fmla="*/ 4342192 w 5017802"/>
                <a:gd name="connsiteY214" fmla="*/ 3998958 h 4821630"/>
                <a:gd name="connsiteX215" fmla="*/ 4329491 w 5017802"/>
                <a:gd name="connsiteY215" fmla="*/ 3960859 h 4821630"/>
                <a:gd name="connsiteX216" fmla="*/ 4335841 w 5017802"/>
                <a:gd name="connsiteY216" fmla="*/ 3913233 h 4821630"/>
                <a:gd name="connsiteX217" fmla="*/ 4346954 w 5017802"/>
                <a:gd name="connsiteY217" fmla="*/ 3857670 h 4821630"/>
                <a:gd name="connsiteX218" fmla="*/ 4308854 w 5017802"/>
                <a:gd name="connsiteY218" fmla="*/ 3827508 h 4821630"/>
                <a:gd name="connsiteX219" fmla="*/ 4342191 w 5017802"/>
                <a:gd name="connsiteY219" fmla="*/ 3817983 h 4821630"/>
                <a:gd name="connsiteX220" fmla="*/ 4319966 w 5017802"/>
                <a:gd name="connsiteY220" fmla="*/ 3781470 h 4821630"/>
                <a:gd name="connsiteX221" fmla="*/ 4358067 w 5017802"/>
                <a:gd name="connsiteY221" fmla="*/ 3776709 h 4821630"/>
                <a:gd name="connsiteX222" fmla="*/ 4364416 w 5017802"/>
                <a:gd name="connsiteY222" fmla="*/ 3743370 h 4821630"/>
                <a:gd name="connsiteX223" fmla="*/ 4426330 w 5017802"/>
                <a:gd name="connsiteY223" fmla="*/ 3752897 h 4821630"/>
                <a:gd name="connsiteX224" fmla="*/ 4459443 w 5017802"/>
                <a:gd name="connsiteY224" fmla="*/ 3768089 h 4821630"/>
                <a:gd name="connsiteX225" fmla="*/ 4425650 w 5017802"/>
                <a:gd name="connsiteY225" fmla="*/ 3809137 h 4821630"/>
                <a:gd name="connsiteX226" fmla="*/ 4464658 w 5017802"/>
                <a:gd name="connsiteY226" fmla="*/ 3916633 h 4821630"/>
                <a:gd name="connsiteX227" fmla="*/ 4517045 w 5017802"/>
                <a:gd name="connsiteY227" fmla="*/ 3947931 h 4821630"/>
                <a:gd name="connsiteX228" fmla="*/ 4568979 w 5017802"/>
                <a:gd name="connsiteY228" fmla="*/ 3905749 h 4821630"/>
                <a:gd name="connsiteX229" fmla="*/ 4654704 w 5017802"/>
                <a:gd name="connsiteY229" fmla="*/ 3857216 h 4821630"/>
                <a:gd name="connsiteX230" fmla="*/ 4637468 w 5017802"/>
                <a:gd name="connsiteY230" fmla="*/ 3768315 h 4821630"/>
                <a:gd name="connsiteX231" fmla="*/ 4714802 w 5017802"/>
                <a:gd name="connsiteY231" fmla="*/ 3635646 h 4821630"/>
                <a:gd name="connsiteX232" fmla="*/ 5007356 w 5017802"/>
                <a:gd name="connsiteY232" fmla="*/ 3302498 h 4821630"/>
                <a:gd name="connsiteX233" fmla="*/ 4925939 w 5017802"/>
                <a:gd name="connsiteY233" fmla="*/ 3293426 h 4821630"/>
                <a:gd name="connsiteX234" fmla="*/ 4930476 w 5017802"/>
                <a:gd name="connsiteY234" fmla="*/ 3201578 h 4821630"/>
                <a:gd name="connsiteX235" fmla="*/ 4881489 w 5017802"/>
                <a:gd name="connsiteY235" fmla="*/ 3176406 h 4821630"/>
                <a:gd name="connsiteX236" fmla="*/ 4797352 w 5017802"/>
                <a:gd name="connsiteY236" fmla="*/ 3207928 h 4821630"/>
                <a:gd name="connsiteX237" fmla="*/ 4760613 w 5017802"/>
                <a:gd name="connsiteY237" fmla="*/ 3171643 h 4821630"/>
                <a:gd name="connsiteX238" fmla="*/ 4805290 w 5017802"/>
                <a:gd name="connsiteY238" fmla="*/ 3148738 h 4821630"/>
                <a:gd name="connsiteX239" fmla="*/ 4676023 w 5017802"/>
                <a:gd name="connsiteY239" fmla="*/ 2935559 h 4821630"/>
                <a:gd name="connsiteX240" fmla="*/ 4690989 w 5017802"/>
                <a:gd name="connsiteY240" fmla="*/ 2905396 h 4821630"/>
                <a:gd name="connsiteX241" fmla="*/ 4667404 w 5017802"/>
                <a:gd name="connsiteY241" fmla="*/ 2789736 h 4821630"/>
                <a:gd name="connsiteX242" fmla="*/ 4508655 w 5017802"/>
                <a:gd name="connsiteY242" fmla="*/ 2778850 h 4821630"/>
                <a:gd name="connsiteX243" fmla="*/ 4475317 w 5017802"/>
                <a:gd name="connsiteY243" fmla="*/ 2827608 h 4821630"/>
                <a:gd name="connsiteX244" fmla="*/ 4386417 w 5017802"/>
                <a:gd name="connsiteY244" fmla="*/ 2842124 h 4821630"/>
                <a:gd name="connsiteX245" fmla="*/ 4392767 w 5017802"/>
                <a:gd name="connsiteY245" fmla="*/ 2820125 h 4821630"/>
                <a:gd name="connsiteX246" fmla="*/ 4339245 w 5017802"/>
                <a:gd name="connsiteY246" fmla="*/ 2804024 h 4821630"/>
                <a:gd name="connsiteX247" fmla="*/ 4314526 w 5017802"/>
                <a:gd name="connsiteY247" fmla="*/ 2638923 h 4821630"/>
                <a:gd name="connsiteX248" fmla="*/ 4034219 w 5017802"/>
                <a:gd name="connsiteY248" fmla="*/ 2572248 h 4821630"/>
                <a:gd name="connsiteX249" fmla="*/ 3897920 w 5017802"/>
                <a:gd name="connsiteY249" fmla="*/ 2615564 h 4821630"/>
                <a:gd name="connsiteX250" fmla="*/ 3765931 w 5017802"/>
                <a:gd name="connsiteY250" fmla="*/ 2608080 h 4821630"/>
                <a:gd name="connsiteX251" fmla="*/ 3633488 w 5017802"/>
                <a:gd name="connsiteY251" fmla="*/ 2497182 h 4821630"/>
                <a:gd name="connsiteX252" fmla="*/ 3420310 w 5017802"/>
                <a:gd name="connsiteY252" fmla="*/ 2193969 h 4821630"/>
                <a:gd name="connsiteX253" fmla="*/ 3021848 w 5017802"/>
                <a:gd name="connsiteY253" fmla="*/ 2054496 h 4821630"/>
                <a:gd name="connsiteX254" fmla="*/ 2785310 w 5017802"/>
                <a:gd name="connsiteY254" fmla="*/ 1741532 h 4821630"/>
                <a:gd name="connsiteX255" fmla="*/ 2819101 w 5017802"/>
                <a:gd name="connsiteY255" fmla="*/ 1716586 h 4821630"/>
                <a:gd name="connsiteX256" fmla="*/ 2878745 w 5017802"/>
                <a:gd name="connsiteY256" fmla="*/ 1799589 h 4821630"/>
                <a:gd name="connsiteX257" fmla="*/ 2898929 w 5017802"/>
                <a:gd name="connsiteY257" fmla="*/ 1782126 h 4821630"/>
                <a:gd name="connsiteX258" fmla="*/ 2942019 w 5017802"/>
                <a:gd name="connsiteY258" fmla="*/ 1812970 h 4821630"/>
                <a:gd name="connsiteX259" fmla="*/ 3030692 w 5017802"/>
                <a:gd name="connsiteY259" fmla="*/ 1759221 h 4821630"/>
                <a:gd name="connsiteX260" fmla="*/ 3046794 w 5017802"/>
                <a:gd name="connsiteY260" fmla="*/ 1738811 h 4821630"/>
                <a:gd name="connsiteX261" fmla="*/ 3105077 w 5017802"/>
                <a:gd name="connsiteY261" fmla="*/ 1739037 h 4821630"/>
                <a:gd name="connsiteX262" fmla="*/ 3121180 w 5017802"/>
                <a:gd name="connsiteY262" fmla="*/ 1705927 h 4821630"/>
                <a:gd name="connsiteX263" fmla="*/ 3102356 w 5017802"/>
                <a:gd name="connsiteY263" fmla="*/ 1680300 h 4821630"/>
                <a:gd name="connsiteX264" fmla="*/ 3035228 w 5017802"/>
                <a:gd name="connsiteY264" fmla="*/ 1700257 h 4821630"/>
                <a:gd name="connsiteX265" fmla="*/ 3013456 w 5017802"/>
                <a:gd name="connsiteY265" fmla="*/ 1646736 h 4821630"/>
                <a:gd name="connsiteX266" fmla="*/ 3034774 w 5017802"/>
                <a:gd name="connsiteY266" fmla="*/ 1617026 h 4821630"/>
                <a:gd name="connsiteX267" fmla="*/ 2978304 w 5017802"/>
                <a:gd name="connsiteY267" fmla="*/ 1513612 h 4821630"/>
                <a:gd name="connsiteX268" fmla="*/ 2929773 w 5017802"/>
                <a:gd name="connsiteY268" fmla="*/ 1552393 h 4821630"/>
                <a:gd name="connsiteX269" fmla="*/ 2840418 w 5017802"/>
                <a:gd name="connsiteY269" fmla="*/ 1497737 h 4821630"/>
                <a:gd name="connsiteX270" fmla="*/ 2892352 w 5017802"/>
                <a:gd name="connsiteY270" fmla="*/ 1405208 h 4821630"/>
                <a:gd name="connsiteX271" fmla="*/ 2849490 w 5017802"/>
                <a:gd name="connsiteY271" fmla="*/ 1284105 h 4821630"/>
                <a:gd name="connsiteX272" fmla="*/ 2864231 w 5017802"/>
                <a:gd name="connsiteY272" fmla="*/ 1160053 h 4821630"/>
                <a:gd name="connsiteX273" fmla="*/ 2959481 w 5017802"/>
                <a:gd name="connsiteY273" fmla="*/ 1086348 h 4821630"/>
                <a:gd name="connsiteX274" fmla="*/ 3064710 w 5017802"/>
                <a:gd name="connsiteY274" fmla="*/ 1063896 h 4821630"/>
                <a:gd name="connsiteX275" fmla="*/ 3001663 w 5017802"/>
                <a:gd name="connsiteY275" fmla="*/ 974089 h 4821630"/>
                <a:gd name="connsiteX276" fmla="*/ 2984427 w 5017802"/>
                <a:gd name="connsiteY276" fmla="*/ 1018766 h 4821630"/>
                <a:gd name="connsiteX277" fmla="*/ 2941112 w 5017802"/>
                <a:gd name="connsiteY277" fmla="*/ 971595 h 4821630"/>
                <a:gd name="connsiteX278" fmla="*/ 2962430 w 5017802"/>
                <a:gd name="connsiteY278" fmla="*/ 886323 h 4821630"/>
                <a:gd name="connsiteX279" fmla="*/ 3035454 w 5017802"/>
                <a:gd name="connsiteY279" fmla="*/ 789032 h 4821630"/>
                <a:gd name="connsiteX280" fmla="*/ 3018445 w 5017802"/>
                <a:gd name="connsiteY280" fmla="*/ 682443 h 4821630"/>
                <a:gd name="connsiteX281" fmla="*/ 2847223 w 5017802"/>
                <a:gd name="connsiteY281" fmla="*/ 692194 h 4821630"/>
                <a:gd name="connsiteX282" fmla="*/ 2827945 w 5017802"/>
                <a:gd name="connsiteY282" fmla="*/ 734831 h 4821630"/>
                <a:gd name="connsiteX283" fmla="*/ 2795742 w 5017802"/>
                <a:gd name="connsiteY283" fmla="*/ 667248 h 4821630"/>
                <a:gd name="connsiteX284" fmla="*/ 2766032 w 5017802"/>
                <a:gd name="connsiteY284" fmla="*/ 707616 h 4821630"/>
                <a:gd name="connsiteX285" fmla="*/ 2580523 w 5017802"/>
                <a:gd name="connsiteY28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946660 w 5017802"/>
                <a:gd name="connsiteY164" fmla="*/ 4260898 h 4821630"/>
                <a:gd name="connsiteX165" fmla="*/ 2103823 w 5017802"/>
                <a:gd name="connsiteY165" fmla="*/ 4295823 h 4821630"/>
                <a:gd name="connsiteX166" fmla="*/ 2188636 w 5017802"/>
                <a:gd name="connsiteY166" fmla="*/ 4250462 h 4821630"/>
                <a:gd name="connsiteX167" fmla="*/ 2296586 w 5017802"/>
                <a:gd name="connsiteY167" fmla="*/ 4245474 h 4821630"/>
                <a:gd name="connsiteX168" fmla="*/ 2394785 w 5017802"/>
                <a:gd name="connsiteY168" fmla="*/ 4215990 h 4821630"/>
                <a:gd name="connsiteX169" fmla="*/ 2406350 w 5017802"/>
                <a:gd name="connsiteY169" fmla="*/ 4125277 h 4821630"/>
                <a:gd name="connsiteX170" fmla="*/ 2494570 w 5017802"/>
                <a:gd name="connsiteY170" fmla="*/ 3900532 h 4821630"/>
                <a:gd name="connsiteX171" fmla="*/ 2593449 w 5017802"/>
                <a:gd name="connsiteY171" fmla="*/ 3917768 h 4821630"/>
                <a:gd name="connsiteX172" fmla="*/ 2719088 w 5017802"/>
                <a:gd name="connsiteY172" fmla="*/ 3918221 h 4821630"/>
                <a:gd name="connsiteX173" fmla="*/ 2914124 w 5017802"/>
                <a:gd name="connsiteY173" fmla="*/ 3764007 h 4821630"/>
                <a:gd name="connsiteX174" fmla="*/ 3195112 w 5017802"/>
                <a:gd name="connsiteY174" fmla="*/ 3993968 h 4821630"/>
                <a:gd name="connsiteX175" fmla="*/ 3265414 w 5017802"/>
                <a:gd name="connsiteY175" fmla="*/ 4067674 h 4821630"/>
                <a:gd name="connsiteX176" fmla="*/ 3439813 w 5017802"/>
                <a:gd name="connsiteY176" fmla="*/ 4130265 h 4821630"/>
                <a:gd name="connsiteX177" fmla="*/ 3526217 w 5017802"/>
                <a:gd name="connsiteY177" fmla="*/ 4316455 h 4821630"/>
                <a:gd name="connsiteX178" fmla="*/ 3586542 w 5017802"/>
                <a:gd name="connsiteY178" fmla="*/ 4375193 h 4821630"/>
                <a:gd name="connsiteX179" fmla="*/ 3597654 w 5017802"/>
                <a:gd name="connsiteY179" fmla="*/ 4345030 h 4821630"/>
                <a:gd name="connsiteX180" fmla="*/ 3643692 w 5017802"/>
                <a:gd name="connsiteY180" fmla="*/ 4318042 h 4821630"/>
                <a:gd name="connsiteX181" fmla="*/ 3694492 w 5017802"/>
                <a:gd name="connsiteY181" fmla="*/ 4391068 h 4821630"/>
                <a:gd name="connsiteX182" fmla="*/ 3743705 w 5017802"/>
                <a:gd name="connsiteY182" fmla="*/ 4394243 h 4821630"/>
                <a:gd name="connsiteX183" fmla="*/ 3699254 w 5017802"/>
                <a:gd name="connsiteY183" fmla="*/ 4300581 h 4821630"/>
                <a:gd name="connsiteX184" fmla="*/ 3656392 w 5017802"/>
                <a:gd name="connsiteY184" fmla="*/ 4232318 h 4821630"/>
                <a:gd name="connsiteX185" fmla="*/ 3699255 w 5017802"/>
                <a:gd name="connsiteY185" fmla="*/ 4216442 h 4821630"/>
                <a:gd name="connsiteX186" fmla="*/ 3680204 w 5017802"/>
                <a:gd name="connsiteY186" fmla="*/ 4175168 h 4821630"/>
                <a:gd name="connsiteX187" fmla="*/ 3732592 w 5017802"/>
                <a:gd name="connsiteY187" fmla="*/ 4184693 h 4821630"/>
                <a:gd name="connsiteX188" fmla="*/ 3711955 w 5017802"/>
                <a:gd name="connsiteY188" fmla="*/ 4151355 h 4821630"/>
                <a:gd name="connsiteX189" fmla="*/ 3733274 w 5017802"/>
                <a:gd name="connsiteY189" fmla="*/ 4134801 h 4821630"/>
                <a:gd name="connsiteX190" fmla="*/ 3854377 w 5017802"/>
                <a:gd name="connsiteY190" fmla="*/ 4220074 h 4821630"/>
                <a:gd name="connsiteX191" fmla="*/ 3889754 w 5017802"/>
                <a:gd name="connsiteY191" fmla="*/ 4206917 h 4821630"/>
                <a:gd name="connsiteX192" fmla="*/ 3942141 w 5017802"/>
                <a:gd name="connsiteY192" fmla="*/ 4272006 h 4821630"/>
                <a:gd name="connsiteX193" fmla="*/ 3962779 w 5017802"/>
                <a:gd name="connsiteY193" fmla="*/ 4330743 h 4821630"/>
                <a:gd name="connsiteX194" fmla="*/ 4070729 w 5017802"/>
                <a:gd name="connsiteY194" fmla="*/ 4349792 h 4821630"/>
                <a:gd name="connsiteX195" fmla="*/ 4010405 w 5017802"/>
                <a:gd name="connsiteY195" fmla="*/ 4283117 h 4821630"/>
                <a:gd name="connsiteX196" fmla="*/ 4007229 w 5017802"/>
                <a:gd name="connsiteY196" fmla="*/ 4214855 h 4821630"/>
                <a:gd name="connsiteX197" fmla="*/ 4061204 w 5017802"/>
                <a:gd name="connsiteY197" fmla="*/ 4270418 h 4821630"/>
                <a:gd name="connsiteX198" fmla="*/ 4110417 w 5017802"/>
                <a:gd name="connsiteY198" fmla="*/ 4275180 h 4821630"/>
                <a:gd name="connsiteX199" fmla="*/ 4104067 w 5017802"/>
                <a:gd name="connsiteY199" fmla="*/ 4225968 h 4821630"/>
                <a:gd name="connsiteX200" fmla="*/ 4164392 w 5017802"/>
                <a:gd name="connsiteY200" fmla="*/ 4230730 h 4821630"/>
                <a:gd name="connsiteX201" fmla="*/ 4226304 w 5017802"/>
                <a:gd name="connsiteY201" fmla="*/ 4273592 h 4821630"/>
                <a:gd name="connsiteX202" fmla="*/ 4258054 w 5017802"/>
                <a:gd name="connsiteY202" fmla="*/ 4260893 h 4821630"/>
                <a:gd name="connsiteX203" fmla="*/ 4251705 w 5017802"/>
                <a:gd name="connsiteY203" fmla="*/ 4225968 h 4821630"/>
                <a:gd name="connsiteX204" fmla="*/ 4292980 w 5017802"/>
                <a:gd name="connsiteY204" fmla="*/ 4202156 h 4821630"/>
                <a:gd name="connsiteX205" fmla="*/ 4377117 w 5017802"/>
                <a:gd name="connsiteY205" fmla="*/ 4259306 h 4821630"/>
                <a:gd name="connsiteX206" fmla="*/ 4394580 w 5017802"/>
                <a:gd name="connsiteY206" fmla="*/ 4157708 h 4821630"/>
                <a:gd name="connsiteX207" fmla="*/ 4369180 w 5017802"/>
                <a:gd name="connsiteY207" fmla="*/ 4135482 h 4821630"/>
                <a:gd name="connsiteX208" fmla="*/ 4296154 w 5017802"/>
                <a:gd name="connsiteY208" fmla="*/ 4092619 h 4821630"/>
                <a:gd name="connsiteX209" fmla="*/ 4318379 w 5017802"/>
                <a:gd name="connsiteY209" fmla="*/ 4067220 h 4821630"/>
                <a:gd name="connsiteX210" fmla="*/ 4339017 w 5017802"/>
                <a:gd name="connsiteY210" fmla="*/ 4044994 h 4821630"/>
                <a:gd name="connsiteX211" fmla="*/ 4392992 w 5017802"/>
                <a:gd name="connsiteY211" fmla="*/ 4076745 h 4821630"/>
                <a:gd name="connsiteX212" fmla="*/ 4399342 w 5017802"/>
                <a:gd name="connsiteY212" fmla="*/ 4032295 h 4821630"/>
                <a:gd name="connsiteX213" fmla="*/ 4343779 w 5017802"/>
                <a:gd name="connsiteY213" fmla="*/ 4008482 h 4821630"/>
                <a:gd name="connsiteX214" fmla="*/ 4342192 w 5017802"/>
                <a:gd name="connsiteY214" fmla="*/ 3998958 h 4821630"/>
                <a:gd name="connsiteX215" fmla="*/ 4329491 w 5017802"/>
                <a:gd name="connsiteY215" fmla="*/ 3960859 h 4821630"/>
                <a:gd name="connsiteX216" fmla="*/ 4335841 w 5017802"/>
                <a:gd name="connsiteY216" fmla="*/ 3913233 h 4821630"/>
                <a:gd name="connsiteX217" fmla="*/ 4346954 w 5017802"/>
                <a:gd name="connsiteY217" fmla="*/ 3857670 h 4821630"/>
                <a:gd name="connsiteX218" fmla="*/ 4308854 w 5017802"/>
                <a:gd name="connsiteY218" fmla="*/ 3827508 h 4821630"/>
                <a:gd name="connsiteX219" fmla="*/ 4342191 w 5017802"/>
                <a:gd name="connsiteY219" fmla="*/ 3817983 h 4821630"/>
                <a:gd name="connsiteX220" fmla="*/ 4319966 w 5017802"/>
                <a:gd name="connsiteY220" fmla="*/ 3781470 h 4821630"/>
                <a:gd name="connsiteX221" fmla="*/ 4358067 w 5017802"/>
                <a:gd name="connsiteY221" fmla="*/ 3776709 h 4821630"/>
                <a:gd name="connsiteX222" fmla="*/ 4364416 w 5017802"/>
                <a:gd name="connsiteY222" fmla="*/ 3743370 h 4821630"/>
                <a:gd name="connsiteX223" fmla="*/ 4426330 w 5017802"/>
                <a:gd name="connsiteY223" fmla="*/ 3752897 h 4821630"/>
                <a:gd name="connsiteX224" fmla="*/ 4459443 w 5017802"/>
                <a:gd name="connsiteY224" fmla="*/ 3768089 h 4821630"/>
                <a:gd name="connsiteX225" fmla="*/ 4425650 w 5017802"/>
                <a:gd name="connsiteY225" fmla="*/ 3809137 h 4821630"/>
                <a:gd name="connsiteX226" fmla="*/ 4464658 w 5017802"/>
                <a:gd name="connsiteY226" fmla="*/ 3916633 h 4821630"/>
                <a:gd name="connsiteX227" fmla="*/ 4517045 w 5017802"/>
                <a:gd name="connsiteY227" fmla="*/ 3947931 h 4821630"/>
                <a:gd name="connsiteX228" fmla="*/ 4568979 w 5017802"/>
                <a:gd name="connsiteY228" fmla="*/ 3905749 h 4821630"/>
                <a:gd name="connsiteX229" fmla="*/ 4654704 w 5017802"/>
                <a:gd name="connsiteY229" fmla="*/ 3857216 h 4821630"/>
                <a:gd name="connsiteX230" fmla="*/ 4637468 w 5017802"/>
                <a:gd name="connsiteY230" fmla="*/ 3768315 h 4821630"/>
                <a:gd name="connsiteX231" fmla="*/ 4714802 w 5017802"/>
                <a:gd name="connsiteY231" fmla="*/ 3635646 h 4821630"/>
                <a:gd name="connsiteX232" fmla="*/ 5007356 w 5017802"/>
                <a:gd name="connsiteY232" fmla="*/ 3302498 h 4821630"/>
                <a:gd name="connsiteX233" fmla="*/ 4925939 w 5017802"/>
                <a:gd name="connsiteY233" fmla="*/ 3293426 h 4821630"/>
                <a:gd name="connsiteX234" fmla="*/ 4930476 w 5017802"/>
                <a:gd name="connsiteY234" fmla="*/ 3201578 h 4821630"/>
                <a:gd name="connsiteX235" fmla="*/ 4881489 w 5017802"/>
                <a:gd name="connsiteY235" fmla="*/ 3176406 h 4821630"/>
                <a:gd name="connsiteX236" fmla="*/ 4797352 w 5017802"/>
                <a:gd name="connsiteY236" fmla="*/ 3207928 h 4821630"/>
                <a:gd name="connsiteX237" fmla="*/ 4760613 w 5017802"/>
                <a:gd name="connsiteY237" fmla="*/ 3171643 h 4821630"/>
                <a:gd name="connsiteX238" fmla="*/ 4805290 w 5017802"/>
                <a:gd name="connsiteY238" fmla="*/ 3148738 h 4821630"/>
                <a:gd name="connsiteX239" fmla="*/ 4676023 w 5017802"/>
                <a:gd name="connsiteY239" fmla="*/ 2935559 h 4821630"/>
                <a:gd name="connsiteX240" fmla="*/ 4690989 w 5017802"/>
                <a:gd name="connsiteY240" fmla="*/ 2905396 h 4821630"/>
                <a:gd name="connsiteX241" fmla="*/ 4667404 w 5017802"/>
                <a:gd name="connsiteY241" fmla="*/ 2789736 h 4821630"/>
                <a:gd name="connsiteX242" fmla="*/ 4508655 w 5017802"/>
                <a:gd name="connsiteY242" fmla="*/ 2778850 h 4821630"/>
                <a:gd name="connsiteX243" fmla="*/ 4475317 w 5017802"/>
                <a:gd name="connsiteY243" fmla="*/ 2827608 h 4821630"/>
                <a:gd name="connsiteX244" fmla="*/ 4386417 w 5017802"/>
                <a:gd name="connsiteY244" fmla="*/ 2842124 h 4821630"/>
                <a:gd name="connsiteX245" fmla="*/ 4392767 w 5017802"/>
                <a:gd name="connsiteY245" fmla="*/ 2820125 h 4821630"/>
                <a:gd name="connsiteX246" fmla="*/ 4339245 w 5017802"/>
                <a:gd name="connsiteY246" fmla="*/ 2804024 h 4821630"/>
                <a:gd name="connsiteX247" fmla="*/ 4314526 w 5017802"/>
                <a:gd name="connsiteY247" fmla="*/ 2638923 h 4821630"/>
                <a:gd name="connsiteX248" fmla="*/ 4034219 w 5017802"/>
                <a:gd name="connsiteY248" fmla="*/ 2572248 h 4821630"/>
                <a:gd name="connsiteX249" fmla="*/ 3897920 w 5017802"/>
                <a:gd name="connsiteY249" fmla="*/ 2615564 h 4821630"/>
                <a:gd name="connsiteX250" fmla="*/ 3765931 w 5017802"/>
                <a:gd name="connsiteY250" fmla="*/ 2608080 h 4821630"/>
                <a:gd name="connsiteX251" fmla="*/ 3633488 w 5017802"/>
                <a:gd name="connsiteY251" fmla="*/ 2497182 h 4821630"/>
                <a:gd name="connsiteX252" fmla="*/ 3420310 w 5017802"/>
                <a:gd name="connsiteY252" fmla="*/ 2193969 h 4821630"/>
                <a:gd name="connsiteX253" fmla="*/ 3021848 w 5017802"/>
                <a:gd name="connsiteY253" fmla="*/ 2054496 h 4821630"/>
                <a:gd name="connsiteX254" fmla="*/ 2785310 w 5017802"/>
                <a:gd name="connsiteY254" fmla="*/ 1741532 h 4821630"/>
                <a:gd name="connsiteX255" fmla="*/ 2819101 w 5017802"/>
                <a:gd name="connsiteY255" fmla="*/ 1716586 h 4821630"/>
                <a:gd name="connsiteX256" fmla="*/ 2878745 w 5017802"/>
                <a:gd name="connsiteY256" fmla="*/ 1799589 h 4821630"/>
                <a:gd name="connsiteX257" fmla="*/ 2898929 w 5017802"/>
                <a:gd name="connsiteY257" fmla="*/ 1782126 h 4821630"/>
                <a:gd name="connsiteX258" fmla="*/ 2942019 w 5017802"/>
                <a:gd name="connsiteY258" fmla="*/ 1812970 h 4821630"/>
                <a:gd name="connsiteX259" fmla="*/ 3030692 w 5017802"/>
                <a:gd name="connsiteY259" fmla="*/ 1759221 h 4821630"/>
                <a:gd name="connsiteX260" fmla="*/ 3046794 w 5017802"/>
                <a:gd name="connsiteY260" fmla="*/ 1738811 h 4821630"/>
                <a:gd name="connsiteX261" fmla="*/ 3105077 w 5017802"/>
                <a:gd name="connsiteY261" fmla="*/ 1739037 h 4821630"/>
                <a:gd name="connsiteX262" fmla="*/ 3121180 w 5017802"/>
                <a:gd name="connsiteY262" fmla="*/ 1705927 h 4821630"/>
                <a:gd name="connsiteX263" fmla="*/ 3102356 w 5017802"/>
                <a:gd name="connsiteY263" fmla="*/ 1680300 h 4821630"/>
                <a:gd name="connsiteX264" fmla="*/ 3035228 w 5017802"/>
                <a:gd name="connsiteY264" fmla="*/ 1700257 h 4821630"/>
                <a:gd name="connsiteX265" fmla="*/ 3013456 w 5017802"/>
                <a:gd name="connsiteY265" fmla="*/ 1646736 h 4821630"/>
                <a:gd name="connsiteX266" fmla="*/ 3034774 w 5017802"/>
                <a:gd name="connsiteY266" fmla="*/ 1617026 h 4821630"/>
                <a:gd name="connsiteX267" fmla="*/ 2978304 w 5017802"/>
                <a:gd name="connsiteY267" fmla="*/ 1513612 h 4821630"/>
                <a:gd name="connsiteX268" fmla="*/ 2929773 w 5017802"/>
                <a:gd name="connsiteY268" fmla="*/ 1552393 h 4821630"/>
                <a:gd name="connsiteX269" fmla="*/ 2840418 w 5017802"/>
                <a:gd name="connsiteY269" fmla="*/ 1497737 h 4821630"/>
                <a:gd name="connsiteX270" fmla="*/ 2892352 w 5017802"/>
                <a:gd name="connsiteY270" fmla="*/ 1405208 h 4821630"/>
                <a:gd name="connsiteX271" fmla="*/ 2849490 w 5017802"/>
                <a:gd name="connsiteY271" fmla="*/ 1284105 h 4821630"/>
                <a:gd name="connsiteX272" fmla="*/ 2864231 w 5017802"/>
                <a:gd name="connsiteY272" fmla="*/ 1160053 h 4821630"/>
                <a:gd name="connsiteX273" fmla="*/ 2959481 w 5017802"/>
                <a:gd name="connsiteY273" fmla="*/ 1086348 h 4821630"/>
                <a:gd name="connsiteX274" fmla="*/ 3064710 w 5017802"/>
                <a:gd name="connsiteY274" fmla="*/ 1063896 h 4821630"/>
                <a:gd name="connsiteX275" fmla="*/ 3001663 w 5017802"/>
                <a:gd name="connsiteY275" fmla="*/ 974089 h 4821630"/>
                <a:gd name="connsiteX276" fmla="*/ 2984427 w 5017802"/>
                <a:gd name="connsiteY276" fmla="*/ 1018766 h 4821630"/>
                <a:gd name="connsiteX277" fmla="*/ 2941112 w 5017802"/>
                <a:gd name="connsiteY277" fmla="*/ 971595 h 4821630"/>
                <a:gd name="connsiteX278" fmla="*/ 2962430 w 5017802"/>
                <a:gd name="connsiteY278" fmla="*/ 886323 h 4821630"/>
                <a:gd name="connsiteX279" fmla="*/ 3035454 w 5017802"/>
                <a:gd name="connsiteY279" fmla="*/ 789032 h 4821630"/>
                <a:gd name="connsiteX280" fmla="*/ 3018445 w 5017802"/>
                <a:gd name="connsiteY280" fmla="*/ 682443 h 4821630"/>
                <a:gd name="connsiteX281" fmla="*/ 2847223 w 5017802"/>
                <a:gd name="connsiteY281" fmla="*/ 692194 h 4821630"/>
                <a:gd name="connsiteX282" fmla="*/ 2827945 w 5017802"/>
                <a:gd name="connsiteY282" fmla="*/ 734831 h 4821630"/>
                <a:gd name="connsiteX283" fmla="*/ 2795742 w 5017802"/>
                <a:gd name="connsiteY283" fmla="*/ 667248 h 4821630"/>
                <a:gd name="connsiteX284" fmla="*/ 2766032 w 5017802"/>
                <a:gd name="connsiteY284" fmla="*/ 707616 h 4821630"/>
                <a:gd name="connsiteX285" fmla="*/ 2580523 w 5017802"/>
                <a:gd name="connsiteY28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72048 w 5017802"/>
                <a:gd name="connsiteY164" fmla="*/ 4343448 h 4821630"/>
                <a:gd name="connsiteX165" fmla="*/ 1946660 w 5017802"/>
                <a:gd name="connsiteY165" fmla="*/ 4260898 h 4821630"/>
                <a:gd name="connsiteX166" fmla="*/ 2103823 w 5017802"/>
                <a:gd name="connsiteY166" fmla="*/ 4295823 h 4821630"/>
                <a:gd name="connsiteX167" fmla="*/ 2188636 w 5017802"/>
                <a:gd name="connsiteY167" fmla="*/ 4250462 h 4821630"/>
                <a:gd name="connsiteX168" fmla="*/ 2296586 w 5017802"/>
                <a:gd name="connsiteY168" fmla="*/ 4245474 h 4821630"/>
                <a:gd name="connsiteX169" fmla="*/ 2394785 w 5017802"/>
                <a:gd name="connsiteY169" fmla="*/ 4215990 h 4821630"/>
                <a:gd name="connsiteX170" fmla="*/ 2406350 w 5017802"/>
                <a:gd name="connsiteY170" fmla="*/ 4125277 h 4821630"/>
                <a:gd name="connsiteX171" fmla="*/ 2494570 w 5017802"/>
                <a:gd name="connsiteY171" fmla="*/ 3900532 h 4821630"/>
                <a:gd name="connsiteX172" fmla="*/ 2593449 w 5017802"/>
                <a:gd name="connsiteY172" fmla="*/ 3917768 h 4821630"/>
                <a:gd name="connsiteX173" fmla="*/ 2719088 w 5017802"/>
                <a:gd name="connsiteY173" fmla="*/ 3918221 h 4821630"/>
                <a:gd name="connsiteX174" fmla="*/ 2914124 w 5017802"/>
                <a:gd name="connsiteY174" fmla="*/ 3764007 h 4821630"/>
                <a:gd name="connsiteX175" fmla="*/ 3195112 w 5017802"/>
                <a:gd name="connsiteY175" fmla="*/ 3993968 h 4821630"/>
                <a:gd name="connsiteX176" fmla="*/ 3265414 w 5017802"/>
                <a:gd name="connsiteY176" fmla="*/ 4067674 h 4821630"/>
                <a:gd name="connsiteX177" fmla="*/ 3439813 w 5017802"/>
                <a:gd name="connsiteY177" fmla="*/ 4130265 h 4821630"/>
                <a:gd name="connsiteX178" fmla="*/ 3526217 w 5017802"/>
                <a:gd name="connsiteY178" fmla="*/ 4316455 h 4821630"/>
                <a:gd name="connsiteX179" fmla="*/ 3586542 w 5017802"/>
                <a:gd name="connsiteY179" fmla="*/ 4375193 h 4821630"/>
                <a:gd name="connsiteX180" fmla="*/ 3597654 w 5017802"/>
                <a:gd name="connsiteY180" fmla="*/ 4345030 h 4821630"/>
                <a:gd name="connsiteX181" fmla="*/ 3643692 w 5017802"/>
                <a:gd name="connsiteY181" fmla="*/ 4318042 h 4821630"/>
                <a:gd name="connsiteX182" fmla="*/ 3694492 w 5017802"/>
                <a:gd name="connsiteY182" fmla="*/ 4391068 h 4821630"/>
                <a:gd name="connsiteX183" fmla="*/ 3743705 w 5017802"/>
                <a:gd name="connsiteY183" fmla="*/ 4394243 h 4821630"/>
                <a:gd name="connsiteX184" fmla="*/ 3699254 w 5017802"/>
                <a:gd name="connsiteY184" fmla="*/ 4300581 h 4821630"/>
                <a:gd name="connsiteX185" fmla="*/ 3656392 w 5017802"/>
                <a:gd name="connsiteY185" fmla="*/ 4232318 h 4821630"/>
                <a:gd name="connsiteX186" fmla="*/ 3699255 w 5017802"/>
                <a:gd name="connsiteY186" fmla="*/ 4216442 h 4821630"/>
                <a:gd name="connsiteX187" fmla="*/ 3680204 w 5017802"/>
                <a:gd name="connsiteY187" fmla="*/ 4175168 h 4821630"/>
                <a:gd name="connsiteX188" fmla="*/ 3732592 w 5017802"/>
                <a:gd name="connsiteY188" fmla="*/ 4184693 h 4821630"/>
                <a:gd name="connsiteX189" fmla="*/ 3711955 w 5017802"/>
                <a:gd name="connsiteY189" fmla="*/ 4151355 h 4821630"/>
                <a:gd name="connsiteX190" fmla="*/ 3733274 w 5017802"/>
                <a:gd name="connsiteY190" fmla="*/ 4134801 h 4821630"/>
                <a:gd name="connsiteX191" fmla="*/ 3854377 w 5017802"/>
                <a:gd name="connsiteY191" fmla="*/ 4220074 h 4821630"/>
                <a:gd name="connsiteX192" fmla="*/ 3889754 w 5017802"/>
                <a:gd name="connsiteY192" fmla="*/ 4206917 h 4821630"/>
                <a:gd name="connsiteX193" fmla="*/ 3942141 w 5017802"/>
                <a:gd name="connsiteY193" fmla="*/ 4272006 h 4821630"/>
                <a:gd name="connsiteX194" fmla="*/ 3962779 w 5017802"/>
                <a:gd name="connsiteY194" fmla="*/ 4330743 h 4821630"/>
                <a:gd name="connsiteX195" fmla="*/ 4070729 w 5017802"/>
                <a:gd name="connsiteY195" fmla="*/ 4349792 h 4821630"/>
                <a:gd name="connsiteX196" fmla="*/ 4010405 w 5017802"/>
                <a:gd name="connsiteY196" fmla="*/ 4283117 h 4821630"/>
                <a:gd name="connsiteX197" fmla="*/ 4007229 w 5017802"/>
                <a:gd name="connsiteY197" fmla="*/ 4214855 h 4821630"/>
                <a:gd name="connsiteX198" fmla="*/ 4061204 w 5017802"/>
                <a:gd name="connsiteY198" fmla="*/ 4270418 h 4821630"/>
                <a:gd name="connsiteX199" fmla="*/ 4110417 w 5017802"/>
                <a:gd name="connsiteY199" fmla="*/ 4275180 h 4821630"/>
                <a:gd name="connsiteX200" fmla="*/ 4104067 w 5017802"/>
                <a:gd name="connsiteY200" fmla="*/ 4225968 h 4821630"/>
                <a:gd name="connsiteX201" fmla="*/ 4164392 w 5017802"/>
                <a:gd name="connsiteY201" fmla="*/ 4230730 h 4821630"/>
                <a:gd name="connsiteX202" fmla="*/ 4226304 w 5017802"/>
                <a:gd name="connsiteY202" fmla="*/ 4273592 h 4821630"/>
                <a:gd name="connsiteX203" fmla="*/ 4258054 w 5017802"/>
                <a:gd name="connsiteY203" fmla="*/ 4260893 h 4821630"/>
                <a:gd name="connsiteX204" fmla="*/ 4251705 w 5017802"/>
                <a:gd name="connsiteY204" fmla="*/ 4225968 h 4821630"/>
                <a:gd name="connsiteX205" fmla="*/ 4292980 w 5017802"/>
                <a:gd name="connsiteY205" fmla="*/ 4202156 h 4821630"/>
                <a:gd name="connsiteX206" fmla="*/ 4377117 w 5017802"/>
                <a:gd name="connsiteY206" fmla="*/ 4259306 h 4821630"/>
                <a:gd name="connsiteX207" fmla="*/ 4394580 w 5017802"/>
                <a:gd name="connsiteY207" fmla="*/ 4157708 h 4821630"/>
                <a:gd name="connsiteX208" fmla="*/ 4369180 w 5017802"/>
                <a:gd name="connsiteY208" fmla="*/ 4135482 h 4821630"/>
                <a:gd name="connsiteX209" fmla="*/ 4296154 w 5017802"/>
                <a:gd name="connsiteY209" fmla="*/ 4092619 h 4821630"/>
                <a:gd name="connsiteX210" fmla="*/ 4318379 w 5017802"/>
                <a:gd name="connsiteY210" fmla="*/ 4067220 h 4821630"/>
                <a:gd name="connsiteX211" fmla="*/ 4339017 w 5017802"/>
                <a:gd name="connsiteY211" fmla="*/ 4044994 h 4821630"/>
                <a:gd name="connsiteX212" fmla="*/ 4392992 w 5017802"/>
                <a:gd name="connsiteY212" fmla="*/ 4076745 h 4821630"/>
                <a:gd name="connsiteX213" fmla="*/ 4399342 w 5017802"/>
                <a:gd name="connsiteY213" fmla="*/ 4032295 h 4821630"/>
                <a:gd name="connsiteX214" fmla="*/ 4343779 w 5017802"/>
                <a:gd name="connsiteY214" fmla="*/ 4008482 h 4821630"/>
                <a:gd name="connsiteX215" fmla="*/ 4342192 w 5017802"/>
                <a:gd name="connsiteY215" fmla="*/ 3998958 h 4821630"/>
                <a:gd name="connsiteX216" fmla="*/ 4329491 w 5017802"/>
                <a:gd name="connsiteY216" fmla="*/ 3960859 h 4821630"/>
                <a:gd name="connsiteX217" fmla="*/ 4335841 w 5017802"/>
                <a:gd name="connsiteY217" fmla="*/ 3913233 h 4821630"/>
                <a:gd name="connsiteX218" fmla="*/ 4346954 w 5017802"/>
                <a:gd name="connsiteY218" fmla="*/ 3857670 h 4821630"/>
                <a:gd name="connsiteX219" fmla="*/ 4308854 w 5017802"/>
                <a:gd name="connsiteY219" fmla="*/ 3827508 h 4821630"/>
                <a:gd name="connsiteX220" fmla="*/ 4342191 w 5017802"/>
                <a:gd name="connsiteY220" fmla="*/ 3817983 h 4821630"/>
                <a:gd name="connsiteX221" fmla="*/ 4319966 w 5017802"/>
                <a:gd name="connsiteY221" fmla="*/ 3781470 h 4821630"/>
                <a:gd name="connsiteX222" fmla="*/ 4358067 w 5017802"/>
                <a:gd name="connsiteY222" fmla="*/ 3776709 h 4821630"/>
                <a:gd name="connsiteX223" fmla="*/ 4364416 w 5017802"/>
                <a:gd name="connsiteY223" fmla="*/ 3743370 h 4821630"/>
                <a:gd name="connsiteX224" fmla="*/ 4426330 w 5017802"/>
                <a:gd name="connsiteY224" fmla="*/ 3752897 h 4821630"/>
                <a:gd name="connsiteX225" fmla="*/ 4459443 w 5017802"/>
                <a:gd name="connsiteY225" fmla="*/ 3768089 h 4821630"/>
                <a:gd name="connsiteX226" fmla="*/ 4425650 w 5017802"/>
                <a:gd name="connsiteY226" fmla="*/ 3809137 h 4821630"/>
                <a:gd name="connsiteX227" fmla="*/ 4464658 w 5017802"/>
                <a:gd name="connsiteY227" fmla="*/ 3916633 h 4821630"/>
                <a:gd name="connsiteX228" fmla="*/ 4517045 w 5017802"/>
                <a:gd name="connsiteY228" fmla="*/ 3947931 h 4821630"/>
                <a:gd name="connsiteX229" fmla="*/ 4568979 w 5017802"/>
                <a:gd name="connsiteY229" fmla="*/ 3905749 h 4821630"/>
                <a:gd name="connsiteX230" fmla="*/ 4654704 w 5017802"/>
                <a:gd name="connsiteY230" fmla="*/ 3857216 h 4821630"/>
                <a:gd name="connsiteX231" fmla="*/ 4637468 w 5017802"/>
                <a:gd name="connsiteY231" fmla="*/ 3768315 h 4821630"/>
                <a:gd name="connsiteX232" fmla="*/ 4714802 w 5017802"/>
                <a:gd name="connsiteY232" fmla="*/ 3635646 h 4821630"/>
                <a:gd name="connsiteX233" fmla="*/ 5007356 w 5017802"/>
                <a:gd name="connsiteY233" fmla="*/ 3302498 h 4821630"/>
                <a:gd name="connsiteX234" fmla="*/ 4925939 w 5017802"/>
                <a:gd name="connsiteY234" fmla="*/ 3293426 h 4821630"/>
                <a:gd name="connsiteX235" fmla="*/ 4930476 w 5017802"/>
                <a:gd name="connsiteY235" fmla="*/ 3201578 h 4821630"/>
                <a:gd name="connsiteX236" fmla="*/ 4881489 w 5017802"/>
                <a:gd name="connsiteY236" fmla="*/ 3176406 h 4821630"/>
                <a:gd name="connsiteX237" fmla="*/ 4797352 w 5017802"/>
                <a:gd name="connsiteY237" fmla="*/ 3207928 h 4821630"/>
                <a:gd name="connsiteX238" fmla="*/ 4760613 w 5017802"/>
                <a:gd name="connsiteY238" fmla="*/ 3171643 h 4821630"/>
                <a:gd name="connsiteX239" fmla="*/ 4805290 w 5017802"/>
                <a:gd name="connsiteY239" fmla="*/ 3148738 h 4821630"/>
                <a:gd name="connsiteX240" fmla="*/ 4676023 w 5017802"/>
                <a:gd name="connsiteY240" fmla="*/ 2935559 h 4821630"/>
                <a:gd name="connsiteX241" fmla="*/ 4690989 w 5017802"/>
                <a:gd name="connsiteY241" fmla="*/ 2905396 h 4821630"/>
                <a:gd name="connsiteX242" fmla="*/ 4667404 w 5017802"/>
                <a:gd name="connsiteY242" fmla="*/ 2789736 h 4821630"/>
                <a:gd name="connsiteX243" fmla="*/ 4508655 w 5017802"/>
                <a:gd name="connsiteY243" fmla="*/ 2778850 h 4821630"/>
                <a:gd name="connsiteX244" fmla="*/ 4475317 w 5017802"/>
                <a:gd name="connsiteY244" fmla="*/ 2827608 h 4821630"/>
                <a:gd name="connsiteX245" fmla="*/ 4386417 w 5017802"/>
                <a:gd name="connsiteY245" fmla="*/ 2842124 h 4821630"/>
                <a:gd name="connsiteX246" fmla="*/ 4392767 w 5017802"/>
                <a:gd name="connsiteY246" fmla="*/ 2820125 h 4821630"/>
                <a:gd name="connsiteX247" fmla="*/ 4339245 w 5017802"/>
                <a:gd name="connsiteY247" fmla="*/ 2804024 h 4821630"/>
                <a:gd name="connsiteX248" fmla="*/ 4314526 w 5017802"/>
                <a:gd name="connsiteY248" fmla="*/ 2638923 h 4821630"/>
                <a:gd name="connsiteX249" fmla="*/ 4034219 w 5017802"/>
                <a:gd name="connsiteY249" fmla="*/ 2572248 h 4821630"/>
                <a:gd name="connsiteX250" fmla="*/ 3897920 w 5017802"/>
                <a:gd name="connsiteY250" fmla="*/ 2615564 h 4821630"/>
                <a:gd name="connsiteX251" fmla="*/ 3765931 w 5017802"/>
                <a:gd name="connsiteY251" fmla="*/ 2608080 h 4821630"/>
                <a:gd name="connsiteX252" fmla="*/ 3633488 w 5017802"/>
                <a:gd name="connsiteY252" fmla="*/ 2497182 h 4821630"/>
                <a:gd name="connsiteX253" fmla="*/ 3420310 w 5017802"/>
                <a:gd name="connsiteY253" fmla="*/ 2193969 h 4821630"/>
                <a:gd name="connsiteX254" fmla="*/ 3021848 w 5017802"/>
                <a:gd name="connsiteY254" fmla="*/ 2054496 h 4821630"/>
                <a:gd name="connsiteX255" fmla="*/ 2785310 w 5017802"/>
                <a:gd name="connsiteY255" fmla="*/ 1741532 h 4821630"/>
                <a:gd name="connsiteX256" fmla="*/ 2819101 w 5017802"/>
                <a:gd name="connsiteY256" fmla="*/ 1716586 h 4821630"/>
                <a:gd name="connsiteX257" fmla="*/ 2878745 w 5017802"/>
                <a:gd name="connsiteY257" fmla="*/ 1799589 h 4821630"/>
                <a:gd name="connsiteX258" fmla="*/ 2898929 w 5017802"/>
                <a:gd name="connsiteY258" fmla="*/ 1782126 h 4821630"/>
                <a:gd name="connsiteX259" fmla="*/ 2942019 w 5017802"/>
                <a:gd name="connsiteY259" fmla="*/ 1812970 h 4821630"/>
                <a:gd name="connsiteX260" fmla="*/ 3030692 w 5017802"/>
                <a:gd name="connsiteY260" fmla="*/ 1759221 h 4821630"/>
                <a:gd name="connsiteX261" fmla="*/ 3046794 w 5017802"/>
                <a:gd name="connsiteY261" fmla="*/ 1738811 h 4821630"/>
                <a:gd name="connsiteX262" fmla="*/ 3105077 w 5017802"/>
                <a:gd name="connsiteY262" fmla="*/ 1739037 h 4821630"/>
                <a:gd name="connsiteX263" fmla="*/ 3121180 w 5017802"/>
                <a:gd name="connsiteY263" fmla="*/ 1705927 h 4821630"/>
                <a:gd name="connsiteX264" fmla="*/ 3102356 w 5017802"/>
                <a:gd name="connsiteY264" fmla="*/ 1680300 h 4821630"/>
                <a:gd name="connsiteX265" fmla="*/ 3035228 w 5017802"/>
                <a:gd name="connsiteY265" fmla="*/ 1700257 h 4821630"/>
                <a:gd name="connsiteX266" fmla="*/ 3013456 w 5017802"/>
                <a:gd name="connsiteY266" fmla="*/ 1646736 h 4821630"/>
                <a:gd name="connsiteX267" fmla="*/ 3034774 w 5017802"/>
                <a:gd name="connsiteY267" fmla="*/ 1617026 h 4821630"/>
                <a:gd name="connsiteX268" fmla="*/ 2978304 w 5017802"/>
                <a:gd name="connsiteY268" fmla="*/ 1513612 h 4821630"/>
                <a:gd name="connsiteX269" fmla="*/ 2929773 w 5017802"/>
                <a:gd name="connsiteY269" fmla="*/ 1552393 h 4821630"/>
                <a:gd name="connsiteX270" fmla="*/ 2840418 w 5017802"/>
                <a:gd name="connsiteY270" fmla="*/ 1497737 h 4821630"/>
                <a:gd name="connsiteX271" fmla="*/ 2892352 w 5017802"/>
                <a:gd name="connsiteY271" fmla="*/ 1405208 h 4821630"/>
                <a:gd name="connsiteX272" fmla="*/ 2849490 w 5017802"/>
                <a:gd name="connsiteY272" fmla="*/ 1284105 h 4821630"/>
                <a:gd name="connsiteX273" fmla="*/ 2864231 w 5017802"/>
                <a:gd name="connsiteY273" fmla="*/ 1160053 h 4821630"/>
                <a:gd name="connsiteX274" fmla="*/ 2959481 w 5017802"/>
                <a:gd name="connsiteY274" fmla="*/ 1086348 h 4821630"/>
                <a:gd name="connsiteX275" fmla="*/ 3064710 w 5017802"/>
                <a:gd name="connsiteY275" fmla="*/ 1063896 h 4821630"/>
                <a:gd name="connsiteX276" fmla="*/ 3001663 w 5017802"/>
                <a:gd name="connsiteY276" fmla="*/ 974089 h 4821630"/>
                <a:gd name="connsiteX277" fmla="*/ 2984427 w 5017802"/>
                <a:gd name="connsiteY277" fmla="*/ 1018766 h 4821630"/>
                <a:gd name="connsiteX278" fmla="*/ 2941112 w 5017802"/>
                <a:gd name="connsiteY278" fmla="*/ 971595 h 4821630"/>
                <a:gd name="connsiteX279" fmla="*/ 2962430 w 5017802"/>
                <a:gd name="connsiteY279" fmla="*/ 886323 h 4821630"/>
                <a:gd name="connsiteX280" fmla="*/ 3035454 w 5017802"/>
                <a:gd name="connsiteY280" fmla="*/ 789032 h 4821630"/>
                <a:gd name="connsiteX281" fmla="*/ 3018445 w 5017802"/>
                <a:gd name="connsiteY281" fmla="*/ 682443 h 4821630"/>
                <a:gd name="connsiteX282" fmla="*/ 2847223 w 5017802"/>
                <a:gd name="connsiteY282" fmla="*/ 692194 h 4821630"/>
                <a:gd name="connsiteX283" fmla="*/ 2827945 w 5017802"/>
                <a:gd name="connsiteY283" fmla="*/ 734831 h 4821630"/>
                <a:gd name="connsiteX284" fmla="*/ 2795742 w 5017802"/>
                <a:gd name="connsiteY284" fmla="*/ 667248 h 4821630"/>
                <a:gd name="connsiteX285" fmla="*/ 2766032 w 5017802"/>
                <a:gd name="connsiteY285" fmla="*/ 707616 h 4821630"/>
                <a:gd name="connsiteX286" fmla="*/ 2580523 w 5017802"/>
                <a:gd name="connsiteY28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0 w 5017802"/>
                <a:gd name="connsiteY165" fmla="*/ 4260898 h 4821630"/>
                <a:gd name="connsiteX166" fmla="*/ 2103823 w 5017802"/>
                <a:gd name="connsiteY166" fmla="*/ 4295823 h 4821630"/>
                <a:gd name="connsiteX167" fmla="*/ 2188636 w 5017802"/>
                <a:gd name="connsiteY167" fmla="*/ 4250462 h 4821630"/>
                <a:gd name="connsiteX168" fmla="*/ 2296586 w 5017802"/>
                <a:gd name="connsiteY168" fmla="*/ 4245474 h 4821630"/>
                <a:gd name="connsiteX169" fmla="*/ 2394785 w 5017802"/>
                <a:gd name="connsiteY169" fmla="*/ 4215990 h 4821630"/>
                <a:gd name="connsiteX170" fmla="*/ 2406350 w 5017802"/>
                <a:gd name="connsiteY170" fmla="*/ 4125277 h 4821630"/>
                <a:gd name="connsiteX171" fmla="*/ 2494570 w 5017802"/>
                <a:gd name="connsiteY171" fmla="*/ 3900532 h 4821630"/>
                <a:gd name="connsiteX172" fmla="*/ 2593449 w 5017802"/>
                <a:gd name="connsiteY172" fmla="*/ 3917768 h 4821630"/>
                <a:gd name="connsiteX173" fmla="*/ 2719088 w 5017802"/>
                <a:gd name="connsiteY173" fmla="*/ 3918221 h 4821630"/>
                <a:gd name="connsiteX174" fmla="*/ 2914124 w 5017802"/>
                <a:gd name="connsiteY174" fmla="*/ 3764007 h 4821630"/>
                <a:gd name="connsiteX175" fmla="*/ 3195112 w 5017802"/>
                <a:gd name="connsiteY175" fmla="*/ 3993968 h 4821630"/>
                <a:gd name="connsiteX176" fmla="*/ 3265414 w 5017802"/>
                <a:gd name="connsiteY176" fmla="*/ 4067674 h 4821630"/>
                <a:gd name="connsiteX177" fmla="*/ 3439813 w 5017802"/>
                <a:gd name="connsiteY177" fmla="*/ 4130265 h 4821630"/>
                <a:gd name="connsiteX178" fmla="*/ 3526217 w 5017802"/>
                <a:gd name="connsiteY178" fmla="*/ 4316455 h 4821630"/>
                <a:gd name="connsiteX179" fmla="*/ 3586542 w 5017802"/>
                <a:gd name="connsiteY179" fmla="*/ 4375193 h 4821630"/>
                <a:gd name="connsiteX180" fmla="*/ 3597654 w 5017802"/>
                <a:gd name="connsiteY180" fmla="*/ 4345030 h 4821630"/>
                <a:gd name="connsiteX181" fmla="*/ 3643692 w 5017802"/>
                <a:gd name="connsiteY181" fmla="*/ 4318042 h 4821630"/>
                <a:gd name="connsiteX182" fmla="*/ 3694492 w 5017802"/>
                <a:gd name="connsiteY182" fmla="*/ 4391068 h 4821630"/>
                <a:gd name="connsiteX183" fmla="*/ 3743705 w 5017802"/>
                <a:gd name="connsiteY183" fmla="*/ 4394243 h 4821630"/>
                <a:gd name="connsiteX184" fmla="*/ 3699254 w 5017802"/>
                <a:gd name="connsiteY184" fmla="*/ 4300581 h 4821630"/>
                <a:gd name="connsiteX185" fmla="*/ 3656392 w 5017802"/>
                <a:gd name="connsiteY185" fmla="*/ 4232318 h 4821630"/>
                <a:gd name="connsiteX186" fmla="*/ 3699255 w 5017802"/>
                <a:gd name="connsiteY186" fmla="*/ 4216442 h 4821630"/>
                <a:gd name="connsiteX187" fmla="*/ 3680204 w 5017802"/>
                <a:gd name="connsiteY187" fmla="*/ 4175168 h 4821630"/>
                <a:gd name="connsiteX188" fmla="*/ 3732592 w 5017802"/>
                <a:gd name="connsiteY188" fmla="*/ 4184693 h 4821630"/>
                <a:gd name="connsiteX189" fmla="*/ 3711955 w 5017802"/>
                <a:gd name="connsiteY189" fmla="*/ 4151355 h 4821630"/>
                <a:gd name="connsiteX190" fmla="*/ 3733274 w 5017802"/>
                <a:gd name="connsiteY190" fmla="*/ 4134801 h 4821630"/>
                <a:gd name="connsiteX191" fmla="*/ 3854377 w 5017802"/>
                <a:gd name="connsiteY191" fmla="*/ 4220074 h 4821630"/>
                <a:gd name="connsiteX192" fmla="*/ 3889754 w 5017802"/>
                <a:gd name="connsiteY192" fmla="*/ 4206917 h 4821630"/>
                <a:gd name="connsiteX193" fmla="*/ 3942141 w 5017802"/>
                <a:gd name="connsiteY193" fmla="*/ 4272006 h 4821630"/>
                <a:gd name="connsiteX194" fmla="*/ 3962779 w 5017802"/>
                <a:gd name="connsiteY194" fmla="*/ 4330743 h 4821630"/>
                <a:gd name="connsiteX195" fmla="*/ 4070729 w 5017802"/>
                <a:gd name="connsiteY195" fmla="*/ 4349792 h 4821630"/>
                <a:gd name="connsiteX196" fmla="*/ 4010405 w 5017802"/>
                <a:gd name="connsiteY196" fmla="*/ 4283117 h 4821630"/>
                <a:gd name="connsiteX197" fmla="*/ 4007229 w 5017802"/>
                <a:gd name="connsiteY197" fmla="*/ 4214855 h 4821630"/>
                <a:gd name="connsiteX198" fmla="*/ 4061204 w 5017802"/>
                <a:gd name="connsiteY198" fmla="*/ 4270418 h 4821630"/>
                <a:gd name="connsiteX199" fmla="*/ 4110417 w 5017802"/>
                <a:gd name="connsiteY199" fmla="*/ 4275180 h 4821630"/>
                <a:gd name="connsiteX200" fmla="*/ 4104067 w 5017802"/>
                <a:gd name="connsiteY200" fmla="*/ 4225968 h 4821630"/>
                <a:gd name="connsiteX201" fmla="*/ 4164392 w 5017802"/>
                <a:gd name="connsiteY201" fmla="*/ 4230730 h 4821630"/>
                <a:gd name="connsiteX202" fmla="*/ 4226304 w 5017802"/>
                <a:gd name="connsiteY202" fmla="*/ 4273592 h 4821630"/>
                <a:gd name="connsiteX203" fmla="*/ 4258054 w 5017802"/>
                <a:gd name="connsiteY203" fmla="*/ 4260893 h 4821630"/>
                <a:gd name="connsiteX204" fmla="*/ 4251705 w 5017802"/>
                <a:gd name="connsiteY204" fmla="*/ 4225968 h 4821630"/>
                <a:gd name="connsiteX205" fmla="*/ 4292980 w 5017802"/>
                <a:gd name="connsiteY205" fmla="*/ 4202156 h 4821630"/>
                <a:gd name="connsiteX206" fmla="*/ 4377117 w 5017802"/>
                <a:gd name="connsiteY206" fmla="*/ 4259306 h 4821630"/>
                <a:gd name="connsiteX207" fmla="*/ 4394580 w 5017802"/>
                <a:gd name="connsiteY207" fmla="*/ 4157708 h 4821630"/>
                <a:gd name="connsiteX208" fmla="*/ 4369180 w 5017802"/>
                <a:gd name="connsiteY208" fmla="*/ 4135482 h 4821630"/>
                <a:gd name="connsiteX209" fmla="*/ 4296154 w 5017802"/>
                <a:gd name="connsiteY209" fmla="*/ 4092619 h 4821630"/>
                <a:gd name="connsiteX210" fmla="*/ 4318379 w 5017802"/>
                <a:gd name="connsiteY210" fmla="*/ 4067220 h 4821630"/>
                <a:gd name="connsiteX211" fmla="*/ 4339017 w 5017802"/>
                <a:gd name="connsiteY211" fmla="*/ 4044994 h 4821630"/>
                <a:gd name="connsiteX212" fmla="*/ 4392992 w 5017802"/>
                <a:gd name="connsiteY212" fmla="*/ 4076745 h 4821630"/>
                <a:gd name="connsiteX213" fmla="*/ 4399342 w 5017802"/>
                <a:gd name="connsiteY213" fmla="*/ 4032295 h 4821630"/>
                <a:gd name="connsiteX214" fmla="*/ 4343779 w 5017802"/>
                <a:gd name="connsiteY214" fmla="*/ 4008482 h 4821630"/>
                <a:gd name="connsiteX215" fmla="*/ 4342192 w 5017802"/>
                <a:gd name="connsiteY215" fmla="*/ 3998958 h 4821630"/>
                <a:gd name="connsiteX216" fmla="*/ 4329491 w 5017802"/>
                <a:gd name="connsiteY216" fmla="*/ 3960859 h 4821630"/>
                <a:gd name="connsiteX217" fmla="*/ 4335841 w 5017802"/>
                <a:gd name="connsiteY217" fmla="*/ 3913233 h 4821630"/>
                <a:gd name="connsiteX218" fmla="*/ 4346954 w 5017802"/>
                <a:gd name="connsiteY218" fmla="*/ 3857670 h 4821630"/>
                <a:gd name="connsiteX219" fmla="*/ 4308854 w 5017802"/>
                <a:gd name="connsiteY219" fmla="*/ 3827508 h 4821630"/>
                <a:gd name="connsiteX220" fmla="*/ 4342191 w 5017802"/>
                <a:gd name="connsiteY220" fmla="*/ 3817983 h 4821630"/>
                <a:gd name="connsiteX221" fmla="*/ 4319966 w 5017802"/>
                <a:gd name="connsiteY221" fmla="*/ 3781470 h 4821630"/>
                <a:gd name="connsiteX222" fmla="*/ 4358067 w 5017802"/>
                <a:gd name="connsiteY222" fmla="*/ 3776709 h 4821630"/>
                <a:gd name="connsiteX223" fmla="*/ 4364416 w 5017802"/>
                <a:gd name="connsiteY223" fmla="*/ 3743370 h 4821630"/>
                <a:gd name="connsiteX224" fmla="*/ 4426330 w 5017802"/>
                <a:gd name="connsiteY224" fmla="*/ 3752897 h 4821630"/>
                <a:gd name="connsiteX225" fmla="*/ 4459443 w 5017802"/>
                <a:gd name="connsiteY225" fmla="*/ 3768089 h 4821630"/>
                <a:gd name="connsiteX226" fmla="*/ 4425650 w 5017802"/>
                <a:gd name="connsiteY226" fmla="*/ 3809137 h 4821630"/>
                <a:gd name="connsiteX227" fmla="*/ 4464658 w 5017802"/>
                <a:gd name="connsiteY227" fmla="*/ 3916633 h 4821630"/>
                <a:gd name="connsiteX228" fmla="*/ 4517045 w 5017802"/>
                <a:gd name="connsiteY228" fmla="*/ 3947931 h 4821630"/>
                <a:gd name="connsiteX229" fmla="*/ 4568979 w 5017802"/>
                <a:gd name="connsiteY229" fmla="*/ 3905749 h 4821630"/>
                <a:gd name="connsiteX230" fmla="*/ 4654704 w 5017802"/>
                <a:gd name="connsiteY230" fmla="*/ 3857216 h 4821630"/>
                <a:gd name="connsiteX231" fmla="*/ 4637468 w 5017802"/>
                <a:gd name="connsiteY231" fmla="*/ 3768315 h 4821630"/>
                <a:gd name="connsiteX232" fmla="*/ 4714802 w 5017802"/>
                <a:gd name="connsiteY232" fmla="*/ 3635646 h 4821630"/>
                <a:gd name="connsiteX233" fmla="*/ 5007356 w 5017802"/>
                <a:gd name="connsiteY233" fmla="*/ 3302498 h 4821630"/>
                <a:gd name="connsiteX234" fmla="*/ 4925939 w 5017802"/>
                <a:gd name="connsiteY234" fmla="*/ 3293426 h 4821630"/>
                <a:gd name="connsiteX235" fmla="*/ 4930476 w 5017802"/>
                <a:gd name="connsiteY235" fmla="*/ 3201578 h 4821630"/>
                <a:gd name="connsiteX236" fmla="*/ 4881489 w 5017802"/>
                <a:gd name="connsiteY236" fmla="*/ 3176406 h 4821630"/>
                <a:gd name="connsiteX237" fmla="*/ 4797352 w 5017802"/>
                <a:gd name="connsiteY237" fmla="*/ 3207928 h 4821630"/>
                <a:gd name="connsiteX238" fmla="*/ 4760613 w 5017802"/>
                <a:gd name="connsiteY238" fmla="*/ 3171643 h 4821630"/>
                <a:gd name="connsiteX239" fmla="*/ 4805290 w 5017802"/>
                <a:gd name="connsiteY239" fmla="*/ 3148738 h 4821630"/>
                <a:gd name="connsiteX240" fmla="*/ 4676023 w 5017802"/>
                <a:gd name="connsiteY240" fmla="*/ 2935559 h 4821630"/>
                <a:gd name="connsiteX241" fmla="*/ 4690989 w 5017802"/>
                <a:gd name="connsiteY241" fmla="*/ 2905396 h 4821630"/>
                <a:gd name="connsiteX242" fmla="*/ 4667404 w 5017802"/>
                <a:gd name="connsiteY242" fmla="*/ 2789736 h 4821630"/>
                <a:gd name="connsiteX243" fmla="*/ 4508655 w 5017802"/>
                <a:gd name="connsiteY243" fmla="*/ 2778850 h 4821630"/>
                <a:gd name="connsiteX244" fmla="*/ 4475317 w 5017802"/>
                <a:gd name="connsiteY244" fmla="*/ 2827608 h 4821630"/>
                <a:gd name="connsiteX245" fmla="*/ 4386417 w 5017802"/>
                <a:gd name="connsiteY245" fmla="*/ 2842124 h 4821630"/>
                <a:gd name="connsiteX246" fmla="*/ 4392767 w 5017802"/>
                <a:gd name="connsiteY246" fmla="*/ 2820125 h 4821630"/>
                <a:gd name="connsiteX247" fmla="*/ 4339245 w 5017802"/>
                <a:gd name="connsiteY247" fmla="*/ 2804024 h 4821630"/>
                <a:gd name="connsiteX248" fmla="*/ 4314526 w 5017802"/>
                <a:gd name="connsiteY248" fmla="*/ 2638923 h 4821630"/>
                <a:gd name="connsiteX249" fmla="*/ 4034219 w 5017802"/>
                <a:gd name="connsiteY249" fmla="*/ 2572248 h 4821630"/>
                <a:gd name="connsiteX250" fmla="*/ 3897920 w 5017802"/>
                <a:gd name="connsiteY250" fmla="*/ 2615564 h 4821630"/>
                <a:gd name="connsiteX251" fmla="*/ 3765931 w 5017802"/>
                <a:gd name="connsiteY251" fmla="*/ 2608080 h 4821630"/>
                <a:gd name="connsiteX252" fmla="*/ 3633488 w 5017802"/>
                <a:gd name="connsiteY252" fmla="*/ 2497182 h 4821630"/>
                <a:gd name="connsiteX253" fmla="*/ 3420310 w 5017802"/>
                <a:gd name="connsiteY253" fmla="*/ 2193969 h 4821630"/>
                <a:gd name="connsiteX254" fmla="*/ 3021848 w 5017802"/>
                <a:gd name="connsiteY254" fmla="*/ 2054496 h 4821630"/>
                <a:gd name="connsiteX255" fmla="*/ 2785310 w 5017802"/>
                <a:gd name="connsiteY255" fmla="*/ 1741532 h 4821630"/>
                <a:gd name="connsiteX256" fmla="*/ 2819101 w 5017802"/>
                <a:gd name="connsiteY256" fmla="*/ 1716586 h 4821630"/>
                <a:gd name="connsiteX257" fmla="*/ 2878745 w 5017802"/>
                <a:gd name="connsiteY257" fmla="*/ 1799589 h 4821630"/>
                <a:gd name="connsiteX258" fmla="*/ 2898929 w 5017802"/>
                <a:gd name="connsiteY258" fmla="*/ 1782126 h 4821630"/>
                <a:gd name="connsiteX259" fmla="*/ 2942019 w 5017802"/>
                <a:gd name="connsiteY259" fmla="*/ 1812970 h 4821630"/>
                <a:gd name="connsiteX260" fmla="*/ 3030692 w 5017802"/>
                <a:gd name="connsiteY260" fmla="*/ 1759221 h 4821630"/>
                <a:gd name="connsiteX261" fmla="*/ 3046794 w 5017802"/>
                <a:gd name="connsiteY261" fmla="*/ 1738811 h 4821630"/>
                <a:gd name="connsiteX262" fmla="*/ 3105077 w 5017802"/>
                <a:gd name="connsiteY262" fmla="*/ 1739037 h 4821630"/>
                <a:gd name="connsiteX263" fmla="*/ 3121180 w 5017802"/>
                <a:gd name="connsiteY263" fmla="*/ 1705927 h 4821630"/>
                <a:gd name="connsiteX264" fmla="*/ 3102356 w 5017802"/>
                <a:gd name="connsiteY264" fmla="*/ 1680300 h 4821630"/>
                <a:gd name="connsiteX265" fmla="*/ 3035228 w 5017802"/>
                <a:gd name="connsiteY265" fmla="*/ 1700257 h 4821630"/>
                <a:gd name="connsiteX266" fmla="*/ 3013456 w 5017802"/>
                <a:gd name="connsiteY266" fmla="*/ 1646736 h 4821630"/>
                <a:gd name="connsiteX267" fmla="*/ 3034774 w 5017802"/>
                <a:gd name="connsiteY267" fmla="*/ 1617026 h 4821630"/>
                <a:gd name="connsiteX268" fmla="*/ 2978304 w 5017802"/>
                <a:gd name="connsiteY268" fmla="*/ 1513612 h 4821630"/>
                <a:gd name="connsiteX269" fmla="*/ 2929773 w 5017802"/>
                <a:gd name="connsiteY269" fmla="*/ 1552393 h 4821630"/>
                <a:gd name="connsiteX270" fmla="*/ 2840418 w 5017802"/>
                <a:gd name="connsiteY270" fmla="*/ 1497737 h 4821630"/>
                <a:gd name="connsiteX271" fmla="*/ 2892352 w 5017802"/>
                <a:gd name="connsiteY271" fmla="*/ 1405208 h 4821630"/>
                <a:gd name="connsiteX272" fmla="*/ 2849490 w 5017802"/>
                <a:gd name="connsiteY272" fmla="*/ 1284105 h 4821630"/>
                <a:gd name="connsiteX273" fmla="*/ 2864231 w 5017802"/>
                <a:gd name="connsiteY273" fmla="*/ 1160053 h 4821630"/>
                <a:gd name="connsiteX274" fmla="*/ 2959481 w 5017802"/>
                <a:gd name="connsiteY274" fmla="*/ 1086348 h 4821630"/>
                <a:gd name="connsiteX275" fmla="*/ 3064710 w 5017802"/>
                <a:gd name="connsiteY275" fmla="*/ 1063896 h 4821630"/>
                <a:gd name="connsiteX276" fmla="*/ 3001663 w 5017802"/>
                <a:gd name="connsiteY276" fmla="*/ 974089 h 4821630"/>
                <a:gd name="connsiteX277" fmla="*/ 2984427 w 5017802"/>
                <a:gd name="connsiteY277" fmla="*/ 1018766 h 4821630"/>
                <a:gd name="connsiteX278" fmla="*/ 2941112 w 5017802"/>
                <a:gd name="connsiteY278" fmla="*/ 971595 h 4821630"/>
                <a:gd name="connsiteX279" fmla="*/ 2962430 w 5017802"/>
                <a:gd name="connsiteY279" fmla="*/ 886323 h 4821630"/>
                <a:gd name="connsiteX280" fmla="*/ 3035454 w 5017802"/>
                <a:gd name="connsiteY280" fmla="*/ 789032 h 4821630"/>
                <a:gd name="connsiteX281" fmla="*/ 3018445 w 5017802"/>
                <a:gd name="connsiteY281" fmla="*/ 682443 h 4821630"/>
                <a:gd name="connsiteX282" fmla="*/ 2847223 w 5017802"/>
                <a:gd name="connsiteY282" fmla="*/ 692194 h 4821630"/>
                <a:gd name="connsiteX283" fmla="*/ 2827945 w 5017802"/>
                <a:gd name="connsiteY283" fmla="*/ 734831 h 4821630"/>
                <a:gd name="connsiteX284" fmla="*/ 2795742 w 5017802"/>
                <a:gd name="connsiteY284" fmla="*/ 667248 h 4821630"/>
                <a:gd name="connsiteX285" fmla="*/ 2766032 w 5017802"/>
                <a:gd name="connsiteY285" fmla="*/ 707616 h 4821630"/>
                <a:gd name="connsiteX286" fmla="*/ 2580523 w 5017802"/>
                <a:gd name="connsiteY28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865698 w 5017802"/>
                <a:gd name="connsiteY165" fmla="*/ 4416473 h 4821630"/>
                <a:gd name="connsiteX166" fmla="*/ 1946660 w 5017802"/>
                <a:gd name="connsiteY166" fmla="*/ 4260898 h 4821630"/>
                <a:gd name="connsiteX167" fmla="*/ 2103823 w 5017802"/>
                <a:gd name="connsiteY167" fmla="*/ 4295823 h 4821630"/>
                <a:gd name="connsiteX168" fmla="*/ 2188636 w 5017802"/>
                <a:gd name="connsiteY168" fmla="*/ 4250462 h 4821630"/>
                <a:gd name="connsiteX169" fmla="*/ 2296586 w 5017802"/>
                <a:gd name="connsiteY169" fmla="*/ 4245474 h 4821630"/>
                <a:gd name="connsiteX170" fmla="*/ 2394785 w 5017802"/>
                <a:gd name="connsiteY170" fmla="*/ 4215990 h 4821630"/>
                <a:gd name="connsiteX171" fmla="*/ 2406350 w 5017802"/>
                <a:gd name="connsiteY171" fmla="*/ 4125277 h 4821630"/>
                <a:gd name="connsiteX172" fmla="*/ 2494570 w 5017802"/>
                <a:gd name="connsiteY172" fmla="*/ 3900532 h 4821630"/>
                <a:gd name="connsiteX173" fmla="*/ 2593449 w 5017802"/>
                <a:gd name="connsiteY173" fmla="*/ 3917768 h 4821630"/>
                <a:gd name="connsiteX174" fmla="*/ 2719088 w 5017802"/>
                <a:gd name="connsiteY174" fmla="*/ 3918221 h 4821630"/>
                <a:gd name="connsiteX175" fmla="*/ 2914124 w 5017802"/>
                <a:gd name="connsiteY175" fmla="*/ 3764007 h 4821630"/>
                <a:gd name="connsiteX176" fmla="*/ 3195112 w 5017802"/>
                <a:gd name="connsiteY176" fmla="*/ 3993968 h 4821630"/>
                <a:gd name="connsiteX177" fmla="*/ 3265414 w 5017802"/>
                <a:gd name="connsiteY177" fmla="*/ 4067674 h 4821630"/>
                <a:gd name="connsiteX178" fmla="*/ 3439813 w 5017802"/>
                <a:gd name="connsiteY178" fmla="*/ 4130265 h 4821630"/>
                <a:gd name="connsiteX179" fmla="*/ 3526217 w 5017802"/>
                <a:gd name="connsiteY179" fmla="*/ 4316455 h 4821630"/>
                <a:gd name="connsiteX180" fmla="*/ 3586542 w 5017802"/>
                <a:gd name="connsiteY180" fmla="*/ 4375193 h 4821630"/>
                <a:gd name="connsiteX181" fmla="*/ 3597654 w 5017802"/>
                <a:gd name="connsiteY181" fmla="*/ 4345030 h 4821630"/>
                <a:gd name="connsiteX182" fmla="*/ 3643692 w 5017802"/>
                <a:gd name="connsiteY182" fmla="*/ 4318042 h 4821630"/>
                <a:gd name="connsiteX183" fmla="*/ 3694492 w 5017802"/>
                <a:gd name="connsiteY183" fmla="*/ 4391068 h 4821630"/>
                <a:gd name="connsiteX184" fmla="*/ 3743705 w 5017802"/>
                <a:gd name="connsiteY184" fmla="*/ 4394243 h 4821630"/>
                <a:gd name="connsiteX185" fmla="*/ 3699254 w 5017802"/>
                <a:gd name="connsiteY185" fmla="*/ 4300581 h 4821630"/>
                <a:gd name="connsiteX186" fmla="*/ 3656392 w 5017802"/>
                <a:gd name="connsiteY186" fmla="*/ 4232318 h 4821630"/>
                <a:gd name="connsiteX187" fmla="*/ 3699255 w 5017802"/>
                <a:gd name="connsiteY187" fmla="*/ 4216442 h 4821630"/>
                <a:gd name="connsiteX188" fmla="*/ 3680204 w 5017802"/>
                <a:gd name="connsiteY188" fmla="*/ 4175168 h 4821630"/>
                <a:gd name="connsiteX189" fmla="*/ 3732592 w 5017802"/>
                <a:gd name="connsiteY189" fmla="*/ 4184693 h 4821630"/>
                <a:gd name="connsiteX190" fmla="*/ 3711955 w 5017802"/>
                <a:gd name="connsiteY190" fmla="*/ 4151355 h 4821630"/>
                <a:gd name="connsiteX191" fmla="*/ 3733274 w 5017802"/>
                <a:gd name="connsiteY191" fmla="*/ 4134801 h 4821630"/>
                <a:gd name="connsiteX192" fmla="*/ 3854377 w 5017802"/>
                <a:gd name="connsiteY192" fmla="*/ 4220074 h 4821630"/>
                <a:gd name="connsiteX193" fmla="*/ 3889754 w 5017802"/>
                <a:gd name="connsiteY193" fmla="*/ 4206917 h 4821630"/>
                <a:gd name="connsiteX194" fmla="*/ 3942141 w 5017802"/>
                <a:gd name="connsiteY194" fmla="*/ 4272006 h 4821630"/>
                <a:gd name="connsiteX195" fmla="*/ 3962779 w 5017802"/>
                <a:gd name="connsiteY195" fmla="*/ 4330743 h 4821630"/>
                <a:gd name="connsiteX196" fmla="*/ 4070729 w 5017802"/>
                <a:gd name="connsiteY196" fmla="*/ 4349792 h 4821630"/>
                <a:gd name="connsiteX197" fmla="*/ 4010405 w 5017802"/>
                <a:gd name="connsiteY197" fmla="*/ 4283117 h 4821630"/>
                <a:gd name="connsiteX198" fmla="*/ 4007229 w 5017802"/>
                <a:gd name="connsiteY198" fmla="*/ 4214855 h 4821630"/>
                <a:gd name="connsiteX199" fmla="*/ 4061204 w 5017802"/>
                <a:gd name="connsiteY199" fmla="*/ 4270418 h 4821630"/>
                <a:gd name="connsiteX200" fmla="*/ 4110417 w 5017802"/>
                <a:gd name="connsiteY200" fmla="*/ 4275180 h 4821630"/>
                <a:gd name="connsiteX201" fmla="*/ 4104067 w 5017802"/>
                <a:gd name="connsiteY201" fmla="*/ 4225968 h 4821630"/>
                <a:gd name="connsiteX202" fmla="*/ 4164392 w 5017802"/>
                <a:gd name="connsiteY202" fmla="*/ 4230730 h 4821630"/>
                <a:gd name="connsiteX203" fmla="*/ 4226304 w 5017802"/>
                <a:gd name="connsiteY203" fmla="*/ 4273592 h 4821630"/>
                <a:gd name="connsiteX204" fmla="*/ 4258054 w 5017802"/>
                <a:gd name="connsiteY204" fmla="*/ 4260893 h 4821630"/>
                <a:gd name="connsiteX205" fmla="*/ 4251705 w 5017802"/>
                <a:gd name="connsiteY205" fmla="*/ 4225968 h 4821630"/>
                <a:gd name="connsiteX206" fmla="*/ 4292980 w 5017802"/>
                <a:gd name="connsiteY206" fmla="*/ 4202156 h 4821630"/>
                <a:gd name="connsiteX207" fmla="*/ 4377117 w 5017802"/>
                <a:gd name="connsiteY207" fmla="*/ 4259306 h 4821630"/>
                <a:gd name="connsiteX208" fmla="*/ 4394580 w 5017802"/>
                <a:gd name="connsiteY208" fmla="*/ 4157708 h 4821630"/>
                <a:gd name="connsiteX209" fmla="*/ 4369180 w 5017802"/>
                <a:gd name="connsiteY209" fmla="*/ 4135482 h 4821630"/>
                <a:gd name="connsiteX210" fmla="*/ 4296154 w 5017802"/>
                <a:gd name="connsiteY210" fmla="*/ 4092619 h 4821630"/>
                <a:gd name="connsiteX211" fmla="*/ 4318379 w 5017802"/>
                <a:gd name="connsiteY211" fmla="*/ 4067220 h 4821630"/>
                <a:gd name="connsiteX212" fmla="*/ 4339017 w 5017802"/>
                <a:gd name="connsiteY212" fmla="*/ 4044994 h 4821630"/>
                <a:gd name="connsiteX213" fmla="*/ 4392992 w 5017802"/>
                <a:gd name="connsiteY213" fmla="*/ 4076745 h 4821630"/>
                <a:gd name="connsiteX214" fmla="*/ 4399342 w 5017802"/>
                <a:gd name="connsiteY214" fmla="*/ 4032295 h 4821630"/>
                <a:gd name="connsiteX215" fmla="*/ 4343779 w 5017802"/>
                <a:gd name="connsiteY215" fmla="*/ 4008482 h 4821630"/>
                <a:gd name="connsiteX216" fmla="*/ 4342192 w 5017802"/>
                <a:gd name="connsiteY216" fmla="*/ 3998958 h 4821630"/>
                <a:gd name="connsiteX217" fmla="*/ 4329491 w 5017802"/>
                <a:gd name="connsiteY217" fmla="*/ 3960859 h 4821630"/>
                <a:gd name="connsiteX218" fmla="*/ 4335841 w 5017802"/>
                <a:gd name="connsiteY218" fmla="*/ 3913233 h 4821630"/>
                <a:gd name="connsiteX219" fmla="*/ 4346954 w 5017802"/>
                <a:gd name="connsiteY219" fmla="*/ 3857670 h 4821630"/>
                <a:gd name="connsiteX220" fmla="*/ 4308854 w 5017802"/>
                <a:gd name="connsiteY220" fmla="*/ 3827508 h 4821630"/>
                <a:gd name="connsiteX221" fmla="*/ 4342191 w 5017802"/>
                <a:gd name="connsiteY221" fmla="*/ 3817983 h 4821630"/>
                <a:gd name="connsiteX222" fmla="*/ 4319966 w 5017802"/>
                <a:gd name="connsiteY222" fmla="*/ 3781470 h 4821630"/>
                <a:gd name="connsiteX223" fmla="*/ 4358067 w 5017802"/>
                <a:gd name="connsiteY223" fmla="*/ 3776709 h 4821630"/>
                <a:gd name="connsiteX224" fmla="*/ 4364416 w 5017802"/>
                <a:gd name="connsiteY224" fmla="*/ 3743370 h 4821630"/>
                <a:gd name="connsiteX225" fmla="*/ 4426330 w 5017802"/>
                <a:gd name="connsiteY225" fmla="*/ 3752897 h 4821630"/>
                <a:gd name="connsiteX226" fmla="*/ 4459443 w 5017802"/>
                <a:gd name="connsiteY226" fmla="*/ 3768089 h 4821630"/>
                <a:gd name="connsiteX227" fmla="*/ 4425650 w 5017802"/>
                <a:gd name="connsiteY227" fmla="*/ 3809137 h 4821630"/>
                <a:gd name="connsiteX228" fmla="*/ 4464658 w 5017802"/>
                <a:gd name="connsiteY228" fmla="*/ 3916633 h 4821630"/>
                <a:gd name="connsiteX229" fmla="*/ 4517045 w 5017802"/>
                <a:gd name="connsiteY229" fmla="*/ 3947931 h 4821630"/>
                <a:gd name="connsiteX230" fmla="*/ 4568979 w 5017802"/>
                <a:gd name="connsiteY230" fmla="*/ 3905749 h 4821630"/>
                <a:gd name="connsiteX231" fmla="*/ 4654704 w 5017802"/>
                <a:gd name="connsiteY231" fmla="*/ 3857216 h 4821630"/>
                <a:gd name="connsiteX232" fmla="*/ 4637468 w 5017802"/>
                <a:gd name="connsiteY232" fmla="*/ 3768315 h 4821630"/>
                <a:gd name="connsiteX233" fmla="*/ 4714802 w 5017802"/>
                <a:gd name="connsiteY233" fmla="*/ 3635646 h 4821630"/>
                <a:gd name="connsiteX234" fmla="*/ 5007356 w 5017802"/>
                <a:gd name="connsiteY234" fmla="*/ 3302498 h 4821630"/>
                <a:gd name="connsiteX235" fmla="*/ 4925939 w 5017802"/>
                <a:gd name="connsiteY235" fmla="*/ 3293426 h 4821630"/>
                <a:gd name="connsiteX236" fmla="*/ 4930476 w 5017802"/>
                <a:gd name="connsiteY236" fmla="*/ 3201578 h 4821630"/>
                <a:gd name="connsiteX237" fmla="*/ 4881489 w 5017802"/>
                <a:gd name="connsiteY237" fmla="*/ 3176406 h 4821630"/>
                <a:gd name="connsiteX238" fmla="*/ 4797352 w 5017802"/>
                <a:gd name="connsiteY238" fmla="*/ 3207928 h 4821630"/>
                <a:gd name="connsiteX239" fmla="*/ 4760613 w 5017802"/>
                <a:gd name="connsiteY239" fmla="*/ 3171643 h 4821630"/>
                <a:gd name="connsiteX240" fmla="*/ 4805290 w 5017802"/>
                <a:gd name="connsiteY240" fmla="*/ 3148738 h 4821630"/>
                <a:gd name="connsiteX241" fmla="*/ 4676023 w 5017802"/>
                <a:gd name="connsiteY241" fmla="*/ 2935559 h 4821630"/>
                <a:gd name="connsiteX242" fmla="*/ 4690989 w 5017802"/>
                <a:gd name="connsiteY242" fmla="*/ 2905396 h 4821630"/>
                <a:gd name="connsiteX243" fmla="*/ 4667404 w 5017802"/>
                <a:gd name="connsiteY243" fmla="*/ 2789736 h 4821630"/>
                <a:gd name="connsiteX244" fmla="*/ 4508655 w 5017802"/>
                <a:gd name="connsiteY244" fmla="*/ 2778850 h 4821630"/>
                <a:gd name="connsiteX245" fmla="*/ 4475317 w 5017802"/>
                <a:gd name="connsiteY245" fmla="*/ 2827608 h 4821630"/>
                <a:gd name="connsiteX246" fmla="*/ 4386417 w 5017802"/>
                <a:gd name="connsiteY246" fmla="*/ 2842124 h 4821630"/>
                <a:gd name="connsiteX247" fmla="*/ 4392767 w 5017802"/>
                <a:gd name="connsiteY247" fmla="*/ 2820125 h 4821630"/>
                <a:gd name="connsiteX248" fmla="*/ 4339245 w 5017802"/>
                <a:gd name="connsiteY248" fmla="*/ 2804024 h 4821630"/>
                <a:gd name="connsiteX249" fmla="*/ 4314526 w 5017802"/>
                <a:gd name="connsiteY249" fmla="*/ 2638923 h 4821630"/>
                <a:gd name="connsiteX250" fmla="*/ 4034219 w 5017802"/>
                <a:gd name="connsiteY250" fmla="*/ 2572248 h 4821630"/>
                <a:gd name="connsiteX251" fmla="*/ 3897920 w 5017802"/>
                <a:gd name="connsiteY251" fmla="*/ 2615564 h 4821630"/>
                <a:gd name="connsiteX252" fmla="*/ 3765931 w 5017802"/>
                <a:gd name="connsiteY252" fmla="*/ 2608080 h 4821630"/>
                <a:gd name="connsiteX253" fmla="*/ 3633488 w 5017802"/>
                <a:gd name="connsiteY253" fmla="*/ 2497182 h 4821630"/>
                <a:gd name="connsiteX254" fmla="*/ 3420310 w 5017802"/>
                <a:gd name="connsiteY254" fmla="*/ 2193969 h 4821630"/>
                <a:gd name="connsiteX255" fmla="*/ 3021848 w 5017802"/>
                <a:gd name="connsiteY255" fmla="*/ 2054496 h 4821630"/>
                <a:gd name="connsiteX256" fmla="*/ 2785310 w 5017802"/>
                <a:gd name="connsiteY256" fmla="*/ 1741532 h 4821630"/>
                <a:gd name="connsiteX257" fmla="*/ 2819101 w 5017802"/>
                <a:gd name="connsiteY257" fmla="*/ 1716586 h 4821630"/>
                <a:gd name="connsiteX258" fmla="*/ 2878745 w 5017802"/>
                <a:gd name="connsiteY258" fmla="*/ 1799589 h 4821630"/>
                <a:gd name="connsiteX259" fmla="*/ 2898929 w 5017802"/>
                <a:gd name="connsiteY259" fmla="*/ 1782126 h 4821630"/>
                <a:gd name="connsiteX260" fmla="*/ 2942019 w 5017802"/>
                <a:gd name="connsiteY260" fmla="*/ 1812970 h 4821630"/>
                <a:gd name="connsiteX261" fmla="*/ 3030692 w 5017802"/>
                <a:gd name="connsiteY261" fmla="*/ 1759221 h 4821630"/>
                <a:gd name="connsiteX262" fmla="*/ 3046794 w 5017802"/>
                <a:gd name="connsiteY262" fmla="*/ 1738811 h 4821630"/>
                <a:gd name="connsiteX263" fmla="*/ 3105077 w 5017802"/>
                <a:gd name="connsiteY263" fmla="*/ 1739037 h 4821630"/>
                <a:gd name="connsiteX264" fmla="*/ 3121180 w 5017802"/>
                <a:gd name="connsiteY264" fmla="*/ 1705927 h 4821630"/>
                <a:gd name="connsiteX265" fmla="*/ 3102356 w 5017802"/>
                <a:gd name="connsiteY265" fmla="*/ 1680300 h 4821630"/>
                <a:gd name="connsiteX266" fmla="*/ 3035228 w 5017802"/>
                <a:gd name="connsiteY266" fmla="*/ 1700257 h 4821630"/>
                <a:gd name="connsiteX267" fmla="*/ 3013456 w 5017802"/>
                <a:gd name="connsiteY267" fmla="*/ 1646736 h 4821630"/>
                <a:gd name="connsiteX268" fmla="*/ 3034774 w 5017802"/>
                <a:gd name="connsiteY268" fmla="*/ 1617026 h 4821630"/>
                <a:gd name="connsiteX269" fmla="*/ 2978304 w 5017802"/>
                <a:gd name="connsiteY269" fmla="*/ 1513612 h 4821630"/>
                <a:gd name="connsiteX270" fmla="*/ 2929773 w 5017802"/>
                <a:gd name="connsiteY270" fmla="*/ 1552393 h 4821630"/>
                <a:gd name="connsiteX271" fmla="*/ 2840418 w 5017802"/>
                <a:gd name="connsiteY271" fmla="*/ 1497737 h 4821630"/>
                <a:gd name="connsiteX272" fmla="*/ 2892352 w 5017802"/>
                <a:gd name="connsiteY272" fmla="*/ 1405208 h 4821630"/>
                <a:gd name="connsiteX273" fmla="*/ 2849490 w 5017802"/>
                <a:gd name="connsiteY273" fmla="*/ 1284105 h 4821630"/>
                <a:gd name="connsiteX274" fmla="*/ 2864231 w 5017802"/>
                <a:gd name="connsiteY274" fmla="*/ 1160053 h 4821630"/>
                <a:gd name="connsiteX275" fmla="*/ 2959481 w 5017802"/>
                <a:gd name="connsiteY275" fmla="*/ 1086348 h 4821630"/>
                <a:gd name="connsiteX276" fmla="*/ 3064710 w 5017802"/>
                <a:gd name="connsiteY276" fmla="*/ 1063896 h 4821630"/>
                <a:gd name="connsiteX277" fmla="*/ 3001663 w 5017802"/>
                <a:gd name="connsiteY277" fmla="*/ 974089 h 4821630"/>
                <a:gd name="connsiteX278" fmla="*/ 2984427 w 5017802"/>
                <a:gd name="connsiteY278" fmla="*/ 1018766 h 4821630"/>
                <a:gd name="connsiteX279" fmla="*/ 2941112 w 5017802"/>
                <a:gd name="connsiteY279" fmla="*/ 971595 h 4821630"/>
                <a:gd name="connsiteX280" fmla="*/ 2962430 w 5017802"/>
                <a:gd name="connsiteY280" fmla="*/ 886323 h 4821630"/>
                <a:gd name="connsiteX281" fmla="*/ 3035454 w 5017802"/>
                <a:gd name="connsiteY281" fmla="*/ 789032 h 4821630"/>
                <a:gd name="connsiteX282" fmla="*/ 3018445 w 5017802"/>
                <a:gd name="connsiteY282" fmla="*/ 682443 h 4821630"/>
                <a:gd name="connsiteX283" fmla="*/ 2847223 w 5017802"/>
                <a:gd name="connsiteY283" fmla="*/ 692194 h 4821630"/>
                <a:gd name="connsiteX284" fmla="*/ 2827945 w 5017802"/>
                <a:gd name="connsiteY284" fmla="*/ 734831 h 4821630"/>
                <a:gd name="connsiteX285" fmla="*/ 2795742 w 5017802"/>
                <a:gd name="connsiteY285" fmla="*/ 667248 h 4821630"/>
                <a:gd name="connsiteX286" fmla="*/ 2766032 w 5017802"/>
                <a:gd name="connsiteY286" fmla="*/ 707616 h 4821630"/>
                <a:gd name="connsiteX287" fmla="*/ 2580523 w 5017802"/>
                <a:gd name="connsiteY28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1946660 w 5017802"/>
                <a:gd name="connsiteY166" fmla="*/ 4260898 h 4821630"/>
                <a:gd name="connsiteX167" fmla="*/ 2103823 w 5017802"/>
                <a:gd name="connsiteY167" fmla="*/ 4295823 h 4821630"/>
                <a:gd name="connsiteX168" fmla="*/ 2188636 w 5017802"/>
                <a:gd name="connsiteY168" fmla="*/ 4250462 h 4821630"/>
                <a:gd name="connsiteX169" fmla="*/ 2296586 w 5017802"/>
                <a:gd name="connsiteY169" fmla="*/ 4245474 h 4821630"/>
                <a:gd name="connsiteX170" fmla="*/ 2394785 w 5017802"/>
                <a:gd name="connsiteY170" fmla="*/ 4215990 h 4821630"/>
                <a:gd name="connsiteX171" fmla="*/ 2406350 w 5017802"/>
                <a:gd name="connsiteY171" fmla="*/ 4125277 h 4821630"/>
                <a:gd name="connsiteX172" fmla="*/ 2494570 w 5017802"/>
                <a:gd name="connsiteY172" fmla="*/ 3900532 h 4821630"/>
                <a:gd name="connsiteX173" fmla="*/ 2593449 w 5017802"/>
                <a:gd name="connsiteY173" fmla="*/ 3917768 h 4821630"/>
                <a:gd name="connsiteX174" fmla="*/ 2719088 w 5017802"/>
                <a:gd name="connsiteY174" fmla="*/ 3918221 h 4821630"/>
                <a:gd name="connsiteX175" fmla="*/ 2914124 w 5017802"/>
                <a:gd name="connsiteY175" fmla="*/ 3764007 h 4821630"/>
                <a:gd name="connsiteX176" fmla="*/ 3195112 w 5017802"/>
                <a:gd name="connsiteY176" fmla="*/ 3993968 h 4821630"/>
                <a:gd name="connsiteX177" fmla="*/ 3265414 w 5017802"/>
                <a:gd name="connsiteY177" fmla="*/ 4067674 h 4821630"/>
                <a:gd name="connsiteX178" fmla="*/ 3439813 w 5017802"/>
                <a:gd name="connsiteY178" fmla="*/ 4130265 h 4821630"/>
                <a:gd name="connsiteX179" fmla="*/ 3526217 w 5017802"/>
                <a:gd name="connsiteY179" fmla="*/ 4316455 h 4821630"/>
                <a:gd name="connsiteX180" fmla="*/ 3586542 w 5017802"/>
                <a:gd name="connsiteY180" fmla="*/ 4375193 h 4821630"/>
                <a:gd name="connsiteX181" fmla="*/ 3597654 w 5017802"/>
                <a:gd name="connsiteY181" fmla="*/ 4345030 h 4821630"/>
                <a:gd name="connsiteX182" fmla="*/ 3643692 w 5017802"/>
                <a:gd name="connsiteY182" fmla="*/ 4318042 h 4821630"/>
                <a:gd name="connsiteX183" fmla="*/ 3694492 w 5017802"/>
                <a:gd name="connsiteY183" fmla="*/ 4391068 h 4821630"/>
                <a:gd name="connsiteX184" fmla="*/ 3743705 w 5017802"/>
                <a:gd name="connsiteY184" fmla="*/ 4394243 h 4821630"/>
                <a:gd name="connsiteX185" fmla="*/ 3699254 w 5017802"/>
                <a:gd name="connsiteY185" fmla="*/ 4300581 h 4821630"/>
                <a:gd name="connsiteX186" fmla="*/ 3656392 w 5017802"/>
                <a:gd name="connsiteY186" fmla="*/ 4232318 h 4821630"/>
                <a:gd name="connsiteX187" fmla="*/ 3699255 w 5017802"/>
                <a:gd name="connsiteY187" fmla="*/ 4216442 h 4821630"/>
                <a:gd name="connsiteX188" fmla="*/ 3680204 w 5017802"/>
                <a:gd name="connsiteY188" fmla="*/ 4175168 h 4821630"/>
                <a:gd name="connsiteX189" fmla="*/ 3732592 w 5017802"/>
                <a:gd name="connsiteY189" fmla="*/ 4184693 h 4821630"/>
                <a:gd name="connsiteX190" fmla="*/ 3711955 w 5017802"/>
                <a:gd name="connsiteY190" fmla="*/ 4151355 h 4821630"/>
                <a:gd name="connsiteX191" fmla="*/ 3733274 w 5017802"/>
                <a:gd name="connsiteY191" fmla="*/ 4134801 h 4821630"/>
                <a:gd name="connsiteX192" fmla="*/ 3854377 w 5017802"/>
                <a:gd name="connsiteY192" fmla="*/ 4220074 h 4821630"/>
                <a:gd name="connsiteX193" fmla="*/ 3889754 w 5017802"/>
                <a:gd name="connsiteY193" fmla="*/ 4206917 h 4821630"/>
                <a:gd name="connsiteX194" fmla="*/ 3942141 w 5017802"/>
                <a:gd name="connsiteY194" fmla="*/ 4272006 h 4821630"/>
                <a:gd name="connsiteX195" fmla="*/ 3962779 w 5017802"/>
                <a:gd name="connsiteY195" fmla="*/ 4330743 h 4821630"/>
                <a:gd name="connsiteX196" fmla="*/ 4070729 w 5017802"/>
                <a:gd name="connsiteY196" fmla="*/ 4349792 h 4821630"/>
                <a:gd name="connsiteX197" fmla="*/ 4010405 w 5017802"/>
                <a:gd name="connsiteY197" fmla="*/ 4283117 h 4821630"/>
                <a:gd name="connsiteX198" fmla="*/ 4007229 w 5017802"/>
                <a:gd name="connsiteY198" fmla="*/ 4214855 h 4821630"/>
                <a:gd name="connsiteX199" fmla="*/ 4061204 w 5017802"/>
                <a:gd name="connsiteY199" fmla="*/ 4270418 h 4821630"/>
                <a:gd name="connsiteX200" fmla="*/ 4110417 w 5017802"/>
                <a:gd name="connsiteY200" fmla="*/ 4275180 h 4821630"/>
                <a:gd name="connsiteX201" fmla="*/ 4104067 w 5017802"/>
                <a:gd name="connsiteY201" fmla="*/ 4225968 h 4821630"/>
                <a:gd name="connsiteX202" fmla="*/ 4164392 w 5017802"/>
                <a:gd name="connsiteY202" fmla="*/ 4230730 h 4821630"/>
                <a:gd name="connsiteX203" fmla="*/ 4226304 w 5017802"/>
                <a:gd name="connsiteY203" fmla="*/ 4273592 h 4821630"/>
                <a:gd name="connsiteX204" fmla="*/ 4258054 w 5017802"/>
                <a:gd name="connsiteY204" fmla="*/ 4260893 h 4821630"/>
                <a:gd name="connsiteX205" fmla="*/ 4251705 w 5017802"/>
                <a:gd name="connsiteY205" fmla="*/ 4225968 h 4821630"/>
                <a:gd name="connsiteX206" fmla="*/ 4292980 w 5017802"/>
                <a:gd name="connsiteY206" fmla="*/ 4202156 h 4821630"/>
                <a:gd name="connsiteX207" fmla="*/ 4377117 w 5017802"/>
                <a:gd name="connsiteY207" fmla="*/ 4259306 h 4821630"/>
                <a:gd name="connsiteX208" fmla="*/ 4394580 w 5017802"/>
                <a:gd name="connsiteY208" fmla="*/ 4157708 h 4821630"/>
                <a:gd name="connsiteX209" fmla="*/ 4369180 w 5017802"/>
                <a:gd name="connsiteY209" fmla="*/ 4135482 h 4821630"/>
                <a:gd name="connsiteX210" fmla="*/ 4296154 w 5017802"/>
                <a:gd name="connsiteY210" fmla="*/ 4092619 h 4821630"/>
                <a:gd name="connsiteX211" fmla="*/ 4318379 w 5017802"/>
                <a:gd name="connsiteY211" fmla="*/ 4067220 h 4821630"/>
                <a:gd name="connsiteX212" fmla="*/ 4339017 w 5017802"/>
                <a:gd name="connsiteY212" fmla="*/ 4044994 h 4821630"/>
                <a:gd name="connsiteX213" fmla="*/ 4392992 w 5017802"/>
                <a:gd name="connsiteY213" fmla="*/ 4076745 h 4821630"/>
                <a:gd name="connsiteX214" fmla="*/ 4399342 w 5017802"/>
                <a:gd name="connsiteY214" fmla="*/ 4032295 h 4821630"/>
                <a:gd name="connsiteX215" fmla="*/ 4343779 w 5017802"/>
                <a:gd name="connsiteY215" fmla="*/ 4008482 h 4821630"/>
                <a:gd name="connsiteX216" fmla="*/ 4342192 w 5017802"/>
                <a:gd name="connsiteY216" fmla="*/ 3998958 h 4821630"/>
                <a:gd name="connsiteX217" fmla="*/ 4329491 w 5017802"/>
                <a:gd name="connsiteY217" fmla="*/ 3960859 h 4821630"/>
                <a:gd name="connsiteX218" fmla="*/ 4335841 w 5017802"/>
                <a:gd name="connsiteY218" fmla="*/ 3913233 h 4821630"/>
                <a:gd name="connsiteX219" fmla="*/ 4346954 w 5017802"/>
                <a:gd name="connsiteY219" fmla="*/ 3857670 h 4821630"/>
                <a:gd name="connsiteX220" fmla="*/ 4308854 w 5017802"/>
                <a:gd name="connsiteY220" fmla="*/ 3827508 h 4821630"/>
                <a:gd name="connsiteX221" fmla="*/ 4342191 w 5017802"/>
                <a:gd name="connsiteY221" fmla="*/ 3817983 h 4821630"/>
                <a:gd name="connsiteX222" fmla="*/ 4319966 w 5017802"/>
                <a:gd name="connsiteY222" fmla="*/ 3781470 h 4821630"/>
                <a:gd name="connsiteX223" fmla="*/ 4358067 w 5017802"/>
                <a:gd name="connsiteY223" fmla="*/ 3776709 h 4821630"/>
                <a:gd name="connsiteX224" fmla="*/ 4364416 w 5017802"/>
                <a:gd name="connsiteY224" fmla="*/ 3743370 h 4821630"/>
                <a:gd name="connsiteX225" fmla="*/ 4426330 w 5017802"/>
                <a:gd name="connsiteY225" fmla="*/ 3752897 h 4821630"/>
                <a:gd name="connsiteX226" fmla="*/ 4459443 w 5017802"/>
                <a:gd name="connsiteY226" fmla="*/ 3768089 h 4821630"/>
                <a:gd name="connsiteX227" fmla="*/ 4425650 w 5017802"/>
                <a:gd name="connsiteY227" fmla="*/ 3809137 h 4821630"/>
                <a:gd name="connsiteX228" fmla="*/ 4464658 w 5017802"/>
                <a:gd name="connsiteY228" fmla="*/ 3916633 h 4821630"/>
                <a:gd name="connsiteX229" fmla="*/ 4517045 w 5017802"/>
                <a:gd name="connsiteY229" fmla="*/ 3947931 h 4821630"/>
                <a:gd name="connsiteX230" fmla="*/ 4568979 w 5017802"/>
                <a:gd name="connsiteY230" fmla="*/ 3905749 h 4821630"/>
                <a:gd name="connsiteX231" fmla="*/ 4654704 w 5017802"/>
                <a:gd name="connsiteY231" fmla="*/ 3857216 h 4821630"/>
                <a:gd name="connsiteX232" fmla="*/ 4637468 w 5017802"/>
                <a:gd name="connsiteY232" fmla="*/ 3768315 h 4821630"/>
                <a:gd name="connsiteX233" fmla="*/ 4714802 w 5017802"/>
                <a:gd name="connsiteY233" fmla="*/ 3635646 h 4821630"/>
                <a:gd name="connsiteX234" fmla="*/ 5007356 w 5017802"/>
                <a:gd name="connsiteY234" fmla="*/ 3302498 h 4821630"/>
                <a:gd name="connsiteX235" fmla="*/ 4925939 w 5017802"/>
                <a:gd name="connsiteY235" fmla="*/ 3293426 h 4821630"/>
                <a:gd name="connsiteX236" fmla="*/ 4930476 w 5017802"/>
                <a:gd name="connsiteY236" fmla="*/ 3201578 h 4821630"/>
                <a:gd name="connsiteX237" fmla="*/ 4881489 w 5017802"/>
                <a:gd name="connsiteY237" fmla="*/ 3176406 h 4821630"/>
                <a:gd name="connsiteX238" fmla="*/ 4797352 w 5017802"/>
                <a:gd name="connsiteY238" fmla="*/ 3207928 h 4821630"/>
                <a:gd name="connsiteX239" fmla="*/ 4760613 w 5017802"/>
                <a:gd name="connsiteY239" fmla="*/ 3171643 h 4821630"/>
                <a:gd name="connsiteX240" fmla="*/ 4805290 w 5017802"/>
                <a:gd name="connsiteY240" fmla="*/ 3148738 h 4821630"/>
                <a:gd name="connsiteX241" fmla="*/ 4676023 w 5017802"/>
                <a:gd name="connsiteY241" fmla="*/ 2935559 h 4821630"/>
                <a:gd name="connsiteX242" fmla="*/ 4690989 w 5017802"/>
                <a:gd name="connsiteY242" fmla="*/ 2905396 h 4821630"/>
                <a:gd name="connsiteX243" fmla="*/ 4667404 w 5017802"/>
                <a:gd name="connsiteY243" fmla="*/ 2789736 h 4821630"/>
                <a:gd name="connsiteX244" fmla="*/ 4508655 w 5017802"/>
                <a:gd name="connsiteY244" fmla="*/ 2778850 h 4821630"/>
                <a:gd name="connsiteX245" fmla="*/ 4475317 w 5017802"/>
                <a:gd name="connsiteY245" fmla="*/ 2827608 h 4821630"/>
                <a:gd name="connsiteX246" fmla="*/ 4386417 w 5017802"/>
                <a:gd name="connsiteY246" fmla="*/ 2842124 h 4821630"/>
                <a:gd name="connsiteX247" fmla="*/ 4392767 w 5017802"/>
                <a:gd name="connsiteY247" fmla="*/ 2820125 h 4821630"/>
                <a:gd name="connsiteX248" fmla="*/ 4339245 w 5017802"/>
                <a:gd name="connsiteY248" fmla="*/ 2804024 h 4821630"/>
                <a:gd name="connsiteX249" fmla="*/ 4314526 w 5017802"/>
                <a:gd name="connsiteY249" fmla="*/ 2638923 h 4821630"/>
                <a:gd name="connsiteX250" fmla="*/ 4034219 w 5017802"/>
                <a:gd name="connsiteY250" fmla="*/ 2572248 h 4821630"/>
                <a:gd name="connsiteX251" fmla="*/ 3897920 w 5017802"/>
                <a:gd name="connsiteY251" fmla="*/ 2615564 h 4821630"/>
                <a:gd name="connsiteX252" fmla="*/ 3765931 w 5017802"/>
                <a:gd name="connsiteY252" fmla="*/ 2608080 h 4821630"/>
                <a:gd name="connsiteX253" fmla="*/ 3633488 w 5017802"/>
                <a:gd name="connsiteY253" fmla="*/ 2497182 h 4821630"/>
                <a:gd name="connsiteX254" fmla="*/ 3420310 w 5017802"/>
                <a:gd name="connsiteY254" fmla="*/ 2193969 h 4821630"/>
                <a:gd name="connsiteX255" fmla="*/ 3021848 w 5017802"/>
                <a:gd name="connsiteY255" fmla="*/ 2054496 h 4821630"/>
                <a:gd name="connsiteX256" fmla="*/ 2785310 w 5017802"/>
                <a:gd name="connsiteY256" fmla="*/ 1741532 h 4821630"/>
                <a:gd name="connsiteX257" fmla="*/ 2819101 w 5017802"/>
                <a:gd name="connsiteY257" fmla="*/ 1716586 h 4821630"/>
                <a:gd name="connsiteX258" fmla="*/ 2878745 w 5017802"/>
                <a:gd name="connsiteY258" fmla="*/ 1799589 h 4821630"/>
                <a:gd name="connsiteX259" fmla="*/ 2898929 w 5017802"/>
                <a:gd name="connsiteY259" fmla="*/ 1782126 h 4821630"/>
                <a:gd name="connsiteX260" fmla="*/ 2942019 w 5017802"/>
                <a:gd name="connsiteY260" fmla="*/ 1812970 h 4821630"/>
                <a:gd name="connsiteX261" fmla="*/ 3030692 w 5017802"/>
                <a:gd name="connsiteY261" fmla="*/ 1759221 h 4821630"/>
                <a:gd name="connsiteX262" fmla="*/ 3046794 w 5017802"/>
                <a:gd name="connsiteY262" fmla="*/ 1738811 h 4821630"/>
                <a:gd name="connsiteX263" fmla="*/ 3105077 w 5017802"/>
                <a:gd name="connsiteY263" fmla="*/ 1739037 h 4821630"/>
                <a:gd name="connsiteX264" fmla="*/ 3121180 w 5017802"/>
                <a:gd name="connsiteY264" fmla="*/ 1705927 h 4821630"/>
                <a:gd name="connsiteX265" fmla="*/ 3102356 w 5017802"/>
                <a:gd name="connsiteY265" fmla="*/ 1680300 h 4821630"/>
                <a:gd name="connsiteX266" fmla="*/ 3035228 w 5017802"/>
                <a:gd name="connsiteY266" fmla="*/ 1700257 h 4821630"/>
                <a:gd name="connsiteX267" fmla="*/ 3013456 w 5017802"/>
                <a:gd name="connsiteY267" fmla="*/ 1646736 h 4821630"/>
                <a:gd name="connsiteX268" fmla="*/ 3034774 w 5017802"/>
                <a:gd name="connsiteY268" fmla="*/ 1617026 h 4821630"/>
                <a:gd name="connsiteX269" fmla="*/ 2978304 w 5017802"/>
                <a:gd name="connsiteY269" fmla="*/ 1513612 h 4821630"/>
                <a:gd name="connsiteX270" fmla="*/ 2929773 w 5017802"/>
                <a:gd name="connsiteY270" fmla="*/ 1552393 h 4821630"/>
                <a:gd name="connsiteX271" fmla="*/ 2840418 w 5017802"/>
                <a:gd name="connsiteY271" fmla="*/ 1497737 h 4821630"/>
                <a:gd name="connsiteX272" fmla="*/ 2892352 w 5017802"/>
                <a:gd name="connsiteY272" fmla="*/ 1405208 h 4821630"/>
                <a:gd name="connsiteX273" fmla="*/ 2849490 w 5017802"/>
                <a:gd name="connsiteY273" fmla="*/ 1284105 h 4821630"/>
                <a:gd name="connsiteX274" fmla="*/ 2864231 w 5017802"/>
                <a:gd name="connsiteY274" fmla="*/ 1160053 h 4821630"/>
                <a:gd name="connsiteX275" fmla="*/ 2959481 w 5017802"/>
                <a:gd name="connsiteY275" fmla="*/ 1086348 h 4821630"/>
                <a:gd name="connsiteX276" fmla="*/ 3064710 w 5017802"/>
                <a:gd name="connsiteY276" fmla="*/ 1063896 h 4821630"/>
                <a:gd name="connsiteX277" fmla="*/ 3001663 w 5017802"/>
                <a:gd name="connsiteY277" fmla="*/ 974089 h 4821630"/>
                <a:gd name="connsiteX278" fmla="*/ 2984427 w 5017802"/>
                <a:gd name="connsiteY278" fmla="*/ 1018766 h 4821630"/>
                <a:gd name="connsiteX279" fmla="*/ 2941112 w 5017802"/>
                <a:gd name="connsiteY279" fmla="*/ 971595 h 4821630"/>
                <a:gd name="connsiteX280" fmla="*/ 2962430 w 5017802"/>
                <a:gd name="connsiteY280" fmla="*/ 886323 h 4821630"/>
                <a:gd name="connsiteX281" fmla="*/ 3035454 w 5017802"/>
                <a:gd name="connsiteY281" fmla="*/ 789032 h 4821630"/>
                <a:gd name="connsiteX282" fmla="*/ 3018445 w 5017802"/>
                <a:gd name="connsiteY282" fmla="*/ 682443 h 4821630"/>
                <a:gd name="connsiteX283" fmla="*/ 2847223 w 5017802"/>
                <a:gd name="connsiteY283" fmla="*/ 692194 h 4821630"/>
                <a:gd name="connsiteX284" fmla="*/ 2827945 w 5017802"/>
                <a:gd name="connsiteY284" fmla="*/ 734831 h 4821630"/>
                <a:gd name="connsiteX285" fmla="*/ 2795742 w 5017802"/>
                <a:gd name="connsiteY285" fmla="*/ 667248 h 4821630"/>
                <a:gd name="connsiteX286" fmla="*/ 2766032 w 5017802"/>
                <a:gd name="connsiteY286" fmla="*/ 707616 h 4821630"/>
                <a:gd name="connsiteX287" fmla="*/ 2580523 w 5017802"/>
                <a:gd name="connsiteY28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88636 w 5017802"/>
                <a:gd name="connsiteY168" fmla="*/ 4250462 h 4821630"/>
                <a:gd name="connsiteX169" fmla="*/ 2296586 w 5017802"/>
                <a:gd name="connsiteY169" fmla="*/ 4245474 h 4821630"/>
                <a:gd name="connsiteX170" fmla="*/ 2394785 w 5017802"/>
                <a:gd name="connsiteY170" fmla="*/ 4215990 h 4821630"/>
                <a:gd name="connsiteX171" fmla="*/ 2406350 w 5017802"/>
                <a:gd name="connsiteY171" fmla="*/ 4125277 h 4821630"/>
                <a:gd name="connsiteX172" fmla="*/ 2494570 w 5017802"/>
                <a:gd name="connsiteY172" fmla="*/ 3900532 h 4821630"/>
                <a:gd name="connsiteX173" fmla="*/ 2593449 w 5017802"/>
                <a:gd name="connsiteY173" fmla="*/ 3917768 h 4821630"/>
                <a:gd name="connsiteX174" fmla="*/ 2719088 w 5017802"/>
                <a:gd name="connsiteY174" fmla="*/ 3918221 h 4821630"/>
                <a:gd name="connsiteX175" fmla="*/ 2914124 w 5017802"/>
                <a:gd name="connsiteY175" fmla="*/ 3764007 h 4821630"/>
                <a:gd name="connsiteX176" fmla="*/ 3195112 w 5017802"/>
                <a:gd name="connsiteY176" fmla="*/ 3993968 h 4821630"/>
                <a:gd name="connsiteX177" fmla="*/ 3265414 w 5017802"/>
                <a:gd name="connsiteY177" fmla="*/ 4067674 h 4821630"/>
                <a:gd name="connsiteX178" fmla="*/ 3439813 w 5017802"/>
                <a:gd name="connsiteY178" fmla="*/ 4130265 h 4821630"/>
                <a:gd name="connsiteX179" fmla="*/ 3526217 w 5017802"/>
                <a:gd name="connsiteY179" fmla="*/ 4316455 h 4821630"/>
                <a:gd name="connsiteX180" fmla="*/ 3586542 w 5017802"/>
                <a:gd name="connsiteY180" fmla="*/ 4375193 h 4821630"/>
                <a:gd name="connsiteX181" fmla="*/ 3597654 w 5017802"/>
                <a:gd name="connsiteY181" fmla="*/ 4345030 h 4821630"/>
                <a:gd name="connsiteX182" fmla="*/ 3643692 w 5017802"/>
                <a:gd name="connsiteY182" fmla="*/ 4318042 h 4821630"/>
                <a:gd name="connsiteX183" fmla="*/ 3694492 w 5017802"/>
                <a:gd name="connsiteY183" fmla="*/ 4391068 h 4821630"/>
                <a:gd name="connsiteX184" fmla="*/ 3743705 w 5017802"/>
                <a:gd name="connsiteY184" fmla="*/ 4394243 h 4821630"/>
                <a:gd name="connsiteX185" fmla="*/ 3699254 w 5017802"/>
                <a:gd name="connsiteY185" fmla="*/ 4300581 h 4821630"/>
                <a:gd name="connsiteX186" fmla="*/ 3656392 w 5017802"/>
                <a:gd name="connsiteY186" fmla="*/ 4232318 h 4821630"/>
                <a:gd name="connsiteX187" fmla="*/ 3699255 w 5017802"/>
                <a:gd name="connsiteY187" fmla="*/ 4216442 h 4821630"/>
                <a:gd name="connsiteX188" fmla="*/ 3680204 w 5017802"/>
                <a:gd name="connsiteY188" fmla="*/ 4175168 h 4821630"/>
                <a:gd name="connsiteX189" fmla="*/ 3732592 w 5017802"/>
                <a:gd name="connsiteY189" fmla="*/ 4184693 h 4821630"/>
                <a:gd name="connsiteX190" fmla="*/ 3711955 w 5017802"/>
                <a:gd name="connsiteY190" fmla="*/ 4151355 h 4821630"/>
                <a:gd name="connsiteX191" fmla="*/ 3733274 w 5017802"/>
                <a:gd name="connsiteY191" fmla="*/ 4134801 h 4821630"/>
                <a:gd name="connsiteX192" fmla="*/ 3854377 w 5017802"/>
                <a:gd name="connsiteY192" fmla="*/ 4220074 h 4821630"/>
                <a:gd name="connsiteX193" fmla="*/ 3889754 w 5017802"/>
                <a:gd name="connsiteY193" fmla="*/ 4206917 h 4821630"/>
                <a:gd name="connsiteX194" fmla="*/ 3942141 w 5017802"/>
                <a:gd name="connsiteY194" fmla="*/ 4272006 h 4821630"/>
                <a:gd name="connsiteX195" fmla="*/ 3962779 w 5017802"/>
                <a:gd name="connsiteY195" fmla="*/ 4330743 h 4821630"/>
                <a:gd name="connsiteX196" fmla="*/ 4070729 w 5017802"/>
                <a:gd name="connsiteY196" fmla="*/ 4349792 h 4821630"/>
                <a:gd name="connsiteX197" fmla="*/ 4010405 w 5017802"/>
                <a:gd name="connsiteY197" fmla="*/ 4283117 h 4821630"/>
                <a:gd name="connsiteX198" fmla="*/ 4007229 w 5017802"/>
                <a:gd name="connsiteY198" fmla="*/ 4214855 h 4821630"/>
                <a:gd name="connsiteX199" fmla="*/ 4061204 w 5017802"/>
                <a:gd name="connsiteY199" fmla="*/ 4270418 h 4821630"/>
                <a:gd name="connsiteX200" fmla="*/ 4110417 w 5017802"/>
                <a:gd name="connsiteY200" fmla="*/ 4275180 h 4821630"/>
                <a:gd name="connsiteX201" fmla="*/ 4104067 w 5017802"/>
                <a:gd name="connsiteY201" fmla="*/ 4225968 h 4821630"/>
                <a:gd name="connsiteX202" fmla="*/ 4164392 w 5017802"/>
                <a:gd name="connsiteY202" fmla="*/ 4230730 h 4821630"/>
                <a:gd name="connsiteX203" fmla="*/ 4226304 w 5017802"/>
                <a:gd name="connsiteY203" fmla="*/ 4273592 h 4821630"/>
                <a:gd name="connsiteX204" fmla="*/ 4258054 w 5017802"/>
                <a:gd name="connsiteY204" fmla="*/ 4260893 h 4821630"/>
                <a:gd name="connsiteX205" fmla="*/ 4251705 w 5017802"/>
                <a:gd name="connsiteY205" fmla="*/ 4225968 h 4821630"/>
                <a:gd name="connsiteX206" fmla="*/ 4292980 w 5017802"/>
                <a:gd name="connsiteY206" fmla="*/ 4202156 h 4821630"/>
                <a:gd name="connsiteX207" fmla="*/ 4377117 w 5017802"/>
                <a:gd name="connsiteY207" fmla="*/ 4259306 h 4821630"/>
                <a:gd name="connsiteX208" fmla="*/ 4394580 w 5017802"/>
                <a:gd name="connsiteY208" fmla="*/ 4157708 h 4821630"/>
                <a:gd name="connsiteX209" fmla="*/ 4369180 w 5017802"/>
                <a:gd name="connsiteY209" fmla="*/ 4135482 h 4821630"/>
                <a:gd name="connsiteX210" fmla="*/ 4296154 w 5017802"/>
                <a:gd name="connsiteY210" fmla="*/ 4092619 h 4821630"/>
                <a:gd name="connsiteX211" fmla="*/ 4318379 w 5017802"/>
                <a:gd name="connsiteY211" fmla="*/ 4067220 h 4821630"/>
                <a:gd name="connsiteX212" fmla="*/ 4339017 w 5017802"/>
                <a:gd name="connsiteY212" fmla="*/ 4044994 h 4821630"/>
                <a:gd name="connsiteX213" fmla="*/ 4392992 w 5017802"/>
                <a:gd name="connsiteY213" fmla="*/ 4076745 h 4821630"/>
                <a:gd name="connsiteX214" fmla="*/ 4399342 w 5017802"/>
                <a:gd name="connsiteY214" fmla="*/ 4032295 h 4821630"/>
                <a:gd name="connsiteX215" fmla="*/ 4343779 w 5017802"/>
                <a:gd name="connsiteY215" fmla="*/ 4008482 h 4821630"/>
                <a:gd name="connsiteX216" fmla="*/ 4342192 w 5017802"/>
                <a:gd name="connsiteY216" fmla="*/ 3998958 h 4821630"/>
                <a:gd name="connsiteX217" fmla="*/ 4329491 w 5017802"/>
                <a:gd name="connsiteY217" fmla="*/ 3960859 h 4821630"/>
                <a:gd name="connsiteX218" fmla="*/ 4335841 w 5017802"/>
                <a:gd name="connsiteY218" fmla="*/ 3913233 h 4821630"/>
                <a:gd name="connsiteX219" fmla="*/ 4346954 w 5017802"/>
                <a:gd name="connsiteY219" fmla="*/ 3857670 h 4821630"/>
                <a:gd name="connsiteX220" fmla="*/ 4308854 w 5017802"/>
                <a:gd name="connsiteY220" fmla="*/ 3827508 h 4821630"/>
                <a:gd name="connsiteX221" fmla="*/ 4342191 w 5017802"/>
                <a:gd name="connsiteY221" fmla="*/ 3817983 h 4821630"/>
                <a:gd name="connsiteX222" fmla="*/ 4319966 w 5017802"/>
                <a:gd name="connsiteY222" fmla="*/ 3781470 h 4821630"/>
                <a:gd name="connsiteX223" fmla="*/ 4358067 w 5017802"/>
                <a:gd name="connsiteY223" fmla="*/ 3776709 h 4821630"/>
                <a:gd name="connsiteX224" fmla="*/ 4364416 w 5017802"/>
                <a:gd name="connsiteY224" fmla="*/ 3743370 h 4821630"/>
                <a:gd name="connsiteX225" fmla="*/ 4426330 w 5017802"/>
                <a:gd name="connsiteY225" fmla="*/ 3752897 h 4821630"/>
                <a:gd name="connsiteX226" fmla="*/ 4459443 w 5017802"/>
                <a:gd name="connsiteY226" fmla="*/ 3768089 h 4821630"/>
                <a:gd name="connsiteX227" fmla="*/ 4425650 w 5017802"/>
                <a:gd name="connsiteY227" fmla="*/ 3809137 h 4821630"/>
                <a:gd name="connsiteX228" fmla="*/ 4464658 w 5017802"/>
                <a:gd name="connsiteY228" fmla="*/ 3916633 h 4821630"/>
                <a:gd name="connsiteX229" fmla="*/ 4517045 w 5017802"/>
                <a:gd name="connsiteY229" fmla="*/ 3947931 h 4821630"/>
                <a:gd name="connsiteX230" fmla="*/ 4568979 w 5017802"/>
                <a:gd name="connsiteY230" fmla="*/ 3905749 h 4821630"/>
                <a:gd name="connsiteX231" fmla="*/ 4654704 w 5017802"/>
                <a:gd name="connsiteY231" fmla="*/ 3857216 h 4821630"/>
                <a:gd name="connsiteX232" fmla="*/ 4637468 w 5017802"/>
                <a:gd name="connsiteY232" fmla="*/ 3768315 h 4821630"/>
                <a:gd name="connsiteX233" fmla="*/ 4714802 w 5017802"/>
                <a:gd name="connsiteY233" fmla="*/ 3635646 h 4821630"/>
                <a:gd name="connsiteX234" fmla="*/ 5007356 w 5017802"/>
                <a:gd name="connsiteY234" fmla="*/ 3302498 h 4821630"/>
                <a:gd name="connsiteX235" fmla="*/ 4925939 w 5017802"/>
                <a:gd name="connsiteY235" fmla="*/ 3293426 h 4821630"/>
                <a:gd name="connsiteX236" fmla="*/ 4930476 w 5017802"/>
                <a:gd name="connsiteY236" fmla="*/ 3201578 h 4821630"/>
                <a:gd name="connsiteX237" fmla="*/ 4881489 w 5017802"/>
                <a:gd name="connsiteY237" fmla="*/ 3176406 h 4821630"/>
                <a:gd name="connsiteX238" fmla="*/ 4797352 w 5017802"/>
                <a:gd name="connsiteY238" fmla="*/ 3207928 h 4821630"/>
                <a:gd name="connsiteX239" fmla="*/ 4760613 w 5017802"/>
                <a:gd name="connsiteY239" fmla="*/ 3171643 h 4821630"/>
                <a:gd name="connsiteX240" fmla="*/ 4805290 w 5017802"/>
                <a:gd name="connsiteY240" fmla="*/ 3148738 h 4821630"/>
                <a:gd name="connsiteX241" fmla="*/ 4676023 w 5017802"/>
                <a:gd name="connsiteY241" fmla="*/ 2935559 h 4821630"/>
                <a:gd name="connsiteX242" fmla="*/ 4690989 w 5017802"/>
                <a:gd name="connsiteY242" fmla="*/ 2905396 h 4821630"/>
                <a:gd name="connsiteX243" fmla="*/ 4667404 w 5017802"/>
                <a:gd name="connsiteY243" fmla="*/ 2789736 h 4821630"/>
                <a:gd name="connsiteX244" fmla="*/ 4508655 w 5017802"/>
                <a:gd name="connsiteY244" fmla="*/ 2778850 h 4821630"/>
                <a:gd name="connsiteX245" fmla="*/ 4475317 w 5017802"/>
                <a:gd name="connsiteY245" fmla="*/ 2827608 h 4821630"/>
                <a:gd name="connsiteX246" fmla="*/ 4386417 w 5017802"/>
                <a:gd name="connsiteY246" fmla="*/ 2842124 h 4821630"/>
                <a:gd name="connsiteX247" fmla="*/ 4392767 w 5017802"/>
                <a:gd name="connsiteY247" fmla="*/ 2820125 h 4821630"/>
                <a:gd name="connsiteX248" fmla="*/ 4339245 w 5017802"/>
                <a:gd name="connsiteY248" fmla="*/ 2804024 h 4821630"/>
                <a:gd name="connsiteX249" fmla="*/ 4314526 w 5017802"/>
                <a:gd name="connsiteY249" fmla="*/ 2638923 h 4821630"/>
                <a:gd name="connsiteX250" fmla="*/ 4034219 w 5017802"/>
                <a:gd name="connsiteY250" fmla="*/ 2572248 h 4821630"/>
                <a:gd name="connsiteX251" fmla="*/ 3897920 w 5017802"/>
                <a:gd name="connsiteY251" fmla="*/ 2615564 h 4821630"/>
                <a:gd name="connsiteX252" fmla="*/ 3765931 w 5017802"/>
                <a:gd name="connsiteY252" fmla="*/ 2608080 h 4821630"/>
                <a:gd name="connsiteX253" fmla="*/ 3633488 w 5017802"/>
                <a:gd name="connsiteY253" fmla="*/ 2497182 h 4821630"/>
                <a:gd name="connsiteX254" fmla="*/ 3420310 w 5017802"/>
                <a:gd name="connsiteY254" fmla="*/ 2193969 h 4821630"/>
                <a:gd name="connsiteX255" fmla="*/ 3021848 w 5017802"/>
                <a:gd name="connsiteY255" fmla="*/ 2054496 h 4821630"/>
                <a:gd name="connsiteX256" fmla="*/ 2785310 w 5017802"/>
                <a:gd name="connsiteY256" fmla="*/ 1741532 h 4821630"/>
                <a:gd name="connsiteX257" fmla="*/ 2819101 w 5017802"/>
                <a:gd name="connsiteY257" fmla="*/ 1716586 h 4821630"/>
                <a:gd name="connsiteX258" fmla="*/ 2878745 w 5017802"/>
                <a:gd name="connsiteY258" fmla="*/ 1799589 h 4821630"/>
                <a:gd name="connsiteX259" fmla="*/ 2898929 w 5017802"/>
                <a:gd name="connsiteY259" fmla="*/ 1782126 h 4821630"/>
                <a:gd name="connsiteX260" fmla="*/ 2942019 w 5017802"/>
                <a:gd name="connsiteY260" fmla="*/ 1812970 h 4821630"/>
                <a:gd name="connsiteX261" fmla="*/ 3030692 w 5017802"/>
                <a:gd name="connsiteY261" fmla="*/ 1759221 h 4821630"/>
                <a:gd name="connsiteX262" fmla="*/ 3046794 w 5017802"/>
                <a:gd name="connsiteY262" fmla="*/ 1738811 h 4821630"/>
                <a:gd name="connsiteX263" fmla="*/ 3105077 w 5017802"/>
                <a:gd name="connsiteY263" fmla="*/ 1739037 h 4821630"/>
                <a:gd name="connsiteX264" fmla="*/ 3121180 w 5017802"/>
                <a:gd name="connsiteY264" fmla="*/ 1705927 h 4821630"/>
                <a:gd name="connsiteX265" fmla="*/ 3102356 w 5017802"/>
                <a:gd name="connsiteY265" fmla="*/ 1680300 h 4821630"/>
                <a:gd name="connsiteX266" fmla="*/ 3035228 w 5017802"/>
                <a:gd name="connsiteY266" fmla="*/ 1700257 h 4821630"/>
                <a:gd name="connsiteX267" fmla="*/ 3013456 w 5017802"/>
                <a:gd name="connsiteY267" fmla="*/ 1646736 h 4821630"/>
                <a:gd name="connsiteX268" fmla="*/ 3034774 w 5017802"/>
                <a:gd name="connsiteY268" fmla="*/ 1617026 h 4821630"/>
                <a:gd name="connsiteX269" fmla="*/ 2978304 w 5017802"/>
                <a:gd name="connsiteY269" fmla="*/ 1513612 h 4821630"/>
                <a:gd name="connsiteX270" fmla="*/ 2929773 w 5017802"/>
                <a:gd name="connsiteY270" fmla="*/ 1552393 h 4821630"/>
                <a:gd name="connsiteX271" fmla="*/ 2840418 w 5017802"/>
                <a:gd name="connsiteY271" fmla="*/ 1497737 h 4821630"/>
                <a:gd name="connsiteX272" fmla="*/ 2892352 w 5017802"/>
                <a:gd name="connsiteY272" fmla="*/ 1405208 h 4821630"/>
                <a:gd name="connsiteX273" fmla="*/ 2849490 w 5017802"/>
                <a:gd name="connsiteY273" fmla="*/ 1284105 h 4821630"/>
                <a:gd name="connsiteX274" fmla="*/ 2864231 w 5017802"/>
                <a:gd name="connsiteY274" fmla="*/ 1160053 h 4821630"/>
                <a:gd name="connsiteX275" fmla="*/ 2959481 w 5017802"/>
                <a:gd name="connsiteY275" fmla="*/ 1086348 h 4821630"/>
                <a:gd name="connsiteX276" fmla="*/ 3064710 w 5017802"/>
                <a:gd name="connsiteY276" fmla="*/ 1063896 h 4821630"/>
                <a:gd name="connsiteX277" fmla="*/ 3001663 w 5017802"/>
                <a:gd name="connsiteY277" fmla="*/ 974089 h 4821630"/>
                <a:gd name="connsiteX278" fmla="*/ 2984427 w 5017802"/>
                <a:gd name="connsiteY278" fmla="*/ 1018766 h 4821630"/>
                <a:gd name="connsiteX279" fmla="*/ 2941112 w 5017802"/>
                <a:gd name="connsiteY279" fmla="*/ 971595 h 4821630"/>
                <a:gd name="connsiteX280" fmla="*/ 2962430 w 5017802"/>
                <a:gd name="connsiteY280" fmla="*/ 886323 h 4821630"/>
                <a:gd name="connsiteX281" fmla="*/ 3035454 w 5017802"/>
                <a:gd name="connsiteY281" fmla="*/ 789032 h 4821630"/>
                <a:gd name="connsiteX282" fmla="*/ 3018445 w 5017802"/>
                <a:gd name="connsiteY282" fmla="*/ 682443 h 4821630"/>
                <a:gd name="connsiteX283" fmla="*/ 2847223 w 5017802"/>
                <a:gd name="connsiteY283" fmla="*/ 692194 h 4821630"/>
                <a:gd name="connsiteX284" fmla="*/ 2827945 w 5017802"/>
                <a:gd name="connsiteY284" fmla="*/ 734831 h 4821630"/>
                <a:gd name="connsiteX285" fmla="*/ 2795742 w 5017802"/>
                <a:gd name="connsiteY285" fmla="*/ 667248 h 4821630"/>
                <a:gd name="connsiteX286" fmla="*/ 2766032 w 5017802"/>
                <a:gd name="connsiteY286" fmla="*/ 707616 h 4821630"/>
                <a:gd name="connsiteX287" fmla="*/ 2580523 w 5017802"/>
                <a:gd name="connsiteY28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88636 w 5017802"/>
                <a:gd name="connsiteY168" fmla="*/ 4250462 h 4821630"/>
                <a:gd name="connsiteX169" fmla="*/ 2296586 w 5017802"/>
                <a:gd name="connsiteY169" fmla="*/ 4245474 h 4821630"/>
                <a:gd name="connsiteX170" fmla="*/ 2394785 w 5017802"/>
                <a:gd name="connsiteY170" fmla="*/ 4215990 h 4821630"/>
                <a:gd name="connsiteX171" fmla="*/ 2406350 w 5017802"/>
                <a:gd name="connsiteY171" fmla="*/ 4125277 h 4821630"/>
                <a:gd name="connsiteX172" fmla="*/ 2494570 w 5017802"/>
                <a:gd name="connsiteY172" fmla="*/ 3900532 h 4821630"/>
                <a:gd name="connsiteX173" fmla="*/ 2593449 w 5017802"/>
                <a:gd name="connsiteY173" fmla="*/ 3917768 h 4821630"/>
                <a:gd name="connsiteX174" fmla="*/ 2719088 w 5017802"/>
                <a:gd name="connsiteY174" fmla="*/ 3918221 h 4821630"/>
                <a:gd name="connsiteX175" fmla="*/ 2914124 w 5017802"/>
                <a:gd name="connsiteY175" fmla="*/ 3764007 h 4821630"/>
                <a:gd name="connsiteX176" fmla="*/ 3195112 w 5017802"/>
                <a:gd name="connsiteY176" fmla="*/ 3993968 h 4821630"/>
                <a:gd name="connsiteX177" fmla="*/ 3265414 w 5017802"/>
                <a:gd name="connsiteY177" fmla="*/ 4067674 h 4821630"/>
                <a:gd name="connsiteX178" fmla="*/ 3439813 w 5017802"/>
                <a:gd name="connsiteY178" fmla="*/ 4130265 h 4821630"/>
                <a:gd name="connsiteX179" fmla="*/ 3526217 w 5017802"/>
                <a:gd name="connsiteY179" fmla="*/ 4316455 h 4821630"/>
                <a:gd name="connsiteX180" fmla="*/ 3586542 w 5017802"/>
                <a:gd name="connsiteY180" fmla="*/ 4375193 h 4821630"/>
                <a:gd name="connsiteX181" fmla="*/ 3597654 w 5017802"/>
                <a:gd name="connsiteY181" fmla="*/ 4345030 h 4821630"/>
                <a:gd name="connsiteX182" fmla="*/ 3643692 w 5017802"/>
                <a:gd name="connsiteY182" fmla="*/ 4318042 h 4821630"/>
                <a:gd name="connsiteX183" fmla="*/ 3694492 w 5017802"/>
                <a:gd name="connsiteY183" fmla="*/ 4391068 h 4821630"/>
                <a:gd name="connsiteX184" fmla="*/ 3743705 w 5017802"/>
                <a:gd name="connsiteY184" fmla="*/ 4394243 h 4821630"/>
                <a:gd name="connsiteX185" fmla="*/ 3699254 w 5017802"/>
                <a:gd name="connsiteY185" fmla="*/ 4300581 h 4821630"/>
                <a:gd name="connsiteX186" fmla="*/ 3656392 w 5017802"/>
                <a:gd name="connsiteY186" fmla="*/ 4232318 h 4821630"/>
                <a:gd name="connsiteX187" fmla="*/ 3699255 w 5017802"/>
                <a:gd name="connsiteY187" fmla="*/ 4216442 h 4821630"/>
                <a:gd name="connsiteX188" fmla="*/ 3680204 w 5017802"/>
                <a:gd name="connsiteY188" fmla="*/ 4175168 h 4821630"/>
                <a:gd name="connsiteX189" fmla="*/ 3732592 w 5017802"/>
                <a:gd name="connsiteY189" fmla="*/ 4184693 h 4821630"/>
                <a:gd name="connsiteX190" fmla="*/ 3711955 w 5017802"/>
                <a:gd name="connsiteY190" fmla="*/ 4151355 h 4821630"/>
                <a:gd name="connsiteX191" fmla="*/ 3733274 w 5017802"/>
                <a:gd name="connsiteY191" fmla="*/ 4134801 h 4821630"/>
                <a:gd name="connsiteX192" fmla="*/ 3854377 w 5017802"/>
                <a:gd name="connsiteY192" fmla="*/ 4220074 h 4821630"/>
                <a:gd name="connsiteX193" fmla="*/ 3889754 w 5017802"/>
                <a:gd name="connsiteY193" fmla="*/ 4206917 h 4821630"/>
                <a:gd name="connsiteX194" fmla="*/ 3942141 w 5017802"/>
                <a:gd name="connsiteY194" fmla="*/ 4272006 h 4821630"/>
                <a:gd name="connsiteX195" fmla="*/ 3962779 w 5017802"/>
                <a:gd name="connsiteY195" fmla="*/ 4330743 h 4821630"/>
                <a:gd name="connsiteX196" fmla="*/ 4070729 w 5017802"/>
                <a:gd name="connsiteY196" fmla="*/ 4349792 h 4821630"/>
                <a:gd name="connsiteX197" fmla="*/ 4010405 w 5017802"/>
                <a:gd name="connsiteY197" fmla="*/ 4283117 h 4821630"/>
                <a:gd name="connsiteX198" fmla="*/ 4007229 w 5017802"/>
                <a:gd name="connsiteY198" fmla="*/ 4214855 h 4821630"/>
                <a:gd name="connsiteX199" fmla="*/ 4061204 w 5017802"/>
                <a:gd name="connsiteY199" fmla="*/ 4270418 h 4821630"/>
                <a:gd name="connsiteX200" fmla="*/ 4110417 w 5017802"/>
                <a:gd name="connsiteY200" fmla="*/ 4275180 h 4821630"/>
                <a:gd name="connsiteX201" fmla="*/ 4104067 w 5017802"/>
                <a:gd name="connsiteY201" fmla="*/ 4225968 h 4821630"/>
                <a:gd name="connsiteX202" fmla="*/ 4164392 w 5017802"/>
                <a:gd name="connsiteY202" fmla="*/ 4230730 h 4821630"/>
                <a:gd name="connsiteX203" fmla="*/ 4226304 w 5017802"/>
                <a:gd name="connsiteY203" fmla="*/ 4273592 h 4821630"/>
                <a:gd name="connsiteX204" fmla="*/ 4258054 w 5017802"/>
                <a:gd name="connsiteY204" fmla="*/ 4260893 h 4821630"/>
                <a:gd name="connsiteX205" fmla="*/ 4251705 w 5017802"/>
                <a:gd name="connsiteY205" fmla="*/ 4225968 h 4821630"/>
                <a:gd name="connsiteX206" fmla="*/ 4292980 w 5017802"/>
                <a:gd name="connsiteY206" fmla="*/ 4202156 h 4821630"/>
                <a:gd name="connsiteX207" fmla="*/ 4377117 w 5017802"/>
                <a:gd name="connsiteY207" fmla="*/ 4259306 h 4821630"/>
                <a:gd name="connsiteX208" fmla="*/ 4394580 w 5017802"/>
                <a:gd name="connsiteY208" fmla="*/ 4157708 h 4821630"/>
                <a:gd name="connsiteX209" fmla="*/ 4369180 w 5017802"/>
                <a:gd name="connsiteY209" fmla="*/ 4135482 h 4821630"/>
                <a:gd name="connsiteX210" fmla="*/ 4296154 w 5017802"/>
                <a:gd name="connsiteY210" fmla="*/ 4092619 h 4821630"/>
                <a:gd name="connsiteX211" fmla="*/ 4318379 w 5017802"/>
                <a:gd name="connsiteY211" fmla="*/ 4067220 h 4821630"/>
                <a:gd name="connsiteX212" fmla="*/ 4339017 w 5017802"/>
                <a:gd name="connsiteY212" fmla="*/ 4044994 h 4821630"/>
                <a:gd name="connsiteX213" fmla="*/ 4392992 w 5017802"/>
                <a:gd name="connsiteY213" fmla="*/ 4076745 h 4821630"/>
                <a:gd name="connsiteX214" fmla="*/ 4399342 w 5017802"/>
                <a:gd name="connsiteY214" fmla="*/ 4032295 h 4821630"/>
                <a:gd name="connsiteX215" fmla="*/ 4343779 w 5017802"/>
                <a:gd name="connsiteY215" fmla="*/ 4008482 h 4821630"/>
                <a:gd name="connsiteX216" fmla="*/ 4342192 w 5017802"/>
                <a:gd name="connsiteY216" fmla="*/ 3998958 h 4821630"/>
                <a:gd name="connsiteX217" fmla="*/ 4329491 w 5017802"/>
                <a:gd name="connsiteY217" fmla="*/ 3960859 h 4821630"/>
                <a:gd name="connsiteX218" fmla="*/ 4335841 w 5017802"/>
                <a:gd name="connsiteY218" fmla="*/ 3913233 h 4821630"/>
                <a:gd name="connsiteX219" fmla="*/ 4346954 w 5017802"/>
                <a:gd name="connsiteY219" fmla="*/ 3857670 h 4821630"/>
                <a:gd name="connsiteX220" fmla="*/ 4308854 w 5017802"/>
                <a:gd name="connsiteY220" fmla="*/ 3827508 h 4821630"/>
                <a:gd name="connsiteX221" fmla="*/ 4342191 w 5017802"/>
                <a:gd name="connsiteY221" fmla="*/ 3817983 h 4821630"/>
                <a:gd name="connsiteX222" fmla="*/ 4319966 w 5017802"/>
                <a:gd name="connsiteY222" fmla="*/ 3781470 h 4821630"/>
                <a:gd name="connsiteX223" fmla="*/ 4358067 w 5017802"/>
                <a:gd name="connsiteY223" fmla="*/ 3776709 h 4821630"/>
                <a:gd name="connsiteX224" fmla="*/ 4364416 w 5017802"/>
                <a:gd name="connsiteY224" fmla="*/ 3743370 h 4821630"/>
                <a:gd name="connsiteX225" fmla="*/ 4426330 w 5017802"/>
                <a:gd name="connsiteY225" fmla="*/ 3752897 h 4821630"/>
                <a:gd name="connsiteX226" fmla="*/ 4459443 w 5017802"/>
                <a:gd name="connsiteY226" fmla="*/ 3768089 h 4821630"/>
                <a:gd name="connsiteX227" fmla="*/ 4425650 w 5017802"/>
                <a:gd name="connsiteY227" fmla="*/ 3809137 h 4821630"/>
                <a:gd name="connsiteX228" fmla="*/ 4464658 w 5017802"/>
                <a:gd name="connsiteY228" fmla="*/ 3916633 h 4821630"/>
                <a:gd name="connsiteX229" fmla="*/ 4517045 w 5017802"/>
                <a:gd name="connsiteY229" fmla="*/ 3947931 h 4821630"/>
                <a:gd name="connsiteX230" fmla="*/ 4568979 w 5017802"/>
                <a:gd name="connsiteY230" fmla="*/ 3905749 h 4821630"/>
                <a:gd name="connsiteX231" fmla="*/ 4654704 w 5017802"/>
                <a:gd name="connsiteY231" fmla="*/ 3857216 h 4821630"/>
                <a:gd name="connsiteX232" fmla="*/ 4637468 w 5017802"/>
                <a:gd name="connsiteY232" fmla="*/ 3768315 h 4821630"/>
                <a:gd name="connsiteX233" fmla="*/ 4714802 w 5017802"/>
                <a:gd name="connsiteY233" fmla="*/ 3635646 h 4821630"/>
                <a:gd name="connsiteX234" fmla="*/ 5007356 w 5017802"/>
                <a:gd name="connsiteY234" fmla="*/ 3302498 h 4821630"/>
                <a:gd name="connsiteX235" fmla="*/ 4925939 w 5017802"/>
                <a:gd name="connsiteY235" fmla="*/ 3293426 h 4821630"/>
                <a:gd name="connsiteX236" fmla="*/ 4930476 w 5017802"/>
                <a:gd name="connsiteY236" fmla="*/ 3201578 h 4821630"/>
                <a:gd name="connsiteX237" fmla="*/ 4881489 w 5017802"/>
                <a:gd name="connsiteY237" fmla="*/ 3176406 h 4821630"/>
                <a:gd name="connsiteX238" fmla="*/ 4797352 w 5017802"/>
                <a:gd name="connsiteY238" fmla="*/ 3207928 h 4821630"/>
                <a:gd name="connsiteX239" fmla="*/ 4760613 w 5017802"/>
                <a:gd name="connsiteY239" fmla="*/ 3171643 h 4821630"/>
                <a:gd name="connsiteX240" fmla="*/ 4805290 w 5017802"/>
                <a:gd name="connsiteY240" fmla="*/ 3148738 h 4821630"/>
                <a:gd name="connsiteX241" fmla="*/ 4676023 w 5017802"/>
                <a:gd name="connsiteY241" fmla="*/ 2935559 h 4821630"/>
                <a:gd name="connsiteX242" fmla="*/ 4690989 w 5017802"/>
                <a:gd name="connsiteY242" fmla="*/ 2905396 h 4821630"/>
                <a:gd name="connsiteX243" fmla="*/ 4667404 w 5017802"/>
                <a:gd name="connsiteY243" fmla="*/ 2789736 h 4821630"/>
                <a:gd name="connsiteX244" fmla="*/ 4508655 w 5017802"/>
                <a:gd name="connsiteY244" fmla="*/ 2778850 h 4821630"/>
                <a:gd name="connsiteX245" fmla="*/ 4475317 w 5017802"/>
                <a:gd name="connsiteY245" fmla="*/ 2827608 h 4821630"/>
                <a:gd name="connsiteX246" fmla="*/ 4386417 w 5017802"/>
                <a:gd name="connsiteY246" fmla="*/ 2842124 h 4821630"/>
                <a:gd name="connsiteX247" fmla="*/ 4392767 w 5017802"/>
                <a:gd name="connsiteY247" fmla="*/ 2820125 h 4821630"/>
                <a:gd name="connsiteX248" fmla="*/ 4339245 w 5017802"/>
                <a:gd name="connsiteY248" fmla="*/ 2804024 h 4821630"/>
                <a:gd name="connsiteX249" fmla="*/ 4314526 w 5017802"/>
                <a:gd name="connsiteY249" fmla="*/ 2638923 h 4821630"/>
                <a:gd name="connsiteX250" fmla="*/ 4034219 w 5017802"/>
                <a:gd name="connsiteY250" fmla="*/ 2572248 h 4821630"/>
                <a:gd name="connsiteX251" fmla="*/ 3897920 w 5017802"/>
                <a:gd name="connsiteY251" fmla="*/ 2615564 h 4821630"/>
                <a:gd name="connsiteX252" fmla="*/ 3765931 w 5017802"/>
                <a:gd name="connsiteY252" fmla="*/ 2608080 h 4821630"/>
                <a:gd name="connsiteX253" fmla="*/ 3633488 w 5017802"/>
                <a:gd name="connsiteY253" fmla="*/ 2497182 h 4821630"/>
                <a:gd name="connsiteX254" fmla="*/ 3420310 w 5017802"/>
                <a:gd name="connsiteY254" fmla="*/ 2193969 h 4821630"/>
                <a:gd name="connsiteX255" fmla="*/ 3021848 w 5017802"/>
                <a:gd name="connsiteY255" fmla="*/ 2054496 h 4821630"/>
                <a:gd name="connsiteX256" fmla="*/ 2785310 w 5017802"/>
                <a:gd name="connsiteY256" fmla="*/ 1741532 h 4821630"/>
                <a:gd name="connsiteX257" fmla="*/ 2819101 w 5017802"/>
                <a:gd name="connsiteY257" fmla="*/ 1716586 h 4821630"/>
                <a:gd name="connsiteX258" fmla="*/ 2878745 w 5017802"/>
                <a:gd name="connsiteY258" fmla="*/ 1799589 h 4821630"/>
                <a:gd name="connsiteX259" fmla="*/ 2898929 w 5017802"/>
                <a:gd name="connsiteY259" fmla="*/ 1782126 h 4821630"/>
                <a:gd name="connsiteX260" fmla="*/ 2942019 w 5017802"/>
                <a:gd name="connsiteY260" fmla="*/ 1812970 h 4821630"/>
                <a:gd name="connsiteX261" fmla="*/ 3030692 w 5017802"/>
                <a:gd name="connsiteY261" fmla="*/ 1759221 h 4821630"/>
                <a:gd name="connsiteX262" fmla="*/ 3046794 w 5017802"/>
                <a:gd name="connsiteY262" fmla="*/ 1738811 h 4821630"/>
                <a:gd name="connsiteX263" fmla="*/ 3105077 w 5017802"/>
                <a:gd name="connsiteY263" fmla="*/ 1739037 h 4821630"/>
                <a:gd name="connsiteX264" fmla="*/ 3121180 w 5017802"/>
                <a:gd name="connsiteY264" fmla="*/ 1705927 h 4821630"/>
                <a:gd name="connsiteX265" fmla="*/ 3102356 w 5017802"/>
                <a:gd name="connsiteY265" fmla="*/ 1680300 h 4821630"/>
                <a:gd name="connsiteX266" fmla="*/ 3035228 w 5017802"/>
                <a:gd name="connsiteY266" fmla="*/ 1700257 h 4821630"/>
                <a:gd name="connsiteX267" fmla="*/ 3013456 w 5017802"/>
                <a:gd name="connsiteY267" fmla="*/ 1646736 h 4821630"/>
                <a:gd name="connsiteX268" fmla="*/ 3034774 w 5017802"/>
                <a:gd name="connsiteY268" fmla="*/ 1617026 h 4821630"/>
                <a:gd name="connsiteX269" fmla="*/ 2978304 w 5017802"/>
                <a:gd name="connsiteY269" fmla="*/ 1513612 h 4821630"/>
                <a:gd name="connsiteX270" fmla="*/ 2929773 w 5017802"/>
                <a:gd name="connsiteY270" fmla="*/ 1552393 h 4821630"/>
                <a:gd name="connsiteX271" fmla="*/ 2840418 w 5017802"/>
                <a:gd name="connsiteY271" fmla="*/ 1497737 h 4821630"/>
                <a:gd name="connsiteX272" fmla="*/ 2892352 w 5017802"/>
                <a:gd name="connsiteY272" fmla="*/ 1405208 h 4821630"/>
                <a:gd name="connsiteX273" fmla="*/ 2849490 w 5017802"/>
                <a:gd name="connsiteY273" fmla="*/ 1284105 h 4821630"/>
                <a:gd name="connsiteX274" fmla="*/ 2864231 w 5017802"/>
                <a:gd name="connsiteY274" fmla="*/ 1160053 h 4821630"/>
                <a:gd name="connsiteX275" fmla="*/ 2959481 w 5017802"/>
                <a:gd name="connsiteY275" fmla="*/ 1086348 h 4821630"/>
                <a:gd name="connsiteX276" fmla="*/ 3064710 w 5017802"/>
                <a:gd name="connsiteY276" fmla="*/ 1063896 h 4821630"/>
                <a:gd name="connsiteX277" fmla="*/ 3001663 w 5017802"/>
                <a:gd name="connsiteY277" fmla="*/ 974089 h 4821630"/>
                <a:gd name="connsiteX278" fmla="*/ 2984427 w 5017802"/>
                <a:gd name="connsiteY278" fmla="*/ 1018766 h 4821630"/>
                <a:gd name="connsiteX279" fmla="*/ 2941112 w 5017802"/>
                <a:gd name="connsiteY279" fmla="*/ 971595 h 4821630"/>
                <a:gd name="connsiteX280" fmla="*/ 2962430 w 5017802"/>
                <a:gd name="connsiteY280" fmla="*/ 886323 h 4821630"/>
                <a:gd name="connsiteX281" fmla="*/ 3035454 w 5017802"/>
                <a:gd name="connsiteY281" fmla="*/ 789032 h 4821630"/>
                <a:gd name="connsiteX282" fmla="*/ 3018445 w 5017802"/>
                <a:gd name="connsiteY282" fmla="*/ 682443 h 4821630"/>
                <a:gd name="connsiteX283" fmla="*/ 2847223 w 5017802"/>
                <a:gd name="connsiteY283" fmla="*/ 692194 h 4821630"/>
                <a:gd name="connsiteX284" fmla="*/ 2827945 w 5017802"/>
                <a:gd name="connsiteY284" fmla="*/ 734831 h 4821630"/>
                <a:gd name="connsiteX285" fmla="*/ 2795742 w 5017802"/>
                <a:gd name="connsiteY285" fmla="*/ 667248 h 4821630"/>
                <a:gd name="connsiteX286" fmla="*/ 2766032 w 5017802"/>
                <a:gd name="connsiteY286" fmla="*/ 707616 h 4821630"/>
                <a:gd name="connsiteX287" fmla="*/ 2580523 w 5017802"/>
                <a:gd name="connsiteY28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88636 w 5017802"/>
                <a:gd name="connsiteY168" fmla="*/ 4250462 h 4821630"/>
                <a:gd name="connsiteX169" fmla="*/ 2296586 w 5017802"/>
                <a:gd name="connsiteY169" fmla="*/ 4245474 h 4821630"/>
                <a:gd name="connsiteX170" fmla="*/ 2394785 w 5017802"/>
                <a:gd name="connsiteY170" fmla="*/ 4215990 h 4821630"/>
                <a:gd name="connsiteX171" fmla="*/ 2406350 w 5017802"/>
                <a:gd name="connsiteY171" fmla="*/ 4125277 h 4821630"/>
                <a:gd name="connsiteX172" fmla="*/ 2494570 w 5017802"/>
                <a:gd name="connsiteY172" fmla="*/ 3900532 h 4821630"/>
                <a:gd name="connsiteX173" fmla="*/ 2593449 w 5017802"/>
                <a:gd name="connsiteY173" fmla="*/ 3917768 h 4821630"/>
                <a:gd name="connsiteX174" fmla="*/ 2719088 w 5017802"/>
                <a:gd name="connsiteY174" fmla="*/ 3918221 h 4821630"/>
                <a:gd name="connsiteX175" fmla="*/ 2914124 w 5017802"/>
                <a:gd name="connsiteY175" fmla="*/ 3764007 h 4821630"/>
                <a:gd name="connsiteX176" fmla="*/ 3195112 w 5017802"/>
                <a:gd name="connsiteY176" fmla="*/ 3993968 h 4821630"/>
                <a:gd name="connsiteX177" fmla="*/ 3265414 w 5017802"/>
                <a:gd name="connsiteY177" fmla="*/ 4067674 h 4821630"/>
                <a:gd name="connsiteX178" fmla="*/ 3439813 w 5017802"/>
                <a:gd name="connsiteY178" fmla="*/ 4130265 h 4821630"/>
                <a:gd name="connsiteX179" fmla="*/ 3526217 w 5017802"/>
                <a:gd name="connsiteY179" fmla="*/ 4316455 h 4821630"/>
                <a:gd name="connsiteX180" fmla="*/ 3586542 w 5017802"/>
                <a:gd name="connsiteY180" fmla="*/ 4375193 h 4821630"/>
                <a:gd name="connsiteX181" fmla="*/ 3597654 w 5017802"/>
                <a:gd name="connsiteY181" fmla="*/ 4345030 h 4821630"/>
                <a:gd name="connsiteX182" fmla="*/ 3643692 w 5017802"/>
                <a:gd name="connsiteY182" fmla="*/ 4318042 h 4821630"/>
                <a:gd name="connsiteX183" fmla="*/ 3694492 w 5017802"/>
                <a:gd name="connsiteY183" fmla="*/ 4391068 h 4821630"/>
                <a:gd name="connsiteX184" fmla="*/ 3743705 w 5017802"/>
                <a:gd name="connsiteY184" fmla="*/ 4394243 h 4821630"/>
                <a:gd name="connsiteX185" fmla="*/ 3699254 w 5017802"/>
                <a:gd name="connsiteY185" fmla="*/ 4300581 h 4821630"/>
                <a:gd name="connsiteX186" fmla="*/ 3656392 w 5017802"/>
                <a:gd name="connsiteY186" fmla="*/ 4232318 h 4821630"/>
                <a:gd name="connsiteX187" fmla="*/ 3699255 w 5017802"/>
                <a:gd name="connsiteY187" fmla="*/ 4216442 h 4821630"/>
                <a:gd name="connsiteX188" fmla="*/ 3680204 w 5017802"/>
                <a:gd name="connsiteY188" fmla="*/ 4175168 h 4821630"/>
                <a:gd name="connsiteX189" fmla="*/ 3732592 w 5017802"/>
                <a:gd name="connsiteY189" fmla="*/ 4184693 h 4821630"/>
                <a:gd name="connsiteX190" fmla="*/ 3711955 w 5017802"/>
                <a:gd name="connsiteY190" fmla="*/ 4151355 h 4821630"/>
                <a:gd name="connsiteX191" fmla="*/ 3733274 w 5017802"/>
                <a:gd name="connsiteY191" fmla="*/ 4134801 h 4821630"/>
                <a:gd name="connsiteX192" fmla="*/ 3854377 w 5017802"/>
                <a:gd name="connsiteY192" fmla="*/ 4220074 h 4821630"/>
                <a:gd name="connsiteX193" fmla="*/ 3889754 w 5017802"/>
                <a:gd name="connsiteY193" fmla="*/ 4206917 h 4821630"/>
                <a:gd name="connsiteX194" fmla="*/ 3942141 w 5017802"/>
                <a:gd name="connsiteY194" fmla="*/ 4272006 h 4821630"/>
                <a:gd name="connsiteX195" fmla="*/ 3962779 w 5017802"/>
                <a:gd name="connsiteY195" fmla="*/ 4330743 h 4821630"/>
                <a:gd name="connsiteX196" fmla="*/ 4070729 w 5017802"/>
                <a:gd name="connsiteY196" fmla="*/ 4349792 h 4821630"/>
                <a:gd name="connsiteX197" fmla="*/ 4010405 w 5017802"/>
                <a:gd name="connsiteY197" fmla="*/ 4283117 h 4821630"/>
                <a:gd name="connsiteX198" fmla="*/ 4007229 w 5017802"/>
                <a:gd name="connsiteY198" fmla="*/ 4214855 h 4821630"/>
                <a:gd name="connsiteX199" fmla="*/ 4061204 w 5017802"/>
                <a:gd name="connsiteY199" fmla="*/ 4270418 h 4821630"/>
                <a:gd name="connsiteX200" fmla="*/ 4110417 w 5017802"/>
                <a:gd name="connsiteY200" fmla="*/ 4275180 h 4821630"/>
                <a:gd name="connsiteX201" fmla="*/ 4104067 w 5017802"/>
                <a:gd name="connsiteY201" fmla="*/ 4225968 h 4821630"/>
                <a:gd name="connsiteX202" fmla="*/ 4164392 w 5017802"/>
                <a:gd name="connsiteY202" fmla="*/ 4230730 h 4821630"/>
                <a:gd name="connsiteX203" fmla="*/ 4226304 w 5017802"/>
                <a:gd name="connsiteY203" fmla="*/ 4273592 h 4821630"/>
                <a:gd name="connsiteX204" fmla="*/ 4258054 w 5017802"/>
                <a:gd name="connsiteY204" fmla="*/ 4260893 h 4821630"/>
                <a:gd name="connsiteX205" fmla="*/ 4251705 w 5017802"/>
                <a:gd name="connsiteY205" fmla="*/ 4225968 h 4821630"/>
                <a:gd name="connsiteX206" fmla="*/ 4292980 w 5017802"/>
                <a:gd name="connsiteY206" fmla="*/ 4202156 h 4821630"/>
                <a:gd name="connsiteX207" fmla="*/ 4377117 w 5017802"/>
                <a:gd name="connsiteY207" fmla="*/ 4259306 h 4821630"/>
                <a:gd name="connsiteX208" fmla="*/ 4394580 w 5017802"/>
                <a:gd name="connsiteY208" fmla="*/ 4157708 h 4821630"/>
                <a:gd name="connsiteX209" fmla="*/ 4369180 w 5017802"/>
                <a:gd name="connsiteY209" fmla="*/ 4135482 h 4821630"/>
                <a:gd name="connsiteX210" fmla="*/ 4296154 w 5017802"/>
                <a:gd name="connsiteY210" fmla="*/ 4092619 h 4821630"/>
                <a:gd name="connsiteX211" fmla="*/ 4318379 w 5017802"/>
                <a:gd name="connsiteY211" fmla="*/ 4067220 h 4821630"/>
                <a:gd name="connsiteX212" fmla="*/ 4339017 w 5017802"/>
                <a:gd name="connsiteY212" fmla="*/ 4044994 h 4821630"/>
                <a:gd name="connsiteX213" fmla="*/ 4392992 w 5017802"/>
                <a:gd name="connsiteY213" fmla="*/ 4076745 h 4821630"/>
                <a:gd name="connsiteX214" fmla="*/ 4399342 w 5017802"/>
                <a:gd name="connsiteY214" fmla="*/ 4032295 h 4821630"/>
                <a:gd name="connsiteX215" fmla="*/ 4343779 w 5017802"/>
                <a:gd name="connsiteY215" fmla="*/ 4008482 h 4821630"/>
                <a:gd name="connsiteX216" fmla="*/ 4342192 w 5017802"/>
                <a:gd name="connsiteY216" fmla="*/ 3998958 h 4821630"/>
                <a:gd name="connsiteX217" fmla="*/ 4329491 w 5017802"/>
                <a:gd name="connsiteY217" fmla="*/ 3960859 h 4821630"/>
                <a:gd name="connsiteX218" fmla="*/ 4335841 w 5017802"/>
                <a:gd name="connsiteY218" fmla="*/ 3913233 h 4821630"/>
                <a:gd name="connsiteX219" fmla="*/ 4346954 w 5017802"/>
                <a:gd name="connsiteY219" fmla="*/ 3857670 h 4821630"/>
                <a:gd name="connsiteX220" fmla="*/ 4308854 w 5017802"/>
                <a:gd name="connsiteY220" fmla="*/ 3827508 h 4821630"/>
                <a:gd name="connsiteX221" fmla="*/ 4342191 w 5017802"/>
                <a:gd name="connsiteY221" fmla="*/ 3817983 h 4821630"/>
                <a:gd name="connsiteX222" fmla="*/ 4319966 w 5017802"/>
                <a:gd name="connsiteY222" fmla="*/ 3781470 h 4821630"/>
                <a:gd name="connsiteX223" fmla="*/ 4358067 w 5017802"/>
                <a:gd name="connsiteY223" fmla="*/ 3776709 h 4821630"/>
                <a:gd name="connsiteX224" fmla="*/ 4364416 w 5017802"/>
                <a:gd name="connsiteY224" fmla="*/ 3743370 h 4821630"/>
                <a:gd name="connsiteX225" fmla="*/ 4426330 w 5017802"/>
                <a:gd name="connsiteY225" fmla="*/ 3752897 h 4821630"/>
                <a:gd name="connsiteX226" fmla="*/ 4459443 w 5017802"/>
                <a:gd name="connsiteY226" fmla="*/ 3768089 h 4821630"/>
                <a:gd name="connsiteX227" fmla="*/ 4425650 w 5017802"/>
                <a:gd name="connsiteY227" fmla="*/ 3809137 h 4821630"/>
                <a:gd name="connsiteX228" fmla="*/ 4464658 w 5017802"/>
                <a:gd name="connsiteY228" fmla="*/ 3916633 h 4821630"/>
                <a:gd name="connsiteX229" fmla="*/ 4517045 w 5017802"/>
                <a:gd name="connsiteY229" fmla="*/ 3947931 h 4821630"/>
                <a:gd name="connsiteX230" fmla="*/ 4568979 w 5017802"/>
                <a:gd name="connsiteY230" fmla="*/ 3905749 h 4821630"/>
                <a:gd name="connsiteX231" fmla="*/ 4654704 w 5017802"/>
                <a:gd name="connsiteY231" fmla="*/ 3857216 h 4821630"/>
                <a:gd name="connsiteX232" fmla="*/ 4637468 w 5017802"/>
                <a:gd name="connsiteY232" fmla="*/ 3768315 h 4821630"/>
                <a:gd name="connsiteX233" fmla="*/ 4714802 w 5017802"/>
                <a:gd name="connsiteY233" fmla="*/ 3635646 h 4821630"/>
                <a:gd name="connsiteX234" fmla="*/ 5007356 w 5017802"/>
                <a:gd name="connsiteY234" fmla="*/ 3302498 h 4821630"/>
                <a:gd name="connsiteX235" fmla="*/ 4925939 w 5017802"/>
                <a:gd name="connsiteY235" fmla="*/ 3293426 h 4821630"/>
                <a:gd name="connsiteX236" fmla="*/ 4930476 w 5017802"/>
                <a:gd name="connsiteY236" fmla="*/ 3201578 h 4821630"/>
                <a:gd name="connsiteX237" fmla="*/ 4881489 w 5017802"/>
                <a:gd name="connsiteY237" fmla="*/ 3176406 h 4821630"/>
                <a:gd name="connsiteX238" fmla="*/ 4797352 w 5017802"/>
                <a:gd name="connsiteY238" fmla="*/ 3207928 h 4821630"/>
                <a:gd name="connsiteX239" fmla="*/ 4760613 w 5017802"/>
                <a:gd name="connsiteY239" fmla="*/ 3171643 h 4821630"/>
                <a:gd name="connsiteX240" fmla="*/ 4805290 w 5017802"/>
                <a:gd name="connsiteY240" fmla="*/ 3148738 h 4821630"/>
                <a:gd name="connsiteX241" fmla="*/ 4676023 w 5017802"/>
                <a:gd name="connsiteY241" fmla="*/ 2935559 h 4821630"/>
                <a:gd name="connsiteX242" fmla="*/ 4690989 w 5017802"/>
                <a:gd name="connsiteY242" fmla="*/ 2905396 h 4821630"/>
                <a:gd name="connsiteX243" fmla="*/ 4667404 w 5017802"/>
                <a:gd name="connsiteY243" fmla="*/ 2789736 h 4821630"/>
                <a:gd name="connsiteX244" fmla="*/ 4508655 w 5017802"/>
                <a:gd name="connsiteY244" fmla="*/ 2778850 h 4821630"/>
                <a:gd name="connsiteX245" fmla="*/ 4475317 w 5017802"/>
                <a:gd name="connsiteY245" fmla="*/ 2827608 h 4821630"/>
                <a:gd name="connsiteX246" fmla="*/ 4386417 w 5017802"/>
                <a:gd name="connsiteY246" fmla="*/ 2842124 h 4821630"/>
                <a:gd name="connsiteX247" fmla="*/ 4392767 w 5017802"/>
                <a:gd name="connsiteY247" fmla="*/ 2820125 h 4821630"/>
                <a:gd name="connsiteX248" fmla="*/ 4339245 w 5017802"/>
                <a:gd name="connsiteY248" fmla="*/ 2804024 h 4821630"/>
                <a:gd name="connsiteX249" fmla="*/ 4314526 w 5017802"/>
                <a:gd name="connsiteY249" fmla="*/ 2638923 h 4821630"/>
                <a:gd name="connsiteX250" fmla="*/ 4034219 w 5017802"/>
                <a:gd name="connsiteY250" fmla="*/ 2572248 h 4821630"/>
                <a:gd name="connsiteX251" fmla="*/ 3897920 w 5017802"/>
                <a:gd name="connsiteY251" fmla="*/ 2615564 h 4821630"/>
                <a:gd name="connsiteX252" fmla="*/ 3765931 w 5017802"/>
                <a:gd name="connsiteY252" fmla="*/ 2608080 h 4821630"/>
                <a:gd name="connsiteX253" fmla="*/ 3633488 w 5017802"/>
                <a:gd name="connsiteY253" fmla="*/ 2497182 h 4821630"/>
                <a:gd name="connsiteX254" fmla="*/ 3420310 w 5017802"/>
                <a:gd name="connsiteY254" fmla="*/ 2193969 h 4821630"/>
                <a:gd name="connsiteX255" fmla="*/ 3021848 w 5017802"/>
                <a:gd name="connsiteY255" fmla="*/ 2054496 h 4821630"/>
                <a:gd name="connsiteX256" fmla="*/ 2785310 w 5017802"/>
                <a:gd name="connsiteY256" fmla="*/ 1741532 h 4821630"/>
                <a:gd name="connsiteX257" fmla="*/ 2819101 w 5017802"/>
                <a:gd name="connsiteY257" fmla="*/ 1716586 h 4821630"/>
                <a:gd name="connsiteX258" fmla="*/ 2878745 w 5017802"/>
                <a:gd name="connsiteY258" fmla="*/ 1799589 h 4821630"/>
                <a:gd name="connsiteX259" fmla="*/ 2898929 w 5017802"/>
                <a:gd name="connsiteY259" fmla="*/ 1782126 h 4821630"/>
                <a:gd name="connsiteX260" fmla="*/ 2942019 w 5017802"/>
                <a:gd name="connsiteY260" fmla="*/ 1812970 h 4821630"/>
                <a:gd name="connsiteX261" fmla="*/ 3030692 w 5017802"/>
                <a:gd name="connsiteY261" fmla="*/ 1759221 h 4821630"/>
                <a:gd name="connsiteX262" fmla="*/ 3046794 w 5017802"/>
                <a:gd name="connsiteY262" fmla="*/ 1738811 h 4821630"/>
                <a:gd name="connsiteX263" fmla="*/ 3105077 w 5017802"/>
                <a:gd name="connsiteY263" fmla="*/ 1739037 h 4821630"/>
                <a:gd name="connsiteX264" fmla="*/ 3121180 w 5017802"/>
                <a:gd name="connsiteY264" fmla="*/ 1705927 h 4821630"/>
                <a:gd name="connsiteX265" fmla="*/ 3102356 w 5017802"/>
                <a:gd name="connsiteY265" fmla="*/ 1680300 h 4821630"/>
                <a:gd name="connsiteX266" fmla="*/ 3035228 w 5017802"/>
                <a:gd name="connsiteY266" fmla="*/ 1700257 h 4821630"/>
                <a:gd name="connsiteX267" fmla="*/ 3013456 w 5017802"/>
                <a:gd name="connsiteY267" fmla="*/ 1646736 h 4821630"/>
                <a:gd name="connsiteX268" fmla="*/ 3034774 w 5017802"/>
                <a:gd name="connsiteY268" fmla="*/ 1617026 h 4821630"/>
                <a:gd name="connsiteX269" fmla="*/ 2978304 w 5017802"/>
                <a:gd name="connsiteY269" fmla="*/ 1513612 h 4821630"/>
                <a:gd name="connsiteX270" fmla="*/ 2929773 w 5017802"/>
                <a:gd name="connsiteY270" fmla="*/ 1552393 h 4821630"/>
                <a:gd name="connsiteX271" fmla="*/ 2840418 w 5017802"/>
                <a:gd name="connsiteY271" fmla="*/ 1497737 h 4821630"/>
                <a:gd name="connsiteX272" fmla="*/ 2892352 w 5017802"/>
                <a:gd name="connsiteY272" fmla="*/ 1405208 h 4821630"/>
                <a:gd name="connsiteX273" fmla="*/ 2849490 w 5017802"/>
                <a:gd name="connsiteY273" fmla="*/ 1284105 h 4821630"/>
                <a:gd name="connsiteX274" fmla="*/ 2864231 w 5017802"/>
                <a:gd name="connsiteY274" fmla="*/ 1160053 h 4821630"/>
                <a:gd name="connsiteX275" fmla="*/ 2959481 w 5017802"/>
                <a:gd name="connsiteY275" fmla="*/ 1086348 h 4821630"/>
                <a:gd name="connsiteX276" fmla="*/ 3064710 w 5017802"/>
                <a:gd name="connsiteY276" fmla="*/ 1063896 h 4821630"/>
                <a:gd name="connsiteX277" fmla="*/ 3001663 w 5017802"/>
                <a:gd name="connsiteY277" fmla="*/ 974089 h 4821630"/>
                <a:gd name="connsiteX278" fmla="*/ 2984427 w 5017802"/>
                <a:gd name="connsiteY278" fmla="*/ 1018766 h 4821630"/>
                <a:gd name="connsiteX279" fmla="*/ 2941112 w 5017802"/>
                <a:gd name="connsiteY279" fmla="*/ 971595 h 4821630"/>
                <a:gd name="connsiteX280" fmla="*/ 2962430 w 5017802"/>
                <a:gd name="connsiteY280" fmla="*/ 886323 h 4821630"/>
                <a:gd name="connsiteX281" fmla="*/ 3035454 w 5017802"/>
                <a:gd name="connsiteY281" fmla="*/ 789032 h 4821630"/>
                <a:gd name="connsiteX282" fmla="*/ 3018445 w 5017802"/>
                <a:gd name="connsiteY282" fmla="*/ 682443 h 4821630"/>
                <a:gd name="connsiteX283" fmla="*/ 2847223 w 5017802"/>
                <a:gd name="connsiteY283" fmla="*/ 692194 h 4821630"/>
                <a:gd name="connsiteX284" fmla="*/ 2827945 w 5017802"/>
                <a:gd name="connsiteY284" fmla="*/ 734831 h 4821630"/>
                <a:gd name="connsiteX285" fmla="*/ 2795742 w 5017802"/>
                <a:gd name="connsiteY285" fmla="*/ 667248 h 4821630"/>
                <a:gd name="connsiteX286" fmla="*/ 2766032 w 5017802"/>
                <a:gd name="connsiteY286" fmla="*/ 707616 h 4821630"/>
                <a:gd name="connsiteX287" fmla="*/ 2580523 w 5017802"/>
                <a:gd name="connsiteY28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88636 w 5017802"/>
                <a:gd name="connsiteY168" fmla="*/ 4250462 h 4821630"/>
                <a:gd name="connsiteX169" fmla="*/ 2296586 w 5017802"/>
                <a:gd name="connsiteY169" fmla="*/ 4245474 h 4821630"/>
                <a:gd name="connsiteX170" fmla="*/ 2394785 w 5017802"/>
                <a:gd name="connsiteY170" fmla="*/ 4215990 h 4821630"/>
                <a:gd name="connsiteX171" fmla="*/ 2406350 w 5017802"/>
                <a:gd name="connsiteY171" fmla="*/ 4125277 h 4821630"/>
                <a:gd name="connsiteX172" fmla="*/ 2494570 w 5017802"/>
                <a:gd name="connsiteY172" fmla="*/ 3900532 h 4821630"/>
                <a:gd name="connsiteX173" fmla="*/ 2593449 w 5017802"/>
                <a:gd name="connsiteY173" fmla="*/ 3917768 h 4821630"/>
                <a:gd name="connsiteX174" fmla="*/ 2719088 w 5017802"/>
                <a:gd name="connsiteY174" fmla="*/ 3918221 h 4821630"/>
                <a:gd name="connsiteX175" fmla="*/ 2914124 w 5017802"/>
                <a:gd name="connsiteY175" fmla="*/ 3764007 h 4821630"/>
                <a:gd name="connsiteX176" fmla="*/ 3195112 w 5017802"/>
                <a:gd name="connsiteY176" fmla="*/ 3993968 h 4821630"/>
                <a:gd name="connsiteX177" fmla="*/ 3265414 w 5017802"/>
                <a:gd name="connsiteY177" fmla="*/ 4067674 h 4821630"/>
                <a:gd name="connsiteX178" fmla="*/ 3439813 w 5017802"/>
                <a:gd name="connsiteY178" fmla="*/ 4130265 h 4821630"/>
                <a:gd name="connsiteX179" fmla="*/ 3526217 w 5017802"/>
                <a:gd name="connsiteY179" fmla="*/ 4316455 h 4821630"/>
                <a:gd name="connsiteX180" fmla="*/ 3586542 w 5017802"/>
                <a:gd name="connsiteY180" fmla="*/ 4375193 h 4821630"/>
                <a:gd name="connsiteX181" fmla="*/ 3597654 w 5017802"/>
                <a:gd name="connsiteY181" fmla="*/ 4345030 h 4821630"/>
                <a:gd name="connsiteX182" fmla="*/ 3643692 w 5017802"/>
                <a:gd name="connsiteY182" fmla="*/ 4318042 h 4821630"/>
                <a:gd name="connsiteX183" fmla="*/ 3694492 w 5017802"/>
                <a:gd name="connsiteY183" fmla="*/ 4391068 h 4821630"/>
                <a:gd name="connsiteX184" fmla="*/ 3743705 w 5017802"/>
                <a:gd name="connsiteY184" fmla="*/ 4394243 h 4821630"/>
                <a:gd name="connsiteX185" fmla="*/ 3699254 w 5017802"/>
                <a:gd name="connsiteY185" fmla="*/ 4300581 h 4821630"/>
                <a:gd name="connsiteX186" fmla="*/ 3656392 w 5017802"/>
                <a:gd name="connsiteY186" fmla="*/ 4232318 h 4821630"/>
                <a:gd name="connsiteX187" fmla="*/ 3699255 w 5017802"/>
                <a:gd name="connsiteY187" fmla="*/ 4216442 h 4821630"/>
                <a:gd name="connsiteX188" fmla="*/ 3680204 w 5017802"/>
                <a:gd name="connsiteY188" fmla="*/ 4175168 h 4821630"/>
                <a:gd name="connsiteX189" fmla="*/ 3732592 w 5017802"/>
                <a:gd name="connsiteY189" fmla="*/ 4184693 h 4821630"/>
                <a:gd name="connsiteX190" fmla="*/ 3711955 w 5017802"/>
                <a:gd name="connsiteY190" fmla="*/ 4151355 h 4821630"/>
                <a:gd name="connsiteX191" fmla="*/ 3733274 w 5017802"/>
                <a:gd name="connsiteY191" fmla="*/ 4134801 h 4821630"/>
                <a:gd name="connsiteX192" fmla="*/ 3854377 w 5017802"/>
                <a:gd name="connsiteY192" fmla="*/ 4220074 h 4821630"/>
                <a:gd name="connsiteX193" fmla="*/ 3889754 w 5017802"/>
                <a:gd name="connsiteY193" fmla="*/ 4206917 h 4821630"/>
                <a:gd name="connsiteX194" fmla="*/ 3942141 w 5017802"/>
                <a:gd name="connsiteY194" fmla="*/ 4272006 h 4821630"/>
                <a:gd name="connsiteX195" fmla="*/ 3962779 w 5017802"/>
                <a:gd name="connsiteY195" fmla="*/ 4330743 h 4821630"/>
                <a:gd name="connsiteX196" fmla="*/ 4070729 w 5017802"/>
                <a:gd name="connsiteY196" fmla="*/ 4349792 h 4821630"/>
                <a:gd name="connsiteX197" fmla="*/ 4010405 w 5017802"/>
                <a:gd name="connsiteY197" fmla="*/ 4283117 h 4821630"/>
                <a:gd name="connsiteX198" fmla="*/ 4007229 w 5017802"/>
                <a:gd name="connsiteY198" fmla="*/ 4214855 h 4821630"/>
                <a:gd name="connsiteX199" fmla="*/ 4061204 w 5017802"/>
                <a:gd name="connsiteY199" fmla="*/ 4270418 h 4821630"/>
                <a:gd name="connsiteX200" fmla="*/ 4110417 w 5017802"/>
                <a:gd name="connsiteY200" fmla="*/ 4275180 h 4821630"/>
                <a:gd name="connsiteX201" fmla="*/ 4104067 w 5017802"/>
                <a:gd name="connsiteY201" fmla="*/ 4225968 h 4821630"/>
                <a:gd name="connsiteX202" fmla="*/ 4164392 w 5017802"/>
                <a:gd name="connsiteY202" fmla="*/ 4230730 h 4821630"/>
                <a:gd name="connsiteX203" fmla="*/ 4226304 w 5017802"/>
                <a:gd name="connsiteY203" fmla="*/ 4273592 h 4821630"/>
                <a:gd name="connsiteX204" fmla="*/ 4258054 w 5017802"/>
                <a:gd name="connsiteY204" fmla="*/ 4260893 h 4821630"/>
                <a:gd name="connsiteX205" fmla="*/ 4251705 w 5017802"/>
                <a:gd name="connsiteY205" fmla="*/ 4225968 h 4821630"/>
                <a:gd name="connsiteX206" fmla="*/ 4292980 w 5017802"/>
                <a:gd name="connsiteY206" fmla="*/ 4202156 h 4821630"/>
                <a:gd name="connsiteX207" fmla="*/ 4377117 w 5017802"/>
                <a:gd name="connsiteY207" fmla="*/ 4259306 h 4821630"/>
                <a:gd name="connsiteX208" fmla="*/ 4394580 w 5017802"/>
                <a:gd name="connsiteY208" fmla="*/ 4157708 h 4821630"/>
                <a:gd name="connsiteX209" fmla="*/ 4369180 w 5017802"/>
                <a:gd name="connsiteY209" fmla="*/ 4135482 h 4821630"/>
                <a:gd name="connsiteX210" fmla="*/ 4296154 w 5017802"/>
                <a:gd name="connsiteY210" fmla="*/ 4092619 h 4821630"/>
                <a:gd name="connsiteX211" fmla="*/ 4318379 w 5017802"/>
                <a:gd name="connsiteY211" fmla="*/ 4067220 h 4821630"/>
                <a:gd name="connsiteX212" fmla="*/ 4339017 w 5017802"/>
                <a:gd name="connsiteY212" fmla="*/ 4044994 h 4821630"/>
                <a:gd name="connsiteX213" fmla="*/ 4392992 w 5017802"/>
                <a:gd name="connsiteY213" fmla="*/ 4076745 h 4821630"/>
                <a:gd name="connsiteX214" fmla="*/ 4399342 w 5017802"/>
                <a:gd name="connsiteY214" fmla="*/ 4032295 h 4821630"/>
                <a:gd name="connsiteX215" fmla="*/ 4343779 w 5017802"/>
                <a:gd name="connsiteY215" fmla="*/ 4008482 h 4821630"/>
                <a:gd name="connsiteX216" fmla="*/ 4342192 w 5017802"/>
                <a:gd name="connsiteY216" fmla="*/ 3998958 h 4821630"/>
                <a:gd name="connsiteX217" fmla="*/ 4329491 w 5017802"/>
                <a:gd name="connsiteY217" fmla="*/ 3960859 h 4821630"/>
                <a:gd name="connsiteX218" fmla="*/ 4335841 w 5017802"/>
                <a:gd name="connsiteY218" fmla="*/ 3913233 h 4821630"/>
                <a:gd name="connsiteX219" fmla="*/ 4346954 w 5017802"/>
                <a:gd name="connsiteY219" fmla="*/ 3857670 h 4821630"/>
                <a:gd name="connsiteX220" fmla="*/ 4308854 w 5017802"/>
                <a:gd name="connsiteY220" fmla="*/ 3827508 h 4821630"/>
                <a:gd name="connsiteX221" fmla="*/ 4342191 w 5017802"/>
                <a:gd name="connsiteY221" fmla="*/ 3817983 h 4821630"/>
                <a:gd name="connsiteX222" fmla="*/ 4319966 w 5017802"/>
                <a:gd name="connsiteY222" fmla="*/ 3781470 h 4821630"/>
                <a:gd name="connsiteX223" fmla="*/ 4358067 w 5017802"/>
                <a:gd name="connsiteY223" fmla="*/ 3776709 h 4821630"/>
                <a:gd name="connsiteX224" fmla="*/ 4364416 w 5017802"/>
                <a:gd name="connsiteY224" fmla="*/ 3743370 h 4821630"/>
                <a:gd name="connsiteX225" fmla="*/ 4426330 w 5017802"/>
                <a:gd name="connsiteY225" fmla="*/ 3752897 h 4821630"/>
                <a:gd name="connsiteX226" fmla="*/ 4459443 w 5017802"/>
                <a:gd name="connsiteY226" fmla="*/ 3768089 h 4821630"/>
                <a:gd name="connsiteX227" fmla="*/ 4425650 w 5017802"/>
                <a:gd name="connsiteY227" fmla="*/ 3809137 h 4821630"/>
                <a:gd name="connsiteX228" fmla="*/ 4464658 w 5017802"/>
                <a:gd name="connsiteY228" fmla="*/ 3916633 h 4821630"/>
                <a:gd name="connsiteX229" fmla="*/ 4517045 w 5017802"/>
                <a:gd name="connsiteY229" fmla="*/ 3947931 h 4821630"/>
                <a:gd name="connsiteX230" fmla="*/ 4568979 w 5017802"/>
                <a:gd name="connsiteY230" fmla="*/ 3905749 h 4821630"/>
                <a:gd name="connsiteX231" fmla="*/ 4654704 w 5017802"/>
                <a:gd name="connsiteY231" fmla="*/ 3857216 h 4821630"/>
                <a:gd name="connsiteX232" fmla="*/ 4637468 w 5017802"/>
                <a:gd name="connsiteY232" fmla="*/ 3768315 h 4821630"/>
                <a:gd name="connsiteX233" fmla="*/ 4714802 w 5017802"/>
                <a:gd name="connsiteY233" fmla="*/ 3635646 h 4821630"/>
                <a:gd name="connsiteX234" fmla="*/ 5007356 w 5017802"/>
                <a:gd name="connsiteY234" fmla="*/ 3302498 h 4821630"/>
                <a:gd name="connsiteX235" fmla="*/ 4925939 w 5017802"/>
                <a:gd name="connsiteY235" fmla="*/ 3293426 h 4821630"/>
                <a:gd name="connsiteX236" fmla="*/ 4930476 w 5017802"/>
                <a:gd name="connsiteY236" fmla="*/ 3201578 h 4821630"/>
                <a:gd name="connsiteX237" fmla="*/ 4881489 w 5017802"/>
                <a:gd name="connsiteY237" fmla="*/ 3176406 h 4821630"/>
                <a:gd name="connsiteX238" fmla="*/ 4797352 w 5017802"/>
                <a:gd name="connsiteY238" fmla="*/ 3207928 h 4821630"/>
                <a:gd name="connsiteX239" fmla="*/ 4760613 w 5017802"/>
                <a:gd name="connsiteY239" fmla="*/ 3171643 h 4821630"/>
                <a:gd name="connsiteX240" fmla="*/ 4805290 w 5017802"/>
                <a:gd name="connsiteY240" fmla="*/ 3148738 h 4821630"/>
                <a:gd name="connsiteX241" fmla="*/ 4676023 w 5017802"/>
                <a:gd name="connsiteY241" fmla="*/ 2935559 h 4821630"/>
                <a:gd name="connsiteX242" fmla="*/ 4690989 w 5017802"/>
                <a:gd name="connsiteY242" fmla="*/ 2905396 h 4821630"/>
                <a:gd name="connsiteX243" fmla="*/ 4667404 w 5017802"/>
                <a:gd name="connsiteY243" fmla="*/ 2789736 h 4821630"/>
                <a:gd name="connsiteX244" fmla="*/ 4508655 w 5017802"/>
                <a:gd name="connsiteY244" fmla="*/ 2778850 h 4821630"/>
                <a:gd name="connsiteX245" fmla="*/ 4475317 w 5017802"/>
                <a:gd name="connsiteY245" fmla="*/ 2827608 h 4821630"/>
                <a:gd name="connsiteX246" fmla="*/ 4386417 w 5017802"/>
                <a:gd name="connsiteY246" fmla="*/ 2842124 h 4821630"/>
                <a:gd name="connsiteX247" fmla="*/ 4392767 w 5017802"/>
                <a:gd name="connsiteY247" fmla="*/ 2820125 h 4821630"/>
                <a:gd name="connsiteX248" fmla="*/ 4339245 w 5017802"/>
                <a:gd name="connsiteY248" fmla="*/ 2804024 h 4821630"/>
                <a:gd name="connsiteX249" fmla="*/ 4314526 w 5017802"/>
                <a:gd name="connsiteY249" fmla="*/ 2638923 h 4821630"/>
                <a:gd name="connsiteX250" fmla="*/ 4034219 w 5017802"/>
                <a:gd name="connsiteY250" fmla="*/ 2572248 h 4821630"/>
                <a:gd name="connsiteX251" fmla="*/ 3897920 w 5017802"/>
                <a:gd name="connsiteY251" fmla="*/ 2615564 h 4821630"/>
                <a:gd name="connsiteX252" fmla="*/ 3765931 w 5017802"/>
                <a:gd name="connsiteY252" fmla="*/ 2608080 h 4821630"/>
                <a:gd name="connsiteX253" fmla="*/ 3633488 w 5017802"/>
                <a:gd name="connsiteY253" fmla="*/ 2497182 h 4821630"/>
                <a:gd name="connsiteX254" fmla="*/ 3420310 w 5017802"/>
                <a:gd name="connsiteY254" fmla="*/ 2193969 h 4821630"/>
                <a:gd name="connsiteX255" fmla="*/ 3021848 w 5017802"/>
                <a:gd name="connsiteY255" fmla="*/ 2054496 h 4821630"/>
                <a:gd name="connsiteX256" fmla="*/ 2785310 w 5017802"/>
                <a:gd name="connsiteY256" fmla="*/ 1741532 h 4821630"/>
                <a:gd name="connsiteX257" fmla="*/ 2819101 w 5017802"/>
                <a:gd name="connsiteY257" fmla="*/ 1716586 h 4821630"/>
                <a:gd name="connsiteX258" fmla="*/ 2878745 w 5017802"/>
                <a:gd name="connsiteY258" fmla="*/ 1799589 h 4821630"/>
                <a:gd name="connsiteX259" fmla="*/ 2898929 w 5017802"/>
                <a:gd name="connsiteY259" fmla="*/ 1782126 h 4821630"/>
                <a:gd name="connsiteX260" fmla="*/ 2942019 w 5017802"/>
                <a:gd name="connsiteY260" fmla="*/ 1812970 h 4821630"/>
                <a:gd name="connsiteX261" fmla="*/ 3030692 w 5017802"/>
                <a:gd name="connsiteY261" fmla="*/ 1759221 h 4821630"/>
                <a:gd name="connsiteX262" fmla="*/ 3046794 w 5017802"/>
                <a:gd name="connsiteY262" fmla="*/ 1738811 h 4821630"/>
                <a:gd name="connsiteX263" fmla="*/ 3105077 w 5017802"/>
                <a:gd name="connsiteY263" fmla="*/ 1739037 h 4821630"/>
                <a:gd name="connsiteX264" fmla="*/ 3121180 w 5017802"/>
                <a:gd name="connsiteY264" fmla="*/ 1705927 h 4821630"/>
                <a:gd name="connsiteX265" fmla="*/ 3102356 w 5017802"/>
                <a:gd name="connsiteY265" fmla="*/ 1680300 h 4821630"/>
                <a:gd name="connsiteX266" fmla="*/ 3035228 w 5017802"/>
                <a:gd name="connsiteY266" fmla="*/ 1700257 h 4821630"/>
                <a:gd name="connsiteX267" fmla="*/ 3013456 w 5017802"/>
                <a:gd name="connsiteY267" fmla="*/ 1646736 h 4821630"/>
                <a:gd name="connsiteX268" fmla="*/ 3034774 w 5017802"/>
                <a:gd name="connsiteY268" fmla="*/ 1617026 h 4821630"/>
                <a:gd name="connsiteX269" fmla="*/ 2978304 w 5017802"/>
                <a:gd name="connsiteY269" fmla="*/ 1513612 h 4821630"/>
                <a:gd name="connsiteX270" fmla="*/ 2929773 w 5017802"/>
                <a:gd name="connsiteY270" fmla="*/ 1552393 h 4821630"/>
                <a:gd name="connsiteX271" fmla="*/ 2840418 w 5017802"/>
                <a:gd name="connsiteY271" fmla="*/ 1497737 h 4821630"/>
                <a:gd name="connsiteX272" fmla="*/ 2892352 w 5017802"/>
                <a:gd name="connsiteY272" fmla="*/ 1405208 h 4821630"/>
                <a:gd name="connsiteX273" fmla="*/ 2849490 w 5017802"/>
                <a:gd name="connsiteY273" fmla="*/ 1284105 h 4821630"/>
                <a:gd name="connsiteX274" fmla="*/ 2864231 w 5017802"/>
                <a:gd name="connsiteY274" fmla="*/ 1160053 h 4821630"/>
                <a:gd name="connsiteX275" fmla="*/ 2959481 w 5017802"/>
                <a:gd name="connsiteY275" fmla="*/ 1086348 h 4821630"/>
                <a:gd name="connsiteX276" fmla="*/ 3064710 w 5017802"/>
                <a:gd name="connsiteY276" fmla="*/ 1063896 h 4821630"/>
                <a:gd name="connsiteX277" fmla="*/ 3001663 w 5017802"/>
                <a:gd name="connsiteY277" fmla="*/ 974089 h 4821630"/>
                <a:gd name="connsiteX278" fmla="*/ 2984427 w 5017802"/>
                <a:gd name="connsiteY278" fmla="*/ 1018766 h 4821630"/>
                <a:gd name="connsiteX279" fmla="*/ 2941112 w 5017802"/>
                <a:gd name="connsiteY279" fmla="*/ 971595 h 4821630"/>
                <a:gd name="connsiteX280" fmla="*/ 2962430 w 5017802"/>
                <a:gd name="connsiteY280" fmla="*/ 886323 h 4821630"/>
                <a:gd name="connsiteX281" fmla="*/ 3035454 w 5017802"/>
                <a:gd name="connsiteY281" fmla="*/ 789032 h 4821630"/>
                <a:gd name="connsiteX282" fmla="*/ 3018445 w 5017802"/>
                <a:gd name="connsiteY282" fmla="*/ 682443 h 4821630"/>
                <a:gd name="connsiteX283" fmla="*/ 2847223 w 5017802"/>
                <a:gd name="connsiteY283" fmla="*/ 692194 h 4821630"/>
                <a:gd name="connsiteX284" fmla="*/ 2827945 w 5017802"/>
                <a:gd name="connsiteY284" fmla="*/ 734831 h 4821630"/>
                <a:gd name="connsiteX285" fmla="*/ 2795742 w 5017802"/>
                <a:gd name="connsiteY285" fmla="*/ 667248 h 4821630"/>
                <a:gd name="connsiteX286" fmla="*/ 2766032 w 5017802"/>
                <a:gd name="connsiteY286" fmla="*/ 707616 h 4821630"/>
                <a:gd name="connsiteX287" fmla="*/ 2580523 w 5017802"/>
                <a:gd name="connsiteY28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88636 w 5017802"/>
                <a:gd name="connsiteY168" fmla="*/ 4250462 h 4821630"/>
                <a:gd name="connsiteX169" fmla="*/ 2296586 w 5017802"/>
                <a:gd name="connsiteY169" fmla="*/ 4245474 h 4821630"/>
                <a:gd name="connsiteX170" fmla="*/ 2394785 w 5017802"/>
                <a:gd name="connsiteY170" fmla="*/ 4215990 h 4821630"/>
                <a:gd name="connsiteX171" fmla="*/ 2406350 w 5017802"/>
                <a:gd name="connsiteY171" fmla="*/ 4125277 h 4821630"/>
                <a:gd name="connsiteX172" fmla="*/ 2494570 w 5017802"/>
                <a:gd name="connsiteY172" fmla="*/ 3900532 h 4821630"/>
                <a:gd name="connsiteX173" fmla="*/ 2593449 w 5017802"/>
                <a:gd name="connsiteY173" fmla="*/ 3917768 h 4821630"/>
                <a:gd name="connsiteX174" fmla="*/ 2719088 w 5017802"/>
                <a:gd name="connsiteY174" fmla="*/ 3918221 h 4821630"/>
                <a:gd name="connsiteX175" fmla="*/ 2914124 w 5017802"/>
                <a:gd name="connsiteY175" fmla="*/ 3764007 h 4821630"/>
                <a:gd name="connsiteX176" fmla="*/ 3195112 w 5017802"/>
                <a:gd name="connsiteY176" fmla="*/ 3993968 h 4821630"/>
                <a:gd name="connsiteX177" fmla="*/ 3265414 w 5017802"/>
                <a:gd name="connsiteY177" fmla="*/ 4067674 h 4821630"/>
                <a:gd name="connsiteX178" fmla="*/ 3439813 w 5017802"/>
                <a:gd name="connsiteY178" fmla="*/ 4130265 h 4821630"/>
                <a:gd name="connsiteX179" fmla="*/ 3526217 w 5017802"/>
                <a:gd name="connsiteY179" fmla="*/ 4316455 h 4821630"/>
                <a:gd name="connsiteX180" fmla="*/ 3586542 w 5017802"/>
                <a:gd name="connsiteY180" fmla="*/ 4375193 h 4821630"/>
                <a:gd name="connsiteX181" fmla="*/ 3597654 w 5017802"/>
                <a:gd name="connsiteY181" fmla="*/ 4345030 h 4821630"/>
                <a:gd name="connsiteX182" fmla="*/ 3643692 w 5017802"/>
                <a:gd name="connsiteY182" fmla="*/ 4318042 h 4821630"/>
                <a:gd name="connsiteX183" fmla="*/ 3694492 w 5017802"/>
                <a:gd name="connsiteY183" fmla="*/ 4391068 h 4821630"/>
                <a:gd name="connsiteX184" fmla="*/ 3743705 w 5017802"/>
                <a:gd name="connsiteY184" fmla="*/ 4394243 h 4821630"/>
                <a:gd name="connsiteX185" fmla="*/ 3699254 w 5017802"/>
                <a:gd name="connsiteY185" fmla="*/ 4300581 h 4821630"/>
                <a:gd name="connsiteX186" fmla="*/ 3656392 w 5017802"/>
                <a:gd name="connsiteY186" fmla="*/ 4232318 h 4821630"/>
                <a:gd name="connsiteX187" fmla="*/ 3699255 w 5017802"/>
                <a:gd name="connsiteY187" fmla="*/ 4216442 h 4821630"/>
                <a:gd name="connsiteX188" fmla="*/ 3680204 w 5017802"/>
                <a:gd name="connsiteY188" fmla="*/ 4175168 h 4821630"/>
                <a:gd name="connsiteX189" fmla="*/ 3732592 w 5017802"/>
                <a:gd name="connsiteY189" fmla="*/ 4184693 h 4821630"/>
                <a:gd name="connsiteX190" fmla="*/ 3711955 w 5017802"/>
                <a:gd name="connsiteY190" fmla="*/ 4151355 h 4821630"/>
                <a:gd name="connsiteX191" fmla="*/ 3733274 w 5017802"/>
                <a:gd name="connsiteY191" fmla="*/ 4134801 h 4821630"/>
                <a:gd name="connsiteX192" fmla="*/ 3854377 w 5017802"/>
                <a:gd name="connsiteY192" fmla="*/ 4220074 h 4821630"/>
                <a:gd name="connsiteX193" fmla="*/ 3889754 w 5017802"/>
                <a:gd name="connsiteY193" fmla="*/ 4206917 h 4821630"/>
                <a:gd name="connsiteX194" fmla="*/ 3942141 w 5017802"/>
                <a:gd name="connsiteY194" fmla="*/ 4272006 h 4821630"/>
                <a:gd name="connsiteX195" fmla="*/ 3962779 w 5017802"/>
                <a:gd name="connsiteY195" fmla="*/ 4330743 h 4821630"/>
                <a:gd name="connsiteX196" fmla="*/ 4070729 w 5017802"/>
                <a:gd name="connsiteY196" fmla="*/ 4349792 h 4821630"/>
                <a:gd name="connsiteX197" fmla="*/ 4010405 w 5017802"/>
                <a:gd name="connsiteY197" fmla="*/ 4283117 h 4821630"/>
                <a:gd name="connsiteX198" fmla="*/ 4007229 w 5017802"/>
                <a:gd name="connsiteY198" fmla="*/ 4214855 h 4821630"/>
                <a:gd name="connsiteX199" fmla="*/ 4061204 w 5017802"/>
                <a:gd name="connsiteY199" fmla="*/ 4270418 h 4821630"/>
                <a:gd name="connsiteX200" fmla="*/ 4110417 w 5017802"/>
                <a:gd name="connsiteY200" fmla="*/ 4275180 h 4821630"/>
                <a:gd name="connsiteX201" fmla="*/ 4104067 w 5017802"/>
                <a:gd name="connsiteY201" fmla="*/ 4225968 h 4821630"/>
                <a:gd name="connsiteX202" fmla="*/ 4164392 w 5017802"/>
                <a:gd name="connsiteY202" fmla="*/ 4230730 h 4821630"/>
                <a:gd name="connsiteX203" fmla="*/ 4226304 w 5017802"/>
                <a:gd name="connsiteY203" fmla="*/ 4273592 h 4821630"/>
                <a:gd name="connsiteX204" fmla="*/ 4258054 w 5017802"/>
                <a:gd name="connsiteY204" fmla="*/ 4260893 h 4821630"/>
                <a:gd name="connsiteX205" fmla="*/ 4251705 w 5017802"/>
                <a:gd name="connsiteY205" fmla="*/ 4225968 h 4821630"/>
                <a:gd name="connsiteX206" fmla="*/ 4292980 w 5017802"/>
                <a:gd name="connsiteY206" fmla="*/ 4202156 h 4821630"/>
                <a:gd name="connsiteX207" fmla="*/ 4377117 w 5017802"/>
                <a:gd name="connsiteY207" fmla="*/ 4259306 h 4821630"/>
                <a:gd name="connsiteX208" fmla="*/ 4394580 w 5017802"/>
                <a:gd name="connsiteY208" fmla="*/ 4157708 h 4821630"/>
                <a:gd name="connsiteX209" fmla="*/ 4369180 w 5017802"/>
                <a:gd name="connsiteY209" fmla="*/ 4135482 h 4821630"/>
                <a:gd name="connsiteX210" fmla="*/ 4296154 w 5017802"/>
                <a:gd name="connsiteY210" fmla="*/ 4092619 h 4821630"/>
                <a:gd name="connsiteX211" fmla="*/ 4318379 w 5017802"/>
                <a:gd name="connsiteY211" fmla="*/ 4067220 h 4821630"/>
                <a:gd name="connsiteX212" fmla="*/ 4339017 w 5017802"/>
                <a:gd name="connsiteY212" fmla="*/ 4044994 h 4821630"/>
                <a:gd name="connsiteX213" fmla="*/ 4392992 w 5017802"/>
                <a:gd name="connsiteY213" fmla="*/ 4076745 h 4821630"/>
                <a:gd name="connsiteX214" fmla="*/ 4399342 w 5017802"/>
                <a:gd name="connsiteY214" fmla="*/ 4032295 h 4821630"/>
                <a:gd name="connsiteX215" fmla="*/ 4343779 w 5017802"/>
                <a:gd name="connsiteY215" fmla="*/ 4008482 h 4821630"/>
                <a:gd name="connsiteX216" fmla="*/ 4342192 w 5017802"/>
                <a:gd name="connsiteY216" fmla="*/ 3998958 h 4821630"/>
                <a:gd name="connsiteX217" fmla="*/ 4329491 w 5017802"/>
                <a:gd name="connsiteY217" fmla="*/ 3960859 h 4821630"/>
                <a:gd name="connsiteX218" fmla="*/ 4335841 w 5017802"/>
                <a:gd name="connsiteY218" fmla="*/ 3913233 h 4821630"/>
                <a:gd name="connsiteX219" fmla="*/ 4346954 w 5017802"/>
                <a:gd name="connsiteY219" fmla="*/ 3857670 h 4821630"/>
                <a:gd name="connsiteX220" fmla="*/ 4308854 w 5017802"/>
                <a:gd name="connsiteY220" fmla="*/ 3827508 h 4821630"/>
                <a:gd name="connsiteX221" fmla="*/ 4342191 w 5017802"/>
                <a:gd name="connsiteY221" fmla="*/ 3817983 h 4821630"/>
                <a:gd name="connsiteX222" fmla="*/ 4319966 w 5017802"/>
                <a:gd name="connsiteY222" fmla="*/ 3781470 h 4821630"/>
                <a:gd name="connsiteX223" fmla="*/ 4358067 w 5017802"/>
                <a:gd name="connsiteY223" fmla="*/ 3776709 h 4821630"/>
                <a:gd name="connsiteX224" fmla="*/ 4364416 w 5017802"/>
                <a:gd name="connsiteY224" fmla="*/ 3743370 h 4821630"/>
                <a:gd name="connsiteX225" fmla="*/ 4426330 w 5017802"/>
                <a:gd name="connsiteY225" fmla="*/ 3752897 h 4821630"/>
                <a:gd name="connsiteX226" fmla="*/ 4459443 w 5017802"/>
                <a:gd name="connsiteY226" fmla="*/ 3768089 h 4821630"/>
                <a:gd name="connsiteX227" fmla="*/ 4425650 w 5017802"/>
                <a:gd name="connsiteY227" fmla="*/ 3809137 h 4821630"/>
                <a:gd name="connsiteX228" fmla="*/ 4464658 w 5017802"/>
                <a:gd name="connsiteY228" fmla="*/ 3916633 h 4821630"/>
                <a:gd name="connsiteX229" fmla="*/ 4517045 w 5017802"/>
                <a:gd name="connsiteY229" fmla="*/ 3947931 h 4821630"/>
                <a:gd name="connsiteX230" fmla="*/ 4568979 w 5017802"/>
                <a:gd name="connsiteY230" fmla="*/ 3905749 h 4821630"/>
                <a:gd name="connsiteX231" fmla="*/ 4654704 w 5017802"/>
                <a:gd name="connsiteY231" fmla="*/ 3857216 h 4821630"/>
                <a:gd name="connsiteX232" fmla="*/ 4637468 w 5017802"/>
                <a:gd name="connsiteY232" fmla="*/ 3768315 h 4821630"/>
                <a:gd name="connsiteX233" fmla="*/ 4714802 w 5017802"/>
                <a:gd name="connsiteY233" fmla="*/ 3635646 h 4821630"/>
                <a:gd name="connsiteX234" fmla="*/ 5007356 w 5017802"/>
                <a:gd name="connsiteY234" fmla="*/ 3302498 h 4821630"/>
                <a:gd name="connsiteX235" fmla="*/ 4925939 w 5017802"/>
                <a:gd name="connsiteY235" fmla="*/ 3293426 h 4821630"/>
                <a:gd name="connsiteX236" fmla="*/ 4930476 w 5017802"/>
                <a:gd name="connsiteY236" fmla="*/ 3201578 h 4821630"/>
                <a:gd name="connsiteX237" fmla="*/ 4881489 w 5017802"/>
                <a:gd name="connsiteY237" fmla="*/ 3176406 h 4821630"/>
                <a:gd name="connsiteX238" fmla="*/ 4797352 w 5017802"/>
                <a:gd name="connsiteY238" fmla="*/ 3207928 h 4821630"/>
                <a:gd name="connsiteX239" fmla="*/ 4760613 w 5017802"/>
                <a:gd name="connsiteY239" fmla="*/ 3171643 h 4821630"/>
                <a:gd name="connsiteX240" fmla="*/ 4805290 w 5017802"/>
                <a:gd name="connsiteY240" fmla="*/ 3148738 h 4821630"/>
                <a:gd name="connsiteX241" fmla="*/ 4676023 w 5017802"/>
                <a:gd name="connsiteY241" fmla="*/ 2935559 h 4821630"/>
                <a:gd name="connsiteX242" fmla="*/ 4690989 w 5017802"/>
                <a:gd name="connsiteY242" fmla="*/ 2905396 h 4821630"/>
                <a:gd name="connsiteX243" fmla="*/ 4667404 w 5017802"/>
                <a:gd name="connsiteY243" fmla="*/ 2789736 h 4821630"/>
                <a:gd name="connsiteX244" fmla="*/ 4508655 w 5017802"/>
                <a:gd name="connsiteY244" fmla="*/ 2778850 h 4821630"/>
                <a:gd name="connsiteX245" fmla="*/ 4475317 w 5017802"/>
                <a:gd name="connsiteY245" fmla="*/ 2827608 h 4821630"/>
                <a:gd name="connsiteX246" fmla="*/ 4386417 w 5017802"/>
                <a:gd name="connsiteY246" fmla="*/ 2842124 h 4821630"/>
                <a:gd name="connsiteX247" fmla="*/ 4392767 w 5017802"/>
                <a:gd name="connsiteY247" fmla="*/ 2820125 h 4821630"/>
                <a:gd name="connsiteX248" fmla="*/ 4339245 w 5017802"/>
                <a:gd name="connsiteY248" fmla="*/ 2804024 h 4821630"/>
                <a:gd name="connsiteX249" fmla="*/ 4314526 w 5017802"/>
                <a:gd name="connsiteY249" fmla="*/ 2638923 h 4821630"/>
                <a:gd name="connsiteX250" fmla="*/ 4034219 w 5017802"/>
                <a:gd name="connsiteY250" fmla="*/ 2572248 h 4821630"/>
                <a:gd name="connsiteX251" fmla="*/ 3897920 w 5017802"/>
                <a:gd name="connsiteY251" fmla="*/ 2615564 h 4821630"/>
                <a:gd name="connsiteX252" fmla="*/ 3765931 w 5017802"/>
                <a:gd name="connsiteY252" fmla="*/ 2608080 h 4821630"/>
                <a:gd name="connsiteX253" fmla="*/ 3633488 w 5017802"/>
                <a:gd name="connsiteY253" fmla="*/ 2497182 h 4821630"/>
                <a:gd name="connsiteX254" fmla="*/ 3420310 w 5017802"/>
                <a:gd name="connsiteY254" fmla="*/ 2193969 h 4821630"/>
                <a:gd name="connsiteX255" fmla="*/ 3021848 w 5017802"/>
                <a:gd name="connsiteY255" fmla="*/ 2054496 h 4821630"/>
                <a:gd name="connsiteX256" fmla="*/ 2785310 w 5017802"/>
                <a:gd name="connsiteY256" fmla="*/ 1741532 h 4821630"/>
                <a:gd name="connsiteX257" fmla="*/ 2819101 w 5017802"/>
                <a:gd name="connsiteY257" fmla="*/ 1716586 h 4821630"/>
                <a:gd name="connsiteX258" fmla="*/ 2878745 w 5017802"/>
                <a:gd name="connsiteY258" fmla="*/ 1799589 h 4821630"/>
                <a:gd name="connsiteX259" fmla="*/ 2898929 w 5017802"/>
                <a:gd name="connsiteY259" fmla="*/ 1782126 h 4821630"/>
                <a:gd name="connsiteX260" fmla="*/ 2942019 w 5017802"/>
                <a:gd name="connsiteY260" fmla="*/ 1812970 h 4821630"/>
                <a:gd name="connsiteX261" fmla="*/ 3030692 w 5017802"/>
                <a:gd name="connsiteY261" fmla="*/ 1759221 h 4821630"/>
                <a:gd name="connsiteX262" fmla="*/ 3046794 w 5017802"/>
                <a:gd name="connsiteY262" fmla="*/ 1738811 h 4821630"/>
                <a:gd name="connsiteX263" fmla="*/ 3105077 w 5017802"/>
                <a:gd name="connsiteY263" fmla="*/ 1739037 h 4821630"/>
                <a:gd name="connsiteX264" fmla="*/ 3121180 w 5017802"/>
                <a:gd name="connsiteY264" fmla="*/ 1705927 h 4821630"/>
                <a:gd name="connsiteX265" fmla="*/ 3102356 w 5017802"/>
                <a:gd name="connsiteY265" fmla="*/ 1680300 h 4821630"/>
                <a:gd name="connsiteX266" fmla="*/ 3035228 w 5017802"/>
                <a:gd name="connsiteY266" fmla="*/ 1700257 h 4821630"/>
                <a:gd name="connsiteX267" fmla="*/ 3013456 w 5017802"/>
                <a:gd name="connsiteY267" fmla="*/ 1646736 h 4821630"/>
                <a:gd name="connsiteX268" fmla="*/ 3034774 w 5017802"/>
                <a:gd name="connsiteY268" fmla="*/ 1617026 h 4821630"/>
                <a:gd name="connsiteX269" fmla="*/ 2978304 w 5017802"/>
                <a:gd name="connsiteY269" fmla="*/ 1513612 h 4821630"/>
                <a:gd name="connsiteX270" fmla="*/ 2929773 w 5017802"/>
                <a:gd name="connsiteY270" fmla="*/ 1552393 h 4821630"/>
                <a:gd name="connsiteX271" fmla="*/ 2840418 w 5017802"/>
                <a:gd name="connsiteY271" fmla="*/ 1497737 h 4821630"/>
                <a:gd name="connsiteX272" fmla="*/ 2892352 w 5017802"/>
                <a:gd name="connsiteY272" fmla="*/ 1405208 h 4821630"/>
                <a:gd name="connsiteX273" fmla="*/ 2849490 w 5017802"/>
                <a:gd name="connsiteY273" fmla="*/ 1284105 h 4821630"/>
                <a:gd name="connsiteX274" fmla="*/ 2864231 w 5017802"/>
                <a:gd name="connsiteY274" fmla="*/ 1160053 h 4821630"/>
                <a:gd name="connsiteX275" fmla="*/ 2959481 w 5017802"/>
                <a:gd name="connsiteY275" fmla="*/ 1086348 h 4821630"/>
                <a:gd name="connsiteX276" fmla="*/ 3064710 w 5017802"/>
                <a:gd name="connsiteY276" fmla="*/ 1063896 h 4821630"/>
                <a:gd name="connsiteX277" fmla="*/ 3001663 w 5017802"/>
                <a:gd name="connsiteY277" fmla="*/ 974089 h 4821630"/>
                <a:gd name="connsiteX278" fmla="*/ 2984427 w 5017802"/>
                <a:gd name="connsiteY278" fmla="*/ 1018766 h 4821630"/>
                <a:gd name="connsiteX279" fmla="*/ 2941112 w 5017802"/>
                <a:gd name="connsiteY279" fmla="*/ 971595 h 4821630"/>
                <a:gd name="connsiteX280" fmla="*/ 2962430 w 5017802"/>
                <a:gd name="connsiteY280" fmla="*/ 886323 h 4821630"/>
                <a:gd name="connsiteX281" fmla="*/ 3035454 w 5017802"/>
                <a:gd name="connsiteY281" fmla="*/ 789032 h 4821630"/>
                <a:gd name="connsiteX282" fmla="*/ 3018445 w 5017802"/>
                <a:gd name="connsiteY282" fmla="*/ 682443 h 4821630"/>
                <a:gd name="connsiteX283" fmla="*/ 2847223 w 5017802"/>
                <a:gd name="connsiteY283" fmla="*/ 692194 h 4821630"/>
                <a:gd name="connsiteX284" fmla="*/ 2827945 w 5017802"/>
                <a:gd name="connsiteY284" fmla="*/ 734831 h 4821630"/>
                <a:gd name="connsiteX285" fmla="*/ 2795742 w 5017802"/>
                <a:gd name="connsiteY285" fmla="*/ 667248 h 4821630"/>
                <a:gd name="connsiteX286" fmla="*/ 2766032 w 5017802"/>
                <a:gd name="connsiteY286" fmla="*/ 707616 h 4821630"/>
                <a:gd name="connsiteX287" fmla="*/ 2580523 w 5017802"/>
                <a:gd name="connsiteY28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88636 w 5017802"/>
                <a:gd name="connsiteY168" fmla="*/ 4250462 h 4821630"/>
                <a:gd name="connsiteX169" fmla="*/ 2296586 w 5017802"/>
                <a:gd name="connsiteY169" fmla="*/ 4245474 h 4821630"/>
                <a:gd name="connsiteX170" fmla="*/ 2394785 w 5017802"/>
                <a:gd name="connsiteY170" fmla="*/ 4215990 h 4821630"/>
                <a:gd name="connsiteX171" fmla="*/ 2406350 w 5017802"/>
                <a:gd name="connsiteY171" fmla="*/ 4125277 h 4821630"/>
                <a:gd name="connsiteX172" fmla="*/ 2494570 w 5017802"/>
                <a:gd name="connsiteY172" fmla="*/ 3900532 h 4821630"/>
                <a:gd name="connsiteX173" fmla="*/ 2593449 w 5017802"/>
                <a:gd name="connsiteY173" fmla="*/ 3917768 h 4821630"/>
                <a:gd name="connsiteX174" fmla="*/ 2719088 w 5017802"/>
                <a:gd name="connsiteY174" fmla="*/ 3918221 h 4821630"/>
                <a:gd name="connsiteX175" fmla="*/ 2914124 w 5017802"/>
                <a:gd name="connsiteY175" fmla="*/ 3764007 h 4821630"/>
                <a:gd name="connsiteX176" fmla="*/ 3195112 w 5017802"/>
                <a:gd name="connsiteY176" fmla="*/ 3993968 h 4821630"/>
                <a:gd name="connsiteX177" fmla="*/ 3265414 w 5017802"/>
                <a:gd name="connsiteY177" fmla="*/ 4067674 h 4821630"/>
                <a:gd name="connsiteX178" fmla="*/ 3439813 w 5017802"/>
                <a:gd name="connsiteY178" fmla="*/ 4130265 h 4821630"/>
                <a:gd name="connsiteX179" fmla="*/ 3526217 w 5017802"/>
                <a:gd name="connsiteY179" fmla="*/ 4316455 h 4821630"/>
                <a:gd name="connsiteX180" fmla="*/ 3586542 w 5017802"/>
                <a:gd name="connsiteY180" fmla="*/ 4375193 h 4821630"/>
                <a:gd name="connsiteX181" fmla="*/ 3597654 w 5017802"/>
                <a:gd name="connsiteY181" fmla="*/ 4345030 h 4821630"/>
                <a:gd name="connsiteX182" fmla="*/ 3643692 w 5017802"/>
                <a:gd name="connsiteY182" fmla="*/ 4318042 h 4821630"/>
                <a:gd name="connsiteX183" fmla="*/ 3694492 w 5017802"/>
                <a:gd name="connsiteY183" fmla="*/ 4391068 h 4821630"/>
                <a:gd name="connsiteX184" fmla="*/ 3743705 w 5017802"/>
                <a:gd name="connsiteY184" fmla="*/ 4394243 h 4821630"/>
                <a:gd name="connsiteX185" fmla="*/ 3699254 w 5017802"/>
                <a:gd name="connsiteY185" fmla="*/ 4300581 h 4821630"/>
                <a:gd name="connsiteX186" fmla="*/ 3656392 w 5017802"/>
                <a:gd name="connsiteY186" fmla="*/ 4232318 h 4821630"/>
                <a:gd name="connsiteX187" fmla="*/ 3699255 w 5017802"/>
                <a:gd name="connsiteY187" fmla="*/ 4216442 h 4821630"/>
                <a:gd name="connsiteX188" fmla="*/ 3680204 w 5017802"/>
                <a:gd name="connsiteY188" fmla="*/ 4175168 h 4821630"/>
                <a:gd name="connsiteX189" fmla="*/ 3732592 w 5017802"/>
                <a:gd name="connsiteY189" fmla="*/ 4184693 h 4821630"/>
                <a:gd name="connsiteX190" fmla="*/ 3711955 w 5017802"/>
                <a:gd name="connsiteY190" fmla="*/ 4151355 h 4821630"/>
                <a:gd name="connsiteX191" fmla="*/ 3733274 w 5017802"/>
                <a:gd name="connsiteY191" fmla="*/ 4134801 h 4821630"/>
                <a:gd name="connsiteX192" fmla="*/ 3854377 w 5017802"/>
                <a:gd name="connsiteY192" fmla="*/ 4220074 h 4821630"/>
                <a:gd name="connsiteX193" fmla="*/ 3889754 w 5017802"/>
                <a:gd name="connsiteY193" fmla="*/ 4206917 h 4821630"/>
                <a:gd name="connsiteX194" fmla="*/ 3942141 w 5017802"/>
                <a:gd name="connsiteY194" fmla="*/ 4272006 h 4821630"/>
                <a:gd name="connsiteX195" fmla="*/ 3962779 w 5017802"/>
                <a:gd name="connsiteY195" fmla="*/ 4330743 h 4821630"/>
                <a:gd name="connsiteX196" fmla="*/ 4070729 w 5017802"/>
                <a:gd name="connsiteY196" fmla="*/ 4349792 h 4821630"/>
                <a:gd name="connsiteX197" fmla="*/ 4010405 w 5017802"/>
                <a:gd name="connsiteY197" fmla="*/ 4283117 h 4821630"/>
                <a:gd name="connsiteX198" fmla="*/ 4007229 w 5017802"/>
                <a:gd name="connsiteY198" fmla="*/ 4214855 h 4821630"/>
                <a:gd name="connsiteX199" fmla="*/ 4061204 w 5017802"/>
                <a:gd name="connsiteY199" fmla="*/ 4270418 h 4821630"/>
                <a:gd name="connsiteX200" fmla="*/ 4110417 w 5017802"/>
                <a:gd name="connsiteY200" fmla="*/ 4275180 h 4821630"/>
                <a:gd name="connsiteX201" fmla="*/ 4104067 w 5017802"/>
                <a:gd name="connsiteY201" fmla="*/ 4225968 h 4821630"/>
                <a:gd name="connsiteX202" fmla="*/ 4164392 w 5017802"/>
                <a:gd name="connsiteY202" fmla="*/ 4230730 h 4821630"/>
                <a:gd name="connsiteX203" fmla="*/ 4226304 w 5017802"/>
                <a:gd name="connsiteY203" fmla="*/ 4273592 h 4821630"/>
                <a:gd name="connsiteX204" fmla="*/ 4258054 w 5017802"/>
                <a:gd name="connsiteY204" fmla="*/ 4260893 h 4821630"/>
                <a:gd name="connsiteX205" fmla="*/ 4251705 w 5017802"/>
                <a:gd name="connsiteY205" fmla="*/ 4225968 h 4821630"/>
                <a:gd name="connsiteX206" fmla="*/ 4292980 w 5017802"/>
                <a:gd name="connsiteY206" fmla="*/ 4202156 h 4821630"/>
                <a:gd name="connsiteX207" fmla="*/ 4377117 w 5017802"/>
                <a:gd name="connsiteY207" fmla="*/ 4259306 h 4821630"/>
                <a:gd name="connsiteX208" fmla="*/ 4394580 w 5017802"/>
                <a:gd name="connsiteY208" fmla="*/ 4157708 h 4821630"/>
                <a:gd name="connsiteX209" fmla="*/ 4369180 w 5017802"/>
                <a:gd name="connsiteY209" fmla="*/ 4135482 h 4821630"/>
                <a:gd name="connsiteX210" fmla="*/ 4296154 w 5017802"/>
                <a:gd name="connsiteY210" fmla="*/ 4092619 h 4821630"/>
                <a:gd name="connsiteX211" fmla="*/ 4318379 w 5017802"/>
                <a:gd name="connsiteY211" fmla="*/ 4067220 h 4821630"/>
                <a:gd name="connsiteX212" fmla="*/ 4339017 w 5017802"/>
                <a:gd name="connsiteY212" fmla="*/ 4044994 h 4821630"/>
                <a:gd name="connsiteX213" fmla="*/ 4392992 w 5017802"/>
                <a:gd name="connsiteY213" fmla="*/ 4076745 h 4821630"/>
                <a:gd name="connsiteX214" fmla="*/ 4399342 w 5017802"/>
                <a:gd name="connsiteY214" fmla="*/ 4032295 h 4821630"/>
                <a:gd name="connsiteX215" fmla="*/ 4343779 w 5017802"/>
                <a:gd name="connsiteY215" fmla="*/ 4008482 h 4821630"/>
                <a:gd name="connsiteX216" fmla="*/ 4342192 w 5017802"/>
                <a:gd name="connsiteY216" fmla="*/ 3998958 h 4821630"/>
                <a:gd name="connsiteX217" fmla="*/ 4329491 w 5017802"/>
                <a:gd name="connsiteY217" fmla="*/ 3960859 h 4821630"/>
                <a:gd name="connsiteX218" fmla="*/ 4335841 w 5017802"/>
                <a:gd name="connsiteY218" fmla="*/ 3913233 h 4821630"/>
                <a:gd name="connsiteX219" fmla="*/ 4346954 w 5017802"/>
                <a:gd name="connsiteY219" fmla="*/ 3857670 h 4821630"/>
                <a:gd name="connsiteX220" fmla="*/ 4308854 w 5017802"/>
                <a:gd name="connsiteY220" fmla="*/ 3827508 h 4821630"/>
                <a:gd name="connsiteX221" fmla="*/ 4342191 w 5017802"/>
                <a:gd name="connsiteY221" fmla="*/ 3817983 h 4821630"/>
                <a:gd name="connsiteX222" fmla="*/ 4319966 w 5017802"/>
                <a:gd name="connsiteY222" fmla="*/ 3781470 h 4821630"/>
                <a:gd name="connsiteX223" fmla="*/ 4358067 w 5017802"/>
                <a:gd name="connsiteY223" fmla="*/ 3776709 h 4821630"/>
                <a:gd name="connsiteX224" fmla="*/ 4364416 w 5017802"/>
                <a:gd name="connsiteY224" fmla="*/ 3743370 h 4821630"/>
                <a:gd name="connsiteX225" fmla="*/ 4426330 w 5017802"/>
                <a:gd name="connsiteY225" fmla="*/ 3752897 h 4821630"/>
                <a:gd name="connsiteX226" fmla="*/ 4459443 w 5017802"/>
                <a:gd name="connsiteY226" fmla="*/ 3768089 h 4821630"/>
                <a:gd name="connsiteX227" fmla="*/ 4425650 w 5017802"/>
                <a:gd name="connsiteY227" fmla="*/ 3809137 h 4821630"/>
                <a:gd name="connsiteX228" fmla="*/ 4464658 w 5017802"/>
                <a:gd name="connsiteY228" fmla="*/ 3916633 h 4821630"/>
                <a:gd name="connsiteX229" fmla="*/ 4517045 w 5017802"/>
                <a:gd name="connsiteY229" fmla="*/ 3947931 h 4821630"/>
                <a:gd name="connsiteX230" fmla="*/ 4568979 w 5017802"/>
                <a:gd name="connsiteY230" fmla="*/ 3905749 h 4821630"/>
                <a:gd name="connsiteX231" fmla="*/ 4654704 w 5017802"/>
                <a:gd name="connsiteY231" fmla="*/ 3857216 h 4821630"/>
                <a:gd name="connsiteX232" fmla="*/ 4637468 w 5017802"/>
                <a:gd name="connsiteY232" fmla="*/ 3768315 h 4821630"/>
                <a:gd name="connsiteX233" fmla="*/ 4714802 w 5017802"/>
                <a:gd name="connsiteY233" fmla="*/ 3635646 h 4821630"/>
                <a:gd name="connsiteX234" fmla="*/ 5007356 w 5017802"/>
                <a:gd name="connsiteY234" fmla="*/ 3302498 h 4821630"/>
                <a:gd name="connsiteX235" fmla="*/ 4925939 w 5017802"/>
                <a:gd name="connsiteY235" fmla="*/ 3293426 h 4821630"/>
                <a:gd name="connsiteX236" fmla="*/ 4930476 w 5017802"/>
                <a:gd name="connsiteY236" fmla="*/ 3201578 h 4821630"/>
                <a:gd name="connsiteX237" fmla="*/ 4881489 w 5017802"/>
                <a:gd name="connsiteY237" fmla="*/ 3176406 h 4821630"/>
                <a:gd name="connsiteX238" fmla="*/ 4797352 w 5017802"/>
                <a:gd name="connsiteY238" fmla="*/ 3207928 h 4821630"/>
                <a:gd name="connsiteX239" fmla="*/ 4760613 w 5017802"/>
                <a:gd name="connsiteY239" fmla="*/ 3171643 h 4821630"/>
                <a:gd name="connsiteX240" fmla="*/ 4805290 w 5017802"/>
                <a:gd name="connsiteY240" fmla="*/ 3148738 h 4821630"/>
                <a:gd name="connsiteX241" fmla="*/ 4676023 w 5017802"/>
                <a:gd name="connsiteY241" fmla="*/ 2935559 h 4821630"/>
                <a:gd name="connsiteX242" fmla="*/ 4690989 w 5017802"/>
                <a:gd name="connsiteY242" fmla="*/ 2905396 h 4821630"/>
                <a:gd name="connsiteX243" fmla="*/ 4667404 w 5017802"/>
                <a:gd name="connsiteY243" fmla="*/ 2789736 h 4821630"/>
                <a:gd name="connsiteX244" fmla="*/ 4508655 w 5017802"/>
                <a:gd name="connsiteY244" fmla="*/ 2778850 h 4821630"/>
                <a:gd name="connsiteX245" fmla="*/ 4475317 w 5017802"/>
                <a:gd name="connsiteY245" fmla="*/ 2827608 h 4821630"/>
                <a:gd name="connsiteX246" fmla="*/ 4386417 w 5017802"/>
                <a:gd name="connsiteY246" fmla="*/ 2842124 h 4821630"/>
                <a:gd name="connsiteX247" fmla="*/ 4392767 w 5017802"/>
                <a:gd name="connsiteY247" fmla="*/ 2820125 h 4821630"/>
                <a:gd name="connsiteX248" fmla="*/ 4339245 w 5017802"/>
                <a:gd name="connsiteY248" fmla="*/ 2804024 h 4821630"/>
                <a:gd name="connsiteX249" fmla="*/ 4314526 w 5017802"/>
                <a:gd name="connsiteY249" fmla="*/ 2638923 h 4821630"/>
                <a:gd name="connsiteX250" fmla="*/ 4034219 w 5017802"/>
                <a:gd name="connsiteY250" fmla="*/ 2572248 h 4821630"/>
                <a:gd name="connsiteX251" fmla="*/ 3897920 w 5017802"/>
                <a:gd name="connsiteY251" fmla="*/ 2615564 h 4821630"/>
                <a:gd name="connsiteX252" fmla="*/ 3765931 w 5017802"/>
                <a:gd name="connsiteY252" fmla="*/ 2608080 h 4821630"/>
                <a:gd name="connsiteX253" fmla="*/ 3633488 w 5017802"/>
                <a:gd name="connsiteY253" fmla="*/ 2497182 h 4821630"/>
                <a:gd name="connsiteX254" fmla="*/ 3420310 w 5017802"/>
                <a:gd name="connsiteY254" fmla="*/ 2193969 h 4821630"/>
                <a:gd name="connsiteX255" fmla="*/ 3021848 w 5017802"/>
                <a:gd name="connsiteY255" fmla="*/ 2054496 h 4821630"/>
                <a:gd name="connsiteX256" fmla="*/ 2785310 w 5017802"/>
                <a:gd name="connsiteY256" fmla="*/ 1741532 h 4821630"/>
                <a:gd name="connsiteX257" fmla="*/ 2819101 w 5017802"/>
                <a:gd name="connsiteY257" fmla="*/ 1716586 h 4821630"/>
                <a:gd name="connsiteX258" fmla="*/ 2878745 w 5017802"/>
                <a:gd name="connsiteY258" fmla="*/ 1799589 h 4821630"/>
                <a:gd name="connsiteX259" fmla="*/ 2898929 w 5017802"/>
                <a:gd name="connsiteY259" fmla="*/ 1782126 h 4821630"/>
                <a:gd name="connsiteX260" fmla="*/ 2942019 w 5017802"/>
                <a:gd name="connsiteY260" fmla="*/ 1812970 h 4821630"/>
                <a:gd name="connsiteX261" fmla="*/ 3030692 w 5017802"/>
                <a:gd name="connsiteY261" fmla="*/ 1759221 h 4821630"/>
                <a:gd name="connsiteX262" fmla="*/ 3046794 w 5017802"/>
                <a:gd name="connsiteY262" fmla="*/ 1738811 h 4821630"/>
                <a:gd name="connsiteX263" fmla="*/ 3105077 w 5017802"/>
                <a:gd name="connsiteY263" fmla="*/ 1739037 h 4821630"/>
                <a:gd name="connsiteX264" fmla="*/ 3121180 w 5017802"/>
                <a:gd name="connsiteY264" fmla="*/ 1705927 h 4821630"/>
                <a:gd name="connsiteX265" fmla="*/ 3102356 w 5017802"/>
                <a:gd name="connsiteY265" fmla="*/ 1680300 h 4821630"/>
                <a:gd name="connsiteX266" fmla="*/ 3035228 w 5017802"/>
                <a:gd name="connsiteY266" fmla="*/ 1700257 h 4821630"/>
                <a:gd name="connsiteX267" fmla="*/ 3013456 w 5017802"/>
                <a:gd name="connsiteY267" fmla="*/ 1646736 h 4821630"/>
                <a:gd name="connsiteX268" fmla="*/ 3034774 w 5017802"/>
                <a:gd name="connsiteY268" fmla="*/ 1617026 h 4821630"/>
                <a:gd name="connsiteX269" fmla="*/ 2978304 w 5017802"/>
                <a:gd name="connsiteY269" fmla="*/ 1513612 h 4821630"/>
                <a:gd name="connsiteX270" fmla="*/ 2929773 w 5017802"/>
                <a:gd name="connsiteY270" fmla="*/ 1552393 h 4821630"/>
                <a:gd name="connsiteX271" fmla="*/ 2840418 w 5017802"/>
                <a:gd name="connsiteY271" fmla="*/ 1497737 h 4821630"/>
                <a:gd name="connsiteX272" fmla="*/ 2892352 w 5017802"/>
                <a:gd name="connsiteY272" fmla="*/ 1405208 h 4821630"/>
                <a:gd name="connsiteX273" fmla="*/ 2849490 w 5017802"/>
                <a:gd name="connsiteY273" fmla="*/ 1284105 h 4821630"/>
                <a:gd name="connsiteX274" fmla="*/ 2864231 w 5017802"/>
                <a:gd name="connsiteY274" fmla="*/ 1160053 h 4821630"/>
                <a:gd name="connsiteX275" fmla="*/ 2959481 w 5017802"/>
                <a:gd name="connsiteY275" fmla="*/ 1086348 h 4821630"/>
                <a:gd name="connsiteX276" fmla="*/ 3064710 w 5017802"/>
                <a:gd name="connsiteY276" fmla="*/ 1063896 h 4821630"/>
                <a:gd name="connsiteX277" fmla="*/ 3001663 w 5017802"/>
                <a:gd name="connsiteY277" fmla="*/ 974089 h 4821630"/>
                <a:gd name="connsiteX278" fmla="*/ 2984427 w 5017802"/>
                <a:gd name="connsiteY278" fmla="*/ 1018766 h 4821630"/>
                <a:gd name="connsiteX279" fmla="*/ 2941112 w 5017802"/>
                <a:gd name="connsiteY279" fmla="*/ 971595 h 4821630"/>
                <a:gd name="connsiteX280" fmla="*/ 2962430 w 5017802"/>
                <a:gd name="connsiteY280" fmla="*/ 886323 h 4821630"/>
                <a:gd name="connsiteX281" fmla="*/ 3035454 w 5017802"/>
                <a:gd name="connsiteY281" fmla="*/ 789032 h 4821630"/>
                <a:gd name="connsiteX282" fmla="*/ 3018445 w 5017802"/>
                <a:gd name="connsiteY282" fmla="*/ 682443 h 4821630"/>
                <a:gd name="connsiteX283" fmla="*/ 2847223 w 5017802"/>
                <a:gd name="connsiteY283" fmla="*/ 692194 h 4821630"/>
                <a:gd name="connsiteX284" fmla="*/ 2827945 w 5017802"/>
                <a:gd name="connsiteY284" fmla="*/ 734831 h 4821630"/>
                <a:gd name="connsiteX285" fmla="*/ 2795742 w 5017802"/>
                <a:gd name="connsiteY285" fmla="*/ 667248 h 4821630"/>
                <a:gd name="connsiteX286" fmla="*/ 2766032 w 5017802"/>
                <a:gd name="connsiteY286" fmla="*/ 707616 h 4821630"/>
                <a:gd name="connsiteX287" fmla="*/ 2580523 w 5017802"/>
                <a:gd name="connsiteY28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05410 w 5017802"/>
                <a:gd name="connsiteY168" fmla="*/ 4294235 h 4821630"/>
                <a:gd name="connsiteX169" fmla="*/ 2188636 w 5017802"/>
                <a:gd name="connsiteY169" fmla="*/ 4250462 h 4821630"/>
                <a:gd name="connsiteX170" fmla="*/ 2296586 w 5017802"/>
                <a:gd name="connsiteY170" fmla="*/ 4245474 h 4821630"/>
                <a:gd name="connsiteX171" fmla="*/ 2394785 w 5017802"/>
                <a:gd name="connsiteY171" fmla="*/ 4215990 h 4821630"/>
                <a:gd name="connsiteX172" fmla="*/ 2406350 w 5017802"/>
                <a:gd name="connsiteY172" fmla="*/ 4125277 h 4821630"/>
                <a:gd name="connsiteX173" fmla="*/ 2494570 w 5017802"/>
                <a:gd name="connsiteY173" fmla="*/ 3900532 h 4821630"/>
                <a:gd name="connsiteX174" fmla="*/ 2593449 w 5017802"/>
                <a:gd name="connsiteY174" fmla="*/ 3917768 h 4821630"/>
                <a:gd name="connsiteX175" fmla="*/ 2719088 w 5017802"/>
                <a:gd name="connsiteY175" fmla="*/ 3918221 h 4821630"/>
                <a:gd name="connsiteX176" fmla="*/ 2914124 w 5017802"/>
                <a:gd name="connsiteY176" fmla="*/ 3764007 h 4821630"/>
                <a:gd name="connsiteX177" fmla="*/ 3195112 w 5017802"/>
                <a:gd name="connsiteY177" fmla="*/ 3993968 h 4821630"/>
                <a:gd name="connsiteX178" fmla="*/ 3265414 w 5017802"/>
                <a:gd name="connsiteY178" fmla="*/ 4067674 h 4821630"/>
                <a:gd name="connsiteX179" fmla="*/ 3439813 w 5017802"/>
                <a:gd name="connsiteY179" fmla="*/ 4130265 h 4821630"/>
                <a:gd name="connsiteX180" fmla="*/ 3526217 w 5017802"/>
                <a:gd name="connsiteY180" fmla="*/ 4316455 h 4821630"/>
                <a:gd name="connsiteX181" fmla="*/ 3586542 w 5017802"/>
                <a:gd name="connsiteY181" fmla="*/ 4375193 h 4821630"/>
                <a:gd name="connsiteX182" fmla="*/ 3597654 w 5017802"/>
                <a:gd name="connsiteY182" fmla="*/ 4345030 h 4821630"/>
                <a:gd name="connsiteX183" fmla="*/ 3643692 w 5017802"/>
                <a:gd name="connsiteY183" fmla="*/ 4318042 h 4821630"/>
                <a:gd name="connsiteX184" fmla="*/ 3694492 w 5017802"/>
                <a:gd name="connsiteY184" fmla="*/ 4391068 h 4821630"/>
                <a:gd name="connsiteX185" fmla="*/ 3743705 w 5017802"/>
                <a:gd name="connsiteY185" fmla="*/ 4394243 h 4821630"/>
                <a:gd name="connsiteX186" fmla="*/ 3699254 w 5017802"/>
                <a:gd name="connsiteY186" fmla="*/ 4300581 h 4821630"/>
                <a:gd name="connsiteX187" fmla="*/ 3656392 w 5017802"/>
                <a:gd name="connsiteY187" fmla="*/ 4232318 h 4821630"/>
                <a:gd name="connsiteX188" fmla="*/ 3699255 w 5017802"/>
                <a:gd name="connsiteY188" fmla="*/ 4216442 h 4821630"/>
                <a:gd name="connsiteX189" fmla="*/ 3680204 w 5017802"/>
                <a:gd name="connsiteY189" fmla="*/ 4175168 h 4821630"/>
                <a:gd name="connsiteX190" fmla="*/ 3732592 w 5017802"/>
                <a:gd name="connsiteY190" fmla="*/ 4184693 h 4821630"/>
                <a:gd name="connsiteX191" fmla="*/ 3711955 w 5017802"/>
                <a:gd name="connsiteY191" fmla="*/ 4151355 h 4821630"/>
                <a:gd name="connsiteX192" fmla="*/ 3733274 w 5017802"/>
                <a:gd name="connsiteY192" fmla="*/ 4134801 h 4821630"/>
                <a:gd name="connsiteX193" fmla="*/ 3854377 w 5017802"/>
                <a:gd name="connsiteY193" fmla="*/ 4220074 h 4821630"/>
                <a:gd name="connsiteX194" fmla="*/ 3889754 w 5017802"/>
                <a:gd name="connsiteY194" fmla="*/ 4206917 h 4821630"/>
                <a:gd name="connsiteX195" fmla="*/ 3942141 w 5017802"/>
                <a:gd name="connsiteY195" fmla="*/ 4272006 h 4821630"/>
                <a:gd name="connsiteX196" fmla="*/ 3962779 w 5017802"/>
                <a:gd name="connsiteY196" fmla="*/ 4330743 h 4821630"/>
                <a:gd name="connsiteX197" fmla="*/ 4070729 w 5017802"/>
                <a:gd name="connsiteY197" fmla="*/ 4349792 h 4821630"/>
                <a:gd name="connsiteX198" fmla="*/ 4010405 w 5017802"/>
                <a:gd name="connsiteY198" fmla="*/ 4283117 h 4821630"/>
                <a:gd name="connsiteX199" fmla="*/ 4007229 w 5017802"/>
                <a:gd name="connsiteY199" fmla="*/ 4214855 h 4821630"/>
                <a:gd name="connsiteX200" fmla="*/ 4061204 w 5017802"/>
                <a:gd name="connsiteY200" fmla="*/ 4270418 h 4821630"/>
                <a:gd name="connsiteX201" fmla="*/ 4110417 w 5017802"/>
                <a:gd name="connsiteY201" fmla="*/ 4275180 h 4821630"/>
                <a:gd name="connsiteX202" fmla="*/ 4104067 w 5017802"/>
                <a:gd name="connsiteY202" fmla="*/ 4225968 h 4821630"/>
                <a:gd name="connsiteX203" fmla="*/ 4164392 w 5017802"/>
                <a:gd name="connsiteY203" fmla="*/ 4230730 h 4821630"/>
                <a:gd name="connsiteX204" fmla="*/ 4226304 w 5017802"/>
                <a:gd name="connsiteY204" fmla="*/ 4273592 h 4821630"/>
                <a:gd name="connsiteX205" fmla="*/ 4258054 w 5017802"/>
                <a:gd name="connsiteY205" fmla="*/ 4260893 h 4821630"/>
                <a:gd name="connsiteX206" fmla="*/ 4251705 w 5017802"/>
                <a:gd name="connsiteY206" fmla="*/ 4225968 h 4821630"/>
                <a:gd name="connsiteX207" fmla="*/ 4292980 w 5017802"/>
                <a:gd name="connsiteY207" fmla="*/ 4202156 h 4821630"/>
                <a:gd name="connsiteX208" fmla="*/ 4377117 w 5017802"/>
                <a:gd name="connsiteY208" fmla="*/ 4259306 h 4821630"/>
                <a:gd name="connsiteX209" fmla="*/ 4394580 w 5017802"/>
                <a:gd name="connsiteY209" fmla="*/ 4157708 h 4821630"/>
                <a:gd name="connsiteX210" fmla="*/ 4369180 w 5017802"/>
                <a:gd name="connsiteY210" fmla="*/ 4135482 h 4821630"/>
                <a:gd name="connsiteX211" fmla="*/ 4296154 w 5017802"/>
                <a:gd name="connsiteY211" fmla="*/ 4092619 h 4821630"/>
                <a:gd name="connsiteX212" fmla="*/ 4318379 w 5017802"/>
                <a:gd name="connsiteY212" fmla="*/ 4067220 h 4821630"/>
                <a:gd name="connsiteX213" fmla="*/ 4339017 w 5017802"/>
                <a:gd name="connsiteY213" fmla="*/ 4044994 h 4821630"/>
                <a:gd name="connsiteX214" fmla="*/ 4392992 w 5017802"/>
                <a:gd name="connsiteY214" fmla="*/ 4076745 h 4821630"/>
                <a:gd name="connsiteX215" fmla="*/ 4399342 w 5017802"/>
                <a:gd name="connsiteY215" fmla="*/ 4032295 h 4821630"/>
                <a:gd name="connsiteX216" fmla="*/ 4343779 w 5017802"/>
                <a:gd name="connsiteY216" fmla="*/ 4008482 h 4821630"/>
                <a:gd name="connsiteX217" fmla="*/ 4342192 w 5017802"/>
                <a:gd name="connsiteY217" fmla="*/ 3998958 h 4821630"/>
                <a:gd name="connsiteX218" fmla="*/ 4329491 w 5017802"/>
                <a:gd name="connsiteY218" fmla="*/ 3960859 h 4821630"/>
                <a:gd name="connsiteX219" fmla="*/ 4335841 w 5017802"/>
                <a:gd name="connsiteY219" fmla="*/ 3913233 h 4821630"/>
                <a:gd name="connsiteX220" fmla="*/ 4346954 w 5017802"/>
                <a:gd name="connsiteY220" fmla="*/ 3857670 h 4821630"/>
                <a:gd name="connsiteX221" fmla="*/ 4308854 w 5017802"/>
                <a:gd name="connsiteY221" fmla="*/ 3827508 h 4821630"/>
                <a:gd name="connsiteX222" fmla="*/ 4342191 w 5017802"/>
                <a:gd name="connsiteY222" fmla="*/ 3817983 h 4821630"/>
                <a:gd name="connsiteX223" fmla="*/ 4319966 w 5017802"/>
                <a:gd name="connsiteY223" fmla="*/ 3781470 h 4821630"/>
                <a:gd name="connsiteX224" fmla="*/ 4358067 w 5017802"/>
                <a:gd name="connsiteY224" fmla="*/ 3776709 h 4821630"/>
                <a:gd name="connsiteX225" fmla="*/ 4364416 w 5017802"/>
                <a:gd name="connsiteY225" fmla="*/ 3743370 h 4821630"/>
                <a:gd name="connsiteX226" fmla="*/ 4426330 w 5017802"/>
                <a:gd name="connsiteY226" fmla="*/ 3752897 h 4821630"/>
                <a:gd name="connsiteX227" fmla="*/ 4459443 w 5017802"/>
                <a:gd name="connsiteY227" fmla="*/ 3768089 h 4821630"/>
                <a:gd name="connsiteX228" fmla="*/ 4425650 w 5017802"/>
                <a:gd name="connsiteY228" fmla="*/ 3809137 h 4821630"/>
                <a:gd name="connsiteX229" fmla="*/ 4464658 w 5017802"/>
                <a:gd name="connsiteY229" fmla="*/ 3916633 h 4821630"/>
                <a:gd name="connsiteX230" fmla="*/ 4517045 w 5017802"/>
                <a:gd name="connsiteY230" fmla="*/ 3947931 h 4821630"/>
                <a:gd name="connsiteX231" fmla="*/ 4568979 w 5017802"/>
                <a:gd name="connsiteY231" fmla="*/ 3905749 h 4821630"/>
                <a:gd name="connsiteX232" fmla="*/ 4654704 w 5017802"/>
                <a:gd name="connsiteY232" fmla="*/ 3857216 h 4821630"/>
                <a:gd name="connsiteX233" fmla="*/ 4637468 w 5017802"/>
                <a:gd name="connsiteY233" fmla="*/ 3768315 h 4821630"/>
                <a:gd name="connsiteX234" fmla="*/ 4714802 w 5017802"/>
                <a:gd name="connsiteY234" fmla="*/ 3635646 h 4821630"/>
                <a:gd name="connsiteX235" fmla="*/ 5007356 w 5017802"/>
                <a:gd name="connsiteY235" fmla="*/ 3302498 h 4821630"/>
                <a:gd name="connsiteX236" fmla="*/ 4925939 w 5017802"/>
                <a:gd name="connsiteY236" fmla="*/ 3293426 h 4821630"/>
                <a:gd name="connsiteX237" fmla="*/ 4930476 w 5017802"/>
                <a:gd name="connsiteY237" fmla="*/ 3201578 h 4821630"/>
                <a:gd name="connsiteX238" fmla="*/ 4881489 w 5017802"/>
                <a:gd name="connsiteY238" fmla="*/ 3176406 h 4821630"/>
                <a:gd name="connsiteX239" fmla="*/ 4797352 w 5017802"/>
                <a:gd name="connsiteY239" fmla="*/ 3207928 h 4821630"/>
                <a:gd name="connsiteX240" fmla="*/ 4760613 w 5017802"/>
                <a:gd name="connsiteY240" fmla="*/ 3171643 h 4821630"/>
                <a:gd name="connsiteX241" fmla="*/ 4805290 w 5017802"/>
                <a:gd name="connsiteY241" fmla="*/ 3148738 h 4821630"/>
                <a:gd name="connsiteX242" fmla="*/ 4676023 w 5017802"/>
                <a:gd name="connsiteY242" fmla="*/ 2935559 h 4821630"/>
                <a:gd name="connsiteX243" fmla="*/ 4690989 w 5017802"/>
                <a:gd name="connsiteY243" fmla="*/ 2905396 h 4821630"/>
                <a:gd name="connsiteX244" fmla="*/ 4667404 w 5017802"/>
                <a:gd name="connsiteY244" fmla="*/ 2789736 h 4821630"/>
                <a:gd name="connsiteX245" fmla="*/ 4508655 w 5017802"/>
                <a:gd name="connsiteY245" fmla="*/ 2778850 h 4821630"/>
                <a:gd name="connsiteX246" fmla="*/ 4475317 w 5017802"/>
                <a:gd name="connsiteY246" fmla="*/ 2827608 h 4821630"/>
                <a:gd name="connsiteX247" fmla="*/ 4386417 w 5017802"/>
                <a:gd name="connsiteY247" fmla="*/ 2842124 h 4821630"/>
                <a:gd name="connsiteX248" fmla="*/ 4392767 w 5017802"/>
                <a:gd name="connsiteY248" fmla="*/ 2820125 h 4821630"/>
                <a:gd name="connsiteX249" fmla="*/ 4339245 w 5017802"/>
                <a:gd name="connsiteY249" fmla="*/ 2804024 h 4821630"/>
                <a:gd name="connsiteX250" fmla="*/ 4314526 w 5017802"/>
                <a:gd name="connsiteY250" fmla="*/ 2638923 h 4821630"/>
                <a:gd name="connsiteX251" fmla="*/ 4034219 w 5017802"/>
                <a:gd name="connsiteY251" fmla="*/ 2572248 h 4821630"/>
                <a:gd name="connsiteX252" fmla="*/ 3897920 w 5017802"/>
                <a:gd name="connsiteY252" fmla="*/ 2615564 h 4821630"/>
                <a:gd name="connsiteX253" fmla="*/ 3765931 w 5017802"/>
                <a:gd name="connsiteY253" fmla="*/ 2608080 h 4821630"/>
                <a:gd name="connsiteX254" fmla="*/ 3633488 w 5017802"/>
                <a:gd name="connsiteY254" fmla="*/ 2497182 h 4821630"/>
                <a:gd name="connsiteX255" fmla="*/ 3420310 w 5017802"/>
                <a:gd name="connsiteY255" fmla="*/ 2193969 h 4821630"/>
                <a:gd name="connsiteX256" fmla="*/ 3021848 w 5017802"/>
                <a:gd name="connsiteY256" fmla="*/ 2054496 h 4821630"/>
                <a:gd name="connsiteX257" fmla="*/ 2785310 w 5017802"/>
                <a:gd name="connsiteY257" fmla="*/ 1741532 h 4821630"/>
                <a:gd name="connsiteX258" fmla="*/ 2819101 w 5017802"/>
                <a:gd name="connsiteY258" fmla="*/ 1716586 h 4821630"/>
                <a:gd name="connsiteX259" fmla="*/ 2878745 w 5017802"/>
                <a:gd name="connsiteY259" fmla="*/ 1799589 h 4821630"/>
                <a:gd name="connsiteX260" fmla="*/ 2898929 w 5017802"/>
                <a:gd name="connsiteY260" fmla="*/ 1782126 h 4821630"/>
                <a:gd name="connsiteX261" fmla="*/ 2942019 w 5017802"/>
                <a:gd name="connsiteY261" fmla="*/ 1812970 h 4821630"/>
                <a:gd name="connsiteX262" fmla="*/ 3030692 w 5017802"/>
                <a:gd name="connsiteY262" fmla="*/ 1759221 h 4821630"/>
                <a:gd name="connsiteX263" fmla="*/ 3046794 w 5017802"/>
                <a:gd name="connsiteY263" fmla="*/ 1738811 h 4821630"/>
                <a:gd name="connsiteX264" fmla="*/ 3105077 w 5017802"/>
                <a:gd name="connsiteY264" fmla="*/ 1739037 h 4821630"/>
                <a:gd name="connsiteX265" fmla="*/ 3121180 w 5017802"/>
                <a:gd name="connsiteY265" fmla="*/ 1705927 h 4821630"/>
                <a:gd name="connsiteX266" fmla="*/ 3102356 w 5017802"/>
                <a:gd name="connsiteY266" fmla="*/ 1680300 h 4821630"/>
                <a:gd name="connsiteX267" fmla="*/ 3035228 w 5017802"/>
                <a:gd name="connsiteY267" fmla="*/ 1700257 h 4821630"/>
                <a:gd name="connsiteX268" fmla="*/ 3013456 w 5017802"/>
                <a:gd name="connsiteY268" fmla="*/ 1646736 h 4821630"/>
                <a:gd name="connsiteX269" fmla="*/ 3034774 w 5017802"/>
                <a:gd name="connsiteY269" fmla="*/ 1617026 h 4821630"/>
                <a:gd name="connsiteX270" fmla="*/ 2978304 w 5017802"/>
                <a:gd name="connsiteY270" fmla="*/ 1513612 h 4821630"/>
                <a:gd name="connsiteX271" fmla="*/ 2929773 w 5017802"/>
                <a:gd name="connsiteY271" fmla="*/ 1552393 h 4821630"/>
                <a:gd name="connsiteX272" fmla="*/ 2840418 w 5017802"/>
                <a:gd name="connsiteY272" fmla="*/ 1497737 h 4821630"/>
                <a:gd name="connsiteX273" fmla="*/ 2892352 w 5017802"/>
                <a:gd name="connsiteY273" fmla="*/ 1405208 h 4821630"/>
                <a:gd name="connsiteX274" fmla="*/ 2849490 w 5017802"/>
                <a:gd name="connsiteY274" fmla="*/ 1284105 h 4821630"/>
                <a:gd name="connsiteX275" fmla="*/ 2864231 w 5017802"/>
                <a:gd name="connsiteY275" fmla="*/ 1160053 h 4821630"/>
                <a:gd name="connsiteX276" fmla="*/ 2959481 w 5017802"/>
                <a:gd name="connsiteY276" fmla="*/ 1086348 h 4821630"/>
                <a:gd name="connsiteX277" fmla="*/ 3064710 w 5017802"/>
                <a:gd name="connsiteY277" fmla="*/ 1063896 h 4821630"/>
                <a:gd name="connsiteX278" fmla="*/ 3001663 w 5017802"/>
                <a:gd name="connsiteY278" fmla="*/ 974089 h 4821630"/>
                <a:gd name="connsiteX279" fmla="*/ 2984427 w 5017802"/>
                <a:gd name="connsiteY279" fmla="*/ 1018766 h 4821630"/>
                <a:gd name="connsiteX280" fmla="*/ 2941112 w 5017802"/>
                <a:gd name="connsiteY280" fmla="*/ 971595 h 4821630"/>
                <a:gd name="connsiteX281" fmla="*/ 2962430 w 5017802"/>
                <a:gd name="connsiteY281" fmla="*/ 886323 h 4821630"/>
                <a:gd name="connsiteX282" fmla="*/ 3035454 w 5017802"/>
                <a:gd name="connsiteY282" fmla="*/ 789032 h 4821630"/>
                <a:gd name="connsiteX283" fmla="*/ 3018445 w 5017802"/>
                <a:gd name="connsiteY283" fmla="*/ 682443 h 4821630"/>
                <a:gd name="connsiteX284" fmla="*/ 2847223 w 5017802"/>
                <a:gd name="connsiteY284" fmla="*/ 692194 h 4821630"/>
                <a:gd name="connsiteX285" fmla="*/ 2827945 w 5017802"/>
                <a:gd name="connsiteY285" fmla="*/ 734831 h 4821630"/>
                <a:gd name="connsiteX286" fmla="*/ 2795742 w 5017802"/>
                <a:gd name="connsiteY286" fmla="*/ 667248 h 4821630"/>
                <a:gd name="connsiteX287" fmla="*/ 2766032 w 5017802"/>
                <a:gd name="connsiteY287" fmla="*/ 707616 h 4821630"/>
                <a:gd name="connsiteX288" fmla="*/ 2580523 w 5017802"/>
                <a:gd name="connsiteY28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51448 w 5017802"/>
                <a:gd name="connsiteY168" fmla="*/ 4352973 h 4821630"/>
                <a:gd name="connsiteX169" fmla="*/ 2188636 w 5017802"/>
                <a:gd name="connsiteY169" fmla="*/ 4250462 h 4821630"/>
                <a:gd name="connsiteX170" fmla="*/ 2296586 w 5017802"/>
                <a:gd name="connsiteY170" fmla="*/ 4245474 h 4821630"/>
                <a:gd name="connsiteX171" fmla="*/ 2394785 w 5017802"/>
                <a:gd name="connsiteY171" fmla="*/ 4215990 h 4821630"/>
                <a:gd name="connsiteX172" fmla="*/ 2406350 w 5017802"/>
                <a:gd name="connsiteY172" fmla="*/ 4125277 h 4821630"/>
                <a:gd name="connsiteX173" fmla="*/ 2494570 w 5017802"/>
                <a:gd name="connsiteY173" fmla="*/ 3900532 h 4821630"/>
                <a:gd name="connsiteX174" fmla="*/ 2593449 w 5017802"/>
                <a:gd name="connsiteY174" fmla="*/ 3917768 h 4821630"/>
                <a:gd name="connsiteX175" fmla="*/ 2719088 w 5017802"/>
                <a:gd name="connsiteY175" fmla="*/ 3918221 h 4821630"/>
                <a:gd name="connsiteX176" fmla="*/ 2914124 w 5017802"/>
                <a:gd name="connsiteY176" fmla="*/ 3764007 h 4821630"/>
                <a:gd name="connsiteX177" fmla="*/ 3195112 w 5017802"/>
                <a:gd name="connsiteY177" fmla="*/ 3993968 h 4821630"/>
                <a:gd name="connsiteX178" fmla="*/ 3265414 w 5017802"/>
                <a:gd name="connsiteY178" fmla="*/ 4067674 h 4821630"/>
                <a:gd name="connsiteX179" fmla="*/ 3439813 w 5017802"/>
                <a:gd name="connsiteY179" fmla="*/ 4130265 h 4821630"/>
                <a:gd name="connsiteX180" fmla="*/ 3526217 w 5017802"/>
                <a:gd name="connsiteY180" fmla="*/ 4316455 h 4821630"/>
                <a:gd name="connsiteX181" fmla="*/ 3586542 w 5017802"/>
                <a:gd name="connsiteY181" fmla="*/ 4375193 h 4821630"/>
                <a:gd name="connsiteX182" fmla="*/ 3597654 w 5017802"/>
                <a:gd name="connsiteY182" fmla="*/ 4345030 h 4821630"/>
                <a:gd name="connsiteX183" fmla="*/ 3643692 w 5017802"/>
                <a:gd name="connsiteY183" fmla="*/ 4318042 h 4821630"/>
                <a:gd name="connsiteX184" fmla="*/ 3694492 w 5017802"/>
                <a:gd name="connsiteY184" fmla="*/ 4391068 h 4821630"/>
                <a:gd name="connsiteX185" fmla="*/ 3743705 w 5017802"/>
                <a:gd name="connsiteY185" fmla="*/ 4394243 h 4821630"/>
                <a:gd name="connsiteX186" fmla="*/ 3699254 w 5017802"/>
                <a:gd name="connsiteY186" fmla="*/ 4300581 h 4821630"/>
                <a:gd name="connsiteX187" fmla="*/ 3656392 w 5017802"/>
                <a:gd name="connsiteY187" fmla="*/ 4232318 h 4821630"/>
                <a:gd name="connsiteX188" fmla="*/ 3699255 w 5017802"/>
                <a:gd name="connsiteY188" fmla="*/ 4216442 h 4821630"/>
                <a:gd name="connsiteX189" fmla="*/ 3680204 w 5017802"/>
                <a:gd name="connsiteY189" fmla="*/ 4175168 h 4821630"/>
                <a:gd name="connsiteX190" fmla="*/ 3732592 w 5017802"/>
                <a:gd name="connsiteY190" fmla="*/ 4184693 h 4821630"/>
                <a:gd name="connsiteX191" fmla="*/ 3711955 w 5017802"/>
                <a:gd name="connsiteY191" fmla="*/ 4151355 h 4821630"/>
                <a:gd name="connsiteX192" fmla="*/ 3733274 w 5017802"/>
                <a:gd name="connsiteY192" fmla="*/ 4134801 h 4821630"/>
                <a:gd name="connsiteX193" fmla="*/ 3854377 w 5017802"/>
                <a:gd name="connsiteY193" fmla="*/ 4220074 h 4821630"/>
                <a:gd name="connsiteX194" fmla="*/ 3889754 w 5017802"/>
                <a:gd name="connsiteY194" fmla="*/ 4206917 h 4821630"/>
                <a:gd name="connsiteX195" fmla="*/ 3942141 w 5017802"/>
                <a:gd name="connsiteY195" fmla="*/ 4272006 h 4821630"/>
                <a:gd name="connsiteX196" fmla="*/ 3962779 w 5017802"/>
                <a:gd name="connsiteY196" fmla="*/ 4330743 h 4821630"/>
                <a:gd name="connsiteX197" fmla="*/ 4070729 w 5017802"/>
                <a:gd name="connsiteY197" fmla="*/ 4349792 h 4821630"/>
                <a:gd name="connsiteX198" fmla="*/ 4010405 w 5017802"/>
                <a:gd name="connsiteY198" fmla="*/ 4283117 h 4821630"/>
                <a:gd name="connsiteX199" fmla="*/ 4007229 w 5017802"/>
                <a:gd name="connsiteY199" fmla="*/ 4214855 h 4821630"/>
                <a:gd name="connsiteX200" fmla="*/ 4061204 w 5017802"/>
                <a:gd name="connsiteY200" fmla="*/ 4270418 h 4821630"/>
                <a:gd name="connsiteX201" fmla="*/ 4110417 w 5017802"/>
                <a:gd name="connsiteY201" fmla="*/ 4275180 h 4821630"/>
                <a:gd name="connsiteX202" fmla="*/ 4104067 w 5017802"/>
                <a:gd name="connsiteY202" fmla="*/ 4225968 h 4821630"/>
                <a:gd name="connsiteX203" fmla="*/ 4164392 w 5017802"/>
                <a:gd name="connsiteY203" fmla="*/ 4230730 h 4821630"/>
                <a:gd name="connsiteX204" fmla="*/ 4226304 w 5017802"/>
                <a:gd name="connsiteY204" fmla="*/ 4273592 h 4821630"/>
                <a:gd name="connsiteX205" fmla="*/ 4258054 w 5017802"/>
                <a:gd name="connsiteY205" fmla="*/ 4260893 h 4821630"/>
                <a:gd name="connsiteX206" fmla="*/ 4251705 w 5017802"/>
                <a:gd name="connsiteY206" fmla="*/ 4225968 h 4821630"/>
                <a:gd name="connsiteX207" fmla="*/ 4292980 w 5017802"/>
                <a:gd name="connsiteY207" fmla="*/ 4202156 h 4821630"/>
                <a:gd name="connsiteX208" fmla="*/ 4377117 w 5017802"/>
                <a:gd name="connsiteY208" fmla="*/ 4259306 h 4821630"/>
                <a:gd name="connsiteX209" fmla="*/ 4394580 w 5017802"/>
                <a:gd name="connsiteY209" fmla="*/ 4157708 h 4821630"/>
                <a:gd name="connsiteX210" fmla="*/ 4369180 w 5017802"/>
                <a:gd name="connsiteY210" fmla="*/ 4135482 h 4821630"/>
                <a:gd name="connsiteX211" fmla="*/ 4296154 w 5017802"/>
                <a:gd name="connsiteY211" fmla="*/ 4092619 h 4821630"/>
                <a:gd name="connsiteX212" fmla="*/ 4318379 w 5017802"/>
                <a:gd name="connsiteY212" fmla="*/ 4067220 h 4821630"/>
                <a:gd name="connsiteX213" fmla="*/ 4339017 w 5017802"/>
                <a:gd name="connsiteY213" fmla="*/ 4044994 h 4821630"/>
                <a:gd name="connsiteX214" fmla="*/ 4392992 w 5017802"/>
                <a:gd name="connsiteY214" fmla="*/ 4076745 h 4821630"/>
                <a:gd name="connsiteX215" fmla="*/ 4399342 w 5017802"/>
                <a:gd name="connsiteY215" fmla="*/ 4032295 h 4821630"/>
                <a:gd name="connsiteX216" fmla="*/ 4343779 w 5017802"/>
                <a:gd name="connsiteY216" fmla="*/ 4008482 h 4821630"/>
                <a:gd name="connsiteX217" fmla="*/ 4342192 w 5017802"/>
                <a:gd name="connsiteY217" fmla="*/ 3998958 h 4821630"/>
                <a:gd name="connsiteX218" fmla="*/ 4329491 w 5017802"/>
                <a:gd name="connsiteY218" fmla="*/ 3960859 h 4821630"/>
                <a:gd name="connsiteX219" fmla="*/ 4335841 w 5017802"/>
                <a:gd name="connsiteY219" fmla="*/ 3913233 h 4821630"/>
                <a:gd name="connsiteX220" fmla="*/ 4346954 w 5017802"/>
                <a:gd name="connsiteY220" fmla="*/ 3857670 h 4821630"/>
                <a:gd name="connsiteX221" fmla="*/ 4308854 w 5017802"/>
                <a:gd name="connsiteY221" fmla="*/ 3827508 h 4821630"/>
                <a:gd name="connsiteX222" fmla="*/ 4342191 w 5017802"/>
                <a:gd name="connsiteY222" fmla="*/ 3817983 h 4821630"/>
                <a:gd name="connsiteX223" fmla="*/ 4319966 w 5017802"/>
                <a:gd name="connsiteY223" fmla="*/ 3781470 h 4821630"/>
                <a:gd name="connsiteX224" fmla="*/ 4358067 w 5017802"/>
                <a:gd name="connsiteY224" fmla="*/ 3776709 h 4821630"/>
                <a:gd name="connsiteX225" fmla="*/ 4364416 w 5017802"/>
                <a:gd name="connsiteY225" fmla="*/ 3743370 h 4821630"/>
                <a:gd name="connsiteX226" fmla="*/ 4426330 w 5017802"/>
                <a:gd name="connsiteY226" fmla="*/ 3752897 h 4821630"/>
                <a:gd name="connsiteX227" fmla="*/ 4459443 w 5017802"/>
                <a:gd name="connsiteY227" fmla="*/ 3768089 h 4821630"/>
                <a:gd name="connsiteX228" fmla="*/ 4425650 w 5017802"/>
                <a:gd name="connsiteY228" fmla="*/ 3809137 h 4821630"/>
                <a:gd name="connsiteX229" fmla="*/ 4464658 w 5017802"/>
                <a:gd name="connsiteY229" fmla="*/ 3916633 h 4821630"/>
                <a:gd name="connsiteX230" fmla="*/ 4517045 w 5017802"/>
                <a:gd name="connsiteY230" fmla="*/ 3947931 h 4821630"/>
                <a:gd name="connsiteX231" fmla="*/ 4568979 w 5017802"/>
                <a:gd name="connsiteY231" fmla="*/ 3905749 h 4821630"/>
                <a:gd name="connsiteX232" fmla="*/ 4654704 w 5017802"/>
                <a:gd name="connsiteY232" fmla="*/ 3857216 h 4821630"/>
                <a:gd name="connsiteX233" fmla="*/ 4637468 w 5017802"/>
                <a:gd name="connsiteY233" fmla="*/ 3768315 h 4821630"/>
                <a:gd name="connsiteX234" fmla="*/ 4714802 w 5017802"/>
                <a:gd name="connsiteY234" fmla="*/ 3635646 h 4821630"/>
                <a:gd name="connsiteX235" fmla="*/ 5007356 w 5017802"/>
                <a:gd name="connsiteY235" fmla="*/ 3302498 h 4821630"/>
                <a:gd name="connsiteX236" fmla="*/ 4925939 w 5017802"/>
                <a:gd name="connsiteY236" fmla="*/ 3293426 h 4821630"/>
                <a:gd name="connsiteX237" fmla="*/ 4930476 w 5017802"/>
                <a:gd name="connsiteY237" fmla="*/ 3201578 h 4821630"/>
                <a:gd name="connsiteX238" fmla="*/ 4881489 w 5017802"/>
                <a:gd name="connsiteY238" fmla="*/ 3176406 h 4821630"/>
                <a:gd name="connsiteX239" fmla="*/ 4797352 w 5017802"/>
                <a:gd name="connsiteY239" fmla="*/ 3207928 h 4821630"/>
                <a:gd name="connsiteX240" fmla="*/ 4760613 w 5017802"/>
                <a:gd name="connsiteY240" fmla="*/ 3171643 h 4821630"/>
                <a:gd name="connsiteX241" fmla="*/ 4805290 w 5017802"/>
                <a:gd name="connsiteY241" fmla="*/ 3148738 h 4821630"/>
                <a:gd name="connsiteX242" fmla="*/ 4676023 w 5017802"/>
                <a:gd name="connsiteY242" fmla="*/ 2935559 h 4821630"/>
                <a:gd name="connsiteX243" fmla="*/ 4690989 w 5017802"/>
                <a:gd name="connsiteY243" fmla="*/ 2905396 h 4821630"/>
                <a:gd name="connsiteX244" fmla="*/ 4667404 w 5017802"/>
                <a:gd name="connsiteY244" fmla="*/ 2789736 h 4821630"/>
                <a:gd name="connsiteX245" fmla="*/ 4508655 w 5017802"/>
                <a:gd name="connsiteY245" fmla="*/ 2778850 h 4821630"/>
                <a:gd name="connsiteX246" fmla="*/ 4475317 w 5017802"/>
                <a:gd name="connsiteY246" fmla="*/ 2827608 h 4821630"/>
                <a:gd name="connsiteX247" fmla="*/ 4386417 w 5017802"/>
                <a:gd name="connsiteY247" fmla="*/ 2842124 h 4821630"/>
                <a:gd name="connsiteX248" fmla="*/ 4392767 w 5017802"/>
                <a:gd name="connsiteY248" fmla="*/ 2820125 h 4821630"/>
                <a:gd name="connsiteX249" fmla="*/ 4339245 w 5017802"/>
                <a:gd name="connsiteY249" fmla="*/ 2804024 h 4821630"/>
                <a:gd name="connsiteX250" fmla="*/ 4314526 w 5017802"/>
                <a:gd name="connsiteY250" fmla="*/ 2638923 h 4821630"/>
                <a:gd name="connsiteX251" fmla="*/ 4034219 w 5017802"/>
                <a:gd name="connsiteY251" fmla="*/ 2572248 h 4821630"/>
                <a:gd name="connsiteX252" fmla="*/ 3897920 w 5017802"/>
                <a:gd name="connsiteY252" fmla="*/ 2615564 h 4821630"/>
                <a:gd name="connsiteX253" fmla="*/ 3765931 w 5017802"/>
                <a:gd name="connsiteY253" fmla="*/ 2608080 h 4821630"/>
                <a:gd name="connsiteX254" fmla="*/ 3633488 w 5017802"/>
                <a:gd name="connsiteY254" fmla="*/ 2497182 h 4821630"/>
                <a:gd name="connsiteX255" fmla="*/ 3420310 w 5017802"/>
                <a:gd name="connsiteY255" fmla="*/ 2193969 h 4821630"/>
                <a:gd name="connsiteX256" fmla="*/ 3021848 w 5017802"/>
                <a:gd name="connsiteY256" fmla="*/ 2054496 h 4821630"/>
                <a:gd name="connsiteX257" fmla="*/ 2785310 w 5017802"/>
                <a:gd name="connsiteY257" fmla="*/ 1741532 h 4821630"/>
                <a:gd name="connsiteX258" fmla="*/ 2819101 w 5017802"/>
                <a:gd name="connsiteY258" fmla="*/ 1716586 h 4821630"/>
                <a:gd name="connsiteX259" fmla="*/ 2878745 w 5017802"/>
                <a:gd name="connsiteY259" fmla="*/ 1799589 h 4821630"/>
                <a:gd name="connsiteX260" fmla="*/ 2898929 w 5017802"/>
                <a:gd name="connsiteY260" fmla="*/ 1782126 h 4821630"/>
                <a:gd name="connsiteX261" fmla="*/ 2942019 w 5017802"/>
                <a:gd name="connsiteY261" fmla="*/ 1812970 h 4821630"/>
                <a:gd name="connsiteX262" fmla="*/ 3030692 w 5017802"/>
                <a:gd name="connsiteY262" fmla="*/ 1759221 h 4821630"/>
                <a:gd name="connsiteX263" fmla="*/ 3046794 w 5017802"/>
                <a:gd name="connsiteY263" fmla="*/ 1738811 h 4821630"/>
                <a:gd name="connsiteX264" fmla="*/ 3105077 w 5017802"/>
                <a:gd name="connsiteY264" fmla="*/ 1739037 h 4821630"/>
                <a:gd name="connsiteX265" fmla="*/ 3121180 w 5017802"/>
                <a:gd name="connsiteY265" fmla="*/ 1705927 h 4821630"/>
                <a:gd name="connsiteX266" fmla="*/ 3102356 w 5017802"/>
                <a:gd name="connsiteY266" fmla="*/ 1680300 h 4821630"/>
                <a:gd name="connsiteX267" fmla="*/ 3035228 w 5017802"/>
                <a:gd name="connsiteY267" fmla="*/ 1700257 h 4821630"/>
                <a:gd name="connsiteX268" fmla="*/ 3013456 w 5017802"/>
                <a:gd name="connsiteY268" fmla="*/ 1646736 h 4821630"/>
                <a:gd name="connsiteX269" fmla="*/ 3034774 w 5017802"/>
                <a:gd name="connsiteY269" fmla="*/ 1617026 h 4821630"/>
                <a:gd name="connsiteX270" fmla="*/ 2978304 w 5017802"/>
                <a:gd name="connsiteY270" fmla="*/ 1513612 h 4821630"/>
                <a:gd name="connsiteX271" fmla="*/ 2929773 w 5017802"/>
                <a:gd name="connsiteY271" fmla="*/ 1552393 h 4821630"/>
                <a:gd name="connsiteX272" fmla="*/ 2840418 w 5017802"/>
                <a:gd name="connsiteY272" fmla="*/ 1497737 h 4821630"/>
                <a:gd name="connsiteX273" fmla="*/ 2892352 w 5017802"/>
                <a:gd name="connsiteY273" fmla="*/ 1405208 h 4821630"/>
                <a:gd name="connsiteX274" fmla="*/ 2849490 w 5017802"/>
                <a:gd name="connsiteY274" fmla="*/ 1284105 h 4821630"/>
                <a:gd name="connsiteX275" fmla="*/ 2864231 w 5017802"/>
                <a:gd name="connsiteY275" fmla="*/ 1160053 h 4821630"/>
                <a:gd name="connsiteX276" fmla="*/ 2959481 w 5017802"/>
                <a:gd name="connsiteY276" fmla="*/ 1086348 h 4821630"/>
                <a:gd name="connsiteX277" fmla="*/ 3064710 w 5017802"/>
                <a:gd name="connsiteY277" fmla="*/ 1063896 h 4821630"/>
                <a:gd name="connsiteX278" fmla="*/ 3001663 w 5017802"/>
                <a:gd name="connsiteY278" fmla="*/ 974089 h 4821630"/>
                <a:gd name="connsiteX279" fmla="*/ 2984427 w 5017802"/>
                <a:gd name="connsiteY279" fmla="*/ 1018766 h 4821630"/>
                <a:gd name="connsiteX280" fmla="*/ 2941112 w 5017802"/>
                <a:gd name="connsiteY280" fmla="*/ 971595 h 4821630"/>
                <a:gd name="connsiteX281" fmla="*/ 2962430 w 5017802"/>
                <a:gd name="connsiteY281" fmla="*/ 886323 h 4821630"/>
                <a:gd name="connsiteX282" fmla="*/ 3035454 w 5017802"/>
                <a:gd name="connsiteY282" fmla="*/ 789032 h 4821630"/>
                <a:gd name="connsiteX283" fmla="*/ 3018445 w 5017802"/>
                <a:gd name="connsiteY283" fmla="*/ 682443 h 4821630"/>
                <a:gd name="connsiteX284" fmla="*/ 2847223 w 5017802"/>
                <a:gd name="connsiteY284" fmla="*/ 692194 h 4821630"/>
                <a:gd name="connsiteX285" fmla="*/ 2827945 w 5017802"/>
                <a:gd name="connsiteY285" fmla="*/ 734831 h 4821630"/>
                <a:gd name="connsiteX286" fmla="*/ 2795742 w 5017802"/>
                <a:gd name="connsiteY286" fmla="*/ 667248 h 4821630"/>
                <a:gd name="connsiteX287" fmla="*/ 2766032 w 5017802"/>
                <a:gd name="connsiteY287" fmla="*/ 707616 h 4821630"/>
                <a:gd name="connsiteX288" fmla="*/ 2580523 w 5017802"/>
                <a:gd name="connsiteY28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51448 w 5017802"/>
                <a:gd name="connsiteY168" fmla="*/ 4352973 h 4821630"/>
                <a:gd name="connsiteX169" fmla="*/ 2151448 w 5017802"/>
                <a:gd name="connsiteY169" fmla="*/ 4359323 h 4821630"/>
                <a:gd name="connsiteX170" fmla="*/ 2188636 w 5017802"/>
                <a:gd name="connsiteY170" fmla="*/ 4250462 h 4821630"/>
                <a:gd name="connsiteX171" fmla="*/ 2296586 w 5017802"/>
                <a:gd name="connsiteY171" fmla="*/ 4245474 h 4821630"/>
                <a:gd name="connsiteX172" fmla="*/ 2394785 w 5017802"/>
                <a:gd name="connsiteY172" fmla="*/ 4215990 h 4821630"/>
                <a:gd name="connsiteX173" fmla="*/ 2406350 w 5017802"/>
                <a:gd name="connsiteY173" fmla="*/ 4125277 h 4821630"/>
                <a:gd name="connsiteX174" fmla="*/ 2494570 w 5017802"/>
                <a:gd name="connsiteY174" fmla="*/ 3900532 h 4821630"/>
                <a:gd name="connsiteX175" fmla="*/ 2593449 w 5017802"/>
                <a:gd name="connsiteY175" fmla="*/ 3917768 h 4821630"/>
                <a:gd name="connsiteX176" fmla="*/ 2719088 w 5017802"/>
                <a:gd name="connsiteY176" fmla="*/ 3918221 h 4821630"/>
                <a:gd name="connsiteX177" fmla="*/ 2914124 w 5017802"/>
                <a:gd name="connsiteY177" fmla="*/ 3764007 h 4821630"/>
                <a:gd name="connsiteX178" fmla="*/ 3195112 w 5017802"/>
                <a:gd name="connsiteY178" fmla="*/ 3993968 h 4821630"/>
                <a:gd name="connsiteX179" fmla="*/ 3265414 w 5017802"/>
                <a:gd name="connsiteY179" fmla="*/ 4067674 h 4821630"/>
                <a:gd name="connsiteX180" fmla="*/ 3439813 w 5017802"/>
                <a:gd name="connsiteY180" fmla="*/ 4130265 h 4821630"/>
                <a:gd name="connsiteX181" fmla="*/ 3526217 w 5017802"/>
                <a:gd name="connsiteY181" fmla="*/ 4316455 h 4821630"/>
                <a:gd name="connsiteX182" fmla="*/ 3586542 w 5017802"/>
                <a:gd name="connsiteY182" fmla="*/ 4375193 h 4821630"/>
                <a:gd name="connsiteX183" fmla="*/ 3597654 w 5017802"/>
                <a:gd name="connsiteY183" fmla="*/ 4345030 h 4821630"/>
                <a:gd name="connsiteX184" fmla="*/ 3643692 w 5017802"/>
                <a:gd name="connsiteY184" fmla="*/ 4318042 h 4821630"/>
                <a:gd name="connsiteX185" fmla="*/ 3694492 w 5017802"/>
                <a:gd name="connsiteY185" fmla="*/ 4391068 h 4821630"/>
                <a:gd name="connsiteX186" fmla="*/ 3743705 w 5017802"/>
                <a:gd name="connsiteY186" fmla="*/ 4394243 h 4821630"/>
                <a:gd name="connsiteX187" fmla="*/ 3699254 w 5017802"/>
                <a:gd name="connsiteY187" fmla="*/ 4300581 h 4821630"/>
                <a:gd name="connsiteX188" fmla="*/ 3656392 w 5017802"/>
                <a:gd name="connsiteY188" fmla="*/ 4232318 h 4821630"/>
                <a:gd name="connsiteX189" fmla="*/ 3699255 w 5017802"/>
                <a:gd name="connsiteY189" fmla="*/ 4216442 h 4821630"/>
                <a:gd name="connsiteX190" fmla="*/ 3680204 w 5017802"/>
                <a:gd name="connsiteY190" fmla="*/ 4175168 h 4821630"/>
                <a:gd name="connsiteX191" fmla="*/ 3732592 w 5017802"/>
                <a:gd name="connsiteY191" fmla="*/ 4184693 h 4821630"/>
                <a:gd name="connsiteX192" fmla="*/ 3711955 w 5017802"/>
                <a:gd name="connsiteY192" fmla="*/ 4151355 h 4821630"/>
                <a:gd name="connsiteX193" fmla="*/ 3733274 w 5017802"/>
                <a:gd name="connsiteY193" fmla="*/ 4134801 h 4821630"/>
                <a:gd name="connsiteX194" fmla="*/ 3854377 w 5017802"/>
                <a:gd name="connsiteY194" fmla="*/ 4220074 h 4821630"/>
                <a:gd name="connsiteX195" fmla="*/ 3889754 w 5017802"/>
                <a:gd name="connsiteY195" fmla="*/ 4206917 h 4821630"/>
                <a:gd name="connsiteX196" fmla="*/ 3942141 w 5017802"/>
                <a:gd name="connsiteY196" fmla="*/ 4272006 h 4821630"/>
                <a:gd name="connsiteX197" fmla="*/ 3962779 w 5017802"/>
                <a:gd name="connsiteY197" fmla="*/ 4330743 h 4821630"/>
                <a:gd name="connsiteX198" fmla="*/ 4070729 w 5017802"/>
                <a:gd name="connsiteY198" fmla="*/ 4349792 h 4821630"/>
                <a:gd name="connsiteX199" fmla="*/ 4010405 w 5017802"/>
                <a:gd name="connsiteY199" fmla="*/ 4283117 h 4821630"/>
                <a:gd name="connsiteX200" fmla="*/ 4007229 w 5017802"/>
                <a:gd name="connsiteY200" fmla="*/ 4214855 h 4821630"/>
                <a:gd name="connsiteX201" fmla="*/ 4061204 w 5017802"/>
                <a:gd name="connsiteY201" fmla="*/ 4270418 h 4821630"/>
                <a:gd name="connsiteX202" fmla="*/ 4110417 w 5017802"/>
                <a:gd name="connsiteY202" fmla="*/ 4275180 h 4821630"/>
                <a:gd name="connsiteX203" fmla="*/ 4104067 w 5017802"/>
                <a:gd name="connsiteY203" fmla="*/ 4225968 h 4821630"/>
                <a:gd name="connsiteX204" fmla="*/ 4164392 w 5017802"/>
                <a:gd name="connsiteY204" fmla="*/ 4230730 h 4821630"/>
                <a:gd name="connsiteX205" fmla="*/ 4226304 w 5017802"/>
                <a:gd name="connsiteY205" fmla="*/ 4273592 h 4821630"/>
                <a:gd name="connsiteX206" fmla="*/ 4258054 w 5017802"/>
                <a:gd name="connsiteY206" fmla="*/ 4260893 h 4821630"/>
                <a:gd name="connsiteX207" fmla="*/ 4251705 w 5017802"/>
                <a:gd name="connsiteY207" fmla="*/ 4225968 h 4821630"/>
                <a:gd name="connsiteX208" fmla="*/ 4292980 w 5017802"/>
                <a:gd name="connsiteY208" fmla="*/ 4202156 h 4821630"/>
                <a:gd name="connsiteX209" fmla="*/ 4377117 w 5017802"/>
                <a:gd name="connsiteY209" fmla="*/ 4259306 h 4821630"/>
                <a:gd name="connsiteX210" fmla="*/ 4394580 w 5017802"/>
                <a:gd name="connsiteY210" fmla="*/ 4157708 h 4821630"/>
                <a:gd name="connsiteX211" fmla="*/ 4369180 w 5017802"/>
                <a:gd name="connsiteY211" fmla="*/ 4135482 h 4821630"/>
                <a:gd name="connsiteX212" fmla="*/ 4296154 w 5017802"/>
                <a:gd name="connsiteY212" fmla="*/ 4092619 h 4821630"/>
                <a:gd name="connsiteX213" fmla="*/ 4318379 w 5017802"/>
                <a:gd name="connsiteY213" fmla="*/ 4067220 h 4821630"/>
                <a:gd name="connsiteX214" fmla="*/ 4339017 w 5017802"/>
                <a:gd name="connsiteY214" fmla="*/ 4044994 h 4821630"/>
                <a:gd name="connsiteX215" fmla="*/ 4392992 w 5017802"/>
                <a:gd name="connsiteY215" fmla="*/ 4076745 h 4821630"/>
                <a:gd name="connsiteX216" fmla="*/ 4399342 w 5017802"/>
                <a:gd name="connsiteY216" fmla="*/ 4032295 h 4821630"/>
                <a:gd name="connsiteX217" fmla="*/ 4343779 w 5017802"/>
                <a:gd name="connsiteY217" fmla="*/ 4008482 h 4821630"/>
                <a:gd name="connsiteX218" fmla="*/ 4342192 w 5017802"/>
                <a:gd name="connsiteY218" fmla="*/ 3998958 h 4821630"/>
                <a:gd name="connsiteX219" fmla="*/ 4329491 w 5017802"/>
                <a:gd name="connsiteY219" fmla="*/ 3960859 h 4821630"/>
                <a:gd name="connsiteX220" fmla="*/ 4335841 w 5017802"/>
                <a:gd name="connsiteY220" fmla="*/ 3913233 h 4821630"/>
                <a:gd name="connsiteX221" fmla="*/ 4346954 w 5017802"/>
                <a:gd name="connsiteY221" fmla="*/ 3857670 h 4821630"/>
                <a:gd name="connsiteX222" fmla="*/ 4308854 w 5017802"/>
                <a:gd name="connsiteY222" fmla="*/ 3827508 h 4821630"/>
                <a:gd name="connsiteX223" fmla="*/ 4342191 w 5017802"/>
                <a:gd name="connsiteY223" fmla="*/ 3817983 h 4821630"/>
                <a:gd name="connsiteX224" fmla="*/ 4319966 w 5017802"/>
                <a:gd name="connsiteY224" fmla="*/ 3781470 h 4821630"/>
                <a:gd name="connsiteX225" fmla="*/ 4358067 w 5017802"/>
                <a:gd name="connsiteY225" fmla="*/ 3776709 h 4821630"/>
                <a:gd name="connsiteX226" fmla="*/ 4364416 w 5017802"/>
                <a:gd name="connsiteY226" fmla="*/ 3743370 h 4821630"/>
                <a:gd name="connsiteX227" fmla="*/ 4426330 w 5017802"/>
                <a:gd name="connsiteY227" fmla="*/ 3752897 h 4821630"/>
                <a:gd name="connsiteX228" fmla="*/ 4459443 w 5017802"/>
                <a:gd name="connsiteY228" fmla="*/ 3768089 h 4821630"/>
                <a:gd name="connsiteX229" fmla="*/ 4425650 w 5017802"/>
                <a:gd name="connsiteY229" fmla="*/ 3809137 h 4821630"/>
                <a:gd name="connsiteX230" fmla="*/ 4464658 w 5017802"/>
                <a:gd name="connsiteY230" fmla="*/ 3916633 h 4821630"/>
                <a:gd name="connsiteX231" fmla="*/ 4517045 w 5017802"/>
                <a:gd name="connsiteY231" fmla="*/ 3947931 h 4821630"/>
                <a:gd name="connsiteX232" fmla="*/ 4568979 w 5017802"/>
                <a:gd name="connsiteY232" fmla="*/ 3905749 h 4821630"/>
                <a:gd name="connsiteX233" fmla="*/ 4654704 w 5017802"/>
                <a:gd name="connsiteY233" fmla="*/ 3857216 h 4821630"/>
                <a:gd name="connsiteX234" fmla="*/ 4637468 w 5017802"/>
                <a:gd name="connsiteY234" fmla="*/ 3768315 h 4821630"/>
                <a:gd name="connsiteX235" fmla="*/ 4714802 w 5017802"/>
                <a:gd name="connsiteY235" fmla="*/ 3635646 h 4821630"/>
                <a:gd name="connsiteX236" fmla="*/ 5007356 w 5017802"/>
                <a:gd name="connsiteY236" fmla="*/ 3302498 h 4821630"/>
                <a:gd name="connsiteX237" fmla="*/ 4925939 w 5017802"/>
                <a:gd name="connsiteY237" fmla="*/ 3293426 h 4821630"/>
                <a:gd name="connsiteX238" fmla="*/ 4930476 w 5017802"/>
                <a:gd name="connsiteY238" fmla="*/ 3201578 h 4821630"/>
                <a:gd name="connsiteX239" fmla="*/ 4881489 w 5017802"/>
                <a:gd name="connsiteY239" fmla="*/ 3176406 h 4821630"/>
                <a:gd name="connsiteX240" fmla="*/ 4797352 w 5017802"/>
                <a:gd name="connsiteY240" fmla="*/ 3207928 h 4821630"/>
                <a:gd name="connsiteX241" fmla="*/ 4760613 w 5017802"/>
                <a:gd name="connsiteY241" fmla="*/ 3171643 h 4821630"/>
                <a:gd name="connsiteX242" fmla="*/ 4805290 w 5017802"/>
                <a:gd name="connsiteY242" fmla="*/ 3148738 h 4821630"/>
                <a:gd name="connsiteX243" fmla="*/ 4676023 w 5017802"/>
                <a:gd name="connsiteY243" fmla="*/ 2935559 h 4821630"/>
                <a:gd name="connsiteX244" fmla="*/ 4690989 w 5017802"/>
                <a:gd name="connsiteY244" fmla="*/ 2905396 h 4821630"/>
                <a:gd name="connsiteX245" fmla="*/ 4667404 w 5017802"/>
                <a:gd name="connsiteY245" fmla="*/ 2789736 h 4821630"/>
                <a:gd name="connsiteX246" fmla="*/ 4508655 w 5017802"/>
                <a:gd name="connsiteY246" fmla="*/ 2778850 h 4821630"/>
                <a:gd name="connsiteX247" fmla="*/ 4475317 w 5017802"/>
                <a:gd name="connsiteY247" fmla="*/ 2827608 h 4821630"/>
                <a:gd name="connsiteX248" fmla="*/ 4386417 w 5017802"/>
                <a:gd name="connsiteY248" fmla="*/ 2842124 h 4821630"/>
                <a:gd name="connsiteX249" fmla="*/ 4392767 w 5017802"/>
                <a:gd name="connsiteY249" fmla="*/ 2820125 h 4821630"/>
                <a:gd name="connsiteX250" fmla="*/ 4339245 w 5017802"/>
                <a:gd name="connsiteY250" fmla="*/ 2804024 h 4821630"/>
                <a:gd name="connsiteX251" fmla="*/ 4314526 w 5017802"/>
                <a:gd name="connsiteY251" fmla="*/ 2638923 h 4821630"/>
                <a:gd name="connsiteX252" fmla="*/ 4034219 w 5017802"/>
                <a:gd name="connsiteY252" fmla="*/ 2572248 h 4821630"/>
                <a:gd name="connsiteX253" fmla="*/ 3897920 w 5017802"/>
                <a:gd name="connsiteY253" fmla="*/ 2615564 h 4821630"/>
                <a:gd name="connsiteX254" fmla="*/ 3765931 w 5017802"/>
                <a:gd name="connsiteY254" fmla="*/ 2608080 h 4821630"/>
                <a:gd name="connsiteX255" fmla="*/ 3633488 w 5017802"/>
                <a:gd name="connsiteY255" fmla="*/ 2497182 h 4821630"/>
                <a:gd name="connsiteX256" fmla="*/ 3420310 w 5017802"/>
                <a:gd name="connsiteY256" fmla="*/ 2193969 h 4821630"/>
                <a:gd name="connsiteX257" fmla="*/ 3021848 w 5017802"/>
                <a:gd name="connsiteY257" fmla="*/ 2054496 h 4821630"/>
                <a:gd name="connsiteX258" fmla="*/ 2785310 w 5017802"/>
                <a:gd name="connsiteY258" fmla="*/ 1741532 h 4821630"/>
                <a:gd name="connsiteX259" fmla="*/ 2819101 w 5017802"/>
                <a:gd name="connsiteY259" fmla="*/ 1716586 h 4821630"/>
                <a:gd name="connsiteX260" fmla="*/ 2878745 w 5017802"/>
                <a:gd name="connsiteY260" fmla="*/ 1799589 h 4821630"/>
                <a:gd name="connsiteX261" fmla="*/ 2898929 w 5017802"/>
                <a:gd name="connsiteY261" fmla="*/ 1782126 h 4821630"/>
                <a:gd name="connsiteX262" fmla="*/ 2942019 w 5017802"/>
                <a:gd name="connsiteY262" fmla="*/ 1812970 h 4821630"/>
                <a:gd name="connsiteX263" fmla="*/ 3030692 w 5017802"/>
                <a:gd name="connsiteY263" fmla="*/ 1759221 h 4821630"/>
                <a:gd name="connsiteX264" fmla="*/ 3046794 w 5017802"/>
                <a:gd name="connsiteY264" fmla="*/ 1738811 h 4821630"/>
                <a:gd name="connsiteX265" fmla="*/ 3105077 w 5017802"/>
                <a:gd name="connsiteY265" fmla="*/ 1739037 h 4821630"/>
                <a:gd name="connsiteX266" fmla="*/ 3121180 w 5017802"/>
                <a:gd name="connsiteY266" fmla="*/ 1705927 h 4821630"/>
                <a:gd name="connsiteX267" fmla="*/ 3102356 w 5017802"/>
                <a:gd name="connsiteY267" fmla="*/ 1680300 h 4821630"/>
                <a:gd name="connsiteX268" fmla="*/ 3035228 w 5017802"/>
                <a:gd name="connsiteY268" fmla="*/ 1700257 h 4821630"/>
                <a:gd name="connsiteX269" fmla="*/ 3013456 w 5017802"/>
                <a:gd name="connsiteY269" fmla="*/ 1646736 h 4821630"/>
                <a:gd name="connsiteX270" fmla="*/ 3034774 w 5017802"/>
                <a:gd name="connsiteY270" fmla="*/ 1617026 h 4821630"/>
                <a:gd name="connsiteX271" fmla="*/ 2978304 w 5017802"/>
                <a:gd name="connsiteY271" fmla="*/ 1513612 h 4821630"/>
                <a:gd name="connsiteX272" fmla="*/ 2929773 w 5017802"/>
                <a:gd name="connsiteY272" fmla="*/ 1552393 h 4821630"/>
                <a:gd name="connsiteX273" fmla="*/ 2840418 w 5017802"/>
                <a:gd name="connsiteY273" fmla="*/ 1497737 h 4821630"/>
                <a:gd name="connsiteX274" fmla="*/ 2892352 w 5017802"/>
                <a:gd name="connsiteY274" fmla="*/ 1405208 h 4821630"/>
                <a:gd name="connsiteX275" fmla="*/ 2849490 w 5017802"/>
                <a:gd name="connsiteY275" fmla="*/ 1284105 h 4821630"/>
                <a:gd name="connsiteX276" fmla="*/ 2864231 w 5017802"/>
                <a:gd name="connsiteY276" fmla="*/ 1160053 h 4821630"/>
                <a:gd name="connsiteX277" fmla="*/ 2959481 w 5017802"/>
                <a:gd name="connsiteY277" fmla="*/ 1086348 h 4821630"/>
                <a:gd name="connsiteX278" fmla="*/ 3064710 w 5017802"/>
                <a:gd name="connsiteY278" fmla="*/ 1063896 h 4821630"/>
                <a:gd name="connsiteX279" fmla="*/ 3001663 w 5017802"/>
                <a:gd name="connsiteY279" fmla="*/ 974089 h 4821630"/>
                <a:gd name="connsiteX280" fmla="*/ 2984427 w 5017802"/>
                <a:gd name="connsiteY280" fmla="*/ 1018766 h 4821630"/>
                <a:gd name="connsiteX281" fmla="*/ 2941112 w 5017802"/>
                <a:gd name="connsiteY281" fmla="*/ 971595 h 4821630"/>
                <a:gd name="connsiteX282" fmla="*/ 2962430 w 5017802"/>
                <a:gd name="connsiteY282" fmla="*/ 886323 h 4821630"/>
                <a:gd name="connsiteX283" fmla="*/ 3035454 w 5017802"/>
                <a:gd name="connsiteY283" fmla="*/ 789032 h 4821630"/>
                <a:gd name="connsiteX284" fmla="*/ 3018445 w 5017802"/>
                <a:gd name="connsiteY284" fmla="*/ 682443 h 4821630"/>
                <a:gd name="connsiteX285" fmla="*/ 2847223 w 5017802"/>
                <a:gd name="connsiteY285" fmla="*/ 692194 h 4821630"/>
                <a:gd name="connsiteX286" fmla="*/ 2827945 w 5017802"/>
                <a:gd name="connsiteY286" fmla="*/ 734831 h 4821630"/>
                <a:gd name="connsiteX287" fmla="*/ 2795742 w 5017802"/>
                <a:gd name="connsiteY287" fmla="*/ 667248 h 4821630"/>
                <a:gd name="connsiteX288" fmla="*/ 2766032 w 5017802"/>
                <a:gd name="connsiteY288" fmla="*/ 707616 h 4821630"/>
                <a:gd name="connsiteX289" fmla="*/ 2580523 w 5017802"/>
                <a:gd name="connsiteY28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51448 w 5017802"/>
                <a:gd name="connsiteY168" fmla="*/ 4352973 h 4821630"/>
                <a:gd name="connsiteX169" fmla="*/ 2176848 w 5017802"/>
                <a:gd name="connsiteY169" fmla="*/ 4357736 h 4821630"/>
                <a:gd name="connsiteX170" fmla="*/ 2188636 w 5017802"/>
                <a:gd name="connsiteY170" fmla="*/ 4250462 h 4821630"/>
                <a:gd name="connsiteX171" fmla="*/ 2296586 w 5017802"/>
                <a:gd name="connsiteY171" fmla="*/ 4245474 h 4821630"/>
                <a:gd name="connsiteX172" fmla="*/ 2394785 w 5017802"/>
                <a:gd name="connsiteY172" fmla="*/ 4215990 h 4821630"/>
                <a:gd name="connsiteX173" fmla="*/ 2406350 w 5017802"/>
                <a:gd name="connsiteY173" fmla="*/ 4125277 h 4821630"/>
                <a:gd name="connsiteX174" fmla="*/ 2494570 w 5017802"/>
                <a:gd name="connsiteY174" fmla="*/ 3900532 h 4821630"/>
                <a:gd name="connsiteX175" fmla="*/ 2593449 w 5017802"/>
                <a:gd name="connsiteY175" fmla="*/ 3917768 h 4821630"/>
                <a:gd name="connsiteX176" fmla="*/ 2719088 w 5017802"/>
                <a:gd name="connsiteY176" fmla="*/ 3918221 h 4821630"/>
                <a:gd name="connsiteX177" fmla="*/ 2914124 w 5017802"/>
                <a:gd name="connsiteY177" fmla="*/ 3764007 h 4821630"/>
                <a:gd name="connsiteX178" fmla="*/ 3195112 w 5017802"/>
                <a:gd name="connsiteY178" fmla="*/ 3993968 h 4821630"/>
                <a:gd name="connsiteX179" fmla="*/ 3265414 w 5017802"/>
                <a:gd name="connsiteY179" fmla="*/ 4067674 h 4821630"/>
                <a:gd name="connsiteX180" fmla="*/ 3439813 w 5017802"/>
                <a:gd name="connsiteY180" fmla="*/ 4130265 h 4821630"/>
                <a:gd name="connsiteX181" fmla="*/ 3526217 w 5017802"/>
                <a:gd name="connsiteY181" fmla="*/ 4316455 h 4821630"/>
                <a:gd name="connsiteX182" fmla="*/ 3586542 w 5017802"/>
                <a:gd name="connsiteY182" fmla="*/ 4375193 h 4821630"/>
                <a:gd name="connsiteX183" fmla="*/ 3597654 w 5017802"/>
                <a:gd name="connsiteY183" fmla="*/ 4345030 h 4821630"/>
                <a:gd name="connsiteX184" fmla="*/ 3643692 w 5017802"/>
                <a:gd name="connsiteY184" fmla="*/ 4318042 h 4821630"/>
                <a:gd name="connsiteX185" fmla="*/ 3694492 w 5017802"/>
                <a:gd name="connsiteY185" fmla="*/ 4391068 h 4821630"/>
                <a:gd name="connsiteX186" fmla="*/ 3743705 w 5017802"/>
                <a:gd name="connsiteY186" fmla="*/ 4394243 h 4821630"/>
                <a:gd name="connsiteX187" fmla="*/ 3699254 w 5017802"/>
                <a:gd name="connsiteY187" fmla="*/ 4300581 h 4821630"/>
                <a:gd name="connsiteX188" fmla="*/ 3656392 w 5017802"/>
                <a:gd name="connsiteY188" fmla="*/ 4232318 h 4821630"/>
                <a:gd name="connsiteX189" fmla="*/ 3699255 w 5017802"/>
                <a:gd name="connsiteY189" fmla="*/ 4216442 h 4821630"/>
                <a:gd name="connsiteX190" fmla="*/ 3680204 w 5017802"/>
                <a:gd name="connsiteY190" fmla="*/ 4175168 h 4821630"/>
                <a:gd name="connsiteX191" fmla="*/ 3732592 w 5017802"/>
                <a:gd name="connsiteY191" fmla="*/ 4184693 h 4821630"/>
                <a:gd name="connsiteX192" fmla="*/ 3711955 w 5017802"/>
                <a:gd name="connsiteY192" fmla="*/ 4151355 h 4821630"/>
                <a:gd name="connsiteX193" fmla="*/ 3733274 w 5017802"/>
                <a:gd name="connsiteY193" fmla="*/ 4134801 h 4821630"/>
                <a:gd name="connsiteX194" fmla="*/ 3854377 w 5017802"/>
                <a:gd name="connsiteY194" fmla="*/ 4220074 h 4821630"/>
                <a:gd name="connsiteX195" fmla="*/ 3889754 w 5017802"/>
                <a:gd name="connsiteY195" fmla="*/ 4206917 h 4821630"/>
                <a:gd name="connsiteX196" fmla="*/ 3942141 w 5017802"/>
                <a:gd name="connsiteY196" fmla="*/ 4272006 h 4821630"/>
                <a:gd name="connsiteX197" fmla="*/ 3962779 w 5017802"/>
                <a:gd name="connsiteY197" fmla="*/ 4330743 h 4821630"/>
                <a:gd name="connsiteX198" fmla="*/ 4070729 w 5017802"/>
                <a:gd name="connsiteY198" fmla="*/ 4349792 h 4821630"/>
                <a:gd name="connsiteX199" fmla="*/ 4010405 w 5017802"/>
                <a:gd name="connsiteY199" fmla="*/ 4283117 h 4821630"/>
                <a:gd name="connsiteX200" fmla="*/ 4007229 w 5017802"/>
                <a:gd name="connsiteY200" fmla="*/ 4214855 h 4821630"/>
                <a:gd name="connsiteX201" fmla="*/ 4061204 w 5017802"/>
                <a:gd name="connsiteY201" fmla="*/ 4270418 h 4821630"/>
                <a:gd name="connsiteX202" fmla="*/ 4110417 w 5017802"/>
                <a:gd name="connsiteY202" fmla="*/ 4275180 h 4821630"/>
                <a:gd name="connsiteX203" fmla="*/ 4104067 w 5017802"/>
                <a:gd name="connsiteY203" fmla="*/ 4225968 h 4821630"/>
                <a:gd name="connsiteX204" fmla="*/ 4164392 w 5017802"/>
                <a:gd name="connsiteY204" fmla="*/ 4230730 h 4821630"/>
                <a:gd name="connsiteX205" fmla="*/ 4226304 w 5017802"/>
                <a:gd name="connsiteY205" fmla="*/ 4273592 h 4821630"/>
                <a:gd name="connsiteX206" fmla="*/ 4258054 w 5017802"/>
                <a:gd name="connsiteY206" fmla="*/ 4260893 h 4821630"/>
                <a:gd name="connsiteX207" fmla="*/ 4251705 w 5017802"/>
                <a:gd name="connsiteY207" fmla="*/ 4225968 h 4821630"/>
                <a:gd name="connsiteX208" fmla="*/ 4292980 w 5017802"/>
                <a:gd name="connsiteY208" fmla="*/ 4202156 h 4821630"/>
                <a:gd name="connsiteX209" fmla="*/ 4377117 w 5017802"/>
                <a:gd name="connsiteY209" fmla="*/ 4259306 h 4821630"/>
                <a:gd name="connsiteX210" fmla="*/ 4394580 w 5017802"/>
                <a:gd name="connsiteY210" fmla="*/ 4157708 h 4821630"/>
                <a:gd name="connsiteX211" fmla="*/ 4369180 w 5017802"/>
                <a:gd name="connsiteY211" fmla="*/ 4135482 h 4821630"/>
                <a:gd name="connsiteX212" fmla="*/ 4296154 w 5017802"/>
                <a:gd name="connsiteY212" fmla="*/ 4092619 h 4821630"/>
                <a:gd name="connsiteX213" fmla="*/ 4318379 w 5017802"/>
                <a:gd name="connsiteY213" fmla="*/ 4067220 h 4821630"/>
                <a:gd name="connsiteX214" fmla="*/ 4339017 w 5017802"/>
                <a:gd name="connsiteY214" fmla="*/ 4044994 h 4821630"/>
                <a:gd name="connsiteX215" fmla="*/ 4392992 w 5017802"/>
                <a:gd name="connsiteY215" fmla="*/ 4076745 h 4821630"/>
                <a:gd name="connsiteX216" fmla="*/ 4399342 w 5017802"/>
                <a:gd name="connsiteY216" fmla="*/ 4032295 h 4821630"/>
                <a:gd name="connsiteX217" fmla="*/ 4343779 w 5017802"/>
                <a:gd name="connsiteY217" fmla="*/ 4008482 h 4821630"/>
                <a:gd name="connsiteX218" fmla="*/ 4342192 w 5017802"/>
                <a:gd name="connsiteY218" fmla="*/ 3998958 h 4821630"/>
                <a:gd name="connsiteX219" fmla="*/ 4329491 w 5017802"/>
                <a:gd name="connsiteY219" fmla="*/ 3960859 h 4821630"/>
                <a:gd name="connsiteX220" fmla="*/ 4335841 w 5017802"/>
                <a:gd name="connsiteY220" fmla="*/ 3913233 h 4821630"/>
                <a:gd name="connsiteX221" fmla="*/ 4346954 w 5017802"/>
                <a:gd name="connsiteY221" fmla="*/ 3857670 h 4821630"/>
                <a:gd name="connsiteX222" fmla="*/ 4308854 w 5017802"/>
                <a:gd name="connsiteY222" fmla="*/ 3827508 h 4821630"/>
                <a:gd name="connsiteX223" fmla="*/ 4342191 w 5017802"/>
                <a:gd name="connsiteY223" fmla="*/ 3817983 h 4821630"/>
                <a:gd name="connsiteX224" fmla="*/ 4319966 w 5017802"/>
                <a:gd name="connsiteY224" fmla="*/ 3781470 h 4821630"/>
                <a:gd name="connsiteX225" fmla="*/ 4358067 w 5017802"/>
                <a:gd name="connsiteY225" fmla="*/ 3776709 h 4821630"/>
                <a:gd name="connsiteX226" fmla="*/ 4364416 w 5017802"/>
                <a:gd name="connsiteY226" fmla="*/ 3743370 h 4821630"/>
                <a:gd name="connsiteX227" fmla="*/ 4426330 w 5017802"/>
                <a:gd name="connsiteY227" fmla="*/ 3752897 h 4821630"/>
                <a:gd name="connsiteX228" fmla="*/ 4459443 w 5017802"/>
                <a:gd name="connsiteY228" fmla="*/ 3768089 h 4821630"/>
                <a:gd name="connsiteX229" fmla="*/ 4425650 w 5017802"/>
                <a:gd name="connsiteY229" fmla="*/ 3809137 h 4821630"/>
                <a:gd name="connsiteX230" fmla="*/ 4464658 w 5017802"/>
                <a:gd name="connsiteY230" fmla="*/ 3916633 h 4821630"/>
                <a:gd name="connsiteX231" fmla="*/ 4517045 w 5017802"/>
                <a:gd name="connsiteY231" fmla="*/ 3947931 h 4821630"/>
                <a:gd name="connsiteX232" fmla="*/ 4568979 w 5017802"/>
                <a:gd name="connsiteY232" fmla="*/ 3905749 h 4821630"/>
                <a:gd name="connsiteX233" fmla="*/ 4654704 w 5017802"/>
                <a:gd name="connsiteY233" fmla="*/ 3857216 h 4821630"/>
                <a:gd name="connsiteX234" fmla="*/ 4637468 w 5017802"/>
                <a:gd name="connsiteY234" fmla="*/ 3768315 h 4821630"/>
                <a:gd name="connsiteX235" fmla="*/ 4714802 w 5017802"/>
                <a:gd name="connsiteY235" fmla="*/ 3635646 h 4821630"/>
                <a:gd name="connsiteX236" fmla="*/ 5007356 w 5017802"/>
                <a:gd name="connsiteY236" fmla="*/ 3302498 h 4821630"/>
                <a:gd name="connsiteX237" fmla="*/ 4925939 w 5017802"/>
                <a:gd name="connsiteY237" fmla="*/ 3293426 h 4821630"/>
                <a:gd name="connsiteX238" fmla="*/ 4930476 w 5017802"/>
                <a:gd name="connsiteY238" fmla="*/ 3201578 h 4821630"/>
                <a:gd name="connsiteX239" fmla="*/ 4881489 w 5017802"/>
                <a:gd name="connsiteY239" fmla="*/ 3176406 h 4821630"/>
                <a:gd name="connsiteX240" fmla="*/ 4797352 w 5017802"/>
                <a:gd name="connsiteY240" fmla="*/ 3207928 h 4821630"/>
                <a:gd name="connsiteX241" fmla="*/ 4760613 w 5017802"/>
                <a:gd name="connsiteY241" fmla="*/ 3171643 h 4821630"/>
                <a:gd name="connsiteX242" fmla="*/ 4805290 w 5017802"/>
                <a:gd name="connsiteY242" fmla="*/ 3148738 h 4821630"/>
                <a:gd name="connsiteX243" fmla="*/ 4676023 w 5017802"/>
                <a:gd name="connsiteY243" fmla="*/ 2935559 h 4821630"/>
                <a:gd name="connsiteX244" fmla="*/ 4690989 w 5017802"/>
                <a:gd name="connsiteY244" fmla="*/ 2905396 h 4821630"/>
                <a:gd name="connsiteX245" fmla="*/ 4667404 w 5017802"/>
                <a:gd name="connsiteY245" fmla="*/ 2789736 h 4821630"/>
                <a:gd name="connsiteX246" fmla="*/ 4508655 w 5017802"/>
                <a:gd name="connsiteY246" fmla="*/ 2778850 h 4821630"/>
                <a:gd name="connsiteX247" fmla="*/ 4475317 w 5017802"/>
                <a:gd name="connsiteY247" fmla="*/ 2827608 h 4821630"/>
                <a:gd name="connsiteX248" fmla="*/ 4386417 w 5017802"/>
                <a:gd name="connsiteY248" fmla="*/ 2842124 h 4821630"/>
                <a:gd name="connsiteX249" fmla="*/ 4392767 w 5017802"/>
                <a:gd name="connsiteY249" fmla="*/ 2820125 h 4821630"/>
                <a:gd name="connsiteX250" fmla="*/ 4339245 w 5017802"/>
                <a:gd name="connsiteY250" fmla="*/ 2804024 h 4821630"/>
                <a:gd name="connsiteX251" fmla="*/ 4314526 w 5017802"/>
                <a:gd name="connsiteY251" fmla="*/ 2638923 h 4821630"/>
                <a:gd name="connsiteX252" fmla="*/ 4034219 w 5017802"/>
                <a:gd name="connsiteY252" fmla="*/ 2572248 h 4821630"/>
                <a:gd name="connsiteX253" fmla="*/ 3897920 w 5017802"/>
                <a:gd name="connsiteY253" fmla="*/ 2615564 h 4821630"/>
                <a:gd name="connsiteX254" fmla="*/ 3765931 w 5017802"/>
                <a:gd name="connsiteY254" fmla="*/ 2608080 h 4821630"/>
                <a:gd name="connsiteX255" fmla="*/ 3633488 w 5017802"/>
                <a:gd name="connsiteY255" fmla="*/ 2497182 h 4821630"/>
                <a:gd name="connsiteX256" fmla="*/ 3420310 w 5017802"/>
                <a:gd name="connsiteY256" fmla="*/ 2193969 h 4821630"/>
                <a:gd name="connsiteX257" fmla="*/ 3021848 w 5017802"/>
                <a:gd name="connsiteY257" fmla="*/ 2054496 h 4821630"/>
                <a:gd name="connsiteX258" fmla="*/ 2785310 w 5017802"/>
                <a:gd name="connsiteY258" fmla="*/ 1741532 h 4821630"/>
                <a:gd name="connsiteX259" fmla="*/ 2819101 w 5017802"/>
                <a:gd name="connsiteY259" fmla="*/ 1716586 h 4821630"/>
                <a:gd name="connsiteX260" fmla="*/ 2878745 w 5017802"/>
                <a:gd name="connsiteY260" fmla="*/ 1799589 h 4821630"/>
                <a:gd name="connsiteX261" fmla="*/ 2898929 w 5017802"/>
                <a:gd name="connsiteY261" fmla="*/ 1782126 h 4821630"/>
                <a:gd name="connsiteX262" fmla="*/ 2942019 w 5017802"/>
                <a:gd name="connsiteY262" fmla="*/ 1812970 h 4821630"/>
                <a:gd name="connsiteX263" fmla="*/ 3030692 w 5017802"/>
                <a:gd name="connsiteY263" fmla="*/ 1759221 h 4821630"/>
                <a:gd name="connsiteX264" fmla="*/ 3046794 w 5017802"/>
                <a:gd name="connsiteY264" fmla="*/ 1738811 h 4821630"/>
                <a:gd name="connsiteX265" fmla="*/ 3105077 w 5017802"/>
                <a:gd name="connsiteY265" fmla="*/ 1739037 h 4821630"/>
                <a:gd name="connsiteX266" fmla="*/ 3121180 w 5017802"/>
                <a:gd name="connsiteY266" fmla="*/ 1705927 h 4821630"/>
                <a:gd name="connsiteX267" fmla="*/ 3102356 w 5017802"/>
                <a:gd name="connsiteY267" fmla="*/ 1680300 h 4821630"/>
                <a:gd name="connsiteX268" fmla="*/ 3035228 w 5017802"/>
                <a:gd name="connsiteY268" fmla="*/ 1700257 h 4821630"/>
                <a:gd name="connsiteX269" fmla="*/ 3013456 w 5017802"/>
                <a:gd name="connsiteY269" fmla="*/ 1646736 h 4821630"/>
                <a:gd name="connsiteX270" fmla="*/ 3034774 w 5017802"/>
                <a:gd name="connsiteY270" fmla="*/ 1617026 h 4821630"/>
                <a:gd name="connsiteX271" fmla="*/ 2978304 w 5017802"/>
                <a:gd name="connsiteY271" fmla="*/ 1513612 h 4821630"/>
                <a:gd name="connsiteX272" fmla="*/ 2929773 w 5017802"/>
                <a:gd name="connsiteY272" fmla="*/ 1552393 h 4821630"/>
                <a:gd name="connsiteX273" fmla="*/ 2840418 w 5017802"/>
                <a:gd name="connsiteY273" fmla="*/ 1497737 h 4821630"/>
                <a:gd name="connsiteX274" fmla="*/ 2892352 w 5017802"/>
                <a:gd name="connsiteY274" fmla="*/ 1405208 h 4821630"/>
                <a:gd name="connsiteX275" fmla="*/ 2849490 w 5017802"/>
                <a:gd name="connsiteY275" fmla="*/ 1284105 h 4821630"/>
                <a:gd name="connsiteX276" fmla="*/ 2864231 w 5017802"/>
                <a:gd name="connsiteY276" fmla="*/ 1160053 h 4821630"/>
                <a:gd name="connsiteX277" fmla="*/ 2959481 w 5017802"/>
                <a:gd name="connsiteY277" fmla="*/ 1086348 h 4821630"/>
                <a:gd name="connsiteX278" fmla="*/ 3064710 w 5017802"/>
                <a:gd name="connsiteY278" fmla="*/ 1063896 h 4821630"/>
                <a:gd name="connsiteX279" fmla="*/ 3001663 w 5017802"/>
                <a:gd name="connsiteY279" fmla="*/ 974089 h 4821630"/>
                <a:gd name="connsiteX280" fmla="*/ 2984427 w 5017802"/>
                <a:gd name="connsiteY280" fmla="*/ 1018766 h 4821630"/>
                <a:gd name="connsiteX281" fmla="*/ 2941112 w 5017802"/>
                <a:gd name="connsiteY281" fmla="*/ 971595 h 4821630"/>
                <a:gd name="connsiteX282" fmla="*/ 2962430 w 5017802"/>
                <a:gd name="connsiteY282" fmla="*/ 886323 h 4821630"/>
                <a:gd name="connsiteX283" fmla="*/ 3035454 w 5017802"/>
                <a:gd name="connsiteY283" fmla="*/ 789032 h 4821630"/>
                <a:gd name="connsiteX284" fmla="*/ 3018445 w 5017802"/>
                <a:gd name="connsiteY284" fmla="*/ 682443 h 4821630"/>
                <a:gd name="connsiteX285" fmla="*/ 2847223 w 5017802"/>
                <a:gd name="connsiteY285" fmla="*/ 692194 h 4821630"/>
                <a:gd name="connsiteX286" fmla="*/ 2827945 w 5017802"/>
                <a:gd name="connsiteY286" fmla="*/ 734831 h 4821630"/>
                <a:gd name="connsiteX287" fmla="*/ 2795742 w 5017802"/>
                <a:gd name="connsiteY287" fmla="*/ 667248 h 4821630"/>
                <a:gd name="connsiteX288" fmla="*/ 2766032 w 5017802"/>
                <a:gd name="connsiteY288" fmla="*/ 707616 h 4821630"/>
                <a:gd name="connsiteX289" fmla="*/ 2580523 w 5017802"/>
                <a:gd name="connsiteY28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51448 w 5017802"/>
                <a:gd name="connsiteY168" fmla="*/ 4352973 h 4821630"/>
                <a:gd name="connsiteX169" fmla="*/ 2140335 w 5017802"/>
                <a:gd name="connsiteY169" fmla="*/ 4356148 h 4821630"/>
                <a:gd name="connsiteX170" fmla="*/ 2176848 w 5017802"/>
                <a:gd name="connsiteY170" fmla="*/ 4357736 h 4821630"/>
                <a:gd name="connsiteX171" fmla="*/ 2188636 w 5017802"/>
                <a:gd name="connsiteY171" fmla="*/ 4250462 h 4821630"/>
                <a:gd name="connsiteX172" fmla="*/ 2296586 w 5017802"/>
                <a:gd name="connsiteY172" fmla="*/ 4245474 h 4821630"/>
                <a:gd name="connsiteX173" fmla="*/ 2394785 w 5017802"/>
                <a:gd name="connsiteY173" fmla="*/ 4215990 h 4821630"/>
                <a:gd name="connsiteX174" fmla="*/ 2406350 w 5017802"/>
                <a:gd name="connsiteY174" fmla="*/ 4125277 h 4821630"/>
                <a:gd name="connsiteX175" fmla="*/ 2494570 w 5017802"/>
                <a:gd name="connsiteY175" fmla="*/ 3900532 h 4821630"/>
                <a:gd name="connsiteX176" fmla="*/ 2593449 w 5017802"/>
                <a:gd name="connsiteY176" fmla="*/ 3917768 h 4821630"/>
                <a:gd name="connsiteX177" fmla="*/ 2719088 w 5017802"/>
                <a:gd name="connsiteY177" fmla="*/ 3918221 h 4821630"/>
                <a:gd name="connsiteX178" fmla="*/ 2914124 w 5017802"/>
                <a:gd name="connsiteY178" fmla="*/ 3764007 h 4821630"/>
                <a:gd name="connsiteX179" fmla="*/ 3195112 w 5017802"/>
                <a:gd name="connsiteY179" fmla="*/ 3993968 h 4821630"/>
                <a:gd name="connsiteX180" fmla="*/ 3265414 w 5017802"/>
                <a:gd name="connsiteY180" fmla="*/ 4067674 h 4821630"/>
                <a:gd name="connsiteX181" fmla="*/ 3439813 w 5017802"/>
                <a:gd name="connsiteY181" fmla="*/ 4130265 h 4821630"/>
                <a:gd name="connsiteX182" fmla="*/ 3526217 w 5017802"/>
                <a:gd name="connsiteY182" fmla="*/ 4316455 h 4821630"/>
                <a:gd name="connsiteX183" fmla="*/ 3586542 w 5017802"/>
                <a:gd name="connsiteY183" fmla="*/ 4375193 h 4821630"/>
                <a:gd name="connsiteX184" fmla="*/ 3597654 w 5017802"/>
                <a:gd name="connsiteY184" fmla="*/ 4345030 h 4821630"/>
                <a:gd name="connsiteX185" fmla="*/ 3643692 w 5017802"/>
                <a:gd name="connsiteY185" fmla="*/ 4318042 h 4821630"/>
                <a:gd name="connsiteX186" fmla="*/ 3694492 w 5017802"/>
                <a:gd name="connsiteY186" fmla="*/ 4391068 h 4821630"/>
                <a:gd name="connsiteX187" fmla="*/ 3743705 w 5017802"/>
                <a:gd name="connsiteY187" fmla="*/ 4394243 h 4821630"/>
                <a:gd name="connsiteX188" fmla="*/ 3699254 w 5017802"/>
                <a:gd name="connsiteY188" fmla="*/ 4300581 h 4821630"/>
                <a:gd name="connsiteX189" fmla="*/ 3656392 w 5017802"/>
                <a:gd name="connsiteY189" fmla="*/ 4232318 h 4821630"/>
                <a:gd name="connsiteX190" fmla="*/ 3699255 w 5017802"/>
                <a:gd name="connsiteY190" fmla="*/ 4216442 h 4821630"/>
                <a:gd name="connsiteX191" fmla="*/ 3680204 w 5017802"/>
                <a:gd name="connsiteY191" fmla="*/ 4175168 h 4821630"/>
                <a:gd name="connsiteX192" fmla="*/ 3732592 w 5017802"/>
                <a:gd name="connsiteY192" fmla="*/ 4184693 h 4821630"/>
                <a:gd name="connsiteX193" fmla="*/ 3711955 w 5017802"/>
                <a:gd name="connsiteY193" fmla="*/ 4151355 h 4821630"/>
                <a:gd name="connsiteX194" fmla="*/ 3733274 w 5017802"/>
                <a:gd name="connsiteY194" fmla="*/ 4134801 h 4821630"/>
                <a:gd name="connsiteX195" fmla="*/ 3854377 w 5017802"/>
                <a:gd name="connsiteY195" fmla="*/ 4220074 h 4821630"/>
                <a:gd name="connsiteX196" fmla="*/ 3889754 w 5017802"/>
                <a:gd name="connsiteY196" fmla="*/ 4206917 h 4821630"/>
                <a:gd name="connsiteX197" fmla="*/ 3942141 w 5017802"/>
                <a:gd name="connsiteY197" fmla="*/ 4272006 h 4821630"/>
                <a:gd name="connsiteX198" fmla="*/ 3962779 w 5017802"/>
                <a:gd name="connsiteY198" fmla="*/ 4330743 h 4821630"/>
                <a:gd name="connsiteX199" fmla="*/ 4070729 w 5017802"/>
                <a:gd name="connsiteY199" fmla="*/ 4349792 h 4821630"/>
                <a:gd name="connsiteX200" fmla="*/ 4010405 w 5017802"/>
                <a:gd name="connsiteY200" fmla="*/ 4283117 h 4821630"/>
                <a:gd name="connsiteX201" fmla="*/ 4007229 w 5017802"/>
                <a:gd name="connsiteY201" fmla="*/ 4214855 h 4821630"/>
                <a:gd name="connsiteX202" fmla="*/ 4061204 w 5017802"/>
                <a:gd name="connsiteY202" fmla="*/ 4270418 h 4821630"/>
                <a:gd name="connsiteX203" fmla="*/ 4110417 w 5017802"/>
                <a:gd name="connsiteY203" fmla="*/ 4275180 h 4821630"/>
                <a:gd name="connsiteX204" fmla="*/ 4104067 w 5017802"/>
                <a:gd name="connsiteY204" fmla="*/ 4225968 h 4821630"/>
                <a:gd name="connsiteX205" fmla="*/ 4164392 w 5017802"/>
                <a:gd name="connsiteY205" fmla="*/ 4230730 h 4821630"/>
                <a:gd name="connsiteX206" fmla="*/ 4226304 w 5017802"/>
                <a:gd name="connsiteY206" fmla="*/ 4273592 h 4821630"/>
                <a:gd name="connsiteX207" fmla="*/ 4258054 w 5017802"/>
                <a:gd name="connsiteY207" fmla="*/ 4260893 h 4821630"/>
                <a:gd name="connsiteX208" fmla="*/ 4251705 w 5017802"/>
                <a:gd name="connsiteY208" fmla="*/ 4225968 h 4821630"/>
                <a:gd name="connsiteX209" fmla="*/ 4292980 w 5017802"/>
                <a:gd name="connsiteY209" fmla="*/ 4202156 h 4821630"/>
                <a:gd name="connsiteX210" fmla="*/ 4377117 w 5017802"/>
                <a:gd name="connsiteY210" fmla="*/ 4259306 h 4821630"/>
                <a:gd name="connsiteX211" fmla="*/ 4394580 w 5017802"/>
                <a:gd name="connsiteY211" fmla="*/ 4157708 h 4821630"/>
                <a:gd name="connsiteX212" fmla="*/ 4369180 w 5017802"/>
                <a:gd name="connsiteY212" fmla="*/ 4135482 h 4821630"/>
                <a:gd name="connsiteX213" fmla="*/ 4296154 w 5017802"/>
                <a:gd name="connsiteY213" fmla="*/ 4092619 h 4821630"/>
                <a:gd name="connsiteX214" fmla="*/ 4318379 w 5017802"/>
                <a:gd name="connsiteY214" fmla="*/ 4067220 h 4821630"/>
                <a:gd name="connsiteX215" fmla="*/ 4339017 w 5017802"/>
                <a:gd name="connsiteY215" fmla="*/ 4044994 h 4821630"/>
                <a:gd name="connsiteX216" fmla="*/ 4392992 w 5017802"/>
                <a:gd name="connsiteY216" fmla="*/ 4076745 h 4821630"/>
                <a:gd name="connsiteX217" fmla="*/ 4399342 w 5017802"/>
                <a:gd name="connsiteY217" fmla="*/ 4032295 h 4821630"/>
                <a:gd name="connsiteX218" fmla="*/ 4343779 w 5017802"/>
                <a:gd name="connsiteY218" fmla="*/ 4008482 h 4821630"/>
                <a:gd name="connsiteX219" fmla="*/ 4342192 w 5017802"/>
                <a:gd name="connsiteY219" fmla="*/ 3998958 h 4821630"/>
                <a:gd name="connsiteX220" fmla="*/ 4329491 w 5017802"/>
                <a:gd name="connsiteY220" fmla="*/ 3960859 h 4821630"/>
                <a:gd name="connsiteX221" fmla="*/ 4335841 w 5017802"/>
                <a:gd name="connsiteY221" fmla="*/ 3913233 h 4821630"/>
                <a:gd name="connsiteX222" fmla="*/ 4346954 w 5017802"/>
                <a:gd name="connsiteY222" fmla="*/ 3857670 h 4821630"/>
                <a:gd name="connsiteX223" fmla="*/ 4308854 w 5017802"/>
                <a:gd name="connsiteY223" fmla="*/ 3827508 h 4821630"/>
                <a:gd name="connsiteX224" fmla="*/ 4342191 w 5017802"/>
                <a:gd name="connsiteY224" fmla="*/ 3817983 h 4821630"/>
                <a:gd name="connsiteX225" fmla="*/ 4319966 w 5017802"/>
                <a:gd name="connsiteY225" fmla="*/ 3781470 h 4821630"/>
                <a:gd name="connsiteX226" fmla="*/ 4358067 w 5017802"/>
                <a:gd name="connsiteY226" fmla="*/ 3776709 h 4821630"/>
                <a:gd name="connsiteX227" fmla="*/ 4364416 w 5017802"/>
                <a:gd name="connsiteY227" fmla="*/ 3743370 h 4821630"/>
                <a:gd name="connsiteX228" fmla="*/ 4426330 w 5017802"/>
                <a:gd name="connsiteY228" fmla="*/ 3752897 h 4821630"/>
                <a:gd name="connsiteX229" fmla="*/ 4459443 w 5017802"/>
                <a:gd name="connsiteY229" fmla="*/ 3768089 h 4821630"/>
                <a:gd name="connsiteX230" fmla="*/ 4425650 w 5017802"/>
                <a:gd name="connsiteY230" fmla="*/ 3809137 h 4821630"/>
                <a:gd name="connsiteX231" fmla="*/ 4464658 w 5017802"/>
                <a:gd name="connsiteY231" fmla="*/ 3916633 h 4821630"/>
                <a:gd name="connsiteX232" fmla="*/ 4517045 w 5017802"/>
                <a:gd name="connsiteY232" fmla="*/ 3947931 h 4821630"/>
                <a:gd name="connsiteX233" fmla="*/ 4568979 w 5017802"/>
                <a:gd name="connsiteY233" fmla="*/ 3905749 h 4821630"/>
                <a:gd name="connsiteX234" fmla="*/ 4654704 w 5017802"/>
                <a:gd name="connsiteY234" fmla="*/ 3857216 h 4821630"/>
                <a:gd name="connsiteX235" fmla="*/ 4637468 w 5017802"/>
                <a:gd name="connsiteY235" fmla="*/ 3768315 h 4821630"/>
                <a:gd name="connsiteX236" fmla="*/ 4714802 w 5017802"/>
                <a:gd name="connsiteY236" fmla="*/ 3635646 h 4821630"/>
                <a:gd name="connsiteX237" fmla="*/ 5007356 w 5017802"/>
                <a:gd name="connsiteY237" fmla="*/ 3302498 h 4821630"/>
                <a:gd name="connsiteX238" fmla="*/ 4925939 w 5017802"/>
                <a:gd name="connsiteY238" fmla="*/ 3293426 h 4821630"/>
                <a:gd name="connsiteX239" fmla="*/ 4930476 w 5017802"/>
                <a:gd name="connsiteY239" fmla="*/ 3201578 h 4821630"/>
                <a:gd name="connsiteX240" fmla="*/ 4881489 w 5017802"/>
                <a:gd name="connsiteY240" fmla="*/ 3176406 h 4821630"/>
                <a:gd name="connsiteX241" fmla="*/ 4797352 w 5017802"/>
                <a:gd name="connsiteY241" fmla="*/ 3207928 h 4821630"/>
                <a:gd name="connsiteX242" fmla="*/ 4760613 w 5017802"/>
                <a:gd name="connsiteY242" fmla="*/ 3171643 h 4821630"/>
                <a:gd name="connsiteX243" fmla="*/ 4805290 w 5017802"/>
                <a:gd name="connsiteY243" fmla="*/ 3148738 h 4821630"/>
                <a:gd name="connsiteX244" fmla="*/ 4676023 w 5017802"/>
                <a:gd name="connsiteY244" fmla="*/ 2935559 h 4821630"/>
                <a:gd name="connsiteX245" fmla="*/ 4690989 w 5017802"/>
                <a:gd name="connsiteY245" fmla="*/ 2905396 h 4821630"/>
                <a:gd name="connsiteX246" fmla="*/ 4667404 w 5017802"/>
                <a:gd name="connsiteY246" fmla="*/ 2789736 h 4821630"/>
                <a:gd name="connsiteX247" fmla="*/ 4508655 w 5017802"/>
                <a:gd name="connsiteY247" fmla="*/ 2778850 h 4821630"/>
                <a:gd name="connsiteX248" fmla="*/ 4475317 w 5017802"/>
                <a:gd name="connsiteY248" fmla="*/ 2827608 h 4821630"/>
                <a:gd name="connsiteX249" fmla="*/ 4386417 w 5017802"/>
                <a:gd name="connsiteY249" fmla="*/ 2842124 h 4821630"/>
                <a:gd name="connsiteX250" fmla="*/ 4392767 w 5017802"/>
                <a:gd name="connsiteY250" fmla="*/ 2820125 h 4821630"/>
                <a:gd name="connsiteX251" fmla="*/ 4339245 w 5017802"/>
                <a:gd name="connsiteY251" fmla="*/ 2804024 h 4821630"/>
                <a:gd name="connsiteX252" fmla="*/ 4314526 w 5017802"/>
                <a:gd name="connsiteY252" fmla="*/ 2638923 h 4821630"/>
                <a:gd name="connsiteX253" fmla="*/ 4034219 w 5017802"/>
                <a:gd name="connsiteY253" fmla="*/ 2572248 h 4821630"/>
                <a:gd name="connsiteX254" fmla="*/ 3897920 w 5017802"/>
                <a:gd name="connsiteY254" fmla="*/ 2615564 h 4821630"/>
                <a:gd name="connsiteX255" fmla="*/ 3765931 w 5017802"/>
                <a:gd name="connsiteY255" fmla="*/ 2608080 h 4821630"/>
                <a:gd name="connsiteX256" fmla="*/ 3633488 w 5017802"/>
                <a:gd name="connsiteY256" fmla="*/ 2497182 h 4821630"/>
                <a:gd name="connsiteX257" fmla="*/ 3420310 w 5017802"/>
                <a:gd name="connsiteY257" fmla="*/ 2193969 h 4821630"/>
                <a:gd name="connsiteX258" fmla="*/ 3021848 w 5017802"/>
                <a:gd name="connsiteY258" fmla="*/ 2054496 h 4821630"/>
                <a:gd name="connsiteX259" fmla="*/ 2785310 w 5017802"/>
                <a:gd name="connsiteY259" fmla="*/ 1741532 h 4821630"/>
                <a:gd name="connsiteX260" fmla="*/ 2819101 w 5017802"/>
                <a:gd name="connsiteY260" fmla="*/ 1716586 h 4821630"/>
                <a:gd name="connsiteX261" fmla="*/ 2878745 w 5017802"/>
                <a:gd name="connsiteY261" fmla="*/ 1799589 h 4821630"/>
                <a:gd name="connsiteX262" fmla="*/ 2898929 w 5017802"/>
                <a:gd name="connsiteY262" fmla="*/ 1782126 h 4821630"/>
                <a:gd name="connsiteX263" fmla="*/ 2942019 w 5017802"/>
                <a:gd name="connsiteY263" fmla="*/ 1812970 h 4821630"/>
                <a:gd name="connsiteX264" fmla="*/ 3030692 w 5017802"/>
                <a:gd name="connsiteY264" fmla="*/ 1759221 h 4821630"/>
                <a:gd name="connsiteX265" fmla="*/ 3046794 w 5017802"/>
                <a:gd name="connsiteY265" fmla="*/ 1738811 h 4821630"/>
                <a:gd name="connsiteX266" fmla="*/ 3105077 w 5017802"/>
                <a:gd name="connsiteY266" fmla="*/ 1739037 h 4821630"/>
                <a:gd name="connsiteX267" fmla="*/ 3121180 w 5017802"/>
                <a:gd name="connsiteY267" fmla="*/ 1705927 h 4821630"/>
                <a:gd name="connsiteX268" fmla="*/ 3102356 w 5017802"/>
                <a:gd name="connsiteY268" fmla="*/ 1680300 h 4821630"/>
                <a:gd name="connsiteX269" fmla="*/ 3035228 w 5017802"/>
                <a:gd name="connsiteY269" fmla="*/ 1700257 h 4821630"/>
                <a:gd name="connsiteX270" fmla="*/ 3013456 w 5017802"/>
                <a:gd name="connsiteY270" fmla="*/ 1646736 h 4821630"/>
                <a:gd name="connsiteX271" fmla="*/ 3034774 w 5017802"/>
                <a:gd name="connsiteY271" fmla="*/ 1617026 h 4821630"/>
                <a:gd name="connsiteX272" fmla="*/ 2978304 w 5017802"/>
                <a:gd name="connsiteY272" fmla="*/ 1513612 h 4821630"/>
                <a:gd name="connsiteX273" fmla="*/ 2929773 w 5017802"/>
                <a:gd name="connsiteY273" fmla="*/ 1552393 h 4821630"/>
                <a:gd name="connsiteX274" fmla="*/ 2840418 w 5017802"/>
                <a:gd name="connsiteY274" fmla="*/ 1497737 h 4821630"/>
                <a:gd name="connsiteX275" fmla="*/ 2892352 w 5017802"/>
                <a:gd name="connsiteY275" fmla="*/ 1405208 h 4821630"/>
                <a:gd name="connsiteX276" fmla="*/ 2849490 w 5017802"/>
                <a:gd name="connsiteY276" fmla="*/ 1284105 h 4821630"/>
                <a:gd name="connsiteX277" fmla="*/ 2864231 w 5017802"/>
                <a:gd name="connsiteY277" fmla="*/ 1160053 h 4821630"/>
                <a:gd name="connsiteX278" fmla="*/ 2959481 w 5017802"/>
                <a:gd name="connsiteY278" fmla="*/ 1086348 h 4821630"/>
                <a:gd name="connsiteX279" fmla="*/ 3064710 w 5017802"/>
                <a:gd name="connsiteY279" fmla="*/ 1063896 h 4821630"/>
                <a:gd name="connsiteX280" fmla="*/ 3001663 w 5017802"/>
                <a:gd name="connsiteY280" fmla="*/ 974089 h 4821630"/>
                <a:gd name="connsiteX281" fmla="*/ 2984427 w 5017802"/>
                <a:gd name="connsiteY281" fmla="*/ 1018766 h 4821630"/>
                <a:gd name="connsiteX282" fmla="*/ 2941112 w 5017802"/>
                <a:gd name="connsiteY282" fmla="*/ 971595 h 4821630"/>
                <a:gd name="connsiteX283" fmla="*/ 2962430 w 5017802"/>
                <a:gd name="connsiteY283" fmla="*/ 886323 h 4821630"/>
                <a:gd name="connsiteX284" fmla="*/ 3035454 w 5017802"/>
                <a:gd name="connsiteY284" fmla="*/ 789032 h 4821630"/>
                <a:gd name="connsiteX285" fmla="*/ 3018445 w 5017802"/>
                <a:gd name="connsiteY285" fmla="*/ 682443 h 4821630"/>
                <a:gd name="connsiteX286" fmla="*/ 2847223 w 5017802"/>
                <a:gd name="connsiteY286" fmla="*/ 692194 h 4821630"/>
                <a:gd name="connsiteX287" fmla="*/ 2827945 w 5017802"/>
                <a:gd name="connsiteY287" fmla="*/ 734831 h 4821630"/>
                <a:gd name="connsiteX288" fmla="*/ 2795742 w 5017802"/>
                <a:gd name="connsiteY288" fmla="*/ 667248 h 4821630"/>
                <a:gd name="connsiteX289" fmla="*/ 2766032 w 5017802"/>
                <a:gd name="connsiteY289" fmla="*/ 707616 h 4821630"/>
                <a:gd name="connsiteX290" fmla="*/ 2580523 w 5017802"/>
                <a:gd name="connsiteY29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27636 w 5017802"/>
                <a:gd name="connsiteY168" fmla="*/ 4433936 h 4821630"/>
                <a:gd name="connsiteX169" fmla="*/ 2140335 w 5017802"/>
                <a:gd name="connsiteY169" fmla="*/ 4356148 h 4821630"/>
                <a:gd name="connsiteX170" fmla="*/ 2176848 w 5017802"/>
                <a:gd name="connsiteY170" fmla="*/ 4357736 h 4821630"/>
                <a:gd name="connsiteX171" fmla="*/ 2188636 w 5017802"/>
                <a:gd name="connsiteY171" fmla="*/ 4250462 h 4821630"/>
                <a:gd name="connsiteX172" fmla="*/ 2296586 w 5017802"/>
                <a:gd name="connsiteY172" fmla="*/ 4245474 h 4821630"/>
                <a:gd name="connsiteX173" fmla="*/ 2394785 w 5017802"/>
                <a:gd name="connsiteY173" fmla="*/ 4215990 h 4821630"/>
                <a:gd name="connsiteX174" fmla="*/ 2406350 w 5017802"/>
                <a:gd name="connsiteY174" fmla="*/ 4125277 h 4821630"/>
                <a:gd name="connsiteX175" fmla="*/ 2494570 w 5017802"/>
                <a:gd name="connsiteY175" fmla="*/ 3900532 h 4821630"/>
                <a:gd name="connsiteX176" fmla="*/ 2593449 w 5017802"/>
                <a:gd name="connsiteY176" fmla="*/ 3917768 h 4821630"/>
                <a:gd name="connsiteX177" fmla="*/ 2719088 w 5017802"/>
                <a:gd name="connsiteY177" fmla="*/ 3918221 h 4821630"/>
                <a:gd name="connsiteX178" fmla="*/ 2914124 w 5017802"/>
                <a:gd name="connsiteY178" fmla="*/ 3764007 h 4821630"/>
                <a:gd name="connsiteX179" fmla="*/ 3195112 w 5017802"/>
                <a:gd name="connsiteY179" fmla="*/ 3993968 h 4821630"/>
                <a:gd name="connsiteX180" fmla="*/ 3265414 w 5017802"/>
                <a:gd name="connsiteY180" fmla="*/ 4067674 h 4821630"/>
                <a:gd name="connsiteX181" fmla="*/ 3439813 w 5017802"/>
                <a:gd name="connsiteY181" fmla="*/ 4130265 h 4821630"/>
                <a:gd name="connsiteX182" fmla="*/ 3526217 w 5017802"/>
                <a:gd name="connsiteY182" fmla="*/ 4316455 h 4821630"/>
                <a:gd name="connsiteX183" fmla="*/ 3586542 w 5017802"/>
                <a:gd name="connsiteY183" fmla="*/ 4375193 h 4821630"/>
                <a:gd name="connsiteX184" fmla="*/ 3597654 w 5017802"/>
                <a:gd name="connsiteY184" fmla="*/ 4345030 h 4821630"/>
                <a:gd name="connsiteX185" fmla="*/ 3643692 w 5017802"/>
                <a:gd name="connsiteY185" fmla="*/ 4318042 h 4821630"/>
                <a:gd name="connsiteX186" fmla="*/ 3694492 w 5017802"/>
                <a:gd name="connsiteY186" fmla="*/ 4391068 h 4821630"/>
                <a:gd name="connsiteX187" fmla="*/ 3743705 w 5017802"/>
                <a:gd name="connsiteY187" fmla="*/ 4394243 h 4821630"/>
                <a:gd name="connsiteX188" fmla="*/ 3699254 w 5017802"/>
                <a:gd name="connsiteY188" fmla="*/ 4300581 h 4821630"/>
                <a:gd name="connsiteX189" fmla="*/ 3656392 w 5017802"/>
                <a:gd name="connsiteY189" fmla="*/ 4232318 h 4821630"/>
                <a:gd name="connsiteX190" fmla="*/ 3699255 w 5017802"/>
                <a:gd name="connsiteY190" fmla="*/ 4216442 h 4821630"/>
                <a:gd name="connsiteX191" fmla="*/ 3680204 w 5017802"/>
                <a:gd name="connsiteY191" fmla="*/ 4175168 h 4821630"/>
                <a:gd name="connsiteX192" fmla="*/ 3732592 w 5017802"/>
                <a:gd name="connsiteY192" fmla="*/ 4184693 h 4821630"/>
                <a:gd name="connsiteX193" fmla="*/ 3711955 w 5017802"/>
                <a:gd name="connsiteY193" fmla="*/ 4151355 h 4821630"/>
                <a:gd name="connsiteX194" fmla="*/ 3733274 w 5017802"/>
                <a:gd name="connsiteY194" fmla="*/ 4134801 h 4821630"/>
                <a:gd name="connsiteX195" fmla="*/ 3854377 w 5017802"/>
                <a:gd name="connsiteY195" fmla="*/ 4220074 h 4821630"/>
                <a:gd name="connsiteX196" fmla="*/ 3889754 w 5017802"/>
                <a:gd name="connsiteY196" fmla="*/ 4206917 h 4821630"/>
                <a:gd name="connsiteX197" fmla="*/ 3942141 w 5017802"/>
                <a:gd name="connsiteY197" fmla="*/ 4272006 h 4821630"/>
                <a:gd name="connsiteX198" fmla="*/ 3962779 w 5017802"/>
                <a:gd name="connsiteY198" fmla="*/ 4330743 h 4821630"/>
                <a:gd name="connsiteX199" fmla="*/ 4070729 w 5017802"/>
                <a:gd name="connsiteY199" fmla="*/ 4349792 h 4821630"/>
                <a:gd name="connsiteX200" fmla="*/ 4010405 w 5017802"/>
                <a:gd name="connsiteY200" fmla="*/ 4283117 h 4821630"/>
                <a:gd name="connsiteX201" fmla="*/ 4007229 w 5017802"/>
                <a:gd name="connsiteY201" fmla="*/ 4214855 h 4821630"/>
                <a:gd name="connsiteX202" fmla="*/ 4061204 w 5017802"/>
                <a:gd name="connsiteY202" fmla="*/ 4270418 h 4821630"/>
                <a:gd name="connsiteX203" fmla="*/ 4110417 w 5017802"/>
                <a:gd name="connsiteY203" fmla="*/ 4275180 h 4821630"/>
                <a:gd name="connsiteX204" fmla="*/ 4104067 w 5017802"/>
                <a:gd name="connsiteY204" fmla="*/ 4225968 h 4821630"/>
                <a:gd name="connsiteX205" fmla="*/ 4164392 w 5017802"/>
                <a:gd name="connsiteY205" fmla="*/ 4230730 h 4821630"/>
                <a:gd name="connsiteX206" fmla="*/ 4226304 w 5017802"/>
                <a:gd name="connsiteY206" fmla="*/ 4273592 h 4821630"/>
                <a:gd name="connsiteX207" fmla="*/ 4258054 w 5017802"/>
                <a:gd name="connsiteY207" fmla="*/ 4260893 h 4821630"/>
                <a:gd name="connsiteX208" fmla="*/ 4251705 w 5017802"/>
                <a:gd name="connsiteY208" fmla="*/ 4225968 h 4821630"/>
                <a:gd name="connsiteX209" fmla="*/ 4292980 w 5017802"/>
                <a:gd name="connsiteY209" fmla="*/ 4202156 h 4821630"/>
                <a:gd name="connsiteX210" fmla="*/ 4377117 w 5017802"/>
                <a:gd name="connsiteY210" fmla="*/ 4259306 h 4821630"/>
                <a:gd name="connsiteX211" fmla="*/ 4394580 w 5017802"/>
                <a:gd name="connsiteY211" fmla="*/ 4157708 h 4821630"/>
                <a:gd name="connsiteX212" fmla="*/ 4369180 w 5017802"/>
                <a:gd name="connsiteY212" fmla="*/ 4135482 h 4821630"/>
                <a:gd name="connsiteX213" fmla="*/ 4296154 w 5017802"/>
                <a:gd name="connsiteY213" fmla="*/ 4092619 h 4821630"/>
                <a:gd name="connsiteX214" fmla="*/ 4318379 w 5017802"/>
                <a:gd name="connsiteY214" fmla="*/ 4067220 h 4821630"/>
                <a:gd name="connsiteX215" fmla="*/ 4339017 w 5017802"/>
                <a:gd name="connsiteY215" fmla="*/ 4044994 h 4821630"/>
                <a:gd name="connsiteX216" fmla="*/ 4392992 w 5017802"/>
                <a:gd name="connsiteY216" fmla="*/ 4076745 h 4821630"/>
                <a:gd name="connsiteX217" fmla="*/ 4399342 w 5017802"/>
                <a:gd name="connsiteY217" fmla="*/ 4032295 h 4821630"/>
                <a:gd name="connsiteX218" fmla="*/ 4343779 w 5017802"/>
                <a:gd name="connsiteY218" fmla="*/ 4008482 h 4821630"/>
                <a:gd name="connsiteX219" fmla="*/ 4342192 w 5017802"/>
                <a:gd name="connsiteY219" fmla="*/ 3998958 h 4821630"/>
                <a:gd name="connsiteX220" fmla="*/ 4329491 w 5017802"/>
                <a:gd name="connsiteY220" fmla="*/ 3960859 h 4821630"/>
                <a:gd name="connsiteX221" fmla="*/ 4335841 w 5017802"/>
                <a:gd name="connsiteY221" fmla="*/ 3913233 h 4821630"/>
                <a:gd name="connsiteX222" fmla="*/ 4346954 w 5017802"/>
                <a:gd name="connsiteY222" fmla="*/ 3857670 h 4821630"/>
                <a:gd name="connsiteX223" fmla="*/ 4308854 w 5017802"/>
                <a:gd name="connsiteY223" fmla="*/ 3827508 h 4821630"/>
                <a:gd name="connsiteX224" fmla="*/ 4342191 w 5017802"/>
                <a:gd name="connsiteY224" fmla="*/ 3817983 h 4821630"/>
                <a:gd name="connsiteX225" fmla="*/ 4319966 w 5017802"/>
                <a:gd name="connsiteY225" fmla="*/ 3781470 h 4821630"/>
                <a:gd name="connsiteX226" fmla="*/ 4358067 w 5017802"/>
                <a:gd name="connsiteY226" fmla="*/ 3776709 h 4821630"/>
                <a:gd name="connsiteX227" fmla="*/ 4364416 w 5017802"/>
                <a:gd name="connsiteY227" fmla="*/ 3743370 h 4821630"/>
                <a:gd name="connsiteX228" fmla="*/ 4426330 w 5017802"/>
                <a:gd name="connsiteY228" fmla="*/ 3752897 h 4821630"/>
                <a:gd name="connsiteX229" fmla="*/ 4459443 w 5017802"/>
                <a:gd name="connsiteY229" fmla="*/ 3768089 h 4821630"/>
                <a:gd name="connsiteX230" fmla="*/ 4425650 w 5017802"/>
                <a:gd name="connsiteY230" fmla="*/ 3809137 h 4821630"/>
                <a:gd name="connsiteX231" fmla="*/ 4464658 w 5017802"/>
                <a:gd name="connsiteY231" fmla="*/ 3916633 h 4821630"/>
                <a:gd name="connsiteX232" fmla="*/ 4517045 w 5017802"/>
                <a:gd name="connsiteY232" fmla="*/ 3947931 h 4821630"/>
                <a:gd name="connsiteX233" fmla="*/ 4568979 w 5017802"/>
                <a:gd name="connsiteY233" fmla="*/ 3905749 h 4821630"/>
                <a:gd name="connsiteX234" fmla="*/ 4654704 w 5017802"/>
                <a:gd name="connsiteY234" fmla="*/ 3857216 h 4821630"/>
                <a:gd name="connsiteX235" fmla="*/ 4637468 w 5017802"/>
                <a:gd name="connsiteY235" fmla="*/ 3768315 h 4821630"/>
                <a:gd name="connsiteX236" fmla="*/ 4714802 w 5017802"/>
                <a:gd name="connsiteY236" fmla="*/ 3635646 h 4821630"/>
                <a:gd name="connsiteX237" fmla="*/ 5007356 w 5017802"/>
                <a:gd name="connsiteY237" fmla="*/ 3302498 h 4821630"/>
                <a:gd name="connsiteX238" fmla="*/ 4925939 w 5017802"/>
                <a:gd name="connsiteY238" fmla="*/ 3293426 h 4821630"/>
                <a:gd name="connsiteX239" fmla="*/ 4930476 w 5017802"/>
                <a:gd name="connsiteY239" fmla="*/ 3201578 h 4821630"/>
                <a:gd name="connsiteX240" fmla="*/ 4881489 w 5017802"/>
                <a:gd name="connsiteY240" fmla="*/ 3176406 h 4821630"/>
                <a:gd name="connsiteX241" fmla="*/ 4797352 w 5017802"/>
                <a:gd name="connsiteY241" fmla="*/ 3207928 h 4821630"/>
                <a:gd name="connsiteX242" fmla="*/ 4760613 w 5017802"/>
                <a:gd name="connsiteY242" fmla="*/ 3171643 h 4821630"/>
                <a:gd name="connsiteX243" fmla="*/ 4805290 w 5017802"/>
                <a:gd name="connsiteY243" fmla="*/ 3148738 h 4821630"/>
                <a:gd name="connsiteX244" fmla="*/ 4676023 w 5017802"/>
                <a:gd name="connsiteY244" fmla="*/ 2935559 h 4821630"/>
                <a:gd name="connsiteX245" fmla="*/ 4690989 w 5017802"/>
                <a:gd name="connsiteY245" fmla="*/ 2905396 h 4821630"/>
                <a:gd name="connsiteX246" fmla="*/ 4667404 w 5017802"/>
                <a:gd name="connsiteY246" fmla="*/ 2789736 h 4821630"/>
                <a:gd name="connsiteX247" fmla="*/ 4508655 w 5017802"/>
                <a:gd name="connsiteY247" fmla="*/ 2778850 h 4821630"/>
                <a:gd name="connsiteX248" fmla="*/ 4475317 w 5017802"/>
                <a:gd name="connsiteY248" fmla="*/ 2827608 h 4821630"/>
                <a:gd name="connsiteX249" fmla="*/ 4386417 w 5017802"/>
                <a:gd name="connsiteY249" fmla="*/ 2842124 h 4821630"/>
                <a:gd name="connsiteX250" fmla="*/ 4392767 w 5017802"/>
                <a:gd name="connsiteY250" fmla="*/ 2820125 h 4821630"/>
                <a:gd name="connsiteX251" fmla="*/ 4339245 w 5017802"/>
                <a:gd name="connsiteY251" fmla="*/ 2804024 h 4821630"/>
                <a:gd name="connsiteX252" fmla="*/ 4314526 w 5017802"/>
                <a:gd name="connsiteY252" fmla="*/ 2638923 h 4821630"/>
                <a:gd name="connsiteX253" fmla="*/ 4034219 w 5017802"/>
                <a:gd name="connsiteY253" fmla="*/ 2572248 h 4821630"/>
                <a:gd name="connsiteX254" fmla="*/ 3897920 w 5017802"/>
                <a:gd name="connsiteY254" fmla="*/ 2615564 h 4821630"/>
                <a:gd name="connsiteX255" fmla="*/ 3765931 w 5017802"/>
                <a:gd name="connsiteY255" fmla="*/ 2608080 h 4821630"/>
                <a:gd name="connsiteX256" fmla="*/ 3633488 w 5017802"/>
                <a:gd name="connsiteY256" fmla="*/ 2497182 h 4821630"/>
                <a:gd name="connsiteX257" fmla="*/ 3420310 w 5017802"/>
                <a:gd name="connsiteY257" fmla="*/ 2193969 h 4821630"/>
                <a:gd name="connsiteX258" fmla="*/ 3021848 w 5017802"/>
                <a:gd name="connsiteY258" fmla="*/ 2054496 h 4821630"/>
                <a:gd name="connsiteX259" fmla="*/ 2785310 w 5017802"/>
                <a:gd name="connsiteY259" fmla="*/ 1741532 h 4821630"/>
                <a:gd name="connsiteX260" fmla="*/ 2819101 w 5017802"/>
                <a:gd name="connsiteY260" fmla="*/ 1716586 h 4821630"/>
                <a:gd name="connsiteX261" fmla="*/ 2878745 w 5017802"/>
                <a:gd name="connsiteY261" fmla="*/ 1799589 h 4821630"/>
                <a:gd name="connsiteX262" fmla="*/ 2898929 w 5017802"/>
                <a:gd name="connsiteY262" fmla="*/ 1782126 h 4821630"/>
                <a:gd name="connsiteX263" fmla="*/ 2942019 w 5017802"/>
                <a:gd name="connsiteY263" fmla="*/ 1812970 h 4821630"/>
                <a:gd name="connsiteX264" fmla="*/ 3030692 w 5017802"/>
                <a:gd name="connsiteY264" fmla="*/ 1759221 h 4821630"/>
                <a:gd name="connsiteX265" fmla="*/ 3046794 w 5017802"/>
                <a:gd name="connsiteY265" fmla="*/ 1738811 h 4821630"/>
                <a:gd name="connsiteX266" fmla="*/ 3105077 w 5017802"/>
                <a:gd name="connsiteY266" fmla="*/ 1739037 h 4821630"/>
                <a:gd name="connsiteX267" fmla="*/ 3121180 w 5017802"/>
                <a:gd name="connsiteY267" fmla="*/ 1705927 h 4821630"/>
                <a:gd name="connsiteX268" fmla="*/ 3102356 w 5017802"/>
                <a:gd name="connsiteY268" fmla="*/ 1680300 h 4821630"/>
                <a:gd name="connsiteX269" fmla="*/ 3035228 w 5017802"/>
                <a:gd name="connsiteY269" fmla="*/ 1700257 h 4821630"/>
                <a:gd name="connsiteX270" fmla="*/ 3013456 w 5017802"/>
                <a:gd name="connsiteY270" fmla="*/ 1646736 h 4821630"/>
                <a:gd name="connsiteX271" fmla="*/ 3034774 w 5017802"/>
                <a:gd name="connsiteY271" fmla="*/ 1617026 h 4821630"/>
                <a:gd name="connsiteX272" fmla="*/ 2978304 w 5017802"/>
                <a:gd name="connsiteY272" fmla="*/ 1513612 h 4821630"/>
                <a:gd name="connsiteX273" fmla="*/ 2929773 w 5017802"/>
                <a:gd name="connsiteY273" fmla="*/ 1552393 h 4821630"/>
                <a:gd name="connsiteX274" fmla="*/ 2840418 w 5017802"/>
                <a:gd name="connsiteY274" fmla="*/ 1497737 h 4821630"/>
                <a:gd name="connsiteX275" fmla="*/ 2892352 w 5017802"/>
                <a:gd name="connsiteY275" fmla="*/ 1405208 h 4821630"/>
                <a:gd name="connsiteX276" fmla="*/ 2849490 w 5017802"/>
                <a:gd name="connsiteY276" fmla="*/ 1284105 h 4821630"/>
                <a:gd name="connsiteX277" fmla="*/ 2864231 w 5017802"/>
                <a:gd name="connsiteY277" fmla="*/ 1160053 h 4821630"/>
                <a:gd name="connsiteX278" fmla="*/ 2959481 w 5017802"/>
                <a:gd name="connsiteY278" fmla="*/ 1086348 h 4821630"/>
                <a:gd name="connsiteX279" fmla="*/ 3064710 w 5017802"/>
                <a:gd name="connsiteY279" fmla="*/ 1063896 h 4821630"/>
                <a:gd name="connsiteX280" fmla="*/ 3001663 w 5017802"/>
                <a:gd name="connsiteY280" fmla="*/ 974089 h 4821630"/>
                <a:gd name="connsiteX281" fmla="*/ 2984427 w 5017802"/>
                <a:gd name="connsiteY281" fmla="*/ 1018766 h 4821630"/>
                <a:gd name="connsiteX282" fmla="*/ 2941112 w 5017802"/>
                <a:gd name="connsiteY282" fmla="*/ 971595 h 4821630"/>
                <a:gd name="connsiteX283" fmla="*/ 2962430 w 5017802"/>
                <a:gd name="connsiteY283" fmla="*/ 886323 h 4821630"/>
                <a:gd name="connsiteX284" fmla="*/ 3035454 w 5017802"/>
                <a:gd name="connsiteY284" fmla="*/ 789032 h 4821630"/>
                <a:gd name="connsiteX285" fmla="*/ 3018445 w 5017802"/>
                <a:gd name="connsiteY285" fmla="*/ 682443 h 4821630"/>
                <a:gd name="connsiteX286" fmla="*/ 2847223 w 5017802"/>
                <a:gd name="connsiteY286" fmla="*/ 692194 h 4821630"/>
                <a:gd name="connsiteX287" fmla="*/ 2827945 w 5017802"/>
                <a:gd name="connsiteY287" fmla="*/ 734831 h 4821630"/>
                <a:gd name="connsiteX288" fmla="*/ 2795742 w 5017802"/>
                <a:gd name="connsiteY288" fmla="*/ 667248 h 4821630"/>
                <a:gd name="connsiteX289" fmla="*/ 2766032 w 5017802"/>
                <a:gd name="connsiteY289" fmla="*/ 707616 h 4821630"/>
                <a:gd name="connsiteX290" fmla="*/ 2580523 w 5017802"/>
                <a:gd name="connsiteY29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10173 w 5017802"/>
                <a:gd name="connsiteY168" fmla="*/ 4365673 h 4821630"/>
                <a:gd name="connsiteX169" fmla="*/ 2140335 w 5017802"/>
                <a:gd name="connsiteY169" fmla="*/ 4356148 h 4821630"/>
                <a:gd name="connsiteX170" fmla="*/ 2176848 w 5017802"/>
                <a:gd name="connsiteY170" fmla="*/ 4357736 h 4821630"/>
                <a:gd name="connsiteX171" fmla="*/ 2188636 w 5017802"/>
                <a:gd name="connsiteY171" fmla="*/ 4250462 h 4821630"/>
                <a:gd name="connsiteX172" fmla="*/ 2296586 w 5017802"/>
                <a:gd name="connsiteY172" fmla="*/ 4245474 h 4821630"/>
                <a:gd name="connsiteX173" fmla="*/ 2394785 w 5017802"/>
                <a:gd name="connsiteY173" fmla="*/ 4215990 h 4821630"/>
                <a:gd name="connsiteX174" fmla="*/ 2406350 w 5017802"/>
                <a:gd name="connsiteY174" fmla="*/ 4125277 h 4821630"/>
                <a:gd name="connsiteX175" fmla="*/ 2494570 w 5017802"/>
                <a:gd name="connsiteY175" fmla="*/ 3900532 h 4821630"/>
                <a:gd name="connsiteX176" fmla="*/ 2593449 w 5017802"/>
                <a:gd name="connsiteY176" fmla="*/ 3917768 h 4821630"/>
                <a:gd name="connsiteX177" fmla="*/ 2719088 w 5017802"/>
                <a:gd name="connsiteY177" fmla="*/ 3918221 h 4821630"/>
                <a:gd name="connsiteX178" fmla="*/ 2914124 w 5017802"/>
                <a:gd name="connsiteY178" fmla="*/ 3764007 h 4821630"/>
                <a:gd name="connsiteX179" fmla="*/ 3195112 w 5017802"/>
                <a:gd name="connsiteY179" fmla="*/ 3993968 h 4821630"/>
                <a:gd name="connsiteX180" fmla="*/ 3265414 w 5017802"/>
                <a:gd name="connsiteY180" fmla="*/ 4067674 h 4821630"/>
                <a:gd name="connsiteX181" fmla="*/ 3439813 w 5017802"/>
                <a:gd name="connsiteY181" fmla="*/ 4130265 h 4821630"/>
                <a:gd name="connsiteX182" fmla="*/ 3526217 w 5017802"/>
                <a:gd name="connsiteY182" fmla="*/ 4316455 h 4821630"/>
                <a:gd name="connsiteX183" fmla="*/ 3586542 w 5017802"/>
                <a:gd name="connsiteY183" fmla="*/ 4375193 h 4821630"/>
                <a:gd name="connsiteX184" fmla="*/ 3597654 w 5017802"/>
                <a:gd name="connsiteY184" fmla="*/ 4345030 h 4821630"/>
                <a:gd name="connsiteX185" fmla="*/ 3643692 w 5017802"/>
                <a:gd name="connsiteY185" fmla="*/ 4318042 h 4821630"/>
                <a:gd name="connsiteX186" fmla="*/ 3694492 w 5017802"/>
                <a:gd name="connsiteY186" fmla="*/ 4391068 h 4821630"/>
                <a:gd name="connsiteX187" fmla="*/ 3743705 w 5017802"/>
                <a:gd name="connsiteY187" fmla="*/ 4394243 h 4821630"/>
                <a:gd name="connsiteX188" fmla="*/ 3699254 w 5017802"/>
                <a:gd name="connsiteY188" fmla="*/ 4300581 h 4821630"/>
                <a:gd name="connsiteX189" fmla="*/ 3656392 w 5017802"/>
                <a:gd name="connsiteY189" fmla="*/ 4232318 h 4821630"/>
                <a:gd name="connsiteX190" fmla="*/ 3699255 w 5017802"/>
                <a:gd name="connsiteY190" fmla="*/ 4216442 h 4821630"/>
                <a:gd name="connsiteX191" fmla="*/ 3680204 w 5017802"/>
                <a:gd name="connsiteY191" fmla="*/ 4175168 h 4821630"/>
                <a:gd name="connsiteX192" fmla="*/ 3732592 w 5017802"/>
                <a:gd name="connsiteY192" fmla="*/ 4184693 h 4821630"/>
                <a:gd name="connsiteX193" fmla="*/ 3711955 w 5017802"/>
                <a:gd name="connsiteY193" fmla="*/ 4151355 h 4821630"/>
                <a:gd name="connsiteX194" fmla="*/ 3733274 w 5017802"/>
                <a:gd name="connsiteY194" fmla="*/ 4134801 h 4821630"/>
                <a:gd name="connsiteX195" fmla="*/ 3854377 w 5017802"/>
                <a:gd name="connsiteY195" fmla="*/ 4220074 h 4821630"/>
                <a:gd name="connsiteX196" fmla="*/ 3889754 w 5017802"/>
                <a:gd name="connsiteY196" fmla="*/ 4206917 h 4821630"/>
                <a:gd name="connsiteX197" fmla="*/ 3942141 w 5017802"/>
                <a:gd name="connsiteY197" fmla="*/ 4272006 h 4821630"/>
                <a:gd name="connsiteX198" fmla="*/ 3962779 w 5017802"/>
                <a:gd name="connsiteY198" fmla="*/ 4330743 h 4821630"/>
                <a:gd name="connsiteX199" fmla="*/ 4070729 w 5017802"/>
                <a:gd name="connsiteY199" fmla="*/ 4349792 h 4821630"/>
                <a:gd name="connsiteX200" fmla="*/ 4010405 w 5017802"/>
                <a:gd name="connsiteY200" fmla="*/ 4283117 h 4821630"/>
                <a:gd name="connsiteX201" fmla="*/ 4007229 w 5017802"/>
                <a:gd name="connsiteY201" fmla="*/ 4214855 h 4821630"/>
                <a:gd name="connsiteX202" fmla="*/ 4061204 w 5017802"/>
                <a:gd name="connsiteY202" fmla="*/ 4270418 h 4821630"/>
                <a:gd name="connsiteX203" fmla="*/ 4110417 w 5017802"/>
                <a:gd name="connsiteY203" fmla="*/ 4275180 h 4821630"/>
                <a:gd name="connsiteX204" fmla="*/ 4104067 w 5017802"/>
                <a:gd name="connsiteY204" fmla="*/ 4225968 h 4821630"/>
                <a:gd name="connsiteX205" fmla="*/ 4164392 w 5017802"/>
                <a:gd name="connsiteY205" fmla="*/ 4230730 h 4821630"/>
                <a:gd name="connsiteX206" fmla="*/ 4226304 w 5017802"/>
                <a:gd name="connsiteY206" fmla="*/ 4273592 h 4821630"/>
                <a:gd name="connsiteX207" fmla="*/ 4258054 w 5017802"/>
                <a:gd name="connsiteY207" fmla="*/ 4260893 h 4821630"/>
                <a:gd name="connsiteX208" fmla="*/ 4251705 w 5017802"/>
                <a:gd name="connsiteY208" fmla="*/ 4225968 h 4821630"/>
                <a:gd name="connsiteX209" fmla="*/ 4292980 w 5017802"/>
                <a:gd name="connsiteY209" fmla="*/ 4202156 h 4821630"/>
                <a:gd name="connsiteX210" fmla="*/ 4377117 w 5017802"/>
                <a:gd name="connsiteY210" fmla="*/ 4259306 h 4821630"/>
                <a:gd name="connsiteX211" fmla="*/ 4394580 w 5017802"/>
                <a:gd name="connsiteY211" fmla="*/ 4157708 h 4821630"/>
                <a:gd name="connsiteX212" fmla="*/ 4369180 w 5017802"/>
                <a:gd name="connsiteY212" fmla="*/ 4135482 h 4821630"/>
                <a:gd name="connsiteX213" fmla="*/ 4296154 w 5017802"/>
                <a:gd name="connsiteY213" fmla="*/ 4092619 h 4821630"/>
                <a:gd name="connsiteX214" fmla="*/ 4318379 w 5017802"/>
                <a:gd name="connsiteY214" fmla="*/ 4067220 h 4821630"/>
                <a:gd name="connsiteX215" fmla="*/ 4339017 w 5017802"/>
                <a:gd name="connsiteY215" fmla="*/ 4044994 h 4821630"/>
                <a:gd name="connsiteX216" fmla="*/ 4392992 w 5017802"/>
                <a:gd name="connsiteY216" fmla="*/ 4076745 h 4821630"/>
                <a:gd name="connsiteX217" fmla="*/ 4399342 w 5017802"/>
                <a:gd name="connsiteY217" fmla="*/ 4032295 h 4821630"/>
                <a:gd name="connsiteX218" fmla="*/ 4343779 w 5017802"/>
                <a:gd name="connsiteY218" fmla="*/ 4008482 h 4821630"/>
                <a:gd name="connsiteX219" fmla="*/ 4342192 w 5017802"/>
                <a:gd name="connsiteY219" fmla="*/ 3998958 h 4821630"/>
                <a:gd name="connsiteX220" fmla="*/ 4329491 w 5017802"/>
                <a:gd name="connsiteY220" fmla="*/ 3960859 h 4821630"/>
                <a:gd name="connsiteX221" fmla="*/ 4335841 w 5017802"/>
                <a:gd name="connsiteY221" fmla="*/ 3913233 h 4821630"/>
                <a:gd name="connsiteX222" fmla="*/ 4346954 w 5017802"/>
                <a:gd name="connsiteY222" fmla="*/ 3857670 h 4821630"/>
                <a:gd name="connsiteX223" fmla="*/ 4308854 w 5017802"/>
                <a:gd name="connsiteY223" fmla="*/ 3827508 h 4821630"/>
                <a:gd name="connsiteX224" fmla="*/ 4342191 w 5017802"/>
                <a:gd name="connsiteY224" fmla="*/ 3817983 h 4821630"/>
                <a:gd name="connsiteX225" fmla="*/ 4319966 w 5017802"/>
                <a:gd name="connsiteY225" fmla="*/ 3781470 h 4821630"/>
                <a:gd name="connsiteX226" fmla="*/ 4358067 w 5017802"/>
                <a:gd name="connsiteY226" fmla="*/ 3776709 h 4821630"/>
                <a:gd name="connsiteX227" fmla="*/ 4364416 w 5017802"/>
                <a:gd name="connsiteY227" fmla="*/ 3743370 h 4821630"/>
                <a:gd name="connsiteX228" fmla="*/ 4426330 w 5017802"/>
                <a:gd name="connsiteY228" fmla="*/ 3752897 h 4821630"/>
                <a:gd name="connsiteX229" fmla="*/ 4459443 w 5017802"/>
                <a:gd name="connsiteY229" fmla="*/ 3768089 h 4821630"/>
                <a:gd name="connsiteX230" fmla="*/ 4425650 w 5017802"/>
                <a:gd name="connsiteY230" fmla="*/ 3809137 h 4821630"/>
                <a:gd name="connsiteX231" fmla="*/ 4464658 w 5017802"/>
                <a:gd name="connsiteY231" fmla="*/ 3916633 h 4821630"/>
                <a:gd name="connsiteX232" fmla="*/ 4517045 w 5017802"/>
                <a:gd name="connsiteY232" fmla="*/ 3947931 h 4821630"/>
                <a:gd name="connsiteX233" fmla="*/ 4568979 w 5017802"/>
                <a:gd name="connsiteY233" fmla="*/ 3905749 h 4821630"/>
                <a:gd name="connsiteX234" fmla="*/ 4654704 w 5017802"/>
                <a:gd name="connsiteY234" fmla="*/ 3857216 h 4821630"/>
                <a:gd name="connsiteX235" fmla="*/ 4637468 w 5017802"/>
                <a:gd name="connsiteY235" fmla="*/ 3768315 h 4821630"/>
                <a:gd name="connsiteX236" fmla="*/ 4714802 w 5017802"/>
                <a:gd name="connsiteY236" fmla="*/ 3635646 h 4821630"/>
                <a:gd name="connsiteX237" fmla="*/ 5007356 w 5017802"/>
                <a:gd name="connsiteY237" fmla="*/ 3302498 h 4821630"/>
                <a:gd name="connsiteX238" fmla="*/ 4925939 w 5017802"/>
                <a:gd name="connsiteY238" fmla="*/ 3293426 h 4821630"/>
                <a:gd name="connsiteX239" fmla="*/ 4930476 w 5017802"/>
                <a:gd name="connsiteY239" fmla="*/ 3201578 h 4821630"/>
                <a:gd name="connsiteX240" fmla="*/ 4881489 w 5017802"/>
                <a:gd name="connsiteY240" fmla="*/ 3176406 h 4821630"/>
                <a:gd name="connsiteX241" fmla="*/ 4797352 w 5017802"/>
                <a:gd name="connsiteY241" fmla="*/ 3207928 h 4821630"/>
                <a:gd name="connsiteX242" fmla="*/ 4760613 w 5017802"/>
                <a:gd name="connsiteY242" fmla="*/ 3171643 h 4821630"/>
                <a:gd name="connsiteX243" fmla="*/ 4805290 w 5017802"/>
                <a:gd name="connsiteY243" fmla="*/ 3148738 h 4821630"/>
                <a:gd name="connsiteX244" fmla="*/ 4676023 w 5017802"/>
                <a:gd name="connsiteY244" fmla="*/ 2935559 h 4821630"/>
                <a:gd name="connsiteX245" fmla="*/ 4690989 w 5017802"/>
                <a:gd name="connsiteY245" fmla="*/ 2905396 h 4821630"/>
                <a:gd name="connsiteX246" fmla="*/ 4667404 w 5017802"/>
                <a:gd name="connsiteY246" fmla="*/ 2789736 h 4821630"/>
                <a:gd name="connsiteX247" fmla="*/ 4508655 w 5017802"/>
                <a:gd name="connsiteY247" fmla="*/ 2778850 h 4821630"/>
                <a:gd name="connsiteX248" fmla="*/ 4475317 w 5017802"/>
                <a:gd name="connsiteY248" fmla="*/ 2827608 h 4821630"/>
                <a:gd name="connsiteX249" fmla="*/ 4386417 w 5017802"/>
                <a:gd name="connsiteY249" fmla="*/ 2842124 h 4821630"/>
                <a:gd name="connsiteX250" fmla="*/ 4392767 w 5017802"/>
                <a:gd name="connsiteY250" fmla="*/ 2820125 h 4821630"/>
                <a:gd name="connsiteX251" fmla="*/ 4339245 w 5017802"/>
                <a:gd name="connsiteY251" fmla="*/ 2804024 h 4821630"/>
                <a:gd name="connsiteX252" fmla="*/ 4314526 w 5017802"/>
                <a:gd name="connsiteY252" fmla="*/ 2638923 h 4821630"/>
                <a:gd name="connsiteX253" fmla="*/ 4034219 w 5017802"/>
                <a:gd name="connsiteY253" fmla="*/ 2572248 h 4821630"/>
                <a:gd name="connsiteX254" fmla="*/ 3897920 w 5017802"/>
                <a:gd name="connsiteY254" fmla="*/ 2615564 h 4821630"/>
                <a:gd name="connsiteX255" fmla="*/ 3765931 w 5017802"/>
                <a:gd name="connsiteY255" fmla="*/ 2608080 h 4821630"/>
                <a:gd name="connsiteX256" fmla="*/ 3633488 w 5017802"/>
                <a:gd name="connsiteY256" fmla="*/ 2497182 h 4821630"/>
                <a:gd name="connsiteX257" fmla="*/ 3420310 w 5017802"/>
                <a:gd name="connsiteY257" fmla="*/ 2193969 h 4821630"/>
                <a:gd name="connsiteX258" fmla="*/ 3021848 w 5017802"/>
                <a:gd name="connsiteY258" fmla="*/ 2054496 h 4821630"/>
                <a:gd name="connsiteX259" fmla="*/ 2785310 w 5017802"/>
                <a:gd name="connsiteY259" fmla="*/ 1741532 h 4821630"/>
                <a:gd name="connsiteX260" fmla="*/ 2819101 w 5017802"/>
                <a:gd name="connsiteY260" fmla="*/ 1716586 h 4821630"/>
                <a:gd name="connsiteX261" fmla="*/ 2878745 w 5017802"/>
                <a:gd name="connsiteY261" fmla="*/ 1799589 h 4821630"/>
                <a:gd name="connsiteX262" fmla="*/ 2898929 w 5017802"/>
                <a:gd name="connsiteY262" fmla="*/ 1782126 h 4821630"/>
                <a:gd name="connsiteX263" fmla="*/ 2942019 w 5017802"/>
                <a:gd name="connsiteY263" fmla="*/ 1812970 h 4821630"/>
                <a:gd name="connsiteX264" fmla="*/ 3030692 w 5017802"/>
                <a:gd name="connsiteY264" fmla="*/ 1759221 h 4821630"/>
                <a:gd name="connsiteX265" fmla="*/ 3046794 w 5017802"/>
                <a:gd name="connsiteY265" fmla="*/ 1738811 h 4821630"/>
                <a:gd name="connsiteX266" fmla="*/ 3105077 w 5017802"/>
                <a:gd name="connsiteY266" fmla="*/ 1739037 h 4821630"/>
                <a:gd name="connsiteX267" fmla="*/ 3121180 w 5017802"/>
                <a:gd name="connsiteY267" fmla="*/ 1705927 h 4821630"/>
                <a:gd name="connsiteX268" fmla="*/ 3102356 w 5017802"/>
                <a:gd name="connsiteY268" fmla="*/ 1680300 h 4821630"/>
                <a:gd name="connsiteX269" fmla="*/ 3035228 w 5017802"/>
                <a:gd name="connsiteY269" fmla="*/ 1700257 h 4821630"/>
                <a:gd name="connsiteX270" fmla="*/ 3013456 w 5017802"/>
                <a:gd name="connsiteY270" fmla="*/ 1646736 h 4821630"/>
                <a:gd name="connsiteX271" fmla="*/ 3034774 w 5017802"/>
                <a:gd name="connsiteY271" fmla="*/ 1617026 h 4821630"/>
                <a:gd name="connsiteX272" fmla="*/ 2978304 w 5017802"/>
                <a:gd name="connsiteY272" fmla="*/ 1513612 h 4821630"/>
                <a:gd name="connsiteX273" fmla="*/ 2929773 w 5017802"/>
                <a:gd name="connsiteY273" fmla="*/ 1552393 h 4821630"/>
                <a:gd name="connsiteX274" fmla="*/ 2840418 w 5017802"/>
                <a:gd name="connsiteY274" fmla="*/ 1497737 h 4821630"/>
                <a:gd name="connsiteX275" fmla="*/ 2892352 w 5017802"/>
                <a:gd name="connsiteY275" fmla="*/ 1405208 h 4821630"/>
                <a:gd name="connsiteX276" fmla="*/ 2849490 w 5017802"/>
                <a:gd name="connsiteY276" fmla="*/ 1284105 h 4821630"/>
                <a:gd name="connsiteX277" fmla="*/ 2864231 w 5017802"/>
                <a:gd name="connsiteY277" fmla="*/ 1160053 h 4821630"/>
                <a:gd name="connsiteX278" fmla="*/ 2959481 w 5017802"/>
                <a:gd name="connsiteY278" fmla="*/ 1086348 h 4821630"/>
                <a:gd name="connsiteX279" fmla="*/ 3064710 w 5017802"/>
                <a:gd name="connsiteY279" fmla="*/ 1063896 h 4821630"/>
                <a:gd name="connsiteX280" fmla="*/ 3001663 w 5017802"/>
                <a:gd name="connsiteY280" fmla="*/ 974089 h 4821630"/>
                <a:gd name="connsiteX281" fmla="*/ 2984427 w 5017802"/>
                <a:gd name="connsiteY281" fmla="*/ 1018766 h 4821630"/>
                <a:gd name="connsiteX282" fmla="*/ 2941112 w 5017802"/>
                <a:gd name="connsiteY282" fmla="*/ 971595 h 4821630"/>
                <a:gd name="connsiteX283" fmla="*/ 2962430 w 5017802"/>
                <a:gd name="connsiteY283" fmla="*/ 886323 h 4821630"/>
                <a:gd name="connsiteX284" fmla="*/ 3035454 w 5017802"/>
                <a:gd name="connsiteY284" fmla="*/ 789032 h 4821630"/>
                <a:gd name="connsiteX285" fmla="*/ 3018445 w 5017802"/>
                <a:gd name="connsiteY285" fmla="*/ 682443 h 4821630"/>
                <a:gd name="connsiteX286" fmla="*/ 2847223 w 5017802"/>
                <a:gd name="connsiteY286" fmla="*/ 692194 h 4821630"/>
                <a:gd name="connsiteX287" fmla="*/ 2827945 w 5017802"/>
                <a:gd name="connsiteY287" fmla="*/ 734831 h 4821630"/>
                <a:gd name="connsiteX288" fmla="*/ 2795742 w 5017802"/>
                <a:gd name="connsiteY288" fmla="*/ 667248 h 4821630"/>
                <a:gd name="connsiteX289" fmla="*/ 2766032 w 5017802"/>
                <a:gd name="connsiteY289" fmla="*/ 707616 h 4821630"/>
                <a:gd name="connsiteX290" fmla="*/ 2580523 w 5017802"/>
                <a:gd name="connsiteY29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10173 w 5017802"/>
                <a:gd name="connsiteY168" fmla="*/ 4365673 h 4821630"/>
                <a:gd name="connsiteX169" fmla="*/ 2118110 w 5017802"/>
                <a:gd name="connsiteY169" fmla="*/ 4454573 h 4821630"/>
                <a:gd name="connsiteX170" fmla="*/ 2176848 w 5017802"/>
                <a:gd name="connsiteY170" fmla="*/ 4357736 h 4821630"/>
                <a:gd name="connsiteX171" fmla="*/ 2188636 w 5017802"/>
                <a:gd name="connsiteY171" fmla="*/ 4250462 h 4821630"/>
                <a:gd name="connsiteX172" fmla="*/ 2296586 w 5017802"/>
                <a:gd name="connsiteY172" fmla="*/ 4245474 h 4821630"/>
                <a:gd name="connsiteX173" fmla="*/ 2394785 w 5017802"/>
                <a:gd name="connsiteY173" fmla="*/ 4215990 h 4821630"/>
                <a:gd name="connsiteX174" fmla="*/ 2406350 w 5017802"/>
                <a:gd name="connsiteY174" fmla="*/ 4125277 h 4821630"/>
                <a:gd name="connsiteX175" fmla="*/ 2494570 w 5017802"/>
                <a:gd name="connsiteY175" fmla="*/ 3900532 h 4821630"/>
                <a:gd name="connsiteX176" fmla="*/ 2593449 w 5017802"/>
                <a:gd name="connsiteY176" fmla="*/ 3917768 h 4821630"/>
                <a:gd name="connsiteX177" fmla="*/ 2719088 w 5017802"/>
                <a:gd name="connsiteY177" fmla="*/ 3918221 h 4821630"/>
                <a:gd name="connsiteX178" fmla="*/ 2914124 w 5017802"/>
                <a:gd name="connsiteY178" fmla="*/ 3764007 h 4821630"/>
                <a:gd name="connsiteX179" fmla="*/ 3195112 w 5017802"/>
                <a:gd name="connsiteY179" fmla="*/ 3993968 h 4821630"/>
                <a:gd name="connsiteX180" fmla="*/ 3265414 w 5017802"/>
                <a:gd name="connsiteY180" fmla="*/ 4067674 h 4821630"/>
                <a:gd name="connsiteX181" fmla="*/ 3439813 w 5017802"/>
                <a:gd name="connsiteY181" fmla="*/ 4130265 h 4821630"/>
                <a:gd name="connsiteX182" fmla="*/ 3526217 w 5017802"/>
                <a:gd name="connsiteY182" fmla="*/ 4316455 h 4821630"/>
                <a:gd name="connsiteX183" fmla="*/ 3586542 w 5017802"/>
                <a:gd name="connsiteY183" fmla="*/ 4375193 h 4821630"/>
                <a:gd name="connsiteX184" fmla="*/ 3597654 w 5017802"/>
                <a:gd name="connsiteY184" fmla="*/ 4345030 h 4821630"/>
                <a:gd name="connsiteX185" fmla="*/ 3643692 w 5017802"/>
                <a:gd name="connsiteY185" fmla="*/ 4318042 h 4821630"/>
                <a:gd name="connsiteX186" fmla="*/ 3694492 w 5017802"/>
                <a:gd name="connsiteY186" fmla="*/ 4391068 h 4821630"/>
                <a:gd name="connsiteX187" fmla="*/ 3743705 w 5017802"/>
                <a:gd name="connsiteY187" fmla="*/ 4394243 h 4821630"/>
                <a:gd name="connsiteX188" fmla="*/ 3699254 w 5017802"/>
                <a:gd name="connsiteY188" fmla="*/ 4300581 h 4821630"/>
                <a:gd name="connsiteX189" fmla="*/ 3656392 w 5017802"/>
                <a:gd name="connsiteY189" fmla="*/ 4232318 h 4821630"/>
                <a:gd name="connsiteX190" fmla="*/ 3699255 w 5017802"/>
                <a:gd name="connsiteY190" fmla="*/ 4216442 h 4821630"/>
                <a:gd name="connsiteX191" fmla="*/ 3680204 w 5017802"/>
                <a:gd name="connsiteY191" fmla="*/ 4175168 h 4821630"/>
                <a:gd name="connsiteX192" fmla="*/ 3732592 w 5017802"/>
                <a:gd name="connsiteY192" fmla="*/ 4184693 h 4821630"/>
                <a:gd name="connsiteX193" fmla="*/ 3711955 w 5017802"/>
                <a:gd name="connsiteY193" fmla="*/ 4151355 h 4821630"/>
                <a:gd name="connsiteX194" fmla="*/ 3733274 w 5017802"/>
                <a:gd name="connsiteY194" fmla="*/ 4134801 h 4821630"/>
                <a:gd name="connsiteX195" fmla="*/ 3854377 w 5017802"/>
                <a:gd name="connsiteY195" fmla="*/ 4220074 h 4821630"/>
                <a:gd name="connsiteX196" fmla="*/ 3889754 w 5017802"/>
                <a:gd name="connsiteY196" fmla="*/ 4206917 h 4821630"/>
                <a:gd name="connsiteX197" fmla="*/ 3942141 w 5017802"/>
                <a:gd name="connsiteY197" fmla="*/ 4272006 h 4821630"/>
                <a:gd name="connsiteX198" fmla="*/ 3962779 w 5017802"/>
                <a:gd name="connsiteY198" fmla="*/ 4330743 h 4821630"/>
                <a:gd name="connsiteX199" fmla="*/ 4070729 w 5017802"/>
                <a:gd name="connsiteY199" fmla="*/ 4349792 h 4821630"/>
                <a:gd name="connsiteX200" fmla="*/ 4010405 w 5017802"/>
                <a:gd name="connsiteY200" fmla="*/ 4283117 h 4821630"/>
                <a:gd name="connsiteX201" fmla="*/ 4007229 w 5017802"/>
                <a:gd name="connsiteY201" fmla="*/ 4214855 h 4821630"/>
                <a:gd name="connsiteX202" fmla="*/ 4061204 w 5017802"/>
                <a:gd name="connsiteY202" fmla="*/ 4270418 h 4821630"/>
                <a:gd name="connsiteX203" fmla="*/ 4110417 w 5017802"/>
                <a:gd name="connsiteY203" fmla="*/ 4275180 h 4821630"/>
                <a:gd name="connsiteX204" fmla="*/ 4104067 w 5017802"/>
                <a:gd name="connsiteY204" fmla="*/ 4225968 h 4821630"/>
                <a:gd name="connsiteX205" fmla="*/ 4164392 w 5017802"/>
                <a:gd name="connsiteY205" fmla="*/ 4230730 h 4821630"/>
                <a:gd name="connsiteX206" fmla="*/ 4226304 w 5017802"/>
                <a:gd name="connsiteY206" fmla="*/ 4273592 h 4821630"/>
                <a:gd name="connsiteX207" fmla="*/ 4258054 w 5017802"/>
                <a:gd name="connsiteY207" fmla="*/ 4260893 h 4821630"/>
                <a:gd name="connsiteX208" fmla="*/ 4251705 w 5017802"/>
                <a:gd name="connsiteY208" fmla="*/ 4225968 h 4821630"/>
                <a:gd name="connsiteX209" fmla="*/ 4292980 w 5017802"/>
                <a:gd name="connsiteY209" fmla="*/ 4202156 h 4821630"/>
                <a:gd name="connsiteX210" fmla="*/ 4377117 w 5017802"/>
                <a:gd name="connsiteY210" fmla="*/ 4259306 h 4821630"/>
                <a:gd name="connsiteX211" fmla="*/ 4394580 w 5017802"/>
                <a:gd name="connsiteY211" fmla="*/ 4157708 h 4821630"/>
                <a:gd name="connsiteX212" fmla="*/ 4369180 w 5017802"/>
                <a:gd name="connsiteY212" fmla="*/ 4135482 h 4821630"/>
                <a:gd name="connsiteX213" fmla="*/ 4296154 w 5017802"/>
                <a:gd name="connsiteY213" fmla="*/ 4092619 h 4821630"/>
                <a:gd name="connsiteX214" fmla="*/ 4318379 w 5017802"/>
                <a:gd name="connsiteY214" fmla="*/ 4067220 h 4821630"/>
                <a:gd name="connsiteX215" fmla="*/ 4339017 w 5017802"/>
                <a:gd name="connsiteY215" fmla="*/ 4044994 h 4821630"/>
                <a:gd name="connsiteX216" fmla="*/ 4392992 w 5017802"/>
                <a:gd name="connsiteY216" fmla="*/ 4076745 h 4821630"/>
                <a:gd name="connsiteX217" fmla="*/ 4399342 w 5017802"/>
                <a:gd name="connsiteY217" fmla="*/ 4032295 h 4821630"/>
                <a:gd name="connsiteX218" fmla="*/ 4343779 w 5017802"/>
                <a:gd name="connsiteY218" fmla="*/ 4008482 h 4821630"/>
                <a:gd name="connsiteX219" fmla="*/ 4342192 w 5017802"/>
                <a:gd name="connsiteY219" fmla="*/ 3998958 h 4821630"/>
                <a:gd name="connsiteX220" fmla="*/ 4329491 w 5017802"/>
                <a:gd name="connsiteY220" fmla="*/ 3960859 h 4821630"/>
                <a:gd name="connsiteX221" fmla="*/ 4335841 w 5017802"/>
                <a:gd name="connsiteY221" fmla="*/ 3913233 h 4821630"/>
                <a:gd name="connsiteX222" fmla="*/ 4346954 w 5017802"/>
                <a:gd name="connsiteY222" fmla="*/ 3857670 h 4821630"/>
                <a:gd name="connsiteX223" fmla="*/ 4308854 w 5017802"/>
                <a:gd name="connsiteY223" fmla="*/ 3827508 h 4821630"/>
                <a:gd name="connsiteX224" fmla="*/ 4342191 w 5017802"/>
                <a:gd name="connsiteY224" fmla="*/ 3817983 h 4821630"/>
                <a:gd name="connsiteX225" fmla="*/ 4319966 w 5017802"/>
                <a:gd name="connsiteY225" fmla="*/ 3781470 h 4821630"/>
                <a:gd name="connsiteX226" fmla="*/ 4358067 w 5017802"/>
                <a:gd name="connsiteY226" fmla="*/ 3776709 h 4821630"/>
                <a:gd name="connsiteX227" fmla="*/ 4364416 w 5017802"/>
                <a:gd name="connsiteY227" fmla="*/ 3743370 h 4821630"/>
                <a:gd name="connsiteX228" fmla="*/ 4426330 w 5017802"/>
                <a:gd name="connsiteY228" fmla="*/ 3752897 h 4821630"/>
                <a:gd name="connsiteX229" fmla="*/ 4459443 w 5017802"/>
                <a:gd name="connsiteY229" fmla="*/ 3768089 h 4821630"/>
                <a:gd name="connsiteX230" fmla="*/ 4425650 w 5017802"/>
                <a:gd name="connsiteY230" fmla="*/ 3809137 h 4821630"/>
                <a:gd name="connsiteX231" fmla="*/ 4464658 w 5017802"/>
                <a:gd name="connsiteY231" fmla="*/ 3916633 h 4821630"/>
                <a:gd name="connsiteX232" fmla="*/ 4517045 w 5017802"/>
                <a:gd name="connsiteY232" fmla="*/ 3947931 h 4821630"/>
                <a:gd name="connsiteX233" fmla="*/ 4568979 w 5017802"/>
                <a:gd name="connsiteY233" fmla="*/ 3905749 h 4821630"/>
                <a:gd name="connsiteX234" fmla="*/ 4654704 w 5017802"/>
                <a:gd name="connsiteY234" fmla="*/ 3857216 h 4821630"/>
                <a:gd name="connsiteX235" fmla="*/ 4637468 w 5017802"/>
                <a:gd name="connsiteY235" fmla="*/ 3768315 h 4821630"/>
                <a:gd name="connsiteX236" fmla="*/ 4714802 w 5017802"/>
                <a:gd name="connsiteY236" fmla="*/ 3635646 h 4821630"/>
                <a:gd name="connsiteX237" fmla="*/ 5007356 w 5017802"/>
                <a:gd name="connsiteY237" fmla="*/ 3302498 h 4821630"/>
                <a:gd name="connsiteX238" fmla="*/ 4925939 w 5017802"/>
                <a:gd name="connsiteY238" fmla="*/ 3293426 h 4821630"/>
                <a:gd name="connsiteX239" fmla="*/ 4930476 w 5017802"/>
                <a:gd name="connsiteY239" fmla="*/ 3201578 h 4821630"/>
                <a:gd name="connsiteX240" fmla="*/ 4881489 w 5017802"/>
                <a:gd name="connsiteY240" fmla="*/ 3176406 h 4821630"/>
                <a:gd name="connsiteX241" fmla="*/ 4797352 w 5017802"/>
                <a:gd name="connsiteY241" fmla="*/ 3207928 h 4821630"/>
                <a:gd name="connsiteX242" fmla="*/ 4760613 w 5017802"/>
                <a:gd name="connsiteY242" fmla="*/ 3171643 h 4821630"/>
                <a:gd name="connsiteX243" fmla="*/ 4805290 w 5017802"/>
                <a:gd name="connsiteY243" fmla="*/ 3148738 h 4821630"/>
                <a:gd name="connsiteX244" fmla="*/ 4676023 w 5017802"/>
                <a:gd name="connsiteY244" fmla="*/ 2935559 h 4821630"/>
                <a:gd name="connsiteX245" fmla="*/ 4690989 w 5017802"/>
                <a:gd name="connsiteY245" fmla="*/ 2905396 h 4821630"/>
                <a:gd name="connsiteX246" fmla="*/ 4667404 w 5017802"/>
                <a:gd name="connsiteY246" fmla="*/ 2789736 h 4821630"/>
                <a:gd name="connsiteX247" fmla="*/ 4508655 w 5017802"/>
                <a:gd name="connsiteY247" fmla="*/ 2778850 h 4821630"/>
                <a:gd name="connsiteX248" fmla="*/ 4475317 w 5017802"/>
                <a:gd name="connsiteY248" fmla="*/ 2827608 h 4821630"/>
                <a:gd name="connsiteX249" fmla="*/ 4386417 w 5017802"/>
                <a:gd name="connsiteY249" fmla="*/ 2842124 h 4821630"/>
                <a:gd name="connsiteX250" fmla="*/ 4392767 w 5017802"/>
                <a:gd name="connsiteY250" fmla="*/ 2820125 h 4821630"/>
                <a:gd name="connsiteX251" fmla="*/ 4339245 w 5017802"/>
                <a:gd name="connsiteY251" fmla="*/ 2804024 h 4821630"/>
                <a:gd name="connsiteX252" fmla="*/ 4314526 w 5017802"/>
                <a:gd name="connsiteY252" fmla="*/ 2638923 h 4821630"/>
                <a:gd name="connsiteX253" fmla="*/ 4034219 w 5017802"/>
                <a:gd name="connsiteY253" fmla="*/ 2572248 h 4821630"/>
                <a:gd name="connsiteX254" fmla="*/ 3897920 w 5017802"/>
                <a:gd name="connsiteY254" fmla="*/ 2615564 h 4821630"/>
                <a:gd name="connsiteX255" fmla="*/ 3765931 w 5017802"/>
                <a:gd name="connsiteY255" fmla="*/ 2608080 h 4821630"/>
                <a:gd name="connsiteX256" fmla="*/ 3633488 w 5017802"/>
                <a:gd name="connsiteY256" fmla="*/ 2497182 h 4821630"/>
                <a:gd name="connsiteX257" fmla="*/ 3420310 w 5017802"/>
                <a:gd name="connsiteY257" fmla="*/ 2193969 h 4821630"/>
                <a:gd name="connsiteX258" fmla="*/ 3021848 w 5017802"/>
                <a:gd name="connsiteY258" fmla="*/ 2054496 h 4821630"/>
                <a:gd name="connsiteX259" fmla="*/ 2785310 w 5017802"/>
                <a:gd name="connsiteY259" fmla="*/ 1741532 h 4821630"/>
                <a:gd name="connsiteX260" fmla="*/ 2819101 w 5017802"/>
                <a:gd name="connsiteY260" fmla="*/ 1716586 h 4821630"/>
                <a:gd name="connsiteX261" fmla="*/ 2878745 w 5017802"/>
                <a:gd name="connsiteY261" fmla="*/ 1799589 h 4821630"/>
                <a:gd name="connsiteX262" fmla="*/ 2898929 w 5017802"/>
                <a:gd name="connsiteY262" fmla="*/ 1782126 h 4821630"/>
                <a:gd name="connsiteX263" fmla="*/ 2942019 w 5017802"/>
                <a:gd name="connsiteY263" fmla="*/ 1812970 h 4821630"/>
                <a:gd name="connsiteX264" fmla="*/ 3030692 w 5017802"/>
                <a:gd name="connsiteY264" fmla="*/ 1759221 h 4821630"/>
                <a:gd name="connsiteX265" fmla="*/ 3046794 w 5017802"/>
                <a:gd name="connsiteY265" fmla="*/ 1738811 h 4821630"/>
                <a:gd name="connsiteX266" fmla="*/ 3105077 w 5017802"/>
                <a:gd name="connsiteY266" fmla="*/ 1739037 h 4821630"/>
                <a:gd name="connsiteX267" fmla="*/ 3121180 w 5017802"/>
                <a:gd name="connsiteY267" fmla="*/ 1705927 h 4821630"/>
                <a:gd name="connsiteX268" fmla="*/ 3102356 w 5017802"/>
                <a:gd name="connsiteY268" fmla="*/ 1680300 h 4821630"/>
                <a:gd name="connsiteX269" fmla="*/ 3035228 w 5017802"/>
                <a:gd name="connsiteY269" fmla="*/ 1700257 h 4821630"/>
                <a:gd name="connsiteX270" fmla="*/ 3013456 w 5017802"/>
                <a:gd name="connsiteY270" fmla="*/ 1646736 h 4821630"/>
                <a:gd name="connsiteX271" fmla="*/ 3034774 w 5017802"/>
                <a:gd name="connsiteY271" fmla="*/ 1617026 h 4821630"/>
                <a:gd name="connsiteX272" fmla="*/ 2978304 w 5017802"/>
                <a:gd name="connsiteY272" fmla="*/ 1513612 h 4821630"/>
                <a:gd name="connsiteX273" fmla="*/ 2929773 w 5017802"/>
                <a:gd name="connsiteY273" fmla="*/ 1552393 h 4821630"/>
                <a:gd name="connsiteX274" fmla="*/ 2840418 w 5017802"/>
                <a:gd name="connsiteY274" fmla="*/ 1497737 h 4821630"/>
                <a:gd name="connsiteX275" fmla="*/ 2892352 w 5017802"/>
                <a:gd name="connsiteY275" fmla="*/ 1405208 h 4821630"/>
                <a:gd name="connsiteX276" fmla="*/ 2849490 w 5017802"/>
                <a:gd name="connsiteY276" fmla="*/ 1284105 h 4821630"/>
                <a:gd name="connsiteX277" fmla="*/ 2864231 w 5017802"/>
                <a:gd name="connsiteY277" fmla="*/ 1160053 h 4821630"/>
                <a:gd name="connsiteX278" fmla="*/ 2959481 w 5017802"/>
                <a:gd name="connsiteY278" fmla="*/ 1086348 h 4821630"/>
                <a:gd name="connsiteX279" fmla="*/ 3064710 w 5017802"/>
                <a:gd name="connsiteY279" fmla="*/ 1063896 h 4821630"/>
                <a:gd name="connsiteX280" fmla="*/ 3001663 w 5017802"/>
                <a:gd name="connsiteY280" fmla="*/ 974089 h 4821630"/>
                <a:gd name="connsiteX281" fmla="*/ 2984427 w 5017802"/>
                <a:gd name="connsiteY281" fmla="*/ 1018766 h 4821630"/>
                <a:gd name="connsiteX282" fmla="*/ 2941112 w 5017802"/>
                <a:gd name="connsiteY282" fmla="*/ 971595 h 4821630"/>
                <a:gd name="connsiteX283" fmla="*/ 2962430 w 5017802"/>
                <a:gd name="connsiteY283" fmla="*/ 886323 h 4821630"/>
                <a:gd name="connsiteX284" fmla="*/ 3035454 w 5017802"/>
                <a:gd name="connsiteY284" fmla="*/ 789032 h 4821630"/>
                <a:gd name="connsiteX285" fmla="*/ 3018445 w 5017802"/>
                <a:gd name="connsiteY285" fmla="*/ 682443 h 4821630"/>
                <a:gd name="connsiteX286" fmla="*/ 2847223 w 5017802"/>
                <a:gd name="connsiteY286" fmla="*/ 692194 h 4821630"/>
                <a:gd name="connsiteX287" fmla="*/ 2827945 w 5017802"/>
                <a:gd name="connsiteY287" fmla="*/ 734831 h 4821630"/>
                <a:gd name="connsiteX288" fmla="*/ 2795742 w 5017802"/>
                <a:gd name="connsiteY288" fmla="*/ 667248 h 4821630"/>
                <a:gd name="connsiteX289" fmla="*/ 2766032 w 5017802"/>
                <a:gd name="connsiteY289" fmla="*/ 707616 h 4821630"/>
                <a:gd name="connsiteX290" fmla="*/ 2580523 w 5017802"/>
                <a:gd name="connsiteY29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76848 w 5017802"/>
                <a:gd name="connsiteY170" fmla="*/ 4357736 h 4821630"/>
                <a:gd name="connsiteX171" fmla="*/ 2188636 w 5017802"/>
                <a:gd name="connsiteY171" fmla="*/ 4250462 h 4821630"/>
                <a:gd name="connsiteX172" fmla="*/ 2296586 w 5017802"/>
                <a:gd name="connsiteY172" fmla="*/ 4245474 h 4821630"/>
                <a:gd name="connsiteX173" fmla="*/ 2394785 w 5017802"/>
                <a:gd name="connsiteY173" fmla="*/ 4215990 h 4821630"/>
                <a:gd name="connsiteX174" fmla="*/ 2406350 w 5017802"/>
                <a:gd name="connsiteY174" fmla="*/ 4125277 h 4821630"/>
                <a:gd name="connsiteX175" fmla="*/ 2494570 w 5017802"/>
                <a:gd name="connsiteY175" fmla="*/ 3900532 h 4821630"/>
                <a:gd name="connsiteX176" fmla="*/ 2593449 w 5017802"/>
                <a:gd name="connsiteY176" fmla="*/ 3917768 h 4821630"/>
                <a:gd name="connsiteX177" fmla="*/ 2719088 w 5017802"/>
                <a:gd name="connsiteY177" fmla="*/ 3918221 h 4821630"/>
                <a:gd name="connsiteX178" fmla="*/ 2914124 w 5017802"/>
                <a:gd name="connsiteY178" fmla="*/ 3764007 h 4821630"/>
                <a:gd name="connsiteX179" fmla="*/ 3195112 w 5017802"/>
                <a:gd name="connsiteY179" fmla="*/ 3993968 h 4821630"/>
                <a:gd name="connsiteX180" fmla="*/ 3265414 w 5017802"/>
                <a:gd name="connsiteY180" fmla="*/ 4067674 h 4821630"/>
                <a:gd name="connsiteX181" fmla="*/ 3439813 w 5017802"/>
                <a:gd name="connsiteY181" fmla="*/ 4130265 h 4821630"/>
                <a:gd name="connsiteX182" fmla="*/ 3526217 w 5017802"/>
                <a:gd name="connsiteY182" fmla="*/ 4316455 h 4821630"/>
                <a:gd name="connsiteX183" fmla="*/ 3586542 w 5017802"/>
                <a:gd name="connsiteY183" fmla="*/ 4375193 h 4821630"/>
                <a:gd name="connsiteX184" fmla="*/ 3597654 w 5017802"/>
                <a:gd name="connsiteY184" fmla="*/ 4345030 h 4821630"/>
                <a:gd name="connsiteX185" fmla="*/ 3643692 w 5017802"/>
                <a:gd name="connsiteY185" fmla="*/ 4318042 h 4821630"/>
                <a:gd name="connsiteX186" fmla="*/ 3694492 w 5017802"/>
                <a:gd name="connsiteY186" fmla="*/ 4391068 h 4821630"/>
                <a:gd name="connsiteX187" fmla="*/ 3743705 w 5017802"/>
                <a:gd name="connsiteY187" fmla="*/ 4394243 h 4821630"/>
                <a:gd name="connsiteX188" fmla="*/ 3699254 w 5017802"/>
                <a:gd name="connsiteY188" fmla="*/ 4300581 h 4821630"/>
                <a:gd name="connsiteX189" fmla="*/ 3656392 w 5017802"/>
                <a:gd name="connsiteY189" fmla="*/ 4232318 h 4821630"/>
                <a:gd name="connsiteX190" fmla="*/ 3699255 w 5017802"/>
                <a:gd name="connsiteY190" fmla="*/ 4216442 h 4821630"/>
                <a:gd name="connsiteX191" fmla="*/ 3680204 w 5017802"/>
                <a:gd name="connsiteY191" fmla="*/ 4175168 h 4821630"/>
                <a:gd name="connsiteX192" fmla="*/ 3732592 w 5017802"/>
                <a:gd name="connsiteY192" fmla="*/ 4184693 h 4821630"/>
                <a:gd name="connsiteX193" fmla="*/ 3711955 w 5017802"/>
                <a:gd name="connsiteY193" fmla="*/ 4151355 h 4821630"/>
                <a:gd name="connsiteX194" fmla="*/ 3733274 w 5017802"/>
                <a:gd name="connsiteY194" fmla="*/ 4134801 h 4821630"/>
                <a:gd name="connsiteX195" fmla="*/ 3854377 w 5017802"/>
                <a:gd name="connsiteY195" fmla="*/ 4220074 h 4821630"/>
                <a:gd name="connsiteX196" fmla="*/ 3889754 w 5017802"/>
                <a:gd name="connsiteY196" fmla="*/ 4206917 h 4821630"/>
                <a:gd name="connsiteX197" fmla="*/ 3942141 w 5017802"/>
                <a:gd name="connsiteY197" fmla="*/ 4272006 h 4821630"/>
                <a:gd name="connsiteX198" fmla="*/ 3962779 w 5017802"/>
                <a:gd name="connsiteY198" fmla="*/ 4330743 h 4821630"/>
                <a:gd name="connsiteX199" fmla="*/ 4070729 w 5017802"/>
                <a:gd name="connsiteY199" fmla="*/ 4349792 h 4821630"/>
                <a:gd name="connsiteX200" fmla="*/ 4010405 w 5017802"/>
                <a:gd name="connsiteY200" fmla="*/ 4283117 h 4821630"/>
                <a:gd name="connsiteX201" fmla="*/ 4007229 w 5017802"/>
                <a:gd name="connsiteY201" fmla="*/ 4214855 h 4821630"/>
                <a:gd name="connsiteX202" fmla="*/ 4061204 w 5017802"/>
                <a:gd name="connsiteY202" fmla="*/ 4270418 h 4821630"/>
                <a:gd name="connsiteX203" fmla="*/ 4110417 w 5017802"/>
                <a:gd name="connsiteY203" fmla="*/ 4275180 h 4821630"/>
                <a:gd name="connsiteX204" fmla="*/ 4104067 w 5017802"/>
                <a:gd name="connsiteY204" fmla="*/ 4225968 h 4821630"/>
                <a:gd name="connsiteX205" fmla="*/ 4164392 w 5017802"/>
                <a:gd name="connsiteY205" fmla="*/ 4230730 h 4821630"/>
                <a:gd name="connsiteX206" fmla="*/ 4226304 w 5017802"/>
                <a:gd name="connsiteY206" fmla="*/ 4273592 h 4821630"/>
                <a:gd name="connsiteX207" fmla="*/ 4258054 w 5017802"/>
                <a:gd name="connsiteY207" fmla="*/ 4260893 h 4821630"/>
                <a:gd name="connsiteX208" fmla="*/ 4251705 w 5017802"/>
                <a:gd name="connsiteY208" fmla="*/ 4225968 h 4821630"/>
                <a:gd name="connsiteX209" fmla="*/ 4292980 w 5017802"/>
                <a:gd name="connsiteY209" fmla="*/ 4202156 h 4821630"/>
                <a:gd name="connsiteX210" fmla="*/ 4377117 w 5017802"/>
                <a:gd name="connsiteY210" fmla="*/ 4259306 h 4821630"/>
                <a:gd name="connsiteX211" fmla="*/ 4394580 w 5017802"/>
                <a:gd name="connsiteY211" fmla="*/ 4157708 h 4821630"/>
                <a:gd name="connsiteX212" fmla="*/ 4369180 w 5017802"/>
                <a:gd name="connsiteY212" fmla="*/ 4135482 h 4821630"/>
                <a:gd name="connsiteX213" fmla="*/ 4296154 w 5017802"/>
                <a:gd name="connsiteY213" fmla="*/ 4092619 h 4821630"/>
                <a:gd name="connsiteX214" fmla="*/ 4318379 w 5017802"/>
                <a:gd name="connsiteY214" fmla="*/ 4067220 h 4821630"/>
                <a:gd name="connsiteX215" fmla="*/ 4339017 w 5017802"/>
                <a:gd name="connsiteY215" fmla="*/ 4044994 h 4821630"/>
                <a:gd name="connsiteX216" fmla="*/ 4392992 w 5017802"/>
                <a:gd name="connsiteY216" fmla="*/ 4076745 h 4821630"/>
                <a:gd name="connsiteX217" fmla="*/ 4399342 w 5017802"/>
                <a:gd name="connsiteY217" fmla="*/ 4032295 h 4821630"/>
                <a:gd name="connsiteX218" fmla="*/ 4343779 w 5017802"/>
                <a:gd name="connsiteY218" fmla="*/ 4008482 h 4821630"/>
                <a:gd name="connsiteX219" fmla="*/ 4342192 w 5017802"/>
                <a:gd name="connsiteY219" fmla="*/ 3998958 h 4821630"/>
                <a:gd name="connsiteX220" fmla="*/ 4329491 w 5017802"/>
                <a:gd name="connsiteY220" fmla="*/ 3960859 h 4821630"/>
                <a:gd name="connsiteX221" fmla="*/ 4335841 w 5017802"/>
                <a:gd name="connsiteY221" fmla="*/ 3913233 h 4821630"/>
                <a:gd name="connsiteX222" fmla="*/ 4346954 w 5017802"/>
                <a:gd name="connsiteY222" fmla="*/ 3857670 h 4821630"/>
                <a:gd name="connsiteX223" fmla="*/ 4308854 w 5017802"/>
                <a:gd name="connsiteY223" fmla="*/ 3827508 h 4821630"/>
                <a:gd name="connsiteX224" fmla="*/ 4342191 w 5017802"/>
                <a:gd name="connsiteY224" fmla="*/ 3817983 h 4821630"/>
                <a:gd name="connsiteX225" fmla="*/ 4319966 w 5017802"/>
                <a:gd name="connsiteY225" fmla="*/ 3781470 h 4821630"/>
                <a:gd name="connsiteX226" fmla="*/ 4358067 w 5017802"/>
                <a:gd name="connsiteY226" fmla="*/ 3776709 h 4821630"/>
                <a:gd name="connsiteX227" fmla="*/ 4364416 w 5017802"/>
                <a:gd name="connsiteY227" fmla="*/ 3743370 h 4821630"/>
                <a:gd name="connsiteX228" fmla="*/ 4426330 w 5017802"/>
                <a:gd name="connsiteY228" fmla="*/ 3752897 h 4821630"/>
                <a:gd name="connsiteX229" fmla="*/ 4459443 w 5017802"/>
                <a:gd name="connsiteY229" fmla="*/ 3768089 h 4821630"/>
                <a:gd name="connsiteX230" fmla="*/ 4425650 w 5017802"/>
                <a:gd name="connsiteY230" fmla="*/ 3809137 h 4821630"/>
                <a:gd name="connsiteX231" fmla="*/ 4464658 w 5017802"/>
                <a:gd name="connsiteY231" fmla="*/ 3916633 h 4821630"/>
                <a:gd name="connsiteX232" fmla="*/ 4517045 w 5017802"/>
                <a:gd name="connsiteY232" fmla="*/ 3947931 h 4821630"/>
                <a:gd name="connsiteX233" fmla="*/ 4568979 w 5017802"/>
                <a:gd name="connsiteY233" fmla="*/ 3905749 h 4821630"/>
                <a:gd name="connsiteX234" fmla="*/ 4654704 w 5017802"/>
                <a:gd name="connsiteY234" fmla="*/ 3857216 h 4821630"/>
                <a:gd name="connsiteX235" fmla="*/ 4637468 w 5017802"/>
                <a:gd name="connsiteY235" fmla="*/ 3768315 h 4821630"/>
                <a:gd name="connsiteX236" fmla="*/ 4714802 w 5017802"/>
                <a:gd name="connsiteY236" fmla="*/ 3635646 h 4821630"/>
                <a:gd name="connsiteX237" fmla="*/ 5007356 w 5017802"/>
                <a:gd name="connsiteY237" fmla="*/ 3302498 h 4821630"/>
                <a:gd name="connsiteX238" fmla="*/ 4925939 w 5017802"/>
                <a:gd name="connsiteY238" fmla="*/ 3293426 h 4821630"/>
                <a:gd name="connsiteX239" fmla="*/ 4930476 w 5017802"/>
                <a:gd name="connsiteY239" fmla="*/ 3201578 h 4821630"/>
                <a:gd name="connsiteX240" fmla="*/ 4881489 w 5017802"/>
                <a:gd name="connsiteY240" fmla="*/ 3176406 h 4821630"/>
                <a:gd name="connsiteX241" fmla="*/ 4797352 w 5017802"/>
                <a:gd name="connsiteY241" fmla="*/ 3207928 h 4821630"/>
                <a:gd name="connsiteX242" fmla="*/ 4760613 w 5017802"/>
                <a:gd name="connsiteY242" fmla="*/ 3171643 h 4821630"/>
                <a:gd name="connsiteX243" fmla="*/ 4805290 w 5017802"/>
                <a:gd name="connsiteY243" fmla="*/ 3148738 h 4821630"/>
                <a:gd name="connsiteX244" fmla="*/ 4676023 w 5017802"/>
                <a:gd name="connsiteY244" fmla="*/ 2935559 h 4821630"/>
                <a:gd name="connsiteX245" fmla="*/ 4690989 w 5017802"/>
                <a:gd name="connsiteY245" fmla="*/ 2905396 h 4821630"/>
                <a:gd name="connsiteX246" fmla="*/ 4667404 w 5017802"/>
                <a:gd name="connsiteY246" fmla="*/ 2789736 h 4821630"/>
                <a:gd name="connsiteX247" fmla="*/ 4508655 w 5017802"/>
                <a:gd name="connsiteY247" fmla="*/ 2778850 h 4821630"/>
                <a:gd name="connsiteX248" fmla="*/ 4475317 w 5017802"/>
                <a:gd name="connsiteY248" fmla="*/ 2827608 h 4821630"/>
                <a:gd name="connsiteX249" fmla="*/ 4386417 w 5017802"/>
                <a:gd name="connsiteY249" fmla="*/ 2842124 h 4821630"/>
                <a:gd name="connsiteX250" fmla="*/ 4392767 w 5017802"/>
                <a:gd name="connsiteY250" fmla="*/ 2820125 h 4821630"/>
                <a:gd name="connsiteX251" fmla="*/ 4339245 w 5017802"/>
                <a:gd name="connsiteY251" fmla="*/ 2804024 h 4821630"/>
                <a:gd name="connsiteX252" fmla="*/ 4314526 w 5017802"/>
                <a:gd name="connsiteY252" fmla="*/ 2638923 h 4821630"/>
                <a:gd name="connsiteX253" fmla="*/ 4034219 w 5017802"/>
                <a:gd name="connsiteY253" fmla="*/ 2572248 h 4821630"/>
                <a:gd name="connsiteX254" fmla="*/ 3897920 w 5017802"/>
                <a:gd name="connsiteY254" fmla="*/ 2615564 h 4821630"/>
                <a:gd name="connsiteX255" fmla="*/ 3765931 w 5017802"/>
                <a:gd name="connsiteY255" fmla="*/ 2608080 h 4821630"/>
                <a:gd name="connsiteX256" fmla="*/ 3633488 w 5017802"/>
                <a:gd name="connsiteY256" fmla="*/ 2497182 h 4821630"/>
                <a:gd name="connsiteX257" fmla="*/ 3420310 w 5017802"/>
                <a:gd name="connsiteY257" fmla="*/ 2193969 h 4821630"/>
                <a:gd name="connsiteX258" fmla="*/ 3021848 w 5017802"/>
                <a:gd name="connsiteY258" fmla="*/ 2054496 h 4821630"/>
                <a:gd name="connsiteX259" fmla="*/ 2785310 w 5017802"/>
                <a:gd name="connsiteY259" fmla="*/ 1741532 h 4821630"/>
                <a:gd name="connsiteX260" fmla="*/ 2819101 w 5017802"/>
                <a:gd name="connsiteY260" fmla="*/ 1716586 h 4821630"/>
                <a:gd name="connsiteX261" fmla="*/ 2878745 w 5017802"/>
                <a:gd name="connsiteY261" fmla="*/ 1799589 h 4821630"/>
                <a:gd name="connsiteX262" fmla="*/ 2898929 w 5017802"/>
                <a:gd name="connsiteY262" fmla="*/ 1782126 h 4821630"/>
                <a:gd name="connsiteX263" fmla="*/ 2942019 w 5017802"/>
                <a:gd name="connsiteY263" fmla="*/ 1812970 h 4821630"/>
                <a:gd name="connsiteX264" fmla="*/ 3030692 w 5017802"/>
                <a:gd name="connsiteY264" fmla="*/ 1759221 h 4821630"/>
                <a:gd name="connsiteX265" fmla="*/ 3046794 w 5017802"/>
                <a:gd name="connsiteY265" fmla="*/ 1738811 h 4821630"/>
                <a:gd name="connsiteX266" fmla="*/ 3105077 w 5017802"/>
                <a:gd name="connsiteY266" fmla="*/ 1739037 h 4821630"/>
                <a:gd name="connsiteX267" fmla="*/ 3121180 w 5017802"/>
                <a:gd name="connsiteY267" fmla="*/ 1705927 h 4821630"/>
                <a:gd name="connsiteX268" fmla="*/ 3102356 w 5017802"/>
                <a:gd name="connsiteY268" fmla="*/ 1680300 h 4821630"/>
                <a:gd name="connsiteX269" fmla="*/ 3035228 w 5017802"/>
                <a:gd name="connsiteY269" fmla="*/ 1700257 h 4821630"/>
                <a:gd name="connsiteX270" fmla="*/ 3013456 w 5017802"/>
                <a:gd name="connsiteY270" fmla="*/ 1646736 h 4821630"/>
                <a:gd name="connsiteX271" fmla="*/ 3034774 w 5017802"/>
                <a:gd name="connsiteY271" fmla="*/ 1617026 h 4821630"/>
                <a:gd name="connsiteX272" fmla="*/ 2978304 w 5017802"/>
                <a:gd name="connsiteY272" fmla="*/ 1513612 h 4821630"/>
                <a:gd name="connsiteX273" fmla="*/ 2929773 w 5017802"/>
                <a:gd name="connsiteY273" fmla="*/ 1552393 h 4821630"/>
                <a:gd name="connsiteX274" fmla="*/ 2840418 w 5017802"/>
                <a:gd name="connsiteY274" fmla="*/ 1497737 h 4821630"/>
                <a:gd name="connsiteX275" fmla="*/ 2892352 w 5017802"/>
                <a:gd name="connsiteY275" fmla="*/ 1405208 h 4821630"/>
                <a:gd name="connsiteX276" fmla="*/ 2849490 w 5017802"/>
                <a:gd name="connsiteY276" fmla="*/ 1284105 h 4821630"/>
                <a:gd name="connsiteX277" fmla="*/ 2864231 w 5017802"/>
                <a:gd name="connsiteY277" fmla="*/ 1160053 h 4821630"/>
                <a:gd name="connsiteX278" fmla="*/ 2959481 w 5017802"/>
                <a:gd name="connsiteY278" fmla="*/ 1086348 h 4821630"/>
                <a:gd name="connsiteX279" fmla="*/ 3064710 w 5017802"/>
                <a:gd name="connsiteY279" fmla="*/ 1063896 h 4821630"/>
                <a:gd name="connsiteX280" fmla="*/ 3001663 w 5017802"/>
                <a:gd name="connsiteY280" fmla="*/ 974089 h 4821630"/>
                <a:gd name="connsiteX281" fmla="*/ 2984427 w 5017802"/>
                <a:gd name="connsiteY281" fmla="*/ 1018766 h 4821630"/>
                <a:gd name="connsiteX282" fmla="*/ 2941112 w 5017802"/>
                <a:gd name="connsiteY282" fmla="*/ 971595 h 4821630"/>
                <a:gd name="connsiteX283" fmla="*/ 2962430 w 5017802"/>
                <a:gd name="connsiteY283" fmla="*/ 886323 h 4821630"/>
                <a:gd name="connsiteX284" fmla="*/ 3035454 w 5017802"/>
                <a:gd name="connsiteY284" fmla="*/ 789032 h 4821630"/>
                <a:gd name="connsiteX285" fmla="*/ 3018445 w 5017802"/>
                <a:gd name="connsiteY285" fmla="*/ 682443 h 4821630"/>
                <a:gd name="connsiteX286" fmla="*/ 2847223 w 5017802"/>
                <a:gd name="connsiteY286" fmla="*/ 692194 h 4821630"/>
                <a:gd name="connsiteX287" fmla="*/ 2827945 w 5017802"/>
                <a:gd name="connsiteY287" fmla="*/ 734831 h 4821630"/>
                <a:gd name="connsiteX288" fmla="*/ 2795742 w 5017802"/>
                <a:gd name="connsiteY288" fmla="*/ 667248 h 4821630"/>
                <a:gd name="connsiteX289" fmla="*/ 2766032 w 5017802"/>
                <a:gd name="connsiteY289" fmla="*/ 707616 h 4821630"/>
                <a:gd name="connsiteX290" fmla="*/ 2580523 w 5017802"/>
                <a:gd name="connsiteY29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19698 w 5017802"/>
                <a:gd name="connsiteY170" fmla="*/ 4454573 h 4821630"/>
                <a:gd name="connsiteX171" fmla="*/ 2176848 w 5017802"/>
                <a:gd name="connsiteY171" fmla="*/ 4357736 h 4821630"/>
                <a:gd name="connsiteX172" fmla="*/ 2188636 w 5017802"/>
                <a:gd name="connsiteY172" fmla="*/ 4250462 h 4821630"/>
                <a:gd name="connsiteX173" fmla="*/ 2296586 w 5017802"/>
                <a:gd name="connsiteY173" fmla="*/ 4245474 h 4821630"/>
                <a:gd name="connsiteX174" fmla="*/ 2394785 w 5017802"/>
                <a:gd name="connsiteY174" fmla="*/ 4215990 h 4821630"/>
                <a:gd name="connsiteX175" fmla="*/ 2406350 w 5017802"/>
                <a:gd name="connsiteY175" fmla="*/ 4125277 h 4821630"/>
                <a:gd name="connsiteX176" fmla="*/ 2494570 w 5017802"/>
                <a:gd name="connsiteY176" fmla="*/ 3900532 h 4821630"/>
                <a:gd name="connsiteX177" fmla="*/ 2593449 w 5017802"/>
                <a:gd name="connsiteY177" fmla="*/ 3917768 h 4821630"/>
                <a:gd name="connsiteX178" fmla="*/ 2719088 w 5017802"/>
                <a:gd name="connsiteY178" fmla="*/ 3918221 h 4821630"/>
                <a:gd name="connsiteX179" fmla="*/ 2914124 w 5017802"/>
                <a:gd name="connsiteY179" fmla="*/ 3764007 h 4821630"/>
                <a:gd name="connsiteX180" fmla="*/ 3195112 w 5017802"/>
                <a:gd name="connsiteY180" fmla="*/ 3993968 h 4821630"/>
                <a:gd name="connsiteX181" fmla="*/ 3265414 w 5017802"/>
                <a:gd name="connsiteY181" fmla="*/ 4067674 h 4821630"/>
                <a:gd name="connsiteX182" fmla="*/ 3439813 w 5017802"/>
                <a:gd name="connsiteY182" fmla="*/ 4130265 h 4821630"/>
                <a:gd name="connsiteX183" fmla="*/ 3526217 w 5017802"/>
                <a:gd name="connsiteY183" fmla="*/ 4316455 h 4821630"/>
                <a:gd name="connsiteX184" fmla="*/ 3586542 w 5017802"/>
                <a:gd name="connsiteY184" fmla="*/ 4375193 h 4821630"/>
                <a:gd name="connsiteX185" fmla="*/ 3597654 w 5017802"/>
                <a:gd name="connsiteY185" fmla="*/ 4345030 h 4821630"/>
                <a:gd name="connsiteX186" fmla="*/ 3643692 w 5017802"/>
                <a:gd name="connsiteY186" fmla="*/ 4318042 h 4821630"/>
                <a:gd name="connsiteX187" fmla="*/ 3694492 w 5017802"/>
                <a:gd name="connsiteY187" fmla="*/ 4391068 h 4821630"/>
                <a:gd name="connsiteX188" fmla="*/ 3743705 w 5017802"/>
                <a:gd name="connsiteY188" fmla="*/ 4394243 h 4821630"/>
                <a:gd name="connsiteX189" fmla="*/ 3699254 w 5017802"/>
                <a:gd name="connsiteY189" fmla="*/ 4300581 h 4821630"/>
                <a:gd name="connsiteX190" fmla="*/ 3656392 w 5017802"/>
                <a:gd name="connsiteY190" fmla="*/ 4232318 h 4821630"/>
                <a:gd name="connsiteX191" fmla="*/ 3699255 w 5017802"/>
                <a:gd name="connsiteY191" fmla="*/ 4216442 h 4821630"/>
                <a:gd name="connsiteX192" fmla="*/ 3680204 w 5017802"/>
                <a:gd name="connsiteY192" fmla="*/ 4175168 h 4821630"/>
                <a:gd name="connsiteX193" fmla="*/ 3732592 w 5017802"/>
                <a:gd name="connsiteY193" fmla="*/ 4184693 h 4821630"/>
                <a:gd name="connsiteX194" fmla="*/ 3711955 w 5017802"/>
                <a:gd name="connsiteY194" fmla="*/ 4151355 h 4821630"/>
                <a:gd name="connsiteX195" fmla="*/ 3733274 w 5017802"/>
                <a:gd name="connsiteY195" fmla="*/ 4134801 h 4821630"/>
                <a:gd name="connsiteX196" fmla="*/ 3854377 w 5017802"/>
                <a:gd name="connsiteY196" fmla="*/ 4220074 h 4821630"/>
                <a:gd name="connsiteX197" fmla="*/ 3889754 w 5017802"/>
                <a:gd name="connsiteY197" fmla="*/ 4206917 h 4821630"/>
                <a:gd name="connsiteX198" fmla="*/ 3942141 w 5017802"/>
                <a:gd name="connsiteY198" fmla="*/ 4272006 h 4821630"/>
                <a:gd name="connsiteX199" fmla="*/ 3962779 w 5017802"/>
                <a:gd name="connsiteY199" fmla="*/ 4330743 h 4821630"/>
                <a:gd name="connsiteX200" fmla="*/ 4070729 w 5017802"/>
                <a:gd name="connsiteY200" fmla="*/ 4349792 h 4821630"/>
                <a:gd name="connsiteX201" fmla="*/ 4010405 w 5017802"/>
                <a:gd name="connsiteY201" fmla="*/ 4283117 h 4821630"/>
                <a:gd name="connsiteX202" fmla="*/ 4007229 w 5017802"/>
                <a:gd name="connsiteY202" fmla="*/ 4214855 h 4821630"/>
                <a:gd name="connsiteX203" fmla="*/ 4061204 w 5017802"/>
                <a:gd name="connsiteY203" fmla="*/ 4270418 h 4821630"/>
                <a:gd name="connsiteX204" fmla="*/ 4110417 w 5017802"/>
                <a:gd name="connsiteY204" fmla="*/ 4275180 h 4821630"/>
                <a:gd name="connsiteX205" fmla="*/ 4104067 w 5017802"/>
                <a:gd name="connsiteY205" fmla="*/ 4225968 h 4821630"/>
                <a:gd name="connsiteX206" fmla="*/ 4164392 w 5017802"/>
                <a:gd name="connsiteY206" fmla="*/ 4230730 h 4821630"/>
                <a:gd name="connsiteX207" fmla="*/ 4226304 w 5017802"/>
                <a:gd name="connsiteY207" fmla="*/ 4273592 h 4821630"/>
                <a:gd name="connsiteX208" fmla="*/ 4258054 w 5017802"/>
                <a:gd name="connsiteY208" fmla="*/ 4260893 h 4821630"/>
                <a:gd name="connsiteX209" fmla="*/ 4251705 w 5017802"/>
                <a:gd name="connsiteY209" fmla="*/ 4225968 h 4821630"/>
                <a:gd name="connsiteX210" fmla="*/ 4292980 w 5017802"/>
                <a:gd name="connsiteY210" fmla="*/ 4202156 h 4821630"/>
                <a:gd name="connsiteX211" fmla="*/ 4377117 w 5017802"/>
                <a:gd name="connsiteY211" fmla="*/ 4259306 h 4821630"/>
                <a:gd name="connsiteX212" fmla="*/ 4394580 w 5017802"/>
                <a:gd name="connsiteY212" fmla="*/ 4157708 h 4821630"/>
                <a:gd name="connsiteX213" fmla="*/ 4369180 w 5017802"/>
                <a:gd name="connsiteY213" fmla="*/ 4135482 h 4821630"/>
                <a:gd name="connsiteX214" fmla="*/ 4296154 w 5017802"/>
                <a:gd name="connsiteY214" fmla="*/ 4092619 h 4821630"/>
                <a:gd name="connsiteX215" fmla="*/ 4318379 w 5017802"/>
                <a:gd name="connsiteY215" fmla="*/ 4067220 h 4821630"/>
                <a:gd name="connsiteX216" fmla="*/ 4339017 w 5017802"/>
                <a:gd name="connsiteY216" fmla="*/ 4044994 h 4821630"/>
                <a:gd name="connsiteX217" fmla="*/ 4392992 w 5017802"/>
                <a:gd name="connsiteY217" fmla="*/ 4076745 h 4821630"/>
                <a:gd name="connsiteX218" fmla="*/ 4399342 w 5017802"/>
                <a:gd name="connsiteY218" fmla="*/ 4032295 h 4821630"/>
                <a:gd name="connsiteX219" fmla="*/ 4343779 w 5017802"/>
                <a:gd name="connsiteY219" fmla="*/ 4008482 h 4821630"/>
                <a:gd name="connsiteX220" fmla="*/ 4342192 w 5017802"/>
                <a:gd name="connsiteY220" fmla="*/ 3998958 h 4821630"/>
                <a:gd name="connsiteX221" fmla="*/ 4329491 w 5017802"/>
                <a:gd name="connsiteY221" fmla="*/ 3960859 h 4821630"/>
                <a:gd name="connsiteX222" fmla="*/ 4335841 w 5017802"/>
                <a:gd name="connsiteY222" fmla="*/ 3913233 h 4821630"/>
                <a:gd name="connsiteX223" fmla="*/ 4346954 w 5017802"/>
                <a:gd name="connsiteY223" fmla="*/ 3857670 h 4821630"/>
                <a:gd name="connsiteX224" fmla="*/ 4308854 w 5017802"/>
                <a:gd name="connsiteY224" fmla="*/ 3827508 h 4821630"/>
                <a:gd name="connsiteX225" fmla="*/ 4342191 w 5017802"/>
                <a:gd name="connsiteY225" fmla="*/ 3817983 h 4821630"/>
                <a:gd name="connsiteX226" fmla="*/ 4319966 w 5017802"/>
                <a:gd name="connsiteY226" fmla="*/ 3781470 h 4821630"/>
                <a:gd name="connsiteX227" fmla="*/ 4358067 w 5017802"/>
                <a:gd name="connsiteY227" fmla="*/ 3776709 h 4821630"/>
                <a:gd name="connsiteX228" fmla="*/ 4364416 w 5017802"/>
                <a:gd name="connsiteY228" fmla="*/ 3743370 h 4821630"/>
                <a:gd name="connsiteX229" fmla="*/ 4426330 w 5017802"/>
                <a:gd name="connsiteY229" fmla="*/ 3752897 h 4821630"/>
                <a:gd name="connsiteX230" fmla="*/ 4459443 w 5017802"/>
                <a:gd name="connsiteY230" fmla="*/ 3768089 h 4821630"/>
                <a:gd name="connsiteX231" fmla="*/ 4425650 w 5017802"/>
                <a:gd name="connsiteY231" fmla="*/ 3809137 h 4821630"/>
                <a:gd name="connsiteX232" fmla="*/ 4464658 w 5017802"/>
                <a:gd name="connsiteY232" fmla="*/ 3916633 h 4821630"/>
                <a:gd name="connsiteX233" fmla="*/ 4517045 w 5017802"/>
                <a:gd name="connsiteY233" fmla="*/ 3947931 h 4821630"/>
                <a:gd name="connsiteX234" fmla="*/ 4568979 w 5017802"/>
                <a:gd name="connsiteY234" fmla="*/ 3905749 h 4821630"/>
                <a:gd name="connsiteX235" fmla="*/ 4654704 w 5017802"/>
                <a:gd name="connsiteY235" fmla="*/ 3857216 h 4821630"/>
                <a:gd name="connsiteX236" fmla="*/ 4637468 w 5017802"/>
                <a:gd name="connsiteY236" fmla="*/ 3768315 h 4821630"/>
                <a:gd name="connsiteX237" fmla="*/ 4714802 w 5017802"/>
                <a:gd name="connsiteY237" fmla="*/ 3635646 h 4821630"/>
                <a:gd name="connsiteX238" fmla="*/ 5007356 w 5017802"/>
                <a:gd name="connsiteY238" fmla="*/ 3302498 h 4821630"/>
                <a:gd name="connsiteX239" fmla="*/ 4925939 w 5017802"/>
                <a:gd name="connsiteY239" fmla="*/ 3293426 h 4821630"/>
                <a:gd name="connsiteX240" fmla="*/ 4930476 w 5017802"/>
                <a:gd name="connsiteY240" fmla="*/ 3201578 h 4821630"/>
                <a:gd name="connsiteX241" fmla="*/ 4881489 w 5017802"/>
                <a:gd name="connsiteY241" fmla="*/ 3176406 h 4821630"/>
                <a:gd name="connsiteX242" fmla="*/ 4797352 w 5017802"/>
                <a:gd name="connsiteY242" fmla="*/ 3207928 h 4821630"/>
                <a:gd name="connsiteX243" fmla="*/ 4760613 w 5017802"/>
                <a:gd name="connsiteY243" fmla="*/ 3171643 h 4821630"/>
                <a:gd name="connsiteX244" fmla="*/ 4805290 w 5017802"/>
                <a:gd name="connsiteY244" fmla="*/ 3148738 h 4821630"/>
                <a:gd name="connsiteX245" fmla="*/ 4676023 w 5017802"/>
                <a:gd name="connsiteY245" fmla="*/ 2935559 h 4821630"/>
                <a:gd name="connsiteX246" fmla="*/ 4690989 w 5017802"/>
                <a:gd name="connsiteY246" fmla="*/ 2905396 h 4821630"/>
                <a:gd name="connsiteX247" fmla="*/ 4667404 w 5017802"/>
                <a:gd name="connsiteY247" fmla="*/ 2789736 h 4821630"/>
                <a:gd name="connsiteX248" fmla="*/ 4508655 w 5017802"/>
                <a:gd name="connsiteY248" fmla="*/ 2778850 h 4821630"/>
                <a:gd name="connsiteX249" fmla="*/ 4475317 w 5017802"/>
                <a:gd name="connsiteY249" fmla="*/ 2827608 h 4821630"/>
                <a:gd name="connsiteX250" fmla="*/ 4386417 w 5017802"/>
                <a:gd name="connsiteY250" fmla="*/ 2842124 h 4821630"/>
                <a:gd name="connsiteX251" fmla="*/ 4392767 w 5017802"/>
                <a:gd name="connsiteY251" fmla="*/ 2820125 h 4821630"/>
                <a:gd name="connsiteX252" fmla="*/ 4339245 w 5017802"/>
                <a:gd name="connsiteY252" fmla="*/ 2804024 h 4821630"/>
                <a:gd name="connsiteX253" fmla="*/ 4314526 w 5017802"/>
                <a:gd name="connsiteY253" fmla="*/ 2638923 h 4821630"/>
                <a:gd name="connsiteX254" fmla="*/ 4034219 w 5017802"/>
                <a:gd name="connsiteY254" fmla="*/ 2572248 h 4821630"/>
                <a:gd name="connsiteX255" fmla="*/ 3897920 w 5017802"/>
                <a:gd name="connsiteY255" fmla="*/ 2615564 h 4821630"/>
                <a:gd name="connsiteX256" fmla="*/ 3765931 w 5017802"/>
                <a:gd name="connsiteY256" fmla="*/ 2608080 h 4821630"/>
                <a:gd name="connsiteX257" fmla="*/ 3633488 w 5017802"/>
                <a:gd name="connsiteY257" fmla="*/ 2497182 h 4821630"/>
                <a:gd name="connsiteX258" fmla="*/ 3420310 w 5017802"/>
                <a:gd name="connsiteY258" fmla="*/ 2193969 h 4821630"/>
                <a:gd name="connsiteX259" fmla="*/ 3021848 w 5017802"/>
                <a:gd name="connsiteY259" fmla="*/ 2054496 h 4821630"/>
                <a:gd name="connsiteX260" fmla="*/ 2785310 w 5017802"/>
                <a:gd name="connsiteY260" fmla="*/ 1741532 h 4821630"/>
                <a:gd name="connsiteX261" fmla="*/ 2819101 w 5017802"/>
                <a:gd name="connsiteY261" fmla="*/ 1716586 h 4821630"/>
                <a:gd name="connsiteX262" fmla="*/ 2878745 w 5017802"/>
                <a:gd name="connsiteY262" fmla="*/ 1799589 h 4821630"/>
                <a:gd name="connsiteX263" fmla="*/ 2898929 w 5017802"/>
                <a:gd name="connsiteY263" fmla="*/ 1782126 h 4821630"/>
                <a:gd name="connsiteX264" fmla="*/ 2942019 w 5017802"/>
                <a:gd name="connsiteY264" fmla="*/ 1812970 h 4821630"/>
                <a:gd name="connsiteX265" fmla="*/ 3030692 w 5017802"/>
                <a:gd name="connsiteY265" fmla="*/ 1759221 h 4821630"/>
                <a:gd name="connsiteX266" fmla="*/ 3046794 w 5017802"/>
                <a:gd name="connsiteY266" fmla="*/ 1738811 h 4821630"/>
                <a:gd name="connsiteX267" fmla="*/ 3105077 w 5017802"/>
                <a:gd name="connsiteY267" fmla="*/ 1739037 h 4821630"/>
                <a:gd name="connsiteX268" fmla="*/ 3121180 w 5017802"/>
                <a:gd name="connsiteY268" fmla="*/ 1705927 h 4821630"/>
                <a:gd name="connsiteX269" fmla="*/ 3102356 w 5017802"/>
                <a:gd name="connsiteY269" fmla="*/ 1680300 h 4821630"/>
                <a:gd name="connsiteX270" fmla="*/ 3035228 w 5017802"/>
                <a:gd name="connsiteY270" fmla="*/ 1700257 h 4821630"/>
                <a:gd name="connsiteX271" fmla="*/ 3013456 w 5017802"/>
                <a:gd name="connsiteY271" fmla="*/ 1646736 h 4821630"/>
                <a:gd name="connsiteX272" fmla="*/ 3034774 w 5017802"/>
                <a:gd name="connsiteY272" fmla="*/ 1617026 h 4821630"/>
                <a:gd name="connsiteX273" fmla="*/ 2978304 w 5017802"/>
                <a:gd name="connsiteY273" fmla="*/ 1513612 h 4821630"/>
                <a:gd name="connsiteX274" fmla="*/ 2929773 w 5017802"/>
                <a:gd name="connsiteY274" fmla="*/ 1552393 h 4821630"/>
                <a:gd name="connsiteX275" fmla="*/ 2840418 w 5017802"/>
                <a:gd name="connsiteY275" fmla="*/ 1497737 h 4821630"/>
                <a:gd name="connsiteX276" fmla="*/ 2892352 w 5017802"/>
                <a:gd name="connsiteY276" fmla="*/ 1405208 h 4821630"/>
                <a:gd name="connsiteX277" fmla="*/ 2849490 w 5017802"/>
                <a:gd name="connsiteY277" fmla="*/ 1284105 h 4821630"/>
                <a:gd name="connsiteX278" fmla="*/ 2864231 w 5017802"/>
                <a:gd name="connsiteY278" fmla="*/ 1160053 h 4821630"/>
                <a:gd name="connsiteX279" fmla="*/ 2959481 w 5017802"/>
                <a:gd name="connsiteY279" fmla="*/ 1086348 h 4821630"/>
                <a:gd name="connsiteX280" fmla="*/ 3064710 w 5017802"/>
                <a:gd name="connsiteY280" fmla="*/ 1063896 h 4821630"/>
                <a:gd name="connsiteX281" fmla="*/ 3001663 w 5017802"/>
                <a:gd name="connsiteY281" fmla="*/ 974089 h 4821630"/>
                <a:gd name="connsiteX282" fmla="*/ 2984427 w 5017802"/>
                <a:gd name="connsiteY282" fmla="*/ 1018766 h 4821630"/>
                <a:gd name="connsiteX283" fmla="*/ 2941112 w 5017802"/>
                <a:gd name="connsiteY283" fmla="*/ 971595 h 4821630"/>
                <a:gd name="connsiteX284" fmla="*/ 2962430 w 5017802"/>
                <a:gd name="connsiteY284" fmla="*/ 886323 h 4821630"/>
                <a:gd name="connsiteX285" fmla="*/ 3035454 w 5017802"/>
                <a:gd name="connsiteY285" fmla="*/ 789032 h 4821630"/>
                <a:gd name="connsiteX286" fmla="*/ 3018445 w 5017802"/>
                <a:gd name="connsiteY286" fmla="*/ 682443 h 4821630"/>
                <a:gd name="connsiteX287" fmla="*/ 2847223 w 5017802"/>
                <a:gd name="connsiteY287" fmla="*/ 692194 h 4821630"/>
                <a:gd name="connsiteX288" fmla="*/ 2827945 w 5017802"/>
                <a:gd name="connsiteY288" fmla="*/ 734831 h 4821630"/>
                <a:gd name="connsiteX289" fmla="*/ 2795742 w 5017802"/>
                <a:gd name="connsiteY289" fmla="*/ 667248 h 4821630"/>
                <a:gd name="connsiteX290" fmla="*/ 2766032 w 5017802"/>
                <a:gd name="connsiteY290" fmla="*/ 707616 h 4821630"/>
                <a:gd name="connsiteX291" fmla="*/ 2580523 w 5017802"/>
                <a:gd name="connsiteY29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273686 w 5017802"/>
                <a:gd name="connsiteY170" fmla="*/ 4462511 h 4821630"/>
                <a:gd name="connsiteX171" fmla="*/ 2176848 w 5017802"/>
                <a:gd name="connsiteY171" fmla="*/ 4357736 h 4821630"/>
                <a:gd name="connsiteX172" fmla="*/ 2188636 w 5017802"/>
                <a:gd name="connsiteY172" fmla="*/ 4250462 h 4821630"/>
                <a:gd name="connsiteX173" fmla="*/ 2296586 w 5017802"/>
                <a:gd name="connsiteY173" fmla="*/ 4245474 h 4821630"/>
                <a:gd name="connsiteX174" fmla="*/ 2394785 w 5017802"/>
                <a:gd name="connsiteY174" fmla="*/ 4215990 h 4821630"/>
                <a:gd name="connsiteX175" fmla="*/ 2406350 w 5017802"/>
                <a:gd name="connsiteY175" fmla="*/ 4125277 h 4821630"/>
                <a:gd name="connsiteX176" fmla="*/ 2494570 w 5017802"/>
                <a:gd name="connsiteY176" fmla="*/ 3900532 h 4821630"/>
                <a:gd name="connsiteX177" fmla="*/ 2593449 w 5017802"/>
                <a:gd name="connsiteY177" fmla="*/ 3917768 h 4821630"/>
                <a:gd name="connsiteX178" fmla="*/ 2719088 w 5017802"/>
                <a:gd name="connsiteY178" fmla="*/ 3918221 h 4821630"/>
                <a:gd name="connsiteX179" fmla="*/ 2914124 w 5017802"/>
                <a:gd name="connsiteY179" fmla="*/ 3764007 h 4821630"/>
                <a:gd name="connsiteX180" fmla="*/ 3195112 w 5017802"/>
                <a:gd name="connsiteY180" fmla="*/ 3993968 h 4821630"/>
                <a:gd name="connsiteX181" fmla="*/ 3265414 w 5017802"/>
                <a:gd name="connsiteY181" fmla="*/ 4067674 h 4821630"/>
                <a:gd name="connsiteX182" fmla="*/ 3439813 w 5017802"/>
                <a:gd name="connsiteY182" fmla="*/ 4130265 h 4821630"/>
                <a:gd name="connsiteX183" fmla="*/ 3526217 w 5017802"/>
                <a:gd name="connsiteY183" fmla="*/ 4316455 h 4821630"/>
                <a:gd name="connsiteX184" fmla="*/ 3586542 w 5017802"/>
                <a:gd name="connsiteY184" fmla="*/ 4375193 h 4821630"/>
                <a:gd name="connsiteX185" fmla="*/ 3597654 w 5017802"/>
                <a:gd name="connsiteY185" fmla="*/ 4345030 h 4821630"/>
                <a:gd name="connsiteX186" fmla="*/ 3643692 w 5017802"/>
                <a:gd name="connsiteY186" fmla="*/ 4318042 h 4821630"/>
                <a:gd name="connsiteX187" fmla="*/ 3694492 w 5017802"/>
                <a:gd name="connsiteY187" fmla="*/ 4391068 h 4821630"/>
                <a:gd name="connsiteX188" fmla="*/ 3743705 w 5017802"/>
                <a:gd name="connsiteY188" fmla="*/ 4394243 h 4821630"/>
                <a:gd name="connsiteX189" fmla="*/ 3699254 w 5017802"/>
                <a:gd name="connsiteY189" fmla="*/ 4300581 h 4821630"/>
                <a:gd name="connsiteX190" fmla="*/ 3656392 w 5017802"/>
                <a:gd name="connsiteY190" fmla="*/ 4232318 h 4821630"/>
                <a:gd name="connsiteX191" fmla="*/ 3699255 w 5017802"/>
                <a:gd name="connsiteY191" fmla="*/ 4216442 h 4821630"/>
                <a:gd name="connsiteX192" fmla="*/ 3680204 w 5017802"/>
                <a:gd name="connsiteY192" fmla="*/ 4175168 h 4821630"/>
                <a:gd name="connsiteX193" fmla="*/ 3732592 w 5017802"/>
                <a:gd name="connsiteY193" fmla="*/ 4184693 h 4821630"/>
                <a:gd name="connsiteX194" fmla="*/ 3711955 w 5017802"/>
                <a:gd name="connsiteY194" fmla="*/ 4151355 h 4821630"/>
                <a:gd name="connsiteX195" fmla="*/ 3733274 w 5017802"/>
                <a:gd name="connsiteY195" fmla="*/ 4134801 h 4821630"/>
                <a:gd name="connsiteX196" fmla="*/ 3854377 w 5017802"/>
                <a:gd name="connsiteY196" fmla="*/ 4220074 h 4821630"/>
                <a:gd name="connsiteX197" fmla="*/ 3889754 w 5017802"/>
                <a:gd name="connsiteY197" fmla="*/ 4206917 h 4821630"/>
                <a:gd name="connsiteX198" fmla="*/ 3942141 w 5017802"/>
                <a:gd name="connsiteY198" fmla="*/ 4272006 h 4821630"/>
                <a:gd name="connsiteX199" fmla="*/ 3962779 w 5017802"/>
                <a:gd name="connsiteY199" fmla="*/ 4330743 h 4821630"/>
                <a:gd name="connsiteX200" fmla="*/ 4070729 w 5017802"/>
                <a:gd name="connsiteY200" fmla="*/ 4349792 h 4821630"/>
                <a:gd name="connsiteX201" fmla="*/ 4010405 w 5017802"/>
                <a:gd name="connsiteY201" fmla="*/ 4283117 h 4821630"/>
                <a:gd name="connsiteX202" fmla="*/ 4007229 w 5017802"/>
                <a:gd name="connsiteY202" fmla="*/ 4214855 h 4821630"/>
                <a:gd name="connsiteX203" fmla="*/ 4061204 w 5017802"/>
                <a:gd name="connsiteY203" fmla="*/ 4270418 h 4821630"/>
                <a:gd name="connsiteX204" fmla="*/ 4110417 w 5017802"/>
                <a:gd name="connsiteY204" fmla="*/ 4275180 h 4821630"/>
                <a:gd name="connsiteX205" fmla="*/ 4104067 w 5017802"/>
                <a:gd name="connsiteY205" fmla="*/ 4225968 h 4821630"/>
                <a:gd name="connsiteX206" fmla="*/ 4164392 w 5017802"/>
                <a:gd name="connsiteY206" fmla="*/ 4230730 h 4821630"/>
                <a:gd name="connsiteX207" fmla="*/ 4226304 w 5017802"/>
                <a:gd name="connsiteY207" fmla="*/ 4273592 h 4821630"/>
                <a:gd name="connsiteX208" fmla="*/ 4258054 w 5017802"/>
                <a:gd name="connsiteY208" fmla="*/ 4260893 h 4821630"/>
                <a:gd name="connsiteX209" fmla="*/ 4251705 w 5017802"/>
                <a:gd name="connsiteY209" fmla="*/ 4225968 h 4821630"/>
                <a:gd name="connsiteX210" fmla="*/ 4292980 w 5017802"/>
                <a:gd name="connsiteY210" fmla="*/ 4202156 h 4821630"/>
                <a:gd name="connsiteX211" fmla="*/ 4377117 w 5017802"/>
                <a:gd name="connsiteY211" fmla="*/ 4259306 h 4821630"/>
                <a:gd name="connsiteX212" fmla="*/ 4394580 w 5017802"/>
                <a:gd name="connsiteY212" fmla="*/ 4157708 h 4821630"/>
                <a:gd name="connsiteX213" fmla="*/ 4369180 w 5017802"/>
                <a:gd name="connsiteY213" fmla="*/ 4135482 h 4821630"/>
                <a:gd name="connsiteX214" fmla="*/ 4296154 w 5017802"/>
                <a:gd name="connsiteY214" fmla="*/ 4092619 h 4821630"/>
                <a:gd name="connsiteX215" fmla="*/ 4318379 w 5017802"/>
                <a:gd name="connsiteY215" fmla="*/ 4067220 h 4821630"/>
                <a:gd name="connsiteX216" fmla="*/ 4339017 w 5017802"/>
                <a:gd name="connsiteY216" fmla="*/ 4044994 h 4821630"/>
                <a:gd name="connsiteX217" fmla="*/ 4392992 w 5017802"/>
                <a:gd name="connsiteY217" fmla="*/ 4076745 h 4821630"/>
                <a:gd name="connsiteX218" fmla="*/ 4399342 w 5017802"/>
                <a:gd name="connsiteY218" fmla="*/ 4032295 h 4821630"/>
                <a:gd name="connsiteX219" fmla="*/ 4343779 w 5017802"/>
                <a:gd name="connsiteY219" fmla="*/ 4008482 h 4821630"/>
                <a:gd name="connsiteX220" fmla="*/ 4342192 w 5017802"/>
                <a:gd name="connsiteY220" fmla="*/ 3998958 h 4821630"/>
                <a:gd name="connsiteX221" fmla="*/ 4329491 w 5017802"/>
                <a:gd name="connsiteY221" fmla="*/ 3960859 h 4821630"/>
                <a:gd name="connsiteX222" fmla="*/ 4335841 w 5017802"/>
                <a:gd name="connsiteY222" fmla="*/ 3913233 h 4821630"/>
                <a:gd name="connsiteX223" fmla="*/ 4346954 w 5017802"/>
                <a:gd name="connsiteY223" fmla="*/ 3857670 h 4821630"/>
                <a:gd name="connsiteX224" fmla="*/ 4308854 w 5017802"/>
                <a:gd name="connsiteY224" fmla="*/ 3827508 h 4821630"/>
                <a:gd name="connsiteX225" fmla="*/ 4342191 w 5017802"/>
                <a:gd name="connsiteY225" fmla="*/ 3817983 h 4821630"/>
                <a:gd name="connsiteX226" fmla="*/ 4319966 w 5017802"/>
                <a:gd name="connsiteY226" fmla="*/ 3781470 h 4821630"/>
                <a:gd name="connsiteX227" fmla="*/ 4358067 w 5017802"/>
                <a:gd name="connsiteY227" fmla="*/ 3776709 h 4821630"/>
                <a:gd name="connsiteX228" fmla="*/ 4364416 w 5017802"/>
                <a:gd name="connsiteY228" fmla="*/ 3743370 h 4821630"/>
                <a:gd name="connsiteX229" fmla="*/ 4426330 w 5017802"/>
                <a:gd name="connsiteY229" fmla="*/ 3752897 h 4821630"/>
                <a:gd name="connsiteX230" fmla="*/ 4459443 w 5017802"/>
                <a:gd name="connsiteY230" fmla="*/ 3768089 h 4821630"/>
                <a:gd name="connsiteX231" fmla="*/ 4425650 w 5017802"/>
                <a:gd name="connsiteY231" fmla="*/ 3809137 h 4821630"/>
                <a:gd name="connsiteX232" fmla="*/ 4464658 w 5017802"/>
                <a:gd name="connsiteY232" fmla="*/ 3916633 h 4821630"/>
                <a:gd name="connsiteX233" fmla="*/ 4517045 w 5017802"/>
                <a:gd name="connsiteY233" fmla="*/ 3947931 h 4821630"/>
                <a:gd name="connsiteX234" fmla="*/ 4568979 w 5017802"/>
                <a:gd name="connsiteY234" fmla="*/ 3905749 h 4821630"/>
                <a:gd name="connsiteX235" fmla="*/ 4654704 w 5017802"/>
                <a:gd name="connsiteY235" fmla="*/ 3857216 h 4821630"/>
                <a:gd name="connsiteX236" fmla="*/ 4637468 w 5017802"/>
                <a:gd name="connsiteY236" fmla="*/ 3768315 h 4821630"/>
                <a:gd name="connsiteX237" fmla="*/ 4714802 w 5017802"/>
                <a:gd name="connsiteY237" fmla="*/ 3635646 h 4821630"/>
                <a:gd name="connsiteX238" fmla="*/ 5007356 w 5017802"/>
                <a:gd name="connsiteY238" fmla="*/ 3302498 h 4821630"/>
                <a:gd name="connsiteX239" fmla="*/ 4925939 w 5017802"/>
                <a:gd name="connsiteY239" fmla="*/ 3293426 h 4821630"/>
                <a:gd name="connsiteX240" fmla="*/ 4930476 w 5017802"/>
                <a:gd name="connsiteY240" fmla="*/ 3201578 h 4821630"/>
                <a:gd name="connsiteX241" fmla="*/ 4881489 w 5017802"/>
                <a:gd name="connsiteY241" fmla="*/ 3176406 h 4821630"/>
                <a:gd name="connsiteX242" fmla="*/ 4797352 w 5017802"/>
                <a:gd name="connsiteY242" fmla="*/ 3207928 h 4821630"/>
                <a:gd name="connsiteX243" fmla="*/ 4760613 w 5017802"/>
                <a:gd name="connsiteY243" fmla="*/ 3171643 h 4821630"/>
                <a:gd name="connsiteX244" fmla="*/ 4805290 w 5017802"/>
                <a:gd name="connsiteY244" fmla="*/ 3148738 h 4821630"/>
                <a:gd name="connsiteX245" fmla="*/ 4676023 w 5017802"/>
                <a:gd name="connsiteY245" fmla="*/ 2935559 h 4821630"/>
                <a:gd name="connsiteX246" fmla="*/ 4690989 w 5017802"/>
                <a:gd name="connsiteY246" fmla="*/ 2905396 h 4821630"/>
                <a:gd name="connsiteX247" fmla="*/ 4667404 w 5017802"/>
                <a:gd name="connsiteY247" fmla="*/ 2789736 h 4821630"/>
                <a:gd name="connsiteX248" fmla="*/ 4508655 w 5017802"/>
                <a:gd name="connsiteY248" fmla="*/ 2778850 h 4821630"/>
                <a:gd name="connsiteX249" fmla="*/ 4475317 w 5017802"/>
                <a:gd name="connsiteY249" fmla="*/ 2827608 h 4821630"/>
                <a:gd name="connsiteX250" fmla="*/ 4386417 w 5017802"/>
                <a:gd name="connsiteY250" fmla="*/ 2842124 h 4821630"/>
                <a:gd name="connsiteX251" fmla="*/ 4392767 w 5017802"/>
                <a:gd name="connsiteY251" fmla="*/ 2820125 h 4821630"/>
                <a:gd name="connsiteX252" fmla="*/ 4339245 w 5017802"/>
                <a:gd name="connsiteY252" fmla="*/ 2804024 h 4821630"/>
                <a:gd name="connsiteX253" fmla="*/ 4314526 w 5017802"/>
                <a:gd name="connsiteY253" fmla="*/ 2638923 h 4821630"/>
                <a:gd name="connsiteX254" fmla="*/ 4034219 w 5017802"/>
                <a:gd name="connsiteY254" fmla="*/ 2572248 h 4821630"/>
                <a:gd name="connsiteX255" fmla="*/ 3897920 w 5017802"/>
                <a:gd name="connsiteY255" fmla="*/ 2615564 h 4821630"/>
                <a:gd name="connsiteX256" fmla="*/ 3765931 w 5017802"/>
                <a:gd name="connsiteY256" fmla="*/ 2608080 h 4821630"/>
                <a:gd name="connsiteX257" fmla="*/ 3633488 w 5017802"/>
                <a:gd name="connsiteY257" fmla="*/ 2497182 h 4821630"/>
                <a:gd name="connsiteX258" fmla="*/ 3420310 w 5017802"/>
                <a:gd name="connsiteY258" fmla="*/ 2193969 h 4821630"/>
                <a:gd name="connsiteX259" fmla="*/ 3021848 w 5017802"/>
                <a:gd name="connsiteY259" fmla="*/ 2054496 h 4821630"/>
                <a:gd name="connsiteX260" fmla="*/ 2785310 w 5017802"/>
                <a:gd name="connsiteY260" fmla="*/ 1741532 h 4821630"/>
                <a:gd name="connsiteX261" fmla="*/ 2819101 w 5017802"/>
                <a:gd name="connsiteY261" fmla="*/ 1716586 h 4821630"/>
                <a:gd name="connsiteX262" fmla="*/ 2878745 w 5017802"/>
                <a:gd name="connsiteY262" fmla="*/ 1799589 h 4821630"/>
                <a:gd name="connsiteX263" fmla="*/ 2898929 w 5017802"/>
                <a:gd name="connsiteY263" fmla="*/ 1782126 h 4821630"/>
                <a:gd name="connsiteX264" fmla="*/ 2942019 w 5017802"/>
                <a:gd name="connsiteY264" fmla="*/ 1812970 h 4821630"/>
                <a:gd name="connsiteX265" fmla="*/ 3030692 w 5017802"/>
                <a:gd name="connsiteY265" fmla="*/ 1759221 h 4821630"/>
                <a:gd name="connsiteX266" fmla="*/ 3046794 w 5017802"/>
                <a:gd name="connsiteY266" fmla="*/ 1738811 h 4821630"/>
                <a:gd name="connsiteX267" fmla="*/ 3105077 w 5017802"/>
                <a:gd name="connsiteY267" fmla="*/ 1739037 h 4821630"/>
                <a:gd name="connsiteX268" fmla="*/ 3121180 w 5017802"/>
                <a:gd name="connsiteY268" fmla="*/ 1705927 h 4821630"/>
                <a:gd name="connsiteX269" fmla="*/ 3102356 w 5017802"/>
                <a:gd name="connsiteY269" fmla="*/ 1680300 h 4821630"/>
                <a:gd name="connsiteX270" fmla="*/ 3035228 w 5017802"/>
                <a:gd name="connsiteY270" fmla="*/ 1700257 h 4821630"/>
                <a:gd name="connsiteX271" fmla="*/ 3013456 w 5017802"/>
                <a:gd name="connsiteY271" fmla="*/ 1646736 h 4821630"/>
                <a:gd name="connsiteX272" fmla="*/ 3034774 w 5017802"/>
                <a:gd name="connsiteY272" fmla="*/ 1617026 h 4821630"/>
                <a:gd name="connsiteX273" fmla="*/ 2978304 w 5017802"/>
                <a:gd name="connsiteY273" fmla="*/ 1513612 h 4821630"/>
                <a:gd name="connsiteX274" fmla="*/ 2929773 w 5017802"/>
                <a:gd name="connsiteY274" fmla="*/ 1552393 h 4821630"/>
                <a:gd name="connsiteX275" fmla="*/ 2840418 w 5017802"/>
                <a:gd name="connsiteY275" fmla="*/ 1497737 h 4821630"/>
                <a:gd name="connsiteX276" fmla="*/ 2892352 w 5017802"/>
                <a:gd name="connsiteY276" fmla="*/ 1405208 h 4821630"/>
                <a:gd name="connsiteX277" fmla="*/ 2849490 w 5017802"/>
                <a:gd name="connsiteY277" fmla="*/ 1284105 h 4821630"/>
                <a:gd name="connsiteX278" fmla="*/ 2864231 w 5017802"/>
                <a:gd name="connsiteY278" fmla="*/ 1160053 h 4821630"/>
                <a:gd name="connsiteX279" fmla="*/ 2959481 w 5017802"/>
                <a:gd name="connsiteY279" fmla="*/ 1086348 h 4821630"/>
                <a:gd name="connsiteX280" fmla="*/ 3064710 w 5017802"/>
                <a:gd name="connsiteY280" fmla="*/ 1063896 h 4821630"/>
                <a:gd name="connsiteX281" fmla="*/ 3001663 w 5017802"/>
                <a:gd name="connsiteY281" fmla="*/ 974089 h 4821630"/>
                <a:gd name="connsiteX282" fmla="*/ 2984427 w 5017802"/>
                <a:gd name="connsiteY282" fmla="*/ 1018766 h 4821630"/>
                <a:gd name="connsiteX283" fmla="*/ 2941112 w 5017802"/>
                <a:gd name="connsiteY283" fmla="*/ 971595 h 4821630"/>
                <a:gd name="connsiteX284" fmla="*/ 2962430 w 5017802"/>
                <a:gd name="connsiteY284" fmla="*/ 886323 h 4821630"/>
                <a:gd name="connsiteX285" fmla="*/ 3035454 w 5017802"/>
                <a:gd name="connsiteY285" fmla="*/ 789032 h 4821630"/>
                <a:gd name="connsiteX286" fmla="*/ 3018445 w 5017802"/>
                <a:gd name="connsiteY286" fmla="*/ 682443 h 4821630"/>
                <a:gd name="connsiteX287" fmla="*/ 2847223 w 5017802"/>
                <a:gd name="connsiteY287" fmla="*/ 692194 h 4821630"/>
                <a:gd name="connsiteX288" fmla="*/ 2827945 w 5017802"/>
                <a:gd name="connsiteY288" fmla="*/ 734831 h 4821630"/>
                <a:gd name="connsiteX289" fmla="*/ 2795742 w 5017802"/>
                <a:gd name="connsiteY289" fmla="*/ 667248 h 4821630"/>
                <a:gd name="connsiteX290" fmla="*/ 2766032 w 5017802"/>
                <a:gd name="connsiteY290" fmla="*/ 707616 h 4821630"/>
                <a:gd name="connsiteX291" fmla="*/ 2580523 w 5017802"/>
                <a:gd name="connsiteY29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19698 w 5017802"/>
                <a:gd name="connsiteY170" fmla="*/ 4459335 h 4821630"/>
                <a:gd name="connsiteX171" fmla="*/ 2273686 w 5017802"/>
                <a:gd name="connsiteY171" fmla="*/ 4462511 h 4821630"/>
                <a:gd name="connsiteX172" fmla="*/ 2176848 w 5017802"/>
                <a:gd name="connsiteY172" fmla="*/ 4357736 h 4821630"/>
                <a:gd name="connsiteX173" fmla="*/ 2188636 w 5017802"/>
                <a:gd name="connsiteY173" fmla="*/ 4250462 h 4821630"/>
                <a:gd name="connsiteX174" fmla="*/ 2296586 w 5017802"/>
                <a:gd name="connsiteY174" fmla="*/ 4245474 h 4821630"/>
                <a:gd name="connsiteX175" fmla="*/ 2394785 w 5017802"/>
                <a:gd name="connsiteY175" fmla="*/ 4215990 h 4821630"/>
                <a:gd name="connsiteX176" fmla="*/ 2406350 w 5017802"/>
                <a:gd name="connsiteY176" fmla="*/ 4125277 h 4821630"/>
                <a:gd name="connsiteX177" fmla="*/ 2494570 w 5017802"/>
                <a:gd name="connsiteY177" fmla="*/ 3900532 h 4821630"/>
                <a:gd name="connsiteX178" fmla="*/ 2593449 w 5017802"/>
                <a:gd name="connsiteY178" fmla="*/ 3917768 h 4821630"/>
                <a:gd name="connsiteX179" fmla="*/ 2719088 w 5017802"/>
                <a:gd name="connsiteY179" fmla="*/ 3918221 h 4821630"/>
                <a:gd name="connsiteX180" fmla="*/ 2914124 w 5017802"/>
                <a:gd name="connsiteY180" fmla="*/ 3764007 h 4821630"/>
                <a:gd name="connsiteX181" fmla="*/ 3195112 w 5017802"/>
                <a:gd name="connsiteY181" fmla="*/ 3993968 h 4821630"/>
                <a:gd name="connsiteX182" fmla="*/ 3265414 w 5017802"/>
                <a:gd name="connsiteY182" fmla="*/ 4067674 h 4821630"/>
                <a:gd name="connsiteX183" fmla="*/ 3439813 w 5017802"/>
                <a:gd name="connsiteY183" fmla="*/ 4130265 h 4821630"/>
                <a:gd name="connsiteX184" fmla="*/ 3526217 w 5017802"/>
                <a:gd name="connsiteY184" fmla="*/ 4316455 h 4821630"/>
                <a:gd name="connsiteX185" fmla="*/ 3586542 w 5017802"/>
                <a:gd name="connsiteY185" fmla="*/ 4375193 h 4821630"/>
                <a:gd name="connsiteX186" fmla="*/ 3597654 w 5017802"/>
                <a:gd name="connsiteY186" fmla="*/ 4345030 h 4821630"/>
                <a:gd name="connsiteX187" fmla="*/ 3643692 w 5017802"/>
                <a:gd name="connsiteY187" fmla="*/ 4318042 h 4821630"/>
                <a:gd name="connsiteX188" fmla="*/ 3694492 w 5017802"/>
                <a:gd name="connsiteY188" fmla="*/ 4391068 h 4821630"/>
                <a:gd name="connsiteX189" fmla="*/ 3743705 w 5017802"/>
                <a:gd name="connsiteY189" fmla="*/ 4394243 h 4821630"/>
                <a:gd name="connsiteX190" fmla="*/ 3699254 w 5017802"/>
                <a:gd name="connsiteY190" fmla="*/ 4300581 h 4821630"/>
                <a:gd name="connsiteX191" fmla="*/ 3656392 w 5017802"/>
                <a:gd name="connsiteY191" fmla="*/ 4232318 h 4821630"/>
                <a:gd name="connsiteX192" fmla="*/ 3699255 w 5017802"/>
                <a:gd name="connsiteY192" fmla="*/ 4216442 h 4821630"/>
                <a:gd name="connsiteX193" fmla="*/ 3680204 w 5017802"/>
                <a:gd name="connsiteY193" fmla="*/ 4175168 h 4821630"/>
                <a:gd name="connsiteX194" fmla="*/ 3732592 w 5017802"/>
                <a:gd name="connsiteY194" fmla="*/ 4184693 h 4821630"/>
                <a:gd name="connsiteX195" fmla="*/ 3711955 w 5017802"/>
                <a:gd name="connsiteY195" fmla="*/ 4151355 h 4821630"/>
                <a:gd name="connsiteX196" fmla="*/ 3733274 w 5017802"/>
                <a:gd name="connsiteY196" fmla="*/ 4134801 h 4821630"/>
                <a:gd name="connsiteX197" fmla="*/ 3854377 w 5017802"/>
                <a:gd name="connsiteY197" fmla="*/ 4220074 h 4821630"/>
                <a:gd name="connsiteX198" fmla="*/ 3889754 w 5017802"/>
                <a:gd name="connsiteY198" fmla="*/ 4206917 h 4821630"/>
                <a:gd name="connsiteX199" fmla="*/ 3942141 w 5017802"/>
                <a:gd name="connsiteY199" fmla="*/ 4272006 h 4821630"/>
                <a:gd name="connsiteX200" fmla="*/ 3962779 w 5017802"/>
                <a:gd name="connsiteY200" fmla="*/ 4330743 h 4821630"/>
                <a:gd name="connsiteX201" fmla="*/ 4070729 w 5017802"/>
                <a:gd name="connsiteY201" fmla="*/ 4349792 h 4821630"/>
                <a:gd name="connsiteX202" fmla="*/ 4010405 w 5017802"/>
                <a:gd name="connsiteY202" fmla="*/ 4283117 h 4821630"/>
                <a:gd name="connsiteX203" fmla="*/ 4007229 w 5017802"/>
                <a:gd name="connsiteY203" fmla="*/ 4214855 h 4821630"/>
                <a:gd name="connsiteX204" fmla="*/ 4061204 w 5017802"/>
                <a:gd name="connsiteY204" fmla="*/ 4270418 h 4821630"/>
                <a:gd name="connsiteX205" fmla="*/ 4110417 w 5017802"/>
                <a:gd name="connsiteY205" fmla="*/ 4275180 h 4821630"/>
                <a:gd name="connsiteX206" fmla="*/ 4104067 w 5017802"/>
                <a:gd name="connsiteY206" fmla="*/ 4225968 h 4821630"/>
                <a:gd name="connsiteX207" fmla="*/ 4164392 w 5017802"/>
                <a:gd name="connsiteY207" fmla="*/ 4230730 h 4821630"/>
                <a:gd name="connsiteX208" fmla="*/ 4226304 w 5017802"/>
                <a:gd name="connsiteY208" fmla="*/ 4273592 h 4821630"/>
                <a:gd name="connsiteX209" fmla="*/ 4258054 w 5017802"/>
                <a:gd name="connsiteY209" fmla="*/ 4260893 h 4821630"/>
                <a:gd name="connsiteX210" fmla="*/ 4251705 w 5017802"/>
                <a:gd name="connsiteY210" fmla="*/ 4225968 h 4821630"/>
                <a:gd name="connsiteX211" fmla="*/ 4292980 w 5017802"/>
                <a:gd name="connsiteY211" fmla="*/ 4202156 h 4821630"/>
                <a:gd name="connsiteX212" fmla="*/ 4377117 w 5017802"/>
                <a:gd name="connsiteY212" fmla="*/ 4259306 h 4821630"/>
                <a:gd name="connsiteX213" fmla="*/ 4394580 w 5017802"/>
                <a:gd name="connsiteY213" fmla="*/ 4157708 h 4821630"/>
                <a:gd name="connsiteX214" fmla="*/ 4369180 w 5017802"/>
                <a:gd name="connsiteY214" fmla="*/ 4135482 h 4821630"/>
                <a:gd name="connsiteX215" fmla="*/ 4296154 w 5017802"/>
                <a:gd name="connsiteY215" fmla="*/ 4092619 h 4821630"/>
                <a:gd name="connsiteX216" fmla="*/ 4318379 w 5017802"/>
                <a:gd name="connsiteY216" fmla="*/ 4067220 h 4821630"/>
                <a:gd name="connsiteX217" fmla="*/ 4339017 w 5017802"/>
                <a:gd name="connsiteY217" fmla="*/ 4044994 h 4821630"/>
                <a:gd name="connsiteX218" fmla="*/ 4392992 w 5017802"/>
                <a:gd name="connsiteY218" fmla="*/ 4076745 h 4821630"/>
                <a:gd name="connsiteX219" fmla="*/ 4399342 w 5017802"/>
                <a:gd name="connsiteY219" fmla="*/ 4032295 h 4821630"/>
                <a:gd name="connsiteX220" fmla="*/ 4343779 w 5017802"/>
                <a:gd name="connsiteY220" fmla="*/ 4008482 h 4821630"/>
                <a:gd name="connsiteX221" fmla="*/ 4342192 w 5017802"/>
                <a:gd name="connsiteY221" fmla="*/ 3998958 h 4821630"/>
                <a:gd name="connsiteX222" fmla="*/ 4329491 w 5017802"/>
                <a:gd name="connsiteY222" fmla="*/ 3960859 h 4821630"/>
                <a:gd name="connsiteX223" fmla="*/ 4335841 w 5017802"/>
                <a:gd name="connsiteY223" fmla="*/ 3913233 h 4821630"/>
                <a:gd name="connsiteX224" fmla="*/ 4346954 w 5017802"/>
                <a:gd name="connsiteY224" fmla="*/ 3857670 h 4821630"/>
                <a:gd name="connsiteX225" fmla="*/ 4308854 w 5017802"/>
                <a:gd name="connsiteY225" fmla="*/ 3827508 h 4821630"/>
                <a:gd name="connsiteX226" fmla="*/ 4342191 w 5017802"/>
                <a:gd name="connsiteY226" fmla="*/ 3817983 h 4821630"/>
                <a:gd name="connsiteX227" fmla="*/ 4319966 w 5017802"/>
                <a:gd name="connsiteY227" fmla="*/ 3781470 h 4821630"/>
                <a:gd name="connsiteX228" fmla="*/ 4358067 w 5017802"/>
                <a:gd name="connsiteY228" fmla="*/ 3776709 h 4821630"/>
                <a:gd name="connsiteX229" fmla="*/ 4364416 w 5017802"/>
                <a:gd name="connsiteY229" fmla="*/ 3743370 h 4821630"/>
                <a:gd name="connsiteX230" fmla="*/ 4426330 w 5017802"/>
                <a:gd name="connsiteY230" fmla="*/ 3752897 h 4821630"/>
                <a:gd name="connsiteX231" fmla="*/ 4459443 w 5017802"/>
                <a:gd name="connsiteY231" fmla="*/ 3768089 h 4821630"/>
                <a:gd name="connsiteX232" fmla="*/ 4425650 w 5017802"/>
                <a:gd name="connsiteY232" fmla="*/ 3809137 h 4821630"/>
                <a:gd name="connsiteX233" fmla="*/ 4464658 w 5017802"/>
                <a:gd name="connsiteY233" fmla="*/ 3916633 h 4821630"/>
                <a:gd name="connsiteX234" fmla="*/ 4517045 w 5017802"/>
                <a:gd name="connsiteY234" fmla="*/ 3947931 h 4821630"/>
                <a:gd name="connsiteX235" fmla="*/ 4568979 w 5017802"/>
                <a:gd name="connsiteY235" fmla="*/ 3905749 h 4821630"/>
                <a:gd name="connsiteX236" fmla="*/ 4654704 w 5017802"/>
                <a:gd name="connsiteY236" fmla="*/ 3857216 h 4821630"/>
                <a:gd name="connsiteX237" fmla="*/ 4637468 w 5017802"/>
                <a:gd name="connsiteY237" fmla="*/ 3768315 h 4821630"/>
                <a:gd name="connsiteX238" fmla="*/ 4714802 w 5017802"/>
                <a:gd name="connsiteY238" fmla="*/ 3635646 h 4821630"/>
                <a:gd name="connsiteX239" fmla="*/ 5007356 w 5017802"/>
                <a:gd name="connsiteY239" fmla="*/ 3302498 h 4821630"/>
                <a:gd name="connsiteX240" fmla="*/ 4925939 w 5017802"/>
                <a:gd name="connsiteY240" fmla="*/ 3293426 h 4821630"/>
                <a:gd name="connsiteX241" fmla="*/ 4930476 w 5017802"/>
                <a:gd name="connsiteY241" fmla="*/ 3201578 h 4821630"/>
                <a:gd name="connsiteX242" fmla="*/ 4881489 w 5017802"/>
                <a:gd name="connsiteY242" fmla="*/ 3176406 h 4821630"/>
                <a:gd name="connsiteX243" fmla="*/ 4797352 w 5017802"/>
                <a:gd name="connsiteY243" fmla="*/ 3207928 h 4821630"/>
                <a:gd name="connsiteX244" fmla="*/ 4760613 w 5017802"/>
                <a:gd name="connsiteY244" fmla="*/ 3171643 h 4821630"/>
                <a:gd name="connsiteX245" fmla="*/ 4805290 w 5017802"/>
                <a:gd name="connsiteY245" fmla="*/ 3148738 h 4821630"/>
                <a:gd name="connsiteX246" fmla="*/ 4676023 w 5017802"/>
                <a:gd name="connsiteY246" fmla="*/ 2935559 h 4821630"/>
                <a:gd name="connsiteX247" fmla="*/ 4690989 w 5017802"/>
                <a:gd name="connsiteY247" fmla="*/ 2905396 h 4821630"/>
                <a:gd name="connsiteX248" fmla="*/ 4667404 w 5017802"/>
                <a:gd name="connsiteY248" fmla="*/ 2789736 h 4821630"/>
                <a:gd name="connsiteX249" fmla="*/ 4508655 w 5017802"/>
                <a:gd name="connsiteY249" fmla="*/ 2778850 h 4821630"/>
                <a:gd name="connsiteX250" fmla="*/ 4475317 w 5017802"/>
                <a:gd name="connsiteY250" fmla="*/ 2827608 h 4821630"/>
                <a:gd name="connsiteX251" fmla="*/ 4386417 w 5017802"/>
                <a:gd name="connsiteY251" fmla="*/ 2842124 h 4821630"/>
                <a:gd name="connsiteX252" fmla="*/ 4392767 w 5017802"/>
                <a:gd name="connsiteY252" fmla="*/ 2820125 h 4821630"/>
                <a:gd name="connsiteX253" fmla="*/ 4339245 w 5017802"/>
                <a:gd name="connsiteY253" fmla="*/ 2804024 h 4821630"/>
                <a:gd name="connsiteX254" fmla="*/ 4314526 w 5017802"/>
                <a:gd name="connsiteY254" fmla="*/ 2638923 h 4821630"/>
                <a:gd name="connsiteX255" fmla="*/ 4034219 w 5017802"/>
                <a:gd name="connsiteY255" fmla="*/ 2572248 h 4821630"/>
                <a:gd name="connsiteX256" fmla="*/ 3897920 w 5017802"/>
                <a:gd name="connsiteY256" fmla="*/ 2615564 h 4821630"/>
                <a:gd name="connsiteX257" fmla="*/ 3765931 w 5017802"/>
                <a:gd name="connsiteY257" fmla="*/ 2608080 h 4821630"/>
                <a:gd name="connsiteX258" fmla="*/ 3633488 w 5017802"/>
                <a:gd name="connsiteY258" fmla="*/ 2497182 h 4821630"/>
                <a:gd name="connsiteX259" fmla="*/ 3420310 w 5017802"/>
                <a:gd name="connsiteY259" fmla="*/ 2193969 h 4821630"/>
                <a:gd name="connsiteX260" fmla="*/ 3021848 w 5017802"/>
                <a:gd name="connsiteY260" fmla="*/ 2054496 h 4821630"/>
                <a:gd name="connsiteX261" fmla="*/ 2785310 w 5017802"/>
                <a:gd name="connsiteY261" fmla="*/ 1741532 h 4821630"/>
                <a:gd name="connsiteX262" fmla="*/ 2819101 w 5017802"/>
                <a:gd name="connsiteY262" fmla="*/ 1716586 h 4821630"/>
                <a:gd name="connsiteX263" fmla="*/ 2878745 w 5017802"/>
                <a:gd name="connsiteY263" fmla="*/ 1799589 h 4821630"/>
                <a:gd name="connsiteX264" fmla="*/ 2898929 w 5017802"/>
                <a:gd name="connsiteY264" fmla="*/ 1782126 h 4821630"/>
                <a:gd name="connsiteX265" fmla="*/ 2942019 w 5017802"/>
                <a:gd name="connsiteY265" fmla="*/ 1812970 h 4821630"/>
                <a:gd name="connsiteX266" fmla="*/ 3030692 w 5017802"/>
                <a:gd name="connsiteY266" fmla="*/ 1759221 h 4821630"/>
                <a:gd name="connsiteX267" fmla="*/ 3046794 w 5017802"/>
                <a:gd name="connsiteY267" fmla="*/ 1738811 h 4821630"/>
                <a:gd name="connsiteX268" fmla="*/ 3105077 w 5017802"/>
                <a:gd name="connsiteY268" fmla="*/ 1739037 h 4821630"/>
                <a:gd name="connsiteX269" fmla="*/ 3121180 w 5017802"/>
                <a:gd name="connsiteY269" fmla="*/ 1705927 h 4821630"/>
                <a:gd name="connsiteX270" fmla="*/ 3102356 w 5017802"/>
                <a:gd name="connsiteY270" fmla="*/ 1680300 h 4821630"/>
                <a:gd name="connsiteX271" fmla="*/ 3035228 w 5017802"/>
                <a:gd name="connsiteY271" fmla="*/ 1700257 h 4821630"/>
                <a:gd name="connsiteX272" fmla="*/ 3013456 w 5017802"/>
                <a:gd name="connsiteY272" fmla="*/ 1646736 h 4821630"/>
                <a:gd name="connsiteX273" fmla="*/ 3034774 w 5017802"/>
                <a:gd name="connsiteY273" fmla="*/ 1617026 h 4821630"/>
                <a:gd name="connsiteX274" fmla="*/ 2978304 w 5017802"/>
                <a:gd name="connsiteY274" fmla="*/ 1513612 h 4821630"/>
                <a:gd name="connsiteX275" fmla="*/ 2929773 w 5017802"/>
                <a:gd name="connsiteY275" fmla="*/ 1552393 h 4821630"/>
                <a:gd name="connsiteX276" fmla="*/ 2840418 w 5017802"/>
                <a:gd name="connsiteY276" fmla="*/ 1497737 h 4821630"/>
                <a:gd name="connsiteX277" fmla="*/ 2892352 w 5017802"/>
                <a:gd name="connsiteY277" fmla="*/ 1405208 h 4821630"/>
                <a:gd name="connsiteX278" fmla="*/ 2849490 w 5017802"/>
                <a:gd name="connsiteY278" fmla="*/ 1284105 h 4821630"/>
                <a:gd name="connsiteX279" fmla="*/ 2864231 w 5017802"/>
                <a:gd name="connsiteY279" fmla="*/ 1160053 h 4821630"/>
                <a:gd name="connsiteX280" fmla="*/ 2959481 w 5017802"/>
                <a:gd name="connsiteY280" fmla="*/ 1086348 h 4821630"/>
                <a:gd name="connsiteX281" fmla="*/ 3064710 w 5017802"/>
                <a:gd name="connsiteY281" fmla="*/ 1063896 h 4821630"/>
                <a:gd name="connsiteX282" fmla="*/ 3001663 w 5017802"/>
                <a:gd name="connsiteY282" fmla="*/ 974089 h 4821630"/>
                <a:gd name="connsiteX283" fmla="*/ 2984427 w 5017802"/>
                <a:gd name="connsiteY283" fmla="*/ 1018766 h 4821630"/>
                <a:gd name="connsiteX284" fmla="*/ 2941112 w 5017802"/>
                <a:gd name="connsiteY284" fmla="*/ 971595 h 4821630"/>
                <a:gd name="connsiteX285" fmla="*/ 2962430 w 5017802"/>
                <a:gd name="connsiteY285" fmla="*/ 886323 h 4821630"/>
                <a:gd name="connsiteX286" fmla="*/ 3035454 w 5017802"/>
                <a:gd name="connsiteY286" fmla="*/ 789032 h 4821630"/>
                <a:gd name="connsiteX287" fmla="*/ 3018445 w 5017802"/>
                <a:gd name="connsiteY287" fmla="*/ 682443 h 4821630"/>
                <a:gd name="connsiteX288" fmla="*/ 2847223 w 5017802"/>
                <a:gd name="connsiteY288" fmla="*/ 692194 h 4821630"/>
                <a:gd name="connsiteX289" fmla="*/ 2827945 w 5017802"/>
                <a:gd name="connsiteY289" fmla="*/ 734831 h 4821630"/>
                <a:gd name="connsiteX290" fmla="*/ 2795742 w 5017802"/>
                <a:gd name="connsiteY290" fmla="*/ 667248 h 4821630"/>
                <a:gd name="connsiteX291" fmla="*/ 2766032 w 5017802"/>
                <a:gd name="connsiteY291" fmla="*/ 707616 h 4821630"/>
                <a:gd name="connsiteX292" fmla="*/ 2580523 w 5017802"/>
                <a:gd name="connsiteY29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265748 w 5017802"/>
                <a:gd name="connsiteY170" fmla="*/ 4521247 h 4821630"/>
                <a:gd name="connsiteX171" fmla="*/ 2273686 w 5017802"/>
                <a:gd name="connsiteY171" fmla="*/ 4462511 h 4821630"/>
                <a:gd name="connsiteX172" fmla="*/ 2176848 w 5017802"/>
                <a:gd name="connsiteY172" fmla="*/ 4357736 h 4821630"/>
                <a:gd name="connsiteX173" fmla="*/ 2188636 w 5017802"/>
                <a:gd name="connsiteY173" fmla="*/ 4250462 h 4821630"/>
                <a:gd name="connsiteX174" fmla="*/ 2296586 w 5017802"/>
                <a:gd name="connsiteY174" fmla="*/ 4245474 h 4821630"/>
                <a:gd name="connsiteX175" fmla="*/ 2394785 w 5017802"/>
                <a:gd name="connsiteY175" fmla="*/ 4215990 h 4821630"/>
                <a:gd name="connsiteX176" fmla="*/ 2406350 w 5017802"/>
                <a:gd name="connsiteY176" fmla="*/ 4125277 h 4821630"/>
                <a:gd name="connsiteX177" fmla="*/ 2494570 w 5017802"/>
                <a:gd name="connsiteY177" fmla="*/ 3900532 h 4821630"/>
                <a:gd name="connsiteX178" fmla="*/ 2593449 w 5017802"/>
                <a:gd name="connsiteY178" fmla="*/ 3917768 h 4821630"/>
                <a:gd name="connsiteX179" fmla="*/ 2719088 w 5017802"/>
                <a:gd name="connsiteY179" fmla="*/ 3918221 h 4821630"/>
                <a:gd name="connsiteX180" fmla="*/ 2914124 w 5017802"/>
                <a:gd name="connsiteY180" fmla="*/ 3764007 h 4821630"/>
                <a:gd name="connsiteX181" fmla="*/ 3195112 w 5017802"/>
                <a:gd name="connsiteY181" fmla="*/ 3993968 h 4821630"/>
                <a:gd name="connsiteX182" fmla="*/ 3265414 w 5017802"/>
                <a:gd name="connsiteY182" fmla="*/ 4067674 h 4821630"/>
                <a:gd name="connsiteX183" fmla="*/ 3439813 w 5017802"/>
                <a:gd name="connsiteY183" fmla="*/ 4130265 h 4821630"/>
                <a:gd name="connsiteX184" fmla="*/ 3526217 w 5017802"/>
                <a:gd name="connsiteY184" fmla="*/ 4316455 h 4821630"/>
                <a:gd name="connsiteX185" fmla="*/ 3586542 w 5017802"/>
                <a:gd name="connsiteY185" fmla="*/ 4375193 h 4821630"/>
                <a:gd name="connsiteX186" fmla="*/ 3597654 w 5017802"/>
                <a:gd name="connsiteY186" fmla="*/ 4345030 h 4821630"/>
                <a:gd name="connsiteX187" fmla="*/ 3643692 w 5017802"/>
                <a:gd name="connsiteY187" fmla="*/ 4318042 h 4821630"/>
                <a:gd name="connsiteX188" fmla="*/ 3694492 w 5017802"/>
                <a:gd name="connsiteY188" fmla="*/ 4391068 h 4821630"/>
                <a:gd name="connsiteX189" fmla="*/ 3743705 w 5017802"/>
                <a:gd name="connsiteY189" fmla="*/ 4394243 h 4821630"/>
                <a:gd name="connsiteX190" fmla="*/ 3699254 w 5017802"/>
                <a:gd name="connsiteY190" fmla="*/ 4300581 h 4821630"/>
                <a:gd name="connsiteX191" fmla="*/ 3656392 w 5017802"/>
                <a:gd name="connsiteY191" fmla="*/ 4232318 h 4821630"/>
                <a:gd name="connsiteX192" fmla="*/ 3699255 w 5017802"/>
                <a:gd name="connsiteY192" fmla="*/ 4216442 h 4821630"/>
                <a:gd name="connsiteX193" fmla="*/ 3680204 w 5017802"/>
                <a:gd name="connsiteY193" fmla="*/ 4175168 h 4821630"/>
                <a:gd name="connsiteX194" fmla="*/ 3732592 w 5017802"/>
                <a:gd name="connsiteY194" fmla="*/ 4184693 h 4821630"/>
                <a:gd name="connsiteX195" fmla="*/ 3711955 w 5017802"/>
                <a:gd name="connsiteY195" fmla="*/ 4151355 h 4821630"/>
                <a:gd name="connsiteX196" fmla="*/ 3733274 w 5017802"/>
                <a:gd name="connsiteY196" fmla="*/ 4134801 h 4821630"/>
                <a:gd name="connsiteX197" fmla="*/ 3854377 w 5017802"/>
                <a:gd name="connsiteY197" fmla="*/ 4220074 h 4821630"/>
                <a:gd name="connsiteX198" fmla="*/ 3889754 w 5017802"/>
                <a:gd name="connsiteY198" fmla="*/ 4206917 h 4821630"/>
                <a:gd name="connsiteX199" fmla="*/ 3942141 w 5017802"/>
                <a:gd name="connsiteY199" fmla="*/ 4272006 h 4821630"/>
                <a:gd name="connsiteX200" fmla="*/ 3962779 w 5017802"/>
                <a:gd name="connsiteY200" fmla="*/ 4330743 h 4821630"/>
                <a:gd name="connsiteX201" fmla="*/ 4070729 w 5017802"/>
                <a:gd name="connsiteY201" fmla="*/ 4349792 h 4821630"/>
                <a:gd name="connsiteX202" fmla="*/ 4010405 w 5017802"/>
                <a:gd name="connsiteY202" fmla="*/ 4283117 h 4821630"/>
                <a:gd name="connsiteX203" fmla="*/ 4007229 w 5017802"/>
                <a:gd name="connsiteY203" fmla="*/ 4214855 h 4821630"/>
                <a:gd name="connsiteX204" fmla="*/ 4061204 w 5017802"/>
                <a:gd name="connsiteY204" fmla="*/ 4270418 h 4821630"/>
                <a:gd name="connsiteX205" fmla="*/ 4110417 w 5017802"/>
                <a:gd name="connsiteY205" fmla="*/ 4275180 h 4821630"/>
                <a:gd name="connsiteX206" fmla="*/ 4104067 w 5017802"/>
                <a:gd name="connsiteY206" fmla="*/ 4225968 h 4821630"/>
                <a:gd name="connsiteX207" fmla="*/ 4164392 w 5017802"/>
                <a:gd name="connsiteY207" fmla="*/ 4230730 h 4821630"/>
                <a:gd name="connsiteX208" fmla="*/ 4226304 w 5017802"/>
                <a:gd name="connsiteY208" fmla="*/ 4273592 h 4821630"/>
                <a:gd name="connsiteX209" fmla="*/ 4258054 w 5017802"/>
                <a:gd name="connsiteY209" fmla="*/ 4260893 h 4821630"/>
                <a:gd name="connsiteX210" fmla="*/ 4251705 w 5017802"/>
                <a:gd name="connsiteY210" fmla="*/ 4225968 h 4821630"/>
                <a:gd name="connsiteX211" fmla="*/ 4292980 w 5017802"/>
                <a:gd name="connsiteY211" fmla="*/ 4202156 h 4821630"/>
                <a:gd name="connsiteX212" fmla="*/ 4377117 w 5017802"/>
                <a:gd name="connsiteY212" fmla="*/ 4259306 h 4821630"/>
                <a:gd name="connsiteX213" fmla="*/ 4394580 w 5017802"/>
                <a:gd name="connsiteY213" fmla="*/ 4157708 h 4821630"/>
                <a:gd name="connsiteX214" fmla="*/ 4369180 w 5017802"/>
                <a:gd name="connsiteY214" fmla="*/ 4135482 h 4821630"/>
                <a:gd name="connsiteX215" fmla="*/ 4296154 w 5017802"/>
                <a:gd name="connsiteY215" fmla="*/ 4092619 h 4821630"/>
                <a:gd name="connsiteX216" fmla="*/ 4318379 w 5017802"/>
                <a:gd name="connsiteY216" fmla="*/ 4067220 h 4821630"/>
                <a:gd name="connsiteX217" fmla="*/ 4339017 w 5017802"/>
                <a:gd name="connsiteY217" fmla="*/ 4044994 h 4821630"/>
                <a:gd name="connsiteX218" fmla="*/ 4392992 w 5017802"/>
                <a:gd name="connsiteY218" fmla="*/ 4076745 h 4821630"/>
                <a:gd name="connsiteX219" fmla="*/ 4399342 w 5017802"/>
                <a:gd name="connsiteY219" fmla="*/ 4032295 h 4821630"/>
                <a:gd name="connsiteX220" fmla="*/ 4343779 w 5017802"/>
                <a:gd name="connsiteY220" fmla="*/ 4008482 h 4821630"/>
                <a:gd name="connsiteX221" fmla="*/ 4342192 w 5017802"/>
                <a:gd name="connsiteY221" fmla="*/ 3998958 h 4821630"/>
                <a:gd name="connsiteX222" fmla="*/ 4329491 w 5017802"/>
                <a:gd name="connsiteY222" fmla="*/ 3960859 h 4821630"/>
                <a:gd name="connsiteX223" fmla="*/ 4335841 w 5017802"/>
                <a:gd name="connsiteY223" fmla="*/ 3913233 h 4821630"/>
                <a:gd name="connsiteX224" fmla="*/ 4346954 w 5017802"/>
                <a:gd name="connsiteY224" fmla="*/ 3857670 h 4821630"/>
                <a:gd name="connsiteX225" fmla="*/ 4308854 w 5017802"/>
                <a:gd name="connsiteY225" fmla="*/ 3827508 h 4821630"/>
                <a:gd name="connsiteX226" fmla="*/ 4342191 w 5017802"/>
                <a:gd name="connsiteY226" fmla="*/ 3817983 h 4821630"/>
                <a:gd name="connsiteX227" fmla="*/ 4319966 w 5017802"/>
                <a:gd name="connsiteY227" fmla="*/ 3781470 h 4821630"/>
                <a:gd name="connsiteX228" fmla="*/ 4358067 w 5017802"/>
                <a:gd name="connsiteY228" fmla="*/ 3776709 h 4821630"/>
                <a:gd name="connsiteX229" fmla="*/ 4364416 w 5017802"/>
                <a:gd name="connsiteY229" fmla="*/ 3743370 h 4821630"/>
                <a:gd name="connsiteX230" fmla="*/ 4426330 w 5017802"/>
                <a:gd name="connsiteY230" fmla="*/ 3752897 h 4821630"/>
                <a:gd name="connsiteX231" fmla="*/ 4459443 w 5017802"/>
                <a:gd name="connsiteY231" fmla="*/ 3768089 h 4821630"/>
                <a:gd name="connsiteX232" fmla="*/ 4425650 w 5017802"/>
                <a:gd name="connsiteY232" fmla="*/ 3809137 h 4821630"/>
                <a:gd name="connsiteX233" fmla="*/ 4464658 w 5017802"/>
                <a:gd name="connsiteY233" fmla="*/ 3916633 h 4821630"/>
                <a:gd name="connsiteX234" fmla="*/ 4517045 w 5017802"/>
                <a:gd name="connsiteY234" fmla="*/ 3947931 h 4821630"/>
                <a:gd name="connsiteX235" fmla="*/ 4568979 w 5017802"/>
                <a:gd name="connsiteY235" fmla="*/ 3905749 h 4821630"/>
                <a:gd name="connsiteX236" fmla="*/ 4654704 w 5017802"/>
                <a:gd name="connsiteY236" fmla="*/ 3857216 h 4821630"/>
                <a:gd name="connsiteX237" fmla="*/ 4637468 w 5017802"/>
                <a:gd name="connsiteY237" fmla="*/ 3768315 h 4821630"/>
                <a:gd name="connsiteX238" fmla="*/ 4714802 w 5017802"/>
                <a:gd name="connsiteY238" fmla="*/ 3635646 h 4821630"/>
                <a:gd name="connsiteX239" fmla="*/ 5007356 w 5017802"/>
                <a:gd name="connsiteY239" fmla="*/ 3302498 h 4821630"/>
                <a:gd name="connsiteX240" fmla="*/ 4925939 w 5017802"/>
                <a:gd name="connsiteY240" fmla="*/ 3293426 h 4821630"/>
                <a:gd name="connsiteX241" fmla="*/ 4930476 w 5017802"/>
                <a:gd name="connsiteY241" fmla="*/ 3201578 h 4821630"/>
                <a:gd name="connsiteX242" fmla="*/ 4881489 w 5017802"/>
                <a:gd name="connsiteY242" fmla="*/ 3176406 h 4821630"/>
                <a:gd name="connsiteX243" fmla="*/ 4797352 w 5017802"/>
                <a:gd name="connsiteY243" fmla="*/ 3207928 h 4821630"/>
                <a:gd name="connsiteX244" fmla="*/ 4760613 w 5017802"/>
                <a:gd name="connsiteY244" fmla="*/ 3171643 h 4821630"/>
                <a:gd name="connsiteX245" fmla="*/ 4805290 w 5017802"/>
                <a:gd name="connsiteY245" fmla="*/ 3148738 h 4821630"/>
                <a:gd name="connsiteX246" fmla="*/ 4676023 w 5017802"/>
                <a:gd name="connsiteY246" fmla="*/ 2935559 h 4821630"/>
                <a:gd name="connsiteX247" fmla="*/ 4690989 w 5017802"/>
                <a:gd name="connsiteY247" fmla="*/ 2905396 h 4821630"/>
                <a:gd name="connsiteX248" fmla="*/ 4667404 w 5017802"/>
                <a:gd name="connsiteY248" fmla="*/ 2789736 h 4821630"/>
                <a:gd name="connsiteX249" fmla="*/ 4508655 w 5017802"/>
                <a:gd name="connsiteY249" fmla="*/ 2778850 h 4821630"/>
                <a:gd name="connsiteX250" fmla="*/ 4475317 w 5017802"/>
                <a:gd name="connsiteY250" fmla="*/ 2827608 h 4821630"/>
                <a:gd name="connsiteX251" fmla="*/ 4386417 w 5017802"/>
                <a:gd name="connsiteY251" fmla="*/ 2842124 h 4821630"/>
                <a:gd name="connsiteX252" fmla="*/ 4392767 w 5017802"/>
                <a:gd name="connsiteY252" fmla="*/ 2820125 h 4821630"/>
                <a:gd name="connsiteX253" fmla="*/ 4339245 w 5017802"/>
                <a:gd name="connsiteY253" fmla="*/ 2804024 h 4821630"/>
                <a:gd name="connsiteX254" fmla="*/ 4314526 w 5017802"/>
                <a:gd name="connsiteY254" fmla="*/ 2638923 h 4821630"/>
                <a:gd name="connsiteX255" fmla="*/ 4034219 w 5017802"/>
                <a:gd name="connsiteY255" fmla="*/ 2572248 h 4821630"/>
                <a:gd name="connsiteX256" fmla="*/ 3897920 w 5017802"/>
                <a:gd name="connsiteY256" fmla="*/ 2615564 h 4821630"/>
                <a:gd name="connsiteX257" fmla="*/ 3765931 w 5017802"/>
                <a:gd name="connsiteY257" fmla="*/ 2608080 h 4821630"/>
                <a:gd name="connsiteX258" fmla="*/ 3633488 w 5017802"/>
                <a:gd name="connsiteY258" fmla="*/ 2497182 h 4821630"/>
                <a:gd name="connsiteX259" fmla="*/ 3420310 w 5017802"/>
                <a:gd name="connsiteY259" fmla="*/ 2193969 h 4821630"/>
                <a:gd name="connsiteX260" fmla="*/ 3021848 w 5017802"/>
                <a:gd name="connsiteY260" fmla="*/ 2054496 h 4821630"/>
                <a:gd name="connsiteX261" fmla="*/ 2785310 w 5017802"/>
                <a:gd name="connsiteY261" fmla="*/ 1741532 h 4821630"/>
                <a:gd name="connsiteX262" fmla="*/ 2819101 w 5017802"/>
                <a:gd name="connsiteY262" fmla="*/ 1716586 h 4821630"/>
                <a:gd name="connsiteX263" fmla="*/ 2878745 w 5017802"/>
                <a:gd name="connsiteY263" fmla="*/ 1799589 h 4821630"/>
                <a:gd name="connsiteX264" fmla="*/ 2898929 w 5017802"/>
                <a:gd name="connsiteY264" fmla="*/ 1782126 h 4821630"/>
                <a:gd name="connsiteX265" fmla="*/ 2942019 w 5017802"/>
                <a:gd name="connsiteY265" fmla="*/ 1812970 h 4821630"/>
                <a:gd name="connsiteX266" fmla="*/ 3030692 w 5017802"/>
                <a:gd name="connsiteY266" fmla="*/ 1759221 h 4821630"/>
                <a:gd name="connsiteX267" fmla="*/ 3046794 w 5017802"/>
                <a:gd name="connsiteY267" fmla="*/ 1738811 h 4821630"/>
                <a:gd name="connsiteX268" fmla="*/ 3105077 w 5017802"/>
                <a:gd name="connsiteY268" fmla="*/ 1739037 h 4821630"/>
                <a:gd name="connsiteX269" fmla="*/ 3121180 w 5017802"/>
                <a:gd name="connsiteY269" fmla="*/ 1705927 h 4821630"/>
                <a:gd name="connsiteX270" fmla="*/ 3102356 w 5017802"/>
                <a:gd name="connsiteY270" fmla="*/ 1680300 h 4821630"/>
                <a:gd name="connsiteX271" fmla="*/ 3035228 w 5017802"/>
                <a:gd name="connsiteY271" fmla="*/ 1700257 h 4821630"/>
                <a:gd name="connsiteX272" fmla="*/ 3013456 w 5017802"/>
                <a:gd name="connsiteY272" fmla="*/ 1646736 h 4821630"/>
                <a:gd name="connsiteX273" fmla="*/ 3034774 w 5017802"/>
                <a:gd name="connsiteY273" fmla="*/ 1617026 h 4821630"/>
                <a:gd name="connsiteX274" fmla="*/ 2978304 w 5017802"/>
                <a:gd name="connsiteY274" fmla="*/ 1513612 h 4821630"/>
                <a:gd name="connsiteX275" fmla="*/ 2929773 w 5017802"/>
                <a:gd name="connsiteY275" fmla="*/ 1552393 h 4821630"/>
                <a:gd name="connsiteX276" fmla="*/ 2840418 w 5017802"/>
                <a:gd name="connsiteY276" fmla="*/ 1497737 h 4821630"/>
                <a:gd name="connsiteX277" fmla="*/ 2892352 w 5017802"/>
                <a:gd name="connsiteY277" fmla="*/ 1405208 h 4821630"/>
                <a:gd name="connsiteX278" fmla="*/ 2849490 w 5017802"/>
                <a:gd name="connsiteY278" fmla="*/ 1284105 h 4821630"/>
                <a:gd name="connsiteX279" fmla="*/ 2864231 w 5017802"/>
                <a:gd name="connsiteY279" fmla="*/ 1160053 h 4821630"/>
                <a:gd name="connsiteX280" fmla="*/ 2959481 w 5017802"/>
                <a:gd name="connsiteY280" fmla="*/ 1086348 h 4821630"/>
                <a:gd name="connsiteX281" fmla="*/ 3064710 w 5017802"/>
                <a:gd name="connsiteY281" fmla="*/ 1063896 h 4821630"/>
                <a:gd name="connsiteX282" fmla="*/ 3001663 w 5017802"/>
                <a:gd name="connsiteY282" fmla="*/ 974089 h 4821630"/>
                <a:gd name="connsiteX283" fmla="*/ 2984427 w 5017802"/>
                <a:gd name="connsiteY283" fmla="*/ 1018766 h 4821630"/>
                <a:gd name="connsiteX284" fmla="*/ 2941112 w 5017802"/>
                <a:gd name="connsiteY284" fmla="*/ 971595 h 4821630"/>
                <a:gd name="connsiteX285" fmla="*/ 2962430 w 5017802"/>
                <a:gd name="connsiteY285" fmla="*/ 886323 h 4821630"/>
                <a:gd name="connsiteX286" fmla="*/ 3035454 w 5017802"/>
                <a:gd name="connsiteY286" fmla="*/ 789032 h 4821630"/>
                <a:gd name="connsiteX287" fmla="*/ 3018445 w 5017802"/>
                <a:gd name="connsiteY287" fmla="*/ 682443 h 4821630"/>
                <a:gd name="connsiteX288" fmla="*/ 2847223 w 5017802"/>
                <a:gd name="connsiteY288" fmla="*/ 692194 h 4821630"/>
                <a:gd name="connsiteX289" fmla="*/ 2827945 w 5017802"/>
                <a:gd name="connsiteY289" fmla="*/ 734831 h 4821630"/>
                <a:gd name="connsiteX290" fmla="*/ 2795742 w 5017802"/>
                <a:gd name="connsiteY290" fmla="*/ 667248 h 4821630"/>
                <a:gd name="connsiteX291" fmla="*/ 2766032 w 5017802"/>
                <a:gd name="connsiteY291" fmla="*/ 707616 h 4821630"/>
                <a:gd name="connsiteX292" fmla="*/ 2580523 w 5017802"/>
                <a:gd name="connsiteY29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08585 w 5017802"/>
                <a:gd name="connsiteY170" fmla="*/ 4454573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96586 w 5017802"/>
                <a:gd name="connsiteY175" fmla="*/ 4245474 h 4821630"/>
                <a:gd name="connsiteX176" fmla="*/ 2394785 w 5017802"/>
                <a:gd name="connsiteY176" fmla="*/ 4215990 h 4821630"/>
                <a:gd name="connsiteX177" fmla="*/ 2406350 w 5017802"/>
                <a:gd name="connsiteY177" fmla="*/ 4125277 h 4821630"/>
                <a:gd name="connsiteX178" fmla="*/ 2494570 w 5017802"/>
                <a:gd name="connsiteY178" fmla="*/ 3900532 h 4821630"/>
                <a:gd name="connsiteX179" fmla="*/ 2593449 w 5017802"/>
                <a:gd name="connsiteY179" fmla="*/ 3917768 h 4821630"/>
                <a:gd name="connsiteX180" fmla="*/ 2719088 w 5017802"/>
                <a:gd name="connsiteY180" fmla="*/ 3918221 h 4821630"/>
                <a:gd name="connsiteX181" fmla="*/ 2914124 w 5017802"/>
                <a:gd name="connsiteY181" fmla="*/ 3764007 h 4821630"/>
                <a:gd name="connsiteX182" fmla="*/ 3195112 w 5017802"/>
                <a:gd name="connsiteY182" fmla="*/ 3993968 h 4821630"/>
                <a:gd name="connsiteX183" fmla="*/ 3265414 w 5017802"/>
                <a:gd name="connsiteY183" fmla="*/ 4067674 h 4821630"/>
                <a:gd name="connsiteX184" fmla="*/ 3439813 w 5017802"/>
                <a:gd name="connsiteY184" fmla="*/ 4130265 h 4821630"/>
                <a:gd name="connsiteX185" fmla="*/ 3526217 w 5017802"/>
                <a:gd name="connsiteY185" fmla="*/ 4316455 h 4821630"/>
                <a:gd name="connsiteX186" fmla="*/ 3586542 w 5017802"/>
                <a:gd name="connsiteY186" fmla="*/ 4375193 h 4821630"/>
                <a:gd name="connsiteX187" fmla="*/ 3597654 w 5017802"/>
                <a:gd name="connsiteY187" fmla="*/ 4345030 h 4821630"/>
                <a:gd name="connsiteX188" fmla="*/ 3643692 w 5017802"/>
                <a:gd name="connsiteY188" fmla="*/ 4318042 h 4821630"/>
                <a:gd name="connsiteX189" fmla="*/ 3694492 w 5017802"/>
                <a:gd name="connsiteY189" fmla="*/ 4391068 h 4821630"/>
                <a:gd name="connsiteX190" fmla="*/ 3743705 w 5017802"/>
                <a:gd name="connsiteY190" fmla="*/ 4394243 h 4821630"/>
                <a:gd name="connsiteX191" fmla="*/ 3699254 w 5017802"/>
                <a:gd name="connsiteY191" fmla="*/ 4300581 h 4821630"/>
                <a:gd name="connsiteX192" fmla="*/ 3656392 w 5017802"/>
                <a:gd name="connsiteY192" fmla="*/ 4232318 h 4821630"/>
                <a:gd name="connsiteX193" fmla="*/ 3699255 w 5017802"/>
                <a:gd name="connsiteY193" fmla="*/ 4216442 h 4821630"/>
                <a:gd name="connsiteX194" fmla="*/ 3680204 w 5017802"/>
                <a:gd name="connsiteY194" fmla="*/ 4175168 h 4821630"/>
                <a:gd name="connsiteX195" fmla="*/ 3732592 w 5017802"/>
                <a:gd name="connsiteY195" fmla="*/ 4184693 h 4821630"/>
                <a:gd name="connsiteX196" fmla="*/ 3711955 w 5017802"/>
                <a:gd name="connsiteY196" fmla="*/ 4151355 h 4821630"/>
                <a:gd name="connsiteX197" fmla="*/ 3733274 w 5017802"/>
                <a:gd name="connsiteY197" fmla="*/ 4134801 h 4821630"/>
                <a:gd name="connsiteX198" fmla="*/ 3854377 w 5017802"/>
                <a:gd name="connsiteY198" fmla="*/ 4220074 h 4821630"/>
                <a:gd name="connsiteX199" fmla="*/ 3889754 w 5017802"/>
                <a:gd name="connsiteY199" fmla="*/ 4206917 h 4821630"/>
                <a:gd name="connsiteX200" fmla="*/ 3942141 w 5017802"/>
                <a:gd name="connsiteY200" fmla="*/ 4272006 h 4821630"/>
                <a:gd name="connsiteX201" fmla="*/ 3962779 w 5017802"/>
                <a:gd name="connsiteY201" fmla="*/ 4330743 h 4821630"/>
                <a:gd name="connsiteX202" fmla="*/ 4070729 w 5017802"/>
                <a:gd name="connsiteY202" fmla="*/ 4349792 h 4821630"/>
                <a:gd name="connsiteX203" fmla="*/ 4010405 w 5017802"/>
                <a:gd name="connsiteY203" fmla="*/ 4283117 h 4821630"/>
                <a:gd name="connsiteX204" fmla="*/ 4007229 w 5017802"/>
                <a:gd name="connsiteY204" fmla="*/ 4214855 h 4821630"/>
                <a:gd name="connsiteX205" fmla="*/ 4061204 w 5017802"/>
                <a:gd name="connsiteY205" fmla="*/ 4270418 h 4821630"/>
                <a:gd name="connsiteX206" fmla="*/ 4110417 w 5017802"/>
                <a:gd name="connsiteY206" fmla="*/ 4275180 h 4821630"/>
                <a:gd name="connsiteX207" fmla="*/ 4104067 w 5017802"/>
                <a:gd name="connsiteY207" fmla="*/ 4225968 h 4821630"/>
                <a:gd name="connsiteX208" fmla="*/ 4164392 w 5017802"/>
                <a:gd name="connsiteY208" fmla="*/ 4230730 h 4821630"/>
                <a:gd name="connsiteX209" fmla="*/ 4226304 w 5017802"/>
                <a:gd name="connsiteY209" fmla="*/ 4273592 h 4821630"/>
                <a:gd name="connsiteX210" fmla="*/ 4258054 w 5017802"/>
                <a:gd name="connsiteY210" fmla="*/ 4260893 h 4821630"/>
                <a:gd name="connsiteX211" fmla="*/ 4251705 w 5017802"/>
                <a:gd name="connsiteY211" fmla="*/ 4225968 h 4821630"/>
                <a:gd name="connsiteX212" fmla="*/ 4292980 w 5017802"/>
                <a:gd name="connsiteY212" fmla="*/ 4202156 h 4821630"/>
                <a:gd name="connsiteX213" fmla="*/ 4377117 w 5017802"/>
                <a:gd name="connsiteY213" fmla="*/ 4259306 h 4821630"/>
                <a:gd name="connsiteX214" fmla="*/ 4394580 w 5017802"/>
                <a:gd name="connsiteY214" fmla="*/ 4157708 h 4821630"/>
                <a:gd name="connsiteX215" fmla="*/ 4369180 w 5017802"/>
                <a:gd name="connsiteY215" fmla="*/ 4135482 h 4821630"/>
                <a:gd name="connsiteX216" fmla="*/ 4296154 w 5017802"/>
                <a:gd name="connsiteY216" fmla="*/ 4092619 h 4821630"/>
                <a:gd name="connsiteX217" fmla="*/ 4318379 w 5017802"/>
                <a:gd name="connsiteY217" fmla="*/ 4067220 h 4821630"/>
                <a:gd name="connsiteX218" fmla="*/ 4339017 w 5017802"/>
                <a:gd name="connsiteY218" fmla="*/ 4044994 h 4821630"/>
                <a:gd name="connsiteX219" fmla="*/ 4392992 w 5017802"/>
                <a:gd name="connsiteY219" fmla="*/ 4076745 h 4821630"/>
                <a:gd name="connsiteX220" fmla="*/ 4399342 w 5017802"/>
                <a:gd name="connsiteY220" fmla="*/ 4032295 h 4821630"/>
                <a:gd name="connsiteX221" fmla="*/ 4343779 w 5017802"/>
                <a:gd name="connsiteY221" fmla="*/ 4008482 h 4821630"/>
                <a:gd name="connsiteX222" fmla="*/ 4342192 w 5017802"/>
                <a:gd name="connsiteY222" fmla="*/ 3998958 h 4821630"/>
                <a:gd name="connsiteX223" fmla="*/ 4329491 w 5017802"/>
                <a:gd name="connsiteY223" fmla="*/ 3960859 h 4821630"/>
                <a:gd name="connsiteX224" fmla="*/ 4335841 w 5017802"/>
                <a:gd name="connsiteY224" fmla="*/ 3913233 h 4821630"/>
                <a:gd name="connsiteX225" fmla="*/ 4346954 w 5017802"/>
                <a:gd name="connsiteY225" fmla="*/ 3857670 h 4821630"/>
                <a:gd name="connsiteX226" fmla="*/ 4308854 w 5017802"/>
                <a:gd name="connsiteY226" fmla="*/ 3827508 h 4821630"/>
                <a:gd name="connsiteX227" fmla="*/ 4342191 w 5017802"/>
                <a:gd name="connsiteY227" fmla="*/ 3817983 h 4821630"/>
                <a:gd name="connsiteX228" fmla="*/ 4319966 w 5017802"/>
                <a:gd name="connsiteY228" fmla="*/ 3781470 h 4821630"/>
                <a:gd name="connsiteX229" fmla="*/ 4358067 w 5017802"/>
                <a:gd name="connsiteY229" fmla="*/ 3776709 h 4821630"/>
                <a:gd name="connsiteX230" fmla="*/ 4364416 w 5017802"/>
                <a:gd name="connsiteY230" fmla="*/ 3743370 h 4821630"/>
                <a:gd name="connsiteX231" fmla="*/ 4426330 w 5017802"/>
                <a:gd name="connsiteY231" fmla="*/ 3752897 h 4821630"/>
                <a:gd name="connsiteX232" fmla="*/ 4459443 w 5017802"/>
                <a:gd name="connsiteY232" fmla="*/ 3768089 h 4821630"/>
                <a:gd name="connsiteX233" fmla="*/ 4425650 w 5017802"/>
                <a:gd name="connsiteY233" fmla="*/ 3809137 h 4821630"/>
                <a:gd name="connsiteX234" fmla="*/ 4464658 w 5017802"/>
                <a:gd name="connsiteY234" fmla="*/ 3916633 h 4821630"/>
                <a:gd name="connsiteX235" fmla="*/ 4517045 w 5017802"/>
                <a:gd name="connsiteY235" fmla="*/ 3947931 h 4821630"/>
                <a:gd name="connsiteX236" fmla="*/ 4568979 w 5017802"/>
                <a:gd name="connsiteY236" fmla="*/ 3905749 h 4821630"/>
                <a:gd name="connsiteX237" fmla="*/ 4654704 w 5017802"/>
                <a:gd name="connsiteY237" fmla="*/ 3857216 h 4821630"/>
                <a:gd name="connsiteX238" fmla="*/ 4637468 w 5017802"/>
                <a:gd name="connsiteY238" fmla="*/ 3768315 h 4821630"/>
                <a:gd name="connsiteX239" fmla="*/ 4714802 w 5017802"/>
                <a:gd name="connsiteY239" fmla="*/ 3635646 h 4821630"/>
                <a:gd name="connsiteX240" fmla="*/ 5007356 w 5017802"/>
                <a:gd name="connsiteY240" fmla="*/ 3302498 h 4821630"/>
                <a:gd name="connsiteX241" fmla="*/ 4925939 w 5017802"/>
                <a:gd name="connsiteY241" fmla="*/ 3293426 h 4821630"/>
                <a:gd name="connsiteX242" fmla="*/ 4930476 w 5017802"/>
                <a:gd name="connsiteY242" fmla="*/ 3201578 h 4821630"/>
                <a:gd name="connsiteX243" fmla="*/ 4881489 w 5017802"/>
                <a:gd name="connsiteY243" fmla="*/ 3176406 h 4821630"/>
                <a:gd name="connsiteX244" fmla="*/ 4797352 w 5017802"/>
                <a:gd name="connsiteY244" fmla="*/ 3207928 h 4821630"/>
                <a:gd name="connsiteX245" fmla="*/ 4760613 w 5017802"/>
                <a:gd name="connsiteY245" fmla="*/ 3171643 h 4821630"/>
                <a:gd name="connsiteX246" fmla="*/ 4805290 w 5017802"/>
                <a:gd name="connsiteY246" fmla="*/ 3148738 h 4821630"/>
                <a:gd name="connsiteX247" fmla="*/ 4676023 w 5017802"/>
                <a:gd name="connsiteY247" fmla="*/ 2935559 h 4821630"/>
                <a:gd name="connsiteX248" fmla="*/ 4690989 w 5017802"/>
                <a:gd name="connsiteY248" fmla="*/ 2905396 h 4821630"/>
                <a:gd name="connsiteX249" fmla="*/ 4667404 w 5017802"/>
                <a:gd name="connsiteY249" fmla="*/ 2789736 h 4821630"/>
                <a:gd name="connsiteX250" fmla="*/ 4508655 w 5017802"/>
                <a:gd name="connsiteY250" fmla="*/ 2778850 h 4821630"/>
                <a:gd name="connsiteX251" fmla="*/ 4475317 w 5017802"/>
                <a:gd name="connsiteY251" fmla="*/ 2827608 h 4821630"/>
                <a:gd name="connsiteX252" fmla="*/ 4386417 w 5017802"/>
                <a:gd name="connsiteY252" fmla="*/ 2842124 h 4821630"/>
                <a:gd name="connsiteX253" fmla="*/ 4392767 w 5017802"/>
                <a:gd name="connsiteY253" fmla="*/ 2820125 h 4821630"/>
                <a:gd name="connsiteX254" fmla="*/ 4339245 w 5017802"/>
                <a:gd name="connsiteY254" fmla="*/ 2804024 h 4821630"/>
                <a:gd name="connsiteX255" fmla="*/ 4314526 w 5017802"/>
                <a:gd name="connsiteY255" fmla="*/ 2638923 h 4821630"/>
                <a:gd name="connsiteX256" fmla="*/ 4034219 w 5017802"/>
                <a:gd name="connsiteY256" fmla="*/ 2572248 h 4821630"/>
                <a:gd name="connsiteX257" fmla="*/ 3897920 w 5017802"/>
                <a:gd name="connsiteY257" fmla="*/ 2615564 h 4821630"/>
                <a:gd name="connsiteX258" fmla="*/ 3765931 w 5017802"/>
                <a:gd name="connsiteY258" fmla="*/ 2608080 h 4821630"/>
                <a:gd name="connsiteX259" fmla="*/ 3633488 w 5017802"/>
                <a:gd name="connsiteY259" fmla="*/ 2497182 h 4821630"/>
                <a:gd name="connsiteX260" fmla="*/ 3420310 w 5017802"/>
                <a:gd name="connsiteY260" fmla="*/ 2193969 h 4821630"/>
                <a:gd name="connsiteX261" fmla="*/ 3021848 w 5017802"/>
                <a:gd name="connsiteY261" fmla="*/ 2054496 h 4821630"/>
                <a:gd name="connsiteX262" fmla="*/ 2785310 w 5017802"/>
                <a:gd name="connsiteY262" fmla="*/ 1741532 h 4821630"/>
                <a:gd name="connsiteX263" fmla="*/ 2819101 w 5017802"/>
                <a:gd name="connsiteY263" fmla="*/ 1716586 h 4821630"/>
                <a:gd name="connsiteX264" fmla="*/ 2878745 w 5017802"/>
                <a:gd name="connsiteY264" fmla="*/ 1799589 h 4821630"/>
                <a:gd name="connsiteX265" fmla="*/ 2898929 w 5017802"/>
                <a:gd name="connsiteY265" fmla="*/ 1782126 h 4821630"/>
                <a:gd name="connsiteX266" fmla="*/ 2942019 w 5017802"/>
                <a:gd name="connsiteY266" fmla="*/ 1812970 h 4821630"/>
                <a:gd name="connsiteX267" fmla="*/ 3030692 w 5017802"/>
                <a:gd name="connsiteY267" fmla="*/ 1759221 h 4821630"/>
                <a:gd name="connsiteX268" fmla="*/ 3046794 w 5017802"/>
                <a:gd name="connsiteY268" fmla="*/ 1738811 h 4821630"/>
                <a:gd name="connsiteX269" fmla="*/ 3105077 w 5017802"/>
                <a:gd name="connsiteY269" fmla="*/ 1739037 h 4821630"/>
                <a:gd name="connsiteX270" fmla="*/ 3121180 w 5017802"/>
                <a:gd name="connsiteY270" fmla="*/ 1705927 h 4821630"/>
                <a:gd name="connsiteX271" fmla="*/ 3102356 w 5017802"/>
                <a:gd name="connsiteY271" fmla="*/ 1680300 h 4821630"/>
                <a:gd name="connsiteX272" fmla="*/ 3035228 w 5017802"/>
                <a:gd name="connsiteY272" fmla="*/ 1700257 h 4821630"/>
                <a:gd name="connsiteX273" fmla="*/ 3013456 w 5017802"/>
                <a:gd name="connsiteY273" fmla="*/ 1646736 h 4821630"/>
                <a:gd name="connsiteX274" fmla="*/ 3034774 w 5017802"/>
                <a:gd name="connsiteY274" fmla="*/ 1617026 h 4821630"/>
                <a:gd name="connsiteX275" fmla="*/ 2978304 w 5017802"/>
                <a:gd name="connsiteY275" fmla="*/ 1513612 h 4821630"/>
                <a:gd name="connsiteX276" fmla="*/ 2929773 w 5017802"/>
                <a:gd name="connsiteY276" fmla="*/ 1552393 h 4821630"/>
                <a:gd name="connsiteX277" fmla="*/ 2840418 w 5017802"/>
                <a:gd name="connsiteY277" fmla="*/ 1497737 h 4821630"/>
                <a:gd name="connsiteX278" fmla="*/ 2892352 w 5017802"/>
                <a:gd name="connsiteY278" fmla="*/ 1405208 h 4821630"/>
                <a:gd name="connsiteX279" fmla="*/ 2849490 w 5017802"/>
                <a:gd name="connsiteY279" fmla="*/ 1284105 h 4821630"/>
                <a:gd name="connsiteX280" fmla="*/ 2864231 w 5017802"/>
                <a:gd name="connsiteY280" fmla="*/ 1160053 h 4821630"/>
                <a:gd name="connsiteX281" fmla="*/ 2959481 w 5017802"/>
                <a:gd name="connsiteY281" fmla="*/ 1086348 h 4821630"/>
                <a:gd name="connsiteX282" fmla="*/ 3064710 w 5017802"/>
                <a:gd name="connsiteY282" fmla="*/ 1063896 h 4821630"/>
                <a:gd name="connsiteX283" fmla="*/ 3001663 w 5017802"/>
                <a:gd name="connsiteY283" fmla="*/ 974089 h 4821630"/>
                <a:gd name="connsiteX284" fmla="*/ 2984427 w 5017802"/>
                <a:gd name="connsiteY284" fmla="*/ 1018766 h 4821630"/>
                <a:gd name="connsiteX285" fmla="*/ 2941112 w 5017802"/>
                <a:gd name="connsiteY285" fmla="*/ 971595 h 4821630"/>
                <a:gd name="connsiteX286" fmla="*/ 2962430 w 5017802"/>
                <a:gd name="connsiteY286" fmla="*/ 886323 h 4821630"/>
                <a:gd name="connsiteX287" fmla="*/ 3035454 w 5017802"/>
                <a:gd name="connsiteY287" fmla="*/ 789032 h 4821630"/>
                <a:gd name="connsiteX288" fmla="*/ 3018445 w 5017802"/>
                <a:gd name="connsiteY288" fmla="*/ 682443 h 4821630"/>
                <a:gd name="connsiteX289" fmla="*/ 2847223 w 5017802"/>
                <a:gd name="connsiteY289" fmla="*/ 692194 h 4821630"/>
                <a:gd name="connsiteX290" fmla="*/ 2827945 w 5017802"/>
                <a:gd name="connsiteY290" fmla="*/ 734831 h 4821630"/>
                <a:gd name="connsiteX291" fmla="*/ 2795742 w 5017802"/>
                <a:gd name="connsiteY291" fmla="*/ 667248 h 4821630"/>
                <a:gd name="connsiteX292" fmla="*/ 2766032 w 5017802"/>
                <a:gd name="connsiteY292" fmla="*/ 707616 h 4821630"/>
                <a:gd name="connsiteX293" fmla="*/ 2580523 w 5017802"/>
                <a:gd name="connsiteY29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96586 w 5017802"/>
                <a:gd name="connsiteY175" fmla="*/ 4245474 h 4821630"/>
                <a:gd name="connsiteX176" fmla="*/ 2394785 w 5017802"/>
                <a:gd name="connsiteY176" fmla="*/ 4215990 h 4821630"/>
                <a:gd name="connsiteX177" fmla="*/ 2406350 w 5017802"/>
                <a:gd name="connsiteY177" fmla="*/ 4125277 h 4821630"/>
                <a:gd name="connsiteX178" fmla="*/ 2494570 w 5017802"/>
                <a:gd name="connsiteY178" fmla="*/ 3900532 h 4821630"/>
                <a:gd name="connsiteX179" fmla="*/ 2593449 w 5017802"/>
                <a:gd name="connsiteY179" fmla="*/ 3917768 h 4821630"/>
                <a:gd name="connsiteX180" fmla="*/ 2719088 w 5017802"/>
                <a:gd name="connsiteY180" fmla="*/ 3918221 h 4821630"/>
                <a:gd name="connsiteX181" fmla="*/ 2914124 w 5017802"/>
                <a:gd name="connsiteY181" fmla="*/ 3764007 h 4821630"/>
                <a:gd name="connsiteX182" fmla="*/ 3195112 w 5017802"/>
                <a:gd name="connsiteY182" fmla="*/ 3993968 h 4821630"/>
                <a:gd name="connsiteX183" fmla="*/ 3265414 w 5017802"/>
                <a:gd name="connsiteY183" fmla="*/ 4067674 h 4821630"/>
                <a:gd name="connsiteX184" fmla="*/ 3439813 w 5017802"/>
                <a:gd name="connsiteY184" fmla="*/ 4130265 h 4821630"/>
                <a:gd name="connsiteX185" fmla="*/ 3526217 w 5017802"/>
                <a:gd name="connsiteY185" fmla="*/ 4316455 h 4821630"/>
                <a:gd name="connsiteX186" fmla="*/ 3586542 w 5017802"/>
                <a:gd name="connsiteY186" fmla="*/ 4375193 h 4821630"/>
                <a:gd name="connsiteX187" fmla="*/ 3597654 w 5017802"/>
                <a:gd name="connsiteY187" fmla="*/ 4345030 h 4821630"/>
                <a:gd name="connsiteX188" fmla="*/ 3643692 w 5017802"/>
                <a:gd name="connsiteY188" fmla="*/ 4318042 h 4821630"/>
                <a:gd name="connsiteX189" fmla="*/ 3694492 w 5017802"/>
                <a:gd name="connsiteY189" fmla="*/ 4391068 h 4821630"/>
                <a:gd name="connsiteX190" fmla="*/ 3743705 w 5017802"/>
                <a:gd name="connsiteY190" fmla="*/ 4394243 h 4821630"/>
                <a:gd name="connsiteX191" fmla="*/ 3699254 w 5017802"/>
                <a:gd name="connsiteY191" fmla="*/ 4300581 h 4821630"/>
                <a:gd name="connsiteX192" fmla="*/ 3656392 w 5017802"/>
                <a:gd name="connsiteY192" fmla="*/ 4232318 h 4821630"/>
                <a:gd name="connsiteX193" fmla="*/ 3699255 w 5017802"/>
                <a:gd name="connsiteY193" fmla="*/ 4216442 h 4821630"/>
                <a:gd name="connsiteX194" fmla="*/ 3680204 w 5017802"/>
                <a:gd name="connsiteY194" fmla="*/ 4175168 h 4821630"/>
                <a:gd name="connsiteX195" fmla="*/ 3732592 w 5017802"/>
                <a:gd name="connsiteY195" fmla="*/ 4184693 h 4821630"/>
                <a:gd name="connsiteX196" fmla="*/ 3711955 w 5017802"/>
                <a:gd name="connsiteY196" fmla="*/ 4151355 h 4821630"/>
                <a:gd name="connsiteX197" fmla="*/ 3733274 w 5017802"/>
                <a:gd name="connsiteY197" fmla="*/ 4134801 h 4821630"/>
                <a:gd name="connsiteX198" fmla="*/ 3854377 w 5017802"/>
                <a:gd name="connsiteY198" fmla="*/ 4220074 h 4821630"/>
                <a:gd name="connsiteX199" fmla="*/ 3889754 w 5017802"/>
                <a:gd name="connsiteY199" fmla="*/ 4206917 h 4821630"/>
                <a:gd name="connsiteX200" fmla="*/ 3942141 w 5017802"/>
                <a:gd name="connsiteY200" fmla="*/ 4272006 h 4821630"/>
                <a:gd name="connsiteX201" fmla="*/ 3962779 w 5017802"/>
                <a:gd name="connsiteY201" fmla="*/ 4330743 h 4821630"/>
                <a:gd name="connsiteX202" fmla="*/ 4070729 w 5017802"/>
                <a:gd name="connsiteY202" fmla="*/ 4349792 h 4821630"/>
                <a:gd name="connsiteX203" fmla="*/ 4010405 w 5017802"/>
                <a:gd name="connsiteY203" fmla="*/ 4283117 h 4821630"/>
                <a:gd name="connsiteX204" fmla="*/ 4007229 w 5017802"/>
                <a:gd name="connsiteY204" fmla="*/ 4214855 h 4821630"/>
                <a:gd name="connsiteX205" fmla="*/ 4061204 w 5017802"/>
                <a:gd name="connsiteY205" fmla="*/ 4270418 h 4821630"/>
                <a:gd name="connsiteX206" fmla="*/ 4110417 w 5017802"/>
                <a:gd name="connsiteY206" fmla="*/ 4275180 h 4821630"/>
                <a:gd name="connsiteX207" fmla="*/ 4104067 w 5017802"/>
                <a:gd name="connsiteY207" fmla="*/ 4225968 h 4821630"/>
                <a:gd name="connsiteX208" fmla="*/ 4164392 w 5017802"/>
                <a:gd name="connsiteY208" fmla="*/ 4230730 h 4821630"/>
                <a:gd name="connsiteX209" fmla="*/ 4226304 w 5017802"/>
                <a:gd name="connsiteY209" fmla="*/ 4273592 h 4821630"/>
                <a:gd name="connsiteX210" fmla="*/ 4258054 w 5017802"/>
                <a:gd name="connsiteY210" fmla="*/ 4260893 h 4821630"/>
                <a:gd name="connsiteX211" fmla="*/ 4251705 w 5017802"/>
                <a:gd name="connsiteY211" fmla="*/ 4225968 h 4821630"/>
                <a:gd name="connsiteX212" fmla="*/ 4292980 w 5017802"/>
                <a:gd name="connsiteY212" fmla="*/ 4202156 h 4821630"/>
                <a:gd name="connsiteX213" fmla="*/ 4377117 w 5017802"/>
                <a:gd name="connsiteY213" fmla="*/ 4259306 h 4821630"/>
                <a:gd name="connsiteX214" fmla="*/ 4394580 w 5017802"/>
                <a:gd name="connsiteY214" fmla="*/ 4157708 h 4821630"/>
                <a:gd name="connsiteX215" fmla="*/ 4369180 w 5017802"/>
                <a:gd name="connsiteY215" fmla="*/ 4135482 h 4821630"/>
                <a:gd name="connsiteX216" fmla="*/ 4296154 w 5017802"/>
                <a:gd name="connsiteY216" fmla="*/ 4092619 h 4821630"/>
                <a:gd name="connsiteX217" fmla="*/ 4318379 w 5017802"/>
                <a:gd name="connsiteY217" fmla="*/ 4067220 h 4821630"/>
                <a:gd name="connsiteX218" fmla="*/ 4339017 w 5017802"/>
                <a:gd name="connsiteY218" fmla="*/ 4044994 h 4821630"/>
                <a:gd name="connsiteX219" fmla="*/ 4392992 w 5017802"/>
                <a:gd name="connsiteY219" fmla="*/ 4076745 h 4821630"/>
                <a:gd name="connsiteX220" fmla="*/ 4399342 w 5017802"/>
                <a:gd name="connsiteY220" fmla="*/ 4032295 h 4821630"/>
                <a:gd name="connsiteX221" fmla="*/ 4343779 w 5017802"/>
                <a:gd name="connsiteY221" fmla="*/ 4008482 h 4821630"/>
                <a:gd name="connsiteX222" fmla="*/ 4342192 w 5017802"/>
                <a:gd name="connsiteY222" fmla="*/ 3998958 h 4821630"/>
                <a:gd name="connsiteX223" fmla="*/ 4329491 w 5017802"/>
                <a:gd name="connsiteY223" fmla="*/ 3960859 h 4821630"/>
                <a:gd name="connsiteX224" fmla="*/ 4335841 w 5017802"/>
                <a:gd name="connsiteY224" fmla="*/ 3913233 h 4821630"/>
                <a:gd name="connsiteX225" fmla="*/ 4346954 w 5017802"/>
                <a:gd name="connsiteY225" fmla="*/ 3857670 h 4821630"/>
                <a:gd name="connsiteX226" fmla="*/ 4308854 w 5017802"/>
                <a:gd name="connsiteY226" fmla="*/ 3827508 h 4821630"/>
                <a:gd name="connsiteX227" fmla="*/ 4342191 w 5017802"/>
                <a:gd name="connsiteY227" fmla="*/ 3817983 h 4821630"/>
                <a:gd name="connsiteX228" fmla="*/ 4319966 w 5017802"/>
                <a:gd name="connsiteY228" fmla="*/ 3781470 h 4821630"/>
                <a:gd name="connsiteX229" fmla="*/ 4358067 w 5017802"/>
                <a:gd name="connsiteY229" fmla="*/ 3776709 h 4821630"/>
                <a:gd name="connsiteX230" fmla="*/ 4364416 w 5017802"/>
                <a:gd name="connsiteY230" fmla="*/ 3743370 h 4821630"/>
                <a:gd name="connsiteX231" fmla="*/ 4426330 w 5017802"/>
                <a:gd name="connsiteY231" fmla="*/ 3752897 h 4821630"/>
                <a:gd name="connsiteX232" fmla="*/ 4459443 w 5017802"/>
                <a:gd name="connsiteY232" fmla="*/ 3768089 h 4821630"/>
                <a:gd name="connsiteX233" fmla="*/ 4425650 w 5017802"/>
                <a:gd name="connsiteY233" fmla="*/ 3809137 h 4821630"/>
                <a:gd name="connsiteX234" fmla="*/ 4464658 w 5017802"/>
                <a:gd name="connsiteY234" fmla="*/ 3916633 h 4821630"/>
                <a:gd name="connsiteX235" fmla="*/ 4517045 w 5017802"/>
                <a:gd name="connsiteY235" fmla="*/ 3947931 h 4821630"/>
                <a:gd name="connsiteX236" fmla="*/ 4568979 w 5017802"/>
                <a:gd name="connsiteY236" fmla="*/ 3905749 h 4821630"/>
                <a:gd name="connsiteX237" fmla="*/ 4654704 w 5017802"/>
                <a:gd name="connsiteY237" fmla="*/ 3857216 h 4821630"/>
                <a:gd name="connsiteX238" fmla="*/ 4637468 w 5017802"/>
                <a:gd name="connsiteY238" fmla="*/ 3768315 h 4821630"/>
                <a:gd name="connsiteX239" fmla="*/ 4714802 w 5017802"/>
                <a:gd name="connsiteY239" fmla="*/ 3635646 h 4821630"/>
                <a:gd name="connsiteX240" fmla="*/ 5007356 w 5017802"/>
                <a:gd name="connsiteY240" fmla="*/ 3302498 h 4821630"/>
                <a:gd name="connsiteX241" fmla="*/ 4925939 w 5017802"/>
                <a:gd name="connsiteY241" fmla="*/ 3293426 h 4821630"/>
                <a:gd name="connsiteX242" fmla="*/ 4930476 w 5017802"/>
                <a:gd name="connsiteY242" fmla="*/ 3201578 h 4821630"/>
                <a:gd name="connsiteX243" fmla="*/ 4881489 w 5017802"/>
                <a:gd name="connsiteY243" fmla="*/ 3176406 h 4821630"/>
                <a:gd name="connsiteX244" fmla="*/ 4797352 w 5017802"/>
                <a:gd name="connsiteY244" fmla="*/ 3207928 h 4821630"/>
                <a:gd name="connsiteX245" fmla="*/ 4760613 w 5017802"/>
                <a:gd name="connsiteY245" fmla="*/ 3171643 h 4821630"/>
                <a:gd name="connsiteX246" fmla="*/ 4805290 w 5017802"/>
                <a:gd name="connsiteY246" fmla="*/ 3148738 h 4821630"/>
                <a:gd name="connsiteX247" fmla="*/ 4676023 w 5017802"/>
                <a:gd name="connsiteY247" fmla="*/ 2935559 h 4821630"/>
                <a:gd name="connsiteX248" fmla="*/ 4690989 w 5017802"/>
                <a:gd name="connsiteY248" fmla="*/ 2905396 h 4821630"/>
                <a:gd name="connsiteX249" fmla="*/ 4667404 w 5017802"/>
                <a:gd name="connsiteY249" fmla="*/ 2789736 h 4821630"/>
                <a:gd name="connsiteX250" fmla="*/ 4508655 w 5017802"/>
                <a:gd name="connsiteY250" fmla="*/ 2778850 h 4821630"/>
                <a:gd name="connsiteX251" fmla="*/ 4475317 w 5017802"/>
                <a:gd name="connsiteY251" fmla="*/ 2827608 h 4821630"/>
                <a:gd name="connsiteX252" fmla="*/ 4386417 w 5017802"/>
                <a:gd name="connsiteY252" fmla="*/ 2842124 h 4821630"/>
                <a:gd name="connsiteX253" fmla="*/ 4392767 w 5017802"/>
                <a:gd name="connsiteY253" fmla="*/ 2820125 h 4821630"/>
                <a:gd name="connsiteX254" fmla="*/ 4339245 w 5017802"/>
                <a:gd name="connsiteY254" fmla="*/ 2804024 h 4821630"/>
                <a:gd name="connsiteX255" fmla="*/ 4314526 w 5017802"/>
                <a:gd name="connsiteY255" fmla="*/ 2638923 h 4821630"/>
                <a:gd name="connsiteX256" fmla="*/ 4034219 w 5017802"/>
                <a:gd name="connsiteY256" fmla="*/ 2572248 h 4821630"/>
                <a:gd name="connsiteX257" fmla="*/ 3897920 w 5017802"/>
                <a:gd name="connsiteY257" fmla="*/ 2615564 h 4821630"/>
                <a:gd name="connsiteX258" fmla="*/ 3765931 w 5017802"/>
                <a:gd name="connsiteY258" fmla="*/ 2608080 h 4821630"/>
                <a:gd name="connsiteX259" fmla="*/ 3633488 w 5017802"/>
                <a:gd name="connsiteY259" fmla="*/ 2497182 h 4821630"/>
                <a:gd name="connsiteX260" fmla="*/ 3420310 w 5017802"/>
                <a:gd name="connsiteY260" fmla="*/ 2193969 h 4821630"/>
                <a:gd name="connsiteX261" fmla="*/ 3021848 w 5017802"/>
                <a:gd name="connsiteY261" fmla="*/ 2054496 h 4821630"/>
                <a:gd name="connsiteX262" fmla="*/ 2785310 w 5017802"/>
                <a:gd name="connsiteY262" fmla="*/ 1741532 h 4821630"/>
                <a:gd name="connsiteX263" fmla="*/ 2819101 w 5017802"/>
                <a:gd name="connsiteY263" fmla="*/ 1716586 h 4821630"/>
                <a:gd name="connsiteX264" fmla="*/ 2878745 w 5017802"/>
                <a:gd name="connsiteY264" fmla="*/ 1799589 h 4821630"/>
                <a:gd name="connsiteX265" fmla="*/ 2898929 w 5017802"/>
                <a:gd name="connsiteY265" fmla="*/ 1782126 h 4821630"/>
                <a:gd name="connsiteX266" fmla="*/ 2942019 w 5017802"/>
                <a:gd name="connsiteY266" fmla="*/ 1812970 h 4821630"/>
                <a:gd name="connsiteX267" fmla="*/ 3030692 w 5017802"/>
                <a:gd name="connsiteY267" fmla="*/ 1759221 h 4821630"/>
                <a:gd name="connsiteX268" fmla="*/ 3046794 w 5017802"/>
                <a:gd name="connsiteY268" fmla="*/ 1738811 h 4821630"/>
                <a:gd name="connsiteX269" fmla="*/ 3105077 w 5017802"/>
                <a:gd name="connsiteY269" fmla="*/ 1739037 h 4821630"/>
                <a:gd name="connsiteX270" fmla="*/ 3121180 w 5017802"/>
                <a:gd name="connsiteY270" fmla="*/ 1705927 h 4821630"/>
                <a:gd name="connsiteX271" fmla="*/ 3102356 w 5017802"/>
                <a:gd name="connsiteY271" fmla="*/ 1680300 h 4821630"/>
                <a:gd name="connsiteX272" fmla="*/ 3035228 w 5017802"/>
                <a:gd name="connsiteY272" fmla="*/ 1700257 h 4821630"/>
                <a:gd name="connsiteX273" fmla="*/ 3013456 w 5017802"/>
                <a:gd name="connsiteY273" fmla="*/ 1646736 h 4821630"/>
                <a:gd name="connsiteX274" fmla="*/ 3034774 w 5017802"/>
                <a:gd name="connsiteY274" fmla="*/ 1617026 h 4821630"/>
                <a:gd name="connsiteX275" fmla="*/ 2978304 w 5017802"/>
                <a:gd name="connsiteY275" fmla="*/ 1513612 h 4821630"/>
                <a:gd name="connsiteX276" fmla="*/ 2929773 w 5017802"/>
                <a:gd name="connsiteY276" fmla="*/ 1552393 h 4821630"/>
                <a:gd name="connsiteX277" fmla="*/ 2840418 w 5017802"/>
                <a:gd name="connsiteY277" fmla="*/ 1497737 h 4821630"/>
                <a:gd name="connsiteX278" fmla="*/ 2892352 w 5017802"/>
                <a:gd name="connsiteY278" fmla="*/ 1405208 h 4821630"/>
                <a:gd name="connsiteX279" fmla="*/ 2849490 w 5017802"/>
                <a:gd name="connsiteY279" fmla="*/ 1284105 h 4821630"/>
                <a:gd name="connsiteX280" fmla="*/ 2864231 w 5017802"/>
                <a:gd name="connsiteY280" fmla="*/ 1160053 h 4821630"/>
                <a:gd name="connsiteX281" fmla="*/ 2959481 w 5017802"/>
                <a:gd name="connsiteY281" fmla="*/ 1086348 h 4821630"/>
                <a:gd name="connsiteX282" fmla="*/ 3064710 w 5017802"/>
                <a:gd name="connsiteY282" fmla="*/ 1063896 h 4821630"/>
                <a:gd name="connsiteX283" fmla="*/ 3001663 w 5017802"/>
                <a:gd name="connsiteY283" fmla="*/ 974089 h 4821630"/>
                <a:gd name="connsiteX284" fmla="*/ 2984427 w 5017802"/>
                <a:gd name="connsiteY284" fmla="*/ 1018766 h 4821630"/>
                <a:gd name="connsiteX285" fmla="*/ 2941112 w 5017802"/>
                <a:gd name="connsiteY285" fmla="*/ 971595 h 4821630"/>
                <a:gd name="connsiteX286" fmla="*/ 2962430 w 5017802"/>
                <a:gd name="connsiteY286" fmla="*/ 886323 h 4821630"/>
                <a:gd name="connsiteX287" fmla="*/ 3035454 w 5017802"/>
                <a:gd name="connsiteY287" fmla="*/ 789032 h 4821630"/>
                <a:gd name="connsiteX288" fmla="*/ 3018445 w 5017802"/>
                <a:gd name="connsiteY288" fmla="*/ 682443 h 4821630"/>
                <a:gd name="connsiteX289" fmla="*/ 2847223 w 5017802"/>
                <a:gd name="connsiteY289" fmla="*/ 692194 h 4821630"/>
                <a:gd name="connsiteX290" fmla="*/ 2827945 w 5017802"/>
                <a:gd name="connsiteY290" fmla="*/ 734831 h 4821630"/>
                <a:gd name="connsiteX291" fmla="*/ 2795742 w 5017802"/>
                <a:gd name="connsiteY291" fmla="*/ 667248 h 4821630"/>
                <a:gd name="connsiteX292" fmla="*/ 2766032 w 5017802"/>
                <a:gd name="connsiteY292" fmla="*/ 707616 h 4821630"/>
                <a:gd name="connsiteX293" fmla="*/ 2580523 w 5017802"/>
                <a:gd name="connsiteY29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96586 w 5017802"/>
                <a:gd name="connsiteY175" fmla="*/ 4245474 h 4821630"/>
                <a:gd name="connsiteX176" fmla="*/ 2394785 w 5017802"/>
                <a:gd name="connsiteY176" fmla="*/ 4215990 h 4821630"/>
                <a:gd name="connsiteX177" fmla="*/ 2406350 w 5017802"/>
                <a:gd name="connsiteY177" fmla="*/ 4125277 h 4821630"/>
                <a:gd name="connsiteX178" fmla="*/ 2494570 w 5017802"/>
                <a:gd name="connsiteY178" fmla="*/ 3900532 h 4821630"/>
                <a:gd name="connsiteX179" fmla="*/ 2593449 w 5017802"/>
                <a:gd name="connsiteY179" fmla="*/ 3917768 h 4821630"/>
                <a:gd name="connsiteX180" fmla="*/ 2719088 w 5017802"/>
                <a:gd name="connsiteY180" fmla="*/ 3918221 h 4821630"/>
                <a:gd name="connsiteX181" fmla="*/ 2914124 w 5017802"/>
                <a:gd name="connsiteY181" fmla="*/ 3764007 h 4821630"/>
                <a:gd name="connsiteX182" fmla="*/ 3195112 w 5017802"/>
                <a:gd name="connsiteY182" fmla="*/ 3993968 h 4821630"/>
                <a:gd name="connsiteX183" fmla="*/ 3265414 w 5017802"/>
                <a:gd name="connsiteY183" fmla="*/ 4067674 h 4821630"/>
                <a:gd name="connsiteX184" fmla="*/ 3439813 w 5017802"/>
                <a:gd name="connsiteY184" fmla="*/ 4130265 h 4821630"/>
                <a:gd name="connsiteX185" fmla="*/ 3526217 w 5017802"/>
                <a:gd name="connsiteY185" fmla="*/ 4316455 h 4821630"/>
                <a:gd name="connsiteX186" fmla="*/ 3586542 w 5017802"/>
                <a:gd name="connsiteY186" fmla="*/ 4375193 h 4821630"/>
                <a:gd name="connsiteX187" fmla="*/ 3597654 w 5017802"/>
                <a:gd name="connsiteY187" fmla="*/ 4345030 h 4821630"/>
                <a:gd name="connsiteX188" fmla="*/ 3643692 w 5017802"/>
                <a:gd name="connsiteY188" fmla="*/ 4318042 h 4821630"/>
                <a:gd name="connsiteX189" fmla="*/ 3694492 w 5017802"/>
                <a:gd name="connsiteY189" fmla="*/ 4391068 h 4821630"/>
                <a:gd name="connsiteX190" fmla="*/ 3743705 w 5017802"/>
                <a:gd name="connsiteY190" fmla="*/ 4394243 h 4821630"/>
                <a:gd name="connsiteX191" fmla="*/ 3699254 w 5017802"/>
                <a:gd name="connsiteY191" fmla="*/ 4300581 h 4821630"/>
                <a:gd name="connsiteX192" fmla="*/ 3656392 w 5017802"/>
                <a:gd name="connsiteY192" fmla="*/ 4232318 h 4821630"/>
                <a:gd name="connsiteX193" fmla="*/ 3699255 w 5017802"/>
                <a:gd name="connsiteY193" fmla="*/ 4216442 h 4821630"/>
                <a:gd name="connsiteX194" fmla="*/ 3680204 w 5017802"/>
                <a:gd name="connsiteY194" fmla="*/ 4175168 h 4821630"/>
                <a:gd name="connsiteX195" fmla="*/ 3732592 w 5017802"/>
                <a:gd name="connsiteY195" fmla="*/ 4184693 h 4821630"/>
                <a:gd name="connsiteX196" fmla="*/ 3711955 w 5017802"/>
                <a:gd name="connsiteY196" fmla="*/ 4151355 h 4821630"/>
                <a:gd name="connsiteX197" fmla="*/ 3733274 w 5017802"/>
                <a:gd name="connsiteY197" fmla="*/ 4134801 h 4821630"/>
                <a:gd name="connsiteX198" fmla="*/ 3854377 w 5017802"/>
                <a:gd name="connsiteY198" fmla="*/ 4220074 h 4821630"/>
                <a:gd name="connsiteX199" fmla="*/ 3889754 w 5017802"/>
                <a:gd name="connsiteY199" fmla="*/ 4206917 h 4821630"/>
                <a:gd name="connsiteX200" fmla="*/ 3942141 w 5017802"/>
                <a:gd name="connsiteY200" fmla="*/ 4272006 h 4821630"/>
                <a:gd name="connsiteX201" fmla="*/ 3962779 w 5017802"/>
                <a:gd name="connsiteY201" fmla="*/ 4330743 h 4821630"/>
                <a:gd name="connsiteX202" fmla="*/ 4070729 w 5017802"/>
                <a:gd name="connsiteY202" fmla="*/ 4349792 h 4821630"/>
                <a:gd name="connsiteX203" fmla="*/ 4010405 w 5017802"/>
                <a:gd name="connsiteY203" fmla="*/ 4283117 h 4821630"/>
                <a:gd name="connsiteX204" fmla="*/ 4007229 w 5017802"/>
                <a:gd name="connsiteY204" fmla="*/ 4214855 h 4821630"/>
                <a:gd name="connsiteX205" fmla="*/ 4061204 w 5017802"/>
                <a:gd name="connsiteY205" fmla="*/ 4270418 h 4821630"/>
                <a:gd name="connsiteX206" fmla="*/ 4110417 w 5017802"/>
                <a:gd name="connsiteY206" fmla="*/ 4275180 h 4821630"/>
                <a:gd name="connsiteX207" fmla="*/ 4104067 w 5017802"/>
                <a:gd name="connsiteY207" fmla="*/ 4225968 h 4821630"/>
                <a:gd name="connsiteX208" fmla="*/ 4164392 w 5017802"/>
                <a:gd name="connsiteY208" fmla="*/ 4230730 h 4821630"/>
                <a:gd name="connsiteX209" fmla="*/ 4226304 w 5017802"/>
                <a:gd name="connsiteY209" fmla="*/ 4273592 h 4821630"/>
                <a:gd name="connsiteX210" fmla="*/ 4258054 w 5017802"/>
                <a:gd name="connsiteY210" fmla="*/ 4260893 h 4821630"/>
                <a:gd name="connsiteX211" fmla="*/ 4251705 w 5017802"/>
                <a:gd name="connsiteY211" fmla="*/ 4225968 h 4821630"/>
                <a:gd name="connsiteX212" fmla="*/ 4292980 w 5017802"/>
                <a:gd name="connsiteY212" fmla="*/ 4202156 h 4821630"/>
                <a:gd name="connsiteX213" fmla="*/ 4377117 w 5017802"/>
                <a:gd name="connsiteY213" fmla="*/ 4259306 h 4821630"/>
                <a:gd name="connsiteX214" fmla="*/ 4394580 w 5017802"/>
                <a:gd name="connsiteY214" fmla="*/ 4157708 h 4821630"/>
                <a:gd name="connsiteX215" fmla="*/ 4369180 w 5017802"/>
                <a:gd name="connsiteY215" fmla="*/ 4135482 h 4821630"/>
                <a:gd name="connsiteX216" fmla="*/ 4296154 w 5017802"/>
                <a:gd name="connsiteY216" fmla="*/ 4092619 h 4821630"/>
                <a:gd name="connsiteX217" fmla="*/ 4318379 w 5017802"/>
                <a:gd name="connsiteY217" fmla="*/ 4067220 h 4821630"/>
                <a:gd name="connsiteX218" fmla="*/ 4339017 w 5017802"/>
                <a:gd name="connsiteY218" fmla="*/ 4044994 h 4821630"/>
                <a:gd name="connsiteX219" fmla="*/ 4392992 w 5017802"/>
                <a:gd name="connsiteY219" fmla="*/ 4076745 h 4821630"/>
                <a:gd name="connsiteX220" fmla="*/ 4399342 w 5017802"/>
                <a:gd name="connsiteY220" fmla="*/ 4032295 h 4821630"/>
                <a:gd name="connsiteX221" fmla="*/ 4343779 w 5017802"/>
                <a:gd name="connsiteY221" fmla="*/ 4008482 h 4821630"/>
                <a:gd name="connsiteX222" fmla="*/ 4342192 w 5017802"/>
                <a:gd name="connsiteY222" fmla="*/ 3998958 h 4821630"/>
                <a:gd name="connsiteX223" fmla="*/ 4329491 w 5017802"/>
                <a:gd name="connsiteY223" fmla="*/ 3960859 h 4821630"/>
                <a:gd name="connsiteX224" fmla="*/ 4335841 w 5017802"/>
                <a:gd name="connsiteY224" fmla="*/ 3913233 h 4821630"/>
                <a:gd name="connsiteX225" fmla="*/ 4346954 w 5017802"/>
                <a:gd name="connsiteY225" fmla="*/ 3857670 h 4821630"/>
                <a:gd name="connsiteX226" fmla="*/ 4308854 w 5017802"/>
                <a:gd name="connsiteY226" fmla="*/ 3827508 h 4821630"/>
                <a:gd name="connsiteX227" fmla="*/ 4342191 w 5017802"/>
                <a:gd name="connsiteY227" fmla="*/ 3817983 h 4821630"/>
                <a:gd name="connsiteX228" fmla="*/ 4319966 w 5017802"/>
                <a:gd name="connsiteY228" fmla="*/ 3781470 h 4821630"/>
                <a:gd name="connsiteX229" fmla="*/ 4358067 w 5017802"/>
                <a:gd name="connsiteY229" fmla="*/ 3776709 h 4821630"/>
                <a:gd name="connsiteX230" fmla="*/ 4364416 w 5017802"/>
                <a:gd name="connsiteY230" fmla="*/ 3743370 h 4821630"/>
                <a:gd name="connsiteX231" fmla="*/ 4426330 w 5017802"/>
                <a:gd name="connsiteY231" fmla="*/ 3752897 h 4821630"/>
                <a:gd name="connsiteX232" fmla="*/ 4459443 w 5017802"/>
                <a:gd name="connsiteY232" fmla="*/ 3768089 h 4821630"/>
                <a:gd name="connsiteX233" fmla="*/ 4425650 w 5017802"/>
                <a:gd name="connsiteY233" fmla="*/ 3809137 h 4821630"/>
                <a:gd name="connsiteX234" fmla="*/ 4464658 w 5017802"/>
                <a:gd name="connsiteY234" fmla="*/ 3916633 h 4821630"/>
                <a:gd name="connsiteX235" fmla="*/ 4517045 w 5017802"/>
                <a:gd name="connsiteY235" fmla="*/ 3947931 h 4821630"/>
                <a:gd name="connsiteX236" fmla="*/ 4568979 w 5017802"/>
                <a:gd name="connsiteY236" fmla="*/ 3905749 h 4821630"/>
                <a:gd name="connsiteX237" fmla="*/ 4654704 w 5017802"/>
                <a:gd name="connsiteY237" fmla="*/ 3857216 h 4821630"/>
                <a:gd name="connsiteX238" fmla="*/ 4637468 w 5017802"/>
                <a:gd name="connsiteY238" fmla="*/ 3768315 h 4821630"/>
                <a:gd name="connsiteX239" fmla="*/ 4714802 w 5017802"/>
                <a:gd name="connsiteY239" fmla="*/ 3635646 h 4821630"/>
                <a:gd name="connsiteX240" fmla="*/ 5007356 w 5017802"/>
                <a:gd name="connsiteY240" fmla="*/ 3302498 h 4821630"/>
                <a:gd name="connsiteX241" fmla="*/ 4925939 w 5017802"/>
                <a:gd name="connsiteY241" fmla="*/ 3293426 h 4821630"/>
                <a:gd name="connsiteX242" fmla="*/ 4930476 w 5017802"/>
                <a:gd name="connsiteY242" fmla="*/ 3201578 h 4821630"/>
                <a:gd name="connsiteX243" fmla="*/ 4881489 w 5017802"/>
                <a:gd name="connsiteY243" fmla="*/ 3176406 h 4821630"/>
                <a:gd name="connsiteX244" fmla="*/ 4797352 w 5017802"/>
                <a:gd name="connsiteY244" fmla="*/ 3207928 h 4821630"/>
                <a:gd name="connsiteX245" fmla="*/ 4760613 w 5017802"/>
                <a:gd name="connsiteY245" fmla="*/ 3171643 h 4821630"/>
                <a:gd name="connsiteX246" fmla="*/ 4805290 w 5017802"/>
                <a:gd name="connsiteY246" fmla="*/ 3148738 h 4821630"/>
                <a:gd name="connsiteX247" fmla="*/ 4676023 w 5017802"/>
                <a:gd name="connsiteY247" fmla="*/ 2935559 h 4821630"/>
                <a:gd name="connsiteX248" fmla="*/ 4690989 w 5017802"/>
                <a:gd name="connsiteY248" fmla="*/ 2905396 h 4821630"/>
                <a:gd name="connsiteX249" fmla="*/ 4667404 w 5017802"/>
                <a:gd name="connsiteY249" fmla="*/ 2789736 h 4821630"/>
                <a:gd name="connsiteX250" fmla="*/ 4508655 w 5017802"/>
                <a:gd name="connsiteY250" fmla="*/ 2778850 h 4821630"/>
                <a:gd name="connsiteX251" fmla="*/ 4475317 w 5017802"/>
                <a:gd name="connsiteY251" fmla="*/ 2827608 h 4821630"/>
                <a:gd name="connsiteX252" fmla="*/ 4386417 w 5017802"/>
                <a:gd name="connsiteY252" fmla="*/ 2842124 h 4821630"/>
                <a:gd name="connsiteX253" fmla="*/ 4392767 w 5017802"/>
                <a:gd name="connsiteY253" fmla="*/ 2820125 h 4821630"/>
                <a:gd name="connsiteX254" fmla="*/ 4339245 w 5017802"/>
                <a:gd name="connsiteY254" fmla="*/ 2804024 h 4821630"/>
                <a:gd name="connsiteX255" fmla="*/ 4314526 w 5017802"/>
                <a:gd name="connsiteY255" fmla="*/ 2638923 h 4821630"/>
                <a:gd name="connsiteX256" fmla="*/ 4034219 w 5017802"/>
                <a:gd name="connsiteY256" fmla="*/ 2572248 h 4821630"/>
                <a:gd name="connsiteX257" fmla="*/ 3897920 w 5017802"/>
                <a:gd name="connsiteY257" fmla="*/ 2615564 h 4821630"/>
                <a:gd name="connsiteX258" fmla="*/ 3765931 w 5017802"/>
                <a:gd name="connsiteY258" fmla="*/ 2608080 h 4821630"/>
                <a:gd name="connsiteX259" fmla="*/ 3633488 w 5017802"/>
                <a:gd name="connsiteY259" fmla="*/ 2497182 h 4821630"/>
                <a:gd name="connsiteX260" fmla="*/ 3420310 w 5017802"/>
                <a:gd name="connsiteY260" fmla="*/ 2193969 h 4821630"/>
                <a:gd name="connsiteX261" fmla="*/ 3021848 w 5017802"/>
                <a:gd name="connsiteY261" fmla="*/ 2054496 h 4821630"/>
                <a:gd name="connsiteX262" fmla="*/ 2785310 w 5017802"/>
                <a:gd name="connsiteY262" fmla="*/ 1741532 h 4821630"/>
                <a:gd name="connsiteX263" fmla="*/ 2819101 w 5017802"/>
                <a:gd name="connsiteY263" fmla="*/ 1716586 h 4821630"/>
                <a:gd name="connsiteX264" fmla="*/ 2878745 w 5017802"/>
                <a:gd name="connsiteY264" fmla="*/ 1799589 h 4821630"/>
                <a:gd name="connsiteX265" fmla="*/ 2898929 w 5017802"/>
                <a:gd name="connsiteY265" fmla="*/ 1782126 h 4821630"/>
                <a:gd name="connsiteX266" fmla="*/ 2942019 w 5017802"/>
                <a:gd name="connsiteY266" fmla="*/ 1812970 h 4821630"/>
                <a:gd name="connsiteX267" fmla="*/ 3030692 w 5017802"/>
                <a:gd name="connsiteY267" fmla="*/ 1759221 h 4821630"/>
                <a:gd name="connsiteX268" fmla="*/ 3046794 w 5017802"/>
                <a:gd name="connsiteY268" fmla="*/ 1738811 h 4821630"/>
                <a:gd name="connsiteX269" fmla="*/ 3105077 w 5017802"/>
                <a:gd name="connsiteY269" fmla="*/ 1739037 h 4821630"/>
                <a:gd name="connsiteX270" fmla="*/ 3121180 w 5017802"/>
                <a:gd name="connsiteY270" fmla="*/ 1705927 h 4821630"/>
                <a:gd name="connsiteX271" fmla="*/ 3102356 w 5017802"/>
                <a:gd name="connsiteY271" fmla="*/ 1680300 h 4821630"/>
                <a:gd name="connsiteX272" fmla="*/ 3035228 w 5017802"/>
                <a:gd name="connsiteY272" fmla="*/ 1700257 h 4821630"/>
                <a:gd name="connsiteX273" fmla="*/ 3013456 w 5017802"/>
                <a:gd name="connsiteY273" fmla="*/ 1646736 h 4821630"/>
                <a:gd name="connsiteX274" fmla="*/ 3034774 w 5017802"/>
                <a:gd name="connsiteY274" fmla="*/ 1617026 h 4821630"/>
                <a:gd name="connsiteX275" fmla="*/ 2978304 w 5017802"/>
                <a:gd name="connsiteY275" fmla="*/ 1513612 h 4821630"/>
                <a:gd name="connsiteX276" fmla="*/ 2929773 w 5017802"/>
                <a:gd name="connsiteY276" fmla="*/ 1552393 h 4821630"/>
                <a:gd name="connsiteX277" fmla="*/ 2840418 w 5017802"/>
                <a:gd name="connsiteY277" fmla="*/ 1497737 h 4821630"/>
                <a:gd name="connsiteX278" fmla="*/ 2892352 w 5017802"/>
                <a:gd name="connsiteY278" fmla="*/ 1405208 h 4821630"/>
                <a:gd name="connsiteX279" fmla="*/ 2849490 w 5017802"/>
                <a:gd name="connsiteY279" fmla="*/ 1284105 h 4821630"/>
                <a:gd name="connsiteX280" fmla="*/ 2864231 w 5017802"/>
                <a:gd name="connsiteY280" fmla="*/ 1160053 h 4821630"/>
                <a:gd name="connsiteX281" fmla="*/ 2959481 w 5017802"/>
                <a:gd name="connsiteY281" fmla="*/ 1086348 h 4821630"/>
                <a:gd name="connsiteX282" fmla="*/ 3064710 w 5017802"/>
                <a:gd name="connsiteY282" fmla="*/ 1063896 h 4821630"/>
                <a:gd name="connsiteX283" fmla="*/ 3001663 w 5017802"/>
                <a:gd name="connsiteY283" fmla="*/ 974089 h 4821630"/>
                <a:gd name="connsiteX284" fmla="*/ 2984427 w 5017802"/>
                <a:gd name="connsiteY284" fmla="*/ 1018766 h 4821630"/>
                <a:gd name="connsiteX285" fmla="*/ 2941112 w 5017802"/>
                <a:gd name="connsiteY285" fmla="*/ 971595 h 4821630"/>
                <a:gd name="connsiteX286" fmla="*/ 2962430 w 5017802"/>
                <a:gd name="connsiteY286" fmla="*/ 886323 h 4821630"/>
                <a:gd name="connsiteX287" fmla="*/ 3035454 w 5017802"/>
                <a:gd name="connsiteY287" fmla="*/ 789032 h 4821630"/>
                <a:gd name="connsiteX288" fmla="*/ 3018445 w 5017802"/>
                <a:gd name="connsiteY288" fmla="*/ 682443 h 4821630"/>
                <a:gd name="connsiteX289" fmla="*/ 2847223 w 5017802"/>
                <a:gd name="connsiteY289" fmla="*/ 692194 h 4821630"/>
                <a:gd name="connsiteX290" fmla="*/ 2827945 w 5017802"/>
                <a:gd name="connsiteY290" fmla="*/ 734831 h 4821630"/>
                <a:gd name="connsiteX291" fmla="*/ 2795742 w 5017802"/>
                <a:gd name="connsiteY291" fmla="*/ 667248 h 4821630"/>
                <a:gd name="connsiteX292" fmla="*/ 2766032 w 5017802"/>
                <a:gd name="connsiteY292" fmla="*/ 707616 h 4821630"/>
                <a:gd name="connsiteX293" fmla="*/ 2580523 w 5017802"/>
                <a:gd name="connsiteY29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96586 w 5017802"/>
                <a:gd name="connsiteY175" fmla="*/ 4245474 h 4821630"/>
                <a:gd name="connsiteX176" fmla="*/ 2394785 w 5017802"/>
                <a:gd name="connsiteY176" fmla="*/ 4215990 h 4821630"/>
                <a:gd name="connsiteX177" fmla="*/ 2406350 w 5017802"/>
                <a:gd name="connsiteY177" fmla="*/ 4125277 h 4821630"/>
                <a:gd name="connsiteX178" fmla="*/ 2494570 w 5017802"/>
                <a:gd name="connsiteY178" fmla="*/ 3900532 h 4821630"/>
                <a:gd name="connsiteX179" fmla="*/ 2593449 w 5017802"/>
                <a:gd name="connsiteY179" fmla="*/ 3917768 h 4821630"/>
                <a:gd name="connsiteX180" fmla="*/ 2719088 w 5017802"/>
                <a:gd name="connsiteY180" fmla="*/ 3918221 h 4821630"/>
                <a:gd name="connsiteX181" fmla="*/ 2914124 w 5017802"/>
                <a:gd name="connsiteY181" fmla="*/ 3764007 h 4821630"/>
                <a:gd name="connsiteX182" fmla="*/ 3195112 w 5017802"/>
                <a:gd name="connsiteY182" fmla="*/ 3993968 h 4821630"/>
                <a:gd name="connsiteX183" fmla="*/ 3265414 w 5017802"/>
                <a:gd name="connsiteY183" fmla="*/ 4067674 h 4821630"/>
                <a:gd name="connsiteX184" fmla="*/ 3439813 w 5017802"/>
                <a:gd name="connsiteY184" fmla="*/ 4130265 h 4821630"/>
                <a:gd name="connsiteX185" fmla="*/ 3526217 w 5017802"/>
                <a:gd name="connsiteY185" fmla="*/ 4316455 h 4821630"/>
                <a:gd name="connsiteX186" fmla="*/ 3586542 w 5017802"/>
                <a:gd name="connsiteY186" fmla="*/ 4375193 h 4821630"/>
                <a:gd name="connsiteX187" fmla="*/ 3597654 w 5017802"/>
                <a:gd name="connsiteY187" fmla="*/ 4345030 h 4821630"/>
                <a:gd name="connsiteX188" fmla="*/ 3643692 w 5017802"/>
                <a:gd name="connsiteY188" fmla="*/ 4318042 h 4821630"/>
                <a:gd name="connsiteX189" fmla="*/ 3694492 w 5017802"/>
                <a:gd name="connsiteY189" fmla="*/ 4391068 h 4821630"/>
                <a:gd name="connsiteX190" fmla="*/ 3743705 w 5017802"/>
                <a:gd name="connsiteY190" fmla="*/ 4394243 h 4821630"/>
                <a:gd name="connsiteX191" fmla="*/ 3699254 w 5017802"/>
                <a:gd name="connsiteY191" fmla="*/ 4300581 h 4821630"/>
                <a:gd name="connsiteX192" fmla="*/ 3656392 w 5017802"/>
                <a:gd name="connsiteY192" fmla="*/ 4232318 h 4821630"/>
                <a:gd name="connsiteX193" fmla="*/ 3699255 w 5017802"/>
                <a:gd name="connsiteY193" fmla="*/ 4216442 h 4821630"/>
                <a:gd name="connsiteX194" fmla="*/ 3680204 w 5017802"/>
                <a:gd name="connsiteY194" fmla="*/ 4175168 h 4821630"/>
                <a:gd name="connsiteX195" fmla="*/ 3732592 w 5017802"/>
                <a:gd name="connsiteY195" fmla="*/ 4184693 h 4821630"/>
                <a:gd name="connsiteX196" fmla="*/ 3711955 w 5017802"/>
                <a:gd name="connsiteY196" fmla="*/ 4151355 h 4821630"/>
                <a:gd name="connsiteX197" fmla="*/ 3733274 w 5017802"/>
                <a:gd name="connsiteY197" fmla="*/ 4134801 h 4821630"/>
                <a:gd name="connsiteX198" fmla="*/ 3854377 w 5017802"/>
                <a:gd name="connsiteY198" fmla="*/ 4220074 h 4821630"/>
                <a:gd name="connsiteX199" fmla="*/ 3889754 w 5017802"/>
                <a:gd name="connsiteY199" fmla="*/ 4206917 h 4821630"/>
                <a:gd name="connsiteX200" fmla="*/ 3942141 w 5017802"/>
                <a:gd name="connsiteY200" fmla="*/ 4272006 h 4821630"/>
                <a:gd name="connsiteX201" fmla="*/ 3962779 w 5017802"/>
                <a:gd name="connsiteY201" fmla="*/ 4330743 h 4821630"/>
                <a:gd name="connsiteX202" fmla="*/ 4070729 w 5017802"/>
                <a:gd name="connsiteY202" fmla="*/ 4349792 h 4821630"/>
                <a:gd name="connsiteX203" fmla="*/ 4010405 w 5017802"/>
                <a:gd name="connsiteY203" fmla="*/ 4283117 h 4821630"/>
                <a:gd name="connsiteX204" fmla="*/ 4007229 w 5017802"/>
                <a:gd name="connsiteY204" fmla="*/ 4214855 h 4821630"/>
                <a:gd name="connsiteX205" fmla="*/ 4061204 w 5017802"/>
                <a:gd name="connsiteY205" fmla="*/ 4270418 h 4821630"/>
                <a:gd name="connsiteX206" fmla="*/ 4110417 w 5017802"/>
                <a:gd name="connsiteY206" fmla="*/ 4275180 h 4821630"/>
                <a:gd name="connsiteX207" fmla="*/ 4104067 w 5017802"/>
                <a:gd name="connsiteY207" fmla="*/ 4225968 h 4821630"/>
                <a:gd name="connsiteX208" fmla="*/ 4164392 w 5017802"/>
                <a:gd name="connsiteY208" fmla="*/ 4230730 h 4821630"/>
                <a:gd name="connsiteX209" fmla="*/ 4226304 w 5017802"/>
                <a:gd name="connsiteY209" fmla="*/ 4273592 h 4821630"/>
                <a:gd name="connsiteX210" fmla="*/ 4258054 w 5017802"/>
                <a:gd name="connsiteY210" fmla="*/ 4260893 h 4821630"/>
                <a:gd name="connsiteX211" fmla="*/ 4251705 w 5017802"/>
                <a:gd name="connsiteY211" fmla="*/ 4225968 h 4821630"/>
                <a:gd name="connsiteX212" fmla="*/ 4292980 w 5017802"/>
                <a:gd name="connsiteY212" fmla="*/ 4202156 h 4821630"/>
                <a:gd name="connsiteX213" fmla="*/ 4377117 w 5017802"/>
                <a:gd name="connsiteY213" fmla="*/ 4259306 h 4821630"/>
                <a:gd name="connsiteX214" fmla="*/ 4394580 w 5017802"/>
                <a:gd name="connsiteY214" fmla="*/ 4157708 h 4821630"/>
                <a:gd name="connsiteX215" fmla="*/ 4369180 w 5017802"/>
                <a:gd name="connsiteY215" fmla="*/ 4135482 h 4821630"/>
                <a:gd name="connsiteX216" fmla="*/ 4296154 w 5017802"/>
                <a:gd name="connsiteY216" fmla="*/ 4092619 h 4821630"/>
                <a:gd name="connsiteX217" fmla="*/ 4318379 w 5017802"/>
                <a:gd name="connsiteY217" fmla="*/ 4067220 h 4821630"/>
                <a:gd name="connsiteX218" fmla="*/ 4339017 w 5017802"/>
                <a:gd name="connsiteY218" fmla="*/ 4044994 h 4821630"/>
                <a:gd name="connsiteX219" fmla="*/ 4392992 w 5017802"/>
                <a:gd name="connsiteY219" fmla="*/ 4076745 h 4821630"/>
                <a:gd name="connsiteX220" fmla="*/ 4399342 w 5017802"/>
                <a:gd name="connsiteY220" fmla="*/ 4032295 h 4821630"/>
                <a:gd name="connsiteX221" fmla="*/ 4343779 w 5017802"/>
                <a:gd name="connsiteY221" fmla="*/ 4008482 h 4821630"/>
                <a:gd name="connsiteX222" fmla="*/ 4342192 w 5017802"/>
                <a:gd name="connsiteY222" fmla="*/ 3998958 h 4821630"/>
                <a:gd name="connsiteX223" fmla="*/ 4329491 w 5017802"/>
                <a:gd name="connsiteY223" fmla="*/ 3960859 h 4821630"/>
                <a:gd name="connsiteX224" fmla="*/ 4335841 w 5017802"/>
                <a:gd name="connsiteY224" fmla="*/ 3913233 h 4821630"/>
                <a:gd name="connsiteX225" fmla="*/ 4346954 w 5017802"/>
                <a:gd name="connsiteY225" fmla="*/ 3857670 h 4821630"/>
                <a:gd name="connsiteX226" fmla="*/ 4308854 w 5017802"/>
                <a:gd name="connsiteY226" fmla="*/ 3827508 h 4821630"/>
                <a:gd name="connsiteX227" fmla="*/ 4342191 w 5017802"/>
                <a:gd name="connsiteY227" fmla="*/ 3817983 h 4821630"/>
                <a:gd name="connsiteX228" fmla="*/ 4319966 w 5017802"/>
                <a:gd name="connsiteY228" fmla="*/ 3781470 h 4821630"/>
                <a:gd name="connsiteX229" fmla="*/ 4358067 w 5017802"/>
                <a:gd name="connsiteY229" fmla="*/ 3776709 h 4821630"/>
                <a:gd name="connsiteX230" fmla="*/ 4364416 w 5017802"/>
                <a:gd name="connsiteY230" fmla="*/ 3743370 h 4821630"/>
                <a:gd name="connsiteX231" fmla="*/ 4426330 w 5017802"/>
                <a:gd name="connsiteY231" fmla="*/ 3752897 h 4821630"/>
                <a:gd name="connsiteX232" fmla="*/ 4459443 w 5017802"/>
                <a:gd name="connsiteY232" fmla="*/ 3768089 h 4821630"/>
                <a:gd name="connsiteX233" fmla="*/ 4425650 w 5017802"/>
                <a:gd name="connsiteY233" fmla="*/ 3809137 h 4821630"/>
                <a:gd name="connsiteX234" fmla="*/ 4464658 w 5017802"/>
                <a:gd name="connsiteY234" fmla="*/ 3916633 h 4821630"/>
                <a:gd name="connsiteX235" fmla="*/ 4517045 w 5017802"/>
                <a:gd name="connsiteY235" fmla="*/ 3947931 h 4821630"/>
                <a:gd name="connsiteX236" fmla="*/ 4568979 w 5017802"/>
                <a:gd name="connsiteY236" fmla="*/ 3905749 h 4821630"/>
                <a:gd name="connsiteX237" fmla="*/ 4654704 w 5017802"/>
                <a:gd name="connsiteY237" fmla="*/ 3857216 h 4821630"/>
                <a:gd name="connsiteX238" fmla="*/ 4637468 w 5017802"/>
                <a:gd name="connsiteY238" fmla="*/ 3768315 h 4821630"/>
                <a:gd name="connsiteX239" fmla="*/ 4714802 w 5017802"/>
                <a:gd name="connsiteY239" fmla="*/ 3635646 h 4821630"/>
                <a:gd name="connsiteX240" fmla="*/ 5007356 w 5017802"/>
                <a:gd name="connsiteY240" fmla="*/ 3302498 h 4821630"/>
                <a:gd name="connsiteX241" fmla="*/ 4925939 w 5017802"/>
                <a:gd name="connsiteY241" fmla="*/ 3293426 h 4821630"/>
                <a:gd name="connsiteX242" fmla="*/ 4930476 w 5017802"/>
                <a:gd name="connsiteY242" fmla="*/ 3201578 h 4821630"/>
                <a:gd name="connsiteX243" fmla="*/ 4881489 w 5017802"/>
                <a:gd name="connsiteY243" fmla="*/ 3176406 h 4821630"/>
                <a:gd name="connsiteX244" fmla="*/ 4797352 w 5017802"/>
                <a:gd name="connsiteY244" fmla="*/ 3207928 h 4821630"/>
                <a:gd name="connsiteX245" fmla="*/ 4760613 w 5017802"/>
                <a:gd name="connsiteY245" fmla="*/ 3171643 h 4821630"/>
                <a:gd name="connsiteX246" fmla="*/ 4805290 w 5017802"/>
                <a:gd name="connsiteY246" fmla="*/ 3148738 h 4821630"/>
                <a:gd name="connsiteX247" fmla="*/ 4676023 w 5017802"/>
                <a:gd name="connsiteY247" fmla="*/ 2935559 h 4821630"/>
                <a:gd name="connsiteX248" fmla="*/ 4690989 w 5017802"/>
                <a:gd name="connsiteY248" fmla="*/ 2905396 h 4821630"/>
                <a:gd name="connsiteX249" fmla="*/ 4667404 w 5017802"/>
                <a:gd name="connsiteY249" fmla="*/ 2789736 h 4821630"/>
                <a:gd name="connsiteX250" fmla="*/ 4508655 w 5017802"/>
                <a:gd name="connsiteY250" fmla="*/ 2778850 h 4821630"/>
                <a:gd name="connsiteX251" fmla="*/ 4475317 w 5017802"/>
                <a:gd name="connsiteY251" fmla="*/ 2827608 h 4821630"/>
                <a:gd name="connsiteX252" fmla="*/ 4386417 w 5017802"/>
                <a:gd name="connsiteY252" fmla="*/ 2842124 h 4821630"/>
                <a:gd name="connsiteX253" fmla="*/ 4392767 w 5017802"/>
                <a:gd name="connsiteY253" fmla="*/ 2820125 h 4821630"/>
                <a:gd name="connsiteX254" fmla="*/ 4339245 w 5017802"/>
                <a:gd name="connsiteY254" fmla="*/ 2804024 h 4821630"/>
                <a:gd name="connsiteX255" fmla="*/ 4314526 w 5017802"/>
                <a:gd name="connsiteY255" fmla="*/ 2638923 h 4821630"/>
                <a:gd name="connsiteX256" fmla="*/ 4034219 w 5017802"/>
                <a:gd name="connsiteY256" fmla="*/ 2572248 h 4821630"/>
                <a:gd name="connsiteX257" fmla="*/ 3897920 w 5017802"/>
                <a:gd name="connsiteY257" fmla="*/ 2615564 h 4821630"/>
                <a:gd name="connsiteX258" fmla="*/ 3765931 w 5017802"/>
                <a:gd name="connsiteY258" fmla="*/ 2608080 h 4821630"/>
                <a:gd name="connsiteX259" fmla="*/ 3633488 w 5017802"/>
                <a:gd name="connsiteY259" fmla="*/ 2497182 h 4821630"/>
                <a:gd name="connsiteX260" fmla="*/ 3420310 w 5017802"/>
                <a:gd name="connsiteY260" fmla="*/ 2193969 h 4821630"/>
                <a:gd name="connsiteX261" fmla="*/ 3021848 w 5017802"/>
                <a:gd name="connsiteY261" fmla="*/ 2054496 h 4821630"/>
                <a:gd name="connsiteX262" fmla="*/ 2785310 w 5017802"/>
                <a:gd name="connsiteY262" fmla="*/ 1741532 h 4821630"/>
                <a:gd name="connsiteX263" fmla="*/ 2819101 w 5017802"/>
                <a:gd name="connsiteY263" fmla="*/ 1716586 h 4821630"/>
                <a:gd name="connsiteX264" fmla="*/ 2878745 w 5017802"/>
                <a:gd name="connsiteY264" fmla="*/ 1799589 h 4821630"/>
                <a:gd name="connsiteX265" fmla="*/ 2898929 w 5017802"/>
                <a:gd name="connsiteY265" fmla="*/ 1782126 h 4821630"/>
                <a:gd name="connsiteX266" fmla="*/ 2942019 w 5017802"/>
                <a:gd name="connsiteY266" fmla="*/ 1812970 h 4821630"/>
                <a:gd name="connsiteX267" fmla="*/ 3030692 w 5017802"/>
                <a:gd name="connsiteY267" fmla="*/ 1759221 h 4821630"/>
                <a:gd name="connsiteX268" fmla="*/ 3046794 w 5017802"/>
                <a:gd name="connsiteY268" fmla="*/ 1738811 h 4821630"/>
                <a:gd name="connsiteX269" fmla="*/ 3105077 w 5017802"/>
                <a:gd name="connsiteY269" fmla="*/ 1739037 h 4821630"/>
                <a:gd name="connsiteX270" fmla="*/ 3121180 w 5017802"/>
                <a:gd name="connsiteY270" fmla="*/ 1705927 h 4821630"/>
                <a:gd name="connsiteX271" fmla="*/ 3102356 w 5017802"/>
                <a:gd name="connsiteY271" fmla="*/ 1680300 h 4821630"/>
                <a:gd name="connsiteX272" fmla="*/ 3035228 w 5017802"/>
                <a:gd name="connsiteY272" fmla="*/ 1700257 h 4821630"/>
                <a:gd name="connsiteX273" fmla="*/ 3013456 w 5017802"/>
                <a:gd name="connsiteY273" fmla="*/ 1646736 h 4821630"/>
                <a:gd name="connsiteX274" fmla="*/ 3034774 w 5017802"/>
                <a:gd name="connsiteY274" fmla="*/ 1617026 h 4821630"/>
                <a:gd name="connsiteX275" fmla="*/ 2978304 w 5017802"/>
                <a:gd name="connsiteY275" fmla="*/ 1513612 h 4821630"/>
                <a:gd name="connsiteX276" fmla="*/ 2929773 w 5017802"/>
                <a:gd name="connsiteY276" fmla="*/ 1552393 h 4821630"/>
                <a:gd name="connsiteX277" fmla="*/ 2840418 w 5017802"/>
                <a:gd name="connsiteY277" fmla="*/ 1497737 h 4821630"/>
                <a:gd name="connsiteX278" fmla="*/ 2892352 w 5017802"/>
                <a:gd name="connsiteY278" fmla="*/ 1405208 h 4821630"/>
                <a:gd name="connsiteX279" fmla="*/ 2849490 w 5017802"/>
                <a:gd name="connsiteY279" fmla="*/ 1284105 h 4821630"/>
                <a:gd name="connsiteX280" fmla="*/ 2864231 w 5017802"/>
                <a:gd name="connsiteY280" fmla="*/ 1160053 h 4821630"/>
                <a:gd name="connsiteX281" fmla="*/ 2959481 w 5017802"/>
                <a:gd name="connsiteY281" fmla="*/ 1086348 h 4821630"/>
                <a:gd name="connsiteX282" fmla="*/ 3064710 w 5017802"/>
                <a:gd name="connsiteY282" fmla="*/ 1063896 h 4821630"/>
                <a:gd name="connsiteX283" fmla="*/ 3001663 w 5017802"/>
                <a:gd name="connsiteY283" fmla="*/ 974089 h 4821630"/>
                <a:gd name="connsiteX284" fmla="*/ 2984427 w 5017802"/>
                <a:gd name="connsiteY284" fmla="*/ 1018766 h 4821630"/>
                <a:gd name="connsiteX285" fmla="*/ 2941112 w 5017802"/>
                <a:gd name="connsiteY285" fmla="*/ 971595 h 4821630"/>
                <a:gd name="connsiteX286" fmla="*/ 2962430 w 5017802"/>
                <a:gd name="connsiteY286" fmla="*/ 886323 h 4821630"/>
                <a:gd name="connsiteX287" fmla="*/ 3035454 w 5017802"/>
                <a:gd name="connsiteY287" fmla="*/ 789032 h 4821630"/>
                <a:gd name="connsiteX288" fmla="*/ 3018445 w 5017802"/>
                <a:gd name="connsiteY288" fmla="*/ 682443 h 4821630"/>
                <a:gd name="connsiteX289" fmla="*/ 2847223 w 5017802"/>
                <a:gd name="connsiteY289" fmla="*/ 692194 h 4821630"/>
                <a:gd name="connsiteX290" fmla="*/ 2827945 w 5017802"/>
                <a:gd name="connsiteY290" fmla="*/ 734831 h 4821630"/>
                <a:gd name="connsiteX291" fmla="*/ 2795742 w 5017802"/>
                <a:gd name="connsiteY291" fmla="*/ 667248 h 4821630"/>
                <a:gd name="connsiteX292" fmla="*/ 2766032 w 5017802"/>
                <a:gd name="connsiteY292" fmla="*/ 707616 h 4821630"/>
                <a:gd name="connsiteX293" fmla="*/ 2580523 w 5017802"/>
                <a:gd name="connsiteY29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96586 w 5017802"/>
                <a:gd name="connsiteY175" fmla="*/ 4245474 h 4821630"/>
                <a:gd name="connsiteX176" fmla="*/ 2394785 w 5017802"/>
                <a:gd name="connsiteY176" fmla="*/ 4215990 h 4821630"/>
                <a:gd name="connsiteX177" fmla="*/ 2406350 w 5017802"/>
                <a:gd name="connsiteY177" fmla="*/ 4125277 h 4821630"/>
                <a:gd name="connsiteX178" fmla="*/ 2494570 w 5017802"/>
                <a:gd name="connsiteY178" fmla="*/ 3900532 h 4821630"/>
                <a:gd name="connsiteX179" fmla="*/ 2593449 w 5017802"/>
                <a:gd name="connsiteY179" fmla="*/ 3917768 h 4821630"/>
                <a:gd name="connsiteX180" fmla="*/ 2719088 w 5017802"/>
                <a:gd name="connsiteY180" fmla="*/ 3918221 h 4821630"/>
                <a:gd name="connsiteX181" fmla="*/ 2914124 w 5017802"/>
                <a:gd name="connsiteY181" fmla="*/ 3764007 h 4821630"/>
                <a:gd name="connsiteX182" fmla="*/ 3195112 w 5017802"/>
                <a:gd name="connsiteY182" fmla="*/ 3993968 h 4821630"/>
                <a:gd name="connsiteX183" fmla="*/ 3265414 w 5017802"/>
                <a:gd name="connsiteY183" fmla="*/ 4067674 h 4821630"/>
                <a:gd name="connsiteX184" fmla="*/ 3439813 w 5017802"/>
                <a:gd name="connsiteY184" fmla="*/ 4130265 h 4821630"/>
                <a:gd name="connsiteX185" fmla="*/ 3526217 w 5017802"/>
                <a:gd name="connsiteY185" fmla="*/ 4316455 h 4821630"/>
                <a:gd name="connsiteX186" fmla="*/ 3586542 w 5017802"/>
                <a:gd name="connsiteY186" fmla="*/ 4375193 h 4821630"/>
                <a:gd name="connsiteX187" fmla="*/ 3597654 w 5017802"/>
                <a:gd name="connsiteY187" fmla="*/ 4345030 h 4821630"/>
                <a:gd name="connsiteX188" fmla="*/ 3643692 w 5017802"/>
                <a:gd name="connsiteY188" fmla="*/ 4318042 h 4821630"/>
                <a:gd name="connsiteX189" fmla="*/ 3694492 w 5017802"/>
                <a:gd name="connsiteY189" fmla="*/ 4391068 h 4821630"/>
                <a:gd name="connsiteX190" fmla="*/ 3743705 w 5017802"/>
                <a:gd name="connsiteY190" fmla="*/ 4394243 h 4821630"/>
                <a:gd name="connsiteX191" fmla="*/ 3699254 w 5017802"/>
                <a:gd name="connsiteY191" fmla="*/ 4300581 h 4821630"/>
                <a:gd name="connsiteX192" fmla="*/ 3656392 w 5017802"/>
                <a:gd name="connsiteY192" fmla="*/ 4232318 h 4821630"/>
                <a:gd name="connsiteX193" fmla="*/ 3699255 w 5017802"/>
                <a:gd name="connsiteY193" fmla="*/ 4216442 h 4821630"/>
                <a:gd name="connsiteX194" fmla="*/ 3680204 w 5017802"/>
                <a:gd name="connsiteY194" fmla="*/ 4175168 h 4821630"/>
                <a:gd name="connsiteX195" fmla="*/ 3732592 w 5017802"/>
                <a:gd name="connsiteY195" fmla="*/ 4184693 h 4821630"/>
                <a:gd name="connsiteX196" fmla="*/ 3711955 w 5017802"/>
                <a:gd name="connsiteY196" fmla="*/ 4151355 h 4821630"/>
                <a:gd name="connsiteX197" fmla="*/ 3733274 w 5017802"/>
                <a:gd name="connsiteY197" fmla="*/ 4134801 h 4821630"/>
                <a:gd name="connsiteX198" fmla="*/ 3854377 w 5017802"/>
                <a:gd name="connsiteY198" fmla="*/ 4220074 h 4821630"/>
                <a:gd name="connsiteX199" fmla="*/ 3889754 w 5017802"/>
                <a:gd name="connsiteY199" fmla="*/ 4206917 h 4821630"/>
                <a:gd name="connsiteX200" fmla="*/ 3942141 w 5017802"/>
                <a:gd name="connsiteY200" fmla="*/ 4272006 h 4821630"/>
                <a:gd name="connsiteX201" fmla="*/ 3962779 w 5017802"/>
                <a:gd name="connsiteY201" fmla="*/ 4330743 h 4821630"/>
                <a:gd name="connsiteX202" fmla="*/ 4070729 w 5017802"/>
                <a:gd name="connsiteY202" fmla="*/ 4349792 h 4821630"/>
                <a:gd name="connsiteX203" fmla="*/ 4010405 w 5017802"/>
                <a:gd name="connsiteY203" fmla="*/ 4283117 h 4821630"/>
                <a:gd name="connsiteX204" fmla="*/ 4007229 w 5017802"/>
                <a:gd name="connsiteY204" fmla="*/ 4214855 h 4821630"/>
                <a:gd name="connsiteX205" fmla="*/ 4061204 w 5017802"/>
                <a:gd name="connsiteY205" fmla="*/ 4270418 h 4821630"/>
                <a:gd name="connsiteX206" fmla="*/ 4110417 w 5017802"/>
                <a:gd name="connsiteY206" fmla="*/ 4275180 h 4821630"/>
                <a:gd name="connsiteX207" fmla="*/ 4104067 w 5017802"/>
                <a:gd name="connsiteY207" fmla="*/ 4225968 h 4821630"/>
                <a:gd name="connsiteX208" fmla="*/ 4164392 w 5017802"/>
                <a:gd name="connsiteY208" fmla="*/ 4230730 h 4821630"/>
                <a:gd name="connsiteX209" fmla="*/ 4226304 w 5017802"/>
                <a:gd name="connsiteY209" fmla="*/ 4273592 h 4821630"/>
                <a:gd name="connsiteX210" fmla="*/ 4258054 w 5017802"/>
                <a:gd name="connsiteY210" fmla="*/ 4260893 h 4821630"/>
                <a:gd name="connsiteX211" fmla="*/ 4251705 w 5017802"/>
                <a:gd name="connsiteY211" fmla="*/ 4225968 h 4821630"/>
                <a:gd name="connsiteX212" fmla="*/ 4292980 w 5017802"/>
                <a:gd name="connsiteY212" fmla="*/ 4202156 h 4821630"/>
                <a:gd name="connsiteX213" fmla="*/ 4377117 w 5017802"/>
                <a:gd name="connsiteY213" fmla="*/ 4259306 h 4821630"/>
                <a:gd name="connsiteX214" fmla="*/ 4394580 w 5017802"/>
                <a:gd name="connsiteY214" fmla="*/ 4157708 h 4821630"/>
                <a:gd name="connsiteX215" fmla="*/ 4369180 w 5017802"/>
                <a:gd name="connsiteY215" fmla="*/ 4135482 h 4821630"/>
                <a:gd name="connsiteX216" fmla="*/ 4296154 w 5017802"/>
                <a:gd name="connsiteY216" fmla="*/ 4092619 h 4821630"/>
                <a:gd name="connsiteX217" fmla="*/ 4318379 w 5017802"/>
                <a:gd name="connsiteY217" fmla="*/ 4067220 h 4821630"/>
                <a:gd name="connsiteX218" fmla="*/ 4339017 w 5017802"/>
                <a:gd name="connsiteY218" fmla="*/ 4044994 h 4821630"/>
                <a:gd name="connsiteX219" fmla="*/ 4392992 w 5017802"/>
                <a:gd name="connsiteY219" fmla="*/ 4076745 h 4821630"/>
                <a:gd name="connsiteX220" fmla="*/ 4399342 w 5017802"/>
                <a:gd name="connsiteY220" fmla="*/ 4032295 h 4821630"/>
                <a:gd name="connsiteX221" fmla="*/ 4343779 w 5017802"/>
                <a:gd name="connsiteY221" fmla="*/ 4008482 h 4821630"/>
                <a:gd name="connsiteX222" fmla="*/ 4342192 w 5017802"/>
                <a:gd name="connsiteY222" fmla="*/ 3998958 h 4821630"/>
                <a:gd name="connsiteX223" fmla="*/ 4329491 w 5017802"/>
                <a:gd name="connsiteY223" fmla="*/ 3960859 h 4821630"/>
                <a:gd name="connsiteX224" fmla="*/ 4335841 w 5017802"/>
                <a:gd name="connsiteY224" fmla="*/ 3913233 h 4821630"/>
                <a:gd name="connsiteX225" fmla="*/ 4346954 w 5017802"/>
                <a:gd name="connsiteY225" fmla="*/ 3857670 h 4821630"/>
                <a:gd name="connsiteX226" fmla="*/ 4308854 w 5017802"/>
                <a:gd name="connsiteY226" fmla="*/ 3827508 h 4821630"/>
                <a:gd name="connsiteX227" fmla="*/ 4342191 w 5017802"/>
                <a:gd name="connsiteY227" fmla="*/ 3817983 h 4821630"/>
                <a:gd name="connsiteX228" fmla="*/ 4319966 w 5017802"/>
                <a:gd name="connsiteY228" fmla="*/ 3781470 h 4821630"/>
                <a:gd name="connsiteX229" fmla="*/ 4358067 w 5017802"/>
                <a:gd name="connsiteY229" fmla="*/ 3776709 h 4821630"/>
                <a:gd name="connsiteX230" fmla="*/ 4364416 w 5017802"/>
                <a:gd name="connsiteY230" fmla="*/ 3743370 h 4821630"/>
                <a:gd name="connsiteX231" fmla="*/ 4426330 w 5017802"/>
                <a:gd name="connsiteY231" fmla="*/ 3752897 h 4821630"/>
                <a:gd name="connsiteX232" fmla="*/ 4459443 w 5017802"/>
                <a:gd name="connsiteY232" fmla="*/ 3768089 h 4821630"/>
                <a:gd name="connsiteX233" fmla="*/ 4425650 w 5017802"/>
                <a:gd name="connsiteY233" fmla="*/ 3809137 h 4821630"/>
                <a:gd name="connsiteX234" fmla="*/ 4464658 w 5017802"/>
                <a:gd name="connsiteY234" fmla="*/ 3916633 h 4821630"/>
                <a:gd name="connsiteX235" fmla="*/ 4517045 w 5017802"/>
                <a:gd name="connsiteY235" fmla="*/ 3947931 h 4821630"/>
                <a:gd name="connsiteX236" fmla="*/ 4568979 w 5017802"/>
                <a:gd name="connsiteY236" fmla="*/ 3905749 h 4821630"/>
                <a:gd name="connsiteX237" fmla="*/ 4654704 w 5017802"/>
                <a:gd name="connsiteY237" fmla="*/ 3857216 h 4821630"/>
                <a:gd name="connsiteX238" fmla="*/ 4637468 w 5017802"/>
                <a:gd name="connsiteY238" fmla="*/ 3768315 h 4821630"/>
                <a:gd name="connsiteX239" fmla="*/ 4714802 w 5017802"/>
                <a:gd name="connsiteY239" fmla="*/ 3635646 h 4821630"/>
                <a:gd name="connsiteX240" fmla="*/ 5007356 w 5017802"/>
                <a:gd name="connsiteY240" fmla="*/ 3302498 h 4821630"/>
                <a:gd name="connsiteX241" fmla="*/ 4925939 w 5017802"/>
                <a:gd name="connsiteY241" fmla="*/ 3293426 h 4821630"/>
                <a:gd name="connsiteX242" fmla="*/ 4930476 w 5017802"/>
                <a:gd name="connsiteY242" fmla="*/ 3201578 h 4821630"/>
                <a:gd name="connsiteX243" fmla="*/ 4881489 w 5017802"/>
                <a:gd name="connsiteY243" fmla="*/ 3176406 h 4821630"/>
                <a:gd name="connsiteX244" fmla="*/ 4797352 w 5017802"/>
                <a:gd name="connsiteY244" fmla="*/ 3207928 h 4821630"/>
                <a:gd name="connsiteX245" fmla="*/ 4760613 w 5017802"/>
                <a:gd name="connsiteY245" fmla="*/ 3171643 h 4821630"/>
                <a:gd name="connsiteX246" fmla="*/ 4805290 w 5017802"/>
                <a:gd name="connsiteY246" fmla="*/ 3148738 h 4821630"/>
                <a:gd name="connsiteX247" fmla="*/ 4676023 w 5017802"/>
                <a:gd name="connsiteY247" fmla="*/ 2935559 h 4821630"/>
                <a:gd name="connsiteX248" fmla="*/ 4690989 w 5017802"/>
                <a:gd name="connsiteY248" fmla="*/ 2905396 h 4821630"/>
                <a:gd name="connsiteX249" fmla="*/ 4667404 w 5017802"/>
                <a:gd name="connsiteY249" fmla="*/ 2789736 h 4821630"/>
                <a:gd name="connsiteX250" fmla="*/ 4508655 w 5017802"/>
                <a:gd name="connsiteY250" fmla="*/ 2778850 h 4821630"/>
                <a:gd name="connsiteX251" fmla="*/ 4475317 w 5017802"/>
                <a:gd name="connsiteY251" fmla="*/ 2827608 h 4821630"/>
                <a:gd name="connsiteX252" fmla="*/ 4386417 w 5017802"/>
                <a:gd name="connsiteY252" fmla="*/ 2842124 h 4821630"/>
                <a:gd name="connsiteX253" fmla="*/ 4392767 w 5017802"/>
                <a:gd name="connsiteY253" fmla="*/ 2820125 h 4821630"/>
                <a:gd name="connsiteX254" fmla="*/ 4339245 w 5017802"/>
                <a:gd name="connsiteY254" fmla="*/ 2804024 h 4821630"/>
                <a:gd name="connsiteX255" fmla="*/ 4314526 w 5017802"/>
                <a:gd name="connsiteY255" fmla="*/ 2638923 h 4821630"/>
                <a:gd name="connsiteX256" fmla="*/ 4034219 w 5017802"/>
                <a:gd name="connsiteY256" fmla="*/ 2572248 h 4821630"/>
                <a:gd name="connsiteX257" fmla="*/ 3897920 w 5017802"/>
                <a:gd name="connsiteY257" fmla="*/ 2615564 h 4821630"/>
                <a:gd name="connsiteX258" fmla="*/ 3765931 w 5017802"/>
                <a:gd name="connsiteY258" fmla="*/ 2608080 h 4821630"/>
                <a:gd name="connsiteX259" fmla="*/ 3633488 w 5017802"/>
                <a:gd name="connsiteY259" fmla="*/ 2497182 h 4821630"/>
                <a:gd name="connsiteX260" fmla="*/ 3420310 w 5017802"/>
                <a:gd name="connsiteY260" fmla="*/ 2193969 h 4821630"/>
                <a:gd name="connsiteX261" fmla="*/ 3021848 w 5017802"/>
                <a:gd name="connsiteY261" fmla="*/ 2054496 h 4821630"/>
                <a:gd name="connsiteX262" fmla="*/ 2785310 w 5017802"/>
                <a:gd name="connsiteY262" fmla="*/ 1741532 h 4821630"/>
                <a:gd name="connsiteX263" fmla="*/ 2819101 w 5017802"/>
                <a:gd name="connsiteY263" fmla="*/ 1716586 h 4821630"/>
                <a:gd name="connsiteX264" fmla="*/ 2878745 w 5017802"/>
                <a:gd name="connsiteY264" fmla="*/ 1799589 h 4821630"/>
                <a:gd name="connsiteX265" fmla="*/ 2898929 w 5017802"/>
                <a:gd name="connsiteY265" fmla="*/ 1782126 h 4821630"/>
                <a:gd name="connsiteX266" fmla="*/ 2942019 w 5017802"/>
                <a:gd name="connsiteY266" fmla="*/ 1812970 h 4821630"/>
                <a:gd name="connsiteX267" fmla="*/ 3030692 w 5017802"/>
                <a:gd name="connsiteY267" fmla="*/ 1759221 h 4821630"/>
                <a:gd name="connsiteX268" fmla="*/ 3046794 w 5017802"/>
                <a:gd name="connsiteY268" fmla="*/ 1738811 h 4821630"/>
                <a:gd name="connsiteX269" fmla="*/ 3105077 w 5017802"/>
                <a:gd name="connsiteY269" fmla="*/ 1739037 h 4821630"/>
                <a:gd name="connsiteX270" fmla="*/ 3121180 w 5017802"/>
                <a:gd name="connsiteY270" fmla="*/ 1705927 h 4821630"/>
                <a:gd name="connsiteX271" fmla="*/ 3102356 w 5017802"/>
                <a:gd name="connsiteY271" fmla="*/ 1680300 h 4821630"/>
                <a:gd name="connsiteX272" fmla="*/ 3035228 w 5017802"/>
                <a:gd name="connsiteY272" fmla="*/ 1700257 h 4821630"/>
                <a:gd name="connsiteX273" fmla="*/ 3013456 w 5017802"/>
                <a:gd name="connsiteY273" fmla="*/ 1646736 h 4821630"/>
                <a:gd name="connsiteX274" fmla="*/ 3034774 w 5017802"/>
                <a:gd name="connsiteY274" fmla="*/ 1617026 h 4821630"/>
                <a:gd name="connsiteX275" fmla="*/ 2978304 w 5017802"/>
                <a:gd name="connsiteY275" fmla="*/ 1513612 h 4821630"/>
                <a:gd name="connsiteX276" fmla="*/ 2929773 w 5017802"/>
                <a:gd name="connsiteY276" fmla="*/ 1552393 h 4821630"/>
                <a:gd name="connsiteX277" fmla="*/ 2840418 w 5017802"/>
                <a:gd name="connsiteY277" fmla="*/ 1497737 h 4821630"/>
                <a:gd name="connsiteX278" fmla="*/ 2892352 w 5017802"/>
                <a:gd name="connsiteY278" fmla="*/ 1405208 h 4821630"/>
                <a:gd name="connsiteX279" fmla="*/ 2849490 w 5017802"/>
                <a:gd name="connsiteY279" fmla="*/ 1284105 h 4821630"/>
                <a:gd name="connsiteX280" fmla="*/ 2864231 w 5017802"/>
                <a:gd name="connsiteY280" fmla="*/ 1160053 h 4821630"/>
                <a:gd name="connsiteX281" fmla="*/ 2959481 w 5017802"/>
                <a:gd name="connsiteY281" fmla="*/ 1086348 h 4821630"/>
                <a:gd name="connsiteX282" fmla="*/ 3064710 w 5017802"/>
                <a:gd name="connsiteY282" fmla="*/ 1063896 h 4821630"/>
                <a:gd name="connsiteX283" fmla="*/ 3001663 w 5017802"/>
                <a:gd name="connsiteY283" fmla="*/ 974089 h 4821630"/>
                <a:gd name="connsiteX284" fmla="*/ 2984427 w 5017802"/>
                <a:gd name="connsiteY284" fmla="*/ 1018766 h 4821630"/>
                <a:gd name="connsiteX285" fmla="*/ 2941112 w 5017802"/>
                <a:gd name="connsiteY285" fmla="*/ 971595 h 4821630"/>
                <a:gd name="connsiteX286" fmla="*/ 2962430 w 5017802"/>
                <a:gd name="connsiteY286" fmla="*/ 886323 h 4821630"/>
                <a:gd name="connsiteX287" fmla="*/ 3035454 w 5017802"/>
                <a:gd name="connsiteY287" fmla="*/ 789032 h 4821630"/>
                <a:gd name="connsiteX288" fmla="*/ 3018445 w 5017802"/>
                <a:gd name="connsiteY288" fmla="*/ 682443 h 4821630"/>
                <a:gd name="connsiteX289" fmla="*/ 2847223 w 5017802"/>
                <a:gd name="connsiteY289" fmla="*/ 692194 h 4821630"/>
                <a:gd name="connsiteX290" fmla="*/ 2827945 w 5017802"/>
                <a:gd name="connsiteY290" fmla="*/ 734831 h 4821630"/>
                <a:gd name="connsiteX291" fmla="*/ 2795742 w 5017802"/>
                <a:gd name="connsiteY291" fmla="*/ 667248 h 4821630"/>
                <a:gd name="connsiteX292" fmla="*/ 2766032 w 5017802"/>
                <a:gd name="connsiteY292" fmla="*/ 707616 h 4821630"/>
                <a:gd name="connsiteX293" fmla="*/ 2580523 w 5017802"/>
                <a:gd name="connsiteY29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96586 w 5017802"/>
                <a:gd name="connsiteY175" fmla="*/ 4245474 h 4821630"/>
                <a:gd name="connsiteX176" fmla="*/ 2394785 w 5017802"/>
                <a:gd name="connsiteY176" fmla="*/ 4215990 h 4821630"/>
                <a:gd name="connsiteX177" fmla="*/ 2406350 w 5017802"/>
                <a:gd name="connsiteY177" fmla="*/ 4125277 h 4821630"/>
                <a:gd name="connsiteX178" fmla="*/ 2494570 w 5017802"/>
                <a:gd name="connsiteY178" fmla="*/ 3900532 h 4821630"/>
                <a:gd name="connsiteX179" fmla="*/ 2593449 w 5017802"/>
                <a:gd name="connsiteY179" fmla="*/ 3917768 h 4821630"/>
                <a:gd name="connsiteX180" fmla="*/ 2719088 w 5017802"/>
                <a:gd name="connsiteY180" fmla="*/ 3918221 h 4821630"/>
                <a:gd name="connsiteX181" fmla="*/ 2914124 w 5017802"/>
                <a:gd name="connsiteY181" fmla="*/ 3764007 h 4821630"/>
                <a:gd name="connsiteX182" fmla="*/ 3195112 w 5017802"/>
                <a:gd name="connsiteY182" fmla="*/ 3993968 h 4821630"/>
                <a:gd name="connsiteX183" fmla="*/ 3265414 w 5017802"/>
                <a:gd name="connsiteY183" fmla="*/ 4067674 h 4821630"/>
                <a:gd name="connsiteX184" fmla="*/ 3439813 w 5017802"/>
                <a:gd name="connsiteY184" fmla="*/ 4130265 h 4821630"/>
                <a:gd name="connsiteX185" fmla="*/ 3526217 w 5017802"/>
                <a:gd name="connsiteY185" fmla="*/ 4316455 h 4821630"/>
                <a:gd name="connsiteX186" fmla="*/ 3586542 w 5017802"/>
                <a:gd name="connsiteY186" fmla="*/ 4375193 h 4821630"/>
                <a:gd name="connsiteX187" fmla="*/ 3597654 w 5017802"/>
                <a:gd name="connsiteY187" fmla="*/ 4345030 h 4821630"/>
                <a:gd name="connsiteX188" fmla="*/ 3643692 w 5017802"/>
                <a:gd name="connsiteY188" fmla="*/ 4318042 h 4821630"/>
                <a:gd name="connsiteX189" fmla="*/ 3694492 w 5017802"/>
                <a:gd name="connsiteY189" fmla="*/ 4391068 h 4821630"/>
                <a:gd name="connsiteX190" fmla="*/ 3743705 w 5017802"/>
                <a:gd name="connsiteY190" fmla="*/ 4394243 h 4821630"/>
                <a:gd name="connsiteX191" fmla="*/ 3699254 w 5017802"/>
                <a:gd name="connsiteY191" fmla="*/ 4300581 h 4821630"/>
                <a:gd name="connsiteX192" fmla="*/ 3656392 w 5017802"/>
                <a:gd name="connsiteY192" fmla="*/ 4232318 h 4821630"/>
                <a:gd name="connsiteX193" fmla="*/ 3699255 w 5017802"/>
                <a:gd name="connsiteY193" fmla="*/ 4216442 h 4821630"/>
                <a:gd name="connsiteX194" fmla="*/ 3680204 w 5017802"/>
                <a:gd name="connsiteY194" fmla="*/ 4175168 h 4821630"/>
                <a:gd name="connsiteX195" fmla="*/ 3732592 w 5017802"/>
                <a:gd name="connsiteY195" fmla="*/ 4184693 h 4821630"/>
                <a:gd name="connsiteX196" fmla="*/ 3711955 w 5017802"/>
                <a:gd name="connsiteY196" fmla="*/ 4151355 h 4821630"/>
                <a:gd name="connsiteX197" fmla="*/ 3733274 w 5017802"/>
                <a:gd name="connsiteY197" fmla="*/ 4134801 h 4821630"/>
                <a:gd name="connsiteX198" fmla="*/ 3854377 w 5017802"/>
                <a:gd name="connsiteY198" fmla="*/ 4220074 h 4821630"/>
                <a:gd name="connsiteX199" fmla="*/ 3889754 w 5017802"/>
                <a:gd name="connsiteY199" fmla="*/ 4206917 h 4821630"/>
                <a:gd name="connsiteX200" fmla="*/ 3942141 w 5017802"/>
                <a:gd name="connsiteY200" fmla="*/ 4272006 h 4821630"/>
                <a:gd name="connsiteX201" fmla="*/ 3962779 w 5017802"/>
                <a:gd name="connsiteY201" fmla="*/ 4330743 h 4821630"/>
                <a:gd name="connsiteX202" fmla="*/ 4070729 w 5017802"/>
                <a:gd name="connsiteY202" fmla="*/ 4349792 h 4821630"/>
                <a:gd name="connsiteX203" fmla="*/ 4010405 w 5017802"/>
                <a:gd name="connsiteY203" fmla="*/ 4283117 h 4821630"/>
                <a:gd name="connsiteX204" fmla="*/ 4007229 w 5017802"/>
                <a:gd name="connsiteY204" fmla="*/ 4214855 h 4821630"/>
                <a:gd name="connsiteX205" fmla="*/ 4061204 w 5017802"/>
                <a:gd name="connsiteY205" fmla="*/ 4270418 h 4821630"/>
                <a:gd name="connsiteX206" fmla="*/ 4110417 w 5017802"/>
                <a:gd name="connsiteY206" fmla="*/ 4275180 h 4821630"/>
                <a:gd name="connsiteX207" fmla="*/ 4104067 w 5017802"/>
                <a:gd name="connsiteY207" fmla="*/ 4225968 h 4821630"/>
                <a:gd name="connsiteX208" fmla="*/ 4164392 w 5017802"/>
                <a:gd name="connsiteY208" fmla="*/ 4230730 h 4821630"/>
                <a:gd name="connsiteX209" fmla="*/ 4226304 w 5017802"/>
                <a:gd name="connsiteY209" fmla="*/ 4273592 h 4821630"/>
                <a:gd name="connsiteX210" fmla="*/ 4258054 w 5017802"/>
                <a:gd name="connsiteY210" fmla="*/ 4260893 h 4821630"/>
                <a:gd name="connsiteX211" fmla="*/ 4251705 w 5017802"/>
                <a:gd name="connsiteY211" fmla="*/ 4225968 h 4821630"/>
                <a:gd name="connsiteX212" fmla="*/ 4292980 w 5017802"/>
                <a:gd name="connsiteY212" fmla="*/ 4202156 h 4821630"/>
                <a:gd name="connsiteX213" fmla="*/ 4377117 w 5017802"/>
                <a:gd name="connsiteY213" fmla="*/ 4259306 h 4821630"/>
                <a:gd name="connsiteX214" fmla="*/ 4394580 w 5017802"/>
                <a:gd name="connsiteY214" fmla="*/ 4157708 h 4821630"/>
                <a:gd name="connsiteX215" fmla="*/ 4369180 w 5017802"/>
                <a:gd name="connsiteY215" fmla="*/ 4135482 h 4821630"/>
                <a:gd name="connsiteX216" fmla="*/ 4296154 w 5017802"/>
                <a:gd name="connsiteY216" fmla="*/ 4092619 h 4821630"/>
                <a:gd name="connsiteX217" fmla="*/ 4318379 w 5017802"/>
                <a:gd name="connsiteY217" fmla="*/ 4067220 h 4821630"/>
                <a:gd name="connsiteX218" fmla="*/ 4339017 w 5017802"/>
                <a:gd name="connsiteY218" fmla="*/ 4044994 h 4821630"/>
                <a:gd name="connsiteX219" fmla="*/ 4392992 w 5017802"/>
                <a:gd name="connsiteY219" fmla="*/ 4076745 h 4821630"/>
                <a:gd name="connsiteX220" fmla="*/ 4399342 w 5017802"/>
                <a:gd name="connsiteY220" fmla="*/ 4032295 h 4821630"/>
                <a:gd name="connsiteX221" fmla="*/ 4343779 w 5017802"/>
                <a:gd name="connsiteY221" fmla="*/ 4008482 h 4821630"/>
                <a:gd name="connsiteX222" fmla="*/ 4342192 w 5017802"/>
                <a:gd name="connsiteY222" fmla="*/ 3998958 h 4821630"/>
                <a:gd name="connsiteX223" fmla="*/ 4329491 w 5017802"/>
                <a:gd name="connsiteY223" fmla="*/ 3960859 h 4821630"/>
                <a:gd name="connsiteX224" fmla="*/ 4335841 w 5017802"/>
                <a:gd name="connsiteY224" fmla="*/ 3913233 h 4821630"/>
                <a:gd name="connsiteX225" fmla="*/ 4346954 w 5017802"/>
                <a:gd name="connsiteY225" fmla="*/ 3857670 h 4821630"/>
                <a:gd name="connsiteX226" fmla="*/ 4308854 w 5017802"/>
                <a:gd name="connsiteY226" fmla="*/ 3827508 h 4821630"/>
                <a:gd name="connsiteX227" fmla="*/ 4342191 w 5017802"/>
                <a:gd name="connsiteY227" fmla="*/ 3817983 h 4821630"/>
                <a:gd name="connsiteX228" fmla="*/ 4319966 w 5017802"/>
                <a:gd name="connsiteY228" fmla="*/ 3781470 h 4821630"/>
                <a:gd name="connsiteX229" fmla="*/ 4358067 w 5017802"/>
                <a:gd name="connsiteY229" fmla="*/ 3776709 h 4821630"/>
                <a:gd name="connsiteX230" fmla="*/ 4364416 w 5017802"/>
                <a:gd name="connsiteY230" fmla="*/ 3743370 h 4821630"/>
                <a:gd name="connsiteX231" fmla="*/ 4426330 w 5017802"/>
                <a:gd name="connsiteY231" fmla="*/ 3752897 h 4821630"/>
                <a:gd name="connsiteX232" fmla="*/ 4459443 w 5017802"/>
                <a:gd name="connsiteY232" fmla="*/ 3768089 h 4821630"/>
                <a:gd name="connsiteX233" fmla="*/ 4425650 w 5017802"/>
                <a:gd name="connsiteY233" fmla="*/ 3809137 h 4821630"/>
                <a:gd name="connsiteX234" fmla="*/ 4464658 w 5017802"/>
                <a:gd name="connsiteY234" fmla="*/ 3916633 h 4821630"/>
                <a:gd name="connsiteX235" fmla="*/ 4517045 w 5017802"/>
                <a:gd name="connsiteY235" fmla="*/ 3947931 h 4821630"/>
                <a:gd name="connsiteX236" fmla="*/ 4568979 w 5017802"/>
                <a:gd name="connsiteY236" fmla="*/ 3905749 h 4821630"/>
                <a:gd name="connsiteX237" fmla="*/ 4654704 w 5017802"/>
                <a:gd name="connsiteY237" fmla="*/ 3857216 h 4821630"/>
                <a:gd name="connsiteX238" fmla="*/ 4637468 w 5017802"/>
                <a:gd name="connsiteY238" fmla="*/ 3768315 h 4821630"/>
                <a:gd name="connsiteX239" fmla="*/ 4714802 w 5017802"/>
                <a:gd name="connsiteY239" fmla="*/ 3635646 h 4821630"/>
                <a:gd name="connsiteX240" fmla="*/ 5007356 w 5017802"/>
                <a:gd name="connsiteY240" fmla="*/ 3302498 h 4821630"/>
                <a:gd name="connsiteX241" fmla="*/ 4925939 w 5017802"/>
                <a:gd name="connsiteY241" fmla="*/ 3293426 h 4821630"/>
                <a:gd name="connsiteX242" fmla="*/ 4930476 w 5017802"/>
                <a:gd name="connsiteY242" fmla="*/ 3201578 h 4821630"/>
                <a:gd name="connsiteX243" fmla="*/ 4881489 w 5017802"/>
                <a:gd name="connsiteY243" fmla="*/ 3176406 h 4821630"/>
                <a:gd name="connsiteX244" fmla="*/ 4797352 w 5017802"/>
                <a:gd name="connsiteY244" fmla="*/ 3207928 h 4821630"/>
                <a:gd name="connsiteX245" fmla="*/ 4760613 w 5017802"/>
                <a:gd name="connsiteY245" fmla="*/ 3171643 h 4821630"/>
                <a:gd name="connsiteX246" fmla="*/ 4805290 w 5017802"/>
                <a:gd name="connsiteY246" fmla="*/ 3148738 h 4821630"/>
                <a:gd name="connsiteX247" fmla="*/ 4676023 w 5017802"/>
                <a:gd name="connsiteY247" fmla="*/ 2935559 h 4821630"/>
                <a:gd name="connsiteX248" fmla="*/ 4690989 w 5017802"/>
                <a:gd name="connsiteY248" fmla="*/ 2905396 h 4821630"/>
                <a:gd name="connsiteX249" fmla="*/ 4667404 w 5017802"/>
                <a:gd name="connsiteY249" fmla="*/ 2789736 h 4821630"/>
                <a:gd name="connsiteX250" fmla="*/ 4508655 w 5017802"/>
                <a:gd name="connsiteY250" fmla="*/ 2778850 h 4821630"/>
                <a:gd name="connsiteX251" fmla="*/ 4475317 w 5017802"/>
                <a:gd name="connsiteY251" fmla="*/ 2827608 h 4821630"/>
                <a:gd name="connsiteX252" fmla="*/ 4386417 w 5017802"/>
                <a:gd name="connsiteY252" fmla="*/ 2842124 h 4821630"/>
                <a:gd name="connsiteX253" fmla="*/ 4392767 w 5017802"/>
                <a:gd name="connsiteY253" fmla="*/ 2820125 h 4821630"/>
                <a:gd name="connsiteX254" fmla="*/ 4339245 w 5017802"/>
                <a:gd name="connsiteY254" fmla="*/ 2804024 h 4821630"/>
                <a:gd name="connsiteX255" fmla="*/ 4314526 w 5017802"/>
                <a:gd name="connsiteY255" fmla="*/ 2638923 h 4821630"/>
                <a:gd name="connsiteX256" fmla="*/ 4034219 w 5017802"/>
                <a:gd name="connsiteY256" fmla="*/ 2572248 h 4821630"/>
                <a:gd name="connsiteX257" fmla="*/ 3897920 w 5017802"/>
                <a:gd name="connsiteY257" fmla="*/ 2615564 h 4821630"/>
                <a:gd name="connsiteX258" fmla="*/ 3765931 w 5017802"/>
                <a:gd name="connsiteY258" fmla="*/ 2608080 h 4821630"/>
                <a:gd name="connsiteX259" fmla="*/ 3633488 w 5017802"/>
                <a:gd name="connsiteY259" fmla="*/ 2497182 h 4821630"/>
                <a:gd name="connsiteX260" fmla="*/ 3420310 w 5017802"/>
                <a:gd name="connsiteY260" fmla="*/ 2193969 h 4821630"/>
                <a:gd name="connsiteX261" fmla="*/ 3021848 w 5017802"/>
                <a:gd name="connsiteY261" fmla="*/ 2054496 h 4821630"/>
                <a:gd name="connsiteX262" fmla="*/ 2785310 w 5017802"/>
                <a:gd name="connsiteY262" fmla="*/ 1741532 h 4821630"/>
                <a:gd name="connsiteX263" fmla="*/ 2819101 w 5017802"/>
                <a:gd name="connsiteY263" fmla="*/ 1716586 h 4821630"/>
                <a:gd name="connsiteX264" fmla="*/ 2878745 w 5017802"/>
                <a:gd name="connsiteY264" fmla="*/ 1799589 h 4821630"/>
                <a:gd name="connsiteX265" fmla="*/ 2898929 w 5017802"/>
                <a:gd name="connsiteY265" fmla="*/ 1782126 h 4821630"/>
                <a:gd name="connsiteX266" fmla="*/ 2942019 w 5017802"/>
                <a:gd name="connsiteY266" fmla="*/ 1812970 h 4821630"/>
                <a:gd name="connsiteX267" fmla="*/ 3030692 w 5017802"/>
                <a:gd name="connsiteY267" fmla="*/ 1759221 h 4821630"/>
                <a:gd name="connsiteX268" fmla="*/ 3046794 w 5017802"/>
                <a:gd name="connsiteY268" fmla="*/ 1738811 h 4821630"/>
                <a:gd name="connsiteX269" fmla="*/ 3105077 w 5017802"/>
                <a:gd name="connsiteY269" fmla="*/ 1739037 h 4821630"/>
                <a:gd name="connsiteX270" fmla="*/ 3121180 w 5017802"/>
                <a:gd name="connsiteY270" fmla="*/ 1705927 h 4821630"/>
                <a:gd name="connsiteX271" fmla="*/ 3102356 w 5017802"/>
                <a:gd name="connsiteY271" fmla="*/ 1680300 h 4821630"/>
                <a:gd name="connsiteX272" fmla="*/ 3035228 w 5017802"/>
                <a:gd name="connsiteY272" fmla="*/ 1700257 h 4821630"/>
                <a:gd name="connsiteX273" fmla="*/ 3013456 w 5017802"/>
                <a:gd name="connsiteY273" fmla="*/ 1646736 h 4821630"/>
                <a:gd name="connsiteX274" fmla="*/ 3034774 w 5017802"/>
                <a:gd name="connsiteY274" fmla="*/ 1617026 h 4821630"/>
                <a:gd name="connsiteX275" fmla="*/ 2978304 w 5017802"/>
                <a:gd name="connsiteY275" fmla="*/ 1513612 h 4821630"/>
                <a:gd name="connsiteX276" fmla="*/ 2929773 w 5017802"/>
                <a:gd name="connsiteY276" fmla="*/ 1552393 h 4821630"/>
                <a:gd name="connsiteX277" fmla="*/ 2840418 w 5017802"/>
                <a:gd name="connsiteY277" fmla="*/ 1497737 h 4821630"/>
                <a:gd name="connsiteX278" fmla="*/ 2892352 w 5017802"/>
                <a:gd name="connsiteY278" fmla="*/ 1405208 h 4821630"/>
                <a:gd name="connsiteX279" fmla="*/ 2849490 w 5017802"/>
                <a:gd name="connsiteY279" fmla="*/ 1284105 h 4821630"/>
                <a:gd name="connsiteX280" fmla="*/ 2864231 w 5017802"/>
                <a:gd name="connsiteY280" fmla="*/ 1160053 h 4821630"/>
                <a:gd name="connsiteX281" fmla="*/ 2959481 w 5017802"/>
                <a:gd name="connsiteY281" fmla="*/ 1086348 h 4821630"/>
                <a:gd name="connsiteX282" fmla="*/ 3064710 w 5017802"/>
                <a:gd name="connsiteY282" fmla="*/ 1063896 h 4821630"/>
                <a:gd name="connsiteX283" fmla="*/ 3001663 w 5017802"/>
                <a:gd name="connsiteY283" fmla="*/ 974089 h 4821630"/>
                <a:gd name="connsiteX284" fmla="*/ 2984427 w 5017802"/>
                <a:gd name="connsiteY284" fmla="*/ 1018766 h 4821630"/>
                <a:gd name="connsiteX285" fmla="*/ 2941112 w 5017802"/>
                <a:gd name="connsiteY285" fmla="*/ 971595 h 4821630"/>
                <a:gd name="connsiteX286" fmla="*/ 2962430 w 5017802"/>
                <a:gd name="connsiteY286" fmla="*/ 886323 h 4821630"/>
                <a:gd name="connsiteX287" fmla="*/ 3035454 w 5017802"/>
                <a:gd name="connsiteY287" fmla="*/ 789032 h 4821630"/>
                <a:gd name="connsiteX288" fmla="*/ 3018445 w 5017802"/>
                <a:gd name="connsiteY288" fmla="*/ 682443 h 4821630"/>
                <a:gd name="connsiteX289" fmla="*/ 2847223 w 5017802"/>
                <a:gd name="connsiteY289" fmla="*/ 692194 h 4821630"/>
                <a:gd name="connsiteX290" fmla="*/ 2827945 w 5017802"/>
                <a:gd name="connsiteY290" fmla="*/ 734831 h 4821630"/>
                <a:gd name="connsiteX291" fmla="*/ 2795742 w 5017802"/>
                <a:gd name="connsiteY291" fmla="*/ 667248 h 4821630"/>
                <a:gd name="connsiteX292" fmla="*/ 2766032 w 5017802"/>
                <a:gd name="connsiteY292" fmla="*/ 707616 h 4821630"/>
                <a:gd name="connsiteX293" fmla="*/ 2580523 w 5017802"/>
                <a:gd name="connsiteY29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96586 w 5017802"/>
                <a:gd name="connsiteY175" fmla="*/ 4245474 h 4821630"/>
                <a:gd name="connsiteX176" fmla="*/ 2394785 w 5017802"/>
                <a:gd name="connsiteY176" fmla="*/ 4215990 h 4821630"/>
                <a:gd name="connsiteX177" fmla="*/ 2406350 w 5017802"/>
                <a:gd name="connsiteY177" fmla="*/ 4125277 h 4821630"/>
                <a:gd name="connsiteX178" fmla="*/ 2494570 w 5017802"/>
                <a:gd name="connsiteY178" fmla="*/ 3900532 h 4821630"/>
                <a:gd name="connsiteX179" fmla="*/ 2593449 w 5017802"/>
                <a:gd name="connsiteY179" fmla="*/ 3917768 h 4821630"/>
                <a:gd name="connsiteX180" fmla="*/ 2719088 w 5017802"/>
                <a:gd name="connsiteY180" fmla="*/ 3918221 h 4821630"/>
                <a:gd name="connsiteX181" fmla="*/ 2914124 w 5017802"/>
                <a:gd name="connsiteY181" fmla="*/ 3764007 h 4821630"/>
                <a:gd name="connsiteX182" fmla="*/ 3195112 w 5017802"/>
                <a:gd name="connsiteY182" fmla="*/ 3993968 h 4821630"/>
                <a:gd name="connsiteX183" fmla="*/ 3265414 w 5017802"/>
                <a:gd name="connsiteY183" fmla="*/ 4067674 h 4821630"/>
                <a:gd name="connsiteX184" fmla="*/ 3439813 w 5017802"/>
                <a:gd name="connsiteY184" fmla="*/ 4130265 h 4821630"/>
                <a:gd name="connsiteX185" fmla="*/ 3526217 w 5017802"/>
                <a:gd name="connsiteY185" fmla="*/ 4316455 h 4821630"/>
                <a:gd name="connsiteX186" fmla="*/ 3586542 w 5017802"/>
                <a:gd name="connsiteY186" fmla="*/ 4375193 h 4821630"/>
                <a:gd name="connsiteX187" fmla="*/ 3597654 w 5017802"/>
                <a:gd name="connsiteY187" fmla="*/ 4345030 h 4821630"/>
                <a:gd name="connsiteX188" fmla="*/ 3643692 w 5017802"/>
                <a:gd name="connsiteY188" fmla="*/ 4318042 h 4821630"/>
                <a:gd name="connsiteX189" fmla="*/ 3694492 w 5017802"/>
                <a:gd name="connsiteY189" fmla="*/ 4391068 h 4821630"/>
                <a:gd name="connsiteX190" fmla="*/ 3743705 w 5017802"/>
                <a:gd name="connsiteY190" fmla="*/ 4394243 h 4821630"/>
                <a:gd name="connsiteX191" fmla="*/ 3699254 w 5017802"/>
                <a:gd name="connsiteY191" fmla="*/ 4300581 h 4821630"/>
                <a:gd name="connsiteX192" fmla="*/ 3656392 w 5017802"/>
                <a:gd name="connsiteY192" fmla="*/ 4232318 h 4821630"/>
                <a:gd name="connsiteX193" fmla="*/ 3699255 w 5017802"/>
                <a:gd name="connsiteY193" fmla="*/ 4216442 h 4821630"/>
                <a:gd name="connsiteX194" fmla="*/ 3680204 w 5017802"/>
                <a:gd name="connsiteY194" fmla="*/ 4175168 h 4821630"/>
                <a:gd name="connsiteX195" fmla="*/ 3732592 w 5017802"/>
                <a:gd name="connsiteY195" fmla="*/ 4184693 h 4821630"/>
                <a:gd name="connsiteX196" fmla="*/ 3711955 w 5017802"/>
                <a:gd name="connsiteY196" fmla="*/ 4151355 h 4821630"/>
                <a:gd name="connsiteX197" fmla="*/ 3733274 w 5017802"/>
                <a:gd name="connsiteY197" fmla="*/ 4134801 h 4821630"/>
                <a:gd name="connsiteX198" fmla="*/ 3854377 w 5017802"/>
                <a:gd name="connsiteY198" fmla="*/ 4220074 h 4821630"/>
                <a:gd name="connsiteX199" fmla="*/ 3889754 w 5017802"/>
                <a:gd name="connsiteY199" fmla="*/ 4206917 h 4821630"/>
                <a:gd name="connsiteX200" fmla="*/ 3942141 w 5017802"/>
                <a:gd name="connsiteY200" fmla="*/ 4272006 h 4821630"/>
                <a:gd name="connsiteX201" fmla="*/ 3962779 w 5017802"/>
                <a:gd name="connsiteY201" fmla="*/ 4330743 h 4821630"/>
                <a:gd name="connsiteX202" fmla="*/ 4070729 w 5017802"/>
                <a:gd name="connsiteY202" fmla="*/ 4349792 h 4821630"/>
                <a:gd name="connsiteX203" fmla="*/ 4010405 w 5017802"/>
                <a:gd name="connsiteY203" fmla="*/ 4283117 h 4821630"/>
                <a:gd name="connsiteX204" fmla="*/ 4007229 w 5017802"/>
                <a:gd name="connsiteY204" fmla="*/ 4214855 h 4821630"/>
                <a:gd name="connsiteX205" fmla="*/ 4061204 w 5017802"/>
                <a:gd name="connsiteY205" fmla="*/ 4270418 h 4821630"/>
                <a:gd name="connsiteX206" fmla="*/ 4110417 w 5017802"/>
                <a:gd name="connsiteY206" fmla="*/ 4275180 h 4821630"/>
                <a:gd name="connsiteX207" fmla="*/ 4104067 w 5017802"/>
                <a:gd name="connsiteY207" fmla="*/ 4225968 h 4821630"/>
                <a:gd name="connsiteX208" fmla="*/ 4164392 w 5017802"/>
                <a:gd name="connsiteY208" fmla="*/ 4230730 h 4821630"/>
                <a:gd name="connsiteX209" fmla="*/ 4226304 w 5017802"/>
                <a:gd name="connsiteY209" fmla="*/ 4273592 h 4821630"/>
                <a:gd name="connsiteX210" fmla="*/ 4258054 w 5017802"/>
                <a:gd name="connsiteY210" fmla="*/ 4260893 h 4821630"/>
                <a:gd name="connsiteX211" fmla="*/ 4251705 w 5017802"/>
                <a:gd name="connsiteY211" fmla="*/ 4225968 h 4821630"/>
                <a:gd name="connsiteX212" fmla="*/ 4292980 w 5017802"/>
                <a:gd name="connsiteY212" fmla="*/ 4202156 h 4821630"/>
                <a:gd name="connsiteX213" fmla="*/ 4377117 w 5017802"/>
                <a:gd name="connsiteY213" fmla="*/ 4259306 h 4821630"/>
                <a:gd name="connsiteX214" fmla="*/ 4394580 w 5017802"/>
                <a:gd name="connsiteY214" fmla="*/ 4157708 h 4821630"/>
                <a:gd name="connsiteX215" fmla="*/ 4369180 w 5017802"/>
                <a:gd name="connsiteY215" fmla="*/ 4135482 h 4821630"/>
                <a:gd name="connsiteX216" fmla="*/ 4296154 w 5017802"/>
                <a:gd name="connsiteY216" fmla="*/ 4092619 h 4821630"/>
                <a:gd name="connsiteX217" fmla="*/ 4318379 w 5017802"/>
                <a:gd name="connsiteY217" fmla="*/ 4067220 h 4821630"/>
                <a:gd name="connsiteX218" fmla="*/ 4339017 w 5017802"/>
                <a:gd name="connsiteY218" fmla="*/ 4044994 h 4821630"/>
                <a:gd name="connsiteX219" fmla="*/ 4392992 w 5017802"/>
                <a:gd name="connsiteY219" fmla="*/ 4076745 h 4821630"/>
                <a:gd name="connsiteX220" fmla="*/ 4399342 w 5017802"/>
                <a:gd name="connsiteY220" fmla="*/ 4032295 h 4821630"/>
                <a:gd name="connsiteX221" fmla="*/ 4343779 w 5017802"/>
                <a:gd name="connsiteY221" fmla="*/ 4008482 h 4821630"/>
                <a:gd name="connsiteX222" fmla="*/ 4342192 w 5017802"/>
                <a:gd name="connsiteY222" fmla="*/ 3998958 h 4821630"/>
                <a:gd name="connsiteX223" fmla="*/ 4329491 w 5017802"/>
                <a:gd name="connsiteY223" fmla="*/ 3960859 h 4821630"/>
                <a:gd name="connsiteX224" fmla="*/ 4335841 w 5017802"/>
                <a:gd name="connsiteY224" fmla="*/ 3913233 h 4821630"/>
                <a:gd name="connsiteX225" fmla="*/ 4346954 w 5017802"/>
                <a:gd name="connsiteY225" fmla="*/ 3857670 h 4821630"/>
                <a:gd name="connsiteX226" fmla="*/ 4308854 w 5017802"/>
                <a:gd name="connsiteY226" fmla="*/ 3827508 h 4821630"/>
                <a:gd name="connsiteX227" fmla="*/ 4342191 w 5017802"/>
                <a:gd name="connsiteY227" fmla="*/ 3817983 h 4821630"/>
                <a:gd name="connsiteX228" fmla="*/ 4319966 w 5017802"/>
                <a:gd name="connsiteY228" fmla="*/ 3781470 h 4821630"/>
                <a:gd name="connsiteX229" fmla="*/ 4358067 w 5017802"/>
                <a:gd name="connsiteY229" fmla="*/ 3776709 h 4821630"/>
                <a:gd name="connsiteX230" fmla="*/ 4364416 w 5017802"/>
                <a:gd name="connsiteY230" fmla="*/ 3743370 h 4821630"/>
                <a:gd name="connsiteX231" fmla="*/ 4426330 w 5017802"/>
                <a:gd name="connsiteY231" fmla="*/ 3752897 h 4821630"/>
                <a:gd name="connsiteX232" fmla="*/ 4459443 w 5017802"/>
                <a:gd name="connsiteY232" fmla="*/ 3768089 h 4821630"/>
                <a:gd name="connsiteX233" fmla="*/ 4425650 w 5017802"/>
                <a:gd name="connsiteY233" fmla="*/ 3809137 h 4821630"/>
                <a:gd name="connsiteX234" fmla="*/ 4464658 w 5017802"/>
                <a:gd name="connsiteY234" fmla="*/ 3916633 h 4821630"/>
                <a:gd name="connsiteX235" fmla="*/ 4517045 w 5017802"/>
                <a:gd name="connsiteY235" fmla="*/ 3947931 h 4821630"/>
                <a:gd name="connsiteX236" fmla="*/ 4568979 w 5017802"/>
                <a:gd name="connsiteY236" fmla="*/ 3905749 h 4821630"/>
                <a:gd name="connsiteX237" fmla="*/ 4654704 w 5017802"/>
                <a:gd name="connsiteY237" fmla="*/ 3857216 h 4821630"/>
                <a:gd name="connsiteX238" fmla="*/ 4637468 w 5017802"/>
                <a:gd name="connsiteY238" fmla="*/ 3768315 h 4821630"/>
                <a:gd name="connsiteX239" fmla="*/ 4714802 w 5017802"/>
                <a:gd name="connsiteY239" fmla="*/ 3635646 h 4821630"/>
                <a:gd name="connsiteX240" fmla="*/ 5007356 w 5017802"/>
                <a:gd name="connsiteY240" fmla="*/ 3302498 h 4821630"/>
                <a:gd name="connsiteX241" fmla="*/ 4925939 w 5017802"/>
                <a:gd name="connsiteY241" fmla="*/ 3293426 h 4821630"/>
                <a:gd name="connsiteX242" fmla="*/ 4930476 w 5017802"/>
                <a:gd name="connsiteY242" fmla="*/ 3201578 h 4821630"/>
                <a:gd name="connsiteX243" fmla="*/ 4881489 w 5017802"/>
                <a:gd name="connsiteY243" fmla="*/ 3176406 h 4821630"/>
                <a:gd name="connsiteX244" fmla="*/ 4797352 w 5017802"/>
                <a:gd name="connsiteY244" fmla="*/ 3207928 h 4821630"/>
                <a:gd name="connsiteX245" fmla="*/ 4760613 w 5017802"/>
                <a:gd name="connsiteY245" fmla="*/ 3171643 h 4821630"/>
                <a:gd name="connsiteX246" fmla="*/ 4805290 w 5017802"/>
                <a:gd name="connsiteY246" fmla="*/ 3148738 h 4821630"/>
                <a:gd name="connsiteX247" fmla="*/ 4676023 w 5017802"/>
                <a:gd name="connsiteY247" fmla="*/ 2935559 h 4821630"/>
                <a:gd name="connsiteX248" fmla="*/ 4690989 w 5017802"/>
                <a:gd name="connsiteY248" fmla="*/ 2905396 h 4821630"/>
                <a:gd name="connsiteX249" fmla="*/ 4667404 w 5017802"/>
                <a:gd name="connsiteY249" fmla="*/ 2789736 h 4821630"/>
                <a:gd name="connsiteX250" fmla="*/ 4508655 w 5017802"/>
                <a:gd name="connsiteY250" fmla="*/ 2778850 h 4821630"/>
                <a:gd name="connsiteX251" fmla="*/ 4475317 w 5017802"/>
                <a:gd name="connsiteY251" fmla="*/ 2827608 h 4821630"/>
                <a:gd name="connsiteX252" fmla="*/ 4386417 w 5017802"/>
                <a:gd name="connsiteY252" fmla="*/ 2842124 h 4821630"/>
                <a:gd name="connsiteX253" fmla="*/ 4392767 w 5017802"/>
                <a:gd name="connsiteY253" fmla="*/ 2820125 h 4821630"/>
                <a:gd name="connsiteX254" fmla="*/ 4339245 w 5017802"/>
                <a:gd name="connsiteY254" fmla="*/ 2804024 h 4821630"/>
                <a:gd name="connsiteX255" fmla="*/ 4314526 w 5017802"/>
                <a:gd name="connsiteY255" fmla="*/ 2638923 h 4821630"/>
                <a:gd name="connsiteX256" fmla="*/ 4034219 w 5017802"/>
                <a:gd name="connsiteY256" fmla="*/ 2572248 h 4821630"/>
                <a:gd name="connsiteX257" fmla="*/ 3897920 w 5017802"/>
                <a:gd name="connsiteY257" fmla="*/ 2615564 h 4821630"/>
                <a:gd name="connsiteX258" fmla="*/ 3765931 w 5017802"/>
                <a:gd name="connsiteY258" fmla="*/ 2608080 h 4821630"/>
                <a:gd name="connsiteX259" fmla="*/ 3633488 w 5017802"/>
                <a:gd name="connsiteY259" fmla="*/ 2497182 h 4821630"/>
                <a:gd name="connsiteX260" fmla="*/ 3420310 w 5017802"/>
                <a:gd name="connsiteY260" fmla="*/ 2193969 h 4821630"/>
                <a:gd name="connsiteX261" fmla="*/ 3021848 w 5017802"/>
                <a:gd name="connsiteY261" fmla="*/ 2054496 h 4821630"/>
                <a:gd name="connsiteX262" fmla="*/ 2785310 w 5017802"/>
                <a:gd name="connsiteY262" fmla="*/ 1741532 h 4821630"/>
                <a:gd name="connsiteX263" fmla="*/ 2819101 w 5017802"/>
                <a:gd name="connsiteY263" fmla="*/ 1716586 h 4821630"/>
                <a:gd name="connsiteX264" fmla="*/ 2878745 w 5017802"/>
                <a:gd name="connsiteY264" fmla="*/ 1799589 h 4821630"/>
                <a:gd name="connsiteX265" fmla="*/ 2898929 w 5017802"/>
                <a:gd name="connsiteY265" fmla="*/ 1782126 h 4821630"/>
                <a:gd name="connsiteX266" fmla="*/ 2942019 w 5017802"/>
                <a:gd name="connsiteY266" fmla="*/ 1812970 h 4821630"/>
                <a:gd name="connsiteX267" fmla="*/ 3030692 w 5017802"/>
                <a:gd name="connsiteY267" fmla="*/ 1759221 h 4821630"/>
                <a:gd name="connsiteX268" fmla="*/ 3046794 w 5017802"/>
                <a:gd name="connsiteY268" fmla="*/ 1738811 h 4821630"/>
                <a:gd name="connsiteX269" fmla="*/ 3105077 w 5017802"/>
                <a:gd name="connsiteY269" fmla="*/ 1739037 h 4821630"/>
                <a:gd name="connsiteX270" fmla="*/ 3121180 w 5017802"/>
                <a:gd name="connsiteY270" fmla="*/ 1705927 h 4821630"/>
                <a:gd name="connsiteX271" fmla="*/ 3102356 w 5017802"/>
                <a:gd name="connsiteY271" fmla="*/ 1680300 h 4821630"/>
                <a:gd name="connsiteX272" fmla="*/ 3035228 w 5017802"/>
                <a:gd name="connsiteY272" fmla="*/ 1700257 h 4821630"/>
                <a:gd name="connsiteX273" fmla="*/ 3013456 w 5017802"/>
                <a:gd name="connsiteY273" fmla="*/ 1646736 h 4821630"/>
                <a:gd name="connsiteX274" fmla="*/ 3034774 w 5017802"/>
                <a:gd name="connsiteY274" fmla="*/ 1617026 h 4821630"/>
                <a:gd name="connsiteX275" fmla="*/ 2978304 w 5017802"/>
                <a:gd name="connsiteY275" fmla="*/ 1513612 h 4821630"/>
                <a:gd name="connsiteX276" fmla="*/ 2929773 w 5017802"/>
                <a:gd name="connsiteY276" fmla="*/ 1552393 h 4821630"/>
                <a:gd name="connsiteX277" fmla="*/ 2840418 w 5017802"/>
                <a:gd name="connsiteY277" fmla="*/ 1497737 h 4821630"/>
                <a:gd name="connsiteX278" fmla="*/ 2892352 w 5017802"/>
                <a:gd name="connsiteY278" fmla="*/ 1405208 h 4821630"/>
                <a:gd name="connsiteX279" fmla="*/ 2849490 w 5017802"/>
                <a:gd name="connsiteY279" fmla="*/ 1284105 h 4821630"/>
                <a:gd name="connsiteX280" fmla="*/ 2864231 w 5017802"/>
                <a:gd name="connsiteY280" fmla="*/ 1160053 h 4821630"/>
                <a:gd name="connsiteX281" fmla="*/ 2959481 w 5017802"/>
                <a:gd name="connsiteY281" fmla="*/ 1086348 h 4821630"/>
                <a:gd name="connsiteX282" fmla="*/ 3064710 w 5017802"/>
                <a:gd name="connsiteY282" fmla="*/ 1063896 h 4821630"/>
                <a:gd name="connsiteX283" fmla="*/ 3001663 w 5017802"/>
                <a:gd name="connsiteY283" fmla="*/ 974089 h 4821630"/>
                <a:gd name="connsiteX284" fmla="*/ 2984427 w 5017802"/>
                <a:gd name="connsiteY284" fmla="*/ 1018766 h 4821630"/>
                <a:gd name="connsiteX285" fmla="*/ 2941112 w 5017802"/>
                <a:gd name="connsiteY285" fmla="*/ 971595 h 4821630"/>
                <a:gd name="connsiteX286" fmla="*/ 2962430 w 5017802"/>
                <a:gd name="connsiteY286" fmla="*/ 886323 h 4821630"/>
                <a:gd name="connsiteX287" fmla="*/ 3035454 w 5017802"/>
                <a:gd name="connsiteY287" fmla="*/ 789032 h 4821630"/>
                <a:gd name="connsiteX288" fmla="*/ 3018445 w 5017802"/>
                <a:gd name="connsiteY288" fmla="*/ 682443 h 4821630"/>
                <a:gd name="connsiteX289" fmla="*/ 2847223 w 5017802"/>
                <a:gd name="connsiteY289" fmla="*/ 692194 h 4821630"/>
                <a:gd name="connsiteX290" fmla="*/ 2827945 w 5017802"/>
                <a:gd name="connsiteY290" fmla="*/ 734831 h 4821630"/>
                <a:gd name="connsiteX291" fmla="*/ 2795742 w 5017802"/>
                <a:gd name="connsiteY291" fmla="*/ 667248 h 4821630"/>
                <a:gd name="connsiteX292" fmla="*/ 2766032 w 5017802"/>
                <a:gd name="connsiteY292" fmla="*/ 707616 h 4821630"/>
                <a:gd name="connsiteX293" fmla="*/ 2580523 w 5017802"/>
                <a:gd name="connsiteY29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96586 w 5017802"/>
                <a:gd name="connsiteY175" fmla="*/ 4245474 h 4821630"/>
                <a:gd name="connsiteX176" fmla="*/ 2394785 w 5017802"/>
                <a:gd name="connsiteY176" fmla="*/ 4215990 h 4821630"/>
                <a:gd name="connsiteX177" fmla="*/ 2406350 w 5017802"/>
                <a:gd name="connsiteY177" fmla="*/ 4125277 h 4821630"/>
                <a:gd name="connsiteX178" fmla="*/ 2494570 w 5017802"/>
                <a:gd name="connsiteY178" fmla="*/ 3900532 h 4821630"/>
                <a:gd name="connsiteX179" fmla="*/ 2593449 w 5017802"/>
                <a:gd name="connsiteY179" fmla="*/ 3917768 h 4821630"/>
                <a:gd name="connsiteX180" fmla="*/ 2719088 w 5017802"/>
                <a:gd name="connsiteY180" fmla="*/ 3918221 h 4821630"/>
                <a:gd name="connsiteX181" fmla="*/ 2914124 w 5017802"/>
                <a:gd name="connsiteY181" fmla="*/ 3764007 h 4821630"/>
                <a:gd name="connsiteX182" fmla="*/ 3195112 w 5017802"/>
                <a:gd name="connsiteY182" fmla="*/ 3993968 h 4821630"/>
                <a:gd name="connsiteX183" fmla="*/ 3265414 w 5017802"/>
                <a:gd name="connsiteY183" fmla="*/ 4067674 h 4821630"/>
                <a:gd name="connsiteX184" fmla="*/ 3439813 w 5017802"/>
                <a:gd name="connsiteY184" fmla="*/ 4130265 h 4821630"/>
                <a:gd name="connsiteX185" fmla="*/ 3526217 w 5017802"/>
                <a:gd name="connsiteY185" fmla="*/ 4316455 h 4821630"/>
                <a:gd name="connsiteX186" fmla="*/ 3586542 w 5017802"/>
                <a:gd name="connsiteY186" fmla="*/ 4375193 h 4821630"/>
                <a:gd name="connsiteX187" fmla="*/ 3597654 w 5017802"/>
                <a:gd name="connsiteY187" fmla="*/ 4345030 h 4821630"/>
                <a:gd name="connsiteX188" fmla="*/ 3643692 w 5017802"/>
                <a:gd name="connsiteY188" fmla="*/ 4318042 h 4821630"/>
                <a:gd name="connsiteX189" fmla="*/ 3694492 w 5017802"/>
                <a:gd name="connsiteY189" fmla="*/ 4391068 h 4821630"/>
                <a:gd name="connsiteX190" fmla="*/ 3743705 w 5017802"/>
                <a:gd name="connsiteY190" fmla="*/ 4394243 h 4821630"/>
                <a:gd name="connsiteX191" fmla="*/ 3699254 w 5017802"/>
                <a:gd name="connsiteY191" fmla="*/ 4300581 h 4821630"/>
                <a:gd name="connsiteX192" fmla="*/ 3656392 w 5017802"/>
                <a:gd name="connsiteY192" fmla="*/ 4232318 h 4821630"/>
                <a:gd name="connsiteX193" fmla="*/ 3699255 w 5017802"/>
                <a:gd name="connsiteY193" fmla="*/ 4216442 h 4821630"/>
                <a:gd name="connsiteX194" fmla="*/ 3680204 w 5017802"/>
                <a:gd name="connsiteY194" fmla="*/ 4175168 h 4821630"/>
                <a:gd name="connsiteX195" fmla="*/ 3732592 w 5017802"/>
                <a:gd name="connsiteY195" fmla="*/ 4184693 h 4821630"/>
                <a:gd name="connsiteX196" fmla="*/ 3711955 w 5017802"/>
                <a:gd name="connsiteY196" fmla="*/ 4151355 h 4821630"/>
                <a:gd name="connsiteX197" fmla="*/ 3733274 w 5017802"/>
                <a:gd name="connsiteY197" fmla="*/ 4134801 h 4821630"/>
                <a:gd name="connsiteX198" fmla="*/ 3854377 w 5017802"/>
                <a:gd name="connsiteY198" fmla="*/ 4220074 h 4821630"/>
                <a:gd name="connsiteX199" fmla="*/ 3889754 w 5017802"/>
                <a:gd name="connsiteY199" fmla="*/ 4206917 h 4821630"/>
                <a:gd name="connsiteX200" fmla="*/ 3942141 w 5017802"/>
                <a:gd name="connsiteY200" fmla="*/ 4272006 h 4821630"/>
                <a:gd name="connsiteX201" fmla="*/ 3962779 w 5017802"/>
                <a:gd name="connsiteY201" fmla="*/ 4330743 h 4821630"/>
                <a:gd name="connsiteX202" fmla="*/ 4070729 w 5017802"/>
                <a:gd name="connsiteY202" fmla="*/ 4349792 h 4821630"/>
                <a:gd name="connsiteX203" fmla="*/ 4010405 w 5017802"/>
                <a:gd name="connsiteY203" fmla="*/ 4283117 h 4821630"/>
                <a:gd name="connsiteX204" fmla="*/ 4007229 w 5017802"/>
                <a:gd name="connsiteY204" fmla="*/ 4214855 h 4821630"/>
                <a:gd name="connsiteX205" fmla="*/ 4061204 w 5017802"/>
                <a:gd name="connsiteY205" fmla="*/ 4270418 h 4821630"/>
                <a:gd name="connsiteX206" fmla="*/ 4110417 w 5017802"/>
                <a:gd name="connsiteY206" fmla="*/ 4275180 h 4821630"/>
                <a:gd name="connsiteX207" fmla="*/ 4104067 w 5017802"/>
                <a:gd name="connsiteY207" fmla="*/ 4225968 h 4821630"/>
                <a:gd name="connsiteX208" fmla="*/ 4164392 w 5017802"/>
                <a:gd name="connsiteY208" fmla="*/ 4230730 h 4821630"/>
                <a:gd name="connsiteX209" fmla="*/ 4226304 w 5017802"/>
                <a:gd name="connsiteY209" fmla="*/ 4273592 h 4821630"/>
                <a:gd name="connsiteX210" fmla="*/ 4258054 w 5017802"/>
                <a:gd name="connsiteY210" fmla="*/ 4260893 h 4821630"/>
                <a:gd name="connsiteX211" fmla="*/ 4251705 w 5017802"/>
                <a:gd name="connsiteY211" fmla="*/ 4225968 h 4821630"/>
                <a:gd name="connsiteX212" fmla="*/ 4292980 w 5017802"/>
                <a:gd name="connsiteY212" fmla="*/ 4202156 h 4821630"/>
                <a:gd name="connsiteX213" fmla="*/ 4377117 w 5017802"/>
                <a:gd name="connsiteY213" fmla="*/ 4259306 h 4821630"/>
                <a:gd name="connsiteX214" fmla="*/ 4394580 w 5017802"/>
                <a:gd name="connsiteY214" fmla="*/ 4157708 h 4821630"/>
                <a:gd name="connsiteX215" fmla="*/ 4369180 w 5017802"/>
                <a:gd name="connsiteY215" fmla="*/ 4135482 h 4821630"/>
                <a:gd name="connsiteX216" fmla="*/ 4296154 w 5017802"/>
                <a:gd name="connsiteY216" fmla="*/ 4092619 h 4821630"/>
                <a:gd name="connsiteX217" fmla="*/ 4318379 w 5017802"/>
                <a:gd name="connsiteY217" fmla="*/ 4067220 h 4821630"/>
                <a:gd name="connsiteX218" fmla="*/ 4339017 w 5017802"/>
                <a:gd name="connsiteY218" fmla="*/ 4044994 h 4821630"/>
                <a:gd name="connsiteX219" fmla="*/ 4392992 w 5017802"/>
                <a:gd name="connsiteY219" fmla="*/ 4076745 h 4821630"/>
                <a:gd name="connsiteX220" fmla="*/ 4399342 w 5017802"/>
                <a:gd name="connsiteY220" fmla="*/ 4032295 h 4821630"/>
                <a:gd name="connsiteX221" fmla="*/ 4343779 w 5017802"/>
                <a:gd name="connsiteY221" fmla="*/ 4008482 h 4821630"/>
                <a:gd name="connsiteX222" fmla="*/ 4342192 w 5017802"/>
                <a:gd name="connsiteY222" fmla="*/ 3998958 h 4821630"/>
                <a:gd name="connsiteX223" fmla="*/ 4329491 w 5017802"/>
                <a:gd name="connsiteY223" fmla="*/ 3960859 h 4821630"/>
                <a:gd name="connsiteX224" fmla="*/ 4335841 w 5017802"/>
                <a:gd name="connsiteY224" fmla="*/ 3913233 h 4821630"/>
                <a:gd name="connsiteX225" fmla="*/ 4346954 w 5017802"/>
                <a:gd name="connsiteY225" fmla="*/ 3857670 h 4821630"/>
                <a:gd name="connsiteX226" fmla="*/ 4308854 w 5017802"/>
                <a:gd name="connsiteY226" fmla="*/ 3827508 h 4821630"/>
                <a:gd name="connsiteX227" fmla="*/ 4342191 w 5017802"/>
                <a:gd name="connsiteY227" fmla="*/ 3817983 h 4821630"/>
                <a:gd name="connsiteX228" fmla="*/ 4319966 w 5017802"/>
                <a:gd name="connsiteY228" fmla="*/ 3781470 h 4821630"/>
                <a:gd name="connsiteX229" fmla="*/ 4358067 w 5017802"/>
                <a:gd name="connsiteY229" fmla="*/ 3776709 h 4821630"/>
                <a:gd name="connsiteX230" fmla="*/ 4364416 w 5017802"/>
                <a:gd name="connsiteY230" fmla="*/ 3743370 h 4821630"/>
                <a:gd name="connsiteX231" fmla="*/ 4426330 w 5017802"/>
                <a:gd name="connsiteY231" fmla="*/ 3752897 h 4821630"/>
                <a:gd name="connsiteX232" fmla="*/ 4459443 w 5017802"/>
                <a:gd name="connsiteY232" fmla="*/ 3768089 h 4821630"/>
                <a:gd name="connsiteX233" fmla="*/ 4425650 w 5017802"/>
                <a:gd name="connsiteY233" fmla="*/ 3809137 h 4821630"/>
                <a:gd name="connsiteX234" fmla="*/ 4464658 w 5017802"/>
                <a:gd name="connsiteY234" fmla="*/ 3916633 h 4821630"/>
                <a:gd name="connsiteX235" fmla="*/ 4517045 w 5017802"/>
                <a:gd name="connsiteY235" fmla="*/ 3947931 h 4821630"/>
                <a:gd name="connsiteX236" fmla="*/ 4568979 w 5017802"/>
                <a:gd name="connsiteY236" fmla="*/ 3905749 h 4821630"/>
                <a:gd name="connsiteX237" fmla="*/ 4654704 w 5017802"/>
                <a:gd name="connsiteY237" fmla="*/ 3857216 h 4821630"/>
                <a:gd name="connsiteX238" fmla="*/ 4637468 w 5017802"/>
                <a:gd name="connsiteY238" fmla="*/ 3768315 h 4821630"/>
                <a:gd name="connsiteX239" fmla="*/ 4714802 w 5017802"/>
                <a:gd name="connsiteY239" fmla="*/ 3635646 h 4821630"/>
                <a:gd name="connsiteX240" fmla="*/ 5007356 w 5017802"/>
                <a:gd name="connsiteY240" fmla="*/ 3302498 h 4821630"/>
                <a:gd name="connsiteX241" fmla="*/ 4925939 w 5017802"/>
                <a:gd name="connsiteY241" fmla="*/ 3293426 h 4821630"/>
                <a:gd name="connsiteX242" fmla="*/ 4930476 w 5017802"/>
                <a:gd name="connsiteY242" fmla="*/ 3201578 h 4821630"/>
                <a:gd name="connsiteX243" fmla="*/ 4881489 w 5017802"/>
                <a:gd name="connsiteY243" fmla="*/ 3176406 h 4821630"/>
                <a:gd name="connsiteX244" fmla="*/ 4797352 w 5017802"/>
                <a:gd name="connsiteY244" fmla="*/ 3207928 h 4821630"/>
                <a:gd name="connsiteX245" fmla="*/ 4760613 w 5017802"/>
                <a:gd name="connsiteY245" fmla="*/ 3171643 h 4821630"/>
                <a:gd name="connsiteX246" fmla="*/ 4805290 w 5017802"/>
                <a:gd name="connsiteY246" fmla="*/ 3148738 h 4821630"/>
                <a:gd name="connsiteX247" fmla="*/ 4676023 w 5017802"/>
                <a:gd name="connsiteY247" fmla="*/ 2935559 h 4821630"/>
                <a:gd name="connsiteX248" fmla="*/ 4690989 w 5017802"/>
                <a:gd name="connsiteY248" fmla="*/ 2905396 h 4821630"/>
                <a:gd name="connsiteX249" fmla="*/ 4667404 w 5017802"/>
                <a:gd name="connsiteY249" fmla="*/ 2789736 h 4821630"/>
                <a:gd name="connsiteX250" fmla="*/ 4508655 w 5017802"/>
                <a:gd name="connsiteY250" fmla="*/ 2778850 h 4821630"/>
                <a:gd name="connsiteX251" fmla="*/ 4475317 w 5017802"/>
                <a:gd name="connsiteY251" fmla="*/ 2827608 h 4821630"/>
                <a:gd name="connsiteX252" fmla="*/ 4386417 w 5017802"/>
                <a:gd name="connsiteY252" fmla="*/ 2842124 h 4821630"/>
                <a:gd name="connsiteX253" fmla="*/ 4392767 w 5017802"/>
                <a:gd name="connsiteY253" fmla="*/ 2820125 h 4821630"/>
                <a:gd name="connsiteX254" fmla="*/ 4339245 w 5017802"/>
                <a:gd name="connsiteY254" fmla="*/ 2804024 h 4821630"/>
                <a:gd name="connsiteX255" fmla="*/ 4314526 w 5017802"/>
                <a:gd name="connsiteY255" fmla="*/ 2638923 h 4821630"/>
                <a:gd name="connsiteX256" fmla="*/ 4034219 w 5017802"/>
                <a:gd name="connsiteY256" fmla="*/ 2572248 h 4821630"/>
                <a:gd name="connsiteX257" fmla="*/ 3897920 w 5017802"/>
                <a:gd name="connsiteY257" fmla="*/ 2615564 h 4821630"/>
                <a:gd name="connsiteX258" fmla="*/ 3765931 w 5017802"/>
                <a:gd name="connsiteY258" fmla="*/ 2608080 h 4821630"/>
                <a:gd name="connsiteX259" fmla="*/ 3633488 w 5017802"/>
                <a:gd name="connsiteY259" fmla="*/ 2497182 h 4821630"/>
                <a:gd name="connsiteX260" fmla="*/ 3420310 w 5017802"/>
                <a:gd name="connsiteY260" fmla="*/ 2193969 h 4821630"/>
                <a:gd name="connsiteX261" fmla="*/ 3021848 w 5017802"/>
                <a:gd name="connsiteY261" fmla="*/ 2054496 h 4821630"/>
                <a:gd name="connsiteX262" fmla="*/ 2785310 w 5017802"/>
                <a:gd name="connsiteY262" fmla="*/ 1741532 h 4821630"/>
                <a:gd name="connsiteX263" fmla="*/ 2819101 w 5017802"/>
                <a:gd name="connsiteY263" fmla="*/ 1716586 h 4821630"/>
                <a:gd name="connsiteX264" fmla="*/ 2878745 w 5017802"/>
                <a:gd name="connsiteY264" fmla="*/ 1799589 h 4821630"/>
                <a:gd name="connsiteX265" fmla="*/ 2898929 w 5017802"/>
                <a:gd name="connsiteY265" fmla="*/ 1782126 h 4821630"/>
                <a:gd name="connsiteX266" fmla="*/ 2942019 w 5017802"/>
                <a:gd name="connsiteY266" fmla="*/ 1812970 h 4821630"/>
                <a:gd name="connsiteX267" fmla="*/ 3030692 w 5017802"/>
                <a:gd name="connsiteY267" fmla="*/ 1759221 h 4821630"/>
                <a:gd name="connsiteX268" fmla="*/ 3046794 w 5017802"/>
                <a:gd name="connsiteY268" fmla="*/ 1738811 h 4821630"/>
                <a:gd name="connsiteX269" fmla="*/ 3105077 w 5017802"/>
                <a:gd name="connsiteY269" fmla="*/ 1739037 h 4821630"/>
                <a:gd name="connsiteX270" fmla="*/ 3121180 w 5017802"/>
                <a:gd name="connsiteY270" fmla="*/ 1705927 h 4821630"/>
                <a:gd name="connsiteX271" fmla="*/ 3102356 w 5017802"/>
                <a:gd name="connsiteY271" fmla="*/ 1680300 h 4821630"/>
                <a:gd name="connsiteX272" fmla="*/ 3035228 w 5017802"/>
                <a:gd name="connsiteY272" fmla="*/ 1700257 h 4821630"/>
                <a:gd name="connsiteX273" fmla="*/ 3013456 w 5017802"/>
                <a:gd name="connsiteY273" fmla="*/ 1646736 h 4821630"/>
                <a:gd name="connsiteX274" fmla="*/ 3034774 w 5017802"/>
                <a:gd name="connsiteY274" fmla="*/ 1617026 h 4821630"/>
                <a:gd name="connsiteX275" fmla="*/ 2978304 w 5017802"/>
                <a:gd name="connsiteY275" fmla="*/ 1513612 h 4821630"/>
                <a:gd name="connsiteX276" fmla="*/ 2929773 w 5017802"/>
                <a:gd name="connsiteY276" fmla="*/ 1552393 h 4821630"/>
                <a:gd name="connsiteX277" fmla="*/ 2840418 w 5017802"/>
                <a:gd name="connsiteY277" fmla="*/ 1497737 h 4821630"/>
                <a:gd name="connsiteX278" fmla="*/ 2892352 w 5017802"/>
                <a:gd name="connsiteY278" fmla="*/ 1405208 h 4821630"/>
                <a:gd name="connsiteX279" fmla="*/ 2849490 w 5017802"/>
                <a:gd name="connsiteY279" fmla="*/ 1284105 h 4821630"/>
                <a:gd name="connsiteX280" fmla="*/ 2864231 w 5017802"/>
                <a:gd name="connsiteY280" fmla="*/ 1160053 h 4821630"/>
                <a:gd name="connsiteX281" fmla="*/ 2959481 w 5017802"/>
                <a:gd name="connsiteY281" fmla="*/ 1086348 h 4821630"/>
                <a:gd name="connsiteX282" fmla="*/ 3064710 w 5017802"/>
                <a:gd name="connsiteY282" fmla="*/ 1063896 h 4821630"/>
                <a:gd name="connsiteX283" fmla="*/ 3001663 w 5017802"/>
                <a:gd name="connsiteY283" fmla="*/ 974089 h 4821630"/>
                <a:gd name="connsiteX284" fmla="*/ 2984427 w 5017802"/>
                <a:gd name="connsiteY284" fmla="*/ 1018766 h 4821630"/>
                <a:gd name="connsiteX285" fmla="*/ 2941112 w 5017802"/>
                <a:gd name="connsiteY285" fmla="*/ 971595 h 4821630"/>
                <a:gd name="connsiteX286" fmla="*/ 2962430 w 5017802"/>
                <a:gd name="connsiteY286" fmla="*/ 886323 h 4821630"/>
                <a:gd name="connsiteX287" fmla="*/ 3035454 w 5017802"/>
                <a:gd name="connsiteY287" fmla="*/ 789032 h 4821630"/>
                <a:gd name="connsiteX288" fmla="*/ 3018445 w 5017802"/>
                <a:gd name="connsiteY288" fmla="*/ 682443 h 4821630"/>
                <a:gd name="connsiteX289" fmla="*/ 2847223 w 5017802"/>
                <a:gd name="connsiteY289" fmla="*/ 692194 h 4821630"/>
                <a:gd name="connsiteX290" fmla="*/ 2827945 w 5017802"/>
                <a:gd name="connsiteY290" fmla="*/ 734831 h 4821630"/>
                <a:gd name="connsiteX291" fmla="*/ 2795742 w 5017802"/>
                <a:gd name="connsiteY291" fmla="*/ 667248 h 4821630"/>
                <a:gd name="connsiteX292" fmla="*/ 2766032 w 5017802"/>
                <a:gd name="connsiteY292" fmla="*/ 707616 h 4821630"/>
                <a:gd name="connsiteX293" fmla="*/ 2580523 w 5017802"/>
                <a:gd name="connsiteY29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191135 w 5017802"/>
                <a:gd name="connsiteY175" fmla="*/ 4248198 h 4821630"/>
                <a:gd name="connsiteX176" fmla="*/ 2296586 w 5017802"/>
                <a:gd name="connsiteY176" fmla="*/ 4245474 h 4821630"/>
                <a:gd name="connsiteX177" fmla="*/ 2394785 w 5017802"/>
                <a:gd name="connsiteY177" fmla="*/ 4215990 h 4821630"/>
                <a:gd name="connsiteX178" fmla="*/ 2406350 w 5017802"/>
                <a:gd name="connsiteY178" fmla="*/ 4125277 h 4821630"/>
                <a:gd name="connsiteX179" fmla="*/ 2494570 w 5017802"/>
                <a:gd name="connsiteY179" fmla="*/ 3900532 h 4821630"/>
                <a:gd name="connsiteX180" fmla="*/ 2593449 w 5017802"/>
                <a:gd name="connsiteY180" fmla="*/ 3917768 h 4821630"/>
                <a:gd name="connsiteX181" fmla="*/ 2719088 w 5017802"/>
                <a:gd name="connsiteY181" fmla="*/ 3918221 h 4821630"/>
                <a:gd name="connsiteX182" fmla="*/ 2914124 w 5017802"/>
                <a:gd name="connsiteY182" fmla="*/ 3764007 h 4821630"/>
                <a:gd name="connsiteX183" fmla="*/ 3195112 w 5017802"/>
                <a:gd name="connsiteY183" fmla="*/ 3993968 h 4821630"/>
                <a:gd name="connsiteX184" fmla="*/ 3265414 w 5017802"/>
                <a:gd name="connsiteY184" fmla="*/ 4067674 h 4821630"/>
                <a:gd name="connsiteX185" fmla="*/ 3439813 w 5017802"/>
                <a:gd name="connsiteY185" fmla="*/ 4130265 h 4821630"/>
                <a:gd name="connsiteX186" fmla="*/ 3526217 w 5017802"/>
                <a:gd name="connsiteY186" fmla="*/ 4316455 h 4821630"/>
                <a:gd name="connsiteX187" fmla="*/ 3586542 w 5017802"/>
                <a:gd name="connsiteY187" fmla="*/ 4375193 h 4821630"/>
                <a:gd name="connsiteX188" fmla="*/ 3597654 w 5017802"/>
                <a:gd name="connsiteY188" fmla="*/ 4345030 h 4821630"/>
                <a:gd name="connsiteX189" fmla="*/ 3643692 w 5017802"/>
                <a:gd name="connsiteY189" fmla="*/ 4318042 h 4821630"/>
                <a:gd name="connsiteX190" fmla="*/ 3694492 w 5017802"/>
                <a:gd name="connsiteY190" fmla="*/ 4391068 h 4821630"/>
                <a:gd name="connsiteX191" fmla="*/ 3743705 w 5017802"/>
                <a:gd name="connsiteY191" fmla="*/ 4394243 h 4821630"/>
                <a:gd name="connsiteX192" fmla="*/ 3699254 w 5017802"/>
                <a:gd name="connsiteY192" fmla="*/ 4300581 h 4821630"/>
                <a:gd name="connsiteX193" fmla="*/ 3656392 w 5017802"/>
                <a:gd name="connsiteY193" fmla="*/ 4232318 h 4821630"/>
                <a:gd name="connsiteX194" fmla="*/ 3699255 w 5017802"/>
                <a:gd name="connsiteY194" fmla="*/ 4216442 h 4821630"/>
                <a:gd name="connsiteX195" fmla="*/ 3680204 w 5017802"/>
                <a:gd name="connsiteY195" fmla="*/ 4175168 h 4821630"/>
                <a:gd name="connsiteX196" fmla="*/ 3732592 w 5017802"/>
                <a:gd name="connsiteY196" fmla="*/ 4184693 h 4821630"/>
                <a:gd name="connsiteX197" fmla="*/ 3711955 w 5017802"/>
                <a:gd name="connsiteY197" fmla="*/ 4151355 h 4821630"/>
                <a:gd name="connsiteX198" fmla="*/ 3733274 w 5017802"/>
                <a:gd name="connsiteY198" fmla="*/ 4134801 h 4821630"/>
                <a:gd name="connsiteX199" fmla="*/ 3854377 w 5017802"/>
                <a:gd name="connsiteY199" fmla="*/ 4220074 h 4821630"/>
                <a:gd name="connsiteX200" fmla="*/ 3889754 w 5017802"/>
                <a:gd name="connsiteY200" fmla="*/ 4206917 h 4821630"/>
                <a:gd name="connsiteX201" fmla="*/ 3942141 w 5017802"/>
                <a:gd name="connsiteY201" fmla="*/ 4272006 h 4821630"/>
                <a:gd name="connsiteX202" fmla="*/ 3962779 w 5017802"/>
                <a:gd name="connsiteY202" fmla="*/ 4330743 h 4821630"/>
                <a:gd name="connsiteX203" fmla="*/ 4070729 w 5017802"/>
                <a:gd name="connsiteY203" fmla="*/ 4349792 h 4821630"/>
                <a:gd name="connsiteX204" fmla="*/ 4010405 w 5017802"/>
                <a:gd name="connsiteY204" fmla="*/ 4283117 h 4821630"/>
                <a:gd name="connsiteX205" fmla="*/ 4007229 w 5017802"/>
                <a:gd name="connsiteY205" fmla="*/ 4214855 h 4821630"/>
                <a:gd name="connsiteX206" fmla="*/ 4061204 w 5017802"/>
                <a:gd name="connsiteY206" fmla="*/ 4270418 h 4821630"/>
                <a:gd name="connsiteX207" fmla="*/ 4110417 w 5017802"/>
                <a:gd name="connsiteY207" fmla="*/ 4275180 h 4821630"/>
                <a:gd name="connsiteX208" fmla="*/ 4104067 w 5017802"/>
                <a:gd name="connsiteY208" fmla="*/ 4225968 h 4821630"/>
                <a:gd name="connsiteX209" fmla="*/ 4164392 w 5017802"/>
                <a:gd name="connsiteY209" fmla="*/ 4230730 h 4821630"/>
                <a:gd name="connsiteX210" fmla="*/ 4226304 w 5017802"/>
                <a:gd name="connsiteY210" fmla="*/ 4273592 h 4821630"/>
                <a:gd name="connsiteX211" fmla="*/ 4258054 w 5017802"/>
                <a:gd name="connsiteY211" fmla="*/ 4260893 h 4821630"/>
                <a:gd name="connsiteX212" fmla="*/ 4251705 w 5017802"/>
                <a:gd name="connsiteY212" fmla="*/ 4225968 h 4821630"/>
                <a:gd name="connsiteX213" fmla="*/ 4292980 w 5017802"/>
                <a:gd name="connsiteY213" fmla="*/ 4202156 h 4821630"/>
                <a:gd name="connsiteX214" fmla="*/ 4377117 w 5017802"/>
                <a:gd name="connsiteY214" fmla="*/ 4259306 h 4821630"/>
                <a:gd name="connsiteX215" fmla="*/ 4394580 w 5017802"/>
                <a:gd name="connsiteY215" fmla="*/ 4157708 h 4821630"/>
                <a:gd name="connsiteX216" fmla="*/ 4369180 w 5017802"/>
                <a:gd name="connsiteY216" fmla="*/ 4135482 h 4821630"/>
                <a:gd name="connsiteX217" fmla="*/ 4296154 w 5017802"/>
                <a:gd name="connsiteY217" fmla="*/ 4092619 h 4821630"/>
                <a:gd name="connsiteX218" fmla="*/ 4318379 w 5017802"/>
                <a:gd name="connsiteY218" fmla="*/ 4067220 h 4821630"/>
                <a:gd name="connsiteX219" fmla="*/ 4339017 w 5017802"/>
                <a:gd name="connsiteY219" fmla="*/ 4044994 h 4821630"/>
                <a:gd name="connsiteX220" fmla="*/ 4392992 w 5017802"/>
                <a:gd name="connsiteY220" fmla="*/ 4076745 h 4821630"/>
                <a:gd name="connsiteX221" fmla="*/ 4399342 w 5017802"/>
                <a:gd name="connsiteY221" fmla="*/ 4032295 h 4821630"/>
                <a:gd name="connsiteX222" fmla="*/ 4343779 w 5017802"/>
                <a:gd name="connsiteY222" fmla="*/ 4008482 h 4821630"/>
                <a:gd name="connsiteX223" fmla="*/ 4342192 w 5017802"/>
                <a:gd name="connsiteY223" fmla="*/ 3998958 h 4821630"/>
                <a:gd name="connsiteX224" fmla="*/ 4329491 w 5017802"/>
                <a:gd name="connsiteY224" fmla="*/ 3960859 h 4821630"/>
                <a:gd name="connsiteX225" fmla="*/ 4335841 w 5017802"/>
                <a:gd name="connsiteY225" fmla="*/ 3913233 h 4821630"/>
                <a:gd name="connsiteX226" fmla="*/ 4346954 w 5017802"/>
                <a:gd name="connsiteY226" fmla="*/ 3857670 h 4821630"/>
                <a:gd name="connsiteX227" fmla="*/ 4308854 w 5017802"/>
                <a:gd name="connsiteY227" fmla="*/ 3827508 h 4821630"/>
                <a:gd name="connsiteX228" fmla="*/ 4342191 w 5017802"/>
                <a:gd name="connsiteY228" fmla="*/ 3817983 h 4821630"/>
                <a:gd name="connsiteX229" fmla="*/ 4319966 w 5017802"/>
                <a:gd name="connsiteY229" fmla="*/ 3781470 h 4821630"/>
                <a:gd name="connsiteX230" fmla="*/ 4358067 w 5017802"/>
                <a:gd name="connsiteY230" fmla="*/ 3776709 h 4821630"/>
                <a:gd name="connsiteX231" fmla="*/ 4364416 w 5017802"/>
                <a:gd name="connsiteY231" fmla="*/ 3743370 h 4821630"/>
                <a:gd name="connsiteX232" fmla="*/ 4426330 w 5017802"/>
                <a:gd name="connsiteY232" fmla="*/ 3752897 h 4821630"/>
                <a:gd name="connsiteX233" fmla="*/ 4459443 w 5017802"/>
                <a:gd name="connsiteY233" fmla="*/ 3768089 h 4821630"/>
                <a:gd name="connsiteX234" fmla="*/ 4425650 w 5017802"/>
                <a:gd name="connsiteY234" fmla="*/ 3809137 h 4821630"/>
                <a:gd name="connsiteX235" fmla="*/ 4464658 w 5017802"/>
                <a:gd name="connsiteY235" fmla="*/ 3916633 h 4821630"/>
                <a:gd name="connsiteX236" fmla="*/ 4517045 w 5017802"/>
                <a:gd name="connsiteY236" fmla="*/ 3947931 h 4821630"/>
                <a:gd name="connsiteX237" fmla="*/ 4568979 w 5017802"/>
                <a:gd name="connsiteY237" fmla="*/ 3905749 h 4821630"/>
                <a:gd name="connsiteX238" fmla="*/ 4654704 w 5017802"/>
                <a:gd name="connsiteY238" fmla="*/ 3857216 h 4821630"/>
                <a:gd name="connsiteX239" fmla="*/ 4637468 w 5017802"/>
                <a:gd name="connsiteY239" fmla="*/ 3768315 h 4821630"/>
                <a:gd name="connsiteX240" fmla="*/ 4714802 w 5017802"/>
                <a:gd name="connsiteY240" fmla="*/ 3635646 h 4821630"/>
                <a:gd name="connsiteX241" fmla="*/ 5007356 w 5017802"/>
                <a:gd name="connsiteY241" fmla="*/ 3302498 h 4821630"/>
                <a:gd name="connsiteX242" fmla="*/ 4925939 w 5017802"/>
                <a:gd name="connsiteY242" fmla="*/ 3293426 h 4821630"/>
                <a:gd name="connsiteX243" fmla="*/ 4930476 w 5017802"/>
                <a:gd name="connsiteY243" fmla="*/ 3201578 h 4821630"/>
                <a:gd name="connsiteX244" fmla="*/ 4881489 w 5017802"/>
                <a:gd name="connsiteY244" fmla="*/ 3176406 h 4821630"/>
                <a:gd name="connsiteX245" fmla="*/ 4797352 w 5017802"/>
                <a:gd name="connsiteY245" fmla="*/ 3207928 h 4821630"/>
                <a:gd name="connsiteX246" fmla="*/ 4760613 w 5017802"/>
                <a:gd name="connsiteY246" fmla="*/ 3171643 h 4821630"/>
                <a:gd name="connsiteX247" fmla="*/ 4805290 w 5017802"/>
                <a:gd name="connsiteY247" fmla="*/ 3148738 h 4821630"/>
                <a:gd name="connsiteX248" fmla="*/ 4676023 w 5017802"/>
                <a:gd name="connsiteY248" fmla="*/ 2935559 h 4821630"/>
                <a:gd name="connsiteX249" fmla="*/ 4690989 w 5017802"/>
                <a:gd name="connsiteY249" fmla="*/ 2905396 h 4821630"/>
                <a:gd name="connsiteX250" fmla="*/ 4667404 w 5017802"/>
                <a:gd name="connsiteY250" fmla="*/ 2789736 h 4821630"/>
                <a:gd name="connsiteX251" fmla="*/ 4508655 w 5017802"/>
                <a:gd name="connsiteY251" fmla="*/ 2778850 h 4821630"/>
                <a:gd name="connsiteX252" fmla="*/ 4475317 w 5017802"/>
                <a:gd name="connsiteY252" fmla="*/ 2827608 h 4821630"/>
                <a:gd name="connsiteX253" fmla="*/ 4386417 w 5017802"/>
                <a:gd name="connsiteY253" fmla="*/ 2842124 h 4821630"/>
                <a:gd name="connsiteX254" fmla="*/ 4392767 w 5017802"/>
                <a:gd name="connsiteY254" fmla="*/ 2820125 h 4821630"/>
                <a:gd name="connsiteX255" fmla="*/ 4339245 w 5017802"/>
                <a:gd name="connsiteY255" fmla="*/ 2804024 h 4821630"/>
                <a:gd name="connsiteX256" fmla="*/ 4314526 w 5017802"/>
                <a:gd name="connsiteY256" fmla="*/ 2638923 h 4821630"/>
                <a:gd name="connsiteX257" fmla="*/ 4034219 w 5017802"/>
                <a:gd name="connsiteY257" fmla="*/ 2572248 h 4821630"/>
                <a:gd name="connsiteX258" fmla="*/ 3897920 w 5017802"/>
                <a:gd name="connsiteY258" fmla="*/ 2615564 h 4821630"/>
                <a:gd name="connsiteX259" fmla="*/ 3765931 w 5017802"/>
                <a:gd name="connsiteY259" fmla="*/ 2608080 h 4821630"/>
                <a:gd name="connsiteX260" fmla="*/ 3633488 w 5017802"/>
                <a:gd name="connsiteY260" fmla="*/ 2497182 h 4821630"/>
                <a:gd name="connsiteX261" fmla="*/ 3420310 w 5017802"/>
                <a:gd name="connsiteY261" fmla="*/ 2193969 h 4821630"/>
                <a:gd name="connsiteX262" fmla="*/ 3021848 w 5017802"/>
                <a:gd name="connsiteY262" fmla="*/ 2054496 h 4821630"/>
                <a:gd name="connsiteX263" fmla="*/ 2785310 w 5017802"/>
                <a:gd name="connsiteY263" fmla="*/ 1741532 h 4821630"/>
                <a:gd name="connsiteX264" fmla="*/ 2819101 w 5017802"/>
                <a:gd name="connsiteY264" fmla="*/ 1716586 h 4821630"/>
                <a:gd name="connsiteX265" fmla="*/ 2878745 w 5017802"/>
                <a:gd name="connsiteY265" fmla="*/ 1799589 h 4821630"/>
                <a:gd name="connsiteX266" fmla="*/ 2898929 w 5017802"/>
                <a:gd name="connsiteY266" fmla="*/ 1782126 h 4821630"/>
                <a:gd name="connsiteX267" fmla="*/ 2942019 w 5017802"/>
                <a:gd name="connsiteY267" fmla="*/ 1812970 h 4821630"/>
                <a:gd name="connsiteX268" fmla="*/ 3030692 w 5017802"/>
                <a:gd name="connsiteY268" fmla="*/ 1759221 h 4821630"/>
                <a:gd name="connsiteX269" fmla="*/ 3046794 w 5017802"/>
                <a:gd name="connsiteY269" fmla="*/ 1738811 h 4821630"/>
                <a:gd name="connsiteX270" fmla="*/ 3105077 w 5017802"/>
                <a:gd name="connsiteY270" fmla="*/ 1739037 h 4821630"/>
                <a:gd name="connsiteX271" fmla="*/ 3121180 w 5017802"/>
                <a:gd name="connsiteY271" fmla="*/ 1705927 h 4821630"/>
                <a:gd name="connsiteX272" fmla="*/ 3102356 w 5017802"/>
                <a:gd name="connsiteY272" fmla="*/ 1680300 h 4821630"/>
                <a:gd name="connsiteX273" fmla="*/ 3035228 w 5017802"/>
                <a:gd name="connsiteY273" fmla="*/ 1700257 h 4821630"/>
                <a:gd name="connsiteX274" fmla="*/ 3013456 w 5017802"/>
                <a:gd name="connsiteY274" fmla="*/ 1646736 h 4821630"/>
                <a:gd name="connsiteX275" fmla="*/ 3034774 w 5017802"/>
                <a:gd name="connsiteY275" fmla="*/ 1617026 h 4821630"/>
                <a:gd name="connsiteX276" fmla="*/ 2978304 w 5017802"/>
                <a:gd name="connsiteY276" fmla="*/ 1513612 h 4821630"/>
                <a:gd name="connsiteX277" fmla="*/ 2929773 w 5017802"/>
                <a:gd name="connsiteY277" fmla="*/ 1552393 h 4821630"/>
                <a:gd name="connsiteX278" fmla="*/ 2840418 w 5017802"/>
                <a:gd name="connsiteY278" fmla="*/ 1497737 h 4821630"/>
                <a:gd name="connsiteX279" fmla="*/ 2892352 w 5017802"/>
                <a:gd name="connsiteY279" fmla="*/ 1405208 h 4821630"/>
                <a:gd name="connsiteX280" fmla="*/ 2849490 w 5017802"/>
                <a:gd name="connsiteY280" fmla="*/ 1284105 h 4821630"/>
                <a:gd name="connsiteX281" fmla="*/ 2864231 w 5017802"/>
                <a:gd name="connsiteY281" fmla="*/ 1160053 h 4821630"/>
                <a:gd name="connsiteX282" fmla="*/ 2959481 w 5017802"/>
                <a:gd name="connsiteY282" fmla="*/ 1086348 h 4821630"/>
                <a:gd name="connsiteX283" fmla="*/ 3064710 w 5017802"/>
                <a:gd name="connsiteY283" fmla="*/ 1063896 h 4821630"/>
                <a:gd name="connsiteX284" fmla="*/ 3001663 w 5017802"/>
                <a:gd name="connsiteY284" fmla="*/ 974089 h 4821630"/>
                <a:gd name="connsiteX285" fmla="*/ 2984427 w 5017802"/>
                <a:gd name="connsiteY285" fmla="*/ 1018766 h 4821630"/>
                <a:gd name="connsiteX286" fmla="*/ 2941112 w 5017802"/>
                <a:gd name="connsiteY286" fmla="*/ 971595 h 4821630"/>
                <a:gd name="connsiteX287" fmla="*/ 2962430 w 5017802"/>
                <a:gd name="connsiteY287" fmla="*/ 886323 h 4821630"/>
                <a:gd name="connsiteX288" fmla="*/ 3035454 w 5017802"/>
                <a:gd name="connsiteY288" fmla="*/ 789032 h 4821630"/>
                <a:gd name="connsiteX289" fmla="*/ 3018445 w 5017802"/>
                <a:gd name="connsiteY289" fmla="*/ 682443 h 4821630"/>
                <a:gd name="connsiteX290" fmla="*/ 2847223 w 5017802"/>
                <a:gd name="connsiteY290" fmla="*/ 692194 h 4821630"/>
                <a:gd name="connsiteX291" fmla="*/ 2827945 w 5017802"/>
                <a:gd name="connsiteY291" fmla="*/ 734831 h 4821630"/>
                <a:gd name="connsiteX292" fmla="*/ 2795742 w 5017802"/>
                <a:gd name="connsiteY292" fmla="*/ 667248 h 4821630"/>
                <a:gd name="connsiteX293" fmla="*/ 2766032 w 5017802"/>
                <a:gd name="connsiteY293" fmla="*/ 707616 h 4821630"/>
                <a:gd name="connsiteX294" fmla="*/ 2580523 w 5017802"/>
                <a:gd name="connsiteY29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96586 w 5017802"/>
                <a:gd name="connsiteY176" fmla="*/ 4245474 h 4821630"/>
                <a:gd name="connsiteX177" fmla="*/ 2394785 w 5017802"/>
                <a:gd name="connsiteY177" fmla="*/ 4215990 h 4821630"/>
                <a:gd name="connsiteX178" fmla="*/ 2406350 w 5017802"/>
                <a:gd name="connsiteY178" fmla="*/ 4125277 h 4821630"/>
                <a:gd name="connsiteX179" fmla="*/ 2494570 w 5017802"/>
                <a:gd name="connsiteY179" fmla="*/ 3900532 h 4821630"/>
                <a:gd name="connsiteX180" fmla="*/ 2593449 w 5017802"/>
                <a:gd name="connsiteY180" fmla="*/ 3917768 h 4821630"/>
                <a:gd name="connsiteX181" fmla="*/ 2719088 w 5017802"/>
                <a:gd name="connsiteY181" fmla="*/ 3918221 h 4821630"/>
                <a:gd name="connsiteX182" fmla="*/ 2914124 w 5017802"/>
                <a:gd name="connsiteY182" fmla="*/ 3764007 h 4821630"/>
                <a:gd name="connsiteX183" fmla="*/ 3195112 w 5017802"/>
                <a:gd name="connsiteY183" fmla="*/ 3993968 h 4821630"/>
                <a:gd name="connsiteX184" fmla="*/ 3265414 w 5017802"/>
                <a:gd name="connsiteY184" fmla="*/ 4067674 h 4821630"/>
                <a:gd name="connsiteX185" fmla="*/ 3439813 w 5017802"/>
                <a:gd name="connsiteY185" fmla="*/ 4130265 h 4821630"/>
                <a:gd name="connsiteX186" fmla="*/ 3526217 w 5017802"/>
                <a:gd name="connsiteY186" fmla="*/ 4316455 h 4821630"/>
                <a:gd name="connsiteX187" fmla="*/ 3586542 w 5017802"/>
                <a:gd name="connsiteY187" fmla="*/ 4375193 h 4821630"/>
                <a:gd name="connsiteX188" fmla="*/ 3597654 w 5017802"/>
                <a:gd name="connsiteY188" fmla="*/ 4345030 h 4821630"/>
                <a:gd name="connsiteX189" fmla="*/ 3643692 w 5017802"/>
                <a:gd name="connsiteY189" fmla="*/ 4318042 h 4821630"/>
                <a:gd name="connsiteX190" fmla="*/ 3694492 w 5017802"/>
                <a:gd name="connsiteY190" fmla="*/ 4391068 h 4821630"/>
                <a:gd name="connsiteX191" fmla="*/ 3743705 w 5017802"/>
                <a:gd name="connsiteY191" fmla="*/ 4394243 h 4821630"/>
                <a:gd name="connsiteX192" fmla="*/ 3699254 w 5017802"/>
                <a:gd name="connsiteY192" fmla="*/ 4300581 h 4821630"/>
                <a:gd name="connsiteX193" fmla="*/ 3656392 w 5017802"/>
                <a:gd name="connsiteY193" fmla="*/ 4232318 h 4821630"/>
                <a:gd name="connsiteX194" fmla="*/ 3699255 w 5017802"/>
                <a:gd name="connsiteY194" fmla="*/ 4216442 h 4821630"/>
                <a:gd name="connsiteX195" fmla="*/ 3680204 w 5017802"/>
                <a:gd name="connsiteY195" fmla="*/ 4175168 h 4821630"/>
                <a:gd name="connsiteX196" fmla="*/ 3732592 w 5017802"/>
                <a:gd name="connsiteY196" fmla="*/ 4184693 h 4821630"/>
                <a:gd name="connsiteX197" fmla="*/ 3711955 w 5017802"/>
                <a:gd name="connsiteY197" fmla="*/ 4151355 h 4821630"/>
                <a:gd name="connsiteX198" fmla="*/ 3733274 w 5017802"/>
                <a:gd name="connsiteY198" fmla="*/ 4134801 h 4821630"/>
                <a:gd name="connsiteX199" fmla="*/ 3854377 w 5017802"/>
                <a:gd name="connsiteY199" fmla="*/ 4220074 h 4821630"/>
                <a:gd name="connsiteX200" fmla="*/ 3889754 w 5017802"/>
                <a:gd name="connsiteY200" fmla="*/ 4206917 h 4821630"/>
                <a:gd name="connsiteX201" fmla="*/ 3942141 w 5017802"/>
                <a:gd name="connsiteY201" fmla="*/ 4272006 h 4821630"/>
                <a:gd name="connsiteX202" fmla="*/ 3962779 w 5017802"/>
                <a:gd name="connsiteY202" fmla="*/ 4330743 h 4821630"/>
                <a:gd name="connsiteX203" fmla="*/ 4070729 w 5017802"/>
                <a:gd name="connsiteY203" fmla="*/ 4349792 h 4821630"/>
                <a:gd name="connsiteX204" fmla="*/ 4010405 w 5017802"/>
                <a:gd name="connsiteY204" fmla="*/ 4283117 h 4821630"/>
                <a:gd name="connsiteX205" fmla="*/ 4007229 w 5017802"/>
                <a:gd name="connsiteY205" fmla="*/ 4214855 h 4821630"/>
                <a:gd name="connsiteX206" fmla="*/ 4061204 w 5017802"/>
                <a:gd name="connsiteY206" fmla="*/ 4270418 h 4821630"/>
                <a:gd name="connsiteX207" fmla="*/ 4110417 w 5017802"/>
                <a:gd name="connsiteY207" fmla="*/ 4275180 h 4821630"/>
                <a:gd name="connsiteX208" fmla="*/ 4104067 w 5017802"/>
                <a:gd name="connsiteY208" fmla="*/ 4225968 h 4821630"/>
                <a:gd name="connsiteX209" fmla="*/ 4164392 w 5017802"/>
                <a:gd name="connsiteY209" fmla="*/ 4230730 h 4821630"/>
                <a:gd name="connsiteX210" fmla="*/ 4226304 w 5017802"/>
                <a:gd name="connsiteY210" fmla="*/ 4273592 h 4821630"/>
                <a:gd name="connsiteX211" fmla="*/ 4258054 w 5017802"/>
                <a:gd name="connsiteY211" fmla="*/ 4260893 h 4821630"/>
                <a:gd name="connsiteX212" fmla="*/ 4251705 w 5017802"/>
                <a:gd name="connsiteY212" fmla="*/ 4225968 h 4821630"/>
                <a:gd name="connsiteX213" fmla="*/ 4292980 w 5017802"/>
                <a:gd name="connsiteY213" fmla="*/ 4202156 h 4821630"/>
                <a:gd name="connsiteX214" fmla="*/ 4377117 w 5017802"/>
                <a:gd name="connsiteY214" fmla="*/ 4259306 h 4821630"/>
                <a:gd name="connsiteX215" fmla="*/ 4394580 w 5017802"/>
                <a:gd name="connsiteY215" fmla="*/ 4157708 h 4821630"/>
                <a:gd name="connsiteX216" fmla="*/ 4369180 w 5017802"/>
                <a:gd name="connsiteY216" fmla="*/ 4135482 h 4821630"/>
                <a:gd name="connsiteX217" fmla="*/ 4296154 w 5017802"/>
                <a:gd name="connsiteY217" fmla="*/ 4092619 h 4821630"/>
                <a:gd name="connsiteX218" fmla="*/ 4318379 w 5017802"/>
                <a:gd name="connsiteY218" fmla="*/ 4067220 h 4821630"/>
                <a:gd name="connsiteX219" fmla="*/ 4339017 w 5017802"/>
                <a:gd name="connsiteY219" fmla="*/ 4044994 h 4821630"/>
                <a:gd name="connsiteX220" fmla="*/ 4392992 w 5017802"/>
                <a:gd name="connsiteY220" fmla="*/ 4076745 h 4821630"/>
                <a:gd name="connsiteX221" fmla="*/ 4399342 w 5017802"/>
                <a:gd name="connsiteY221" fmla="*/ 4032295 h 4821630"/>
                <a:gd name="connsiteX222" fmla="*/ 4343779 w 5017802"/>
                <a:gd name="connsiteY222" fmla="*/ 4008482 h 4821630"/>
                <a:gd name="connsiteX223" fmla="*/ 4342192 w 5017802"/>
                <a:gd name="connsiteY223" fmla="*/ 3998958 h 4821630"/>
                <a:gd name="connsiteX224" fmla="*/ 4329491 w 5017802"/>
                <a:gd name="connsiteY224" fmla="*/ 3960859 h 4821630"/>
                <a:gd name="connsiteX225" fmla="*/ 4335841 w 5017802"/>
                <a:gd name="connsiteY225" fmla="*/ 3913233 h 4821630"/>
                <a:gd name="connsiteX226" fmla="*/ 4346954 w 5017802"/>
                <a:gd name="connsiteY226" fmla="*/ 3857670 h 4821630"/>
                <a:gd name="connsiteX227" fmla="*/ 4308854 w 5017802"/>
                <a:gd name="connsiteY227" fmla="*/ 3827508 h 4821630"/>
                <a:gd name="connsiteX228" fmla="*/ 4342191 w 5017802"/>
                <a:gd name="connsiteY228" fmla="*/ 3817983 h 4821630"/>
                <a:gd name="connsiteX229" fmla="*/ 4319966 w 5017802"/>
                <a:gd name="connsiteY229" fmla="*/ 3781470 h 4821630"/>
                <a:gd name="connsiteX230" fmla="*/ 4358067 w 5017802"/>
                <a:gd name="connsiteY230" fmla="*/ 3776709 h 4821630"/>
                <a:gd name="connsiteX231" fmla="*/ 4364416 w 5017802"/>
                <a:gd name="connsiteY231" fmla="*/ 3743370 h 4821630"/>
                <a:gd name="connsiteX232" fmla="*/ 4426330 w 5017802"/>
                <a:gd name="connsiteY232" fmla="*/ 3752897 h 4821630"/>
                <a:gd name="connsiteX233" fmla="*/ 4459443 w 5017802"/>
                <a:gd name="connsiteY233" fmla="*/ 3768089 h 4821630"/>
                <a:gd name="connsiteX234" fmla="*/ 4425650 w 5017802"/>
                <a:gd name="connsiteY234" fmla="*/ 3809137 h 4821630"/>
                <a:gd name="connsiteX235" fmla="*/ 4464658 w 5017802"/>
                <a:gd name="connsiteY235" fmla="*/ 3916633 h 4821630"/>
                <a:gd name="connsiteX236" fmla="*/ 4517045 w 5017802"/>
                <a:gd name="connsiteY236" fmla="*/ 3947931 h 4821630"/>
                <a:gd name="connsiteX237" fmla="*/ 4568979 w 5017802"/>
                <a:gd name="connsiteY237" fmla="*/ 3905749 h 4821630"/>
                <a:gd name="connsiteX238" fmla="*/ 4654704 w 5017802"/>
                <a:gd name="connsiteY238" fmla="*/ 3857216 h 4821630"/>
                <a:gd name="connsiteX239" fmla="*/ 4637468 w 5017802"/>
                <a:gd name="connsiteY239" fmla="*/ 3768315 h 4821630"/>
                <a:gd name="connsiteX240" fmla="*/ 4714802 w 5017802"/>
                <a:gd name="connsiteY240" fmla="*/ 3635646 h 4821630"/>
                <a:gd name="connsiteX241" fmla="*/ 5007356 w 5017802"/>
                <a:gd name="connsiteY241" fmla="*/ 3302498 h 4821630"/>
                <a:gd name="connsiteX242" fmla="*/ 4925939 w 5017802"/>
                <a:gd name="connsiteY242" fmla="*/ 3293426 h 4821630"/>
                <a:gd name="connsiteX243" fmla="*/ 4930476 w 5017802"/>
                <a:gd name="connsiteY243" fmla="*/ 3201578 h 4821630"/>
                <a:gd name="connsiteX244" fmla="*/ 4881489 w 5017802"/>
                <a:gd name="connsiteY244" fmla="*/ 3176406 h 4821630"/>
                <a:gd name="connsiteX245" fmla="*/ 4797352 w 5017802"/>
                <a:gd name="connsiteY245" fmla="*/ 3207928 h 4821630"/>
                <a:gd name="connsiteX246" fmla="*/ 4760613 w 5017802"/>
                <a:gd name="connsiteY246" fmla="*/ 3171643 h 4821630"/>
                <a:gd name="connsiteX247" fmla="*/ 4805290 w 5017802"/>
                <a:gd name="connsiteY247" fmla="*/ 3148738 h 4821630"/>
                <a:gd name="connsiteX248" fmla="*/ 4676023 w 5017802"/>
                <a:gd name="connsiteY248" fmla="*/ 2935559 h 4821630"/>
                <a:gd name="connsiteX249" fmla="*/ 4690989 w 5017802"/>
                <a:gd name="connsiteY249" fmla="*/ 2905396 h 4821630"/>
                <a:gd name="connsiteX250" fmla="*/ 4667404 w 5017802"/>
                <a:gd name="connsiteY250" fmla="*/ 2789736 h 4821630"/>
                <a:gd name="connsiteX251" fmla="*/ 4508655 w 5017802"/>
                <a:gd name="connsiteY251" fmla="*/ 2778850 h 4821630"/>
                <a:gd name="connsiteX252" fmla="*/ 4475317 w 5017802"/>
                <a:gd name="connsiteY252" fmla="*/ 2827608 h 4821630"/>
                <a:gd name="connsiteX253" fmla="*/ 4386417 w 5017802"/>
                <a:gd name="connsiteY253" fmla="*/ 2842124 h 4821630"/>
                <a:gd name="connsiteX254" fmla="*/ 4392767 w 5017802"/>
                <a:gd name="connsiteY254" fmla="*/ 2820125 h 4821630"/>
                <a:gd name="connsiteX255" fmla="*/ 4339245 w 5017802"/>
                <a:gd name="connsiteY255" fmla="*/ 2804024 h 4821630"/>
                <a:gd name="connsiteX256" fmla="*/ 4314526 w 5017802"/>
                <a:gd name="connsiteY256" fmla="*/ 2638923 h 4821630"/>
                <a:gd name="connsiteX257" fmla="*/ 4034219 w 5017802"/>
                <a:gd name="connsiteY257" fmla="*/ 2572248 h 4821630"/>
                <a:gd name="connsiteX258" fmla="*/ 3897920 w 5017802"/>
                <a:gd name="connsiteY258" fmla="*/ 2615564 h 4821630"/>
                <a:gd name="connsiteX259" fmla="*/ 3765931 w 5017802"/>
                <a:gd name="connsiteY259" fmla="*/ 2608080 h 4821630"/>
                <a:gd name="connsiteX260" fmla="*/ 3633488 w 5017802"/>
                <a:gd name="connsiteY260" fmla="*/ 2497182 h 4821630"/>
                <a:gd name="connsiteX261" fmla="*/ 3420310 w 5017802"/>
                <a:gd name="connsiteY261" fmla="*/ 2193969 h 4821630"/>
                <a:gd name="connsiteX262" fmla="*/ 3021848 w 5017802"/>
                <a:gd name="connsiteY262" fmla="*/ 2054496 h 4821630"/>
                <a:gd name="connsiteX263" fmla="*/ 2785310 w 5017802"/>
                <a:gd name="connsiteY263" fmla="*/ 1741532 h 4821630"/>
                <a:gd name="connsiteX264" fmla="*/ 2819101 w 5017802"/>
                <a:gd name="connsiteY264" fmla="*/ 1716586 h 4821630"/>
                <a:gd name="connsiteX265" fmla="*/ 2878745 w 5017802"/>
                <a:gd name="connsiteY265" fmla="*/ 1799589 h 4821630"/>
                <a:gd name="connsiteX266" fmla="*/ 2898929 w 5017802"/>
                <a:gd name="connsiteY266" fmla="*/ 1782126 h 4821630"/>
                <a:gd name="connsiteX267" fmla="*/ 2942019 w 5017802"/>
                <a:gd name="connsiteY267" fmla="*/ 1812970 h 4821630"/>
                <a:gd name="connsiteX268" fmla="*/ 3030692 w 5017802"/>
                <a:gd name="connsiteY268" fmla="*/ 1759221 h 4821630"/>
                <a:gd name="connsiteX269" fmla="*/ 3046794 w 5017802"/>
                <a:gd name="connsiteY269" fmla="*/ 1738811 h 4821630"/>
                <a:gd name="connsiteX270" fmla="*/ 3105077 w 5017802"/>
                <a:gd name="connsiteY270" fmla="*/ 1739037 h 4821630"/>
                <a:gd name="connsiteX271" fmla="*/ 3121180 w 5017802"/>
                <a:gd name="connsiteY271" fmla="*/ 1705927 h 4821630"/>
                <a:gd name="connsiteX272" fmla="*/ 3102356 w 5017802"/>
                <a:gd name="connsiteY272" fmla="*/ 1680300 h 4821630"/>
                <a:gd name="connsiteX273" fmla="*/ 3035228 w 5017802"/>
                <a:gd name="connsiteY273" fmla="*/ 1700257 h 4821630"/>
                <a:gd name="connsiteX274" fmla="*/ 3013456 w 5017802"/>
                <a:gd name="connsiteY274" fmla="*/ 1646736 h 4821630"/>
                <a:gd name="connsiteX275" fmla="*/ 3034774 w 5017802"/>
                <a:gd name="connsiteY275" fmla="*/ 1617026 h 4821630"/>
                <a:gd name="connsiteX276" fmla="*/ 2978304 w 5017802"/>
                <a:gd name="connsiteY276" fmla="*/ 1513612 h 4821630"/>
                <a:gd name="connsiteX277" fmla="*/ 2929773 w 5017802"/>
                <a:gd name="connsiteY277" fmla="*/ 1552393 h 4821630"/>
                <a:gd name="connsiteX278" fmla="*/ 2840418 w 5017802"/>
                <a:gd name="connsiteY278" fmla="*/ 1497737 h 4821630"/>
                <a:gd name="connsiteX279" fmla="*/ 2892352 w 5017802"/>
                <a:gd name="connsiteY279" fmla="*/ 1405208 h 4821630"/>
                <a:gd name="connsiteX280" fmla="*/ 2849490 w 5017802"/>
                <a:gd name="connsiteY280" fmla="*/ 1284105 h 4821630"/>
                <a:gd name="connsiteX281" fmla="*/ 2864231 w 5017802"/>
                <a:gd name="connsiteY281" fmla="*/ 1160053 h 4821630"/>
                <a:gd name="connsiteX282" fmla="*/ 2959481 w 5017802"/>
                <a:gd name="connsiteY282" fmla="*/ 1086348 h 4821630"/>
                <a:gd name="connsiteX283" fmla="*/ 3064710 w 5017802"/>
                <a:gd name="connsiteY283" fmla="*/ 1063896 h 4821630"/>
                <a:gd name="connsiteX284" fmla="*/ 3001663 w 5017802"/>
                <a:gd name="connsiteY284" fmla="*/ 974089 h 4821630"/>
                <a:gd name="connsiteX285" fmla="*/ 2984427 w 5017802"/>
                <a:gd name="connsiteY285" fmla="*/ 1018766 h 4821630"/>
                <a:gd name="connsiteX286" fmla="*/ 2941112 w 5017802"/>
                <a:gd name="connsiteY286" fmla="*/ 971595 h 4821630"/>
                <a:gd name="connsiteX287" fmla="*/ 2962430 w 5017802"/>
                <a:gd name="connsiteY287" fmla="*/ 886323 h 4821630"/>
                <a:gd name="connsiteX288" fmla="*/ 3035454 w 5017802"/>
                <a:gd name="connsiteY288" fmla="*/ 789032 h 4821630"/>
                <a:gd name="connsiteX289" fmla="*/ 3018445 w 5017802"/>
                <a:gd name="connsiteY289" fmla="*/ 682443 h 4821630"/>
                <a:gd name="connsiteX290" fmla="*/ 2847223 w 5017802"/>
                <a:gd name="connsiteY290" fmla="*/ 692194 h 4821630"/>
                <a:gd name="connsiteX291" fmla="*/ 2827945 w 5017802"/>
                <a:gd name="connsiteY291" fmla="*/ 734831 h 4821630"/>
                <a:gd name="connsiteX292" fmla="*/ 2795742 w 5017802"/>
                <a:gd name="connsiteY292" fmla="*/ 667248 h 4821630"/>
                <a:gd name="connsiteX293" fmla="*/ 2766032 w 5017802"/>
                <a:gd name="connsiteY293" fmla="*/ 707616 h 4821630"/>
                <a:gd name="connsiteX294" fmla="*/ 2580523 w 5017802"/>
                <a:gd name="connsiteY29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48285 w 5017802"/>
                <a:gd name="connsiteY176" fmla="*/ 4313285 h 4821630"/>
                <a:gd name="connsiteX177" fmla="*/ 2296586 w 5017802"/>
                <a:gd name="connsiteY177" fmla="*/ 4245474 h 4821630"/>
                <a:gd name="connsiteX178" fmla="*/ 2394785 w 5017802"/>
                <a:gd name="connsiteY178" fmla="*/ 4215990 h 4821630"/>
                <a:gd name="connsiteX179" fmla="*/ 2406350 w 5017802"/>
                <a:gd name="connsiteY179" fmla="*/ 4125277 h 4821630"/>
                <a:gd name="connsiteX180" fmla="*/ 2494570 w 5017802"/>
                <a:gd name="connsiteY180" fmla="*/ 3900532 h 4821630"/>
                <a:gd name="connsiteX181" fmla="*/ 2593449 w 5017802"/>
                <a:gd name="connsiteY181" fmla="*/ 3917768 h 4821630"/>
                <a:gd name="connsiteX182" fmla="*/ 2719088 w 5017802"/>
                <a:gd name="connsiteY182" fmla="*/ 3918221 h 4821630"/>
                <a:gd name="connsiteX183" fmla="*/ 2914124 w 5017802"/>
                <a:gd name="connsiteY183" fmla="*/ 3764007 h 4821630"/>
                <a:gd name="connsiteX184" fmla="*/ 3195112 w 5017802"/>
                <a:gd name="connsiteY184" fmla="*/ 3993968 h 4821630"/>
                <a:gd name="connsiteX185" fmla="*/ 3265414 w 5017802"/>
                <a:gd name="connsiteY185" fmla="*/ 4067674 h 4821630"/>
                <a:gd name="connsiteX186" fmla="*/ 3439813 w 5017802"/>
                <a:gd name="connsiteY186" fmla="*/ 4130265 h 4821630"/>
                <a:gd name="connsiteX187" fmla="*/ 3526217 w 5017802"/>
                <a:gd name="connsiteY187" fmla="*/ 4316455 h 4821630"/>
                <a:gd name="connsiteX188" fmla="*/ 3586542 w 5017802"/>
                <a:gd name="connsiteY188" fmla="*/ 4375193 h 4821630"/>
                <a:gd name="connsiteX189" fmla="*/ 3597654 w 5017802"/>
                <a:gd name="connsiteY189" fmla="*/ 4345030 h 4821630"/>
                <a:gd name="connsiteX190" fmla="*/ 3643692 w 5017802"/>
                <a:gd name="connsiteY190" fmla="*/ 4318042 h 4821630"/>
                <a:gd name="connsiteX191" fmla="*/ 3694492 w 5017802"/>
                <a:gd name="connsiteY191" fmla="*/ 4391068 h 4821630"/>
                <a:gd name="connsiteX192" fmla="*/ 3743705 w 5017802"/>
                <a:gd name="connsiteY192" fmla="*/ 4394243 h 4821630"/>
                <a:gd name="connsiteX193" fmla="*/ 3699254 w 5017802"/>
                <a:gd name="connsiteY193" fmla="*/ 4300581 h 4821630"/>
                <a:gd name="connsiteX194" fmla="*/ 3656392 w 5017802"/>
                <a:gd name="connsiteY194" fmla="*/ 4232318 h 4821630"/>
                <a:gd name="connsiteX195" fmla="*/ 3699255 w 5017802"/>
                <a:gd name="connsiteY195" fmla="*/ 4216442 h 4821630"/>
                <a:gd name="connsiteX196" fmla="*/ 3680204 w 5017802"/>
                <a:gd name="connsiteY196" fmla="*/ 4175168 h 4821630"/>
                <a:gd name="connsiteX197" fmla="*/ 3732592 w 5017802"/>
                <a:gd name="connsiteY197" fmla="*/ 4184693 h 4821630"/>
                <a:gd name="connsiteX198" fmla="*/ 3711955 w 5017802"/>
                <a:gd name="connsiteY198" fmla="*/ 4151355 h 4821630"/>
                <a:gd name="connsiteX199" fmla="*/ 3733274 w 5017802"/>
                <a:gd name="connsiteY199" fmla="*/ 4134801 h 4821630"/>
                <a:gd name="connsiteX200" fmla="*/ 3854377 w 5017802"/>
                <a:gd name="connsiteY200" fmla="*/ 4220074 h 4821630"/>
                <a:gd name="connsiteX201" fmla="*/ 3889754 w 5017802"/>
                <a:gd name="connsiteY201" fmla="*/ 4206917 h 4821630"/>
                <a:gd name="connsiteX202" fmla="*/ 3942141 w 5017802"/>
                <a:gd name="connsiteY202" fmla="*/ 4272006 h 4821630"/>
                <a:gd name="connsiteX203" fmla="*/ 3962779 w 5017802"/>
                <a:gd name="connsiteY203" fmla="*/ 4330743 h 4821630"/>
                <a:gd name="connsiteX204" fmla="*/ 4070729 w 5017802"/>
                <a:gd name="connsiteY204" fmla="*/ 4349792 h 4821630"/>
                <a:gd name="connsiteX205" fmla="*/ 4010405 w 5017802"/>
                <a:gd name="connsiteY205" fmla="*/ 4283117 h 4821630"/>
                <a:gd name="connsiteX206" fmla="*/ 4007229 w 5017802"/>
                <a:gd name="connsiteY206" fmla="*/ 4214855 h 4821630"/>
                <a:gd name="connsiteX207" fmla="*/ 4061204 w 5017802"/>
                <a:gd name="connsiteY207" fmla="*/ 4270418 h 4821630"/>
                <a:gd name="connsiteX208" fmla="*/ 4110417 w 5017802"/>
                <a:gd name="connsiteY208" fmla="*/ 4275180 h 4821630"/>
                <a:gd name="connsiteX209" fmla="*/ 4104067 w 5017802"/>
                <a:gd name="connsiteY209" fmla="*/ 4225968 h 4821630"/>
                <a:gd name="connsiteX210" fmla="*/ 4164392 w 5017802"/>
                <a:gd name="connsiteY210" fmla="*/ 4230730 h 4821630"/>
                <a:gd name="connsiteX211" fmla="*/ 4226304 w 5017802"/>
                <a:gd name="connsiteY211" fmla="*/ 4273592 h 4821630"/>
                <a:gd name="connsiteX212" fmla="*/ 4258054 w 5017802"/>
                <a:gd name="connsiteY212" fmla="*/ 4260893 h 4821630"/>
                <a:gd name="connsiteX213" fmla="*/ 4251705 w 5017802"/>
                <a:gd name="connsiteY213" fmla="*/ 4225968 h 4821630"/>
                <a:gd name="connsiteX214" fmla="*/ 4292980 w 5017802"/>
                <a:gd name="connsiteY214" fmla="*/ 4202156 h 4821630"/>
                <a:gd name="connsiteX215" fmla="*/ 4377117 w 5017802"/>
                <a:gd name="connsiteY215" fmla="*/ 4259306 h 4821630"/>
                <a:gd name="connsiteX216" fmla="*/ 4394580 w 5017802"/>
                <a:gd name="connsiteY216" fmla="*/ 4157708 h 4821630"/>
                <a:gd name="connsiteX217" fmla="*/ 4369180 w 5017802"/>
                <a:gd name="connsiteY217" fmla="*/ 4135482 h 4821630"/>
                <a:gd name="connsiteX218" fmla="*/ 4296154 w 5017802"/>
                <a:gd name="connsiteY218" fmla="*/ 4092619 h 4821630"/>
                <a:gd name="connsiteX219" fmla="*/ 4318379 w 5017802"/>
                <a:gd name="connsiteY219" fmla="*/ 4067220 h 4821630"/>
                <a:gd name="connsiteX220" fmla="*/ 4339017 w 5017802"/>
                <a:gd name="connsiteY220" fmla="*/ 4044994 h 4821630"/>
                <a:gd name="connsiteX221" fmla="*/ 4392992 w 5017802"/>
                <a:gd name="connsiteY221" fmla="*/ 4076745 h 4821630"/>
                <a:gd name="connsiteX222" fmla="*/ 4399342 w 5017802"/>
                <a:gd name="connsiteY222" fmla="*/ 4032295 h 4821630"/>
                <a:gd name="connsiteX223" fmla="*/ 4343779 w 5017802"/>
                <a:gd name="connsiteY223" fmla="*/ 4008482 h 4821630"/>
                <a:gd name="connsiteX224" fmla="*/ 4342192 w 5017802"/>
                <a:gd name="connsiteY224" fmla="*/ 3998958 h 4821630"/>
                <a:gd name="connsiteX225" fmla="*/ 4329491 w 5017802"/>
                <a:gd name="connsiteY225" fmla="*/ 3960859 h 4821630"/>
                <a:gd name="connsiteX226" fmla="*/ 4335841 w 5017802"/>
                <a:gd name="connsiteY226" fmla="*/ 3913233 h 4821630"/>
                <a:gd name="connsiteX227" fmla="*/ 4346954 w 5017802"/>
                <a:gd name="connsiteY227" fmla="*/ 3857670 h 4821630"/>
                <a:gd name="connsiteX228" fmla="*/ 4308854 w 5017802"/>
                <a:gd name="connsiteY228" fmla="*/ 3827508 h 4821630"/>
                <a:gd name="connsiteX229" fmla="*/ 4342191 w 5017802"/>
                <a:gd name="connsiteY229" fmla="*/ 3817983 h 4821630"/>
                <a:gd name="connsiteX230" fmla="*/ 4319966 w 5017802"/>
                <a:gd name="connsiteY230" fmla="*/ 3781470 h 4821630"/>
                <a:gd name="connsiteX231" fmla="*/ 4358067 w 5017802"/>
                <a:gd name="connsiteY231" fmla="*/ 3776709 h 4821630"/>
                <a:gd name="connsiteX232" fmla="*/ 4364416 w 5017802"/>
                <a:gd name="connsiteY232" fmla="*/ 3743370 h 4821630"/>
                <a:gd name="connsiteX233" fmla="*/ 4426330 w 5017802"/>
                <a:gd name="connsiteY233" fmla="*/ 3752897 h 4821630"/>
                <a:gd name="connsiteX234" fmla="*/ 4459443 w 5017802"/>
                <a:gd name="connsiteY234" fmla="*/ 3768089 h 4821630"/>
                <a:gd name="connsiteX235" fmla="*/ 4425650 w 5017802"/>
                <a:gd name="connsiteY235" fmla="*/ 3809137 h 4821630"/>
                <a:gd name="connsiteX236" fmla="*/ 4464658 w 5017802"/>
                <a:gd name="connsiteY236" fmla="*/ 3916633 h 4821630"/>
                <a:gd name="connsiteX237" fmla="*/ 4517045 w 5017802"/>
                <a:gd name="connsiteY237" fmla="*/ 3947931 h 4821630"/>
                <a:gd name="connsiteX238" fmla="*/ 4568979 w 5017802"/>
                <a:gd name="connsiteY238" fmla="*/ 3905749 h 4821630"/>
                <a:gd name="connsiteX239" fmla="*/ 4654704 w 5017802"/>
                <a:gd name="connsiteY239" fmla="*/ 3857216 h 4821630"/>
                <a:gd name="connsiteX240" fmla="*/ 4637468 w 5017802"/>
                <a:gd name="connsiteY240" fmla="*/ 3768315 h 4821630"/>
                <a:gd name="connsiteX241" fmla="*/ 4714802 w 5017802"/>
                <a:gd name="connsiteY241" fmla="*/ 3635646 h 4821630"/>
                <a:gd name="connsiteX242" fmla="*/ 5007356 w 5017802"/>
                <a:gd name="connsiteY242" fmla="*/ 3302498 h 4821630"/>
                <a:gd name="connsiteX243" fmla="*/ 4925939 w 5017802"/>
                <a:gd name="connsiteY243" fmla="*/ 3293426 h 4821630"/>
                <a:gd name="connsiteX244" fmla="*/ 4930476 w 5017802"/>
                <a:gd name="connsiteY244" fmla="*/ 3201578 h 4821630"/>
                <a:gd name="connsiteX245" fmla="*/ 4881489 w 5017802"/>
                <a:gd name="connsiteY245" fmla="*/ 3176406 h 4821630"/>
                <a:gd name="connsiteX246" fmla="*/ 4797352 w 5017802"/>
                <a:gd name="connsiteY246" fmla="*/ 3207928 h 4821630"/>
                <a:gd name="connsiteX247" fmla="*/ 4760613 w 5017802"/>
                <a:gd name="connsiteY247" fmla="*/ 3171643 h 4821630"/>
                <a:gd name="connsiteX248" fmla="*/ 4805290 w 5017802"/>
                <a:gd name="connsiteY248" fmla="*/ 3148738 h 4821630"/>
                <a:gd name="connsiteX249" fmla="*/ 4676023 w 5017802"/>
                <a:gd name="connsiteY249" fmla="*/ 2935559 h 4821630"/>
                <a:gd name="connsiteX250" fmla="*/ 4690989 w 5017802"/>
                <a:gd name="connsiteY250" fmla="*/ 2905396 h 4821630"/>
                <a:gd name="connsiteX251" fmla="*/ 4667404 w 5017802"/>
                <a:gd name="connsiteY251" fmla="*/ 2789736 h 4821630"/>
                <a:gd name="connsiteX252" fmla="*/ 4508655 w 5017802"/>
                <a:gd name="connsiteY252" fmla="*/ 2778850 h 4821630"/>
                <a:gd name="connsiteX253" fmla="*/ 4475317 w 5017802"/>
                <a:gd name="connsiteY253" fmla="*/ 2827608 h 4821630"/>
                <a:gd name="connsiteX254" fmla="*/ 4386417 w 5017802"/>
                <a:gd name="connsiteY254" fmla="*/ 2842124 h 4821630"/>
                <a:gd name="connsiteX255" fmla="*/ 4392767 w 5017802"/>
                <a:gd name="connsiteY255" fmla="*/ 2820125 h 4821630"/>
                <a:gd name="connsiteX256" fmla="*/ 4339245 w 5017802"/>
                <a:gd name="connsiteY256" fmla="*/ 2804024 h 4821630"/>
                <a:gd name="connsiteX257" fmla="*/ 4314526 w 5017802"/>
                <a:gd name="connsiteY257" fmla="*/ 2638923 h 4821630"/>
                <a:gd name="connsiteX258" fmla="*/ 4034219 w 5017802"/>
                <a:gd name="connsiteY258" fmla="*/ 2572248 h 4821630"/>
                <a:gd name="connsiteX259" fmla="*/ 3897920 w 5017802"/>
                <a:gd name="connsiteY259" fmla="*/ 2615564 h 4821630"/>
                <a:gd name="connsiteX260" fmla="*/ 3765931 w 5017802"/>
                <a:gd name="connsiteY260" fmla="*/ 2608080 h 4821630"/>
                <a:gd name="connsiteX261" fmla="*/ 3633488 w 5017802"/>
                <a:gd name="connsiteY261" fmla="*/ 2497182 h 4821630"/>
                <a:gd name="connsiteX262" fmla="*/ 3420310 w 5017802"/>
                <a:gd name="connsiteY262" fmla="*/ 2193969 h 4821630"/>
                <a:gd name="connsiteX263" fmla="*/ 3021848 w 5017802"/>
                <a:gd name="connsiteY263" fmla="*/ 2054496 h 4821630"/>
                <a:gd name="connsiteX264" fmla="*/ 2785310 w 5017802"/>
                <a:gd name="connsiteY264" fmla="*/ 1741532 h 4821630"/>
                <a:gd name="connsiteX265" fmla="*/ 2819101 w 5017802"/>
                <a:gd name="connsiteY265" fmla="*/ 1716586 h 4821630"/>
                <a:gd name="connsiteX266" fmla="*/ 2878745 w 5017802"/>
                <a:gd name="connsiteY266" fmla="*/ 1799589 h 4821630"/>
                <a:gd name="connsiteX267" fmla="*/ 2898929 w 5017802"/>
                <a:gd name="connsiteY267" fmla="*/ 1782126 h 4821630"/>
                <a:gd name="connsiteX268" fmla="*/ 2942019 w 5017802"/>
                <a:gd name="connsiteY268" fmla="*/ 1812970 h 4821630"/>
                <a:gd name="connsiteX269" fmla="*/ 3030692 w 5017802"/>
                <a:gd name="connsiteY269" fmla="*/ 1759221 h 4821630"/>
                <a:gd name="connsiteX270" fmla="*/ 3046794 w 5017802"/>
                <a:gd name="connsiteY270" fmla="*/ 1738811 h 4821630"/>
                <a:gd name="connsiteX271" fmla="*/ 3105077 w 5017802"/>
                <a:gd name="connsiteY271" fmla="*/ 1739037 h 4821630"/>
                <a:gd name="connsiteX272" fmla="*/ 3121180 w 5017802"/>
                <a:gd name="connsiteY272" fmla="*/ 1705927 h 4821630"/>
                <a:gd name="connsiteX273" fmla="*/ 3102356 w 5017802"/>
                <a:gd name="connsiteY273" fmla="*/ 1680300 h 4821630"/>
                <a:gd name="connsiteX274" fmla="*/ 3035228 w 5017802"/>
                <a:gd name="connsiteY274" fmla="*/ 1700257 h 4821630"/>
                <a:gd name="connsiteX275" fmla="*/ 3013456 w 5017802"/>
                <a:gd name="connsiteY275" fmla="*/ 1646736 h 4821630"/>
                <a:gd name="connsiteX276" fmla="*/ 3034774 w 5017802"/>
                <a:gd name="connsiteY276" fmla="*/ 1617026 h 4821630"/>
                <a:gd name="connsiteX277" fmla="*/ 2978304 w 5017802"/>
                <a:gd name="connsiteY277" fmla="*/ 1513612 h 4821630"/>
                <a:gd name="connsiteX278" fmla="*/ 2929773 w 5017802"/>
                <a:gd name="connsiteY278" fmla="*/ 1552393 h 4821630"/>
                <a:gd name="connsiteX279" fmla="*/ 2840418 w 5017802"/>
                <a:gd name="connsiteY279" fmla="*/ 1497737 h 4821630"/>
                <a:gd name="connsiteX280" fmla="*/ 2892352 w 5017802"/>
                <a:gd name="connsiteY280" fmla="*/ 1405208 h 4821630"/>
                <a:gd name="connsiteX281" fmla="*/ 2849490 w 5017802"/>
                <a:gd name="connsiteY281" fmla="*/ 1284105 h 4821630"/>
                <a:gd name="connsiteX282" fmla="*/ 2864231 w 5017802"/>
                <a:gd name="connsiteY282" fmla="*/ 1160053 h 4821630"/>
                <a:gd name="connsiteX283" fmla="*/ 2959481 w 5017802"/>
                <a:gd name="connsiteY283" fmla="*/ 1086348 h 4821630"/>
                <a:gd name="connsiteX284" fmla="*/ 3064710 w 5017802"/>
                <a:gd name="connsiteY284" fmla="*/ 1063896 h 4821630"/>
                <a:gd name="connsiteX285" fmla="*/ 3001663 w 5017802"/>
                <a:gd name="connsiteY285" fmla="*/ 974089 h 4821630"/>
                <a:gd name="connsiteX286" fmla="*/ 2984427 w 5017802"/>
                <a:gd name="connsiteY286" fmla="*/ 1018766 h 4821630"/>
                <a:gd name="connsiteX287" fmla="*/ 2941112 w 5017802"/>
                <a:gd name="connsiteY287" fmla="*/ 971595 h 4821630"/>
                <a:gd name="connsiteX288" fmla="*/ 2962430 w 5017802"/>
                <a:gd name="connsiteY288" fmla="*/ 886323 h 4821630"/>
                <a:gd name="connsiteX289" fmla="*/ 3035454 w 5017802"/>
                <a:gd name="connsiteY289" fmla="*/ 789032 h 4821630"/>
                <a:gd name="connsiteX290" fmla="*/ 3018445 w 5017802"/>
                <a:gd name="connsiteY290" fmla="*/ 682443 h 4821630"/>
                <a:gd name="connsiteX291" fmla="*/ 2847223 w 5017802"/>
                <a:gd name="connsiteY291" fmla="*/ 692194 h 4821630"/>
                <a:gd name="connsiteX292" fmla="*/ 2827945 w 5017802"/>
                <a:gd name="connsiteY292" fmla="*/ 734831 h 4821630"/>
                <a:gd name="connsiteX293" fmla="*/ 2795742 w 5017802"/>
                <a:gd name="connsiteY293" fmla="*/ 667248 h 4821630"/>
                <a:gd name="connsiteX294" fmla="*/ 2766032 w 5017802"/>
                <a:gd name="connsiteY294" fmla="*/ 707616 h 4821630"/>
                <a:gd name="connsiteX295" fmla="*/ 2580523 w 5017802"/>
                <a:gd name="connsiteY29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296586 w 5017802"/>
                <a:gd name="connsiteY177" fmla="*/ 4245474 h 4821630"/>
                <a:gd name="connsiteX178" fmla="*/ 2394785 w 5017802"/>
                <a:gd name="connsiteY178" fmla="*/ 4215990 h 4821630"/>
                <a:gd name="connsiteX179" fmla="*/ 2406350 w 5017802"/>
                <a:gd name="connsiteY179" fmla="*/ 4125277 h 4821630"/>
                <a:gd name="connsiteX180" fmla="*/ 2494570 w 5017802"/>
                <a:gd name="connsiteY180" fmla="*/ 3900532 h 4821630"/>
                <a:gd name="connsiteX181" fmla="*/ 2593449 w 5017802"/>
                <a:gd name="connsiteY181" fmla="*/ 3917768 h 4821630"/>
                <a:gd name="connsiteX182" fmla="*/ 2719088 w 5017802"/>
                <a:gd name="connsiteY182" fmla="*/ 3918221 h 4821630"/>
                <a:gd name="connsiteX183" fmla="*/ 2914124 w 5017802"/>
                <a:gd name="connsiteY183" fmla="*/ 3764007 h 4821630"/>
                <a:gd name="connsiteX184" fmla="*/ 3195112 w 5017802"/>
                <a:gd name="connsiteY184" fmla="*/ 3993968 h 4821630"/>
                <a:gd name="connsiteX185" fmla="*/ 3265414 w 5017802"/>
                <a:gd name="connsiteY185" fmla="*/ 4067674 h 4821630"/>
                <a:gd name="connsiteX186" fmla="*/ 3439813 w 5017802"/>
                <a:gd name="connsiteY186" fmla="*/ 4130265 h 4821630"/>
                <a:gd name="connsiteX187" fmla="*/ 3526217 w 5017802"/>
                <a:gd name="connsiteY187" fmla="*/ 4316455 h 4821630"/>
                <a:gd name="connsiteX188" fmla="*/ 3586542 w 5017802"/>
                <a:gd name="connsiteY188" fmla="*/ 4375193 h 4821630"/>
                <a:gd name="connsiteX189" fmla="*/ 3597654 w 5017802"/>
                <a:gd name="connsiteY189" fmla="*/ 4345030 h 4821630"/>
                <a:gd name="connsiteX190" fmla="*/ 3643692 w 5017802"/>
                <a:gd name="connsiteY190" fmla="*/ 4318042 h 4821630"/>
                <a:gd name="connsiteX191" fmla="*/ 3694492 w 5017802"/>
                <a:gd name="connsiteY191" fmla="*/ 4391068 h 4821630"/>
                <a:gd name="connsiteX192" fmla="*/ 3743705 w 5017802"/>
                <a:gd name="connsiteY192" fmla="*/ 4394243 h 4821630"/>
                <a:gd name="connsiteX193" fmla="*/ 3699254 w 5017802"/>
                <a:gd name="connsiteY193" fmla="*/ 4300581 h 4821630"/>
                <a:gd name="connsiteX194" fmla="*/ 3656392 w 5017802"/>
                <a:gd name="connsiteY194" fmla="*/ 4232318 h 4821630"/>
                <a:gd name="connsiteX195" fmla="*/ 3699255 w 5017802"/>
                <a:gd name="connsiteY195" fmla="*/ 4216442 h 4821630"/>
                <a:gd name="connsiteX196" fmla="*/ 3680204 w 5017802"/>
                <a:gd name="connsiteY196" fmla="*/ 4175168 h 4821630"/>
                <a:gd name="connsiteX197" fmla="*/ 3732592 w 5017802"/>
                <a:gd name="connsiteY197" fmla="*/ 4184693 h 4821630"/>
                <a:gd name="connsiteX198" fmla="*/ 3711955 w 5017802"/>
                <a:gd name="connsiteY198" fmla="*/ 4151355 h 4821630"/>
                <a:gd name="connsiteX199" fmla="*/ 3733274 w 5017802"/>
                <a:gd name="connsiteY199" fmla="*/ 4134801 h 4821630"/>
                <a:gd name="connsiteX200" fmla="*/ 3854377 w 5017802"/>
                <a:gd name="connsiteY200" fmla="*/ 4220074 h 4821630"/>
                <a:gd name="connsiteX201" fmla="*/ 3889754 w 5017802"/>
                <a:gd name="connsiteY201" fmla="*/ 4206917 h 4821630"/>
                <a:gd name="connsiteX202" fmla="*/ 3942141 w 5017802"/>
                <a:gd name="connsiteY202" fmla="*/ 4272006 h 4821630"/>
                <a:gd name="connsiteX203" fmla="*/ 3962779 w 5017802"/>
                <a:gd name="connsiteY203" fmla="*/ 4330743 h 4821630"/>
                <a:gd name="connsiteX204" fmla="*/ 4070729 w 5017802"/>
                <a:gd name="connsiteY204" fmla="*/ 4349792 h 4821630"/>
                <a:gd name="connsiteX205" fmla="*/ 4010405 w 5017802"/>
                <a:gd name="connsiteY205" fmla="*/ 4283117 h 4821630"/>
                <a:gd name="connsiteX206" fmla="*/ 4007229 w 5017802"/>
                <a:gd name="connsiteY206" fmla="*/ 4214855 h 4821630"/>
                <a:gd name="connsiteX207" fmla="*/ 4061204 w 5017802"/>
                <a:gd name="connsiteY207" fmla="*/ 4270418 h 4821630"/>
                <a:gd name="connsiteX208" fmla="*/ 4110417 w 5017802"/>
                <a:gd name="connsiteY208" fmla="*/ 4275180 h 4821630"/>
                <a:gd name="connsiteX209" fmla="*/ 4104067 w 5017802"/>
                <a:gd name="connsiteY209" fmla="*/ 4225968 h 4821630"/>
                <a:gd name="connsiteX210" fmla="*/ 4164392 w 5017802"/>
                <a:gd name="connsiteY210" fmla="*/ 4230730 h 4821630"/>
                <a:gd name="connsiteX211" fmla="*/ 4226304 w 5017802"/>
                <a:gd name="connsiteY211" fmla="*/ 4273592 h 4821630"/>
                <a:gd name="connsiteX212" fmla="*/ 4258054 w 5017802"/>
                <a:gd name="connsiteY212" fmla="*/ 4260893 h 4821630"/>
                <a:gd name="connsiteX213" fmla="*/ 4251705 w 5017802"/>
                <a:gd name="connsiteY213" fmla="*/ 4225968 h 4821630"/>
                <a:gd name="connsiteX214" fmla="*/ 4292980 w 5017802"/>
                <a:gd name="connsiteY214" fmla="*/ 4202156 h 4821630"/>
                <a:gd name="connsiteX215" fmla="*/ 4377117 w 5017802"/>
                <a:gd name="connsiteY215" fmla="*/ 4259306 h 4821630"/>
                <a:gd name="connsiteX216" fmla="*/ 4394580 w 5017802"/>
                <a:gd name="connsiteY216" fmla="*/ 4157708 h 4821630"/>
                <a:gd name="connsiteX217" fmla="*/ 4369180 w 5017802"/>
                <a:gd name="connsiteY217" fmla="*/ 4135482 h 4821630"/>
                <a:gd name="connsiteX218" fmla="*/ 4296154 w 5017802"/>
                <a:gd name="connsiteY218" fmla="*/ 4092619 h 4821630"/>
                <a:gd name="connsiteX219" fmla="*/ 4318379 w 5017802"/>
                <a:gd name="connsiteY219" fmla="*/ 4067220 h 4821630"/>
                <a:gd name="connsiteX220" fmla="*/ 4339017 w 5017802"/>
                <a:gd name="connsiteY220" fmla="*/ 4044994 h 4821630"/>
                <a:gd name="connsiteX221" fmla="*/ 4392992 w 5017802"/>
                <a:gd name="connsiteY221" fmla="*/ 4076745 h 4821630"/>
                <a:gd name="connsiteX222" fmla="*/ 4399342 w 5017802"/>
                <a:gd name="connsiteY222" fmla="*/ 4032295 h 4821630"/>
                <a:gd name="connsiteX223" fmla="*/ 4343779 w 5017802"/>
                <a:gd name="connsiteY223" fmla="*/ 4008482 h 4821630"/>
                <a:gd name="connsiteX224" fmla="*/ 4342192 w 5017802"/>
                <a:gd name="connsiteY224" fmla="*/ 3998958 h 4821630"/>
                <a:gd name="connsiteX225" fmla="*/ 4329491 w 5017802"/>
                <a:gd name="connsiteY225" fmla="*/ 3960859 h 4821630"/>
                <a:gd name="connsiteX226" fmla="*/ 4335841 w 5017802"/>
                <a:gd name="connsiteY226" fmla="*/ 3913233 h 4821630"/>
                <a:gd name="connsiteX227" fmla="*/ 4346954 w 5017802"/>
                <a:gd name="connsiteY227" fmla="*/ 3857670 h 4821630"/>
                <a:gd name="connsiteX228" fmla="*/ 4308854 w 5017802"/>
                <a:gd name="connsiteY228" fmla="*/ 3827508 h 4821630"/>
                <a:gd name="connsiteX229" fmla="*/ 4342191 w 5017802"/>
                <a:gd name="connsiteY229" fmla="*/ 3817983 h 4821630"/>
                <a:gd name="connsiteX230" fmla="*/ 4319966 w 5017802"/>
                <a:gd name="connsiteY230" fmla="*/ 3781470 h 4821630"/>
                <a:gd name="connsiteX231" fmla="*/ 4358067 w 5017802"/>
                <a:gd name="connsiteY231" fmla="*/ 3776709 h 4821630"/>
                <a:gd name="connsiteX232" fmla="*/ 4364416 w 5017802"/>
                <a:gd name="connsiteY232" fmla="*/ 3743370 h 4821630"/>
                <a:gd name="connsiteX233" fmla="*/ 4426330 w 5017802"/>
                <a:gd name="connsiteY233" fmla="*/ 3752897 h 4821630"/>
                <a:gd name="connsiteX234" fmla="*/ 4459443 w 5017802"/>
                <a:gd name="connsiteY234" fmla="*/ 3768089 h 4821630"/>
                <a:gd name="connsiteX235" fmla="*/ 4425650 w 5017802"/>
                <a:gd name="connsiteY235" fmla="*/ 3809137 h 4821630"/>
                <a:gd name="connsiteX236" fmla="*/ 4464658 w 5017802"/>
                <a:gd name="connsiteY236" fmla="*/ 3916633 h 4821630"/>
                <a:gd name="connsiteX237" fmla="*/ 4517045 w 5017802"/>
                <a:gd name="connsiteY237" fmla="*/ 3947931 h 4821630"/>
                <a:gd name="connsiteX238" fmla="*/ 4568979 w 5017802"/>
                <a:gd name="connsiteY238" fmla="*/ 3905749 h 4821630"/>
                <a:gd name="connsiteX239" fmla="*/ 4654704 w 5017802"/>
                <a:gd name="connsiteY239" fmla="*/ 3857216 h 4821630"/>
                <a:gd name="connsiteX240" fmla="*/ 4637468 w 5017802"/>
                <a:gd name="connsiteY240" fmla="*/ 3768315 h 4821630"/>
                <a:gd name="connsiteX241" fmla="*/ 4714802 w 5017802"/>
                <a:gd name="connsiteY241" fmla="*/ 3635646 h 4821630"/>
                <a:gd name="connsiteX242" fmla="*/ 5007356 w 5017802"/>
                <a:gd name="connsiteY242" fmla="*/ 3302498 h 4821630"/>
                <a:gd name="connsiteX243" fmla="*/ 4925939 w 5017802"/>
                <a:gd name="connsiteY243" fmla="*/ 3293426 h 4821630"/>
                <a:gd name="connsiteX244" fmla="*/ 4930476 w 5017802"/>
                <a:gd name="connsiteY244" fmla="*/ 3201578 h 4821630"/>
                <a:gd name="connsiteX245" fmla="*/ 4881489 w 5017802"/>
                <a:gd name="connsiteY245" fmla="*/ 3176406 h 4821630"/>
                <a:gd name="connsiteX246" fmla="*/ 4797352 w 5017802"/>
                <a:gd name="connsiteY246" fmla="*/ 3207928 h 4821630"/>
                <a:gd name="connsiteX247" fmla="*/ 4760613 w 5017802"/>
                <a:gd name="connsiteY247" fmla="*/ 3171643 h 4821630"/>
                <a:gd name="connsiteX248" fmla="*/ 4805290 w 5017802"/>
                <a:gd name="connsiteY248" fmla="*/ 3148738 h 4821630"/>
                <a:gd name="connsiteX249" fmla="*/ 4676023 w 5017802"/>
                <a:gd name="connsiteY249" fmla="*/ 2935559 h 4821630"/>
                <a:gd name="connsiteX250" fmla="*/ 4690989 w 5017802"/>
                <a:gd name="connsiteY250" fmla="*/ 2905396 h 4821630"/>
                <a:gd name="connsiteX251" fmla="*/ 4667404 w 5017802"/>
                <a:gd name="connsiteY251" fmla="*/ 2789736 h 4821630"/>
                <a:gd name="connsiteX252" fmla="*/ 4508655 w 5017802"/>
                <a:gd name="connsiteY252" fmla="*/ 2778850 h 4821630"/>
                <a:gd name="connsiteX253" fmla="*/ 4475317 w 5017802"/>
                <a:gd name="connsiteY253" fmla="*/ 2827608 h 4821630"/>
                <a:gd name="connsiteX254" fmla="*/ 4386417 w 5017802"/>
                <a:gd name="connsiteY254" fmla="*/ 2842124 h 4821630"/>
                <a:gd name="connsiteX255" fmla="*/ 4392767 w 5017802"/>
                <a:gd name="connsiteY255" fmla="*/ 2820125 h 4821630"/>
                <a:gd name="connsiteX256" fmla="*/ 4339245 w 5017802"/>
                <a:gd name="connsiteY256" fmla="*/ 2804024 h 4821630"/>
                <a:gd name="connsiteX257" fmla="*/ 4314526 w 5017802"/>
                <a:gd name="connsiteY257" fmla="*/ 2638923 h 4821630"/>
                <a:gd name="connsiteX258" fmla="*/ 4034219 w 5017802"/>
                <a:gd name="connsiteY258" fmla="*/ 2572248 h 4821630"/>
                <a:gd name="connsiteX259" fmla="*/ 3897920 w 5017802"/>
                <a:gd name="connsiteY259" fmla="*/ 2615564 h 4821630"/>
                <a:gd name="connsiteX260" fmla="*/ 3765931 w 5017802"/>
                <a:gd name="connsiteY260" fmla="*/ 2608080 h 4821630"/>
                <a:gd name="connsiteX261" fmla="*/ 3633488 w 5017802"/>
                <a:gd name="connsiteY261" fmla="*/ 2497182 h 4821630"/>
                <a:gd name="connsiteX262" fmla="*/ 3420310 w 5017802"/>
                <a:gd name="connsiteY262" fmla="*/ 2193969 h 4821630"/>
                <a:gd name="connsiteX263" fmla="*/ 3021848 w 5017802"/>
                <a:gd name="connsiteY263" fmla="*/ 2054496 h 4821630"/>
                <a:gd name="connsiteX264" fmla="*/ 2785310 w 5017802"/>
                <a:gd name="connsiteY264" fmla="*/ 1741532 h 4821630"/>
                <a:gd name="connsiteX265" fmla="*/ 2819101 w 5017802"/>
                <a:gd name="connsiteY265" fmla="*/ 1716586 h 4821630"/>
                <a:gd name="connsiteX266" fmla="*/ 2878745 w 5017802"/>
                <a:gd name="connsiteY266" fmla="*/ 1799589 h 4821630"/>
                <a:gd name="connsiteX267" fmla="*/ 2898929 w 5017802"/>
                <a:gd name="connsiteY267" fmla="*/ 1782126 h 4821630"/>
                <a:gd name="connsiteX268" fmla="*/ 2942019 w 5017802"/>
                <a:gd name="connsiteY268" fmla="*/ 1812970 h 4821630"/>
                <a:gd name="connsiteX269" fmla="*/ 3030692 w 5017802"/>
                <a:gd name="connsiteY269" fmla="*/ 1759221 h 4821630"/>
                <a:gd name="connsiteX270" fmla="*/ 3046794 w 5017802"/>
                <a:gd name="connsiteY270" fmla="*/ 1738811 h 4821630"/>
                <a:gd name="connsiteX271" fmla="*/ 3105077 w 5017802"/>
                <a:gd name="connsiteY271" fmla="*/ 1739037 h 4821630"/>
                <a:gd name="connsiteX272" fmla="*/ 3121180 w 5017802"/>
                <a:gd name="connsiteY272" fmla="*/ 1705927 h 4821630"/>
                <a:gd name="connsiteX273" fmla="*/ 3102356 w 5017802"/>
                <a:gd name="connsiteY273" fmla="*/ 1680300 h 4821630"/>
                <a:gd name="connsiteX274" fmla="*/ 3035228 w 5017802"/>
                <a:gd name="connsiteY274" fmla="*/ 1700257 h 4821630"/>
                <a:gd name="connsiteX275" fmla="*/ 3013456 w 5017802"/>
                <a:gd name="connsiteY275" fmla="*/ 1646736 h 4821630"/>
                <a:gd name="connsiteX276" fmla="*/ 3034774 w 5017802"/>
                <a:gd name="connsiteY276" fmla="*/ 1617026 h 4821630"/>
                <a:gd name="connsiteX277" fmla="*/ 2978304 w 5017802"/>
                <a:gd name="connsiteY277" fmla="*/ 1513612 h 4821630"/>
                <a:gd name="connsiteX278" fmla="*/ 2929773 w 5017802"/>
                <a:gd name="connsiteY278" fmla="*/ 1552393 h 4821630"/>
                <a:gd name="connsiteX279" fmla="*/ 2840418 w 5017802"/>
                <a:gd name="connsiteY279" fmla="*/ 1497737 h 4821630"/>
                <a:gd name="connsiteX280" fmla="*/ 2892352 w 5017802"/>
                <a:gd name="connsiteY280" fmla="*/ 1405208 h 4821630"/>
                <a:gd name="connsiteX281" fmla="*/ 2849490 w 5017802"/>
                <a:gd name="connsiteY281" fmla="*/ 1284105 h 4821630"/>
                <a:gd name="connsiteX282" fmla="*/ 2864231 w 5017802"/>
                <a:gd name="connsiteY282" fmla="*/ 1160053 h 4821630"/>
                <a:gd name="connsiteX283" fmla="*/ 2959481 w 5017802"/>
                <a:gd name="connsiteY283" fmla="*/ 1086348 h 4821630"/>
                <a:gd name="connsiteX284" fmla="*/ 3064710 w 5017802"/>
                <a:gd name="connsiteY284" fmla="*/ 1063896 h 4821630"/>
                <a:gd name="connsiteX285" fmla="*/ 3001663 w 5017802"/>
                <a:gd name="connsiteY285" fmla="*/ 974089 h 4821630"/>
                <a:gd name="connsiteX286" fmla="*/ 2984427 w 5017802"/>
                <a:gd name="connsiteY286" fmla="*/ 1018766 h 4821630"/>
                <a:gd name="connsiteX287" fmla="*/ 2941112 w 5017802"/>
                <a:gd name="connsiteY287" fmla="*/ 971595 h 4821630"/>
                <a:gd name="connsiteX288" fmla="*/ 2962430 w 5017802"/>
                <a:gd name="connsiteY288" fmla="*/ 886323 h 4821630"/>
                <a:gd name="connsiteX289" fmla="*/ 3035454 w 5017802"/>
                <a:gd name="connsiteY289" fmla="*/ 789032 h 4821630"/>
                <a:gd name="connsiteX290" fmla="*/ 3018445 w 5017802"/>
                <a:gd name="connsiteY290" fmla="*/ 682443 h 4821630"/>
                <a:gd name="connsiteX291" fmla="*/ 2847223 w 5017802"/>
                <a:gd name="connsiteY291" fmla="*/ 692194 h 4821630"/>
                <a:gd name="connsiteX292" fmla="*/ 2827945 w 5017802"/>
                <a:gd name="connsiteY292" fmla="*/ 734831 h 4821630"/>
                <a:gd name="connsiteX293" fmla="*/ 2795742 w 5017802"/>
                <a:gd name="connsiteY293" fmla="*/ 667248 h 4821630"/>
                <a:gd name="connsiteX294" fmla="*/ 2766032 w 5017802"/>
                <a:gd name="connsiteY294" fmla="*/ 707616 h 4821630"/>
                <a:gd name="connsiteX295" fmla="*/ 2580523 w 5017802"/>
                <a:gd name="connsiteY29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276860 w 5017802"/>
                <a:gd name="connsiteY177" fmla="*/ 4405360 h 4821630"/>
                <a:gd name="connsiteX178" fmla="*/ 2296586 w 5017802"/>
                <a:gd name="connsiteY178" fmla="*/ 4245474 h 4821630"/>
                <a:gd name="connsiteX179" fmla="*/ 2394785 w 5017802"/>
                <a:gd name="connsiteY179" fmla="*/ 4215990 h 4821630"/>
                <a:gd name="connsiteX180" fmla="*/ 2406350 w 5017802"/>
                <a:gd name="connsiteY180" fmla="*/ 4125277 h 4821630"/>
                <a:gd name="connsiteX181" fmla="*/ 2494570 w 5017802"/>
                <a:gd name="connsiteY181" fmla="*/ 3900532 h 4821630"/>
                <a:gd name="connsiteX182" fmla="*/ 2593449 w 5017802"/>
                <a:gd name="connsiteY182" fmla="*/ 3917768 h 4821630"/>
                <a:gd name="connsiteX183" fmla="*/ 2719088 w 5017802"/>
                <a:gd name="connsiteY183" fmla="*/ 3918221 h 4821630"/>
                <a:gd name="connsiteX184" fmla="*/ 2914124 w 5017802"/>
                <a:gd name="connsiteY184" fmla="*/ 3764007 h 4821630"/>
                <a:gd name="connsiteX185" fmla="*/ 3195112 w 5017802"/>
                <a:gd name="connsiteY185" fmla="*/ 3993968 h 4821630"/>
                <a:gd name="connsiteX186" fmla="*/ 3265414 w 5017802"/>
                <a:gd name="connsiteY186" fmla="*/ 4067674 h 4821630"/>
                <a:gd name="connsiteX187" fmla="*/ 3439813 w 5017802"/>
                <a:gd name="connsiteY187" fmla="*/ 4130265 h 4821630"/>
                <a:gd name="connsiteX188" fmla="*/ 3526217 w 5017802"/>
                <a:gd name="connsiteY188" fmla="*/ 4316455 h 4821630"/>
                <a:gd name="connsiteX189" fmla="*/ 3586542 w 5017802"/>
                <a:gd name="connsiteY189" fmla="*/ 4375193 h 4821630"/>
                <a:gd name="connsiteX190" fmla="*/ 3597654 w 5017802"/>
                <a:gd name="connsiteY190" fmla="*/ 4345030 h 4821630"/>
                <a:gd name="connsiteX191" fmla="*/ 3643692 w 5017802"/>
                <a:gd name="connsiteY191" fmla="*/ 4318042 h 4821630"/>
                <a:gd name="connsiteX192" fmla="*/ 3694492 w 5017802"/>
                <a:gd name="connsiteY192" fmla="*/ 4391068 h 4821630"/>
                <a:gd name="connsiteX193" fmla="*/ 3743705 w 5017802"/>
                <a:gd name="connsiteY193" fmla="*/ 4394243 h 4821630"/>
                <a:gd name="connsiteX194" fmla="*/ 3699254 w 5017802"/>
                <a:gd name="connsiteY194" fmla="*/ 4300581 h 4821630"/>
                <a:gd name="connsiteX195" fmla="*/ 3656392 w 5017802"/>
                <a:gd name="connsiteY195" fmla="*/ 4232318 h 4821630"/>
                <a:gd name="connsiteX196" fmla="*/ 3699255 w 5017802"/>
                <a:gd name="connsiteY196" fmla="*/ 4216442 h 4821630"/>
                <a:gd name="connsiteX197" fmla="*/ 3680204 w 5017802"/>
                <a:gd name="connsiteY197" fmla="*/ 4175168 h 4821630"/>
                <a:gd name="connsiteX198" fmla="*/ 3732592 w 5017802"/>
                <a:gd name="connsiteY198" fmla="*/ 4184693 h 4821630"/>
                <a:gd name="connsiteX199" fmla="*/ 3711955 w 5017802"/>
                <a:gd name="connsiteY199" fmla="*/ 4151355 h 4821630"/>
                <a:gd name="connsiteX200" fmla="*/ 3733274 w 5017802"/>
                <a:gd name="connsiteY200" fmla="*/ 4134801 h 4821630"/>
                <a:gd name="connsiteX201" fmla="*/ 3854377 w 5017802"/>
                <a:gd name="connsiteY201" fmla="*/ 4220074 h 4821630"/>
                <a:gd name="connsiteX202" fmla="*/ 3889754 w 5017802"/>
                <a:gd name="connsiteY202" fmla="*/ 4206917 h 4821630"/>
                <a:gd name="connsiteX203" fmla="*/ 3942141 w 5017802"/>
                <a:gd name="connsiteY203" fmla="*/ 4272006 h 4821630"/>
                <a:gd name="connsiteX204" fmla="*/ 3962779 w 5017802"/>
                <a:gd name="connsiteY204" fmla="*/ 4330743 h 4821630"/>
                <a:gd name="connsiteX205" fmla="*/ 4070729 w 5017802"/>
                <a:gd name="connsiteY205" fmla="*/ 4349792 h 4821630"/>
                <a:gd name="connsiteX206" fmla="*/ 4010405 w 5017802"/>
                <a:gd name="connsiteY206" fmla="*/ 4283117 h 4821630"/>
                <a:gd name="connsiteX207" fmla="*/ 4007229 w 5017802"/>
                <a:gd name="connsiteY207" fmla="*/ 4214855 h 4821630"/>
                <a:gd name="connsiteX208" fmla="*/ 4061204 w 5017802"/>
                <a:gd name="connsiteY208" fmla="*/ 4270418 h 4821630"/>
                <a:gd name="connsiteX209" fmla="*/ 4110417 w 5017802"/>
                <a:gd name="connsiteY209" fmla="*/ 4275180 h 4821630"/>
                <a:gd name="connsiteX210" fmla="*/ 4104067 w 5017802"/>
                <a:gd name="connsiteY210" fmla="*/ 4225968 h 4821630"/>
                <a:gd name="connsiteX211" fmla="*/ 4164392 w 5017802"/>
                <a:gd name="connsiteY211" fmla="*/ 4230730 h 4821630"/>
                <a:gd name="connsiteX212" fmla="*/ 4226304 w 5017802"/>
                <a:gd name="connsiteY212" fmla="*/ 4273592 h 4821630"/>
                <a:gd name="connsiteX213" fmla="*/ 4258054 w 5017802"/>
                <a:gd name="connsiteY213" fmla="*/ 4260893 h 4821630"/>
                <a:gd name="connsiteX214" fmla="*/ 4251705 w 5017802"/>
                <a:gd name="connsiteY214" fmla="*/ 4225968 h 4821630"/>
                <a:gd name="connsiteX215" fmla="*/ 4292980 w 5017802"/>
                <a:gd name="connsiteY215" fmla="*/ 4202156 h 4821630"/>
                <a:gd name="connsiteX216" fmla="*/ 4377117 w 5017802"/>
                <a:gd name="connsiteY216" fmla="*/ 4259306 h 4821630"/>
                <a:gd name="connsiteX217" fmla="*/ 4394580 w 5017802"/>
                <a:gd name="connsiteY217" fmla="*/ 4157708 h 4821630"/>
                <a:gd name="connsiteX218" fmla="*/ 4369180 w 5017802"/>
                <a:gd name="connsiteY218" fmla="*/ 4135482 h 4821630"/>
                <a:gd name="connsiteX219" fmla="*/ 4296154 w 5017802"/>
                <a:gd name="connsiteY219" fmla="*/ 4092619 h 4821630"/>
                <a:gd name="connsiteX220" fmla="*/ 4318379 w 5017802"/>
                <a:gd name="connsiteY220" fmla="*/ 4067220 h 4821630"/>
                <a:gd name="connsiteX221" fmla="*/ 4339017 w 5017802"/>
                <a:gd name="connsiteY221" fmla="*/ 4044994 h 4821630"/>
                <a:gd name="connsiteX222" fmla="*/ 4392992 w 5017802"/>
                <a:gd name="connsiteY222" fmla="*/ 4076745 h 4821630"/>
                <a:gd name="connsiteX223" fmla="*/ 4399342 w 5017802"/>
                <a:gd name="connsiteY223" fmla="*/ 4032295 h 4821630"/>
                <a:gd name="connsiteX224" fmla="*/ 4343779 w 5017802"/>
                <a:gd name="connsiteY224" fmla="*/ 4008482 h 4821630"/>
                <a:gd name="connsiteX225" fmla="*/ 4342192 w 5017802"/>
                <a:gd name="connsiteY225" fmla="*/ 3998958 h 4821630"/>
                <a:gd name="connsiteX226" fmla="*/ 4329491 w 5017802"/>
                <a:gd name="connsiteY226" fmla="*/ 3960859 h 4821630"/>
                <a:gd name="connsiteX227" fmla="*/ 4335841 w 5017802"/>
                <a:gd name="connsiteY227" fmla="*/ 3913233 h 4821630"/>
                <a:gd name="connsiteX228" fmla="*/ 4346954 w 5017802"/>
                <a:gd name="connsiteY228" fmla="*/ 3857670 h 4821630"/>
                <a:gd name="connsiteX229" fmla="*/ 4308854 w 5017802"/>
                <a:gd name="connsiteY229" fmla="*/ 3827508 h 4821630"/>
                <a:gd name="connsiteX230" fmla="*/ 4342191 w 5017802"/>
                <a:gd name="connsiteY230" fmla="*/ 3817983 h 4821630"/>
                <a:gd name="connsiteX231" fmla="*/ 4319966 w 5017802"/>
                <a:gd name="connsiteY231" fmla="*/ 3781470 h 4821630"/>
                <a:gd name="connsiteX232" fmla="*/ 4358067 w 5017802"/>
                <a:gd name="connsiteY232" fmla="*/ 3776709 h 4821630"/>
                <a:gd name="connsiteX233" fmla="*/ 4364416 w 5017802"/>
                <a:gd name="connsiteY233" fmla="*/ 3743370 h 4821630"/>
                <a:gd name="connsiteX234" fmla="*/ 4426330 w 5017802"/>
                <a:gd name="connsiteY234" fmla="*/ 3752897 h 4821630"/>
                <a:gd name="connsiteX235" fmla="*/ 4459443 w 5017802"/>
                <a:gd name="connsiteY235" fmla="*/ 3768089 h 4821630"/>
                <a:gd name="connsiteX236" fmla="*/ 4425650 w 5017802"/>
                <a:gd name="connsiteY236" fmla="*/ 3809137 h 4821630"/>
                <a:gd name="connsiteX237" fmla="*/ 4464658 w 5017802"/>
                <a:gd name="connsiteY237" fmla="*/ 3916633 h 4821630"/>
                <a:gd name="connsiteX238" fmla="*/ 4517045 w 5017802"/>
                <a:gd name="connsiteY238" fmla="*/ 3947931 h 4821630"/>
                <a:gd name="connsiteX239" fmla="*/ 4568979 w 5017802"/>
                <a:gd name="connsiteY239" fmla="*/ 3905749 h 4821630"/>
                <a:gd name="connsiteX240" fmla="*/ 4654704 w 5017802"/>
                <a:gd name="connsiteY240" fmla="*/ 3857216 h 4821630"/>
                <a:gd name="connsiteX241" fmla="*/ 4637468 w 5017802"/>
                <a:gd name="connsiteY241" fmla="*/ 3768315 h 4821630"/>
                <a:gd name="connsiteX242" fmla="*/ 4714802 w 5017802"/>
                <a:gd name="connsiteY242" fmla="*/ 3635646 h 4821630"/>
                <a:gd name="connsiteX243" fmla="*/ 5007356 w 5017802"/>
                <a:gd name="connsiteY243" fmla="*/ 3302498 h 4821630"/>
                <a:gd name="connsiteX244" fmla="*/ 4925939 w 5017802"/>
                <a:gd name="connsiteY244" fmla="*/ 3293426 h 4821630"/>
                <a:gd name="connsiteX245" fmla="*/ 4930476 w 5017802"/>
                <a:gd name="connsiteY245" fmla="*/ 3201578 h 4821630"/>
                <a:gd name="connsiteX246" fmla="*/ 4881489 w 5017802"/>
                <a:gd name="connsiteY246" fmla="*/ 3176406 h 4821630"/>
                <a:gd name="connsiteX247" fmla="*/ 4797352 w 5017802"/>
                <a:gd name="connsiteY247" fmla="*/ 3207928 h 4821630"/>
                <a:gd name="connsiteX248" fmla="*/ 4760613 w 5017802"/>
                <a:gd name="connsiteY248" fmla="*/ 3171643 h 4821630"/>
                <a:gd name="connsiteX249" fmla="*/ 4805290 w 5017802"/>
                <a:gd name="connsiteY249" fmla="*/ 3148738 h 4821630"/>
                <a:gd name="connsiteX250" fmla="*/ 4676023 w 5017802"/>
                <a:gd name="connsiteY250" fmla="*/ 2935559 h 4821630"/>
                <a:gd name="connsiteX251" fmla="*/ 4690989 w 5017802"/>
                <a:gd name="connsiteY251" fmla="*/ 2905396 h 4821630"/>
                <a:gd name="connsiteX252" fmla="*/ 4667404 w 5017802"/>
                <a:gd name="connsiteY252" fmla="*/ 2789736 h 4821630"/>
                <a:gd name="connsiteX253" fmla="*/ 4508655 w 5017802"/>
                <a:gd name="connsiteY253" fmla="*/ 2778850 h 4821630"/>
                <a:gd name="connsiteX254" fmla="*/ 4475317 w 5017802"/>
                <a:gd name="connsiteY254" fmla="*/ 2827608 h 4821630"/>
                <a:gd name="connsiteX255" fmla="*/ 4386417 w 5017802"/>
                <a:gd name="connsiteY255" fmla="*/ 2842124 h 4821630"/>
                <a:gd name="connsiteX256" fmla="*/ 4392767 w 5017802"/>
                <a:gd name="connsiteY256" fmla="*/ 2820125 h 4821630"/>
                <a:gd name="connsiteX257" fmla="*/ 4339245 w 5017802"/>
                <a:gd name="connsiteY257" fmla="*/ 2804024 h 4821630"/>
                <a:gd name="connsiteX258" fmla="*/ 4314526 w 5017802"/>
                <a:gd name="connsiteY258" fmla="*/ 2638923 h 4821630"/>
                <a:gd name="connsiteX259" fmla="*/ 4034219 w 5017802"/>
                <a:gd name="connsiteY259" fmla="*/ 2572248 h 4821630"/>
                <a:gd name="connsiteX260" fmla="*/ 3897920 w 5017802"/>
                <a:gd name="connsiteY260" fmla="*/ 2615564 h 4821630"/>
                <a:gd name="connsiteX261" fmla="*/ 3765931 w 5017802"/>
                <a:gd name="connsiteY261" fmla="*/ 2608080 h 4821630"/>
                <a:gd name="connsiteX262" fmla="*/ 3633488 w 5017802"/>
                <a:gd name="connsiteY262" fmla="*/ 2497182 h 4821630"/>
                <a:gd name="connsiteX263" fmla="*/ 3420310 w 5017802"/>
                <a:gd name="connsiteY263" fmla="*/ 2193969 h 4821630"/>
                <a:gd name="connsiteX264" fmla="*/ 3021848 w 5017802"/>
                <a:gd name="connsiteY264" fmla="*/ 2054496 h 4821630"/>
                <a:gd name="connsiteX265" fmla="*/ 2785310 w 5017802"/>
                <a:gd name="connsiteY265" fmla="*/ 1741532 h 4821630"/>
                <a:gd name="connsiteX266" fmla="*/ 2819101 w 5017802"/>
                <a:gd name="connsiteY266" fmla="*/ 1716586 h 4821630"/>
                <a:gd name="connsiteX267" fmla="*/ 2878745 w 5017802"/>
                <a:gd name="connsiteY267" fmla="*/ 1799589 h 4821630"/>
                <a:gd name="connsiteX268" fmla="*/ 2898929 w 5017802"/>
                <a:gd name="connsiteY268" fmla="*/ 1782126 h 4821630"/>
                <a:gd name="connsiteX269" fmla="*/ 2942019 w 5017802"/>
                <a:gd name="connsiteY269" fmla="*/ 1812970 h 4821630"/>
                <a:gd name="connsiteX270" fmla="*/ 3030692 w 5017802"/>
                <a:gd name="connsiteY270" fmla="*/ 1759221 h 4821630"/>
                <a:gd name="connsiteX271" fmla="*/ 3046794 w 5017802"/>
                <a:gd name="connsiteY271" fmla="*/ 1738811 h 4821630"/>
                <a:gd name="connsiteX272" fmla="*/ 3105077 w 5017802"/>
                <a:gd name="connsiteY272" fmla="*/ 1739037 h 4821630"/>
                <a:gd name="connsiteX273" fmla="*/ 3121180 w 5017802"/>
                <a:gd name="connsiteY273" fmla="*/ 1705927 h 4821630"/>
                <a:gd name="connsiteX274" fmla="*/ 3102356 w 5017802"/>
                <a:gd name="connsiteY274" fmla="*/ 1680300 h 4821630"/>
                <a:gd name="connsiteX275" fmla="*/ 3035228 w 5017802"/>
                <a:gd name="connsiteY275" fmla="*/ 1700257 h 4821630"/>
                <a:gd name="connsiteX276" fmla="*/ 3013456 w 5017802"/>
                <a:gd name="connsiteY276" fmla="*/ 1646736 h 4821630"/>
                <a:gd name="connsiteX277" fmla="*/ 3034774 w 5017802"/>
                <a:gd name="connsiteY277" fmla="*/ 1617026 h 4821630"/>
                <a:gd name="connsiteX278" fmla="*/ 2978304 w 5017802"/>
                <a:gd name="connsiteY278" fmla="*/ 1513612 h 4821630"/>
                <a:gd name="connsiteX279" fmla="*/ 2929773 w 5017802"/>
                <a:gd name="connsiteY279" fmla="*/ 1552393 h 4821630"/>
                <a:gd name="connsiteX280" fmla="*/ 2840418 w 5017802"/>
                <a:gd name="connsiteY280" fmla="*/ 1497737 h 4821630"/>
                <a:gd name="connsiteX281" fmla="*/ 2892352 w 5017802"/>
                <a:gd name="connsiteY281" fmla="*/ 1405208 h 4821630"/>
                <a:gd name="connsiteX282" fmla="*/ 2849490 w 5017802"/>
                <a:gd name="connsiteY282" fmla="*/ 1284105 h 4821630"/>
                <a:gd name="connsiteX283" fmla="*/ 2864231 w 5017802"/>
                <a:gd name="connsiteY283" fmla="*/ 1160053 h 4821630"/>
                <a:gd name="connsiteX284" fmla="*/ 2959481 w 5017802"/>
                <a:gd name="connsiteY284" fmla="*/ 1086348 h 4821630"/>
                <a:gd name="connsiteX285" fmla="*/ 3064710 w 5017802"/>
                <a:gd name="connsiteY285" fmla="*/ 1063896 h 4821630"/>
                <a:gd name="connsiteX286" fmla="*/ 3001663 w 5017802"/>
                <a:gd name="connsiteY286" fmla="*/ 974089 h 4821630"/>
                <a:gd name="connsiteX287" fmla="*/ 2984427 w 5017802"/>
                <a:gd name="connsiteY287" fmla="*/ 1018766 h 4821630"/>
                <a:gd name="connsiteX288" fmla="*/ 2941112 w 5017802"/>
                <a:gd name="connsiteY288" fmla="*/ 971595 h 4821630"/>
                <a:gd name="connsiteX289" fmla="*/ 2962430 w 5017802"/>
                <a:gd name="connsiteY289" fmla="*/ 886323 h 4821630"/>
                <a:gd name="connsiteX290" fmla="*/ 3035454 w 5017802"/>
                <a:gd name="connsiteY290" fmla="*/ 789032 h 4821630"/>
                <a:gd name="connsiteX291" fmla="*/ 3018445 w 5017802"/>
                <a:gd name="connsiteY291" fmla="*/ 682443 h 4821630"/>
                <a:gd name="connsiteX292" fmla="*/ 2847223 w 5017802"/>
                <a:gd name="connsiteY292" fmla="*/ 692194 h 4821630"/>
                <a:gd name="connsiteX293" fmla="*/ 2827945 w 5017802"/>
                <a:gd name="connsiteY293" fmla="*/ 734831 h 4821630"/>
                <a:gd name="connsiteX294" fmla="*/ 2795742 w 5017802"/>
                <a:gd name="connsiteY294" fmla="*/ 667248 h 4821630"/>
                <a:gd name="connsiteX295" fmla="*/ 2766032 w 5017802"/>
                <a:gd name="connsiteY295" fmla="*/ 707616 h 4821630"/>
                <a:gd name="connsiteX296" fmla="*/ 2580523 w 5017802"/>
                <a:gd name="connsiteY29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296586 w 5017802"/>
                <a:gd name="connsiteY178" fmla="*/ 4245474 h 4821630"/>
                <a:gd name="connsiteX179" fmla="*/ 2394785 w 5017802"/>
                <a:gd name="connsiteY179" fmla="*/ 4215990 h 4821630"/>
                <a:gd name="connsiteX180" fmla="*/ 2406350 w 5017802"/>
                <a:gd name="connsiteY180" fmla="*/ 4125277 h 4821630"/>
                <a:gd name="connsiteX181" fmla="*/ 2494570 w 5017802"/>
                <a:gd name="connsiteY181" fmla="*/ 3900532 h 4821630"/>
                <a:gd name="connsiteX182" fmla="*/ 2593449 w 5017802"/>
                <a:gd name="connsiteY182" fmla="*/ 3917768 h 4821630"/>
                <a:gd name="connsiteX183" fmla="*/ 2719088 w 5017802"/>
                <a:gd name="connsiteY183" fmla="*/ 3918221 h 4821630"/>
                <a:gd name="connsiteX184" fmla="*/ 2914124 w 5017802"/>
                <a:gd name="connsiteY184" fmla="*/ 3764007 h 4821630"/>
                <a:gd name="connsiteX185" fmla="*/ 3195112 w 5017802"/>
                <a:gd name="connsiteY185" fmla="*/ 3993968 h 4821630"/>
                <a:gd name="connsiteX186" fmla="*/ 3265414 w 5017802"/>
                <a:gd name="connsiteY186" fmla="*/ 4067674 h 4821630"/>
                <a:gd name="connsiteX187" fmla="*/ 3439813 w 5017802"/>
                <a:gd name="connsiteY187" fmla="*/ 4130265 h 4821630"/>
                <a:gd name="connsiteX188" fmla="*/ 3526217 w 5017802"/>
                <a:gd name="connsiteY188" fmla="*/ 4316455 h 4821630"/>
                <a:gd name="connsiteX189" fmla="*/ 3586542 w 5017802"/>
                <a:gd name="connsiteY189" fmla="*/ 4375193 h 4821630"/>
                <a:gd name="connsiteX190" fmla="*/ 3597654 w 5017802"/>
                <a:gd name="connsiteY190" fmla="*/ 4345030 h 4821630"/>
                <a:gd name="connsiteX191" fmla="*/ 3643692 w 5017802"/>
                <a:gd name="connsiteY191" fmla="*/ 4318042 h 4821630"/>
                <a:gd name="connsiteX192" fmla="*/ 3694492 w 5017802"/>
                <a:gd name="connsiteY192" fmla="*/ 4391068 h 4821630"/>
                <a:gd name="connsiteX193" fmla="*/ 3743705 w 5017802"/>
                <a:gd name="connsiteY193" fmla="*/ 4394243 h 4821630"/>
                <a:gd name="connsiteX194" fmla="*/ 3699254 w 5017802"/>
                <a:gd name="connsiteY194" fmla="*/ 4300581 h 4821630"/>
                <a:gd name="connsiteX195" fmla="*/ 3656392 w 5017802"/>
                <a:gd name="connsiteY195" fmla="*/ 4232318 h 4821630"/>
                <a:gd name="connsiteX196" fmla="*/ 3699255 w 5017802"/>
                <a:gd name="connsiteY196" fmla="*/ 4216442 h 4821630"/>
                <a:gd name="connsiteX197" fmla="*/ 3680204 w 5017802"/>
                <a:gd name="connsiteY197" fmla="*/ 4175168 h 4821630"/>
                <a:gd name="connsiteX198" fmla="*/ 3732592 w 5017802"/>
                <a:gd name="connsiteY198" fmla="*/ 4184693 h 4821630"/>
                <a:gd name="connsiteX199" fmla="*/ 3711955 w 5017802"/>
                <a:gd name="connsiteY199" fmla="*/ 4151355 h 4821630"/>
                <a:gd name="connsiteX200" fmla="*/ 3733274 w 5017802"/>
                <a:gd name="connsiteY200" fmla="*/ 4134801 h 4821630"/>
                <a:gd name="connsiteX201" fmla="*/ 3854377 w 5017802"/>
                <a:gd name="connsiteY201" fmla="*/ 4220074 h 4821630"/>
                <a:gd name="connsiteX202" fmla="*/ 3889754 w 5017802"/>
                <a:gd name="connsiteY202" fmla="*/ 4206917 h 4821630"/>
                <a:gd name="connsiteX203" fmla="*/ 3942141 w 5017802"/>
                <a:gd name="connsiteY203" fmla="*/ 4272006 h 4821630"/>
                <a:gd name="connsiteX204" fmla="*/ 3962779 w 5017802"/>
                <a:gd name="connsiteY204" fmla="*/ 4330743 h 4821630"/>
                <a:gd name="connsiteX205" fmla="*/ 4070729 w 5017802"/>
                <a:gd name="connsiteY205" fmla="*/ 4349792 h 4821630"/>
                <a:gd name="connsiteX206" fmla="*/ 4010405 w 5017802"/>
                <a:gd name="connsiteY206" fmla="*/ 4283117 h 4821630"/>
                <a:gd name="connsiteX207" fmla="*/ 4007229 w 5017802"/>
                <a:gd name="connsiteY207" fmla="*/ 4214855 h 4821630"/>
                <a:gd name="connsiteX208" fmla="*/ 4061204 w 5017802"/>
                <a:gd name="connsiteY208" fmla="*/ 4270418 h 4821630"/>
                <a:gd name="connsiteX209" fmla="*/ 4110417 w 5017802"/>
                <a:gd name="connsiteY209" fmla="*/ 4275180 h 4821630"/>
                <a:gd name="connsiteX210" fmla="*/ 4104067 w 5017802"/>
                <a:gd name="connsiteY210" fmla="*/ 4225968 h 4821630"/>
                <a:gd name="connsiteX211" fmla="*/ 4164392 w 5017802"/>
                <a:gd name="connsiteY211" fmla="*/ 4230730 h 4821630"/>
                <a:gd name="connsiteX212" fmla="*/ 4226304 w 5017802"/>
                <a:gd name="connsiteY212" fmla="*/ 4273592 h 4821630"/>
                <a:gd name="connsiteX213" fmla="*/ 4258054 w 5017802"/>
                <a:gd name="connsiteY213" fmla="*/ 4260893 h 4821630"/>
                <a:gd name="connsiteX214" fmla="*/ 4251705 w 5017802"/>
                <a:gd name="connsiteY214" fmla="*/ 4225968 h 4821630"/>
                <a:gd name="connsiteX215" fmla="*/ 4292980 w 5017802"/>
                <a:gd name="connsiteY215" fmla="*/ 4202156 h 4821630"/>
                <a:gd name="connsiteX216" fmla="*/ 4377117 w 5017802"/>
                <a:gd name="connsiteY216" fmla="*/ 4259306 h 4821630"/>
                <a:gd name="connsiteX217" fmla="*/ 4394580 w 5017802"/>
                <a:gd name="connsiteY217" fmla="*/ 4157708 h 4821630"/>
                <a:gd name="connsiteX218" fmla="*/ 4369180 w 5017802"/>
                <a:gd name="connsiteY218" fmla="*/ 4135482 h 4821630"/>
                <a:gd name="connsiteX219" fmla="*/ 4296154 w 5017802"/>
                <a:gd name="connsiteY219" fmla="*/ 4092619 h 4821630"/>
                <a:gd name="connsiteX220" fmla="*/ 4318379 w 5017802"/>
                <a:gd name="connsiteY220" fmla="*/ 4067220 h 4821630"/>
                <a:gd name="connsiteX221" fmla="*/ 4339017 w 5017802"/>
                <a:gd name="connsiteY221" fmla="*/ 4044994 h 4821630"/>
                <a:gd name="connsiteX222" fmla="*/ 4392992 w 5017802"/>
                <a:gd name="connsiteY222" fmla="*/ 4076745 h 4821630"/>
                <a:gd name="connsiteX223" fmla="*/ 4399342 w 5017802"/>
                <a:gd name="connsiteY223" fmla="*/ 4032295 h 4821630"/>
                <a:gd name="connsiteX224" fmla="*/ 4343779 w 5017802"/>
                <a:gd name="connsiteY224" fmla="*/ 4008482 h 4821630"/>
                <a:gd name="connsiteX225" fmla="*/ 4342192 w 5017802"/>
                <a:gd name="connsiteY225" fmla="*/ 3998958 h 4821630"/>
                <a:gd name="connsiteX226" fmla="*/ 4329491 w 5017802"/>
                <a:gd name="connsiteY226" fmla="*/ 3960859 h 4821630"/>
                <a:gd name="connsiteX227" fmla="*/ 4335841 w 5017802"/>
                <a:gd name="connsiteY227" fmla="*/ 3913233 h 4821630"/>
                <a:gd name="connsiteX228" fmla="*/ 4346954 w 5017802"/>
                <a:gd name="connsiteY228" fmla="*/ 3857670 h 4821630"/>
                <a:gd name="connsiteX229" fmla="*/ 4308854 w 5017802"/>
                <a:gd name="connsiteY229" fmla="*/ 3827508 h 4821630"/>
                <a:gd name="connsiteX230" fmla="*/ 4342191 w 5017802"/>
                <a:gd name="connsiteY230" fmla="*/ 3817983 h 4821630"/>
                <a:gd name="connsiteX231" fmla="*/ 4319966 w 5017802"/>
                <a:gd name="connsiteY231" fmla="*/ 3781470 h 4821630"/>
                <a:gd name="connsiteX232" fmla="*/ 4358067 w 5017802"/>
                <a:gd name="connsiteY232" fmla="*/ 3776709 h 4821630"/>
                <a:gd name="connsiteX233" fmla="*/ 4364416 w 5017802"/>
                <a:gd name="connsiteY233" fmla="*/ 3743370 h 4821630"/>
                <a:gd name="connsiteX234" fmla="*/ 4426330 w 5017802"/>
                <a:gd name="connsiteY234" fmla="*/ 3752897 h 4821630"/>
                <a:gd name="connsiteX235" fmla="*/ 4459443 w 5017802"/>
                <a:gd name="connsiteY235" fmla="*/ 3768089 h 4821630"/>
                <a:gd name="connsiteX236" fmla="*/ 4425650 w 5017802"/>
                <a:gd name="connsiteY236" fmla="*/ 3809137 h 4821630"/>
                <a:gd name="connsiteX237" fmla="*/ 4464658 w 5017802"/>
                <a:gd name="connsiteY237" fmla="*/ 3916633 h 4821630"/>
                <a:gd name="connsiteX238" fmla="*/ 4517045 w 5017802"/>
                <a:gd name="connsiteY238" fmla="*/ 3947931 h 4821630"/>
                <a:gd name="connsiteX239" fmla="*/ 4568979 w 5017802"/>
                <a:gd name="connsiteY239" fmla="*/ 3905749 h 4821630"/>
                <a:gd name="connsiteX240" fmla="*/ 4654704 w 5017802"/>
                <a:gd name="connsiteY240" fmla="*/ 3857216 h 4821630"/>
                <a:gd name="connsiteX241" fmla="*/ 4637468 w 5017802"/>
                <a:gd name="connsiteY241" fmla="*/ 3768315 h 4821630"/>
                <a:gd name="connsiteX242" fmla="*/ 4714802 w 5017802"/>
                <a:gd name="connsiteY242" fmla="*/ 3635646 h 4821630"/>
                <a:gd name="connsiteX243" fmla="*/ 5007356 w 5017802"/>
                <a:gd name="connsiteY243" fmla="*/ 3302498 h 4821630"/>
                <a:gd name="connsiteX244" fmla="*/ 4925939 w 5017802"/>
                <a:gd name="connsiteY244" fmla="*/ 3293426 h 4821630"/>
                <a:gd name="connsiteX245" fmla="*/ 4930476 w 5017802"/>
                <a:gd name="connsiteY245" fmla="*/ 3201578 h 4821630"/>
                <a:gd name="connsiteX246" fmla="*/ 4881489 w 5017802"/>
                <a:gd name="connsiteY246" fmla="*/ 3176406 h 4821630"/>
                <a:gd name="connsiteX247" fmla="*/ 4797352 w 5017802"/>
                <a:gd name="connsiteY247" fmla="*/ 3207928 h 4821630"/>
                <a:gd name="connsiteX248" fmla="*/ 4760613 w 5017802"/>
                <a:gd name="connsiteY248" fmla="*/ 3171643 h 4821630"/>
                <a:gd name="connsiteX249" fmla="*/ 4805290 w 5017802"/>
                <a:gd name="connsiteY249" fmla="*/ 3148738 h 4821630"/>
                <a:gd name="connsiteX250" fmla="*/ 4676023 w 5017802"/>
                <a:gd name="connsiteY250" fmla="*/ 2935559 h 4821630"/>
                <a:gd name="connsiteX251" fmla="*/ 4690989 w 5017802"/>
                <a:gd name="connsiteY251" fmla="*/ 2905396 h 4821630"/>
                <a:gd name="connsiteX252" fmla="*/ 4667404 w 5017802"/>
                <a:gd name="connsiteY252" fmla="*/ 2789736 h 4821630"/>
                <a:gd name="connsiteX253" fmla="*/ 4508655 w 5017802"/>
                <a:gd name="connsiteY253" fmla="*/ 2778850 h 4821630"/>
                <a:gd name="connsiteX254" fmla="*/ 4475317 w 5017802"/>
                <a:gd name="connsiteY254" fmla="*/ 2827608 h 4821630"/>
                <a:gd name="connsiteX255" fmla="*/ 4386417 w 5017802"/>
                <a:gd name="connsiteY255" fmla="*/ 2842124 h 4821630"/>
                <a:gd name="connsiteX256" fmla="*/ 4392767 w 5017802"/>
                <a:gd name="connsiteY256" fmla="*/ 2820125 h 4821630"/>
                <a:gd name="connsiteX257" fmla="*/ 4339245 w 5017802"/>
                <a:gd name="connsiteY257" fmla="*/ 2804024 h 4821630"/>
                <a:gd name="connsiteX258" fmla="*/ 4314526 w 5017802"/>
                <a:gd name="connsiteY258" fmla="*/ 2638923 h 4821630"/>
                <a:gd name="connsiteX259" fmla="*/ 4034219 w 5017802"/>
                <a:gd name="connsiteY259" fmla="*/ 2572248 h 4821630"/>
                <a:gd name="connsiteX260" fmla="*/ 3897920 w 5017802"/>
                <a:gd name="connsiteY260" fmla="*/ 2615564 h 4821630"/>
                <a:gd name="connsiteX261" fmla="*/ 3765931 w 5017802"/>
                <a:gd name="connsiteY261" fmla="*/ 2608080 h 4821630"/>
                <a:gd name="connsiteX262" fmla="*/ 3633488 w 5017802"/>
                <a:gd name="connsiteY262" fmla="*/ 2497182 h 4821630"/>
                <a:gd name="connsiteX263" fmla="*/ 3420310 w 5017802"/>
                <a:gd name="connsiteY263" fmla="*/ 2193969 h 4821630"/>
                <a:gd name="connsiteX264" fmla="*/ 3021848 w 5017802"/>
                <a:gd name="connsiteY264" fmla="*/ 2054496 h 4821630"/>
                <a:gd name="connsiteX265" fmla="*/ 2785310 w 5017802"/>
                <a:gd name="connsiteY265" fmla="*/ 1741532 h 4821630"/>
                <a:gd name="connsiteX266" fmla="*/ 2819101 w 5017802"/>
                <a:gd name="connsiteY266" fmla="*/ 1716586 h 4821630"/>
                <a:gd name="connsiteX267" fmla="*/ 2878745 w 5017802"/>
                <a:gd name="connsiteY267" fmla="*/ 1799589 h 4821630"/>
                <a:gd name="connsiteX268" fmla="*/ 2898929 w 5017802"/>
                <a:gd name="connsiteY268" fmla="*/ 1782126 h 4821630"/>
                <a:gd name="connsiteX269" fmla="*/ 2942019 w 5017802"/>
                <a:gd name="connsiteY269" fmla="*/ 1812970 h 4821630"/>
                <a:gd name="connsiteX270" fmla="*/ 3030692 w 5017802"/>
                <a:gd name="connsiteY270" fmla="*/ 1759221 h 4821630"/>
                <a:gd name="connsiteX271" fmla="*/ 3046794 w 5017802"/>
                <a:gd name="connsiteY271" fmla="*/ 1738811 h 4821630"/>
                <a:gd name="connsiteX272" fmla="*/ 3105077 w 5017802"/>
                <a:gd name="connsiteY272" fmla="*/ 1739037 h 4821630"/>
                <a:gd name="connsiteX273" fmla="*/ 3121180 w 5017802"/>
                <a:gd name="connsiteY273" fmla="*/ 1705927 h 4821630"/>
                <a:gd name="connsiteX274" fmla="*/ 3102356 w 5017802"/>
                <a:gd name="connsiteY274" fmla="*/ 1680300 h 4821630"/>
                <a:gd name="connsiteX275" fmla="*/ 3035228 w 5017802"/>
                <a:gd name="connsiteY275" fmla="*/ 1700257 h 4821630"/>
                <a:gd name="connsiteX276" fmla="*/ 3013456 w 5017802"/>
                <a:gd name="connsiteY276" fmla="*/ 1646736 h 4821630"/>
                <a:gd name="connsiteX277" fmla="*/ 3034774 w 5017802"/>
                <a:gd name="connsiteY277" fmla="*/ 1617026 h 4821630"/>
                <a:gd name="connsiteX278" fmla="*/ 2978304 w 5017802"/>
                <a:gd name="connsiteY278" fmla="*/ 1513612 h 4821630"/>
                <a:gd name="connsiteX279" fmla="*/ 2929773 w 5017802"/>
                <a:gd name="connsiteY279" fmla="*/ 1552393 h 4821630"/>
                <a:gd name="connsiteX280" fmla="*/ 2840418 w 5017802"/>
                <a:gd name="connsiteY280" fmla="*/ 1497737 h 4821630"/>
                <a:gd name="connsiteX281" fmla="*/ 2892352 w 5017802"/>
                <a:gd name="connsiteY281" fmla="*/ 1405208 h 4821630"/>
                <a:gd name="connsiteX282" fmla="*/ 2849490 w 5017802"/>
                <a:gd name="connsiteY282" fmla="*/ 1284105 h 4821630"/>
                <a:gd name="connsiteX283" fmla="*/ 2864231 w 5017802"/>
                <a:gd name="connsiteY283" fmla="*/ 1160053 h 4821630"/>
                <a:gd name="connsiteX284" fmla="*/ 2959481 w 5017802"/>
                <a:gd name="connsiteY284" fmla="*/ 1086348 h 4821630"/>
                <a:gd name="connsiteX285" fmla="*/ 3064710 w 5017802"/>
                <a:gd name="connsiteY285" fmla="*/ 1063896 h 4821630"/>
                <a:gd name="connsiteX286" fmla="*/ 3001663 w 5017802"/>
                <a:gd name="connsiteY286" fmla="*/ 974089 h 4821630"/>
                <a:gd name="connsiteX287" fmla="*/ 2984427 w 5017802"/>
                <a:gd name="connsiteY287" fmla="*/ 1018766 h 4821630"/>
                <a:gd name="connsiteX288" fmla="*/ 2941112 w 5017802"/>
                <a:gd name="connsiteY288" fmla="*/ 971595 h 4821630"/>
                <a:gd name="connsiteX289" fmla="*/ 2962430 w 5017802"/>
                <a:gd name="connsiteY289" fmla="*/ 886323 h 4821630"/>
                <a:gd name="connsiteX290" fmla="*/ 3035454 w 5017802"/>
                <a:gd name="connsiteY290" fmla="*/ 789032 h 4821630"/>
                <a:gd name="connsiteX291" fmla="*/ 3018445 w 5017802"/>
                <a:gd name="connsiteY291" fmla="*/ 682443 h 4821630"/>
                <a:gd name="connsiteX292" fmla="*/ 2847223 w 5017802"/>
                <a:gd name="connsiteY292" fmla="*/ 692194 h 4821630"/>
                <a:gd name="connsiteX293" fmla="*/ 2827945 w 5017802"/>
                <a:gd name="connsiteY293" fmla="*/ 734831 h 4821630"/>
                <a:gd name="connsiteX294" fmla="*/ 2795742 w 5017802"/>
                <a:gd name="connsiteY294" fmla="*/ 667248 h 4821630"/>
                <a:gd name="connsiteX295" fmla="*/ 2766032 w 5017802"/>
                <a:gd name="connsiteY295" fmla="*/ 707616 h 4821630"/>
                <a:gd name="connsiteX296" fmla="*/ 2580523 w 5017802"/>
                <a:gd name="connsiteY29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21310 w 5017802"/>
                <a:gd name="connsiteY178" fmla="*/ 4454573 h 4821630"/>
                <a:gd name="connsiteX179" fmla="*/ 2296586 w 5017802"/>
                <a:gd name="connsiteY179" fmla="*/ 4245474 h 4821630"/>
                <a:gd name="connsiteX180" fmla="*/ 2394785 w 5017802"/>
                <a:gd name="connsiteY180" fmla="*/ 4215990 h 4821630"/>
                <a:gd name="connsiteX181" fmla="*/ 2406350 w 5017802"/>
                <a:gd name="connsiteY181" fmla="*/ 4125277 h 4821630"/>
                <a:gd name="connsiteX182" fmla="*/ 2494570 w 5017802"/>
                <a:gd name="connsiteY182" fmla="*/ 3900532 h 4821630"/>
                <a:gd name="connsiteX183" fmla="*/ 2593449 w 5017802"/>
                <a:gd name="connsiteY183" fmla="*/ 3917768 h 4821630"/>
                <a:gd name="connsiteX184" fmla="*/ 2719088 w 5017802"/>
                <a:gd name="connsiteY184" fmla="*/ 3918221 h 4821630"/>
                <a:gd name="connsiteX185" fmla="*/ 2914124 w 5017802"/>
                <a:gd name="connsiteY185" fmla="*/ 3764007 h 4821630"/>
                <a:gd name="connsiteX186" fmla="*/ 3195112 w 5017802"/>
                <a:gd name="connsiteY186" fmla="*/ 3993968 h 4821630"/>
                <a:gd name="connsiteX187" fmla="*/ 3265414 w 5017802"/>
                <a:gd name="connsiteY187" fmla="*/ 4067674 h 4821630"/>
                <a:gd name="connsiteX188" fmla="*/ 3439813 w 5017802"/>
                <a:gd name="connsiteY188" fmla="*/ 4130265 h 4821630"/>
                <a:gd name="connsiteX189" fmla="*/ 3526217 w 5017802"/>
                <a:gd name="connsiteY189" fmla="*/ 4316455 h 4821630"/>
                <a:gd name="connsiteX190" fmla="*/ 3586542 w 5017802"/>
                <a:gd name="connsiteY190" fmla="*/ 4375193 h 4821630"/>
                <a:gd name="connsiteX191" fmla="*/ 3597654 w 5017802"/>
                <a:gd name="connsiteY191" fmla="*/ 4345030 h 4821630"/>
                <a:gd name="connsiteX192" fmla="*/ 3643692 w 5017802"/>
                <a:gd name="connsiteY192" fmla="*/ 4318042 h 4821630"/>
                <a:gd name="connsiteX193" fmla="*/ 3694492 w 5017802"/>
                <a:gd name="connsiteY193" fmla="*/ 4391068 h 4821630"/>
                <a:gd name="connsiteX194" fmla="*/ 3743705 w 5017802"/>
                <a:gd name="connsiteY194" fmla="*/ 4394243 h 4821630"/>
                <a:gd name="connsiteX195" fmla="*/ 3699254 w 5017802"/>
                <a:gd name="connsiteY195" fmla="*/ 4300581 h 4821630"/>
                <a:gd name="connsiteX196" fmla="*/ 3656392 w 5017802"/>
                <a:gd name="connsiteY196" fmla="*/ 4232318 h 4821630"/>
                <a:gd name="connsiteX197" fmla="*/ 3699255 w 5017802"/>
                <a:gd name="connsiteY197" fmla="*/ 4216442 h 4821630"/>
                <a:gd name="connsiteX198" fmla="*/ 3680204 w 5017802"/>
                <a:gd name="connsiteY198" fmla="*/ 4175168 h 4821630"/>
                <a:gd name="connsiteX199" fmla="*/ 3732592 w 5017802"/>
                <a:gd name="connsiteY199" fmla="*/ 4184693 h 4821630"/>
                <a:gd name="connsiteX200" fmla="*/ 3711955 w 5017802"/>
                <a:gd name="connsiteY200" fmla="*/ 4151355 h 4821630"/>
                <a:gd name="connsiteX201" fmla="*/ 3733274 w 5017802"/>
                <a:gd name="connsiteY201" fmla="*/ 4134801 h 4821630"/>
                <a:gd name="connsiteX202" fmla="*/ 3854377 w 5017802"/>
                <a:gd name="connsiteY202" fmla="*/ 4220074 h 4821630"/>
                <a:gd name="connsiteX203" fmla="*/ 3889754 w 5017802"/>
                <a:gd name="connsiteY203" fmla="*/ 4206917 h 4821630"/>
                <a:gd name="connsiteX204" fmla="*/ 3942141 w 5017802"/>
                <a:gd name="connsiteY204" fmla="*/ 4272006 h 4821630"/>
                <a:gd name="connsiteX205" fmla="*/ 3962779 w 5017802"/>
                <a:gd name="connsiteY205" fmla="*/ 4330743 h 4821630"/>
                <a:gd name="connsiteX206" fmla="*/ 4070729 w 5017802"/>
                <a:gd name="connsiteY206" fmla="*/ 4349792 h 4821630"/>
                <a:gd name="connsiteX207" fmla="*/ 4010405 w 5017802"/>
                <a:gd name="connsiteY207" fmla="*/ 4283117 h 4821630"/>
                <a:gd name="connsiteX208" fmla="*/ 4007229 w 5017802"/>
                <a:gd name="connsiteY208" fmla="*/ 4214855 h 4821630"/>
                <a:gd name="connsiteX209" fmla="*/ 4061204 w 5017802"/>
                <a:gd name="connsiteY209" fmla="*/ 4270418 h 4821630"/>
                <a:gd name="connsiteX210" fmla="*/ 4110417 w 5017802"/>
                <a:gd name="connsiteY210" fmla="*/ 4275180 h 4821630"/>
                <a:gd name="connsiteX211" fmla="*/ 4104067 w 5017802"/>
                <a:gd name="connsiteY211" fmla="*/ 4225968 h 4821630"/>
                <a:gd name="connsiteX212" fmla="*/ 4164392 w 5017802"/>
                <a:gd name="connsiteY212" fmla="*/ 4230730 h 4821630"/>
                <a:gd name="connsiteX213" fmla="*/ 4226304 w 5017802"/>
                <a:gd name="connsiteY213" fmla="*/ 4273592 h 4821630"/>
                <a:gd name="connsiteX214" fmla="*/ 4258054 w 5017802"/>
                <a:gd name="connsiteY214" fmla="*/ 4260893 h 4821630"/>
                <a:gd name="connsiteX215" fmla="*/ 4251705 w 5017802"/>
                <a:gd name="connsiteY215" fmla="*/ 4225968 h 4821630"/>
                <a:gd name="connsiteX216" fmla="*/ 4292980 w 5017802"/>
                <a:gd name="connsiteY216" fmla="*/ 4202156 h 4821630"/>
                <a:gd name="connsiteX217" fmla="*/ 4377117 w 5017802"/>
                <a:gd name="connsiteY217" fmla="*/ 4259306 h 4821630"/>
                <a:gd name="connsiteX218" fmla="*/ 4394580 w 5017802"/>
                <a:gd name="connsiteY218" fmla="*/ 4157708 h 4821630"/>
                <a:gd name="connsiteX219" fmla="*/ 4369180 w 5017802"/>
                <a:gd name="connsiteY219" fmla="*/ 4135482 h 4821630"/>
                <a:gd name="connsiteX220" fmla="*/ 4296154 w 5017802"/>
                <a:gd name="connsiteY220" fmla="*/ 4092619 h 4821630"/>
                <a:gd name="connsiteX221" fmla="*/ 4318379 w 5017802"/>
                <a:gd name="connsiteY221" fmla="*/ 4067220 h 4821630"/>
                <a:gd name="connsiteX222" fmla="*/ 4339017 w 5017802"/>
                <a:gd name="connsiteY222" fmla="*/ 4044994 h 4821630"/>
                <a:gd name="connsiteX223" fmla="*/ 4392992 w 5017802"/>
                <a:gd name="connsiteY223" fmla="*/ 4076745 h 4821630"/>
                <a:gd name="connsiteX224" fmla="*/ 4399342 w 5017802"/>
                <a:gd name="connsiteY224" fmla="*/ 4032295 h 4821630"/>
                <a:gd name="connsiteX225" fmla="*/ 4343779 w 5017802"/>
                <a:gd name="connsiteY225" fmla="*/ 4008482 h 4821630"/>
                <a:gd name="connsiteX226" fmla="*/ 4342192 w 5017802"/>
                <a:gd name="connsiteY226" fmla="*/ 3998958 h 4821630"/>
                <a:gd name="connsiteX227" fmla="*/ 4329491 w 5017802"/>
                <a:gd name="connsiteY227" fmla="*/ 3960859 h 4821630"/>
                <a:gd name="connsiteX228" fmla="*/ 4335841 w 5017802"/>
                <a:gd name="connsiteY228" fmla="*/ 3913233 h 4821630"/>
                <a:gd name="connsiteX229" fmla="*/ 4346954 w 5017802"/>
                <a:gd name="connsiteY229" fmla="*/ 3857670 h 4821630"/>
                <a:gd name="connsiteX230" fmla="*/ 4308854 w 5017802"/>
                <a:gd name="connsiteY230" fmla="*/ 3827508 h 4821630"/>
                <a:gd name="connsiteX231" fmla="*/ 4342191 w 5017802"/>
                <a:gd name="connsiteY231" fmla="*/ 3817983 h 4821630"/>
                <a:gd name="connsiteX232" fmla="*/ 4319966 w 5017802"/>
                <a:gd name="connsiteY232" fmla="*/ 3781470 h 4821630"/>
                <a:gd name="connsiteX233" fmla="*/ 4358067 w 5017802"/>
                <a:gd name="connsiteY233" fmla="*/ 3776709 h 4821630"/>
                <a:gd name="connsiteX234" fmla="*/ 4364416 w 5017802"/>
                <a:gd name="connsiteY234" fmla="*/ 3743370 h 4821630"/>
                <a:gd name="connsiteX235" fmla="*/ 4426330 w 5017802"/>
                <a:gd name="connsiteY235" fmla="*/ 3752897 h 4821630"/>
                <a:gd name="connsiteX236" fmla="*/ 4459443 w 5017802"/>
                <a:gd name="connsiteY236" fmla="*/ 3768089 h 4821630"/>
                <a:gd name="connsiteX237" fmla="*/ 4425650 w 5017802"/>
                <a:gd name="connsiteY237" fmla="*/ 3809137 h 4821630"/>
                <a:gd name="connsiteX238" fmla="*/ 4464658 w 5017802"/>
                <a:gd name="connsiteY238" fmla="*/ 3916633 h 4821630"/>
                <a:gd name="connsiteX239" fmla="*/ 4517045 w 5017802"/>
                <a:gd name="connsiteY239" fmla="*/ 3947931 h 4821630"/>
                <a:gd name="connsiteX240" fmla="*/ 4568979 w 5017802"/>
                <a:gd name="connsiteY240" fmla="*/ 3905749 h 4821630"/>
                <a:gd name="connsiteX241" fmla="*/ 4654704 w 5017802"/>
                <a:gd name="connsiteY241" fmla="*/ 3857216 h 4821630"/>
                <a:gd name="connsiteX242" fmla="*/ 4637468 w 5017802"/>
                <a:gd name="connsiteY242" fmla="*/ 3768315 h 4821630"/>
                <a:gd name="connsiteX243" fmla="*/ 4714802 w 5017802"/>
                <a:gd name="connsiteY243" fmla="*/ 3635646 h 4821630"/>
                <a:gd name="connsiteX244" fmla="*/ 5007356 w 5017802"/>
                <a:gd name="connsiteY244" fmla="*/ 3302498 h 4821630"/>
                <a:gd name="connsiteX245" fmla="*/ 4925939 w 5017802"/>
                <a:gd name="connsiteY245" fmla="*/ 3293426 h 4821630"/>
                <a:gd name="connsiteX246" fmla="*/ 4930476 w 5017802"/>
                <a:gd name="connsiteY246" fmla="*/ 3201578 h 4821630"/>
                <a:gd name="connsiteX247" fmla="*/ 4881489 w 5017802"/>
                <a:gd name="connsiteY247" fmla="*/ 3176406 h 4821630"/>
                <a:gd name="connsiteX248" fmla="*/ 4797352 w 5017802"/>
                <a:gd name="connsiteY248" fmla="*/ 3207928 h 4821630"/>
                <a:gd name="connsiteX249" fmla="*/ 4760613 w 5017802"/>
                <a:gd name="connsiteY249" fmla="*/ 3171643 h 4821630"/>
                <a:gd name="connsiteX250" fmla="*/ 4805290 w 5017802"/>
                <a:gd name="connsiteY250" fmla="*/ 3148738 h 4821630"/>
                <a:gd name="connsiteX251" fmla="*/ 4676023 w 5017802"/>
                <a:gd name="connsiteY251" fmla="*/ 2935559 h 4821630"/>
                <a:gd name="connsiteX252" fmla="*/ 4690989 w 5017802"/>
                <a:gd name="connsiteY252" fmla="*/ 2905396 h 4821630"/>
                <a:gd name="connsiteX253" fmla="*/ 4667404 w 5017802"/>
                <a:gd name="connsiteY253" fmla="*/ 2789736 h 4821630"/>
                <a:gd name="connsiteX254" fmla="*/ 4508655 w 5017802"/>
                <a:gd name="connsiteY254" fmla="*/ 2778850 h 4821630"/>
                <a:gd name="connsiteX255" fmla="*/ 4475317 w 5017802"/>
                <a:gd name="connsiteY255" fmla="*/ 2827608 h 4821630"/>
                <a:gd name="connsiteX256" fmla="*/ 4386417 w 5017802"/>
                <a:gd name="connsiteY256" fmla="*/ 2842124 h 4821630"/>
                <a:gd name="connsiteX257" fmla="*/ 4392767 w 5017802"/>
                <a:gd name="connsiteY257" fmla="*/ 2820125 h 4821630"/>
                <a:gd name="connsiteX258" fmla="*/ 4339245 w 5017802"/>
                <a:gd name="connsiteY258" fmla="*/ 2804024 h 4821630"/>
                <a:gd name="connsiteX259" fmla="*/ 4314526 w 5017802"/>
                <a:gd name="connsiteY259" fmla="*/ 2638923 h 4821630"/>
                <a:gd name="connsiteX260" fmla="*/ 4034219 w 5017802"/>
                <a:gd name="connsiteY260" fmla="*/ 2572248 h 4821630"/>
                <a:gd name="connsiteX261" fmla="*/ 3897920 w 5017802"/>
                <a:gd name="connsiteY261" fmla="*/ 2615564 h 4821630"/>
                <a:gd name="connsiteX262" fmla="*/ 3765931 w 5017802"/>
                <a:gd name="connsiteY262" fmla="*/ 2608080 h 4821630"/>
                <a:gd name="connsiteX263" fmla="*/ 3633488 w 5017802"/>
                <a:gd name="connsiteY263" fmla="*/ 2497182 h 4821630"/>
                <a:gd name="connsiteX264" fmla="*/ 3420310 w 5017802"/>
                <a:gd name="connsiteY264" fmla="*/ 2193969 h 4821630"/>
                <a:gd name="connsiteX265" fmla="*/ 3021848 w 5017802"/>
                <a:gd name="connsiteY265" fmla="*/ 2054496 h 4821630"/>
                <a:gd name="connsiteX266" fmla="*/ 2785310 w 5017802"/>
                <a:gd name="connsiteY266" fmla="*/ 1741532 h 4821630"/>
                <a:gd name="connsiteX267" fmla="*/ 2819101 w 5017802"/>
                <a:gd name="connsiteY267" fmla="*/ 1716586 h 4821630"/>
                <a:gd name="connsiteX268" fmla="*/ 2878745 w 5017802"/>
                <a:gd name="connsiteY268" fmla="*/ 1799589 h 4821630"/>
                <a:gd name="connsiteX269" fmla="*/ 2898929 w 5017802"/>
                <a:gd name="connsiteY269" fmla="*/ 1782126 h 4821630"/>
                <a:gd name="connsiteX270" fmla="*/ 2942019 w 5017802"/>
                <a:gd name="connsiteY270" fmla="*/ 1812970 h 4821630"/>
                <a:gd name="connsiteX271" fmla="*/ 3030692 w 5017802"/>
                <a:gd name="connsiteY271" fmla="*/ 1759221 h 4821630"/>
                <a:gd name="connsiteX272" fmla="*/ 3046794 w 5017802"/>
                <a:gd name="connsiteY272" fmla="*/ 1738811 h 4821630"/>
                <a:gd name="connsiteX273" fmla="*/ 3105077 w 5017802"/>
                <a:gd name="connsiteY273" fmla="*/ 1739037 h 4821630"/>
                <a:gd name="connsiteX274" fmla="*/ 3121180 w 5017802"/>
                <a:gd name="connsiteY274" fmla="*/ 1705927 h 4821630"/>
                <a:gd name="connsiteX275" fmla="*/ 3102356 w 5017802"/>
                <a:gd name="connsiteY275" fmla="*/ 1680300 h 4821630"/>
                <a:gd name="connsiteX276" fmla="*/ 3035228 w 5017802"/>
                <a:gd name="connsiteY276" fmla="*/ 1700257 h 4821630"/>
                <a:gd name="connsiteX277" fmla="*/ 3013456 w 5017802"/>
                <a:gd name="connsiteY277" fmla="*/ 1646736 h 4821630"/>
                <a:gd name="connsiteX278" fmla="*/ 3034774 w 5017802"/>
                <a:gd name="connsiteY278" fmla="*/ 1617026 h 4821630"/>
                <a:gd name="connsiteX279" fmla="*/ 2978304 w 5017802"/>
                <a:gd name="connsiteY279" fmla="*/ 1513612 h 4821630"/>
                <a:gd name="connsiteX280" fmla="*/ 2929773 w 5017802"/>
                <a:gd name="connsiteY280" fmla="*/ 1552393 h 4821630"/>
                <a:gd name="connsiteX281" fmla="*/ 2840418 w 5017802"/>
                <a:gd name="connsiteY281" fmla="*/ 1497737 h 4821630"/>
                <a:gd name="connsiteX282" fmla="*/ 2892352 w 5017802"/>
                <a:gd name="connsiteY282" fmla="*/ 1405208 h 4821630"/>
                <a:gd name="connsiteX283" fmla="*/ 2849490 w 5017802"/>
                <a:gd name="connsiteY283" fmla="*/ 1284105 h 4821630"/>
                <a:gd name="connsiteX284" fmla="*/ 2864231 w 5017802"/>
                <a:gd name="connsiteY284" fmla="*/ 1160053 h 4821630"/>
                <a:gd name="connsiteX285" fmla="*/ 2959481 w 5017802"/>
                <a:gd name="connsiteY285" fmla="*/ 1086348 h 4821630"/>
                <a:gd name="connsiteX286" fmla="*/ 3064710 w 5017802"/>
                <a:gd name="connsiteY286" fmla="*/ 1063896 h 4821630"/>
                <a:gd name="connsiteX287" fmla="*/ 3001663 w 5017802"/>
                <a:gd name="connsiteY287" fmla="*/ 974089 h 4821630"/>
                <a:gd name="connsiteX288" fmla="*/ 2984427 w 5017802"/>
                <a:gd name="connsiteY288" fmla="*/ 1018766 h 4821630"/>
                <a:gd name="connsiteX289" fmla="*/ 2941112 w 5017802"/>
                <a:gd name="connsiteY289" fmla="*/ 971595 h 4821630"/>
                <a:gd name="connsiteX290" fmla="*/ 2962430 w 5017802"/>
                <a:gd name="connsiteY290" fmla="*/ 886323 h 4821630"/>
                <a:gd name="connsiteX291" fmla="*/ 3035454 w 5017802"/>
                <a:gd name="connsiteY291" fmla="*/ 789032 h 4821630"/>
                <a:gd name="connsiteX292" fmla="*/ 3018445 w 5017802"/>
                <a:gd name="connsiteY292" fmla="*/ 682443 h 4821630"/>
                <a:gd name="connsiteX293" fmla="*/ 2847223 w 5017802"/>
                <a:gd name="connsiteY293" fmla="*/ 692194 h 4821630"/>
                <a:gd name="connsiteX294" fmla="*/ 2827945 w 5017802"/>
                <a:gd name="connsiteY294" fmla="*/ 734831 h 4821630"/>
                <a:gd name="connsiteX295" fmla="*/ 2795742 w 5017802"/>
                <a:gd name="connsiteY295" fmla="*/ 667248 h 4821630"/>
                <a:gd name="connsiteX296" fmla="*/ 2766032 w 5017802"/>
                <a:gd name="connsiteY296" fmla="*/ 707616 h 4821630"/>
                <a:gd name="connsiteX297" fmla="*/ 2580523 w 5017802"/>
                <a:gd name="connsiteY29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49885 w 5017802"/>
                <a:gd name="connsiteY178" fmla="*/ 4375198 h 4821630"/>
                <a:gd name="connsiteX179" fmla="*/ 2296586 w 5017802"/>
                <a:gd name="connsiteY179" fmla="*/ 4245474 h 4821630"/>
                <a:gd name="connsiteX180" fmla="*/ 2394785 w 5017802"/>
                <a:gd name="connsiteY180" fmla="*/ 4215990 h 4821630"/>
                <a:gd name="connsiteX181" fmla="*/ 2406350 w 5017802"/>
                <a:gd name="connsiteY181" fmla="*/ 4125277 h 4821630"/>
                <a:gd name="connsiteX182" fmla="*/ 2494570 w 5017802"/>
                <a:gd name="connsiteY182" fmla="*/ 3900532 h 4821630"/>
                <a:gd name="connsiteX183" fmla="*/ 2593449 w 5017802"/>
                <a:gd name="connsiteY183" fmla="*/ 3917768 h 4821630"/>
                <a:gd name="connsiteX184" fmla="*/ 2719088 w 5017802"/>
                <a:gd name="connsiteY184" fmla="*/ 3918221 h 4821630"/>
                <a:gd name="connsiteX185" fmla="*/ 2914124 w 5017802"/>
                <a:gd name="connsiteY185" fmla="*/ 3764007 h 4821630"/>
                <a:gd name="connsiteX186" fmla="*/ 3195112 w 5017802"/>
                <a:gd name="connsiteY186" fmla="*/ 3993968 h 4821630"/>
                <a:gd name="connsiteX187" fmla="*/ 3265414 w 5017802"/>
                <a:gd name="connsiteY187" fmla="*/ 4067674 h 4821630"/>
                <a:gd name="connsiteX188" fmla="*/ 3439813 w 5017802"/>
                <a:gd name="connsiteY188" fmla="*/ 4130265 h 4821630"/>
                <a:gd name="connsiteX189" fmla="*/ 3526217 w 5017802"/>
                <a:gd name="connsiteY189" fmla="*/ 4316455 h 4821630"/>
                <a:gd name="connsiteX190" fmla="*/ 3586542 w 5017802"/>
                <a:gd name="connsiteY190" fmla="*/ 4375193 h 4821630"/>
                <a:gd name="connsiteX191" fmla="*/ 3597654 w 5017802"/>
                <a:gd name="connsiteY191" fmla="*/ 4345030 h 4821630"/>
                <a:gd name="connsiteX192" fmla="*/ 3643692 w 5017802"/>
                <a:gd name="connsiteY192" fmla="*/ 4318042 h 4821630"/>
                <a:gd name="connsiteX193" fmla="*/ 3694492 w 5017802"/>
                <a:gd name="connsiteY193" fmla="*/ 4391068 h 4821630"/>
                <a:gd name="connsiteX194" fmla="*/ 3743705 w 5017802"/>
                <a:gd name="connsiteY194" fmla="*/ 4394243 h 4821630"/>
                <a:gd name="connsiteX195" fmla="*/ 3699254 w 5017802"/>
                <a:gd name="connsiteY195" fmla="*/ 4300581 h 4821630"/>
                <a:gd name="connsiteX196" fmla="*/ 3656392 w 5017802"/>
                <a:gd name="connsiteY196" fmla="*/ 4232318 h 4821630"/>
                <a:gd name="connsiteX197" fmla="*/ 3699255 w 5017802"/>
                <a:gd name="connsiteY197" fmla="*/ 4216442 h 4821630"/>
                <a:gd name="connsiteX198" fmla="*/ 3680204 w 5017802"/>
                <a:gd name="connsiteY198" fmla="*/ 4175168 h 4821630"/>
                <a:gd name="connsiteX199" fmla="*/ 3732592 w 5017802"/>
                <a:gd name="connsiteY199" fmla="*/ 4184693 h 4821630"/>
                <a:gd name="connsiteX200" fmla="*/ 3711955 w 5017802"/>
                <a:gd name="connsiteY200" fmla="*/ 4151355 h 4821630"/>
                <a:gd name="connsiteX201" fmla="*/ 3733274 w 5017802"/>
                <a:gd name="connsiteY201" fmla="*/ 4134801 h 4821630"/>
                <a:gd name="connsiteX202" fmla="*/ 3854377 w 5017802"/>
                <a:gd name="connsiteY202" fmla="*/ 4220074 h 4821630"/>
                <a:gd name="connsiteX203" fmla="*/ 3889754 w 5017802"/>
                <a:gd name="connsiteY203" fmla="*/ 4206917 h 4821630"/>
                <a:gd name="connsiteX204" fmla="*/ 3942141 w 5017802"/>
                <a:gd name="connsiteY204" fmla="*/ 4272006 h 4821630"/>
                <a:gd name="connsiteX205" fmla="*/ 3962779 w 5017802"/>
                <a:gd name="connsiteY205" fmla="*/ 4330743 h 4821630"/>
                <a:gd name="connsiteX206" fmla="*/ 4070729 w 5017802"/>
                <a:gd name="connsiteY206" fmla="*/ 4349792 h 4821630"/>
                <a:gd name="connsiteX207" fmla="*/ 4010405 w 5017802"/>
                <a:gd name="connsiteY207" fmla="*/ 4283117 h 4821630"/>
                <a:gd name="connsiteX208" fmla="*/ 4007229 w 5017802"/>
                <a:gd name="connsiteY208" fmla="*/ 4214855 h 4821630"/>
                <a:gd name="connsiteX209" fmla="*/ 4061204 w 5017802"/>
                <a:gd name="connsiteY209" fmla="*/ 4270418 h 4821630"/>
                <a:gd name="connsiteX210" fmla="*/ 4110417 w 5017802"/>
                <a:gd name="connsiteY210" fmla="*/ 4275180 h 4821630"/>
                <a:gd name="connsiteX211" fmla="*/ 4104067 w 5017802"/>
                <a:gd name="connsiteY211" fmla="*/ 4225968 h 4821630"/>
                <a:gd name="connsiteX212" fmla="*/ 4164392 w 5017802"/>
                <a:gd name="connsiteY212" fmla="*/ 4230730 h 4821630"/>
                <a:gd name="connsiteX213" fmla="*/ 4226304 w 5017802"/>
                <a:gd name="connsiteY213" fmla="*/ 4273592 h 4821630"/>
                <a:gd name="connsiteX214" fmla="*/ 4258054 w 5017802"/>
                <a:gd name="connsiteY214" fmla="*/ 4260893 h 4821630"/>
                <a:gd name="connsiteX215" fmla="*/ 4251705 w 5017802"/>
                <a:gd name="connsiteY215" fmla="*/ 4225968 h 4821630"/>
                <a:gd name="connsiteX216" fmla="*/ 4292980 w 5017802"/>
                <a:gd name="connsiteY216" fmla="*/ 4202156 h 4821630"/>
                <a:gd name="connsiteX217" fmla="*/ 4377117 w 5017802"/>
                <a:gd name="connsiteY217" fmla="*/ 4259306 h 4821630"/>
                <a:gd name="connsiteX218" fmla="*/ 4394580 w 5017802"/>
                <a:gd name="connsiteY218" fmla="*/ 4157708 h 4821630"/>
                <a:gd name="connsiteX219" fmla="*/ 4369180 w 5017802"/>
                <a:gd name="connsiteY219" fmla="*/ 4135482 h 4821630"/>
                <a:gd name="connsiteX220" fmla="*/ 4296154 w 5017802"/>
                <a:gd name="connsiteY220" fmla="*/ 4092619 h 4821630"/>
                <a:gd name="connsiteX221" fmla="*/ 4318379 w 5017802"/>
                <a:gd name="connsiteY221" fmla="*/ 4067220 h 4821630"/>
                <a:gd name="connsiteX222" fmla="*/ 4339017 w 5017802"/>
                <a:gd name="connsiteY222" fmla="*/ 4044994 h 4821630"/>
                <a:gd name="connsiteX223" fmla="*/ 4392992 w 5017802"/>
                <a:gd name="connsiteY223" fmla="*/ 4076745 h 4821630"/>
                <a:gd name="connsiteX224" fmla="*/ 4399342 w 5017802"/>
                <a:gd name="connsiteY224" fmla="*/ 4032295 h 4821630"/>
                <a:gd name="connsiteX225" fmla="*/ 4343779 w 5017802"/>
                <a:gd name="connsiteY225" fmla="*/ 4008482 h 4821630"/>
                <a:gd name="connsiteX226" fmla="*/ 4342192 w 5017802"/>
                <a:gd name="connsiteY226" fmla="*/ 3998958 h 4821630"/>
                <a:gd name="connsiteX227" fmla="*/ 4329491 w 5017802"/>
                <a:gd name="connsiteY227" fmla="*/ 3960859 h 4821630"/>
                <a:gd name="connsiteX228" fmla="*/ 4335841 w 5017802"/>
                <a:gd name="connsiteY228" fmla="*/ 3913233 h 4821630"/>
                <a:gd name="connsiteX229" fmla="*/ 4346954 w 5017802"/>
                <a:gd name="connsiteY229" fmla="*/ 3857670 h 4821630"/>
                <a:gd name="connsiteX230" fmla="*/ 4308854 w 5017802"/>
                <a:gd name="connsiteY230" fmla="*/ 3827508 h 4821630"/>
                <a:gd name="connsiteX231" fmla="*/ 4342191 w 5017802"/>
                <a:gd name="connsiteY231" fmla="*/ 3817983 h 4821630"/>
                <a:gd name="connsiteX232" fmla="*/ 4319966 w 5017802"/>
                <a:gd name="connsiteY232" fmla="*/ 3781470 h 4821630"/>
                <a:gd name="connsiteX233" fmla="*/ 4358067 w 5017802"/>
                <a:gd name="connsiteY233" fmla="*/ 3776709 h 4821630"/>
                <a:gd name="connsiteX234" fmla="*/ 4364416 w 5017802"/>
                <a:gd name="connsiteY234" fmla="*/ 3743370 h 4821630"/>
                <a:gd name="connsiteX235" fmla="*/ 4426330 w 5017802"/>
                <a:gd name="connsiteY235" fmla="*/ 3752897 h 4821630"/>
                <a:gd name="connsiteX236" fmla="*/ 4459443 w 5017802"/>
                <a:gd name="connsiteY236" fmla="*/ 3768089 h 4821630"/>
                <a:gd name="connsiteX237" fmla="*/ 4425650 w 5017802"/>
                <a:gd name="connsiteY237" fmla="*/ 3809137 h 4821630"/>
                <a:gd name="connsiteX238" fmla="*/ 4464658 w 5017802"/>
                <a:gd name="connsiteY238" fmla="*/ 3916633 h 4821630"/>
                <a:gd name="connsiteX239" fmla="*/ 4517045 w 5017802"/>
                <a:gd name="connsiteY239" fmla="*/ 3947931 h 4821630"/>
                <a:gd name="connsiteX240" fmla="*/ 4568979 w 5017802"/>
                <a:gd name="connsiteY240" fmla="*/ 3905749 h 4821630"/>
                <a:gd name="connsiteX241" fmla="*/ 4654704 w 5017802"/>
                <a:gd name="connsiteY241" fmla="*/ 3857216 h 4821630"/>
                <a:gd name="connsiteX242" fmla="*/ 4637468 w 5017802"/>
                <a:gd name="connsiteY242" fmla="*/ 3768315 h 4821630"/>
                <a:gd name="connsiteX243" fmla="*/ 4714802 w 5017802"/>
                <a:gd name="connsiteY243" fmla="*/ 3635646 h 4821630"/>
                <a:gd name="connsiteX244" fmla="*/ 5007356 w 5017802"/>
                <a:gd name="connsiteY244" fmla="*/ 3302498 h 4821630"/>
                <a:gd name="connsiteX245" fmla="*/ 4925939 w 5017802"/>
                <a:gd name="connsiteY245" fmla="*/ 3293426 h 4821630"/>
                <a:gd name="connsiteX246" fmla="*/ 4930476 w 5017802"/>
                <a:gd name="connsiteY246" fmla="*/ 3201578 h 4821630"/>
                <a:gd name="connsiteX247" fmla="*/ 4881489 w 5017802"/>
                <a:gd name="connsiteY247" fmla="*/ 3176406 h 4821630"/>
                <a:gd name="connsiteX248" fmla="*/ 4797352 w 5017802"/>
                <a:gd name="connsiteY248" fmla="*/ 3207928 h 4821630"/>
                <a:gd name="connsiteX249" fmla="*/ 4760613 w 5017802"/>
                <a:gd name="connsiteY249" fmla="*/ 3171643 h 4821630"/>
                <a:gd name="connsiteX250" fmla="*/ 4805290 w 5017802"/>
                <a:gd name="connsiteY250" fmla="*/ 3148738 h 4821630"/>
                <a:gd name="connsiteX251" fmla="*/ 4676023 w 5017802"/>
                <a:gd name="connsiteY251" fmla="*/ 2935559 h 4821630"/>
                <a:gd name="connsiteX252" fmla="*/ 4690989 w 5017802"/>
                <a:gd name="connsiteY252" fmla="*/ 2905396 h 4821630"/>
                <a:gd name="connsiteX253" fmla="*/ 4667404 w 5017802"/>
                <a:gd name="connsiteY253" fmla="*/ 2789736 h 4821630"/>
                <a:gd name="connsiteX254" fmla="*/ 4508655 w 5017802"/>
                <a:gd name="connsiteY254" fmla="*/ 2778850 h 4821630"/>
                <a:gd name="connsiteX255" fmla="*/ 4475317 w 5017802"/>
                <a:gd name="connsiteY255" fmla="*/ 2827608 h 4821630"/>
                <a:gd name="connsiteX256" fmla="*/ 4386417 w 5017802"/>
                <a:gd name="connsiteY256" fmla="*/ 2842124 h 4821630"/>
                <a:gd name="connsiteX257" fmla="*/ 4392767 w 5017802"/>
                <a:gd name="connsiteY257" fmla="*/ 2820125 h 4821630"/>
                <a:gd name="connsiteX258" fmla="*/ 4339245 w 5017802"/>
                <a:gd name="connsiteY258" fmla="*/ 2804024 h 4821630"/>
                <a:gd name="connsiteX259" fmla="*/ 4314526 w 5017802"/>
                <a:gd name="connsiteY259" fmla="*/ 2638923 h 4821630"/>
                <a:gd name="connsiteX260" fmla="*/ 4034219 w 5017802"/>
                <a:gd name="connsiteY260" fmla="*/ 2572248 h 4821630"/>
                <a:gd name="connsiteX261" fmla="*/ 3897920 w 5017802"/>
                <a:gd name="connsiteY261" fmla="*/ 2615564 h 4821630"/>
                <a:gd name="connsiteX262" fmla="*/ 3765931 w 5017802"/>
                <a:gd name="connsiteY262" fmla="*/ 2608080 h 4821630"/>
                <a:gd name="connsiteX263" fmla="*/ 3633488 w 5017802"/>
                <a:gd name="connsiteY263" fmla="*/ 2497182 h 4821630"/>
                <a:gd name="connsiteX264" fmla="*/ 3420310 w 5017802"/>
                <a:gd name="connsiteY264" fmla="*/ 2193969 h 4821630"/>
                <a:gd name="connsiteX265" fmla="*/ 3021848 w 5017802"/>
                <a:gd name="connsiteY265" fmla="*/ 2054496 h 4821630"/>
                <a:gd name="connsiteX266" fmla="*/ 2785310 w 5017802"/>
                <a:gd name="connsiteY266" fmla="*/ 1741532 h 4821630"/>
                <a:gd name="connsiteX267" fmla="*/ 2819101 w 5017802"/>
                <a:gd name="connsiteY267" fmla="*/ 1716586 h 4821630"/>
                <a:gd name="connsiteX268" fmla="*/ 2878745 w 5017802"/>
                <a:gd name="connsiteY268" fmla="*/ 1799589 h 4821630"/>
                <a:gd name="connsiteX269" fmla="*/ 2898929 w 5017802"/>
                <a:gd name="connsiteY269" fmla="*/ 1782126 h 4821630"/>
                <a:gd name="connsiteX270" fmla="*/ 2942019 w 5017802"/>
                <a:gd name="connsiteY270" fmla="*/ 1812970 h 4821630"/>
                <a:gd name="connsiteX271" fmla="*/ 3030692 w 5017802"/>
                <a:gd name="connsiteY271" fmla="*/ 1759221 h 4821630"/>
                <a:gd name="connsiteX272" fmla="*/ 3046794 w 5017802"/>
                <a:gd name="connsiteY272" fmla="*/ 1738811 h 4821630"/>
                <a:gd name="connsiteX273" fmla="*/ 3105077 w 5017802"/>
                <a:gd name="connsiteY273" fmla="*/ 1739037 h 4821630"/>
                <a:gd name="connsiteX274" fmla="*/ 3121180 w 5017802"/>
                <a:gd name="connsiteY274" fmla="*/ 1705927 h 4821630"/>
                <a:gd name="connsiteX275" fmla="*/ 3102356 w 5017802"/>
                <a:gd name="connsiteY275" fmla="*/ 1680300 h 4821630"/>
                <a:gd name="connsiteX276" fmla="*/ 3035228 w 5017802"/>
                <a:gd name="connsiteY276" fmla="*/ 1700257 h 4821630"/>
                <a:gd name="connsiteX277" fmla="*/ 3013456 w 5017802"/>
                <a:gd name="connsiteY277" fmla="*/ 1646736 h 4821630"/>
                <a:gd name="connsiteX278" fmla="*/ 3034774 w 5017802"/>
                <a:gd name="connsiteY278" fmla="*/ 1617026 h 4821630"/>
                <a:gd name="connsiteX279" fmla="*/ 2978304 w 5017802"/>
                <a:gd name="connsiteY279" fmla="*/ 1513612 h 4821630"/>
                <a:gd name="connsiteX280" fmla="*/ 2929773 w 5017802"/>
                <a:gd name="connsiteY280" fmla="*/ 1552393 h 4821630"/>
                <a:gd name="connsiteX281" fmla="*/ 2840418 w 5017802"/>
                <a:gd name="connsiteY281" fmla="*/ 1497737 h 4821630"/>
                <a:gd name="connsiteX282" fmla="*/ 2892352 w 5017802"/>
                <a:gd name="connsiteY282" fmla="*/ 1405208 h 4821630"/>
                <a:gd name="connsiteX283" fmla="*/ 2849490 w 5017802"/>
                <a:gd name="connsiteY283" fmla="*/ 1284105 h 4821630"/>
                <a:gd name="connsiteX284" fmla="*/ 2864231 w 5017802"/>
                <a:gd name="connsiteY284" fmla="*/ 1160053 h 4821630"/>
                <a:gd name="connsiteX285" fmla="*/ 2959481 w 5017802"/>
                <a:gd name="connsiteY285" fmla="*/ 1086348 h 4821630"/>
                <a:gd name="connsiteX286" fmla="*/ 3064710 w 5017802"/>
                <a:gd name="connsiteY286" fmla="*/ 1063896 h 4821630"/>
                <a:gd name="connsiteX287" fmla="*/ 3001663 w 5017802"/>
                <a:gd name="connsiteY287" fmla="*/ 974089 h 4821630"/>
                <a:gd name="connsiteX288" fmla="*/ 2984427 w 5017802"/>
                <a:gd name="connsiteY288" fmla="*/ 1018766 h 4821630"/>
                <a:gd name="connsiteX289" fmla="*/ 2941112 w 5017802"/>
                <a:gd name="connsiteY289" fmla="*/ 971595 h 4821630"/>
                <a:gd name="connsiteX290" fmla="*/ 2962430 w 5017802"/>
                <a:gd name="connsiteY290" fmla="*/ 886323 h 4821630"/>
                <a:gd name="connsiteX291" fmla="*/ 3035454 w 5017802"/>
                <a:gd name="connsiteY291" fmla="*/ 789032 h 4821630"/>
                <a:gd name="connsiteX292" fmla="*/ 3018445 w 5017802"/>
                <a:gd name="connsiteY292" fmla="*/ 682443 h 4821630"/>
                <a:gd name="connsiteX293" fmla="*/ 2847223 w 5017802"/>
                <a:gd name="connsiteY293" fmla="*/ 692194 h 4821630"/>
                <a:gd name="connsiteX294" fmla="*/ 2827945 w 5017802"/>
                <a:gd name="connsiteY294" fmla="*/ 734831 h 4821630"/>
                <a:gd name="connsiteX295" fmla="*/ 2795742 w 5017802"/>
                <a:gd name="connsiteY295" fmla="*/ 667248 h 4821630"/>
                <a:gd name="connsiteX296" fmla="*/ 2766032 w 5017802"/>
                <a:gd name="connsiteY296" fmla="*/ 707616 h 4821630"/>
                <a:gd name="connsiteX297" fmla="*/ 2580523 w 5017802"/>
                <a:gd name="connsiteY29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94785 w 5017802"/>
                <a:gd name="connsiteY180" fmla="*/ 4215990 h 4821630"/>
                <a:gd name="connsiteX181" fmla="*/ 2406350 w 5017802"/>
                <a:gd name="connsiteY181" fmla="*/ 4125277 h 4821630"/>
                <a:gd name="connsiteX182" fmla="*/ 2494570 w 5017802"/>
                <a:gd name="connsiteY182" fmla="*/ 3900532 h 4821630"/>
                <a:gd name="connsiteX183" fmla="*/ 2593449 w 5017802"/>
                <a:gd name="connsiteY183" fmla="*/ 3917768 h 4821630"/>
                <a:gd name="connsiteX184" fmla="*/ 2719088 w 5017802"/>
                <a:gd name="connsiteY184" fmla="*/ 3918221 h 4821630"/>
                <a:gd name="connsiteX185" fmla="*/ 2914124 w 5017802"/>
                <a:gd name="connsiteY185" fmla="*/ 3764007 h 4821630"/>
                <a:gd name="connsiteX186" fmla="*/ 3195112 w 5017802"/>
                <a:gd name="connsiteY186" fmla="*/ 3993968 h 4821630"/>
                <a:gd name="connsiteX187" fmla="*/ 3265414 w 5017802"/>
                <a:gd name="connsiteY187" fmla="*/ 4067674 h 4821630"/>
                <a:gd name="connsiteX188" fmla="*/ 3439813 w 5017802"/>
                <a:gd name="connsiteY188" fmla="*/ 4130265 h 4821630"/>
                <a:gd name="connsiteX189" fmla="*/ 3526217 w 5017802"/>
                <a:gd name="connsiteY189" fmla="*/ 4316455 h 4821630"/>
                <a:gd name="connsiteX190" fmla="*/ 3586542 w 5017802"/>
                <a:gd name="connsiteY190" fmla="*/ 4375193 h 4821630"/>
                <a:gd name="connsiteX191" fmla="*/ 3597654 w 5017802"/>
                <a:gd name="connsiteY191" fmla="*/ 4345030 h 4821630"/>
                <a:gd name="connsiteX192" fmla="*/ 3643692 w 5017802"/>
                <a:gd name="connsiteY192" fmla="*/ 4318042 h 4821630"/>
                <a:gd name="connsiteX193" fmla="*/ 3694492 w 5017802"/>
                <a:gd name="connsiteY193" fmla="*/ 4391068 h 4821630"/>
                <a:gd name="connsiteX194" fmla="*/ 3743705 w 5017802"/>
                <a:gd name="connsiteY194" fmla="*/ 4394243 h 4821630"/>
                <a:gd name="connsiteX195" fmla="*/ 3699254 w 5017802"/>
                <a:gd name="connsiteY195" fmla="*/ 4300581 h 4821630"/>
                <a:gd name="connsiteX196" fmla="*/ 3656392 w 5017802"/>
                <a:gd name="connsiteY196" fmla="*/ 4232318 h 4821630"/>
                <a:gd name="connsiteX197" fmla="*/ 3699255 w 5017802"/>
                <a:gd name="connsiteY197" fmla="*/ 4216442 h 4821630"/>
                <a:gd name="connsiteX198" fmla="*/ 3680204 w 5017802"/>
                <a:gd name="connsiteY198" fmla="*/ 4175168 h 4821630"/>
                <a:gd name="connsiteX199" fmla="*/ 3732592 w 5017802"/>
                <a:gd name="connsiteY199" fmla="*/ 4184693 h 4821630"/>
                <a:gd name="connsiteX200" fmla="*/ 3711955 w 5017802"/>
                <a:gd name="connsiteY200" fmla="*/ 4151355 h 4821630"/>
                <a:gd name="connsiteX201" fmla="*/ 3733274 w 5017802"/>
                <a:gd name="connsiteY201" fmla="*/ 4134801 h 4821630"/>
                <a:gd name="connsiteX202" fmla="*/ 3854377 w 5017802"/>
                <a:gd name="connsiteY202" fmla="*/ 4220074 h 4821630"/>
                <a:gd name="connsiteX203" fmla="*/ 3889754 w 5017802"/>
                <a:gd name="connsiteY203" fmla="*/ 4206917 h 4821630"/>
                <a:gd name="connsiteX204" fmla="*/ 3942141 w 5017802"/>
                <a:gd name="connsiteY204" fmla="*/ 4272006 h 4821630"/>
                <a:gd name="connsiteX205" fmla="*/ 3962779 w 5017802"/>
                <a:gd name="connsiteY205" fmla="*/ 4330743 h 4821630"/>
                <a:gd name="connsiteX206" fmla="*/ 4070729 w 5017802"/>
                <a:gd name="connsiteY206" fmla="*/ 4349792 h 4821630"/>
                <a:gd name="connsiteX207" fmla="*/ 4010405 w 5017802"/>
                <a:gd name="connsiteY207" fmla="*/ 4283117 h 4821630"/>
                <a:gd name="connsiteX208" fmla="*/ 4007229 w 5017802"/>
                <a:gd name="connsiteY208" fmla="*/ 4214855 h 4821630"/>
                <a:gd name="connsiteX209" fmla="*/ 4061204 w 5017802"/>
                <a:gd name="connsiteY209" fmla="*/ 4270418 h 4821630"/>
                <a:gd name="connsiteX210" fmla="*/ 4110417 w 5017802"/>
                <a:gd name="connsiteY210" fmla="*/ 4275180 h 4821630"/>
                <a:gd name="connsiteX211" fmla="*/ 4104067 w 5017802"/>
                <a:gd name="connsiteY211" fmla="*/ 4225968 h 4821630"/>
                <a:gd name="connsiteX212" fmla="*/ 4164392 w 5017802"/>
                <a:gd name="connsiteY212" fmla="*/ 4230730 h 4821630"/>
                <a:gd name="connsiteX213" fmla="*/ 4226304 w 5017802"/>
                <a:gd name="connsiteY213" fmla="*/ 4273592 h 4821630"/>
                <a:gd name="connsiteX214" fmla="*/ 4258054 w 5017802"/>
                <a:gd name="connsiteY214" fmla="*/ 4260893 h 4821630"/>
                <a:gd name="connsiteX215" fmla="*/ 4251705 w 5017802"/>
                <a:gd name="connsiteY215" fmla="*/ 4225968 h 4821630"/>
                <a:gd name="connsiteX216" fmla="*/ 4292980 w 5017802"/>
                <a:gd name="connsiteY216" fmla="*/ 4202156 h 4821630"/>
                <a:gd name="connsiteX217" fmla="*/ 4377117 w 5017802"/>
                <a:gd name="connsiteY217" fmla="*/ 4259306 h 4821630"/>
                <a:gd name="connsiteX218" fmla="*/ 4394580 w 5017802"/>
                <a:gd name="connsiteY218" fmla="*/ 4157708 h 4821630"/>
                <a:gd name="connsiteX219" fmla="*/ 4369180 w 5017802"/>
                <a:gd name="connsiteY219" fmla="*/ 4135482 h 4821630"/>
                <a:gd name="connsiteX220" fmla="*/ 4296154 w 5017802"/>
                <a:gd name="connsiteY220" fmla="*/ 4092619 h 4821630"/>
                <a:gd name="connsiteX221" fmla="*/ 4318379 w 5017802"/>
                <a:gd name="connsiteY221" fmla="*/ 4067220 h 4821630"/>
                <a:gd name="connsiteX222" fmla="*/ 4339017 w 5017802"/>
                <a:gd name="connsiteY222" fmla="*/ 4044994 h 4821630"/>
                <a:gd name="connsiteX223" fmla="*/ 4392992 w 5017802"/>
                <a:gd name="connsiteY223" fmla="*/ 4076745 h 4821630"/>
                <a:gd name="connsiteX224" fmla="*/ 4399342 w 5017802"/>
                <a:gd name="connsiteY224" fmla="*/ 4032295 h 4821630"/>
                <a:gd name="connsiteX225" fmla="*/ 4343779 w 5017802"/>
                <a:gd name="connsiteY225" fmla="*/ 4008482 h 4821630"/>
                <a:gd name="connsiteX226" fmla="*/ 4342192 w 5017802"/>
                <a:gd name="connsiteY226" fmla="*/ 3998958 h 4821630"/>
                <a:gd name="connsiteX227" fmla="*/ 4329491 w 5017802"/>
                <a:gd name="connsiteY227" fmla="*/ 3960859 h 4821630"/>
                <a:gd name="connsiteX228" fmla="*/ 4335841 w 5017802"/>
                <a:gd name="connsiteY228" fmla="*/ 3913233 h 4821630"/>
                <a:gd name="connsiteX229" fmla="*/ 4346954 w 5017802"/>
                <a:gd name="connsiteY229" fmla="*/ 3857670 h 4821630"/>
                <a:gd name="connsiteX230" fmla="*/ 4308854 w 5017802"/>
                <a:gd name="connsiteY230" fmla="*/ 3827508 h 4821630"/>
                <a:gd name="connsiteX231" fmla="*/ 4342191 w 5017802"/>
                <a:gd name="connsiteY231" fmla="*/ 3817983 h 4821630"/>
                <a:gd name="connsiteX232" fmla="*/ 4319966 w 5017802"/>
                <a:gd name="connsiteY232" fmla="*/ 3781470 h 4821630"/>
                <a:gd name="connsiteX233" fmla="*/ 4358067 w 5017802"/>
                <a:gd name="connsiteY233" fmla="*/ 3776709 h 4821630"/>
                <a:gd name="connsiteX234" fmla="*/ 4364416 w 5017802"/>
                <a:gd name="connsiteY234" fmla="*/ 3743370 h 4821630"/>
                <a:gd name="connsiteX235" fmla="*/ 4426330 w 5017802"/>
                <a:gd name="connsiteY235" fmla="*/ 3752897 h 4821630"/>
                <a:gd name="connsiteX236" fmla="*/ 4459443 w 5017802"/>
                <a:gd name="connsiteY236" fmla="*/ 3768089 h 4821630"/>
                <a:gd name="connsiteX237" fmla="*/ 4425650 w 5017802"/>
                <a:gd name="connsiteY237" fmla="*/ 3809137 h 4821630"/>
                <a:gd name="connsiteX238" fmla="*/ 4464658 w 5017802"/>
                <a:gd name="connsiteY238" fmla="*/ 3916633 h 4821630"/>
                <a:gd name="connsiteX239" fmla="*/ 4517045 w 5017802"/>
                <a:gd name="connsiteY239" fmla="*/ 3947931 h 4821630"/>
                <a:gd name="connsiteX240" fmla="*/ 4568979 w 5017802"/>
                <a:gd name="connsiteY240" fmla="*/ 3905749 h 4821630"/>
                <a:gd name="connsiteX241" fmla="*/ 4654704 w 5017802"/>
                <a:gd name="connsiteY241" fmla="*/ 3857216 h 4821630"/>
                <a:gd name="connsiteX242" fmla="*/ 4637468 w 5017802"/>
                <a:gd name="connsiteY242" fmla="*/ 3768315 h 4821630"/>
                <a:gd name="connsiteX243" fmla="*/ 4714802 w 5017802"/>
                <a:gd name="connsiteY243" fmla="*/ 3635646 h 4821630"/>
                <a:gd name="connsiteX244" fmla="*/ 5007356 w 5017802"/>
                <a:gd name="connsiteY244" fmla="*/ 3302498 h 4821630"/>
                <a:gd name="connsiteX245" fmla="*/ 4925939 w 5017802"/>
                <a:gd name="connsiteY245" fmla="*/ 3293426 h 4821630"/>
                <a:gd name="connsiteX246" fmla="*/ 4930476 w 5017802"/>
                <a:gd name="connsiteY246" fmla="*/ 3201578 h 4821630"/>
                <a:gd name="connsiteX247" fmla="*/ 4881489 w 5017802"/>
                <a:gd name="connsiteY247" fmla="*/ 3176406 h 4821630"/>
                <a:gd name="connsiteX248" fmla="*/ 4797352 w 5017802"/>
                <a:gd name="connsiteY248" fmla="*/ 3207928 h 4821630"/>
                <a:gd name="connsiteX249" fmla="*/ 4760613 w 5017802"/>
                <a:gd name="connsiteY249" fmla="*/ 3171643 h 4821630"/>
                <a:gd name="connsiteX250" fmla="*/ 4805290 w 5017802"/>
                <a:gd name="connsiteY250" fmla="*/ 3148738 h 4821630"/>
                <a:gd name="connsiteX251" fmla="*/ 4676023 w 5017802"/>
                <a:gd name="connsiteY251" fmla="*/ 2935559 h 4821630"/>
                <a:gd name="connsiteX252" fmla="*/ 4690989 w 5017802"/>
                <a:gd name="connsiteY252" fmla="*/ 2905396 h 4821630"/>
                <a:gd name="connsiteX253" fmla="*/ 4667404 w 5017802"/>
                <a:gd name="connsiteY253" fmla="*/ 2789736 h 4821630"/>
                <a:gd name="connsiteX254" fmla="*/ 4508655 w 5017802"/>
                <a:gd name="connsiteY254" fmla="*/ 2778850 h 4821630"/>
                <a:gd name="connsiteX255" fmla="*/ 4475317 w 5017802"/>
                <a:gd name="connsiteY255" fmla="*/ 2827608 h 4821630"/>
                <a:gd name="connsiteX256" fmla="*/ 4386417 w 5017802"/>
                <a:gd name="connsiteY256" fmla="*/ 2842124 h 4821630"/>
                <a:gd name="connsiteX257" fmla="*/ 4392767 w 5017802"/>
                <a:gd name="connsiteY257" fmla="*/ 2820125 h 4821630"/>
                <a:gd name="connsiteX258" fmla="*/ 4339245 w 5017802"/>
                <a:gd name="connsiteY258" fmla="*/ 2804024 h 4821630"/>
                <a:gd name="connsiteX259" fmla="*/ 4314526 w 5017802"/>
                <a:gd name="connsiteY259" fmla="*/ 2638923 h 4821630"/>
                <a:gd name="connsiteX260" fmla="*/ 4034219 w 5017802"/>
                <a:gd name="connsiteY260" fmla="*/ 2572248 h 4821630"/>
                <a:gd name="connsiteX261" fmla="*/ 3897920 w 5017802"/>
                <a:gd name="connsiteY261" fmla="*/ 2615564 h 4821630"/>
                <a:gd name="connsiteX262" fmla="*/ 3765931 w 5017802"/>
                <a:gd name="connsiteY262" fmla="*/ 2608080 h 4821630"/>
                <a:gd name="connsiteX263" fmla="*/ 3633488 w 5017802"/>
                <a:gd name="connsiteY263" fmla="*/ 2497182 h 4821630"/>
                <a:gd name="connsiteX264" fmla="*/ 3420310 w 5017802"/>
                <a:gd name="connsiteY264" fmla="*/ 2193969 h 4821630"/>
                <a:gd name="connsiteX265" fmla="*/ 3021848 w 5017802"/>
                <a:gd name="connsiteY265" fmla="*/ 2054496 h 4821630"/>
                <a:gd name="connsiteX266" fmla="*/ 2785310 w 5017802"/>
                <a:gd name="connsiteY266" fmla="*/ 1741532 h 4821630"/>
                <a:gd name="connsiteX267" fmla="*/ 2819101 w 5017802"/>
                <a:gd name="connsiteY267" fmla="*/ 1716586 h 4821630"/>
                <a:gd name="connsiteX268" fmla="*/ 2878745 w 5017802"/>
                <a:gd name="connsiteY268" fmla="*/ 1799589 h 4821630"/>
                <a:gd name="connsiteX269" fmla="*/ 2898929 w 5017802"/>
                <a:gd name="connsiteY269" fmla="*/ 1782126 h 4821630"/>
                <a:gd name="connsiteX270" fmla="*/ 2942019 w 5017802"/>
                <a:gd name="connsiteY270" fmla="*/ 1812970 h 4821630"/>
                <a:gd name="connsiteX271" fmla="*/ 3030692 w 5017802"/>
                <a:gd name="connsiteY271" fmla="*/ 1759221 h 4821630"/>
                <a:gd name="connsiteX272" fmla="*/ 3046794 w 5017802"/>
                <a:gd name="connsiteY272" fmla="*/ 1738811 h 4821630"/>
                <a:gd name="connsiteX273" fmla="*/ 3105077 w 5017802"/>
                <a:gd name="connsiteY273" fmla="*/ 1739037 h 4821630"/>
                <a:gd name="connsiteX274" fmla="*/ 3121180 w 5017802"/>
                <a:gd name="connsiteY274" fmla="*/ 1705927 h 4821630"/>
                <a:gd name="connsiteX275" fmla="*/ 3102356 w 5017802"/>
                <a:gd name="connsiteY275" fmla="*/ 1680300 h 4821630"/>
                <a:gd name="connsiteX276" fmla="*/ 3035228 w 5017802"/>
                <a:gd name="connsiteY276" fmla="*/ 1700257 h 4821630"/>
                <a:gd name="connsiteX277" fmla="*/ 3013456 w 5017802"/>
                <a:gd name="connsiteY277" fmla="*/ 1646736 h 4821630"/>
                <a:gd name="connsiteX278" fmla="*/ 3034774 w 5017802"/>
                <a:gd name="connsiteY278" fmla="*/ 1617026 h 4821630"/>
                <a:gd name="connsiteX279" fmla="*/ 2978304 w 5017802"/>
                <a:gd name="connsiteY279" fmla="*/ 1513612 h 4821630"/>
                <a:gd name="connsiteX280" fmla="*/ 2929773 w 5017802"/>
                <a:gd name="connsiteY280" fmla="*/ 1552393 h 4821630"/>
                <a:gd name="connsiteX281" fmla="*/ 2840418 w 5017802"/>
                <a:gd name="connsiteY281" fmla="*/ 1497737 h 4821630"/>
                <a:gd name="connsiteX282" fmla="*/ 2892352 w 5017802"/>
                <a:gd name="connsiteY282" fmla="*/ 1405208 h 4821630"/>
                <a:gd name="connsiteX283" fmla="*/ 2849490 w 5017802"/>
                <a:gd name="connsiteY283" fmla="*/ 1284105 h 4821630"/>
                <a:gd name="connsiteX284" fmla="*/ 2864231 w 5017802"/>
                <a:gd name="connsiteY284" fmla="*/ 1160053 h 4821630"/>
                <a:gd name="connsiteX285" fmla="*/ 2959481 w 5017802"/>
                <a:gd name="connsiteY285" fmla="*/ 1086348 h 4821630"/>
                <a:gd name="connsiteX286" fmla="*/ 3064710 w 5017802"/>
                <a:gd name="connsiteY286" fmla="*/ 1063896 h 4821630"/>
                <a:gd name="connsiteX287" fmla="*/ 3001663 w 5017802"/>
                <a:gd name="connsiteY287" fmla="*/ 974089 h 4821630"/>
                <a:gd name="connsiteX288" fmla="*/ 2984427 w 5017802"/>
                <a:gd name="connsiteY288" fmla="*/ 1018766 h 4821630"/>
                <a:gd name="connsiteX289" fmla="*/ 2941112 w 5017802"/>
                <a:gd name="connsiteY289" fmla="*/ 971595 h 4821630"/>
                <a:gd name="connsiteX290" fmla="*/ 2962430 w 5017802"/>
                <a:gd name="connsiteY290" fmla="*/ 886323 h 4821630"/>
                <a:gd name="connsiteX291" fmla="*/ 3035454 w 5017802"/>
                <a:gd name="connsiteY291" fmla="*/ 789032 h 4821630"/>
                <a:gd name="connsiteX292" fmla="*/ 3018445 w 5017802"/>
                <a:gd name="connsiteY292" fmla="*/ 682443 h 4821630"/>
                <a:gd name="connsiteX293" fmla="*/ 2847223 w 5017802"/>
                <a:gd name="connsiteY293" fmla="*/ 692194 h 4821630"/>
                <a:gd name="connsiteX294" fmla="*/ 2827945 w 5017802"/>
                <a:gd name="connsiteY294" fmla="*/ 734831 h 4821630"/>
                <a:gd name="connsiteX295" fmla="*/ 2795742 w 5017802"/>
                <a:gd name="connsiteY295" fmla="*/ 667248 h 4821630"/>
                <a:gd name="connsiteX296" fmla="*/ 2766032 w 5017802"/>
                <a:gd name="connsiteY296" fmla="*/ 707616 h 4821630"/>
                <a:gd name="connsiteX297" fmla="*/ 2580523 w 5017802"/>
                <a:gd name="connsiteY29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94785 w 5017802"/>
                <a:gd name="connsiteY180" fmla="*/ 4215990 h 4821630"/>
                <a:gd name="connsiteX181" fmla="*/ 2406350 w 5017802"/>
                <a:gd name="connsiteY181" fmla="*/ 4125277 h 4821630"/>
                <a:gd name="connsiteX182" fmla="*/ 2494570 w 5017802"/>
                <a:gd name="connsiteY182" fmla="*/ 3900532 h 4821630"/>
                <a:gd name="connsiteX183" fmla="*/ 2593449 w 5017802"/>
                <a:gd name="connsiteY183" fmla="*/ 3917768 h 4821630"/>
                <a:gd name="connsiteX184" fmla="*/ 2719088 w 5017802"/>
                <a:gd name="connsiteY184" fmla="*/ 3918221 h 4821630"/>
                <a:gd name="connsiteX185" fmla="*/ 2914124 w 5017802"/>
                <a:gd name="connsiteY185" fmla="*/ 3764007 h 4821630"/>
                <a:gd name="connsiteX186" fmla="*/ 3195112 w 5017802"/>
                <a:gd name="connsiteY186" fmla="*/ 3993968 h 4821630"/>
                <a:gd name="connsiteX187" fmla="*/ 3265414 w 5017802"/>
                <a:gd name="connsiteY187" fmla="*/ 4067674 h 4821630"/>
                <a:gd name="connsiteX188" fmla="*/ 3439813 w 5017802"/>
                <a:gd name="connsiteY188" fmla="*/ 4130265 h 4821630"/>
                <a:gd name="connsiteX189" fmla="*/ 3526217 w 5017802"/>
                <a:gd name="connsiteY189" fmla="*/ 4316455 h 4821630"/>
                <a:gd name="connsiteX190" fmla="*/ 3586542 w 5017802"/>
                <a:gd name="connsiteY190" fmla="*/ 4375193 h 4821630"/>
                <a:gd name="connsiteX191" fmla="*/ 3597654 w 5017802"/>
                <a:gd name="connsiteY191" fmla="*/ 4345030 h 4821630"/>
                <a:gd name="connsiteX192" fmla="*/ 3643692 w 5017802"/>
                <a:gd name="connsiteY192" fmla="*/ 4318042 h 4821630"/>
                <a:gd name="connsiteX193" fmla="*/ 3694492 w 5017802"/>
                <a:gd name="connsiteY193" fmla="*/ 4391068 h 4821630"/>
                <a:gd name="connsiteX194" fmla="*/ 3743705 w 5017802"/>
                <a:gd name="connsiteY194" fmla="*/ 4394243 h 4821630"/>
                <a:gd name="connsiteX195" fmla="*/ 3699254 w 5017802"/>
                <a:gd name="connsiteY195" fmla="*/ 4300581 h 4821630"/>
                <a:gd name="connsiteX196" fmla="*/ 3656392 w 5017802"/>
                <a:gd name="connsiteY196" fmla="*/ 4232318 h 4821630"/>
                <a:gd name="connsiteX197" fmla="*/ 3699255 w 5017802"/>
                <a:gd name="connsiteY197" fmla="*/ 4216442 h 4821630"/>
                <a:gd name="connsiteX198" fmla="*/ 3680204 w 5017802"/>
                <a:gd name="connsiteY198" fmla="*/ 4175168 h 4821630"/>
                <a:gd name="connsiteX199" fmla="*/ 3732592 w 5017802"/>
                <a:gd name="connsiteY199" fmla="*/ 4184693 h 4821630"/>
                <a:gd name="connsiteX200" fmla="*/ 3711955 w 5017802"/>
                <a:gd name="connsiteY200" fmla="*/ 4151355 h 4821630"/>
                <a:gd name="connsiteX201" fmla="*/ 3733274 w 5017802"/>
                <a:gd name="connsiteY201" fmla="*/ 4134801 h 4821630"/>
                <a:gd name="connsiteX202" fmla="*/ 3854377 w 5017802"/>
                <a:gd name="connsiteY202" fmla="*/ 4220074 h 4821630"/>
                <a:gd name="connsiteX203" fmla="*/ 3889754 w 5017802"/>
                <a:gd name="connsiteY203" fmla="*/ 4206917 h 4821630"/>
                <a:gd name="connsiteX204" fmla="*/ 3942141 w 5017802"/>
                <a:gd name="connsiteY204" fmla="*/ 4272006 h 4821630"/>
                <a:gd name="connsiteX205" fmla="*/ 3962779 w 5017802"/>
                <a:gd name="connsiteY205" fmla="*/ 4330743 h 4821630"/>
                <a:gd name="connsiteX206" fmla="*/ 4070729 w 5017802"/>
                <a:gd name="connsiteY206" fmla="*/ 4349792 h 4821630"/>
                <a:gd name="connsiteX207" fmla="*/ 4010405 w 5017802"/>
                <a:gd name="connsiteY207" fmla="*/ 4283117 h 4821630"/>
                <a:gd name="connsiteX208" fmla="*/ 4007229 w 5017802"/>
                <a:gd name="connsiteY208" fmla="*/ 4214855 h 4821630"/>
                <a:gd name="connsiteX209" fmla="*/ 4061204 w 5017802"/>
                <a:gd name="connsiteY209" fmla="*/ 4270418 h 4821630"/>
                <a:gd name="connsiteX210" fmla="*/ 4110417 w 5017802"/>
                <a:gd name="connsiteY210" fmla="*/ 4275180 h 4821630"/>
                <a:gd name="connsiteX211" fmla="*/ 4104067 w 5017802"/>
                <a:gd name="connsiteY211" fmla="*/ 4225968 h 4821630"/>
                <a:gd name="connsiteX212" fmla="*/ 4164392 w 5017802"/>
                <a:gd name="connsiteY212" fmla="*/ 4230730 h 4821630"/>
                <a:gd name="connsiteX213" fmla="*/ 4226304 w 5017802"/>
                <a:gd name="connsiteY213" fmla="*/ 4273592 h 4821630"/>
                <a:gd name="connsiteX214" fmla="*/ 4258054 w 5017802"/>
                <a:gd name="connsiteY214" fmla="*/ 4260893 h 4821630"/>
                <a:gd name="connsiteX215" fmla="*/ 4251705 w 5017802"/>
                <a:gd name="connsiteY215" fmla="*/ 4225968 h 4821630"/>
                <a:gd name="connsiteX216" fmla="*/ 4292980 w 5017802"/>
                <a:gd name="connsiteY216" fmla="*/ 4202156 h 4821630"/>
                <a:gd name="connsiteX217" fmla="*/ 4377117 w 5017802"/>
                <a:gd name="connsiteY217" fmla="*/ 4259306 h 4821630"/>
                <a:gd name="connsiteX218" fmla="*/ 4394580 w 5017802"/>
                <a:gd name="connsiteY218" fmla="*/ 4157708 h 4821630"/>
                <a:gd name="connsiteX219" fmla="*/ 4369180 w 5017802"/>
                <a:gd name="connsiteY219" fmla="*/ 4135482 h 4821630"/>
                <a:gd name="connsiteX220" fmla="*/ 4296154 w 5017802"/>
                <a:gd name="connsiteY220" fmla="*/ 4092619 h 4821630"/>
                <a:gd name="connsiteX221" fmla="*/ 4318379 w 5017802"/>
                <a:gd name="connsiteY221" fmla="*/ 4067220 h 4821630"/>
                <a:gd name="connsiteX222" fmla="*/ 4339017 w 5017802"/>
                <a:gd name="connsiteY222" fmla="*/ 4044994 h 4821630"/>
                <a:gd name="connsiteX223" fmla="*/ 4392992 w 5017802"/>
                <a:gd name="connsiteY223" fmla="*/ 4076745 h 4821630"/>
                <a:gd name="connsiteX224" fmla="*/ 4399342 w 5017802"/>
                <a:gd name="connsiteY224" fmla="*/ 4032295 h 4821630"/>
                <a:gd name="connsiteX225" fmla="*/ 4343779 w 5017802"/>
                <a:gd name="connsiteY225" fmla="*/ 4008482 h 4821630"/>
                <a:gd name="connsiteX226" fmla="*/ 4342192 w 5017802"/>
                <a:gd name="connsiteY226" fmla="*/ 3998958 h 4821630"/>
                <a:gd name="connsiteX227" fmla="*/ 4329491 w 5017802"/>
                <a:gd name="connsiteY227" fmla="*/ 3960859 h 4821630"/>
                <a:gd name="connsiteX228" fmla="*/ 4335841 w 5017802"/>
                <a:gd name="connsiteY228" fmla="*/ 3913233 h 4821630"/>
                <a:gd name="connsiteX229" fmla="*/ 4346954 w 5017802"/>
                <a:gd name="connsiteY229" fmla="*/ 3857670 h 4821630"/>
                <a:gd name="connsiteX230" fmla="*/ 4308854 w 5017802"/>
                <a:gd name="connsiteY230" fmla="*/ 3827508 h 4821630"/>
                <a:gd name="connsiteX231" fmla="*/ 4342191 w 5017802"/>
                <a:gd name="connsiteY231" fmla="*/ 3817983 h 4821630"/>
                <a:gd name="connsiteX232" fmla="*/ 4319966 w 5017802"/>
                <a:gd name="connsiteY232" fmla="*/ 3781470 h 4821630"/>
                <a:gd name="connsiteX233" fmla="*/ 4358067 w 5017802"/>
                <a:gd name="connsiteY233" fmla="*/ 3776709 h 4821630"/>
                <a:gd name="connsiteX234" fmla="*/ 4364416 w 5017802"/>
                <a:gd name="connsiteY234" fmla="*/ 3743370 h 4821630"/>
                <a:gd name="connsiteX235" fmla="*/ 4426330 w 5017802"/>
                <a:gd name="connsiteY235" fmla="*/ 3752897 h 4821630"/>
                <a:gd name="connsiteX236" fmla="*/ 4459443 w 5017802"/>
                <a:gd name="connsiteY236" fmla="*/ 3768089 h 4821630"/>
                <a:gd name="connsiteX237" fmla="*/ 4425650 w 5017802"/>
                <a:gd name="connsiteY237" fmla="*/ 3809137 h 4821630"/>
                <a:gd name="connsiteX238" fmla="*/ 4464658 w 5017802"/>
                <a:gd name="connsiteY238" fmla="*/ 3916633 h 4821630"/>
                <a:gd name="connsiteX239" fmla="*/ 4517045 w 5017802"/>
                <a:gd name="connsiteY239" fmla="*/ 3947931 h 4821630"/>
                <a:gd name="connsiteX240" fmla="*/ 4568979 w 5017802"/>
                <a:gd name="connsiteY240" fmla="*/ 3905749 h 4821630"/>
                <a:gd name="connsiteX241" fmla="*/ 4654704 w 5017802"/>
                <a:gd name="connsiteY241" fmla="*/ 3857216 h 4821630"/>
                <a:gd name="connsiteX242" fmla="*/ 4637468 w 5017802"/>
                <a:gd name="connsiteY242" fmla="*/ 3768315 h 4821630"/>
                <a:gd name="connsiteX243" fmla="*/ 4714802 w 5017802"/>
                <a:gd name="connsiteY243" fmla="*/ 3635646 h 4821630"/>
                <a:gd name="connsiteX244" fmla="*/ 5007356 w 5017802"/>
                <a:gd name="connsiteY244" fmla="*/ 3302498 h 4821630"/>
                <a:gd name="connsiteX245" fmla="*/ 4925939 w 5017802"/>
                <a:gd name="connsiteY245" fmla="*/ 3293426 h 4821630"/>
                <a:gd name="connsiteX246" fmla="*/ 4930476 w 5017802"/>
                <a:gd name="connsiteY246" fmla="*/ 3201578 h 4821630"/>
                <a:gd name="connsiteX247" fmla="*/ 4881489 w 5017802"/>
                <a:gd name="connsiteY247" fmla="*/ 3176406 h 4821630"/>
                <a:gd name="connsiteX248" fmla="*/ 4797352 w 5017802"/>
                <a:gd name="connsiteY248" fmla="*/ 3207928 h 4821630"/>
                <a:gd name="connsiteX249" fmla="*/ 4760613 w 5017802"/>
                <a:gd name="connsiteY249" fmla="*/ 3171643 h 4821630"/>
                <a:gd name="connsiteX250" fmla="*/ 4805290 w 5017802"/>
                <a:gd name="connsiteY250" fmla="*/ 3148738 h 4821630"/>
                <a:gd name="connsiteX251" fmla="*/ 4676023 w 5017802"/>
                <a:gd name="connsiteY251" fmla="*/ 2935559 h 4821630"/>
                <a:gd name="connsiteX252" fmla="*/ 4690989 w 5017802"/>
                <a:gd name="connsiteY252" fmla="*/ 2905396 h 4821630"/>
                <a:gd name="connsiteX253" fmla="*/ 4667404 w 5017802"/>
                <a:gd name="connsiteY253" fmla="*/ 2789736 h 4821630"/>
                <a:gd name="connsiteX254" fmla="*/ 4508655 w 5017802"/>
                <a:gd name="connsiteY254" fmla="*/ 2778850 h 4821630"/>
                <a:gd name="connsiteX255" fmla="*/ 4475317 w 5017802"/>
                <a:gd name="connsiteY255" fmla="*/ 2827608 h 4821630"/>
                <a:gd name="connsiteX256" fmla="*/ 4386417 w 5017802"/>
                <a:gd name="connsiteY256" fmla="*/ 2842124 h 4821630"/>
                <a:gd name="connsiteX257" fmla="*/ 4392767 w 5017802"/>
                <a:gd name="connsiteY257" fmla="*/ 2820125 h 4821630"/>
                <a:gd name="connsiteX258" fmla="*/ 4339245 w 5017802"/>
                <a:gd name="connsiteY258" fmla="*/ 2804024 h 4821630"/>
                <a:gd name="connsiteX259" fmla="*/ 4314526 w 5017802"/>
                <a:gd name="connsiteY259" fmla="*/ 2638923 h 4821630"/>
                <a:gd name="connsiteX260" fmla="*/ 4034219 w 5017802"/>
                <a:gd name="connsiteY260" fmla="*/ 2572248 h 4821630"/>
                <a:gd name="connsiteX261" fmla="*/ 3897920 w 5017802"/>
                <a:gd name="connsiteY261" fmla="*/ 2615564 h 4821630"/>
                <a:gd name="connsiteX262" fmla="*/ 3765931 w 5017802"/>
                <a:gd name="connsiteY262" fmla="*/ 2608080 h 4821630"/>
                <a:gd name="connsiteX263" fmla="*/ 3633488 w 5017802"/>
                <a:gd name="connsiteY263" fmla="*/ 2497182 h 4821630"/>
                <a:gd name="connsiteX264" fmla="*/ 3420310 w 5017802"/>
                <a:gd name="connsiteY264" fmla="*/ 2193969 h 4821630"/>
                <a:gd name="connsiteX265" fmla="*/ 3021848 w 5017802"/>
                <a:gd name="connsiteY265" fmla="*/ 2054496 h 4821630"/>
                <a:gd name="connsiteX266" fmla="*/ 2785310 w 5017802"/>
                <a:gd name="connsiteY266" fmla="*/ 1741532 h 4821630"/>
                <a:gd name="connsiteX267" fmla="*/ 2819101 w 5017802"/>
                <a:gd name="connsiteY267" fmla="*/ 1716586 h 4821630"/>
                <a:gd name="connsiteX268" fmla="*/ 2878745 w 5017802"/>
                <a:gd name="connsiteY268" fmla="*/ 1799589 h 4821630"/>
                <a:gd name="connsiteX269" fmla="*/ 2898929 w 5017802"/>
                <a:gd name="connsiteY269" fmla="*/ 1782126 h 4821630"/>
                <a:gd name="connsiteX270" fmla="*/ 2942019 w 5017802"/>
                <a:gd name="connsiteY270" fmla="*/ 1812970 h 4821630"/>
                <a:gd name="connsiteX271" fmla="*/ 3030692 w 5017802"/>
                <a:gd name="connsiteY271" fmla="*/ 1759221 h 4821630"/>
                <a:gd name="connsiteX272" fmla="*/ 3046794 w 5017802"/>
                <a:gd name="connsiteY272" fmla="*/ 1738811 h 4821630"/>
                <a:gd name="connsiteX273" fmla="*/ 3105077 w 5017802"/>
                <a:gd name="connsiteY273" fmla="*/ 1739037 h 4821630"/>
                <a:gd name="connsiteX274" fmla="*/ 3121180 w 5017802"/>
                <a:gd name="connsiteY274" fmla="*/ 1705927 h 4821630"/>
                <a:gd name="connsiteX275" fmla="*/ 3102356 w 5017802"/>
                <a:gd name="connsiteY275" fmla="*/ 1680300 h 4821630"/>
                <a:gd name="connsiteX276" fmla="*/ 3035228 w 5017802"/>
                <a:gd name="connsiteY276" fmla="*/ 1700257 h 4821630"/>
                <a:gd name="connsiteX277" fmla="*/ 3013456 w 5017802"/>
                <a:gd name="connsiteY277" fmla="*/ 1646736 h 4821630"/>
                <a:gd name="connsiteX278" fmla="*/ 3034774 w 5017802"/>
                <a:gd name="connsiteY278" fmla="*/ 1617026 h 4821630"/>
                <a:gd name="connsiteX279" fmla="*/ 2978304 w 5017802"/>
                <a:gd name="connsiteY279" fmla="*/ 1513612 h 4821630"/>
                <a:gd name="connsiteX280" fmla="*/ 2929773 w 5017802"/>
                <a:gd name="connsiteY280" fmla="*/ 1552393 h 4821630"/>
                <a:gd name="connsiteX281" fmla="*/ 2840418 w 5017802"/>
                <a:gd name="connsiteY281" fmla="*/ 1497737 h 4821630"/>
                <a:gd name="connsiteX282" fmla="*/ 2892352 w 5017802"/>
                <a:gd name="connsiteY282" fmla="*/ 1405208 h 4821630"/>
                <a:gd name="connsiteX283" fmla="*/ 2849490 w 5017802"/>
                <a:gd name="connsiteY283" fmla="*/ 1284105 h 4821630"/>
                <a:gd name="connsiteX284" fmla="*/ 2864231 w 5017802"/>
                <a:gd name="connsiteY284" fmla="*/ 1160053 h 4821630"/>
                <a:gd name="connsiteX285" fmla="*/ 2959481 w 5017802"/>
                <a:gd name="connsiteY285" fmla="*/ 1086348 h 4821630"/>
                <a:gd name="connsiteX286" fmla="*/ 3064710 w 5017802"/>
                <a:gd name="connsiteY286" fmla="*/ 1063896 h 4821630"/>
                <a:gd name="connsiteX287" fmla="*/ 3001663 w 5017802"/>
                <a:gd name="connsiteY287" fmla="*/ 974089 h 4821630"/>
                <a:gd name="connsiteX288" fmla="*/ 2984427 w 5017802"/>
                <a:gd name="connsiteY288" fmla="*/ 1018766 h 4821630"/>
                <a:gd name="connsiteX289" fmla="*/ 2941112 w 5017802"/>
                <a:gd name="connsiteY289" fmla="*/ 971595 h 4821630"/>
                <a:gd name="connsiteX290" fmla="*/ 2962430 w 5017802"/>
                <a:gd name="connsiteY290" fmla="*/ 886323 h 4821630"/>
                <a:gd name="connsiteX291" fmla="*/ 3035454 w 5017802"/>
                <a:gd name="connsiteY291" fmla="*/ 789032 h 4821630"/>
                <a:gd name="connsiteX292" fmla="*/ 3018445 w 5017802"/>
                <a:gd name="connsiteY292" fmla="*/ 682443 h 4821630"/>
                <a:gd name="connsiteX293" fmla="*/ 2847223 w 5017802"/>
                <a:gd name="connsiteY293" fmla="*/ 692194 h 4821630"/>
                <a:gd name="connsiteX294" fmla="*/ 2827945 w 5017802"/>
                <a:gd name="connsiteY294" fmla="*/ 734831 h 4821630"/>
                <a:gd name="connsiteX295" fmla="*/ 2795742 w 5017802"/>
                <a:gd name="connsiteY295" fmla="*/ 667248 h 4821630"/>
                <a:gd name="connsiteX296" fmla="*/ 2766032 w 5017802"/>
                <a:gd name="connsiteY296" fmla="*/ 707616 h 4821630"/>
                <a:gd name="connsiteX297" fmla="*/ 2580523 w 5017802"/>
                <a:gd name="connsiteY29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02260 w 5017802"/>
                <a:gd name="connsiteY180" fmla="*/ 4241848 h 4821630"/>
                <a:gd name="connsiteX181" fmla="*/ 2394785 w 5017802"/>
                <a:gd name="connsiteY181" fmla="*/ 4215990 h 4821630"/>
                <a:gd name="connsiteX182" fmla="*/ 2406350 w 5017802"/>
                <a:gd name="connsiteY182" fmla="*/ 4125277 h 4821630"/>
                <a:gd name="connsiteX183" fmla="*/ 2494570 w 5017802"/>
                <a:gd name="connsiteY183" fmla="*/ 3900532 h 4821630"/>
                <a:gd name="connsiteX184" fmla="*/ 2593449 w 5017802"/>
                <a:gd name="connsiteY184" fmla="*/ 3917768 h 4821630"/>
                <a:gd name="connsiteX185" fmla="*/ 2719088 w 5017802"/>
                <a:gd name="connsiteY185" fmla="*/ 3918221 h 4821630"/>
                <a:gd name="connsiteX186" fmla="*/ 2914124 w 5017802"/>
                <a:gd name="connsiteY186" fmla="*/ 3764007 h 4821630"/>
                <a:gd name="connsiteX187" fmla="*/ 3195112 w 5017802"/>
                <a:gd name="connsiteY187" fmla="*/ 3993968 h 4821630"/>
                <a:gd name="connsiteX188" fmla="*/ 3265414 w 5017802"/>
                <a:gd name="connsiteY188" fmla="*/ 4067674 h 4821630"/>
                <a:gd name="connsiteX189" fmla="*/ 3439813 w 5017802"/>
                <a:gd name="connsiteY189" fmla="*/ 4130265 h 4821630"/>
                <a:gd name="connsiteX190" fmla="*/ 3526217 w 5017802"/>
                <a:gd name="connsiteY190" fmla="*/ 4316455 h 4821630"/>
                <a:gd name="connsiteX191" fmla="*/ 3586542 w 5017802"/>
                <a:gd name="connsiteY191" fmla="*/ 4375193 h 4821630"/>
                <a:gd name="connsiteX192" fmla="*/ 3597654 w 5017802"/>
                <a:gd name="connsiteY192" fmla="*/ 4345030 h 4821630"/>
                <a:gd name="connsiteX193" fmla="*/ 3643692 w 5017802"/>
                <a:gd name="connsiteY193" fmla="*/ 4318042 h 4821630"/>
                <a:gd name="connsiteX194" fmla="*/ 3694492 w 5017802"/>
                <a:gd name="connsiteY194" fmla="*/ 4391068 h 4821630"/>
                <a:gd name="connsiteX195" fmla="*/ 3743705 w 5017802"/>
                <a:gd name="connsiteY195" fmla="*/ 4394243 h 4821630"/>
                <a:gd name="connsiteX196" fmla="*/ 3699254 w 5017802"/>
                <a:gd name="connsiteY196" fmla="*/ 4300581 h 4821630"/>
                <a:gd name="connsiteX197" fmla="*/ 3656392 w 5017802"/>
                <a:gd name="connsiteY197" fmla="*/ 4232318 h 4821630"/>
                <a:gd name="connsiteX198" fmla="*/ 3699255 w 5017802"/>
                <a:gd name="connsiteY198" fmla="*/ 4216442 h 4821630"/>
                <a:gd name="connsiteX199" fmla="*/ 3680204 w 5017802"/>
                <a:gd name="connsiteY199" fmla="*/ 4175168 h 4821630"/>
                <a:gd name="connsiteX200" fmla="*/ 3732592 w 5017802"/>
                <a:gd name="connsiteY200" fmla="*/ 4184693 h 4821630"/>
                <a:gd name="connsiteX201" fmla="*/ 3711955 w 5017802"/>
                <a:gd name="connsiteY201" fmla="*/ 4151355 h 4821630"/>
                <a:gd name="connsiteX202" fmla="*/ 3733274 w 5017802"/>
                <a:gd name="connsiteY202" fmla="*/ 4134801 h 4821630"/>
                <a:gd name="connsiteX203" fmla="*/ 3854377 w 5017802"/>
                <a:gd name="connsiteY203" fmla="*/ 4220074 h 4821630"/>
                <a:gd name="connsiteX204" fmla="*/ 3889754 w 5017802"/>
                <a:gd name="connsiteY204" fmla="*/ 4206917 h 4821630"/>
                <a:gd name="connsiteX205" fmla="*/ 3942141 w 5017802"/>
                <a:gd name="connsiteY205" fmla="*/ 4272006 h 4821630"/>
                <a:gd name="connsiteX206" fmla="*/ 3962779 w 5017802"/>
                <a:gd name="connsiteY206" fmla="*/ 4330743 h 4821630"/>
                <a:gd name="connsiteX207" fmla="*/ 4070729 w 5017802"/>
                <a:gd name="connsiteY207" fmla="*/ 4349792 h 4821630"/>
                <a:gd name="connsiteX208" fmla="*/ 4010405 w 5017802"/>
                <a:gd name="connsiteY208" fmla="*/ 4283117 h 4821630"/>
                <a:gd name="connsiteX209" fmla="*/ 4007229 w 5017802"/>
                <a:gd name="connsiteY209" fmla="*/ 4214855 h 4821630"/>
                <a:gd name="connsiteX210" fmla="*/ 4061204 w 5017802"/>
                <a:gd name="connsiteY210" fmla="*/ 4270418 h 4821630"/>
                <a:gd name="connsiteX211" fmla="*/ 4110417 w 5017802"/>
                <a:gd name="connsiteY211" fmla="*/ 4275180 h 4821630"/>
                <a:gd name="connsiteX212" fmla="*/ 4104067 w 5017802"/>
                <a:gd name="connsiteY212" fmla="*/ 4225968 h 4821630"/>
                <a:gd name="connsiteX213" fmla="*/ 4164392 w 5017802"/>
                <a:gd name="connsiteY213" fmla="*/ 4230730 h 4821630"/>
                <a:gd name="connsiteX214" fmla="*/ 4226304 w 5017802"/>
                <a:gd name="connsiteY214" fmla="*/ 4273592 h 4821630"/>
                <a:gd name="connsiteX215" fmla="*/ 4258054 w 5017802"/>
                <a:gd name="connsiteY215" fmla="*/ 4260893 h 4821630"/>
                <a:gd name="connsiteX216" fmla="*/ 4251705 w 5017802"/>
                <a:gd name="connsiteY216" fmla="*/ 4225968 h 4821630"/>
                <a:gd name="connsiteX217" fmla="*/ 4292980 w 5017802"/>
                <a:gd name="connsiteY217" fmla="*/ 4202156 h 4821630"/>
                <a:gd name="connsiteX218" fmla="*/ 4377117 w 5017802"/>
                <a:gd name="connsiteY218" fmla="*/ 4259306 h 4821630"/>
                <a:gd name="connsiteX219" fmla="*/ 4394580 w 5017802"/>
                <a:gd name="connsiteY219" fmla="*/ 4157708 h 4821630"/>
                <a:gd name="connsiteX220" fmla="*/ 4369180 w 5017802"/>
                <a:gd name="connsiteY220" fmla="*/ 4135482 h 4821630"/>
                <a:gd name="connsiteX221" fmla="*/ 4296154 w 5017802"/>
                <a:gd name="connsiteY221" fmla="*/ 4092619 h 4821630"/>
                <a:gd name="connsiteX222" fmla="*/ 4318379 w 5017802"/>
                <a:gd name="connsiteY222" fmla="*/ 4067220 h 4821630"/>
                <a:gd name="connsiteX223" fmla="*/ 4339017 w 5017802"/>
                <a:gd name="connsiteY223" fmla="*/ 4044994 h 4821630"/>
                <a:gd name="connsiteX224" fmla="*/ 4392992 w 5017802"/>
                <a:gd name="connsiteY224" fmla="*/ 4076745 h 4821630"/>
                <a:gd name="connsiteX225" fmla="*/ 4399342 w 5017802"/>
                <a:gd name="connsiteY225" fmla="*/ 4032295 h 4821630"/>
                <a:gd name="connsiteX226" fmla="*/ 4343779 w 5017802"/>
                <a:gd name="connsiteY226" fmla="*/ 4008482 h 4821630"/>
                <a:gd name="connsiteX227" fmla="*/ 4342192 w 5017802"/>
                <a:gd name="connsiteY227" fmla="*/ 3998958 h 4821630"/>
                <a:gd name="connsiteX228" fmla="*/ 4329491 w 5017802"/>
                <a:gd name="connsiteY228" fmla="*/ 3960859 h 4821630"/>
                <a:gd name="connsiteX229" fmla="*/ 4335841 w 5017802"/>
                <a:gd name="connsiteY229" fmla="*/ 3913233 h 4821630"/>
                <a:gd name="connsiteX230" fmla="*/ 4346954 w 5017802"/>
                <a:gd name="connsiteY230" fmla="*/ 3857670 h 4821630"/>
                <a:gd name="connsiteX231" fmla="*/ 4308854 w 5017802"/>
                <a:gd name="connsiteY231" fmla="*/ 3827508 h 4821630"/>
                <a:gd name="connsiteX232" fmla="*/ 4342191 w 5017802"/>
                <a:gd name="connsiteY232" fmla="*/ 3817983 h 4821630"/>
                <a:gd name="connsiteX233" fmla="*/ 4319966 w 5017802"/>
                <a:gd name="connsiteY233" fmla="*/ 3781470 h 4821630"/>
                <a:gd name="connsiteX234" fmla="*/ 4358067 w 5017802"/>
                <a:gd name="connsiteY234" fmla="*/ 3776709 h 4821630"/>
                <a:gd name="connsiteX235" fmla="*/ 4364416 w 5017802"/>
                <a:gd name="connsiteY235" fmla="*/ 3743370 h 4821630"/>
                <a:gd name="connsiteX236" fmla="*/ 4426330 w 5017802"/>
                <a:gd name="connsiteY236" fmla="*/ 3752897 h 4821630"/>
                <a:gd name="connsiteX237" fmla="*/ 4459443 w 5017802"/>
                <a:gd name="connsiteY237" fmla="*/ 3768089 h 4821630"/>
                <a:gd name="connsiteX238" fmla="*/ 4425650 w 5017802"/>
                <a:gd name="connsiteY238" fmla="*/ 3809137 h 4821630"/>
                <a:gd name="connsiteX239" fmla="*/ 4464658 w 5017802"/>
                <a:gd name="connsiteY239" fmla="*/ 3916633 h 4821630"/>
                <a:gd name="connsiteX240" fmla="*/ 4517045 w 5017802"/>
                <a:gd name="connsiteY240" fmla="*/ 3947931 h 4821630"/>
                <a:gd name="connsiteX241" fmla="*/ 4568979 w 5017802"/>
                <a:gd name="connsiteY241" fmla="*/ 3905749 h 4821630"/>
                <a:gd name="connsiteX242" fmla="*/ 4654704 w 5017802"/>
                <a:gd name="connsiteY242" fmla="*/ 3857216 h 4821630"/>
                <a:gd name="connsiteX243" fmla="*/ 4637468 w 5017802"/>
                <a:gd name="connsiteY243" fmla="*/ 3768315 h 4821630"/>
                <a:gd name="connsiteX244" fmla="*/ 4714802 w 5017802"/>
                <a:gd name="connsiteY244" fmla="*/ 3635646 h 4821630"/>
                <a:gd name="connsiteX245" fmla="*/ 5007356 w 5017802"/>
                <a:gd name="connsiteY245" fmla="*/ 3302498 h 4821630"/>
                <a:gd name="connsiteX246" fmla="*/ 4925939 w 5017802"/>
                <a:gd name="connsiteY246" fmla="*/ 3293426 h 4821630"/>
                <a:gd name="connsiteX247" fmla="*/ 4930476 w 5017802"/>
                <a:gd name="connsiteY247" fmla="*/ 3201578 h 4821630"/>
                <a:gd name="connsiteX248" fmla="*/ 4881489 w 5017802"/>
                <a:gd name="connsiteY248" fmla="*/ 3176406 h 4821630"/>
                <a:gd name="connsiteX249" fmla="*/ 4797352 w 5017802"/>
                <a:gd name="connsiteY249" fmla="*/ 3207928 h 4821630"/>
                <a:gd name="connsiteX250" fmla="*/ 4760613 w 5017802"/>
                <a:gd name="connsiteY250" fmla="*/ 3171643 h 4821630"/>
                <a:gd name="connsiteX251" fmla="*/ 4805290 w 5017802"/>
                <a:gd name="connsiteY251" fmla="*/ 3148738 h 4821630"/>
                <a:gd name="connsiteX252" fmla="*/ 4676023 w 5017802"/>
                <a:gd name="connsiteY252" fmla="*/ 2935559 h 4821630"/>
                <a:gd name="connsiteX253" fmla="*/ 4690989 w 5017802"/>
                <a:gd name="connsiteY253" fmla="*/ 2905396 h 4821630"/>
                <a:gd name="connsiteX254" fmla="*/ 4667404 w 5017802"/>
                <a:gd name="connsiteY254" fmla="*/ 2789736 h 4821630"/>
                <a:gd name="connsiteX255" fmla="*/ 4508655 w 5017802"/>
                <a:gd name="connsiteY255" fmla="*/ 2778850 h 4821630"/>
                <a:gd name="connsiteX256" fmla="*/ 4475317 w 5017802"/>
                <a:gd name="connsiteY256" fmla="*/ 2827608 h 4821630"/>
                <a:gd name="connsiteX257" fmla="*/ 4386417 w 5017802"/>
                <a:gd name="connsiteY257" fmla="*/ 2842124 h 4821630"/>
                <a:gd name="connsiteX258" fmla="*/ 4392767 w 5017802"/>
                <a:gd name="connsiteY258" fmla="*/ 2820125 h 4821630"/>
                <a:gd name="connsiteX259" fmla="*/ 4339245 w 5017802"/>
                <a:gd name="connsiteY259" fmla="*/ 2804024 h 4821630"/>
                <a:gd name="connsiteX260" fmla="*/ 4314526 w 5017802"/>
                <a:gd name="connsiteY260" fmla="*/ 2638923 h 4821630"/>
                <a:gd name="connsiteX261" fmla="*/ 4034219 w 5017802"/>
                <a:gd name="connsiteY261" fmla="*/ 2572248 h 4821630"/>
                <a:gd name="connsiteX262" fmla="*/ 3897920 w 5017802"/>
                <a:gd name="connsiteY262" fmla="*/ 2615564 h 4821630"/>
                <a:gd name="connsiteX263" fmla="*/ 3765931 w 5017802"/>
                <a:gd name="connsiteY263" fmla="*/ 2608080 h 4821630"/>
                <a:gd name="connsiteX264" fmla="*/ 3633488 w 5017802"/>
                <a:gd name="connsiteY264" fmla="*/ 2497182 h 4821630"/>
                <a:gd name="connsiteX265" fmla="*/ 3420310 w 5017802"/>
                <a:gd name="connsiteY265" fmla="*/ 2193969 h 4821630"/>
                <a:gd name="connsiteX266" fmla="*/ 3021848 w 5017802"/>
                <a:gd name="connsiteY266" fmla="*/ 2054496 h 4821630"/>
                <a:gd name="connsiteX267" fmla="*/ 2785310 w 5017802"/>
                <a:gd name="connsiteY267" fmla="*/ 1741532 h 4821630"/>
                <a:gd name="connsiteX268" fmla="*/ 2819101 w 5017802"/>
                <a:gd name="connsiteY268" fmla="*/ 1716586 h 4821630"/>
                <a:gd name="connsiteX269" fmla="*/ 2878745 w 5017802"/>
                <a:gd name="connsiteY269" fmla="*/ 1799589 h 4821630"/>
                <a:gd name="connsiteX270" fmla="*/ 2898929 w 5017802"/>
                <a:gd name="connsiteY270" fmla="*/ 1782126 h 4821630"/>
                <a:gd name="connsiteX271" fmla="*/ 2942019 w 5017802"/>
                <a:gd name="connsiteY271" fmla="*/ 1812970 h 4821630"/>
                <a:gd name="connsiteX272" fmla="*/ 3030692 w 5017802"/>
                <a:gd name="connsiteY272" fmla="*/ 1759221 h 4821630"/>
                <a:gd name="connsiteX273" fmla="*/ 3046794 w 5017802"/>
                <a:gd name="connsiteY273" fmla="*/ 1738811 h 4821630"/>
                <a:gd name="connsiteX274" fmla="*/ 3105077 w 5017802"/>
                <a:gd name="connsiteY274" fmla="*/ 1739037 h 4821630"/>
                <a:gd name="connsiteX275" fmla="*/ 3121180 w 5017802"/>
                <a:gd name="connsiteY275" fmla="*/ 1705927 h 4821630"/>
                <a:gd name="connsiteX276" fmla="*/ 3102356 w 5017802"/>
                <a:gd name="connsiteY276" fmla="*/ 1680300 h 4821630"/>
                <a:gd name="connsiteX277" fmla="*/ 3035228 w 5017802"/>
                <a:gd name="connsiteY277" fmla="*/ 1700257 h 4821630"/>
                <a:gd name="connsiteX278" fmla="*/ 3013456 w 5017802"/>
                <a:gd name="connsiteY278" fmla="*/ 1646736 h 4821630"/>
                <a:gd name="connsiteX279" fmla="*/ 3034774 w 5017802"/>
                <a:gd name="connsiteY279" fmla="*/ 1617026 h 4821630"/>
                <a:gd name="connsiteX280" fmla="*/ 2978304 w 5017802"/>
                <a:gd name="connsiteY280" fmla="*/ 1513612 h 4821630"/>
                <a:gd name="connsiteX281" fmla="*/ 2929773 w 5017802"/>
                <a:gd name="connsiteY281" fmla="*/ 1552393 h 4821630"/>
                <a:gd name="connsiteX282" fmla="*/ 2840418 w 5017802"/>
                <a:gd name="connsiteY282" fmla="*/ 1497737 h 4821630"/>
                <a:gd name="connsiteX283" fmla="*/ 2892352 w 5017802"/>
                <a:gd name="connsiteY283" fmla="*/ 1405208 h 4821630"/>
                <a:gd name="connsiteX284" fmla="*/ 2849490 w 5017802"/>
                <a:gd name="connsiteY284" fmla="*/ 1284105 h 4821630"/>
                <a:gd name="connsiteX285" fmla="*/ 2864231 w 5017802"/>
                <a:gd name="connsiteY285" fmla="*/ 1160053 h 4821630"/>
                <a:gd name="connsiteX286" fmla="*/ 2959481 w 5017802"/>
                <a:gd name="connsiteY286" fmla="*/ 1086348 h 4821630"/>
                <a:gd name="connsiteX287" fmla="*/ 3064710 w 5017802"/>
                <a:gd name="connsiteY287" fmla="*/ 1063896 h 4821630"/>
                <a:gd name="connsiteX288" fmla="*/ 3001663 w 5017802"/>
                <a:gd name="connsiteY288" fmla="*/ 974089 h 4821630"/>
                <a:gd name="connsiteX289" fmla="*/ 2984427 w 5017802"/>
                <a:gd name="connsiteY289" fmla="*/ 1018766 h 4821630"/>
                <a:gd name="connsiteX290" fmla="*/ 2941112 w 5017802"/>
                <a:gd name="connsiteY290" fmla="*/ 971595 h 4821630"/>
                <a:gd name="connsiteX291" fmla="*/ 2962430 w 5017802"/>
                <a:gd name="connsiteY291" fmla="*/ 886323 h 4821630"/>
                <a:gd name="connsiteX292" fmla="*/ 3035454 w 5017802"/>
                <a:gd name="connsiteY292" fmla="*/ 789032 h 4821630"/>
                <a:gd name="connsiteX293" fmla="*/ 3018445 w 5017802"/>
                <a:gd name="connsiteY293" fmla="*/ 682443 h 4821630"/>
                <a:gd name="connsiteX294" fmla="*/ 2847223 w 5017802"/>
                <a:gd name="connsiteY294" fmla="*/ 692194 h 4821630"/>
                <a:gd name="connsiteX295" fmla="*/ 2827945 w 5017802"/>
                <a:gd name="connsiteY295" fmla="*/ 734831 h 4821630"/>
                <a:gd name="connsiteX296" fmla="*/ 2795742 w 5017802"/>
                <a:gd name="connsiteY296" fmla="*/ 667248 h 4821630"/>
                <a:gd name="connsiteX297" fmla="*/ 2766032 w 5017802"/>
                <a:gd name="connsiteY297" fmla="*/ 707616 h 4821630"/>
                <a:gd name="connsiteX298" fmla="*/ 2580523 w 5017802"/>
                <a:gd name="connsiteY29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86398 w 5017802"/>
                <a:gd name="connsiteY180" fmla="*/ 4251373 h 4821630"/>
                <a:gd name="connsiteX181" fmla="*/ 2394785 w 5017802"/>
                <a:gd name="connsiteY181" fmla="*/ 4215990 h 4821630"/>
                <a:gd name="connsiteX182" fmla="*/ 2406350 w 5017802"/>
                <a:gd name="connsiteY182" fmla="*/ 4125277 h 4821630"/>
                <a:gd name="connsiteX183" fmla="*/ 2494570 w 5017802"/>
                <a:gd name="connsiteY183" fmla="*/ 3900532 h 4821630"/>
                <a:gd name="connsiteX184" fmla="*/ 2593449 w 5017802"/>
                <a:gd name="connsiteY184" fmla="*/ 3917768 h 4821630"/>
                <a:gd name="connsiteX185" fmla="*/ 2719088 w 5017802"/>
                <a:gd name="connsiteY185" fmla="*/ 3918221 h 4821630"/>
                <a:gd name="connsiteX186" fmla="*/ 2914124 w 5017802"/>
                <a:gd name="connsiteY186" fmla="*/ 3764007 h 4821630"/>
                <a:gd name="connsiteX187" fmla="*/ 3195112 w 5017802"/>
                <a:gd name="connsiteY187" fmla="*/ 3993968 h 4821630"/>
                <a:gd name="connsiteX188" fmla="*/ 3265414 w 5017802"/>
                <a:gd name="connsiteY188" fmla="*/ 4067674 h 4821630"/>
                <a:gd name="connsiteX189" fmla="*/ 3439813 w 5017802"/>
                <a:gd name="connsiteY189" fmla="*/ 4130265 h 4821630"/>
                <a:gd name="connsiteX190" fmla="*/ 3526217 w 5017802"/>
                <a:gd name="connsiteY190" fmla="*/ 4316455 h 4821630"/>
                <a:gd name="connsiteX191" fmla="*/ 3586542 w 5017802"/>
                <a:gd name="connsiteY191" fmla="*/ 4375193 h 4821630"/>
                <a:gd name="connsiteX192" fmla="*/ 3597654 w 5017802"/>
                <a:gd name="connsiteY192" fmla="*/ 4345030 h 4821630"/>
                <a:gd name="connsiteX193" fmla="*/ 3643692 w 5017802"/>
                <a:gd name="connsiteY193" fmla="*/ 4318042 h 4821630"/>
                <a:gd name="connsiteX194" fmla="*/ 3694492 w 5017802"/>
                <a:gd name="connsiteY194" fmla="*/ 4391068 h 4821630"/>
                <a:gd name="connsiteX195" fmla="*/ 3743705 w 5017802"/>
                <a:gd name="connsiteY195" fmla="*/ 4394243 h 4821630"/>
                <a:gd name="connsiteX196" fmla="*/ 3699254 w 5017802"/>
                <a:gd name="connsiteY196" fmla="*/ 4300581 h 4821630"/>
                <a:gd name="connsiteX197" fmla="*/ 3656392 w 5017802"/>
                <a:gd name="connsiteY197" fmla="*/ 4232318 h 4821630"/>
                <a:gd name="connsiteX198" fmla="*/ 3699255 w 5017802"/>
                <a:gd name="connsiteY198" fmla="*/ 4216442 h 4821630"/>
                <a:gd name="connsiteX199" fmla="*/ 3680204 w 5017802"/>
                <a:gd name="connsiteY199" fmla="*/ 4175168 h 4821630"/>
                <a:gd name="connsiteX200" fmla="*/ 3732592 w 5017802"/>
                <a:gd name="connsiteY200" fmla="*/ 4184693 h 4821630"/>
                <a:gd name="connsiteX201" fmla="*/ 3711955 w 5017802"/>
                <a:gd name="connsiteY201" fmla="*/ 4151355 h 4821630"/>
                <a:gd name="connsiteX202" fmla="*/ 3733274 w 5017802"/>
                <a:gd name="connsiteY202" fmla="*/ 4134801 h 4821630"/>
                <a:gd name="connsiteX203" fmla="*/ 3854377 w 5017802"/>
                <a:gd name="connsiteY203" fmla="*/ 4220074 h 4821630"/>
                <a:gd name="connsiteX204" fmla="*/ 3889754 w 5017802"/>
                <a:gd name="connsiteY204" fmla="*/ 4206917 h 4821630"/>
                <a:gd name="connsiteX205" fmla="*/ 3942141 w 5017802"/>
                <a:gd name="connsiteY205" fmla="*/ 4272006 h 4821630"/>
                <a:gd name="connsiteX206" fmla="*/ 3962779 w 5017802"/>
                <a:gd name="connsiteY206" fmla="*/ 4330743 h 4821630"/>
                <a:gd name="connsiteX207" fmla="*/ 4070729 w 5017802"/>
                <a:gd name="connsiteY207" fmla="*/ 4349792 h 4821630"/>
                <a:gd name="connsiteX208" fmla="*/ 4010405 w 5017802"/>
                <a:gd name="connsiteY208" fmla="*/ 4283117 h 4821630"/>
                <a:gd name="connsiteX209" fmla="*/ 4007229 w 5017802"/>
                <a:gd name="connsiteY209" fmla="*/ 4214855 h 4821630"/>
                <a:gd name="connsiteX210" fmla="*/ 4061204 w 5017802"/>
                <a:gd name="connsiteY210" fmla="*/ 4270418 h 4821630"/>
                <a:gd name="connsiteX211" fmla="*/ 4110417 w 5017802"/>
                <a:gd name="connsiteY211" fmla="*/ 4275180 h 4821630"/>
                <a:gd name="connsiteX212" fmla="*/ 4104067 w 5017802"/>
                <a:gd name="connsiteY212" fmla="*/ 4225968 h 4821630"/>
                <a:gd name="connsiteX213" fmla="*/ 4164392 w 5017802"/>
                <a:gd name="connsiteY213" fmla="*/ 4230730 h 4821630"/>
                <a:gd name="connsiteX214" fmla="*/ 4226304 w 5017802"/>
                <a:gd name="connsiteY214" fmla="*/ 4273592 h 4821630"/>
                <a:gd name="connsiteX215" fmla="*/ 4258054 w 5017802"/>
                <a:gd name="connsiteY215" fmla="*/ 4260893 h 4821630"/>
                <a:gd name="connsiteX216" fmla="*/ 4251705 w 5017802"/>
                <a:gd name="connsiteY216" fmla="*/ 4225968 h 4821630"/>
                <a:gd name="connsiteX217" fmla="*/ 4292980 w 5017802"/>
                <a:gd name="connsiteY217" fmla="*/ 4202156 h 4821630"/>
                <a:gd name="connsiteX218" fmla="*/ 4377117 w 5017802"/>
                <a:gd name="connsiteY218" fmla="*/ 4259306 h 4821630"/>
                <a:gd name="connsiteX219" fmla="*/ 4394580 w 5017802"/>
                <a:gd name="connsiteY219" fmla="*/ 4157708 h 4821630"/>
                <a:gd name="connsiteX220" fmla="*/ 4369180 w 5017802"/>
                <a:gd name="connsiteY220" fmla="*/ 4135482 h 4821630"/>
                <a:gd name="connsiteX221" fmla="*/ 4296154 w 5017802"/>
                <a:gd name="connsiteY221" fmla="*/ 4092619 h 4821630"/>
                <a:gd name="connsiteX222" fmla="*/ 4318379 w 5017802"/>
                <a:gd name="connsiteY222" fmla="*/ 4067220 h 4821630"/>
                <a:gd name="connsiteX223" fmla="*/ 4339017 w 5017802"/>
                <a:gd name="connsiteY223" fmla="*/ 4044994 h 4821630"/>
                <a:gd name="connsiteX224" fmla="*/ 4392992 w 5017802"/>
                <a:gd name="connsiteY224" fmla="*/ 4076745 h 4821630"/>
                <a:gd name="connsiteX225" fmla="*/ 4399342 w 5017802"/>
                <a:gd name="connsiteY225" fmla="*/ 4032295 h 4821630"/>
                <a:gd name="connsiteX226" fmla="*/ 4343779 w 5017802"/>
                <a:gd name="connsiteY226" fmla="*/ 4008482 h 4821630"/>
                <a:gd name="connsiteX227" fmla="*/ 4342192 w 5017802"/>
                <a:gd name="connsiteY227" fmla="*/ 3998958 h 4821630"/>
                <a:gd name="connsiteX228" fmla="*/ 4329491 w 5017802"/>
                <a:gd name="connsiteY228" fmla="*/ 3960859 h 4821630"/>
                <a:gd name="connsiteX229" fmla="*/ 4335841 w 5017802"/>
                <a:gd name="connsiteY229" fmla="*/ 3913233 h 4821630"/>
                <a:gd name="connsiteX230" fmla="*/ 4346954 w 5017802"/>
                <a:gd name="connsiteY230" fmla="*/ 3857670 h 4821630"/>
                <a:gd name="connsiteX231" fmla="*/ 4308854 w 5017802"/>
                <a:gd name="connsiteY231" fmla="*/ 3827508 h 4821630"/>
                <a:gd name="connsiteX232" fmla="*/ 4342191 w 5017802"/>
                <a:gd name="connsiteY232" fmla="*/ 3817983 h 4821630"/>
                <a:gd name="connsiteX233" fmla="*/ 4319966 w 5017802"/>
                <a:gd name="connsiteY233" fmla="*/ 3781470 h 4821630"/>
                <a:gd name="connsiteX234" fmla="*/ 4358067 w 5017802"/>
                <a:gd name="connsiteY234" fmla="*/ 3776709 h 4821630"/>
                <a:gd name="connsiteX235" fmla="*/ 4364416 w 5017802"/>
                <a:gd name="connsiteY235" fmla="*/ 3743370 h 4821630"/>
                <a:gd name="connsiteX236" fmla="*/ 4426330 w 5017802"/>
                <a:gd name="connsiteY236" fmla="*/ 3752897 h 4821630"/>
                <a:gd name="connsiteX237" fmla="*/ 4459443 w 5017802"/>
                <a:gd name="connsiteY237" fmla="*/ 3768089 h 4821630"/>
                <a:gd name="connsiteX238" fmla="*/ 4425650 w 5017802"/>
                <a:gd name="connsiteY238" fmla="*/ 3809137 h 4821630"/>
                <a:gd name="connsiteX239" fmla="*/ 4464658 w 5017802"/>
                <a:gd name="connsiteY239" fmla="*/ 3916633 h 4821630"/>
                <a:gd name="connsiteX240" fmla="*/ 4517045 w 5017802"/>
                <a:gd name="connsiteY240" fmla="*/ 3947931 h 4821630"/>
                <a:gd name="connsiteX241" fmla="*/ 4568979 w 5017802"/>
                <a:gd name="connsiteY241" fmla="*/ 3905749 h 4821630"/>
                <a:gd name="connsiteX242" fmla="*/ 4654704 w 5017802"/>
                <a:gd name="connsiteY242" fmla="*/ 3857216 h 4821630"/>
                <a:gd name="connsiteX243" fmla="*/ 4637468 w 5017802"/>
                <a:gd name="connsiteY243" fmla="*/ 3768315 h 4821630"/>
                <a:gd name="connsiteX244" fmla="*/ 4714802 w 5017802"/>
                <a:gd name="connsiteY244" fmla="*/ 3635646 h 4821630"/>
                <a:gd name="connsiteX245" fmla="*/ 5007356 w 5017802"/>
                <a:gd name="connsiteY245" fmla="*/ 3302498 h 4821630"/>
                <a:gd name="connsiteX246" fmla="*/ 4925939 w 5017802"/>
                <a:gd name="connsiteY246" fmla="*/ 3293426 h 4821630"/>
                <a:gd name="connsiteX247" fmla="*/ 4930476 w 5017802"/>
                <a:gd name="connsiteY247" fmla="*/ 3201578 h 4821630"/>
                <a:gd name="connsiteX248" fmla="*/ 4881489 w 5017802"/>
                <a:gd name="connsiteY248" fmla="*/ 3176406 h 4821630"/>
                <a:gd name="connsiteX249" fmla="*/ 4797352 w 5017802"/>
                <a:gd name="connsiteY249" fmla="*/ 3207928 h 4821630"/>
                <a:gd name="connsiteX250" fmla="*/ 4760613 w 5017802"/>
                <a:gd name="connsiteY250" fmla="*/ 3171643 h 4821630"/>
                <a:gd name="connsiteX251" fmla="*/ 4805290 w 5017802"/>
                <a:gd name="connsiteY251" fmla="*/ 3148738 h 4821630"/>
                <a:gd name="connsiteX252" fmla="*/ 4676023 w 5017802"/>
                <a:gd name="connsiteY252" fmla="*/ 2935559 h 4821630"/>
                <a:gd name="connsiteX253" fmla="*/ 4690989 w 5017802"/>
                <a:gd name="connsiteY253" fmla="*/ 2905396 h 4821630"/>
                <a:gd name="connsiteX254" fmla="*/ 4667404 w 5017802"/>
                <a:gd name="connsiteY254" fmla="*/ 2789736 h 4821630"/>
                <a:gd name="connsiteX255" fmla="*/ 4508655 w 5017802"/>
                <a:gd name="connsiteY255" fmla="*/ 2778850 h 4821630"/>
                <a:gd name="connsiteX256" fmla="*/ 4475317 w 5017802"/>
                <a:gd name="connsiteY256" fmla="*/ 2827608 h 4821630"/>
                <a:gd name="connsiteX257" fmla="*/ 4386417 w 5017802"/>
                <a:gd name="connsiteY257" fmla="*/ 2842124 h 4821630"/>
                <a:gd name="connsiteX258" fmla="*/ 4392767 w 5017802"/>
                <a:gd name="connsiteY258" fmla="*/ 2820125 h 4821630"/>
                <a:gd name="connsiteX259" fmla="*/ 4339245 w 5017802"/>
                <a:gd name="connsiteY259" fmla="*/ 2804024 h 4821630"/>
                <a:gd name="connsiteX260" fmla="*/ 4314526 w 5017802"/>
                <a:gd name="connsiteY260" fmla="*/ 2638923 h 4821630"/>
                <a:gd name="connsiteX261" fmla="*/ 4034219 w 5017802"/>
                <a:gd name="connsiteY261" fmla="*/ 2572248 h 4821630"/>
                <a:gd name="connsiteX262" fmla="*/ 3897920 w 5017802"/>
                <a:gd name="connsiteY262" fmla="*/ 2615564 h 4821630"/>
                <a:gd name="connsiteX263" fmla="*/ 3765931 w 5017802"/>
                <a:gd name="connsiteY263" fmla="*/ 2608080 h 4821630"/>
                <a:gd name="connsiteX264" fmla="*/ 3633488 w 5017802"/>
                <a:gd name="connsiteY264" fmla="*/ 2497182 h 4821630"/>
                <a:gd name="connsiteX265" fmla="*/ 3420310 w 5017802"/>
                <a:gd name="connsiteY265" fmla="*/ 2193969 h 4821630"/>
                <a:gd name="connsiteX266" fmla="*/ 3021848 w 5017802"/>
                <a:gd name="connsiteY266" fmla="*/ 2054496 h 4821630"/>
                <a:gd name="connsiteX267" fmla="*/ 2785310 w 5017802"/>
                <a:gd name="connsiteY267" fmla="*/ 1741532 h 4821630"/>
                <a:gd name="connsiteX268" fmla="*/ 2819101 w 5017802"/>
                <a:gd name="connsiteY268" fmla="*/ 1716586 h 4821630"/>
                <a:gd name="connsiteX269" fmla="*/ 2878745 w 5017802"/>
                <a:gd name="connsiteY269" fmla="*/ 1799589 h 4821630"/>
                <a:gd name="connsiteX270" fmla="*/ 2898929 w 5017802"/>
                <a:gd name="connsiteY270" fmla="*/ 1782126 h 4821630"/>
                <a:gd name="connsiteX271" fmla="*/ 2942019 w 5017802"/>
                <a:gd name="connsiteY271" fmla="*/ 1812970 h 4821630"/>
                <a:gd name="connsiteX272" fmla="*/ 3030692 w 5017802"/>
                <a:gd name="connsiteY272" fmla="*/ 1759221 h 4821630"/>
                <a:gd name="connsiteX273" fmla="*/ 3046794 w 5017802"/>
                <a:gd name="connsiteY273" fmla="*/ 1738811 h 4821630"/>
                <a:gd name="connsiteX274" fmla="*/ 3105077 w 5017802"/>
                <a:gd name="connsiteY274" fmla="*/ 1739037 h 4821630"/>
                <a:gd name="connsiteX275" fmla="*/ 3121180 w 5017802"/>
                <a:gd name="connsiteY275" fmla="*/ 1705927 h 4821630"/>
                <a:gd name="connsiteX276" fmla="*/ 3102356 w 5017802"/>
                <a:gd name="connsiteY276" fmla="*/ 1680300 h 4821630"/>
                <a:gd name="connsiteX277" fmla="*/ 3035228 w 5017802"/>
                <a:gd name="connsiteY277" fmla="*/ 1700257 h 4821630"/>
                <a:gd name="connsiteX278" fmla="*/ 3013456 w 5017802"/>
                <a:gd name="connsiteY278" fmla="*/ 1646736 h 4821630"/>
                <a:gd name="connsiteX279" fmla="*/ 3034774 w 5017802"/>
                <a:gd name="connsiteY279" fmla="*/ 1617026 h 4821630"/>
                <a:gd name="connsiteX280" fmla="*/ 2978304 w 5017802"/>
                <a:gd name="connsiteY280" fmla="*/ 1513612 h 4821630"/>
                <a:gd name="connsiteX281" fmla="*/ 2929773 w 5017802"/>
                <a:gd name="connsiteY281" fmla="*/ 1552393 h 4821630"/>
                <a:gd name="connsiteX282" fmla="*/ 2840418 w 5017802"/>
                <a:gd name="connsiteY282" fmla="*/ 1497737 h 4821630"/>
                <a:gd name="connsiteX283" fmla="*/ 2892352 w 5017802"/>
                <a:gd name="connsiteY283" fmla="*/ 1405208 h 4821630"/>
                <a:gd name="connsiteX284" fmla="*/ 2849490 w 5017802"/>
                <a:gd name="connsiteY284" fmla="*/ 1284105 h 4821630"/>
                <a:gd name="connsiteX285" fmla="*/ 2864231 w 5017802"/>
                <a:gd name="connsiteY285" fmla="*/ 1160053 h 4821630"/>
                <a:gd name="connsiteX286" fmla="*/ 2959481 w 5017802"/>
                <a:gd name="connsiteY286" fmla="*/ 1086348 h 4821630"/>
                <a:gd name="connsiteX287" fmla="*/ 3064710 w 5017802"/>
                <a:gd name="connsiteY287" fmla="*/ 1063896 h 4821630"/>
                <a:gd name="connsiteX288" fmla="*/ 3001663 w 5017802"/>
                <a:gd name="connsiteY288" fmla="*/ 974089 h 4821630"/>
                <a:gd name="connsiteX289" fmla="*/ 2984427 w 5017802"/>
                <a:gd name="connsiteY289" fmla="*/ 1018766 h 4821630"/>
                <a:gd name="connsiteX290" fmla="*/ 2941112 w 5017802"/>
                <a:gd name="connsiteY290" fmla="*/ 971595 h 4821630"/>
                <a:gd name="connsiteX291" fmla="*/ 2962430 w 5017802"/>
                <a:gd name="connsiteY291" fmla="*/ 886323 h 4821630"/>
                <a:gd name="connsiteX292" fmla="*/ 3035454 w 5017802"/>
                <a:gd name="connsiteY292" fmla="*/ 789032 h 4821630"/>
                <a:gd name="connsiteX293" fmla="*/ 3018445 w 5017802"/>
                <a:gd name="connsiteY293" fmla="*/ 682443 h 4821630"/>
                <a:gd name="connsiteX294" fmla="*/ 2847223 w 5017802"/>
                <a:gd name="connsiteY294" fmla="*/ 692194 h 4821630"/>
                <a:gd name="connsiteX295" fmla="*/ 2827945 w 5017802"/>
                <a:gd name="connsiteY295" fmla="*/ 734831 h 4821630"/>
                <a:gd name="connsiteX296" fmla="*/ 2795742 w 5017802"/>
                <a:gd name="connsiteY296" fmla="*/ 667248 h 4821630"/>
                <a:gd name="connsiteX297" fmla="*/ 2766032 w 5017802"/>
                <a:gd name="connsiteY297" fmla="*/ 707616 h 4821630"/>
                <a:gd name="connsiteX298" fmla="*/ 2580523 w 5017802"/>
                <a:gd name="connsiteY29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00673 w 5017802"/>
                <a:gd name="connsiteY180" fmla="*/ 4245023 h 4821630"/>
                <a:gd name="connsiteX181" fmla="*/ 2386398 w 5017802"/>
                <a:gd name="connsiteY181" fmla="*/ 4251373 h 4821630"/>
                <a:gd name="connsiteX182" fmla="*/ 2394785 w 5017802"/>
                <a:gd name="connsiteY182" fmla="*/ 4215990 h 4821630"/>
                <a:gd name="connsiteX183" fmla="*/ 2406350 w 5017802"/>
                <a:gd name="connsiteY183" fmla="*/ 4125277 h 4821630"/>
                <a:gd name="connsiteX184" fmla="*/ 2494570 w 5017802"/>
                <a:gd name="connsiteY184" fmla="*/ 3900532 h 4821630"/>
                <a:gd name="connsiteX185" fmla="*/ 2593449 w 5017802"/>
                <a:gd name="connsiteY185" fmla="*/ 3917768 h 4821630"/>
                <a:gd name="connsiteX186" fmla="*/ 2719088 w 5017802"/>
                <a:gd name="connsiteY186" fmla="*/ 3918221 h 4821630"/>
                <a:gd name="connsiteX187" fmla="*/ 2914124 w 5017802"/>
                <a:gd name="connsiteY187" fmla="*/ 3764007 h 4821630"/>
                <a:gd name="connsiteX188" fmla="*/ 3195112 w 5017802"/>
                <a:gd name="connsiteY188" fmla="*/ 3993968 h 4821630"/>
                <a:gd name="connsiteX189" fmla="*/ 3265414 w 5017802"/>
                <a:gd name="connsiteY189" fmla="*/ 4067674 h 4821630"/>
                <a:gd name="connsiteX190" fmla="*/ 3439813 w 5017802"/>
                <a:gd name="connsiteY190" fmla="*/ 4130265 h 4821630"/>
                <a:gd name="connsiteX191" fmla="*/ 3526217 w 5017802"/>
                <a:gd name="connsiteY191" fmla="*/ 4316455 h 4821630"/>
                <a:gd name="connsiteX192" fmla="*/ 3586542 w 5017802"/>
                <a:gd name="connsiteY192" fmla="*/ 4375193 h 4821630"/>
                <a:gd name="connsiteX193" fmla="*/ 3597654 w 5017802"/>
                <a:gd name="connsiteY193" fmla="*/ 4345030 h 4821630"/>
                <a:gd name="connsiteX194" fmla="*/ 3643692 w 5017802"/>
                <a:gd name="connsiteY194" fmla="*/ 4318042 h 4821630"/>
                <a:gd name="connsiteX195" fmla="*/ 3694492 w 5017802"/>
                <a:gd name="connsiteY195" fmla="*/ 4391068 h 4821630"/>
                <a:gd name="connsiteX196" fmla="*/ 3743705 w 5017802"/>
                <a:gd name="connsiteY196" fmla="*/ 4394243 h 4821630"/>
                <a:gd name="connsiteX197" fmla="*/ 3699254 w 5017802"/>
                <a:gd name="connsiteY197" fmla="*/ 4300581 h 4821630"/>
                <a:gd name="connsiteX198" fmla="*/ 3656392 w 5017802"/>
                <a:gd name="connsiteY198" fmla="*/ 4232318 h 4821630"/>
                <a:gd name="connsiteX199" fmla="*/ 3699255 w 5017802"/>
                <a:gd name="connsiteY199" fmla="*/ 4216442 h 4821630"/>
                <a:gd name="connsiteX200" fmla="*/ 3680204 w 5017802"/>
                <a:gd name="connsiteY200" fmla="*/ 4175168 h 4821630"/>
                <a:gd name="connsiteX201" fmla="*/ 3732592 w 5017802"/>
                <a:gd name="connsiteY201" fmla="*/ 4184693 h 4821630"/>
                <a:gd name="connsiteX202" fmla="*/ 3711955 w 5017802"/>
                <a:gd name="connsiteY202" fmla="*/ 4151355 h 4821630"/>
                <a:gd name="connsiteX203" fmla="*/ 3733274 w 5017802"/>
                <a:gd name="connsiteY203" fmla="*/ 4134801 h 4821630"/>
                <a:gd name="connsiteX204" fmla="*/ 3854377 w 5017802"/>
                <a:gd name="connsiteY204" fmla="*/ 4220074 h 4821630"/>
                <a:gd name="connsiteX205" fmla="*/ 3889754 w 5017802"/>
                <a:gd name="connsiteY205" fmla="*/ 4206917 h 4821630"/>
                <a:gd name="connsiteX206" fmla="*/ 3942141 w 5017802"/>
                <a:gd name="connsiteY206" fmla="*/ 4272006 h 4821630"/>
                <a:gd name="connsiteX207" fmla="*/ 3962779 w 5017802"/>
                <a:gd name="connsiteY207" fmla="*/ 4330743 h 4821630"/>
                <a:gd name="connsiteX208" fmla="*/ 4070729 w 5017802"/>
                <a:gd name="connsiteY208" fmla="*/ 4349792 h 4821630"/>
                <a:gd name="connsiteX209" fmla="*/ 4010405 w 5017802"/>
                <a:gd name="connsiteY209" fmla="*/ 4283117 h 4821630"/>
                <a:gd name="connsiteX210" fmla="*/ 4007229 w 5017802"/>
                <a:gd name="connsiteY210" fmla="*/ 4214855 h 4821630"/>
                <a:gd name="connsiteX211" fmla="*/ 4061204 w 5017802"/>
                <a:gd name="connsiteY211" fmla="*/ 4270418 h 4821630"/>
                <a:gd name="connsiteX212" fmla="*/ 4110417 w 5017802"/>
                <a:gd name="connsiteY212" fmla="*/ 4275180 h 4821630"/>
                <a:gd name="connsiteX213" fmla="*/ 4104067 w 5017802"/>
                <a:gd name="connsiteY213" fmla="*/ 4225968 h 4821630"/>
                <a:gd name="connsiteX214" fmla="*/ 4164392 w 5017802"/>
                <a:gd name="connsiteY214" fmla="*/ 4230730 h 4821630"/>
                <a:gd name="connsiteX215" fmla="*/ 4226304 w 5017802"/>
                <a:gd name="connsiteY215" fmla="*/ 4273592 h 4821630"/>
                <a:gd name="connsiteX216" fmla="*/ 4258054 w 5017802"/>
                <a:gd name="connsiteY216" fmla="*/ 4260893 h 4821630"/>
                <a:gd name="connsiteX217" fmla="*/ 4251705 w 5017802"/>
                <a:gd name="connsiteY217" fmla="*/ 4225968 h 4821630"/>
                <a:gd name="connsiteX218" fmla="*/ 4292980 w 5017802"/>
                <a:gd name="connsiteY218" fmla="*/ 4202156 h 4821630"/>
                <a:gd name="connsiteX219" fmla="*/ 4377117 w 5017802"/>
                <a:gd name="connsiteY219" fmla="*/ 4259306 h 4821630"/>
                <a:gd name="connsiteX220" fmla="*/ 4394580 w 5017802"/>
                <a:gd name="connsiteY220" fmla="*/ 4157708 h 4821630"/>
                <a:gd name="connsiteX221" fmla="*/ 4369180 w 5017802"/>
                <a:gd name="connsiteY221" fmla="*/ 4135482 h 4821630"/>
                <a:gd name="connsiteX222" fmla="*/ 4296154 w 5017802"/>
                <a:gd name="connsiteY222" fmla="*/ 4092619 h 4821630"/>
                <a:gd name="connsiteX223" fmla="*/ 4318379 w 5017802"/>
                <a:gd name="connsiteY223" fmla="*/ 4067220 h 4821630"/>
                <a:gd name="connsiteX224" fmla="*/ 4339017 w 5017802"/>
                <a:gd name="connsiteY224" fmla="*/ 4044994 h 4821630"/>
                <a:gd name="connsiteX225" fmla="*/ 4392992 w 5017802"/>
                <a:gd name="connsiteY225" fmla="*/ 4076745 h 4821630"/>
                <a:gd name="connsiteX226" fmla="*/ 4399342 w 5017802"/>
                <a:gd name="connsiteY226" fmla="*/ 4032295 h 4821630"/>
                <a:gd name="connsiteX227" fmla="*/ 4343779 w 5017802"/>
                <a:gd name="connsiteY227" fmla="*/ 4008482 h 4821630"/>
                <a:gd name="connsiteX228" fmla="*/ 4342192 w 5017802"/>
                <a:gd name="connsiteY228" fmla="*/ 3998958 h 4821630"/>
                <a:gd name="connsiteX229" fmla="*/ 4329491 w 5017802"/>
                <a:gd name="connsiteY229" fmla="*/ 3960859 h 4821630"/>
                <a:gd name="connsiteX230" fmla="*/ 4335841 w 5017802"/>
                <a:gd name="connsiteY230" fmla="*/ 3913233 h 4821630"/>
                <a:gd name="connsiteX231" fmla="*/ 4346954 w 5017802"/>
                <a:gd name="connsiteY231" fmla="*/ 3857670 h 4821630"/>
                <a:gd name="connsiteX232" fmla="*/ 4308854 w 5017802"/>
                <a:gd name="connsiteY232" fmla="*/ 3827508 h 4821630"/>
                <a:gd name="connsiteX233" fmla="*/ 4342191 w 5017802"/>
                <a:gd name="connsiteY233" fmla="*/ 3817983 h 4821630"/>
                <a:gd name="connsiteX234" fmla="*/ 4319966 w 5017802"/>
                <a:gd name="connsiteY234" fmla="*/ 3781470 h 4821630"/>
                <a:gd name="connsiteX235" fmla="*/ 4358067 w 5017802"/>
                <a:gd name="connsiteY235" fmla="*/ 3776709 h 4821630"/>
                <a:gd name="connsiteX236" fmla="*/ 4364416 w 5017802"/>
                <a:gd name="connsiteY236" fmla="*/ 3743370 h 4821630"/>
                <a:gd name="connsiteX237" fmla="*/ 4426330 w 5017802"/>
                <a:gd name="connsiteY237" fmla="*/ 3752897 h 4821630"/>
                <a:gd name="connsiteX238" fmla="*/ 4459443 w 5017802"/>
                <a:gd name="connsiteY238" fmla="*/ 3768089 h 4821630"/>
                <a:gd name="connsiteX239" fmla="*/ 4425650 w 5017802"/>
                <a:gd name="connsiteY239" fmla="*/ 3809137 h 4821630"/>
                <a:gd name="connsiteX240" fmla="*/ 4464658 w 5017802"/>
                <a:gd name="connsiteY240" fmla="*/ 3916633 h 4821630"/>
                <a:gd name="connsiteX241" fmla="*/ 4517045 w 5017802"/>
                <a:gd name="connsiteY241" fmla="*/ 3947931 h 4821630"/>
                <a:gd name="connsiteX242" fmla="*/ 4568979 w 5017802"/>
                <a:gd name="connsiteY242" fmla="*/ 3905749 h 4821630"/>
                <a:gd name="connsiteX243" fmla="*/ 4654704 w 5017802"/>
                <a:gd name="connsiteY243" fmla="*/ 3857216 h 4821630"/>
                <a:gd name="connsiteX244" fmla="*/ 4637468 w 5017802"/>
                <a:gd name="connsiteY244" fmla="*/ 3768315 h 4821630"/>
                <a:gd name="connsiteX245" fmla="*/ 4714802 w 5017802"/>
                <a:gd name="connsiteY245" fmla="*/ 3635646 h 4821630"/>
                <a:gd name="connsiteX246" fmla="*/ 5007356 w 5017802"/>
                <a:gd name="connsiteY246" fmla="*/ 3302498 h 4821630"/>
                <a:gd name="connsiteX247" fmla="*/ 4925939 w 5017802"/>
                <a:gd name="connsiteY247" fmla="*/ 3293426 h 4821630"/>
                <a:gd name="connsiteX248" fmla="*/ 4930476 w 5017802"/>
                <a:gd name="connsiteY248" fmla="*/ 3201578 h 4821630"/>
                <a:gd name="connsiteX249" fmla="*/ 4881489 w 5017802"/>
                <a:gd name="connsiteY249" fmla="*/ 3176406 h 4821630"/>
                <a:gd name="connsiteX250" fmla="*/ 4797352 w 5017802"/>
                <a:gd name="connsiteY250" fmla="*/ 3207928 h 4821630"/>
                <a:gd name="connsiteX251" fmla="*/ 4760613 w 5017802"/>
                <a:gd name="connsiteY251" fmla="*/ 3171643 h 4821630"/>
                <a:gd name="connsiteX252" fmla="*/ 4805290 w 5017802"/>
                <a:gd name="connsiteY252" fmla="*/ 3148738 h 4821630"/>
                <a:gd name="connsiteX253" fmla="*/ 4676023 w 5017802"/>
                <a:gd name="connsiteY253" fmla="*/ 2935559 h 4821630"/>
                <a:gd name="connsiteX254" fmla="*/ 4690989 w 5017802"/>
                <a:gd name="connsiteY254" fmla="*/ 2905396 h 4821630"/>
                <a:gd name="connsiteX255" fmla="*/ 4667404 w 5017802"/>
                <a:gd name="connsiteY255" fmla="*/ 2789736 h 4821630"/>
                <a:gd name="connsiteX256" fmla="*/ 4508655 w 5017802"/>
                <a:gd name="connsiteY256" fmla="*/ 2778850 h 4821630"/>
                <a:gd name="connsiteX257" fmla="*/ 4475317 w 5017802"/>
                <a:gd name="connsiteY257" fmla="*/ 2827608 h 4821630"/>
                <a:gd name="connsiteX258" fmla="*/ 4386417 w 5017802"/>
                <a:gd name="connsiteY258" fmla="*/ 2842124 h 4821630"/>
                <a:gd name="connsiteX259" fmla="*/ 4392767 w 5017802"/>
                <a:gd name="connsiteY259" fmla="*/ 2820125 h 4821630"/>
                <a:gd name="connsiteX260" fmla="*/ 4339245 w 5017802"/>
                <a:gd name="connsiteY260" fmla="*/ 2804024 h 4821630"/>
                <a:gd name="connsiteX261" fmla="*/ 4314526 w 5017802"/>
                <a:gd name="connsiteY261" fmla="*/ 2638923 h 4821630"/>
                <a:gd name="connsiteX262" fmla="*/ 4034219 w 5017802"/>
                <a:gd name="connsiteY262" fmla="*/ 2572248 h 4821630"/>
                <a:gd name="connsiteX263" fmla="*/ 3897920 w 5017802"/>
                <a:gd name="connsiteY263" fmla="*/ 2615564 h 4821630"/>
                <a:gd name="connsiteX264" fmla="*/ 3765931 w 5017802"/>
                <a:gd name="connsiteY264" fmla="*/ 2608080 h 4821630"/>
                <a:gd name="connsiteX265" fmla="*/ 3633488 w 5017802"/>
                <a:gd name="connsiteY265" fmla="*/ 2497182 h 4821630"/>
                <a:gd name="connsiteX266" fmla="*/ 3420310 w 5017802"/>
                <a:gd name="connsiteY266" fmla="*/ 2193969 h 4821630"/>
                <a:gd name="connsiteX267" fmla="*/ 3021848 w 5017802"/>
                <a:gd name="connsiteY267" fmla="*/ 2054496 h 4821630"/>
                <a:gd name="connsiteX268" fmla="*/ 2785310 w 5017802"/>
                <a:gd name="connsiteY268" fmla="*/ 1741532 h 4821630"/>
                <a:gd name="connsiteX269" fmla="*/ 2819101 w 5017802"/>
                <a:gd name="connsiteY269" fmla="*/ 1716586 h 4821630"/>
                <a:gd name="connsiteX270" fmla="*/ 2878745 w 5017802"/>
                <a:gd name="connsiteY270" fmla="*/ 1799589 h 4821630"/>
                <a:gd name="connsiteX271" fmla="*/ 2898929 w 5017802"/>
                <a:gd name="connsiteY271" fmla="*/ 1782126 h 4821630"/>
                <a:gd name="connsiteX272" fmla="*/ 2942019 w 5017802"/>
                <a:gd name="connsiteY272" fmla="*/ 1812970 h 4821630"/>
                <a:gd name="connsiteX273" fmla="*/ 3030692 w 5017802"/>
                <a:gd name="connsiteY273" fmla="*/ 1759221 h 4821630"/>
                <a:gd name="connsiteX274" fmla="*/ 3046794 w 5017802"/>
                <a:gd name="connsiteY274" fmla="*/ 1738811 h 4821630"/>
                <a:gd name="connsiteX275" fmla="*/ 3105077 w 5017802"/>
                <a:gd name="connsiteY275" fmla="*/ 1739037 h 4821630"/>
                <a:gd name="connsiteX276" fmla="*/ 3121180 w 5017802"/>
                <a:gd name="connsiteY276" fmla="*/ 1705927 h 4821630"/>
                <a:gd name="connsiteX277" fmla="*/ 3102356 w 5017802"/>
                <a:gd name="connsiteY277" fmla="*/ 1680300 h 4821630"/>
                <a:gd name="connsiteX278" fmla="*/ 3035228 w 5017802"/>
                <a:gd name="connsiteY278" fmla="*/ 1700257 h 4821630"/>
                <a:gd name="connsiteX279" fmla="*/ 3013456 w 5017802"/>
                <a:gd name="connsiteY279" fmla="*/ 1646736 h 4821630"/>
                <a:gd name="connsiteX280" fmla="*/ 3034774 w 5017802"/>
                <a:gd name="connsiteY280" fmla="*/ 1617026 h 4821630"/>
                <a:gd name="connsiteX281" fmla="*/ 2978304 w 5017802"/>
                <a:gd name="connsiteY281" fmla="*/ 1513612 h 4821630"/>
                <a:gd name="connsiteX282" fmla="*/ 2929773 w 5017802"/>
                <a:gd name="connsiteY282" fmla="*/ 1552393 h 4821630"/>
                <a:gd name="connsiteX283" fmla="*/ 2840418 w 5017802"/>
                <a:gd name="connsiteY283" fmla="*/ 1497737 h 4821630"/>
                <a:gd name="connsiteX284" fmla="*/ 2892352 w 5017802"/>
                <a:gd name="connsiteY284" fmla="*/ 1405208 h 4821630"/>
                <a:gd name="connsiteX285" fmla="*/ 2849490 w 5017802"/>
                <a:gd name="connsiteY285" fmla="*/ 1284105 h 4821630"/>
                <a:gd name="connsiteX286" fmla="*/ 2864231 w 5017802"/>
                <a:gd name="connsiteY286" fmla="*/ 1160053 h 4821630"/>
                <a:gd name="connsiteX287" fmla="*/ 2959481 w 5017802"/>
                <a:gd name="connsiteY287" fmla="*/ 1086348 h 4821630"/>
                <a:gd name="connsiteX288" fmla="*/ 3064710 w 5017802"/>
                <a:gd name="connsiteY288" fmla="*/ 1063896 h 4821630"/>
                <a:gd name="connsiteX289" fmla="*/ 3001663 w 5017802"/>
                <a:gd name="connsiteY289" fmla="*/ 974089 h 4821630"/>
                <a:gd name="connsiteX290" fmla="*/ 2984427 w 5017802"/>
                <a:gd name="connsiteY290" fmla="*/ 1018766 h 4821630"/>
                <a:gd name="connsiteX291" fmla="*/ 2941112 w 5017802"/>
                <a:gd name="connsiteY291" fmla="*/ 971595 h 4821630"/>
                <a:gd name="connsiteX292" fmla="*/ 2962430 w 5017802"/>
                <a:gd name="connsiteY292" fmla="*/ 886323 h 4821630"/>
                <a:gd name="connsiteX293" fmla="*/ 3035454 w 5017802"/>
                <a:gd name="connsiteY293" fmla="*/ 789032 h 4821630"/>
                <a:gd name="connsiteX294" fmla="*/ 3018445 w 5017802"/>
                <a:gd name="connsiteY294" fmla="*/ 682443 h 4821630"/>
                <a:gd name="connsiteX295" fmla="*/ 2847223 w 5017802"/>
                <a:gd name="connsiteY295" fmla="*/ 692194 h 4821630"/>
                <a:gd name="connsiteX296" fmla="*/ 2827945 w 5017802"/>
                <a:gd name="connsiteY296" fmla="*/ 734831 h 4821630"/>
                <a:gd name="connsiteX297" fmla="*/ 2795742 w 5017802"/>
                <a:gd name="connsiteY297" fmla="*/ 667248 h 4821630"/>
                <a:gd name="connsiteX298" fmla="*/ 2766032 w 5017802"/>
                <a:gd name="connsiteY298" fmla="*/ 707616 h 4821630"/>
                <a:gd name="connsiteX299" fmla="*/ 2580523 w 5017802"/>
                <a:gd name="connsiteY29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386398 w 5017802"/>
                <a:gd name="connsiteY181" fmla="*/ 4251373 h 4821630"/>
                <a:gd name="connsiteX182" fmla="*/ 2394785 w 5017802"/>
                <a:gd name="connsiteY182" fmla="*/ 4215990 h 4821630"/>
                <a:gd name="connsiteX183" fmla="*/ 2406350 w 5017802"/>
                <a:gd name="connsiteY183" fmla="*/ 4125277 h 4821630"/>
                <a:gd name="connsiteX184" fmla="*/ 2494570 w 5017802"/>
                <a:gd name="connsiteY184" fmla="*/ 3900532 h 4821630"/>
                <a:gd name="connsiteX185" fmla="*/ 2593449 w 5017802"/>
                <a:gd name="connsiteY185" fmla="*/ 3917768 h 4821630"/>
                <a:gd name="connsiteX186" fmla="*/ 2719088 w 5017802"/>
                <a:gd name="connsiteY186" fmla="*/ 3918221 h 4821630"/>
                <a:gd name="connsiteX187" fmla="*/ 2914124 w 5017802"/>
                <a:gd name="connsiteY187" fmla="*/ 3764007 h 4821630"/>
                <a:gd name="connsiteX188" fmla="*/ 3195112 w 5017802"/>
                <a:gd name="connsiteY188" fmla="*/ 3993968 h 4821630"/>
                <a:gd name="connsiteX189" fmla="*/ 3265414 w 5017802"/>
                <a:gd name="connsiteY189" fmla="*/ 4067674 h 4821630"/>
                <a:gd name="connsiteX190" fmla="*/ 3439813 w 5017802"/>
                <a:gd name="connsiteY190" fmla="*/ 4130265 h 4821630"/>
                <a:gd name="connsiteX191" fmla="*/ 3526217 w 5017802"/>
                <a:gd name="connsiteY191" fmla="*/ 4316455 h 4821630"/>
                <a:gd name="connsiteX192" fmla="*/ 3586542 w 5017802"/>
                <a:gd name="connsiteY192" fmla="*/ 4375193 h 4821630"/>
                <a:gd name="connsiteX193" fmla="*/ 3597654 w 5017802"/>
                <a:gd name="connsiteY193" fmla="*/ 4345030 h 4821630"/>
                <a:gd name="connsiteX194" fmla="*/ 3643692 w 5017802"/>
                <a:gd name="connsiteY194" fmla="*/ 4318042 h 4821630"/>
                <a:gd name="connsiteX195" fmla="*/ 3694492 w 5017802"/>
                <a:gd name="connsiteY195" fmla="*/ 4391068 h 4821630"/>
                <a:gd name="connsiteX196" fmla="*/ 3743705 w 5017802"/>
                <a:gd name="connsiteY196" fmla="*/ 4394243 h 4821630"/>
                <a:gd name="connsiteX197" fmla="*/ 3699254 w 5017802"/>
                <a:gd name="connsiteY197" fmla="*/ 4300581 h 4821630"/>
                <a:gd name="connsiteX198" fmla="*/ 3656392 w 5017802"/>
                <a:gd name="connsiteY198" fmla="*/ 4232318 h 4821630"/>
                <a:gd name="connsiteX199" fmla="*/ 3699255 w 5017802"/>
                <a:gd name="connsiteY199" fmla="*/ 4216442 h 4821630"/>
                <a:gd name="connsiteX200" fmla="*/ 3680204 w 5017802"/>
                <a:gd name="connsiteY200" fmla="*/ 4175168 h 4821630"/>
                <a:gd name="connsiteX201" fmla="*/ 3732592 w 5017802"/>
                <a:gd name="connsiteY201" fmla="*/ 4184693 h 4821630"/>
                <a:gd name="connsiteX202" fmla="*/ 3711955 w 5017802"/>
                <a:gd name="connsiteY202" fmla="*/ 4151355 h 4821630"/>
                <a:gd name="connsiteX203" fmla="*/ 3733274 w 5017802"/>
                <a:gd name="connsiteY203" fmla="*/ 4134801 h 4821630"/>
                <a:gd name="connsiteX204" fmla="*/ 3854377 w 5017802"/>
                <a:gd name="connsiteY204" fmla="*/ 4220074 h 4821630"/>
                <a:gd name="connsiteX205" fmla="*/ 3889754 w 5017802"/>
                <a:gd name="connsiteY205" fmla="*/ 4206917 h 4821630"/>
                <a:gd name="connsiteX206" fmla="*/ 3942141 w 5017802"/>
                <a:gd name="connsiteY206" fmla="*/ 4272006 h 4821630"/>
                <a:gd name="connsiteX207" fmla="*/ 3962779 w 5017802"/>
                <a:gd name="connsiteY207" fmla="*/ 4330743 h 4821630"/>
                <a:gd name="connsiteX208" fmla="*/ 4070729 w 5017802"/>
                <a:gd name="connsiteY208" fmla="*/ 4349792 h 4821630"/>
                <a:gd name="connsiteX209" fmla="*/ 4010405 w 5017802"/>
                <a:gd name="connsiteY209" fmla="*/ 4283117 h 4821630"/>
                <a:gd name="connsiteX210" fmla="*/ 4007229 w 5017802"/>
                <a:gd name="connsiteY210" fmla="*/ 4214855 h 4821630"/>
                <a:gd name="connsiteX211" fmla="*/ 4061204 w 5017802"/>
                <a:gd name="connsiteY211" fmla="*/ 4270418 h 4821630"/>
                <a:gd name="connsiteX212" fmla="*/ 4110417 w 5017802"/>
                <a:gd name="connsiteY212" fmla="*/ 4275180 h 4821630"/>
                <a:gd name="connsiteX213" fmla="*/ 4104067 w 5017802"/>
                <a:gd name="connsiteY213" fmla="*/ 4225968 h 4821630"/>
                <a:gd name="connsiteX214" fmla="*/ 4164392 w 5017802"/>
                <a:gd name="connsiteY214" fmla="*/ 4230730 h 4821630"/>
                <a:gd name="connsiteX215" fmla="*/ 4226304 w 5017802"/>
                <a:gd name="connsiteY215" fmla="*/ 4273592 h 4821630"/>
                <a:gd name="connsiteX216" fmla="*/ 4258054 w 5017802"/>
                <a:gd name="connsiteY216" fmla="*/ 4260893 h 4821630"/>
                <a:gd name="connsiteX217" fmla="*/ 4251705 w 5017802"/>
                <a:gd name="connsiteY217" fmla="*/ 4225968 h 4821630"/>
                <a:gd name="connsiteX218" fmla="*/ 4292980 w 5017802"/>
                <a:gd name="connsiteY218" fmla="*/ 4202156 h 4821630"/>
                <a:gd name="connsiteX219" fmla="*/ 4377117 w 5017802"/>
                <a:gd name="connsiteY219" fmla="*/ 4259306 h 4821630"/>
                <a:gd name="connsiteX220" fmla="*/ 4394580 w 5017802"/>
                <a:gd name="connsiteY220" fmla="*/ 4157708 h 4821630"/>
                <a:gd name="connsiteX221" fmla="*/ 4369180 w 5017802"/>
                <a:gd name="connsiteY221" fmla="*/ 4135482 h 4821630"/>
                <a:gd name="connsiteX222" fmla="*/ 4296154 w 5017802"/>
                <a:gd name="connsiteY222" fmla="*/ 4092619 h 4821630"/>
                <a:gd name="connsiteX223" fmla="*/ 4318379 w 5017802"/>
                <a:gd name="connsiteY223" fmla="*/ 4067220 h 4821630"/>
                <a:gd name="connsiteX224" fmla="*/ 4339017 w 5017802"/>
                <a:gd name="connsiteY224" fmla="*/ 4044994 h 4821630"/>
                <a:gd name="connsiteX225" fmla="*/ 4392992 w 5017802"/>
                <a:gd name="connsiteY225" fmla="*/ 4076745 h 4821630"/>
                <a:gd name="connsiteX226" fmla="*/ 4399342 w 5017802"/>
                <a:gd name="connsiteY226" fmla="*/ 4032295 h 4821630"/>
                <a:gd name="connsiteX227" fmla="*/ 4343779 w 5017802"/>
                <a:gd name="connsiteY227" fmla="*/ 4008482 h 4821630"/>
                <a:gd name="connsiteX228" fmla="*/ 4342192 w 5017802"/>
                <a:gd name="connsiteY228" fmla="*/ 3998958 h 4821630"/>
                <a:gd name="connsiteX229" fmla="*/ 4329491 w 5017802"/>
                <a:gd name="connsiteY229" fmla="*/ 3960859 h 4821630"/>
                <a:gd name="connsiteX230" fmla="*/ 4335841 w 5017802"/>
                <a:gd name="connsiteY230" fmla="*/ 3913233 h 4821630"/>
                <a:gd name="connsiteX231" fmla="*/ 4346954 w 5017802"/>
                <a:gd name="connsiteY231" fmla="*/ 3857670 h 4821630"/>
                <a:gd name="connsiteX232" fmla="*/ 4308854 w 5017802"/>
                <a:gd name="connsiteY232" fmla="*/ 3827508 h 4821630"/>
                <a:gd name="connsiteX233" fmla="*/ 4342191 w 5017802"/>
                <a:gd name="connsiteY233" fmla="*/ 3817983 h 4821630"/>
                <a:gd name="connsiteX234" fmla="*/ 4319966 w 5017802"/>
                <a:gd name="connsiteY234" fmla="*/ 3781470 h 4821630"/>
                <a:gd name="connsiteX235" fmla="*/ 4358067 w 5017802"/>
                <a:gd name="connsiteY235" fmla="*/ 3776709 h 4821630"/>
                <a:gd name="connsiteX236" fmla="*/ 4364416 w 5017802"/>
                <a:gd name="connsiteY236" fmla="*/ 3743370 h 4821630"/>
                <a:gd name="connsiteX237" fmla="*/ 4426330 w 5017802"/>
                <a:gd name="connsiteY237" fmla="*/ 3752897 h 4821630"/>
                <a:gd name="connsiteX238" fmla="*/ 4459443 w 5017802"/>
                <a:gd name="connsiteY238" fmla="*/ 3768089 h 4821630"/>
                <a:gd name="connsiteX239" fmla="*/ 4425650 w 5017802"/>
                <a:gd name="connsiteY239" fmla="*/ 3809137 h 4821630"/>
                <a:gd name="connsiteX240" fmla="*/ 4464658 w 5017802"/>
                <a:gd name="connsiteY240" fmla="*/ 3916633 h 4821630"/>
                <a:gd name="connsiteX241" fmla="*/ 4517045 w 5017802"/>
                <a:gd name="connsiteY241" fmla="*/ 3947931 h 4821630"/>
                <a:gd name="connsiteX242" fmla="*/ 4568979 w 5017802"/>
                <a:gd name="connsiteY242" fmla="*/ 3905749 h 4821630"/>
                <a:gd name="connsiteX243" fmla="*/ 4654704 w 5017802"/>
                <a:gd name="connsiteY243" fmla="*/ 3857216 h 4821630"/>
                <a:gd name="connsiteX244" fmla="*/ 4637468 w 5017802"/>
                <a:gd name="connsiteY244" fmla="*/ 3768315 h 4821630"/>
                <a:gd name="connsiteX245" fmla="*/ 4714802 w 5017802"/>
                <a:gd name="connsiteY245" fmla="*/ 3635646 h 4821630"/>
                <a:gd name="connsiteX246" fmla="*/ 5007356 w 5017802"/>
                <a:gd name="connsiteY246" fmla="*/ 3302498 h 4821630"/>
                <a:gd name="connsiteX247" fmla="*/ 4925939 w 5017802"/>
                <a:gd name="connsiteY247" fmla="*/ 3293426 h 4821630"/>
                <a:gd name="connsiteX248" fmla="*/ 4930476 w 5017802"/>
                <a:gd name="connsiteY248" fmla="*/ 3201578 h 4821630"/>
                <a:gd name="connsiteX249" fmla="*/ 4881489 w 5017802"/>
                <a:gd name="connsiteY249" fmla="*/ 3176406 h 4821630"/>
                <a:gd name="connsiteX250" fmla="*/ 4797352 w 5017802"/>
                <a:gd name="connsiteY250" fmla="*/ 3207928 h 4821630"/>
                <a:gd name="connsiteX251" fmla="*/ 4760613 w 5017802"/>
                <a:gd name="connsiteY251" fmla="*/ 3171643 h 4821630"/>
                <a:gd name="connsiteX252" fmla="*/ 4805290 w 5017802"/>
                <a:gd name="connsiteY252" fmla="*/ 3148738 h 4821630"/>
                <a:gd name="connsiteX253" fmla="*/ 4676023 w 5017802"/>
                <a:gd name="connsiteY253" fmla="*/ 2935559 h 4821630"/>
                <a:gd name="connsiteX254" fmla="*/ 4690989 w 5017802"/>
                <a:gd name="connsiteY254" fmla="*/ 2905396 h 4821630"/>
                <a:gd name="connsiteX255" fmla="*/ 4667404 w 5017802"/>
                <a:gd name="connsiteY255" fmla="*/ 2789736 h 4821630"/>
                <a:gd name="connsiteX256" fmla="*/ 4508655 w 5017802"/>
                <a:gd name="connsiteY256" fmla="*/ 2778850 h 4821630"/>
                <a:gd name="connsiteX257" fmla="*/ 4475317 w 5017802"/>
                <a:gd name="connsiteY257" fmla="*/ 2827608 h 4821630"/>
                <a:gd name="connsiteX258" fmla="*/ 4386417 w 5017802"/>
                <a:gd name="connsiteY258" fmla="*/ 2842124 h 4821630"/>
                <a:gd name="connsiteX259" fmla="*/ 4392767 w 5017802"/>
                <a:gd name="connsiteY259" fmla="*/ 2820125 h 4821630"/>
                <a:gd name="connsiteX260" fmla="*/ 4339245 w 5017802"/>
                <a:gd name="connsiteY260" fmla="*/ 2804024 h 4821630"/>
                <a:gd name="connsiteX261" fmla="*/ 4314526 w 5017802"/>
                <a:gd name="connsiteY261" fmla="*/ 2638923 h 4821630"/>
                <a:gd name="connsiteX262" fmla="*/ 4034219 w 5017802"/>
                <a:gd name="connsiteY262" fmla="*/ 2572248 h 4821630"/>
                <a:gd name="connsiteX263" fmla="*/ 3897920 w 5017802"/>
                <a:gd name="connsiteY263" fmla="*/ 2615564 h 4821630"/>
                <a:gd name="connsiteX264" fmla="*/ 3765931 w 5017802"/>
                <a:gd name="connsiteY264" fmla="*/ 2608080 h 4821630"/>
                <a:gd name="connsiteX265" fmla="*/ 3633488 w 5017802"/>
                <a:gd name="connsiteY265" fmla="*/ 2497182 h 4821630"/>
                <a:gd name="connsiteX266" fmla="*/ 3420310 w 5017802"/>
                <a:gd name="connsiteY266" fmla="*/ 2193969 h 4821630"/>
                <a:gd name="connsiteX267" fmla="*/ 3021848 w 5017802"/>
                <a:gd name="connsiteY267" fmla="*/ 2054496 h 4821630"/>
                <a:gd name="connsiteX268" fmla="*/ 2785310 w 5017802"/>
                <a:gd name="connsiteY268" fmla="*/ 1741532 h 4821630"/>
                <a:gd name="connsiteX269" fmla="*/ 2819101 w 5017802"/>
                <a:gd name="connsiteY269" fmla="*/ 1716586 h 4821630"/>
                <a:gd name="connsiteX270" fmla="*/ 2878745 w 5017802"/>
                <a:gd name="connsiteY270" fmla="*/ 1799589 h 4821630"/>
                <a:gd name="connsiteX271" fmla="*/ 2898929 w 5017802"/>
                <a:gd name="connsiteY271" fmla="*/ 1782126 h 4821630"/>
                <a:gd name="connsiteX272" fmla="*/ 2942019 w 5017802"/>
                <a:gd name="connsiteY272" fmla="*/ 1812970 h 4821630"/>
                <a:gd name="connsiteX273" fmla="*/ 3030692 w 5017802"/>
                <a:gd name="connsiteY273" fmla="*/ 1759221 h 4821630"/>
                <a:gd name="connsiteX274" fmla="*/ 3046794 w 5017802"/>
                <a:gd name="connsiteY274" fmla="*/ 1738811 h 4821630"/>
                <a:gd name="connsiteX275" fmla="*/ 3105077 w 5017802"/>
                <a:gd name="connsiteY275" fmla="*/ 1739037 h 4821630"/>
                <a:gd name="connsiteX276" fmla="*/ 3121180 w 5017802"/>
                <a:gd name="connsiteY276" fmla="*/ 1705927 h 4821630"/>
                <a:gd name="connsiteX277" fmla="*/ 3102356 w 5017802"/>
                <a:gd name="connsiteY277" fmla="*/ 1680300 h 4821630"/>
                <a:gd name="connsiteX278" fmla="*/ 3035228 w 5017802"/>
                <a:gd name="connsiteY278" fmla="*/ 1700257 h 4821630"/>
                <a:gd name="connsiteX279" fmla="*/ 3013456 w 5017802"/>
                <a:gd name="connsiteY279" fmla="*/ 1646736 h 4821630"/>
                <a:gd name="connsiteX280" fmla="*/ 3034774 w 5017802"/>
                <a:gd name="connsiteY280" fmla="*/ 1617026 h 4821630"/>
                <a:gd name="connsiteX281" fmla="*/ 2978304 w 5017802"/>
                <a:gd name="connsiteY281" fmla="*/ 1513612 h 4821630"/>
                <a:gd name="connsiteX282" fmla="*/ 2929773 w 5017802"/>
                <a:gd name="connsiteY282" fmla="*/ 1552393 h 4821630"/>
                <a:gd name="connsiteX283" fmla="*/ 2840418 w 5017802"/>
                <a:gd name="connsiteY283" fmla="*/ 1497737 h 4821630"/>
                <a:gd name="connsiteX284" fmla="*/ 2892352 w 5017802"/>
                <a:gd name="connsiteY284" fmla="*/ 1405208 h 4821630"/>
                <a:gd name="connsiteX285" fmla="*/ 2849490 w 5017802"/>
                <a:gd name="connsiteY285" fmla="*/ 1284105 h 4821630"/>
                <a:gd name="connsiteX286" fmla="*/ 2864231 w 5017802"/>
                <a:gd name="connsiteY286" fmla="*/ 1160053 h 4821630"/>
                <a:gd name="connsiteX287" fmla="*/ 2959481 w 5017802"/>
                <a:gd name="connsiteY287" fmla="*/ 1086348 h 4821630"/>
                <a:gd name="connsiteX288" fmla="*/ 3064710 w 5017802"/>
                <a:gd name="connsiteY288" fmla="*/ 1063896 h 4821630"/>
                <a:gd name="connsiteX289" fmla="*/ 3001663 w 5017802"/>
                <a:gd name="connsiteY289" fmla="*/ 974089 h 4821630"/>
                <a:gd name="connsiteX290" fmla="*/ 2984427 w 5017802"/>
                <a:gd name="connsiteY290" fmla="*/ 1018766 h 4821630"/>
                <a:gd name="connsiteX291" fmla="*/ 2941112 w 5017802"/>
                <a:gd name="connsiteY291" fmla="*/ 971595 h 4821630"/>
                <a:gd name="connsiteX292" fmla="*/ 2962430 w 5017802"/>
                <a:gd name="connsiteY292" fmla="*/ 886323 h 4821630"/>
                <a:gd name="connsiteX293" fmla="*/ 3035454 w 5017802"/>
                <a:gd name="connsiteY293" fmla="*/ 789032 h 4821630"/>
                <a:gd name="connsiteX294" fmla="*/ 3018445 w 5017802"/>
                <a:gd name="connsiteY294" fmla="*/ 682443 h 4821630"/>
                <a:gd name="connsiteX295" fmla="*/ 2847223 w 5017802"/>
                <a:gd name="connsiteY295" fmla="*/ 692194 h 4821630"/>
                <a:gd name="connsiteX296" fmla="*/ 2827945 w 5017802"/>
                <a:gd name="connsiteY296" fmla="*/ 734831 h 4821630"/>
                <a:gd name="connsiteX297" fmla="*/ 2795742 w 5017802"/>
                <a:gd name="connsiteY297" fmla="*/ 667248 h 4821630"/>
                <a:gd name="connsiteX298" fmla="*/ 2766032 w 5017802"/>
                <a:gd name="connsiteY298" fmla="*/ 707616 h 4821630"/>
                <a:gd name="connsiteX299" fmla="*/ 2580523 w 5017802"/>
                <a:gd name="connsiteY29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386398 w 5017802"/>
                <a:gd name="connsiteY181" fmla="*/ 4251373 h 4821630"/>
                <a:gd name="connsiteX182" fmla="*/ 2394785 w 5017802"/>
                <a:gd name="connsiteY182" fmla="*/ 4215990 h 4821630"/>
                <a:gd name="connsiteX183" fmla="*/ 2406350 w 5017802"/>
                <a:gd name="connsiteY183" fmla="*/ 4125277 h 4821630"/>
                <a:gd name="connsiteX184" fmla="*/ 2494570 w 5017802"/>
                <a:gd name="connsiteY184" fmla="*/ 3900532 h 4821630"/>
                <a:gd name="connsiteX185" fmla="*/ 2593449 w 5017802"/>
                <a:gd name="connsiteY185" fmla="*/ 3917768 h 4821630"/>
                <a:gd name="connsiteX186" fmla="*/ 2719088 w 5017802"/>
                <a:gd name="connsiteY186" fmla="*/ 3918221 h 4821630"/>
                <a:gd name="connsiteX187" fmla="*/ 2914124 w 5017802"/>
                <a:gd name="connsiteY187" fmla="*/ 3764007 h 4821630"/>
                <a:gd name="connsiteX188" fmla="*/ 3195112 w 5017802"/>
                <a:gd name="connsiteY188" fmla="*/ 3993968 h 4821630"/>
                <a:gd name="connsiteX189" fmla="*/ 3265414 w 5017802"/>
                <a:gd name="connsiteY189" fmla="*/ 4067674 h 4821630"/>
                <a:gd name="connsiteX190" fmla="*/ 3439813 w 5017802"/>
                <a:gd name="connsiteY190" fmla="*/ 4130265 h 4821630"/>
                <a:gd name="connsiteX191" fmla="*/ 3526217 w 5017802"/>
                <a:gd name="connsiteY191" fmla="*/ 4316455 h 4821630"/>
                <a:gd name="connsiteX192" fmla="*/ 3586542 w 5017802"/>
                <a:gd name="connsiteY192" fmla="*/ 4375193 h 4821630"/>
                <a:gd name="connsiteX193" fmla="*/ 3597654 w 5017802"/>
                <a:gd name="connsiteY193" fmla="*/ 4345030 h 4821630"/>
                <a:gd name="connsiteX194" fmla="*/ 3643692 w 5017802"/>
                <a:gd name="connsiteY194" fmla="*/ 4318042 h 4821630"/>
                <a:gd name="connsiteX195" fmla="*/ 3694492 w 5017802"/>
                <a:gd name="connsiteY195" fmla="*/ 4391068 h 4821630"/>
                <a:gd name="connsiteX196" fmla="*/ 3743705 w 5017802"/>
                <a:gd name="connsiteY196" fmla="*/ 4394243 h 4821630"/>
                <a:gd name="connsiteX197" fmla="*/ 3699254 w 5017802"/>
                <a:gd name="connsiteY197" fmla="*/ 4300581 h 4821630"/>
                <a:gd name="connsiteX198" fmla="*/ 3656392 w 5017802"/>
                <a:gd name="connsiteY198" fmla="*/ 4232318 h 4821630"/>
                <a:gd name="connsiteX199" fmla="*/ 3699255 w 5017802"/>
                <a:gd name="connsiteY199" fmla="*/ 4216442 h 4821630"/>
                <a:gd name="connsiteX200" fmla="*/ 3680204 w 5017802"/>
                <a:gd name="connsiteY200" fmla="*/ 4175168 h 4821630"/>
                <a:gd name="connsiteX201" fmla="*/ 3732592 w 5017802"/>
                <a:gd name="connsiteY201" fmla="*/ 4184693 h 4821630"/>
                <a:gd name="connsiteX202" fmla="*/ 3711955 w 5017802"/>
                <a:gd name="connsiteY202" fmla="*/ 4151355 h 4821630"/>
                <a:gd name="connsiteX203" fmla="*/ 3733274 w 5017802"/>
                <a:gd name="connsiteY203" fmla="*/ 4134801 h 4821630"/>
                <a:gd name="connsiteX204" fmla="*/ 3854377 w 5017802"/>
                <a:gd name="connsiteY204" fmla="*/ 4220074 h 4821630"/>
                <a:gd name="connsiteX205" fmla="*/ 3889754 w 5017802"/>
                <a:gd name="connsiteY205" fmla="*/ 4206917 h 4821630"/>
                <a:gd name="connsiteX206" fmla="*/ 3942141 w 5017802"/>
                <a:gd name="connsiteY206" fmla="*/ 4272006 h 4821630"/>
                <a:gd name="connsiteX207" fmla="*/ 3962779 w 5017802"/>
                <a:gd name="connsiteY207" fmla="*/ 4330743 h 4821630"/>
                <a:gd name="connsiteX208" fmla="*/ 4070729 w 5017802"/>
                <a:gd name="connsiteY208" fmla="*/ 4349792 h 4821630"/>
                <a:gd name="connsiteX209" fmla="*/ 4010405 w 5017802"/>
                <a:gd name="connsiteY209" fmla="*/ 4283117 h 4821630"/>
                <a:gd name="connsiteX210" fmla="*/ 4007229 w 5017802"/>
                <a:gd name="connsiteY210" fmla="*/ 4214855 h 4821630"/>
                <a:gd name="connsiteX211" fmla="*/ 4061204 w 5017802"/>
                <a:gd name="connsiteY211" fmla="*/ 4270418 h 4821630"/>
                <a:gd name="connsiteX212" fmla="*/ 4110417 w 5017802"/>
                <a:gd name="connsiteY212" fmla="*/ 4275180 h 4821630"/>
                <a:gd name="connsiteX213" fmla="*/ 4104067 w 5017802"/>
                <a:gd name="connsiteY213" fmla="*/ 4225968 h 4821630"/>
                <a:gd name="connsiteX214" fmla="*/ 4164392 w 5017802"/>
                <a:gd name="connsiteY214" fmla="*/ 4230730 h 4821630"/>
                <a:gd name="connsiteX215" fmla="*/ 4226304 w 5017802"/>
                <a:gd name="connsiteY215" fmla="*/ 4273592 h 4821630"/>
                <a:gd name="connsiteX216" fmla="*/ 4258054 w 5017802"/>
                <a:gd name="connsiteY216" fmla="*/ 4260893 h 4821630"/>
                <a:gd name="connsiteX217" fmla="*/ 4251705 w 5017802"/>
                <a:gd name="connsiteY217" fmla="*/ 4225968 h 4821630"/>
                <a:gd name="connsiteX218" fmla="*/ 4292980 w 5017802"/>
                <a:gd name="connsiteY218" fmla="*/ 4202156 h 4821630"/>
                <a:gd name="connsiteX219" fmla="*/ 4377117 w 5017802"/>
                <a:gd name="connsiteY219" fmla="*/ 4259306 h 4821630"/>
                <a:gd name="connsiteX220" fmla="*/ 4394580 w 5017802"/>
                <a:gd name="connsiteY220" fmla="*/ 4157708 h 4821630"/>
                <a:gd name="connsiteX221" fmla="*/ 4369180 w 5017802"/>
                <a:gd name="connsiteY221" fmla="*/ 4135482 h 4821630"/>
                <a:gd name="connsiteX222" fmla="*/ 4296154 w 5017802"/>
                <a:gd name="connsiteY222" fmla="*/ 4092619 h 4821630"/>
                <a:gd name="connsiteX223" fmla="*/ 4318379 w 5017802"/>
                <a:gd name="connsiteY223" fmla="*/ 4067220 h 4821630"/>
                <a:gd name="connsiteX224" fmla="*/ 4339017 w 5017802"/>
                <a:gd name="connsiteY224" fmla="*/ 4044994 h 4821630"/>
                <a:gd name="connsiteX225" fmla="*/ 4392992 w 5017802"/>
                <a:gd name="connsiteY225" fmla="*/ 4076745 h 4821630"/>
                <a:gd name="connsiteX226" fmla="*/ 4399342 w 5017802"/>
                <a:gd name="connsiteY226" fmla="*/ 4032295 h 4821630"/>
                <a:gd name="connsiteX227" fmla="*/ 4343779 w 5017802"/>
                <a:gd name="connsiteY227" fmla="*/ 4008482 h 4821630"/>
                <a:gd name="connsiteX228" fmla="*/ 4342192 w 5017802"/>
                <a:gd name="connsiteY228" fmla="*/ 3998958 h 4821630"/>
                <a:gd name="connsiteX229" fmla="*/ 4329491 w 5017802"/>
                <a:gd name="connsiteY229" fmla="*/ 3960859 h 4821630"/>
                <a:gd name="connsiteX230" fmla="*/ 4335841 w 5017802"/>
                <a:gd name="connsiteY230" fmla="*/ 3913233 h 4821630"/>
                <a:gd name="connsiteX231" fmla="*/ 4346954 w 5017802"/>
                <a:gd name="connsiteY231" fmla="*/ 3857670 h 4821630"/>
                <a:gd name="connsiteX232" fmla="*/ 4308854 w 5017802"/>
                <a:gd name="connsiteY232" fmla="*/ 3827508 h 4821630"/>
                <a:gd name="connsiteX233" fmla="*/ 4342191 w 5017802"/>
                <a:gd name="connsiteY233" fmla="*/ 3817983 h 4821630"/>
                <a:gd name="connsiteX234" fmla="*/ 4319966 w 5017802"/>
                <a:gd name="connsiteY234" fmla="*/ 3781470 h 4821630"/>
                <a:gd name="connsiteX235" fmla="*/ 4358067 w 5017802"/>
                <a:gd name="connsiteY235" fmla="*/ 3776709 h 4821630"/>
                <a:gd name="connsiteX236" fmla="*/ 4364416 w 5017802"/>
                <a:gd name="connsiteY236" fmla="*/ 3743370 h 4821630"/>
                <a:gd name="connsiteX237" fmla="*/ 4426330 w 5017802"/>
                <a:gd name="connsiteY237" fmla="*/ 3752897 h 4821630"/>
                <a:gd name="connsiteX238" fmla="*/ 4459443 w 5017802"/>
                <a:gd name="connsiteY238" fmla="*/ 3768089 h 4821630"/>
                <a:gd name="connsiteX239" fmla="*/ 4425650 w 5017802"/>
                <a:gd name="connsiteY239" fmla="*/ 3809137 h 4821630"/>
                <a:gd name="connsiteX240" fmla="*/ 4464658 w 5017802"/>
                <a:gd name="connsiteY240" fmla="*/ 3916633 h 4821630"/>
                <a:gd name="connsiteX241" fmla="*/ 4517045 w 5017802"/>
                <a:gd name="connsiteY241" fmla="*/ 3947931 h 4821630"/>
                <a:gd name="connsiteX242" fmla="*/ 4568979 w 5017802"/>
                <a:gd name="connsiteY242" fmla="*/ 3905749 h 4821630"/>
                <a:gd name="connsiteX243" fmla="*/ 4654704 w 5017802"/>
                <a:gd name="connsiteY243" fmla="*/ 3857216 h 4821630"/>
                <a:gd name="connsiteX244" fmla="*/ 4637468 w 5017802"/>
                <a:gd name="connsiteY244" fmla="*/ 3768315 h 4821630"/>
                <a:gd name="connsiteX245" fmla="*/ 4714802 w 5017802"/>
                <a:gd name="connsiteY245" fmla="*/ 3635646 h 4821630"/>
                <a:gd name="connsiteX246" fmla="*/ 5007356 w 5017802"/>
                <a:gd name="connsiteY246" fmla="*/ 3302498 h 4821630"/>
                <a:gd name="connsiteX247" fmla="*/ 4925939 w 5017802"/>
                <a:gd name="connsiteY247" fmla="*/ 3293426 h 4821630"/>
                <a:gd name="connsiteX248" fmla="*/ 4930476 w 5017802"/>
                <a:gd name="connsiteY248" fmla="*/ 3201578 h 4821630"/>
                <a:gd name="connsiteX249" fmla="*/ 4881489 w 5017802"/>
                <a:gd name="connsiteY249" fmla="*/ 3176406 h 4821630"/>
                <a:gd name="connsiteX250" fmla="*/ 4797352 w 5017802"/>
                <a:gd name="connsiteY250" fmla="*/ 3207928 h 4821630"/>
                <a:gd name="connsiteX251" fmla="*/ 4760613 w 5017802"/>
                <a:gd name="connsiteY251" fmla="*/ 3171643 h 4821630"/>
                <a:gd name="connsiteX252" fmla="*/ 4805290 w 5017802"/>
                <a:gd name="connsiteY252" fmla="*/ 3148738 h 4821630"/>
                <a:gd name="connsiteX253" fmla="*/ 4676023 w 5017802"/>
                <a:gd name="connsiteY253" fmla="*/ 2935559 h 4821630"/>
                <a:gd name="connsiteX254" fmla="*/ 4690989 w 5017802"/>
                <a:gd name="connsiteY254" fmla="*/ 2905396 h 4821630"/>
                <a:gd name="connsiteX255" fmla="*/ 4667404 w 5017802"/>
                <a:gd name="connsiteY255" fmla="*/ 2789736 h 4821630"/>
                <a:gd name="connsiteX256" fmla="*/ 4508655 w 5017802"/>
                <a:gd name="connsiteY256" fmla="*/ 2778850 h 4821630"/>
                <a:gd name="connsiteX257" fmla="*/ 4475317 w 5017802"/>
                <a:gd name="connsiteY257" fmla="*/ 2827608 h 4821630"/>
                <a:gd name="connsiteX258" fmla="*/ 4386417 w 5017802"/>
                <a:gd name="connsiteY258" fmla="*/ 2842124 h 4821630"/>
                <a:gd name="connsiteX259" fmla="*/ 4392767 w 5017802"/>
                <a:gd name="connsiteY259" fmla="*/ 2820125 h 4821630"/>
                <a:gd name="connsiteX260" fmla="*/ 4339245 w 5017802"/>
                <a:gd name="connsiteY260" fmla="*/ 2804024 h 4821630"/>
                <a:gd name="connsiteX261" fmla="*/ 4314526 w 5017802"/>
                <a:gd name="connsiteY261" fmla="*/ 2638923 h 4821630"/>
                <a:gd name="connsiteX262" fmla="*/ 4034219 w 5017802"/>
                <a:gd name="connsiteY262" fmla="*/ 2572248 h 4821630"/>
                <a:gd name="connsiteX263" fmla="*/ 3897920 w 5017802"/>
                <a:gd name="connsiteY263" fmla="*/ 2615564 h 4821630"/>
                <a:gd name="connsiteX264" fmla="*/ 3765931 w 5017802"/>
                <a:gd name="connsiteY264" fmla="*/ 2608080 h 4821630"/>
                <a:gd name="connsiteX265" fmla="*/ 3633488 w 5017802"/>
                <a:gd name="connsiteY265" fmla="*/ 2497182 h 4821630"/>
                <a:gd name="connsiteX266" fmla="*/ 3420310 w 5017802"/>
                <a:gd name="connsiteY266" fmla="*/ 2193969 h 4821630"/>
                <a:gd name="connsiteX267" fmla="*/ 3021848 w 5017802"/>
                <a:gd name="connsiteY267" fmla="*/ 2054496 h 4821630"/>
                <a:gd name="connsiteX268" fmla="*/ 2785310 w 5017802"/>
                <a:gd name="connsiteY268" fmla="*/ 1741532 h 4821630"/>
                <a:gd name="connsiteX269" fmla="*/ 2819101 w 5017802"/>
                <a:gd name="connsiteY269" fmla="*/ 1716586 h 4821630"/>
                <a:gd name="connsiteX270" fmla="*/ 2878745 w 5017802"/>
                <a:gd name="connsiteY270" fmla="*/ 1799589 h 4821630"/>
                <a:gd name="connsiteX271" fmla="*/ 2898929 w 5017802"/>
                <a:gd name="connsiteY271" fmla="*/ 1782126 h 4821630"/>
                <a:gd name="connsiteX272" fmla="*/ 2942019 w 5017802"/>
                <a:gd name="connsiteY272" fmla="*/ 1812970 h 4821630"/>
                <a:gd name="connsiteX273" fmla="*/ 3030692 w 5017802"/>
                <a:gd name="connsiteY273" fmla="*/ 1759221 h 4821630"/>
                <a:gd name="connsiteX274" fmla="*/ 3046794 w 5017802"/>
                <a:gd name="connsiteY274" fmla="*/ 1738811 h 4821630"/>
                <a:gd name="connsiteX275" fmla="*/ 3105077 w 5017802"/>
                <a:gd name="connsiteY275" fmla="*/ 1739037 h 4821630"/>
                <a:gd name="connsiteX276" fmla="*/ 3121180 w 5017802"/>
                <a:gd name="connsiteY276" fmla="*/ 1705927 h 4821630"/>
                <a:gd name="connsiteX277" fmla="*/ 3102356 w 5017802"/>
                <a:gd name="connsiteY277" fmla="*/ 1680300 h 4821630"/>
                <a:gd name="connsiteX278" fmla="*/ 3035228 w 5017802"/>
                <a:gd name="connsiteY278" fmla="*/ 1700257 h 4821630"/>
                <a:gd name="connsiteX279" fmla="*/ 3013456 w 5017802"/>
                <a:gd name="connsiteY279" fmla="*/ 1646736 h 4821630"/>
                <a:gd name="connsiteX280" fmla="*/ 3034774 w 5017802"/>
                <a:gd name="connsiteY280" fmla="*/ 1617026 h 4821630"/>
                <a:gd name="connsiteX281" fmla="*/ 2978304 w 5017802"/>
                <a:gd name="connsiteY281" fmla="*/ 1513612 h 4821630"/>
                <a:gd name="connsiteX282" fmla="*/ 2929773 w 5017802"/>
                <a:gd name="connsiteY282" fmla="*/ 1552393 h 4821630"/>
                <a:gd name="connsiteX283" fmla="*/ 2840418 w 5017802"/>
                <a:gd name="connsiteY283" fmla="*/ 1497737 h 4821630"/>
                <a:gd name="connsiteX284" fmla="*/ 2892352 w 5017802"/>
                <a:gd name="connsiteY284" fmla="*/ 1405208 h 4821630"/>
                <a:gd name="connsiteX285" fmla="*/ 2849490 w 5017802"/>
                <a:gd name="connsiteY285" fmla="*/ 1284105 h 4821630"/>
                <a:gd name="connsiteX286" fmla="*/ 2864231 w 5017802"/>
                <a:gd name="connsiteY286" fmla="*/ 1160053 h 4821630"/>
                <a:gd name="connsiteX287" fmla="*/ 2959481 w 5017802"/>
                <a:gd name="connsiteY287" fmla="*/ 1086348 h 4821630"/>
                <a:gd name="connsiteX288" fmla="*/ 3064710 w 5017802"/>
                <a:gd name="connsiteY288" fmla="*/ 1063896 h 4821630"/>
                <a:gd name="connsiteX289" fmla="*/ 3001663 w 5017802"/>
                <a:gd name="connsiteY289" fmla="*/ 974089 h 4821630"/>
                <a:gd name="connsiteX290" fmla="*/ 2984427 w 5017802"/>
                <a:gd name="connsiteY290" fmla="*/ 1018766 h 4821630"/>
                <a:gd name="connsiteX291" fmla="*/ 2941112 w 5017802"/>
                <a:gd name="connsiteY291" fmla="*/ 971595 h 4821630"/>
                <a:gd name="connsiteX292" fmla="*/ 2962430 w 5017802"/>
                <a:gd name="connsiteY292" fmla="*/ 886323 h 4821630"/>
                <a:gd name="connsiteX293" fmla="*/ 3035454 w 5017802"/>
                <a:gd name="connsiteY293" fmla="*/ 789032 h 4821630"/>
                <a:gd name="connsiteX294" fmla="*/ 3018445 w 5017802"/>
                <a:gd name="connsiteY294" fmla="*/ 682443 h 4821630"/>
                <a:gd name="connsiteX295" fmla="*/ 2847223 w 5017802"/>
                <a:gd name="connsiteY295" fmla="*/ 692194 h 4821630"/>
                <a:gd name="connsiteX296" fmla="*/ 2827945 w 5017802"/>
                <a:gd name="connsiteY296" fmla="*/ 734831 h 4821630"/>
                <a:gd name="connsiteX297" fmla="*/ 2795742 w 5017802"/>
                <a:gd name="connsiteY297" fmla="*/ 667248 h 4821630"/>
                <a:gd name="connsiteX298" fmla="*/ 2766032 w 5017802"/>
                <a:gd name="connsiteY298" fmla="*/ 707616 h 4821630"/>
                <a:gd name="connsiteX299" fmla="*/ 2580523 w 5017802"/>
                <a:gd name="connsiteY29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353060 w 5017802"/>
                <a:gd name="connsiteY181" fmla="*/ 4311698 h 4821630"/>
                <a:gd name="connsiteX182" fmla="*/ 2386398 w 5017802"/>
                <a:gd name="connsiteY182" fmla="*/ 425137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7197 w 5017802"/>
                <a:gd name="connsiteY181" fmla="*/ 4351386 h 4821630"/>
                <a:gd name="connsiteX182" fmla="*/ 2386398 w 5017802"/>
                <a:gd name="connsiteY182" fmla="*/ 425137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7197 w 5017802"/>
                <a:gd name="connsiteY181" fmla="*/ 4351386 h 4821630"/>
                <a:gd name="connsiteX182" fmla="*/ 2386398 w 5017802"/>
                <a:gd name="connsiteY182" fmla="*/ 425137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7197 w 5017802"/>
                <a:gd name="connsiteY181" fmla="*/ 4351386 h 4821630"/>
                <a:gd name="connsiteX182" fmla="*/ 2386398 w 5017802"/>
                <a:gd name="connsiteY182" fmla="*/ 425137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7197 w 5017802"/>
                <a:gd name="connsiteY181" fmla="*/ 4351386 h 4821630"/>
                <a:gd name="connsiteX182" fmla="*/ 2386398 w 5017802"/>
                <a:gd name="connsiteY182" fmla="*/ 425137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386398 w 5017802"/>
                <a:gd name="connsiteY182" fmla="*/ 425137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386398 w 5017802"/>
                <a:gd name="connsiteY182" fmla="*/ 425137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386398 w 5017802"/>
                <a:gd name="connsiteY182" fmla="*/ 425137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386398 w 5017802"/>
                <a:gd name="connsiteY182" fmla="*/ 425137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394335 w 5017802"/>
                <a:gd name="connsiteY184" fmla="*/ 4208510 h 4821630"/>
                <a:gd name="connsiteX185" fmla="*/ 2406350 w 5017802"/>
                <a:gd name="connsiteY185" fmla="*/ 4125277 h 4821630"/>
                <a:gd name="connsiteX186" fmla="*/ 2494570 w 5017802"/>
                <a:gd name="connsiteY186" fmla="*/ 3900532 h 4821630"/>
                <a:gd name="connsiteX187" fmla="*/ 2593449 w 5017802"/>
                <a:gd name="connsiteY187" fmla="*/ 3917768 h 4821630"/>
                <a:gd name="connsiteX188" fmla="*/ 2719088 w 5017802"/>
                <a:gd name="connsiteY188" fmla="*/ 3918221 h 4821630"/>
                <a:gd name="connsiteX189" fmla="*/ 2914124 w 5017802"/>
                <a:gd name="connsiteY189" fmla="*/ 3764007 h 4821630"/>
                <a:gd name="connsiteX190" fmla="*/ 3195112 w 5017802"/>
                <a:gd name="connsiteY190" fmla="*/ 3993968 h 4821630"/>
                <a:gd name="connsiteX191" fmla="*/ 3265414 w 5017802"/>
                <a:gd name="connsiteY191" fmla="*/ 4067674 h 4821630"/>
                <a:gd name="connsiteX192" fmla="*/ 3439813 w 5017802"/>
                <a:gd name="connsiteY192" fmla="*/ 4130265 h 4821630"/>
                <a:gd name="connsiteX193" fmla="*/ 3526217 w 5017802"/>
                <a:gd name="connsiteY193" fmla="*/ 4316455 h 4821630"/>
                <a:gd name="connsiteX194" fmla="*/ 3586542 w 5017802"/>
                <a:gd name="connsiteY194" fmla="*/ 4375193 h 4821630"/>
                <a:gd name="connsiteX195" fmla="*/ 3597654 w 5017802"/>
                <a:gd name="connsiteY195" fmla="*/ 4345030 h 4821630"/>
                <a:gd name="connsiteX196" fmla="*/ 3643692 w 5017802"/>
                <a:gd name="connsiteY196" fmla="*/ 4318042 h 4821630"/>
                <a:gd name="connsiteX197" fmla="*/ 3694492 w 5017802"/>
                <a:gd name="connsiteY197" fmla="*/ 4391068 h 4821630"/>
                <a:gd name="connsiteX198" fmla="*/ 3743705 w 5017802"/>
                <a:gd name="connsiteY198" fmla="*/ 4394243 h 4821630"/>
                <a:gd name="connsiteX199" fmla="*/ 3699254 w 5017802"/>
                <a:gd name="connsiteY199" fmla="*/ 4300581 h 4821630"/>
                <a:gd name="connsiteX200" fmla="*/ 3656392 w 5017802"/>
                <a:gd name="connsiteY200" fmla="*/ 4232318 h 4821630"/>
                <a:gd name="connsiteX201" fmla="*/ 3699255 w 5017802"/>
                <a:gd name="connsiteY201" fmla="*/ 4216442 h 4821630"/>
                <a:gd name="connsiteX202" fmla="*/ 3680204 w 5017802"/>
                <a:gd name="connsiteY202" fmla="*/ 4175168 h 4821630"/>
                <a:gd name="connsiteX203" fmla="*/ 3732592 w 5017802"/>
                <a:gd name="connsiteY203" fmla="*/ 4184693 h 4821630"/>
                <a:gd name="connsiteX204" fmla="*/ 3711955 w 5017802"/>
                <a:gd name="connsiteY204" fmla="*/ 4151355 h 4821630"/>
                <a:gd name="connsiteX205" fmla="*/ 3733274 w 5017802"/>
                <a:gd name="connsiteY205" fmla="*/ 4134801 h 4821630"/>
                <a:gd name="connsiteX206" fmla="*/ 3854377 w 5017802"/>
                <a:gd name="connsiteY206" fmla="*/ 4220074 h 4821630"/>
                <a:gd name="connsiteX207" fmla="*/ 3889754 w 5017802"/>
                <a:gd name="connsiteY207" fmla="*/ 4206917 h 4821630"/>
                <a:gd name="connsiteX208" fmla="*/ 3942141 w 5017802"/>
                <a:gd name="connsiteY208" fmla="*/ 4272006 h 4821630"/>
                <a:gd name="connsiteX209" fmla="*/ 3962779 w 5017802"/>
                <a:gd name="connsiteY209" fmla="*/ 4330743 h 4821630"/>
                <a:gd name="connsiteX210" fmla="*/ 4070729 w 5017802"/>
                <a:gd name="connsiteY210" fmla="*/ 4349792 h 4821630"/>
                <a:gd name="connsiteX211" fmla="*/ 4010405 w 5017802"/>
                <a:gd name="connsiteY211" fmla="*/ 4283117 h 4821630"/>
                <a:gd name="connsiteX212" fmla="*/ 4007229 w 5017802"/>
                <a:gd name="connsiteY212" fmla="*/ 4214855 h 4821630"/>
                <a:gd name="connsiteX213" fmla="*/ 4061204 w 5017802"/>
                <a:gd name="connsiteY213" fmla="*/ 4270418 h 4821630"/>
                <a:gd name="connsiteX214" fmla="*/ 4110417 w 5017802"/>
                <a:gd name="connsiteY214" fmla="*/ 4275180 h 4821630"/>
                <a:gd name="connsiteX215" fmla="*/ 4104067 w 5017802"/>
                <a:gd name="connsiteY215" fmla="*/ 4225968 h 4821630"/>
                <a:gd name="connsiteX216" fmla="*/ 4164392 w 5017802"/>
                <a:gd name="connsiteY216" fmla="*/ 4230730 h 4821630"/>
                <a:gd name="connsiteX217" fmla="*/ 4226304 w 5017802"/>
                <a:gd name="connsiteY217" fmla="*/ 4273592 h 4821630"/>
                <a:gd name="connsiteX218" fmla="*/ 4258054 w 5017802"/>
                <a:gd name="connsiteY218" fmla="*/ 4260893 h 4821630"/>
                <a:gd name="connsiteX219" fmla="*/ 4251705 w 5017802"/>
                <a:gd name="connsiteY219" fmla="*/ 4225968 h 4821630"/>
                <a:gd name="connsiteX220" fmla="*/ 4292980 w 5017802"/>
                <a:gd name="connsiteY220" fmla="*/ 4202156 h 4821630"/>
                <a:gd name="connsiteX221" fmla="*/ 4377117 w 5017802"/>
                <a:gd name="connsiteY221" fmla="*/ 4259306 h 4821630"/>
                <a:gd name="connsiteX222" fmla="*/ 4394580 w 5017802"/>
                <a:gd name="connsiteY222" fmla="*/ 4157708 h 4821630"/>
                <a:gd name="connsiteX223" fmla="*/ 4369180 w 5017802"/>
                <a:gd name="connsiteY223" fmla="*/ 4135482 h 4821630"/>
                <a:gd name="connsiteX224" fmla="*/ 4296154 w 5017802"/>
                <a:gd name="connsiteY224" fmla="*/ 4092619 h 4821630"/>
                <a:gd name="connsiteX225" fmla="*/ 4318379 w 5017802"/>
                <a:gd name="connsiteY225" fmla="*/ 4067220 h 4821630"/>
                <a:gd name="connsiteX226" fmla="*/ 4339017 w 5017802"/>
                <a:gd name="connsiteY226" fmla="*/ 4044994 h 4821630"/>
                <a:gd name="connsiteX227" fmla="*/ 4392992 w 5017802"/>
                <a:gd name="connsiteY227" fmla="*/ 4076745 h 4821630"/>
                <a:gd name="connsiteX228" fmla="*/ 4399342 w 5017802"/>
                <a:gd name="connsiteY228" fmla="*/ 4032295 h 4821630"/>
                <a:gd name="connsiteX229" fmla="*/ 4343779 w 5017802"/>
                <a:gd name="connsiteY229" fmla="*/ 4008482 h 4821630"/>
                <a:gd name="connsiteX230" fmla="*/ 4342192 w 5017802"/>
                <a:gd name="connsiteY230" fmla="*/ 3998958 h 4821630"/>
                <a:gd name="connsiteX231" fmla="*/ 4329491 w 5017802"/>
                <a:gd name="connsiteY231" fmla="*/ 3960859 h 4821630"/>
                <a:gd name="connsiteX232" fmla="*/ 4335841 w 5017802"/>
                <a:gd name="connsiteY232" fmla="*/ 3913233 h 4821630"/>
                <a:gd name="connsiteX233" fmla="*/ 4346954 w 5017802"/>
                <a:gd name="connsiteY233" fmla="*/ 3857670 h 4821630"/>
                <a:gd name="connsiteX234" fmla="*/ 4308854 w 5017802"/>
                <a:gd name="connsiteY234" fmla="*/ 3827508 h 4821630"/>
                <a:gd name="connsiteX235" fmla="*/ 4342191 w 5017802"/>
                <a:gd name="connsiteY235" fmla="*/ 3817983 h 4821630"/>
                <a:gd name="connsiteX236" fmla="*/ 4319966 w 5017802"/>
                <a:gd name="connsiteY236" fmla="*/ 3781470 h 4821630"/>
                <a:gd name="connsiteX237" fmla="*/ 4358067 w 5017802"/>
                <a:gd name="connsiteY237" fmla="*/ 3776709 h 4821630"/>
                <a:gd name="connsiteX238" fmla="*/ 4364416 w 5017802"/>
                <a:gd name="connsiteY238" fmla="*/ 3743370 h 4821630"/>
                <a:gd name="connsiteX239" fmla="*/ 4426330 w 5017802"/>
                <a:gd name="connsiteY239" fmla="*/ 3752897 h 4821630"/>
                <a:gd name="connsiteX240" fmla="*/ 4459443 w 5017802"/>
                <a:gd name="connsiteY240" fmla="*/ 3768089 h 4821630"/>
                <a:gd name="connsiteX241" fmla="*/ 4425650 w 5017802"/>
                <a:gd name="connsiteY241" fmla="*/ 3809137 h 4821630"/>
                <a:gd name="connsiteX242" fmla="*/ 4464658 w 5017802"/>
                <a:gd name="connsiteY242" fmla="*/ 3916633 h 4821630"/>
                <a:gd name="connsiteX243" fmla="*/ 4517045 w 5017802"/>
                <a:gd name="connsiteY243" fmla="*/ 3947931 h 4821630"/>
                <a:gd name="connsiteX244" fmla="*/ 4568979 w 5017802"/>
                <a:gd name="connsiteY244" fmla="*/ 3905749 h 4821630"/>
                <a:gd name="connsiteX245" fmla="*/ 4654704 w 5017802"/>
                <a:gd name="connsiteY245" fmla="*/ 3857216 h 4821630"/>
                <a:gd name="connsiteX246" fmla="*/ 4637468 w 5017802"/>
                <a:gd name="connsiteY246" fmla="*/ 3768315 h 4821630"/>
                <a:gd name="connsiteX247" fmla="*/ 4714802 w 5017802"/>
                <a:gd name="connsiteY247" fmla="*/ 3635646 h 4821630"/>
                <a:gd name="connsiteX248" fmla="*/ 5007356 w 5017802"/>
                <a:gd name="connsiteY248" fmla="*/ 3302498 h 4821630"/>
                <a:gd name="connsiteX249" fmla="*/ 4925939 w 5017802"/>
                <a:gd name="connsiteY249" fmla="*/ 3293426 h 4821630"/>
                <a:gd name="connsiteX250" fmla="*/ 4930476 w 5017802"/>
                <a:gd name="connsiteY250" fmla="*/ 3201578 h 4821630"/>
                <a:gd name="connsiteX251" fmla="*/ 4881489 w 5017802"/>
                <a:gd name="connsiteY251" fmla="*/ 3176406 h 4821630"/>
                <a:gd name="connsiteX252" fmla="*/ 4797352 w 5017802"/>
                <a:gd name="connsiteY252" fmla="*/ 3207928 h 4821630"/>
                <a:gd name="connsiteX253" fmla="*/ 4760613 w 5017802"/>
                <a:gd name="connsiteY253" fmla="*/ 3171643 h 4821630"/>
                <a:gd name="connsiteX254" fmla="*/ 4805290 w 5017802"/>
                <a:gd name="connsiteY254" fmla="*/ 3148738 h 4821630"/>
                <a:gd name="connsiteX255" fmla="*/ 4676023 w 5017802"/>
                <a:gd name="connsiteY255" fmla="*/ 2935559 h 4821630"/>
                <a:gd name="connsiteX256" fmla="*/ 4690989 w 5017802"/>
                <a:gd name="connsiteY256" fmla="*/ 2905396 h 4821630"/>
                <a:gd name="connsiteX257" fmla="*/ 4667404 w 5017802"/>
                <a:gd name="connsiteY257" fmla="*/ 2789736 h 4821630"/>
                <a:gd name="connsiteX258" fmla="*/ 4508655 w 5017802"/>
                <a:gd name="connsiteY258" fmla="*/ 2778850 h 4821630"/>
                <a:gd name="connsiteX259" fmla="*/ 4475317 w 5017802"/>
                <a:gd name="connsiteY259" fmla="*/ 2827608 h 4821630"/>
                <a:gd name="connsiteX260" fmla="*/ 4386417 w 5017802"/>
                <a:gd name="connsiteY260" fmla="*/ 2842124 h 4821630"/>
                <a:gd name="connsiteX261" fmla="*/ 4392767 w 5017802"/>
                <a:gd name="connsiteY261" fmla="*/ 2820125 h 4821630"/>
                <a:gd name="connsiteX262" fmla="*/ 4339245 w 5017802"/>
                <a:gd name="connsiteY262" fmla="*/ 2804024 h 4821630"/>
                <a:gd name="connsiteX263" fmla="*/ 4314526 w 5017802"/>
                <a:gd name="connsiteY263" fmla="*/ 2638923 h 4821630"/>
                <a:gd name="connsiteX264" fmla="*/ 4034219 w 5017802"/>
                <a:gd name="connsiteY264" fmla="*/ 2572248 h 4821630"/>
                <a:gd name="connsiteX265" fmla="*/ 3897920 w 5017802"/>
                <a:gd name="connsiteY265" fmla="*/ 2615564 h 4821630"/>
                <a:gd name="connsiteX266" fmla="*/ 3765931 w 5017802"/>
                <a:gd name="connsiteY266" fmla="*/ 2608080 h 4821630"/>
                <a:gd name="connsiteX267" fmla="*/ 3633488 w 5017802"/>
                <a:gd name="connsiteY267" fmla="*/ 2497182 h 4821630"/>
                <a:gd name="connsiteX268" fmla="*/ 3420310 w 5017802"/>
                <a:gd name="connsiteY268" fmla="*/ 2193969 h 4821630"/>
                <a:gd name="connsiteX269" fmla="*/ 3021848 w 5017802"/>
                <a:gd name="connsiteY269" fmla="*/ 2054496 h 4821630"/>
                <a:gd name="connsiteX270" fmla="*/ 2785310 w 5017802"/>
                <a:gd name="connsiteY270" fmla="*/ 1741532 h 4821630"/>
                <a:gd name="connsiteX271" fmla="*/ 2819101 w 5017802"/>
                <a:gd name="connsiteY271" fmla="*/ 1716586 h 4821630"/>
                <a:gd name="connsiteX272" fmla="*/ 2878745 w 5017802"/>
                <a:gd name="connsiteY272" fmla="*/ 1799589 h 4821630"/>
                <a:gd name="connsiteX273" fmla="*/ 2898929 w 5017802"/>
                <a:gd name="connsiteY273" fmla="*/ 1782126 h 4821630"/>
                <a:gd name="connsiteX274" fmla="*/ 2942019 w 5017802"/>
                <a:gd name="connsiteY274" fmla="*/ 1812970 h 4821630"/>
                <a:gd name="connsiteX275" fmla="*/ 3030692 w 5017802"/>
                <a:gd name="connsiteY275" fmla="*/ 1759221 h 4821630"/>
                <a:gd name="connsiteX276" fmla="*/ 3046794 w 5017802"/>
                <a:gd name="connsiteY276" fmla="*/ 1738811 h 4821630"/>
                <a:gd name="connsiteX277" fmla="*/ 3105077 w 5017802"/>
                <a:gd name="connsiteY277" fmla="*/ 1739037 h 4821630"/>
                <a:gd name="connsiteX278" fmla="*/ 3121180 w 5017802"/>
                <a:gd name="connsiteY278" fmla="*/ 1705927 h 4821630"/>
                <a:gd name="connsiteX279" fmla="*/ 3102356 w 5017802"/>
                <a:gd name="connsiteY279" fmla="*/ 1680300 h 4821630"/>
                <a:gd name="connsiteX280" fmla="*/ 3035228 w 5017802"/>
                <a:gd name="connsiteY280" fmla="*/ 1700257 h 4821630"/>
                <a:gd name="connsiteX281" fmla="*/ 3013456 w 5017802"/>
                <a:gd name="connsiteY281" fmla="*/ 1646736 h 4821630"/>
                <a:gd name="connsiteX282" fmla="*/ 3034774 w 5017802"/>
                <a:gd name="connsiteY282" fmla="*/ 1617026 h 4821630"/>
                <a:gd name="connsiteX283" fmla="*/ 2978304 w 5017802"/>
                <a:gd name="connsiteY283" fmla="*/ 1513612 h 4821630"/>
                <a:gd name="connsiteX284" fmla="*/ 2929773 w 5017802"/>
                <a:gd name="connsiteY284" fmla="*/ 1552393 h 4821630"/>
                <a:gd name="connsiteX285" fmla="*/ 2840418 w 5017802"/>
                <a:gd name="connsiteY285" fmla="*/ 1497737 h 4821630"/>
                <a:gd name="connsiteX286" fmla="*/ 2892352 w 5017802"/>
                <a:gd name="connsiteY286" fmla="*/ 1405208 h 4821630"/>
                <a:gd name="connsiteX287" fmla="*/ 2849490 w 5017802"/>
                <a:gd name="connsiteY287" fmla="*/ 1284105 h 4821630"/>
                <a:gd name="connsiteX288" fmla="*/ 2864231 w 5017802"/>
                <a:gd name="connsiteY288" fmla="*/ 1160053 h 4821630"/>
                <a:gd name="connsiteX289" fmla="*/ 2959481 w 5017802"/>
                <a:gd name="connsiteY289" fmla="*/ 1086348 h 4821630"/>
                <a:gd name="connsiteX290" fmla="*/ 3064710 w 5017802"/>
                <a:gd name="connsiteY290" fmla="*/ 1063896 h 4821630"/>
                <a:gd name="connsiteX291" fmla="*/ 3001663 w 5017802"/>
                <a:gd name="connsiteY291" fmla="*/ 974089 h 4821630"/>
                <a:gd name="connsiteX292" fmla="*/ 2984427 w 5017802"/>
                <a:gd name="connsiteY292" fmla="*/ 1018766 h 4821630"/>
                <a:gd name="connsiteX293" fmla="*/ 2941112 w 5017802"/>
                <a:gd name="connsiteY293" fmla="*/ 971595 h 4821630"/>
                <a:gd name="connsiteX294" fmla="*/ 2962430 w 5017802"/>
                <a:gd name="connsiteY294" fmla="*/ 886323 h 4821630"/>
                <a:gd name="connsiteX295" fmla="*/ 3035454 w 5017802"/>
                <a:gd name="connsiteY295" fmla="*/ 789032 h 4821630"/>
                <a:gd name="connsiteX296" fmla="*/ 3018445 w 5017802"/>
                <a:gd name="connsiteY296" fmla="*/ 682443 h 4821630"/>
                <a:gd name="connsiteX297" fmla="*/ 2847223 w 5017802"/>
                <a:gd name="connsiteY297" fmla="*/ 692194 h 4821630"/>
                <a:gd name="connsiteX298" fmla="*/ 2827945 w 5017802"/>
                <a:gd name="connsiteY298" fmla="*/ 734831 h 4821630"/>
                <a:gd name="connsiteX299" fmla="*/ 2795742 w 5017802"/>
                <a:gd name="connsiteY299" fmla="*/ 667248 h 4821630"/>
                <a:gd name="connsiteX300" fmla="*/ 2766032 w 5017802"/>
                <a:gd name="connsiteY300" fmla="*/ 707616 h 4821630"/>
                <a:gd name="connsiteX301" fmla="*/ 2580523 w 5017802"/>
                <a:gd name="connsiteY30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40373 w 5017802"/>
                <a:gd name="connsiteY184" fmla="*/ 4200572 h 4821630"/>
                <a:gd name="connsiteX185" fmla="*/ 2406350 w 5017802"/>
                <a:gd name="connsiteY185" fmla="*/ 4125277 h 4821630"/>
                <a:gd name="connsiteX186" fmla="*/ 2494570 w 5017802"/>
                <a:gd name="connsiteY186" fmla="*/ 3900532 h 4821630"/>
                <a:gd name="connsiteX187" fmla="*/ 2593449 w 5017802"/>
                <a:gd name="connsiteY187" fmla="*/ 3917768 h 4821630"/>
                <a:gd name="connsiteX188" fmla="*/ 2719088 w 5017802"/>
                <a:gd name="connsiteY188" fmla="*/ 3918221 h 4821630"/>
                <a:gd name="connsiteX189" fmla="*/ 2914124 w 5017802"/>
                <a:gd name="connsiteY189" fmla="*/ 3764007 h 4821630"/>
                <a:gd name="connsiteX190" fmla="*/ 3195112 w 5017802"/>
                <a:gd name="connsiteY190" fmla="*/ 3993968 h 4821630"/>
                <a:gd name="connsiteX191" fmla="*/ 3265414 w 5017802"/>
                <a:gd name="connsiteY191" fmla="*/ 4067674 h 4821630"/>
                <a:gd name="connsiteX192" fmla="*/ 3439813 w 5017802"/>
                <a:gd name="connsiteY192" fmla="*/ 4130265 h 4821630"/>
                <a:gd name="connsiteX193" fmla="*/ 3526217 w 5017802"/>
                <a:gd name="connsiteY193" fmla="*/ 4316455 h 4821630"/>
                <a:gd name="connsiteX194" fmla="*/ 3586542 w 5017802"/>
                <a:gd name="connsiteY194" fmla="*/ 4375193 h 4821630"/>
                <a:gd name="connsiteX195" fmla="*/ 3597654 w 5017802"/>
                <a:gd name="connsiteY195" fmla="*/ 4345030 h 4821630"/>
                <a:gd name="connsiteX196" fmla="*/ 3643692 w 5017802"/>
                <a:gd name="connsiteY196" fmla="*/ 4318042 h 4821630"/>
                <a:gd name="connsiteX197" fmla="*/ 3694492 w 5017802"/>
                <a:gd name="connsiteY197" fmla="*/ 4391068 h 4821630"/>
                <a:gd name="connsiteX198" fmla="*/ 3743705 w 5017802"/>
                <a:gd name="connsiteY198" fmla="*/ 4394243 h 4821630"/>
                <a:gd name="connsiteX199" fmla="*/ 3699254 w 5017802"/>
                <a:gd name="connsiteY199" fmla="*/ 4300581 h 4821630"/>
                <a:gd name="connsiteX200" fmla="*/ 3656392 w 5017802"/>
                <a:gd name="connsiteY200" fmla="*/ 4232318 h 4821630"/>
                <a:gd name="connsiteX201" fmla="*/ 3699255 w 5017802"/>
                <a:gd name="connsiteY201" fmla="*/ 4216442 h 4821630"/>
                <a:gd name="connsiteX202" fmla="*/ 3680204 w 5017802"/>
                <a:gd name="connsiteY202" fmla="*/ 4175168 h 4821630"/>
                <a:gd name="connsiteX203" fmla="*/ 3732592 w 5017802"/>
                <a:gd name="connsiteY203" fmla="*/ 4184693 h 4821630"/>
                <a:gd name="connsiteX204" fmla="*/ 3711955 w 5017802"/>
                <a:gd name="connsiteY204" fmla="*/ 4151355 h 4821630"/>
                <a:gd name="connsiteX205" fmla="*/ 3733274 w 5017802"/>
                <a:gd name="connsiteY205" fmla="*/ 4134801 h 4821630"/>
                <a:gd name="connsiteX206" fmla="*/ 3854377 w 5017802"/>
                <a:gd name="connsiteY206" fmla="*/ 4220074 h 4821630"/>
                <a:gd name="connsiteX207" fmla="*/ 3889754 w 5017802"/>
                <a:gd name="connsiteY207" fmla="*/ 4206917 h 4821630"/>
                <a:gd name="connsiteX208" fmla="*/ 3942141 w 5017802"/>
                <a:gd name="connsiteY208" fmla="*/ 4272006 h 4821630"/>
                <a:gd name="connsiteX209" fmla="*/ 3962779 w 5017802"/>
                <a:gd name="connsiteY209" fmla="*/ 4330743 h 4821630"/>
                <a:gd name="connsiteX210" fmla="*/ 4070729 w 5017802"/>
                <a:gd name="connsiteY210" fmla="*/ 4349792 h 4821630"/>
                <a:gd name="connsiteX211" fmla="*/ 4010405 w 5017802"/>
                <a:gd name="connsiteY211" fmla="*/ 4283117 h 4821630"/>
                <a:gd name="connsiteX212" fmla="*/ 4007229 w 5017802"/>
                <a:gd name="connsiteY212" fmla="*/ 4214855 h 4821630"/>
                <a:gd name="connsiteX213" fmla="*/ 4061204 w 5017802"/>
                <a:gd name="connsiteY213" fmla="*/ 4270418 h 4821630"/>
                <a:gd name="connsiteX214" fmla="*/ 4110417 w 5017802"/>
                <a:gd name="connsiteY214" fmla="*/ 4275180 h 4821630"/>
                <a:gd name="connsiteX215" fmla="*/ 4104067 w 5017802"/>
                <a:gd name="connsiteY215" fmla="*/ 4225968 h 4821630"/>
                <a:gd name="connsiteX216" fmla="*/ 4164392 w 5017802"/>
                <a:gd name="connsiteY216" fmla="*/ 4230730 h 4821630"/>
                <a:gd name="connsiteX217" fmla="*/ 4226304 w 5017802"/>
                <a:gd name="connsiteY217" fmla="*/ 4273592 h 4821630"/>
                <a:gd name="connsiteX218" fmla="*/ 4258054 w 5017802"/>
                <a:gd name="connsiteY218" fmla="*/ 4260893 h 4821630"/>
                <a:gd name="connsiteX219" fmla="*/ 4251705 w 5017802"/>
                <a:gd name="connsiteY219" fmla="*/ 4225968 h 4821630"/>
                <a:gd name="connsiteX220" fmla="*/ 4292980 w 5017802"/>
                <a:gd name="connsiteY220" fmla="*/ 4202156 h 4821630"/>
                <a:gd name="connsiteX221" fmla="*/ 4377117 w 5017802"/>
                <a:gd name="connsiteY221" fmla="*/ 4259306 h 4821630"/>
                <a:gd name="connsiteX222" fmla="*/ 4394580 w 5017802"/>
                <a:gd name="connsiteY222" fmla="*/ 4157708 h 4821630"/>
                <a:gd name="connsiteX223" fmla="*/ 4369180 w 5017802"/>
                <a:gd name="connsiteY223" fmla="*/ 4135482 h 4821630"/>
                <a:gd name="connsiteX224" fmla="*/ 4296154 w 5017802"/>
                <a:gd name="connsiteY224" fmla="*/ 4092619 h 4821630"/>
                <a:gd name="connsiteX225" fmla="*/ 4318379 w 5017802"/>
                <a:gd name="connsiteY225" fmla="*/ 4067220 h 4821630"/>
                <a:gd name="connsiteX226" fmla="*/ 4339017 w 5017802"/>
                <a:gd name="connsiteY226" fmla="*/ 4044994 h 4821630"/>
                <a:gd name="connsiteX227" fmla="*/ 4392992 w 5017802"/>
                <a:gd name="connsiteY227" fmla="*/ 4076745 h 4821630"/>
                <a:gd name="connsiteX228" fmla="*/ 4399342 w 5017802"/>
                <a:gd name="connsiteY228" fmla="*/ 4032295 h 4821630"/>
                <a:gd name="connsiteX229" fmla="*/ 4343779 w 5017802"/>
                <a:gd name="connsiteY229" fmla="*/ 4008482 h 4821630"/>
                <a:gd name="connsiteX230" fmla="*/ 4342192 w 5017802"/>
                <a:gd name="connsiteY230" fmla="*/ 3998958 h 4821630"/>
                <a:gd name="connsiteX231" fmla="*/ 4329491 w 5017802"/>
                <a:gd name="connsiteY231" fmla="*/ 3960859 h 4821630"/>
                <a:gd name="connsiteX232" fmla="*/ 4335841 w 5017802"/>
                <a:gd name="connsiteY232" fmla="*/ 3913233 h 4821630"/>
                <a:gd name="connsiteX233" fmla="*/ 4346954 w 5017802"/>
                <a:gd name="connsiteY233" fmla="*/ 3857670 h 4821630"/>
                <a:gd name="connsiteX234" fmla="*/ 4308854 w 5017802"/>
                <a:gd name="connsiteY234" fmla="*/ 3827508 h 4821630"/>
                <a:gd name="connsiteX235" fmla="*/ 4342191 w 5017802"/>
                <a:gd name="connsiteY235" fmla="*/ 3817983 h 4821630"/>
                <a:gd name="connsiteX236" fmla="*/ 4319966 w 5017802"/>
                <a:gd name="connsiteY236" fmla="*/ 3781470 h 4821630"/>
                <a:gd name="connsiteX237" fmla="*/ 4358067 w 5017802"/>
                <a:gd name="connsiteY237" fmla="*/ 3776709 h 4821630"/>
                <a:gd name="connsiteX238" fmla="*/ 4364416 w 5017802"/>
                <a:gd name="connsiteY238" fmla="*/ 3743370 h 4821630"/>
                <a:gd name="connsiteX239" fmla="*/ 4426330 w 5017802"/>
                <a:gd name="connsiteY239" fmla="*/ 3752897 h 4821630"/>
                <a:gd name="connsiteX240" fmla="*/ 4459443 w 5017802"/>
                <a:gd name="connsiteY240" fmla="*/ 3768089 h 4821630"/>
                <a:gd name="connsiteX241" fmla="*/ 4425650 w 5017802"/>
                <a:gd name="connsiteY241" fmla="*/ 3809137 h 4821630"/>
                <a:gd name="connsiteX242" fmla="*/ 4464658 w 5017802"/>
                <a:gd name="connsiteY242" fmla="*/ 3916633 h 4821630"/>
                <a:gd name="connsiteX243" fmla="*/ 4517045 w 5017802"/>
                <a:gd name="connsiteY243" fmla="*/ 3947931 h 4821630"/>
                <a:gd name="connsiteX244" fmla="*/ 4568979 w 5017802"/>
                <a:gd name="connsiteY244" fmla="*/ 3905749 h 4821630"/>
                <a:gd name="connsiteX245" fmla="*/ 4654704 w 5017802"/>
                <a:gd name="connsiteY245" fmla="*/ 3857216 h 4821630"/>
                <a:gd name="connsiteX246" fmla="*/ 4637468 w 5017802"/>
                <a:gd name="connsiteY246" fmla="*/ 3768315 h 4821630"/>
                <a:gd name="connsiteX247" fmla="*/ 4714802 w 5017802"/>
                <a:gd name="connsiteY247" fmla="*/ 3635646 h 4821630"/>
                <a:gd name="connsiteX248" fmla="*/ 5007356 w 5017802"/>
                <a:gd name="connsiteY248" fmla="*/ 3302498 h 4821630"/>
                <a:gd name="connsiteX249" fmla="*/ 4925939 w 5017802"/>
                <a:gd name="connsiteY249" fmla="*/ 3293426 h 4821630"/>
                <a:gd name="connsiteX250" fmla="*/ 4930476 w 5017802"/>
                <a:gd name="connsiteY250" fmla="*/ 3201578 h 4821630"/>
                <a:gd name="connsiteX251" fmla="*/ 4881489 w 5017802"/>
                <a:gd name="connsiteY251" fmla="*/ 3176406 h 4821630"/>
                <a:gd name="connsiteX252" fmla="*/ 4797352 w 5017802"/>
                <a:gd name="connsiteY252" fmla="*/ 3207928 h 4821630"/>
                <a:gd name="connsiteX253" fmla="*/ 4760613 w 5017802"/>
                <a:gd name="connsiteY253" fmla="*/ 3171643 h 4821630"/>
                <a:gd name="connsiteX254" fmla="*/ 4805290 w 5017802"/>
                <a:gd name="connsiteY254" fmla="*/ 3148738 h 4821630"/>
                <a:gd name="connsiteX255" fmla="*/ 4676023 w 5017802"/>
                <a:gd name="connsiteY255" fmla="*/ 2935559 h 4821630"/>
                <a:gd name="connsiteX256" fmla="*/ 4690989 w 5017802"/>
                <a:gd name="connsiteY256" fmla="*/ 2905396 h 4821630"/>
                <a:gd name="connsiteX257" fmla="*/ 4667404 w 5017802"/>
                <a:gd name="connsiteY257" fmla="*/ 2789736 h 4821630"/>
                <a:gd name="connsiteX258" fmla="*/ 4508655 w 5017802"/>
                <a:gd name="connsiteY258" fmla="*/ 2778850 h 4821630"/>
                <a:gd name="connsiteX259" fmla="*/ 4475317 w 5017802"/>
                <a:gd name="connsiteY259" fmla="*/ 2827608 h 4821630"/>
                <a:gd name="connsiteX260" fmla="*/ 4386417 w 5017802"/>
                <a:gd name="connsiteY260" fmla="*/ 2842124 h 4821630"/>
                <a:gd name="connsiteX261" fmla="*/ 4392767 w 5017802"/>
                <a:gd name="connsiteY261" fmla="*/ 2820125 h 4821630"/>
                <a:gd name="connsiteX262" fmla="*/ 4339245 w 5017802"/>
                <a:gd name="connsiteY262" fmla="*/ 2804024 h 4821630"/>
                <a:gd name="connsiteX263" fmla="*/ 4314526 w 5017802"/>
                <a:gd name="connsiteY263" fmla="*/ 2638923 h 4821630"/>
                <a:gd name="connsiteX264" fmla="*/ 4034219 w 5017802"/>
                <a:gd name="connsiteY264" fmla="*/ 2572248 h 4821630"/>
                <a:gd name="connsiteX265" fmla="*/ 3897920 w 5017802"/>
                <a:gd name="connsiteY265" fmla="*/ 2615564 h 4821630"/>
                <a:gd name="connsiteX266" fmla="*/ 3765931 w 5017802"/>
                <a:gd name="connsiteY266" fmla="*/ 2608080 h 4821630"/>
                <a:gd name="connsiteX267" fmla="*/ 3633488 w 5017802"/>
                <a:gd name="connsiteY267" fmla="*/ 2497182 h 4821630"/>
                <a:gd name="connsiteX268" fmla="*/ 3420310 w 5017802"/>
                <a:gd name="connsiteY268" fmla="*/ 2193969 h 4821630"/>
                <a:gd name="connsiteX269" fmla="*/ 3021848 w 5017802"/>
                <a:gd name="connsiteY269" fmla="*/ 2054496 h 4821630"/>
                <a:gd name="connsiteX270" fmla="*/ 2785310 w 5017802"/>
                <a:gd name="connsiteY270" fmla="*/ 1741532 h 4821630"/>
                <a:gd name="connsiteX271" fmla="*/ 2819101 w 5017802"/>
                <a:gd name="connsiteY271" fmla="*/ 1716586 h 4821630"/>
                <a:gd name="connsiteX272" fmla="*/ 2878745 w 5017802"/>
                <a:gd name="connsiteY272" fmla="*/ 1799589 h 4821630"/>
                <a:gd name="connsiteX273" fmla="*/ 2898929 w 5017802"/>
                <a:gd name="connsiteY273" fmla="*/ 1782126 h 4821630"/>
                <a:gd name="connsiteX274" fmla="*/ 2942019 w 5017802"/>
                <a:gd name="connsiteY274" fmla="*/ 1812970 h 4821630"/>
                <a:gd name="connsiteX275" fmla="*/ 3030692 w 5017802"/>
                <a:gd name="connsiteY275" fmla="*/ 1759221 h 4821630"/>
                <a:gd name="connsiteX276" fmla="*/ 3046794 w 5017802"/>
                <a:gd name="connsiteY276" fmla="*/ 1738811 h 4821630"/>
                <a:gd name="connsiteX277" fmla="*/ 3105077 w 5017802"/>
                <a:gd name="connsiteY277" fmla="*/ 1739037 h 4821630"/>
                <a:gd name="connsiteX278" fmla="*/ 3121180 w 5017802"/>
                <a:gd name="connsiteY278" fmla="*/ 1705927 h 4821630"/>
                <a:gd name="connsiteX279" fmla="*/ 3102356 w 5017802"/>
                <a:gd name="connsiteY279" fmla="*/ 1680300 h 4821630"/>
                <a:gd name="connsiteX280" fmla="*/ 3035228 w 5017802"/>
                <a:gd name="connsiteY280" fmla="*/ 1700257 h 4821630"/>
                <a:gd name="connsiteX281" fmla="*/ 3013456 w 5017802"/>
                <a:gd name="connsiteY281" fmla="*/ 1646736 h 4821630"/>
                <a:gd name="connsiteX282" fmla="*/ 3034774 w 5017802"/>
                <a:gd name="connsiteY282" fmla="*/ 1617026 h 4821630"/>
                <a:gd name="connsiteX283" fmla="*/ 2978304 w 5017802"/>
                <a:gd name="connsiteY283" fmla="*/ 1513612 h 4821630"/>
                <a:gd name="connsiteX284" fmla="*/ 2929773 w 5017802"/>
                <a:gd name="connsiteY284" fmla="*/ 1552393 h 4821630"/>
                <a:gd name="connsiteX285" fmla="*/ 2840418 w 5017802"/>
                <a:gd name="connsiteY285" fmla="*/ 1497737 h 4821630"/>
                <a:gd name="connsiteX286" fmla="*/ 2892352 w 5017802"/>
                <a:gd name="connsiteY286" fmla="*/ 1405208 h 4821630"/>
                <a:gd name="connsiteX287" fmla="*/ 2849490 w 5017802"/>
                <a:gd name="connsiteY287" fmla="*/ 1284105 h 4821630"/>
                <a:gd name="connsiteX288" fmla="*/ 2864231 w 5017802"/>
                <a:gd name="connsiteY288" fmla="*/ 1160053 h 4821630"/>
                <a:gd name="connsiteX289" fmla="*/ 2959481 w 5017802"/>
                <a:gd name="connsiteY289" fmla="*/ 1086348 h 4821630"/>
                <a:gd name="connsiteX290" fmla="*/ 3064710 w 5017802"/>
                <a:gd name="connsiteY290" fmla="*/ 1063896 h 4821630"/>
                <a:gd name="connsiteX291" fmla="*/ 3001663 w 5017802"/>
                <a:gd name="connsiteY291" fmla="*/ 974089 h 4821630"/>
                <a:gd name="connsiteX292" fmla="*/ 2984427 w 5017802"/>
                <a:gd name="connsiteY292" fmla="*/ 1018766 h 4821630"/>
                <a:gd name="connsiteX293" fmla="*/ 2941112 w 5017802"/>
                <a:gd name="connsiteY293" fmla="*/ 971595 h 4821630"/>
                <a:gd name="connsiteX294" fmla="*/ 2962430 w 5017802"/>
                <a:gd name="connsiteY294" fmla="*/ 886323 h 4821630"/>
                <a:gd name="connsiteX295" fmla="*/ 3035454 w 5017802"/>
                <a:gd name="connsiteY295" fmla="*/ 789032 h 4821630"/>
                <a:gd name="connsiteX296" fmla="*/ 3018445 w 5017802"/>
                <a:gd name="connsiteY296" fmla="*/ 682443 h 4821630"/>
                <a:gd name="connsiteX297" fmla="*/ 2847223 w 5017802"/>
                <a:gd name="connsiteY297" fmla="*/ 692194 h 4821630"/>
                <a:gd name="connsiteX298" fmla="*/ 2827945 w 5017802"/>
                <a:gd name="connsiteY298" fmla="*/ 734831 h 4821630"/>
                <a:gd name="connsiteX299" fmla="*/ 2795742 w 5017802"/>
                <a:gd name="connsiteY299" fmla="*/ 667248 h 4821630"/>
                <a:gd name="connsiteX300" fmla="*/ 2766032 w 5017802"/>
                <a:gd name="connsiteY300" fmla="*/ 707616 h 4821630"/>
                <a:gd name="connsiteX301" fmla="*/ 2580523 w 5017802"/>
                <a:gd name="connsiteY30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94570 w 5017802"/>
                <a:gd name="connsiteY186" fmla="*/ 3900532 h 4821630"/>
                <a:gd name="connsiteX187" fmla="*/ 2593449 w 5017802"/>
                <a:gd name="connsiteY187" fmla="*/ 3917768 h 4821630"/>
                <a:gd name="connsiteX188" fmla="*/ 2719088 w 5017802"/>
                <a:gd name="connsiteY188" fmla="*/ 3918221 h 4821630"/>
                <a:gd name="connsiteX189" fmla="*/ 2914124 w 5017802"/>
                <a:gd name="connsiteY189" fmla="*/ 3764007 h 4821630"/>
                <a:gd name="connsiteX190" fmla="*/ 3195112 w 5017802"/>
                <a:gd name="connsiteY190" fmla="*/ 3993968 h 4821630"/>
                <a:gd name="connsiteX191" fmla="*/ 3265414 w 5017802"/>
                <a:gd name="connsiteY191" fmla="*/ 4067674 h 4821630"/>
                <a:gd name="connsiteX192" fmla="*/ 3439813 w 5017802"/>
                <a:gd name="connsiteY192" fmla="*/ 4130265 h 4821630"/>
                <a:gd name="connsiteX193" fmla="*/ 3526217 w 5017802"/>
                <a:gd name="connsiteY193" fmla="*/ 4316455 h 4821630"/>
                <a:gd name="connsiteX194" fmla="*/ 3586542 w 5017802"/>
                <a:gd name="connsiteY194" fmla="*/ 4375193 h 4821630"/>
                <a:gd name="connsiteX195" fmla="*/ 3597654 w 5017802"/>
                <a:gd name="connsiteY195" fmla="*/ 4345030 h 4821630"/>
                <a:gd name="connsiteX196" fmla="*/ 3643692 w 5017802"/>
                <a:gd name="connsiteY196" fmla="*/ 4318042 h 4821630"/>
                <a:gd name="connsiteX197" fmla="*/ 3694492 w 5017802"/>
                <a:gd name="connsiteY197" fmla="*/ 4391068 h 4821630"/>
                <a:gd name="connsiteX198" fmla="*/ 3743705 w 5017802"/>
                <a:gd name="connsiteY198" fmla="*/ 4394243 h 4821630"/>
                <a:gd name="connsiteX199" fmla="*/ 3699254 w 5017802"/>
                <a:gd name="connsiteY199" fmla="*/ 4300581 h 4821630"/>
                <a:gd name="connsiteX200" fmla="*/ 3656392 w 5017802"/>
                <a:gd name="connsiteY200" fmla="*/ 4232318 h 4821630"/>
                <a:gd name="connsiteX201" fmla="*/ 3699255 w 5017802"/>
                <a:gd name="connsiteY201" fmla="*/ 4216442 h 4821630"/>
                <a:gd name="connsiteX202" fmla="*/ 3680204 w 5017802"/>
                <a:gd name="connsiteY202" fmla="*/ 4175168 h 4821630"/>
                <a:gd name="connsiteX203" fmla="*/ 3732592 w 5017802"/>
                <a:gd name="connsiteY203" fmla="*/ 4184693 h 4821630"/>
                <a:gd name="connsiteX204" fmla="*/ 3711955 w 5017802"/>
                <a:gd name="connsiteY204" fmla="*/ 4151355 h 4821630"/>
                <a:gd name="connsiteX205" fmla="*/ 3733274 w 5017802"/>
                <a:gd name="connsiteY205" fmla="*/ 4134801 h 4821630"/>
                <a:gd name="connsiteX206" fmla="*/ 3854377 w 5017802"/>
                <a:gd name="connsiteY206" fmla="*/ 4220074 h 4821630"/>
                <a:gd name="connsiteX207" fmla="*/ 3889754 w 5017802"/>
                <a:gd name="connsiteY207" fmla="*/ 4206917 h 4821630"/>
                <a:gd name="connsiteX208" fmla="*/ 3942141 w 5017802"/>
                <a:gd name="connsiteY208" fmla="*/ 4272006 h 4821630"/>
                <a:gd name="connsiteX209" fmla="*/ 3962779 w 5017802"/>
                <a:gd name="connsiteY209" fmla="*/ 4330743 h 4821630"/>
                <a:gd name="connsiteX210" fmla="*/ 4070729 w 5017802"/>
                <a:gd name="connsiteY210" fmla="*/ 4349792 h 4821630"/>
                <a:gd name="connsiteX211" fmla="*/ 4010405 w 5017802"/>
                <a:gd name="connsiteY211" fmla="*/ 4283117 h 4821630"/>
                <a:gd name="connsiteX212" fmla="*/ 4007229 w 5017802"/>
                <a:gd name="connsiteY212" fmla="*/ 4214855 h 4821630"/>
                <a:gd name="connsiteX213" fmla="*/ 4061204 w 5017802"/>
                <a:gd name="connsiteY213" fmla="*/ 4270418 h 4821630"/>
                <a:gd name="connsiteX214" fmla="*/ 4110417 w 5017802"/>
                <a:gd name="connsiteY214" fmla="*/ 4275180 h 4821630"/>
                <a:gd name="connsiteX215" fmla="*/ 4104067 w 5017802"/>
                <a:gd name="connsiteY215" fmla="*/ 4225968 h 4821630"/>
                <a:gd name="connsiteX216" fmla="*/ 4164392 w 5017802"/>
                <a:gd name="connsiteY216" fmla="*/ 4230730 h 4821630"/>
                <a:gd name="connsiteX217" fmla="*/ 4226304 w 5017802"/>
                <a:gd name="connsiteY217" fmla="*/ 4273592 h 4821630"/>
                <a:gd name="connsiteX218" fmla="*/ 4258054 w 5017802"/>
                <a:gd name="connsiteY218" fmla="*/ 4260893 h 4821630"/>
                <a:gd name="connsiteX219" fmla="*/ 4251705 w 5017802"/>
                <a:gd name="connsiteY219" fmla="*/ 4225968 h 4821630"/>
                <a:gd name="connsiteX220" fmla="*/ 4292980 w 5017802"/>
                <a:gd name="connsiteY220" fmla="*/ 4202156 h 4821630"/>
                <a:gd name="connsiteX221" fmla="*/ 4377117 w 5017802"/>
                <a:gd name="connsiteY221" fmla="*/ 4259306 h 4821630"/>
                <a:gd name="connsiteX222" fmla="*/ 4394580 w 5017802"/>
                <a:gd name="connsiteY222" fmla="*/ 4157708 h 4821630"/>
                <a:gd name="connsiteX223" fmla="*/ 4369180 w 5017802"/>
                <a:gd name="connsiteY223" fmla="*/ 4135482 h 4821630"/>
                <a:gd name="connsiteX224" fmla="*/ 4296154 w 5017802"/>
                <a:gd name="connsiteY224" fmla="*/ 4092619 h 4821630"/>
                <a:gd name="connsiteX225" fmla="*/ 4318379 w 5017802"/>
                <a:gd name="connsiteY225" fmla="*/ 4067220 h 4821630"/>
                <a:gd name="connsiteX226" fmla="*/ 4339017 w 5017802"/>
                <a:gd name="connsiteY226" fmla="*/ 4044994 h 4821630"/>
                <a:gd name="connsiteX227" fmla="*/ 4392992 w 5017802"/>
                <a:gd name="connsiteY227" fmla="*/ 4076745 h 4821630"/>
                <a:gd name="connsiteX228" fmla="*/ 4399342 w 5017802"/>
                <a:gd name="connsiteY228" fmla="*/ 4032295 h 4821630"/>
                <a:gd name="connsiteX229" fmla="*/ 4343779 w 5017802"/>
                <a:gd name="connsiteY229" fmla="*/ 4008482 h 4821630"/>
                <a:gd name="connsiteX230" fmla="*/ 4342192 w 5017802"/>
                <a:gd name="connsiteY230" fmla="*/ 3998958 h 4821630"/>
                <a:gd name="connsiteX231" fmla="*/ 4329491 w 5017802"/>
                <a:gd name="connsiteY231" fmla="*/ 3960859 h 4821630"/>
                <a:gd name="connsiteX232" fmla="*/ 4335841 w 5017802"/>
                <a:gd name="connsiteY232" fmla="*/ 3913233 h 4821630"/>
                <a:gd name="connsiteX233" fmla="*/ 4346954 w 5017802"/>
                <a:gd name="connsiteY233" fmla="*/ 3857670 h 4821630"/>
                <a:gd name="connsiteX234" fmla="*/ 4308854 w 5017802"/>
                <a:gd name="connsiteY234" fmla="*/ 3827508 h 4821630"/>
                <a:gd name="connsiteX235" fmla="*/ 4342191 w 5017802"/>
                <a:gd name="connsiteY235" fmla="*/ 3817983 h 4821630"/>
                <a:gd name="connsiteX236" fmla="*/ 4319966 w 5017802"/>
                <a:gd name="connsiteY236" fmla="*/ 3781470 h 4821630"/>
                <a:gd name="connsiteX237" fmla="*/ 4358067 w 5017802"/>
                <a:gd name="connsiteY237" fmla="*/ 3776709 h 4821630"/>
                <a:gd name="connsiteX238" fmla="*/ 4364416 w 5017802"/>
                <a:gd name="connsiteY238" fmla="*/ 3743370 h 4821630"/>
                <a:gd name="connsiteX239" fmla="*/ 4426330 w 5017802"/>
                <a:gd name="connsiteY239" fmla="*/ 3752897 h 4821630"/>
                <a:gd name="connsiteX240" fmla="*/ 4459443 w 5017802"/>
                <a:gd name="connsiteY240" fmla="*/ 3768089 h 4821630"/>
                <a:gd name="connsiteX241" fmla="*/ 4425650 w 5017802"/>
                <a:gd name="connsiteY241" fmla="*/ 3809137 h 4821630"/>
                <a:gd name="connsiteX242" fmla="*/ 4464658 w 5017802"/>
                <a:gd name="connsiteY242" fmla="*/ 3916633 h 4821630"/>
                <a:gd name="connsiteX243" fmla="*/ 4517045 w 5017802"/>
                <a:gd name="connsiteY243" fmla="*/ 3947931 h 4821630"/>
                <a:gd name="connsiteX244" fmla="*/ 4568979 w 5017802"/>
                <a:gd name="connsiteY244" fmla="*/ 3905749 h 4821630"/>
                <a:gd name="connsiteX245" fmla="*/ 4654704 w 5017802"/>
                <a:gd name="connsiteY245" fmla="*/ 3857216 h 4821630"/>
                <a:gd name="connsiteX246" fmla="*/ 4637468 w 5017802"/>
                <a:gd name="connsiteY246" fmla="*/ 3768315 h 4821630"/>
                <a:gd name="connsiteX247" fmla="*/ 4714802 w 5017802"/>
                <a:gd name="connsiteY247" fmla="*/ 3635646 h 4821630"/>
                <a:gd name="connsiteX248" fmla="*/ 5007356 w 5017802"/>
                <a:gd name="connsiteY248" fmla="*/ 3302498 h 4821630"/>
                <a:gd name="connsiteX249" fmla="*/ 4925939 w 5017802"/>
                <a:gd name="connsiteY249" fmla="*/ 3293426 h 4821630"/>
                <a:gd name="connsiteX250" fmla="*/ 4930476 w 5017802"/>
                <a:gd name="connsiteY250" fmla="*/ 3201578 h 4821630"/>
                <a:gd name="connsiteX251" fmla="*/ 4881489 w 5017802"/>
                <a:gd name="connsiteY251" fmla="*/ 3176406 h 4821630"/>
                <a:gd name="connsiteX252" fmla="*/ 4797352 w 5017802"/>
                <a:gd name="connsiteY252" fmla="*/ 3207928 h 4821630"/>
                <a:gd name="connsiteX253" fmla="*/ 4760613 w 5017802"/>
                <a:gd name="connsiteY253" fmla="*/ 3171643 h 4821630"/>
                <a:gd name="connsiteX254" fmla="*/ 4805290 w 5017802"/>
                <a:gd name="connsiteY254" fmla="*/ 3148738 h 4821630"/>
                <a:gd name="connsiteX255" fmla="*/ 4676023 w 5017802"/>
                <a:gd name="connsiteY255" fmla="*/ 2935559 h 4821630"/>
                <a:gd name="connsiteX256" fmla="*/ 4690989 w 5017802"/>
                <a:gd name="connsiteY256" fmla="*/ 2905396 h 4821630"/>
                <a:gd name="connsiteX257" fmla="*/ 4667404 w 5017802"/>
                <a:gd name="connsiteY257" fmla="*/ 2789736 h 4821630"/>
                <a:gd name="connsiteX258" fmla="*/ 4508655 w 5017802"/>
                <a:gd name="connsiteY258" fmla="*/ 2778850 h 4821630"/>
                <a:gd name="connsiteX259" fmla="*/ 4475317 w 5017802"/>
                <a:gd name="connsiteY259" fmla="*/ 2827608 h 4821630"/>
                <a:gd name="connsiteX260" fmla="*/ 4386417 w 5017802"/>
                <a:gd name="connsiteY260" fmla="*/ 2842124 h 4821630"/>
                <a:gd name="connsiteX261" fmla="*/ 4392767 w 5017802"/>
                <a:gd name="connsiteY261" fmla="*/ 2820125 h 4821630"/>
                <a:gd name="connsiteX262" fmla="*/ 4339245 w 5017802"/>
                <a:gd name="connsiteY262" fmla="*/ 2804024 h 4821630"/>
                <a:gd name="connsiteX263" fmla="*/ 4314526 w 5017802"/>
                <a:gd name="connsiteY263" fmla="*/ 2638923 h 4821630"/>
                <a:gd name="connsiteX264" fmla="*/ 4034219 w 5017802"/>
                <a:gd name="connsiteY264" fmla="*/ 2572248 h 4821630"/>
                <a:gd name="connsiteX265" fmla="*/ 3897920 w 5017802"/>
                <a:gd name="connsiteY265" fmla="*/ 2615564 h 4821630"/>
                <a:gd name="connsiteX266" fmla="*/ 3765931 w 5017802"/>
                <a:gd name="connsiteY266" fmla="*/ 2608080 h 4821630"/>
                <a:gd name="connsiteX267" fmla="*/ 3633488 w 5017802"/>
                <a:gd name="connsiteY267" fmla="*/ 2497182 h 4821630"/>
                <a:gd name="connsiteX268" fmla="*/ 3420310 w 5017802"/>
                <a:gd name="connsiteY268" fmla="*/ 2193969 h 4821630"/>
                <a:gd name="connsiteX269" fmla="*/ 3021848 w 5017802"/>
                <a:gd name="connsiteY269" fmla="*/ 2054496 h 4821630"/>
                <a:gd name="connsiteX270" fmla="*/ 2785310 w 5017802"/>
                <a:gd name="connsiteY270" fmla="*/ 1741532 h 4821630"/>
                <a:gd name="connsiteX271" fmla="*/ 2819101 w 5017802"/>
                <a:gd name="connsiteY271" fmla="*/ 1716586 h 4821630"/>
                <a:gd name="connsiteX272" fmla="*/ 2878745 w 5017802"/>
                <a:gd name="connsiteY272" fmla="*/ 1799589 h 4821630"/>
                <a:gd name="connsiteX273" fmla="*/ 2898929 w 5017802"/>
                <a:gd name="connsiteY273" fmla="*/ 1782126 h 4821630"/>
                <a:gd name="connsiteX274" fmla="*/ 2942019 w 5017802"/>
                <a:gd name="connsiteY274" fmla="*/ 1812970 h 4821630"/>
                <a:gd name="connsiteX275" fmla="*/ 3030692 w 5017802"/>
                <a:gd name="connsiteY275" fmla="*/ 1759221 h 4821630"/>
                <a:gd name="connsiteX276" fmla="*/ 3046794 w 5017802"/>
                <a:gd name="connsiteY276" fmla="*/ 1738811 h 4821630"/>
                <a:gd name="connsiteX277" fmla="*/ 3105077 w 5017802"/>
                <a:gd name="connsiteY277" fmla="*/ 1739037 h 4821630"/>
                <a:gd name="connsiteX278" fmla="*/ 3121180 w 5017802"/>
                <a:gd name="connsiteY278" fmla="*/ 1705927 h 4821630"/>
                <a:gd name="connsiteX279" fmla="*/ 3102356 w 5017802"/>
                <a:gd name="connsiteY279" fmla="*/ 1680300 h 4821630"/>
                <a:gd name="connsiteX280" fmla="*/ 3035228 w 5017802"/>
                <a:gd name="connsiteY280" fmla="*/ 1700257 h 4821630"/>
                <a:gd name="connsiteX281" fmla="*/ 3013456 w 5017802"/>
                <a:gd name="connsiteY281" fmla="*/ 1646736 h 4821630"/>
                <a:gd name="connsiteX282" fmla="*/ 3034774 w 5017802"/>
                <a:gd name="connsiteY282" fmla="*/ 1617026 h 4821630"/>
                <a:gd name="connsiteX283" fmla="*/ 2978304 w 5017802"/>
                <a:gd name="connsiteY283" fmla="*/ 1513612 h 4821630"/>
                <a:gd name="connsiteX284" fmla="*/ 2929773 w 5017802"/>
                <a:gd name="connsiteY284" fmla="*/ 1552393 h 4821630"/>
                <a:gd name="connsiteX285" fmla="*/ 2840418 w 5017802"/>
                <a:gd name="connsiteY285" fmla="*/ 1497737 h 4821630"/>
                <a:gd name="connsiteX286" fmla="*/ 2892352 w 5017802"/>
                <a:gd name="connsiteY286" fmla="*/ 1405208 h 4821630"/>
                <a:gd name="connsiteX287" fmla="*/ 2849490 w 5017802"/>
                <a:gd name="connsiteY287" fmla="*/ 1284105 h 4821630"/>
                <a:gd name="connsiteX288" fmla="*/ 2864231 w 5017802"/>
                <a:gd name="connsiteY288" fmla="*/ 1160053 h 4821630"/>
                <a:gd name="connsiteX289" fmla="*/ 2959481 w 5017802"/>
                <a:gd name="connsiteY289" fmla="*/ 1086348 h 4821630"/>
                <a:gd name="connsiteX290" fmla="*/ 3064710 w 5017802"/>
                <a:gd name="connsiteY290" fmla="*/ 1063896 h 4821630"/>
                <a:gd name="connsiteX291" fmla="*/ 3001663 w 5017802"/>
                <a:gd name="connsiteY291" fmla="*/ 974089 h 4821630"/>
                <a:gd name="connsiteX292" fmla="*/ 2984427 w 5017802"/>
                <a:gd name="connsiteY292" fmla="*/ 1018766 h 4821630"/>
                <a:gd name="connsiteX293" fmla="*/ 2941112 w 5017802"/>
                <a:gd name="connsiteY293" fmla="*/ 971595 h 4821630"/>
                <a:gd name="connsiteX294" fmla="*/ 2962430 w 5017802"/>
                <a:gd name="connsiteY294" fmla="*/ 886323 h 4821630"/>
                <a:gd name="connsiteX295" fmla="*/ 3035454 w 5017802"/>
                <a:gd name="connsiteY295" fmla="*/ 789032 h 4821630"/>
                <a:gd name="connsiteX296" fmla="*/ 3018445 w 5017802"/>
                <a:gd name="connsiteY296" fmla="*/ 682443 h 4821630"/>
                <a:gd name="connsiteX297" fmla="*/ 2847223 w 5017802"/>
                <a:gd name="connsiteY297" fmla="*/ 692194 h 4821630"/>
                <a:gd name="connsiteX298" fmla="*/ 2827945 w 5017802"/>
                <a:gd name="connsiteY298" fmla="*/ 734831 h 4821630"/>
                <a:gd name="connsiteX299" fmla="*/ 2795742 w 5017802"/>
                <a:gd name="connsiteY299" fmla="*/ 667248 h 4821630"/>
                <a:gd name="connsiteX300" fmla="*/ 2766032 w 5017802"/>
                <a:gd name="connsiteY300" fmla="*/ 707616 h 4821630"/>
                <a:gd name="connsiteX301" fmla="*/ 2580523 w 5017802"/>
                <a:gd name="connsiteY30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94570 w 5017802"/>
                <a:gd name="connsiteY186" fmla="*/ 3900532 h 4821630"/>
                <a:gd name="connsiteX187" fmla="*/ 2593449 w 5017802"/>
                <a:gd name="connsiteY187" fmla="*/ 3917768 h 4821630"/>
                <a:gd name="connsiteX188" fmla="*/ 2719088 w 5017802"/>
                <a:gd name="connsiteY188" fmla="*/ 3918221 h 4821630"/>
                <a:gd name="connsiteX189" fmla="*/ 2914124 w 5017802"/>
                <a:gd name="connsiteY189" fmla="*/ 3764007 h 4821630"/>
                <a:gd name="connsiteX190" fmla="*/ 3195112 w 5017802"/>
                <a:gd name="connsiteY190" fmla="*/ 3993968 h 4821630"/>
                <a:gd name="connsiteX191" fmla="*/ 3265414 w 5017802"/>
                <a:gd name="connsiteY191" fmla="*/ 4067674 h 4821630"/>
                <a:gd name="connsiteX192" fmla="*/ 3439813 w 5017802"/>
                <a:gd name="connsiteY192" fmla="*/ 4130265 h 4821630"/>
                <a:gd name="connsiteX193" fmla="*/ 3526217 w 5017802"/>
                <a:gd name="connsiteY193" fmla="*/ 4316455 h 4821630"/>
                <a:gd name="connsiteX194" fmla="*/ 3586542 w 5017802"/>
                <a:gd name="connsiteY194" fmla="*/ 4375193 h 4821630"/>
                <a:gd name="connsiteX195" fmla="*/ 3597654 w 5017802"/>
                <a:gd name="connsiteY195" fmla="*/ 4345030 h 4821630"/>
                <a:gd name="connsiteX196" fmla="*/ 3643692 w 5017802"/>
                <a:gd name="connsiteY196" fmla="*/ 4318042 h 4821630"/>
                <a:gd name="connsiteX197" fmla="*/ 3694492 w 5017802"/>
                <a:gd name="connsiteY197" fmla="*/ 4391068 h 4821630"/>
                <a:gd name="connsiteX198" fmla="*/ 3743705 w 5017802"/>
                <a:gd name="connsiteY198" fmla="*/ 4394243 h 4821630"/>
                <a:gd name="connsiteX199" fmla="*/ 3699254 w 5017802"/>
                <a:gd name="connsiteY199" fmla="*/ 4300581 h 4821630"/>
                <a:gd name="connsiteX200" fmla="*/ 3656392 w 5017802"/>
                <a:gd name="connsiteY200" fmla="*/ 4232318 h 4821630"/>
                <a:gd name="connsiteX201" fmla="*/ 3699255 w 5017802"/>
                <a:gd name="connsiteY201" fmla="*/ 4216442 h 4821630"/>
                <a:gd name="connsiteX202" fmla="*/ 3680204 w 5017802"/>
                <a:gd name="connsiteY202" fmla="*/ 4175168 h 4821630"/>
                <a:gd name="connsiteX203" fmla="*/ 3732592 w 5017802"/>
                <a:gd name="connsiteY203" fmla="*/ 4184693 h 4821630"/>
                <a:gd name="connsiteX204" fmla="*/ 3711955 w 5017802"/>
                <a:gd name="connsiteY204" fmla="*/ 4151355 h 4821630"/>
                <a:gd name="connsiteX205" fmla="*/ 3733274 w 5017802"/>
                <a:gd name="connsiteY205" fmla="*/ 4134801 h 4821630"/>
                <a:gd name="connsiteX206" fmla="*/ 3854377 w 5017802"/>
                <a:gd name="connsiteY206" fmla="*/ 4220074 h 4821630"/>
                <a:gd name="connsiteX207" fmla="*/ 3889754 w 5017802"/>
                <a:gd name="connsiteY207" fmla="*/ 4206917 h 4821630"/>
                <a:gd name="connsiteX208" fmla="*/ 3942141 w 5017802"/>
                <a:gd name="connsiteY208" fmla="*/ 4272006 h 4821630"/>
                <a:gd name="connsiteX209" fmla="*/ 3962779 w 5017802"/>
                <a:gd name="connsiteY209" fmla="*/ 4330743 h 4821630"/>
                <a:gd name="connsiteX210" fmla="*/ 4070729 w 5017802"/>
                <a:gd name="connsiteY210" fmla="*/ 4349792 h 4821630"/>
                <a:gd name="connsiteX211" fmla="*/ 4010405 w 5017802"/>
                <a:gd name="connsiteY211" fmla="*/ 4283117 h 4821630"/>
                <a:gd name="connsiteX212" fmla="*/ 4007229 w 5017802"/>
                <a:gd name="connsiteY212" fmla="*/ 4214855 h 4821630"/>
                <a:gd name="connsiteX213" fmla="*/ 4061204 w 5017802"/>
                <a:gd name="connsiteY213" fmla="*/ 4270418 h 4821630"/>
                <a:gd name="connsiteX214" fmla="*/ 4110417 w 5017802"/>
                <a:gd name="connsiteY214" fmla="*/ 4275180 h 4821630"/>
                <a:gd name="connsiteX215" fmla="*/ 4104067 w 5017802"/>
                <a:gd name="connsiteY215" fmla="*/ 4225968 h 4821630"/>
                <a:gd name="connsiteX216" fmla="*/ 4164392 w 5017802"/>
                <a:gd name="connsiteY216" fmla="*/ 4230730 h 4821630"/>
                <a:gd name="connsiteX217" fmla="*/ 4226304 w 5017802"/>
                <a:gd name="connsiteY217" fmla="*/ 4273592 h 4821630"/>
                <a:gd name="connsiteX218" fmla="*/ 4258054 w 5017802"/>
                <a:gd name="connsiteY218" fmla="*/ 4260893 h 4821630"/>
                <a:gd name="connsiteX219" fmla="*/ 4251705 w 5017802"/>
                <a:gd name="connsiteY219" fmla="*/ 4225968 h 4821630"/>
                <a:gd name="connsiteX220" fmla="*/ 4292980 w 5017802"/>
                <a:gd name="connsiteY220" fmla="*/ 4202156 h 4821630"/>
                <a:gd name="connsiteX221" fmla="*/ 4377117 w 5017802"/>
                <a:gd name="connsiteY221" fmla="*/ 4259306 h 4821630"/>
                <a:gd name="connsiteX222" fmla="*/ 4394580 w 5017802"/>
                <a:gd name="connsiteY222" fmla="*/ 4157708 h 4821630"/>
                <a:gd name="connsiteX223" fmla="*/ 4369180 w 5017802"/>
                <a:gd name="connsiteY223" fmla="*/ 4135482 h 4821630"/>
                <a:gd name="connsiteX224" fmla="*/ 4296154 w 5017802"/>
                <a:gd name="connsiteY224" fmla="*/ 4092619 h 4821630"/>
                <a:gd name="connsiteX225" fmla="*/ 4318379 w 5017802"/>
                <a:gd name="connsiteY225" fmla="*/ 4067220 h 4821630"/>
                <a:gd name="connsiteX226" fmla="*/ 4339017 w 5017802"/>
                <a:gd name="connsiteY226" fmla="*/ 4044994 h 4821630"/>
                <a:gd name="connsiteX227" fmla="*/ 4392992 w 5017802"/>
                <a:gd name="connsiteY227" fmla="*/ 4076745 h 4821630"/>
                <a:gd name="connsiteX228" fmla="*/ 4399342 w 5017802"/>
                <a:gd name="connsiteY228" fmla="*/ 4032295 h 4821630"/>
                <a:gd name="connsiteX229" fmla="*/ 4343779 w 5017802"/>
                <a:gd name="connsiteY229" fmla="*/ 4008482 h 4821630"/>
                <a:gd name="connsiteX230" fmla="*/ 4342192 w 5017802"/>
                <a:gd name="connsiteY230" fmla="*/ 3998958 h 4821630"/>
                <a:gd name="connsiteX231" fmla="*/ 4329491 w 5017802"/>
                <a:gd name="connsiteY231" fmla="*/ 3960859 h 4821630"/>
                <a:gd name="connsiteX232" fmla="*/ 4335841 w 5017802"/>
                <a:gd name="connsiteY232" fmla="*/ 3913233 h 4821630"/>
                <a:gd name="connsiteX233" fmla="*/ 4346954 w 5017802"/>
                <a:gd name="connsiteY233" fmla="*/ 3857670 h 4821630"/>
                <a:gd name="connsiteX234" fmla="*/ 4308854 w 5017802"/>
                <a:gd name="connsiteY234" fmla="*/ 3827508 h 4821630"/>
                <a:gd name="connsiteX235" fmla="*/ 4342191 w 5017802"/>
                <a:gd name="connsiteY235" fmla="*/ 3817983 h 4821630"/>
                <a:gd name="connsiteX236" fmla="*/ 4319966 w 5017802"/>
                <a:gd name="connsiteY236" fmla="*/ 3781470 h 4821630"/>
                <a:gd name="connsiteX237" fmla="*/ 4358067 w 5017802"/>
                <a:gd name="connsiteY237" fmla="*/ 3776709 h 4821630"/>
                <a:gd name="connsiteX238" fmla="*/ 4364416 w 5017802"/>
                <a:gd name="connsiteY238" fmla="*/ 3743370 h 4821630"/>
                <a:gd name="connsiteX239" fmla="*/ 4426330 w 5017802"/>
                <a:gd name="connsiteY239" fmla="*/ 3752897 h 4821630"/>
                <a:gd name="connsiteX240" fmla="*/ 4459443 w 5017802"/>
                <a:gd name="connsiteY240" fmla="*/ 3768089 h 4821630"/>
                <a:gd name="connsiteX241" fmla="*/ 4425650 w 5017802"/>
                <a:gd name="connsiteY241" fmla="*/ 3809137 h 4821630"/>
                <a:gd name="connsiteX242" fmla="*/ 4464658 w 5017802"/>
                <a:gd name="connsiteY242" fmla="*/ 3916633 h 4821630"/>
                <a:gd name="connsiteX243" fmla="*/ 4517045 w 5017802"/>
                <a:gd name="connsiteY243" fmla="*/ 3947931 h 4821630"/>
                <a:gd name="connsiteX244" fmla="*/ 4568979 w 5017802"/>
                <a:gd name="connsiteY244" fmla="*/ 3905749 h 4821630"/>
                <a:gd name="connsiteX245" fmla="*/ 4654704 w 5017802"/>
                <a:gd name="connsiteY245" fmla="*/ 3857216 h 4821630"/>
                <a:gd name="connsiteX246" fmla="*/ 4637468 w 5017802"/>
                <a:gd name="connsiteY246" fmla="*/ 3768315 h 4821630"/>
                <a:gd name="connsiteX247" fmla="*/ 4714802 w 5017802"/>
                <a:gd name="connsiteY247" fmla="*/ 3635646 h 4821630"/>
                <a:gd name="connsiteX248" fmla="*/ 5007356 w 5017802"/>
                <a:gd name="connsiteY248" fmla="*/ 3302498 h 4821630"/>
                <a:gd name="connsiteX249" fmla="*/ 4925939 w 5017802"/>
                <a:gd name="connsiteY249" fmla="*/ 3293426 h 4821630"/>
                <a:gd name="connsiteX250" fmla="*/ 4930476 w 5017802"/>
                <a:gd name="connsiteY250" fmla="*/ 3201578 h 4821630"/>
                <a:gd name="connsiteX251" fmla="*/ 4881489 w 5017802"/>
                <a:gd name="connsiteY251" fmla="*/ 3176406 h 4821630"/>
                <a:gd name="connsiteX252" fmla="*/ 4797352 w 5017802"/>
                <a:gd name="connsiteY252" fmla="*/ 3207928 h 4821630"/>
                <a:gd name="connsiteX253" fmla="*/ 4760613 w 5017802"/>
                <a:gd name="connsiteY253" fmla="*/ 3171643 h 4821630"/>
                <a:gd name="connsiteX254" fmla="*/ 4805290 w 5017802"/>
                <a:gd name="connsiteY254" fmla="*/ 3148738 h 4821630"/>
                <a:gd name="connsiteX255" fmla="*/ 4676023 w 5017802"/>
                <a:gd name="connsiteY255" fmla="*/ 2935559 h 4821630"/>
                <a:gd name="connsiteX256" fmla="*/ 4690989 w 5017802"/>
                <a:gd name="connsiteY256" fmla="*/ 2905396 h 4821630"/>
                <a:gd name="connsiteX257" fmla="*/ 4667404 w 5017802"/>
                <a:gd name="connsiteY257" fmla="*/ 2789736 h 4821630"/>
                <a:gd name="connsiteX258" fmla="*/ 4508655 w 5017802"/>
                <a:gd name="connsiteY258" fmla="*/ 2778850 h 4821630"/>
                <a:gd name="connsiteX259" fmla="*/ 4475317 w 5017802"/>
                <a:gd name="connsiteY259" fmla="*/ 2827608 h 4821630"/>
                <a:gd name="connsiteX260" fmla="*/ 4386417 w 5017802"/>
                <a:gd name="connsiteY260" fmla="*/ 2842124 h 4821630"/>
                <a:gd name="connsiteX261" fmla="*/ 4392767 w 5017802"/>
                <a:gd name="connsiteY261" fmla="*/ 2820125 h 4821630"/>
                <a:gd name="connsiteX262" fmla="*/ 4339245 w 5017802"/>
                <a:gd name="connsiteY262" fmla="*/ 2804024 h 4821630"/>
                <a:gd name="connsiteX263" fmla="*/ 4314526 w 5017802"/>
                <a:gd name="connsiteY263" fmla="*/ 2638923 h 4821630"/>
                <a:gd name="connsiteX264" fmla="*/ 4034219 w 5017802"/>
                <a:gd name="connsiteY264" fmla="*/ 2572248 h 4821630"/>
                <a:gd name="connsiteX265" fmla="*/ 3897920 w 5017802"/>
                <a:gd name="connsiteY265" fmla="*/ 2615564 h 4821630"/>
                <a:gd name="connsiteX266" fmla="*/ 3765931 w 5017802"/>
                <a:gd name="connsiteY266" fmla="*/ 2608080 h 4821630"/>
                <a:gd name="connsiteX267" fmla="*/ 3633488 w 5017802"/>
                <a:gd name="connsiteY267" fmla="*/ 2497182 h 4821630"/>
                <a:gd name="connsiteX268" fmla="*/ 3420310 w 5017802"/>
                <a:gd name="connsiteY268" fmla="*/ 2193969 h 4821630"/>
                <a:gd name="connsiteX269" fmla="*/ 3021848 w 5017802"/>
                <a:gd name="connsiteY269" fmla="*/ 2054496 h 4821630"/>
                <a:gd name="connsiteX270" fmla="*/ 2785310 w 5017802"/>
                <a:gd name="connsiteY270" fmla="*/ 1741532 h 4821630"/>
                <a:gd name="connsiteX271" fmla="*/ 2819101 w 5017802"/>
                <a:gd name="connsiteY271" fmla="*/ 1716586 h 4821630"/>
                <a:gd name="connsiteX272" fmla="*/ 2878745 w 5017802"/>
                <a:gd name="connsiteY272" fmla="*/ 1799589 h 4821630"/>
                <a:gd name="connsiteX273" fmla="*/ 2898929 w 5017802"/>
                <a:gd name="connsiteY273" fmla="*/ 1782126 h 4821630"/>
                <a:gd name="connsiteX274" fmla="*/ 2942019 w 5017802"/>
                <a:gd name="connsiteY274" fmla="*/ 1812970 h 4821630"/>
                <a:gd name="connsiteX275" fmla="*/ 3030692 w 5017802"/>
                <a:gd name="connsiteY275" fmla="*/ 1759221 h 4821630"/>
                <a:gd name="connsiteX276" fmla="*/ 3046794 w 5017802"/>
                <a:gd name="connsiteY276" fmla="*/ 1738811 h 4821630"/>
                <a:gd name="connsiteX277" fmla="*/ 3105077 w 5017802"/>
                <a:gd name="connsiteY277" fmla="*/ 1739037 h 4821630"/>
                <a:gd name="connsiteX278" fmla="*/ 3121180 w 5017802"/>
                <a:gd name="connsiteY278" fmla="*/ 1705927 h 4821630"/>
                <a:gd name="connsiteX279" fmla="*/ 3102356 w 5017802"/>
                <a:gd name="connsiteY279" fmla="*/ 1680300 h 4821630"/>
                <a:gd name="connsiteX280" fmla="*/ 3035228 w 5017802"/>
                <a:gd name="connsiteY280" fmla="*/ 1700257 h 4821630"/>
                <a:gd name="connsiteX281" fmla="*/ 3013456 w 5017802"/>
                <a:gd name="connsiteY281" fmla="*/ 1646736 h 4821630"/>
                <a:gd name="connsiteX282" fmla="*/ 3034774 w 5017802"/>
                <a:gd name="connsiteY282" fmla="*/ 1617026 h 4821630"/>
                <a:gd name="connsiteX283" fmla="*/ 2978304 w 5017802"/>
                <a:gd name="connsiteY283" fmla="*/ 1513612 h 4821630"/>
                <a:gd name="connsiteX284" fmla="*/ 2929773 w 5017802"/>
                <a:gd name="connsiteY284" fmla="*/ 1552393 h 4821630"/>
                <a:gd name="connsiteX285" fmla="*/ 2840418 w 5017802"/>
                <a:gd name="connsiteY285" fmla="*/ 1497737 h 4821630"/>
                <a:gd name="connsiteX286" fmla="*/ 2892352 w 5017802"/>
                <a:gd name="connsiteY286" fmla="*/ 1405208 h 4821630"/>
                <a:gd name="connsiteX287" fmla="*/ 2849490 w 5017802"/>
                <a:gd name="connsiteY287" fmla="*/ 1284105 h 4821630"/>
                <a:gd name="connsiteX288" fmla="*/ 2864231 w 5017802"/>
                <a:gd name="connsiteY288" fmla="*/ 1160053 h 4821630"/>
                <a:gd name="connsiteX289" fmla="*/ 2959481 w 5017802"/>
                <a:gd name="connsiteY289" fmla="*/ 1086348 h 4821630"/>
                <a:gd name="connsiteX290" fmla="*/ 3064710 w 5017802"/>
                <a:gd name="connsiteY290" fmla="*/ 1063896 h 4821630"/>
                <a:gd name="connsiteX291" fmla="*/ 3001663 w 5017802"/>
                <a:gd name="connsiteY291" fmla="*/ 974089 h 4821630"/>
                <a:gd name="connsiteX292" fmla="*/ 2984427 w 5017802"/>
                <a:gd name="connsiteY292" fmla="*/ 1018766 h 4821630"/>
                <a:gd name="connsiteX293" fmla="*/ 2941112 w 5017802"/>
                <a:gd name="connsiteY293" fmla="*/ 971595 h 4821630"/>
                <a:gd name="connsiteX294" fmla="*/ 2962430 w 5017802"/>
                <a:gd name="connsiteY294" fmla="*/ 886323 h 4821630"/>
                <a:gd name="connsiteX295" fmla="*/ 3035454 w 5017802"/>
                <a:gd name="connsiteY295" fmla="*/ 789032 h 4821630"/>
                <a:gd name="connsiteX296" fmla="*/ 3018445 w 5017802"/>
                <a:gd name="connsiteY296" fmla="*/ 682443 h 4821630"/>
                <a:gd name="connsiteX297" fmla="*/ 2847223 w 5017802"/>
                <a:gd name="connsiteY297" fmla="*/ 692194 h 4821630"/>
                <a:gd name="connsiteX298" fmla="*/ 2827945 w 5017802"/>
                <a:gd name="connsiteY298" fmla="*/ 734831 h 4821630"/>
                <a:gd name="connsiteX299" fmla="*/ 2795742 w 5017802"/>
                <a:gd name="connsiteY299" fmla="*/ 667248 h 4821630"/>
                <a:gd name="connsiteX300" fmla="*/ 2766032 w 5017802"/>
                <a:gd name="connsiteY300" fmla="*/ 707616 h 4821630"/>
                <a:gd name="connsiteX301" fmla="*/ 2580523 w 5017802"/>
                <a:gd name="connsiteY30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10210 w 5017802"/>
                <a:gd name="connsiteY186" fmla="*/ 4122785 h 4821630"/>
                <a:gd name="connsiteX187" fmla="*/ 2494570 w 5017802"/>
                <a:gd name="connsiteY187" fmla="*/ 3900532 h 4821630"/>
                <a:gd name="connsiteX188" fmla="*/ 2593449 w 5017802"/>
                <a:gd name="connsiteY188" fmla="*/ 3917768 h 4821630"/>
                <a:gd name="connsiteX189" fmla="*/ 2719088 w 5017802"/>
                <a:gd name="connsiteY189" fmla="*/ 3918221 h 4821630"/>
                <a:gd name="connsiteX190" fmla="*/ 2914124 w 5017802"/>
                <a:gd name="connsiteY190" fmla="*/ 3764007 h 4821630"/>
                <a:gd name="connsiteX191" fmla="*/ 3195112 w 5017802"/>
                <a:gd name="connsiteY191" fmla="*/ 3993968 h 4821630"/>
                <a:gd name="connsiteX192" fmla="*/ 3265414 w 5017802"/>
                <a:gd name="connsiteY192" fmla="*/ 4067674 h 4821630"/>
                <a:gd name="connsiteX193" fmla="*/ 3439813 w 5017802"/>
                <a:gd name="connsiteY193" fmla="*/ 4130265 h 4821630"/>
                <a:gd name="connsiteX194" fmla="*/ 3526217 w 5017802"/>
                <a:gd name="connsiteY194" fmla="*/ 4316455 h 4821630"/>
                <a:gd name="connsiteX195" fmla="*/ 3586542 w 5017802"/>
                <a:gd name="connsiteY195" fmla="*/ 4375193 h 4821630"/>
                <a:gd name="connsiteX196" fmla="*/ 3597654 w 5017802"/>
                <a:gd name="connsiteY196" fmla="*/ 4345030 h 4821630"/>
                <a:gd name="connsiteX197" fmla="*/ 3643692 w 5017802"/>
                <a:gd name="connsiteY197" fmla="*/ 4318042 h 4821630"/>
                <a:gd name="connsiteX198" fmla="*/ 3694492 w 5017802"/>
                <a:gd name="connsiteY198" fmla="*/ 4391068 h 4821630"/>
                <a:gd name="connsiteX199" fmla="*/ 3743705 w 5017802"/>
                <a:gd name="connsiteY199" fmla="*/ 4394243 h 4821630"/>
                <a:gd name="connsiteX200" fmla="*/ 3699254 w 5017802"/>
                <a:gd name="connsiteY200" fmla="*/ 4300581 h 4821630"/>
                <a:gd name="connsiteX201" fmla="*/ 3656392 w 5017802"/>
                <a:gd name="connsiteY201" fmla="*/ 4232318 h 4821630"/>
                <a:gd name="connsiteX202" fmla="*/ 3699255 w 5017802"/>
                <a:gd name="connsiteY202" fmla="*/ 4216442 h 4821630"/>
                <a:gd name="connsiteX203" fmla="*/ 3680204 w 5017802"/>
                <a:gd name="connsiteY203" fmla="*/ 4175168 h 4821630"/>
                <a:gd name="connsiteX204" fmla="*/ 3732592 w 5017802"/>
                <a:gd name="connsiteY204" fmla="*/ 4184693 h 4821630"/>
                <a:gd name="connsiteX205" fmla="*/ 3711955 w 5017802"/>
                <a:gd name="connsiteY205" fmla="*/ 4151355 h 4821630"/>
                <a:gd name="connsiteX206" fmla="*/ 3733274 w 5017802"/>
                <a:gd name="connsiteY206" fmla="*/ 4134801 h 4821630"/>
                <a:gd name="connsiteX207" fmla="*/ 3854377 w 5017802"/>
                <a:gd name="connsiteY207" fmla="*/ 4220074 h 4821630"/>
                <a:gd name="connsiteX208" fmla="*/ 3889754 w 5017802"/>
                <a:gd name="connsiteY208" fmla="*/ 4206917 h 4821630"/>
                <a:gd name="connsiteX209" fmla="*/ 3942141 w 5017802"/>
                <a:gd name="connsiteY209" fmla="*/ 4272006 h 4821630"/>
                <a:gd name="connsiteX210" fmla="*/ 3962779 w 5017802"/>
                <a:gd name="connsiteY210" fmla="*/ 4330743 h 4821630"/>
                <a:gd name="connsiteX211" fmla="*/ 4070729 w 5017802"/>
                <a:gd name="connsiteY211" fmla="*/ 4349792 h 4821630"/>
                <a:gd name="connsiteX212" fmla="*/ 4010405 w 5017802"/>
                <a:gd name="connsiteY212" fmla="*/ 4283117 h 4821630"/>
                <a:gd name="connsiteX213" fmla="*/ 4007229 w 5017802"/>
                <a:gd name="connsiteY213" fmla="*/ 4214855 h 4821630"/>
                <a:gd name="connsiteX214" fmla="*/ 4061204 w 5017802"/>
                <a:gd name="connsiteY214" fmla="*/ 4270418 h 4821630"/>
                <a:gd name="connsiteX215" fmla="*/ 4110417 w 5017802"/>
                <a:gd name="connsiteY215" fmla="*/ 4275180 h 4821630"/>
                <a:gd name="connsiteX216" fmla="*/ 4104067 w 5017802"/>
                <a:gd name="connsiteY216" fmla="*/ 4225968 h 4821630"/>
                <a:gd name="connsiteX217" fmla="*/ 4164392 w 5017802"/>
                <a:gd name="connsiteY217" fmla="*/ 4230730 h 4821630"/>
                <a:gd name="connsiteX218" fmla="*/ 4226304 w 5017802"/>
                <a:gd name="connsiteY218" fmla="*/ 4273592 h 4821630"/>
                <a:gd name="connsiteX219" fmla="*/ 4258054 w 5017802"/>
                <a:gd name="connsiteY219" fmla="*/ 4260893 h 4821630"/>
                <a:gd name="connsiteX220" fmla="*/ 4251705 w 5017802"/>
                <a:gd name="connsiteY220" fmla="*/ 4225968 h 4821630"/>
                <a:gd name="connsiteX221" fmla="*/ 4292980 w 5017802"/>
                <a:gd name="connsiteY221" fmla="*/ 4202156 h 4821630"/>
                <a:gd name="connsiteX222" fmla="*/ 4377117 w 5017802"/>
                <a:gd name="connsiteY222" fmla="*/ 4259306 h 4821630"/>
                <a:gd name="connsiteX223" fmla="*/ 4394580 w 5017802"/>
                <a:gd name="connsiteY223" fmla="*/ 4157708 h 4821630"/>
                <a:gd name="connsiteX224" fmla="*/ 4369180 w 5017802"/>
                <a:gd name="connsiteY224" fmla="*/ 4135482 h 4821630"/>
                <a:gd name="connsiteX225" fmla="*/ 4296154 w 5017802"/>
                <a:gd name="connsiteY225" fmla="*/ 4092619 h 4821630"/>
                <a:gd name="connsiteX226" fmla="*/ 4318379 w 5017802"/>
                <a:gd name="connsiteY226" fmla="*/ 4067220 h 4821630"/>
                <a:gd name="connsiteX227" fmla="*/ 4339017 w 5017802"/>
                <a:gd name="connsiteY227" fmla="*/ 4044994 h 4821630"/>
                <a:gd name="connsiteX228" fmla="*/ 4392992 w 5017802"/>
                <a:gd name="connsiteY228" fmla="*/ 4076745 h 4821630"/>
                <a:gd name="connsiteX229" fmla="*/ 4399342 w 5017802"/>
                <a:gd name="connsiteY229" fmla="*/ 4032295 h 4821630"/>
                <a:gd name="connsiteX230" fmla="*/ 4343779 w 5017802"/>
                <a:gd name="connsiteY230" fmla="*/ 4008482 h 4821630"/>
                <a:gd name="connsiteX231" fmla="*/ 4342192 w 5017802"/>
                <a:gd name="connsiteY231" fmla="*/ 3998958 h 4821630"/>
                <a:gd name="connsiteX232" fmla="*/ 4329491 w 5017802"/>
                <a:gd name="connsiteY232" fmla="*/ 3960859 h 4821630"/>
                <a:gd name="connsiteX233" fmla="*/ 4335841 w 5017802"/>
                <a:gd name="connsiteY233" fmla="*/ 3913233 h 4821630"/>
                <a:gd name="connsiteX234" fmla="*/ 4346954 w 5017802"/>
                <a:gd name="connsiteY234" fmla="*/ 3857670 h 4821630"/>
                <a:gd name="connsiteX235" fmla="*/ 4308854 w 5017802"/>
                <a:gd name="connsiteY235" fmla="*/ 3827508 h 4821630"/>
                <a:gd name="connsiteX236" fmla="*/ 4342191 w 5017802"/>
                <a:gd name="connsiteY236" fmla="*/ 3817983 h 4821630"/>
                <a:gd name="connsiteX237" fmla="*/ 4319966 w 5017802"/>
                <a:gd name="connsiteY237" fmla="*/ 3781470 h 4821630"/>
                <a:gd name="connsiteX238" fmla="*/ 4358067 w 5017802"/>
                <a:gd name="connsiteY238" fmla="*/ 3776709 h 4821630"/>
                <a:gd name="connsiteX239" fmla="*/ 4364416 w 5017802"/>
                <a:gd name="connsiteY239" fmla="*/ 3743370 h 4821630"/>
                <a:gd name="connsiteX240" fmla="*/ 4426330 w 5017802"/>
                <a:gd name="connsiteY240" fmla="*/ 3752897 h 4821630"/>
                <a:gd name="connsiteX241" fmla="*/ 4459443 w 5017802"/>
                <a:gd name="connsiteY241" fmla="*/ 3768089 h 4821630"/>
                <a:gd name="connsiteX242" fmla="*/ 4425650 w 5017802"/>
                <a:gd name="connsiteY242" fmla="*/ 3809137 h 4821630"/>
                <a:gd name="connsiteX243" fmla="*/ 4464658 w 5017802"/>
                <a:gd name="connsiteY243" fmla="*/ 3916633 h 4821630"/>
                <a:gd name="connsiteX244" fmla="*/ 4517045 w 5017802"/>
                <a:gd name="connsiteY244" fmla="*/ 3947931 h 4821630"/>
                <a:gd name="connsiteX245" fmla="*/ 4568979 w 5017802"/>
                <a:gd name="connsiteY245" fmla="*/ 3905749 h 4821630"/>
                <a:gd name="connsiteX246" fmla="*/ 4654704 w 5017802"/>
                <a:gd name="connsiteY246" fmla="*/ 3857216 h 4821630"/>
                <a:gd name="connsiteX247" fmla="*/ 4637468 w 5017802"/>
                <a:gd name="connsiteY247" fmla="*/ 3768315 h 4821630"/>
                <a:gd name="connsiteX248" fmla="*/ 4714802 w 5017802"/>
                <a:gd name="connsiteY248" fmla="*/ 3635646 h 4821630"/>
                <a:gd name="connsiteX249" fmla="*/ 5007356 w 5017802"/>
                <a:gd name="connsiteY249" fmla="*/ 3302498 h 4821630"/>
                <a:gd name="connsiteX250" fmla="*/ 4925939 w 5017802"/>
                <a:gd name="connsiteY250" fmla="*/ 3293426 h 4821630"/>
                <a:gd name="connsiteX251" fmla="*/ 4930476 w 5017802"/>
                <a:gd name="connsiteY251" fmla="*/ 3201578 h 4821630"/>
                <a:gd name="connsiteX252" fmla="*/ 4881489 w 5017802"/>
                <a:gd name="connsiteY252" fmla="*/ 3176406 h 4821630"/>
                <a:gd name="connsiteX253" fmla="*/ 4797352 w 5017802"/>
                <a:gd name="connsiteY253" fmla="*/ 3207928 h 4821630"/>
                <a:gd name="connsiteX254" fmla="*/ 4760613 w 5017802"/>
                <a:gd name="connsiteY254" fmla="*/ 3171643 h 4821630"/>
                <a:gd name="connsiteX255" fmla="*/ 4805290 w 5017802"/>
                <a:gd name="connsiteY255" fmla="*/ 3148738 h 4821630"/>
                <a:gd name="connsiteX256" fmla="*/ 4676023 w 5017802"/>
                <a:gd name="connsiteY256" fmla="*/ 2935559 h 4821630"/>
                <a:gd name="connsiteX257" fmla="*/ 4690989 w 5017802"/>
                <a:gd name="connsiteY257" fmla="*/ 2905396 h 4821630"/>
                <a:gd name="connsiteX258" fmla="*/ 4667404 w 5017802"/>
                <a:gd name="connsiteY258" fmla="*/ 2789736 h 4821630"/>
                <a:gd name="connsiteX259" fmla="*/ 4508655 w 5017802"/>
                <a:gd name="connsiteY259" fmla="*/ 2778850 h 4821630"/>
                <a:gd name="connsiteX260" fmla="*/ 4475317 w 5017802"/>
                <a:gd name="connsiteY260" fmla="*/ 2827608 h 4821630"/>
                <a:gd name="connsiteX261" fmla="*/ 4386417 w 5017802"/>
                <a:gd name="connsiteY261" fmla="*/ 2842124 h 4821630"/>
                <a:gd name="connsiteX262" fmla="*/ 4392767 w 5017802"/>
                <a:gd name="connsiteY262" fmla="*/ 2820125 h 4821630"/>
                <a:gd name="connsiteX263" fmla="*/ 4339245 w 5017802"/>
                <a:gd name="connsiteY263" fmla="*/ 2804024 h 4821630"/>
                <a:gd name="connsiteX264" fmla="*/ 4314526 w 5017802"/>
                <a:gd name="connsiteY264" fmla="*/ 2638923 h 4821630"/>
                <a:gd name="connsiteX265" fmla="*/ 4034219 w 5017802"/>
                <a:gd name="connsiteY265" fmla="*/ 2572248 h 4821630"/>
                <a:gd name="connsiteX266" fmla="*/ 3897920 w 5017802"/>
                <a:gd name="connsiteY266" fmla="*/ 2615564 h 4821630"/>
                <a:gd name="connsiteX267" fmla="*/ 3765931 w 5017802"/>
                <a:gd name="connsiteY267" fmla="*/ 2608080 h 4821630"/>
                <a:gd name="connsiteX268" fmla="*/ 3633488 w 5017802"/>
                <a:gd name="connsiteY268" fmla="*/ 2497182 h 4821630"/>
                <a:gd name="connsiteX269" fmla="*/ 3420310 w 5017802"/>
                <a:gd name="connsiteY269" fmla="*/ 2193969 h 4821630"/>
                <a:gd name="connsiteX270" fmla="*/ 3021848 w 5017802"/>
                <a:gd name="connsiteY270" fmla="*/ 2054496 h 4821630"/>
                <a:gd name="connsiteX271" fmla="*/ 2785310 w 5017802"/>
                <a:gd name="connsiteY271" fmla="*/ 1741532 h 4821630"/>
                <a:gd name="connsiteX272" fmla="*/ 2819101 w 5017802"/>
                <a:gd name="connsiteY272" fmla="*/ 1716586 h 4821630"/>
                <a:gd name="connsiteX273" fmla="*/ 2878745 w 5017802"/>
                <a:gd name="connsiteY273" fmla="*/ 1799589 h 4821630"/>
                <a:gd name="connsiteX274" fmla="*/ 2898929 w 5017802"/>
                <a:gd name="connsiteY274" fmla="*/ 1782126 h 4821630"/>
                <a:gd name="connsiteX275" fmla="*/ 2942019 w 5017802"/>
                <a:gd name="connsiteY275" fmla="*/ 1812970 h 4821630"/>
                <a:gd name="connsiteX276" fmla="*/ 3030692 w 5017802"/>
                <a:gd name="connsiteY276" fmla="*/ 1759221 h 4821630"/>
                <a:gd name="connsiteX277" fmla="*/ 3046794 w 5017802"/>
                <a:gd name="connsiteY277" fmla="*/ 1738811 h 4821630"/>
                <a:gd name="connsiteX278" fmla="*/ 3105077 w 5017802"/>
                <a:gd name="connsiteY278" fmla="*/ 1739037 h 4821630"/>
                <a:gd name="connsiteX279" fmla="*/ 3121180 w 5017802"/>
                <a:gd name="connsiteY279" fmla="*/ 1705927 h 4821630"/>
                <a:gd name="connsiteX280" fmla="*/ 3102356 w 5017802"/>
                <a:gd name="connsiteY280" fmla="*/ 1680300 h 4821630"/>
                <a:gd name="connsiteX281" fmla="*/ 3035228 w 5017802"/>
                <a:gd name="connsiteY281" fmla="*/ 1700257 h 4821630"/>
                <a:gd name="connsiteX282" fmla="*/ 3013456 w 5017802"/>
                <a:gd name="connsiteY282" fmla="*/ 1646736 h 4821630"/>
                <a:gd name="connsiteX283" fmla="*/ 3034774 w 5017802"/>
                <a:gd name="connsiteY283" fmla="*/ 1617026 h 4821630"/>
                <a:gd name="connsiteX284" fmla="*/ 2978304 w 5017802"/>
                <a:gd name="connsiteY284" fmla="*/ 1513612 h 4821630"/>
                <a:gd name="connsiteX285" fmla="*/ 2929773 w 5017802"/>
                <a:gd name="connsiteY285" fmla="*/ 1552393 h 4821630"/>
                <a:gd name="connsiteX286" fmla="*/ 2840418 w 5017802"/>
                <a:gd name="connsiteY286" fmla="*/ 1497737 h 4821630"/>
                <a:gd name="connsiteX287" fmla="*/ 2892352 w 5017802"/>
                <a:gd name="connsiteY287" fmla="*/ 1405208 h 4821630"/>
                <a:gd name="connsiteX288" fmla="*/ 2849490 w 5017802"/>
                <a:gd name="connsiteY288" fmla="*/ 1284105 h 4821630"/>
                <a:gd name="connsiteX289" fmla="*/ 2864231 w 5017802"/>
                <a:gd name="connsiteY289" fmla="*/ 1160053 h 4821630"/>
                <a:gd name="connsiteX290" fmla="*/ 2959481 w 5017802"/>
                <a:gd name="connsiteY290" fmla="*/ 1086348 h 4821630"/>
                <a:gd name="connsiteX291" fmla="*/ 3064710 w 5017802"/>
                <a:gd name="connsiteY291" fmla="*/ 1063896 h 4821630"/>
                <a:gd name="connsiteX292" fmla="*/ 3001663 w 5017802"/>
                <a:gd name="connsiteY292" fmla="*/ 974089 h 4821630"/>
                <a:gd name="connsiteX293" fmla="*/ 2984427 w 5017802"/>
                <a:gd name="connsiteY293" fmla="*/ 1018766 h 4821630"/>
                <a:gd name="connsiteX294" fmla="*/ 2941112 w 5017802"/>
                <a:gd name="connsiteY294" fmla="*/ 971595 h 4821630"/>
                <a:gd name="connsiteX295" fmla="*/ 2962430 w 5017802"/>
                <a:gd name="connsiteY295" fmla="*/ 886323 h 4821630"/>
                <a:gd name="connsiteX296" fmla="*/ 3035454 w 5017802"/>
                <a:gd name="connsiteY296" fmla="*/ 789032 h 4821630"/>
                <a:gd name="connsiteX297" fmla="*/ 3018445 w 5017802"/>
                <a:gd name="connsiteY297" fmla="*/ 682443 h 4821630"/>
                <a:gd name="connsiteX298" fmla="*/ 2847223 w 5017802"/>
                <a:gd name="connsiteY298" fmla="*/ 692194 h 4821630"/>
                <a:gd name="connsiteX299" fmla="*/ 2827945 w 5017802"/>
                <a:gd name="connsiteY299" fmla="*/ 734831 h 4821630"/>
                <a:gd name="connsiteX300" fmla="*/ 2795742 w 5017802"/>
                <a:gd name="connsiteY300" fmla="*/ 667248 h 4821630"/>
                <a:gd name="connsiteX301" fmla="*/ 2766032 w 5017802"/>
                <a:gd name="connsiteY301" fmla="*/ 707616 h 4821630"/>
                <a:gd name="connsiteX302" fmla="*/ 2580523 w 5017802"/>
                <a:gd name="connsiteY30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494570 w 5017802"/>
                <a:gd name="connsiteY187" fmla="*/ 3900532 h 4821630"/>
                <a:gd name="connsiteX188" fmla="*/ 2593449 w 5017802"/>
                <a:gd name="connsiteY188" fmla="*/ 3917768 h 4821630"/>
                <a:gd name="connsiteX189" fmla="*/ 2719088 w 5017802"/>
                <a:gd name="connsiteY189" fmla="*/ 3918221 h 4821630"/>
                <a:gd name="connsiteX190" fmla="*/ 2914124 w 5017802"/>
                <a:gd name="connsiteY190" fmla="*/ 3764007 h 4821630"/>
                <a:gd name="connsiteX191" fmla="*/ 3195112 w 5017802"/>
                <a:gd name="connsiteY191" fmla="*/ 3993968 h 4821630"/>
                <a:gd name="connsiteX192" fmla="*/ 3265414 w 5017802"/>
                <a:gd name="connsiteY192" fmla="*/ 4067674 h 4821630"/>
                <a:gd name="connsiteX193" fmla="*/ 3439813 w 5017802"/>
                <a:gd name="connsiteY193" fmla="*/ 4130265 h 4821630"/>
                <a:gd name="connsiteX194" fmla="*/ 3526217 w 5017802"/>
                <a:gd name="connsiteY194" fmla="*/ 4316455 h 4821630"/>
                <a:gd name="connsiteX195" fmla="*/ 3586542 w 5017802"/>
                <a:gd name="connsiteY195" fmla="*/ 4375193 h 4821630"/>
                <a:gd name="connsiteX196" fmla="*/ 3597654 w 5017802"/>
                <a:gd name="connsiteY196" fmla="*/ 4345030 h 4821630"/>
                <a:gd name="connsiteX197" fmla="*/ 3643692 w 5017802"/>
                <a:gd name="connsiteY197" fmla="*/ 4318042 h 4821630"/>
                <a:gd name="connsiteX198" fmla="*/ 3694492 w 5017802"/>
                <a:gd name="connsiteY198" fmla="*/ 4391068 h 4821630"/>
                <a:gd name="connsiteX199" fmla="*/ 3743705 w 5017802"/>
                <a:gd name="connsiteY199" fmla="*/ 4394243 h 4821630"/>
                <a:gd name="connsiteX200" fmla="*/ 3699254 w 5017802"/>
                <a:gd name="connsiteY200" fmla="*/ 4300581 h 4821630"/>
                <a:gd name="connsiteX201" fmla="*/ 3656392 w 5017802"/>
                <a:gd name="connsiteY201" fmla="*/ 4232318 h 4821630"/>
                <a:gd name="connsiteX202" fmla="*/ 3699255 w 5017802"/>
                <a:gd name="connsiteY202" fmla="*/ 4216442 h 4821630"/>
                <a:gd name="connsiteX203" fmla="*/ 3680204 w 5017802"/>
                <a:gd name="connsiteY203" fmla="*/ 4175168 h 4821630"/>
                <a:gd name="connsiteX204" fmla="*/ 3732592 w 5017802"/>
                <a:gd name="connsiteY204" fmla="*/ 4184693 h 4821630"/>
                <a:gd name="connsiteX205" fmla="*/ 3711955 w 5017802"/>
                <a:gd name="connsiteY205" fmla="*/ 4151355 h 4821630"/>
                <a:gd name="connsiteX206" fmla="*/ 3733274 w 5017802"/>
                <a:gd name="connsiteY206" fmla="*/ 4134801 h 4821630"/>
                <a:gd name="connsiteX207" fmla="*/ 3854377 w 5017802"/>
                <a:gd name="connsiteY207" fmla="*/ 4220074 h 4821630"/>
                <a:gd name="connsiteX208" fmla="*/ 3889754 w 5017802"/>
                <a:gd name="connsiteY208" fmla="*/ 4206917 h 4821630"/>
                <a:gd name="connsiteX209" fmla="*/ 3942141 w 5017802"/>
                <a:gd name="connsiteY209" fmla="*/ 4272006 h 4821630"/>
                <a:gd name="connsiteX210" fmla="*/ 3962779 w 5017802"/>
                <a:gd name="connsiteY210" fmla="*/ 4330743 h 4821630"/>
                <a:gd name="connsiteX211" fmla="*/ 4070729 w 5017802"/>
                <a:gd name="connsiteY211" fmla="*/ 4349792 h 4821630"/>
                <a:gd name="connsiteX212" fmla="*/ 4010405 w 5017802"/>
                <a:gd name="connsiteY212" fmla="*/ 4283117 h 4821630"/>
                <a:gd name="connsiteX213" fmla="*/ 4007229 w 5017802"/>
                <a:gd name="connsiteY213" fmla="*/ 4214855 h 4821630"/>
                <a:gd name="connsiteX214" fmla="*/ 4061204 w 5017802"/>
                <a:gd name="connsiteY214" fmla="*/ 4270418 h 4821630"/>
                <a:gd name="connsiteX215" fmla="*/ 4110417 w 5017802"/>
                <a:gd name="connsiteY215" fmla="*/ 4275180 h 4821630"/>
                <a:gd name="connsiteX216" fmla="*/ 4104067 w 5017802"/>
                <a:gd name="connsiteY216" fmla="*/ 4225968 h 4821630"/>
                <a:gd name="connsiteX217" fmla="*/ 4164392 w 5017802"/>
                <a:gd name="connsiteY217" fmla="*/ 4230730 h 4821630"/>
                <a:gd name="connsiteX218" fmla="*/ 4226304 w 5017802"/>
                <a:gd name="connsiteY218" fmla="*/ 4273592 h 4821630"/>
                <a:gd name="connsiteX219" fmla="*/ 4258054 w 5017802"/>
                <a:gd name="connsiteY219" fmla="*/ 4260893 h 4821630"/>
                <a:gd name="connsiteX220" fmla="*/ 4251705 w 5017802"/>
                <a:gd name="connsiteY220" fmla="*/ 4225968 h 4821630"/>
                <a:gd name="connsiteX221" fmla="*/ 4292980 w 5017802"/>
                <a:gd name="connsiteY221" fmla="*/ 4202156 h 4821630"/>
                <a:gd name="connsiteX222" fmla="*/ 4377117 w 5017802"/>
                <a:gd name="connsiteY222" fmla="*/ 4259306 h 4821630"/>
                <a:gd name="connsiteX223" fmla="*/ 4394580 w 5017802"/>
                <a:gd name="connsiteY223" fmla="*/ 4157708 h 4821630"/>
                <a:gd name="connsiteX224" fmla="*/ 4369180 w 5017802"/>
                <a:gd name="connsiteY224" fmla="*/ 4135482 h 4821630"/>
                <a:gd name="connsiteX225" fmla="*/ 4296154 w 5017802"/>
                <a:gd name="connsiteY225" fmla="*/ 4092619 h 4821630"/>
                <a:gd name="connsiteX226" fmla="*/ 4318379 w 5017802"/>
                <a:gd name="connsiteY226" fmla="*/ 4067220 h 4821630"/>
                <a:gd name="connsiteX227" fmla="*/ 4339017 w 5017802"/>
                <a:gd name="connsiteY227" fmla="*/ 4044994 h 4821630"/>
                <a:gd name="connsiteX228" fmla="*/ 4392992 w 5017802"/>
                <a:gd name="connsiteY228" fmla="*/ 4076745 h 4821630"/>
                <a:gd name="connsiteX229" fmla="*/ 4399342 w 5017802"/>
                <a:gd name="connsiteY229" fmla="*/ 4032295 h 4821630"/>
                <a:gd name="connsiteX230" fmla="*/ 4343779 w 5017802"/>
                <a:gd name="connsiteY230" fmla="*/ 4008482 h 4821630"/>
                <a:gd name="connsiteX231" fmla="*/ 4342192 w 5017802"/>
                <a:gd name="connsiteY231" fmla="*/ 3998958 h 4821630"/>
                <a:gd name="connsiteX232" fmla="*/ 4329491 w 5017802"/>
                <a:gd name="connsiteY232" fmla="*/ 3960859 h 4821630"/>
                <a:gd name="connsiteX233" fmla="*/ 4335841 w 5017802"/>
                <a:gd name="connsiteY233" fmla="*/ 3913233 h 4821630"/>
                <a:gd name="connsiteX234" fmla="*/ 4346954 w 5017802"/>
                <a:gd name="connsiteY234" fmla="*/ 3857670 h 4821630"/>
                <a:gd name="connsiteX235" fmla="*/ 4308854 w 5017802"/>
                <a:gd name="connsiteY235" fmla="*/ 3827508 h 4821630"/>
                <a:gd name="connsiteX236" fmla="*/ 4342191 w 5017802"/>
                <a:gd name="connsiteY236" fmla="*/ 3817983 h 4821630"/>
                <a:gd name="connsiteX237" fmla="*/ 4319966 w 5017802"/>
                <a:gd name="connsiteY237" fmla="*/ 3781470 h 4821630"/>
                <a:gd name="connsiteX238" fmla="*/ 4358067 w 5017802"/>
                <a:gd name="connsiteY238" fmla="*/ 3776709 h 4821630"/>
                <a:gd name="connsiteX239" fmla="*/ 4364416 w 5017802"/>
                <a:gd name="connsiteY239" fmla="*/ 3743370 h 4821630"/>
                <a:gd name="connsiteX240" fmla="*/ 4426330 w 5017802"/>
                <a:gd name="connsiteY240" fmla="*/ 3752897 h 4821630"/>
                <a:gd name="connsiteX241" fmla="*/ 4459443 w 5017802"/>
                <a:gd name="connsiteY241" fmla="*/ 3768089 h 4821630"/>
                <a:gd name="connsiteX242" fmla="*/ 4425650 w 5017802"/>
                <a:gd name="connsiteY242" fmla="*/ 3809137 h 4821630"/>
                <a:gd name="connsiteX243" fmla="*/ 4464658 w 5017802"/>
                <a:gd name="connsiteY243" fmla="*/ 3916633 h 4821630"/>
                <a:gd name="connsiteX244" fmla="*/ 4517045 w 5017802"/>
                <a:gd name="connsiteY244" fmla="*/ 3947931 h 4821630"/>
                <a:gd name="connsiteX245" fmla="*/ 4568979 w 5017802"/>
                <a:gd name="connsiteY245" fmla="*/ 3905749 h 4821630"/>
                <a:gd name="connsiteX246" fmla="*/ 4654704 w 5017802"/>
                <a:gd name="connsiteY246" fmla="*/ 3857216 h 4821630"/>
                <a:gd name="connsiteX247" fmla="*/ 4637468 w 5017802"/>
                <a:gd name="connsiteY247" fmla="*/ 3768315 h 4821630"/>
                <a:gd name="connsiteX248" fmla="*/ 4714802 w 5017802"/>
                <a:gd name="connsiteY248" fmla="*/ 3635646 h 4821630"/>
                <a:gd name="connsiteX249" fmla="*/ 5007356 w 5017802"/>
                <a:gd name="connsiteY249" fmla="*/ 3302498 h 4821630"/>
                <a:gd name="connsiteX250" fmla="*/ 4925939 w 5017802"/>
                <a:gd name="connsiteY250" fmla="*/ 3293426 h 4821630"/>
                <a:gd name="connsiteX251" fmla="*/ 4930476 w 5017802"/>
                <a:gd name="connsiteY251" fmla="*/ 3201578 h 4821630"/>
                <a:gd name="connsiteX252" fmla="*/ 4881489 w 5017802"/>
                <a:gd name="connsiteY252" fmla="*/ 3176406 h 4821630"/>
                <a:gd name="connsiteX253" fmla="*/ 4797352 w 5017802"/>
                <a:gd name="connsiteY253" fmla="*/ 3207928 h 4821630"/>
                <a:gd name="connsiteX254" fmla="*/ 4760613 w 5017802"/>
                <a:gd name="connsiteY254" fmla="*/ 3171643 h 4821630"/>
                <a:gd name="connsiteX255" fmla="*/ 4805290 w 5017802"/>
                <a:gd name="connsiteY255" fmla="*/ 3148738 h 4821630"/>
                <a:gd name="connsiteX256" fmla="*/ 4676023 w 5017802"/>
                <a:gd name="connsiteY256" fmla="*/ 2935559 h 4821630"/>
                <a:gd name="connsiteX257" fmla="*/ 4690989 w 5017802"/>
                <a:gd name="connsiteY257" fmla="*/ 2905396 h 4821630"/>
                <a:gd name="connsiteX258" fmla="*/ 4667404 w 5017802"/>
                <a:gd name="connsiteY258" fmla="*/ 2789736 h 4821630"/>
                <a:gd name="connsiteX259" fmla="*/ 4508655 w 5017802"/>
                <a:gd name="connsiteY259" fmla="*/ 2778850 h 4821630"/>
                <a:gd name="connsiteX260" fmla="*/ 4475317 w 5017802"/>
                <a:gd name="connsiteY260" fmla="*/ 2827608 h 4821630"/>
                <a:gd name="connsiteX261" fmla="*/ 4386417 w 5017802"/>
                <a:gd name="connsiteY261" fmla="*/ 2842124 h 4821630"/>
                <a:gd name="connsiteX262" fmla="*/ 4392767 w 5017802"/>
                <a:gd name="connsiteY262" fmla="*/ 2820125 h 4821630"/>
                <a:gd name="connsiteX263" fmla="*/ 4339245 w 5017802"/>
                <a:gd name="connsiteY263" fmla="*/ 2804024 h 4821630"/>
                <a:gd name="connsiteX264" fmla="*/ 4314526 w 5017802"/>
                <a:gd name="connsiteY264" fmla="*/ 2638923 h 4821630"/>
                <a:gd name="connsiteX265" fmla="*/ 4034219 w 5017802"/>
                <a:gd name="connsiteY265" fmla="*/ 2572248 h 4821630"/>
                <a:gd name="connsiteX266" fmla="*/ 3897920 w 5017802"/>
                <a:gd name="connsiteY266" fmla="*/ 2615564 h 4821630"/>
                <a:gd name="connsiteX267" fmla="*/ 3765931 w 5017802"/>
                <a:gd name="connsiteY267" fmla="*/ 2608080 h 4821630"/>
                <a:gd name="connsiteX268" fmla="*/ 3633488 w 5017802"/>
                <a:gd name="connsiteY268" fmla="*/ 2497182 h 4821630"/>
                <a:gd name="connsiteX269" fmla="*/ 3420310 w 5017802"/>
                <a:gd name="connsiteY269" fmla="*/ 2193969 h 4821630"/>
                <a:gd name="connsiteX270" fmla="*/ 3021848 w 5017802"/>
                <a:gd name="connsiteY270" fmla="*/ 2054496 h 4821630"/>
                <a:gd name="connsiteX271" fmla="*/ 2785310 w 5017802"/>
                <a:gd name="connsiteY271" fmla="*/ 1741532 h 4821630"/>
                <a:gd name="connsiteX272" fmla="*/ 2819101 w 5017802"/>
                <a:gd name="connsiteY272" fmla="*/ 1716586 h 4821630"/>
                <a:gd name="connsiteX273" fmla="*/ 2878745 w 5017802"/>
                <a:gd name="connsiteY273" fmla="*/ 1799589 h 4821630"/>
                <a:gd name="connsiteX274" fmla="*/ 2898929 w 5017802"/>
                <a:gd name="connsiteY274" fmla="*/ 1782126 h 4821630"/>
                <a:gd name="connsiteX275" fmla="*/ 2942019 w 5017802"/>
                <a:gd name="connsiteY275" fmla="*/ 1812970 h 4821630"/>
                <a:gd name="connsiteX276" fmla="*/ 3030692 w 5017802"/>
                <a:gd name="connsiteY276" fmla="*/ 1759221 h 4821630"/>
                <a:gd name="connsiteX277" fmla="*/ 3046794 w 5017802"/>
                <a:gd name="connsiteY277" fmla="*/ 1738811 h 4821630"/>
                <a:gd name="connsiteX278" fmla="*/ 3105077 w 5017802"/>
                <a:gd name="connsiteY278" fmla="*/ 1739037 h 4821630"/>
                <a:gd name="connsiteX279" fmla="*/ 3121180 w 5017802"/>
                <a:gd name="connsiteY279" fmla="*/ 1705927 h 4821630"/>
                <a:gd name="connsiteX280" fmla="*/ 3102356 w 5017802"/>
                <a:gd name="connsiteY280" fmla="*/ 1680300 h 4821630"/>
                <a:gd name="connsiteX281" fmla="*/ 3035228 w 5017802"/>
                <a:gd name="connsiteY281" fmla="*/ 1700257 h 4821630"/>
                <a:gd name="connsiteX282" fmla="*/ 3013456 w 5017802"/>
                <a:gd name="connsiteY282" fmla="*/ 1646736 h 4821630"/>
                <a:gd name="connsiteX283" fmla="*/ 3034774 w 5017802"/>
                <a:gd name="connsiteY283" fmla="*/ 1617026 h 4821630"/>
                <a:gd name="connsiteX284" fmla="*/ 2978304 w 5017802"/>
                <a:gd name="connsiteY284" fmla="*/ 1513612 h 4821630"/>
                <a:gd name="connsiteX285" fmla="*/ 2929773 w 5017802"/>
                <a:gd name="connsiteY285" fmla="*/ 1552393 h 4821630"/>
                <a:gd name="connsiteX286" fmla="*/ 2840418 w 5017802"/>
                <a:gd name="connsiteY286" fmla="*/ 1497737 h 4821630"/>
                <a:gd name="connsiteX287" fmla="*/ 2892352 w 5017802"/>
                <a:gd name="connsiteY287" fmla="*/ 1405208 h 4821630"/>
                <a:gd name="connsiteX288" fmla="*/ 2849490 w 5017802"/>
                <a:gd name="connsiteY288" fmla="*/ 1284105 h 4821630"/>
                <a:gd name="connsiteX289" fmla="*/ 2864231 w 5017802"/>
                <a:gd name="connsiteY289" fmla="*/ 1160053 h 4821630"/>
                <a:gd name="connsiteX290" fmla="*/ 2959481 w 5017802"/>
                <a:gd name="connsiteY290" fmla="*/ 1086348 h 4821630"/>
                <a:gd name="connsiteX291" fmla="*/ 3064710 w 5017802"/>
                <a:gd name="connsiteY291" fmla="*/ 1063896 h 4821630"/>
                <a:gd name="connsiteX292" fmla="*/ 3001663 w 5017802"/>
                <a:gd name="connsiteY292" fmla="*/ 974089 h 4821630"/>
                <a:gd name="connsiteX293" fmla="*/ 2984427 w 5017802"/>
                <a:gd name="connsiteY293" fmla="*/ 1018766 h 4821630"/>
                <a:gd name="connsiteX294" fmla="*/ 2941112 w 5017802"/>
                <a:gd name="connsiteY294" fmla="*/ 971595 h 4821630"/>
                <a:gd name="connsiteX295" fmla="*/ 2962430 w 5017802"/>
                <a:gd name="connsiteY295" fmla="*/ 886323 h 4821630"/>
                <a:gd name="connsiteX296" fmla="*/ 3035454 w 5017802"/>
                <a:gd name="connsiteY296" fmla="*/ 789032 h 4821630"/>
                <a:gd name="connsiteX297" fmla="*/ 3018445 w 5017802"/>
                <a:gd name="connsiteY297" fmla="*/ 682443 h 4821630"/>
                <a:gd name="connsiteX298" fmla="*/ 2847223 w 5017802"/>
                <a:gd name="connsiteY298" fmla="*/ 692194 h 4821630"/>
                <a:gd name="connsiteX299" fmla="*/ 2827945 w 5017802"/>
                <a:gd name="connsiteY299" fmla="*/ 734831 h 4821630"/>
                <a:gd name="connsiteX300" fmla="*/ 2795742 w 5017802"/>
                <a:gd name="connsiteY300" fmla="*/ 667248 h 4821630"/>
                <a:gd name="connsiteX301" fmla="*/ 2766032 w 5017802"/>
                <a:gd name="connsiteY301" fmla="*/ 707616 h 4821630"/>
                <a:gd name="connsiteX302" fmla="*/ 2580523 w 5017802"/>
                <a:gd name="connsiteY30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480060 w 5017802"/>
                <a:gd name="connsiteY187" fmla="*/ 4124373 h 4821630"/>
                <a:gd name="connsiteX188" fmla="*/ 2494570 w 5017802"/>
                <a:gd name="connsiteY188" fmla="*/ 3900532 h 4821630"/>
                <a:gd name="connsiteX189" fmla="*/ 2593449 w 5017802"/>
                <a:gd name="connsiteY189" fmla="*/ 3917768 h 4821630"/>
                <a:gd name="connsiteX190" fmla="*/ 2719088 w 5017802"/>
                <a:gd name="connsiteY190" fmla="*/ 3918221 h 4821630"/>
                <a:gd name="connsiteX191" fmla="*/ 2914124 w 5017802"/>
                <a:gd name="connsiteY191" fmla="*/ 3764007 h 4821630"/>
                <a:gd name="connsiteX192" fmla="*/ 3195112 w 5017802"/>
                <a:gd name="connsiteY192" fmla="*/ 3993968 h 4821630"/>
                <a:gd name="connsiteX193" fmla="*/ 3265414 w 5017802"/>
                <a:gd name="connsiteY193" fmla="*/ 4067674 h 4821630"/>
                <a:gd name="connsiteX194" fmla="*/ 3439813 w 5017802"/>
                <a:gd name="connsiteY194" fmla="*/ 4130265 h 4821630"/>
                <a:gd name="connsiteX195" fmla="*/ 3526217 w 5017802"/>
                <a:gd name="connsiteY195" fmla="*/ 4316455 h 4821630"/>
                <a:gd name="connsiteX196" fmla="*/ 3586542 w 5017802"/>
                <a:gd name="connsiteY196" fmla="*/ 4375193 h 4821630"/>
                <a:gd name="connsiteX197" fmla="*/ 3597654 w 5017802"/>
                <a:gd name="connsiteY197" fmla="*/ 4345030 h 4821630"/>
                <a:gd name="connsiteX198" fmla="*/ 3643692 w 5017802"/>
                <a:gd name="connsiteY198" fmla="*/ 4318042 h 4821630"/>
                <a:gd name="connsiteX199" fmla="*/ 3694492 w 5017802"/>
                <a:gd name="connsiteY199" fmla="*/ 4391068 h 4821630"/>
                <a:gd name="connsiteX200" fmla="*/ 3743705 w 5017802"/>
                <a:gd name="connsiteY200" fmla="*/ 4394243 h 4821630"/>
                <a:gd name="connsiteX201" fmla="*/ 3699254 w 5017802"/>
                <a:gd name="connsiteY201" fmla="*/ 4300581 h 4821630"/>
                <a:gd name="connsiteX202" fmla="*/ 3656392 w 5017802"/>
                <a:gd name="connsiteY202" fmla="*/ 4232318 h 4821630"/>
                <a:gd name="connsiteX203" fmla="*/ 3699255 w 5017802"/>
                <a:gd name="connsiteY203" fmla="*/ 4216442 h 4821630"/>
                <a:gd name="connsiteX204" fmla="*/ 3680204 w 5017802"/>
                <a:gd name="connsiteY204" fmla="*/ 4175168 h 4821630"/>
                <a:gd name="connsiteX205" fmla="*/ 3732592 w 5017802"/>
                <a:gd name="connsiteY205" fmla="*/ 4184693 h 4821630"/>
                <a:gd name="connsiteX206" fmla="*/ 3711955 w 5017802"/>
                <a:gd name="connsiteY206" fmla="*/ 4151355 h 4821630"/>
                <a:gd name="connsiteX207" fmla="*/ 3733274 w 5017802"/>
                <a:gd name="connsiteY207" fmla="*/ 4134801 h 4821630"/>
                <a:gd name="connsiteX208" fmla="*/ 3854377 w 5017802"/>
                <a:gd name="connsiteY208" fmla="*/ 4220074 h 4821630"/>
                <a:gd name="connsiteX209" fmla="*/ 3889754 w 5017802"/>
                <a:gd name="connsiteY209" fmla="*/ 4206917 h 4821630"/>
                <a:gd name="connsiteX210" fmla="*/ 3942141 w 5017802"/>
                <a:gd name="connsiteY210" fmla="*/ 4272006 h 4821630"/>
                <a:gd name="connsiteX211" fmla="*/ 3962779 w 5017802"/>
                <a:gd name="connsiteY211" fmla="*/ 4330743 h 4821630"/>
                <a:gd name="connsiteX212" fmla="*/ 4070729 w 5017802"/>
                <a:gd name="connsiteY212" fmla="*/ 4349792 h 4821630"/>
                <a:gd name="connsiteX213" fmla="*/ 4010405 w 5017802"/>
                <a:gd name="connsiteY213" fmla="*/ 4283117 h 4821630"/>
                <a:gd name="connsiteX214" fmla="*/ 4007229 w 5017802"/>
                <a:gd name="connsiteY214" fmla="*/ 4214855 h 4821630"/>
                <a:gd name="connsiteX215" fmla="*/ 4061204 w 5017802"/>
                <a:gd name="connsiteY215" fmla="*/ 4270418 h 4821630"/>
                <a:gd name="connsiteX216" fmla="*/ 4110417 w 5017802"/>
                <a:gd name="connsiteY216" fmla="*/ 4275180 h 4821630"/>
                <a:gd name="connsiteX217" fmla="*/ 4104067 w 5017802"/>
                <a:gd name="connsiteY217" fmla="*/ 4225968 h 4821630"/>
                <a:gd name="connsiteX218" fmla="*/ 4164392 w 5017802"/>
                <a:gd name="connsiteY218" fmla="*/ 4230730 h 4821630"/>
                <a:gd name="connsiteX219" fmla="*/ 4226304 w 5017802"/>
                <a:gd name="connsiteY219" fmla="*/ 4273592 h 4821630"/>
                <a:gd name="connsiteX220" fmla="*/ 4258054 w 5017802"/>
                <a:gd name="connsiteY220" fmla="*/ 4260893 h 4821630"/>
                <a:gd name="connsiteX221" fmla="*/ 4251705 w 5017802"/>
                <a:gd name="connsiteY221" fmla="*/ 4225968 h 4821630"/>
                <a:gd name="connsiteX222" fmla="*/ 4292980 w 5017802"/>
                <a:gd name="connsiteY222" fmla="*/ 4202156 h 4821630"/>
                <a:gd name="connsiteX223" fmla="*/ 4377117 w 5017802"/>
                <a:gd name="connsiteY223" fmla="*/ 4259306 h 4821630"/>
                <a:gd name="connsiteX224" fmla="*/ 4394580 w 5017802"/>
                <a:gd name="connsiteY224" fmla="*/ 4157708 h 4821630"/>
                <a:gd name="connsiteX225" fmla="*/ 4369180 w 5017802"/>
                <a:gd name="connsiteY225" fmla="*/ 4135482 h 4821630"/>
                <a:gd name="connsiteX226" fmla="*/ 4296154 w 5017802"/>
                <a:gd name="connsiteY226" fmla="*/ 4092619 h 4821630"/>
                <a:gd name="connsiteX227" fmla="*/ 4318379 w 5017802"/>
                <a:gd name="connsiteY227" fmla="*/ 4067220 h 4821630"/>
                <a:gd name="connsiteX228" fmla="*/ 4339017 w 5017802"/>
                <a:gd name="connsiteY228" fmla="*/ 4044994 h 4821630"/>
                <a:gd name="connsiteX229" fmla="*/ 4392992 w 5017802"/>
                <a:gd name="connsiteY229" fmla="*/ 4076745 h 4821630"/>
                <a:gd name="connsiteX230" fmla="*/ 4399342 w 5017802"/>
                <a:gd name="connsiteY230" fmla="*/ 4032295 h 4821630"/>
                <a:gd name="connsiteX231" fmla="*/ 4343779 w 5017802"/>
                <a:gd name="connsiteY231" fmla="*/ 4008482 h 4821630"/>
                <a:gd name="connsiteX232" fmla="*/ 4342192 w 5017802"/>
                <a:gd name="connsiteY232" fmla="*/ 3998958 h 4821630"/>
                <a:gd name="connsiteX233" fmla="*/ 4329491 w 5017802"/>
                <a:gd name="connsiteY233" fmla="*/ 3960859 h 4821630"/>
                <a:gd name="connsiteX234" fmla="*/ 4335841 w 5017802"/>
                <a:gd name="connsiteY234" fmla="*/ 3913233 h 4821630"/>
                <a:gd name="connsiteX235" fmla="*/ 4346954 w 5017802"/>
                <a:gd name="connsiteY235" fmla="*/ 3857670 h 4821630"/>
                <a:gd name="connsiteX236" fmla="*/ 4308854 w 5017802"/>
                <a:gd name="connsiteY236" fmla="*/ 3827508 h 4821630"/>
                <a:gd name="connsiteX237" fmla="*/ 4342191 w 5017802"/>
                <a:gd name="connsiteY237" fmla="*/ 3817983 h 4821630"/>
                <a:gd name="connsiteX238" fmla="*/ 4319966 w 5017802"/>
                <a:gd name="connsiteY238" fmla="*/ 3781470 h 4821630"/>
                <a:gd name="connsiteX239" fmla="*/ 4358067 w 5017802"/>
                <a:gd name="connsiteY239" fmla="*/ 3776709 h 4821630"/>
                <a:gd name="connsiteX240" fmla="*/ 4364416 w 5017802"/>
                <a:gd name="connsiteY240" fmla="*/ 3743370 h 4821630"/>
                <a:gd name="connsiteX241" fmla="*/ 4426330 w 5017802"/>
                <a:gd name="connsiteY241" fmla="*/ 3752897 h 4821630"/>
                <a:gd name="connsiteX242" fmla="*/ 4459443 w 5017802"/>
                <a:gd name="connsiteY242" fmla="*/ 3768089 h 4821630"/>
                <a:gd name="connsiteX243" fmla="*/ 4425650 w 5017802"/>
                <a:gd name="connsiteY243" fmla="*/ 3809137 h 4821630"/>
                <a:gd name="connsiteX244" fmla="*/ 4464658 w 5017802"/>
                <a:gd name="connsiteY244" fmla="*/ 3916633 h 4821630"/>
                <a:gd name="connsiteX245" fmla="*/ 4517045 w 5017802"/>
                <a:gd name="connsiteY245" fmla="*/ 3947931 h 4821630"/>
                <a:gd name="connsiteX246" fmla="*/ 4568979 w 5017802"/>
                <a:gd name="connsiteY246" fmla="*/ 3905749 h 4821630"/>
                <a:gd name="connsiteX247" fmla="*/ 4654704 w 5017802"/>
                <a:gd name="connsiteY247" fmla="*/ 3857216 h 4821630"/>
                <a:gd name="connsiteX248" fmla="*/ 4637468 w 5017802"/>
                <a:gd name="connsiteY248" fmla="*/ 3768315 h 4821630"/>
                <a:gd name="connsiteX249" fmla="*/ 4714802 w 5017802"/>
                <a:gd name="connsiteY249" fmla="*/ 3635646 h 4821630"/>
                <a:gd name="connsiteX250" fmla="*/ 5007356 w 5017802"/>
                <a:gd name="connsiteY250" fmla="*/ 3302498 h 4821630"/>
                <a:gd name="connsiteX251" fmla="*/ 4925939 w 5017802"/>
                <a:gd name="connsiteY251" fmla="*/ 3293426 h 4821630"/>
                <a:gd name="connsiteX252" fmla="*/ 4930476 w 5017802"/>
                <a:gd name="connsiteY252" fmla="*/ 3201578 h 4821630"/>
                <a:gd name="connsiteX253" fmla="*/ 4881489 w 5017802"/>
                <a:gd name="connsiteY253" fmla="*/ 3176406 h 4821630"/>
                <a:gd name="connsiteX254" fmla="*/ 4797352 w 5017802"/>
                <a:gd name="connsiteY254" fmla="*/ 3207928 h 4821630"/>
                <a:gd name="connsiteX255" fmla="*/ 4760613 w 5017802"/>
                <a:gd name="connsiteY255" fmla="*/ 3171643 h 4821630"/>
                <a:gd name="connsiteX256" fmla="*/ 4805290 w 5017802"/>
                <a:gd name="connsiteY256" fmla="*/ 3148738 h 4821630"/>
                <a:gd name="connsiteX257" fmla="*/ 4676023 w 5017802"/>
                <a:gd name="connsiteY257" fmla="*/ 2935559 h 4821630"/>
                <a:gd name="connsiteX258" fmla="*/ 4690989 w 5017802"/>
                <a:gd name="connsiteY258" fmla="*/ 2905396 h 4821630"/>
                <a:gd name="connsiteX259" fmla="*/ 4667404 w 5017802"/>
                <a:gd name="connsiteY259" fmla="*/ 2789736 h 4821630"/>
                <a:gd name="connsiteX260" fmla="*/ 4508655 w 5017802"/>
                <a:gd name="connsiteY260" fmla="*/ 2778850 h 4821630"/>
                <a:gd name="connsiteX261" fmla="*/ 4475317 w 5017802"/>
                <a:gd name="connsiteY261" fmla="*/ 2827608 h 4821630"/>
                <a:gd name="connsiteX262" fmla="*/ 4386417 w 5017802"/>
                <a:gd name="connsiteY262" fmla="*/ 2842124 h 4821630"/>
                <a:gd name="connsiteX263" fmla="*/ 4392767 w 5017802"/>
                <a:gd name="connsiteY263" fmla="*/ 2820125 h 4821630"/>
                <a:gd name="connsiteX264" fmla="*/ 4339245 w 5017802"/>
                <a:gd name="connsiteY264" fmla="*/ 2804024 h 4821630"/>
                <a:gd name="connsiteX265" fmla="*/ 4314526 w 5017802"/>
                <a:gd name="connsiteY265" fmla="*/ 2638923 h 4821630"/>
                <a:gd name="connsiteX266" fmla="*/ 4034219 w 5017802"/>
                <a:gd name="connsiteY266" fmla="*/ 2572248 h 4821630"/>
                <a:gd name="connsiteX267" fmla="*/ 3897920 w 5017802"/>
                <a:gd name="connsiteY267" fmla="*/ 2615564 h 4821630"/>
                <a:gd name="connsiteX268" fmla="*/ 3765931 w 5017802"/>
                <a:gd name="connsiteY268" fmla="*/ 2608080 h 4821630"/>
                <a:gd name="connsiteX269" fmla="*/ 3633488 w 5017802"/>
                <a:gd name="connsiteY269" fmla="*/ 2497182 h 4821630"/>
                <a:gd name="connsiteX270" fmla="*/ 3420310 w 5017802"/>
                <a:gd name="connsiteY270" fmla="*/ 2193969 h 4821630"/>
                <a:gd name="connsiteX271" fmla="*/ 3021848 w 5017802"/>
                <a:gd name="connsiteY271" fmla="*/ 2054496 h 4821630"/>
                <a:gd name="connsiteX272" fmla="*/ 2785310 w 5017802"/>
                <a:gd name="connsiteY272" fmla="*/ 1741532 h 4821630"/>
                <a:gd name="connsiteX273" fmla="*/ 2819101 w 5017802"/>
                <a:gd name="connsiteY273" fmla="*/ 1716586 h 4821630"/>
                <a:gd name="connsiteX274" fmla="*/ 2878745 w 5017802"/>
                <a:gd name="connsiteY274" fmla="*/ 1799589 h 4821630"/>
                <a:gd name="connsiteX275" fmla="*/ 2898929 w 5017802"/>
                <a:gd name="connsiteY275" fmla="*/ 1782126 h 4821630"/>
                <a:gd name="connsiteX276" fmla="*/ 2942019 w 5017802"/>
                <a:gd name="connsiteY276" fmla="*/ 1812970 h 4821630"/>
                <a:gd name="connsiteX277" fmla="*/ 3030692 w 5017802"/>
                <a:gd name="connsiteY277" fmla="*/ 1759221 h 4821630"/>
                <a:gd name="connsiteX278" fmla="*/ 3046794 w 5017802"/>
                <a:gd name="connsiteY278" fmla="*/ 1738811 h 4821630"/>
                <a:gd name="connsiteX279" fmla="*/ 3105077 w 5017802"/>
                <a:gd name="connsiteY279" fmla="*/ 1739037 h 4821630"/>
                <a:gd name="connsiteX280" fmla="*/ 3121180 w 5017802"/>
                <a:gd name="connsiteY280" fmla="*/ 1705927 h 4821630"/>
                <a:gd name="connsiteX281" fmla="*/ 3102356 w 5017802"/>
                <a:gd name="connsiteY281" fmla="*/ 1680300 h 4821630"/>
                <a:gd name="connsiteX282" fmla="*/ 3035228 w 5017802"/>
                <a:gd name="connsiteY282" fmla="*/ 1700257 h 4821630"/>
                <a:gd name="connsiteX283" fmla="*/ 3013456 w 5017802"/>
                <a:gd name="connsiteY283" fmla="*/ 1646736 h 4821630"/>
                <a:gd name="connsiteX284" fmla="*/ 3034774 w 5017802"/>
                <a:gd name="connsiteY284" fmla="*/ 1617026 h 4821630"/>
                <a:gd name="connsiteX285" fmla="*/ 2978304 w 5017802"/>
                <a:gd name="connsiteY285" fmla="*/ 1513612 h 4821630"/>
                <a:gd name="connsiteX286" fmla="*/ 2929773 w 5017802"/>
                <a:gd name="connsiteY286" fmla="*/ 1552393 h 4821630"/>
                <a:gd name="connsiteX287" fmla="*/ 2840418 w 5017802"/>
                <a:gd name="connsiteY287" fmla="*/ 1497737 h 4821630"/>
                <a:gd name="connsiteX288" fmla="*/ 2892352 w 5017802"/>
                <a:gd name="connsiteY288" fmla="*/ 1405208 h 4821630"/>
                <a:gd name="connsiteX289" fmla="*/ 2849490 w 5017802"/>
                <a:gd name="connsiteY289" fmla="*/ 1284105 h 4821630"/>
                <a:gd name="connsiteX290" fmla="*/ 2864231 w 5017802"/>
                <a:gd name="connsiteY290" fmla="*/ 1160053 h 4821630"/>
                <a:gd name="connsiteX291" fmla="*/ 2959481 w 5017802"/>
                <a:gd name="connsiteY291" fmla="*/ 1086348 h 4821630"/>
                <a:gd name="connsiteX292" fmla="*/ 3064710 w 5017802"/>
                <a:gd name="connsiteY292" fmla="*/ 1063896 h 4821630"/>
                <a:gd name="connsiteX293" fmla="*/ 3001663 w 5017802"/>
                <a:gd name="connsiteY293" fmla="*/ 974089 h 4821630"/>
                <a:gd name="connsiteX294" fmla="*/ 2984427 w 5017802"/>
                <a:gd name="connsiteY294" fmla="*/ 1018766 h 4821630"/>
                <a:gd name="connsiteX295" fmla="*/ 2941112 w 5017802"/>
                <a:gd name="connsiteY295" fmla="*/ 971595 h 4821630"/>
                <a:gd name="connsiteX296" fmla="*/ 2962430 w 5017802"/>
                <a:gd name="connsiteY296" fmla="*/ 886323 h 4821630"/>
                <a:gd name="connsiteX297" fmla="*/ 3035454 w 5017802"/>
                <a:gd name="connsiteY297" fmla="*/ 789032 h 4821630"/>
                <a:gd name="connsiteX298" fmla="*/ 3018445 w 5017802"/>
                <a:gd name="connsiteY298" fmla="*/ 682443 h 4821630"/>
                <a:gd name="connsiteX299" fmla="*/ 2847223 w 5017802"/>
                <a:gd name="connsiteY299" fmla="*/ 692194 h 4821630"/>
                <a:gd name="connsiteX300" fmla="*/ 2827945 w 5017802"/>
                <a:gd name="connsiteY300" fmla="*/ 734831 h 4821630"/>
                <a:gd name="connsiteX301" fmla="*/ 2795742 w 5017802"/>
                <a:gd name="connsiteY301" fmla="*/ 667248 h 4821630"/>
                <a:gd name="connsiteX302" fmla="*/ 2766032 w 5017802"/>
                <a:gd name="connsiteY302" fmla="*/ 707616 h 4821630"/>
                <a:gd name="connsiteX303" fmla="*/ 2580523 w 5017802"/>
                <a:gd name="connsiteY30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93449 w 5017802"/>
                <a:gd name="connsiteY189" fmla="*/ 3917768 h 4821630"/>
                <a:gd name="connsiteX190" fmla="*/ 2719088 w 5017802"/>
                <a:gd name="connsiteY190" fmla="*/ 3918221 h 4821630"/>
                <a:gd name="connsiteX191" fmla="*/ 2914124 w 5017802"/>
                <a:gd name="connsiteY191" fmla="*/ 3764007 h 4821630"/>
                <a:gd name="connsiteX192" fmla="*/ 3195112 w 5017802"/>
                <a:gd name="connsiteY192" fmla="*/ 3993968 h 4821630"/>
                <a:gd name="connsiteX193" fmla="*/ 3265414 w 5017802"/>
                <a:gd name="connsiteY193" fmla="*/ 4067674 h 4821630"/>
                <a:gd name="connsiteX194" fmla="*/ 3439813 w 5017802"/>
                <a:gd name="connsiteY194" fmla="*/ 4130265 h 4821630"/>
                <a:gd name="connsiteX195" fmla="*/ 3526217 w 5017802"/>
                <a:gd name="connsiteY195" fmla="*/ 4316455 h 4821630"/>
                <a:gd name="connsiteX196" fmla="*/ 3586542 w 5017802"/>
                <a:gd name="connsiteY196" fmla="*/ 4375193 h 4821630"/>
                <a:gd name="connsiteX197" fmla="*/ 3597654 w 5017802"/>
                <a:gd name="connsiteY197" fmla="*/ 4345030 h 4821630"/>
                <a:gd name="connsiteX198" fmla="*/ 3643692 w 5017802"/>
                <a:gd name="connsiteY198" fmla="*/ 4318042 h 4821630"/>
                <a:gd name="connsiteX199" fmla="*/ 3694492 w 5017802"/>
                <a:gd name="connsiteY199" fmla="*/ 4391068 h 4821630"/>
                <a:gd name="connsiteX200" fmla="*/ 3743705 w 5017802"/>
                <a:gd name="connsiteY200" fmla="*/ 4394243 h 4821630"/>
                <a:gd name="connsiteX201" fmla="*/ 3699254 w 5017802"/>
                <a:gd name="connsiteY201" fmla="*/ 4300581 h 4821630"/>
                <a:gd name="connsiteX202" fmla="*/ 3656392 w 5017802"/>
                <a:gd name="connsiteY202" fmla="*/ 4232318 h 4821630"/>
                <a:gd name="connsiteX203" fmla="*/ 3699255 w 5017802"/>
                <a:gd name="connsiteY203" fmla="*/ 4216442 h 4821630"/>
                <a:gd name="connsiteX204" fmla="*/ 3680204 w 5017802"/>
                <a:gd name="connsiteY204" fmla="*/ 4175168 h 4821630"/>
                <a:gd name="connsiteX205" fmla="*/ 3732592 w 5017802"/>
                <a:gd name="connsiteY205" fmla="*/ 4184693 h 4821630"/>
                <a:gd name="connsiteX206" fmla="*/ 3711955 w 5017802"/>
                <a:gd name="connsiteY206" fmla="*/ 4151355 h 4821630"/>
                <a:gd name="connsiteX207" fmla="*/ 3733274 w 5017802"/>
                <a:gd name="connsiteY207" fmla="*/ 4134801 h 4821630"/>
                <a:gd name="connsiteX208" fmla="*/ 3854377 w 5017802"/>
                <a:gd name="connsiteY208" fmla="*/ 4220074 h 4821630"/>
                <a:gd name="connsiteX209" fmla="*/ 3889754 w 5017802"/>
                <a:gd name="connsiteY209" fmla="*/ 4206917 h 4821630"/>
                <a:gd name="connsiteX210" fmla="*/ 3942141 w 5017802"/>
                <a:gd name="connsiteY210" fmla="*/ 4272006 h 4821630"/>
                <a:gd name="connsiteX211" fmla="*/ 3962779 w 5017802"/>
                <a:gd name="connsiteY211" fmla="*/ 4330743 h 4821630"/>
                <a:gd name="connsiteX212" fmla="*/ 4070729 w 5017802"/>
                <a:gd name="connsiteY212" fmla="*/ 4349792 h 4821630"/>
                <a:gd name="connsiteX213" fmla="*/ 4010405 w 5017802"/>
                <a:gd name="connsiteY213" fmla="*/ 4283117 h 4821630"/>
                <a:gd name="connsiteX214" fmla="*/ 4007229 w 5017802"/>
                <a:gd name="connsiteY214" fmla="*/ 4214855 h 4821630"/>
                <a:gd name="connsiteX215" fmla="*/ 4061204 w 5017802"/>
                <a:gd name="connsiteY215" fmla="*/ 4270418 h 4821630"/>
                <a:gd name="connsiteX216" fmla="*/ 4110417 w 5017802"/>
                <a:gd name="connsiteY216" fmla="*/ 4275180 h 4821630"/>
                <a:gd name="connsiteX217" fmla="*/ 4104067 w 5017802"/>
                <a:gd name="connsiteY217" fmla="*/ 4225968 h 4821630"/>
                <a:gd name="connsiteX218" fmla="*/ 4164392 w 5017802"/>
                <a:gd name="connsiteY218" fmla="*/ 4230730 h 4821630"/>
                <a:gd name="connsiteX219" fmla="*/ 4226304 w 5017802"/>
                <a:gd name="connsiteY219" fmla="*/ 4273592 h 4821630"/>
                <a:gd name="connsiteX220" fmla="*/ 4258054 w 5017802"/>
                <a:gd name="connsiteY220" fmla="*/ 4260893 h 4821630"/>
                <a:gd name="connsiteX221" fmla="*/ 4251705 w 5017802"/>
                <a:gd name="connsiteY221" fmla="*/ 4225968 h 4821630"/>
                <a:gd name="connsiteX222" fmla="*/ 4292980 w 5017802"/>
                <a:gd name="connsiteY222" fmla="*/ 4202156 h 4821630"/>
                <a:gd name="connsiteX223" fmla="*/ 4377117 w 5017802"/>
                <a:gd name="connsiteY223" fmla="*/ 4259306 h 4821630"/>
                <a:gd name="connsiteX224" fmla="*/ 4394580 w 5017802"/>
                <a:gd name="connsiteY224" fmla="*/ 4157708 h 4821630"/>
                <a:gd name="connsiteX225" fmla="*/ 4369180 w 5017802"/>
                <a:gd name="connsiteY225" fmla="*/ 4135482 h 4821630"/>
                <a:gd name="connsiteX226" fmla="*/ 4296154 w 5017802"/>
                <a:gd name="connsiteY226" fmla="*/ 4092619 h 4821630"/>
                <a:gd name="connsiteX227" fmla="*/ 4318379 w 5017802"/>
                <a:gd name="connsiteY227" fmla="*/ 4067220 h 4821630"/>
                <a:gd name="connsiteX228" fmla="*/ 4339017 w 5017802"/>
                <a:gd name="connsiteY228" fmla="*/ 4044994 h 4821630"/>
                <a:gd name="connsiteX229" fmla="*/ 4392992 w 5017802"/>
                <a:gd name="connsiteY229" fmla="*/ 4076745 h 4821630"/>
                <a:gd name="connsiteX230" fmla="*/ 4399342 w 5017802"/>
                <a:gd name="connsiteY230" fmla="*/ 4032295 h 4821630"/>
                <a:gd name="connsiteX231" fmla="*/ 4343779 w 5017802"/>
                <a:gd name="connsiteY231" fmla="*/ 4008482 h 4821630"/>
                <a:gd name="connsiteX232" fmla="*/ 4342192 w 5017802"/>
                <a:gd name="connsiteY232" fmla="*/ 3998958 h 4821630"/>
                <a:gd name="connsiteX233" fmla="*/ 4329491 w 5017802"/>
                <a:gd name="connsiteY233" fmla="*/ 3960859 h 4821630"/>
                <a:gd name="connsiteX234" fmla="*/ 4335841 w 5017802"/>
                <a:gd name="connsiteY234" fmla="*/ 3913233 h 4821630"/>
                <a:gd name="connsiteX235" fmla="*/ 4346954 w 5017802"/>
                <a:gd name="connsiteY235" fmla="*/ 3857670 h 4821630"/>
                <a:gd name="connsiteX236" fmla="*/ 4308854 w 5017802"/>
                <a:gd name="connsiteY236" fmla="*/ 3827508 h 4821630"/>
                <a:gd name="connsiteX237" fmla="*/ 4342191 w 5017802"/>
                <a:gd name="connsiteY237" fmla="*/ 3817983 h 4821630"/>
                <a:gd name="connsiteX238" fmla="*/ 4319966 w 5017802"/>
                <a:gd name="connsiteY238" fmla="*/ 3781470 h 4821630"/>
                <a:gd name="connsiteX239" fmla="*/ 4358067 w 5017802"/>
                <a:gd name="connsiteY239" fmla="*/ 3776709 h 4821630"/>
                <a:gd name="connsiteX240" fmla="*/ 4364416 w 5017802"/>
                <a:gd name="connsiteY240" fmla="*/ 3743370 h 4821630"/>
                <a:gd name="connsiteX241" fmla="*/ 4426330 w 5017802"/>
                <a:gd name="connsiteY241" fmla="*/ 3752897 h 4821630"/>
                <a:gd name="connsiteX242" fmla="*/ 4459443 w 5017802"/>
                <a:gd name="connsiteY242" fmla="*/ 3768089 h 4821630"/>
                <a:gd name="connsiteX243" fmla="*/ 4425650 w 5017802"/>
                <a:gd name="connsiteY243" fmla="*/ 3809137 h 4821630"/>
                <a:gd name="connsiteX244" fmla="*/ 4464658 w 5017802"/>
                <a:gd name="connsiteY244" fmla="*/ 3916633 h 4821630"/>
                <a:gd name="connsiteX245" fmla="*/ 4517045 w 5017802"/>
                <a:gd name="connsiteY245" fmla="*/ 3947931 h 4821630"/>
                <a:gd name="connsiteX246" fmla="*/ 4568979 w 5017802"/>
                <a:gd name="connsiteY246" fmla="*/ 3905749 h 4821630"/>
                <a:gd name="connsiteX247" fmla="*/ 4654704 w 5017802"/>
                <a:gd name="connsiteY247" fmla="*/ 3857216 h 4821630"/>
                <a:gd name="connsiteX248" fmla="*/ 4637468 w 5017802"/>
                <a:gd name="connsiteY248" fmla="*/ 3768315 h 4821630"/>
                <a:gd name="connsiteX249" fmla="*/ 4714802 w 5017802"/>
                <a:gd name="connsiteY249" fmla="*/ 3635646 h 4821630"/>
                <a:gd name="connsiteX250" fmla="*/ 5007356 w 5017802"/>
                <a:gd name="connsiteY250" fmla="*/ 3302498 h 4821630"/>
                <a:gd name="connsiteX251" fmla="*/ 4925939 w 5017802"/>
                <a:gd name="connsiteY251" fmla="*/ 3293426 h 4821630"/>
                <a:gd name="connsiteX252" fmla="*/ 4930476 w 5017802"/>
                <a:gd name="connsiteY252" fmla="*/ 3201578 h 4821630"/>
                <a:gd name="connsiteX253" fmla="*/ 4881489 w 5017802"/>
                <a:gd name="connsiteY253" fmla="*/ 3176406 h 4821630"/>
                <a:gd name="connsiteX254" fmla="*/ 4797352 w 5017802"/>
                <a:gd name="connsiteY254" fmla="*/ 3207928 h 4821630"/>
                <a:gd name="connsiteX255" fmla="*/ 4760613 w 5017802"/>
                <a:gd name="connsiteY255" fmla="*/ 3171643 h 4821630"/>
                <a:gd name="connsiteX256" fmla="*/ 4805290 w 5017802"/>
                <a:gd name="connsiteY256" fmla="*/ 3148738 h 4821630"/>
                <a:gd name="connsiteX257" fmla="*/ 4676023 w 5017802"/>
                <a:gd name="connsiteY257" fmla="*/ 2935559 h 4821630"/>
                <a:gd name="connsiteX258" fmla="*/ 4690989 w 5017802"/>
                <a:gd name="connsiteY258" fmla="*/ 2905396 h 4821630"/>
                <a:gd name="connsiteX259" fmla="*/ 4667404 w 5017802"/>
                <a:gd name="connsiteY259" fmla="*/ 2789736 h 4821630"/>
                <a:gd name="connsiteX260" fmla="*/ 4508655 w 5017802"/>
                <a:gd name="connsiteY260" fmla="*/ 2778850 h 4821630"/>
                <a:gd name="connsiteX261" fmla="*/ 4475317 w 5017802"/>
                <a:gd name="connsiteY261" fmla="*/ 2827608 h 4821630"/>
                <a:gd name="connsiteX262" fmla="*/ 4386417 w 5017802"/>
                <a:gd name="connsiteY262" fmla="*/ 2842124 h 4821630"/>
                <a:gd name="connsiteX263" fmla="*/ 4392767 w 5017802"/>
                <a:gd name="connsiteY263" fmla="*/ 2820125 h 4821630"/>
                <a:gd name="connsiteX264" fmla="*/ 4339245 w 5017802"/>
                <a:gd name="connsiteY264" fmla="*/ 2804024 h 4821630"/>
                <a:gd name="connsiteX265" fmla="*/ 4314526 w 5017802"/>
                <a:gd name="connsiteY265" fmla="*/ 2638923 h 4821630"/>
                <a:gd name="connsiteX266" fmla="*/ 4034219 w 5017802"/>
                <a:gd name="connsiteY266" fmla="*/ 2572248 h 4821630"/>
                <a:gd name="connsiteX267" fmla="*/ 3897920 w 5017802"/>
                <a:gd name="connsiteY267" fmla="*/ 2615564 h 4821630"/>
                <a:gd name="connsiteX268" fmla="*/ 3765931 w 5017802"/>
                <a:gd name="connsiteY268" fmla="*/ 2608080 h 4821630"/>
                <a:gd name="connsiteX269" fmla="*/ 3633488 w 5017802"/>
                <a:gd name="connsiteY269" fmla="*/ 2497182 h 4821630"/>
                <a:gd name="connsiteX270" fmla="*/ 3420310 w 5017802"/>
                <a:gd name="connsiteY270" fmla="*/ 2193969 h 4821630"/>
                <a:gd name="connsiteX271" fmla="*/ 3021848 w 5017802"/>
                <a:gd name="connsiteY271" fmla="*/ 2054496 h 4821630"/>
                <a:gd name="connsiteX272" fmla="*/ 2785310 w 5017802"/>
                <a:gd name="connsiteY272" fmla="*/ 1741532 h 4821630"/>
                <a:gd name="connsiteX273" fmla="*/ 2819101 w 5017802"/>
                <a:gd name="connsiteY273" fmla="*/ 1716586 h 4821630"/>
                <a:gd name="connsiteX274" fmla="*/ 2878745 w 5017802"/>
                <a:gd name="connsiteY274" fmla="*/ 1799589 h 4821630"/>
                <a:gd name="connsiteX275" fmla="*/ 2898929 w 5017802"/>
                <a:gd name="connsiteY275" fmla="*/ 1782126 h 4821630"/>
                <a:gd name="connsiteX276" fmla="*/ 2942019 w 5017802"/>
                <a:gd name="connsiteY276" fmla="*/ 1812970 h 4821630"/>
                <a:gd name="connsiteX277" fmla="*/ 3030692 w 5017802"/>
                <a:gd name="connsiteY277" fmla="*/ 1759221 h 4821630"/>
                <a:gd name="connsiteX278" fmla="*/ 3046794 w 5017802"/>
                <a:gd name="connsiteY278" fmla="*/ 1738811 h 4821630"/>
                <a:gd name="connsiteX279" fmla="*/ 3105077 w 5017802"/>
                <a:gd name="connsiteY279" fmla="*/ 1739037 h 4821630"/>
                <a:gd name="connsiteX280" fmla="*/ 3121180 w 5017802"/>
                <a:gd name="connsiteY280" fmla="*/ 1705927 h 4821630"/>
                <a:gd name="connsiteX281" fmla="*/ 3102356 w 5017802"/>
                <a:gd name="connsiteY281" fmla="*/ 1680300 h 4821630"/>
                <a:gd name="connsiteX282" fmla="*/ 3035228 w 5017802"/>
                <a:gd name="connsiteY282" fmla="*/ 1700257 h 4821630"/>
                <a:gd name="connsiteX283" fmla="*/ 3013456 w 5017802"/>
                <a:gd name="connsiteY283" fmla="*/ 1646736 h 4821630"/>
                <a:gd name="connsiteX284" fmla="*/ 3034774 w 5017802"/>
                <a:gd name="connsiteY284" fmla="*/ 1617026 h 4821630"/>
                <a:gd name="connsiteX285" fmla="*/ 2978304 w 5017802"/>
                <a:gd name="connsiteY285" fmla="*/ 1513612 h 4821630"/>
                <a:gd name="connsiteX286" fmla="*/ 2929773 w 5017802"/>
                <a:gd name="connsiteY286" fmla="*/ 1552393 h 4821630"/>
                <a:gd name="connsiteX287" fmla="*/ 2840418 w 5017802"/>
                <a:gd name="connsiteY287" fmla="*/ 1497737 h 4821630"/>
                <a:gd name="connsiteX288" fmla="*/ 2892352 w 5017802"/>
                <a:gd name="connsiteY288" fmla="*/ 1405208 h 4821630"/>
                <a:gd name="connsiteX289" fmla="*/ 2849490 w 5017802"/>
                <a:gd name="connsiteY289" fmla="*/ 1284105 h 4821630"/>
                <a:gd name="connsiteX290" fmla="*/ 2864231 w 5017802"/>
                <a:gd name="connsiteY290" fmla="*/ 1160053 h 4821630"/>
                <a:gd name="connsiteX291" fmla="*/ 2959481 w 5017802"/>
                <a:gd name="connsiteY291" fmla="*/ 1086348 h 4821630"/>
                <a:gd name="connsiteX292" fmla="*/ 3064710 w 5017802"/>
                <a:gd name="connsiteY292" fmla="*/ 1063896 h 4821630"/>
                <a:gd name="connsiteX293" fmla="*/ 3001663 w 5017802"/>
                <a:gd name="connsiteY293" fmla="*/ 974089 h 4821630"/>
                <a:gd name="connsiteX294" fmla="*/ 2984427 w 5017802"/>
                <a:gd name="connsiteY294" fmla="*/ 1018766 h 4821630"/>
                <a:gd name="connsiteX295" fmla="*/ 2941112 w 5017802"/>
                <a:gd name="connsiteY295" fmla="*/ 971595 h 4821630"/>
                <a:gd name="connsiteX296" fmla="*/ 2962430 w 5017802"/>
                <a:gd name="connsiteY296" fmla="*/ 886323 h 4821630"/>
                <a:gd name="connsiteX297" fmla="*/ 3035454 w 5017802"/>
                <a:gd name="connsiteY297" fmla="*/ 789032 h 4821630"/>
                <a:gd name="connsiteX298" fmla="*/ 3018445 w 5017802"/>
                <a:gd name="connsiteY298" fmla="*/ 682443 h 4821630"/>
                <a:gd name="connsiteX299" fmla="*/ 2847223 w 5017802"/>
                <a:gd name="connsiteY299" fmla="*/ 692194 h 4821630"/>
                <a:gd name="connsiteX300" fmla="*/ 2827945 w 5017802"/>
                <a:gd name="connsiteY300" fmla="*/ 734831 h 4821630"/>
                <a:gd name="connsiteX301" fmla="*/ 2795742 w 5017802"/>
                <a:gd name="connsiteY301" fmla="*/ 667248 h 4821630"/>
                <a:gd name="connsiteX302" fmla="*/ 2766032 w 5017802"/>
                <a:gd name="connsiteY302" fmla="*/ 707616 h 4821630"/>
                <a:gd name="connsiteX303" fmla="*/ 2580523 w 5017802"/>
                <a:gd name="connsiteY30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492760 w 5017802"/>
                <a:gd name="connsiteY189" fmla="*/ 3905298 h 4821630"/>
                <a:gd name="connsiteX190" fmla="*/ 2593449 w 5017802"/>
                <a:gd name="connsiteY190" fmla="*/ 3917768 h 4821630"/>
                <a:gd name="connsiteX191" fmla="*/ 2719088 w 5017802"/>
                <a:gd name="connsiteY191" fmla="*/ 3918221 h 4821630"/>
                <a:gd name="connsiteX192" fmla="*/ 2914124 w 5017802"/>
                <a:gd name="connsiteY192" fmla="*/ 3764007 h 4821630"/>
                <a:gd name="connsiteX193" fmla="*/ 3195112 w 5017802"/>
                <a:gd name="connsiteY193" fmla="*/ 3993968 h 4821630"/>
                <a:gd name="connsiteX194" fmla="*/ 3265414 w 5017802"/>
                <a:gd name="connsiteY194" fmla="*/ 4067674 h 4821630"/>
                <a:gd name="connsiteX195" fmla="*/ 3439813 w 5017802"/>
                <a:gd name="connsiteY195" fmla="*/ 4130265 h 4821630"/>
                <a:gd name="connsiteX196" fmla="*/ 3526217 w 5017802"/>
                <a:gd name="connsiteY196" fmla="*/ 4316455 h 4821630"/>
                <a:gd name="connsiteX197" fmla="*/ 3586542 w 5017802"/>
                <a:gd name="connsiteY197" fmla="*/ 4375193 h 4821630"/>
                <a:gd name="connsiteX198" fmla="*/ 3597654 w 5017802"/>
                <a:gd name="connsiteY198" fmla="*/ 4345030 h 4821630"/>
                <a:gd name="connsiteX199" fmla="*/ 3643692 w 5017802"/>
                <a:gd name="connsiteY199" fmla="*/ 4318042 h 4821630"/>
                <a:gd name="connsiteX200" fmla="*/ 3694492 w 5017802"/>
                <a:gd name="connsiteY200" fmla="*/ 4391068 h 4821630"/>
                <a:gd name="connsiteX201" fmla="*/ 3743705 w 5017802"/>
                <a:gd name="connsiteY201" fmla="*/ 4394243 h 4821630"/>
                <a:gd name="connsiteX202" fmla="*/ 3699254 w 5017802"/>
                <a:gd name="connsiteY202" fmla="*/ 4300581 h 4821630"/>
                <a:gd name="connsiteX203" fmla="*/ 3656392 w 5017802"/>
                <a:gd name="connsiteY203" fmla="*/ 4232318 h 4821630"/>
                <a:gd name="connsiteX204" fmla="*/ 3699255 w 5017802"/>
                <a:gd name="connsiteY204" fmla="*/ 4216442 h 4821630"/>
                <a:gd name="connsiteX205" fmla="*/ 3680204 w 5017802"/>
                <a:gd name="connsiteY205" fmla="*/ 4175168 h 4821630"/>
                <a:gd name="connsiteX206" fmla="*/ 3732592 w 5017802"/>
                <a:gd name="connsiteY206" fmla="*/ 4184693 h 4821630"/>
                <a:gd name="connsiteX207" fmla="*/ 3711955 w 5017802"/>
                <a:gd name="connsiteY207" fmla="*/ 4151355 h 4821630"/>
                <a:gd name="connsiteX208" fmla="*/ 3733274 w 5017802"/>
                <a:gd name="connsiteY208" fmla="*/ 4134801 h 4821630"/>
                <a:gd name="connsiteX209" fmla="*/ 3854377 w 5017802"/>
                <a:gd name="connsiteY209" fmla="*/ 4220074 h 4821630"/>
                <a:gd name="connsiteX210" fmla="*/ 3889754 w 5017802"/>
                <a:gd name="connsiteY210" fmla="*/ 4206917 h 4821630"/>
                <a:gd name="connsiteX211" fmla="*/ 3942141 w 5017802"/>
                <a:gd name="connsiteY211" fmla="*/ 4272006 h 4821630"/>
                <a:gd name="connsiteX212" fmla="*/ 3962779 w 5017802"/>
                <a:gd name="connsiteY212" fmla="*/ 4330743 h 4821630"/>
                <a:gd name="connsiteX213" fmla="*/ 4070729 w 5017802"/>
                <a:gd name="connsiteY213" fmla="*/ 4349792 h 4821630"/>
                <a:gd name="connsiteX214" fmla="*/ 4010405 w 5017802"/>
                <a:gd name="connsiteY214" fmla="*/ 4283117 h 4821630"/>
                <a:gd name="connsiteX215" fmla="*/ 4007229 w 5017802"/>
                <a:gd name="connsiteY215" fmla="*/ 4214855 h 4821630"/>
                <a:gd name="connsiteX216" fmla="*/ 4061204 w 5017802"/>
                <a:gd name="connsiteY216" fmla="*/ 4270418 h 4821630"/>
                <a:gd name="connsiteX217" fmla="*/ 4110417 w 5017802"/>
                <a:gd name="connsiteY217" fmla="*/ 4275180 h 4821630"/>
                <a:gd name="connsiteX218" fmla="*/ 4104067 w 5017802"/>
                <a:gd name="connsiteY218" fmla="*/ 4225968 h 4821630"/>
                <a:gd name="connsiteX219" fmla="*/ 4164392 w 5017802"/>
                <a:gd name="connsiteY219" fmla="*/ 4230730 h 4821630"/>
                <a:gd name="connsiteX220" fmla="*/ 4226304 w 5017802"/>
                <a:gd name="connsiteY220" fmla="*/ 4273592 h 4821630"/>
                <a:gd name="connsiteX221" fmla="*/ 4258054 w 5017802"/>
                <a:gd name="connsiteY221" fmla="*/ 4260893 h 4821630"/>
                <a:gd name="connsiteX222" fmla="*/ 4251705 w 5017802"/>
                <a:gd name="connsiteY222" fmla="*/ 4225968 h 4821630"/>
                <a:gd name="connsiteX223" fmla="*/ 4292980 w 5017802"/>
                <a:gd name="connsiteY223" fmla="*/ 4202156 h 4821630"/>
                <a:gd name="connsiteX224" fmla="*/ 4377117 w 5017802"/>
                <a:gd name="connsiteY224" fmla="*/ 4259306 h 4821630"/>
                <a:gd name="connsiteX225" fmla="*/ 4394580 w 5017802"/>
                <a:gd name="connsiteY225" fmla="*/ 4157708 h 4821630"/>
                <a:gd name="connsiteX226" fmla="*/ 4369180 w 5017802"/>
                <a:gd name="connsiteY226" fmla="*/ 4135482 h 4821630"/>
                <a:gd name="connsiteX227" fmla="*/ 4296154 w 5017802"/>
                <a:gd name="connsiteY227" fmla="*/ 4092619 h 4821630"/>
                <a:gd name="connsiteX228" fmla="*/ 4318379 w 5017802"/>
                <a:gd name="connsiteY228" fmla="*/ 4067220 h 4821630"/>
                <a:gd name="connsiteX229" fmla="*/ 4339017 w 5017802"/>
                <a:gd name="connsiteY229" fmla="*/ 4044994 h 4821630"/>
                <a:gd name="connsiteX230" fmla="*/ 4392992 w 5017802"/>
                <a:gd name="connsiteY230" fmla="*/ 4076745 h 4821630"/>
                <a:gd name="connsiteX231" fmla="*/ 4399342 w 5017802"/>
                <a:gd name="connsiteY231" fmla="*/ 4032295 h 4821630"/>
                <a:gd name="connsiteX232" fmla="*/ 4343779 w 5017802"/>
                <a:gd name="connsiteY232" fmla="*/ 4008482 h 4821630"/>
                <a:gd name="connsiteX233" fmla="*/ 4342192 w 5017802"/>
                <a:gd name="connsiteY233" fmla="*/ 3998958 h 4821630"/>
                <a:gd name="connsiteX234" fmla="*/ 4329491 w 5017802"/>
                <a:gd name="connsiteY234" fmla="*/ 3960859 h 4821630"/>
                <a:gd name="connsiteX235" fmla="*/ 4335841 w 5017802"/>
                <a:gd name="connsiteY235" fmla="*/ 3913233 h 4821630"/>
                <a:gd name="connsiteX236" fmla="*/ 4346954 w 5017802"/>
                <a:gd name="connsiteY236" fmla="*/ 3857670 h 4821630"/>
                <a:gd name="connsiteX237" fmla="*/ 4308854 w 5017802"/>
                <a:gd name="connsiteY237" fmla="*/ 3827508 h 4821630"/>
                <a:gd name="connsiteX238" fmla="*/ 4342191 w 5017802"/>
                <a:gd name="connsiteY238" fmla="*/ 3817983 h 4821630"/>
                <a:gd name="connsiteX239" fmla="*/ 4319966 w 5017802"/>
                <a:gd name="connsiteY239" fmla="*/ 3781470 h 4821630"/>
                <a:gd name="connsiteX240" fmla="*/ 4358067 w 5017802"/>
                <a:gd name="connsiteY240" fmla="*/ 3776709 h 4821630"/>
                <a:gd name="connsiteX241" fmla="*/ 4364416 w 5017802"/>
                <a:gd name="connsiteY241" fmla="*/ 3743370 h 4821630"/>
                <a:gd name="connsiteX242" fmla="*/ 4426330 w 5017802"/>
                <a:gd name="connsiteY242" fmla="*/ 3752897 h 4821630"/>
                <a:gd name="connsiteX243" fmla="*/ 4459443 w 5017802"/>
                <a:gd name="connsiteY243" fmla="*/ 3768089 h 4821630"/>
                <a:gd name="connsiteX244" fmla="*/ 4425650 w 5017802"/>
                <a:gd name="connsiteY244" fmla="*/ 3809137 h 4821630"/>
                <a:gd name="connsiteX245" fmla="*/ 4464658 w 5017802"/>
                <a:gd name="connsiteY245" fmla="*/ 3916633 h 4821630"/>
                <a:gd name="connsiteX246" fmla="*/ 4517045 w 5017802"/>
                <a:gd name="connsiteY246" fmla="*/ 3947931 h 4821630"/>
                <a:gd name="connsiteX247" fmla="*/ 4568979 w 5017802"/>
                <a:gd name="connsiteY247" fmla="*/ 3905749 h 4821630"/>
                <a:gd name="connsiteX248" fmla="*/ 4654704 w 5017802"/>
                <a:gd name="connsiteY248" fmla="*/ 3857216 h 4821630"/>
                <a:gd name="connsiteX249" fmla="*/ 4637468 w 5017802"/>
                <a:gd name="connsiteY249" fmla="*/ 3768315 h 4821630"/>
                <a:gd name="connsiteX250" fmla="*/ 4714802 w 5017802"/>
                <a:gd name="connsiteY250" fmla="*/ 3635646 h 4821630"/>
                <a:gd name="connsiteX251" fmla="*/ 5007356 w 5017802"/>
                <a:gd name="connsiteY251" fmla="*/ 3302498 h 4821630"/>
                <a:gd name="connsiteX252" fmla="*/ 4925939 w 5017802"/>
                <a:gd name="connsiteY252" fmla="*/ 3293426 h 4821630"/>
                <a:gd name="connsiteX253" fmla="*/ 4930476 w 5017802"/>
                <a:gd name="connsiteY253" fmla="*/ 3201578 h 4821630"/>
                <a:gd name="connsiteX254" fmla="*/ 4881489 w 5017802"/>
                <a:gd name="connsiteY254" fmla="*/ 3176406 h 4821630"/>
                <a:gd name="connsiteX255" fmla="*/ 4797352 w 5017802"/>
                <a:gd name="connsiteY255" fmla="*/ 3207928 h 4821630"/>
                <a:gd name="connsiteX256" fmla="*/ 4760613 w 5017802"/>
                <a:gd name="connsiteY256" fmla="*/ 3171643 h 4821630"/>
                <a:gd name="connsiteX257" fmla="*/ 4805290 w 5017802"/>
                <a:gd name="connsiteY257" fmla="*/ 3148738 h 4821630"/>
                <a:gd name="connsiteX258" fmla="*/ 4676023 w 5017802"/>
                <a:gd name="connsiteY258" fmla="*/ 2935559 h 4821630"/>
                <a:gd name="connsiteX259" fmla="*/ 4690989 w 5017802"/>
                <a:gd name="connsiteY259" fmla="*/ 2905396 h 4821630"/>
                <a:gd name="connsiteX260" fmla="*/ 4667404 w 5017802"/>
                <a:gd name="connsiteY260" fmla="*/ 2789736 h 4821630"/>
                <a:gd name="connsiteX261" fmla="*/ 4508655 w 5017802"/>
                <a:gd name="connsiteY261" fmla="*/ 2778850 h 4821630"/>
                <a:gd name="connsiteX262" fmla="*/ 4475317 w 5017802"/>
                <a:gd name="connsiteY262" fmla="*/ 2827608 h 4821630"/>
                <a:gd name="connsiteX263" fmla="*/ 4386417 w 5017802"/>
                <a:gd name="connsiteY263" fmla="*/ 2842124 h 4821630"/>
                <a:gd name="connsiteX264" fmla="*/ 4392767 w 5017802"/>
                <a:gd name="connsiteY264" fmla="*/ 2820125 h 4821630"/>
                <a:gd name="connsiteX265" fmla="*/ 4339245 w 5017802"/>
                <a:gd name="connsiteY265" fmla="*/ 2804024 h 4821630"/>
                <a:gd name="connsiteX266" fmla="*/ 4314526 w 5017802"/>
                <a:gd name="connsiteY266" fmla="*/ 2638923 h 4821630"/>
                <a:gd name="connsiteX267" fmla="*/ 4034219 w 5017802"/>
                <a:gd name="connsiteY267" fmla="*/ 2572248 h 4821630"/>
                <a:gd name="connsiteX268" fmla="*/ 3897920 w 5017802"/>
                <a:gd name="connsiteY268" fmla="*/ 2615564 h 4821630"/>
                <a:gd name="connsiteX269" fmla="*/ 3765931 w 5017802"/>
                <a:gd name="connsiteY269" fmla="*/ 2608080 h 4821630"/>
                <a:gd name="connsiteX270" fmla="*/ 3633488 w 5017802"/>
                <a:gd name="connsiteY270" fmla="*/ 2497182 h 4821630"/>
                <a:gd name="connsiteX271" fmla="*/ 3420310 w 5017802"/>
                <a:gd name="connsiteY271" fmla="*/ 2193969 h 4821630"/>
                <a:gd name="connsiteX272" fmla="*/ 3021848 w 5017802"/>
                <a:gd name="connsiteY272" fmla="*/ 2054496 h 4821630"/>
                <a:gd name="connsiteX273" fmla="*/ 2785310 w 5017802"/>
                <a:gd name="connsiteY273" fmla="*/ 1741532 h 4821630"/>
                <a:gd name="connsiteX274" fmla="*/ 2819101 w 5017802"/>
                <a:gd name="connsiteY274" fmla="*/ 1716586 h 4821630"/>
                <a:gd name="connsiteX275" fmla="*/ 2878745 w 5017802"/>
                <a:gd name="connsiteY275" fmla="*/ 1799589 h 4821630"/>
                <a:gd name="connsiteX276" fmla="*/ 2898929 w 5017802"/>
                <a:gd name="connsiteY276" fmla="*/ 1782126 h 4821630"/>
                <a:gd name="connsiteX277" fmla="*/ 2942019 w 5017802"/>
                <a:gd name="connsiteY277" fmla="*/ 1812970 h 4821630"/>
                <a:gd name="connsiteX278" fmla="*/ 3030692 w 5017802"/>
                <a:gd name="connsiteY278" fmla="*/ 1759221 h 4821630"/>
                <a:gd name="connsiteX279" fmla="*/ 3046794 w 5017802"/>
                <a:gd name="connsiteY279" fmla="*/ 1738811 h 4821630"/>
                <a:gd name="connsiteX280" fmla="*/ 3105077 w 5017802"/>
                <a:gd name="connsiteY280" fmla="*/ 1739037 h 4821630"/>
                <a:gd name="connsiteX281" fmla="*/ 3121180 w 5017802"/>
                <a:gd name="connsiteY281" fmla="*/ 1705927 h 4821630"/>
                <a:gd name="connsiteX282" fmla="*/ 3102356 w 5017802"/>
                <a:gd name="connsiteY282" fmla="*/ 1680300 h 4821630"/>
                <a:gd name="connsiteX283" fmla="*/ 3035228 w 5017802"/>
                <a:gd name="connsiteY283" fmla="*/ 1700257 h 4821630"/>
                <a:gd name="connsiteX284" fmla="*/ 3013456 w 5017802"/>
                <a:gd name="connsiteY284" fmla="*/ 1646736 h 4821630"/>
                <a:gd name="connsiteX285" fmla="*/ 3034774 w 5017802"/>
                <a:gd name="connsiteY285" fmla="*/ 1617026 h 4821630"/>
                <a:gd name="connsiteX286" fmla="*/ 2978304 w 5017802"/>
                <a:gd name="connsiteY286" fmla="*/ 1513612 h 4821630"/>
                <a:gd name="connsiteX287" fmla="*/ 2929773 w 5017802"/>
                <a:gd name="connsiteY287" fmla="*/ 1552393 h 4821630"/>
                <a:gd name="connsiteX288" fmla="*/ 2840418 w 5017802"/>
                <a:gd name="connsiteY288" fmla="*/ 1497737 h 4821630"/>
                <a:gd name="connsiteX289" fmla="*/ 2892352 w 5017802"/>
                <a:gd name="connsiteY289" fmla="*/ 1405208 h 4821630"/>
                <a:gd name="connsiteX290" fmla="*/ 2849490 w 5017802"/>
                <a:gd name="connsiteY290" fmla="*/ 1284105 h 4821630"/>
                <a:gd name="connsiteX291" fmla="*/ 2864231 w 5017802"/>
                <a:gd name="connsiteY291" fmla="*/ 1160053 h 4821630"/>
                <a:gd name="connsiteX292" fmla="*/ 2959481 w 5017802"/>
                <a:gd name="connsiteY292" fmla="*/ 1086348 h 4821630"/>
                <a:gd name="connsiteX293" fmla="*/ 3064710 w 5017802"/>
                <a:gd name="connsiteY293" fmla="*/ 1063896 h 4821630"/>
                <a:gd name="connsiteX294" fmla="*/ 3001663 w 5017802"/>
                <a:gd name="connsiteY294" fmla="*/ 974089 h 4821630"/>
                <a:gd name="connsiteX295" fmla="*/ 2984427 w 5017802"/>
                <a:gd name="connsiteY295" fmla="*/ 1018766 h 4821630"/>
                <a:gd name="connsiteX296" fmla="*/ 2941112 w 5017802"/>
                <a:gd name="connsiteY296" fmla="*/ 971595 h 4821630"/>
                <a:gd name="connsiteX297" fmla="*/ 2962430 w 5017802"/>
                <a:gd name="connsiteY297" fmla="*/ 886323 h 4821630"/>
                <a:gd name="connsiteX298" fmla="*/ 3035454 w 5017802"/>
                <a:gd name="connsiteY298" fmla="*/ 789032 h 4821630"/>
                <a:gd name="connsiteX299" fmla="*/ 3018445 w 5017802"/>
                <a:gd name="connsiteY299" fmla="*/ 682443 h 4821630"/>
                <a:gd name="connsiteX300" fmla="*/ 2847223 w 5017802"/>
                <a:gd name="connsiteY300" fmla="*/ 692194 h 4821630"/>
                <a:gd name="connsiteX301" fmla="*/ 2827945 w 5017802"/>
                <a:gd name="connsiteY301" fmla="*/ 734831 h 4821630"/>
                <a:gd name="connsiteX302" fmla="*/ 2795742 w 5017802"/>
                <a:gd name="connsiteY302" fmla="*/ 667248 h 4821630"/>
                <a:gd name="connsiteX303" fmla="*/ 2766032 w 5017802"/>
                <a:gd name="connsiteY303" fmla="*/ 707616 h 4821630"/>
                <a:gd name="connsiteX304" fmla="*/ 2580523 w 5017802"/>
                <a:gd name="connsiteY30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93449 w 5017802"/>
                <a:gd name="connsiteY190" fmla="*/ 3917768 h 4821630"/>
                <a:gd name="connsiteX191" fmla="*/ 2719088 w 5017802"/>
                <a:gd name="connsiteY191" fmla="*/ 3918221 h 4821630"/>
                <a:gd name="connsiteX192" fmla="*/ 2914124 w 5017802"/>
                <a:gd name="connsiteY192" fmla="*/ 3764007 h 4821630"/>
                <a:gd name="connsiteX193" fmla="*/ 3195112 w 5017802"/>
                <a:gd name="connsiteY193" fmla="*/ 3993968 h 4821630"/>
                <a:gd name="connsiteX194" fmla="*/ 3265414 w 5017802"/>
                <a:gd name="connsiteY194" fmla="*/ 4067674 h 4821630"/>
                <a:gd name="connsiteX195" fmla="*/ 3439813 w 5017802"/>
                <a:gd name="connsiteY195" fmla="*/ 4130265 h 4821630"/>
                <a:gd name="connsiteX196" fmla="*/ 3526217 w 5017802"/>
                <a:gd name="connsiteY196" fmla="*/ 4316455 h 4821630"/>
                <a:gd name="connsiteX197" fmla="*/ 3586542 w 5017802"/>
                <a:gd name="connsiteY197" fmla="*/ 4375193 h 4821630"/>
                <a:gd name="connsiteX198" fmla="*/ 3597654 w 5017802"/>
                <a:gd name="connsiteY198" fmla="*/ 4345030 h 4821630"/>
                <a:gd name="connsiteX199" fmla="*/ 3643692 w 5017802"/>
                <a:gd name="connsiteY199" fmla="*/ 4318042 h 4821630"/>
                <a:gd name="connsiteX200" fmla="*/ 3694492 w 5017802"/>
                <a:gd name="connsiteY200" fmla="*/ 4391068 h 4821630"/>
                <a:gd name="connsiteX201" fmla="*/ 3743705 w 5017802"/>
                <a:gd name="connsiteY201" fmla="*/ 4394243 h 4821630"/>
                <a:gd name="connsiteX202" fmla="*/ 3699254 w 5017802"/>
                <a:gd name="connsiteY202" fmla="*/ 4300581 h 4821630"/>
                <a:gd name="connsiteX203" fmla="*/ 3656392 w 5017802"/>
                <a:gd name="connsiteY203" fmla="*/ 4232318 h 4821630"/>
                <a:gd name="connsiteX204" fmla="*/ 3699255 w 5017802"/>
                <a:gd name="connsiteY204" fmla="*/ 4216442 h 4821630"/>
                <a:gd name="connsiteX205" fmla="*/ 3680204 w 5017802"/>
                <a:gd name="connsiteY205" fmla="*/ 4175168 h 4821630"/>
                <a:gd name="connsiteX206" fmla="*/ 3732592 w 5017802"/>
                <a:gd name="connsiteY206" fmla="*/ 4184693 h 4821630"/>
                <a:gd name="connsiteX207" fmla="*/ 3711955 w 5017802"/>
                <a:gd name="connsiteY207" fmla="*/ 4151355 h 4821630"/>
                <a:gd name="connsiteX208" fmla="*/ 3733274 w 5017802"/>
                <a:gd name="connsiteY208" fmla="*/ 4134801 h 4821630"/>
                <a:gd name="connsiteX209" fmla="*/ 3854377 w 5017802"/>
                <a:gd name="connsiteY209" fmla="*/ 4220074 h 4821630"/>
                <a:gd name="connsiteX210" fmla="*/ 3889754 w 5017802"/>
                <a:gd name="connsiteY210" fmla="*/ 4206917 h 4821630"/>
                <a:gd name="connsiteX211" fmla="*/ 3942141 w 5017802"/>
                <a:gd name="connsiteY211" fmla="*/ 4272006 h 4821630"/>
                <a:gd name="connsiteX212" fmla="*/ 3962779 w 5017802"/>
                <a:gd name="connsiteY212" fmla="*/ 4330743 h 4821630"/>
                <a:gd name="connsiteX213" fmla="*/ 4070729 w 5017802"/>
                <a:gd name="connsiteY213" fmla="*/ 4349792 h 4821630"/>
                <a:gd name="connsiteX214" fmla="*/ 4010405 w 5017802"/>
                <a:gd name="connsiteY214" fmla="*/ 4283117 h 4821630"/>
                <a:gd name="connsiteX215" fmla="*/ 4007229 w 5017802"/>
                <a:gd name="connsiteY215" fmla="*/ 4214855 h 4821630"/>
                <a:gd name="connsiteX216" fmla="*/ 4061204 w 5017802"/>
                <a:gd name="connsiteY216" fmla="*/ 4270418 h 4821630"/>
                <a:gd name="connsiteX217" fmla="*/ 4110417 w 5017802"/>
                <a:gd name="connsiteY217" fmla="*/ 4275180 h 4821630"/>
                <a:gd name="connsiteX218" fmla="*/ 4104067 w 5017802"/>
                <a:gd name="connsiteY218" fmla="*/ 4225968 h 4821630"/>
                <a:gd name="connsiteX219" fmla="*/ 4164392 w 5017802"/>
                <a:gd name="connsiteY219" fmla="*/ 4230730 h 4821630"/>
                <a:gd name="connsiteX220" fmla="*/ 4226304 w 5017802"/>
                <a:gd name="connsiteY220" fmla="*/ 4273592 h 4821630"/>
                <a:gd name="connsiteX221" fmla="*/ 4258054 w 5017802"/>
                <a:gd name="connsiteY221" fmla="*/ 4260893 h 4821630"/>
                <a:gd name="connsiteX222" fmla="*/ 4251705 w 5017802"/>
                <a:gd name="connsiteY222" fmla="*/ 4225968 h 4821630"/>
                <a:gd name="connsiteX223" fmla="*/ 4292980 w 5017802"/>
                <a:gd name="connsiteY223" fmla="*/ 4202156 h 4821630"/>
                <a:gd name="connsiteX224" fmla="*/ 4377117 w 5017802"/>
                <a:gd name="connsiteY224" fmla="*/ 4259306 h 4821630"/>
                <a:gd name="connsiteX225" fmla="*/ 4394580 w 5017802"/>
                <a:gd name="connsiteY225" fmla="*/ 4157708 h 4821630"/>
                <a:gd name="connsiteX226" fmla="*/ 4369180 w 5017802"/>
                <a:gd name="connsiteY226" fmla="*/ 4135482 h 4821630"/>
                <a:gd name="connsiteX227" fmla="*/ 4296154 w 5017802"/>
                <a:gd name="connsiteY227" fmla="*/ 4092619 h 4821630"/>
                <a:gd name="connsiteX228" fmla="*/ 4318379 w 5017802"/>
                <a:gd name="connsiteY228" fmla="*/ 4067220 h 4821630"/>
                <a:gd name="connsiteX229" fmla="*/ 4339017 w 5017802"/>
                <a:gd name="connsiteY229" fmla="*/ 4044994 h 4821630"/>
                <a:gd name="connsiteX230" fmla="*/ 4392992 w 5017802"/>
                <a:gd name="connsiteY230" fmla="*/ 4076745 h 4821630"/>
                <a:gd name="connsiteX231" fmla="*/ 4399342 w 5017802"/>
                <a:gd name="connsiteY231" fmla="*/ 4032295 h 4821630"/>
                <a:gd name="connsiteX232" fmla="*/ 4343779 w 5017802"/>
                <a:gd name="connsiteY232" fmla="*/ 4008482 h 4821630"/>
                <a:gd name="connsiteX233" fmla="*/ 4342192 w 5017802"/>
                <a:gd name="connsiteY233" fmla="*/ 3998958 h 4821630"/>
                <a:gd name="connsiteX234" fmla="*/ 4329491 w 5017802"/>
                <a:gd name="connsiteY234" fmla="*/ 3960859 h 4821630"/>
                <a:gd name="connsiteX235" fmla="*/ 4335841 w 5017802"/>
                <a:gd name="connsiteY235" fmla="*/ 3913233 h 4821630"/>
                <a:gd name="connsiteX236" fmla="*/ 4346954 w 5017802"/>
                <a:gd name="connsiteY236" fmla="*/ 3857670 h 4821630"/>
                <a:gd name="connsiteX237" fmla="*/ 4308854 w 5017802"/>
                <a:gd name="connsiteY237" fmla="*/ 3827508 h 4821630"/>
                <a:gd name="connsiteX238" fmla="*/ 4342191 w 5017802"/>
                <a:gd name="connsiteY238" fmla="*/ 3817983 h 4821630"/>
                <a:gd name="connsiteX239" fmla="*/ 4319966 w 5017802"/>
                <a:gd name="connsiteY239" fmla="*/ 3781470 h 4821630"/>
                <a:gd name="connsiteX240" fmla="*/ 4358067 w 5017802"/>
                <a:gd name="connsiteY240" fmla="*/ 3776709 h 4821630"/>
                <a:gd name="connsiteX241" fmla="*/ 4364416 w 5017802"/>
                <a:gd name="connsiteY241" fmla="*/ 3743370 h 4821630"/>
                <a:gd name="connsiteX242" fmla="*/ 4426330 w 5017802"/>
                <a:gd name="connsiteY242" fmla="*/ 3752897 h 4821630"/>
                <a:gd name="connsiteX243" fmla="*/ 4459443 w 5017802"/>
                <a:gd name="connsiteY243" fmla="*/ 3768089 h 4821630"/>
                <a:gd name="connsiteX244" fmla="*/ 4425650 w 5017802"/>
                <a:gd name="connsiteY244" fmla="*/ 3809137 h 4821630"/>
                <a:gd name="connsiteX245" fmla="*/ 4464658 w 5017802"/>
                <a:gd name="connsiteY245" fmla="*/ 3916633 h 4821630"/>
                <a:gd name="connsiteX246" fmla="*/ 4517045 w 5017802"/>
                <a:gd name="connsiteY246" fmla="*/ 3947931 h 4821630"/>
                <a:gd name="connsiteX247" fmla="*/ 4568979 w 5017802"/>
                <a:gd name="connsiteY247" fmla="*/ 3905749 h 4821630"/>
                <a:gd name="connsiteX248" fmla="*/ 4654704 w 5017802"/>
                <a:gd name="connsiteY248" fmla="*/ 3857216 h 4821630"/>
                <a:gd name="connsiteX249" fmla="*/ 4637468 w 5017802"/>
                <a:gd name="connsiteY249" fmla="*/ 3768315 h 4821630"/>
                <a:gd name="connsiteX250" fmla="*/ 4714802 w 5017802"/>
                <a:gd name="connsiteY250" fmla="*/ 3635646 h 4821630"/>
                <a:gd name="connsiteX251" fmla="*/ 5007356 w 5017802"/>
                <a:gd name="connsiteY251" fmla="*/ 3302498 h 4821630"/>
                <a:gd name="connsiteX252" fmla="*/ 4925939 w 5017802"/>
                <a:gd name="connsiteY252" fmla="*/ 3293426 h 4821630"/>
                <a:gd name="connsiteX253" fmla="*/ 4930476 w 5017802"/>
                <a:gd name="connsiteY253" fmla="*/ 3201578 h 4821630"/>
                <a:gd name="connsiteX254" fmla="*/ 4881489 w 5017802"/>
                <a:gd name="connsiteY254" fmla="*/ 3176406 h 4821630"/>
                <a:gd name="connsiteX255" fmla="*/ 4797352 w 5017802"/>
                <a:gd name="connsiteY255" fmla="*/ 3207928 h 4821630"/>
                <a:gd name="connsiteX256" fmla="*/ 4760613 w 5017802"/>
                <a:gd name="connsiteY256" fmla="*/ 3171643 h 4821630"/>
                <a:gd name="connsiteX257" fmla="*/ 4805290 w 5017802"/>
                <a:gd name="connsiteY257" fmla="*/ 3148738 h 4821630"/>
                <a:gd name="connsiteX258" fmla="*/ 4676023 w 5017802"/>
                <a:gd name="connsiteY258" fmla="*/ 2935559 h 4821630"/>
                <a:gd name="connsiteX259" fmla="*/ 4690989 w 5017802"/>
                <a:gd name="connsiteY259" fmla="*/ 2905396 h 4821630"/>
                <a:gd name="connsiteX260" fmla="*/ 4667404 w 5017802"/>
                <a:gd name="connsiteY260" fmla="*/ 2789736 h 4821630"/>
                <a:gd name="connsiteX261" fmla="*/ 4508655 w 5017802"/>
                <a:gd name="connsiteY261" fmla="*/ 2778850 h 4821630"/>
                <a:gd name="connsiteX262" fmla="*/ 4475317 w 5017802"/>
                <a:gd name="connsiteY262" fmla="*/ 2827608 h 4821630"/>
                <a:gd name="connsiteX263" fmla="*/ 4386417 w 5017802"/>
                <a:gd name="connsiteY263" fmla="*/ 2842124 h 4821630"/>
                <a:gd name="connsiteX264" fmla="*/ 4392767 w 5017802"/>
                <a:gd name="connsiteY264" fmla="*/ 2820125 h 4821630"/>
                <a:gd name="connsiteX265" fmla="*/ 4339245 w 5017802"/>
                <a:gd name="connsiteY265" fmla="*/ 2804024 h 4821630"/>
                <a:gd name="connsiteX266" fmla="*/ 4314526 w 5017802"/>
                <a:gd name="connsiteY266" fmla="*/ 2638923 h 4821630"/>
                <a:gd name="connsiteX267" fmla="*/ 4034219 w 5017802"/>
                <a:gd name="connsiteY267" fmla="*/ 2572248 h 4821630"/>
                <a:gd name="connsiteX268" fmla="*/ 3897920 w 5017802"/>
                <a:gd name="connsiteY268" fmla="*/ 2615564 h 4821630"/>
                <a:gd name="connsiteX269" fmla="*/ 3765931 w 5017802"/>
                <a:gd name="connsiteY269" fmla="*/ 2608080 h 4821630"/>
                <a:gd name="connsiteX270" fmla="*/ 3633488 w 5017802"/>
                <a:gd name="connsiteY270" fmla="*/ 2497182 h 4821630"/>
                <a:gd name="connsiteX271" fmla="*/ 3420310 w 5017802"/>
                <a:gd name="connsiteY271" fmla="*/ 2193969 h 4821630"/>
                <a:gd name="connsiteX272" fmla="*/ 3021848 w 5017802"/>
                <a:gd name="connsiteY272" fmla="*/ 2054496 h 4821630"/>
                <a:gd name="connsiteX273" fmla="*/ 2785310 w 5017802"/>
                <a:gd name="connsiteY273" fmla="*/ 1741532 h 4821630"/>
                <a:gd name="connsiteX274" fmla="*/ 2819101 w 5017802"/>
                <a:gd name="connsiteY274" fmla="*/ 1716586 h 4821630"/>
                <a:gd name="connsiteX275" fmla="*/ 2878745 w 5017802"/>
                <a:gd name="connsiteY275" fmla="*/ 1799589 h 4821630"/>
                <a:gd name="connsiteX276" fmla="*/ 2898929 w 5017802"/>
                <a:gd name="connsiteY276" fmla="*/ 1782126 h 4821630"/>
                <a:gd name="connsiteX277" fmla="*/ 2942019 w 5017802"/>
                <a:gd name="connsiteY277" fmla="*/ 1812970 h 4821630"/>
                <a:gd name="connsiteX278" fmla="*/ 3030692 w 5017802"/>
                <a:gd name="connsiteY278" fmla="*/ 1759221 h 4821630"/>
                <a:gd name="connsiteX279" fmla="*/ 3046794 w 5017802"/>
                <a:gd name="connsiteY279" fmla="*/ 1738811 h 4821630"/>
                <a:gd name="connsiteX280" fmla="*/ 3105077 w 5017802"/>
                <a:gd name="connsiteY280" fmla="*/ 1739037 h 4821630"/>
                <a:gd name="connsiteX281" fmla="*/ 3121180 w 5017802"/>
                <a:gd name="connsiteY281" fmla="*/ 1705927 h 4821630"/>
                <a:gd name="connsiteX282" fmla="*/ 3102356 w 5017802"/>
                <a:gd name="connsiteY282" fmla="*/ 1680300 h 4821630"/>
                <a:gd name="connsiteX283" fmla="*/ 3035228 w 5017802"/>
                <a:gd name="connsiteY283" fmla="*/ 1700257 h 4821630"/>
                <a:gd name="connsiteX284" fmla="*/ 3013456 w 5017802"/>
                <a:gd name="connsiteY284" fmla="*/ 1646736 h 4821630"/>
                <a:gd name="connsiteX285" fmla="*/ 3034774 w 5017802"/>
                <a:gd name="connsiteY285" fmla="*/ 1617026 h 4821630"/>
                <a:gd name="connsiteX286" fmla="*/ 2978304 w 5017802"/>
                <a:gd name="connsiteY286" fmla="*/ 1513612 h 4821630"/>
                <a:gd name="connsiteX287" fmla="*/ 2929773 w 5017802"/>
                <a:gd name="connsiteY287" fmla="*/ 1552393 h 4821630"/>
                <a:gd name="connsiteX288" fmla="*/ 2840418 w 5017802"/>
                <a:gd name="connsiteY288" fmla="*/ 1497737 h 4821630"/>
                <a:gd name="connsiteX289" fmla="*/ 2892352 w 5017802"/>
                <a:gd name="connsiteY289" fmla="*/ 1405208 h 4821630"/>
                <a:gd name="connsiteX290" fmla="*/ 2849490 w 5017802"/>
                <a:gd name="connsiteY290" fmla="*/ 1284105 h 4821630"/>
                <a:gd name="connsiteX291" fmla="*/ 2864231 w 5017802"/>
                <a:gd name="connsiteY291" fmla="*/ 1160053 h 4821630"/>
                <a:gd name="connsiteX292" fmla="*/ 2959481 w 5017802"/>
                <a:gd name="connsiteY292" fmla="*/ 1086348 h 4821630"/>
                <a:gd name="connsiteX293" fmla="*/ 3064710 w 5017802"/>
                <a:gd name="connsiteY293" fmla="*/ 1063896 h 4821630"/>
                <a:gd name="connsiteX294" fmla="*/ 3001663 w 5017802"/>
                <a:gd name="connsiteY294" fmla="*/ 974089 h 4821630"/>
                <a:gd name="connsiteX295" fmla="*/ 2984427 w 5017802"/>
                <a:gd name="connsiteY295" fmla="*/ 1018766 h 4821630"/>
                <a:gd name="connsiteX296" fmla="*/ 2941112 w 5017802"/>
                <a:gd name="connsiteY296" fmla="*/ 971595 h 4821630"/>
                <a:gd name="connsiteX297" fmla="*/ 2962430 w 5017802"/>
                <a:gd name="connsiteY297" fmla="*/ 886323 h 4821630"/>
                <a:gd name="connsiteX298" fmla="*/ 3035454 w 5017802"/>
                <a:gd name="connsiteY298" fmla="*/ 789032 h 4821630"/>
                <a:gd name="connsiteX299" fmla="*/ 3018445 w 5017802"/>
                <a:gd name="connsiteY299" fmla="*/ 682443 h 4821630"/>
                <a:gd name="connsiteX300" fmla="*/ 2847223 w 5017802"/>
                <a:gd name="connsiteY300" fmla="*/ 692194 h 4821630"/>
                <a:gd name="connsiteX301" fmla="*/ 2827945 w 5017802"/>
                <a:gd name="connsiteY301" fmla="*/ 734831 h 4821630"/>
                <a:gd name="connsiteX302" fmla="*/ 2795742 w 5017802"/>
                <a:gd name="connsiteY302" fmla="*/ 667248 h 4821630"/>
                <a:gd name="connsiteX303" fmla="*/ 2766032 w 5017802"/>
                <a:gd name="connsiteY303" fmla="*/ 707616 h 4821630"/>
                <a:gd name="connsiteX304" fmla="*/ 2580523 w 5017802"/>
                <a:gd name="connsiteY30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45148 w 5017802"/>
                <a:gd name="connsiteY190" fmla="*/ 3925935 h 4821630"/>
                <a:gd name="connsiteX191" fmla="*/ 2593449 w 5017802"/>
                <a:gd name="connsiteY191" fmla="*/ 3917768 h 4821630"/>
                <a:gd name="connsiteX192" fmla="*/ 2719088 w 5017802"/>
                <a:gd name="connsiteY192" fmla="*/ 3918221 h 4821630"/>
                <a:gd name="connsiteX193" fmla="*/ 2914124 w 5017802"/>
                <a:gd name="connsiteY193" fmla="*/ 3764007 h 4821630"/>
                <a:gd name="connsiteX194" fmla="*/ 3195112 w 5017802"/>
                <a:gd name="connsiteY194" fmla="*/ 3993968 h 4821630"/>
                <a:gd name="connsiteX195" fmla="*/ 3265414 w 5017802"/>
                <a:gd name="connsiteY195" fmla="*/ 4067674 h 4821630"/>
                <a:gd name="connsiteX196" fmla="*/ 3439813 w 5017802"/>
                <a:gd name="connsiteY196" fmla="*/ 4130265 h 4821630"/>
                <a:gd name="connsiteX197" fmla="*/ 3526217 w 5017802"/>
                <a:gd name="connsiteY197" fmla="*/ 4316455 h 4821630"/>
                <a:gd name="connsiteX198" fmla="*/ 3586542 w 5017802"/>
                <a:gd name="connsiteY198" fmla="*/ 4375193 h 4821630"/>
                <a:gd name="connsiteX199" fmla="*/ 3597654 w 5017802"/>
                <a:gd name="connsiteY199" fmla="*/ 4345030 h 4821630"/>
                <a:gd name="connsiteX200" fmla="*/ 3643692 w 5017802"/>
                <a:gd name="connsiteY200" fmla="*/ 4318042 h 4821630"/>
                <a:gd name="connsiteX201" fmla="*/ 3694492 w 5017802"/>
                <a:gd name="connsiteY201" fmla="*/ 4391068 h 4821630"/>
                <a:gd name="connsiteX202" fmla="*/ 3743705 w 5017802"/>
                <a:gd name="connsiteY202" fmla="*/ 4394243 h 4821630"/>
                <a:gd name="connsiteX203" fmla="*/ 3699254 w 5017802"/>
                <a:gd name="connsiteY203" fmla="*/ 4300581 h 4821630"/>
                <a:gd name="connsiteX204" fmla="*/ 3656392 w 5017802"/>
                <a:gd name="connsiteY204" fmla="*/ 4232318 h 4821630"/>
                <a:gd name="connsiteX205" fmla="*/ 3699255 w 5017802"/>
                <a:gd name="connsiteY205" fmla="*/ 4216442 h 4821630"/>
                <a:gd name="connsiteX206" fmla="*/ 3680204 w 5017802"/>
                <a:gd name="connsiteY206" fmla="*/ 4175168 h 4821630"/>
                <a:gd name="connsiteX207" fmla="*/ 3732592 w 5017802"/>
                <a:gd name="connsiteY207" fmla="*/ 4184693 h 4821630"/>
                <a:gd name="connsiteX208" fmla="*/ 3711955 w 5017802"/>
                <a:gd name="connsiteY208" fmla="*/ 4151355 h 4821630"/>
                <a:gd name="connsiteX209" fmla="*/ 3733274 w 5017802"/>
                <a:gd name="connsiteY209" fmla="*/ 4134801 h 4821630"/>
                <a:gd name="connsiteX210" fmla="*/ 3854377 w 5017802"/>
                <a:gd name="connsiteY210" fmla="*/ 4220074 h 4821630"/>
                <a:gd name="connsiteX211" fmla="*/ 3889754 w 5017802"/>
                <a:gd name="connsiteY211" fmla="*/ 4206917 h 4821630"/>
                <a:gd name="connsiteX212" fmla="*/ 3942141 w 5017802"/>
                <a:gd name="connsiteY212" fmla="*/ 4272006 h 4821630"/>
                <a:gd name="connsiteX213" fmla="*/ 3962779 w 5017802"/>
                <a:gd name="connsiteY213" fmla="*/ 4330743 h 4821630"/>
                <a:gd name="connsiteX214" fmla="*/ 4070729 w 5017802"/>
                <a:gd name="connsiteY214" fmla="*/ 4349792 h 4821630"/>
                <a:gd name="connsiteX215" fmla="*/ 4010405 w 5017802"/>
                <a:gd name="connsiteY215" fmla="*/ 4283117 h 4821630"/>
                <a:gd name="connsiteX216" fmla="*/ 4007229 w 5017802"/>
                <a:gd name="connsiteY216" fmla="*/ 4214855 h 4821630"/>
                <a:gd name="connsiteX217" fmla="*/ 4061204 w 5017802"/>
                <a:gd name="connsiteY217" fmla="*/ 4270418 h 4821630"/>
                <a:gd name="connsiteX218" fmla="*/ 4110417 w 5017802"/>
                <a:gd name="connsiteY218" fmla="*/ 4275180 h 4821630"/>
                <a:gd name="connsiteX219" fmla="*/ 4104067 w 5017802"/>
                <a:gd name="connsiteY219" fmla="*/ 4225968 h 4821630"/>
                <a:gd name="connsiteX220" fmla="*/ 4164392 w 5017802"/>
                <a:gd name="connsiteY220" fmla="*/ 4230730 h 4821630"/>
                <a:gd name="connsiteX221" fmla="*/ 4226304 w 5017802"/>
                <a:gd name="connsiteY221" fmla="*/ 4273592 h 4821630"/>
                <a:gd name="connsiteX222" fmla="*/ 4258054 w 5017802"/>
                <a:gd name="connsiteY222" fmla="*/ 4260893 h 4821630"/>
                <a:gd name="connsiteX223" fmla="*/ 4251705 w 5017802"/>
                <a:gd name="connsiteY223" fmla="*/ 4225968 h 4821630"/>
                <a:gd name="connsiteX224" fmla="*/ 4292980 w 5017802"/>
                <a:gd name="connsiteY224" fmla="*/ 4202156 h 4821630"/>
                <a:gd name="connsiteX225" fmla="*/ 4377117 w 5017802"/>
                <a:gd name="connsiteY225" fmla="*/ 4259306 h 4821630"/>
                <a:gd name="connsiteX226" fmla="*/ 4394580 w 5017802"/>
                <a:gd name="connsiteY226" fmla="*/ 4157708 h 4821630"/>
                <a:gd name="connsiteX227" fmla="*/ 4369180 w 5017802"/>
                <a:gd name="connsiteY227" fmla="*/ 4135482 h 4821630"/>
                <a:gd name="connsiteX228" fmla="*/ 4296154 w 5017802"/>
                <a:gd name="connsiteY228" fmla="*/ 4092619 h 4821630"/>
                <a:gd name="connsiteX229" fmla="*/ 4318379 w 5017802"/>
                <a:gd name="connsiteY229" fmla="*/ 4067220 h 4821630"/>
                <a:gd name="connsiteX230" fmla="*/ 4339017 w 5017802"/>
                <a:gd name="connsiteY230" fmla="*/ 4044994 h 4821630"/>
                <a:gd name="connsiteX231" fmla="*/ 4392992 w 5017802"/>
                <a:gd name="connsiteY231" fmla="*/ 4076745 h 4821630"/>
                <a:gd name="connsiteX232" fmla="*/ 4399342 w 5017802"/>
                <a:gd name="connsiteY232" fmla="*/ 4032295 h 4821630"/>
                <a:gd name="connsiteX233" fmla="*/ 4343779 w 5017802"/>
                <a:gd name="connsiteY233" fmla="*/ 4008482 h 4821630"/>
                <a:gd name="connsiteX234" fmla="*/ 4342192 w 5017802"/>
                <a:gd name="connsiteY234" fmla="*/ 3998958 h 4821630"/>
                <a:gd name="connsiteX235" fmla="*/ 4329491 w 5017802"/>
                <a:gd name="connsiteY235" fmla="*/ 3960859 h 4821630"/>
                <a:gd name="connsiteX236" fmla="*/ 4335841 w 5017802"/>
                <a:gd name="connsiteY236" fmla="*/ 3913233 h 4821630"/>
                <a:gd name="connsiteX237" fmla="*/ 4346954 w 5017802"/>
                <a:gd name="connsiteY237" fmla="*/ 3857670 h 4821630"/>
                <a:gd name="connsiteX238" fmla="*/ 4308854 w 5017802"/>
                <a:gd name="connsiteY238" fmla="*/ 3827508 h 4821630"/>
                <a:gd name="connsiteX239" fmla="*/ 4342191 w 5017802"/>
                <a:gd name="connsiteY239" fmla="*/ 3817983 h 4821630"/>
                <a:gd name="connsiteX240" fmla="*/ 4319966 w 5017802"/>
                <a:gd name="connsiteY240" fmla="*/ 3781470 h 4821630"/>
                <a:gd name="connsiteX241" fmla="*/ 4358067 w 5017802"/>
                <a:gd name="connsiteY241" fmla="*/ 3776709 h 4821630"/>
                <a:gd name="connsiteX242" fmla="*/ 4364416 w 5017802"/>
                <a:gd name="connsiteY242" fmla="*/ 3743370 h 4821630"/>
                <a:gd name="connsiteX243" fmla="*/ 4426330 w 5017802"/>
                <a:gd name="connsiteY243" fmla="*/ 3752897 h 4821630"/>
                <a:gd name="connsiteX244" fmla="*/ 4459443 w 5017802"/>
                <a:gd name="connsiteY244" fmla="*/ 3768089 h 4821630"/>
                <a:gd name="connsiteX245" fmla="*/ 4425650 w 5017802"/>
                <a:gd name="connsiteY245" fmla="*/ 3809137 h 4821630"/>
                <a:gd name="connsiteX246" fmla="*/ 4464658 w 5017802"/>
                <a:gd name="connsiteY246" fmla="*/ 3916633 h 4821630"/>
                <a:gd name="connsiteX247" fmla="*/ 4517045 w 5017802"/>
                <a:gd name="connsiteY247" fmla="*/ 3947931 h 4821630"/>
                <a:gd name="connsiteX248" fmla="*/ 4568979 w 5017802"/>
                <a:gd name="connsiteY248" fmla="*/ 3905749 h 4821630"/>
                <a:gd name="connsiteX249" fmla="*/ 4654704 w 5017802"/>
                <a:gd name="connsiteY249" fmla="*/ 3857216 h 4821630"/>
                <a:gd name="connsiteX250" fmla="*/ 4637468 w 5017802"/>
                <a:gd name="connsiteY250" fmla="*/ 3768315 h 4821630"/>
                <a:gd name="connsiteX251" fmla="*/ 4714802 w 5017802"/>
                <a:gd name="connsiteY251" fmla="*/ 3635646 h 4821630"/>
                <a:gd name="connsiteX252" fmla="*/ 5007356 w 5017802"/>
                <a:gd name="connsiteY252" fmla="*/ 3302498 h 4821630"/>
                <a:gd name="connsiteX253" fmla="*/ 4925939 w 5017802"/>
                <a:gd name="connsiteY253" fmla="*/ 3293426 h 4821630"/>
                <a:gd name="connsiteX254" fmla="*/ 4930476 w 5017802"/>
                <a:gd name="connsiteY254" fmla="*/ 3201578 h 4821630"/>
                <a:gd name="connsiteX255" fmla="*/ 4881489 w 5017802"/>
                <a:gd name="connsiteY255" fmla="*/ 3176406 h 4821630"/>
                <a:gd name="connsiteX256" fmla="*/ 4797352 w 5017802"/>
                <a:gd name="connsiteY256" fmla="*/ 3207928 h 4821630"/>
                <a:gd name="connsiteX257" fmla="*/ 4760613 w 5017802"/>
                <a:gd name="connsiteY257" fmla="*/ 3171643 h 4821630"/>
                <a:gd name="connsiteX258" fmla="*/ 4805290 w 5017802"/>
                <a:gd name="connsiteY258" fmla="*/ 3148738 h 4821630"/>
                <a:gd name="connsiteX259" fmla="*/ 4676023 w 5017802"/>
                <a:gd name="connsiteY259" fmla="*/ 2935559 h 4821630"/>
                <a:gd name="connsiteX260" fmla="*/ 4690989 w 5017802"/>
                <a:gd name="connsiteY260" fmla="*/ 2905396 h 4821630"/>
                <a:gd name="connsiteX261" fmla="*/ 4667404 w 5017802"/>
                <a:gd name="connsiteY261" fmla="*/ 2789736 h 4821630"/>
                <a:gd name="connsiteX262" fmla="*/ 4508655 w 5017802"/>
                <a:gd name="connsiteY262" fmla="*/ 2778850 h 4821630"/>
                <a:gd name="connsiteX263" fmla="*/ 4475317 w 5017802"/>
                <a:gd name="connsiteY263" fmla="*/ 2827608 h 4821630"/>
                <a:gd name="connsiteX264" fmla="*/ 4386417 w 5017802"/>
                <a:gd name="connsiteY264" fmla="*/ 2842124 h 4821630"/>
                <a:gd name="connsiteX265" fmla="*/ 4392767 w 5017802"/>
                <a:gd name="connsiteY265" fmla="*/ 2820125 h 4821630"/>
                <a:gd name="connsiteX266" fmla="*/ 4339245 w 5017802"/>
                <a:gd name="connsiteY266" fmla="*/ 2804024 h 4821630"/>
                <a:gd name="connsiteX267" fmla="*/ 4314526 w 5017802"/>
                <a:gd name="connsiteY267" fmla="*/ 2638923 h 4821630"/>
                <a:gd name="connsiteX268" fmla="*/ 4034219 w 5017802"/>
                <a:gd name="connsiteY268" fmla="*/ 2572248 h 4821630"/>
                <a:gd name="connsiteX269" fmla="*/ 3897920 w 5017802"/>
                <a:gd name="connsiteY269" fmla="*/ 2615564 h 4821630"/>
                <a:gd name="connsiteX270" fmla="*/ 3765931 w 5017802"/>
                <a:gd name="connsiteY270" fmla="*/ 2608080 h 4821630"/>
                <a:gd name="connsiteX271" fmla="*/ 3633488 w 5017802"/>
                <a:gd name="connsiteY271" fmla="*/ 2497182 h 4821630"/>
                <a:gd name="connsiteX272" fmla="*/ 3420310 w 5017802"/>
                <a:gd name="connsiteY272" fmla="*/ 2193969 h 4821630"/>
                <a:gd name="connsiteX273" fmla="*/ 3021848 w 5017802"/>
                <a:gd name="connsiteY273" fmla="*/ 2054496 h 4821630"/>
                <a:gd name="connsiteX274" fmla="*/ 2785310 w 5017802"/>
                <a:gd name="connsiteY274" fmla="*/ 1741532 h 4821630"/>
                <a:gd name="connsiteX275" fmla="*/ 2819101 w 5017802"/>
                <a:gd name="connsiteY275" fmla="*/ 1716586 h 4821630"/>
                <a:gd name="connsiteX276" fmla="*/ 2878745 w 5017802"/>
                <a:gd name="connsiteY276" fmla="*/ 1799589 h 4821630"/>
                <a:gd name="connsiteX277" fmla="*/ 2898929 w 5017802"/>
                <a:gd name="connsiteY277" fmla="*/ 1782126 h 4821630"/>
                <a:gd name="connsiteX278" fmla="*/ 2942019 w 5017802"/>
                <a:gd name="connsiteY278" fmla="*/ 1812970 h 4821630"/>
                <a:gd name="connsiteX279" fmla="*/ 3030692 w 5017802"/>
                <a:gd name="connsiteY279" fmla="*/ 1759221 h 4821630"/>
                <a:gd name="connsiteX280" fmla="*/ 3046794 w 5017802"/>
                <a:gd name="connsiteY280" fmla="*/ 1738811 h 4821630"/>
                <a:gd name="connsiteX281" fmla="*/ 3105077 w 5017802"/>
                <a:gd name="connsiteY281" fmla="*/ 1739037 h 4821630"/>
                <a:gd name="connsiteX282" fmla="*/ 3121180 w 5017802"/>
                <a:gd name="connsiteY282" fmla="*/ 1705927 h 4821630"/>
                <a:gd name="connsiteX283" fmla="*/ 3102356 w 5017802"/>
                <a:gd name="connsiteY283" fmla="*/ 1680300 h 4821630"/>
                <a:gd name="connsiteX284" fmla="*/ 3035228 w 5017802"/>
                <a:gd name="connsiteY284" fmla="*/ 1700257 h 4821630"/>
                <a:gd name="connsiteX285" fmla="*/ 3013456 w 5017802"/>
                <a:gd name="connsiteY285" fmla="*/ 1646736 h 4821630"/>
                <a:gd name="connsiteX286" fmla="*/ 3034774 w 5017802"/>
                <a:gd name="connsiteY286" fmla="*/ 1617026 h 4821630"/>
                <a:gd name="connsiteX287" fmla="*/ 2978304 w 5017802"/>
                <a:gd name="connsiteY287" fmla="*/ 1513612 h 4821630"/>
                <a:gd name="connsiteX288" fmla="*/ 2929773 w 5017802"/>
                <a:gd name="connsiteY288" fmla="*/ 1552393 h 4821630"/>
                <a:gd name="connsiteX289" fmla="*/ 2840418 w 5017802"/>
                <a:gd name="connsiteY289" fmla="*/ 1497737 h 4821630"/>
                <a:gd name="connsiteX290" fmla="*/ 2892352 w 5017802"/>
                <a:gd name="connsiteY290" fmla="*/ 1405208 h 4821630"/>
                <a:gd name="connsiteX291" fmla="*/ 2849490 w 5017802"/>
                <a:gd name="connsiteY291" fmla="*/ 1284105 h 4821630"/>
                <a:gd name="connsiteX292" fmla="*/ 2864231 w 5017802"/>
                <a:gd name="connsiteY292" fmla="*/ 1160053 h 4821630"/>
                <a:gd name="connsiteX293" fmla="*/ 2959481 w 5017802"/>
                <a:gd name="connsiteY293" fmla="*/ 1086348 h 4821630"/>
                <a:gd name="connsiteX294" fmla="*/ 3064710 w 5017802"/>
                <a:gd name="connsiteY294" fmla="*/ 1063896 h 4821630"/>
                <a:gd name="connsiteX295" fmla="*/ 3001663 w 5017802"/>
                <a:gd name="connsiteY295" fmla="*/ 974089 h 4821630"/>
                <a:gd name="connsiteX296" fmla="*/ 2984427 w 5017802"/>
                <a:gd name="connsiteY296" fmla="*/ 1018766 h 4821630"/>
                <a:gd name="connsiteX297" fmla="*/ 2941112 w 5017802"/>
                <a:gd name="connsiteY297" fmla="*/ 971595 h 4821630"/>
                <a:gd name="connsiteX298" fmla="*/ 2962430 w 5017802"/>
                <a:gd name="connsiteY298" fmla="*/ 886323 h 4821630"/>
                <a:gd name="connsiteX299" fmla="*/ 3035454 w 5017802"/>
                <a:gd name="connsiteY299" fmla="*/ 789032 h 4821630"/>
                <a:gd name="connsiteX300" fmla="*/ 3018445 w 5017802"/>
                <a:gd name="connsiteY300" fmla="*/ 682443 h 4821630"/>
                <a:gd name="connsiteX301" fmla="*/ 2847223 w 5017802"/>
                <a:gd name="connsiteY301" fmla="*/ 692194 h 4821630"/>
                <a:gd name="connsiteX302" fmla="*/ 2827945 w 5017802"/>
                <a:gd name="connsiteY302" fmla="*/ 734831 h 4821630"/>
                <a:gd name="connsiteX303" fmla="*/ 2795742 w 5017802"/>
                <a:gd name="connsiteY303" fmla="*/ 667248 h 4821630"/>
                <a:gd name="connsiteX304" fmla="*/ 2766032 w 5017802"/>
                <a:gd name="connsiteY304" fmla="*/ 707616 h 4821630"/>
                <a:gd name="connsiteX305" fmla="*/ 2580523 w 5017802"/>
                <a:gd name="connsiteY30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81661 w 5017802"/>
                <a:gd name="connsiteY190" fmla="*/ 3964035 h 4821630"/>
                <a:gd name="connsiteX191" fmla="*/ 2593449 w 5017802"/>
                <a:gd name="connsiteY191" fmla="*/ 3917768 h 4821630"/>
                <a:gd name="connsiteX192" fmla="*/ 2719088 w 5017802"/>
                <a:gd name="connsiteY192" fmla="*/ 3918221 h 4821630"/>
                <a:gd name="connsiteX193" fmla="*/ 2914124 w 5017802"/>
                <a:gd name="connsiteY193" fmla="*/ 3764007 h 4821630"/>
                <a:gd name="connsiteX194" fmla="*/ 3195112 w 5017802"/>
                <a:gd name="connsiteY194" fmla="*/ 3993968 h 4821630"/>
                <a:gd name="connsiteX195" fmla="*/ 3265414 w 5017802"/>
                <a:gd name="connsiteY195" fmla="*/ 4067674 h 4821630"/>
                <a:gd name="connsiteX196" fmla="*/ 3439813 w 5017802"/>
                <a:gd name="connsiteY196" fmla="*/ 4130265 h 4821630"/>
                <a:gd name="connsiteX197" fmla="*/ 3526217 w 5017802"/>
                <a:gd name="connsiteY197" fmla="*/ 4316455 h 4821630"/>
                <a:gd name="connsiteX198" fmla="*/ 3586542 w 5017802"/>
                <a:gd name="connsiteY198" fmla="*/ 4375193 h 4821630"/>
                <a:gd name="connsiteX199" fmla="*/ 3597654 w 5017802"/>
                <a:gd name="connsiteY199" fmla="*/ 4345030 h 4821630"/>
                <a:gd name="connsiteX200" fmla="*/ 3643692 w 5017802"/>
                <a:gd name="connsiteY200" fmla="*/ 4318042 h 4821630"/>
                <a:gd name="connsiteX201" fmla="*/ 3694492 w 5017802"/>
                <a:gd name="connsiteY201" fmla="*/ 4391068 h 4821630"/>
                <a:gd name="connsiteX202" fmla="*/ 3743705 w 5017802"/>
                <a:gd name="connsiteY202" fmla="*/ 4394243 h 4821630"/>
                <a:gd name="connsiteX203" fmla="*/ 3699254 w 5017802"/>
                <a:gd name="connsiteY203" fmla="*/ 4300581 h 4821630"/>
                <a:gd name="connsiteX204" fmla="*/ 3656392 w 5017802"/>
                <a:gd name="connsiteY204" fmla="*/ 4232318 h 4821630"/>
                <a:gd name="connsiteX205" fmla="*/ 3699255 w 5017802"/>
                <a:gd name="connsiteY205" fmla="*/ 4216442 h 4821630"/>
                <a:gd name="connsiteX206" fmla="*/ 3680204 w 5017802"/>
                <a:gd name="connsiteY206" fmla="*/ 4175168 h 4821630"/>
                <a:gd name="connsiteX207" fmla="*/ 3732592 w 5017802"/>
                <a:gd name="connsiteY207" fmla="*/ 4184693 h 4821630"/>
                <a:gd name="connsiteX208" fmla="*/ 3711955 w 5017802"/>
                <a:gd name="connsiteY208" fmla="*/ 4151355 h 4821630"/>
                <a:gd name="connsiteX209" fmla="*/ 3733274 w 5017802"/>
                <a:gd name="connsiteY209" fmla="*/ 4134801 h 4821630"/>
                <a:gd name="connsiteX210" fmla="*/ 3854377 w 5017802"/>
                <a:gd name="connsiteY210" fmla="*/ 4220074 h 4821630"/>
                <a:gd name="connsiteX211" fmla="*/ 3889754 w 5017802"/>
                <a:gd name="connsiteY211" fmla="*/ 4206917 h 4821630"/>
                <a:gd name="connsiteX212" fmla="*/ 3942141 w 5017802"/>
                <a:gd name="connsiteY212" fmla="*/ 4272006 h 4821630"/>
                <a:gd name="connsiteX213" fmla="*/ 3962779 w 5017802"/>
                <a:gd name="connsiteY213" fmla="*/ 4330743 h 4821630"/>
                <a:gd name="connsiteX214" fmla="*/ 4070729 w 5017802"/>
                <a:gd name="connsiteY214" fmla="*/ 4349792 h 4821630"/>
                <a:gd name="connsiteX215" fmla="*/ 4010405 w 5017802"/>
                <a:gd name="connsiteY215" fmla="*/ 4283117 h 4821630"/>
                <a:gd name="connsiteX216" fmla="*/ 4007229 w 5017802"/>
                <a:gd name="connsiteY216" fmla="*/ 4214855 h 4821630"/>
                <a:gd name="connsiteX217" fmla="*/ 4061204 w 5017802"/>
                <a:gd name="connsiteY217" fmla="*/ 4270418 h 4821630"/>
                <a:gd name="connsiteX218" fmla="*/ 4110417 w 5017802"/>
                <a:gd name="connsiteY218" fmla="*/ 4275180 h 4821630"/>
                <a:gd name="connsiteX219" fmla="*/ 4104067 w 5017802"/>
                <a:gd name="connsiteY219" fmla="*/ 4225968 h 4821630"/>
                <a:gd name="connsiteX220" fmla="*/ 4164392 w 5017802"/>
                <a:gd name="connsiteY220" fmla="*/ 4230730 h 4821630"/>
                <a:gd name="connsiteX221" fmla="*/ 4226304 w 5017802"/>
                <a:gd name="connsiteY221" fmla="*/ 4273592 h 4821630"/>
                <a:gd name="connsiteX222" fmla="*/ 4258054 w 5017802"/>
                <a:gd name="connsiteY222" fmla="*/ 4260893 h 4821630"/>
                <a:gd name="connsiteX223" fmla="*/ 4251705 w 5017802"/>
                <a:gd name="connsiteY223" fmla="*/ 4225968 h 4821630"/>
                <a:gd name="connsiteX224" fmla="*/ 4292980 w 5017802"/>
                <a:gd name="connsiteY224" fmla="*/ 4202156 h 4821630"/>
                <a:gd name="connsiteX225" fmla="*/ 4377117 w 5017802"/>
                <a:gd name="connsiteY225" fmla="*/ 4259306 h 4821630"/>
                <a:gd name="connsiteX226" fmla="*/ 4394580 w 5017802"/>
                <a:gd name="connsiteY226" fmla="*/ 4157708 h 4821630"/>
                <a:gd name="connsiteX227" fmla="*/ 4369180 w 5017802"/>
                <a:gd name="connsiteY227" fmla="*/ 4135482 h 4821630"/>
                <a:gd name="connsiteX228" fmla="*/ 4296154 w 5017802"/>
                <a:gd name="connsiteY228" fmla="*/ 4092619 h 4821630"/>
                <a:gd name="connsiteX229" fmla="*/ 4318379 w 5017802"/>
                <a:gd name="connsiteY229" fmla="*/ 4067220 h 4821630"/>
                <a:gd name="connsiteX230" fmla="*/ 4339017 w 5017802"/>
                <a:gd name="connsiteY230" fmla="*/ 4044994 h 4821630"/>
                <a:gd name="connsiteX231" fmla="*/ 4392992 w 5017802"/>
                <a:gd name="connsiteY231" fmla="*/ 4076745 h 4821630"/>
                <a:gd name="connsiteX232" fmla="*/ 4399342 w 5017802"/>
                <a:gd name="connsiteY232" fmla="*/ 4032295 h 4821630"/>
                <a:gd name="connsiteX233" fmla="*/ 4343779 w 5017802"/>
                <a:gd name="connsiteY233" fmla="*/ 4008482 h 4821630"/>
                <a:gd name="connsiteX234" fmla="*/ 4342192 w 5017802"/>
                <a:gd name="connsiteY234" fmla="*/ 3998958 h 4821630"/>
                <a:gd name="connsiteX235" fmla="*/ 4329491 w 5017802"/>
                <a:gd name="connsiteY235" fmla="*/ 3960859 h 4821630"/>
                <a:gd name="connsiteX236" fmla="*/ 4335841 w 5017802"/>
                <a:gd name="connsiteY236" fmla="*/ 3913233 h 4821630"/>
                <a:gd name="connsiteX237" fmla="*/ 4346954 w 5017802"/>
                <a:gd name="connsiteY237" fmla="*/ 3857670 h 4821630"/>
                <a:gd name="connsiteX238" fmla="*/ 4308854 w 5017802"/>
                <a:gd name="connsiteY238" fmla="*/ 3827508 h 4821630"/>
                <a:gd name="connsiteX239" fmla="*/ 4342191 w 5017802"/>
                <a:gd name="connsiteY239" fmla="*/ 3817983 h 4821630"/>
                <a:gd name="connsiteX240" fmla="*/ 4319966 w 5017802"/>
                <a:gd name="connsiteY240" fmla="*/ 3781470 h 4821630"/>
                <a:gd name="connsiteX241" fmla="*/ 4358067 w 5017802"/>
                <a:gd name="connsiteY241" fmla="*/ 3776709 h 4821630"/>
                <a:gd name="connsiteX242" fmla="*/ 4364416 w 5017802"/>
                <a:gd name="connsiteY242" fmla="*/ 3743370 h 4821630"/>
                <a:gd name="connsiteX243" fmla="*/ 4426330 w 5017802"/>
                <a:gd name="connsiteY243" fmla="*/ 3752897 h 4821630"/>
                <a:gd name="connsiteX244" fmla="*/ 4459443 w 5017802"/>
                <a:gd name="connsiteY244" fmla="*/ 3768089 h 4821630"/>
                <a:gd name="connsiteX245" fmla="*/ 4425650 w 5017802"/>
                <a:gd name="connsiteY245" fmla="*/ 3809137 h 4821630"/>
                <a:gd name="connsiteX246" fmla="*/ 4464658 w 5017802"/>
                <a:gd name="connsiteY246" fmla="*/ 3916633 h 4821630"/>
                <a:gd name="connsiteX247" fmla="*/ 4517045 w 5017802"/>
                <a:gd name="connsiteY247" fmla="*/ 3947931 h 4821630"/>
                <a:gd name="connsiteX248" fmla="*/ 4568979 w 5017802"/>
                <a:gd name="connsiteY248" fmla="*/ 3905749 h 4821630"/>
                <a:gd name="connsiteX249" fmla="*/ 4654704 w 5017802"/>
                <a:gd name="connsiteY249" fmla="*/ 3857216 h 4821630"/>
                <a:gd name="connsiteX250" fmla="*/ 4637468 w 5017802"/>
                <a:gd name="connsiteY250" fmla="*/ 3768315 h 4821630"/>
                <a:gd name="connsiteX251" fmla="*/ 4714802 w 5017802"/>
                <a:gd name="connsiteY251" fmla="*/ 3635646 h 4821630"/>
                <a:gd name="connsiteX252" fmla="*/ 5007356 w 5017802"/>
                <a:gd name="connsiteY252" fmla="*/ 3302498 h 4821630"/>
                <a:gd name="connsiteX253" fmla="*/ 4925939 w 5017802"/>
                <a:gd name="connsiteY253" fmla="*/ 3293426 h 4821630"/>
                <a:gd name="connsiteX254" fmla="*/ 4930476 w 5017802"/>
                <a:gd name="connsiteY254" fmla="*/ 3201578 h 4821630"/>
                <a:gd name="connsiteX255" fmla="*/ 4881489 w 5017802"/>
                <a:gd name="connsiteY255" fmla="*/ 3176406 h 4821630"/>
                <a:gd name="connsiteX256" fmla="*/ 4797352 w 5017802"/>
                <a:gd name="connsiteY256" fmla="*/ 3207928 h 4821630"/>
                <a:gd name="connsiteX257" fmla="*/ 4760613 w 5017802"/>
                <a:gd name="connsiteY257" fmla="*/ 3171643 h 4821630"/>
                <a:gd name="connsiteX258" fmla="*/ 4805290 w 5017802"/>
                <a:gd name="connsiteY258" fmla="*/ 3148738 h 4821630"/>
                <a:gd name="connsiteX259" fmla="*/ 4676023 w 5017802"/>
                <a:gd name="connsiteY259" fmla="*/ 2935559 h 4821630"/>
                <a:gd name="connsiteX260" fmla="*/ 4690989 w 5017802"/>
                <a:gd name="connsiteY260" fmla="*/ 2905396 h 4821630"/>
                <a:gd name="connsiteX261" fmla="*/ 4667404 w 5017802"/>
                <a:gd name="connsiteY261" fmla="*/ 2789736 h 4821630"/>
                <a:gd name="connsiteX262" fmla="*/ 4508655 w 5017802"/>
                <a:gd name="connsiteY262" fmla="*/ 2778850 h 4821630"/>
                <a:gd name="connsiteX263" fmla="*/ 4475317 w 5017802"/>
                <a:gd name="connsiteY263" fmla="*/ 2827608 h 4821630"/>
                <a:gd name="connsiteX264" fmla="*/ 4386417 w 5017802"/>
                <a:gd name="connsiteY264" fmla="*/ 2842124 h 4821630"/>
                <a:gd name="connsiteX265" fmla="*/ 4392767 w 5017802"/>
                <a:gd name="connsiteY265" fmla="*/ 2820125 h 4821630"/>
                <a:gd name="connsiteX266" fmla="*/ 4339245 w 5017802"/>
                <a:gd name="connsiteY266" fmla="*/ 2804024 h 4821630"/>
                <a:gd name="connsiteX267" fmla="*/ 4314526 w 5017802"/>
                <a:gd name="connsiteY267" fmla="*/ 2638923 h 4821630"/>
                <a:gd name="connsiteX268" fmla="*/ 4034219 w 5017802"/>
                <a:gd name="connsiteY268" fmla="*/ 2572248 h 4821630"/>
                <a:gd name="connsiteX269" fmla="*/ 3897920 w 5017802"/>
                <a:gd name="connsiteY269" fmla="*/ 2615564 h 4821630"/>
                <a:gd name="connsiteX270" fmla="*/ 3765931 w 5017802"/>
                <a:gd name="connsiteY270" fmla="*/ 2608080 h 4821630"/>
                <a:gd name="connsiteX271" fmla="*/ 3633488 w 5017802"/>
                <a:gd name="connsiteY271" fmla="*/ 2497182 h 4821630"/>
                <a:gd name="connsiteX272" fmla="*/ 3420310 w 5017802"/>
                <a:gd name="connsiteY272" fmla="*/ 2193969 h 4821630"/>
                <a:gd name="connsiteX273" fmla="*/ 3021848 w 5017802"/>
                <a:gd name="connsiteY273" fmla="*/ 2054496 h 4821630"/>
                <a:gd name="connsiteX274" fmla="*/ 2785310 w 5017802"/>
                <a:gd name="connsiteY274" fmla="*/ 1741532 h 4821630"/>
                <a:gd name="connsiteX275" fmla="*/ 2819101 w 5017802"/>
                <a:gd name="connsiteY275" fmla="*/ 1716586 h 4821630"/>
                <a:gd name="connsiteX276" fmla="*/ 2878745 w 5017802"/>
                <a:gd name="connsiteY276" fmla="*/ 1799589 h 4821630"/>
                <a:gd name="connsiteX277" fmla="*/ 2898929 w 5017802"/>
                <a:gd name="connsiteY277" fmla="*/ 1782126 h 4821630"/>
                <a:gd name="connsiteX278" fmla="*/ 2942019 w 5017802"/>
                <a:gd name="connsiteY278" fmla="*/ 1812970 h 4821630"/>
                <a:gd name="connsiteX279" fmla="*/ 3030692 w 5017802"/>
                <a:gd name="connsiteY279" fmla="*/ 1759221 h 4821630"/>
                <a:gd name="connsiteX280" fmla="*/ 3046794 w 5017802"/>
                <a:gd name="connsiteY280" fmla="*/ 1738811 h 4821630"/>
                <a:gd name="connsiteX281" fmla="*/ 3105077 w 5017802"/>
                <a:gd name="connsiteY281" fmla="*/ 1739037 h 4821630"/>
                <a:gd name="connsiteX282" fmla="*/ 3121180 w 5017802"/>
                <a:gd name="connsiteY282" fmla="*/ 1705927 h 4821630"/>
                <a:gd name="connsiteX283" fmla="*/ 3102356 w 5017802"/>
                <a:gd name="connsiteY283" fmla="*/ 1680300 h 4821630"/>
                <a:gd name="connsiteX284" fmla="*/ 3035228 w 5017802"/>
                <a:gd name="connsiteY284" fmla="*/ 1700257 h 4821630"/>
                <a:gd name="connsiteX285" fmla="*/ 3013456 w 5017802"/>
                <a:gd name="connsiteY285" fmla="*/ 1646736 h 4821630"/>
                <a:gd name="connsiteX286" fmla="*/ 3034774 w 5017802"/>
                <a:gd name="connsiteY286" fmla="*/ 1617026 h 4821630"/>
                <a:gd name="connsiteX287" fmla="*/ 2978304 w 5017802"/>
                <a:gd name="connsiteY287" fmla="*/ 1513612 h 4821630"/>
                <a:gd name="connsiteX288" fmla="*/ 2929773 w 5017802"/>
                <a:gd name="connsiteY288" fmla="*/ 1552393 h 4821630"/>
                <a:gd name="connsiteX289" fmla="*/ 2840418 w 5017802"/>
                <a:gd name="connsiteY289" fmla="*/ 1497737 h 4821630"/>
                <a:gd name="connsiteX290" fmla="*/ 2892352 w 5017802"/>
                <a:gd name="connsiteY290" fmla="*/ 1405208 h 4821630"/>
                <a:gd name="connsiteX291" fmla="*/ 2849490 w 5017802"/>
                <a:gd name="connsiteY291" fmla="*/ 1284105 h 4821630"/>
                <a:gd name="connsiteX292" fmla="*/ 2864231 w 5017802"/>
                <a:gd name="connsiteY292" fmla="*/ 1160053 h 4821630"/>
                <a:gd name="connsiteX293" fmla="*/ 2959481 w 5017802"/>
                <a:gd name="connsiteY293" fmla="*/ 1086348 h 4821630"/>
                <a:gd name="connsiteX294" fmla="*/ 3064710 w 5017802"/>
                <a:gd name="connsiteY294" fmla="*/ 1063896 h 4821630"/>
                <a:gd name="connsiteX295" fmla="*/ 3001663 w 5017802"/>
                <a:gd name="connsiteY295" fmla="*/ 974089 h 4821630"/>
                <a:gd name="connsiteX296" fmla="*/ 2984427 w 5017802"/>
                <a:gd name="connsiteY296" fmla="*/ 1018766 h 4821630"/>
                <a:gd name="connsiteX297" fmla="*/ 2941112 w 5017802"/>
                <a:gd name="connsiteY297" fmla="*/ 971595 h 4821630"/>
                <a:gd name="connsiteX298" fmla="*/ 2962430 w 5017802"/>
                <a:gd name="connsiteY298" fmla="*/ 886323 h 4821630"/>
                <a:gd name="connsiteX299" fmla="*/ 3035454 w 5017802"/>
                <a:gd name="connsiteY299" fmla="*/ 789032 h 4821630"/>
                <a:gd name="connsiteX300" fmla="*/ 3018445 w 5017802"/>
                <a:gd name="connsiteY300" fmla="*/ 682443 h 4821630"/>
                <a:gd name="connsiteX301" fmla="*/ 2847223 w 5017802"/>
                <a:gd name="connsiteY301" fmla="*/ 692194 h 4821630"/>
                <a:gd name="connsiteX302" fmla="*/ 2827945 w 5017802"/>
                <a:gd name="connsiteY302" fmla="*/ 734831 h 4821630"/>
                <a:gd name="connsiteX303" fmla="*/ 2795742 w 5017802"/>
                <a:gd name="connsiteY303" fmla="*/ 667248 h 4821630"/>
                <a:gd name="connsiteX304" fmla="*/ 2766032 w 5017802"/>
                <a:gd name="connsiteY304" fmla="*/ 707616 h 4821630"/>
                <a:gd name="connsiteX305" fmla="*/ 2580523 w 5017802"/>
                <a:gd name="connsiteY30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37210 w 5017802"/>
                <a:gd name="connsiteY190" fmla="*/ 3932285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9088 w 5017802"/>
                <a:gd name="connsiteY193" fmla="*/ 3918221 h 4821630"/>
                <a:gd name="connsiteX194" fmla="*/ 2914124 w 5017802"/>
                <a:gd name="connsiteY194" fmla="*/ 3764007 h 4821630"/>
                <a:gd name="connsiteX195" fmla="*/ 3195112 w 5017802"/>
                <a:gd name="connsiteY195" fmla="*/ 3993968 h 4821630"/>
                <a:gd name="connsiteX196" fmla="*/ 3265414 w 5017802"/>
                <a:gd name="connsiteY196" fmla="*/ 4067674 h 4821630"/>
                <a:gd name="connsiteX197" fmla="*/ 3439813 w 5017802"/>
                <a:gd name="connsiteY197" fmla="*/ 4130265 h 4821630"/>
                <a:gd name="connsiteX198" fmla="*/ 3526217 w 5017802"/>
                <a:gd name="connsiteY198" fmla="*/ 4316455 h 4821630"/>
                <a:gd name="connsiteX199" fmla="*/ 3586542 w 5017802"/>
                <a:gd name="connsiteY199" fmla="*/ 4375193 h 4821630"/>
                <a:gd name="connsiteX200" fmla="*/ 3597654 w 5017802"/>
                <a:gd name="connsiteY200" fmla="*/ 4345030 h 4821630"/>
                <a:gd name="connsiteX201" fmla="*/ 3643692 w 5017802"/>
                <a:gd name="connsiteY201" fmla="*/ 4318042 h 4821630"/>
                <a:gd name="connsiteX202" fmla="*/ 3694492 w 5017802"/>
                <a:gd name="connsiteY202" fmla="*/ 4391068 h 4821630"/>
                <a:gd name="connsiteX203" fmla="*/ 3743705 w 5017802"/>
                <a:gd name="connsiteY203" fmla="*/ 4394243 h 4821630"/>
                <a:gd name="connsiteX204" fmla="*/ 3699254 w 5017802"/>
                <a:gd name="connsiteY204" fmla="*/ 4300581 h 4821630"/>
                <a:gd name="connsiteX205" fmla="*/ 3656392 w 5017802"/>
                <a:gd name="connsiteY205" fmla="*/ 4232318 h 4821630"/>
                <a:gd name="connsiteX206" fmla="*/ 3699255 w 5017802"/>
                <a:gd name="connsiteY206" fmla="*/ 4216442 h 4821630"/>
                <a:gd name="connsiteX207" fmla="*/ 3680204 w 5017802"/>
                <a:gd name="connsiteY207" fmla="*/ 4175168 h 4821630"/>
                <a:gd name="connsiteX208" fmla="*/ 3732592 w 5017802"/>
                <a:gd name="connsiteY208" fmla="*/ 4184693 h 4821630"/>
                <a:gd name="connsiteX209" fmla="*/ 3711955 w 5017802"/>
                <a:gd name="connsiteY209" fmla="*/ 4151355 h 4821630"/>
                <a:gd name="connsiteX210" fmla="*/ 3733274 w 5017802"/>
                <a:gd name="connsiteY210" fmla="*/ 4134801 h 4821630"/>
                <a:gd name="connsiteX211" fmla="*/ 3854377 w 5017802"/>
                <a:gd name="connsiteY211" fmla="*/ 4220074 h 4821630"/>
                <a:gd name="connsiteX212" fmla="*/ 3889754 w 5017802"/>
                <a:gd name="connsiteY212" fmla="*/ 4206917 h 4821630"/>
                <a:gd name="connsiteX213" fmla="*/ 3942141 w 5017802"/>
                <a:gd name="connsiteY213" fmla="*/ 4272006 h 4821630"/>
                <a:gd name="connsiteX214" fmla="*/ 3962779 w 5017802"/>
                <a:gd name="connsiteY214" fmla="*/ 4330743 h 4821630"/>
                <a:gd name="connsiteX215" fmla="*/ 4070729 w 5017802"/>
                <a:gd name="connsiteY215" fmla="*/ 4349792 h 4821630"/>
                <a:gd name="connsiteX216" fmla="*/ 4010405 w 5017802"/>
                <a:gd name="connsiteY216" fmla="*/ 4283117 h 4821630"/>
                <a:gd name="connsiteX217" fmla="*/ 4007229 w 5017802"/>
                <a:gd name="connsiteY217" fmla="*/ 4214855 h 4821630"/>
                <a:gd name="connsiteX218" fmla="*/ 4061204 w 5017802"/>
                <a:gd name="connsiteY218" fmla="*/ 4270418 h 4821630"/>
                <a:gd name="connsiteX219" fmla="*/ 4110417 w 5017802"/>
                <a:gd name="connsiteY219" fmla="*/ 4275180 h 4821630"/>
                <a:gd name="connsiteX220" fmla="*/ 4104067 w 5017802"/>
                <a:gd name="connsiteY220" fmla="*/ 4225968 h 4821630"/>
                <a:gd name="connsiteX221" fmla="*/ 4164392 w 5017802"/>
                <a:gd name="connsiteY221" fmla="*/ 4230730 h 4821630"/>
                <a:gd name="connsiteX222" fmla="*/ 4226304 w 5017802"/>
                <a:gd name="connsiteY222" fmla="*/ 4273592 h 4821630"/>
                <a:gd name="connsiteX223" fmla="*/ 4258054 w 5017802"/>
                <a:gd name="connsiteY223" fmla="*/ 4260893 h 4821630"/>
                <a:gd name="connsiteX224" fmla="*/ 4251705 w 5017802"/>
                <a:gd name="connsiteY224" fmla="*/ 4225968 h 4821630"/>
                <a:gd name="connsiteX225" fmla="*/ 4292980 w 5017802"/>
                <a:gd name="connsiteY225" fmla="*/ 4202156 h 4821630"/>
                <a:gd name="connsiteX226" fmla="*/ 4377117 w 5017802"/>
                <a:gd name="connsiteY226" fmla="*/ 4259306 h 4821630"/>
                <a:gd name="connsiteX227" fmla="*/ 4394580 w 5017802"/>
                <a:gd name="connsiteY227" fmla="*/ 4157708 h 4821630"/>
                <a:gd name="connsiteX228" fmla="*/ 4369180 w 5017802"/>
                <a:gd name="connsiteY228" fmla="*/ 4135482 h 4821630"/>
                <a:gd name="connsiteX229" fmla="*/ 4296154 w 5017802"/>
                <a:gd name="connsiteY229" fmla="*/ 4092619 h 4821630"/>
                <a:gd name="connsiteX230" fmla="*/ 4318379 w 5017802"/>
                <a:gd name="connsiteY230" fmla="*/ 4067220 h 4821630"/>
                <a:gd name="connsiteX231" fmla="*/ 4339017 w 5017802"/>
                <a:gd name="connsiteY231" fmla="*/ 4044994 h 4821630"/>
                <a:gd name="connsiteX232" fmla="*/ 4392992 w 5017802"/>
                <a:gd name="connsiteY232" fmla="*/ 4076745 h 4821630"/>
                <a:gd name="connsiteX233" fmla="*/ 4399342 w 5017802"/>
                <a:gd name="connsiteY233" fmla="*/ 4032295 h 4821630"/>
                <a:gd name="connsiteX234" fmla="*/ 4343779 w 5017802"/>
                <a:gd name="connsiteY234" fmla="*/ 4008482 h 4821630"/>
                <a:gd name="connsiteX235" fmla="*/ 4342192 w 5017802"/>
                <a:gd name="connsiteY235" fmla="*/ 3998958 h 4821630"/>
                <a:gd name="connsiteX236" fmla="*/ 4329491 w 5017802"/>
                <a:gd name="connsiteY236" fmla="*/ 3960859 h 4821630"/>
                <a:gd name="connsiteX237" fmla="*/ 4335841 w 5017802"/>
                <a:gd name="connsiteY237" fmla="*/ 3913233 h 4821630"/>
                <a:gd name="connsiteX238" fmla="*/ 4346954 w 5017802"/>
                <a:gd name="connsiteY238" fmla="*/ 3857670 h 4821630"/>
                <a:gd name="connsiteX239" fmla="*/ 4308854 w 5017802"/>
                <a:gd name="connsiteY239" fmla="*/ 3827508 h 4821630"/>
                <a:gd name="connsiteX240" fmla="*/ 4342191 w 5017802"/>
                <a:gd name="connsiteY240" fmla="*/ 3817983 h 4821630"/>
                <a:gd name="connsiteX241" fmla="*/ 4319966 w 5017802"/>
                <a:gd name="connsiteY241" fmla="*/ 3781470 h 4821630"/>
                <a:gd name="connsiteX242" fmla="*/ 4358067 w 5017802"/>
                <a:gd name="connsiteY242" fmla="*/ 3776709 h 4821630"/>
                <a:gd name="connsiteX243" fmla="*/ 4364416 w 5017802"/>
                <a:gd name="connsiteY243" fmla="*/ 3743370 h 4821630"/>
                <a:gd name="connsiteX244" fmla="*/ 4426330 w 5017802"/>
                <a:gd name="connsiteY244" fmla="*/ 3752897 h 4821630"/>
                <a:gd name="connsiteX245" fmla="*/ 4459443 w 5017802"/>
                <a:gd name="connsiteY245" fmla="*/ 3768089 h 4821630"/>
                <a:gd name="connsiteX246" fmla="*/ 4425650 w 5017802"/>
                <a:gd name="connsiteY246" fmla="*/ 3809137 h 4821630"/>
                <a:gd name="connsiteX247" fmla="*/ 4464658 w 5017802"/>
                <a:gd name="connsiteY247" fmla="*/ 3916633 h 4821630"/>
                <a:gd name="connsiteX248" fmla="*/ 4517045 w 5017802"/>
                <a:gd name="connsiteY248" fmla="*/ 3947931 h 4821630"/>
                <a:gd name="connsiteX249" fmla="*/ 4568979 w 5017802"/>
                <a:gd name="connsiteY249" fmla="*/ 3905749 h 4821630"/>
                <a:gd name="connsiteX250" fmla="*/ 4654704 w 5017802"/>
                <a:gd name="connsiteY250" fmla="*/ 3857216 h 4821630"/>
                <a:gd name="connsiteX251" fmla="*/ 4637468 w 5017802"/>
                <a:gd name="connsiteY251" fmla="*/ 3768315 h 4821630"/>
                <a:gd name="connsiteX252" fmla="*/ 4714802 w 5017802"/>
                <a:gd name="connsiteY252" fmla="*/ 3635646 h 4821630"/>
                <a:gd name="connsiteX253" fmla="*/ 5007356 w 5017802"/>
                <a:gd name="connsiteY253" fmla="*/ 3302498 h 4821630"/>
                <a:gd name="connsiteX254" fmla="*/ 4925939 w 5017802"/>
                <a:gd name="connsiteY254" fmla="*/ 3293426 h 4821630"/>
                <a:gd name="connsiteX255" fmla="*/ 4930476 w 5017802"/>
                <a:gd name="connsiteY255" fmla="*/ 3201578 h 4821630"/>
                <a:gd name="connsiteX256" fmla="*/ 4881489 w 5017802"/>
                <a:gd name="connsiteY256" fmla="*/ 3176406 h 4821630"/>
                <a:gd name="connsiteX257" fmla="*/ 4797352 w 5017802"/>
                <a:gd name="connsiteY257" fmla="*/ 3207928 h 4821630"/>
                <a:gd name="connsiteX258" fmla="*/ 4760613 w 5017802"/>
                <a:gd name="connsiteY258" fmla="*/ 3171643 h 4821630"/>
                <a:gd name="connsiteX259" fmla="*/ 4805290 w 5017802"/>
                <a:gd name="connsiteY259" fmla="*/ 3148738 h 4821630"/>
                <a:gd name="connsiteX260" fmla="*/ 4676023 w 5017802"/>
                <a:gd name="connsiteY260" fmla="*/ 2935559 h 4821630"/>
                <a:gd name="connsiteX261" fmla="*/ 4690989 w 5017802"/>
                <a:gd name="connsiteY261" fmla="*/ 2905396 h 4821630"/>
                <a:gd name="connsiteX262" fmla="*/ 4667404 w 5017802"/>
                <a:gd name="connsiteY262" fmla="*/ 2789736 h 4821630"/>
                <a:gd name="connsiteX263" fmla="*/ 4508655 w 5017802"/>
                <a:gd name="connsiteY263" fmla="*/ 2778850 h 4821630"/>
                <a:gd name="connsiteX264" fmla="*/ 4475317 w 5017802"/>
                <a:gd name="connsiteY264" fmla="*/ 2827608 h 4821630"/>
                <a:gd name="connsiteX265" fmla="*/ 4386417 w 5017802"/>
                <a:gd name="connsiteY265" fmla="*/ 2842124 h 4821630"/>
                <a:gd name="connsiteX266" fmla="*/ 4392767 w 5017802"/>
                <a:gd name="connsiteY266" fmla="*/ 2820125 h 4821630"/>
                <a:gd name="connsiteX267" fmla="*/ 4339245 w 5017802"/>
                <a:gd name="connsiteY267" fmla="*/ 2804024 h 4821630"/>
                <a:gd name="connsiteX268" fmla="*/ 4314526 w 5017802"/>
                <a:gd name="connsiteY268" fmla="*/ 2638923 h 4821630"/>
                <a:gd name="connsiteX269" fmla="*/ 4034219 w 5017802"/>
                <a:gd name="connsiteY269" fmla="*/ 2572248 h 4821630"/>
                <a:gd name="connsiteX270" fmla="*/ 3897920 w 5017802"/>
                <a:gd name="connsiteY270" fmla="*/ 2615564 h 4821630"/>
                <a:gd name="connsiteX271" fmla="*/ 3765931 w 5017802"/>
                <a:gd name="connsiteY271" fmla="*/ 2608080 h 4821630"/>
                <a:gd name="connsiteX272" fmla="*/ 3633488 w 5017802"/>
                <a:gd name="connsiteY272" fmla="*/ 2497182 h 4821630"/>
                <a:gd name="connsiteX273" fmla="*/ 3420310 w 5017802"/>
                <a:gd name="connsiteY273" fmla="*/ 2193969 h 4821630"/>
                <a:gd name="connsiteX274" fmla="*/ 3021848 w 5017802"/>
                <a:gd name="connsiteY274" fmla="*/ 2054496 h 4821630"/>
                <a:gd name="connsiteX275" fmla="*/ 2785310 w 5017802"/>
                <a:gd name="connsiteY275" fmla="*/ 1741532 h 4821630"/>
                <a:gd name="connsiteX276" fmla="*/ 2819101 w 5017802"/>
                <a:gd name="connsiteY276" fmla="*/ 1716586 h 4821630"/>
                <a:gd name="connsiteX277" fmla="*/ 2878745 w 5017802"/>
                <a:gd name="connsiteY277" fmla="*/ 1799589 h 4821630"/>
                <a:gd name="connsiteX278" fmla="*/ 2898929 w 5017802"/>
                <a:gd name="connsiteY278" fmla="*/ 1782126 h 4821630"/>
                <a:gd name="connsiteX279" fmla="*/ 2942019 w 5017802"/>
                <a:gd name="connsiteY279" fmla="*/ 1812970 h 4821630"/>
                <a:gd name="connsiteX280" fmla="*/ 3030692 w 5017802"/>
                <a:gd name="connsiteY280" fmla="*/ 1759221 h 4821630"/>
                <a:gd name="connsiteX281" fmla="*/ 3046794 w 5017802"/>
                <a:gd name="connsiteY281" fmla="*/ 1738811 h 4821630"/>
                <a:gd name="connsiteX282" fmla="*/ 3105077 w 5017802"/>
                <a:gd name="connsiteY282" fmla="*/ 1739037 h 4821630"/>
                <a:gd name="connsiteX283" fmla="*/ 3121180 w 5017802"/>
                <a:gd name="connsiteY283" fmla="*/ 1705927 h 4821630"/>
                <a:gd name="connsiteX284" fmla="*/ 3102356 w 5017802"/>
                <a:gd name="connsiteY284" fmla="*/ 1680300 h 4821630"/>
                <a:gd name="connsiteX285" fmla="*/ 3035228 w 5017802"/>
                <a:gd name="connsiteY285" fmla="*/ 1700257 h 4821630"/>
                <a:gd name="connsiteX286" fmla="*/ 3013456 w 5017802"/>
                <a:gd name="connsiteY286" fmla="*/ 1646736 h 4821630"/>
                <a:gd name="connsiteX287" fmla="*/ 3034774 w 5017802"/>
                <a:gd name="connsiteY287" fmla="*/ 1617026 h 4821630"/>
                <a:gd name="connsiteX288" fmla="*/ 2978304 w 5017802"/>
                <a:gd name="connsiteY288" fmla="*/ 1513612 h 4821630"/>
                <a:gd name="connsiteX289" fmla="*/ 2929773 w 5017802"/>
                <a:gd name="connsiteY289" fmla="*/ 1552393 h 4821630"/>
                <a:gd name="connsiteX290" fmla="*/ 2840418 w 5017802"/>
                <a:gd name="connsiteY290" fmla="*/ 1497737 h 4821630"/>
                <a:gd name="connsiteX291" fmla="*/ 2892352 w 5017802"/>
                <a:gd name="connsiteY291" fmla="*/ 1405208 h 4821630"/>
                <a:gd name="connsiteX292" fmla="*/ 2849490 w 5017802"/>
                <a:gd name="connsiteY292" fmla="*/ 1284105 h 4821630"/>
                <a:gd name="connsiteX293" fmla="*/ 2864231 w 5017802"/>
                <a:gd name="connsiteY293" fmla="*/ 1160053 h 4821630"/>
                <a:gd name="connsiteX294" fmla="*/ 2959481 w 5017802"/>
                <a:gd name="connsiteY294" fmla="*/ 1086348 h 4821630"/>
                <a:gd name="connsiteX295" fmla="*/ 3064710 w 5017802"/>
                <a:gd name="connsiteY295" fmla="*/ 1063896 h 4821630"/>
                <a:gd name="connsiteX296" fmla="*/ 3001663 w 5017802"/>
                <a:gd name="connsiteY296" fmla="*/ 974089 h 4821630"/>
                <a:gd name="connsiteX297" fmla="*/ 2984427 w 5017802"/>
                <a:gd name="connsiteY297" fmla="*/ 1018766 h 4821630"/>
                <a:gd name="connsiteX298" fmla="*/ 2941112 w 5017802"/>
                <a:gd name="connsiteY298" fmla="*/ 971595 h 4821630"/>
                <a:gd name="connsiteX299" fmla="*/ 2962430 w 5017802"/>
                <a:gd name="connsiteY299" fmla="*/ 886323 h 4821630"/>
                <a:gd name="connsiteX300" fmla="*/ 3035454 w 5017802"/>
                <a:gd name="connsiteY300" fmla="*/ 789032 h 4821630"/>
                <a:gd name="connsiteX301" fmla="*/ 3018445 w 5017802"/>
                <a:gd name="connsiteY301" fmla="*/ 682443 h 4821630"/>
                <a:gd name="connsiteX302" fmla="*/ 2847223 w 5017802"/>
                <a:gd name="connsiteY302" fmla="*/ 692194 h 4821630"/>
                <a:gd name="connsiteX303" fmla="*/ 2827945 w 5017802"/>
                <a:gd name="connsiteY303" fmla="*/ 734831 h 4821630"/>
                <a:gd name="connsiteX304" fmla="*/ 2795742 w 5017802"/>
                <a:gd name="connsiteY304" fmla="*/ 667248 h 4821630"/>
                <a:gd name="connsiteX305" fmla="*/ 2766032 w 5017802"/>
                <a:gd name="connsiteY305" fmla="*/ 707616 h 4821630"/>
                <a:gd name="connsiteX306" fmla="*/ 2580523 w 5017802"/>
                <a:gd name="connsiteY30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9088 w 5017802"/>
                <a:gd name="connsiteY193" fmla="*/ 3918221 h 4821630"/>
                <a:gd name="connsiteX194" fmla="*/ 2914124 w 5017802"/>
                <a:gd name="connsiteY194" fmla="*/ 3764007 h 4821630"/>
                <a:gd name="connsiteX195" fmla="*/ 3195112 w 5017802"/>
                <a:gd name="connsiteY195" fmla="*/ 3993968 h 4821630"/>
                <a:gd name="connsiteX196" fmla="*/ 3265414 w 5017802"/>
                <a:gd name="connsiteY196" fmla="*/ 4067674 h 4821630"/>
                <a:gd name="connsiteX197" fmla="*/ 3439813 w 5017802"/>
                <a:gd name="connsiteY197" fmla="*/ 4130265 h 4821630"/>
                <a:gd name="connsiteX198" fmla="*/ 3526217 w 5017802"/>
                <a:gd name="connsiteY198" fmla="*/ 4316455 h 4821630"/>
                <a:gd name="connsiteX199" fmla="*/ 3586542 w 5017802"/>
                <a:gd name="connsiteY199" fmla="*/ 4375193 h 4821630"/>
                <a:gd name="connsiteX200" fmla="*/ 3597654 w 5017802"/>
                <a:gd name="connsiteY200" fmla="*/ 4345030 h 4821630"/>
                <a:gd name="connsiteX201" fmla="*/ 3643692 w 5017802"/>
                <a:gd name="connsiteY201" fmla="*/ 4318042 h 4821630"/>
                <a:gd name="connsiteX202" fmla="*/ 3694492 w 5017802"/>
                <a:gd name="connsiteY202" fmla="*/ 4391068 h 4821630"/>
                <a:gd name="connsiteX203" fmla="*/ 3743705 w 5017802"/>
                <a:gd name="connsiteY203" fmla="*/ 4394243 h 4821630"/>
                <a:gd name="connsiteX204" fmla="*/ 3699254 w 5017802"/>
                <a:gd name="connsiteY204" fmla="*/ 4300581 h 4821630"/>
                <a:gd name="connsiteX205" fmla="*/ 3656392 w 5017802"/>
                <a:gd name="connsiteY205" fmla="*/ 4232318 h 4821630"/>
                <a:gd name="connsiteX206" fmla="*/ 3699255 w 5017802"/>
                <a:gd name="connsiteY206" fmla="*/ 4216442 h 4821630"/>
                <a:gd name="connsiteX207" fmla="*/ 3680204 w 5017802"/>
                <a:gd name="connsiteY207" fmla="*/ 4175168 h 4821630"/>
                <a:gd name="connsiteX208" fmla="*/ 3732592 w 5017802"/>
                <a:gd name="connsiteY208" fmla="*/ 4184693 h 4821630"/>
                <a:gd name="connsiteX209" fmla="*/ 3711955 w 5017802"/>
                <a:gd name="connsiteY209" fmla="*/ 4151355 h 4821630"/>
                <a:gd name="connsiteX210" fmla="*/ 3733274 w 5017802"/>
                <a:gd name="connsiteY210" fmla="*/ 4134801 h 4821630"/>
                <a:gd name="connsiteX211" fmla="*/ 3854377 w 5017802"/>
                <a:gd name="connsiteY211" fmla="*/ 4220074 h 4821630"/>
                <a:gd name="connsiteX212" fmla="*/ 3889754 w 5017802"/>
                <a:gd name="connsiteY212" fmla="*/ 4206917 h 4821630"/>
                <a:gd name="connsiteX213" fmla="*/ 3942141 w 5017802"/>
                <a:gd name="connsiteY213" fmla="*/ 4272006 h 4821630"/>
                <a:gd name="connsiteX214" fmla="*/ 3962779 w 5017802"/>
                <a:gd name="connsiteY214" fmla="*/ 4330743 h 4821630"/>
                <a:gd name="connsiteX215" fmla="*/ 4070729 w 5017802"/>
                <a:gd name="connsiteY215" fmla="*/ 4349792 h 4821630"/>
                <a:gd name="connsiteX216" fmla="*/ 4010405 w 5017802"/>
                <a:gd name="connsiteY216" fmla="*/ 4283117 h 4821630"/>
                <a:gd name="connsiteX217" fmla="*/ 4007229 w 5017802"/>
                <a:gd name="connsiteY217" fmla="*/ 4214855 h 4821630"/>
                <a:gd name="connsiteX218" fmla="*/ 4061204 w 5017802"/>
                <a:gd name="connsiteY218" fmla="*/ 4270418 h 4821630"/>
                <a:gd name="connsiteX219" fmla="*/ 4110417 w 5017802"/>
                <a:gd name="connsiteY219" fmla="*/ 4275180 h 4821630"/>
                <a:gd name="connsiteX220" fmla="*/ 4104067 w 5017802"/>
                <a:gd name="connsiteY220" fmla="*/ 4225968 h 4821630"/>
                <a:gd name="connsiteX221" fmla="*/ 4164392 w 5017802"/>
                <a:gd name="connsiteY221" fmla="*/ 4230730 h 4821630"/>
                <a:gd name="connsiteX222" fmla="*/ 4226304 w 5017802"/>
                <a:gd name="connsiteY222" fmla="*/ 4273592 h 4821630"/>
                <a:gd name="connsiteX223" fmla="*/ 4258054 w 5017802"/>
                <a:gd name="connsiteY223" fmla="*/ 4260893 h 4821630"/>
                <a:gd name="connsiteX224" fmla="*/ 4251705 w 5017802"/>
                <a:gd name="connsiteY224" fmla="*/ 4225968 h 4821630"/>
                <a:gd name="connsiteX225" fmla="*/ 4292980 w 5017802"/>
                <a:gd name="connsiteY225" fmla="*/ 4202156 h 4821630"/>
                <a:gd name="connsiteX226" fmla="*/ 4377117 w 5017802"/>
                <a:gd name="connsiteY226" fmla="*/ 4259306 h 4821630"/>
                <a:gd name="connsiteX227" fmla="*/ 4394580 w 5017802"/>
                <a:gd name="connsiteY227" fmla="*/ 4157708 h 4821630"/>
                <a:gd name="connsiteX228" fmla="*/ 4369180 w 5017802"/>
                <a:gd name="connsiteY228" fmla="*/ 4135482 h 4821630"/>
                <a:gd name="connsiteX229" fmla="*/ 4296154 w 5017802"/>
                <a:gd name="connsiteY229" fmla="*/ 4092619 h 4821630"/>
                <a:gd name="connsiteX230" fmla="*/ 4318379 w 5017802"/>
                <a:gd name="connsiteY230" fmla="*/ 4067220 h 4821630"/>
                <a:gd name="connsiteX231" fmla="*/ 4339017 w 5017802"/>
                <a:gd name="connsiteY231" fmla="*/ 4044994 h 4821630"/>
                <a:gd name="connsiteX232" fmla="*/ 4392992 w 5017802"/>
                <a:gd name="connsiteY232" fmla="*/ 4076745 h 4821630"/>
                <a:gd name="connsiteX233" fmla="*/ 4399342 w 5017802"/>
                <a:gd name="connsiteY233" fmla="*/ 4032295 h 4821630"/>
                <a:gd name="connsiteX234" fmla="*/ 4343779 w 5017802"/>
                <a:gd name="connsiteY234" fmla="*/ 4008482 h 4821630"/>
                <a:gd name="connsiteX235" fmla="*/ 4342192 w 5017802"/>
                <a:gd name="connsiteY235" fmla="*/ 3998958 h 4821630"/>
                <a:gd name="connsiteX236" fmla="*/ 4329491 w 5017802"/>
                <a:gd name="connsiteY236" fmla="*/ 3960859 h 4821630"/>
                <a:gd name="connsiteX237" fmla="*/ 4335841 w 5017802"/>
                <a:gd name="connsiteY237" fmla="*/ 3913233 h 4821630"/>
                <a:gd name="connsiteX238" fmla="*/ 4346954 w 5017802"/>
                <a:gd name="connsiteY238" fmla="*/ 3857670 h 4821630"/>
                <a:gd name="connsiteX239" fmla="*/ 4308854 w 5017802"/>
                <a:gd name="connsiteY239" fmla="*/ 3827508 h 4821630"/>
                <a:gd name="connsiteX240" fmla="*/ 4342191 w 5017802"/>
                <a:gd name="connsiteY240" fmla="*/ 3817983 h 4821630"/>
                <a:gd name="connsiteX241" fmla="*/ 4319966 w 5017802"/>
                <a:gd name="connsiteY241" fmla="*/ 3781470 h 4821630"/>
                <a:gd name="connsiteX242" fmla="*/ 4358067 w 5017802"/>
                <a:gd name="connsiteY242" fmla="*/ 3776709 h 4821630"/>
                <a:gd name="connsiteX243" fmla="*/ 4364416 w 5017802"/>
                <a:gd name="connsiteY243" fmla="*/ 3743370 h 4821630"/>
                <a:gd name="connsiteX244" fmla="*/ 4426330 w 5017802"/>
                <a:gd name="connsiteY244" fmla="*/ 3752897 h 4821630"/>
                <a:gd name="connsiteX245" fmla="*/ 4459443 w 5017802"/>
                <a:gd name="connsiteY245" fmla="*/ 3768089 h 4821630"/>
                <a:gd name="connsiteX246" fmla="*/ 4425650 w 5017802"/>
                <a:gd name="connsiteY246" fmla="*/ 3809137 h 4821630"/>
                <a:gd name="connsiteX247" fmla="*/ 4464658 w 5017802"/>
                <a:gd name="connsiteY247" fmla="*/ 3916633 h 4821630"/>
                <a:gd name="connsiteX248" fmla="*/ 4517045 w 5017802"/>
                <a:gd name="connsiteY248" fmla="*/ 3947931 h 4821630"/>
                <a:gd name="connsiteX249" fmla="*/ 4568979 w 5017802"/>
                <a:gd name="connsiteY249" fmla="*/ 3905749 h 4821630"/>
                <a:gd name="connsiteX250" fmla="*/ 4654704 w 5017802"/>
                <a:gd name="connsiteY250" fmla="*/ 3857216 h 4821630"/>
                <a:gd name="connsiteX251" fmla="*/ 4637468 w 5017802"/>
                <a:gd name="connsiteY251" fmla="*/ 3768315 h 4821630"/>
                <a:gd name="connsiteX252" fmla="*/ 4714802 w 5017802"/>
                <a:gd name="connsiteY252" fmla="*/ 3635646 h 4821630"/>
                <a:gd name="connsiteX253" fmla="*/ 5007356 w 5017802"/>
                <a:gd name="connsiteY253" fmla="*/ 3302498 h 4821630"/>
                <a:gd name="connsiteX254" fmla="*/ 4925939 w 5017802"/>
                <a:gd name="connsiteY254" fmla="*/ 3293426 h 4821630"/>
                <a:gd name="connsiteX255" fmla="*/ 4930476 w 5017802"/>
                <a:gd name="connsiteY255" fmla="*/ 3201578 h 4821630"/>
                <a:gd name="connsiteX256" fmla="*/ 4881489 w 5017802"/>
                <a:gd name="connsiteY256" fmla="*/ 3176406 h 4821630"/>
                <a:gd name="connsiteX257" fmla="*/ 4797352 w 5017802"/>
                <a:gd name="connsiteY257" fmla="*/ 3207928 h 4821630"/>
                <a:gd name="connsiteX258" fmla="*/ 4760613 w 5017802"/>
                <a:gd name="connsiteY258" fmla="*/ 3171643 h 4821630"/>
                <a:gd name="connsiteX259" fmla="*/ 4805290 w 5017802"/>
                <a:gd name="connsiteY259" fmla="*/ 3148738 h 4821630"/>
                <a:gd name="connsiteX260" fmla="*/ 4676023 w 5017802"/>
                <a:gd name="connsiteY260" fmla="*/ 2935559 h 4821630"/>
                <a:gd name="connsiteX261" fmla="*/ 4690989 w 5017802"/>
                <a:gd name="connsiteY261" fmla="*/ 2905396 h 4821630"/>
                <a:gd name="connsiteX262" fmla="*/ 4667404 w 5017802"/>
                <a:gd name="connsiteY262" fmla="*/ 2789736 h 4821630"/>
                <a:gd name="connsiteX263" fmla="*/ 4508655 w 5017802"/>
                <a:gd name="connsiteY263" fmla="*/ 2778850 h 4821630"/>
                <a:gd name="connsiteX264" fmla="*/ 4475317 w 5017802"/>
                <a:gd name="connsiteY264" fmla="*/ 2827608 h 4821630"/>
                <a:gd name="connsiteX265" fmla="*/ 4386417 w 5017802"/>
                <a:gd name="connsiteY265" fmla="*/ 2842124 h 4821630"/>
                <a:gd name="connsiteX266" fmla="*/ 4392767 w 5017802"/>
                <a:gd name="connsiteY266" fmla="*/ 2820125 h 4821630"/>
                <a:gd name="connsiteX267" fmla="*/ 4339245 w 5017802"/>
                <a:gd name="connsiteY267" fmla="*/ 2804024 h 4821630"/>
                <a:gd name="connsiteX268" fmla="*/ 4314526 w 5017802"/>
                <a:gd name="connsiteY268" fmla="*/ 2638923 h 4821630"/>
                <a:gd name="connsiteX269" fmla="*/ 4034219 w 5017802"/>
                <a:gd name="connsiteY269" fmla="*/ 2572248 h 4821630"/>
                <a:gd name="connsiteX270" fmla="*/ 3897920 w 5017802"/>
                <a:gd name="connsiteY270" fmla="*/ 2615564 h 4821630"/>
                <a:gd name="connsiteX271" fmla="*/ 3765931 w 5017802"/>
                <a:gd name="connsiteY271" fmla="*/ 2608080 h 4821630"/>
                <a:gd name="connsiteX272" fmla="*/ 3633488 w 5017802"/>
                <a:gd name="connsiteY272" fmla="*/ 2497182 h 4821630"/>
                <a:gd name="connsiteX273" fmla="*/ 3420310 w 5017802"/>
                <a:gd name="connsiteY273" fmla="*/ 2193969 h 4821630"/>
                <a:gd name="connsiteX274" fmla="*/ 3021848 w 5017802"/>
                <a:gd name="connsiteY274" fmla="*/ 2054496 h 4821630"/>
                <a:gd name="connsiteX275" fmla="*/ 2785310 w 5017802"/>
                <a:gd name="connsiteY275" fmla="*/ 1741532 h 4821630"/>
                <a:gd name="connsiteX276" fmla="*/ 2819101 w 5017802"/>
                <a:gd name="connsiteY276" fmla="*/ 1716586 h 4821630"/>
                <a:gd name="connsiteX277" fmla="*/ 2878745 w 5017802"/>
                <a:gd name="connsiteY277" fmla="*/ 1799589 h 4821630"/>
                <a:gd name="connsiteX278" fmla="*/ 2898929 w 5017802"/>
                <a:gd name="connsiteY278" fmla="*/ 1782126 h 4821630"/>
                <a:gd name="connsiteX279" fmla="*/ 2942019 w 5017802"/>
                <a:gd name="connsiteY279" fmla="*/ 1812970 h 4821630"/>
                <a:gd name="connsiteX280" fmla="*/ 3030692 w 5017802"/>
                <a:gd name="connsiteY280" fmla="*/ 1759221 h 4821630"/>
                <a:gd name="connsiteX281" fmla="*/ 3046794 w 5017802"/>
                <a:gd name="connsiteY281" fmla="*/ 1738811 h 4821630"/>
                <a:gd name="connsiteX282" fmla="*/ 3105077 w 5017802"/>
                <a:gd name="connsiteY282" fmla="*/ 1739037 h 4821630"/>
                <a:gd name="connsiteX283" fmla="*/ 3121180 w 5017802"/>
                <a:gd name="connsiteY283" fmla="*/ 1705927 h 4821630"/>
                <a:gd name="connsiteX284" fmla="*/ 3102356 w 5017802"/>
                <a:gd name="connsiteY284" fmla="*/ 1680300 h 4821630"/>
                <a:gd name="connsiteX285" fmla="*/ 3035228 w 5017802"/>
                <a:gd name="connsiteY285" fmla="*/ 1700257 h 4821630"/>
                <a:gd name="connsiteX286" fmla="*/ 3013456 w 5017802"/>
                <a:gd name="connsiteY286" fmla="*/ 1646736 h 4821630"/>
                <a:gd name="connsiteX287" fmla="*/ 3034774 w 5017802"/>
                <a:gd name="connsiteY287" fmla="*/ 1617026 h 4821630"/>
                <a:gd name="connsiteX288" fmla="*/ 2978304 w 5017802"/>
                <a:gd name="connsiteY288" fmla="*/ 1513612 h 4821630"/>
                <a:gd name="connsiteX289" fmla="*/ 2929773 w 5017802"/>
                <a:gd name="connsiteY289" fmla="*/ 1552393 h 4821630"/>
                <a:gd name="connsiteX290" fmla="*/ 2840418 w 5017802"/>
                <a:gd name="connsiteY290" fmla="*/ 1497737 h 4821630"/>
                <a:gd name="connsiteX291" fmla="*/ 2892352 w 5017802"/>
                <a:gd name="connsiteY291" fmla="*/ 1405208 h 4821630"/>
                <a:gd name="connsiteX292" fmla="*/ 2849490 w 5017802"/>
                <a:gd name="connsiteY292" fmla="*/ 1284105 h 4821630"/>
                <a:gd name="connsiteX293" fmla="*/ 2864231 w 5017802"/>
                <a:gd name="connsiteY293" fmla="*/ 1160053 h 4821630"/>
                <a:gd name="connsiteX294" fmla="*/ 2959481 w 5017802"/>
                <a:gd name="connsiteY294" fmla="*/ 1086348 h 4821630"/>
                <a:gd name="connsiteX295" fmla="*/ 3064710 w 5017802"/>
                <a:gd name="connsiteY295" fmla="*/ 1063896 h 4821630"/>
                <a:gd name="connsiteX296" fmla="*/ 3001663 w 5017802"/>
                <a:gd name="connsiteY296" fmla="*/ 974089 h 4821630"/>
                <a:gd name="connsiteX297" fmla="*/ 2984427 w 5017802"/>
                <a:gd name="connsiteY297" fmla="*/ 1018766 h 4821630"/>
                <a:gd name="connsiteX298" fmla="*/ 2941112 w 5017802"/>
                <a:gd name="connsiteY298" fmla="*/ 971595 h 4821630"/>
                <a:gd name="connsiteX299" fmla="*/ 2962430 w 5017802"/>
                <a:gd name="connsiteY299" fmla="*/ 886323 h 4821630"/>
                <a:gd name="connsiteX300" fmla="*/ 3035454 w 5017802"/>
                <a:gd name="connsiteY300" fmla="*/ 789032 h 4821630"/>
                <a:gd name="connsiteX301" fmla="*/ 3018445 w 5017802"/>
                <a:gd name="connsiteY301" fmla="*/ 682443 h 4821630"/>
                <a:gd name="connsiteX302" fmla="*/ 2847223 w 5017802"/>
                <a:gd name="connsiteY302" fmla="*/ 692194 h 4821630"/>
                <a:gd name="connsiteX303" fmla="*/ 2827945 w 5017802"/>
                <a:gd name="connsiteY303" fmla="*/ 734831 h 4821630"/>
                <a:gd name="connsiteX304" fmla="*/ 2795742 w 5017802"/>
                <a:gd name="connsiteY304" fmla="*/ 667248 h 4821630"/>
                <a:gd name="connsiteX305" fmla="*/ 2766032 w 5017802"/>
                <a:gd name="connsiteY305" fmla="*/ 707616 h 4821630"/>
                <a:gd name="connsiteX306" fmla="*/ 2580523 w 5017802"/>
                <a:gd name="connsiteY30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9088 w 5017802"/>
                <a:gd name="connsiteY193" fmla="*/ 3918221 h 4821630"/>
                <a:gd name="connsiteX194" fmla="*/ 2914124 w 5017802"/>
                <a:gd name="connsiteY194" fmla="*/ 3764007 h 4821630"/>
                <a:gd name="connsiteX195" fmla="*/ 3195112 w 5017802"/>
                <a:gd name="connsiteY195" fmla="*/ 3993968 h 4821630"/>
                <a:gd name="connsiteX196" fmla="*/ 3265414 w 5017802"/>
                <a:gd name="connsiteY196" fmla="*/ 4067674 h 4821630"/>
                <a:gd name="connsiteX197" fmla="*/ 3439813 w 5017802"/>
                <a:gd name="connsiteY197" fmla="*/ 4130265 h 4821630"/>
                <a:gd name="connsiteX198" fmla="*/ 3526217 w 5017802"/>
                <a:gd name="connsiteY198" fmla="*/ 4316455 h 4821630"/>
                <a:gd name="connsiteX199" fmla="*/ 3586542 w 5017802"/>
                <a:gd name="connsiteY199" fmla="*/ 4375193 h 4821630"/>
                <a:gd name="connsiteX200" fmla="*/ 3597654 w 5017802"/>
                <a:gd name="connsiteY200" fmla="*/ 4345030 h 4821630"/>
                <a:gd name="connsiteX201" fmla="*/ 3643692 w 5017802"/>
                <a:gd name="connsiteY201" fmla="*/ 4318042 h 4821630"/>
                <a:gd name="connsiteX202" fmla="*/ 3694492 w 5017802"/>
                <a:gd name="connsiteY202" fmla="*/ 4391068 h 4821630"/>
                <a:gd name="connsiteX203" fmla="*/ 3743705 w 5017802"/>
                <a:gd name="connsiteY203" fmla="*/ 4394243 h 4821630"/>
                <a:gd name="connsiteX204" fmla="*/ 3699254 w 5017802"/>
                <a:gd name="connsiteY204" fmla="*/ 4300581 h 4821630"/>
                <a:gd name="connsiteX205" fmla="*/ 3656392 w 5017802"/>
                <a:gd name="connsiteY205" fmla="*/ 4232318 h 4821630"/>
                <a:gd name="connsiteX206" fmla="*/ 3699255 w 5017802"/>
                <a:gd name="connsiteY206" fmla="*/ 4216442 h 4821630"/>
                <a:gd name="connsiteX207" fmla="*/ 3680204 w 5017802"/>
                <a:gd name="connsiteY207" fmla="*/ 4175168 h 4821630"/>
                <a:gd name="connsiteX208" fmla="*/ 3732592 w 5017802"/>
                <a:gd name="connsiteY208" fmla="*/ 4184693 h 4821630"/>
                <a:gd name="connsiteX209" fmla="*/ 3711955 w 5017802"/>
                <a:gd name="connsiteY209" fmla="*/ 4151355 h 4821630"/>
                <a:gd name="connsiteX210" fmla="*/ 3733274 w 5017802"/>
                <a:gd name="connsiteY210" fmla="*/ 4134801 h 4821630"/>
                <a:gd name="connsiteX211" fmla="*/ 3854377 w 5017802"/>
                <a:gd name="connsiteY211" fmla="*/ 4220074 h 4821630"/>
                <a:gd name="connsiteX212" fmla="*/ 3889754 w 5017802"/>
                <a:gd name="connsiteY212" fmla="*/ 4206917 h 4821630"/>
                <a:gd name="connsiteX213" fmla="*/ 3942141 w 5017802"/>
                <a:gd name="connsiteY213" fmla="*/ 4272006 h 4821630"/>
                <a:gd name="connsiteX214" fmla="*/ 3962779 w 5017802"/>
                <a:gd name="connsiteY214" fmla="*/ 4330743 h 4821630"/>
                <a:gd name="connsiteX215" fmla="*/ 4070729 w 5017802"/>
                <a:gd name="connsiteY215" fmla="*/ 4349792 h 4821630"/>
                <a:gd name="connsiteX216" fmla="*/ 4010405 w 5017802"/>
                <a:gd name="connsiteY216" fmla="*/ 4283117 h 4821630"/>
                <a:gd name="connsiteX217" fmla="*/ 4007229 w 5017802"/>
                <a:gd name="connsiteY217" fmla="*/ 4214855 h 4821630"/>
                <a:gd name="connsiteX218" fmla="*/ 4061204 w 5017802"/>
                <a:gd name="connsiteY218" fmla="*/ 4270418 h 4821630"/>
                <a:gd name="connsiteX219" fmla="*/ 4110417 w 5017802"/>
                <a:gd name="connsiteY219" fmla="*/ 4275180 h 4821630"/>
                <a:gd name="connsiteX220" fmla="*/ 4104067 w 5017802"/>
                <a:gd name="connsiteY220" fmla="*/ 4225968 h 4821630"/>
                <a:gd name="connsiteX221" fmla="*/ 4164392 w 5017802"/>
                <a:gd name="connsiteY221" fmla="*/ 4230730 h 4821630"/>
                <a:gd name="connsiteX222" fmla="*/ 4226304 w 5017802"/>
                <a:gd name="connsiteY222" fmla="*/ 4273592 h 4821630"/>
                <a:gd name="connsiteX223" fmla="*/ 4258054 w 5017802"/>
                <a:gd name="connsiteY223" fmla="*/ 4260893 h 4821630"/>
                <a:gd name="connsiteX224" fmla="*/ 4251705 w 5017802"/>
                <a:gd name="connsiteY224" fmla="*/ 4225968 h 4821630"/>
                <a:gd name="connsiteX225" fmla="*/ 4292980 w 5017802"/>
                <a:gd name="connsiteY225" fmla="*/ 4202156 h 4821630"/>
                <a:gd name="connsiteX226" fmla="*/ 4377117 w 5017802"/>
                <a:gd name="connsiteY226" fmla="*/ 4259306 h 4821630"/>
                <a:gd name="connsiteX227" fmla="*/ 4394580 w 5017802"/>
                <a:gd name="connsiteY227" fmla="*/ 4157708 h 4821630"/>
                <a:gd name="connsiteX228" fmla="*/ 4369180 w 5017802"/>
                <a:gd name="connsiteY228" fmla="*/ 4135482 h 4821630"/>
                <a:gd name="connsiteX229" fmla="*/ 4296154 w 5017802"/>
                <a:gd name="connsiteY229" fmla="*/ 4092619 h 4821630"/>
                <a:gd name="connsiteX230" fmla="*/ 4318379 w 5017802"/>
                <a:gd name="connsiteY230" fmla="*/ 4067220 h 4821630"/>
                <a:gd name="connsiteX231" fmla="*/ 4339017 w 5017802"/>
                <a:gd name="connsiteY231" fmla="*/ 4044994 h 4821630"/>
                <a:gd name="connsiteX232" fmla="*/ 4392992 w 5017802"/>
                <a:gd name="connsiteY232" fmla="*/ 4076745 h 4821630"/>
                <a:gd name="connsiteX233" fmla="*/ 4399342 w 5017802"/>
                <a:gd name="connsiteY233" fmla="*/ 4032295 h 4821630"/>
                <a:gd name="connsiteX234" fmla="*/ 4343779 w 5017802"/>
                <a:gd name="connsiteY234" fmla="*/ 4008482 h 4821630"/>
                <a:gd name="connsiteX235" fmla="*/ 4342192 w 5017802"/>
                <a:gd name="connsiteY235" fmla="*/ 3998958 h 4821630"/>
                <a:gd name="connsiteX236" fmla="*/ 4329491 w 5017802"/>
                <a:gd name="connsiteY236" fmla="*/ 3960859 h 4821630"/>
                <a:gd name="connsiteX237" fmla="*/ 4335841 w 5017802"/>
                <a:gd name="connsiteY237" fmla="*/ 3913233 h 4821630"/>
                <a:gd name="connsiteX238" fmla="*/ 4346954 w 5017802"/>
                <a:gd name="connsiteY238" fmla="*/ 3857670 h 4821630"/>
                <a:gd name="connsiteX239" fmla="*/ 4308854 w 5017802"/>
                <a:gd name="connsiteY239" fmla="*/ 3827508 h 4821630"/>
                <a:gd name="connsiteX240" fmla="*/ 4342191 w 5017802"/>
                <a:gd name="connsiteY240" fmla="*/ 3817983 h 4821630"/>
                <a:gd name="connsiteX241" fmla="*/ 4319966 w 5017802"/>
                <a:gd name="connsiteY241" fmla="*/ 3781470 h 4821630"/>
                <a:gd name="connsiteX242" fmla="*/ 4358067 w 5017802"/>
                <a:gd name="connsiteY242" fmla="*/ 3776709 h 4821630"/>
                <a:gd name="connsiteX243" fmla="*/ 4364416 w 5017802"/>
                <a:gd name="connsiteY243" fmla="*/ 3743370 h 4821630"/>
                <a:gd name="connsiteX244" fmla="*/ 4426330 w 5017802"/>
                <a:gd name="connsiteY244" fmla="*/ 3752897 h 4821630"/>
                <a:gd name="connsiteX245" fmla="*/ 4459443 w 5017802"/>
                <a:gd name="connsiteY245" fmla="*/ 3768089 h 4821630"/>
                <a:gd name="connsiteX246" fmla="*/ 4425650 w 5017802"/>
                <a:gd name="connsiteY246" fmla="*/ 3809137 h 4821630"/>
                <a:gd name="connsiteX247" fmla="*/ 4464658 w 5017802"/>
                <a:gd name="connsiteY247" fmla="*/ 3916633 h 4821630"/>
                <a:gd name="connsiteX248" fmla="*/ 4517045 w 5017802"/>
                <a:gd name="connsiteY248" fmla="*/ 3947931 h 4821630"/>
                <a:gd name="connsiteX249" fmla="*/ 4568979 w 5017802"/>
                <a:gd name="connsiteY249" fmla="*/ 3905749 h 4821630"/>
                <a:gd name="connsiteX250" fmla="*/ 4654704 w 5017802"/>
                <a:gd name="connsiteY250" fmla="*/ 3857216 h 4821630"/>
                <a:gd name="connsiteX251" fmla="*/ 4637468 w 5017802"/>
                <a:gd name="connsiteY251" fmla="*/ 3768315 h 4821630"/>
                <a:gd name="connsiteX252" fmla="*/ 4714802 w 5017802"/>
                <a:gd name="connsiteY252" fmla="*/ 3635646 h 4821630"/>
                <a:gd name="connsiteX253" fmla="*/ 5007356 w 5017802"/>
                <a:gd name="connsiteY253" fmla="*/ 3302498 h 4821630"/>
                <a:gd name="connsiteX254" fmla="*/ 4925939 w 5017802"/>
                <a:gd name="connsiteY254" fmla="*/ 3293426 h 4821630"/>
                <a:gd name="connsiteX255" fmla="*/ 4930476 w 5017802"/>
                <a:gd name="connsiteY255" fmla="*/ 3201578 h 4821630"/>
                <a:gd name="connsiteX256" fmla="*/ 4881489 w 5017802"/>
                <a:gd name="connsiteY256" fmla="*/ 3176406 h 4821630"/>
                <a:gd name="connsiteX257" fmla="*/ 4797352 w 5017802"/>
                <a:gd name="connsiteY257" fmla="*/ 3207928 h 4821630"/>
                <a:gd name="connsiteX258" fmla="*/ 4760613 w 5017802"/>
                <a:gd name="connsiteY258" fmla="*/ 3171643 h 4821630"/>
                <a:gd name="connsiteX259" fmla="*/ 4805290 w 5017802"/>
                <a:gd name="connsiteY259" fmla="*/ 3148738 h 4821630"/>
                <a:gd name="connsiteX260" fmla="*/ 4676023 w 5017802"/>
                <a:gd name="connsiteY260" fmla="*/ 2935559 h 4821630"/>
                <a:gd name="connsiteX261" fmla="*/ 4690989 w 5017802"/>
                <a:gd name="connsiteY261" fmla="*/ 2905396 h 4821630"/>
                <a:gd name="connsiteX262" fmla="*/ 4667404 w 5017802"/>
                <a:gd name="connsiteY262" fmla="*/ 2789736 h 4821630"/>
                <a:gd name="connsiteX263" fmla="*/ 4508655 w 5017802"/>
                <a:gd name="connsiteY263" fmla="*/ 2778850 h 4821630"/>
                <a:gd name="connsiteX264" fmla="*/ 4475317 w 5017802"/>
                <a:gd name="connsiteY264" fmla="*/ 2827608 h 4821630"/>
                <a:gd name="connsiteX265" fmla="*/ 4386417 w 5017802"/>
                <a:gd name="connsiteY265" fmla="*/ 2842124 h 4821630"/>
                <a:gd name="connsiteX266" fmla="*/ 4392767 w 5017802"/>
                <a:gd name="connsiteY266" fmla="*/ 2820125 h 4821630"/>
                <a:gd name="connsiteX267" fmla="*/ 4339245 w 5017802"/>
                <a:gd name="connsiteY267" fmla="*/ 2804024 h 4821630"/>
                <a:gd name="connsiteX268" fmla="*/ 4314526 w 5017802"/>
                <a:gd name="connsiteY268" fmla="*/ 2638923 h 4821630"/>
                <a:gd name="connsiteX269" fmla="*/ 4034219 w 5017802"/>
                <a:gd name="connsiteY269" fmla="*/ 2572248 h 4821630"/>
                <a:gd name="connsiteX270" fmla="*/ 3897920 w 5017802"/>
                <a:gd name="connsiteY270" fmla="*/ 2615564 h 4821630"/>
                <a:gd name="connsiteX271" fmla="*/ 3765931 w 5017802"/>
                <a:gd name="connsiteY271" fmla="*/ 2608080 h 4821630"/>
                <a:gd name="connsiteX272" fmla="*/ 3633488 w 5017802"/>
                <a:gd name="connsiteY272" fmla="*/ 2497182 h 4821630"/>
                <a:gd name="connsiteX273" fmla="*/ 3420310 w 5017802"/>
                <a:gd name="connsiteY273" fmla="*/ 2193969 h 4821630"/>
                <a:gd name="connsiteX274" fmla="*/ 3021848 w 5017802"/>
                <a:gd name="connsiteY274" fmla="*/ 2054496 h 4821630"/>
                <a:gd name="connsiteX275" fmla="*/ 2785310 w 5017802"/>
                <a:gd name="connsiteY275" fmla="*/ 1741532 h 4821630"/>
                <a:gd name="connsiteX276" fmla="*/ 2819101 w 5017802"/>
                <a:gd name="connsiteY276" fmla="*/ 1716586 h 4821630"/>
                <a:gd name="connsiteX277" fmla="*/ 2878745 w 5017802"/>
                <a:gd name="connsiteY277" fmla="*/ 1799589 h 4821630"/>
                <a:gd name="connsiteX278" fmla="*/ 2898929 w 5017802"/>
                <a:gd name="connsiteY278" fmla="*/ 1782126 h 4821630"/>
                <a:gd name="connsiteX279" fmla="*/ 2942019 w 5017802"/>
                <a:gd name="connsiteY279" fmla="*/ 1812970 h 4821630"/>
                <a:gd name="connsiteX280" fmla="*/ 3030692 w 5017802"/>
                <a:gd name="connsiteY280" fmla="*/ 1759221 h 4821630"/>
                <a:gd name="connsiteX281" fmla="*/ 3046794 w 5017802"/>
                <a:gd name="connsiteY281" fmla="*/ 1738811 h 4821630"/>
                <a:gd name="connsiteX282" fmla="*/ 3105077 w 5017802"/>
                <a:gd name="connsiteY282" fmla="*/ 1739037 h 4821630"/>
                <a:gd name="connsiteX283" fmla="*/ 3121180 w 5017802"/>
                <a:gd name="connsiteY283" fmla="*/ 1705927 h 4821630"/>
                <a:gd name="connsiteX284" fmla="*/ 3102356 w 5017802"/>
                <a:gd name="connsiteY284" fmla="*/ 1680300 h 4821630"/>
                <a:gd name="connsiteX285" fmla="*/ 3035228 w 5017802"/>
                <a:gd name="connsiteY285" fmla="*/ 1700257 h 4821630"/>
                <a:gd name="connsiteX286" fmla="*/ 3013456 w 5017802"/>
                <a:gd name="connsiteY286" fmla="*/ 1646736 h 4821630"/>
                <a:gd name="connsiteX287" fmla="*/ 3034774 w 5017802"/>
                <a:gd name="connsiteY287" fmla="*/ 1617026 h 4821630"/>
                <a:gd name="connsiteX288" fmla="*/ 2978304 w 5017802"/>
                <a:gd name="connsiteY288" fmla="*/ 1513612 h 4821630"/>
                <a:gd name="connsiteX289" fmla="*/ 2929773 w 5017802"/>
                <a:gd name="connsiteY289" fmla="*/ 1552393 h 4821630"/>
                <a:gd name="connsiteX290" fmla="*/ 2840418 w 5017802"/>
                <a:gd name="connsiteY290" fmla="*/ 1497737 h 4821630"/>
                <a:gd name="connsiteX291" fmla="*/ 2892352 w 5017802"/>
                <a:gd name="connsiteY291" fmla="*/ 1405208 h 4821630"/>
                <a:gd name="connsiteX292" fmla="*/ 2849490 w 5017802"/>
                <a:gd name="connsiteY292" fmla="*/ 1284105 h 4821630"/>
                <a:gd name="connsiteX293" fmla="*/ 2864231 w 5017802"/>
                <a:gd name="connsiteY293" fmla="*/ 1160053 h 4821630"/>
                <a:gd name="connsiteX294" fmla="*/ 2959481 w 5017802"/>
                <a:gd name="connsiteY294" fmla="*/ 1086348 h 4821630"/>
                <a:gd name="connsiteX295" fmla="*/ 3064710 w 5017802"/>
                <a:gd name="connsiteY295" fmla="*/ 1063896 h 4821630"/>
                <a:gd name="connsiteX296" fmla="*/ 3001663 w 5017802"/>
                <a:gd name="connsiteY296" fmla="*/ 974089 h 4821630"/>
                <a:gd name="connsiteX297" fmla="*/ 2984427 w 5017802"/>
                <a:gd name="connsiteY297" fmla="*/ 1018766 h 4821630"/>
                <a:gd name="connsiteX298" fmla="*/ 2941112 w 5017802"/>
                <a:gd name="connsiteY298" fmla="*/ 971595 h 4821630"/>
                <a:gd name="connsiteX299" fmla="*/ 2962430 w 5017802"/>
                <a:gd name="connsiteY299" fmla="*/ 886323 h 4821630"/>
                <a:gd name="connsiteX300" fmla="*/ 3035454 w 5017802"/>
                <a:gd name="connsiteY300" fmla="*/ 789032 h 4821630"/>
                <a:gd name="connsiteX301" fmla="*/ 3018445 w 5017802"/>
                <a:gd name="connsiteY301" fmla="*/ 682443 h 4821630"/>
                <a:gd name="connsiteX302" fmla="*/ 2847223 w 5017802"/>
                <a:gd name="connsiteY302" fmla="*/ 692194 h 4821630"/>
                <a:gd name="connsiteX303" fmla="*/ 2827945 w 5017802"/>
                <a:gd name="connsiteY303" fmla="*/ 734831 h 4821630"/>
                <a:gd name="connsiteX304" fmla="*/ 2795742 w 5017802"/>
                <a:gd name="connsiteY304" fmla="*/ 667248 h 4821630"/>
                <a:gd name="connsiteX305" fmla="*/ 2766032 w 5017802"/>
                <a:gd name="connsiteY305" fmla="*/ 707616 h 4821630"/>
                <a:gd name="connsiteX306" fmla="*/ 2580523 w 5017802"/>
                <a:gd name="connsiteY30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9088 w 5017802"/>
                <a:gd name="connsiteY193" fmla="*/ 3918221 h 4821630"/>
                <a:gd name="connsiteX194" fmla="*/ 2914124 w 5017802"/>
                <a:gd name="connsiteY194" fmla="*/ 3764007 h 4821630"/>
                <a:gd name="connsiteX195" fmla="*/ 3195112 w 5017802"/>
                <a:gd name="connsiteY195" fmla="*/ 3993968 h 4821630"/>
                <a:gd name="connsiteX196" fmla="*/ 3265414 w 5017802"/>
                <a:gd name="connsiteY196" fmla="*/ 4067674 h 4821630"/>
                <a:gd name="connsiteX197" fmla="*/ 3439813 w 5017802"/>
                <a:gd name="connsiteY197" fmla="*/ 4130265 h 4821630"/>
                <a:gd name="connsiteX198" fmla="*/ 3526217 w 5017802"/>
                <a:gd name="connsiteY198" fmla="*/ 4316455 h 4821630"/>
                <a:gd name="connsiteX199" fmla="*/ 3586542 w 5017802"/>
                <a:gd name="connsiteY199" fmla="*/ 4375193 h 4821630"/>
                <a:gd name="connsiteX200" fmla="*/ 3597654 w 5017802"/>
                <a:gd name="connsiteY200" fmla="*/ 4345030 h 4821630"/>
                <a:gd name="connsiteX201" fmla="*/ 3643692 w 5017802"/>
                <a:gd name="connsiteY201" fmla="*/ 4318042 h 4821630"/>
                <a:gd name="connsiteX202" fmla="*/ 3694492 w 5017802"/>
                <a:gd name="connsiteY202" fmla="*/ 4391068 h 4821630"/>
                <a:gd name="connsiteX203" fmla="*/ 3743705 w 5017802"/>
                <a:gd name="connsiteY203" fmla="*/ 4394243 h 4821630"/>
                <a:gd name="connsiteX204" fmla="*/ 3699254 w 5017802"/>
                <a:gd name="connsiteY204" fmla="*/ 4300581 h 4821630"/>
                <a:gd name="connsiteX205" fmla="*/ 3656392 w 5017802"/>
                <a:gd name="connsiteY205" fmla="*/ 4232318 h 4821630"/>
                <a:gd name="connsiteX206" fmla="*/ 3699255 w 5017802"/>
                <a:gd name="connsiteY206" fmla="*/ 4216442 h 4821630"/>
                <a:gd name="connsiteX207" fmla="*/ 3680204 w 5017802"/>
                <a:gd name="connsiteY207" fmla="*/ 4175168 h 4821630"/>
                <a:gd name="connsiteX208" fmla="*/ 3732592 w 5017802"/>
                <a:gd name="connsiteY208" fmla="*/ 4184693 h 4821630"/>
                <a:gd name="connsiteX209" fmla="*/ 3711955 w 5017802"/>
                <a:gd name="connsiteY209" fmla="*/ 4151355 h 4821630"/>
                <a:gd name="connsiteX210" fmla="*/ 3733274 w 5017802"/>
                <a:gd name="connsiteY210" fmla="*/ 4134801 h 4821630"/>
                <a:gd name="connsiteX211" fmla="*/ 3854377 w 5017802"/>
                <a:gd name="connsiteY211" fmla="*/ 4220074 h 4821630"/>
                <a:gd name="connsiteX212" fmla="*/ 3889754 w 5017802"/>
                <a:gd name="connsiteY212" fmla="*/ 4206917 h 4821630"/>
                <a:gd name="connsiteX213" fmla="*/ 3942141 w 5017802"/>
                <a:gd name="connsiteY213" fmla="*/ 4272006 h 4821630"/>
                <a:gd name="connsiteX214" fmla="*/ 3962779 w 5017802"/>
                <a:gd name="connsiteY214" fmla="*/ 4330743 h 4821630"/>
                <a:gd name="connsiteX215" fmla="*/ 4070729 w 5017802"/>
                <a:gd name="connsiteY215" fmla="*/ 4349792 h 4821630"/>
                <a:gd name="connsiteX216" fmla="*/ 4010405 w 5017802"/>
                <a:gd name="connsiteY216" fmla="*/ 4283117 h 4821630"/>
                <a:gd name="connsiteX217" fmla="*/ 4007229 w 5017802"/>
                <a:gd name="connsiteY217" fmla="*/ 4214855 h 4821630"/>
                <a:gd name="connsiteX218" fmla="*/ 4061204 w 5017802"/>
                <a:gd name="connsiteY218" fmla="*/ 4270418 h 4821630"/>
                <a:gd name="connsiteX219" fmla="*/ 4110417 w 5017802"/>
                <a:gd name="connsiteY219" fmla="*/ 4275180 h 4821630"/>
                <a:gd name="connsiteX220" fmla="*/ 4104067 w 5017802"/>
                <a:gd name="connsiteY220" fmla="*/ 4225968 h 4821630"/>
                <a:gd name="connsiteX221" fmla="*/ 4164392 w 5017802"/>
                <a:gd name="connsiteY221" fmla="*/ 4230730 h 4821630"/>
                <a:gd name="connsiteX222" fmla="*/ 4226304 w 5017802"/>
                <a:gd name="connsiteY222" fmla="*/ 4273592 h 4821630"/>
                <a:gd name="connsiteX223" fmla="*/ 4258054 w 5017802"/>
                <a:gd name="connsiteY223" fmla="*/ 4260893 h 4821630"/>
                <a:gd name="connsiteX224" fmla="*/ 4251705 w 5017802"/>
                <a:gd name="connsiteY224" fmla="*/ 4225968 h 4821630"/>
                <a:gd name="connsiteX225" fmla="*/ 4292980 w 5017802"/>
                <a:gd name="connsiteY225" fmla="*/ 4202156 h 4821630"/>
                <a:gd name="connsiteX226" fmla="*/ 4377117 w 5017802"/>
                <a:gd name="connsiteY226" fmla="*/ 4259306 h 4821630"/>
                <a:gd name="connsiteX227" fmla="*/ 4394580 w 5017802"/>
                <a:gd name="connsiteY227" fmla="*/ 4157708 h 4821630"/>
                <a:gd name="connsiteX228" fmla="*/ 4369180 w 5017802"/>
                <a:gd name="connsiteY228" fmla="*/ 4135482 h 4821630"/>
                <a:gd name="connsiteX229" fmla="*/ 4296154 w 5017802"/>
                <a:gd name="connsiteY229" fmla="*/ 4092619 h 4821630"/>
                <a:gd name="connsiteX230" fmla="*/ 4318379 w 5017802"/>
                <a:gd name="connsiteY230" fmla="*/ 4067220 h 4821630"/>
                <a:gd name="connsiteX231" fmla="*/ 4339017 w 5017802"/>
                <a:gd name="connsiteY231" fmla="*/ 4044994 h 4821630"/>
                <a:gd name="connsiteX232" fmla="*/ 4392992 w 5017802"/>
                <a:gd name="connsiteY232" fmla="*/ 4076745 h 4821630"/>
                <a:gd name="connsiteX233" fmla="*/ 4399342 w 5017802"/>
                <a:gd name="connsiteY233" fmla="*/ 4032295 h 4821630"/>
                <a:gd name="connsiteX234" fmla="*/ 4343779 w 5017802"/>
                <a:gd name="connsiteY234" fmla="*/ 4008482 h 4821630"/>
                <a:gd name="connsiteX235" fmla="*/ 4342192 w 5017802"/>
                <a:gd name="connsiteY235" fmla="*/ 3998958 h 4821630"/>
                <a:gd name="connsiteX236" fmla="*/ 4329491 w 5017802"/>
                <a:gd name="connsiteY236" fmla="*/ 3960859 h 4821630"/>
                <a:gd name="connsiteX237" fmla="*/ 4335841 w 5017802"/>
                <a:gd name="connsiteY237" fmla="*/ 3913233 h 4821630"/>
                <a:gd name="connsiteX238" fmla="*/ 4346954 w 5017802"/>
                <a:gd name="connsiteY238" fmla="*/ 3857670 h 4821630"/>
                <a:gd name="connsiteX239" fmla="*/ 4308854 w 5017802"/>
                <a:gd name="connsiteY239" fmla="*/ 3827508 h 4821630"/>
                <a:gd name="connsiteX240" fmla="*/ 4342191 w 5017802"/>
                <a:gd name="connsiteY240" fmla="*/ 3817983 h 4821630"/>
                <a:gd name="connsiteX241" fmla="*/ 4319966 w 5017802"/>
                <a:gd name="connsiteY241" fmla="*/ 3781470 h 4821630"/>
                <a:gd name="connsiteX242" fmla="*/ 4358067 w 5017802"/>
                <a:gd name="connsiteY242" fmla="*/ 3776709 h 4821630"/>
                <a:gd name="connsiteX243" fmla="*/ 4364416 w 5017802"/>
                <a:gd name="connsiteY243" fmla="*/ 3743370 h 4821630"/>
                <a:gd name="connsiteX244" fmla="*/ 4426330 w 5017802"/>
                <a:gd name="connsiteY244" fmla="*/ 3752897 h 4821630"/>
                <a:gd name="connsiteX245" fmla="*/ 4459443 w 5017802"/>
                <a:gd name="connsiteY245" fmla="*/ 3768089 h 4821630"/>
                <a:gd name="connsiteX246" fmla="*/ 4425650 w 5017802"/>
                <a:gd name="connsiteY246" fmla="*/ 3809137 h 4821630"/>
                <a:gd name="connsiteX247" fmla="*/ 4464658 w 5017802"/>
                <a:gd name="connsiteY247" fmla="*/ 3916633 h 4821630"/>
                <a:gd name="connsiteX248" fmla="*/ 4517045 w 5017802"/>
                <a:gd name="connsiteY248" fmla="*/ 3947931 h 4821630"/>
                <a:gd name="connsiteX249" fmla="*/ 4568979 w 5017802"/>
                <a:gd name="connsiteY249" fmla="*/ 3905749 h 4821630"/>
                <a:gd name="connsiteX250" fmla="*/ 4654704 w 5017802"/>
                <a:gd name="connsiteY250" fmla="*/ 3857216 h 4821630"/>
                <a:gd name="connsiteX251" fmla="*/ 4637468 w 5017802"/>
                <a:gd name="connsiteY251" fmla="*/ 3768315 h 4821630"/>
                <a:gd name="connsiteX252" fmla="*/ 4714802 w 5017802"/>
                <a:gd name="connsiteY252" fmla="*/ 3635646 h 4821630"/>
                <a:gd name="connsiteX253" fmla="*/ 5007356 w 5017802"/>
                <a:gd name="connsiteY253" fmla="*/ 3302498 h 4821630"/>
                <a:gd name="connsiteX254" fmla="*/ 4925939 w 5017802"/>
                <a:gd name="connsiteY254" fmla="*/ 3293426 h 4821630"/>
                <a:gd name="connsiteX255" fmla="*/ 4930476 w 5017802"/>
                <a:gd name="connsiteY255" fmla="*/ 3201578 h 4821630"/>
                <a:gd name="connsiteX256" fmla="*/ 4881489 w 5017802"/>
                <a:gd name="connsiteY256" fmla="*/ 3176406 h 4821630"/>
                <a:gd name="connsiteX257" fmla="*/ 4797352 w 5017802"/>
                <a:gd name="connsiteY257" fmla="*/ 3207928 h 4821630"/>
                <a:gd name="connsiteX258" fmla="*/ 4760613 w 5017802"/>
                <a:gd name="connsiteY258" fmla="*/ 3171643 h 4821630"/>
                <a:gd name="connsiteX259" fmla="*/ 4805290 w 5017802"/>
                <a:gd name="connsiteY259" fmla="*/ 3148738 h 4821630"/>
                <a:gd name="connsiteX260" fmla="*/ 4676023 w 5017802"/>
                <a:gd name="connsiteY260" fmla="*/ 2935559 h 4821630"/>
                <a:gd name="connsiteX261" fmla="*/ 4690989 w 5017802"/>
                <a:gd name="connsiteY261" fmla="*/ 2905396 h 4821630"/>
                <a:gd name="connsiteX262" fmla="*/ 4667404 w 5017802"/>
                <a:gd name="connsiteY262" fmla="*/ 2789736 h 4821630"/>
                <a:gd name="connsiteX263" fmla="*/ 4508655 w 5017802"/>
                <a:gd name="connsiteY263" fmla="*/ 2778850 h 4821630"/>
                <a:gd name="connsiteX264" fmla="*/ 4475317 w 5017802"/>
                <a:gd name="connsiteY264" fmla="*/ 2827608 h 4821630"/>
                <a:gd name="connsiteX265" fmla="*/ 4386417 w 5017802"/>
                <a:gd name="connsiteY265" fmla="*/ 2842124 h 4821630"/>
                <a:gd name="connsiteX266" fmla="*/ 4392767 w 5017802"/>
                <a:gd name="connsiteY266" fmla="*/ 2820125 h 4821630"/>
                <a:gd name="connsiteX267" fmla="*/ 4339245 w 5017802"/>
                <a:gd name="connsiteY267" fmla="*/ 2804024 h 4821630"/>
                <a:gd name="connsiteX268" fmla="*/ 4314526 w 5017802"/>
                <a:gd name="connsiteY268" fmla="*/ 2638923 h 4821630"/>
                <a:gd name="connsiteX269" fmla="*/ 4034219 w 5017802"/>
                <a:gd name="connsiteY269" fmla="*/ 2572248 h 4821630"/>
                <a:gd name="connsiteX270" fmla="*/ 3897920 w 5017802"/>
                <a:gd name="connsiteY270" fmla="*/ 2615564 h 4821630"/>
                <a:gd name="connsiteX271" fmla="*/ 3765931 w 5017802"/>
                <a:gd name="connsiteY271" fmla="*/ 2608080 h 4821630"/>
                <a:gd name="connsiteX272" fmla="*/ 3633488 w 5017802"/>
                <a:gd name="connsiteY272" fmla="*/ 2497182 h 4821630"/>
                <a:gd name="connsiteX273" fmla="*/ 3420310 w 5017802"/>
                <a:gd name="connsiteY273" fmla="*/ 2193969 h 4821630"/>
                <a:gd name="connsiteX274" fmla="*/ 3021848 w 5017802"/>
                <a:gd name="connsiteY274" fmla="*/ 2054496 h 4821630"/>
                <a:gd name="connsiteX275" fmla="*/ 2785310 w 5017802"/>
                <a:gd name="connsiteY275" fmla="*/ 1741532 h 4821630"/>
                <a:gd name="connsiteX276" fmla="*/ 2819101 w 5017802"/>
                <a:gd name="connsiteY276" fmla="*/ 1716586 h 4821630"/>
                <a:gd name="connsiteX277" fmla="*/ 2878745 w 5017802"/>
                <a:gd name="connsiteY277" fmla="*/ 1799589 h 4821630"/>
                <a:gd name="connsiteX278" fmla="*/ 2898929 w 5017802"/>
                <a:gd name="connsiteY278" fmla="*/ 1782126 h 4821630"/>
                <a:gd name="connsiteX279" fmla="*/ 2942019 w 5017802"/>
                <a:gd name="connsiteY279" fmla="*/ 1812970 h 4821630"/>
                <a:gd name="connsiteX280" fmla="*/ 3030692 w 5017802"/>
                <a:gd name="connsiteY280" fmla="*/ 1759221 h 4821630"/>
                <a:gd name="connsiteX281" fmla="*/ 3046794 w 5017802"/>
                <a:gd name="connsiteY281" fmla="*/ 1738811 h 4821630"/>
                <a:gd name="connsiteX282" fmla="*/ 3105077 w 5017802"/>
                <a:gd name="connsiteY282" fmla="*/ 1739037 h 4821630"/>
                <a:gd name="connsiteX283" fmla="*/ 3121180 w 5017802"/>
                <a:gd name="connsiteY283" fmla="*/ 1705927 h 4821630"/>
                <a:gd name="connsiteX284" fmla="*/ 3102356 w 5017802"/>
                <a:gd name="connsiteY284" fmla="*/ 1680300 h 4821630"/>
                <a:gd name="connsiteX285" fmla="*/ 3035228 w 5017802"/>
                <a:gd name="connsiteY285" fmla="*/ 1700257 h 4821630"/>
                <a:gd name="connsiteX286" fmla="*/ 3013456 w 5017802"/>
                <a:gd name="connsiteY286" fmla="*/ 1646736 h 4821630"/>
                <a:gd name="connsiteX287" fmla="*/ 3034774 w 5017802"/>
                <a:gd name="connsiteY287" fmla="*/ 1617026 h 4821630"/>
                <a:gd name="connsiteX288" fmla="*/ 2978304 w 5017802"/>
                <a:gd name="connsiteY288" fmla="*/ 1513612 h 4821630"/>
                <a:gd name="connsiteX289" fmla="*/ 2929773 w 5017802"/>
                <a:gd name="connsiteY289" fmla="*/ 1552393 h 4821630"/>
                <a:gd name="connsiteX290" fmla="*/ 2840418 w 5017802"/>
                <a:gd name="connsiteY290" fmla="*/ 1497737 h 4821630"/>
                <a:gd name="connsiteX291" fmla="*/ 2892352 w 5017802"/>
                <a:gd name="connsiteY291" fmla="*/ 1405208 h 4821630"/>
                <a:gd name="connsiteX292" fmla="*/ 2849490 w 5017802"/>
                <a:gd name="connsiteY292" fmla="*/ 1284105 h 4821630"/>
                <a:gd name="connsiteX293" fmla="*/ 2864231 w 5017802"/>
                <a:gd name="connsiteY293" fmla="*/ 1160053 h 4821630"/>
                <a:gd name="connsiteX294" fmla="*/ 2959481 w 5017802"/>
                <a:gd name="connsiteY294" fmla="*/ 1086348 h 4821630"/>
                <a:gd name="connsiteX295" fmla="*/ 3064710 w 5017802"/>
                <a:gd name="connsiteY295" fmla="*/ 1063896 h 4821630"/>
                <a:gd name="connsiteX296" fmla="*/ 3001663 w 5017802"/>
                <a:gd name="connsiteY296" fmla="*/ 974089 h 4821630"/>
                <a:gd name="connsiteX297" fmla="*/ 2984427 w 5017802"/>
                <a:gd name="connsiteY297" fmla="*/ 1018766 h 4821630"/>
                <a:gd name="connsiteX298" fmla="*/ 2941112 w 5017802"/>
                <a:gd name="connsiteY298" fmla="*/ 971595 h 4821630"/>
                <a:gd name="connsiteX299" fmla="*/ 2962430 w 5017802"/>
                <a:gd name="connsiteY299" fmla="*/ 886323 h 4821630"/>
                <a:gd name="connsiteX300" fmla="*/ 3035454 w 5017802"/>
                <a:gd name="connsiteY300" fmla="*/ 789032 h 4821630"/>
                <a:gd name="connsiteX301" fmla="*/ 3018445 w 5017802"/>
                <a:gd name="connsiteY301" fmla="*/ 682443 h 4821630"/>
                <a:gd name="connsiteX302" fmla="*/ 2847223 w 5017802"/>
                <a:gd name="connsiteY302" fmla="*/ 692194 h 4821630"/>
                <a:gd name="connsiteX303" fmla="*/ 2827945 w 5017802"/>
                <a:gd name="connsiteY303" fmla="*/ 734831 h 4821630"/>
                <a:gd name="connsiteX304" fmla="*/ 2795742 w 5017802"/>
                <a:gd name="connsiteY304" fmla="*/ 667248 h 4821630"/>
                <a:gd name="connsiteX305" fmla="*/ 2766032 w 5017802"/>
                <a:gd name="connsiteY305" fmla="*/ 707616 h 4821630"/>
                <a:gd name="connsiteX306" fmla="*/ 2580523 w 5017802"/>
                <a:gd name="connsiteY30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602298 w 5017802"/>
                <a:gd name="connsiteY193" fmla="*/ 3921173 h 4821630"/>
                <a:gd name="connsiteX194" fmla="*/ 2719088 w 5017802"/>
                <a:gd name="connsiteY194" fmla="*/ 3918221 h 4821630"/>
                <a:gd name="connsiteX195" fmla="*/ 2914124 w 5017802"/>
                <a:gd name="connsiteY195" fmla="*/ 3764007 h 4821630"/>
                <a:gd name="connsiteX196" fmla="*/ 3195112 w 5017802"/>
                <a:gd name="connsiteY196" fmla="*/ 3993968 h 4821630"/>
                <a:gd name="connsiteX197" fmla="*/ 3265414 w 5017802"/>
                <a:gd name="connsiteY197" fmla="*/ 4067674 h 4821630"/>
                <a:gd name="connsiteX198" fmla="*/ 3439813 w 5017802"/>
                <a:gd name="connsiteY198" fmla="*/ 4130265 h 4821630"/>
                <a:gd name="connsiteX199" fmla="*/ 3526217 w 5017802"/>
                <a:gd name="connsiteY199" fmla="*/ 4316455 h 4821630"/>
                <a:gd name="connsiteX200" fmla="*/ 3586542 w 5017802"/>
                <a:gd name="connsiteY200" fmla="*/ 4375193 h 4821630"/>
                <a:gd name="connsiteX201" fmla="*/ 3597654 w 5017802"/>
                <a:gd name="connsiteY201" fmla="*/ 4345030 h 4821630"/>
                <a:gd name="connsiteX202" fmla="*/ 3643692 w 5017802"/>
                <a:gd name="connsiteY202" fmla="*/ 4318042 h 4821630"/>
                <a:gd name="connsiteX203" fmla="*/ 3694492 w 5017802"/>
                <a:gd name="connsiteY203" fmla="*/ 4391068 h 4821630"/>
                <a:gd name="connsiteX204" fmla="*/ 3743705 w 5017802"/>
                <a:gd name="connsiteY204" fmla="*/ 4394243 h 4821630"/>
                <a:gd name="connsiteX205" fmla="*/ 3699254 w 5017802"/>
                <a:gd name="connsiteY205" fmla="*/ 4300581 h 4821630"/>
                <a:gd name="connsiteX206" fmla="*/ 3656392 w 5017802"/>
                <a:gd name="connsiteY206" fmla="*/ 4232318 h 4821630"/>
                <a:gd name="connsiteX207" fmla="*/ 3699255 w 5017802"/>
                <a:gd name="connsiteY207" fmla="*/ 4216442 h 4821630"/>
                <a:gd name="connsiteX208" fmla="*/ 3680204 w 5017802"/>
                <a:gd name="connsiteY208" fmla="*/ 4175168 h 4821630"/>
                <a:gd name="connsiteX209" fmla="*/ 3732592 w 5017802"/>
                <a:gd name="connsiteY209" fmla="*/ 4184693 h 4821630"/>
                <a:gd name="connsiteX210" fmla="*/ 3711955 w 5017802"/>
                <a:gd name="connsiteY210" fmla="*/ 4151355 h 4821630"/>
                <a:gd name="connsiteX211" fmla="*/ 3733274 w 5017802"/>
                <a:gd name="connsiteY211" fmla="*/ 4134801 h 4821630"/>
                <a:gd name="connsiteX212" fmla="*/ 3854377 w 5017802"/>
                <a:gd name="connsiteY212" fmla="*/ 4220074 h 4821630"/>
                <a:gd name="connsiteX213" fmla="*/ 3889754 w 5017802"/>
                <a:gd name="connsiteY213" fmla="*/ 4206917 h 4821630"/>
                <a:gd name="connsiteX214" fmla="*/ 3942141 w 5017802"/>
                <a:gd name="connsiteY214" fmla="*/ 4272006 h 4821630"/>
                <a:gd name="connsiteX215" fmla="*/ 3962779 w 5017802"/>
                <a:gd name="connsiteY215" fmla="*/ 4330743 h 4821630"/>
                <a:gd name="connsiteX216" fmla="*/ 4070729 w 5017802"/>
                <a:gd name="connsiteY216" fmla="*/ 4349792 h 4821630"/>
                <a:gd name="connsiteX217" fmla="*/ 4010405 w 5017802"/>
                <a:gd name="connsiteY217" fmla="*/ 4283117 h 4821630"/>
                <a:gd name="connsiteX218" fmla="*/ 4007229 w 5017802"/>
                <a:gd name="connsiteY218" fmla="*/ 4214855 h 4821630"/>
                <a:gd name="connsiteX219" fmla="*/ 4061204 w 5017802"/>
                <a:gd name="connsiteY219" fmla="*/ 4270418 h 4821630"/>
                <a:gd name="connsiteX220" fmla="*/ 4110417 w 5017802"/>
                <a:gd name="connsiteY220" fmla="*/ 4275180 h 4821630"/>
                <a:gd name="connsiteX221" fmla="*/ 4104067 w 5017802"/>
                <a:gd name="connsiteY221" fmla="*/ 4225968 h 4821630"/>
                <a:gd name="connsiteX222" fmla="*/ 4164392 w 5017802"/>
                <a:gd name="connsiteY222" fmla="*/ 4230730 h 4821630"/>
                <a:gd name="connsiteX223" fmla="*/ 4226304 w 5017802"/>
                <a:gd name="connsiteY223" fmla="*/ 4273592 h 4821630"/>
                <a:gd name="connsiteX224" fmla="*/ 4258054 w 5017802"/>
                <a:gd name="connsiteY224" fmla="*/ 4260893 h 4821630"/>
                <a:gd name="connsiteX225" fmla="*/ 4251705 w 5017802"/>
                <a:gd name="connsiteY225" fmla="*/ 4225968 h 4821630"/>
                <a:gd name="connsiteX226" fmla="*/ 4292980 w 5017802"/>
                <a:gd name="connsiteY226" fmla="*/ 4202156 h 4821630"/>
                <a:gd name="connsiteX227" fmla="*/ 4377117 w 5017802"/>
                <a:gd name="connsiteY227" fmla="*/ 4259306 h 4821630"/>
                <a:gd name="connsiteX228" fmla="*/ 4394580 w 5017802"/>
                <a:gd name="connsiteY228" fmla="*/ 4157708 h 4821630"/>
                <a:gd name="connsiteX229" fmla="*/ 4369180 w 5017802"/>
                <a:gd name="connsiteY229" fmla="*/ 4135482 h 4821630"/>
                <a:gd name="connsiteX230" fmla="*/ 4296154 w 5017802"/>
                <a:gd name="connsiteY230" fmla="*/ 4092619 h 4821630"/>
                <a:gd name="connsiteX231" fmla="*/ 4318379 w 5017802"/>
                <a:gd name="connsiteY231" fmla="*/ 4067220 h 4821630"/>
                <a:gd name="connsiteX232" fmla="*/ 4339017 w 5017802"/>
                <a:gd name="connsiteY232" fmla="*/ 4044994 h 4821630"/>
                <a:gd name="connsiteX233" fmla="*/ 4392992 w 5017802"/>
                <a:gd name="connsiteY233" fmla="*/ 4076745 h 4821630"/>
                <a:gd name="connsiteX234" fmla="*/ 4399342 w 5017802"/>
                <a:gd name="connsiteY234" fmla="*/ 4032295 h 4821630"/>
                <a:gd name="connsiteX235" fmla="*/ 4343779 w 5017802"/>
                <a:gd name="connsiteY235" fmla="*/ 4008482 h 4821630"/>
                <a:gd name="connsiteX236" fmla="*/ 4342192 w 5017802"/>
                <a:gd name="connsiteY236" fmla="*/ 3998958 h 4821630"/>
                <a:gd name="connsiteX237" fmla="*/ 4329491 w 5017802"/>
                <a:gd name="connsiteY237" fmla="*/ 3960859 h 4821630"/>
                <a:gd name="connsiteX238" fmla="*/ 4335841 w 5017802"/>
                <a:gd name="connsiteY238" fmla="*/ 3913233 h 4821630"/>
                <a:gd name="connsiteX239" fmla="*/ 4346954 w 5017802"/>
                <a:gd name="connsiteY239" fmla="*/ 3857670 h 4821630"/>
                <a:gd name="connsiteX240" fmla="*/ 4308854 w 5017802"/>
                <a:gd name="connsiteY240" fmla="*/ 3827508 h 4821630"/>
                <a:gd name="connsiteX241" fmla="*/ 4342191 w 5017802"/>
                <a:gd name="connsiteY241" fmla="*/ 3817983 h 4821630"/>
                <a:gd name="connsiteX242" fmla="*/ 4319966 w 5017802"/>
                <a:gd name="connsiteY242" fmla="*/ 3781470 h 4821630"/>
                <a:gd name="connsiteX243" fmla="*/ 4358067 w 5017802"/>
                <a:gd name="connsiteY243" fmla="*/ 3776709 h 4821630"/>
                <a:gd name="connsiteX244" fmla="*/ 4364416 w 5017802"/>
                <a:gd name="connsiteY244" fmla="*/ 3743370 h 4821630"/>
                <a:gd name="connsiteX245" fmla="*/ 4426330 w 5017802"/>
                <a:gd name="connsiteY245" fmla="*/ 3752897 h 4821630"/>
                <a:gd name="connsiteX246" fmla="*/ 4459443 w 5017802"/>
                <a:gd name="connsiteY246" fmla="*/ 3768089 h 4821630"/>
                <a:gd name="connsiteX247" fmla="*/ 4425650 w 5017802"/>
                <a:gd name="connsiteY247" fmla="*/ 3809137 h 4821630"/>
                <a:gd name="connsiteX248" fmla="*/ 4464658 w 5017802"/>
                <a:gd name="connsiteY248" fmla="*/ 3916633 h 4821630"/>
                <a:gd name="connsiteX249" fmla="*/ 4517045 w 5017802"/>
                <a:gd name="connsiteY249" fmla="*/ 3947931 h 4821630"/>
                <a:gd name="connsiteX250" fmla="*/ 4568979 w 5017802"/>
                <a:gd name="connsiteY250" fmla="*/ 3905749 h 4821630"/>
                <a:gd name="connsiteX251" fmla="*/ 4654704 w 5017802"/>
                <a:gd name="connsiteY251" fmla="*/ 3857216 h 4821630"/>
                <a:gd name="connsiteX252" fmla="*/ 4637468 w 5017802"/>
                <a:gd name="connsiteY252" fmla="*/ 3768315 h 4821630"/>
                <a:gd name="connsiteX253" fmla="*/ 4714802 w 5017802"/>
                <a:gd name="connsiteY253" fmla="*/ 3635646 h 4821630"/>
                <a:gd name="connsiteX254" fmla="*/ 5007356 w 5017802"/>
                <a:gd name="connsiteY254" fmla="*/ 3302498 h 4821630"/>
                <a:gd name="connsiteX255" fmla="*/ 4925939 w 5017802"/>
                <a:gd name="connsiteY255" fmla="*/ 3293426 h 4821630"/>
                <a:gd name="connsiteX256" fmla="*/ 4930476 w 5017802"/>
                <a:gd name="connsiteY256" fmla="*/ 3201578 h 4821630"/>
                <a:gd name="connsiteX257" fmla="*/ 4881489 w 5017802"/>
                <a:gd name="connsiteY257" fmla="*/ 3176406 h 4821630"/>
                <a:gd name="connsiteX258" fmla="*/ 4797352 w 5017802"/>
                <a:gd name="connsiteY258" fmla="*/ 3207928 h 4821630"/>
                <a:gd name="connsiteX259" fmla="*/ 4760613 w 5017802"/>
                <a:gd name="connsiteY259" fmla="*/ 3171643 h 4821630"/>
                <a:gd name="connsiteX260" fmla="*/ 4805290 w 5017802"/>
                <a:gd name="connsiteY260" fmla="*/ 3148738 h 4821630"/>
                <a:gd name="connsiteX261" fmla="*/ 4676023 w 5017802"/>
                <a:gd name="connsiteY261" fmla="*/ 2935559 h 4821630"/>
                <a:gd name="connsiteX262" fmla="*/ 4690989 w 5017802"/>
                <a:gd name="connsiteY262" fmla="*/ 2905396 h 4821630"/>
                <a:gd name="connsiteX263" fmla="*/ 4667404 w 5017802"/>
                <a:gd name="connsiteY263" fmla="*/ 2789736 h 4821630"/>
                <a:gd name="connsiteX264" fmla="*/ 4508655 w 5017802"/>
                <a:gd name="connsiteY264" fmla="*/ 2778850 h 4821630"/>
                <a:gd name="connsiteX265" fmla="*/ 4475317 w 5017802"/>
                <a:gd name="connsiteY265" fmla="*/ 2827608 h 4821630"/>
                <a:gd name="connsiteX266" fmla="*/ 4386417 w 5017802"/>
                <a:gd name="connsiteY266" fmla="*/ 2842124 h 4821630"/>
                <a:gd name="connsiteX267" fmla="*/ 4392767 w 5017802"/>
                <a:gd name="connsiteY267" fmla="*/ 2820125 h 4821630"/>
                <a:gd name="connsiteX268" fmla="*/ 4339245 w 5017802"/>
                <a:gd name="connsiteY268" fmla="*/ 2804024 h 4821630"/>
                <a:gd name="connsiteX269" fmla="*/ 4314526 w 5017802"/>
                <a:gd name="connsiteY269" fmla="*/ 2638923 h 4821630"/>
                <a:gd name="connsiteX270" fmla="*/ 4034219 w 5017802"/>
                <a:gd name="connsiteY270" fmla="*/ 2572248 h 4821630"/>
                <a:gd name="connsiteX271" fmla="*/ 3897920 w 5017802"/>
                <a:gd name="connsiteY271" fmla="*/ 2615564 h 4821630"/>
                <a:gd name="connsiteX272" fmla="*/ 3765931 w 5017802"/>
                <a:gd name="connsiteY272" fmla="*/ 2608080 h 4821630"/>
                <a:gd name="connsiteX273" fmla="*/ 3633488 w 5017802"/>
                <a:gd name="connsiteY273" fmla="*/ 2497182 h 4821630"/>
                <a:gd name="connsiteX274" fmla="*/ 3420310 w 5017802"/>
                <a:gd name="connsiteY274" fmla="*/ 2193969 h 4821630"/>
                <a:gd name="connsiteX275" fmla="*/ 3021848 w 5017802"/>
                <a:gd name="connsiteY275" fmla="*/ 2054496 h 4821630"/>
                <a:gd name="connsiteX276" fmla="*/ 2785310 w 5017802"/>
                <a:gd name="connsiteY276" fmla="*/ 1741532 h 4821630"/>
                <a:gd name="connsiteX277" fmla="*/ 2819101 w 5017802"/>
                <a:gd name="connsiteY277" fmla="*/ 1716586 h 4821630"/>
                <a:gd name="connsiteX278" fmla="*/ 2878745 w 5017802"/>
                <a:gd name="connsiteY278" fmla="*/ 1799589 h 4821630"/>
                <a:gd name="connsiteX279" fmla="*/ 2898929 w 5017802"/>
                <a:gd name="connsiteY279" fmla="*/ 1782126 h 4821630"/>
                <a:gd name="connsiteX280" fmla="*/ 2942019 w 5017802"/>
                <a:gd name="connsiteY280" fmla="*/ 1812970 h 4821630"/>
                <a:gd name="connsiteX281" fmla="*/ 3030692 w 5017802"/>
                <a:gd name="connsiteY281" fmla="*/ 1759221 h 4821630"/>
                <a:gd name="connsiteX282" fmla="*/ 3046794 w 5017802"/>
                <a:gd name="connsiteY282" fmla="*/ 1738811 h 4821630"/>
                <a:gd name="connsiteX283" fmla="*/ 3105077 w 5017802"/>
                <a:gd name="connsiteY283" fmla="*/ 1739037 h 4821630"/>
                <a:gd name="connsiteX284" fmla="*/ 3121180 w 5017802"/>
                <a:gd name="connsiteY284" fmla="*/ 1705927 h 4821630"/>
                <a:gd name="connsiteX285" fmla="*/ 3102356 w 5017802"/>
                <a:gd name="connsiteY285" fmla="*/ 1680300 h 4821630"/>
                <a:gd name="connsiteX286" fmla="*/ 3035228 w 5017802"/>
                <a:gd name="connsiteY286" fmla="*/ 1700257 h 4821630"/>
                <a:gd name="connsiteX287" fmla="*/ 3013456 w 5017802"/>
                <a:gd name="connsiteY287" fmla="*/ 1646736 h 4821630"/>
                <a:gd name="connsiteX288" fmla="*/ 3034774 w 5017802"/>
                <a:gd name="connsiteY288" fmla="*/ 1617026 h 4821630"/>
                <a:gd name="connsiteX289" fmla="*/ 2978304 w 5017802"/>
                <a:gd name="connsiteY289" fmla="*/ 1513612 h 4821630"/>
                <a:gd name="connsiteX290" fmla="*/ 2929773 w 5017802"/>
                <a:gd name="connsiteY290" fmla="*/ 1552393 h 4821630"/>
                <a:gd name="connsiteX291" fmla="*/ 2840418 w 5017802"/>
                <a:gd name="connsiteY291" fmla="*/ 1497737 h 4821630"/>
                <a:gd name="connsiteX292" fmla="*/ 2892352 w 5017802"/>
                <a:gd name="connsiteY292" fmla="*/ 1405208 h 4821630"/>
                <a:gd name="connsiteX293" fmla="*/ 2849490 w 5017802"/>
                <a:gd name="connsiteY293" fmla="*/ 1284105 h 4821630"/>
                <a:gd name="connsiteX294" fmla="*/ 2864231 w 5017802"/>
                <a:gd name="connsiteY294" fmla="*/ 1160053 h 4821630"/>
                <a:gd name="connsiteX295" fmla="*/ 2959481 w 5017802"/>
                <a:gd name="connsiteY295" fmla="*/ 1086348 h 4821630"/>
                <a:gd name="connsiteX296" fmla="*/ 3064710 w 5017802"/>
                <a:gd name="connsiteY296" fmla="*/ 1063896 h 4821630"/>
                <a:gd name="connsiteX297" fmla="*/ 3001663 w 5017802"/>
                <a:gd name="connsiteY297" fmla="*/ 974089 h 4821630"/>
                <a:gd name="connsiteX298" fmla="*/ 2984427 w 5017802"/>
                <a:gd name="connsiteY298" fmla="*/ 1018766 h 4821630"/>
                <a:gd name="connsiteX299" fmla="*/ 2941112 w 5017802"/>
                <a:gd name="connsiteY299" fmla="*/ 971595 h 4821630"/>
                <a:gd name="connsiteX300" fmla="*/ 2962430 w 5017802"/>
                <a:gd name="connsiteY300" fmla="*/ 886323 h 4821630"/>
                <a:gd name="connsiteX301" fmla="*/ 3035454 w 5017802"/>
                <a:gd name="connsiteY301" fmla="*/ 789032 h 4821630"/>
                <a:gd name="connsiteX302" fmla="*/ 3018445 w 5017802"/>
                <a:gd name="connsiteY302" fmla="*/ 682443 h 4821630"/>
                <a:gd name="connsiteX303" fmla="*/ 2847223 w 5017802"/>
                <a:gd name="connsiteY303" fmla="*/ 692194 h 4821630"/>
                <a:gd name="connsiteX304" fmla="*/ 2827945 w 5017802"/>
                <a:gd name="connsiteY304" fmla="*/ 734831 h 4821630"/>
                <a:gd name="connsiteX305" fmla="*/ 2795742 w 5017802"/>
                <a:gd name="connsiteY305" fmla="*/ 667248 h 4821630"/>
                <a:gd name="connsiteX306" fmla="*/ 2766032 w 5017802"/>
                <a:gd name="connsiteY306" fmla="*/ 707616 h 4821630"/>
                <a:gd name="connsiteX307" fmla="*/ 2580523 w 5017802"/>
                <a:gd name="connsiteY30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914124 w 5017802"/>
                <a:gd name="connsiteY195" fmla="*/ 3764007 h 4821630"/>
                <a:gd name="connsiteX196" fmla="*/ 3195112 w 5017802"/>
                <a:gd name="connsiteY196" fmla="*/ 3993968 h 4821630"/>
                <a:gd name="connsiteX197" fmla="*/ 3265414 w 5017802"/>
                <a:gd name="connsiteY197" fmla="*/ 4067674 h 4821630"/>
                <a:gd name="connsiteX198" fmla="*/ 3439813 w 5017802"/>
                <a:gd name="connsiteY198" fmla="*/ 4130265 h 4821630"/>
                <a:gd name="connsiteX199" fmla="*/ 3526217 w 5017802"/>
                <a:gd name="connsiteY199" fmla="*/ 4316455 h 4821630"/>
                <a:gd name="connsiteX200" fmla="*/ 3586542 w 5017802"/>
                <a:gd name="connsiteY200" fmla="*/ 4375193 h 4821630"/>
                <a:gd name="connsiteX201" fmla="*/ 3597654 w 5017802"/>
                <a:gd name="connsiteY201" fmla="*/ 4345030 h 4821630"/>
                <a:gd name="connsiteX202" fmla="*/ 3643692 w 5017802"/>
                <a:gd name="connsiteY202" fmla="*/ 4318042 h 4821630"/>
                <a:gd name="connsiteX203" fmla="*/ 3694492 w 5017802"/>
                <a:gd name="connsiteY203" fmla="*/ 4391068 h 4821630"/>
                <a:gd name="connsiteX204" fmla="*/ 3743705 w 5017802"/>
                <a:gd name="connsiteY204" fmla="*/ 4394243 h 4821630"/>
                <a:gd name="connsiteX205" fmla="*/ 3699254 w 5017802"/>
                <a:gd name="connsiteY205" fmla="*/ 4300581 h 4821630"/>
                <a:gd name="connsiteX206" fmla="*/ 3656392 w 5017802"/>
                <a:gd name="connsiteY206" fmla="*/ 4232318 h 4821630"/>
                <a:gd name="connsiteX207" fmla="*/ 3699255 w 5017802"/>
                <a:gd name="connsiteY207" fmla="*/ 4216442 h 4821630"/>
                <a:gd name="connsiteX208" fmla="*/ 3680204 w 5017802"/>
                <a:gd name="connsiteY208" fmla="*/ 4175168 h 4821630"/>
                <a:gd name="connsiteX209" fmla="*/ 3732592 w 5017802"/>
                <a:gd name="connsiteY209" fmla="*/ 4184693 h 4821630"/>
                <a:gd name="connsiteX210" fmla="*/ 3711955 w 5017802"/>
                <a:gd name="connsiteY210" fmla="*/ 4151355 h 4821630"/>
                <a:gd name="connsiteX211" fmla="*/ 3733274 w 5017802"/>
                <a:gd name="connsiteY211" fmla="*/ 4134801 h 4821630"/>
                <a:gd name="connsiteX212" fmla="*/ 3854377 w 5017802"/>
                <a:gd name="connsiteY212" fmla="*/ 4220074 h 4821630"/>
                <a:gd name="connsiteX213" fmla="*/ 3889754 w 5017802"/>
                <a:gd name="connsiteY213" fmla="*/ 4206917 h 4821630"/>
                <a:gd name="connsiteX214" fmla="*/ 3942141 w 5017802"/>
                <a:gd name="connsiteY214" fmla="*/ 4272006 h 4821630"/>
                <a:gd name="connsiteX215" fmla="*/ 3962779 w 5017802"/>
                <a:gd name="connsiteY215" fmla="*/ 4330743 h 4821630"/>
                <a:gd name="connsiteX216" fmla="*/ 4070729 w 5017802"/>
                <a:gd name="connsiteY216" fmla="*/ 4349792 h 4821630"/>
                <a:gd name="connsiteX217" fmla="*/ 4010405 w 5017802"/>
                <a:gd name="connsiteY217" fmla="*/ 4283117 h 4821630"/>
                <a:gd name="connsiteX218" fmla="*/ 4007229 w 5017802"/>
                <a:gd name="connsiteY218" fmla="*/ 4214855 h 4821630"/>
                <a:gd name="connsiteX219" fmla="*/ 4061204 w 5017802"/>
                <a:gd name="connsiteY219" fmla="*/ 4270418 h 4821630"/>
                <a:gd name="connsiteX220" fmla="*/ 4110417 w 5017802"/>
                <a:gd name="connsiteY220" fmla="*/ 4275180 h 4821630"/>
                <a:gd name="connsiteX221" fmla="*/ 4104067 w 5017802"/>
                <a:gd name="connsiteY221" fmla="*/ 4225968 h 4821630"/>
                <a:gd name="connsiteX222" fmla="*/ 4164392 w 5017802"/>
                <a:gd name="connsiteY222" fmla="*/ 4230730 h 4821630"/>
                <a:gd name="connsiteX223" fmla="*/ 4226304 w 5017802"/>
                <a:gd name="connsiteY223" fmla="*/ 4273592 h 4821630"/>
                <a:gd name="connsiteX224" fmla="*/ 4258054 w 5017802"/>
                <a:gd name="connsiteY224" fmla="*/ 4260893 h 4821630"/>
                <a:gd name="connsiteX225" fmla="*/ 4251705 w 5017802"/>
                <a:gd name="connsiteY225" fmla="*/ 4225968 h 4821630"/>
                <a:gd name="connsiteX226" fmla="*/ 4292980 w 5017802"/>
                <a:gd name="connsiteY226" fmla="*/ 4202156 h 4821630"/>
                <a:gd name="connsiteX227" fmla="*/ 4377117 w 5017802"/>
                <a:gd name="connsiteY227" fmla="*/ 4259306 h 4821630"/>
                <a:gd name="connsiteX228" fmla="*/ 4394580 w 5017802"/>
                <a:gd name="connsiteY228" fmla="*/ 4157708 h 4821630"/>
                <a:gd name="connsiteX229" fmla="*/ 4369180 w 5017802"/>
                <a:gd name="connsiteY229" fmla="*/ 4135482 h 4821630"/>
                <a:gd name="connsiteX230" fmla="*/ 4296154 w 5017802"/>
                <a:gd name="connsiteY230" fmla="*/ 4092619 h 4821630"/>
                <a:gd name="connsiteX231" fmla="*/ 4318379 w 5017802"/>
                <a:gd name="connsiteY231" fmla="*/ 4067220 h 4821630"/>
                <a:gd name="connsiteX232" fmla="*/ 4339017 w 5017802"/>
                <a:gd name="connsiteY232" fmla="*/ 4044994 h 4821630"/>
                <a:gd name="connsiteX233" fmla="*/ 4392992 w 5017802"/>
                <a:gd name="connsiteY233" fmla="*/ 4076745 h 4821630"/>
                <a:gd name="connsiteX234" fmla="*/ 4399342 w 5017802"/>
                <a:gd name="connsiteY234" fmla="*/ 4032295 h 4821630"/>
                <a:gd name="connsiteX235" fmla="*/ 4343779 w 5017802"/>
                <a:gd name="connsiteY235" fmla="*/ 4008482 h 4821630"/>
                <a:gd name="connsiteX236" fmla="*/ 4342192 w 5017802"/>
                <a:gd name="connsiteY236" fmla="*/ 3998958 h 4821630"/>
                <a:gd name="connsiteX237" fmla="*/ 4329491 w 5017802"/>
                <a:gd name="connsiteY237" fmla="*/ 3960859 h 4821630"/>
                <a:gd name="connsiteX238" fmla="*/ 4335841 w 5017802"/>
                <a:gd name="connsiteY238" fmla="*/ 3913233 h 4821630"/>
                <a:gd name="connsiteX239" fmla="*/ 4346954 w 5017802"/>
                <a:gd name="connsiteY239" fmla="*/ 3857670 h 4821630"/>
                <a:gd name="connsiteX240" fmla="*/ 4308854 w 5017802"/>
                <a:gd name="connsiteY240" fmla="*/ 3827508 h 4821630"/>
                <a:gd name="connsiteX241" fmla="*/ 4342191 w 5017802"/>
                <a:gd name="connsiteY241" fmla="*/ 3817983 h 4821630"/>
                <a:gd name="connsiteX242" fmla="*/ 4319966 w 5017802"/>
                <a:gd name="connsiteY242" fmla="*/ 3781470 h 4821630"/>
                <a:gd name="connsiteX243" fmla="*/ 4358067 w 5017802"/>
                <a:gd name="connsiteY243" fmla="*/ 3776709 h 4821630"/>
                <a:gd name="connsiteX244" fmla="*/ 4364416 w 5017802"/>
                <a:gd name="connsiteY244" fmla="*/ 3743370 h 4821630"/>
                <a:gd name="connsiteX245" fmla="*/ 4426330 w 5017802"/>
                <a:gd name="connsiteY245" fmla="*/ 3752897 h 4821630"/>
                <a:gd name="connsiteX246" fmla="*/ 4459443 w 5017802"/>
                <a:gd name="connsiteY246" fmla="*/ 3768089 h 4821630"/>
                <a:gd name="connsiteX247" fmla="*/ 4425650 w 5017802"/>
                <a:gd name="connsiteY247" fmla="*/ 3809137 h 4821630"/>
                <a:gd name="connsiteX248" fmla="*/ 4464658 w 5017802"/>
                <a:gd name="connsiteY248" fmla="*/ 3916633 h 4821630"/>
                <a:gd name="connsiteX249" fmla="*/ 4517045 w 5017802"/>
                <a:gd name="connsiteY249" fmla="*/ 3947931 h 4821630"/>
                <a:gd name="connsiteX250" fmla="*/ 4568979 w 5017802"/>
                <a:gd name="connsiteY250" fmla="*/ 3905749 h 4821630"/>
                <a:gd name="connsiteX251" fmla="*/ 4654704 w 5017802"/>
                <a:gd name="connsiteY251" fmla="*/ 3857216 h 4821630"/>
                <a:gd name="connsiteX252" fmla="*/ 4637468 w 5017802"/>
                <a:gd name="connsiteY252" fmla="*/ 3768315 h 4821630"/>
                <a:gd name="connsiteX253" fmla="*/ 4714802 w 5017802"/>
                <a:gd name="connsiteY253" fmla="*/ 3635646 h 4821630"/>
                <a:gd name="connsiteX254" fmla="*/ 5007356 w 5017802"/>
                <a:gd name="connsiteY254" fmla="*/ 3302498 h 4821630"/>
                <a:gd name="connsiteX255" fmla="*/ 4925939 w 5017802"/>
                <a:gd name="connsiteY255" fmla="*/ 3293426 h 4821630"/>
                <a:gd name="connsiteX256" fmla="*/ 4930476 w 5017802"/>
                <a:gd name="connsiteY256" fmla="*/ 3201578 h 4821630"/>
                <a:gd name="connsiteX257" fmla="*/ 4881489 w 5017802"/>
                <a:gd name="connsiteY257" fmla="*/ 3176406 h 4821630"/>
                <a:gd name="connsiteX258" fmla="*/ 4797352 w 5017802"/>
                <a:gd name="connsiteY258" fmla="*/ 3207928 h 4821630"/>
                <a:gd name="connsiteX259" fmla="*/ 4760613 w 5017802"/>
                <a:gd name="connsiteY259" fmla="*/ 3171643 h 4821630"/>
                <a:gd name="connsiteX260" fmla="*/ 4805290 w 5017802"/>
                <a:gd name="connsiteY260" fmla="*/ 3148738 h 4821630"/>
                <a:gd name="connsiteX261" fmla="*/ 4676023 w 5017802"/>
                <a:gd name="connsiteY261" fmla="*/ 2935559 h 4821630"/>
                <a:gd name="connsiteX262" fmla="*/ 4690989 w 5017802"/>
                <a:gd name="connsiteY262" fmla="*/ 2905396 h 4821630"/>
                <a:gd name="connsiteX263" fmla="*/ 4667404 w 5017802"/>
                <a:gd name="connsiteY263" fmla="*/ 2789736 h 4821630"/>
                <a:gd name="connsiteX264" fmla="*/ 4508655 w 5017802"/>
                <a:gd name="connsiteY264" fmla="*/ 2778850 h 4821630"/>
                <a:gd name="connsiteX265" fmla="*/ 4475317 w 5017802"/>
                <a:gd name="connsiteY265" fmla="*/ 2827608 h 4821630"/>
                <a:gd name="connsiteX266" fmla="*/ 4386417 w 5017802"/>
                <a:gd name="connsiteY266" fmla="*/ 2842124 h 4821630"/>
                <a:gd name="connsiteX267" fmla="*/ 4392767 w 5017802"/>
                <a:gd name="connsiteY267" fmla="*/ 2820125 h 4821630"/>
                <a:gd name="connsiteX268" fmla="*/ 4339245 w 5017802"/>
                <a:gd name="connsiteY268" fmla="*/ 2804024 h 4821630"/>
                <a:gd name="connsiteX269" fmla="*/ 4314526 w 5017802"/>
                <a:gd name="connsiteY269" fmla="*/ 2638923 h 4821630"/>
                <a:gd name="connsiteX270" fmla="*/ 4034219 w 5017802"/>
                <a:gd name="connsiteY270" fmla="*/ 2572248 h 4821630"/>
                <a:gd name="connsiteX271" fmla="*/ 3897920 w 5017802"/>
                <a:gd name="connsiteY271" fmla="*/ 2615564 h 4821630"/>
                <a:gd name="connsiteX272" fmla="*/ 3765931 w 5017802"/>
                <a:gd name="connsiteY272" fmla="*/ 2608080 h 4821630"/>
                <a:gd name="connsiteX273" fmla="*/ 3633488 w 5017802"/>
                <a:gd name="connsiteY273" fmla="*/ 2497182 h 4821630"/>
                <a:gd name="connsiteX274" fmla="*/ 3420310 w 5017802"/>
                <a:gd name="connsiteY274" fmla="*/ 2193969 h 4821630"/>
                <a:gd name="connsiteX275" fmla="*/ 3021848 w 5017802"/>
                <a:gd name="connsiteY275" fmla="*/ 2054496 h 4821630"/>
                <a:gd name="connsiteX276" fmla="*/ 2785310 w 5017802"/>
                <a:gd name="connsiteY276" fmla="*/ 1741532 h 4821630"/>
                <a:gd name="connsiteX277" fmla="*/ 2819101 w 5017802"/>
                <a:gd name="connsiteY277" fmla="*/ 1716586 h 4821630"/>
                <a:gd name="connsiteX278" fmla="*/ 2878745 w 5017802"/>
                <a:gd name="connsiteY278" fmla="*/ 1799589 h 4821630"/>
                <a:gd name="connsiteX279" fmla="*/ 2898929 w 5017802"/>
                <a:gd name="connsiteY279" fmla="*/ 1782126 h 4821630"/>
                <a:gd name="connsiteX280" fmla="*/ 2942019 w 5017802"/>
                <a:gd name="connsiteY280" fmla="*/ 1812970 h 4821630"/>
                <a:gd name="connsiteX281" fmla="*/ 3030692 w 5017802"/>
                <a:gd name="connsiteY281" fmla="*/ 1759221 h 4821630"/>
                <a:gd name="connsiteX282" fmla="*/ 3046794 w 5017802"/>
                <a:gd name="connsiteY282" fmla="*/ 1738811 h 4821630"/>
                <a:gd name="connsiteX283" fmla="*/ 3105077 w 5017802"/>
                <a:gd name="connsiteY283" fmla="*/ 1739037 h 4821630"/>
                <a:gd name="connsiteX284" fmla="*/ 3121180 w 5017802"/>
                <a:gd name="connsiteY284" fmla="*/ 1705927 h 4821630"/>
                <a:gd name="connsiteX285" fmla="*/ 3102356 w 5017802"/>
                <a:gd name="connsiteY285" fmla="*/ 1680300 h 4821630"/>
                <a:gd name="connsiteX286" fmla="*/ 3035228 w 5017802"/>
                <a:gd name="connsiteY286" fmla="*/ 1700257 h 4821630"/>
                <a:gd name="connsiteX287" fmla="*/ 3013456 w 5017802"/>
                <a:gd name="connsiteY287" fmla="*/ 1646736 h 4821630"/>
                <a:gd name="connsiteX288" fmla="*/ 3034774 w 5017802"/>
                <a:gd name="connsiteY288" fmla="*/ 1617026 h 4821630"/>
                <a:gd name="connsiteX289" fmla="*/ 2978304 w 5017802"/>
                <a:gd name="connsiteY289" fmla="*/ 1513612 h 4821630"/>
                <a:gd name="connsiteX290" fmla="*/ 2929773 w 5017802"/>
                <a:gd name="connsiteY290" fmla="*/ 1552393 h 4821630"/>
                <a:gd name="connsiteX291" fmla="*/ 2840418 w 5017802"/>
                <a:gd name="connsiteY291" fmla="*/ 1497737 h 4821630"/>
                <a:gd name="connsiteX292" fmla="*/ 2892352 w 5017802"/>
                <a:gd name="connsiteY292" fmla="*/ 1405208 h 4821630"/>
                <a:gd name="connsiteX293" fmla="*/ 2849490 w 5017802"/>
                <a:gd name="connsiteY293" fmla="*/ 1284105 h 4821630"/>
                <a:gd name="connsiteX294" fmla="*/ 2864231 w 5017802"/>
                <a:gd name="connsiteY294" fmla="*/ 1160053 h 4821630"/>
                <a:gd name="connsiteX295" fmla="*/ 2959481 w 5017802"/>
                <a:gd name="connsiteY295" fmla="*/ 1086348 h 4821630"/>
                <a:gd name="connsiteX296" fmla="*/ 3064710 w 5017802"/>
                <a:gd name="connsiteY296" fmla="*/ 1063896 h 4821630"/>
                <a:gd name="connsiteX297" fmla="*/ 3001663 w 5017802"/>
                <a:gd name="connsiteY297" fmla="*/ 974089 h 4821630"/>
                <a:gd name="connsiteX298" fmla="*/ 2984427 w 5017802"/>
                <a:gd name="connsiteY298" fmla="*/ 1018766 h 4821630"/>
                <a:gd name="connsiteX299" fmla="*/ 2941112 w 5017802"/>
                <a:gd name="connsiteY299" fmla="*/ 971595 h 4821630"/>
                <a:gd name="connsiteX300" fmla="*/ 2962430 w 5017802"/>
                <a:gd name="connsiteY300" fmla="*/ 886323 h 4821630"/>
                <a:gd name="connsiteX301" fmla="*/ 3035454 w 5017802"/>
                <a:gd name="connsiteY301" fmla="*/ 789032 h 4821630"/>
                <a:gd name="connsiteX302" fmla="*/ 3018445 w 5017802"/>
                <a:gd name="connsiteY302" fmla="*/ 682443 h 4821630"/>
                <a:gd name="connsiteX303" fmla="*/ 2847223 w 5017802"/>
                <a:gd name="connsiteY303" fmla="*/ 692194 h 4821630"/>
                <a:gd name="connsiteX304" fmla="*/ 2827945 w 5017802"/>
                <a:gd name="connsiteY304" fmla="*/ 734831 h 4821630"/>
                <a:gd name="connsiteX305" fmla="*/ 2795742 w 5017802"/>
                <a:gd name="connsiteY305" fmla="*/ 667248 h 4821630"/>
                <a:gd name="connsiteX306" fmla="*/ 2766032 w 5017802"/>
                <a:gd name="connsiteY306" fmla="*/ 707616 h 4821630"/>
                <a:gd name="connsiteX307" fmla="*/ 2580523 w 5017802"/>
                <a:gd name="connsiteY30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724535 w 5017802"/>
                <a:gd name="connsiteY195" fmla="*/ 3916410 h 4821630"/>
                <a:gd name="connsiteX196" fmla="*/ 2914124 w 5017802"/>
                <a:gd name="connsiteY196" fmla="*/ 3764007 h 4821630"/>
                <a:gd name="connsiteX197" fmla="*/ 3195112 w 5017802"/>
                <a:gd name="connsiteY197" fmla="*/ 3993968 h 4821630"/>
                <a:gd name="connsiteX198" fmla="*/ 3265414 w 5017802"/>
                <a:gd name="connsiteY198" fmla="*/ 4067674 h 4821630"/>
                <a:gd name="connsiteX199" fmla="*/ 3439813 w 5017802"/>
                <a:gd name="connsiteY199" fmla="*/ 4130265 h 4821630"/>
                <a:gd name="connsiteX200" fmla="*/ 3526217 w 5017802"/>
                <a:gd name="connsiteY200" fmla="*/ 4316455 h 4821630"/>
                <a:gd name="connsiteX201" fmla="*/ 3586542 w 5017802"/>
                <a:gd name="connsiteY201" fmla="*/ 4375193 h 4821630"/>
                <a:gd name="connsiteX202" fmla="*/ 3597654 w 5017802"/>
                <a:gd name="connsiteY202" fmla="*/ 4345030 h 4821630"/>
                <a:gd name="connsiteX203" fmla="*/ 3643692 w 5017802"/>
                <a:gd name="connsiteY203" fmla="*/ 4318042 h 4821630"/>
                <a:gd name="connsiteX204" fmla="*/ 3694492 w 5017802"/>
                <a:gd name="connsiteY204" fmla="*/ 4391068 h 4821630"/>
                <a:gd name="connsiteX205" fmla="*/ 3743705 w 5017802"/>
                <a:gd name="connsiteY205" fmla="*/ 4394243 h 4821630"/>
                <a:gd name="connsiteX206" fmla="*/ 3699254 w 5017802"/>
                <a:gd name="connsiteY206" fmla="*/ 4300581 h 4821630"/>
                <a:gd name="connsiteX207" fmla="*/ 3656392 w 5017802"/>
                <a:gd name="connsiteY207" fmla="*/ 4232318 h 4821630"/>
                <a:gd name="connsiteX208" fmla="*/ 3699255 w 5017802"/>
                <a:gd name="connsiteY208" fmla="*/ 4216442 h 4821630"/>
                <a:gd name="connsiteX209" fmla="*/ 3680204 w 5017802"/>
                <a:gd name="connsiteY209" fmla="*/ 4175168 h 4821630"/>
                <a:gd name="connsiteX210" fmla="*/ 3732592 w 5017802"/>
                <a:gd name="connsiteY210" fmla="*/ 4184693 h 4821630"/>
                <a:gd name="connsiteX211" fmla="*/ 3711955 w 5017802"/>
                <a:gd name="connsiteY211" fmla="*/ 4151355 h 4821630"/>
                <a:gd name="connsiteX212" fmla="*/ 3733274 w 5017802"/>
                <a:gd name="connsiteY212" fmla="*/ 4134801 h 4821630"/>
                <a:gd name="connsiteX213" fmla="*/ 3854377 w 5017802"/>
                <a:gd name="connsiteY213" fmla="*/ 4220074 h 4821630"/>
                <a:gd name="connsiteX214" fmla="*/ 3889754 w 5017802"/>
                <a:gd name="connsiteY214" fmla="*/ 4206917 h 4821630"/>
                <a:gd name="connsiteX215" fmla="*/ 3942141 w 5017802"/>
                <a:gd name="connsiteY215" fmla="*/ 4272006 h 4821630"/>
                <a:gd name="connsiteX216" fmla="*/ 3962779 w 5017802"/>
                <a:gd name="connsiteY216" fmla="*/ 4330743 h 4821630"/>
                <a:gd name="connsiteX217" fmla="*/ 4070729 w 5017802"/>
                <a:gd name="connsiteY217" fmla="*/ 4349792 h 4821630"/>
                <a:gd name="connsiteX218" fmla="*/ 4010405 w 5017802"/>
                <a:gd name="connsiteY218" fmla="*/ 4283117 h 4821630"/>
                <a:gd name="connsiteX219" fmla="*/ 4007229 w 5017802"/>
                <a:gd name="connsiteY219" fmla="*/ 4214855 h 4821630"/>
                <a:gd name="connsiteX220" fmla="*/ 4061204 w 5017802"/>
                <a:gd name="connsiteY220" fmla="*/ 4270418 h 4821630"/>
                <a:gd name="connsiteX221" fmla="*/ 4110417 w 5017802"/>
                <a:gd name="connsiteY221" fmla="*/ 4275180 h 4821630"/>
                <a:gd name="connsiteX222" fmla="*/ 4104067 w 5017802"/>
                <a:gd name="connsiteY222" fmla="*/ 4225968 h 4821630"/>
                <a:gd name="connsiteX223" fmla="*/ 4164392 w 5017802"/>
                <a:gd name="connsiteY223" fmla="*/ 4230730 h 4821630"/>
                <a:gd name="connsiteX224" fmla="*/ 4226304 w 5017802"/>
                <a:gd name="connsiteY224" fmla="*/ 4273592 h 4821630"/>
                <a:gd name="connsiteX225" fmla="*/ 4258054 w 5017802"/>
                <a:gd name="connsiteY225" fmla="*/ 4260893 h 4821630"/>
                <a:gd name="connsiteX226" fmla="*/ 4251705 w 5017802"/>
                <a:gd name="connsiteY226" fmla="*/ 4225968 h 4821630"/>
                <a:gd name="connsiteX227" fmla="*/ 4292980 w 5017802"/>
                <a:gd name="connsiteY227" fmla="*/ 4202156 h 4821630"/>
                <a:gd name="connsiteX228" fmla="*/ 4377117 w 5017802"/>
                <a:gd name="connsiteY228" fmla="*/ 4259306 h 4821630"/>
                <a:gd name="connsiteX229" fmla="*/ 4394580 w 5017802"/>
                <a:gd name="connsiteY229" fmla="*/ 4157708 h 4821630"/>
                <a:gd name="connsiteX230" fmla="*/ 4369180 w 5017802"/>
                <a:gd name="connsiteY230" fmla="*/ 4135482 h 4821630"/>
                <a:gd name="connsiteX231" fmla="*/ 4296154 w 5017802"/>
                <a:gd name="connsiteY231" fmla="*/ 4092619 h 4821630"/>
                <a:gd name="connsiteX232" fmla="*/ 4318379 w 5017802"/>
                <a:gd name="connsiteY232" fmla="*/ 4067220 h 4821630"/>
                <a:gd name="connsiteX233" fmla="*/ 4339017 w 5017802"/>
                <a:gd name="connsiteY233" fmla="*/ 4044994 h 4821630"/>
                <a:gd name="connsiteX234" fmla="*/ 4392992 w 5017802"/>
                <a:gd name="connsiteY234" fmla="*/ 4076745 h 4821630"/>
                <a:gd name="connsiteX235" fmla="*/ 4399342 w 5017802"/>
                <a:gd name="connsiteY235" fmla="*/ 4032295 h 4821630"/>
                <a:gd name="connsiteX236" fmla="*/ 4343779 w 5017802"/>
                <a:gd name="connsiteY236" fmla="*/ 4008482 h 4821630"/>
                <a:gd name="connsiteX237" fmla="*/ 4342192 w 5017802"/>
                <a:gd name="connsiteY237" fmla="*/ 3998958 h 4821630"/>
                <a:gd name="connsiteX238" fmla="*/ 4329491 w 5017802"/>
                <a:gd name="connsiteY238" fmla="*/ 3960859 h 4821630"/>
                <a:gd name="connsiteX239" fmla="*/ 4335841 w 5017802"/>
                <a:gd name="connsiteY239" fmla="*/ 3913233 h 4821630"/>
                <a:gd name="connsiteX240" fmla="*/ 4346954 w 5017802"/>
                <a:gd name="connsiteY240" fmla="*/ 3857670 h 4821630"/>
                <a:gd name="connsiteX241" fmla="*/ 4308854 w 5017802"/>
                <a:gd name="connsiteY241" fmla="*/ 3827508 h 4821630"/>
                <a:gd name="connsiteX242" fmla="*/ 4342191 w 5017802"/>
                <a:gd name="connsiteY242" fmla="*/ 3817983 h 4821630"/>
                <a:gd name="connsiteX243" fmla="*/ 4319966 w 5017802"/>
                <a:gd name="connsiteY243" fmla="*/ 3781470 h 4821630"/>
                <a:gd name="connsiteX244" fmla="*/ 4358067 w 5017802"/>
                <a:gd name="connsiteY244" fmla="*/ 3776709 h 4821630"/>
                <a:gd name="connsiteX245" fmla="*/ 4364416 w 5017802"/>
                <a:gd name="connsiteY245" fmla="*/ 3743370 h 4821630"/>
                <a:gd name="connsiteX246" fmla="*/ 4426330 w 5017802"/>
                <a:gd name="connsiteY246" fmla="*/ 3752897 h 4821630"/>
                <a:gd name="connsiteX247" fmla="*/ 4459443 w 5017802"/>
                <a:gd name="connsiteY247" fmla="*/ 3768089 h 4821630"/>
                <a:gd name="connsiteX248" fmla="*/ 4425650 w 5017802"/>
                <a:gd name="connsiteY248" fmla="*/ 3809137 h 4821630"/>
                <a:gd name="connsiteX249" fmla="*/ 4464658 w 5017802"/>
                <a:gd name="connsiteY249" fmla="*/ 3916633 h 4821630"/>
                <a:gd name="connsiteX250" fmla="*/ 4517045 w 5017802"/>
                <a:gd name="connsiteY250" fmla="*/ 3947931 h 4821630"/>
                <a:gd name="connsiteX251" fmla="*/ 4568979 w 5017802"/>
                <a:gd name="connsiteY251" fmla="*/ 3905749 h 4821630"/>
                <a:gd name="connsiteX252" fmla="*/ 4654704 w 5017802"/>
                <a:gd name="connsiteY252" fmla="*/ 3857216 h 4821630"/>
                <a:gd name="connsiteX253" fmla="*/ 4637468 w 5017802"/>
                <a:gd name="connsiteY253" fmla="*/ 3768315 h 4821630"/>
                <a:gd name="connsiteX254" fmla="*/ 4714802 w 5017802"/>
                <a:gd name="connsiteY254" fmla="*/ 3635646 h 4821630"/>
                <a:gd name="connsiteX255" fmla="*/ 5007356 w 5017802"/>
                <a:gd name="connsiteY255" fmla="*/ 3302498 h 4821630"/>
                <a:gd name="connsiteX256" fmla="*/ 4925939 w 5017802"/>
                <a:gd name="connsiteY256" fmla="*/ 3293426 h 4821630"/>
                <a:gd name="connsiteX257" fmla="*/ 4930476 w 5017802"/>
                <a:gd name="connsiteY257" fmla="*/ 3201578 h 4821630"/>
                <a:gd name="connsiteX258" fmla="*/ 4881489 w 5017802"/>
                <a:gd name="connsiteY258" fmla="*/ 3176406 h 4821630"/>
                <a:gd name="connsiteX259" fmla="*/ 4797352 w 5017802"/>
                <a:gd name="connsiteY259" fmla="*/ 3207928 h 4821630"/>
                <a:gd name="connsiteX260" fmla="*/ 4760613 w 5017802"/>
                <a:gd name="connsiteY260" fmla="*/ 3171643 h 4821630"/>
                <a:gd name="connsiteX261" fmla="*/ 4805290 w 5017802"/>
                <a:gd name="connsiteY261" fmla="*/ 3148738 h 4821630"/>
                <a:gd name="connsiteX262" fmla="*/ 4676023 w 5017802"/>
                <a:gd name="connsiteY262" fmla="*/ 2935559 h 4821630"/>
                <a:gd name="connsiteX263" fmla="*/ 4690989 w 5017802"/>
                <a:gd name="connsiteY263" fmla="*/ 2905396 h 4821630"/>
                <a:gd name="connsiteX264" fmla="*/ 4667404 w 5017802"/>
                <a:gd name="connsiteY264" fmla="*/ 2789736 h 4821630"/>
                <a:gd name="connsiteX265" fmla="*/ 4508655 w 5017802"/>
                <a:gd name="connsiteY265" fmla="*/ 2778850 h 4821630"/>
                <a:gd name="connsiteX266" fmla="*/ 4475317 w 5017802"/>
                <a:gd name="connsiteY266" fmla="*/ 2827608 h 4821630"/>
                <a:gd name="connsiteX267" fmla="*/ 4386417 w 5017802"/>
                <a:gd name="connsiteY267" fmla="*/ 2842124 h 4821630"/>
                <a:gd name="connsiteX268" fmla="*/ 4392767 w 5017802"/>
                <a:gd name="connsiteY268" fmla="*/ 2820125 h 4821630"/>
                <a:gd name="connsiteX269" fmla="*/ 4339245 w 5017802"/>
                <a:gd name="connsiteY269" fmla="*/ 2804024 h 4821630"/>
                <a:gd name="connsiteX270" fmla="*/ 4314526 w 5017802"/>
                <a:gd name="connsiteY270" fmla="*/ 2638923 h 4821630"/>
                <a:gd name="connsiteX271" fmla="*/ 4034219 w 5017802"/>
                <a:gd name="connsiteY271" fmla="*/ 2572248 h 4821630"/>
                <a:gd name="connsiteX272" fmla="*/ 3897920 w 5017802"/>
                <a:gd name="connsiteY272" fmla="*/ 2615564 h 4821630"/>
                <a:gd name="connsiteX273" fmla="*/ 3765931 w 5017802"/>
                <a:gd name="connsiteY273" fmla="*/ 2608080 h 4821630"/>
                <a:gd name="connsiteX274" fmla="*/ 3633488 w 5017802"/>
                <a:gd name="connsiteY274" fmla="*/ 2497182 h 4821630"/>
                <a:gd name="connsiteX275" fmla="*/ 3420310 w 5017802"/>
                <a:gd name="connsiteY275" fmla="*/ 2193969 h 4821630"/>
                <a:gd name="connsiteX276" fmla="*/ 3021848 w 5017802"/>
                <a:gd name="connsiteY276" fmla="*/ 2054496 h 4821630"/>
                <a:gd name="connsiteX277" fmla="*/ 2785310 w 5017802"/>
                <a:gd name="connsiteY277" fmla="*/ 1741532 h 4821630"/>
                <a:gd name="connsiteX278" fmla="*/ 2819101 w 5017802"/>
                <a:gd name="connsiteY278" fmla="*/ 1716586 h 4821630"/>
                <a:gd name="connsiteX279" fmla="*/ 2878745 w 5017802"/>
                <a:gd name="connsiteY279" fmla="*/ 1799589 h 4821630"/>
                <a:gd name="connsiteX280" fmla="*/ 2898929 w 5017802"/>
                <a:gd name="connsiteY280" fmla="*/ 1782126 h 4821630"/>
                <a:gd name="connsiteX281" fmla="*/ 2942019 w 5017802"/>
                <a:gd name="connsiteY281" fmla="*/ 1812970 h 4821630"/>
                <a:gd name="connsiteX282" fmla="*/ 3030692 w 5017802"/>
                <a:gd name="connsiteY282" fmla="*/ 1759221 h 4821630"/>
                <a:gd name="connsiteX283" fmla="*/ 3046794 w 5017802"/>
                <a:gd name="connsiteY283" fmla="*/ 1738811 h 4821630"/>
                <a:gd name="connsiteX284" fmla="*/ 3105077 w 5017802"/>
                <a:gd name="connsiteY284" fmla="*/ 1739037 h 4821630"/>
                <a:gd name="connsiteX285" fmla="*/ 3121180 w 5017802"/>
                <a:gd name="connsiteY285" fmla="*/ 1705927 h 4821630"/>
                <a:gd name="connsiteX286" fmla="*/ 3102356 w 5017802"/>
                <a:gd name="connsiteY286" fmla="*/ 1680300 h 4821630"/>
                <a:gd name="connsiteX287" fmla="*/ 3035228 w 5017802"/>
                <a:gd name="connsiteY287" fmla="*/ 1700257 h 4821630"/>
                <a:gd name="connsiteX288" fmla="*/ 3013456 w 5017802"/>
                <a:gd name="connsiteY288" fmla="*/ 1646736 h 4821630"/>
                <a:gd name="connsiteX289" fmla="*/ 3034774 w 5017802"/>
                <a:gd name="connsiteY289" fmla="*/ 1617026 h 4821630"/>
                <a:gd name="connsiteX290" fmla="*/ 2978304 w 5017802"/>
                <a:gd name="connsiteY290" fmla="*/ 1513612 h 4821630"/>
                <a:gd name="connsiteX291" fmla="*/ 2929773 w 5017802"/>
                <a:gd name="connsiteY291" fmla="*/ 1552393 h 4821630"/>
                <a:gd name="connsiteX292" fmla="*/ 2840418 w 5017802"/>
                <a:gd name="connsiteY292" fmla="*/ 1497737 h 4821630"/>
                <a:gd name="connsiteX293" fmla="*/ 2892352 w 5017802"/>
                <a:gd name="connsiteY293" fmla="*/ 1405208 h 4821630"/>
                <a:gd name="connsiteX294" fmla="*/ 2849490 w 5017802"/>
                <a:gd name="connsiteY294" fmla="*/ 1284105 h 4821630"/>
                <a:gd name="connsiteX295" fmla="*/ 2864231 w 5017802"/>
                <a:gd name="connsiteY295" fmla="*/ 1160053 h 4821630"/>
                <a:gd name="connsiteX296" fmla="*/ 2959481 w 5017802"/>
                <a:gd name="connsiteY296" fmla="*/ 1086348 h 4821630"/>
                <a:gd name="connsiteX297" fmla="*/ 3064710 w 5017802"/>
                <a:gd name="connsiteY297" fmla="*/ 1063896 h 4821630"/>
                <a:gd name="connsiteX298" fmla="*/ 3001663 w 5017802"/>
                <a:gd name="connsiteY298" fmla="*/ 974089 h 4821630"/>
                <a:gd name="connsiteX299" fmla="*/ 2984427 w 5017802"/>
                <a:gd name="connsiteY299" fmla="*/ 1018766 h 4821630"/>
                <a:gd name="connsiteX300" fmla="*/ 2941112 w 5017802"/>
                <a:gd name="connsiteY300" fmla="*/ 971595 h 4821630"/>
                <a:gd name="connsiteX301" fmla="*/ 2962430 w 5017802"/>
                <a:gd name="connsiteY301" fmla="*/ 886323 h 4821630"/>
                <a:gd name="connsiteX302" fmla="*/ 3035454 w 5017802"/>
                <a:gd name="connsiteY302" fmla="*/ 789032 h 4821630"/>
                <a:gd name="connsiteX303" fmla="*/ 3018445 w 5017802"/>
                <a:gd name="connsiteY303" fmla="*/ 682443 h 4821630"/>
                <a:gd name="connsiteX304" fmla="*/ 2847223 w 5017802"/>
                <a:gd name="connsiteY304" fmla="*/ 692194 h 4821630"/>
                <a:gd name="connsiteX305" fmla="*/ 2827945 w 5017802"/>
                <a:gd name="connsiteY305" fmla="*/ 734831 h 4821630"/>
                <a:gd name="connsiteX306" fmla="*/ 2795742 w 5017802"/>
                <a:gd name="connsiteY306" fmla="*/ 667248 h 4821630"/>
                <a:gd name="connsiteX307" fmla="*/ 2766032 w 5017802"/>
                <a:gd name="connsiteY307" fmla="*/ 707616 h 4821630"/>
                <a:gd name="connsiteX308" fmla="*/ 2580523 w 5017802"/>
                <a:gd name="connsiteY30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914124 w 5017802"/>
                <a:gd name="connsiteY196" fmla="*/ 3764007 h 4821630"/>
                <a:gd name="connsiteX197" fmla="*/ 3195112 w 5017802"/>
                <a:gd name="connsiteY197" fmla="*/ 3993968 h 4821630"/>
                <a:gd name="connsiteX198" fmla="*/ 3265414 w 5017802"/>
                <a:gd name="connsiteY198" fmla="*/ 4067674 h 4821630"/>
                <a:gd name="connsiteX199" fmla="*/ 3439813 w 5017802"/>
                <a:gd name="connsiteY199" fmla="*/ 4130265 h 4821630"/>
                <a:gd name="connsiteX200" fmla="*/ 3526217 w 5017802"/>
                <a:gd name="connsiteY200" fmla="*/ 4316455 h 4821630"/>
                <a:gd name="connsiteX201" fmla="*/ 3586542 w 5017802"/>
                <a:gd name="connsiteY201" fmla="*/ 4375193 h 4821630"/>
                <a:gd name="connsiteX202" fmla="*/ 3597654 w 5017802"/>
                <a:gd name="connsiteY202" fmla="*/ 4345030 h 4821630"/>
                <a:gd name="connsiteX203" fmla="*/ 3643692 w 5017802"/>
                <a:gd name="connsiteY203" fmla="*/ 4318042 h 4821630"/>
                <a:gd name="connsiteX204" fmla="*/ 3694492 w 5017802"/>
                <a:gd name="connsiteY204" fmla="*/ 4391068 h 4821630"/>
                <a:gd name="connsiteX205" fmla="*/ 3743705 w 5017802"/>
                <a:gd name="connsiteY205" fmla="*/ 4394243 h 4821630"/>
                <a:gd name="connsiteX206" fmla="*/ 3699254 w 5017802"/>
                <a:gd name="connsiteY206" fmla="*/ 4300581 h 4821630"/>
                <a:gd name="connsiteX207" fmla="*/ 3656392 w 5017802"/>
                <a:gd name="connsiteY207" fmla="*/ 4232318 h 4821630"/>
                <a:gd name="connsiteX208" fmla="*/ 3699255 w 5017802"/>
                <a:gd name="connsiteY208" fmla="*/ 4216442 h 4821630"/>
                <a:gd name="connsiteX209" fmla="*/ 3680204 w 5017802"/>
                <a:gd name="connsiteY209" fmla="*/ 4175168 h 4821630"/>
                <a:gd name="connsiteX210" fmla="*/ 3732592 w 5017802"/>
                <a:gd name="connsiteY210" fmla="*/ 4184693 h 4821630"/>
                <a:gd name="connsiteX211" fmla="*/ 3711955 w 5017802"/>
                <a:gd name="connsiteY211" fmla="*/ 4151355 h 4821630"/>
                <a:gd name="connsiteX212" fmla="*/ 3733274 w 5017802"/>
                <a:gd name="connsiteY212" fmla="*/ 4134801 h 4821630"/>
                <a:gd name="connsiteX213" fmla="*/ 3854377 w 5017802"/>
                <a:gd name="connsiteY213" fmla="*/ 4220074 h 4821630"/>
                <a:gd name="connsiteX214" fmla="*/ 3889754 w 5017802"/>
                <a:gd name="connsiteY214" fmla="*/ 4206917 h 4821630"/>
                <a:gd name="connsiteX215" fmla="*/ 3942141 w 5017802"/>
                <a:gd name="connsiteY215" fmla="*/ 4272006 h 4821630"/>
                <a:gd name="connsiteX216" fmla="*/ 3962779 w 5017802"/>
                <a:gd name="connsiteY216" fmla="*/ 4330743 h 4821630"/>
                <a:gd name="connsiteX217" fmla="*/ 4070729 w 5017802"/>
                <a:gd name="connsiteY217" fmla="*/ 4349792 h 4821630"/>
                <a:gd name="connsiteX218" fmla="*/ 4010405 w 5017802"/>
                <a:gd name="connsiteY218" fmla="*/ 4283117 h 4821630"/>
                <a:gd name="connsiteX219" fmla="*/ 4007229 w 5017802"/>
                <a:gd name="connsiteY219" fmla="*/ 4214855 h 4821630"/>
                <a:gd name="connsiteX220" fmla="*/ 4061204 w 5017802"/>
                <a:gd name="connsiteY220" fmla="*/ 4270418 h 4821630"/>
                <a:gd name="connsiteX221" fmla="*/ 4110417 w 5017802"/>
                <a:gd name="connsiteY221" fmla="*/ 4275180 h 4821630"/>
                <a:gd name="connsiteX222" fmla="*/ 4104067 w 5017802"/>
                <a:gd name="connsiteY222" fmla="*/ 4225968 h 4821630"/>
                <a:gd name="connsiteX223" fmla="*/ 4164392 w 5017802"/>
                <a:gd name="connsiteY223" fmla="*/ 4230730 h 4821630"/>
                <a:gd name="connsiteX224" fmla="*/ 4226304 w 5017802"/>
                <a:gd name="connsiteY224" fmla="*/ 4273592 h 4821630"/>
                <a:gd name="connsiteX225" fmla="*/ 4258054 w 5017802"/>
                <a:gd name="connsiteY225" fmla="*/ 4260893 h 4821630"/>
                <a:gd name="connsiteX226" fmla="*/ 4251705 w 5017802"/>
                <a:gd name="connsiteY226" fmla="*/ 4225968 h 4821630"/>
                <a:gd name="connsiteX227" fmla="*/ 4292980 w 5017802"/>
                <a:gd name="connsiteY227" fmla="*/ 4202156 h 4821630"/>
                <a:gd name="connsiteX228" fmla="*/ 4377117 w 5017802"/>
                <a:gd name="connsiteY228" fmla="*/ 4259306 h 4821630"/>
                <a:gd name="connsiteX229" fmla="*/ 4394580 w 5017802"/>
                <a:gd name="connsiteY229" fmla="*/ 4157708 h 4821630"/>
                <a:gd name="connsiteX230" fmla="*/ 4369180 w 5017802"/>
                <a:gd name="connsiteY230" fmla="*/ 4135482 h 4821630"/>
                <a:gd name="connsiteX231" fmla="*/ 4296154 w 5017802"/>
                <a:gd name="connsiteY231" fmla="*/ 4092619 h 4821630"/>
                <a:gd name="connsiteX232" fmla="*/ 4318379 w 5017802"/>
                <a:gd name="connsiteY232" fmla="*/ 4067220 h 4821630"/>
                <a:gd name="connsiteX233" fmla="*/ 4339017 w 5017802"/>
                <a:gd name="connsiteY233" fmla="*/ 4044994 h 4821630"/>
                <a:gd name="connsiteX234" fmla="*/ 4392992 w 5017802"/>
                <a:gd name="connsiteY234" fmla="*/ 4076745 h 4821630"/>
                <a:gd name="connsiteX235" fmla="*/ 4399342 w 5017802"/>
                <a:gd name="connsiteY235" fmla="*/ 4032295 h 4821630"/>
                <a:gd name="connsiteX236" fmla="*/ 4343779 w 5017802"/>
                <a:gd name="connsiteY236" fmla="*/ 4008482 h 4821630"/>
                <a:gd name="connsiteX237" fmla="*/ 4342192 w 5017802"/>
                <a:gd name="connsiteY237" fmla="*/ 3998958 h 4821630"/>
                <a:gd name="connsiteX238" fmla="*/ 4329491 w 5017802"/>
                <a:gd name="connsiteY238" fmla="*/ 3960859 h 4821630"/>
                <a:gd name="connsiteX239" fmla="*/ 4335841 w 5017802"/>
                <a:gd name="connsiteY239" fmla="*/ 3913233 h 4821630"/>
                <a:gd name="connsiteX240" fmla="*/ 4346954 w 5017802"/>
                <a:gd name="connsiteY240" fmla="*/ 3857670 h 4821630"/>
                <a:gd name="connsiteX241" fmla="*/ 4308854 w 5017802"/>
                <a:gd name="connsiteY241" fmla="*/ 3827508 h 4821630"/>
                <a:gd name="connsiteX242" fmla="*/ 4342191 w 5017802"/>
                <a:gd name="connsiteY242" fmla="*/ 3817983 h 4821630"/>
                <a:gd name="connsiteX243" fmla="*/ 4319966 w 5017802"/>
                <a:gd name="connsiteY243" fmla="*/ 3781470 h 4821630"/>
                <a:gd name="connsiteX244" fmla="*/ 4358067 w 5017802"/>
                <a:gd name="connsiteY244" fmla="*/ 3776709 h 4821630"/>
                <a:gd name="connsiteX245" fmla="*/ 4364416 w 5017802"/>
                <a:gd name="connsiteY245" fmla="*/ 3743370 h 4821630"/>
                <a:gd name="connsiteX246" fmla="*/ 4426330 w 5017802"/>
                <a:gd name="connsiteY246" fmla="*/ 3752897 h 4821630"/>
                <a:gd name="connsiteX247" fmla="*/ 4459443 w 5017802"/>
                <a:gd name="connsiteY247" fmla="*/ 3768089 h 4821630"/>
                <a:gd name="connsiteX248" fmla="*/ 4425650 w 5017802"/>
                <a:gd name="connsiteY248" fmla="*/ 3809137 h 4821630"/>
                <a:gd name="connsiteX249" fmla="*/ 4464658 w 5017802"/>
                <a:gd name="connsiteY249" fmla="*/ 3916633 h 4821630"/>
                <a:gd name="connsiteX250" fmla="*/ 4517045 w 5017802"/>
                <a:gd name="connsiteY250" fmla="*/ 3947931 h 4821630"/>
                <a:gd name="connsiteX251" fmla="*/ 4568979 w 5017802"/>
                <a:gd name="connsiteY251" fmla="*/ 3905749 h 4821630"/>
                <a:gd name="connsiteX252" fmla="*/ 4654704 w 5017802"/>
                <a:gd name="connsiteY252" fmla="*/ 3857216 h 4821630"/>
                <a:gd name="connsiteX253" fmla="*/ 4637468 w 5017802"/>
                <a:gd name="connsiteY253" fmla="*/ 3768315 h 4821630"/>
                <a:gd name="connsiteX254" fmla="*/ 4714802 w 5017802"/>
                <a:gd name="connsiteY254" fmla="*/ 3635646 h 4821630"/>
                <a:gd name="connsiteX255" fmla="*/ 5007356 w 5017802"/>
                <a:gd name="connsiteY255" fmla="*/ 3302498 h 4821630"/>
                <a:gd name="connsiteX256" fmla="*/ 4925939 w 5017802"/>
                <a:gd name="connsiteY256" fmla="*/ 3293426 h 4821630"/>
                <a:gd name="connsiteX257" fmla="*/ 4930476 w 5017802"/>
                <a:gd name="connsiteY257" fmla="*/ 3201578 h 4821630"/>
                <a:gd name="connsiteX258" fmla="*/ 4881489 w 5017802"/>
                <a:gd name="connsiteY258" fmla="*/ 3176406 h 4821630"/>
                <a:gd name="connsiteX259" fmla="*/ 4797352 w 5017802"/>
                <a:gd name="connsiteY259" fmla="*/ 3207928 h 4821630"/>
                <a:gd name="connsiteX260" fmla="*/ 4760613 w 5017802"/>
                <a:gd name="connsiteY260" fmla="*/ 3171643 h 4821630"/>
                <a:gd name="connsiteX261" fmla="*/ 4805290 w 5017802"/>
                <a:gd name="connsiteY261" fmla="*/ 3148738 h 4821630"/>
                <a:gd name="connsiteX262" fmla="*/ 4676023 w 5017802"/>
                <a:gd name="connsiteY262" fmla="*/ 2935559 h 4821630"/>
                <a:gd name="connsiteX263" fmla="*/ 4690989 w 5017802"/>
                <a:gd name="connsiteY263" fmla="*/ 2905396 h 4821630"/>
                <a:gd name="connsiteX264" fmla="*/ 4667404 w 5017802"/>
                <a:gd name="connsiteY264" fmla="*/ 2789736 h 4821630"/>
                <a:gd name="connsiteX265" fmla="*/ 4508655 w 5017802"/>
                <a:gd name="connsiteY265" fmla="*/ 2778850 h 4821630"/>
                <a:gd name="connsiteX266" fmla="*/ 4475317 w 5017802"/>
                <a:gd name="connsiteY266" fmla="*/ 2827608 h 4821630"/>
                <a:gd name="connsiteX267" fmla="*/ 4386417 w 5017802"/>
                <a:gd name="connsiteY267" fmla="*/ 2842124 h 4821630"/>
                <a:gd name="connsiteX268" fmla="*/ 4392767 w 5017802"/>
                <a:gd name="connsiteY268" fmla="*/ 2820125 h 4821630"/>
                <a:gd name="connsiteX269" fmla="*/ 4339245 w 5017802"/>
                <a:gd name="connsiteY269" fmla="*/ 2804024 h 4821630"/>
                <a:gd name="connsiteX270" fmla="*/ 4314526 w 5017802"/>
                <a:gd name="connsiteY270" fmla="*/ 2638923 h 4821630"/>
                <a:gd name="connsiteX271" fmla="*/ 4034219 w 5017802"/>
                <a:gd name="connsiteY271" fmla="*/ 2572248 h 4821630"/>
                <a:gd name="connsiteX272" fmla="*/ 3897920 w 5017802"/>
                <a:gd name="connsiteY272" fmla="*/ 2615564 h 4821630"/>
                <a:gd name="connsiteX273" fmla="*/ 3765931 w 5017802"/>
                <a:gd name="connsiteY273" fmla="*/ 2608080 h 4821630"/>
                <a:gd name="connsiteX274" fmla="*/ 3633488 w 5017802"/>
                <a:gd name="connsiteY274" fmla="*/ 2497182 h 4821630"/>
                <a:gd name="connsiteX275" fmla="*/ 3420310 w 5017802"/>
                <a:gd name="connsiteY275" fmla="*/ 2193969 h 4821630"/>
                <a:gd name="connsiteX276" fmla="*/ 3021848 w 5017802"/>
                <a:gd name="connsiteY276" fmla="*/ 2054496 h 4821630"/>
                <a:gd name="connsiteX277" fmla="*/ 2785310 w 5017802"/>
                <a:gd name="connsiteY277" fmla="*/ 1741532 h 4821630"/>
                <a:gd name="connsiteX278" fmla="*/ 2819101 w 5017802"/>
                <a:gd name="connsiteY278" fmla="*/ 1716586 h 4821630"/>
                <a:gd name="connsiteX279" fmla="*/ 2878745 w 5017802"/>
                <a:gd name="connsiteY279" fmla="*/ 1799589 h 4821630"/>
                <a:gd name="connsiteX280" fmla="*/ 2898929 w 5017802"/>
                <a:gd name="connsiteY280" fmla="*/ 1782126 h 4821630"/>
                <a:gd name="connsiteX281" fmla="*/ 2942019 w 5017802"/>
                <a:gd name="connsiteY281" fmla="*/ 1812970 h 4821630"/>
                <a:gd name="connsiteX282" fmla="*/ 3030692 w 5017802"/>
                <a:gd name="connsiteY282" fmla="*/ 1759221 h 4821630"/>
                <a:gd name="connsiteX283" fmla="*/ 3046794 w 5017802"/>
                <a:gd name="connsiteY283" fmla="*/ 1738811 h 4821630"/>
                <a:gd name="connsiteX284" fmla="*/ 3105077 w 5017802"/>
                <a:gd name="connsiteY284" fmla="*/ 1739037 h 4821630"/>
                <a:gd name="connsiteX285" fmla="*/ 3121180 w 5017802"/>
                <a:gd name="connsiteY285" fmla="*/ 1705927 h 4821630"/>
                <a:gd name="connsiteX286" fmla="*/ 3102356 w 5017802"/>
                <a:gd name="connsiteY286" fmla="*/ 1680300 h 4821630"/>
                <a:gd name="connsiteX287" fmla="*/ 3035228 w 5017802"/>
                <a:gd name="connsiteY287" fmla="*/ 1700257 h 4821630"/>
                <a:gd name="connsiteX288" fmla="*/ 3013456 w 5017802"/>
                <a:gd name="connsiteY288" fmla="*/ 1646736 h 4821630"/>
                <a:gd name="connsiteX289" fmla="*/ 3034774 w 5017802"/>
                <a:gd name="connsiteY289" fmla="*/ 1617026 h 4821630"/>
                <a:gd name="connsiteX290" fmla="*/ 2978304 w 5017802"/>
                <a:gd name="connsiteY290" fmla="*/ 1513612 h 4821630"/>
                <a:gd name="connsiteX291" fmla="*/ 2929773 w 5017802"/>
                <a:gd name="connsiteY291" fmla="*/ 1552393 h 4821630"/>
                <a:gd name="connsiteX292" fmla="*/ 2840418 w 5017802"/>
                <a:gd name="connsiteY292" fmla="*/ 1497737 h 4821630"/>
                <a:gd name="connsiteX293" fmla="*/ 2892352 w 5017802"/>
                <a:gd name="connsiteY293" fmla="*/ 1405208 h 4821630"/>
                <a:gd name="connsiteX294" fmla="*/ 2849490 w 5017802"/>
                <a:gd name="connsiteY294" fmla="*/ 1284105 h 4821630"/>
                <a:gd name="connsiteX295" fmla="*/ 2864231 w 5017802"/>
                <a:gd name="connsiteY295" fmla="*/ 1160053 h 4821630"/>
                <a:gd name="connsiteX296" fmla="*/ 2959481 w 5017802"/>
                <a:gd name="connsiteY296" fmla="*/ 1086348 h 4821630"/>
                <a:gd name="connsiteX297" fmla="*/ 3064710 w 5017802"/>
                <a:gd name="connsiteY297" fmla="*/ 1063896 h 4821630"/>
                <a:gd name="connsiteX298" fmla="*/ 3001663 w 5017802"/>
                <a:gd name="connsiteY298" fmla="*/ 974089 h 4821630"/>
                <a:gd name="connsiteX299" fmla="*/ 2984427 w 5017802"/>
                <a:gd name="connsiteY299" fmla="*/ 1018766 h 4821630"/>
                <a:gd name="connsiteX300" fmla="*/ 2941112 w 5017802"/>
                <a:gd name="connsiteY300" fmla="*/ 971595 h 4821630"/>
                <a:gd name="connsiteX301" fmla="*/ 2962430 w 5017802"/>
                <a:gd name="connsiteY301" fmla="*/ 886323 h 4821630"/>
                <a:gd name="connsiteX302" fmla="*/ 3035454 w 5017802"/>
                <a:gd name="connsiteY302" fmla="*/ 789032 h 4821630"/>
                <a:gd name="connsiteX303" fmla="*/ 3018445 w 5017802"/>
                <a:gd name="connsiteY303" fmla="*/ 682443 h 4821630"/>
                <a:gd name="connsiteX304" fmla="*/ 2847223 w 5017802"/>
                <a:gd name="connsiteY304" fmla="*/ 692194 h 4821630"/>
                <a:gd name="connsiteX305" fmla="*/ 2827945 w 5017802"/>
                <a:gd name="connsiteY305" fmla="*/ 734831 h 4821630"/>
                <a:gd name="connsiteX306" fmla="*/ 2795742 w 5017802"/>
                <a:gd name="connsiteY306" fmla="*/ 667248 h 4821630"/>
                <a:gd name="connsiteX307" fmla="*/ 2766032 w 5017802"/>
                <a:gd name="connsiteY307" fmla="*/ 707616 h 4821630"/>
                <a:gd name="connsiteX308" fmla="*/ 2580523 w 5017802"/>
                <a:gd name="connsiteY30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794385 w 5017802"/>
                <a:gd name="connsiteY196" fmla="*/ 4027535 h 4821630"/>
                <a:gd name="connsiteX197" fmla="*/ 2914124 w 5017802"/>
                <a:gd name="connsiteY197" fmla="*/ 3764007 h 4821630"/>
                <a:gd name="connsiteX198" fmla="*/ 3195112 w 5017802"/>
                <a:gd name="connsiteY198" fmla="*/ 3993968 h 4821630"/>
                <a:gd name="connsiteX199" fmla="*/ 3265414 w 5017802"/>
                <a:gd name="connsiteY199" fmla="*/ 4067674 h 4821630"/>
                <a:gd name="connsiteX200" fmla="*/ 3439813 w 5017802"/>
                <a:gd name="connsiteY200" fmla="*/ 4130265 h 4821630"/>
                <a:gd name="connsiteX201" fmla="*/ 3526217 w 5017802"/>
                <a:gd name="connsiteY201" fmla="*/ 4316455 h 4821630"/>
                <a:gd name="connsiteX202" fmla="*/ 3586542 w 5017802"/>
                <a:gd name="connsiteY202" fmla="*/ 4375193 h 4821630"/>
                <a:gd name="connsiteX203" fmla="*/ 3597654 w 5017802"/>
                <a:gd name="connsiteY203" fmla="*/ 4345030 h 4821630"/>
                <a:gd name="connsiteX204" fmla="*/ 3643692 w 5017802"/>
                <a:gd name="connsiteY204" fmla="*/ 4318042 h 4821630"/>
                <a:gd name="connsiteX205" fmla="*/ 3694492 w 5017802"/>
                <a:gd name="connsiteY205" fmla="*/ 4391068 h 4821630"/>
                <a:gd name="connsiteX206" fmla="*/ 3743705 w 5017802"/>
                <a:gd name="connsiteY206" fmla="*/ 4394243 h 4821630"/>
                <a:gd name="connsiteX207" fmla="*/ 3699254 w 5017802"/>
                <a:gd name="connsiteY207" fmla="*/ 4300581 h 4821630"/>
                <a:gd name="connsiteX208" fmla="*/ 3656392 w 5017802"/>
                <a:gd name="connsiteY208" fmla="*/ 4232318 h 4821630"/>
                <a:gd name="connsiteX209" fmla="*/ 3699255 w 5017802"/>
                <a:gd name="connsiteY209" fmla="*/ 4216442 h 4821630"/>
                <a:gd name="connsiteX210" fmla="*/ 3680204 w 5017802"/>
                <a:gd name="connsiteY210" fmla="*/ 4175168 h 4821630"/>
                <a:gd name="connsiteX211" fmla="*/ 3732592 w 5017802"/>
                <a:gd name="connsiteY211" fmla="*/ 4184693 h 4821630"/>
                <a:gd name="connsiteX212" fmla="*/ 3711955 w 5017802"/>
                <a:gd name="connsiteY212" fmla="*/ 4151355 h 4821630"/>
                <a:gd name="connsiteX213" fmla="*/ 3733274 w 5017802"/>
                <a:gd name="connsiteY213" fmla="*/ 4134801 h 4821630"/>
                <a:gd name="connsiteX214" fmla="*/ 3854377 w 5017802"/>
                <a:gd name="connsiteY214" fmla="*/ 4220074 h 4821630"/>
                <a:gd name="connsiteX215" fmla="*/ 3889754 w 5017802"/>
                <a:gd name="connsiteY215" fmla="*/ 4206917 h 4821630"/>
                <a:gd name="connsiteX216" fmla="*/ 3942141 w 5017802"/>
                <a:gd name="connsiteY216" fmla="*/ 4272006 h 4821630"/>
                <a:gd name="connsiteX217" fmla="*/ 3962779 w 5017802"/>
                <a:gd name="connsiteY217" fmla="*/ 4330743 h 4821630"/>
                <a:gd name="connsiteX218" fmla="*/ 4070729 w 5017802"/>
                <a:gd name="connsiteY218" fmla="*/ 4349792 h 4821630"/>
                <a:gd name="connsiteX219" fmla="*/ 4010405 w 5017802"/>
                <a:gd name="connsiteY219" fmla="*/ 4283117 h 4821630"/>
                <a:gd name="connsiteX220" fmla="*/ 4007229 w 5017802"/>
                <a:gd name="connsiteY220" fmla="*/ 4214855 h 4821630"/>
                <a:gd name="connsiteX221" fmla="*/ 4061204 w 5017802"/>
                <a:gd name="connsiteY221" fmla="*/ 4270418 h 4821630"/>
                <a:gd name="connsiteX222" fmla="*/ 4110417 w 5017802"/>
                <a:gd name="connsiteY222" fmla="*/ 4275180 h 4821630"/>
                <a:gd name="connsiteX223" fmla="*/ 4104067 w 5017802"/>
                <a:gd name="connsiteY223" fmla="*/ 4225968 h 4821630"/>
                <a:gd name="connsiteX224" fmla="*/ 4164392 w 5017802"/>
                <a:gd name="connsiteY224" fmla="*/ 4230730 h 4821630"/>
                <a:gd name="connsiteX225" fmla="*/ 4226304 w 5017802"/>
                <a:gd name="connsiteY225" fmla="*/ 4273592 h 4821630"/>
                <a:gd name="connsiteX226" fmla="*/ 4258054 w 5017802"/>
                <a:gd name="connsiteY226" fmla="*/ 4260893 h 4821630"/>
                <a:gd name="connsiteX227" fmla="*/ 4251705 w 5017802"/>
                <a:gd name="connsiteY227" fmla="*/ 4225968 h 4821630"/>
                <a:gd name="connsiteX228" fmla="*/ 4292980 w 5017802"/>
                <a:gd name="connsiteY228" fmla="*/ 4202156 h 4821630"/>
                <a:gd name="connsiteX229" fmla="*/ 4377117 w 5017802"/>
                <a:gd name="connsiteY229" fmla="*/ 4259306 h 4821630"/>
                <a:gd name="connsiteX230" fmla="*/ 4394580 w 5017802"/>
                <a:gd name="connsiteY230" fmla="*/ 4157708 h 4821630"/>
                <a:gd name="connsiteX231" fmla="*/ 4369180 w 5017802"/>
                <a:gd name="connsiteY231" fmla="*/ 4135482 h 4821630"/>
                <a:gd name="connsiteX232" fmla="*/ 4296154 w 5017802"/>
                <a:gd name="connsiteY232" fmla="*/ 4092619 h 4821630"/>
                <a:gd name="connsiteX233" fmla="*/ 4318379 w 5017802"/>
                <a:gd name="connsiteY233" fmla="*/ 4067220 h 4821630"/>
                <a:gd name="connsiteX234" fmla="*/ 4339017 w 5017802"/>
                <a:gd name="connsiteY234" fmla="*/ 4044994 h 4821630"/>
                <a:gd name="connsiteX235" fmla="*/ 4392992 w 5017802"/>
                <a:gd name="connsiteY235" fmla="*/ 4076745 h 4821630"/>
                <a:gd name="connsiteX236" fmla="*/ 4399342 w 5017802"/>
                <a:gd name="connsiteY236" fmla="*/ 4032295 h 4821630"/>
                <a:gd name="connsiteX237" fmla="*/ 4343779 w 5017802"/>
                <a:gd name="connsiteY237" fmla="*/ 4008482 h 4821630"/>
                <a:gd name="connsiteX238" fmla="*/ 4342192 w 5017802"/>
                <a:gd name="connsiteY238" fmla="*/ 3998958 h 4821630"/>
                <a:gd name="connsiteX239" fmla="*/ 4329491 w 5017802"/>
                <a:gd name="connsiteY239" fmla="*/ 3960859 h 4821630"/>
                <a:gd name="connsiteX240" fmla="*/ 4335841 w 5017802"/>
                <a:gd name="connsiteY240" fmla="*/ 3913233 h 4821630"/>
                <a:gd name="connsiteX241" fmla="*/ 4346954 w 5017802"/>
                <a:gd name="connsiteY241" fmla="*/ 3857670 h 4821630"/>
                <a:gd name="connsiteX242" fmla="*/ 4308854 w 5017802"/>
                <a:gd name="connsiteY242" fmla="*/ 3827508 h 4821630"/>
                <a:gd name="connsiteX243" fmla="*/ 4342191 w 5017802"/>
                <a:gd name="connsiteY243" fmla="*/ 3817983 h 4821630"/>
                <a:gd name="connsiteX244" fmla="*/ 4319966 w 5017802"/>
                <a:gd name="connsiteY244" fmla="*/ 3781470 h 4821630"/>
                <a:gd name="connsiteX245" fmla="*/ 4358067 w 5017802"/>
                <a:gd name="connsiteY245" fmla="*/ 3776709 h 4821630"/>
                <a:gd name="connsiteX246" fmla="*/ 4364416 w 5017802"/>
                <a:gd name="connsiteY246" fmla="*/ 3743370 h 4821630"/>
                <a:gd name="connsiteX247" fmla="*/ 4426330 w 5017802"/>
                <a:gd name="connsiteY247" fmla="*/ 3752897 h 4821630"/>
                <a:gd name="connsiteX248" fmla="*/ 4459443 w 5017802"/>
                <a:gd name="connsiteY248" fmla="*/ 3768089 h 4821630"/>
                <a:gd name="connsiteX249" fmla="*/ 4425650 w 5017802"/>
                <a:gd name="connsiteY249" fmla="*/ 3809137 h 4821630"/>
                <a:gd name="connsiteX250" fmla="*/ 4464658 w 5017802"/>
                <a:gd name="connsiteY250" fmla="*/ 3916633 h 4821630"/>
                <a:gd name="connsiteX251" fmla="*/ 4517045 w 5017802"/>
                <a:gd name="connsiteY251" fmla="*/ 3947931 h 4821630"/>
                <a:gd name="connsiteX252" fmla="*/ 4568979 w 5017802"/>
                <a:gd name="connsiteY252" fmla="*/ 3905749 h 4821630"/>
                <a:gd name="connsiteX253" fmla="*/ 4654704 w 5017802"/>
                <a:gd name="connsiteY253" fmla="*/ 3857216 h 4821630"/>
                <a:gd name="connsiteX254" fmla="*/ 4637468 w 5017802"/>
                <a:gd name="connsiteY254" fmla="*/ 3768315 h 4821630"/>
                <a:gd name="connsiteX255" fmla="*/ 4714802 w 5017802"/>
                <a:gd name="connsiteY255" fmla="*/ 3635646 h 4821630"/>
                <a:gd name="connsiteX256" fmla="*/ 5007356 w 5017802"/>
                <a:gd name="connsiteY256" fmla="*/ 3302498 h 4821630"/>
                <a:gd name="connsiteX257" fmla="*/ 4925939 w 5017802"/>
                <a:gd name="connsiteY257" fmla="*/ 3293426 h 4821630"/>
                <a:gd name="connsiteX258" fmla="*/ 4930476 w 5017802"/>
                <a:gd name="connsiteY258" fmla="*/ 3201578 h 4821630"/>
                <a:gd name="connsiteX259" fmla="*/ 4881489 w 5017802"/>
                <a:gd name="connsiteY259" fmla="*/ 3176406 h 4821630"/>
                <a:gd name="connsiteX260" fmla="*/ 4797352 w 5017802"/>
                <a:gd name="connsiteY260" fmla="*/ 3207928 h 4821630"/>
                <a:gd name="connsiteX261" fmla="*/ 4760613 w 5017802"/>
                <a:gd name="connsiteY261" fmla="*/ 3171643 h 4821630"/>
                <a:gd name="connsiteX262" fmla="*/ 4805290 w 5017802"/>
                <a:gd name="connsiteY262" fmla="*/ 3148738 h 4821630"/>
                <a:gd name="connsiteX263" fmla="*/ 4676023 w 5017802"/>
                <a:gd name="connsiteY263" fmla="*/ 2935559 h 4821630"/>
                <a:gd name="connsiteX264" fmla="*/ 4690989 w 5017802"/>
                <a:gd name="connsiteY264" fmla="*/ 2905396 h 4821630"/>
                <a:gd name="connsiteX265" fmla="*/ 4667404 w 5017802"/>
                <a:gd name="connsiteY265" fmla="*/ 2789736 h 4821630"/>
                <a:gd name="connsiteX266" fmla="*/ 4508655 w 5017802"/>
                <a:gd name="connsiteY266" fmla="*/ 2778850 h 4821630"/>
                <a:gd name="connsiteX267" fmla="*/ 4475317 w 5017802"/>
                <a:gd name="connsiteY267" fmla="*/ 2827608 h 4821630"/>
                <a:gd name="connsiteX268" fmla="*/ 4386417 w 5017802"/>
                <a:gd name="connsiteY268" fmla="*/ 2842124 h 4821630"/>
                <a:gd name="connsiteX269" fmla="*/ 4392767 w 5017802"/>
                <a:gd name="connsiteY269" fmla="*/ 2820125 h 4821630"/>
                <a:gd name="connsiteX270" fmla="*/ 4339245 w 5017802"/>
                <a:gd name="connsiteY270" fmla="*/ 2804024 h 4821630"/>
                <a:gd name="connsiteX271" fmla="*/ 4314526 w 5017802"/>
                <a:gd name="connsiteY271" fmla="*/ 2638923 h 4821630"/>
                <a:gd name="connsiteX272" fmla="*/ 4034219 w 5017802"/>
                <a:gd name="connsiteY272" fmla="*/ 2572248 h 4821630"/>
                <a:gd name="connsiteX273" fmla="*/ 3897920 w 5017802"/>
                <a:gd name="connsiteY273" fmla="*/ 2615564 h 4821630"/>
                <a:gd name="connsiteX274" fmla="*/ 3765931 w 5017802"/>
                <a:gd name="connsiteY274" fmla="*/ 2608080 h 4821630"/>
                <a:gd name="connsiteX275" fmla="*/ 3633488 w 5017802"/>
                <a:gd name="connsiteY275" fmla="*/ 2497182 h 4821630"/>
                <a:gd name="connsiteX276" fmla="*/ 3420310 w 5017802"/>
                <a:gd name="connsiteY276" fmla="*/ 2193969 h 4821630"/>
                <a:gd name="connsiteX277" fmla="*/ 3021848 w 5017802"/>
                <a:gd name="connsiteY277" fmla="*/ 2054496 h 4821630"/>
                <a:gd name="connsiteX278" fmla="*/ 2785310 w 5017802"/>
                <a:gd name="connsiteY278" fmla="*/ 1741532 h 4821630"/>
                <a:gd name="connsiteX279" fmla="*/ 2819101 w 5017802"/>
                <a:gd name="connsiteY279" fmla="*/ 1716586 h 4821630"/>
                <a:gd name="connsiteX280" fmla="*/ 2878745 w 5017802"/>
                <a:gd name="connsiteY280" fmla="*/ 1799589 h 4821630"/>
                <a:gd name="connsiteX281" fmla="*/ 2898929 w 5017802"/>
                <a:gd name="connsiteY281" fmla="*/ 1782126 h 4821630"/>
                <a:gd name="connsiteX282" fmla="*/ 2942019 w 5017802"/>
                <a:gd name="connsiteY282" fmla="*/ 1812970 h 4821630"/>
                <a:gd name="connsiteX283" fmla="*/ 3030692 w 5017802"/>
                <a:gd name="connsiteY283" fmla="*/ 1759221 h 4821630"/>
                <a:gd name="connsiteX284" fmla="*/ 3046794 w 5017802"/>
                <a:gd name="connsiteY284" fmla="*/ 1738811 h 4821630"/>
                <a:gd name="connsiteX285" fmla="*/ 3105077 w 5017802"/>
                <a:gd name="connsiteY285" fmla="*/ 1739037 h 4821630"/>
                <a:gd name="connsiteX286" fmla="*/ 3121180 w 5017802"/>
                <a:gd name="connsiteY286" fmla="*/ 1705927 h 4821630"/>
                <a:gd name="connsiteX287" fmla="*/ 3102356 w 5017802"/>
                <a:gd name="connsiteY287" fmla="*/ 1680300 h 4821630"/>
                <a:gd name="connsiteX288" fmla="*/ 3035228 w 5017802"/>
                <a:gd name="connsiteY288" fmla="*/ 1700257 h 4821630"/>
                <a:gd name="connsiteX289" fmla="*/ 3013456 w 5017802"/>
                <a:gd name="connsiteY289" fmla="*/ 1646736 h 4821630"/>
                <a:gd name="connsiteX290" fmla="*/ 3034774 w 5017802"/>
                <a:gd name="connsiteY290" fmla="*/ 1617026 h 4821630"/>
                <a:gd name="connsiteX291" fmla="*/ 2978304 w 5017802"/>
                <a:gd name="connsiteY291" fmla="*/ 1513612 h 4821630"/>
                <a:gd name="connsiteX292" fmla="*/ 2929773 w 5017802"/>
                <a:gd name="connsiteY292" fmla="*/ 1552393 h 4821630"/>
                <a:gd name="connsiteX293" fmla="*/ 2840418 w 5017802"/>
                <a:gd name="connsiteY293" fmla="*/ 1497737 h 4821630"/>
                <a:gd name="connsiteX294" fmla="*/ 2892352 w 5017802"/>
                <a:gd name="connsiteY294" fmla="*/ 1405208 h 4821630"/>
                <a:gd name="connsiteX295" fmla="*/ 2849490 w 5017802"/>
                <a:gd name="connsiteY295" fmla="*/ 1284105 h 4821630"/>
                <a:gd name="connsiteX296" fmla="*/ 2864231 w 5017802"/>
                <a:gd name="connsiteY296" fmla="*/ 1160053 h 4821630"/>
                <a:gd name="connsiteX297" fmla="*/ 2959481 w 5017802"/>
                <a:gd name="connsiteY297" fmla="*/ 1086348 h 4821630"/>
                <a:gd name="connsiteX298" fmla="*/ 3064710 w 5017802"/>
                <a:gd name="connsiteY298" fmla="*/ 1063896 h 4821630"/>
                <a:gd name="connsiteX299" fmla="*/ 3001663 w 5017802"/>
                <a:gd name="connsiteY299" fmla="*/ 974089 h 4821630"/>
                <a:gd name="connsiteX300" fmla="*/ 2984427 w 5017802"/>
                <a:gd name="connsiteY300" fmla="*/ 1018766 h 4821630"/>
                <a:gd name="connsiteX301" fmla="*/ 2941112 w 5017802"/>
                <a:gd name="connsiteY301" fmla="*/ 971595 h 4821630"/>
                <a:gd name="connsiteX302" fmla="*/ 2962430 w 5017802"/>
                <a:gd name="connsiteY302" fmla="*/ 886323 h 4821630"/>
                <a:gd name="connsiteX303" fmla="*/ 3035454 w 5017802"/>
                <a:gd name="connsiteY303" fmla="*/ 789032 h 4821630"/>
                <a:gd name="connsiteX304" fmla="*/ 3018445 w 5017802"/>
                <a:gd name="connsiteY304" fmla="*/ 682443 h 4821630"/>
                <a:gd name="connsiteX305" fmla="*/ 2847223 w 5017802"/>
                <a:gd name="connsiteY305" fmla="*/ 692194 h 4821630"/>
                <a:gd name="connsiteX306" fmla="*/ 2827945 w 5017802"/>
                <a:gd name="connsiteY306" fmla="*/ 734831 h 4821630"/>
                <a:gd name="connsiteX307" fmla="*/ 2795742 w 5017802"/>
                <a:gd name="connsiteY307" fmla="*/ 667248 h 4821630"/>
                <a:gd name="connsiteX308" fmla="*/ 2766032 w 5017802"/>
                <a:gd name="connsiteY308" fmla="*/ 707616 h 4821630"/>
                <a:gd name="connsiteX309" fmla="*/ 2580523 w 5017802"/>
                <a:gd name="connsiteY30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914124 w 5017802"/>
                <a:gd name="connsiteY197" fmla="*/ 3764007 h 4821630"/>
                <a:gd name="connsiteX198" fmla="*/ 3195112 w 5017802"/>
                <a:gd name="connsiteY198" fmla="*/ 3993968 h 4821630"/>
                <a:gd name="connsiteX199" fmla="*/ 3265414 w 5017802"/>
                <a:gd name="connsiteY199" fmla="*/ 4067674 h 4821630"/>
                <a:gd name="connsiteX200" fmla="*/ 3439813 w 5017802"/>
                <a:gd name="connsiteY200" fmla="*/ 4130265 h 4821630"/>
                <a:gd name="connsiteX201" fmla="*/ 3526217 w 5017802"/>
                <a:gd name="connsiteY201" fmla="*/ 4316455 h 4821630"/>
                <a:gd name="connsiteX202" fmla="*/ 3586542 w 5017802"/>
                <a:gd name="connsiteY202" fmla="*/ 4375193 h 4821630"/>
                <a:gd name="connsiteX203" fmla="*/ 3597654 w 5017802"/>
                <a:gd name="connsiteY203" fmla="*/ 4345030 h 4821630"/>
                <a:gd name="connsiteX204" fmla="*/ 3643692 w 5017802"/>
                <a:gd name="connsiteY204" fmla="*/ 4318042 h 4821630"/>
                <a:gd name="connsiteX205" fmla="*/ 3694492 w 5017802"/>
                <a:gd name="connsiteY205" fmla="*/ 4391068 h 4821630"/>
                <a:gd name="connsiteX206" fmla="*/ 3743705 w 5017802"/>
                <a:gd name="connsiteY206" fmla="*/ 4394243 h 4821630"/>
                <a:gd name="connsiteX207" fmla="*/ 3699254 w 5017802"/>
                <a:gd name="connsiteY207" fmla="*/ 4300581 h 4821630"/>
                <a:gd name="connsiteX208" fmla="*/ 3656392 w 5017802"/>
                <a:gd name="connsiteY208" fmla="*/ 4232318 h 4821630"/>
                <a:gd name="connsiteX209" fmla="*/ 3699255 w 5017802"/>
                <a:gd name="connsiteY209" fmla="*/ 4216442 h 4821630"/>
                <a:gd name="connsiteX210" fmla="*/ 3680204 w 5017802"/>
                <a:gd name="connsiteY210" fmla="*/ 4175168 h 4821630"/>
                <a:gd name="connsiteX211" fmla="*/ 3732592 w 5017802"/>
                <a:gd name="connsiteY211" fmla="*/ 4184693 h 4821630"/>
                <a:gd name="connsiteX212" fmla="*/ 3711955 w 5017802"/>
                <a:gd name="connsiteY212" fmla="*/ 4151355 h 4821630"/>
                <a:gd name="connsiteX213" fmla="*/ 3733274 w 5017802"/>
                <a:gd name="connsiteY213" fmla="*/ 4134801 h 4821630"/>
                <a:gd name="connsiteX214" fmla="*/ 3854377 w 5017802"/>
                <a:gd name="connsiteY214" fmla="*/ 4220074 h 4821630"/>
                <a:gd name="connsiteX215" fmla="*/ 3889754 w 5017802"/>
                <a:gd name="connsiteY215" fmla="*/ 4206917 h 4821630"/>
                <a:gd name="connsiteX216" fmla="*/ 3942141 w 5017802"/>
                <a:gd name="connsiteY216" fmla="*/ 4272006 h 4821630"/>
                <a:gd name="connsiteX217" fmla="*/ 3962779 w 5017802"/>
                <a:gd name="connsiteY217" fmla="*/ 4330743 h 4821630"/>
                <a:gd name="connsiteX218" fmla="*/ 4070729 w 5017802"/>
                <a:gd name="connsiteY218" fmla="*/ 4349792 h 4821630"/>
                <a:gd name="connsiteX219" fmla="*/ 4010405 w 5017802"/>
                <a:gd name="connsiteY219" fmla="*/ 4283117 h 4821630"/>
                <a:gd name="connsiteX220" fmla="*/ 4007229 w 5017802"/>
                <a:gd name="connsiteY220" fmla="*/ 4214855 h 4821630"/>
                <a:gd name="connsiteX221" fmla="*/ 4061204 w 5017802"/>
                <a:gd name="connsiteY221" fmla="*/ 4270418 h 4821630"/>
                <a:gd name="connsiteX222" fmla="*/ 4110417 w 5017802"/>
                <a:gd name="connsiteY222" fmla="*/ 4275180 h 4821630"/>
                <a:gd name="connsiteX223" fmla="*/ 4104067 w 5017802"/>
                <a:gd name="connsiteY223" fmla="*/ 4225968 h 4821630"/>
                <a:gd name="connsiteX224" fmla="*/ 4164392 w 5017802"/>
                <a:gd name="connsiteY224" fmla="*/ 4230730 h 4821630"/>
                <a:gd name="connsiteX225" fmla="*/ 4226304 w 5017802"/>
                <a:gd name="connsiteY225" fmla="*/ 4273592 h 4821630"/>
                <a:gd name="connsiteX226" fmla="*/ 4258054 w 5017802"/>
                <a:gd name="connsiteY226" fmla="*/ 4260893 h 4821630"/>
                <a:gd name="connsiteX227" fmla="*/ 4251705 w 5017802"/>
                <a:gd name="connsiteY227" fmla="*/ 4225968 h 4821630"/>
                <a:gd name="connsiteX228" fmla="*/ 4292980 w 5017802"/>
                <a:gd name="connsiteY228" fmla="*/ 4202156 h 4821630"/>
                <a:gd name="connsiteX229" fmla="*/ 4377117 w 5017802"/>
                <a:gd name="connsiteY229" fmla="*/ 4259306 h 4821630"/>
                <a:gd name="connsiteX230" fmla="*/ 4394580 w 5017802"/>
                <a:gd name="connsiteY230" fmla="*/ 4157708 h 4821630"/>
                <a:gd name="connsiteX231" fmla="*/ 4369180 w 5017802"/>
                <a:gd name="connsiteY231" fmla="*/ 4135482 h 4821630"/>
                <a:gd name="connsiteX232" fmla="*/ 4296154 w 5017802"/>
                <a:gd name="connsiteY232" fmla="*/ 4092619 h 4821630"/>
                <a:gd name="connsiteX233" fmla="*/ 4318379 w 5017802"/>
                <a:gd name="connsiteY233" fmla="*/ 4067220 h 4821630"/>
                <a:gd name="connsiteX234" fmla="*/ 4339017 w 5017802"/>
                <a:gd name="connsiteY234" fmla="*/ 4044994 h 4821630"/>
                <a:gd name="connsiteX235" fmla="*/ 4392992 w 5017802"/>
                <a:gd name="connsiteY235" fmla="*/ 4076745 h 4821630"/>
                <a:gd name="connsiteX236" fmla="*/ 4399342 w 5017802"/>
                <a:gd name="connsiteY236" fmla="*/ 4032295 h 4821630"/>
                <a:gd name="connsiteX237" fmla="*/ 4343779 w 5017802"/>
                <a:gd name="connsiteY237" fmla="*/ 4008482 h 4821630"/>
                <a:gd name="connsiteX238" fmla="*/ 4342192 w 5017802"/>
                <a:gd name="connsiteY238" fmla="*/ 3998958 h 4821630"/>
                <a:gd name="connsiteX239" fmla="*/ 4329491 w 5017802"/>
                <a:gd name="connsiteY239" fmla="*/ 3960859 h 4821630"/>
                <a:gd name="connsiteX240" fmla="*/ 4335841 w 5017802"/>
                <a:gd name="connsiteY240" fmla="*/ 3913233 h 4821630"/>
                <a:gd name="connsiteX241" fmla="*/ 4346954 w 5017802"/>
                <a:gd name="connsiteY241" fmla="*/ 3857670 h 4821630"/>
                <a:gd name="connsiteX242" fmla="*/ 4308854 w 5017802"/>
                <a:gd name="connsiteY242" fmla="*/ 3827508 h 4821630"/>
                <a:gd name="connsiteX243" fmla="*/ 4342191 w 5017802"/>
                <a:gd name="connsiteY243" fmla="*/ 3817983 h 4821630"/>
                <a:gd name="connsiteX244" fmla="*/ 4319966 w 5017802"/>
                <a:gd name="connsiteY244" fmla="*/ 3781470 h 4821630"/>
                <a:gd name="connsiteX245" fmla="*/ 4358067 w 5017802"/>
                <a:gd name="connsiteY245" fmla="*/ 3776709 h 4821630"/>
                <a:gd name="connsiteX246" fmla="*/ 4364416 w 5017802"/>
                <a:gd name="connsiteY246" fmla="*/ 3743370 h 4821630"/>
                <a:gd name="connsiteX247" fmla="*/ 4426330 w 5017802"/>
                <a:gd name="connsiteY247" fmla="*/ 3752897 h 4821630"/>
                <a:gd name="connsiteX248" fmla="*/ 4459443 w 5017802"/>
                <a:gd name="connsiteY248" fmla="*/ 3768089 h 4821630"/>
                <a:gd name="connsiteX249" fmla="*/ 4425650 w 5017802"/>
                <a:gd name="connsiteY249" fmla="*/ 3809137 h 4821630"/>
                <a:gd name="connsiteX250" fmla="*/ 4464658 w 5017802"/>
                <a:gd name="connsiteY250" fmla="*/ 3916633 h 4821630"/>
                <a:gd name="connsiteX251" fmla="*/ 4517045 w 5017802"/>
                <a:gd name="connsiteY251" fmla="*/ 3947931 h 4821630"/>
                <a:gd name="connsiteX252" fmla="*/ 4568979 w 5017802"/>
                <a:gd name="connsiteY252" fmla="*/ 3905749 h 4821630"/>
                <a:gd name="connsiteX253" fmla="*/ 4654704 w 5017802"/>
                <a:gd name="connsiteY253" fmla="*/ 3857216 h 4821630"/>
                <a:gd name="connsiteX254" fmla="*/ 4637468 w 5017802"/>
                <a:gd name="connsiteY254" fmla="*/ 3768315 h 4821630"/>
                <a:gd name="connsiteX255" fmla="*/ 4714802 w 5017802"/>
                <a:gd name="connsiteY255" fmla="*/ 3635646 h 4821630"/>
                <a:gd name="connsiteX256" fmla="*/ 5007356 w 5017802"/>
                <a:gd name="connsiteY256" fmla="*/ 3302498 h 4821630"/>
                <a:gd name="connsiteX257" fmla="*/ 4925939 w 5017802"/>
                <a:gd name="connsiteY257" fmla="*/ 3293426 h 4821630"/>
                <a:gd name="connsiteX258" fmla="*/ 4930476 w 5017802"/>
                <a:gd name="connsiteY258" fmla="*/ 3201578 h 4821630"/>
                <a:gd name="connsiteX259" fmla="*/ 4881489 w 5017802"/>
                <a:gd name="connsiteY259" fmla="*/ 3176406 h 4821630"/>
                <a:gd name="connsiteX260" fmla="*/ 4797352 w 5017802"/>
                <a:gd name="connsiteY260" fmla="*/ 3207928 h 4821630"/>
                <a:gd name="connsiteX261" fmla="*/ 4760613 w 5017802"/>
                <a:gd name="connsiteY261" fmla="*/ 3171643 h 4821630"/>
                <a:gd name="connsiteX262" fmla="*/ 4805290 w 5017802"/>
                <a:gd name="connsiteY262" fmla="*/ 3148738 h 4821630"/>
                <a:gd name="connsiteX263" fmla="*/ 4676023 w 5017802"/>
                <a:gd name="connsiteY263" fmla="*/ 2935559 h 4821630"/>
                <a:gd name="connsiteX264" fmla="*/ 4690989 w 5017802"/>
                <a:gd name="connsiteY264" fmla="*/ 2905396 h 4821630"/>
                <a:gd name="connsiteX265" fmla="*/ 4667404 w 5017802"/>
                <a:gd name="connsiteY265" fmla="*/ 2789736 h 4821630"/>
                <a:gd name="connsiteX266" fmla="*/ 4508655 w 5017802"/>
                <a:gd name="connsiteY266" fmla="*/ 2778850 h 4821630"/>
                <a:gd name="connsiteX267" fmla="*/ 4475317 w 5017802"/>
                <a:gd name="connsiteY267" fmla="*/ 2827608 h 4821630"/>
                <a:gd name="connsiteX268" fmla="*/ 4386417 w 5017802"/>
                <a:gd name="connsiteY268" fmla="*/ 2842124 h 4821630"/>
                <a:gd name="connsiteX269" fmla="*/ 4392767 w 5017802"/>
                <a:gd name="connsiteY269" fmla="*/ 2820125 h 4821630"/>
                <a:gd name="connsiteX270" fmla="*/ 4339245 w 5017802"/>
                <a:gd name="connsiteY270" fmla="*/ 2804024 h 4821630"/>
                <a:gd name="connsiteX271" fmla="*/ 4314526 w 5017802"/>
                <a:gd name="connsiteY271" fmla="*/ 2638923 h 4821630"/>
                <a:gd name="connsiteX272" fmla="*/ 4034219 w 5017802"/>
                <a:gd name="connsiteY272" fmla="*/ 2572248 h 4821630"/>
                <a:gd name="connsiteX273" fmla="*/ 3897920 w 5017802"/>
                <a:gd name="connsiteY273" fmla="*/ 2615564 h 4821630"/>
                <a:gd name="connsiteX274" fmla="*/ 3765931 w 5017802"/>
                <a:gd name="connsiteY274" fmla="*/ 2608080 h 4821630"/>
                <a:gd name="connsiteX275" fmla="*/ 3633488 w 5017802"/>
                <a:gd name="connsiteY275" fmla="*/ 2497182 h 4821630"/>
                <a:gd name="connsiteX276" fmla="*/ 3420310 w 5017802"/>
                <a:gd name="connsiteY276" fmla="*/ 2193969 h 4821630"/>
                <a:gd name="connsiteX277" fmla="*/ 3021848 w 5017802"/>
                <a:gd name="connsiteY277" fmla="*/ 2054496 h 4821630"/>
                <a:gd name="connsiteX278" fmla="*/ 2785310 w 5017802"/>
                <a:gd name="connsiteY278" fmla="*/ 1741532 h 4821630"/>
                <a:gd name="connsiteX279" fmla="*/ 2819101 w 5017802"/>
                <a:gd name="connsiteY279" fmla="*/ 1716586 h 4821630"/>
                <a:gd name="connsiteX280" fmla="*/ 2878745 w 5017802"/>
                <a:gd name="connsiteY280" fmla="*/ 1799589 h 4821630"/>
                <a:gd name="connsiteX281" fmla="*/ 2898929 w 5017802"/>
                <a:gd name="connsiteY281" fmla="*/ 1782126 h 4821630"/>
                <a:gd name="connsiteX282" fmla="*/ 2942019 w 5017802"/>
                <a:gd name="connsiteY282" fmla="*/ 1812970 h 4821630"/>
                <a:gd name="connsiteX283" fmla="*/ 3030692 w 5017802"/>
                <a:gd name="connsiteY283" fmla="*/ 1759221 h 4821630"/>
                <a:gd name="connsiteX284" fmla="*/ 3046794 w 5017802"/>
                <a:gd name="connsiteY284" fmla="*/ 1738811 h 4821630"/>
                <a:gd name="connsiteX285" fmla="*/ 3105077 w 5017802"/>
                <a:gd name="connsiteY285" fmla="*/ 1739037 h 4821630"/>
                <a:gd name="connsiteX286" fmla="*/ 3121180 w 5017802"/>
                <a:gd name="connsiteY286" fmla="*/ 1705927 h 4821630"/>
                <a:gd name="connsiteX287" fmla="*/ 3102356 w 5017802"/>
                <a:gd name="connsiteY287" fmla="*/ 1680300 h 4821630"/>
                <a:gd name="connsiteX288" fmla="*/ 3035228 w 5017802"/>
                <a:gd name="connsiteY288" fmla="*/ 1700257 h 4821630"/>
                <a:gd name="connsiteX289" fmla="*/ 3013456 w 5017802"/>
                <a:gd name="connsiteY289" fmla="*/ 1646736 h 4821630"/>
                <a:gd name="connsiteX290" fmla="*/ 3034774 w 5017802"/>
                <a:gd name="connsiteY290" fmla="*/ 1617026 h 4821630"/>
                <a:gd name="connsiteX291" fmla="*/ 2978304 w 5017802"/>
                <a:gd name="connsiteY291" fmla="*/ 1513612 h 4821630"/>
                <a:gd name="connsiteX292" fmla="*/ 2929773 w 5017802"/>
                <a:gd name="connsiteY292" fmla="*/ 1552393 h 4821630"/>
                <a:gd name="connsiteX293" fmla="*/ 2840418 w 5017802"/>
                <a:gd name="connsiteY293" fmla="*/ 1497737 h 4821630"/>
                <a:gd name="connsiteX294" fmla="*/ 2892352 w 5017802"/>
                <a:gd name="connsiteY294" fmla="*/ 1405208 h 4821630"/>
                <a:gd name="connsiteX295" fmla="*/ 2849490 w 5017802"/>
                <a:gd name="connsiteY295" fmla="*/ 1284105 h 4821630"/>
                <a:gd name="connsiteX296" fmla="*/ 2864231 w 5017802"/>
                <a:gd name="connsiteY296" fmla="*/ 1160053 h 4821630"/>
                <a:gd name="connsiteX297" fmla="*/ 2959481 w 5017802"/>
                <a:gd name="connsiteY297" fmla="*/ 1086348 h 4821630"/>
                <a:gd name="connsiteX298" fmla="*/ 3064710 w 5017802"/>
                <a:gd name="connsiteY298" fmla="*/ 1063896 h 4821630"/>
                <a:gd name="connsiteX299" fmla="*/ 3001663 w 5017802"/>
                <a:gd name="connsiteY299" fmla="*/ 974089 h 4821630"/>
                <a:gd name="connsiteX300" fmla="*/ 2984427 w 5017802"/>
                <a:gd name="connsiteY300" fmla="*/ 1018766 h 4821630"/>
                <a:gd name="connsiteX301" fmla="*/ 2941112 w 5017802"/>
                <a:gd name="connsiteY301" fmla="*/ 971595 h 4821630"/>
                <a:gd name="connsiteX302" fmla="*/ 2962430 w 5017802"/>
                <a:gd name="connsiteY302" fmla="*/ 886323 h 4821630"/>
                <a:gd name="connsiteX303" fmla="*/ 3035454 w 5017802"/>
                <a:gd name="connsiteY303" fmla="*/ 789032 h 4821630"/>
                <a:gd name="connsiteX304" fmla="*/ 3018445 w 5017802"/>
                <a:gd name="connsiteY304" fmla="*/ 682443 h 4821630"/>
                <a:gd name="connsiteX305" fmla="*/ 2847223 w 5017802"/>
                <a:gd name="connsiteY305" fmla="*/ 692194 h 4821630"/>
                <a:gd name="connsiteX306" fmla="*/ 2827945 w 5017802"/>
                <a:gd name="connsiteY306" fmla="*/ 734831 h 4821630"/>
                <a:gd name="connsiteX307" fmla="*/ 2795742 w 5017802"/>
                <a:gd name="connsiteY307" fmla="*/ 667248 h 4821630"/>
                <a:gd name="connsiteX308" fmla="*/ 2766032 w 5017802"/>
                <a:gd name="connsiteY308" fmla="*/ 707616 h 4821630"/>
                <a:gd name="connsiteX309" fmla="*/ 2580523 w 5017802"/>
                <a:gd name="connsiteY30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92810 w 5017802"/>
                <a:gd name="connsiteY197" fmla="*/ 3967210 h 4821630"/>
                <a:gd name="connsiteX198" fmla="*/ 2914124 w 5017802"/>
                <a:gd name="connsiteY198" fmla="*/ 3764007 h 4821630"/>
                <a:gd name="connsiteX199" fmla="*/ 3195112 w 5017802"/>
                <a:gd name="connsiteY199" fmla="*/ 3993968 h 4821630"/>
                <a:gd name="connsiteX200" fmla="*/ 3265414 w 5017802"/>
                <a:gd name="connsiteY200" fmla="*/ 4067674 h 4821630"/>
                <a:gd name="connsiteX201" fmla="*/ 3439813 w 5017802"/>
                <a:gd name="connsiteY201" fmla="*/ 4130265 h 4821630"/>
                <a:gd name="connsiteX202" fmla="*/ 3526217 w 5017802"/>
                <a:gd name="connsiteY202" fmla="*/ 4316455 h 4821630"/>
                <a:gd name="connsiteX203" fmla="*/ 3586542 w 5017802"/>
                <a:gd name="connsiteY203" fmla="*/ 4375193 h 4821630"/>
                <a:gd name="connsiteX204" fmla="*/ 3597654 w 5017802"/>
                <a:gd name="connsiteY204" fmla="*/ 4345030 h 4821630"/>
                <a:gd name="connsiteX205" fmla="*/ 3643692 w 5017802"/>
                <a:gd name="connsiteY205" fmla="*/ 4318042 h 4821630"/>
                <a:gd name="connsiteX206" fmla="*/ 3694492 w 5017802"/>
                <a:gd name="connsiteY206" fmla="*/ 4391068 h 4821630"/>
                <a:gd name="connsiteX207" fmla="*/ 3743705 w 5017802"/>
                <a:gd name="connsiteY207" fmla="*/ 4394243 h 4821630"/>
                <a:gd name="connsiteX208" fmla="*/ 3699254 w 5017802"/>
                <a:gd name="connsiteY208" fmla="*/ 4300581 h 4821630"/>
                <a:gd name="connsiteX209" fmla="*/ 3656392 w 5017802"/>
                <a:gd name="connsiteY209" fmla="*/ 4232318 h 4821630"/>
                <a:gd name="connsiteX210" fmla="*/ 3699255 w 5017802"/>
                <a:gd name="connsiteY210" fmla="*/ 4216442 h 4821630"/>
                <a:gd name="connsiteX211" fmla="*/ 3680204 w 5017802"/>
                <a:gd name="connsiteY211" fmla="*/ 4175168 h 4821630"/>
                <a:gd name="connsiteX212" fmla="*/ 3732592 w 5017802"/>
                <a:gd name="connsiteY212" fmla="*/ 4184693 h 4821630"/>
                <a:gd name="connsiteX213" fmla="*/ 3711955 w 5017802"/>
                <a:gd name="connsiteY213" fmla="*/ 4151355 h 4821630"/>
                <a:gd name="connsiteX214" fmla="*/ 3733274 w 5017802"/>
                <a:gd name="connsiteY214" fmla="*/ 4134801 h 4821630"/>
                <a:gd name="connsiteX215" fmla="*/ 3854377 w 5017802"/>
                <a:gd name="connsiteY215" fmla="*/ 4220074 h 4821630"/>
                <a:gd name="connsiteX216" fmla="*/ 3889754 w 5017802"/>
                <a:gd name="connsiteY216" fmla="*/ 4206917 h 4821630"/>
                <a:gd name="connsiteX217" fmla="*/ 3942141 w 5017802"/>
                <a:gd name="connsiteY217" fmla="*/ 4272006 h 4821630"/>
                <a:gd name="connsiteX218" fmla="*/ 3962779 w 5017802"/>
                <a:gd name="connsiteY218" fmla="*/ 4330743 h 4821630"/>
                <a:gd name="connsiteX219" fmla="*/ 4070729 w 5017802"/>
                <a:gd name="connsiteY219" fmla="*/ 4349792 h 4821630"/>
                <a:gd name="connsiteX220" fmla="*/ 4010405 w 5017802"/>
                <a:gd name="connsiteY220" fmla="*/ 4283117 h 4821630"/>
                <a:gd name="connsiteX221" fmla="*/ 4007229 w 5017802"/>
                <a:gd name="connsiteY221" fmla="*/ 4214855 h 4821630"/>
                <a:gd name="connsiteX222" fmla="*/ 4061204 w 5017802"/>
                <a:gd name="connsiteY222" fmla="*/ 4270418 h 4821630"/>
                <a:gd name="connsiteX223" fmla="*/ 4110417 w 5017802"/>
                <a:gd name="connsiteY223" fmla="*/ 4275180 h 4821630"/>
                <a:gd name="connsiteX224" fmla="*/ 4104067 w 5017802"/>
                <a:gd name="connsiteY224" fmla="*/ 4225968 h 4821630"/>
                <a:gd name="connsiteX225" fmla="*/ 4164392 w 5017802"/>
                <a:gd name="connsiteY225" fmla="*/ 4230730 h 4821630"/>
                <a:gd name="connsiteX226" fmla="*/ 4226304 w 5017802"/>
                <a:gd name="connsiteY226" fmla="*/ 4273592 h 4821630"/>
                <a:gd name="connsiteX227" fmla="*/ 4258054 w 5017802"/>
                <a:gd name="connsiteY227" fmla="*/ 4260893 h 4821630"/>
                <a:gd name="connsiteX228" fmla="*/ 4251705 w 5017802"/>
                <a:gd name="connsiteY228" fmla="*/ 4225968 h 4821630"/>
                <a:gd name="connsiteX229" fmla="*/ 4292980 w 5017802"/>
                <a:gd name="connsiteY229" fmla="*/ 4202156 h 4821630"/>
                <a:gd name="connsiteX230" fmla="*/ 4377117 w 5017802"/>
                <a:gd name="connsiteY230" fmla="*/ 4259306 h 4821630"/>
                <a:gd name="connsiteX231" fmla="*/ 4394580 w 5017802"/>
                <a:gd name="connsiteY231" fmla="*/ 4157708 h 4821630"/>
                <a:gd name="connsiteX232" fmla="*/ 4369180 w 5017802"/>
                <a:gd name="connsiteY232" fmla="*/ 4135482 h 4821630"/>
                <a:gd name="connsiteX233" fmla="*/ 4296154 w 5017802"/>
                <a:gd name="connsiteY233" fmla="*/ 4092619 h 4821630"/>
                <a:gd name="connsiteX234" fmla="*/ 4318379 w 5017802"/>
                <a:gd name="connsiteY234" fmla="*/ 4067220 h 4821630"/>
                <a:gd name="connsiteX235" fmla="*/ 4339017 w 5017802"/>
                <a:gd name="connsiteY235" fmla="*/ 4044994 h 4821630"/>
                <a:gd name="connsiteX236" fmla="*/ 4392992 w 5017802"/>
                <a:gd name="connsiteY236" fmla="*/ 4076745 h 4821630"/>
                <a:gd name="connsiteX237" fmla="*/ 4399342 w 5017802"/>
                <a:gd name="connsiteY237" fmla="*/ 4032295 h 4821630"/>
                <a:gd name="connsiteX238" fmla="*/ 4343779 w 5017802"/>
                <a:gd name="connsiteY238" fmla="*/ 4008482 h 4821630"/>
                <a:gd name="connsiteX239" fmla="*/ 4342192 w 5017802"/>
                <a:gd name="connsiteY239" fmla="*/ 3998958 h 4821630"/>
                <a:gd name="connsiteX240" fmla="*/ 4329491 w 5017802"/>
                <a:gd name="connsiteY240" fmla="*/ 3960859 h 4821630"/>
                <a:gd name="connsiteX241" fmla="*/ 4335841 w 5017802"/>
                <a:gd name="connsiteY241" fmla="*/ 3913233 h 4821630"/>
                <a:gd name="connsiteX242" fmla="*/ 4346954 w 5017802"/>
                <a:gd name="connsiteY242" fmla="*/ 3857670 h 4821630"/>
                <a:gd name="connsiteX243" fmla="*/ 4308854 w 5017802"/>
                <a:gd name="connsiteY243" fmla="*/ 3827508 h 4821630"/>
                <a:gd name="connsiteX244" fmla="*/ 4342191 w 5017802"/>
                <a:gd name="connsiteY244" fmla="*/ 3817983 h 4821630"/>
                <a:gd name="connsiteX245" fmla="*/ 4319966 w 5017802"/>
                <a:gd name="connsiteY245" fmla="*/ 3781470 h 4821630"/>
                <a:gd name="connsiteX246" fmla="*/ 4358067 w 5017802"/>
                <a:gd name="connsiteY246" fmla="*/ 3776709 h 4821630"/>
                <a:gd name="connsiteX247" fmla="*/ 4364416 w 5017802"/>
                <a:gd name="connsiteY247" fmla="*/ 3743370 h 4821630"/>
                <a:gd name="connsiteX248" fmla="*/ 4426330 w 5017802"/>
                <a:gd name="connsiteY248" fmla="*/ 3752897 h 4821630"/>
                <a:gd name="connsiteX249" fmla="*/ 4459443 w 5017802"/>
                <a:gd name="connsiteY249" fmla="*/ 3768089 h 4821630"/>
                <a:gd name="connsiteX250" fmla="*/ 4425650 w 5017802"/>
                <a:gd name="connsiteY250" fmla="*/ 3809137 h 4821630"/>
                <a:gd name="connsiteX251" fmla="*/ 4464658 w 5017802"/>
                <a:gd name="connsiteY251" fmla="*/ 3916633 h 4821630"/>
                <a:gd name="connsiteX252" fmla="*/ 4517045 w 5017802"/>
                <a:gd name="connsiteY252" fmla="*/ 3947931 h 4821630"/>
                <a:gd name="connsiteX253" fmla="*/ 4568979 w 5017802"/>
                <a:gd name="connsiteY253" fmla="*/ 3905749 h 4821630"/>
                <a:gd name="connsiteX254" fmla="*/ 4654704 w 5017802"/>
                <a:gd name="connsiteY254" fmla="*/ 3857216 h 4821630"/>
                <a:gd name="connsiteX255" fmla="*/ 4637468 w 5017802"/>
                <a:gd name="connsiteY255" fmla="*/ 3768315 h 4821630"/>
                <a:gd name="connsiteX256" fmla="*/ 4714802 w 5017802"/>
                <a:gd name="connsiteY256" fmla="*/ 3635646 h 4821630"/>
                <a:gd name="connsiteX257" fmla="*/ 5007356 w 5017802"/>
                <a:gd name="connsiteY257" fmla="*/ 3302498 h 4821630"/>
                <a:gd name="connsiteX258" fmla="*/ 4925939 w 5017802"/>
                <a:gd name="connsiteY258" fmla="*/ 3293426 h 4821630"/>
                <a:gd name="connsiteX259" fmla="*/ 4930476 w 5017802"/>
                <a:gd name="connsiteY259" fmla="*/ 3201578 h 4821630"/>
                <a:gd name="connsiteX260" fmla="*/ 4881489 w 5017802"/>
                <a:gd name="connsiteY260" fmla="*/ 3176406 h 4821630"/>
                <a:gd name="connsiteX261" fmla="*/ 4797352 w 5017802"/>
                <a:gd name="connsiteY261" fmla="*/ 3207928 h 4821630"/>
                <a:gd name="connsiteX262" fmla="*/ 4760613 w 5017802"/>
                <a:gd name="connsiteY262" fmla="*/ 3171643 h 4821630"/>
                <a:gd name="connsiteX263" fmla="*/ 4805290 w 5017802"/>
                <a:gd name="connsiteY263" fmla="*/ 3148738 h 4821630"/>
                <a:gd name="connsiteX264" fmla="*/ 4676023 w 5017802"/>
                <a:gd name="connsiteY264" fmla="*/ 2935559 h 4821630"/>
                <a:gd name="connsiteX265" fmla="*/ 4690989 w 5017802"/>
                <a:gd name="connsiteY265" fmla="*/ 2905396 h 4821630"/>
                <a:gd name="connsiteX266" fmla="*/ 4667404 w 5017802"/>
                <a:gd name="connsiteY266" fmla="*/ 2789736 h 4821630"/>
                <a:gd name="connsiteX267" fmla="*/ 4508655 w 5017802"/>
                <a:gd name="connsiteY267" fmla="*/ 2778850 h 4821630"/>
                <a:gd name="connsiteX268" fmla="*/ 4475317 w 5017802"/>
                <a:gd name="connsiteY268" fmla="*/ 2827608 h 4821630"/>
                <a:gd name="connsiteX269" fmla="*/ 4386417 w 5017802"/>
                <a:gd name="connsiteY269" fmla="*/ 2842124 h 4821630"/>
                <a:gd name="connsiteX270" fmla="*/ 4392767 w 5017802"/>
                <a:gd name="connsiteY270" fmla="*/ 2820125 h 4821630"/>
                <a:gd name="connsiteX271" fmla="*/ 4339245 w 5017802"/>
                <a:gd name="connsiteY271" fmla="*/ 2804024 h 4821630"/>
                <a:gd name="connsiteX272" fmla="*/ 4314526 w 5017802"/>
                <a:gd name="connsiteY272" fmla="*/ 2638923 h 4821630"/>
                <a:gd name="connsiteX273" fmla="*/ 4034219 w 5017802"/>
                <a:gd name="connsiteY273" fmla="*/ 2572248 h 4821630"/>
                <a:gd name="connsiteX274" fmla="*/ 3897920 w 5017802"/>
                <a:gd name="connsiteY274" fmla="*/ 2615564 h 4821630"/>
                <a:gd name="connsiteX275" fmla="*/ 3765931 w 5017802"/>
                <a:gd name="connsiteY275" fmla="*/ 2608080 h 4821630"/>
                <a:gd name="connsiteX276" fmla="*/ 3633488 w 5017802"/>
                <a:gd name="connsiteY276" fmla="*/ 2497182 h 4821630"/>
                <a:gd name="connsiteX277" fmla="*/ 3420310 w 5017802"/>
                <a:gd name="connsiteY277" fmla="*/ 2193969 h 4821630"/>
                <a:gd name="connsiteX278" fmla="*/ 3021848 w 5017802"/>
                <a:gd name="connsiteY278" fmla="*/ 2054496 h 4821630"/>
                <a:gd name="connsiteX279" fmla="*/ 2785310 w 5017802"/>
                <a:gd name="connsiteY279" fmla="*/ 1741532 h 4821630"/>
                <a:gd name="connsiteX280" fmla="*/ 2819101 w 5017802"/>
                <a:gd name="connsiteY280" fmla="*/ 1716586 h 4821630"/>
                <a:gd name="connsiteX281" fmla="*/ 2878745 w 5017802"/>
                <a:gd name="connsiteY281" fmla="*/ 1799589 h 4821630"/>
                <a:gd name="connsiteX282" fmla="*/ 2898929 w 5017802"/>
                <a:gd name="connsiteY282" fmla="*/ 1782126 h 4821630"/>
                <a:gd name="connsiteX283" fmla="*/ 2942019 w 5017802"/>
                <a:gd name="connsiteY283" fmla="*/ 1812970 h 4821630"/>
                <a:gd name="connsiteX284" fmla="*/ 3030692 w 5017802"/>
                <a:gd name="connsiteY284" fmla="*/ 1759221 h 4821630"/>
                <a:gd name="connsiteX285" fmla="*/ 3046794 w 5017802"/>
                <a:gd name="connsiteY285" fmla="*/ 1738811 h 4821630"/>
                <a:gd name="connsiteX286" fmla="*/ 3105077 w 5017802"/>
                <a:gd name="connsiteY286" fmla="*/ 1739037 h 4821630"/>
                <a:gd name="connsiteX287" fmla="*/ 3121180 w 5017802"/>
                <a:gd name="connsiteY287" fmla="*/ 1705927 h 4821630"/>
                <a:gd name="connsiteX288" fmla="*/ 3102356 w 5017802"/>
                <a:gd name="connsiteY288" fmla="*/ 1680300 h 4821630"/>
                <a:gd name="connsiteX289" fmla="*/ 3035228 w 5017802"/>
                <a:gd name="connsiteY289" fmla="*/ 1700257 h 4821630"/>
                <a:gd name="connsiteX290" fmla="*/ 3013456 w 5017802"/>
                <a:gd name="connsiteY290" fmla="*/ 1646736 h 4821630"/>
                <a:gd name="connsiteX291" fmla="*/ 3034774 w 5017802"/>
                <a:gd name="connsiteY291" fmla="*/ 1617026 h 4821630"/>
                <a:gd name="connsiteX292" fmla="*/ 2978304 w 5017802"/>
                <a:gd name="connsiteY292" fmla="*/ 1513612 h 4821630"/>
                <a:gd name="connsiteX293" fmla="*/ 2929773 w 5017802"/>
                <a:gd name="connsiteY293" fmla="*/ 1552393 h 4821630"/>
                <a:gd name="connsiteX294" fmla="*/ 2840418 w 5017802"/>
                <a:gd name="connsiteY294" fmla="*/ 1497737 h 4821630"/>
                <a:gd name="connsiteX295" fmla="*/ 2892352 w 5017802"/>
                <a:gd name="connsiteY295" fmla="*/ 1405208 h 4821630"/>
                <a:gd name="connsiteX296" fmla="*/ 2849490 w 5017802"/>
                <a:gd name="connsiteY296" fmla="*/ 1284105 h 4821630"/>
                <a:gd name="connsiteX297" fmla="*/ 2864231 w 5017802"/>
                <a:gd name="connsiteY297" fmla="*/ 1160053 h 4821630"/>
                <a:gd name="connsiteX298" fmla="*/ 2959481 w 5017802"/>
                <a:gd name="connsiteY298" fmla="*/ 1086348 h 4821630"/>
                <a:gd name="connsiteX299" fmla="*/ 3064710 w 5017802"/>
                <a:gd name="connsiteY299" fmla="*/ 1063896 h 4821630"/>
                <a:gd name="connsiteX300" fmla="*/ 3001663 w 5017802"/>
                <a:gd name="connsiteY300" fmla="*/ 974089 h 4821630"/>
                <a:gd name="connsiteX301" fmla="*/ 2984427 w 5017802"/>
                <a:gd name="connsiteY301" fmla="*/ 1018766 h 4821630"/>
                <a:gd name="connsiteX302" fmla="*/ 2941112 w 5017802"/>
                <a:gd name="connsiteY302" fmla="*/ 971595 h 4821630"/>
                <a:gd name="connsiteX303" fmla="*/ 2962430 w 5017802"/>
                <a:gd name="connsiteY303" fmla="*/ 886323 h 4821630"/>
                <a:gd name="connsiteX304" fmla="*/ 3035454 w 5017802"/>
                <a:gd name="connsiteY304" fmla="*/ 789032 h 4821630"/>
                <a:gd name="connsiteX305" fmla="*/ 3018445 w 5017802"/>
                <a:gd name="connsiteY305" fmla="*/ 682443 h 4821630"/>
                <a:gd name="connsiteX306" fmla="*/ 2847223 w 5017802"/>
                <a:gd name="connsiteY306" fmla="*/ 692194 h 4821630"/>
                <a:gd name="connsiteX307" fmla="*/ 2827945 w 5017802"/>
                <a:gd name="connsiteY307" fmla="*/ 734831 h 4821630"/>
                <a:gd name="connsiteX308" fmla="*/ 2795742 w 5017802"/>
                <a:gd name="connsiteY308" fmla="*/ 667248 h 4821630"/>
                <a:gd name="connsiteX309" fmla="*/ 2766032 w 5017802"/>
                <a:gd name="connsiteY309" fmla="*/ 707616 h 4821630"/>
                <a:gd name="connsiteX310" fmla="*/ 2580523 w 5017802"/>
                <a:gd name="connsiteY31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922972 w 5017802"/>
                <a:gd name="connsiteY197" fmla="*/ 3919585 h 4821630"/>
                <a:gd name="connsiteX198" fmla="*/ 2914124 w 5017802"/>
                <a:gd name="connsiteY198" fmla="*/ 3764007 h 4821630"/>
                <a:gd name="connsiteX199" fmla="*/ 3195112 w 5017802"/>
                <a:gd name="connsiteY199" fmla="*/ 3993968 h 4821630"/>
                <a:gd name="connsiteX200" fmla="*/ 3265414 w 5017802"/>
                <a:gd name="connsiteY200" fmla="*/ 4067674 h 4821630"/>
                <a:gd name="connsiteX201" fmla="*/ 3439813 w 5017802"/>
                <a:gd name="connsiteY201" fmla="*/ 4130265 h 4821630"/>
                <a:gd name="connsiteX202" fmla="*/ 3526217 w 5017802"/>
                <a:gd name="connsiteY202" fmla="*/ 4316455 h 4821630"/>
                <a:gd name="connsiteX203" fmla="*/ 3586542 w 5017802"/>
                <a:gd name="connsiteY203" fmla="*/ 4375193 h 4821630"/>
                <a:gd name="connsiteX204" fmla="*/ 3597654 w 5017802"/>
                <a:gd name="connsiteY204" fmla="*/ 4345030 h 4821630"/>
                <a:gd name="connsiteX205" fmla="*/ 3643692 w 5017802"/>
                <a:gd name="connsiteY205" fmla="*/ 4318042 h 4821630"/>
                <a:gd name="connsiteX206" fmla="*/ 3694492 w 5017802"/>
                <a:gd name="connsiteY206" fmla="*/ 4391068 h 4821630"/>
                <a:gd name="connsiteX207" fmla="*/ 3743705 w 5017802"/>
                <a:gd name="connsiteY207" fmla="*/ 4394243 h 4821630"/>
                <a:gd name="connsiteX208" fmla="*/ 3699254 w 5017802"/>
                <a:gd name="connsiteY208" fmla="*/ 4300581 h 4821630"/>
                <a:gd name="connsiteX209" fmla="*/ 3656392 w 5017802"/>
                <a:gd name="connsiteY209" fmla="*/ 4232318 h 4821630"/>
                <a:gd name="connsiteX210" fmla="*/ 3699255 w 5017802"/>
                <a:gd name="connsiteY210" fmla="*/ 4216442 h 4821630"/>
                <a:gd name="connsiteX211" fmla="*/ 3680204 w 5017802"/>
                <a:gd name="connsiteY211" fmla="*/ 4175168 h 4821630"/>
                <a:gd name="connsiteX212" fmla="*/ 3732592 w 5017802"/>
                <a:gd name="connsiteY212" fmla="*/ 4184693 h 4821630"/>
                <a:gd name="connsiteX213" fmla="*/ 3711955 w 5017802"/>
                <a:gd name="connsiteY213" fmla="*/ 4151355 h 4821630"/>
                <a:gd name="connsiteX214" fmla="*/ 3733274 w 5017802"/>
                <a:gd name="connsiteY214" fmla="*/ 4134801 h 4821630"/>
                <a:gd name="connsiteX215" fmla="*/ 3854377 w 5017802"/>
                <a:gd name="connsiteY215" fmla="*/ 4220074 h 4821630"/>
                <a:gd name="connsiteX216" fmla="*/ 3889754 w 5017802"/>
                <a:gd name="connsiteY216" fmla="*/ 4206917 h 4821630"/>
                <a:gd name="connsiteX217" fmla="*/ 3942141 w 5017802"/>
                <a:gd name="connsiteY217" fmla="*/ 4272006 h 4821630"/>
                <a:gd name="connsiteX218" fmla="*/ 3962779 w 5017802"/>
                <a:gd name="connsiteY218" fmla="*/ 4330743 h 4821630"/>
                <a:gd name="connsiteX219" fmla="*/ 4070729 w 5017802"/>
                <a:gd name="connsiteY219" fmla="*/ 4349792 h 4821630"/>
                <a:gd name="connsiteX220" fmla="*/ 4010405 w 5017802"/>
                <a:gd name="connsiteY220" fmla="*/ 4283117 h 4821630"/>
                <a:gd name="connsiteX221" fmla="*/ 4007229 w 5017802"/>
                <a:gd name="connsiteY221" fmla="*/ 4214855 h 4821630"/>
                <a:gd name="connsiteX222" fmla="*/ 4061204 w 5017802"/>
                <a:gd name="connsiteY222" fmla="*/ 4270418 h 4821630"/>
                <a:gd name="connsiteX223" fmla="*/ 4110417 w 5017802"/>
                <a:gd name="connsiteY223" fmla="*/ 4275180 h 4821630"/>
                <a:gd name="connsiteX224" fmla="*/ 4104067 w 5017802"/>
                <a:gd name="connsiteY224" fmla="*/ 4225968 h 4821630"/>
                <a:gd name="connsiteX225" fmla="*/ 4164392 w 5017802"/>
                <a:gd name="connsiteY225" fmla="*/ 4230730 h 4821630"/>
                <a:gd name="connsiteX226" fmla="*/ 4226304 w 5017802"/>
                <a:gd name="connsiteY226" fmla="*/ 4273592 h 4821630"/>
                <a:gd name="connsiteX227" fmla="*/ 4258054 w 5017802"/>
                <a:gd name="connsiteY227" fmla="*/ 4260893 h 4821630"/>
                <a:gd name="connsiteX228" fmla="*/ 4251705 w 5017802"/>
                <a:gd name="connsiteY228" fmla="*/ 4225968 h 4821630"/>
                <a:gd name="connsiteX229" fmla="*/ 4292980 w 5017802"/>
                <a:gd name="connsiteY229" fmla="*/ 4202156 h 4821630"/>
                <a:gd name="connsiteX230" fmla="*/ 4377117 w 5017802"/>
                <a:gd name="connsiteY230" fmla="*/ 4259306 h 4821630"/>
                <a:gd name="connsiteX231" fmla="*/ 4394580 w 5017802"/>
                <a:gd name="connsiteY231" fmla="*/ 4157708 h 4821630"/>
                <a:gd name="connsiteX232" fmla="*/ 4369180 w 5017802"/>
                <a:gd name="connsiteY232" fmla="*/ 4135482 h 4821630"/>
                <a:gd name="connsiteX233" fmla="*/ 4296154 w 5017802"/>
                <a:gd name="connsiteY233" fmla="*/ 4092619 h 4821630"/>
                <a:gd name="connsiteX234" fmla="*/ 4318379 w 5017802"/>
                <a:gd name="connsiteY234" fmla="*/ 4067220 h 4821630"/>
                <a:gd name="connsiteX235" fmla="*/ 4339017 w 5017802"/>
                <a:gd name="connsiteY235" fmla="*/ 4044994 h 4821630"/>
                <a:gd name="connsiteX236" fmla="*/ 4392992 w 5017802"/>
                <a:gd name="connsiteY236" fmla="*/ 4076745 h 4821630"/>
                <a:gd name="connsiteX237" fmla="*/ 4399342 w 5017802"/>
                <a:gd name="connsiteY237" fmla="*/ 4032295 h 4821630"/>
                <a:gd name="connsiteX238" fmla="*/ 4343779 w 5017802"/>
                <a:gd name="connsiteY238" fmla="*/ 4008482 h 4821630"/>
                <a:gd name="connsiteX239" fmla="*/ 4342192 w 5017802"/>
                <a:gd name="connsiteY239" fmla="*/ 3998958 h 4821630"/>
                <a:gd name="connsiteX240" fmla="*/ 4329491 w 5017802"/>
                <a:gd name="connsiteY240" fmla="*/ 3960859 h 4821630"/>
                <a:gd name="connsiteX241" fmla="*/ 4335841 w 5017802"/>
                <a:gd name="connsiteY241" fmla="*/ 3913233 h 4821630"/>
                <a:gd name="connsiteX242" fmla="*/ 4346954 w 5017802"/>
                <a:gd name="connsiteY242" fmla="*/ 3857670 h 4821630"/>
                <a:gd name="connsiteX243" fmla="*/ 4308854 w 5017802"/>
                <a:gd name="connsiteY243" fmla="*/ 3827508 h 4821630"/>
                <a:gd name="connsiteX244" fmla="*/ 4342191 w 5017802"/>
                <a:gd name="connsiteY244" fmla="*/ 3817983 h 4821630"/>
                <a:gd name="connsiteX245" fmla="*/ 4319966 w 5017802"/>
                <a:gd name="connsiteY245" fmla="*/ 3781470 h 4821630"/>
                <a:gd name="connsiteX246" fmla="*/ 4358067 w 5017802"/>
                <a:gd name="connsiteY246" fmla="*/ 3776709 h 4821630"/>
                <a:gd name="connsiteX247" fmla="*/ 4364416 w 5017802"/>
                <a:gd name="connsiteY247" fmla="*/ 3743370 h 4821630"/>
                <a:gd name="connsiteX248" fmla="*/ 4426330 w 5017802"/>
                <a:gd name="connsiteY248" fmla="*/ 3752897 h 4821630"/>
                <a:gd name="connsiteX249" fmla="*/ 4459443 w 5017802"/>
                <a:gd name="connsiteY249" fmla="*/ 3768089 h 4821630"/>
                <a:gd name="connsiteX250" fmla="*/ 4425650 w 5017802"/>
                <a:gd name="connsiteY250" fmla="*/ 3809137 h 4821630"/>
                <a:gd name="connsiteX251" fmla="*/ 4464658 w 5017802"/>
                <a:gd name="connsiteY251" fmla="*/ 3916633 h 4821630"/>
                <a:gd name="connsiteX252" fmla="*/ 4517045 w 5017802"/>
                <a:gd name="connsiteY252" fmla="*/ 3947931 h 4821630"/>
                <a:gd name="connsiteX253" fmla="*/ 4568979 w 5017802"/>
                <a:gd name="connsiteY253" fmla="*/ 3905749 h 4821630"/>
                <a:gd name="connsiteX254" fmla="*/ 4654704 w 5017802"/>
                <a:gd name="connsiteY254" fmla="*/ 3857216 h 4821630"/>
                <a:gd name="connsiteX255" fmla="*/ 4637468 w 5017802"/>
                <a:gd name="connsiteY255" fmla="*/ 3768315 h 4821630"/>
                <a:gd name="connsiteX256" fmla="*/ 4714802 w 5017802"/>
                <a:gd name="connsiteY256" fmla="*/ 3635646 h 4821630"/>
                <a:gd name="connsiteX257" fmla="*/ 5007356 w 5017802"/>
                <a:gd name="connsiteY257" fmla="*/ 3302498 h 4821630"/>
                <a:gd name="connsiteX258" fmla="*/ 4925939 w 5017802"/>
                <a:gd name="connsiteY258" fmla="*/ 3293426 h 4821630"/>
                <a:gd name="connsiteX259" fmla="*/ 4930476 w 5017802"/>
                <a:gd name="connsiteY259" fmla="*/ 3201578 h 4821630"/>
                <a:gd name="connsiteX260" fmla="*/ 4881489 w 5017802"/>
                <a:gd name="connsiteY260" fmla="*/ 3176406 h 4821630"/>
                <a:gd name="connsiteX261" fmla="*/ 4797352 w 5017802"/>
                <a:gd name="connsiteY261" fmla="*/ 3207928 h 4821630"/>
                <a:gd name="connsiteX262" fmla="*/ 4760613 w 5017802"/>
                <a:gd name="connsiteY262" fmla="*/ 3171643 h 4821630"/>
                <a:gd name="connsiteX263" fmla="*/ 4805290 w 5017802"/>
                <a:gd name="connsiteY263" fmla="*/ 3148738 h 4821630"/>
                <a:gd name="connsiteX264" fmla="*/ 4676023 w 5017802"/>
                <a:gd name="connsiteY264" fmla="*/ 2935559 h 4821630"/>
                <a:gd name="connsiteX265" fmla="*/ 4690989 w 5017802"/>
                <a:gd name="connsiteY265" fmla="*/ 2905396 h 4821630"/>
                <a:gd name="connsiteX266" fmla="*/ 4667404 w 5017802"/>
                <a:gd name="connsiteY266" fmla="*/ 2789736 h 4821630"/>
                <a:gd name="connsiteX267" fmla="*/ 4508655 w 5017802"/>
                <a:gd name="connsiteY267" fmla="*/ 2778850 h 4821630"/>
                <a:gd name="connsiteX268" fmla="*/ 4475317 w 5017802"/>
                <a:gd name="connsiteY268" fmla="*/ 2827608 h 4821630"/>
                <a:gd name="connsiteX269" fmla="*/ 4386417 w 5017802"/>
                <a:gd name="connsiteY269" fmla="*/ 2842124 h 4821630"/>
                <a:gd name="connsiteX270" fmla="*/ 4392767 w 5017802"/>
                <a:gd name="connsiteY270" fmla="*/ 2820125 h 4821630"/>
                <a:gd name="connsiteX271" fmla="*/ 4339245 w 5017802"/>
                <a:gd name="connsiteY271" fmla="*/ 2804024 h 4821630"/>
                <a:gd name="connsiteX272" fmla="*/ 4314526 w 5017802"/>
                <a:gd name="connsiteY272" fmla="*/ 2638923 h 4821630"/>
                <a:gd name="connsiteX273" fmla="*/ 4034219 w 5017802"/>
                <a:gd name="connsiteY273" fmla="*/ 2572248 h 4821630"/>
                <a:gd name="connsiteX274" fmla="*/ 3897920 w 5017802"/>
                <a:gd name="connsiteY274" fmla="*/ 2615564 h 4821630"/>
                <a:gd name="connsiteX275" fmla="*/ 3765931 w 5017802"/>
                <a:gd name="connsiteY275" fmla="*/ 2608080 h 4821630"/>
                <a:gd name="connsiteX276" fmla="*/ 3633488 w 5017802"/>
                <a:gd name="connsiteY276" fmla="*/ 2497182 h 4821630"/>
                <a:gd name="connsiteX277" fmla="*/ 3420310 w 5017802"/>
                <a:gd name="connsiteY277" fmla="*/ 2193969 h 4821630"/>
                <a:gd name="connsiteX278" fmla="*/ 3021848 w 5017802"/>
                <a:gd name="connsiteY278" fmla="*/ 2054496 h 4821630"/>
                <a:gd name="connsiteX279" fmla="*/ 2785310 w 5017802"/>
                <a:gd name="connsiteY279" fmla="*/ 1741532 h 4821630"/>
                <a:gd name="connsiteX280" fmla="*/ 2819101 w 5017802"/>
                <a:gd name="connsiteY280" fmla="*/ 1716586 h 4821630"/>
                <a:gd name="connsiteX281" fmla="*/ 2878745 w 5017802"/>
                <a:gd name="connsiteY281" fmla="*/ 1799589 h 4821630"/>
                <a:gd name="connsiteX282" fmla="*/ 2898929 w 5017802"/>
                <a:gd name="connsiteY282" fmla="*/ 1782126 h 4821630"/>
                <a:gd name="connsiteX283" fmla="*/ 2942019 w 5017802"/>
                <a:gd name="connsiteY283" fmla="*/ 1812970 h 4821630"/>
                <a:gd name="connsiteX284" fmla="*/ 3030692 w 5017802"/>
                <a:gd name="connsiteY284" fmla="*/ 1759221 h 4821630"/>
                <a:gd name="connsiteX285" fmla="*/ 3046794 w 5017802"/>
                <a:gd name="connsiteY285" fmla="*/ 1738811 h 4821630"/>
                <a:gd name="connsiteX286" fmla="*/ 3105077 w 5017802"/>
                <a:gd name="connsiteY286" fmla="*/ 1739037 h 4821630"/>
                <a:gd name="connsiteX287" fmla="*/ 3121180 w 5017802"/>
                <a:gd name="connsiteY287" fmla="*/ 1705927 h 4821630"/>
                <a:gd name="connsiteX288" fmla="*/ 3102356 w 5017802"/>
                <a:gd name="connsiteY288" fmla="*/ 1680300 h 4821630"/>
                <a:gd name="connsiteX289" fmla="*/ 3035228 w 5017802"/>
                <a:gd name="connsiteY289" fmla="*/ 1700257 h 4821630"/>
                <a:gd name="connsiteX290" fmla="*/ 3013456 w 5017802"/>
                <a:gd name="connsiteY290" fmla="*/ 1646736 h 4821630"/>
                <a:gd name="connsiteX291" fmla="*/ 3034774 w 5017802"/>
                <a:gd name="connsiteY291" fmla="*/ 1617026 h 4821630"/>
                <a:gd name="connsiteX292" fmla="*/ 2978304 w 5017802"/>
                <a:gd name="connsiteY292" fmla="*/ 1513612 h 4821630"/>
                <a:gd name="connsiteX293" fmla="*/ 2929773 w 5017802"/>
                <a:gd name="connsiteY293" fmla="*/ 1552393 h 4821630"/>
                <a:gd name="connsiteX294" fmla="*/ 2840418 w 5017802"/>
                <a:gd name="connsiteY294" fmla="*/ 1497737 h 4821630"/>
                <a:gd name="connsiteX295" fmla="*/ 2892352 w 5017802"/>
                <a:gd name="connsiteY295" fmla="*/ 1405208 h 4821630"/>
                <a:gd name="connsiteX296" fmla="*/ 2849490 w 5017802"/>
                <a:gd name="connsiteY296" fmla="*/ 1284105 h 4821630"/>
                <a:gd name="connsiteX297" fmla="*/ 2864231 w 5017802"/>
                <a:gd name="connsiteY297" fmla="*/ 1160053 h 4821630"/>
                <a:gd name="connsiteX298" fmla="*/ 2959481 w 5017802"/>
                <a:gd name="connsiteY298" fmla="*/ 1086348 h 4821630"/>
                <a:gd name="connsiteX299" fmla="*/ 3064710 w 5017802"/>
                <a:gd name="connsiteY299" fmla="*/ 1063896 h 4821630"/>
                <a:gd name="connsiteX300" fmla="*/ 3001663 w 5017802"/>
                <a:gd name="connsiteY300" fmla="*/ 974089 h 4821630"/>
                <a:gd name="connsiteX301" fmla="*/ 2984427 w 5017802"/>
                <a:gd name="connsiteY301" fmla="*/ 1018766 h 4821630"/>
                <a:gd name="connsiteX302" fmla="*/ 2941112 w 5017802"/>
                <a:gd name="connsiteY302" fmla="*/ 971595 h 4821630"/>
                <a:gd name="connsiteX303" fmla="*/ 2962430 w 5017802"/>
                <a:gd name="connsiteY303" fmla="*/ 886323 h 4821630"/>
                <a:gd name="connsiteX304" fmla="*/ 3035454 w 5017802"/>
                <a:gd name="connsiteY304" fmla="*/ 789032 h 4821630"/>
                <a:gd name="connsiteX305" fmla="*/ 3018445 w 5017802"/>
                <a:gd name="connsiteY305" fmla="*/ 682443 h 4821630"/>
                <a:gd name="connsiteX306" fmla="*/ 2847223 w 5017802"/>
                <a:gd name="connsiteY306" fmla="*/ 692194 h 4821630"/>
                <a:gd name="connsiteX307" fmla="*/ 2827945 w 5017802"/>
                <a:gd name="connsiteY307" fmla="*/ 734831 h 4821630"/>
                <a:gd name="connsiteX308" fmla="*/ 2795742 w 5017802"/>
                <a:gd name="connsiteY308" fmla="*/ 667248 h 4821630"/>
                <a:gd name="connsiteX309" fmla="*/ 2766032 w 5017802"/>
                <a:gd name="connsiteY309" fmla="*/ 707616 h 4821630"/>
                <a:gd name="connsiteX310" fmla="*/ 2580523 w 5017802"/>
                <a:gd name="connsiteY31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89635 w 5017802"/>
                <a:gd name="connsiteY197" fmla="*/ 3976735 h 4821630"/>
                <a:gd name="connsiteX198" fmla="*/ 2922972 w 5017802"/>
                <a:gd name="connsiteY198" fmla="*/ 3919585 h 4821630"/>
                <a:gd name="connsiteX199" fmla="*/ 2914124 w 5017802"/>
                <a:gd name="connsiteY199" fmla="*/ 3764007 h 4821630"/>
                <a:gd name="connsiteX200" fmla="*/ 3195112 w 5017802"/>
                <a:gd name="connsiteY200" fmla="*/ 3993968 h 4821630"/>
                <a:gd name="connsiteX201" fmla="*/ 3265414 w 5017802"/>
                <a:gd name="connsiteY201" fmla="*/ 4067674 h 4821630"/>
                <a:gd name="connsiteX202" fmla="*/ 3439813 w 5017802"/>
                <a:gd name="connsiteY202" fmla="*/ 4130265 h 4821630"/>
                <a:gd name="connsiteX203" fmla="*/ 3526217 w 5017802"/>
                <a:gd name="connsiteY203" fmla="*/ 4316455 h 4821630"/>
                <a:gd name="connsiteX204" fmla="*/ 3586542 w 5017802"/>
                <a:gd name="connsiteY204" fmla="*/ 4375193 h 4821630"/>
                <a:gd name="connsiteX205" fmla="*/ 3597654 w 5017802"/>
                <a:gd name="connsiteY205" fmla="*/ 4345030 h 4821630"/>
                <a:gd name="connsiteX206" fmla="*/ 3643692 w 5017802"/>
                <a:gd name="connsiteY206" fmla="*/ 4318042 h 4821630"/>
                <a:gd name="connsiteX207" fmla="*/ 3694492 w 5017802"/>
                <a:gd name="connsiteY207" fmla="*/ 4391068 h 4821630"/>
                <a:gd name="connsiteX208" fmla="*/ 3743705 w 5017802"/>
                <a:gd name="connsiteY208" fmla="*/ 4394243 h 4821630"/>
                <a:gd name="connsiteX209" fmla="*/ 3699254 w 5017802"/>
                <a:gd name="connsiteY209" fmla="*/ 4300581 h 4821630"/>
                <a:gd name="connsiteX210" fmla="*/ 3656392 w 5017802"/>
                <a:gd name="connsiteY210" fmla="*/ 4232318 h 4821630"/>
                <a:gd name="connsiteX211" fmla="*/ 3699255 w 5017802"/>
                <a:gd name="connsiteY211" fmla="*/ 4216442 h 4821630"/>
                <a:gd name="connsiteX212" fmla="*/ 3680204 w 5017802"/>
                <a:gd name="connsiteY212" fmla="*/ 4175168 h 4821630"/>
                <a:gd name="connsiteX213" fmla="*/ 3732592 w 5017802"/>
                <a:gd name="connsiteY213" fmla="*/ 4184693 h 4821630"/>
                <a:gd name="connsiteX214" fmla="*/ 3711955 w 5017802"/>
                <a:gd name="connsiteY214" fmla="*/ 4151355 h 4821630"/>
                <a:gd name="connsiteX215" fmla="*/ 3733274 w 5017802"/>
                <a:gd name="connsiteY215" fmla="*/ 4134801 h 4821630"/>
                <a:gd name="connsiteX216" fmla="*/ 3854377 w 5017802"/>
                <a:gd name="connsiteY216" fmla="*/ 4220074 h 4821630"/>
                <a:gd name="connsiteX217" fmla="*/ 3889754 w 5017802"/>
                <a:gd name="connsiteY217" fmla="*/ 4206917 h 4821630"/>
                <a:gd name="connsiteX218" fmla="*/ 3942141 w 5017802"/>
                <a:gd name="connsiteY218" fmla="*/ 4272006 h 4821630"/>
                <a:gd name="connsiteX219" fmla="*/ 3962779 w 5017802"/>
                <a:gd name="connsiteY219" fmla="*/ 4330743 h 4821630"/>
                <a:gd name="connsiteX220" fmla="*/ 4070729 w 5017802"/>
                <a:gd name="connsiteY220" fmla="*/ 4349792 h 4821630"/>
                <a:gd name="connsiteX221" fmla="*/ 4010405 w 5017802"/>
                <a:gd name="connsiteY221" fmla="*/ 4283117 h 4821630"/>
                <a:gd name="connsiteX222" fmla="*/ 4007229 w 5017802"/>
                <a:gd name="connsiteY222" fmla="*/ 4214855 h 4821630"/>
                <a:gd name="connsiteX223" fmla="*/ 4061204 w 5017802"/>
                <a:gd name="connsiteY223" fmla="*/ 4270418 h 4821630"/>
                <a:gd name="connsiteX224" fmla="*/ 4110417 w 5017802"/>
                <a:gd name="connsiteY224" fmla="*/ 4275180 h 4821630"/>
                <a:gd name="connsiteX225" fmla="*/ 4104067 w 5017802"/>
                <a:gd name="connsiteY225" fmla="*/ 4225968 h 4821630"/>
                <a:gd name="connsiteX226" fmla="*/ 4164392 w 5017802"/>
                <a:gd name="connsiteY226" fmla="*/ 4230730 h 4821630"/>
                <a:gd name="connsiteX227" fmla="*/ 4226304 w 5017802"/>
                <a:gd name="connsiteY227" fmla="*/ 4273592 h 4821630"/>
                <a:gd name="connsiteX228" fmla="*/ 4258054 w 5017802"/>
                <a:gd name="connsiteY228" fmla="*/ 4260893 h 4821630"/>
                <a:gd name="connsiteX229" fmla="*/ 4251705 w 5017802"/>
                <a:gd name="connsiteY229" fmla="*/ 4225968 h 4821630"/>
                <a:gd name="connsiteX230" fmla="*/ 4292980 w 5017802"/>
                <a:gd name="connsiteY230" fmla="*/ 4202156 h 4821630"/>
                <a:gd name="connsiteX231" fmla="*/ 4377117 w 5017802"/>
                <a:gd name="connsiteY231" fmla="*/ 4259306 h 4821630"/>
                <a:gd name="connsiteX232" fmla="*/ 4394580 w 5017802"/>
                <a:gd name="connsiteY232" fmla="*/ 4157708 h 4821630"/>
                <a:gd name="connsiteX233" fmla="*/ 4369180 w 5017802"/>
                <a:gd name="connsiteY233" fmla="*/ 4135482 h 4821630"/>
                <a:gd name="connsiteX234" fmla="*/ 4296154 w 5017802"/>
                <a:gd name="connsiteY234" fmla="*/ 4092619 h 4821630"/>
                <a:gd name="connsiteX235" fmla="*/ 4318379 w 5017802"/>
                <a:gd name="connsiteY235" fmla="*/ 4067220 h 4821630"/>
                <a:gd name="connsiteX236" fmla="*/ 4339017 w 5017802"/>
                <a:gd name="connsiteY236" fmla="*/ 4044994 h 4821630"/>
                <a:gd name="connsiteX237" fmla="*/ 4392992 w 5017802"/>
                <a:gd name="connsiteY237" fmla="*/ 4076745 h 4821630"/>
                <a:gd name="connsiteX238" fmla="*/ 4399342 w 5017802"/>
                <a:gd name="connsiteY238" fmla="*/ 4032295 h 4821630"/>
                <a:gd name="connsiteX239" fmla="*/ 4343779 w 5017802"/>
                <a:gd name="connsiteY239" fmla="*/ 4008482 h 4821630"/>
                <a:gd name="connsiteX240" fmla="*/ 4342192 w 5017802"/>
                <a:gd name="connsiteY240" fmla="*/ 3998958 h 4821630"/>
                <a:gd name="connsiteX241" fmla="*/ 4329491 w 5017802"/>
                <a:gd name="connsiteY241" fmla="*/ 3960859 h 4821630"/>
                <a:gd name="connsiteX242" fmla="*/ 4335841 w 5017802"/>
                <a:gd name="connsiteY242" fmla="*/ 3913233 h 4821630"/>
                <a:gd name="connsiteX243" fmla="*/ 4346954 w 5017802"/>
                <a:gd name="connsiteY243" fmla="*/ 3857670 h 4821630"/>
                <a:gd name="connsiteX244" fmla="*/ 4308854 w 5017802"/>
                <a:gd name="connsiteY244" fmla="*/ 3827508 h 4821630"/>
                <a:gd name="connsiteX245" fmla="*/ 4342191 w 5017802"/>
                <a:gd name="connsiteY245" fmla="*/ 3817983 h 4821630"/>
                <a:gd name="connsiteX246" fmla="*/ 4319966 w 5017802"/>
                <a:gd name="connsiteY246" fmla="*/ 3781470 h 4821630"/>
                <a:gd name="connsiteX247" fmla="*/ 4358067 w 5017802"/>
                <a:gd name="connsiteY247" fmla="*/ 3776709 h 4821630"/>
                <a:gd name="connsiteX248" fmla="*/ 4364416 w 5017802"/>
                <a:gd name="connsiteY248" fmla="*/ 3743370 h 4821630"/>
                <a:gd name="connsiteX249" fmla="*/ 4426330 w 5017802"/>
                <a:gd name="connsiteY249" fmla="*/ 3752897 h 4821630"/>
                <a:gd name="connsiteX250" fmla="*/ 4459443 w 5017802"/>
                <a:gd name="connsiteY250" fmla="*/ 3768089 h 4821630"/>
                <a:gd name="connsiteX251" fmla="*/ 4425650 w 5017802"/>
                <a:gd name="connsiteY251" fmla="*/ 3809137 h 4821630"/>
                <a:gd name="connsiteX252" fmla="*/ 4464658 w 5017802"/>
                <a:gd name="connsiteY252" fmla="*/ 3916633 h 4821630"/>
                <a:gd name="connsiteX253" fmla="*/ 4517045 w 5017802"/>
                <a:gd name="connsiteY253" fmla="*/ 3947931 h 4821630"/>
                <a:gd name="connsiteX254" fmla="*/ 4568979 w 5017802"/>
                <a:gd name="connsiteY254" fmla="*/ 3905749 h 4821630"/>
                <a:gd name="connsiteX255" fmla="*/ 4654704 w 5017802"/>
                <a:gd name="connsiteY255" fmla="*/ 3857216 h 4821630"/>
                <a:gd name="connsiteX256" fmla="*/ 4637468 w 5017802"/>
                <a:gd name="connsiteY256" fmla="*/ 3768315 h 4821630"/>
                <a:gd name="connsiteX257" fmla="*/ 4714802 w 5017802"/>
                <a:gd name="connsiteY257" fmla="*/ 3635646 h 4821630"/>
                <a:gd name="connsiteX258" fmla="*/ 5007356 w 5017802"/>
                <a:gd name="connsiteY258" fmla="*/ 3302498 h 4821630"/>
                <a:gd name="connsiteX259" fmla="*/ 4925939 w 5017802"/>
                <a:gd name="connsiteY259" fmla="*/ 3293426 h 4821630"/>
                <a:gd name="connsiteX260" fmla="*/ 4930476 w 5017802"/>
                <a:gd name="connsiteY260" fmla="*/ 3201578 h 4821630"/>
                <a:gd name="connsiteX261" fmla="*/ 4881489 w 5017802"/>
                <a:gd name="connsiteY261" fmla="*/ 3176406 h 4821630"/>
                <a:gd name="connsiteX262" fmla="*/ 4797352 w 5017802"/>
                <a:gd name="connsiteY262" fmla="*/ 3207928 h 4821630"/>
                <a:gd name="connsiteX263" fmla="*/ 4760613 w 5017802"/>
                <a:gd name="connsiteY263" fmla="*/ 3171643 h 4821630"/>
                <a:gd name="connsiteX264" fmla="*/ 4805290 w 5017802"/>
                <a:gd name="connsiteY264" fmla="*/ 3148738 h 4821630"/>
                <a:gd name="connsiteX265" fmla="*/ 4676023 w 5017802"/>
                <a:gd name="connsiteY265" fmla="*/ 2935559 h 4821630"/>
                <a:gd name="connsiteX266" fmla="*/ 4690989 w 5017802"/>
                <a:gd name="connsiteY266" fmla="*/ 2905396 h 4821630"/>
                <a:gd name="connsiteX267" fmla="*/ 4667404 w 5017802"/>
                <a:gd name="connsiteY267" fmla="*/ 2789736 h 4821630"/>
                <a:gd name="connsiteX268" fmla="*/ 4508655 w 5017802"/>
                <a:gd name="connsiteY268" fmla="*/ 2778850 h 4821630"/>
                <a:gd name="connsiteX269" fmla="*/ 4475317 w 5017802"/>
                <a:gd name="connsiteY269" fmla="*/ 2827608 h 4821630"/>
                <a:gd name="connsiteX270" fmla="*/ 4386417 w 5017802"/>
                <a:gd name="connsiteY270" fmla="*/ 2842124 h 4821630"/>
                <a:gd name="connsiteX271" fmla="*/ 4392767 w 5017802"/>
                <a:gd name="connsiteY271" fmla="*/ 2820125 h 4821630"/>
                <a:gd name="connsiteX272" fmla="*/ 4339245 w 5017802"/>
                <a:gd name="connsiteY272" fmla="*/ 2804024 h 4821630"/>
                <a:gd name="connsiteX273" fmla="*/ 4314526 w 5017802"/>
                <a:gd name="connsiteY273" fmla="*/ 2638923 h 4821630"/>
                <a:gd name="connsiteX274" fmla="*/ 4034219 w 5017802"/>
                <a:gd name="connsiteY274" fmla="*/ 2572248 h 4821630"/>
                <a:gd name="connsiteX275" fmla="*/ 3897920 w 5017802"/>
                <a:gd name="connsiteY275" fmla="*/ 2615564 h 4821630"/>
                <a:gd name="connsiteX276" fmla="*/ 3765931 w 5017802"/>
                <a:gd name="connsiteY276" fmla="*/ 2608080 h 4821630"/>
                <a:gd name="connsiteX277" fmla="*/ 3633488 w 5017802"/>
                <a:gd name="connsiteY277" fmla="*/ 2497182 h 4821630"/>
                <a:gd name="connsiteX278" fmla="*/ 3420310 w 5017802"/>
                <a:gd name="connsiteY278" fmla="*/ 2193969 h 4821630"/>
                <a:gd name="connsiteX279" fmla="*/ 3021848 w 5017802"/>
                <a:gd name="connsiteY279" fmla="*/ 2054496 h 4821630"/>
                <a:gd name="connsiteX280" fmla="*/ 2785310 w 5017802"/>
                <a:gd name="connsiteY280" fmla="*/ 1741532 h 4821630"/>
                <a:gd name="connsiteX281" fmla="*/ 2819101 w 5017802"/>
                <a:gd name="connsiteY281" fmla="*/ 1716586 h 4821630"/>
                <a:gd name="connsiteX282" fmla="*/ 2878745 w 5017802"/>
                <a:gd name="connsiteY282" fmla="*/ 1799589 h 4821630"/>
                <a:gd name="connsiteX283" fmla="*/ 2898929 w 5017802"/>
                <a:gd name="connsiteY283" fmla="*/ 1782126 h 4821630"/>
                <a:gd name="connsiteX284" fmla="*/ 2942019 w 5017802"/>
                <a:gd name="connsiteY284" fmla="*/ 1812970 h 4821630"/>
                <a:gd name="connsiteX285" fmla="*/ 3030692 w 5017802"/>
                <a:gd name="connsiteY285" fmla="*/ 1759221 h 4821630"/>
                <a:gd name="connsiteX286" fmla="*/ 3046794 w 5017802"/>
                <a:gd name="connsiteY286" fmla="*/ 1738811 h 4821630"/>
                <a:gd name="connsiteX287" fmla="*/ 3105077 w 5017802"/>
                <a:gd name="connsiteY287" fmla="*/ 1739037 h 4821630"/>
                <a:gd name="connsiteX288" fmla="*/ 3121180 w 5017802"/>
                <a:gd name="connsiteY288" fmla="*/ 1705927 h 4821630"/>
                <a:gd name="connsiteX289" fmla="*/ 3102356 w 5017802"/>
                <a:gd name="connsiteY289" fmla="*/ 1680300 h 4821630"/>
                <a:gd name="connsiteX290" fmla="*/ 3035228 w 5017802"/>
                <a:gd name="connsiteY290" fmla="*/ 1700257 h 4821630"/>
                <a:gd name="connsiteX291" fmla="*/ 3013456 w 5017802"/>
                <a:gd name="connsiteY291" fmla="*/ 1646736 h 4821630"/>
                <a:gd name="connsiteX292" fmla="*/ 3034774 w 5017802"/>
                <a:gd name="connsiteY292" fmla="*/ 1617026 h 4821630"/>
                <a:gd name="connsiteX293" fmla="*/ 2978304 w 5017802"/>
                <a:gd name="connsiteY293" fmla="*/ 1513612 h 4821630"/>
                <a:gd name="connsiteX294" fmla="*/ 2929773 w 5017802"/>
                <a:gd name="connsiteY294" fmla="*/ 1552393 h 4821630"/>
                <a:gd name="connsiteX295" fmla="*/ 2840418 w 5017802"/>
                <a:gd name="connsiteY295" fmla="*/ 1497737 h 4821630"/>
                <a:gd name="connsiteX296" fmla="*/ 2892352 w 5017802"/>
                <a:gd name="connsiteY296" fmla="*/ 1405208 h 4821630"/>
                <a:gd name="connsiteX297" fmla="*/ 2849490 w 5017802"/>
                <a:gd name="connsiteY297" fmla="*/ 1284105 h 4821630"/>
                <a:gd name="connsiteX298" fmla="*/ 2864231 w 5017802"/>
                <a:gd name="connsiteY298" fmla="*/ 1160053 h 4821630"/>
                <a:gd name="connsiteX299" fmla="*/ 2959481 w 5017802"/>
                <a:gd name="connsiteY299" fmla="*/ 1086348 h 4821630"/>
                <a:gd name="connsiteX300" fmla="*/ 3064710 w 5017802"/>
                <a:gd name="connsiteY300" fmla="*/ 1063896 h 4821630"/>
                <a:gd name="connsiteX301" fmla="*/ 3001663 w 5017802"/>
                <a:gd name="connsiteY301" fmla="*/ 974089 h 4821630"/>
                <a:gd name="connsiteX302" fmla="*/ 2984427 w 5017802"/>
                <a:gd name="connsiteY302" fmla="*/ 1018766 h 4821630"/>
                <a:gd name="connsiteX303" fmla="*/ 2941112 w 5017802"/>
                <a:gd name="connsiteY303" fmla="*/ 971595 h 4821630"/>
                <a:gd name="connsiteX304" fmla="*/ 2962430 w 5017802"/>
                <a:gd name="connsiteY304" fmla="*/ 886323 h 4821630"/>
                <a:gd name="connsiteX305" fmla="*/ 3035454 w 5017802"/>
                <a:gd name="connsiteY305" fmla="*/ 789032 h 4821630"/>
                <a:gd name="connsiteX306" fmla="*/ 3018445 w 5017802"/>
                <a:gd name="connsiteY306" fmla="*/ 682443 h 4821630"/>
                <a:gd name="connsiteX307" fmla="*/ 2847223 w 5017802"/>
                <a:gd name="connsiteY307" fmla="*/ 692194 h 4821630"/>
                <a:gd name="connsiteX308" fmla="*/ 2827945 w 5017802"/>
                <a:gd name="connsiteY308" fmla="*/ 734831 h 4821630"/>
                <a:gd name="connsiteX309" fmla="*/ 2795742 w 5017802"/>
                <a:gd name="connsiteY309" fmla="*/ 667248 h 4821630"/>
                <a:gd name="connsiteX310" fmla="*/ 2766032 w 5017802"/>
                <a:gd name="connsiteY310" fmla="*/ 707616 h 4821630"/>
                <a:gd name="connsiteX311" fmla="*/ 2580523 w 5017802"/>
                <a:gd name="connsiteY31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922972 w 5017802"/>
                <a:gd name="connsiteY198" fmla="*/ 3919585 h 4821630"/>
                <a:gd name="connsiteX199" fmla="*/ 2914124 w 5017802"/>
                <a:gd name="connsiteY199" fmla="*/ 3764007 h 4821630"/>
                <a:gd name="connsiteX200" fmla="*/ 3195112 w 5017802"/>
                <a:gd name="connsiteY200" fmla="*/ 3993968 h 4821630"/>
                <a:gd name="connsiteX201" fmla="*/ 3265414 w 5017802"/>
                <a:gd name="connsiteY201" fmla="*/ 4067674 h 4821630"/>
                <a:gd name="connsiteX202" fmla="*/ 3439813 w 5017802"/>
                <a:gd name="connsiteY202" fmla="*/ 4130265 h 4821630"/>
                <a:gd name="connsiteX203" fmla="*/ 3526217 w 5017802"/>
                <a:gd name="connsiteY203" fmla="*/ 4316455 h 4821630"/>
                <a:gd name="connsiteX204" fmla="*/ 3586542 w 5017802"/>
                <a:gd name="connsiteY204" fmla="*/ 4375193 h 4821630"/>
                <a:gd name="connsiteX205" fmla="*/ 3597654 w 5017802"/>
                <a:gd name="connsiteY205" fmla="*/ 4345030 h 4821630"/>
                <a:gd name="connsiteX206" fmla="*/ 3643692 w 5017802"/>
                <a:gd name="connsiteY206" fmla="*/ 4318042 h 4821630"/>
                <a:gd name="connsiteX207" fmla="*/ 3694492 w 5017802"/>
                <a:gd name="connsiteY207" fmla="*/ 4391068 h 4821630"/>
                <a:gd name="connsiteX208" fmla="*/ 3743705 w 5017802"/>
                <a:gd name="connsiteY208" fmla="*/ 4394243 h 4821630"/>
                <a:gd name="connsiteX209" fmla="*/ 3699254 w 5017802"/>
                <a:gd name="connsiteY209" fmla="*/ 4300581 h 4821630"/>
                <a:gd name="connsiteX210" fmla="*/ 3656392 w 5017802"/>
                <a:gd name="connsiteY210" fmla="*/ 4232318 h 4821630"/>
                <a:gd name="connsiteX211" fmla="*/ 3699255 w 5017802"/>
                <a:gd name="connsiteY211" fmla="*/ 4216442 h 4821630"/>
                <a:gd name="connsiteX212" fmla="*/ 3680204 w 5017802"/>
                <a:gd name="connsiteY212" fmla="*/ 4175168 h 4821630"/>
                <a:gd name="connsiteX213" fmla="*/ 3732592 w 5017802"/>
                <a:gd name="connsiteY213" fmla="*/ 4184693 h 4821630"/>
                <a:gd name="connsiteX214" fmla="*/ 3711955 w 5017802"/>
                <a:gd name="connsiteY214" fmla="*/ 4151355 h 4821630"/>
                <a:gd name="connsiteX215" fmla="*/ 3733274 w 5017802"/>
                <a:gd name="connsiteY215" fmla="*/ 4134801 h 4821630"/>
                <a:gd name="connsiteX216" fmla="*/ 3854377 w 5017802"/>
                <a:gd name="connsiteY216" fmla="*/ 4220074 h 4821630"/>
                <a:gd name="connsiteX217" fmla="*/ 3889754 w 5017802"/>
                <a:gd name="connsiteY217" fmla="*/ 4206917 h 4821630"/>
                <a:gd name="connsiteX218" fmla="*/ 3942141 w 5017802"/>
                <a:gd name="connsiteY218" fmla="*/ 4272006 h 4821630"/>
                <a:gd name="connsiteX219" fmla="*/ 3962779 w 5017802"/>
                <a:gd name="connsiteY219" fmla="*/ 4330743 h 4821630"/>
                <a:gd name="connsiteX220" fmla="*/ 4070729 w 5017802"/>
                <a:gd name="connsiteY220" fmla="*/ 4349792 h 4821630"/>
                <a:gd name="connsiteX221" fmla="*/ 4010405 w 5017802"/>
                <a:gd name="connsiteY221" fmla="*/ 4283117 h 4821630"/>
                <a:gd name="connsiteX222" fmla="*/ 4007229 w 5017802"/>
                <a:gd name="connsiteY222" fmla="*/ 4214855 h 4821630"/>
                <a:gd name="connsiteX223" fmla="*/ 4061204 w 5017802"/>
                <a:gd name="connsiteY223" fmla="*/ 4270418 h 4821630"/>
                <a:gd name="connsiteX224" fmla="*/ 4110417 w 5017802"/>
                <a:gd name="connsiteY224" fmla="*/ 4275180 h 4821630"/>
                <a:gd name="connsiteX225" fmla="*/ 4104067 w 5017802"/>
                <a:gd name="connsiteY225" fmla="*/ 4225968 h 4821630"/>
                <a:gd name="connsiteX226" fmla="*/ 4164392 w 5017802"/>
                <a:gd name="connsiteY226" fmla="*/ 4230730 h 4821630"/>
                <a:gd name="connsiteX227" fmla="*/ 4226304 w 5017802"/>
                <a:gd name="connsiteY227" fmla="*/ 4273592 h 4821630"/>
                <a:gd name="connsiteX228" fmla="*/ 4258054 w 5017802"/>
                <a:gd name="connsiteY228" fmla="*/ 4260893 h 4821630"/>
                <a:gd name="connsiteX229" fmla="*/ 4251705 w 5017802"/>
                <a:gd name="connsiteY229" fmla="*/ 4225968 h 4821630"/>
                <a:gd name="connsiteX230" fmla="*/ 4292980 w 5017802"/>
                <a:gd name="connsiteY230" fmla="*/ 4202156 h 4821630"/>
                <a:gd name="connsiteX231" fmla="*/ 4377117 w 5017802"/>
                <a:gd name="connsiteY231" fmla="*/ 4259306 h 4821630"/>
                <a:gd name="connsiteX232" fmla="*/ 4394580 w 5017802"/>
                <a:gd name="connsiteY232" fmla="*/ 4157708 h 4821630"/>
                <a:gd name="connsiteX233" fmla="*/ 4369180 w 5017802"/>
                <a:gd name="connsiteY233" fmla="*/ 4135482 h 4821630"/>
                <a:gd name="connsiteX234" fmla="*/ 4296154 w 5017802"/>
                <a:gd name="connsiteY234" fmla="*/ 4092619 h 4821630"/>
                <a:gd name="connsiteX235" fmla="*/ 4318379 w 5017802"/>
                <a:gd name="connsiteY235" fmla="*/ 4067220 h 4821630"/>
                <a:gd name="connsiteX236" fmla="*/ 4339017 w 5017802"/>
                <a:gd name="connsiteY236" fmla="*/ 4044994 h 4821630"/>
                <a:gd name="connsiteX237" fmla="*/ 4392992 w 5017802"/>
                <a:gd name="connsiteY237" fmla="*/ 4076745 h 4821630"/>
                <a:gd name="connsiteX238" fmla="*/ 4399342 w 5017802"/>
                <a:gd name="connsiteY238" fmla="*/ 4032295 h 4821630"/>
                <a:gd name="connsiteX239" fmla="*/ 4343779 w 5017802"/>
                <a:gd name="connsiteY239" fmla="*/ 4008482 h 4821630"/>
                <a:gd name="connsiteX240" fmla="*/ 4342192 w 5017802"/>
                <a:gd name="connsiteY240" fmla="*/ 3998958 h 4821630"/>
                <a:gd name="connsiteX241" fmla="*/ 4329491 w 5017802"/>
                <a:gd name="connsiteY241" fmla="*/ 3960859 h 4821630"/>
                <a:gd name="connsiteX242" fmla="*/ 4335841 w 5017802"/>
                <a:gd name="connsiteY242" fmla="*/ 3913233 h 4821630"/>
                <a:gd name="connsiteX243" fmla="*/ 4346954 w 5017802"/>
                <a:gd name="connsiteY243" fmla="*/ 3857670 h 4821630"/>
                <a:gd name="connsiteX244" fmla="*/ 4308854 w 5017802"/>
                <a:gd name="connsiteY244" fmla="*/ 3827508 h 4821630"/>
                <a:gd name="connsiteX245" fmla="*/ 4342191 w 5017802"/>
                <a:gd name="connsiteY245" fmla="*/ 3817983 h 4821630"/>
                <a:gd name="connsiteX246" fmla="*/ 4319966 w 5017802"/>
                <a:gd name="connsiteY246" fmla="*/ 3781470 h 4821630"/>
                <a:gd name="connsiteX247" fmla="*/ 4358067 w 5017802"/>
                <a:gd name="connsiteY247" fmla="*/ 3776709 h 4821630"/>
                <a:gd name="connsiteX248" fmla="*/ 4364416 w 5017802"/>
                <a:gd name="connsiteY248" fmla="*/ 3743370 h 4821630"/>
                <a:gd name="connsiteX249" fmla="*/ 4426330 w 5017802"/>
                <a:gd name="connsiteY249" fmla="*/ 3752897 h 4821630"/>
                <a:gd name="connsiteX250" fmla="*/ 4459443 w 5017802"/>
                <a:gd name="connsiteY250" fmla="*/ 3768089 h 4821630"/>
                <a:gd name="connsiteX251" fmla="*/ 4425650 w 5017802"/>
                <a:gd name="connsiteY251" fmla="*/ 3809137 h 4821630"/>
                <a:gd name="connsiteX252" fmla="*/ 4464658 w 5017802"/>
                <a:gd name="connsiteY252" fmla="*/ 3916633 h 4821630"/>
                <a:gd name="connsiteX253" fmla="*/ 4517045 w 5017802"/>
                <a:gd name="connsiteY253" fmla="*/ 3947931 h 4821630"/>
                <a:gd name="connsiteX254" fmla="*/ 4568979 w 5017802"/>
                <a:gd name="connsiteY254" fmla="*/ 3905749 h 4821630"/>
                <a:gd name="connsiteX255" fmla="*/ 4654704 w 5017802"/>
                <a:gd name="connsiteY255" fmla="*/ 3857216 h 4821630"/>
                <a:gd name="connsiteX256" fmla="*/ 4637468 w 5017802"/>
                <a:gd name="connsiteY256" fmla="*/ 3768315 h 4821630"/>
                <a:gd name="connsiteX257" fmla="*/ 4714802 w 5017802"/>
                <a:gd name="connsiteY257" fmla="*/ 3635646 h 4821630"/>
                <a:gd name="connsiteX258" fmla="*/ 5007356 w 5017802"/>
                <a:gd name="connsiteY258" fmla="*/ 3302498 h 4821630"/>
                <a:gd name="connsiteX259" fmla="*/ 4925939 w 5017802"/>
                <a:gd name="connsiteY259" fmla="*/ 3293426 h 4821630"/>
                <a:gd name="connsiteX260" fmla="*/ 4930476 w 5017802"/>
                <a:gd name="connsiteY260" fmla="*/ 3201578 h 4821630"/>
                <a:gd name="connsiteX261" fmla="*/ 4881489 w 5017802"/>
                <a:gd name="connsiteY261" fmla="*/ 3176406 h 4821630"/>
                <a:gd name="connsiteX262" fmla="*/ 4797352 w 5017802"/>
                <a:gd name="connsiteY262" fmla="*/ 3207928 h 4821630"/>
                <a:gd name="connsiteX263" fmla="*/ 4760613 w 5017802"/>
                <a:gd name="connsiteY263" fmla="*/ 3171643 h 4821630"/>
                <a:gd name="connsiteX264" fmla="*/ 4805290 w 5017802"/>
                <a:gd name="connsiteY264" fmla="*/ 3148738 h 4821630"/>
                <a:gd name="connsiteX265" fmla="*/ 4676023 w 5017802"/>
                <a:gd name="connsiteY265" fmla="*/ 2935559 h 4821630"/>
                <a:gd name="connsiteX266" fmla="*/ 4690989 w 5017802"/>
                <a:gd name="connsiteY266" fmla="*/ 2905396 h 4821630"/>
                <a:gd name="connsiteX267" fmla="*/ 4667404 w 5017802"/>
                <a:gd name="connsiteY267" fmla="*/ 2789736 h 4821630"/>
                <a:gd name="connsiteX268" fmla="*/ 4508655 w 5017802"/>
                <a:gd name="connsiteY268" fmla="*/ 2778850 h 4821630"/>
                <a:gd name="connsiteX269" fmla="*/ 4475317 w 5017802"/>
                <a:gd name="connsiteY269" fmla="*/ 2827608 h 4821630"/>
                <a:gd name="connsiteX270" fmla="*/ 4386417 w 5017802"/>
                <a:gd name="connsiteY270" fmla="*/ 2842124 h 4821630"/>
                <a:gd name="connsiteX271" fmla="*/ 4392767 w 5017802"/>
                <a:gd name="connsiteY271" fmla="*/ 2820125 h 4821630"/>
                <a:gd name="connsiteX272" fmla="*/ 4339245 w 5017802"/>
                <a:gd name="connsiteY272" fmla="*/ 2804024 h 4821630"/>
                <a:gd name="connsiteX273" fmla="*/ 4314526 w 5017802"/>
                <a:gd name="connsiteY273" fmla="*/ 2638923 h 4821630"/>
                <a:gd name="connsiteX274" fmla="*/ 4034219 w 5017802"/>
                <a:gd name="connsiteY274" fmla="*/ 2572248 h 4821630"/>
                <a:gd name="connsiteX275" fmla="*/ 3897920 w 5017802"/>
                <a:gd name="connsiteY275" fmla="*/ 2615564 h 4821630"/>
                <a:gd name="connsiteX276" fmla="*/ 3765931 w 5017802"/>
                <a:gd name="connsiteY276" fmla="*/ 2608080 h 4821630"/>
                <a:gd name="connsiteX277" fmla="*/ 3633488 w 5017802"/>
                <a:gd name="connsiteY277" fmla="*/ 2497182 h 4821630"/>
                <a:gd name="connsiteX278" fmla="*/ 3420310 w 5017802"/>
                <a:gd name="connsiteY278" fmla="*/ 2193969 h 4821630"/>
                <a:gd name="connsiteX279" fmla="*/ 3021848 w 5017802"/>
                <a:gd name="connsiteY279" fmla="*/ 2054496 h 4821630"/>
                <a:gd name="connsiteX280" fmla="*/ 2785310 w 5017802"/>
                <a:gd name="connsiteY280" fmla="*/ 1741532 h 4821630"/>
                <a:gd name="connsiteX281" fmla="*/ 2819101 w 5017802"/>
                <a:gd name="connsiteY281" fmla="*/ 1716586 h 4821630"/>
                <a:gd name="connsiteX282" fmla="*/ 2878745 w 5017802"/>
                <a:gd name="connsiteY282" fmla="*/ 1799589 h 4821630"/>
                <a:gd name="connsiteX283" fmla="*/ 2898929 w 5017802"/>
                <a:gd name="connsiteY283" fmla="*/ 1782126 h 4821630"/>
                <a:gd name="connsiteX284" fmla="*/ 2942019 w 5017802"/>
                <a:gd name="connsiteY284" fmla="*/ 1812970 h 4821630"/>
                <a:gd name="connsiteX285" fmla="*/ 3030692 w 5017802"/>
                <a:gd name="connsiteY285" fmla="*/ 1759221 h 4821630"/>
                <a:gd name="connsiteX286" fmla="*/ 3046794 w 5017802"/>
                <a:gd name="connsiteY286" fmla="*/ 1738811 h 4821630"/>
                <a:gd name="connsiteX287" fmla="*/ 3105077 w 5017802"/>
                <a:gd name="connsiteY287" fmla="*/ 1739037 h 4821630"/>
                <a:gd name="connsiteX288" fmla="*/ 3121180 w 5017802"/>
                <a:gd name="connsiteY288" fmla="*/ 1705927 h 4821630"/>
                <a:gd name="connsiteX289" fmla="*/ 3102356 w 5017802"/>
                <a:gd name="connsiteY289" fmla="*/ 1680300 h 4821630"/>
                <a:gd name="connsiteX290" fmla="*/ 3035228 w 5017802"/>
                <a:gd name="connsiteY290" fmla="*/ 1700257 h 4821630"/>
                <a:gd name="connsiteX291" fmla="*/ 3013456 w 5017802"/>
                <a:gd name="connsiteY291" fmla="*/ 1646736 h 4821630"/>
                <a:gd name="connsiteX292" fmla="*/ 3034774 w 5017802"/>
                <a:gd name="connsiteY292" fmla="*/ 1617026 h 4821630"/>
                <a:gd name="connsiteX293" fmla="*/ 2978304 w 5017802"/>
                <a:gd name="connsiteY293" fmla="*/ 1513612 h 4821630"/>
                <a:gd name="connsiteX294" fmla="*/ 2929773 w 5017802"/>
                <a:gd name="connsiteY294" fmla="*/ 1552393 h 4821630"/>
                <a:gd name="connsiteX295" fmla="*/ 2840418 w 5017802"/>
                <a:gd name="connsiteY295" fmla="*/ 1497737 h 4821630"/>
                <a:gd name="connsiteX296" fmla="*/ 2892352 w 5017802"/>
                <a:gd name="connsiteY296" fmla="*/ 1405208 h 4821630"/>
                <a:gd name="connsiteX297" fmla="*/ 2849490 w 5017802"/>
                <a:gd name="connsiteY297" fmla="*/ 1284105 h 4821630"/>
                <a:gd name="connsiteX298" fmla="*/ 2864231 w 5017802"/>
                <a:gd name="connsiteY298" fmla="*/ 1160053 h 4821630"/>
                <a:gd name="connsiteX299" fmla="*/ 2959481 w 5017802"/>
                <a:gd name="connsiteY299" fmla="*/ 1086348 h 4821630"/>
                <a:gd name="connsiteX300" fmla="*/ 3064710 w 5017802"/>
                <a:gd name="connsiteY300" fmla="*/ 1063896 h 4821630"/>
                <a:gd name="connsiteX301" fmla="*/ 3001663 w 5017802"/>
                <a:gd name="connsiteY301" fmla="*/ 974089 h 4821630"/>
                <a:gd name="connsiteX302" fmla="*/ 2984427 w 5017802"/>
                <a:gd name="connsiteY302" fmla="*/ 1018766 h 4821630"/>
                <a:gd name="connsiteX303" fmla="*/ 2941112 w 5017802"/>
                <a:gd name="connsiteY303" fmla="*/ 971595 h 4821630"/>
                <a:gd name="connsiteX304" fmla="*/ 2962430 w 5017802"/>
                <a:gd name="connsiteY304" fmla="*/ 886323 h 4821630"/>
                <a:gd name="connsiteX305" fmla="*/ 3035454 w 5017802"/>
                <a:gd name="connsiteY305" fmla="*/ 789032 h 4821630"/>
                <a:gd name="connsiteX306" fmla="*/ 3018445 w 5017802"/>
                <a:gd name="connsiteY306" fmla="*/ 682443 h 4821630"/>
                <a:gd name="connsiteX307" fmla="*/ 2847223 w 5017802"/>
                <a:gd name="connsiteY307" fmla="*/ 692194 h 4821630"/>
                <a:gd name="connsiteX308" fmla="*/ 2827945 w 5017802"/>
                <a:gd name="connsiteY308" fmla="*/ 734831 h 4821630"/>
                <a:gd name="connsiteX309" fmla="*/ 2795742 w 5017802"/>
                <a:gd name="connsiteY309" fmla="*/ 667248 h 4821630"/>
                <a:gd name="connsiteX310" fmla="*/ 2766032 w 5017802"/>
                <a:gd name="connsiteY310" fmla="*/ 707616 h 4821630"/>
                <a:gd name="connsiteX311" fmla="*/ 2580523 w 5017802"/>
                <a:gd name="connsiteY31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11848 w 5017802"/>
                <a:gd name="connsiteY198" fmla="*/ 4059285 h 4821630"/>
                <a:gd name="connsiteX199" fmla="*/ 2922972 w 5017802"/>
                <a:gd name="connsiteY199" fmla="*/ 3919585 h 4821630"/>
                <a:gd name="connsiteX200" fmla="*/ 2914124 w 5017802"/>
                <a:gd name="connsiteY200" fmla="*/ 3764007 h 4821630"/>
                <a:gd name="connsiteX201" fmla="*/ 3195112 w 5017802"/>
                <a:gd name="connsiteY201" fmla="*/ 3993968 h 4821630"/>
                <a:gd name="connsiteX202" fmla="*/ 3265414 w 5017802"/>
                <a:gd name="connsiteY202" fmla="*/ 4067674 h 4821630"/>
                <a:gd name="connsiteX203" fmla="*/ 3439813 w 5017802"/>
                <a:gd name="connsiteY203" fmla="*/ 4130265 h 4821630"/>
                <a:gd name="connsiteX204" fmla="*/ 3526217 w 5017802"/>
                <a:gd name="connsiteY204" fmla="*/ 4316455 h 4821630"/>
                <a:gd name="connsiteX205" fmla="*/ 3586542 w 5017802"/>
                <a:gd name="connsiteY205" fmla="*/ 4375193 h 4821630"/>
                <a:gd name="connsiteX206" fmla="*/ 3597654 w 5017802"/>
                <a:gd name="connsiteY206" fmla="*/ 4345030 h 4821630"/>
                <a:gd name="connsiteX207" fmla="*/ 3643692 w 5017802"/>
                <a:gd name="connsiteY207" fmla="*/ 4318042 h 4821630"/>
                <a:gd name="connsiteX208" fmla="*/ 3694492 w 5017802"/>
                <a:gd name="connsiteY208" fmla="*/ 4391068 h 4821630"/>
                <a:gd name="connsiteX209" fmla="*/ 3743705 w 5017802"/>
                <a:gd name="connsiteY209" fmla="*/ 4394243 h 4821630"/>
                <a:gd name="connsiteX210" fmla="*/ 3699254 w 5017802"/>
                <a:gd name="connsiteY210" fmla="*/ 4300581 h 4821630"/>
                <a:gd name="connsiteX211" fmla="*/ 3656392 w 5017802"/>
                <a:gd name="connsiteY211" fmla="*/ 4232318 h 4821630"/>
                <a:gd name="connsiteX212" fmla="*/ 3699255 w 5017802"/>
                <a:gd name="connsiteY212" fmla="*/ 4216442 h 4821630"/>
                <a:gd name="connsiteX213" fmla="*/ 3680204 w 5017802"/>
                <a:gd name="connsiteY213" fmla="*/ 4175168 h 4821630"/>
                <a:gd name="connsiteX214" fmla="*/ 3732592 w 5017802"/>
                <a:gd name="connsiteY214" fmla="*/ 4184693 h 4821630"/>
                <a:gd name="connsiteX215" fmla="*/ 3711955 w 5017802"/>
                <a:gd name="connsiteY215" fmla="*/ 4151355 h 4821630"/>
                <a:gd name="connsiteX216" fmla="*/ 3733274 w 5017802"/>
                <a:gd name="connsiteY216" fmla="*/ 4134801 h 4821630"/>
                <a:gd name="connsiteX217" fmla="*/ 3854377 w 5017802"/>
                <a:gd name="connsiteY217" fmla="*/ 4220074 h 4821630"/>
                <a:gd name="connsiteX218" fmla="*/ 3889754 w 5017802"/>
                <a:gd name="connsiteY218" fmla="*/ 4206917 h 4821630"/>
                <a:gd name="connsiteX219" fmla="*/ 3942141 w 5017802"/>
                <a:gd name="connsiteY219" fmla="*/ 4272006 h 4821630"/>
                <a:gd name="connsiteX220" fmla="*/ 3962779 w 5017802"/>
                <a:gd name="connsiteY220" fmla="*/ 4330743 h 4821630"/>
                <a:gd name="connsiteX221" fmla="*/ 4070729 w 5017802"/>
                <a:gd name="connsiteY221" fmla="*/ 4349792 h 4821630"/>
                <a:gd name="connsiteX222" fmla="*/ 4010405 w 5017802"/>
                <a:gd name="connsiteY222" fmla="*/ 4283117 h 4821630"/>
                <a:gd name="connsiteX223" fmla="*/ 4007229 w 5017802"/>
                <a:gd name="connsiteY223" fmla="*/ 4214855 h 4821630"/>
                <a:gd name="connsiteX224" fmla="*/ 4061204 w 5017802"/>
                <a:gd name="connsiteY224" fmla="*/ 4270418 h 4821630"/>
                <a:gd name="connsiteX225" fmla="*/ 4110417 w 5017802"/>
                <a:gd name="connsiteY225" fmla="*/ 4275180 h 4821630"/>
                <a:gd name="connsiteX226" fmla="*/ 4104067 w 5017802"/>
                <a:gd name="connsiteY226" fmla="*/ 4225968 h 4821630"/>
                <a:gd name="connsiteX227" fmla="*/ 4164392 w 5017802"/>
                <a:gd name="connsiteY227" fmla="*/ 4230730 h 4821630"/>
                <a:gd name="connsiteX228" fmla="*/ 4226304 w 5017802"/>
                <a:gd name="connsiteY228" fmla="*/ 4273592 h 4821630"/>
                <a:gd name="connsiteX229" fmla="*/ 4258054 w 5017802"/>
                <a:gd name="connsiteY229" fmla="*/ 4260893 h 4821630"/>
                <a:gd name="connsiteX230" fmla="*/ 4251705 w 5017802"/>
                <a:gd name="connsiteY230" fmla="*/ 4225968 h 4821630"/>
                <a:gd name="connsiteX231" fmla="*/ 4292980 w 5017802"/>
                <a:gd name="connsiteY231" fmla="*/ 4202156 h 4821630"/>
                <a:gd name="connsiteX232" fmla="*/ 4377117 w 5017802"/>
                <a:gd name="connsiteY232" fmla="*/ 4259306 h 4821630"/>
                <a:gd name="connsiteX233" fmla="*/ 4394580 w 5017802"/>
                <a:gd name="connsiteY233" fmla="*/ 4157708 h 4821630"/>
                <a:gd name="connsiteX234" fmla="*/ 4369180 w 5017802"/>
                <a:gd name="connsiteY234" fmla="*/ 4135482 h 4821630"/>
                <a:gd name="connsiteX235" fmla="*/ 4296154 w 5017802"/>
                <a:gd name="connsiteY235" fmla="*/ 4092619 h 4821630"/>
                <a:gd name="connsiteX236" fmla="*/ 4318379 w 5017802"/>
                <a:gd name="connsiteY236" fmla="*/ 4067220 h 4821630"/>
                <a:gd name="connsiteX237" fmla="*/ 4339017 w 5017802"/>
                <a:gd name="connsiteY237" fmla="*/ 4044994 h 4821630"/>
                <a:gd name="connsiteX238" fmla="*/ 4392992 w 5017802"/>
                <a:gd name="connsiteY238" fmla="*/ 4076745 h 4821630"/>
                <a:gd name="connsiteX239" fmla="*/ 4399342 w 5017802"/>
                <a:gd name="connsiteY239" fmla="*/ 4032295 h 4821630"/>
                <a:gd name="connsiteX240" fmla="*/ 4343779 w 5017802"/>
                <a:gd name="connsiteY240" fmla="*/ 4008482 h 4821630"/>
                <a:gd name="connsiteX241" fmla="*/ 4342192 w 5017802"/>
                <a:gd name="connsiteY241" fmla="*/ 3998958 h 4821630"/>
                <a:gd name="connsiteX242" fmla="*/ 4329491 w 5017802"/>
                <a:gd name="connsiteY242" fmla="*/ 3960859 h 4821630"/>
                <a:gd name="connsiteX243" fmla="*/ 4335841 w 5017802"/>
                <a:gd name="connsiteY243" fmla="*/ 3913233 h 4821630"/>
                <a:gd name="connsiteX244" fmla="*/ 4346954 w 5017802"/>
                <a:gd name="connsiteY244" fmla="*/ 3857670 h 4821630"/>
                <a:gd name="connsiteX245" fmla="*/ 4308854 w 5017802"/>
                <a:gd name="connsiteY245" fmla="*/ 3827508 h 4821630"/>
                <a:gd name="connsiteX246" fmla="*/ 4342191 w 5017802"/>
                <a:gd name="connsiteY246" fmla="*/ 3817983 h 4821630"/>
                <a:gd name="connsiteX247" fmla="*/ 4319966 w 5017802"/>
                <a:gd name="connsiteY247" fmla="*/ 3781470 h 4821630"/>
                <a:gd name="connsiteX248" fmla="*/ 4358067 w 5017802"/>
                <a:gd name="connsiteY248" fmla="*/ 3776709 h 4821630"/>
                <a:gd name="connsiteX249" fmla="*/ 4364416 w 5017802"/>
                <a:gd name="connsiteY249" fmla="*/ 3743370 h 4821630"/>
                <a:gd name="connsiteX250" fmla="*/ 4426330 w 5017802"/>
                <a:gd name="connsiteY250" fmla="*/ 3752897 h 4821630"/>
                <a:gd name="connsiteX251" fmla="*/ 4459443 w 5017802"/>
                <a:gd name="connsiteY251" fmla="*/ 3768089 h 4821630"/>
                <a:gd name="connsiteX252" fmla="*/ 4425650 w 5017802"/>
                <a:gd name="connsiteY252" fmla="*/ 3809137 h 4821630"/>
                <a:gd name="connsiteX253" fmla="*/ 4464658 w 5017802"/>
                <a:gd name="connsiteY253" fmla="*/ 3916633 h 4821630"/>
                <a:gd name="connsiteX254" fmla="*/ 4517045 w 5017802"/>
                <a:gd name="connsiteY254" fmla="*/ 3947931 h 4821630"/>
                <a:gd name="connsiteX255" fmla="*/ 4568979 w 5017802"/>
                <a:gd name="connsiteY255" fmla="*/ 3905749 h 4821630"/>
                <a:gd name="connsiteX256" fmla="*/ 4654704 w 5017802"/>
                <a:gd name="connsiteY256" fmla="*/ 3857216 h 4821630"/>
                <a:gd name="connsiteX257" fmla="*/ 4637468 w 5017802"/>
                <a:gd name="connsiteY257" fmla="*/ 3768315 h 4821630"/>
                <a:gd name="connsiteX258" fmla="*/ 4714802 w 5017802"/>
                <a:gd name="connsiteY258" fmla="*/ 3635646 h 4821630"/>
                <a:gd name="connsiteX259" fmla="*/ 5007356 w 5017802"/>
                <a:gd name="connsiteY259" fmla="*/ 3302498 h 4821630"/>
                <a:gd name="connsiteX260" fmla="*/ 4925939 w 5017802"/>
                <a:gd name="connsiteY260" fmla="*/ 3293426 h 4821630"/>
                <a:gd name="connsiteX261" fmla="*/ 4930476 w 5017802"/>
                <a:gd name="connsiteY261" fmla="*/ 3201578 h 4821630"/>
                <a:gd name="connsiteX262" fmla="*/ 4881489 w 5017802"/>
                <a:gd name="connsiteY262" fmla="*/ 3176406 h 4821630"/>
                <a:gd name="connsiteX263" fmla="*/ 4797352 w 5017802"/>
                <a:gd name="connsiteY263" fmla="*/ 3207928 h 4821630"/>
                <a:gd name="connsiteX264" fmla="*/ 4760613 w 5017802"/>
                <a:gd name="connsiteY264" fmla="*/ 3171643 h 4821630"/>
                <a:gd name="connsiteX265" fmla="*/ 4805290 w 5017802"/>
                <a:gd name="connsiteY265" fmla="*/ 3148738 h 4821630"/>
                <a:gd name="connsiteX266" fmla="*/ 4676023 w 5017802"/>
                <a:gd name="connsiteY266" fmla="*/ 2935559 h 4821630"/>
                <a:gd name="connsiteX267" fmla="*/ 4690989 w 5017802"/>
                <a:gd name="connsiteY267" fmla="*/ 2905396 h 4821630"/>
                <a:gd name="connsiteX268" fmla="*/ 4667404 w 5017802"/>
                <a:gd name="connsiteY268" fmla="*/ 2789736 h 4821630"/>
                <a:gd name="connsiteX269" fmla="*/ 4508655 w 5017802"/>
                <a:gd name="connsiteY269" fmla="*/ 2778850 h 4821630"/>
                <a:gd name="connsiteX270" fmla="*/ 4475317 w 5017802"/>
                <a:gd name="connsiteY270" fmla="*/ 2827608 h 4821630"/>
                <a:gd name="connsiteX271" fmla="*/ 4386417 w 5017802"/>
                <a:gd name="connsiteY271" fmla="*/ 2842124 h 4821630"/>
                <a:gd name="connsiteX272" fmla="*/ 4392767 w 5017802"/>
                <a:gd name="connsiteY272" fmla="*/ 2820125 h 4821630"/>
                <a:gd name="connsiteX273" fmla="*/ 4339245 w 5017802"/>
                <a:gd name="connsiteY273" fmla="*/ 2804024 h 4821630"/>
                <a:gd name="connsiteX274" fmla="*/ 4314526 w 5017802"/>
                <a:gd name="connsiteY274" fmla="*/ 2638923 h 4821630"/>
                <a:gd name="connsiteX275" fmla="*/ 4034219 w 5017802"/>
                <a:gd name="connsiteY275" fmla="*/ 2572248 h 4821630"/>
                <a:gd name="connsiteX276" fmla="*/ 3897920 w 5017802"/>
                <a:gd name="connsiteY276" fmla="*/ 2615564 h 4821630"/>
                <a:gd name="connsiteX277" fmla="*/ 3765931 w 5017802"/>
                <a:gd name="connsiteY277" fmla="*/ 2608080 h 4821630"/>
                <a:gd name="connsiteX278" fmla="*/ 3633488 w 5017802"/>
                <a:gd name="connsiteY278" fmla="*/ 2497182 h 4821630"/>
                <a:gd name="connsiteX279" fmla="*/ 3420310 w 5017802"/>
                <a:gd name="connsiteY279" fmla="*/ 2193969 h 4821630"/>
                <a:gd name="connsiteX280" fmla="*/ 3021848 w 5017802"/>
                <a:gd name="connsiteY280" fmla="*/ 2054496 h 4821630"/>
                <a:gd name="connsiteX281" fmla="*/ 2785310 w 5017802"/>
                <a:gd name="connsiteY281" fmla="*/ 1741532 h 4821630"/>
                <a:gd name="connsiteX282" fmla="*/ 2819101 w 5017802"/>
                <a:gd name="connsiteY282" fmla="*/ 1716586 h 4821630"/>
                <a:gd name="connsiteX283" fmla="*/ 2878745 w 5017802"/>
                <a:gd name="connsiteY283" fmla="*/ 1799589 h 4821630"/>
                <a:gd name="connsiteX284" fmla="*/ 2898929 w 5017802"/>
                <a:gd name="connsiteY284" fmla="*/ 1782126 h 4821630"/>
                <a:gd name="connsiteX285" fmla="*/ 2942019 w 5017802"/>
                <a:gd name="connsiteY285" fmla="*/ 1812970 h 4821630"/>
                <a:gd name="connsiteX286" fmla="*/ 3030692 w 5017802"/>
                <a:gd name="connsiteY286" fmla="*/ 1759221 h 4821630"/>
                <a:gd name="connsiteX287" fmla="*/ 3046794 w 5017802"/>
                <a:gd name="connsiteY287" fmla="*/ 1738811 h 4821630"/>
                <a:gd name="connsiteX288" fmla="*/ 3105077 w 5017802"/>
                <a:gd name="connsiteY288" fmla="*/ 1739037 h 4821630"/>
                <a:gd name="connsiteX289" fmla="*/ 3121180 w 5017802"/>
                <a:gd name="connsiteY289" fmla="*/ 1705927 h 4821630"/>
                <a:gd name="connsiteX290" fmla="*/ 3102356 w 5017802"/>
                <a:gd name="connsiteY290" fmla="*/ 1680300 h 4821630"/>
                <a:gd name="connsiteX291" fmla="*/ 3035228 w 5017802"/>
                <a:gd name="connsiteY291" fmla="*/ 1700257 h 4821630"/>
                <a:gd name="connsiteX292" fmla="*/ 3013456 w 5017802"/>
                <a:gd name="connsiteY292" fmla="*/ 1646736 h 4821630"/>
                <a:gd name="connsiteX293" fmla="*/ 3034774 w 5017802"/>
                <a:gd name="connsiteY293" fmla="*/ 1617026 h 4821630"/>
                <a:gd name="connsiteX294" fmla="*/ 2978304 w 5017802"/>
                <a:gd name="connsiteY294" fmla="*/ 1513612 h 4821630"/>
                <a:gd name="connsiteX295" fmla="*/ 2929773 w 5017802"/>
                <a:gd name="connsiteY295" fmla="*/ 1552393 h 4821630"/>
                <a:gd name="connsiteX296" fmla="*/ 2840418 w 5017802"/>
                <a:gd name="connsiteY296" fmla="*/ 1497737 h 4821630"/>
                <a:gd name="connsiteX297" fmla="*/ 2892352 w 5017802"/>
                <a:gd name="connsiteY297" fmla="*/ 1405208 h 4821630"/>
                <a:gd name="connsiteX298" fmla="*/ 2849490 w 5017802"/>
                <a:gd name="connsiteY298" fmla="*/ 1284105 h 4821630"/>
                <a:gd name="connsiteX299" fmla="*/ 2864231 w 5017802"/>
                <a:gd name="connsiteY299" fmla="*/ 1160053 h 4821630"/>
                <a:gd name="connsiteX300" fmla="*/ 2959481 w 5017802"/>
                <a:gd name="connsiteY300" fmla="*/ 1086348 h 4821630"/>
                <a:gd name="connsiteX301" fmla="*/ 3064710 w 5017802"/>
                <a:gd name="connsiteY301" fmla="*/ 1063896 h 4821630"/>
                <a:gd name="connsiteX302" fmla="*/ 3001663 w 5017802"/>
                <a:gd name="connsiteY302" fmla="*/ 974089 h 4821630"/>
                <a:gd name="connsiteX303" fmla="*/ 2984427 w 5017802"/>
                <a:gd name="connsiteY303" fmla="*/ 1018766 h 4821630"/>
                <a:gd name="connsiteX304" fmla="*/ 2941112 w 5017802"/>
                <a:gd name="connsiteY304" fmla="*/ 971595 h 4821630"/>
                <a:gd name="connsiteX305" fmla="*/ 2962430 w 5017802"/>
                <a:gd name="connsiteY305" fmla="*/ 886323 h 4821630"/>
                <a:gd name="connsiteX306" fmla="*/ 3035454 w 5017802"/>
                <a:gd name="connsiteY306" fmla="*/ 789032 h 4821630"/>
                <a:gd name="connsiteX307" fmla="*/ 3018445 w 5017802"/>
                <a:gd name="connsiteY307" fmla="*/ 682443 h 4821630"/>
                <a:gd name="connsiteX308" fmla="*/ 2847223 w 5017802"/>
                <a:gd name="connsiteY308" fmla="*/ 692194 h 4821630"/>
                <a:gd name="connsiteX309" fmla="*/ 2827945 w 5017802"/>
                <a:gd name="connsiteY309" fmla="*/ 734831 h 4821630"/>
                <a:gd name="connsiteX310" fmla="*/ 2795742 w 5017802"/>
                <a:gd name="connsiteY310" fmla="*/ 667248 h 4821630"/>
                <a:gd name="connsiteX311" fmla="*/ 2766032 w 5017802"/>
                <a:gd name="connsiteY311" fmla="*/ 707616 h 4821630"/>
                <a:gd name="connsiteX312" fmla="*/ 2580523 w 5017802"/>
                <a:gd name="connsiteY31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22972 w 5017802"/>
                <a:gd name="connsiteY199" fmla="*/ 3919585 h 4821630"/>
                <a:gd name="connsiteX200" fmla="*/ 2914124 w 5017802"/>
                <a:gd name="connsiteY200" fmla="*/ 3764007 h 4821630"/>
                <a:gd name="connsiteX201" fmla="*/ 3195112 w 5017802"/>
                <a:gd name="connsiteY201" fmla="*/ 3993968 h 4821630"/>
                <a:gd name="connsiteX202" fmla="*/ 3265414 w 5017802"/>
                <a:gd name="connsiteY202" fmla="*/ 4067674 h 4821630"/>
                <a:gd name="connsiteX203" fmla="*/ 3439813 w 5017802"/>
                <a:gd name="connsiteY203" fmla="*/ 4130265 h 4821630"/>
                <a:gd name="connsiteX204" fmla="*/ 3526217 w 5017802"/>
                <a:gd name="connsiteY204" fmla="*/ 4316455 h 4821630"/>
                <a:gd name="connsiteX205" fmla="*/ 3586542 w 5017802"/>
                <a:gd name="connsiteY205" fmla="*/ 4375193 h 4821630"/>
                <a:gd name="connsiteX206" fmla="*/ 3597654 w 5017802"/>
                <a:gd name="connsiteY206" fmla="*/ 4345030 h 4821630"/>
                <a:gd name="connsiteX207" fmla="*/ 3643692 w 5017802"/>
                <a:gd name="connsiteY207" fmla="*/ 4318042 h 4821630"/>
                <a:gd name="connsiteX208" fmla="*/ 3694492 w 5017802"/>
                <a:gd name="connsiteY208" fmla="*/ 4391068 h 4821630"/>
                <a:gd name="connsiteX209" fmla="*/ 3743705 w 5017802"/>
                <a:gd name="connsiteY209" fmla="*/ 4394243 h 4821630"/>
                <a:gd name="connsiteX210" fmla="*/ 3699254 w 5017802"/>
                <a:gd name="connsiteY210" fmla="*/ 4300581 h 4821630"/>
                <a:gd name="connsiteX211" fmla="*/ 3656392 w 5017802"/>
                <a:gd name="connsiteY211" fmla="*/ 4232318 h 4821630"/>
                <a:gd name="connsiteX212" fmla="*/ 3699255 w 5017802"/>
                <a:gd name="connsiteY212" fmla="*/ 4216442 h 4821630"/>
                <a:gd name="connsiteX213" fmla="*/ 3680204 w 5017802"/>
                <a:gd name="connsiteY213" fmla="*/ 4175168 h 4821630"/>
                <a:gd name="connsiteX214" fmla="*/ 3732592 w 5017802"/>
                <a:gd name="connsiteY214" fmla="*/ 4184693 h 4821630"/>
                <a:gd name="connsiteX215" fmla="*/ 3711955 w 5017802"/>
                <a:gd name="connsiteY215" fmla="*/ 4151355 h 4821630"/>
                <a:gd name="connsiteX216" fmla="*/ 3733274 w 5017802"/>
                <a:gd name="connsiteY216" fmla="*/ 4134801 h 4821630"/>
                <a:gd name="connsiteX217" fmla="*/ 3854377 w 5017802"/>
                <a:gd name="connsiteY217" fmla="*/ 4220074 h 4821630"/>
                <a:gd name="connsiteX218" fmla="*/ 3889754 w 5017802"/>
                <a:gd name="connsiteY218" fmla="*/ 4206917 h 4821630"/>
                <a:gd name="connsiteX219" fmla="*/ 3942141 w 5017802"/>
                <a:gd name="connsiteY219" fmla="*/ 4272006 h 4821630"/>
                <a:gd name="connsiteX220" fmla="*/ 3962779 w 5017802"/>
                <a:gd name="connsiteY220" fmla="*/ 4330743 h 4821630"/>
                <a:gd name="connsiteX221" fmla="*/ 4070729 w 5017802"/>
                <a:gd name="connsiteY221" fmla="*/ 4349792 h 4821630"/>
                <a:gd name="connsiteX222" fmla="*/ 4010405 w 5017802"/>
                <a:gd name="connsiteY222" fmla="*/ 4283117 h 4821630"/>
                <a:gd name="connsiteX223" fmla="*/ 4007229 w 5017802"/>
                <a:gd name="connsiteY223" fmla="*/ 4214855 h 4821630"/>
                <a:gd name="connsiteX224" fmla="*/ 4061204 w 5017802"/>
                <a:gd name="connsiteY224" fmla="*/ 4270418 h 4821630"/>
                <a:gd name="connsiteX225" fmla="*/ 4110417 w 5017802"/>
                <a:gd name="connsiteY225" fmla="*/ 4275180 h 4821630"/>
                <a:gd name="connsiteX226" fmla="*/ 4104067 w 5017802"/>
                <a:gd name="connsiteY226" fmla="*/ 4225968 h 4821630"/>
                <a:gd name="connsiteX227" fmla="*/ 4164392 w 5017802"/>
                <a:gd name="connsiteY227" fmla="*/ 4230730 h 4821630"/>
                <a:gd name="connsiteX228" fmla="*/ 4226304 w 5017802"/>
                <a:gd name="connsiteY228" fmla="*/ 4273592 h 4821630"/>
                <a:gd name="connsiteX229" fmla="*/ 4258054 w 5017802"/>
                <a:gd name="connsiteY229" fmla="*/ 4260893 h 4821630"/>
                <a:gd name="connsiteX230" fmla="*/ 4251705 w 5017802"/>
                <a:gd name="connsiteY230" fmla="*/ 4225968 h 4821630"/>
                <a:gd name="connsiteX231" fmla="*/ 4292980 w 5017802"/>
                <a:gd name="connsiteY231" fmla="*/ 4202156 h 4821630"/>
                <a:gd name="connsiteX232" fmla="*/ 4377117 w 5017802"/>
                <a:gd name="connsiteY232" fmla="*/ 4259306 h 4821630"/>
                <a:gd name="connsiteX233" fmla="*/ 4394580 w 5017802"/>
                <a:gd name="connsiteY233" fmla="*/ 4157708 h 4821630"/>
                <a:gd name="connsiteX234" fmla="*/ 4369180 w 5017802"/>
                <a:gd name="connsiteY234" fmla="*/ 4135482 h 4821630"/>
                <a:gd name="connsiteX235" fmla="*/ 4296154 w 5017802"/>
                <a:gd name="connsiteY235" fmla="*/ 4092619 h 4821630"/>
                <a:gd name="connsiteX236" fmla="*/ 4318379 w 5017802"/>
                <a:gd name="connsiteY236" fmla="*/ 4067220 h 4821630"/>
                <a:gd name="connsiteX237" fmla="*/ 4339017 w 5017802"/>
                <a:gd name="connsiteY237" fmla="*/ 4044994 h 4821630"/>
                <a:gd name="connsiteX238" fmla="*/ 4392992 w 5017802"/>
                <a:gd name="connsiteY238" fmla="*/ 4076745 h 4821630"/>
                <a:gd name="connsiteX239" fmla="*/ 4399342 w 5017802"/>
                <a:gd name="connsiteY239" fmla="*/ 4032295 h 4821630"/>
                <a:gd name="connsiteX240" fmla="*/ 4343779 w 5017802"/>
                <a:gd name="connsiteY240" fmla="*/ 4008482 h 4821630"/>
                <a:gd name="connsiteX241" fmla="*/ 4342192 w 5017802"/>
                <a:gd name="connsiteY241" fmla="*/ 3998958 h 4821630"/>
                <a:gd name="connsiteX242" fmla="*/ 4329491 w 5017802"/>
                <a:gd name="connsiteY242" fmla="*/ 3960859 h 4821630"/>
                <a:gd name="connsiteX243" fmla="*/ 4335841 w 5017802"/>
                <a:gd name="connsiteY243" fmla="*/ 3913233 h 4821630"/>
                <a:gd name="connsiteX244" fmla="*/ 4346954 w 5017802"/>
                <a:gd name="connsiteY244" fmla="*/ 3857670 h 4821630"/>
                <a:gd name="connsiteX245" fmla="*/ 4308854 w 5017802"/>
                <a:gd name="connsiteY245" fmla="*/ 3827508 h 4821630"/>
                <a:gd name="connsiteX246" fmla="*/ 4342191 w 5017802"/>
                <a:gd name="connsiteY246" fmla="*/ 3817983 h 4821630"/>
                <a:gd name="connsiteX247" fmla="*/ 4319966 w 5017802"/>
                <a:gd name="connsiteY247" fmla="*/ 3781470 h 4821630"/>
                <a:gd name="connsiteX248" fmla="*/ 4358067 w 5017802"/>
                <a:gd name="connsiteY248" fmla="*/ 3776709 h 4821630"/>
                <a:gd name="connsiteX249" fmla="*/ 4364416 w 5017802"/>
                <a:gd name="connsiteY249" fmla="*/ 3743370 h 4821630"/>
                <a:gd name="connsiteX250" fmla="*/ 4426330 w 5017802"/>
                <a:gd name="connsiteY250" fmla="*/ 3752897 h 4821630"/>
                <a:gd name="connsiteX251" fmla="*/ 4459443 w 5017802"/>
                <a:gd name="connsiteY251" fmla="*/ 3768089 h 4821630"/>
                <a:gd name="connsiteX252" fmla="*/ 4425650 w 5017802"/>
                <a:gd name="connsiteY252" fmla="*/ 3809137 h 4821630"/>
                <a:gd name="connsiteX253" fmla="*/ 4464658 w 5017802"/>
                <a:gd name="connsiteY253" fmla="*/ 3916633 h 4821630"/>
                <a:gd name="connsiteX254" fmla="*/ 4517045 w 5017802"/>
                <a:gd name="connsiteY254" fmla="*/ 3947931 h 4821630"/>
                <a:gd name="connsiteX255" fmla="*/ 4568979 w 5017802"/>
                <a:gd name="connsiteY255" fmla="*/ 3905749 h 4821630"/>
                <a:gd name="connsiteX256" fmla="*/ 4654704 w 5017802"/>
                <a:gd name="connsiteY256" fmla="*/ 3857216 h 4821630"/>
                <a:gd name="connsiteX257" fmla="*/ 4637468 w 5017802"/>
                <a:gd name="connsiteY257" fmla="*/ 3768315 h 4821630"/>
                <a:gd name="connsiteX258" fmla="*/ 4714802 w 5017802"/>
                <a:gd name="connsiteY258" fmla="*/ 3635646 h 4821630"/>
                <a:gd name="connsiteX259" fmla="*/ 5007356 w 5017802"/>
                <a:gd name="connsiteY259" fmla="*/ 3302498 h 4821630"/>
                <a:gd name="connsiteX260" fmla="*/ 4925939 w 5017802"/>
                <a:gd name="connsiteY260" fmla="*/ 3293426 h 4821630"/>
                <a:gd name="connsiteX261" fmla="*/ 4930476 w 5017802"/>
                <a:gd name="connsiteY261" fmla="*/ 3201578 h 4821630"/>
                <a:gd name="connsiteX262" fmla="*/ 4881489 w 5017802"/>
                <a:gd name="connsiteY262" fmla="*/ 3176406 h 4821630"/>
                <a:gd name="connsiteX263" fmla="*/ 4797352 w 5017802"/>
                <a:gd name="connsiteY263" fmla="*/ 3207928 h 4821630"/>
                <a:gd name="connsiteX264" fmla="*/ 4760613 w 5017802"/>
                <a:gd name="connsiteY264" fmla="*/ 3171643 h 4821630"/>
                <a:gd name="connsiteX265" fmla="*/ 4805290 w 5017802"/>
                <a:gd name="connsiteY265" fmla="*/ 3148738 h 4821630"/>
                <a:gd name="connsiteX266" fmla="*/ 4676023 w 5017802"/>
                <a:gd name="connsiteY266" fmla="*/ 2935559 h 4821630"/>
                <a:gd name="connsiteX267" fmla="*/ 4690989 w 5017802"/>
                <a:gd name="connsiteY267" fmla="*/ 2905396 h 4821630"/>
                <a:gd name="connsiteX268" fmla="*/ 4667404 w 5017802"/>
                <a:gd name="connsiteY268" fmla="*/ 2789736 h 4821630"/>
                <a:gd name="connsiteX269" fmla="*/ 4508655 w 5017802"/>
                <a:gd name="connsiteY269" fmla="*/ 2778850 h 4821630"/>
                <a:gd name="connsiteX270" fmla="*/ 4475317 w 5017802"/>
                <a:gd name="connsiteY270" fmla="*/ 2827608 h 4821630"/>
                <a:gd name="connsiteX271" fmla="*/ 4386417 w 5017802"/>
                <a:gd name="connsiteY271" fmla="*/ 2842124 h 4821630"/>
                <a:gd name="connsiteX272" fmla="*/ 4392767 w 5017802"/>
                <a:gd name="connsiteY272" fmla="*/ 2820125 h 4821630"/>
                <a:gd name="connsiteX273" fmla="*/ 4339245 w 5017802"/>
                <a:gd name="connsiteY273" fmla="*/ 2804024 h 4821630"/>
                <a:gd name="connsiteX274" fmla="*/ 4314526 w 5017802"/>
                <a:gd name="connsiteY274" fmla="*/ 2638923 h 4821630"/>
                <a:gd name="connsiteX275" fmla="*/ 4034219 w 5017802"/>
                <a:gd name="connsiteY275" fmla="*/ 2572248 h 4821630"/>
                <a:gd name="connsiteX276" fmla="*/ 3897920 w 5017802"/>
                <a:gd name="connsiteY276" fmla="*/ 2615564 h 4821630"/>
                <a:gd name="connsiteX277" fmla="*/ 3765931 w 5017802"/>
                <a:gd name="connsiteY277" fmla="*/ 2608080 h 4821630"/>
                <a:gd name="connsiteX278" fmla="*/ 3633488 w 5017802"/>
                <a:gd name="connsiteY278" fmla="*/ 2497182 h 4821630"/>
                <a:gd name="connsiteX279" fmla="*/ 3420310 w 5017802"/>
                <a:gd name="connsiteY279" fmla="*/ 2193969 h 4821630"/>
                <a:gd name="connsiteX280" fmla="*/ 3021848 w 5017802"/>
                <a:gd name="connsiteY280" fmla="*/ 2054496 h 4821630"/>
                <a:gd name="connsiteX281" fmla="*/ 2785310 w 5017802"/>
                <a:gd name="connsiteY281" fmla="*/ 1741532 h 4821630"/>
                <a:gd name="connsiteX282" fmla="*/ 2819101 w 5017802"/>
                <a:gd name="connsiteY282" fmla="*/ 1716586 h 4821630"/>
                <a:gd name="connsiteX283" fmla="*/ 2878745 w 5017802"/>
                <a:gd name="connsiteY283" fmla="*/ 1799589 h 4821630"/>
                <a:gd name="connsiteX284" fmla="*/ 2898929 w 5017802"/>
                <a:gd name="connsiteY284" fmla="*/ 1782126 h 4821630"/>
                <a:gd name="connsiteX285" fmla="*/ 2942019 w 5017802"/>
                <a:gd name="connsiteY285" fmla="*/ 1812970 h 4821630"/>
                <a:gd name="connsiteX286" fmla="*/ 3030692 w 5017802"/>
                <a:gd name="connsiteY286" fmla="*/ 1759221 h 4821630"/>
                <a:gd name="connsiteX287" fmla="*/ 3046794 w 5017802"/>
                <a:gd name="connsiteY287" fmla="*/ 1738811 h 4821630"/>
                <a:gd name="connsiteX288" fmla="*/ 3105077 w 5017802"/>
                <a:gd name="connsiteY288" fmla="*/ 1739037 h 4821630"/>
                <a:gd name="connsiteX289" fmla="*/ 3121180 w 5017802"/>
                <a:gd name="connsiteY289" fmla="*/ 1705927 h 4821630"/>
                <a:gd name="connsiteX290" fmla="*/ 3102356 w 5017802"/>
                <a:gd name="connsiteY290" fmla="*/ 1680300 h 4821630"/>
                <a:gd name="connsiteX291" fmla="*/ 3035228 w 5017802"/>
                <a:gd name="connsiteY291" fmla="*/ 1700257 h 4821630"/>
                <a:gd name="connsiteX292" fmla="*/ 3013456 w 5017802"/>
                <a:gd name="connsiteY292" fmla="*/ 1646736 h 4821630"/>
                <a:gd name="connsiteX293" fmla="*/ 3034774 w 5017802"/>
                <a:gd name="connsiteY293" fmla="*/ 1617026 h 4821630"/>
                <a:gd name="connsiteX294" fmla="*/ 2978304 w 5017802"/>
                <a:gd name="connsiteY294" fmla="*/ 1513612 h 4821630"/>
                <a:gd name="connsiteX295" fmla="*/ 2929773 w 5017802"/>
                <a:gd name="connsiteY295" fmla="*/ 1552393 h 4821630"/>
                <a:gd name="connsiteX296" fmla="*/ 2840418 w 5017802"/>
                <a:gd name="connsiteY296" fmla="*/ 1497737 h 4821630"/>
                <a:gd name="connsiteX297" fmla="*/ 2892352 w 5017802"/>
                <a:gd name="connsiteY297" fmla="*/ 1405208 h 4821630"/>
                <a:gd name="connsiteX298" fmla="*/ 2849490 w 5017802"/>
                <a:gd name="connsiteY298" fmla="*/ 1284105 h 4821630"/>
                <a:gd name="connsiteX299" fmla="*/ 2864231 w 5017802"/>
                <a:gd name="connsiteY299" fmla="*/ 1160053 h 4821630"/>
                <a:gd name="connsiteX300" fmla="*/ 2959481 w 5017802"/>
                <a:gd name="connsiteY300" fmla="*/ 1086348 h 4821630"/>
                <a:gd name="connsiteX301" fmla="*/ 3064710 w 5017802"/>
                <a:gd name="connsiteY301" fmla="*/ 1063896 h 4821630"/>
                <a:gd name="connsiteX302" fmla="*/ 3001663 w 5017802"/>
                <a:gd name="connsiteY302" fmla="*/ 974089 h 4821630"/>
                <a:gd name="connsiteX303" fmla="*/ 2984427 w 5017802"/>
                <a:gd name="connsiteY303" fmla="*/ 1018766 h 4821630"/>
                <a:gd name="connsiteX304" fmla="*/ 2941112 w 5017802"/>
                <a:gd name="connsiteY304" fmla="*/ 971595 h 4821630"/>
                <a:gd name="connsiteX305" fmla="*/ 2962430 w 5017802"/>
                <a:gd name="connsiteY305" fmla="*/ 886323 h 4821630"/>
                <a:gd name="connsiteX306" fmla="*/ 3035454 w 5017802"/>
                <a:gd name="connsiteY306" fmla="*/ 789032 h 4821630"/>
                <a:gd name="connsiteX307" fmla="*/ 3018445 w 5017802"/>
                <a:gd name="connsiteY307" fmla="*/ 682443 h 4821630"/>
                <a:gd name="connsiteX308" fmla="*/ 2847223 w 5017802"/>
                <a:gd name="connsiteY308" fmla="*/ 692194 h 4821630"/>
                <a:gd name="connsiteX309" fmla="*/ 2827945 w 5017802"/>
                <a:gd name="connsiteY309" fmla="*/ 734831 h 4821630"/>
                <a:gd name="connsiteX310" fmla="*/ 2795742 w 5017802"/>
                <a:gd name="connsiteY310" fmla="*/ 667248 h 4821630"/>
                <a:gd name="connsiteX311" fmla="*/ 2766032 w 5017802"/>
                <a:gd name="connsiteY311" fmla="*/ 707616 h 4821630"/>
                <a:gd name="connsiteX312" fmla="*/ 2580523 w 5017802"/>
                <a:gd name="connsiteY31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886460 w 5017802"/>
                <a:gd name="connsiteY199" fmla="*/ 4094210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3195112 w 5017802"/>
                <a:gd name="connsiteY202" fmla="*/ 3993968 h 4821630"/>
                <a:gd name="connsiteX203" fmla="*/ 3265414 w 5017802"/>
                <a:gd name="connsiteY203" fmla="*/ 4067674 h 4821630"/>
                <a:gd name="connsiteX204" fmla="*/ 3439813 w 5017802"/>
                <a:gd name="connsiteY204" fmla="*/ 4130265 h 4821630"/>
                <a:gd name="connsiteX205" fmla="*/ 3526217 w 5017802"/>
                <a:gd name="connsiteY205" fmla="*/ 4316455 h 4821630"/>
                <a:gd name="connsiteX206" fmla="*/ 3586542 w 5017802"/>
                <a:gd name="connsiteY206" fmla="*/ 4375193 h 4821630"/>
                <a:gd name="connsiteX207" fmla="*/ 3597654 w 5017802"/>
                <a:gd name="connsiteY207" fmla="*/ 4345030 h 4821630"/>
                <a:gd name="connsiteX208" fmla="*/ 3643692 w 5017802"/>
                <a:gd name="connsiteY208" fmla="*/ 4318042 h 4821630"/>
                <a:gd name="connsiteX209" fmla="*/ 3694492 w 5017802"/>
                <a:gd name="connsiteY209" fmla="*/ 4391068 h 4821630"/>
                <a:gd name="connsiteX210" fmla="*/ 3743705 w 5017802"/>
                <a:gd name="connsiteY210" fmla="*/ 4394243 h 4821630"/>
                <a:gd name="connsiteX211" fmla="*/ 3699254 w 5017802"/>
                <a:gd name="connsiteY211" fmla="*/ 4300581 h 4821630"/>
                <a:gd name="connsiteX212" fmla="*/ 3656392 w 5017802"/>
                <a:gd name="connsiteY212" fmla="*/ 4232318 h 4821630"/>
                <a:gd name="connsiteX213" fmla="*/ 3699255 w 5017802"/>
                <a:gd name="connsiteY213" fmla="*/ 4216442 h 4821630"/>
                <a:gd name="connsiteX214" fmla="*/ 3680204 w 5017802"/>
                <a:gd name="connsiteY214" fmla="*/ 4175168 h 4821630"/>
                <a:gd name="connsiteX215" fmla="*/ 3732592 w 5017802"/>
                <a:gd name="connsiteY215" fmla="*/ 4184693 h 4821630"/>
                <a:gd name="connsiteX216" fmla="*/ 3711955 w 5017802"/>
                <a:gd name="connsiteY216" fmla="*/ 4151355 h 4821630"/>
                <a:gd name="connsiteX217" fmla="*/ 3733274 w 5017802"/>
                <a:gd name="connsiteY217" fmla="*/ 4134801 h 4821630"/>
                <a:gd name="connsiteX218" fmla="*/ 3854377 w 5017802"/>
                <a:gd name="connsiteY218" fmla="*/ 4220074 h 4821630"/>
                <a:gd name="connsiteX219" fmla="*/ 3889754 w 5017802"/>
                <a:gd name="connsiteY219" fmla="*/ 4206917 h 4821630"/>
                <a:gd name="connsiteX220" fmla="*/ 3942141 w 5017802"/>
                <a:gd name="connsiteY220" fmla="*/ 4272006 h 4821630"/>
                <a:gd name="connsiteX221" fmla="*/ 3962779 w 5017802"/>
                <a:gd name="connsiteY221" fmla="*/ 4330743 h 4821630"/>
                <a:gd name="connsiteX222" fmla="*/ 4070729 w 5017802"/>
                <a:gd name="connsiteY222" fmla="*/ 4349792 h 4821630"/>
                <a:gd name="connsiteX223" fmla="*/ 4010405 w 5017802"/>
                <a:gd name="connsiteY223" fmla="*/ 4283117 h 4821630"/>
                <a:gd name="connsiteX224" fmla="*/ 4007229 w 5017802"/>
                <a:gd name="connsiteY224" fmla="*/ 4214855 h 4821630"/>
                <a:gd name="connsiteX225" fmla="*/ 4061204 w 5017802"/>
                <a:gd name="connsiteY225" fmla="*/ 4270418 h 4821630"/>
                <a:gd name="connsiteX226" fmla="*/ 4110417 w 5017802"/>
                <a:gd name="connsiteY226" fmla="*/ 4275180 h 4821630"/>
                <a:gd name="connsiteX227" fmla="*/ 4104067 w 5017802"/>
                <a:gd name="connsiteY227" fmla="*/ 4225968 h 4821630"/>
                <a:gd name="connsiteX228" fmla="*/ 4164392 w 5017802"/>
                <a:gd name="connsiteY228" fmla="*/ 4230730 h 4821630"/>
                <a:gd name="connsiteX229" fmla="*/ 4226304 w 5017802"/>
                <a:gd name="connsiteY229" fmla="*/ 4273592 h 4821630"/>
                <a:gd name="connsiteX230" fmla="*/ 4258054 w 5017802"/>
                <a:gd name="connsiteY230" fmla="*/ 4260893 h 4821630"/>
                <a:gd name="connsiteX231" fmla="*/ 4251705 w 5017802"/>
                <a:gd name="connsiteY231" fmla="*/ 4225968 h 4821630"/>
                <a:gd name="connsiteX232" fmla="*/ 4292980 w 5017802"/>
                <a:gd name="connsiteY232" fmla="*/ 4202156 h 4821630"/>
                <a:gd name="connsiteX233" fmla="*/ 4377117 w 5017802"/>
                <a:gd name="connsiteY233" fmla="*/ 4259306 h 4821630"/>
                <a:gd name="connsiteX234" fmla="*/ 4394580 w 5017802"/>
                <a:gd name="connsiteY234" fmla="*/ 4157708 h 4821630"/>
                <a:gd name="connsiteX235" fmla="*/ 4369180 w 5017802"/>
                <a:gd name="connsiteY235" fmla="*/ 4135482 h 4821630"/>
                <a:gd name="connsiteX236" fmla="*/ 4296154 w 5017802"/>
                <a:gd name="connsiteY236" fmla="*/ 4092619 h 4821630"/>
                <a:gd name="connsiteX237" fmla="*/ 4318379 w 5017802"/>
                <a:gd name="connsiteY237" fmla="*/ 4067220 h 4821630"/>
                <a:gd name="connsiteX238" fmla="*/ 4339017 w 5017802"/>
                <a:gd name="connsiteY238" fmla="*/ 4044994 h 4821630"/>
                <a:gd name="connsiteX239" fmla="*/ 4392992 w 5017802"/>
                <a:gd name="connsiteY239" fmla="*/ 4076745 h 4821630"/>
                <a:gd name="connsiteX240" fmla="*/ 4399342 w 5017802"/>
                <a:gd name="connsiteY240" fmla="*/ 4032295 h 4821630"/>
                <a:gd name="connsiteX241" fmla="*/ 4343779 w 5017802"/>
                <a:gd name="connsiteY241" fmla="*/ 4008482 h 4821630"/>
                <a:gd name="connsiteX242" fmla="*/ 4342192 w 5017802"/>
                <a:gd name="connsiteY242" fmla="*/ 3998958 h 4821630"/>
                <a:gd name="connsiteX243" fmla="*/ 4329491 w 5017802"/>
                <a:gd name="connsiteY243" fmla="*/ 3960859 h 4821630"/>
                <a:gd name="connsiteX244" fmla="*/ 4335841 w 5017802"/>
                <a:gd name="connsiteY244" fmla="*/ 3913233 h 4821630"/>
                <a:gd name="connsiteX245" fmla="*/ 4346954 w 5017802"/>
                <a:gd name="connsiteY245" fmla="*/ 3857670 h 4821630"/>
                <a:gd name="connsiteX246" fmla="*/ 4308854 w 5017802"/>
                <a:gd name="connsiteY246" fmla="*/ 3827508 h 4821630"/>
                <a:gd name="connsiteX247" fmla="*/ 4342191 w 5017802"/>
                <a:gd name="connsiteY247" fmla="*/ 3817983 h 4821630"/>
                <a:gd name="connsiteX248" fmla="*/ 4319966 w 5017802"/>
                <a:gd name="connsiteY248" fmla="*/ 3781470 h 4821630"/>
                <a:gd name="connsiteX249" fmla="*/ 4358067 w 5017802"/>
                <a:gd name="connsiteY249" fmla="*/ 3776709 h 4821630"/>
                <a:gd name="connsiteX250" fmla="*/ 4364416 w 5017802"/>
                <a:gd name="connsiteY250" fmla="*/ 3743370 h 4821630"/>
                <a:gd name="connsiteX251" fmla="*/ 4426330 w 5017802"/>
                <a:gd name="connsiteY251" fmla="*/ 3752897 h 4821630"/>
                <a:gd name="connsiteX252" fmla="*/ 4459443 w 5017802"/>
                <a:gd name="connsiteY252" fmla="*/ 3768089 h 4821630"/>
                <a:gd name="connsiteX253" fmla="*/ 4425650 w 5017802"/>
                <a:gd name="connsiteY253" fmla="*/ 3809137 h 4821630"/>
                <a:gd name="connsiteX254" fmla="*/ 4464658 w 5017802"/>
                <a:gd name="connsiteY254" fmla="*/ 3916633 h 4821630"/>
                <a:gd name="connsiteX255" fmla="*/ 4517045 w 5017802"/>
                <a:gd name="connsiteY255" fmla="*/ 3947931 h 4821630"/>
                <a:gd name="connsiteX256" fmla="*/ 4568979 w 5017802"/>
                <a:gd name="connsiteY256" fmla="*/ 3905749 h 4821630"/>
                <a:gd name="connsiteX257" fmla="*/ 4654704 w 5017802"/>
                <a:gd name="connsiteY257" fmla="*/ 3857216 h 4821630"/>
                <a:gd name="connsiteX258" fmla="*/ 4637468 w 5017802"/>
                <a:gd name="connsiteY258" fmla="*/ 3768315 h 4821630"/>
                <a:gd name="connsiteX259" fmla="*/ 4714802 w 5017802"/>
                <a:gd name="connsiteY259" fmla="*/ 3635646 h 4821630"/>
                <a:gd name="connsiteX260" fmla="*/ 5007356 w 5017802"/>
                <a:gd name="connsiteY260" fmla="*/ 3302498 h 4821630"/>
                <a:gd name="connsiteX261" fmla="*/ 4925939 w 5017802"/>
                <a:gd name="connsiteY261" fmla="*/ 3293426 h 4821630"/>
                <a:gd name="connsiteX262" fmla="*/ 4930476 w 5017802"/>
                <a:gd name="connsiteY262" fmla="*/ 3201578 h 4821630"/>
                <a:gd name="connsiteX263" fmla="*/ 4881489 w 5017802"/>
                <a:gd name="connsiteY263" fmla="*/ 3176406 h 4821630"/>
                <a:gd name="connsiteX264" fmla="*/ 4797352 w 5017802"/>
                <a:gd name="connsiteY264" fmla="*/ 3207928 h 4821630"/>
                <a:gd name="connsiteX265" fmla="*/ 4760613 w 5017802"/>
                <a:gd name="connsiteY265" fmla="*/ 3171643 h 4821630"/>
                <a:gd name="connsiteX266" fmla="*/ 4805290 w 5017802"/>
                <a:gd name="connsiteY266" fmla="*/ 3148738 h 4821630"/>
                <a:gd name="connsiteX267" fmla="*/ 4676023 w 5017802"/>
                <a:gd name="connsiteY267" fmla="*/ 2935559 h 4821630"/>
                <a:gd name="connsiteX268" fmla="*/ 4690989 w 5017802"/>
                <a:gd name="connsiteY268" fmla="*/ 2905396 h 4821630"/>
                <a:gd name="connsiteX269" fmla="*/ 4667404 w 5017802"/>
                <a:gd name="connsiteY269" fmla="*/ 2789736 h 4821630"/>
                <a:gd name="connsiteX270" fmla="*/ 4508655 w 5017802"/>
                <a:gd name="connsiteY270" fmla="*/ 2778850 h 4821630"/>
                <a:gd name="connsiteX271" fmla="*/ 4475317 w 5017802"/>
                <a:gd name="connsiteY271" fmla="*/ 2827608 h 4821630"/>
                <a:gd name="connsiteX272" fmla="*/ 4386417 w 5017802"/>
                <a:gd name="connsiteY272" fmla="*/ 2842124 h 4821630"/>
                <a:gd name="connsiteX273" fmla="*/ 4392767 w 5017802"/>
                <a:gd name="connsiteY273" fmla="*/ 2820125 h 4821630"/>
                <a:gd name="connsiteX274" fmla="*/ 4339245 w 5017802"/>
                <a:gd name="connsiteY274" fmla="*/ 2804024 h 4821630"/>
                <a:gd name="connsiteX275" fmla="*/ 4314526 w 5017802"/>
                <a:gd name="connsiteY275" fmla="*/ 2638923 h 4821630"/>
                <a:gd name="connsiteX276" fmla="*/ 4034219 w 5017802"/>
                <a:gd name="connsiteY276" fmla="*/ 2572248 h 4821630"/>
                <a:gd name="connsiteX277" fmla="*/ 3897920 w 5017802"/>
                <a:gd name="connsiteY277" fmla="*/ 2615564 h 4821630"/>
                <a:gd name="connsiteX278" fmla="*/ 3765931 w 5017802"/>
                <a:gd name="connsiteY278" fmla="*/ 2608080 h 4821630"/>
                <a:gd name="connsiteX279" fmla="*/ 3633488 w 5017802"/>
                <a:gd name="connsiteY279" fmla="*/ 2497182 h 4821630"/>
                <a:gd name="connsiteX280" fmla="*/ 3420310 w 5017802"/>
                <a:gd name="connsiteY280" fmla="*/ 2193969 h 4821630"/>
                <a:gd name="connsiteX281" fmla="*/ 3021848 w 5017802"/>
                <a:gd name="connsiteY281" fmla="*/ 2054496 h 4821630"/>
                <a:gd name="connsiteX282" fmla="*/ 2785310 w 5017802"/>
                <a:gd name="connsiteY282" fmla="*/ 1741532 h 4821630"/>
                <a:gd name="connsiteX283" fmla="*/ 2819101 w 5017802"/>
                <a:gd name="connsiteY283" fmla="*/ 1716586 h 4821630"/>
                <a:gd name="connsiteX284" fmla="*/ 2878745 w 5017802"/>
                <a:gd name="connsiteY284" fmla="*/ 1799589 h 4821630"/>
                <a:gd name="connsiteX285" fmla="*/ 2898929 w 5017802"/>
                <a:gd name="connsiteY285" fmla="*/ 1782126 h 4821630"/>
                <a:gd name="connsiteX286" fmla="*/ 2942019 w 5017802"/>
                <a:gd name="connsiteY286" fmla="*/ 1812970 h 4821630"/>
                <a:gd name="connsiteX287" fmla="*/ 3030692 w 5017802"/>
                <a:gd name="connsiteY287" fmla="*/ 1759221 h 4821630"/>
                <a:gd name="connsiteX288" fmla="*/ 3046794 w 5017802"/>
                <a:gd name="connsiteY288" fmla="*/ 1738811 h 4821630"/>
                <a:gd name="connsiteX289" fmla="*/ 3105077 w 5017802"/>
                <a:gd name="connsiteY289" fmla="*/ 1739037 h 4821630"/>
                <a:gd name="connsiteX290" fmla="*/ 3121180 w 5017802"/>
                <a:gd name="connsiteY290" fmla="*/ 1705927 h 4821630"/>
                <a:gd name="connsiteX291" fmla="*/ 3102356 w 5017802"/>
                <a:gd name="connsiteY291" fmla="*/ 1680300 h 4821630"/>
                <a:gd name="connsiteX292" fmla="*/ 3035228 w 5017802"/>
                <a:gd name="connsiteY292" fmla="*/ 1700257 h 4821630"/>
                <a:gd name="connsiteX293" fmla="*/ 3013456 w 5017802"/>
                <a:gd name="connsiteY293" fmla="*/ 1646736 h 4821630"/>
                <a:gd name="connsiteX294" fmla="*/ 3034774 w 5017802"/>
                <a:gd name="connsiteY294" fmla="*/ 1617026 h 4821630"/>
                <a:gd name="connsiteX295" fmla="*/ 2978304 w 5017802"/>
                <a:gd name="connsiteY295" fmla="*/ 1513612 h 4821630"/>
                <a:gd name="connsiteX296" fmla="*/ 2929773 w 5017802"/>
                <a:gd name="connsiteY296" fmla="*/ 1552393 h 4821630"/>
                <a:gd name="connsiteX297" fmla="*/ 2840418 w 5017802"/>
                <a:gd name="connsiteY297" fmla="*/ 1497737 h 4821630"/>
                <a:gd name="connsiteX298" fmla="*/ 2892352 w 5017802"/>
                <a:gd name="connsiteY298" fmla="*/ 1405208 h 4821630"/>
                <a:gd name="connsiteX299" fmla="*/ 2849490 w 5017802"/>
                <a:gd name="connsiteY299" fmla="*/ 1284105 h 4821630"/>
                <a:gd name="connsiteX300" fmla="*/ 2864231 w 5017802"/>
                <a:gd name="connsiteY300" fmla="*/ 1160053 h 4821630"/>
                <a:gd name="connsiteX301" fmla="*/ 2959481 w 5017802"/>
                <a:gd name="connsiteY301" fmla="*/ 1086348 h 4821630"/>
                <a:gd name="connsiteX302" fmla="*/ 3064710 w 5017802"/>
                <a:gd name="connsiteY302" fmla="*/ 1063896 h 4821630"/>
                <a:gd name="connsiteX303" fmla="*/ 3001663 w 5017802"/>
                <a:gd name="connsiteY303" fmla="*/ 974089 h 4821630"/>
                <a:gd name="connsiteX304" fmla="*/ 2984427 w 5017802"/>
                <a:gd name="connsiteY304" fmla="*/ 1018766 h 4821630"/>
                <a:gd name="connsiteX305" fmla="*/ 2941112 w 5017802"/>
                <a:gd name="connsiteY305" fmla="*/ 971595 h 4821630"/>
                <a:gd name="connsiteX306" fmla="*/ 2962430 w 5017802"/>
                <a:gd name="connsiteY306" fmla="*/ 886323 h 4821630"/>
                <a:gd name="connsiteX307" fmla="*/ 3035454 w 5017802"/>
                <a:gd name="connsiteY307" fmla="*/ 789032 h 4821630"/>
                <a:gd name="connsiteX308" fmla="*/ 3018445 w 5017802"/>
                <a:gd name="connsiteY308" fmla="*/ 682443 h 4821630"/>
                <a:gd name="connsiteX309" fmla="*/ 2847223 w 5017802"/>
                <a:gd name="connsiteY309" fmla="*/ 692194 h 4821630"/>
                <a:gd name="connsiteX310" fmla="*/ 2827945 w 5017802"/>
                <a:gd name="connsiteY310" fmla="*/ 734831 h 4821630"/>
                <a:gd name="connsiteX311" fmla="*/ 2795742 w 5017802"/>
                <a:gd name="connsiteY311" fmla="*/ 667248 h 4821630"/>
                <a:gd name="connsiteX312" fmla="*/ 2766032 w 5017802"/>
                <a:gd name="connsiteY312" fmla="*/ 707616 h 4821630"/>
                <a:gd name="connsiteX313" fmla="*/ 2580523 w 5017802"/>
                <a:gd name="connsiteY31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3195112 w 5017802"/>
                <a:gd name="connsiteY202" fmla="*/ 3993968 h 4821630"/>
                <a:gd name="connsiteX203" fmla="*/ 3265414 w 5017802"/>
                <a:gd name="connsiteY203" fmla="*/ 4067674 h 4821630"/>
                <a:gd name="connsiteX204" fmla="*/ 3439813 w 5017802"/>
                <a:gd name="connsiteY204" fmla="*/ 4130265 h 4821630"/>
                <a:gd name="connsiteX205" fmla="*/ 3526217 w 5017802"/>
                <a:gd name="connsiteY205" fmla="*/ 4316455 h 4821630"/>
                <a:gd name="connsiteX206" fmla="*/ 3586542 w 5017802"/>
                <a:gd name="connsiteY206" fmla="*/ 4375193 h 4821630"/>
                <a:gd name="connsiteX207" fmla="*/ 3597654 w 5017802"/>
                <a:gd name="connsiteY207" fmla="*/ 4345030 h 4821630"/>
                <a:gd name="connsiteX208" fmla="*/ 3643692 w 5017802"/>
                <a:gd name="connsiteY208" fmla="*/ 4318042 h 4821630"/>
                <a:gd name="connsiteX209" fmla="*/ 3694492 w 5017802"/>
                <a:gd name="connsiteY209" fmla="*/ 4391068 h 4821630"/>
                <a:gd name="connsiteX210" fmla="*/ 3743705 w 5017802"/>
                <a:gd name="connsiteY210" fmla="*/ 4394243 h 4821630"/>
                <a:gd name="connsiteX211" fmla="*/ 3699254 w 5017802"/>
                <a:gd name="connsiteY211" fmla="*/ 4300581 h 4821630"/>
                <a:gd name="connsiteX212" fmla="*/ 3656392 w 5017802"/>
                <a:gd name="connsiteY212" fmla="*/ 4232318 h 4821630"/>
                <a:gd name="connsiteX213" fmla="*/ 3699255 w 5017802"/>
                <a:gd name="connsiteY213" fmla="*/ 4216442 h 4821630"/>
                <a:gd name="connsiteX214" fmla="*/ 3680204 w 5017802"/>
                <a:gd name="connsiteY214" fmla="*/ 4175168 h 4821630"/>
                <a:gd name="connsiteX215" fmla="*/ 3732592 w 5017802"/>
                <a:gd name="connsiteY215" fmla="*/ 4184693 h 4821630"/>
                <a:gd name="connsiteX216" fmla="*/ 3711955 w 5017802"/>
                <a:gd name="connsiteY216" fmla="*/ 4151355 h 4821630"/>
                <a:gd name="connsiteX217" fmla="*/ 3733274 w 5017802"/>
                <a:gd name="connsiteY217" fmla="*/ 4134801 h 4821630"/>
                <a:gd name="connsiteX218" fmla="*/ 3854377 w 5017802"/>
                <a:gd name="connsiteY218" fmla="*/ 4220074 h 4821630"/>
                <a:gd name="connsiteX219" fmla="*/ 3889754 w 5017802"/>
                <a:gd name="connsiteY219" fmla="*/ 4206917 h 4821630"/>
                <a:gd name="connsiteX220" fmla="*/ 3942141 w 5017802"/>
                <a:gd name="connsiteY220" fmla="*/ 4272006 h 4821630"/>
                <a:gd name="connsiteX221" fmla="*/ 3962779 w 5017802"/>
                <a:gd name="connsiteY221" fmla="*/ 4330743 h 4821630"/>
                <a:gd name="connsiteX222" fmla="*/ 4070729 w 5017802"/>
                <a:gd name="connsiteY222" fmla="*/ 4349792 h 4821630"/>
                <a:gd name="connsiteX223" fmla="*/ 4010405 w 5017802"/>
                <a:gd name="connsiteY223" fmla="*/ 4283117 h 4821630"/>
                <a:gd name="connsiteX224" fmla="*/ 4007229 w 5017802"/>
                <a:gd name="connsiteY224" fmla="*/ 4214855 h 4821630"/>
                <a:gd name="connsiteX225" fmla="*/ 4061204 w 5017802"/>
                <a:gd name="connsiteY225" fmla="*/ 4270418 h 4821630"/>
                <a:gd name="connsiteX226" fmla="*/ 4110417 w 5017802"/>
                <a:gd name="connsiteY226" fmla="*/ 4275180 h 4821630"/>
                <a:gd name="connsiteX227" fmla="*/ 4104067 w 5017802"/>
                <a:gd name="connsiteY227" fmla="*/ 4225968 h 4821630"/>
                <a:gd name="connsiteX228" fmla="*/ 4164392 w 5017802"/>
                <a:gd name="connsiteY228" fmla="*/ 4230730 h 4821630"/>
                <a:gd name="connsiteX229" fmla="*/ 4226304 w 5017802"/>
                <a:gd name="connsiteY229" fmla="*/ 4273592 h 4821630"/>
                <a:gd name="connsiteX230" fmla="*/ 4258054 w 5017802"/>
                <a:gd name="connsiteY230" fmla="*/ 4260893 h 4821630"/>
                <a:gd name="connsiteX231" fmla="*/ 4251705 w 5017802"/>
                <a:gd name="connsiteY231" fmla="*/ 4225968 h 4821630"/>
                <a:gd name="connsiteX232" fmla="*/ 4292980 w 5017802"/>
                <a:gd name="connsiteY232" fmla="*/ 4202156 h 4821630"/>
                <a:gd name="connsiteX233" fmla="*/ 4377117 w 5017802"/>
                <a:gd name="connsiteY233" fmla="*/ 4259306 h 4821630"/>
                <a:gd name="connsiteX234" fmla="*/ 4394580 w 5017802"/>
                <a:gd name="connsiteY234" fmla="*/ 4157708 h 4821630"/>
                <a:gd name="connsiteX235" fmla="*/ 4369180 w 5017802"/>
                <a:gd name="connsiteY235" fmla="*/ 4135482 h 4821630"/>
                <a:gd name="connsiteX236" fmla="*/ 4296154 w 5017802"/>
                <a:gd name="connsiteY236" fmla="*/ 4092619 h 4821630"/>
                <a:gd name="connsiteX237" fmla="*/ 4318379 w 5017802"/>
                <a:gd name="connsiteY237" fmla="*/ 4067220 h 4821630"/>
                <a:gd name="connsiteX238" fmla="*/ 4339017 w 5017802"/>
                <a:gd name="connsiteY238" fmla="*/ 4044994 h 4821630"/>
                <a:gd name="connsiteX239" fmla="*/ 4392992 w 5017802"/>
                <a:gd name="connsiteY239" fmla="*/ 4076745 h 4821630"/>
                <a:gd name="connsiteX240" fmla="*/ 4399342 w 5017802"/>
                <a:gd name="connsiteY240" fmla="*/ 4032295 h 4821630"/>
                <a:gd name="connsiteX241" fmla="*/ 4343779 w 5017802"/>
                <a:gd name="connsiteY241" fmla="*/ 4008482 h 4821630"/>
                <a:gd name="connsiteX242" fmla="*/ 4342192 w 5017802"/>
                <a:gd name="connsiteY242" fmla="*/ 3998958 h 4821630"/>
                <a:gd name="connsiteX243" fmla="*/ 4329491 w 5017802"/>
                <a:gd name="connsiteY243" fmla="*/ 3960859 h 4821630"/>
                <a:gd name="connsiteX244" fmla="*/ 4335841 w 5017802"/>
                <a:gd name="connsiteY244" fmla="*/ 3913233 h 4821630"/>
                <a:gd name="connsiteX245" fmla="*/ 4346954 w 5017802"/>
                <a:gd name="connsiteY245" fmla="*/ 3857670 h 4821630"/>
                <a:gd name="connsiteX246" fmla="*/ 4308854 w 5017802"/>
                <a:gd name="connsiteY246" fmla="*/ 3827508 h 4821630"/>
                <a:gd name="connsiteX247" fmla="*/ 4342191 w 5017802"/>
                <a:gd name="connsiteY247" fmla="*/ 3817983 h 4821630"/>
                <a:gd name="connsiteX248" fmla="*/ 4319966 w 5017802"/>
                <a:gd name="connsiteY248" fmla="*/ 3781470 h 4821630"/>
                <a:gd name="connsiteX249" fmla="*/ 4358067 w 5017802"/>
                <a:gd name="connsiteY249" fmla="*/ 3776709 h 4821630"/>
                <a:gd name="connsiteX250" fmla="*/ 4364416 w 5017802"/>
                <a:gd name="connsiteY250" fmla="*/ 3743370 h 4821630"/>
                <a:gd name="connsiteX251" fmla="*/ 4426330 w 5017802"/>
                <a:gd name="connsiteY251" fmla="*/ 3752897 h 4821630"/>
                <a:gd name="connsiteX252" fmla="*/ 4459443 w 5017802"/>
                <a:gd name="connsiteY252" fmla="*/ 3768089 h 4821630"/>
                <a:gd name="connsiteX253" fmla="*/ 4425650 w 5017802"/>
                <a:gd name="connsiteY253" fmla="*/ 3809137 h 4821630"/>
                <a:gd name="connsiteX254" fmla="*/ 4464658 w 5017802"/>
                <a:gd name="connsiteY254" fmla="*/ 3916633 h 4821630"/>
                <a:gd name="connsiteX255" fmla="*/ 4517045 w 5017802"/>
                <a:gd name="connsiteY255" fmla="*/ 3947931 h 4821630"/>
                <a:gd name="connsiteX256" fmla="*/ 4568979 w 5017802"/>
                <a:gd name="connsiteY256" fmla="*/ 3905749 h 4821630"/>
                <a:gd name="connsiteX257" fmla="*/ 4654704 w 5017802"/>
                <a:gd name="connsiteY257" fmla="*/ 3857216 h 4821630"/>
                <a:gd name="connsiteX258" fmla="*/ 4637468 w 5017802"/>
                <a:gd name="connsiteY258" fmla="*/ 3768315 h 4821630"/>
                <a:gd name="connsiteX259" fmla="*/ 4714802 w 5017802"/>
                <a:gd name="connsiteY259" fmla="*/ 3635646 h 4821630"/>
                <a:gd name="connsiteX260" fmla="*/ 5007356 w 5017802"/>
                <a:gd name="connsiteY260" fmla="*/ 3302498 h 4821630"/>
                <a:gd name="connsiteX261" fmla="*/ 4925939 w 5017802"/>
                <a:gd name="connsiteY261" fmla="*/ 3293426 h 4821630"/>
                <a:gd name="connsiteX262" fmla="*/ 4930476 w 5017802"/>
                <a:gd name="connsiteY262" fmla="*/ 3201578 h 4821630"/>
                <a:gd name="connsiteX263" fmla="*/ 4881489 w 5017802"/>
                <a:gd name="connsiteY263" fmla="*/ 3176406 h 4821630"/>
                <a:gd name="connsiteX264" fmla="*/ 4797352 w 5017802"/>
                <a:gd name="connsiteY264" fmla="*/ 3207928 h 4821630"/>
                <a:gd name="connsiteX265" fmla="*/ 4760613 w 5017802"/>
                <a:gd name="connsiteY265" fmla="*/ 3171643 h 4821630"/>
                <a:gd name="connsiteX266" fmla="*/ 4805290 w 5017802"/>
                <a:gd name="connsiteY266" fmla="*/ 3148738 h 4821630"/>
                <a:gd name="connsiteX267" fmla="*/ 4676023 w 5017802"/>
                <a:gd name="connsiteY267" fmla="*/ 2935559 h 4821630"/>
                <a:gd name="connsiteX268" fmla="*/ 4690989 w 5017802"/>
                <a:gd name="connsiteY268" fmla="*/ 2905396 h 4821630"/>
                <a:gd name="connsiteX269" fmla="*/ 4667404 w 5017802"/>
                <a:gd name="connsiteY269" fmla="*/ 2789736 h 4821630"/>
                <a:gd name="connsiteX270" fmla="*/ 4508655 w 5017802"/>
                <a:gd name="connsiteY270" fmla="*/ 2778850 h 4821630"/>
                <a:gd name="connsiteX271" fmla="*/ 4475317 w 5017802"/>
                <a:gd name="connsiteY271" fmla="*/ 2827608 h 4821630"/>
                <a:gd name="connsiteX272" fmla="*/ 4386417 w 5017802"/>
                <a:gd name="connsiteY272" fmla="*/ 2842124 h 4821630"/>
                <a:gd name="connsiteX273" fmla="*/ 4392767 w 5017802"/>
                <a:gd name="connsiteY273" fmla="*/ 2820125 h 4821630"/>
                <a:gd name="connsiteX274" fmla="*/ 4339245 w 5017802"/>
                <a:gd name="connsiteY274" fmla="*/ 2804024 h 4821630"/>
                <a:gd name="connsiteX275" fmla="*/ 4314526 w 5017802"/>
                <a:gd name="connsiteY275" fmla="*/ 2638923 h 4821630"/>
                <a:gd name="connsiteX276" fmla="*/ 4034219 w 5017802"/>
                <a:gd name="connsiteY276" fmla="*/ 2572248 h 4821630"/>
                <a:gd name="connsiteX277" fmla="*/ 3897920 w 5017802"/>
                <a:gd name="connsiteY277" fmla="*/ 2615564 h 4821630"/>
                <a:gd name="connsiteX278" fmla="*/ 3765931 w 5017802"/>
                <a:gd name="connsiteY278" fmla="*/ 2608080 h 4821630"/>
                <a:gd name="connsiteX279" fmla="*/ 3633488 w 5017802"/>
                <a:gd name="connsiteY279" fmla="*/ 2497182 h 4821630"/>
                <a:gd name="connsiteX280" fmla="*/ 3420310 w 5017802"/>
                <a:gd name="connsiteY280" fmla="*/ 2193969 h 4821630"/>
                <a:gd name="connsiteX281" fmla="*/ 3021848 w 5017802"/>
                <a:gd name="connsiteY281" fmla="*/ 2054496 h 4821630"/>
                <a:gd name="connsiteX282" fmla="*/ 2785310 w 5017802"/>
                <a:gd name="connsiteY282" fmla="*/ 1741532 h 4821630"/>
                <a:gd name="connsiteX283" fmla="*/ 2819101 w 5017802"/>
                <a:gd name="connsiteY283" fmla="*/ 1716586 h 4821630"/>
                <a:gd name="connsiteX284" fmla="*/ 2878745 w 5017802"/>
                <a:gd name="connsiteY284" fmla="*/ 1799589 h 4821630"/>
                <a:gd name="connsiteX285" fmla="*/ 2898929 w 5017802"/>
                <a:gd name="connsiteY285" fmla="*/ 1782126 h 4821630"/>
                <a:gd name="connsiteX286" fmla="*/ 2942019 w 5017802"/>
                <a:gd name="connsiteY286" fmla="*/ 1812970 h 4821630"/>
                <a:gd name="connsiteX287" fmla="*/ 3030692 w 5017802"/>
                <a:gd name="connsiteY287" fmla="*/ 1759221 h 4821630"/>
                <a:gd name="connsiteX288" fmla="*/ 3046794 w 5017802"/>
                <a:gd name="connsiteY288" fmla="*/ 1738811 h 4821630"/>
                <a:gd name="connsiteX289" fmla="*/ 3105077 w 5017802"/>
                <a:gd name="connsiteY289" fmla="*/ 1739037 h 4821630"/>
                <a:gd name="connsiteX290" fmla="*/ 3121180 w 5017802"/>
                <a:gd name="connsiteY290" fmla="*/ 1705927 h 4821630"/>
                <a:gd name="connsiteX291" fmla="*/ 3102356 w 5017802"/>
                <a:gd name="connsiteY291" fmla="*/ 1680300 h 4821630"/>
                <a:gd name="connsiteX292" fmla="*/ 3035228 w 5017802"/>
                <a:gd name="connsiteY292" fmla="*/ 1700257 h 4821630"/>
                <a:gd name="connsiteX293" fmla="*/ 3013456 w 5017802"/>
                <a:gd name="connsiteY293" fmla="*/ 1646736 h 4821630"/>
                <a:gd name="connsiteX294" fmla="*/ 3034774 w 5017802"/>
                <a:gd name="connsiteY294" fmla="*/ 1617026 h 4821630"/>
                <a:gd name="connsiteX295" fmla="*/ 2978304 w 5017802"/>
                <a:gd name="connsiteY295" fmla="*/ 1513612 h 4821630"/>
                <a:gd name="connsiteX296" fmla="*/ 2929773 w 5017802"/>
                <a:gd name="connsiteY296" fmla="*/ 1552393 h 4821630"/>
                <a:gd name="connsiteX297" fmla="*/ 2840418 w 5017802"/>
                <a:gd name="connsiteY297" fmla="*/ 1497737 h 4821630"/>
                <a:gd name="connsiteX298" fmla="*/ 2892352 w 5017802"/>
                <a:gd name="connsiteY298" fmla="*/ 1405208 h 4821630"/>
                <a:gd name="connsiteX299" fmla="*/ 2849490 w 5017802"/>
                <a:gd name="connsiteY299" fmla="*/ 1284105 h 4821630"/>
                <a:gd name="connsiteX300" fmla="*/ 2864231 w 5017802"/>
                <a:gd name="connsiteY300" fmla="*/ 1160053 h 4821630"/>
                <a:gd name="connsiteX301" fmla="*/ 2959481 w 5017802"/>
                <a:gd name="connsiteY301" fmla="*/ 1086348 h 4821630"/>
                <a:gd name="connsiteX302" fmla="*/ 3064710 w 5017802"/>
                <a:gd name="connsiteY302" fmla="*/ 1063896 h 4821630"/>
                <a:gd name="connsiteX303" fmla="*/ 3001663 w 5017802"/>
                <a:gd name="connsiteY303" fmla="*/ 974089 h 4821630"/>
                <a:gd name="connsiteX304" fmla="*/ 2984427 w 5017802"/>
                <a:gd name="connsiteY304" fmla="*/ 1018766 h 4821630"/>
                <a:gd name="connsiteX305" fmla="*/ 2941112 w 5017802"/>
                <a:gd name="connsiteY305" fmla="*/ 971595 h 4821630"/>
                <a:gd name="connsiteX306" fmla="*/ 2962430 w 5017802"/>
                <a:gd name="connsiteY306" fmla="*/ 886323 h 4821630"/>
                <a:gd name="connsiteX307" fmla="*/ 3035454 w 5017802"/>
                <a:gd name="connsiteY307" fmla="*/ 789032 h 4821630"/>
                <a:gd name="connsiteX308" fmla="*/ 3018445 w 5017802"/>
                <a:gd name="connsiteY308" fmla="*/ 682443 h 4821630"/>
                <a:gd name="connsiteX309" fmla="*/ 2847223 w 5017802"/>
                <a:gd name="connsiteY309" fmla="*/ 692194 h 4821630"/>
                <a:gd name="connsiteX310" fmla="*/ 2827945 w 5017802"/>
                <a:gd name="connsiteY310" fmla="*/ 734831 h 4821630"/>
                <a:gd name="connsiteX311" fmla="*/ 2795742 w 5017802"/>
                <a:gd name="connsiteY311" fmla="*/ 667248 h 4821630"/>
                <a:gd name="connsiteX312" fmla="*/ 2766032 w 5017802"/>
                <a:gd name="connsiteY312" fmla="*/ 707616 h 4821630"/>
                <a:gd name="connsiteX313" fmla="*/ 2580523 w 5017802"/>
                <a:gd name="connsiteY31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21385 w 5017802"/>
                <a:gd name="connsiteY202" fmla="*/ 3752898 h 4821630"/>
                <a:gd name="connsiteX203" fmla="*/ 3195112 w 5017802"/>
                <a:gd name="connsiteY203" fmla="*/ 3993968 h 4821630"/>
                <a:gd name="connsiteX204" fmla="*/ 3265414 w 5017802"/>
                <a:gd name="connsiteY204" fmla="*/ 4067674 h 4821630"/>
                <a:gd name="connsiteX205" fmla="*/ 3439813 w 5017802"/>
                <a:gd name="connsiteY205" fmla="*/ 4130265 h 4821630"/>
                <a:gd name="connsiteX206" fmla="*/ 3526217 w 5017802"/>
                <a:gd name="connsiteY206" fmla="*/ 4316455 h 4821630"/>
                <a:gd name="connsiteX207" fmla="*/ 3586542 w 5017802"/>
                <a:gd name="connsiteY207" fmla="*/ 4375193 h 4821630"/>
                <a:gd name="connsiteX208" fmla="*/ 3597654 w 5017802"/>
                <a:gd name="connsiteY208" fmla="*/ 4345030 h 4821630"/>
                <a:gd name="connsiteX209" fmla="*/ 3643692 w 5017802"/>
                <a:gd name="connsiteY209" fmla="*/ 4318042 h 4821630"/>
                <a:gd name="connsiteX210" fmla="*/ 3694492 w 5017802"/>
                <a:gd name="connsiteY210" fmla="*/ 4391068 h 4821630"/>
                <a:gd name="connsiteX211" fmla="*/ 3743705 w 5017802"/>
                <a:gd name="connsiteY211" fmla="*/ 4394243 h 4821630"/>
                <a:gd name="connsiteX212" fmla="*/ 3699254 w 5017802"/>
                <a:gd name="connsiteY212" fmla="*/ 4300581 h 4821630"/>
                <a:gd name="connsiteX213" fmla="*/ 3656392 w 5017802"/>
                <a:gd name="connsiteY213" fmla="*/ 4232318 h 4821630"/>
                <a:gd name="connsiteX214" fmla="*/ 3699255 w 5017802"/>
                <a:gd name="connsiteY214" fmla="*/ 4216442 h 4821630"/>
                <a:gd name="connsiteX215" fmla="*/ 3680204 w 5017802"/>
                <a:gd name="connsiteY215" fmla="*/ 4175168 h 4821630"/>
                <a:gd name="connsiteX216" fmla="*/ 3732592 w 5017802"/>
                <a:gd name="connsiteY216" fmla="*/ 4184693 h 4821630"/>
                <a:gd name="connsiteX217" fmla="*/ 3711955 w 5017802"/>
                <a:gd name="connsiteY217" fmla="*/ 4151355 h 4821630"/>
                <a:gd name="connsiteX218" fmla="*/ 3733274 w 5017802"/>
                <a:gd name="connsiteY218" fmla="*/ 4134801 h 4821630"/>
                <a:gd name="connsiteX219" fmla="*/ 3854377 w 5017802"/>
                <a:gd name="connsiteY219" fmla="*/ 4220074 h 4821630"/>
                <a:gd name="connsiteX220" fmla="*/ 3889754 w 5017802"/>
                <a:gd name="connsiteY220" fmla="*/ 4206917 h 4821630"/>
                <a:gd name="connsiteX221" fmla="*/ 3942141 w 5017802"/>
                <a:gd name="connsiteY221" fmla="*/ 4272006 h 4821630"/>
                <a:gd name="connsiteX222" fmla="*/ 3962779 w 5017802"/>
                <a:gd name="connsiteY222" fmla="*/ 4330743 h 4821630"/>
                <a:gd name="connsiteX223" fmla="*/ 4070729 w 5017802"/>
                <a:gd name="connsiteY223" fmla="*/ 4349792 h 4821630"/>
                <a:gd name="connsiteX224" fmla="*/ 4010405 w 5017802"/>
                <a:gd name="connsiteY224" fmla="*/ 4283117 h 4821630"/>
                <a:gd name="connsiteX225" fmla="*/ 4007229 w 5017802"/>
                <a:gd name="connsiteY225" fmla="*/ 4214855 h 4821630"/>
                <a:gd name="connsiteX226" fmla="*/ 4061204 w 5017802"/>
                <a:gd name="connsiteY226" fmla="*/ 4270418 h 4821630"/>
                <a:gd name="connsiteX227" fmla="*/ 4110417 w 5017802"/>
                <a:gd name="connsiteY227" fmla="*/ 4275180 h 4821630"/>
                <a:gd name="connsiteX228" fmla="*/ 4104067 w 5017802"/>
                <a:gd name="connsiteY228" fmla="*/ 4225968 h 4821630"/>
                <a:gd name="connsiteX229" fmla="*/ 4164392 w 5017802"/>
                <a:gd name="connsiteY229" fmla="*/ 4230730 h 4821630"/>
                <a:gd name="connsiteX230" fmla="*/ 4226304 w 5017802"/>
                <a:gd name="connsiteY230" fmla="*/ 4273592 h 4821630"/>
                <a:gd name="connsiteX231" fmla="*/ 4258054 w 5017802"/>
                <a:gd name="connsiteY231" fmla="*/ 4260893 h 4821630"/>
                <a:gd name="connsiteX232" fmla="*/ 4251705 w 5017802"/>
                <a:gd name="connsiteY232" fmla="*/ 4225968 h 4821630"/>
                <a:gd name="connsiteX233" fmla="*/ 4292980 w 5017802"/>
                <a:gd name="connsiteY233" fmla="*/ 4202156 h 4821630"/>
                <a:gd name="connsiteX234" fmla="*/ 4377117 w 5017802"/>
                <a:gd name="connsiteY234" fmla="*/ 4259306 h 4821630"/>
                <a:gd name="connsiteX235" fmla="*/ 4394580 w 5017802"/>
                <a:gd name="connsiteY235" fmla="*/ 4157708 h 4821630"/>
                <a:gd name="connsiteX236" fmla="*/ 4369180 w 5017802"/>
                <a:gd name="connsiteY236" fmla="*/ 4135482 h 4821630"/>
                <a:gd name="connsiteX237" fmla="*/ 4296154 w 5017802"/>
                <a:gd name="connsiteY237" fmla="*/ 4092619 h 4821630"/>
                <a:gd name="connsiteX238" fmla="*/ 4318379 w 5017802"/>
                <a:gd name="connsiteY238" fmla="*/ 4067220 h 4821630"/>
                <a:gd name="connsiteX239" fmla="*/ 4339017 w 5017802"/>
                <a:gd name="connsiteY239" fmla="*/ 4044994 h 4821630"/>
                <a:gd name="connsiteX240" fmla="*/ 4392992 w 5017802"/>
                <a:gd name="connsiteY240" fmla="*/ 4076745 h 4821630"/>
                <a:gd name="connsiteX241" fmla="*/ 4399342 w 5017802"/>
                <a:gd name="connsiteY241" fmla="*/ 4032295 h 4821630"/>
                <a:gd name="connsiteX242" fmla="*/ 4343779 w 5017802"/>
                <a:gd name="connsiteY242" fmla="*/ 4008482 h 4821630"/>
                <a:gd name="connsiteX243" fmla="*/ 4342192 w 5017802"/>
                <a:gd name="connsiteY243" fmla="*/ 3998958 h 4821630"/>
                <a:gd name="connsiteX244" fmla="*/ 4329491 w 5017802"/>
                <a:gd name="connsiteY244" fmla="*/ 3960859 h 4821630"/>
                <a:gd name="connsiteX245" fmla="*/ 4335841 w 5017802"/>
                <a:gd name="connsiteY245" fmla="*/ 3913233 h 4821630"/>
                <a:gd name="connsiteX246" fmla="*/ 4346954 w 5017802"/>
                <a:gd name="connsiteY246" fmla="*/ 3857670 h 4821630"/>
                <a:gd name="connsiteX247" fmla="*/ 4308854 w 5017802"/>
                <a:gd name="connsiteY247" fmla="*/ 3827508 h 4821630"/>
                <a:gd name="connsiteX248" fmla="*/ 4342191 w 5017802"/>
                <a:gd name="connsiteY248" fmla="*/ 3817983 h 4821630"/>
                <a:gd name="connsiteX249" fmla="*/ 4319966 w 5017802"/>
                <a:gd name="connsiteY249" fmla="*/ 3781470 h 4821630"/>
                <a:gd name="connsiteX250" fmla="*/ 4358067 w 5017802"/>
                <a:gd name="connsiteY250" fmla="*/ 3776709 h 4821630"/>
                <a:gd name="connsiteX251" fmla="*/ 4364416 w 5017802"/>
                <a:gd name="connsiteY251" fmla="*/ 3743370 h 4821630"/>
                <a:gd name="connsiteX252" fmla="*/ 4426330 w 5017802"/>
                <a:gd name="connsiteY252" fmla="*/ 3752897 h 4821630"/>
                <a:gd name="connsiteX253" fmla="*/ 4459443 w 5017802"/>
                <a:gd name="connsiteY253" fmla="*/ 3768089 h 4821630"/>
                <a:gd name="connsiteX254" fmla="*/ 4425650 w 5017802"/>
                <a:gd name="connsiteY254" fmla="*/ 3809137 h 4821630"/>
                <a:gd name="connsiteX255" fmla="*/ 4464658 w 5017802"/>
                <a:gd name="connsiteY255" fmla="*/ 3916633 h 4821630"/>
                <a:gd name="connsiteX256" fmla="*/ 4517045 w 5017802"/>
                <a:gd name="connsiteY256" fmla="*/ 3947931 h 4821630"/>
                <a:gd name="connsiteX257" fmla="*/ 4568979 w 5017802"/>
                <a:gd name="connsiteY257" fmla="*/ 3905749 h 4821630"/>
                <a:gd name="connsiteX258" fmla="*/ 4654704 w 5017802"/>
                <a:gd name="connsiteY258" fmla="*/ 3857216 h 4821630"/>
                <a:gd name="connsiteX259" fmla="*/ 4637468 w 5017802"/>
                <a:gd name="connsiteY259" fmla="*/ 3768315 h 4821630"/>
                <a:gd name="connsiteX260" fmla="*/ 4714802 w 5017802"/>
                <a:gd name="connsiteY260" fmla="*/ 3635646 h 4821630"/>
                <a:gd name="connsiteX261" fmla="*/ 5007356 w 5017802"/>
                <a:gd name="connsiteY261" fmla="*/ 3302498 h 4821630"/>
                <a:gd name="connsiteX262" fmla="*/ 4925939 w 5017802"/>
                <a:gd name="connsiteY262" fmla="*/ 3293426 h 4821630"/>
                <a:gd name="connsiteX263" fmla="*/ 4930476 w 5017802"/>
                <a:gd name="connsiteY263" fmla="*/ 3201578 h 4821630"/>
                <a:gd name="connsiteX264" fmla="*/ 4881489 w 5017802"/>
                <a:gd name="connsiteY264" fmla="*/ 3176406 h 4821630"/>
                <a:gd name="connsiteX265" fmla="*/ 4797352 w 5017802"/>
                <a:gd name="connsiteY265" fmla="*/ 3207928 h 4821630"/>
                <a:gd name="connsiteX266" fmla="*/ 4760613 w 5017802"/>
                <a:gd name="connsiteY266" fmla="*/ 3171643 h 4821630"/>
                <a:gd name="connsiteX267" fmla="*/ 4805290 w 5017802"/>
                <a:gd name="connsiteY267" fmla="*/ 3148738 h 4821630"/>
                <a:gd name="connsiteX268" fmla="*/ 4676023 w 5017802"/>
                <a:gd name="connsiteY268" fmla="*/ 2935559 h 4821630"/>
                <a:gd name="connsiteX269" fmla="*/ 4690989 w 5017802"/>
                <a:gd name="connsiteY269" fmla="*/ 2905396 h 4821630"/>
                <a:gd name="connsiteX270" fmla="*/ 4667404 w 5017802"/>
                <a:gd name="connsiteY270" fmla="*/ 2789736 h 4821630"/>
                <a:gd name="connsiteX271" fmla="*/ 4508655 w 5017802"/>
                <a:gd name="connsiteY271" fmla="*/ 2778850 h 4821630"/>
                <a:gd name="connsiteX272" fmla="*/ 4475317 w 5017802"/>
                <a:gd name="connsiteY272" fmla="*/ 2827608 h 4821630"/>
                <a:gd name="connsiteX273" fmla="*/ 4386417 w 5017802"/>
                <a:gd name="connsiteY273" fmla="*/ 2842124 h 4821630"/>
                <a:gd name="connsiteX274" fmla="*/ 4392767 w 5017802"/>
                <a:gd name="connsiteY274" fmla="*/ 2820125 h 4821630"/>
                <a:gd name="connsiteX275" fmla="*/ 4339245 w 5017802"/>
                <a:gd name="connsiteY275" fmla="*/ 2804024 h 4821630"/>
                <a:gd name="connsiteX276" fmla="*/ 4314526 w 5017802"/>
                <a:gd name="connsiteY276" fmla="*/ 2638923 h 4821630"/>
                <a:gd name="connsiteX277" fmla="*/ 4034219 w 5017802"/>
                <a:gd name="connsiteY277" fmla="*/ 2572248 h 4821630"/>
                <a:gd name="connsiteX278" fmla="*/ 3897920 w 5017802"/>
                <a:gd name="connsiteY278" fmla="*/ 2615564 h 4821630"/>
                <a:gd name="connsiteX279" fmla="*/ 3765931 w 5017802"/>
                <a:gd name="connsiteY279" fmla="*/ 2608080 h 4821630"/>
                <a:gd name="connsiteX280" fmla="*/ 3633488 w 5017802"/>
                <a:gd name="connsiteY280" fmla="*/ 2497182 h 4821630"/>
                <a:gd name="connsiteX281" fmla="*/ 3420310 w 5017802"/>
                <a:gd name="connsiteY281" fmla="*/ 2193969 h 4821630"/>
                <a:gd name="connsiteX282" fmla="*/ 3021848 w 5017802"/>
                <a:gd name="connsiteY282" fmla="*/ 2054496 h 4821630"/>
                <a:gd name="connsiteX283" fmla="*/ 2785310 w 5017802"/>
                <a:gd name="connsiteY283" fmla="*/ 1741532 h 4821630"/>
                <a:gd name="connsiteX284" fmla="*/ 2819101 w 5017802"/>
                <a:gd name="connsiteY284" fmla="*/ 1716586 h 4821630"/>
                <a:gd name="connsiteX285" fmla="*/ 2878745 w 5017802"/>
                <a:gd name="connsiteY285" fmla="*/ 1799589 h 4821630"/>
                <a:gd name="connsiteX286" fmla="*/ 2898929 w 5017802"/>
                <a:gd name="connsiteY286" fmla="*/ 1782126 h 4821630"/>
                <a:gd name="connsiteX287" fmla="*/ 2942019 w 5017802"/>
                <a:gd name="connsiteY287" fmla="*/ 1812970 h 4821630"/>
                <a:gd name="connsiteX288" fmla="*/ 3030692 w 5017802"/>
                <a:gd name="connsiteY288" fmla="*/ 1759221 h 4821630"/>
                <a:gd name="connsiteX289" fmla="*/ 3046794 w 5017802"/>
                <a:gd name="connsiteY289" fmla="*/ 1738811 h 4821630"/>
                <a:gd name="connsiteX290" fmla="*/ 3105077 w 5017802"/>
                <a:gd name="connsiteY290" fmla="*/ 1739037 h 4821630"/>
                <a:gd name="connsiteX291" fmla="*/ 3121180 w 5017802"/>
                <a:gd name="connsiteY291" fmla="*/ 1705927 h 4821630"/>
                <a:gd name="connsiteX292" fmla="*/ 3102356 w 5017802"/>
                <a:gd name="connsiteY292" fmla="*/ 1680300 h 4821630"/>
                <a:gd name="connsiteX293" fmla="*/ 3035228 w 5017802"/>
                <a:gd name="connsiteY293" fmla="*/ 1700257 h 4821630"/>
                <a:gd name="connsiteX294" fmla="*/ 3013456 w 5017802"/>
                <a:gd name="connsiteY294" fmla="*/ 1646736 h 4821630"/>
                <a:gd name="connsiteX295" fmla="*/ 3034774 w 5017802"/>
                <a:gd name="connsiteY295" fmla="*/ 1617026 h 4821630"/>
                <a:gd name="connsiteX296" fmla="*/ 2978304 w 5017802"/>
                <a:gd name="connsiteY296" fmla="*/ 1513612 h 4821630"/>
                <a:gd name="connsiteX297" fmla="*/ 2929773 w 5017802"/>
                <a:gd name="connsiteY297" fmla="*/ 1552393 h 4821630"/>
                <a:gd name="connsiteX298" fmla="*/ 2840418 w 5017802"/>
                <a:gd name="connsiteY298" fmla="*/ 1497737 h 4821630"/>
                <a:gd name="connsiteX299" fmla="*/ 2892352 w 5017802"/>
                <a:gd name="connsiteY299" fmla="*/ 1405208 h 4821630"/>
                <a:gd name="connsiteX300" fmla="*/ 2849490 w 5017802"/>
                <a:gd name="connsiteY300" fmla="*/ 1284105 h 4821630"/>
                <a:gd name="connsiteX301" fmla="*/ 2864231 w 5017802"/>
                <a:gd name="connsiteY301" fmla="*/ 1160053 h 4821630"/>
                <a:gd name="connsiteX302" fmla="*/ 2959481 w 5017802"/>
                <a:gd name="connsiteY302" fmla="*/ 1086348 h 4821630"/>
                <a:gd name="connsiteX303" fmla="*/ 3064710 w 5017802"/>
                <a:gd name="connsiteY303" fmla="*/ 1063896 h 4821630"/>
                <a:gd name="connsiteX304" fmla="*/ 3001663 w 5017802"/>
                <a:gd name="connsiteY304" fmla="*/ 974089 h 4821630"/>
                <a:gd name="connsiteX305" fmla="*/ 2984427 w 5017802"/>
                <a:gd name="connsiteY305" fmla="*/ 1018766 h 4821630"/>
                <a:gd name="connsiteX306" fmla="*/ 2941112 w 5017802"/>
                <a:gd name="connsiteY306" fmla="*/ 971595 h 4821630"/>
                <a:gd name="connsiteX307" fmla="*/ 2962430 w 5017802"/>
                <a:gd name="connsiteY307" fmla="*/ 886323 h 4821630"/>
                <a:gd name="connsiteX308" fmla="*/ 3035454 w 5017802"/>
                <a:gd name="connsiteY308" fmla="*/ 789032 h 4821630"/>
                <a:gd name="connsiteX309" fmla="*/ 3018445 w 5017802"/>
                <a:gd name="connsiteY309" fmla="*/ 682443 h 4821630"/>
                <a:gd name="connsiteX310" fmla="*/ 2847223 w 5017802"/>
                <a:gd name="connsiteY310" fmla="*/ 692194 h 4821630"/>
                <a:gd name="connsiteX311" fmla="*/ 2827945 w 5017802"/>
                <a:gd name="connsiteY311" fmla="*/ 734831 h 4821630"/>
                <a:gd name="connsiteX312" fmla="*/ 2795742 w 5017802"/>
                <a:gd name="connsiteY312" fmla="*/ 667248 h 4821630"/>
                <a:gd name="connsiteX313" fmla="*/ 2766032 w 5017802"/>
                <a:gd name="connsiteY313" fmla="*/ 707616 h 4821630"/>
                <a:gd name="connsiteX314" fmla="*/ 2580523 w 5017802"/>
                <a:gd name="connsiteY31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265414 w 5017802"/>
                <a:gd name="connsiteY204" fmla="*/ 4067674 h 4821630"/>
                <a:gd name="connsiteX205" fmla="*/ 3439813 w 5017802"/>
                <a:gd name="connsiteY205" fmla="*/ 4130265 h 4821630"/>
                <a:gd name="connsiteX206" fmla="*/ 3526217 w 5017802"/>
                <a:gd name="connsiteY206" fmla="*/ 4316455 h 4821630"/>
                <a:gd name="connsiteX207" fmla="*/ 3586542 w 5017802"/>
                <a:gd name="connsiteY207" fmla="*/ 4375193 h 4821630"/>
                <a:gd name="connsiteX208" fmla="*/ 3597654 w 5017802"/>
                <a:gd name="connsiteY208" fmla="*/ 4345030 h 4821630"/>
                <a:gd name="connsiteX209" fmla="*/ 3643692 w 5017802"/>
                <a:gd name="connsiteY209" fmla="*/ 4318042 h 4821630"/>
                <a:gd name="connsiteX210" fmla="*/ 3694492 w 5017802"/>
                <a:gd name="connsiteY210" fmla="*/ 4391068 h 4821630"/>
                <a:gd name="connsiteX211" fmla="*/ 3743705 w 5017802"/>
                <a:gd name="connsiteY211" fmla="*/ 4394243 h 4821630"/>
                <a:gd name="connsiteX212" fmla="*/ 3699254 w 5017802"/>
                <a:gd name="connsiteY212" fmla="*/ 4300581 h 4821630"/>
                <a:gd name="connsiteX213" fmla="*/ 3656392 w 5017802"/>
                <a:gd name="connsiteY213" fmla="*/ 4232318 h 4821630"/>
                <a:gd name="connsiteX214" fmla="*/ 3699255 w 5017802"/>
                <a:gd name="connsiteY214" fmla="*/ 4216442 h 4821630"/>
                <a:gd name="connsiteX215" fmla="*/ 3680204 w 5017802"/>
                <a:gd name="connsiteY215" fmla="*/ 4175168 h 4821630"/>
                <a:gd name="connsiteX216" fmla="*/ 3732592 w 5017802"/>
                <a:gd name="connsiteY216" fmla="*/ 4184693 h 4821630"/>
                <a:gd name="connsiteX217" fmla="*/ 3711955 w 5017802"/>
                <a:gd name="connsiteY217" fmla="*/ 4151355 h 4821630"/>
                <a:gd name="connsiteX218" fmla="*/ 3733274 w 5017802"/>
                <a:gd name="connsiteY218" fmla="*/ 4134801 h 4821630"/>
                <a:gd name="connsiteX219" fmla="*/ 3854377 w 5017802"/>
                <a:gd name="connsiteY219" fmla="*/ 4220074 h 4821630"/>
                <a:gd name="connsiteX220" fmla="*/ 3889754 w 5017802"/>
                <a:gd name="connsiteY220" fmla="*/ 4206917 h 4821630"/>
                <a:gd name="connsiteX221" fmla="*/ 3942141 w 5017802"/>
                <a:gd name="connsiteY221" fmla="*/ 4272006 h 4821630"/>
                <a:gd name="connsiteX222" fmla="*/ 3962779 w 5017802"/>
                <a:gd name="connsiteY222" fmla="*/ 4330743 h 4821630"/>
                <a:gd name="connsiteX223" fmla="*/ 4070729 w 5017802"/>
                <a:gd name="connsiteY223" fmla="*/ 4349792 h 4821630"/>
                <a:gd name="connsiteX224" fmla="*/ 4010405 w 5017802"/>
                <a:gd name="connsiteY224" fmla="*/ 4283117 h 4821630"/>
                <a:gd name="connsiteX225" fmla="*/ 4007229 w 5017802"/>
                <a:gd name="connsiteY225" fmla="*/ 4214855 h 4821630"/>
                <a:gd name="connsiteX226" fmla="*/ 4061204 w 5017802"/>
                <a:gd name="connsiteY226" fmla="*/ 4270418 h 4821630"/>
                <a:gd name="connsiteX227" fmla="*/ 4110417 w 5017802"/>
                <a:gd name="connsiteY227" fmla="*/ 4275180 h 4821630"/>
                <a:gd name="connsiteX228" fmla="*/ 4104067 w 5017802"/>
                <a:gd name="connsiteY228" fmla="*/ 4225968 h 4821630"/>
                <a:gd name="connsiteX229" fmla="*/ 4164392 w 5017802"/>
                <a:gd name="connsiteY229" fmla="*/ 4230730 h 4821630"/>
                <a:gd name="connsiteX230" fmla="*/ 4226304 w 5017802"/>
                <a:gd name="connsiteY230" fmla="*/ 4273592 h 4821630"/>
                <a:gd name="connsiteX231" fmla="*/ 4258054 w 5017802"/>
                <a:gd name="connsiteY231" fmla="*/ 4260893 h 4821630"/>
                <a:gd name="connsiteX232" fmla="*/ 4251705 w 5017802"/>
                <a:gd name="connsiteY232" fmla="*/ 4225968 h 4821630"/>
                <a:gd name="connsiteX233" fmla="*/ 4292980 w 5017802"/>
                <a:gd name="connsiteY233" fmla="*/ 4202156 h 4821630"/>
                <a:gd name="connsiteX234" fmla="*/ 4377117 w 5017802"/>
                <a:gd name="connsiteY234" fmla="*/ 4259306 h 4821630"/>
                <a:gd name="connsiteX235" fmla="*/ 4394580 w 5017802"/>
                <a:gd name="connsiteY235" fmla="*/ 4157708 h 4821630"/>
                <a:gd name="connsiteX236" fmla="*/ 4369180 w 5017802"/>
                <a:gd name="connsiteY236" fmla="*/ 4135482 h 4821630"/>
                <a:gd name="connsiteX237" fmla="*/ 4296154 w 5017802"/>
                <a:gd name="connsiteY237" fmla="*/ 4092619 h 4821630"/>
                <a:gd name="connsiteX238" fmla="*/ 4318379 w 5017802"/>
                <a:gd name="connsiteY238" fmla="*/ 4067220 h 4821630"/>
                <a:gd name="connsiteX239" fmla="*/ 4339017 w 5017802"/>
                <a:gd name="connsiteY239" fmla="*/ 4044994 h 4821630"/>
                <a:gd name="connsiteX240" fmla="*/ 4392992 w 5017802"/>
                <a:gd name="connsiteY240" fmla="*/ 4076745 h 4821630"/>
                <a:gd name="connsiteX241" fmla="*/ 4399342 w 5017802"/>
                <a:gd name="connsiteY241" fmla="*/ 4032295 h 4821630"/>
                <a:gd name="connsiteX242" fmla="*/ 4343779 w 5017802"/>
                <a:gd name="connsiteY242" fmla="*/ 4008482 h 4821630"/>
                <a:gd name="connsiteX243" fmla="*/ 4342192 w 5017802"/>
                <a:gd name="connsiteY243" fmla="*/ 3998958 h 4821630"/>
                <a:gd name="connsiteX244" fmla="*/ 4329491 w 5017802"/>
                <a:gd name="connsiteY244" fmla="*/ 3960859 h 4821630"/>
                <a:gd name="connsiteX245" fmla="*/ 4335841 w 5017802"/>
                <a:gd name="connsiteY245" fmla="*/ 3913233 h 4821630"/>
                <a:gd name="connsiteX246" fmla="*/ 4346954 w 5017802"/>
                <a:gd name="connsiteY246" fmla="*/ 3857670 h 4821630"/>
                <a:gd name="connsiteX247" fmla="*/ 4308854 w 5017802"/>
                <a:gd name="connsiteY247" fmla="*/ 3827508 h 4821630"/>
                <a:gd name="connsiteX248" fmla="*/ 4342191 w 5017802"/>
                <a:gd name="connsiteY248" fmla="*/ 3817983 h 4821630"/>
                <a:gd name="connsiteX249" fmla="*/ 4319966 w 5017802"/>
                <a:gd name="connsiteY249" fmla="*/ 3781470 h 4821630"/>
                <a:gd name="connsiteX250" fmla="*/ 4358067 w 5017802"/>
                <a:gd name="connsiteY250" fmla="*/ 3776709 h 4821630"/>
                <a:gd name="connsiteX251" fmla="*/ 4364416 w 5017802"/>
                <a:gd name="connsiteY251" fmla="*/ 3743370 h 4821630"/>
                <a:gd name="connsiteX252" fmla="*/ 4426330 w 5017802"/>
                <a:gd name="connsiteY252" fmla="*/ 3752897 h 4821630"/>
                <a:gd name="connsiteX253" fmla="*/ 4459443 w 5017802"/>
                <a:gd name="connsiteY253" fmla="*/ 3768089 h 4821630"/>
                <a:gd name="connsiteX254" fmla="*/ 4425650 w 5017802"/>
                <a:gd name="connsiteY254" fmla="*/ 3809137 h 4821630"/>
                <a:gd name="connsiteX255" fmla="*/ 4464658 w 5017802"/>
                <a:gd name="connsiteY255" fmla="*/ 3916633 h 4821630"/>
                <a:gd name="connsiteX256" fmla="*/ 4517045 w 5017802"/>
                <a:gd name="connsiteY256" fmla="*/ 3947931 h 4821630"/>
                <a:gd name="connsiteX257" fmla="*/ 4568979 w 5017802"/>
                <a:gd name="connsiteY257" fmla="*/ 3905749 h 4821630"/>
                <a:gd name="connsiteX258" fmla="*/ 4654704 w 5017802"/>
                <a:gd name="connsiteY258" fmla="*/ 3857216 h 4821630"/>
                <a:gd name="connsiteX259" fmla="*/ 4637468 w 5017802"/>
                <a:gd name="connsiteY259" fmla="*/ 3768315 h 4821630"/>
                <a:gd name="connsiteX260" fmla="*/ 4714802 w 5017802"/>
                <a:gd name="connsiteY260" fmla="*/ 3635646 h 4821630"/>
                <a:gd name="connsiteX261" fmla="*/ 5007356 w 5017802"/>
                <a:gd name="connsiteY261" fmla="*/ 3302498 h 4821630"/>
                <a:gd name="connsiteX262" fmla="*/ 4925939 w 5017802"/>
                <a:gd name="connsiteY262" fmla="*/ 3293426 h 4821630"/>
                <a:gd name="connsiteX263" fmla="*/ 4930476 w 5017802"/>
                <a:gd name="connsiteY263" fmla="*/ 3201578 h 4821630"/>
                <a:gd name="connsiteX264" fmla="*/ 4881489 w 5017802"/>
                <a:gd name="connsiteY264" fmla="*/ 3176406 h 4821630"/>
                <a:gd name="connsiteX265" fmla="*/ 4797352 w 5017802"/>
                <a:gd name="connsiteY265" fmla="*/ 3207928 h 4821630"/>
                <a:gd name="connsiteX266" fmla="*/ 4760613 w 5017802"/>
                <a:gd name="connsiteY266" fmla="*/ 3171643 h 4821630"/>
                <a:gd name="connsiteX267" fmla="*/ 4805290 w 5017802"/>
                <a:gd name="connsiteY267" fmla="*/ 3148738 h 4821630"/>
                <a:gd name="connsiteX268" fmla="*/ 4676023 w 5017802"/>
                <a:gd name="connsiteY268" fmla="*/ 2935559 h 4821630"/>
                <a:gd name="connsiteX269" fmla="*/ 4690989 w 5017802"/>
                <a:gd name="connsiteY269" fmla="*/ 2905396 h 4821630"/>
                <a:gd name="connsiteX270" fmla="*/ 4667404 w 5017802"/>
                <a:gd name="connsiteY270" fmla="*/ 2789736 h 4821630"/>
                <a:gd name="connsiteX271" fmla="*/ 4508655 w 5017802"/>
                <a:gd name="connsiteY271" fmla="*/ 2778850 h 4821630"/>
                <a:gd name="connsiteX272" fmla="*/ 4475317 w 5017802"/>
                <a:gd name="connsiteY272" fmla="*/ 2827608 h 4821630"/>
                <a:gd name="connsiteX273" fmla="*/ 4386417 w 5017802"/>
                <a:gd name="connsiteY273" fmla="*/ 2842124 h 4821630"/>
                <a:gd name="connsiteX274" fmla="*/ 4392767 w 5017802"/>
                <a:gd name="connsiteY274" fmla="*/ 2820125 h 4821630"/>
                <a:gd name="connsiteX275" fmla="*/ 4339245 w 5017802"/>
                <a:gd name="connsiteY275" fmla="*/ 2804024 h 4821630"/>
                <a:gd name="connsiteX276" fmla="*/ 4314526 w 5017802"/>
                <a:gd name="connsiteY276" fmla="*/ 2638923 h 4821630"/>
                <a:gd name="connsiteX277" fmla="*/ 4034219 w 5017802"/>
                <a:gd name="connsiteY277" fmla="*/ 2572248 h 4821630"/>
                <a:gd name="connsiteX278" fmla="*/ 3897920 w 5017802"/>
                <a:gd name="connsiteY278" fmla="*/ 2615564 h 4821630"/>
                <a:gd name="connsiteX279" fmla="*/ 3765931 w 5017802"/>
                <a:gd name="connsiteY279" fmla="*/ 2608080 h 4821630"/>
                <a:gd name="connsiteX280" fmla="*/ 3633488 w 5017802"/>
                <a:gd name="connsiteY280" fmla="*/ 2497182 h 4821630"/>
                <a:gd name="connsiteX281" fmla="*/ 3420310 w 5017802"/>
                <a:gd name="connsiteY281" fmla="*/ 2193969 h 4821630"/>
                <a:gd name="connsiteX282" fmla="*/ 3021848 w 5017802"/>
                <a:gd name="connsiteY282" fmla="*/ 2054496 h 4821630"/>
                <a:gd name="connsiteX283" fmla="*/ 2785310 w 5017802"/>
                <a:gd name="connsiteY283" fmla="*/ 1741532 h 4821630"/>
                <a:gd name="connsiteX284" fmla="*/ 2819101 w 5017802"/>
                <a:gd name="connsiteY284" fmla="*/ 1716586 h 4821630"/>
                <a:gd name="connsiteX285" fmla="*/ 2878745 w 5017802"/>
                <a:gd name="connsiteY285" fmla="*/ 1799589 h 4821630"/>
                <a:gd name="connsiteX286" fmla="*/ 2898929 w 5017802"/>
                <a:gd name="connsiteY286" fmla="*/ 1782126 h 4821630"/>
                <a:gd name="connsiteX287" fmla="*/ 2942019 w 5017802"/>
                <a:gd name="connsiteY287" fmla="*/ 1812970 h 4821630"/>
                <a:gd name="connsiteX288" fmla="*/ 3030692 w 5017802"/>
                <a:gd name="connsiteY288" fmla="*/ 1759221 h 4821630"/>
                <a:gd name="connsiteX289" fmla="*/ 3046794 w 5017802"/>
                <a:gd name="connsiteY289" fmla="*/ 1738811 h 4821630"/>
                <a:gd name="connsiteX290" fmla="*/ 3105077 w 5017802"/>
                <a:gd name="connsiteY290" fmla="*/ 1739037 h 4821630"/>
                <a:gd name="connsiteX291" fmla="*/ 3121180 w 5017802"/>
                <a:gd name="connsiteY291" fmla="*/ 1705927 h 4821630"/>
                <a:gd name="connsiteX292" fmla="*/ 3102356 w 5017802"/>
                <a:gd name="connsiteY292" fmla="*/ 1680300 h 4821630"/>
                <a:gd name="connsiteX293" fmla="*/ 3035228 w 5017802"/>
                <a:gd name="connsiteY293" fmla="*/ 1700257 h 4821630"/>
                <a:gd name="connsiteX294" fmla="*/ 3013456 w 5017802"/>
                <a:gd name="connsiteY294" fmla="*/ 1646736 h 4821630"/>
                <a:gd name="connsiteX295" fmla="*/ 3034774 w 5017802"/>
                <a:gd name="connsiteY295" fmla="*/ 1617026 h 4821630"/>
                <a:gd name="connsiteX296" fmla="*/ 2978304 w 5017802"/>
                <a:gd name="connsiteY296" fmla="*/ 1513612 h 4821630"/>
                <a:gd name="connsiteX297" fmla="*/ 2929773 w 5017802"/>
                <a:gd name="connsiteY297" fmla="*/ 1552393 h 4821630"/>
                <a:gd name="connsiteX298" fmla="*/ 2840418 w 5017802"/>
                <a:gd name="connsiteY298" fmla="*/ 1497737 h 4821630"/>
                <a:gd name="connsiteX299" fmla="*/ 2892352 w 5017802"/>
                <a:gd name="connsiteY299" fmla="*/ 1405208 h 4821630"/>
                <a:gd name="connsiteX300" fmla="*/ 2849490 w 5017802"/>
                <a:gd name="connsiteY300" fmla="*/ 1284105 h 4821630"/>
                <a:gd name="connsiteX301" fmla="*/ 2864231 w 5017802"/>
                <a:gd name="connsiteY301" fmla="*/ 1160053 h 4821630"/>
                <a:gd name="connsiteX302" fmla="*/ 2959481 w 5017802"/>
                <a:gd name="connsiteY302" fmla="*/ 1086348 h 4821630"/>
                <a:gd name="connsiteX303" fmla="*/ 3064710 w 5017802"/>
                <a:gd name="connsiteY303" fmla="*/ 1063896 h 4821630"/>
                <a:gd name="connsiteX304" fmla="*/ 3001663 w 5017802"/>
                <a:gd name="connsiteY304" fmla="*/ 974089 h 4821630"/>
                <a:gd name="connsiteX305" fmla="*/ 2984427 w 5017802"/>
                <a:gd name="connsiteY305" fmla="*/ 1018766 h 4821630"/>
                <a:gd name="connsiteX306" fmla="*/ 2941112 w 5017802"/>
                <a:gd name="connsiteY306" fmla="*/ 971595 h 4821630"/>
                <a:gd name="connsiteX307" fmla="*/ 2962430 w 5017802"/>
                <a:gd name="connsiteY307" fmla="*/ 886323 h 4821630"/>
                <a:gd name="connsiteX308" fmla="*/ 3035454 w 5017802"/>
                <a:gd name="connsiteY308" fmla="*/ 789032 h 4821630"/>
                <a:gd name="connsiteX309" fmla="*/ 3018445 w 5017802"/>
                <a:gd name="connsiteY309" fmla="*/ 682443 h 4821630"/>
                <a:gd name="connsiteX310" fmla="*/ 2847223 w 5017802"/>
                <a:gd name="connsiteY310" fmla="*/ 692194 h 4821630"/>
                <a:gd name="connsiteX311" fmla="*/ 2827945 w 5017802"/>
                <a:gd name="connsiteY311" fmla="*/ 734831 h 4821630"/>
                <a:gd name="connsiteX312" fmla="*/ 2795742 w 5017802"/>
                <a:gd name="connsiteY312" fmla="*/ 667248 h 4821630"/>
                <a:gd name="connsiteX313" fmla="*/ 2766032 w 5017802"/>
                <a:gd name="connsiteY313" fmla="*/ 707616 h 4821630"/>
                <a:gd name="connsiteX314" fmla="*/ 2580523 w 5017802"/>
                <a:gd name="connsiteY31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89673 w 5017802"/>
                <a:gd name="connsiteY204" fmla="*/ 3992610 h 4821630"/>
                <a:gd name="connsiteX205" fmla="*/ 3265414 w 5017802"/>
                <a:gd name="connsiteY205" fmla="*/ 4067674 h 4821630"/>
                <a:gd name="connsiteX206" fmla="*/ 3439813 w 5017802"/>
                <a:gd name="connsiteY206" fmla="*/ 4130265 h 4821630"/>
                <a:gd name="connsiteX207" fmla="*/ 3526217 w 5017802"/>
                <a:gd name="connsiteY207" fmla="*/ 4316455 h 4821630"/>
                <a:gd name="connsiteX208" fmla="*/ 3586542 w 5017802"/>
                <a:gd name="connsiteY208" fmla="*/ 4375193 h 4821630"/>
                <a:gd name="connsiteX209" fmla="*/ 3597654 w 5017802"/>
                <a:gd name="connsiteY209" fmla="*/ 4345030 h 4821630"/>
                <a:gd name="connsiteX210" fmla="*/ 3643692 w 5017802"/>
                <a:gd name="connsiteY210" fmla="*/ 4318042 h 4821630"/>
                <a:gd name="connsiteX211" fmla="*/ 3694492 w 5017802"/>
                <a:gd name="connsiteY211" fmla="*/ 4391068 h 4821630"/>
                <a:gd name="connsiteX212" fmla="*/ 3743705 w 5017802"/>
                <a:gd name="connsiteY212" fmla="*/ 4394243 h 4821630"/>
                <a:gd name="connsiteX213" fmla="*/ 3699254 w 5017802"/>
                <a:gd name="connsiteY213" fmla="*/ 4300581 h 4821630"/>
                <a:gd name="connsiteX214" fmla="*/ 3656392 w 5017802"/>
                <a:gd name="connsiteY214" fmla="*/ 4232318 h 4821630"/>
                <a:gd name="connsiteX215" fmla="*/ 3699255 w 5017802"/>
                <a:gd name="connsiteY215" fmla="*/ 4216442 h 4821630"/>
                <a:gd name="connsiteX216" fmla="*/ 3680204 w 5017802"/>
                <a:gd name="connsiteY216" fmla="*/ 4175168 h 4821630"/>
                <a:gd name="connsiteX217" fmla="*/ 3732592 w 5017802"/>
                <a:gd name="connsiteY217" fmla="*/ 4184693 h 4821630"/>
                <a:gd name="connsiteX218" fmla="*/ 3711955 w 5017802"/>
                <a:gd name="connsiteY218" fmla="*/ 4151355 h 4821630"/>
                <a:gd name="connsiteX219" fmla="*/ 3733274 w 5017802"/>
                <a:gd name="connsiteY219" fmla="*/ 4134801 h 4821630"/>
                <a:gd name="connsiteX220" fmla="*/ 3854377 w 5017802"/>
                <a:gd name="connsiteY220" fmla="*/ 4220074 h 4821630"/>
                <a:gd name="connsiteX221" fmla="*/ 3889754 w 5017802"/>
                <a:gd name="connsiteY221" fmla="*/ 4206917 h 4821630"/>
                <a:gd name="connsiteX222" fmla="*/ 3942141 w 5017802"/>
                <a:gd name="connsiteY222" fmla="*/ 4272006 h 4821630"/>
                <a:gd name="connsiteX223" fmla="*/ 3962779 w 5017802"/>
                <a:gd name="connsiteY223" fmla="*/ 4330743 h 4821630"/>
                <a:gd name="connsiteX224" fmla="*/ 4070729 w 5017802"/>
                <a:gd name="connsiteY224" fmla="*/ 4349792 h 4821630"/>
                <a:gd name="connsiteX225" fmla="*/ 4010405 w 5017802"/>
                <a:gd name="connsiteY225" fmla="*/ 4283117 h 4821630"/>
                <a:gd name="connsiteX226" fmla="*/ 4007229 w 5017802"/>
                <a:gd name="connsiteY226" fmla="*/ 4214855 h 4821630"/>
                <a:gd name="connsiteX227" fmla="*/ 4061204 w 5017802"/>
                <a:gd name="connsiteY227" fmla="*/ 4270418 h 4821630"/>
                <a:gd name="connsiteX228" fmla="*/ 4110417 w 5017802"/>
                <a:gd name="connsiteY228" fmla="*/ 4275180 h 4821630"/>
                <a:gd name="connsiteX229" fmla="*/ 4104067 w 5017802"/>
                <a:gd name="connsiteY229" fmla="*/ 4225968 h 4821630"/>
                <a:gd name="connsiteX230" fmla="*/ 4164392 w 5017802"/>
                <a:gd name="connsiteY230" fmla="*/ 4230730 h 4821630"/>
                <a:gd name="connsiteX231" fmla="*/ 4226304 w 5017802"/>
                <a:gd name="connsiteY231" fmla="*/ 4273592 h 4821630"/>
                <a:gd name="connsiteX232" fmla="*/ 4258054 w 5017802"/>
                <a:gd name="connsiteY232" fmla="*/ 4260893 h 4821630"/>
                <a:gd name="connsiteX233" fmla="*/ 4251705 w 5017802"/>
                <a:gd name="connsiteY233" fmla="*/ 4225968 h 4821630"/>
                <a:gd name="connsiteX234" fmla="*/ 4292980 w 5017802"/>
                <a:gd name="connsiteY234" fmla="*/ 4202156 h 4821630"/>
                <a:gd name="connsiteX235" fmla="*/ 4377117 w 5017802"/>
                <a:gd name="connsiteY235" fmla="*/ 4259306 h 4821630"/>
                <a:gd name="connsiteX236" fmla="*/ 4394580 w 5017802"/>
                <a:gd name="connsiteY236" fmla="*/ 4157708 h 4821630"/>
                <a:gd name="connsiteX237" fmla="*/ 4369180 w 5017802"/>
                <a:gd name="connsiteY237" fmla="*/ 4135482 h 4821630"/>
                <a:gd name="connsiteX238" fmla="*/ 4296154 w 5017802"/>
                <a:gd name="connsiteY238" fmla="*/ 4092619 h 4821630"/>
                <a:gd name="connsiteX239" fmla="*/ 4318379 w 5017802"/>
                <a:gd name="connsiteY239" fmla="*/ 4067220 h 4821630"/>
                <a:gd name="connsiteX240" fmla="*/ 4339017 w 5017802"/>
                <a:gd name="connsiteY240" fmla="*/ 4044994 h 4821630"/>
                <a:gd name="connsiteX241" fmla="*/ 4392992 w 5017802"/>
                <a:gd name="connsiteY241" fmla="*/ 4076745 h 4821630"/>
                <a:gd name="connsiteX242" fmla="*/ 4399342 w 5017802"/>
                <a:gd name="connsiteY242" fmla="*/ 4032295 h 4821630"/>
                <a:gd name="connsiteX243" fmla="*/ 4343779 w 5017802"/>
                <a:gd name="connsiteY243" fmla="*/ 4008482 h 4821630"/>
                <a:gd name="connsiteX244" fmla="*/ 4342192 w 5017802"/>
                <a:gd name="connsiteY244" fmla="*/ 3998958 h 4821630"/>
                <a:gd name="connsiteX245" fmla="*/ 4329491 w 5017802"/>
                <a:gd name="connsiteY245" fmla="*/ 3960859 h 4821630"/>
                <a:gd name="connsiteX246" fmla="*/ 4335841 w 5017802"/>
                <a:gd name="connsiteY246" fmla="*/ 3913233 h 4821630"/>
                <a:gd name="connsiteX247" fmla="*/ 4346954 w 5017802"/>
                <a:gd name="connsiteY247" fmla="*/ 3857670 h 4821630"/>
                <a:gd name="connsiteX248" fmla="*/ 4308854 w 5017802"/>
                <a:gd name="connsiteY248" fmla="*/ 3827508 h 4821630"/>
                <a:gd name="connsiteX249" fmla="*/ 4342191 w 5017802"/>
                <a:gd name="connsiteY249" fmla="*/ 3817983 h 4821630"/>
                <a:gd name="connsiteX250" fmla="*/ 4319966 w 5017802"/>
                <a:gd name="connsiteY250" fmla="*/ 3781470 h 4821630"/>
                <a:gd name="connsiteX251" fmla="*/ 4358067 w 5017802"/>
                <a:gd name="connsiteY251" fmla="*/ 3776709 h 4821630"/>
                <a:gd name="connsiteX252" fmla="*/ 4364416 w 5017802"/>
                <a:gd name="connsiteY252" fmla="*/ 3743370 h 4821630"/>
                <a:gd name="connsiteX253" fmla="*/ 4426330 w 5017802"/>
                <a:gd name="connsiteY253" fmla="*/ 3752897 h 4821630"/>
                <a:gd name="connsiteX254" fmla="*/ 4459443 w 5017802"/>
                <a:gd name="connsiteY254" fmla="*/ 3768089 h 4821630"/>
                <a:gd name="connsiteX255" fmla="*/ 4425650 w 5017802"/>
                <a:gd name="connsiteY255" fmla="*/ 3809137 h 4821630"/>
                <a:gd name="connsiteX256" fmla="*/ 4464658 w 5017802"/>
                <a:gd name="connsiteY256" fmla="*/ 3916633 h 4821630"/>
                <a:gd name="connsiteX257" fmla="*/ 4517045 w 5017802"/>
                <a:gd name="connsiteY257" fmla="*/ 3947931 h 4821630"/>
                <a:gd name="connsiteX258" fmla="*/ 4568979 w 5017802"/>
                <a:gd name="connsiteY258" fmla="*/ 3905749 h 4821630"/>
                <a:gd name="connsiteX259" fmla="*/ 4654704 w 5017802"/>
                <a:gd name="connsiteY259" fmla="*/ 3857216 h 4821630"/>
                <a:gd name="connsiteX260" fmla="*/ 4637468 w 5017802"/>
                <a:gd name="connsiteY260" fmla="*/ 3768315 h 4821630"/>
                <a:gd name="connsiteX261" fmla="*/ 4714802 w 5017802"/>
                <a:gd name="connsiteY261" fmla="*/ 3635646 h 4821630"/>
                <a:gd name="connsiteX262" fmla="*/ 5007356 w 5017802"/>
                <a:gd name="connsiteY262" fmla="*/ 3302498 h 4821630"/>
                <a:gd name="connsiteX263" fmla="*/ 4925939 w 5017802"/>
                <a:gd name="connsiteY263" fmla="*/ 3293426 h 4821630"/>
                <a:gd name="connsiteX264" fmla="*/ 4930476 w 5017802"/>
                <a:gd name="connsiteY264" fmla="*/ 3201578 h 4821630"/>
                <a:gd name="connsiteX265" fmla="*/ 4881489 w 5017802"/>
                <a:gd name="connsiteY265" fmla="*/ 3176406 h 4821630"/>
                <a:gd name="connsiteX266" fmla="*/ 4797352 w 5017802"/>
                <a:gd name="connsiteY266" fmla="*/ 3207928 h 4821630"/>
                <a:gd name="connsiteX267" fmla="*/ 4760613 w 5017802"/>
                <a:gd name="connsiteY267" fmla="*/ 3171643 h 4821630"/>
                <a:gd name="connsiteX268" fmla="*/ 4805290 w 5017802"/>
                <a:gd name="connsiteY268" fmla="*/ 3148738 h 4821630"/>
                <a:gd name="connsiteX269" fmla="*/ 4676023 w 5017802"/>
                <a:gd name="connsiteY269" fmla="*/ 2935559 h 4821630"/>
                <a:gd name="connsiteX270" fmla="*/ 4690989 w 5017802"/>
                <a:gd name="connsiteY270" fmla="*/ 2905396 h 4821630"/>
                <a:gd name="connsiteX271" fmla="*/ 4667404 w 5017802"/>
                <a:gd name="connsiteY271" fmla="*/ 2789736 h 4821630"/>
                <a:gd name="connsiteX272" fmla="*/ 4508655 w 5017802"/>
                <a:gd name="connsiteY272" fmla="*/ 2778850 h 4821630"/>
                <a:gd name="connsiteX273" fmla="*/ 4475317 w 5017802"/>
                <a:gd name="connsiteY273" fmla="*/ 2827608 h 4821630"/>
                <a:gd name="connsiteX274" fmla="*/ 4386417 w 5017802"/>
                <a:gd name="connsiteY274" fmla="*/ 2842124 h 4821630"/>
                <a:gd name="connsiteX275" fmla="*/ 4392767 w 5017802"/>
                <a:gd name="connsiteY275" fmla="*/ 2820125 h 4821630"/>
                <a:gd name="connsiteX276" fmla="*/ 4339245 w 5017802"/>
                <a:gd name="connsiteY276" fmla="*/ 2804024 h 4821630"/>
                <a:gd name="connsiteX277" fmla="*/ 4314526 w 5017802"/>
                <a:gd name="connsiteY277" fmla="*/ 2638923 h 4821630"/>
                <a:gd name="connsiteX278" fmla="*/ 4034219 w 5017802"/>
                <a:gd name="connsiteY278" fmla="*/ 2572248 h 4821630"/>
                <a:gd name="connsiteX279" fmla="*/ 3897920 w 5017802"/>
                <a:gd name="connsiteY279" fmla="*/ 2615564 h 4821630"/>
                <a:gd name="connsiteX280" fmla="*/ 3765931 w 5017802"/>
                <a:gd name="connsiteY280" fmla="*/ 2608080 h 4821630"/>
                <a:gd name="connsiteX281" fmla="*/ 3633488 w 5017802"/>
                <a:gd name="connsiteY281" fmla="*/ 2497182 h 4821630"/>
                <a:gd name="connsiteX282" fmla="*/ 3420310 w 5017802"/>
                <a:gd name="connsiteY282" fmla="*/ 2193969 h 4821630"/>
                <a:gd name="connsiteX283" fmla="*/ 3021848 w 5017802"/>
                <a:gd name="connsiteY283" fmla="*/ 2054496 h 4821630"/>
                <a:gd name="connsiteX284" fmla="*/ 2785310 w 5017802"/>
                <a:gd name="connsiteY284" fmla="*/ 1741532 h 4821630"/>
                <a:gd name="connsiteX285" fmla="*/ 2819101 w 5017802"/>
                <a:gd name="connsiteY285" fmla="*/ 1716586 h 4821630"/>
                <a:gd name="connsiteX286" fmla="*/ 2878745 w 5017802"/>
                <a:gd name="connsiteY286" fmla="*/ 1799589 h 4821630"/>
                <a:gd name="connsiteX287" fmla="*/ 2898929 w 5017802"/>
                <a:gd name="connsiteY287" fmla="*/ 1782126 h 4821630"/>
                <a:gd name="connsiteX288" fmla="*/ 2942019 w 5017802"/>
                <a:gd name="connsiteY288" fmla="*/ 1812970 h 4821630"/>
                <a:gd name="connsiteX289" fmla="*/ 3030692 w 5017802"/>
                <a:gd name="connsiteY289" fmla="*/ 1759221 h 4821630"/>
                <a:gd name="connsiteX290" fmla="*/ 3046794 w 5017802"/>
                <a:gd name="connsiteY290" fmla="*/ 1738811 h 4821630"/>
                <a:gd name="connsiteX291" fmla="*/ 3105077 w 5017802"/>
                <a:gd name="connsiteY291" fmla="*/ 1739037 h 4821630"/>
                <a:gd name="connsiteX292" fmla="*/ 3121180 w 5017802"/>
                <a:gd name="connsiteY292" fmla="*/ 1705927 h 4821630"/>
                <a:gd name="connsiteX293" fmla="*/ 3102356 w 5017802"/>
                <a:gd name="connsiteY293" fmla="*/ 1680300 h 4821630"/>
                <a:gd name="connsiteX294" fmla="*/ 3035228 w 5017802"/>
                <a:gd name="connsiteY294" fmla="*/ 1700257 h 4821630"/>
                <a:gd name="connsiteX295" fmla="*/ 3013456 w 5017802"/>
                <a:gd name="connsiteY295" fmla="*/ 1646736 h 4821630"/>
                <a:gd name="connsiteX296" fmla="*/ 3034774 w 5017802"/>
                <a:gd name="connsiteY296" fmla="*/ 1617026 h 4821630"/>
                <a:gd name="connsiteX297" fmla="*/ 2978304 w 5017802"/>
                <a:gd name="connsiteY297" fmla="*/ 1513612 h 4821630"/>
                <a:gd name="connsiteX298" fmla="*/ 2929773 w 5017802"/>
                <a:gd name="connsiteY298" fmla="*/ 1552393 h 4821630"/>
                <a:gd name="connsiteX299" fmla="*/ 2840418 w 5017802"/>
                <a:gd name="connsiteY299" fmla="*/ 1497737 h 4821630"/>
                <a:gd name="connsiteX300" fmla="*/ 2892352 w 5017802"/>
                <a:gd name="connsiteY300" fmla="*/ 1405208 h 4821630"/>
                <a:gd name="connsiteX301" fmla="*/ 2849490 w 5017802"/>
                <a:gd name="connsiteY301" fmla="*/ 1284105 h 4821630"/>
                <a:gd name="connsiteX302" fmla="*/ 2864231 w 5017802"/>
                <a:gd name="connsiteY302" fmla="*/ 1160053 h 4821630"/>
                <a:gd name="connsiteX303" fmla="*/ 2959481 w 5017802"/>
                <a:gd name="connsiteY303" fmla="*/ 1086348 h 4821630"/>
                <a:gd name="connsiteX304" fmla="*/ 3064710 w 5017802"/>
                <a:gd name="connsiteY304" fmla="*/ 1063896 h 4821630"/>
                <a:gd name="connsiteX305" fmla="*/ 3001663 w 5017802"/>
                <a:gd name="connsiteY305" fmla="*/ 974089 h 4821630"/>
                <a:gd name="connsiteX306" fmla="*/ 2984427 w 5017802"/>
                <a:gd name="connsiteY306" fmla="*/ 1018766 h 4821630"/>
                <a:gd name="connsiteX307" fmla="*/ 2941112 w 5017802"/>
                <a:gd name="connsiteY307" fmla="*/ 971595 h 4821630"/>
                <a:gd name="connsiteX308" fmla="*/ 2962430 w 5017802"/>
                <a:gd name="connsiteY308" fmla="*/ 886323 h 4821630"/>
                <a:gd name="connsiteX309" fmla="*/ 3035454 w 5017802"/>
                <a:gd name="connsiteY309" fmla="*/ 789032 h 4821630"/>
                <a:gd name="connsiteX310" fmla="*/ 3018445 w 5017802"/>
                <a:gd name="connsiteY310" fmla="*/ 682443 h 4821630"/>
                <a:gd name="connsiteX311" fmla="*/ 2847223 w 5017802"/>
                <a:gd name="connsiteY311" fmla="*/ 692194 h 4821630"/>
                <a:gd name="connsiteX312" fmla="*/ 2827945 w 5017802"/>
                <a:gd name="connsiteY312" fmla="*/ 734831 h 4821630"/>
                <a:gd name="connsiteX313" fmla="*/ 2795742 w 5017802"/>
                <a:gd name="connsiteY313" fmla="*/ 667248 h 4821630"/>
                <a:gd name="connsiteX314" fmla="*/ 2766032 w 5017802"/>
                <a:gd name="connsiteY314" fmla="*/ 707616 h 4821630"/>
                <a:gd name="connsiteX315" fmla="*/ 2580523 w 5017802"/>
                <a:gd name="connsiteY31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265414 w 5017802"/>
                <a:gd name="connsiteY205" fmla="*/ 4067674 h 4821630"/>
                <a:gd name="connsiteX206" fmla="*/ 3439813 w 5017802"/>
                <a:gd name="connsiteY206" fmla="*/ 4130265 h 4821630"/>
                <a:gd name="connsiteX207" fmla="*/ 3526217 w 5017802"/>
                <a:gd name="connsiteY207" fmla="*/ 4316455 h 4821630"/>
                <a:gd name="connsiteX208" fmla="*/ 3586542 w 5017802"/>
                <a:gd name="connsiteY208" fmla="*/ 4375193 h 4821630"/>
                <a:gd name="connsiteX209" fmla="*/ 3597654 w 5017802"/>
                <a:gd name="connsiteY209" fmla="*/ 4345030 h 4821630"/>
                <a:gd name="connsiteX210" fmla="*/ 3643692 w 5017802"/>
                <a:gd name="connsiteY210" fmla="*/ 4318042 h 4821630"/>
                <a:gd name="connsiteX211" fmla="*/ 3694492 w 5017802"/>
                <a:gd name="connsiteY211" fmla="*/ 4391068 h 4821630"/>
                <a:gd name="connsiteX212" fmla="*/ 3743705 w 5017802"/>
                <a:gd name="connsiteY212" fmla="*/ 4394243 h 4821630"/>
                <a:gd name="connsiteX213" fmla="*/ 3699254 w 5017802"/>
                <a:gd name="connsiteY213" fmla="*/ 4300581 h 4821630"/>
                <a:gd name="connsiteX214" fmla="*/ 3656392 w 5017802"/>
                <a:gd name="connsiteY214" fmla="*/ 4232318 h 4821630"/>
                <a:gd name="connsiteX215" fmla="*/ 3699255 w 5017802"/>
                <a:gd name="connsiteY215" fmla="*/ 4216442 h 4821630"/>
                <a:gd name="connsiteX216" fmla="*/ 3680204 w 5017802"/>
                <a:gd name="connsiteY216" fmla="*/ 4175168 h 4821630"/>
                <a:gd name="connsiteX217" fmla="*/ 3732592 w 5017802"/>
                <a:gd name="connsiteY217" fmla="*/ 4184693 h 4821630"/>
                <a:gd name="connsiteX218" fmla="*/ 3711955 w 5017802"/>
                <a:gd name="connsiteY218" fmla="*/ 4151355 h 4821630"/>
                <a:gd name="connsiteX219" fmla="*/ 3733274 w 5017802"/>
                <a:gd name="connsiteY219" fmla="*/ 4134801 h 4821630"/>
                <a:gd name="connsiteX220" fmla="*/ 3854377 w 5017802"/>
                <a:gd name="connsiteY220" fmla="*/ 4220074 h 4821630"/>
                <a:gd name="connsiteX221" fmla="*/ 3889754 w 5017802"/>
                <a:gd name="connsiteY221" fmla="*/ 4206917 h 4821630"/>
                <a:gd name="connsiteX222" fmla="*/ 3942141 w 5017802"/>
                <a:gd name="connsiteY222" fmla="*/ 4272006 h 4821630"/>
                <a:gd name="connsiteX223" fmla="*/ 3962779 w 5017802"/>
                <a:gd name="connsiteY223" fmla="*/ 4330743 h 4821630"/>
                <a:gd name="connsiteX224" fmla="*/ 4070729 w 5017802"/>
                <a:gd name="connsiteY224" fmla="*/ 4349792 h 4821630"/>
                <a:gd name="connsiteX225" fmla="*/ 4010405 w 5017802"/>
                <a:gd name="connsiteY225" fmla="*/ 4283117 h 4821630"/>
                <a:gd name="connsiteX226" fmla="*/ 4007229 w 5017802"/>
                <a:gd name="connsiteY226" fmla="*/ 4214855 h 4821630"/>
                <a:gd name="connsiteX227" fmla="*/ 4061204 w 5017802"/>
                <a:gd name="connsiteY227" fmla="*/ 4270418 h 4821630"/>
                <a:gd name="connsiteX228" fmla="*/ 4110417 w 5017802"/>
                <a:gd name="connsiteY228" fmla="*/ 4275180 h 4821630"/>
                <a:gd name="connsiteX229" fmla="*/ 4104067 w 5017802"/>
                <a:gd name="connsiteY229" fmla="*/ 4225968 h 4821630"/>
                <a:gd name="connsiteX230" fmla="*/ 4164392 w 5017802"/>
                <a:gd name="connsiteY230" fmla="*/ 4230730 h 4821630"/>
                <a:gd name="connsiteX231" fmla="*/ 4226304 w 5017802"/>
                <a:gd name="connsiteY231" fmla="*/ 4273592 h 4821630"/>
                <a:gd name="connsiteX232" fmla="*/ 4258054 w 5017802"/>
                <a:gd name="connsiteY232" fmla="*/ 4260893 h 4821630"/>
                <a:gd name="connsiteX233" fmla="*/ 4251705 w 5017802"/>
                <a:gd name="connsiteY233" fmla="*/ 4225968 h 4821630"/>
                <a:gd name="connsiteX234" fmla="*/ 4292980 w 5017802"/>
                <a:gd name="connsiteY234" fmla="*/ 4202156 h 4821630"/>
                <a:gd name="connsiteX235" fmla="*/ 4377117 w 5017802"/>
                <a:gd name="connsiteY235" fmla="*/ 4259306 h 4821630"/>
                <a:gd name="connsiteX236" fmla="*/ 4394580 w 5017802"/>
                <a:gd name="connsiteY236" fmla="*/ 4157708 h 4821630"/>
                <a:gd name="connsiteX237" fmla="*/ 4369180 w 5017802"/>
                <a:gd name="connsiteY237" fmla="*/ 4135482 h 4821630"/>
                <a:gd name="connsiteX238" fmla="*/ 4296154 w 5017802"/>
                <a:gd name="connsiteY238" fmla="*/ 4092619 h 4821630"/>
                <a:gd name="connsiteX239" fmla="*/ 4318379 w 5017802"/>
                <a:gd name="connsiteY239" fmla="*/ 4067220 h 4821630"/>
                <a:gd name="connsiteX240" fmla="*/ 4339017 w 5017802"/>
                <a:gd name="connsiteY240" fmla="*/ 4044994 h 4821630"/>
                <a:gd name="connsiteX241" fmla="*/ 4392992 w 5017802"/>
                <a:gd name="connsiteY241" fmla="*/ 4076745 h 4821630"/>
                <a:gd name="connsiteX242" fmla="*/ 4399342 w 5017802"/>
                <a:gd name="connsiteY242" fmla="*/ 4032295 h 4821630"/>
                <a:gd name="connsiteX243" fmla="*/ 4343779 w 5017802"/>
                <a:gd name="connsiteY243" fmla="*/ 4008482 h 4821630"/>
                <a:gd name="connsiteX244" fmla="*/ 4342192 w 5017802"/>
                <a:gd name="connsiteY244" fmla="*/ 3998958 h 4821630"/>
                <a:gd name="connsiteX245" fmla="*/ 4329491 w 5017802"/>
                <a:gd name="connsiteY245" fmla="*/ 3960859 h 4821630"/>
                <a:gd name="connsiteX246" fmla="*/ 4335841 w 5017802"/>
                <a:gd name="connsiteY246" fmla="*/ 3913233 h 4821630"/>
                <a:gd name="connsiteX247" fmla="*/ 4346954 w 5017802"/>
                <a:gd name="connsiteY247" fmla="*/ 3857670 h 4821630"/>
                <a:gd name="connsiteX248" fmla="*/ 4308854 w 5017802"/>
                <a:gd name="connsiteY248" fmla="*/ 3827508 h 4821630"/>
                <a:gd name="connsiteX249" fmla="*/ 4342191 w 5017802"/>
                <a:gd name="connsiteY249" fmla="*/ 3817983 h 4821630"/>
                <a:gd name="connsiteX250" fmla="*/ 4319966 w 5017802"/>
                <a:gd name="connsiteY250" fmla="*/ 3781470 h 4821630"/>
                <a:gd name="connsiteX251" fmla="*/ 4358067 w 5017802"/>
                <a:gd name="connsiteY251" fmla="*/ 3776709 h 4821630"/>
                <a:gd name="connsiteX252" fmla="*/ 4364416 w 5017802"/>
                <a:gd name="connsiteY252" fmla="*/ 3743370 h 4821630"/>
                <a:gd name="connsiteX253" fmla="*/ 4426330 w 5017802"/>
                <a:gd name="connsiteY253" fmla="*/ 3752897 h 4821630"/>
                <a:gd name="connsiteX254" fmla="*/ 4459443 w 5017802"/>
                <a:gd name="connsiteY254" fmla="*/ 3768089 h 4821630"/>
                <a:gd name="connsiteX255" fmla="*/ 4425650 w 5017802"/>
                <a:gd name="connsiteY255" fmla="*/ 3809137 h 4821630"/>
                <a:gd name="connsiteX256" fmla="*/ 4464658 w 5017802"/>
                <a:gd name="connsiteY256" fmla="*/ 3916633 h 4821630"/>
                <a:gd name="connsiteX257" fmla="*/ 4517045 w 5017802"/>
                <a:gd name="connsiteY257" fmla="*/ 3947931 h 4821630"/>
                <a:gd name="connsiteX258" fmla="*/ 4568979 w 5017802"/>
                <a:gd name="connsiteY258" fmla="*/ 3905749 h 4821630"/>
                <a:gd name="connsiteX259" fmla="*/ 4654704 w 5017802"/>
                <a:gd name="connsiteY259" fmla="*/ 3857216 h 4821630"/>
                <a:gd name="connsiteX260" fmla="*/ 4637468 w 5017802"/>
                <a:gd name="connsiteY260" fmla="*/ 3768315 h 4821630"/>
                <a:gd name="connsiteX261" fmla="*/ 4714802 w 5017802"/>
                <a:gd name="connsiteY261" fmla="*/ 3635646 h 4821630"/>
                <a:gd name="connsiteX262" fmla="*/ 5007356 w 5017802"/>
                <a:gd name="connsiteY262" fmla="*/ 3302498 h 4821630"/>
                <a:gd name="connsiteX263" fmla="*/ 4925939 w 5017802"/>
                <a:gd name="connsiteY263" fmla="*/ 3293426 h 4821630"/>
                <a:gd name="connsiteX264" fmla="*/ 4930476 w 5017802"/>
                <a:gd name="connsiteY264" fmla="*/ 3201578 h 4821630"/>
                <a:gd name="connsiteX265" fmla="*/ 4881489 w 5017802"/>
                <a:gd name="connsiteY265" fmla="*/ 3176406 h 4821630"/>
                <a:gd name="connsiteX266" fmla="*/ 4797352 w 5017802"/>
                <a:gd name="connsiteY266" fmla="*/ 3207928 h 4821630"/>
                <a:gd name="connsiteX267" fmla="*/ 4760613 w 5017802"/>
                <a:gd name="connsiteY267" fmla="*/ 3171643 h 4821630"/>
                <a:gd name="connsiteX268" fmla="*/ 4805290 w 5017802"/>
                <a:gd name="connsiteY268" fmla="*/ 3148738 h 4821630"/>
                <a:gd name="connsiteX269" fmla="*/ 4676023 w 5017802"/>
                <a:gd name="connsiteY269" fmla="*/ 2935559 h 4821630"/>
                <a:gd name="connsiteX270" fmla="*/ 4690989 w 5017802"/>
                <a:gd name="connsiteY270" fmla="*/ 2905396 h 4821630"/>
                <a:gd name="connsiteX271" fmla="*/ 4667404 w 5017802"/>
                <a:gd name="connsiteY271" fmla="*/ 2789736 h 4821630"/>
                <a:gd name="connsiteX272" fmla="*/ 4508655 w 5017802"/>
                <a:gd name="connsiteY272" fmla="*/ 2778850 h 4821630"/>
                <a:gd name="connsiteX273" fmla="*/ 4475317 w 5017802"/>
                <a:gd name="connsiteY273" fmla="*/ 2827608 h 4821630"/>
                <a:gd name="connsiteX274" fmla="*/ 4386417 w 5017802"/>
                <a:gd name="connsiteY274" fmla="*/ 2842124 h 4821630"/>
                <a:gd name="connsiteX275" fmla="*/ 4392767 w 5017802"/>
                <a:gd name="connsiteY275" fmla="*/ 2820125 h 4821630"/>
                <a:gd name="connsiteX276" fmla="*/ 4339245 w 5017802"/>
                <a:gd name="connsiteY276" fmla="*/ 2804024 h 4821630"/>
                <a:gd name="connsiteX277" fmla="*/ 4314526 w 5017802"/>
                <a:gd name="connsiteY277" fmla="*/ 2638923 h 4821630"/>
                <a:gd name="connsiteX278" fmla="*/ 4034219 w 5017802"/>
                <a:gd name="connsiteY278" fmla="*/ 2572248 h 4821630"/>
                <a:gd name="connsiteX279" fmla="*/ 3897920 w 5017802"/>
                <a:gd name="connsiteY279" fmla="*/ 2615564 h 4821630"/>
                <a:gd name="connsiteX280" fmla="*/ 3765931 w 5017802"/>
                <a:gd name="connsiteY280" fmla="*/ 2608080 h 4821630"/>
                <a:gd name="connsiteX281" fmla="*/ 3633488 w 5017802"/>
                <a:gd name="connsiteY281" fmla="*/ 2497182 h 4821630"/>
                <a:gd name="connsiteX282" fmla="*/ 3420310 w 5017802"/>
                <a:gd name="connsiteY282" fmla="*/ 2193969 h 4821630"/>
                <a:gd name="connsiteX283" fmla="*/ 3021848 w 5017802"/>
                <a:gd name="connsiteY283" fmla="*/ 2054496 h 4821630"/>
                <a:gd name="connsiteX284" fmla="*/ 2785310 w 5017802"/>
                <a:gd name="connsiteY284" fmla="*/ 1741532 h 4821630"/>
                <a:gd name="connsiteX285" fmla="*/ 2819101 w 5017802"/>
                <a:gd name="connsiteY285" fmla="*/ 1716586 h 4821630"/>
                <a:gd name="connsiteX286" fmla="*/ 2878745 w 5017802"/>
                <a:gd name="connsiteY286" fmla="*/ 1799589 h 4821630"/>
                <a:gd name="connsiteX287" fmla="*/ 2898929 w 5017802"/>
                <a:gd name="connsiteY287" fmla="*/ 1782126 h 4821630"/>
                <a:gd name="connsiteX288" fmla="*/ 2942019 w 5017802"/>
                <a:gd name="connsiteY288" fmla="*/ 1812970 h 4821630"/>
                <a:gd name="connsiteX289" fmla="*/ 3030692 w 5017802"/>
                <a:gd name="connsiteY289" fmla="*/ 1759221 h 4821630"/>
                <a:gd name="connsiteX290" fmla="*/ 3046794 w 5017802"/>
                <a:gd name="connsiteY290" fmla="*/ 1738811 h 4821630"/>
                <a:gd name="connsiteX291" fmla="*/ 3105077 w 5017802"/>
                <a:gd name="connsiteY291" fmla="*/ 1739037 h 4821630"/>
                <a:gd name="connsiteX292" fmla="*/ 3121180 w 5017802"/>
                <a:gd name="connsiteY292" fmla="*/ 1705927 h 4821630"/>
                <a:gd name="connsiteX293" fmla="*/ 3102356 w 5017802"/>
                <a:gd name="connsiteY293" fmla="*/ 1680300 h 4821630"/>
                <a:gd name="connsiteX294" fmla="*/ 3035228 w 5017802"/>
                <a:gd name="connsiteY294" fmla="*/ 1700257 h 4821630"/>
                <a:gd name="connsiteX295" fmla="*/ 3013456 w 5017802"/>
                <a:gd name="connsiteY295" fmla="*/ 1646736 h 4821630"/>
                <a:gd name="connsiteX296" fmla="*/ 3034774 w 5017802"/>
                <a:gd name="connsiteY296" fmla="*/ 1617026 h 4821630"/>
                <a:gd name="connsiteX297" fmla="*/ 2978304 w 5017802"/>
                <a:gd name="connsiteY297" fmla="*/ 1513612 h 4821630"/>
                <a:gd name="connsiteX298" fmla="*/ 2929773 w 5017802"/>
                <a:gd name="connsiteY298" fmla="*/ 1552393 h 4821630"/>
                <a:gd name="connsiteX299" fmla="*/ 2840418 w 5017802"/>
                <a:gd name="connsiteY299" fmla="*/ 1497737 h 4821630"/>
                <a:gd name="connsiteX300" fmla="*/ 2892352 w 5017802"/>
                <a:gd name="connsiteY300" fmla="*/ 1405208 h 4821630"/>
                <a:gd name="connsiteX301" fmla="*/ 2849490 w 5017802"/>
                <a:gd name="connsiteY301" fmla="*/ 1284105 h 4821630"/>
                <a:gd name="connsiteX302" fmla="*/ 2864231 w 5017802"/>
                <a:gd name="connsiteY302" fmla="*/ 1160053 h 4821630"/>
                <a:gd name="connsiteX303" fmla="*/ 2959481 w 5017802"/>
                <a:gd name="connsiteY303" fmla="*/ 1086348 h 4821630"/>
                <a:gd name="connsiteX304" fmla="*/ 3064710 w 5017802"/>
                <a:gd name="connsiteY304" fmla="*/ 1063896 h 4821630"/>
                <a:gd name="connsiteX305" fmla="*/ 3001663 w 5017802"/>
                <a:gd name="connsiteY305" fmla="*/ 974089 h 4821630"/>
                <a:gd name="connsiteX306" fmla="*/ 2984427 w 5017802"/>
                <a:gd name="connsiteY306" fmla="*/ 1018766 h 4821630"/>
                <a:gd name="connsiteX307" fmla="*/ 2941112 w 5017802"/>
                <a:gd name="connsiteY307" fmla="*/ 971595 h 4821630"/>
                <a:gd name="connsiteX308" fmla="*/ 2962430 w 5017802"/>
                <a:gd name="connsiteY308" fmla="*/ 886323 h 4821630"/>
                <a:gd name="connsiteX309" fmla="*/ 3035454 w 5017802"/>
                <a:gd name="connsiteY309" fmla="*/ 789032 h 4821630"/>
                <a:gd name="connsiteX310" fmla="*/ 3018445 w 5017802"/>
                <a:gd name="connsiteY310" fmla="*/ 682443 h 4821630"/>
                <a:gd name="connsiteX311" fmla="*/ 2847223 w 5017802"/>
                <a:gd name="connsiteY311" fmla="*/ 692194 h 4821630"/>
                <a:gd name="connsiteX312" fmla="*/ 2827945 w 5017802"/>
                <a:gd name="connsiteY312" fmla="*/ 734831 h 4821630"/>
                <a:gd name="connsiteX313" fmla="*/ 2795742 w 5017802"/>
                <a:gd name="connsiteY313" fmla="*/ 667248 h 4821630"/>
                <a:gd name="connsiteX314" fmla="*/ 2766032 w 5017802"/>
                <a:gd name="connsiteY314" fmla="*/ 707616 h 4821630"/>
                <a:gd name="connsiteX315" fmla="*/ 2580523 w 5017802"/>
                <a:gd name="connsiteY31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180148 w 5017802"/>
                <a:gd name="connsiteY205" fmla="*/ 4046585 h 4821630"/>
                <a:gd name="connsiteX206" fmla="*/ 3265414 w 5017802"/>
                <a:gd name="connsiteY206" fmla="*/ 4067674 h 4821630"/>
                <a:gd name="connsiteX207" fmla="*/ 3439813 w 5017802"/>
                <a:gd name="connsiteY207" fmla="*/ 4130265 h 4821630"/>
                <a:gd name="connsiteX208" fmla="*/ 3526217 w 5017802"/>
                <a:gd name="connsiteY208" fmla="*/ 4316455 h 4821630"/>
                <a:gd name="connsiteX209" fmla="*/ 3586542 w 5017802"/>
                <a:gd name="connsiteY209" fmla="*/ 4375193 h 4821630"/>
                <a:gd name="connsiteX210" fmla="*/ 3597654 w 5017802"/>
                <a:gd name="connsiteY210" fmla="*/ 4345030 h 4821630"/>
                <a:gd name="connsiteX211" fmla="*/ 3643692 w 5017802"/>
                <a:gd name="connsiteY211" fmla="*/ 4318042 h 4821630"/>
                <a:gd name="connsiteX212" fmla="*/ 3694492 w 5017802"/>
                <a:gd name="connsiteY212" fmla="*/ 4391068 h 4821630"/>
                <a:gd name="connsiteX213" fmla="*/ 3743705 w 5017802"/>
                <a:gd name="connsiteY213" fmla="*/ 4394243 h 4821630"/>
                <a:gd name="connsiteX214" fmla="*/ 3699254 w 5017802"/>
                <a:gd name="connsiteY214" fmla="*/ 4300581 h 4821630"/>
                <a:gd name="connsiteX215" fmla="*/ 3656392 w 5017802"/>
                <a:gd name="connsiteY215" fmla="*/ 4232318 h 4821630"/>
                <a:gd name="connsiteX216" fmla="*/ 3699255 w 5017802"/>
                <a:gd name="connsiteY216" fmla="*/ 4216442 h 4821630"/>
                <a:gd name="connsiteX217" fmla="*/ 3680204 w 5017802"/>
                <a:gd name="connsiteY217" fmla="*/ 4175168 h 4821630"/>
                <a:gd name="connsiteX218" fmla="*/ 3732592 w 5017802"/>
                <a:gd name="connsiteY218" fmla="*/ 4184693 h 4821630"/>
                <a:gd name="connsiteX219" fmla="*/ 3711955 w 5017802"/>
                <a:gd name="connsiteY219" fmla="*/ 4151355 h 4821630"/>
                <a:gd name="connsiteX220" fmla="*/ 3733274 w 5017802"/>
                <a:gd name="connsiteY220" fmla="*/ 4134801 h 4821630"/>
                <a:gd name="connsiteX221" fmla="*/ 3854377 w 5017802"/>
                <a:gd name="connsiteY221" fmla="*/ 4220074 h 4821630"/>
                <a:gd name="connsiteX222" fmla="*/ 3889754 w 5017802"/>
                <a:gd name="connsiteY222" fmla="*/ 4206917 h 4821630"/>
                <a:gd name="connsiteX223" fmla="*/ 3942141 w 5017802"/>
                <a:gd name="connsiteY223" fmla="*/ 4272006 h 4821630"/>
                <a:gd name="connsiteX224" fmla="*/ 3962779 w 5017802"/>
                <a:gd name="connsiteY224" fmla="*/ 4330743 h 4821630"/>
                <a:gd name="connsiteX225" fmla="*/ 4070729 w 5017802"/>
                <a:gd name="connsiteY225" fmla="*/ 4349792 h 4821630"/>
                <a:gd name="connsiteX226" fmla="*/ 4010405 w 5017802"/>
                <a:gd name="connsiteY226" fmla="*/ 4283117 h 4821630"/>
                <a:gd name="connsiteX227" fmla="*/ 4007229 w 5017802"/>
                <a:gd name="connsiteY227" fmla="*/ 4214855 h 4821630"/>
                <a:gd name="connsiteX228" fmla="*/ 4061204 w 5017802"/>
                <a:gd name="connsiteY228" fmla="*/ 4270418 h 4821630"/>
                <a:gd name="connsiteX229" fmla="*/ 4110417 w 5017802"/>
                <a:gd name="connsiteY229" fmla="*/ 4275180 h 4821630"/>
                <a:gd name="connsiteX230" fmla="*/ 4104067 w 5017802"/>
                <a:gd name="connsiteY230" fmla="*/ 4225968 h 4821630"/>
                <a:gd name="connsiteX231" fmla="*/ 4164392 w 5017802"/>
                <a:gd name="connsiteY231" fmla="*/ 4230730 h 4821630"/>
                <a:gd name="connsiteX232" fmla="*/ 4226304 w 5017802"/>
                <a:gd name="connsiteY232" fmla="*/ 4273592 h 4821630"/>
                <a:gd name="connsiteX233" fmla="*/ 4258054 w 5017802"/>
                <a:gd name="connsiteY233" fmla="*/ 4260893 h 4821630"/>
                <a:gd name="connsiteX234" fmla="*/ 4251705 w 5017802"/>
                <a:gd name="connsiteY234" fmla="*/ 4225968 h 4821630"/>
                <a:gd name="connsiteX235" fmla="*/ 4292980 w 5017802"/>
                <a:gd name="connsiteY235" fmla="*/ 4202156 h 4821630"/>
                <a:gd name="connsiteX236" fmla="*/ 4377117 w 5017802"/>
                <a:gd name="connsiteY236" fmla="*/ 4259306 h 4821630"/>
                <a:gd name="connsiteX237" fmla="*/ 4394580 w 5017802"/>
                <a:gd name="connsiteY237" fmla="*/ 4157708 h 4821630"/>
                <a:gd name="connsiteX238" fmla="*/ 4369180 w 5017802"/>
                <a:gd name="connsiteY238" fmla="*/ 4135482 h 4821630"/>
                <a:gd name="connsiteX239" fmla="*/ 4296154 w 5017802"/>
                <a:gd name="connsiteY239" fmla="*/ 4092619 h 4821630"/>
                <a:gd name="connsiteX240" fmla="*/ 4318379 w 5017802"/>
                <a:gd name="connsiteY240" fmla="*/ 4067220 h 4821630"/>
                <a:gd name="connsiteX241" fmla="*/ 4339017 w 5017802"/>
                <a:gd name="connsiteY241" fmla="*/ 4044994 h 4821630"/>
                <a:gd name="connsiteX242" fmla="*/ 4392992 w 5017802"/>
                <a:gd name="connsiteY242" fmla="*/ 4076745 h 4821630"/>
                <a:gd name="connsiteX243" fmla="*/ 4399342 w 5017802"/>
                <a:gd name="connsiteY243" fmla="*/ 4032295 h 4821630"/>
                <a:gd name="connsiteX244" fmla="*/ 4343779 w 5017802"/>
                <a:gd name="connsiteY244" fmla="*/ 4008482 h 4821630"/>
                <a:gd name="connsiteX245" fmla="*/ 4342192 w 5017802"/>
                <a:gd name="connsiteY245" fmla="*/ 3998958 h 4821630"/>
                <a:gd name="connsiteX246" fmla="*/ 4329491 w 5017802"/>
                <a:gd name="connsiteY246" fmla="*/ 3960859 h 4821630"/>
                <a:gd name="connsiteX247" fmla="*/ 4335841 w 5017802"/>
                <a:gd name="connsiteY247" fmla="*/ 3913233 h 4821630"/>
                <a:gd name="connsiteX248" fmla="*/ 4346954 w 5017802"/>
                <a:gd name="connsiteY248" fmla="*/ 3857670 h 4821630"/>
                <a:gd name="connsiteX249" fmla="*/ 4308854 w 5017802"/>
                <a:gd name="connsiteY249" fmla="*/ 3827508 h 4821630"/>
                <a:gd name="connsiteX250" fmla="*/ 4342191 w 5017802"/>
                <a:gd name="connsiteY250" fmla="*/ 3817983 h 4821630"/>
                <a:gd name="connsiteX251" fmla="*/ 4319966 w 5017802"/>
                <a:gd name="connsiteY251" fmla="*/ 3781470 h 4821630"/>
                <a:gd name="connsiteX252" fmla="*/ 4358067 w 5017802"/>
                <a:gd name="connsiteY252" fmla="*/ 3776709 h 4821630"/>
                <a:gd name="connsiteX253" fmla="*/ 4364416 w 5017802"/>
                <a:gd name="connsiteY253" fmla="*/ 3743370 h 4821630"/>
                <a:gd name="connsiteX254" fmla="*/ 4426330 w 5017802"/>
                <a:gd name="connsiteY254" fmla="*/ 3752897 h 4821630"/>
                <a:gd name="connsiteX255" fmla="*/ 4459443 w 5017802"/>
                <a:gd name="connsiteY255" fmla="*/ 3768089 h 4821630"/>
                <a:gd name="connsiteX256" fmla="*/ 4425650 w 5017802"/>
                <a:gd name="connsiteY256" fmla="*/ 3809137 h 4821630"/>
                <a:gd name="connsiteX257" fmla="*/ 4464658 w 5017802"/>
                <a:gd name="connsiteY257" fmla="*/ 3916633 h 4821630"/>
                <a:gd name="connsiteX258" fmla="*/ 4517045 w 5017802"/>
                <a:gd name="connsiteY258" fmla="*/ 3947931 h 4821630"/>
                <a:gd name="connsiteX259" fmla="*/ 4568979 w 5017802"/>
                <a:gd name="connsiteY259" fmla="*/ 3905749 h 4821630"/>
                <a:gd name="connsiteX260" fmla="*/ 4654704 w 5017802"/>
                <a:gd name="connsiteY260" fmla="*/ 3857216 h 4821630"/>
                <a:gd name="connsiteX261" fmla="*/ 4637468 w 5017802"/>
                <a:gd name="connsiteY261" fmla="*/ 3768315 h 4821630"/>
                <a:gd name="connsiteX262" fmla="*/ 4714802 w 5017802"/>
                <a:gd name="connsiteY262" fmla="*/ 3635646 h 4821630"/>
                <a:gd name="connsiteX263" fmla="*/ 5007356 w 5017802"/>
                <a:gd name="connsiteY263" fmla="*/ 3302498 h 4821630"/>
                <a:gd name="connsiteX264" fmla="*/ 4925939 w 5017802"/>
                <a:gd name="connsiteY264" fmla="*/ 3293426 h 4821630"/>
                <a:gd name="connsiteX265" fmla="*/ 4930476 w 5017802"/>
                <a:gd name="connsiteY265" fmla="*/ 3201578 h 4821630"/>
                <a:gd name="connsiteX266" fmla="*/ 4881489 w 5017802"/>
                <a:gd name="connsiteY266" fmla="*/ 3176406 h 4821630"/>
                <a:gd name="connsiteX267" fmla="*/ 4797352 w 5017802"/>
                <a:gd name="connsiteY267" fmla="*/ 3207928 h 4821630"/>
                <a:gd name="connsiteX268" fmla="*/ 4760613 w 5017802"/>
                <a:gd name="connsiteY268" fmla="*/ 3171643 h 4821630"/>
                <a:gd name="connsiteX269" fmla="*/ 4805290 w 5017802"/>
                <a:gd name="connsiteY269" fmla="*/ 3148738 h 4821630"/>
                <a:gd name="connsiteX270" fmla="*/ 4676023 w 5017802"/>
                <a:gd name="connsiteY270" fmla="*/ 2935559 h 4821630"/>
                <a:gd name="connsiteX271" fmla="*/ 4690989 w 5017802"/>
                <a:gd name="connsiteY271" fmla="*/ 2905396 h 4821630"/>
                <a:gd name="connsiteX272" fmla="*/ 4667404 w 5017802"/>
                <a:gd name="connsiteY272" fmla="*/ 2789736 h 4821630"/>
                <a:gd name="connsiteX273" fmla="*/ 4508655 w 5017802"/>
                <a:gd name="connsiteY273" fmla="*/ 2778850 h 4821630"/>
                <a:gd name="connsiteX274" fmla="*/ 4475317 w 5017802"/>
                <a:gd name="connsiteY274" fmla="*/ 2827608 h 4821630"/>
                <a:gd name="connsiteX275" fmla="*/ 4386417 w 5017802"/>
                <a:gd name="connsiteY275" fmla="*/ 2842124 h 4821630"/>
                <a:gd name="connsiteX276" fmla="*/ 4392767 w 5017802"/>
                <a:gd name="connsiteY276" fmla="*/ 2820125 h 4821630"/>
                <a:gd name="connsiteX277" fmla="*/ 4339245 w 5017802"/>
                <a:gd name="connsiteY277" fmla="*/ 2804024 h 4821630"/>
                <a:gd name="connsiteX278" fmla="*/ 4314526 w 5017802"/>
                <a:gd name="connsiteY278" fmla="*/ 2638923 h 4821630"/>
                <a:gd name="connsiteX279" fmla="*/ 4034219 w 5017802"/>
                <a:gd name="connsiteY279" fmla="*/ 2572248 h 4821630"/>
                <a:gd name="connsiteX280" fmla="*/ 3897920 w 5017802"/>
                <a:gd name="connsiteY280" fmla="*/ 2615564 h 4821630"/>
                <a:gd name="connsiteX281" fmla="*/ 3765931 w 5017802"/>
                <a:gd name="connsiteY281" fmla="*/ 2608080 h 4821630"/>
                <a:gd name="connsiteX282" fmla="*/ 3633488 w 5017802"/>
                <a:gd name="connsiteY282" fmla="*/ 2497182 h 4821630"/>
                <a:gd name="connsiteX283" fmla="*/ 3420310 w 5017802"/>
                <a:gd name="connsiteY283" fmla="*/ 2193969 h 4821630"/>
                <a:gd name="connsiteX284" fmla="*/ 3021848 w 5017802"/>
                <a:gd name="connsiteY284" fmla="*/ 2054496 h 4821630"/>
                <a:gd name="connsiteX285" fmla="*/ 2785310 w 5017802"/>
                <a:gd name="connsiteY285" fmla="*/ 1741532 h 4821630"/>
                <a:gd name="connsiteX286" fmla="*/ 2819101 w 5017802"/>
                <a:gd name="connsiteY286" fmla="*/ 1716586 h 4821630"/>
                <a:gd name="connsiteX287" fmla="*/ 2878745 w 5017802"/>
                <a:gd name="connsiteY287" fmla="*/ 1799589 h 4821630"/>
                <a:gd name="connsiteX288" fmla="*/ 2898929 w 5017802"/>
                <a:gd name="connsiteY288" fmla="*/ 1782126 h 4821630"/>
                <a:gd name="connsiteX289" fmla="*/ 2942019 w 5017802"/>
                <a:gd name="connsiteY289" fmla="*/ 1812970 h 4821630"/>
                <a:gd name="connsiteX290" fmla="*/ 3030692 w 5017802"/>
                <a:gd name="connsiteY290" fmla="*/ 1759221 h 4821630"/>
                <a:gd name="connsiteX291" fmla="*/ 3046794 w 5017802"/>
                <a:gd name="connsiteY291" fmla="*/ 1738811 h 4821630"/>
                <a:gd name="connsiteX292" fmla="*/ 3105077 w 5017802"/>
                <a:gd name="connsiteY292" fmla="*/ 1739037 h 4821630"/>
                <a:gd name="connsiteX293" fmla="*/ 3121180 w 5017802"/>
                <a:gd name="connsiteY293" fmla="*/ 1705927 h 4821630"/>
                <a:gd name="connsiteX294" fmla="*/ 3102356 w 5017802"/>
                <a:gd name="connsiteY294" fmla="*/ 1680300 h 4821630"/>
                <a:gd name="connsiteX295" fmla="*/ 3035228 w 5017802"/>
                <a:gd name="connsiteY295" fmla="*/ 1700257 h 4821630"/>
                <a:gd name="connsiteX296" fmla="*/ 3013456 w 5017802"/>
                <a:gd name="connsiteY296" fmla="*/ 1646736 h 4821630"/>
                <a:gd name="connsiteX297" fmla="*/ 3034774 w 5017802"/>
                <a:gd name="connsiteY297" fmla="*/ 1617026 h 4821630"/>
                <a:gd name="connsiteX298" fmla="*/ 2978304 w 5017802"/>
                <a:gd name="connsiteY298" fmla="*/ 1513612 h 4821630"/>
                <a:gd name="connsiteX299" fmla="*/ 2929773 w 5017802"/>
                <a:gd name="connsiteY299" fmla="*/ 1552393 h 4821630"/>
                <a:gd name="connsiteX300" fmla="*/ 2840418 w 5017802"/>
                <a:gd name="connsiteY300" fmla="*/ 1497737 h 4821630"/>
                <a:gd name="connsiteX301" fmla="*/ 2892352 w 5017802"/>
                <a:gd name="connsiteY301" fmla="*/ 1405208 h 4821630"/>
                <a:gd name="connsiteX302" fmla="*/ 2849490 w 5017802"/>
                <a:gd name="connsiteY302" fmla="*/ 1284105 h 4821630"/>
                <a:gd name="connsiteX303" fmla="*/ 2864231 w 5017802"/>
                <a:gd name="connsiteY303" fmla="*/ 1160053 h 4821630"/>
                <a:gd name="connsiteX304" fmla="*/ 2959481 w 5017802"/>
                <a:gd name="connsiteY304" fmla="*/ 1086348 h 4821630"/>
                <a:gd name="connsiteX305" fmla="*/ 3064710 w 5017802"/>
                <a:gd name="connsiteY305" fmla="*/ 1063896 h 4821630"/>
                <a:gd name="connsiteX306" fmla="*/ 3001663 w 5017802"/>
                <a:gd name="connsiteY306" fmla="*/ 974089 h 4821630"/>
                <a:gd name="connsiteX307" fmla="*/ 2984427 w 5017802"/>
                <a:gd name="connsiteY307" fmla="*/ 1018766 h 4821630"/>
                <a:gd name="connsiteX308" fmla="*/ 2941112 w 5017802"/>
                <a:gd name="connsiteY308" fmla="*/ 971595 h 4821630"/>
                <a:gd name="connsiteX309" fmla="*/ 2962430 w 5017802"/>
                <a:gd name="connsiteY309" fmla="*/ 886323 h 4821630"/>
                <a:gd name="connsiteX310" fmla="*/ 3035454 w 5017802"/>
                <a:gd name="connsiteY310" fmla="*/ 789032 h 4821630"/>
                <a:gd name="connsiteX311" fmla="*/ 3018445 w 5017802"/>
                <a:gd name="connsiteY311" fmla="*/ 682443 h 4821630"/>
                <a:gd name="connsiteX312" fmla="*/ 2847223 w 5017802"/>
                <a:gd name="connsiteY312" fmla="*/ 692194 h 4821630"/>
                <a:gd name="connsiteX313" fmla="*/ 2827945 w 5017802"/>
                <a:gd name="connsiteY313" fmla="*/ 734831 h 4821630"/>
                <a:gd name="connsiteX314" fmla="*/ 2795742 w 5017802"/>
                <a:gd name="connsiteY314" fmla="*/ 667248 h 4821630"/>
                <a:gd name="connsiteX315" fmla="*/ 2766032 w 5017802"/>
                <a:gd name="connsiteY315" fmla="*/ 707616 h 4821630"/>
                <a:gd name="connsiteX316" fmla="*/ 2580523 w 5017802"/>
                <a:gd name="connsiteY31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3265414 w 5017802"/>
                <a:gd name="connsiteY206" fmla="*/ 4067674 h 4821630"/>
                <a:gd name="connsiteX207" fmla="*/ 3439813 w 5017802"/>
                <a:gd name="connsiteY207" fmla="*/ 4130265 h 4821630"/>
                <a:gd name="connsiteX208" fmla="*/ 3526217 w 5017802"/>
                <a:gd name="connsiteY208" fmla="*/ 4316455 h 4821630"/>
                <a:gd name="connsiteX209" fmla="*/ 3586542 w 5017802"/>
                <a:gd name="connsiteY209" fmla="*/ 4375193 h 4821630"/>
                <a:gd name="connsiteX210" fmla="*/ 3597654 w 5017802"/>
                <a:gd name="connsiteY210" fmla="*/ 4345030 h 4821630"/>
                <a:gd name="connsiteX211" fmla="*/ 3643692 w 5017802"/>
                <a:gd name="connsiteY211" fmla="*/ 4318042 h 4821630"/>
                <a:gd name="connsiteX212" fmla="*/ 3694492 w 5017802"/>
                <a:gd name="connsiteY212" fmla="*/ 4391068 h 4821630"/>
                <a:gd name="connsiteX213" fmla="*/ 3743705 w 5017802"/>
                <a:gd name="connsiteY213" fmla="*/ 4394243 h 4821630"/>
                <a:gd name="connsiteX214" fmla="*/ 3699254 w 5017802"/>
                <a:gd name="connsiteY214" fmla="*/ 4300581 h 4821630"/>
                <a:gd name="connsiteX215" fmla="*/ 3656392 w 5017802"/>
                <a:gd name="connsiteY215" fmla="*/ 4232318 h 4821630"/>
                <a:gd name="connsiteX216" fmla="*/ 3699255 w 5017802"/>
                <a:gd name="connsiteY216" fmla="*/ 4216442 h 4821630"/>
                <a:gd name="connsiteX217" fmla="*/ 3680204 w 5017802"/>
                <a:gd name="connsiteY217" fmla="*/ 4175168 h 4821630"/>
                <a:gd name="connsiteX218" fmla="*/ 3732592 w 5017802"/>
                <a:gd name="connsiteY218" fmla="*/ 4184693 h 4821630"/>
                <a:gd name="connsiteX219" fmla="*/ 3711955 w 5017802"/>
                <a:gd name="connsiteY219" fmla="*/ 4151355 h 4821630"/>
                <a:gd name="connsiteX220" fmla="*/ 3733274 w 5017802"/>
                <a:gd name="connsiteY220" fmla="*/ 4134801 h 4821630"/>
                <a:gd name="connsiteX221" fmla="*/ 3854377 w 5017802"/>
                <a:gd name="connsiteY221" fmla="*/ 4220074 h 4821630"/>
                <a:gd name="connsiteX222" fmla="*/ 3889754 w 5017802"/>
                <a:gd name="connsiteY222" fmla="*/ 4206917 h 4821630"/>
                <a:gd name="connsiteX223" fmla="*/ 3942141 w 5017802"/>
                <a:gd name="connsiteY223" fmla="*/ 4272006 h 4821630"/>
                <a:gd name="connsiteX224" fmla="*/ 3962779 w 5017802"/>
                <a:gd name="connsiteY224" fmla="*/ 4330743 h 4821630"/>
                <a:gd name="connsiteX225" fmla="*/ 4070729 w 5017802"/>
                <a:gd name="connsiteY225" fmla="*/ 4349792 h 4821630"/>
                <a:gd name="connsiteX226" fmla="*/ 4010405 w 5017802"/>
                <a:gd name="connsiteY226" fmla="*/ 4283117 h 4821630"/>
                <a:gd name="connsiteX227" fmla="*/ 4007229 w 5017802"/>
                <a:gd name="connsiteY227" fmla="*/ 4214855 h 4821630"/>
                <a:gd name="connsiteX228" fmla="*/ 4061204 w 5017802"/>
                <a:gd name="connsiteY228" fmla="*/ 4270418 h 4821630"/>
                <a:gd name="connsiteX229" fmla="*/ 4110417 w 5017802"/>
                <a:gd name="connsiteY229" fmla="*/ 4275180 h 4821630"/>
                <a:gd name="connsiteX230" fmla="*/ 4104067 w 5017802"/>
                <a:gd name="connsiteY230" fmla="*/ 4225968 h 4821630"/>
                <a:gd name="connsiteX231" fmla="*/ 4164392 w 5017802"/>
                <a:gd name="connsiteY231" fmla="*/ 4230730 h 4821630"/>
                <a:gd name="connsiteX232" fmla="*/ 4226304 w 5017802"/>
                <a:gd name="connsiteY232" fmla="*/ 4273592 h 4821630"/>
                <a:gd name="connsiteX233" fmla="*/ 4258054 w 5017802"/>
                <a:gd name="connsiteY233" fmla="*/ 4260893 h 4821630"/>
                <a:gd name="connsiteX234" fmla="*/ 4251705 w 5017802"/>
                <a:gd name="connsiteY234" fmla="*/ 4225968 h 4821630"/>
                <a:gd name="connsiteX235" fmla="*/ 4292980 w 5017802"/>
                <a:gd name="connsiteY235" fmla="*/ 4202156 h 4821630"/>
                <a:gd name="connsiteX236" fmla="*/ 4377117 w 5017802"/>
                <a:gd name="connsiteY236" fmla="*/ 4259306 h 4821630"/>
                <a:gd name="connsiteX237" fmla="*/ 4394580 w 5017802"/>
                <a:gd name="connsiteY237" fmla="*/ 4157708 h 4821630"/>
                <a:gd name="connsiteX238" fmla="*/ 4369180 w 5017802"/>
                <a:gd name="connsiteY238" fmla="*/ 4135482 h 4821630"/>
                <a:gd name="connsiteX239" fmla="*/ 4296154 w 5017802"/>
                <a:gd name="connsiteY239" fmla="*/ 4092619 h 4821630"/>
                <a:gd name="connsiteX240" fmla="*/ 4318379 w 5017802"/>
                <a:gd name="connsiteY240" fmla="*/ 4067220 h 4821630"/>
                <a:gd name="connsiteX241" fmla="*/ 4339017 w 5017802"/>
                <a:gd name="connsiteY241" fmla="*/ 4044994 h 4821630"/>
                <a:gd name="connsiteX242" fmla="*/ 4392992 w 5017802"/>
                <a:gd name="connsiteY242" fmla="*/ 4076745 h 4821630"/>
                <a:gd name="connsiteX243" fmla="*/ 4399342 w 5017802"/>
                <a:gd name="connsiteY243" fmla="*/ 4032295 h 4821630"/>
                <a:gd name="connsiteX244" fmla="*/ 4343779 w 5017802"/>
                <a:gd name="connsiteY244" fmla="*/ 4008482 h 4821630"/>
                <a:gd name="connsiteX245" fmla="*/ 4342192 w 5017802"/>
                <a:gd name="connsiteY245" fmla="*/ 3998958 h 4821630"/>
                <a:gd name="connsiteX246" fmla="*/ 4329491 w 5017802"/>
                <a:gd name="connsiteY246" fmla="*/ 3960859 h 4821630"/>
                <a:gd name="connsiteX247" fmla="*/ 4335841 w 5017802"/>
                <a:gd name="connsiteY247" fmla="*/ 3913233 h 4821630"/>
                <a:gd name="connsiteX248" fmla="*/ 4346954 w 5017802"/>
                <a:gd name="connsiteY248" fmla="*/ 3857670 h 4821630"/>
                <a:gd name="connsiteX249" fmla="*/ 4308854 w 5017802"/>
                <a:gd name="connsiteY249" fmla="*/ 3827508 h 4821630"/>
                <a:gd name="connsiteX250" fmla="*/ 4342191 w 5017802"/>
                <a:gd name="connsiteY250" fmla="*/ 3817983 h 4821630"/>
                <a:gd name="connsiteX251" fmla="*/ 4319966 w 5017802"/>
                <a:gd name="connsiteY251" fmla="*/ 3781470 h 4821630"/>
                <a:gd name="connsiteX252" fmla="*/ 4358067 w 5017802"/>
                <a:gd name="connsiteY252" fmla="*/ 3776709 h 4821630"/>
                <a:gd name="connsiteX253" fmla="*/ 4364416 w 5017802"/>
                <a:gd name="connsiteY253" fmla="*/ 3743370 h 4821630"/>
                <a:gd name="connsiteX254" fmla="*/ 4426330 w 5017802"/>
                <a:gd name="connsiteY254" fmla="*/ 3752897 h 4821630"/>
                <a:gd name="connsiteX255" fmla="*/ 4459443 w 5017802"/>
                <a:gd name="connsiteY255" fmla="*/ 3768089 h 4821630"/>
                <a:gd name="connsiteX256" fmla="*/ 4425650 w 5017802"/>
                <a:gd name="connsiteY256" fmla="*/ 3809137 h 4821630"/>
                <a:gd name="connsiteX257" fmla="*/ 4464658 w 5017802"/>
                <a:gd name="connsiteY257" fmla="*/ 3916633 h 4821630"/>
                <a:gd name="connsiteX258" fmla="*/ 4517045 w 5017802"/>
                <a:gd name="connsiteY258" fmla="*/ 3947931 h 4821630"/>
                <a:gd name="connsiteX259" fmla="*/ 4568979 w 5017802"/>
                <a:gd name="connsiteY259" fmla="*/ 3905749 h 4821630"/>
                <a:gd name="connsiteX260" fmla="*/ 4654704 w 5017802"/>
                <a:gd name="connsiteY260" fmla="*/ 3857216 h 4821630"/>
                <a:gd name="connsiteX261" fmla="*/ 4637468 w 5017802"/>
                <a:gd name="connsiteY261" fmla="*/ 3768315 h 4821630"/>
                <a:gd name="connsiteX262" fmla="*/ 4714802 w 5017802"/>
                <a:gd name="connsiteY262" fmla="*/ 3635646 h 4821630"/>
                <a:gd name="connsiteX263" fmla="*/ 5007356 w 5017802"/>
                <a:gd name="connsiteY263" fmla="*/ 3302498 h 4821630"/>
                <a:gd name="connsiteX264" fmla="*/ 4925939 w 5017802"/>
                <a:gd name="connsiteY264" fmla="*/ 3293426 h 4821630"/>
                <a:gd name="connsiteX265" fmla="*/ 4930476 w 5017802"/>
                <a:gd name="connsiteY265" fmla="*/ 3201578 h 4821630"/>
                <a:gd name="connsiteX266" fmla="*/ 4881489 w 5017802"/>
                <a:gd name="connsiteY266" fmla="*/ 3176406 h 4821630"/>
                <a:gd name="connsiteX267" fmla="*/ 4797352 w 5017802"/>
                <a:gd name="connsiteY267" fmla="*/ 3207928 h 4821630"/>
                <a:gd name="connsiteX268" fmla="*/ 4760613 w 5017802"/>
                <a:gd name="connsiteY268" fmla="*/ 3171643 h 4821630"/>
                <a:gd name="connsiteX269" fmla="*/ 4805290 w 5017802"/>
                <a:gd name="connsiteY269" fmla="*/ 3148738 h 4821630"/>
                <a:gd name="connsiteX270" fmla="*/ 4676023 w 5017802"/>
                <a:gd name="connsiteY270" fmla="*/ 2935559 h 4821630"/>
                <a:gd name="connsiteX271" fmla="*/ 4690989 w 5017802"/>
                <a:gd name="connsiteY271" fmla="*/ 2905396 h 4821630"/>
                <a:gd name="connsiteX272" fmla="*/ 4667404 w 5017802"/>
                <a:gd name="connsiteY272" fmla="*/ 2789736 h 4821630"/>
                <a:gd name="connsiteX273" fmla="*/ 4508655 w 5017802"/>
                <a:gd name="connsiteY273" fmla="*/ 2778850 h 4821630"/>
                <a:gd name="connsiteX274" fmla="*/ 4475317 w 5017802"/>
                <a:gd name="connsiteY274" fmla="*/ 2827608 h 4821630"/>
                <a:gd name="connsiteX275" fmla="*/ 4386417 w 5017802"/>
                <a:gd name="connsiteY275" fmla="*/ 2842124 h 4821630"/>
                <a:gd name="connsiteX276" fmla="*/ 4392767 w 5017802"/>
                <a:gd name="connsiteY276" fmla="*/ 2820125 h 4821630"/>
                <a:gd name="connsiteX277" fmla="*/ 4339245 w 5017802"/>
                <a:gd name="connsiteY277" fmla="*/ 2804024 h 4821630"/>
                <a:gd name="connsiteX278" fmla="*/ 4314526 w 5017802"/>
                <a:gd name="connsiteY278" fmla="*/ 2638923 h 4821630"/>
                <a:gd name="connsiteX279" fmla="*/ 4034219 w 5017802"/>
                <a:gd name="connsiteY279" fmla="*/ 2572248 h 4821630"/>
                <a:gd name="connsiteX280" fmla="*/ 3897920 w 5017802"/>
                <a:gd name="connsiteY280" fmla="*/ 2615564 h 4821630"/>
                <a:gd name="connsiteX281" fmla="*/ 3765931 w 5017802"/>
                <a:gd name="connsiteY281" fmla="*/ 2608080 h 4821630"/>
                <a:gd name="connsiteX282" fmla="*/ 3633488 w 5017802"/>
                <a:gd name="connsiteY282" fmla="*/ 2497182 h 4821630"/>
                <a:gd name="connsiteX283" fmla="*/ 3420310 w 5017802"/>
                <a:gd name="connsiteY283" fmla="*/ 2193969 h 4821630"/>
                <a:gd name="connsiteX284" fmla="*/ 3021848 w 5017802"/>
                <a:gd name="connsiteY284" fmla="*/ 2054496 h 4821630"/>
                <a:gd name="connsiteX285" fmla="*/ 2785310 w 5017802"/>
                <a:gd name="connsiteY285" fmla="*/ 1741532 h 4821630"/>
                <a:gd name="connsiteX286" fmla="*/ 2819101 w 5017802"/>
                <a:gd name="connsiteY286" fmla="*/ 1716586 h 4821630"/>
                <a:gd name="connsiteX287" fmla="*/ 2878745 w 5017802"/>
                <a:gd name="connsiteY287" fmla="*/ 1799589 h 4821630"/>
                <a:gd name="connsiteX288" fmla="*/ 2898929 w 5017802"/>
                <a:gd name="connsiteY288" fmla="*/ 1782126 h 4821630"/>
                <a:gd name="connsiteX289" fmla="*/ 2942019 w 5017802"/>
                <a:gd name="connsiteY289" fmla="*/ 1812970 h 4821630"/>
                <a:gd name="connsiteX290" fmla="*/ 3030692 w 5017802"/>
                <a:gd name="connsiteY290" fmla="*/ 1759221 h 4821630"/>
                <a:gd name="connsiteX291" fmla="*/ 3046794 w 5017802"/>
                <a:gd name="connsiteY291" fmla="*/ 1738811 h 4821630"/>
                <a:gd name="connsiteX292" fmla="*/ 3105077 w 5017802"/>
                <a:gd name="connsiteY292" fmla="*/ 1739037 h 4821630"/>
                <a:gd name="connsiteX293" fmla="*/ 3121180 w 5017802"/>
                <a:gd name="connsiteY293" fmla="*/ 1705927 h 4821630"/>
                <a:gd name="connsiteX294" fmla="*/ 3102356 w 5017802"/>
                <a:gd name="connsiteY294" fmla="*/ 1680300 h 4821630"/>
                <a:gd name="connsiteX295" fmla="*/ 3035228 w 5017802"/>
                <a:gd name="connsiteY295" fmla="*/ 1700257 h 4821630"/>
                <a:gd name="connsiteX296" fmla="*/ 3013456 w 5017802"/>
                <a:gd name="connsiteY296" fmla="*/ 1646736 h 4821630"/>
                <a:gd name="connsiteX297" fmla="*/ 3034774 w 5017802"/>
                <a:gd name="connsiteY297" fmla="*/ 1617026 h 4821630"/>
                <a:gd name="connsiteX298" fmla="*/ 2978304 w 5017802"/>
                <a:gd name="connsiteY298" fmla="*/ 1513612 h 4821630"/>
                <a:gd name="connsiteX299" fmla="*/ 2929773 w 5017802"/>
                <a:gd name="connsiteY299" fmla="*/ 1552393 h 4821630"/>
                <a:gd name="connsiteX300" fmla="*/ 2840418 w 5017802"/>
                <a:gd name="connsiteY300" fmla="*/ 1497737 h 4821630"/>
                <a:gd name="connsiteX301" fmla="*/ 2892352 w 5017802"/>
                <a:gd name="connsiteY301" fmla="*/ 1405208 h 4821630"/>
                <a:gd name="connsiteX302" fmla="*/ 2849490 w 5017802"/>
                <a:gd name="connsiteY302" fmla="*/ 1284105 h 4821630"/>
                <a:gd name="connsiteX303" fmla="*/ 2864231 w 5017802"/>
                <a:gd name="connsiteY303" fmla="*/ 1160053 h 4821630"/>
                <a:gd name="connsiteX304" fmla="*/ 2959481 w 5017802"/>
                <a:gd name="connsiteY304" fmla="*/ 1086348 h 4821630"/>
                <a:gd name="connsiteX305" fmla="*/ 3064710 w 5017802"/>
                <a:gd name="connsiteY305" fmla="*/ 1063896 h 4821630"/>
                <a:gd name="connsiteX306" fmla="*/ 3001663 w 5017802"/>
                <a:gd name="connsiteY306" fmla="*/ 974089 h 4821630"/>
                <a:gd name="connsiteX307" fmla="*/ 2984427 w 5017802"/>
                <a:gd name="connsiteY307" fmla="*/ 1018766 h 4821630"/>
                <a:gd name="connsiteX308" fmla="*/ 2941112 w 5017802"/>
                <a:gd name="connsiteY308" fmla="*/ 971595 h 4821630"/>
                <a:gd name="connsiteX309" fmla="*/ 2962430 w 5017802"/>
                <a:gd name="connsiteY309" fmla="*/ 886323 h 4821630"/>
                <a:gd name="connsiteX310" fmla="*/ 3035454 w 5017802"/>
                <a:gd name="connsiteY310" fmla="*/ 789032 h 4821630"/>
                <a:gd name="connsiteX311" fmla="*/ 3018445 w 5017802"/>
                <a:gd name="connsiteY311" fmla="*/ 682443 h 4821630"/>
                <a:gd name="connsiteX312" fmla="*/ 2847223 w 5017802"/>
                <a:gd name="connsiteY312" fmla="*/ 692194 h 4821630"/>
                <a:gd name="connsiteX313" fmla="*/ 2827945 w 5017802"/>
                <a:gd name="connsiteY313" fmla="*/ 734831 h 4821630"/>
                <a:gd name="connsiteX314" fmla="*/ 2795742 w 5017802"/>
                <a:gd name="connsiteY314" fmla="*/ 667248 h 4821630"/>
                <a:gd name="connsiteX315" fmla="*/ 2766032 w 5017802"/>
                <a:gd name="connsiteY315" fmla="*/ 707616 h 4821630"/>
                <a:gd name="connsiteX316" fmla="*/ 2580523 w 5017802"/>
                <a:gd name="connsiteY31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97585 w 5017802"/>
                <a:gd name="connsiteY206" fmla="*/ 3889423 h 4821630"/>
                <a:gd name="connsiteX207" fmla="*/ 3265414 w 5017802"/>
                <a:gd name="connsiteY207" fmla="*/ 4067674 h 4821630"/>
                <a:gd name="connsiteX208" fmla="*/ 3439813 w 5017802"/>
                <a:gd name="connsiteY208" fmla="*/ 4130265 h 4821630"/>
                <a:gd name="connsiteX209" fmla="*/ 3526217 w 5017802"/>
                <a:gd name="connsiteY209" fmla="*/ 4316455 h 4821630"/>
                <a:gd name="connsiteX210" fmla="*/ 3586542 w 5017802"/>
                <a:gd name="connsiteY210" fmla="*/ 4375193 h 4821630"/>
                <a:gd name="connsiteX211" fmla="*/ 3597654 w 5017802"/>
                <a:gd name="connsiteY211" fmla="*/ 4345030 h 4821630"/>
                <a:gd name="connsiteX212" fmla="*/ 3643692 w 5017802"/>
                <a:gd name="connsiteY212" fmla="*/ 4318042 h 4821630"/>
                <a:gd name="connsiteX213" fmla="*/ 3694492 w 5017802"/>
                <a:gd name="connsiteY213" fmla="*/ 4391068 h 4821630"/>
                <a:gd name="connsiteX214" fmla="*/ 3743705 w 5017802"/>
                <a:gd name="connsiteY214" fmla="*/ 4394243 h 4821630"/>
                <a:gd name="connsiteX215" fmla="*/ 3699254 w 5017802"/>
                <a:gd name="connsiteY215" fmla="*/ 4300581 h 4821630"/>
                <a:gd name="connsiteX216" fmla="*/ 3656392 w 5017802"/>
                <a:gd name="connsiteY216" fmla="*/ 4232318 h 4821630"/>
                <a:gd name="connsiteX217" fmla="*/ 3699255 w 5017802"/>
                <a:gd name="connsiteY217" fmla="*/ 4216442 h 4821630"/>
                <a:gd name="connsiteX218" fmla="*/ 3680204 w 5017802"/>
                <a:gd name="connsiteY218" fmla="*/ 4175168 h 4821630"/>
                <a:gd name="connsiteX219" fmla="*/ 3732592 w 5017802"/>
                <a:gd name="connsiteY219" fmla="*/ 4184693 h 4821630"/>
                <a:gd name="connsiteX220" fmla="*/ 3711955 w 5017802"/>
                <a:gd name="connsiteY220" fmla="*/ 4151355 h 4821630"/>
                <a:gd name="connsiteX221" fmla="*/ 3733274 w 5017802"/>
                <a:gd name="connsiteY221" fmla="*/ 4134801 h 4821630"/>
                <a:gd name="connsiteX222" fmla="*/ 3854377 w 5017802"/>
                <a:gd name="connsiteY222" fmla="*/ 4220074 h 4821630"/>
                <a:gd name="connsiteX223" fmla="*/ 3889754 w 5017802"/>
                <a:gd name="connsiteY223" fmla="*/ 4206917 h 4821630"/>
                <a:gd name="connsiteX224" fmla="*/ 3942141 w 5017802"/>
                <a:gd name="connsiteY224" fmla="*/ 4272006 h 4821630"/>
                <a:gd name="connsiteX225" fmla="*/ 3962779 w 5017802"/>
                <a:gd name="connsiteY225" fmla="*/ 4330743 h 4821630"/>
                <a:gd name="connsiteX226" fmla="*/ 4070729 w 5017802"/>
                <a:gd name="connsiteY226" fmla="*/ 4349792 h 4821630"/>
                <a:gd name="connsiteX227" fmla="*/ 4010405 w 5017802"/>
                <a:gd name="connsiteY227" fmla="*/ 4283117 h 4821630"/>
                <a:gd name="connsiteX228" fmla="*/ 4007229 w 5017802"/>
                <a:gd name="connsiteY228" fmla="*/ 4214855 h 4821630"/>
                <a:gd name="connsiteX229" fmla="*/ 4061204 w 5017802"/>
                <a:gd name="connsiteY229" fmla="*/ 4270418 h 4821630"/>
                <a:gd name="connsiteX230" fmla="*/ 4110417 w 5017802"/>
                <a:gd name="connsiteY230" fmla="*/ 4275180 h 4821630"/>
                <a:gd name="connsiteX231" fmla="*/ 4104067 w 5017802"/>
                <a:gd name="connsiteY231" fmla="*/ 4225968 h 4821630"/>
                <a:gd name="connsiteX232" fmla="*/ 4164392 w 5017802"/>
                <a:gd name="connsiteY232" fmla="*/ 4230730 h 4821630"/>
                <a:gd name="connsiteX233" fmla="*/ 4226304 w 5017802"/>
                <a:gd name="connsiteY233" fmla="*/ 4273592 h 4821630"/>
                <a:gd name="connsiteX234" fmla="*/ 4258054 w 5017802"/>
                <a:gd name="connsiteY234" fmla="*/ 4260893 h 4821630"/>
                <a:gd name="connsiteX235" fmla="*/ 4251705 w 5017802"/>
                <a:gd name="connsiteY235" fmla="*/ 4225968 h 4821630"/>
                <a:gd name="connsiteX236" fmla="*/ 4292980 w 5017802"/>
                <a:gd name="connsiteY236" fmla="*/ 4202156 h 4821630"/>
                <a:gd name="connsiteX237" fmla="*/ 4377117 w 5017802"/>
                <a:gd name="connsiteY237" fmla="*/ 4259306 h 4821630"/>
                <a:gd name="connsiteX238" fmla="*/ 4394580 w 5017802"/>
                <a:gd name="connsiteY238" fmla="*/ 4157708 h 4821630"/>
                <a:gd name="connsiteX239" fmla="*/ 4369180 w 5017802"/>
                <a:gd name="connsiteY239" fmla="*/ 4135482 h 4821630"/>
                <a:gd name="connsiteX240" fmla="*/ 4296154 w 5017802"/>
                <a:gd name="connsiteY240" fmla="*/ 4092619 h 4821630"/>
                <a:gd name="connsiteX241" fmla="*/ 4318379 w 5017802"/>
                <a:gd name="connsiteY241" fmla="*/ 4067220 h 4821630"/>
                <a:gd name="connsiteX242" fmla="*/ 4339017 w 5017802"/>
                <a:gd name="connsiteY242" fmla="*/ 4044994 h 4821630"/>
                <a:gd name="connsiteX243" fmla="*/ 4392992 w 5017802"/>
                <a:gd name="connsiteY243" fmla="*/ 4076745 h 4821630"/>
                <a:gd name="connsiteX244" fmla="*/ 4399342 w 5017802"/>
                <a:gd name="connsiteY244" fmla="*/ 4032295 h 4821630"/>
                <a:gd name="connsiteX245" fmla="*/ 4343779 w 5017802"/>
                <a:gd name="connsiteY245" fmla="*/ 4008482 h 4821630"/>
                <a:gd name="connsiteX246" fmla="*/ 4342192 w 5017802"/>
                <a:gd name="connsiteY246" fmla="*/ 3998958 h 4821630"/>
                <a:gd name="connsiteX247" fmla="*/ 4329491 w 5017802"/>
                <a:gd name="connsiteY247" fmla="*/ 3960859 h 4821630"/>
                <a:gd name="connsiteX248" fmla="*/ 4335841 w 5017802"/>
                <a:gd name="connsiteY248" fmla="*/ 3913233 h 4821630"/>
                <a:gd name="connsiteX249" fmla="*/ 4346954 w 5017802"/>
                <a:gd name="connsiteY249" fmla="*/ 3857670 h 4821630"/>
                <a:gd name="connsiteX250" fmla="*/ 4308854 w 5017802"/>
                <a:gd name="connsiteY250" fmla="*/ 3827508 h 4821630"/>
                <a:gd name="connsiteX251" fmla="*/ 4342191 w 5017802"/>
                <a:gd name="connsiteY251" fmla="*/ 3817983 h 4821630"/>
                <a:gd name="connsiteX252" fmla="*/ 4319966 w 5017802"/>
                <a:gd name="connsiteY252" fmla="*/ 3781470 h 4821630"/>
                <a:gd name="connsiteX253" fmla="*/ 4358067 w 5017802"/>
                <a:gd name="connsiteY253" fmla="*/ 3776709 h 4821630"/>
                <a:gd name="connsiteX254" fmla="*/ 4364416 w 5017802"/>
                <a:gd name="connsiteY254" fmla="*/ 3743370 h 4821630"/>
                <a:gd name="connsiteX255" fmla="*/ 4426330 w 5017802"/>
                <a:gd name="connsiteY255" fmla="*/ 3752897 h 4821630"/>
                <a:gd name="connsiteX256" fmla="*/ 4459443 w 5017802"/>
                <a:gd name="connsiteY256" fmla="*/ 3768089 h 4821630"/>
                <a:gd name="connsiteX257" fmla="*/ 4425650 w 5017802"/>
                <a:gd name="connsiteY257" fmla="*/ 3809137 h 4821630"/>
                <a:gd name="connsiteX258" fmla="*/ 4464658 w 5017802"/>
                <a:gd name="connsiteY258" fmla="*/ 3916633 h 4821630"/>
                <a:gd name="connsiteX259" fmla="*/ 4517045 w 5017802"/>
                <a:gd name="connsiteY259" fmla="*/ 3947931 h 4821630"/>
                <a:gd name="connsiteX260" fmla="*/ 4568979 w 5017802"/>
                <a:gd name="connsiteY260" fmla="*/ 3905749 h 4821630"/>
                <a:gd name="connsiteX261" fmla="*/ 4654704 w 5017802"/>
                <a:gd name="connsiteY261" fmla="*/ 3857216 h 4821630"/>
                <a:gd name="connsiteX262" fmla="*/ 4637468 w 5017802"/>
                <a:gd name="connsiteY262" fmla="*/ 3768315 h 4821630"/>
                <a:gd name="connsiteX263" fmla="*/ 4714802 w 5017802"/>
                <a:gd name="connsiteY263" fmla="*/ 3635646 h 4821630"/>
                <a:gd name="connsiteX264" fmla="*/ 5007356 w 5017802"/>
                <a:gd name="connsiteY264" fmla="*/ 3302498 h 4821630"/>
                <a:gd name="connsiteX265" fmla="*/ 4925939 w 5017802"/>
                <a:gd name="connsiteY265" fmla="*/ 3293426 h 4821630"/>
                <a:gd name="connsiteX266" fmla="*/ 4930476 w 5017802"/>
                <a:gd name="connsiteY266" fmla="*/ 3201578 h 4821630"/>
                <a:gd name="connsiteX267" fmla="*/ 4881489 w 5017802"/>
                <a:gd name="connsiteY267" fmla="*/ 3176406 h 4821630"/>
                <a:gd name="connsiteX268" fmla="*/ 4797352 w 5017802"/>
                <a:gd name="connsiteY268" fmla="*/ 3207928 h 4821630"/>
                <a:gd name="connsiteX269" fmla="*/ 4760613 w 5017802"/>
                <a:gd name="connsiteY269" fmla="*/ 3171643 h 4821630"/>
                <a:gd name="connsiteX270" fmla="*/ 4805290 w 5017802"/>
                <a:gd name="connsiteY270" fmla="*/ 3148738 h 4821630"/>
                <a:gd name="connsiteX271" fmla="*/ 4676023 w 5017802"/>
                <a:gd name="connsiteY271" fmla="*/ 2935559 h 4821630"/>
                <a:gd name="connsiteX272" fmla="*/ 4690989 w 5017802"/>
                <a:gd name="connsiteY272" fmla="*/ 2905396 h 4821630"/>
                <a:gd name="connsiteX273" fmla="*/ 4667404 w 5017802"/>
                <a:gd name="connsiteY273" fmla="*/ 2789736 h 4821630"/>
                <a:gd name="connsiteX274" fmla="*/ 4508655 w 5017802"/>
                <a:gd name="connsiteY274" fmla="*/ 2778850 h 4821630"/>
                <a:gd name="connsiteX275" fmla="*/ 4475317 w 5017802"/>
                <a:gd name="connsiteY275" fmla="*/ 2827608 h 4821630"/>
                <a:gd name="connsiteX276" fmla="*/ 4386417 w 5017802"/>
                <a:gd name="connsiteY276" fmla="*/ 2842124 h 4821630"/>
                <a:gd name="connsiteX277" fmla="*/ 4392767 w 5017802"/>
                <a:gd name="connsiteY277" fmla="*/ 2820125 h 4821630"/>
                <a:gd name="connsiteX278" fmla="*/ 4339245 w 5017802"/>
                <a:gd name="connsiteY278" fmla="*/ 2804024 h 4821630"/>
                <a:gd name="connsiteX279" fmla="*/ 4314526 w 5017802"/>
                <a:gd name="connsiteY279" fmla="*/ 2638923 h 4821630"/>
                <a:gd name="connsiteX280" fmla="*/ 4034219 w 5017802"/>
                <a:gd name="connsiteY280" fmla="*/ 2572248 h 4821630"/>
                <a:gd name="connsiteX281" fmla="*/ 3897920 w 5017802"/>
                <a:gd name="connsiteY281" fmla="*/ 2615564 h 4821630"/>
                <a:gd name="connsiteX282" fmla="*/ 3765931 w 5017802"/>
                <a:gd name="connsiteY282" fmla="*/ 2608080 h 4821630"/>
                <a:gd name="connsiteX283" fmla="*/ 3633488 w 5017802"/>
                <a:gd name="connsiteY283" fmla="*/ 2497182 h 4821630"/>
                <a:gd name="connsiteX284" fmla="*/ 3420310 w 5017802"/>
                <a:gd name="connsiteY284" fmla="*/ 2193969 h 4821630"/>
                <a:gd name="connsiteX285" fmla="*/ 3021848 w 5017802"/>
                <a:gd name="connsiteY285" fmla="*/ 2054496 h 4821630"/>
                <a:gd name="connsiteX286" fmla="*/ 2785310 w 5017802"/>
                <a:gd name="connsiteY286" fmla="*/ 1741532 h 4821630"/>
                <a:gd name="connsiteX287" fmla="*/ 2819101 w 5017802"/>
                <a:gd name="connsiteY287" fmla="*/ 1716586 h 4821630"/>
                <a:gd name="connsiteX288" fmla="*/ 2878745 w 5017802"/>
                <a:gd name="connsiteY288" fmla="*/ 1799589 h 4821630"/>
                <a:gd name="connsiteX289" fmla="*/ 2898929 w 5017802"/>
                <a:gd name="connsiteY289" fmla="*/ 1782126 h 4821630"/>
                <a:gd name="connsiteX290" fmla="*/ 2942019 w 5017802"/>
                <a:gd name="connsiteY290" fmla="*/ 1812970 h 4821630"/>
                <a:gd name="connsiteX291" fmla="*/ 3030692 w 5017802"/>
                <a:gd name="connsiteY291" fmla="*/ 1759221 h 4821630"/>
                <a:gd name="connsiteX292" fmla="*/ 3046794 w 5017802"/>
                <a:gd name="connsiteY292" fmla="*/ 1738811 h 4821630"/>
                <a:gd name="connsiteX293" fmla="*/ 3105077 w 5017802"/>
                <a:gd name="connsiteY293" fmla="*/ 1739037 h 4821630"/>
                <a:gd name="connsiteX294" fmla="*/ 3121180 w 5017802"/>
                <a:gd name="connsiteY294" fmla="*/ 1705927 h 4821630"/>
                <a:gd name="connsiteX295" fmla="*/ 3102356 w 5017802"/>
                <a:gd name="connsiteY295" fmla="*/ 1680300 h 4821630"/>
                <a:gd name="connsiteX296" fmla="*/ 3035228 w 5017802"/>
                <a:gd name="connsiteY296" fmla="*/ 1700257 h 4821630"/>
                <a:gd name="connsiteX297" fmla="*/ 3013456 w 5017802"/>
                <a:gd name="connsiteY297" fmla="*/ 1646736 h 4821630"/>
                <a:gd name="connsiteX298" fmla="*/ 3034774 w 5017802"/>
                <a:gd name="connsiteY298" fmla="*/ 1617026 h 4821630"/>
                <a:gd name="connsiteX299" fmla="*/ 2978304 w 5017802"/>
                <a:gd name="connsiteY299" fmla="*/ 1513612 h 4821630"/>
                <a:gd name="connsiteX300" fmla="*/ 2929773 w 5017802"/>
                <a:gd name="connsiteY300" fmla="*/ 1552393 h 4821630"/>
                <a:gd name="connsiteX301" fmla="*/ 2840418 w 5017802"/>
                <a:gd name="connsiteY301" fmla="*/ 1497737 h 4821630"/>
                <a:gd name="connsiteX302" fmla="*/ 2892352 w 5017802"/>
                <a:gd name="connsiteY302" fmla="*/ 1405208 h 4821630"/>
                <a:gd name="connsiteX303" fmla="*/ 2849490 w 5017802"/>
                <a:gd name="connsiteY303" fmla="*/ 1284105 h 4821630"/>
                <a:gd name="connsiteX304" fmla="*/ 2864231 w 5017802"/>
                <a:gd name="connsiteY304" fmla="*/ 1160053 h 4821630"/>
                <a:gd name="connsiteX305" fmla="*/ 2959481 w 5017802"/>
                <a:gd name="connsiteY305" fmla="*/ 1086348 h 4821630"/>
                <a:gd name="connsiteX306" fmla="*/ 3064710 w 5017802"/>
                <a:gd name="connsiteY306" fmla="*/ 1063896 h 4821630"/>
                <a:gd name="connsiteX307" fmla="*/ 3001663 w 5017802"/>
                <a:gd name="connsiteY307" fmla="*/ 974089 h 4821630"/>
                <a:gd name="connsiteX308" fmla="*/ 2984427 w 5017802"/>
                <a:gd name="connsiteY308" fmla="*/ 1018766 h 4821630"/>
                <a:gd name="connsiteX309" fmla="*/ 2941112 w 5017802"/>
                <a:gd name="connsiteY309" fmla="*/ 971595 h 4821630"/>
                <a:gd name="connsiteX310" fmla="*/ 2962430 w 5017802"/>
                <a:gd name="connsiteY310" fmla="*/ 886323 h 4821630"/>
                <a:gd name="connsiteX311" fmla="*/ 3035454 w 5017802"/>
                <a:gd name="connsiteY311" fmla="*/ 789032 h 4821630"/>
                <a:gd name="connsiteX312" fmla="*/ 3018445 w 5017802"/>
                <a:gd name="connsiteY312" fmla="*/ 682443 h 4821630"/>
                <a:gd name="connsiteX313" fmla="*/ 2847223 w 5017802"/>
                <a:gd name="connsiteY313" fmla="*/ 692194 h 4821630"/>
                <a:gd name="connsiteX314" fmla="*/ 2827945 w 5017802"/>
                <a:gd name="connsiteY314" fmla="*/ 734831 h 4821630"/>
                <a:gd name="connsiteX315" fmla="*/ 2795742 w 5017802"/>
                <a:gd name="connsiteY315" fmla="*/ 667248 h 4821630"/>
                <a:gd name="connsiteX316" fmla="*/ 2766032 w 5017802"/>
                <a:gd name="connsiteY316" fmla="*/ 707616 h 4821630"/>
                <a:gd name="connsiteX317" fmla="*/ 2580523 w 5017802"/>
                <a:gd name="connsiteY31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3116647 w 5017802"/>
                <a:gd name="connsiteY206" fmla="*/ 4043410 h 4821630"/>
                <a:gd name="connsiteX207" fmla="*/ 3265414 w 5017802"/>
                <a:gd name="connsiteY207" fmla="*/ 4067674 h 4821630"/>
                <a:gd name="connsiteX208" fmla="*/ 3439813 w 5017802"/>
                <a:gd name="connsiteY208" fmla="*/ 4130265 h 4821630"/>
                <a:gd name="connsiteX209" fmla="*/ 3526217 w 5017802"/>
                <a:gd name="connsiteY209" fmla="*/ 4316455 h 4821630"/>
                <a:gd name="connsiteX210" fmla="*/ 3586542 w 5017802"/>
                <a:gd name="connsiteY210" fmla="*/ 4375193 h 4821630"/>
                <a:gd name="connsiteX211" fmla="*/ 3597654 w 5017802"/>
                <a:gd name="connsiteY211" fmla="*/ 4345030 h 4821630"/>
                <a:gd name="connsiteX212" fmla="*/ 3643692 w 5017802"/>
                <a:gd name="connsiteY212" fmla="*/ 4318042 h 4821630"/>
                <a:gd name="connsiteX213" fmla="*/ 3694492 w 5017802"/>
                <a:gd name="connsiteY213" fmla="*/ 4391068 h 4821630"/>
                <a:gd name="connsiteX214" fmla="*/ 3743705 w 5017802"/>
                <a:gd name="connsiteY214" fmla="*/ 4394243 h 4821630"/>
                <a:gd name="connsiteX215" fmla="*/ 3699254 w 5017802"/>
                <a:gd name="connsiteY215" fmla="*/ 4300581 h 4821630"/>
                <a:gd name="connsiteX216" fmla="*/ 3656392 w 5017802"/>
                <a:gd name="connsiteY216" fmla="*/ 4232318 h 4821630"/>
                <a:gd name="connsiteX217" fmla="*/ 3699255 w 5017802"/>
                <a:gd name="connsiteY217" fmla="*/ 4216442 h 4821630"/>
                <a:gd name="connsiteX218" fmla="*/ 3680204 w 5017802"/>
                <a:gd name="connsiteY218" fmla="*/ 4175168 h 4821630"/>
                <a:gd name="connsiteX219" fmla="*/ 3732592 w 5017802"/>
                <a:gd name="connsiteY219" fmla="*/ 4184693 h 4821630"/>
                <a:gd name="connsiteX220" fmla="*/ 3711955 w 5017802"/>
                <a:gd name="connsiteY220" fmla="*/ 4151355 h 4821630"/>
                <a:gd name="connsiteX221" fmla="*/ 3733274 w 5017802"/>
                <a:gd name="connsiteY221" fmla="*/ 4134801 h 4821630"/>
                <a:gd name="connsiteX222" fmla="*/ 3854377 w 5017802"/>
                <a:gd name="connsiteY222" fmla="*/ 4220074 h 4821630"/>
                <a:gd name="connsiteX223" fmla="*/ 3889754 w 5017802"/>
                <a:gd name="connsiteY223" fmla="*/ 4206917 h 4821630"/>
                <a:gd name="connsiteX224" fmla="*/ 3942141 w 5017802"/>
                <a:gd name="connsiteY224" fmla="*/ 4272006 h 4821630"/>
                <a:gd name="connsiteX225" fmla="*/ 3962779 w 5017802"/>
                <a:gd name="connsiteY225" fmla="*/ 4330743 h 4821630"/>
                <a:gd name="connsiteX226" fmla="*/ 4070729 w 5017802"/>
                <a:gd name="connsiteY226" fmla="*/ 4349792 h 4821630"/>
                <a:gd name="connsiteX227" fmla="*/ 4010405 w 5017802"/>
                <a:gd name="connsiteY227" fmla="*/ 4283117 h 4821630"/>
                <a:gd name="connsiteX228" fmla="*/ 4007229 w 5017802"/>
                <a:gd name="connsiteY228" fmla="*/ 4214855 h 4821630"/>
                <a:gd name="connsiteX229" fmla="*/ 4061204 w 5017802"/>
                <a:gd name="connsiteY229" fmla="*/ 4270418 h 4821630"/>
                <a:gd name="connsiteX230" fmla="*/ 4110417 w 5017802"/>
                <a:gd name="connsiteY230" fmla="*/ 4275180 h 4821630"/>
                <a:gd name="connsiteX231" fmla="*/ 4104067 w 5017802"/>
                <a:gd name="connsiteY231" fmla="*/ 4225968 h 4821630"/>
                <a:gd name="connsiteX232" fmla="*/ 4164392 w 5017802"/>
                <a:gd name="connsiteY232" fmla="*/ 4230730 h 4821630"/>
                <a:gd name="connsiteX233" fmla="*/ 4226304 w 5017802"/>
                <a:gd name="connsiteY233" fmla="*/ 4273592 h 4821630"/>
                <a:gd name="connsiteX234" fmla="*/ 4258054 w 5017802"/>
                <a:gd name="connsiteY234" fmla="*/ 4260893 h 4821630"/>
                <a:gd name="connsiteX235" fmla="*/ 4251705 w 5017802"/>
                <a:gd name="connsiteY235" fmla="*/ 4225968 h 4821630"/>
                <a:gd name="connsiteX236" fmla="*/ 4292980 w 5017802"/>
                <a:gd name="connsiteY236" fmla="*/ 4202156 h 4821630"/>
                <a:gd name="connsiteX237" fmla="*/ 4377117 w 5017802"/>
                <a:gd name="connsiteY237" fmla="*/ 4259306 h 4821630"/>
                <a:gd name="connsiteX238" fmla="*/ 4394580 w 5017802"/>
                <a:gd name="connsiteY238" fmla="*/ 4157708 h 4821630"/>
                <a:gd name="connsiteX239" fmla="*/ 4369180 w 5017802"/>
                <a:gd name="connsiteY239" fmla="*/ 4135482 h 4821630"/>
                <a:gd name="connsiteX240" fmla="*/ 4296154 w 5017802"/>
                <a:gd name="connsiteY240" fmla="*/ 4092619 h 4821630"/>
                <a:gd name="connsiteX241" fmla="*/ 4318379 w 5017802"/>
                <a:gd name="connsiteY241" fmla="*/ 4067220 h 4821630"/>
                <a:gd name="connsiteX242" fmla="*/ 4339017 w 5017802"/>
                <a:gd name="connsiteY242" fmla="*/ 4044994 h 4821630"/>
                <a:gd name="connsiteX243" fmla="*/ 4392992 w 5017802"/>
                <a:gd name="connsiteY243" fmla="*/ 4076745 h 4821630"/>
                <a:gd name="connsiteX244" fmla="*/ 4399342 w 5017802"/>
                <a:gd name="connsiteY244" fmla="*/ 4032295 h 4821630"/>
                <a:gd name="connsiteX245" fmla="*/ 4343779 w 5017802"/>
                <a:gd name="connsiteY245" fmla="*/ 4008482 h 4821630"/>
                <a:gd name="connsiteX246" fmla="*/ 4342192 w 5017802"/>
                <a:gd name="connsiteY246" fmla="*/ 3998958 h 4821630"/>
                <a:gd name="connsiteX247" fmla="*/ 4329491 w 5017802"/>
                <a:gd name="connsiteY247" fmla="*/ 3960859 h 4821630"/>
                <a:gd name="connsiteX248" fmla="*/ 4335841 w 5017802"/>
                <a:gd name="connsiteY248" fmla="*/ 3913233 h 4821630"/>
                <a:gd name="connsiteX249" fmla="*/ 4346954 w 5017802"/>
                <a:gd name="connsiteY249" fmla="*/ 3857670 h 4821630"/>
                <a:gd name="connsiteX250" fmla="*/ 4308854 w 5017802"/>
                <a:gd name="connsiteY250" fmla="*/ 3827508 h 4821630"/>
                <a:gd name="connsiteX251" fmla="*/ 4342191 w 5017802"/>
                <a:gd name="connsiteY251" fmla="*/ 3817983 h 4821630"/>
                <a:gd name="connsiteX252" fmla="*/ 4319966 w 5017802"/>
                <a:gd name="connsiteY252" fmla="*/ 3781470 h 4821630"/>
                <a:gd name="connsiteX253" fmla="*/ 4358067 w 5017802"/>
                <a:gd name="connsiteY253" fmla="*/ 3776709 h 4821630"/>
                <a:gd name="connsiteX254" fmla="*/ 4364416 w 5017802"/>
                <a:gd name="connsiteY254" fmla="*/ 3743370 h 4821630"/>
                <a:gd name="connsiteX255" fmla="*/ 4426330 w 5017802"/>
                <a:gd name="connsiteY255" fmla="*/ 3752897 h 4821630"/>
                <a:gd name="connsiteX256" fmla="*/ 4459443 w 5017802"/>
                <a:gd name="connsiteY256" fmla="*/ 3768089 h 4821630"/>
                <a:gd name="connsiteX257" fmla="*/ 4425650 w 5017802"/>
                <a:gd name="connsiteY257" fmla="*/ 3809137 h 4821630"/>
                <a:gd name="connsiteX258" fmla="*/ 4464658 w 5017802"/>
                <a:gd name="connsiteY258" fmla="*/ 3916633 h 4821630"/>
                <a:gd name="connsiteX259" fmla="*/ 4517045 w 5017802"/>
                <a:gd name="connsiteY259" fmla="*/ 3947931 h 4821630"/>
                <a:gd name="connsiteX260" fmla="*/ 4568979 w 5017802"/>
                <a:gd name="connsiteY260" fmla="*/ 3905749 h 4821630"/>
                <a:gd name="connsiteX261" fmla="*/ 4654704 w 5017802"/>
                <a:gd name="connsiteY261" fmla="*/ 3857216 h 4821630"/>
                <a:gd name="connsiteX262" fmla="*/ 4637468 w 5017802"/>
                <a:gd name="connsiteY262" fmla="*/ 3768315 h 4821630"/>
                <a:gd name="connsiteX263" fmla="*/ 4714802 w 5017802"/>
                <a:gd name="connsiteY263" fmla="*/ 3635646 h 4821630"/>
                <a:gd name="connsiteX264" fmla="*/ 5007356 w 5017802"/>
                <a:gd name="connsiteY264" fmla="*/ 3302498 h 4821630"/>
                <a:gd name="connsiteX265" fmla="*/ 4925939 w 5017802"/>
                <a:gd name="connsiteY265" fmla="*/ 3293426 h 4821630"/>
                <a:gd name="connsiteX266" fmla="*/ 4930476 w 5017802"/>
                <a:gd name="connsiteY266" fmla="*/ 3201578 h 4821630"/>
                <a:gd name="connsiteX267" fmla="*/ 4881489 w 5017802"/>
                <a:gd name="connsiteY267" fmla="*/ 3176406 h 4821630"/>
                <a:gd name="connsiteX268" fmla="*/ 4797352 w 5017802"/>
                <a:gd name="connsiteY268" fmla="*/ 3207928 h 4821630"/>
                <a:gd name="connsiteX269" fmla="*/ 4760613 w 5017802"/>
                <a:gd name="connsiteY269" fmla="*/ 3171643 h 4821630"/>
                <a:gd name="connsiteX270" fmla="*/ 4805290 w 5017802"/>
                <a:gd name="connsiteY270" fmla="*/ 3148738 h 4821630"/>
                <a:gd name="connsiteX271" fmla="*/ 4676023 w 5017802"/>
                <a:gd name="connsiteY271" fmla="*/ 2935559 h 4821630"/>
                <a:gd name="connsiteX272" fmla="*/ 4690989 w 5017802"/>
                <a:gd name="connsiteY272" fmla="*/ 2905396 h 4821630"/>
                <a:gd name="connsiteX273" fmla="*/ 4667404 w 5017802"/>
                <a:gd name="connsiteY273" fmla="*/ 2789736 h 4821630"/>
                <a:gd name="connsiteX274" fmla="*/ 4508655 w 5017802"/>
                <a:gd name="connsiteY274" fmla="*/ 2778850 h 4821630"/>
                <a:gd name="connsiteX275" fmla="*/ 4475317 w 5017802"/>
                <a:gd name="connsiteY275" fmla="*/ 2827608 h 4821630"/>
                <a:gd name="connsiteX276" fmla="*/ 4386417 w 5017802"/>
                <a:gd name="connsiteY276" fmla="*/ 2842124 h 4821630"/>
                <a:gd name="connsiteX277" fmla="*/ 4392767 w 5017802"/>
                <a:gd name="connsiteY277" fmla="*/ 2820125 h 4821630"/>
                <a:gd name="connsiteX278" fmla="*/ 4339245 w 5017802"/>
                <a:gd name="connsiteY278" fmla="*/ 2804024 h 4821630"/>
                <a:gd name="connsiteX279" fmla="*/ 4314526 w 5017802"/>
                <a:gd name="connsiteY279" fmla="*/ 2638923 h 4821630"/>
                <a:gd name="connsiteX280" fmla="*/ 4034219 w 5017802"/>
                <a:gd name="connsiteY280" fmla="*/ 2572248 h 4821630"/>
                <a:gd name="connsiteX281" fmla="*/ 3897920 w 5017802"/>
                <a:gd name="connsiteY281" fmla="*/ 2615564 h 4821630"/>
                <a:gd name="connsiteX282" fmla="*/ 3765931 w 5017802"/>
                <a:gd name="connsiteY282" fmla="*/ 2608080 h 4821630"/>
                <a:gd name="connsiteX283" fmla="*/ 3633488 w 5017802"/>
                <a:gd name="connsiteY283" fmla="*/ 2497182 h 4821630"/>
                <a:gd name="connsiteX284" fmla="*/ 3420310 w 5017802"/>
                <a:gd name="connsiteY284" fmla="*/ 2193969 h 4821630"/>
                <a:gd name="connsiteX285" fmla="*/ 3021848 w 5017802"/>
                <a:gd name="connsiteY285" fmla="*/ 2054496 h 4821630"/>
                <a:gd name="connsiteX286" fmla="*/ 2785310 w 5017802"/>
                <a:gd name="connsiteY286" fmla="*/ 1741532 h 4821630"/>
                <a:gd name="connsiteX287" fmla="*/ 2819101 w 5017802"/>
                <a:gd name="connsiteY287" fmla="*/ 1716586 h 4821630"/>
                <a:gd name="connsiteX288" fmla="*/ 2878745 w 5017802"/>
                <a:gd name="connsiteY288" fmla="*/ 1799589 h 4821630"/>
                <a:gd name="connsiteX289" fmla="*/ 2898929 w 5017802"/>
                <a:gd name="connsiteY289" fmla="*/ 1782126 h 4821630"/>
                <a:gd name="connsiteX290" fmla="*/ 2942019 w 5017802"/>
                <a:gd name="connsiteY290" fmla="*/ 1812970 h 4821630"/>
                <a:gd name="connsiteX291" fmla="*/ 3030692 w 5017802"/>
                <a:gd name="connsiteY291" fmla="*/ 1759221 h 4821630"/>
                <a:gd name="connsiteX292" fmla="*/ 3046794 w 5017802"/>
                <a:gd name="connsiteY292" fmla="*/ 1738811 h 4821630"/>
                <a:gd name="connsiteX293" fmla="*/ 3105077 w 5017802"/>
                <a:gd name="connsiteY293" fmla="*/ 1739037 h 4821630"/>
                <a:gd name="connsiteX294" fmla="*/ 3121180 w 5017802"/>
                <a:gd name="connsiteY294" fmla="*/ 1705927 h 4821630"/>
                <a:gd name="connsiteX295" fmla="*/ 3102356 w 5017802"/>
                <a:gd name="connsiteY295" fmla="*/ 1680300 h 4821630"/>
                <a:gd name="connsiteX296" fmla="*/ 3035228 w 5017802"/>
                <a:gd name="connsiteY296" fmla="*/ 1700257 h 4821630"/>
                <a:gd name="connsiteX297" fmla="*/ 3013456 w 5017802"/>
                <a:gd name="connsiteY297" fmla="*/ 1646736 h 4821630"/>
                <a:gd name="connsiteX298" fmla="*/ 3034774 w 5017802"/>
                <a:gd name="connsiteY298" fmla="*/ 1617026 h 4821630"/>
                <a:gd name="connsiteX299" fmla="*/ 2978304 w 5017802"/>
                <a:gd name="connsiteY299" fmla="*/ 1513612 h 4821630"/>
                <a:gd name="connsiteX300" fmla="*/ 2929773 w 5017802"/>
                <a:gd name="connsiteY300" fmla="*/ 1552393 h 4821630"/>
                <a:gd name="connsiteX301" fmla="*/ 2840418 w 5017802"/>
                <a:gd name="connsiteY301" fmla="*/ 1497737 h 4821630"/>
                <a:gd name="connsiteX302" fmla="*/ 2892352 w 5017802"/>
                <a:gd name="connsiteY302" fmla="*/ 1405208 h 4821630"/>
                <a:gd name="connsiteX303" fmla="*/ 2849490 w 5017802"/>
                <a:gd name="connsiteY303" fmla="*/ 1284105 h 4821630"/>
                <a:gd name="connsiteX304" fmla="*/ 2864231 w 5017802"/>
                <a:gd name="connsiteY304" fmla="*/ 1160053 h 4821630"/>
                <a:gd name="connsiteX305" fmla="*/ 2959481 w 5017802"/>
                <a:gd name="connsiteY305" fmla="*/ 1086348 h 4821630"/>
                <a:gd name="connsiteX306" fmla="*/ 3064710 w 5017802"/>
                <a:gd name="connsiteY306" fmla="*/ 1063896 h 4821630"/>
                <a:gd name="connsiteX307" fmla="*/ 3001663 w 5017802"/>
                <a:gd name="connsiteY307" fmla="*/ 974089 h 4821630"/>
                <a:gd name="connsiteX308" fmla="*/ 2984427 w 5017802"/>
                <a:gd name="connsiteY308" fmla="*/ 1018766 h 4821630"/>
                <a:gd name="connsiteX309" fmla="*/ 2941112 w 5017802"/>
                <a:gd name="connsiteY309" fmla="*/ 971595 h 4821630"/>
                <a:gd name="connsiteX310" fmla="*/ 2962430 w 5017802"/>
                <a:gd name="connsiteY310" fmla="*/ 886323 h 4821630"/>
                <a:gd name="connsiteX311" fmla="*/ 3035454 w 5017802"/>
                <a:gd name="connsiteY311" fmla="*/ 789032 h 4821630"/>
                <a:gd name="connsiteX312" fmla="*/ 3018445 w 5017802"/>
                <a:gd name="connsiteY312" fmla="*/ 682443 h 4821630"/>
                <a:gd name="connsiteX313" fmla="*/ 2847223 w 5017802"/>
                <a:gd name="connsiteY313" fmla="*/ 692194 h 4821630"/>
                <a:gd name="connsiteX314" fmla="*/ 2827945 w 5017802"/>
                <a:gd name="connsiteY314" fmla="*/ 734831 h 4821630"/>
                <a:gd name="connsiteX315" fmla="*/ 2795742 w 5017802"/>
                <a:gd name="connsiteY315" fmla="*/ 667248 h 4821630"/>
                <a:gd name="connsiteX316" fmla="*/ 2766032 w 5017802"/>
                <a:gd name="connsiteY316" fmla="*/ 707616 h 4821630"/>
                <a:gd name="connsiteX317" fmla="*/ 2580523 w 5017802"/>
                <a:gd name="connsiteY31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3003935 w 5017802"/>
                <a:gd name="connsiteY206" fmla="*/ 3889423 h 4821630"/>
                <a:gd name="connsiteX207" fmla="*/ 3116647 w 5017802"/>
                <a:gd name="connsiteY207" fmla="*/ 4043410 h 4821630"/>
                <a:gd name="connsiteX208" fmla="*/ 3265414 w 5017802"/>
                <a:gd name="connsiteY208" fmla="*/ 4067674 h 4821630"/>
                <a:gd name="connsiteX209" fmla="*/ 3439813 w 5017802"/>
                <a:gd name="connsiteY209" fmla="*/ 4130265 h 4821630"/>
                <a:gd name="connsiteX210" fmla="*/ 3526217 w 5017802"/>
                <a:gd name="connsiteY210" fmla="*/ 4316455 h 4821630"/>
                <a:gd name="connsiteX211" fmla="*/ 3586542 w 5017802"/>
                <a:gd name="connsiteY211" fmla="*/ 4375193 h 4821630"/>
                <a:gd name="connsiteX212" fmla="*/ 3597654 w 5017802"/>
                <a:gd name="connsiteY212" fmla="*/ 4345030 h 4821630"/>
                <a:gd name="connsiteX213" fmla="*/ 3643692 w 5017802"/>
                <a:gd name="connsiteY213" fmla="*/ 4318042 h 4821630"/>
                <a:gd name="connsiteX214" fmla="*/ 3694492 w 5017802"/>
                <a:gd name="connsiteY214" fmla="*/ 4391068 h 4821630"/>
                <a:gd name="connsiteX215" fmla="*/ 3743705 w 5017802"/>
                <a:gd name="connsiteY215" fmla="*/ 4394243 h 4821630"/>
                <a:gd name="connsiteX216" fmla="*/ 3699254 w 5017802"/>
                <a:gd name="connsiteY216" fmla="*/ 4300581 h 4821630"/>
                <a:gd name="connsiteX217" fmla="*/ 3656392 w 5017802"/>
                <a:gd name="connsiteY217" fmla="*/ 4232318 h 4821630"/>
                <a:gd name="connsiteX218" fmla="*/ 3699255 w 5017802"/>
                <a:gd name="connsiteY218" fmla="*/ 4216442 h 4821630"/>
                <a:gd name="connsiteX219" fmla="*/ 3680204 w 5017802"/>
                <a:gd name="connsiteY219" fmla="*/ 4175168 h 4821630"/>
                <a:gd name="connsiteX220" fmla="*/ 3732592 w 5017802"/>
                <a:gd name="connsiteY220" fmla="*/ 4184693 h 4821630"/>
                <a:gd name="connsiteX221" fmla="*/ 3711955 w 5017802"/>
                <a:gd name="connsiteY221" fmla="*/ 4151355 h 4821630"/>
                <a:gd name="connsiteX222" fmla="*/ 3733274 w 5017802"/>
                <a:gd name="connsiteY222" fmla="*/ 4134801 h 4821630"/>
                <a:gd name="connsiteX223" fmla="*/ 3854377 w 5017802"/>
                <a:gd name="connsiteY223" fmla="*/ 4220074 h 4821630"/>
                <a:gd name="connsiteX224" fmla="*/ 3889754 w 5017802"/>
                <a:gd name="connsiteY224" fmla="*/ 4206917 h 4821630"/>
                <a:gd name="connsiteX225" fmla="*/ 3942141 w 5017802"/>
                <a:gd name="connsiteY225" fmla="*/ 4272006 h 4821630"/>
                <a:gd name="connsiteX226" fmla="*/ 3962779 w 5017802"/>
                <a:gd name="connsiteY226" fmla="*/ 4330743 h 4821630"/>
                <a:gd name="connsiteX227" fmla="*/ 4070729 w 5017802"/>
                <a:gd name="connsiteY227" fmla="*/ 4349792 h 4821630"/>
                <a:gd name="connsiteX228" fmla="*/ 4010405 w 5017802"/>
                <a:gd name="connsiteY228" fmla="*/ 4283117 h 4821630"/>
                <a:gd name="connsiteX229" fmla="*/ 4007229 w 5017802"/>
                <a:gd name="connsiteY229" fmla="*/ 4214855 h 4821630"/>
                <a:gd name="connsiteX230" fmla="*/ 4061204 w 5017802"/>
                <a:gd name="connsiteY230" fmla="*/ 4270418 h 4821630"/>
                <a:gd name="connsiteX231" fmla="*/ 4110417 w 5017802"/>
                <a:gd name="connsiteY231" fmla="*/ 4275180 h 4821630"/>
                <a:gd name="connsiteX232" fmla="*/ 4104067 w 5017802"/>
                <a:gd name="connsiteY232" fmla="*/ 4225968 h 4821630"/>
                <a:gd name="connsiteX233" fmla="*/ 4164392 w 5017802"/>
                <a:gd name="connsiteY233" fmla="*/ 4230730 h 4821630"/>
                <a:gd name="connsiteX234" fmla="*/ 4226304 w 5017802"/>
                <a:gd name="connsiteY234" fmla="*/ 4273592 h 4821630"/>
                <a:gd name="connsiteX235" fmla="*/ 4258054 w 5017802"/>
                <a:gd name="connsiteY235" fmla="*/ 4260893 h 4821630"/>
                <a:gd name="connsiteX236" fmla="*/ 4251705 w 5017802"/>
                <a:gd name="connsiteY236" fmla="*/ 4225968 h 4821630"/>
                <a:gd name="connsiteX237" fmla="*/ 4292980 w 5017802"/>
                <a:gd name="connsiteY237" fmla="*/ 4202156 h 4821630"/>
                <a:gd name="connsiteX238" fmla="*/ 4377117 w 5017802"/>
                <a:gd name="connsiteY238" fmla="*/ 4259306 h 4821630"/>
                <a:gd name="connsiteX239" fmla="*/ 4394580 w 5017802"/>
                <a:gd name="connsiteY239" fmla="*/ 4157708 h 4821630"/>
                <a:gd name="connsiteX240" fmla="*/ 4369180 w 5017802"/>
                <a:gd name="connsiteY240" fmla="*/ 4135482 h 4821630"/>
                <a:gd name="connsiteX241" fmla="*/ 4296154 w 5017802"/>
                <a:gd name="connsiteY241" fmla="*/ 4092619 h 4821630"/>
                <a:gd name="connsiteX242" fmla="*/ 4318379 w 5017802"/>
                <a:gd name="connsiteY242" fmla="*/ 4067220 h 4821630"/>
                <a:gd name="connsiteX243" fmla="*/ 4339017 w 5017802"/>
                <a:gd name="connsiteY243" fmla="*/ 4044994 h 4821630"/>
                <a:gd name="connsiteX244" fmla="*/ 4392992 w 5017802"/>
                <a:gd name="connsiteY244" fmla="*/ 4076745 h 4821630"/>
                <a:gd name="connsiteX245" fmla="*/ 4399342 w 5017802"/>
                <a:gd name="connsiteY245" fmla="*/ 4032295 h 4821630"/>
                <a:gd name="connsiteX246" fmla="*/ 4343779 w 5017802"/>
                <a:gd name="connsiteY246" fmla="*/ 4008482 h 4821630"/>
                <a:gd name="connsiteX247" fmla="*/ 4342192 w 5017802"/>
                <a:gd name="connsiteY247" fmla="*/ 3998958 h 4821630"/>
                <a:gd name="connsiteX248" fmla="*/ 4329491 w 5017802"/>
                <a:gd name="connsiteY248" fmla="*/ 3960859 h 4821630"/>
                <a:gd name="connsiteX249" fmla="*/ 4335841 w 5017802"/>
                <a:gd name="connsiteY249" fmla="*/ 3913233 h 4821630"/>
                <a:gd name="connsiteX250" fmla="*/ 4346954 w 5017802"/>
                <a:gd name="connsiteY250" fmla="*/ 3857670 h 4821630"/>
                <a:gd name="connsiteX251" fmla="*/ 4308854 w 5017802"/>
                <a:gd name="connsiteY251" fmla="*/ 3827508 h 4821630"/>
                <a:gd name="connsiteX252" fmla="*/ 4342191 w 5017802"/>
                <a:gd name="connsiteY252" fmla="*/ 3817983 h 4821630"/>
                <a:gd name="connsiteX253" fmla="*/ 4319966 w 5017802"/>
                <a:gd name="connsiteY253" fmla="*/ 3781470 h 4821630"/>
                <a:gd name="connsiteX254" fmla="*/ 4358067 w 5017802"/>
                <a:gd name="connsiteY254" fmla="*/ 3776709 h 4821630"/>
                <a:gd name="connsiteX255" fmla="*/ 4364416 w 5017802"/>
                <a:gd name="connsiteY255" fmla="*/ 3743370 h 4821630"/>
                <a:gd name="connsiteX256" fmla="*/ 4426330 w 5017802"/>
                <a:gd name="connsiteY256" fmla="*/ 3752897 h 4821630"/>
                <a:gd name="connsiteX257" fmla="*/ 4459443 w 5017802"/>
                <a:gd name="connsiteY257" fmla="*/ 3768089 h 4821630"/>
                <a:gd name="connsiteX258" fmla="*/ 4425650 w 5017802"/>
                <a:gd name="connsiteY258" fmla="*/ 3809137 h 4821630"/>
                <a:gd name="connsiteX259" fmla="*/ 4464658 w 5017802"/>
                <a:gd name="connsiteY259" fmla="*/ 3916633 h 4821630"/>
                <a:gd name="connsiteX260" fmla="*/ 4517045 w 5017802"/>
                <a:gd name="connsiteY260" fmla="*/ 3947931 h 4821630"/>
                <a:gd name="connsiteX261" fmla="*/ 4568979 w 5017802"/>
                <a:gd name="connsiteY261" fmla="*/ 3905749 h 4821630"/>
                <a:gd name="connsiteX262" fmla="*/ 4654704 w 5017802"/>
                <a:gd name="connsiteY262" fmla="*/ 3857216 h 4821630"/>
                <a:gd name="connsiteX263" fmla="*/ 4637468 w 5017802"/>
                <a:gd name="connsiteY263" fmla="*/ 3768315 h 4821630"/>
                <a:gd name="connsiteX264" fmla="*/ 4714802 w 5017802"/>
                <a:gd name="connsiteY264" fmla="*/ 3635646 h 4821630"/>
                <a:gd name="connsiteX265" fmla="*/ 5007356 w 5017802"/>
                <a:gd name="connsiteY265" fmla="*/ 3302498 h 4821630"/>
                <a:gd name="connsiteX266" fmla="*/ 4925939 w 5017802"/>
                <a:gd name="connsiteY266" fmla="*/ 3293426 h 4821630"/>
                <a:gd name="connsiteX267" fmla="*/ 4930476 w 5017802"/>
                <a:gd name="connsiteY267" fmla="*/ 3201578 h 4821630"/>
                <a:gd name="connsiteX268" fmla="*/ 4881489 w 5017802"/>
                <a:gd name="connsiteY268" fmla="*/ 3176406 h 4821630"/>
                <a:gd name="connsiteX269" fmla="*/ 4797352 w 5017802"/>
                <a:gd name="connsiteY269" fmla="*/ 3207928 h 4821630"/>
                <a:gd name="connsiteX270" fmla="*/ 4760613 w 5017802"/>
                <a:gd name="connsiteY270" fmla="*/ 3171643 h 4821630"/>
                <a:gd name="connsiteX271" fmla="*/ 4805290 w 5017802"/>
                <a:gd name="connsiteY271" fmla="*/ 3148738 h 4821630"/>
                <a:gd name="connsiteX272" fmla="*/ 4676023 w 5017802"/>
                <a:gd name="connsiteY272" fmla="*/ 2935559 h 4821630"/>
                <a:gd name="connsiteX273" fmla="*/ 4690989 w 5017802"/>
                <a:gd name="connsiteY273" fmla="*/ 2905396 h 4821630"/>
                <a:gd name="connsiteX274" fmla="*/ 4667404 w 5017802"/>
                <a:gd name="connsiteY274" fmla="*/ 2789736 h 4821630"/>
                <a:gd name="connsiteX275" fmla="*/ 4508655 w 5017802"/>
                <a:gd name="connsiteY275" fmla="*/ 2778850 h 4821630"/>
                <a:gd name="connsiteX276" fmla="*/ 4475317 w 5017802"/>
                <a:gd name="connsiteY276" fmla="*/ 2827608 h 4821630"/>
                <a:gd name="connsiteX277" fmla="*/ 4386417 w 5017802"/>
                <a:gd name="connsiteY277" fmla="*/ 2842124 h 4821630"/>
                <a:gd name="connsiteX278" fmla="*/ 4392767 w 5017802"/>
                <a:gd name="connsiteY278" fmla="*/ 2820125 h 4821630"/>
                <a:gd name="connsiteX279" fmla="*/ 4339245 w 5017802"/>
                <a:gd name="connsiteY279" fmla="*/ 2804024 h 4821630"/>
                <a:gd name="connsiteX280" fmla="*/ 4314526 w 5017802"/>
                <a:gd name="connsiteY280" fmla="*/ 2638923 h 4821630"/>
                <a:gd name="connsiteX281" fmla="*/ 4034219 w 5017802"/>
                <a:gd name="connsiteY281" fmla="*/ 2572248 h 4821630"/>
                <a:gd name="connsiteX282" fmla="*/ 3897920 w 5017802"/>
                <a:gd name="connsiteY282" fmla="*/ 2615564 h 4821630"/>
                <a:gd name="connsiteX283" fmla="*/ 3765931 w 5017802"/>
                <a:gd name="connsiteY283" fmla="*/ 2608080 h 4821630"/>
                <a:gd name="connsiteX284" fmla="*/ 3633488 w 5017802"/>
                <a:gd name="connsiteY284" fmla="*/ 2497182 h 4821630"/>
                <a:gd name="connsiteX285" fmla="*/ 3420310 w 5017802"/>
                <a:gd name="connsiteY285" fmla="*/ 2193969 h 4821630"/>
                <a:gd name="connsiteX286" fmla="*/ 3021848 w 5017802"/>
                <a:gd name="connsiteY286" fmla="*/ 2054496 h 4821630"/>
                <a:gd name="connsiteX287" fmla="*/ 2785310 w 5017802"/>
                <a:gd name="connsiteY287" fmla="*/ 1741532 h 4821630"/>
                <a:gd name="connsiteX288" fmla="*/ 2819101 w 5017802"/>
                <a:gd name="connsiteY288" fmla="*/ 1716586 h 4821630"/>
                <a:gd name="connsiteX289" fmla="*/ 2878745 w 5017802"/>
                <a:gd name="connsiteY289" fmla="*/ 1799589 h 4821630"/>
                <a:gd name="connsiteX290" fmla="*/ 2898929 w 5017802"/>
                <a:gd name="connsiteY290" fmla="*/ 1782126 h 4821630"/>
                <a:gd name="connsiteX291" fmla="*/ 2942019 w 5017802"/>
                <a:gd name="connsiteY291" fmla="*/ 1812970 h 4821630"/>
                <a:gd name="connsiteX292" fmla="*/ 3030692 w 5017802"/>
                <a:gd name="connsiteY292" fmla="*/ 1759221 h 4821630"/>
                <a:gd name="connsiteX293" fmla="*/ 3046794 w 5017802"/>
                <a:gd name="connsiteY293" fmla="*/ 1738811 h 4821630"/>
                <a:gd name="connsiteX294" fmla="*/ 3105077 w 5017802"/>
                <a:gd name="connsiteY294" fmla="*/ 1739037 h 4821630"/>
                <a:gd name="connsiteX295" fmla="*/ 3121180 w 5017802"/>
                <a:gd name="connsiteY295" fmla="*/ 1705927 h 4821630"/>
                <a:gd name="connsiteX296" fmla="*/ 3102356 w 5017802"/>
                <a:gd name="connsiteY296" fmla="*/ 1680300 h 4821630"/>
                <a:gd name="connsiteX297" fmla="*/ 3035228 w 5017802"/>
                <a:gd name="connsiteY297" fmla="*/ 1700257 h 4821630"/>
                <a:gd name="connsiteX298" fmla="*/ 3013456 w 5017802"/>
                <a:gd name="connsiteY298" fmla="*/ 1646736 h 4821630"/>
                <a:gd name="connsiteX299" fmla="*/ 3034774 w 5017802"/>
                <a:gd name="connsiteY299" fmla="*/ 1617026 h 4821630"/>
                <a:gd name="connsiteX300" fmla="*/ 2978304 w 5017802"/>
                <a:gd name="connsiteY300" fmla="*/ 1513612 h 4821630"/>
                <a:gd name="connsiteX301" fmla="*/ 2929773 w 5017802"/>
                <a:gd name="connsiteY301" fmla="*/ 1552393 h 4821630"/>
                <a:gd name="connsiteX302" fmla="*/ 2840418 w 5017802"/>
                <a:gd name="connsiteY302" fmla="*/ 1497737 h 4821630"/>
                <a:gd name="connsiteX303" fmla="*/ 2892352 w 5017802"/>
                <a:gd name="connsiteY303" fmla="*/ 1405208 h 4821630"/>
                <a:gd name="connsiteX304" fmla="*/ 2849490 w 5017802"/>
                <a:gd name="connsiteY304" fmla="*/ 1284105 h 4821630"/>
                <a:gd name="connsiteX305" fmla="*/ 2864231 w 5017802"/>
                <a:gd name="connsiteY305" fmla="*/ 1160053 h 4821630"/>
                <a:gd name="connsiteX306" fmla="*/ 2959481 w 5017802"/>
                <a:gd name="connsiteY306" fmla="*/ 1086348 h 4821630"/>
                <a:gd name="connsiteX307" fmla="*/ 3064710 w 5017802"/>
                <a:gd name="connsiteY307" fmla="*/ 1063896 h 4821630"/>
                <a:gd name="connsiteX308" fmla="*/ 3001663 w 5017802"/>
                <a:gd name="connsiteY308" fmla="*/ 974089 h 4821630"/>
                <a:gd name="connsiteX309" fmla="*/ 2984427 w 5017802"/>
                <a:gd name="connsiteY309" fmla="*/ 1018766 h 4821630"/>
                <a:gd name="connsiteX310" fmla="*/ 2941112 w 5017802"/>
                <a:gd name="connsiteY310" fmla="*/ 971595 h 4821630"/>
                <a:gd name="connsiteX311" fmla="*/ 2962430 w 5017802"/>
                <a:gd name="connsiteY311" fmla="*/ 886323 h 4821630"/>
                <a:gd name="connsiteX312" fmla="*/ 3035454 w 5017802"/>
                <a:gd name="connsiteY312" fmla="*/ 789032 h 4821630"/>
                <a:gd name="connsiteX313" fmla="*/ 3018445 w 5017802"/>
                <a:gd name="connsiteY313" fmla="*/ 682443 h 4821630"/>
                <a:gd name="connsiteX314" fmla="*/ 2847223 w 5017802"/>
                <a:gd name="connsiteY314" fmla="*/ 692194 h 4821630"/>
                <a:gd name="connsiteX315" fmla="*/ 2827945 w 5017802"/>
                <a:gd name="connsiteY315" fmla="*/ 734831 h 4821630"/>
                <a:gd name="connsiteX316" fmla="*/ 2795742 w 5017802"/>
                <a:gd name="connsiteY316" fmla="*/ 667248 h 4821630"/>
                <a:gd name="connsiteX317" fmla="*/ 2766032 w 5017802"/>
                <a:gd name="connsiteY317" fmla="*/ 707616 h 4821630"/>
                <a:gd name="connsiteX318" fmla="*/ 2580523 w 5017802"/>
                <a:gd name="connsiteY31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116647 w 5017802"/>
                <a:gd name="connsiteY207" fmla="*/ 4043410 h 4821630"/>
                <a:gd name="connsiteX208" fmla="*/ 3265414 w 5017802"/>
                <a:gd name="connsiteY208" fmla="*/ 4067674 h 4821630"/>
                <a:gd name="connsiteX209" fmla="*/ 3439813 w 5017802"/>
                <a:gd name="connsiteY209" fmla="*/ 4130265 h 4821630"/>
                <a:gd name="connsiteX210" fmla="*/ 3526217 w 5017802"/>
                <a:gd name="connsiteY210" fmla="*/ 4316455 h 4821630"/>
                <a:gd name="connsiteX211" fmla="*/ 3586542 w 5017802"/>
                <a:gd name="connsiteY211" fmla="*/ 4375193 h 4821630"/>
                <a:gd name="connsiteX212" fmla="*/ 3597654 w 5017802"/>
                <a:gd name="connsiteY212" fmla="*/ 4345030 h 4821630"/>
                <a:gd name="connsiteX213" fmla="*/ 3643692 w 5017802"/>
                <a:gd name="connsiteY213" fmla="*/ 4318042 h 4821630"/>
                <a:gd name="connsiteX214" fmla="*/ 3694492 w 5017802"/>
                <a:gd name="connsiteY214" fmla="*/ 4391068 h 4821630"/>
                <a:gd name="connsiteX215" fmla="*/ 3743705 w 5017802"/>
                <a:gd name="connsiteY215" fmla="*/ 4394243 h 4821630"/>
                <a:gd name="connsiteX216" fmla="*/ 3699254 w 5017802"/>
                <a:gd name="connsiteY216" fmla="*/ 4300581 h 4821630"/>
                <a:gd name="connsiteX217" fmla="*/ 3656392 w 5017802"/>
                <a:gd name="connsiteY217" fmla="*/ 4232318 h 4821630"/>
                <a:gd name="connsiteX218" fmla="*/ 3699255 w 5017802"/>
                <a:gd name="connsiteY218" fmla="*/ 4216442 h 4821630"/>
                <a:gd name="connsiteX219" fmla="*/ 3680204 w 5017802"/>
                <a:gd name="connsiteY219" fmla="*/ 4175168 h 4821630"/>
                <a:gd name="connsiteX220" fmla="*/ 3732592 w 5017802"/>
                <a:gd name="connsiteY220" fmla="*/ 4184693 h 4821630"/>
                <a:gd name="connsiteX221" fmla="*/ 3711955 w 5017802"/>
                <a:gd name="connsiteY221" fmla="*/ 4151355 h 4821630"/>
                <a:gd name="connsiteX222" fmla="*/ 3733274 w 5017802"/>
                <a:gd name="connsiteY222" fmla="*/ 4134801 h 4821630"/>
                <a:gd name="connsiteX223" fmla="*/ 3854377 w 5017802"/>
                <a:gd name="connsiteY223" fmla="*/ 4220074 h 4821630"/>
                <a:gd name="connsiteX224" fmla="*/ 3889754 w 5017802"/>
                <a:gd name="connsiteY224" fmla="*/ 4206917 h 4821630"/>
                <a:gd name="connsiteX225" fmla="*/ 3942141 w 5017802"/>
                <a:gd name="connsiteY225" fmla="*/ 4272006 h 4821630"/>
                <a:gd name="connsiteX226" fmla="*/ 3962779 w 5017802"/>
                <a:gd name="connsiteY226" fmla="*/ 4330743 h 4821630"/>
                <a:gd name="connsiteX227" fmla="*/ 4070729 w 5017802"/>
                <a:gd name="connsiteY227" fmla="*/ 4349792 h 4821630"/>
                <a:gd name="connsiteX228" fmla="*/ 4010405 w 5017802"/>
                <a:gd name="connsiteY228" fmla="*/ 4283117 h 4821630"/>
                <a:gd name="connsiteX229" fmla="*/ 4007229 w 5017802"/>
                <a:gd name="connsiteY229" fmla="*/ 4214855 h 4821630"/>
                <a:gd name="connsiteX230" fmla="*/ 4061204 w 5017802"/>
                <a:gd name="connsiteY230" fmla="*/ 4270418 h 4821630"/>
                <a:gd name="connsiteX231" fmla="*/ 4110417 w 5017802"/>
                <a:gd name="connsiteY231" fmla="*/ 4275180 h 4821630"/>
                <a:gd name="connsiteX232" fmla="*/ 4104067 w 5017802"/>
                <a:gd name="connsiteY232" fmla="*/ 4225968 h 4821630"/>
                <a:gd name="connsiteX233" fmla="*/ 4164392 w 5017802"/>
                <a:gd name="connsiteY233" fmla="*/ 4230730 h 4821630"/>
                <a:gd name="connsiteX234" fmla="*/ 4226304 w 5017802"/>
                <a:gd name="connsiteY234" fmla="*/ 4273592 h 4821630"/>
                <a:gd name="connsiteX235" fmla="*/ 4258054 w 5017802"/>
                <a:gd name="connsiteY235" fmla="*/ 4260893 h 4821630"/>
                <a:gd name="connsiteX236" fmla="*/ 4251705 w 5017802"/>
                <a:gd name="connsiteY236" fmla="*/ 4225968 h 4821630"/>
                <a:gd name="connsiteX237" fmla="*/ 4292980 w 5017802"/>
                <a:gd name="connsiteY237" fmla="*/ 4202156 h 4821630"/>
                <a:gd name="connsiteX238" fmla="*/ 4377117 w 5017802"/>
                <a:gd name="connsiteY238" fmla="*/ 4259306 h 4821630"/>
                <a:gd name="connsiteX239" fmla="*/ 4394580 w 5017802"/>
                <a:gd name="connsiteY239" fmla="*/ 4157708 h 4821630"/>
                <a:gd name="connsiteX240" fmla="*/ 4369180 w 5017802"/>
                <a:gd name="connsiteY240" fmla="*/ 4135482 h 4821630"/>
                <a:gd name="connsiteX241" fmla="*/ 4296154 w 5017802"/>
                <a:gd name="connsiteY241" fmla="*/ 4092619 h 4821630"/>
                <a:gd name="connsiteX242" fmla="*/ 4318379 w 5017802"/>
                <a:gd name="connsiteY242" fmla="*/ 4067220 h 4821630"/>
                <a:gd name="connsiteX243" fmla="*/ 4339017 w 5017802"/>
                <a:gd name="connsiteY243" fmla="*/ 4044994 h 4821630"/>
                <a:gd name="connsiteX244" fmla="*/ 4392992 w 5017802"/>
                <a:gd name="connsiteY244" fmla="*/ 4076745 h 4821630"/>
                <a:gd name="connsiteX245" fmla="*/ 4399342 w 5017802"/>
                <a:gd name="connsiteY245" fmla="*/ 4032295 h 4821630"/>
                <a:gd name="connsiteX246" fmla="*/ 4343779 w 5017802"/>
                <a:gd name="connsiteY246" fmla="*/ 4008482 h 4821630"/>
                <a:gd name="connsiteX247" fmla="*/ 4342192 w 5017802"/>
                <a:gd name="connsiteY247" fmla="*/ 3998958 h 4821630"/>
                <a:gd name="connsiteX248" fmla="*/ 4329491 w 5017802"/>
                <a:gd name="connsiteY248" fmla="*/ 3960859 h 4821630"/>
                <a:gd name="connsiteX249" fmla="*/ 4335841 w 5017802"/>
                <a:gd name="connsiteY249" fmla="*/ 3913233 h 4821630"/>
                <a:gd name="connsiteX250" fmla="*/ 4346954 w 5017802"/>
                <a:gd name="connsiteY250" fmla="*/ 3857670 h 4821630"/>
                <a:gd name="connsiteX251" fmla="*/ 4308854 w 5017802"/>
                <a:gd name="connsiteY251" fmla="*/ 3827508 h 4821630"/>
                <a:gd name="connsiteX252" fmla="*/ 4342191 w 5017802"/>
                <a:gd name="connsiteY252" fmla="*/ 3817983 h 4821630"/>
                <a:gd name="connsiteX253" fmla="*/ 4319966 w 5017802"/>
                <a:gd name="connsiteY253" fmla="*/ 3781470 h 4821630"/>
                <a:gd name="connsiteX254" fmla="*/ 4358067 w 5017802"/>
                <a:gd name="connsiteY254" fmla="*/ 3776709 h 4821630"/>
                <a:gd name="connsiteX255" fmla="*/ 4364416 w 5017802"/>
                <a:gd name="connsiteY255" fmla="*/ 3743370 h 4821630"/>
                <a:gd name="connsiteX256" fmla="*/ 4426330 w 5017802"/>
                <a:gd name="connsiteY256" fmla="*/ 3752897 h 4821630"/>
                <a:gd name="connsiteX257" fmla="*/ 4459443 w 5017802"/>
                <a:gd name="connsiteY257" fmla="*/ 3768089 h 4821630"/>
                <a:gd name="connsiteX258" fmla="*/ 4425650 w 5017802"/>
                <a:gd name="connsiteY258" fmla="*/ 3809137 h 4821630"/>
                <a:gd name="connsiteX259" fmla="*/ 4464658 w 5017802"/>
                <a:gd name="connsiteY259" fmla="*/ 3916633 h 4821630"/>
                <a:gd name="connsiteX260" fmla="*/ 4517045 w 5017802"/>
                <a:gd name="connsiteY260" fmla="*/ 3947931 h 4821630"/>
                <a:gd name="connsiteX261" fmla="*/ 4568979 w 5017802"/>
                <a:gd name="connsiteY261" fmla="*/ 3905749 h 4821630"/>
                <a:gd name="connsiteX262" fmla="*/ 4654704 w 5017802"/>
                <a:gd name="connsiteY262" fmla="*/ 3857216 h 4821630"/>
                <a:gd name="connsiteX263" fmla="*/ 4637468 w 5017802"/>
                <a:gd name="connsiteY263" fmla="*/ 3768315 h 4821630"/>
                <a:gd name="connsiteX264" fmla="*/ 4714802 w 5017802"/>
                <a:gd name="connsiteY264" fmla="*/ 3635646 h 4821630"/>
                <a:gd name="connsiteX265" fmla="*/ 5007356 w 5017802"/>
                <a:gd name="connsiteY265" fmla="*/ 3302498 h 4821630"/>
                <a:gd name="connsiteX266" fmla="*/ 4925939 w 5017802"/>
                <a:gd name="connsiteY266" fmla="*/ 3293426 h 4821630"/>
                <a:gd name="connsiteX267" fmla="*/ 4930476 w 5017802"/>
                <a:gd name="connsiteY267" fmla="*/ 3201578 h 4821630"/>
                <a:gd name="connsiteX268" fmla="*/ 4881489 w 5017802"/>
                <a:gd name="connsiteY268" fmla="*/ 3176406 h 4821630"/>
                <a:gd name="connsiteX269" fmla="*/ 4797352 w 5017802"/>
                <a:gd name="connsiteY269" fmla="*/ 3207928 h 4821630"/>
                <a:gd name="connsiteX270" fmla="*/ 4760613 w 5017802"/>
                <a:gd name="connsiteY270" fmla="*/ 3171643 h 4821630"/>
                <a:gd name="connsiteX271" fmla="*/ 4805290 w 5017802"/>
                <a:gd name="connsiteY271" fmla="*/ 3148738 h 4821630"/>
                <a:gd name="connsiteX272" fmla="*/ 4676023 w 5017802"/>
                <a:gd name="connsiteY272" fmla="*/ 2935559 h 4821630"/>
                <a:gd name="connsiteX273" fmla="*/ 4690989 w 5017802"/>
                <a:gd name="connsiteY273" fmla="*/ 2905396 h 4821630"/>
                <a:gd name="connsiteX274" fmla="*/ 4667404 w 5017802"/>
                <a:gd name="connsiteY274" fmla="*/ 2789736 h 4821630"/>
                <a:gd name="connsiteX275" fmla="*/ 4508655 w 5017802"/>
                <a:gd name="connsiteY275" fmla="*/ 2778850 h 4821630"/>
                <a:gd name="connsiteX276" fmla="*/ 4475317 w 5017802"/>
                <a:gd name="connsiteY276" fmla="*/ 2827608 h 4821630"/>
                <a:gd name="connsiteX277" fmla="*/ 4386417 w 5017802"/>
                <a:gd name="connsiteY277" fmla="*/ 2842124 h 4821630"/>
                <a:gd name="connsiteX278" fmla="*/ 4392767 w 5017802"/>
                <a:gd name="connsiteY278" fmla="*/ 2820125 h 4821630"/>
                <a:gd name="connsiteX279" fmla="*/ 4339245 w 5017802"/>
                <a:gd name="connsiteY279" fmla="*/ 2804024 h 4821630"/>
                <a:gd name="connsiteX280" fmla="*/ 4314526 w 5017802"/>
                <a:gd name="connsiteY280" fmla="*/ 2638923 h 4821630"/>
                <a:gd name="connsiteX281" fmla="*/ 4034219 w 5017802"/>
                <a:gd name="connsiteY281" fmla="*/ 2572248 h 4821630"/>
                <a:gd name="connsiteX282" fmla="*/ 3897920 w 5017802"/>
                <a:gd name="connsiteY282" fmla="*/ 2615564 h 4821630"/>
                <a:gd name="connsiteX283" fmla="*/ 3765931 w 5017802"/>
                <a:gd name="connsiteY283" fmla="*/ 2608080 h 4821630"/>
                <a:gd name="connsiteX284" fmla="*/ 3633488 w 5017802"/>
                <a:gd name="connsiteY284" fmla="*/ 2497182 h 4821630"/>
                <a:gd name="connsiteX285" fmla="*/ 3420310 w 5017802"/>
                <a:gd name="connsiteY285" fmla="*/ 2193969 h 4821630"/>
                <a:gd name="connsiteX286" fmla="*/ 3021848 w 5017802"/>
                <a:gd name="connsiteY286" fmla="*/ 2054496 h 4821630"/>
                <a:gd name="connsiteX287" fmla="*/ 2785310 w 5017802"/>
                <a:gd name="connsiteY287" fmla="*/ 1741532 h 4821630"/>
                <a:gd name="connsiteX288" fmla="*/ 2819101 w 5017802"/>
                <a:gd name="connsiteY288" fmla="*/ 1716586 h 4821630"/>
                <a:gd name="connsiteX289" fmla="*/ 2878745 w 5017802"/>
                <a:gd name="connsiteY289" fmla="*/ 1799589 h 4821630"/>
                <a:gd name="connsiteX290" fmla="*/ 2898929 w 5017802"/>
                <a:gd name="connsiteY290" fmla="*/ 1782126 h 4821630"/>
                <a:gd name="connsiteX291" fmla="*/ 2942019 w 5017802"/>
                <a:gd name="connsiteY291" fmla="*/ 1812970 h 4821630"/>
                <a:gd name="connsiteX292" fmla="*/ 3030692 w 5017802"/>
                <a:gd name="connsiteY292" fmla="*/ 1759221 h 4821630"/>
                <a:gd name="connsiteX293" fmla="*/ 3046794 w 5017802"/>
                <a:gd name="connsiteY293" fmla="*/ 1738811 h 4821630"/>
                <a:gd name="connsiteX294" fmla="*/ 3105077 w 5017802"/>
                <a:gd name="connsiteY294" fmla="*/ 1739037 h 4821630"/>
                <a:gd name="connsiteX295" fmla="*/ 3121180 w 5017802"/>
                <a:gd name="connsiteY295" fmla="*/ 1705927 h 4821630"/>
                <a:gd name="connsiteX296" fmla="*/ 3102356 w 5017802"/>
                <a:gd name="connsiteY296" fmla="*/ 1680300 h 4821630"/>
                <a:gd name="connsiteX297" fmla="*/ 3035228 w 5017802"/>
                <a:gd name="connsiteY297" fmla="*/ 1700257 h 4821630"/>
                <a:gd name="connsiteX298" fmla="*/ 3013456 w 5017802"/>
                <a:gd name="connsiteY298" fmla="*/ 1646736 h 4821630"/>
                <a:gd name="connsiteX299" fmla="*/ 3034774 w 5017802"/>
                <a:gd name="connsiteY299" fmla="*/ 1617026 h 4821630"/>
                <a:gd name="connsiteX300" fmla="*/ 2978304 w 5017802"/>
                <a:gd name="connsiteY300" fmla="*/ 1513612 h 4821630"/>
                <a:gd name="connsiteX301" fmla="*/ 2929773 w 5017802"/>
                <a:gd name="connsiteY301" fmla="*/ 1552393 h 4821630"/>
                <a:gd name="connsiteX302" fmla="*/ 2840418 w 5017802"/>
                <a:gd name="connsiteY302" fmla="*/ 1497737 h 4821630"/>
                <a:gd name="connsiteX303" fmla="*/ 2892352 w 5017802"/>
                <a:gd name="connsiteY303" fmla="*/ 1405208 h 4821630"/>
                <a:gd name="connsiteX304" fmla="*/ 2849490 w 5017802"/>
                <a:gd name="connsiteY304" fmla="*/ 1284105 h 4821630"/>
                <a:gd name="connsiteX305" fmla="*/ 2864231 w 5017802"/>
                <a:gd name="connsiteY305" fmla="*/ 1160053 h 4821630"/>
                <a:gd name="connsiteX306" fmla="*/ 2959481 w 5017802"/>
                <a:gd name="connsiteY306" fmla="*/ 1086348 h 4821630"/>
                <a:gd name="connsiteX307" fmla="*/ 3064710 w 5017802"/>
                <a:gd name="connsiteY307" fmla="*/ 1063896 h 4821630"/>
                <a:gd name="connsiteX308" fmla="*/ 3001663 w 5017802"/>
                <a:gd name="connsiteY308" fmla="*/ 974089 h 4821630"/>
                <a:gd name="connsiteX309" fmla="*/ 2984427 w 5017802"/>
                <a:gd name="connsiteY309" fmla="*/ 1018766 h 4821630"/>
                <a:gd name="connsiteX310" fmla="*/ 2941112 w 5017802"/>
                <a:gd name="connsiteY310" fmla="*/ 971595 h 4821630"/>
                <a:gd name="connsiteX311" fmla="*/ 2962430 w 5017802"/>
                <a:gd name="connsiteY311" fmla="*/ 886323 h 4821630"/>
                <a:gd name="connsiteX312" fmla="*/ 3035454 w 5017802"/>
                <a:gd name="connsiteY312" fmla="*/ 789032 h 4821630"/>
                <a:gd name="connsiteX313" fmla="*/ 3018445 w 5017802"/>
                <a:gd name="connsiteY313" fmla="*/ 682443 h 4821630"/>
                <a:gd name="connsiteX314" fmla="*/ 2847223 w 5017802"/>
                <a:gd name="connsiteY314" fmla="*/ 692194 h 4821630"/>
                <a:gd name="connsiteX315" fmla="*/ 2827945 w 5017802"/>
                <a:gd name="connsiteY315" fmla="*/ 734831 h 4821630"/>
                <a:gd name="connsiteX316" fmla="*/ 2795742 w 5017802"/>
                <a:gd name="connsiteY316" fmla="*/ 667248 h 4821630"/>
                <a:gd name="connsiteX317" fmla="*/ 2766032 w 5017802"/>
                <a:gd name="connsiteY317" fmla="*/ 707616 h 4821630"/>
                <a:gd name="connsiteX318" fmla="*/ 2580523 w 5017802"/>
                <a:gd name="connsiteY31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2964248 w 5017802"/>
                <a:gd name="connsiteY207" fmla="*/ 3962448 h 4821630"/>
                <a:gd name="connsiteX208" fmla="*/ 3116647 w 5017802"/>
                <a:gd name="connsiteY208" fmla="*/ 4043410 h 4821630"/>
                <a:gd name="connsiteX209" fmla="*/ 3265414 w 5017802"/>
                <a:gd name="connsiteY209" fmla="*/ 4067674 h 4821630"/>
                <a:gd name="connsiteX210" fmla="*/ 3439813 w 5017802"/>
                <a:gd name="connsiteY210" fmla="*/ 4130265 h 4821630"/>
                <a:gd name="connsiteX211" fmla="*/ 3526217 w 5017802"/>
                <a:gd name="connsiteY211" fmla="*/ 4316455 h 4821630"/>
                <a:gd name="connsiteX212" fmla="*/ 3586542 w 5017802"/>
                <a:gd name="connsiteY212" fmla="*/ 4375193 h 4821630"/>
                <a:gd name="connsiteX213" fmla="*/ 3597654 w 5017802"/>
                <a:gd name="connsiteY213" fmla="*/ 4345030 h 4821630"/>
                <a:gd name="connsiteX214" fmla="*/ 3643692 w 5017802"/>
                <a:gd name="connsiteY214" fmla="*/ 4318042 h 4821630"/>
                <a:gd name="connsiteX215" fmla="*/ 3694492 w 5017802"/>
                <a:gd name="connsiteY215" fmla="*/ 4391068 h 4821630"/>
                <a:gd name="connsiteX216" fmla="*/ 3743705 w 5017802"/>
                <a:gd name="connsiteY216" fmla="*/ 4394243 h 4821630"/>
                <a:gd name="connsiteX217" fmla="*/ 3699254 w 5017802"/>
                <a:gd name="connsiteY217" fmla="*/ 4300581 h 4821630"/>
                <a:gd name="connsiteX218" fmla="*/ 3656392 w 5017802"/>
                <a:gd name="connsiteY218" fmla="*/ 4232318 h 4821630"/>
                <a:gd name="connsiteX219" fmla="*/ 3699255 w 5017802"/>
                <a:gd name="connsiteY219" fmla="*/ 4216442 h 4821630"/>
                <a:gd name="connsiteX220" fmla="*/ 3680204 w 5017802"/>
                <a:gd name="connsiteY220" fmla="*/ 4175168 h 4821630"/>
                <a:gd name="connsiteX221" fmla="*/ 3732592 w 5017802"/>
                <a:gd name="connsiteY221" fmla="*/ 4184693 h 4821630"/>
                <a:gd name="connsiteX222" fmla="*/ 3711955 w 5017802"/>
                <a:gd name="connsiteY222" fmla="*/ 4151355 h 4821630"/>
                <a:gd name="connsiteX223" fmla="*/ 3733274 w 5017802"/>
                <a:gd name="connsiteY223" fmla="*/ 4134801 h 4821630"/>
                <a:gd name="connsiteX224" fmla="*/ 3854377 w 5017802"/>
                <a:gd name="connsiteY224" fmla="*/ 4220074 h 4821630"/>
                <a:gd name="connsiteX225" fmla="*/ 3889754 w 5017802"/>
                <a:gd name="connsiteY225" fmla="*/ 4206917 h 4821630"/>
                <a:gd name="connsiteX226" fmla="*/ 3942141 w 5017802"/>
                <a:gd name="connsiteY226" fmla="*/ 4272006 h 4821630"/>
                <a:gd name="connsiteX227" fmla="*/ 3962779 w 5017802"/>
                <a:gd name="connsiteY227" fmla="*/ 4330743 h 4821630"/>
                <a:gd name="connsiteX228" fmla="*/ 4070729 w 5017802"/>
                <a:gd name="connsiteY228" fmla="*/ 4349792 h 4821630"/>
                <a:gd name="connsiteX229" fmla="*/ 4010405 w 5017802"/>
                <a:gd name="connsiteY229" fmla="*/ 4283117 h 4821630"/>
                <a:gd name="connsiteX230" fmla="*/ 4007229 w 5017802"/>
                <a:gd name="connsiteY230" fmla="*/ 4214855 h 4821630"/>
                <a:gd name="connsiteX231" fmla="*/ 4061204 w 5017802"/>
                <a:gd name="connsiteY231" fmla="*/ 4270418 h 4821630"/>
                <a:gd name="connsiteX232" fmla="*/ 4110417 w 5017802"/>
                <a:gd name="connsiteY232" fmla="*/ 4275180 h 4821630"/>
                <a:gd name="connsiteX233" fmla="*/ 4104067 w 5017802"/>
                <a:gd name="connsiteY233" fmla="*/ 4225968 h 4821630"/>
                <a:gd name="connsiteX234" fmla="*/ 4164392 w 5017802"/>
                <a:gd name="connsiteY234" fmla="*/ 4230730 h 4821630"/>
                <a:gd name="connsiteX235" fmla="*/ 4226304 w 5017802"/>
                <a:gd name="connsiteY235" fmla="*/ 4273592 h 4821630"/>
                <a:gd name="connsiteX236" fmla="*/ 4258054 w 5017802"/>
                <a:gd name="connsiteY236" fmla="*/ 4260893 h 4821630"/>
                <a:gd name="connsiteX237" fmla="*/ 4251705 w 5017802"/>
                <a:gd name="connsiteY237" fmla="*/ 4225968 h 4821630"/>
                <a:gd name="connsiteX238" fmla="*/ 4292980 w 5017802"/>
                <a:gd name="connsiteY238" fmla="*/ 4202156 h 4821630"/>
                <a:gd name="connsiteX239" fmla="*/ 4377117 w 5017802"/>
                <a:gd name="connsiteY239" fmla="*/ 4259306 h 4821630"/>
                <a:gd name="connsiteX240" fmla="*/ 4394580 w 5017802"/>
                <a:gd name="connsiteY240" fmla="*/ 4157708 h 4821630"/>
                <a:gd name="connsiteX241" fmla="*/ 4369180 w 5017802"/>
                <a:gd name="connsiteY241" fmla="*/ 4135482 h 4821630"/>
                <a:gd name="connsiteX242" fmla="*/ 4296154 w 5017802"/>
                <a:gd name="connsiteY242" fmla="*/ 4092619 h 4821630"/>
                <a:gd name="connsiteX243" fmla="*/ 4318379 w 5017802"/>
                <a:gd name="connsiteY243" fmla="*/ 4067220 h 4821630"/>
                <a:gd name="connsiteX244" fmla="*/ 4339017 w 5017802"/>
                <a:gd name="connsiteY244" fmla="*/ 4044994 h 4821630"/>
                <a:gd name="connsiteX245" fmla="*/ 4392992 w 5017802"/>
                <a:gd name="connsiteY245" fmla="*/ 4076745 h 4821630"/>
                <a:gd name="connsiteX246" fmla="*/ 4399342 w 5017802"/>
                <a:gd name="connsiteY246" fmla="*/ 4032295 h 4821630"/>
                <a:gd name="connsiteX247" fmla="*/ 4343779 w 5017802"/>
                <a:gd name="connsiteY247" fmla="*/ 4008482 h 4821630"/>
                <a:gd name="connsiteX248" fmla="*/ 4342192 w 5017802"/>
                <a:gd name="connsiteY248" fmla="*/ 3998958 h 4821630"/>
                <a:gd name="connsiteX249" fmla="*/ 4329491 w 5017802"/>
                <a:gd name="connsiteY249" fmla="*/ 3960859 h 4821630"/>
                <a:gd name="connsiteX250" fmla="*/ 4335841 w 5017802"/>
                <a:gd name="connsiteY250" fmla="*/ 3913233 h 4821630"/>
                <a:gd name="connsiteX251" fmla="*/ 4346954 w 5017802"/>
                <a:gd name="connsiteY251" fmla="*/ 3857670 h 4821630"/>
                <a:gd name="connsiteX252" fmla="*/ 4308854 w 5017802"/>
                <a:gd name="connsiteY252" fmla="*/ 3827508 h 4821630"/>
                <a:gd name="connsiteX253" fmla="*/ 4342191 w 5017802"/>
                <a:gd name="connsiteY253" fmla="*/ 3817983 h 4821630"/>
                <a:gd name="connsiteX254" fmla="*/ 4319966 w 5017802"/>
                <a:gd name="connsiteY254" fmla="*/ 3781470 h 4821630"/>
                <a:gd name="connsiteX255" fmla="*/ 4358067 w 5017802"/>
                <a:gd name="connsiteY255" fmla="*/ 3776709 h 4821630"/>
                <a:gd name="connsiteX256" fmla="*/ 4364416 w 5017802"/>
                <a:gd name="connsiteY256" fmla="*/ 3743370 h 4821630"/>
                <a:gd name="connsiteX257" fmla="*/ 4426330 w 5017802"/>
                <a:gd name="connsiteY257" fmla="*/ 3752897 h 4821630"/>
                <a:gd name="connsiteX258" fmla="*/ 4459443 w 5017802"/>
                <a:gd name="connsiteY258" fmla="*/ 3768089 h 4821630"/>
                <a:gd name="connsiteX259" fmla="*/ 4425650 w 5017802"/>
                <a:gd name="connsiteY259" fmla="*/ 3809137 h 4821630"/>
                <a:gd name="connsiteX260" fmla="*/ 4464658 w 5017802"/>
                <a:gd name="connsiteY260" fmla="*/ 3916633 h 4821630"/>
                <a:gd name="connsiteX261" fmla="*/ 4517045 w 5017802"/>
                <a:gd name="connsiteY261" fmla="*/ 3947931 h 4821630"/>
                <a:gd name="connsiteX262" fmla="*/ 4568979 w 5017802"/>
                <a:gd name="connsiteY262" fmla="*/ 3905749 h 4821630"/>
                <a:gd name="connsiteX263" fmla="*/ 4654704 w 5017802"/>
                <a:gd name="connsiteY263" fmla="*/ 3857216 h 4821630"/>
                <a:gd name="connsiteX264" fmla="*/ 4637468 w 5017802"/>
                <a:gd name="connsiteY264" fmla="*/ 3768315 h 4821630"/>
                <a:gd name="connsiteX265" fmla="*/ 4714802 w 5017802"/>
                <a:gd name="connsiteY265" fmla="*/ 3635646 h 4821630"/>
                <a:gd name="connsiteX266" fmla="*/ 5007356 w 5017802"/>
                <a:gd name="connsiteY266" fmla="*/ 3302498 h 4821630"/>
                <a:gd name="connsiteX267" fmla="*/ 4925939 w 5017802"/>
                <a:gd name="connsiteY267" fmla="*/ 3293426 h 4821630"/>
                <a:gd name="connsiteX268" fmla="*/ 4930476 w 5017802"/>
                <a:gd name="connsiteY268" fmla="*/ 3201578 h 4821630"/>
                <a:gd name="connsiteX269" fmla="*/ 4881489 w 5017802"/>
                <a:gd name="connsiteY269" fmla="*/ 3176406 h 4821630"/>
                <a:gd name="connsiteX270" fmla="*/ 4797352 w 5017802"/>
                <a:gd name="connsiteY270" fmla="*/ 3207928 h 4821630"/>
                <a:gd name="connsiteX271" fmla="*/ 4760613 w 5017802"/>
                <a:gd name="connsiteY271" fmla="*/ 3171643 h 4821630"/>
                <a:gd name="connsiteX272" fmla="*/ 4805290 w 5017802"/>
                <a:gd name="connsiteY272" fmla="*/ 3148738 h 4821630"/>
                <a:gd name="connsiteX273" fmla="*/ 4676023 w 5017802"/>
                <a:gd name="connsiteY273" fmla="*/ 2935559 h 4821630"/>
                <a:gd name="connsiteX274" fmla="*/ 4690989 w 5017802"/>
                <a:gd name="connsiteY274" fmla="*/ 2905396 h 4821630"/>
                <a:gd name="connsiteX275" fmla="*/ 4667404 w 5017802"/>
                <a:gd name="connsiteY275" fmla="*/ 2789736 h 4821630"/>
                <a:gd name="connsiteX276" fmla="*/ 4508655 w 5017802"/>
                <a:gd name="connsiteY276" fmla="*/ 2778850 h 4821630"/>
                <a:gd name="connsiteX277" fmla="*/ 4475317 w 5017802"/>
                <a:gd name="connsiteY277" fmla="*/ 2827608 h 4821630"/>
                <a:gd name="connsiteX278" fmla="*/ 4386417 w 5017802"/>
                <a:gd name="connsiteY278" fmla="*/ 2842124 h 4821630"/>
                <a:gd name="connsiteX279" fmla="*/ 4392767 w 5017802"/>
                <a:gd name="connsiteY279" fmla="*/ 2820125 h 4821630"/>
                <a:gd name="connsiteX280" fmla="*/ 4339245 w 5017802"/>
                <a:gd name="connsiteY280" fmla="*/ 2804024 h 4821630"/>
                <a:gd name="connsiteX281" fmla="*/ 4314526 w 5017802"/>
                <a:gd name="connsiteY281" fmla="*/ 2638923 h 4821630"/>
                <a:gd name="connsiteX282" fmla="*/ 4034219 w 5017802"/>
                <a:gd name="connsiteY282" fmla="*/ 2572248 h 4821630"/>
                <a:gd name="connsiteX283" fmla="*/ 3897920 w 5017802"/>
                <a:gd name="connsiteY283" fmla="*/ 2615564 h 4821630"/>
                <a:gd name="connsiteX284" fmla="*/ 3765931 w 5017802"/>
                <a:gd name="connsiteY284" fmla="*/ 2608080 h 4821630"/>
                <a:gd name="connsiteX285" fmla="*/ 3633488 w 5017802"/>
                <a:gd name="connsiteY285" fmla="*/ 2497182 h 4821630"/>
                <a:gd name="connsiteX286" fmla="*/ 3420310 w 5017802"/>
                <a:gd name="connsiteY286" fmla="*/ 2193969 h 4821630"/>
                <a:gd name="connsiteX287" fmla="*/ 3021848 w 5017802"/>
                <a:gd name="connsiteY287" fmla="*/ 2054496 h 4821630"/>
                <a:gd name="connsiteX288" fmla="*/ 2785310 w 5017802"/>
                <a:gd name="connsiteY288" fmla="*/ 1741532 h 4821630"/>
                <a:gd name="connsiteX289" fmla="*/ 2819101 w 5017802"/>
                <a:gd name="connsiteY289" fmla="*/ 1716586 h 4821630"/>
                <a:gd name="connsiteX290" fmla="*/ 2878745 w 5017802"/>
                <a:gd name="connsiteY290" fmla="*/ 1799589 h 4821630"/>
                <a:gd name="connsiteX291" fmla="*/ 2898929 w 5017802"/>
                <a:gd name="connsiteY291" fmla="*/ 1782126 h 4821630"/>
                <a:gd name="connsiteX292" fmla="*/ 2942019 w 5017802"/>
                <a:gd name="connsiteY292" fmla="*/ 1812970 h 4821630"/>
                <a:gd name="connsiteX293" fmla="*/ 3030692 w 5017802"/>
                <a:gd name="connsiteY293" fmla="*/ 1759221 h 4821630"/>
                <a:gd name="connsiteX294" fmla="*/ 3046794 w 5017802"/>
                <a:gd name="connsiteY294" fmla="*/ 1738811 h 4821630"/>
                <a:gd name="connsiteX295" fmla="*/ 3105077 w 5017802"/>
                <a:gd name="connsiteY295" fmla="*/ 1739037 h 4821630"/>
                <a:gd name="connsiteX296" fmla="*/ 3121180 w 5017802"/>
                <a:gd name="connsiteY296" fmla="*/ 1705927 h 4821630"/>
                <a:gd name="connsiteX297" fmla="*/ 3102356 w 5017802"/>
                <a:gd name="connsiteY297" fmla="*/ 1680300 h 4821630"/>
                <a:gd name="connsiteX298" fmla="*/ 3035228 w 5017802"/>
                <a:gd name="connsiteY298" fmla="*/ 1700257 h 4821630"/>
                <a:gd name="connsiteX299" fmla="*/ 3013456 w 5017802"/>
                <a:gd name="connsiteY299" fmla="*/ 1646736 h 4821630"/>
                <a:gd name="connsiteX300" fmla="*/ 3034774 w 5017802"/>
                <a:gd name="connsiteY300" fmla="*/ 1617026 h 4821630"/>
                <a:gd name="connsiteX301" fmla="*/ 2978304 w 5017802"/>
                <a:gd name="connsiteY301" fmla="*/ 1513612 h 4821630"/>
                <a:gd name="connsiteX302" fmla="*/ 2929773 w 5017802"/>
                <a:gd name="connsiteY302" fmla="*/ 1552393 h 4821630"/>
                <a:gd name="connsiteX303" fmla="*/ 2840418 w 5017802"/>
                <a:gd name="connsiteY303" fmla="*/ 1497737 h 4821630"/>
                <a:gd name="connsiteX304" fmla="*/ 2892352 w 5017802"/>
                <a:gd name="connsiteY304" fmla="*/ 1405208 h 4821630"/>
                <a:gd name="connsiteX305" fmla="*/ 2849490 w 5017802"/>
                <a:gd name="connsiteY305" fmla="*/ 1284105 h 4821630"/>
                <a:gd name="connsiteX306" fmla="*/ 2864231 w 5017802"/>
                <a:gd name="connsiteY306" fmla="*/ 1160053 h 4821630"/>
                <a:gd name="connsiteX307" fmla="*/ 2959481 w 5017802"/>
                <a:gd name="connsiteY307" fmla="*/ 1086348 h 4821630"/>
                <a:gd name="connsiteX308" fmla="*/ 3064710 w 5017802"/>
                <a:gd name="connsiteY308" fmla="*/ 1063896 h 4821630"/>
                <a:gd name="connsiteX309" fmla="*/ 3001663 w 5017802"/>
                <a:gd name="connsiteY309" fmla="*/ 974089 h 4821630"/>
                <a:gd name="connsiteX310" fmla="*/ 2984427 w 5017802"/>
                <a:gd name="connsiteY310" fmla="*/ 1018766 h 4821630"/>
                <a:gd name="connsiteX311" fmla="*/ 2941112 w 5017802"/>
                <a:gd name="connsiteY311" fmla="*/ 971595 h 4821630"/>
                <a:gd name="connsiteX312" fmla="*/ 2962430 w 5017802"/>
                <a:gd name="connsiteY312" fmla="*/ 886323 h 4821630"/>
                <a:gd name="connsiteX313" fmla="*/ 3035454 w 5017802"/>
                <a:gd name="connsiteY313" fmla="*/ 789032 h 4821630"/>
                <a:gd name="connsiteX314" fmla="*/ 3018445 w 5017802"/>
                <a:gd name="connsiteY314" fmla="*/ 682443 h 4821630"/>
                <a:gd name="connsiteX315" fmla="*/ 2847223 w 5017802"/>
                <a:gd name="connsiteY315" fmla="*/ 692194 h 4821630"/>
                <a:gd name="connsiteX316" fmla="*/ 2827945 w 5017802"/>
                <a:gd name="connsiteY316" fmla="*/ 734831 h 4821630"/>
                <a:gd name="connsiteX317" fmla="*/ 2795742 w 5017802"/>
                <a:gd name="connsiteY317" fmla="*/ 667248 h 4821630"/>
                <a:gd name="connsiteX318" fmla="*/ 2766032 w 5017802"/>
                <a:gd name="connsiteY318" fmla="*/ 707616 h 4821630"/>
                <a:gd name="connsiteX319" fmla="*/ 2580523 w 5017802"/>
                <a:gd name="connsiteY31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116647 w 5017802"/>
                <a:gd name="connsiteY208" fmla="*/ 4043410 h 4821630"/>
                <a:gd name="connsiteX209" fmla="*/ 3265414 w 5017802"/>
                <a:gd name="connsiteY209" fmla="*/ 4067674 h 4821630"/>
                <a:gd name="connsiteX210" fmla="*/ 3439813 w 5017802"/>
                <a:gd name="connsiteY210" fmla="*/ 4130265 h 4821630"/>
                <a:gd name="connsiteX211" fmla="*/ 3526217 w 5017802"/>
                <a:gd name="connsiteY211" fmla="*/ 4316455 h 4821630"/>
                <a:gd name="connsiteX212" fmla="*/ 3586542 w 5017802"/>
                <a:gd name="connsiteY212" fmla="*/ 4375193 h 4821630"/>
                <a:gd name="connsiteX213" fmla="*/ 3597654 w 5017802"/>
                <a:gd name="connsiteY213" fmla="*/ 4345030 h 4821630"/>
                <a:gd name="connsiteX214" fmla="*/ 3643692 w 5017802"/>
                <a:gd name="connsiteY214" fmla="*/ 4318042 h 4821630"/>
                <a:gd name="connsiteX215" fmla="*/ 3694492 w 5017802"/>
                <a:gd name="connsiteY215" fmla="*/ 4391068 h 4821630"/>
                <a:gd name="connsiteX216" fmla="*/ 3743705 w 5017802"/>
                <a:gd name="connsiteY216" fmla="*/ 4394243 h 4821630"/>
                <a:gd name="connsiteX217" fmla="*/ 3699254 w 5017802"/>
                <a:gd name="connsiteY217" fmla="*/ 4300581 h 4821630"/>
                <a:gd name="connsiteX218" fmla="*/ 3656392 w 5017802"/>
                <a:gd name="connsiteY218" fmla="*/ 4232318 h 4821630"/>
                <a:gd name="connsiteX219" fmla="*/ 3699255 w 5017802"/>
                <a:gd name="connsiteY219" fmla="*/ 4216442 h 4821630"/>
                <a:gd name="connsiteX220" fmla="*/ 3680204 w 5017802"/>
                <a:gd name="connsiteY220" fmla="*/ 4175168 h 4821630"/>
                <a:gd name="connsiteX221" fmla="*/ 3732592 w 5017802"/>
                <a:gd name="connsiteY221" fmla="*/ 4184693 h 4821630"/>
                <a:gd name="connsiteX222" fmla="*/ 3711955 w 5017802"/>
                <a:gd name="connsiteY222" fmla="*/ 4151355 h 4821630"/>
                <a:gd name="connsiteX223" fmla="*/ 3733274 w 5017802"/>
                <a:gd name="connsiteY223" fmla="*/ 4134801 h 4821630"/>
                <a:gd name="connsiteX224" fmla="*/ 3854377 w 5017802"/>
                <a:gd name="connsiteY224" fmla="*/ 4220074 h 4821630"/>
                <a:gd name="connsiteX225" fmla="*/ 3889754 w 5017802"/>
                <a:gd name="connsiteY225" fmla="*/ 4206917 h 4821630"/>
                <a:gd name="connsiteX226" fmla="*/ 3942141 w 5017802"/>
                <a:gd name="connsiteY226" fmla="*/ 4272006 h 4821630"/>
                <a:gd name="connsiteX227" fmla="*/ 3962779 w 5017802"/>
                <a:gd name="connsiteY227" fmla="*/ 4330743 h 4821630"/>
                <a:gd name="connsiteX228" fmla="*/ 4070729 w 5017802"/>
                <a:gd name="connsiteY228" fmla="*/ 4349792 h 4821630"/>
                <a:gd name="connsiteX229" fmla="*/ 4010405 w 5017802"/>
                <a:gd name="connsiteY229" fmla="*/ 4283117 h 4821630"/>
                <a:gd name="connsiteX230" fmla="*/ 4007229 w 5017802"/>
                <a:gd name="connsiteY230" fmla="*/ 4214855 h 4821630"/>
                <a:gd name="connsiteX231" fmla="*/ 4061204 w 5017802"/>
                <a:gd name="connsiteY231" fmla="*/ 4270418 h 4821630"/>
                <a:gd name="connsiteX232" fmla="*/ 4110417 w 5017802"/>
                <a:gd name="connsiteY232" fmla="*/ 4275180 h 4821630"/>
                <a:gd name="connsiteX233" fmla="*/ 4104067 w 5017802"/>
                <a:gd name="connsiteY233" fmla="*/ 4225968 h 4821630"/>
                <a:gd name="connsiteX234" fmla="*/ 4164392 w 5017802"/>
                <a:gd name="connsiteY234" fmla="*/ 4230730 h 4821630"/>
                <a:gd name="connsiteX235" fmla="*/ 4226304 w 5017802"/>
                <a:gd name="connsiteY235" fmla="*/ 4273592 h 4821630"/>
                <a:gd name="connsiteX236" fmla="*/ 4258054 w 5017802"/>
                <a:gd name="connsiteY236" fmla="*/ 4260893 h 4821630"/>
                <a:gd name="connsiteX237" fmla="*/ 4251705 w 5017802"/>
                <a:gd name="connsiteY237" fmla="*/ 4225968 h 4821630"/>
                <a:gd name="connsiteX238" fmla="*/ 4292980 w 5017802"/>
                <a:gd name="connsiteY238" fmla="*/ 4202156 h 4821630"/>
                <a:gd name="connsiteX239" fmla="*/ 4377117 w 5017802"/>
                <a:gd name="connsiteY239" fmla="*/ 4259306 h 4821630"/>
                <a:gd name="connsiteX240" fmla="*/ 4394580 w 5017802"/>
                <a:gd name="connsiteY240" fmla="*/ 4157708 h 4821630"/>
                <a:gd name="connsiteX241" fmla="*/ 4369180 w 5017802"/>
                <a:gd name="connsiteY241" fmla="*/ 4135482 h 4821630"/>
                <a:gd name="connsiteX242" fmla="*/ 4296154 w 5017802"/>
                <a:gd name="connsiteY242" fmla="*/ 4092619 h 4821630"/>
                <a:gd name="connsiteX243" fmla="*/ 4318379 w 5017802"/>
                <a:gd name="connsiteY243" fmla="*/ 4067220 h 4821630"/>
                <a:gd name="connsiteX244" fmla="*/ 4339017 w 5017802"/>
                <a:gd name="connsiteY244" fmla="*/ 4044994 h 4821630"/>
                <a:gd name="connsiteX245" fmla="*/ 4392992 w 5017802"/>
                <a:gd name="connsiteY245" fmla="*/ 4076745 h 4821630"/>
                <a:gd name="connsiteX246" fmla="*/ 4399342 w 5017802"/>
                <a:gd name="connsiteY246" fmla="*/ 4032295 h 4821630"/>
                <a:gd name="connsiteX247" fmla="*/ 4343779 w 5017802"/>
                <a:gd name="connsiteY247" fmla="*/ 4008482 h 4821630"/>
                <a:gd name="connsiteX248" fmla="*/ 4342192 w 5017802"/>
                <a:gd name="connsiteY248" fmla="*/ 3998958 h 4821630"/>
                <a:gd name="connsiteX249" fmla="*/ 4329491 w 5017802"/>
                <a:gd name="connsiteY249" fmla="*/ 3960859 h 4821630"/>
                <a:gd name="connsiteX250" fmla="*/ 4335841 w 5017802"/>
                <a:gd name="connsiteY250" fmla="*/ 3913233 h 4821630"/>
                <a:gd name="connsiteX251" fmla="*/ 4346954 w 5017802"/>
                <a:gd name="connsiteY251" fmla="*/ 3857670 h 4821630"/>
                <a:gd name="connsiteX252" fmla="*/ 4308854 w 5017802"/>
                <a:gd name="connsiteY252" fmla="*/ 3827508 h 4821630"/>
                <a:gd name="connsiteX253" fmla="*/ 4342191 w 5017802"/>
                <a:gd name="connsiteY253" fmla="*/ 3817983 h 4821630"/>
                <a:gd name="connsiteX254" fmla="*/ 4319966 w 5017802"/>
                <a:gd name="connsiteY254" fmla="*/ 3781470 h 4821630"/>
                <a:gd name="connsiteX255" fmla="*/ 4358067 w 5017802"/>
                <a:gd name="connsiteY255" fmla="*/ 3776709 h 4821630"/>
                <a:gd name="connsiteX256" fmla="*/ 4364416 w 5017802"/>
                <a:gd name="connsiteY256" fmla="*/ 3743370 h 4821630"/>
                <a:gd name="connsiteX257" fmla="*/ 4426330 w 5017802"/>
                <a:gd name="connsiteY257" fmla="*/ 3752897 h 4821630"/>
                <a:gd name="connsiteX258" fmla="*/ 4459443 w 5017802"/>
                <a:gd name="connsiteY258" fmla="*/ 3768089 h 4821630"/>
                <a:gd name="connsiteX259" fmla="*/ 4425650 w 5017802"/>
                <a:gd name="connsiteY259" fmla="*/ 3809137 h 4821630"/>
                <a:gd name="connsiteX260" fmla="*/ 4464658 w 5017802"/>
                <a:gd name="connsiteY260" fmla="*/ 3916633 h 4821630"/>
                <a:gd name="connsiteX261" fmla="*/ 4517045 w 5017802"/>
                <a:gd name="connsiteY261" fmla="*/ 3947931 h 4821630"/>
                <a:gd name="connsiteX262" fmla="*/ 4568979 w 5017802"/>
                <a:gd name="connsiteY262" fmla="*/ 3905749 h 4821630"/>
                <a:gd name="connsiteX263" fmla="*/ 4654704 w 5017802"/>
                <a:gd name="connsiteY263" fmla="*/ 3857216 h 4821630"/>
                <a:gd name="connsiteX264" fmla="*/ 4637468 w 5017802"/>
                <a:gd name="connsiteY264" fmla="*/ 3768315 h 4821630"/>
                <a:gd name="connsiteX265" fmla="*/ 4714802 w 5017802"/>
                <a:gd name="connsiteY265" fmla="*/ 3635646 h 4821630"/>
                <a:gd name="connsiteX266" fmla="*/ 5007356 w 5017802"/>
                <a:gd name="connsiteY266" fmla="*/ 3302498 h 4821630"/>
                <a:gd name="connsiteX267" fmla="*/ 4925939 w 5017802"/>
                <a:gd name="connsiteY267" fmla="*/ 3293426 h 4821630"/>
                <a:gd name="connsiteX268" fmla="*/ 4930476 w 5017802"/>
                <a:gd name="connsiteY268" fmla="*/ 3201578 h 4821630"/>
                <a:gd name="connsiteX269" fmla="*/ 4881489 w 5017802"/>
                <a:gd name="connsiteY269" fmla="*/ 3176406 h 4821630"/>
                <a:gd name="connsiteX270" fmla="*/ 4797352 w 5017802"/>
                <a:gd name="connsiteY270" fmla="*/ 3207928 h 4821630"/>
                <a:gd name="connsiteX271" fmla="*/ 4760613 w 5017802"/>
                <a:gd name="connsiteY271" fmla="*/ 3171643 h 4821630"/>
                <a:gd name="connsiteX272" fmla="*/ 4805290 w 5017802"/>
                <a:gd name="connsiteY272" fmla="*/ 3148738 h 4821630"/>
                <a:gd name="connsiteX273" fmla="*/ 4676023 w 5017802"/>
                <a:gd name="connsiteY273" fmla="*/ 2935559 h 4821630"/>
                <a:gd name="connsiteX274" fmla="*/ 4690989 w 5017802"/>
                <a:gd name="connsiteY274" fmla="*/ 2905396 h 4821630"/>
                <a:gd name="connsiteX275" fmla="*/ 4667404 w 5017802"/>
                <a:gd name="connsiteY275" fmla="*/ 2789736 h 4821630"/>
                <a:gd name="connsiteX276" fmla="*/ 4508655 w 5017802"/>
                <a:gd name="connsiteY276" fmla="*/ 2778850 h 4821630"/>
                <a:gd name="connsiteX277" fmla="*/ 4475317 w 5017802"/>
                <a:gd name="connsiteY277" fmla="*/ 2827608 h 4821630"/>
                <a:gd name="connsiteX278" fmla="*/ 4386417 w 5017802"/>
                <a:gd name="connsiteY278" fmla="*/ 2842124 h 4821630"/>
                <a:gd name="connsiteX279" fmla="*/ 4392767 w 5017802"/>
                <a:gd name="connsiteY279" fmla="*/ 2820125 h 4821630"/>
                <a:gd name="connsiteX280" fmla="*/ 4339245 w 5017802"/>
                <a:gd name="connsiteY280" fmla="*/ 2804024 h 4821630"/>
                <a:gd name="connsiteX281" fmla="*/ 4314526 w 5017802"/>
                <a:gd name="connsiteY281" fmla="*/ 2638923 h 4821630"/>
                <a:gd name="connsiteX282" fmla="*/ 4034219 w 5017802"/>
                <a:gd name="connsiteY282" fmla="*/ 2572248 h 4821630"/>
                <a:gd name="connsiteX283" fmla="*/ 3897920 w 5017802"/>
                <a:gd name="connsiteY283" fmla="*/ 2615564 h 4821630"/>
                <a:gd name="connsiteX284" fmla="*/ 3765931 w 5017802"/>
                <a:gd name="connsiteY284" fmla="*/ 2608080 h 4821630"/>
                <a:gd name="connsiteX285" fmla="*/ 3633488 w 5017802"/>
                <a:gd name="connsiteY285" fmla="*/ 2497182 h 4821630"/>
                <a:gd name="connsiteX286" fmla="*/ 3420310 w 5017802"/>
                <a:gd name="connsiteY286" fmla="*/ 2193969 h 4821630"/>
                <a:gd name="connsiteX287" fmla="*/ 3021848 w 5017802"/>
                <a:gd name="connsiteY287" fmla="*/ 2054496 h 4821630"/>
                <a:gd name="connsiteX288" fmla="*/ 2785310 w 5017802"/>
                <a:gd name="connsiteY288" fmla="*/ 1741532 h 4821630"/>
                <a:gd name="connsiteX289" fmla="*/ 2819101 w 5017802"/>
                <a:gd name="connsiteY289" fmla="*/ 1716586 h 4821630"/>
                <a:gd name="connsiteX290" fmla="*/ 2878745 w 5017802"/>
                <a:gd name="connsiteY290" fmla="*/ 1799589 h 4821630"/>
                <a:gd name="connsiteX291" fmla="*/ 2898929 w 5017802"/>
                <a:gd name="connsiteY291" fmla="*/ 1782126 h 4821630"/>
                <a:gd name="connsiteX292" fmla="*/ 2942019 w 5017802"/>
                <a:gd name="connsiteY292" fmla="*/ 1812970 h 4821630"/>
                <a:gd name="connsiteX293" fmla="*/ 3030692 w 5017802"/>
                <a:gd name="connsiteY293" fmla="*/ 1759221 h 4821630"/>
                <a:gd name="connsiteX294" fmla="*/ 3046794 w 5017802"/>
                <a:gd name="connsiteY294" fmla="*/ 1738811 h 4821630"/>
                <a:gd name="connsiteX295" fmla="*/ 3105077 w 5017802"/>
                <a:gd name="connsiteY295" fmla="*/ 1739037 h 4821630"/>
                <a:gd name="connsiteX296" fmla="*/ 3121180 w 5017802"/>
                <a:gd name="connsiteY296" fmla="*/ 1705927 h 4821630"/>
                <a:gd name="connsiteX297" fmla="*/ 3102356 w 5017802"/>
                <a:gd name="connsiteY297" fmla="*/ 1680300 h 4821630"/>
                <a:gd name="connsiteX298" fmla="*/ 3035228 w 5017802"/>
                <a:gd name="connsiteY298" fmla="*/ 1700257 h 4821630"/>
                <a:gd name="connsiteX299" fmla="*/ 3013456 w 5017802"/>
                <a:gd name="connsiteY299" fmla="*/ 1646736 h 4821630"/>
                <a:gd name="connsiteX300" fmla="*/ 3034774 w 5017802"/>
                <a:gd name="connsiteY300" fmla="*/ 1617026 h 4821630"/>
                <a:gd name="connsiteX301" fmla="*/ 2978304 w 5017802"/>
                <a:gd name="connsiteY301" fmla="*/ 1513612 h 4821630"/>
                <a:gd name="connsiteX302" fmla="*/ 2929773 w 5017802"/>
                <a:gd name="connsiteY302" fmla="*/ 1552393 h 4821630"/>
                <a:gd name="connsiteX303" fmla="*/ 2840418 w 5017802"/>
                <a:gd name="connsiteY303" fmla="*/ 1497737 h 4821630"/>
                <a:gd name="connsiteX304" fmla="*/ 2892352 w 5017802"/>
                <a:gd name="connsiteY304" fmla="*/ 1405208 h 4821630"/>
                <a:gd name="connsiteX305" fmla="*/ 2849490 w 5017802"/>
                <a:gd name="connsiteY305" fmla="*/ 1284105 h 4821630"/>
                <a:gd name="connsiteX306" fmla="*/ 2864231 w 5017802"/>
                <a:gd name="connsiteY306" fmla="*/ 1160053 h 4821630"/>
                <a:gd name="connsiteX307" fmla="*/ 2959481 w 5017802"/>
                <a:gd name="connsiteY307" fmla="*/ 1086348 h 4821630"/>
                <a:gd name="connsiteX308" fmla="*/ 3064710 w 5017802"/>
                <a:gd name="connsiteY308" fmla="*/ 1063896 h 4821630"/>
                <a:gd name="connsiteX309" fmla="*/ 3001663 w 5017802"/>
                <a:gd name="connsiteY309" fmla="*/ 974089 h 4821630"/>
                <a:gd name="connsiteX310" fmla="*/ 2984427 w 5017802"/>
                <a:gd name="connsiteY310" fmla="*/ 1018766 h 4821630"/>
                <a:gd name="connsiteX311" fmla="*/ 2941112 w 5017802"/>
                <a:gd name="connsiteY311" fmla="*/ 971595 h 4821630"/>
                <a:gd name="connsiteX312" fmla="*/ 2962430 w 5017802"/>
                <a:gd name="connsiteY312" fmla="*/ 886323 h 4821630"/>
                <a:gd name="connsiteX313" fmla="*/ 3035454 w 5017802"/>
                <a:gd name="connsiteY313" fmla="*/ 789032 h 4821630"/>
                <a:gd name="connsiteX314" fmla="*/ 3018445 w 5017802"/>
                <a:gd name="connsiteY314" fmla="*/ 682443 h 4821630"/>
                <a:gd name="connsiteX315" fmla="*/ 2847223 w 5017802"/>
                <a:gd name="connsiteY315" fmla="*/ 692194 h 4821630"/>
                <a:gd name="connsiteX316" fmla="*/ 2827945 w 5017802"/>
                <a:gd name="connsiteY316" fmla="*/ 734831 h 4821630"/>
                <a:gd name="connsiteX317" fmla="*/ 2795742 w 5017802"/>
                <a:gd name="connsiteY317" fmla="*/ 667248 h 4821630"/>
                <a:gd name="connsiteX318" fmla="*/ 2766032 w 5017802"/>
                <a:gd name="connsiteY318" fmla="*/ 707616 h 4821630"/>
                <a:gd name="connsiteX319" fmla="*/ 2580523 w 5017802"/>
                <a:gd name="connsiteY31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33885 h 4821630"/>
                <a:gd name="connsiteX209" fmla="*/ 3116647 w 5017802"/>
                <a:gd name="connsiteY209" fmla="*/ 4043410 h 4821630"/>
                <a:gd name="connsiteX210" fmla="*/ 3265414 w 5017802"/>
                <a:gd name="connsiteY210" fmla="*/ 4067674 h 4821630"/>
                <a:gd name="connsiteX211" fmla="*/ 3439813 w 5017802"/>
                <a:gd name="connsiteY211" fmla="*/ 4130265 h 4821630"/>
                <a:gd name="connsiteX212" fmla="*/ 3526217 w 5017802"/>
                <a:gd name="connsiteY212" fmla="*/ 4316455 h 4821630"/>
                <a:gd name="connsiteX213" fmla="*/ 3586542 w 5017802"/>
                <a:gd name="connsiteY213" fmla="*/ 4375193 h 4821630"/>
                <a:gd name="connsiteX214" fmla="*/ 3597654 w 5017802"/>
                <a:gd name="connsiteY214" fmla="*/ 4345030 h 4821630"/>
                <a:gd name="connsiteX215" fmla="*/ 3643692 w 5017802"/>
                <a:gd name="connsiteY215" fmla="*/ 4318042 h 4821630"/>
                <a:gd name="connsiteX216" fmla="*/ 3694492 w 5017802"/>
                <a:gd name="connsiteY216" fmla="*/ 4391068 h 4821630"/>
                <a:gd name="connsiteX217" fmla="*/ 3743705 w 5017802"/>
                <a:gd name="connsiteY217" fmla="*/ 4394243 h 4821630"/>
                <a:gd name="connsiteX218" fmla="*/ 3699254 w 5017802"/>
                <a:gd name="connsiteY218" fmla="*/ 4300581 h 4821630"/>
                <a:gd name="connsiteX219" fmla="*/ 3656392 w 5017802"/>
                <a:gd name="connsiteY219" fmla="*/ 4232318 h 4821630"/>
                <a:gd name="connsiteX220" fmla="*/ 3699255 w 5017802"/>
                <a:gd name="connsiteY220" fmla="*/ 4216442 h 4821630"/>
                <a:gd name="connsiteX221" fmla="*/ 3680204 w 5017802"/>
                <a:gd name="connsiteY221" fmla="*/ 4175168 h 4821630"/>
                <a:gd name="connsiteX222" fmla="*/ 3732592 w 5017802"/>
                <a:gd name="connsiteY222" fmla="*/ 4184693 h 4821630"/>
                <a:gd name="connsiteX223" fmla="*/ 3711955 w 5017802"/>
                <a:gd name="connsiteY223" fmla="*/ 4151355 h 4821630"/>
                <a:gd name="connsiteX224" fmla="*/ 3733274 w 5017802"/>
                <a:gd name="connsiteY224" fmla="*/ 4134801 h 4821630"/>
                <a:gd name="connsiteX225" fmla="*/ 3854377 w 5017802"/>
                <a:gd name="connsiteY225" fmla="*/ 4220074 h 4821630"/>
                <a:gd name="connsiteX226" fmla="*/ 3889754 w 5017802"/>
                <a:gd name="connsiteY226" fmla="*/ 4206917 h 4821630"/>
                <a:gd name="connsiteX227" fmla="*/ 3942141 w 5017802"/>
                <a:gd name="connsiteY227" fmla="*/ 4272006 h 4821630"/>
                <a:gd name="connsiteX228" fmla="*/ 3962779 w 5017802"/>
                <a:gd name="connsiteY228" fmla="*/ 4330743 h 4821630"/>
                <a:gd name="connsiteX229" fmla="*/ 4070729 w 5017802"/>
                <a:gd name="connsiteY229" fmla="*/ 4349792 h 4821630"/>
                <a:gd name="connsiteX230" fmla="*/ 4010405 w 5017802"/>
                <a:gd name="connsiteY230" fmla="*/ 4283117 h 4821630"/>
                <a:gd name="connsiteX231" fmla="*/ 4007229 w 5017802"/>
                <a:gd name="connsiteY231" fmla="*/ 4214855 h 4821630"/>
                <a:gd name="connsiteX232" fmla="*/ 4061204 w 5017802"/>
                <a:gd name="connsiteY232" fmla="*/ 4270418 h 4821630"/>
                <a:gd name="connsiteX233" fmla="*/ 4110417 w 5017802"/>
                <a:gd name="connsiteY233" fmla="*/ 4275180 h 4821630"/>
                <a:gd name="connsiteX234" fmla="*/ 4104067 w 5017802"/>
                <a:gd name="connsiteY234" fmla="*/ 4225968 h 4821630"/>
                <a:gd name="connsiteX235" fmla="*/ 4164392 w 5017802"/>
                <a:gd name="connsiteY235" fmla="*/ 4230730 h 4821630"/>
                <a:gd name="connsiteX236" fmla="*/ 4226304 w 5017802"/>
                <a:gd name="connsiteY236" fmla="*/ 4273592 h 4821630"/>
                <a:gd name="connsiteX237" fmla="*/ 4258054 w 5017802"/>
                <a:gd name="connsiteY237" fmla="*/ 4260893 h 4821630"/>
                <a:gd name="connsiteX238" fmla="*/ 4251705 w 5017802"/>
                <a:gd name="connsiteY238" fmla="*/ 4225968 h 4821630"/>
                <a:gd name="connsiteX239" fmla="*/ 4292980 w 5017802"/>
                <a:gd name="connsiteY239" fmla="*/ 4202156 h 4821630"/>
                <a:gd name="connsiteX240" fmla="*/ 4377117 w 5017802"/>
                <a:gd name="connsiteY240" fmla="*/ 4259306 h 4821630"/>
                <a:gd name="connsiteX241" fmla="*/ 4394580 w 5017802"/>
                <a:gd name="connsiteY241" fmla="*/ 4157708 h 4821630"/>
                <a:gd name="connsiteX242" fmla="*/ 4369180 w 5017802"/>
                <a:gd name="connsiteY242" fmla="*/ 4135482 h 4821630"/>
                <a:gd name="connsiteX243" fmla="*/ 4296154 w 5017802"/>
                <a:gd name="connsiteY243" fmla="*/ 4092619 h 4821630"/>
                <a:gd name="connsiteX244" fmla="*/ 4318379 w 5017802"/>
                <a:gd name="connsiteY244" fmla="*/ 4067220 h 4821630"/>
                <a:gd name="connsiteX245" fmla="*/ 4339017 w 5017802"/>
                <a:gd name="connsiteY245" fmla="*/ 4044994 h 4821630"/>
                <a:gd name="connsiteX246" fmla="*/ 4392992 w 5017802"/>
                <a:gd name="connsiteY246" fmla="*/ 4076745 h 4821630"/>
                <a:gd name="connsiteX247" fmla="*/ 4399342 w 5017802"/>
                <a:gd name="connsiteY247" fmla="*/ 4032295 h 4821630"/>
                <a:gd name="connsiteX248" fmla="*/ 4343779 w 5017802"/>
                <a:gd name="connsiteY248" fmla="*/ 4008482 h 4821630"/>
                <a:gd name="connsiteX249" fmla="*/ 4342192 w 5017802"/>
                <a:gd name="connsiteY249" fmla="*/ 3998958 h 4821630"/>
                <a:gd name="connsiteX250" fmla="*/ 4329491 w 5017802"/>
                <a:gd name="connsiteY250" fmla="*/ 3960859 h 4821630"/>
                <a:gd name="connsiteX251" fmla="*/ 4335841 w 5017802"/>
                <a:gd name="connsiteY251" fmla="*/ 3913233 h 4821630"/>
                <a:gd name="connsiteX252" fmla="*/ 4346954 w 5017802"/>
                <a:gd name="connsiteY252" fmla="*/ 3857670 h 4821630"/>
                <a:gd name="connsiteX253" fmla="*/ 4308854 w 5017802"/>
                <a:gd name="connsiteY253" fmla="*/ 3827508 h 4821630"/>
                <a:gd name="connsiteX254" fmla="*/ 4342191 w 5017802"/>
                <a:gd name="connsiteY254" fmla="*/ 3817983 h 4821630"/>
                <a:gd name="connsiteX255" fmla="*/ 4319966 w 5017802"/>
                <a:gd name="connsiteY255" fmla="*/ 3781470 h 4821630"/>
                <a:gd name="connsiteX256" fmla="*/ 4358067 w 5017802"/>
                <a:gd name="connsiteY256" fmla="*/ 3776709 h 4821630"/>
                <a:gd name="connsiteX257" fmla="*/ 4364416 w 5017802"/>
                <a:gd name="connsiteY257" fmla="*/ 3743370 h 4821630"/>
                <a:gd name="connsiteX258" fmla="*/ 4426330 w 5017802"/>
                <a:gd name="connsiteY258" fmla="*/ 3752897 h 4821630"/>
                <a:gd name="connsiteX259" fmla="*/ 4459443 w 5017802"/>
                <a:gd name="connsiteY259" fmla="*/ 3768089 h 4821630"/>
                <a:gd name="connsiteX260" fmla="*/ 4425650 w 5017802"/>
                <a:gd name="connsiteY260" fmla="*/ 3809137 h 4821630"/>
                <a:gd name="connsiteX261" fmla="*/ 4464658 w 5017802"/>
                <a:gd name="connsiteY261" fmla="*/ 3916633 h 4821630"/>
                <a:gd name="connsiteX262" fmla="*/ 4517045 w 5017802"/>
                <a:gd name="connsiteY262" fmla="*/ 3947931 h 4821630"/>
                <a:gd name="connsiteX263" fmla="*/ 4568979 w 5017802"/>
                <a:gd name="connsiteY263" fmla="*/ 3905749 h 4821630"/>
                <a:gd name="connsiteX264" fmla="*/ 4654704 w 5017802"/>
                <a:gd name="connsiteY264" fmla="*/ 3857216 h 4821630"/>
                <a:gd name="connsiteX265" fmla="*/ 4637468 w 5017802"/>
                <a:gd name="connsiteY265" fmla="*/ 3768315 h 4821630"/>
                <a:gd name="connsiteX266" fmla="*/ 4714802 w 5017802"/>
                <a:gd name="connsiteY266" fmla="*/ 3635646 h 4821630"/>
                <a:gd name="connsiteX267" fmla="*/ 5007356 w 5017802"/>
                <a:gd name="connsiteY267" fmla="*/ 3302498 h 4821630"/>
                <a:gd name="connsiteX268" fmla="*/ 4925939 w 5017802"/>
                <a:gd name="connsiteY268" fmla="*/ 3293426 h 4821630"/>
                <a:gd name="connsiteX269" fmla="*/ 4930476 w 5017802"/>
                <a:gd name="connsiteY269" fmla="*/ 3201578 h 4821630"/>
                <a:gd name="connsiteX270" fmla="*/ 4881489 w 5017802"/>
                <a:gd name="connsiteY270" fmla="*/ 3176406 h 4821630"/>
                <a:gd name="connsiteX271" fmla="*/ 4797352 w 5017802"/>
                <a:gd name="connsiteY271" fmla="*/ 3207928 h 4821630"/>
                <a:gd name="connsiteX272" fmla="*/ 4760613 w 5017802"/>
                <a:gd name="connsiteY272" fmla="*/ 3171643 h 4821630"/>
                <a:gd name="connsiteX273" fmla="*/ 4805290 w 5017802"/>
                <a:gd name="connsiteY273" fmla="*/ 3148738 h 4821630"/>
                <a:gd name="connsiteX274" fmla="*/ 4676023 w 5017802"/>
                <a:gd name="connsiteY274" fmla="*/ 2935559 h 4821630"/>
                <a:gd name="connsiteX275" fmla="*/ 4690989 w 5017802"/>
                <a:gd name="connsiteY275" fmla="*/ 2905396 h 4821630"/>
                <a:gd name="connsiteX276" fmla="*/ 4667404 w 5017802"/>
                <a:gd name="connsiteY276" fmla="*/ 2789736 h 4821630"/>
                <a:gd name="connsiteX277" fmla="*/ 4508655 w 5017802"/>
                <a:gd name="connsiteY277" fmla="*/ 2778850 h 4821630"/>
                <a:gd name="connsiteX278" fmla="*/ 4475317 w 5017802"/>
                <a:gd name="connsiteY278" fmla="*/ 2827608 h 4821630"/>
                <a:gd name="connsiteX279" fmla="*/ 4386417 w 5017802"/>
                <a:gd name="connsiteY279" fmla="*/ 2842124 h 4821630"/>
                <a:gd name="connsiteX280" fmla="*/ 4392767 w 5017802"/>
                <a:gd name="connsiteY280" fmla="*/ 2820125 h 4821630"/>
                <a:gd name="connsiteX281" fmla="*/ 4339245 w 5017802"/>
                <a:gd name="connsiteY281" fmla="*/ 2804024 h 4821630"/>
                <a:gd name="connsiteX282" fmla="*/ 4314526 w 5017802"/>
                <a:gd name="connsiteY282" fmla="*/ 2638923 h 4821630"/>
                <a:gd name="connsiteX283" fmla="*/ 4034219 w 5017802"/>
                <a:gd name="connsiteY283" fmla="*/ 2572248 h 4821630"/>
                <a:gd name="connsiteX284" fmla="*/ 3897920 w 5017802"/>
                <a:gd name="connsiteY284" fmla="*/ 2615564 h 4821630"/>
                <a:gd name="connsiteX285" fmla="*/ 3765931 w 5017802"/>
                <a:gd name="connsiteY285" fmla="*/ 2608080 h 4821630"/>
                <a:gd name="connsiteX286" fmla="*/ 3633488 w 5017802"/>
                <a:gd name="connsiteY286" fmla="*/ 2497182 h 4821630"/>
                <a:gd name="connsiteX287" fmla="*/ 3420310 w 5017802"/>
                <a:gd name="connsiteY287" fmla="*/ 2193969 h 4821630"/>
                <a:gd name="connsiteX288" fmla="*/ 3021848 w 5017802"/>
                <a:gd name="connsiteY288" fmla="*/ 2054496 h 4821630"/>
                <a:gd name="connsiteX289" fmla="*/ 2785310 w 5017802"/>
                <a:gd name="connsiteY289" fmla="*/ 1741532 h 4821630"/>
                <a:gd name="connsiteX290" fmla="*/ 2819101 w 5017802"/>
                <a:gd name="connsiteY290" fmla="*/ 1716586 h 4821630"/>
                <a:gd name="connsiteX291" fmla="*/ 2878745 w 5017802"/>
                <a:gd name="connsiteY291" fmla="*/ 1799589 h 4821630"/>
                <a:gd name="connsiteX292" fmla="*/ 2898929 w 5017802"/>
                <a:gd name="connsiteY292" fmla="*/ 1782126 h 4821630"/>
                <a:gd name="connsiteX293" fmla="*/ 2942019 w 5017802"/>
                <a:gd name="connsiteY293" fmla="*/ 1812970 h 4821630"/>
                <a:gd name="connsiteX294" fmla="*/ 3030692 w 5017802"/>
                <a:gd name="connsiteY294" fmla="*/ 1759221 h 4821630"/>
                <a:gd name="connsiteX295" fmla="*/ 3046794 w 5017802"/>
                <a:gd name="connsiteY295" fmla="*/ 1738811 h 4821630"/>
                <a:gd name="connsiteX296" fmla="*/ 3105077 w 5017802"/>
                <a:gd name="connsiteY296" fmla="*/ 1739037 h 4821630"/>
                <a:gd name="connsiteX297" fmla="*/ 3121180 w 5017802"/>
                <a:gd name="connsiteY297" fmla="*/ 1705927 h 4821630"/>
                <a:gd name="connsiteX298" fmla="*/ 3102356 w 5017802"/>
                <a:gd name="connsiteY298" fmla="*/ 1680300 h 4821630"/>
                <a:gd name="connsiteX299" fmla="*/ 3035228 w 5017802"/>
                <a:gd name="connsiteY299" fmla="*/ 1700257 h 4821630"/>
                <a:gd name="connsiteX300" fmla="*/ 3013456 w 5017802"/>
                <a:gd name="connsiteY300" fmla="*/ 1646736 h 4821630"/>
                <a:gd name="connsiteX301" fmla="*/ 3034774 w 5017802"/>
                <a:gd name="connsiteY301" fmla="*/ 1617026 h 4821630"/>
                <a:gd name="connsiteX302" fmla="*/ 2978304 w 5017802"/>
                <a:gd name="connsiteY302" fmla="*/ 1513612 h 4821630"/>
                <a:gd name="connsiteX303" fmla="*/ 2929773 w 5017802"/>
                <a:gd name="connsiteY303" fmla="*/ 1552393 h 4821630"/>
                <a:gd name="connsiteX304" fmla="*/ 2840418 w 5017802"/>
                <a:gd name="connsiteY304" fmla="*/ 1497737 h 4821630"/>
                <a:gd name="connsiteX305" fmla="*/ 2892352 w 5017802"/>
                <a:gd name="connsiteY305" fmla="*/ 1405208 h 4821630"/>
                <a:gd name="connsiteX306" fmla="*/ 2849490 w 5017802"/>
                <a:gd name="connsiteY306" fmla="*/ 1284105 h 4821630"/>
                <a:gd name="connsiteX307" fmla="*/ 2864231 w 5017802"/>
                <a:gd name="connsiteY307" fmla="*/ 1160053 h 4821630"/>
                <a:gd name="connsiteX308" fmla="*/ 2959481 w 5017802"/>
                <a:gd name="connsiteY308" fmla="*/ 1086348 h 4821630"/>
                <a:gd name="connsiteX309" fmla="*/ 3064710 w 5017802"/>
                <a:gd name="connsiteY309" fmla="*/ 1063896 h 4821630"/>
                <a:gd name="connsiteX310" fmla="*/ 3001663 w 5017802"/>
                <a:gd name="connsiteY310" fmla="*/ 974089 h 4821630"/>
                <a:gd name="connsiteX311" fmla="*/ 2984427 w 5017802"/>
                <a:gd name="connsiteY311" fmla="*/ 1018766 h 4821630"/>
                <a:gd name="connsiteX312" fmla="*/ 2941112 w 5017802"/>
                <a:gd name="connsiteY312" fmla="*/ 971595 h 4821630"/>
                <a:gd name="connsiteX313" fmla="*/ 2962430 w 5017802"/>
                <a:gd name="connsiteY313" fmla="*/ 886323 h 4821630"/>
                <a:gd name="connsiteX314" fmla="*/ 3035454 w 5017802"/>
                <a:gd name="connsiteY314" fmla="*/ 789032 h 4821630"/>
                <a:gd name="connsiteX315" fmla="*/ 3018445 w 5017802"/>
                <a:gd name="connsiteY315" fmla="*/ 682443 h 4821630"/>
                <a:gd name="connsiteX316" fmla="*/ 2847223 w 5017802"/>
                <a:gd name="connsiteY316" fmla="*/ 692194 h 4821630"/>
                <a:gd name="connsiteX317" fmla="*/ 2827945 w 5017802"/>
                <a:gd name="connsiteY317" fmla="*/ 734831 h 4821630"/>
                <a:gd name="connsiteX318" fmla="*/ 2795742 w 5017802"/>
                <a:gd name="connsiteY318" fmla="*/ 667248 h 4821630"/>
                <a:gd name="connsiteX319" fmla="*/ 2766032 w 5017802"/>
                <a:gd name="connsiteY319" fmla="*/ 707616 h 4821630"/>
                <a:gd name="connsiteX320" fmla="*/ 2580523 w 5017802"/>
                <a:gd name="connsiteY32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11872 w 5017802"/>
                <a:gd name="connsiteY208" fmla="*/ 4089447 h 4821630"/>
                <a:gd name="connsiteX209" fmla="*/ 3116647 w 5017802"/>
                <a:gd name="connsiteY209" fmla="*/ 4043410 h 4821630"/>
                <a:gd name="connsiteX210" fmla="*/ 3265414 w 5017802"/>
                <a:gd name="connsiteY210" fmla="*/ 4067674 h 4821630"/>
                <a:gd name="connsiteX211" fmla="*/ 3439813 w 5017802"/>
                <a:gd name="connsiteY211" fmla="*/ 4130265 h 4821630"/>
                <a:gd name="connsiteX212" fmla="*/ 3526217 w 5017802"/>
                <a:gd name="connsiteY212" fmla="*/ 4316455 h 4821630"/>
                <a:gd name="connsiteX213" fmla="*/ 3586542 w 5017802"/>
                <a:gd name="connsiteY213" fmla="*/ 4375193 h 4821630"/>
                <a:gd name="connsiteX214" fmla="*/ 3597654 w 5017802"/>
                <a:gd name="connsiteY214" fmla="*/ 4345030 h 4821630"/>
                <a:gd name="connsiteX215" fmla="*/ 3643692 w 5017802"/>
                <a:gd name="connsiteY215" fmla="*/ 4318042 h 4821630"/>
                <a:gd name="connsiteX216" fmla="*/ 3694492 w 5017802"/>
                <a:gd name="connsiteY216" fmla="*/ 4391068 h 4821630"/>
                <a:gd name="connsiteX217" fmla="*/ 3743705 w 5017802"/>
                <a:gd name="connsiteY217" fmla="*/ 4394243 h 4821630"/>
                <a:gd name="connsiteX218" fmla="*/ 3699254 w 5017802"/>
                <a:gd name="connsiteY218" fmla="*/ 4300581 h 4821630"/>
                <a:gd name="connsiteX219" fmla="*/ 3656392 w 5017802"/>
                <a:gd name="connsiteY219" fmla="*/ 4232318 h 4821630"/>
                <a:gd name="connsiteX220" fmla="*/ 3699255 w 5017802"/>
                <a:gd name="connsiteY220" fmla="*/ 4216442 h 4821630"/>
                <a:gd name="connsiteX221" fmla="*/ 3680204 w 5017802"/>
                <a:gd name="connsiteY221" fmla="*/ 4175168 h 4821630"/>
                <a:gd name="connsiteX222" fmla="*/ 3732592 w 5017802"/>
                <a:gd name="connsiteY222" fmla="*/ 4184693 h 4821630"/>
                <a:gd name="connsiteX223" fmla="*/ 3711955 w 5017802"/>
                <a:gd name="connsiteY223" fmla="*/ 4151355 h 4821630"/>
                <a:gd name="connsiteX224" fmla="*/ 3733274 w 5017802"/>
                <a:gd name="connsiteY224" fmla="*/ 4134801 h 4821630"/>
                <a:gd name="connsiteX225" fmla="*/ 3854377 w 5017802"/>
                <a:gd name="connsiteY225" fmla="*/ 4220074 h 4821630"/>
                <a:gd name="connsiteX226" fmla="*/ 3889754 w 5017802"/>
                <a:gd name="connsiteY226" fmla="*/ 4206917 h 4821630"/>
                <a:gd name="connsiteX227" fmla="*/ 3942141 w 5017802"/>
                <a:gd name="connsiteY227" fmla="*/ 4272006 h 4821630"/>
                <a:gd name="connsiteX228" fmla="*/ 3962779 w 5017802"/>
                <a:gd name="connsiteY228" fmla="*/ 4330743 h 4821630"/>
                <a:gd name="connsiteX229" fmla="*/ 4070729 w 5017802"/>
                <a:gd name="connsiteY229" fmla="*/ 4349792 h 4821630"/>
                <a:gd name="connsiteX230" fmla="*/ 4010405 w 5017802"/>
                <a:gd name="connsiteY230" fmla="*/ 4283117 h 4821630"/>
                <a:gd name="connsiteX231" fmla="*/ 4007229 w 5017802"/>
                <a:gd name="connsiteY231" fmla="*/ 4214855 h 4821630"/>
                <a:gd name="connsiteX232" fmla="*/ 4061204 w 5017802"/>
                <a:gd name="connsiteY232" fmla="*/ 4270418 h 4821630"/>
                <a:gd name="connsiteX233" fmla="*/ 4110417 w 5017802"/>
                <a:gd name="connsiteY233" fmla="*/ 4275180 h 4821630"/>
                <a:gd name="connsiteX234" fmla="*/ 4104067 w 5017802"/>
                <a:gd name="connsiteY234" fmla="*/ 4225968 h 4821630"/>
                <a:gd name="connsiteX235" fmla="*/ 4164392 w 5017802"/>
                <a:gd name="connsiteY235" fmla="*/ 4230730 h 4821630"/>
                <a:gd name="connsiteX236" fmla="*/ 4226304 w 5017802"/>
                <a:gd name="connsiteY236" fmla="*/ 4273592 h 4821630"/>
                <a:gd name="connsiteX237" fmla="*/ 4258054 w 5017802"/>
                <a:gd name="connsiteY237" fmla="*/ 4260893 h 4821630"/>
                <a:gd name="connsiteX238" fmla="*/ 4251705 w 5017802"/>
                <a:gd name="connsiteY238" fmla="*/ 4225968 h 4821630"/>
                <a:gd name="connsiteX239" fmla="*/ 4292980 w 5017802"/>
                <a:gd name="connsiteY239" fmla="*/ 4202156 h 4821630"/>
                <a:gd name="connsiteX240" fmla="*/ 4377117 w 5017802"/>
                <a:gd name="connsiteY240" fmla="*/ 4259306 h 4821630"/>
                <a:gd name="connsiteX241" fmla="*/ 4394580 w 5017802"/>
                <a:gd name="connsiteY241" fmla="*/ 4157708 h 4821630"/>
                <a:gd name="connsiteX242" fmla="*/ 4369180 w 5017802"/>
                <a:gd name="connsiteY242" fmla="*/ 4135482 h 4821630"/>
                <a:gd name="connsiteX243" fmla="*/ 4296154 w 5017802"/>
                <a:gd name="connsiteY243" fmla="*/ 4092619 h 4821630"/>
                <a:gd name="connsiteX244" fmla="*/ 4318379 w 5017802"/>
                <a:gd name="connsiteY244" fmla="*/ 4067220 h 4821630"/>
                <a:gd name="connsiteX245" fmla="*/ 4339017 w 5017802"/>
                <a:gd name="connsiteY245" fmla="*/ 4044994 h 4821630"/>
                <a:gd name="connsiteX246" fmla="*/ 4392992 w 5017802"/>
                <a:gd name="connsiteY246" fmla="*/ 4076745 h 4821630"/>
                <a:gd name="connsiteX247" fmla="*/ 4399342 w 5017802"/>
                <a:gd name="connsiteY247" fmla="*/ 4032295 h 4821630"/>
                <a:gd name="connsiteX248" fmla="*/ 4343779 w 5017802"/>
                <a:gd name="connsiteY248" fmla="*/ 4008482 h 4821630"/>
                <a:gd name="connsiteX249" fmla="*/ 4342192 w 5017802"/>
                <a:gd name="connsiteY249" fmla="*/ 3998958 h 4821630"/>
                <a:gd name="connsiteX250" fmla="*/ 4329491 w 5017802"/>
                <a:gd name="connsiteY250" fmla="*/ 3960859 h 4821630"/>
                <a:gd name="connsiteX251" fmla="*/ 4335841 w 5017802"/>
                <a:gd name="connsiteY251" fmla="*/ 3913233 h 4821630"/>
                <a:gd name="connsiteX252" fmla="*/ 4346954 w 5017802"/>
                <a:gd name="connsiteY252" fmla="*/ 3857670 h 4821630"/>
                <a:gd name="connsiteX253" fmla="*/ 4308854 w 5017802"/>
                <a:gd name="connsiteY253" fmla="*/ 3827508 h 4821630"/>
                <a:gd name="connsiteX254" fmla="*/ 4342191 w 5017802"/>
                <a:gd name="connsiteY254" fmla="*/ 3817983 h 4821630"/>
                <a:gd name="connsiteX255" fmla="*/ 4319966 w 5017802"/>
                <a:gd name="connsiteY255" fmla="*/ 3781470 h 4821630"/>
                <a:gd name="connsiteX256" fmla="*/ 4358067 w 5017802"/>
                <a:gd name="connsiteY256" fmla="*/ 3776709 h 4821630"/>
                <a:gd name="connsiteX257" fmla="*/ 4364416 w 5017802"/>
                <a:gd name="connsiteY257" fmla="*/ 3743370 h 4821630"/>
                <a:gd name="connsiteX258" fmla="*/ 4426330 w 5017802"/>
                <a:gd name="connsiteY258" fmla="*/ 3752897 h 4821630"/>
                <a:gd name="connsiteX259" fmla="*/ 4459443 w 5017802"/>
                <a:gd name="connsiteY259" fmla="*/ 3768089 h 4821630"/>
                <a:gd name="connsiteX260" fmla="*/ 4425650 w 5017802"/>
                <a:gd name="connsiteY260" fmla="*/ 3809137 h 4821630"/>
                <a:gd name="connsiteX261" fmla="*/ 4464658 w 5017802"/>
                <a:gd name="connsiteY261" fmla="*/ 3916633 h 4821630"/>
                <a:gd name="connsiteX262" fmla="*/ 4517045 w 5017802"/>
                <a:gd name="connsiteY262" fmla="*/ 3947931 h 4821630"/>
                <a:gd name="connsiteX263" fmla="*/ 4568979 w 5017802"/>
                <a:gd name="connsiteY263" fmla="*/ 3905749 h 4821630"/>
                <a:gd name="connsiteX264" fmla="*/ 4654704 w 5017802"/>
                <a:gd name="connsiteY264" fmla="*/ 3857216 h 4821630"/>
                <a:gd name="connsiteX265" fmla="*/ 4637468 w 5017802"/>
                <a:gd name="connsiteY265" fmla="*/ 3768315 h 4821630"/>
                <a:gd name="connsiteX266" fmla="*/ 4714802 w 5017802"/>
                <a:gd name="connsiteY266" fmla="*/ 3635646 h 4821630"/>
                <a:gd name="connsiteX267" fmla="*/ 5007356 w 5017802"/>
                <a:gd name="connsiteY267" fmla="*/ 3302498 h 4821630"/>
                <a:gd name="connsiteX268" fmla="*/ 4925939 w 5017802"/>
                <a:gd name="connsiteY268" fmla="*/ 3293426 h 4821630"/>
                <a:gd name="connsiteX269" fmla="*/ 4930476 w 5017802"/>
                <a:gd name="connsiteY269" fmla="*/ 3201578 h 4821630"/>
                <a:gd name="connsiteX270" fmla="*/ 4881489 w 5017802"/>
                <a:gd name="connsiteY270" fmla="*/ 3176406 h 4821630"/>
                <a:gd name="connsiteX271" fmla="*/ 4797352 w 5017802"/>
                <a:gd name="connsiteY271" fmla="*/ 3207928 h 4821630"/>
                <a:gd name="connsiteX272" fmla="*/ 4760613 w 5017802"/>
                <a:gd name="connsiteY272" fmla="*/ 3171643 h 4821630"/>
                <a:gd name="connsiteX273" fmla="*/ 4805290 w 5017802"/>
                <a:gd name="connsiteY273" fmla="*/ 3148738 h 4821630"/>
                <a:gd name="connsiteX274" fmla="*/ 4676023 w 5017802"/>
                <a:gd name="connsiteY274" fmla="*/ 2935559 h 4821630"/>
                <a:gd name="connsiteX275" fmla="*/ 4690989 w 5017802"/>
                <a:gd name="connsiteY275" fmla="*/ 2905396 h 4821630"/>
                <a:gd name="connsiteX276" fmla="*/ 4667404 w 5017802"/>
                <a:gd name="connsiteY276" fmla="*/ 2789736 h 4821630"/>
                <a:gd name="connsiteX277" fmla="*/ 4508655 w 5017802"/>
                <a:gd name="connsiteY277" fmla="*/ 2778850 h 4821630"/>
                <a:gd name="connsiteX278" fmla="*/ 4475317 w 5017802"/>
                <a:gd name="connsiteY278" fmla="*/ 2827608 h 4821630"/>
                <a:gd name="connsiteX279" fmla="*/ 4386417 w 5017802"/>
                <a:gd name="connsiteY279" fmla="*/ 2842124 h 4821630"/>
                <a:gd name="connsiteX280" fmla="*/ 4392767 w 5017802"/>
                <a:gd name="connsiteY280" fmla="*/ 2820125 h 4821630"/>
                <a:gd name="connsiteX281" fmla="*/ 4339245 w 5017802"/>
                <a:gd name="connsiteY281" fmla="*/ 2804024 h 4821630"/>
                <a:gd name="connsiteX282" fmla="*/ 4314526 w 5017802"/>
                <a:gd name="connsiteY282" fmla="*/ 2638923 h 4821630"/>
                <a:gd name="connsiteX283" fmla="*/ 4034219 w 5017802"/>
                <a:gd name="connsiteY283" fmla="*/ 2572248 h 4821630"/>
                <a:gd name="connsiteX284" fmla="*/ 3897920 w 5017802"/>
                <a:gd name="connsiteY284" fmla="*/ 2615564 h 4821630"/>
                <a:gd name="connsiteX285" fmla="*/ 3765931 w 5017802"/>
                <a:gd name="connsiteY285" fmla="*/ 2608080 h 4821630"/>
                <a:gd name="connsiteX286" fmla="*/ 3633488 w 5017802"/>
                <a:gd name="connsiteY286" fmla="*/ 2497182 h 4821630"/>
                <a:gd name="connsiteX287" fmla="*/ 3420310 w 5017802"/>
                <a:gd name="connsiteY287" fmla="*/ 2193969 h 4821630"/>
                <a:gd name="connsiteX288" fmla="*/ 3021848 w 5017802"/>
                <a:gd name="connsiteY288" fmla="*/ 2054496 h 4821630"/>
                <a:gd name="connsiteX289" fmla="*/ 2785310 w 5017802"/>
                <a:gd name="connsiteY289" fmla="*/ 1741532 h 4821630"/>
                <a:gd name="connsiteX290" fmla="*/ 2819101 w 5017802"/>
                <a:gd name="connsiteY290" fmla="*/ 1716586 h 4821630"/>
                <a:gd name="connsiteX291" fmla="*/ 2878745 w 5017802"/>
                <a:gd name="connsiteY291" fmla="*/ 1799589 h 4821630"/>
                <a:gd name="connsiteX292" fmla="*/ 2898929 w 5017802"/>
                <a:gd name="connsiteY292" fmla="*/ 1782126 h 4821630"/>
                <a:gd name="connsiteX293" fmla="*/ 2942019 w 5017802"/>
                <a:gd name="connsiteY293" fmla="*/ 1812970 h 4821630"/>
                <a:gd name="connsiteX294" fmla="*/ 3030692 w 5017802"/>
                <a:gd name="connsiteY294" fmla="*/ 1759221 h 4821630"/>
                <a:gd name="connsiteX295" fmla="*/ 3046794 w 5017802"/>
                <a:gd name="connsiteY295" fmla="*/ 1738811 h 4821630"/>
                <a:gd name="connsiteX296" fmla="*/ 3105077 w 5017802"/>
                <a:gd name="connsiteY296" fmla="*/ 1739037 h 4821630"/>
                <a:gd name="connsiteX297" fmla="*/ 3121180 w 5017802"/>
                <a:gd name="connsiteY297" fmla="*/ 1705927 h 4821630"/>
                <a:gd name="connsiteX298" fmla="*/ 3102356 w 5017802"/>
                <a:gd name="connsiteY298" fmla="*/ 1680300 h 4821630"/>
                <a:gd name="connsiteX299" fmla="*/ 3035228 w 5017802"/>
                <a:gd name="connsiteY299" fmla="*/ 1700257 h 4821630"/>
                <a:gd name="connsiteX300" fmla="*/ 3013456 w 5017802"/>
                <a:gd name="connsiteY300" fmla="*/ 1646736 h 4821630"/>
                <a:gd name="connsiteX301" fmla="*/ 3034774 w 5017802"/>
                <a:gd name="connsiteY301" fmla="*/ 1617026 h 4821630"/>
                <a:gd name="connsiteX302" fmla="*/ 2978304 w 5017802"/>
                <a:gd name="connsiteY302" fmla="*/ 1513612 h 4821630"/>
                <a:gd name="connsiteX303" fmla="*/ 2929773 w 5017802"/>
                <a:gd name="connsiteY303" fmla="*/ 1552393 h 4821630"/>
                <a:gd name="connsiteX304" fmla="*/ 2840418 w 5017802"/>
                <a:gd name="connsiteY304" fmla="*/ 1497737 h 4821630"/>
                <a:gd name="connsiteX305" fmla="*/ 2892352 w 5017802"/>
                <a:gd name="connsiteY305" fmla="*/ 1405208 h 4821630"/>
                <a:gd name="connsiteX306" fmla="*/ 2849490 w 5017802"/>
                <a:gd name="connsiteY306" fmla="*/ 1284105 h 4821630"/>
                <a:gd name="connsiteX307" fmla="*/ 2864231 w 5017802"/>
                <a:gd name="connsiteY307" fmla="*/ 1160053 h 4821630"/>
                <a:gd name="connsiteX308" fmla="*/ 2959481 w 5017802"/>
                <a:gd name="connsiteY308" fmla="*/ 1086348 h 4821630"/>
                <a:gd name="connsiteX309" fmla="*/ 3064710 w 5017802"/>
                <a:gd name="connsiteY309" fmla="*/ 1063896 h 4821630"/>
                <a:gd name="connsiteX310" fmla="*/ 3001663 w 5017802"/>
                <a:gd name="connsiteY310" fmla="*/ 974089 h 4821630"/>
                <a:gd name="connsiteX311" fmla="*/ 2984427 w 5017802"/>
                <a:gd name="connsiteY311" fmla="*/ 1018766 h 4821630"/>
                <a:gd name="connsiteX312" fmla="*/ 2941112 w 5017802"/>
                <a:gd name="connsiteY312" fmla="*/ 971595 h 4821630"/>
                <a:gd name="connsiteX313" fmla="*/ 2962430 w 5017802"/>
                <a:gd name="connsiteY313" fmla="*/ 886323 h 4821630"/>
                <a:gd name="connsiteX314" fmla="*/ 3035454 w 5017802"/>
                <a:gd name="connsiteY314" fmla="*/ 789032 h 4821630"/>
                <a:gd name="connsiteX315" fmla="*/ 3018445 w 5017802"/>
                <a:gd name="connsiteY315" fmla="*/ 682443 h 4821630"/>
                <a:gd name="connsiteX316" fmla="*/ 2847223 w 5017802"/>
                <a:gd name="connsiteY316" fmla="*/ 692194 h 4821630"/>
                <a:gd name="connsiteX317" fmla="*/ 2827945 w 5017802"/>
                <a:gd name="connsiteY317" fmla="*/ 734831 h 4821630"/>
                <a:gd name="connsiteX318" fmla="*/ 2795742 w 5017802"/>
                <a:gd name="connsiteY318" fmla="*/ 667248 h 4821630"/>
                <a:gd name="connsiteX319" fmla="*/ 2766032 w 5017802"/>
                <a:gd name="connsiteY319" fmla="*/ 707616 h 4821630"/>
                <a:gd name="connsiteX320" fmla="*/ 2580523 w 5017802"/>
                <a:gd name="connsiteY32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11872 w 5017802"/>
                <a:gd name="connsiteY208" fmla="*/ 4089447 h 4821630"/>
                <a:gd name="connsiteX209" fmla="*/ 3116647 w 5017802"/>
                <a:gd name="connsiteY209" fmla="*/ 4043410 h 4821630"/>
                <a:gd name="connsiteX210" fmla="*/ 3265414 w 5017802"/>
                <a:gd name="connsiteY210" fmla="*/ 4067674 h 4821630"/>
                <a:gd name="connsiteX211" fmla="*/ 3439813 w 5017802"/>
                <a:gd name="connsiteY211" fmla="*/ 4130265 h 4821630"/>
                <a:gd name="connsiteX212" fmla="*/ 3526217 w 5017802"/>
                <a:gd name="connsiteY212" fmla="*/ 4316455 h 4821630"/>
                <a:gd name="connsiteX213" fmla="*/ 3586542 w 5017802"/>
                <a:gd name="connsiteY213" fmla="*/ 4375193 h 4821630"/>
                <a:gd name="connsiteX214" fmla="*/ 3597654 w 5017802"/>
                <a:gd name="connsiteY214" fmla="*/ 4345030 h 4821630"/>
                <a:gd name="connsiteX215" fmla="*/ 3643692 w 5017802"/>
                <a:gd name="connsiteY215" fmla="*/ 4318042 h 4821630"/>
                <a:gd name="connsiteX216" fmla="*/ 3694492 w 5017802"/>
                <a:gd name="connsiteY216" fmla="*/ 4391068 h 4821630"/>
                <a:gd name="connsiteX217" fmla="*/ 3743705 w 5017802"/>
                <a:gd name="connsiteY217" fmla="*/ 4394243 h 4821630"/>
                <a:gd name="connsiteX218" fmla="*/ 3699254 w 5017802"/>
                <a:gd name="connsiteY218" fmla="*/ 4300581 h 4821630"/>
                <a:gd name="connsiteX219" fmla="*/ 3656392 w 5017802"/>
                <a:gd name="connsiteY219" fmla="*/ 4232318 h 4821630"/>
                <a:gd name="connsiteX220" fmla="*/ 3699255 w 5017802"/>
                <a:gd name="connsiteY220" fmla="*/ 4216442 h 4821630"/>
                <a:gd name="connsiteX221" fmla="*/ 3680204 w 5017802"/>
                <a:gd name="connsiteY221" fmla="*/ 4175168 h 4821630"/>
                <a:gd name="connsiteX222" fmla="*/ 3732592 w 5017802"/>
                <a:gd name="connsiteY222" fmla="*/ 4184693 h 4821630"/>
                <a:gd name="connsiteX223" fmla="*/ 3711955 w 5017802"/>
                <a:gd name="connsiteY223" fmla="*/ 4151355 h 4821630"/>
                <a:gd name="connsiteX224" fmla="*/ 3733274 w 5017802"/>
                <a:gd name="connsiteY224" fmla="*/ 4134801 h 4821630"/>
                <a:gd name="connsiteX225" fmla="*/ 3854377 w 5017802"/>
                <a:gd name="connsiteY225" fmla="*/ 4220074 h 4821630"/>
                <a:gd name="connsiteX226" fmla="*/ 3889754 w 5017802"/>
                <a:gd name="connsiteY226" fmla="*/ 4206917 h 4821630"/>
                <a:gd name="connsiteX227" fmla="*/ 3942141 w 5017802"/>
                <a:gd name="connsiteY227" fmla="*/ 4272006 h 4821630"/>
                <a:gd name="connsiteX228" fmla="*/ 3962779 w 5017802"/>
                <a:gd name="connsiteY228" fmla="*/ 4330743 h 4821630"/>
                <a:gd name="connsiteX229" fmla="*/ 4070729 w 5017802"/>
                <a:gd name="connsiteY229" fmla="*/ 4349792 h 4821630"/>
                <a:gd name="connsiteX230" fmla="*/ 4010405 w 5017802"/>
                <a:gd name="connsiteY230" fmla="*/ 4283117 h 4821630"/>
                <a:gd name="connsiteX231" fmla="*/ 4007229 w 5017802"/>
                <a:gd name="connsiteY231" fmla="*/ 4214855 h 4821630"/>
                <a:gd name="connsiteX232" fmla="*/ 4061204 w 5017802"/>
                <a:gd name="connsiteY232" fmla="*/ 4270418 h 4821630"/>
                <a:gd name="connsiteX233" fmla="*/ 4110417 w 5017802"/>
                <a:gd name="connsiteY233" fmla="*/ 4275180 h 4821630"/>
                <a:gd name="connsiteX234" fmla="*/ 4104067 w 5017802"/>
                <a:gd name="connsiteY234" fmla="*/ 4225968 h 4821630"/>
                <a:gd name="connsiteX235" fmla="*/ 4164392 w 5017802"/>
                <a:gd name="connsiteY235" fmla="*/ 4230730 h 4821630"/>
                <a:gd name="connsiteX236" fmla="*/ 4226304 w 5017802"/>
                <a:gd name="connsiteY236" fmla="*/ 4273592 h 4821630"/>
                <a:gd name="connsiteX237" fmla="*/ 4258054 w 5017802"/>
                <a:gd name="connsiteY237" fmla="*/ 4260893 h 4821630"/>
                <a:gd name="connsiteX238" fmla="*/ 4251705 w 5017802"/>
                <a:gd name="connsiteY238" fmla="*/ 4225968 h 4821630"/>
                <a:gd name="connsiteX239" fmla="*/ 4292980 w 5017802"/>
                <a:gd name="connsiteY239" fmla="*/ 4202156 h 4821630"/>
                <a:gd name="connsiteX240" fmla="*/ 4377117 w 5017802"/>
                <a:gd name="connsiteY240" fmla="*/ 4259306 h 4821630"/>
                <a:gd name="connsiteX241" fmla="*/ 4394580 w 5017802"/>
                <a:gd name="connsiteY241" fmla="*/ 4157708 h 4821630"/>
                <a:gd name="connsiteX242" fmla="*/ 4369180 w 5017802"/>
                <a:gd name="connsiteY242" fmla="*/ 4135482 h 4821630"/>
                <a:gd name="connsiteX243" fmla="*/ 4296154 w 5017802"/>
                <a:gd name="connsiteY243" fmla="*/ 4092619 h 4821630"/>
                <a:gd name="connsiteX244" fmla="*/ 4318379 w 5017802"/>
                <a:gd name="connsiteY244" fmla="*/ 4067220 h 4821630"/>
                <a:gd name="connsiteX245" fmla="*/ 4339017 w 5017802"/>
                <a:gd name="connsiteY245" fmla="*/ 4044994 h 4821630"/>
                <a:gd name="connsiteX246" fmla="*/ 4392992 w 5017802"/>
                <a:gd name="connsiteY246" fmla="*/ 4076745 h 4821630"/>
                <a:gd name="connsiteX247" fmla="*/ 4399342 w 5017802"/>
                <a:gd name="connsiteY247" fmla="*/ 4032295 h 4821630"/>
                <a:gd name="connsiteX248" fmla="*/ 4343779 w 5017802"/>
                <a:gd name="connsiteY248" fmla="*/ 4008482 h 4821630"/>
                <a:gd name="connsiteX249" fmla="*/ 4342192 w 5017802"/>
                <a:gd name="connsiteY249" fmla="*/ 3998958 h 4821630"/>
                <a:gd name="connsiteX250" fmla="*/ 4329491 w 5017802"/>
                <a:gd name="connsiteY250" fmla="*/ 3960859 h 4821630"/>
                <a:gd name="connsiteX251" fmla="*/ 4335841 w 5017802"/>
                <a:gd name="connsiteY251" fmla="*/ 3913233 h 4821630"/>
                <a:gd name="connsiteX252" fmla="*/ 4346954 w 5017802"/>
                <a:gd name="connsiteY252" fmla="*/ 3857670 h 4821630"/>
                <a:gd name="connsiteX253" fmla="*/ 4308854 w 5017802"/>
                <a:gd name="connsiteY253" fmla="*/ 3827508 h 4821630"/>
                <a:gd name="connsiteX254" fmla="*/ 4342191 w 5017802"/>
                <a:gd name="connsiteY254" fmla="*/ 3817983 h 4821630"/>
                <a:gd name="connsiteX255" fmla="*/ 4319966 w 5017802"/>
                <a:gd name="connsiteY255" fmla="*/ 3781470 h 4821630"/>
                <a:gd name="connsiteX256" fmla="*/ 4358067 w 5017802"/>
                <a:gd name="connsiteY256" fmla="*/ 3776709 h 4821630"/>
                <a:gd name="connsiteX257" fmla="*/ 4364416 w 5017802"/>
                <a:gd name="connsiteY257" fmla="*/ 3743370 h 4821630"/>
                <a:gd name="connsiteX258" fmla="*/ 4426330 w 5017802"/>
                <a:gd name="connsiteY258" fmla="*/ 3752897 h 4821630"/>
                <a:gd name="connsiteX259" fmla="*/ 4459443 w 5017802"/>
                <a:gd name="connsiteY259" fmla="*/ 3768089 h 4821630"/>
                <a:gd name="connsiteX260" fmla="*/ 4425650 w 5017802"/>
                <a:gd name="connsiteY260" fmla="*/ 3809137 h 4821630"/>
                <a:gd name="connsiteX261" fmla="*/ 4464658 w 5017802"/>
                <a:gd name="connsiteY261" fmla="*/ 3916633 h 4821630"/>
                <a:gd name="connsiteX262" fmla="*/ 4517045 w 5017802"/>
                <a:gd name="connsiteY262" fmla="*/ 3947931 h 4821630"/>
                <a:gd name="connsiteX263" fmla="*/ 4568979 w 5017802"/>
                <a:gd name="connsiteY263" fmla="*/ 3905749 h 4821630"/>
                <a:gd name="connsiteX264" fmla="*/ 4654704 w 5017802"/>
                <a:gd name="connsiteY264" fmla="*/ 3857216 h 4821630"/>
                <a:gd name="connsiteX265" fmla="*/ 4637468 w 5017802"/>
                <a:gd name="connsiteY265" fmla="*/ 3768315 h 4821630"/>
                <a:gd name="connsiteX266" fmla="*/ 4714802 w 5017802"/>
                <a:gd name="connsiteY266" fmla="*/ 3635646 h 4821630"/>
                <a:gd name="connsiteX267" fmla="*/ 5007356 w 5017802"/>
                <a:gd name="connsiteY267" fmla="*/ 3302498 h 4821630"/>
                <a:gd name="connsiteX268" fmla="*/ 4925939 w 5017802"/>
                <a:gd name="connsiteY268" fmla="*/ 3293426 h 4821630"/>
                <a:gd name="connsiteX269" fmla="*/ 4930476 w 5017802"/>
                <a:gd name="connsiteY269" fmla="*/ 3201578 h 4821630"/>
                <a:gd name="connsiteX270" fmla="*/ 4881489 w 5017802"/>
                <a:gd name="connsiteY270" fmla="*/ 3176406 h 4821630"/>
                <a:gd name="connsiteX271" fmla="*/ 4797352 w 5017802"/>
                <a:gd name="connsiteY271" fmla="*/ 3207928 h 4821630"/>
                <a:gd name="connsiteX272" fmla="*/ 4760613 w 5017802"/>
                <a:gd name="connsiteY272" fmla="*/ 3171643 h 4821630"/>
                <a:gd name="connsiteX273" fmla="*/ 4805290 w 5017802"/>
                <a:gd name="connsiteY273" fmla="*/ 3148738 h 4821630"/>
                <a:gd name="connsiteX274" fmla="*/ 4676023 w 5017802"/>
                <a:gd name="connsiteY274" fmla="*/ 2935559 h 4821630"/>
                <a:gd name="connsiteX275" fmla="*/ 4690989 w 5017802"/>
                <a:gd name="connsiteY275" fmla="*/ 2905396 h 4821630"/>
                <a:gd name="connsiteX276" fmla="*/ 4667404 w 5017802"/>
                <a:gd name="connsiteY276" fmla="*/ 2789736 h 4821630"/>
                <a:gd name="connsiteX277" fmla="*/ 4508655 w 5017802"/>
                <a:gd name="connsiteY277" fmla="*/ 2778850 h 4821630"/>
                <a:gd name="connsiteX278" fmla="*/ 4475317 w 5017802"/>
                <a:gd name="connsiteY278" fmla="*/ 2827608 h 4821630"/>
                <a:gd name="connsiteX279" fmla="*/ 4386417 w 5017802"/>
                <a:gd name="connsiteY279" fmla="*/ 2842124 h 4821630"/>
                <a:gd name="connsiteX280" fmla="*/ 4392767 w 5017802"/>
                <a:gd name="connsiteY280" fmla="*/ 2820125 h 4821630"/>
                <a:gd name="connsiteX281" fmla="*/ 4339245 w 5017802"/>
                <a:gd name="connsiteY281" fmla="*/ 2804024 h 4821630"/>
                <a:gd name="connsiteX282" fmla="*/ 4314526 w 5017802"/>
                <a:gd name="connsiteY282" fmla="*/ 2638923 h 4821630"/>
                <a:gd name="connsiteX283" fmla="*/ 4034219 w 5017802"/>
                <a:gd name="connsiteY283" fmla="*/ 2572248 h 4821630"/>
                <a:gd name="connsiteX284" fmla="*/ 3897920 w 5017802"/>
                <a:gd name="connsiteY284" fmla="*/ 2615564 h 4821630"/>
                <a:gd name="connsiteX285" fmla="*/ 3765931 w 5017802"/>
                <a:gd name="connsiteY285" fmla="*/ 2608080 h 4821630"/>
                <a:gd name="connsiteX286" fmla="*/ 3633488 w 5017802"/>
                <a:gd name="connsiteY286" fmla="*/ 2497182 h 4821630"/>
                <a:gd name="connsiteX287" fmla="*/ 3420310 w 5017802"/>
                <a:gd name="connsiteY287" fmla="*/ 2193969 h 4821630"/>
                <a:gd name="connsiteX288" fmla="*/ 3021848 w 5017802"/>
                <a:gd name="connsiteY288" fmla="*/ 2054496 h 4821630"/>
                <a:gd name="connsiteX289" fmla="*/ 2785310 w 5017802"/>
                <a:gd name="connsiteY289" fmla="*/ 1741532 h 4821630"/>
                <a:gd name="connsiteX290" fmla="*/ 2819101 w 5017802"/>
                <a:gd name="connsiteY290" fmla="*/ 1716586 h 4821630"/>
                <a:gd name="connsiteX291" fmla="*/ 2878745 w 5017802"/>
                <a:gd name="connsiteY291" fmla="*/ 1799589 h 4821630"/>
                <a:gd name="connsiteX292" fmla="*/ 2898929 w 5017802"/>
                <a:gd name="connsiteY292" fmla="*/ 1782126 h 4821630"/>
                <a:gd name="connsiteX293" fmla="*/ 2942019 w 5017802"/>
                <a:gd name="connsiteY293" fmla="*/ 1812970 h 4821630"/>
                <a:gd name="connsiteX294" fmla="*/ 3030692 w 5017802"/>
                <a:gd name="connsiteY294" fmla="*/ 1759221 h 4821630"/>
                <a:gd name="connsiteX295" fmla="*/ 3046794 w 5017802"/>
                <a:gd name="connsiteY295" fmla="*/ 1738811 h 4821630"/>
                <a:gd name="connsiteX296" fmla="*/ 3105077 w 5017802"/>
                <a:gd name="connsiteY296" fmla="*/ 1739037 h 4821630"/>
                <a:gd name="connsiteX297" fmla="*/ 3121180 w 5017802"/>
                <a:gd name="connsiteY297" fmla="*/ 1705927 h 4821630"/>
                <a:gd name="connsiteX298" fmla="*/ 3102356 w 5017802"/>
                <a:gd name="connsiteY298" fmla="*/ 1680300 h 4821630"/>
                <a:gd name="connsiteX299" fmla="*/ 3035228 w 5017802"/>
                <a:gd name="connsiteY299" fmla="*/ 1700257 h 4821630"/>
                <a:gd name="connsiteX300" fmla="*/ 3013456 w 5017802"/>
                <a:gd name="connsiteY300" fmla="*/ 1646736 h 4821630"/>
                <a:gd name="connsiteX301" fmla="*/ 3034774 w 5017802"/>
                <a:gd name="connsiteY301" fmla="*/ 1617026 h 4821630"/>
                <a:gd name="connsiteX302" fmla="*/ 2978304 w 5017802"/>
                <a:gd name="connsiteY302" fmla="*/ 1513612 h 4821630"/>
                <a:gd name="connsiteX303" fmla="*/ 2929773 w 5017802"/>
                <a:gd name="connsiteY303" fmla="*/ 1552393 h 4821630"/>
                <a:gd name="connsiteX304" fmla="*/ 2840418 w 5017802"/>
                <a:gd name="connsiteY304" fmla="*/ 1497737 h 4821630"/>
                <a:gd name="connsiteX305" fmla="*/ 2892352 w 5017802"/>
                <a:gd name="connsiteY305" fmla="*/ 1405208 h 4821630"/>
                <a:gd name="connsiteX306" fmla="*/ 2849490 w 5017802"/>
                <a:gd name="connsiteY306" fmla="*/ 1284105 h 4821630"/>
                <a:gd name="connsiteX307" fmla="*/ 2864231 w 5017802"/>
                <a:gd name="connsiteY307" fmla="*/ 1160053 h 4821630"/>
                <a:gd name="connsiteX308" fmla="*/ 2959481 w 5017802"/>
                <a:gd name="connsiteY308" fmla="*/ 1086348 h 4821630"/>
                <a:gd name="connsiteX309" fmla="*/ 3064710 w 5017802"/>
                <a:gd name="connsiteY309" fmla="*/ 1063896 h 4821630"/>
                <a:gd name="connsiteX310" fmla="*/ 3001663 w 5017802"/>
                <a:gd name="connsiteY310" fmla="*/ 974089 h 4821630"/>
                <a:gd name="connsiteX311" fmla="*/ 2984427 w 5017802"/>
                <a:gd name="connsiteY311" fmla="*/ 1018766 h 4821630"/>
                <a:gd name="connsiteX312" fmla="*/ 2941112 w 5017802"/>
                <a:gd name="connsiteY312" fmla="*/ 971595 h 4821630"/>
                <a:gd name="connsiteX313" fmla="*/ 2962430 w 5017802"/>
                <a:gd name="connsiteY313" fmla="*/ 886323 h 4821630"/>
                <a:gd name="connsiteX314" fmla="*/ 3035454 w 5017802"/>
                <a:gd name="connsiteY314" fmla="*/ 789032 h 4821630"/>
                <a:gd name="connsiteX315" fmla="*/ 3018445 w 5017802"/>
                <a:gd name="connsiteY315" fmla="*/ 682443 h 4821630"/>
                <a:gd name="connsiteX316" fmla="*/ 2847223 w 5017802"/>
                <a:gd name="connsiteY316" fmla="*/ 692194 h 4821630"/>
                <a:gd name="connsiteX317" fmla="*/ 2827945 w 5017802"/>
                <a:gd name="connsiteY317" fmla="*/ 734831 h 4821630"/>
                <a:gd name="connsiteX318" fmla="*/ 2795742 w 5017802"/>
                <a:gd name="connsiteY318" fmla="*/ 667248 h 4821630"/>
                <a:gd name="connsiteX319" fmla="*/ 2766032 w 5017802"/>
                <a:gd name="connsiteY319" fmla="*/ 707616 h 4821630"/>
                <a:gd name="connsiteX320" fmla="*/ 2580523 w 5017802"/>
                <a:gd name="connsiteY32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11872 w 5017802"/>
                <a:gd name="connsiteY208" fmla="*/ 4089447 h 4821630"/>
                <a:gd name="connsiteX209" fmla="*/ 3116647 w 5017802"/>
                <a:gd name="connsiteY209" fmla="*/ 4043410 h 4821630"/>
                <a:gd name="connsiteX210" fmla="*/ 3265414 w 5017802"/>
                <a:gd name="connsiteY210" fmla="*/ 4067674 h 4821630"/>
                <a:gd name="connsiteX211" fmla="*/ 3439813 w 5017802"/>
                <a:gd name="connsiteY211" fmla="*/ 4130265 h 4821630"/>
                <a:gd name="connsiteX212" fmla="*/ 3526217 w 5017802"/>
                <a:gd name="connsiteY212" fmla="*/ 4316455 h 4821630"/>
                <a:gd name="connsiteX213" fmla="*/ 3586542 w 5017802"/>
                <a:gd name="connsiteY213" fmla="*/ 4375193 h 4821630"/>
                <a:gd name="connsiteX214" fmla="*/ 3597654 w 5017802"/>
                <a:gd name="connsiteY214" fmla="*/ 4345030 h 4821630"/>
                <a:gd name="connsiteX215" fmla="*/ 3643692 w 5017802"/>
                <a:gd name="connsiteY215" fmla="*/ 4318042 h 4821630"/>
                <a:gd name="connsiteX216" fmla="*/ 3694492 w 5017802"/>
                <a:gd name="connsiteY216" fmla="*/ 4391068 h 4821630"/>
                <a:gd name="connsiteX217" fmla="*/ 3743705 w 5017802"/>
                <a:gd name="connsiteY217" fmla="*/ 4394243 h 4821630"/>
                <a:gd name="connsiteX218" fmla="*/ 3699254 w 5017802"/>
                <a:gd name="connsiteY218" fmla="*/ 4300581 h 4821630"/>
                <a:gd name="connsiteX219" fmla="*/ 3656392 w 5017802"/>
                <a:gd name="connsiteY219" fmla="*/ 4232318 h 4821630"/>
                <a:gd name="connsiteX220" fmla="*/ 3699255 w 5017802"/>
                <a:gd name="connsiteY220" fmla="*/ 4216442 h 4821630"/>
                <a:gd name="connsiteX221" fmla="*/ 3680204 w 5017802"/>
                <a:gd name="connsiteY221" fmla="*/ 4175168 h 4821630"/>
                <a:gd name="connsiteX222" fmla="*/ 3732592 w 5017802"/>
                <a:gd name="connsiteY222" fmla="*/ 4184693 h 4821630"/>
                <a:gd name="connsiteX223" fmla="*/ 3711955 w 5017802"/>
                <a:gd name="connsiteY223" fmla="*/ 4151355 h 4821630"/>
                <a:gd name="connsiteX224" fmla="*/ 3733274 w 5017802"/>
                <a:gd name="connsiteY224" fmla="*/ 4134801 h 4821630"/>
                <a:gd name="connsiteX225" fmla="*/ 3854377 w 5017802"/>
                <a:gd name="connsiteY225" fmla="*/ 4220074 h 4821630"/>
                <a:gd name="connsiteX226" fmla="*/ 3889754 w 5017802"/>
                <a:gd name="connsiteY226" fmla="*/ 4206917 h 4821630"/>
                <a:gd name="connsiteX227" fmla="*/ 3942141 w 5017802"/>
                <a:gd name="connsiteY227" fmla="*/ 4272006 h 4821630"/>
                <a:gd name="connsiteX228" fmla="*/ 3962779 w 5017802"/>
                <a:gd name="connsiteY228" fmla="*/ 4330743 h 4821630"/>
                <a:gd name="connsiteX229" fmla="*/ 4070729 w 5017802"/>
                <a:gd name="connsiteY229" fmla="*/ 4349792 h 4821630"/>
                <a:gd name="connsiteX230" fmla="*/ 4010405 w 5017802"/>
                <a:gd name="connsiteY230" fmla="*/ 4283117 h 4821630"/>
                <a:gd name="connsiteX231" fmla="*/ 4007229 w 5017802"/>
                <a:gd name="connsiteY231" fmla="*/ 4214855 h 4821630"/>
                <a:gd name="connsiteX232" fmla="*/ 4061204 w 5017802"/>
                <a:gd name="connsiteY232" fmla="*/ 4270418 h 4821630"/>
                <a:gd name="connsiteX233" fmla="*/ 4110417 w 5017802"/>
                <a:gd name="connsiteY233" fmla="*/ 4275180 h 4821630"/>
                <a:gd name="connsiteX234" fmla="*/ 4104067 w 5017802"/>
                <a:gd name="connsiteY234" fmla="*/ 4225968 h 4821630"/>
                <a:gd name="connsiteX235" fmla="*/ 4164392 w 5017802"/>
                <a:gd name="connsiteY235" fmla="*/ 4230730 h 4821630"/>
                <a:gd name="connsiteX236" fmla="*/ 4226304 w 5017802"/>
                <a:gd name="connsiteY236" fmla="*/ 4273592 h 4821630"/>
                <a:gd name="connsiteX237" fmla="*/ 4258054 w 5017802"/>
                <a:gd name="connsiteY237" fmla="*/ 4260893 h 4821630"/>
                <a:gd name="connsiteX238" fmla="*/ 4251705 w 5017802"/>
                <a:gd name="connsiteY238" fmla="*/ 4225968 h 4821630"/>
                <a:gd name="connsiteX239" fmla="*/ 4292980 w 5017802"/>
                <a:gd name="connsiteY239" fmla="*/ 4202156 h 4821630"/>
                <a:gd name="connsiteX240" fmla="*/ 4377117 w 5017802"/>
                <a:gd name="connsiteY240" fmla="*/ 4259306 h 4821630"/>
                <a:gd name="connsiteX241" fmla="*/ 4394580 w 5017802"/>
                <a:gd name="connsiteY241" fmla="*/ 4157708 h 4821630"/>
                <a:gd name="connsiteX242" fmla="*/ 4369180 w 5017802"/>
                <a:gd name="connsiteY242" fmla="*/ 4135482 h 4821630"/>
                <a:gd name="connsiteX243" fmla="*/ 4296154 w 5017802"/>
                <a:gd name="connsiteY243" fmla="*/ 4092619 h 4821630"/>
                <a:gd name="connsiteX244" fmla="*/ 4318379 w 5017802"/>
                <a:gd name="connsiteY244" fmla="*/ 4067220 h 4821630"/>
                <a:gd name="connsiteX245" fmla="*/ 4339017 w 5017802"/>
                <a:gd name="connsiteY245" fmla="*/ 4044994 h 4821630"/>
                <a:gd name="connsiteX246" fmla="*/ 4392992 w 5017802"/>
                <a:gd name="connsiteY246" fmla="*/ 4076745 h 4821630"/>
                <a:gd name="connsiteX247" fmla="*/ 4399342 w 5017802"/>
                <a:gd name="connsiteY247" fmla="*/ 4032295 h 4821630"/>
                <a:gd name="connsiteX248" fmla="*/ 4343779 w 5017802"/>
                <a:gd name="connsiteY248" fmla="*/ 4008482 h 4821630"/>
                <a:gd name="connsiteX249" fmla="*/ 4342192 w 5017802"/>
                <a:gd name="connsiteY249" fmla="*/ 3998958 h 4821630"/>
                <a:gd name="connsiteX250" fmla="*/ 4329491 w 5017802"/>
                <a:gd name="connsiteY250" fmla="*/ 3960859 h 4821630"/>
                <a:gd name="connsiteX251" fmla="*/ 4335841 w 5017802"/>
                <a:gd name="connsiteY251" fmla="*/ 3913233 h 4821630"/>
                <a:gd name="connsiteX252" fmla="*/ 4346954 w 5017802"/>
                <a:gd name="connsiteY252" fmla="*/ 3857670 h 4821630"/>
                <a:gd name="connsiteX253" fmla="*/ 4308854 w 5017802"/>
                <a:gd name="connsiteY253" fmla="*/ 3827508 h 4821630"/>
                <a:gd name="connsiteX254" fmla="*/ 4342191 w 5017802"/>
                <a:gd name="connsiteY254" fmla="*/ 3817983 h 4821630"/>
                <a:gd name="connsiteX255" fmla="*/ 4319966 w 5017802"/>
                <a:gd name="connsiteY255" fmla="*/ 3781470 h 4821630"/>
                <a:gd name="connsiteX256" fmla="*/ 4358067 w 5017802"/>
                <a:gd name="connsiteY256" fmla="*/ 3776709 h 4821630"/>
                <a:gd name="connsiteX257" fmla="*/ 4364416 w 5017802"/>
                <a:gd name="connsiteY257" fmla="*/ 3743370 h 4821630"/>
                <a:gd name="connsiteX258" fmla="*/ 4426330 w 5017802"/>
                <a:gd name="connsiteY258" fmla="*/ 3752897 h 4821630"/>
                <a:gd name="connsiteX259" fmla="*/ 4459443 w 5017802"/>
                <a:gd name="connsiteY259" fmla="*/ 3768089 h 4821630"/>
                <a:gd name="connsiteX260" fmla="*/ 4425650 w 5017802"/>
                <a:gd name="connsiteY260" fmla="*/ 3809137 h 4821630"/>
                <a:gd name="connsiteX261" fmla="*/ 4464658 w 5017802"/>
                <a:gd name="connsiteY261" fmla="*/ 3916633 h 4821630"/>
                <a:gd name="connsiteX262" fmla="*/ 4517045 w 5017802"/>
                <a:gd name="connsiteY262" fmla="*/ 3947931 h 4821630"/>
                <a:gd name="connsiteX263" fmla="*/ 4568979 w 5017802"/>
                <a:gd name="connsiteY263" fmla="*/ 3905749 h 4821630"/>
                <a:gd name="connsiteX264" fmla="*/ 4654704 w 5017802"/>
                <a:gd name="connsiteY264" fmla="*/ 3857216 h 4821630"/>
                <a:gd name="connsiteX265" fmla="*/ 4637468 w 5017802"/>
                <a:gd name="connsiteY265" fmla="*/ 3768315 h 4821630"/>
                <a:gd name="connsiteX266" fmla="*/ 4714802 w 5017802"/>
                <a:gd name="connsiteY266" fmla="*/ 3635646 h 4821630"/>
                <a:gd name="connsiteX267" fmla="*/ 5007356 w 5017802"/>
                <a:gd name="connsiteY267" fmla="*/ 3302498 h 4821630"/>
                <a:gd name="connsiteX268" fmla="*/ 4925939 w 5017802"/>
                <a:gd name="connsiteY268" fmla="*/ 3293426 h 4821630"/>
                <a:gd name="connsiteX269" fmla="*/ 4930476 w 5017802"/>
                <a:gd name="connsiteY269" fmla="*/ 3201578 h 4821630"/>
                <a:gd name="connsiteX270" fmla="*/ 4881489 w 5017802"/>
                <a:gd name="connsiteY270" fmla="*/ 3176406 h 4821630"/>
                <a:gd name="connsiteX271" fmla="*/ 4797352 w 5017802"/>
                <a:gd name="connsiteY271" fmla="*/ 3207928 h 4821630"/>
                <a:gd name="connsiteX272" fmla="*/ 4760613 w 5017802"/>
                <a:gd name="connsiteY272" fmla="*/ 3171643 h 4821630"/>
                <a:gd name="connsiteX273" fmla="*/ 4805290 w 5017802"/>
                <a:gd name="connsiteY273" fmla="*/ 3148738 h 4821630"/>
                <a:gd name="connsiteX274" fmla="*/ 4676023 w 5017802"/>
                <a:gd name="connsiteY274" fmla="*/ 2935559 h 4821630"/>
                <a:gd name="connsiteX275" fmla="*/ 4690989 w 5017802"/>
                <a:gd name="connsiteY275" fmla="*/ 2905396 h 4821630"/>
                <a:gd name="connsiteX276" fmla="*/ 4667404 w 5017802"/>
                <a:gd name="connsiteY276" fmla="*/ 2789736 h 4821630"/>
                <a:gd name="connsiteX277" fmla="*/ 4508655 w 5017802"/>
                <a:gd name="connsiteY277" fmla="*/ 2778850 h 4821630"/>
                <a:gd name="connsiteX278" fmla="*/ 4475317 w 5017802"/>
                <a:gd name="connsiteY278" fmla="*/ 2827608 h 4821630"/>
                <a:gd name="connsiteX279" fmla="*/ 4386417 w 5017802"/>
                <a:gd name="connsiteY279" fmla="*/ 2842124 h 4821630"/>
                <a:gd name="connsiteX280" fmla="*/ 4392767 w 5017802"/>
                <a:gd name="connsiteY280" fmla="*/ 2820125 h 4821630"/>
                <a:gd name="connsiteX281" fmla="*/ 4339245 w 5017802"/>
                <a:gd name="connsiteY281" fmla="*/ 2804024 h 4821630"/>
                <a:gd name="connsiteX282" fmla="*/ 4314526 w 5017802"/>
                <a:gd name="connsiteY282" fmla="*/ 2638923 h 4821630"/>
                <a:gd name="connsiteX283" fmla="*/ 4034219 w 5017802"/>
                <a:gd name="connsiteY283" fmla="*/ 2572248 h 4821630"/>
                <a:gd name="connsiteX284" fmla="*/ 3897920 w 5017802"/>
                <a:gd name="connsiteY284" fmla="*/ 2615564 h 4821630"/>
                <a:gd name="connsiteX285" fmla="*/ 3765931 w 5017802"/>
                <a:gd name="connsiteY285" fmla="*/ 2608080 h 4821630"/>
                <a:gd name="connsiteX286" fmla="*/ 3633488 w 5017802"/>
                <a:gd name="connsiteY286" fmla="*/ 2497182 h 4821630"/>
                <a:gd name="connsiteX287" fmla="*/ 3420310 w 5017802"/>
                <a:gd name="connsiteY287" fmla="*/ 2193969 h 4821630"/>
                <a:gd name="connsiteX288" fmla="*/ 3021848 w 5017802"/>
                <a:gd name="connsiteY288" fmla="*/ 2054496 h 4821630"/>
                <a:gd name="connsiteX289" fmla="*/ 2785310 w 5017802"/>
                <a:gd name="connsiteY289" fmla="*/ 1741532 h 4821630"/>
                <a:gd name="connsiteX290" fmla="*/ 2819101 w 5017802"/>
                <a:gd name="connsiteY290" fmla="*/ 1716586 h 4821630"/>
                <a:gd name="connsiteX291" fmla="*/ 2878745 w 5017802"/>
                <a:gd name="connsiteY291" fmla="*/ 1799589 h 4821630"/>
                <a:gd name="connsiteX292" fmla="*/ 2898929 w 5017802"/>
                <a:gd name="connsiteY292" fmla="*/ 1782126 h 4821630"/>
                <a:gd name="connsiteX293" fmla="*/ 2942019 w 5017802"/>
                <a:gd name="connsiteY293" fmla="*/ 1812970 h 4821630"/>
                <a:gd name="connsiteX294" fmla="*/ 3030692 w 5017802"/>
                <a:gd name="connsiteY294" fmla="*/ 1759221 h 4821630"/>
                <a:gd name="connsiteX295" fmla="*/ 3046794 w 5017802"/>
                <a:gd name="connsiteY295" fmla="*/ 1738811 h 4821630"/>
                <a:gd name="connsiteX296" fmla="*/ 3105077 w 5017802"/>
                <a:gd name="connsiteY296" fmla="*/ 1739037 h 4821630"/>
                <a:gd name="connsiteX297" fmla="*/ 3121180 w 5017802"/>
                <a:gd name="connsiteY297" fmla="*/ 1705927 h 4821630"/>
                <a:gd name="connsiteX298" fmla="*/ 3102356 w 5017802"/>
                <a:gd name="connsiteY298" fmla="*/ 1680300 h 4821630"/>
                <a:gd name="connsiteX299" fmla="*/ 3035228 w 5017802"/>
                <a:gd name="connsiteY299" fmla="*/ 1700257 h 4821630"/>
                <a:gd name="connsiteX300" fmla="*/ 3013456 w 5017802"/>
                <a:gd name="connsiteY300" fmla="*/ 1646736 h 4821630"/>
                <a:gd name="connsiteX301" fmla="*/ 3034774 w 5017802"/>
                <a:gd name="connsiteY301" fmla="*/ 1617026 h 4821630"/>
                <a:gd name="connsiteX302" fmla="*/ 2978304 w 5017802"/>
                <a:gd name="connsiteY302" fmla="*/ 1513612 h 4821630"/>
                <a:gd name="connsiteX303" fmla="*/ 2929773 w 5017802"/>
                <a:gd name="connsiteY303" fmla="*/ 1552393 h 4821630"/>
                <a:gd name="connsiteX304" fmla="*/ 2840418 w 5017802"/>
                <a:gd name="connsiteY304" fmla="*/ 1497737 h 4821630"/>
                <a:gd name="connsiteX305" fmla="*/ 2892352 w 5017802"/>
                <a:gd name="connsiteY305" fmla="*/ 1405208 h 4821630"/>
                <a:gd name="connsiteX306" fmla="*/ 2849490 w 5017802"/>
                <a:gd name="connsiteY306" fmla="*/ 1284105 h 4821630"/>
                <a:gd name="connsiteX307" fmla="*/ 2864231 w 5017802"/>
                <a:gd name="connsiteY307" fmla="*/ 1160053 h 4821630"/>
                <a:gd name="connsiteX308" fmla="*/ 2959481 w 5017802"/>
                <a:gd name="connsiteY308" fmla="*/ 1086348 h 4821630"/>
                <a:gd name="connsiteX309" fmla="*/ 3064710 w 5017802"/>
                <a:gd name="connsiteY309" fmla="*/ 1063896 h 4821630"/>
                <a:gd name="connsiteX310" fmla="*/ 3001663 w 5017802"/>
                <a:gd name="connsiteY310" fmla="*/ 974089 h 4821630"/>
                <a:gd name="connsiteX311" fmla="*/ 2984427 w 5017802"/>
                <a:gd name="connsiteY311" fmla="*/ 1018766 h 4821630"/>
                <a:gd name="connsiteX312" fmla="*/ 2941112 w 5017802"/>
                <a:gd name="connsiteY312" fmla="*/ 971595 h 4821630"/>
                <a:gd name="connsiteX313" fmla="*/ 2962430 w 5017802"/>
                <a:gd name="connsiteY313" fmla="*/ 886323 h 4821630"/>
                <a:gd name="connsiteX314" fmla="*/ 3035454 w 5017802"/>
                <a:gd name="connsiteY314" fmla="*/ 789032 h 4821630"/>
                <a:gd name="connsiteX315" fmla="*/ 3018445 w 5017802"/>
                <a:gd name="connsiteY315" fmla="*/ 682443 h 4821630"/>
                <a:gd name="connsiteX316" fmla="*/ 2847223 w 5017802"/>
                <a:gd name="connsiteY316" fmla="*/ 692194 h 4821630"/>
                <a:gd name="connsiteX317" fmla="*/ 2827945 w 5017802"/>
                <a:gd name="connsiteY317" fmla="*/ 734831 h 4821630"/>
                <a:gd name="connsiteX318" fmla="*/ 2795742 w 5017802"/>
                <a:gd name="connsiteY318" fmla="*/ 667248 h 4821630"/>
                <a:gd name="connsiteX319" fmla="*/ 2766032 w 5017802"/>
                <a:gd name="connsiteY319" fmla="*/ 707616 h 4821630"/>
                <a:gd name="connsiteX320" fmla="*/ 2580523 w 5017802"/>
                <a:gd name="connsiteY32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265414 w 5017802"/>
                <a:gd name="connsiteY210" fmla="*/ 4067674 h 4821630"/>
                <a:gd name="connsiteX211" fmla="*/ 3439813 w 5017802"/>
                <a:gd name="connsiteY211" fmla="*/ 4130265 h 4821630"/>
                <a:gd name="connsiteX212" fmla="*/ 3526217 w 5017802"/>
                <a:gd name="connsiteY212" fmla="*/ 4316455 h 4821630"/>
                <a:gd name="connsiteX213" fmla="*/ 3586542 w 5017802"/>
                <a:gd name="connsiteY213" fmla="*/ 4375193 h 4821630"/>
                <a:gd name="connsiteX214" fmla="*/ 3597654 w 5017802"/>
                <a:gd name="connsiteY214" fmla="*/ 4345030 h 4821630"/>
                <a:gd name="connsiteX215" fmla="*/ 3643692 w 5017802"/>
                <a:gd name="connsiteY215" fmla="*/ 4318042 h 4821630"/>
                <a:gd name="connsiteX216" fmla="*/ 3694492 w 5017802"/>
                <a:gd name="connsiteY216" fmla="*/ 4391068 h 4821630"/>
                <a:gd name="connsiteX217" fmla="*/ 3743705 w 5017802"/>
                <a:gd name="connsiteY217" fmla="*/ 4394243 h 4821630"/>
                <a:gd name="connsiteX218" fmla="*/ 3699254 w 5017802"/>
                <a:gd name="connsiteY218" fmla="*/ 4300581 h 4821630"/>
                <a:gd name="connsiteX219" fmla="*/ 3656392 w 5017802"/>
                <a:gd name="connsiteY219" fmla="*/ 4232318 h 4821630"/>
                <a:gd name="connsiteX220" fmla="*/ 3699255 w 5017802"/>
                <a:gd name="connsiteY220" fmla="*/ 4216442 h 4821630"/>
                <a:gd name="connsiteX221" fmla="*/ 3680204 w 5017802"/>
                <a:gd name="connsiteY221" fmla="*/ 4175168 h 4821630"/>
                <a:gd name="connsiteX222" fmla="*/ 3732592 w 5017802"/>
                <a:gd name="connsiteY222" fmla="*/ 4184693 h 4821630"/>
                <a:gd name="connsiteX223" fmla="*/ 3711955 w 5017802"/>
                <a:gd name="connsiteY223" fmla="*/ 4151355 h 4821630"/>
                <a:gd name="connsiteX224" fmla="*/ 3733274 w 5017802"/>
                <a:gd name="connsiteY224" fmla="*/ 4134801 h 4821630"/>
                <a:gd name="connsiteX225" fmla="*/ 3854377 w 5017802"/>
                <a:gd name="connsiteY225" fmla="*/ 4220074 h 4821630"/>
                <a:gd name="connsiteX226" fmla="*/ 3889754 w 5017802"/>
                <a:gd name="connsiteY226" fmla="*/ 4206917 h 4821630"/>
                <a:gd name="connsiteX227" fmla="*/ 3942141 w 5017802"/>
                <a:gd name="connsiteY227" fmla="*/ 4272006 h 4821630"/>
                <a:gd name="connsiteX228" fmla="*/ 3962779 w 5017802"/>
                <a:gd name="connsiteY228" fmla="*/ 4330743 h 4821630"/>
                <a:gd name="connsiteX229" fmla="*/ 4070729 w 5017802"/>
                <a:gd name="connsiteY229" fmla="*/ 4349792 h 4821630"/>
                <a:gd name="connsiteX230" fmla="*/ 4010405 w 5017802"/>
                <a:gd name="connsiteY230" fmla="*/ 4283117 h 4821630"/>
                <a:gd name="connsiteX231" fmla="*/ 4007229 w 5017802"/>
                <a:gd name="connsiteY231" fmla="*/ 4214855 h 4821630"/>
                <a:gd name="connsiteX232" fmla="*/ 4061204 w 5017802"/>
                <a:gd name="connsiteY232" fmla="*/ 4270418 h 4821630"/>
                <a:gd name="connsiteX233" fmla="*/ 4110417 w 5017802"/>
                <a:gd name="connsiteY233" fmla="*/ 4275180 h 4821630"/>
                <a:gd name="connsiteX234" fmla="*/ 4104067 w 5017802"/>
                <a:gd name="connsiteY234" fmla="*/ 4225968 h 4821630"/>
                <a:gd name="connsiteX235" fmla="*/ 4164392 w 5017802"/>
                <a:gd name="connsiteY235" fmla="*/ 4230730 h 4821630"/>
                <a:gd name="connsiteX236" fmla="*/ 4226304 w 5017802"/>
                <a:gd name="connsiteY236" fmla="*/ 4273592 h 4821630"/>
                <a:gd name="connsiteX237" fmla="*/ 4258054 w 5017802"/>
                <a:gd name="connsiteY237" fmla="*/ 4260893 h 4821630"/>
                <a:gd name="connsiteX238" fmla="*/ 4251705 w 5017802"/>
                <a:gd name="connsiteY238" fmla="*/ 4225968 h 4821630"/>
                <a:gd name="connsiteX239" fmla="*/ 4292980 w 5017802"/>
                <a:gd name="connsiteY239" fmla="*/ 4202156 h 4821630"/>
                <a:gd name="connsiteX240" fmla="*/ 4377117 w 5017802"/>
                <a:gd name="connsiteY240" fmla="*/ 4259306 h 4821630"/>
                <a:gd name="connsiteX241" fmla="*/ 4394580 w 5017802"/>
                <a:gd name="connsiteY241" fmla="*/ 4157708 h 4821630"/>
                <a:gd name="connsiteX242" fmla="*/ 4369180 w 5017802"/>
                <a:gd name="connsiteY242" fmla="*/ 4135482 h 4821630"/>
                <a:gd name="connsiteX243" fmla="*/ 4296154 w 5017802"/>
                <a:gd name="connsiteY243" fmla="*/ 4092619 h 4821630"/>
                <a:gd name="connsiteX244" fmla="*/ 4318379 w 5017802"/>
                <a:gd name="connsiteY244" fmla="*/ 4067220 h 4821630"/>
                <a:gd name="connsiteX245" fmla="*/ 4339017 w 5017802"/>
                <a:gd name="connsiteY245" fmla="*/ 4044994 h 4821630"/>
                <a:gd name="connsiteX246" fmla="*/ 4392992 w 5017802"/>
                <a:gd name="connsiteY246" fmla="*/ 4076745 h 4821630"/>
                <a:gd name="connsiteX247" fmla="*/ 4399342 w 5017802"/>
                <a:gd name="connsiteY247" fmla="*/ 4032295 h 4821630"/>
                <a:gd name="connsiteX248" fmla="*/ 4343779 w 5017802"/>
                <a:gd name="connsiteY248" fmla="*/ 4008482 h 4821630"/>
                <a:gd name="connsiteX249" fmla="*/ 4342192 w 5017802"/>
                <a:gd name="connsiteY249" fmla="*/ 3998958 h 4821630"/>
                <a:gd name="connsiteX250" fmla="*/ 4329491 w 5017802"/>
                <a:gd name="connsiteY250" fmla="*/ 3960859 h 4821630"/>
                <a:gd name="connsiteX251" fmla="*/ 4335841 w 5017802"/>
                <a:gd name="connsiteY251" fmla="*/ 3913233 h 4821630"/>
                <a:gd name="connsiteX252" fmla="*/ 4346954 w 5017802"/>
                <a:gd name="connsiteY252" fmla="*/ 3857670 h 4821630"/>
                <a:gd name="connsiteX253" fmla="*/ 4308854 w 5017802"/>
                <a:gd name="connsiteY253" fmla="*/ 3827508 h 4821630"/>
                <a:gd name="connsiteX254" fmla="*/ 4342191 w 5017802"/>
                <a:gd name="connsiteY254" fmla="*/ 3817983 h 4821630"/>
                <a:gd name="connsiteX255" fmla="*/ 4319966 w 5017802"/>
                <a:gd name="connsiteY255" fmla="*/ 3781470 h 4821630"/>
                <a:gd name="connsiteX256" fmla="*/ 4358067 w 5017802"/>
                <a:gd name="connsiteY256" fmla="*/ 3776709 h 4821630"/>
                <a:gd name="connsiteX257" fmla="*/ 4364416 w 5017802"/>
                <a:gd name="connsiteY257" fmla="*/ 3743370 h 4821630"/>
                <a:gd name="connsiteX258" fmla="*/ 4426330 w 5017802"/>
                <a:gd name="connsiteY258" fmla="*/ 3752897 h 4821630"/>
                <a:gd name="connsiteX259" fmla="*/ 4459443 w 5017802"/>
                <a:gd name="connsiteY259" fmla="*/ 3768089 h 4821630"/>
                <a:gd name="connsiteX260" fmla="*/ 4425650 w 5017802"/>
                <a:gd name="connsiteY260" fmla="*/ 3809137 h 4821630"/>
                <a:gd name="connsiteX261" fmla="*/ 4464658 w 5017802"/>
                <a:gd name="connsiteY261" fmla="*/ 3916633 h 4821630"/>
                <a:gd name="connsiteX262" fmla="*/ 4517045 w 5017802"/>
                <a:gd name="connsiteY262" fmla="*/ 3947931 h 4821630"/>
                <a:gd name="connsiteX263" fmla="*/ 4568979 w 5017802"/>
                <a:gd name="connsiteY263" fmla="*/ 3905749 h 4821630"/>
                <a:gd name="connsiteX264" fmla="*/ 4654704 w 5017802"/>
                <a:gd name="connsiteY264" fmla="*/ 3857216 h 4821630"/>
                <a:gd name="connsiteX265" fmla="*/ 4637468 w 5017802"/>
                <a:gd name="connsiteY265" fmla="*/ 3768315 h 4821630"/>
                <a:gd name="connsiteX266" fmla="*/ 4714802 w 5017802"/>
                <a:gd name="connsiteY266" fmla="*/ 3635646 h 4821630"/>
                <a:gd name="connsiteX267" fmla="*/ 5007356 w 5017802"/>
                <a:gd name="connsiteY267" fmla="*/ 3302498 h 4821630"/>
                <a:gd name="connsiteX268" fmla="*/ 4925939 w 5017802"/>
                <a:gd name="connsiteY268" fmla="*/ 3293426 h 4821630"/>
                <a:gd name="connsiteX269" fmla="*/ 4930476 w 5017802"/>
                <a:gd name="connsiteY269" fmla="*/ 3201578 h 4821630"/>
                <a:gd name="connsiteX270" fmla="*/ 4881489 w 5017802"/>
                <a:gd name="connsiteY270" fmla="*/ 3176406 h 4821630"/>
                <a:gd name="connsiteX271" fmla="*/ 4797352 w 5017802"/>
                <a:gd name="connsiteY271" fmla="*/ 3207928 h 4821630"/>
                <a:gd name="connsiteX272" fmla="*/ 4760613 w 5017802"/>
                <a:gd name="connsiteY272" fmla="*/ 3171643 h 4821630"/>
                <a:gd name="connsiteX273" fmla="*/ 4805290 w 5017802"/>
                <a:gd name="connsiteY273" fmla="*/ 3148738 h 4821630"/>
                <a:gd name="connsiteX274" fmla="*/ 4676023 w 5017802"/>
                <a:gd name="connsiteY274" fmla="*/ 2935559 h 4821630"/>
                <a:gd name="connsiteX275" fmla="*/ 4690989 w 5017802"/>
                <a:gd name="connsiteY275" fmla="*/ 2905396 h 4821630"/>
                <a:gd name="connsiteX276" fmla="*/ 4667404 w 5017802"/>
                <a:gd name="connsiteY276" fmla="*/ 2789736 h 4821630"/>
                <a:gd name="connsiteX277" fmla="*/ 4508655 w 5017802"/>
                <a:gd name="connsiteY277" fmla="*/ 2778850 h 4821630"/>
                <a:gd name="connsiteX278" fmla="*/ 4475317 w 5017802"/>
                <a:gd name="connsiteY278" fmla="*/ 2827608 h 4821630"/>
                <a:gd name="connsiteX279" fmla="*/ 4386417 w 5017802"/>
                <a:gd name="connsiteY279" fmla="*/ 2842124 h 4821630"/>
                <a:gd name="connsiteX280" fmla="*/ 4392767 w 5017802"/>
                <a:gd name="connsiteY280" fmla="*/ 2820125 h 4821630"/>
                <a:gd name="connsiteX281" fmla="*/ 4339245 w 5017802"/>
                <a:gd name="connsiteY281" fmla="*/ 2804024 h 4821630"/>
                <a:gd name="connsiteX282" fmla="*/ 4314526 w 5017802"/>
                <a:gd name="connsiteY282" fmla="*/ 2638923 h 4821630"/>
                <a:gd name="connsiteX283" fmla="*/ 4034219 w 5017802"/>
                <a:gd name="connsiteY283" fmla="*/ 2572248 h 4821630"/>
                <a:gd name="connsiteX284" fmla="*/ 3897920 w 5017802"/>
                <a:gd name="connsiteY284" fmla="*/ 2615564 h 4821630"/>
                <a:gd name="connsiteX285" fmla="*/ 3765931 w 5017802"/>
                <a:gd name="connsiteY285" fmla="*/ 2608080 h 4821630"/>
                <a:gd name="connsiteX286" fmla="*/ 3633488 w 5017802"/>
                <a:gd name="connsiteY286" fmla="*/ 2497182 h 4821630"/>
                <a:gd name="connsiteX287" fmla="*/ 3420310 w 5017802"/>
                <a:gd name="connsiteY287" fmla="*/ 2193969 h 4821630"/>
                <a:gd name="connsiteX288" fmla="*/ 3021848 w 5017802"/>
                <a:gd name="connsiteY288" fmla="*/ 2054496 h 4821630"/>
                <a:gd name="connsiteX289" fmla="*/ 2785310 w 5017802"/>
                <a:gd name="connsiteY289" fmla="*/ 1741532 h 4821630"/>
                <a:gd name="connsiteX290" fmla="*/ 2819101 w 5017802"/>
                <a:gd name="connsiteY290" fmla="*/ 1716586 h 4821630"/>
                <a:gd name="connsiteX291" fmla="*/ 2878745 w 5017802"/>
                <a:gd name="connsiteY291" fmla="*/ 1799589 h 4821630"/>
                <a:gd name="connsiteX292" fmla="*/ 2898929 w 5017802"/>
                <a:gd name="connsiteY292" fmla="*/ 1782126 h 4821630"/>
                <a:gd name="connsiteX293" fmla="*/ 2942019 w 5017802"/>
                <a:gd name="connsiteY293" fmla="*/ 1812970 h 4821630"/>
                <a:gd name="connsiteX294" fmla="*/ 3030692 w 5017802"/>
                <a:gd name="connsiteY294" fmla="*/ 1759221 h 4821630"/>
                <a:gd name="connsiteX295" fmla="*/ 3046794 w 5017802"/>
                <a:gd name="connsiteY295" fmla="*/ 1738811 h 4821630"/>
                <a:gd name="connsiteX296" fmla="*/ 3105077 w 5017802"/>
                <a:gd name="connsiteY296" fmla="*/ 1739037 h 4821630"/>
                <a:gd name="connsiteX297" fmla="*/ 3121180 w 5017802"/>
                <a:gd name="connsiteY297" fmla="*/ 1705927 h 4821630"/>
                <a:gd name="connsiteX298" fmla="*/ 3102356 w 5017802"/>
                <a:gd name="connsiteY298" fmla="*/ 1680300 h 4821630"/>
                <a:gd name="connsiteX299" fmla="*/ 3035228 w 5017802"/>
                <a:gd name="connsiteY299" fmla="*/ 1700257 h 4821630"/>
                <a:gd name="connsiteX300" fmla="*/ 3013456 w 5017802"/>
                <a:gd name="connsiteY300" fmla="*/ 1646736 h 4821630"/>
                <a:gd name="connsiteX301" fmla="*/ 3034774 w 5017802"/>
                <a:gd name="connsiteY301" fmla="*/ 1617026 h 4821630"/>
                <a:gd name="connsiteX302" fmla="*/ 2978304 w 5017802"/>
                <a:gd name="connsiteY302" fmla="*/ 1513612 h 4821630"/>
                <a:gd name="connsiteX303" fmla="*/ 2929773 w 5017802"/>
                <a:gd name="connsiteY303" fmla="*/ 1552393 h 4821630"/>
                <a:gd name="connsiteX304" fmla="*/ 2840418 w 5017802"/>
                <a:gd name="connsiteY304" fmla="*/ 1497737 h 4821630"/>
                <a:gd name="connsiteX305" fmla="*/ 2892352 w 5017802"/>
                <a:gd name="connsiteY305" fmla="*/ 1405208 h 4821630"/>
                <a:gd name="connsiteX306" fmla="*/ 2849490 w 5017802"/>
                <a:gd name="connsiteY306" fmla="*/ 1284105 h 4821630"/>
                <a:gd name="connsiteX307" fmla="*/ 2864231 w 5017802"/>
                <a:gd name="connsiteY307" fmla="*/ 1160053 h 4821630"/>
                <a:gd name="connsiteX308" fmla="*/ 2959481 w 5017802"/>
                <a:gd name="connsiteY308" fmla="*/ 1086348 h 4821630"/>
                <a:gd name="connsiteX309" fmla="*/ 3064710 w 5017802"/>
                <a:gd name="connsiteY309" fmla="*/ 1063896 h 4821630"/>
                <a:gd name="connsiteX310" fmla="*/ 3001663 w 5017802"/>
                <a:gd name="connsiteY310" fmla="*/ 974089 h 4821630"/>
                <a:gd name="connsiteX311" fmla="*/ 2984427 w 5017802"/>
                <a:gd name="connsiteY311" fmla="*/ 1018766 h 4821630"/>
                <a:gd name="connsiteX312" fmla="*/ 2941112 w 5017802"/>
                <a:gd name="connsiteY312" fmla="*/ 971595 h 4821630"/>
                <a:gd name="connsiteX313" fmla="*/ 2962430 w 5017802"/>
                <a:gd name="connsiteY313" fmla="*/ 886323 h 4821630"/>
                <a:gd name="connsiteX314" fmla="*/ 3035454 w 5017802"/>
                <a:gd name="connsiteY314" fmla="*/ 789032 h 4821630"/>
                <a:gd name="connsiteX315" fmla="*/ 3018445 w 5017802"/>
                <a:gd name="connsiteY315" fmla="*/ 682443 h 4821630"/>
                <a:gd name="connsiteX316" fmla="*/ 2847223 w 5017802"/>
                <a:gd name="connsiteY316" fmla="*/ 692194 h 4821630"/>
                <a:gd name="connsiteX317" fmla="*/ 2827945 w 5017802"/>
                <a:gd name="connsiteY317" fmla="*/ 734831 h 4821630"/>
                <a:gd name="connsiteX318" fmla="*/ 2795742 w 5017802"/>
                <a:gd name="connsiteY318" fmla="*/ 667248 h 4821630"/>
                <a:gd name="connsiteX319" fmla="*/ 2766032 w 5017802"/>
                <a:gd name="connsiteY319" fmla="*/ 707616 h 4821630"/>
                <a:gd name="connsiteX320" fmla="*/ 2580523 w 5017802"/>
                <a:gd name="connsiteY32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18235 w 5017802"/>
                <a:gd name="connsiteY210" fmla="*/ 4044998 h 4821630"/>
                <a:gd name="connsiteX211" fmla="*/ 3265414 w 5017802"/>
                <a:gd name="connsiteY211" fmla="*/ 4067674 h 4821630"/>
                <a:gd name="connsiteX212" fmla="*/ 3439813 w 5017802"/>
                <a:gd name="connsiteY212" fmla="*/ 4130265 h 4821630"/>
                <a:gd name="connsiteX213" fmla="*/ 3526217 w 5017802"/>
                <a:gd name="connsiteY213" fmla="*/ 4316455 h 4821630"/>
                <a:gd name="connsiteX214" fmla="*/ 3586542 w 5017802"/>
                <a:gd name="connsiteY214" fmla="*/ 4375193 h 4821630"/>
                <a:gd name="connsiteX215" fmla="*/ 3597654 w 5017802"/>
                <a:gd name="connsiteY215" fmla="*/ 4345030 h 4821630"/>
                <a:gd name="connsiteX216" fmla="*/ 3643692 w 5017802"/>
                <a:gd name="connsiteY216" fmla="*/ 4318042 h 4821630"/>
                <a:gd name="connsiteX217" fmla="*/ 3694492 w 5017802"/>
                <a:gd name="connsiteY217" fmla="*/ 4391068 h 4821630"/>
                <a:gd name="connsiteX218" fmla="*/ 3743705 w 5017802"/>
                <a:gd name="connsiteY218" fmla="*/ 4394243 h 4821630"/>
                <a:gd name="connsiteX219" fmla="*/ 3699254 w 5017802"/>
                <a:gd name="connsiteY219" fmla="*/ 4300581 h 4821630"/>
                <a:gd name="connsiteX220" fmla="*/ 3656392 w 5017802"/>
                <a:gd name="connsiteY220" fmla="*/ 4232318 h 4821630"/>
                <a:gd name="connsiteX221" fmla="*/ 3699255 w 5017802"/>
                <a:gd name="connsiteY221" fmla="*/ 4216442 h 4821630"/>
                <a:gd name="connsiteX222" fmla="*/ 3680204 w 5017802"/>
                <a:gd name="connsiteY222" fmla="*/ 4175168 h 4821630"/>
                <a:gd name="connsiteX223" fmla="*/ 3732592 w 5017802"/>
                <a:gd name="connsiteY223" fmla="*/ 4184693 h 4821630"/>
                <a:gd name="connsiteX224" fmla="*/ 3711955 w 5017802"/>
                <a:gd name="connsiteY224" fmla="*/ 4151355 h 4821630"/>
                <a:gd name="connsiteX225" fmla="*/ 3733274 w 5017802"/>
                <a:gd name="connsiteY225" fmla="*/ 4134801 h 4821630"/>
                <a:gd name="connsiteX226" fmla="*/ 3854377 w 5017802"/>
                <a:gd name="connsiteY226" fmla="*/ 4220074 h 4821630"/>
                <a:gd name="connsiteX227" fmla="*/ 3889754 w 5017802"/>
                <a:gd name="connsiteY227" fmla="*/ 4206917 h 4821630"/>
                <a:gd name="connsiteX228" fmla="*/ 3942141 w 5017802"/>
                <a:gd name="connsiteY228" fmla="*/ 4272006 h 4821630"/>
                <a:gd name="connsiteX229" fmla="*/ 3962779 w 5017802"/>
                <a:gd name="connsiteY229" fmla="*/ 4330743 h 4821630"/>
                <a:gd name="connsiteX230" fmla="*/ 4070729 w 5017802"/>
                <a:gd name="connsiteY230" fmla="*/ 4349792 h 4821630"/>
                <a:gd name="connsiteX231" fmla="*/ 4010405 w 5017802"/>
                <a:gd name="connsiteY231" fmla="*/ 4283117 h 4821630"/>
                <a:gd name="connsiteX232" fmla="*/ 4007229 w 5017802"/>
                <a:gd name="connsiteY232" fmla="*/ 4214855 h 4821630"/>
                <a:gd name="connsiteX233" fmla="*/ 4061204 w 5017802"/>
                <a:gd name="connsiteY233" fmla="*/ 4270418 h 4821630"/>
                <a:gd name="connsiteX234" fmla="*/ 4110417 w 5017802"/>
                <a:gd name="connsiteY234" fmla="*/ 4275180 h 4821630"/>
                <a:gd name="connsiteX235" fmla="*/ 4104067 w 5017802"/>
                <a:gd name="connsiteY235" fmla="*/ 4225968 h 4821630"/>
                <a:gd name="connsiteX236" fmla="*/ 4164392 w 5017802"/>
                <a:gd name="connsiteY236" fmla="*/ 4230730 h 4821630"/>
                <a:gd name="connsiteX237" fmla="*/ 4226304 w 5017802"/>
                <a:gd name="connsiteY237" fmla="*/ 4273592 h 4821630"/>
                <a:gd name="connsiteX238" fmla="*/ 4258054 w 5017802"/>
                <a:gd name="connsiteY238" fmla="*/ 4260893 h 4821630"/>
                <a:gd name="connsiteX239" fmla="*/ 4251705 w 5017802"/>
                <a:gd name="connsiteY239" fmla="*/ 4225968 h 4821630"/>
                <a:gd name="connsiteX240" fmla="*/ 4292980 w 5017802"/>
                <a:gd name="connsiteY240" fmla="*/ 4202156 h 4821630"/>
                <a:gd name="connsiteX241" fmla="*/ 4377117 w 5017802"/>
                <a:gd name="connsiteY241" fmla="*/ 4259306 h 4821630"/>
                <a:gd name="connsiteX242" fmla="*/ 4394580 w 5017802"/>
                <a:gd name="connsiteY242" fmla="*/ 4157708 h 4821630"/>
                <a:gd name="connsiteX243" fmla="*/ 4369180 w 5017802"/>
                <a:gd name="connsiteY243" fmla="*/ 4135482 h 4821630"/>
                <a:gd name="connsiteX244" fmla="*/ 4296154 w 5017802"/>
                <a:gd name="connsiteY244" fmla="*/ 4092619 h 4821630"/>
                <a:gd name="connsiteX245" fmla="*/ 4318379 w 5017802"/>
                <a:gd name="connsiteY245" fmla="*/ 4067220 h 4821630"/>
                <a:gd name="connsiteX246" fmla="*/ 4339017 w 5017802"/>
                <a:gd name="connsiteY246" fmla="*/ 4044994 h 4821630"/>
                <a:gd name="connsiteX247" fmla="*/ 4392992 w 5017802"/>
                <a:gd name="connsiteY247" fmla="*/ 4076745 h 4821630"/>
                <a:gd name="connsiteX248" fmla="*/ 4399342 w 5017802"/>
                <a:gd name="connsiteY248" fmla="*/ 4032295 h 4821630"/>
                <a:gd name="connsiteX249" fmla="*/ 4343779 w 5017802"/>
                <a:gd name="connsiteY249" fmla="*/ 4008482 h 4821630"/>
                <a:gd name="connsiteX250" fmla="*/ 4342192 w 5017802"/>
                <a:gd name="connsiteY250" fmla="*/ 3998958 h 4821630"/>
                <a:gd name="connsiteX251" fmla="*/ 4329491 w 5017802"/>
                <a:gd name="connsiteY251" fmla="*/ 3960859 h 4821630"/>
                <a:gd name="connsiteX252" fmla="*/ 4335841 w 5017802"/>
                <a:gd name="connsiteY252" fmla="*/ 3913233 h 4821630"/>
                <a:gd name="connsiteX253" fmla="*/ 4346954 w 5017802"/>
                <a:gd name="connsiteY253" fmla="*/ 3857670 h 4821630"/>
                <a:gd name="connsiteX254" fmla="*/ 4308854 w 5017802"/>
                <a:gd name="connsiteY254" fmla="*/ 3827508 h 4821630"/>
                <a:gd name="connsiteX255" fmla="*/ 4342191 w 5017802"/>
                <a:gd name="connsiteY255" fmla="*/ 3817983 h 4821630"/>
                <a:gd name="connsiteX256" fmla="*/ 4319966 w 5017802"/>
                <a:gd name="connsiteY256" fmla="*/ 3781470 h 4821630"/>
                <a:gd name="connsiteX257" fmla="*/ 4358067 w 5017802"/>
                <a:gd name="connsiteY257" fmla="*/ 3776709 h 4821630"/>
                <a:gd name="connsiteX258" fmla="*/ 4364416 w 5017802"/>
                <a:gd name="connsiteY258" fmla="*/ 3743370 h 4821630"/>
                <a:gd name="connsiteX259" fmla="*/ 4426330 w 5017802"/>
                <a:gd name="connsiteY259" fmla="*/ 3752897 h 4821630"/>
                <a:gd name="connsiteX260" fmla="*/ 4459443 w 5017802"/>
                <a:gd name="connsiteY260" fmla="*/ 3768089 h 4821630"/>
                <a:gd name="connsiteX261" fmla="*/ 4425650 w 5017802"/>
                <a:gd name="connsiteY261" fmla="*/ 3809137 h 4821630"/>
                <a:gd name="connsiteX262" fmla="*/ 4464658 w 5017802"/>
                <a:gd name="connsiteY262" fmla="*/ 3916633 h 4821630"/>
                <a:gd name="connsiteX263" fmla="*/ 4517045 w 5017802"/>
                <a:gd name="connsiteY263" fmla="*/ 3947931 h 4821630"/>
                <a:gd name="connsiteX264" fmla="*/ 4568979 w 5017802"/>
                <a:gd name="connsiteY264" fmla="*/ 3905749 h 4821630"/>
                <a:gd name="connsiteX265" fmla="*/ 4654704 w 5017802"/>
                <a:gd name="connsiteY265" fmla="*/ 3857216 h 4821630"/>
                <a:gd name="connsiteX266" fmla="*/ 4637468 w 5017802"/>
                <a:gd name="connsiteY266" fmla="*/ 3768315 h 4821630"/>
                <a:gd name="connsiteX267" fmla="*/ 4714802 w 5017802"/>
                <a:gd name="connsiteY267" fmla="*/ 3635646 h 4821630"/>
                <a:gd name="connsiteX268" fmla="*/ 5007356 w 5017802"/>
                <a:gd name="connsiteY268" fmla="*/ 3302498 h 4821630"/>
                <a:gd name="connsiteX269" fmla="*/ 4925939 w 5017802"/>
                <a:gd name="connsiteY269" fmla="*/ 3293426 h 4821630"/>
                <a:gd name="connsiteX270" fmla="*/ 4930476 w 5017802"/>
                <a:gd name="connsiteY270" fmla="*/ 3201578 h 4821630"/>
                <a:gd name="connsiteX271" fmla="*/ 4881489 w 5017802"/>
                <a:gd name="connsiteY271" fmla="*/ 3176406 h 4821630"/>
                <a:gd name="connsiteX272" fmla="*/ 4797352 w 5017802"/>
                <a:gd name="connsiteY272" fmla="*/ 3207928 h 4821630"/>
                <a:gd name="connsiteX273" fmla="*/ 4760613 w 5017802"/>
                <a:gd name="connsiteY273" fmla="*/ 3171643 h 4821630"/>
                <a:gd name="connsiteX274" fmla="*/ 4805290 w 5017802"/>
                <a:gd name="connsiteY274" fmla="*/ 3148738 h 4821630"/>
                <a:gd name="connsiteX275" fmla="*/ 4676023 w 5017802"/>
                <a:gd name="connsiteY275" fmla="*/ 2935559 h 4821630"/>
                <a:gd name="connsiteX276" fmla="*/ 4690989 w 5017802"/>
                <a:gd name="connsiteY276" fmla="*/ 2905396 h 4821630"/>
                <a:gd name="connsiteX277" fmla="*/ 4667404 w 5017802"/>
                <a:gd name="connsiteY277" fmla="*/ 2789736 h 4821630"/>
                <a:gd name="connsiteX278" fmla="*/ 4508655 w 5017802"/>
                <a:gd name="connsiteY278" fmla="*/ 2778850 h 4821630"/>
                <a:gd name="connsiteX279" fmla="*/ 4475317 w 5017802"/>
                <a:gd name="connsiteY279" fmla="*/ 2827608 h 4821630"/>
                <a:gd name="connsiteX280" fmla="*/ 4386417 w 5017802"/>
                <a:gd name="connsiteY280" fmla="*/ 2842124 h 4821630"/>
                <a:gd name="connsiteX281" fmla="*/ 4392767 w 5017802"/>
                <a:gd name="connsiteY281" fmla="*/ 2820125 h 4821630"/>
                <a:gd name="connsiteX282" fmla="*/ 4339245 w 5017802"/>
                <a:gd name="connsiteY282" fmla="*/ 2804024 h 4821630"/>
                <a:gd name="connsiteX283" fmla="*/ 4314526 w 5017802"/>
                <a:gd name="connsiteY283" fmla="*/ 2638923 h 4821630"/>
                <a:gd name="connsiteX284" fmla="*/ 4034219 w 5017802"/>
                <a:gd name="connsiteY284" fmla="*/ 2572248 h 4821630"/>
                <a:gd name="connsiteX285" fmla="*/ 3897920 w 5017802"/>
                <a:gd name="connsiteY285" fmla="*/ 2615564 h 4821630"/>
                <a:gd name="connsiteX286" fmla="*/ 3765931 w 5017802"/>
                <a:gd name="connsiteY286" fmla="*/ 2608080 h 4821630"/>
                <a:gd name="connsiteX287" fmla="*/ 3633488 w 5017802"/>
                <a:gd name="connsiteY287" fmla="*/ 2497182 h 4821630"/>
                <a:gd name="connsiteX288" fmla="*/ 3420310 w 5017802"/>
                <a:gd name="connsiteY288" fmla="*/ 2193969 h 4821630"/>
                <a:gd name="connsiteX289" fmla="*/ 3021848 w 5017802"/>
                <a:gd name="connsiteY289" fmla="*/ 2054496 h 4821630"/>
                <a:gd name="connsiteX290" fmla="*/ 2785310 w 5017802"/>
                <a:gd name="connsiteY290" fmla="*/ 1741532 h 4821630"/>
                <a:gd name="connsiteX291" fmla="*/ 2819101 w 5017802"/>
                <a:gd name="connsiteY291" fmla="*/ 1716586 h 4821630"/>
                <a:gd name="connsiteX292" fmla="*/ 2878745 w 5017802"/>
                <a:gd name="connsiteY292" fmla="*/ 1799589 h 4821630"/>
                <a:gd name="connsiteX293" fmla="*/ 2898929 w 5017802"/>
                <a:gd name="connsiteY293" fmla="*/ 1782126 h 4821630"/>
                <a:gd name="connsiteX294" fmla="*/ 2942019 w 5017802"/>
                <a:gd name="connsiteY294" fmla="*/ 1812970 h 4821630"/>
                <a:gd name="connsiteX295" fmla="*/ 3030692 w 5017802"/>
                <a:gd name="connsiteY295" fmla="*/ 1759221 h 4821630"/>
                <a:gd name="connsiteX296" fmla="*/ 3046794 w 5017802"/>
                <a:gd name="connsiteY296" fmla="*/ 1738811 h 4821630"/>
                <a:gd name="connsiteX297" fmla="*/ 3105077 w 5017802"/>
                <a:gd name="connsiteY297" fmla="*/ 1739037 h 4821630"/>
                <a:gd name="connsiteX298" fmla="*/ 3121180 w 5017802"/>
                <a:gd name="connsiteY298" fmla="*/ 1705927 h 4821630"/>
                <a:gd name="connsiteX299" fmla="*/ 3102356 w 5017802"/>
                <a:gd name="connsiteY299" fmla="*/ 1680300 h 4821630"/>
                <a:gd name="connsiteX300" fmla="*/ 3035228 w 5017802"/>
                <a:gd name="connsiteY300" fmla="*/ 1700257 h 4821630"/>
                <a:gd name="connsiteX301" fmla="*/ 3013456 w 5017802"/>
                <a:gd name="connsiteY301" fmla="*/ 1646736 h 4821630"/>
                <a:gd name="connsiteX302" fmla="*/ 3034774 w 5017802"/>
                <a:gd name="connsiteY302" fmla="*/ 1617026 h 4821630"/>
                <a:gd name="connsiteX303" fmla="*/ 2978304 w 5017802"/>
                <a:gd name="connsiteY303" fmla="*/ 1513612 h 4821630"/>
                <a:gd name="connsiteX304" fmla="*/ 2929773 w 5017802"/>
                <a:gd name="connsiteY304" fmla="*/ 1552393 h 4821630"/>
                <a:gd name="connsiteX305" fmla="*/ 2840418 w 5017802"/>
                <a:gd name="connsiteY305" fmla="*/ 1497737 h 4821630"/>
                <a:gd name="connsiteX306" fmla="*/ 2892352 w 5017802"/>
                <a:gd name="connsiteY306" fmla="*/ 1405208 h 4821630"/>
                <a:gd name="connsiteX307" fmla="*/ 2849490 w 5017802"/>
                <a:gd name="connsiteY307" fmla="*/ 1284105 h 4821630"/>
                <a:gd name="connsiteX308" fmla="*/ 2864231 w 5017802"/>
                <a:gd name="connsiteY308" fmla="*/ 1160053 h 4821630"/>
                <a:gd name="connsiteX309" fmla="*/ 2959481 w 5017802"/>
                <a:gd name="connsiteY309" fmla="*/ 1086348 h 4821630"/>
                <a:gd name="connsiteX310" fmla="*/ 3064710 w 5017802"/>
                <a:gd name="connsiteY310" fmla="*/ 1063896 h 4821630"/>
                <a:gd name="connsiteX311" fmla="*/ 3001663 w 5017802"/>
                <a:gd name="connsiteY311" fmla="*/ 974089 h 4821630"/>
                <a:gd name="connsiteX312" fmla="*/ 2984427 w 5017802"/>
                <a:gd name="connsiteY312" fmla="*/ 1018766 h 4821630"/>
                <a:gd name="connsiteX313" fmla="*/ 2941112 w 5017802"/>
                <a:gd name="connsiteY313" fmla="*/ 971595 h 4821630"/>
                <a:gd name="connsiteX314" fmla="*/ 2962430 w 5017802"/>
                <a:gd name="connsiteY314" fmla="*/ 886323 h 4821630"/>
                <a:gd name="connsiteX315" fmla="*/ 3035454 w 5017802"/>
                <a:gd name="connsiteY315" fmla="*/ 789032 h 4821630"/>
                <a:gd name="connsiteX316" fmla="*/ 3018445 w 5017802"/>
                <a:gd name="connsiteY316" fmla="*/ 682443 h 4821630"/>
                <a:gd name="connsiteX317" fmla="*/ 2847223 w 5017802"/>
                <a:gd name="connsiteY317" fmla="*/ 692194 h 4821630"/>
                <a:gd name="connsiteX318" fmla="*/ 2827945 w 5017802"/>
                <a:gd name="connsiteY318" fmla="*/ 734831 h 4821630"/>
                <a:gd name="connsiteX319" fmla="*/ 2795742 w 5017802"/>
                <a:gd name="connsiteY319" fmla="*/ 667248 h 4821630"/>
                <a:gd name="connsiteX320" fmla="*/ 2766032 w 5017802"/>
                <a:gd name="connsiteY320" fmla="*/ 707616 h 4821630"/>
                <a:gd name="connsiteX321" fmla="*/ 2580523 w 5017802"/>
                <a:gd name="connsiteY32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439813 w 5017802"/>
                <a:gd name="connsiteY212" fmla="*/ 4130265 h 4821630"/>
                <a:gd name="connsiteX213" fmla="*/ 3526217 w 5017802"/>
                <a:gd name="connsiteY213" fmla="*/ 4316455 h 4821630"/>
                <a:gd name="connsiteX214" fmla="*/ 3586542 w 5017802"/>
                <a:gd name="connsiteY214" fmla="*/ 4375193 h 4821630"/>
                <a:gd name="connsiteX215" fmla="*/ 3597654 w 5017802"/>
                <a:gd name="connsiteY215" fmla="*/ 4345030 h 4821630"/>
                <a:gd name="connsiteX216" fmla="*/ 3643692 w 5017802"/>
                <a:gd name="connsiteY216" fmla="*/ 4318042 h 4821630"/>
                <a:gd name="connsiteX217" fmla="*/ 3694492 w 5017802"/>
                <a:gd name="connsiteY217" fmla="*/ 4391068 h 4821630"/>
                <a:gd name="connsiteX218" fmla="*/ 3743705 w 5017802"/>
                <a:gd name="connsiteY218" fmla="*/ 4394243 h 4821630"/>
                <a:gd name="connsiteX219" fmla="*/ 3699254 w 5017802"/>
                <a:gd name="connsiteY219" fmla="*/ 4300581 h 4821630"/>
                <a:gd name="connsiteX220" fmla="*/ 3656392 w 5017802"/>
                <a:gd name="connsiteY220" fmla="*/ 4232318 h 4821630"/>
                <a:gd name="connsiteX221" fmla="*/ 3699255 w 5017802"/>
                <a:gd name="connsiteY221" fmla="*/ 4216442 h 4821630"/>
                <a:gd name="connsiteX222" fmla="*/ 3680204 w 5017802"/>
                <a:gd name="connsiteY222" fmla="*/ 4175168 h 4821630"/>
                <a:gd name="connsiteX223" fmla="*/ 3732592 w 5017802"/>
                <a:gd name="connsiteY223" fmla="*/ 4184693 h 4821630"/>
                <a:gd name="connsiteX224" fmla="*/ 3711955 w 5017802"/>
                <a:gd name="connsiteY224" fmla="*/ 4151355 h 4821630"/>
                <a:gd name="connsiteX225" fmla="*/ 3733274 w 5017802"/>
                <a:gd name="connsiteY225" fmla="*/ 4134801 h 4821630"/>
                <a:gd name="connsiteX226" fmla="*/ 3854377 w 5017802"/>
                <a:gd name="connsiteY226" fmla="*/ 4220074 h 4821630"/>
                <a:gd name="connsiteX227" fmla="*/ 3889754 w 5017802"/>
                <a:gd name="connsiteY227" fmla="*/ 4206917 h 4821630"/>
                <a:gd name="connsiteX228" fmla="*/ 3942141 w 5017802"/>
                <a:gd name="connsiteY228" fmla="*/ 4272006 h 4821630"/>
                <a:gd name="connsiteX229" fmla="*/ 3962779 w 5017802"/>
                <a:gd name="connsiteY229" fmla="*/ 4330743 h 4821630"/>
                <a:gd name="connsiteX230" fmla="*/ 4070729 w 5017802"/>
                <a:gd name="connsiteY230" fmla="*/ 4349792 h 4821630"/>
                <a:gd name="connsiteX231" fmla="*/ 4010405 w 5017802"/>
                <a:gd name="connsiteY231" fmla="*/ 4283117 h 4821630"/>
                <a:gd name="connsiteX232" fmla="*/ 4007229 w 5017802"/>
                <a:gd name="connsiteY232" fmla="*/ 4214855 h 4821630"/>
                <a:gd name="connsiteX233" fmla="*/ 4061204 w 5017802"/>
                <a:gd name="connsiteY233" fmla="*/ 4270418 h 4821630"/>
                <a:gd name="connsiteX234" fmla="*/ 4110417 w 5017802"/>
                <a:gd name="connsiteY234" fmla="*/ 4275180 h 4821630"/>
                <a:gd name="connsiteX235" fmla="*/ 4104067 w 5017802"/>
                <a:gd name="connsiteY235" fmla="*/ 4225968 h 4821630"/>
                <a:gd name="connsiteX236" fmla="*/ 4164392 w 5017802"/>
                <a:gd name="connsiteY236" fmla="*/ 4230730 h 4821630"/>
                <a:gd name="connsiteX237" fmla="*/ 4226304 w 5017802"/>
                <a:gd name="connsiteY237" fmla="*/ 4273592 h 4821630"/>
                <a:gd name="connsiteX238" fmla="*/ 4258054 w 5017802"/>
                <a:gd name="connsiteY238" fmla="*/ 4260893 h 4821630"/>
                <a:gd name="connsiteX239" fmla="*/ 4251705 w 5017802"/>
                <a:gd name="connsiteY239" fmla="*/ 4225968 h 4821630"/>
                <a:gd name="connsiteX240" fmla="*/ 4292980 w 5017802"/>
                <a:gd name="connsiteY240" fmla="*/ 4202156 h 4821630"/>
                <a:gd name="connsiteX241" fmla="*/ 4377117 w 5017802"/>
                <a:gd name="connsiteY241" fmla="*/ 4259306 h 4821630"/>
                <a:gd name="connsiteX242" fmla="*/ 4394580 w 5017802"/>
                <a:gd name="connsiteY242" fmla="*/ 4157708 h 4821630"/>
                <a:gd name="connsiteX243" fmla="*/ 4369180 w 5017802"/>
                <a:gd name="connsiteY243" fmla="*/ 4135482 h 4821630"/>
                <a:gd name="connsiteX244" fmla="*/ 4296154 w 5017802"/>
                <a:gd name="connsiteY244" fmla="*/ 4092619 h 4821630"/>
                <a:gd name="connsiteX245" fmla="*/ 4318379 w 5017802"/>
                <a:gd name="connsiteY245" fmla="*/ 4067220 h 4821630"/>
                <a:gd name="connsiteX246" fmla="*/ 4339017 w 5017802"/>
                <a:gd name="connsiteY246" fmla="*/ 4044994 h 4821630"/>
                <a:gd name="connsiteX247" fmla="*/ 4392992 w 5017802"/>
                <a:gd name="connsiteY247" fmla="*/ 4076745 h 4821630"/>
                <a:gd name="connsiteX248" fmla="*/ 4399342 w 5017802"/>
                <a:gd name="connsiteY248" fmla="*/ 4032295 h 4821630"/>
                <a:gd name="connsiteX249" fmla="*/ 4343779 w 5017802"/>
                <a:gd name="connsiteY249" fmla="*/ 4008482 h 4821630"/>
                <a:gd name="connsiteX250" fmla="*/ 4342192 w 5017802"/>
                <a:gd name="connsiteY250" fmla="*/ 3998958 h 4821630"/>
                <a:gd name="connsiteX251" fmla="*/ 4329491 w 5017802"/>
                <a:gd name="connsiteY251" fmla="*/ 3960859 h 4821630"/>
                <a:gd name="connsiteX252" fmla="*/ 4335841 w 5017802"/>
                <a:gd name="connsiteY252" fmla="*/ 3913233 h 4821630"/>
                <a:gd name="connsiteX253" fmla="*/ 4346954 w 5017802"/>
                <a:gd name="connsiteY253" fmla="*/ 3857670 h 4821630"/>
                <a:gd name="connsiteX254" fmla="*/ 4308854 w 5017802"/>
                <a:gd name="connsiteY254" fmla="*/ 3827508 h 4821630"/>
                <a:gd name="connsiteX255" fmla="*/ 4342191 w 5017802"/>
                <a:gd name="connsiteY255" fmla="*/ 3817983 h 4821630"/>
                <a:gd name="connsiteX256" fmla="*/ 4319966 w 5017802"/>
                <a:gd name="connsiteY256" fmla="*/ 3781470 h 4821630"/>
                <a:gd name="connsiteX257" fmla="*/ 4358067 w 5017802"/>
                <a:gd name="connsiteY257" fmla="*/ 3776709 h 4821630"/>
                <a:gd name="connsiteX258" fmla="*/ 4364416 w 5017802"/>
                <a:gd name="connsiteY258" fmla="*/ 3743370 h 4821630"/>
                <a:gd name="connsiteX259" fmla="*/ 4426330 w 5017802"/>
                <a:gd name="connsiteY259" fmla="*/ 3752897 h 4821630"/>
                <a:gd name="connsiteX260" fmla="*/ 4459443 w 5017802"/>
                <a:gd name="connsiteY260" fmla="*/ 3768089 h 4821630"/>
                <a:gd name="connsiteX261" fmla="*/ 4425650 w 5017802"/>
                <a:gd name="connsiteY261" fmla="*/ 3809137 h 4821630"/>
                <a:gd name="connsiteX262" fmla="*/ 4464658 w 5017802"/>
                <a:gd name="connsiteY262" fmla="*/ 3916633 h 4821630"/>
                <a:gd name="connsiteX263" fmla="*/ 4517045 w 5017802"/>
                <a:gd name="connsiteY263" fmla="*/ 3947931 h 4821630"/>
                <a:gd name="connsiteX264" fmla="*/ 4568979 w 5017802"/>
                <a:gd name="connsiteY264" fmla="*/ 3905749 h 4821630"/>
                <a:gd name="connsiteX265" fmla="*/ 4654704 w 5017802"/>
                <a:gd name="connsiteY265" fmla="*/ 3857216 h 4821630"/>
                <a:gd name="connsiteX266" fmla="*/ 4637468 w 5017802"/>
                <a:gd name="connsiteY266" fmla="*/ 3768315 h 4821630"/>
                <a:gd name="connsiteX267" fmla="*/ 4714802 w 5017802"/>
                <a:gd name="connsiteY267" fmla="*/ 3635646 h 4821630"/>
                <a:gd name="connsiteX268" fmla="*/ 5007356 w 5017802"/>
                <a:gd name="connsiteY268" fmla="*/ 3302498 h 4821630"/>
                <a:gd name="connsiteX269" fmla="*/ 4925939 w 5017802"/>
                <a:gd name="connsiteY269" fmla="*/ 3293426 h 4821630"/>
                <a:gd name="connsiteX270" fmla="*/ 4930476 w 5017802"/>
                <a:gd name="connsiteY270" fmla="*/ 3201578 h 4821630"/>
                <a:gd name="connsiteX271" fmla="*/ 4881489 w 5017802"/>
                <a:gd name="connsiteY271" fmla="*/ 3176406 h 4821630"/>
                <a:gd name="connsiteX272" fmla="*/ 4797352 w 5017802"/>
                <a:gd name="connsiteY272" fmla="*/ 3207928 h 4821630"/>
                <a:gd name="connsiteX273" fmla="*/ 4760613 w 5017802"/>
                <a:gd name="connsiteY273" fmla="*/ 3171643 h 4821630"/>
                <a:gd name="connsiteX274" fmla="*/ 4805290 w 5017802"/>
                <a:gd name="connsiteY274" fmla="*/ 3148738 h 4821630"/>
                <a:gd name="connsiteX275" fmla="*/ 4676023 w 5017802"/>
                <a:gd name="connsiteY275" fmla="*/ 2935559 h 4821630"/>
                <a:gd name="connsiteX276" fmla="*/ 4690989 w 5017802"/>
                <a:gd name="connsiteY276" fmla="*/ 2905396 h 4821630"/>
                <a:gd name="connsiteX277" fmla="*/ 4667404 w 5017802"/>
                <a:gd name="connsiteY277" fmla="*/ 2789736 h 4821630"/>
                <a:gd name="connsiteX278" fmla="*/ 4508655 w 5017802"/>
                <a:gd name="connsiteY278" fmla="*/ 2778850 h 4821630"/>
                <a:gd name="connsiteX279" fmla="*/ 4475317 w 5017802"/>
                <a:gd name="connsiteY279" fmla="*/ 2827608 h 4821630"/>
                <a:gd name="connsiteX280" fmla="*/ 4386417 w 5017802"/>
                <a:gd name="connsiteY280" fmla="*/ 2842124 h 4821630"/>
                <a:gd name="connsiteX281" fmla="*/ 4392767 w 5017802"/>
                <a:gd name="connsiteY281" fmla="*/ 2820125 h 4821630"/>
                <a:gd name="connsiteX282" fmla="*/ 4339245 w 5017802"/>
                <a:gd name="connsiteY282" fmla="*/ 2804024 h 4821630"/>
                <a:gd name="connsiteX283" fmla="*/ 4314526 w 5017802"/>
                <a:gd name="connsiteY283" fmla="*/ 2638923 h 4821630"/>
                <a:gd name="connsiteX284" fmla="*/ 4034219 w 5017802"/>
                <a:gd name="connsiteY284" fmla="*/ 2572248 h 4821630"/>
                <a:gd name="connsiteX285" fmla="*/ 3897920 w 5017802"/>
                <a:gd name="connsiteY285" fmla="*/ 2615564 h 4821630"/>
                <a:gd name="connsiteX286" fmla="*/ 3765931 w 5017802"/>
                <a:gd name="connsiteY286" fmla="*/ 2608080 h 4821630"/>
                <a:gd name="connsiteX287" fmla="*/ 3633488 w 5017802"/>
                <a:gd name="connsiteY287" fmla="*/ 2497182 h 4821630"/>
                <a:gd name="connsiteX288" fmla="*/ 3420310 w 5017802"/>
                <a:gd name="connsiteY288" fmla="*/ 2193969 h 4821630"/>
                <a:gd name="connsiteX289" fmla="*/ 3021848 w 5017802"/>
                <a:gd name="connsiteY289" fmla="*/ 2054496 h 4821630"/>
                <a:gd name="connsiteX290" fmla="*/ 2785310 w 5017802"/>
                <a:gd name="connsiteY290" fmla="*/ 1741532 h 4821630"/>
                <a:gd name="connsiteX291" fmla="*/ 2819101 w 5017802"/>
                <a:gd name="connsiteY291" fmla="*/ 1716586 h 4821630"/>
                <a:gd name="connsiteX292" fmla="*/ 2878745 w 5017802"/>
                <a:gd name="connsiteY292" fmla="*/ 1799589 h 4821630"/>
                <a:gd name="connsiteX293" fmla="*/ 2898929 w 5017802"/>
                <a:gd name="connsiteY293" fmla="*/ 1782126 h 4821630"/>
                <a:gd name="connsiteX294" fmla="*/ 2942019 w 5017802"/>
                <a:gd name="connsiteY294" fmla="*/ 1812970 h 4821630"/>
                <a:gd name="connsiteX295" fmla="*/ 3030692 w 5017802"/>
                <a:gd name="connsiteY295" fmla="*/ 1759221 h 4821630"/>
                <a:gd name="connsiteX296" fmla="*/ 3046794 w 5017802"/>
                <a:gd name="connsiteY296" fmla="*/ 1738811 h 4821630"/>
                <a:gd name="connsiteX297" fmla="*/ 3105077 w 5017802"/>
                <a:gd name="connsiteY297" fmla="*/ 1739037 h 4821630"/>
                <a:gd name="connsiteX298" fmla="*/ 3121180 w 5017802"/>
                <a:gd name="connsiteY298" fmla="*/ 1705927 h 4821630"/>
                <a:gd name="connsiteX299" fmla="*/ 3102356 w 5017802"/>
                <a:gd name="connsiteY299" fmla="*/ 1680300 h 4821630"/>
                <a:gd name="connsiteX300" fmla="*/ 3035228 w 5017802"/>
                <a:gd name="connsiteY300" fmla="*/ 1700257 h 4821630"/>
                <a:gd name="connsiteX301" fmla="*/ 3013456 w 5017802"/>
                <a:gd name="connsiteY301" fmla="*/ 1646736 h 4821630"/>
                <a:gd name="connsiteX302" fmla="*/ 3034774 w 5017802"/>
                <a:gd name="connsiteY302" fmla="*/ 1617026 h 4821630"/>
                <a:gd name="connsiteX303" fmla="*/ 2978304 w 5017802"/>
                <a:gd name="connsiteY303" fmla="*/ 1513612 h 4821630"/>
                <a:gd name="connsiteX304" fmla="*/ 2929773 w 5017802"/>
                <a:gd name="connsiteY304" fmla="*/ 1552393 h 4821630"/>
                <a:gd name="connsiteX305" fmla="*/ 2840418 w 5017802"/>
                <a:gd name="connsiteY305" fmla="*/ 1497737 h 4821630"/>
                <a:gd name="connsiteX306" fmla="*/ 2892352 w 5017802"/>
                <a:gd name="connsiteY306" fmla="*/ 1405208 h 4821630"/>
                <a:gd name="connsiteX307" fmla="*/ 2849490 w 5017802"/>
                <a:gd name="connsiteY307" fmla="*/ 1284105 h 4821630"/>
                <a:gd name="connsiteX308" fmla="*/ 2864231 w 5017802"/>
                <a:gd name="connsiteY308" fmla="*/ 1160053 h 4821630"/>
                <a:gd name="connsiteX309" fmla="*/ 2959481 w 5017802"/>
                <a:gd name="connsiteY309" fmla="*/ 1086348 h 4821630"/>
                <a:gd name="connsiteX310" fmla="*/ 3064710 w 5017802"/>
                <a:gd name="connsiteY310" fmla="*/ 1063896 h 4821630"/>
                <a:gd name="connsiteX311" fmla="*/ 3001663 w 5017802"/>
                <a:gd name="connsiteY311" fmla="*/ 974089 h 4821630"/>
                <a:gd name="connsiteX312" fmla="*/ 2984427 w 5017802"/>
                <a:gd name="connsiteY312" fmla="*/ 1018766 h 4821630"/>
                <a:gd name="connsiteX313" fmla="*/ 2941112 w 5017802"/>
                <a:gd name="connsiteY313" fmla="*/ 971595 h 4821630"/>
                <a:gd name="connsiteX314" fmla="*/ 2962430 w 5017802"/>
                <a:gd name="connsiteY314" fmla="*/ 886323 h 4821630"/>
                <a:gd name="connsiteX315" fmla="*/ 3035454 w 5017802"/>
                <a:gd name="connsiteY315" fmla="*/ 789032 h 4821630"/>
                <a:gd name="connsiteX316" fmla="*/ 3018445 w 5017802"/>
                <a:gd name="connsiteY316" fmla="*/ 682443 h 4821630"/>
                <a:gd name="connsiteX317" fmla="*/ 2847223 w 5017802"/>
                <a:gd name="connsiteY317" fmla="*/ 692194 h 4821630"/>
                <a:gd name="connsiteX318" fmla="*/ 2827945 w 5017802"/>
                <a:gd name="connsiteY318" fmla="*/ 734831 h 4821630"/>
                <a:gd name="connsiteX319" fmla="*/ 2795742 w 5017802"/>
                <a:gd name="connsiteY319" fmla="*/ 667248 h 4821630"/>
                <a:gd name="connsiteX320" fmla="*/ 2766032 w 5017802"/>
                <a:gd name="connsiteY320" fmla="*/ 707616 h 4821630"/>
                <a:gd name="connsiteX321" fmla="*/ 2580523 w 5017802"/>
                <a:gd name="connsiteY32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272223 w 5017802"/>
                <a:gd name="connsiteY212" fmla="*/ 4059285 h 4821630"/>
                <a:gd name="connsiteX213" fmla="*/ 3439813 w 5017802"/>
                <a:gd name="connsiteY213" fmla="*/ 4130265 h 4821630"/>
                <a:gd name="connsiteX214" fmla="*/ 3526217 w 5017802"/>
                <a:gd name="connsiteY214" fmla="*/ 4316455 h 4821630"/>
                <a:gd name="connsiteX215" fmla="*/ 3586542 w 5017802"/>
                <a:gd name="connsiteY215" fmla="*/ 4375193 h 4821630"/>
                <a:gd name="connsiteX216" fmla="*/ 3597654 w 5017802"/>
                <a:gd name="connsiteY216" fmla="*/ 4345030 h 4821630"/>
                <a:gd name="connsiteX217" fmla="*/ 3643692 w 5017802"/>
                <a:gd name="connsiteY217" fmla="*/ 4318042 h 4821630"/>
                <a:gd name="connsiteX218" fmla="*/ 3694492 w 5017802"/>
                <a:gd name="connsiteY218" fmla="*/ 4391068 h 4821630"/>
                <a:gd name="connsiteX219" fmla="*/ 3743705 w 5017802"/>
                <a:gd name="connsiteY219" fmla="*/ 4394243 h 4821630"/>
                <a:gd name="connsiteX220" fmla="*/ 3699254 w 5017802"/>
                <a:gd name="connsiteY220" fmla="*/ 4300581 h 4821630"/>
                <a:gd name="connsiteX221" fmla="*/ 3656392 w 5017802"/>
                <a:gd name="connsiteY221" fmla="*/ 4232318 h 4821630"/>
                <a:gd name="connsiteX222" fmla="*/ 3699255 w 5017802"/>
                <a:gd name="connsiteY222" fmla="*/ 4216442 h 4821630"/>
                <a:gd name="connsiteX223" fmla="*/ 3680204 w 5017802"/>
                <a:gd name="connsiteY223" fmla="*/ 4175168 h 4821630"/>
                <a:gd name="connsiteX224" fmla="*/ 3732592 w 5017802"/>
                <a:gd name="connsiteY224" fmla="*/ 4184693 h 4821630"/>
                <a:gd name="connsiteX225" fmla="*/ 3711955 w 5017802"/>
                <a:gd name="connsiteY225" fmla="*/ 4151355 h 4821630"/>
                <a:gd name="connsiteX226" fmla="*/ 3733274 w 5017802"/>
                <a:gd name="connsiteY226" fmla="*/ 4134801 h 4821630"/>
                <a:gd name="connsiteX227" fmla="*/ 3854377 w 5017802"/>
                <a:gd name="connsiteY227" fmla="*/ 4220074 h 4821630"/>
                <a:gd name="connsiteX228" fmla="*/ 3889754 w 5017802"/>
                <a:gd name="connsiteY228" fmla="*/ 4206917 h 4821630"/>
                <a:gd name="connsiteX229" fmla="*/ 3942141 w 5017802"/>
                <a:gd name="connsiteY229" fmla="*/ 4272006 h 4821630"/>
                <a:gd name="connsiteX230" fmla="*/ 3962779 w 5017802"/>
                <a:gd name="connsiteY230" fmla="*/ 4330743 h 4821630"/>
                <a:gd name="connsiteX231" fmla="*/ 4070729 w 5017802"/>
                <a:gd name="connsiteY231" fmla="*/ 4349792 h 4821630"/>
                <a:gd name="connsiteX232" fmla="*/ 4010405 w 5017802"/>
                <a:gd name="connsiteY232" fmla="*/ 4283117 h 4821630"/>
                <a:gd name="connsiteX233" fmla="*/ 4007229 w 5017802"/>
                <a:gd name="connsiteY233" fmla="*/ 4214855 h 4821630"/>
                <a:gd name="connsiteX234" fmla="*/ 4061204 w 5017802"/>
                <a:gd name="connsiteY234" fmla="*/ 4270418 h 4821630"/>
                <a:gd name="connsiteX235" fmla="*/ 4110417 w 5017802"/>
                <a:gd name="connsiteY235" fmla="*/ 4275180 h 4821630"/>
                <a:gd name="connsiteX236" fmla="*/ 4104067 w 5017802"/>
                <a:gd name="connsiteY236" fmla="*/ 4225968 h 4821630"/>
                <a:gd name="connsiteX237" fmla="*/ 4164392 w 5017802"/>
                <a:gd name="connsiteY237" fmla="*/ 4230730 h 4821630"/>
                <a:gd name="connsiteX238" fmla="*/ 4226304 w 5017802"/>
                <a:gd name="connsiteY238" fmla="*/ 4273592 h 4821630"/>
                <a:gd name="connsiteX239" fmla="*/ 4258054 w 5017802"/>
                <a:gd name="connsiteY239" fmla="*/ 4260893 h 4821630"/>
                <a:gd name="connsiteX240" fmla="*/ 4251705 w 5017802"/>
                <a:gd name="connsiteY240" fmla="*/ 4225968 h 4821630"/>
                <a:gd name="connsiteX241" fmla="*/ 4292980 w 5017802"/>
                <a:gd name="connsiteY241" fmla="*/ 4202156 h 4821630"/>
                <a:gd name="connsiteX242" fmla="*/ 4377117 w 5017802"/>
                <a:gd name="connsiteY242" fmla="*/ 4259306 h 4821630"/>
                <a:gd name="connsiteX243" fmla="*/ 4394580 w 5017802"/>
                <a:gd name="connsiteY243" fmla="*/ 4157708 h 4821630"/>
                <a:gd name="connsiteX244" fmla="*/ 4369180 w 5017802"/>
                <a:gd name="connsiteY244" fmla="*/ 4135482 h 4821630"/>
                <a:gd name="connsiteX245" fmla="*/ 4296154 w 5017802"/>
                <a:gd name="connsiteY245" fmla="*/ 4092619 h 4821630"/>
                <a:gd name="connsiteX246" fmla="*/ 4318379 w 5017802"/>
                <a:gd name="connsiteY246" fmla="*/ 4067220 h 4821630"/>
                <a:gd name="connsiteX247" fmla="*/ 4339017 w 5017802"/>
                <a:gd name="connsiteY247" fmla="*/ 4044994 h 4821630"/>
                <a:gd name="connsiteX248" fmla="*/ 4392992 w 5017802"/>
                <a:gd name="connsiteY248" fmla="*/ 4076745 h 4821630"/>
                <a:gd name="connsiteX249" fmla="*/ 4399342 w 5017802"/>
                <a:gd name="connsiteY249" fmla="*/ 4032295 h 4821630"/>
                <a:gd name="connsiteX250" fmla="*/ 4343779 w 5017802"/>
                <a:gd name="connsiteY250" fmla="*/ 4008482 h 4821630"/>
                <a:gd name="connsiteX251" fmla="*/ 4342192 w 5017802"/>
                <a:gd name="connsiteY251" fmla="*/ 3998958 h 4821630"/>
                <a:gd name="connsiteX252" fmla="*/ 4329491 w 5017802"/>
                <a:gd name="connsiteY252" fmla="*/ 3960859 h 4821630"/>
                <a:gd name="connsiteX253" fmla="*/ 4335841 w 5017802"/>
                <a:gd name="connsiteY253" fmla="*/ 3913233 h 4821630"/>
                <a:gd name="connsiteX254" fmla="*/ 4346954 w 5017802"/>
                <a:gd name="connsiteY254" fmla="*/ 3857670 h 4821630"/>
                <a:gd name="connsiteX255" fmla="*/ 4308854 w 5017802"/>
                <a:gd name="connsiteY255" fmla="*/ 3827508 h 4821630"/>
                <a:gd name="connsiteX256" fmla="*/ 4342191 w 5017802"/>
                <a:gd name="connsiteY256" fmla="*/ 3817983 h 4821630"/>
                <a:gd name="connsiteX257" fmla="*/ 4319966 w 5017802"/>
                <a:gd name="connsiteY257" fmla="*/ 3781470 h 4821630"/>
                <a:gd name="connsiteX258" fmla="*/ 4358067 w 5017802"/>
                <a:gd name="connsiteY258" fmla="*/ 3776709 h 4821630"/>
                <a:gd name="connsiteX259" fmla="*/ 4364416 w 5017802"/>
                <a:gd name="connsiteY259" fmla="*/ 3743370 h 4821630"/>
                <a:gd name="connsiteX260" fmla="*/ 4426330 w 5017802"/>
                <a:gd name="connsiteY260" fmla="*/ 3752897 h 4821630"/>
                <a:gd name="connsiteX261" fmla="*/ 4459443 w 5017802"/>
                <a:gd name="connsiteY261" fmla="*/ 3768089 h 4821630"/>
                <a:gd name="connsiteX262" fmla="*/ 4425650 w 5017802"/>
                <a:gd name="connsiteY262" fmla="*/ 3809137 h 4821630"/>
                <a:gd name="connsiteX263" fmla="*/ 4464658 w 5017802"/>
                <a:gd name="connsiteY263" fmla="*/ 3916633 h 4821630"/>
                <a:gd name="connsiteX264" fmla="*/ 4517045 w 5017802"/>
                <a:gd name="connsiteY264" fmla="*/ 3947931 h 4821630"/>
                <a:gd name="connsiteX265" fmla="*/ 4568979 w 5017802"/>
                <a:gd name="connsiteY265" fmla="*/ 3905749 h 4821630"/>
                <a:gd name="connsiteX266" fmla="*/ 4654704 w 5017802"/>
                <a:gd name="connsiteY266" fmla="*/ 3857216 h 4821630"/>
                <a:gd name="connsiteX267" fmla="*/ 4637468 w 5017802"/>
                <a:gd name="connsiteY267" fmla="*/ 3768315 h 4821630"/>
                <a:gd name="connsiteX268" fmla="*/ 4714802 w 5017802"/>
                <a:gd name="connsiteY268" fmla="*/ 3635646 h 4821630"/>
                <a:gd name="connsiteX269" fmla="*/ 5007356 w 5017802"/>
                <a:gd name="connsiteY269" fmla="*/ 3302498 h 4821630"/>
                <a:gd name="connsiteX270" fmla="*/ 4925939 w 5017802"/>
                <a:gd name="connsiteY270" fmla="*/ 3293426 h 4821630"/>
                <a:gd name="connsiteX271" fmla="*/ 4930476 w 5017802"/>
                <a:gd name="connsiteY271" fmla="*/ 3201578 h 4821630"/>
                <a:gd name="connsiteX272" fmla="*/ 4881489 w 5017802"/>
                <a:gd name="connsiteY272" fmla="*/ 3176406 h 4821630"/>
                <a:gd name="connsiteX273" fmla="*/ 4797352 w 5017802"/>
                <a:gd name="connsiteY273" fmla="*/ 3207928 h 4821630"/>
                <a:gd name="connsiteX274" fmla="*/ 4760613 w 5017802"/>
                <a:gd name="connsiteY274" fmla="*/ 3171643 h 4821630"/>
                <a:gd name="connsiteX275" fmla="*/ 4805290 w 5017802"/>
                <a:gd name="connsiteY275" fmla="*/ 3148738 h 4821630"/>
                <a:gd name="connsiteX276" fmla="*/ 4676023 w 5017802"/>
                <a:gd name="connsiteY276" fmla="*/ 2935559 h 4821630"/>
                <a:gd name="connsiteX277" fmla="*/ 4690989 w 5017802"/>
                <a:gd name="connsiteY277" fmla="*/ 2905396 h 4821630"/>
                <a:gd name="connsiteX278" fmla="*/ 4667404 w 5017802"/>
                <a:gd name="connsiteY278" fmla="*/ 2789736 h 4821630"/>
                <a:gd name="connsiteX279" fmla="*/ 4508655 w 5017802"/>
                <a:gd name="connsiteY279" fmla="*/ 2778850 h 4821630"/>
                <a:gd name="connsiteX280" fmla="*/ 4475317 w 5017802"/>
                <a:gd name="connsiteY280" fmla="*/ 2827608 h 4821630"/>
                <a:gd name="connsiteX281" fmla="*/ 4386417 w 5017802"/>
                <a:gd name="connsiteY281" fmla="*/ 2842124 h 4821630"/>
                <a:gd name="connsiteX282" fmla="*/ 4392767 w 5017802"/>
                <a:gd name="connsiteY282" fmla="*/ 2820125 h 4821630"/>
                <a:gd name="connsiteX283" fmla="*/ 4339245 w 5017802"/>
                <a:gd name="connsiteY283" fmla="*/ 2804024 h 4821630"/>
                <a:gd name="connsiteX284" fmla="*/ 4314526 w 5017802"/>
                <a:gd name="connsiteY284" fmla="*/ 2638923 h 4821630"/>
                <a:gd name="connsiteX285" fmla="*/ 4034219 w 5017802"/>
                <a:gd name="connsiteY285" fmla="*/ 2572248 h 4821630"/>
                <a:gd name="connsiteX286" fmla="*/ 3897920 w 5017802"/>
                <a:gd name="connsiteY286" fmla="*/ 2615564 h 4821630"/>
                <a:gd name="connsiteX287" fmla="*/ 3765931 w 5017802"/>
                <a:gd name="connsiteY287" fmla="*/ 2608080 h 4821630"/>
                <a:gd name="connsiteX288" fmla="*/ 3633488 w 5017802"/>
                <a:gd name="connsiteY288" fmla="*/ 2497182 h 4821630"/>
                <a:gd name="connsiteX289" fmla="*/ 3420310 w 5017802"/>
                <a:gd name="connsiteY289" fmla="*/ 2193969 h 4821630"/>
                <a:gd name="connsiteX290" fmla="*/ 3021848 w 5017802"/>
                <a:gd name="connsiteY290" fmla="*/ 2054496 h 4821630"/>
                <a:gd name="connsiteX291" fmla="*/ 2785310 w 5017802"/>
                <a:gd name="connsiteY291" fmla="*/ 1741532 h 4821630"/>
                <a:gd name="connsiteX292" fmla="*/ 2819101 w 5017802"/>
                <a:gd name="connsiteY292" fmla="*/ 1716586 h 4821630"/>
                <a:gd name="connsiteX293" fmla="*/ 2878745 w 5017802"/>
                <a:gd name="connsiteY293" fmla="*/ 1799589 h 4821630"/>
                <a:gd name="connsiteX294" fmla="*/ 2898929 w 5017802"/>
                <a:gd name="connsiteY294" fmla="*/ 1782126 h 4821630"/>
                <a:gd name="connsiteX295" fmla="*/ 2942019 w 5017802"/>
                <a:gd name="connsiteY295" fmla="*/ 1812970 h 4821630"/>
                <a:gd name="connsiteX296" fmla="*/ 3030692 w 5017802"/>
                <a:gd name="connsiteY296" fmla="*/ 1759221 h 4821630"/>
                <a:gd name="connsiteX297" fmla="*/ 3046794 w 5017802"/>
                <a:gd name="connsiteY297" fmla="*/ 1738811 h 4821630"/>
                <a:gd name="connsiteX298" fmla="*/ 3105077 w 5017802"/>
                <a:gd name="connsiteY298" fmla="*/ 1739037 h 4821630"/>
                <a:gd name="connsiteX299" fmla="*/ 3121180 w 5017802"/>
                <a:gd name="connsiteY299" fmla="*/ 1705927 h 4821630"/>
                <a:gd name="connsiteX300" fmla="*/ 3102356 w 5017802"/>
                <a:gd name="connsiteY300" fmla="*/ 1680300 h 4821630"/>
                <a:gd name="connsiteX301" fmla="*/ 3035228 w 5017802"/>
                <a:gd name="connsiteY301" fmla="*/ 1700257 h 4821630"/>
                <a:gd name="connsiteX302" fmla="*/ 3013456 w 5017802"/>
                <a:gd name="connsiteY302" fmla="*/ 1646736 h 4821630"/>
                <a:gd name="connsiteX303" fmla="*/ 3034774 w 5017802"/>
                <a:gd name="connsiteY303" fmla="*/ 1617026 h 4821630"/>
                <a:gd name="connsiteX304" fmla="*/ 2978304 w 5017802"/>
                <a:gd name="connsiteY304" fmla="*/ 1513612 h 4821630"/>
                <a:gd name="connsiteX305" fmla="*/ 2929773 w 5017802"/>
                <a:gd name="connsiteY305" fmla="*/ 1552393 h 4821630"/>
                <a:gd name="connsiteX306" fmla="*/ 2840418 w 5017802"/>
                <a:gd name="connsiteY306" fmla="*/ 1497737 h 4821630"/>
                <a:gd name="connsiteX307" fmla="*/ 2892352 w 5017802"/>
                <a:gd name="connsiteY307" fmla="*/ 1405208 h 4821630"/>
                <a:gd name="connsiteX308" fmla="*/ 2849490 w 5017802"/>
                <a:gd name="connsiteY308" fmla="*/ 1284105 h 4821630"/>
                <a:gd name="connsiteX309" fmla="*/ 2864231 w 5017802"/>
                <a:gd name="connsiteY309" fmla="*/ 1160053 h 4821630"/>
                <a:gd name="connsiteX310" fmla="*/ 2959481 w 5017802"/>
                <a:gd name="connsiteY310" fmla="*/ 1086348 h 4821630"/>
                <a:gd name="connsiteX311" fmla="*/ 3064710 w 5017802"/>
                <a:gd name="connsiteY311" fmla="*/ 1063896 h 4821630"/>
                <a:gd name="connsiteX312" fmla="*/ 3001663 w 5017802"/>
                <a:gd name="connsiteY312" fmla="*/ 974089 h 4821630"/>
                <a:gd name="connsiteX313" fmla="*/ 2984427 w 5017802"/>
                <a:gd name="connsiteY313" fmla="*/ 1018766 h 4821630"/>
                <a:gd name="connsiteX314" fmla="*/ 2941112 w 5017802"/>
                <a:gd name="connsiteY314" fmla="*/ 971595 h 4821630"/>
                <a:gd name="connsiteX315" fmla="*/ 2962430 w 5017802"/>
                <a:gd name="connsiteY315" fmla="*/ 886323 h 4821630"/>
                <a:gd name="connsiteX316" fmla="*/ 3035454 w 5017802"/>
                <a:gd name="connsiteY316" fmla="*/ 789032 h 4821630"/>
                <a:gd name="connsiteX317" fmla="*/ 3018445 w 5017802"/>
                <a:gd name="connsiteY317" fmla="*/ 682443 h 4821630"/>
                <a:gd name="connsiteX318" fmla="*/ 2847223 w 5017802"/>
                <a:gd name="connsiteY318" fmla="*/ 692194 h 4821630"/>
                <a:gd name="connsiteX319" fmla="*/ 2827945 w 5017802"/>
                <a:gd name="connsiteY319" fmla="*/ 734831 h 4821630"/>
                <a:gd name="connsiteX320" fmla="*/ 2795742 w 5017802"/>
                <a:gd name="connsiteY320" fmla="*/ 667248 h 4821630"/>
                <a:gd name="connsiteX321" fmla="*/ 2766032 w 5017802"/>
                <a:gd name="connsiteY321" fmla="*/ 707616 h 4821630"/>
                <a:gd name="connsiteX322" fmla="*/ 2580523 w 5017802"/>
                <a:gd name="connsiteY32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439813 w 5017802"/>
                <a:gd name="connsiteY213" fmla="*/ 4130265 h 4821630"/>
                <a:gd name="connsiteX214" fmla="*/ 3526217 w 5017802"/>
                <a:gd name="connsiteY214" fmla="*/ 4316455 h 4821630"/>
                <a:gd name="connsiteX215" fmla="*/ 3586542 w 5017802"/>
                <a:gd name="connsiteY215" fmla="*/ 4375193 h 4821630"/>
                <a:gd name="connsiteX216" fmla="*/ 3597654 w 5017802"/>
                <a:gd name="connsiteY216" fmla="*/ 4345030 h 4821630"/>
                <a:gd name="connsiteX217" fmla="*/ 3643692 w 5017802"/>
                <a:gd name="connsiteY217" fmla="*/ 4318042 h 4821630"/>
                <a:gd name="connsiteX218" fmla="*/ 3694492 w 5017802"/>
                <a:gd name="connsiteY218" fmla="*/ 4391068 h 4821630"/>
                <a:gd name="connsiteX219" fmla="*/ 3743705 w 5017802"/>
                <a:gd name="connsiteY219" fmla="*/ 4394243 h 4821630"/>
                <a:gd name="connsiteX220" fmla="*/ 3699254 w 5017802"/>
                <a:gd name="connsiteY220" fmla="*/ 4300581 h 4821630"/>
                <a:gd name="connsiteX221" fmla="*/ 3656392 w 5017802"/>
                <a:gd name="connsiteY221" fmla="*/ 4232318 h 4821630"/>
                <a:gd name="connsiteX222" fmla="*/ 3699255 w 5017802"/>
                <a:gd name="connsiteY222" fmla="*/ 4216442 h 4821630"/>
                <a:gd name="connsiteX223" fmla="*/ 3680204 w 5017802"/>
                <a:gd name="connsiteY223" fmla="*/ 4175168 h 4821630"/>
                <a:gd name="connsiteX224" fmla="*/ 3732592 w 5017802"/>
                <a:gd name="connsiteY224" fmla="*/ 4184693 h 4821630"/>
                <a:gd name="connsiteX225" fmla="*/ 3711955 w 5017802"/>
                <a:gd name="connsiteY225" fmla="*/ 4151355 h 4821630"/>
                <a:gd name="connsiteX226" fmla="*/ 3733274 w 5017802"/>
                <a:gd name="connsiteY226" fmla="*/ 4134801 h 4821630"/>
                <a:gd name="connsiteX227" fmla="*/ 3854377 w 5017802"/>
                <a:gd name="connsiteY227" fmla="*/ 4220074 h 4821630"/>
                <a:gd name="connsiteX228" fmla="*/ 3889754 w 5017802"/>
                <a:gd name="connsiteY228" fmla="*/ 4206917 h 4821630"/>
                <a:gd name="connsiteX229" fmla="*/ 3942141 w 5017802"/>
                <a:gd name="connsiteY229" fmla="*/ 4272006 h 4821630"/>
                <a:gd name="connsiteX230" fmla="*/ 3962779 w 5017802"/>
                <a:gd name="connsiteY230" fmla="*/ 4330743 h 4821630"/>
                <a:gd name="connsiteX231" fmla="*/ 4070729 w 5017802"/>
                <a:gd name="connsiteY231" fmla="*/ 4349792 h 4821630"/>
                <a:gd name="connsiteX232" fmla="*/ 4010405 w 5017802"/>
                <a:gd name="connsiteY232" fmla="*/ 4283117 h 4821630"/>
                <a:gd name="connsiteX233" fmla="*/ 4007229 w 5017802"/>
                <a:gd name="connsiteY233" fmla="*/ 4214855 h 4821630"/>
                <a:gd name="connsiteX234" fmla="*/ 4061204 w 5017802"/>
                <a:gd name="connsiteY234" fmla="*/ 4270418 h 4821630"/>
                <a:gd name="connsiteX235" fmla="*/ 4110417 w 5017802"/>
                <a:gd name="connsiteY235" fmla="*/ 4275180 h 4821630"/>
                <a:gd name="connsiteX236" fmla="*/ 4104067 w 5017802"/>
                <a:gd name="connsiteY236" fmla="*/ 4225968 h 4821630"/>
                <a:gd name="connsiteX237" fmla="*/ 4164392 w 5017802"/>
                <a:gd name="connsiteY237" fmla="*/ 4230730 h 4821630"/>
                <a:gd name="connsiteX238" fmla="*/ 4226304 w 5017802"/>
                <a:gd name="connsiteY238" fmla="*/ 4273592 h 4821630"/>
                <a:gd name="connsiteX239" fmla="*/ 4258054 w 5017802"/>
                <a:gd name="connsiteY239" fmla="*/ 4260893 h 4821630"/>
                <a:gd name="connsiteX240" fmla="*/ 4251705 w 5017802"/>
                <a:gd name="connsiteY240" fmla="*/ 4225968 h 4821630"/>
                <a:gd name="connsiteX241" fmla="*/ 4292980 w 5017802"/>
                <a:gd name="connsiteY241" fmla="*/ 4202156 h 4821630"/>
                <a:gd name="connsiteX242" fmla="*/ 4377117 w 5017802"/>
                <a:gd name="connsiteY242" fmla="*/ 4259306 h 4821630"/>
                <a:gd name="connsiteX243" fmla="*/ 4394580 w 5017802"/>
                <a:gd name="connsiteY243" fmla="*/ 4157708 h 4821630"/>
                <a:gd name="connsiteX244" fmla="*/ 4369180 w 5017802"/>
                <a:gd name="connsiteY244" fmla="*/ 4135482 h 4821630"/>
                <a:gd name="connsiteX245" fmla="*/ 4296154 w 5017802"/>
                <a:gd name="connsiteY245" fmla="*/ 4092619 h 4821630"/>
                <a:gd name="connsiteX246" fmla="*/ 4318379 w 5017802"/>
                <a:gd name="connsiteY246" fmla="*/ 4067220 h 4821630"/>
                <a:gd name="connsiteX247" fmla="*/ 4339017 w 5017802"/>
                <a:gd name="connsiteY247" fmla="*/ 4044994 h 4821630"/>
                <a:gd name="connsiteX248" fmla="*/ 4392992 w 5017802"/>
                <a:gd name="connsiteY248" fmla="*/ 4076745 h 4821630"/>
                <a:gd name="connsiteX249" fmla="*/ 4399342 w 5017802"/>
                <a:gd name="connsiteY249" fmla="*/ 4032295 h 4821630"/>
                <a:gd name="connsiteX250" fmla="*/ 4343779 w 5017802"/>
                <a:gd name="connsiteY250" fmla="*/ 4008482 h 4821630"/>
                <a:gd name="connsiteX251" fmla="*/ 4342192 w 5017802"/>
                <a:gd name="connsiteY251" fmla="*/ 3998958 h 4821630"/>
                <a:gd name="connsiteX252" fmla="*/ 4329491 w 5017802"/>
                <a:gd name="connsiteY252" fmla="*/ 3960859 h 4821630"/>
                <a:gd name="connsiteX253" fmla="*/ 4335841 w 5017802"/>
                <a:gd name="connsiteY253" fmla="*/ 3913233 h 4821630"/>
                <a:gd name="connsiteX254" fmla="*/ 4346954 w 5017802"/>
                <a:gd name="connsiteY254" fmla="*/ 3857670 h 4821630"/>
                <a:gd name="connsiteX255" fmla="*/ 4308854 w 5017802"/>
                <a:gd name="connsiteY255" fmla="*/ 3827508 h 4821630"/>
                <a:gd name="connsiteX256" fmla="*/ 4342191 w 5017802"/>
                <a:gd name="connsiteY256" fmla="*/ 3817983 h 4821630"/>
                <a:gd name="connsiteX257" fmla="*/ 4319966 w 5017802"/>
                <a:gd name="connsiteY257" fmla="*/ 3781470 h 4821630"/>
                <a:gd name="connsiteX258" fmla="*/ 4358067 w 5017802"/>
                <a:gd name="connsiteY258" fmla="*/ 3776709 h 4821630"/>
                <a:gd name="connsiteX259" fmla="*/ 4364416 w 5017802"/>
                <a:gd name="connsiteY259" fmla="*/ 3743370 h 4821630"/>
                <a:gd name="connsiteX260" fmla="*/ 4426330 w 5017802"/>
                <a:gd name="connsiteY260" fmla="*/ 3752897 h 4821630"/>
                <a:gd name="connsiteX261" fmla="*/ 4459443 w 5017802"/>
                <a:gd name="connsiteY261" fmla="*/ 3768089 h 4821630"/>
                <a:gd name="connsiteX262" fmla="*/ 4425650 w 5017802"/>
                <a:gd name="connsiteY262" fmla="*/ 3809137 h 4821630"/>
                <a:gd name="connsiteX263" fmla="*/ 4464658 w 5017802"/>
                <a:gd name="connsiteY263" fmla="*/ 3916633 h 4821630"/>
                <a:gd name="connsiteX264" fmla="*/ 4517045 w 5017802"/>
                <a:gd name="connsiteY264" fmla="*/ 3947931 h 4821630"/>
                <a:gd name="connsiteX265" fmla="*/ 4568979 w 5017802"/>
                <a:gd name="connsiteY265" fmla="*/ 3905749 h 4821630"/>
                <a:gd name="connsiteX266" fmla="*/ 4654704 w 5017802"/>
                <a:gd name="connsiteY266" fmla="*/ 3857216 h 4821630"/>
                <a:gd name="connsiteX267" fmla="*/ 4637468 w 5017802"/>
                <a:gd name="connsiteY267" fmla="*/ 3768315 h 4821630"/>
                <a:gd name="connsiteX268" fmla="*/ 4714802 w 5017802"/>
                <a:gd name="connsiteY268" fmla="*/ 3635646 h 4821630"/>
                <a:gd name="connsiteX269" fmla="*/ 5007356 w 5017802"/>
                <a:gd name="connsiteY269" fmla="*/ 3302498 h 4821630"/>
                <a:gd name="connsiteX270" fmla="*/ 4925939 w 5017802"/>
                <a:gd name="connsiteY270" fmla="*/ 3293426 h 4821630"/>
                <a:gd name="connsiteX271" fmla="*/ 4930476 w 5017802"/>
                <a:gd name="connsiteY271" fmla="*/ 3201578 h 4821630"/>
                <a:gd name="connsiteX272" fmla="*/ 4881489 w 5017802"/>
                <a:gd name="connsiteY272" fmla="*/ 3176406 h 4821630"/>
                <a:gd name="connsiteX273" fmla="*/ 4797352 w 5017802"/>
                <a:gd name="connsiteY273" fmla="*/ 3207928 h 4821630"/>
                <a:gd name="connsiteX274" fmla="*/ 4760613 w 5017802"/>
                <a:gd name="connsiteY274" fmla="*/ 3171643 h 4821630"/>
                <a:gd name="connsiteX275" fmla="*/ 4805290 w 5017802"/>
                <a:gd name="connsiteY275" fmla="*/ 3148738 h 4821630"/>
                <a:gd name="connsiteX276" fmla="*/ 4676023 w 5017802"/>
                <a:gd name="connsiteY276" fmla="*/ 2935559 h 4821630"/>
                <a:gd name="connsiteX277" fmla="*/ 4690989 w 5017802"/>
                <a:gd name="connsiteY277" fmla="*/ 2905396 h 4821630"/>
                <a:gd name="connsiteX278" fmla="*/ 4667404 w 5017802"/>
                <a:gd name="connsiteY278" fmla="*/ 2789736 h 4821630"/>
                <a:gd name="connsiteX279" fmla="*/ 4508655 w 5017802"/>
                <a:gd name="connsiteY279" fmla="*/ 2778850 h 4821630"/>
                <a:gd name="connsiteX280" fmla="*/ 4475317 w 5017802"/>
                <a:gd name="connsiteY280" fmla="*/ 2827608 h 4821630"/>
                <a:gd name="connsiteX281" fmla="*/ 4386417 w 5017802"/>
                <a:gd name="connsiteY281" fmla="*/ 2842124 h 4821630"/>
                <a:gd name="connsiteX282" fmla="*/ 4392767 w 5017802"/>
                <a:gd name="connsiteY282" fmla="*/ 2820125 h 4821630"/>
                <a:gd name="connsiteX283" fmla="*/ 4339245 w 5017802"/>
                <a:gd name="connsiteY283" fmla="*/ 2804024 h 4821630"/>
                <a:gd name="connsiteX284" fmla="*/ 4314526 w 5017802"/>
                <a:gd name="connsiteY284" fmla="*/ 2638923 h 4821630"/>
                <a:gd name="connsiteX285" fmla="*/ 4034219 w 5017802"/>
                <a:gd name="connsiteY285" fmla="*/ 2572248 h 4821630"/>
                <a:gd name="connsiteX286" fmla="*/ 3897920 w 5017802"/>
                <a:gd name="connsiteY286" fmla="*/ 2615564 h 4821630"/>
                <a:gd name="connsiteX287" fmla="*/ 3765931 w 5017802"/>
                <a:gd name="connsiteY287" fmla="*/ 2608080 h 4821630"/>
                <a:gd name="connsiteX288" fmla="*/ 3633488 w 5017802"/>
                <a:gd name="connsiteY288" fmla="*/ 2497182 h 4821630"/>
                <a:gd name="connsiteX289" fmla="*/ 3420310 w 5017802"/>
                <a:gd name="connsiteY289" fmla="*/ 2193969 h 4821630"/>
                <a:gd name="connsiteX290" fmla="*/ 3021848 w 5017802"/>
                <a:gd name="connsiteY290" fmla="*/ 2054496 h 4821630"/>
                <a:gd name="connsiteX291" fmla="*/ 2785310 w 5017802"/>
                <a:gd name="connsiteY291" fmla="*/ 1741532 h 4821630"/>
                <a:gd name="connsiteX292" fmla="*/ 2819101 w 5017802"/>
                <a:gd name="connsiteY292" fmla="*/ 1716586 h 4821630"/>
                <a:gd name="connsiteX293" fmla="*/ 2878745 w 5017802"/>
                <a:gd name="connsiteY293" fmla="*/ 1799589 h 4821630"/>
                <a:gd name="connsiteX294" fmla="*/ 2898929 w 5017802"/>
                <a:gd name="connsiteY294" fmla="*/ 1782126 h 4821630"/>
                <a:gd name="connsiteX295" fmla="*/ 2942019 w 5017802"/>
                <a:gd name="connsiteY295" fmla="*/ 1812970 h 4821630"/>
                <a:gd name="connsiteX296" fmla="*/ 3030692 w 5017802"/>
                <a:gd name="connsiteY296" fmla="*/ 1759221 h 4821630"/>
                <a:gd name="connsiteX297" fmla="*/ 3046794 w 5017802"/>
                <a:gd name="connsiteY297" fmla="*/ 1738811 h 4821630"/>
                <a:gd name="connsiteX298" fmla="*/ 3105077 w 5017802"/>
                <a:gd name="connsiteY298" fmla="*/ 1739037 h 4821630"/>
                <a:gd name="connsiteX299" fmla="*/ 3121180 w 5017802"/>
                <a:gd name="connsiteY299" fmla="*/ 1705927 h 4821630"/>
                <a:gd name="connsiteX300" fmla="*/ 3102356 w 5017802"/>
                <a:gd name="connsiteY300" fmla="*/ 1680300 h 4821630"/>
                <a:gd name="connsiteX301" fmla="*/ 3035228 w 5017802"/>
                <a:gd name="connsiteY301" fmla="*/ 1700257 h 4821630"/>
                <a:gd name="connsiteX302" fmla="*/ 3013456 w 5017802"/>
                <a:gd name="connsiteY302" fmla="*/ 1646736 h 4821630"/>
                <a:gd name="connsiteX303" fmla="*/ 3034774 w 5017802"/>
                <a:gd name="connsiteY303" fmla="*/ 1617026 h 4821630"/>
                <a:gd name="connsiteX304" fmla="*/ 2978304 w 5017802"/>
                <a:gd name="connsiteY304" fmla="*/ 1513612 h 4821630"/>
                <a:gd name="connsiteX305" fmla="*/ 2929773 w 5017802"/>
                <a:gd name="connsiteY305" fmla="*/ 1552393 h 4821630"/>
                <a:gd name="connsiteX306" fmla="*/ 2840418 w 5017802"/>
                <a:gd name="connsiteY306" fmla="*/ 1497737 h 4821630"/>
                <a:gd name="connsiteX307" fmla="*/ 2892352 w 5017802"/>
                <a:gd name="connsiteY307" fmla="*/ 1405208 h 4821630"/>
                <a:gd name="connsiteX308" fmla="*/ 2849490 w 5017802"/>
                <a:gd name="connsiteY308" fmla="*/ 1284105 h 4821630"/>
                <a:gd name="connsiteX309" fmla="*/ 2864231 w 5017802"/>
                <a:gd name="connsiteY309" fmla="*/ 1160053 h 4821630"/>
                <a:gd name="connsiteX310" fmla="*/ 2959481 w 5017802"/>
                <a:gd name="connsiteY310" fmla="*/ 1086348 h 4821630"/>
                <a:gd name="connsiteX311" fmla="*/ 3064710 w 5017802"/>
                <a:gd name="connsiteY311" fmla="*/ 1063896 h 4821630"/>
                <a:gd name="connsiteX312" fmla="*/ 3001663 w 5017802"/>
                <a:gd name="connsiteY312" fmla="*/ 974089 h 4821630"/>
                <a:gd name="connsiteX313" fmla="*/ 2984427 w 5017802"/>
                <a:gd name="connsiteY313" fmla="*/ 1018766 h 4821630"/>
                <a:gd name="connsiteX314" fmla="*/ 2941112 w 5017802"/>
                <a:gd name="connsiteY314" fmla="*/ 971595 h 4821630"/>
                <a:gd name="connsiteX315" fmla="*/ 2962430 w 5017802"/>
                <a:gd name="connsiteY315" fmla="*/ 886323 h 4821630"/>
                <a:gd name="connsiteX316" fmla="*/ 3035454 w 5017802"/>
                <a:gd name="connsiteY316" fmla="*/ 789032 h 4821630"/>
                <a:gd name="connsiteX317" fmla="*/ 3018445 w 5017802"/>
                <a:gd name="connsiteY317" fmla="*/ 682443 h 4821630"/>
                <a:gd name="connsiteX318" fmla="*/ 2847223 w 5017802"/>
                <a:gd name="connsiteY318" fmla="*/ 692194 h 4821630"/>
                <a:gd name="connsiteX319" fmla="*/ 2827945 w 5017802"/>
                <a:gd name="connsiteY319" fmla="*/ 734831 h 4821630"/>
                <a:gd name="connsiteX320" fmla="*/ 2795742 w 5017802"/>
                <a:gd name="connsiteY320" fmla="*/ 667248 h 4821630"/>
                <a:gd name="connsiteX321" fmla="*/ 2766032 w 5017802"/>
                <a:gd name="connsiteY321" fmla="*/ 707616 h 4821630"/>
                <a:gd name="connsiteX322" fmla="*/ 2580523 w 5017802"/>
                <a:gd name="connsiteY32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19848 w 5017802"/>
                <a:gd name="connsiteY213" fmla="*/ 4140248 h 4821630"/>
                <a:gd name="connsiteX214" fmla="*/ 3439813 w 5017802"/>
                <a:gd name="connsiteY214" fmla="*/ 4130265 h 4821630"/>
                <a:gd name="connsiteX215" fmla="*/ 3526217 w 5017802"/>
                <a:gd name="connsiteY215" fmla="*/ 4316455 h 4821630"/>
                <a:gd name="connsiteX216" fmla="*/ 3586542 w 5017802"/>
                <a:gd name="connsiteY216" fmla="*/ 4375193 h 4821630"/>
                <a:gd name="connsiteX217" fmla="*/ 3597654 w 5017802"/>
                <a:gd name="connsiteY217" fmla="*/ 4345030 h 4821630"/>
                <a:gd name="connsiteX218" fmla="*/ 3643692 w 5017802"/>
                <a:gd name="connsiteY218" fmla="*/ 4318042 h 4821630"/>
                <a:gd name="connsiteX219" fmla="*/ 3694492 w 5017802"/>
                <a:gd name="connsiteY219" fmla="*/ 4391068 h 4821630"/>
                <a:gd name="connsiteX220" fmla="*/ 3743705 w 5017802"/>
                <a:gd name="connsiteY220" fmla="*/ 4394243 h 4821630"/>
                <a:gd name="connsiteX221" fmla="*/ 3699254 w 5017802"/>
                <a:gd name="connsiteY221" fmla="*/ 4300581 h 4821630"/>
                <a:gd name="connsiteX222" fmla="*/ 3656392 w 5017802"/>
                <a:gd name="connsiteY222" fmla="*/ 4232318 h 4821630"/>
                <a:gd name="connsiteX223" fmla="*/ 3699255 w 5017802"/>
                <a:gd name="connsiteY223" fmla="*/ 4216442 h 4821630"/>
                <a:gd name="connsiteX224" fmla="*/ 3680204 w 5017802"/>
                <a:gd name="connsiteY224" fmla="*/ 4175168 h 4821630"/>
                <a:gd name="connsiteX225" fmla="*/ 3732592 w 5017802"/>
                <a:gd name="connsiteY225" fmla="*/ 4184693 h 4821630"/>
                <a:gd name="connsiteX226" fmla="*/ 3711955 w 5017802"/>
                <a:gd name="connsiteY226" fmla="*/ 4151355 h 4821630"/>
                <a:gd name="connsiteX227" fmla="*/ 3733274 w 5017802"/>
                <a:gd name="connsiteY227" fmla="*/ 4134801 h 4821630"/>
                <a:gd name="connsiteX228" fmla="*/ 3854377 w 5017802"/>
                <a:gd name="connsiteY228" fmla="*/ 4220074 h 4821630"/>
                <a:gd name="connsiteX229" fmla="*/ 3889754 w 5017802"/>
                <a:gd name="connsiteY229" fmla="*/ 4206917 h 4821630"/>
                <a:gd name="connsiteX230" fmla="*/ 3942141 w 5017802"/>
                <a:gd name="connsiteY230" fmla="*/ 4272006 h 4821630"/>
                <a:gd name="connsiteX231" fmla="*/ 3962779 w 5017802"/>
                <a:gd name="connsiteY231" fmla="*/ 4330743 h 4821630"/>
                <a:gd name="connsiteX232" fmla="*/ 4070729 w 5017802"/>
                <a:gd name="connsiteY232" fmla="*/ 4349792 h 4821630"/>
                <a:gd name="connsiteX233" fmla="*/ 4010405 w 5017802"/>
                <a:gd name="connsiteY233" fmla="*/ 4283117 h 4821630"/>
                <a:gd name="connsiteX234" fmla="*/ 4007229 w 5017802"/>
                <a:gd name="connsiteY234" fmla="*/ 4214855 h 4821630"/>
                <a:gd name="connsiteX235" fmla="*/ 4061204 w 5017802"/>
                <a:gd name="connsiteY235" fmla="*/ 4270418 h 4821630"/>
                <a:gd name="connsiteX236" fmla="*/ 4110417 w 5017802"/>
                <a:gd name="connsiteY236" fmla="*/ 4275180 h 4821630"/>
                <a:gd name="connsiteX237" fmla="*/ 4104067 w 5017802"/>
                <a:gd name="connsiteY237" fmla="*/ 4225968 h 4821630"/>
                <a:gd name="connsiteX238" fmla="*/ 4164392 w 5017802"/>
                <a:gd name="connsiteY238" fmla="*/ 4230730 h 4821630"/>
                <a:gd name="connsiteX239" fmla="*/ 4226304 w 5017802"/>
                <a:gd name="connsiteY239" fmla="*/ 4273592 h 4821630"/>
                <a:gd name="connsiteX240" fmla="*/ 4258054 w 5017802"/>
                <a:gd name="connsiteY240" fmla="*/ 4260893 h 4821630"/>
                <a:gd name="connsiteX241" fmla="*/ 4251705 w 5017802"/>
                <a:gd name="connsiteY241" fmla="*/ 4225968 h 4821630"/>
                <a:gd name="connsiteX242" fmla="*/ 4292980 w 5017802"/>
                <a:gd name="connsiteY242" fmla="*/ 4202156 h 4821630"/>
                <a:gd name="connsiteX243" fmla="*/ 4377117 w 5017802"/>
                <a:gd name="connsiteY243" fmla="*/ 4259306 h 4821630"/>
                <a:gd name="connsiteX244" fmla="*/ 4394580 w 5017802"/>
                <a:gd name="connsiteY244" fmla="*/ 4157708 h 4821630"/>
                <a:gd name="connsiteX245" fmla="*/ 4369180 w 5017802"/>
                <a:gd name="connsiteY245" fmla="*/ 4135482 h 4821630"/>
                <a:gd name="connsiteX246" fmla="*/ 4296154 w 5017802"/>
                <a:gd name="connsiteY246" fmla="*/ 4092619 h 4821630"/>
                <a:gd name="connsiteX247" fmla="*/ 4318379 w 5017802"/>
                <a:gd name="connsiteY247" fmla="*/ 4067220 h 4821630"/>
                <a:gd name="connsiteX248" fmla="*/ 4339017 w 5017802"/>
                <a:gd name="connsiteY248" fmla="*/ 4044994 h 4821630"/>
                <a:gd name="connsiteX249" fmla="*/ 4392992 w 5017802"/>
                <a:gd name="connsiteY249" fmla="*/ 4076745 h 4821630"/>
                <a:gd name="connsiteX250" fmla="*/ 4399342 w 5017802"/>
                <a:gd name="connsiteY250" fmla="*/ 4032295 h 4821630"/>
                <a:gd name="connsiteX251" fmla="*/ 4343779 w 5017802"/>
                <a:gd name="connsiteY251" fmla="*/ 4008482 h 4821630"/>
                <a:gd name="connsiteX252" fmla="*/ 4342192 w 5017802"/>
                <a:gd name="connsiteY252" fmla="*/ 3998958 h 4821630"/>
                <a:gd name="connsiteX253" fmla="*/ 4329491 w 5017802"/>
                <a:gd name="connsiteY253" fmla="*/ 3960859 h 4821630"/>
                <a:gd name="connsiteX254" fmla="*/ 4335841 w 5017802"/>
                <a:gd name="connsiteY254" fmla="*/ 3913233 h 4821630"/>
                <a:gd name="connsiteX255" fmla="*/ 4346954 w 5017802"/>
                <a:gd name="connsiteY255" fmla="*/ 3857670 h 4821630"/>
                <a:gd name="connsiteX256" fmla="*/ 4308854 w 5017802"/>
                <a:gd name="connsiteY256" fmla="*/ 3827508 h 4821630"/>
                <a:gd name="connsiteX257" fmla="*/ 4342191 w 5017802"/>
                <a:gd name="connsiteY257" fmla="*/ 3817983 h 4821630"/>
                <a:gd name="connsiteX258" fmla="*/ 4319966 w 5017802"/>
                <a:gd name="connsiteY258" fmla="*/ 3781470 h 4821630"/>
                <a:gd name="connsiteX259" fmla="*/ 4358067 w 5017802"/>
                <a:gd name="connsiteY259" fmla="*/ 3776709 h 4821630"/>
                <a:gd name="connsiteX260" fmla="*/ 4364416 w 5017802"/>
                <a:gd name="connsiteY260" fmla="*/ 3743370 h 4821630"/>
                <a:gd name="connsiteX261" fmla="*/ 4426330 w 5017802"/>
                <a:gd name="connsiteY261" fmla="*/ 3752897 h 4821630"/>
                <a:gd name="connsiteX262" fmla="*/ 4459443 w 5017802"/>
                <a:gd name="connsiteY262" fmla="*/ 3768089 h 4821630"/>
                <a:gd name="connsiteX263" fmla="*/ 4425650 w 5017802"/>
                <a:gd name="connsiteY263" fmla="*/ 3809137 h 4821630"/>
                <a:gd name="connsiteX264" fmla="*/ 4464658 w 5017802"/>
                <a:gd name="connsiteY264" fmla="*/ 3916633 h 4821630"/>
                <a:gd name="connsiteX265" fmla="*/ 4517045 w 5017802"/>
                <a:gd name="connsiteY265" fmla="*/ 3947931 h 4821630"/>
                <a:gd name="connsiteX266" fmla="*/ 4568979 w 5017802"/>
                <a:gd name="connsiteY266" fmla="*/ 3905749 h 4821630"/>
                <a:gd name="connsiteX267" fmla="*/ 4654704 w 5017802"/>
                <a:gd name="connsiteY267" fmla="*/ 3857216 h 4821630"/>
                <a:gd name="connsiteX268" fmla="*/ 4637468 w 5017802"/>
                <a:gd name="connsiteY268" fmla="*/ 3768315 h 4821630"/>
                <a:gd name="connsiteX269" fmla="*/ 4714802 w 5017802"/>
                <a:gd name="connsiteY269" fmla="*/ 3635646 h 4821630"/>
                <a:gd name="connsiteX270" fmla="*/ 5007356 w 5017802"/>
                <a:gd name="connsiteY270" fmla="*/ 3302498 h 4821630"/>
                <a:gd name="connsiteX271" fmla="*/ 4925939 w 5017802"/>
                <a:gd name="connsiteY271" fmla="*/ 3293426 h 4821630"/>
                <a:gd name="connsiteX272" fmla="*/ 4930476 w 5017802"/>
                <a:gd name="connsiteY272" fmla="*/ 3201578 h 4821630"/>
                <a:gd name="connsiteX273" fmla="*/ 4881489 w 5017802"/>
                <a:gd name="connsiteY273" fmla="*/ 3176406 h 4821630"/>
                <a:gd name="connsiteX274" fmla="*/ 4797352 w 5017802"/>
                <a:gd name="connsiteY274" fmla="*/ 3207928 h 4821630"/>
                <a:gd name="connsiteX275" fmla="*/ 4760613 w 5017802"/>
                <a:gd name="connsiteY275" fmla="*/ 3171643 h 4821630"/>
                <a:gd name="connsiteX276" fmla="*/ 4805290 w 5017802"/>
                <a:gd name="connsiteY276" fmla="*/ 3148738 h 4821630"/>
                <a:gd name="connsiteX277" fmla="*/ 4676023 w 5017802"/>
                <a:gd name="connsiteY277" fmla="*/ 2935559 h 4821630"/>
                <a:gd name="connsiteX278" fmla="*/ 4690989 w 5017802"/>
                <a:gd name="connsiteY278" fmla="*/ 2905396 h 4821630"/>
                <a:gd name="connsiteX279" fmla="*/ 4667404 w 5017802"/>
                <a:gd name="connsiteY279" fmla="*/ 2789736 h 4821630"/>
                <a:gd name="connsiteX280" fmla="*/ 4508655 w 5017802"/>
                <a:gd name="connsiteY280" fmla="*/ 2778850 h 4821630"/>
                <a:gd name="connsiteX281" fmla="*/ 4475317 w 5017802"/>
                <a:gd name="connsiteY281" fmla="*/ 2827608 h 4821630"/>
                <a:gd name="connsiteX282" fmla="*/ 4386417 w 5017802"/>
                <a:gd name="connsiteY282" fmla="*/ 2842124 h 4821630"/>
                <a:gd name="connsiteX283" fmla="*/ 4392767 w 5017802"/>
                <a:gd name="connsiteY283" fmla="*/ 2820125 h 4821630"/>
                <a:gd name="connsiteX284" fmla="*/ 4339245 w 5017802"/>
                <a:gd name="connsiteY284" fmla="*/ 2804024 h 4821630"/>
                <a:gd name="connsiteX285" fmla="*/ 4314526 w 5017802"/>
                <a:gd name="connsiteY285" fmla="*/ 2638923 h 4821630"/>
                <a:gd name="connsiteX286" fmla="*/ 4034219 w 5017802"/>
                <a:gd name="connsiteY286" fmla="*/ 2572248 h 4821630"/>
                <a:gd name="connsiteX287" fmla="*/ 3897920 w 5017802"/>
                <a:gd name="connsiteY287" fmla="*/ 2615564 h 4821630"/>
                <a:gd name="connsiteX288" fmla="*/ 3765931 w 5017802"/>
                <a:gd name="connsiteY288" fmla="*/ 2608080 h 4821630"/>
                <a:gd name="connsiteX289" fmla="*/ 3633488 w 5017802"/>
                <a:gd name="connsiteY289" fmla="*/ 2497182 h 4821630"/>
                <a:gd name="connsiteX290" fmla="*/ 3420310 w 5017802"/>
                <a:gd name="connsiteY290" fmla="*/ 2193969 h 4821630"/>
                <a:gd name="connsiteX291" fmla="*/ 3021848 w 5017802"/>
                <a:gd name="connsiteY291" fmla="*/ 2054496 h 4821630"/>
                <a:gd name="connsiteX292" fmla="*/ 2785310 w 5017802"/>
                <a:gd name="connsiteY292" fmla="*/ 1741532 h 4821630"/>
                <a:gd name="connsiteX293" fmla="*/ 2819101 w 5017802"/>
                <a:gd name="connsiteY293" fmla="*/ 1716586 h 4821630"/>
                <a:gd name="connsiteX294" fmla="*/ 2878745 w 5017802"/>
                <a:gd name="connsiteY294" fmla="*/ 1799589 h 4821630"/>
                <a:gd name="connsiteX295" fmla="*/ 2898929 w 5017802"/>
                <a:gd name="connsiteY295" fmla="*/ 1782126 h 4821630"/>
                <a:gd name="connsiteX296" fmla="*/ 2942019 w 5017802"/>
                <a:gd name="connsiteY296" fmla="*/ 1812970 h 4821630"/>
                <a:gd name="connsiteX297" fmla="*/ 3030692 w 5017802"/>
                <a:gd name="connsiteY297" fmla="*/ 1759221 h 4821630"/>
                <a:gd name="connsiteX298" fmla="*/ 3046794 w 5017802"/>
                <a:gd name="connsiteY298" fmla="*/ 1738811 h 4821630"/>
                <a:gd name="connsiteX299" fmla="*/ 3105077 w 5017802"/>
                <a:gd name="connsiteY299" fmla="*/ 1739037 h 4821630"/>
                <a:gd name="connsiteX300" fmla="*/ 3121180 w 5017802"/>
                <a:gd name="connsiteY300" fmla="*/ 1705927 h 4821630"/>
                <a:gd name="connsiteX301" fmla="*/ 3102356 w 5017802"/>
                <a:gd name="connsiteY301" fmla="*/ 1680300 h 4821630"/>
                <a:gd name="connsiteX302" fmla="*/ 3035228 w 5017802"/>
                <a:gd name="connsiteY302" fmla="*/ 1700257 h 4821630"/>
                <a:gd name="connsiteX303" fmla="*/ 3013456 w 5017802"/>
                <a:gd name="connsiteY303" fmla="*/ 1646736 h 4821630"/>
                <a:gd name="connsiteX304" fmla="*/ 3034774 w 5017802"/>
                <a:gd name="connsiteY304" fmla="*/ 1617026 h 4821630"/>
                <a:gd name="connsiteX305" fmla="*/ 2978304 w 5017802"/>
                <a:gd name="connsiteY305" fmla="*/ 1513612 h 4821630"/>
                <a:gd name="connsiteX306" fmla="*/ 2929773 w 5017802"/>
                <a:gd name="connsiteY306" fmla="*/ 1552393 h 4821630"/>
                <a:gd name="connsiteX307" fmla="*/ 2840418 w 5017802"/>
                <a:gd name="connsiteY307" fmla="*/ 1497737 h 4821630"/>
                <a:gd name="connsiteX308" fmla="*/ 2892352 w 5017802"/>
                <a:gd name="connsiteY308" fmla="*/ 1405208 h 4821630"/>
                <a:gd name="connsiteX309" fmla="*/ 2849490 w 5017802"/>
                <a:gd name="connsiteY309" fmla="*/ 1284105 h 4821630"/>
                <a:gd name="connsiteX310" fmla="*/ 2864231 w 5017802"/>
                <a:gd name="connsiteY310" fmla="*/ 1160053 h 4821630"/>
                <a:gd name="connsiteX311" fmla="*/ 2959481 w 5017802"/>
                <a:gd name="connsiteY311" fmla="*/ 1086348 h 4821630"/>
                <a:gd name="connsiteX312" fmla="*/ 3064710 w 5017802"/>
                <a:gd name="connsiteY312" fmla="*/ 1063896 h 4821630"/>
                <a:gd name="connsiteX313" fmla="*/ 3001663 w 5017802"/>
                <a:gd name="connsiteY313" fmla="*/ 974089 h 4821630"/>
                <a:gd name="connsiteX314" fmla="*/ 2984427 w 5017802"/>
                <a:gd name="connsiteY314" fmla="*/ 1018766 h 4821630"/>
                <a:gd name="connsiteX315" fmla="*/ 2941112 w 5017802"/>
                <a:gd name="connsiteY315" fmla="*/ 971595 h 4821630"/>
                <a:gd name="connsiteX316" fmla="*/ 2962430 w 5017802"/>
                <a:gd name="connsiteY316" fmla="*/ 886323 h 4821630"/>
                <a:gd name="connsiteX317" fmla="*/ 3035454 w 5017802"/>
                <a:gd name="connsiteY317" fmla="*/ 789032 h 4821630"/>
                <a:gd name="connsiteX318" fmla="*/ 3018445 w 5017802"/>
                <a:gd name="connsiteY318" fmla="*/ 682443 h 4821630"/>
                <a:gd name="connsiteX319" fmla="*/ 2847223 w 5017802"/>
                <a:gd name="connsiteY319" fmla="*/ 692194 h 4821630"/>
                <a:gd name="connsiteX320" fmla="*/ 2827945 w 5017802"/>
                <a:gd name="connsiteY320" fmla="*/ 734831 h 4821630"/>
                <a:gd name="connsiteX321" fmla="*/ 2795742 w 5017802"/>
                <a:gd name="connsiteY321" fmla="*/ 667248 h 4821630"/>
                <a:gd name="connsiteX322" fmla="*/ 2766032 w 5017802"/>
                <a:gd name="connsiteY322" fmla="*/ 707616 h 4821630"/>
                <a:gd name="connsiteX323" fmla="*/ 2580523 w 5017802"/>
                <a:gd name="connsiteY32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439813 w 5017802"/>
                <a:gd name="connsiteY214" fmla="*/ 4130265 h 4821630"/>
                <a:gd name="connsiteX215" fmla="*/ 3526217 w 5017802"/>
                <a:gd name="connsiteY215" fmla="*/ 4316455 h 4821630"/>
                <a:gd name="connsiteX216" fmla="*/ 3586542 w 5017802"/>
                <a:gd name="connsiteY216" fmla="*/ 4375193 h 4821630"/>
                <a:gd name="connsiteX217" fmla="*/ 3597654 w 5017802"/>
                <a:gd name="connsiteY217" fmla="*/ 4345030 h 4821630"/>
                <a:gd name="connsiteX218" fmla="*/ 3643692 w 5017802"/>
                <a:gd name="connsiteY218" fmla="*/ 4318042 h 4821630"/>
                <a:gd name="connsiteX219" fmla="*/ 3694492 w 5017802"/>
                <a:gd name="connsiteY219" fmla="*/ 4391068 h 4821630"/>
                <a:gd name="connsiteX220" fmla="*/ 3743705 w 5017802"/>
                <a:gd name="connsiteY220" fmla="*/ 4394243 h 4821630"/>
                <a:gd name="connsiteX221" fmla="*/ 3699254 w 5017802"/>
                <a:gd name="connsiteY221" fmla="*/ 4300581 h 4821630"/>
                <a:gd name="connsiteX222" fmla="*/ 3656392 w 5017802"/>
                <a:gd name="connsiteY222" fmla="*/ 4232318 h 4821630"/>
                <a:gd name="connsiteX223" fmla="*/ 3699255 w 5017802"/>
                <a:gd name="connsiteY223" fmla="*/ 4216442 h 4821630"/>
                <a:gd name="connsiteX224" fmla="*/ 3680204 w 5017802"/>
                <a:gd name="connsiteY224" fmla="*/ 4175168 h 4821630"/>
                <a:gd name="connsiteX225" fmla="*/ 3732592 w 5017802"/>
                <a:gd name="connsiteY225" fmla="*/ 4184693 h 4821630"/>
                <a:gd name="connsiteX226" fmla="*/ 3711955 w 5017802"/>
                <a:gd name="connsiteY226" fmla="*/ 4151355 h 4821630"/>
                <a:gd name="connsiteX227" fmla="*/ 3733274 w 5017802"/>
                <a:gd name="connsiteY227" fmla="*/ 4134801 h 4821630"/>
                <a:gd name="connsiteX228" fmla="*/ 3854377 w 5017802"/>
                <a:gd name="connsiteY228" fmla="*/ 4220074 h 4821630"/>
                <a:gd name="connsiteX229" fmla="*/ 3889754 w 5017802"/>
                <a:gd name="connsiteY229" fmla="*/ 4206917 h 4821630"/>
                <a:gd name="connsiteX230" fmla="*/ 3942141 w 5017802"/>
                <a:gd name="connsiteY230" fmla="*/ 4272006 h 4821630"/>
                <a:gd name="connsiteX231" fmla="*/ 3962779 w 5017802"/>
                <a:gd name="connsiteY231" fmla="*/ 4330743 h 4821630"/>
                <a:gd name="connsiteX232" fmla="*/ 4070729 w 5017802"/>
                <a:gd name="connsiteY232" fmla="*/ 4349792 h 4821630"/>
                <a:gd name="connsiteX233" fmla="*/ 4010405 w 5017802"/>
                <a:gd name="connsiteY233" fmla="*/ 4283117 h 4821630"/>
                <a:gd name="connsiteX234" fmla="*/ 4007229 w 5017802"/>
                <a:gd name="connsiteY234" fmla="*/ 4214855 h 4821630"/>
                <a:gd name="connsiteX235" fmla="*/ 4061204 w 5017802"/>
                <a:gd name="connsiteY235" fmla="*/ 4270418 h 4821630"/>
                <a:gd name="connsiteX236" fmla="*/ 4110417 w 5017802"/>
                <a:gd name="connsiteY236" fmla="*/ 4275180 h 4821630"/>
                <a:gd name="connsiteX237" fmla="*/ 4104067 w 5017802"/>
                <a:gd name="connsiteY237" fmla="*/ 4225968 h 4821630"/>
                <a:gd name="connsiteX238" fmla="*/ 4164392 w 5017802"/>
                <a:gd name="connsiteY238" fmla="*/ 4230730 h 4821630"/>
                <a:gd name="connsiteX239" fmla="*/ 4226304 w 5017802"/>
                <a:gd name="connsiteY239" fmla="*/ 4273592 h 4821630"/>
                <a:gd name="connsiteX240" fmla="*/ 4258054 w 5017802"/>
                <a:gd name="connsiteY240" fmla="*/ 4260893 h 4821630"/>
                <a:gd name="connsiteX241" fmla="*/ 4251705 w 5017802"/>
                <a:gd name="connsiteY241" fmla="*/ 4225968 h 4821630"/>
                <a:gd name="connsiteX242" fmla="*/ 4292980 w 5017802"/>
                <a:gd name="connsiteY242" fmla="*/ 4202156 h 4821630"/>
                <a:gd name="connsiteX243" fmla="*/ 4377117 w 5017802"/>
                <a:gd name="connsiteY243" fmla="*/ 4259306 h 4821630"/>
                <a:gd name="connsiteX244" fmla="*/ 4394580 w 5017802"/>
                <a:gd name="connsiteY244" fmla="*/ 4157708 h 4821630"/>
                <a:gd name="connsiteX245" fmla="*/ 4369180 w 5017802"/>
                <a:gd name="connsiteY245" fmla="*/ 4135482 h 4821630"/>
                <a:gd name="connsiteX246" fmla="*/ 4296154 w 5017802"/>
                <a:gd name="connsiteY246" fmla="*/ 4092619 h 4821630"/>
                <a:gd name="connsiteX247" fmla="*/ 4318379 w 5017802"/>
                <a:gd name="connsiteY247" fmla="*/ 4067220 h 4821630"/>
                <a:gd name="connsiteX248" fmla="*/ 4339017 w 5017802"/>
                <a:gd name="connsiteY248" fmla="*/ 4044994 h 4821630"/>
                <a:gd name="connsiteX249" fmla="*/ 4392992 w 5017802"/>
                <a:gd name="connsiteY249" fmla="*/ 4076745 h 4821630"/>
                <a:gd name="connsiteX250" fmla="*/ 4399342 w 5017802"/>
                <a:gd name="connsiteY250" fmla="*/ 4032295 h 4821630"/>
                <a:gd name="connsiteX251" fmla="*/ 4343779 w 5017802"/>
                <a:gd name="connsiteY251" fmla="*/ 4008482 h 4821630"/>
                <a:gd name="connsiteX252" fmla="*/ 4342192 w 5017802"/>
                <a:gd name="connsiteY252" fmla="*/ 3998958 h 4821630"/>
                <a:gd name="connsiteX253" fmla="*/ 4329491 w 5017802"/>
                <a:gd name="connsiteY253" fmla="*/ 3960859 h 4821630"/>
                <a:gd name="connsiteX254" fmla="*/ 4335841 w 5017802"/>
                <a:gd name="connsiteY254" fmla="*/ 3913233 h 4821630"/>
                <a:gd name="connsiteX255" fmla="*/ 4346954 w 5017802"/>
                <a:gd name="connsiteY255" fmla="*/ 3857670 h 4821630"/>
                <a:gd name="connsiteX256" fmla="*/ 4308854 w 5017802"/>
                <a:gd name="connsiteY256" fmla="*/ 3827508 h 4821630"/>
                <a:gd name="connsiteX257" fmla="*/ 4342191 w 5017802"/>
                <a:gd name="connsiteY257" fmla="*/ 3817983 h 4821630"/>
                <a:gd name="connsiteX258" fmla="*/ 4319966 w 5017802"/>
                <a:gd name="connsiteY258" fmla="*/ 3781470 h 4821630"/>
                <a:gd name="connsiteX259" fmla="*/ 4358067 w 5017802"/>
                <a:gd name="connsiteY259" fmla="*/ 3776709 h 4821630"/>
                <a:gd name="connsiteX260" fmla="*/ 4364416 w 5017802"/>
                <a:gd name="connsiteY260" fmla="*/ 3743370 h 4821630"/>
                <a:gd name="connsiteX261" fmla="*/ 4426330 w 5017802"/>
                <a:gd name="connsiteY261" fmla="*/ 3752897 h 4821630"/>
                <a:gd name="connsiteX262" fmla="*/ 4459443 w 5017802"/>
                <a:gd name="connsiteY262" fmla="*/ 3768089 h 4821630"/>
                <a:gd name="connsiteX263" fmla="*/ 4425650 w 5017802"/>
                <a:gd name="connsiteY263" fmla="*/ 3809137 h 4821630"/>
                <a:gd name="connsiteX264" fmla="*/ 4464658 w 5017802"/>
                <a:gd name="connsiteY264" fmla="*/ 3916633 h 4821630"/>
                <a:gd name="connsiteX265" fmla="*/ 4517045 w 5017802"/>
                <a:gd name="connsiteY265" fmla="*/ 3947931 h 4821630"/>
                <a:gd name="connsiteX266" fmla="*/ 4568979 w 5017802"/>
                <a:gd name="connsiteY266" fmla="*/ 3905749 h 4821630"/>
                <a:gd name="connsiteX267" fmla="*/ 4654704 w 5017802"/>
                <a:gd name="connsiteY267" fmla="*/ 3857216 h 4821630"/>
                <a:gd name="connsiteX268" fmla="*/ 4637468 w 5017802"/>
                <a:gd name="connsiteY268" fmla="*/ 3768315 h 4821630"/>
                <a:gd name="connsiteX269" fmla="*/ 4714802 w 5017802"/>
                <a:gd name="connsiteY269" fmla="*/ 3635646 h 4821630"/>
                <a:gd name="connsiteX270" fmla="*/ 5007356 w 5017802"/>
                <a:gd name="connsiteY270" fmla="*/ 3302498 h 4821630"/>
                <a:gd name="connsiteX271" fmla="*/ 4925939 w 5017802"/>
                <a:gd name="connsiteY271" fmla="*/ 3293426 h 4821630"/>
                <a:gd name="connsiteX272" fmla="*/ 4930476 w 5017802"/>
                <a:gd name="connsiteY272" fmla="*/ 3201578 h 4821630"/>
                <a:gd name="connsiteX273" fmla="*/ 4881489 w 5017802"/>
                <a:gd name="connsiteY273" fmla="*/ 3176406 h 4821630"/>
                <a:gd name="connsiteX274" fmla="*/ 4797352 w 5017802"/>
                <a:gd name="connsiteY274" fmla="*/ 3207928 h 4821630"/>
                <a:gd name="connsiteX275" fmla="*/ 4760613 w 5017802"/>
                <a:gd name="connsiteY275" fmla="*/ 3171643 h 4821630"/>
                <a:gd name="connsiteX276" fmla="*/ 4805290 w 5017802"/>
                <a:gd name="connsiteY276" fmla="*/ 3148738 h 4821630"/>
                <a:gd name="connsiteX277" fmla="*/ 4676023 w 5017802"/>
                <a:gd name="connsiteY277" fmla="*/ 2935559 h 4821630"/>
                <a:gd name="connsiteX278" fmla="*/ 4690989 w 5017802"/>
                <a:gd name="connsiteY278" fmla="*/ 2905396 h 4821630"/>
                <a:gd name="connsiteX279" fmla="*/ 4667404 w 5017802"/>
                <a:gd name="connsiteY279" fmla="*/ 2789736 h 4821630"/>
                <a:gd name="connsiteX280" fmla="*/ 4508655 w 5017802"/>
                <a:gd name="connsiteY280" fmla="*/ 2778850 h 4821630"/>
                <a:gd name="connsiteX281" fmla="*/ 4475317 w 5017802"/>
                <a:gd name="connsiteY281" fmla="*/ 2827608 h 4821630"/>
                <a:gd name="connsiteX282" fmla="*/ 4386417 w 5017802"/>
                <a:gd name="connsiteY282" fmla="*/ 2842124 h 4821630"/>
                <a:gd name="connsiteX283" fmla="*/ 4392767 w 5017802"/>
                <a:gd name="connsiteY283" fmla="*/ 2820125 h 4821630"/>
                <a:gd name="connsiteX284" fmla="*/ 4339245 w 5017802"/>
                <a:gd name="connsiteY284" fmla="*/ 2804024 h 4821630"/>
                <a:gd name="connsiteX285" fmla="*/ 4314526 w 5017802"/>
                <a:gd name="connsiteY285" fmla="*/ 2638923 h 4821630"/>
                <a:gd name="connsiteX286" fmla="*/ 4034219 w 5017802"/>
                <a:gd name="connsiteY286" fmla="*/ 2572248 h 4821630"/>
                <a:gd name="connsiteX287" fmla="*/ 3897920 w 5017802"/>
                <a:gd name="connsiteY287" fmla="*/ 2615564 h 4821630"/>
                <a:gd name="connsiteX288" fmla="*/ 3765931 w 5017802"/>
                <a:gd name="connsiteY288" fmla="*/ 2608080 h 4821630"/>
                <a:gd name="connsiteX289" fmla="*/ 3633488 w 5017802"/>
                <a:gd name="connsiteY289" fmla="*/ 2497182 h 4821630"/>
                <a:gd name="connsiteX290" fmla="*/ 3420310 w 5017802"/>
                <a:gd name="connsiteY290" fmla="*/ 2193969 h 4821630"/>
                <a:gd name="connsiteX291" fmla="*/ 3021848 w 5017802"/>
                <a:gd name="connsiteY291" fmla="*/ 2054496 h 4821630"/>
                <a:gd name="connsiteX292" fmla="*/ 2785310 w 5017802"/>
                <a:gd name="connsiteY292" fmla="*/ 1741532 h 4821630"/>
                <a:gd name="connsiteX293" fmla="*/ 2819101 w 5017802"/>
                <a:gd name="connsiteY293" fmla="*/ 1716586 h 4821630"/>
                <a:gd name="connsiteX294" fmla="*/ 2878745 w 5017802"/>
                <a:gd name="connsiteY294" fmla="*/ 1799589 h 4821630"/>
                <a:gd name="connsiteX295" fmla="*/ 2898929 w 5017802"/>
                <a:gd name="connsiteY295" fmla="*/ 1782126 h 4821630"/>
                <a:gd name="connsiteX296" fmla="*/ 2942019 w 5017802"/>
                <a:gd name="connsiteY296" fmla="*/ 1812970 h 4821630"/>
                <a:gd name="connsiteX297" fmla="*/ 3030692 w 5017802"/>
                <a:gd name="connsiteY297" fmla="*/ 1759221 h 4821630"/>
                <a:gd name="connsiteX298" fmla="*/ 3046794 w 5017802"/>
                <a:gd name="connsiteY298" fmla="*/ 1738811 h 4821630"/>
                <a:gd name="connsiteX299" fmla="*/ 3105077 w 5017802"/>
                <a:gd name="connsiteY299" fmla="*/ 1739037 h 4821630"/>
                <a:gd name="connsiteX300" fmla="*/ 3121180 w 5017802"/>
                <a:gd name="connsiteY300" fmla="*/ 1705927 h 4821630"/>
                <a:gd name="connsiteX301" fmla="*/ 3102356 w 5017802"/>
                <a:gd name="connsiteY301" fmla="*/ 1680300 h 4821630"/>
                <a:gd name="connsiteX302" fmla="*/ 3035228 w 5017802"/>
                <a:gd name="connsiteY302" fmla="*/ 1700257 h 4821630"/>
                <a:gd name="connsiteX303" fmla="*/ 3013456 w 5017802"/>
                <a:gd name="connsiteY303" fmla="*/ 1646736 h 4821630"/>
                <a:gd name="connsiteX304" fmla="*/ 3034774 w 5017802"/>
                <a:gd name="connsiteY304" fmla="*/ 1617026 h 4821630"/>
                <a:gd name="connsiteX305" fmla="*/ 2978304 w 5017802"/>
                <a:gd name="connsiteY305" fmla="*/ 1513612 h 4821630"/>
                <a:gd name="connsiteX306" fmla="*/ 2929773 w 5017802"/>
                <a:gd name="connsiteY306" fmla="*/ 1552393 h 4821630"/>
                <a:gd name="connsiteX307" fmla="*/ 2840418 w 5017802"/>
                <a:gd name="connsiteY307" fmla="*/ 1497737 h 4821630"/>
                <a:gd name="connsiteX308" fmla="*/ 2892352 w 5017802"/>
                <a:gd name="connsiteY308" fmla="*/ 1405208 h 4821630"/>
                <a:gd name="connsiteX309" fmla="*/ 2849490 w 5017802"/>
                <a:gd name="connsiteY309" fmla="*/ 1284105 h 4821630"/>
                <a:gd name="connsiteX310" fmla="*/ 2864231 w 5017802"/>
                <a:gd name="connsiteY310" fmla="*/ 1160053 h 4821630"/>
                <a:gd name="connsiteX311" fmla="*/ 2959481 w 5017802"/>
                <a:gd name="connsiteY311" fmla="*/ 1086348 h 4821630"/>
                <a:gd name="connsiteX312" fmla="*/ 3064710 w 5017802"/>
                <a:gd name="connsiteY312" fmla="*/ 1063896 h 4821630"/>
                <a:gd name="connsiteX313" fmla="*/ 3001663 w 5017802"/>
                <a:gd name="connsiteY313" fmla="*/ 974089 h 4821630"/>
                <a:gd name="connsiteX314" fmla="*/ 2984427 w 5017802"/>
                <a:gd name="connsiteY314" fmla="*/ 1018766 h 4821630"/>
                <a:gd name="connsiteX315" fmla="*/ 2941112 w 5017802"/>
                <a:gd name="connsiteY315" fmla="*/ 971595 h 4821630"/>
                <a:gd name="connsiteX316" fmla="*/ 2962430 w 5017802"/>
                <a:gd name="connsiteY316" fmla="*/ 886323 h 4821630"/>
                <a:gd name="connsiteX317" fmla="*/ 3035454 w 5017802"/>
                <a:gd name="connsiteY317" fmla="*/ 789032 h 4821630"/>
                <a:gd name="connsiteX318" fmla="*/ 3018445 w 5017802"/>
                <a:gd name="connsiteY318" fmla="*/ 682443 h 4821630"/>
                <a:gd name="connsiteX319" fmla="*/ 2847223 w 5017802"/>
                <a:gd name="connsiteY319" fmla="*/ 692194 h 4821630"/>
                <a:gd name="connsiteX320" fmla="*/ 2827945 w 5017802"/>
                <a:gd name="connsiteY320" fmla="*/ 734831 h 4821630"/>
                <a:gd name="connsiteX321" fmla="*/ 2795742 w 5017802"/>
                <a:gd name="connsiteY321" fmla="*/ 667248 h 4821630"/>
                <a:gd name="connsiteX322" fmla="*/ 2766032 w 5017802"/>
                <a:gd name="connsiteY322" fmla="*/ 707616 h 4821630"/>
                <a:gd name="connsiteX323" fmla="*/ 2580523 w 5017802"/>
                <a:gd name="connsiteY32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439813 w 5017802"/>
                <a:gd name="connsiteY214" fmla="*/ 4130265 h 4821630"/>
                <a:gd name="connsiteX215" fmla="*/ 3526217 w 5017802"/>
                <a:gd name="connsiteY215" fmla="*/ 4316455 h 4821630"/>
                <a:gd name="connsiteX216" fmla="*/ 3586542 w 5017802"/>
                <a:gd name="connsiteY216" fmla="*/ 4375193 h 4821630"/>
                <a:gd name="connsiteX217" fmla="*/ 3597654 w 5017802"/>
                <a:gd name="connsiteY217" fmla="*/ 4345030 h 4821630"/>
                <a:gd name="connsiteX218" fmla="*/ 3643692 w 5017802"/>
                <a:gd name="connsiteY218" fmla="*/ 4318042 h 4821630"/>
                <a:gd name="connsiteX219" fmla="*/ 3694492 w 5017802"/>
                <a:gd name="connsiteY219" fmla="*/ 4391068 h 4821630"/>
                <a:gd name="connsiteX220" fmla="*/ 3743705 w 5017802"/>
                <a:gd name="connsiteY220" fmla="*/ 4394243 h 4821630"/>
                <a:gd name="connsiteX221" fmla="*/ 3699254 w 5017802"/>
                <a:gd name="connsiteY221" fmla="*/ 4300581 h 4821630"/>
                <a:gd name="connsiteX222" fmla="*/ 3656392 w 5017802"/>
                <a:gd name="connsiteY222" fmla="*/ 4232318 h 4821630"/>
                <a:gd name="connsiteX223" fmla="*/ 3699255 w 5017802"/>
                <a:gd name="connsiteY223" fmla="*/ 4216442 h 4821630"/>
                <a:gd name="connsiteX224" fmla="*/ 3680204 w 5017802"/>
                <a:gd name="connsiteY224" fmla="*/ 4175168 h 4821630"/>
                <a:gd name="connsiteX225" fmla="*/ 3732592 w 5017802"/>
                <a:gd name="connsiteY225" fmla="*/ 4184693 h 4821630"/>
                <a:gd name="connsiteX226" fmla="*/ 3711955 w 5017802"/>
                <a:gd name="connsiteY226" fmla="*/ 4151355 h 4821630"/>
                <a:gd name="connsiteX227" fmla="*/ 3733274 w 5017802"/>
                <a:gd name="connsiteY227" fmla="*/ 4134801 h 4821630"/>
                <a:gd name="connsiteX228" fmla="*/ 3854377 w 5017802"/>
                <a:gd name="connsiteY228" fmla="*/ 4220074 h 4821630"/>
                <a:gd name="connsiteX229" fmla="*/ 3889754 w 5017802"/>
                <a:gd name="connsiteY229" fmla="*/ 4206917 h 4821630"/>
                <a:gd name="connsiteX230" fmla="*/ 3942141 w 5017802"/>
                <a:gd name="connsiteY230" fmla="*/ 4272006 h 4821630"/>
                <a:gd name="connsiteX231" fmla="*/ 3962779 w 5017802"/>
                <a:gd name="connsiteY231" fmla="*/ 4330743 h 4821630"/>
                <a:gd name="connsiteX232" fmla="*/ 4070729 w 5017802"/>
                <a:gd name="connsiteY232" fmla="*/ 4349792 h 4821630"/>
                <a:gd name="connsiteX233" fmla="*/ 4010405 w 5017802"/>
                <a:gd name="connsiteY233" fmla="*/ 4283117 h 4821630"/>
                <a:gd name="connsiteX234" fmla="*/ 4007229 w 5017802"/>
                <a:gd name="connsiteY234" fmla="*/ 4214855 h 4821630"/>
                <a:gd name="connsiteX235" fmla="*/ 4061204 w 5017802"/>
                <a:gd name="connsiteY235" fmla="*/ 4270418 h 4821630"/>
                <a:gd name="connsiteX236" fmla="*/ 4110417 w 5017802"/>
                <a:gd name="connsiteY236" fmla="*/ 4275180 h 4821630"/>
                <a:gd name="connsiteX237" fmla="*/ 4104067 w 5017802"/>
                <a:gd name="connsiteY237" fmla="*/ 4225968 h 4821630"/>
                <a:gd name="connsiteX238" fmla="*/ 4164392 w 5017802"/>
                <a:gd name="connsiteY238" fmla="*/ 4230730 h 4821630"/>
                <a:gd name="connsiteX239" fmla="*/ 4226304 w 5017802"/>
                <a:gd name="connsiteY239" fmla="*/ 4273592 h 4821630"/>
                <a:gd name="connsiteX240" fmla="*/ 4258054 w 5017802"/>
                <a:gd name="connsiteY240" fmla="*/ 4260893 h 4821630"/>
                <a:gd name="connsiteX241" fmla="*/ 4251705 w 5017802"/>
                <a:gd name="connsiteY241" fmla="*/ 4225968 h 4821630"/>
                <a:gd name="connsiteX242" fmla="*/ 4292980 w 5017802"/>
                <a:gd name="connsiteY242" fmla="*/ 4202156 h 4821630"/>
                <a:gd name="connsiteX243" fmla="*/ 4377117 w 5017802"/>
                <a:gd name="connsiteY243" fmla="*/ 4259306 h 4821630"/>
                <a:gd name="connsiteX244" fmla="*/ 4394580 w 5017802"/>
                <a:gd name="connsiteY244" fmla="*/ 4157708 h 4821630"/>
                <a:gd name="connsiteX245" fmla="*/ 4369180 w 5017802"/>
                <a:gd name="connsiteY245" fmla="*/ 4135482 h 4821630"/>
                <a:gd name="connsiteX246" fmla="*/ 4296154 w 5017802"/>
                <a:gd name="connsiteY246" fmla="*/ 4092619 h 4821630"/>
                <a:gd name="connsiteX247" fmla="*/ 4318379 w 5017802"/>
                <a:gd name="connsiteY247" fmla="*/ 4067220 h 4821630"/>
                <a:gd name="connsiteX248" fmla="*/ 4339017 w 5017802"/>
                <a:gd name="connsiteY248" fmla="*/ 4044994 h 4821630"/>
                <a:gd name="connsiteX249" fmla="*/ 4392992 w 5017802"/>
                <a:gd name="connsiteY249" fmla="*/ 4076745 h 4821630"/>
                <a:gd name="connsiteX250" fmla="*/ 4399342 w 5017802"/>
                <a:gd name="connsiteY250" fmla="*/ 4032295 h 4821630"/>
                <a:gd name="connsiteX251" fmla="*/ 4343779 w 5017802"/>
                <a:gd name="connsiteY251" fmla="*/ 4008482 h 4821630"/>
                <a:gd name="connsiteX252" fmla="*/ 4342192 w 5017802"/>
                <a:gd name="connsiteY252" fmla="*/ 3998958 h 4821630"/>
                <a:gd name="connsiteX253" fmla="*/ 4329491 w 5017802"/>
                <a:gd name="connsiteY253" fmla="*/ 3960859 h 4821630"/>
                <a:gd name="connsiteX254" fmla="*/ 4335841 w 5017802"/>
                <a:gd name="connsiteY254" fmla="*/ 3913233 h 4821630"/>
                <a:gd name="connsiteX255" fmla="*/ 4346954 w 5017802"/>
                <a:gd name="connsiteY255" fmla="*/ 3857670 h 4821630"/>
                <a:gd name="connsiteX256" fmla="*/ 4308854 w 5017802"/>
                <a:gd name="connsiteY256" fmla="*/ 3827508 h 4821630"/>
                <a:gd name="connsiteX257" fmla="*/ 4342191 w 5017802"/>
                <a:gd name="connsiteY257" fmla="*/ 3817983 h 4821630"/>
                <a:gd name="connsiteX258" fmla="*/ 4319966 w 5017802"/>
                <a:gd name="connsiteY258" fmla="*/ 3781470 h 4821630"/>
                <a:gd name="connsiteX259" fmla="*/ 4358067 w 5017802"/>
                <a:gd name="connsiteY259" fmla="*/ 3776709 h 4821630"/>
                <a:gd name="connsiteX260" fmla="*/ 4364416 w 5017802"/>
                <a:gd name="connsiteY260" fmla="*/ 3743370 h 4821630"/>
                <a:gd name="connsiteX261" fmla="*/ 4426330 w 5017802"/>
                <a:gd name="connsiteY261" fmla="*/ 3752897 h 4821630"/>
                <a:gd name="connsiteX262" fmla="*/ 4459443 w 5017802"/>
                <a:gd name="connsiteY262" fmla="*/ 3768089 h 4821630"/>
                <a:gd name="connsiteX263" fmla="*/ 4425650 w 5017802"/>
                <a:gd name="connsiteY263" fmla="*/ 3809137 h 4821630"/>
                <a:gd name="connsiteX264" fmla="*/ 4464658 w 5017802"/>
                <a:gd name="connsiteY264" fmla="*/ 3916633 h 4821630"/>
                <a:gd name="connsiteX265" fmla="*/ 4517045 w 5017802"/>
                <a:gd name="connsiteY265" fmla="*/ 3947931 h 4821630"/>
                <a:gd name="connsiteX266" fmla="*/ 4568979 w 5017802"/>
                <a:gd name="connsiteY266" fmla="*/ 3905749 h 4821630"/>
                <a:gd name="connsiteX267" fmla="*/ 4654704 w 5017802"/>
                <a:gd name="connsiteY267" fmla="*/ 3857216 h 4821630"/>
                <a:gd name="connsiteX268" fmla="*/ 4637468 w 5017802"/>
                <a:gd name="connsiteY268" fmla="*/ 3768315 h 4821630"/>
                <a:gd name="connsiteX269" fmla="*/ 4714802 w 5017802"/>
                <a:gd name="connsiteY269" fmla="*/ 3635646 h 4821630"/>
                <a:gd name="connsiteX270" fmla="*/ 5007356 w 5017802"/>
                <a:gd name="connsiteY270" fmla="*/ 3302498 h 4821630"/>
                <a:gd name="connsiteX271" fmla="*/ 4925939 w 5017802"/>
                <a:gd name="connsiteY271" fmla="*/ 3293426 h 4821630"/>
                <a:gd name="connsiteX272" fmla="*/ 4930476 w 5017802"/>
                <a:gd name="connsiteY272" fmla="*/ 3201578 h 4821630"/>
                <a:gd name="connsiteX273" fmla="*/ 4881489 w 5017802"/>
                <a:gd name="connsiteY273" fmla="*/ 3176406 h 4821630"/>
                <a:gd name="connsiteX274" fmla="*/ 4797352 w 5017802"/>
                <a:gd name="connsiteY274" fmla="*/ 3207928 h 4821630"/>
                <a:gd name="connsiteX275" fmla="*/ 4760613 w 5017802"/>
                <a:gd name="connsiteY275" fmla="*/ 3171643 h 4821630"/>
                <a:gd name="connsiteX276" fmla="*/ 4805290 w 5017802"/>
                <a:gd name="connsiteY276" fmla="*/ 3148738 h 4821630"/>
                <a:gd name="connsiteX277" fmla="*/ 4676023 w 5017802"/>
                <a:gd name="connsiteY277" fmla="*/ 2935559 h 4821630"/>
                <a:gd name="connsiteX278" fmla="*/ 4690989 w 5017802"/>
                <a:gd name="connsiteY278" fmla="*/ 2905396 h 4821630"/>
                <a:gd name="connsiteX279" fmla="*/ 4667404 w 5017802"/>
                <a:gd name="connsiteY279" fmla="*/ 2789736 h 4821630"/>
                <a:gd name="connsiteX280" fmla="*/ 4508655 w 5017802"/>
                <a:gd name="connsiteY280" fmla="*/ 2778850 h 4821630"/>
                <a:gd name="connsiteX281" fmla="*/ 4475317 w 5017802"/>
                <a:gd name="connsiteY281" fmla="*/ 2827608 h 4821630"/>
                <a:gd name="connsiteX282" fmla="*/ 4386417 w 5017802"/>
                <a:gd name="connsiteY282" fmla="*/ 2842124 h 4821630"/>
                <a:gd name="connsiteX283" fmla="*/ 4392767 w 5017802"/>
                <a:gd name="connsiteY283" fmla="*/ 2820125 h 4821630"/>
                <a:gd name="connsiteX284" fmla="*/ 4339245 w 5017802"/>
                <a:gd name="connsiteY284" fmla="*/ 2804024 h 4821630"/>
                <a:gd name="connsiteX285" fmla="*/ 4314526 w 5017802"/>
                <a:gd name="connsiteY285" fmla="*/ 2638923 h 4821630"/>
                <a:gd name="connsiteX286" fmla="*/ 4034219 w 5017802"/>
                <a:gd name="connsiteY286" fmla="*/ 2572248 h 4821630"/>
                <a:gd name="connsiteX287" fmla="*/ 3897920 w 5017802"/>
                <a:gd name="connsiteY287" fmla="*/ 2615564 h 4821630"/>
                <a:gd name="connsiteX288" fmla="*/ 3765931 w 5017802"/>
                <a:gd name="connsiteY288" fmla="*/ 2608080 h 4821630"/>
                <a:gd name="connsiteX289" fmla="*/ 3633488 w 5017802"/>
                <a:gd name="connsiteY289" fmla="*/ 2497182 h 4821630"/>
                <a:gd name="connsiteX290" fmla="*/ 3420310 w 5017802"/>
                <a:gd name="connsiteY290" fmla="*/ 2193969 h 4821630"/>
                <a:gd name="connsiteX291" fmla="*/ 3021848 w 5017802"/>
                <a:gd name="connsiteY291" fmla="*/ 2054496 h 4821630"/>
                <a:gd name="connsiteX292" fmla="*/ 2785310 w 5017802"/>
                <a:gd name="connsiteY292" fmla="*/ 1741532 h 4821630"/>
                <a:gd name="connsiteX293" fmla="*/ 2819101 w 5017802"/>
                <a:gd name="connsiteY293" fmla="*/ 1716586 h 4821630"/>
                <a:gd name="connsiteX294" fmla="*/ 2878745 w 5017802"/>
                <a:gd name="connsiteY294" fmla="*/ 1799589 h 4821630"/>
                <a:gd name="connsiteX295" fmla="*/ 2898929 w 5017802"/>
                <a:gd name="connsiteY295" fmla="*/ 1782126 h 4821630"/>
                <a:gd name="connsiteX296" fmla="*/ 2942019 w 5017802"/>
                <a:gd name="connsiteY296" fmla="*/ 1812970 h 4821630"/>
                <a:gd name="connsiteX297" fmla="*/ 3030692 w 5017802"/>
                <a:gd name="connsiteY297" fmla="*/ 1759221 h 4821630"/>
                <a:gd name="connsiteX298" fmla="*/ 3046794 w 5017802"/>
                <a:gd name="connsiteY298" fmla="*/ 1738811 h 4821630"/>
                <a:gd name="connsiteX299" fmla="*/ 3105077 w 5017802"/>
                <a:gd name="connsiteY299" fmla="*/ 1739037 h 4821630"/>
                <a:gd name="connsiteX300" fmla="*/ 3121180 w 5017802"/>
                <a:gd name="connsiteY300" fmla="*/ 1705927 h 4821630"/>
                <a:gd name="connsiteX301" fmla="*/ 3102356 w 5017802"/>
                <a:gd name="connsiteY301" fmla="*/ 1680300 h 4821630"/>
                <a:gd name="connsiteX302" fmla="*/ 3035228 w 5017802"/>
                <a:gd name="connsiteY302" fmla="*/ 1700257 h 4821630"/>
                <a:gd name="connsiteX303" fmla="*/ 3013456 w 5017802"/>
                <a:gd name="connsiteY303" fmla="*/ 1646736 h 4821630"/>
                <a:gd name="connsiteX304" fmla="*/ 3034774 w 5017802"/>
                <a:gd name="connsiteY304" fmla="*/ 1617026 h 4821630"/>
                <a:gd name="connsiteX305" fmla="*/ 2978304 w 5017802"/>
                <a:gd name="connsiteY305" fmla="*/ 1513612 h 4821630"/>
                <a:gd name="connsiteX306" fmla="*/ 2929773 w 5017802"/>
                <a:gd name="connsiteY306" fmla="*/ 1552393 h 4821630"/>
                <a:gd name="connsiteX307" fmla="*/ 2840418 w 5017802"/>
                <a:gd name="connsiteY307" fmla="*/ 1497737 h 4821630"/>
                <a:gd name="connsiteX308" fmla="*/ 2892352 w 5017802"/>
                <a:gd name="connsiteY308" fmla="*/ 1405208 h 4821630"/>
                <a:gd name="connsiteX309" fmla="*/ 2849490 w 5017802"/>
                <a:gd name="connsiteY309" fmla="*/ 1284105 h 4821630"/>
                <a:gd name="connsiteX310" fmla="*/ 2864231 w 5017802"/>
                <a:gd name="connsiteY310" fmla="*/ 1160053 h 4821630"/>
                <a:gd name="connsiteX311" fmla="*/ 2959481 w 5017802"/>
                <a:gd name="connsiteY311" fmla="*/ 1086348 h 4821630"/>
                <a:gd name="connsiteX312" fmla="*/ 3064710 w 5017802"/>
                <a:gd name="connsiteY312" fmla="*/ 1063896 h 4821630"/>
                <a:gd name="connsiteX313" fmla="*/ 3001663 w 5017802"/>
                <a:gd name="connsiteY313" fmla="*/ 974089 h 4821630"/>
                <a:gd name="connsiteX314" fmla="*/ 2984427 w 5017802"/>
                <a:gd name="connsiteY314" fmla="*/ 1018766 h 4821630"/>
                <a:gd name="connsiteX315" fmla="*/ 2941112 w 5017802"/>
                <a:gd name="connsiteY315" fmla="*/ 971595 h 4821630"/>
                <a:gd name="connsiteX316" fmla="*/ 2962430 w 5017802"/>
                <a:gd name="connsiteY316" fmla="*/ 886323 h 4821630"/>
                <a:gd name="connsiteX317" fmla="*/ 3035454 w 5017802"/>
                <a:gd name="connsiteY317" fmla="*/ 789032 h 4821630"/>
                <a:gd name="connsiteX318" fmla="*/ 3018445 w 5017802"/>
                <a:gd name="connsiteY318" fmla="*/ 682443 h 4821630"/>
                <a:gd name="connsiteX319" fmla="*/ 2847223 w 5017802"/>
                <a:gd name="connsiteY319" fmla="*/ 692194 h 4821630"/>
                <a:gd name="connsiteX320" fmla="*/ 2827945 w 5017802"/>
                <a:gd name="connsiteY320" fmla="*/ 734831 h 4821630"/>
                <a:gd name="connsiteX321" fmla="*/ 2795742 w 5017802"/>
                <a:gd name="connsiteY321" fmla="*/ 667248 h 4821630"/>
                <a:gd name="connsiteX322" fmla="*/ 2766032 w 5017802"/>
                <a:gd name="connsiteY322" fmla="*/ 707616 h 4821630"/>
                <a:gd name="connsiteX323" fmla="*/ 2580523 w 5017802"/>
                <a:gd name="connsiteY32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369060 w 5017802"/>
                <a:gd name="connsiteY214" fmla="*/ 4125960 h 4821630"/>
                <a:gd name="connsiteX215" fmla="*/ 3439813 w 5017802"/>
                <a:gd name="connsiteY215" fmla="*/ 4130265 h 4821630"/>
                <a:gd name="connsiteX216" fmla="*/ 3526217 w 5017802"/>
                <a:gd name="connsiteY216" fmla="*/ 4316455 h 4821630"/>
                <a:gd name="connsiteX217" fmla="*/ 3586542 w 5017802"/>
                <a:gd name="connsiteY217" fmla="*/ 4375193 h 4821630"/>
                <a:gd name="connsiteX218" fmla="*/ 3597654 w 5017802"/>
                <a:gd name="connsiteY218" fmla="*/ 4345030 h 4821630"/>
                <a:gd name="connsiteX219" fmla="*/ 3643692 w 5017802"/>
                <a:gd name="connsiteY219" fmla="*/ 4318042 h 4821630"/>
                <a:gd name="connsiteX220" fmla="*/ 3694492 w 5017802"/>
                <a:gd name="connsiteY220" fmla="*/ 4391068 h 4821630"/>
                <a:gd name="connsiteX221" fmla="*/ 3743705 w 5017802"/>
                <a:gd name="connsiteY221" fmla="*/ 4394243 h 4821630"/>
                <a:gd name="connsiteX222" fmla="*/ 3699254 w 5017802"/>
                <a:gd name="connsiteY222" fmla="*/ 4300581 h 4821630"/>
                <a:gd name="connsiteX223" fmla="*/ 3656392 w 5017802"/>
                <a:gd name="connsiteY223" fmla="*/ 4232318 h 4821630"/>
                <a:gd name="connsiteX224" fmla="*/ 3699255 w 5017802"/>
                <a:gd name="connsiteY224" fmla="*/ 4216442 h 4821630"/>
                <a:gd name="connsiteX225" fmla="*/ 3680204 w 5017802"/>
                <a:gd name="connsiteY225" fmla="*/ 4175168 h 4821630"/>
                <a:gd name="connsiteX226" fmla="*/ 3732592 w 5017802"/>
                <a:gd name="connsiteY226" fmla="*/ 4184693 h 4821630"/>
                <a:gd name="connsiteX227" fmla="*/ 3711955 w 5017802"/>
                <a:gd name="connsiteY227" fmla="*/ 4151355 h 4821630"/>
                <a:gd name="connsiteX228" fmla="*/ 3733274 w 5017802"/>
                <a:gd name="connsiteY228" fmla="*/ 4134801 h 4821630"/>
                <a:gd name="connsiteX229" fmla="*/ 3854377 w 5017802"/>
                <a:gd name="connsiteY229" fmla="*/ 4220074 h 4821630"/>
                <a:gd name="connsiteX230" fmla="*/ 3889754 w 5017802"/>
                <a:gd name="connsiteY230" fmla="*/ 4206917 h 4821630"/>
                <a:gd name="connsiteX231" fmla="*/ 3942141 w 5017802"/>
                <a:gd name="connsiteY231" fmla="*/ 4272006 h 4821630"/>
                <a:gd name="connsiteX232" fmla="*/ 3962779 w 5017802"/>
                <a:gd name="connsiteY232" fmla="*/ 4330743 h 4821630"/>
                <a:gd name="connsiteX233" fmla="*/ 4070729 w 5017802"/>
                <a:gd name="connsiteY233" fmla="*/ 4349792 h 4821630"/>
                <a:gd name="connsiteX234" fmla="*/ 4010405 w 5017802"/>
                <a:gd name="connsiteY234" fmla="*/ 4283117 h 4821630"/>
                <a:gd name="connsiteX235" fmla="*/ 4007229 w 5017802"/>
                <a:gd name="connsiteY235" fmla="*/ 4214855 h 4821630"/>
                <a:gd name="connsiteX236" fmla="*/ 4061204 w 5017802"/>
                <a:gd name="connsiteY236" fmla="*/ 4270418 h 4821630"/>
                <a:gd name="connsiteX237" fmla="*/ 4110417 w 5017802"/>
                <a:gd name="connsiteY237" fmla="*/ 4275180 h 4821630"/>
                <a:gd name="connsiteX238" fmla="*/ 4104067 w 5017802"/>
                <a:gd name="connsiteY238" fmla="*/ 4225968 h 4821630"/>
                <a:gd name="connsiteX239" fmla="*/ 4164392 w 5017802"/>
                <a:gd name="connsiteY239" fmla="*/ 4230730 h 4821630"/>
                <a:gd name="connsiteX240" fmla="*/ 4226304 w 5017802"/>
                <a:gd name="connsiteY240" fmla="*/ 4273592 h 4821630"/>
                <a:gd name="connsiteX241" fmla="*/ 4258054 w 5017802"/>
                <a:gd name="connsiteY241" fmla="*/ 4260893 h 4821630"/>
                <a:gd name="connsiteX242" fmla="*/ 4251705 w 5017802"/>
                <a:gd name="connsiteY242" fmla="*/ 4225968 h 4821630"/>
                <a:gd name="connsiteX243" fmla="*/ 4292980 w 5017802"/>
                <a:gd name="connsiteY243" fmla="*/ 4202156 h 4821630"/>
                <a:gd name="connsiteX244" fmla="*/ 4377117 w 5017802"/>
                <a:gd name="connsiteY244" fmla="*/ 4259306 h 4821630"/>
                <a:gd name="connsiteX245" fmla="*/ 4394580 w 5017802"/>
                <a:gd name="connsiteY245" fmla="*/ 4157708 h 4821630"/>
                <a:gd name="connsiteX246" fmla="*/ 4369180 w 5017802"/>
                <a:gd name="connsiteY246" fmla="*/ 4135482 h 4821630"/>
                <a:gd name="connsiteX247" fmla="*/ 4296154 w 5017802"/>
                <a:gd name="connsiteY247" fmla="*/ 4092619 h 4821630"/>
                <a:gd name="connsiteX248" fmla="*/ 4318379 w 5017802"/>
                <a:gd name="connsiteY248" fmla="*/ 4067220 h 4821630"/>
                <a:gd name="connsiteX249" fmla="*/ 4339017 w 5017802"/>
                <a:gd name="connsiteY249" fmla="*/ 4044994 h 4821630"/>
                <a:gd name="connsiteX250" fmla="*/ 4392992 w 5017802"/>
                <a:gd name="connsiteY250" fmla="*/ 4076745 h 4821630"/>
                <a:gd name="connsiteX251" fmla="*/ 4399342 w 5017802"/>
                <a:gd name="connsiteY251" fmla="*/ 4032295 h 4821630"/>
                <a:gd name="connsiteX252" fmla="*/ 4343779 w 5017802"/>
                <a:gd name="connsiteY252" fmla="*/ 4008482 h 4821630"/>
                <a:gd name="connsiteX253" fmla="*/ 4342192 w 5017802"/>
                <a:gd name="connsiteY253" fmla="*/ 3998958 h 4821630"/>
                <a:gd name="connsiteX254" fmla="*/ 4329491 w 5017802"/>
                <a:gd name="connsiteY254" fmla="*/ 3960859 h 4821630"/>
                <a:gd name="connsiteX255" fmla="*/ 4335841 w 5017802"/>
                <a:gd name="connsiteY255" fmla="*/ 3913233 h 4821630"/>
                <a:gd name="connsiteX256" fmla="*/ 4346954 w 5017802"/>
                <a:gd name="connsiteY256" fmla="*/ 3857670 h 4821630"/>
                <a:gd name="connsiteX257" fmla="*/ 4308854 w 5017802"/>
                <a:gd name="connsiteY257" fmla="*/ 3827508 h 4821630"/>
                <a:gd name="connsiteX258" fmla="*/ 4342191 w 5017802"/>
                <a:gd name="connsiteY258" fmla="*/ 3817983 h 4821630"/>
                <a:gd name="connsiteX259" fmla="*/ 4319966 w 5017802"/>
                <a:gd name="connsiteY259" fmla="*/ 3781470 h 4821630"/>
                <a:gd name="connsiteX260" fmla="*/ 4358067 w 5017802"/>
                <a:gd name="connsiteY260" fmla="*/ 3776709 h 4821630"/>
                <a:gd name="connsiteX261" fmla="*/ 4364416 w 5017802"/>
                <a:gd name="connsiteY261" fmla="*/ 3743370 h 4821630"/>
                <a:gd name="connsiteX262" fmla="*/ 4426330 w 5017802"/>
                <a:gd name="connsiteY262" fmla="*/ 3752897 h 4821630"/>
                <a:gd name="connsiteX263" fmla="*/ 4459443 w 5017802"/>
                <a:gd name="connsiteY263" fmla="*/ 3768089 h 4821630"/>
                <a:gd name="connsiteX264" fmla="*/ 4425650 w 5017802"/>
                <a:gd name="connsiteY264" fmla="*/ 3809137 h 4821630"/>
                <a:gd name="connsiteX265" fmla="*/ 4464658 w 5017802"/>
                <a:gd name="connsiteY265" fmla="*/ 3916633 h 4821630"/>
                <a:gd name="connsiteX266" fmla="*/ 4517045 w 5017802"/>
                <a:gd name="connsiteY266" fmla="*/ 3947931 h 4821630"/>
                <a:gd name="connsiteX267" fmla="*/ 4568979 w 5017802"/>
                <a:gd name="connsiteY267" fmla="*/ 3905749 h 4821630"/>
                <a:gd name="connsiteX268" fmla="*/ 4654704 w 5017802"/>
                <a:gd name="connsiteY268" fmla="*/ 3857216 h 4821630"/>
                <a:gd name="connsiteX269" fmla="*/ 4637468 w 5017802"/>
                <a:gd name="connsiteY269" fmla="*/ 3768315 h 4821630"/>
                <a:gd name="connsiteX270" fmla="*/ 4714802 w 5017802"/>
                <a:gd name="connsiteY270" fmla="*/ 3635646 h 4821630"/>
                <a:gd name="connsiteX271" fmla="*/ 5007356 w 5017802"/>
                <a:gd name="connsiteY271" fmla="*/ 3302498 h 4821630"/>
                <a:gd name="connsiteX272" fmla="*/ 4925939 w 5017802"/>
                <a:gd name="connsiteY272" fmla="*/ 3293426 h 4821630"/>
                <a:gd name="connsiteX273" fmla="*/ 4930476 w 5017802"/>
                <a:gd name="connsiteY273" fmla="*/ 3201578 h 4821630"/>
                <a:gd name="connsiteX274" fmla="*/ 4881489 w 5017802"/>
                <a:gd name="connsiteY274" fmla="*/ 3176406 h 4821630"/>
                <a:gd name="connsiteX275" fmla="*/ 4797352 w 5017802"/>
                <a:gd name="connsiteY275" fmla="*/ 3207928 h 4821630"/>
                <a:gd name="connsiteX276" fmla="*/ 4760613 w 5017802"/>
                <a:gd name="connsiteY276" fmla="*/ 3171643 h 4821630"/>
                <a:gd name="connsiteX277" fmla="*/ 4805290 w 5017802"/>
                <a:gd name="connsiteY277" fmla="*/ 3148738 h 4821630"/>
                <a:gd name="connsiteX278" fmla="*/ 4676023 w 5017802"/>
                <a:gd name="connsiteY278" fmla="*/ 2935559 h 4821630"/>
                <a:gd name="connsiteX279" fmla="*/ 4690989 w 5017802"/>
                <a:gd name="connsiteY279" fmla="*/ 2905396 h 4821630"/>
                <a:gd name="connsiteX280" fmla="*/ 4667404 w 5017802"/>
                <a:gd name="connsiteY280" fmla="*/ 2789736 h 4821630"/>
                <a:gd name="connsiteX281" fmla="*/ 4508655 w 5017802"/>
                <a:gd name="connsiteY281" fmla="*/ 2778850 h 4821630"/>
                <a:gd name="connsiteX282" fmla="*/ 4475317 w 5017802"/>
                <a:gd name="connsiteY282" fmla="*/ 2827608 h 4821630"/>
                <a:gd name="connsiteX283" fmla="*/ 4386417 w 5017802"/>
                <a:gd name="connsiteY283" fmla="*/ 2842124 h 4821630"/>
                <a:gd name="connsiteX284" fmla="*/ 4392767 w 5017802"/>
                <a:gd name="connsiteY284" fmla="*/ 2820125 h 4821630"/>
                <a:gd name="connsiteX285" fmla="*/ 4339245 w 5017802"/>
                <a:gd name="connsiteY285" fmla="*/ 2804024 h 4821630"/>
                <a:gd name="connsiteX286" fmla="*/ 4314526 w 5017802"/>
                <a:gd name="connsiteY286" fmla="*/ 2638923 h 4821630"/>
                <a:gd name="connsiteX287" fmla="*/ 4034219 w 5017802"/>
                <a:gd name="connsiteY287" fmla="*/ 2572248 h 4821630"/>
                <a:gd name="connsiteX288" fmla="*/ 3897920 w 5017802"/>
                <a:gd name="connsiteY288" fmla="*/ 2615564 h 4821630"/>
                <a:gd name="connsiteX289" fmla="*/ 3765931 w 5017802"/>
                <a:gd name="connsiteY289" fmla="*/ 2608080 h 4821630"/>
                <a:gd name="connsiteX290" fmla="*/ 3633488 w 5017802"/>
                <a:gd name="connsiteY290" fmla="*/ 2497182 h 4821630"/>
                <a:gd name="connsiteX291" fmla="*/ 3420310 w 5017802"/>
                <a:gd name="connsiteY291" fmla="*/ 2193969 h 4821630"/>
                <a:gd name="connsiteX292" fmla="*/ 3021848 w 5017802"/>
                <a:gd name="connsiteY292" fmla="*/ 2054496 h 4821630"/>
                <a:gd name="connsiteX293" fmla="*/ 2785310 w 5017802"/>
                <a:gd name="connsiteY293" fmla="*/ 1741532 h 4821630"/>
                <a:gd name="connsiteX294" fmla="*/ 2819101 w 5017802"/>
                <a:gd name="connsiteY294" fmla="*/ 1716586 h 4821630"/>
                <a:gd name="connsiteX295" fmla="*/ 2878745 w 5017802"/>
                <a:gd name="connsiteY295" fmla="*/ 1799589 h 4821630"/>
                <a:gd name="connsiteX296" fmla="*/ 2898929 w 5017802"/>
                <a:gd name="connsiteY296" fmla="*/ 1782126 h 4821630"/>
                <a:gd name="connsiteX297" fmla="*/ 2942019 w 5017802"/>
                <a:gd name="connsiteY297" fmla="*/ 1812970 h 4821630"/>
                <a:gd name="connsiteX298" fmla="*/ 3030692 w 5017802"/>
                <a:gd name="connsiteY298" fmla="*/ 1759221 h 4821630"/>
                <a:gd name="connsiteX299" fmla="*/ 3046794 w 5017802"/>
                <a:gd name="connsiteY299" fmla="*/ 1738811 h 4821630"/>
                <a:gd name="connsiteX300" fmla="*/ 3105077 w 5017802"/>
                <a:gd name="connsiteY300" fmla="*/ 1739037 h 4821630"/>
                <a:gd name="connsiteX301" fmla="*/ 3121180 w 5017802"/>
                <a:gd name="connsiteY301" fmla="*/ 1705927 h 4821630"/>
                <a:gd name="connsiteX302" fmla="*/ 3102356 w 5017802"/>
                <a:gd name="connsiteY302" fmla="*/ 1680300 h 4821630"/>
                <a:gd name="connsiteX303" fmla="*/ 3035228 w 5017802"/>
                <a:gd name="connsiteY303" fmla="*/ 1700257 h 4821630"/>
                <a:gd name="connsiteX304" fmla="*/ 3013456 w 5017802"/>
                <a:gd name="connsiteY304" fmla="*/ 1646736 h 4821630"/>
                <a:gd name="connsiteX305" fmla="*/ 3034774 w 5017802"/>
                <a:gd name="connsiteY305" fmla="*/ 1617026 h 4821630"/>
                <a:gd name="connsiteX306" fmla="*/ 2978304 w 5017802"/>
                <a:gd name="connsiteY306" fmla="*/ 1513612 h 4821630"/>
                <a:gd name="connsiteX307" fmla="*/ 2929773 w 5017802"/>
                <a:gd name="connsiteY307" fmla="*/ 1552393 h 4821630"/>
                <a:gd name="connsiteX308" fmla="*/ 2840418 w 5017802"/>
                <a:gd name="connsiteY308" fmla="*/ 1497737 h 4821630"/>
                <a:gd name="connsiteX309" fmla="*/ 2892352 w 5017802"/>
                <a:gd name="connsiteY309" fmla="*/ 1405208 h 4821630"/>
                <a:gd name="connsiteX310" fmla="*/ 2849490 w 5017802"/>
                <a:gd name="connsiteY310" fmla="*/ 1284105 h 4821630"/>
                <a:gd name="connsiteX311" fmla="*/ 2864231 w 5017802"/>
                <a:gd name="connsiteY311" fmla="*/ 1160053 h 4821630"/>
                <a:gd name="connsiteX312" fmla="*/ 2959481 w 5017802"/>
                <a:gd name="connsiteY312" fmla="*/ 1086348 h 4821630"/>
                <a:gd name="connsiteX313" fmla="*/ 3064710 w 5017802"/>
                <a:gd name="connsiteY313" fmla="*/ 1063896 h 4821630"/>
                <a:gd name="connsiteX314" fmla="*/ 3001663 w 5017802"/>
                <a:gd name="connsiteY314" fmla="*/ 974089 h 4821630"/>
                <a:gd name="connsiteX315" fmla="*/ 2984427 w 5017802"/>
                <a:gd name="connsiteY315" fmla="*/ 1018766 h 4821630"/>
                <a:gd name="connsiteX316" fmla="*/ 2941112 w 5017802"/>
                <a:gd name="connsiteY316" fmla="*/ 971595 h 4821630"/>
                <a:gd name="connsiteX317" fmla="*/ 2962430 w 5017802"/>
                <a:gd name="connsiteY317" fmla="*/ 886323 h 4821630"/>
                <a:gd name="connsiteX318" fmla="*/ 3035454 w 5017802"/>
                <a:gd name="connsiteY318" fmla="*/ 789032 h 4821630"/>
                <a:gd name="connsiteX319" fmla="*/ 3018445 w 5017802"/>
                <a:gd name="connsiteY319" fmla="*/ 682443 h 4821630"/>
                <a:gd name="connsiteX320" fmla="*/ 2847223 w 5017802"/>
                <a:gd name="connsiteY320" fmla="*/ 692194 h 4821630"/>
                <a:gd name="connsiteX321" fmla="*/ 2827945 w 5017802"/>
                <a:gd name="connsiteY321" fmla="*/ 734831 h 4821630"/>
                <a:gd name="connsiteX322" fmla="*/ 2795742 w 5017802"/>
                <a:gd name="connsiteY322" fmla="*/ 667248 h 4821630"/>
                <a:gd name="connsiteX323" fmla="*/ 2766032 w 5017802"/>
                <a:gd name="connsiteY323" fmla="*/ 707616 h 4821630"/>
                <a:gd name="connsiteX324" fmla="*/ 2580523 w 5017802"/>
                <a:gd name="connsiteY32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402397 w 5017802"/>
                <a:gd name="connsiteY214" fmla="*/ 4118022 h 4821630"/>
                <a:gd name="connsiteX215" fmla="*/ 3439813 w 5017802"/>
                <a:gd name="connsiteY215" fmla="*/ 4130265 h 4821630"/>
                <a:gd name="connsiteX216" fmla="*/ 3526217 w 5017802"/>
                <a:gd name="connsiteY216" fmla="*/ 4316455 h 4821630"/>
                <a:gd name="connsiteX217" fmla="*/ 3586542 w 5017802"/>
                <a:gd name="connsiteY217" fmla="*/ 4375193 h 4821630"/>
                <a:gd name="connsiteX218" fmla="*/ 3597654 w 5017802"/>
                <a:gd name="connsiteY218" fmla="*/ 4345030 h 4821630"/>
                <a:gd name="connsiteX219" fmla="*/ 3643692 w 5017802"/>
                <a:gd name="connsiteY219" fmla="*/ 4318042 h 4821630"/>
                <a:gd name="connsiteX220" fmla="*/ 3694492 w 5017802"/>
                <a:gd name="connsiteY220" fmla="*/ 4391068 h 4821630"/>
                <a:gd name="connsiteX221" fmla="*/ 3743705 w 5017802"/>
                <a:gd name="connsiteY221" fmla="*/ 4394243 h 4821630"/>
                <a:gd name="connsiteX222" fmla="*/ 3699254 w 5017802"/>
                <a:gd name="connsiteY222" fmla="*/ 4300581 h 4821630"/>
                <a:gd name="connsiteX223" fmla="*/ 3656392 w 5017802"/>
                <a:gd name="connsiteY223" fmla="*/ 4232318 h 4821630"/>
                <a:gd name="connsiteX224" fmla="*/ 3699255 w 5017802"/>
                <a:gd name="connsiteY224" fmla="*/ 4216442 h 4821630"/>
                <a:gd name="connsiteX225" fmla="*/ 3680204 w 5017802"/>
                <a:gd name="connsiteY225" fmla="*/ 4175168 h 4821630"/>
                <a:gd name="connsiteX226" fmla="*/ 3732592 w 5017802"/>
                <a:gd name="connsiteY226" fmla="*/ 4184693 h 4821630"/>
                <a:gd name="connsiteX227" fmla="*/ 3711955 w 5017802"/>
                <a:gd name="connsiteY227" fmla="*/ 4151355 h 4821630"/>
                <a:gd name="connsiteX228" fmla="*/ 3733274 w 5017802"/>
                <a:gd name="connsiteY228" fmla="*/ 4134801 h 4821630"/>
                <a:gd name="connsiteX229" fmla="*/ 3854377 w 5017802"/>
                <a:gd name="connsiteY229" fmla="*/ 4220074 h 4821630"/>
                <a:gd name="connsiteX230" fmla="*/ 3889754 w 5017802"/>
                <a:gd name="connsiteY230" fmla="*/ 4206917 h 4821630"/>
                <a:gd name="connsiteX231" fmla="*/ 3942141 w 5017802"/>
                <a:gd name="connsiteY231" fmla="*/ 4272006 h 4821630"/>
                <a:gd name="connsiteX232" fmla="*/ 3962779 w 5017802"/>
                <a:gd name="connsiteY232" fmla="*/ 4330743 h 4821630"/>
                <a:gd name="connsiteX233" fmla="*/ 4070729 w 5017802"/>
                <a:gd name="connsiteY233" fmla="*/ 4349792 h 4821630"/>
                <a:gd name="connsiteX234" fmla="*/ 4010405 w 5017802"/>
                <a:gd name="connsiteY234" fmla="*/ 4283117 h 4821630"/>
                <a:gd name="connsiteX235" fmla="*/ 4007229 w 5017802"/>
                <a:gd name="connsiteY235" fmla="*/ 4214855 h 4821630"/>
                <a:gd name="connsiteX236" fmla="*/ 4061204 w 5017802"/>
                <a:gd name="connsiteY236" fmla="*/ 4270418 h 4821630"/>
                <a:gd name="connsiteX237" fmla="*/ 4110417 w 5017802"/>
                <a:gd name="connsiteY237" fmla="*/ 4275180 h 4821630"/>
                <a:gd name="connsiteX238" fmla="*/ 4104067 w 5017802"/>
                <a:gd name="connsiteY238" fmla="*/ 4225968 h 4821630"/>
                <a:gd name="connsiteX239" fmla="*/ 4164392 w 5017802"/>
                <a:gd name="connsiteY239" fmla="*/ 4230730 h 4821630"/>
                <a:gd name="connsiteX240" fmla="*/ 4226304 w 5017802"/>
                <a:gd name="connsiteY240" fmla="*/ 4273592 h 4821630"/>
                <a:gd name="connsiteX241" fmla="*/ 4258054 w 5017802"/>
                <a:gd name="connsiteY241" fmla="*/ 4260893 h 4821630"/>
                <a:gd name="connsiteX242" fmla="*/ 4251705 w 5017802"/>
                <a:gd name="connsiteY242" fmla="*/ 4225968 h 4821630"/>
                <a:gd name="connsiteX243" fmla="*/ 4292980 w 5017802"/>
                <a:gd name="connsiteY243" fmla="*/ 4202156 h 4821630"/>
                <a:gd name="connsiteX244" fmla="*/ 4377117 w 5017802"/>
                <a:gd name="connsiteY244" fmla="*/ 4259306 h 4821630"/>
                <a:gd name="connsiteX245" fmla="*/ 4394580 w 5017802"/>
                <a:gd name="connsiteY245" fmla="*/ 4157708 h 4821630"/>
                <a:gd name="connsiteX246" fmla="*/ 4369180 w 5017802"/>
                <a:gd name="connsiteY246" fmla="*/ 4135482 h 4821630"/>
                <a:gd name="connsiteX247" fmla="*/ 4296154 w 5017802"/>
                <a:gd name="connsiteY247" fmla="*/ 4092619 h 4821630"/>
                <a:gd name="connsiteX248" fmla="*/ 4318379 w 5017802"/>
                <a:gd name="connsiteY248" fmla="*/ 4067220 h 4821630"/>
                <a:gd name="connsiteX249" fmla="*/ 4339017 w 5017802"/>
                <a:gd name="connsiteY249" fmla="*/ 4044994 h 4821630"/>
                <a:gd name="connsiteX250" fmla="*/ 4392992 w 5017802"/>
                <a:gd name="connsiteY250" fmla="*/ 4076745 h 4821630"/>
                <a:gd name="connsiteX251" fmla="*/ 4399342 w 5017802"/>
                <a:gd name="connsiteY251" fmla="*/ 4032295 h 4821630"/>
                <a:gd name="connsiteX252" fmla="*/ 4343779 w 5017802"/>
                <a:gd name="connsiteY252" fmla="*/ 4008482 h 4821630"/>
                <a:gd name="connsiteX253" fmla="*/ 4342192 w 5017802"/>
                <a:gd name="connsiteY253" fmla="*/ 3998958 h 4821630"/>
                <a:gd name="connsiteX254" fmla="*/ 4329491 w 5017802"/>
                <a:gd name="connsiteY254" fmla="*/ 3960859 h 4821630"/>
                <a:gd name="connsiteX255" fmla="*/ 4335841 w 5017802"/>
                <a:gd name="connsiteY255" fmla="*/ 3913233 h 4821630"/>
                <a:gd name="connsiteX256" fmla="*/ 4346954 w 5017802"/>
                <a:gd name="connsiteY256" fmla="*/ 3857670 h 4821630"/>
                <a:gd name="connsiteX257" fmla="*/ 4308854 w 5017802"/>
                <a:gd name="connsiteY257" fmla="*/ 3827508 h 4821630"/>
                <a:gd name="connsiteX258" fmla="*/ 4342191 w 5017802"/>
                <a:gd name="connsiteY258" fmla="*/ 3817983 h 4821630"/>
                <a:gd name="connsiteX259" fmla="*/ 4319966 w 5017802"/>
                <a:gd name="connsiteY259" fmla="*/ 3781470 h 4821630"/>
                <a:gd name="connsiteX260" fmla="*/ 4358067 w 5017802"/>
                <a:gd name="connsiteY260" fmla="*/ 3776709 h 4821630"/>
                <a:gd name="connsiteX261" fmla="*/ 4364416 w 5017802"/>
                <a:gd name="connsiteY261" fmla="*/ 3743370 h 4821630"/>
                <a:gd name="connsiteX262" fmla="*/ 4426330 w 5017802"/>
                <a:gd name="connsiteY262" fmla="*/ 3752897 h 4821630"/>
                <a:gd name="connsiteX263" fmla="*/ 4459443 w 5017802"/>
                <a:gd name="connsiteY263" fmla="*/ 3768089 h 4821630"/>
                <a:gd name="connsiteX264" fmla="*/ 4425650 w 5017802"/>
                <a:gd name="connsiteY264" fmla="*/ 3809137 h 4821630"/>
                <a:gd name="connsiteX265" fmla="*/ 4464658 w 5017802"/>
                <a:gd name="connsiteY265" fmla="*/ 3916633 h 4821630"/>
                <a:gd name="connsiteX266" fmla="*/ 4517045 w 5017802"/>
                <a:gd name="connsiteY266" fmla="*/ 3947931 h 4821630"/>
                <a:gd name="connsiteX267" fmla="*/ 4568979 w 5017802"/>
                <a:gd name="connsiteY267" fmla="*/ 3905749 h 4821630"/>
                <a:gd name="connsiteX268" fmla="*/ 4654704 w 5017802"/>
                <a:gd name="connsiteY268" fmla="*/ 3857216 h 4821630"/>
                <a:gd name="connsiteX269" fmla="*/ 4637468 w 5017802"/>
                <a:gd name="connsiteY269" fmla="*/ 3768315 h 4821630"/>
                <a:gd name="connsiteX270" fmla="*/ 4714802 w 5017802"/>
                <a:gd name="connsiteY270" fmla="*/ 3635646 h 4821630"/>
                <a:gd name="connsiteX271" fmla="*/ 5007356 w 5017802"/>
                <a:gd name="connsiteY271" fmla="*/ 3302498 h 4821630"/>
                <a:gd name="connsiteX272" fmla="*/ 4925939 w 5017802"/>
                <a:gd name="connsiteY272" fmla="*/ 3293426 h 4821630"/>
                <a:gd name="connsiteX273" fmla="*/ 4930476 w 5017802"/>
                <a:gd name="connsiteY273" fmla="*/ 3201578 h 4821630"/>
                <a:gd name="connsiteX274" fmla="*/ 4881489 w 5017802"/>
                <a:gd name="connsiteY274" fmla="*/ 3176406 h 4821630"/>
                <a:gd name="connsiteX275" fmla="*/ 4797352 w 5017802"/>
                <a:gd name="connsiteY275" fmla="*/ 3207928 h 4821630"/>
                <a:gd name="connsiteX276" fmla="*/ 4760613 w 5017802"/>
                <a:gd name="connsiteY276" fmla="*/ 3171643 h 4821630"/>
                <a:gd name="connsiteX277" fmla="*/ 4805290 w 5017802"/>
                <a:gd name="connsiteY277" fmla="*/ 3148738 h 4821630"/>
                <a:gd name="connsiteX278" fmla="*/ 4676023 w 5017802"/>
                <a:gd name="connsiteY278" fmla="*/ 2935559 h 4821630"/>
                <a:gd name="connsiteX279" fmla="*/ 4690989 w 5017802"/>
                <a:gd name="connsiteY279" fmla="*/ 2905396 h 4821630"/>
                <a:gd name="connsiteX280" fmla="*/ 4667404 w 5017802"/>
                <a:gd name="connsiteY280" fmla="*/ 2789736 h 4821630"/>
                <a:gd name="connsiteX281" fmla="*/ 4508655 w 5017802"/>
                <a:gd name="connsiteY281" fmla="*/ 2778850 h 4821630"/>
                <a:gd name="connsiteX282" fmla="*/ 4475317 w 5017802"/>
                <a:gd name="connsiteY282" fmla="*/ 2827608 h 4821630"/>
                <a:gd name="connsiteX283" fmla="*/ 4386417 w 5017802"/>
                <a:gd name="connsiteY283" fmla="*/ 2842124 h 4821630"/>
                <a:gd name="connsiteX284" fmla="*/ 4392767 w 5017802"/>
                <a:gd name="connsiteY284" fmla="*/ 2820125 h 4821630"/>
                <a:gd name="connsiteX285" fmla="*/ 4339245 w 5017802"/>
                <a:gd name="connsiteY285" fmla="*/ 2804024 h 4821630"/>
                <a:gd name="connsiteX286" fmla="*/ 4314526 w 5017802"/>
                <a:gd name="connsiteY286" fmla="*/ 2638923 h 4821630"/>
                <a:gd name="connsiteX287" fmla="*/ 4034219 w 5017802"/>
                <a:gd name="connsiteY287" fmla="*/ 2572248 h 4821630"/>
                <a:gd name="connsiteX288" fmla="*/ 3897920 w 5017802"/>
                <a:gd name="connsiteY288" fmla="*/ 2615564 h 4821630"/>
                <a:gd name="connsiteX289" fmla="*/ 3765931 w 5017802"/>
                <a:gd name="connsiteY289" fmla="*/ 2608080 h 4821630"/>
                <a:gd name="connsiteX290" fmla="*/ 3633488 w 5017802"/>
                <a:gd name="connsiteY290" fmla="*/ 2497182 h 4821630"/>
                <a:gd name="connsiteX291" fmla="*/ 3420310 w 5017802"/>
                <a:gd name="connsiteY291" fmla="*/ 2193969 h 4821630"/>
                <a:gd name="connsiteX292" fmla="*/ 3021848 w 5017802"/>
                <a:gd name="connsiteY292" fmla="*/ 2054496 h 4821630"/>
                <a:gd name="connsiteX293" fmla="*/ 2785310 w 5017802"/>
                <a:gd name="connsiteY293" fmla="*/ 1741532 h 4821630"/>
                <a:gd name="connsiteX294" fmla="*/ 2819101 w 5017802"/>
                <a:gd name="connsiteY294" fmla="*/ 1716586 h 4821630"/>
                <a:gd name="connsiteX295" fmla="*/ 2878745 w 5017802"/>
                <a:gd name="connsiteY295" fmla="*/ 1799589 h 4821630"/>
                <a:gd name="connsiteX296" fmla="*/ 2898929 w 5017802"/>
                <a:gd name="connsiteY296" fmla="*/ 1782126 h 4821630"/>
                <a:gd name="connsiteX297" fmla="*/ 2942019 w 5017802"/>
                <a:gd name="connsiteY297" fmla="*/ 1812970 h 4821630"/>
                <a:gd name="connsiteX298" fmla="*/ 3030692 w 5017802"/>
                <a:gd name="connsiteY298" fmla="*/ 1759221 h 4821630"/>
                <a:gd name="connsiteX299" fmla="*/ 3046794 w 5017802"/>
                <a:gd name="connsiteY299" fmla="*/ 1738811 h 4821630"/>
                <a:gd name="connsiteX300" fmla="*/ 3105077 w 5017802"/>
                <a:gd name="connsiteY300" fmla="*/ 1739037 h 4821630"/>
                <a:gd name="connsiteX301" fmla="*/ 3121180 w 5017802"/>
                <a:gd name="connsiteY301" fmla="*/ 1705927 h 4821630"/>
                <a:gd name="connsiteX302" fmla="*/ 3102356 w 5017802"/>
                <a:gd name="connsiteY302" fmla="*/ 1680300 h 4821630"/>
                <a:gd name="connsiteX303" fmla="*/ 3035228 w 5017802"/>
                <a:gd name="connsiteY303" fmla="*/ 1700257 h 4821630"/>
                <a:gd name="connsiteX304" fmla="*/ 3013456 w 5017802"/>
                <a:gd name="connsiteY304" fmla="*/ 1646736 h 4821630"/>
                <a:gd name="connsiteX305" fmla="*/ 3034774 w 5017802"/>
                <a:gd name="connsiteY305" fmla="*/ 1617026 h 4821630"/>
                <a:gd name="connsiteX306" fmla="*/ 2978304 w 5017802"/>
                <a:gd name="connsiteY306" fmla="*/ 1513612 h 4821630"/>
                <a:gd name="connsiteX307" fmla="*/ 2929773 w 5017802"/>
                <a:gd name="connsiteY307" fmla="*/ 1552393 h 4821630"/>
                <a:gd name="connsiteX308" fmla="*/ 2840418 w 5017802"/>
                <a:gd name="connsiteY308" fmla="*/ 1497737 h 4821630"/>
                <a:gd name="connsiteX309" fmla="*/ 2892352 w 5017802"/>
                <a:gd name="connsiteY309" fmla="*/ 1405208 h 4821630"/>
                <a:gd name="connsiteX310" fmla="*/ 2849490 w 5017802"/>
                <a:gd name="connsiteY310" fmla="*/ 1284105 h 4821630"/>
                <a:gd name="connsiteX311" fmla="*/ 2864231 w 5017802"/>
                <a:gd name="connsiteY311" fmla="*/ 1160053 h 4821630"/>
                <a:gd name="connsiteX312" fmla="*/ 2959481 w 5017802"/>
                <a:gd name="connsiteY312" fmla="*/ 1086348 h 4821630"/>
                <a:gd name="connsiteX313" fmla="*/ 3064710 w 5017802"/>
                <a:gd name="connsiteY313" fmla="*/ 1063896 h 4821630"/>
                <a:gd name="connsiteX314" fmla="*/ 3001663 w 5017802"/>
                <a:gd name="connsiteY314" fmla="*/ 974089 h 4821630"/>
                <a:gd name="connsiteX315" fmla="*/ 2984427 w 5017802"/>
                <a:gd name="connsiteY315" fmla="*/ 1018766 h 4821630"/>
                <a:gd name="connsiteX316" fmla="*/ 2941112 w 5017802"/>
                <a:gd name="connsiteY316" fmla="*/ 971595 h 4821630"/>
                <a:gd name="connsiteX317" fmla="*/ 2962430 w 5017802"/>
                <a:gd name="connsiteY317" fmla="*/ 886323 h 4821630"/>
                <a:gd name="connsiteX318" fmla="*/ 3035454 w 5017802"/>
                <a:gd name="connsiteY318" fmla="*/ 789032 h 4821630"/>
                <a:gd name="connsiteX319" fmla="*/ 3018445 w 5017802"/>
                <a:gd name="connsiteY319" fmla="*/ 682443 h 4821630"/>
                <a:gd name="connsiteX320" fmla="*/ 2847223 w 5017802"/>
                <a:gd name="connsiteY320" fmla="*/ 692194 h 4821630"/>
                <a:gd name="connsiteX321" fmla="*/ 2827945 w 5017802"/>
                <a:gd name="connsiteY321" fmla="*/ 734831 h 4821630"/>
                <a:gd name="connsiteX322" fmla="*/ 2795742 w 5017802"/>
                <a:gd name="connsiteY322" fmla="*/ 667248 h 4821630"/>
                <a:gd name="connsiteX323" fmla="*/ 2766032 w 5017802"/>
                <a:gd name="connsiteY323" fmla="*/ 707616 h 4821630"/>
                <a:gd name="connsiteX324" fmla="*/ 2580523 w 5017802"/>
                <a:gd name="connsiteY32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367473 w 5017802"/>
                <a:gd name="connsiteY214" fmla="*/ 4130723 h 4821630"/>
                <a:gd name="connsiteX215" fmla="*/ 3402397 w 5017802"/>
                <a:gd name="connsiteY215" fmla="*/ 4118022 h 4821630"/>
                <a:gd name="connsiteX216" fmla="*/ 3439813 w 5017802"/>
                <a:gd name="connsiteY216" fmla="*/ 4130265 h 4821630"/>
                <a:gd name="connsiteX217" fmla="*/ 3526217 w 5017802"/>
                <a:gd name="connsiteY217" fmla="*/ 4316455 h 4821630"/>
                <a:gd name="connsiteX218" fmla="*/ 3586542 w 5017802"/>
                <a:gd name="connsiteY218" fmla="*/ 4375193 h 4821630"/>
                <a:gd name="connsiteX219" fmla="*/ 3597654 w 5017802"/>
                <a:gd name="connsiteY219" fmla="*/ 4345030 h 4821630"/>
                <a:gd name="connsiteX220" fmla="*/ 3643692 w 5017802"/>
                <a:gd name="connsiteY220" fmla="*/ 4318042 h 4821630"/>
                <a:gd name="connsiteX221" fmla="*/ 3694492 w 5017802"/>
                <a:gd name="connsiteY221" fmla="*/ 4391068 h 4821630"/>
                <a:gd name="connsiteX222" fmla="*/ 3743705 w 5017802"/>
                <a:gd name="connsiteY222" fmla="*/ 4394243 h 4821630"/>
                <a:gd name="connsiteX223" fmla="*/ 3699254 w 5017802"/>
                <a:gd name="connsiteY223" fmla="*/ 4300581 h 4821630"/>
                <a:gd name="connsiteX224" fmla="*/ 3656392 w 5017802"/>
                <a:gd name="connsiteY224" fmla="*/ 4232318 h 4821630"/>
                <a:gd name="connsiteX225" fmla="*/ 3699255 w 5017802"/>
                <a:gd name="connsiteY225" fmla="*/ 4216442 h 4821630"/>
                <a:gd name="connsiteX226" fmla="*/ 3680204 w 5017802"/>
                <a:gd name="connsiteY226" fmla="*/ 4175168 h 4821630"/>
                <a:gd name="connsiteX227" fmla="*/ 3732592 w 5017802"/>
                <a:gd name="connsiteY227" fmla="*/ 4184693 h 4821630"/>
                <a:gd name="connsiteX228" fmla="*/ 3711955 w 5017802"/>
                <a:gd name="connsiteY228" fmla="*/ 4151355 h 4821630"/>
                <a:gd name="connsiteX229" fmla="*/ 3733274 w 5017802"/>
                <a:gd name="connsiteY229" fmla="*/ 4134801 h 4821630"/>
                <a:gd name="connsiteX230" fmla="*/ 3854377 w 5017802"/>
                <a:gd name="connsiteY230" fmla="*/ 4220074 h 4821630"/>
                <a:gd name="connsiteX231" fmla="*/ 3889754 w 5017802"/>
                <a:gd name="connsiteY231" fmla="*/ 4206917 h 4821630"/>
                <a:gd name="connsiteX232" fmla="*/ 3942141 w 5017802"/>
                <a:gd name="connsiteY232" fmla="*/ 4272006 h 4821630"/>
                <a:gd name="connsiteX233" fmla="*/ 3962779 w 5017802"/>
                <a:gd name="connsiteY233" fmla="*/ 4330743 h 4821630"/>
                <a:gd name="connsiteX234" fmla="*/ 4070729 w 5017802"/>
                <a:gd name="connsiteY234" fmla="*/ 4349792 h 4821630"/>
                <a:gd name="connsiteX235" fmla="*/ 4010405 w 5017802"/>
                <a:gd name="connsiteY235" fmla="*/ 4283117 h 4821630"/>
                <a:gd name="connsiteX236" fmla="*/ 4007229 w 5017802"/>
                <a:gd name="connsiteY236" fmla="*/ 4214855 h 4821630"/>
                <a:gd name="connsiteX237" fmla="*/ 4061204 w 5017802"/>
                <a:gd name="connsiteY237" fmla="*/ 4270418 h 4821630"/>
                <a:gd name="connsiteX238" fmla="*/ 4110417 w 5017802"/>
                <a:gd name="connsiteY238" fmla="*/ 4275180 h 4821630"/>
                <a:gd name="connsiteX239" fmla="*/ 4104067 w 5017802"/>
                <a:gd name="connsiteY239" fmla="*/ 4225968 h 4821630"/>
                <a:gd name="connsiteX240" fmla="*/ 4164392 w 5017802"/>
                <a:gd name="connsiteY240" fmla="*/ 4230730 h 4821630"/>
                <a:gd name="connsiteX241" fmla="*/ 4226304 w 5017802"/>
                <a:gd name="connsiteY241" fmla="*/ 4273592 h 4821630"/>
                <a:gd name="connsiteX242" fmla="*/ 4258054 w 5017802"/>
                <a:gd name="connsiteY242" fmla="*/ 4260893 h 4821630"/>
                <a:gd name="connsiteX243" fmla="*/ 4251705 w 5017802"/>
                <a:gd name="connsiteY243" fmla="*/ 4225968 h 4821630"/>
                <a:gd name="connsiteX244" fmla="*/ 4292980 w 5017802"/>
                <a:gd name="connsiteY244" fmla="*/ 4202156 h 4821630"/>
                <a:gd name="connsiteX245" fmla="*/ 4377117 w 5017802"/>
                <a:gd name="connsiteY245" fmla="*/ 4259306 h 4821630"/>
                <a:gd name="connsiteX246" fmla="*/ 4394580 w 5017802"/>
                <a:gd name="connsiteY246" fmla="*/ 4157708 h 4821630"/>
                <a:gd name="connsiteX247" fmla="*/ 4369180 w 5017802"/>
                <a:gd name="connsiteY247" fmla="*/ 4135482 h 4821630"/>
                <a:gd name="connsiteX248" fmla="*/ 4296154 w 5017802"/>
                <a:gd name="connsiteY248" fmla="*/ 4092619 h 4821630"/>
                <a:gd name="connsiteX249" fmla="*/ 4318379 w 5017802"/>
                <a:gd name="connsiteY249" fmla="*/ 4067220 h 4821630"/>
                <a:gd name="connsiteX250" fmla="*/ 4339017 w 5017802"/>
                <a:gd name="connsiteY250" fmla="*/ 4044994 h 4821630"/>
                <a:gd name="connsiteX251" fmla="*/ 4392992 w 5017802"/>
                <a:gd name="connsiteY251" fmla="*/ 4076745 h 4821630"/>
                <a:gd name="connsiteX252" fmla="*/ 4399342 w 5017802"/>
                <a:gd name="connsiteY252" fmla="*/ 4032295 h 4821630"/>
                <a:gd name="connsiteX253" fmla="*/ 4343779 w 5017802"/>
                <a:gd name="connsiteY253" fmla="*/ 4008482 h 4821630"/>
                <a:gd name="connsiteX254" fmla="*/ 4342192 w 5017802"/>
                <a:gd name="connsiteY254" fmla="*/ 3998958 h 4821630"/>
                <a:gd name="connsiteX255" fmla="*/ 4329491 w 5017802"/>
                <a:gd name="connsiteY255" fmla="*/ 3960859 h 4821630"/>
                <a:gd name="connsiteX256" fmla="*/ 4335841 w 5017802"/>
                <a:gd name="connsiteY256" fmla="*/ 3913233 h 4821630"/>
                <a:gd name="connsiteX257" fmla="*/ 4346954 w 5017802"/>
                <a:gd name="connsiteY257" fmla="*/ 3857670 h 4821630"/>
                <a:gd name="connsiteX258" fmla="*/ 4308854 w 5017802"/>
                <a:gd name="connsiteY258" fmla="*/ 3827508 h 4821630"/>
                <a:gd name="connsiteX259" fmla="*/ 4342191 w 5017802"/>
                <a:gd name="connsiteY259" fmla="*/ 3817983 h 4821630"/>
                <a:gd name="connsiteX260" fmla="*/ 4319966 w 5017802"/>
                <a:gd name="connsiteY260" fmla="*/ 3781470 h 4821630"/>
                <a:gd name="connsiteX261" fmla="*/ 4358067 w 5017802"/>
                <a:gd name="connsiteY261" fmla="*/ 3776709 h 4821630"/>
                <a:gd name="connsiteX262" fmla="*/ 4364416 w 5017802"/>
                <a:gd name="connsiteY262" fmla="*/ 3743370 h 4821630"/>
                <a:gd name="connsiteX263" fmla="*/ 4426330 w 5017802"/>
                <a:gd name="connsiteY263" fmla="*/ 3752897 h 4821630"/>
                <a:gd name="connsiteX264" fmla="*/ 4459443 w 5017802"/>
                <a:gd name="connsiteY264" fmla="*/ 3768089 h 4821630"/>
                <a:gd name="connsiteX265" fmla="*/ 4425650 w 5017802"/>
                <a:gd name="connsiteY265" fmla="*/ 3809137 h 4821630"/>
                <a:gd name="connsiteX266" fmla="*/ 4464658 w 5017802"/>
                <a:gd name="connsiteY266" fmla="*/ 3916633 h 4821630"/>
                <a:gd name="connsiteX267" fmla="*/ 4517045 w 5017802"/>
                <a:gd name="connsiteY267" fmla="*/ 3947931 h 4821630"/>
                <a:gd name="connsiteX268" fmla="*/ 4568979 w 5017802"/>
                <a:gd name="connsiteY268" fmla="*/ 3905749 h 4821630"/>
                <a:gd name="connsiteX269" fmla="*/ 4654704 w 5017802"/>
                <a:gd name="connsiteY269" fmla="*/ 3857216 h 4821630"/>
                <a:gd name="connsiteX270" fmla="*/ 4637468 w 5017802"/>
                <a:gd name="connsiteY270" fmla="*/ 3768315 h 4821630"/>
                <a:gd name="connsiteX271" fmla="*/ 4714802 w 5017802"/>
                <a:gd name="connsiteY271" fmla="*/ 3635646 h 4821630"/>
                <a:gd name="connsiteX272" fmla="*/ 5007356 w 5017802"/>
                <a:gd name="connsiteY272" fmla="*/ 3302498 h 4821630"/>
                <a:gd name="connsiteX273" fmla="*/ 4925939 w 5017802"/>
                <a:gd name="connsiteY273" fmla="*/ 3293426 h 4821630"/>
                <a:gd name="connsiteX274" fmla="*/ 4930476 w 5017802"/>
                <a:gd name="connsiteY274" fmla="*/ 3201578 h 4821630"/>
                <a:gd name="connsiteX275" fmla="*/ 4881489 w 5017802"/>
                <a:gd name="connsiteY275" fmla="*/ 3176406 h 4821630"/>
                <a:gd name="connsiteX276" fmla="*/ 4797352 w 5017802"/>
                <a:gd name="connsiteY276" fmla="*/ 3207928 h 4821630"/>
                <a:gd name="connsiteX277" fmla="*/ 4760613 w 5017802"/>
                <a:gd name="connsiteY277" fmla="*/ 3171643 h 4821630"/>
                <a:gd name="connsiteX278" fmla="*/ 4805290 w 5017802"/>
                <a:gd name="connsiteY278" fmla="*/ 3148738 h 4821630"/>
                <a:gd name="connsiteX279" fmla="*/ 4676023 w 5017802"/>
                <a:gd name="connsiteY279" fmla="*/ 2935559 h 4821630"/>
                <a:gd name="connsiteX280" fmla="*/ 4690989 w 5017802"/>
                <a:gd name="connsiteY280" fmla="*/ 2905396 h 4821630"/>
                <a:gd name="connsiteX281" fmla="*/ 4667404 w 5017802"/>
                <a:gd name="connsiteY281" fmla="*/ 2789736 h 4821630"/>
                <a:gd name="connsiteX282" fmla="*/ 4508655 w 5017802"/>
                <a:gd name="connsiteY282" fmla="*/ 2778850 h 4821630"/>
                <a:gd name="connsiteX283" fmla="*/ 4475317 w 5017802"/>
                <a:gd name="connsiteY283" fmla="*/ 2827608 h 4821630"/>
                <a:gd name="connsiteX284" fmla="*/ 4386417 w 5017802"/>
                <a:gd name="connsiteY284" fmla="*/ 2842124 h 4821630"/>
                <a:gd name="connsiteX285" fmla="*/ 4392767 w 5017802"/>
                <a:gd name="connsiteY285" fmla="*/ 2820125 h 4821630"/>
                <a:gd name="connsiteX286" fmla="*/ 4339245 w 5017802"/>
                <a:gd name="connsiteY286" fmla="*/ 2804024 h 4821630"/>
                <a:gd name="connsiteX287" fmla="*/ 4314526 w 5017802"/>
                <a:gd name="connsiteY287" fmla="*/ 2638923 h 4821630"/>
                <a:gd name="connsiteX288" fmla="*/ 4034219 w 5017802"/>
                <a:gd name="connsiteY288" fmla="*/ 2572248 h 4821630"/>
                <a:gd name="connsiteX289" fmla="*/ 3897920 w 5017802"/>
                <a:gd name="connsiteY289" fmla="*/ 2615564 h 4821630"/>
                <a:gd name="connsiteX290" fmla="*/ 3765931 w 5017802"/>
                <a:gd name="connsiteY290" fmla="*/ 2608080 h 4821630"/>
                <a:gd name="connsiteX291" fmla="*/ 3633488 w 5017802"/>
                <a:gd name="connsiteY291" fmla="*/ 2497182 h 4821630"/>
                <a:gd name="connsiteX292" fmla="*/ 3420310 w 5017802"/>
                <a:gd name="connsiteY292" fmla="*/ 2193969 h 4821630"/>
                <a:gd name="connsiteX293" fmla="*/ 3021848 w 5017802"/>
                <a:gd name="connsiteY293" fmla="*/ 2054496 h 4821630"/>
                <a:gd name="connsiteX294" fmla="*/ 2785310 w 5017802"/>
                <a:gd name="connsiteY294" fmla="*/ 1741532 h 4821630"/>
                <a:gd name="connsiteX295" fmla="*/ 2819101 w 5017802"/>
                <a:gd name="connsiteY295" fmla="*/ 1716586 h 4821630"/>
                <a:gd name="connsiteX296" fmla="*/ 2878745 w 5017802"/>
                <a:gd name="connsiteY296" fmla="*/ 1799589 h 4821630"/>
                <a:gd name="connsiteX297" fmla="*/ 2898929 w 5017802"/>
                <a:gd name="connsiteY297" fmla="*/ 1782126 h 4821630"/>
                <a:gd name="connsiteX298" fmla="*/ 2942019 w 5017802"/>
                <a:gd name="connsiteY298" fmla="*/ 1812970 h 4821630"/>
                <a:gd name="connsiteX299" fmla="*/ 3030692 w 5017802"/>
                <a:gd name="connsiteY299" fmla="*/ 1759221 h 4821630"/>
                <a:gd name="connsiteX300" fmla="*/ 3046794 w 5017802"/>
                <a:gd name="connsiteY300" fmla="*/ 1738811 h 4821630"/>
                <a:gd name="connsiteX301" fmla="*/ 3105077 w 5017802"/>
                <a:gd name="connsiteY301" fmla="*/ 1739037 h 4821630"/>
                <a:gd name="connsiteX302" fmla="*/ 3121180 w 5017802"/>
                <a:gd name="connsiteY302" fmla="*/ 1705927 h 4821630"/>
                <a:gd name="connsiteX303" fmla="*/ 3102356 w 5017802"/>
                <a:gd name="connsiteY303" fmla="*/ 1680300 h 4821630"/>
                <a:gd name="connsiteX304" fmla="*/ 3035228 w 5017802"/>
                <a:gd name="connsiteY304" fmla="*/ 1700257 h 4821630"/>
                <a:gd name="connsiteX305" fmla="*/ 3013456 w 5017802"/>
                <a:gd name="connsiteY305" fmla="*/ 1646736 h 4821630"/>
                <a:gd name="connsiteX306" fmla="*/ 3034774 w 5017802"/>
                <a:gd name="connsiteY306" fmla="*/ 1617026 h 4821630"/>
                <a:gd name="connsiteX307" fmla="*/ 2978304 w 5017802"/>
                <a:gd name="connsiteY307" fmla="*/ 1513612 h 4821630"/>
                <a:gd name="connsiteX308" fmla="*/ 2929773 w 5017802"/>
                <a:gd name="connsiteY308" fmla="*/ 1552393 h 4821630"/>
                <a:gd name="connsiteX309" fmla="*/ 2840418 w 5017802"/>
                <a:gd name="connsiteY309" fmla="*/ 1497737 h 4821630"/>
                <a:gd name="connsiteX310" fmla="*/ 2892352 w 5017802"/>
                <a:gd name="connsiteY310" fmla="*/ 1405208 h 4821630"/>
                <a:gd name="connsiteX311" fmla="*/ 2849490 w 5017802"/>
                <a:gd name="connsiteY311" fmla="*/ 1284105 h 4821630"/>
                <a:gd name="connsiteX312" fmla="*/ 2864231 w 5017802"/>
                <a:gd name="connsiteY312" fmla="*/ 1160053 h 4821630"/>
                <a:gd name="connsiteX313" fmla="*/ 2959481 w 5017802"/>
                <a:gd name="connsiteY313" fmla="*/ 1086348 h 4821630"/>
                <a:gd name="connsiteX314" fmla="*/ 3064710 w 5017802"/>
                <a:gd name="connsiteY314" fmla="*/ 1063896 h 4821630"/>
                <a:gd name="connsiteX315" fmla="*/ 3001663 w 5017802"/>
                <a:gd name="connsiteY315" fmla="*/ 974089 h 4821630"/>
                <a:gd name="connsiteX316" fmla="*/ 2984427 w 5017802"/>
                <a:gd name="connsiteY316" fmla="*/ 1018766 h 4821630"/>
                <a:gd name="connsiteX317" fmla="*/ 2941112 w 5017802"/>
                <a:gd name="connsiteY317" fmla="*/ 971595 h 4821630"/>
                <a:gd name="connsiteX318" fmla="*/ 2962430 w 5017802"/>
                <a:gd name="connsiteY318" fmla="*/ 886323 h 4821630"/>
                <a:gd name="connsiteX319" fmla="*/ 3035454 w 5017802"/>
                <a:gd name="connsiteY319" fmla="*/ 789032 h 4821630"/>
                <a:gd name="connsiteX320" fmla="*/ 3018445 w 5017802"/>
                <a:gd name="connsiteY320" fmla="*/ 682443 h 4821630"/>
                <a:gd name="connsiteX321" fmla="*/ 2847223 w 5017802"/>
                <a:gd name="connsiteY321" fmla="*/ 692194 h 4821630"/>
                <a:gd name="connsiteX322" fmla="*/ 2827945 w 5017802"/>
                <a:gd name="connsiteY322" fmla="*/ 734831 h 4821630"/>
                <a:gd name="connsiteX323" fmla="*/ 2795742 w 5017802"/>
                <a:gd name="connsiteY323" fmla="*/ 667248 h 4821630"/>
                <a:gd name="connsiteX324" fmla="*/ 2766032 w 5017802"/>
                <a:gd name="connsiteY324" fmla="*/ 707616 h 4821630"/>
                <a:gd name="connsiteX325" fmla="*/ 2580523 w 5017802"/>
                <a:gd name="connsiteY32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396048 w 5017802"/>
                <a:gd name="connsiteY214" fmla="*/ 4187873 h 4821630"/>
                <a:gd name="connsiteX215" fmla="*/ 3402397 w 5017802"/>
                <a:gd name="connsiteY215" fmla="*/ 4118022 h 4821630"/>
                <a:gd name="connsiteX216" fmla="*/ 3439813 w 5017802"/>
                <a:gd name="connsiteY216" fmla="*/ 4130265 h 4821630"/>
                <a:gd name="connsiteX217" fmla="*/ 3526217 w 5017802"/>
                <a:gd name="connsiteY217" fmla="*/ 4316455 h 4821630"/>
                <a:gd name="connsiteX218" fmla="*/ 3586542 w 5017802"/>
                <a:gd name="connsiteY218" fmla="*/ 4375193 h 4821630"/>
                <a:gd name="connsiteX219" fmla="*/ 3597654 w 5017802"/>
                <a:gd name="connsiteY219" fmla="*/ 4345030 h 4821630"/>
                <a:gd name="connsiteX220" fmla="*/ 3643692 w 5017802"/>
                <a:gd name="connsiteY220" fmla="*/ 4318042 h 4821630"/>
                <a:gd name="connsiteX221" fmla="*/ 3694492 w 5017802"/>
                <a:gd name="connsiteY221" fmla="*/ 4391068 h 4821630"/>
                <a:gd name="connsiteX222" fmla="*/ 3743705 w 5017802"/>
                <a:gd name="connsiteY222" fmla="*/ 4394243 h 4821630"/>
                <a:gd name="connsiteX223" fmla="*/ 3699254 w 5017802"/>
                <a:gd name="connsiteY223" fmla="*/ 4300581 h 4821630"/>
                <a:gd name="connsiteX224" fmla="*/ 3656392 w 5017802"/>
                <a:gd name="connsiteY224" fmla="*/ 4232318 h 4821630"/>
                <a:gd name="connsiteX225" fmla="*/ 3699255 w 5017802"/>
                <a:gd name="connsiteY225" fmla="*/ 4216442 h 4821630"/>
                <a:gd name="connsiteX226" fmla="*/ 3680204 w 5017802"/>
                <a:gd name="connsiteY226" fmla="*/ 4175168 h 4821630"/>
                <a:gd name="connsiteX227" fmla="*/ 3732592 w 5017802"/>
                <a:gd name="connsiteY227" fmla="*/ 4184693 h 4821630"/>
                <a:gd name="connsiteX228" fmla="*/ 3711955 w 5017802"/>
                <a:gd name="connsiteY228" fmla="*/ 4151355 h 4821630"/>
                <a:gd name="connsiteX229" fmla="*/ 3733274 w 5017802"/>
                <a:gd name="connsiteY229" fmla="*/ 4134801 h 4821630"/>
                <a:gd name="connsiteX230" fmla="*/ 3854377 w 5017802"/>
                <a:gd name="connsiteY230" fmla="*/ 4220074 h 4821630"/>
                <a:gd name="connsiteX231" fmla="*/ 3889754 w 5017802"/>
                <a:gd name="connsiteY231" fmla="*/ 4206917 h 4821630"/>
                <a:gd name="connsiteX232" fmla="*/ 3942141 w 5017802"/>
                <a:gd name="connsiteY232" fmla="*/ 4272006 h 4821630"/>
                <a:gd name="connsiteX233" fmla="*/ 3962779 w 5017802"/>
                <a:gd name="connsiteY233" fmla="*/ 4330743 h 4821630"/>
                <a:gd name="connsiteX234" fmla="*/ 4070729 w 5017802"/>
                <a:gd name="connsiteY234" fmla="*/ 4349792 h 4821630"/>
                <a:gd name="connsiteX235" fmla="*/ 4010405 w 5017802"/>
                <a:gd name="connsiteY235" fmla="*/ 4283117 h 4821630"/>
                <a:gd name="connsiteX236" fmla="*/ 4007229 w 5017802"/>
                <a:gd name="connsiteY236" fmla="*/ 4214855 h 4821630"/>
                <a:gd name="connsiteX237" fmla="*/ 4061204 w 5017802"/>
                <a:gd name="connsiteY237" fmla="*/ 4270418 h 4821630"/>
                <a:gd name="connsiteX238" fmla="*/ 4110417 w 5017802"/>
                <a:gd name="connsiteY238" fmla="*/ 4275180 h 4821630"/>
                <a:gd name="connsiteX239" fmla="*/ 4104067 w 5017802"/>
                <a:gd name="connsiteY239" fmla="*/ 4225968 h 4821630"/>
                <a:gd name="connsiteX240" fmla="*/ 4164392 w 5017802"/>
                <a:gd name="connsiteY240" fmla="*/ 4230730 h 4821630"/>
                <a:gd name="connsiteX241" fmla="*/ 4226304 w 5017802"/>
                <a:gd name="connsiteY241" fmla="*/ 4273592 h 4821630"/>
                <a:gd name="connsiteX242" fmla="*/ 4258054 w 5017802"/>
                <a:gd name="connsiteY242" fmla="*/ 4260893 h 4821630"/>
                <a:gd name="connsiteX243" fmla="*/ 4251705 w 5017802"/>
                <a:gd name="connsiteY243" fmla="*/ 4225968 h 4821630"/>
                <a:gd name="connsiteX244" fmla="*/ 4292980 w 5017802"/>
                <a:gd name="connsiteY244" fmla="*/ 4202156 h 4821630"/>
                <a:gd name="connsiteX245" fmla="*/ 4377117 w 5017802"/>
                <a:gd name="connsiteY245" fmla="*/ 4259306 h 4821630"/>
                <a:gd name="connsiteX246" fmla="*/ 4394580 w 5017802"/>
                <a:gd name="connsiteY246" fmla="*/ 4157708 h 4821630"/>
                <a:gd name="connsiteX247" fmla="*/ 4369180 w 5017802"/>
                <a:gd name="connsiteY247" fmla="*/ 4135482 h 4821630"/>
                <a:gd name="connsiteX248" fmla="*/ 4296154 w 5017802"/>
                <a:gd name="connsiteY248" fmla="*/ 4092619 h 4821630"/>
                <a:gd name="connsiteX249" fmla="*/ 4318379 w 5017802"/>
                <a:gd name="connsiteY249" fmla="*/ 4067220 h 4821630"/>
                <a:gd name="connsiteX250" fmla="*/ 4339017 w 5017802"/>
                <a:gd name="connsiteY250" fmla="*/ 4044994 h 4821630"/>
                <a:gd name="connsiteX251" fmla="*/ 4392992 w 5017802"/>
                <a:gd name="connsiteY251" fmla="*/ 4076745 h 4821630"/>
                <a:gd name="connsiteX252" fmla="*/ 4399342 w 5017802"/>
                <a:gd name="connsiteY252" fmla="*/ 4032295 h 4821630"/>
                <a:gd name="connsiteX253" fmla="*/ 4343779 w 5017802"/>
                <a:gd name="connsiteY253" fmla="*/ 4008482 h 4821630"/>
                <a:gd name="connsiteX254" fmla="*/ 4342192 w 5017802"/>
                <a:gd name="connsiteY254" fmla="*/ 3998958 h 4821630"/>
                <a:gd name="connsiteX255" fmla="*/ 4329491 w 5017802"/>
                <a:gd name="connsiteY255" fmla="*/ 3960859 h 4821630"/>
                <a:gd name="connsiteX256" fmla="*/ 4335841 w 5017802"/>
                <a:gd name="connsiteY256" fmla="*/ 3913233 h 4821630"/>
                <a:gd name="connsiteX257" fmla="*/ 4346954 w 5017802"/>
                <a:gd name="connsiteY257" fmla="*/ 3857670 h 4821630"/>
                <a:gd name="connsiteX258" fmla="*/ 4308854 w 5017802"/>
                <a:gd name="connsiteY258" fmla="*/ 3827508 h 4821630"/>
                <a:gd name="connsiteX259" fmla="*/ 4342191 w 5017802"/>
                <a:gd name="connsiteY259" fmla="*/ 3817983 h 4821630"/>
                <a:gd name="connsiteX260" fmla="*/ 4319966 w 5017802"/>
                <a:gd name="connsiteY260" fmla="*/ 3781470 h 4821630"/>
                <a:gd name="connsiteX261" fmla="*/ 4358067 w 5017802"/>
                <a:gd name="connsiteY261" fmla="*/ 3776709 h 4821630"/>
                <a:gd name="connsiteX262" fmla="*/ 4364416 w 5017802"/>
                <a:gd name="connsiteY262" fmla="*/ 3743370 h 4821630"/>
                <a:gd name="connsiteX263" fmla="*/ 4426330 w 5017802"/>
                <a:gd name="connsiteY263" fmla="*/ 3752897 h 4821630"/>
                <a:gd name="connsiteX264" fmla="*/ 4459443 w 5017802"/>
                <a:gd name="connsiteY264" fmla="*/ 3768089 h 4821630"/>
                <a:gd name="connsiteX265" fmla="*/ 4425650 w 5017802"/>
                <a:gd name="connsiteY265" fmla="*/ 3809137 h 4821630"/>
                <a:gd name="connsiteX266" fmla="*/ 4464658 w 5017802"/>
                <a:gd name="connsiteY266" fmla="*/ 3916633 h 4821630"/>
                <a:gd name="connsiteX267" fmla="*/ 4517045 w 5017802"/>
                <a:gd name="connsiteY267" fmla="*/ 3947931 h 4821630"/>
                <a:gd name="connsiteX268" fmla="*/ 4568979 w 5017802"/>
                <a:gd name="connsiteY268" fmla="*/ 3905749 h 4821630"/>
                <a:gd name="connsiteX269" fmla="*/ 4654704 w 5017802"/>
                <a:gd name="connsiteY269" fmla="*/ 3857216 h 4821630"/>
                <a:gd name="connsiteX270" fmla="*/ 4637468 w 5017802"/>
                <a:gd name="connsiteY270" fmla="*/ 3768315 h 4821630"/>
                <a:gd name="connsiteX271" fmla="*/ 4714802 w 5017802"/>
                <a:gd name="connsiteY271" fmla="*/ 3635646 h 4821630"/>
                <a:gd name="connsiteX272" fmla="*/ 5007356 w 5017802"/>
                <a:gd name="connsiteY272" fmla="*/ 3302498 h 4821630"/>
                <a:gd name="connsiteX273" fmla="*/ 4925939 w 5017802"/>
                <a:gd name="connsiteY273" fmla="*/ 3293426 h 4821630"/>
                <a:gd name="connsiteX274" fmla="*/ 4930476 w 5017802"/>
                <a:gd name="connsiteY274" fmla="*/ 3201578 h 4821630"/>
                <a:gd name="connsiteX275" fmla="*/ 4881489 w 5017802"/>
                <a:gd name="connsiteY275" fmla="*/ 3176406 h 4821630"/>
                <a:gd name="connsiteX276" fmla="*/ 4797352 w 5017802"/>
                <a:gd name="connsiteY276" fmla="*/ 3207928 h 4821630"/>
                <a:gd name="connsiteX277" fmla="*/ 4760613 w 5017802"/>
                <a:gd name="connsiteY277" fmla="*/ 3171643 h 4821630"/>
                <a:gd name="connsiteX278" fmla="*/ 4805290 w 5017802"/>
                <a:gd name="connsiteY278" fmla="*/ 3148738 h 4821630"/>
                <a:gd name="connsiteX279" fmla="*/ 4676023 w 5017802"/>
                <a:gd name="connsiteY279" fmla="*/ 2935559 h 4821630"/>
                <a:gd name="connsiteX280" fmla="*/ 4690989 w 5017802"/>
                <a:gd name="connsiteY280" fmla="*/ 2905396 h 4821630"/>
                <a:gd name="connsiteX281" fmla="*/ 4667404 w 5017802"/>
                <a:gd name="connsiteY281" fmla="*/ 2789736 h 4821630"/>
                <a:gd name="connsiteX282" fmla="*/ 4508655 w 5017802"/>
                <a:gd name="connsiteY282" fmla="*/ 2778850 h 4821630"/>
                <a:gd name="connsiteX283" fmla="*/ 4475317 w 5017802"/>
                <a:gd name="connsiteY283" fmla="*/ 2827608 h 4821630"/>
                <a:gd name="connsiteX284" fmla="*/ 4386417 w 5017802"/>
                <a:gd name="connsiteY284" fmla="*/ 2842124 h 4821630"/>
                <a:gd name="connsiteX285" fmla="*/ 4392767 w 5017802"/>
                <a:gd name="connsiteY285" fmla="*/ 2820125 h 4821630"/>
                <a:gd name="connsiteX286" fmla="*/ 4339245 w 5017802"/>
                <a:gd name="connsiteY286" fmla="*/ 2804024 h 4821630"/>
                <a:gd name="connsiteX287" fmla="*/ 4314526 w 5017802"/>
                <a:gd name="connsiteY287" fmla="*/ 2638923 h 4821630"/>
                <a:gd name="connsiteX288" fmla="*/ 4034219 w 5017802"/>
                <a:gd name="connsiteY288" fmla="*/ 2572248 h 4821630"/>
                <a:gd name="connsiteX289" fmla="*/ 3897920 w 5017802"/>
                <a:gd name="connsiteY289" fmla="*/ 2615564 h 4821630"/>
                <a:gd name="connsiteX290" fmla="*/ 3765931 w 5017802"/>
                <a:gd name="connsiteY290" fmla="*/ 2608080 h 4821630"/>
                <a:gd name="connsiteX291" fmla="*/ 3633488 w 5017802"/>
                <a:gd name="connsiteY291" fmla="*/ 2497182 h 4821630"/>
                <a:gd name="connsiteX292" fmla="*/ 3420310 w 5017802"/>
                <a:gd name="connsiteY292" fmla="*/ 2193969 h 4821630"/>
                <a:gd name="connsiteX293" fmla="*/ 3021848 w 5017802"/>
                <a:gd name="connsiteY293" fmla="*/ 2054496 h 4821630"/>
                <a:gd name="connsiteX294" fmla="*/ 2785310 w 5017802"/>
                <a:gd name="connsiteY294" fmla="*/ 1741532 h 4821630"/>
                <a:gd name="connsiteX295" fmla="*/ 2819101 w 5017802"/>
                <a:gd name="connsiteY295" fmla="*/ 1716586 h 4821630"/>
                <a:gd name="connsiteX296" fmla="*/ 2878745 w 5017802"/>
                <a:gd name="connsiteY296" fmla="*/ 1799589 h 4821630"/>
                <a:gd name="connsiteX297" fmla="*/ 2898929 w 5017802"/>
                <a:gd name="connsiteY297" fmla="*/ 1782126 h 4821630"/>
                <a:gd name="connsiteX298" fmla="*/ 2942019 w 5017802"/>
                <a:gd name="connsiteY298" fmla="*/ 1812970 h 4821630"/>
                <a:gd name="connsiteX299" fmla="*/ 3030692 w 5017802"/>
                <a:gd name="connsiteY299" fmla="*/ 1759221 h 4821630"/>
                <a:gd name="connsiteX300" fmla="*/ 3046794 w 5017802"/>
                <a:gd name="connsiteY300" fmla="*/ 1738811 h 4821630"/>
                <a:gd name="connsiteX301" fmla="*/ 3105077 w 5017802"/>
                <a:gd name="connsiteY301" fmla="*/ 1739037 h 4821630"/>
                <a:gd name="connsiteX302" fmla="*/ 3121180 w 5017802"/>
                <a:gd name="connsiteY302" fmla="*/ 1705927 h 4821630"/>
                <a:gd name="connsiteX303" fmla="*/ 3102356 w 5017802"/>
                <a:gd name="connsiteY303" fmla="*/ 1680300 h 4821630"/>
                <a:gd name="connsiteX304" fmla="*/ 3035228 w 5017802"/>
                <a:gd name="connsiteY304" fmla="*/ 1700257 h 4821630"/>
                <a:gd name="connsiteX305" fmla="*/ 3013456 w 5017802"/>
                <a:gd name="connsiteY305" fmla="*/ 1646736 h 4821630"/>
                <a:gd name="connsiteX306" fmla="*/ 3034774 w 5017802"/>
                <a:gd name="connsiteY306" fmla="*/ 1617026 h 4821630"/>
                <a:gd name="connsiteX307" fmla="*/ 2978304 w 5017802"/>
                <a:gd name="connsiteY307" fmla="*/ 1513612 h 4821630"/>
                <a:gd name="connsiteX308" fmla="*/ 2929773 w 5017802"/>
                <a:gd name="connsiteY308" fmla="*/ 1552393 h 4821630"/>
                <a:gd name="connsiteX309" fmla="*/ 2840418 w 5017802"/>
                <a:gd name="connsiteY309" fmla="*/ 1497737 h 4821630"/>
                <a:gd name="connsiteX310" fmla="*/ 2892352 w 5017802"/>
                <a:gd name="connsiteY310" fmla="*/ 1405208 h 4821630"/>
                <a:gd name="connsiteX311" fmla="*/ 2849490 w 5017802"/>
                <a:gd name="connsiteY311" fmla="*/ 1284105 h 4821630"/>
                <a:gd name="connsiteX312" fmla="*/ 2864231 w 5017802"/>
                <a:gd name="connsiteY312" fmla="*/ 1160053 h 4821630"/>
                <a:gd name="connsiteX313" fmla="*/ 2959481 w 5017802"/>
                <a:gd name="connsiteY313" fmla="*/ 1086348 h 4821630"/>
                <a:gd name="connsiteX314" fmla="*/ 3064710 w 5017802"/>
                <a:gd name="connsiteY314" fmla="*/ 1063896 h 4821630"/>
                <a:gd name="connsiteX315" fmla="*/ 3001663 w 5017802"/>
                <a:gd name="connsiteY315" fmla="*/ 974089 h 4821630"/>
                <a:gd name="connsiteX316" fmla="*/ 2984427 w 5017802"/>
                <a:gd name="connsiteY316" fmla="*/ 1018766 h 4821630"/>
                <a:gd name="connsiteX317" fmla="*/ 2941112 w 5017802"/>
                <a:gd name="connsiteY317" fmla="*/ 971595 h 4821630"/>
                <a:gd name="connsiteX318" fmla="*/ 2962430 w 5017802"/>
                <a:gd name="connsiteY318" fmla="*/ 886323 h 4821630"/>
                <a:gd name="connsiteX319" fmla="*/ 3035454 w 5017802"/>
                <a:gd name="connsiteY319" fmla="*/ 789032 h 4821630"/>
                <a:gd name="connsiteX320" fmla="*/ 3018445 w 5017802"/>
                <a:gd name="connsiteY320" fmla="*/ 682443 h 4821630"/>
                <a:gd name="connsiteX321" fmla="*/ 2847223 w 5017802"/>
                <a:gd name="connsiteY321" fmla="*/ 692194 h 4821630"/>
                <a:gd name="connsiteX322" fmla="*/ 2827945 w 5017802"/>
                <a:gd name="connsiteY322" fmla="*/ 734831 h 4821630"/>
                <a:gd name="connsiteX323" fmla="*/ 2795742 w 5017802"/>
                <a:gd name="connsiteY323" fmla="*/ 667248 h 4821630"/>
                <a:gd name="connsiteX324" fmla="*/ 2766032 w 5017802"/>
                <a:gd name="connsiteY324" fmla="*/ 707616 h 4821630"/>
                <a:gd name="connsiteX325" fmla="*/ 2580523 w 5017802"/>
                <a:gd name="connsiteY32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396048 w 5017802"/>
                <a:gd name="connsiteY214" fmla="*/ 4187873 h 4821630"/>
                <a:gd name="connsiteX215" fmla="*/ 3400810 w 5017802"/>
                <a:gd name="connsiteY215" fmla="*/ 4187873 h 4821630"/>
                <a:gd name="connsiteX216" fmla="*/ 3402397 w 5017802"/>
                <a:gd name="connsiteY216" fmla="*/ 4118022 h 4821630"/>
                <a:gd name="connsiteX217" fmla="*/ 3439813 w 5017802"/>
                <a:gd name="connsiteY217" fmla="*/ 4130265 h 4821630"/>
                <a:gd name="connsiteX218" fmla="*/ 3526217 w 5017802"/>
                <a:gd name="connsiteY218" fmla="*/ 4316455 h 4821630"/>
                <a:gd name="connsiteX219" fmla="*/ 3586542 w 5017802"/>
                <a:gd name="connsiteY219" fmla="*/ 4375193 h 4821630"/>
                <a:gd name="connsiteX220" fmla="*/ 3597654 w 5017802"/>
                <a:gd name="connsiteY220" fmla="*/ 4345030 h 4821630"/>
                <a:gd name="connsiteX221" fmla="*/ 3643692 w 5017802"/>
                <a:gd name="connsiteY221" fmla="*/ 4318042 h 4821630"/>
                <a:gd name="connsiteX222" fmla="*/ 3694492 w 5017802"/>
                <a:gd name="connsiteY222" fmla="*/ 4391068 h 4821630"/>
                <a:gd name="connsiteX223" fmla="*/ 3743705 w 5017802"/>
                <a:gd name="connsiteY223" fmla="*/ 4394243 h 4821630"/>
                <a:gd name="connsiteX224" fmla="*/ 3699254 w 5017802"/>
                <a:gd name="connsiteY224" fmla="*/ 4300581 h 4821630"/>
                <a:gd name="connsiteX225" fmla="*/ 3656392 w 5017802"/>
                <a:gd name="connsiteY225" fmla="*/ 4232318 h 4821630"/>
                <a:gd name="connsiteX226" fmla="*/ 3699255 w 5017802"/>
                <a:gd name="connsiteY226" fmla="*/ 4216442 h 4821630"/>
                <a:gd name="connsiteX227" fmla="*/ 3680204 w 5017802"/>
                <a:gd name="connsiteY227" fmla="*/ 4175168 h 4821630"/>
                <a:gd name="connsiteX228" fmla="*/ 3732592 w 5017802"/>
                <a:gd name="connsiteY228" fmla="*/ 4184693 h 4821630"/>
                <a:gd name="connsiteX229" fmla="*/ 3711955 w 5017802"/>
                <a:gd name="connsiteY229" fmla="*/ 4151355 h 4821630"/>
                <a:gd name="connsiteX230" fmla="*/ 3733274 w 5017802"/>
                <a:gd name="connsiteY230" fmla="*/ 4134801 h 4821630"/>
                <a:gd name="connsiteX231" fmla="*/ 3854377 w 5017802"/>
                <a:gd name="connsiteY231" fmla="*/ 4220074 h 4821630"/>
                <a:gd name="connsiteX232" fmla="*/ 3889754 w 5017802"/>
                <a:gd name="connsiteY232" fmla="*/ 4206917 h 4821630"/>
                <a:gd name="connsiteX233" fmla="*/ 3942141 w 5017802"/>
                <a:gd name="connsiteY233" fmla="*/ 4272006 h 4821630"/>
                <a:gd name="connsiteX234" fmla="*/ 3962779 w 5017802"/>
                <a:gd name="connsiteY234" fmla="*/ 4330743 h 4821630"/>
                <a:gd name="connsiteX235" fmla="*/ 4070729 w 5017802"/>
                <a:gd name="connsiteY235" fmla="*/ 4349792 h 4821630"/>
                <a:gd name="connsiteX236" fmla="*/ 4010405 w 5017802"/>
                <a:gd name="connsiteY236" fmla="*/ 4283117 h 4821630"/>
                <a:gd name="connsiteX237" fmla="*/ 4007229 w 5017802"/>
                <a:gd name="connsiteY237" fmla="*/ 4214855 h 4821630"/>
                <a:gd name="connsiteX238" fmla="*/ 4061204 w 5017802"/>
                <a:gd name="connsiteY238" fmla="*/ 4270418 h 4821630"/>
                <a:gd name="connsiteX239" fmla="*/ 4110417 w 5017802"/>
                <a:gd name="connsiteY239" fmla="*/ 4275180 h 4821630"/>
                <a:gd name="connsiteX240" fmla="*/ 4104067 w 5017802"/>
                <a:gd name="connsiteY240" fmla="*/ 4225968 h 4821630"/>
                <a:gd name="connsiteX241" fmla="*/ 4164392 w 5017802"/>
                <a:gd name="connsiteY241" fmla="*/ 4230730 h 4821630"/>
                <a:gd name="connsiteX242" fmla="*/ 4226304 w 5017802"/>
                <a:gd name="connsiteY242" fmla="*/ 4273592 h 4821630"/>
                <a:gd name="connsiteX243" fmla="*/ 4258054 w 5017802"/>
                <a:gd name="connsiteY243" fmla="*/ 4260893 h 4821630"/>
                <a:gd name="connsiteX244" fmla="*/ 4251705 w 5017802"/>
                <a:gd name="connsiteY244" fmla="*/ 4225968 h 4821630"/>
                <a:gd name="connsiteX245" fmla="*/ 4292980 w 5017802"/>
                <a:gd name="connsiteY245" fmla="*/ 4202156 h 4821630"/>
                <a:gd name="connsiteX246" fmla="*/ 4377117 w 5017802"/>
                <a:gd name="connsiteY246" fmla="*/ 4259306 h 4821630"/>
                <a:gd name="connsiteX247" fmla="*/ 4394580 w 5017802"/>
                <a:gd name="connsiteY247" fmla="*/ 4157708 h 4821630"/>
                <a:gd name="connsiteX248" fmla="*/ 4369180 w 5017802"/>
                <a:gd name="connsiteY248" fmla="*/ 4135482 h 4821630"/>
                <a:gd name="connsiteX249" fmla="*/ 4296154 w 5017802"/>
                <a:gd name="connsiteY249" fmla="*/ 4092619 h 4821630"/>
                <a:gd name="connsiteX250" fmla="*/ 4318379 w 5017802"/>
                <a:gd name="connsiteY250" fmla="*/ 4067220 h 4821630"/>
                <a:gd name="connsiteX251" fmla="*/ 4339017 w 5017802"/>
                <a:gd name="connsiteY251" fmla="*/ 4044994 h 4821630"/>
                <a:gd name="connsiteX252" fmla="*/ 4392992 w 5017802"/>
                <a:gd name="connsiteY252" fmla="*/ 4076745 h 4821630"/>
                <a:gd name="connsiteX253" fmla="*/ 4399342 w 5017802"/>
                <a:gd name="connsiteY253" fmla="*/ 4032295 h 4821630"/>
                <a:gd name="connsiteX254" fmla="*/ 4343779 w 5017802"/>
                <a:gd name="connsiteY254" fmla="*/ 4008482 h 4821630"/>
                <a:gd name="connsiteX255" fmla="*/ 4342192 w 5017802"/>
                <a:gd name="connsiteY255" fmla="*/ 3998958 h 4821630"/>
                <a:gd name="connsiteX256" fmla="*/ 4329491 w 5017802"/>
                <a:gd name="connsiteY256" fmla="*/ 3960859 h 4821630"/>
                <a:gd name="connsiteX257" fmla="*/ 4335841 w 5017802"/>
                <a:gd name="connsiteY257" fmla="*/ 3913233 h 4821630"/>
                <a:gd name="connsiteX258" fmla="*/ 4346954 w 5017802"/>
                <a:gd name="connsiteY258" fmla="*/ 3857670 h 4821630"/>
                <a:gd name="connsiteX259" fmla="*/ 4308854 w 5017802"/>
                <a:gd name="connsiteY259" fmla="*/ 3827508 h 4821630"/>
                <a:gd name="connsiteX260" fmla="*/ 4342191 w 5017802"/>
                <a:gd name="connsiteY260" fmla="*/ 3817983 h 4821630"/>
                <a:gd name="connsiteX261" fmla="*/ 4319966 w 5017802"/>
                <a:gd name="connsiteY261" fmla="*/ 3781470 h 4821630"/>
                <a:gd name="connsiteX262" fmla="*/ 4358067 w 5017802"/>
                <a:gd name="connsiteY262" fmla="*/ 3776709 h 4821630"/>
                <a:gd name="connsiteX263" fmla="*/ 4364416 w 5017802"/>
                <a:gd name="connsiteY263" fmla="*/ 3743370 h 4821630"/>
                <a:gd name="connsiteX264" fmla="*/ 4426330 w 5017802"/>
                <a:gd name="connsiteY264" fmla="*/ 3752897 h 4821630"/>
                <a:gd name="connsiteX265" fmla="*/ 4459443 w 5017802"/>
                <a:gd name="connsiteY265" fmla="*/ 3768089 h 4821630"/>
                <a:gd name="connsiteX266" fmla="*/ 4425650 w 5017802"/>
                <a:gd name="connsiteY266" fmla="*/ 3809137 h 4821630"/>
                <a:gd name="connsiteX267" fmla="*/ 4464658 w 5017802"/>
                <a:gd name="connsiteY267" fmla="*/ 3916633 h 4821630"/>
                <a:gd name="connsiteX268" fmla="*/ 4517045 w 5017802"/>
                <a:gd name="connsiteY268" fmla="*/ 3947931 h 4821630"/>
                <a:gd name="connsiteX269" fmla="*/ 4568979 w 5017802"/>
                <a:gd name="connsiteY269" fmla="*/ 3905749 h 4821630"/>
                <a:gd name="connsiteX270" fmla="*/ 4654704 w 5017802"/>
                <a:gd name="connsiteY270" fmla="*/ 3857216 h 4821630"/>
                <a:gd name="connsiteX271" fmla="*/ 4637468 w 5017802"/>
                <a:gd name="connsiteY271" fmla="*/ 3768315 h 4821630"/>
                <a:gd name="connsiteX272" fmla="*/ 4714802 w 5017802"/>
                <a:gd name="connsiteY272" fmla="*/ 3635646 h 4821630"/>
                <a:gd name="connsiteX273" fmla="*/ 5007356 w 5017802"/>
                <a:gd name="connsiteY273" fmla="*/ 3302498 h 4821630"/>
                <a:gd name="connsiteX274" fmla="*/ 4925939 w 5017802"/>
                <a:gd name="connsiteY274" fmla="*/ 3293426 h 4821630"/>
                <a:gd name="connsiteX275" fmla="*/ 4930476 w 5017802"/>
                <a:gd name="connsiteY275" fmla="*/ 3201578 h 4821630"/>
                <a:gd name="connsiteX276" fmla="*/ 4881489 w 5017802"/>
                <a:gd name="connsiteY276" fmla="*/ 3176406 h 4821630"/>
                <a:gd name="connsiteX277" fmla="*/ 4797352 w 5017802"/>
                <a:gd name="connsiteY277" fmla="*/ 3207928 h 4821630"/>
                <a:gd name="connsiteX278" fmla="*/ 4760613 w 5017802"/>
                <a:gd name="connsiteY278" fmla="*/ 3171643 h 4821630"/>
                <a:gd name="connsiteX279" fmla="*/ 4805290 w 5017802"/>
                <a:gd name="connsiteY279" fmla="*/ 3148738 h 4821630"/>
                <a:gd name="connsiteX280" fmla="*/ 4676023 w 5017802"/>
                <a:gd name="connsiteY280" fmla="*/ 2935559 h 4821630"/>
                <a:gd name="connsiteX281" fmla="*/ 4690989 w 5017802"/>
                <a:gd name="connsiteY281" fmla="*/ 2905396 h 4821630"/>
                <a:gd name="connsiteX282" fmla="*/ 4667404 w 5017802"/>
                <a:gd name="connsiteY282" fmla="*/ 2789736 h 4821630"/>
                <a:gd name="connsiteX283" fmla="*/ 4508655 w 5017802"/>
                <a:gd name="connsiteY283" fmla="*/ 2778850 h 4821630"/>
                <a:gd name="connsiteX284" fmla="*/ 4475317 w 5017802"/>
                <a:gd name="connsiteY284" fmla="*/ 2827608 h 4821630"/>
                <a:gd name="connsiteX285" fmla="*/ 4386417 w 5017802"/>
                <a:gd name="connsiteY285" fmla="*/ 2842124 h 4821630"/>
                <a:gd name="connsiteX286" fmla="*/ 4392767 w 5017802"/>
                <a:gd name="connsiteY286" fmla="*/ 2820125 h 4821630"/>
                <a:gd name="connsiteX287" fmla="*/ 4339245 w 5017802"/>
                <a:gd name="connsiteY287" fmla="*/ 2804024 h 4821630"/>
                <a:gd name="connsiteX288" fmla="*/ 4314526 w 5017802"/>
                <a:gd name="connsiteY288" fmla="*/ 2638923 h 4821630"/>
                <a:gd name="connsiteX289" fmla="*/ 4034219 w 5017802"/>
                <a:gd name="connsiteY289" fmla="*/ 2572248 h 4821630"/>
                <a:gd name="connsiteX290" fmla="*/ 3897920 w 5017802"/>
                <a:gd name="connsiteY290" fmla="*/ 2615564 h 4821630"/>
                <a:gd name="connsiteX291" fmla="*/ 3765931 w 5017802"/>
                <a:gd name="connsiteY291" fmla="*/ 2608080 h 4821630"/>
                <a:gd name="connsiteX292" fmla="*/ 3633488 w 5017802"/>
                <a:gd name="connsiteY292" fmla="*/ 2497182 h 4821630"/>
                <a:gd name="connsiteX293" fmla="*/ 3420310 w 5017802"/>
                <a:gd name="connsiteY293" fmla="*/ 2193969 h 4821630"/>
                <a:gd name="connsiteX294" fmla="*/ 3021848 w 5017802"/>
                <a:gd name="connsiteY294" fmla="*/ 2054496 h 4821630"/>
                <a:gd name="connsiteX295" fmla="*/ 2785310 w 5017802"/>
                <a:gd name="connsiteY295" fmla="*/ 1741532 h 4821630"/>
                <a:gd name="connsiteX296" fmla="*/ 2819101 w 5017802"/>
                <a:gd name="connsiteY296" fmla="*/ 1716586 h 4821630"/>
                <a:gd name="connsiteX297" fmla="*/ 2878745 w 5017802"/>
                <a:gd name="connsiteY297" fmla="*/ 1799589 h 4821630"/>
                <a:gd name="connsiteX298" fmla="*/ 2898929 w 5017802"/>
                <a:gd name="connsiteY298" fmla="*/ 1782126 h 4821630"/>
                <a:gd name="connsiteX299" fmla="*/ 2942019 w 5017802"/>
                <a:gd name="connsiteY299" fmla="*/ 1812970 h 4821630"/>
                <a:gd name="connsiteX300" fmla="*/ 3030692 w 5017802"/>
                <a:gd name="connsiteY300" fmla="*/ 1759221 h 4821630"/>
                <a:gd name="connsiteX301" fmla="*/ 3046794 w 5017802"/>
                <a:gd name="connsiteY301" fmla="*/ 1738811 h 4821630"/>
                <a:gd name="connsiteX302" fmla="*/ 3105077 w 5017802"/>
                <a:gd name="connsiteY302" fmla="*/ 1739037 h 4821630"/>
                <a:gd name="connsiteX303" fmla="*/ 3121180 w 5017802"/>
                <a:gd name="connsiteY303" fmla="*/ 1705927 h 4821630"/>
                <a:gd name="connsiteX304" fmla="*/ 3102356 w 5017802"/>
                <a:gd name="connsiteY304" fmla="*/ 1680300 h 4821630"/>
                <a:gd name="connsiteX305" fmla="*/ 3035228 w 5017802"/>
                <a:gd name="connsiteY305" fmla="*/ 1700257 h 4821630"/>
                <a:gd name="connsiteX306" fmla="*/ 3013456 w 5017802"/>
                <a:gd name="connsiteY306" fmla="*/ 1646736 h 4821630"/>
                <a:gd name="connsiteX307" fmla="*/ 3034774 w 5017802"/>
                <a:gd name="connsiteY307" fmla="*/ 1617026 h 4821630"/>
                <a:gd name="connsiteX308" fmla="*/ 2978304 w 5017802"/>
                <a:gd name="connsiteY308" fmla="*/ 1513612 h 4821630"/>
                <a:gd name="connsiteX309" fmla="*/ 2929773 w 5017802"/>
                <a:gd name="connsiteY309" fmla="*/ 1552393 h 4821630"/>
                <a:gd name="connsiteX310" fmla="*/ 2840418 w 5017802"/>
                <a:gd name="connsiteY310" fmla="*/ 1497737 h 4821630"/>
                <a:gd name="connsiteX311" fmla="*/ 2892352 w 5017802"/>
                <a:gd name="connsiteY311" fmla="*/ 1405208 h 4821630"/>
                <a:gd name="connsiteX312" fmla="*/ 2849490 w 5017802"/>
                <a:gd name="connsiteY312" fmla="*/ 1284105 h 4821630"/>
                <a:gd name="connsiteX313" fmla="*/ 2864231 w 5017802"/>
                <a:gd name="connsiteY313" fmla="*/ 1160053 h 4821630"/>
                <a:gd name="connsiteX314" fmla="*/ 2959481 w 5017802"/>
                <a:gd name="connsiteY314" fmla="*/ 1086348 h 4821630"/>
                <a:gd name="connsiteX315" fmla="*/ 3064710 w 5017802"/>
                <a:gd name="connsiteY315" fmla="*/ 1063896 h 4821630"/>
                <a:gd name="connsiteX316" fmla="*/ 3001663 w 5017802"/>
                <a:gd name="connsiteY316" fmla="*/ 974089 h 4821630"/>
                <a:gd name="connsiteX317" fmla="*/ 2984427 w 5017802"/>
                <a:gd name="connsiteY317" fmla="*/ 1018766 h 4821630"/>
                <a:gd name="connsiteX318" fmla="*/ 2941112 w 5017802"/>
                <a:gd name="connsiteY318" fmla="*/ 971595 h 4821630"/>
                <a:gd name="connsiteX319" fmla="*/ 2962430 w 5017802"/>
                <a:gd name="connsiteY319" fmla="*/ 886323 h 4821630"/>
                <a:gd name="connsiteX320" fmla="*/ 3035454 w 5017802"/>
                <a:gd name="connsiteY320" fmla="*/ 789032 h 4821630"/>
                <a:gd name="connsiteX321" fmla="*/ 3018445 w 5017802"/>
                <a:gd name="connsiteY321" fmla="*/ 682443 h 4821630"/>
                <a:gd name="connsiteX322" fmla="*/ 2847223 w 5017802"/>
                <a:gd name="connsiteY322" fmla="*/ 692194 h 4821630"/>
                <a:gd name="connsiteX323" fmla="*/ 2827945 w 5017802"/>
                <a:gd name="connsiteY323" fmla="*/ 734831 h 4821630"/>
                <a:gd name="connsiteX324" fmla="*/ 2795742 w 5017802"/>
                <a:gd name="connsiteY324" fmla="*/ 667248 h 4821630"/>
                <a:gd name="connsiteX325" fmla="*/ 2766032 w 5017802"/>
                <a:gd name="connsiteY325" fmla="*/ 707616 h 4821630"/>
                <a:gd name="connsiteX326" fmla="*/ 2580523 w 5017802"/>
                <a:gd name="connsiteY32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396048 w 5017802"/>
                <a:gd name="connsiteY214" fmla="*/ 4187873 h 4821630"/>
                <a:gd name="connsiteX215" fmla="*/ 3435735 w 5017802"/>
                <a:gd name="connsiteY215" fmla="*/ 4202160 h 4821630"/>
                <a:gd name="connsiteX216" fmla="*/ 3402397 w 5017802"/>
                <a:gd name="connsiteY216" fmla="*/ 4118022 h 4821630"/>
                <a:gd name="connsiteX217" fmla="*/ 3439813 w 5017802"/>
                <a:gd name="connsiteY217" fmla="*/ 4130265 h 4821630"/>
                <a:gd name="connsiteX218" fmla="*/ 3526217 w 5017802"/>
                <a:gd name="connsiteY218" fmla="*/ 4316455 h 4821630"/>
                <a:gd name="connsiteX219" fmla="*/ 3586542 w 5017802"/>
                <a:gd name="connsiteY219" fmla="*/ 4375193 h 4821630"/>
                <a:gd name="connsiteX220" fmla="*/ 3597654 w 5017802"/>
                <a:gd name="connsiteY220" fmla="*/ 4345030 h 4821630"/>
                <a:gd name="connsiteX221" fmla="*/ 3643692 w 5017802"/>
                <a:gd name="connsiteY221" fmla="*/ 4318042 h 4821630"/>
                <a:gd name="connsiteX222" fmla="*/ 3694492 w 5017802"/>
                <a:gd name="connsiteY222" fmla="*/ 4391068 h 4821630"/>
                <a:gd name="connsiteX223" fmla="*/ 3743705 w 5017802"/>
                <a:gd name="connsiteY223" fmla="*/ 4394243 h 4821630"/>
                <a:gd name="connsiteX224" fmla="*/ 3699254 w 5017802"/>
                <a:gd name="connsiteY224" fmla="*/ 4300581 h 4821630"/>
                <a:gd name="connsiteX225" fmla="*/ 3656392 w 5017802"/>
                <a:gd name="connsiteY225" fmla="*/ 4232318 h 4821630"/>
                <a:gd name="connsiteX226" fmla="*/ 3699255 w 5017802"/>
                <a:gd name="connsiteY226" fmla="*/ 4216442 h 4821630"/>
                <a:gd name="connsiteX227" fmla="*/ 3680204 w 5017802"/>
                <a:gd name="connsiteY227" fmla="*/ 4175168 h 4821630"/>
                <a:gd name="connsiteX228" fmla="*/ 3732592 w 5017802"/>
                <a:gd name="connsiteY228" fmla="*/ 4184693 h 4821630"/>
                <a:gd name="connsiteX229" fmla="*/ 3711955 w 5017802"/>
                <a:gd name="connsiteY229" fmla="*/ 4151355 h 4821630"/>
                <a:gd name="connsiteX230" fmla="*/ 3733274 w 5017802"/>
                <a:gd name="connsiteY230" fmla="*/ 4134801 h 4821630"/>
                <a:gd name="connsiteX231" fmla="*/ 3854377 w 5017802"/>
                <a:gd name="connsiteY231" fmla="*/ 4220074 h 4821630"/>
                <a:gd name="connsiteX232" fmla="*/ 3889754 w 5017802"/>
                <a:gd name="connsiteY232" fmla="*/ 4206917 h 4821630"/>
                <a:gd name="connsiteX233" fmla="*/ 3942141 w 5017802"/>
                <a:gd name="connsiteY233" fmla="*/ 4272006 h 4821630"/>
                <a:gd name="connsiteX234" fmla="*/ 3962779 w 5017802"/>
                <a:gd name="connsiteY234" fmla="*/ 4330743 h 4821630"/>
                <a:gd name="connsiteX235" fmla="*/ 4070729 w 5017802"/>
                <a:gd name="connsiteY235" fmla="*/ 4349792 h 4821630"/>
                <a:gd name="connsiteX236" fmla="*/ 4010405 w 5017802"/>
                <a:gd name="connsiteY236" fmla="*/ 4283117 h 4821630"/>
                <a:gd name="connsiteX237" fmla="*/ 4007229 w 5017802"/>
                <a:gd name="connsiteY237" fmla="*/ 4214855 h 4821630"/>
                <a:gd name="connsiteX238" fmla="*/ 4061204 w 5017802"/>
                <a:gd name="connsiteY238" fmla="*/ 4270418 h 4821630"/>
                <a:gd name="connsiteX239" fmla="*/ 4110417 w 5017802"/>
                <a:gd name="connsiteY239" fmla="*/ 4275180 h 4821630"/>
                <a:gd name="connsiteX240" fmla="*/ 4104067 w 5017802"/>
                <a:gd name="connsiteY240" fmla="*/ 4225968 h 4821630"/>
                <a:gd name="connsiteX241" fmla="*/ 4164392 w 5017802"/>
                <a:gd name="connsiteY241" fmla="*/ 4230730 h 4821630"/>
                <a:gd name="connsiteX242" fmla="*/ 4226304 w 5017802"/>
                <a:gd name="connsiteY242" fmla="*/ 4273592 h 4821630"/>
                <a:gd name="connsiteX243" fmla="*/ 4258054 w 5017802"/>
                <a:gd name="connsiteY243" fmla="*/ 4260893 h 4821630"/>
                <a:gd name="connsiteX244" fmla="*/ 4251705 w 5017802"/>
                <a:gd name="connsiteY244" fmla="*/ 4225968 h 4821630"/>
                <a:gd name="connsiteX245" fmla="*/ 4292980 w 5017802"/>
                <a:gd name="connsiteY245" fmla="*/ 4202156 h 4821630"/>
                <a:gd name="connsiteX246" fmla="*/ 4377117 w 5017802"/>
                <a:gd name="connsiteY246" fmla="*/ 4259306 h 4821630"/>
                <a:gd name="connsiteX247" fmla="*/ 4394580 w 5017802"/>
                <a:gd name="connsiteY247" fmla="*/ 4157708 h 4821630"/>
                <a:gd name="connsiteX248" fmla="*/ 4369180 w 5017802"/>
                <a:gd name="connsiteY248" fmla="*/ 4135482 h 4821630"/>
                <a:gd name="connsiteX249" fmla="*/ 4296154 w 5017802"/>
                <a:gd name="connsiteY249" fmla="*/ 4092619 h 4821630"/>
                <a:gd name="connsiteX250" fmla="*/ 4318379 w 5017802"/>
                <a:gd name="connsiteY250" fmla="*/ 4067220 h 4821630"/>
                <a:gd name="connsiteX251" fmla="*/ 4339017 w 5017802"/>
                <a:gd name="connsiteY251" fmla="*/ 4044994 h 4821630"/>
                <a:gd name="connsiteX252" fmla="*/ 4392992 w 5017802"/>
                <a:gd name="connsiteY252" fmla="*/ 4076745 h 4821630"/>
                <a:gd name="connsiteX253" fmla="*/ 4399342 w 5017802"/>
                <a:gd name="connsiteY253" fmla="*/ 4032295 h 4821630"/>
                <a:gd name="connsiteX254" fmla="*/ 4343779 w 5017802"/>
                <a:gd name="connsiteY254" fmla="*/ 4008482 h 4821630"/>
                <a:gd name="connsiteX255" fmla="*/ 4342192 w 5017802"/>
                <a:gd name="connsiteY255" fmla="*/ 3998958 h 4821630"/>
                <a:gd name="connsiteX256" fmla="*/ 4329491 w 5017802"/>
                <a:gd name="connsiteY256" fmla="*/ 3960859 h 4821630"/>
                <a:gd name="connsiteX257" fmla="*/ 4335841 w 5017802"/>
                <a:gd name="connsiteY257" fmla="*/ 3913233 h 4821630"/>
                <a:gd name="connsiteX258" fmla="*/ 4346954 w 5017802"/>
                <a:gd name="connsiteY258" fmla="*/ 3857670 h 4821630"/>
                <a:gd name="connsiteX259" fmla="*/ 4308854 w 5017802"/>
                <a:gd name="connsiteY259" fmla="*/ 3827508 h 4821630"/>
                <a:gd name="connsiteX260" fmla="*/ 4342191 w 5017802"/>
                <a:gd name="connsiteY260" fmla="*/ 3817983 h 4821630"/>
                <a:gd name="connsiteX261" fmla="*/ 4319966 w 5017802"/>
                <a:gd name="connsiteY261" fmla="*/ 3781470 h 4821630"/>
                <a:gd name="connsiteX262" fmla="*/ 4358067 w 5017802"/>
                <a:gd name="connsiteY262" fmla="*/ 3776709 h 4821630"/>
                <a:gd name="connsiteX263" fmla="*/ 4364416 w 5017802"/>
                <a:gd name="connsiteY263" fmla="*/ 3743370 h 4821630"/>
                <a:gd name="connsiteX264" fmla="*/ 4426330 w 5017802"/>
                <a:gd name="connsiteY264" fmla="*/ 3752897 h 4821630"/>
                <a:gd name="connsiteX265" fmla="*/ 4459443 w 5017802"/>
                <a:gd name="connsiteY265" fmla="*/ 3768089 h 4821630"/>
                <a:gd name="connsiteX266" fmla="*/ 4425650 w 5017802"/>
                <a:gd name="connsiteY266" fmla="*/ 3809137 h 4821630"/>
                <a:gd name="connsiteX267" fmla="*/ 4464658 w 5017802"/>
                <a:gd name="connsiteY267" fmla="*/ 3916633 h 4821630"/>
                <a:gd name="connsiteX268" fmla="*/ 4517045 w 5017802"/>
                <a:gd name="connsiteY268" fmla="*/ 3947931 h 4821630"/>
                <a:gd name="connsiteX269" fmla="*/ 4568979 w 5017802"/>
                <a:gd name="connsiteY269" fmla="*/ 3905749 h 4821630"/>
                <a:gd name="connsiteX270" fmla="*/ 4654704 w 5017802"/>
                <a:gd name="connsiteY270" fmla="*/ 3857216 h 4821630"/>
                <a:gd name="connsiteX271" fmla="*/ 4637468 w 5017802"/>
                <a:gd name="connsiteY271" fmla="*/ 3768315 h 4821630"/>
                <a:gd name="connsiteX272" fmla="*/ 4714802 w 5017802"/>
                <a:gd name="connsiteY272" fmla="*/ 3635646 h 4821630"/>
                <a:gd name="connsiteX273" fmla="*/ 5007356 w 5017802"/>
                <a:gd name="connsiteY273" fmla="*/ 3302498 h 4821630"/>
                <a:gd name="connsiteX274" fmla="*/ 4925939 w 5017802"/>
                <a:gd name="connsiteY274" fmla="*/ 3293426 h 4821630"/>
                <a:gd name="connsiteX275" fmla="*/ 4930476 w 5017802"/>
                <a:gd name="connsiteY275" fmla="*/ 3201578 h 4821630"/>
                <a:gd name="connsiteX276" fmla="*/ 4881489 w 5017802"/>
                <a:gd name="connsiteY276" fmla="*/ 3176406 h 4821630"/>
                <a:gd name="connsiteX277" fmla="*/ 4797352 w 5017802"/>
                <a:gd name="connsiteY277" fmla="*/ 3207928 h 4821630"/>
                <a:gd name="connsiteX278" fmla="*/ 4760613 w 5017802"/>
                <a:gd name="connsiteY278" fmla="*/ 3171643 h 4821630"/>
                <a:gd name="connsiteX279" fmla="*/ 4805290 w 5017802"/>
                <a:gd name="connsiteY279" fmla="*/ 3148738 h 4821630"/>
                <a:gd name="connsiteX280" fmla="*/ 4676023 w 5017802"/>
                <a:gd name="connsiteY280" fmla="*/ 2935559 h 4821630"/>
                <a:gd name="connsiteX281" fmla="*/ 4690989 w 5017802"/>
                <a:gd name="connsiteY281" fmla="*/ 2905396 h 4821630"/>
                <a:gd name="connsiteX282" fmla="*/ 4667404 w 5017802"/>
                <a:gd name="connsiteY282" fmla="*/ 2789736 h 4821630"/>
                <a:gd name="connsiteX283" fmla="*/ 4508655 w 5017802"/>
                <a:gd name="connsiteY283" fmla="*/ 2778850 h 4821630"/>
                <a:gd name="connsiteX284" fmla="*/ 4475317 w 5017802"/>
                <a:gd name="connsiteY284" fmla="*/ 2827608 h 4821630"/>
                <a:gd name="connsiteX285" fmla="*/ 4386417 w 5017802"/>
                <a:gd name="connsiteY285" fmla="*/ 2842124 h 4821630"/>
                <a:gd name="connsiteX286" fmla="*/ 4392767 w 5017802"/>
                <a:gd name="connsiteY286" fmla="*/ 2820125 h 4821630"/>
                <a:gd name="connsiteX287" fmla="*/ 4339245 w 5017802"/>
                <a:gd name="connsiteY287" fmla="*/ 2804024 h 4821630"/>
                <a:gd name="connsiteX288" fmla="*/ 4314526 w 5017802"/>
                <a:gd name="connsiteY288" fmla="*/ 2638923 h 4821630"/>
                <a:gd name="connsiteX289" fmla="*/ 4034219 w 5017802"/>
                <a:gd name="connsiteY289" fmla="*/ 2572248 h 4821630"/>
                <a:gd name="connsiteX290" fmla="*/ 3897920 w 5017802"/>
                <a:gd name="connsiteY290" fmla="*/ 2615564 h 4821630"/>
                <a:gd name="connsiteX291" fmla="*/ 3765931 w 5017802"/>
                <a:gd name="connsiteY291" fmla="*/ 2608080 h 4821630"/>
                <a:gd name="connsiteX292" fmla="*/ 3633488 w 5017802"/>
                <a:gd name="connsiteY292" fmla="*/ 2497182 h 4821630"/>
                <a:gd name="connsiteX293" fmla="*/ 3420310 w 5017802"/>
                <a:gd name="connsiteY293" fmla="*/ 2193969 h 4821630"/>
                <a:gd name="connsiteX294" fmla="*/ 3021848 w 5017802"/>
                <a:gd name="connsiteY294" fmla="*/ 2054496 h 4821630"/>
                <a:gd name="connsiteX295" fmla="*/ 2785310 w 5017802"/>
                <a:gd name="connsiteY295" fmla="*/ 1741532 h 4821630"/>
                <a:gd name="connsiteX296" fmla="*/ 2819101 w 5017802"/>
                <a:gd name="connsiteY296" fmla="*/ 1716586 h 4821630"/>
                <a:gd name="connsiteX297" fmla="*/ 2878745 w 5017802"/>
                <a:gd name="connsiteY297" fmla="*/ 1799589 h 4821630"/>
                <a:gd name="connsiteX298" fmla="*/ 2898929 w 5017802"/>
                <a:gd name="connsiteY298" fmla="*/ 1782126 h 4821630"/>
                <a:gd name="connsiteX299" fmla="*/ 2942019 w 5017802"/>
                <a:gd name="connsiteY299" fmla="*/ 1812970 h 4821630"/>
                <a:gd name="connsiteX300" fmla="*/ 3030692 w 5017802"/>
                <a:gd name="connsiteY300" fmla="*/ 1759221 h 4821630"/>
                <a:gd name="connsiteX301" fmla="*/ 3046794 w 5017802"/>
                <a:gd name="connsiteY301" fmla="*/ 1738811 h 4821630"/>
                <a:gd name="connsiteX302" fmla="*/ 3105077 w 5017802"/>
                <a:gd name="connsiteY302" fmla="*/ 1739037 h 4821630"/>
                <a:gd name="connsiteX303" fmla="*/ 3121180 w 5017802"/>
                <a:gd name="connsiteY303" fmla="*/ 1705927 h 4821630"/>
                <a:gd name="connsiteX304" fmla="*/ 3102356 w 5017802"/>
                <a:gd name="connsiteY304" fmla="*/ 1680300 h 4821630"/>
                <a:gd name="connsiteX305" fmla="*/ 3035228 w 5017802"/>
                <a:gd name="connsiteY305" fmla="*/ 1700257 h 4821630"/>
                <a:gd name="connsiteX306" fmla="*/ 3013456 w 5017802"/>
                <a:gd name="connsiteY306" fmla="*/ 1646736 h 4821630"/>
                <a:gd name="connsiteX307" fmla="*/ 3034774 w 5017802"/>
                <a:gd name="connsiteY307" fmla="*/ 1617026 h 4821630"/>
                <a:gd name="connsiteX308" fmla="*/ 2978304 w 5017802"/>
                <a:gd name="connsiteY308" fmla="*/ 1513612 h 4821630"/>
                <a:gd name="connsiteX309" fmla="*/ 2929773 w 5017802"/>
                <a:gd name="connsiteY309" fmla="*/ 1552393 h 4821630"/>
                <a:gd name="connsiteX310" fmla="*/ 2840418 w 5017802"/>
                <a:gd name="connsiteY310" fmla="*/ 1497737 h 4821630"/>
                <a:gd name="connsiteX311" fmla="*/ 2892352 w 5017802"/>
                <a:gd name="connsiteY311" fmla="*/ 1405208 h 4821630"/>
                <a:gd name="connsiteX312" fmla="*/ 2849490 w 5017802"/>
                <a:gd name="connsiteY312" fmla="*/ 1284105 h 4821630"/>
                <a:gd name="connsiteX313" fmla="*/ 2864231 w 5017802"/>
                <a:gd name="connsiteY313" fmla="*/ 1160053 h 4821630"/>
                <a:gd name="connsiteX314" fmla="*/ 2959481 w 5017802"/>
                <a:gd name="connsiteY314" fmla="*/ 1086348 h 4821630"/>
                <a:gd name="connsiteX315" fmla="*/ 3064710 w 5017802"/>
                <a:gd name="connsiteY315" fmla="*/ 1063896 h 4821630"/>
                <a:gd name="connsiteX316" fmla="*/ 3001663 w 5017802"/>
                <a:gd name="connsiteY316" fmla="*/ 974089 h 4821630"/>
                <a:gd name="connsiteX317" fmla="*/ 2984427 w 5017802"/>
                <a:gd name="connsiteY317" fmla="*/ 1018766 h 4821630"/>
                <a:gd name="connsiteX318" fmla="*/ 2941112 w 5017802"/>
                <a:gd name="connsiteY318" fmla="*/ 971595 h 4821630"/>
                <a:gd name="connsiteX319" fmla="*/ 2962430 w 5017802"/>
                <a:gd name="connsiteY319" fmla="*/ 886323 h 4821630"/>
                <a:gd name="connsiteX320" fmla="*/ 3035454 w 5017802"/>
                <a:gd name="connsiteY320" fmla="*/ 789032 h 4821630"/>
                <a:gd name="connsiteX321" fmla="*/ 3018445 w 5017802"/>
                <a:gd name="connsiteY321" fmla="*/ 682443 h 4821630"/>
                <a:gd name="connsiteX322" fmla="*/ 2847223 w 5017802"/>
                <a:gd name="connsiteY322" fmla="*/ 692194 h 4821630"/>
                <a:gd name="connsiteX323" fmla="*/ 2827945 w 5017802"/>
                <a:gd name="connsiteY323" fmla="*/ 734831 h 4821630"/>
                <a:gd name="connsiteX324" fmla="*/ 2795742 w 5017802"/>
                <a:gd name="connsiteY324" fmla="*/ 667248 h 4821630"/>
                <a:gd name="connsiteX325" fmla="*/ 2766032 w 5017802"/>
                <a:gd name="connsiteY325" fmla="*/ 707616 h 4821630"/>
                <a:gd name="connsiteX326" fmla="*/ 2580523 w 5017802"/>
                <a:gd name="connsiteY32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396048 w 5017802"/>
                <a:gd name="connsiteY214" fmla="*/ 4187873 h 4821630"/>
                <a:gd name="connsiteX215" fmla="*/ 3396048 w 5017802"/>
                <a:gd name="connsiteY215" fmla="*/ 4186285 h 4821630"/>
                <a:gd name="connsiteX216" fmla="*/ 3435735 w 5017802"/>
                <a:gd name="connsiteY216" fmla="*/ 4202160 h 4821630"/>
                <a:gd name="connsiteX217" fmla="*/ 3402397 w 5017802"/>
                <a:gd name="connsiteY217" fmla="*/ 4118022 h 4821630"/>
                <a:gd name="connsiteX218" fmla="*/ 3439813 w 5017802"/>
                <a:gd name="connsiteY218" fmla="*/ 4130265 h 4821630"/>
                <a:gd name="connsiteX219" fmla="*/ 3526217 w 5017802"/>
                <a:gd name="connsiteY219" fmla="*/ 4316455 h 4821630"/>
                <a:gd name="connsiteX220" fmla="*/ 3586542 w 5017802"/>
                <a:gd name="connsiteY220" fmla="*/ 4375193 h 4821630"/>
                <a:gd name="connsiteX221" fmla="*/ 3597654 w 5017802"/>
                <a:gd name="connsiteY221" fmla="*/ 4345030 h 4821630"/>
                <a:gd name="connsiteX222" fmla="*/ 3643692 w 5017802"/>
                <a:gd name="connsiteY222" fmla="*/ 4318042 h 4821630"/>
                <a:gd name="connsiteX223" fmla="*/ 3694492 w 5017802"/>
                <a:gd name="connsiteY223" fmla="*/ 4391068 h 4821630"/>
                <a:gd name="connsiteX224" fmla="*/ 3743705 w 5017802"/>
                <a:gd name="connsiteY224" fmla="*/ 4394243 h 4821630"/>
                <a:gd name="connsiteX225" fmla="*/ 3699254 w 5017802"/>
                <a:gd name="connsiteY225" fmla="*/ 4300581 h 4821630"/>
                <a:gd name="connsiteX226" fmla="*/ 3656392 w 5017802"/>
                <a:gd name="connsiteY226" fmla="*/ 4232318 h 4821630"/>
                <a:gd name="connsiteX227" fmla="*/ 3699255 w 5017802"/>
                <a:gd name="connsiteY227" fmla="*/ 4216442 h 4821630"/>
                <a:gd name="connsiteX228" fmla="*/ 3680204 w 5017802"/>
                <a:gd name="connsiteY228" fmla="*/ 4175168 h 4821630"/>
                <a:gd name="connsiteX229" fmla="*/ 3732592 w 5017802"/>
                <a:gd name="connsiteY229" fmla="*/ 4184693 h 4821630"/>
                <a:gd name="connsiteX230" fmla="*/ 3711955 w 5017802"/>
                <a:gd name="connsiteY230" fmla="*/ 4151355 h 4821630"/>
                <a:gd name="connsiteX231" fmla="*/ 3733274 w 5017802"/>
                <a:gd name="connsiteY231" fmla="*/ 4134801 h 4821630"/>
                <a:gd name="connsiteX232" fmla="*/ 3854377 w 5017802"/>
                <a:gd name="connsiteY232" fmla="*/ 4220074 h 4821630"/>
                <a:gd name="connsiteX233" fmla="*/ 3889754 w 5017802"/>
                <a:gd name="connsiteY233" fmla="*/ 4206917 h 4821630"/>
                <a:gd name="connsiteX234" fmla="*/ 3942141 w 5017802"/>
                <a:gd name="connsiteY234" fmla="*/ 4272006 h 4821630"/>
                <a:gd name="connsiteX235" fmla="*/ 3962779 w 5017802"/>
                <a:gd name="connsiteY235" fmla="*/ 4330743 h 4821630"/>
                <a:gd name="connsiteX236" fmla="*/ 4070729 w 5017802"/>
                <a:gd name="connsiteY236" fmla="*/ 4349792 h 4821630"/>
                <a:gd name="connsiteX237" fmla="*/ 4010405 w 5017802"/>
                <a:gd name="connsiteY237" fmla="*/ 4283117 h 4821630"/>
                <a:gd name="connsiteX238" fmla="*/ 4007229 w 5017802"/>
                <a:gd name="connsiteY238" fmla="*/ 4214855 h 4821630"/>
                <a:gd name="connsiteX239" fmla="*/ 4061204 w 5017802"/>
                <a:gd name="connsiteY239" fmla="*/ 4270418 h 4821630"/>
                <a:gd name="connsiteX240" fmla="*/ 4110417 w 5017802"/>
                <a:gd name="connsiteY240" fmla="*/ 4275180 h 4821630"/>
                <a:gd name="connsiteX241" fmla="*/ 4104067 w 5017802"/>
                <a:gd name="connsiteY241" fmla="*/ 4225968 h 4821630"/>
                <a:gd name="connsiteX242" fmla="*/ 4164392 w 5017802"/>
                <a:gd name="connsiteY242" fmla="*/ 4230730 h 4821630"/>
                <a:gd name="connsiteX243" fmla="*/ 4226304 w 5017802"/>
                <a:gd name="connsiteY243" fmla="*/ 4273592 h 4821630"/>
                <a:gd name="connsiteX244" fmla="*/ 4258054 w 5017802"/>
                <a:gd name="connsiteY244" fmla="*/ 4260893 h 4821630"/>
                <a:gd name="connsiteX245" fmla="*/ 4251705 w 5017802"/>
                <a:gd name="connsiteY245" fmla="*/ 4225968 h 4821630"/>
                <a:gd name="connsiteX246" fmla="*/ 4292980 w 5017802"/>
                <a:gd name="connsiteY246" fmla="*/ 4202156 h 4821630"/>
                <a:gd name="connsiteX247" fmla="*/ 4377117 w 5017802"/>
                <a:gd name="connsiteY247" fmla="*/ 4259306 h 4821630"/>
                <a:gd name="connsiteX248" fmla="*/ 4394580 w 5017802"/>
                <a:gd name="connsiteY248" fmla="*/ 4157708 h 4821630"/>
                <a:gd name="connsiteX249" fmla="*/ 4369180 w 5017802"/>
                <a:gd name="connsiteY249" fmla="*/ 4135482 h 4821630"/>
                <a:gd name="connsiteX250" fmla="*/ 4296154 w 5017802"/>
                <a:gd name="connsiteY250" fmla="*/ 4092619 h 4821630"/>
                <a:gd name="connsiteX251" fmla="*/ 4318379 w 5017802"/>
                <a:gd name="connsiteY251" fmla="*/ 4067220 h 4821630"/>
                <a:gd name="connsiteX252" fmla="*/ 4339017 w 5017802"/>
                <a:gd name="connsiteY252" fmla="*/ 4044994 h 4821630"/>
                <a:gd name="connsiteX253" fmla="*/ 4392992 w 5017802"/>
                <a:gd name="connsiteY253" fmla="*/ 4076745 h 4821630"/>
                <a:gd name="connsiteX254" fmla="*/ 4399342 w 5017802"/>
                <a:gd name="connsiteY254" fmla="*/ 4032295 h 4821630"/>
                <a:gd name="connsiteX255" fmla="*/ 4343779 w 5017802"/>
                <a:gd name="connsiteY255" fmla="*/ 4008482 h 4821630"/>
                <a:gd name="connsiteX256" fmla="*/ 4342192 w 5017802"/>
                <a:gd name="connsiteY256" fmla="*/ 3998958 h 4821630"/>
                <a:gd name="connsiteX257" fmla="*/ 4329491 w 5017802"/>
                <a:gd name="connsiteY257" fmla="*/ 3960859 h 4821630"/>
                <a:gd name="connsiteX258" fmla="*/ 4335841 w 5017802"/>
                <a:gd name="connsiteY258" fmla="*/ 3913233 h 4821630"/>
                <a:gd name="connsiteX259" fmla="*/ 4346954 w 5017802"/>
                <a:gd name="connsiteY259" fmla="*/ 3857670 h 4821630"/>
                <a:gd name="connsiteX260" fmla="*/ 4308854 w 5017802"/>
                <a:gd name="connsiteY260" fmla="*/ 3827508 h 4821630"/>
                <a:gd name="connsiteX261" fmla="*/ 4342191 w 5017802"/>
                <a:gd name="connsiteY261" fmla="*/ 3817983 h 4821630"/>
                <a:gd name="connsiteX262" fmla="*/ 4319966 w 5017802"/>
                <a:gd name="connsiteY262" fmla="*/ 3781470 h 4821630"/>
                <a:gd name="connsiteX263" fmla="*/ 4358067 w 5017802"/>
                <a:gd name="connsiteY263" fmla="*/ 3776709 h 4821630"/>
                <a:gd name="connsiteX264" fmla="*/ 4364416 w 5017802"/>
                <a:gd name="connsiteY264" fmla="*/ 3743370 h 4821630"/>
                <a:gd name="connsiteX265" fmla="*/ 4426330 w 5017802"/>
                <a:gd name="connsiteY265" fmla="*/ 3752897 h 4821630"/>
                <a:gd name="connsiteX266" fmla="*/ 4459443 w 5017802"/>
                <a:gd name="connsiteY266" fmla="*/ 3768089 h 4821630"/>
                <a:gd name="connsiteX267" fmla="*/ 4425650 w 5017802"/>
                <a:gd name="connsiteY267" fmla="*/ 3809137 h 4821630"/>
                <a:gd name="connsiteX268" fmla="*/ 4464658 w 5017802"/>
                <a:gd name="connsiteY268" fmla="*/ 3916633 h 4821630"/>
                <a:gd name="connsiteX269" fmla="*/ 4517045 w 5017802"/>
                <a:gd name="connsiteY269" fmla="*/ 3947931 h 4821630"/>
                <a:gd name="connsiteX270" fmla="*/ 4568979 w 5017802"/>
                <a:gd name="connsiteY270" fmla="*/ 3905749 h 4821630"/>
                <a:gd name="connsiteX271" fmla="*/ 4654704 w 5017802"/>
                <a:gd name="connsiteY271" fmla="*/ 3857216 h 4821630"/>
                <a:gd name="connsiteX272" fmla="*/ 4637468 w 5017802"/>
                <a:gd name="connsiteY272" fmla="*/ 3768315 h 4821630"/>
                <a:gd name="connsiteX273" fmla="*/ 4714802 w 5017802"/>
                <a:gd name="connsiteY273" fmla="*/ 3635646 h 4821630"/>
                <a:gd name="connsiteX274" fmla="*/ 5007356 w 5017802"/>
                <a:gd name="connsiteY274" fmla="*/ 3302498 h 4821630"/>
                <a:gd name="connsiteX275" fmla="*/ 4925939 w 5017802"/>
                <a:gd name="connsiteY275" fmla="*/ 3293426 h 4821630"/>
                <a:gd name="connsiteX276" fmla="*/ 4930476 w 5017802"/>
                <a:gd name="connsiteY276" fmla="*/ 3201578 h 4821630"/>
                <a:gd name="connsiteX277" fmla="*/ 4881489 w 5017802"/>
                <a:gd name="connsiteY277" fmla="*/ 3176406 h 4821630"/>
                <a:gd name="connsiteX278" fmla="*/ 4797352 w 5017802"/>
                <a:gd name="connsiteY278" fmla="*/ 3207928 h 4821630"/>
                <a:gd name="connsiteX279" fmla="*/ 4760613 w 5017802"/>
                <a:gd name="connsiteY279" fmla="*/ 3171643 h 4821630"/>
                <a:gd name="connsiteX280" fmla="*/ 4805290 w 5017802"/>
                <a:gd name="connsiteY280" fmla="*/ 3148738 h 4821630"/>
                <a:gd name="connsiteX281" fmla="*/ 4676023 w 5017802"/>
                <a:gd name="connsiteY281" fmla="*/ 2935559 h 4821630"/>
                <a:gd name="connsiteX282" fmla="*/ 4690989 w 5017802"/>
                <a:gd name="connsiteY282" fmla="*/ 2905396 h 4821630"/>
                <a:gd name="connsiteX283" fmla="*/ 4667404 w 5017802"/>
                <a:gd name="connsiteY283" fmla="*/ 2789736 h 4821630"/>
                <a:gd name="connsiteX284" fmla="*/ 4508655 w 5017802"/>
                <a:gd name="connsiteY284" fmla="*/ 2778850 h 4821630"/>
                <a:gd name="connsiteX285" fmla="*/ 4475317 w 5017802"/>
                <a:gd name="connsiteY285" fmla="*/ 2827608 h 4821630"/>
                <a:gd name="connsiteX286" fmla="*/ 4386417 w 5017802"/>
                <a:gd name="connsiteY286" fmla="*/ 2842124 h 4821630"/>
                <a:gd name="connsiteX287" fmla="*/ 4392767 w 5017802"/>
                <a:gd name="connsiteY287" fmla="*/ 2820125 h 4821630"/>
                <a:gd name="connsiteX288" fmla="*/ 4339245 w 5017802"/>
                <a:gd name="connsiteY288" fmla="*/ 2804024 h 4821630"/>
                <a:gd name="connsiteX289" fmla="*/ 4314526 w 5017802"/>
                <a:gd name="connsiteY289" fmla="*/ 2638923 h 4821630"/>
                <a:gd name="connsiteX290" fmla="*/ 4034219 w 5017802"/>
                <a:gd name="connsiteY290" fmla="*/ 2572248 h 4821630"/>
                <a:gd name="connsiteX291" fmla="*/ 3897920 w 5017802"/>
                <a:gd name="connsiteY291" fmla="*/ 2615564 h 4821630"/>
                <a:gd name="connsiteX292" fmla="*/ 3765931 w 5017802"/>
                <a:gd name="connsiteY292" fmla="*/ 2608080 h 4821630"/>
                <a:gd name="connsiteX293" fmla="*/ 3633488 w 5017802"/>
                <a:gd name="connsiteY293" fmla="*/ 2497182 h 4821630"/>
                <a:gd name="connsiteX294" fmla="*/ 3420310 w 5017802"/>
                <a:gd name="connsiteY294" fmla="*/ 2193969 h 4821630"/>
                <a:gd name="connsiteX295" fmla="*/ 3021848 w 5017802"/>
                <a:gd name="connsiteY295" fmla="*/ 2054496 h 4821630"/>
                <a:gd name="connsiteX296" fmla="*/ 2785310 w 5017802"/>
                <a:gd name="connsiteY296" fmla="*/ 1741532 h 4821630"/>
                <a:gd name="connsiteX297" fmla="*/ 2819101 w 5017802"/>
                <a:gd name="connsiteY297" fmla="*/ 1716586 h 4821630"/>
                <a:gd name="connsiteX298" fmla="*/ 2878745 w 5017802"/>
                <a:gd name="connsiteY298" fmla="*/ 1799589 h 4821630"/>
                <a:gd name="connsiteX299" fmla="*/ 2898929 w 5017802"/>
                <a:gd name="connsiteY299" fmla="*/ 1782126 h 4821630"/>
                <a:gd name="connsiteX300" fmla="*/ 2942019 w 5017802"/>
                <a:gd name="connsiteY300" fmla="*/ 1812970 h 4821630"/>
                <a:gd name="connsiteX301" fmla="*/ 3030692 w 5017802"/>
                <a:gd name="connsiteY301" fmla="*/ 1759221 h 4821630"/>
                <a:gd name="connsiteX302" fmla="*/ 3046794 w 5017802"/>
                <a:gd name="connsiteY302" fmla="*/ 1738811 h 4821630"/>
                <a:gd name="connsiteX303" fmla="*/ 3105077 w 5017802"/>
                <a:gd name="connsiteY303" fmla="*/ 1739037 h 4821630"/>
                <a:gd name="connsiteX304" fmla="*/ 3121180 w 5017802"/>
                <a:gd name="connsiteY304" fmla="*/ 1705927 h 4821630"/>
                <a:gd name="connsiteX305" fmla="*/ 3102356 w 5017802"/>
                <a:gd name="connsiteY305" fmla="*/ 1680300 h 4821630"/>
                <a:gd name="connsiteX306" fmla="*/ 3035228 w 5017802"/>
                <a:gd name="connsiteY306" fmla="*/ 1700257 h 4821630"/>
                <a:gd name="connsiteX307" fmla="*/ 3013456 w 5017802"/>
                <a:gd name="connsiteY307" fmla="*/ 1646736 h 4821630"/>
                <a:gd name="connsiteX308" fmla="*/ 3034774 w 5017802"/>
                <a:gd name="connsiteY308" fmla="*/ 1617026 h 4821630"/>
                <a:gd name="connsiteX309" fmla="*/ 2978304 w 5017802"/>
                <a:gd name="connsiteY309" fmla="*/ 1513612 h 4821630"/>
                <a:gd name="connsiteX310" fmla="*/ 2929773 w 5017802"/>
                <a:gd name="connsiteY310" fmla="*/ 1552393 h 4821630"/>
                <a:gd name="connsiteX311" fmla="*/ 2840418 w 5017802"/>
                <a:gd name="connsiteY311" fmla="*/ 1497737 h 4821630"/>
                <a:gd name="connsiteX312" fmla="*/ 2892352 w 5017802"/>
                <a:gd name="connsiteY312" fmla="*/ 1405208 h 4821630"/>
                <a:gd name="connsiteX313" fmla="*/ 2849490 w 5017802"/>
                <a:gd name="connsiteY313" fmla="*/ 1284105 h 4821630"/>
                <a:gd name="connsiteX314" fmla="*/ 2864231 w 5017802"/>
                <a:gd name="connsiteY314" fmla="*/ 1160053 h 4821630"/>
                <a:gd name="connsiteX315" fmla="*/ 2959481 w 5017802"/>
                <a:gd name="connsiteY315" fmla="*/ 1086348 h 4821630"/>
                <a:gd name="connsiteX316" fmla="*/ 3064710 w 5017802"/>
                <a:gd name="connsiteY316" fmla="*/ 1063896 h 4821630"/>
                <a:gd name="connsiteX317" fmla="*/ 3001663 w 5017802"/>
                <a:gd name="connsiteY317" fmla="*/ 974089 h 4821630"/>
                <a:gd name="connsiteX318" fmla="*/ 2984427 w 5017802"/>
                <a:gd name="connsiteY318" fmla="*/ 1018766 h 4821630"/>
                <a:gd name="connsiteX319" fmla="*/ 2941112 w 5017802"/>
                <a:gd name="connsiteY319" fmla="*/ 971595 h 4821630"/>
                <a:gd name="connsiteX320" fmla="*/ 2962430 w 5017802"/>
                <a:gd name="connsiteY320" fmla="*/ 886323 h 4821630"/>
                <a:gd name="connsiteX321" fmla="*/ 3035454 w 5017802"/>
                <a:gd name="connsiteY321" fmla="*/ 789032 h 4821630"/>
                <a:gd name="connsiteX322" fmla="*/ 3018445 w 5017802"/>
                <a:gd name="connsiteY322" fmla="*/ 682443 h 4821630"/>
                <a:gd name="connsiteX323" fmla="*/ 2847223 w 5017802"/>
                <a:gd name="connsiteY323" fmla="*/ 692194 h 4821630"/>
                <a:gd name="connsiteX324" fmla="*/ 2827945 w 5017802"/>
                <a:gd name="connsiteY324" fmla="*/ 734831 h 4821630"/>
                <a:gd name="connsiteX325" fmla="*/ 2795742 w 5017802"/>
                <a:gd name="connsiteY325" fmla="*/ 667248 h 4821630"/>
                <a:gd name="connsiteX326" fmla="*/ 2766032 w 5017802"/>
                <a:gd name="connsiteY326" fmla="*/ 707616 h 4821630"/>
                <a:gd name="connsiteX327" fmla="*/ 2580523 w 5017802"/>
                <a:gd name="connsiteY32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396048 w 5017802"/>
                <a:gd name="connsiteY214" fmla="*/ 4187873 h 4821630"/>
                <a:gd name="connsiteX215" fmla="*/ 3386523 w 5017802"/>
                <a:gd name="connsiteY215" fmla="*/ 4240260 h 4821630"/>
                <a:gd name="connsiteX216" fmla="*/ 3435735 w 5017802"/>
                <a:gd name="connsiteY216" fmla="*/ 4202160 h 4821630"/>
                <a:gd name="connsiteX217" fmla="*/ 3402397 w 5017802"/>
                <a:gd name="connsiteY217" fmla="*/ 4118022 h 4821630"/>
                <a:gd name="connsiteX218" fmla="*/ 3439813 w 5017802"/>
                <a:gd name="connsiteY218" fmla="*/ 4130265 h 4821630"/>
                <a:gd name="connsiteX219" fmla="*/ 3526217 w 5017802"/>
                <a:gd name="connsiteY219" fmla="*/ 4316455 h 4821630"/>
                <a:gd name="connsiteX220" fmla="*/ 3586542 w 5017802"/>
                <a:gd name="connsiteY220" fmla="*/ 4375193 h 4821630"/>
                <a:gd name="connsiteX221" fmla="*/ 3597654 w 5017802"/>
                <a:gd name="connsiteY221" fmla="*/ 4345030 h 4821630"/>
                <a:gd name="connsiteX222" fmla="*/ 3643692 w 5017802"/>
                <a:gd name="connsiteY222" fmla="*/ 4318042 h 4821630"/>
                <a:gd name="connsiteX223" fmla="*/ 3694492 w 5017802"/>
                <a:gd name="connsiteY223" fmla="*/ 4391068 h 4821630"/>
                <a:gd name="connsiteX224" fmla="*/ 3743705 w 5017802"/>
                <a:gd name="connsiteY224" fmla="*/ 4394243 h 4821630"/>
                <a:gd name="connsiteX225" fmla="*/ 3699254 w 5017802"/>
                <a:gd name="connsiteY225" fmla="*/ 4300581 h 4821630"/>
                <a:gd name="connsiteX226" fmla="*/ 3656392 w 5017802"/>
                <a:gd name="connsiteY226" fmla="*/ 4232318 h 4821630"/>
                <a:gd name="connsiteX227" fmla="*/ 3699255 w 5017802"/>
                <a:gd name="connsiteY227" fmla="*/ 4216442 h 4821630"/>
                <a:gd name="connsiteX228" fmla="*/ 3680204 w 5017802"/>
                <a:gd name="connsiteY228" fmla="*/ 4175168 h 4821630"/>
                <a:gd name="connsiteX229" fmla="*/ 3732592 w 5017802"/>
                <a:gd name="connsiteY229" fmla="*/ 4184693 h 4821630"/>
                <a:gd name="connsiteX230" fmla="*/ 3711955 w 5017802"/>
                <a:gd name="connsiteY230" fmla="*/ 4151355 h 4821630"/>
                <a:gd name="connsiteX231" fmla="*/ 3733274 w 5017802"/>
                <a:gd name="connsiteY231" fmla="*/ 4134801 h 4821630"/>
                <a:gd name="connsiteX232" fmla="*/ 3854377 w 5017802"/>
                <a:gd name="connsiteY232" fmla="*/ 4220074 h 4821630"/>
                <a:gd name="connsiteX233" fmla="*/ 3889754 w 5017802"/>
                <a:gd name="connsiteY233" fmla="*/ 4206917 h 4821630"/>
                <a:gd name="connsiteX234" fmla="*/ 3942141 w 5017802"/>
                <a:gd name="connsiteY234" fmla="*/ 4272006 h 4821630"/>
                <a:gd name="connsiteX235" fmla="*/ 3962779 w 5017802"/>
                <a:gd name="connsiteY235" fmla="*/ 4330743 h 4821630"/>
                <a:gd name="connsiteX236" fmla="*/ 4070729 w 5017802"/>
                <a:gd name="connsiteY236" fmla="*/ 4349792 h 4821630"/>
                <a:gd name="connsiteX237" fmla="*/ 4010405 w 5017802"/>
                <a:gd name="connsiteY237" fmla="*/ 4283117 h 4821630"/>
                <a:gd name="connsiteX238" fmla="*/ 4007229 w 5017802"/>
                <a:gd name="connsiteY238" fmla="*/ 4214855 h 4821630"/>
                <a:gd name="connsiteX239" fmla="*/ 4061204 w 5017802"/>
                <a:gd name="connsiteY239" fmla="*/ 4270418 h 4821630"/>
                <a:gd name="connsiteX240" fmla="*/ 4110417 w 5017802"/>
                <a:gd name="connsiteY240" fmla="*/ 4275180 h 4821630"/>
                <a:gd name="connsiteX241" fmla="*/ 4104067 w 5017802"/>
                <a:gd name="connsiteY241" fmla="*/ 4225968 h 4821630"/>
                <a:gd name="connsiteX242" fmla="*/ 4164392 w 5017802"/>
                <a:gd name="connsiteY242" fmla="*/ 4230730 h 4821630"/>
                <a:gd name="connsiteX243" fmla="*/ 4226304 w 5017802"/>
                <a:gd name="connsiteY243" fmla="*/ 4273592 h 4821630"/>
                <a:gd name="connsiteX244" fmla="*/ 4258054 w 5017802"/>
                <a:gd name="connsiteY244" fmla="*/ 4260893 h 4821630"/>
                <a:gd name="connsiteX245" fmla="*/ 4251705 w 5017802"/>
                <a:gd name="connsiteY245" fmla="*/ 4225968 h 4821630"/>
                <a:gd name="connsiteX246" fmla="*/ 4292980 w 5017802"/>
                <a:gd name="connsiteY246" fmla="*/ 4202156 h 4821630"/>
                <a:gd name="connsiteX247" fmla="*/ 4377117 w 5017802"/>
                <a:gd name="connsiteY247" fmla="*/ 4259306 h 4821630"/>
                <a:gd name="connsiteX248" fmla="*/ 4394580 w 5017802"/>
                <a:gd name="connsiteY248" fmla="*/ 4157708 h 4821630"/>
                <a:gd name="connsiteX249" fmla="*/ 4369180 w 5017802"/>
                <a:gd name="connsiteY249" fmla="*/ 4135482 h 4821630"/>
                <a:gd name="connsiteX250" fmla="*/ 4296154 w 5017802"/>
                <a:gd name="connsiteY250" fmla="*/ 4092619 h 4821630"/>
                <a:gd name="connsiteX251" fmla="*/ 4318379 w 5017802"/>
                <a:gd name="connsiteY251" fmla="*/ 4067220 h 4821630"/>
                <a:gd name="connsiteX252" fmla="*/ 4339017 w 5017802"/>
                <a:gd name="connsiteY252" fmla="*/ 4044994 h 4821630"/>
                <a:gd name="connsiteX253" fmla="*/ 4392992 w 5017802"/>
                <a:gd name="connsiteY253" fmla="*/ 4076745 h 4821630"/>
                <a:gd name="connsiteX254" fmla="*/ 4399342 w 5017802"/>
                <a:gd name="connsiteY254" fmla="*/ 4032295 h 4821630"/>
                <a:gd name="connsiteX255" fmla="*/ 4343779 w 5017802"/>
                <a:gd name="connsiteY255" fmla="*/ 4008482 h 4821630"/>
                <a:gd name="connsiteX256" fmla="*/ 4342192 w 5017802"/>
                <a:gd name="connsiteY256" fmla="*/ 3998958 h 4821630"/>
                <a:gd name="connsiteX257" fmla="*/ 4329491 w 5017802"/>
                <a:gd name="connsiteY257" fmla="*/ 3960859 h 4821630"/>
                <a:gd name="connsiteX258" fmla="*/ 4335841 w 5017802"/>
                <a:gd name="connsiteY258" fmla="*/ 3913233 h 4821630"/>
                <a:gd name="connsiteX259" fmla="*/ 4346954 w 5017802"/>
                <a:gd name="connsiteY259" fmla="*/ 3857670 h 4821630"/>
                <a:gd name="connsiteX260" fmla="*/ 4308854 w 5017802"/>
                <a:gd name="connsiteY260" fmla="*/ 3827508 h 4821630"/>
                <a:gd name="connsiteX261" fmla="*/ 4342191 w 5017802"/>
                <a:gd name="connsiteY261" fmla="*/ 3817983 h 4821630"/>
                <a:gd name="connsiteX262" fmla="*/ 4319966 w 5017802"/>
                <a:gd name="connsiteY262" fmla="*/ 3781470 h 4821630"/>
                <a:gd name="connsiteX263" fmla="*/ 4358067 w 5017802"/>
                <a:gd name="connsiteY263" fmla="*/ 3776709 h 4821630"/>
                <a:gd name="connsiteX264" fmla="*/ 4364416 w 5017802"/>
                <a:gd name="connsiteY264" fmla="*/ 3743370 h 4821630"/>
                <a:gd name="connsiteX265" fmla="*/ 4426330 w 5017802"/>
                <a:gd name="connsiteY265" fmla="*/ 3752897 h 4821630"/>
                <a:gd name="connsiteX266" fmla="*/ 4459443 w 5017802"/>
                <a:gd name="connsiteY266" fmla="*/ 3768089 h 4821630"/>
                <a:gd name="connsiteX267" fmla="*/ 4425650 w 5017802"/>
                <a:gd name="connsiteY267" fmla="*/ 3809137 h 4821630"/>
                <a:gd name="connsiteX268" fmla="*/ 4464658 w 5017802"/>
                <a:gd name="connsiteY268" fmla="*/ 3916633 h 4821630"/>
                <a:gd name="connsiteX269" fmla="*/ 4517045 w 5017802"/>
                <a:gd name="connsiteY269" fmla="*/ 3947931 h 4821630"/>
                <a:gd name="connsiteX270" fmla="*/ 4568979 w 5017802"/>
                <a:gd name="connsiteY270" fmla="*/ 3905749 h 4821630"/>
                <a:gd name="connsiteX271" fmla="*/ 4654704 w 5017802"/>
                <a:gd name="connsiteY271" fmla="*/ 3857216 h 4821630"/>
                <a:gd name="connsiteX272" fmla="*/ 4637468 w 5017802"/>
                <a:gd name="connsiteY272" fmla="*/ 3768315 h 4821630"/>
                <a:gd name="connsiteX273" fmla="*/ 4714802 w 5017802"/>
                <a:gd name="connsiteY273" fmla="*/ 3635646 h 4821630"/>
                <a:gd name="connsiteX274" fmla="*/ 5007356 w 5017802"/>
                <a:gd name="connsiteY274" fmla="*/ 3302498 h 4821630"/>
                <a:gd name="connsiteX275" fmla="*/ 4925939 w 5017802"/>
                <a:gd name="connsiteY275" fmla="*/ 3293426 h 4821630"/>
                <a:gd name="connsiteX276" fmla="*/ 4930476 w 5017802"/>
                <a:gd name="connsiteY276" fmla="*/ 3201578 h 4821630"/>
                <a:gd name="connsiteX277" fmla="*/ 4881489 w 5017802"/>
                <a:gd name="connsiteY277" fmla="*/ 3176406 h 4821630"/>
                <a:gd name="connsiteX278" fmla="*/ 4797352 w 5017802"/>
                <a:gd name="connsiteY278" fmla="*/ 3207928 h 4821630"/>
                <a:gd name="connsiteX279" fmla="*/ 4760613 w 5017802"/>
                <a:gd name="connsiteY279" fmla="*/ 3171643 h 4821630"/>
                <a:gd name="connsiteX280" fmla="*/ 4805290 w 5017802"/>
                <a:gd name="connsiteY280" fmla="*/ 3148738 h 4821630"/>
                <a:gd name="connsiteX281" fmla="*/ 4676023 w 5017802"/>
                <a:gd name="connsiteY281" fmla="*/ 2935559 h 4821630"/>
                <a:gd name="connsiteX282" fmla="*/ 4690989 w 5017802"/>
                <a:gd name="connsiteY282" fmla="*/ 2905396 h 4821630"/>
                <a:gd name="connsiteX283" fmla="*/ 4667404 w 5017802"/>
                <a:gd name="connsiteY283" fmla="*/ 2789736 h 4821630"/>
                <a:gd name="connsiteX284" fmla="*/ 4508655 w 5017802"/>
                <a:gd name="connsiteY284" fmla="*/ 2778850 h 4821630"/>
                <a:gd name="connsiteX285" fmla="*/ 4475317 w 5017802"/>
                <a:gd name="connsiteY285" fmla="*/ 2827608 h 4821630"/>
                <a:gd name="connsiteX286" fmla="*/ 4386417 w 5017802"/>
                <a:gd name="connsiteY286" fmla="*/ 2842124 h 4821630"/>
                <a:gd name="connsiteX287" fmla="*/ 4392767 w 5017802"/>
                <a:gd name="connsiteY287" fmla="*/ 2820125 h 4821630"/>
                <a:gd name="connsiteX288" fmla="*/ 4339245 w 5017802"/>
                <a:gd name="connsiteY288" fmla="*/ 2804024 h 4821630"/>
                <a:gd name="connsiteX289" fmla="*/ 4314526 w 5017802"/>
                <a:gd name="connsiteY289" fmla="*/ 2638923 h 4821630"/>
                <a:gd name="connsiteX290" fmla="*/ 4034219 w 5017802"/>
                <a:gd name="connsiteY290" fmla="*/ 2572248 h 4821630"/>
                <a:gd name="connsiteX291" fmla="*/ 3897920 w 5017802"/>
                <a:gd name="connsiteY291" fmla="*/ 2615564 h 4821630"/>
                <a:gd name="connsiteX292" fmla="*/ 3765931 w 5017802"/>
                <a:gd name="connsiteY292" fmla="*/ 2608080 h 4821630"/>
                <a:gd name="connsiteX293" fmla="*/ 3633488 w 5017802"/>
                <a:gd name="connsiteY293" fmla="*/ 2497182 h 4821630"/>
                <a:gd name="connsiteX294" fmla="*/ 3420310 w 5017802"/>
                <a:gd name="connsiteY294" fmla="*/ 2193969 h 4821630"/>
                <a:gd name="connsiteX295" fmla="*/ 3021848 w 5017802"/>
                <a:gd name="connsiteY295" fmla="*/ 2054496 h 4821630"/>
                <a:gd name="connsiteX296" fmla="*/ 2785310 w 5017802"/>
                <a:gd name="connsiteY296" fmla="*/ 1741532 h 4821630"/>
                <a:gd name="connsiteX297" fmla="*/ 2819101 w 5017802"/>
                <a:gd name="connsiteY297" fmla="*/ 1716586 h 4821630"/>
                <a:gd name="connsiteX298" fmla="*/ 2878745 w 5017802"/>
                <a:gd name="connsiteY298" fmla="*/ 1799589 h 4821630"/>
                <a:gd name="connsiteX299" fmla="*/ 2898929 w 5017802"/>
                <a:gd name="connsiteY299" fmla="*/ 1782126 h 4821630"/>
                <a:gd name="connsiteX300" fmla="*/ 2942019 w 5017802"/>
                <a:gd name="connsiteY300" fmla="*/ 1812970 h 4821630"/>
                <a:gd name="connsiteX301" fmla="*/ 3030692 w 5017802"/>
                <a:gd name="connsiteY301" fmla="*/ 1759221 h 4821630"/>
                <a:gd name="connsiteX302" fmla="*/ 3046794 w 5017802"/>
                <a:gd name="connsiteY302" fmla="*/ 1738811 h 4821630"/>
                <a:gd name="connsiteX303" fmla="*/ 3105077 w 5017802"/>
                <a:gd name="connsiteY303" fmla="*/ 1739037 h 4821630"/>
                <a:gd name="connsiteX304" fmla="*/ 3121180 w 5017802"/>
                <a:gd name="connsiteY304" fmla="*/ 1705927 h 4821630"/>
                <a:gd name="connsiteX305" fmla="*/ 3102356 w 5017802"/>
                <a:gd name="connsiteY305" fmla="*/ 1680300 h 4821630"/>
                <a:gd name="connsiteX306" fmla="*/ 3035228 w 5017802"/>
                <a:gd name="connsiteY306" fmla="*/ 1700257 h 4821630"/>
                <a:gd name="connsiteX307" fmla="*/ 3013456 w 5017802"/>
                <a:gd name="connsiteY307" fmla="*/ 1646736 h 4821630"/>
                <a:gd name="connsiteX308" fmla="*/ 3034774 w 5017802"/>
                <a:gd name="connsiteY308" fmla="*/ 1617026 h 4821630"/>
                <a:gd name="connsiteX309" fmla="*/ 2978304 w 5017802"/>
                <a:gd name="connsiteY309" fmla="*/ 1513612 h 4821630"/>
                <a:gd name="connsiteX310" fmla="*/ 2929773 w 5017802"/>
                <a:gd name="connsiteY310" fmla="*/ 1552393 h 4821630"/>
                <a:gd name="connsiteX311" fmla="*/ 2840418 w 5017802"/>
                <a:gd name="connsiteY311" fmla="*/ 1497737 h 4821630"/>
                <a:gd name="connsiteX312" fmla="*/ 2892352 w 5017802"/>
                <a:gd name="connsiteY312" fmla="*/ 1405208 h 4821630"/>
                <a:gd name="connsiteX313" fmla="*/ 2849490 w 5017802"/>
                <a:gd name="connsiteY313" fmla="*/ 1284105 h 4821630"/>
                <a:gd name="connsiteX314" fmla="*/ 2864231 w 5017802"/>
                <a:gd name="connsiteY314" fmla="*/ 1160053 h 4821630"/>
                <a:gd name="connsiteX315" fmla="*/ 2959481 w 5017802"/>
                <a:gd name="connsiteY315" fmla="*/ 1086348 h 4821630"/>
                <a:gd name="connsiteX316" fmla="*/ 3064710 w 5017802"/>
                <a:gd name="connsiteY316" fmla="*/ 1063896 h 4821630"/>
                <a:gd name="connsiteX317" fmla="*/ 3001663 w 5017802"/>
                <a:gd name="connsiteY317" fmla="*/ 974089 h 4821630"/>
                <a:gd name="connsiteX318" fmla="*/ 2984427 w 5017802"/>
                <a:gd name="connsiteY318" fmla="*/ 1018766 h 4821630"/>
                <a:gd name="connsiteX319" fmla="*/ 2941112 w 5017802"/>
                <a:gd name="connsiteY319" fmla="*/ 971595 h 4821630"/>
                <a:gd name="connsiteX320" fmla="*/ 2962430 w 5017802"/>
                <a:gd name="connsiteY320" fmla="*/ 886323 h 4821630"/>
                <a:gd name="connsiteX321" fmla="*/ 3035454 w 5017802"/>
                <a:gd name="connsiteY321" fmla="*/ 789032 h 4821630"/>
                <a:gd name="connsiteX322" fmla="*/ 3018445 w 5017802"/>
                <a:gd name="connsiteY322" fmla="*/ 682443 h 4821630"/>
                <a:gd name="connsiteX323" fmla="*/ 2847223 w 5017802"/>
                <a:gd name="connsiteY323" fmla="*/ 692194 h 4821630"/>
                <a:gd name="connsiteX324" fmla="*/ 2827945 w 5017802"/>
                <a:gd name="connsiteY324" fmla="*/ 734831 h 4821630"/>
                <a:gd name="connsiteX325" fmla="*/ 2795742 w 5017802"/>
                <a:gd name="connsiteY325" fmla="*/ 667248 h 4821630"/>
                <a:gd name="connsiteX326" fmla="*/ 2766032 w 5017802"/>
                <a:gd name="connsiteY326" fmla="*/ 707616 h 4821630"/>
                <a:gd name="connsiteX327" fmla="*/ 2580523 w 5017802"/>
                <a:gd name="connsiteY32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396048 w 5017802"/>
                <a:gd name="connsiteY214" fmla="*/ 4187873 h 4821630"/>
                <a:gd name="connsiteX215" fmla="*/ 3386523 w 5017802"/>
                <a:gd name="connsiteY215" fmla="*/ 4240260 h 4821630"/>
                <a:gd name="connsiteX216" fmla="*/ 3435735 w 5017802"/>
                <a:gd name="connsiteY216" fmla="*/ 4202160 h 4821630"/>
                <a:gd name="connsiteX217" fmla="*/ 3402397 w 5017802"/>
                <a:gd name="connsiteY217" fmla="*/ 4118022 h 4821630"/>
                <a:gd name="connsiteX218" fmla="*/ 3439813 w 5017802"/>
                <a:gd name="connsiteY218" fmla="*/ 4130265 h 4821630"/>
                <a:gd name="connsiteX219" fmla="*/ 3526217 w 5017802"/>
                <a:gd name="connsiteY219" fmla="*/ 4316455 h 4821630"/>
                <a:gd name="connsiteX220" fmla="*/ 3586542 w 5017802"/>
                <a:gd name="connsiteY220" fmla="*/ 4375193 h 4821630"/>
                <a:gd name="connsiteX221" fmla="*/ 3597654 w 5017802"/>
                <a:gd name="connsiteY221" fmla="*/ 4345030 h 4821630"/>
                <a:gd name="connsiteX222" fmla="*/ 3643692 w 5017802"/>
                <a:gd name="connsiteY222" fmla="*/ 4318042 h 4821630"/>
                <a:gd name="connsiteX223" fmla="*/ 3694492 w 5017802"/>
                <a:gd name="connsiteY223" fmla="*/ 4391068 h 4821630"/>
                <a:gd name="connsiteX224" fmla="*/ 3743705 w 5017802"/>
                <a:gd name="connsiteY224" fmla="*/ 4394243 h 4821630"/>
                <a:gd name="connsiteX225" fmla="*/ 3699254 w 5017802"/>
                <a:gd name="connsiteY225" fmla="*/ 4300581 h 4821630"/>
                <a:gd name="connsiteX226" fmla="*/ 3656392 w 5017802"/>
                <a:gd name="connsiteY226" fmla="*/ 4232318 h 4821630"/>
                <a:gd name="connsiteX227" fmla="*/ 3699255 w 5017802"/>
                <a:gd name="connsiteY227" fmla="*/ 4216442 h 4821630"/>
                <a:gd name="connsiteX228" fmla="*/ 3680204 w 5017802"/>
                <a:gd name="connsiteY228" fmla="*/ 4175168 h 4821630"/>
                <a:gd name="connsiteX229" fmla="*/ 3732592 w 5017802"/>
                <a:gd name="connsiteY229" fmla="*/ 4184693 h 4821630"/>
                <a:gd name="connsiteX230" fmla="*/ 3711955 w 5017802"/>
                <a:gd name="connsiteY230" fmla="*/ 4151355 h 4821630"/>
                <a:gd name="connsiteX231" fmla="*/ 3733274 w 5017802"/>
                <a:gd name="connsiteY231" fmla="*/ 4134801 h 4821630"/>
                <a:gd name="connsiteX232" fmla="*/ 3854377 w 5017802"/>
                <a:gd name="connsiteY232" fmla="*/ 4220074 h 4821630"/>
                <a:gd name="connsiteX233" fmla="*/ 3889754 w 5017802"/>
                <a:gd name="connsiteY233" fmla="*/ 4206917 h 4821630"/>
                <a:gd name="connsiteX234" fmla="*/ 3942141 w 5017802"/>
                <a:gd name="connsiteY234" fmla="*/ 4272006 h 4821630"/>
                <a:gd name="connsiteX235" fmla="*/ 3962779 w 5017802"/>
                <a:gd name="connsiteY235" fmla="*/ 4330743 h 4821630"/>
                <a:gd name="connsiteX236" fmla="*/ 4070729 w 5017802"/>
                <a:gd name="connsiteY236" fmla="*/ 4349792 h 4821630"/>
                <a:gd name="connsiteX237" fmla="*/ 4010405 w 5017802"/>
                <a:gd name="connsiteY237" fmla="*/ 4283117 h 4821630"/>
                <a:gd name="connsiteX238" fmla="*/ 4007229 w 5017802"/>
                <a:gd name="connsiteY238" fmla="*/ 4214855 h 4821630"/>
                <a:gd name="connsiteX239" fmla="*/ 4061204 w 5017802"/>
                <a:gd name="connsiteY239" fmla="*/ 4270418 h 4821630"/>
                <a:gd name="connsiteX240" fmla="*/ 4110417 w 5017802"/>
                <a:gd name="connsiteY240" fmla="*/ 4275180 h 4821630"/>
                <a:gd name="connsiteX241" fmla="*/ 4104067 w 5017802"/>
                <a:gd name="connsiteY241" fmla="*/ 4225968 h 4821630"/>
                <a:gd name="connsiteX242" fmla="*/ 4164392 w 5017802"/>
                <a:gd name="connsiteY242" fmla="*/ 4230730 h 4821630"/>
                <a:gd name="connsiteX243" fmla="*/ 4226304 w 5017802"/>
                <a:gd name="connsiteY243" fmla="*/ 4273592 h 4821630"/>
                <a:gd name="connsiteX244" fmla="*/ 4258054 w 5017802"/>
                <a:gd name="connsiteY244" fmla="*/ 4260893 h 4821630"/>
                <a:gd name="connsiteX245" fmla="*/ 4251705 w 5017802"/>
                <a:gd name="connsiteY245" fmla="*/ 4225968 h 4821630"/>
                <a:gd name="connsiteX246" fmla="*/ 4292980 w 5017802"/>
                <a:gd name="connsiteY246" fmla="*/ 4202156 h 4821630"/>
                <a:gd name="connsiteX247" fmla="*/ 4377117 w 5017802"/>
                <a:gd name="connsiteY247" fmla="*/ 4259306 h 4821630"/>
                <a:gd name="connsiteX248" fmla="*/ 4394580 w 5017802"/>
                <a:gd name="connsiteY248" fmla="*/ 4157708 h 4821630"/>
                <a:gd name="connsiteX249" fmla="*/ 4369180 w 5017802"/>
                <a:gd name="connsiteY249" fmla="*/ 4135482 h 4821630"/>
                <a:gd name="connsiteX250" fmla="*/ 4296154 w 5017802"/>
                <a:gd name="connsiteY250" fmla="*/ 4092619 h 4821630"/>
                <a:gd name="connsiteX251" fmla="*/ 4318379 w 5017802"/>
                <a:gd name="connsiteY251" fmla="*/ 4067220 h 4821630"/>
                <a:gd name="connsiteX252" fmla="*/ 4339017 w 5017802"/>
                <a:gd name="connsiteY252" fmla="*/ 4044994 h 4821630"/>
                <a:gd name="connsiteX253" fmla="*/ 4392992 w 5017802"/>
                <a:gd name="connsiteY253" fmla="*/ 4076745 h 4821630"/>
                <a:gd name="connsiteX254" fmla="*/ 4399342 w 5017802"/>
                <a:gd name="connsiteY254" fmla="*/ 4032295 h 4821630"/>
                <a:gd name="connsiteX255" fmla="*/ 4343779 w 5017802"/>
                <a:gd name="connsiteY255" fmla="*/ 4008482 h 4821630"/>
                <a:gd name="connsiteX256" fmla="*/ 4342192 w 5017802"/>
                <a:gd name="connsiteY256" fmla="*/ 3998958 h 4821630"/>
                <a:gd name="connsiteX257" fmla="*/ 4329491 w 5017802"/>
                <a:gd name="connsiteY257" fmla="*/ 3960859 h 4821630"/>
                <a:gd name="connsiteX258" fmla="*/ 4335841 w 5017802"/>
                <a:gd name="connsiteY258" fmla="*/ 3913233 h 4821630"/>
                <a:gd name="connsiteX259" fmla="*/ 4346954 w 5017802"/>
                <a:gd name="connsiteY259" fmla="*/ 3857670 h 4821630"/>
                <a:gd name="connsiteX260" fmla="*/ 4308854 w 5017802"/>
                <a:gd name="connsiteY260" fmla="*/ 3827508 h 4821630"/>
                <a:gd name="connsiteX261" fmla="*/ 4342191 w 5017802"/>
                <a:gd name="connsiteY261" fmla="*/ 3817983 h 4821630"/>
                <a:gd name="connsiteX262" fmla="*/ 4319966 w 5017802"/>
                <a:gd name="connsiteY262" fmla="*/ 3781470 h 4821630"/>
                <a:gd name="connsiteX263" fmla="*/ 4358067 w 5017802"/>
                <a:gd name="connsiteY263" fmla="*/ 3776709 h 4821630"/>
                <a:gd name="connsiteX264" fmla="*/ 4364416 w 5017802"/>
                <a:gd name="connsiteY264" fmla="*/ 3743370 h 4821630"/>
                <a:gd name="connsiteX265" fmla="*/ 4426330 w 5017802"/>
                <a:gd name="connsiteY265" fmla="*/ 3752897 h 4821630"/>
                <a:gd name="connsiteX266" fmla="*/ 4459443 w 5017802"/>
                <a:gd name="connsiteY266" fmla="*/ 3768089 h 4821630"/>
                <a:gd name="connsiteX267" fmla="*/ 4425650 w 5017802"/>
                <a:gd name="connsiteY267" fmla="*/ 3809137 h 4821630"/>
                <a:gd name="connsiteX268" fmla="*/ 4464658 w 5017802"/>
                <a:gd name="connsiteY268" fmla="*/ 3916633 h 4821630"/>
                <a:gd name="connsiteX269" fmla="*/ 4517045 w 5017802"/>
                <a:gd name="connsiteY269" fmla="*/ 3947931 h 4821630"/>
                <a:gd name="connsiteX270" fmla="*/ 4568979 w 5017802"/>
                <a:gd name="connsiteY270" fmla="*/ 3905749 h 4821630"/>
                <a:gd name="connsiteX271" fmla="*/ 4654704 w 5017802"/>
                <a:gd name="connsiteY271" fmla="*/ 3857216 h 4821630"/>
                <a:gd name="connsiteX272" fmla="*/ 4637468 w 5017802"/>
                <a:gd name="connsiteY272" fmla="*/ 3768315 h 4821630"/>
                <a:gd name="connsiteX273" fmla="*/ 4714802 w 5017802"/>
                <a:gd name="connsiteY273" fmla="*/ 3635646 h 4821630"/>
                <a:gd name="connsiteX274" fmla="*/ 5007356 w 5017802"/>
                <a:gd name="connsiteY274" fmla="*/ 3302498 h 4821630"/>
                <a:gd name="connsiteX275" fmla="*/ 4925939 w 5017802"/>
                <a:gd name="connsiteY275" fmla="*/ 3293426 h 4821630"/>
                <a:gd name="connsiteX276" fmla="*/ 4930476 w 5017802"/>
                <a:gd name="connsiteY276" fmla="*/ 3201578 h 4821630"/>
                <a:gd name="connsiteX277" fmla="*/ 4881489 w 5017802"/>
                <a:gd name="connsiteY277" fmla="*/ 3176406 h 4821630"/>
                <a:gd name="connsiteX278" fmla="*/ 4797352 w 5017802"/>
                <a:gd name="connsiteY278" fmla="*/ 3207928 h 4821630"/>
                <a:gd name="connsiteX279" fmla="*/ 4760613 w 5017802"/>
                <a:gd name="connsiteY279" fmla="*/ 3171643 h 4821630"/>
                <a:gd name="connsiteX280" fmla="*/ 4805290 w 5017802"/>
                <a:gd name="connsiteY280" fmla="*/ 3148738 h 4821630"/>
                <a:gd name="connsiteX281" fmla="*/ 4676023 w 5017802"/>
                <a:gd name="connsiteY281" fmla="*/ 2935559 h 4821630"/>
                <a:gd name="connsiteX282" fmla="*/ 4690989 w 5017802"/>
                <a:gd name="connsiteY282" fmla="*/ 2905396 h 4821630"/>
                <a:gd name="connsiteX283" fmla="*/ 4667404 w 5017802"/>
                <a:gd name="connsiteY283" fmla="*/ 2789736 h 4821630"/>
                <a:gd name="connsiteX284" fmla="*/ 4508655 w 5017802"/>
                <a:gd name="connsiteY284" fmla="*/ 2778850 h 4821630"/>
                <a:gd name="connsiteX285" fmla="*/ 4475317 w 5017802"/>
                <a:gd name="connsiteY285" fmla="*/ 2827608 h 4821630"/>
                <a:gd name="connsiteX286" fmla="*/ 4386417 w 5017802"/>
                <a:gd name="connsiteY286" fmla="*/ 2842124 h 4821630"/>
                <a:gd name="connsiteX287" fmla="*/ 4392767 w 5017802"/>
                <a:gd name="connsiteY287" fmla="*/ 2820125 h 4821630"/>
                <a:gd name="connsiteX288" fmla="*/ 4339245 w 5017802"/>
                <a:gd name="connsiteY288" fmla="*/ 2804024 h 4821630"/>
                <a:gd name="connsiteX289" fmla="*/ 4314526 w 5017802"/>
                <a:gd name="connsiteY289" fmla="*/ 2638923 h 4821630"/>
                <a:gd name="connsiteX290" fmla="*/ 4034219 w 5017802"/>
                <a:gd name="connsiteY290" fmla="*/ 2572248 h 4821630"/>
                <a:gd name="connsiteX291" fmla="*/ 3897920 w 5017802"/>
                <a:gd name="connsiteY291" fmla="*/ 2615564 h 4821630"/>
                <a:gd name="connsiteX292" fmla="*/ 3765931 w 5017802"/>
                <a:gd name="connsiteY292" fmla="*/ 2608080 h 4821630"/>
                <a:gd name="connsiteX293" fmla="*/ 3633488 w 5017802"/>
                <a:gd name="connsiteY293" fmla="*/ 2497182 h 4821630"/>
                <a:gd name="connsiteX294" fmla="*/ 3420310 w 5017802"/>
                <a:gd name="connsiteY294" fmla="*/ 2193969 h 4821630"/>
                <a:gd name="connsiteX295" fmla="*/ 3021848 w 5017802"/>
                <a:gd name="connsiteY295" fmla="*/ 2054496 h 4821630"/>
                <a:gd name="connsiteX296" fmla="*/ 2785310 w 5017802"/>
                <a:gd name="connsiteY296" fmla="*/ 1741532 h 4821630"/>
                <a:gd name="connsiteX297" fmla="*/ 2819101 w 5017802"/>
                <a:gd name="connsiteY297" fmla="*/ 1716586 h 4821630"/>
                <a:gd name="connsiteX298" fmla="*/ 2878745 w 5017802"/>
                <a:gd name="connsiteY298" fmla="*/ 1799589 h 4821630"/>
                <a:gd name="connsiteX299" fmla="*/ 2898929 w 5017802"/>
                <a:gd name="connsiteY299" fmla="*/ 1782126 h 4821630"/>
                <a:gd name="connsiteX300" fmla="*/ 2942019 w 5017802"/>
                <a:gd name="connsiteY300" fmla="*/ 1812970 h 4821630"/>
                <a:gd name="connsiteX301" fmla="*/ 3030692 w 5017802"/>
                <a:gd name="connsiteY301" fmla="*/ 1759221 h 4821630"/>
                <a:gd name="connsiteX302" fmla="*/ 3046794 w 5017802"/>
                <a:gd name="connsiteY302" fmla="*/ 1738811 h 4821630"/>
                <a:gd name="connsiteX303" fmla="*/ 3105077 w 5017802"/>
                <a:gd name="connsiteY303" fmla="*/ 1739037 h 4821630"/>
                <a:gd name="connsiteX304" fmla="*/ 3121180 w 5017802"/>
                <a:gd name="connsiteY304" fmla="*/ 1705927 h 4821630"/>
                <a:gd name="connsiteX305" fmla="*/ 3102356 w 5017802"/>
                <a:gd name="connsiteY305" fmla="*/ 1680300 h 4821630"/>
                <a:gd name="connsiteX306" fmla="*/ 3035228 w 5017802"/>
                <a:gd name="connsiteY306" fmla="*/ 1700257 h 4821630"/>
                <a:gd name="connsiteX307" fmla="*/ 3013456 w 5017802"/>
                <a:gd name="connsiteY307" fmla="*/ 1646736 h 4821630"/>
                <a:gd name="connsiteX308" fmla="*/ 3034774 w 5017802"/>
                <a:gd name="connsiteY308" fmla="*/ 1617026 h 4821630"/>
                <a:gd name="connsiteX309" fmla="*/ 2978304 w 5017802"/>
                <a:gd name="connsiteY309" fmla="*/ 1513612 h 4821630"/>
                <a:gd name="connsiteX310" fmla="*/ 2929773 w 5017802"/>
                <a:gd name="connsiteY310" fmla="*/ 1552393 h 4821630"/>
                <a:gd name="connsiteX311" fmla="*/ 2840418 w 5017802"/>
                <a:gd name="connsiteY311" fmla="*/ 1497737 h 4821630"/>
                <a:gd name="connsiteX312" fmla="*/ 2892352 w 5017802"/>
                <a:gd name="connsiteY312" fmla="*/ 1405208 h 4821630"/>
                <a:gd name="connsiteX313" fmla="*/ 2849490 w 5017802"/>
                <a:gd name="connsiteY313" fmla="*/ 1284105 h 4821630"/>
                <a:gd name="connsiteX314" fmla="*/ 2864231 w 5017802"/>
                <a:gd name="connsiteY314" fmla="*/ 1160053 h 4821630"/>
                <a:gd name="connsiteX315" fmla="*/ 2959481 w 5017802"/>
                <a:gd name="connsiteY315" fmla="*/ 1086348 h 4821630"/>
                <a:gd name="connsiteX316" fmla="*/ 3064710 w 5017802"/>
                <a:gd name="connsiteY316" fmla="*/ 1063896 h 4821630"/>
                <a:gd name="connsiteX317" fmla="*/ 3001663 w 5017802"/>
                <a:gd name="connsiteY317" fmla="*/ 974089 h 4821630"/>
                <a:gd name="connsiteX318" fmla="*/ 2984427 w 5017802"/>
                <a:gd name="connsiteY318" fmla="*/ 1018766 h 4821630"/>
                <a:gd name="connsiteX319" fmla="*/ 2941112 w 5017802"/>
                <a:gd name="connsiteY319" fmla="*/ 971595 h 4821630"/>
                <a:gd name="connsiteX320" fmla="*/ 2962430 w 5017802"/>
                <a:gd name="connsiteY320" fmla="*/ 886323 h 4821630"/>
                <a:gd name="connsiteX321" fmla="*/ 3035454 w 5017802"/>
                <a:gd name="connsiteY321" fmla="*/ 789032 h 4821630"/>
                <a:gd name="connsiteX322" fmla="*/ 3018445 w 5017802"/>
                <a:gd name="connsiteY322" fmla="*/ 682443 h 4821630"/>
                <a:gd name="connsiteX323" fmla="*/ 2847223 w 5017802"/>
                <a:gd name="connsiteY323" fmla="*/ 692194 h 4821630"/>
                <a:gd name="connsiteX324" fmla="*/ 2827945 w 5017802"/>
                <a:gd name="connsiteY324" fmla="*/ 734831 h 4821630"/>
                <a:gd name="connsiteX325" fmla="*/ 2795742 w 5017802"/>
                <a:gd name="connsiteY325" fmla="*/ 667248 h 4821630"/>
                <a:gd name="connsiteX326" fmla="*/ 2766032 w 5017802"/>
                <a:gd name="connsiteY326" fmla="*/ 707616 h 4821630"/>
                <a:gd name="connsiteX327" fmla="*/ 2580523 w 5017802"/>
                <a:gd name="connsiteY32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396048 w 5017802"/>
                <a:gd name="connsiteY214" fmla="*/ 4187873 h 4821630"/>
                <a:gd name="connsiteX215" fmla="*/ 3386523 w 5017802"/>
                <a:gd name="connsiteY215" fmla="*/ 4240260 h 4821630"/>
                <a:gd name="connsiteX216" fmla="*/ 3435735 w 5017802"/>
                <a:gd name="connsiteY216" fmla="*/ 4202160 h 4821630"/>
                <a:gd name="connsiteX217" fmla="*/ 3402397 w 5017802"/>
                <a:gd name="connsiteY217" fmla="*/ 4118022 h 4821630"/>
                <a:gd name="connsiteX218" fmla="*/ 3439813 w 5017802"/>
                <a:gd name="connsiteY218" fmla="*/ 4130265 h 4821630"/>
                <a:gd name="connsiteX219" fmla="*/ 3526217 w 5017802"/>
                <a:gd name="connsiteY219" fmla="*/ 4316455 h 4821630"/>
                <a:gd name="connsiteX220" fmla="*/ 3586542 w 5017802"/>
                <a:gd name="connsiteY220" fmla="*/ 4375193 h 4821630"/>
                <a:gd name="connsiteX221" fmla="*/ 3597654 w 5017802"/>
                <a:gd name="connsiteY221" fmla="*/ 4345030 h 4821630"/>
                <a:gd name="connsiteX222" fmla="*/ 3643692 w 5017802"/>
                <a:gd name="connsiteY222" fmla="*/ 4318042 h 4821630"/>
                <a:gd name="connsiteX223" fmla="*/ 3694492 w 5017802"/>
                <a:gd name="connsiteY223" fmla="*/ 4391068 h 4821630"/>
                <a:gd name="connsiteX224" fmla="*/ 3743705 w 5017802"/>
                <a:gd name="connsiteY224" fmla="*/ 4394243 h 4821630"/>
                <a:gd name="connsiteX225" fmla="*/ 3699254 w 5017802"/>
                <a:gd name="connsiteY225" fmla="*/ 4300581 h 4821630"/>
                <a:gd name="connsiteX226" fmla="*/ 3656392 w 5017802"/>
                <a:gd name="connsiteY226" fmla="*/ 4232318 h 4821630"/>
                <a:gd name="connsiteX227" fmla="*/ 3699255 w 5017802"/>
                <a:gd name="connsiteY227" fmla="*/ 4216442 h 4821630"/>
                <a:gd name="connsiteX228" fmla="*/ 3680204 w 5017802"/>
                <a:gd name="connsiteY228" fmla="*/ 4175168 h 4821630"/>
                <a:gd name="connsiteX229" fmla="*/ 3732592 w 5017802"/>
                <a:gd name="connsiteY229" fmla="*/ 4184693 h 4821630"/>
                <a:gd name="connsiteX230" fmla="*/ 3711955 w 5017802"/>
                <a:gd name="connsiteY230" fmla="*/ 4151355 h 4821630"/>
                <a:gd name="connsiteX231" fmla="*/ 3733274 w 5017802"/>
                <a:gd name="connsiteY231" fmla="*/ 4134801 h 4821630"/>
                <a:gd name="connsiteX232" fmla="*/ 3854377 w 5017802"/>
                <a:gd name="connsiteY232" fmla="*/ 4220074 h 4821630"/>
                <a:gd name="connsiteX233" fmla="*/ 3889754 w 5017802"/>
                <a:gd name="connsiteY233" fmla="*/ 4206917 h 4821630"/>
                <a:gd name="connsiteX234" fmla="*/ 3942141 w 5017802"/>
                <a:gd name="connsiteY234" fmla="*/ 4272006 h 4821630"/>
                <a:gd name="connsiteX235" fmla="*/ 3962779 w 5017802"/>
                <a:gd name="connsiteY235" fmla="*/ 4330743 h 4821630"/>
                <a:gd name="connsiteX236" fmla="*/ 4070729 w 5017802"/>
                <a:gd name="connsiteY236" fmla="*/ 4349792 h 4821630"/>
                <a:gd name="connsiteX237" fmla="*/ 4010405 w 5017802"/>
                <a:gd name="connsiteY237" fmla="*/ 4283117 h 4821630"/>
                <a:gd name="connsiteX238" fmla="*/ 4007229 w 5017802"/>
                <a:gd name="connsiteY238" fmla="*/ 4214855 h 4821630"/>
                <a:gd name="connsiteX239" fmla="*/ 4061204 w 5017802"/>
                <a:gd name="connsiteY239" fmla="*/ 4270418 h 4821630"/>
                <a:gd name="connsiteX240" fmla="*/ 4110417 w 5017802"/>
                <a:gd name="connsiteY240" fmla="*/ 4275180 h 4821630"/>
                <a:gd name="connsiteX241" fmla="*/ 4104067 w 5017802"/>
                <a:gd name="connsiteY241" fmla="*/ 4225968 h 4821630"/>
                <a:gd name="connsiteX242" fmla="*/ 4164392 w 5017802"/>
                <a:gd name="connsiteY242" fmla="*/ 4230730 h 4821630"/>
                <a:gd name="connsiteX243" fmla="*/ 4226304 w 5017802"/>
                <a:gd name="connsiteY243" fmla="*/ 4273592 h 4821630"/>
                <a:gd name="connsiteX244" fmla="*/ 4258054 w 5017802"/>
                <a:gd name="connsiteY244" fmla="*/ 4260893 h 4821630"/>
                <a:gd name="connsiteX245" fmla="*/ 4251705 w 5017802"/>
                <a:gd name="connsiteY245" fmla="*/ 4225968 h 4821630"/>
                <a:gd name="connsiteX246" fmla="*/ 4292980 w 5017802"/>
                <a:gd name="connsiteY246" fmla="*/ 4202156 h 4821630"/>
                <a:gd name="connsiteX247" fmla="*/ 4377117 w 5017802"/>
                <a:gd name="connsiteY247" fmla="*/ 4259306 h 4821630"/>
                <a:gd name="connsiteX248" fmla="*/ 4394580 w 5017802"/>
                <a:gd name="connsiteY248" fmla="*/ 4157708 h 4821630"/>
                <a:gd name="connsiteX249" fmla="*/ 4369180 w 5017802"/>
                <a:gd name="connsiteY249" fmla="*/ 4135482 h 4821630"/>
                <a:gd name="connsiteX250" fmla="*/ 4296154 w 5017802"/>
                <a:gd name="connsiteY250" fmla="*/ 4092619 h 4821630"/>
                <a:gd name="connsiteX251" fmla="*/ 4318379 w 5017802"/>
                <a:gd name="connsiteY251" fmla="*/ 4067220 h 4821630"/>
                <a:gd name="connsiteX252" fmla="*/ 4339017 w 5017802"/>
                <a:gd name="connsiteY252" fmla="*/ 4044994 h 4821630"/>
                <a:gd name="connsiteX253" fmla="*/ 4392992 w 5017802"/>
                <a:gd name="connsiteY253" fmla="*/ 4076745 h 4821630"/>
                <a:gd name="connsiteX254" fmla="*/ 4399342 w 5017802"/>
                <a:gd name="connsiteY254" fmla="*/ 4032295 h 4821630"/>
                <a:gd name="connsiteX255" fmla="*/ 4343779 w 5017802"/>
                <a:gd name="connsiteY255" fmla="*/ 4008482 h 4821630"/>
                <a:gd name="connsiteX256" fmla="*/ 4342192 w 5017802"/>
                <a:gd name="connsiteY256" fmla="*/ 3998958 h 4821630"/>
                <a:gd name="connsiteX257" fmla="*/ 4329491 w 5017802"/>
                <a:gd name="connsiteY257" fmla="*/ 3960859 h 4821630"/>
                <a:gd name="connsiteX258" fmla="*/ 4335841 w 5017802"/>
                <a:gd name="connsiteY258" fmla="*/ 3913233 h 4821630"/>
                <a:gd name="connsiteX259" fmla="*/ 4346954 w 5017802"/>
                <a:gd name="connsiteY259" fmla="*/ 3857670 h 4821630"/>
                <a:gd name="connsiteX260" fmla="*/ 4308854 w 5017802"/>
                <a:gd name="connsiteY260" fmla="*/ 3827508 h 4821630"/>
                <a:gd name="connsiteX261" fmla="*/ 4342191 w 5017802"/>
                <a:gd name="connsiteY261" fmla="*/ 3817983 h 4821630"/>
                <a:gd name="connsiteX262" fmla="*/ 4319966 w 5017802"/>
                <a:gd name="connsiteY262" fmla="*/ 3781470 h 4821630"/>
                <a:gd name="connsiteX263" fmla="*/ 4358067 w 5017802"/>
                <a:gd name="connsiteY263" fmla="*/ 3776709 h 4821630"/>
                <a:gd name="connsiteX264" fmla="*/ 4364416 w 5017802"/>
                <a:gd name="connsiteY264" fmla="*/ 3743370 h 4821630"/>
                <a:gd name="connsiteX265" fmla="*/ 4426330 w 5017802"/>
                <a:gd name="connsiteY265" fmla="*/ 3752897 h 4821630"/>
                <a:gd name="connsiteX266" fmla="*/ 4459443 w 5017802"/>
                <a:gd name="connsiteY266" fmla="*/ 3768089 h 4821630"/>
                <a:gd name="connsiteX267" fmla="*/ 4425650 w 5017802"/>
                <a:gd name="connsiteY267" fmla="*/ 3809137 h 4821630"/>
                <a:gd name="connsiteX268" fmla="*/ 4464658 w 5017802"/>
                <a:gd name="connsiteY268" fmla="*/ 3916633 h 4821630"/>
                <a:gd name="connsiteX269" fmla="*/ 4517045 w 5017802"/>
                <a:gd name="connsiteY269" fmla="*/ 3947931 h 4821630"/>
                <a:gd name="connsiteX270" fmla="*/ 4568979 w 5017802"/>
                <a:gd name="connsiteY270" fmla="*/ 3905749 h 4821630"/>
                <a:gd name="connsiteX271" fmla="*/ 4654704 w 5017802"/>
                <a:gd name="connsiteY271" fmla="*/ 3857216 h 4821630"/>
                <a:gd name="connsiteX272" fmla="*/ 4637468 w 5017802"/>
                <a:gd name="connsiteY272" fmla="*/ 3768315 h 4821630"/>
                <a:gd name="connsiteX273" fmla="*/ 4714802 w 5017802"/>
                <a:gd name="connsiteY273" fmla="*/ 3635646 h 4821630"/>
                <a:gd name="connsiteX274" fmla="*/ 5007356 w 5017802"/>
                <a:gd name="connsiteY274" fmla="*/ 3302498 h 4821630"/>
                <a:gd name="connsiteX275" fmla="*/ 4925939 w 5017802"/>
                <a:gd name="connsiteY275" fmla="*/ 3293426 h 4821630"/>
                <a:gd name="connsiteX276" fmla="*/ 4930476 w 5017802"/>
                <a:gd name="connsiteY276" fmla="*/ 3201578 h 4821630"/>
                <a:gd name="connsiteX277" fmla="*/ 4881489 w 5017802"/>
                <a:gd name="connsiteY277" fmla="*/ 3176406 h 4821630"/>
                <a:gd name="connsiteX278" fmla="*/ 4797352 w 5017802"/>
                <a:gd name="connsiteY278" fmla="*/ 3207928 h 4821630"/>
                <a:gd name="connsiteX279" fmla="*/ 4760613 w 5017802"/>
                <a:gd name="connsiteY279" fmla="*/ 3171643 h 4821630"/>
                <a:gd name="connsiteX280" fmla="*/ 4805290 w 5017802"/>
                <a:gd name="connsiteY280" fmla="*/ 3148738 h 4821630"/>
                <a:gd name="connsiteX281" fmla="*/ 4676023 w 5017802"/>
                <a:gd name="connsiteY281" fmla="*/ 2935559 h 4821630"/>
                <a:gd name="connsiteX282" fmla="*/ 4690989 w 5017802"/>
                <a:gd name="connsiteY282" fmla="*/ 2905396 h 4821630"/>
                <a:gd name="connsiteX283" fmla="*/ 4667404 w 5017802"/>
                <a:gd name="connsiteY283" fmla="*/ 2789736 h 4821630"/>
                <a:gd name="connsiteX284" fmla="*/ 4508655 w 5017802"/>
                <a:gd name="connsiteY284" fmla="*/ 2778850 h 4821630"/>
                <a:gd name="connsiteX285" fmla="*/ 4475317 w 5017802"/>
                <a:gd name="connsiteY285" fmla="*/ 2827608 h 4821630"/>
                <a:gd name="connsiteX286" fmla="*/ 4386417 w 5017802"/>
                <a:gd name="connsiteY286" fmla="*/ 2842124 h 4821630"/>
                <a:gd name="connsiteX287" fmla="*/ 4392767 w 5017802"/>
                <a:gd name="connsiteY287" fmla="*/ 2820125 h 4821630"/>
                <a:gd name="connsiteX288" fmla="*/ 4339245 w 5017802"/>
                <a:gd name="connsiteY288" fmla="*/ 2804024 h 4821630"/>
                <a:gd name="connsiteX289" fmla="*/ 4314526 w 5017802"/>
                <a:gd name="connsiteY289" fmla="*/ 2638923 h 4821630"/>
                <a:gd name="connsiteX290" fmla="*/ 4034219 w 5017802"/>
                <a:gd name="connsiteY290" fmla="*/ 2572248 h 4821630"/>
                <a:gd name="connsiteX291" fmla="*/ 3897920 w 5017802"/>
                <a:gd name="connsiteY291" fmla="*/ 2615564 h 4821630"/>
                <a:gd name="connsiteX292" fmla="*/ 3765931 w 5017802"/>
                <a:gd name="connsiteY292" fmla="*/ 2608080 h 4821630"/>
                <a:gd name="connsiteX293" fmla="*/ 3633488 w 5017802"/>
                <a:gd name="connsiteY293" fmla="*/ 2497182 h 4821630"/>
                <a:gd name="connsiteX294" fmla="*/ 3420310 w 5017802"/>
                <a:gd name="connsiteY294" fmla="*/ 2193969 h 4821630"/>
                <a:gd name="connsiteX295" fmla="*/ 3021848 w 5017802"/>
                <a:gd name="connsiteY295" fmla="*/ 2054496 h 4821630"/>
                <a:gd name="connsiteX296" fmla="*/ 2785310 w 5017802"/>
                <a:gd name="connsiteY296" fmla="*/ 1741532 h 4821630"/>
                <a:gd name="connsiteX297" fmla="*/ 2819101 w 5017802"/>
                <a:gd name="connsiteY297" fmla="*/ 1716586 h 4821630"/>
                <a:gd name="connsiteX298" fmla="*/ 2878745 w 5017802"/>
                <a:gd name="connsiteY298" fmla="*/ 1799589 h 4821630"/>
                <a:gd name="connsiteX299" fmla="*/ 2898929 w 5017802"/>
                <a:gd name="connsiteY299" fmla="*/ 1782126 h 4821630"/>
                <a:gd name="connsiteX300" fmla="*/ 2942019 w 5017802"/>
                <a:gd name="connsiteY300" fmla="*/ 1812970 h 4821630"/>
                <a:gd name="connsiteX301" fmla="*/ 3030692 w 5017802"/>
                <a:gd name="connsiteY301" fmla="*/ 1759221 h 4821630"/>
                <a:gd name="connsiteX302" fmla="*/ 3046794 w 5017802"/>
                <a:gd name="connsiteY302" fmla="*/ 1738811 h 4821630"/>
                <a:gd name="connsiteX303" fmla="*/ 3105077 w 5017802"/>
                <a:gd name="connsiteY303" fmla="*/ 1739037 h 4821630"/>
                <a:gd name="connsiteX304" fmla="*/ 3121180 w 5017802"/>
                <a:gd name="connsiteY304" fmla="*/ 1705927 h 4821630"/>
                <a:gd name="connsiteX305" fmla="*/ 3102356 w 5017802"/>
                <a:gd name="connsiteY305" fmla="*/ 1680300 h 4821630"/>
                <a:gd name="connsiteX306" fmla="*/ 3035228 w 5017802"/>
                <a:gd name="connsiteY306" fmla="*/ 1700257 h 4821630"/>
                <a:gd name="connsiteX307" fmla="*/ 3013456 w 5017802"/>
                <a:gd name="connsiteY307" fmla="*/ 1646736 h 4821630"/>
                <a:gd name="connsiteX308" fmla="*/ 3034774 w 5017802"/>
                <a:gd name="connsiteY308" fmla="*/ 1617026 h 4821630"/>
                <a:gd name="connsiteX309" fmla="*/ 2978304 w 5017802"/>
                <a:gd name="connsiteY309" fmla="*/ 1513612 h 4821630"/>
                <a:gd name="connsiteX310" fmla="*/ 2929773 w 5017802"/>
                <a:gd name="connsiteY310" fmla="*/ 1552393 h 4821630"/>
                <a:gd name="connsiteX311" fmla="*/ 2840418 w 5017802"/>
                <a:gd name="connsiteY311" fmla="*/ 1497737 h 4821630"/>
                <a:gd name="connsiteX312" fmla="*/ 2892352 w 5017802"/>
                <a:gd name="connsiteY312" fmla="*/ 1405208 h 4821630"/>
                <a:gd name="connsiteX313" fmla="*/ 2849490 w 5017802"/>
                <a:gd name="connsiteY313" fmla="*/ 1284105 h 4821630"/>
                <a:gd name="connsiteX314" fmla="*/ 2864231 w 5017802"/>
                <a:gd name="connsiteY314" fmla="*/ 1160053 h 4821630"/>
                <a:gd name="connsiteX315" fmla="*/ 2959481 w 5017802"/>
                <a:gd name="connsiteY315" fmla="*/ 1086348 h 4821630"/>
                <a:gd name="connsiteX316" fmla="*/ 3064710 w 5017802"/>
                <a:gd name="connsiteY316" fmla="*/ 1063896 h 4821630"/>
                <a:gd name="connsiteX317" fmla="*/ 3001663 w 5017802"/>
                <a:gd name="connsiteY317" fmla="*/ 974089 h 4821630"/>
                <a:gd name="connsiteX318" fmla="*/ 2984427 w 5017802"/>
                <a:gd name="connsiteY318" fmla="*/ 1018766 h 4821630"/>
                <a:gd name="connsiteX319" fmla="*/ 2941112 w 5017802"/>
                <a:gd name="connsiteY319" fmla="*/ 971595 h 4821630"/>
                <a:gd name="connsiteX320" fmla="*/ 2962430 w 5017802"/>
                <a:gd name="connsiteY320" fmla="*/ 886323 h 4821630"/>
                <a:gd name="connsiteX321" fmla="*/ 3035454 w 5017802"/>
                <a:gd name="connsiteY321" fmla="*/ 789032 h 4821630"/>
                <a:gd name="connsiteX322" fmla="*/ 3018445 w 5017802"/>
                <a:gd name="connsiteY322" fmla="*/ 682443 h 4821630"/>
                <a:gd name="connsiteX323" fmla="*/ 2847223 w 5017802"/>
                <a:gd name="connsiteY323" fmla="*/ 692194 h 4821630"/>
                <a:gd name="connsiteX324" fmla="*/ 2827945 w 5017802"/>
                <a:gd name="connsiteY324" fmla="*/ 734831 h 4821630"/>
                <a:gd name="connsiteX325" fmla="*/ 2795742 w 5017802"/>
                <a:gd name="connsiteY325" fmla="*/ 667248 h 4821630"/>
                <a:gd name="connsiteX326" fmla="*/ 2766032 w 5017802"/>
                <a:gd name="connsiteY326" fmla="*/ 707616 h 4821630"/>
                <a:gd name="connsiteX327" fmla="*/ 2580523 w 5017802"/>
                <a:gd name="connsiteY327" fmla="*/ 741180 h 482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</a:cxnLst>
              <a:rect l="l" t="t" r="r" b="b"/>
              <a:pathLst>
                <a:path w="5017802" h="4821630">
                  <a:moveTo>
                    <a:pt x="2580523" y="741180"/>
                  </a:moveTo>
                  <a:cubicBezTo>
                    <a:pt x="2359634" y="637766"/>
                    <a:pt x="2320099" y="616926"/>
                    <a:pt x="2254404" y="583337"/>
                  </a:cubicBezTo>
                  <a:cubicBezTo>
                    <a:pt x="2235808" y="573829"/>
                    <a:pt x="2288458" y="458945"/>
                    <a:pt x="2294316" y="433432"/>
                  </a:cubicBezTo>
                  <a:cubicBezTo>
                    <a:pt x="2300174" y="407919"/>
                    <a:pt x="2249867" y="425230"/>
                    <a:pt x="2240342" y="423907"/>
                  </a:cubicBezTo>
                  <a:cubicBezTo>
                    <a:pt x="2230817" y="422584"/>
                    <a:pt x="2237167" y="400889"/>
                    <a:pt x="2237167" y="395333"/>
                  </a:cubicBezTo>
                  <a:cubicBezTo>
                    <a:pt x="2237167" y="389777"/>
                    <a:pt x="2273415" y="401683"/>
                    <a:pt x="2281617" y="403270"/>
                  </a:cubicBezTo>
                  <a:cubicBezTo>
                    <a:pt x="2297756" y="384220"/>
                    <a:pt x="2233463" y="330509"/>
                    <a:pt x="2224467" y="315957"/>
                  </a:cubicBezTo>
                  <a:cubicBezTo>
                    <a:pt x="2215471" y="301405"/>
                    <a:pt x="2234785" y="349560"/>
                    <a:pt x="2235579" y="355645"/>
                  </a:cubicBezTo>
                  <a:cubicBezTo>
                    <a:pt x="2236373" y="361731"/>
                    <a:pt x="2191129" y="325747"/>
                    <a:pt x="2183191" y="320720"/>
                  </a:cubicBezTo>
                  <a:cubicBezTo>
                    <a:pt x="2175254" y="315693"/>
                    <a:pt x="2200654" y="293468"/>
                    <a:pt x="2203829" y="287383"/>
                  </a:cubicBezTo>
                  <a:cubicBezTo>
                    <a:pt x="2207004" y="281298"/>
                    <a:pt x="2176312" y="235790"/>
                    <a:pt x="2168904" y="225472"/>
                  </a:cubicBezTo>
                  <a:cubicBezTo>
                    <a:pt x="2161496" y="215154"/>
                    <a:pt x="2195891" y="227061"/>
                    <a:pt x="2202241" y="227061"/>
                  </a:cubicBezTo>
                  <a:cubicBezTo>
                    <a:pt x="2208591" y="227061"/>
                    <a:pt x="2166258" y="149538"/>
                    <a:pt x="2159379" y="133398"/>
                  </a:cubicBezTo>
                  <a:cubicBezTo>
                    <a:pt x="2152500" y="117258"/>
                    <a:pt x="2139536" y="133662"/>
                    <a:pt x="2133980" y="131810"/>
                  </a:cubicBezTo>
                  <a:cubicBezTo>
                    <a:pt x="2128424" y="129958"/>
                    <a:pt x="2126042" y="92387"/>
                    <a:pt x="2122867" y="84185"/>
                  </a:cubicBezTo>
                  <a:cubicBezTo>
                    <a:pt x="2119692" y="75983"/>
                    <a:pt x="2149060" y="69369"/>
                    <a:pt x="2154616" y="66723"/>
                  </a:cubicBezTo>
                  <a:cubicBezTo>
                    <a:pt x="2160172" y="64077"/>
                    <a:pt x="2150912" y="31798"/>
                    <a:pt x="2149854" y="23861"/>
                  </a:cubicBezTo>
                  <a:cubicBezTo>
                    <a:pt x="2148796" y="15924"/>
                    <a:pt x="2101435" y="26772"/>
                    <a:pt x="2091117" y="28624"/>
                  </a:cubicBezTo>
                  <a:cubicBezTo>
                    <a:pt x="2080799" y="30476"/>
                    <a:pt x="1929721" y="111174"/>
                    <a:pt x="1897442" y="127049"/>
                  </a:cubicBezTo>
                  <a:cubicBezTo>
                    <a:pt x="1865163" y="142924"/>
                    <a:pt x="1867544" y="231295"/>
                    <a:pt x="1862517" y="252462"/>
                  </a:cubicBezTo>
                  <a:cubicBezTo>
                    <a:pt x="1857490" y="273629"/>
                    <a:pt x="1867015" y="283153"/>
                    <a:pt x="1867279" y="288974"/>
                  </a:cubicBezTo>
                  <a:cubicBezTo>
                    <a:pt x="1867544" y="294795"/>
                    <a:pt x="1827062" y="252197"/>
                    <a:pt x="1838704" y="303261"/>
                  </a:cubicBezTo>
                  <a:cubicBezTo>
                    <a:pt x="1850346" y="354325"/>
                    <a:pt x="1895589" y="453805"/>
                    <a:pt x="1906966" y="482645"/>
                  </a:cubicBezTo>
                  <a:cubicBezTo>
                    <a:pt x="1918343" y="511485"/>
                    <a:pt x="1833942" y="413328"/>
                    <a:pt x="1819655" y="400099"/>
                  </a:cubicBezTo>
                  <a:cubicBezTo>
                    <a:pt x="1805368" y="386871"/>
                    <a:pt x="1777321" y="371525"/>
                    <a:pt x="1768854" y="366762"/>
                  </a:cubicBezTo>
                  <a:cubicBezTo>
                    <a:pt x="1760387" y="362000"/>
                    <a:pt x="1731019" y="383431"/>
                    <a:pt x="1740279" y="401687"/>
                  </a:cubicBezTo>
                  <a:cubicBezTo>
                    <a:pt x="1749540" y="419943"/>
                    <a:pt x="1755096" y="473125"/>
                    <a:pt x="1738692" y="515987"/>
                  </a:cubicBezTo>
                  <a:cubicBezTo>
                    <a:pt x="1722288" y="558849"/>
                    <a:pt x="1750598" y="596681"/>
                    <a:pt x="1752979" y="612820"/>
                  </a:cubicBezTo>
                  <a:lnTo>
                    <a:pt x="1670429" y="620761"/>
                  </a:lnTo>
                  <a:lnTo>
                    <a:pt x="1694242" y="590598"/>
                  </a:lnTo>
                  <a:lnTo>
                    <a:pt x="1630742" y="547736"/>
                  </a:lnTo>
                  <a:lnTo>
                    <a:pt x="1589467" y="501699"/>
                  </a:lnTo>
                  <a:cubicBezTo>
                    <a:pt x="1581265" y="494026"/>
                    <a:pt x="1611049" y="458119"/>
                    <a:pt x="1540254" y="512811"/>
                  </a:cubicBezTo>
                  <a:cubicBezTo>
                    <a:pt x="1532317" y="515192"/>
                    <a:pt x="1631421" y="393296"/>
                    <a:pt x="1568829" y="446136"/>
                  </a:cubicBezTo>
                  <a:cubicBezTo>
                    <a:pt x="1572004" y="433701"/>
                    <a:pt x="1606021" y="417109"/>
                    <a:pt x="1538666" y="481062"/>
                  </a:cubicBezTo>
                  <a:cubicBezTo>
                    <a:pt x="1533374" y="487677"/>
                    <a:pt x="1567657" y="365779"/>
                    <a:pt x="1505329" y="423911"/>
                  </a:cubicBezTo>
                  <a:cubicBezTo>
                    <a:pt x="1499773" y="413857"/>
                    <a:pt x="1543051" y="349904"/>
                    <a:pt x="1486279" y="417561"/>
                  </a:cubicBezTo>
                  <a:cubicBezTo>
                    <a:pt x="1482840" y="417297"/>
                    <a:pt x="1492252" y="347259"/>
                    <a:pt x="1484692" y="376287"/>
                  </a:cubicBezTo>
                  <a:cubicBezTo>
                    <a:pt x="1484428" y="368614"/>
                    <a:pt x="1469761" y="340381"/>
                    <a:pt x="1449767" y="273100"/>
                  </a:cubicBezTo>
                  <a:cubicBezTo>
                    <a:pt x="1443152" y="255108"/>
                    <a:pt x="1417374" y="250684"/>
                    <a:pt x="1410079" y="219123"/>
                  </a:cubicBezTo>
                  <a:cubicBezTo>
                    <a:pt x="1404258" y="211186"/>
                    <a:pt x="1502155" y="286063"/>
                    <a:pt x="1486280" y="282624"/>
                  </a:cubicBezTo>
                  <a:cubicBezTo>
                    <a:pt x="1489190" y="280243"/>
                    <a:pt x="1564333" y="322046"/>
                    <a:pt x="1545018" y="320723"/>
                  </a:cubicBezTo>
                  <a:cubicBezTo>
                    <a:pt x="1554543" y="327867"/>
                    <a:pt x="1607194" y="301409"/>
                    <a:pt x="1568829" y="281036"/>
                  </a:cubicBezTo>
                  <a:cubicBezTo>
                    <a:pt x="1573327" y="274157"/>
                    <a:pt x="1558775" y="243994"/>
                    <a:pt x="1587879" y="215949"/>
                  </a:cubicBezTo>
                  <a:cubicBezTo>
                    <a:pt x="1591319" y="205630"/>
                    <a:pt x="1595287" y="188697"/>
                    <a:pt x="1549779" y="185786"/>
                  </a:cubicBezTo>
                  <a:cubicBezTo>
                    <a:pt x="1543958" y="180230"/>
                    <a:pt x="1615925" y="142394"/>
                    <a:pt x="1576767" y="144511"/>
                  </a:cubicBezTo>
                  <a:cubicBezTo>
                    <a:pt x="1580736" y="137632"/>
                    <a:pt x="1572798" y="41852"/>
                    <a:pt x="1529142" y="50848"/>
                  </a:cubicBezTo>
                  <a:cubicBezTo>
                    <a:pt x="1522263" y="34973"/>
                    <a:pt x="1547398" y="-18207"/>
                    <a:pt x="1511679" y="6399"/>
                  </a:cubicBezTo>
                  <a:cubicBezTo>
                    <a:pt x="1475960" y="31005"/>
                    <a:pt x="1398437" y="101385"/>
                    <a:pt x="1375154" y="120699"/>
                  </a:cubicBezTo>
                  <a:cubicBezTo>
                    <a:pt x="1351871" y="140014"/>
                    <a:pt x="1323559" y="117259"/>
                    <a:pt x="1313241" y="115936"/>
                  </a:cubicBezTo>
                  <a:cubicBezTo>
                    <a:pt x="1302923" y="114613"/>
                    <a:pt x="1302658" y="65401"/>
                    <a:pt x="1300542" y="57199"/>
                  </a:cubicBezTo>
                  <a:cubicBezTo>
                    <a:pt x="1298426" y="48997"/>
                    <a:pt x="1229634" y="98209"/>
                    <a:pt x="1214817" y="104824"/>
                  </a:cubicBezTo>
                  <a:cubicBezTo>
                    <a:pt x="1200000" y="111439"/>
                    <a:pt x="1161107" y="134721"/>
                    <a:pt x="1151317" y="139748"/>
                  </a:cubicBezTo>
                  <a:cubicBezTo>
                    <a:pt x="1141527" y="144775"/>
                    <a:pt x="1073264" y="146363"/>
                    <a:pt x="1056066" y="147686"/>
                  </a:cubicBezTo>
                  <a:cubicBezTo>
                    <a:pt x="1038868" y="149009"/>
                    <a:pt x="1037017" y="171764"/>
                    <a:pt x="1033842" y="177849"/>
                  </a:cubicBezTo>
                  <a:cubicBezTo>
                    <a:pt x="1030667" y="183935"/>
                    <a:pt x="998916" y="182876"/>
                    <a:pt x="997329" y="201661"/>
                  </a:cubicBezTo>
                  <a:cubicBezTo>
                    <a:pt x="995742" y="220446"/>
                    <a:pt x="1055160" y="229255"/>
                    <a:pt x="1032255" y="288974"/>
                  </a:cubicBezTo>
                  <a:cubicBezTo>
                    <a:pt x="952200" y="283606"/>
                    <a:pt x="903706" y="481171"/>
                    <a:pt x="899586" y="542516"/>
                  </a:cubicBezTo>
                  <a:cubicBezTo>
                    <a:pt x="895717" y="600127"/>
                    <a:pt x="847511" y="580368"/>
                    <a:pt x="845611" y="580843"/>
                  </a:cubicBezTo>
                  <a:cubicBezTo>
                    <a:pt x="833603" y="589848"/>
                    <a:pt x="911681" y="617734"/>
                    <a:pt x="917502" y="633231"/>
                  </a:cubicBezTo>
                  <a:cubicBezTo>
                    <a:pt x="923323" y="648728"/>
                    <a:pt x="883786" y="659311"/>
                    <a:pt x="880536" y="673825"/>
                  </a:cubicBezTo>
                  <a:cubicBezTo>
                    <a:pt x="877286" y="688339"/>
                    <a:pt x="906541" y="715667"/>
                    <a:pt x="897999" y="720316"/>
                  </a:cubicBezTo>
                  <a:cubicBezTo>
                    <a:pt x="889457" y="724965"/>
                    <a:pt x="849919" y="700661"/>
                    <a:pt x="829282" y="701719"/>
                  </a:cubicBezTo>
                  <a:cubicBezTo>
                    <a:pt x="808645" y="702777"/>
                    <a:pt x="794509" y="727761"/>
                    <a:pt x="774174" y="726665"/>
                  </a:cubicBezTo>
                  <a:cubicBezTo>
                    <a:pt x="753839" y="725569"/>
                    <a:pt x="718158" y="707465"/>
                    <a:pt x="707272" y="695143"/>
                  </a:cubicBezTo>
                  <a:cubicBezTo>
                    <a:pt x="696386" y="682821"/>
                    <a:pt x="727192" y="656022"/>
                    <a:pt x="708860" y="652734"/>
                  </a:cubicBezTo>
                  <a:cubicBezTo>
                    <a:pt x="690528" y="649446"/>
                    <a:pt x="617503" y="657458"/>
                    <a:pt x="597281" y="675412"/>
                  </a:cubicBezTo>
                  <a:cubicBezTo>
                    <a:pt x="577059" y="693366"/>
                    <a:pt x="602346" y="728820"/>
                    <a:pt x="587530" y="760457"/>
                  </a:cubicBezTo>
                  <a:cubicBezTo>
                    <a:pt x="572714" y="792094"/>
                    <a:pt x="520780" y="848567"/>
                    <a:pt x="508382" y="865236"/>
                  </a:cubicBezTo>
                  <a:cubicBezTo>
                    <a:pt x="495984" y="881905"/>
                    <a:pt x="437209" y="833751"/>
                    <a:pt x="422657" y="828724"/>
                  </a:cubicBezTo>
                  <a:cubicBezTo>
                    <a:pt x="408105" y="823697"/>
                    <a:pt x="401226" y="862326"/>
                    <a:pt x="397257" y="869999"/>
                  </a:cubicBezTo>
                  <a:cubicBezTo>
                    <a:pt x="393288" y="877672"/>
                    <a:pt x="344076" y="822109"/>
                    <a:pt x="332170" y="812848"/>
                  </a:cubicBezTo>
                  <a:cubicBezTo>
                    <a:pt x="320264" y="803588"/>
                    <a:pt x="311269" y="869734"/>
                    <a:pt x="306771" y="881111"/>
                  </a:cubicBezTo>
                  <a:cubicBezTo>
                    <a:pt x="302273" y="892488"/>
                    <a:pt x="256764" y="874231"/>
                    <a:pt x="248033" y="873173"/>
                  </a:cubicBezTo>
                  <a:cubicBezTo>
                    <a:pt x="239302" y="872115"/>
                    <a:pt x="215753" y="801472"/>
                    <a:pt x="208345" y="787449"/>
                  </a:cubicBezTo>
                  <a:cubicBezTo>
                    <a:pt x="200937" y="773426"/>
                    <a:pt x="57269" y="896721"/>
                    <a:pt x="27371" y="917623"/>
                  </a:cubicBezTo>
                  <a:cubicBezTo>
                    <a:pt x="-2527" y="938525"/>
                    <a:pt x="28959" y="961544"/>
                    <a:pt x="28959" y="970011"/>
                  </a:cubicBezTo>
                  <a:cubicBezTo>
                    <a:pt x="28959" y="978478"/>
                    <a:pt x="16259" y="991972"/>
                    <a:pt x="13084" y="996999"/>
                  </a:cubicBezTo>
                  <a:cubicBezTo>
                    <a:pt x="9909" y="1002026"/>
                    <a:pt x="36367" y="1019224"/>
                    <a:pt x="40071" y="1022399"/>
                  </a:cubicBezTo>
                  <a:cubicBezTo>
                    <a:pt x="43775" y="1025574"/>
                    <a:pt x="-11787" y="1024252"/>
                    <a:pt x="9909" y="1043037"/>
                  </a:cubicBezTo>
                  <a:cubicBezTo>
                    <a:pt x="31605" y="1061822"/>
                    <a:pt x="144053" y="1121353"/>
                    <a:pt x="170247" y="1135111"/>
                  </a:cubicBezTo>
                  <a:cubicBezTo>
                    <a:pt x="196441" y="1148869"/>
                    <a:pt x="160723" y="1241473"/>
                    <a:pt x="160723" y="1263698"/>
                  </a:cubicBezTo>
                  <a:cubicBezTo>
                    <a:pt x="160723" y="1285923"/>
                    <a:pt x="208877" y="1285395"/>
                    <a:pt x="217873" y="1289099"/>
                  </a:cubicBezTo>
                  <a:cubicBezTo>
                    <a:pt x="226869" y="1292803"/>
                    <a:pt x="196443" y="1342015"/>
                    <a:pt x="205174" y="1354186"/>
                  </a:cubicBezTo>
                  <a:cubicBezTo>
                    <a:pt x="213905" y="1366357"/>
                    <a:pt x="252421" y="1343982"/>
                    <a:pt x="270261" y="1362124"/>
                  </a:cubicBezTo>
                  <a:cubicBezTo>
                    <a:pt x="288101" y="1380266"/>
                    <a:pt x="313005" y="1389485"/>
                    <a:pt x="321736" y="1394776"/>
                  </a:cubicBezTo>
                  <a:cubicBezTo>
                    <a:pt x="330467" y="1400067"/>
                    <a:pt x="166922" y="1468372"/>
                    <a:pt x="230573" y="1622474"/>
                  </a:cubicBezTo>
                  <a:cubicBezTo>
                    <a:pt x="216437" y="1660688"/>
                    <a:pt x="227134" y="1697880"/>
                    <a:pt x="179773" y="1687561"/>
                  </a:cubicBezTo>
                  <a:cubicBezTo>
                    <a:pt x="170513" y="1699467"/>
                    <a:pt x="175010" y="1734656"/>
                    <a:pt x="175010" y="1743123"/>
                  </a:cubicBezTo>
                  <a:cubicBezTo>
                    <a:pt x="175010" y="1751590"/>
                    <a:pt x="147758" y="1740213"/>
                    <a:pt x="141673" y="1738361"/>
                  </a:cubicBezTo>
                  <a:cubicBezTo>
                    <a:pt x="135588" y="1736509"/>
                    <a:pt x="168132" y="1791807"/>
                    <a:pt x="143261" y="1798686"/>
                  </a:cubicBezTo>
                  <a:cubicBezTo>
                    <a:pt x="143790" y="1808740"/>
                    <a:pt x="79231" y="1664013"/>
                    <a:pt x="65473" y="1636761"/>
                  </a:cubicBezTo>
                  <a:cubicBezTo>
                    <a:pt x="51715" y="1609509"/>
                    <a:pt x="23668" y="1634115"/>
                    <a:pt x="16260" y="1633586"/>
                  </a:cubicBezTo>
                  <a:cubicBezTo>
                    <a:pt x="8852" y="1633057"/>
                    <a:pt x="38751" y="1663484"/>
                    <a:pt x="41661" y="1670099"/>
                  </a:cubicBezTo>
                  <a:cubicBezTo>
                    <a:pt x="44572" y="1676714"/>
                    <a:pt x="6735" y="1687827"/>
                    <a:pt x="385" y="1690737"/>
                  </a:cubicBezTo>
                  <a:cubicBezTo>
                    <a:pt x="-5965" y="1693647"/>
                    <a:pt x="68610" y="1882144"/>
                    <a:pt x="59122" y="1873298"/>
                  </a:cubicBezTo>
                  <a:cubicBezTo>
                    <a:pt x="116309" y="1912077"/>
                    <a:pt x="319959" y="1882404"/>
                    <a:pt x="343507" y="1923414"/>
                  </a:cubicBezTo>
                  <a:cubicBezTo>
                    <a:pt x="367055" y="1964424"/>
                    <a:pt x="222068" y="2066747"/>
                    <a:pt x="200410" y="2119361"/>
                  </a:cubicBezTo>
                  <a:cubicBezTo>
                    <a:pt x="178752" y="2171975"/>
                    <a:pt x="222291" y="2213964"/>
                    <a:pt x="213560" y="2239100"/>
                  </a:cubicBezTo>
                  <a:cubicBezTo>
                    <a:pt x="204829" y="2264236"/>
                    <a:pt x="158152" y="2264995"/>
                    <a:pt x="148023" y="2270174"/>
                  </a:cubicBezTo>
                  <a:cubicBezTo>
                    <a:pt x="137894" y="2275353"/>
                    <a:pt x="96316" y="2388293"/>
                    <a:pt x="105160" y="2414637"/>
                  </a:cubicBezTo>
                  <a:cubicBezTo>
                    <a:pt x="114004" y="2440981"/>
                    <a:pt x="154909" y="2466578"/>
                    <a:pt x="201087" y="2428239"/>
                  </a:cubicBezTo>
                  <a:cubicBezTo>
                    <a:pt x="209317" y="2421406"/>
                    <a:pt x="409322" y="2572567"/>
                    <a:pt x="419708" y="2593339"/>
                  </a:cubicBezTo>
                  <a:cubicBezTo>
                    <a:pt x="443205" y="2687322"/>
                    <a:pt x="425151" y="2776317"/>
                    <a:pt x="436944" y="2823753"/>
                  </a:cubicBezTo>
                  <a:cubicBezTo>
                    <a:pt x="448737" y="2871189"/>
                    <a:pt x="472926" y="2868204"/>
                    <a:pt x="490464" y="2877956"/>
                  </a:cubicBezTo>
                  <a:cubicBezTo>
                    <a:pt x="508002" y="2887708"/>
                    <a:pt x="531677" y="2891698"/>
                    <a:pt x="542173" y="2882264"/>
                  </a:cubicBezTo>
                  <a:cubicBezTo>
                    <a:pt x="587758" y="2841291"/>
                    <a:pt x="530682" y="2823035"/>
                    <a:pt x="544894" y="2813095"/>
                  </a:cubicBezTo>
                  <a:cubicBezTo>
                    <a:pt x="616256" y="2788868"/>
                    <a:pt x="603976" y="2895385"/>
                    <a:pt x="678248" y="2882949"/>
                  </a:cubicBezTo>
                  <a:cubicBezTo>
                    <a:pt x="752520" y="2870514"/>
                    <a:pt x="656548" y="2926791"/>
                    <a:pt x="669852" y="2955970"/>
                  </a:cubicBezTo>
                  <a:cubicBezTo>
                    <a:pt x="683156" y="2985149"/>
                    <a:pt x="746053" y="3026463"/>
                    <a:pt x="758073" y="3058024"/>
                  </a:cubicBezTo>
                  <a:cubicBezTo>
                    <a:pt x="770093" y="3089585"/>
                    <a:pt x="723208" y="3126573"/>
                    <a:pt x="741970" y="3145336"/>
                  </a:cubicBezTo>
                  <a:cubicBezTo>
                    <a:pt x="747814" y="3168713"/>
                    <a:pt x="759925" y="3232951"/>
                    <a:pt x="774855" y="3257368"/>
                  </a:cubicBezTo>
                  <a:cubicBezTo>
                    <a:pt x="789785" y="3281785"/>
                    <a:pt x="824294" y="3284582"/>
                    <a:pt x="831551" y="3291839"/>
                  </a:cubicBezTo>
                  <a:cubicBezTo>
                    <a:pt x="868832" y="3385044"/>
                    <a:pt x="750967" y="3318449"/>
                    <a:pt x="794812" y="3345361"/>
                  </a:cubicBezTo>
                  <a:cubicBezTo>
                    <a:pt x="838657" y="3372273"/>
                    <a:pt x="1057554" y="3428598"/>
                    <a:pt x="1094623" y="3453311"/>
                  </a:cubicBezTo>
                  <a:cubicBezTo>
                    <a:pt x="1097042" y="3460568"/>
                    <a:pt x="1129245" y="3576455"/>
                    <a:pt x="1144742" y="3605257"/>
                  </a:cubicBezTo>
                  <a:cubicBezTo>
                    <a:pt x="1160239" y="3634059"/>
                    <a:pt x="1176680" y="3617314"/>
                    <a:pt x="1187604" y="3626121"/>
                  </a:cubicBezTo>
                  <a:cubicBezTo>
                    <a:pt x="1198528" y="3634928"/>
                    <a:pt x="1192027" y="3648461"/>
                    <a:pt x="1210283" y="3658099"/>
                  </a:cubicBezTo>
                  <a:cubicBezTo>
                    <a:pt x="1228539" y="3667737"/>
                    <a:pt x="1289885" y="3674276"/>
                    <a:pt x="1297142" y="3683952"/>
                  </a:cubicBezTo>
                  <a:cubicBezTo>
                    <a:pt x="1301980" y="3703304"/>
                    <a:pt x="1350360" y="3635835"/>
                    <a:pt x="1357693" y="3632471"/>
                  </a:cubicBezTo>
                  <a:cubicBezTo>
                    <a:pt x="1365026" y="3629107"/>
                    <a:pt x="1340571" y="3654243"/>
                    <a:pt x="1341138" y="3663768"/>
                  </a:cubicBezTo>
                  <a:cubicBezTo>
                    <a:pt x="1341705" y="3673293"/>
                    <a:pt x="1358676" y="3679945"/>
                    <a:pt x="1361095" y="3689621"/>
                  </a:cubicBezTo>
                  <a:cubicBezTo>
                    <a:pt x="1363514" y="3711393"/>
                    <a:pt x="1387856" y="3731199"/>
                    <a:pt x="1387402" y="3742236"/>
                  </a:cubicBezTo>
                  <a:cubicBezTo>
                    <a:pt x="1386948" y="3753273"/>
                    <a:pt x="1363137" y="3746318"/>
                    <a:pt x="1358374" y="3755843"/>
                  </a:cubicBezTo>
                  <a:cubicBezTo>
                    <a:pt x="1353611" y="3765368"/>
                    <a:pt x="1364761" y="3775196"/>
                    <a:pt x="1358827" y="3799386"/>
                  </a:cubicBezTo>
                  <a:cubicBezTo>
                    <a:pt x="1352893" y="3823576"/>
                    <a:pt x="1338493" y="3883070"/>
                    <a:pt x="1322769" y="3900986"/>
                  </a:cubicBezTo>
                  <a:cubicBezTo>
                    <a:pt x="1307045" y="3918902"/>
                    <a:pt x="1278848" y="3900759"/>
                    <a:pt x="1264485" y="3906882"/>
                  </a:cubicBezTo>
                  <a:cubicBezTo>
                    <a:pt x="1250122" y="3913005"/>
                    <a:pt x="1253864" y="3929750"/>
                    <a:pt x="1236590" y="3937725"/>
                  </a:cubicBezTo>
                  <a:cubicBezTo>
                    <a:pt x="1219316" y="3945700"/>
                    <a:pt x="1164509" y="3943847"/>
                    <a:pt x="1160843" y="3954733"/>
                  </a:cubicBezTo>
                  <a:cubicBezTo>
                    <a:pt x="1157177" y="3965619"/>
                    <a:pt x="1203706" y="3988978"/>
                    <a:pt x="1214592" y="4003039"/>
                  </a:cubicBezTo>
                  <a:cubicBezTo>
                    <a:pt x="1225478" y="4017100"/>
                    <a:pt x="1236211" y="4021674"/>
                    <a:pt x="1226157" y="4039099"/>
                  </a:cubicBezTo>
                  <a:cubicBezTo>
                    <a:pt x="1216103" y="4056524"/>
                    <a:pt x="1104791" y="4074606"/>
                    <a:pt x="1154267" y="4107588"/>
                  </a:cubicBezTo>
                  <a:cubicBezTo>
                    <a:pt x="1164848" y="4121696"/>
                    <a:pt x="1118170" y="4102561"/>
                    <a:pt x="1111177" y="4113031"/>
                  </a:cubicBezTo>
                  <a:cubicBezTo>
                    <a:pt x="1104184" y="4123501"/>
                    <a:pt x="1107133" y="4157291"/>
                    <a:pt x="1112311" y="4170407"/>
                  </a:cubicBezTo>
                  <a:cubicBezTo>
                    <a:pt x="1117489" y="4183523"/>
                    <a:pt x="1140508" y="4181670"/>
                    <a:pt x="1142247" y="4191725"/>
                  </a:cubicBezTo>
                  <a:cubicBezTo>
                    <a:pt x="1143986" y="4201780"/>
                    <a:pt x="1125469" y="4223970"/>
                    <a:pt x="1122748" y="4230736"/>
                  </a:cubicBezTo>
                  <a:cubicBezTo>
                    <a:pt x="1120027" y="4237502"/>
                    <a:pt x="1077769" y="4193695"/>
                    <a:pt x="1067186" y="4224386"/>
                  </a:cubicBezTo>
                  <a:cubicBezTo>
                    <a:pt x="1056603" y="4250315"/>
                    <a:pt x="1105285" y="4261694"/>
                    <a:pt x="1114810" y="4270425"/>
                  </a:cubicBezTo>
                  <a:cubicBezTo>
                    <a:pt x="1124335" y="4279156"/>
                    <a:pt x="1137829" y="4349270"/>
                    <a:pt x="1162435" y="4376786"/>
                  </a:cubicBezTo>
                  <a:cubicBezTo>
                    <a:pt x="1196566" y="4417002"/>
                    <a:pt x="1218640" y="4420935"/>
                    <a:pt x="1271972" y="4435524"/>
                  </a:cubicBezTo>
                  <a:cubicBezTo>
                    <a:pt x="1290493" y="4446372"/>
                    <a:pt x="1262297" y="4483905"/>
                    <a:pt x="1291022" y="4472036"/>
                  </a:cubicBezTo>
                  <a:cubicBezTo>
                    <a:pt x="1293933" y="4479180"/>
                    <a:pt x="1357168" y="4565963"/>
                    <a:pt x="1367222" y="4557761"/>
                  </a:cubicBezTo>
                  <a:cubicBezTo>
                    <a:pt x="1380187" y="4572842"/>
                    <a:pt x="1388918" y="4551146"/>
                    <a:pt x="1389447" y="4543473"/>
                  </a:cubicBezTo>
                  <a:cubicBezTo>
                    <a:pt x="1392887" y="4540298"/>
                    <a:pt x="1422785" y="4575752"/>
                    <a:pt x="1419610" y="4570460"/>
                  </a:cubicBezTo>
                  <a:cubicBezTo>
                    <a:pt x="1425166" y="4574429"/>
                    <a:pt x="1368810" y="4592420"/>
                    <a:pt x="1381510" y="4602210"/>
                  </a:cubicBezTo>
                  <a:cubicBezTo>
                    <a:pt x="1333091" y="4590303"/>
                    <a:pt x="1294198" y="4670738"/>
                    <a:pt x="1313248" y="4675236"/>
                  </a:cubicBezTo>
                  <a:cubicBezTo>
                    <a:pt x="1302665" y="4687142"/>
                    <a:pt x="1179633" y="4598771"/>
                    <a:pt x="1210060" y="4591098"/>
                  </a:cubicBezTo>
                  <a:cubicBezTo>
                    <a:pt x="1193920" y="4576811"/>
                    <a:pt x="1179897" y="4692698"/>
                    <a:pt x="1227522" y="4699048"/>
                  </a:cubicBezTo>
                  <a:cubicBezTo>
                    <a:pt x="1229110" y="4717304"/>
                    <a:pt x="1265357" y="4831340"/>
                    <a:pt x="1310072" y="4819698"/>
                  </a:cubicBezTo>
                  <a:cubicBezTo>
                    <a:pt x="1324360" y="4838483"/>
                    <a:pt x="1296580" y="4714922"/>
                    <a:pt x="1327536" y="4683172"/>
                  </a:cubicBezTo>
                  <a:cubicBezTo>
                    <a:pt x="1353730" y="4689522"/>
                    <a:pt x="1448185" y="4669680"/>
                    <a:pt x="1495810" y="4629198"/>
                  </a:cubicBezTo>
                  <a:cubicBezTo>
                    <a:pt x="1535497" y="4641104"/>
                    <a:pt x="1592647" y="4629198"/>
                    <a:pt x="1595822" y="4610148"/>
                  </a:cubicBezTo>
                  <a:cubicBezTo>
                    <a:pt x="1559310" y="4578398"/>
                    <a:pt x="1553754" y="4496642"/>
                    <a:pt x="1514860" y="4514898"/>
                  </a:cubicBezTo>
                  <a:cubicBezTo>
                    <a:pt x="1421992" y="4444254"/>
                    <a:pt x="1402941" y="4488704"/>
                    <a:pt x="1370397" y="4511723"/>
                  </a:cubicBezTo>
                  <a:cubicBezTo>
                    <a:pt x="1358491" y="4487117"/>
                    <a:pt x="1337704" y="4453743"/>
                    <a:pt x="1351348" y="4422824"/>
                  </a:cubicBezTo>
                  <a:cubicBezTo>
                    <a:pt x="1364992" y="4391905"/>
                    <a:pt x="1410194" y="4366426"/>
                    <a:pt x="1444325" y="4364309"/>
                  </a:cubicBezTo>
                  <a:cubicBezTo>
                    <a:pt x="1478456" y="4362192"/>
                    <a:pt x="1537235" y="4402223"/>
                    <a:pt x="1556135" y="4410123"/>
                  </a:cubicBezTo>
                  <a:cubicBezTo>
                    <a:pt x="1575035" y="4418023"/>
                    <a:pt x="1568306" y="4547705"/>
                    <a:pt x="1630748" y="4567285"/>
                  </a:cubicBezTo>
                  <a:cubicBezTo>
                    <a:pt x="1634453" y="4439227"/>
                    <a:pt x="1696099" y="4611735"/>
                    <a:pt x="1759335" y="4422823"/>
                  </a:cubicBezTo>
                  <a:cubicBezTo>
                    <a:pt x="1805108" y="4427586"/>
                    <a:pt x="1827069" y="4466858"/>
                    <a:pt x="1832360" y="4440286"/>
                  </a:cubicBezTo>
                  <a:cubicBezTo>
                    <a:pt x="1837651" y="4413714"/>
                    <a:pt x="1797695" y="4293022"/>
                    <a:pt x="1791081" y="4263389"/>
                  </a:cubicBezTo>
                  <a:cubicBezTo>
                    <a:pt x="1784467" y="4233756"/>
                    <a:pt x="1857495" y="4301265"/>
                    <a:pt x="1881573" y="4294235"/>
                  </a:cubicBezTo>
                  <a:cubicBezTo>
                    <a:pt x="1905651" y="4287205"/>
                    <a:pt x="1921790" y="4208511"/>
                    <a:pt x="1935548" y="4221211"/>
                  </a:cubicBezTo>
                  <a:cubicBezTo>
                    <a:pt x="1989259" y="4277152"/>
                    <a:pt x="1847177" y="4326250"/>
                    <a:pt x="1875223" y="4338685"/>
                  </a:cubicBezTo>
                  <a:cubicBezTo>
                    <a:pt x="1864640" y="4359058"/>
                    <a:pt x="1853792" y="4431024"/>
                    <a:pt x="1865698" y="4418060"/>
                  </a:cubicBezTo>
                  <a:cubicBezTo>
                    <a:pt x="1864111" y="4431025"/>
                    <a:pt x="1933167" y="4437904"/>
                    <a:pt x="1946661" y="4411710"/>
                  </a:cubicBezTo>
                  <a:cubicBezTo>
                    <a:pt x="1960155" y="4385516"/>
                    <a:pt x="1991109" y="4374669"/>
                    <a:pt x="2030797" y="4354561"/>
                  </a:cubicBezTo>
                  <a:cubicBezTo>
                    <a:pt x="2051435" y="4440816"/>
                    <a:pt x="2077781" y="4365824"/>
                    <a:pt x="2103823" y="4295823"/>
                  </a:cubicBezTo>
                  <a:cubicBezTo>
                    <a:pt x="2116258" y="4285769"/>
                    <a:pt x="2132550" y="4360533"/>
                    <a:pt x="2146685" y="4352973"/>
                  </a:cubicBezTo>
                  <a:cubicBezTo>
                    <a:pt x="2152770" y="4363027"/>
                    <a:pt x="2113877" y="4453779"/>
                    <a:pt x="2118110" y="4454573"/>
                  </a:cubicBezTo>
                  <a:cubicBezTo>
                    <a:pt x="1989522" y="4506431"/>
                    <a:pt x="2180816" y="4516487"/>
                    <a:pt x="2181610" y="4538711"/>
                  </a:cubicBezTo>
                  <a:cubicBezTo>
                    <a:pt x="2242728" y="4643486"/>
                    <a:pt x="2287443" y="4597712"/>
                    <a:pt x="2265748" y="4521247"/>
                  </a:cubicBezTo>
                  <a:cubicBezTo>
                    <a:pt x="2293265" y="4522570"/>
                    <a:pt x="2264161" y="4479444"/>
                    <a:pt x="2273686" y="4462511"/>
                  </a:cubicBezTo>
                  <a:cubicBezTo>
                    <a:pt x="2283211" y="4445578"/>
                    <a:pt x="2165358" y="4391755"/>
                    <a:pt x="2176848" y="4357736"/>
                  </a:cubicBezTo>
                  <a:cubicBezTo>
                    <a:pt x="2188338" y="4323718"/>
                    <a:pt x="2176465" y="4257077"/>
                    <a:pt x="2188636" y="4250462"/>
                  </a:cubicBezTo>
                  <a:cubicBezTo>
                    <a:pt x="2200807" y="4243847"/>
                    <a:pt x="2239931" y="4307578"/>
                    <a:pt x="2249872" y="4318048"/>
                  </a:cubicBezTo>
                  <a:cubicBezTo>
                    <a:pt x="2259813" y="4328518"/>
                    <a:pt x="2273949" y="4379695"/>
                    <a:pt x="2278447" y="4394247"/>
                  </a:cubicBezTo>
                  <a:cubicBezTo>
                    <a:pt x="2282945" y="4408799"/>
                    <a:pt x="2315753" y="4454044"/>
                    <a:pt x="2322897" y="4464098"/>
                  </a:cubicBezTo>
                  <a:cubicBezTo>
                    <a:pt x="2330041" y="4474152"/>
                    <a:pt x="2390783" y="4381472"/>
                    <a:pt x="2386398" y="4345035"/>
                  </a:cubicBezTo>
                  <a:cubicBezTo>
                    <a:pt x="2334388" y="4354636"/>
                    <a:pt x="2301878" y="4251559"/>
                    <a:pt x="2296586" y="4245474"/>
                  </a:cubicBezTo>
                  <a:cubicBezTo>
                    <a:pt x="2291294" y="4239389"/>
                    <a:pt x="2345236" y="4297486"/>
                    <a:pt x="2354648" y="4308523"/>
                  </a:cubicBezTo>
                  <a:cubicBezTo>
                    <a:pt x="2392635" y="4302098"/>
                    <a:pt x="2427143" y="4367261"/>
                    <a:pt x="2432435" y="4357736"/>
                  </a:cubicBezTo>
                  <a:cubicBezTo>
                    <a:pt x="2455189" y="4348211"/>
                    <a:pt x="2382619" y="4313362"/>
                    <a:pt x="2405448" y="4270423"/>
                  </a:cubicBezTo>
                  <a:cubicBezTo>
                    <a:pt x="2412402" y="4254472"/>
                    <a:pt x="2377437" y="4235419"/>
                    <a:pt x="2394785" y="4215990"/>
                  </a:cubicBezTo>
                  <a:cubicBezTo>
                    <a:pt x="2392933" y="4205671"/>
                    <a:pt x="2424159" y="4239504"/>
                    <a:pt x="2426086" y="4224385"/>
                  </a:cubicBezTo>
                  <a:cubicBezTo>
                    <a:pt x="2472463" y="4156879"/>
                    <a:pt x="2396825" y="4141946"/>
                    <a:pt x="2406350" y="4125277"/>
                  </a:cubicBezTo>
                  <a:cubicBezTo>
                    <a:pt x="2415875" y="4108608"/>
                    <a:pt x="2470950" y="4124524"/>
                    <a:pt x="2483235" y="4124373"/>
                  </a:cubicBezTo>
                  <a:cubicBezTo>
                    <a:pt x="2495520" y="4124222"/>
                    <a:pt x="2528971" y="4104530"/>
                    <a:pt x="2530860" y="4067223"/>
                  </a:cubicBezTo>
                  <a:cubicBezTo>
                    <a:pt x="2532749" y="4029916"/>
                    <a:pt x="2493512" y="3923022"/>
                    <a:pt x="2494570" y="3900532"/>
                  </a:cubicBezTo>
                  <a:cubicBezTo>
                    <a:pt x="2495628" y="3878042"/>
                    <a:pt x="2530103" y="3926993"/>
                    <a:pt x="2537210" y="3932285"/>
                  </a:cubicBezTo>
                  <a:lnTo>
                    <a:pt x="2578485" y="4092623"/>
                  </a:lnTo>
                  <a:cubicBezTo>
                    <a:pt x="2676381" y="3962977"/>
                    <a:pt x="2572288" y="3966454"/>
                    <a:pt x="2581661" y="3964035"/>
                  </a:cubicBezTo>
                  <a:cubicBezTo>
                    <a:pt x="2583097" y="3985429"/>
                    <a:pt x="2572018" y="3910095"/>
                    <a:pt x="2593449" y="3917768"/>
                  </a:cubicBezTo>
                  <a:cubicBezTo>
                    <a:pt x="2614880" y="3925441"/>
                    <a:pt x="2689308" y="4009998"/>
                    <a:pt x="2710248" y="4010073"/>
                  </a:cubicBezTo>
                  <a:cubicBezTo>
                    <a:pt x="2731188" y="4010149"/>
                    <a:pt x="2703742" y="3915311"/>
                    <a:pt x="2719088" y="3918221"/>
                  </a:cubicBezTo>
                  <a:cubicBezTo>
                    <a:pt x="2734434" y="3921131"/>
                    <a:pt x="2789773" y="4009316"/>
                    <a:pt x="2802322" y="4027535"/>
                  </a:cubicBezTo>
                  <a:cubicBezTo>
                    <a:pt x="2814871" y="4045754"/>
                    <a:pt x="2878258" y="3975677"/>
                    <a:pt x="2892810" y="3967210"/>
                  </a:cubicBezTo>
                  <a:lnTo>
                    <a:pt x="2811848" y="4067222"/>
                  </a:lnTo>
                  <a:lnTo>
                    <a:pt x="2894398" y="4095797"/>
                  </a:lnTo>
                  <a:lnTo>
                    <a:pt x="2948373" y="4025948"/>
                  </a:lnTo>
                  <a:lnTo>
                    <a:pt x="2922972" y="3919585"/>
                  </a:lnTo>
                  <a:cubicBezTo>
                    <a:pt x="2926524" y="3885718"/>
                    <a:pt x="2911478" y="3775120"/>
                    <a:pt x="2914124" y="3764007"/>
                  </a:cubicBezTo>
                  <a:cubicBezTo>
                    <a:pt x="2916770" y="3752895"/>
                    <a:pt x="2892017" y="3814583"/>
                    <a:pt x="2938848" y="3852910"/>
                  </a:cubicBezTo>
                  <a:cubicBezTo>
                    <a:pt x="2985679" y="3891237"/>
                    <a:pt x="3156218" y="3961689"/>
                    <a:pt x="3195112" y="3993968"/>
                  </a:cubicBezTo>
                  <a:cubicBezTo>
                    <a:pt x="3234006" y="4026247"/>
                    <a:pt x="3174705" y="4037816"/>
                    <a:pt x="3172211" y="4046585"/>
                  </a:cubicBezTo>
                  <a:cubicBezTo>
                    <a:pt x="3169717" y="4055355"/>
                    <a:pt x="3038331" y="3921967"/>
                    <a:pt x="3010285" y="3895773"/>
                  </a:cubicBezTo>
                  <a:cubicBezTo>
                    <a:pt x="2982239" y="3869579"/>
                    <a:pt x="2967158" y="3948161"/>
                    <a:pt x="2959485" y="3959273"/>
                  </a:cubicBezTo>
                  <a:cubicBezTo>
                    <a:pt x="2951812" y="3970385"/>
                    <a:pt x="2996527" y="4026213"/>
                    <a:pt x="3003935" y="4038648"/>
                  </a:cubicBezTo>
                  <a:cubicBezTo>
                    <a:pt x="3011343" y="4051083"/>
                    <a:pt x="2956575" y="4106116"/>
                    <a:pt x="3003935" y="4092622"/>
                  </a:cubicBezTo>
                  <a:cubicBezTo>
                    <a:pt x="3073520" y="4101353"/>
                    <a:pt x="3073067" y="4037779"/>
                    <a:pt x="3116647" y="4043410"/>
                  </a:cubicBezTo>
                  <a:cubicBezTo>
                    <a:pt x="3135697" y="4035473"/>
                    <a:pt x="3161703" y="4131442"/>
                    <a:pt x="3186498" y="4135486"/>
                  </a:cubicBezTo>
                  <a:cubicBezTo>
                    <a:pt x="3211293" y="4139530"/>
                    <a:pt x="3243983" y="4066351"/>
                    <a:pt x="3265414" y="4067674"/>
                  </a:cubicBezTo>
                  <a:cubicBezTo>
                    <a:pt x="3286845" y="4068997"/>
                    <a:pt x="3218702" y="4112277"/>
                    <a:pt x="3315086" y="4143423"/>
                  </a:cubicBezTo>
                  <a:cubicBezTo>
                    <a:pt x="3324158" y="4155519"/>
                    <a:pt x="3346685" y="4134504"/>
                    <a:pt x="3367473" y="4132311"/>
                  </a:cubicBezTo>
                  <a:cubicBezTo>
                    <a:pt x="3376204" y="4130194"/>
                    <a:pt x="3390227" y="4190254"/>
                    <a:pt x="3396048" y="4187873"/>
                  </a:cubicBezTo>
                  <a:cubicBezTo>
                    <a:pt x="3400811" y="4196869"/>
                    <a:pt x="3259259" y="4233116"/>
                    <a:pt x="3386523" y="4240260"/>
                  </a:cubicBezTo>
                  <a:cubicBezTo>
                    <a:pt x="3477275" y="4260103"/>
                    <a:pt x="3434677" y="4213537"/>
                    <a:pt x="3435735" y="4202160"/>
                  </a:cubicBezTo>
                  <a:cubicBezTo>
                    <a:pt x="3436793" y="4190783"/>
                    <a:pt x="3395897" y="4127623"/>
                    <a:pt x="3402397" y="4118022"/>
                  </a:cubicBezTo>
                  <a:cubicBezTo>
                    <a:pt x="3408897" y="4108421"/>
                    <a:pt x="3419176" y="4097193"/>
                    <a:pt x="3439813" y="4130265"/>
                  </a:cubicBezTo>
                  <a:cubicBezTo>
                    <a:pt x="3460450" y="4163337"/>
                    <a:pt x="3541450" y="4275634"/>
                    <a:pt x="3526217" y="4316455"/>
                  </a:cubicBezTo>
                  <a:cubicBezTo>
                    <a:pt x="3550672" y="4357276"/>
                    <a:pt x="3560878" y="4339210"/>
                    <a:pt x="3586542" y="4375193"/>
                  </a:cubicBezTo>
                  <a:cubicBezTo>
                    <a:pt x="3612206" y="4411176"/>
                    <a:pt x="3562994" y="4314339"/>
                    <a:pt x="3597654" y="4345030"/>
                  </a:cubicBezTo>
                  <a:cubicBezTo>
                    <a:pt x="3632314" y="4375721"/>
                    <a:pt x="3601623" y="4274386"/>
                    <a:pt x="3643692" y="4318042"/>
                  </a:cubicBezTo>
                  <a:cubicBezTo>
                    <a:pt x="3685761" y="4361698"/>
                    <a:pt x="3644221" y="4347941"/>
                    <a:pt x="3694492" y="4391068"/>
                  </a:cubicBezTo>
                  <a:cubicBezTo>
                    <a:pt x="3744763" y="4434195"/>
                    <a:pt x="3700049" y="4366462"/>
                    <a:pt x="3743705" y="4394243"/>
                  </a:cubicBezTo>
                  <a:cubicBezTo>
                    <a:pt x="3787361" y="4422024"/>
                    <a:pt x="3663800" y="4284177"/>
                    <a:pt x="3699254" y="4300581"/>
                  </a:cubicBezTo>
                  <a:cubicBezTo>
                    <a:pt x="3734708" y="4316985"/>
                    <a:pt x="3614059" y="4218560"/>
                    <a:pt x="3656392" y="4232318"/>
                  </a:cubicBezTo>
                  <a:cubicBezTo>
                    <a:pt x="3698725" y="4246076"/>
                    <a:pt x="3659832" y="4208769"/>
                    <a:pt x="3699255" y="4216442"/>
                  </a:cubicBezTo>
                  <a:lnTo>
                    <a:pt x="3680204" y="4175168"/>
                  </a:lnTo>
                  <a:cubicBezTo>
                    <a:pt x="3728358" y="4184428"/>
                    <a:pt x="3688407" y="4180724"/>
                    <a:pt x="3732592" y="4184693"/>
                  </a:cubicBezTo>
                  <a:cubicBezTo>
                    <a:pt x="3776777" y="4188662"/>
                    <a:pt x="3663687" y="4151204"/>
                    <a:pt x="3711955" y="4151355"/>
                  </a:cubicBezTo>
                  <a:cubicBezTo>
                    <a:pt x="3760223" y="4151506"/>
                    <a:pt x="3664293" y="4119115"/>
                    <a:pt x="3733274" y="4134801"/>
                  </a:cubicBezTo>
                  <a:cubicBezTo>
                    <a:pt x="3742950" y="4125125"/>
                    <a:pt x="3828297" y="4208055"/>
                    <a:pt x="3854377" y="4220074"/>
                  </a:cubicBezTo>
                  <a:cubicBezTo>
                    <a:pt x="3880457" y="4232093"/>
                    <a:pt x="3875127" y="4181857"/>
                    <a:pt x="3889754" y="4206917"/>
                  </a:cubicBezTo>
                  <a:cubicBezTo>
                    <a:pt x="3904381" y="4231977"/>
                    <a:pt x="3924149" y="4235758"/>
                    <a:pt x="3942141" y="4272006"/>
                  </a:cubicBezTo>
                  <a:cubicBezTo>
                    <a:pt x="3960133" y="4308254"/>
                    <a:pt x="3925737" y="4293172"/>
                    <a:pt x="3962779" y="4330743"/>
                  </a:cubicBezTo>
                  <a:cubicBezTo>
                    <a:pt x="3999821" y="4368314"/>
                    <a:pt x="4044271" y="4324128"/>
                    <a:pt x="4070729" y="4349792"/>
                  </a:cubicBezTo>
                  <a:cubicBezTo>
                    <a:pt x="4097187" y="4375456"/>
                    <a:pt x="3985270" y="4267771"/>
                    <a:pt x="4010405" y="4283117"/>
                  </a:cubicBezTo>
                  <a:cubicBezTo>
                    <a:pt x="4035540" y="4298463"/>
                    <a:pt x="3973098" y="4189190"/>
                    <a:pt x="4007229" y="4214855"/>
                  </a:cubicBezTo>
                  <a:cubicBezTo>
                    <a:pt x="4041360" y="4240520"/>
                    <a:pt x="4075492" y="4242372"/>
                    <a:pt x="4061204" y="4270418"/>
                  </a:cubicBezTo>
                  <a:cubicBezTo>
                    <a:pt x="4046917" y="4298464"/>
                    <a:pt x="4125498" y="4255336"/>
                    <a:pt x="4110417" y="4275180"/>
                  </a:cubicBezTo>
                  <a:cubicBezTo>
                    <a:pt x="4095336" y="4295024"/>
                    <a:pt x="4108829" y="4206918"/>
                    <a:pt x="4104067" y="4225968"/>
                  </a:cubicBezTo>
                  <a:cubicBezTo>
                    <a:pt x="4099305" y="4245018"/>
                    <a:pt x="4159100" y="4203478"/>
                    <a:pt x="4164392" y="4230730"/>
                  </a:cubicBezTo>
                  <a:cubicBezTo>
                    <a:pt x="4169684" y="4257982"/>
                    <a:pt x="4215985" y="4248457"/>
                    <a:pt x="4226304" y="4273592"/>
                  </a:cubicBezTo>
                  <a:cubicBezTo>
                    <a:pt x="4236623" y="4298727"/>
                    <a:pt x="4248000" y="4242108"/>
                    <a:pt x="4258054" y="4260893"/>
                  </a:cubicBezTo>
                  <a:cubicBezTo>
                    <a:pt x="4268108" y="4279679"/>
                    <a:pt x="4235036" y="4211416"/>
                    <a:pt x="4251705" y="4225968"/>
                  </a:cubicBezTo>
                  <a:cubicBezTo>
                    <a:pt x="4268374" y="4240520"/>
                    <a:pt x="4262288" y="4177021"/>
                    <a:pt x="4292980" y="4202156"/>
                  </a:cubicBezTo>
                  <a:cubicBezTo>
                    <a:pt x="4323672" y="4227291"/>
                    <a:pt x="4343515" y="4251633"/>
                    <a:pt x="4377117" y="4259306"/>
                  </a:cubicBezTo>
                  <a:lnTo>
                    <a:pt x="4394580" y="4157708"/>
                  </a:lnTo>
                  <a:cubicBezTo>
                    <a:pt x="4449878" y="4177287"/>
                    <a:pt x="4325788" y="4123311"/>
                    <a:pt x="4369180" y="4135482"/>
                  </a:cubicBezTo>
                  <a:cubicBezTo>
                    <a:pt x="4412572" y="4147653"/>
                    <a:pt x="4249323" y="4085211"/>
                    <a:pt x="4296154" y="4092619"/>
                  </a:cubicBezTo>
                  <a:cubicBezTo>
                    <a:pt x="4342985" y="4100027"/>
                    <a:pt x="4269167" y="4063781"/>
                    <a:pt x="4318379" y="4067220"/>
                  </a:cubicBezTo>
                  <a:cubicBezTo>
                    <a:pt x="4367591" y="4070659"/>
                    <a:pt x="4280280" y="4034675"/>
                    <a:pt x="4339017" y="4044994"/>
                  </a:cubicBezTo>
                  <a:cubicBezTo>
                    <a:pt x="4397754" y="4055313"/>
                    <a:pt x="4332402" y="4074893"/>
                    <a:pt x="4392992" y="4076745"/>
                  </a:cubicBezTo>
                  <a:cubicBezTo>
                    <a:pt x="4453582" y="4078597"/>
                    <a:pt x="4347219" y="4034412"/>
                    <a:pt x="4399342" y="4032295"/>
                  </a:cubicBezTo>
                  <a:cubicBezTo>
                    <a:pt x="4451465" y="4030178"/>
                    <a:pt x="4291656" y="4012980"/>
                    <a:pt x="4343779" y="4008482"/>
                  </a:cubicBezTo>
                  <a:cubicBezTo>
                    <a:pt x="4395902" y="4003984"/>
                    <a:pt x="4294038" y="4008747"/>
                    <a:pt x="4342192" y="3998958"/>
                  </a:cubicBezTo>
                  <a:cubicBezTo>
                    <a:pt x="4390346" y="3989169"/>
                    <a:pt x="4279485" y="3980174"/>
                    <a:pt x="4329491" y="3960859"/>
                  </a:cubicBezTo>
                  <a:cubicBezTo>
                    <a:pt x="4379497" y="3941544"/>
                    <a:pt x="4283983" y="3940221"/>
                    <a:pt x="4335841" y="3913233"/>
                  </a:cubicBezTo>
                  <a:cubicBezTo>
                    <a:pt x="4387699" y="3886245"/>
                    <a:pt x="4300917" y="3890743"/>
                    <a:pt x="4346954" y="3857670"/>
                  </a:cubicBezTo>
                  <a:cubicBezTo>
                    <a:pt x="4392991" y="3824597"/>
                    <a:pt x="4257260" y="3860845"/>
                    <a:pt x="4308854" y="3827508"/>
                  </a:cubicBezTo>
                  <a:cubicBezTo>
                    <a:pt x="4360448" y="3794171"/>
                    <a:pt x="4295625" y="3857670"/>
                    <a:pt x="4342191" y="3817983"/>
                  </a:cubicBezTo>
                  <a:cubicBezTo>
                    <a:pt x="4388757" y="3778296"/>
                    <a:pt x="4284776" y="3793905"/>
                    <a:pt x="4319966" y="3781470"/>
                  </a:cubicBezTo>
                  <a:cubicBezTo>
                    <a:pt x="4355156" y="3769035"/>
                    <a:pt x="4321819" y="3793378"/>
                    <a:pt x="4358067" y="3776709"/>
                  </a:cubicBezTo>
                  <a:cubicBezTo>
                    <a:pt x="4394315" y="3760040"/>
                    <a:pt x="4317585" y="3759245"/>
                    <a:pt x="4364416" y="3743370"/>
                  </a:cubicBezTo>
                  <a:cubicBezTo>
                    <a:pt x="4411247" y="3727495"/>
                    <a:pt x="4373186" y="3765446"/>
                    <a:pt x="4426330" y="3752897"/>
                  </a:cubicBezTo>
                  <a:cubicBezTo>
                    <a:pt x="4479474" y="3740348"/>
                    <a:pt x="4459292" y="3757657"/>
                    <a:pt x="4459443" y="3768089"/>
                  </a:cubicBezTo>
                  <a:cubicBezTo>
                    <a:pt x="4508629" y="3751694"/>
                    <a:pt x="4424781" y="3784380"/>
                    <a:pt x="4425650" y="3809137"/>
                  </a:cubicBezTo>
                  <a:cubicBezTo>
                    <a:pt x="4426519" y="3833894"/>
                    <a:pt x="4449426" y="3893501"/>
                    <a:pt x="4464658" y="3916633"/>
                  </a:cubicBezTo>
                  <a:cubicBezTo>
                    <a:pt x="4479890" y="3939765"/>
                    <a:pt x="4499658" y="3949745"/>
                    <a:pt x="4517045" y="3947931"/>
                  </a:cubicBezTo>
                  <a:cubicBezTo>
                    <a:pt x="4534432" y="3946117"/>
                    <a:pt x="4546036" y="3920868"/>
                    <a:pt x="4568979" y="3905749"/>
                  </a:cubicBezTo>
                  <a:cubicBezTo>
                    <a:pt x="4591922" y="3890630"/>
                    <a:pt x="4586971" y="3859635"/>
                    <a:pt x="4654704" y="3857216"/>
                  </a:cubicBezTo>
                  <a:cubicBezTo>
                    <a:pt x="4790293" y="3837847"/>
                    <a:pt x="4627452" y="3805243"/>
                    <a:pt x="4637468" y="3768315"/>
                  </a:cubicBezTo>
                  <a:cubicBezTo>
                    <a:pt x="4647484" y="3731387"/>
                    <a:pt x="4689024" y="3679869"/>
                    <a:pt x="4714802" y="3635646"/>
                  </a:cubicBezTo>
                  <a:cubicBezTo>
                    <a:pt x="4759646" y="3620699"/>
                    <a:pt x="4972166" y="3359535"/>
                    <a:pt x="5007356" y="3302498"/>
                  </a:cubicBezTo>
                  <a:cubicBezTo>
                    <a:pt x="5042546" y="3245461"/>
                    <a:pt x="4982110" y="3349597"/>
                    <a:pt x="4925939" y="3293426"/>
                  </a:cubicBezTo>
                  <a:cubicBezTo>
                    <a:pt x="4921101" y="3281331"/>
                    <a:pt x="4937884" y="3221081"/>
                    <a:pt x="4930476" y="3201578"/>
                  </a:cubicBezTo>
                  <a:cubicBezTo>
                    <a:pt x="4923068" y="3182075"/>
                    <a:pt x="4903676" y="3175348"/>
                    <a:pt x="4881489" y="3176406"/>
                  </a:cubicBezTo>
                  <a:cubicBezTo>
                    <a:pt x="4859302" y="3177464"/>
                    <a:pt x="4817498" y="3208722"/>
                    <a:pt x="4797352" y="3207928"/>
                  </a:cubicBezTo>
                  <a:cubicBezTo>
                    <a:pt x="4777206" y="3207134"/>
                    <a:pt x="4759290" y="3181508"/>
                    <a:pt x="4760613" y="3171643"/>
                  </a:cubicBezTo>
                  <a:cubicBezTo>
                    <a:pt x="4761936" y="3161778"/>
                    <a:pt x="4819388" y="3188085"/>
                    <a:pt x="4805290" y="3148738"/>
                  </a:cubicBezTo>
                  <a:cubicBezTo>
                    <a:pt x="4791192" y="3109391"/>
                    <a:pt x="4695073" y="2976116"/>
                    <a:pt x="4676023" y="2935559"/>
                  </a:cubicBezTo>
                  <a:cubicBezTo>
                    <a:pt x="4656973" y="2895002"/>
                    <a:pt x="4692425" y="2929700"/>
                    <a:pt x="4690989" y="2905396"/>
                  </a:cubicBezTo>
                  <a:cubicBezTo>
                    <a:pt x="4689553" y="2881092"/>
                    <a:pt x="4697793" y="2810827"/>
                    <a:pt x="4667404" y="2789736"/>
                  </a:cubicBezTo>
                  <a:cubicBezTo>
                    <a:pt x="4637015" y="2768645"/>
                    <a:pt x="4540670" y="2772538"/>
                    <a:pt x="4508655" y="2778850"/>
                  </a:cubicBezTo>
                  <a:cubicBezTo>
                    <a:pt x="4476641" y="2785162"/>
                    <a:pt x="4495690" y="2817062"/>
                    <a:pt x="4475317" y="2827608"/>
                  </a:cubicBezTo>
                  <a:cubicBezTo>
                    <a:pt x="4454944" y="2838154"/>
                    <a:pt x="4400175" y="2843371"/>
                    <a:pt x="4386417" y="2842124"/>
                  </a:cubicBezTo>
                  <a:cubicBezTo>
                    <a:pt x="4372659" y="2840877"/>
                    <a:pt x="4400629" y="2826475"/>
                    <a:pt x="4392767" y="2820125"/>
                  </a:cubicBezTo>
                  <a:cubicBezTo>
                    <a:pt x="4384905" y="2813775"/>
                    <a:pt x="4352285" y="2834224"/>
                    <a:pt x="4339245" y="2804024"/>
                  </a:cubicBezTo>
                  <a:cubicBezTo>
                    <a:pt x="4326205" y="2773824"/>
                    <a:pt x="4365364" y="2677552"/>
                    <a:pt x="4314526" y="2638923"/>
                  </a:cubicBezTo>
                  <a:cubicBezTo>
                    <a:pt x="4263688" y="2600294"/>
                    <a:pt x="4103653" y="2576141"/>
                    <a:pt x="4034219" y="2572248"/>
                  </a:cubicBezTo>
                  <a:cubicBezTo>
                    <a:pt x="3964785" y="2568355"/>
                    <a:pt x="3942635" y="2609592"/>
                    <a:pt x="3897920" y="2615564"/>
                  </a:cubicBezTo>
                  <a:cubicBezTo>
                    <a:pt x="3853205" y="2621536"/>
                    <a:pt x="3810003" y="2627810"/>
                    <a:pt x="3765931" y="2608080"/>
                  </a:cubicBezTo>
                  <a:cubicBezTo>
                    <a:pt x="3721859" y="2588350"/>
                    <a:pt x="3691091" y="2566200"/>
                    <a:pt x="3633488" y="2497182"/>
                  </a:cubicBezTo>
                  <a:cubicBezTo>
                    <a:pt x="3575885" y="2428164"/>
                    <a:pt x="3522250" y="2267750"/>
                    <a:pt x="3420310" y="2193969"/>
                  </a:cubicBezTo>
                  <a:cubicBezTo>
                    <a:pt x="3318370" y="2120188"/>
                    <a:pt x="3127681" y="2129902"/>
                    <a:pt x="3021848" y="2054496"/>
                  </a:cubicBezTo>
                  <a:cubicBezTo>
                    <a:pt x="2916015" y="1979090"/>
                    <a:pt x="2802243" y="1763303"/>
                    <a:pt x="2785310" y="1741532"/>
                  </a:cubicBezTo>
                  <a:cubicBezTo>
                    <a:pt x="2778182" y="1713021"/>
                    <a:pt x="2803529" y="1706910"/>
                    <a:pt x="2819101" y="1716586"/>
                  </a:cubicBezTo>
                  <a:cubicBezTo>
                    <a:pt x="2834673" y="1726262"/>
                    <a:pt x="2865440" y="1788666"/>
                    <a:pt x="2878745" y="1799589"/>
                  </a:cubicBezTo>
                  <a:cubicBezTo>
                    <a:pt x="2892050" y="1810512"/>
                    <a:pt x="2975191" y="1858388"/>
                    <a:pt x="2898929" y="1782126"/>
                  </a:cubicBezTo>
                  <a:cubicBezTo>
                    <a:pt x="2881556" y="1730007"/>
                    <a:pt x="2920059" y="1816787"/>
                    <a:pt x="2942019" y="1812970"/>
                  </a:cubicBezTo>
                  <a:cubicBezTo>
                    <a:pt x="2963979" y="1809153"/>
                    <a:pt x="3013229" y="1771581"/>
                    <a:pt x="3030692" y="1759221"/>
                  </a:cubicBezTo>
                  <a:cubicBezTo>
                    <a:pt x="3048155" y="1746861"/>
                    <a:pt x="3034397" y="1742175"/>
                    <a:pt x="3046794" y="1738811"/>
                  </a:cubicBezTo>
                  <a:cubicBezTo>
                    <a:pt x="3059192" y="1735447"/>
                    <a:pt x="3092679" y="1744518"/>
                    <a:pt x="3105077" y="1739037"/>
                  </a:cubicBezTo>
                  <a:cubicBezTo>
                    <a:pt x="3117475" y="1733556"/>
                    <a:pt x="3121633" y="1715716"/>
                    <a:pt x="3121180" y="1705927"/>
                  </a:cubicBezTo>
                  <a:cubicBezTo>
                    <a:pt x="3120727" y="1696138"/>
                    <a:pt x="3116681" y="1681245"/>
                    <a:pt x="3102356" y="1680300"/>
                  </a:cubicBezTo>
                  <a:cubicBezTo>
                    <a:pt x="3088031" y="1679355"/>
                    <a:pt x="3050045" y="1705851"/>
                    <a:pt x="3035228" y="1700257"/>
                  </a:cubicBezTo>
                  <a:cubicBezTo>
                    <a:pt x="3020411" y="1694663"/>
                    <a:pt x="3013532" y="1660608"/>
                    <a:pt x="3013456" y="1646736"/>
                  </a:cubicBezTo>
                  <a:cubicBezTo>
                    <a:pt x="3013380" y="1632864"/>
                    <a:pt x="3040633" y="1639213"/>
                    <a:pt x="3034774" y="1617026"/>
                  </a:cubicBezTo>
                  <a:cubicBezTo>
                    <a:pt x="3028915" y="1594839"/>
                    <a:pt x="2995804" y="1524384"/>
                    <a:pt x="2978304" y="1513612"/>
                  </a:cubicBezTo>
                  <a:cubicBezTo>
                    <a:pt x="2960804" y="1502840"/>
                    <a:pt x="2952754" y="1555039"/>
                    <a:pt x="2929773" y="1552393"/>
                  </a:cubicBezTo>
                  <a:cubicBezTo>
                    <a:pt x="2906792" y="1549747"/>
                    <a:pt x="2846655" y="1522268"/>
                    <a:pt x="2840418" y="1497737"/>
                  </a:cubicBezTo>
                  <a:cubicBezTo>
                    <a:pt x="2834181" y="1473206"/>
                    <a:pt x="2890840" y="1440813"/>
                    <a:pt x="2892352" y="1405208"/>
                  </a:cubicBezTo>
                  <a:cubicBezTo>
                    <a:pt x="2893864" y="1369603"/>
                    <a:pt x="2854177" y="1324964"/>
                    <a:pt x="2849490" y="1284105"/>
                  </a:cubicBezTo>
                  <a:cubicBezTo>
                    <a:pt x="2844803" y="1243246"/>
                    <a:pt x="2845899" y="1193013"/>
                    <a:pt x="2864231" y="1160053"/>
                  </a:cubicBezTo>
                  <a:cubicBezTo>
                    <a:pt x="2882563" y="1127094"/>
                    <a:pt x="3002207" y="1100590"/>
                    <a:pt x="2959481" y="1086348"/>
                  </a:cubicBezTo>
                  <a:cubicBezTo>
                    <a:pt x="2952224" y="1081510"/>
                    <a:pt x="3057680" y="1082606"/>
                    <a:pt x="3064710" y="1063896"/>
                  </a:cubicBezTo>
                  <a:cubicBezTo>
                    <a:pt x="3071740" y="1045186"/>
                    <a:pt x="3015044" y="981611"/>
                    <a:pt x="3001663" y="974089"/>
                  </a:cubicBezTo>
                  <a:cubicBezTo>
                    <a:pt x="2988283" y="966567"/>
                    <a:pt x="2994519" y="1019182"/>
                    <a:pt x="2984427" y="1018766"/>
                  </a:cubicBezTo>
                  <a:cubicBezTo>
                    <a:pt x="2974335" y="1018350"/>
                    <a:pt x="2950788" y="978852"/>
                    <a:pt x="2941112" y="971595"/>
                  </a:cubicBezTo>
                  <a:cubicBezTo>
                    <a:pt x="2938693" y="964338"/>
                    <a:pt x="2946706" y="916750"/>
                    <a:pt x="2962430" y="886323"/>
                  </a:cubicBezTo>
                  <a:cubicBezTo>
                    <a:pt x="2978154" y="855896"/>
                    <a:pt x="3026118" y="823012"/>
                    <a:pt x="3035454" y="789032"/>
                  </a:cubicBezTo>
                  <a:cubicBezTo>
                    <a:pt x="3044790" y="755052"/>
                    <a:pt x="3025702" y="687281"/>
                    <a:pt x="3018445" y="682443"/>
                  </a:cubicBezTo>
                  <a:cubicBezTo>
                    <a:pt x="2993565" y="645122"/>
                    <a:pt x="2878973" y="683463"/>
                    <a:pt x="2847223" y="692194"/>
                  </a:cubicBezTo>
                  <a:cubicBezTo>
                    <a:pt x="2815473" y="700925"/>
                    <a:pt x="2836525" y="738989"/>
                    <a:pt x="2827945" y="734831"/>
                  </a:cubicBezTo>
                  <a:cubicBezTo>
                    <a:pt x="2819365" y="730673"/>
                    <a:pt x="2805332" y="669988"/>
                    <a:pt x="2795742" y="667248"/>
                  </a:cubicBezTo>
                  <a:cubicBezTo>
                    <a:pt x="2788386" y="665146"/>
                    <a:pt x="2773289" y="710035"/>
                    <a:pt x="2766032" y="707616"/>
                  </a:cubicBezTo>
                  <a:lnTo>
                    <a:pt x="2580523" y="741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23" name="Puolivapaa piirto 22"/>
            <p:cNvSpPr/>
            <p:nvPr/>
          </p:nvSpPr>
          <p:spPr>
            <a:xfrm>
              <a:off x="2716263" y="4467998"/>
              <a:ext cx="180975" cy="456805"/>
            </a:xfrm>
            <a:custGeom>
              <a:avLst/>
              <a:gdLst>
                <a:gd name="connsiteX0" fmla="*/ 95250 w 180975"/>
                <a:gd name="connsiteY0" fmla="*/ 18 h 456805"/>
                <a:gd name="connsiteX1" fmla="*/ 92075 w 180975"/>
                <a:gd name="connsiteY1" fmla="*/ 15893 h 456805"/>
                <a:gd name="connsiteX2" fmla="*/ 82550 w 180975"/>
                <a:gd name="connsiteY2" fmla="*/ 19068 h 456805"/>
                <a:gd name="connsiteX3" fmla="*/ 69850 w 180975"/>
                <a:gd name="connsiteY3" fmla="*/ 25418 h 456805"/>
                <a:gd name="connsiteX4" fmla="*/ 50800 w 180975"/>
                <a:gd name="connsiteY4" fmla="*/ 31768 h 456805"/>
                <a:gd name="connsiteX5" fmla="*/ 44450 w 180975"/>
                <a:gd name="connsiteY5" fmla="*/ 41293 h 456805"/>
                <a:gd name="connsiteX6" fmla="*/ 41275 w 180975"/>
                <a:gd name="connsiteY6" fmla="*/ 104793 h 456805"/>
                <a:gd name="connsiteX7" fmla="*/ 0 w 180975"/>
                <a:gd name="connsiteY7" fmla="*/ 107968 h 456805"/>
                <a:gd name="connsiteX8" fmla="*/ 6350 w 180975"/>
                <a:gd name="connsiteY8" fmla="*/ 127018 h 456805"/>
                <a:gd name="connsiteX9" fmla="*/ 9525 w 180975"/>
                <a:gd name="connsiteY9" fmla="*/ 136543 h 456805"/>
                <a:gd name="connsiteX10" fmla="*/ 15875 w 180975"/>
                <a:gd name="connsiteY10" fmla="*/ 187343 h 456805"/>
                <a:gd name="connsiteX11" fmla="*/ 28575 w 180975"/>
                <a:gd name="connsiteY11" fmla="*/ 206393 h 456805"/>
                <a:gd name="connsiteX12" fmla="*/ 41275 w 180975"/>
                <a:gd name="connsiteY12" fmla="*/ 225443 h 456805"/>
                <a:gd name="connsiteX13" fmla="*/ 50800 w 180975"/>
                <a:gd name="connsiteY13" fmla="*/ 228618 h 456805"/>
                <a:gd name="connsiteX14" fmla="*/ 57150 w 180975"/>
                <a:gd name="connsiteY14" fmla="*/ 241318 h 456805"/>
                <a:gd name="connsiteX15" fmla="*/ 66675 w 180975"/>
                <a:gd name="connsiteY15" fmla="*/ 244493 h 456805"/>
                <a:gd name="connsiteX16" fmla="*/ 57150 w 180975"/>
                <a:gd name="connsiteY16" fmla="*/ 263543 h 456805"/>
                <a:gd name="connsiteX17" fmla="*/ 60325 w 180975"/>
                <a:gd name="connsiteY17" fmla="*/ 355618 h 456805"/>
                <a:gd name="connsiteX18" fmla="*/ 76200 w 180975"/>
                <a:gd name="connsiteY18" fmla="*/ 384193 h 456805"/>
                <a:gd name="connsiteX19" fmla="*/ 88900 w 180975"/>
                <a:gd name="connsiteY19" fmla="*/ 403243 h 456805"/>
                <a:gd name="connsiteX20" fmla="*/ 95250 w 180975"/>
                <a:gd name="connsiteY20" fmla="*/ 412768 h 456805"/>
                <a:gd name="connsiteX21" fmla="*/ 104775 w 180975"/>
                <a:gd name="connsiteY21" fmla="*/ 419118 h 456805"/>
                <a:gd name="connsiteX22" fmla="*/ 120650 w 180975"/>
                <a:gd name="connsiteY22" fmla="*/ 431818 h 456805"/>
                <a:gd name="connsiteX23" fmla="*/ 136525 w 180975"/>
                <a:gd name="connsiteY23" fmla="*/ 444518 h 456805"/>
                <a:gd name="connsiteX24" fmla="*/ 139700 w 180975"/>
                <a:gd name="connsiteY24" fmla="*/ 454043 h 456805"/>
                <a:gd name="connsiteX25" fmla="*/ 180975 w 180975"/>
                <a:gd name="connsiteY25" fmla="*/ 441343 h 456805"/>
                <a:gd name="connsiteX26" fmla="*/ 177800 w 180975"/>
                <a:gd name="connsiteY26" fmla="*/ 304818 h 456805"/>
                <a:gd name="connsiteX27" fmla="*/ 168275 w 180975"/>
                <a:gd name="connsiteY27" fmla="*/ 295293 h 456805"/>
                <a:gd name="connsiteX28" fmla="*/ 158750 w 180975"/>
                <a:gd name="connsiteY28" fmla="*/ 292118 h 456805"/>
                <a:gd name="connsiteX29" fmla="*/ 152400 w 180975"/>
                <a:gd name="connsiteY29" fmla="*/ 282593 h 456805"/>
                <a:gd name="connsiteX30" fmla="*/ 142875 w 180975"/>
                <a:gd name="connsiteY30" fmla="*/ 279418 h 456805"/>
                <a:gd name="connsiteX31" fmla="*/ 120650 w 180975"/>
                <a:gd name="connsiteY31" fmla="*/ 273068 h 456805"/>
                <a:gd name="connsiteX32" fmla="*/ 114300 w 180975"/>
                <a:gd name="connsiteY32" fmla="*/ 263543 h 456805"/>
                <a:gd name="connsiteX33" fmla="*/ 92075 w 180975"/>
                <a:gd name="connsiteY33" fmla="*/ 247668 h 456805"/>
                <a:gd name="connsiteX34" fmla="*/ 82550 w 180975"/>
                <a:gd name="connsiteY34" fmla="*/ 238143 h 456805"/>
                <a:gd name="connsiteX35" fmla="*/ 79375 w 180975"/>
                <a:gd name="connsiteY35" fmla="*/ 228618 h 456805"/>
                <a:gd name="connsiteX36" fmla="*/ 82550 w 180975"/>
                <a:gd name="connsiteY36" fmla="*/ 219093 h 456805"/>
                <a:gd name="connsiteX37" fmla="*/ 92075 w 180975"/>
                <a:gd name="connsiteY37" fmla="*/ 196868 h 456805"/>
                <a:gd name="connsiteX38" fmla="*/ 82550 w 180975"/>
                <a:gd name="connsiteY38" fmla="*/ 190518 h 456805"/>
                <a:gd name="connsiteX39" fmla="*/ 76200 w 180975"/>
                <a:gd name="connsiteY39" fmla="*/ 180993 h 456805"/>
                <a:gd name="connsiteX40" fmla="*/ 66675 w 180975"/>
                <a:gd name="connsiteY40" fmla="*/ 177818 h 456805"/>
                <a:gd name="connsiteX41" fmla="*/ 76200 w 180975"/>
                <a:gd name="connsiteY41" fmla="*/ 174643 h 456805"/>
                <a:gd name="connsiteX42" fmla="*/ 104775 w 180975"/>
                <a:gd name="connsiteY42" fmla="*/ 114318 h 456805"/>
                <a:gd name="connsiteX43" fmla="*/ 117475 w 180975"/>
                <a:gd name="connsiteY43" fmla="*/ 111143 h 456805"/>
                <a:gd name="connsiteX44" fmla="*/ 127000 w 180975"/>
                <a:gd name="connsiteY44" fmla="*/ 107968 h 456805"/>
                <a:gd name="connsiteX45" fmla="*/ 136525 w 180975"/>
                <a:gd name="connsiteY45" fmla="*/ 101618 h 456805"/>
                <a:gd name="connsiteX46" fmla="*/ 155575 w 180975"/>
                <a:gd name="connsiteY46" fmla="*/ 95268 h 456805"/>
                <a:gd name="connsiteX47" fmla="*/ 161925 w 180975"/>
                <a:gd name="connsiteY47" fmla="*/ 85743 h 456805"/>
                <a:gd name="connsiteX48" fmla="*/ 149225 w 180975"/>
                <a:gd name="connsiteY48" fmla="*/ 66693 h 456805"/>
                <a:gd name="connsiteX49" fmla="*/ 79375 w 180975"/>
                <a:gd name="connsiteY49" fmla="*/ 63518 h 456805"/>
                <a:gd name="connsiteX50" fmla="*/ 92075 w 180975"/>
                <a:gd name="connsiteY50" fmla="*/ 50818 h 456805"/>
                <a:gd name="connsiteX51" fmla="*/ 98425 w 180975"/>
                <a:gd name="connsiteY51" fmla="*/ 41293 h 456805"/>
                <a:gd name="connsiteX52" fmla="*/ 107950 w 180975"/>
                <a:gd name="connsiteY52" fmla="*/ 34943 h 456805"/>
                <a:gd name="connsiteX53" fmla="*/ 111125 w 180975"/>
                <a:gd name="connsiteY53" fmla="*/ 12718 h 456805"/>
                <a:gd name="connsiteX54" fmla="*/ 95250 w 180975"/>
                <a:gd name="connsiteY54" fmla="*/ 18 h 456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0975" h="456805">
                  <a:moveTo>
                    <a:pt x="95250" y="18"/>
                  </a:moveTo>
                  <a:cubicBezTo>
                    <a:pt x="92075" y="547"/>
                    <a:pt x="95068" y="11403"/>
                    <a:pt x="92075" y="15893"/>
                  </a:cubicBezTo>
                  <a:cubicBezTo>
                    <a:pt x="90219" y="18678"/>
                    <a:pt x="85626" y="17750"/>
                    <a:pt x="82550" y="19068"/>
                  </a:cubicBezTo>
                  <a:cubicBezTo>
                    <a:pt x="78200" y="20932"/>
                    <a:pt x="74244" y="23660"/>
                    <a:pt x="69850" y="25418"/>
                  </a:cubicBezTo>
                  <a:cubicBezTo>
                    <a:pt x="63635" y="27904"/>
                    <a:pt x="50800" y="31768"/>
                    <a:pt x="50800" y="31768"/>
                  </a:cubicBezTo>
                  <a:cubicBezTo>
                    <a:pt x="48683" y="34943"/>
                    <a:pt x="44944" y="37509"/>
                    <a:pt x="44450" y="41293"/>
                  </a:cubicBezTo>
                  <a:cubicBezTo>
                    <a:pt x="41709" y="62308"/>
                    <a:pt x="53031" y="87159"/>
                    <a:pt x="41275" y="104793"/>
                  </a:cubicBezTo>
                  <a:cubicBezTo>
                    <a:pt x="33621" y="116274"/>
                    <a:pt x="13758" y="106910"/>
                    <a:pt x="0" y="107968"/>
                  </a:cubicBezTo>
                  <a:lnTo>
                    <a:pt x="6350" y="127018"/>
                  </a:lnTo>
                  <a:lnTo>
                    <a:pt x="9525" y="136543"/>
                  </a:lnTo>
                  <a:cubicBezTo>
                    <a:pt x="9626" y="137861"/>
                    <a:pt x="9144" y="175227"/>
                    <a:pt x="15875" y="187343"/>
                  </a:cubicBezTo>
                  <a:cubicBezTo>
                    <a:pt x="19581" y="194014"/>
                    <a:pt x="26162" y="199153"/>
                    <a:pt x="28575" y="206393"/>
                  </a:cubicBezTo>
                  <a:cubicBezTo>
                    <a:pt x="31904" y="216379"/>
                    <a:pt x="31082" y="218648"/>
                    <a:pt x="41275" y="225443"/>
                  </a:cubicBezTo>
                  <a:cubicBezTo>
                    <a:pt x="44060" y="227299"/>
                    <a:pt x="47625" y="227560"/>
                    <a:pt x="50800" y="228618"/>
                  </a:cubicBezTo>
                  <a:cubicBezTo>
                    <a:pt x="52917" y="232851"/>
                    <a:pt x="53803" y="237971"/>
                    <a:pt x="57150" y="241318"/>
                  </a:cubicBezTo>
                  <a:cubicBezTo>
                    <a:pt x="59517" y="243685"/>
                    <a:pt x="65178" y="241500"/>
                    <a:pt x="66675" y="244493"/>
                  </a:cubicBezTo>
                  <a:cubicBezTo>
                    <a:pt x="68553" y="248249"/>
                    <a:pt x="58219" y="261939"/>
                    <a:pt x="57150" y="263543"/>
                  </a:cubicBezTo>
                  <a:cubicBezTo>
                    <a:pt x="58208" y="294235"/>
                    <a:pt x="58409" y="324968"/>
                    <a:pt x="60325" y="355618"/>
                  </a:cubicBezTo>
                  <a:cubicBezTo>
                    <a:pt x="60903" y="364868"/>
                    <a:pt x="73069" y="379496"/>
                    <a:pt x="76200" y="384193"/>
                  </a:cubicBezTo>
                  <a:lnTo>
                    <a:pt x="88900" y="403243"/>
                  </a:lnTo>
                  <a:cubicBezTo>
                    <a:pt x="91017" y="406418"/>
                    <a:pt x="92075" y="410651"/>
                    <a:pt x="95250" y="412768"/>
                  </a:cubicBezTo>
                  <a:lnTo>
                    <a:pt x="104775" y="419118"/>
                  </a:lnTo>
                  <a:cubicBezTo>
                    <a:pt x="122973" y="446415"/>
                    <a:pt x="98742" y="414291"/>
                    <a:pt x="120650" y="431818"/>
                  </a:cubicBezTo>
                  <a:cubicBezTo>
                    <a:pt x="141166" y="448231"/>
                    <a:pt x="112584" y="436538"/>
                    <a:pt x="136525" y="444518"/>
                  </a:cubicBezTo>
                  <a:cubicBezTo>
                    <a:pt x="137583" y="447693"/>
                    <a:pt x="136399" y="453493"/>
                    <a:pt x="139700" y="454043"/>
                  </a:cubicBezTo>
                  <a:cubicBezTo>
                    <a:pt x="172440" y="459500"/>
                    <a:pt x="170094" y="457664"/>
                    <a:pt x="180975" y="441343"/>
                  </a:cubicBezTo>
                  <a:cubicBezTo>
                    <a:pt x="179917" y="395835"/>
                    <a:pt x="181743" y="350168"/>
                    <a:pt x="177800" y="304818"/>
                  </a:cubicBezTo>
                  <a:cubicBezTo>
                    <a:pt x="177411" y="300345"/>
                    <a:pt x="172011" y="297784"/>
                    <a:pt x="168275" y="295293"/>
                  </a:cubicBezTo>
                  <a:cubicBezTo>
                    <a:pt x="165490" y="293437"/>
                    <a:pt x="161925" y="293176"/>
                    <a:pt x="158750" y="292118"/>
                  </a:cubicBezTo>
                  <a:cubicBezTo>
                    <a:pt x="156633" y="288943"/>
                    <a:pt x="155380" y="284977"/>
                    <a:pt x="152400" y="282593"/>
                  </a:cubicBezTo>
                  <a:cubicBezTo>
                    <a:pt x="149787" y="280502"/>
                    <a:pt x="146093" y="280337"/>
                    <a:pt x="142875" y="279418"/>
                  </a:cubicBezTo>
                  <a:cubicBezTo>
                    <a:pt x="114968" y="271445"/>
                    <a:pt x="143488" y="280681"/>
                    <a:pt x="120650" y="273068"/>
                  </a:cubicBezTo>
                  <a:cubicBezTo>
                    <a:pt x="118533" y="269893"/>
                    <a:pt x="116998" y="266241"/>
                    <a:pt x="114300" y="263543"/>
                  </a:cubicBezTo>
                  <a:cubicBezTo>
                    <a:pt x="102862" y="252105"/>
                    <a:pt x="102892" y="256682"/>
                    <a:pt x="92075" y="247668"/>
                  </a:cubicBezTo>
                  <a:cubicBezTo>
                    <a:pt x="88626" y="244793"/>
                    <a:pt x="85725" y="241318"/>
                    <a:pt x="82550" y="238143"/>
                  </a:cubicBezTo>
                  <a:cubicBezTo>
                    <a:pt x="81492" y="234968"/>
                    <a:pt x="79375" y="231965"/>
                    <a:pt x="79375" y="228618"/>
                  </a:cubicBezTo>
                  <a:cubicBezTo>
                    <a:pt x="79375" y="225271"/>
                    <a:pt x="81232" y="222169"/>
                    <a:pt x="82550" y="219093"/>
                  </a:cubicBezTo>
                  <a:cubicBezTo>
                    <a:pt x="94320" y="191630"/>
                    <a:pt x="84629" y="219206"/>
                    <a:pt x="92075" y="196868"/>
                  </a:cubicBezTo>
                  <a:cubicBezTo>
                    <a:pt x="88900" y="194751"/>
                    <a:pt x="85248" y="193216"/>
                    <a:pt x="82550" y="190518"/>
                  </a:cubicBezTo>
                  <a:cubicBezTo>
                    <a:pt x="79852" y="187820"/>
                    <a:pt x="79180" y="183377"/>
                    <a:pt x="76200" y="180993"/>
                  </a:cubicBezTo>
                  <a:cubicBezTo>
                    <a:pt x="73587" y="178902"/>
                    <a:pt x="69850" y="178876"/>
                    <a:pt x="66675" y="177818"/>
                  </a:cubicBezTo>
                  <a:cubicBezTo>
                    <a:pt x="69850" y="176760"/>
                    <a:pt x="72907" y="175242"/>
                    <a:pt x="76200" y="174643"/>
                  </a:cubicBezTo>
                  <a:cubicBezTo>
                    <a:pt x="127632" y="165292"/>
                    <a:pt x="85252" y="188506"/>
                    <a:pt x="104775" y="114318"/>
                  </a:cubicBezTo>
                  <a:cubicBezTo>
                    <a:pt x="105886" y="110098"/>
                    <a:pt x="113279" y="112342"/>
                    <a:pt x="117475" y="111143"/>
                  </a:cubicBezTo>
                  <a:cubicBezTo>
                    <a:pt x="120693" y="110224"/>
                    <a:pt x="124007" y="109465"/>
                    <a:pt x="127000" y="107968"/>
                  </a:cubicBezTo>
                  <a:cubicBezTo>
                    <a:pt x="130413" y="106261"/>
                    <a:pt x="133038" y="103168"/>
                    <a:pt x="136525" y="101618"/>
                  </a:cubicBezTo>
                  <a:cubicBezTo>
                    <a:pt x="142642" y="98900"/>
                    <a:pt x="155575" y="95268"/>
                    <a:pt x="155575" y="95268"/>
                  </a:cubicBezTo>
                  <a:cubicBezTo>
                    <a:pt x="157692" y="92093"/>
                    <a:pt x="161385" y="89521"/>
                    <a:pt x="161925" y="85743"/>
                  </a:cubicBezTo>
                  <a:cubicBezTo>
                    <a:pt x="163004" y="78187"/>
                    <a:pt x="157851" y="67728"/>
                    <a:pt x="149225" y="66693"/>
                  </a:cubicBezTo>
                  <a:cubicBezTo>
                    <a:pt x="126084" y="63916"/>
                    <a:pt x="102658" y="64576"/>
                    <a:pt x="79375" y="63518"/>
                  </a:cubicBezTo>
                  <a:cubicBezTo>
                    <a:pt x="86302" y="42736"/>
                    <a:pt x="76681" y="63133"/>
                    <a:pt x="92075" y="50818"/>
                  </a:cubicBezTo>
                  <a:cubicBezTo>
                    <a:pt x="95055" y="48434"/>
                    <a:pt x="95727" y="43991"/>
                    <a:pt x="98425" y="41293"/>
                  </a:cubicBezTo>
                  <a:cubicBezTo>
                    <a:pt x="101123" y="38595"/>
                    <a:pt x="104775" y="37060"/>
                    <a:pt x="107950" y="34943"/>
                  </a:cubicBezTo>
                  <a:cubicBezTo>
                    <a:pt x="114078" y="25750"/>
                    <a:pt x="118247" y="24588"/>
                    <a:pt x="111125" y="12718"/>
                  </a:cubicBezTo>
                  <a:cubicBezTo>
                    <a:pt x="109907" y="10689"/>
                    <a:pt x="98425" y="-511"/>
                    <a:pt x="95250" y="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24" name="Puolivapaa piirto 23"/>
            <p:cNvSpPr/>
            <p:nvPr/>
          </p:nvSpPr>
          <p:spPr>
            <a:xfrm>
              <a:off x="3677552" y="4381190"/>
              <a:ext cx="121386" cy="140905"/>
            </a:xfrm>
            <a:custGeom>
              <a:avLst/>
              <a:gdLst>
                <a:gd name="connsiteX0" fmla="*/ 48361 w 121386"/>
                <a:gd name="connsiteY0" fmla="*/ 32851 h 140905"/>
                <a:gd name="connsiteX1" fmla="*/ 32486 w 121386"/>
                <a:gd name="connsiteY1" fmla="*/ 23326 h 140905"/>
                <a:gd name="connsiteX2" fmla="*/ 13436 w 121386"/>
                <a:gd name="connsiteY2" fmla="*/ 13801 h 140905"/>
                <a:gd name="connsiteX3" fmla="*/ 10261 w 121386"/>
                <a:gd name="connsiteY3" fmla="*/ 4276 h 140905"/>
                <a:gd name="connsiteX4" fmla="*/ 736 w 121386"/>
                <a:gd name="connsiteY4" fmla="*/ 1101 h 140905"/>
                <a:gd name="connsiteX5" fmla="*/ 3911 w 121386"/>
                <a:gd name="connsiteY5" fmla="*/ 16976 h 140905"/>
                <a:gd name="connsiteX6" fmla="*/ 10261 w 121386"/>
                <a:gd name="connsiteY6" fmla="*/ 36026 h 140905"/>
                <a:gd name="connsiteX7" fmla="*/ 13436 w 121386"/>
                <a:gd name="connsiteY7" fmla="*/ 67776 h 140905"/>
                <a:gd name="connsiteX8" fmla="*/ 16611 w 121386"/>
                <a:gd name="connsiteY8" fmla="*/ 80476 h 140905"/>
                <a:gd name="connsiteX9" fmla="*/ 26136 w 121386"/>
                <a:gd name="connsiteY9" fmla="*/ 86826 h 140905"/>
                <a:gd name="connsiteX10" fmla="*/ 32486 w 121386"/>
                <a:gd name="connsiteY10" fmla="*/ 105876 h 140905"/>
                <a:gd name="connsiteX11" fmla="*/ 51536 w 121386"/>
                <a:gd name="connsiteY11" fmla="*/ 118576 h 140905"/>
                <a:gd name="connsiteX12" fmla="*/ 73761 w 121386"/>
                <a:gd name="connsiteY12" fmla="*/ 128101 h 140905"/>
                <a:gd name="connsiteX13" fmla="*/ 80111 w 121386"/>
                <a:gd name="connsiteY13" fmla="*/ 137626 h 140905"/>
                <a:gd name="connsiteX14" fmla="*/ 115036 w 121386"/>
                <a:gd name="connsiteY14" fmla="*/ 137626 h 140905"/>
                <a:gd name="connsiteX15" fmla="*/ 118211 w 121386"/>
                <a:gd name="connsiteY15" fmla="*/ 90001 h 140905"/>
                <a:gd name="connsiteX16" fmla="*/ 121386 w 121386"/>
                <a:gd name="connsiteY16" fmla="*/ 77301 h 140905"/>
                <a:gd name="connsiteX17" fmla="*/ 111861 w 121386"/>
                <a:gd name="connsiteY17" fmla="*/ 45551 h 140905"/>
                <a:gd name="connsiteX18" fmla="*/ 102336 w 121386"/>
                <a:gd name="connsiteY18" fmla="*/ 42376 h 140905"/>
                <a:gd name="connsiteX19" fmla="*/ 48361 w 121386"/>
                <a:gd name="connsiteY19" fmla="*/ 32851 h 140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386" h="140905">
                  <a:moveTo>
                    <a:pt x="48361" y="32851"/>
                  </a:moveTo>
                  <a:cubicBezTo>
                    <a:pt x="36719" y="29676"/>
                    <a:pt x="38006" y="26086"/>
                    <a:pt x="32486" y="23326"/>
                  </a:cubicBezTo>
                  <a:cubicBezTo>
                    <a:pt x="6196" y="10181"/>
                    <a:pt x="40733" y="31999"/>
                    <a:pt x="13436" y="13801"/>
                  </a:cubicBezTo>
                  <a:cubicBezTo>
                    <a:pt x="12378" y="10626"/>
                    <a:pt x="12628" y="6643"/>
                    <a:pt x="10261" y="4276"/>
                  </a:cubicBezTo>
                  <a:cubicBezTo>
                    <a:pt x="7894" y="1909"/>
                    <a:pt x="2233" y="-1892"/>
                    <a:pt x="736" y="1101"/>
                  </a:cubicBezTo>
                  <a:cubicBezTo>
                    <a:pt x="-1677" y="5928"/>
                    <a:pt x="2491" y="11770"/>
                    <a:pt x="3911" y="16976"/>
                  </a:cubicBezTo>
                  <a:cubicBezTo>
                    <a:pt x="5672" y="23434"/>
                    <a:pt x="10261" y="36026"/>
                    <a:pt x="10261" y="36026"/>
                  </a:cubicBezTo>
                  <a:cubicBezTo>
                    <a:pt x="11319" y="46609"/>
                    <a:pt x="11932" y="57247"/>
                    <a:pt x="13436" y="67776"/>
                  </a:cubicBezTo>
                  <a:cubicBezTo>
                    <a:pt x="14053" y="72096"/>
                    <a:pt x="14190" y="76845"/>
                    <a:pt x="16611" y="80476"/>
                  </a:cubicBezTo>
                  <a:cubicBezTo>
                    <a:pt x="18728" y="83651"/>
                    <a:pt x="22961" y="84709"/>
                    <a:pt x="26136" y="86826"/>
                  </a:cubicBezTo>
                  <a:cubicBezTo>
                    <a:pt x="28253" y="93176"/>
                    <a:pt x="26917" y="102163"/>
                    <a:pt x="32486" y="105876"/>
                  </a:cubicBezTo>
                  <a:cubicBezTo>
                    <a:pt x="38836" y="110109"/>
                    <a:pt x="44296" y="116163"/>
                    <a:pt x="51536" y="118576"/>
                  </a:cubicBezTo>
                  <a:cubicBezTo>
                    <a:pt x="65551" y="123248"/>
                    <a:pt x="58068" y="120254"/>
                    <a:pt x="73761" y="128101"/>
                  </a:cubicBezTo>
                  <a:cubicBezTo>
                    <a:pt x="75878" y="131276"/>
                    <a:pt x="77131" y="135242"/>
                    <a:pt x="80111" y="137626"/>
                  </a:cubicBezTo>
                  <a:cubicBezTo>
                    <a:pt x="88841" y="144610"/>
                    <a:pt x="108978" y="138383"/>
                    <a:pt x="115036" y="137626"/>
                  </a:cubicBezTo>
                  <a:cubicBezTo>
                    <a:pt x="116094" y="121751"/>
                    <a:pt x="116545" y="105824"/>
                    <a:pt x="118211" y="90001"/>
                  </a:cubicBezTo>
                  <a:cubicBezTo>
                    <a:pt x="118668" y="85661"/>
                    <a:pt x="121386" y="81665"/>
                    <a:pt x="121386" y="77301"/>
                  </a:cubicBezTo>
                  <a:cubicBezTo>
                    <a:pt x="121386" y="68686"/>
                    <a:pt x="120468" y="52437"/>
                    <a:pt x="111861" y="45551"/>
                  </a:cubicBezTo>
                  <a:cubicBezTo>
                    <a:pt x="109248" y="43460"/>
                    <a:pt x="105644" y="42885"/>
                    <a:pt x="102336" y="42376"/>
                  </a:cubicBezTo>
                  <a:cubicBezTo>
                    <a:pt x="81014" y="39096"/>
                    <a:pt x="60003" y="36026"/>
                    <a:pt x="48361" y="328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25" name="Puolivapaa piirto 24"/>
            <p:cNvSpPr/>
            <p:nvPr/>
          </p:nvSpPr>
          <p:spPr>
            <a:xfrm>
              <a:off x="2076259" y="4906660"/>
              <a:ext cx="102435" cy="139823"/>
            </a:xfrm>
            <a:custGeom>
              <a:avLst/>
              <a:gdLst>
                <a:gd name="connsiteX0" fmla="*/ 93904 w 102435"/>
                <a:gd name="connsiteY0" fmla="*/ 72531 h 139823"/>
                <a:gd name="connsiteX1" fmla="*/ 81204 w 102435"/>
                <a:gd name="connsiteY1" fmla="*/ 56656 h 139823"/>
                <a:gd name="connsiteX2" fmla="*/ 74854 w 102435"/>
                <a:gd name="connsiteY2" fmla="*/ 37606 h 139823"/>
                <a:gd name="connsiteX3" fmla="*/ 71679 w 102435"/>
                <a:gd name="connsiteY3" fmla="*/ 28081 h 139823"/>
                <a:gd name="connsiteX4" fmla="*/ 65329 w 102435"/>
                <a:gd name="connsiteY4" fmla="*/ 18556 h 139823"/>
                <a:gd name="connsiteX5" fmla="*/ 62154 w 102435"/>
                <a:gd name="connsiteY5" fmla="*/ 9031 h 139823"/>
                <a:gd name="connsiteX6" fmla="*/ 52629 w 102435"/>
                <a:gd name="connsiteY6" fmla="*/ 2681 h 139823"/>
                <a:gd name="connsiteX7" fmla="*/ 14529 w 102435"/>
                <a:gd name="connsiteY7" fmla="*/ 5856 h 139823"/>
                <a:gd name="connsiteX8" fmla="*/ 27229 w 102435"/>
                <a:gd name="connsiteY8" fmla="*/ 88406 h 139823"/>
                <a:gd name="connsiteX9" fmla="*/ 36754 w 102435"/>
                <a:gd name="connsiteY9" fmla="*/ 107456 h 139823"/>
                <a:gd name="connsiteX10" fmla="*/ 68504 w 102435"/>
                <a:gd name="connsiteY10" fmla="*/ 123331 h 139823"/>
                <a:gd name="connsiteX11" fmla="*/ 78029 w 102435"/>
                <a:gd name="connsiteY11" fmla="*/ 129681 h 139823"/>
                <a:gd name="connsiteX12" fmla="*/ 93904 w 102435"/>
                <a:gd name="connsiteY12" fmla="*/ 136031 h 139823"/>
                <a:gd name="connsiteX13" fmla="*/ 93904 w 102435"/>
                <a:gd name="connsiteY13" fmla="*/ 72531 h 13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2435" h="139823">
                  <a:moveTo>
                    <a:pt x="93904" y="72531"/>
                  </a:moveTo>
                  <a:cubicBezTo>
                    <a:pt x="91787" y="59302"/>
                    <a:pt x="84449" y="62605"/>
                    <a:pt x="81204" y="56656"/>
                  </a:cubicBezTo>
                  <a:cubicBezTo>
                    <a:pt x="77999" y="50780"/>
                    <a:pt x="76971" y="43956"/>
                    <a:pt x="74854" y="37606"/>
                  </a:cubicBezTo>
                  <a:cubicBezTo>
                    <a:pt x="73796" y="34431"/>
                    <a:pt x="73535" y="30866"/>
                    <a:pt x="71679" y="28081"/>
                  </a:cubicBezTo>
                  <a:cubicBezTo>
                    <a:pt x="69562" y="24906"/>
                    <a:pt x="67036" y="21969"/>
                    <a:pt x="65329" y="18556"/>
                  </a:cubicBezTo>
                  <a:cubicBezTo>
                    <a:pt x="63832" y="15563"/>
                    <a:pt x="64245" y="11644"/>
                    <a:pt x="62154" y="9031"/>
                  </a:cubicBezTo>
                  <a:cubicBezTo>
                    <a:pt x="59770" y="6051"/>
                    <a:pt x="55804" y="4798"/>
                    <a:pt x="52629" y="2681"/>
                  </a:cubicBezTo>
                  <a:cubicBezTo>
                    <a:pt x="39929" y="3739"/>
                    <a:pt x="19662" y="-5809"/>
                    <a:pt x="14529" y="5856"/>
                  </a:cubicBezTo>
                  <a:cubicBezTo>
                    <a:pt x="-11936" y="66003"/>
                    <a:pt x="1024" y="70936"/>
                    <a:pt x="27229" y="88406"/>
                  </a:cubicBezTo>
                  <a:cubicBezTo>
                    <a:pt x="29494" y="95200"/>
                    <a:pt x="30961" y="102387"/>
                    <a:pt x="36754" y="107456"/>
                  </a:cubicBezTo>
                  <a:cubicBezTo>
                    <a:pt x="51875" y="120686"/>
                    <a:pt x="52723" y="119386"/>
                    <a:pt x="68504" y="123331"/>
                  </a:cubicBezTo>
                  <a:cubicBezTo>
                    <a:pt x="71679" y="125448"/>
                    <a:pt x="75645" y="126701"/>
                    <a:pt x="78029" y="129681"/>
                  </a:cubicBezTo>
                  <a:cubicBezTo>
                    <a:pt x="87898" y="142017"/>
                    <a:pt x="71029" y="141750"/>
                    <a:pt x="93904" y="136031"/>
                  </a:cubicBezTo>
                  <a:cubicBezTo>
                    <a:pt x="111995" y="108894"/>
                    <a:pt x="96021" y="85760"/>
                    <a:pt x="93904" y="725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26" name="Puolivapaa piirto 25"/>
            <p:cNvSpPr/>
            <p:nvPr/>
          </p:nvSpPr>
          <p:spPr>
            <a:xfrm>
              <a:off x="2055863" y="4601357"/>
              <a:ext cx="47625" cy="53984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27" name="Puolivapaa piirto 26"/>
            <p:cNvSpPr/>
            <p:nvPr/>
          </p:nvSpPr>
          <p:spPr>
            <a:xfrm>
              <a:off x="1668513" y="4909634"/>
              <a:ext cx="47625" cy="53984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28" name="Puolivapaa piirto 27"/>
            <p:cNvSpPr/>
            <p:nvPr/>
          </p:nvSpPr>
          <p:spPr>
            <a:xfrm>
              <a:off x="1759849" y="4855650"/>
              <a:ext cx="47625" cy="53984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29" name="Puolivapaa piirto 28"/>
            <p:cNvSpPr/>
            <p:nvPr/>
          </p:nvSpPr>
          <p:spPr>
            <a:xfrm>
              <a:off x="1876585" y="4734991"/>
              <a:ext cx="47625" cy="53984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0" name="Puolivapaa piirto 29"/>
            <p:cNvSpPr/>
            <p:nvPr/>
          </p:nvSpPr>
          <p:spPr>
            <a:xfrm>
              <a:off x="2397027" y="4614332"/>
              <a:ext cx="47625" cy="53984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1" name="Puolivapaa piirto 30"/>
            <p:cNvSpPr/>
            <p:nvPr/>
          </p:nvSpPr>
          <p:spPr>
            <a:xfrm>
              <a:off x="2509962" y="4719542"/>
              <a:ext cx="45719" cy="45719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2" name="Puolivapaa piirto 31"/>
            <p:cNvSpPr/>
            <p:nvPr/>
          </p:nvSpPr>
          <p:spPr>
            <a:xfrm>
              <a:off x="2610197" y="4885077"/>
              <a:ext cx="45719" cy="45719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3" name="Puolivapaa piirto 32"/>
            <p:cNvSpPr/>
            <p:nvPr/>
          </p:nvSpPr>
          <p:spPr>
            <a:xfrm>
              <a:off x="2837432" y="4675962"/>
              <a:ext cx="45719" cy="45719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4" name="Puolivapaa piirto 33"/>
            <p:cNvSpPr/>
            <p:nvPr/>
          </p:nvSpPr>
          <p:spPr>
            <a:xfrm>
              <a:off x="2655897" y="4641324"/>
              <a:ext cx="45719" cy="93244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5" name="Puolivapaa piirto 34"/>
            <p:cNvSpPr/>
            <p:nvPr/>
          </p:nvSpPr>
          <p:spPr>
            <a:xfrm>
              <a:off x="2889025" y="4632270"/>
              <a:ext cx="45719" cy="82668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6" name="Puolivapaa piirto 35"/>
            <p:cNvSpPr/>
            <p:nvPr/>
          </p:nvSpPr>
          <p:spPr>
            <a:xfrm>
              <a:off x="2860291" y="4558656"/>
              <a:ext cx="45719" cy="82668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7" name="Puolivapaa piirto 36"/>
            <p:cNvSpPr/>
            <p:nvPr/>
          </p:nvSpPr>
          <p:spPr>
            <a:xfrm>
              <a:off x="2995547" y="4655341"/>
              <a:ext cx="45719" cy="55676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8" name="Puolivapaa piirto 37"/>
            <p:cNvSpPr/>
            <p:nvPr/>
          </p:nvSpPr>
          <p:spPr>
            <a:xfrm>
              <a:off x="3790720" y="4716115"/>
              <a:ext cx="45719" cy="45719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9" name="Puolivapaa piirto 38"/>
            <p:cNvSpPr/>
            <p:nvPr/>
          </p:nvSpPr>
          <p:spPr>
            <a:xfrm>
              <a:off x="4110708" y="4558656"/>
              <a:ext cx="45719" cy="45719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</p:grpSp>
    </p:spTree>
    <p:extLst>
      <p:ext uri="{BB962C8B-B14F-4D97-AF65-F5344CB8AC3E}">
        <p14:creationId xmlns:p14="http://schemas.microsoft.com/office/powerpoint/2010/main" val="18073985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9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bg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bg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bg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bg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bg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Kuva 6"/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670" t="181" r="41403" b="14260"/>
          <a:stretch/>
        </p:blipFill>
        <p:spPr>
          <a:xfrm rot="5400000">
            <a:off x="2667002" y="-2666998"/>
            <a:ext cx="6857999" cy="12192000"/>
          </a:xfrm>
          <a:prstGeom prst="rect">
            <a:avLst/>
          </a:prstGeom>
        </p:spPr>
      </p:pic>
      <p:sp>
        <p:nvSpPr>
          <p:cNvPr id="8" name="Suorakulmio 7"/>
          <p:cNvSpPr/>
          <p:nvPr userDrawn="1"/>
        </p:nvSpPr>
        <p:spPr>
          <a:xfrm>
            <a:off x="0" y="0"/>
            <a:ext cx="6212541" cy="4803732"/>
          </a:xfrm>
          <a:prstGeom prst="rect">
            <a:avLst/>
          </a:prstGeom>
          <a:gradFill flip="none" rotWithShape="1">
            <a:gsLst>
              <a:gs pos="65000">
                <a:srgbClr val="00642D">
                  <a:alpha val="0"/>
                </a:srgbClr>
              </a:gs>
              <a:gs pos="36000">
                <a:srgbClr val="00642D">
                  <a:alpha val="57000"/>
                </a:srgb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9" name="Suorakulmio 8"/>
          <p:cNvSpPr/>
          <p:nvPr userDrawn="1"/>
        </p:nvSpPr>
        <p:spPr>
          <a:xfrm>
            <a:off x="1231565" y="0"/>
            <a:ext cx="10987328" cy="6858000"/>
          </a:xfrm>
          <a:prstGeom prst="rect">
            <a:avLst/>
          </a:prstGeom>
          <a:gradFill flip="none" rotWithShape="1">
            <a:gsLst>
              <a:gs pos="66000">
                <a:srgbClr val="3C2270">
                  <a:alpha val="0"/>
                </a:srgbClr>
              </a:gs>
              <a:gs pos="29000">
                <a:srgbClr val="3C2270">
                  <a:alpha val="54000"/>
                </a:srgbClr>
              </a:gs>
            </a:gsLst>
            <a:path path="circle">
              <a:fillToRect l="100000" b="100000"/>
            </a:path>
            <a:tileRect t="-100000" r="-100000"/>
          </a:gra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10" name="Suorakulmio 9"/>
          <p:cNvSpPr/>
          <p:nvPr userDrawn="1"/>
        </p:nvSpPr>
        <p:spPr>
          <a:xfrm>
            <a:off x="426938" y="751274"/>
            <a:ext cx="372710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i-FI" sz="1600" dirty="0">
                <a:solidFill>
                  <a:schemeClr val="bg1"/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Gill Sans Ultra Bold" panose="020B0A02020104020203" pitchFamily="34" charset="0"/>
              </a:rPr>
              <a:t>KYMENLAAKSON</a:t>
            </a:r>
          </a:p>
          <a:p>
            <a:r>
              <a:rPr lang="fi-FI" sz="1600" dirty="0">
                <a:solidFill>
                  <a:schemeClr val="bg1"/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Gill Sans Ultra Bold" panose="020B0A02020104020203" pitchFamily="34" charset="0"/>
              </a:rPr>
              <a:t>TULEVAISUUSVERSTAS</a:t>
            </a:r>
          </a:p>
        </p:txBody>
      </p:sp>
      <p:grpSp>
        <p:nvGrpSpPr>
          <p:cNvPr id="12" name="Ryhmä 11"/>
          <p:cNvGrpSpPr/>
          <p:nvPr userDrawn="1"/>
        </p:nvGrpSpPr>
        <p:grpSpPr>
          <a:xfrm>
            <a:off x="50463" y="5106862"/>
            <a:ext cx="962550" cy="1677368"/>
            <a:chOff x="121733" y="4507167"/>
            <a:chExt cx="992962" cy="1730364"/>
          </a:xfrm>
        </p:grpSpPr>
        <p:pic>
          <p:nvPicPr>
            <p:cNvPr id="13" name="Kuva 12"/>
            <p:cNvPicPr>
              <a:picLocks noChangeAspect="1"/>
            </p:cNvPicPr>
            <p:nvPr userDrawn="1"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02" y="5661740"/>
              <a:ext cx="570855" cy="137006"/>
            </a:xfrm>
            <a:prstGeom prst="rect">
              <a:avLst/>
            </a:prstGeom>
          </p:spPr>
        </p:pic>
        <p:pic>
          <p:nvPicPr>
            <p:cNvPr id="14" name="Kuva 13"/>
            <p:cNvPicPr>
              <a:picLocks noChangeAspect="1"/>
            </p:cNvPicPr>
            <p:nvPr userDrawn="1"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9186" y="5432942"/>
              <a:ext cx="588793" cy="177572"/>
            </a:xfrm>
            <a:prstGeom prst="rect">
              <a:avLst/>
            </a:prstGeom>
          </p:spPr>
        </p:pic>
        <p:pic>
          <p:nvPicPr>
            <p:cNvPr id="15" name="Kuva 14"/>
            <p:cNvPicPr>
              <a:picLocks noChangeAspect="1"/>
            </p:cNvPicPr>
            <p:nvPr userDrawn="1"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47" t="24184" r="9836" b="30285"/>
            <a:stretch/>
          </p:blipFill>
          <p:spPr>
            <a:xfrm>
              <a:off x="171568" y="4912083"/>
              <a:ext cx="576411" cy="162369"/>
            </a:xfrm>
            <a:prstGeom prst="rect">
              <a:avLst/>
            </a:prstGeom>
          </p:spPr>
        </p:pic>
        <p:pic>
          <p:nvPicPr>
            <p:cNvPr id="16" name="Kuva 15"/>
            <p:cNvPicPr>
              <a:picLocks noChangeAspect="1"/>
            </p:cNvPicPr>
            <p:nvPr userDrawn="1"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569" y="5122497"/>
              <a:ext cx="577688" cy="262399"/>
            </a:xfrm>
            <a:prstGeom prst="rect">
              <a:avLst/>
            </a:prstGeom>
          </p:spPr>
        </p:pic>
        <p:grpSp>
          <p:nvGrpSpPr>
            <p:cNvPr id="17" name="Ryhmä 16"/>
            <p:cNvGrpSpPr/>
            <p:nvPr userDrawn="1"/>
          </p:nvGrpSpPr>
          <p:grpSpPr>
            <a:xfrm>
              <a:off x="121733" y="5799255"/>
              <a:ext cx="992962" cy="438276"/>
              <a:chOff x="215439" y="4225323"/>
              <a:chExt cx="731433" cy="322842"/>
            </a:xfrm>
          </p:grpSpPr>
          <p:pic>
            <p:nvPicPr>
              <p:cNvPr id="19" name="Kuva 18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83149" y="4275502"/>
                <a:ext cx="263723" cy="272663"/>
              </a:xfrm>
              <a:prstGeom prst="rect">
                <a:avLst/>
              </a:prstGeom>
            </p:spPr>
          </p:pic>
          <p:pic>
            <p:nvPicPr>
              <p:cNvPr id="20" name="Kuva 19"/>
              <p:cNvPicPr>
                <a:picLocks noChangeAspect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15439" y="4225323"/>
                <a:ext cx="453779" cy="321218"/>
              </a:xfrm>
              <a:prstGeom prst="rect">
                <a:avLst/>
              </a:prstGeom>
            </p:spPr>
          </p:pic>
        </p:grpSp>
        <p:pic>
          <p:nvPicPr>
            <p:cNvPr id="18" name="Kuva 17"/>
            <p:cNvPicPr>
              <a:picLocks noChangeAspect="1"/>
            </p:cNvPicPr>
            <p:nvPr userDrawn="1"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6391" y="4507167"/>
              <a:ext cx="571589" cy="359469"/>
            </a:xfrm>
            <a:prstGeom prst="rect">
              <a:avLst/>
            </a:prstGeom>
          </p:spPr>
        </p:pic>
      </p:grpSp>
      <p:grpSp>
        <p:nvGrpSpPr>
          <p:cNvPr id="21" name="Ryhmä 20"/>
          <p:cNvGrpSpPr/>
          <p:nvPr userDrawn="1"/>
        </p:nvGrpSpPr>
        <p:grpSpPr>
          <a:xfrm>
            <a:off x="2579625" y="134861"/>
            <a:ext cx="943277" cy="937487"/>
            <a:chOff x="255253" y="59481"/>
            <a:chExt cx="5017802" cy="4987002"/>
          </a:xfrm>
          <a:solidFill>
            <a:schemeClr val="bg1"/>
          </a:solidFill>
        </p:grpSpPr>
        <p:sp>
          <p:nvSpPr>
            <p:cNvPr id="22" name="Puolivapaa piirto 21"/>
            <p:cNvSpPr/>
            <p:nvPr/>
          </p:nvSpPr>
          <p:spPr>
            <a:xfrm>
              <a:off x="255253" y="59481"/>
              <a:ext cx="5017802" cy="4821630"/>
            </a:xfrm>
            <a:custGeom>
              <a:avLst/>
              <a:gdLst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2554514 w 3526269"/>
                <a:gd name="connsiteY90" fmla="*/ 1821543 h 3120571"/>
                <a:gd name="connsiteX91" fmla="*/ 2416628 w 3526269"/>
                <a:gd name="connsiteY91" fmla="*/ 1748971 h 3120571"/>
                <a:gd name="connsiteX92" fmla="*/ 2329543 w 3526269"/>
                <a:gd name="connsiteY92" fmla="*/ 1698171 h 3120571"/>
                <a:gd name="connsiteX93" fmla="*/ 2264228 w 3526269"/>
                <a:gd name="connsiteY93" fmla="*/ 1654628 h 3120571"/>
                <a:gd name="connsiteX94" fmla="*/ 2198914 w 3526269"/>
                <a:gd name="connsiteY94" fmla="*/ 1632857 h 3120571"/>
                <a:gd name="connsiteX95" fmla="*/ 2097314 w 3526269"/>
                <a:gd name="connsiteY95" fmla="*/ 1574800 h 3120571"/>
                <a:gd name="connsiteX96" fmla="*/ 2053771 w 3526269"/>
                <a:gd name="connsiteY96" fmla="*/ 1538514 h 3120571"/>
                <a:gd name="connsiteX97" fmla="*/ 1923143 w 3526269"/>
                <a:gd name="connsiteY97" fmla="*/ 1436914 h 3120571"/>
                <a:gd name="connsiteX98" fmla="*/ 1872343 w 3526269"/>
                <a:gd name="connsiteY98" fmla="*/ 1349828 h 3120571"/>
                <a:gd name="connsiteX99" fmla="*/ 1821543 w 3526269"/>
                <a:gd name="connsiteY99" fmla="*/ 1284514 h 3120571"/>
                <a:gd name="connsiteX100" fmla="*/ 1799771 w 3526269"/>
                <a:gd name="connsiteY100" fmla="*/ 1211943 h 3120571"/>
                <a:gd name="connsiteX101" fmla="*/ 1756228 w 3526269"/>
                <a:gd name="connsiteY101" fmla="*/ 1139371 h 3120571"/>
                <a:gd name="connsiteX102" fmla="*/ 1625600 w 3526269"/>
                <a:gd name="connsiteY102" fmla="*/ 986971 h 3120571"/>
                <a:gd name="connsiteX103" fmla="*/ 1589314 w 3526269"/>
                <a:gd name="connsiteY103" fmla="*/ 928914 h 3120571"/>
                <a:gd name="connsiteX104" fmla="*/ 1574800 w 3526269"/>
                <a:gd name="connsiteY104" fmla="*/ 892628 h 3120571"/>
                <a:gd name="connsiteX105" fmla="*/ 1538514 w 3526269"/>
                <a:gd name="connsiteY105" fmla="*/ 856343 h 3120571"/>
                <a:gd name="connsiteX106" fmla="*/ 1509485 w 3526269"/>
                <a:gd name="connsiteY106" fmla="*/ 820057 h 3120571"/>
                <a:gd name="connsiteX107" fmla="*/ 1473200 w 3526269"/>
                <a:gd name="connsiteY107" fmla="*/ 783771 h 3120571"/>
                <a:gd name="connsiteX108" fmla="*/ 1436914 w 3526269"/>
                <a:gd name="connsiteY108" fmla="*/ 718457 h 3120571"/>
                <a:gd name="connsiteX109" fmla="*/ 1357085 w 3526269"/>
                <a:gd name="connsiteY109" fmla="*/ 624114 h 3120571"/>
                <a:gd name="connsiteX110" fmla="*/ 1335314 w 3526269"/>
                <a:gd name="connsiteY110" fmla="*/ 602343 h 3120571"/>
                <a:gd name="connsiteX111" fmla="*/ 1277257 w 3526269"/>
                <a:gd name="connsiteY111" fmla="*/ 529771 h 3120571"/>
                <a:gd name="connsiteX112" fmla="*/ 1219200 w 3526269"/>
                <a:gd name="connsiteY112" fmla="*/ 464457 h 3120571"/>
                <a:gd name="connsiteX113" fmla="*/ 1161143 w 3526269"/>
                <a:gd name="connsiteY113" fmla="*/ 406400 h 3120571"/>
                <a:gd name="connsiteX114" fmla="*/ 1081314 w 3526269"/>
                <a:gd name="connsiteY114" fmla="*/ 362857 h 3120571"/>
                <a:gd name="connsiteX115" fmla="*/ 1052285 w 3526269"/>
                <a:gd name="connsiteY115" fmla="*/ 333828 h 3120571"/>
                <a:gd name="connsiteX116" fmla="*/ 1001485 w 3526269"/>
                <a:gd name="connsiteY116" fmla="*/ 304800 h 3120571"/>
                <a:gd name="connsiteX117" fmla="*/ 979714 w 3526269"/>
                <a:gd name="connsiteY117" fmla="*/ 290285 h 3120571"/>
                <a:gd name="connsiteX118" fmla="*/ 928914 w 3526269"/>
                <a:gd name="connsiteY118" fmla="*/ 246743 h 3120571"/>
                <a:gd name="connsiteX119" fmla="*/ 907143 w 3526269"/>
                <a:gd name="connsiteY119" fmla="*/ 232228 h 3120571"/>
                <a:gd name="connsiteX120" fmla="*/ 885371 w 3526269"/>
                <a:gd name="connsiteY120" fmla="*/ 224971 h 3120571"/>
                <a:gd name="connsiteX121" fmla="*/ 849085 w 3526269"/>
                <a:gd name="connsiteY121" fmla="*/ 188685 h 3120571"/>
                <a:gd name="connsiteX122" fmla="*/ 820057 w 3526269"/>
                <a:gd name="connsiteY122" fmla="*/ 166914 h 3120571"/>
                <a:gd name="connsiteX123" fmla="*/ 812800 w 3526269"/>
                <a:gd name="connsiteY123" fmla="*/ 145143 h 3120571"/>
                <a:gd name="connsiteX124" fmla="*/ 762000 w 3526269"/>
                <a:gd name="connsiteY124" fmla="*/ 116114 h 3120571"/>
                <a:gd name="connsiteX125" fmla="*/ 740228 w 3526269"/>
                <a:gd name="connsiteY125" fmla="*/ 101600 h 3120571"/>
                <a:gd name="connsiteX126" fmla="*/ 703943 w 3526269"/>
                <a:gd name="connsiteY126" fmla="*/ 65314 h 3120571"/>
                <a:gd name="connsiteX127" fmla="*/ 689428 w 3526269"/>
                <a:gd name="connsiteY127" fmla="*/ 50800 h 3120571"/>
                <a:gd name="connsiteX128" fmla="*/ 660400 w 3526269"/>
                <a:gd name="connsiteY128" fmla="*/ 43543 h 3120571"/>
                <a:gd name="connsiteX129" fmla="*/ 638628 w 3526269"/>
                <a:gd name="connsiteY129" fmla="*/ 36285 h 3120571"/>
                <a:gd name="connsiteX130" fmla="*/ 602343 w 3526269"/>
                <a:gd name="connsiteY130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2554514 w 3526269"/>
                <a:gd name="connsiteY90" fmla="*/ 1821543 h 3120571"/>
                <a:gd name="connsiteX91" fmla="*/ 2416628 w 3526269"/>
                <a:gd name="connsiteY91" fmla="*/ 1748971 h 3120571"/>
                <a:gd name="connsiteX92" fmla="*/ 2329543 w 3526269"/>
                <a:gd name="connsiteY92" fmla="*/ 1698171 h 3120571"/>
                <a:gd name="connsiteX93" fmla="*/ 2264228 w 3526269"/>
                <a:gd name="connsiteY93" fmla="*/ 1654628 h 3120571"/>
                <a:gd name="connsiteX94" fmla="*/ 2198914 w 3526269"/>
                <a:gd name="connsiteY94" fmla="*/ 1632857 h 3120571"/>
                <a:gd name="connsiteX95" fmla="*/ 2097314 w 3526269"/>
                <a:gd name="connsiteY95" fmla="*/ 1574800 h 3120571"/>
                <a:gd name="connsiteX96" fmla="*/ 2053771 w 3526269"/>
                <a:gd name="connsiteY96" fmla="*/ 1538514 h 3120571"/>
                <a:gd name="connsiteX97" fmla="*/ 1923143 w 3526269"/>
                <a:gd name="connsiteY97" fmla="*/ 1436914 h 3120571"/>
                <a:gd name="connsiteX98" fmla="*/ 2220006 w 3526269"/>
                <a:gd name="connsiteY98" fmla="*/ 1260928 h 3120571"/>
                <a:gd name="connsiteX99" fmla="*/ 1821543 w 3526269"/>
                <a:gd name="connsiteY99" fmla="*/ 1284514 h 3120571"/>
                <a:gd name="connsiteX100" fmla="*/ 1799771 w 3526269"/>
                <a:gd name="connsiteY100" fmla="*/ 1211943 h 3120571"/>
                <a:gd name="connsiteX101" fmla="*/ 1756228 w 3526269"/>
                <a:gd name="connsiteY101" fmla="*/ 1139371 h 3120571"/>
                <a:gd name="connsiteX102" fmla="*/ 1625600 w 3526269"/>
                <a:gd name="connsiteY102" fmla="*/ 986971 h 3120571"/>
                <a:gd name="connsiteX103" fmla="*/ 1589314 w 3526269"/>
                <a:gd name="connsiteY103" fmla="*/ 928914 h 3120571"/>
                <a:gd name="connsiteX104" fmla="*/ 1574800 w 3526269"/>
                <a:gd name="connsiteY104" fmla="*/ 892628 h 3120571"/>
                <a:gd name="connsiteX105" fmla="*/ 1538514 w 3526269"/>
                <a:gd name="connsiteY105" fmla="*/ 856343 h 3120571"/>
                <a:gd name="connsiteX106" fmla="*/ 1509485 w 3526269"/>
                <a:gd name="connsiteY106" fmla="*/ 820057 h 3120571"/>
                <a:gd name="connsiteX107" fmla="*/ 1473200 w 3526269"/>
                <a:gd name="connsiteY107" fmla="*/ 783771 h 3120571"/>
                <a:gd name="connsiteX108" fmla="*/ 1436914 w 3526269"/>
                <a:gd name="connsiteY108" fmla="*/ 718457 h 3120571"/>
                <a:gd name="connsiteX109" fmla="*/ 1357085 w 3526269"/>
                <a:gd name="connsiteY109" fmla="*/ 624114 h 3120571"/>
                <a:gd name="connsiteX110" fmla="*/ 1335314 w 3526269"/>
                <a:gd name="connsiteY110" fmla="*/ 602343 h 3120571"/>
                <a:gd name="connsiteX111" fmla="*/ 1277257 w 3526269"/>
                <a:gd name="connsiteY111" fmla="*/ 529771 h 3120571"/>
                <a:gd name="connsiteX112" fmla="*/ 1219200 w 3526269"/>
                <a:gd name="connsiteY112" fmla="*/ 464457 h 3120571"/>
                <a:gd name="connsiteX113" fmla="*/ 1161143 w 3526269"/>
                <a:gd name="connsiteY113" fmla="*/ 406400 h 3120571"/>
                <a:gd name="connsiteX114" fmla="*/ 1081314 w 3526269"/>
                <a:gd name="connsiteY114" fmla="*/ 362857 h 3120571"/>
                <a:gd name="connsiteX115" fmla="*/ 1052285 w 3526269"/>
                <a:gd name="connsiteY115" fmla="*/ 333828 h 3120571"/>
                <a:gd name="connsiteX116" fmla="*/ 1001485 w 3526269"/>
                <a:gd name="connsiteY116" fmla="*/ 304800 h 3120571"/>
                <a:gd name="connsiteX117" fmla="*/ 979714 w 3526269"/>
                <a:gd name="connsiteY117" fmla="*/ 290285 h 3120571"/>
                <a:gd name="connsiteX118" fmla="*/ 928914 w 3526269"/>
                <a:gd name="connsiteY118" fmla="*/ 246743 h 3120571"/>
                <a:gd name="connsiteX119" fmla="*/ 907143 w 3526269"/>
                <a:gd name="connsiteY119" fmla="*/ 232228 h 3120571"/>
                <a:gd name="connsiteX120" fmla="*/ 885371 w 3526269"/>
                <a:gd name="connsiteY120" fmla="*/ 224971 h 3120571"/>
                <a:gd name="connsiteX121" fmla="*/ 849085 w 3526269"/>
                <a:gd name="connsiteY121" fmla="*/ 188685 h 3120571"/>
                <a:gd name="connsiteX122" fmla="*/ 820057 w 3526269"/>
                <a:gd name="connsiteY122" fmla="*/ 166914 h 3120571"/>
                <a:gd name="connsiteX123" fmla="*/ 812800 w 3526269"/>
                <a:gd name="connsiteY123" fmla="*/ 145143 h 3120571"/>
                <a:gd name="connsiteX124" fmla="*/ 762000 w 3526269"/>
                <a:gd name="connsiteY124" fmla="*/ 116114 h 3120571"/>
                <a:gd name="connsiteX125" fmla="*/ 740228 w 3526269"/>
                <a:gd name="connsiteY125" fmla="*/ 101600 h 3120571"/>
                <a:gd name="connsiteX126" fmla="*/ 703943 w 3526269"/>
                <a:gd name="connsiteY126" fmla="*/ 65314 h 3120571"/>
                <a:gd name="connsiteX127" fmla="*/ 689428 w 3526269"/>
                <a:gd name="connsiteY127" fmla="*/ 50800 h 3120571"/>
                <a:gd name="connsiteX128" fmla="*/ 660400 w 3526269"/>
                <a:gd name="connsiteY128" fmla="*/ 43543 h 3120571"/>
                <a:gd name="connsiteX129" fmla="*/ 638628 w 3526269"/>
                <a:gd name="connsiteY129" fmla="*/ 36285 h 3120571"/>
                <a:gd name="connsiteX130" fmla="*/ 602343 w 3526269"/>
                <a:gd name="connsiteY130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2554514 w 3526269"/>
                <a:gd name="connsiteY90" fmla="*/ 1821543 h 3120571"/>
                <a:gd name="connsiteX91" fmla="*/ 2416628 w 3526269"/>
                <a:gd name="connsiteY91" fmla="*/ 1748971 h 3120571"/>
                <a:gd name="connsiteX92" fmla="*/ 2329543 w 3526269"/>
                <a:gd name="connsiteY92" fmla="*/ 1698171 h 3120571"/>
                <a:gd name="connsiteX93" fmla="*/ 2264228 w 3526269"/>
                <a:gd name="connsiteY93" fmla="*/ 1654628 h 3120571"/>
                <a:gd name="connsiteX94" fmla="*/ 2198914 w 3526269"/>
                <a:gd name="connsiteY94" fmla="*/ 1632857 h 3120571"/>
                <a:gd name="connsiteX95" fmla="*/ 2097314 w 3526269"/>
                <a:gd name="connsiteY95" fmla="*/ 1574800 h 3120571"/>
                <a:gd name="connsiteX96" fmla="*/ 2053771 w 3526269"/>
                <a:gd name="connsiteY96" fmla="*/ 1538514 h 3120571"/>
                <a:gd name="connsiteX97" fmla="*/ 2618468 w 3526269"/>
                <a:gd name="connsiteY97" fmla="*/ 1400401 h 3120571"/>
                <a:gd name="connsiteX98" fmla="*/ 2220006 w 3526269"/>
                <a:gd name="connsiteY98" fmla="*/ 1260928 h 3120571"/>
                <a:gd name="connsiteX99" fmla="*/ 1821543 w 3526269"/>
                <a:gd name="connsiteY99" fmla="*/ 1284514 h 3120571"/>
                <a:gd name="connsiteX100" fmla="*/ 1799771 w 3526269"/>
                <a:gd name="connsiteY100" fmla="*/ 1211943 h 3120571"/>
                <a:gd name="connsiteX101" fmla="*/ 1756228 w 3526269"/>
                <a:gd name="connsiteY101" fmla="*/ 1139371 h 3120571"/>
                <a:gd name="connsiteX102" fmla="*/ 1625600 w 3526269"/>
                <a:gd name="connsiteY102" fmla="*/ 986971 h 3120571"/>
                <a:gd name="connsiteX103" fmla="*/ 1589314 w 3526269"/>
                <a:gd name="connsiteY103" fmla="*/ 928914 h 3120571"/>
                <a:gd name="connsiteX104" fmla="*/ 1574800 w 3526269"/>
                <a:gd name="connsiteY104" fmla="*/ 892628 h 3120571"/>
                <a:gd name="connsiteX105" fmla="*/ 1538514 w 3526269"/>
                <a:gd name="connsiteY105" fmla="*/ 856343 h 3120571"/>
                <a:gd name="connsiteX106" fmla="*/ 1509485 w 3526269"/>
                <a:gd name="connsiteY106" fmla="*/ 820057 h 3120571"/>
                <a:gd name="connsiteX107" fmla="*/ 1473200 w 3526269"/>
                <a:gd name="connsiteY107" fmla="*/ 783771 h 3120571"/>
                <a:gd name="connsiteX108" fmla="*/ 1436914 w 3526269"/>
                <a:gd name="connsiteY108" fmla="*/ 718457 h 3120571"/>
                <a:gd name="connsiteX109" fmla="*/ 1357085 w 3526269"/>
                <a:gd name="connsiteY109" fmla="*/ 624114 h 3120571"/>
                <a:gd name="connsiteX110" fmla="*/ 1335314 w 3526269"/>
                <a:gd name="connsiteY110" fmla="*/ 602343 h 3120571"/>
                <a:gd name="connsiteX111" fmla="*/ 1277257 w 3526269"/>
                <a:gd name="connsiteY111" fmla="*/ 529771 h 3120571"/>
                <a:gd name="connsiteX112" fmla="*/ 1219200 w 3526269"/>
                <a:gd name="connsiteY112" fmla="*/ 464457 h 3120571"/>
                <a:gd name="connsiteX113" fmla="*/ 1161143 w 3526269"/>
                <a:gd name="connsiteY113" fmla="*/ 406400 h 3120571"/>
                <a:gd name="connsiteX114" fmla="*/ 1081314 w 3526269"/>
                <a:gd name="connsiteY114" fmla="*/ 362857 h 3120571"/>
                <a:gd name="connsiteX115" fmla="*/ 1052285 w 3526269"/>
                <a:gd name="connsiteY115" fmla="*/ 333828 h 3120571"/>
                <a:gd name="connsiteX116" fmla="*/ 1001485 w 3526269"/>
                <a:gd name="connsiteY116" fmla="*/ 304800 h 3120571"/>
                <a:gd name="connsiteX117" fmla="*/ 979714 w 3526269"/>
                <a:gd name="connsiteY117" fmla="*/ 290285 h 3120571"/>
                <a:gd name="connsiteX118" fmla="*/ 928914 w 3526269"/>
                <a:gd name="connsiteY118" fmla="*/ 246743 h 3120571"/>
                <a:gd name="connsiteX119" fmla="*/ 907143 w 3526269"/>
                <a:gd name="connsiteY119" fmla="*/ 232228 h 3120571"/>
                <a:gd name="connsiteX120" fmla="*/ 885371 w 3526269"/>
                <a:gd name="connsiteY120" fmla="*/ 224971 h 3120571"/>
                <a:gd name="connsiteX121" fmla="*/ 849085 w 3526269"/>
                <a:gd name="connsiteY121" fmla="*/ 188685 h 3120571"/>
                <a:gd name="connsiteX122" fmla="*/ 820057 w 3526269"/>
                <a:gd name="connsiteY122" fmla="*/ 166914 h 3120571"/>
                <a:gd name="connsiteX123" fmla="*/ 812800 w 3526269"/>
                <a:gd name="connsiteY123" fmla="*/ 145143 h 3120571"/>
                <a:gd name="connsiteX124" fmla="*/ 762000 w 3526269"/>
                <a:gd name="connsiteY124" fmla="*/ 116114 h 3120571"/>
                <a:gd name="connsiteX125" fmla="*/ 740228 w 3526269"/>
                <a:gd name="connsiteY125" fmla="*/ 101600 h 3120571"/>
                <a:gd name="connsiteX126" fmla="*/ 703943 w 3526269"/>
                <a:gd name="connsiteY126" fmla="*/ 65314 h 3120571"/>
                <a:gd name="connsiteX127" fmla="*/ 689428 w 3526269"/>
                <a:gd name="connsiteY127" fmla="*/ 50800 h 3120571"/>
                <a:gd name="connsiteX128" fmla="*/ 660400 w 3526269"/>
                <a:gd name="connsiteY128" fmla="*/ 43543 h 3120571"/>
                <a:gd name="connsiteX129" fmla="*/ 638628 w 3526269"/>
                <a:gd name="connsiteY129" fmla="*/ 36285 h 3120571"/>
                <a:gd name="connsiteX130" fmla="*/ 602343 w 3526269"/>
                <a:gd name="connsiteY130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2554514 w 3526269"/>
                <a:gd name="connsiteY90" fmla="*/ 1821543 h 3120571"/>
                <a:gd name="connsiteX91" fmla="*/ 2416628 w 3526269"/>
                <a:gd name="connsiteY91" fmla="*/ 1748971 h 3120571"/>
                <a:gd name="connsiteX92" fmla="*/ 2329543 w 3526269"/>
                <a:gd name="connsiteY92" fmla="*/ 1698171 h 3120571"/>
                <a:gd name="connsiteX93" fmla="*/ 2264228 w 3526269"/>
                <a:gd name="connsiteY93" fmla="*/ 1654628 h 3120571"/>
                <a:gd name="connsiteX94" fmla="*/ 2198914 w 3526269"/>
                <a:gd name="connsiteY94" fmla="*/ 1632857 h 3120571"/>
                <a:gd name="connsiteX95" fmla="*/ 2097314 w 3526269"/>
                <a:gd name="connsiteY95" fmla="*/ 1574800 h 3120571"/>
                <a:gd name="connsiteX96" fmla="*/ 2831646 w 3526269"/>
                <a:gd name="connsiteY96" fmla="*/ 1703614 h 3120571"/>
                <a:gd name="connsiteX97" fmla="*/ 2618468 w 3526269"/>
                <a:gd name="connsiteY97" fmla="*/ 1400401 h 3120571"/>
                <a:gd name="connsiteX98" fmla="*/ 2220006 w 3526269"/>
                <a:gd name="connsiteY98" fmla="*/ 1260928 h 3120571"/>
                <a:gd name="connsiteX99" fmla="*/ 1821543 w 3526269"/>
                <a:gd name="connsiteY99" fmla="*/ 1284514 h 3120571"/>
                <a:gd name="connsiteX100" fmla="*/ 1799771 w 3526269"/>
                <a:gd name="connsiteY100" fmla="*/ 1211943 h 3120571"/>
                <a:gd name="connsiteX101" fmla="*/ 1756228 w 3526269"/>
                <a:gd name="connsiteY101" fmla="*/ 1139371 h 3120571"/>
                <a:gd name="connsiteX102" fmla="*/ 1625600 w 3526269"/>
                <a:gd name="connsiteY102" fmla="*/ 986971 h 3120571"/>
                <a:gd name="connsiteX103" fmla="*/ 1589314 w 3526269"/>
                <a:gd name="connsiteY103" fmla="*/ 928914 h 3120571"/>
                <a:gd name="connsiteX104" fmla="*/ 1574800 w 3526269"/>
                <a:gd name="connsiteY104" fmla="*/ 892628 h 3120571"/>
                <a:gd name="connsiteX105" fmla="*/ 1538514 w 3526269"/>
                <a:gd name="connsiteY105" fmla="*/ 856343 h 3120571"/>
                <a:gd name="connsiteX106" fmla="*/ 1509485 w 3526269"/>
                <a:gd name="connsiteY106" fmla="*/ 820057 h 3120571"/>
                <a:gd name="connsiteX107" fmla="*/ 1473200 w 3526269"/>
                <a:gd name="connsiteY107" fmla="*/ 783771 h 3120571"/>
                <a:gd name="connsiteX108" fmla="*/ 1436914 w 3526269"/>
                <a:gd name="connsiteY108" fmla="*/ 718457 h 3120571"/>
                <a:gd name="connsiteX109" fmla="*/ 1357085 w 3526269"/>
                <a:gd name="connsiteY109" fmla="*/ 624114 h 3120571"/>
                <a:gd name="connsiteX110" fmla="*/ 1335314 w 3526269"/>
                <a:gd name="connsiteY110" fmla="*/ 602343 h 3120571"/>
                <a:gd name="connsiteX111" fmla="*/ 1277257 w 3526269"/>
                <a:gd name="connsiteY111" fmla="*/ 529771 h 3120571"/>
                <a:gd name="connsiteX112" fmla="*/ 1219200 w 3526269"/>
                <a:gd name="connsiteY112" fmla="*/ 464457 h 3120571"/>
                <a:gd name="connsiteX113" fmla="*/ 1161143 w 3526269"/>
                <a:gd name="connsiteY113" fmla="*/ 406400 h 3120571"/>
                <a:gd name="connsiteX114" fmla="*/ 1081314 w 3526269"/>
                <a:gd name="connsiteY114" fmla="*/ 362857 h 3120571"/>
                <a:gd name="connsiteX115" fmla="*/ 1052285 w 3526269"/>
                <a:gd name="connsiteY115" fmla="*/ 333828 h 3120571"/>
                <a:gd name="connsiteX116" fmla="*/ 1001485 w 3526269"/>
                <a:gd name="connsiteY116" fmla="*/ 304800 h 3120571"/>
                <a:gd name="connsiteX117" fmla="*/ 979714 w 3526269"/>
                <a:gd name="connsiteY117" fmla="*/ 290285 h 3120571"/>
                <a:gd name="connsiteX118" fmla="*/ 928914 w 3526269"/>
                <a:gd name="connsiteY118" fmla="*/ 246743 h 3120571"/>
                <a:gd name="connsiteX119" fmla="*/ 907143 w 3526269"/>
                <a:gd name="connsiteY119" fmla="*/ 232228 h 3120571"/>
                <a:gd name="connsiteX120" fmla="*/ 885371 w 3526269"/>
                <a:gd name="connsiteY120" fmla="*/ 224971 h 3120571"/>
                <a:gd name="connsiteX121" fmla="*/ 849085 w 3526269"/>
                <a:gd name="connsiteY121" fmla="*/ 188685 h 3120571"/>
                <a:gd name="connsiteX122" fmla="*/ 820057 w 3526269"/>
                <a:gd name="connsiteY122" fmla="*/ 166914 h 3120571"/>
                <a:gd name="connsiteX123" fmla="*/ 812800 w 3526269"/>
                <a:gd name="connsiteY123" fmla="*/ 145143 h 3120571"/>
                <a:gd name="connsiteX124" fmla="*/ 762000 w 3526269"/>
                <a:gd name="connsiteY124" fmla="*/ 116114 h 3120571"/>
                <a:gd name="connsiteX125" fmla="*/ 740228 w 3526269"/>
                <a:gd name="connsiteY125" fmla="*/ 101600 h 3120571"/>
                <a:gd name="connsiteX126" fmla="*/ 703943 w 3526269"/>
                <a:gd name="connsiteY126" fmla="*/ 65314 h 3120571"/>
                <a:gd name="connsiteX127" fmla="*/ 689428 w 3526269"/>
                <a:gd name="connsiteY127" fmla="*/ 50800 h 3120571"/>
                <a:gd name="connsiteX128" fmla="*/ 660400 w 3526269"/>
                <a:gd name="connsiteY128" fmla="*/ 43543 h 3120571"/>
                <a:gd name="connsiteX129" fmla="*/ 638628 w 3526269"/>
                <a:gd name="connsiteY129" fmla="*/ 36285 h 3120571"/>
                <a:gd name="connsiteX130" fmla="*/ 602343 w 3526269"/>
                <a:gd name="connsiteY130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2554514 w 3526269"/>
                <a:gd name="connsiteY90" fmla="*/ 1821543 h 3120571"/>
                <a:gd name="connsiteX91" fmla="*/ 2416628 w 3526269"/>
                <a:gd name="connsiteY91" fmla="*/ 1748971 h 3120571"/>
                <a:gd name="connsiteX92" fmla="*/ 2329543 w 3526269"/>
                <a:gd name="connsiteY92" fmla="*/ 1698171 h 3120571"/>
                <a:gd name="connsiteX93" fmla="*/ 2264228 w 3526269"/>
                <a:gd name="connsiteY93" fmla="*/ 1654628 h 3120571"/>
                <a:gd name="connsiteX94" fmla="*/ 2198914 w 3526269"/>
                <a:gd name="connsiteY94" fmla="*/ 1632857 h 3120571"/>
                <a:gd name="connsiteX95" fmla="*/ 2964089 w 3526269"/>
                <a:gd name="connsiteY95" fmla="*/ 1814512 h 3120571"/>
                <a:gd name="connsiteX96" fmla="*/ 2831646 w 3526269"/>
                <a:gd name="connsiteY96" fmla="*/ 1703614 h 3120571"/>
                <a:gd name="connsiteX97" fmla="*/ 2618468 w 3526269"/>
                <a:gd name="connsiteY97" fmla="*/ 1400401 h 3120571"/>
                <a:gd name="connsiteX98" fmla="*/ 2220006 w 3526269"/>
                <a:gd name="connsiteY98" fmla="*/ 1260928 h 3120571"/>
                <a:gd name="connsiteX99" fmla="*/ 1821543 w 3526269"/>
                <a:gd name="connsiteY99" fmla="*/ 1284514 h 3120571"/>
                <a:gd name="connsiteX100" fmla="*/ 1799771 w 3526269"/>
                <a:gd name="connsiteY100" fmla="*/ 1211943 h 3120571"/>
                <a:gd name="connsiteX101" fmla="*/ 1756228 w 3526269"/>
                <a:gd name="connsiteY101" fmla="*/ 1139371 h 3120571"/>
                <a:gd name="connsiteX102" fmla="*/ 1625600 w 3526269"/>
                <a:gd name="connsiteY102" fmla="*/ 986971 h 3120571"/>
                <a:gd name="connsiteX103" fmla="*/ 1589314 w 3526269"/>
                <a:gd name="connsiteY103" fmla="*/ 928914 h 3120571"/>
                <a:gd name="connsiteX104" fmla="*/ 1574800 w 3526269"/>
                <a:gd name="connsiteY104" fmla="*/ 892628 h 3120571"/>
                <a:gd name="connsiteX105" fmla="*/ 1538514 w 3526269"/>
                <a:gd name="connsiteY105" fmla="*/ 856343 h 3120571"/>
                <a:gd name="connsiteX106" fmla="*/ 1509485 w 3526269"/>
                <a:gd name="connsiteY106" fmla="*/ 820057 h 3120571"/>
                <a:gd name="connsiteX107" fmla="*/ 1473200 w 3526269"/>
                <a:gd name="connsiteY107" fmla="*/ 783771 h 3120571"/>
                <a:gd name="connsiteX108" fmla="*/ 1436914 w 3526269"/>
                <a:gd name="connsiteY108" fmla="*/ 718457 h 3120571"/>
                <a:gd name="connsiteX109" fmla="*/ 1357085 w 3526269"/>
                <a:gd name="connsiteY109" fmla="*/ 624114 h 3120571"/>
                <a:gd name="connsiteX110" fmla="*/ 1335314 w 3526269"/>
                <a:gd name="connsiteY110" fmla="*/ 602343 h 3120571"/>
                <a:gd name="connsiteX111" fmla="*/ 1277257 w 3526269"/>
                <a:gd name="connsiteY111" fmla="*/ 529771 h 3120571"/>
                <a:gd name="connsiteX112" fmla="*/ 1219200 w 3526269"/>
                <a:gd name="connsiteY112" fmla="*/ 464457 h 3120571"/>
                <a:gd name="connsiteX113" fmla="*/ 1161143 w 3526269"/>
                <a:gd name="connsiteY113" fmla="*/ 406400 h 3120571"/>
                <a:gd name="connsiteX114" fmla="*/ 1081314 w 3526269"/>
                <a:gd name="connsiteY114" fmla="*/ 362857 h 3120571"/>
                <a:gd name="connsiteX115" fmla="*/ 1052285 w 3526269"/>
                <a:gd name="connsiteY115" fmla="*/ 333828 h 3120571"/>
                <a:gd name="connsiteX116" fmla="*/ 1001485 w 3526269"/>
                <a:gd name="connsiteY116" fmla="*/ 304800 h 3120571"/>
                <a:gd name="connsiteX117" fmla="*/ 979714 w 3526269"/>
                <a:gd name="connsiteY117" fmla="*/ 290285 h 3120571"/>
                <a:gd name="connsiteX118" fmla="*/ 928914 w 3526269"/>
                <a:gd name="connsiteY118" fmla="*/ 246743 h 3120571"/>
                <a:gd name="connsiteX119" fmla="*/ 907143 w 3526269"/>
                <a:gd name="connsiteY119" fmla="*/ 232228 h 3120571"/>
                <a:gd name="connsiteX120" fmla="*/ 885371 w 3526269"/>
                <a:gd name="connsiteY120" fmla="*/ 224971 h 3120571"/>
                <a:gd name="connsiteX121" fmla="*/ 849085 w 3526269"/>
                <a:gd name="connsiteY121" fmla="*/ 188685 h 3120571"/>
                <a:gd name="connsiteX122" fmla="*/ 820057 w 3526269"/>
                <a:gd name="connsiteY122" fmla="*/ 166914 h 3120571"/>
                <a:gd name="connsiteX123" fmla="*/ 812800 w 3526269"/>
                <a:gd name="connsiteY123" fmla="*/ 145143 h 3120571"/>
                <a:gd name="connsiteX124" fmla="*/ 762000 w 3526269"/>
                <a:gd name="connsiteY124" fmla="*/ 116114 h 3120571"/>
                <a:gd name="connsiteX125" fmla="*/ 740228 w 3526269"/>
                <a:gd name="connsiteY125" fmla="*/ 101600 h 3120571"/>
                <a:gd name="connsiteX126" fmla="*/ 703943 w 3526269"/>
                <a:gd name="connsiteY126" fmla="*/ 65314 h 3120571"/>
                <a:gd name="connsiteX127" fmla="*/ 689428 w 3526269"/>
                <a:gd name="connsiteY127" fmla="*/ 50800 h 3120571"/>
                <a:gd name="connsiteX128" fmla="*/ 660400 w 3526269"/>
                <a:gd name="connsiteY128" fmla="*/ 43543 h 3120571"/>
                <a:gd name="connsiteX129" fmla="*/ 638628 w 3526269"/>
                <a:gd name="connsiteY129" fmla="*/ 36285 h 3120571"/>
                <a:gd name="connsiteX130" fmla="*/ 602343 w 3526269"/>
                <a:gd name="connsiteY130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2554514 w 3526269"/>
                <a:gd name="connsiteY90" fmla="*/ 1821543 h 3120571"/>
                <a:gd name="connsiteX91" fmla="*/ 2416628 w 3526269"/>
                <a:gd name="connsiteY91" fmla="*/ 1748971 h 3120571"/>
                <a:gd name="connsiteX92" fmla="*/ 2329543 w 3526269"/>
                <a:gd name="connsiteY92" fmla="*/ 1698171 h 3120571"/>
                <a:gd name="connsiteX93" fmla="*/ 2264228 w 3526269"/>
                <a:gd name="connsiteY93" fmla="*/ 1654628 h 3120571"/>
                <a:gd name="connsiteX94" fmla="*/ 2964089 w 3526269"/>
                <a:gd name="connsiteY94" fmla="*/ 1814512 h 3120571"/>
                <a:gd name="connsiteX95" fmla="*/ 2831646 w 3526269"/>
                <a:gd name="connsiteY95" fmla="*/ 1703614 h 3120571"/>
                <a:gd name="connsiteX96" fmla="*/ 2618468 w 3526269"/>
                <a:gd name="connsiteY96" fmla="*/ 1400401 h 3120571"/>
                <a:gd name="connsiteX97" fmla="*/ 2220006 w 3526269"/>
                <a:gd name="connsiteY97" fmla="*/ 1260928 h 3120571"/>
                <a:gd name="connsiteX98" fmla="*/ 1821543 w 3526269"/>
                <a:gd name="connsiteY98" fmla="*/ 1284514 h 3120571"/>
                <a:gd name="connsiteX99" fmla="*/ 1799771 w 3526269"/>
                <a:gd name="connsiteY99" fmla="*/ 1211943 h 3120571"/>
                <a:gd name="connsiteX100" fmla="*/ 1756228 w 3526269"/>
                <a:gd name="connsiteY100" fmla="*/ 1139371 h 3120571"/>
                <a:gd name="connsiteX101" fmla="*/ 1625600 w 3526269"/>
                <a:gd name="connsiteY101" fmla="*/ 986971 h 3120571"/>
                <a:gd name="connsiteX102" fmla="*/ 1589314 w 3526269"/>
                <a:gd name="connsiteY102" fmla="*/ 928914 h 3120571"/>
                <a:gd name="connsiteX103" fmla="*/ 1574800 w 3526269"/>
                <a:gd name="connsiteY103" fmla="*/ 892628 h 3120571"/>
                <a:gd name="connsiteX104" fmla="*/ 1538514 w 3526269"/>
                <a:gd name="connsiteY104" fmla="*/ 856343 h 3120571"/>
                <a:gd name="connsiteX105" fmla="*/ 1509485 w 3526269"/>
                <a:gd name="connsiteY105" fmla="*/ 820057 h 3120571"/>
                <a:gd name="connsiteX106" fmla="*/ 1473200 w 3526269"/>
                <a:gd name="connsiteY106" fmla="*/ 783771 h 3120571"/>
                <a:gd name="connsiteX107" fmla="*/ 1436914 w 3526269"/>
                <a:gd name="connsiteY107" fmla="*/ 718457 h 3120571"/>
                <a:gd name="connsiteX108" fmla="*/ 1357085 w 3526269"/>
                <a:gd name="connsiteY108" fmla="*/ 624114 h 3120571"/>
                <a:gd name="connsiteX109" fmla="*/ 1335314 w 3526269"/>
                <a:gd name="connsiteY109" fmla="*/ 602343 h 3120571"/>
                <a:gd name="connsiteX110" fmla="*/ 1277257 w 3526269"/>
                <a:gd name="connsiteY110" fmla="*/ 529771 h 3120571"/>
                <a:gd name="connsiteX111" fmla="*/ 1219200 w 3526269"/>
                <a:gd name="connsiteY111" fmla="*/ 464457 h 3120571"/>
                <a:gd name="connsiteX112" fmla="*/ 1161143 w 3526269"/>
                <a:gd name="connsiteY112" fmla="*/ 406400 h 3120571"/>
                <a:gd name="connsiteX113" fmla="*/ 1081314 w 3526269"/>
                <a:gd name="connsiteY113" fmla="*/ 362857 h 3120571"/>
                <a:gd name="connsiteX114" fmla="*/ 1052285 w 3526269"/>
                <a:gd name="connsiteY114" fmla="*/ 333828 h 3120571"/>
                <a:gd name="connsiteX115" fmla="*/ 1001485 w 3526269"/>
                <a:gd name="connsiteY115" fmla="*/ 304800 h 3120571"/>
                <a:gd name="connsiteX116" fmla="*/ 979714 w 3526269"/>
                <a:gd name="connsiteY116" fmla="*/ 290285 h 3120571"/>
                <a:gd name="connsiteX117" fmla="*/ 928914 w 3526269"/>
                <a:gd name="connsiteY117" fmla="*/ 246743 h 3120571"/>
                <a:gd name="connsiteX118" fmla="*/ 907143 w 3526269"/>
                <a:gd name="connsiteY118" fmla="*/ 232228 h 3120571"/>
                <a:gd name="connsiteX119" fmla="*/ 885371 w 3526269"/>
                <a:gd name="connsiteY119" fmla="*/ 224971 h 3120571"/>
                <a:gd name="connsiteX120" fmla="*/ 849085 w 3526269"/>
                <a:gd name="connsiteY120" fmla="*/ 188685 h 3120571"/>
                <a:gd name="connsiteX121" fmla="*/ 820057 w 3526269"/>
                <a:gd name="connsiteY121" fmla="*/ 166914 h 3120571"/>
                <a:gd name="connsiteX122" fmla="*/ 812800 w 3526269"/>
                <a:gd name="connsiteY122" fmla="*/ 145143 h 3120571"/>
                <a:gd name="connsiteX123" fmla="*/ 762000 w 3526269"/>
                <a:gd name="connsiteY123" fmla="*/ 116114 h 3120571"/>
                <a:gd name="connsiteX124" fmla="*/ 740228 w 3526269"/>
                <a:gd name="connsiteY124" fmla="*/ 101600 h 3120571"/>
                <a:gd name="connsiteX125" fmla="*/ 703943 w 3526269"/>
                <a:gd name="connsiteY125" fmla="*/ 65314 h 3120571"/>
                <a:gd name="connsiteX126" fmla="*/ 689428 w 3526269"/>
                <a:gd name="connsiteY126" fmla="*/ 50800 h 3120571"/>
                <a:gd name="connsiteX127" fmla="*/ 660400 w 3526269"/>
                <a:gd name="connsiteY127" fmla="*/ 43543 h 3120571"/>
                <a:gd name="connsiteX128" fmla="*/ 638628 w 3526269"/>
                <a:gd name="connsiteY128" fmla="*/ 36285 h 3120571"/>
                <a:gd name="connsiteX129" fmla="*/ 602343 w 3526269"/>
                <a:gd name="connsiteY129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2554514 w 3526269"/>
                <a:gd name="connsiteY90" fmla="*/ 1821543 h 3120571"/>
                <a:gd name="connsiteX91" fmla="*/ 2416628 w 3526269"/>
                <a:gd name="connsiteY91" fmla="*/ 1748971 h 3120571"/>
                <a:gd name="connsiteX92" fmla="*/ 2329543 w 3526269"/>
                <a:gd name="connsiteY92" fmla="*/ 1698171 h 3120571"/>
                <a:gd name="connsiteX93" fmla="*/ 2964089 w 3526269"/>
                <a:gd name="connsiteY93" fmla="*/ 1814512 h 3120571"/>
                <a:gd name="connsiteX94" fmla="*/ 2831646 w 3526269"/>
                <a:gd name="connsiteY94" fmla="*/ 1703614 h 3120571"/>
                <a:gd name="connsiteX95" fmla="*/ 2618468 w 3526269"/>
                <a:gd name="connsiteY95" fmla="*/ 1400401 h 3120571"/>
                <a:gd name="connsiteX96" fmla="*/ 2220006 w 3526269"/>
                <a:gd name="connsiteY96" fmla="*/ 1260928 h 3120571"/>
                <a:gd name="connsiteX97" fmla="*/ 1821543 w 3526269"/>
                <a:gd name="connsiteY97" fmla="*/ 1284514 h 3120571"/>
                <a:gd name="connsiteX98" fmla="*/ 1799771 w 3526269"/>
                <a:gd name="connsiteY98" fmla="*/ 1211943 h 3120571"/>
                <a:gd name="connsiteX99" fmla="*/ 1756228 w 3526269"/>
                <a:gd name="connsiteY99" fmla="*/ 1139371 h 3120571"/>
                <a:gd name="connsiteX100" fmla="*/ 1625600 w 3526269"/>
                <a:gd name="connsiteY100" fmla="*/ 986971 h 3120571"/>
                <a:gd name="connsiteX101" fmla="*/ 1589314 w 3526269"/>
                <a:gd name="connsiteY101" fmla="*/ 928914 h 3120571"/>
                <a:gd name="connsiteX102" fmla="*/ 1574800 w 3526269"/>
                <a:gd name="connsiteY102" fmla="*/ 892628 h 3120571"/>
                <a:gd name="connsiteX103" fmla="*/ 1538514 w 3526269"/>
                <a:gd name="connsiteY103" fmla="*/ 856343 h 3120571"/>
                <a:gd name="connsiteX104" fmla="*/ 1509485 w 3526269"/>
                <a:gd name="connsiteY104" fmla="*/ 820057 h 3120571"/>
                <a:gd name="connsiteX105" fmla="*/ 1473200 w 3526269"/>
                <a:gd name="connsiteY105" fmla="*/ 783771 h 3120571"/>
                <a:gd name="connsiteX106" fmla="*/ 1436914 w 3526269"/>
                <a:gd name="connsiteY106" fmla="*/ 718457 h 3120571"/>
                <a:gd name="connsiteX107" fmla="*/ 1357085 w 3526269"/>
                <a:gd name="connsiteY107" fmla="*/ 624114 h 3120571"/>
                <a:gd name="connsiteX108" fmla="*/ 1335314 w 3526269"/>
                <a:gd name="connsiteY108" fmla="*/ 602343 h 3120571"/>
                <a:gd name="connsiteX109" fmla="*/ 1277257 w 3526269"/>
                <a:gd name="connsiteY109" fmla="*/ 529771 h 3120571"/>
                <a:gd name="connsiteX110" fmla="*/ 1219200 w 3526269"/>
                <a:gd name="connsiteY110" fmla="*/ 464457 h 3120571"/>
                <a:gd name="connsiteX111" fmla="*/ 1161143 w 3526269"/>
                <a:gd name="connsiteY111" fmla="*/ 406400 h 3120571"/>
                <a:gd name="connsiteX112" fmla="*/ 1081314 w 3526269"/>
                <a:gd name="connsiteY112" fmla="*/ 362857 h 3120571"/>
                <a:gd name="connsiteX113" fmla="*/ 1052285 w 3526269"/>
                <a:gd name="connsiteY113" fmla="*/ 333828 h 3120571"/>
                <a:gd name="connsiteX114" fmla="*/ 1001485 w 3526269"/>
                <a:gd name="connsiteY114" fmla="*/ 304800 h 3120571"/>
                <a:gd name="connsiteX115" fmla="*/ 979714 w 3526269"/>
                <a:gd name="connsiteY115" fmla="*/ 290285 h 3120571"/>
                <a:gd name="connsiteX116" fmla="*/ 928914 w 3526269"/>
                <a:gd name="connsiteY116" fmla="*/ 246743 h 3120571"/>
                <a:gd name="connsiteX117" fmla="*/ 907143 w 3526269"/>
                <a:gd name="connsiteY117" fmla="*/ 232228 h 3120571"/>
                <a:gd name="connsiteX118" fmla="*/ 885371 w 3526269"/>
                <a:gd name="connsiteY118" fmla="*/ 224971 h 3120571"/>
                <a:gd name="connsiteX119" fmla="*/ 849085 w 3526269"/>
                <a:gd name="connsiteY119" fmla="*/ 188685 h 3120571"/>
                <a:gd name="connsiteX120" fmla="*/ 820057 w 3526269"/>
                <a:gd name="connsiteY120" fmla="*/ 166914 h 3120571"/>
                <a:gd name="connsiteX121" fmla="*/ 812800 w 3526269"/>
                <a:gd name="connsiteY121" fmla="*/ 145143 h 3120571"/>
                <a:gd name="connsiteX122" fmla="*/ 762000 w 3526269"/>
                <a:gd name="connsiteY122" fmla="*/ 116114 h 3120571"/>
                <a:gd name="connsiteX123" fmla="*/ 740228 w 3526269"/>
                <a:gd name="connsiteY123" fmla="*/ 101600 h 3120571"/>
                <a:gd name="connsiteX124" fmla="*/ 703943 w 3526269"/>
                <a:gd name="connsiteY124" fmla="*/ 65314 h 3120571"/>
                <a:gd name="connsiteX125" fmla="*/ 689428 w 3526269"/>
                <a:gd name="connsiteY125" fmla="*/ 50800 h 3120571"/>
                <a:gd name="connsiteX126" fmla="*/ 660400 w 3526269"/>
                <a:gd name="connsiteY126" fmla="*/ 43543 h 3120571"/>
                <a:gd name="connsiteX127" fmla="*/ 638628 w 3526269"/>
                <a:gd name="connsiteY127" fmla="*/ 36285 h 3120571"/>
                <a:gd name="connsiteX128" fmla="*/ 602343 w 3526269"/>
                <a:gd name="connsiteY128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2554514 w 3526269"/>
                <a:gd name="connsiteY90" fmla="*/ 1821543 h 3120571"/>
                <a:gd name="connsiteX91" fmla="*/ 2416628 w 3526269"/>
                <a:gd name="connsiteY91" fmla="*/ 1748971 h 3120571"/>
                <a:gd name="connsiteX92" fmla="*/ 2964089 w 3526269"/>
                <a:gd name="connsiteY92" fmla="*/ 1814512 h 3120571"/>
                <a:gd name="connsiteX93" fmla="*/ 2831646 w 3526269"/>
                <a:gd name="connsiteY93" fmla="*/ 1703614 h 3120571"/>
                <a:gd name="connsiteX94" fmla="*/ 2618468 w 3526269"/>
                <a:gd name="connsiteY94" fmla="*/ 1400401 h 3120571"/>
                <a:gd name="connsiteX95" fmla="*/ 2220006 w 3526269"/>
                <a:gd name="connsiteY95" fmla="*/ 1260928 h 3120571"/>
                <a:gd name="connsiteX96" fmla="*/ 1821543 w 3526269"/>
                <a:gd name="connsiteY96" fmla="*/ 1284514 h 3120571"/>
                <a:gd name="connsiteX97" fmla="*/ 1799771 w 3526269"/>
                <a:gd name="connsiteY97" fmla="*/ 1211943 h 3120571"/>
                <a:gd name="connsiteX98" fmla="*/ 1756228 w 3526269"/>
                <a:gd name="connsiteY98" fmla="*/ 1139371 h 3120571"/>
                <a:gd name="connsiteX99" fmla="*/ 1625600 w 3526269"/>
                <a:gd name="connsiteY99" fmla="*/ 986971 h 3120571"/>
                <a:gd name="connsiteX100" fmla="*/ 1589314 w 3526269"/>
                <a:gd name="connsiteY100" fmla="*/ 928914 h 3120571"/>
                <a:gd name="connsiteX101" fmla="*/ 1574800 w 3526269"/>
                <a:gd name="connsiteY101" fmla="*/ 892628 h 3120571"/>
                <a:gd name="connsiteX102" fmla="*/ 1538514 w 3526269"/>
                <a:gd name="connsiteY102" fmla="*/ 856343 h 3120571"/>
                <a:gd name="connsiteX103" fmla="*/ 1509485 w 3526269"/>
                <a:gd name="connsiteY103" fmla="*/ 820057 h 3120571"/>
                <a:gd name="connsiteX104" fmla="*/ 1473200 w 3526269"/>
                <a:gd name="connsiteY104" fmla="*/ 783771 h 3120571"/>
                <a:gd name="connsiteX105" fmla="*/ 1436914 w 3526269"/>
                <a:gd name="connsiteY105" fmla="*/ 718457 h 3120571"/>
                <a:gd name="connsiteX106" fmla="*/ 1357085 w 3526269"/>
                <a:gd name="connsiteY106" fmla="*/ 624114 h 3120571"/>
                <a:gd name="connsiteX107" fmla="*/ 1335314 w 3526269"/>
                <a:gd name="connsiteY107" fmla="*/ 602343 h 3120571"/>
                <a:gd name="connsiteX108" fmla="*/ 1277257 w 3526269"/>
                <a:gd name="connsiteY108" fmla="*/ 529771 h 3120571"/>
                <a:gd name="connsiteX109" fmla="*/ 1219200 w 3526269"/>
                <a:gd name="connsiteY109" fmla="*/ 464457 h 3120571"/>
                <a:gd name="connsiteX110" fmla="*/ 1161143 w 3526269"/>
                <a:gd name="connsiteY110" fmla="*/ 406400 h 3120571"/>
                <a:gd name="connsiteX111" fmla="*/ 1081314 w 3526269"/>
                <a:gd name="connsiteY111" fmla="*/ 362857 h 3120571"/>
                <a:gd name="connsiteX112" fmla="*/ 1052285 w 3526269"/>
                <a:gd name="connsiteY112" fmla="*/ 333828 h 3120571"/>
                <a:gd name="connsiteX113" fmla="*/ 1001485 w 3526269"/>
                <a:gd name="connsiteY113" fmla="*/ 304800 h 3120571"/>
                <a:gd name="connsiteX114" fmla="*/ 979714 w 3526269"/>
                <a:gd name="connsiteY114" fmla="*/ 290285 h 3120571"/>
                <a:gd name="connsiteX115" fmla="*/ 928914 w 3526269"/>
                <a:gd name="connsiteY115" fmla="*/ 246743 h 3120571"/>
                <a:gd name="connsiteX116" fmla="*/ 907143 w 3526269"/>
                <a:gd name="connsiteY116" fmla="*/ 232228 h 3120571"/>
                <a:gd name="connsiteX117" fmla="*/ 885371 w 3526269"/>
                <a:gd name="connsiteY117" fmla="*/ 224971 h 3120571"/>
                <a:gd name="connsiteX118" fmla="*/ 849085 w 3526269"/>
                <a:gd name="connsiteY118" fmla="*/ 188685 h 3120571"/>
                <a:gd name="connsiteX119" fmla="*/ 820057 w 3526269"/>
                <a:gd name="connsiteY119" fmla="*/ 166914 h 3120571"/>
                <a:gd name="connsiteX120" fmla="*/ 812800 w 3526269"/>
                <a:gd name="connsiteY120" fmla="*/ 145143 h 3120571"/>
                <a:gd name="connsiteX121" fmla="*/ 762000 w 3526269"/>
                <a:gd name="connsiteY121" fmla="*/ 116114 h 3120571"/>
                <a:gd name="connsiteX122" fmla="*/ 740228 w 3526269"/>
                <a:gd name="connsiteY122" fmla="*/ 101600 h 3120571"/>
                <a:gd name="connsiteX123" fmla="*/ 703943 w 3526269"/>
                <a:gd name="connsiteY123" fmla="*/ 65314 h 3120571"/>
                <a:gd name="connsiteX124" fmla="*/ 689428 w 3526269"/>
                <a:gd name="connsiteY124" fmla="*/ 50800 h 3120571"/>
                <a:gd name="connsiteX125" fmla="*/ 660400 w 3526269"/>
                <a:gd name="connsiteY125" fmla="*/ 43543 h 3120571"/>
                <a:gd name="connsiteX126" fmla="*/ 638628 w 3526269"/>
                <a:gd name="connsiteY126" fmla="*/ 36285 h 3120571"/>
                <a:gd name="connsiteX127" fmla="*/ 602343 w 3526269"/>
                <a:gd name="connsiteY127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2554514 w 3526269"/>
                <a:gd name="connsiteY90" fmla="*/ 1821543 h 3120571"/>
                <a:gd name="connsiteX91" fmla="*/ 3096078 w 3526269"/>
                <a:gd name="connsiteY91" fmla="*/ 1821996 h 3120571"/>
                <a:gd name="connsiteX92" fmla="*/ 2964089 w 3526269"/>
                <a:gd name="connsiteY92" fmla="*/ 1814512 h 3120571"/>
                <a:gd name="connsiteX93" fmla="*/ 2831646 w 3526269"/>
                <a:gd name="connsiteY93" fmla="*/ 1703614 h 3120571"/>
                <a:gd name="connsiteX94" fmla="*/ 2618468 w 3526269"/>
                <a:gd name="connsiteY94" fmla="*/ 1400401 h 3120571"/>
                <a:gd name="connsiteX95" fmla="*/ 2220006 w 3526269"/>
                <a:gd name="connsiteY95" fmla="*/ 1260928 h 3120571"/>
                <a:gd name="connsiteX96" fmla="*/ 1821543 w 3526269"/>
                <a:gd name="connsiteY96" fmla="*/ 1284514 h 3120571"/>
                <a:gd name="connsiteX97" fmla="*/ 1799771 w 3526269"/>
                <a:gd name="connsiteY97" fmla="*/ 1211943 h 3120571"/>
                <a:gd name="connsiteX98" fmla="*/ 1756228 w 3526269"/>
                <a:gd name="connsiteY98" fmla="*/ 1139371 h 3120571"/>
                <a:gd name="connsiteX99" fmla="*/ 1625600 w 3526269"/>
                <a:gd name="connsiteY99" fmla="*/ 986971 h 3120571"/>
                <a:gd name="connsiteX100" fmla="*/ 1589314 w 3526269"/>
                <a:gd name="connsiteY100" fmla="*/ 928914 h 3120571"/>
                <a:gd name="connsiteX101" fmla="*/ 1574800 w 3526269"/>
                <a:gd name="connsiteY101" fmla="*/ 892628 h 3120571"/>
                <a:gd name="connsiteX102" fmla="*/ 1538514 w 3526269"/>
                <a:gd name="connsiteY102" fmla="*/ 856343 h 3120571"/>
                <a:gd name="connsiteX103" fmla="*/ 1509485 w 3526269"/>
                <a:gd name="connsiteY103" fmla="*/ 820057 h 3120571"/>
                <a:gd name="connsiteX104" fmla="*/ 1473200 w 3526269"/>
                <a:gd name="connsiteY104" fmla="*/ 783771 h 3120571"/>
                <a:gd name="connsiteX105" fmla="*/ 1436914 w 3526269"/>
                <a:gd name="connsiteY105" fmla="*/ 718457 h 3120571"/>
                <a:gd name="connsiteX106" fmla="*/ 1357085 w 3526269"/>
                <a:gd name="connsiteY106" fmla="*/ 624114 h 3120571"/>
                <a:gd name="connsiteX107" fmla="*/ 1335314 w 3526269"/>
                <a:gd name="connsiteY107" fmla="*/ 602343 h 3120571"/>
                <a:gd name="connsiteX108" fmla="*/ 1277257 w 3526269"/>
                <a:gd name="connsiteY108" fmla="*/ 529771 h 3120571"/>
                <a:gd name="connsiteX109" fmla="*/ 1219200 w 3526269"/>
                <a:gd name="connsiteY109" fmla="*/ 464457 h 3120571"/>
                <a:gd name="connsiteX110" fmla="*/ 1161143 w 3526269"/>
                <a:gd name="connsiteY110" fmla="*/ 406400 h 3120571"/>
                <a:gd name="connsiteX111" fmla="*/ 1081314 w 3526269"/>
                <a:gd name="connsiteY111" fmla="*/ 362857 h 3120571"/>
                <a:gd name="connsiteX112" fmla="*/ 1052285 w 3526269"/>
                <a:gd name="connsiteY112" fmla="*/ 333828 h 3120571"/>
                <a:gd name="connsiteX113" fmla="*/ 1001485 w 3526269"/>
                <a:gd name="connsiteY113" fmla="*/ 304800 h 3120571"/>
                <a:gd name="connsiteX114" fmla="*/ 979714 w 3526269"/>
                <a:gd name="connsiteY114" fmla="*/ 290285 h 3120571"/>
                <a:gd name="connsiteX115" fmla="*/ 928914 w 3526269"/>
                <a:gd name="connsiteY115" fmla="*/ 246743 h 3120571"/>
                <a:gd name="connsiteX116" fmla="*/ 907143 w 3526269"/>
                <a:gd name="connsiteY116" fmla="*/ 232228 h 3120571"/>
                <a:gd name="connsiteX117" fmla="*/ 885371 w 3526269"/>
                <a:gd name="connsiteY117" fmla="*/ 224971 h 3120571"/>
                <a:gd name="connsiteX118" fmla="*/ 849085 w 3526269"/>
                <a:gd name="connsiteY118" fmla="*/ 188685 h 3120571"/>
                <a:gd name="connsiteX119" fmla="*/ 820057 w 3526269"/>
                <a:gd name="connsiteY119" fmla="*/ 166914 h 3120571"/>
                <a:gd name="connsiteX120" fmla="*/ 812800 w 3526269"/>
                <a:gd name="connsiteY120" fmla="*/ 145143 h 3120571"/>
                <a:gd name="connsiteX121" fmla="*/ 762000 w 3526269"/>
                <a:gd name="connsiteY121" fmla="*/ 116114 h 3120571"/>
                <a:gd name="connsiteX122" fmla="*/ 740228 w 3526269"/>
                <a:gd name="connsiteY122" fmla="*/ 101600 h 3120571"/>
                <a:gd name="connsiteX123" fmla="*/ 703943 w 3526269"/>
                <a:gd name="connsiteY123" fmla="*/ 65314 h 3120571"/>
                <a:gd name="connsiteX124" fmla="*/ 689428 w 3526269"/>
                <a:gd name="connsiteY124" fmla="*/ 50800 h 3120571"/>
                <a:gd name="connsiteX125" fmla="*/ 660400 w 3526269"/>
                <a:gd name="connsiteY125" fmla="*/ 43543 h 3120571"/>
                <a:gd name="connsiteX126" fmla="*/ 638628 w 3526269"/>
                <a:gd name="connsiteY126" fmla="*/ 36285 h 3120571"/>
                <a:gd name="connsiteX127" fmla="*/ 602343 w 3526269"/>
                <a:gd name="connsiteY127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2612571 w 3526269"/>
                <a:gd name="connsiteY89" fmla="*/ 1865085 h 3120571"/>
                <a:gd name="connsiteX90" fmla="*/ 3232377 w 3526269"/>
                <a:gd name="connsiteY90" fmla="*/ 1778680 h 3120571"/>
                <a:gd name="connsiteX91" fmla="*/ 3096078 w 3526269"/>
                <a:gd name="connsiteY91" fmla="*/ 1821996 h 3120571"/>
                <a:gd name="connsiteX92" fmla="*/ 2964089 w 3526269"/>
                <a:gd name="connsiteY92" fmla="*/ 1814512 h 3120571"/>
                <a:gd name="connsiteX93" fmla="*/ 2831646 w 3526269"/>
                <a:gd name="connsiteY93" fmla="*/ 1703614 h 3120571"/>
                <a:gd name="connsiteX94" fmla="*/ 2618468 w 3526269"/>
                <a:gd name="connsiteY94" fmla="*/ 1400401 h 3120571"/>
                <a:gd name="connsiteX95" fmla="*/ 2220006 w 3526269"/>
                <a:gd name="connsiteY95" fmla="*/ 1260928 h 3120571"/>
                <a:gd name="connsiteX96" fmla="*/ 1821543 w 3526269"/>
                <a:gd name="connsiteY96" fmla="*/ 1284514 h 3120571"/>
                <a:gd name="connsiteX97" fmla="*/ 1799771 w 3526269"/>
                <a:gd name="connsiteY97" fmla="*/ 1211943 h 3120571"/>
                <a:gd name="connsiteX98" fmla="*/ 1756228 w 3526269"/>
                <a:gd name="connsiteY98" fmla="*/ 1139371 h 3120571"/>
                <a:gd name="connsiteX99" fmla="*/ 1625600 w 3526269"/>
                <a:gd name="connsiteY99" fmla="*/ 986971 h 3120571"/>
                <a:gd name="connsiteX100" fmla="*/ 1589314 w 3526269"/>
                <a:gd name="connsiteY100" fmla="*/ 928914 h 3120571"/>
                <a:gd name="connsiteX101" fmla="*/ 1574800 w 3526269"/>
                <a:gd name="connsiteY101" fmla="*/ 892628 h 3120571"/>
                <a:gd name="connsiteX102" fmla="*/ 1538514 w 3526269"/>
                <a:gd name="connsiteY102" fmla="*/ 856343 h 3120571"/>
                <a:gd name="connsiteX103" fmla="*/ 1509485 w 3526269"/>
                <a:gd name="connsiteY103" fmla="*/ 820057 h 3120571"/>
                <a:gd name="connsiteX104" fmla="*/ 1473200 w 3526269"/>
                <a:gd name="connsiteY104" fmla="*/ 783771 h 3120571"/>
                <a:gd name="connsiteX105" fmla="*/ 1436914 w 3526269"/>
                <a:gd name="connsiteY105" fmla="*/ 718457 h 3120571"/>
                <a:gd name="connsiteX106" fmla="*/ 1357085 w 3526269"/>
                <a:gd name="connsiteY106" fmla="*/ 624114 h 3120571"/>
                <a:gd name="connsiteX107" fmla="*/ 1335314 w 3526269"/>
                <a:gd name="connsiteY107" fmla="*/ 602343 h 3120571"/>
                <a:gd name="connsiteX108" fmla="*/ 1277257 w 3526269"/>
                <a:gd name="connsiteY108" fmla="*/ 529771 h 3120571"/>
                <a:gd name="connsiteX109" fmla="*/ 1219200 w 3526269"/>
                <a:gd name="connsiteY109" fmla="*/ 464457 h 3120571"/>
                <a:gd name="connsiteX110" fmla="*/ 1161143 w 3526269"/>
                <a:gd name="connsiteY110" fmla="*/ 406400 h 3120571"/>
                <a:gd name="connsiteX111" fmla="*/ 1081314 w 3526269"/>
                <a:gd name="connsiteY111" fmla="*/ 362857 h 3120571"/>
                <a:gd name="connsiteX112" fmla="*/ 1052285 w 3526269"/>
                <a:gd name="connsiteY112" fmla="*/ 333828 h 3120571"/>
                <a:gd name="connsiteX113" fmla="*/ 1001485 w 3526269"/>
                <a:gd name="connsiteY113" fmla="*/ 304800 h 3120571"/>
                <a:gd name="connsiteX114" fmla="*/ 979714 w 3526269"/>
                <a:gd name="connsiteY114" fmla="*/ 290285 h 3120571"/>
                <a:gd name="connsiteX115" fmla="*/ 928914 w 3526269"/>
                <a:gd name="connsiteY115" fmla="*/ 246743 h 3120571"/>
                <a:gd name="connsiteX116" fmla="*/ 907143 w 3526269"/>
                <a:gd name="connsiteY116" fmla="*/ 232228 h 3120571"/>
                <a:gd name="connsiteX117" fmla="*/ 885371 w 3526269"/>
                <a:gd name="connsiteY117" fmla="*/ 224971 h 3120571"/>
                <a:gd name="connsiteX118" fmla="*/ 849085 w 3526269"/>
                <a:gd name="connsiteY118" fmla="*/ 188685 h 3120571"/>
                <a:gd name="connsiteX119" fmla="*/ 820057 w 3526269"/>
                <a:gd name="connsiteY119" fmla="*/ 166914 h 3120571"/>
                <a:gd name="connsiteX120" fmla="*/ 812800 w 3526269"/>
                <a:gd name="connsiteY120" fmla="*/ 145143 h 3120571"/>
                <a:gd name="connsiteX121" fmla="*/ 762000 w 3526269"/>
                <a:gd name="connsiteY121" fmla="*/ 116114 h 3120571"/>
                <a:gd name="connsiteX122" fmla="*/ 740228 w 3526269"/>
                <a:gd name="connsiteY122" fmla="*/ 101600 h 3120571"/>
                <a:gd name="connsiteX123" fmla="*/ 703943 w 3526269"/>
                <a:gd name="connsiteY123" fmla="*/ 65314 h 3120571"/>
                <a:gd name="connsiteX124" fmla="*/ 689428 w 3526269"/>
                <a:gd name="connsiteY124" fmla="*/ 50800 h 3120571"/>
                <a:gd name="connsiteX125" fmla="*/ 660400 w 3526269"/>
                <a:gd name="connsiteY125" fmla="*/ 43543 h 3120571"/>
                <a:gd name="connsiteX126" fmla="*/ 638628 w 3526269"/>
                <a:gd name="connsiteY126" fmla="*/ 36285 h 3120571"/>
                <a:gd name="connsiteX127" fmla="*/ 602343 w 3526269"/>
                <a:gd name="connsiteY127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2663371 w 3526269"/>
                <a:gd name="connsiteY88" fmla="*/ 1886857 h 3120571"/>
                <a:gd name="connsiteX89" fmla="*/ 3232377 w 3526269"/>
                <a:gd name="connsiteY89" fmla="*/ 1778680 h 3120571"/>
                <a:gd name="connsiteX90" fmla="*/ 3096078 w 3526269"/>
                <a:gd name="connsiteY90" fmla="*/ 1821996 h 3120571"/>
                <a:gd name="connsiteX91" fmla="*/ 2964089 w 3526269"/>
                <a:gd name="connsiteY91" fmla="*/ 1814512 h 3120571"/>
                <a:gd name="connsiteX92" fmla="*/ 2831646 w 3526269"/>
                <a:gd name="connsiteY92" fmla="*/ 1703614 h 3120571"/>
                <a:gd name="connsiteX93" fmla="*/ 2618468 w 3526269"/>
                <a:gd name="connsiteY93" fmla="*/ 1400401 h 3120571"/>
                <a:gd name="connsiteX94" fmla="*/ 2220006 w 3526269"/>
                <a:gd name="connsiteY94" fmla="*/ 1260928 h 3120571"/>
                <a:gd name="connsiteX95" fmla="*/ 1821543 w 3526269"/>
                <a:gd name="connsiteY95" fmla="*/ 1284514 h 3120571"/>
                <a:gd name="connsiteX96" fmla="*/ 1799771 w 3526269"/>
                <a:gd name="connsiteY96" fmla="*/ 1211943 h 3120571"/>
                <a:gd name="connsiteX97" fmla="*/ 1756228 w 3526269"/>
                <a:gd name="connsiteY97" fmla="*/ 1139371 h 3120571"/>
                <a:gd name="connsiteX98" fmla="*/ 1625600 w 3526269"/>
                <a:gd name="connsiteY98" fmla="*/ 986971 h 3120571"/>
                <a:gd name="connsiteX99" fmla="*/ 1589314 w 3526269"/>
                <a:gd name="connsiteY99" fmla="*/ 928914 h 3120571"/>
                <a:gd name="connsiteX100" fmla="*/ 1574800 w 3526269"/>
                <a:gd name="connsiteY100" fmla="*/ 892628 h 3120571"/>
                <a:gd name="connsiteX101" fmla="*/ 1538514 w 3526269"/>
                <a:gd name="connsiteY101" fmla="*/ 856343 h 3120571"/>
                <a:gd name="connsiteX102" fmla="*/ 1509485 w 3526269"/>
                <a:gd name="connsiteY102" fmla="*/ 820057 h 3120571"/>
                <a:gd name="connsiteX103" fmla="*/ 1473200 w 3526269"/>
                <a:gd name="connsiteY103" fmla="*/ 783771 h 3120571"/>
                <a:gd name="connsiteX104" fmla="*/ 1436914 w 3526269"/>
                <a:gd name="connsiteY104" fmla="*/ 718457 h 3120571"/>
                <a:gd name="connsiteX105" fmla="*/ 1357085 w 3526269"/>
                <a:gd name="connsiteY105" fmla="*/ 624114 h 3120571"/>
                <a:gd name="connsiteX106" fmla="*/ 1335314 w 3526269"/>
                <a:gd name="connsiteY106" fmla="*/ 602343 h 3120571"/>
                <a:gd name="connsiteX107" fmla="*/ 1277257 w 3526269"/>
                <a:gd name="connsiteY107" fmla="*/ 529771 h 3120571"/>
                <a:gd name="connsiteX108" fmla="*/ 1219200 w 3526269"/>
                <a:gd name="connsiteY108" fmla="*/ 464457 h 3120571"/>
                <a:gd name="connsiteX109" fmla="*/ 1161143 w 3526269"/>
                <a:gd name="connsiteY109" fmla="*/ 406400 h 3120571"/>
                <a:gd name="connsiteX110" fmla="*/ 1081314 w 3526269"/>
                <a:gd name="connsiteY110" fmla="*/ 362857 h 3120571"/>
                <a:gd name="connsiteX111" fmla="*/ 1052285 w 3526269"/>
                <a:gd name="connsiteY111" fmla="*/ 333828 h 3120571"/>
                <a:gd name="connsiteX112" fmla="*/ 1001485 w 3526269"/>
                <a:gd name="connsiteY112" fmla="*/ 304800 h 3120571"/>
                <a:gd name="connsiteX113" fmla="*/ 979714 w 3526269"/>
                <a:gd name="connsiteY113" fmla="*/ 290285 h 3120571"/>
                <a:gd name="connsiteX114" fmla="*/ 928914 w 3526269"/>
                <a:gd name="connsiteY114" fmla="*/ 246743 h 3120571"/>
                <a:gd name="connsiteX115" fmla="*/ 907143 w 3526269"/>
                <a:gd name="connsiteY115" fmla="*/ 232228 h 3120571"/>
                <a:gd name="connsiteX116" fmla="*/ 885371 w 3526269"/>
                <a:gd name="connsiteY116" fmla="*/ 224971 h 3120571"/>
                <a:gd name="connsiteX117" fmla="*/ 849085 w 3526269"/>
                <a:gd name="connsiteY117" fmla="*/ 188685 h 3120571"/>
                <a:gd name="connsiteX118" fmla="*/ 820057 w 3526269"/>
                <a:gd name="connsiteY118" fmla="*/ 166914 h 3120571"/>
                <a:gd name="connsiteX119" fmla="*/ 812800 w 3526269"/>
                <a:gd name="connsiteY119" fmla="*/ 145143 h 3120571"/>
                <a:gd name="connsiteX120" fmla="*/ 762000 w 3526269"/>
                <a:gd name="connsiteY120" fmla="*/ 116114 h 3120571"/>
                <a:gd name="connsiteX121" fmla="*/ 740228 w 3526269"/>
                <a:gd name="connsiteY121" fmla="*/ 101600 h 3120571"/>
                <a:gd name="connsiteX122" fmla="*/ 703943 w 3526269"/>
                <a:gd name="connsiteY122" fmla="*/ 65314 h 3120571"/>
                <a:gd name="connsiteX123" fmla="*/ 689428 w 3526269"/>
                <a:gd name="connsiteY123" fmla="*/ 50800 h 3120571"/>
                <a:gd name="connsiteX124" fmla="*/ 660400 w 3526269"/>
                <a:gd name="connsiteY124" fmla="*/ 43543 h 3120571"/>
                <a:gd name="connsiteX125" fmla="*/ 638628 w 3526269"/>
                <a:gd name="connsiteY125" fmla="*/ 36285 h 3120571"/>
                <a:gd name="connsiteX126" fmla="*/ 602343 w 3526269"/>
                <a:gd name="connsiteY126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2714171 w 3526269"/>
                <a:gd name="connsiteY87" fmla="*/ 1923143 h 3120571"/>
                <a:gd name="connsiteX88" fmla="*/ 3232377 w 3526269"/>
                <a:gd name="connsiteY88" fmla="*/ 1778680 h 3120571"/>
                <a:gd name="connsiteX89" fmla="*/ 3096078 w 3526269"/>
                <a:gd name="connsiteY89" fmla="*/ 1821996 h 3120571"/>
                <a:gd name="connsiteX90" fmla="*/ 2964089 w 3526269"/>
                <a:gd name="connsiteY90" fmla="*/ 1814512 h 3120571"/>
                <a:gd name="connsiteX91" fmla="*/ 2831646 w 3526269"/>
                <a:gd name="connsiteY91" fmla="*/ 1703614 h 3120571"/>
                <a:gd name="connsiteX92" fmla="*/ 2618468 w 3526269"/>
                <a:gd name="connsiteY92" fmla="*/ 1400401 h 3120571"/>
                <a:gd name="connsiteX93" fmla="*/ 2220006 w 3526269"/>
                <a:gd name="connsiteY93" fmla="*/ 1260928 h 3120571"/>
                <a:gd name="connsiteX94" fmla="*/ 1821543 w 3526269"/>
                <a:gd name="connsiteY94" fmla="*/ 1284514 h 3120571"/>
                <a:gd name="connsiteX95" fmla="*/ 1799771 w 3526269"/>
                <a:gd name="connsiteY95" fmla="*/ 1211943 h 3120571"/>
                <a:gd name="connsiteX96" fmla="*/ 1756228 w 3526269"/>
                <a:gd name="connsiteY96" fmla="*/ 1139371 h 3120571"/>
                <a:gd name="connsiteX97" fmla="*/ 1625600 w 3526269"/>
                <a:gd name="connsiteY97" fmla="*/ 986971 h 3120571"/>
                <a:gd name="connsiteX98" fmla="*/ 1589314 w 3526269"/>
                <a:gd name="connsiteY98" fmla="*/ 928914 h 3120571"/>
                <a:gd name="connsiteX99" fmla="*/ 1574800 w 3526269"/>
                <a:gd name="connsiteY99" fmla="*/ 892628 h 3120571"/>
                <a:gd name="connsiteX100" fmla="*/ 1538514 w 3526269"/>
                <a:gd name="connsiteY100" fmla="*/ 856343 h 3120571"/>
                <a:gd name="connsiteX101" fmla="*/ 1509485 w 3526269"/>
                <a:gd name="connsiteY101" fmla="*/ 820057 h 3120571"/>
                <a:gd name="connsiteX102" fmla="*/ 1473200 w 3526269"/>
                <a:gd name="connsiteY102" fmla="*/ 783771 h 3120571"/>
                <a:gd name="connsiteX103" fmla="*/ 1436914 w 3526269"/>
                <a:gd name="connsiteY103" fmla="*/ 718457 h 3120571"/>
                <a:gd name="connsiteX104" fmla="*/ 1357085 w 3526269"/>
                <a:gd name="connsiteY104" fmla="*/ 624114 h 3120571"/>
                <a:gd name="connsiteX105" fmla="*/ 1335314 w 3526269"/>
                <a:gd name="connsiteY105" fmla="*/ 602343 h 3120571"/>
                <a:gd name="connsiteX106" fmla="*/ 1277257 w 3526269"/>
                <a:gd name="connsiteY106" fmla="*/ 529771 h 3120571"/>
                <a:gd name="connsiteX107" fmla="*/ 1219200 w 3526269"/>
                <a:gd name="connsiteY107" fmla="*/ 464457 h 3120571"/>
                <a:gd name="connsiteX108" fmla="*/ 1161143 w 3526269"/>
                <a:gd name="connsiteY108" fmla="*/ 406400 h 3120571"/>
                <a:gd name="connsiteX109" fmla="*/ 1081314 w 3526269"/>
                <a:gd name="connsiteY109" fmla="*/ 362857 h 3120571"/>
                <a:gd name="connsiteX110" fmla="*/ 1052285 w 3526269"/>
                <a:gd name="connsiteY110" fmla="*/ 333828 h 3120571"/>
                <a:gd name="connsiteX111" fmla="*/ 1001485 w 3526269"/>
                <a:gd name="connsiteY111" fmla="*/ 304800 h 3120571"/>
                <a:gd name="connsiteX112" fmla="*/ 979714 w 3526269"/>
                <a:gd name="connsiteY112" fmla="*/ 290285 h 3120571"/>
                <a:gd name="connsiteX113" fmla="*/ 928914 w 3526269"/>
                <a:gd name="connsiteY113" fmla="*/ 246743 h 3120571"/>
                <a:gd name="connsiteX114" fmla="*/ 907143 w 3526269"/>
                <a:gd name="connsiteY114" fmla="*/ 232228 h 3120571"/>
                <a:gd name="connsiteX115" fmla="*/ 885371 w 3526269"/>
                <a:gd name="connsiteY115" fmla="*/ 224971 h 3120571"/>
                <a:gd name="connsiteX116" fmla="*/ 849085 w 3526269"/>
                <a:gd name="connsiteY116" fmla="*/ 188685 h 3120571"/>
                <a:gd name="connsiteX117" fmla="*/ 820057 w 3526269"/>
                <a:gd name="connsiteY117" fmla="*/ 166914 h 3120571"/>
                <a:gd name="connsiteX118" fmla="*/ 812800 w 3526269"/>
                <a:gd name="connsiteY118" fmla="*/ 145143 h 3120571"/>
                <a:gd name="connsiteX119" fmla="*/ 762000 w 3526269"/>
                <a:gd name="connsiteY119" fmla="*/ 116114 h 3120571"/>
                <a:gd name="connsiteX120" fmla="*/ 740228 w 3526269"/>
                <a:gd name="connsiteY120" fmla="*/ 101600 h 3120571"/>
                <a:gd name="connsiteX121" fmla="*/ 703943 w 3526269"/>
                <a:gd name="connsiteY121" fmla="*/ 65314 h 3120571"/>
                <a:gd name="connsiteX122" fmla="*/ 689428 w 3526269"/>
                <a:gd name="connsiteY122" fmla="*/ 50800 h 3120571"/>
                <a:gd name="connsiteX123" fmla="*/ 660400 w 3526269"/>
                <a:gd name="connsiteY123" fmla="*/ 43543 h 3120571"/>
                <a:gd name="connsiteX124" fmla="*/ 638628 w 3526269"/>
                <a:gd name="connsiteY124" fmla="*/ 36285 h 3120571"/>
                <a:gd name="connsiteX125" fmla="*/ 602343 w 3526269"/>
                <a:gd name="connsiteY125" fmla="*/ 0 h 3120571"/>
                <a:gd name="connsiteX0" fmla="*/ 602343 w 3526269"/>
                <a:gd name="connsiteY0" fmla="*/ 0 h 3120571"/>
                <a:gd name="connsiteX1" fmla="*/ 406400 w 3526269"/>
                <a:gd name="connsiteY1" fmla="*/ 7257 h 3120571"/>
                <a:gd name="connsiteX2" fmla="*/ 362857 w 3526269"/>
                <a:gd name="connsiteY2" fmla="*/ 36285 h 3120571"/>
                <a:gd name="connsiteX3" fmla="*/ 312057 w 3526269"/>
                <a:gd name="connsiteY3" fmla="*/ 50800 h 3120571"/>
                <a:gd name="connsiteX4" fmla="*/ 239485 w 3526269"/>
                <a:gd name="connsiteY4" fmla="*/ 101600 h 3120571"/>
                <a:gd name="connsiteX5" fmla="*/ 210457 w 3526269"/>
                <a:gd name="connsiteY5" fmla="*/ 108857 h 3120571"/>
                <a:gd name="connsiteX6" fmla="*/ 159657 w 3526269"/>
                <a:gd name="connsiteY6" fmla="*/ 137885 h 3120571"/>
                <a:gd name="connsiteX7" fmla="*/ 130628 w 3526269"/>
                <a:gd name="connsiteY7" fmla="*/ 166914 h 3120571"/>
                <a:gd name="connsiteX8" fmla="*/ 108857 w 3526269"/>
                <a:gd name="connsiteY8" fmla="*/ 188685 h 3120571"/>
                <a:gd name="connsiteX9" fmla="*/ 94343 w 3526269"/>
                <a:gd name="connsiteY9" fmla="*/ 203200 h 3120571"/>
                <a:gd name="connsiteX10" fmla="*/ 43543 w 3526269"/>
                <a:gd name="connsiteY10" fmla="*/ 283028 h 3120571"/>
                <a:gd name="connsiteX11" fmla="*/ 14514 w 3526269"/>
                <a:gd name="connsiteY11" fmla="*/ 362857 h 3120571"/>
                <a:gd name="connsiteX12" fmla="*/ 0 w 3526269"/>
                <a:gd name="connsiteY12" fmla="*/ 420914 h 3120571"/>
                <a:gd name="connsiteX13" fmla="*/ 7257 w 3526269"/>
                <a:gd name="connsiteY13" fmla="*/ 1393371 h 3120571"/>
                <a:gd name="connsiteX14" fmla="*/ 29028 w 3526269"/>
                <a:gd name="connsiteY14" fmla="*/ 1494971 h 3120571"/>
                <a:gd name="connsiteX15" fmla="*/ 43543 w 3526269"/>
                <a:gd name="connsiteY15" fmla="*/ 1531257 h 3120571"/>
                <a:gd name="connsiteX16" fmla="*/ 58057 w 3526269"/>
                <a:gd name="connsiteY16" fmla="*/ 1596571 h 3120571"/>
                <a:gd name="connsiteX17" fmla="*/ 79828 w 3526269"/>
                <a:gd name="connsiteY17" fmla="*/ 1647371 h 3120571"/>
                <a:gd name="connsiteX18" fmla="*/ 116114 w 3526269"/>
                <a:gd name="connsiteY18" fmla="*/ 1763485 h 3120571"/>
                <a:gd name="connsiteX19" fmla="*/ 137885 w 3526269"/>
                <a:gd name="connsiteY19" fmla="*/ 1828800 h 3120571"/>
                <a:gd name="connsiteX20" fmla="*/ 145143 w 3526269"/>
                <a:gd name="connsiteY20" fmla="*/ 1850571 h 3120571"/>
                <a:gd name="connsiteX21" fmla="*/ 166914 w 3526269"/>
                <a:gd name="connsiteY21" fmla="*/ 1894114 h 3120571"/>
                <a:gd name="connsiteX22" fmla="*/ 188685 w 3526269"/>
                <a:gd name="connsiteY22" fmla="*/ 1944914 h 3120571"/>
                <a:gd name="connsiteX23" fmla="*/ 195943 w 3526269"/>
                <a:gd name="connsiteY23" fmla="*/ 1973943 h 3120571"/>
                <a:gd name="connsiteX24" fmla="*/ 232228 w 3526269"/>
                <a:gd name="connsiteY24" fmla="*/ 2024743 h 3120571"/>
                <a:gd name="connsiteX25" fmla="*/ 254000 w 3526269"/>
                <a:gd name="connsiteY25" fmla="*/ 2082800 h 3120571"/>
                <a:gd name="connsiteX26" fmla="*/ 275771 w 3526269"/>
                <a:gd name="connsiteY26" fmla="*/ 2104571 h 3120571"/>
                <a:gd name="connsiteX27" fmla="*/ 312057 w 3526269"/>
                <a:gd name="connsiteY27" fmla="*/ 2177143 h 3120571"/>
                <a:gd name="connsiteX28" fmla="*/ 348343 w 3526269"/>
                <a:gd name="connsiteY28" fmla="*/ 2227943 h 3120571"/>
                <a:gd name="connsiteX29" fmla="*/ 355600 w 3526269"/>
                <a:gd name="connsiteY29" fmla="*/ 2249714 h 3120571"/>
                <a:gd name="connsiteX30" fmla="*/ 406400 w 3526269"/>
                <a:gd name="connsiteY30" fmla="*/ 2315028 h 3120571"/>
                <a:gd name="connsiteX31" fmla="*/ 435428 w 3526269"/>
                <a:gd name="connsiteY31" fmla="*/ 2380343 h 3120571"/>
                <a:gd name="connsiteX32" fmla="*/ 457200 w 3526269"/>
                <a:gd name="connsiteY32" fmla="*/ 2409371 h 3120571"/>
                <a:gd name="connsiteX33" fmla="*/ 471714 w 3526269"/>
                <a:gd name="connsiteY33" fmla="*/ 2467428 h 3120571"/>
                <a:gd name="connsiteX34" fmla="*/ 478971 w 3526269"/>
                <a:gd name="connsiteY34" fmla="*/ 2489200 h 3120571"/>
                <a:gd name="connsiteX35" fmla="*/ 486228 w 3526269"/>
                <a:gd name="connsiteY35" fmla="*/ 2518228 h 3120571"/>
                <a:gd name="connsiteX36" fmla="*/ 493485 w 3526269"/>
                <a:gd name="connsiteY36" fmla="*/ 2583543 h 3120571"/>
                <a:gd name="connsiteX37" fmla="*/ 515257 w 3526269"/>
                <a:gd name="connsiteY37" fmla="*/ 2641600 h 3120571"/>
                <a:gd name="connsiteX38" fmla="*/ 544285 w 3526269"/>
                <a:gd name="connsiteY38" fmla="*/ 2685143 h 3120571"/>
                <a:gd name="connsiteX39" fmla="*/ 573314 w 3526269"/>
                <a:gd name="connsiteY39" fmla="*/ 2735943 h 3120571"/>
                <a:gd name="connsiteX40" fmla="*/ 602343 w 3526269"/>
                <a:gd name="connsiteY40" fmla="*/ 2757714 h 3120571"/>
                <a:gd name="connsiteX41" fmla="*/ 645885 w 3526269"/>
                <a:gd name="connsiteY41" fmla="*/ 2801257 h 3120571"/>
                <a:gd name="connsiteX42" fmla="*/ 674914 w 3526269"/>
                <a:gd name="connsiteY42" fmla="*/ 2823028 h 3120571"/>
                <a:gd name="connsiteX43" fmla="*/ 711200 w 3526269"/>
                <a:gd name="connsiteY43" fmla="*/ 2866571 h 3120571"/>
                <a:gd name="connsiteX44" fmla="*/ 740228 w 3526269"/>
                <a:gd name="connsiteY44" fmla="*/ 2888343 h 3120571"/>
                <a:gd name="connsiteX45" fmla="*/ 812800 w 3526269"/>
                <a:gd name="connsiteY45" fmla="*/ 2953657 h 3120571"/>
                <a:gd name="connsiteX46" fmla="*/ 849085 w 3526269"/>
                <a:gd name="connsiteY46" fmla="*/ 2997200 h 3120571"/>
                <a:gd name="connsiteX47" fmla="*/ 870857 w 3526269"/>
                <a:gd name="connsiteY47" fmla="*/ 3011714 h 3120571"/>
                <a:gd name="connsiteX48" fmla="*/ 907143 w 3526269"/>
                <a:gd name="connsiteY48" fmla="*/ 3055257 h 3120571"/>
                <a:gd name="connsiteX49" fmla="*/ 936171 w 3526269"/>
                <a:gd name="connsiteY49" fmla="*/ 3077028 h 3120571"/>
                <a:gd name="connsiteX50" fmla="*/ 1030514 w 3526269"/>
                <a:gd name="connsiteY50" fmla="*/ 3120571 h 3120571"/>
                <a:gd name="connsiteX51" fmla="*/ 1480457 w 3526269"/>
                <a:gd name="connsiteY51" fmla="*/ 3106057 h 3120571"/>
                <a:gd name="connsiteX52" fmla="*/ 1531257 w 3526269"/>
                <a:gd name="connsiteY52" fmla="*/ 3091543 h 3120571"/>
                <a:gd name="connsiteX53" fmla="*/ 1618343 w 3526269"/>
                <a:gd name="connsiteY53" fmla="*/ 3084285 h 3120571"/>
                <a:gd name="connsiteX54" fmla="*/ 1698171 w 3526269"/>
                <a:gd name="connsiteY54" fmla="*/ 3069771 h 3120571"/>
                <a:gd name="connsiteX55" fmla="*/ 1756228 w 3526269"/>
                <a:gd name="connsiteY55" fmla="*/ 3062514 h 3120571"/>
                <a:gd name="connsiteX56" fmla="*/ 1785257 w 3526269"/>
                <a:gd name="connsiteY56" fmla="*/ 3048000 h 3120571"/>
                <a:gd name="connsiteX57" fmla="*/ 1850571 w 3526269"/>
                <a:gd name="connsiteY57" fmla="*/ 3026228 h 3120571"/>
                <a:gd name="connsiteX58" fmla="*/ 1886857 w 3526269"/>
                <a:gd name="connsiteY58" fmla="*/ 3011714 h 3120571"/>
                <a:gd name="connsiteX59" fmla="*/ 1988457 w 3526269"/>
                <a:gd name="connsiteY59" fmla="*/ 2997200 h 3120571"/>
                <a:gd name="connsiteX60" fmla="*/ 2017485 w 3526269"/>
                <a:gd name="connsiteY60" fmla="*/ 2989943 h 3120571"/>
                <a:gd name="connsiteX61" fmla="*/ 2053771 w 3526269"/>
                <a:gd name="connsiteY61" fmla="*/ 2982685 h 3120571"/>
                <a:gd name="connsiteX62" fmla="*/ 2140857 w 3526269"/>
                <a:gd name="connsiteY62" fmla="*/ 2968171 h 3120571"/>
                <a:gd name="connsiteX63" fmla="*/ 2169885 w 3526269"/>
                <a:gd name="connsiteY63" fmla="*/ 2939143 h 3120571"/>
                <a:gd name="connsiteX64" fmla="*/ 2286000 w 3526269"/>
                <a:gd name="connsiteY64" fmla="*/ 2917371 h 3120571"/>
                <a:gd name="connsiteX65" fmla="*/ 2358571 w 3526269"/>
                <a:gd name="connsiteY65" fmla="*/ 2902857 h 3120571"/>
                <a:gd name="connsiteX66" fmla="*/ 2467428 w 3526269"/>
                <a:gd name="connsiteY66" fmla="*/ 2873828 h 3120571"/>
                <a:gd name="connsiteX67" fmla="*/ 2569028 w 3526269"/>
                <a:gd name="connsiteY67" fmla="*/ 2844800 h 3120571"/>
                <a:gd name="connsiteX68" fmla="*/ 2590800 w 3526269"/>
                <a:gd name="connsiteY68" fmla="*/ 2837543 h 3120571"/>
                <a:gd name="connsiteX69" fmla="*/ 2794000 w 3526269"/>
                <a:gd name="connsiteY69" fmla="*/ 2830285 h 3120571"/>
                <a:gd name="connsiteX70" fmla="*/ 3062514 w 3526269"/>
                <a:gd name="connsiteY70" fmla="*/ 2830285 h 3120571"/>
                <a:gd name="connsiteX71" fmla="*/ 3490685 w 3526269"/>
                <a:gd name="connsiteY71" fmla="*/ 2823028 h 3120571"/>
                <a:gd name="connsiteX72" fmla="*/ 3519714 w 3526269"/>
                <a:gd name="connsiteY72" fmla="*/ 2735943 h 3120571"/>
                <a:gd name="connsiteX73" fmla="*/ 3490685 w 3526269"/>
                <a:gd name="connsiteY73" fmla="*/ 2561771 h 3120571"/>
                <a:gd name="connsiteX74" fmla="*/ 3476171 w 3526269"/>
                <a:gd name="connsiteY74" fmla="*/ 2525485 h 3120571"/>
                <a:gd name="connsiteX75" fmla="*/ 3439885 w 3526269"/>
                <a:gd name="connsiteY75" fmla="*/ 2489200 h 3120571"/>
                <a:gd name="connsiteX76" fmla="*/ 3338285 w 3526269"/>
                <a:gd name="connsiteY76" fmla="*/ 2423885 h 3120571"/>
                <a:gd name="connsiteX77" fmla="*/ 3272971 w 3526269"/>
                <a:gd name="connsiteY77" fmla="*/ 2387600 h 3120571"/>
                <a:gd name="connsiteX78" fmla="*/ 3236685 w 3526269"/>
                <a:gd name="connsiteY78" fmla="*/ 2344057 h 3120571"/>
                <a:gd name="connsiteX79" fmla="*/ 3193143 w 3526269"/>
                <a:gd name="connsiteY79" fmla="*/ 2315028 h 3120571"/>
                <a:gd name="connsiteX80" fmla="*/ 3135085 w 3526269"/>
                <a:gd name="connsiteY80" fmla="*/ 2264228 h 3120571"/>
                <a:gd name="connsiteX81" fmla="*/ 3098800 w 3526269"/>
                <a:gd name="connsiteY81" fmla="*/ 2227943 h 3120571"/>
                <a:gd name="connsiteX82" fmla="*/ 3048000 w 3526269"/>
                <a:gd name="connsiteY82" fmla="*/ 2191657 h 3120571"/>
                <a:gd name="connsiteX83" fmla="*/ 2946400 w 3526269"/>
                <a:gd name="connsiteY83" fmla="*/ 2111828 h 3120571"/>
                <a:gd name="connsiteX84" fmla="*/ 2895600 w 3526269"/>
                <a:gd name="connsiteY84" fmla="*/ 2075543 h 3120571"/>
                <a:gd name="connsiteX85" fmla="*/ 2844800 w 3526269"/>
                <a:gd name="connsiteY85" fmla="*/ 2039257 h 3120571"/>
                <a:gd name="connsiteX86" fmla="*/ 2823028 w 3526269"/>
                <a:gd name="connsiteY86" fmla="*/ 2024743 h 3120571"/>
                <a:gd name="connsiteX87" fmla="*/ 3512684 w 3526269"/>
                <a:gd name="connsiteY87" fmla="*/ 1845355 h 3120571"/>
                <a:gd name="connsiteX88" fmla="*/ 3232377 w 3526269"/>
                <a:gd name="connsiteY88" fmla="*/ 1778680 h 3120571"/>
                <a:gd name="connsiteX89" fmla="*/ 3096078 w 3526269"/>
                <a:gd name="connsiteY89" fmla="*/ 1821996 h 3120571"/>
                <a:gd name="connsiteX90" fmla="*/ 2964089 w 3526269"/>
                <a:gd name="connsiteY90" fmla="*/ 1814512 h 3120571"/>
                <a:gd name="connsiteX91" fmla="*/ 2831646 w 3526269"/>
                <a:gd name="connsiteY91" fmla="*/ 1703614 h 3120571"/>
                <a:gd name="connsiteX92" fmla="*/ 2618468 w 3526269"/>
                <a:gd name="connsiteY92" fmla="*/ 1400401 h 3120571"/>
                <a:gd name="connsiteX93" fmla="*/ 2220006 w 3526269"/>
                <a:gd name="connsiteY93" fmla="*/ 1260928 h 3120571"/>
                <a:gd name="connsiteX94" fmla="*/ 1821543 w 3526269"/>
                <a:gd name="connsiteY94" fmla="*/ 1284514 h 3120571"/>
                <a:gd name="connsiteX95" fmla="*/ 1799771 w 3526269"/>
                <a:gd name="connsiteY95" fmla="*/ 1211943 h 3120571"/>
                <a:gd name="connsiteX96" fmla="*/ 1756228 w 3526269"/>
                <a:gd name="connsiteY96" fmla="*/ 1139371 h 3120571"/>
                <a:gd name="connsiteX97" fmla="*/ 1625600 w 3526269"/>
                <a:gd name="connsiteY97" fmla="*/ 986971 h 3120571"/>
                <a:gd name="connsiteX98" fmla="*/ 1589314 w 3526269"/>
                <a:gd name="connsiteY98" fmla="*/ 928914 h 3120571"/>
                <a:gd name="connsiteX99" fmla="*/ 1574800 w 3526269"/>
                <a:gd name="connsiteY99" fmla="*/ 892628 h 3120571"/>
                <a:gd name="connsiteX100" fmla="*/ 1538514 w 3526269"/>
                <a:gd name="connsiteY100" fmla="*/ 856343 h 3120571"/>
                <a:gd name="connsiteX101" fmla="*/ 1509485 w 3526269"/>
                <a:gd name="connsiteY101" fmla="*/ 820057 h 3120571"/>
                <a:gd name="connsiteX102" fmla="*/ 1473200 w 3526269"/>
                <a:gd name="connsiteY102" fmla="*/ 783771 h 3120571"/>
                <a:gd name="connsiteX103" fmla="*/ 1436914 w 3526269"/>
                <a:gd name="connsiteY103" fmla="*/ 718457 h 3120571"/>
                <a:gd name="connsiteX104" fmla="*/ 1357085 w 3526269"/>
                <a:gd name="connsiteY104" fmla="*/ 624114 h 3120571"/>
                <a:gd name="connsiteX105" fmla="*/ 1335314 w 3526269"/>
                <a:gd name="connsiteY105" fmla="*/ 602343 h 3120571"/>
                <a:gd name="connsiteX106" fmla="*/ 1277257 w 3526269"/>
                <a:gd name="connsiteY106" fmla="*/ 529771 h 3120571"/>
                <a:gd name="connsiteX107" fmla="*/ 1219200 w 3526269"/>
                <a:gd name="connsiteY107" fmla="*/ 464457 h 3120571"/>
                <a:gd name="connsiteX108" fmla="*/ 1161143 w 3526269"/>
                <a:gd name="connsiteY108" fmla="*/ 406400 h 3120571"/>
                <a:gd name="connsiteX109" fmla="*/ 1081314 w 3526269"/>
                <a:gd name="connsiteY109" fmla="*/ 362857 h 3120571"/>
                <a:gd name="connsiteX110" fmla="*/ 1052285 w 3526269"/>
                <a:gd name="connsiteY110" fmla="*/ 333828 h 3120571"/>
                <a:gd name="connsiteX111" fmla="*/ 1001485 w 3526269"/>
                <a:gd name="connsiteY111" fmla="*/ 304800 h 3120571"/>
                <a:gd name="connsiteX112" fmla="*/ 979714 w 3526269"/>
                <a:gd name="connsiteY112" fmla="*/ 290285 h 3120571"/>
                <a:gd name="connsiteX113" fmla="*/ 928914 w 3526269"/>
                <a:gd name="connsiteY113" fmla="*/ 246743 h 3120571"/>
                <a:gd name="connsiteX114" fmla="*/ 907143 w 3526269"/>
                <a:gd name="connsiteY114" fmla="*/ 232228 h 3120571"/>
                <a:gd name="connsiteX115" fmla="*/ 885371 w 3526269"/>
                <a:gd name="connsiteY115" fmla="*/ 224971 h 3120571"/>
                <a:gd name="connsiteX116" fmla="*/ 849085 w 3526269"/>
                <a:gd name="connsiteY116" fmla="*/ 188685 h 3120571"/>
                <a:gd name="connsiteX117" fmla="*/ 820057 w 3526269"/>
                <a:gd name="connsiteY117" fmla="*/ 166914 h 3120571"/>
                <a:gd name="connsiteX118" fmla="*/ 812800 w 3526269"/>
                <a:gd name="connsiteY118" fmla="*/ 145143 h 3120571"/>
                <a:gd name="connsiteX119" fmla="*/ 762000 w 3526269"/>
                <a:gd name="connsiteY119" fmla="*/ 116114 h 3120571"/>
                <a:gd name="connsiteX120" fmla="*/ 740228 w 3526269"/>
                <a:gd name="connsiteY120" fmla="*/ 101600 h 3120571"/>
                <a:gd name="connsiteX121" fmla="*/ 703943 w 3526269"/>
                <a:gd name="connsiteY121" fmla="*/ 65314 h 3120571"/>
                <a:gd name="connsiteX122" fmla="*/ 689428 w 3526269"/>
                <a:gd name="connsiteY122" fmla="*/ 50800 h 3120571"/>
                <a:gd name="connsiteX123" fmla="*/ 660400 w 3526269"/>
                <a:gd name="connsiteY123" fmla="*/ 43543 h 3120571"/>
                <a:gd name="connsiteX124" fmla="*/ 638628 w 3526269"/>
                <a:gd name="connsiteY124" fmla="*/ 36285 h 3120571"/>
                <a:gd name="connsiteX125" fmla="*/ 602343 w 3526269"/>
                <a:gd name="connsiteY125" fmla="*/ 0 h 3120571"/>
                <a:gd name="connsiteX0" fmla="*/ 602343 w 3591991"/>
                <a:gd name="connsiteY0" fmla="*/ 0 h 3120571"/>
                <a:gd name="connsiteX1" fmla="*/ 406400 w 3591991"/>
                <a:gd name="connsiteY1" fmla="*/ 7257 h 3120571"/>
                <a:gd name="connsiteX2" fmla="*/ 362857 w 3591991"/>
                <a:gd name="connsiteY2" fmla="*/ 36285 h 3120571"/>
                <a:gd name="connsiteX3" fmla="*/ 312057 w 3591991"/>
                <a:gd name="connsiteY3" fmla="*/ 50800 h 3120571"/>
                <a:gd name="connsiteX4" fmla="*/ 239485 w 3591991"/>
                <a:gd name="connsiteY4" fmla="*/ 101600 h 3120571"/>
                <a:gd name="connsiteX5" fmla="*/ 210457 w 3591991"/>
                <a:gd name="connsiteY5" fmla="*/ 108857 h 3120571"/>
                <a:gd name="connsiteX6" fmla="*/ 159657 w 3591991"/>
                <a:gd name="connsiteY6" fmla="*/ 137885 h 3120571"/>
                <a:gd name="connsiteX7" fmla="*/ 130628 w 3591991"/>
                <a:gd name="connsiteY7" fmla="*/ 166914 h 3120571"/>
                <a:gd name="connsiteX8" fmla="*/ 108857 w 3591991"/>
                <a:gd name="connsiteY8" fmla="*/ 188685 h 3120571"/>
                <a:gd name="connsiteX9" fmla="*/ 94343 w 3591991"/>
                <a:gd name="connsiteY9" fmla="*/ 203200 h 3120571"/>
                <a:gd name="connsiteX10" fmla="*/ 43543 w 3591991"/>
                <a:gd name="connsiteY10" fmla="*/ 283028 h 3120571"/>
                <a:gd name="connsiteX11" fmla="*/ 14514 w 3591991"/>
                <a:gd name="connsiteY11" fmla="*/ 362857 h 3120571"/>
                <a:gd name="connsiteX12" fmla="*/ 0 w 3591991"/>
                <a:gd name="connsiteY12" fmla="*/ 420914 h 3120571"/>
                <a:gd name="connsiteX13" fmla="*/ 7257 w 3591991"/>
                <a:gd name="connsiteY13" fmla="*/ 1393371 h 3120571"/>
                <a:gd name="connsiteX14" fmla="*/ 29028 w 3591991"/>
                <a:gd name="connsiteY14" fmla="*/ 1494971 h 3120571"/>
                <a:gd name="connsiteX15" fmla="*/ 43543 w 3591991"/>
                <a:gd name="connsiteY15" fmla="*/ 1531257 h 3120571"/>
                <a:gd name="connsiteX16" fmla="*/ 58057 w 3591991"/>
                <a:gd name="connsiteY16" fmla="*/ 1596571 h 3120571"/>
                <a:gd name="connsiteX17" fmla="*/ 79828 w 3591991"/>
                <a:gd name="connsiteY17" fmla="*/ 1647371 h 3120571"/>
                <a:gd name="connsiteX18" fmla="*/ 116114 w 3591991"/>
                <a:gd name="connsiteY18" fmla="*/ 1763485 h 3120571"/>
                <a:gd name="connsiteX19" fmla="*/ 137885 w 3591991"/>
                <a:gd name="connsiteY19" fmla="*/ 1828800 h 3120571"/>
                <a:gd name="connsiteX20" fmla="*/ 145143 w 3591991"/>
                <a:gd name="connsiteY20" fmla="*/ 1850571 h 3120571"/>
                <a:gd name="connsiteX21" fmla="*/ 166914 w 3591991"/>
                <a:gd name="connsiteY21" fmla="*/ 1894114 h 3120571"/>
                <a:gd name="connsiteX22" fmla="*/ 188685 w 3591991"/>
                <a:gd name="connsiteY22" fmla="*/ 1944914 h 3120571"/>
                <a:gd name="connsiteX23" fmla="*/ 195943 w 3591991"/>
                <a:gd name="connsiteY23" fmla="*/ 1973943 h 3120571"/>
                <a:gd name="connsiteX24" fmla="*/ 232228 w 3591991"/>
                <a:gd name="connsiteY24" fmla="*/ 2024743 h 3120571"/>
                <a:gd name="connsiteX25" fmla="*/ 254000 w 3591991"/>
                <a:gd name="connsiteY25" fmla="*/ 2082800 h 3120571"/>
                <a:gd name="connsiteX26" fmla="*/ 275771 w 3591991"/>
                <a:gd name="connsiteY26" fmla="*/ 2104571 h 3120571"/>
                <a:gd name="connsiteX27" fmla="*/ 312057 w 3591991"/>
                <a:gd name="connsiteY27" fmla="*/ 2177143 h 3120571"/>
                <a:gd name="connsiteX28" fmla="*/ 348343 w 3591991"/>
                <a:gd name="connsiteY28" fmla="*/ 2227943 h 3120571"/>
                <a:gd name="connsiteX29" fmla="*/ 355600 w 3591991"/>
                <a:gd name="connsiteY29" fmla="*/ 2249714 h 3120571"/>
                <a:gd name="connsiteX30" fmla="*/ 406400 w 3591991"/>
                <a:gd name="connsiteY30" fmla="*/ 2315028 h 3120571"/>
                <a:gd name="connsiteX31" fmla="*/ 435428 w 3591991"/>
                <a:gd name="connsiteY31" fmla="*/ 2380343 h 3120571"/>
                <a:gd name="connsiteX32" fmla="*/ 457200 w 3591991"/>
                <a:gd name="connsiteY32" fmla="*/ 2409371 h 3120571"/>
                <a:gd name="connsiteX33" fmla="*/ 471714 w 3591991"/>
                <a:gd name="connsiteY33" fmla="*/ 2467428 h 3120571"/>
                <a:gd name="connsiteX34" fmla="*/ 478971 w 3591991"/>
                <a:gd name="connsiteY34" fmla="*/ 2489200 h 3120571"/>
                <a:gd name="connsiteX35" fmla="*/ 486228 w 3591991"/>
                <a:gd name="connsiteY35" fmla="*/ 2518228 h 3120571"/>
                <a:gd name="connsiteX36" fmla="*/ 493485 w 3591991"/>
                <a:gd name="connsiteY36" fmla="*/ 2583543 h 3120571"/>
                <a:gd name="connsiteX37" fmla="*/ 515257 w 3591991"/>
                <a:gd name="connsiteY37" fmla="*/ 2641600 h 3120571"/>
                <a:gd name="connsiteX38" fmla="*/ 544285 w 3591991"/>
                <a:gd name="connsiteY38" fmla="*/ 2685143 h 3120571"/>
                <a:gd name="connsiteX39" fmla="*/ 573314 w 3591991"/>
                <a:gd name="connsiteY39" fmla="*/ 2735943 h 3120571"/>
                <a:gd name="connsiteX40" fmla="*/ 602343 w 3591991"/>
                <a:gd name="connsiteY40" fmla="*/ 2757714 h 3120571"/>
                <a:gd name="connsiteX41" fmla="*/ 645885 w 3591991"/>
                <a:gd name="connsiteY41" fmla="*/ 2801257 h 3120571"/>
                <a:gd name="connsiteX42" fmla="*/ 674914 w 3591991"/>
                <a:gd name="connsiteY42" fmla="*/ 2823028 h 3120571"/>
                <a:gd name="connsiteX43" fmla="*/ 711200 w 3591991"/>
                <a:gd name="connsiteY43" fmla="*/ 2866571 h 3120571"/>
                <a:gd name="connsiteX44" fmla="*/ 740228 w 3591991"/>
                <a:gd name="connsiteY44" fmla="*/ 2888343 h 3120571"/>
                <a:gd name="connsiteX45" fmla="*/ 812800 w 3591991"/>
                <a:gd name="connsiteY45" fmla="*/ 2953657 h 3120571"/>
                <a:gd name="connsiteX46" fmla="*/ 849085 w 3591991"/>
                <a:gd name="connsiteY46" fmla="*/ 2997200 h 3120571"/>
                <a:gd name="connsiteX47" fmla="*/ 870857 w 3591991"/>
                <a:gd name="connsiteY47" fmla="*/ 3011714 h 3120571"/>
                <a:gd name="connsiteX48" fmla="*/ 907143 w 3591991"/>
                <a:gd name="connsiteY48" fmla="*/ 3055257 h 3120571"/>
                <a:gd name="connsiteX49" fmla="*/ 936171 w 3591991"/>
                <a:gd name="connsiteY49" fmla="*/ 3077028 h 3120571"/>
                <a:gd name="connsiteX50" fmla="*/ 1030514 w 3591991"/>
                <a:gd name="connsiteY50" fmla="*/ 3120571 h 3120571"/>
                <a:gd name="connsiteX51" fmla="*/ 1480457 w 3591991"/>
                <a:gd name="connsiteY51" fmla="*/ 3106057 h 3120571"/>
                <a:gd name="connsiteX52" fmla="*/ 1531257 w 3591991"/>
                <a:gd name="connsiteY52" fmla="*/ 3091543 h 3120571"/>
                <a:gd name="connsiteX53" fmla="*/ 1618343 w 3591991"/>
                <a:gd name="connsiteY53" fmla="*/ 3084285 h 3120571"/>
                <a:gd name="connsiteX54" fmla="*/ 1698171 w 3591991"/>
                <a:gd name="connsiteY54" fmla="*/ 3069771 h 3120571"/>
                <a:gd name="connsiteX55" fmla="*/ 1756228 w 3591991"/>
                <a:gd name="connsiteY55" fmla="*/ 3062514 h 3120571"/>
                <a:gd name="connsiteX56" fmla="*/ 1785257 w 3591991"/>
                <a:gd name="connsiteY56" fmla="*/ 3048000 h 3120571"/>
                <a:gd name="connsiteX57" fmla="*/ 1850571 w 3591991"/>
                <a:gd name="connsiteY57" fmla="*/ 3026228 h 3120571"/>
                <a:gd name="connsiteX58" fmla="*/ 1886857 w 3591991"/>
                <a:gd name="connsiteY58" fmla="*/ 3011714 h 3120571"/>
                <a:gd name="connsiteX59" fmla="*/ 1988457 w 3591991"/>
                <a:gd name="connsiteY59" fmla="*/ 2997200 h 3120571"/>
                <a:gd name="connsiteX60" fmla="*/ 2017485 w 3591991"/>
                <a:gd name="connsiteY60" fmla="*/ 2989943 h 3120571"/>
                <a:gd name="connsiteX61" fmla="*/ 2053771 w 3591991"/>
                <a:gd name="connsiteY61" fmla="*/ 2982685 h 3120571"/>
                <a:gd name="connsiteX62" fmla="*/ 2140857 w 3591991"/>
                <a:gd name="connsiteY62" fmla="*/ 2968171 h 3120571"/>
                <a:gd name="connsiteX63" fmla="*/ 2169885 w 3591991"/>
                <a:gd name="connsiteY63" fmla="*/ 2939143 h 3120571"/>
                <a:gd name="connsiteX64" fmla="*/ 2286000 w 3591991"/>
                <a:gd name="connsiteY64" fmla="*/ 2917371 h 3120571"/>
                <a:gd name="connsiteX65" fmla="*/ 2358571 w 3591991"/>
                <a:gd name="connsiteY65" fmla="*/ 2902857 h 3120571"/>
                <a:gd name="connsiteX66" fmla="*/ 2467428 w 3591991"/>
                <a:gd name="connsiteY66" fmla="*/ 2873828 h 3120571"/>
                <a:gd name="connsiteX67" fmla="*/ 2569028 w 3591991"/>
                <a:gd name="connsiteY67" fmla="*/ 2844800 h 3120571"/>
                <a:gd name="connsiteX68" fmla="*/ 2590800 w 3591991"/>
                <a:gd name="connsiteY68" fmla="*/ 2837543 h 3120571"/>
                <a:gd name="connsiteX69" fmla="*/ 2794000 w 3591991"/>
                <a:gd name="connsiteY69" fmla="*/ 2830285 h 3120571"/>
                <a:gd name="connsiteX70" fmla="*/ 3062514 w 3591991"/>
                <a:gd name="connsiteY70" fmla="*/ 2830285 h 3120571"/>
                <a:gd name="connsiteX71" fmla="*/ 3490685 w 3591991"/>
                <a:gd name="connsiteY71" fmla="*/ 2823028 h 3120571"/>
                <a:gd name="connsiteX72" fmla="*/ 3519714 w 3591991"/>
                <a:gd name="connsiteY72" fmla="*/ 2735943 h 3120571"/>
                <a:gd name="connsiteX73" fmla="*/ 3490685 w 3591991"/>
                <a:gd name="connsiteY73" fmla="*/ 2561771 h 3120571"/>
                <a:gd name="connsiteX74" fmla="*/ 3476171 w 3591991"/>
                <a:gd name="connsiteY74" fmla="*/ 2525485 h 3120571"/>
                <a:gd name="connsiteX75" fmla="*/ 3439885 w 3591991"/>
                <a:gd name="connsiteY75" fmla="*/ 2489200 h 3120571"/>
                <a:gd name="connsiteX76" fmla="*/ 3338285 w 3591991"/>
                <a:gd name="connsiteY76" fmla="*/ 2423885 h 3120571"/>
                <a:gd name="connsiteX77" fmla="*/ 3272971 w 3591991"/>
                <a:gd name="connsiteY77" fmla="*/ 2387600 h 3120571"/>
                <a:gd name="connsiteX78" fmla="*/ 3236685 w 3591991"/>
                <a:gd name="connsiteY78" fmla="*/ 2344057 h 3120571"/>
                <a:gd name="connsiteX79" fmla="*/ 3193143 w 3591991"/>
                <a:gd name="connsiteY79" fmla="*/ 2315028 h 3120571"/>
                <a:gd name="connsiteX80" fmla="*/ 3135085 w 3591991"/>
                <a:gd name="connsiteY80" fmla="*/ 2264228 h 3120571"/>
                <a:gd name="connsiteX81" fmla="*/ 3098800 w 3591991"/>
                <a:gd name="connsiteY81" fmla="*/ 2227943 h 3120571"/>
                <a:gd name="connsiteX82" fmla="*/ 3048000 w 3591991"/>
                <a:gd name="connsiteY82" fmla="*/ 2191657 h 3120571"/>
                <a:gd name="connsiteX83" fmla="*/ 2946400 w 3591991"/>
                <a:gd name="connsiteY83" fmla="*/ 2111828 h 3120571"/>
                <a:gd name="connsiteX84" fmla="*/ 2895600 w 3591991"/>
                <a:gd name="connsiteY84" fmla="*/ 2075543 h 3120571"/>
                <a:gd name="connsiteX85" fmla="*/ 2844800 w 3591991"/>
                <a:gd name="connsiteY85" fmla="*/ 2039257 h 3120571"/>
                <a:gd name="connsiteX86" fmla="*/ 3537403 w 3591991"/>
                <a:gd name="connsiteY86" fmla="*/ 2010456 h 3120571"/>
                <a:gd name="connsiteX87" fmla="*/ 3512684 w 3591991"/>
                <a:gd name="connsiteY87" fmla="*/ 1845355 h 3120571"/>
                <a:gd name="connsiteX88" fmla="*/ 3232377 w 3591991"/>
                <a:gd name="connsiteY88" fmla="*/ 1778680 h 3120571"/>
                <a:gd name="connsiteX89" fmla="*/ 3096078 w 3591991"/>
                <a:gd name="connsiteY89" fmla="*/ 1821996 h 3120571"/>
                <a:gd name="connsiteX90" fmla="*/ 2964089 w 3591991"/>
                <a:gd name="connsiteY90" fmla="*/ 1814512 h 3120571"/>
                <a:gd name="connsiteX91" fmla="*/ 2831646 w 3591991"/>
                <a:gd name="connsiteY91" fmla="*/ 1703614 h 3120571"/>
                <a:gd name="connsiteX92" fmla="*/ 2618468 w 3591991"/>
                <a:gd name="connsiteY92" fmla="*/ 1400401 h 3120571"/>
                <a:gd name="connsiteX93" fmla="*/ 2220006 w 3591991"/>
                <a:gd name="connsiteY93" fmla="*/ 1260928 h 3120571"/>
                <a:gd name="connsiteX94" fmla="*/ 1821543 w 3591991"/>
                <a:gd name="connsiteY94" fmla="*/ 1284514 h 3120571"/>
                <a:gd name="connsiteX95" fmla="*/ 1799771 w 3591991"/>
                <a:gd name="connsiteY95" fmla="*/ 1211943 h 3120571"/>
                <a:gd name="connsiteX96" fmla="*/ 1756228 w 3591991"/>
                <a:gd name="connsiteY96" fmla="*/ 1139371 h 3120571"/>
                <a:gd name="connsiteX97" fmla="*/ 1625600 w 3591991"/>
                <a:gd name="connsiteY97" fmla="*/ 986971 h 3120571"/>
                <a:gd name="connsiteX98" fmla="*/ 1589314 w 3591991"/>
                <a:gd name="connsiteY98" fmla="*/ 928914 h 3120571"/>
                <a:gd name="connsiteX99" fmla="*/ 1574800 w 3591991"/>
                <a:gd name="connsiteY99" fmla="*/ 892628 h 3120571"/>
                <a:gd name="connsiteX100" fmla="*/ 1538514 w 3591991"/>
                <a:gd name="connsiteY100" fmla="*/ 856343 h 3120571"/>
                <a:gd name="connsiteX101" fmla="*/ 1509485 w 3591991"/>
                <a:gd name="connsiteY101" fmla="*/ 820057 h 3120571"/>
                <a:gd name="connsiteX102" fmla="*/ 1473200 w 3591991"/>
                <a:gd name="connsiteY102" fmla="*/ 783771 h 3120571"/>
                <a:gd name="connsiteX103" fmla="*/ 1436914 w 3591991"/>
                <a:gd name="connsiteY103" fmla="*/ 718457 h 3120571"/>
                <a:gd name="connsiteX104" fmla="*/ 1357085 w 3591991"/>
                <a:gd name="connsiteY104" fmla="*/ 624114 h 3120571"/>
                <a:gd name="connsiteX105" fmla="*/ 1335314 w 3591991"/>
                <a:gd name="connsiteY105" fmla="*/ 602343 h 3120571"/>
                <a:gd name="connsiteX106" fmla="*/ 1277257 w 3591991"/>
                <a:gd name="connsiteY106" fmla="*/ 529771 h 3120571"/>
                <a:gd name="connsiteX107" fmla="*/ 1219200 w 3591991"/>
                <a:gd name="connsiteY107" fmla="*/ 464457 h 3120571"/>
                <a:gd name="connsiteX108" fmla="*/ 1161143 w 3591991"/>
                <a:gd name="connsiteY108" fmla="*/ 406400 h 3120571"/>
                <a:gd name="connsiteX109" fmla="*/ 1081314 w 3591991"/>
                <a:gd name="connsiteY109" fmla="*/ 362857 h 3120571"/>
                <a:gd name="connsiteX110" fmla="*/ 1052285 w 3591991"/>
                <a:gd name="connsiteY110" fmla="*/ 333828 h 3120571"/>
                <a:gd name="connsiteX111" fmla="*/ 1001485 w 3591991"/>
                <a:gd name="connsiteY111" fmla="*/ 304800 h 3120571"/>
                <a:gd name="connsiteX112" fmla="*/ 979714 w 3591991"/>
                <a:gd name="connsiteY112" fmla="*/ 290285 h 3120571"/>
                <a:gd name="connsiteX113" fmla="*/ 928914 w 3591991"/>
                <a:gd name="connsiteY113" fmla="*/ 246743 h 3120571"/>
                <a:gd name="connsiteX114" fmla="*/ 907143 w 3591991"/>
                <a:gd name="connsiteY114" fmla="*/ 232228 h 3120571"/>
                <a:gd name="connsiteX115" fmla="*/ 885371 w 3591991"/>
                <a:gd name="connsiteY115" fmla="*/ 224971 h 3120571"/>
                <a:gd name="connsiteX116" fmla="*/ 849085 w 3591991"/>
                <a:gd name="connsiteY116" fmla="*/ 188685 h 3120571"/>
                <a:gd name="connsiteX117" fmla="*/ 820057 w 3591991"/>
                <a:gd name="connsiteY117" fmla="*/ 166914 h 3120571"/>
                <a:gd name="connsiteX118" fmla="*/ 812800 w 3591991"/>
                <a:gd name="connsiteY118" fmla="*/ 145143 h 3120571"/>
                <a:gd name="connsiteX119" fmla="*/ 762000 w 3591991"/>
                <a:gd name="connsiteY119" fmla="*/ 116114 h 3120571"/>
                <a:gd name="connsiteX120" fmla="*/ 740228 w 3591991"/>
                <a:gd name="connsiteY120" fmla="*/ 101600 h 3120571"/>
                <a:gd name="connsiteX121" fmla="*/ 703943 w 3591991"/>
                <a:gd name="connsiteY121" fmla="*/ 65314 h 3120571"/>
                <a:gd name="connsiteX122" fmla="*/ 689428 w 3591991"/>
                <a:gd name="connsiteY122" fmla="*/ 50800 h 3120571"/>
                <a:gd name="connsiteX123" fmla="*/ 660400 w 3591991"/>
                <a:gd name="connsiteY123" fmla="*/ 43543 h 3120571"/>
                <a:gd name="connsiteX124" fmla="*/ 638628 w 3591991"/>
                <a:gd name="connsiteY124" fmla="*/ 36285 h 3120571"/>
                <a:gd name="connsiteX125" fmla="*/ 602343 w 3591991"/>
                <a:gd name="connsiteY125" fmla="*/ 0 h 3120571"/>
                <a:gd name="connsiteX0" fmla="*/ 602343 w 3629602"/>
                <a:gd name="connsiteY0" fmla="*/ 0 h 3120571"/>
                <a:gd name="connsiteX1" fmla="*/ 406400 w 3629602"/>
                <a:gd name="connsiteY1" fmla="*/ 7257 h 3120571"/>
                <a:gd name="connsiteX2" fmla="*/ 362857 w 3629602"/>
                <a:gd name="connsiteY2" fmla="*/ 36285 h 3120571"/>
                <a:gd name="connsiteX3" fmla="*/ 312057 w 3629602"/>
                <a:gd name="connsiteY3" fmla="*/ 50800 h 3120571"/>
                <a:gd name="connsiteX4" fmla="*/ 239485 w 3629602"/>
                <a:gd name="connsiteY4" fmla="*/ 101600 h 3120571"/>
                <a:gd name="connsiteX5" fmla="*/ 210457 w 3629602"/>
                <a:gd name="connsiteY5" fmla="*/ 108857 h 3120571"/>
                <a:gd name="connsiteX6" fmla="*/ 159657 w 3629602"/>
                <a:gd name="connsiteY6" fmla="*/ 137885 h 3120571"/>
                <a:gd name="connsiteX7" fmla="*/ 130628 w 3629602"/>
                <a:gd name="connsiteY7" fmla="*/ 166914 h 3120571"/>
                <a:gd name="connsiteX8" fmla="*/ 108857 w 3629602"/>
                <a:gd name="connsiteY8" fmla="*/ 188685 h 3120571"/>
                <a:gd name="connsiteX9" fmla="*/ 94343 w 3629602"/>
                <a:gd name="connsiteY9" fmla="*/ 203200 h 3120571"/>
                <a:gd name="connsiteX10" fmla="*/ 43543 w 3629602"/>
                <a:gd name="connsiteY10" fmla="*/ 283028 h 3120571"/>
                <a:gd name="connsiteX11" fmla="*/ 14514 w 3629602"/>
                <a:gd name="connsiteY11" fmla="*/ 362857 h 3120571"/>
                <a:gd name="connsiteX12" fmla="*/ 0 w 3629602"/>
                <a:gd name="connsiteY12" fmla="*/ 420914 h 3120571"/>
                <a:gd name="connsiteX13" fmla="*/ 7257 w 3629602"/>
                <a:gd name="connsiteY13" fmla="*/ 1393371 h 3120571"/>
                <a:gd name="connsiteX14" fmla="*/ 29028 w 3629602"/>
                <a:gd name="connsiteY14" fmla="*/ 1494971 h 3120571"/>
                <a:gd name="connsiteX15" fmla="*/ 43543 w 3629602"/>
                <a:gd name="connsiteY15" fmla="*/ 1531257 h 3120571"/>
                <a:gd name="connsiteX16" fmla="*/ 58057 w 3629602"/>
                <a:gd name="connsiteY16" fmla="*/ 1596571 h 3120571"/>
                <a:gd name="connsiteX17" fmla="*/ 79828 w 3629602"/>
                <a:gd name="connsiteY17" fmla="*/ 1647371 h 3120571"/>
                <a:gd name="connsiteX18" fmla="*/ 116114 w 3629602"/>
                <a:gd name="connsiteY18" fmla="*/ 1763485 h 3120571"/>
                <a:gd name="connsiteX19" fmla="*/ 137885 w 3629602"/>
                <a:gd name="connsiteY19" fmla="*/ 1828800 h 3120571"/>
                <a:gd name="connsiteX20" fmla="*/ 145143 w 3629602"/>
                <a:gd name="connsiteY20" fmla="*/ 1850571 h 3120571"/>
                <a:gd name="connsiteX21" fmla="*/ 166914 w 3629602"/>
                <a:gd name="connsiteY21" fmla="*/ 1894114 h 3120571"/>
                <a:gd name="connsiteX22" fmla="*/ 188685 w 3629602"/>
                <a:gd name="connsiteY22" fmla="*/ 1944914 h 3120571"/>
                <a:gd name="connsiteX23" fmla="*/ 195943 w 3629602"/>
                <a:gd name="connsiteY23" fmla="*/ 1973943 h 3120571"/>
                <a:gd name="connsiteX24" fmla="*/ 232228 w 3629602"/>
                <a:gd name="connsiteY24" fmla="*/ 2024743 h 3120571"/>
                <a:gd name="connsiteX25" fmla="*/ 254000 w 3629602"/>
                <a:gd name="connsiteY25" fmla="*/ 2082800 h 3120571"/>
                <a:gd name="connsiteX26" fmla="*/ 275771 w 3629602"/>
                <a:gd name="connsiteY26" fmla="*/ 2104571 h 3120571"/>
                <a:gd name="connsiteX27" fmla="*/ 312057 w 3629602"/>
                <a:gd name="connsiteY27" fmla="*/ 2177143 h 3120571"/>
                <a:gd name="connsiteX28" fmla="*/ 348343 w 3629602"/>
                <a:gd name="connsiteY28" fmla="*/ 2227943 h 3120571"/>
                <a:gd name="connsiteX29" fmla="*/ 355600 w 3629602"/>
                <a:gd name="connsiteY29" fmla="*/ 2249714 h 3120571"/>
                <a:gd name="connsiteX30" fmla="*/ 406400 w 3629602"/>
                <a:gd name="connsiteY30" fmla="*/ 2315028 h 3120571"/>
                <a:gd name="connsiteX31" fmla="*/ 435428 w 3629602"/>
                <a:gd name="connsiteY31" fmla="*/ 2380343 h 3120571"/>
                <a:gd name="connsiteX32" fmla="*/ 457200 w 3629602"/>
                <a:gd name="connsiteY32" fmla="*/ 2409371 h 3120571"/>
                <a:gd name="connsiteX33" fmla="*/ 471714 w 3629602"/>
                <a:gd name="connsiteY33" fmla="*/ 2467428 h 3120571"/>
                <a:gd name="connsiteX34" fmla="*/ 478971 w 3629602"/>
                <a:gd name="connsiteY34" fmla="*/ 2489200 h 3120571"/>
                <a:gd name="connsiteX35" fmla="*/ 486228 w 3629602"/>
                <a:gd name="connsiteY35" fmla="*/ 2518228 h 3120571"/>
                <a:gd name="connsiteX36" fmla="*/ 493485 w 3629602"/>
                <a:gd name="connsiteY36" fmla="*/ 2583543 h 3120571"/>
                <a:gd name="connsiteX37" fmla="*/ 515257 w 3629602"/>
                <a:gd name="connsiteY37" fmla="*/ 2641600 h 3120571"/>
                <a:gd name="connsiteX38" fmla="*/ 544285 w 3629602"/>
                <a:gd name="connsiteY38" fmla="*/ 2685143 h 3120571"/>
                <a:gd name="connsiteX39" fmla="*/ 573314 w 3629602"/>
                <a:gd name="connsiteY39" fmla="*/ 2735943 h 3120571"/>
                <a:gd name="connsiteX40" fmla="*/ 602343 w 3629602"/>
                <a:gd name="connsiteY40" fmla="*/ 2757714 h 3120571"/>
                <a:gd name="connsiteX41" fmla="*/ 645885 w 3629602"/>
                <a:gd name="connsiteY41" fmla="*/ 2801257 h 3120571"/>
                <a:gd name="connsiteX42" fmla="*/ 674914 w 3629602"/>
                <a:gd name="connsiteY42" fmla="*/ 2823028 h 3120571"/>
                <a:gd name="connsiteX43" fmla="*/ 711200 w 3629602"/>
                <a:gd name="connsiteY43" fmla="*/ 2866571 h 3120571"/>
                <a:gd name="connsiteX44" fmla="*/ 740228 w 3629602"/>
                <a:gd name="connsiteY44" fmla="*/ 2888343 h 3120571"/>
                <a:gd name="connsiteX45" fmla="*/ 812800 w 3629602"/>
                <a:gd name="connsiteY45" fmla="*/ 2953657 h 3120571"/>
                <a:gd name="connsiteX46" fmla="*/ 849085 w 3629602"/>
                <a:gd name="connsiteY46" fmla="*/ 2997200 h 3120571"/>
                <a:gd name="connsiteX47" fmla="*/ 870857 w 3629602"/>
                <a:gd name="connsiteY47" fmla="*/ 3011714 h 3120571"/>
                <a:gd name="connsiteX48" fmla="*/ 907143 w 3629602"/>
                <a:gd name="connsiteY48" fmla="*/ 3055257 h 3120571"/>
                <a:gd name="connsiteX49" fmla="*/ 936171 w 3629602"/>
                <a:gd name="connsiteY49" fmla="*/ 3077028 h 3120571"/>
                <a:gd name="connsiteX50" fmla="*/ 1030514 w 3629602"/>
                <a:gd name="connsiteY50" fmla="*/ 3120571 h 3120571"/>
                <a:gd name="connsiteX51" fmla="*/ 1480457 w 3629602"/>
                <a:gd name="connsiteY51" fmla="*/ 3106057 h 3120571"/>
                <a:gd name="connsiteX52" fmla="*/ 1531257 w 3629602"/>
                <a:gd name="connsiteY52" fmla="*/ 3091543 h 3120571"/>
                <a:gd name="connsiteX53" fmla="*/ 1618343 w 3629602"/>
                <a:gd name="connsiteY53" fmla="*/ 3084285 h 3120571"/>
                <a:gd name="connsiteX54" fmla="*/ 1698171 w 3629602"/>
                <a:gd name="connsiteY54" fmla="*/ 3069771 h 3120571"/>
                <a:gd name="connsiteX55" fmla="*/ 1756228 w 3629602"/>
                <a:gd name="connsiteY55" fmla="*/ 3062514 h 3120571"/>
                <a:gd name="connsiteX56" fmla="*/ 1785257 w 3629602"/>
                <a:gd name="connsiteY56" fmla="*/ 3048000 h 3120571"/>
                <a:gd name="connsiteX57" fmla="*/ 1850571 w 3629602"/>
                <a:gd name="connsiteY57" fmla="*/ 3026228 h 3120571"/>
                <a:gd name="connsiteX58" fmla="*/ 1886857 w 3629602"/>
                <a:gd name="connsiteY58" fmla="*/ 3011714 h 3120571"/>
                <a:gd name="connsiteX59" fmla="*/ 1988457 w 3629602"/>
                <a:gd name="connsiteY59" fmla="*/ 2997200 h 3120571"/>
                <a:gd name="connsiteX60" fmla="*/ 2017485 w 3629602"/>
                <a:gd name="connsiteY60" fmla="*/ 2989943 h 3120571"/>
                <a:gd name="connsiteX61" fmla="*/ 2053771 w 3629602"/>
                <a:gd name="connsiteY61" fmla="*/ 2982685 h 3120571"/>
                <a:gd name="connsiteX62" fmla="*/ 2140857 w 3629602"/>
                <a:gd name="connsiteY62" fmla="*/ 2968171 h 3120571"/>
                <a:gd name="connsiteX63" fmla="*/ 2169885 w 3629602"/>
                <a:gd name="connsiteY63" fmla="*/ 2939143 h 3120571"/>
                <a:gd name="connsiteX64" fmla="*/ 2286000 w 3629602"/>
                <a:gd name="connsiteY64" fmla="*/ 2917371 h 3120571"/>
                <a:gd name="connsiteX65" fmla="*/ 2358571 w 3629602"/>
                <a:gd name="connsiteY65" fmla="*/ 2902857 h 3120571"/>
                <a:gd name="connsiteX66" fmla="*/ 2467428 w 3629602"/>
                <a:gd name="connsiteY66" fmla="*/ 2873828 h 3120571"/>
                <a:gd name="connsiteX67" fmla="*/ 2569028 w 3629602"/>
                <a:gd name="connsiteY67" fmla="*/ 2844800 h 3120571"/>
                <a:gd name="connsiteX68" fmla="*/ 2590800 w 3629602"/>
                <a:gd name="connsiteY68" fmla="*/ 2837543 h 3120571"/>
                <a:gd name="connsiteX69" fmla="*/ 2794000 w 3629602"/>
                <a:gd name="connsiteY69" fmla="*/ 2830285 h 3120571"/>
                <a:gd name="connsiteX70" fmla="*/ 3062514 w 3629602"/>
                <a:gd name="connsiteY70" fmla="*/ 2830285 h 3120571"/>
                <a:gd name="connsiteX71" fmla="*/ 3490685 w 3629602"/>
                <a:gd name="connsiteY71" fmla="*/ 2823028 h 3120571"/>
                <a:gd name="connsiteX72" fmla="*/ 3519714 w 3629602"/>
                <a:gd name="connsiteY72" fmla="*/ 2735943 h 3120571"/>
                <a:gd name="connsiteX73" fmla="*/ 3490685 w 3629602"/>
                <a:gd name="connsiteY73" fmla="*/ 2561771 h 3120571"/>
                <a:gd name="connsiteX74" fmla="*/ 3476171 w 3629602"/>
                <a:gd name="connsiteY74" fmla="*/ 2525485 h 3120571"/>
                <a:gd name="connsiteX75" fmla="*/ 3439885 w 3629602"/>
                <a:gd name="connsiteY75" fmla="*/ 2489200 h 3120571"/>
                <a:gd name="connsiteX76" fmla="*/ 3338285 w 3629602"/>
                <a:gd name="connsiteY76" fmla="*/ 2423885 h 3120571"/>
                <a:gd name="connsiteX77" fmla="*/ 3272971 w 3629602"/>
                <a:gd name="connsiteY77" fmla="*/ 2387600 h 3120571"/>
                <a:gd name="connsiteX78" fmla="*/ 3236685 w 3629602"/>
                <a:gd name="connsiteY78" fmla="*/ 2344057 h 3120571"/>
                <a:gd name="connsiteX79" fmla="*/ 3193143 w 3629602"/>
                <a:gd name="connsiteY79" fmla="*/ 2315028 h 3120571"/>
                <a:gd name="connsiteX80" fmla="*/ 3135085 w 3629602"/>
                <a:gd name="connsiteY80" fmla="*/ 2264228 h 3120571"/>
                <a:gd name="connsiteX81" fmla="*/ 3098800 w 3629602"/>
                <a:gd name="connsiteY81" fmla="*/ 2227943 h 3120571"/>
                <a:gd name="connsiteX82" fmla="*/ 3048000 w 3629602"/>
                <a:gd name="connsiteY82" fmla="*/ 2191657 h 3120571"/>
                <a:gd name="connsiteX83" fmla="*/ 2946400 w 3629602"/>
                <a:gd name="connsiteY83" fmla="*/ 2111828 h 3120571"/>
                <a:gd name="connsiteX84" fmla="*/ 2895600 w 3629602"/>
                <a:gd name="connsiteY84" fmla="*/ 2075543 h 3120571"/>
                <a:gd name="connsiteX85" fmla="*/ 3590925 w 3629602"/>
                <a:gd name="connsiteY85" fmla="*/ 2026557 h 3120571"/>
                <a:gd name="connsiteX86" fmla="*/ 3537403 w 3629602"/>
                <a:gd name="connsiteY86" fmla="*/ 2010456 h 3120571"/>
                <a:gd name="connsiteX87" fmla="*/ 3512684 w 3629602"/>
                <a:gd name="connsiteY87" fmla="*/ 1845355 h 3120571"/>
                <a:gd name="connsiteX88" fmla="*/ 3232377 w 3629602"/>
                <a:gd name="connsiteY88" fmla="*/ 1778680 h 3120571"/>
                <a:gd name="connsiteX89" fmla="*/ 3096078 w 3629602"/>
                <a:gd name="connsiteY89" fmla="*/ 1821996 h 3120571"/>
                <a:gd name="connsiteX90" fmla="*/ 2964089 w 3629602"/>
                <a:gd name="connsiteY90" fmla="*/ 1814512 h 3120571"/>
                <a:gd name="connsiteX91" fmla="*/ 2831646 w 3629602"/>
                <a:gd name="connsiteY91" fmla="*/ 1703614 h 3120571"/>
                <a:gd name="connsiteX92" fmla="*/ 2618468 w 3629602"/>
                <a:gd name="connsiteY92" fmla="*/ 1400401 h 3120571"/>
                <a:gd name="connsiteX93" fmla="*/ 2220006 w 3629602"/>
                <a:gd name="connsiteY93" fmla="*/ 1260928 h 3120571"/>
                <a:gd name="connsiteX94" fmla="*/ 1821543 w 3629602"/>
                <a:gd name="connsiteY94" fmla="*/ 1284514 h 3120571"/>
                <a:gd name="connsiteX95" fmla="*/ 1799771 w 3629602"/>
                <a:gd name="connsiteY95" fmla="*/ 1211943 h 3120571"/>
                <a:gd name="connsiteX96" fmla="*/ 1756228 w 3629602"/>
                <a:gd name="connsiteY96" fmla="*/ 1139371 h 3120571"/>
                <a:gd name="connsiteX97" fmla="*/ 1625600 w 3629602"/>
                <a:gd name="connsiteY97" fmla="*/ 986971 h 3120571"/>
                <a:gd name="connsiteX98" fmla="*/ 1589314 w 3629602"/>
                <a:gd name="connsiteY98" fmla="*/ 928914 h 3120571"/>
                <a:gd name="connsiteX99" fmla="*/ 1574800 w 3629602"/>
                <a:gd name="connsiteY99" fmla="*/ 892628 h 3120571"/>
                <a:gd name="connsiteX100" fmla="*/ 1538514 w 3629602"/>
                <a:gd name="connsiteY100" fmla="*/ 856343 h 3120571"/>
                <a:gd name="connsiteX101" fmla="*/ 1509485 w 3629602"/>
                <a:gd name="connsiteY101" fmla="*/ 820057 h 3120571"/>
                <a:gd name="connsiteX102" fmla="*/ 1473200 w 3629602"/>
                <a:gd name="connsiteY102" fmla="*/ 783771 h 3120571"/>
                <a:gd name="connsiteX103" fmla="*/ 1436914 w 3629602"/>
                <a:gd name="connsiteY103" fmla="*/ 718457 h 3120571"/>
                <a:gd name="connsiteX104" fmla="*/ 1357085 w 3629602"/>
                <a:gd name="connsiteY104" fmla="*/ 624114 h 3120571"/>
                <a:gd name="connsiteX105" fmla="*/ 1335314 w 3629602"/>
                <a:gd name="connsiteY105" fmla="*/ 602343 h 3120571"/>
                <a:gd name="connsiteX106" fmla="*/ 1277257 w 3629602"/>
                <a:gd name="connsiteY106" fmla="*/ 529771 h 3120571"/>
                <a:gd name="connsiteX107" fmla="*/ 1219200 w 3629602"/>
                <a:gd name="connsiteY107" fmla="*/ 464457 h 3120571"/>
                <a:gd name="connsiteX108" fmla="*/ 1161143 w 3629602"/>
                <a:gd name="connsiteY108" fmla="*/ 406400 h 3120571"/>
                <a:gd name="connsiteX109" fmla="*/ 1081314 w 3629602"/>
                <a:gd name="connsiteY109" fmla="*/ 362857 h 3120571"/>
                <a:gd name="connsiteX110" fmla="*/ 1052285 w 3629602"/>
                <a:gd name="connsiteY110" fmla="*/ 333828 h 3120571"/>
                <a:gd name="connsiteX111" fmla="*/ 1001485 w 3629602"/>
                <a:gd name="connsiteY111" fmla="*/ 304800 h 3120571"/>
                <a:gd name="connsiteX112" fmla="*/ 979714 w 3629602"/>
                <a:gd name="connsiteY112" fmla="*/ 290285 h 3120571"/>
                <a:gd name="connsiteX113" fmla="*/ 928914 w 3629602"/>
                <a:gd name="connsiteY113" fmla="*/ 246743 h 3120571"/>
                <a:gd name="connsiteX114" fmla="*/ 907143 w 3629602"/>
                <a:gd name="connsiteY114" fmla="*/ 232228 h 3120571"/>
                <a:gd name="connsiteX115" fmla="*/ 885371 w 3629602"/>
                <a:gd name="connsiteY115" fmla="*/ 224971 h 3120571"/>
                <a:gd name="connsiteX116" fmla="*/ 849085 w 3629602"/>
                <a:gd name="connsiteY116" fmla="*/ 188685 h 3120571"/>
                <a:gd name="connsiteX117" fmla="*/ 820057 w 3629602"/>
                <a:gd name="connsiteY117" fmla="*/ 166914 h 3120571"/>
                <a:gd name="connsiteX118" fmla="*/ 812800 w 3629602"/>
                <a:gd name="connsiteY118" fmla="*/ 145143 h 3120571"/>
                <a:gd name="connsiteX119" fmla="*/ 762000 w 3629602"/>
                <a:gd name="connsiteY119" fmla="*/ 116114 h 3120571"/>
                <a:gd name="connsiteX120" fmla="*/ 740228 w 3629602"/>
                <a:gd name="connsiteY120" fmla="*/ 101600 h 3120571"/>
                <a:gd name="connsiteX121" fmla="*/ 703943 w 3629602"/>
                <a:gd name="connsiteY121" fmla="*/ 65314 h 3120571"/>
                <a:gd name="connsiteX122" fmla="*/ 689428 w 3629602"/>
                <a:gd name="connsiteY122" fmla="*/ 50800 h 3120571"/>
                <a:gd name="connsiteX123" fmla="*/ 660400 w 3629602"/>
                <a:gd name="connsiteY123" fmla="*/ 43543 h 3120571"/>
                <a:gd name="connsiteX124" fmla="*/ 638628 w 3629602"/>
                <a:gd name="connsiteY124" fmla="*/ 36285 h 3120571"/>
                <a:gd name="connsiteX125" fmla="*/ 602343 w 3629602"/>
                <a:gd name="connsiteY125" fmla="*/ 0 h 3120571"/>
                <a:gd name="connsiteX0" fmla="*/ 602343 w 3635927"/>
                <a:gd name="connsiteY0" fmla="*/ 0 h 3120571"/>
                <a:gd name="connsiteX1" fmla="*/ 406400 w 3635927"/>
                <a:gd name="connsiteY1" fmla="*/ 7257 h 3120571"/>
                <a:gd name="connsiteX2" fmla="*/ 362857 w 3635927"/>
                <a:gd name="connsiteY2" fmla="*/ 36285 h 3120571"/>
                <a:gd name="connsiteX3" fmla="*/ 312057 w 3635927"/>
                <a:gd name="connsiteY3" fmla="*/ 50800 h 3120571"/>
                <a:gd name="connsiteX4" fmla="*/ 239485 w 3635927"/>
                <a:gd name="connsiteY4" fmla="*/ 101600 h 3120571"/>
                <a:gd name="connsiteX5" fmla="*/ 210457 w 3635927"/>
                <a:gd name="connsiteY5" fmla="*/ 108857 h 3120571"/>
                <a:gd name="connsiteX6" fmla="*/ 159657 w 3635927"/>
                <a:gd name="connsiteY6" fmla="*/ 137885 h 3120571"/>
                <a:gd name="connsiteX7" fmla="*/ 130628 w 3635927"/>
                <a:gd name="connsiteY7" fmla="*/ 166914 h 3120571"/>
                <a:gd name="connsiteX8" fmla="*/ 108857 w 3635927"/>
                <a:gd name="connsiteY8" fmla="*/ 188685 h 3120571"/>
                <a:gd name="connsiteX9" fmla="*/ 94343 w 3635927"/>
                <a:gd name="connsiteY9" fmla="*/ 203200 h 3120571"/>
                <a:gd name="connsiteX10" fmla="*/ 43543 w 3635927"/>
                <a:gd name="connsiteY10" fmla="*/ 283028 h 3120571"/>
                <a:gd name="connsiteX11" fmla="*/ 14514 w 3635927"/>
                <a:gd name="connsiteY11" fmla="*/ 362857 h 3120571"/>
                <a:gd name="connsiteX12" fmla="*/ 0 w 3635927"/>
                <a:gd name="connsiteY12" fmla="*/ 420914 h 3120571"/>
                <a:gd name="connsiteX13" fmla="*/ 7257 w 3635927"/>
                <a:gd name="connsiteY13" fmla="*/ 1393371 h 3120571"/>
                <a:gd name="connsiteX14" fmla="*/ 29028 w 3635927"/>
                <a:gd name="connsiteY14" fmla="*/ 1494971 h 3120571"/>
                <a:gd name="connsiteX15" fmla="*/ 43543 w 3635927"/>
                <a:gd name="connsiteY15" fmla="*/ 1531257 h 3120571"/>
                <a:gd name="connsiteX16" fmla="*/ 58057 w 3635927"/>
                <a:gd name="connsiteY16" fmla="*/ 1596571 h 3120571"/>
                <a:gd name="connsiteX17" fmla="*/ 79828 w 3635927"/>
                <a:gd name="connsiteY17" fmla="*/ 1647371 h 3120571"/>
                <a:gd name="connsiteX18" fmla="*/ 116114 w 3635927"/>
                <a:gd name="connsiteY18" fmla="*/ 1763485 h 3120571"/>
                <a:gd name="connsiteX19" fmla="*/ 137885 w 3635927"/>
                <a:gd name="connsiteY19" fmla="*/ 1828800 h 3120571"/>
                <a:gd name="connsiteX20" fmla="*/ 145143 w 3635927"/>
                <a:gd name="connsiteY20" fmla="*/ 1850571 h 3120571"/>
                <a:gd name="connsiteX21" fmla="*/ 166914 w 3635927"/>
                <a:gd name="connsiteY21" fmla="*/ 1894114 h 3120571"/>
                <a:gd name="connsiteX22" fmla="*/ 188685 w 3635927"/>
                <a:gd name="connsiteY22" fmla="*/ 1944914 h 3120571"/>
                <a:gd name="connsiteX23" fmla="*/ 195943 w 3635927"/>
                <a:gd name="connsiteY23" fmla="*/ 1973943 h 3120571"/>
                <a:gd name="connsiteX24" fmla="*/ 232228 w 3635927"/>
                <a:gd name="connsiteY24" fmla="*/ 2024743 h 3120571"/>
                <a:gd name="connsiteX25" fmla="*/ 254000 w 3635927"/>
                <a:gd name="connsiteY25" fmla="*/ 2082800 h 3120571"/>
                <a:gd name="connsiteX26" fmla="*/ 275771 w 3635927"/>
                <a:gd name="connsiteY26" fmla="*/ 2104571 h 3120571"/>
                <a:gd name="connsiteX27" fmla="*/ 312057 w 3635927"/>
                <a:gd name="connsiteY27" fmla="*/ 2177143 h 3120571"/>
                <a:gd name="connsiteX28" fmla="*/ 348343 w 3635927"/>
                <a:gd name="connsiteY28" fmla="*/ 2227943 h 3120571"/>
                <a:gd name="connsiteX29" fmla="*/ 355600 w 3635927"/>
                <a:gd name="connsiteY29" fmla="*/ 2249714 h 3120571"/>
                <a:gd name="connsiteX30" fmla="*/ 406400 w 3635927"/>
                <a:gd name="connsiteY30" fmla="*/ 2315028 h 3120571"/>
                <a:gd name="connsiteX31" fmla="*/ 435428 w 3635927"/>
                <a:gd name="connsiteY31" fmla="*/ 2380343 h 3120571"/>
                <a:gd name="connsiteX32" fmla="*/ 457200 w 3635927"/>
                <a:gd name="connsiteY32" fmla="*/ 2409371 h 3120571"/>
                <a:gd name="connsiteX33" fmla="*/ 471714 w 3635927"/>
                <a:gd name="connsiteY33" fmla="*/ 2467428 h 3120571"/>
                <a:gd name="connsiteX34" fmla="*/ 478971 w 3635927"/>
                <a:gd name="connsiteY34" fmla="*/ 2489200 h 3120571"/>
                <a:gd name="connsiteX35" fmla="*/ 486228 w 3635927"/>
                <a:gd name="connsiteY35" fmla="*/ 2518228 h 3120571"/>
                <a:gd name="connsiteX36" fmla="*/ 493485 w 3635927"/>
                <a:gd name="connsiteY36" fmla="*/ 2583543 h 3120571"/>
                <a:gd name="connsiteX37" fmla="*/ 515257 w 3635927"/>
                <a:gd name="connsiteY37" fmla="*/ 2641600 h 3120571"/>
                <a:gd name="connsiteX38" fmla="*/ 544285 w 3635927"/>
                <a:gd name="connsiteY38" fmla="*/ 2685143 h 3120571"/>
                <a:gd name="connsiteX39" fmla="*/ 573314 w 3635927"/>
                <a:gd name="connsiteY39" fmla="*/ 2735943 h 3120571"/>
                <a:gd name="connsiteX40" fmla="*/ 602343 w 3635927"/>
                <a:gd name="connsiteY40" fmla="*/ 2757714 h 3120571"/>
                <a:gd name="connsiteX41" fmla="*/ 645885 w 3635927"/>
                <a:gd name="connsiteY41" fmla="*/ 2801257 h 3120571"/>
                <a:gd name="connsiteX42" fmla="*/ 674914 w 3635927"/>
                <a:gd name="connsiteY42" fmla="*/ 2823028 h 3120571"/>
                <a:gd name="connsiteX43" fmla="*/ 711200 w 3635927"/>
                <a:gd name="connsiteY43" fmla="*/ 2866571 h 3120571"/>
                <a:gd name="connsiteX44" fmla="*/ 740228 w 3635927"/>
                <a:gd name="connsiteY44" fmla="*/ 2888343 h 3120571"/>
                <a:gd name="connsiteX45" fmla="*/ 812800 w 3635927"/>
                <a:gd name="connsiteY45" fmla="*/ 2953657 h 3120571"/>
                <a:gd name="connsiteX46" fmla="*/ 849085 w 3635927"/>
                <a:gd name="connsiteY46" fmla="*/ 2997200 h 3120571"/>
                <a:gd name="connsiteX47" fmla="*/ 870857 w 3635927"/>
                <a:gd name="connsiteY47" fmla="*/ 3011714 h 3120571"/>
                <a:gd name="connsiteX48" fmla="*/ 907143 w 3635927"/>
                <a:gd name="connsiteY48" fmla="*/ 3055257 h 3120571"/>
                <a:gd name="connsiteX49" fmla="*/ 936171 w 3635927"/>
                <a:gd name="connsiteY49" fmla="*/ 3077028 h 3120571"/>
                <a:gd name="connsiteX50" fmla="*/ 1030514 w 3635927"/>
                <a:gd name="connsiteY50" fmla="*/ 3120571 h 3120571"/>
                <a:gd name="connsiteX51" fmla="*/ 1480457 w 3635927"/>
                <a:gd name="connsiteY51" fmla="*/ 3106057 h 3120571"/>
                <a:gd name="connsiteX52" fmla="*/ 1531257 w 3635927"/>
                <a:gd name="connsiteY52" fmla="*/ 3091543 h 3120571"/>
                <a:gd name="connsiteX53" fmla="*/ 1618343 w 3635927"/>
                <a:gd name="connsiteY53" fmla="*/ 3084285 h 3120571"/>
                <a:gd name="connsiteX54" fmla="*/ 1698171 w 3635927"/>
                <a:gd name="connsiteY54" fmla="*/ 3069771 h 3120571"/>
                <a:gd name="connsiteX55" fmla="*/ 1756228 w 3635927"/>
                <a:gd name="connsiteY55" fmla="*/ 3062514 h 3120571"/>
                <a:gd name="connsiteX56" fmla="*/ 1785257 w 3635927"/>
                <a:gd name="connsiteY56" fmla="*/ 3048000 h 3120571"/>
                <a:gd name="connsiteX57" fmla="*/ 1850571 w 3635927"/>
                <a:gd name="connsiteY57" fmla="*/ 3026228 h 3120571"/>
                <a:gd name="connsiteX58" fmla="*/ 1886857 w 3635927"/>
                <a:gd name="connsiteY58" fmla="*/ 3011714 h 3120571"/>
                <a:gd name="connsiteX59" fmla="*/ 1988457 w 3635927"/>
                <a:gd name="connsiteY59" fmla="*/ 2997200 h 3120571"/>
                <a:gd name="connsiteX60" fmla="*/ 2017485 w 3635927"/>
                <a:gd name="connsiteY60" fmla="*/ 2989943 h 3120571"/>
                <a:gd name="connsiteX61" fmla="*/ 2053771 w 3635927"/>
                <a:gd name="connsiteY61" fmla="*/ 2982685 h 3120571"/>
                <a:gd name="connsiteX62" fmla="*/ 2140857 w 3635927"/>
                <a:gd name="connsiteY62" fmla="*/ 2968171 h 3120571"/>
                <a:gd name="connsiteX63" fmla="*/ 2169885 w 3635927"/>
                <a:gd name="connsiteY63" fmla="*/ 2939143 h 3120571"/>
                <a:gd name="connsiteX64" fmla="*/ 2286000 w 3635927"/>
                <a:gd name="connsiteY64" fmla="*/ 2917371 h 3120571"/>
                <a:gd name="connsiteX65" fmla="*/ 2358571 w 3635927"/>
                <a:gd name="connsiteY65" fmla="*/ 2902857 h 3120571"/>
                <a:gd name="connsiteX66" fmla="*/ 2467428 w 3635927"/>
                <a:gd name="connsiteY66" fmla="*/ 2873828 h 3120571"/>
                <a:gd name="connsiteX67" fmla="*/ 2569028 w 3635927"/>
                <a:gd name="connsiteY67" fmla="*/ 2844800 h 3120571"/>
                <a:gd name="connsiteX68" fmla="*/ 2590800 w 3635927"/>
                <a:gd name="connsiteY68" fmla="*/ 2837543 h 3120571"/>
                <a:gd name="connsiteX69" fmla="*/ 2794000 w 3635927"/>
                <a:gd name="connsiteY69" fmla="*/ 2830285 h 3120571"/>
                <a:gd name="connsiteX70" fmla="*/ 3062514 w 3635927"/>
                <a:gd name="connsiteY70" fmla="*/ 2830285 h 3120571"/>
                <a:gd name="connsiteX71" fmla="*/ 3490685 w 3635927"/>
                <a:gd name="connsiteY71" fmla="*/ 2823028 h 3120571"/>
                <a:gd name="connsiteX72" fmla="*/ 3519714 w 3635927"/>
                <a:gd name="connsiteY72" fmla="*/ 2735943 h 3120571"/>
                <a:gd name="connsiteX73" fmla="*/ 3490685 w 3635927"/>
                <a:gd name="connsiteY73" fmla="*/ 2561771 h 3120571"/>
                <a:gd name="connsiteX74" fmla="*/ 3476171 w 3635927"/>
                <a:gd name="connsiteY74" fmla="*/ 2525485 h 3120571"/>
                <a:gd name="connsiteX75" fmla="*/ 3439885 w 3635927"/>
                <a:gd name="connsiteY75" fmla="*/ 2489200 h 3120571"/>
                <a:gd name="connsiteX76" fmla="*/ 3338285 w 3635927"/>
                <a:gd name="connsiteY76" fmla="*/ 2423885 h 3120571"/>
                <a:gd name="connsiteX77" fmla="*/ 3272971 w 3635927"/>
                <a:gd name="connsiteY77" fmla="*/ 2387600 h 3120571"/>
                <a:gd name="connsiteX78" fmla="*/ 3236685 w 3635927"/>
                <a:gd name="connsiteY78" fmla="*/ 2344057 h 3120571"/>
                <a:gd name="connsiteX79" fmla="*/ 3193143 w 3635927"/>
                <a:gd name="connsiteY79" fmla="*/ 2315028 h 3120571"/>
                <a:gd name="connsiteX80" fmla="*/ 3135085 w 3635927"/>
                <a:gd name="connsiteY80" fmla="*/ 2264228 h 3120571"/>
                <a:gd name="connsiteX81" fmla="*/ 3098800 w 3635927"/>
                <a:gd name="connsiteY81" fmla="*/ 2227943 h 3120571"/>
                <a:gd name="connsiteX82" fmla="*/ 3048000 w 3635927"/>
                <a:gd name="connsiteY82" fmla="*/ 2191657 h 3120571"/>
                <a:gd name="connsiteX83" fmla="*/ 2946400 w 3635927"/>
                <a:gd name="connsiteY83" fmla="*/ 2111828 h 3120571"/>
                <a:gd name="connsiteX84" fmla="*/ 3584575 w 3635927"/>
                <a:gd name="connsiteY84" fmla="*/ 2048556 h 3120571"/>
                <a:gd name="connsiteX85" fmla="*/ 3590925 w 3635927"/>
                <a:gd name="connsiteY85" fmla="*/ 2026557 h 3120571"/>
                <a:gd name="connsiteX86" fmla="*/ 3537403 w 3635927"/>
                <a:gd name="connsiteY86" fmla="*/ 2010456 h 3120571"/>
                <a:gd name="connsiteX87" fmla="*/ 3512684 w 3635927"/>
                <a:gd name="connsiteY87" fmla="*/ 1845355 h 3120571"/>
                <a:gd name="connsiteX88" fmla="*/ 3232377 w 3635927"/>
                <a:gd name="connsiteY88" fmla="*/ 1778680 h 3120571"/>
                <a:gd name="connsiteX89" fmla="*/ 3096078 w 3635927"/>
                <a:gd name="connsiteY89" fmla="*/ 1821996 h 3120571"/>
                <a:gd name="connsiteX90" fmla="*/ 2964089 w 3635927"/>
                <a:gd name="connsiteY90" fmla="*/ 1814512 h 3120571"/>
                <a:gd name="connsiteX91" fmla="*/ 2831646 w 3635927"/>
                <a:gd name="connsiteY91" fmla="*/ 1703614 h 3120571"/>
                <a:gd name="connsiteX92" fmla="*/ 2618468 w 3635927"/>
                <a:gd name="connsiteY92" fmla="*/ 1400401 h 3120571"/>
                <a:gd name="connsiteX93" fmla="*/ 2220006 w 3635927"/>
                <a:gd name="connsiteY93" fmla="*/ 1260928 h 3120571"/>
                <a:gd name="connsiteX94" fmla="*/ 1821543 w 3635927"/>
                <a:gd name="connsiteY94" fmla="*/ 1284514 h 3120571"/>
                <a:gd name="connsiteX95" fmla="*/ 1799771 w 3635927"/>
                <a:gd name="connsiteY95" fmla="*/ 1211943 h 3120571"/>
                <a:gd name="connsiteX96" fmla="*/ 1756228 w 3635927"/>
                <a:gd name="connsiteY96" fmla="*/ 1139371 h 3120571"/>
                <a:gd name="connsiteX97" fmla="*/ 1625600 w 3635927"/>
                <a:gd name="connsiteY97" fmla="*/ 986971 h 3120571"/>
                <a:gd name="connsiteX98" fmla="*/ 1589314 w 3635927"/>
                <a:gd name="connsiteY98" fmla="*/ 928914 h 3120571"/>
                <a:gd name="connsiteX99" fmla="*/ 1574800 w 3635927"/>
                <a:gd name="connsiteY99" fmla="*/ 892628 h 3120571"/>
                <a:gd name="connsiteX100" fmla="*/ 1538514 w 3635927"/>
                <a:gd name="connsiteY100" fmla="*/ 856343 h 3120571"/>
                <a:gd name="connsiteX101" fmla="*/ 1509485 w 3635927"/>
                <a:gd name="connsiteY101" fmla="*/ 820057 h 3120571"/>
                <a:gd name="connsiteX102" fmla="*/ 1473200 w 3635927"/>
                <a:gd name="connsiteY102" fmla="*/ 783771 h 3120571"/>
                <a:gd name="connsiteX103" fmla="*/ 1436914 w 3635927"/>
                <a:gd name="connsiteY103" fmla="*/ 718457 h 3120571"/>
                <a:gd name="connsiteX104" fmla="*/ 1357085 w 3635927"/>
                <a:gd name="connsiteY104" fmla="*/ 624114 h 3120571"/>
                <a:gd name="connsiteX105" fmla="*/ 1335314 w 3635927"/>
                <a:gd name="connsiteY105" fmla="*/ 602343 h 3120571"/>
                <a:gd name="connsiteX106" fmla="*/ 1277257 w 3635927"/>
                <a:gd name="connsiteY106" fmla="*/ 529771 h 3120571"/>
                <a:gd name="connsiteX107" fmla="*/ 1219200 w 3635927"/>
                <a:gd name="connsiteY107" fmla="*/ 464457 h 3120571"/>
                <a:gd name="connsiteX108" fmla="*/ 1161143 w 3635927"/>
                <a:gd name="connsiteY108" fmla="*/ 406400 h 3120571"/>
                <a:gd name="connsiteX109" fmla="*/ 1081314 w 3635927"/>
                <a:gd name="connsiteY109" fmla="*/ 362857 h 3120571"/>
                <a:gd name="connsiteX110" fmla="*/ 1052285 w 3635927"/>
                <a:gd name="connsiteY110" fmla="*/ 333828 h 3120571"/>
                <a:gd name="connsiteX111" fmla="*/ 1001485 w 3635927"/>
                <a:gd name="connsiteY111" fmla="*/ 304800 h 3120571"/>
                <a:gd name="connsiteX112" fmla="*/ 979714 w 3635927"/>
                <a:gd name="connsiteY112" fmla="*/ 290285 h 3120571"/>
                <a:gd name="connsiteX113" fmla="*/ 928914 w 3635927"/>
                <a:gd name="connsiteY113" fmla="*/ 246743 h 3120571"/>
                <a:gd name="connsiteX114" fmla="*/ 907143 w 3635927"/>
                <a:gd name="connsiteY114" fmla="*/ 232228 h 3120571"/>
                <a:gd name="connsiteX115" fmla="*/ 885371 w 3635927"/>
                <a:gd name="connsiteY115" fmla="*/ 224971 h 3120571"/>
                <a:gd name="connsiteX116" fmla="*/ 849085 w 3635927"/>
                <a:gd name="connsiteY116" fmla="*/ 188685 h 3120571"/>
                <a:gd name="connsiteX117" fmla="*/ 820057 w 3635927"/>
                <a:gd name="connsiteY117" fmla="*/ 166914 h 3120571"/>
                <a:gd name="connsiteX118" fmla="*/ 812800 w 3635927"/>
                <a:gd name="connsiteY118" fmla="*/ 145143 h 3120571"/>
                <a:gd name="connsiteX119" fmla="*/ 762000 w 3635927"/>
                <a:gd name="connsiteY119" fmla="*/ 116114 h 3120571"/>
                <a:gd name="connsiteX120" fmla="*/ 740228 w 3635927"/>
                <a:gd name="connsiteY120" fmla="*/ 101600 h 3120571"/>
                <a:gd name="connsiteX121" fmla="*/ 703943 w 3635927"/>
                <a:gd name="connsiteY121" fmla="*/ 65314 h 3120571"/>
                <a:gd name="connsiteX122" fmla="*/ 689428 w 3635927"/>
                <a:gd name="connsiteY122" fmla="*/ 50800 h 3120571"/>
                <a:gd name="connsiteX123" fmla="*/ 660400 w 3635927"/>
                <a:gd name="connsiteY123" fmla="*/ 43543 h 3120571"/>
                <a:gd name="connsiteX124" fmla="*/ 638628 w 3635927"/>
                <a:gd name="connsiteY124" fmla="*/ 36285 h 3120571"/>
                <a:gd name="connsiteX125" fmla="*/ 602343 w 3635927"/>
                <a:gd name="connsiteY125" fmla="*/ 0 h 3120571"/>
                <a:gd name="connsiteX0" fmla="*/ 602343 w 3699961"/>
                <a:gd name="connsiteY0" fmla="*/ 0 h 3120571"/>
                <a:gd name="connsiteX1" fmla="*/ 406400 w 3699961"/>
                <a:gd name="connsiteY1" fmla="*/ 7257 h 3120571"/>
                <a:gd name="connsiteX2" fmla="*/ 362857 w 3699961"/>
                <a:gd name="connsiteY2" fmla="*/ 36285 h 3120571"/>
                <a:gd name="connsiteX3" fmla="*/ 312057 w 3699961"/>
                <a:gd name="connsiteY3" fmla="*/ 50800 h 3120571"/>
                <a:gd name="connsiteX4" fmla="*/ 239485 w 3699961"/>
                <a:gd name="connsiteY4" fmla="*/ 101600 h 3120571"/>
                <a:gd name="connsiteX5" fmla="*/ 210457 w 3699961"/>
                <a:gd name="connsiteY5" fmla="*/ 108857 h 3120571"/>
                <a:gd name="connsiteX6" fmla="*/ 159657 w 3699961"/>
                <a:gd name="connsiteY6" fmla="*/ 137885 h 3120571"/>
                <a:gd name="connsiteX7" fmla="*/ 130628 w 3699961"/>
                <a:gd name="connsiteY7" fmla="*/ 166914 h 3120571"/>
                <a:gd name="connsiteX8" fmla="*/ 108857 w 3699961"/>
                <a:gd name="connsiteY8" fmla="*/ 188685 h 3120571"/>
                <a:gd name="connsiteX9" fmla="*/ 94343 w 3699961"/>
                <a:gd name="connsiteY9" fmla="*/ 203200 h 3120571"/>
                <a:gd name="connsiteX10" fmla="*/ 43543 w 3699961"/>
                <a:gd name="connsiteY10" fmla="*/ 283028 h 3120571"/>
                <a:gd name="connsiteX11" fmla="*/ 14514 w 3699961"/>
                <a:gd name="connsiteY11" fmla="*/ 362857 h 3120571"/>
                <a:gd name="connsiteX12" fmla="*/ 0 w 3699961"/>
                <a:gd name="connsiteY12" fmla="*/ 420914 h 3120571"/>
                <a:gd name="connsiteX13" fmla="*/ 7257 w 3699961"/>
                <a:gd name="connsiteY13" fmla="*/ 1393371 h 3120571"/>
                <a:gd name="connsiteX14" fmla="*/ 29028 w 3699961"/>
                <a:gd name="connsiteY14" fmla="*/ 1494971 h 3120571"/>
                <a:gd name="connsiteX15" fmla="*/ 43543 w 3699961"/>
                <a:gd name="connsiteY15" fmla="*/ 1531257 h 3120571"/>
                <a:gd name="connsiteX16" fmla="*/ 58057 w 3699961"/>
                <a:gd name="connsiteY16" fmla="*/ 1596571 h 3120571"/>
                <a:gd name="connsiteX17" fmla="*/ 79828 w 3699961"/>
                <a:gd name="connsiteY17" fmla="*/ 1647371 h 3120571"/>
                <a:gd name="connsiteX18" fmla="*/ 116114 w 3699961"/>
                <a:gd name="connsiteY18" fmla="*/ 1763485 h 3120571"/>
                <a:gd name="connsiteX19" fmla="*/ 137885 w 3699961"/>
                <a:gd name="connsiteY19" fmla="*/ 1828800 h 3120571"/>
                <a:gd name="connsiteX20" fmla="*/ 145143 w 3699961"/>
                <a:gd name="connsiteY20" fmla="*/ 1850571 h 3120571"/>
                <a:gd name="connsiteX21" fmla="*/ 166914 w 3699961"/>
                <a:gd name="connsiteY21" fmla="*/ 1894114 h 3120571"/>
                <a:gd name="connsiteX22" fmla="*/ 188685 w 3699961"/>
                <a:gd name="connsiteY22" fmla="*/ 1944914 h 3120571"/>
                <a:gd name="connsiteX23" fmla="*/ 195943 w 3699961"/>
                <a:gd name="connsiteY23" fmla="*/ 1973943 h 3120571"/>
                <a:gd name="connsiteX24" fmla="*/ 232228 w 3699961"/>
                <a:gd name="connsiteY24" fmla="*/ 2024743 h 3120571"/>
                <a:gd name="connsiteX25" fmla="*/ 254000 w 3699961"/>
                <a:gd name="connsiteY25" fmla="*/ 2082800 h 3120571"/>
                <a:gd name="connsiteX26" fmla="*/ 275771 w 3699961"/>
                <a:gd name="connsiteY26" fmla="*/ 2104571 h 3120571"/>
                <a:gd name="connsiteX27" fmla="*/ 312057 w 3699961"/>
                <a:gd name="connsiteY27" fmla="*/ 2177143 h 3120571"/>
                <a:gd name="connsiteX28" fmla="*/ 348343 w 3699961"/>
                <a:gd name="connsiteY28" fmla="*/ 2227943 h 3120571"/>
                <a:gd name="connsiteX29" fmla="*/ 355600 w 3699961"/>
                <a:gd name="connsiteY29" fmla="*/ 2249714 h 3120571"/>
                <a:gd name="connsiteX30" fmla="*/ 406400 w 3699961"/>
                <a:gd name="connsiteY30" fmla="*/ 2315028 h 3120571"/>
                <a:gd name="connsiteX31" fmla="*/ 435428 w 3699961"/>
                <a:gd name="connsiteY31" fmla="*/ 2380343 h 3120571"/>
                <a:gd name="connsiteX32" fmla="*/ 457200 w 3699961"/>
                <a:gd name="connsiteY32" fmla="*/ 2409371 h 3120571"/>
                <a:gd name="connsiteX33" fmla="*/ 471714 w 3699961"/>
                <a:gd name="connsiteY33" fmla="*/ 2467428 h 3120571"/>
                <a:gd name="connsiteX34" fmla="*/ 478971 w 3699961"/>
                <a:gd name="connsiteY34" fmla="*/ 2489200 h 3120571"/>
                <a:gd name="connsiteX35" fmla="*/ 486228 w 3699961"/>
                <a:gd name="connsiteY35" fmla="*/ 2518228 h 3120571"/>
                <a:gd name="connsiteX36" fmla="*/ 493485 w 3699961"/>
                <a:gd name="connsiteY36" fmla="*/ 2583543 h 3120571"/>
                <a:gd name="connsiteX37" fmla="*/ 515257 w 3699961"/>
                <a:gd name="connsiteY37" fmla="*/ 2641600 h 3120571"/>
                <a:gd name="connsiteX38" fmla="*/ 544285 w 3699961"/>
                <a:gd name="connsiteY38" fmla="*/ 2685143 h 3120571"/>
                <a:gd name="connsiteX39" fmla="*/ 573314 w 3699961"/>
                <a:gd name="connsiteY39" fmla="*/ 2735943 h 3120571"/>
                <a:gd name="connsiteX40" fmla="*/ 602343 w 3699961"/>
                <a:gd name="connsiteY40" fmla="*/ 2757714 h 3120571"/>
                <a:gd name="connsiteX41" fmla="*/ 645885 w 3699961"/>
                <a:gd name="connsiteY41" fmla="*/ 2801257 h 3120571"/>
                <a:gd name="connsiteX42" fmla="*/ 674914 w 3699961"/>
                <a:gd name="connsiteY42" fmla="*/ 2823028 h 3120571"/>
                <a:gd name="connsiteX43" fmla="*/ 711200 w 3699961"/>
                <a:gd name="connsiteY43" fmla="*/ 2866571 h 3120571"/>
                <a:gd name="connsiteX44" fmla="*/ 740228 w 3699961"/>
                <a:gd name="connsiteY44" fmla="*/ 2888343 h 3120571"/>
                <a:gd name="connsiteX45" fmla="*/ 812800 w 3699961"/>
                <a:gd name="connsiteY45" fmla="*/ 2953657 h 3120571"/>
                <a:gd name="connsiteX46" fmla="*/ 849085 w 3699961"/>
                <a:gd name="connsiteY46" fmla="*/ 2997200 h 3120571"/>
                <a:gd name="connsiteX47" fmla="*/ 870857 w 3699961"/>
                <a:gd name="connsiteY47" fmla="*/ 3011714 h 3120571"/>
                <a:gd name="connsiteX48" fmla="*/ 907143 w 3699961"/>
                <a:gd name="connsiteY48" fmla="*/ 3055257 h 3120571"/>
                <a:gd name="connsiteX49" fmla="*/ 936171 w 3699961"/>
                <a:gd name="connsiteY49" fmla="*/ 3077028 h 3120571"/>
                <a:gd name="connsiteX50" fmla="*/ 1030514 w 3699961"/>
                <a:gd name="connsiteY50" fmla="*/ 3120571 h 3120571"/>
                <a:gd name="connsiteX51" fmla="*/ 1480457 w 3699961"/>
                <a:gd name="connsiteY51" fmla="*/ 3106057 h 3120571"/>
                <a:gd name="connsiteX52" fmla="*/ 1531257 w 3699961"/>
                <a:gd name="connsiteY52" fmla="*/ 3091543 h 3120571"/>
                <a:gd name="connsiteX53" fmla="*/ 1618343 w 3699961"/>
                <a:gd name="connsiteY53" fmla="*/ 3084285 h 3120571"/>
                <a:gd name="connsiteX54" fmla="*/ 1698171 w 3699961"/>
                <a:gd name="connsiteY54" fmla="*/ 3069771 h 3120571"/>
                <a:gd name="connsiteX55" fmla="*/ 1756228 w 3699961"/>
                <a:gd name="connsiteY55" fmla="*/ 3062514 h 3120571"/>
                <a:gd name="connsiteX56" fmla="*/ 1785257 w 3699961"/>
                <a:gd name="connsiteY56" fmla="*/ 3048000 h 3120571"/>
                <a:gd name="connsiteX57" fmla="*/ 1850571 w 3699961"/>
                <a:gd name="connsiteY57" fmla="*/ 3026228 h 3120571"/>
                <a:gd name="connsiteX58" fmla="*/ 1886857 w 3699961"/>
                <a:gd name="connsiteY58" fmla="*/ 3011714 h 3120571"/>
                <a:gd name="connsiteX59" fmla="*/ 1988457 w 3699961"/>
                <a:gd name="connsiteY59" fmla="*/ 2997200 h 3120571"/>
                <a:gd name="connsiteX60" fmla="*/ 2017485 w 3699961"/>
                <a:gd name="connsiteY60" fmla="*/ 2989943 h 3120571"/>
                <a:gd name="connsiteX61" fmla="*/ 2053771 w 3699961"/>
                <a:gd name="connsiteY61" fmla="*/ 2982685 h 3120571"/>
                <a:gd name="connsiteX62" fmla="*/ 2140857 w 3699961"/>
                <a:gd name="connsiteY62" fmla="*/ 2968171 h 3120571"/>
                <a:gd name="connsiteX63" fmla="*/ 2169885 w 3699961"/>
                <a:gd name="connsiteY63" fmla="*/ 2939143 h 3120571"/>
                <a:gd name="connsiteX64" fmla="*/ 2286000 w 3699961"/>
                <a:gd name="connsiteY64" fmla="*/ 2917371 h 3120571"/>
                <a:gd name="connsiteX65" fmla="*/ 2358571 w 3699961"/>
                <a:gd name="connsiteY65" fmla="*/ 2902857 h 3120571"/>
                <a:gd name="connsiteX66" fmla="*/ 2467428 w 3699961"/>
                <a:gd name="connsiteY66" fmla="*/ 2873828 h 3120571"/>
                <a:gd name="connsiteX67" fmla="*/ 2569028 w 3699961"/>
                <a:gd name="connsiteY67" fmla="*/ 2844800 h 3120571"/>
                <a:gd name="connsiteX68" fmla="*/ 2590800 w 3699961"/>
                <a:gd name="connsiteY68" fmla="*/ 2837543 h 3120571"/>
                <a:gd name="connsiteX69" fmla="*/ 2794000 w 3699961"/>
                <a:gd name="connsiteY69" fmla="*/ 2830285 h 3120571"/>
                <a:gd name="connsiteX70" fmla="*/ 3062514 w 3699961"/>
                <a:gd name="connsiteY70" fmla="*/ 2830285 h 3120571"/>
                <a:gd name="connsiteX71" fmla="*/ 3490685 w 3699961"/>
                <a:gd name="connsiteY71" fmla="*/ 2823028 h 3120571"/>
                <a:gd name="connsiteX72" fmla="*/ 3519714 w 3699961"/>
                <a:gd name="connsiteY72" fmla="*/ 2735943 h 3120571"/>
                <a:gd name="connsiteX73" fmla="*/ 3490685 w 3699961"/>
                <a:gd name="connsiteY73" fmla="*/ 2561771 h 3120571"/>
                <a:gd name="connsiteX74" fmla="*/ 3476171 w 3699961"/>
                <a:gd name="connsiteY74" fmla="*/ 2525485 h 3120571"/>
                <a:gd name="connsiteX75" fmla="*/ 3439885 w 3699961"/>
                <a:gd name="connsiteY75" fmla="*/ 2489200 h 3120571"/>
                <a:gd name="connsiteX76" fmla="*/ 3338285 w 3699961"/>
                <a:gd name="connsiteY76" fmla="*/ 2423885 h 3120571"/>
                <a:gd name="connsiteX77" fmla="*/ 3272971 w 3699961"/>
                <a:gd name="connsiteY77" fmla="*/ 2387600 h 3120571"/>
                <a:gd name="connsiteX78" fmla="*/ 3236685 w 3699961"/>
                <a:gd name="connsiteY78" fmla="*/ 2344057 h 3120571"/>
                <a:gd name="connsiteX79" fmla="*/ 3193143 w 3699961"/>
                <a:gd name="connsiteY79" fmla="*/ 2315028 h 3120571"/>
                <a:gd name="connsiteX80" fmla="*/ 3135085 w 3699961"/>
                <a:gd name="connsiteY80" fmla="*/ 2264228 h 3120571"/>
                <a:gd name="connsiteX81" fmla="*/ 3098800 w 3699961"/>
                <a:gd name="connsiteY81" fmla="*/ 2227943 h 3120571"/>
                <a:gd name="connsiteX82" fmla="*/ 3048000 w 3699961"/>
                <a:gd name="connsiteY82" fmla="*/ 2191657 h 3120571"/>
                <a:gd name="connsiteX83" fmla="*/ 3673475 w 3699961"/>
                <a:gd name="connsiteY83" fmla="*/ 2034040 h 3120571"/>
                <a:gd name="connsiteX84" fmla="*/ 3584575 w 3699961"/>
                <a:gd name="connsiteY84" fmla="*/ 2048556 h 3120571"/>
                <a:gd name="connsiteX85" fmla="*/ 3590925 w 3699961"/>
                <a:gd name="connsiteY85" fmla="*/ 2026557 h 3120571"/>
                <a:gd name="connsiteX86" fmla="*/ 3537403 w 3699961"/>
                <a:gd name="connsiteY86" fmla="*/ 2010456 h 3120571"/>
                <a:gd name="connsiteX87" fmla="*/ 3512684 w 3699961"/>
                <a:gd name="connsiteY87" fmla="*/ 1845355 h 3120571"/>
                <a:gd name="connsiteX88" fmla="*/ 3232377 w 3699961"/>
                <a:gd name="connsiteY88" fmla="*/ 1778680 h 3120571"/>
                <a:gd name="connsiteX89" fmla="*/ 3096078 w 3699961"/>
                <a:gd name="connsiteY89" fmla="*/ 1821996 h 3120571"/>
                <a:gd name="connsiteX90" fmla="*/ 2964089 w 3699961"/>
                <a:gd name="connsiteY90" fmla="*/ 1814512 h 3120571"/>
                <a:gd name="connsiteX91" fmla="*/ 2831646 w 3699961"/>
                <a:gd name="connsiteY91" fmla="*/ 1703614 h 3120571"/>
                <a:gd name="connsiteX92" fmla="*/ 2618468 w 3699961"/>
                <a:gd name="connsiteY92" fmla="*/ 1400401 h 3120571"/>
                <a:gd name="connsiteX93" fmla="*/ 2220006 w 3699961"/>
                <a:gd name="connsiteY93" fmla="*/ 1260928 h 3120571"/>
                <a:gd name="connsiteX94" fmla="*/ 1821543 w 3699961"/>
                <a:gd name="connsiteY94" fmla="*/ 1284514 h 3120571"/>
                <a:gd name="connsiteX95" fmla="*/ 1799771 w 3699961"/>
                <a:gd name="connsiteY95" fmla="*/ 1211943 h 3120571"/>
                <a:gd name="connsiteX96" fmla="*/ 1756228 w 3699961"/>
                <a:gd name="connsiteY96" fmla="*/ 1139371 h 3120571"/>
                <a:gd name="connsiteX97" fmla="*/ 1625600 w 3699961"/>
                <a:gd name="connsiteY97" fmla="*/ 986971 h 3120571"/>
                <a:gd name="connsiteX98" fmla="*/ 1589314 w 3699961"/>
                <a:gd name="connsiteY98" fmla="*/ 928914 h 3120571"/>
                <a:gd name="connsiteX99" fmla="*/ 1574800 w 3699961"/>
                <a:gd name="connsiteY99" fmla="*/ 892628 h 3120571"/>
                <a:gd name="connsiteX100" fmla="*/ 1538514 w 3699961"/>
                <a:gd name="connsiteY100" fmla="*/ 856343 h 3120571"/>
                <a:gd name="connsiteX101" fmla="*/ 1509485 w 3699961"/>
                <a:gd name="connsiteY101" fmla="*/ 820057 h 3120571"/>
                <a:gd name="connsiteX102" fmla="*/ 1473200 w 3699961"/>
                <a:gd name="connsiteY102" fmla="*/ 783771 h 3120571"/>
                <a:gd name="connsiteX103" fmla="*/ 1436914 w 3699961"/>
                <a:gd name="connsiteY103" fmla="*/ 718457 h 3120571"/>
                <a:gd name="connsiteX104" fmla="*/ 1357085 w 3699961"/>
                <a:gd name="connsiteY104" fmla="*/ 624114 h 3120571"/>
                <a:gd name="connsiteX105" fmla="*/ 1335314 w 3699961"/>
                <a:gd name="connsiteY105" fmla="*/ 602343 h 3120571"/>
                <a:gd name="connsiteX106" fmla="*/ 1277257 w 3699961"/>
                <a:gd name="connsiteY106" fmla="*/ 529771 h 3120571"/>
                <a:gd name="connsiteX107" fmla="*/ 1219200 w 3699961"/>
                <a:gd name="connsiteY107" fmla="*/ 464457 h 3120571"/>
                <a:gd name="connsiteX108" fmla="*/ 1161143 w 3699961"/>
                <a:gd name="connsiteY108" fmla="*/ 406400 h 3120571"/>
                <a:gd name="connsiteX109" fmla="*/ 1081314 w 3699961"/>
                <a:gd name="connsiteY109" fmla="*/ 362857 h 3120571"/>
                <a:gd name="connsiteX110" fmla="*/ 1052285 w 3699961"/>
                <a:gd name="connsiteY110" fmla="*/ 333828 h 3120571"/>
                <a:gd name="connsiteX111" fmla="*/ 1001485 w 3699961"/>
                <a:gd name="connsiteY111" fmla="*/ 304800 h 3120571"/>
                <a:gd name="connsiteX112" fmla="*/ 979714 w 3699961"/>
                <a:gd name="connsiteY112" fmla="*/ 290285 h 3120571"/>
                <a:gd name="connsiteX113" fmla="*/ 928914 w 3699961"/>
                <a:gd name="connsiteY113" fmla="*/ 246743 h 3120571"/>
                <a:gd name="connsiteX114" fmla="*/ 907143 w 3699961"/>
                <a:gd name="connsiteY114" fmla="*/ 232228 h 3120571"/>
                <a:gd name="connsiteX115" fmla="*/ 885371 w 3699961"/>
                <a:gd name="connsiteY115" fmla="*/ 224971 h 3120571"/>
                <a:gd name="connsiteX116" fmla="*/ 849085 w 3699961"/>
                <a:gd name="connsiteY116" fmla="*/ 188685 h 3120571"/>
                <a:gd name="connsiteX117" fmla="*/ 820057 w 3699961"/>
                <a:gd name="connsiteY117" fmla="*/ 166914 h 3120571"/>
                <a:gd name="connsiteX118" fmla="*/ 812800 w 3699961"/>
                <a:gd name="connsiteY118" fmla="*/ 145143 h 3120571"/>
                <a:gd name="connsiteX119" fmla="*/ 762000 w 3699961"/>
                <a:gd name="connsiteY119" fmla="*/ 116114 h 3120571"/>
                <a:gd name="connsiteX120" fmla="*/ 740228 w 3699961"/>
                <a:gd name="connsiteY120" fmla="*/ 101600 h 3120571"/>
                <a:gd name="connsiteX121" fmla="*/ 703943 w 3699961"/>
                <a:gd name="connsiteY121" fmla="*/ 65314 h 3120571"/>
                <a:gd name="connsiteX122" fmla="*/ 689428 w 3699961"/>
                <a:gd name="connsiteY122" fmla="*/ 50800 h 3120571"/>
                <a:gd name="connsiteX123" fmla="*/ 660400 w 3699961"/>
                <a:gd name="connsiteY123" fmla="*/ 43543 h 3120571"/>
                <a:gd name="connsiteX124" fmla="*/ 638628 w 3699961"/>
                <a:gd name="connsiteY124" fmla="*/ 36285 h 3120571"/>
                <a:gd name="connsiteX125" fmla="*/ 602343 w 3699961"/>
                <a:gd name="connsiteY125" fmla="*/ 0 h 3120571"/>
                <a:gd name="connsiteX0" fmla="*/ 602343 w 3745703"/>
                <a:gd name="connsiteY0" fmla="*/ 0 h 3120571"/>
                <a:gd name="connsiteX1" fmla="*/ 406400 w 3745703"/>
                <a:gd name="connsiteY1" fmla="*/ 7257 h 3120571"/>
                <a:gd name="connsiteX2" fmla="*/ 362857 w 3745703"/>
                <a:gd name="connsiteY2" fmla="*/ 36285 h 3120571"/>
                <a:gd name="connsiteX3" fmla="*/ 312057 w 3745703"/>
                <a:gd name="connsiteY3" fmla="*/ 50800 h 3120571"/>
                <a:gd name="connsiteX4" fmla="*/ 239485 w 3745703"/>
                <a:gd name="connsiteY4" fmla="*/ 101600 h 3120571"/>
                <a:gd name="connsiteX5" fmla="*/ 210457 w 3745703"/>
                <a:gd name="connsiteY5" fmla="*/ 108857 h 3120571"/>
                <a:gd name="connsiteX6" fmla="*/ 159657 w 3745703"/>
                <a:gd name="connsiteY6" fmla="*/ 137885 h 3120571"/>
                <a:gd name="connsiteX7" fmla="*/ 130628 w 3745703"/>
                <a:gd name="connsiteY7" fmla="*/ 166914 h 3120571"/>
                <a:gd name="connsiteX8" fmla="*/ 108857 w 3745703"/>
                <a:gd name="connsiteY8" fmla="*/ 188685 h 3120571"/>
                <a:gd name="connsiteX9" fmla="*/ 94343 w 3745703"/>
                <a:gd name="connsiteY9" fmla="*/ 203200 h 3120571"/>
                <a:gd name="connsiteX10" fmla="*/ 43543 w 3745703"/>
                <a:gd name="connsiteY10" fmla="*/ 283028 h 3120571"/>
                <a:gd name="connsiteX11" fmla="*/ 14514 w 3745703"/>
                <a:gd name="connsiteY11" fmla="*/ 362857 h 3120571"/>
                <a:gd name="connsiteX12" fmla="*/ 0 w 3745703"/>
                <a:gd name="connsiteY12" fmla="*/ 420914 h 3120571"/>
                <a:gd name="connsiteX13" fmla="*/ 7257 w 3745703"/>
                <a:gd name="connsiteY13" fmla="*/ 1393371 h 3120571"/>
                <a:gd name="connsiteX14" fmla="*/ 29028 w 3745703"/>
                <a:gd name="connsiteY14" fmla="*/ 1494971 h 3120571"/>
                <a:gd name="connsiteX15" fmla="*/ 43543 w 3745703"/>
                <a:gd name="connsiteY15" fmla="*/ 1531257 h 3120571"/>
                <a:gd name="connsiteX16" fmla="*/ 58057 w 3745703"/>
                <a:gd name="connsiteY16" fmla="*/ 1596571 h 3120571"/>
                <a:gd name="connsiteX17" fmla="*/ 79828 w 3745703"/>
                <a:gd name="connsiteY17" fmla="*/ 1647371 h 3120571"/>
                <a:gd name="connsiteX18" fmla="*/ 116114 w 3745703"/>
                <a:gd name="connsiteY18" fmla="*/ 1763485 h 3120571"/>
                <a:gd name="connsiteX19" fmla="*/ 137885 w 3745703"/>
                <a:gd name="connsiteY19" fmla="*/ 1828800 h 3120571"/>
                <a:gd name="connsiteX20" fmla="*/ 145143 w 3745703"/>
                <a:gd name="connsiteY20" fmla="*/ 1850571 h 3120571"/>
                <a:gd name="connsiteX21" fmla="*/ 166914 w 3745703"/>
                <a:gd name="connsiteY21" fmla="*/ 1894114 h 3120571"/>
                <a:gd name="connsiteX22" fmla="*/ 188685 w 3745703"/>
                <a:gd name="connsiteY22" fmla="*/ 1944914 h 3120571"/>
                <a:gd name="connsiteX23" fmla="*/ 195943 w 3745703"/>
                <a:gd name="connsiteY23" fmla="*/ 1973943 h 3120571"/>
                <a:gd name="connsiteX24" fmla="*/ 232228 w 3745703"/>
                <a:gd name="connsiteY24" fmla="*/ 2024743 h 3120571"/>
                <a:gd name="connsiteX25" fmla="*/ 254000 w 3745703"/>
                <a:gd name="connsiteY25" fmla="*/ 2082800 h 3120571"/>
                <a:gd name="connsiteX26" fmla="*/ 275771 w 3745703"/>
                <a:gd name="connsiteY26" fmla="*/ 2104571 h 3120571"/>
                <a:gd name="connsiteX27" fmla="*/ 312057 w 3745703"/>
                <a:gd name="connsiteY27" fmla="*/ 2177143 h 3120571"/>
                <a:gd name="connsiteX28" fmla="*/ 348343 w 3745703"/>
                <a:gd name="connsiteY28" fmla="*/ 2227943 h 3120571"/>
                <a:gd name="connsiteX29" fmla="*/ 355600 w 3745703"/>
                <a:gd name="connsiteY29" fmla="*/ 2249714 h 3120571"/>
                <a:gd name="connsiteX30" fmla="*/ 406400 w 3745703"/>
                <a:gd name="connsiteY30" fmla="*/ 2315028 h 3120571"/>
                <a:gd name="connsiteX31" fmla="*/ 435428 w 3745703"/>
                <a:gd name="connsiteY31" fmla="*/ 2380343 h 3120571"/>
                <a:gd name="connsiteX32" fmla="*/ 457200 w 3745703"/>
                <a:gd name="connsiteY32" fmla="*/ 2409371 h 3120571"/>
                <a:gd name="connsiteX33" fmla="*/ 471714 w 3745703"/>
                <a:gd name="connsiteY33" fmla="*/ 2467428 h 3120571"/>
                <a:gd name="connsiteX34" fmla="*/ 478971 w 3745703"/>
                <a:gd name="connsiteY34" fmla="*/ 2489200 h 3120571"/>
                <a:gd name="connsiteX35" fmla="*/ 486228 w 3745703"/>
                <a:gd name="connsiteY35" fmla="*/ 2518228 h 3120571"/>
                <a:gd name="connsiteX36" fmla="*/ 493485 w 3745703"/>
                <a:gd name="connsiteY36" fmla="*/ 2583543 h 3120571"/>
                <a:gd name="connsiteX37" fmla="*/ 515257 w 3745703"/>
                <a:gd name="connsiteY37" fmla="*/ 2641600 h 3120571"/>
                <a:gd name="connsiteX38" fmla="*/ 544285 w 3745703"/>
                <a:gd name="connsiteY38" fmla="*/ 2685143 h 3120571"/>
                <a:gd name="connsiteX39" fmla="*/ 573314 w 3745703"/>
                <a:gd name="connsiteY39" fmla="*/ 2735943 h 3120571"/>
                <a:gd name="connsiteX40" fmla="*/ 602343 w 3745703"/>
                <a:gd name="connsiteY40" fmla="*/ 2757714 h 3120571"/>
                <a:gd name="connsiteX41" fmla="*/ 645885 w 3745703"/>
                <a:gd name="connsiteY41" fmla="*/ 2801257 h 3120571"/>
                <a:gd name="connsiteX42" fmla="*/ 674914 w 3745703"/>
                <a:gd name="connsiteY42" fmla="*/ 2823028 h 3120571"/>
                <a:gd name="connsiteX43" fmla="*/ 711200 w 3745703"/>
                <a:gd name="connsiteY43" fmla="*/ 2866571 h 3120571"/>
                <a:gd name="connsiteX44" fmla="*/ 740228 w 3745703"/>
                <a:gd name="connsiteY44" fmla="*/ 2888343 h 3120571"/>
                <a:gd name="connsiteX45" fmla="*/ 812800 w 3745703"/>
                <a:gd name="connsiteY45" fmla="*/ 2953657 h 3120571"/>
                <a:gd name="connsiteX46" fmla="*/ 849085 w 3745703"/>
                <a:gd name="connsiteY46" fmla="*/ 2997200 h 3120571"/>
                <a:gd name="connsiteX47" fmla="*/ 870857 w 3745703"/>
                <a:gd name="connsiteY47" fmla="*/ 3011714 h 3120571"/>
                <a:gd name="connsiteX48" fmla="*/ 907143 w 3745703"/>
                <a:gd name="connsiteY48" fmla="*/ 3055257 h 3120571"/>
                <a:gd name="connsiteX49" fmla="*/ 936171 w 3745703"/>
                <a:gd name="connsiteY49" fmla="*/ 3077028 h 3120571"/>
                <a:gd name="connsiteX50" fmla="*/ 1030514 w 3745703"/>
                <a:gd name="connsiteY50" fmla="*/ 3120571 h 3120571"/>
                <a:gd name="connsiteX51" fmla="*/ 1480457 w 3745703"/>
                <a:gd name="connsiteY51" fmla="*/ 3106057 h 3120571"/>
                <a:gd name="connsiteX52" fmla="*/ 1531257 w 3745703"/>
                <a:gd name="connsiteY52" fmla="*/ 3091543 h 3120571"/>
                <a:gd name="connsiteX53" fmla="*/ 1618343 w 3745703"/>
                <a:gd name="connsiteY53" fmla="*/ 3084285 h 3120571"/>
                <a:gd name="connsiteX54" fmla="*/ 1698171 w 3745703"/>
                <a:gd name="connsiteY54" fmla="*/ 3069771 h 3120571"/>
                <a:gd name="connsiteX55" fmla="*/ 1756228 w 3745703"/>
                <a:gd name="connsiteY55" fmla="*/ 3062514 h 3120571"/>
                <a:gd name="connsiteX56" fmla="*/ 1785257 w 3745703"/>
                <a:gd name="connsiteY56" fmla="*/ 3048000 h 3120571"/>
                <a:gd name="connsiteX57" fmla="*/ 1850571 w 3745703"/>
                <a:gd name="connsiteY57" fmla="*/ 3026228 h 3120571"/>
                <a:gd name="connsiteX58" fmla="*/ 1886857 w 3745703"/>
                <a:gd name="connsiteY58" fmla="*/ 3011714 h 3120571"/>
                <a:gd name="connsiteX59" fmla="*/ 1988457 w 3745703"/>
                <a:gd name="connsiteY59" fmla="*/ 2997200 h 3120571"/>
                <a:gd name="connsiteX60" fmla="*/ 2017485 w 3745703"/>
                <a:gd name="connsiteY60" fmla="*/ 2989943 h 3120571"/>
                <a:gd name="connsiteX61" fmla="*/ 2053771 w 3745703"/>
                <a:gd name="connsiteY61" fmla="*/ 2982685 h 3120571"/>
                <a:gd name="connsiteX62" fmla="*/ 2140857 w 3745703"/>
                <a:gd name="connsiteY62" fmla="*/ 2968171 h 3120571"/>
                <a:gd name="connsiteX63" fmla="*/ 2169885 w 3745703"/>
                <a:gd name="connsiteY63" fmla="*/ 2939143 h 3120571"/>
                <a:gd name="connsiteX64" fmla="*/ 2286000 w 3745703"/>
                <a:gd name="connsiteY64" fmla="*/ 2917371 h 3120571"/>
                <a:gd name="connsiteX65" fmla="*/ 2358571 w 3745703"/>
                <a:gd name="connsiteY65" fmla="*/ 2902857 h 3120571"/>
                <a:gd name="connsiteX66" fmla="*/ 2467428 w 3745703"/>
                <a:gd name="connsiteY66" fmla="*/ 2873828 h 3120571"/>
                <a:gd name="connsiteX67" fmla="*/ 2569028 w 3745703"/>
                <a:gd name="connsiteY67" fmla="*/ 2844800 h 3120571"/>
                <a:gd name="connsiteX68" fmla="*/ 2590800 w 3745703"/>
                <a:gd name="connsiteY68" fmla="*/ 2837543 h 3120571"/>
                <a:gd name="connsiteX69" fmla="*/ 2794000 w 3745703"/>
                <a:gd name="connsiteY69" fmla="*/ 2830285 h 3120571"/>
                <a:gd name="connsiteX70" fmla="*/ 3062514 w 3745703"/>
                <a:gd name="connsiteY70" fmla="*/ 2830285 h 3120571"/>
                <a:gd name="connsiteX71" fmla="*/ 3490685 w 3745703"/>
                <a:gd name="connsiteY71" fmla="*/ 2823028 h 3120571"/>
                <a:gd name="connsiteX72" fmla="*/ 3519714 w 3745703"/>
                <a:gd name="connsiteY72" fmla="*/ 2735943 h 3120571"/>
                <a:gd name="connsiteX73" fmla="*/ 3490685 w 3745703"/>
                <a:gd name="connsiteY73" fmla="*/ 2561771 h 3120571"/>
                <a:gd name="connsiteX74" fmla="*/ 3476171 w 3745703"/>
                <a:gd name="connsiteY74" fmla="*/ 2525485 h 3120571"/>
                <a:gd name="connsiteX75" fmla="*/ 3439885 w 3745703"/>
                <a:gd name="connsiteY75" fmla="*/ 2489200 h 3120571"/>
                <a:gd name="connsiteX76" fmla="*/ 3338285 w 3745703"/>
                <a:gd name="connsiteY76" fmla="*/ 2423885 h 3120571"/>
                <a:gd name="connsiteX77" fmla="*/ 3272971 w 3745703"/>
                <a:gd name="connsiteY77" fmla="*/ 2387600 h 3120571"/>
                <a:gd name="connsiteX78" fmla="*/ 3236685 w 3745703"/>
                <a:gd name="connsiteY78" fmla="*/ 2344057 h 3120571"/>
                <a:gd name="connsiteX79" fmla="*/ 3193143 w 3745703"/>
                <a:gd name="connsiteY79" fmla="*/ 2315028 h 3120571"/>
                <a:gd name="connsiteX80" fmla="*/ 3135085 w 3745703"/>
                <a:gd name="connsiteY80" fmla="*/ 2264228 h 3120571"/>
                <a:gd name="connsiteX81" fmla="*/ 3098800 w 3745703"/>
                <a:gd name="connsiteY81" fmla="*/ 2227943 h 3120571"/>
                <a:gd name="connsiteX82" fmla="*/ 3706813 w 3745703"/>
                <a:gd name="connsiteY82" fmla="*/ 1985282 h 3120571"/>
                <a:gd name="connsiteX83" fmla="*/ 3673475 w 3745703"/>
                <a:gd name="connsiteY83" fmla="*/ 2034040 h 3120571"/>
                <a:gd name="connsiteX84" fmla="*/ 3584575 w 3745703"/>
                <a:gd name="connsiteY84" fmla="*/ 2048556 h 3120571"/>
                <a:gd name="connsiteX85" fmla="*/ 3590925 w 3745703"/>
                <a:gd name="connsiteY85" fmla="*/ 2026557 h 3120571"/>
                <a:gd name="connsiteX86" fmla="*/ 3537403 w 3745703"/>
                <a:gd name="connsiteY86" fmla="*/ 2010456 h 3120571"/>
                <a:gd name="connsiteX87" fmla="*/ 3512684 w 3745703"/>
                <a:gd name="connsiteY87" fmla="*/ 1845355 h 3120571"/>
                <a:gd name="connsiteX88" fmla="*/ 3232377 w 3745703"/>
                <a:gd name="connsiteY88" fmla="*/ 1778680 h 3120571"/>
                <a:gd name="connsiteX89" fmla="*/ 3096078 w 3745703"/>
                <a:gd name="connsiteY89" fmla="*/ 1821996 h 3120571"/>
                <a:gd name="connsiteX90" fmla="*/ 2964089 w 3745703"/>
                <a:gd name="connsiteY90" fmla="*/ 1814512 h 3120571"/>
                <a:gd name="connsiteX91" fmla="*/ 2831646 w 3745703"/>
                <a:gd name="connsiteY91" fmla="*/ 1703614 h 3120571"/>
                <a:gd name="connsiteX92" fmla="*/ 2618468 w 3745703"/>
                <a:gd name="connsiteY92" fmla="*/ 1400401 h 3120571"/>
                <a:gd name="connsiteX93" fmla="*/ 2220006 w 3745703"/>
                <a:gd name="connsiteY93" fmla="*/ 1260928 h 3120571"/>
                <a:gd name="connsiteX94" fmla="*/ 1821543 w 3745703"/>
                <a:gd name="connsiteY94" fmla="*/ 1284514 h 3120571"/>
                <a:gd name="connsiteX95" fmla="*/ 1799771 w 3745703"/>
                <a:gd name="connsiteY95" fmla="*/ 1211943 h 3120571"/>
                <a:gd name="connsiteX96" fmla="*/ 1756228 w 3745703"/>
                <a:gd name="connsiteY96" fmla="*/ 1139371 h 3120571"/>
                <a:gd name="connsiteX97" fmla="*/ 1625600 w 3745703"/>
                <a:gd name="connsiteY97" fmla="*/ 986971 h 3120571"/>
                <a:gd name="connsiteX98" fmla="*/ 1589314 w 3745703"/>
                <a:gd name="connsiteY98" fmla="*/ 928914 h 3120571"/>
                <a:gd name="connsiteX99" fmla="*/ 1574800 w 3745703"/>
                <a:gd name="connsiteY99" fmla="*/ 892628 h 3120571"/>
                <a:gd name="connsiteX100" fmla="*/ 1538514 w 3745703"/>
                <a:gd name="connsiteY100" fmla="*/ 856343 h 3120571"/>
                <a:gd name="connsiteX101" fmla="*/ 1509485 w 3745703"/>
                <a:gd name="connsiteY101" fmla="*/ 820057 h 3120571"/>
                <a:gd name="connsiteX102" fmla="*/ 1473200 w 3745703"/>
                <a:gd name="connsiteY102" fmla="*/ 783771 h 3120571"/>
                <a:gd name="connsiteX103" fmla="*/ 1436914 w 3745703"/>
                <a:gd name="connsiteY103" fmla="*/ 718457 h 3120571"/>
                <a:gd name="connsiteX104" fmla="*/ 1357085 w 3745703"/>
                <a:gd name="connsiteY104" fmla="*/ 624114 h 3120571"/>
                <a:gd name="connsiteX105" fmla="*/ 1335314 w 3745703"/>
                <a:gd name="connsiteY105" fmla="*/ 602343 h 3120571"/>
                <a:gd name="connsiteX106" fmla="*/ 1277257 w 3745703"/>
                <a:gd name="connsiteY106" fmla="*/ 529771 h 3120571"/>
                <a:gd name="connsiteX107" fmla="*/ 1219200 w 3745703"/>
                <a:gd name="connsiteY107" fmla="*/ 464457 h 3120571"/>
                <a:gd name="connsiteX108" fmla="*/ 1161143 w 3745703"/>
                <a:gd name="connsiteY108" fmla="*/ 406400 h 3120571"/>
                <a:gd name="connsiteX109" fmla="*/ 1081314 w 3745703"/>
                <a:gd name="connsiteY109" fmla="*/ 362857 h 3120571"/>
                <a:gd name="connsiteX110" fmla="*/ 1052285 w 3745703"/>
                <a:gd name="connsiteY110" fmla="*/ 333828 h 3120571"/>
                <a:gd name="connsiteX111" fmla="*/ 1001485 w 3745703"/>
                <a:gd name="connsiteY111" fmla="*/ 304800 h 3120571"/>
                <a:gd name="connsiteX112" fmla="*/ 979714 w 3745703"/>
                <a:gd name="connsiteY112" fmla="*/ 290285 h 3120571"/>
                <a:gd name="connsiteX113" fmla="*/ 928914 w 3745703"/>
                <a:gd name="connsiteY113" fmla="*/ 246743 h 3120571"/>
                <a:gd name="connsiteX114" fmla="*/ 907143 w 3745703"/>
                <a:gd name="connsiteY114" fmla="*/ 232228 h 3120571"/>
                <a:gd name="connsiteX115" fmla="*/ 885371 w 3745703"/>
                <a:gd name="connsiteY115" fmla="*/ 224971 h 3120571"/>
                <a:gd name="connsiteX116" fmla="*/ 849085 w 3745703"/>
                <a:gd name="connsiteY116" fmla="*/ 188685 h 3120571"/>
                <a:gd name="connsiteX117" fmla="*/ 820057 w 3745703"/>
                <a:gd name="connsiteY117" fmla="*/ 166914 h 3120571"/>
                <a:gd name="connsiteX118" fmla="*/ 812800 w 3745703"/>
                <a:gd name="connsiteY118" fmla="*/ 145143 h 3120571"/>
                <a:gd name="connsiteX119" fmla="*/ 762000 w 3745703"/>
                <a:gd name="connsiteY119" fmla="*/ 116114 h 3120571"/>
                <a:gd name="connsiteX120" fmla="*/ 740228 w 3745703"/>
                <a:gd name="connsiteY120" fmla="*/ 101600 h 3120571"/>
                <a:gd name="connsiteX121" fmla="*/ 703943 w 3745703"/>
                <a:gd name="connsiteY121" fmla="*/ 65314 h 3120571"/>
                <a:gd name="connsiteX122" fmla="*/ 689428 w 3745703"/>
                <a:gd name="connsiteY122" fmla="*/ 50800 h 3120571"/>
                <a:gd name="connsiteX123" fmla="*/ 660400 w 3745703"/>
                <a:gd name="connsiteY123" fmla="*/ 43543 h 3120571"/>
                <a:gd name="connsiteX124" fmla="*/ 638628 w 3745703"/>
                <a:gd name="connsiteY124" fmla="*/ 36285 h 3120571"/>
                <a:gd name="connsiteX125" fmla="*/ 602343 w 3745703"/>
                <a:gd name="connsiteY125" fmla="*/ 0 h 3120571"/>
                <a:gd name="connsiteX0" fmla="*/ 602343 w 3889154"/>
                <a:gd name="connsiteY0" fmla="*/ 0 h 3120571"/>
                <a:gd name="connsiteX1" fmla="*/ 406400 w 3889154"/>
                <a:gd name="connsiteY1" fmla="*/ 7257 h 3120571"/>
                <a:gd name="connsiteX2" fmla="*/ 362857 w 3889154"/>
                <a:gd name="connsiteY2" fmla="*/ 36285 h 3120571"/>
                <a:gd name="connsiteX3" fmla="*/ 312057 w 3889154"/>
                <a:gd name="connsiteY3" fmla="*/ 50800 h 3120571"/>
                <a:gd name="connsiteX4" fmla="*/ 239485 w 3889154"/>
                <a:gd name="connsiteY4" fmla="*/ 101600 h 3120571"/>
                <a:gd name="connsiteX5" fmla="*/ 210457 w 3889154"/>
                <a:gd name="connsiteY5" fmla="*/ 108857 h 3120571"/>
                <a:gd name="connsiteX6" fmla="*/ 159657 w 3889154"/>
                <a:gd name="connsiteY6" fmla="*/ 137885 h 3120571"/>
                <a:gd name="connsiteX7" fmla="*/ 130628 w 3889154"/>
                <a:gd name="connsiteY7" fmla="*/ 166914 h 3120571"/>
                <a:gd name="connsiteX8" fmla="*/ 108857 w 3889154"/>
                <a:gd name="connsiteY8" fmla="*/ 188685 h 3120571"/>
                <a:gd name="connsiteX9" fmla="*/ 94343 w 3889154"/>
                <a:gd name="connsiteY9" fmla="*/ 203200 h 3120571"/>
                <a:gd name="connsiteX10" fmla="*/ 43543 w 3889154"/>
                <a:gd name="connsiteY10" fmla="*/ 283028 h 3120571"/>
                <a:gd name="connsiteX11" fmla="*/ 14514 w 3889154"/>
                <a:gd name="connsiteY11" fmla="*/ 362857 h 3120571"/>
                <a:gd name="connsiteX12" fmla="*/ 0 w 3889154"/>
                <a:gd name="connsiteY12" fmla="*/ 420914 h 3120571"/>
                <a:gd name="connsiteX13" fmla="*/ 7257 w 3889154"/>
                <a:gd name="connsiteY13" fmla="*/ 1393371 h 3120571"/>
                <a:gd name="connsiteX14" fmla="*/ 29028 w 3889154"/>
                <a:gd name="connsiteY14" fmla="*/ 1494971 h 3120571"/>
                <a:gd name="connsiteX15" fmla="*/ 43543 w 3889154"/>
                <a:gd name="connsiteY15" fmla="*/ 1531257 h 3120571"/>
                <a:gd name="connsiteX16" fmla="*/ 58057 w 3889154"/>
                <a:gd name="connsiteY16" fmla="*/ 1596571 h 3120571"/>
                <a:gd name="connsiteX17" fmla="*/ 79828 w 3889154"/>
                <a:gd name="connsiteY17" fmla="*/ 1647371 h 3120571"/>
                <a:gd name="connsiteX18" fmla="*/ 116114 w 3889154"/>
                <a:gd name="connsiteY18" fmla="*/ 1763485 h 3120571"/>
                <a:gd name="connsiteX19" fmla="*/ 137885 w 3889154"/>
                <a:gd name="connsiteY19" fmla="*/ 1828800 h 3120571"/>
                <a:gd name="connsiteX20" fmla="*/ 145143 w 3889154"/>
                <a:gd name="connsiteY20" fmla="*/ 1850571 h 3120571"/>
                <a:gd name="connsiteX21" fmla="*/ 166914 w 3889154"/>
                <a:gd name="connsiteY21" fmla="*/ 1894114 h 3120571"/>
                <a:gd name="connsiteX22" fmla="*/ 188685 w 3889154"/>
                <a:gd name="connsiteY22" fmla="*/ 1944914 h 3120571"/>
                <a:gd name="connsiteX23" fmla="*/ 195943 w 3889154"/>
                <a:gd name="connsiteY23" fmla="*/ 1973943 h 3120571"/>
                <a:gd name="connsiteX24" fmla="*/ 232228 w 3889154"/>
                <a:gd name="connsiteY24" fmla="*/ 2024743 h 3120571"/>
                <a:gd name="connsiteX25" fmla="*/ 254000 w 3889154"/>
                <a:gd name="connsiteY25" fmla="*/ 2082800 h 3120571"/>
                <a:gd name="connsiteX26" fmla="*/ 275771 w 3889154"/>
                <a:gd name="connsiteY26" fmla="*/ 2104571 h 3120571"/>
                <a:gd name="connsiteX27" fmla="*/ 312057 w 3889154"/>
                <a:gd name="connsiteY27" fmla="*/ 2177143 h 3120571"/>
                <a:gd name="connsiteX28" fmla="*/ 348343 w 3889154"/>
                <a:gd name="connsiteY28" fmla="*/ 2227943 h 3120571"/>
                <a:gd name="connsiteX29" fmla="*/ 355600 w 3889154"/>
                <a:gd name="connsiteY29" fmla="*/ 2249714 h 3120571"/>
                <a:gd name="connsiteX30" fmla="*/ 406400 w 3889154"/>
                <a:gd name="connsiteY30" fmla="*/ 2315028 h 3120571"/>
                <a:gd name="connsiteX31" fmla="*/ 435428 w 3889154"/>
                <a:gd name="connsiteY31" fmla="*/ 2380343 h 3120571"/>
                <a:gd name="connsiteX32" fmla="*/ 457200 w 3889154"/>
                <a:gd name="connsiteY32" fmla="*/ 2409371 h 3120571"/>
                <a:gd name="connsiteX33" fmla="*/ 471714 w 3889154"/>
                <a:gd name="connsiteY33" fmla="*/ 2467428 h 3120571"/>
                <a:gd name="connsiteX34" fmla="*/ 478971 w 3889154"/>
                <a:gd name="connsiteY34" fmla="*/ 2489200 h 3120571"/>
                <a:gd name="connsiteX35" fmla="*/ 486228 w 3889154"/>
                <a:gd name="connsiteY35" fmla="*/ 2518228 h 3120571"/>
                <a:gd name="connsiteX36" fmla="*/ 493485 w 3889154"/>
                <a:gd name="connsiteY36" fmla="*/ 2583543 h 3120571"/>
                <a:gd name="connsiteX37" fmla="*/ 515257 w 3889154"/>
                <a:gd name="connsiteY37" fmla="*/ 2641600 h 3120571"/>
                <a:gd name="connsiteX38" fmla="*/ 544285 w 3889154"/>
                <a:gd name="connsiteY38" fmla="*/ 2685143 h 3120571"/>
                <a:gd name="connsiteX39" fmla="*/ 573314 w 3889154"/>
                <a:gd name="connsiteY39" fmla="*/ 2735943 h 3120571"/>
                <a:gd name="connsiteX40" fmla="*/ 602343 w 3889154"/>
                <a:gd name="connsiteY40" fmla="*/ 2757714 h 3120571"/>
                <a:gd name="connsiteX41" fmla="*/ 645885 w 3889154"/>
                <a:gd name="connsiteY41" fmla="*/ 2801257 h 3120571"/>
                <a:gd name="connsiteX42" fmla="*/ 674914 w 3889154"/>
                <a:gd name="connsiteY42" fmla="*/ 2823028 h 3120571"/>
                <a:gd name="connsiteX43" fmla="*/ 711200 w 3889154"/>
                <a:gd name="connsiteY43" fmla="*/ 2866571 h 3120571"/>
                <a:gd name="connsiteX44" fmla="*/ 740228 w 3889154"/>
                <a:gd name="connsiteY44" fmla="*/ 2888343 h 3120571"/>
                <a:gd name="connsiteX45" fmla="*/ 812800 w 3889154"/>
                <a:gd name="connsiteY45" fmla="*/ 2953657 h 3120571"/>
                <a:gd name="connsiteX46" fmla="*/ 849085 w 3889154"/>
                <a:gd name="connsiteY46" fmla="*/ 2997200 h 3120571"/>
                <a:gd name="connsiteX47" fmla="*/ 870857 w 3889154"/>
                <a:gd name="connsiteY47" fmla="*/ 3011714 h 3120571"/>
                <a:gd name="connsiteX48" fmla="*/ 907143 w 3889154"/>
                <a:gd name="connsiteY48" fmla="*/ 3055257 h 3120571"/>
                <a:gd name="connsiteX49" fmla="*/ 936171 w 3889154"/>
                <a:gd name="connsiteY49" fmla="*/ 3077028 h 3120571"/>
                <a:gd name="connsiteX50" fmla="*/ 1030514 w 3889154"/>
                <a:gd name="connsiteY50" fmla="*/ 3120571 h 3120571"/>
                <a:gd name="connsiteX51" fmla="*/ 1480457 w 3889154"/>
                <a:gd name="connsiteY51" fmla="*/ 3106057 h 3120571"/>
                <a:gd name="connsiteX52" fmla="*/ 1531257 w 3889154"/>
                <a:gd name="connsiteY52" fmla="*/ 3091543 h 3120571"/>
                <a:gd name="connsiteX53" fmla="*/ 1618343 w 3889154"/>
                <a:gd name="connsiteY53" fmla="*/ 3084285 h 3120571"/>
                <a:gd name="connsiteX54" fmla="*/ 1698171 w 3889154"/>
                <a:gd name="connsiteY54" fmla="*/ 3069771 h 3120571"/>
                <a:gd name="connsiteX55" fmla="*/ 1756228 w 3889154"/>
                <a:gd name="connsiteY55" fmla="*/ 3062514 h 3120571"/>
                <a:gd name="connsiteX56" fmla="*/ 1785257 w 3889154"/>
                <a:gd name="connsiteY56" fmla="*/ 3048000 h 3120571"/>
                <a:gd name="connsiteX57" fmla="*/ 1850571 w 3889154"/>
                <a:gd name="connsiteY57" fmla="*/ 3026228 h 3120571"/>
                <a:gd name="connsiteX58" fmla="*/ 1886857 w 3889154"/>
                <a:gd name="connsiteY58" fmla="*/ 3011714 h 3120571"/>
                <a:gd name="connsiteX59" fmla="*/ 1988457 w 3889154"/>
                <a:gd name="connsiteY59" fmla="*/ 2997200 h 3120571"/>
                <a:gd name="connsiteX60" fmla="*/ 2017485 w 3889154"/>
                <a:gd name="connsiteY60" fmla="*/ 2989943 h 3120571"/>
                <a:gd name="connsiteX61" fmla="*/ 2053771 w 3889154"/>
                <a:gd name="connsiteY61" fmla="*/ 2982685 h 3120571"/>
                <a:gd name="connsiteX62" fmla="*/ 2140857 w 3889154"/>
                <a:gd name="connsiteY62" fmla="*/ 2968171 h 3120571"/>
                <a:gd name="connsiteX63" fmla="*/ 2169885 w 3889154"/>
                <a:gd name="connsiteY63" fmla="*/ 2939143 h 3120571"/>
                <a:gd name="connsiteX64" fmla="*/ 2286000 w 3889154"/>
                <a:gd name="connsiteY64" fmla="*/ 2917371 h 3120571"/>
                <a:gd name="connsiteX65" fmla="*/ 2358571 w 3889154"/>
                <a:gd name="connsiteY65" fmla="*/ 2902857 h 3120571"/>
                <a:gd name="connsiteX66" fmla="*/ 2467428 w 3889154"/>
                <a:gd name="connsiteY66" fmla="*/ 2873828 h 3120571"/>
                <a:gd name="connsiteX67" fmla="*/ 2569028 w 3889154"/>
                <a:gd name="connsiteY67" fmla="*/ 2844800 h 3120571"/>
                <a:gd name="connsiteX68" fmla="*/ 2590800 w 3889154"/>
                <a:gd name="connsiteY68" fmla="*/ 2837543 h 3120571"/>
                <a:gd name="connsiteX69" fmla="*/ 2794000 w 3889154"/>
                <a:gd name="connsiteY69" fmla="*/ 2830285 h 3120571"/>
                <a:gd name="connsiteX70" fmla="*/ 3062514 w 3889154"/>
                <a:gd name="connsiteY70" fmla="*/ 2830285 h 3120571"/>
                <a:gd name="connsiteX71" fmla="*/ 3490685 w 3889154"/>
                <a:gd name="connsiteY71" fmla="*/ 2823028 h 3120571"/>
                <a:gd name="connsiteX72" fmla="*/ 3519714 w 3889154"/>
                <a:gd name="connsiteY72" fmla="*/ 2735943 h 3120571"/>
                <a:gd name="connsiteX73" fmla="*/ 3490685 w 3889154"/>
                <a:gd name="connsiteY73" fmla="*/ 2561771 h 3120571"/>
                <a:gd name="connsiteX74" fmla="*/ 3476171 w 3889154"/>
                <a:gd name="connsiteY74" fmla="*/ 2525485 h 3120571"/>
                <a:gd name="connsiteX75" fmla="*/ 3439885 w 3889154"/>
                <a:gd name="connsiteY75" fmla="*/ 2489200 h 3120571"/>
                <a:gd name="connsiteX76" fmla="*/ 3338285 w 3889154"/>
                <a:gd name="connsiteY76" fmla="*/ 2423885 h 3120571"/>
                <a:gd name="connsiteX77" fmla="*/ 3272971 w 3889154"/>
                <a:gd name="connsiteY77" fmla="*/ 2387600 h 3120571"/>
                <a:gd name="connsiteX78" fmla="*/ 3236685 w 3889154"/>
                <a:gd name="connsiteY78" fmla="*/ 2344057 h 3120571"/>
                <a:gd name="connsiteX79" fmla="*/ 3193143 w 3889154"/>
                <a:gd name="connsiteY79" fmla="*/ 2315028 h 3120571"/>
                <a:gd name="connsiteX80" fmla="*/ 3135085 w 3889154"/>
                <a:gd name="connsiteY80" fmla="*/ 2264228 h 3120571"/>
                <a:gd name="connsiteX81" fmla="*/ 3865562 w 3889154"/>
                <a:gd name="connsiteY81" fmla="*/ 1996168 h 3120571"/>
                <a:gd name="connsiteX82" fmla="*/ 3706813 w 3889154"/>
                <a:gd name="connsiteY82" fmla="*/ 1985282 h 3120571"/>
                <a:gd name="connsiteX83" fmla="*/ 3673475 w 3889154"/>
                <a:gd name="connsiteY83" fmla="*/ 2034040 h 3120571"/>
                <a:gd name="connsiteX84" fmla="*/ 3584575 w 3889154"/>
                <a:gd name="connsiteY84" fmla="*/ 2048556 h 3120571"/>
                <a:gd name="connsiteX85" fmla="*/ 3590925 w 3889154"/>
                <a:gd name="connsiteY85" fmla="*/ 2026557 h 3120571"/>
                <a:gd name="connsiteX86" fmla="*/ 3537403 w 3889154"/>
                <a:gd name="connsiteY86" fmla="*/ 2010456 h 3120571"/>
                <a:gd name="connsiteX87" fmla="*/ 3512684 w 3889154"/>
                <a:gd name="connsiteY87" fmla="*/ 1845355 h 3120571"/>
                <a:gd name="connsiteX88" fmla="*/ 3232377 w 3889154"/>
                <a:gd name="connsiteY88" fmla="*/ 1778680 h 3120571"/>
                <a:gd name="connsiteX89" fmla="*/ 3096078 w 3889154"/>
                <a:gd name="connsiteY89" fmla="*/ 1821996 h 3120571"/>
                <a:gd name="connsiteX90" fmla="*/ 2964089 w 3889154"/>
                <a:gd name="connsiteY90" fmla="*/ 1814512 h 3120571"/>
                <a:gd name="connsiteX91" fmla="*/ 2831646 w 3889154"/>
                <a:gd name="connsiteY91" fmla="*/ 1703614 h 3120571"/>
                <a:gd name="connsiteX92" fmla="*/ 2618468 w 3889154"/>
                <a:gd name="connsiteY92" fmla="*/ 1400401 h 3120571"/>
                <a:gd name="connsiteX93" fmla="*/ 2220006 w 3889154"/>
                <a:gd name="connsiteY93" fmla="*/ 1260928 h 3120571"/>
                <a:gd name="connsiteX94" fmla="*/ 1821543 w 3889154"/>
                <a:gd name="connsiteY94" fmla="*/ 1284514 h 3120571"/>
                <a:gd name="connsiteX95" fmla="*/ 1799771 w 3889154"/>
                <a:gd name="connsiteY95" fmla="*/ 1211943 h 3120571"/>
                <a:gd name="connsiteX96" fmla="*/ 1756228 w 3889154"/>
                <a:gd name="connsiteY96" fmla="*/ 1139371 h 3120571"/>
                <a:gd name="connsiteX97" fmla="*/ 1625600 w 3889154"/>
                <a:gd name="connsiteY97" fmla="*/ 986971 h 3120571"/>
                <a:gd name="connsiteX98" fmla="*/ 1589314 w 3889154"/>
                <a:gd name="connsiteY98" fmla="*/ 928914 h 3120571"/>
                <a:gd name="connsiteX99" fmla="*/ 1574800 w 3889154"/>
                <a:gd name="connsiteY99" fmla="*/ 892628 h 3120571"/>
                <a:gd name="connsiteX100" fmla="*/ 1538514 w 3889154"/>
                <a:gd name="connsiteY100" fmla="*/ 856343 h 3120571"/>
                <a:gd name="connsiteX101" fmla="*/ 1509485 w 3889154"/>
                <a:gd name="connsiteY101" fmla="*/ 820057 h 3120571"/>
                <a:gd name="connsiteX102" fmla="*/ 1473200 w 3889154"/>
                <a:gd name="connsiteY102" fmla="*/ 783771 h 3120571"/>
                <a:gd name="connsiteX103" fmla="*/ 1436914 w 3889154"/>
                <a:gd name="connsiteY103" fmla="*/ 718457 h 3120571"/>
                <a:gd name="connsiteX104" fmla="*/ 1357085 w 3889154"/>
                <a:gd name="connsiteY104" fmla="*/ 624114 h 3120571"/>
                <a:gd name="connsiteX105" fmla="*/ 1335314 w 3889154"/>
                <a:gd name="connsiteY105" fmla="*/ 602343 h 3120571"/>
                <a:gd name="connsiteX106" fmla="*/ 1277257 w 3889154"/>
                <a:gd name="connsiteY106" fmla="*/ 529771 h 3120571"/>
                <a:gd name="connsiteX107" fmla="*/ 1219200 w 3889154"/>
                <a:gd name="connsiteY107" fmla="*/ 464457 h 3120571"/>
                <a:gd name="connsiteX108" fmla="*/ 1161143 w 3889154"/>
                <a:gd name="connsiteY108" fmla="*/ 406400 h 3120571"/>
                <a:gd name="connsiteX109" fmla="*/ 1081314 w 3889154"/>
                <a:gd name="connsiteY109" fmla="*/ 362857 h 3120571"/>
                <a:gd name="connsiteX110" fmla="*/ 1052285 w 3889154"/>
                <a:gd name="connsiteY110" fmla="*/ 333828 h 3120571"/>
                <a:gd name="connsiteX111" fmla="*/ 1001485 w 3889154"/>
                <a:gd name="connsiteY111" fmla="*/ 304800 h 3120571"/>
                <a:gd name="connsiteX112" fmla="*/ 979714 w 3889154"/>
                <a:gd name="connsiteY112" fmla="*/ 290285 h 3120571"/>
                <a:gd name="connsiteX113" fmla="*/ 928914 w 3889154"/>
                <a:gd name="connsiteY113" fmla="*/ 246743 h 3120571"/>
                <a:gd name="connsiteX114" fmla="*/ 907143 w 3889154"/>
                <a:gd name="connsiteY114" fmla="*/ 232228 h 3120571"/>
                <a:gd name="connsiteX115" fmla="*/ 885371 w 3889154"/>
                <a:gd name="connsiteY115" fmla="*/ 224971 h 3120571"/>
                <a:gd name="connsiteX116" fmla="*/ 849085 w 3889154"/>
                <a:gd name="connsiteY116" fmla="*/ 188685 h 3120571"/>
                <a:gd name="connsiteX117" fmla="*/ 820057 w 3889154"/>
                <a:gd name="connsiteY117" fmla="*/ 166914 h 3120571"/>
                <a:gd name="connsiteX118" fmla="*/ 812800 w 3889154"/>
                <a:gd name="connsiteY118" fmla="*/ 145143 h 3120571"/>
                <a:gd name="connsiteX119" fmla="*/ 762000 w 3889154"/>
                <a:gd name="connsiteY119" fmla="*/ 116114 h 3120571"/>
                <a:gd name="connsiteX120" fmla="*/ 740228 w 3889154"/>
                <a:gd name="connsiteY120" fmla="*/ 101600 h 3120571"/>
                <a:gd name="connsiteX121" fmla="*/ 703943 w 3889154"/>
                <a:gd name="connsiteY121" fmla="*/ 65314 h 3120571"/>
                <a:gd name="connsiteX122" fmla="*/ 689428 w 3889154"/>
                <a:gd name="connsiteY122" fmla="*/ 50800 h 3120571"/>
                <a:gd name="connsiteX123" fmla="*/ 660400 w 3889154"/>
                <a:gd name="connsiteY123" fmla="*/ 43543 h 3120571"/>
                <a:gd name="connsiteX124" fmla="*/ 638628 w 3889154"/>
                <a:gd name="connsiteY124" fmla="*/ 36285 h 3120571"/>
                <a:gd name="connsiteX125" fmla="*/ 602343 w 3889154"/>
                <a:gd name="connsiteY125" fmla="*/ 0 h 3120571"/>
                <a:gd name="connsiteX0" fmla="*/ 602343 w 3939595"/>
                <a:gd name="connsiteY0" fmla="*/ 0 h 3120571"/>
                <a:gd name="connsiteX1" fmla="*/ 406400 w 3939595"/>
                <a:gd name="connsiteY1" fmla="*/ 7257 h 3120571"/>
                <a:gd name="connsiteX2" fmla="*/ 362857 w 3939595"/>
                <a:gd name="connsiteY2" fmla="*/ 36285 h 3120571"/>
                <a:gd name="connsiteX3" fmla="*/ 312057 w 3939595"/>
                <a:gd name="connsiteY3" fmla="*/ 50800 h 3120571"/>
                <a:gd name="connsiteX4" fmla="*/ 239485 w 3939595"/>
                <a:gd name="connsiteY4" fmla="*/ 101600 h 3120571"/>
                <a:gd name="connsiteX5" fmla="*/ 210457 w 3939595"/>
                <a:gd name="connsiteY5" fmla="*/ 108857 h 3120571"/>
                <a:gd name="connsiteX6" fmla="*/ 159657 w 3939595"/>
                <a:gd name="connsiteY6" fmla="*/ 137885 h 3120571"/>
                <a:gd name="connsiteX7" fmla="*/ 130628 w 3939595"/>
                <a:gd name="connsiteY7" fmla="*/ 166914 h 3120571"/>
                <a:gd name="connsiteX8" fmla="*/ 108857 w 3939595"/>
                <a:gd name="connsiteY8" fmla="*/ 188685 h 3120571"/>
                <a:gd name="connsiteX9" fmla="*/ 94343 w 3939595"/>
                <a:gd name="connsiteY9" fmla="*/ 203200 h 3120571"/>
                <a:gd name="connsiteX10" fmla="*/ 43543 w 3939595"/>
                <a:gd name="connsiteY10" fmla="*/ 283028 h 3120571"/>
                <a:gd name="connsiteX11" fmla="*/ 14514 w 3939595"/>
                <a:gd name="connsiteY11" fmla="*/ 362857 h 3120571"/>
                <a:gd name="connsiteX12" fmla="*/ 0 w 3939595"/>
                <a:gd name="connsiteY12" fmla="*/ 420914 h 3120571"/>
                <a:gd name="connsiteX13" fmla="*/ 7257 w 3939595"/>
                <a:gd name="connsiteY13" fmla="*/ 1393371 h 3120571"/>
                <a:gd name="connsiteX14" fmla="*/ 29028 w 3939595"/>
                <a:gd name="connsiteY14" fmla="*/ 1494971 h 3120571"/>
                <a:gd name="connsiteX15" fmla="*/ 43543 w 3939595"/>
                <a:gd name="connsiteY15" fmla="*/ 1531257 h 3120571"/>
                <a:gd name="connsiteX16" fmla="*/ 58057 w 3939595"/>
                <a:gd name="connsiteY16" fmla="*/ 1596571 h 3120571"/>
                <a:gd name="connsiteX17" fmla="*/ 79828 w 3939595"/>
                <a:gd name="connsiteY17" fmla="*/ 1647371 h 3120571"/>
                <a:gd name="connsiteX18" fmla="*/ 116114 w 3939595"/>
                <a:gd name="connsiteY18" fmla="*/ 1763485 h 3120571"/>
                <a:gd name="connsiteX19" fmla="*/ 137885 w 3939595"/>
                <a:gd name="connsiteY19" fmla="*/ 1828800 h 3120571"/>
                <a:gd name="connsiteX20" fmla="*/ 145143 w 3939595"/>
                <a:gd name="connsiteY20" fmla="*/ 1850571 h 3120571"/>
                <a:gd name="connsiteX21" fmla="*/ 166914 w 3939595"/>
                <a:gd name="connsiteY21" fmla="*/ 1894114 h 3120571"/>
                <a:gd name="connsiteX22" fmla="*/ 188685 w 3939595"/>
                <a:gd name="connsiteY22" fmla="*/ 1944914 h 3120571"/>
                <a:gd name="connsiteX23" fmla="*/ 195943 w 3939595"/>
                <a:gd name="connsiteY23" fmla="*/ 1973943 h 3120571"/>
                <a:gd name="connsiteX24" fmla="*/ 232228 w 3939595"/>
                <a:gd name="connsiteY24" fmla="*/ 2024743 h 3120571"/>
                <a:gd name="connsiteX25" fmla="*/ 254000 w 3939595"/>
                <a:gd name="connsiteY25" fmla="*/ 2082800 h 3120571"/>
                <a:gd name="connsiteX26" fmla="*/ 275771 w 3939595"/>
                <a:gd name="connsiteY26" fmla="*/ 2104571 h 3120571"/>
                <a:gd name="connsiteX27" fmla="*/ 312057 w 3939595"/>
                <a:gd name="connsiteY27" fmla="*/ 2177143 h 3120571"/>
                <a:gd name="connsiteX28" fmla="*/ 348343 w 3939595"/>
                <a:gd name="connsiteY28" fmla="*/ 2227943 h 3120571"/>
                <a:gd name="connsiteX29" fmla="*/ 355600 w 3939595"/>
                <a:gd name="connsiteY29" fmla="*/ 2249714 h 3120571"/>
                <a:gd name="connsiteX30" fmla="*/ 406400 w 3939595"/>
                <a:gd name="connsiteY30" fmla="*/ 2315028 h 3120571"/>
                <a:gd name="connsiteX31" fmla="*/ 435428 w 3939595"/>
                <a:gd name="connsiteY31" fmla="*/ 2380343 h 3120571"/>
                <a:gd name="connsiteX32" fmla="*/ 457200 w 3939595"/>
                <a:gd name="connsiteY32" fmla="*/ 2409371 h 3120571"/>
                <a:gd name="connsiteX33" fmla="*/ 471714 w 3939595"/>
                <a:gd name="connsiteY33" fmla="*/ 2467428 h 3120571"/>
                <a:gd name="connsiteX34" fmla="*/ 478971 w 3939595"/>
                <a:gd name="connsiteY34" fmla="*/ 2489200 h 3120571"/>
                <a:gd name="connsiteX35" fmla="*/ 486228 w 3939595"/>
                <a:gd name="connsiteY35" fmla="*/ 2518228 h 3120571"/>
                <a:gd name="connsiteX36" fmla="*/ 493485 w 3939595"/>
                <a:gd name="connsiteY36" fmla="*/ 2583543 h 3120571"/>
                <a:gd name="connsiteX37" fmla="*/ 515257 w 3939595"/>
                <a:gd name="connsiteY37" fmla="*/ 2641600 h 3120571"/>
                <a:gd name="connsiteX38" fmla="*/ 544285 w 3939595"/>
                <a:gd name="connsiteY38" fmla="*/ 2685143 h 3120571"/>
                <a:gd name="connsiteX39" fmla="*/ 573314 w 3939595"/>
                <a:gd name="connsiteY39" fmla="*/ 2735943 h 3120571"/>
                <a:gd name="connsiteX40" fmla="*/ 602343 w 3939595"/>
                <a:gd name="connsiteY40" fmla="*/ 2757714 h 3120571"/>
                <a:gd name="connsiteX41" fmla="*/ 645885 w 3939595"/>
                <a:gd name="connsiteY41" fmla="*/ 2801257 h 3120571"/>
                <a:gd name="connsiteX42" fmla="*/ 674914 w 3939595"/>
                <a:gd name="connsiteY42" fmla="*/ 2823028 h 3120571"/>
                <a:gd name="connsiteX43" fmla="*/ 711200 w 3939595"/>
                <a:gd name="connsiteY43" fmla="*/ 2866571 h 3120571"/>
                <a:gd name="connsiteX44" fmla="*/ 740228 w 3939595"/>
                <a:gd name="connsiteY44" fmla="*/ 2888343 h 3120571"/>
                <a:gd name="connsiteX45" fmla="*/ 812800 w 3939595"/>
                <a:gd name="connsiteY45" fmla="*/ 2953657 h 3120571"/>
                <a:gd name="connsiteX46" fmla="*/ 849085 w 3939595"/>
                <a:gd name="connsiteY46" fmla="*/ 2997200 h 3120571"/>
                <a:gd name="connsiteX47" fmla="*/ 870857 w 3939595"/>
                <a:gd name="connsiteY47" fmla="*/ 3011714 h 3120571"/>
                <a:gd name="connsiteX48" fmla="*/ 907143 w 3939595"/>
                <a:gd name="connsiteY48" fmla="*/ 3055257 h 3120571"/>
                <a:gd name="connsiteX49" fmla="*/ 936171 w 3939595"/>
                <a:gd name="connsiteY49" fmla="*/ 3077028 h 3120571"/>
                <a:gd name="connsiteX50" fmla="*/ 1030514 w 3939595"/>
                <a:gd name="connsiteY50" fmla="*/ 3120571 h 3120571"/>
                <a:gd name="connsiteX51" fmla="*/ 1480457 w 3939595"/>
                <a:gd name="connsiteY51" fmla="*/ 3106057 h 3120571"/>
                <a:gd name="connsiteX52" fmla="*/ 1531257 w 3939595"/>
                <a:gd name="connsiteY52" fmla="*/ 3091543 h 3120571"/>
                <a:gd name="connsiteX53" fmla="*/ 1618343 w 3939595"/>
                <a:gd name="connsiteY53" fmla="*/ 3084285 h 3120571"/>
                <a:gd name="connsiteX54" fmla="*/ 1698171 w 3939595"/>
                <a:gd name="connsiteY54" fmla="*/ 3069771 h 3120571"/>
                <a:gd name="connsiteX55" fmla="*/ 1756228 w 3939595"/>
                <a:gd name="connsiteY55" fmla="*/ 3062514 h 3120571"/>
                <a:gd name="connsiteX56" fmla="*/ 1785257 w 3939595"/>
                <a:gd name="connsiteY56" fmla="*/ 3048000 h 3120571"/>
                <a:gd name="connsiteX57" fmla="*/ 1850571 w 3939595"/>
                <a:gd name="connsiteY57" fmla="*/ 3026228 h 3120571"/>
                <a:gd name="connsiteX58" fmla="*/ 1886857 w 3939595"/>
                <a:gd name="connsiteY58" fmla="*/ 3011714 h 3120571"/>
                <a:gd name="connsiteX59" fmla="*/ 1988457 w 3939595"/>
                <a:gd name="connsiteY59" fmla="*/ 2997200 h 3120571"/>
                <a:gd name="connsiteX60" fmla="*/ 2017485 w 3939595"/>
                <a:gd name="connsiteY60" fmla="*/ 2989943 h 3120571"/>
                <a:gd name="connsiteX61" fmla="*/ 2053771 w 3939595"/>
                <a:gd name="connsiteY61" fmla="*/ 2982685 h 3120571"/>
                <a:gd name="connsiteX62" fmla="*/ 2140857 w 3939595"/>
                <a:gd name="connsiteY62" fmla="*/ 2968171 h 3120571"/>
                <a:gd name="connsiteX63" fmla="*/ 2169885 w 3939595"/>
                <a:gd name="connsiteY63" fmla="*/ 2939143 h 3120571"/>
                <a:gd name="connsiteX64" fmla="*/ 2286000 w 3939595"/>
                <a:gd name="connsiteY64" fmla="*/ 2917371 h 3120571"/>
                <a:gd name="connsiteX65" fmla="*/ 2358571 w 3939595"/>
                <a:gd name="connsiteY65" fmla="*/ 2902857 h 3120571"/>
                <a:gd name="connsiteX66" fmla="*/ 2467428 w 3939595"/>
                <a:gd name="connsiteY66" fmla="*/ 2873828 h 3120571"/>
                <a:gd name="connsiteX67" fmla="*/ 2569028 w 3939595"/>
                <a:gd name="connsiteY67" fmla="*/ 2844800 h 3120571"/>
                <a:gd name="connsiteX68" fmla="*/ 2590800 w 3939595"/>
                <a:gd name="connsiteY68" fmla="*/ 2837543 h 3120571"/>
                <a:gd name="connsiteX69" fmla="*/ 2794000 w 3939595"/>
                <a:gd name="connsiteY69" fmla="*/ 2830285 h 3120571"/>
                <a:gd name="connsiteX70" fmla="*/ 3062514 w 3939595"/>
                <a:gd name="connsiteY70" fmla="*/ 2830285 h 3120571"/>
                <a:gd name="connsiteX71" fmla="*/ 3490685 w 3939595"/>
                <a:gd name="connsiteY71" fmla="*/ 2823028 h 3120571"/>
                <a:gd name="connsiteX72" fmla="*/ 3519714 w 3939595"/>
                <a:gd name="connsiteY72" fmla="*/ 2735943 h 3120571"/>
                <a:gd name="connsiteX73" fmla="*/ 3490685 w 3939595"/>
                <a:gd name="connsiteY73" fmla="*/ 2561771 h 3120571"/>
                <a:gd name="connsiteX74" fmla="*/ 3476171 w 3939595"/>
                <a:gd name="connsiteY74" fmla="*/ 2525485 h 3120571"/>
                <a:gd name="connsiteX75" fmla="*/ 3439885 w 3939595"/>
                <a:gd name="connsiteY75" fmla="*/ 2489200 h 3120571"/>
                <a:gd name="connsiteX76" fmla="*/ 3338285 w 3939595"/>
                <a:gd name="connsiteY76" fmla="*/ 2423885 h 3120571"/>
                <a:gd name="connsiteX77" fmla="*/ 3272971 w 3939595"/>
                <a:gd name="connsiteY77" fmla="*/ 2387600 h 3120571"/>
                <a:gd name="connsiteX78" fmla="*/ 3236685 w 3939595"/>
                <a:gd name="connsiteY78" fmla="*/ 2344057 h 3120571"/>
                <a:gd name="connsiteX79" fmla="*/ 3193143 w 3939595"/>
                <a:gd name="connsiteY79" fmla="*/ 2315028 h 3120571"/>
                <a:gd name="connsiteX80" fmla="*/ 3889147 w 3939595"/>
                <a:gd name="connsiteY80" fmla="*/ 2111828 h 3120571"/>
                <a:gd name="connsiteX81" fmla="*/ 3865562 w 3939595"/>
                <a:gd name="connsiteY81" fmla="*/ 1996168 h 3120571"/>
                <a:gd name="connsiteX82" fmla="*/ 3706813 w 3939595"/>
                <a:gd name="connsiteY82" fmla="*/ 1985282 h 3120571"/>
                <a:gd name="connsiteX83" fmla="*/ 3673475 w 3939595"/>
                <a:gd name="connsiteY83" fmla="*/ 2034040 h 3120571"/>
                <a:gd name="connsiteX84" fmla="*/ 3584575 w 3939595"/>
                <a:gd name="connsiteY84" fmla="*/ 2048556 h 3120571"/>
                <a:gd name="connsiteX85" fmla="*/ 3590925 w 3939595"/>
                <a:gd name="connsiteY85" fmla="*/ 2026557 h 3120571"/>
                <a:gd name="connsiteX86" fmla="*/ 3537403 w 3939595"/>
                <a:gd name="connsiteY86" fmla="*/ 2010456 h 3120571"/>
                <a:gd name="connsiteX87" fmla="*/ 3512684 w 3939595"/>
                <a:gd name="connsiteY87" fmla="*/ 1845355 h 3120571"/>
                <a:gd name="connsiteX88" fmla="*/ 3232377 w 3939595"/>
                <a:gd name="connsiteY88" fmla="*/ 1778680 h 3120571"/>
                <a:gd name="connsiteX89" fmla="*/ 3096078 w 3939595"/>
                <a:gd name="connsiteY89" fmla="*/ 1821996 h 3120571"/>
                <a:gd name="connsiteX90" fmla="*/ 2964089 w 3939595"/>
                <a:gd name="connsiteY90" fmla="*/ 1814512 h 3120571"/>
                <a:gd name="connsiteX91" fmla="*/ 2831646 w 3939595"/>
                <a:gd name="connsiteY91" fmla="*/ 1703614 h 3120571"/>
                <a:gd name="connsiteX92" fmla="*/ 2618468 w 3939595"/>
                <a:gd name="connsiteY92" fmla="*/ 1400401 h 3120571"/>
                <a:gd name="connsiteX93" fmla="*/ 2220006 w 3939595"/>
                <a:gd name="connsiteY93" fmla="*/ 1260928 h 3120571"/>
                <a:gd name="connsiteX94" fmla="*/ 1821543 w 3939595"/>
                <a:gd name="connsiteY94" fmla="*/ 1284514 h 3120571"/>
                <a:gd name="connsiteX95" fmla="*/ 1799771 w 3939595"/>
                <a:gd name="connsiteY95" fmla="*/ 1211943 h 3120571"/>
                <a:gd name="connsiteX96" fmla="*/ 1756228 w 3939595"/>
                <a:gd name="connsiteY96" fmla="*/ 1139371 h 3120571"/>
                <a:gd name="connsiteX97" fmla="*/ 1625600 w 3939595"/>
                <a:gd name="connsiteY97" fmla="*/ 986971 h 3120571"/>
                <a:gd name="connsiteX98" fmla="*/ 1589314 w 3939595"/>
                <a:gd name="connsiteY98" fmla="*/ 928914 h 3120571"/>
                <a:gd name="connsiteX99" fmla="*/ 1574800 w 3939595"/>
                <a:gd name="connsiteY99" fmla="*/ 892628 h 3120571"/>
                <a:gd name="connsiteX100" fmla="*/ 1538514 w 3939595"/>
                <a:gd name="connsiteY100" fmla="*/ 856343 h 3120571"/>
                <a:gd name="connsiteX101" fmla="*/ 1509485 w 3939595"/>
                <a:gd name="connsiteY101" fmla="*/ 820057 h 3120571"/>
                <a:gd name="connsiteX102" fmla="*/ 1473200 w 3939595"/>
                <a:gd name="connsiteY102" fmla="*/ 783771 h 3120571"/>
                <a:gd name="connsiteX103" fmla="*/ 1436914 w 3939595"/>
                <a:gd name="connsiteY103" fmla="*/ 718457 h 3120571"/>
                <a:gd name="connsiteX104" fmla="*/ 1357085 w 3939595"/>
                <a:gd name="connsiteY104" fmla="*/ 624114 h 3120571"/>
                <a:gd name="connsiteX105" fmla="*/ 1335314 w 3939595"/>
                <a:gd name="connsiteY105" fmla="*/ 602343 h 3120571"/>
                <a:gd name="connsiteX106" fmla="*/ 1277257 w 3939595"/>
                <a:gd name="connsiteY106" fmla="*/ 529771 h 3120571"/>
                <a:gd name="connsiteX107" fmla="*/ 1219200 w 3939595"/>
                <a:gd name="connsiteY107" fmla="*/ 464457 h 3120571"/>
                <a:gd name="connsiteX108" fmla="*/ 1161143 w 3939595"/>
                <a:gd name="connsiteY108" fmla="*/ 406400 h 3120571"/>
                <a:gd name="connsiteX109" fmla="*/ 1081314 w 3939595"/>
                <a:gd name="connsiteY109" fmla="*/ 362857 h 3120571"/>
                <a:gd name="connsiteX110" fmla="*/ 1052285 w 3939595"/>
                <a:gd name="connsiteY110" fmla="*/ 333828 h 3120571"/>
                <a:gd name="connsiteX111" fmla="*/ 1001485 w 3939595"/>
                <a:gd name="connsiteY111" fmla="*/ 304800 h 3120571"/>
                <a:gd name="connsiteX112" fmla="*/ 979714 w 3939595"/>
                <a:gd name="connsiteY112" fmla="*/ 290285 h 3120571"/>
                <a:gd name="connsiteX113" fmla="*/ 928914 w 3939595"/>
                <a:gd name="connsiteY113" fmla="*/ 246743 h 3120571"/>
                <a:gd name="connsiteX114" fmla="*/ 907143 w 3939595"/>
                <a:gd name="connsiteY114" fmla="*/ 232228 h 3120571"/>
                <a:gd name="connsiteX115" fmla="*/ 885371 w 3939595"/>
                <a:gd name="connsiteY115" fmla="*/ 224971 h 3120571"/>
                <a:gd name="connsiteX116" fmla="*/ 849085 w 3939595"/>
                <a:gd name="connsiteY116" fmla="*/ 188685 h 3120571"/>
                <a:gd name="connsiteX117" fmla="*/ 820057 w 3939595"/>
                <a:gd name="connsiteY117" fmla="*/ 166914 h 3120571"/>
                <a:gd name="connsiteX118" fmla="*/ 812800 w 3939595"/>
                <a:gd name="connsiteY118" fmla="*/ 145143 h 3120571"/>
                <a:gd name="connsiteX119" fmla="*/ 762000 w 3939595"/>
                <a:gd name="connsiteY119" fmla="*/ 116114 h 3120571"/>
                <a:gd name="connsiteX120" fmla="*/ 740228 w 3939595"/>
                <a:gd name="connsiteY120" fmla="*/ 101600 h 3120571"/>
                <a:gd name="connsiteX121" fmla="*/ 703943 w 3939595"/>
                <a:gd name="connsiteY121" fmla="*/ 65314 h 3120571"/>
                <a:gd name="connsiteX122" fmla="*/ 689428 w 3939595"/>
                <a:gd name="connsiteY122" fmla="*/ 50800 h 3120571"/>
                <a:gd name="connsiteX123" fmla="*/ 660400 w 3939595"/>
                <a:gd name="connsiteY123" fmla="*/ 43543 h 3120571"/>
                <a:gd name="connsiteX124" fmla="*/ 638628 w 3939595"/>
                <a:gd name="connsiteY124" fmla="*/ 36285 h 3120571"/>
                <a:gd name="connsiteX125" fmla="*/ 602343 w 3939595"/>
                <a:gd name="connsiteY125" fmla="*/ 0 h 3120571"/>
                <a:gd name="connsiteX0" fmla="*/ 602343 w 3927091"/>
                <a:gd name="connsiteY0" fmla="*/ 0 h 3120571"/>
                <a:gd name="connsiteX1" fmla="*/ 406400 w 3927091"/>
                <a:gd name="connsiteY1" fmla="*/ 7257 h 3120571"/>
                <a:gd name="connsiteX2" fmla="*/ 362857 w 3927091"/>
                <a:gd name="connsiteY2" fmla="*/ 36285 h 3120571"/>
                <a:gd name="connsiteX3" fmla="*/ 312057 w 3927091"/>
                <a:gd name="connsiteY3" fmla="*/ 50800 h 3120571"/>
                <a:gd name="connsiteX4" fmla="*/ 239485 w 3927091"/>
                <a:gd name="connsiteY4" fmla="*/ 101600 h 3120571"/>
                <a:gd name="connsiteX5" fmla="*/ 210457 w 3927091"/>
                <a:gd name="connsiteY5" fmla="*/ 108857 h 3120571"/>
                <a:gd name="connsiteX6" fmla="*/ 159657 w 3927091"/>
                <a:gd name="connsiteY6" fmla="*/ 137885 h 3120571"/>
                <a:gd name="connsiteX7" fmla="*/ 130628 w 3927091"/>
                <a:gd name="connsiteY7" fmla="*/ 166914 h 3120571"/>
                <a:gd name="connsiteX8" fmla="*/ 108857 w 3927091"/>
                <a:gd name="connsiteY8" fmla="*/ 188685 h 3120571"/>
                <a:gd name="connsiteX9" fmla="*/ 94343 w 3927091"/>
                <a:gd name="connsiteY9" fmla="*/ 203200 h 3120571"/>
                <a:gd name="connsiteX10" fmla="*/ 43543 w 3927091"/>
                <a:gd name="connsiteY10" fmla="*/ 283028 h 3120571"/>
                <a:gd name="connsiteX11" fmla="*/ 14514 w 3927091"/>
                <a:gd name="connsiteY11" fmla="*/ 362857 h 3120571"/>
                <a:gd name="connsiteX12" fmla="*/ 0 w 3927091"/>
                <a:gd name="connsiteY12" fmla="*/ 420914 h 3120571"/>
                <a:gd name="connsiteX13" fmla="*/ 7257 w 3927091"/>
                <a:gd name="connsiteY13" fmla="*/ 1393371 h 3120571"/>
                <a:gd name="connsiteX14" fmla="*/ 29028 w 3927091"/>
                <a:gd name="connsiteY14" fmla="*/ 1494971 h 3120571"/>
                <a:gd name="connsiteX15" fmla="*/ 43543 w 3927091"/>
                <a:gd name="connsiteY15" fmla="*/ 1531257 h 3120571"/>
                <a:gd name="connsiteX16" fmla="*/ 58057 w 3927091"/>
                <a:gd name="connsiteY16" fmla="*/ 1596571 h 3120571"/>
                <a:gd name="connsiteX17" fmla="*/ 79828 w 3927091"/>
                <a:gd name="connsiteY17" fmla="*/ 1647371 h 3120571"/>
                <a:gd name="connsiteX18" fmla="*/ 116114 w 3927091"/>
                <a:gd name="connsiteY18" fmla="*/ 1763485 h 3120571"/>
                <a:gd name="connsiteX19" fmla="*/ 137885 w 3927091"/>
                <a:gd name="connsiteY19" fmla="*/ 1828800 h 3120571"/>
                <a:gd name="connsiteX20" fmla="*/ 145143 w 3927091"/>
                <a:gd name="connsiteY20" fmla="*/ 1850571 h 3120571"/>
                <a:gd name="connsiteX21" fmla="*/ 166914 w 3927091"/>
                <a:gd name="connsiteY21" fmla="*/ 1894114 h 3120571"/>
                <a:gd name="connsiteX22" fmla="*/ 188685 w 3927091"/>
                <a:gd name="connsiteY22" fmla="*/ 1944914 h 3120571"/>
                <a:gd name="connsiteX23" fmla="*/ 195943 w 3927091"/>
                <a:gd name="connsiteY23" fmla="*/ 1973943 h 3120571"/>
                <a:gd name="connsiteX24" fmla="*/ 232228 w 3927091"/>
                <a:gd name="connsiteY24" fmla="*/ 2024743 h 3120571"/>
                <a:gd name="connsiteX25" fmla="*/ 254000 w 3927091"/>
                <a:gd name="connsiteY25" fmla="*/ 2082800 h 3120571"/>
                <a:gd name="connsiteX26" fmla="*/ 275771 w 3927091"/>
                <a:gd name="connsiteY26" fmla="*/ 2104571 h 3120571"/>
                <a:gd name="connsiteX27" fmla="*/ 312057 w 3927091"/>
                <a:gd name="connsiteY27" fmla="*/ 2177143 h 3120571"/>
                <a:gd name="connsiteX28" fmla="*/ 348343 w 3927091"/>
                <a:gd name="connsiteY28" fmla="*/ 2227943 h 3120571"/>
                <a:gd name="connsiteX29" fmla="*/ 355600 w 3927091"/>
                <a:gd name="connsiteY29" fmla="*/ 2249714 h 3120571"/>
                <a:gd name="connsiteX30" fmla="*/ 406400 w 3927091"/>
                <a:gd name="connsiteY30" fmla="*/ 2315028 h 3120571"/>
                <a:gd name="connsiteX31" fmla="*/ 435428 w 3927091"/>
                <a:gd name="connsiteY31" fmla="*/ 2380343 h 3120571"/>
                <a:gd name="connsiteX32" fmla="*/ 457200 w 3927091"/>
                <a:gd name="connsiteY32" fmla="*/ 2409371 h 3120571"/>
                <a:gd name="connsiteX33" fmla="*/ 471714 w 3927091"/>
                <a:gd name="connsiteY33" fmla="*/ 2467428 h 3120571"/>
                <a:gd name="connsiteX34" fmla="*/ 478971 w 3927091"/>
                <a:gd name="connsiteY34" fmla="*/ 2489200 h 3120571"/>
                <a:gd name="connsiteX35" fmla="*/ 486228 w 3927091"/>
                <a:gd name="connsiteY35" fmla="*/ 2518228 h 3120571"/>
                <a:gd name="connsiteX36" fmla="*/ 493485 w 3927091"/>
                <a:gd name="connsiteY36" fmla="*/ 2583543 h 3120571"/>
                <a:gd name="connsiteX37" fmla="*/ 515257 w 3927091"/>
                <a:gd name="connsiteY37" fmla="*/ 2641600 h 3120571"/>
                <a:gd name="connsiteX38" fmla="*/ 544285 w 3927091"/>
                <a:gd name="connsiteY38" fmla="*/ 2685143 h 3120571"/>
                <a:gd name="connsiteX39" fmla="*/ 573314 w 3927091"/>
                <a:gd name="connsiteY39" fmla="*/ 2735943 h 3120571"/>
                <a:gd name="connsiteX40" fmla="*/ 602343 w 3927091"/>
                <a:gd name="connsiteY40" fmla="*/ 2757714 h 3120571"/>
                <a:gd name="connsiteX41" fmla="*/ 645885 w 3927091"/>
                <a:gd name="connsiteY41" fmla="*/ 2801257 h 3120571"/>
                <a:gd name="connsiteX42" fmla="*/ 674914 w 3927091"/>
                <a:gd name="connsiteY42" fmla="*/ 2823028 h 3120571"/>
                <a:gd name="connsiteX43" fmla="*/ 711200 w 3927091"/>
                <a:gd name="connsiteY43" fmla="*/ 2866571 h 3120571"/>
                <a:gd name="connsiteX44" fmla="*/ 740228 w 3927091"/>
                <a:gd name="connsiteY44" fmla="*/ 2888343 h 3120571"/>
                <a:gd name="connsiteX45" fmla="*/ 812800 w 3927091"/>
                <a:gd name="connsiteY45" fmla="*/ 2953657 h 3120571"/>
                <a:gd name="connsiteX46" fmla="*/ 849085 w 3927091"/>
                <a:gd name="connsiteY46" fmla="*/ 2997200 h 3120571"/>
                <a:gd name="connsiteX47" fmla="*/ 870857 w 3927091"/>
                <a:gd name="connsiteY47" fmla="*/ 3011714 h 3120571"/>
                <a:gd name="connsiteX48" fmla="*/ 907143 w 3927091"/>
                <a:gd name="connsiteY48" fmla="*/ 3055257 h 3120571"/>
                <a:gd name="connsiteX49" fmla="*/ 936171 w 3927091"/>
                <a:gd name="connsiteY49" fmla="*/ 3077028 h 3120571"/>
                <a:gd name="connsiteX50" fmla="*/ 1030514 w 3927091"/>
                <a:gd name="connsiteY50" fmla="*/ 3120571 h 3120571"/>
                <a:gd name="connsiteX51" fmla="*/ 1480457 w 3927091"/>
                <a:gd name="connsiteY51" fmla="*/ 3106057 h 3120571"/>
                <a:gd name="connsiteX52" fmla="*/ 1531257 w 3927091"/>
                <a:gd name="connsiteY52" fmla="*/ 3091543 h 3120571"/>
                <a:gd name="connsiteX53" fmla="*/ 1618343 w 3927091"/>
                <a:gd name="connsiteY53" fmla="*/ 3084285 h 3120571"/>
                <a:gd name="connsiteX54" fmla="*/ 1698171 w 3927091"/>
                <a:gd name="connsiteY54" fmla="*/ 3069771 h 3120571"/>
                <a:gd name="connsiteX55" fmla="*/ 1756228 w 3927091"/>
                <a:gd name="connsiteY55" fmla="*/ 3062514 h 3120571"/>
                <a:gd name="connsiteX56" fmla="*/ 1785257 w 3927091"/>
                <a:gd name="connsiteY56" fmla="*/ 3048000 h 3120571"/>
                <a:gd name="connsiteX57" fmla="*/ 1850571 w 3927091"/>
                <a:gd name="connsiteY57" fmla="*/ 3026228 h 3120571"/>
                <a:gd name="connsiteX58" fmla="*/ 1886857 w 3927091"/>
                <a:gd name="connsiteY58" fmla="*/ 3011714 h 3120571"/>
                <a:gd name="connsiteX59" fmla="*/ 1988457 w 3927091"/>
                <a:gd name="connsiteY59" fmla="*/ 2997200 h 3120571"/>
                <a:gd name="connsiteX60" fmla="*/ 2017485 w 3927091"/>
                <a:gd name="connsiteY60" fmla="*/ 2989943 h 3120571"/>
                <a:gd name="connsiteX61" fmla="*/ 2053771 w 3927091"/>
                <a:gd name="connsiteY61" fmla="*/ 2982685 h 3120571"/>
                <a:gd name="connsiteX62" fmla="*/ 2140857 w 3927091"/>
                <a:gd name="connsiteY62" fmla="*/ 2968171 h 3120571"/>
                <a:gd name="connsiteX63" fmla="*/ 2169885 w 3927091"/>
                <a:gd name="connsiteY63" fmla="*/ 2939143 h 3120571"/>
                <a:gd name="connsiteX64" fmla="*/ 2286000 w 3927091"/>
                <a:gd name="connsiteY64" fmla="*/ 2917371 h 3120571"/>
                <a:gd name="connsiteX65" fmla="*/ 2358571 w 3927091"/>
                <a:gd name="connsiteY65" fmla="*/ 2902857 h 3120571"/>
                <a:gd name="connsiteX66" fmla="*/ 2467428 w 3927091"/>
                <a:gd name="connsiteY66" fmla="*/ 2873828 h 3120571"/>
                <a:gd name="connsiteX67" fmla="*/ 2569028 w 3927091"/>
                <a:gd name="connsiteY67" fmla="*/ 2844800 h 3120571"/>
                <a:gd name="connsiteX68" fmla="*/ 2590800 w 3927091"/>
                <a:gd name="connsiteY68" fmla="*/ 2837543 h 3120571"/>
                <a:gd name="connsiteX69" fmla="*/ 2794000 w 3927091"/>
                <a:gd name="connsiteY69" fmla="*/ 2830285 h 3120571"/>
                <a:gd name="connsiteX70" fmla="*/ 3062514 w 3927091"/>
                <a:gd name="connsiteY70" fmla="*/ 2830285 h 3120571"/>
                <a:gd name="connsiteX71" fmla="*/ 3490685 w 3927091"/>
                <a:gd name="connsiteY71" fmla="*/ 2823028 h 3120571"/>
                <a:gd name="connsiteX72" fmla="*/ 3519714 w 3927091"/>
                <a:gd name="connsiteY72" fmla="*/ 2735943 h 3120571"/>
                <a:gd name="connsiteX73" fmla="*/ 3490685 w 3927091"/>
                <a:gd name="connsiteY73" fmla="*/ 2561771 h 3120571"/>
                <a:gd name="connsiteX74" fmla="*/ 3476171 w 3927091"/>
                <a:gd name="connsiteY74" fmla="*/ 2525485 h 3120571"/>
                <a:gd name="connsiteX75" fmla="*/ 3439885 w 3927091"/>
                <a:gd name="connsiteY75" fmla="*/ 2489200 h 3120571"/>
                <a:gd name="connsiteX76" fmla="*/ 3338285 w 3927091"/>
                <a:gd name="connsiteY76" fmla="*/ 2423885 h 3120571"/>
                <a:gd name="connsiteX77" fmla="*/ 3272971 w 3927091"/>
                <a:gd name="connsiteY77" fmla="*/ 2387600 h 3120571"/>
                <a:gd name="connsiteX78" fmla="*/ 3236685 w 3927091"/>
                <a:gd name="connsiteY78" fmla="*/ 2344057 h 3120571"/>
                <a:gd name="connsiteX79" fmla="*/ 3874181 w 3927091"/>
                <a:gd name="connsiteY79" fmla="*/ 2141991 h 3120571"/>
                <a:gd name="connsiteX80" fmla="*/ 3889147 w 3927091"/>
                <a:gd name="connsiteY80" fmla="*/ 2111828 h 3120571"/>
                <a:gd name="connsiteX81" fmla="*/ 3865562 w 3927091"/>
                <a:gd name="connsiteY81" fmla="*/ 1996168 h 3120571"/>
                <a:gd name="connsiteX82" fmla="*/ 3706813 w 3927091"/>
                <a:gd name="connsiteY82" fmla="*/ 1985282 h 3120571"/>
                <a:gd name="connsiteX83" fmla="*/ 3673475 w 3927091"/>
                <a:gd name="connsiteY83" fmla="*/ 2034040 h 3120571"/>
                <a:gd name="connsiteX84" fmla="*/ 3584575 w 3927091"/>
                <a:gd name="connsiteY84" fmla="*/ 2048556 h 3120571"/>
                <a:gd name="connsiteX85" fmla="*/ 3590925 w 3927091"/>
                <a:gd name="connsiteY85" fmla="*/ 2026557 h 3120571"/>
                <a:gd name="connsiteX86" fmla="*/ 3537403 w 3927091"/>
                <a:gd name="connsiteY86" fmla="*/ 2010456 h 3120571"/>
                <a:gd name="connsiteX87" fmla="*/ 3512684 w 3927091"/>
                <a:gd name="connsiteY87" fmla="*/ 1845355 h 3120571"/>
                <a:gd name="connsiteX88" fmla="*/ 3232377 w 3927091"/>
                <a:gd name="connsiteY88" fmla="*/ 1778680 h 3120571"/>
                <a:gd name="connsiteX89" fmla="*/ 3096078 w 3927091"/>
                <a:gd name="connsiteY89" fmla="*/ 1821996 h 3120571"/>
                <a:gd name="connsiteX90" fmla="*/ 2964089 w 3927091"/>
                <a:gd name="connsiteY90" fmla="*/ 1814512 h 3120571"/>
                <a:gd name="connsiteX91" fmla="*/ 2831646 w 3927091"/>
                <a:gd name="connsiteY91" fmla="*/ 1703614 h 3120571"/>
                <a:gd name="connsiteX92" fmla="*/ 2618468 w 3927091"/>
                <a:gd name="connsiteY92" fmla="*/ 1400401 h 3120571"/>
                <a:gd name="connsiteX93" fmla="*/ 2220006 w 3927091"/>
                <a:gd name="connsiteY93" fmla="*/ 1260928 h 3120571"/>
                <a:gd name="connsiteX94" fmla="*/ 1821543 w 3927091"/>
                <a:gd name="connsiteY94" fmla="*/ 1284514 h 3120571"/>
                <a:gd name="connsiteX95" fmla="*/ 1799771 w 3927091"/>
                <a:gd name="connsiteY95" fmla="*/ 1211943 h 3120571"/>
                <a:gd name="connsiteX96" fmla="*/ 1756228 w 3927091"/>
                <a:gd name="connsiteY96" fmla="*/ 1139371 h 3120571"/>
                <a:gd name="connsiteX97" fmla="*/ 1625600 w 3927091"/>
                <a:gd name="connsiteY97" fmla="*/ 986971 h 3120571"/>
                <a:gd name="connsiteX98" fmla="*/ 1589314 w 3927091"/>
                <a:gd name="connsiteY98" fmla="*/ 928914 h 3120571"/>
                <a:gd name="connsiteX99" fmla="*/ 1574800 w 3927091"/>
                <a:gd name="connsiteY99" fmla="*/ 892628 h 3120571"/>
                <a:gd name="connsiteX100" fmla="*/ 1538514 w 3927091"/>
                <a:gd name="connsiteY100" fmla="*/ 856343 h 3120571"/>
                <a:gd name="connsiteX101" fmla="*/ 1509485 w 3927091"/>
                <a:gd name="connsiteY101" fmla="*/ 820057 h 3120571"/>
                <a:gd name="connsiteX102" fmla="*/ 1473200 w 3927091"/>
                <a:gd name="connsiteY102" fmla="*/ 783771 h 3120571"/>
                <a:gd name="connsiteX103" fmla="*/ 1436914 w 3927091"/>
                <a:gd name="connsiteY103" fmla="*/ 718457 h 3120571"/>
                <a:gd name="connsiteX104" fmla="*/ 1357085 w 3927091"/>
                <a:gd name="connsiteY104" fmla="*/ 624114 h 3120571"/>
                <a:gd name="connsiteX105" fmla="*/ 1335314 w 3927091"/>
                <a:gd name="connsiteY105" fmla="*/ 602343 h 3120571"/>
                <a:gd name="connsiteX106" fmla="*/ 1277257 w 3927091"/>
                <a:gd name="connsiteY106" fmla="*/ 529771 h 3120571"/>
                <a:gd name="connsiteX107" fmla="*/ 1219200 w 3927091"/>
                <a:gd name="connsiteY107" fmla="*/ 464457 h 3120571"/>
                <a:gd name="connsiteX108" fmla="*/ 1161143 w 3927091"/>
                <a:gd name="connsiteY108" fmla="*/ 406400 h 3120571"/>
                <a:gd name="connsiteX109" fmla="*/ 1081314 w 3927091"/>
                <a:gd name="connsiteY109" fmla="*/ 362857 h 3120571"/>
                <a:gd name="connsiteX110" fmla="*/ 1052285 w 3927091"/>
                <a:gd name="connsiteY110" fmla="*/ 333828 h 3120571"/>
                <a:gd name="connsiteX111" fmla="*/ 1001485 w 3927091"/>
                <a:gd name="connsiteY111" fmla="*/ 304800 h 3120571"/>
                <a:gd name="connsiteX112" fmla="*/ 979714 w 3927091"/>
                <a:gd name="connsiteY112" fmla="*/ 290285 h 3120571"/>
                <a:gd name="connsiteX113" fmla="*/ 928914 w 3927091"/>
                <a:gd name="connsiteY113" fmla="*/ 246743 h 3120571"/>
                <a:gd name="connsiteX114" fmla="*/ 907143 w 3927091"/>
                <a:gd name="connsiteY114" fmla="*/ 232228 h 3120571"/>
                <a:gd name="connsiteX115" fmla="*/ 885371 w 3927091"/>
                <a:gd name="connsiteY115" fmla="*/ 224971 h 3120571"/>
                <a:gd name="connsiteX116" fmla="*/ 849085 w 3927091"/>
                <a:gd name="connsiteY116" fmla="*/ 188685 h 3120571"/>
                <a:gd name="connsiteX117" fmla="*/ 820057 w 3927091"/>
                <a:gd name="connsiteY117" fmla="*/ 166914 h 3120571"/>
                <a:gd name="connsiteX118" fmla="*/ 812800 w 3927091"/>
                <a:gd name="connsiteY118" fmla="*/ 145143 h 3120571"/>
                <a:gd name="connsiteX119" fmla="*/ 762000 w 3927091"/>
                <a:gd name="connsiteY119" fmla="*/ 116114 h 3120571"/>
                <a:gd name="connsiteX120" fmla="*/ 740228 w 3927091"/>
                <a:gd name="connsiteY120" fmla="*/ 101600 h 3120571"/>
                <a:gd name="connsiteX121" fmla="*/ 703943 w 3927091"/>
                <a:gd name="connsiteY121" fmla="*/ 65314 h 3120571"/>
                <a:gd name="connsiteX122" fmla="*/ 689428 w 3927091"/>
                <a:gd name="connsiteY122" fmla="*/ 50800 h 3120571"/>
                <a:gd name="connsiteX123" fmla="*/ 660400 w 3927091"/>
                <a:gd name="connsiteY123" fmla="*/ 43543 h 3120571"/>
                <a:gd name="connsiteX124" fmla="*/ 638628 w 3927091"/>
                <a:gd name="connsiteY124" fmla="*/ 36285 h 3120571"/>
                <a:gd name="connsiteX125" fmla="*/ 602343 w 3927091"/>
                <a:gd name="connsiteY125" fmla="*/ 0 h 3120571"/>
                <a:gd name="connsiteX0" fmla="*/ 602343 w 4030366"/>
                <a:gd name="connsiteY0" fmla="*/ 0 h 3120571"/>
                <a:gd name="connsiteX1" fmla="*/ 406400 w 4030366"/>
                <a:gd name="connsiteY1" fmla="*/ 7257 h 3120571"/>
                <a:gd name="connsiteX2" fmla="*/ 362857 w 4030366"/>
                <a:gd name="connsiteY2" fmla="*/ 36285 h 3120571"/>
                <a:gd name="connsiteX3" fmla="*/ 312057 w 4030366"/>
                <a:gd name="connsiteY3" fmla="*/ 50800 h 3120571"/>
                <a:gd name="connsiteX4" fmla="*/ 239485 w 4030366"/>
                <a:gd name="connsiteY4" fmla="*/ 101600 h 3120571"/>
                <a:gd name="connsiteX5" fmla="*/ 210457 w 4030366"/>
                <a:gd name="connsiteY5" fmla="*/ 108857 h 3120571"/>
                <a:gd name="connsiteX6" fmla="*/ 159657 w 4030366"/>
                <a:gd name="connsiteY6" fmla="*/ 137885 h 3120571"/>
                <a:gd name="connsiteX7" fmla="*/ 130628 w 4030366"/>
                <a:gd name="connsiteY7" fmla="*/ 166914 h 3120571"/>
                <a:gd name="connsiteX8" fmla="*/ 108857 w 4030366"/>
                <a:gd name="connsiteY8" fmla="*/ 188685 h 3120571"/>
                <a:gd name="connsiteX9" fmla="*/ 94343 w 4030366"/>
                <a:gd name="connsiteY9" fmla="*/ 203200 h 3120571"/>
                <a:gd name="connsiteX10" fmla="*/ 43543 w 4030366"/>
                <a:gd name="connsiteY10" fmla="*/ 283028 h 3120571"/>
                <a:gd name="connsiteX11" fmla="*/ 14514 w 4030366"/>
                <a:gd name="connsiteY11" fmla="*/ 362857 h 3120571"/>
                <a:gd name="connsiteX12" fmla="*/ 0 w 4030366"/>
                <a:gd name="connsiteY12" fmla="*/ 420914 h 3120571"/>
                <a:gd name="connsiteX13" fmla="*/ 7257 w 4030366"/>
                <a:gd name="connsiteY13" fmla="*/ 1393371 h 3120571"/>
                <a:gd name="connsiteX14" fmla="*/ 29028 w 4030366"/>
                <a:gd name="connsiteY14" fmla="*/ 1494971 h 3120571"/>
                <a:gd name="connsiteX15" fmla="*/ 43543 w 4030366"/>
                <a:gd name="connsiteY15" fmla="*/ 1531257 h 3120571"/>
                <a:gd name="connsiteX16" fmla="*/ 58057 w 4030366"/>
                <a:gd name="connsiteY16" fmla="*/ 1596571 h 3120571"/>
                <a:gd name="connsiteX17" fmla="*/ 79828 w 4030366"/>
                <a:gd name="connsiteY17" fmla="*/ 1647371 h 3120571"/>
                <a:gd name="connsiteX18" fmla="*/ 116114 w 4030366"/>
                <a:gd name="connsiteY18" fmla="*/ 1763485 h 3120571"/>
                <a:gd name="connsiteX19" fmla="*/ 137885 w 4030366"/>
                <a:gd name="connsiteY19" fmla="*/ 1828800 h 3120571"/>
                <a:gd name="connsiteX20" fmla="*/ 145143 w 4030366"/>
                <a:gd name="connsiteY20" fmla="*/ 1850571 h 3120571"/>
                <a:gd name="connsiteX21" fmla="*/ 166914 w 4030366"/>
                <a:gd name="connsiteY21" fmla="*/ 1894114 h 3120571"/>
                <a:gd name="connsiteX22" fmla="*/ 188685 w 4030366"/>
                <a:gd name="connsiteY22" fmla="*/ 1944914 h 3120571"/>
                <a:gd name="connsiteX23" fmla="*/ 195943 w 4030366"/>
                <a:gd name="connsiteY23" fmla="*/ 1973943 h 3120571"/>
                <a:gd name="connsiteX24" fmla="*/ 232228 w 4030366"/>
                <a:gd name="connsiteY24" fmla="*/ 2024743 h 3120571"/>
                <a:gd name="connsiteX25" fmla="*/ 254000 w 4030366"/>
                <a:gd name="connsiteY25" fmla="*/ 2082800 h 3120571"/>
                <a:gd name="connsiteX26" fmla="*/ 275771 w 4030366"/>
                <a:gd name="connsiteY26" fmla="*/ 2104571 h 3120571"/>
                <a:gd name="connsiteX27" fmla="*/ 312057 w 4030366"/>
                <a:gd name="connsiteY27" fmla="*/ 2177143 h 3120571"/>
                <a:gd name="connsiteX28" fmla="*/ 348343 w 4030366"/>
                <a:gd name="connsiteY28" fmla="*/ 2227943 h 3120571"/>
                <a:gd name="connsiteX29" fmla="*/ 355600 w 4030366"/>
                <a:gd name="connsiteY29" fmla="*/ 2249714 h 3120571"/>
                <a:gd name="connsiteX30" fmla="*/ 406400 w 4030366"/>
                <a:gd name="connsiteY30" fmla="*/ 2315028 h 3120571"/>
                <a:gd name="connsiteX31" fmla="*/ 435428 w 4030366"/>
                <a:gd name="connsiteY31" fmla="*/ 2380343 h 3120571"/>
                <a:gd name="connsiteX32" fmla="*/ 457200 w 4030366"/>
                <a:gd name="connsiteY32" fmla="*/ 2409371 h 3120571"/>
                <a:gd name="connsiteX33" fmla="*/ 471714 w 4030366"/>
                <a:gd name="connsiteY33" fmla="*/ 2467428 h 3120571"/>
                <a:gd name="connsiteX34" fmla="*/ 478971 w 4030366"/>
                <a:gd name="connsiteY34" fmla="*/ 2489200 h 3120571"/>
                <a:gd name="connsiteX35" fmla="*/ 486228 w 4030366"/>
                <a:gd name="connsiteY35" fmla="*/ 2518228 h 3120571"/>
                <a:gd name="connsiteX36" fmla="*/ 493485 w 4030366"/>
                <a:gd name="connsiteY36" fmla="*/ 2583543 h 3120571"/>
                <a:gd name="connsiteX37" fmla="*/ 515257 w 4030366"/>
                <a:gd name="connsiteY37" fmla="*/ 2641600 h 3120571"/>
                <a:gd name="connsiteX38" fmla="*/ 544285 w 4030366"/>
                <a:gd name="connsiteY38" fmla="*/ 2685143 h 3120571"/>
                <a:gd name="connsiteX39" fmla="*/ 573314 w 4030366"/>
                <a:gd name="connsiteY39" fmla="*/ 2735943 h 3120571"/>
                <a:gd name="connsiteX40" fmla="*/ 602343 w 4030366"/>
                <a:gd name="connsiteY40" fmla="*/ 2757714 h 3120571"/>
                <a:gd name="connsiteX41" fmla="*/ 645885 w 4030366"/>
                <a:gd name="connsiteY41" fmla="*/ 2801257 h 3120571"/>
                <a:gd name="connsiteX42" fmla="*/ 674914 w 4030366"/>
                <a:gd name="connsiteY42" fmla="*/ 2823028 h 3120571"/>
                <a:gd name="connsiteX43" fmla="*/ 711200 w 4030366"/>
                <a:gd name="connsiteY43" fmla="*/ 2866571 h 3120571"/>
                <a:gd name="connsiteX44" fmla="*/ 740228 w 4030366"/>
                <a:gd name="connsiteY44" fmla="*/ 2888343 h 3120571"/>
                <a:gd name="connsiteX45" fmla="*/ 812800 w 4030366"/>
                <a:gd name="connsiteY45" fmla="*/ 2953657 h 3120571"/>
                <a:gd name="connsiteX46" fmla="*/ 849085 w 4030366"/>
                <a:gd name="connsiteY46" fmla="*/ 2997200 h 3120571"/>
                <a:gd name="connsiteX47" fmla="*/ 870857 w 4030366"/>
                <a:gd name="connsiteY47" fmla="*/ 3011714 h 3120571"/>
                <a:gd name="connsiteX48" fmla="*/ 907143 w 4030366"/>
                <a:gd name="connsiteY48" fmla="*/ 3055257 h 3120571"/>
                <a:gd name="connsiteX49" fmla="*/ 936171 w 4030366"/>
                <a:gd name="connsiteY49" fmla="*/ 3077028 h 3120571"/>
                <a:gd name="connsiteX50" fmla="*/ 1030514 w 4030366"/>
                <a:gd name="connsiteY50" fmla="*/ 3120571 h 3120571"/>
                <a:gd name="connsiteX51" fmla="*/ 1480457 w 4030366"/>
                <a:gd name="connsiteY51" fmla="*/ 3106057 h 3120571"/>
                <a:gd name="connsiteX52" fmla="*/ 1531257 w 4030366"/>
                <a:gd name="connsiteY52" fmla="*/ 3091543 h 3120571"/>
                <a:gd name="connsiteX53" fmla="*/ 1618343 w 4030366"/>
                <a:gd name="connsiteY53" fmla="*/ 3084285 h 3120571"/>
                <a:gd name="connsiteX54" fmla="*/ 1698171 w 4030366"/>
                <a:gd name="connsiteY54" fmla="*/ 3069771 h 3120571"/>
                <a:gd name="connsiteX55" fmla="*/ 1756228 w 4030366"/>
                <a:gd name="connsiteY55" fmla="*/ 3062514 h 3120571"/>
                <a:gd name="connsiteX56" fmla="*/ 1785257 w 4030366"/>
                <a:gd name="connsiteY56" fmla="*/ 3048000 h 3120571"/>
                <a:gd name="connsiteX57" fmla="*/ 1850571 w 4030366"/>
                <a:gd name="connsiteY57" fmla="*/ 3026228 h 3120571"/>
                <a:gd name="connsiteX58" fmla="*/ 1886857 w 4030366"/>
                <a:gd name="connsiteY58" fmla="*/ 3011714 h 3120571"/>
                <a:gd name="connsiteX59" fmla="*/ 1988457 w 4030366"/>
                <a:gd name="connsiteY59" fmla="*/ 2997200 h 3120571"/>
                <a:gd name="connsiteX60" fmla="*/ 2017485 w 4030366"/>
                <a:gd name="connsiteY60" fmla="*/ 2989943 h 3120571"/>
                <a:gd name="connsiteX61" fmla="*/ 2053771 w 4030366"/>
                <a:gd name="connsiteY61" fmla="*/ 2982685 h 3120571"/>
                <a:gd name="connsiteX62" fmla="*/ 2140857 w 4030366"/>
                <a:gd name="connsiteY62" fmla="*/ 2968171 h 3120571"/>
                <a:gd name="connsiteX63" fmla="*/ 2169885 w 4030366"/>
                <a:gd name="connsiteY63" fmla="*/ 2939143 h 3120571"/>
                <a:gd name="connsiteX64" fmla="*/ 2286000 w 4030366"/>
                <a:gd name="connsiteY64" fmla="*/ 2917371 h 3120571"/>
                <a:gd name="connsiteX65" fmla="*/ 2358571 w 4030366"/>
                <a:gd name="connsiteY65" fmla="*/ 2902857 h 3120571"/>
                <a:gd name="connsiteX66" fmla="*/ 2467428 w 4030366"/>
                <a:gd name="connsiteY66" fmla="*/ 2873828 h 3120571"/>
                <a:gd name="connsiteX67" fmla="*/ 2569028 w 4030366"/>
                <a:gd name="connsiteY67" fmla="*/ 2844800 h 3120571"/>
                <a:gd name="connsiteX68" fmla="*/ 2590800 w 4030366"/>
                <a:gd name="connsiteY68" fmla="*/ 2837543 h 3120571"/>
                <a:gd name="connsiteX69" fmla="*/ 2794000 w 4030366"/>
                <a:gd name="connsiteY69" fmla="*/ 2830285 h 3120571"/>
                <a:gd name="connsiteX70" fmla="*/ 3062514 w 4030366"/>
                <a:gd name="connsiteY70" fmla="*/ 2830285 h 3120571"/>
                <a:gd name="connsiteX71" fmla="*/ 3490685 w 4030366"/>
                <a:gd name="connsiteY71" fmla="*/ 2823028 h 3120571"/>
                <a:gd name="connsiteX72" fmla="*/ 3519714 w 4030366"/>
                <a:gd name="connsiteY72" fmla="*/ 2735943 h 3120571"/>
                <a:gd name="connsiteX73" fmla="*/ 3490685 w 4030366"/>
                <a:gd name="connsiteY73" fmla="*/ 2561771 h 3120571"/>
                <a:gd name="connsiteX74" fmla="*/ 3476171 w 4030366"/>
                <a:gd name="connsiteY74" fmla="*/ 2525485 h 3120571"/>
                <a:gd name="connsiteX75" fmla="*/ 3439885 w 4030366"/>
                <a:gd name="connsiteY75" fmla="*/ 2489200 h 3120571"/>
                <a:gd name="connsiteX76" fmla="*/ 3338285 w 4030366"/>
                <a:gd name="connsiteY76" fmla="*/ 2423885 h 3120571"/>
                <a:gd name="connsiteX77" fmla="*/ 3272971 w 4030366"/>
                <a:gd name="connsiteY77" fmla="*/ 2387600 h 3120571"/>
                <a:gd name="connsiteX78" fmla="*/ 4003448 w 4030366"/>
                <a:gd name="connsiteY78" fmla="*/ 2355170 h 3120571"/>
                <a:gd name="connsiteX79" fmla="*/ 3874181 w 4030366"/>
                <a:gd name="connsiteY79" fmla="*/ 2141991 h 3120571"/>
                <a:gd name="connsiteX80" fmla="*/ 3889147 w 4030366"/>
                <a:gd name="connsiteY80" fmla="*/ 2111828 h 3120571"/>
                <a:gd name="connsiteX81" fmla="*/ 3865562 w 4030366"/>
                <a:gd name="connsiteY81" fmla="*/ 1996168 h 3120571"/>
                <a:gd name="connsiteX82" fmla="*/ 3706813 w 4030366"/>
                <a:gd name="connsiteY82" fmla="*/ 1985282 h 3120571"/>
                <a:gd name="connsiteX83" fmla="*/ 3673475 w 4030366"/>
                <a:gd name="connsiteY83" fmla="*/ 2034040 h 3120571"/>
                <a:gd name="connsiteX84" fmla="*/ 3584575 w 4030366"/>
                <a:gd name="connsiteY84" fmla="*/ 2048556 h 3120571"/>
                <a:gd name="connsiteX85" fmla="*/ 3590925 w 4030366"/>
                <a:gd name="connsiteY85" fmla="*/ 2026557 h 3120571"/>
                <a:gd name="connsiteX86" fmla="*/ 3537403 w 4030366"/>
                <a:gd name="connsiteY86" fmla="*/ 2010456 h 3120571"/>
                <a:gd name="connsiteX87" fmla="*/ 3512684 w 4030366"/>
                <a:gd name="connsiteY87" fmla="*/ 1845355 h 3120571"/>
                <a:gd name="connsiteX88" fmla="*/ 3232377 w 4030366"/>
                <a:gd name="connsiteY88" fmla="*/ 1778680 h 3120571"/>
                <a:gd name="connsiteX89" fmla="*/ 3096078 w 4030366"/>
                <a:gd name="connsiteY89" fmla="*/ 1821996 h 3120571"/>
                <a:gd name="connsiteX90" fmla="*/ 2964089 w 4030366"/>
                <a:gd name="connsiteY90" fmla="*/ 1814512 h 3120571"/>
                <a:gd name="connsiteX91" fmla="*/ 2831646 w 4030366"/>
                <a:gd name="connsiteY91" fmla="*/ 1703614 h 3120571"/>
                <a:gd name="connsiteX92" fmla="*/ 2618468 w 4030366"/>
                <a:gd name="connsiteY92" fmla="*/ 1400401 h 3120571"/>
                <a:gd name="connsiteX93" fmla="*/ 2220006 w 4030366"/>
                <a:gd name="connsiteY93" fmla="*/ 1260928 h 3120571"/>
                <a:gd name="connsiteX94" fmla="*/ 1821543 w 4030366"/>
                <a:gd name="connsiteY94" fmla="*/ 1284514 h 3120571"/>
                <a:gd name="connsiteX95" fmla="*/ 1799771 w 4030366"/>
                <a:gd name="connsiteY95" fmla="*/ 1211943 h 3120571"/>
                <a:gd name="connsiteX96" fmla="*/ 1756228 w 4030366"/>
                <a:gd name="connsiteY96" fmla="*/ 1139371 h 3120571"/>
                <a:gd name="connsiteX97" fmla="*/ 1625600 w 4030366"/>
                <a:gd name="connsiteY97" fmla="*/ 986971 h 3120571"/>
                <a:gd name="connsiteX98" fmla="*/ 1589314 w 4030366"/>
                <a:gd name="connsiteY98" fmla="*/ 928914 h 3120571"/>
                <a:gd name="connsiteX99" fmla="*/ 1574800 w 4030366"/>
                <a:gd name="connsiteY99" fmla="*/ 892628 h 3120571"/>
                <a:gd name="connsiteX100" fmla="*/ 1538514 w 4030366"/>
                <a:gd name="connsiteY100" fmla="*/ 856343 h 3120571"/>
                <a:gd name="connsiteX101" fmla="*/ 1509485 w 4030366"/>
                <a:gd name="connsiteY101" fmla="*/ 820057 h 3120571"/>
                <a:gd name="connsiteX102" fmla="*/ 1473200 w 4030366"/>
                <a:gd name="connsiteY102" fmla="*/ 783771 h 3120571"/>
                <a:gd name="connsiteX103" fmla="*/ 1436914 w 4030366"/>
                <a:gd name="connsiteY103" fmla="*/ 718457 h 3120571"/>
                <a:gd name="connsiteX104" fmla="*/ 1357085 w 4030366"/>
                <a:gd name="connsiteY104" fmla="*/ 624114 h 3120571"/>
                <a:gd name="connsiteX105" fmla="*/ 1335314 w 4030366"/>
                <a:gd name="connsiteY105" fmla="*/ 602343 h 3120571"/>
                <a:gd name="connsiteX106" fmla="*/ 1277257 w 4030366"/>
                <a:gd name="connsiteY106" fmla="*/ 529771 h 3120571"/>
                <a:gd name="connsiteX107" fmla="*/ 1219200 w 4030366"/>
                <a:gd name="connsiteY107" fmla="*/ 464457 h 3120571"/>
                <a:gd name="connsiteX108" fmla="*/ 1161143 w 4030366"/>
                <a:gd name="connsiteY108" fmla="*/ 406400 h 3120571"/>
                <a:gd name="connsiteX109" fmla="*/ 1081314 w 4030366"/>
                <a:gd name="connsiteY109" fmla="*/ 362857 h 3120571"/>
                <a:gd name="connsiteX110" fmla="*/ 1052285 w 4030366"/>
                <a:gd name="connsiteY110" fmla="*/ 333828 h 3120571"/>
                <a:gd name="connsiteX111" fmla="*/ 1001485 w 4030366"/>
                <a:gd name="connsiteY111" fmla="*/ 304800 h 3120571"/>
                <a:gd name="connsiteX112" fmla="*/ 979714 w 4030366"/>
                <a:gd name="connsiteY112" fmla="*/ 290285 h 3120571"/>
                <a:gd name="connsiteX113" fmla="*/ 928914 w 4030366"/>
                <a:gd name="connsiteY113" fmla="*/ 246743 h 3120571"/>
                <a:gd name="connsiteX114" fmla="*/ 907143 w 4030366"/>
                <a:gd name="connsiteY114" fmla="*/ 232228 h 3120571"/>
                <a:gd name="connsiteX115" fmla="*/ 885371 w 4030366"/>
                <a:gd name="connsiteY115" fmla="*/ 224971 h 3120571"/>
                <a:gd name="connsiteX116" fmla="*/ 849085 w 4030366"/>
                <a:gd name="connsiteY116" fmla="*/ 188685 h 3120571"/>
                <a:gd name="connsiteX117" fmla="*/ 820057 w 4030366"/>
                <a:gd name="connsiteY117" fmla="*/ 166914 h 3120571"/>
                <a:gd name="connsiteX118" fmla="*/ 812800 w 4030366"/>
                <a:gd name="connsiteY118" fmla="*/ 145143 h 3120571"/>
                <a:gd name="connsiteX119" fmla="*/ 762000 w 4030366"/>
                <a:gd name="connsiteY119" fmla="*/ 116114 h 3120571"/>
                <a:gd name="connsiteX120" fmla="*/ 740228 w 4030366"/>
                <a:gd name="connsiteY120" fmla="*/ 101600 h 3120571"/>
                <a:gd name="connsiteX121" fmla="*/ 703943 w 4030366"/>
                <a:gd name="connsiteY121" fmla="*/ 65314 h 3120571"/>
                <a:gd name="connsiteX122" fmla="*/ 689428 w 4030366"/>
                <a:gd name="connsiteY122" fmla="*/ 50800 h 3120571"/>
                <a:gd name="connsiteX123" fmla="*/ 660400 w 4030366"/>
                <a:gd name="connsiteY123" fmla="*/ 43543 h 3120571"/>
                <a:gd name="connsiteX124" fmla="*/ 638628 w 4030366"/>
                <a:gd name="connsiteY124" fmla="*/ 36285 h 3120571"/>
                <a:gd name="connsiteX125" fmla="*/ 602343 w 4030366"/>
                <a:gd name="connsiteY125" fmla="*/ 0 h 3120571"/>
                <a:gd name="connsiteX0" fmla="*/ 602343 w 4028009"/>
                <a:gd name="connsiteY0" fmla="*/ 0 h 3120571"/>
                <a:gd name="connsiteX1" fmla="*/ 406400 w 4028009"/>
                <a:gd name="connsiteY1" fmla="*/ 7257 h 3120571"/>
                <a:gd name="connsiteX2" fmla="*/ 362857 w 4028009"/>
                <a:gd name="connsiteY2" fmla="*/ 36285 h 3120571"/>
                <a:gd name="connsiteX3" fmla="*/ 312057 w 4028009"/>
                <a:gd name="connsiteY3" fmla="*/ 50800 h 3120571"/>
                <a:gd name="connsiteX4" fmla="*/ 239485 w 4028009"/>
                <a:gd name="connsiteY4" fmla="*/ 101600 h 3120571"/>
                <a:gd name="connsiteX5" fmla="*/ 210457 w 4028009"/>
                <a:gd name="connsiteY5" fmla="*/ 108857 h 3120571"/>
                <a:gd name="connsiteX6" fmla="*/ 159657 w 4028009"/>
                <a:gd name="connsiteY6" fmla="*/ 137885 h 3120571"/>
                <a:gd name="connsiteX7" fmla="*/ 130628 w 4028009"/>
                <a:gd name="connsiteY7" fmla="*/ 166914 h 3120571"/>
                <a:gd name="connsiteX8" fmla="*/ 108857 w 4028009"/>
                <a:gd name="connsiteY8" fmla="*/ 188685 h 3120571"/>
                <a:gd name="connsiteX9" fmla="*/ 94343 w 4028009"/>
                <a:gd name="connsiteY9" fmla="*/ 203200 h 3120571"/>
                <a:gd name="connsiteX10" fmla="*/ 43543 w 4028009"/>
                <a:gd name="connsiteY10" fmla="*/ 283028 h 3120571"/>
                <a:gd name="connsiteX11" fmla="*/ 14514 w 4028009"/>
                <a:gd name="connsiteY11" fmla="*/ 362857 h 3120571"/>
                <a:gd name="connsiteX12" fmla="*/ 0 w 4028009"/>
                <a:gd name="connsiteY12" fmla="*/ 420914 h 3120571"/>
                <a:gd name="connsiteX13" fmla="*/ 7257 w 4028009"/>
                <a:gd name="connsiteY13" fmla="*/ 1393371 h 3120571"/>
                <a:gd name="connsiteX14" fmla="*/ 29028 w 4028009"/>
                <a:gd name="connsiteY14" fmla="*/ 1494971 h 3120571"/>
                <a:gd name="connsiteX15" fmla="*/ 43543 w 4028009"/>
                <a:gd name="connsiteY15" fmla="*/ 1531257 h 3120571"/>
                <a:gd name="connsiteX16" fmla="*/ 58057 w 4028009"/>
                <a:gd name="connsiteY16" fmla="*/ 1596571 h 3120571"/>
                <a:gd name="connsiteX17" fmla="*/ 79828 w 4028009"/>
                <a:gd name="connsiteY17" fmla="*/ 1647371 h 3120571"/>
                <a:gd name="connsiteX18" fmla="*/ 116114 w 4028009"/>
                <a:gd name="connsiteY18" fmla="*/ 1763485 h 3120571"/>
                <a:gd name="connsiteX19" fmla="*/ 137885 w 4028009"/>
                <a:gd name="connsiteY19" fmla="*/ 1828800 h 3120571"/>
                <a:gd name="connsiteX20" fmla="*/ 145143 w 4028009"/>
                <a:gd name="connsiteY20" fmla="*/ 1850571 h 3120571"/>
                <a:gd name="connsiteX21" fmla="*/ 166914 w 4028009"/>
                <a:gd name="connsiteY21" fmla="*/ 1894114 h 3120571"/>
                <a:gd name="connsiteX22" fmla="*/ 188685 w 4028009"/>
                <a:gd name="connsiteY22" fmla="*/ 1944914 h 3120571"/>
                <a:gd name="connsiteX23" fmla="*/ 195943 w 4028009"/>
                <a:gd name="connsiteY23" fmla="*/ 1973943 h 3120571"/>
                <a:gd name="connsiteX24" fmla="*/ 232228 w 4028009"/>
                <a:gd name="connsiteY24" fmla="*/ 2024743 h 3120571"/>
                <a:gd name="connsiteX25" fmla="*/ 254000 w 4028009"/>
                <a:gd name="connsiteY25" fmla="*/ 2082800 h 3120571"/>
                <a:gd name="connsiteX26" fmla="*/ 275771 w 4028009"/>
                <a:gd name="connsiteY26" fmla="*/ 2104571 h 3120571"/>
                <a:gd name="connsiteX27" fmla="*/ 312057 w 4028009"/>
                <a:gd name="connsiteY27" fmla="*/ 2177143 h 3120571"/>
                <a:gd name="connsiteX28" fmla="*/ 348343 w 4028009"/>
                <a:gd name="connsiteY28" fmla="*/ 2227943 h 3120571"/>
                <a:gd name="connsiteX29" fmla="*/ 355600 w 4028009"/>
                <a:gd name="connsiteY29" fmla="*/ 2249714 h 3120571"/>
                <a:gd name="connsiteX30" fmla="*/ 406400 w 4028009"/>
                <a:gd name="connsiteY30" fmla="*/ 2315028 h 3120571"/>
                <a:gd name="connsiteX31" fmla="*/ 435428 w 4028009"/>
                <a:gd name="connsiteY31" fmla="*/ 2380343 h 3120571"/>
                <a:gd name="connsiteX32" fmla="*/ 457200 w 4028009"/>
                <a:gd name="connsiteY32" fmla="*/ 2409371 h 3120571"/>
                <a:gd name="connsiteX33" fmla="*/ 471714 w 4028009"/>
                <a:gd name="connsiteY33" fmla="*/ 2467428 h 3120571"/>
                <a:gd name="connsiteX34" fmla="*/ 478971 w 4028009"/>
                <a:gd name="connsiteY34" fmla="*/ 2489200 h 3120571"/>
                <a:gd name="connsiteX35" fmla="*/ 486228 w 4028009"/>
                <a:gd name="connsiteY35" fmla="*/ 2518228 h 3120571"/>
                <a:gd name="connsiteX36" fmla="*/ 493485 w 4028009"/>
                <a:gd name="connsiteY36" fmla="*/ 2583543 h 3120571"/>
                <a:gd name="connsiteX37" fmla="*/ 515257 w 4028009"/>
                <a:gd name="connsiteY37" fmla="*/ 2641600 h 3120571"/>
                <a:gd name="connsiteX38" fmla="*/ 544285 w 4028009"/>
                <a:gd name="connsiteY38" fmla="*/ 2685143 h 3120571"/>
                <a:gd name="connsiteX39" fmla="*/ 573314 w 4028009"/>
                <a:gd name="connsiteY39" fmla="*/ 2735943 h 3120571"/>
                <a:gd name="connsiteX40" fmla="*/ 602343 w 4028009"/>
                <a:gd name="connsiteY40" fmla="*/ 2757714 h 3120571"/>
                <a:gd name="connsiteX41" fmla="*/ 645885 w 4028009"/>
                <a:gd name="connsiteY41" fmla="*/ 2801257 h 3120571"/>
                <a:gd name="connsiteX42" fmla="*/ 674914 w 4028009"/>
                <a:gd name="connsiteY42" fmla="*/ 2823028 h 3120571"/>
                <a:gd name="connsiteX43" fmla="*/ 711200 w 4028009"/>
                <a:gd name="connsiteY43" fmla="*/ 2866571 h 3120571"/>
                <a:gd name="connsiteX44" fmla="*/ 740228 w 4028009"/>
                <a:gd name="connsiteY44" fmla="*/ 2888343 h 3120571"/>
                <a:gd name="connsiteX45" fmla="*/ 812800 w 4028009"/>
                <a:gd name="connsiteY45" fmla="*/ 2953657 h 3120571"/>
                <a:gd name="connsiteX46" fmla="*/ 849085 w 4028009"/>
                <a:gd name="connsiteY46" fmla="*/ 2997200 h 3120571"/>
                <a:gd name="connsiteX47" fmla="*/ 870857 w 4028009"/>
                <a:gd name="connsiteY47" fmla="*/ 3011714 h 3120571"/>
                <a:gd name="connsiteX48" fmla="*/ 907143 w 4028009"/>
                <a:gd name="connsiteY48" fmla="*/ 3055257 h 3120571"/>
                <a:gd name="connsiteX49" fmla="*/ 936171 w 4028009"/>
                <a:gd name="connsiteY49" fmla="*/ 3077028 h 3120571"/>
                <a:gd name="connsiteX50" fmla="*/ 1030514 w 4028009"/>
                <a:gd name="connsiteY50" fmla="*/ 3120571 h 3120571"/>
                <a:gd name="connsiteX51" fmla="*/ 1480457 w 4028009"/>
                <a:gd name="connsiteY51" fmla="*/ 3106057 h 3120571"/>
                <a:gd name="connsiteX52" fmla="*/ 1531257 w 4028009"/>
                <a:gd name="connsiteY52" fmla="*/ 3091543 h 3120571"/>
                <a:gd name="connsiteX53" fmla="*/ 1618343 w 4028009"/>
                <a:gd name="connsiteY53" fmla="*/ 3084285 h 3120571"/>
                <a:gd name="connsiteX54" fmla="*/ 1698171 w 4028009"/>
                <a:gd name="connsiteY54" fmla="*/ 3069771 h 3120571"/>
                <a:gd name="connsiteX55" fmla="*/ 1756228 w 4028009"/>
                <a:gd name="connsiteY55" fmla="*/ 3062514 h 3120571"/>
                <a:gd name="connsiteX56" fmla="*/ 1785257 w 4028009"/>
                <a:gd name="connsiteY56" fmla="*/ 3048000 h 3120571"/>
                <a:gd name="connsiteX57" fmla="*/ 1850571 w 4028009"/>
                <a:gd name="connsiteY57" fmla="*/ 3026228 h 3120571"/>
                <a:gd name="connsiteX58" fmla="*/ 1886857 w 4028009"/>
                <a:gd name="connsiteY58" fmla="*/ 3011714 h 3120571"/>
                <a:gd name="connsiteX59" fmla="*/ 1988457 w 4028009"/>
                <a:gd name="connsiteY59" fmla="*/ 2997200 h 3120571"/>
                <a:gd name="connsiteX60" fmla="*/ 2017485 w 4028009"/>
                <a:gd name="connsiteY60" fmla="*/ 2989943 h 3120571"/>
                <a:gd name="connsiteX61" fmla="*/ 2053771 w 4028009"/>
                <a:gd name="connsiteY61" fmla="*/ 2982685 h 3120571"/>
                <a:gd name="connsiteX62" fmla="*/ 2140857 w 4028009"/>
                <a:gd name="connsiteY62" fmla="*/ 2968171 h 3120571"/>
                <a:gd name="connsiteX63" fmla="*/ 2169885 w 4028009"/>
                <a:gd name="connsiteY63" fmla="*/ 2939143 h 3120571"/>
                <a:gd name="connsiteX64" fmla="*/ 2286000 w 4028009"/>
                <a:gd name="connsiteY64" fmla="*/ 2917371 h 3120571"/>
                <a:gd name="connsiteX65" fmla="*/ 2358571 w 4028009"/>
                <a:gd name="connsiteY65" fmla="*/ 2902857 h 3120571"/>
                <a:gd name="connsiteX66" fmla="*/ 2467428 w 4028009"/>
                <a:gd name="connsiteY66" fmla="*/ 2873828 h 3120571"/>
                <a:gd name="connsiteX67" fmla="*/ 2569028 w 4028009"/>
                <a:gd name="connsiteY67" fmla="*/ 2844800 h 3120571"/>
                <a:gd name="connsiteX68" fmla="*/ 2590800 w 4028009"/>
                <a:gd name="connsiteY68" fmla="*/ 2837543 h 3120571"/>
                <a:gd name="connsiteX69" fmla="*/ 2794000 w 4028009"/>
                <a:gd name="connsiteY69" fmla="*/ 2830285 h 3120571"/>
                <a:gd name="connsiteX70" fmla="*/ 3062514 w 4028009"/>
                <a:gd name="connsiteY70" fmla="*/ 2830285 h 3120571"/>
                <a:gd name="connsiteX71" fmla="*/ 3490685 w 4028009"/>
                <a:gd name="connsiteY71" fmla="*/ 2823028 h 3120571"/>
                <a:gd name="connsiteX72" fmla="*/ 3519714 w 4028009"/>
                <a:gd name="connsiteY72" fmla="*/ 2735943 h 3120571"/>
                <a:gd name="connsiteX73" fmla="*/ 3490685 w 4028009"/>
                <a:gd name="connsiteY73" fmla="*/ 2561771 h 3120571"/>
                <a:gd name="connsiteX74" fmla="*/ 3476171 w 4028009"/>
                <a:gd name="connsiteY74" fmla="*/ 2525485 h 3120571"/>
                <a:gd name="connsiteX75" fmla="*/ 3439885 w 4028009"/>
                <a:gd name="connsiteY75" fmla="*/ 2489200 h 3120571"/>
                <a:gd name="connsiteX76" fmla="*/ 3338285 w 4028009"/>
                <a:gd name="connsiteY76" fmla="*/ 2423885 h 3120571"/>
                <a:gd name="connsiteX77" fmla="*/ 3958771 w 4028009"/>
                <a:gd name="connsiteY77" fmla="*/ 2378075 h 3120571"/>
                <a:gd name="connsiteX78" fmla="*/ 4003448 w 4028009"/>
                <a:gd name="connsiteY78" fmla="*/ 2355170 h 3120571"/>
                <a:gd name="connsiteX79" fmla="*/ 3874181 w 4028009"/>
                <a:gd name="connsiteY79" fmla="*/ 2141991 h 3120571"/>
                <a:gd name="connsiteX80" fmla="*/ 3889147 w 4028009"/>
                <a:gd name="connsiteY80" fmla="*/ 2111828 h 3120571"/>
                <a:gd name="connsiteX81" fmla="*/ 3865562 w 4028009"/>
                <a:gd name="connsiteY81" fmla="*/ 1996168 h 3120571"/>
                <a:gd name="connsiteX82" fmla="*/ 3706813 w 4028009"/>
                <a:gd name="connsiteY82" fmla="*/ 1985282 h 3120571"/>
                <a:gd name="connsiteX83" fmla="*/ 3673475 w 4028009"/>
                <a:gd name="connsiteY83" fmla="*/ 2034040 h 3120571"/>
                <a:gd name="connsiteX84" fmla="*/ 3584575 w 4028009"/>
                <a:gd name="connsiteY84" fmla="*/ 2048556 h 3120571"/>
                <a:gd name="connsiteX85" fmla="*/ 3590925 w 4028009"/>
                <a:gd name="connsiteY85" fmla="*/ 2026557 h 3120571"/>
                <a:gd name="connsiteX86" fmla="*/ 3537403 w 4028009"/>
                <a:gd name="connsiteY86" fmla="*/ 2010456 h 3120571"/>
                <a:gd name="connsiteX87" fmla="*/ 3512684 w 4028009"/>
                <a:gd name="connsiteY87" fmla="*/ 1845355 h 3120571"/>
                <a:gd name="connsiteX88" fmla="*/ 3232377 w 4028009"/>
                <a:gd name="connsiteY88" fmla="*/ 1778680 h 3120571"/>
                <a:gd name="connsiteX89" fmla="*/ 3096078 w 4028009"/>
                <a:gd name="connsiteY89" fmla="*/ 1821996 h 3120571"/>
                <a:gd name="connsiteX90" fmla="*/ 2964089 w 4028009"/>
                <a:gd name="connsiteY90" fmla="*/ 1814512 h 3120571"/>
                <a:gd name="connsiteX91" fmla="*/ 2831646 w 4028009"/>
                <a:gd name="connsiteY91" fmla="*/ 1703614 h 3120571"/>
                <a:gd name="connsiteX92" fmla="*/ 2618468 w 4028009"/>
                <a:gd name="connsiteY92" fmla="*/ 1400401 h 3120571"/>
                <a:gd name="connsiteX93" fmla="*/ 2220006 w 4028009"/>
                <a:gd name="connsiteY93" fmla="*/ 1260928 h 3120571"/>
                <a:gd name="connsiteX94" fmla="*/ 1821543 w 4028009"/>
                <a:gd name="connsiteY94" fmla="*/ 1284514 h 3120571"/>
                <a:gd name="connsiteX95" fmla="*/ 1799771 w 4028009"/>
                <a:gd name="connsiteY95" fmla="*/ 1211943 h 3120571"/>
                <a:gd name="connsiteX96" fmla="*/ 1756228 w 4028009"/>
                <a:gd name="connsiteY96" fmla="*/ 1139371 h 3120571"/>
                <a:gd name="connsiteX97" fmla="*/ 1625600 w 4028009"/>
                <a:gd name="connsiteY97" fmla="*/ 986971 h 3120571"/>
                <a:gd name="connsiteX98" fmla="*/ 1589314 w 4028009"/>
                <a:gd name="connsiteY98" fmla="*/ 928914 h 3120571"/>
                <a:gd name="connsiteX99" fmla="*/ 1574800 w 4028009"/>
                <a:gd name="connsiteY99" fmla="*/ 892628 h 3120571"/>
                <a:gd name="connsiteX100" fmla="*/ 1538514 w 4028009"/>
                <a:gd name="connsiteY100" fmla="*/ 856343 h 3120571"/>
                <a:gd name="connsiteX101" fmla="*/ 1509485 w 4028009"/>
                <a:gd name="connsiteY101" fmla="*/ 820057 h 3120571"/>
                <a:gd name="connsiteX102" fmla="*/ 1473200 w 4028009"/>
                <a:gd name="connsiteY102" fmla="*/ 783771 h 3120571"/>
                <a:gd name="connsiteX103" fmla="*/ 1436914 w 4028009"/>
                <a:gd name="connsiteY103" fmla="*/ 718457 h 3120571"/>
                <a:gd name="connsiteX104" fmla="*/ 1357085 w 4028009"/>
                <a:gd name="connsiteY104" fmla="*/ 624114 h 3120571"/>
                <a:gd name="connsiteX105" fmla="*/ 1335314 w 4028009"/>
                <a:gd name="connsiteY105" fmla="*/ 602343 h 3120571"/>
                <a:gd name="connsiteX106" fmla="*/ 1277257 w 4028009"/>
                <a:gd name="connsiteY106" fmla="*/ 529771 h 3120571"/>
                <a:gd name="connsiteX107" fmla="*/ 1219200 w 4028009"/>
                <a:gd name="connsiteY107" fmla="*/ 464457 h 3120571"/>
                <a:gd name="connsiteX108" fmla="*/ 1161143 w 4028009"/>
                <a:gd name="connsiteY108" fmla="*/ 406400 h 3120571"/>
                <a:gd name="connsiteX109" fmla="*/ 1081314 w 4028009"/>
                <a:gd name="connsiteY109" fmla="*/ 362857 h 3120571"/>
                <a:gd name="connsiteX110" fmla="*/ 1052285 w 4028009"/>
                <a:gd name="connsiteY110" fmla="*/ 333828 h 3120571"/>
                <a:gd name="connsiteX111" fmla="*/ 1001485 w 4028009"/>
                <a:gd name="connsiteY111" fmla="*/ 304800 h 3120571"/>
                <a:gd name="connsiteX112" fmla="*/ 979714 w 4028009"/>
                <a:gd name="connsiteY112" fmla="*/ 290285 h 3120571"/>
                <a:gd name="connsiteX113" fmla="*/ 928914 w 4028009"/>
                <a:gd name="connsiteY113" fmla="*/ 246743 h 3120571"/>
                <a:gd name="connsiteX114" fmla="*/ 907143 w 4028009"/>
                <a:gd name="connsiteY114" fmla="*/ 232228 h 3120571"/>
                <a:gd name="connsiteX115" fmla="*/ 885371 w 4028009"/>
                <a:gd name="connsiteY115" fmla="*/ 224971 h 3120571"/>
                <a:gd name="connsiteX116" fmla="*/ 849085 w 4028009"/>
                <a:gd name="connsiteY116" fmla="*/ 188685 h 3120571"/>
                <a:gd name="connsiteX117" fmla="*/ 820057 w 4028009"/>
                <a:gd name="connsiteY117" fmla="*/ 166914 h 3120571"/>
                <a:gd name="connsiteX118" fmla="*/ 812800 w 4028009"/>
                <a:gd name="connsiteY118" fmla="*/ 145143 h 3120571"/>
                <a:gd name="connsiteX119" fmla="*/ 762000 w 4028009"/>
                <a:gd name="connsiteY119" fmla="*/ 116114 h 3120571"/>
                <a:gd name="connsiteX120" fmla="*/ 740228 w 4028009"/>
                <a:gd name="connsiteY120" fmla="*/ 101600 h 3120571"/>
                <a:gd name="connsiteX121" fmla="*/ 703943 w 4028009"/>
                <a:gd name="connsiteY121" fmla="*/ 65314 h 3120571"/>
                <a:gd name="connsiteX122" fmla="*/ 689428 w 4028009"/>
                <a:gd name="connsiteY122" fmla="*/ 50800 h 3120571"/>
                <a:gd name="connsiteX123" fmla="*/ 660400 w 4028009"/>
                <a:gd name="connsiteY123" fmla="*/ 43543 h 3120571"/>
                <a:gd name="connsiteX124" fmla="*/ 638628 w 4028009"/>
                <a:gd name="connsiteY124" fmla="*/ 36285 h 3120571"/>
                <a:gd name="connsiteX125" fmla="*/ 602343 w 4028009"/>
                <a:gd name="connsiteY125" fmla="*/ 0 h 3120571"/>
                <a:gd name="connsiteX0" fmla="*/ 602343 w 4026092"/>
                <a:gd name="connsiteY0" fmla="*/ 0 h 3120571"/>
                <a:gd name="connsiteX1" fmla="*/ 406400 w 4026092"/>
                <a:gd name="connsiteY1" fmla="*/ 7257 h 3120571"/>
                <a:gd name="connsiteX2" fmla="*/ 362857 w 4026092"/>
                <a:gd name="connsiteY2" fmla="*/ 36285 h 3120571"/>
                <a:gd name="connsiteX3" fmla="*/ 312057 w 4026092"/>
                <a:gd name="connsiteY3" fmla="*/ 50800 h 3120571"/>
                <a:gd name="connsiteX4" fmla="*/ 239485 w 4026092"/>
                <a:gd name="connsiteY4" fmla="*/ 101600 h 3120571"/>
                <a:gd name="connsiteX5" fmla="*/ 210457 w 4026092"/>
                <a:gd name="connsiteY5" fmla="*/ 108857 h 3120571"/>
                <a:gd name="connsiteX6" fmla="*/ 159657 w 4026092"/>
                <a:gd name="connsiteY6" fmla="*/ 137885 h 3120571"/>
                <a:gd name="connsiteX7" fmla="*/ 130628 w 4026092"/>
                <a:gd name="connsiteY7" fmla="*/ 166914 h 3120571"/>
                <a:gd name="connsiteX8" fmla="*/ 108857 w 4026092"/>
                <a:gd name="connsiteY8" fmla="*/ 188685 h 3120571"/>
                <a:gd name="connsiteX9" fmla="*/ 94343 w 4026092"/>
                <a:gd name="connsiteY9" fmla="*/ 203200 h 3120571"/>
                <a:gd name="connsiteX10" fmla="*/ 43543 w 4026092"/>
                <a:gd name="connsiteY10" fmla="*/ 283028 h 3120571"/>
                <a:gd name="connsiteX11" fmla="*/ 14514 w 4026092"/>
                <a:gd name="connsiteY11" fmla="*/ 362857 h 3120571"/>
                <a:gd name="connsiteX12" fmla="*/ 0 w 4026092"/>
                <a:gd name="connsiteY12" fmla="*/ 420914 h 3120571"/>
                <a:gd name="connsiteX13" fmla="*/ 7257 w 4026092"/>
                <a:gd name="connsiteY13" fmla="*/ 1393371 h 3120571"/>
                <a:gd name="connsiteX14" fmla="*/ 29028 w 4026092"/>
                <a:gd name="connsiteY14" fmla="*/ 1494971 h 3120571"/>
                <a:gd name="connsiteX15" fmla="*/ 43543 w 4026092"/>
                <a:gd name="connsiteY15" fmla="*/ 1531257 h 3120571"/>
                <a:gd name="connsiteX16" fmla="*/ 58057 w 4026092"/>
                <a:gd name="connsiteY16" fmla="*/ 1596571 h 3120571"/>
                <a:gd name="connsiteX17" fmla="*/ 79828 w 4026092"/>
                <a:gd name="connsiteY17" fmla="*/ 1647371 h 3120571"/>
                <a:gd name="connsiteX18" fmla="*/ 116114 w 4026092"/>
                <a:gd name="connsiteY18" fmla="*/ 1763485 h 3120571"/>
                <a:gd name="connsiteX19" fmla="*/ 137885 w 4026092"/>
                <a:gd name="connsiteY19" fmla="*/ 1828800 h 3120571"/>
                <a:gd name="connsiteX20" fmla="*/ 145143 w 4026092"/>
                <a:gd name="connsiteY20" fmla="*/ 1850571 h 3120571"/>
                <a:gd name="connsiteX21" fmla="*/ 166914 w 4026092"/>
                <a:gd name="connsiteY21" fmla="*/ 1894114 h 3120571"/>
                <a:gd name="connsiteX22" fmla="*/ 188685 w 4026092"/>
                <a:gd name="connsiteY22" fmla="*/ 1944914 h 3120571"/>
                <a:gd name="connsiteX23" fmla="*/ 195943 w 4026092"/>
                <a:gd name="connsiteY23" fmla="*/ 1973943 h 3120571"/>
                <a:gd name="connsiteX24" fmla="*/ 232228 w 4026092"/>
                <a:gd name="connsiteY24" fmla="*/ 2024743 h 3120571"/>
                <a:gd name="connsiteX25" fmla="*/ 254000 w 4026092"/>
                <a:gd name="connsiteY25" fmla="*/ 2082800 h 3120571"/>
                <a:gd name="connsiteX26" fmla="*/ 275771 w 4026092"/>
                <a:gd name="connsiteY26" fmla="*/ 2104571 h 3120571"/>
                <a:gd name="connsiteX27" fmla="*/ 312057 w 4026092"/>
                <a:gd name="connsiteY27" fmla="*/ 2177143 h 3120571"/>
                <a:gd name="connsiteX28" fmla="*/ 348343 w 4026092"/>
                <a:gd name="connsiteY28" fmla="*/ 2227943 h 3120571"/>
                <a:gd name="connsiteX29" fmla="*/ 355600 w 4026092"/>
                <a:gd name="connsiteY29" fmla="*/ 2249714 h 3120571"/>
                <a:gd name="connsiteX30" fmla="*/ 406400 w 4026092"/>
                <a:gd name="connsiteY30" fmla="*/ 2315028 h 3120571"/>
                <a:gd name="connsiteX31" fmla="*/ 435428 w 4026092"/>
                <a:gd name="connsiteY31" fmla="*/ 2380343 h 3120571"/>
                <a:gd name="connsiteX32" fmla="*/ 457200 w 4026092"/>
                <a:gd name="connsiteY32" fmla="*/ 2409371 h 3120571"/>
                <a:gd name="connsiteX33" fmla="*/ 471714 w 4026092"/>
                <a:gd name="connsiteY33" fmla="*/ 2467428 h 3120571"/>
                <a:gd name="connsiteX34" fmla="*/ 478971 w 4026092"/>
                <a:gd name="connsiteY34" fmla="*/ 2489200 h 3120571"/>
                <a:gd name="connsiteX35" fmla="*/ 486228 w 4026092"/>
                <a:gd name="connsiteY35" fmla="*/ 2518228 h 3120571"/>
                <a:gd name="connsiteX36" fmla="*/ 493485 w 4026092"/>
                <a:gd name="connsiteY36" fmla="*/ 2583543 h 3120571"/>
                <a:gd name="connsiteX37" fmla="*/ 515257 w 4026092"/>
                <a:gd name="connsiteY37" fmla="*/ 2641600 h 3120571"/>
                <a:gd name="connsiteX38" fmla="*/ 544285 w 4026092"/>
                <a:gd name="connsiteY38" fmla="*/ 2685143 h 3120571"/>
                <a:gd name="connsiteX39" fmla="*/ 573314 w 4026092"/>
                <a:gd name="connsiteY39" fmla="*/ 2735943 h 3120571"/>
                <a:gd name="connsiteX40" fmla="*/ 602343 w 4026092"/>
                <a:gd name="connsiteY40" fmla="*/ 2757714 h 3120571"/>
                <a:gd name="connsiteX41" fmla="*/ 645885 w 4026092"/>
                <a:gd name="connsiteY41" fmla="*/ 2801257 h 3120571"/>
                <a:gd name="connsiteX42" fmla="*/ 674914 w 4026092"/>
                <a:gd name="connsiteY42" fmla="*/ 2823028 h 3120571"/>
                <a:gd name="connsiteX43" fmla="*/ 711200 w 4026092"/>
                <a:gd name="connsiteY43" fmla="*/ 2866571 h 3120571"/>
                <a:gd name="connsiteX44" fmla="*/ 740228 w 4026092"/>
                <a:gd name="connsiteY44" fmla="*/ 2888343 h 3120571"/>
                <a:gd name="connsiteX45" fmla="*/ 812800 w 4026092"/>
                <a:gd name="connsiteY45" fmla="*/ 2953657 h 3120571"/>
                <a:gd name="connsiteX46" fmla="*/ 849085 w 4026092"/>
                <a:gd name="connsiteY46" fmla="*/ 2997200 h 3120571"/>
                <a:gd name="connsiteX47" fmla="*/ 870857 w 4026092"/>
                <a:gd name="connsiteY47" fmla="*/ 3011714 h 3120571"/>
                <a:gd name="connsiteX48" fmla="*/ 907143 w 4026092"/>
                <a:gd name="connsiteY48" fmla="*/ 3055257 h 3120571"/>
                <a:gd name="connsiteX49" fmla="*/ 936171 w 4026092"/>
                <a:gd name="connsiteY49" fmla="*/ 3077028 h 3120571"/>
                <a:gd name="connsiteX50" fmla="*/ 1030514 w 4026092"/>
                <a:gd name="connsiteY50" fmla="*/ 3120571 h 3120571"/>
                <a:gd name="connsiteX51" fmla="*/ 1480457 w 4026092"/>
                <a:gd name="connsiteY51" fmla="*/ 3106057 h 3120571"/>
                <a:gd name="connsiteX52" fmla="*/ 1531257 w 4026092"/>
                <a:gd name="connsiteY52" fmla="*/ 3091543 h 3120571"/>
                <a:gd name="connsiteX53" fmla="*/ 1618343 w 4026092"/>
                <a:gd name="connsiteY53" fmla="*/ 3084285 h 3120571"/>
                <a:gd name="connsiteX54" fmla="*/ 1698171 w 4026092"/>
                <a:gd name="connsiteY54" fmla="*/ 3069771 h 3120571"/>
                <a:gd name="connsiteX55" fmla="*/ 1756228 w 4026092"/>
                <a:gd name="connsiteY55" fmla="*/ 3062514 h 3120571"/>
                <a:gd name="connsiteX56" fmla="*/ 1785257 w 4026092"/>
                <a:gd name="connsiteY56" fmla="*/ 3048000 h 3120571"/>
                <a:gd name="connsiteX57" fmla="*/ 1850571 w 4026092"/>
                <a:gd name="connsiteY57" fmla="*/ 3026228 h 3120571"/>
                <a:gd name="connsiteX58" fmla="*/ 1886857 w 4026092"/>
                <a:gd name="connsiteY58" fmla="*/ 3011714 h 3120571"/>
                <a:gd name="connsiteX59" fmla="*/ 1988457 w 4026092"/>
                <a:gd name="connsiteY59" fmla="*/ 2997200 h 3120571"/>
                <a:gd name="connsiteX60" fmla="*/ 2017485 w 4026092"/>
                <a:gd name="connsiteY60" fmla="*/ 2989943 h 3120571"/>
                <a:gd name="connsiteX61" fmla="*/ 2053771 w 4026092"/>
                <a:gd name="connsiteY61" fmla="*/ 2982685 h 3120571"/>
                <a:gd name="connsiteX62" fmla="*/ 2140857 w 4026092"/>
                <a:gd name="connsiteY62" fmla="*/ 2968171 h 3120571"/>
                <a:gd name="connsiteX63" fmla="*/ 2169885 w 4026092"/>
                <a:gd name="connsiteY63" fmla="*/ 2939143 h 3120571"/>
                <a:gd name="connsiteX64" fmla="*/ 2286000 w 4026092"/>
                <a:gd name="connsiteY64" fmla="*/ 2917371 h 3120571"/>
                <a:gd name="connsiteX65" fmla="*/ 2358571 w 4026092"/>
                <a:gd name="connsiteY65" fmla="*/ 2902857 h 3120571"/>
                <a:gd name="connsiteX66" fmla="*/ 2467428 w 4026092"/>
                <a:gd name="connsiteY66" fmla="*/ 2873828 h 3120571"/>
                <a:gd name="connsiteX67" fmla="*/ 2569028 w 4026092"/>
                <a:gd name="connsiteY67" fmla="*/ 2844800 h 3120571"/>
                <a:gd name="connsiteX68" fmla="*/ 2590800 w 4026092"/>
                <a:gd name="connsiteY68" fmla="*/ 2837543 h 3120571"/>
                <a:gd name="connsiteX69" fmla="*/ 2794000 w 4026092"/>
                <a:gd name="connsiteY69" fmla="*/ 2830285 h 3120571"/>
                <a:gd name="connsiteX70" fmla="*/ 3062514 w 4026092"/>
                <a:gd name="connsiteY70" fmla="*/ 2830285 h 3120571"/>
                <a:gd name="connsiteX71" fmla="*/ 3490685 w 4026092"/>
                <a:gd name="connsiteY71" fmla="*/ 2823028 h 3120571"/>
                <a:gd name="connsiteX72" fmla="*/ 3519714 w 4026092"/>
                <a:gd name="connsiteY72" fmla="*/ 2735943 h 3120571"/>
                <a:gd name="connsiteX73" fmla="*/ 3490685 w 4026092"/>
                <a:gd name="connsiteY73" fmla="*/ 2561771 h 3120571"/>
                <a:gd name="connsiteX74" fmla="*/ 3476171 w 4026092"/>
                <a:gd name="connsiteY74" fmla="*/ 2525485 h 3120571"/>
                <a:gd name="connsiteX75" fmla="*/ 3439885 w 4026092"/>
                <a:gd name="connsiteY75" fmla="*/ 2489200 h 3120571"/>
                <a:gd name="connsiteX76" fmla="*/ 3995510 w 4026092"/>
                <a:gd name="connsiteY76" fmla="*/ 2414360 h 3120571"/>
                <a:gd name="connsiteX77" fmla="*/ 3958771 w 4026092"/>
                <a:gd name="connsiteY77" fmla="*/ 2378075 h 3120571"/>
                <a:gd name="connsiteX78" fmla="*/ 4003448 w 4026092"/>
                <a:gd name="connsiteY78" fmla="*/ 2355170 h 3120571"/>
                <a:gd name="connsiteX79" fmla="*/ 3874181 w 4026092"/>
                <a:gd name="connsiteY79" fmla="*/ 2141991 h 3120571"/>
                <a:gd name="connsiteX80" fmla="*/ 3889147 w 4026092"/>
                <a:gd name="connsiteY80" fmla="*/ 2111828 h 3120571"/>
                <a:gd name="connsiteX81" fmla="*/ 3865562 w 4026092"/>
                <a:gd name="connsiteY81" fmla="*/ 1996168 h 3120571"/>
                <a:gd name="connsiteX82" fmla="*/ 3706813 w 4026092"/>
                <a:gd name="connsiteY82" fmla="*/ 1985282 h 3120571"/>
                <a:gd name="connsiteX83" fmla="*/ 3673475 w 4026092"/>
                <a:gd name="connsiteY83" fmla="*/ 2034040 h 3120571"/>
                <a:gd name="connsiteX84" fmla="*/ 3584575 w 4026092"/>
                <a:gd name="connsiteY84" fmla="*/ 2048556 h 3120571"/>
                <a:gd name="connsiteX85" fmla="*/ 3590925 w 4026092"/>
                <a:gd name="connsiteY85" fmla="*/ 2026557 h 3120571"/>
                <a:gd name="connsiteX86" fmla="*/ 3537403 w 4026092"/>
                <a:gd name="connsiteY86" fmla="*/ 2010456 h 3120571"/>
                <a:gd name="connsiteX87" fmla="*/ 3512684 w 4026092"/>
                <a:gd name="connsiteY87" fmla="*/ 1845355 h 3120571"/>
                <a:gd name="connsiteX88" fmla="*/ 3232377 w 4026092"/>
                <a:gd name="connsiteY88" fmla="*/ 1778680 h 3120571"/>
                <a:gd name="connsiteX89" fmla="*/ 3096078 w 4026092"/>
                <a:gd name="connsiteY89" fmla="*/ 1821996 h 3120571"/>
                <a:gd name="connsiteX90" fmla="*/ 2964089 w 4026092"/>
                <a:gd name="connsiteY90" fmla="*/ 1814512 h 3120571"/>
                <a:gd name="connsiteX91" fmla="*/ 2831646 w 4026092"/>
                <a:gd name="connsiteY91" fmla="*/ 1703614 h 3120571"/>
                <a:gd name="connsiteX92" fmla="*/ 2618468 w 4026092"/>
                <a:gd name="connsiteY92" fmla="*/ 1400401 h 3120571"/>
                <a:gd name="connsiteX93" fmla="*/ 2220006 w 4026092"/>
                <a:gd name="connsiteY93" fmla="*/ 1260928 h 3120571"/>
                <a:gd name="connsiteX94" fmla="*/ 1821543 w 4026092"/>
                <a:gd name="connsiteY94" fmla="*/ 1284514 h 3120571"/>
                <a:gd name="connsiteX95" fmla="*/ 1799771 w 4026092"/>
                <a:gd name="connsiteY95" fmla="*/ 1211943 h 3120571"/>
                <a:gd name="connsiteX96" fmla="*/ 1756228 w 4026092"/>
                <a:gd name="connsiteY96" fmla="*/ 1139371 h 3120571"/>
                <a:gd name="connsiteX97" fmla="*/ 1625600 w 4026092"/>
                <a:gd name="connsiteY97" fmla="*/ 986971 h 3120571"/>
                <a:gd name="connsiteX98" fmla="*/ 1589314 w 4026092"/>
                <a:gd name="connsiteY98" fmla="*/ 928914 h 3120571"/>
                <a:gd name="connsiteX99" fmla="*/ 1574800 w 4026092"/>
                <a:gd name="connsiteY99" fmla="*/ 892628 h 3120571"/>
                <a:gd name="connsiteX100" fmla="*/ 1538514 w 4026092"/>
                <a:gd name="connsiteY100" fmla="*/ 856343 h 3120571"/>
                <a:gd name="connsiteX101" fmla="*/ 1509485 w 4026092"/>
                <a:gd name="connsiteY101" fmla="*/ 820057 h 3120571"/>
                <a:gd name="connsiteX102" fmla="*/ 1473200 w 4026092"/>
                <a:gd name="connsiteY102" fmla="*/ 783771 h 3120571"/>
                <a:gd name="connsiteX103" fmla="*/ 1436914 w 4026092"/>
                <a:gd name="connsiteY103" fmla="*/ 718457 h 3120571"/>
                <a:gd name="connsiteX104" fmla="*/ 1357085 w 4026092"/>
                <a:gd name="connsiteY104" fmla="*/ 624114 h 3120571"/>
                <a:gd name="connsiteX105" fmla="*/ 1335314 w 4026092"/>
                <a:gd name="connsiteY105" fmla="*/ 602343 h 3120571"/>
                <a:gd name="connsiteX106" fmla="*/ 1277257 w 4026092"/>
                <a:gd name="connsiteY106" fmla="*/ 529771 h 3120571"/>
                <a:gd name="connsiteX107" fmla="*/ 1219200 w 4026092"/>
                <a:gd name="connsiteY107" fmla="*/ 464457 h 3120571"/>
                <a:gd name="connsiteX108" fmla="*/ 1161143 w 4026092"/>
                <a:gd name="connsiteY108" fmla="*/ 406400 h 3120571"/>
                <a:gd name="connsiteX109" fmla="*/ 1081314 w 4026092"/>
                <a:gd name="connsiteY109" fmla="*/ 362857 h 3120571"/>
                <a:gd name="connsiteX110" fmla="*/ 1052285 w 4026092"/>
                <a:gd name="connsiteY110" fmla="*/ 333828 h 3120571"/>
                <a:gd name="connsiteX111" fmla="*/ 1001485 w 4026092"/>
                <a:gd name="connsiteY111" fmla="*/ 304800 h 3120571"/>
                <a:gd name="connsiteX112" fmla="*/ 979714 w 4026092"/>
                <a:gd name="connsiteY112" fmla="*/ 290285 h 3120571"/>
                <a:gd name="connsiteX113" fmla="*/ 928914 w 4026092"/>
                <a:gd name="connsiteY113" fmla="*/ 246743 h 3120571"/>
                <a:gd name="connsiteX114" fmla="*/ 907143 w 4026092"/>
                <a:gd name="connsiteY114" fmla="*/ 232228 h 3120571"/>
                <a:gd name="connsiteX115" fmla="*/ 885371 w 4026092"/>
                <a:gd name="connsiteY115" fmla="*/ 224971 h 3120571"/>
                <a:gd name="connsiteX116" fmla="*/ 849085 w 4026092"/>
                <a:gd name="connsiteY116" fmla="*/ 188685 h 3120571"/>
                <a:gd name="connsiteX117" fmla="*/ 820057 w 4026092"/>
                <a:gd name="connsiteY117" fmla="*/ 166914 h 3120571"/>
                <a:gd name="connsiteX118" fmla="*/ 812800 w 4026092"/>
                <a:gd name="connsiteY118" fmla="*/ 145143 h 3120571"/>
                <a:gd name="connsiteX119" fmla="*/ 762000 w 4026092"/>
                <a:gd name="connsiteY119" fmla="*/ 116114 h 3120571"/>
                <a:gd name="connsiteX120" fmla="*/ 740228 w 4026092"/>
                <a:gd name="connsiteY120" fmla="*/ 101600 h 3120571"/>
                <a:gd name="connsiteX121" fmla="*/ 703943 w 4026092"/>
                <a:gd name="connsiteY121" fmla="*/ 65314 h 3120571"/>
                <a:gd name="connsiteX122" fmla="*/ 689428 w 4026092"/>
                <a:gd name="connsiteY122" fmla="*/ 50800 h 3120571"/>
                <a:gd name="connsiteX123" fmla="*/ 660400 w 4026092"/>
                <a:gd name="connsiteY123" fmla="*/ 43543 h 3120571"/>
                <a:gd name="connsiteX124" fmla="*/ 638628 w 4026092"/>
                <a:gd name="connsiteY124" fmla="*/ 36285 h 3120571"/>
                <a:gd name="connsiteX125" fmla="*/ 602343 w 4026092"/>
                <a:gd name="connsiteY125" fmla="*/ 0 h 3120571"/>
                <a:gd name="connsiteX0" fmla="*/ 602343 w 4106259"/>
                <a:gd name="connsiteY0" fmla="*/ 0 h 3120571"/>
                <a:gd name="connsiteX1" fmla="*/ 406400 w 4106259"/>
                <a:gd name="connsiteY1" fmla="*/ 7257 h 3120571"/>
                <a:gd name="connsiteX2" fmla="*/ 362857 w 4106259"/>
                <a:gd name="connsiteY2" fmla="*/ 36285 h 3120571"/>
                <a:gd name="connsiteX3" fmla="*/ 312057 w 4106259"/>
                <a:gd name="connsiteY3" fmla="*/ 50800 h 3120571"/>
                <a:gd name="connsiteX4" fmla="*/ 239485 w 4106259"/>
                <a:gd name="connsiteY4" fmla="*/ 101600 h 3120571"/>
                <a:gd name="connsiteX5" fmla="*/ 210457 w 4106259"/>
                <a:gd name="connsiteY5" fmla="*/ 108857 h 3120571"/>
                <a:gd name="connsiteX6" fmla="*/ 159657 w 4106259"/>
                <a:gd name="connsiteY6" fmla="*/ 137885 h 3120571"/>
                <a:gd name="connsiteX7" fmla="*/ 130628 w 4106259"/>
                <a:gd name="connsiteY7" fmla="*/ 166914 h 3120571"/>
                <a:gd name="connsiteX8" fmla="*/ 108857 w 4106259"/>
                <a:gd name="connsiteY8" fmla="*/ 188685 h 3120571"/>
                <a:gd name="connsiteX9" fmla="*/ 94343 w 4106259"/>
                <a:gd name="connsiteY9" fmla="*/ 203200 h 3120571"/>
                <a:gd name="connsiteX10" fmla="*/ 43543 w 4106259"/>
                <a:gd name="connsiteY10" fmla="*/ 283028 h 3120571"/>
                <a:gd name="connsiteX11" fmla="*/ 14514 w 4106259"/>
                <a:gd name="connsiteY11" fmla="*/ 362857 h 3120571"/>
                <a:gd name="connsiteX12" fmla="*/ 0 w 4106259"/>
                <a:gd name="connsiteY12" fmla="*/ 420914 h 3120571"/>
                <a:gd name="connsiteX13" fmla="*/ 7257 w 4106259"/>
                <a:gd name="connsiteY13" fmla="*/ 1393371 h 3120571"/>
                <a:gd name="connsiteX14" fmla="*/ 29028 w 4106259"/>
                <a:gd name="connsiteY14" fmla="*/ 1494971 h 3120571"/>
                <a:gd name="connsiteX15" fmla="*/ 43543 w 4106259"/>
                <a:gd name="connsiteY15" fmla="*/ 1531257 h 3120571"/>
                <a:gd name="connsiteX16" fmla="*/ 58057 w 4106259"/>
                <a:gd name="connsiteY16" fmla="*/ 1596571 h 3120571"/>
                <a:gd name="connsiteX17" fmla="*/ 79828 w 4106259"/>
                <a:gd name="connsiteY17" fmla="*/ 1647371 h 3120571"/>
                <a:gd name="connsiteX18" fmla="*/ 116114 w 4106259"/>
                <a:gd name="connsiteY18" fmla="*/ 1763485 h 3120571"/>
                <a:gd name="connsiteX19" fmla="*/ 137885 w 4106259"/>
                <a:gd name="connsiteY19" fmla="*/ 1828800 h 3120571"/>
                <a:gd name="connsiteX20" fmla="*/ 145143 w 4106259"/>
                <a:gd name="connsiteY20" fmla="*/ 1850571 h 3120571"/>
                <a:gd name="connsiteX21" fmla="*/ 166914 w 4106259"/>
                <a:gd name="connsiteY21" fmla="*/ 1894114 h 3120571"/>
                <a:gd name="connsiteX22" fmla="*/ 188685 w 4106259"/>
                <a:gd name="connsiteY22" fmla="*/ 1944914 h 3120571"/>
                <a:gd name="connsiteX23" fmla="*/ 195943 w 4106259"/>
                <a:gd name="connsiteY23" fmla="*/ 1973943 h 3120571"/>
                <a:gd name="connsiteX24" fmla="*/ 232228 w 4106259"/>
                <a:gd name="connsiteY24" fmla="*/ 2024743 h 3120571"/>
                <a:gd name="connsiteX25" fmla="*/ 254000 w 4106259"/>
                <a:gd name="connsiteY25" fmla="*/ 2082800 h 3120571"/>
                <a:gd name="connsiteX26" fmla="*/ 275771 w 4106259"/>
                <a:gd name="connsiteY26" fmla="*/ 2104571 h 3120571"/>
                <a:gd name="connsiteX27" fmla="*/ 312057 w 4106259"/>
                <a:gd name="connsiteY27" fmla="*/ 2177143 h 3120571"/>
                <a:gd name="connsiteX28" fmla="*/ 348343 w 4106259"/>
                <a:gd name="connsiteY28" fmla="*/ 2227943 h 3120571"/>
                <a:gd name="connsiteX29" fmla="*/ 355600 w 4106259"/>
                <a:gd name="connsiteY29" fmla="*/ 2249714 h 3120571"/>
                <a:gd name="connsiteX30" fmla="*/ 406400 w 4106259"/>
                <a:gd name="connsiteY30" fmla="*/ 2315028 h 3120571"/>
                <a:gd name="connsiteX31" fmla="*/ 435428 w 4106259"/>
                <a:gd name="connsiteY31" fmla="*/ 2380343 h 3120571"/>
                <a:gd name="connsiteX32" fmla="*/ 457200 w 4106259"/>
                <a:gd name="connsiteY32" fmla="*/ 2409371 h 3120571"/>
                <a:gd name="connsiteX33" fmla="*/ 471714 w 4106259"/>
                <a:gd name="connsiteY33" fmla="*/ 2467428 h 3120571"/>
                <a:gd name="connsiteX34" fmla="*/ 478971 w 4106259"/>
                <a:gd name="connsiteY34" fmla="*/ 2489200 h 3120571"/>
                <a:gd name="connsiteX35" fmla="*/ 486228 w 4106259"/>
                <a:gd name="connsiteY35" fmla="*/ 2518228 h 3120571"/>
                <a:gd name="connsiteX36" fmla="*/ 493485 w 4106259"/>
                <a:gd name="connsiteY36" fmla="*/ 2583543 h 3120571"/>
                <a:gd name="connsiteX37" fmla="*/ 515257 w 4106259"/>
                <a:gd name="connsiteY37" fmla="*/ 2641600 h 3120571"/>
                <a:gd name="connsiteX38" fmla="*/ 544285 w 4106259"/>
                <a:gd name="connsiteY38" fmla="*/ 2685143 h 3120571"/>
                <a:gd name="connsiteX39" fmla="*/ 573314 w 4106259"/>
                <a:gd name="connsiteY39" fmla="*/ 2735943 h 3120571"/>
                <a:gd name="connsiteX40" fmla="*/ 602343 w 4106259"/>
                <a:gd name="connsiteY40" fmla="*/ 2757714 h 3120571"/>
                <a:gd name="connsiteX41" fmla="*/ 645885 w 4106259"/>
                <a:gd name="connsiteY41" fmla="*/ 2801257 h 3120571"/>
                <a:gd name="connsiteX42" fmla="*/ 674914 w 4106259"/>
                <a:gd name="connsiteY42" fmla="*/ 2823028 h 3120571"/>
                <a:gd name="connsiteX43" fmla="*/ 711200 w 4106259"/>
                <a:gd name="connsiteY43" fmla="*/ 2866571 h 3120571"/>
                <a:gd name="connsiteX44" fmla="*/ 740228 w 4106259"/>
                <a:gd name="connsiteY44" fmla="*/ 2888343 h 3120571"/>
                <a:gd name="connsiteX45" fmla="*/ 812800 w 4106259"/>
                <a:gd name="connsiteY45" fmla="*/ 2953657 h 3120571"/>
                <a:gd name="connsiteX46" fmla="*/ 849085 w 4106259"/>
                <a:gd name="connsiteY46" fmla="*/ 2997200 h 3120571"/>
                <a:gd name="connsiteX47" fmla="*/ 870857 w 4106259"/>
                <a:gd name="connsiteY47" fmla="*/ 3011714 h 3120571"/>
                <a:gd name="connsiteX48" fmla="*/ 907143 w 4106259"/>
                <a:gd name="connsiteY48" fmla="*/ 3055257 h 3120571"/>
                <a:gd name="connsiteX49" fmla="*/ 936171 w 4106259"/>
                <a:gd name="connsiteY49" fmla="*/ 3077028 h 3120571"/>
                <a:gd name="connsiteX50" fmla="*/ 1030514 w 4106259"/>
                <a:gd name="connsiteY50" fmla="*/ 3120571 h 3120571"/>
                <a:gd name="connsiteX51" fmla="*/ 1480457 w 4106259"/>
                <a:gd name="connsiteY51" fmla="*/ 3106057 h 3120571"/>
                <a:gd name="connsiteX52" fmla="*/ 1531257 w 4106259"/>
                <a:gd name="connsiteY52" fmla="*/ 3091543 h 3120571"/>
                <a:gd name="connsiteX53" fmla="*/ 1618343 w 4106259"/>
                <a:gd name="connsiteY53" fmla="*/ 3084285 h 3120571"/>
                <a:gd name="connsiteX54" fmla="*/ 1698171 w 4106259"/>
                <a:gd name="connsiteY54" fmla="*/ 3069771 h 3120571"/>
                <a:gd name="connsiteX55" fmla="*/ 1756228 w 4106259"/>
                <a:gd name="connsiteY55" fmla="*/ 3062514 h 3120571"/>
                <a:gd name="connsiteX56" fmla="*/ 1785257 w 4106259"/>
                <a:gd name="connsiteY56" fmla="*/ 3048000 h 3120571"/>
                <a:gd name="connsiteX57" fmla="*/ 1850571 w 4106259"/>
                <a:gd name="connsiteY57" fmla="*/ 3026228 h 3120571"/>
                <a:gd name="connsiteX58" fmla="*/ 1886857 w 4106259"/>
                <a:gd name="connsiteY58" fmla="*/ 3011714 h 3120571"/>
                <a:gd name="connsiteX59" fmla="*/ 1988457 w 4106259"/>
                <a:gd name="connsiteY59" fmla="*/ 2997200 h 3120571"/>
                <a:gd name="connsiteX60" fmla="*/ 2017485 w 4106259"/>
                <a:gd name="connsiteY60" fmla="*/ 2989943 h 3120571"/>
                <a:gd name="connsiteX61" fmla="*/ 2053771 w 4106259"/>
                <a:gd name="connsiteY61" fmla="*/ 2982685 h 3120571"/>
                <a:gd name="connsiteX62" fmla="*/ 2140857 w 4106259"/>
                <a:gd name="connsiteY62" fmla="*/ 2968171 h 3120571"/>
                <a:gd name="connsiteX63" fmla="*/ 2169885 w 4106259"/>
                <a:gd name="connsiteY63" fmla="*/ 2939143 h 3120571"/>
                <a:gd name="connsiteX64" fmla="*/ 2286000 w 4106259"/>
                <a:gd name="connsiteY64" fmla="*/ 2917371 h 3120571"/>
                <a:gd name="connsiteX65" fmla="*/ 2358571 w 4106259"/>
                <a:gd name="connsiteY65" fmla="*/ 2902857 h 3120571"/>
                <a:gd name="connsiteX66" fmla="*/ 2467428 w 4106259"/>
                <a:gd name="connsiteY66" fmla="*/ 2873828 h 3120571"/>
                <a:gd name="connsiteX67" fmla="*/ 2569028 w 4106259"/>
                <a:gd name="connsiteY67" fmla="*/ 2844800 h 3120571"/>
                <a:gd name="connsiteX68" fmla="*/ 2590800 w 4106259"/>
                <a:gd name="connsiteY68" fmla="*/ 2837543 h 3120571"/>
                <a:gd name="connsiteX69" fmla="*/ 2794000 w 4106259"/>
                <a:gd name="connsiteY69" fmla="*/ 2830285 h 3120571"/>
                <a:gd name="connsiteX70" fmla="*/ 3062514 w 4106259"/>
                <a:gd name="connsiteY70" fmla="*/ 2830285 h 3120571"/>
                <a:gd name="connsiteX71" fmla="*/ 3490685 w 4106259"/>
                <a:gd name="connsiteY71" fmla="*/ 2823028 h 3120571"/>
                <a:gd name="connsiteX72" fmla="*/ 3519714 w 4106259"/>
                <a:gd name="connsiteY72" fmla="*/ 2735943 h 3120571"/>
                <a:gd name="connsiteX73" fmla="*/ 3490685 w 4106259"/>
                <a:gd name="connsiteY73" fmla="*/ 2561771 h 3120571"/>
                <a:gd name="connsiteX74" fmla="*/ 3476171 w 4106259"/>
                <a:gd name="connsiteY74" fmla="*/ 2525485 h 3120571"/>
                <a:gd name="connsiteX75" fmla="*/ 4079647 w 4106259"/>
                <a:gd name="connsiteY75" fmla="*/ 2382838 h 3120571"/>
                <a:gd name="connsiteX76" fmla="*/ 3995510 w 4106259"/>
                <a:gd name="connsiteY76" fmla="*/ 2414360 h 3120571"/>
                <a:gd name="connsiteX77" fmla="*/ 3958771 w 4106259"/>
                <a:gd name="connsiteY77" fmla="*/ 2378075 h 3120571"/>
                <a:gd name="connsiteX78" fmla="*/ 4003448 w 4106259"/>
                <a:gd name="connsiteY78" fmla="*/ 2355170 h 3120571"/>
                <a:gd name="connsiteX79" fmla="*/ 3874181 w 4106259"/>
                <a:gd name="connsiteY79" fmla="*/ 2141991 h 3120571"/>
                <a:gd name="connsiteX80" fmla="*/ 3889147 w 4106259"/>
                <a:gd name="connsiteY80" fmla="*/ 2111828 h 3120571"/>
                <a:gd name="connsiteX81" fmla="*/ 3865562 w 4106259"/>
                <a:gd name="connsiteY81" fmla="*/ 1996168 h 3120571"/>
                <a:gd name="connsiteX82" fmla="*/ 3706813 w 4106259"/>
                <a:gd name="connsiteY82" fmla="*/ 1985282 h 3120571"/>
                <a:gd name="connsiteX83" fmla="*/ 3673475 w 4106259"/>
                <a:gd name="connsiteY83" fmla="*/ 2034040 h 3120571"/>
                <a:gd name="connsiteX84" fmla="*/ 3584575 w 4106259"/>
                <a:gd name="connsiteY84" fmla="*/ 2048556 h 3120571"/>
                <a:gd name="connsiteX85" fmla="*/ 3590925 w 4106259"/>
                <a:gd name="connsiteY85" fmla="*/ 2026557 h 3120571"/>
                <a:gd name="connsiteX86" fmla="*/ 3537403 w 4106259"/>
                <a:gd name="connsiteY86" fmla="*/ 2010456 h 3120571"/>
                <a:gd name="connsiteX87" fmla="*/ 3512684 w 4106259"/>
                <a:gd name="connsiteY87" fmla="*/ 1845355 h 3120571"/>
                <a:gd name="connsiteX88" fmla="*/ 3232377 w 4106259"/>
                <a:gd name="connsiteY88" fmla="*/ 1778680 h 3120571"/>
                <a:gd name="connsiteX89" fmla="*/ 3096078 w 4106259"/>
                <a:gd name="connsiteY89" fmla="*/ 1821996 h 3120571"/>
                <a:gd name="connsiteX90" fmla="*/ 2964089 w 4106259"/>
                <a:gd name="connsiteY90" fmla="*/ 1814512 h 3120571"/>
                <a:gd name="connsiteX91" fmla="*/ 2831646 w 4106259"/>
                <a:gd name="connsiteY91" fmla="*/ 1703614 h 3120571"/>
                <a:gd name="connsiteX92" fmla="*/ 2618468 w 4106259"/>
                <a:gd name="connsiteY92" fmla="*/ 1400401 h 3120571"/>
                <a:gd name="connsiteX93" fmla="*/ 2220006 w 4106259"/>
                <a:gd name="connsiteY93" fmla="*/ 1260928 h 3120571"/>
                <a:gd name="connsiteX94" fmla="*/ 1821543 w 4106259"/>
                <a:gd name="connsiteY94" fmla="*/ 1284514 h 3120571"/>
                <a:gd name="connsiteX95" fmla="*/ 1799771 w 4106259"/>
                <a:gd name="connsiteY95" fmla="*/ 1211943 h 3120571"/>
                <a:gd name="connsiteX96" fmla="*/ 1756228 w 4106259"/>
                <a:gd name="connsiteY96" fmla="*/ 1139371 h 3120571"/>
                <a:gd name="connsiteX97" fmla="*/ 1625600 w 4106259"/>
                <a:gd name="connsiteY97" fmla="*/ 986971 h 3120571"/>
                <a:gd name="connsiteX98" fmla="*/ 1589314 w 4106259"/>
                <a:gd name="connsiteY98" fmla="*/ 928914 h 3120571"/>
                <a:gd name="connsiteX99" fmla="*/ 1574800 w 4106259"/>
                <a:gd name="connsiteY99" fmla="*/ 892628 h 3120571"/>
                <a:gd name="connsiteX100" fmla="*/ 1538514 w 4106259"/>
                <a:gd name="connsiteY100" fmla="*/ 856343 h 3120571"/>
                <a:gd name="connsiteX101" fmla="*/ 1509485 w 4106259"/>
                <a:gd name="connsiteY101" fmla="*/ 820057 h 3120571"/>
                <a:gd name="connsiteX102" fmla="*/ 1473200 w 4106259"/>
                <a:gd name="connsiteY102" fmla="*/ 783771 h 3120571"/>
                <a:gd name="connsiteX103" fmla="*/ 1436914 w 4106259"/>
                <a:gd name="connsiteY103" fmla="*/ 718457 h 3120571"/>
                <a:gd name="connsiteX104" fmla="*/ 1357085 w 4106259"/>
                <a:gd name="connsiteY104" fmla="*/ 624114 h 3120571"/>
                <a:gd name="connsiteX105" fmla="*/ 1335314 w 4106259"/>
                <a:gd name="connsiteY105" fmla="*/ 602343 h 3120571"/>
                <a:gd name="connsiteX106" fmla="*/ 1277257 w 4106259"/>
                <a:gd name="connsiteY106" fmla="*/ 529771 h 3120571"/>
                <a:gd name="connsiteX107" fmla="*/ 1219200 w 4106259"/>
                <a:gd name="connsiteY107" fmla="*/ 464457 h 3120571"/>
                <a:gd name="connsiteX108" fmla="*/ 1161143 w 4106259"/>
                <a:gd name="connsiteY108" fmla="*/ 406400 h 3120571"/>
                <a:gd name="connsiteX109" fmla="*/ 1081314 w 4106259"/>
                <a:gd name="connsiteY109" fmla="*/ 362857 h 3120571"/>
                <a:gd name="connsiteX110" fmla="*/ 1052285 w 4106259"/>
                <a:gd name="connsiteY110" fmla="*/ 333828 h 3120571"/>
                <a:gd name="connsiteX111" fmla="*/ 1001485 w 4106259"/>
                <a:gd name="connsiteY111" fmla="*/ 304800 h 3120571"/>
                <a:gd name="connsiteX112" fmla="*/ 979714 w 4106259"/>
                <a:gd name="connsiteY112" fmla="*/ 290285 h 3120571"/>
                <a:gd name="connsiteX113" fmla="*/ 928914 w 4106259"/>
                <a:gd name="connsiteY113" fmla="*/ 246743 h 3120571"/>
                <a:gd name="connsiteX114" fmla="*/ 907143 w 4106259"/>
                <a:gd name="connsiteY114" fmla="*/ 232228 h 3120571"/>
                <a:gd name="connsiteX115" fmla="*/ 885371 w 4106259"/>
                <a:gd name="connsiteY115" fmla="*/ 224971 h 3120571"/>
                <a:gd name="connsiteX116" fmla="*/ 849085 w 4106259"/>
                <a:gd name="connsiteY116" fmla="*/ 188685 h 3120571"/>
                <a:gd name="connsiteX117" fmla="*/ 820057 w 4106259"/>
                <a:gd name="connsiteY117" fmla="*/ 166914 h 3120571"/>
                <a:gd name="connsiteX118" fmla="*/ 812800 w 4106259"/>
                <a:gd name="connsiteY118" fmla="*/ 145143 h 3120571"/>
                <a:gd name="connsiteX119" fmla="*/ 762000 w 4106259"/>
                <a:gd name="connsiteY119" fmla="*/ 116114 h 3120571"/>
                <a:gd name="connsiteX120" fmla="*/ 740228 w 4106259"/>
                <a:gd name="connsiteY120" fmla="*/ 101600 h 3120571"/>
                <a:gd name="connsiteX121" fmla="*/ 703943 w 4106259"/>
                <a:gd name="connsiteY121" fmla="*/ 65314 h 3120571"/>
                <a:gd name="connsiteX122" fmla="*/ 689428 w 4106259"/>
                <a:gd name="connsiteY122" fmla="*/ 50800 h 3120571"/>
                <a:gd name="connsiteX123" fmla="*/ 660400 w 4106259"/>
                <a:gd name="connsiteY123" fmla="*/ 43543 h 3120571"/>
                <a:gd name="connsiteX124" fmla="*/ 638628 w 4106259"/>
                <a:gd name="connsiteY124" fmla="*/ 36285 h 3120571"/>
                <a:gd name="connsiteX125" fmla="*/ 602343 w 4106259"/>
                <a:gd name="connsiteY125" fmla="*/ 0 h 3120571"/>
                <a:gd name="connsiteX0" fmla="*/ 602343 w 4165773"/>
                <a:gd name="connsiteY0" fmla="*/ 0 h 3120571"/>
                <a:gd name="connsiteX1" fmla="*/ 406400 w 4165773"/>
                <a:gd name="connsiteY1" fmla="*/ 7257 h 3120571"/>
                <a:gd name="connsiteX2" fmla="*/ 362857 w 4165773"/>
                <a:gd name="connsiteY2" fmla="*/ 36285 h 3120571"/>
                <a:gd name="connsiteX3" fmla="*/ 312057 w 4165773"/>
                <a:gd name="connsiteY3" fmla="*/ 50800 h 3120571"/>
                <a:gd name="connsiteX4" fmla="*/ 239485 w 4165773"/>
                <a:gd name="connsiteY4" fmla="*/ 101600 h 3120571"/>
                <a:gd name="connsiteX5" fmla="*/ 210457 w 4165773"/>
                <a:gd name="connsiteY5" fmla="*/ 108857 h 3120571"/>
                <a:gd name="connsiteX6" fmla="*/ 159657 w 4165773"/>
                <a:gd name="connsiteY6" fmla="*/ 137885 h 3120571"/>
                <a:gd name="connsiteX7" fmla="*/ 130628 w 4165773"/>
                <a:gd name="connsiteY7" fmla="*/ 166914 h 3120571"/>
                <a:gd name="connsiteX8" fmla="*/ 108857 w 4165773"/>
                <a:gd name="connsiteY8" fmla="*/ 188685 h 3120571"/>
                <a:gd name="connsiteX9" fmla="*/ 94343 w 4165773"/>
                <a:gd name="connsiteY9" fmla="*/ 203200 h 3120571"/>
                <a:gd name="connsiteX10" fmla="*/ 43543 w 4165773"/>
                <a:gd name="connsiteY10" fmla="*/ 283028 h 3120571"/>
                <a:gd name="connsiteX11" fmla="*/ 14514 w 4165773"/>
                <a:gd name="connsiteY11" fmla="*/ 362857 h 3120571"/>
                <a:gd name="connsiteX12" fmla="*/ 0 w 4165773"/>
                <a:gd name="connsiteY12" fmla="*/ 420914 h 3120571"/>
                <a:gd name="connsiteX13" fmla="*/ 7257 w 4165773"/>
                <a:gd name="connsiteY13" fmla="*/ 1393371 h 3120571"/>
                <a:gd name="connsiteX14" fmla="*/ 29028 w 4165773"/>
                <a:gd name="connsiteY14" fmla="*/ 1494971 h 3120571"/>
                <a:gd name="connsiteX15" fmla="*/ 43543 w 4165773"/>
                <a:gd name="connsiteY15" fmla="*/ 1531257 h 3120571"/>
                <a:gd name="connsiteX16" fmla="*/ 58057 w 4165773"/>
                <a:gd name="connsiteY16" fmla="*/ 1596571 h 3120571"/>
                <a:gd name="connsiteX17" fmla="*/ 79828 w 4165773"/>
                <a:gd name="connsiteY17" fmla="*/ 1647371 h 3120571"/>
                <a:gd name="connsiteX18" fmla="*/ 116114 w 4165773"/>
                <a:gd name="connsiteY18" fmla="*/ 1763485 h 3120571"/>
                <a:gd name="connsiteX19" fmla="*/ 137885 w 4165773"/>
                <a:gd name="connsiteY19" fmla="*/ 1828800 h 3120571"/>
                <a:gd name="connsiteX20" fmla="*/ 145143 w 4165773"/>
                <a:gd name="connsiteY20" fmla="*/ 1850571 h 3120571"/>
                <a:gd name="connsiteX21" fmla="*/ 166914 w 4165773"/>
                <a:gd name="connsiteY21" fmla="*/ 1894114 h 3120571"/>
                <a:gd name="connsiteX22" fmla="*/ 188685 w 4165773"/>
                <a:gd name="connsiteY22" fmla="*/ 1944914 h 3120571"/>
                <a:gd name="connsiteX23" fmla="*/ 195943 w 4165773"/>
                <a:gd name="connsiteY23" fmla="*/ 1973943 h 3120571"/>
                <a:gd name="connsiteX24" fmla="*/ 232228 w 4165773"/>
                <a:gd name="connsiteY24" fmla="*/ 2024743 h 3120571"/>
                <a:gd name="connsiteX25" fmla="*/ 254000 w 4165773"/>
                <a:gd name="connsiteY25" fmla="*/ 2082800 h 3120571"/>
                <a:gd name="connsiteX26" fmla="*/ 275771 w 4165773"/>
                <a:gd name="connsiteY26" fmla="*/ 2104571 h 3120571"/>
                <a:gd name="connsiteX27" fmla="*/ 312057 w 4165773"/>
                <a:gd name="connsiteY27" fmla="*/ 2177143 h 3120571"/>
                <a:gd name="connsiteX28" fmla="*/ 348343 w 4165773"/>
                <a:gd name="connsiteY28" fmla="*/ 2227943 h 3120571"/>
                <a:gd name="connsiteX29" fmla="*/ 355600 w 4165773"/>
                <a:gd name="connsiteY29" fmla="*/ 2249714 h 3120571"/>
                <a:gd name="connsiteX30" fmla="*/ 406400 w 4165773"/>
                <a:gd name="connsiteY30" fmla="*/ 2315028 h 3120571"/>
                <a:gd name="connsiteX31" fmla="*/ 435428 w 4165773"/>
                <a:gd name="connsiteY31" fmla="*/ 2380343 h 3120571"/>
                <a:gd name="connsiteX32" fmla="*/ 457200 w 4165773"/>
                <a:gd name="connsiteY32" fmla="*/ 2409371 h 3120571"/>
                <a:gd name="connsiteX33" fmla="*/ 471714 w 4165773"/>
                <a:gd name="connsiteY33" fmla="*/ 2467428 h 3120571"/>
                <a:gd name="connsiteX34" fmla="*/ 478971 w 4165773"/>
                <a:gd name="connsiteY34" fmla="*/ 2489200 h 3120571"/>
                <a:gd name="connsiteX35" fmla="*/ 486228 w 4165773"/>
                <a:gd name="connsiteY35" fmla="*/ 2518228 h 3120571"/>
                <a:gd name="connsiteX36" fmla="*/ 493485 w 4165773"/>
                <a:gd name="connsiteY36" fmla="*/ 2583543 h 3120571"/>
                <a:gd name="connsiteX37" fmla="*/ 515257 w 4165773"/>
                <a:gd name="connsiteY37" fmla="*/ 2641600 h 3120571"/>
                <a:gd name="connsiteX38" fmla="*/ 544285 w 4165773"/>
                <a:gd name="connsiteY38" fmla="*/ 2685143 h 3120571"/>
                <a:gd name="connsiteX39" fmla="*/ 573314 w 4165773"/>
                <a:gd name="connsiteY39" fmla="*/ 2735943 h 3120571"/>
                <a:gd name="connsiteX40" fmla="*/ 602343 w 4165773"/>
                <a:gd name="connsiteY40" fmla="*/ 2757714 h 3120571"/>
                <a:gd name="connsiteX41" fmla="*/ 645885 w 4165773"/>
                <a:gd name="connsiteY41" fmla="*/ 2801257 h 3120571"/>
                <a:gd name="connsiteX42" fmla="*/ 674914 w 4165773"/>
                <a:gd name="connsiteY42" fmla="*/ 2823028 h 3120571"/>
                <a:gd name="connsiteX43" fmla="*/ 711200 w 4165773"/>
                <a:gd name="connsiteY43" fmla="*/ 2866571 h 3120571"/>
                <a:gd name="connsiteX44" fmla="*/ 740228 w 4165773"/>
                <a:gd name="connsiteY44" fmla="*/ 2888343 h 3120571"/>
                <a:gd name="connsiteX45" fmla="*/ 812800 w 4165773"/>
                <a:gd name="connsiteY45" fmla="*/ 2953657 h 3120571"/>
                <a:gd name="connsiteX46" fmla="*/ 849085 w 4165773"/>
                <a:gd name="connsiteY46" fmla="*/ 2997200 h 3120571"/>
                <a:gd name="connsiteX47" fmla="*/ 870857 w 4165773"/>
                <a:gd name="connsiteY47" fmla="*/ 3011714 h 3120571"/>
                <a:gd name="connsiteX48" fmla="*/ 907143 w 4165773"/>
                <a:gd name="connsiteY48" fmla="*/ 3055257 h 3120571"/>
                <a:gd name="connsiteX49" fmla="*/ 936171 w 4165773"/>
                <a:gd name="connsiteY49" fmla="*/ 3077028 h 3120571"/>
                <a:gd name="connsiteX50" fmla="*/ 1030514 w 4165773"/>
                <a:gd name="connsiteY50" fmla="*/ 3120571 h 3120571"/>
                <a:gd name="connsiteX51" fmla="*/ 1480457 w 4165773"/>
                <a:gd name="connsiteY51" fmla="*/ 3106057 h 3120571"/>
                <a:gd name="connsiteX52" fmla="*/ 1531257 w 4165773"/>
                <a:gd name="connsiteY52" fmla="*/ 3091543 h 3120571"/>
                <a:gd name="connsiteX53" fmla="*/ 1618343 w 4165773"/>
                <a:gd name="connsiteY53" fmla="*/ 3084285 h 3120571"/>
                <a:gd name="connsiteX54" fmla="*/ 1698171 w 4165773"/>
                <a:gd name="connsiteY54" fmla="*/ 3069771 h 3120571"/>
                <a:gd name="connsiteX55" fmla="*/ 1756228 w 4165773"/>
                <a:gd name="connsiteY55" fmla="*/ 3062514 h 3120571"/>
                <a:gd name="connsiteX56" fmla="*/ 1785257 w 4165773"/>
                <a:gd name="connsiteY56" fmla="*/ 3048000 h 3120571"/>
                <a:gd name="connsiteX57" fmla="*/ 1850571 w 4165773"/>
                <a:gd name="connsiteY57" fmla="*/ 3026228 h 3120571"/>
                <a:gd name="connsiteX58" fmla="*/ 1886857 w 4165773"/>
                <a:gd name="connsiteY58" fmla="*/ 3011714 h 3120571"/>
                <a:gd name="connsiteX59" fmla="*/ 1988457 w 4165773"/>
                <a:gd name="connsiteY59" fmla="*/ 2997200 h 3120571"/>
                <a:gd name="connsiteX60" fmla="*/ 2017485 w 4165773"/>
                <a:gd name="connsiteY60" fmla="*/ 2989943 h 3120571"/>
                <a:gd name="connsiteX61" fmla="*/ 2053771 w 4165773"/>
                <a:gd name="connsiteY61" fmla="*/ 2982685 h 3120571"/>
                <a:gd name="connsiteX62" fmla="*/ 2140857 w 4165773"/>
                <a:gd name="connsiteY62" fmla="*/ 2968171 h 3120571"/>
                <a:gd name="connsiteX63" fmla="*/ 2169885 w 4165773"/>
                <a:gd name="connsiteY63" fmla="*/ 2939143 h 3120571"/>
                <a:gd name="connsiteX64" fmla="*/ 2286000 w 4165773"/>
                <a:gd name="connsiteY64" fmla="*/ 2917371 h 3120571"/>
                <a:gd name="connsiteX65" fmla="*/ 2358571 w 4165773"/>
                <a:gd name="connsiteY65" fmla="*/ 2902857 h 3120571"/>
                <a:gd name="connsiteX66" fmla="*/ 2467428 w 4165773"/>
                <a:gd name="connsiteY66" fmla="*/ 2873828 h 3120571"/>
                <a:gd name="connsiteX67" fmla="*/ 2569028 w 4165773"/>
                <a:gd name="connsiteY67" fmla="*/ 2844800 h 3120571"/>
                <a:gd name="connsiteX68" fmla="*/ 2590800 w 4165773"/>
                <a:gd name="connsiteY68" fmla="*/ 2837543 h 3120571"/>
                <a:gd name="connsiteX69" fmla="*/ 2794000 w 4165773"/>
                <a:gd name="connsiteY69" fmla="*/ 2830285 h 3120571"/>
                <a:gd name="connsiteX70" fmla="*/ 3062514 w 4165773"/>
                <a:gd name="connsiteY70" fmla="*/ 2830285 h 3120571"/>
                <a:gd name="connsiteX71" fmla="*/ 3490685 w 4165773"/>
                <a:gd name="connsiteY71" fmla="*/ 2823028 h 3120571"/>
                <a:gd name="connsiteX72" fmla="*/ 3519714 w 4165773"/>
                <a:gd name="connsiteY72" fmla="*/ 2735943 h 3120571"/>
                <a:gd name="connsiteX73" fmla="*/ 3490685 w 4165773"/>
                <a:gd name="connsiteY73" fmla="*/ 2561771 h 3120571"/>
                <a:gd name="connsiteX74" fmla="*/ 4128634 w 4165773"/>
                <a:gd name="connsiteY74" fmla="*/ 2408010 h 3120571"/>
                <a:gd name="connsiteX75" fmla="*/ 4079647 w 4165773"/>
                <a:gd name="connsiteY75" fmla="*/ 2382838 h 3120571"/>
                <a:gd name="connsiteX76" fmla="*/ 3995510 w 4165773"/>
                <a:gd name="connsiteY76" fmla="*/ 2414360 h 3120571"/>
                <a:gd name="connsiteX77" fmla="*/ 3958771 w 4165773"/>
                <a:gd name="connsiteY77" fmla="*/ 2378075 h 3120571"/>
                <a:gd name="connsiteX78" fmla="*/ 4003448 w 4165773"/>
                <a:gd name="connsiteY78" fmla="*/ 2355170 h 3120571"/>
                <a:gd name="connsiteX79" fmla="*/ 3874181 w 4165773"/>
                <a:gd name="connsiteY79" fmla="*/ 2141991 h 3120571"/>
                <a:gd name="connsiteX80" fmla="*/ 3889147 w 4165773"/>
                <a:gd name="connsiteY80" fmla="*/ 2111828 h 3120571"/>
                <a:gd name="connsiteX81" fmla="*/ 3865562 w 4165773"/>
                <a:gd name="connsiteY81" fmla="*/ 1996168 h 3120571"/>
                <a:gd name="connsiteX82" fmla="*/ 3706813 w 4165773"/>
                <a:gd name="connsiteY82" fmla="*/ 1985282 h 3120571"/>
                <a:gd name="connsiteX83" fmla="*/ 3673475 w 4165773"/>
                <a:gd name="connsiteY83" fmla="*/ 2034040 h 3120571"/>
                <a:gd name="connsiteX84" fmla="*/ 3584575 w 4165773"/>
                <a:gd name="connsiteY84" fmla="*/ 2048556 h 3120571"/>
                <a:gd name="connsiteX85" fmla="*/ 3590925 w 4165773"/>
                <a:gd name="connsiteY85" fmla="*/ 2026557 h 3120571"/>
                <a:gd name="connsiteX86" fmla="*/ 3537403 w 4165773"/>
                <a:gd name="connsiteY86" fmla="*/ 2010456 h 3120571"/>
                <a:gd name="connsiteX87" fmla="*/ 3512684 w 4165773"/>
                <a:gd name="connsiteY87" fmla="*/ 1845355 h 3120571"/>
                <a:gd name="connsiteX88" fmla="*/ 3232377 w 4165773"/>
                <a:gd name="connsiteY88" fmla="*/ 1778680 h 3120571"/>
                <a:gd name="connsiteX89" fmla="*/ 3096078 w 4165773"/>
                <a:gd name="connsiteY89" fmla="*/ 1821996 h 3120571"/>
                <a:gd name="connsiteX90" fmla="*/ 2964089 w 4165773"/>
                <a:gd name="connsiteY90" fmla="*/ 1814512 h 3120571"/>
                <a:gd name="connsiteX91" fmla="*/ 2831646 w 4165773"/>
                <a:gd name="connsiteY91" fmla="*/ 1703614 h 3120571"/>
                <a:gd name="connsiteX92" fmla="*/ 2618468 w 4165773"/>
                <a:gd name="connsiteY92" fmla="*/ 1400401 h 3120571"/>
                <a:gd name="connsiteX93" fmla="*/ 2220006 w 4165773"/>
                <a:gd name="connsiteY93" fmla="*/ 1260928 h 3120571"/>
                <a:gd name="connsiteX94" fmla="*/ 1821543 w 4165773"/>
                <a:gd name="connsiteY94" fmla="*/ 1284514 h 3120571"/>
                <a:gd name="connsiteX95" fmla="*/ 1799771 w 4165773"/>
                <a:gd name="connsiteY95" fmla="*/ 1211943 h 3120571"/>
                <a:gd name="connsiteX96" fmla="*/ 1756228 w 4165773"/>
                <a:gd name="connsiteY96" fmla="*/ 1139371 h 3120571"/>
                <a:gd name="connsiteX97" fmla="*/ 1625600 w 4165773"/>
                <a:gd name="connsiteY97" fmla="*/ 986971 h 3120571"/>
                <a:gd name="connsiteX98" fmla="*/ 1589314 w 4165773"/>
                <a:gd name="connsiteY98" fmla="*/ 928914 h 3120571"/>
                <a:gd name="connsiteX99" fmla="*/ 1574800 w 4165773"/>
                <a:gd name="connsiteY99" fmla="*/ 892628 h 3120571"/>
                <a:gd name="connsiteX100" fmla="*/ 1538514 w 4165773"/>
                <a:gd name="connsiteY100" fmla="*/ 856343 h 3120571"/>
                <a:gd name="connsiteX101" fmla="*/ 1509485 w 4165773"/>
                <a:gd name="connsiteY101" fmla="*/ 820057 h 3120571"/>
                <a:gd name="connsiteX102" fmla="*/ 1473200 w 4165773"/>
                <a:gd name="connsiteY102" fmla="*/ 783771 h 3120571"/>
                <a:gd name="connsiteX103" fmla="*/ 1436914 w 4165773"/>
                <a:gd name="connsiteY103" fmla="*/ 718457 h 3120571"/>
                <a:gd name="connsiteX104" fmla="*/ 1357085 w 4165773"/>
                <a:gd name="connsiteY104" fmla="*/ 624114 h 3120571"/>
                <a:gd name="connsiteX105" fmla="*/ 1335314 w 4165773"/>
                <a:gd name="connsiteY105" fmla="*/ 602343 h 3120571"/>
                <a:gd name="connsiteX106" fmla="*/ 1277257 w 4165773"/>
                <a:gd name="connsiteY106" fmla="*/ 529771 h 3120571"/>
                <a:gd name="connsiteX107" fmla="*/ 1219200 w 4165773"/>
                <a:gd name="connsiteY107" fmla="*/ 464457 h 3120571"/>
                <a:gd name="connsiteX108" fmla="*/ 1161143 w 4165773"/>
                <a:gd name="connsiteY108" fmla="*/ 406400 h 3120571"/>
                <a:gd name="connsiteX109" fmla="*/ 1081314 w 4165773"/>
                <a:gd name="connsiteY109" fmla="*/ 362857 h 3120571"/>
                <a:gd name="connsiteX110" fmla="*/ 1052285 w 4165773"/>
                <a:gd name="connsiteY110" fmla="*/ 333828 h 3120571"/>
                <a:gd name="connsiteX111" fmla="*/ 1001485 w 4165773"/>
                <a:gd name="connsiteY111" fmla="*/ 304800 h 3120571"/>
                <a:gd name="connsiteX112" fmla="*/ 979714 w 4165773"/>
                <a:gd name="connsiteY112" fmla="*/ 290285 h 3120571"/>
                <a:gd name="connsiteX113" fmla="*/ 928914 w 4165773"/>
                <a:gd name="connsiteY113" fmla="*/ 246743 h 3120571"/>
                <a:gd name="connsiteX114" fmla="*/ 907143 w 4165773"/>
                <a:gd name="connsiteY114" fmla="*/ 232228 h 3120571"/>
                <a:gd name="connsiteX115" fmla="*/ 885371 w 4165773"/>
                <a:gd name="connsiteY115" fmla="*/ 224971 h 3120571"/>
                <a:gd name="connsiteX116" fmla="*/ 849085 w 4165773"/>
                <a:gd name="connsiteY116" fmla="*/ 188685 h 3120571"/>
                <a:gd name="connsiteX117" fmla="*/ 820057 w 4165773"/>
                <a:gd name="connsiteY117" fmla="*/ 166914 h 3120571"/>
                <a:gd name="connsiteX118" fmla="*/ 812800 w 4165773"/>
                <a:gd name="connsiteY118" fmla="*/ 145143 h 3120571"/>
                <a:gd name="connsiteX119" fmla="*/ 762000 w 4165773"/>
                <a:gd name="connsiteY119" fmla="*/ 116114 h 3120571"/>
                <a:gd name="connsiteX120" fmla="*/ 740228 w 4165773"/>
                <a:gd name="connsiteY120" fmla="*/ 101600 h 3120571"/>
                <a:gd name="connsiteX121" fmla="*/ 703943 w 4165773"/>
                <a:gd name="connsiteY121" fmla="*/ 65314 h 3120571"/>
                <a:gd name="connsiteX122" fmla="*/ 689428 w 4165773"/>
                <a:gd name="connsiteY122" fmla="*/ 50800 h 3120571"/>
                <a:gd name="connsiteX123" fmla="*/ 660400 w 4165773"/>
                <a:gd name="connsiteY123" fmla="*/ 43543 h 3120571"/>
                <a:gd name="connsiteX124" fmla="*/ 638628 w 4165773"/>
                <a:gd name="connsiteY124" fmla="*/ 36285 h 3120571"/>
                <a:gd name="connsiteX125" fmla="*/ 602343 w 4165773"/>
                <a:gd name="connsiteY125" fmla="*/ 0 h 3120571"/>
                <a:gd name="connsiteX0" fmla="*/ 602343 w 4130551"/>
                <a:gd name="connsiteY0" fmla="*/ 0 h 3120571"/>
                <a:gd name="connsiteX1" fmla="*/ 406400 w 4130551"/>
                <a:gd name="connsiteY1" fmla="*/ 7257 h 3120571"/>
                <a:gd name="connsiteX2" fmla="*/ 362857 w 4130551"/>
                <a:gd name="connsiteY2" fmla="*/ 36285 h 3120571"/>
                <a:gd name="connsiteX3" fmla="*/ 312057 w 4130551"/>
                <a:gd name="connsiteY3" fmla="*/ 50800 h 3120571"/>
                <a:gd name="connsiteX4" fmla="*/ 239485 w 4130551"/>
                <a:gd name="connsiteY4" fmla="*/ 101600 h 3120571"/>
                <a:gd name="connsiteX5" fmla="*/ 210457 w 4130551"/>
                <a:gd name="connsiteY5" fmla="*/ 108857 h 3120571"/>
                <a:gd name="connsiteX6" fmla="*/ 159657 w 4130551"/>
                <a:gd name="connsiteY6" fmla="*/ 137885 h 3120571"/>
                <a:gd name="connsiteX7" fmla="*/ 130628 w 4130551"/>
                <a:gd name="connsiteY7" fmla="*/ 166914 h 3120571"/>
                <a:gd name="connsiteX8" fmla="*/ 108857 w 4130551"/>
                <a:gd name="connsiteY8" fmla="*/ 188685 h 3120571"/>
                <a:gd name="connsiteX9" fmla="*/ 94343 w 4130551"/>
                <a:gd name="connsiteY9" fmla="*/ 203200 h 3120571"/>
                <a:gd name="connsiteX10" fmla="*/ 43543 w 4130551"/>
                <a:gd name="connsiteY10" fmla="*/ 283028 h 3120571"/>
                <a:gd name="connsiteX11" fmla="*/ 14514 w 4130551"/>
                <a:gd name="connsiteY11" fmla="*/ 362857 h 3120571"/>
                <a:gd name="connsiteX12" fmla="*/ 0 w 4130551"/>
                <a:gd name="connsiteY12" fmla="*/ 420914 h 3120571"/>
                <a:gd name="connsiteX13" fmla="*/ 7257 w 4130551"/>
                <a:gd name="connsiteY13" fmla="*/ 1393371 h 3120571"/>
                <a:gd name="connsiteX14" fmla="*/ 29028 w 4130551"/>
                <a:gd name="connsiteY14" fmla="*/ 1494971 h 3120571"/>
                <a:gd name="connsiteX15" fmla="*/ 43543 w 4130551"/>
                <a:gd name="connsiteY15" fmla="*/ 1531257 h 3120571"/>
                <a:gd name="connsiteX16" fmla="*/ 58057 w 4130551"/>
                <a:gd name="connsiteY16" fmla="*/ 1596571 h 3120571"/>
                <a:gd name="connsiteX17" fmla="*/ 79828 w 4130551"/>
                <a:gd name="connsiteY17" fmla="*/ 1647371 h 3120571"/>
                <a:gd name="connsiteX18" fmla="*/ 116114 w 4130551"/>
                <a:gd name="connsiteY18" fmla="*/ 1763485 h 3120571"/>
                <a:gd name="connsiteX19" fmla="*/ 137885 w 4130551"/>
                <a:gd name="connsiteY19" fmla="*/ 1828800 h 3120571"/>
                <a:gd name="connsiteX20" fmla="*/ 145143 w 4130551"/>
                <a:gd name="connsiteY20" fmla="*/ 1850571 h 3120571"/>
                <a:gd name="connsiteX21" fmla="*/ 166914 w 4130551"/>
                <a:gd name="connsiteY21" fmla="*/ 1894114 h 3120571"/>
                <a:gd name="connsiteX22" fmla="*/ 188685 w 4130551"/>
                <a:gd name="connsiteY22" fmla="*/ 1944914 h 3120571"/>
                <a:gd name="connsiteX23" fmla="*/ 195943 w 4130551"/>
                <a:gd name="connsiteY23" fmla="*/ 1973943 h 3120571"/>
                <a:gd name="connsiteX24" fmla="*/ 232228 w 4130551"/>
                <a:gd name="connsiteY24" fmla="*/ 2024743 h 3120571"/>
                <a:gd name="connsiteX25" fmla="*/ 254000 w 4130551"/>
                <a:gd name="connsiteY25" fmla="*/ 2082800 h 3120571"/>
                <a:gd name="connsiteX26" fmla="*/ 275771 w 4130551"/>
                <a:gd name="connsiteY26" fmla="*/ 2104571 h 3120571"/>
                <a:gd name="connsiteX27" fmla="*/ 312057 w 4130551"/>
                <a:gd name="connsiteY27" fmla="*/ 2177143 h 3120571"/>
                <a:gd name="connsiteX28" fmla="*/ 348343 w 4130551"/>
                <a:gd name="connsiteY28" fmla="*/ 2227943 h 3120571"/>
                <a:gd name="connsiteX29" fmla="*/ 355600 w 4130551"/>
                <a:gd name="connsiteY29" fmla="*/ 2249714 h 3120571"/>
                <a:gd name="connsiteX30" fmla="*/ 406400 w 4130551"/>
                <a:gd name="connsiteY30" fmla="*/ 2315028 h 3120571"/>
                <a:gd name="connsiteX31" fmla="*/ 435428 w 4130551"/>
                <a:gd name="connsiteY31" fmla="*/ 2380343 h 3120571"/>
                <a:gd name="connsiteX32" fmla="*/ 457200 w 4130551"/>
                <a:gd name="connsiteY32" fmla="*/ 2409371 h 3120571"/>
                <a:gd name="connsiteX33" fmla="*/ 471714 w 4130551"/>
                <a:gd name="connsiteY33" fmla="*/ 2467428 h 3120571"/>
                <a:gd name="connsiteX34" fmla="*/ 478971 w 4130551"/>
                <a:gd name="connsiteY34" fmla="*/ 2489200 h 3120571"/>
                <a:gd name="connsiteX35" fmla="*/ 486228 w 4130551"/>
                <a:gd name="connsiteY35" fmla="*/ 2518228 h 3120571"/>
                <a:gd name="connsiteX36" fmla="*/ 493485 w 4130551"/>
                <a:gd name="connsiteY36" fmla="*/ 2583543 h 3120571"/>
                <a:gd name="connsiteX37" fmla="*/ 515257 w 4130551"/>
                <a:gd name="connsiteY37" fmla="*/ 2641600 h 3120571"/>
                <a:gd name="connsiteX38" fmla="*/ 544285 w 4130551"/>
                <a:gd name="connsiteY38" fmla="*/ 2685143 h 3120571"/>
                <a:gd name="connsiteX39" fmla="*/ 573314 w 4130551"/>
                <a:gd name="connsiteY39" fmla="*/ 2735943 h 3120571"/>
                <a:gd name="connsiteX40" fmla="*/ 602343 w 4130551"/>
                <a:gd name="connsiteY40" fmla="*/ 2757714 h 3120571"/>
                <a:gd name="connsiteX41" fmla="*/ 645885 w 4130551"/>
                <a:gd name="connsiteY41" fmla="*/ 2801257 h 3120571"/>
                <a:gd name="connsiteX42" fmla="*/ 674914 w 4130551"/>
                <a:gd name="connsiteY42" fmla="*/ 2823028 h 3120571"/>
                <a:gd name="connsiteX43" fmla="*/ 711200 w 4130551"/>
                <a:gd name="connsiteY43" fmla="*/ 2866571 h 3120571"/>
                <a:gd name="connsiteX44" fmla="*/ 740228 w 4130551"/>
                <a:gd name="connsiteY44" fmla="*/ 2888343 h 3120571"/>
                <a:gd name="connsiteX45" fmla="*/ 812800 w 4130551"/>
                <a:gd name="connsiteY45" fmla="*/ 2953657 h 3120571"/>
                <a:gd name="connsiteX46" fmla="*/ 849085 w 4130551"/>
                <a:gd name="connsiteY46" fmla="*/ 2997200 h 3120571"/>
                <a:gd name="connsiteX47" fmla="*/ 870857 w 4130551"/>
                <a:gd name="connsiteY47" fmla="*/ 3011714 h 3120571"/>
                <a:gd name="connsiteX48" fmla="*/ 907143 w 4130551"/>
                <a:gd name="connsiteY48" fmla="*/ 3055257 h 3120571"/>
                <a:gd name="connsiteX49" fmla="*/ 936171 w 4130551"/>
                <a:gd name="connsiteY49" fmla="*/ 3077028 h 3120571"/>
                <a:gd name="connsiteX50" fmla="*/ 1030514 w 4130551"/>
                <a:gd name="connsiteY50" fmla="*/ 3120571 h 3120571"/>
                <a:gd name="connsiteX51" fmla="*/ 1480457 w 4130551"/>
                <a:gd name="connsiteY51" fmla="*/ 3106057 h 3120571"/>
                <a:gd name="connsiteX52" fmla="*/ 1531257 w 4130551"/>
                <a:gd name="connsiteY52" fmla="*/ 3091543 h 3120571"/>
                <a:gd name="connsiteX53" fmla="*/ 1618343 w 4130551"/>
                <a:gd name="connsiteY53" fmla="*/ 3084285 h 3120571"/>
                <a:gd name="connsiteX54" fmla="*/ 1698171 w 4130551"/>
                <a:gd name="connsiteY54" fmla="*/ 3069771 h 3120571"/>
                <a:gd name="connsiteX55" fmla="*/ 1756228 w 4130551"/>
                <a:gd name="connsiteY55" fmla="*/ 3062514 h 3120571"/>
                <a:gd name="connsiteX56" fmla="*/ 1785257 w 4130551"/>
                <a:gd name="connsiteY56" fmla="*/ 3048000 h 3120571"/>
                <a:gd name="connsiteX57" fmla="*/ 1850571 w 4130551"/>
                <a:gd name="connsiteY57" fmla="*/ 3026228 h 3120571"/>
                <a:gd name="connsiteX58" fmla="*/ 1886857 w 4130551"/>
                <a:gd name="connsiteY58" fmla="*/ 3011714 h 3120571"/>
                <a:gd name="connsiteX59" fmla="*/ 1988457 w 4130551"/>
                <a:gd name="connsiteY59" fmla="*/ 2997200 h 3120571"/>
                <a:gd name="connsiteX60" fmla="*/ 2017485 w 4130551"/>
                <a:gd name="connsiteY60" fmla="*/ 2989943 h 3120571"/>
                <a:gd name="connsiteX61" fmla="*/ 2053771 w 4130551"/>
                <a:gd name="connsiteY61" fmla="*/ 2982685 h 3120571"/>
                <a:gd name="connsiteX62" fmla="*/ 2140857 w 4130551"/>
                <a:gd name="connsiteY62" fmla="*/ 2968171 h 3120571"/>
                <a:gd name="connsiteX63" fmla="*/ 2169885 w 4130551"/>
                <a:gd name="connsiteY63" fmla="*/ 2939143 h 3120571"/>
                <a:gd name="connsiteX64" fmla="*/ 2286000 w 4130551"/>
                <a:gd name="connsiteY64" fmla="*/ 2917371 h 3120571"/>
                <a:gd name="connsiteX65" fmla="*/ 2358571 w 4130551"/>
                <a:gd name="connsiteY65" fmla="*/ 2902857 h 3120571"/>
                <a:gd name="connsiteX66" fmla="*/ 2467428 w 4130551"/>
                <a:gd name="connsiteY66" fmla="*/ 2873828 h 3120571"/>
                <a:gd name="connsiteX67" fmla="*/ 2569028 w 4130551"/>
                <a:gd name="connsiteY67" fmla="*/ 2844800 h 3120571"/>
                <a:gd name="connsiteX68" fmla="*/ 2590800 w 4130551"/>
                <a:gd name="connsiteY68" fmla="*/ 2837543 h 3120571"/>
                <a:gd name="connsiteX69" fmla="*/ 2794000 w 4130551"/>
                <a:gd name="connsiteY69" fmla="*/ 2830285 h 3120571"/>
                <a:gd name="connsiteX70" fmla="*/ 3062514 w 4130551"/>
                <a:gd name="connsiteY70" fmla="*/ 2830285 h 3120571"/>
                <a:gd name="connsiteX71" fmla="*/ 3490685 w 4130551"/>
                <a:gd name="connsiteY71" fmla="*/ 2823028 h 3120571"/>
                <a:gd name="connsiteX72" fmla="*/ 3519714 w 4130551"/>
                <a:gd name="connsiteY72" fmla="*/ 2735943 h 3120571"/>
                <a:gd name="connsiteX73" fmla="*/ 4124097 w 4130551"/>
                <a:gd name="connsiteY73" fmla="*/ 2499858 h 3120571"/>
                <a:gd name="connsiteX74" fmla="*/ 4128634 w 4130551"/>
                <a:gd name="connsiteY74" fmla="*/ 2408010 h 3120571"/>
                <a:gd name="connsiteX75" fmla="*/ 4079647 w 4130551"/>
                <a:gd name="connsiteY75" fmla="*/ 2382838 h 3120571"/>
                <a:gd name="connsiteX76" fmla="*/ 3995510 w 4130551"/>
                <a:gd name="connsiteY76" fmla="*/ 2414360 h 3120571"/>
                <a:gd name="connsiteX77" fmla="*/ 3958771 w 4130551"/>
                <a:gd name="connsiteY77" fmla="*/ 2378075 h 3120571"/>
                <a:gd name="connsiteX78" fmla="*/ 4003448 w 4130551"/>
                <a:gd name="connsiteY78" fmla="*/ 2355170 h 3120571"/>
                <a:gd name="connsiteX79" fmla="*/ 3874181 w 4130551"/>
                <a:gd name="connsiteY79" fmla="*/ 2141991 h 3120571"/>
                <a:gd name="connsiteX80" fmla="*/ 3889147 w 4130551"/>
                <a:gd name="connsiteY80" fmla="*/ 2111828 h 3120571"/>
                <a:gd name="connsiteX81" fmla="*/ 3865562 w 4130551"/>
                <a:gd name="connsiteY81" fmla="*/ 1996168 h 3120571"/>
                <a:gd name="connsiteX82" fmla="*/ 3706813 w 4130551"/>
                <a:gd name="connsiteY82" fmla="*/ 1985282 h 3120571"/>
                <a:gd name="connsiteX83" fmla="*/ 3673475 w 4130551"/>
                <a:gd name="connsiteY83" fmla="*/ 2034040 h 3120571"/>
                <a:gd name="connsiteX84" fmla="*/ 3584575 w 4130551"/>
                <a:gd name="connsiteY84" fmla="*/ 2048556 h 3120571"/>
                <a:gd name="connsiteX85" fmla="*/ 3590925 w 4130551"/>
                <a:gd name="connsiteY85" fmla="*/ 2026557 h 3120571"/>
                <a:gd name="connsiteX86" fmla="*/ 3537403 w 4130551"/>
                <a:gd name="connsiteY86" fmla="*/ 2010456 h 3120571"/>
                <a:gd name="connsiteX87" fmla="*/ 3512684 w 4130551"/>
                <a:gd name="connsiteY87" fmla="*/ 1845355 h 3120571"/>
                <a:gd name="connsiteX88" fmla="*/ 3232377 w 4130551"/>
                <a:gd name="connsiteY88" fmla="*/ 1778680 h 3120571"/>
                <a:gd name="connsiteX89" fmla="*/ 3096078 w 4130551"/>
                <a:gd name="connsiteY89" fmla="*/ 1821996 h 3120571"/>
                <a:gd name="connsiteX90" fmla="*/ 2964089 w 4130551"/>
                <a:gd name="connsiteY90" fmla="*/ 1814512 h 3120571"/>
                <a:gd name="connsiteX91" fmla="*/ 2831646 w 4130551"/>
                <a:gd name="connsiteY91" fmla="*/ 1703614 h 3120571"/>
                <a:gd name="connsiteX92" fmla="*/ 2618468 w 4130551"/>
                <a:gd name="connsiteY92" fmla="*/ 1400401 h 3120571"/>
                <a:gd name="connsiteX93" fmla="*/ 2220006 w 4130551"/>
                <a:gd name="connsiteY93" fmla="*/ 1260928 h 3120571"/>
                <a:gd name="connsiteX94" fmla="*/ 1821543 w 4130551"/>
                <a:gd name="connsiteY94" fmla="*/ 1284514 h 3120571"/>
                <a:gd name="connsiteX95" fmla="*/ 1799771 w 4130551"/>
                <a:gd name="connsiteY95" fmla="*/ 1211943 h 3120571"/>
                <a:gd name="connsiteX96" fmla="*/ 1756228 w 4130551"/>
                <a:gd name="connsiteY96" fmla="*/ 1139371 h 3120571"/>
                <a:gd name="connsiteX97" fmla="*/ 1625600 w 4130551"/>
                <a:gd name="connsiteY97" fmla="*/ 986971 h 3120571"/>
                <a:gd name="connsiteX98" fmla="*/ 1589314 w 4130551"/>
                <a:gd name="connsiteY98" fmla="*/ 928914 h 3120571"/>
                <a:gd name="connsiteX99" fmla="*/ 1574800 w 4130551"/>
                <a:gd name="connsiteY99" fmla="*/ 892628 h 3120571"/>
                <a:gd name="connsiteX100" fmla="*/ 1538514 w 4130551"/>
                <a:gd name="connsiteY100" fmla="*/ 856343 h 3120571"/>
                <a:gd name="connsiteX101" fmla="*/ 1509485 w 4130551"/>
                <a:gd name="connsiteY101" fmla="*/ 820057 h 3120571"/>
                <a:gd name="connsiteX102" fmla="*/ 1473200 w 4130551"/>
                <a:gd name="connsiteY102" fmla="*/ 783771 h 3120571"/>
                <a:gd name="connsiteX103" fmla="*/ 1436914 w 4130551"/>
                <a:gd name="connsiteY103" fmla="*/ 718457 h 3120571"/>
                <a:gd name="connsiteX104" fmla="*/ 1357085 w 4130551"/>
                <a:gd name="connsiteY104" fmla="*/ 624114 h 3120571"/>
                <a:gd name="connsiteX105" fmla="*/ 1335314 w 4130551"/>
                <a:gd name="connsiteY105" fmla="*/ 602343 h 3120571"/>
                <a:gd name="connsiteX106" fmla="*/ 1277257 w 4130551"/>
                <a:gd name="connsiteY106" fmla="*/ 529771 h 3120571"/>
                <a:gd name="connsiteX107" fmla="*/ 1219200 w 4130551"/>
                <a:gd name="connsiteY107" fmla="*/ 464457 h 3120571"/>
                <a:gd name="connsiteX108" fmla="*/ 1161143 w 4130551"/>
                <a:gd name="connsiteY108" fmla="*/ 406400 h 3120571"/>
                <a:gd name="connsiteX109" fmla="*/ 1081314 w 4130551"/>
                <a:gd name="connsiteY109" fmla="*/ 362857 h 3120571"/>
                <a:gd name="connsiteX110" fmla="*/ 1052285 w 4130551"/>
                <a:gd name="connsiteY110" fmla="*/ 333828 h 3120571"/>
                <a:gd name="connsiteX111" fmla="*/ 1001485 w 4130551"/>
                <a:gd name="connsiteY111" fmla="*/ 304800 h 3120571"/>
                <a:gd name="connsiteX112" fmla="*/ 979714 w 4130551"/>
                <a:gd name="connsiteY112" fmla="*/ 290285 h 3120571"/>
                <a:gd name="connsiteX113" fmla="*/ 928914 w 4130551"/>
                <a:gd name="connsiteY113" fmla="*/ 246743 h 3120571"/>
                <a:gd name="connsiteX114" fmla="*/ 907143 w 4130551"/>
                <a:gd name="connsiteY114" fmla="*/ 232228 h 3120571"/>
                <a:gd name="connsiteX115" fmla="*/ 885371 w 4130551"/>
                <a:gd name="connsiteY115" fmla="*/ 224971 h 3120571"/>
                <a:gd name="connsiteX116" fmla="*/ 849085 w 4130551"/>
                <a:gd name="connsiteY116" fmla="*/ 188685 h 3120571"/>
                <a:gd name="connsiteX117" fmla="*/ 820057 w 4130551"/>
                <a:gd name="connsiteY117" fmla="*/ 166914 h 3120571"/>
                <a:gd name="connsiteX118" fmla="*/ 812800 w 4130551"/>
                <a:gd name="connsiteY118" fmla="*/ 145143 h 3120571"/>
                <a:gd name="connsiteX119" fmla="*/ 762000 w 4130551"/>
                <a:gd name="connsiteY119" fmla="*/ 116114 h 3120571"/>
                <a:gd name="connsiteX120" fmla="*/ 740228 w 4130551"/>
                <a:gd name="connsiteY120" fmla="*/ 101600 h 3120571"/>
                <a:gd name="connsiteX121" fmla="*/ 703943 w 4130551"/>
                <a:gd name="connsiteY121" fmla="*/ 65314 h 3120571"/>
                <a:gd name="connsiteX122" fmla="*/ 689428 w 4130551"/>
                <a:gd name="connsiteY122" fmla="*/ 50800 h 3120571"/>
                <a:gd name="connsiteX123" fmla="*/ 660400 w 4130551"/>
                <a:gd name="connsiteY123" fmla="*/ 43543 h 3120571"/>
                <a:gd name="connsiteX124" fmla="*/ 638628 w 4130551"/>
                <a:gd name="connsiteY124" fmla="*/ 36285 h 3120571"/>
                <a:gd name="connsiteX125" fmla="*/ 602343 w 4130551"/>
                <a:gd name="connsiteY125" fmla="*/ 0 h 3120571"/>
                <a:gd name="connsiteX0" fmla="*/ 602343 w 4245451"/>
                <a:gd name="connsiteY0" fmla="*/ 0 h 3120571"/>
                <a:gd name="connsiteX1" fmla="*/ 406400 w 4245451"/>
                <a:gd name="connsiteY1" fmla="*/ 7257 h 3120571"/>
                <a:gd name="connsiteX2" fmla="*/ 362857 w 4245451"/>
                <a:gd name="connsiteY2" fmla="*/ 36285 h 3120571"/>
                <a:gd name="connsiteX3" fmla="*/ 312057 w 4245451"/>
                <a:gd name="connsiteY3" fmla="*/ 50800 h 3120571"/>
                <a:gd name="connsiteX4" fmla="*/ 239485 w 4245451"/>
                <a:gd name="connsiteY4" fmla="*/ 101600 h 3120571"/>
                <a:gd name="connsiteX5" fmla="*/ 210457 w 4245451"/>
                <a:gd name="connsiteY5" fmla="*/ 108857 h 3120571"/>
                <a:gd name="connsiteX6" fmla="*/ 159657 w 4245451"/>
                <a:gd name="connsiteY6" fmla="*/ 137885 h 3120571"/>
                <a:gd name="connsiteX7" fmla="*/ 130628 w 4245451"/>
                <a:gd name="connsiteY7" fmla="*/ 166914 h 3120571"/>
                <a:gd name="connsiteX8" fmla="*/ 108857 w 4245451"/>
                <a:gd name="connsiteY8" fmla="*/ 188685 h 3120571"/>
                <a:gd name="connsiteX9" fmla="*/ 94343 w 4245451"/>
                <a:gd name="connsiteY9" fmla="*/ 203200 h 3120571"/>
                <a:gd name="connsiteX10" fmla="*/ 43543 w 4245451"/>
                <a:gd name="connsiteY10" fmla="*/ 283028 h 3120571"/>
                <a:gd name="connsiteX11" fmla="*/ 14514 w 4245451"/>
                <a:gd name="connsiteY11" fmla="*/ 362857 h 3120571"/>
                <a:gd name="connsiteX12" fmla="*/ 0 w 4245451"/>
                <a:gd name="connsiteY12" fmla="*/ 420914 h 3120571"/>
                <a:gd name="connsiteX13" fmla="*/ 7257 w 4245451"/>
                <a:gd name="connsiteY13" fmla="*/ 1393371 h 3120571"/>
                <a:gd name="connsiteX14" fmla="*/ 29028 w 4245451"/>
                <a:gd name="connsiteY14" fmla="*/ 1494971 h 3120571"/>
                <a:gd name="connsiteX15" fmla="*/ 43543 w 4245451"/>
                <a:gd name="connsiteY15" fmla="*/ 1531257 h 3120571"/>
                <a:gd name="connsiteX16" fmla="*/ 58057 w 4245451"/>
                <a:gd name="connsiteY16" fmla="*/ 1596571 h 3120571"/>
                <a:gd name="connsiteX17" fmla="*/ 79828 w 4245451"/>
                <a:gd name="connsiteY17" fmla="*/ 1647371 h 3120571"/>
                <a:gd name="connsiteX18" fmla="*/ 116114 w 4245451"/>
                <a:gd name="connsiteY18" fmla="*/ 1763485 h 3120571"/>
                <a:gd name="connsiteX19" fmla="*/ 137885 w 4245451"/>
                <a:gd name="connsiteY19" fmla="*/ 1828800 h 3120571"/>
                <a:gd name="connsiteX20" fmla="*/ 145143 w 4245451"/>
                <a:gd name="connsiteY20" fmla="*/ 1850571 h 3120571"/>
                <a:gd name="connsiteX21" fmla="*/ 166914 w 4245451"/>
                <a:gd name="connsiteY21" fmla="*/ 1894114 h 3120571"/>
                <a:gd name="connsiteX22" fmla="*/ 188685 w 4245451"/>
                <a:gd name="connsiteY22" fmla="*/ 1944914 h 3120571"/>
                <a:gd name="connsiteX23" fmla="*/ 195943 w 4245451"/>
                <a:gd name="connsiteY23" fmla="*/ 1973943 h 3120571"/>
                <a:gd name="connsiteX24" fmla="*/ 232228 w 4245451"/>
                <a:gd name="connsiteY24" fmla="*/ 2024743 h 3120571"/>
                <a:gd name="connsiteX25" fmla="*/ 254000 w 4245451"/>
                <a:gd name="connsiteY25" fmla="*/ 2082800 h 3120571"/>
                <a:gd name="connsiteX26" fmla="*/ 275771 w 4245451"/>
                <a:gd name="connsiteY26" fmla="*/ 2104571 h 3120571"/>
                <a:gd name="connsiteX27" fmla="*/ 312057 w 4245451"/>
                <a:gd name="connsiteY27" fmla="*/ 2177143 h 3120571"/>
                <a:gd name="connsiteX28" fmla="*/ 348343 w 4245451"/>
                <a:gd name="connsiteY28" fmla="*/ 2227943 h 3120571"/>
                <a:gd name="connsiteX29" fmla="*/ 355600 w 4245451"/>
                <a:gd name="connsiteY29" fmla="*/ 2249714 h 3120571"/>
                <a:gd name="connsiteX30" fmla="*/ 406400 w 4245451"/>
                <a:gd name="connsiteY30" fmla="*/ 2315028 h 3120571"/>
                <a:gd name="connsiteX31" fmla="*/ 435428 w 4245451"/>
                <a:gd name="connsiteY31" fmla="*/ 2380343 h 3120571"/>
                <a:gd name="connsiteX32" fmla="*/ 457200 w 4245451"/>
                <a:gd name="connsiteY32" fmla="*/ 2409371 h 3120571"/>
                <a:gd name="connsiteX33" fmla="*/ 471714 w 4245451"/>
                <a:gd name="connsiteY33" fmla="*/ 2467428 h 3120571"/>
                <a:gd name="connsiteX34" fmla="*/ 478971 w 4245451"/>
                <a:gd name="connsiteY34" fmla="*/ 2489200 h 3120571"/>
                <a:gd name="connsiteX35" fmla="*/ 486228 w 4245451"/>
                <a:gd name="connsiteY35" fmla="*/ 2518228 h 3120571"/>
                <a:gd name="connsiteX36" fmla="*/ 493485 w 4245451"/>
                <a:gd name="connsiteY36" fmla="*/ 2583543 h 3120571"/>
                <a:gd name="connsiteX37" fmla="*/ 515257 w 4245451"/>
                <a:gd name="connsiteY37" fmla="*/ 2641600 h 3120571"/>
                <a:gd name="connsiteX38" fmla="*/ 544285 w 4245451"/>
                <a:gd name="connsiteY38" fmla="*/ 2685143 h 3120571"/>
                <a:gd name="connsiteX39" fmla="*/ 573314 w 4245451"/>
                <a:gd name="connsiteY39" fmla="*/ 2735943 h 3120571"/>
                <a:gd name="connsiteX40" fmla="*/ 602343 w 4245451"/>
                <a:gd name="connsiteY40" fmla="*/ 2757714 h 3120571"/>
                <a:gd name="connsiteX41" fmla="*/ 645885 w 4245451"/>
                <a:gd name="connsiteY41" fmla="*/ 2801257 h 3120571"/>
                <a:gd name="connsiteX42" fmla="*/ 674914 w 4245451"/>
                <a:gd name="connsiteY42" fmla="*/ 2823028 h 3120571"/>
                <a:gd name="connsiteX43" fmla="*/ 711200 w 4245451"/>
                <a:gd name="connsiteY43" fmla="*/ 2866571 h 3120571"/>
                <a:gd name="connsiteX44" fmla="*/ 740228 w 4245451"/>
                <a:gd name="connsiteY44" fmla="*/ 2888343 h 3120571"/>
                <a:gd name="connsiteX45" fmla="*/ 812800 w 4245451"/>
                <a:gd name="connsiteY45" fmla="*/ 2953657 h 3120571"/>
                <a:gd name="connsiteX46" fmla="*/ 849085 w 4245451"/>
                <a:gd name="connsiteY46" fmla="*/ 2997200 h 3120571"/>
                <a:gd name="connsiteX47" fmla="*/ 870857 w 4245451"/>
                <a:gd name="connsiteY47" fmla="*/ 3011714 h 3120571"/>
                <a:gd name="connsiteX48" fmla="*/ 907143 w 4245451"/>
                <a:gd name="connsiteY48" fmla="*/ 3055257 h 3120571"/>
                <a:gd name="connsiteX49" fmla="*/ 936171 w 4245451"/>
                <a:gd name="connsiteY49" fmla="*/ 3077028 h 3120571"/>
                <a:gd name="connsiteX50" fmla="*/ 1030514 w 4245451"/>
                <a:gd name="connsiteY50" fmla="*/ 3120571 h 3120571"/>
                <a:gd name="connsiteX51" fmla="*/ 1480457 w 4245451"/>
                <a:gd name="connsiteY51" fmla="*/ 3106057 h 3120571"/>
                <a:gd name="connsiteX52" fmla="*/ 1531257 w 4245451"/>
                <a:gd name="connsiteY52" fmla="*/ 3091543 h 3120571"/>
                <a:gd name="connsiteX53" fmla="*/ 1618343 w 4245451"/>
                <a:gd name="connsiteY53" fmla="*/ 3084285 h 3120571"/>
                <a:gd name="connsiteX54" fmla="*/ 1698171 w 4245451"/>
                <a:gd name="connsiteY54" fmla="*/ 3069771 h 3120571"/>
                <a:gd name="connsiteX55" fmla="*/ 1756228 w 4245451"/>
                <a:gd name="connsiteY55" fmla="*/ 3062514 h 3120571"/>
                <a:gd name="connsiteX56" fmla="*/ 1785257 w 4245451"/>
                <a:gd name="connsiteY56" fmla="*/ 3048000 h 3120571"/>
                <a:gd name="connsiteX57" fmla="*/ 1850571 w 4245451"/>
                <a:gd name="connsiteY57" fmla="*/ 3026228 h 3120571"/>
                <a:gd name="connsiteX58" fmla="*/ 1886857 w 4245451"/>
                <a:gd name="connsiteY58" fmla="*/ 3011714 h 3120571"/>
                <a:gd name="connsiteX59" fmla="*/ 1988457 w 4245451"/>
                <a:gd name="connsiteY59" fmla="*/ 2997200 h 3120571"/>
                <a:gd name="connsiteX60" fmla="*/ 2017485 w 4245451"/>
                <a:gd name="connsiteY60" fmla="*/ 2989943 h 3120571"/>
                <a:gd name="connsiteX61" fmla="*/ 2053771 w 4245451"/>
                <a:gd name="connsiteY61" fmla="*/ 2982685 h 3120571"/>
                <a:gd name="connsiteX62" fmla="*/ 2140857 w 4245451"/>
                <a:gd name="connsiteY62" fmla="*/ 2968171 h 3120571"/>
                <a:gd name="connsiteX63" fmla="*/ 2169885 w 4245451"/>
                <a:gd name="connsiteY63" fmla="*/ 2939143 h 3120571"/>
                <a:gd name="connsiteX64" fmla="*/ 2286000 w 4245451"/>
                <a:gd name="connsiteY64" fmla="*/ 2917371 h 3120571"/>
                <a:gd name="connsiteX65" fmla="*/ 2358571 w 4245451"/>
                <a:gd name="connsiteY65" fmla="*/ 2902857 h 3120571"/>
                <a:gd name="connsiteX66" fmla="*/ 2467428 w 4245451"/>
                <a:gd name="connsiteY66" fmla="*/ 2873828 h 3120571"/>
                <a:gd name="connsiteX67" fmla="*/ 2569028 w 4245451"/>
                <a:gd name="connsiteY67" fmla="*/ 2844800 h 3120571"/>
                <a:gd name="connsiteX68" fmla="*/ 2590800 w 4245451"/>
                <a:gd name="connsiteY68" fmla="*/ 2837543 h 3120571"/>
                <a:gd name="connsiteX69" fmla="*/ 2794000 w 4245451"/>
                <a:gd name="connsiteY69" fmla="*/ 2830285 h 3120571"/>
                <a:gd name="connsiteX70" fmla="*/ 3062514 w 4245451"/>
                <a:gd name="connsiteY70" fmla="*/ 2830285 h 3120571"/>
                <a:gd name="connsiteX71" fmla="*/ 3490685 w 4245451"/>
                <a:gd name="connsiteY71" fmla="*/ 2823028 h 3120571"/>
                <a:gd name="connsiteX72" fmla="*/ 4205514 w 4245451"/>
                <a:gd name="connsiteY72" fmla="*/ 2508930 h 3120571"/>
                <a:gd name="connsiteX73" fmla="*/ 4124097 w 4245451"/>
                <a:gd name="connsiteY73" fmla="*/ 2499858 h 3120571"/>
                <a:gd name="connsiteX74" fmla="*/ 4128634 w 4245451"/>
                <a:gd name="connsiteY74" fmla="*/ 2408010 h 3120571"/>
                <a:gd name="connsiteX75" fmla="*/ 4079647 w 4245451"/>
                <a:gd name="connsiteY75" fmla="*/ 2382838 h 3120571"/>
                <a:gd name="connsiteX76" fmla="*/ 3995510 w 4245451"/>
                <a:gd name="connsiteY76" fmla="*/ 2414360 h 3120571"/>
                <a:gd name="connsiteX77" fmla="*/ 3958771 w 4245451"/>
                <a:gd name="connsiteY77" fmla="*/ 2378075 h 3120571"/>
                <a:gd name="connsiteX78" fmla="*/ 4003448 w 4245451"/>
                <a:gd name="connsiteY78" fmla="*/ 2355170 h 3120571"/>
                <a:gd name="connsiteX79" fmla="*/ 3874181 w 4245451"/>
                <a:gd name="connsiteY79" fmla="*/ 2141991 h 3120571"/>
                <a:gd name="connsiteX80" fmla="*/ 3889147 w 4245451"/>
                <a:gd name="connsiteY80" fmla="*/ 2111828 h 3120571"/>
                <a:gd name="connsiteX81" fmla="*/ 3865562 w 4245451"/>
                <a:gd name="connsiteY81" fmla="*/ 1996168 h 3120571"/>
                <a:gd name="connsiteX82" fmla="*/ 3706813 w 4245451"/>
                <a:gd name="connsiteY82" fmla="*/ 1985282 h 3120571"/>
                <a:gd name="connsiteX83" fmla="*/ 3673475 w 4245451"/>
                <a:gd name="connsiteY83" fmla="*/ 2034040 h 3120571"/>
                <a:gd name="connsiteX84" fmla="*/ 3584575 w 4245451"/>
                <a:gd name="connsiteY84" fmla="*/ 2048556 h 3120571"/>
                <a:gd name="connsiteX85" fmla="*/ 3590925 w 4245451"/>
                <a:gd name="connsiteY85" fmla="*/ 2026557 h 3120571"/>
                <a:gd name="connsiteX86" fmla="*/ 3537403 w 4245451"/>
                <a:gd name="connsiteY86" fmla="*/ 2010456 h 3120571"/>
                <a:gd name="connsiteX87" fmla="*/ 3512684 w 4245451"/>
                <a:gd name="connsiteY87" fmla="*/ 1845355 h 3120571"/>
                <a:gd name="connsiteX88" fmla="*/ 3232377 w 4245451"/>
                <a:gd name="connsiteY88" fmla="*/ 1778680 h 3120571"/>
                <a:gd name="connsiteX89" fmla="*/ 3096078 w 4245451"/>
                <a:gd name="connsiteY89" fmla="*/ 1821996 h 3120571"/>
                <a:gd name="connsiteX90" fmla="*/ 2964089 w 4245451"/>
                <a:gd name="connsiteY90" fmla="*/ 1814512 h 3120571"/>
                <a:gd name="connsiteX91" fmla="*/ 2831646 w 4245451"/>
                <a:gd name="connsiteY91" fmla="*/ 1703614 h 3120571"/>
                <a:gd name="connsiteX92" fmla="*/ 2618468 w 4245451"/>
                <a:gd name="connsiteY92" fmla="*/ 1400401 h 3120571"/>
                <a:gd name="connsiteX93" fmla="*/ 2220006 w 4245451"/>
                <a:gd name="connsiteY93" fmla="*/ 1260928 h 3120571"/>
                <a:gd name="connsiteX94" fmla="*/ 1821543 w 4245451"/>
                <a:gd name="connsiteY94" fmla="*/ 1284514 h 3120571"/>
                <a:gd name="connsiteX95" fmla="*/ 1799771 w 4245451"/>
                <a:gd name="connsiteY95" fmla="*/ 1211943 h 3120571"/>
                <a:gd name="connsiteX96" fmla="*/ 1756228 w 4245451"/>
                <a:gd name="connsiteY96" fmla="*/ 1139371 h 3120571"/>
                <a:gd name="connsiteX97" fmla="*/ 1625600 w 4245451"/>
                <a:gd name="connsiteY97" fmla="*/ 986971 h 3120571"/>
                <a:gd name="connsiteX98" fmla="*/ 1589314 w 4245451"/>
                <a:gd name="connsiteY98" fmla="*/ 928914 h 3120571"/>
                <a:gd name="connsiteX99" fmla="*/ 1574800 w 4245451"/>
                <a:gd name="connsiteY99" fmla="*/ 892628 h 3120571"/>
                <a:gd name="connsiteX100" fmla="*/ 1538514 w 4245451"/>
                <a:gd name="connsiteY100" fmla="*/ 856343 h 3120571"/>
                <a:gd name="connsiteX101" fmla="*/ 1509485 w 4245451"/>
                <a:gd name="connsiteY101" fmla="*/ 820057 h 3120571"/>
                <a:gd name="connsiteX102" fmla="*/ 1473200 w 4245451"/>
                <a:gd name="connsiteY102" fmla="*/ 783771 h 3120571"/>
                <a:gd name="connsiteX103" fmla="*/ 1436914 w 4245451"/>
                <a:gd name="connsiteY103" fmla="*/ 718457 h 3120571"/>
                <a:gd name="connsiteX104" fmla="*/ 1357085 w 4245451"/>
                <a:gd name="connsiteY104" fmla="*/ 624114 h 3120571"/>
                <a:gd name="connsiteX105" fmla="*/ 1335314 w 4245451"/>
                <a:gd name="connsiteY105" fmla="*/ 602343 h 3120571"/>
                <a:gd name="connsiteX106" fmla="*/ 1277257 w 4245451"/>
                <a:gd name="connsiteY106" fmla="*/ 529771 h 3120571"/>
                <a:gd name="connsiteX107" fmla="*/ 1219200 w 4245451"/>
                <a:gd name="connsiteY107" fmla="*/ 464457 h 3120571"/>
                <a:gd name="connsiteX108" fmla="*/ 1161143 w 4245451"/>
                <a:gd name="connsiteY108" fmla="*/ 406400 h 3120571"/>
                <a:gd name="connsiteX109" fmla="*/ 1081314 w 4245451"/>
                <a:gd name="connsiteY109" fmla="*/ 362857 h 3120571"/>
                <a:gd name="connsiteX110" fmla="*/ 1052285 w 4245451"/>
                <a:gd name="connsiteY110" fmla="*/ 333828 h 3120571"/>
                <a:gd name="connsiteX111" fmla="*/ 1001485 w 4245451"/>
                <a:gd name="connsiteY111" fmla="*/ 304800 h 3120571"/>
                <a:gd name="connsiteX112" fmla="*/ 979714 w 4245451"/>
                <a:gd name="connsiteY112" fmla="*/ 290285 h 3120571"/>
                <a:gd name="connsiteX113" fmla="*/ 928914 w 4245451"/>
                <a:gd name="connsiteY113" fmla="*/ 246743 h 3120571"/>
                <a:gd name="connsiteX114" fmla="*/ 907143 w 4245451"/>
                <a:gd name="connsiteY114" fmla="*/ 232228 h 3120571"/>
                <a:gd name="connsiteX115" fmla="*/ 885371 w 4245451"/>
                <a:gd name="connsiteY115" fmla="*/ 224971 h 3120571"/>
                <a:gd name="connsiteX116" fmla="*/ 849085 w 4245451"/>
                <a:gd name="connsiteY116" fmla="*/ 188685 h 3120571"/>
                <a:gd name="connsiteX117" fmla="*/ 820057 w 4245451"/>
                <a:gd name="connsiteY117" fmla="*/ 166914 h 3120571"/>
                <a:gd name="connsiteX118" fmla="*/ 812800 w 4245451"/>
                <a:gd name="connsiteY118" fmla="*/ 145143 h 3120571"/>
                <a:gd name="connsiteX119" fmla="*/ 762000 w 4245451"/>
                <a:gd name="connsiteY119" fmla="*/ 116114 h 3120571"/>
                <a:gd name="connsiteX120" fmla="*/ 740228 w 4245451"/>
                <a:gd name="connsiteY120" fmla="*/ 101600 h 3120571"/>
                <a:gd name="connsiteX121" fmla="*/ 703943 w 4245451"/>
                <a:gd name="connsiteY121" fmla="*/ 65314 h 3120571"/>
                <a:gd name="connsiteX122" fmla="*/ 689428 w 4245451"/>
                <a:gd name="connsiteY122" fmla="*/ 50800 h 3120571"/>
                <a:gd name="connsiteX123" fmla="*/ 660400 w 4245451"/>
                <a:gd name="connsiteY123" fmla="*/ 43543 h 3120571"/>
                <a:gd name="connsiteX124" fmla="*/ 638628 w 4245451"/>
                <a:gd name="connsiteY124" fmla="*/ 36285 h 3120571"/>
                <a:gd name="connsiteX125" fmla="*/ 602343 w 4245451"/>
                <a:gd name="connsiteY125" fmla="*/ 0 h 3120571"/>
                <a:gd name="connsiteX0" fmla="*/ 602343 w 4215960"/>
                <a:gd name="connsiteY0" fmla="*/ 0 h 3120571"/>
                <a:gd name="connsiteX1" fmla="*/ 406400 w 4215960"/>
                <a:gd name="connsiteY1" fmla="*/ 7257 h 3120571"/>
                <a:gd name="connsiteX2" fmla="*/ 362857 w 4215960"/>
                <a:gd name="connsiteY2" fmla="*/ 36285 h 3120571"/>
                <a:gd name="connsiteX3" fmla="*/ 312057 w 4215960"/>
                <a:gd name="connsiteY3" fmla="*/ 50800 h 3120571"/>
                <a:gd name="connsiteX4" fmla="*/ 239485 w 4215960"/>
                <a:gd name="connsiteY4" fmla="*/ 101600 h 3120571"/>
                <a:gd name="connsiteX5" fmla="*/ 210457 w 4215960"/>
                <a:gd name="connsiteY5" fmla="*/ 108857 h 3120571"/>
                <a:gd name="connsiteX6" fmla="*/ 159657 w 4215960"/>
                <a:gd name="connsiteY6" fmla="*/ 137885 h 3120571"/>
                <a:gd name="connsiteX7" fmla="*/ 130628 w 4215960"/>
                <a:gd name="connsiteY7" fmla="*/ 166914 h 3120571"/>
                <a:gd name="connsiteX8" fmla="*/ 108857 w 4215960"/>
                <a:gd name="connsiteY8" fmla="*/ 188685 h 3120571"/>
                <a:gd name="connsiteX9" fmla="*/ 94343 w 4215960"/>
                <a:gd name="connsiteY9" fmla="*/ 203200 h 3120571"/>
                <a:gd name="connsiteX10" fmla="*/ 43543 w 4215960"/>
                <a:gd name="connsiteY10" fmla="*/ 283028 h 3120571"/>
                <a:gd name="connsiteX11" fmla="*/ 14514 w 4215960"/>
                <a:gd name="connsiteY11" fmla="*/ 362857 h 3120571"/>
                <a:gd name="connsiteX12" fmla="*/ 0 w 4215960"/>
                <a:gd name="connsiteY12" fmla="*/ 420914 h 3120571"/>
                <a:gd name="connsiteX13" fmla="*/ 7257 w 4215960"/>
                <a:gd name="connsiteY13" fmla="*/ 1393371 h 3120571"/>
                <a:gd name="connsiteX14" fmla="*/ 29028 w 4215960"/>
                <a:gd name="connsiteY14" fmla="*/ 1494971 h 3120571"/>
                <a:gd name="connsiteX15" fmla="*/ 43543 w 4215960"/>
                <a:gd name="connsiteY15" fmla="*/ 1531257 h 3120571"/>
                <a:gd name="connsiteX16" fmla="*/ 58057 w 4215960"/>
                <a:gd name="connsiteY16" fmla="*/ 1596571 h 3120571"/>
                <a:gd name="connsiteX17" fmla="*/ 79828 w 4215960"/>
                <a:gd name="connsiteY17" fmla="*/ 1647371 h 3120571"/>
                <a:gd name="connsiteX18" fmla="*/ 116114 w 4215960"/>
                <a:gd name="connsiteY18" fmla="*/ 1763485 h 3120571"/>
                <a:gd name="connsiteX19" fmla="*/ 137885 w 4215960"/>
                <a:gd name="connsiteY19" fmla="*/ 1828800 h 3120571"/>
                <a:gd name="connsiteX20" fmla="*/ 145143 w 4215960"/>
                <a:gd name="connsiteY20" fmla="*/ 1850571 h 3120571"/>
                <a:gd name="connsiteX21" fmla="*/ 166914 w 4215960"/>
                <a:gd name="connsiteY21" fmla="*/ 1894114 h 3120571"/>
                <a:gd name="connsiteX22" fmla="*/ 188685 w 4215960"/>
                <a:gd name="connsiteY22" fmla="*/ 1944914 h 3120571"/>
                <a:gd name="connsiteX23" fmla="*/ 195943 w 4215960"/>
                <a:gd name="connsiteY23" fmla="*/ 1973943 h 3120571"/>
                <a:gd name="connsiteX24" fmla="*/ 232228 w 4215960"/>
                <a:gd name="connsiteY24" fmla="*/ 2024743 h 3120571"/>
                <a:gd name="connsiteX25" fmla="*/ 254000 w 4215960"/>
                <a:gd name="connsiteY25" fmla="*/ 2082800 h 3120571"/>
                <a:gd name="connsiteX26" fmla="*/ 275771 w 4215960"/>
                <a:gd name="connsiteY26" fmla="*/ 2104571 h 3120571"/>
                <a:gd name="connsiteX27" fmla="*/ 312057 w 4215960"/>
                <a:gd name="connsiteY27" fmla="*/ 2177143 h 3120571"/>
                <a:gd name="connsiteX28" fmla="*/ 348343 w 4215960"/>
                <a:gd name="connsiteY28" fmla="*/ 2227943 h 3120571"/>
                <a:gd name="connsiteX29" fmla="*/ 355600 w 4215960"/>
                <a:gd name="connsiteY29" fmla="*/ 2249714 h 3120571"/>
                <a:gd name="connsiteX30" fmla="*/ 406400 w 4215960"/>
                <a:gd name="connsiteY30" fmla="*/ 2315028 h 3120571"/>
                <a:gd name="connsiteX31" fmla="*/ 435428 w 4215960"/>
                <a:gd name="connsiteY31" fmla="*/ 2380343 h 3120571"/>
                <a:gd name="connsiteX32" fmla="*/ 457200 w 4215960"/>
                <a:gd name="connsiteY32" fmla="*/ 2409371 h 3120571"/>
                <a:gd name="connsiteX33" fmla="*/ 471714 w 4215960"/>
                <a:gd name="connsiteY33" fmla="*/ 2467428 h 3120571"/>
                <a:gd name="connsiteX34" fmla="*/ 478971 w 4215960"/>
                <a:gd name="connsiteY34" fmla="*/ 2489200 h 3120571"/>
                <a:gd name="connsiteX35" fmla="*/ 486228 w 4215960"/>
                <a:gd name="connsiteY35" fmla="*/ 2518228 h 3120571"/>
                <a:gd name="connsiteX36" fmla="*/ 493485 w 4215960"/>
                <a:gd name="connsiteY36" fmla="*/ 2583543 h 3120571"/>
                <a:gd name="connsiteX37" fmla="*/ 515257 w 4215960"/>
                <a:gd name="connsiteY37" fmla="*/ 2641600 h 3120571"/>
                <a:gd name="connsiteX38" fmla="*/ 544285 w 4215960"/>
                <a:gd name="connsiteY38" fmla="*/ 2685143 h 3120571"/>
                <a:gd name="connsiteX39" fmla="*/ 573314 w 4215960"/>
                <a:gd name="connsiteY39" fmla="*/ 2735943 h 3120571"/>
                <a:gd name="connsiteX40" fmla="*/ 602343 w 4215960"/>
                <a:gd name="connsiteY40" fmla="*/ 2757714 h 3120571"/>
                <a:gd name="connsiteX41" fmla="*/ 645885 w 4215960"/>
                <a:gd name="connsiteY41" fmla="*/ 2801257 h 3120571"/>
                <a:gd name="connsiteX42" fmla="*/ 674914 w 4215960"/>
                <a:gd name="connsiteY42" fmla="*/ 2823028 h 3120571"/>
                <a:gd name="connsiteX43" fmla="*/ 711200 w 4215960"/>
                <a:gd name="connsiteY43" fmla="*/ 2866571 h 3120571"/>
                <a:gd name="connsiteX44" fmla="*/ 740228 w 4215960"/>
                <a:gd name="connsiteY44" fmla="*/ 2888343 h 3120571"/>
                <a:gd name="connsiteX45" fmla="*/ 812800 w 4215960"/>
                <a:gd name="connsiteY45" fmla="*/ 2953657 h 3120571"/>
                <a:gd name="connsiteX46" fmla="*/ 849085 w 4215960"/>
                <a:gd name="connsiteY46" fmla="*/ 2997200 h 3120571"/>
                <a:gd name="connsiteX47" fmla="*/ 870857 w 4215960"/>
                <a:gd name="connsiteY47" fmla="*/ 3011714 h 3120571"/>
                <a:gd name="connsiteX48" fmla="*/ 907143 w 4215960"/>
                <a:gd name="connsiteY48" fmla="*/ 3055257 h 3120571"/>
                <a:gd name="connsiteX49" fmla="*/ 936171 w 4215960"/>
                <a:gd name="connsiteY49" fmla="*/ 3077028 h 3120571"/>
                <a:gd name="connsiteX50" fmla="*/ 1030514 w 4215960"/>
                <a:gd name="connsiteY50" fmla="*/ 3120571 h 3120571"/>
                <a:gd name="connsiteX51" fmla="*/ 1480457 w 4215960"/>
                <a:gd name="connsiteY51" fmla="*/ 3106057 h 3120571"/>
                <a:gd name="connsiteX52" fmla="*/ 1531257 w 4215960"/>
                <a:gd name="connsiteY52" fmla="*/ 3091543 h 3120571"/>
                <a:gd name="connsiteX53" fmla="*/ 1618343 w 4215960"/>
                <a:gd name="connsiteY53" fmla="*/ 3084285 h 3120571"/>
                <a:gd name="connsiteX54" fmla="*/ 1698171 w 4215960"/>
                <a:gd name="connsiteY54" fmla="*/ 3069771 h 3120571"/>
                <a:gd name="connsiteX55" fmla="*/ 1756228 w 4215960"/>
                <a:gd name="connsiteY55" fmla="*/ 3062514 h 3120571"/>
                <a:gd name="connsiteX56" fmla="*/ 1785257 w 4215960"/>
                <a:gd name="connsiteY56" fmla="*/ 3048000 h 3120571"/>
                <a:gd name="connsiteX57" fmla="*/ 1850571 w 4215960"/>
                <a:gd name="connsiteY57" fmla="*/ 3026228 h 3120571"/>
                <a:gd name="connsiteX58" fmla="*/ 1886857 w 4215960"/>
                <a:gd name="connsiteY58" fmla="*/ 3011714 h 3120571"/>
                <a:gd name="connsiteX59" fmla="*/ 1988457 w 4215960"/>
                <a:gd name="connsiteY59" fmla="*/ 2997200 h 3120571"/>
                <a:gd name="connsiteX60" fmla="*/ 2017485 w 4215960"/>
                <a:gd name="connsiteY60" fmla="*/ 2989943 h 3120571"/>
                <a:gd name="connsiteX61" fmla="*/ 2053771 w 4215960"/>
                <a:gd name="connsiteY61" fmla="*/ 2982685 h 3120571"/>
                <a:gd name="connsiteX62" fmla="*/ 2140857 w 4215960"/>
                <a:gd name="connsiteY62" fmla="*/ 2968171 h 3120571"/>
                <a:gd name="connsiteX63" fmla="*/ 2169885 w 4215960"/>
                <a:gd name="connsiteY63" fmla="*/ 2939143 h 3120571"/>
                <a:gd name="connsiteX64" fmla="*/ 2286000 w 4215960"/>
                <a:gd name="connsiteY64" fmla="*/ 2917371 h 3120571"/>
                <a:gd name="connsiteX65" fmla="*/ 2358571 w 4215960"/>
                <a:gd name="connsiteY65" fmla="*/ 2902857 h 3120571"/>
                <a:gd name="connsiteX66" fmla="*/ 2467428 w 4215960"/>
                <a:gd name="connsiteY66" fmla="*/ 2873828 h 3120571"/>
                <a:gd name="connsiteX67" fmla="*/ 2569028 w 4215960"/>
                <a:gd name="connsiteY67" fmla="*/ 2844800 h 3120571"/>
                <a:gd name="connsiteX68" fmla="*/ 2590800 w 4215960"/>
                <a:gd name="connsiteY68" fmla="*/ 2837543 h 3120571"/>
                <a:gd name="connsiteX69" fmla="*/ 2794000 w 4215960"/>
                <a:gd name="connsiteY69" fmla="*/ 2830285 h 3120571"/>
                <a:gd name="connsiteX70" fmla="*/ 3062514 w 4215960"/>
                <a:gd name="connsiteY70" fmla="*/ 2830285 h 3120571"/>
                <a:gd name="connsiteX71" fmla="*/ 3912960 w 4215960"/>
                <a:gd name="connsiteY71" fmla="*/ 2842078 h 3120571"/>
                <a:gd name="connsiteX72" fmla="*/ 4205514 w 4215960"/>
                <a:gd name="connsiteY72" fmla="*/ 2508930 h 3120571"/>
                <a:gd name="connsiteX73" fmla="*/ 4124097 w 4215960"/>
                <a:gd name="connsiteY73" fmla="*/ 2499858 h 3120571"/>
                <a:gd name="connsiteX74" fmla="*/ 4128634 w 4215960"/>
                <a:gd name="connsiteY74" fmla="*/ 2408010 h 3120571"/>
                <a:gd name="connsiteX75" fmla="*/ 4079647 w 4215960"/>
                <a:gd name="connsiteY75" fmla="*/ 2382838 h 3120571"/>
                <a:gd name="connsiteX76" fmla="*/ 3995510 w 4215960"/>
                <a:gd name="connsiteY76" fmla="*/ 2414360 h 3120571"/>
                <a:gd name="connsiteX77" fmla="*/ 3958771 w 4215960"/>
                <a:gd name="connsiteY77" fmla="*/ 2378075 h 3120571"/>
                <a:gd name="connsiteX78" fmla="*/ 4003448 w 4215960"/>
                <a:gd name="connsiteY78" fmla="*/ 2355170 h 3120571"/>
                <a:gd name="connsiteX79" fmla="*/ 3874181 w 4215960"/>
                <a:gd name="connsiteY79" fmla="*/ 2141991 h 3120571"/>
                <a:gd name="connsiteX80" fmla="*/ 3889147 w 4215960"/>
                <a:gd name="connsiteY80" fmla="*/ 2111828 h 3120571"/>
                <a:gd name="connsiteX81" fmla="*/ 3865562 w 4215960"/>
                <a:gd name="connsiteY81" fmla="*/ 1996168 h 3120571"/>
                <a:gd name="connsiteX82" fmla="*/ 3706813 w 4215960"/>
                <a:gd name="connsiteY82" fmla="*/ 1985282 h 3120571"/>
                <a:gd name="connsiteX83" fmla="*/ 3673475 w 4215960"/>
                <a:gd name="connsiteY83" fmla="*/ 2034040 h 3120571"/>
                <a:gd name="connsiteX84" fmla="*/ 3584575 w 4215960"/>
                <a:gd name="connsiteY84" fmla="*/ 2048556 h 3120571"/>
                <a:gd name="connsiteX85" fmla="*/ 3590925 w 4215960"/>
                <a:gd name="connsiteY85" fmla="*/ 2026557 h 3120571"/>
                <a:gd name="connsiteX86" fmla="*/ 3537403 w 4215960"/>
                <a:gd name="connsiteY86" fmla="*/ 2010456 h 3120571"/>
                <a:gd name="connsiteX87" fmla="*/ 3512684 w 4215960"/>
                <a:gd name="connsiteY87" fmla="*/ 1845355 h 3120571"/>
                <a:gd name="connsiteX88" fmla="*/ 3232377 w 4215960"/>
                <a:gd name="connsiteY88" fmla="*/ 1778680 h 3120571"/>
                <a:gd name="connsiteX89" fmla="*/ 3096078 w 4215960"/>
                <a:gd name="connsiteY89" fmla="*/ 1821996 h 3120571"/>
                <a:gd name="connsiteX90" fmla="*/ 2964089 w 4215960"/>
                <a:gd name="connsiteY90" fmla="*/ 1814512 h 3120571"/>
                <a:gd name="connsiteX91" fmla="*/ 2831646 w 4215960"/>
                <a:gd name="connsiteY91" fmla="*/ 1703614 h 3120571"/>
                <a:gd name="connsiteX92" fmla="*/ 2618468 w 4215960"/>
                <a:gd name="connsiteY92" fmla="*/ 1400401 h 3120571"/>
                <a:gd name="connsiteX93" fmla="*/ 2220006 w 4215960"/>
                <a:gd name="connsiteY93" fmla="*/ 1260928 h 3120571"/>
                <a:gd name="connsiteX94" fmla="*/ 1821543 w 4215960"/>
                <a:gd name="connsiteY94" fmla="*/ 1284514 h 3120571"/>
                <a:gd name="connsiteX95" fmla="*/ 1799771 w 4215960"/>
                <a:gd name="connsiteY95" fmla="*/ 1211943 h 3120571"/>
                <a:gd name="connsiteX96" fmla="*/ 1756228 w 4215960"/>
                <a:gd name="connsiteY96" fmla="*/ 1139371 h 3120571"/>
                <a:gd name="connsiteX97" fmla="*/ 1625600 w 4215960"/>
                <a:gd name="connsiteY97" fmla="*/ 986971 h 3120571"/>
                <a:gd name="connsiteX98" fmla="*/ 1589314 w 4215960"/>
                <a:gd name="connsiteY98" fmla="*/ 928914 h 3120571"/>
                <a:gd name="connsiteX99" fmla="*/ 1574800 w 4215960"/>
                <a:gd name="connsiteY99" fmla="*/ 892628 h 3120571"/>
                <a:gd name="connsiteX100" fmla="*/ 1538514 w 4215960"/>
                <a:gd name="connsiteY100" fmla="*/ 856343 h 3120571"/>
                <a:gd name="connsiteX101" fmla="*/ 1509485 w 4215960"/>
                <a:gd name="connsiteY101" fmla="*/ 820057 h 3120571"/>
                <a:gd name="connsiteX102" fmla="*/ 1473200 w 4215960"/>
                <a:gd name="connsiteY102" fmla="*/ 783771 h 3120571"/>
                <a:gd name="connsiteX103" fmla="*/ 1436914 w 4215960"/>
                <a:gd name="connsiteY103" fmla="*/ 718457 h 3120571"/>
                <a:gd name="connsiteX104" fmla="*/ 1357085 w 4215960"/>
                <a:gd name="connsiteY104" fmla="*/ 624114 h 3120571"/>
                <a:gd name="connsiteX105" fmla="*/ 1335314 w 4215960"/>
                <a:gd name="connsiteY105" fmla="*/ 602343 h 3120571"/>
                <a:gd name="connsiteX106" fmla="*/ 1277257 w 4215960"/>
                <a:gd name="connsiteY106" fmla="*/ 529771 h 3120571"/>
                <a:gd name="connsiteX107" fmla="*/ 1219200 w 4215960"/>
                <a:gd name="connsiteY107" fmla="*/ 464457 h 3120571"/>
                <a:gd name="connsiteX108" fmla="*/ 1161143 w 4215960"/>
                <a:gd name="connsiteY108" fmla="*/ 406400 h 3120571"/>
                <a:gd name="connsiteX109" fmla="*/ 1081314 w 4215960"/>
                <a:gd name="connsiteY109" fmla="*/ 362857 h 3120571"/>
                <a:gd name="connsiteX110" fmla="*/ 1052285 w 4215960"/>
                <a:gd name="connsiteY110" fmla="*/ 333828 h 3120571"/>
                <a:gd name="connsiteX111" fmla="*/ 1001485 w 4215960"/>
                <a:gd name="connsiteY111" fmla="*/ 304800 h 3120571"/>
                <a:gd name="connsiteX112" fmla="*/ 979714 w 4215960"/>
                <a:gd name="connsiteY112" fmla="*/ 290285 h 3120571"/>
                <a:gd name="connsiteX113" fmla="*/ 928914 w 4215960"/>
                <a:gd name="connsiteY113" fmla="*/ 246743 h 3120571"/>
                <a:gd name="connsiteX114" fmla="*/ 907143 w 4215960"/>
                <a:gd name="connsiteY114" fmla="*/ 232228 h 3120571"/>
                <a:gd name="connsiteX115" fmla="*/ 885371 w 4215960"/>
                <a:gd name="connsiteY115" fmla="*/ 224971 h 3120571"/>
                <a:gd name="connsiteX116" fmla="*/ 849085 w 4215960"/>
                <a:gd name="connsiteY116" fmla="*/ 188685 h 3120571"/>
                <a:gd name="connsiteX117" fmla="*/ 820057 w 4215960"/>
                <a:gd name="connsiteY117" fmla="*/ 166914 h 3120571"/>
                <a:gd name="connsiteX118" fmla="*/ 812800 w 4215960"/>
                <a:gd name="connsiteY118" fmla="*/ 145143 h 3120571"/>
                <a:gd name="connsiteX119" fmla="*/ 762000 w 4215960"/>
                <a:gd name="connsiteY119" fmla="*/ 116114 h 3120571"/>
                <a:gd name="connsiteX120" fmla="*/ 740228 w 4215960"/>
                <a:gd name="connsiteY120" fmla="*/ 101600 h 3120571"/>
                <a:gd name="connsiteX121" fmla="*/ 703943 w 4215960"/>
                <a:gd name="connsiteY121" fmla="*/ 65314 h 3120571"/>
                <a:gd name="connsiteX122" fmla="*/ 689428 w 4215960"/>
                <a:gd name="connsiteY122" fmla="*/ 50800 h 3120571"/>
                <a:gd name="connsiteX123" fmla="*/ 660400 w 4215960"/>
                <a:gd name="connsiteY123" fmla="*/ 43543 h 3120571"/>
                <a:gd name="connsiteX124" fmla="*/ 638628 w 4215960"/>
                <a:gd name="connsiteY124" fmla="*/ 36285 h 3120571"/>
                <a:gd name="connsiteX125" fmla="*/ 602343 w 4215960"/>
                <a:gd name="connsiteY125" fmla="*/ 0 h 3120571"/>
                <a:gd name="connsiteX0" fmla="*/ 602343 w 4215960"/>
                <a:gd name="connsiteY0" fmla="*/ 0 h 3120571"/>
                <a:gd name="connsiteX1" fmla="*/ 406400 w 4215960"/>
                <a:gd name="connsiteY1" fmla="*/ 7257 h 3120571"/>
                <a:gd name="connsiteX2" fmla="*/ 362857 w 4215960"/>
                <a:gd name="connsiteY2" fmla="*/ 36285 h 3120571"/>
                <a:gd name="connsiteX3" fmla="*/ 312057 w 4215960"/>
                <a:gd name="connsiteY3" fmla="*/ 50800 h 3120571"/>
                <a:gd name="connsiteX4" fmla="*/ 239485 w 4215960"/>
                <a:gd name="connsiteY4" fmla="*/ 101600 h 3120571"/>
                <a:gd name="connsiteX5" fmla="*/ 210457 w 4215960"/>
                <a:gd name="connsiteY5" fmla="*/ 108857 h 3120571"/>
                <a:gd name="connsiteX6" fmla="*/ 159657 w 4215960"/>
                <a:gd name="connsiteY6" fmla="*/ 137885 h 3120571"/>
                <a:gd name="connsiteX7" fmla="*/ 130628 w 4215960"/>
                <a:gd name="connsiteY7" fmla="*/ 166914 h 3120571"/>
                <a:gd name="connsiteX8" fmla="*/ 108857 w 4215960"/>
                <a:gd name="connsiteY8" fmla="*/ 188685 h 3120571"/>
                <a:gd name="connsiteX9" fmla="*/ 94343 w 4215960"/>
                <a:gd name="connsiteY9" fmla="*/ 203200 h 3120571"/>
                <a:gd name="connsiteX10" fmla="*/ 43543 w 4215960"/>
                <a:gd name="connsiteY10" fmla="*/ 283028 h 3120571"/>
                <a:gd name="connsiteX11" fmla="*/ 14514 w 4215960"/>
                <a:gd name="connsiteY11" fmla="*/ 362857 h 3120571"/>
                <a:gd name="connsiteX12" fmla="*/ 0 w 4215960"/>
                <a:gd name="connsiteY12" fmla="*/ 420914 h 3120571"/>
                <a:gd name="connsiteX13" fmla="*/ 7257 w 4215960"/>
                <a:gd name="connsiteY13" fmla="*/ 1393371 h 3120571"/>
                <a:gd name="connsiteX14" fmla="*/ 29028 w 4215960"/>
                <a:gd name="connsiteY14" fmla="*/ 1494971 h 3120571"/>
                <a:gd name="connsiteX15" fmla="*/ 43543 w 4215960"/>
                <a:gd name="connsiteY15" fmla="*/ 1531257 h 3120571"/>
                <a:gd name="connsiteX16" fmla="*/ 58057 w 4215960"/>
                <a:gd name="connsiteY16" fmla="*/ 1596571 h 3120571"/>
                <a:gd name="connsiteX17" fmla="*/ 79828 w 4215960"/>
                <a:gd name="connsiteY17" fmla="*/ 1647371 h 3120571"/>
                <a:gd name="connsiteX18" fmla="*/ 116114 w 4215960"/>
                <a:gd name="connsiteY18" fmla="*/ 1763485 h 3120571"/>
                <a:gd name="connsiteX19" fmla="*/ 137885 w 4215960"/>
                <a:gd name="connsiteY19" fmla="*/ 1828800 h 3120571"/>
                <a:gd name="connsiteX20" fmla="*/ 145143 w 4215960"/>
                <a:gd name="connsiteY20" fmla="*/ 1850571 h 3120571"/>
                <a:gd name="connsiteX21" fmla="*/ 166914 w 4215960"/>
                <a:gd name="connsiteY21" fmla="*/ 1894114 h 3120571"/>
                <a:gd name="connsiteX22" fmla="*/ 188685 w 4215960"/>
                <a:gd name="connsiteY22" fmla="*/ 1944914 h 3120571"/>
                <a:gd name="connsiteX23" fmla="*/ 195943 w 4215960"/>
                <a:gd name="connsiteY23" fmla="*/ 1973943 h 3120571"/>
                <a:gd name="connsiteX24" fmla="*/ 232228 w 4215960"/>
                <a:gd name="connsiteY24" fmla="*/ 2024743 h 3120571"/>
                <a:gd name="connsiteX25" fmla="*/ 254000 w 4215960"/>
                <a:gd name="connsiteY25" fmla="*/ 2082800 h 3120571"/>
                <a:gd name="connsiteX26" fmla="*/ 275771 w 4215960"/>
                <a:gd name="connsiteY26" fmla="*/ 2104571 h 3120571"/>
                <a:gd name="connsiteX27" fmla="*/ 312057 w 4215960"/>
                <a:gd name="connsiteY27" fmla="*/ 2177143 h 3120571"/>
                <a:gd name="connsiteX28" fmla="*/ 348343 w 4215960"/>
                <a:gd name="connsiteY28" fmla="*/ 2227943 h 3120571"/>
                <a:gd name="connsiteX29" fmla="*/ 355600 w 4215960"/>
                <a:gd name="connsiteY29" fmla="*/ 2249714 h 3120571"/>
                <a:gd name="connsiteX30" fmla="*/ 406400 w 4215960"/>
                <a:gd name="connsiteY30" fmla="*/ 2315028 h 3120571"/>
                <a:gd name="connsiteX31" fmla="*/ 435428 w 4215960"/>
                <a:gd name="connsiteY31" fmla="*/ 2380343 h 3120571"/>
                <a:gd name="connsiteX32" fmla="*/ 457200 w 4215960"/>
                <a:gd name="connsiteY32" fmla="*/ 2409371 h 3120571"/>
                <a:gd name="connsiteX33" fmla="*/ 471714 w 4215960"/>
                <a:gd name="connsiteY33" fmla="*/ 2467428 h 3120571"/>
                <a:gd name="connsiteX34" fmla="*/ 478971 w 4215960"/>
                <a:gd name="connsiteY34" fmla="*/ 2489200 h 3120571"/>
                <a:gd name="connsiteX35" fmla="*/ 486228 w 4215960"/>
                <a:gd name="connsiteY35" fmla="*/ 2518228 h 3120571"/>
                <a:gd name="connsiteX36" fmla="*/ 493485 w 4215960"/>
                <a:gd name="connsiteY36" fmla="*/ 2583543 h 3120571"/>
                <a:gd name="connsiteX37" fmla="*/ 515257 w 4215960"/>
                <a:gd name="connsiteY37" fmla="*/ 2641600 h 3120571"/>
                <a:gd name="connsiteX38" fmla="*/ 544285 w 4215960"/>
                <a:gd name="connsiteY38" fmla="*/ 2685143 h 3120571"/>
                <a:gd name="connsiteX39" fmla="*/ 573314 w 4215960"/>
                <a:gd name="connsiteY39" fmla="*/ 2735943 h 3120571"/>
                <a:gd name="connsiteX40" fmla="*/ 602343 w 4215960"/>
                <a:gd name="connsiteY40" fmla="*/ 2757714 h 3120571"/>
                <a:gd name="connsiteX41" fmla="*/ 645885 w 4215960"/>
                <a:gd name="connsiteY41" fmla="*/ 2801257 h 3120571"/>
                <a:gd name="connsiteX42" fmla="*/ 674914 w 4215960"/>
                <a:gd name="connsiteY42" fmla="*/ 2823028 h 3120571"/>
                <a:gd name="connsiteX43" fmla="*/ 711200 w 4215960"/>
                <a:gd name="connsiteY43" fmla="*/ 2866571 h 3120571"/>
                <a:gd name="connsiteX44" fmla="*/ 740228 w 4215960"/>
                <a:gd name="connsiteY44" fmla="*/ 2888343 h 3120571"/>
                <a:gd name="connsiteX45" fmla="*/ 812800 w 4215960"/>
                <a:gd name="connsiteY45" fmla="*/ 2953657 h 3120571"/>
                <a:gd name="connsiteX46" fmla="*/ 849085 w 4215960"/>
                <a:gd name="connsiteY46" fmla="*/ 2997200 h 3120571"/>
                <a:gd name="connsiteX47" fmla="*/ 870857 w 4215960"/>
                <a:gd name="connsiteY47" fmla="*/ 3011714 h 3120571"/>
                <a:gd name="connsiteX48" fmla="*/ 907143 w 4215960"/>
                <a:gd name="connsiteY48" fmla="*/ 3055257 h 3120571"/>
                <a:gd name="connsiteX49" fmla="*/ 936171 w 4215960"/>
                <a:gd name="connsiteY49" fmla="*/ 3077028 h 3120571"/>
                <a:gd name="connsiteX50" fmla="*/ 1030514 w 4215960"/>
                <a:gd name="connsiteY50" fmla="*/ 3120571 h 3120571"/>
                <a:gd name="connsiteX51" fmla="*/ 1480457 w 4215960"/>
                <a:gd name="connsiteY51" fmla="*/ 3106057 h 3120571"/>
                <a:gd name="connsiteX52" fmla="*/ 1531257 w 4215960"/>
                <a:gd name="connsiteY52" fmla="*/ 3091543 h 3120571"/>
                <a:gd name="connsiteX53" fmla="*/ 1618343 w 4215960"/>
                <a:gd name="connsiteY53" fmla="*/ 3084285 h 3120571"/>
                <a:gd name="connsiteX54" fmla="*/ 1698171 w 4215960"/>
                <a:gd name="connsiteY54" fmla="*/ 3069771 h 3120571"/>
                <a:gd name="connsiteX55" fmla="*/ 1756228 w 4215960"/>
                <a:gd name="connsiteY55" fmla="*/ 3062514 h 3120571"/>
                <a:gd name="connsiteX56" fmla="*/ 1785257 w 4215960"/>
                <a:gd name="connsiteY56" fmla="*/ 3048000 h 3120571"/>
                <a:gd name="connsiteX57" fmla="*/ 1850571 w 4215960"/>
                <a:gd name="connsiteY57" fmla="*/ 3026228 h 3120571"/>
                <a:gd name="connsiteX58" fmla="*/ 1886857 w 4215960"/>
                <a:gd name="connsiteY58" fmla="*/ 3011714 h 3120571"/>
                <a:gd name="connsiteX59" fmla="*/ 1988457 w 4215960"/>
                <a:gd name="connsiteY59" fmla="*/ 2997200 h 3120571"/>
                <a:gd name="connsiteX60" fmla="*/ 2017485 w 4215960"/>
                <a:gd name="connsiteY60" fmla="*/ 2989943 h 3120571"/>
                <a:gd name="connsiteX61" fmla="*/ 2053771 w 4215960"/>
                <a:gd name="connsiteY61" fmla="*/ 2982685 h 3120571"/>
                <a:gd name="connsiteX62" fmla="*/ 2140857 w 4215960"/>
                <a:gd name="connsiteY62" fmla="*/ 2968171 h 3120571"/>
                <a:gd name="connsiteX63" fmla="*/ 2169885 w 4215960"/>
                <a:gd name="connsiteY63" fmla="*/ 2939143 h 3120571"/>
                <a:gd name="connsiteX64" fmla="*/ 2286000 w 4215960"/>
                <a:gd name="connsiteY64" fmla="*/ 2917371 h 3120571"/>
                <a:gd name="connsiteX65" fmla="*/ 2358571 w 4215960"/>
                <a:gd name="connsiteY65" fmla="*/ 2902857 h 3120571"/>
                <a:gd name="connsiteX66" fmla="*/ 2467428 w 4215960"/>
                <a:gd name="connsiteY66" fmla="*/ 2873828 h 3120571"/>
                <a:gd name="connsiteX67" fmla="*/ 2569028 w 4215960"/>
                <a:gd name="connsiteY67" fmla="*/ 2844800 h 3120571"/>
                <a:gd name="connsiteX68" fmla="*/ 2590800 w 4215960"/>
                <a:gd name="connsiteY68" fmla="*/ 2837543 h 3120571"/>
                <a:gd name="connsiteX69" fmla="*/ 2794000 w 4215960"/>
                <a:gd name="connsiteY69" fmla="*/ 2830285 h 3120571"/>
                <a:gd name="connsiteX70" fmla="*/ 3835626 w 4215960"/>
                <a:gd name="connsiteY70" fmla="*/ 2974747 h 3120571"/>
                <a:gd name="connsiteX71" fmla="*/ 3912960 w 4215960"/>
                <a:gd name="connsiteY71" fmla="*/ 2842078 h 3120571"/>
                <a:gd name="connsiteX72" fmla="*/ 4205514 w 4215960"/>
                <a:gd name="connsiteY72" fmla="*/ 2508930 h 3120571"/>
                <a:gd name="connsiteX73" fmla="*/ 4124097 w 4215960"/>
                <a:gd name="connsiteY73" fmla="*/ 2499858 h 3120571"/>
                <a:gd name="connsiteX74" fmla="*/ 4128634 w 4215960"/>
                <a:gd name="connsiteY74" fmla="*/ 2408010 h 3120571"/>
                <a:gd name="connsiteX75" fmla="*/ 4079647 w 4215960"/>
                <a:gd name="connsiteY75" fmla="*/ 2382838 h 3120571"/>
                <a:gd name="connsiteX76" fmla="*/ 3995510 w 4215960"/>
                <a:gd name="connsiteY76" fmla="*/ 2414360 h 3120571"/>
                <a:gd name="connsiteX77" fmla="*/ 3958771 w 4215960"/>
                <a:gd name="connsiteY77" fmla="*/ 2378075 h 3120571"/>
                <a:gd name="connsiteX78" fmla="*/ 4003448 w 4215960"/>
                <a:gd name="connsiteY78" fmla="*/ 2355170 h 3120571"/>
                <a:gd name="connsiteX79" fmla="*/ 3874181 w 4215960"/>
                <a:gd name="connsiteY79" fmla="*/ 2141991 h 3120571"/>
                <a:gd name="connsiteX80" fmla="*/ 3889147 w 4215960"/>
                <a:gd name="connsiteY80" fmla="*/ 2111828 h 3120571"/>
                <a:gd name="connsiteX81" fmla="*/ 3865562 w 4215960"/>
                <a:gd name="connsiteY81" fmla="*/ 1996168 h 3120571"/>
                <a:gd name="connsiteX82" fmla="*/ 3706813 w 4215960"/>
                <a:gd name="connsiteY82" fmla="*/ 1985282 h 3120571"/>
                <a:gd name="connsiteX83" fmla="*/ 3673475 w 4215960"/>
                <a:gd name="connsiteY83" fmla="*/ 2034040 h 3120571"/>
                <a:gd name="connsiteX84" fmla="*/ 3584575 w 4215960"/>
                <a:gd name="connsiteY84" fmla="*/ 2048556 h 3120571"/>
                <a:gd name="connsiteX85" fmla="*/ 3590925 w 4215960"/>
                <a:gd name="connsiteY85" fmla="*/ 2026557 h 3120571"/>
                <a:gd name="connsiteX86" fmla="*/ 3537403 w 4215960"/>
                <a:gd name="connsiteY86" fmla="*/ 2010456 h 3120571"/>
                <a:gd name="connsiteX87" fmla="*/ 3512684 w 4215960"/>
                <a:gd name="connsiteY87" fmla="*/ 1845355 h 3120571"/>
                <a:gd name="connsiteX88" fmla="*/ 3232377 w 4215960"/>
                <a:gd name="connsiteY88" fmla="*/ 1778680 h 3120571"/>
                <a:gd name="connsiteX89" fmla="*/ 3096078 w 4215960"/>
                <a:gd name="connsiteY89" fmla="*/ 1821996 h 3120571"/>
                <a:gd name="connsiteX90" fmla="*/ 2964089 w 4215960"/>
                <a:gd name="connsiteY90" fmla="*/ 1814512 h 3120571"/>
                <a:gd name="connsiteX91" fmla="*/ 2831646 w 4215960"/>
                <a:gd name="connsiteY91" fmla="*/ 1703614 h 3120571"/>
                <a:gd name="connsiteX92" fmla="*/ 2618468 w 4215960"/>
                <a:gd name="connsiteY92" fmla="*/ 1400401 h 3120571"/>
                <a:gd name="connsiteX93" fmla="*/ 2220006 w 4215960"/>
                <a:gd name="connsiteY93" fmla="*/ 1260928 h 3120571"/>
                <a:gd name="connsiteX94" fmla="*/ 1821543 w 4215960"/>
                <a:gd name="connsiteY94" fmla="*/ 1284514 h 3120571"/>
                <a:gd name="connsiteX95" fmla="*/ 1799771 w 4215960"/>
                <a:gd name="connsiteY95" fmla="*/ 1211943 h 3120571"/>
                <a:gd name="connsiteX96" fmla="*/ 1756228 w 4215960"/>
                <a:gd name="connsiteY96" fmla="*/ 1139371 h 3120571"/>
                <a:gd name="connsiteX97" fmla="*/ 1625600 w 4215960"/>
                <a:gd name="connsiteY97" fmla="*/ 986971 h 3120571"/>
                <a:gd name="connsiteX98" fmla="*/ 1589314 w 4215960"/>
                <a:gd name="connsiteY98" fmla="*/ 928914 h 3120571"/>
                <a:gd name="connsiteX99" fmla="*/ 1574800 w 4215960"/>
                <a:gd name="connsiteY99" fmla="*/ 892628 h 3120571"/>
                <a:gd name="connsiteX100" fmla="*/ 1538514 w 4215960"/>
                <a:gd name="connsiteY100" fmla="*/ 856343 h 3120571"/>
                <a:gd name="connsiteX101" fmla="*/ 1509485 w 4215960"/>
                <a:gd name="connsiteY101" fmla="*/ 820057 h 3120571"/>
                <a:gd name="connsiteX102" fmla="*/ 1473200 w 4215960"/>
                <a:gd name="connsiteY102" fmla="*/ 783771 h 3120571"/>
                <a:gd name="connsiteX103" fmla="*/ 1436914 w 4215960"/>
                <a:gd name="connsiteY103" fmla="*/ 718457 h 3120571"/>
                <a:gd name="connsiteX104" fmla="*/ 1357085 w 4215960"/>
                <a:gd name="connsiteY104" fmla="*/ 624114 h 3120571"/>
                <a:gd name="connsiteX105" fmla="*/ 1335314 w 4215960"/>
                <a:gd name="connsiteY105" fmla="*/ 602343 h 3120571"/>
                <a:gd name="connsiteX106" fmla="*/ 1277257 w 4215960"/>
                <a:gd name="connsiteY106" fmla="*/ 529771 h 3120571"/>
                <a:gd name="connsiteX107" fmla="*/ 1219200 w 4215960"/>
                <a:gd name="connsiteY107" fmla="*/ 464457 h 3120571"/>
                <a:gd name="connsiteX108" fmla="*/ 1161143 w 4215960"/>
                <a:gd name="connsiteY108" fmla="*/ 406400 h 3120571"/>
                <a:gd name="connsiteX109" fmla="*/ 1081314 w 4215960"/>
                <a:gd name="connsiteY109" fmla="*/ 362857 h 3120571"/>
                <a:gd name="connsiteX110" fmla="*/ 1052285 w 4215960"/>
                <a:gd name="connsiteY110" fmla="*/ 333828 h 3120571"/>
                <a:gd name="connsiteX111" fmla="*/ 1001485 w 4215960"/>
                <a:gd name="connsiteY111" fmla="*/ 304800 h 3120571"/>
                <a:gd name="connsiteX112" fmla="*/ 979714 w 4215960"/>
                <a:gd name="connsiteY112" fmla="*/ 290285 h 3120571"/>
                <a:gd name="connsiteX113" fmla="*/ 928914 w 4215960"/>
                <a:gd name="connsiteY113" fmla="*/ 246743 h 3120571"/>
                <a:gd name="connsiteX114" fmla="*/ 907143 w 4215960"/>
                <a:gd name="connsiteY114" fmla="*/ 232228 h 3120571"/>
                <a:gd name="connsiteX115" fmla="*/ 885371 w 4215960"/>
                <a:gd name="connsiteY115" fmla="*/ 224971 h 3120571"/>
                <a:gd name="connsiteX116" fmla="*/ 849085 w 4215960"/>
                <a:gd name="connsiteY116" fmla="*/ 188685 h 3120571"/>
                <a:gd name="connsiteX117" fmla="*/ 820057 w 4215960"/>
                <a:gd name="connsiteY117" fmla="*/ 166914 h 3120571"/>
                <a:gd name="connsiteX118" fmla="*/ 812800 w 4215960"/>
                <a:gd name="connsiteY118" fmla="*/ 145143 h 3120571"/>
                <a:gd name="connsiteX119" fmla="*/ 762000 w 4215960"/>
                <a:gd name="connsiteY119" fmla="*/ 116114 h 3120571"/>
                <a:gd name="connsiteX120" fmla="*/ 740228 w 4215960"/>
                <a:gd name="connsiteY120" fmla="*/ 101600 h 3120571"/>
                <a:gd name="connsiteX121" fmla="*/ 703943 w 4215960"/>
                <a:gd name="connsiteY121" fmla="*/ 65314 h 3120571"/>
                <a:gd name="connsiteX122" fmla="*/ 689428 w 4215960"/>
                <a:gd name="connsiteY122" fmla="*/ 50800 h 3120571"/>
                <a:gd name="connsiteX123" fmla="*/ 660400 w 4215960"/>
                <a:gd name="connsiteY123" fmla="*/ 43543 h 3120571"/>
                <a:gd name="connsiteX124" fmla="*/ 638628 w 4215960"/>
                <a:gd name="connsiteY124" fmla="*/ 36285 h 3120571"/>
                <a:gd name="connsiteX125" fmla="*/ 602343 w 4215960"/>
                <a:gd name="connsiteY125" fmla="*/ 0 h 3120571"/>
                <a:gd name="connsiteX0" fmla="*/ 602343 w 4215960"/>
                <a:gd name="connsiteY0" fmla="*/ 0 h 3120571"/>
                <a:gd name="connsiteX1" fmla="*/ 406400 w 4215960"/>
                <a:gd name="connsiteY1" fmla="*/ 7257 h 3120571"/>
                <a:gd name="connsiteX2" fmla="*/ 362857 w 4215960"/>
                <a:gd name="connsiteY2" fmla="*/ 36285 h 3120571"/>
                <a:gd name="connsiteX3" fmla="*/ 312057 w 4215960"/>
                <a:gd name="connsiteY3" fmla="*/ 50800 h 3120571"/>
                <a:gd name="connsiteX4" fmla="*/ 239485 w 4215960"/>
                <a:gd name="connsiteY4" fmla="*/ 101600 h 3120571"/>
                <a:gd name="connsiteX5" fmla="*/ 210457 w 4215960"/>
                <a:gd name="connsiteY5" fmla="*/ 108857 h 3120571"/>
                <a:gd name="connsiteX6" fmla="*/ 159657 w 4215960"/>
                <a:gd name="connsiteY6" fmla="*/ 137885 h 3120571"/>
                <a:gd name="connsiteX7" fmla="*/ 130628 w 4215960"/>
                <a:gd name="connsiteY7" fmla="*/ 166914 h 3120571"/>
                <a:gd name="connsiteX8" fmla="*/ 108857 w 4215960"/>
                <a:gd name="connsiteY8" fmla="*/ 188685 h 3120571"/>
                <a:gd name="connsiteX9" fmla="*/ 94343 w 4215960"/>
                <a:gd name="connsiteY9" fmla="*/ 203200 h 3120571"/>
                <a:gd name="connsiteX10" fmla="*/ 43543 w 4215960"/>
                <a:gd name="connsiteY10" fmla="*/ 283028 h 3120571"/>
                <a:gd name="connsiteX11" fmla="*/ 14514 w 4215960"/>
                <a:gd name="connsiteY11" fmla="*/ 362857 h 3120571"/>
                <a:gd name="connsiteX12" fmla="*/ 0 w 4215960"/>
                <a:gd name="connsiteY12" fmla="*/ 420914 h 3120571"/>
                <a:gd name="connsiteX13" fmla="*/ 7257 w 4215960"/>
                <a:gd name="connsiteY13" fmla="*/ 1393371 h 3120571"/>
                <a:gd name="connsiteX14" fmla="*/ 29028 w 4215960"/>
                <a:gd name="connsiteY14" fmla="*/ 1494971 h 3120571"/>
                <a:gd name="connsiteX15" fmla="*/ 43543 w 4215960"/>
                <a:gd name="connsiteY15" fmla="*/ 1531257 h 3120571"/>
                <a:gd name="connsiteX16" fmla="*/ 58057 w 4215960"/>
                <a:gd name="connsiteY16" fmla="*/ 1596571 h 3120571"/>
                <a:gd name="connsiteX17" fmla="*/ 79828 w 4215960"/>
                <a:gd name="connsiteY17" fmla="*/ 1647371 h 3120571"/>
                <a:gd name="connsiteX18" fmla="*/ 116114 w 4215960"/>
                <a:gd name="connsiteY18" fmla="*/ 1763485 h 3120571"/>
                <a:gd name="connsiteX19" fmla="*/ 137885 w 4215960"/>
                <a:gd name="connsiteY19" fmla="*/ 1828800 h 3120571"/>
                <a:gd name="connsiteX20" fmla="*/ 145143 w 4215960"/>
                <a:gd name="connsiteY20" fmla="*/ 1850571 h 3120571"/>
                <a:gd name="connsiteX21" fmla="*/ 166914 w 4215960"/>
                <a:gd name="connsiteY21" fmla="*/ 1894114 h 3120571"/>
                <a:gd name="connsiteX22" fmla="*/ 188685 w 4215960"/>
                <a:gd name="connsiteY22" fmla="*/ 1944914 h 3120571"/>
                <a:gd name="connsiteX23" fmla="*/ 195943 w 4215960"/>
                <a:gd name="connsiteY23" fmla="*/ 1973943 h 3120571"/>
                <a:gd name="connsiteX24" fmla="*/ 232228 w 4215960"/>
                <a:gd name="connsiteY24" fmla="*/ 2024743 h 3120571"/>
                <a:gd name="connsiteX25" fmla="*/ 254000 w 4215960"/>
                <a:gd name="connsiteY25" fmla="*/ 2082800 h 3120571"/>
                <a:gd name="connsiteX26" fmla="*/ 275771 w 4215960"/>
                <a:gd name="connsiteY26" fmla="*/ 2104571 h 3120571"/>
                <a:gd name="connsiteX27" fmla="*/ 312057 w 4215960"/>
                <a:gd name="connsiteY27" fmla="*/ 2177143 h 3120571"/>
                <a:gd name="connsiteX28" fmla="*/ 348343 w 4215960"/>
                <a:gd name="connsiteY28" fmla="*/ 2227943 h 3120571"/>
                <a:gd name="connsiteX29" fmla="*/ 355600 w 4215960"/>
                <a:gd name="connsiteY29" fmla="*/ 2249714 h 3120571"/>
                <a:gd name="connsiteX30" fmla="*/ 406400 w 4215960"/>
                <a:gd name="connsiteY30" fmla="*/ 2315028 h 3120571"/>
                <a:gd name="connsiteX31" fmla="*/ 435428 w 4215960"/>
                <a:gd name="connsiteY31" fmla="*/ 2380343 h 3120571"/>
                <a:gd name="connsiteX32" fmla="*/ 457200 w 4215960"/>
                <a:gd name="connsiteY32" fmla="*/ 2409371 h 3120571"/>
                <a:gd name="connsiteX33" fmla="*/ 471714 w 4215960"/>
                <a:gd name="connsiteY33" fmla="*/ 2467428 h 3120571"/>
                <a:gd name="connsiteX34" fmla="*/ 478971 w 4215960"/>
                <a:gd name="connsiteY34" fmla="*/ 2489200 h 3120571"/>
                <a:gd name="connsiteX35" fmla="*/ 486228 w 4215960"/>
                <a:gd name="connsiteY35" fmla="*/ 2518228 h 3120571"/>
                <a:gd name="connsiteX36" fmla="*/ 493485 w 4215960"/>
                <a:gd name="connsiteY36" fmla="*/ 2583543 h 3120571"/>
                <a:gd name="connsiteX37" fmla="*/ 515257 w 4215960"/>
                <a:gd name="connsiteY37" fmla="*/ 2641600 h 3120571"/>
                <a:gd name="connsiteX38" fmla="*/ 544285 w 4215960"/>
                <a:gd name="connsiteY38" fmla="*/ 2685143 h 3120571"/>
                <a:gd name="connsiteX39" fmla="*/ 573314 w 4215960"/>
                <a:gd name="connsiteY39" fmla="*/ 2735943 h 3120571"/>
                <a:gd name="connsiteX40" fmla="*/ 602343 w 4215960"/>
                <a:gd name="connsiteY40" fmla="*/ 2757714 h 3120571"/>
                <a:gd name="connsiteX41" fmla="*/ 645885 w 4215960"/>
                <a:gd name="connsiteY41" fmla="*/ 2801257 h 3120571"/>
                <a:gd name="connsiteX42" fmla="*/ 674914 w 4215960"/>
                <a:gd name="connsiteY42" fmla="*/ 2823028 h 3120571"/>
                <a:gd name="connsiteX43" fmla="*/ 711200 w 4215960"/>
                <a:gd name="connsiteY43" fmla="*/ 2866571 h 3120571"/>
                <a:gd name="connsiteX44" fmla="*/ 740228 w 4215960"/>
                <a:gd name="connsiteY44" fmla="*/ 2888343 h 3120571"/>
                <a:gd name="connsiteX45" fmla="*/ 812800 w 4215960"/>
                <a:gd name="connsiteY45" fmla="*/ 2953657 h 3120571"/>
                <a:gd name="connsiteX46" fmla="*/ 849085 w 4215960"/>
                <a:gd name="connsiteY46" fmla="*/ 2997200 h 3120571"/>
                <a:gd name="connsiteX47" fmla="*/ 870857 w 4215960"/>
                <a:gd name="connsiteY47" fmla="*/ 3011714 h 3120571"/>
                <a:gd name="connsiteX48" fmla="*/ 907143 w 4215960"/>
                <a:gd name="connsiteY48" fmla="*/ 3055257 h 3120571"/>
                <a:gd name="connsiteX49" fmla="*/ 936171 w 4215960"/>
                <a:gd name="connsiteY49" fmla="*/ 3077028 h 3120571"/>
                <a:gd name="connsiteX50" fmla="*/ 1030514 w 4215960"/>
                <a:gd name="connsiteY50" fmla="*/ 3120571 h 3120571"/>
                <a:gd name="connsiteX51" fmla="*/ 1480457 w 4215960"/>
                <a:gd name="connsiteY51" fmla="*/ 3106057 h 3120571"/>
                <a:gd name="connsiteX52" fmla="*/ 1531257 w 4215960"/>
                <a:gd name="connsiteY52" fmla="*/ 3091543 h 3120571"/>
                <a:gd name="connsiteX53" fmla="*/ 1618343 w 4215960"/>
                <a:gd name="connsiteY53" fmla="*/ 3084285 h 3120571"/>
                <a:gd name="connsiteX54" fmla="*/ 1698171 w 4215960"/>
                <a:gd name="connsiteY54" fmla="*/ 3069771 h 3120571"/>
                <a:gd name="connsiteX55" fmla="*/ 1756228 w 4215960"/>
                <a:gd name="connsiteY55" fmla="*/ 3062514 h 3120571"/>
                <a:gd name="connsiteX56" fmla="*/ 1785257 w 4215960"/>
                <a:gd name="connsiteY56" fmla="*/ 3048000 h 3120571"/>
                <a:gd name="connsiteX57" fmla="*/ 1850571 w 4215960"/>
                <a:gd name="connsiteY57" fmla="*/ 3026228 h 3120571"/>
                <a:gd name="connsiteX58" fmla="*/ 1886857 w 4215960"/>
                <a:gd name="connsiteY58" fmla="*/ 3011714 h 3120571"/>
                <a:gd name="connsiteX59" fmla="*/ 1988457 w 4215960"/>
                <a:gd name="connsiteY59" fmla="*/ 2997200 h 3120571"/>
                <a:gd name="connsiteX60" fmla="*/ 2017485 w 4215960"/>
                <a:gd name="connsiteY60" fmla="*/ 2989943 h 3120571"/>
                <a:gd name="connsiteX61" fmla="*/ 2053771 w 4215960"/>
                <a:gd name="connsiteY61" fmla="*/ 2982685 h 3120571"/>
                <a:gd name="connsiteX62" fmla="*/ 2140857 w 4215960"/>
                <a:gd name="connsiteY62" fmla="*/ 2968171 h 3120571"/>
                <a:gd name="connsiteX63" fmla="*/ 2169885 w 4215960"/>
                <a:gd name="connsiteY63" fmla="*/ 2939143 h 3120571"/>
                <a:gd name="connsiteX64" fmla="*/ 2286000 w 4215960"/>
                <a:gd name="connsiteY64" fmla="*/ 2917371 h 3120571"/>
                <a:gd name="connsiteX65" fmla="*/ 2358571 w 4215960"/>
                <a:gd name="connsiteY65" fmla="*/ 2902857 h 3120571"/>
                <a:gd name="connsiteX66" fmla="*/ 2467428 w 4215960"/>
                <a:gd name="connsiteY66" fmla="*/ 2873828 h 3120571"/>
                <a:gd name="connsiteX67" fmla="*/ 2569028 w 4215960"/>
                <a:gd name="connsiteY67" fmla="*/ 2844800 h 3120571"/>
                <a:gd name="connsiteX68" fmla="*/ 2590800 w 4215960"/>
                <a:gd name="connsiteY68" fmla="*/ 2837543 h 3120571"/>
                <a:gd name="connsiteX69" fmla="*/ 3852862 w 4215960"/>
                <a:gd name="connsiteY69" fmla="*/ 3063648 h 3120571"/>
                <a:gd name="connsiteX70" fmla="*/ 3835626 w 4215960"/>
                <a:gd name="connsiteY70" fmla="*/ 2974747 h 3120571"/>
                <a:gd name="connsiteX71" fmla="*/ 3912960 w 4215960"/>
                <a:gd name="connsiteY71" fmla="*/ 2842078 h 3120571"/>
                <a:gd name="connsiteX72" fmla="*/ 4205514 w 4215960"/>
                <a:gd name="connsiteY72" fmla="*/ 2508930 h 3120571"/>
                <a:gd name="connsiteX73" fmla="*/ 4124097 w 4215960"/>
                <a:gd name="connsiteY73" fmla="*/ 2499858 h 3120571"/>
                <a:gd name="connsiteX74" fmla="*/ 4128634 w 4215960"/>
                <a:gd name="connsiteY74" fmla="*/ 2408010 h 3120571"/>
                <a:gd name="connsiteX75" fmla="*/ 4079647 w 4215960"/>
                <a:gd name="connsiteY75" fmla="*/ 2382838 h 3120571"/>
                <a:gd name="connsiteX76" fmla="*/ 3995510 w 4215960"/>
                <a:gd name="connsiteY76" fmla="*/ 2414360 h 3120571"/>
                <a:gd name="connsiteX77" fmla="*/ 3958771 w 4215960"/>
                <a:gd name="connsiteY77" fmla="*/ 2378075 h 3120571"/>
                <a:gd name="connsiteX78" fmla="*/ 4003448 w 4215960"/>
                <a:gd name="connsiteY78" fmla="*/ 2355170 h 3120571"/>
                <a:gd name="connsiteX79" fmla="*/ 3874181 w 4215960"/>
                <a:gd name="connsiteY79" fmla="*/ 2141991 h 3120571"/>
                <a:gd name="connsiteX80" fmla="*/ 3889147 w 4215960"/>
                <a:gd name="connsiteY80" fmla="*/ 2111828 h 3120571"/>
                <a:gd name="connsiteX81" fmla="*/ 3865562 w 4215960"/>
                <a:gd name="connsiteY81" fmla="*/ 1996168 h 3120571"/>
                <a:gd name="connsiteX82" fmla="*/ 3706813 w 4215960"/>
                <a:gd name="connsiteY82" fmla="*/ 1985282 h 3120571"/>
                <a:gd name="connsiteX83" fmla="*/ 3673475 w 4215960"/>
                <a:gd name="connsiteY83" fmla="*/ 2034040 h 3120571"/>
                <a:gd name="connsiteX84" fmla="*/ 3584575 w 4215960"/>
                <a:gd name="connsiteY84" fmla="*/ 2048556 h 3120571"/>
                <a:gd name="connsiteX85" fmla="*/ 3590925 w 4215960"/>
                <a:gd name="connsiteY85" fmla="*/ 2026557 h 3120571"/>
                <a:gd name="connsiteX86" fmla="*/ 3537403 w 4215960"/>
                <a:gd name="connsiteY86" fmla="*/ 2010456 h 3120571"/>
                <a:gd name="connsiteX87" fmla="*/ 3512684 w 4215960"/>
                <a:gd name="connsiteY87" fmla="*/ 1845355 h 3120571"/>
                <a:gd name="connsiteX88" fmla="*/ 3232377 w 4215960"/>
                <a:gd name="connsiteY88" fmla="*/ 1778680 h 3120571"/>
                <a:gd name="connsiteX89" fmla="*/ 3096078 w 4215960"/>
                <a:gd name="connsiteY89" fmla="*/ 1821996 h 3120571"/>
                <a:gd name="connsiteX90" fmla="*/ 2964089 w 4215960"/>
                <a:gd name="connsiteY90" fmla="*/ 1814512 h 3120571"/>
                <a:gd name="connsiteX91" fmla="*/ 2831646 w 4215960"/>
                <a:gd name="connsiteY91" fmla="*/ 1703614 h 3120571"/>
                <a:gd name="connsiteX92" fmla="*/ 2618468 w 4215960"/>
                <a:gd name="connsiteY92" fmla="*/ 1400401 h 3120571"/>
                <a:gd name="connsiteX93" fmla="*/ 2220006 w 4215960"/>
                <a:gd name="connsiteY93" fmla="*/ 1260928 h 3120571"/>
                <a:gd name="connsiteX94" fmla="*/ 1821543 w 4215960"/>
                <a:gd name="connsiteY94" fmla="*/ 1284514 h 3120571"/>
                <a:gd name="connsiteX95" fmla="*/ 1799771 w 4215960"/>
                <a:gd name="connsiteY95" fmla="*/ 1211943 h 3120571"/>
                <a:gd name="connsiteX96" fmla="*/ 1756228 w 4215960"/>
                <a:gd name="connsiteY96" fmla="*/ 1139371 h 3120571"/>
                <a:gd name="connsiteX97" fmla="*/ 1625600 w 4215960"/>
                <a:gd name="connsiteY97" fmla="*/ 986971 h 3120571"/>
                <a:gd name="connsiteX98" fmla="*/ 1589314 w 4215960"/>
                <a:gd name="connsiteY98" fmla="*/ 928914 h 3120571"/>
                <a:gd name="connsiteX99" fmla="*/ 1574800 w 4215960"/>
                <a:gd name="connsiteY99" fmla="*/ 892628 h 3120571"/>
                <a:gd name="connsiteX100" fmla="*/ 1538514 w 4215960"/>
                <a:gd name="connsiteY100" fmla="*/ 856343 h 3120571"/>
                <a:gd name="connsiteX101" fmla="*/ 1509485 w 4215960"/>
                <a:gd name="connsiteY101" fmla="*/ 820057 h 3120571"/>
                <a:gd name="connsiteX102" fmla="*/ 1473200 w 4215960"/>
                <a:gd name="connsiteY102" fmla="*/ 783771 h 3120571"/>
                <a:gd name="connsiteX103" fmla="*/ 1436914 w 4215960"/>
                <a:gd name="connsiteY103" fmla="*/ 718457 h 3120571"/>
                <a:gd name="connsiteX104" fmla="*/ 1357085 w 4215960"/>
                <a:gd name="connsiteY104" fmla="*/ 624114 h 3120571"/>
                <a:gd name="connsiteX105" fmla="*/ 1335314 w 4215960"/>
                <a:gd name="connsiteY105" fmla="*/ 602343 h 3120571"/>
                <a:gd name="connsiteX106" fmla="*/ 1277257 w 4215960"/>
                <a:gd name="connsiteY106" fmla="*/ 529771 h 3120571"/>
                <a:gd name="connsiteX107" fmla="*/ 1219200 w 4215960"/>
                <a:gd name="connsiteY107" fmla="*/ 464457 h 3120571"/>
                <a:gd name="connsiteX108" fmla="*/ 1161143 w 4215960"/>
                <a:gd name="connsiteY108" fmla="*/ 406400 h 3120571"/>
                <a:gd name="connsiteX109" fmla="*/ 1081314 w 4215960"/>
                <a:gd name="connsiteY109" fmla="*/ 362857 h 3120571"/>
                <a:gd name="connsiteX110" fmla="*/ 1052285 w 4215960"/>
                <a:gd name="connsiteY110" fmla="*/ 333828 h 3120571"/>
                <a:gd name="connsiteX111" fmla="*/ 1001485 w 4215960"/>
                <a:gd name="connsiteY111" fmla="*/ 304800 h 3120571"/>
                <a:gd name="connsiteX112" fmla="*/ 979714 w 4215960"/>
                <a:gd name="connsiteY112" fmla="*/ 290285 h 3120571"/>
                <a:gd name="connsiteX113" fmla="*/ 928914 w 4215960"/>
                <a:gd name="connsiteY113" fmla="*/ 246743 h 3120571"/>
                <a:gd name="connsiteX114" fmla="*/ 907143 w 4215960"/>
                <a:gd name="connsiteY114" fmla="*/ 232228 h 3120571"/>
                <a:gd name="connsiteX115" fmla="*/ 885371 w 4215960"/>
                <a:gd name="connsiteY115" fmla="*/ 224971 h 3120571"/>
                <a:gd name="connsiteX116" fmla="*/ 849085 w 4215960"/>
                <a:gd name="connsiteY116" fmla="*/ 188685 h 3120571"/>
                <a:gd name="connsiteX117" fmla="*/ 820057 w 4215960"/>
                <a:gd name="connsiteY117" fmla="*/ 166914 h 3120571"/>
                <a:gd name="connsiteX118" fmla="*/ 812800 w 4215960"/>
                <a:gd name="connsiteY118" fmla="*/ 145143 h 3120571"/>
                <a:gd name="connsiteX119" fmla="*/ 762000 w 4215960"/>
                <a:gd name="connsiteY119" fmla="*/ 116114 h 3120571"/>
                <a:gd name="connsiteX120" fmla="*/ 740228 w 4215960"/>
                <a:gd name="connsiteY120" fmla="*/ 101600 h 3120571"/>
                <a:gd name="connsiteX121" fmla="*/ 703943 w 4215960"/>
                <a:gd name="connsiteY121" fmla="*/ 65314 h 3120571"/>
                <a:gd name="connsiteX122" fmla="*/ 689428 w 4215960"/>
                <a:gd name="connsiteY122" fmla="*/ 50800 h 3120571"/>
                <a:gd name="connsiteX123" fmla="*/ 660400 w 4215960"/>
                <a:gd name="connsiteY123" fmla="*/ 43543 h 3120571"/>
                <a:gd name="connsiteX124" fmla="*/ 638628 w 4215960"/>
                <a:gd name="connsiteY124" fmla="*/ 36285 h 3120571"/>
                <a:gd name="connsiteX125" fmla="*/ 602343 w 4215960"/>
                <a:gd name="connsiteY125" fmla="*/ 0 h 3120571"/>
                <a:gd name="connsiteX0" fmla="*/ 602343 w 4215960"/>
                <a:gd name="connsiteY0" fmla="*/ 0 h 3121466"/>
                <a:gd name="connsiteX1" fmla="*/ 406400 w 4215960"/>
                <a:gd name="connsiteY1" fmla="*/ 7257 h 3121466"/>
                <a:gd name="connsiteX2" fmla="*/ 362857 w 4215960"/>
                <a:gd name="connsiteY2" fmla="*/ 36285 h 3121466"/>
                <a:gd name="connsiteX3" fmla="*/ 312057 w 4215960"/>
                <a:gd name="connsiteY3" fmla="*/ 50800 h 3121466"/>
                <a:gd name="connsiteX4" fmla="*/ 239485 w 4215960"/>
                <a:gd name="connsiteY4" fmla="*/ 101600 h 3121466"/>
                <a:gd name="connsiteX5" fmla="*/ 210457 w 4215960"/>
                <a:gd name="connsiteY5" fmla="*/ 108857 h 3121466"/>
                <a:gd name="connsiteX6" fmla="*/ 159657 w 4215960"/>
                <a:gd name="connsiteY6" fmla="*/ 137885 h 3121466"/>
                <a:gd name="connsiteX7" fmla="*/ 130628 w 4215960"/>
                <a:gd name="connsiteY7" fmla="*/ 166914 h 3121466"/>
                <a:gd name="connsiteX8" fmla="*/ 108857 w 4215960"/>
                <a:gd name="connsiteY8" fmla="*/ 188685 h 3121466"/>
                <a:gd name="connsiteX9" fmla="*/ 94343 w 4215960"/>
                <a:gd name="connsiteY9" fmla="*/ 203200 h 3121466"/>
                <a:gd name="connsiteX10" fmla="*/ 43543 w 4215960"/>
                <a:gd name="connsiteY10" fmla="*/ 283028 h 3121466"/>
                <a:gd name="connsiteX11" fmla="*/ 14514 w 4215960"/>
                <a:gd name="connsiteY11" fmla="*/ 362857 h 3121466"/>
                <a:gd name="connsiteX12" fmla="*/ 0 w 4215960"/>
                <a:gd name="connsiteY12" fmla="*/ 420914 h 3121466"/>
                <a:gd name="connsiteX13" fmla="*/ 7257 w 4215960"/>
                <a:gd name="connsiteY13" fmla="*/ 1393371 h 3121466"/>
                <a:gd name="connsiteX14" fmla="*/ 29028 w 4215960"/>
                <a:gd name="connsiteY14" fmla="*/ 1494971 h 3121466"/>
                <a:gd name="connsiteX15" fmla="*/ 43543 w 4215960"/>
                <a:gd name="connsiteY15" fmla="*/ 1531257 h 3121466"/>
                <a:gd name="connsiteX16" fmla="*/ 58057 w 4215960"/>
                <a:gd name="connsiteY16" fmla="*/ 1596571 h 3121466"/>
                <a:gd name="connsiteX17" fmla="*/ 79828 w 4215960"/>
                <a:gd name="connsiteY17" fmla="*/ 1647371 h 3121466"/>
                <a:gd name="connsiteX18" fmla="*/ 116114 w 4215960"/>
                <a:gd name="connsiteY18" fmla="*/ 1763485 h 3121466"/>
                <a:gd name="connsiteX19" fmla="*/ 137885 w 4215960"/>
                <a:gd name="connsiteY19" fmla="*/ 1828800 h 3121466"/>
                <a:gd name="connsiteX20" fmla="*/ 145143 w 4215960"/>
                <a:gd name="connsiteY20" fmla="*/ 1850571 h 3121466"/>
                <a:gd name="connsiteX21" fmla="*/ 166914 w 4215960"/>
                <a:gd name="connsiteY21" fmla="*/ 1894114 h 3121466"/>
                <a:gd name="connsiteX22" fmla="*/ 188685 w 4215960"/>
                <a:gd name="connsiteY22" fmla="*/ 1944914 h 3121466"/>
                <a:gd name="connsiteX23" fmla="*/ 195943 w 4215960"/>
                <a:gd name="connsiteY23" fmla="*/ 1973943 h 3121466"/>
                <a:gd name="connsiteX24" fmla="*/ 232228 w 4215960"/>
                <a:gd name="connsiteY24" fmla="*/ 2024743 h 3121466"/>
                <a:gd name="connsiteX25" fmla="*/ 254000 w 4215960"/>
                <a:gd name="connsiteY25" fmla="*/ 2082800 h 3121466"/>
                <a:gd name="connsiteX26" fmla="*/ 275771 w 4215960"/>
                <a:gd name="connsiteY26" fmla="*/ 2104571 h 3121466"/>
                <a:gd name="connsiteX27" fmla="*/ 312057 w 4215960"/>
                <a:gd name="connsiteY27" fmla="*/ 2177143 h 3121466"/>
                <a:gd name="connsiteX28" fmla="*/ 348343 w 4215960"/>
                <a:gd name="connsiteY28" fmla="*/ 2227943 h 3121466"/>
                <a:gd name="connsiteX29" fmla="*/ 355600 w 4215960"/>
                <a:gd name="connsiteY29" fmla="*/ 2249714 h 3121466"/>
                <a:gd name="connsiteX30" fmla="*/ 406400 w 4215960"/>
                <a:gd name="connsiteY30" fmla="*/ 2315028 h 3121466"/>
                <a:gd name="connsiteX31" fmla="*/ 435428 w 4215960"/>
                <a:gd name="connsiteY31" fmla="*/ 2380343 h 3121466"/>
                <a:gd name="connsiteX32" fmla="*/ 457200 w 4215960"/>
                <a:gd name="connsiteY32" fmla="*/ 2409371 h 3121466"/>
                <a:gd name="connsiteX33" fmla="*/ 471714 w 4215960"/>
                <a:gd name="connsiteY33" fmla="*/ 2467428 h 3121466"/>
                <a:gd name="connsiteX34" fmla="*/ 478971 w 4215960"/>
                <a:gd name="connsiteY34" fmla="*/ 2489200 h 3121466"/>
                <a:gd name="connsiteX35" fmla="*/ 486228 w 4215960"/>
                <a:gd name="connsiteY35" fmla="*/ 2518228 h 3121466"/>
                <a:gd name="connsiteX36" fmla="*/ 493485 w 4215960"/>
                <a:gd name="connsiteY36" fmla="*/ 2583543 h 3121466"/>
                <a:gd name="connsiteX37" fmla="*/ 515257 w 4215960"/>
                <a:gd name="connsiteY37" fmla="*/ 2641600 h 3121466"/>
                <a:gd name="connsiteX38" fmla="*/ 544285 w 4215960"/>
                <a:gd name="connsiteY38" fmla="*/ 2685143 h 3121466"/>
                <a:gd name="connsiteX39" fmla="*/ 573314 w 4215960"/>
                <a:gd name="connsiteY39" fmla="*/ 2735943 h 3121466"/>
                <a:gd name="connsiteX40" fmla="*/ 602343 w 4215960"/>
                <a:gd name="connsiteY40" fmla="*/ 2757714 h 3121466"/>
                <a:gd name="connsiteX41" fmla="*/ 645885 w 4215960"/>
                <a:gd name="connsiteY41" fmla="*/ 2801257 h 3121466"/>
                <a:gd name="connsiteX42" fmla="*/ 674914 w 4215960"/>
                <a:gd name="connsiteY42" fmla="*/ 2823028 h 3121466"/>
                <a:gd name="connsiteX43" fmla="*/ 711200 w 4215960"/>
                <a:gd name="connsiteY43" fmla="*/ 2866571 h 3121466"/>
                <a:gd name="connsiteX44" fmla="*/ 740228 w 4215960"/>
                <a:gd name="connsiteY44" fmla="*/ 2888343 h 3121466"/>
                <a:gd name="connsiteX45" fmla="*/ 812800 w 4215960"/>
                <a:gd name="connsiteY45" fmla="*/ 2953657 h 3121466"/>
                <a:gd name="connsiteX46" fmla="*/ 849085 w 4215960"/>
                <a:gd name="connsiteY46" fmla="*/ 2997200 h 3121466"/>
                <a:gd name="connsiteX47" fmla="*/ 870857 w 4215960"/>
                <a:gd name="connsiteY47" fmla="*/ 3011714 h 3121466"/>
                <a:gd name="connsiteX48" fmla="*/ 907143 w 4215960"/>
                <a:gd name="connsiteY48" fmla="*/ 3055257 h 3121466"/>
                <a:gd name="connsiteX49" fmla="*/ 936171 w 4215960"/>
                <a:gd name="connsiteY49" fmla="*/ 3077028 h 3121466"/>
                <a:gd name="connsiteX50" fmla="*/ 1030514 w 4215960"/>
                <a:gd name="connsiteY50" fmla="*/ 3120571 h 3121466"/>
                <a:gd name="connsiteX51" fmla="*/ 1480457 w 4215960"/>
                <a:gd name="connsiteY51" fmla="*/ 3106057 h 3121466"/>
                <a:gd name="connsiteX52" fmla="*/ 1531257 w 4215960"/>
                <a:gd name="connsiteY52" fmla="*/ 3091543 h 3121466"/>
                <a:gd name="connsiteX53" fmla="*/ 1618343 w 4215960"/>
                <a:gd name="connsiteY53" fmla="*/ 3084285 h 3121466"/>
                <a:gd name="connsiteX54" fmla="*/ 1698171 w 4215960"/>
                <a:gd name="connsiteY54" fmla="*/ 3069771 h 3121466"/>
                <a:gd name="connsiteX55" fmla="*/ 1756228 w 4215960"/>
                <a:gd name="connsiteY55" fmla="*/ 3062514 h 3121466"/>
                <a:gd name="connsiteX56" fmla="*/ 1785257 w 4215960"/>
                <a:gd name="connsiteY56" fmla="*/ 3048000 h 3121466"/>
                <a:gd name="connsiteX57" fmla="*/ 1850571 w 4215960"/>
                <a:gd name="connsiteY57" fmla="*/ 3026228 h 3121466"/>
                <a:gd name="connsiteX58" fmla="*/ 1886857 w 4215960"/>
                <a:gd name="connsiteY58" fmla="*/ 3011714 h 3121466"/>
                <a:gd name="connsiteX59" fmla="*/ 1988457 w 4215960"/>
                <a:gd name="connsiteY59" fmla="*/ 2997200 h 3121466"/>
                <a:gd name="connsiteX60" fmla="*/ 2017485 w 4215960"/>
                <a:gd name="connsiteY60" fmla="*/ 2989943 h 3121466"/>
                <a:gd name="connsiteX61" fmla="*/ 2053771 w 4215960"/>
                <a:gd name="connsiteY61" fmla="*/ 2982685 h 3121466"/>
                <a:gd name="connsiteX62" fmla="*/ 2140857 w 4215960"/>
                <a:gd name="connsiteY62" fmla="*/ 2968171 h 3121466"/>
                <a:gd name="connsiteX63" fmla="*/ 2169885 w 4215960"/>
                <a:gd name="connsiteY63" fmla="*/ 2939143 h 3121466"/>
                <a:gd name="connsiteX64" fmla="*/ 2286000 w 4215960"/>
                <a:gd name="connsiteY64" fmla="*/ 2917371 h 3121466"/>
                <a:gd name="connsiteX65" fmla="*/ 2358571 w 4215960"/>
                <a:gd name="connsiteY65" fmla="*/ 2902857 h 3121466"/>
                <a:gd name="connsiteX66" fmla="*/ 2467428 w 4215960"/>
                <a:gd name="connsiteY66" fmla="*/ 2873828 h 3121466"/>
                <a:gd name="connsiteX67" fmla="*/ 2569028 w 4215960"/>
                <a:gd name="connsiteY67" fmla="*/ 2844800 h 3121466"/>
                <a:gd name="connsiteX68" fmla="*/ 3767137 w 4215960"/>
                <a:gd name="connsiteY68" fmla="*/ 3112181 h 3121466"/>
                <a:gd name="connsiteX69" fmla="*/ 3852862 w 4215960"/>
                <a:gd name="connsiteY69" fmla="*/ 3063648 h 3121466"/>
                <a:gd name="connsiteX70" fmla="*/ 3835626 w 4215960"/>
                <a:gd name="connsiteY70" fmla="*/ 2974747 h 3121466"/>
                <a:gd name="connsiteX71" fmla="*/ 3912960 w 4215960"/>
                <a:gd name="connsiteY71" fmla="*/ 2842078 h 3121466"/>
                <a:gd name="connsiteX72" fmla="*/ 4205514 w 4215960"/>
                <a:gd name="connsiteY72" fmla="*/ 2508930 h 3121466"/>
                <a:gd name="connsiteX73" fmla="*/ 4124097 w 4215960"/>
                <a:gd name="connsiteY73" fmla="*/ 2499858 h 3121466"/>
                <a:gd name="connsiteX74" fmla="*/ 4128634 w 4215960"/>
                <a:gd name="connsiteY74" fmla="*/ 2408010 h 3121466"/>
                <a:gd name="connsiteX75" fmla="*/ 4079647 w 4215960"/>
                <a:gd name="connsiteY75" fmla="*/ 2382838 h 3121466"/>
                <a:gd name="connsiteX76" fmla="*/ 3995510 w 4215960"/>
                <a:gd name="connsiteY76" fmla="*/ 2414360 h 3121466"/>
                <a:gd name="connsiteX77" fmla="*/ 3958771 w 4215960"/>
                <a:gd name="connsiteY77" fmla="*/ 2378075 h 3121466"/>
                <a:gd name="connsiteX78" fmla="*/ 4003448 w 4215960"/>
                <a:gd name="connsiteY78" fmla="*/ 2355170 h 3121466"/>
                <a:gd name="connsiteX79" fmla="*/ 3874181 w 4215960"/>
                <a:gd name="connsiteY79" fmla="*/ 2141991 h 3121466"/>
                <a:gd name="connsiteX80" fmla="*/ 3889147 w 4215960"/>
                <a:gd name="connsiteY80" fmla="*/ 2111828 h 3121466"/>
                <a:gd name="connsiteX81" fmla="*/ 3865562 w 4215960"/>
                <a:gd name="connsiteY81" fmla="*/ 1996168 h 3121466"/>
                <a:gd name="connsiteX82" fmla="*/ 3706813 w 4215960"/>
                <a:gd name="connsiteY82" fmla="*/ 1985282 h 3121466"/>
                <a:gd name="connsiteX83" fmla="*/ 3673475 w 4215960"/>
                <a:gd name="connsiteY83" fmla="*/ 2034040 h 3121466"/>
                <a:gd name="connsiteX84" fmla="*/ 3584575 w 4215960"/>
                <a:gd name="connsiteY84" fmla="*/ 2048556 h 3121466"/>
                <a:gd name="connsiteX85" fmla="*/ 3590925 w 4215960"/>
                <a:gd name="connsiteY85" fmla="*/ 2026557 h 3121466"/>
                <a:gd name="connsiteX86" fmla="*/ 3537403 w 4215960"/>
                <a:gd name="connsiteY86" fmla="*/ 2010456 h 3121466"/>
                <a:gd name="connsiteX87" fmla="*/ 3512684 w 4215960"/>
                <a:gd name="connsiteY87" fmla="*/ 1845355 h 3121466"/>
                <a:gd name="connsiteX88" fmla="*/ 3232377 w 4215960"/>
                <a:gd name="connsiteY88" fmla="*/ 1778680 h 3121466"/>
                <a:gd name="connsiteX89" fmla="*/ 3096078 w 4215960"/>
                <a:gd name="connsiteY89" fmla="*/ 1821996 h 3121466"/>
                <a:gd name="connsiteX90" fmla="*/ 2964089 w 4215960"/>
                <a:gd name="connsiteY90" fmla="*/ 1814512 h 3121466"/>
                <a:gd name="connsiteX91" fmla="*/ 2831646 w 4215960"/>
                <a:gd name="connsiteY91" fmla="*/ 1703614 h 3121466"/>
                <a:gd name="connsiteX92" fmla="*/ 2618468 w 4215960"/>
                <a:gd name="connsiteY92" fmla="*/ 1400401 h 3121466"/>
                <a:gd name="connsiteX93" fmla="*/ 2220006 w 4215960"/>
                <a:gd name="connsiteY93" fmla="*/ 1260928 h 3121466"/>
                <a:gd name="connsiteX94" fmla="*/ 1821543 w 4215960"/>
                <a:gd name="connsiteY94" fmla="*/ 1284514 h 3121466"/>
                <a:gd name="connsiteX95" fmla="*/ 1799771 w 4215960"/>
                <a:gd name="connsiteY95" fmla="*/ 1211943 h 3121466"/>
                <a:gd name="connsiteX96" fmla="*/ 1756228 w 4215960"/>
                <a:gd name="connsiteY96" fmla="*/ 1139371 h 3121466"/>
                <a:gd name="connsiteX97" fmla="*/ 1625600 w 4215960"/>
                <a:gd name="connsiteY97" fmla="*/ 986971 h 3121466"/>
                <a:gd name="connsiteX98" fmla="*/ 1589314 w 4215960"/>
                <a:gd name="connsiteY98" fmla="*/ 928914 h 3121466"/>
                <a:gd name="connsiteX99" fmla="*/ 1574800 w 4215960"/>
                <a:gd name="connsiteY99" fmla="*/ 892628 h 3121466"/>
                <a:gd name="connsiteX100" fmla="*/ 1538514 w 4215960"/>
                <a:gd name="connsiteY100" fmla="*/ 856343 h 3121466"/>
                <a:gd name="connsiteX101" fmla="*/ 1509485 w 4215960"/>
                <a:gd name="connsiteY101" fmla="*/ 820057 h 3121466"/>
                <a:gd name="connsiteX102" fmla="*/ 1473200 w 4215960"/>
                <a:gd name="connsiteY102" fmla="*/ 783771 h 3121466"/>
                <a:gd name="connsiteX103" fmla="*/ 1436914 w 4215960"/>
                <a:gd name="connsiteY103" fmla="*/ 718457 h 3121466"/>
                <a:gd name="connsiteX104" fmla="*/ 1357085 w 4215960"/>
                <a:gd name="connsiteY104" fmla="*/ 624114 h 3121466"/>
                <a:gd name="connsiteX105" fmla="*/ 1335314 w 4215960"/>
                <a:gd name="connsiteY105" fmla="*/ 602343 h 3121466"/>
                <a:gd name="connsiteX106" fmla="*/ 1277257 w 4215960"/>
                <a:gd name="connsiteY106" fmla="*/ 529771 h 3121466"/>
                <a:gd name="connsiteX107" fmla="*/ 1219200 w 4215960"/>
                <a:gd name="connsiteY107" fmla="*/ 464457 h 3121466"/>
                <a:gd name="connsiteX108" fmla="*/ 1161143 w 4215960"/>
                <a:gd name="connsiteY108" fmla="*/ 406400 h 3121466"/>
                <a:gd name="connsiteX109" fmla="*/ 1081314 w 4215960"/>
                <a:gd name="connsiteY109" fmla="*/ 362857 h 3121466"/>
                <a:gd name="connsiteX110" fmla="*/ 1052285 w 4215960"/>
                <a:gd name="connsiteY110" fmla="*/ 333828 h 3121466"/>
                <a:gd name="connsiteX111" fmla="*/ 1001485 w 4215960"/>
                <a:gd name="connsiteY111" fmla="*/ 304800 h 3121466"/>
                <a:gd name="connsiteX112" fmla="*/ 979714 w 4215960"/>
                <a:gd name="connsiteY112" fmla="*/ 290285 h 3121466"/>
                <a:gd name="connsiteX113" fmla="*/ 928914 w 4215960"/>
                <a:gd name="connsiteY113" fmla="*/ 246743 h 3121466"/>
                <a:gd name="connsiteX114" fmla="*/ 907143 w 4215960"/>
                <a:gd name="connsiteY114" fmla="*/ 232228 h 3121466"/>
                <a:gd name="connsiteX115" fmla="*/ 885371 w 4215960"/>
                <a:gd name="connsiteY115" fmla="*/ 224971 h 3121466"/>
                <a:gd name="connsiteX116" fmla="*/ 849085 w 4215960"/>
                <a:gd name="connsiteY116" fmla="*/ 188685 h 3121466"/>
                <a:gd name="connsiteX117" fmla="*/ 820057 w 4215960"/>
                <a:gd name="connsiteY117" fmla="*/ 166914 h 3121466"/>
                <a:gd name="connsiteX118" fmla="*/ 812800 w 4215960"/>
                <a:gd name="connsiteY118" fmla="*/ 145143 h 3121466"/>
                <a:gd name="connsiteX119" fmla="*/ 762000 w 4215960"/>
                <a:gd name="connsiteY119" fmla="*/ 116114 h 3121466"/>
                <a:gd name="connsiteX120" fmla="*/ 740228 w 4215960"/>
                <a:gd name="connsiteY120" fmla="*/ 101600 h 3121466"/>
                <a:gd name="connsiteX121" fmla="*/ 703943 w 4215960"/>
                <a:gd name="connsiteY121" fmla="*/ 65314 h 3121466"/>
                <a:gd name="connsiteX122" fmla="*/ 689428 w 4215960"/>
                <a:gd name="connsiteY122" fmla="*/ 50800 h 3121466"/>
                <a:gd name="connsiteX123" fmla="*/ 660400 w 4215960"/>
                <a:gd name="connsiteY123" fmla="*/ 43543 h 3121466"/>
                <a:gd name="connsiteX124" fmla="*/ 638628 w 4215960"/>
                <a:gd name="connsiteY124" fmla="*/ 36285 h 3121466"/>
                <a:gd name="connsiteX125" fmla="*/ 602343 w 4215960"/>
                <a:gd name="connsiteY125" fmla="*/ 0 h 3121466"/>
                <a:gd name="connsiteX0" fmla="*/ 602343 w 4215960"/>
                <a:gd name="connsiteY0" fmla="*/ 0 h 3222838"/>
                <a:gd name="connsiteX1" fmla="*/ 406400 w 4215960"/>
                <a:gd name="connsiteY1" fmla="*/ 7257 h 3222838"/>
                <a:gd name="connsiteX2" fmla="*/ 362857 w 4215960"/>
                <a:gd name="connsiteY2" fmla="*/ 36285 h 3222838"/>
                <a:gd name="connsiteX3" fmla="*/ 312057 w 4215960"/>
                <a:gd name="connsiteY3" fmla="*/ 50800 h 3222838"/>
                <a:gd name="connsiteX4" fmla="*/ 239485 w 4215960"/>
                <a:gd name="connsiteY4" fmla="*/ 101600 h 3222838"/>
                <a:gd name="connsiteX5" fmla="*/ 210457 w 4215960"/>
                <a:gd name="connsiteY5" fmla="*/ 108857 h 3222838"/>
                <a:gd name="connsiteX6" fmla="*/ 159657 w 4215960"/>
                <a:gd name="connsiteY6" fmla="*/ 137885 h 3222838"/>
                <a:gd name="connsiteX7" fmla="*/ 130628 w 4215960"/>
                <a:gd name="connsiteY7" fmla="*/ 166914 h 3222838"/>
                <a:gd name="connsiteX8" fmla="*/ 108857 w 4215960"/>
                <a:gd name="connsiteY8" fmla="*/ 188685 h 3222838"/>
                <a:gd name="connsiteX9" fmla="*/ 94343 w 4215960"/>
                <a:gd name="connsiteY9" fmla="*/ 203200 h 3222838"/>
                <a:gd name="connsiteX10" fmla="*/ 43543 w 4215960"/>
                <a:gd name="connsiteY10" fmla="*/ 283028 h 3222838"/>
                <a:gd name="connsiteX11" fmla="*/ 14514 w 4215960"/>
                <a:gd name="connsiteY11" fmla="*/ 362857 h 3222838"/>
                <a:gd name="connsiteX12" fmla="*/ 0 w 4215960"/>
                <a:gd name="connsiteY12" fmla="*/ 420914 h 3222838"/>
                <a:gd name="connsiteX13" fmla="*/ 7257 w 4215960"/>
                <a:gd name="connsiteY13" fmla="*/ 1393371 h 3222838"/>
                <a:gd name="connsiteX14" fmla="*/ 29028 w 4215960"/>
                <a:gd name="connsiteY14" fmla="*/ 1494971 h 3222838"/>
                <a:gd name="connsiteX15" fmla="*/ 43543 w 4215960"/>
                <a:gd name="connsiteY15" fmla="*/ 1531257 h 3222838"/>
                <a:gd name="connsiteX16" fmla="*/ 58057 w 4215960"/>
                <a:gd name="connsiteY16" fmla="*/ 1596571 h 3222838"/>
                <a:gd name="connsiteX17" fmla="*/ 79828 w 4215960"/>
                <a:gd name="connsiteY17" fmla="*/ 1647371 h 3222838"/>
                <a:gd name="connsiteX18" fmla="*/ 116114 w 4215960"/>
                <a:gd name="connsiteY18" fmla="*/ 1763485 h 3222838"/>
                <a:gd name="connsiteX19" fmla="*/ 137885 w 4215960"/>
                <a:gd name="connsiteY19" fmla="*/ 1828800 h 3222838"/>
                <a:gd name="connsiteX20" fmla="*/ 145143 w 4215960"/>
                <a:gd name="connsiteY20" fmla="*/ 1850571 h 3222838"/>
                <a:gd name="connsiteX21" fmla="*/ 166914 w 4215960"/>
                <a:gd name="connsiteY21" fmla="*/ 1894114 h 3222838"/>
                <a:gd name="connsiteX22" fmla="*/ 188685 w 4215960"/>
                <a:gd name="connsiteY22" fmla="*/ 1944914 h 3222838"/>
                <a:gd name="connsiteX23" fmla="*/ 195943 w 4215960"/>
                <a:gd name="connsiteY23" fmla="*/ 1973943 h 3222838"/>
                <a:gd name="connsiteX24" fmla="*/ 232228 w 4215960"/>
                <a:gd name="connsiteY24" fmla="*/ 2024743 h 3222838"/>
                <a:gd name="connsiteX25" fmla="*/ 254000 w 4215960"/>
                <a:gd name="connsiteY25" fmla="*/ 2082800 h 3222838"/>
                <a:gd name="connsiteX26" fmla="*/ 275771 w 4215960"/>
                <a:gd name="connsiteY26" fmla="*/ 2104571 h 3222838"/>
                <a:gd name="connsiteX27" fmla="*/ 312057 w 4215960"/>
                <a:gd name="connsiteY27" fmla="*/ 2177143 h 3222838"/>
                <a:gd name="connsiteX28" fmla="*/ 348343 w 4215960"/>
                <a:gd name="connsiteY28" fmla="*/ 2227943 h 3222838"/>
                <a:gd name="connsiteX29" fmla="*/ 355600 w 4215960"/>
                <a:gd name="connsiteY29" fmla="*/ 2249714 h 3222838"/>
                <a:gd name="connsiteX30" fmla="*/ 406400 w 4215960"/>
                <a:gd name="connsiteY30" fmla="*/ 2315028 h 3222838"/>
                <a:gd name="connsiteX31" fmla="*/ 435428 w 4215960"/>
                <a:gd name="connsiteY31" fmla="*/ 2380343 h 3222838"/>
                <a:gd name="connsiteX32" fmla="*/ 457200 w 4215960"/>
                <a:gd name="connsiteY32" fmla="*/ 2409371 h 3222838"/>
                <a:gd name="connsiteX33" fmla="*/ 471714 w 4215960"/>
                <a:gd name="connsiteY33" fmla="*/ 2467428 h 3222838"/>
                <a:gd name="connsiteX34" fmla="*/ 478971 w 4215960"/>
                <a:gd name="connsiteY34" fmla="*/ 2489200 h 3222838"/>
                <a:gd name="connsiteX35" fmla="*/ 486228 w 4215960"/>
                <a:gd name="connsiteY35" fmla="*/ 2518228 h 3222838"/>
                <a:gd name="connsiteX36" fmla="*/ 493485 w 4215960"/>
                <a:gd name="connsiteY36" fmla="*/ 2583543 h 3222838"/>
                <a:gd name="connsiteX37" fmla="*/ 515257 w 4215960"/>
                <a:gd name="connsiteY37" fmla="*/ 2641600 h 3222838"/>
                <a:gd name="connsiteX38" fmla="*/ 544285 w 4215960"/>
                <a:gd name="connsiteY38" fmla="*/ 2685143 h 3222838"/>
                <a:gd name="connsiteX39" fmla="*/ 573314 w 4215960"/>
                <a:gd name="connsiteY39" fmla="*/ 2735943 h 3222838"/>
                <a:gd name="connsiteX40" fmla="*/ 602343 w 4215960"/>
                <a:gd name="connsiteY40" fmla="*/ 2757714 h 3222838"/>
                <a:gd name="connsiteX41" fmla="*/ 645885 w 4215960"/>
                <a:gd name="connsiteY41" fmla="*/ 2801257 h 3222838"/>
                <a:gd name="connsiteX42" fmla="*/ 674914 w 4215960"/>
                <a:gd name="connsiteY42" fmla="*/ 2823028 h 3222838"/>
                <a:gd name="connsiteX43" fmla="*/ 711200 w 4215960"/>
                <a:gd name="connsiteY43" fmla="*/ 2866571 h 3222838"/>
                <a:gd name="connsiteX44" fmla="*/ 740228 w 4215960"/>
                <a:gd name="connsiteY44" fmla="*/ 2888343 h 3222838"/>
                <a:gd name="connsiteX45" fmla="*/ 812800 w 4215960"/>
                <a:gd name="connsiteY45" fmla="*/ 2953657 h 3222838"/>
                <a:gd name="connsiteX46" fmla="*/ 849085 w 4215960"/>
                <a:gd name="connsiteY46" fmla="*/ 2997200 h 3222838"/>
                <a:gd name="connsiteX47" fmla="*/ 870857 w 4215960"/>
                <a:gd name="connsiteY47" fmla="*/ 3011714 h 3222838"/>
                <a:gd name="connsiteX48" fmla="*/ 907143 w 4215960"/>
                <a:gd name="connsiteY48" fmla="*/ 3055257 h 3222838"/>
                <a:gd name="connsiteX49" fmla="*/ 936171 w 4215960"/>
                <a:gd name="connsiteY49" fmla="*/ 3077028 h 3222838"/>
                <a:gd name="connsiteX50" fmla="*/ 1030514 w 4215960"/>
                <a:gd name="connsiteY50" fmla="*/ 3120571 h 3222838"/>
                <a:gd name="connsiteX51" fmla="*/ 1480457 w 4215960"/>
                <a:gd name="connsiteY51" fmla="*/ 3106057 h 3222838"/>
                <a:gd name="connsiteX52" fmla="*/ 1531257 w 4215960"/>
                <a:gd name="connsiteY52" fmla="*/ 3091543 h 3222838"/>
                <a:gd name="connsiteX53" fmla="*/ 1618343 w 4215960"/>
                <a:gd name="connsiteY53" fmla="*/ 3084285 h 3222838"/>
                <a:gd name="connsiteX54" fmla="*/ 1698171 w 4215960"/>
                <a:gd name="connsiteY54" fmla="*/ 3069771 h 3222838"/>
                <a:gd name="connsiteX55" fmla="*/ 1756228 w 4215960"/>
                <a:gd name="connsiteY55" fmla="*/ 3062514 h 3222838"/>
                <a:gd name="connsiteX56" fmla="*/ 1785257 w 4215960"/>
                <a:gd name="connsiteY56" fmla="*/ 3048000 h 3222838"/>
                <a:gd name="connsiteX57" fmla="*/ 1850571 w 4215960"/>
                <a:gd name="connsiteY57" fmla="*/ 3026228 h 3222838"/>
                <a:gd name="connsiteX58" fmla="*/ 1886857 w 4215960"/>
                <a:gd name="connsiteY58" fmla="*/ 3011714 h 3222838"/>
                <a:gd name="connsiteX59" fmla="*/ 1988457 w 4215960"/>
                <a:gd name="connsiteY59" fmla="*/ 2997200 h 3222838"/>
                <a:gd name="connsiteX60" fmla="*/ 2017485 w 4215960"/>
                <a:gd name="connsiteY60" fmla="*/ 2989943 h 3222838"/>
                <a:gd name="connsiteX61" fmla="*/ 2053771 w 4215960"/>
                <a:gd name="connsiteY61" fmla="*/ 2982685 h 3222838"/>
                <a:gd name="connsiteX62" fmla="*/ 2140857 w 4215960"/>
                <a:gd name="connsiteY62" fmla="*/ 2968171 h 3222838"/>
                <a:gd name="connsiteX63" fmla="*/ 2169885 w 4215960"/>
                <a:gd name="connsiteY63" fmla="*/ 2939143 h 3222838"/>
                <a:gd name="connsiteX64" fmla="*/ 2286000 w 4215960"/>
                <a:gd name="connsiteY64" fmla="*/ 2917371 h 3222838"/>
                <a:gd name="connsiteX65" fmla="*/ 2358571 w 4215960"/>
                <a:gd name="connsiteY65" fmla="*/ 2902857 h 3222838"/>
                <a:gd name="connsiteX66" fmla="*/ 2467428 w 4215960"/>
                <a:gd name="connsiteY66" fmla="*/ 2873828 h 3222838"/>
                <a:gd name="connsiteX67" fmla="*/ 3675516 w 4215960"/>
                <a:gd name="connsiteY67" fmla="*/ 3214688 h 3222838"/>
                <a:gd name="connsiteX68" fmla="*/ 3767137 w 4215960"/>
                <a:gd name="connsiteY68" fmla="*/ 3112181 h 3222838"/>
                <a:gd name="connsiteX69" fmla="*/ 3852862 w 4215960"/>
                <a:gd name="connsiteY69" fmla="*/ 3063648 h 3222838"/>
                <a:gd name="connsiteX70" fmla="*/ 3835626 w 4215960"/>
                <a:gd name="connsiteY70" fmla="*/ 2974747 h 3222838"/>
                <a:gd name="connsiteX71" fmla="*/ 3912960 w 4215960"/>
                <a:gd name="connsiteY71" fmla="*/ 2842078 h 3222838"/>
                <a:gd name="connsiteX72" fmla="*/ 4205514 w 4215960"/>
                <a:gd name="connsiteY72" fmla="*/ 2508930 h 3222838"/>
                <a:gd name="connsiteX73" fmla="*/ 4124097 w 4215960"/>
                <a:gd name="connsiteY73" fmla="*/ 2499858 h 3222838"/>
                <a:gd name="connsiteX74" fmla="*/ 4128634 w 4215960"/>
                <a:gd name="connsiteY74" fmla="*/ 2408010 h 3222838"/>
                <a:gd name="connsiteX75" fmla="*/ 4079647 w 4215960"/>
                <a:gd name="connsiteY75" fmla="*/ 2382838 h 3222838"/>
                <a:gd name="connsiteX76" fmla="*/ 3995510 w 4215960"/>
                <a:gd name="connsiteY76" fmla="*/ 2414360 h 3222838"/>
                <a:gd name="connsiteX77" fmla="*/ 3958771 w 4215960"/>
                <a:gd name="connsiteY77" fmla="*/ 2378075 h 3222838"/>
                <a:gd name="connsiteX78" fmla="*/ 4003448 w 4215960"/>
                <a:gd name="connsiteY78" fmla="*/ 2355170 h 3222838"/>
                <a:gd name="connsiteX79" fmla="*/ 3874181 w 4215960"/>
                <a:gd name="connsiteY79" fmla="*/ 2141991 h 3222838"/>
                <a:gd name="connsiteX80" fmla="*/ 3889147 w 4215960"/>
                <a:gd name="connsiteY80" fmla="*/ 2111828 h 3222838"/>
                <a:gd name="connsiteX81" fmla="*/ 3865562 w 4215960"/>
                <a:gd name="connsiteY81" fmla="*/ 1996168 h 3222838"/>
                <a:gd name="connsiteX82" fmla="*/ 3706813 w 4215960"/>
                <a:gd name="connsiteY82" fmla="*/ 1985282 h 3222838"/>
                <a:gd name="connsiteX83" fmla="*/ 3673475 w 4215960"/>
                <a:gd name="connsiteY83" fmla="*/ 2034040 h 3222838"/>
                <a:gd name="connsiteX84" fmla="*/ 3584575 w 4215960"/>
                <a:gd name="connsiteY84" fmla="*/ 2048556 h 3222838"/>
                <a:gd name="connsiteX85" fmla="*/ 3590925 w 4215960"/>
                <a:gd name="connsiteY85" fmla="*/ 2026557 h 3222838"/>
                <a:gd name="connsiteX86" fmla="*/ 3537403 w 4215960"/>
                <a:gd name="connsiteY86" fmla="*/ 2010456 h 3222838"/>
                <a:gd name="connsiteX87" fmla="*/ 3512684 w 4215960"/>
                <a:gd name="connsiteY87" fmla="*/ 1845355 h 3222838"/>
                <a:gd name="connsiteX88" fmla="*/ 3232377 w 4215960"/>
                <a:gd name="connsiteY88" fmla="*/ 1778680 h 3222838"/>
                <a:gd name="connsiteX89" fmla="*/ 3096078 w 4215960"/>
                <a:gd name="connsiteY89" fmla="*/ 1821996 h 3222838"/>
                <a:gd name="connsiteX90" fmla="*/ 2964089 w 4215960"/>
                <a:gd name="connsiteY90" fmla="*/ 1814512 h 3222838"/>
                <a:gd name="connsiteX91" fmla="*/ 2831646 w 4215960"/>
                <a:gd name="connsiteY91" fmla="*/ 1703614 h 3222838"/>
                <a:gd name="connsiteX92" fmla="*/ 2618468 w 4215960"/>
                <a:gd name="connsiteY92" fmla="*/ 1400401 h 3222838"/>
                <a:gd name="connsiteX93" fmla="*/ 2220006 w 4215960"/>
                <a:gd name="connsiteY93" fmla="*/ 1260928 h 3222838"/>
                <a:gd name="connsiteX94" fmla="*/ 1821543 w 4215960"/>
                <a:gd name="connsiteY94" fmla="*/ 1284514 h 3222838"/>
                <a:gd name="connsiteX95" fmla="*/ 1799771 w 4215960"/>
                <a:gd name="connsiteY95" fmla="*/ 1211943 h 3222838"/>
                <a:gd name="connsiteX96" fmla="*/ 1756228 w 4215960"/>
                <a:gd name="connsiteY96" fmla="*/ 1139371 h 3222838"/>
                <a:gd name="connsiteX97" fmla="*/ 1625600 w 4215960"/>
                <a:gd name="connsiteY97" fmla="*/ 986971 h 3222838"/>
                <a:gd name="connsiteX98" fmla="*/ 1589314 w 4215960"/>
                <a:gd name="connsiteY98" fmla="*/ 928914 h 3222838"/>
                <a:gd name="connsiteX99" fmla="*/ 1574800 w 4215960"/>
                <a:gd name="connsiteY99" fmla="*/ 892628 h 3222838"/>
                <a:gd name="connsiteX100" fmla="*/ 1538514 w 4215960"/>
                <a:gd name="connsiteY100" fmla="*/ 856343 h 3222838"/>
                <a:gd name="connsiteX101" fmla="*/ 1509485 w 4215960"/>
                <a:gd name="connsiteY101" fmla="*/ 820057 h 3222838"/>
                <a:gd name="connsiteX102" fmla="*/ 1473200 w 4215960"/>
                <a:gd name="connsiteY102" fmla="*/ 783771 h 3222838"/>
                <a:gd name="connsiteX103" fmla="*/ 1436914 w 4215960"/>
                <a:gd name="connsiteY103" fmla="*/ 718457 h 3222838"/>
                <a:gd name="connsiteX104" fmla="*/ 1357085 w 4215960"/>
                <a:gd name="connsiteY104" fmla="*/ 624114 h 3222838"/>
                <a:gd name="connsiteX105" fmla="*/ 1335314 w 4215960"/>
                <a:gd name="connsiteY105" fmla="*/ 602343 h 3222838"/>
                <a:gd name="connsiteX106" fmla="*/ 1277257 w 4215960"/>
                <a:gd name="connsiteY106" fmla="*/ 529771 h 3222838"/>
                <a:gd name="connsiteX107" fmla="*/ 1219200 w 4215960"/>
                <a:gd name="connsiteY107" fmla="*/ 464457 h 3222838"/>
                <a:gd name="connsiteX108" fmla="*/ 1161143 w 4215960"/>
                <a:gd name="connsiteY108" fmla="*/ 406400 h 3222838"/>
                <a:gd name="connsiteX109" fmla="*/ 1081314 w 4215960"/>
                <a:gd name="connsiteY109" fmla="*/ 362857 h 3222838"/>
                <a:gd name="connsiteX110" fmla="*/ 1052285 w 4215960"/>
                <a:gd name="connsiteY110" fmla="*/ 333828 h 3222838"/>
                <a:gd name="connsiteX111" fmla="*/ 1001485 w 4215960"/>
                <a:gd name="connsiteY111" fmla="*/ 304800 h 3222838"/>
                <a:gd name="connsiteX112" fmla="*/ 979714 w 4215960"/>
                <a:gd name="connsiteY112" fmla="*/ 290285 h 3222838"/>
                <a:gd name="connsiteX113" fmla="*/ 928914 w 4215960"/>
                <a:gd name="connsiteY113" fmla="*/ 246743 h 3222838"/>
                <a:gd name="connsiteX114" fmla="*/ 907143 w 4215960"/>
                <a:gd name="connsiteY114" fmla="*/ 232228 h 3222838"/>
                <a:gd name="connsiteX115" fmla="*/ 885371 w 4215960"/>
                <a:gd name="connsiteY115" fmla="*/ 224971 h 3222838"/>
                <a:gd name="connsiteX116" fmla="*/ 849085 w 4215960"/>
                <a:gd name="connsiteY116" fmla="*/ 188685 h 3222838"/>
                <a:gd name="connsiteX117" fmla="*/ 820057 w 4215960"/>
                <a:gd name="connsiteY117" fmla="*/ 166914 h 3222838"/>
                <a:gd name="connsiteX118" fmla="*/ 812800 w 4215960"/>
                <a:gd name="connsiteY118" fmla="*/ 145143 h 3222838"/>
                <a:gd name="connsiteX119" fmla="*/ 762000 w 4215960"/>
                <a:gd name="connsiteY119" fmla="*/ 116114 h 3222838"/>
                <a:gd name="connsiteX120" fmla="*/ 740228 w 4215960"/>
                <a:gd name="connsiteY120" fmla="*/ 101600 h 3222838"/>
                <a:gd name="connsiteX121" fmla="*/ 703943 w 4215960"/>
                <a:gd name="connsiteY121" fmla="*/ 65314 h 3222838"/>
                <a:gd name="connsiteX122" fmla="*/ 689428 w 4215960"/>
                <a:gd name="connsiteY122" fmla="*/ 50800 h 3222838"/>
                <a:gd name="connsiteX123" fmla="*/ 660400 w 4215960"/>
                <a:gd name="connsiteY123" fmla="*/ 43543 h 3222838"/>
                <a:gd name="connsiteX124" fmla="*/ 638628 w 4215960"/>
                <a:gd name="connsiteY124" fmla="*/ 36285 h 3222838"/>
                <a:gd name="connsiteX125" fmla="*/ 602343 w 4215960"/>
                <a:gd name="connsiteY125" fmla="*/ 0 h 3222838"/>
                <a:gd name="connsiteX0" fmla="*/ 602343 w 4215960"/>
                <a:gd name="connsiteY0" fmla="*/ 0 h 3216002"/>
                <a:gd name="connsiteX1" fmla="*/ 406400 w 4215960"/>
                <a:gd name="connsiteY1" fmla="*/ 7257 h 3216002"/>
                <a:gd name="connsiteX2" fmla="*/ 362857 w 4215960"/>
                <a:gd name="connsiteY2" fmla="*/ 36285 h 3216002"/>
                <a:gd name="connsiteX3" fmla="*/ 312057 w 4215960"/>
                <a:gd name="connsiteY3" fmla="*/ 50800 h 3216002"/>
                <a:gd name="connsiteX4" fmla="*/ 239485 w 4215960"/>
                <a:gd name="connsiteY4" fmla="*/ 101600 h 3216002"/>
                <a:gd name="connsiteX5" fmla="*/ 210457 w 4215960"/>
                <a:gd name="connsiteY5" fmla="*/ 108857 h 3216002"/>
                <a:gd name="connsiteX6" fmla="*/ 159657 w 4215960"/>
                <a:gd name="connsiteY6" fmla="*/ 137885 h 3216002"/>
                <a:gd name="connsiteX7" fmla="*/ 130628 w 4215960"/>
                <a:gd name="connsiteY7" fmla="*/ 166914 h 3216002"/>
                <a:gd name="connsiteX8" fmla="*/ 108857 w 4215960"/>
                <a:gd name="connsiteY8" fmla="*/ 188685 h 3216002"/>
                <a:gd name="connsiteX9" fmla="*/ 94343 w 4215960"/>
                <a:gd name="connsiteY9" fmla="*/ 203200 h 3216002"/>
                <a:gd name="connsiteX10" fmla="*/ 43543 w 4215960"/>
                <a:gd name="connsiteY10" fmla="*/ 283028 h 3216002"/>
                <a:gd name="connsiteX11" fmla="*/ 14514 w 4215960"/>
                <a:gd name="connsiteY11" fmla="*/ 362857 h 3216002"/>
                <a:gd name="connsiteX12" fmla="*/ 0 w 4215960"/>
                <a:gd name="connsiteY12" fmla="*/ 420914 h 3216002"/>
                <a:gd name="connsiteX13" fmla="*/ 7257 w 4215960"/>
                <a:gd name="connsiteY13" fmla="*/ 1393371 h 3216002"/>
                <a:gd name="connsiteX14" fmla="*/ 29028 w 4215960"/>
                <a:gd name="connsiteY14" fmla="*/ 1494971 h 3216002"/>
                <a:gd name="connsiteX15" fmla="*/ 43543 w 4215960"/>
                <a:gd name="connsiteY15" fmla="*/ 1531257 h 3216002"/>
                <a:gd name="connsiteX16" fmla="*/ 58057 w 4215960"/>
                <a:gd name="connsiteY16" fmla="*/ 1596571 h 3216002"/>
                <a:gd name="connsiteX17" fmla="*/ 79828 w 4215960"/>
                <a:gd name="connsiteY17" fmla="*/ 1647371 h 3216002"/>
                <a:gd name="connsiteX18" fmla="*/ 116114 w 4215960"/>
                <a:gd name="connsiteY18" fmla="*/ 1763485 h 3216002"/>
                <a:gd name="connsiteX19" fmla="*/ 137885 w 4215960"/>
                <a:gd name="connsiteY19" fmla="*/ 1828800 h 3216002"/>
                <a:gd name="connsiteX20" fmla="*/ 145143 w 4215960"/>
                <a:gd name="connsiteY20" fmla="*/ 1850571 h 3216002"/>
                <a:gd name="connsiteX21" fmla="*/ 166914 w 4215960"/>
                <a:gd name="connsiteY21" fmla="*/ 1894114 h 3216002"/>
                <a:gd name="connsiteX22" fmla="*/ 188685 w 4215960"/>
                <a:gd name="connsiteY22" fmla="*/ 1944914 h 3216002"/>
                <a:gd name="connsiteX23" fmla="*/ 195943 w 4215960"/>
                <a:gd name="connsiteY23" fmla="*/ 1973943 h 3216002"/>
                <a:gd name="connsiteX24" fmla="*/ 232228 w 4215960"/>
                <a:gd name="connsiteY24" fmla="*/ 2024743 h 3216002"/>
                <a:gd name="connsiteX25" fmla="*/ 254000 w 4215960"/>
                <a:gd name="connsiteY25" fmla="*/ 2082800 h 3216002"/>
                <a:gd name="connsiteX26" fmla="*/ 275771 w 4215960"/>
                <a:gd name="connsiteY26" fmla="*/ 2104571 h 3216002"/>
                <a:gd name="connsiteX27" fmla="*/ 312057 w 4215960"/>
                <a:gd name="connsiteY27" fmla="*/ 2177143 h 3216002"/>
                <a:gd name="connsiteX28" fmla="*/ 348343 w 4215960"/>
                <a:gd name="connsiteY28" fmla="*/ 2227943 h 3216002"/>
                <a:gd name="connsiteX29" fmla="*/ 355600 w 4215960"/>
                <a:gd name="connsiteY29" fmla="*/ 2249714 h 3216002"/>
                <a:gd name="connsiteX30" fmla="*/ 406400 w 4215960"/>
                <a:gd name="connsiteY30" fmla="*/ 2315028 h 3216002"/>
                <a:gd name="connsiteX31" fmla="*/ 435428 w 4215960"/>
                <a:gd name="connsiteY31" fmla="*/ 2380343 h 3216002"/>
                <a:gd name="connsiteX32" fmla="*/ 457200 w 4215960"/>
                <a:gd name="connsiteY32" fmla="*/ 2409371 h 3216002"/>
                <a:gd name="connsiteX33" fmla="*/ 471714 w 4215960"/>
                <a:gd name="connsiteY33" fmla="*/ 2467428 h 3216002"/>
                <a:gd name="connsiteX34" fmla="*/ 478971 w 4215960"/>
                <a:gd name="connsiteY34" fmla="*/ 2489200 h 3216002"/>
                <a:gd name="connsiteX35" fmla="*/ 486228 w 4215960"/>
                <a:gd name="connsiteY35" fmla="*/ 2518228 h 3216002"/>
                <a:gd name="connsiteX36" fmla="*/ 493485 w 4215960"/>
                <a:gd name="connsiteY36" fmla="*/ 2583543 h 3216002"/>
                <a:gd name="connsiteX37" fmla="*/ 515257 w 4215960"/>
                <a:gd name="connsiteY37" fmla="*/ 2641600 h 3216002"/>
                <a:gd name="connsiteX38" fmla="*/ 544285 w 4215960"/>
                <a:gd name="connsiteY38" fmla="*/ 2685143 h 3216002"/>
                <a:gd name="connsiteX39" fmla="*/ 573314 w 4215960"/>
                <a:gd name="connsiteY39" fmla="*/ 2735943 h 3216002"/>
                <a:gd name="connsiteX40" fmla="*/ 602343 w 4215960"/>
                <a:gd name="connsiteY40" fmla="*/ 2757714 h 3216002"/>
                <a:gd name="connsiteX41" fmla="*/ 645885 w 4215960"/>
                <a:gd name="connsiteY41" fmla="*/ 2801257 h 3216002"/>
                <a:gd name="connsiteX42" fmla="*/ 674914 w 4215960"/>
                <a:gd name="connsiteY42" fmla="*/ 2823028 h 3216002"/>
                <a:gd name="connsiteX43" fmla="*/ 711200 w 4215960"/>
                <a:gd name="connsiteY43" fmla="*/ 2866571 h 3216002"/>
                <a:gd name="connsiteX44" fmla="*/ 740228 w 4215960"/>
                <a:gd name="connsiteY44" fmla="*/ 2888343 h 3216002"/>
                <a:gd name="connsiteX45" fmla="*/ 812800 w 4215960"/>
                <a:gd name="connsiteY45" fmla="*/ 2953657 h 3216002"/>
                <a:gd name="connsiteX46" fmla="*/ 849085 w 4215960"/>
                <a:gd name="connsiteY46" fmla="*/ 2997200 h 3216002"/>
                <a:gd name="connsiteX47" fmla="*/ 870857 w 4215960"/>
                <a:gd name="connsiteY47" fmla="*/ 3011714 h 3216002"/>
                <a:gd name="connsiteX48" fmla="*/ 907143 w 4215960"/>
                <a:gd name="connsiteY48" fmla="*/ 3055257 h 3216002"/>
                <a:gd name="connsiteX49" fmla="*/ 936171 w 4215960"/>
                <a:gd name="connsiteY49" fmla="*/ 3077028 h 3216002"/>
                <a:gd name="connsiteX50" fmla="*/ 1030514 w 4215960"/>
                <a:gd name="connsiteY50" fmla="*/ 3120571 h 3216002"/>
                <a:gd name="connsiteX51" fmla="*/ 1480457 w 4215960"/>
                <a:gd name="connsiteY51" fmla="*/ 3106057 h 3216002"/>
                <a:gd name="connsiteX52" fmla="*/ 1531257 w 4215960"/>
                <a:gd name="connsiteY52" fmla="*/ 3091543 h 3216002"/>
                <a:gd name="connsiteX53" fmla="*/ 1618343 w 4215960"/>
                <a:gd name="connsiteY53" fmla="*/ 3084285 h 3216002"/>
                <a:gd name="connsiteX54" fmla="*/ 1698171 w 4215960"/>
                <a:gd name="connsiteY54" fmla="*/ 3069771 h 3216002"/>
                <a:gd name="connsiteX55" fmla="*/ 1756228 w 4215960"/>
                <a:gd name="connsiteY55" fmla="*/ 3062514 h 3216002"/>
                <a:gd name="connsiteX56" fmla="*/ 1785257 w 4215960"/>
                <a:gd name="connsiteY56" fmla="*/ 3048000 h 3216002"/>
                <a:gd name="connsiteX57" fmla="*/ 1850571 w 4215960"/>
                <a:gd name="connsiteY57" fmla="*/ 3026228 h 3216002"/>
                <a:gd name="connsiteX58" fmla="*/ 1886857 w 4215960"/>
                <a:gd name="connsiteY58" fmla="*/ 3011714 h 3216002"/>
                <a:gd name="connsiteX59" fmla="*/ 1988457 w 4215960"/>
                <a:gd name="connsiteY59" fmla="*/ 2997200 h 3216002"/>
                <a:gd name="connsiteX60" fmla="*/ 2017485 w 4215960"/>
                <a:gd name="connsiteY60" fmla="*/ 2989943 h 3216002"/>
                <a:gd name="connsiteX61" fmla="*/ 2053771 w 4215960"/>
                <a:gd name="connsiteY61" fmla="*/ 2982685 h 3216002"/>
                <a:gd name="connsiteX62" fmla="*/ 2140857 w 4215960"/>
                <a:gd name="connsiteY62" fmla="*/ 2968171 h 3216002"/>
                <a:gd name="connsiteX63" fmla="*/ 2169885 w 4215960"/>
                <a:gd name="connsiteY63" fmla="*/ 2939143 h 3216002"/>
                <a:gd name="connsiteX64" fmla="*/ 2286000 w 4215960"/>
                <a:gd name="connsiteY64" fmla="*/ 2917371 h 3216002"/>
                <a:gd name="connsiteX65" fmla="*/ 2358571 w 4215960"/>
                <a:gd name="connsiteY65" fmla="*/ 2902857 h 3216002"/>
                <a:gd name="connsiteX66" fmla="*/ 3011941 w 4215960"/>
                <a:gd name="connsiteY66" fmla="*/ 3151640 h 3216002"/>
                <a:gd name="connsiteX67" fmla="*/ 3675516 w 4215960"/>
                <a:gd name="connsiteY67" fmla="*/ 3214688 h 3216002"/>
                <a:gd name="connsiteX68" fmla="*/ 3767137 w 4215960"/>
                <a:gd name="connsiteY68" fmla="*/ 3112181 h 3216002"/>
                <a:gd name="connsiteX69" fmla="*/ 3852862 w 4215960"/>
                <a:gd name="connsiteY69" fmla="*/ 3063648 h 3216002"/>
                <a:gd name="connsiteX70" fmla="*/ 3835626 w 4215960"/>
                <a:gd name="connsiteY70" fmla="*/ 2974747 h 3216002"/>
                <a:gd name="connsiteX71" fmla="*/ 3912960 w 4215960"/>
                <a:gd name="connsiteY71" fmla="*/ 2842078 h 3216002"/>
                <a:gd name="connsiteX72" fmla="*/ 4205514 w 4215960"/>
                <a:gd name="connsiteY72" fmla="*/ 2508930 h 3216002"/>
                <a:gd name="connsiteX73" fmla="*/ 4124097 w 4215960"/>
                <a:gd name="connsiteY73" fmla="*/ 2499858 h 3216002"/>
                <a:gd name="connsiteX74" fmla="*/ 4128634 w 4215960"/>
                <a:gd name="connsiteY74" fmla="*/ 2408010 h 3216002"/>
                <a:gd name="connsiteX75" fmla="*/ 4079647 w 4215960"/>
                <a:gd name="connsiteY75" fmla="*/ 2382838 h 3216002"/>
                <a:gd name="connsiteX76" fmla="*/ 3995510 w 4215960"/>
                <a:gd name="connsiteY76" fmla="*/ 2414360 h 3216002"/>
                <a:gd name="connsiteX77" fmla="*/ 3958771 w 4215960"/>
                <a:gd name="connsiteY77" fmla="*/ 2378075 h 3216002"/>
                <a:gd name="connsiteX78" fmla="*/ 4003448 w 4215960"/>
                <a:gd name="connsiteY78" fmla="*/ 2355170 h 3216002"/>
                <a:gd name="connsiteX79" fmla="*/ 3874181 w 4215960"/>
                <a:gd name="connsiteY79" fmla="*/ 2141991 h 3216002"/>
                <a:gd name="connsiteX80" fmla="*/ 3889147 w 4215960"/>
                <a:gd name="connsiteY80" fmla="*/ 2111828 h 3216002"/>
                <a:gd name="connsiteX81" fmla="*/ 3865562 w 4215960"/>
                <a:gd name="connsiteY81" fmla="*/ 1996168 h 3216002"/>
                <a:gd name="connsiteX82" fmla="*/ 3706813 w 4215960"/>
                <a:gd name="connsiteY82" fmla="*/ 1985282 h 3216002"/>
                <a:gd name="connsiteX83" fmla="*/ 3673475 w 4215960"/>
                <a:gd name="connsiteY83" fmla="*/ 2034040 h 3216002"/>
                <a:gd name="connsiteX84" fmla="*/ 3584575 w 4215960"/>
                <a:gd name="connsiteY84" fmla="*/ 2048556 h 3216002"/>
                <a:gd name="connsiteX85" fmla="*/ 3590925 w 4215960"/>
                <a:gd name="connsiteY85" fmla="*/ 2026557 h 3216002"/>
                <a:gd name="connsiteX86" fmla="*/ 3537403 w 4215960"/>
                <a:gd name="connsiteY86" fmla="*/ 2010456 h 3216002"/>
                <a:gd name="connsiteX87" fmla="*/ 3512684 w 4215960"/>
                <a:gd name="connsiteY87" fmla="*/ 1845355 h 3216002"/>
                <a:gd name="connsiteX88" fmla="*/ 3232377 w 4215960"/>
                <a:gd name="connsiteY88" fmla="*/ 1778680 h 3216002"/>
                <a:gd name="connsiteX89" fmla="*/ 3096078 w 4215960"/>
                <a:gd name="connsiteY89" fmla="*/ 1821996 h 3216002"/>
                <a:gd name="connsiteX90" fmla="*/ 2964089 w 4215960"/>
                <a:gd name="connsiteY90" fmla="*/ 1814512 h 3216002"/>
                <a:gd name="connsiteX91" fmla="*/ 2831646 w 4215960"/>
                <a:gd name="connsiteY91" fmla="*/ 1703614 h 3216002"/>
                <a:gd name="connsiteX92" fmla="*/ 2618468 w 4215960"/>
                <a:gd name="connsiteY92" fmla="*/ 1400401 h 3216002"/>
                <a:gd name="connsiteX93" fmla="*/ 2220006 w 4215960"/>
                <a:gd name="connsiteY93" fmla="*/ 1260928 h 3216002"/>
                <a:gd name="connsiteX94" fmla="*/ 1821543 w 4215960"/>
                <a:gd name="connsiteY94" fmla="*/ 1284514 h 3216002"/>
                <a:gd name="connsiteX95" fmla="*/ 1799771 w 4215960"/>
                <a:gd name="connsiteY95" fmla="*/ 1211943 h 3216002"/>
                <a:gd name="connsiteX96" fmla="*/ 1756228 w 4215960"/>
                <a:gd name="connsiteY96" fmla="*/ 1139371 h 3216002"/>
                <a:gd name="connsiteX97" fmla="*/ 1625600 w 4215960"/>
                <a:gd name="connsiteY97" fmla="*/ 986971 h 3216002"/>
                <a:gd name="connsiteX98" fmla="*/ 1589314 w 4215960"/>
                <a:gd name="connsiteY98" fmla="*/ 928914 h 3216002"/>
                <a:gd name="connsiteX99" fmla="*/ 1574800 w 4215960"/>
                <a:gd name="connsiteY99" fmla="*/ 892628 h 3216002"/>
                <a:gd name="connsiteX100" fmla="*/ 1538514 w 4215960"/>
                <a:gd name="connsiteY100" fmla="*/ 856343 h 3216002"/>
                <a:gd name="connsiteX101" fmla="*/ 1509485 w 4215960"/>
                <a:gd name="connsiteY101" fmla="*/ 820057 h 3216002"/>
                <a:gd name="connsiteX102" fmla="*/ 1473200 w 4215960"/>
                <a:gd name="connsiteY102" fmla="*/ 783771 h 3216002"/>
                <a:gd name="connsiteX103" fmla="*/ 1436914 w 4215960"/>
                <a:gd name="connsiteY103" fmla="*/ 718457 h 3216002"/>
                <a:gd name="connsiteX104" fmla="*/ 1357085 w 4215960"/>
                <a:gd name="connsiteY104" fmla="*/ 624114 h 3216002"/>
                <a:gd name="connsiteX105" fmla="*/ 1335314 w 4215960"/>
                <a:gd name="connsiteY105" fmla="*/ 602343 h 3216002"/>
                <a:gd name="connsiteX106" fmla="*/ 1277257 w 4215960"/>
                <a:gd name="connsiteY106" fmla="*/ 529771 h 3216002"/>
                <a:gd name="connsiteX107" fmla="*/ 1219200 w 4215960"/>
                <a:gd name="connsiteY107" fmla="*/ 464457 h 3216002"/>
                <a:gd name="connsiteX108" fmla="*/ 1161143 w 4215960"/>
                <a:gd name="connsiteY108" fmla="*/ 406400 h 3216002"/>
                <a:gd name="connsiteX109" fmla="*/ 1081314 w 4215960"/>
                <a:gd name="connsiteY109" fmla="*/ 362857 h 3216002"/>
                <a:gd name="connsiteX110" fmla="*/ 1052285 w 4215960"/>
                <a:gd name="connsiteY110" fmla="*/ 333828 h 3216002"/>
                <a:gd name="connsiteX111" fmla="*/ 1001485 w 4215960"/>
                <a:gd name="connsiteY111" fmla="*/ 304800 h 3216002"/>
                <a:gd name="connsiteX112" fmla="*/ 979714 w 4215960"/>
                <a:gd name="connsiteY112" fmla="*/ 290285 h 3216002"/>
                <a:gd name="connsiteX113" fmla="*/ 928914 w 4215960"/>
                <a:gd name="connsiteY113" fmla="*/ 246743 h 3216002"/>
                <a:gd name="connsiteX114" fmla="*/ 907143 w 4215960"/>
                <a:gd name="connsiteY114" fmla="*/ 232228 h 3216002"/>
                <a:gd name="connsiteX115" fmla="*/ 885371 w 4215960"/>
                <a:gd name="connsiteY115" fmla="*/ 224971 h 3216002"/>
                <a:gd name="connsiteX116" fmla="*/ 849085 w 4215960"/>
                <a:gd name="connsiteY116" fmla="*/ 188685 h 3216002"/>
                <a:gd name="connsiteX117" fmla="*/ 820057 w 4215960"/>
                <a:gd name="connsiteY117" fmla="*/ 166914 h 3216002"/>
                <a:gd name="connsiteX118" fmla="*/ 812800 w 4215960"/>
                <a:gd name="connsiteY118" fmla="*/ 145143 h 3216002"/>
                <a:gd name="connsiteX119" fmla="*/ 762000 w 4215960"/>
                <a:gd name="connsiteY119" fmla="*/ 116114 h 3216002"/>
                <a:gd name="connsiteX120" fmla="*/ 740228 w 4215960"/>
                <a:gd name="connsiteY120" fmla="*/ 101600 h 3216002"/>
                <a:gd name="connsiteX121" fmla="*/ 703943 w 4215960"/>
                <a:gd name="connsiteY121" fmla="*/ 65314 h 3216002"/>
                <a:gd name="connsiteX122" fmla="*/ 689428 w 4215960"/>
                <a:gd name="connsiteY122" fmla="*/ 50800 h 3216002"/>
                <a:gd name="connsiteX123" fmla="*/ 660400 w 4215960"/>
                <a:gd name="connsiteY123" fmla="*/ 43543 h 3216002"/>
                <a:gd name="connsiteX124" fmla="*/ 638628 w 4215960"/>
                <a:gd name="connsiteY124" fmla="*/ 36285 h 3216002"/>
                <a:gd name="connsiteX125" fmla="*/ 602343 w 4215960"/>
                <a:gd name="connsiteY125" fmla="*/ 0 h 3216002"/>
                <a:gd name="connsiteX0" fmla="*/ 602343 w 4215960"/>
                <a:gd name="connsiteY0" fmla="*/ 0 h 3154208"/>
                <a:gd name="connsiteX1" fmla="*/ 406400 w 4215960"/>
                <a:gd name="connsiteY1" fmla="*/ 7257 h 3154208"/>
                <a:gd name="connsiteX2" fmla="*/ 362857 w 4215960"/>
                <a:gd name="connsiteY2" fmla="*/ 36285 h 3154208"/>
                <a:gd name="connsiteX3" fmla="*/ 312057 w 4215960"/>
                <a:gd name="connsiteY3" fmla="*/ 50800 h 3154208"/>
                <a:gd name="connsiteX4" fmla="*/ 239485 w 4215960"/>
                <a:gd name="connsiteY4" fmla="*/ 101600 h 3154208"/>
                <a:gd name="connsiteX5" fmla="*/ 210457 w 4215960"/>
                <a:gd name="connsiteY5" fmla="*/ 108857 h 3154208"/>
                <a:gd name="connsiteX6" fmla="*/ 159657 w 4215960"/>
                <a:gd name="connsiteY6" fmla="*/ 137885 h 3154208"/>
                <a:gd name="connsiteX7" fmla="*/ 130628 w 4215960"/>
                <a:gd name="connsiteY7" fmla="*/ 166914 h 3154208"/>
                <a:gd name="connsiteX8" fmla="*/ 108857 w 4215960"/>
                <a:gd name="connsiteY8" fmla="*/ 188685 h 3154208"/>
                <a:gd name="connsiteX9" fmla="*/ 94343 w 4215960"/>
                <a:gd name="connsiteY9" fmla="*/ 203200 h 3154208"/>
                <a:gd name="connsiteX10" fmla="*/ 43543 w 4215960"/>
                <a:gd name="connsiteY10" fmla="*/ 283028 h 3154208"/>
                <a:gd name="connsiteX11" fmla="*/ 14514 w 4215960"/>
                <a:gd name="connsiteY11" fmla="*/ 362857 h 3154208"/>
                <a:gd name="connsiteX12" fmla="*/ 0 w 4215960"/>
                <a:gd name="connsiteY12" fmla="*/ 420914 h 3154208"/>
                <a:gd name="connsiteX13" fmla="*/ 7257 w 4215960"/>
                <a:gd name="connsiteY13" fmla="*/ 1393371 h 3154208"/>
                <a:gd name="connsiteX14" fmla="*/ 29028 w 4215960"/>
                <a:gd name="connsiteY14" fmla="*/ 1494971 h 3154208"/>
                <a:gd name="connsiteX15" fmla="*/ 43543 w 4215960"/>
                <a:gd name="connsiteY15" fmla="*/ 1531257 h 3154208"/>
                <a:gd name="connsiteX16" fmla="*/ 58057 w 4215960"/>
                <a:gd name="connsiteY16" fmla="*/ 1596571 h 3154208"/>
                <a:gd name="connsiteX17" fmla="*/ 79828 w 4215960"/>
                <a:gd name="connsiteY17" fmla="*/ 1647371 h 3154208"/>
                <a:gd name="connsiteX18" fmla="*/ 116114 w 4215960"/>
                <a:gd name="connsiteY18" fmla="*/ 1763485 h 3154208"/>
                <a:gd name="connsiteX19" fmla="*/ 137885 w 4215960"/>
                <a:gd name="connsiteY19" fmla="*/ 1828800 h 3154208"/>
                <a:gd name="connsiteX20" fmla="*/ 145143 w 4215960"/>
                <a:gd name="connsiteY20" fmla="*/ 1850571 h 3154208"/>
                <a:gd name="connsiteX21" fmla="*/ 166914 w 4215960"/>
                <a:gd name="connsiteY21" fmla="*/ 1894114 h 3154208"/>
                <a:gd name="connsiteX22" fmla="*/ 188685 w 4215960"/>
                <a:gd name="connsiteY22" fmla="*/ 1944914 h 3154208"/>
                <a:gd name="connsiteX23" fmla="*/ 195943 w 4215960"/>
                <a:gd name="connsiteY23" fmla="*/ 1973943 h 3154208"/>
                <a:gd name="connsiteX24" fmla="*/ 232228 w 4215960"/>
                <a:gd name="connsiteY24" fmla="*/ 2024743 h 3154208"/>
                <a:gd name="connsiteX25" fmla="*/ 254000 w 4215960"/>
                <a:gd name="connsiteY25" fmla="*/ 2082800 h 3154208"/>
                <a:gd name="connsiteX26" fmla="*/ 275771 w 4215960"/>
                <a:gd name="connsiteY26" fmla="*/ 2104571 h 3154208"/>
                <a:gd name="connsiteX27" fmla="*/ 312057 w 4215960"/>
                <a:gd name="connsiteY27" fmla="*/ 2177143 h 3154208"/>
                <a:gd name="connsiteX28" fmla="*/ 348343 w 4215960"/>
                <a:gd name="connsiteY28" fmla="*/ 2227943 h 3154208"/>
                <a:gd name="connsiteX29" fmla="*/ 355600 w 4215960"/>
                <a:gd name="connsiteY29" fmla="*/ 2249714 h 3154208"/>
                <a:gd name="connsiteX30" fmla="*/ 406400 w 4215960"/>
                <a:gd name="connsiteY30" fmla="*/ 2315028 h 3154208"/>
                <a:gd name="connsiteX31" fmla="*/ 435428 w 4215960"/>
                <a:gd name="connsiteY31" fmla="*/ 2380343 h 3154208"/>
                <a:gd name="connsiteX32" fmla="*/ 457200 w 4215960"/>
                <a:gd name="connsiteY32" fmla="*/ 2409371 h 3154208"/>
                <a:gd name="connsiteX33" fmla="*/ 471714 w 4215960"/>
                <a:gd name="connsiteY33" fmla="*/ 2467428 h 3154208"/>
                <a:gd name="connsiteX34" fmla="*/ 478971 w 4215960"/>
                <a:gd name="connsiteY34" fmla="*/ 2489200 h 3154208"/>
                <a:gd name="connsiteX35" fmla="*/ 486228 w 4215960"/>
                <a:gd name="connsiteY35" fmla="*/ 2518228 h 3154208"/>
                <a:gd name="connsiteX36" fmla="*/ 493485 w 4215960"/>
                <a:gd name="connsiteY36" fmla="*/ 2583543 h 3154208"/>
                <a:gd name="connsiteX37" fmla="*/ 515257 w 4215960"/>
                <a:gd name="connsiteY37" fmla="*/ 2641600 h 3154208"/>
                <a:gd name="connsiteX38" fmla="*/ 544285 w 4215960"/>
                <a:gd name="connsiteY38" fmla="*/ 2685143 h 3154208"/>
                <a:gd name="connsiteX39" fmla="*/ 573314 w 4215960"/>
                <a:gd name="connsiteY39" fmla="*/ 2735943 h 3154208"/>
                <a:gd name="connsiteX40" fmla="*/ 602343 w 4215960"/>
                <a:gd name="connsiteY40" fmla="*/ 2757714 h 3154208"/>
                <a:gd name="connsiteX41" fmla="*/ 645885 w 4215960"/>
                <a:gd name="connsiteY41" fmla="*/ 2801257 h 3154208"/>
                <a:gd name="connsiteX42" fmla="*/ 674914 w 4215960"/>
                <a:gd name="connsiteY42" fmla="*/ 2823028 h 3154208"/>
                <a:gd name="connsiteX43" fmla="*/ 711200 w 4215960"/>
                <a:gd name="connsiteY43" fmla="*/ 2866571 h 3154208"/>
                <a:gd name="connsiteX44" fmla="*/ 740228 w 4215960"/>
                <a:gd name="connsiteY44" fmla="*/ 2888343 h 3154208"/>
                <a:gd name="connsiteX45" fmla="*/ 812800 w 4215960"/>
                <a:gd name="connsiteY45" fmla="*/ 2953657 h 3154208"/>
                <a:gd name="connsiteX46" fmla="*/ 849085 w 4215960"/>
                <a:gd name="connsiteY46" fmla="*/ 2997200 h 3154208"/>
                <a:gd name="connsiteX47" fmla="*/ 870857 w 4215960"/>
                <a:gd name="connsiteY47" fmla="*/ 3011714 h 3154208"/>
                <a:gd name="connsiteX48" fmla="*/ 907143 w 4215960"/>
                <a:gd name="connsiteY48" fmla="*/ 3055257 h 3154208"/>
                <a:gd name="connsiteX49" fmla="*/ 936171 w 4215960"/>
                <a:gd name="connsiteY49" fmla="*/ 3077028 h 3154208"/>
                <a:gd name="connsiteX50" fmla="*/ 1030514 w 4215960"/>
                <a:gd name="connsiteY50" fmla="*/ 3120571 h 3154208"/>
                <a:gd name="connsiteX51" fmla="*/ 1480457 w 4215960"/>
                <a:gd name="connsiteY51" fmla="*/ 3106057 h 3154208"/>
                <a:gd name="connsiteX52" fmla="*/ 1531257 w 4215960"/>
                <a:gd name="connsiteY52" fmla="*/ 3091543 h 3154208"/>
                <a:gd name="connsiteX53" fmla="*/ 1618343 w 4215960"/>
                <a:gd name="connsiteY53" fmla="*/ 3084285 h 3154208"/>
                <a:gd name="connsiteX54" fmla="*/ 1698171 w 4215960"/>
                <a:gd name="connsiteY54" fmla="*/ 3069771 h 3154208"/>
                <a:gd name="connsiteX55" fmla="*/ 1756228 w 4215960"/>
                <a:gd name="connsiteY55" fmla="*/ 3062514 h 3154208"/>
                <a:gd name="connsiteX56" fmla="*/ 1785257 w 4215960"/>
                <a:gd name="connsiteY56" fmla="*/ 3048000 h 3154208"/>
                <a:gd name="connsiteX57" fmla="*/ 1850571 w 4215960"/>
                <a:gd name="connsiteY57" fmla="*/ 3026228 h 3154208"/>
                <a:gd name="connsiteX58" fmla="*/ 1886857 w 4215960"/>
                <a:gd name="connsiteY58" fmla="*/ 3011714 h 3154208"/>
                <a:gd name="connsiteX59" fmla="*/ 1988457 w 4215960"/>
                <a:gd name="connsiteY59" fmla="*/ 2997200 h 3154208"/>
                <a:gd name="connsiteX60" fmla="*/ 2017485 w 4215960"/>
                <a:gd name="connsiteY60" fmla="*/ 2989943 h 3154208"/>
                <a:gd name="connsiteX61" fmla="*/ 2053771 w 4215960"/>
                <a:gd name="connsiteY61" fmla="*/ 2982685 h 3154208"/>
                <a:gd name="connsiteX62" fmla="*/ 2140857 w 4215960"/>
                <a:gd name="connsiteY62" fmla="*/ 2968171 h 3154208"/>
                <a:gd name="connsiteX63" fmla="*/ 2169885 w 4215960"/>
                <a:gd name="connsiteY63" fmla="*/ 2939143 h 3154208"/>
                <a:gd name="connsiteX64" fmla="*/ 2286000 w 4215960"/>
                <a:gd name="connsiteY64" fmla="*/ 2917371 h 3154208"/>
                <a:gd name="connsiteX65" fmla="*/ 2358571 w 4215960"/>
                <a:gd name="connsiteY65" fmla="*/ 2902857 h 3154208"/>
                <a:gd name="connsiteX66" fmla="*/ 3011941 w 4215960"/>
                <a:gd name="connsiteY66" fmla="*/ 3151640 h 3154208"/>
                <a:gd name="connsiteX67" fmla="*/ 3554866 w 4215960"/>
                <a:gd name="connsiteY67" fmla="*/ 3036888 h 3154208"/>
                <a:gd name="connsiteX68" fmla="*/ 3767137 w 4215960"/>
                <a:gd name="connsiteY68" fmla="*/ 3112181 h 3154208"/>
                <a:gd name="connsiteX69" fmla="*/ 3852862 w 4215960"/>
                <a:gd name="connsiteY69" fmla="*/ 3063648 h 3154208"/>
                <a:gd name="connsiteX70" fmla="*/ 3835626 w 4215960"/>
                <a:gd name="connsiteY70" fmla="*/ 2974747 h 3154208"/>
                <a:gd name="connsiteX71" fmla="*/ 3912960 w 4215960"/>
                <a:gd name="connsiteY71" fmla="*/ 2842078 h 3154208"/>
                <a:gd name="connsiteX72" fmla="*/ 4205514 w 4215960"/>
                <a:gd name="connsiteY72" fmla="*/ 2508930 h 3154208"/>
                <a:gd name="connsiteX73" fmla="*/ 4124097 w 4215960"/>
                <a:gd name="connsiteY73" fmla="*/ 2499858 h 3154208"/>
                <a:gd name="connsiteX74" fmla="*/ 4128634 w 4215960"/>
                <a:gd name="connsiteY74" fmla="*/ 2408010 h 3154208"/>
                <a:gd name="connsiteX75" fmla="*/ 4079647 w 4215960"/>
                <a:gd name="connsiteY75" fmla="*/ 2382838 h 3154208"/>
                <a:gd name="connsiteX76" fmla="*/ 3995510 w 4215960"/>
                <a:gd name="connsiteY76" fmla="*/ 2414360 h 3154208"/>
                <a:gd name="connsiteX77" fmla="*/ 3958771 w 4215960"/>
                <a:gd name="connsiteY77" fmla="*/ 2378075 h 3154208"/>
                <a:gd name="connsiteX78" fmla="*/ 4003448 w 4215960"/>
                <a:gd name="connsiteY78" fmla="*/ 2355170 h 3154208"/>
                <a:gd name="connsiteX79" fmla="*/ 3874181 w 4215960"/>
                <a:gd name="connsiteY79" fmla="*/ 2141991 h 3154208"/>
                <a:gd name="connsiteX80" fmla="*/ 3889147 w 4215960"/>
                <a:gd name="connsiteY80" fmla="*/ 2111828 h 3154208"/>
                <a:gd name="connsiteX81" fmla="*/ 3865562 w 4215960"/>
                <a:gd name="connsiteY81" fmla="*/ 1996168 h 3154208"/>
                <a:gd name="connsiteX82" fmla="*/ 3706813 w 4215960"/>
                <a:gd name="connsiteY82" fmla="*/ 1985282 h 3154208"/>
                <a:gd name="connsiteX83" fmla="*/ 3673475 w 4215960"/>
                <a:gd name="connsiteY83" fmla="*/ 2034040 h 3154208"/>
                <a:gd name="connsiteX84" fmla="*/ 3584575 w 4215960"/>
                <a:gd name="connsiteY84" fmla="*/ 2048556 h 3154208"/>
                <a:gd name="connsiteX85" fmla="*/ 3590925 w 4215960"/>
                <a:gd name="connsiteY85" fmla="*/ 2026557 h 3154208"/>
                <a:gd name="connsiteX86" fmla="*/ 3537403 w 4215960"/>
                <a:gd name="connsiteY86" fmla="*/ 2010456 h 3154208"/>
                <a:gd name="connsiteX87" fmla="*/ 3512684 w 4215960"/>
                <a:gd name="connsiteY87" fmla="*/ 1845355 h 3154208"/>
                <a:gd name="connsiteX88" fmla="*/ 3232377 w 4215960"/>
                <a:gd name="connsiteY88" fmla="*/ 1778680 h 3154208"/>
                <a:gd name="connsiteX89" fmla="*/ 3096078 w 4215960"/>
                <a:gd name="connsiteY89" fmla="*/ 1821996 h 3154208"/>
                <a:gd name="connsiteX90" fmla="*/ 2964089 w 4215960"/>
                <a:gd name="connsiteY90" fmla="*/ 1814512 h 3154208"/>
                <a:gd name="connsiteX91" fmla="*/ 2831646 w 4215960"/>
                <a:gd name="connsiteY91" fmla="*/ 1703614 h 3154208"/>
                <a:gd name="connsiteX92" fmla="*/ 2618468 w 4215960"/>
                <a:gd name="connsiteY92" fmla="*/ 1400401 h 3154208"/>
                <a:gd name="connsiteX93" fmla="*/ 2220006 w 4215960"/>
                <a:gd name="connsiteY93" fmla="*/ 1260928 h 3154208"/>
                <a:gd name="connsiteX94" fmla="*/ 1821543 w 4215960"/>
                <a:gd name="connsiteY94" fmla="*/ 1284514 h 3154208"/>
                <a:gd name="connsiteX95" fmla="*/ 1799771 w 4215960"/>
                <a:gd name="connsiteY95" fmla="*/ 1211943 h 3154208"/>
                <a:gd name="connsiteX96" fmla="*/ 1756228 w 4215960"/>
                <a:gd name="connsiteY96" fmla="*/ 1139371 h 3154208"/>
                <a:gd name="connsiteX97" fmla="*/ 1625600 w 4215960"/>
                <a:gd name="connsiteY97" fmla="*/ 986971 h 3154208"/>
                <a:gd name="connsiteX98" fmla="*/ 1589314 w 4215960"/>
                <a:gd name="connsiteY98" fmla="*/ 928914 h 3154208"/>
                <a:gd name="connsiteX99" fmla="*/ 1574800 w 4215960"/>
                <a:gd name="connsiteY99" fmla="*/ 892628 h 3154208"/>
                <a:gd name="connsiteX100" fmla="*/ 1538514 w 4215960"/>
                <a:gd name="connsiteY100" fmla="*/ 856343 h 3154208"/>
                <a:gd name="connsiteX101" fmla="*/ 1509485 w 4215960"/>
                <a:gd name="connsiteY101" fmla="*/ 820057 h 3154208"/>
                <a:gd name="connsiteX102" fmla="*/ 1473200 w 4215960"/>
                <a:gd name="connsiteY102" fmla="*/ 783771 h 3154208"/>
                <a:gd name="connsiteX103" fmla="*/ 1436914 w 4215960"/>
                <a:gd name="connsiteY103" fmla="*/ 718457 h 3154208"/>
                <a:gd name="connsiteX104" fmla="*/ 1357085 w 4215960"/>
                <a:gd name="connsiteY104" fmla="*/ 624114 h 3154208"/>
                <a:gd name="connsiteX105" fmla="*/ 1335314 w 4215960"/>
                <a:gd name="connsiteY105" fmla="*/ 602343 h 3154208"/>
                <a:gd name="connsiteX106" fmla="*/ 1277257 w 4215960"/>
                <a:gd name="connsiteY106" fmla="*/ 529771 h 3154208"/>
                <a:gd name="connsiteX107" fmla="*/ 1219200 w 4215960"/>
                <a:gd name="connsiteY107" fmla="*/ 464457 h 3154208"/>
                <a:gd name="connsiteX108" fmla="*/ 1161143 w 4215960"/>
                <a:gd name="connsiteY108" fmla="*/ 406400 h 3154208"/>
                <a:gd name="connsiteX109" fmla="*/ 1081314 w 4215960"/>
                <a:gd name="connsiteY109" fmla="*/ 362857 h 3154208"/>
                <a:gd name="connsiteX110" fmla="*/ 1052285 w 4215960"/>
                <a:gd name="connsiteY110" fmla="*/ 333828 h 3154208"/>
                <a:gd name="connsiteX111" fmla="*/ 1001485 w 4215960"/>
                <a:gd name="connsiteY111" fmla="*/ 304800 h 3154208"/>
                <a:gd name="connsiteX112" fmla="*/ 979714 w 4215960"/>
                <a:gd name="connsiteY112" fmla="*/ 290285 h 3154208"/>
                <a:gd name="connsiteX113" fmla="*/ 928914 w 4215960"/>
                <a:gd name="connsiteY113" fmla="*/ 246743 h 3154208"/>
                <a:gd name="connsiteX114" fmla="*/ 907143 w 4215960"/>
                <a:gd name="connsiteY114" fmla="*/ 232228 h 3154208"/>
                <a:gd name="connsiteX115" fmla="*/ 885371 w 4215960"/>
                <a:gd name="connsiteY115" fmla="*/ 224971 h 3154208"/>
                <a:gd name="connsiteX116" fmla="*/ 849085 w 4215960"/>
                <a:gd name="connsiteY116" fmla="*/ 188685 h 3154208"/>
                <a:gd name="connsiteX117" fmla="*/ 820057 w 4215960"/>
                <a:gd name="connsiteY117" fmla="*/ 166914 h 3154208"/>
                <a:gd name="connsiteX118" fmla="*/ 812800 w 4215960"/>
                <a:gd name="connsiteY118" fmla="*/ 145143 h 3154208"/>
                <a:gd name="connsiteX119" fmla="*/ 762000 w 4215960"/>
                <a:gd name="connsiteY119" fmla="*/ 116114 h 3154208"/>
                <a:gd name="connsiteX120" fmla="*/ 740228 w 4215960"/>
                <a:gd name="connsiteY120" fmla="*/ 101600 h 3154208"/>
                <a:gd name="connsiteX121" fmla="*/ 703943 w 4215960"/>
                <a:gd name="connsiteY121" fmla="*/ 65314 h 3154208"/>
                <a:gd name="connsiteX122" fmla="*/ 689428 w 4215960"/>
                <a:gd name="connsiteY122" fmla="*/ 50800 h 3154208"/>
                <a:gd name="connsiteX123" fmla="*/ 660400 w 4215960"/>
                <a:gd name="connsiteY123" fmla="*/ 43543 h 3154208"/>
                <a:gd name="connsiteX124" fmla="*/ 638628 w 4215960"/>
                <a:gd name="connsiteY124" fmla="*/ 36285 h 3154208"/>
                <a:gd name="connsiteX125" fmla="*/ 602343 w 4215960"/>
                <a:gd name="connsiteY125" fmla="*/ 0 h 3154208"/>
                <a:gd name="connsiteX0" fmla="*/ 602343 w 4215960"/>
                <a:gd name="connsiteY0" fmla="*/ 0 h 3172656"/>
                <a:gd name="connsiteX1" fmla="*/ 406400 w 4215960"/>
                <a:gd name="connsiteY1" fmla="*/ 7257 h 3172656"/>
                <a:gd name="connsiteX2" fmla="*/ 362857 w 4215960"/>
                <a:gd name="connsiteY2" fmla="*/ 36285 h 3172656"/>
                <a:gd name="connsiteX3" fmla="*/ 312057 w 4215960"/>
                <a:gd name="connsiteY3" fmla="*/ 50800 h 3172656"/>
                <a:gd name="connsiteX4" fmla="*/ 239485 w 4215960"/>
                <a:gd name="connsiteY4" fmla="*/ 101600 h 3172656"/>
                <a:gd name="connsiteX5" fmla="*/ 210457 w 4215960"/>
                <a:gd name="connsiteY5" fmla="*/ 108857 h 3172656"/>
                <a:gd name="connsiteX6" fmla="*/ 159657 w 4215960"/>
                <a:gd name="connsiteY6" fmla="*/ 137885 h 3172656"/>
                <a:gd name="connsiteX7" fmla="*/ 130628 w 4215960"/>
                <a:gd name="connsiteY7" fmla="*/ 166914 h 3172656"/>
                <a:gd name="connsiteX8" fmla="*/ 108857 w 4215960"/>
                <a:gd name="connsiteY8" fmla="*/ 188685 h 3172656"/>
                <a:gd name="connsiteX9" fmla="*/ 94343 w 4215960"/>
                <a:gd name="connsiteY9" fmla="*/ 203200 h 3172656"/>
                <a:gd name="connsiteX10" fmla="*/ 43543 w 4215960"/>
                <a:gd name="connsiteY10" fmla="*/ 283028 h 3172656"/>
                <a:gd name="connsiteX11" fmla="*/ 14514 w 4215960"/>
                <a:gd name="connsiteY11" fmla="*/ 362857 h 3172656"/>
                <a:gd name="connsiteX12" fmla="*/ 0 w 4215960"/>
                <a:gd name="connsiteY12" fmla="*/ 420914 h 3172656"/>
                <a:gd name="connsiteX13" fmla="*/ 7257 w 4215960"/>
                <a:gd name="connsiteY13" fmla="*/ 1393371 h 3172656"/>
                <a:gd name="connsiteX14" fmla="*/ 29028 w 4215960"/>
                <a:gd name="connsiteY14" fmla="*/ 1494971 h 3172656"/>
                <a:gd name="connsiteX15" fmla="*/ 43543 w 4215960"/>
                <a:gd name="connsiteY15" fmla="*/ 1531257 h 3172656"/>
                <a:gd name="connsiteX16" fmla="*/ 58057 w 4215960"/>
                <a:gd name="connsiteY16" fmla="*/ 1596571 h 3172656"/>
                <a:gd name="connsiteX17" fmla="*/ 79828 w 4215960"/>
                <a:gd name="connsiteY17" fmla="*/ 1647371 h 3172656"/>
                <a:gd name="connsiteX18" fmla="*/ 116114 w 4215960"/>
                <a:gd name="connsiteY18" fmla="*/ 1763485 h 3172656"/>
                <a:gd name="connsiteX19" fmla="*/ 137885 w 4215960"/>
                <a:gd name="connsiteY19" fmla="*/ 1828800 h 3172656"/>
                <a:gd name="connsiteX20" fmla="*/ 145143 w 4215960"/>
                <a:gd name="connsiteY20" fmla="*/ 1850571 h 3172656"/>
                <a:gd name="connsiteX21" fmla="*/ 166914 w 4215960"/>
                <a:gd name="connsiteY21" fmla="*/ 1894114 h 3172656"/>
                <a:gd name="connsiteX22" fmla="*/ 188685 w 4215960"/>
                <a:gd name="connsiteY22" fmla="*/ 1944914 h 3172656"/>
                <a:gd name="connsiteX23" fmla="*/ 195943 w 4215960"/>
                <a:gd name="connsiteY23" fmla="*/ 1973943 h 3172656"/>
                <a:gd name="connsiteX24" fmla="*/ 232228 w 4215960"/>
                <a:gd name="connsiteY24" fmla="*/ 2024743 h 3172656"/>
                <a:gd name="connsiteX25" fmla="*/ 254000 w 4215960"/>
                <a:gd name="connsiteY25" fmla="*/ 2082800 h 3172656"/>
                <a:gd name="connsiteX26" fmla="*/ 275771 w 4215960"/>
                <a:gd name="connsiteY26" fmla="*/ 2104571 h 3172656"/>
                <a:gd name="connsiteX27" fmla="*/ 312057 w 4215960"/>
                <a:gd name="connsiteY27" fmla="*/ 2177143 h 3172656"/>
                <a:gd name="connsiteX28" fmla="*/ 348343 w 4215960"/>
                <a:gd name="connsiteY28" fmla="*/ 2227943 h 3172656"/>
                <a:gd name="connsiteX29" fmla="*/ 355600 w 4215960"/>
                <a:gd name="connsiteY29" fmla="*/ 2249714 h 3172656"/>
                <a:gd name="connsiteX30" fmla="*/ 406400 w 4215960"/>
                <a:gd name="connsiteY30" fmla="*/ 2315028 h 3172656"/>
                <a:gd name="connsiteX31" fmla="*/ 435428 w 4215960"/>
                <a:gd name="connsiteY31" fmla="*/ 2380343 h 3172656"/>
                <a:gd name="connsiteX32" fmla="*/ 457200 w 4215960"/>
                <a:gd name="connsiteY32" fmla="*/ 2409371 h 3172656"/>
                <a:gd name="connsiteX33" fmla="*/ 471714 w 4215960"/>
                <a:gd name="connsiteY33" fmla="*/ 2467428 h 3172656"/>
                <a:gd name="connsiteX34" fmla="*/ 478971 w 4215960"/>
                <a:gd name="connsiteY34" fmla="*/ 2489200 h 3172656"/>
                <a:gd name="connsiteX35" fmla="*/ 486228 w 4215960"/>
                <a:gd name="connsiteY35" fmla="*/ 2518228 h 3172656"/>
                <a:gd name="connsiteX36" fmla="*/ 493485 w 4215960"/>
                <a:gd name="connsiteY36" fmla="*/ 2583543 h 3172656"/>
                <a:gd name="connsiteX37" fmla="*/ 515257 w 4215960"/>
                <a:gd name="connsiteY37" fmla="*/ 2641600 h 3172656"/>
                <a:gd name="connsiteX38" fmla="*/ 544285 w 4215960"/>
                <a:gd name="connsiteY38" fmla="*/ 2685143 h 3172656"/>
                <a:gd name="connsiteX39" fmla="*/ 573314 w 4215960"/>
                <a:gd name="connsiteY39" fmla="*/ 2735943 h 3172656"/>
                <a:gd name="connsiteX40" fmla="*/ 602343 w 4215960"/>
                <a:gd name="connsiteY40" fmla="*/ 2757714 h 3172656"/>
                <a:gd name="connsiteX41" fmla="*/ 645885 w 4215960"/>
                <a:gd name="connsiteY41" fmla="*/ 2801257 h 3172656"/>
                <a:gd name="connsiteX42" fmla="*/ 674914 w 4215960"/>
                <a:gd name="connsiteY42" fmla="*/ 2823028 h 3172656"/>
                <a:gd name="connsiteX43" fmla="*/ 711200 w 4215960"/>
                <a:gd name="connsiteY43" fmla="*/ 2866571 h 3172656"/>
                <a:gd name="connsiteX44" fmla="*/ 740228 w 4215960"/>
                <a:gd name="connsiteY44" fmla="*/ 2888343 h 3172656"/>
                <a:gd name="connsiteX45" fmla="*/ 812800 w 4215960"/>
                <a:gd name="connsiteY45" fmla="*/ 2953657 h 3172656"/>
                <a:gd name="connsiteX46" fmla="*/ 849085 w 4215960"/>
                <a:gd name="connsiteY46" fmla="*/ 2997200 h 3172656"/>
                <a:gd name="connsiteX47" fmla="*/ 870857 w 4215960"/>
                <a:gd name="connsiteY47" fmla="*/ 3011714 h 3172656"/>
                <a:gd name="connsiteX48" fmla="*/ 907143 w 4215960"/>
                <a:gd name="connsiteY48" fmla="*/ 3055257 h 3172656"/>
                <a:gd name="connsiteX49" fmla="*/ 936171 w 4215960"/>
                <a:gd name="connsiteY49" fmla="*/ 3077028 h 3172656"/>
                <a:gd name="connsiteX50" fmla="*/ 1030514 w 4215960"/>
                <a:gd name="connsiteY50" fmla="*/ 3120571 h 3172656"/>
                <a:gd name="connsiteX51" fmla="*/ 1480457 w 4215960"/>
                <a:gd name="connsiteY51" fmla="*/ 3106057 h 3172656"/>
                <a:gd name="connsiteX52" fmla="*/ 1531257 w 4215960"/>
                <a:gd name="connsiteY52" fmla="*/ 3091543 h 3172656"/>
                <a:gd name="connsiteX53" fmla="*/ 1618343 w 4215960"/>
                <a:gd name="connsiteY53" fmla="*/ 3084285 h 3172656"/>
                <a:gd name="connsiteX54" fmla="*/ 1698171 w 4215960"/>
                <a:gd name="connsiteY54" fmla="*/ 3069771 h 3172656"/>
                <a:gd name="connsiteX55" fmla="*/ 1756228 w 4215960"/>
                <a:gd name="connsiteY55" fmla="*/ 3062514 h 3172656"/>
                <a:gd name="connsiteX56" fmla="*/ 1785257 w 4215960"/>
                <a:gd name="connsiteY56" fmla="*/ 3048000 h 3172656"/>
                <a:gd name="connsiteX57" fmla="*/ 1850571 w 4215960"/>
                <a:gd name="connsiteY57" fmla="*/ 3026228 h 3172656"/>
                <a:gd name="connsiteX58" fmla="*/ 1886857 w 4215960"/>
                <a:gd name="connsiteY58" fmla="*/ 3011714 h 3172656"/>
                <a:gd name="connsiteX59" fmla="*/ 1988457 w 4215960"/>
                <a:gd name="connsiteY59" fmla="*/ 2997200 h 3172656"/>
                <a:gd name="connsiteX60" fmla="*/ 2017485 w 4215960"/>
                <a:gd name="connsiteY60" fmla="*/ 2989943 h 3172656"/>
                <a:gd name="connsiteX61" fmla="*/ 2053771 w 4215960"/>
                <a:gd name="connsiteY61" fmla="*/ 2982685 h 3172656"/>
                <a:gd name="connsiteX62" fmla="*/ 2140857 w 4215960"/>
                <a:gd name="connsiteY62" fmla="*/ 2968171 h 3172656"/>
                <a:gd name="connsiteX63" fmla="*/ 2169885 w 4215960"/>
                <a:gd name="connsiteY63" fmla="*/ 2939143 h 3172656"/>
                <a:gd name="connsiteX64" fmla="*/ 2286000 w 4215960"/>
                <a:gd name="connsiteY64" fmla="*/ 2917371 h 3172656"/>
                <a:gd name="connsiteX65" fmla="*/ 2358571 w 4215960"/>
                <a:gd name="connsiteY65" fmla="*/ 2902857 h 3172656"/>
                <a:gd name="connsiteX66" fmla="*/ 3011941 w 4215960"/>
                <a:gd name="connsiteY66" fmla="*/ 3151640 h 3172656"/>
                <a:gd name="connsiteX67" fmla="*/ 3715203 w 4215960"/>
                <a:gd name="connsiteY67" fmla="*/ 3154363 h 3172656"/>
                <a:gd name="connsiteX68" fmla="*/ 3767137 w 4215960"/>
                <a:gd name="connsiteY68" fmla="*/ 3112181 h 3172656"/>
                <a:gd name="connsiteX69" fmla="*/ 3852862 w 4215960"/>
                <a:gd name="connsiteY69" fmla="*/ 3063648 h 3172656"/>
                <a:gd name="connsiteX70" fmla="*/ 3835626 w 4215960"/>
                <a:gd name="connsiteY70" fmla="*/ 2974747 h 3172656"/>
                <a:gd name="connsiteX71" fmla="*/ 3912960 w 4215960"/>
                <a:gd name="connsiteY71" fmla="*/ 2842078 h 3172656"/>
                <a:gd name="connsiteX72" fmla="*/ 4205514 w 4215960"/>
                <a:gd name="connsiteY72" fmla="*/ 2508930 h 3172656"/>
                <a:gd name="connsiteX73" fmla="*/ 4124097 w 4215960"/>
                <a:gd name="connsiteY73" fmla="*/ 2499858 h 3172656"/>
                <a:gd name="connsiteX74" fmla="*/ 4128634 w 4215960"/>
                <a:gd name="connsiteY74" fmla="*/ 2408010 h 3172656"/>
                <a:gd name="connsiteX75" fmla="*/ 4079647 w 4215960"/>
                <a:gd name="connsiteY75" fmla="*/ 2382838 h 3172656"/>
                <a:gd name="connsiteX76" fmla="*/ 3995510 w 4215960"/>
                <a:gd name="connsiteY76" fmla="*/ 2414360 h 3172656"/>
                <a:gd name="connsiteX77" fmla="*/ 3958771 w 4215960"/>
                <a:gd name="connsiteY77" fmla="*/ 2378075 h 3172656"/>
                <a:gd name="connsiteX78" fmla="*/ 4003448 w 4215960"/>
                <a:gd name="connsiteY78" fmla="*/ 2355170 h 3172656"/>
                <a:gd name="connsiteX79" fmla="*/ 3874181 w 4215960"/>
                <a:gd name="connsiteY79" fmla="*/ 2141991 h 3172656"/>
                <a:gd name="connsiteX80" fmla="*/ 3889147 w 4215960"/>
                <a:gd name="connsiteY80" fmla="*/ 2111828 h 3172656"/>
                <a:gd name="connsiteX81" fmla="*/ 3865562 w 4215960"/>
                <a:gd name="connsiteY81" fmla="*/ 1996168 h 3172656"/>
                <a:gd name="connsiteX82" fmla="*/ 3706813 w 4215960"/>
                <a:gd name="connsiteY82" fmla="*/ 1985282 h 3172656"/>
                <a:gd name="connsiteX83" fmla="*/ 3673475 w 4215960"/>
                <a:gd name="connsiteY83" fmla="*/ 2034040 h 3172656"/>
                <a:gd name="connsiteX84" fmla="*/ 3584575 w 4215960"/>
                <a:gd name="connsiteY84" fmla="*/ 2048556 h 3172656"/>
                <a:gd name="connsiteX85" fmla="*/ 3590925 w 4215960"/>
                <a:gd name="connsiteY85" fmla="*/ 2026557 h 3172656"/>
                <a:gd name="connsiteX86" fmla="*/ 3537403 w 4215960"/>
                <a:gd name="connsiteY86" fmla="*/ 2010456 h 3172656"/>
                <a:gd name="connsiteX87" fmla="*/ 3512684 w 4215960"/>
                <a:gd name="connsiteY87" fmla="*/ 1845355 h 3172656"/>
                <a:gd name="connsiteX88" fmla="*/ 3232377 w 4215960"/>
                <a:gd name="connsiteY88" fmla="*/ 1778680 h 3172656"/>
                <a:gd name="connsiteX89" fmla="*/ 3096078 w 4215960"/>
                <a:gd name="connsiteY89" fmla="*/ 1821996 h 3172656"/>
                <a:gd name="connsiteX90" fmla="*/ 2964089 w 4215960"/>
                <a:gd name="connsiteY90" fmla="*/ 1814512 h 3172656"/>
                <a:gd name="connsiteX91" fmla="*/ 2831646 w 4215960"/>
                <a:gd name="connsiteY91" fmla="*/ 1703614 h 3172656"/>
                <a:gd name="connsiteX92" fmla="*/ 2618468 w 4215960"/>
                <a:gd name="connsiteY92" fmla="*/ 1400401 h 3172656"/>
                <a:gd name="connsiteX93" fmla="*/ 2220006 w 4215960"/>
                <a:gd name="connsiteY93" fmla="*/ 1260928 h 3172656"/>
                <a:gd name="connsiteX94" fmla="*/ 1821543 w 4215960"/>
                <a:gd name="connsiteY94" fmla="*/ 1284514 h 3172656"/>
                <a:gd name="connsiteX95" fmla="*/ 1799771 w 4215960"/>
                <a:gd name="connsiteY95" fmla="*/ 1211943 h 3172656"/>
                <a:gd name="connsiteX96" fmla="*/ 1756228 w 4215960"/>
                <a:gd name="connsiteY96" fmla="*/ 1139371 h 3172656"/>
                <a:gd name="connsiteX97" fmla="*/ 1625600 w 4215960"/>
                <a:gd name="connsiteY97" fmla="*/ 986971 h 3172656"/>
                <a:gd name="connsiteX98" fmla="*/ 1589314 w 4215960"/>
                <a:gd name="connsiteY98" fmla="*/ 928914 h 3172656"/>
                <a:gd name="connsiteX99" fmla="*/ 1574800 w 4215960"/>
                <a:gd name="connsiteY99" fmla="*/ 892628 h 3172656"/>
                <a:gd name="connsiteX100" fmla="*/ 1538514 w 4215960"/>
                <a:gd name="connsiteY100" fmla="*/ 856343 h 3172656"/>
                <a:gd name="connsiteX101" fmla="*/ 1509485 w 4215960"/>
                <a:gd name="connsiteY101" fmla="*/ 820057 h 3172656"/>
                <a:gd name="connsiteX102" fmla="*/ 1473200 w 4215960"/>
                <a:gd name="connsiteY102" fmla="*/ 783771 h 3172656"/>
                <a:gd name="connsiteX103" fmla="*/ 1436914 w 4215960"/>
                <a:gd name="connsiteY103" fmla="*/ 718457 h 3172656"/>
                <a:gd name="connsiteX104" fmla="*/ 1357085 w 4215960"/>
                <a:gd name="connsiteY104" fmla="*/ 624114 h 3172656"/>
                <a:gd name="connsiteX105" fmla="*/ 1335314 w 4215960"/>
                <a:gd name="connsiteY105" fmla="*/ 602343 h 3172656"/>
                <a:gd name="connsiteX106" fmla="*/ 1277257 w 4215960"/>
                <a:gd name="connsiteY106" fmla="*/ 529771 h 3172656"/>
                <a:gd name="connsiteX107" fmla="*/ 1219200 w 4215960"/>
                <a:gd name="connsiteY107" fmla="*/ 464457 h 3172656"/>
                <a:gd name="connsiteX108" fmla="*/ 1161143 w 4215960"/>
                <a:gd name="connsiteY108" fmla="*/ 406400 h 3172656"/>
                <a:gd name="connsiteX109" fmla="*/ 1081314 w 4215960"/>
                <a:gd name="connsiteY109" fmla="*/ 362857 h 3172656"/>
                <a:gd name="connsiteX110" fmla="*/ 1052285 w 4215960"/>
                <a:gd name="connsiteY110" fmla="*/ 333828 h 3172656"/>
                <a:gd name="connsiteX111" fmla="*/ 1001485 w 4215960"/>
                <a:gd name="connsiteY111" fmla="*/ 304800 h 3172656"/>
                <a:gd name="connsiteX112" fmla="*/ 979714 w 4215960"/>
                <a:gd name="connsiteY112" fmla="*/ 290285 h 3172656"/>
                <a:gd name="connsiteX113" fmla="*/ 928914 w 4215960"/>
                <a:gd name="connsiteY113" fmla="*/ 246743 h 3172656"/>
                <a:gd name="connsiteX114" fmla="*/ 907143 w 4215960"/>
                <a:gd name="connsiteY114" fmla="*/ 232228 h 3172656"/>
                <a:gd name="connsiteX115" fmla="*/ 885371 w 4215960"/>
                <a:gd name="connsiteY115" fmla="*/ 224971 h 3172656"/>
                <a:gd name="connsiteX116" fmla="*/ 849085 w 4215960"/>
                <a:gd name="connsiteY116" fmla="*/ 188685 h 3172656"/>
                <a:gd name="connsiteX117" fmla="*/ 820057 w 4215960"/>
                <a:gd name="connsiteY117" fmla="*/ 166914 h 3172656"/>
                <a:gd name="connsiteX118" fmla="*/ 812800 w 4215960"/>
                <a:gd name="connsiteY118" fmla="*/ 145143 h 3172656"/>
                <a:gd name="connsiteX119" fmla="*/ 762000 w 4215960"/>
                <a:gd name="connsiteY119" fmla="*/ 116114 h 3172656"/>
                <a:gd name="connsiteX120" fmla="*/ 740228 w 4215960"/>
                <a:gd name="connsiteY120" fmla="*/ 101600 h 3172656"/>
                <a:gd name="connsiteX121" fmla="*/ 703943 w 4215960"/>
                <a:gd name="connsiteY121" fmla="*/ 65314 h 3172656"/>
                <a:gd name="connsiteX122" fmla="*/ 689428 w 4215960"/>
                <a:gd name="connsiteY122" fmla="*/ 50800 h 3172656"/>
                <a:gd name="connsiteX123" fmla="*/ 660400 w 4215960"/>
                <a:gd name="connsiteY123" fmla="*/ 43543 h 3172656"/>
                <a:gd name="connsiteX124" fmla="*/ 638628 w 4215960"/>
                <a:gd name="connsiteY124" fmla="*/ 36285 h 3172656"/>
                <a:gd name="connsiteX125" fmla="*/ 602343 w 4215960"/>
                <a:gd name="connsiteY125" fmla="*/ 0 h 3172656"/>
                <a:gd name="connsiteX0" fmla="*/ 602343 w 4215960"/>
                <a:gd name="connsiteY0" fmla="*/ 0 h 3158461"/>
                <a:gd name="connsiteX1" fmla="*/ 406400 w 4215960"/>
                <a:gd name="connsiteY1" fmla="*/ 7257 h 3158461"/>
                <a:gd name="connsiteX2" fmla="*/ 362857 w 4215960"/>
                <a:gd name="connsiteY2" fmla="*/ 36285 h 3158461"/>
                <a:gd name="connsiteX3" fmla="*/ 312057 w 4215960"/>
                <a:gd name="connsiteY3" fmla="*/ 50800 h 3158461"/>
                <a:gd name="connsiteX4" fmla="*/ 239485 w 4215960"/>
                <a:gd name="connsiteY4" fmla="*/ 101600 h 3158461"/>
                <a:gd name="connsiteX5" fmla="*/ 210457 w 4215960"/>
                <a:gd name="connsiteY5" fmla="*/ 108857 h 3158461"/>
                <a:gd name="connsiteX6" fmla="*/ 159657 w 4215960"/>
                <a:gd name="connsiteY6" fmla="*/ 137885 h 3158461"/>
                <a:gd name="connsiteX7" fmla="*/ 130628 w 4215960"/>
                <a:gd name="connsiteY7" fmla="*/ 166914 h 3158461"/>
                <a:gd name="connsiteX8" fmla="*/ 108857 w 4215960"/>
                <a:gd name="connsiteY8" fmla="*/ 188685 h 3158461"/>
                <a:gd name="connsiteX9" fmla="*/ 94343 w 4215960"/>
                <a:gd name="connsiteY9" fmla="*/ 203200 h 3158461"/>
                <a:gd name="connsiteX10" fmla="*/ 43543 w 4215960"/>
                <a:gd name="connsiteY10" fmla="*/ 283028 h 3158461"/>
                <a:gd name="connsiteX11" fmla="*/ 14514 w 4215960"/>
                <a:gd name="connsiteY11" fmla="*/ 362857 h 3158461"/>
                <a:gd name="connsiteX12" fmla="*/ 0 w 4215960"/>
                <a:gd name="connsiteY12" fmla="*/ 420914 h 3158461"/>
                <a:gd name="connsiteX13" fmla="*/ 7257 w 4215960"/>
                <a:gd name="connsiteY13" fmla="*/ 1393371 h 3158461"/>
                <a:gd name="connsiteX14" fmla="*/ 29028 w 4215960"/>
                <a:gd name="connsiteY14" fmla="*/ 1494971 h 3158461"/>
                <a:gd name="connsiteX15" fmla="*/ 43543 w 4215960"/>
                <a:gd name="connsiteY15" fmla="*/ 1531257 h 3158461"/>
                <a:gd name="connsiteX16" fmla="*/ 58057 w 4215960"/>
                <a:gd name="connsiteY16" fmla="*/ 1596571 h 3158461"/>
                <a:gd name="connsiteX17" fmla="*/ 79828 w 4215960"/>
                <a:gd name="connsiteY17" fmla="*/ 1647371 h 3158461"/>
                <a:gd name="connsiteX18" fmla="*/ 116114 w 4215960"/>
                <a:gd name="connsiteY18" fmla="*/ 1763485 h 3158461"/>
                <a:gd name="connsiteX19" fmla="*/ 137885 w 4215960"/>
                <a:gd name="connsiteY19" fmla="*/ 1828800 h 3158461"/>
                <a:gd name="connsiteX20" fmla="*/ 145143 w 4215960"/>
                <a:gd name="connsiteY20" fmla="*/ 1850571 h 3158461"/>
                <a:gd name="connsiteX21" fmla="*/ 166914 w 4215960"/>
                <a:gd name="connsiteY21" fmla="*/ 1894114 h 3158461"/>
                <a:gd name="connsiteX22" fmla="*/ 188685 w 4215960"/>
                <a:gd name="connsiteY22" fmla="*/ 1944914 h 3158461"/>
                <a:gd name="connsiteX23" fmla="*/ 195943 w 4215960"/>
                <a:gd name="connsiteY23" fmla="*/ 1973943 h 3158461"/>
                <a:gd name="connsiteX24" fmla="*/ 232228 w 4215960"/>
                <a:gd name="connsiteY24" fmla="*/ 2024743 h 3158461"/>
                <a:gd name="connsiteX25" fmla="*/ 254000 w 4215960"/>
                <a:gd name="connsiteY25" fmla="*/ 2082800 h 3158461"/>
                <a:gd name="connsiteX26" fmla="*/ 275771 w 4215960"/>
                <a:gd name="connsiteY26" fmla="*/ 2104571 h 3158461"/>
                <a:gd name="connsiteX27" fmla="*/ 312057 w 4215960"/>
                <a:gd name="connsiteY27" fmla="*/ 2177143 h 3158461"/>
                <a:gd name="connsiteX28" fmla="*/ 348343 w 4215960"/>
                <a:gd name="connsiteY28" fmla="*/ 2227943 h 3158461"/>
                <a:gd name="connsiteX29" fmla="*/ 355600 w 4215960"/>
                <a:gd name="connsiteY29" fmla="*/ 2249714 h 3158461"/>
                <a:gd name="connsiteX30" fmla="*/ 406400 w 4215960"/>
                <a:gd name="connsiteY30" fmla="*/ 2315028 h 3158461"/>
                <a:gd name="connsiteX31" fmla="*/ 435428 w 4215960"/>
                <a:gd name="connsiteY31" fmla="*/ 2380343 h 3158461"/>
                <a:gd name="connsiteX32" fmla="*/ 457200 w 4215960"/>
                <a:gd name="connsiteY32" fmla="*/ 2409371 h 3158461"/>
                <a:gd name="connsiteX33" fmla="*/ 471714 w 4215960"/>
                <a:gd name="connsiteY33" fmla="*/ 2467428 h 3158461"/>
                <a:gd name="connsiteX34" fmla="*/ 478971 w 4215960"/>
                <a:gd name="connsiteY34" fmla="*/ 2489200 h 3158461"/>
                <a:gd name="connsiteX35" fmla="*/ 486228 w 4215960"/>
                <a:gd name="connsiteY35" fmla="*/ 2518228 h 3158461"/>
                <a:gd name="connsiteX36" fmla="*/ 493485 w 4215960"/>
                <a:gd name="connsiteY36" fmla="*/ 2583543 h 3158461"/>
                <a:gd name="connsiteX37" fmla="*/ 515257 w 4215960"/>
                <a:gd name="connsiteY37" fmla="*/ 2641600 h 3158461"/>
                <a:gd name="connsiteX38" fmla="*/ 544285 w 4215960"/>
                <a:gd name="connsiteY38" fmla="*/ 2685143 h 3158461"/>
                <a:gd name="connsiteX39" fmla="*/ 573314 w 4215960"/>
                <a:gd name="connsiteY39" fmla="*/ 2735943 h 3158461"/>
                <a:gd name="connsiteX40" fmla="*/ 602343 w 4215960"/>
                <a:gd name="connsiteY40" fmla="*/ 2757714 h 3158461"/>
                <a:gd name="connsiteX41" fmla="*/ 645885 w 4215960"/>
                <a:gd name="connsiteY41" fmla="*/ 2801257 h 3158461"/>
                <a:gd name="connsiteX42" fmla="*/ 674914 w 4215960"/>
                <a:gd name="connsiteY42" fmla="*/ 2823028 h 3158461"/>
                <a:gd name="connsiteX43" fmla="*/ 711200 w 4215960"/>
                <a:gd name="connsiteY43" fmla="*/ 2866571 h 3158461"/>
                <a:gd name="connsiteX44" fmla="*/ 740228 w 4215960"/>
                <a:gd name="connsiteY44" fmla="*/ 2888343 h 3158461"/>
                <a:gd name="connsiteX45" fmla="*/ 812800 w 4215960"/>
                <a:gd name="connsiteY45" fmla="*/ 2953657 h 3158461"/>
                <a:gd name="connsiteX46" fmla="*/ 849085 w 4215960"/>
                <a:gd name="connsiteY46" fmla="*/ 2997200 h 3158461"/>
                <a:gd name="connsiteX47" fmla="*/ 870857 w 4215960"/>
                <a:gd name="connsiteY47" fmla="*/ 3011714 h 3158461"/>
                <a:gd name="connsiteX48" fmla="*/ 907143 w 4215960"/>
                <a:gd name="connsiteY48" fmla="*/ 3055257 h 3158461"/>
                <a:gd name="connsiteX49" fmla="*/ 936171 w 4215960"/>
                <a:gd name="connsiteY49" fmla="*/ 3077028 h 3158461"/>
                <a:gd name="connsiteX50" fmla="*/ 1030514 w 4215960"/>
                <a:gd name="connsiteY50" fmla="*/ 3120571 h 3158461"/>
                <a:gd name="connsiteX51" fmla="*/ 1480457 w 4215960"/>
                <a:gd name="connsiteY51" fmla="*/ 3106057 h 3158461"/>
                <a:gd name="connsiteX52" fmla="*/ 1531257 w 4215960"/>
                <a:gd name="connsiteY52" fmla="*/ 3091543 h 3158461"/>
                <a:gd name="connsiteX53" fmla="*/ 1618343 w 4215960"/>
                <a:gd name="connsiteY53" fmla="*/ 3084285 h 3158461"/>
                <a:gd name="connsiteX54" fmla="*/ 1698171 w 4215960"/>
                <a:gd name="connsiteY54" fmla="*/ 3069771 h 3158461"/>
                <a:gd name="connsiteX55" fmla="*/ 1756228 w 4215960"/>
                <a:gd name="connsiteY55" fmla="*/ 3062514 h 3158461"/>
                <a:gd name="connsiteX56" fmla="*/ 1785257 w 4215960"/>
                <a:gd name="connsiteY56" fmla="*/ 3048000 h 3158461"/>
                <a:gd name="connsiteX57" fmla="*/ 1850571 w 4215960"/>
                <a:gd name="connsiteY57" fmla="*/ 3026228 h 3158461"/>
                <a:gd name="connsiteX58" fmla="*/ 1886857 w 4215960"/>
                <a:gd name="connsiteY58" fmla="*/ 3011714 h 3158461"/>
                <a:gd name="connsiteX59" fmla="*/ 1988457 w 4215960"/>
                <a:gd name="connsiteY59" fmla="*/ 2997200 h 3158461"/>
                <a:gd name="connsiteX60" fmla="*/ 2017485 w 4215960"/>
                <a:gd name="connsiteY60" fmla="*/ 2989943 h 3158461"/>
                <a:gd name="connsiteX61" fmla="*/ 2053771 w 4215960"/>
                <a:gd name="connsiteY61" fmla="*/ 2982685 h 3158461"/>
                <a:gd name="connsiteX62" fmla="*/ 2140857 w 4215960"/>
                <a:gd name="connsiteY62" fmla="*/ 2968171 h 3158461"/>
                <a:gd name="connsiteX63" fmla="*/ 2169885 w 4215960"/>
                <a:gd name="connsiteY63" fmla="*/ 2939143 h 3158461"/>
                <a:gd name="connsiteX64" fmla="*/ 2286000 w 4215960"/>
                <a:gd name="connsiteY64" fmla="*/ 2917371 h 3158461"/>
                <a:gd name="connsiteX65" fmla="*/ 2358571 w 4215960"/>
                <a:gd name="connsiteY65" fmla="*/ 2902857 h 3158461"/>
                <a:gd name="connsiteX66" fmla="*/ 3619954 w 4215960"/>
                <a:gd name="connsiteY66" fmla="*/ 3005590 h 3158461"/>
                <a:gd name="connsiteX67" fmla="*/ 3715203 w 4215960"/>
                <a:gd name="connsiteY67" fmla="*/ 3154363 h 3158461"/>
                <a:gd name="connsiteX68" fmla="*/ 3767137 w 4215960"/>
                <a:gd name="connsiteY68" fmla="*/ 3112181 h 3158461"/>
                <a:gd name="connsiteX69" fmla="*/ 3852862 w 4215960"/>
                <a:gd name="connsiteY69" fmla="*/ 3063648 h 3158461"/>
                <a:gd name="connsiteX70" fmla="*/ 3835626 w 4215960"/>
                <a:gd name="connsiteY70" fmla="*/ 2974747 h 3158461"/>
                <a:gd name="connsiteX71" fmla="*/ 3912960 w 4215960"/>
                <a:gd name="connsiteY71" fmla="*/ 2842078 h 3158461"/>
                <a:gd name="connsiteX72" fmla="*/ 4205514 w 4215960"/>
                <a:gd name="connsiteY72" fmla="*/ 2508930 h 3158461"/>
                <a:gd name="connsiteX73" fmla="*/ 4124097 w 4215960"/>
                <a:gd name="connsiteY73" fmla="*/ 2499858 h 3158461"/>
                <a:gd name="connsiteX74" fmla="*/ 4128634 w 4215960"/>
                <a:gd name="connsiteY74" fmla="*/ 2408010 h 3158461"/>
                <a:gd name="connsiteX75" fmla="*/ 4079647 w 4215960"/>
                <a:gd name="connsiteY75" fmla="*/ 2382838 h 3158461"/>
                <a:gd name="connsiteX76" fmla="*/ 3995510 w 4215960"/>
                <a:gd name="connsiteY76" fmla="*/ 2414360 h 3158461"/>
                <a:gd name="connsiteX77" fmla="*/ 3958771 w 4215960"/>
                <a:gd name="connsiteY77" fmla="*/ 2378075 h 3158461"/>
                <a:gd name="connsiteX78" fmla="*/ 4003448 w 4215960"/>
                <a:gd name="connsiteY78" fmla="*/ 2355170 h 3158461"/>
                <a:gd name="connsiteX79" fmla="*/ 3874181 w 4215960"/>
                <a:gd name="connsiteY79" fmla="*/ 2141991 h 3158461"/>
                <a:gd name="connsiteX80" fmla="*/ 3889147 w 4215960"/>
                <a:gd name="connsiteY80" fmla="*/ 2111828 h 3158461"/>
                <a:gd name="connsiteX81" fmla="*/ 3865562 w 4215960"/>
                <a:gd name="connsiteY81" fmla="*/ 1996168 h 3158461"/>
                <a:gd name="connsiteX82" fmla="*/ 3706813 w 4215960"/>
                <a:gd name="connsiteY82" fmla="*/ 1985282 h 3158461"/>
                <a:gd name="connsiteX83" fmla="*/ 3673475 w 4215960"/>
                <a:gd name="connsiteY83" fmla="*/ 2034040 h 3158461"/>
                <a:gd name="connsiteX84" fmla="*/ 3584575 w 4215960"/>
                <a:gd name="connsiteY84" fmla="*/ 2048556 h 3158461"/>
                <a:gd name="connsiteX85" fmla="*/ 3590925 w 4215960"/>
                <a:gd name="connsiteY85" fmla="*/ 2026557 h 3158461"/>
                <a:gd name="connsiteX86" fmla="*/ 3537403 w 4215960"/>
                <a:gd name="connsiteY86" fmla="*/ 2010456 h 3158461"/>
                <a:gd name="connsiteX87" fmla="*/ 3512684 w 4215960"/>
                <a:gd name="connsiteY87" fmla="*/ 1845355 h 3158461"/>
                <a:gd name="connsiteX88" fmla="*/ 3232377 w 4215960"/>
                <a:gd name="connsiteY88" fmla="*/ 1778680 h 3158461"/>
                <a:gd name="connsiteX89" fmla="*/ 3096078 w 4215960"/>
                <a:gd name="connsiteY89" fmla="*/ 1821996 h 3158461"/>
                <a:gd name="connsiteX90" fmla="*/ 2964089 w 4215960"/>
                <a:gd name="connsiteY90" fmla="*/ 1814512 h 3158461"/>
                <a:gd name="connsiteX91" fmla="*/ 2831646 w 4215960"/>
                <a:gd name="connsiteY91" fmla="*/ 1703614 h 3158461"/>
                <a:gd name="connsiteX92" fmla="*/ 2618468 w 4215960"/>
                <a:gd name="connsiteY92" fmla="*/ 1400401 h 3158461"/>
                <a:gd name="connsiteX93" fmla="*/ 2220006 w 4215960"/>
                <a:gd name="connsiteY93" fmla="*/ 1260928 h 3158461"/>
                <a:gd name="connsiteX94" fmla="*/ 1821543 w 4215960"/>
                <a:gd name="connsiteY94" fmla="*/ 1284514 h 3158461"/>
                <a:gd name="connsiteX95" fmla="*/ 1799771 w 4215960"/>
                <a:gd name="connsiteY95" fmla="*/ 1211943 h 3158461"/>
                <a:gd name="connsiteX96" fmla="*/ 1756228 w 4215960"/>
                <a:gd name="connsiteY96" fmla="*/ 1139371 h 3158461"/>
                <a:gd name="connsiteX97" fmla="*/ 1625600 w 4215960"/>
                <a:gd name="connsiteY97" fmla="*/ 986971 h 3158461"/>
                <a:gd name="connsiteX98" fmla="*/ 1589314 w 4215960"/>
                <a:gd name="connsiteY98" fmla="*/ 928914 h 3158461"/>
                <a:gd name="connsiteX99" fmla="*/ 1574800 w 4215960"/>
                <a:gd name="connsiteY99" fmla="*/ 892628 h 3158461"/>
                <a:gd name="connsiteX100" fmla="*/ 1538514 w 4215960"/>
                <a:gd name="connsiteY100" fmla="*/ 856343 h 3158461"/>
                <a:gd name="connsiteX101" fmla="*/ 1509485 w 4215960"/>
                <a:gd name="connsiteY101" fmla="*/ 820057 h 3158461"/>
                <a:gd name="connsiteX102" fmla="*/ 1473200 w 4215960"/>
                <a:gd name="connsiteY102" fmla="*/ 783771 h 3158461"/>
                <a:gd name="connsiteX103" fmla="*/ 1436914 w 4215960"/>
                <a:gd name="connsiteY103" fmla="*/ 718457 h 3158461"/>
                <a:gd name="connsiteX104" fmla="*/ 1357085 w 4215960"/>
                <a:gd name="connsiteY104" fmla="*/ 624114 h 3158461"/>
                <a:gd name="connsiteX105" fmla="*/ 1335314 w 4215960"/>
                <a:gd name="connsiteY105" fmla="*/ 602343 h 3158461"/>
                <a:gd name="connsiteX106" fmla="*/ 1277257 w 4215960"/>
                <a:gd name="connsiteY106" fmla="*/ 529771 h 3158461"/>
                <a:gd name="connsiteX107" fmla="*/ 1219200 w 4215960"/>
                <a:gd name="connsiteY107" fmla="*/ 464457 h 3158461"/>
                <a:gd name="connsiteX108" fmla="*/ 1161143 w 4215960"/>
                <a:gd name="connsiteY108" fmla="*/ 406400 h 3158461"/>
                <a:gd name="connsiteX109" fmla="*/ 1081314 w 4215960"/>
                <a:gd name="connsiteY109" fmla="*/ 362857 h 3158461"/>
                <a:gd name="connsiteX110" fmla="*/ 1052285 w 4215960"/>
                <a:gd name="connsiteY110" fmla="*/ 333828 h 3158461"/>
                <a:gd name="connsiteX111" fmla="*/ 1001485 w 4215960"/>
                <a:gd name="connsiteY111" fmla="*/ 304800 h 3158461"/>
                <a:gd name="connsiteX112" fmla="*/ 979714 w 4215960"/>
                <a:gd name="connsiteY112" fmla="*/ 290285 h 3158461"/>
                <a:gd name="connsiteX113" fmla="*/ 928914 w 4215960"/>
                <a:gd name="connsiteY113" fmla="*/ 246743 h 3158461"/>
                <a:gd name="connsiteX114" fmla="*/ 907143 w 4215960"/>
                <a:gd name="connsiteY114" fmla="*/ 232228 h 3158461"/>
                <a:gd name="connsiteX115" fmla="*/ 885371 w 4215960"/>
                <a:gd name="connsiteY115" fmla="*/ 224971 h 3158461"/>
                <a:gd name="connsiteX116" fmla="*/ 849085 w 4215960"/>
                <a:gd name="connsiteY116" fmla="*/ 188685 h 3158461"/>
                <a:gd name="connsiteX117" fmla="*/ 820057 w 4215960"/>
                <a:gd name="connsiteY117" fmla="*/ 166914 h 3158461"/>
                <a:gd name="connsiteX118" fmla="*/ 812800 w 4215960"/>
                <a:gd name="connsiteY118" fmla="*/ 145143 h 3158461"/>
                <a:gd name="connsiteX119" fmla="*/ 762000 w 4215960"/>
                <a:gd name="connsiteY119" fmla="*/ 116114 h 3158461"/>
                <a:gd name="connsiteX120" fmla="*/ 740228 w 4215960"/>
                <a:gd name="connsiteY120" fmla="*/ 101600 h 3158461"/>
                <a:gd name="connsiteX121" fmla="*/ 703943 w 4215960"/>
                <a:gd name="connsiteY121" fmla="*/ 65314 h 3158461"/>
                <a:gd name="connsiteX122" fmla="*/ 689428 w 4215960"/>
                <a:gd name="connsiteY122" fmla="*/ 50800 h 3158461"/>
                <a:gd name="connsiteX123" fmla="*/ 660400 w 4215960"/>
                <a:gd name="connsiteY123" fmla="*/ 43543 h 3158461"/>
                <a:gd name="connsiteX124" fmla="*/ 638628 w 4215960"/>
                <a:gd name="connsiteY124" fmla="*/ 36285 h 3158461"/>
                <a:gd name="connsiteX125" fmla="*/ 602343 w 4215960"/>
                <a:gd name="connsiteY125" fmla="*/ 0 h 3158461"/>
                <a:gd name="connsiteX0" fmla="*/ 602343 w 4215960"/>
                <a:gd name="connsiteY0" fmla="*/ 0 h 3156370"/>
                <a:gd name="connsiteX1" fmla="*/ 406400 w 4215960"/>
                <a:gd name="connsiteY1" fmla="*/ 7257 h 3156370"/>
                <a:gd name="connsiteX2" fmla="*/ 362857 w 4215960"/>
                <a:gd name="connsiteY2" fmla="*/ 36285 h 3156370"/>
                <a:gd name="connsiteX3" fmla="*/ 312057 w 4215960"/>
                <a:gd name="connsiteY3" fmla="*/ 50800 h 3156370"/>
                <a:gd name="connsiteX4" fmla="*/ 239485 w 4215960"/>
                <a:gd name="connsiteY4" fmla="*/ 101600 h 3156370"/>
                <a:gd name="connsiteX5" fmla="*/ 210457 w 4215960"/>
                <a:gd name="connsiteY5" fmla="*/ 108857 h 3156370"/>
                <a:gd name="connsiteX6" fmla="*/ 159657 w 4215960"/>
                <a:gd name="connsiteY6" fmla="*/ 137885 h 3156370"/>
                <a:gd name="connsiteX7" fmla="*/ 130628 w 4215960"/>
                <a:gd name="connsiteY7" fmla="*/ 166914 h 3156370"/>
                <a:gd name="connsiteX8" fmla="*/ 108857 w 4215960"/>
                <a:gd name="connsiteY8" fmla="*/ 188685 h 3156370"/>
                <a:gd name="connsiteX9" fmla="*/ 94343 w 4215960"/>
                <a:gd name="connsiteY9" fmla="*/ 203200 h 3156370"/>
                <a:gd name="connsiteX10" fmla="*/ 43543 w 4215960"/>
                <a:gd name="connsiteY10" fmla="*/ 283028 h 3156370"/>
                <a:gd name="connsiteX11" fmla="*/ 14514 w 4215960"/>
                <a:gd name="connsiteY11" fmla="*/ 362857 h 3156370"/>
                <a:gd name="connsiteX12" fmla="*/ 0 w 4215960"/>
                <a:gd name="connsiteY12" fmla="*/ 420914 h 3156370"/>
                <a:gd name="connsiteX13" fmla="*/ 7257 w 4215960"/>
                <a:gd name="connsiteY13" fmla="*/ 1393371 h 3156370"/>
                <a:gd name="connsiteX14" fmla="*/ 29028 w 4215960"/>
                <a:gd name="connsiteY14" fmla="*/ 1494971 h 3156370"/>
                <a:gd name="connsiteX15" fmla="*/ 43543 w 4215960"/>
                <a:gd name="connsiteY15" fmla="*/ 1531257 h 3156370"/>
                <a:gd name="connsiteX16" fmla="*/ 58057 w 4215960"/>
                <a:gd name="connsiteY16" fmla="*/ 1596571 h 3156370"/>
                <a:gd name="connsiteX17" fmla="*/ 79828 w 4215960"/>
                <a:gd name="connsiteY17" fmla="*/ 1647371 h 3156370"/>
                <a:gd name="connsiteX18" fmla="*/ 116114 w 4215960"/>
                <a:gd name="connsiteY18" fmla="*/ 1763485 h 3156370"/>
                <a:gd name="connsiteX19" fmla="*/ 137885 w 4215960"/>
                <a:gd name="connsiteY19" fmla="*/ 1828800 h 3156370"/>
                <a:gd name="connsiteX20" fmla="*/ 145143 w 4215960"/>
                <a:gd name="connsiteY20" fmla="*/ 1850571 h 3156370"/>
                <a:gd name="connsiteX21" fmla="*/ 166914 w 4215960"/>
                <a:gd name="connsiteY21" fmla="*/ 1894114 h 3156370"/>
                <a:gd name="connsiteX22" fmla="*/ 188685 w 4215960"/>
                <a:gd name="connsiteY22" fmla="*/ 1944914 h 3156370"/>
                <a:gd name="connsiteX23" fmla="*/ 195943 w 4215960"/>
                <a:gd name="connsiteY23" fmla="*/ 1973943 h 3156370"/>
                <a:gd name="connsiteX24" fmla="*/ 232228 w 4215960"/>
                <a:gd name="connsiteY24" fmla="*/ 2024743 h 3156370"/>
                <a:gd name="connsiteX25" fmla="*/ 254000 w 4215960"/>
                <a:gd name="connsiteY25" fmla="*/ 2082800 h 3156370"/>
                <a:gd name="connsiteX26" fmla="*/ 275771 w 4215960"/>
                <a:gd name="connsiteY26" fmla="*/ 2104571 h 3156370"/>
                <a:gd name="connsiteX27" fmla="*/ 312057 w 4215960"/>
                <a:gd name="connsiteY27" fmla="*/ 2177143 h 3156370"/>
                <a:gd name="connsiteX28" fmla="*/ 348343 w 4215960"/>
                <a:gd name="connsiteY28" fmla="*/ 2227943 h 3156370"/>
                <a:gd name="connsiteX29" fmla="*/ 355600 w 4215960"/>
                <a:gd name="connsiteY29" fmla="*/ 2249714 h 3156370"/>
                <a:gd name="connsiteX30" fmla="*/ 406400 w 4215960"/>
                <a:gd name="connsiteY30" fmla="*/ 2315028 h 3156370"/>
                <a:gd name="connsiteX31" fmla="*/ 435428 w 4215960"/>
                <a:gd name="connsiteY31" fmla="*/ 2380343 h 3156370"/>
                <a:gd name="connsiteX32" fmla="*/ 457200 w 4215960"/>
                <a:gd name="connsiteY32" fmla="*/ 2409371 h 3156370"/>
                <a:gd name="connsiteX33" fmla="*/ 471714 w 4215960"/>
                <a:gd name="connsiteY33" fmla="*/ 2467428 h 3156370"/>
                <a:gd name="connsiteX34" fmla="*/ 478971 w 4215960"/>
                <a:gd name="connsiteY34" fmla="*/ 2489200 h 3156370"/>
                <a:gd name="connsiteX35" fmla="*/ 486228 w 4215960"/>
                <a:gd name="connsiteY35" fmla="*/ 2518228 h 3156370"/>
                <a:gd name="connsiteX36" fmla="*/ 493485 w 4215960"/>
                <a:gd name="connsiteY36" fmla="*/ 2583543 h 3156370"/>
                <a:gd name="connsiteX37" fmla="*/ 515257 w 4215960"/>
                <a:gd name="connsiteY37" fmla="*/ 2641600 h 3156370"/>
                <a:gd name="connsiteX38" fmla="*/ 544285 w 4215960"/>
                <a:gd name="connsiteY38" fmla="*/ 2685143 h 3156370"/>
                <a:gd name="connsiteX39" fmla="*/ 573314 w 4215960"/>
                <a:gd name="connsiteY39" fmla="*/ 2735943 h 3156370"/>
                <a:gd name="connsiteX40" fmla="*/ 602343 w 4215960"/>
                <a:gd name="connsiteY40" fmla="*/ 2757714 h 3156370"/>
                <a:gd name="connsiteX41" fmla="*/ 645885 w 4215960"/>
                <a:gd name="connsiteY41" fmla="*/ 2801257 h 3156370"/>
                <a:gd name="connsiteX42" fmla="*/ 674914 w 4215960"/>
                <a:gd name="connsiteY42" fmla="*/ 2823028 h 3156370"/>
                <a:gd name="connsiteX43" fmla="*/ 711200 w 4215960"/>
                <a:gd name="connsiteY43" fmla="*/ 2866571 h 3156370"/>
                <a:gd name="connsiteX44" fmla="*/ 740228 w 4215960"/>
                <a:gd name="connsiteY44" fmla="*/ 2888343 h 3156370"/>
                <a:gd name="connsiteX45" fmla="*/ 812800 w 4215960"/>
                <a:gd name="connsiteY45" fmla="*/ 2953657 h 3156370"/>
                <a:gd name="connsiteX46" fmla="*/ 849085 w 4215960"/>
                <a:gd name="connsiteY46" fmla="*/ 2997200 h 3156370"/>
                <a:gd name="connsiteX47" fmla="*/ 870857 w 4215960"/>
                <a:gd name="connsiteY47" fmla="*/ 3011714 h 3156370"/>
                <a:gd name="connsiteX48" fmla="*/ 907143 w 4215960"/>
                <a:gd name="connsiteY48" fmla="*/ 3055257 h 3156370"/>
                <a:gd name="connsiteX49" fmla="*/ 936171 w 4215960"/>
                <a:gd name="connsiteY49" fmla="*/ 3077028 h 3156370"/>
                <a:gd name="connsiteX50" fmla="*/ 1030514 w 4215960"/>
                <a:gd name="connsiteY50" fmla="*/ 3120571 h 3156370"/>
                <a:gd name="connsiteX51" fmla="*/ 1480457 w 4215960"/>
                <a:gd name="connsiteY51" fmla="*/ 3106057 h 3156370"/>
                <a:gd name="connsiteX52" fmla="*/ 1531257 w 4215960"/>
                <a:gd name="connsiteY52" fmla="*/ 3091543 h 3156370"/>
                <a:gd name="connsiteX53" fmla="*/ 1618343 w 4215960"/>
                <a:gd name="connsiteY53" fmla="*/ 3084285 h 3156370"/>
                <a:gd name="connsiteX54" fmla="*/ 1698171 w 4215960"/>
                <a:gd name="connsiteY54" fmla="*/ 3069771 h 3156370"/>
                <a:gd name="connsiteX55" fmla="*/ 1756228 w 4215960"/>
                <a:gd name="connsiteY55" fmla="*/ 3062514 h 3156370"/>
                <a:gd name="connsiteX56" fmla="*/ 1785257 w 4215960"/>
                <a:gd name="connsiteY56" fmla="*/ 3048000 h 3156370"/>
                <a:gd name="connsiteX57" fmla="*/ 1850571 w 4215960"/>
                <a:gd name="connsiteY57" fmla="*/ 3026228 h 3156370"/>
                <a:gd name="connsiteX58" fmla="*/ 1886857 w 4215960"/>
                <a:gd name="connsiteY58" fmla="*/ 3011714 h 3156370"/>
                <a:gd name="connsiteX59" fmla="*/ 1988457 w 4215960"/>
                <a:gd name="connsiteY59" fmla="*/ 2997200 h 3156370"/>
                <a:gd name="connsiteX60" fmla="*/ 2017485 w 4215960"/>
                <a:gd name="connsiteY60" fmla="*/ 2989943 h 3156370"/>
                <a:gd name="connsiteX61" fmla="*/ 2053771 w 4215960"/>
                <a:gd name="connsiteY61" fmla="*/ 2982685 h 3156370"/>
                <a:gd name="connsiteX62" fmla="*/ 2140857 w 4215960"/>
                <a:gd name="connsiteY62" fmla="*/ 2968171 h 3156370"/>
                <a:gd name="connsiteX63" fmla="*/ 2169885 w 4215960"/>
                <a:gd name="connsiteY63" fmla="*/ 2939143 h 3156370"/>
                <a:gd name="connsiteX64" fmla="*/ 2286000 w 4215960"/>
                <a:gd name="connsiteY64" fmla="*/ 2917371 h 3156370"/>
                <a:gd name="connsiteX65" fmla="*/ 2358571 w 4215960"/>
                <a:gd name="connsiteY65" fmla="*/ 2902857 h 3156370"/>
                <a:gd name="connsiteX66" fmla="*/ 3662816 w 4215960"/>
                <a:gd name="connsiteY66" fmla="*/ 3123065 h 3156370"/>
                <a:gd name="connsiteX67" fmla="*/ 3715203 w 4215960"/>
                <a:gd name="connsiteY67" fmla="*/ 3154363 h 3156370"/>
                <a:gd name="connsiteX68" fmla="*/ 3767137 w 4215960"/>
                <a:gd name="connsiteY68" fmla="*/ 3112181 h 3156370"/>
                <a:gd name="connsiteX69" fmla="*/ 3852862 w 4215960"/>
                <a:gd name="connsiteY69" fmla="*/ 3063648 h 3156370"/>
                <a:gd name="connsiteX70" fmla="*/ 3835626 w 4215960"/>
                <a:gd name="connsiteY70" fmla="*/ 2974747 h 3156370"/>
                <a:gd name="connsiteX71" fmla="*/ 3912960 w 4215960"/>
                <a:gd name="connsiteY71" fmla="*/ 2842078 h 3156370"/>
                <a:gd name="connsiteX72" fmla="*/ 4205514 w 4215960"/>
                <a:gd name="connsiteY72" fmla="*/ 2508930 h 3156370"/>
                <a:gd name="connsiteX73" fmla="*/ 4124097 w 4215960"/>
                <a:gd name="connsiteY73" fmla="*/ 2499858 h 3156370"/>
                <a:gd name="connsiteX74" fmla="*/ 4128634 w 4215960"/>
                <a:gd name="connsiteY74" fmla="*/ 2408010 h 3156370"/>
                <a:gd name="connsiteX75" fmla="*/ 4079647 w 4215960"/>
                <a:gd name="connsiteY75" fmla="*/ 2382838 h 3156370"/>
                <a:gd name="connsiteX76" fmla="*/ 3995510 w 4215960"/>
                <a:gd name="connsiteY76" fmla="*/ 2414360 h 3156370"/>
                <a:gd name="connsiteX77" fmla="*/ 3958771 w 4215960"/>
                <a:gd name="connsiteY77" fmla="*/ 2378075 h 3156370"/>
                <a:gd name="connsiteX78" fmla="*/ 4003448 w 4215960"/>
                <a:gd name="connsiteY78" fmla="*/ 2355170 h 3156370"/>
                <a:gd name="connsiteX79" fmla="*/ 3874181 w 4215960"/>
                <a:gd name="connsiteY79" fmla="*/ 2141991 h 3156370"/>
                <a:gd name="connsiteX80" fmla="*/ 3889147 w 4215960"/>
                <a:gd name="connsiteY80" fmla="*/ 2111828 h 3156370"/>
                <a:gd name="connsiteX81" fmla="*/ 3865562 w 4215960"/>
                <a:gd name="connsiteY81" fmla="*/ 1996168 h 3156370"/>
                <a:gd name="connsiteX82" fmla="*/ 3706813 w 4215960"/>
                <a:gd name="connsiteY82" fmla="*/ 1985282 h 3156370"/>
                <a:gd name="connsiteX83" fmla="*/ 3673475 w 4215960"/>
                <a:gd name="connsiteY83" fmla="*/ 2034040 h 3156370"/>
                <a:gd name="connsiteX84" fmla="*/ 3584575 w 4215960"/>
                <a:gd name="connsiteY84" fmla="*/ 2048556 h 3156370"/>
                <a:gd name="connsiteX85" fmla="*/ 3590925 w 4215960"/>
                <a:gd name="connsiteY85" fmla="*/ 2026557 h 3156370"/>
                <a:gd name="connsiteX86" fmla="*/ 3537403 w 4215960"/>
                <a:gd name="connsiteY86" fmla="*/ 2010456 h 3156370"/>
                <a:gd name="connsiteX87" fmla="*/ 3512684 w 4215960"/>
                <a:gd name="connsiteY87" fmla="*/ 1845355 h 3156370"/>
                <a:gd name="connsiteX88" fmla="*/ 3232377 w 4215960"/>
                <a:gd name="connsiteY88" fmla="*/ 1778680 h 3156370"/>
                <a:gd name="connsiteX89" fmla="*/ 3096078 w 4215960"/>
                <a:gd name="connsiteY89" fmla="*/ 1821996 h 3156370"/>
                <a:gd name="connsiteX90" fmla="*/ 2964089 w 4215960"/>
                <a:gd name="connsiteY90" fmla="*/ 1814512 h 3156370"/>
                <a:gd name="connsiteX91" fmla="*/ 2831646 w 4215960"/>
                <a:gd name="connsiteY91" fmla="*/ 1703614 h 3156370"/>
                <a:gd name="connsiteX92" fmla="*/ 2618468 w 4215960"/>
                <a:gd name="connsiteY92" fmla="*/ 1400401 h 3156370"/>
                <a:gd name="connsiteX93" fmla="*/ 2220006 w 4215960"/>
                <a:gd name="connsiteY93" fmla="*/ 1260928 h 3156370"/>
                <a:gd name="connsiteX94" fmla="*/ 1821543 w 4215960"/>
                <a:gd name="connsiteY94" fmla="*/ 1284514 h 3156370"/>
                <a:gd name="connsiteX95" fmla="*/ 1799771 w 4215960"/>
                <a:gd name="connsiteY95" fmla="*/ 1211943 h 3156370"/>
                <a:gd name="connsiteX96" fmla="*/ 1756228 w 4215960"/>
                <a:gd name="connsiteY96" fmla="*/ 1139371 h 3156370"/>
                <a:gd name="connsiteX97" fmla="*/ 1625600 w 4215960"/>
                <a:gd name="connsiteY97" fmla="*/ 986971 h 3156370"/>
                <a:gd name="connsiteX98" fmla="*/ 1589314 w 4215960"/>
                <a:gd name="connsiteY98" fmla="*/ 928914 h 3156370"/>
                <a:gd name="connsiteX99" fmla="*/ 1574800 w 4215960"/>
                <a:gd name="connsiteY99" fmla="*/ 892628 h 3156370"/>
                <a:gd name="connsiteX100" fmla="*/ 1538514 w 4215960"/>
                <a:gd name="connsiteY100" fmla="*/ 856343 h 3156370"/>
                <a:gd name="connsiteX101" fmla="*/ 1509485 w 4215960"/>
                <a:gd name="connsiteY101" fmla="*/ 820057 h 3156370"/>
                <a:gd name="connsiteX102" fmla="*/ 1473200 w 4215960"/>
                <a:gd name="connsiteY102" fmla="*/ 783771 h 3156370"/>
                <a:gd name="connsiteX103" fmla="*/ 1436914 w 4215960"/>
                <a:gd name="connsiteY103" fmla="*/ 718457 h 3156370"/>
                <a:gd name="connsiteX104" fmla="*/ 1357085 w 4215960"/>
                <a:gd name="connsiteY104" fmla="*/ 624114 h 3156370"/>
                <a:gd name="connsiteX105" fmla="*/ 1335314 w 4215960"/>
                <a:gd name="connsiteY105" fmla="*/ 602343 h 3156370"/>
                <a:gd name="connsiteX106" fmla="*/ 1277257 w 4215960"/>
                <a:gd name="connsiteY106" fmla="*/ 529771 h 3156370"/>
                <a:gd name="connsiteX107" fmla="*/ 1219200 w 4215960"/>
                <a:gd name="connsiteY107" fmla="*/ 464457 h 3156370"/>
                <a:gd name="connsiteX108" fmla="*/ 1161143 w 4215960"/>
                <a:gd name="connsiteY108" fmla="*/ 406400 h 3156370"/>
                <a:gd name="connsiteX109" fmla="*/ 1081314 w 4215960"/>
                <a:gd name="connsiteY109" fmla="*/ 362857 h 3156370"/>
                <a:gd name="connsiteX110" fmla="*/ 1052285 w 4215960"/>
                <a:gd name="connsiteY110" fmla="*/ 333828 h 3156370"/>
                <a:gd name="connsiteX111" fmla="*/ 1001485 w 4215960"/>
                <a:gd name="connsiteY111" fmla="*/ 304800 h 3156370"/>
                <a:gd name="connsiteX112" fmla="*/ 979714 w 4215960"/>
                <a:gd name="connsiteY112" fmla="*/ 290285 h 3156370"/>
                <a:gd name="connsiteX113" fmla="*/ 928914 w 4215960"/>
                <a:gd name="connsiteY113" fmla="*/ 246743 h 3156370"/>
                <a:gd name="connsiteX114" fmla="*/ 907143 w 4215960"/>
                <a:gd name="connsiteY114" fmla="*/ 232228 h 3156370"/>
                <a:gd name="connsiteX115" fmla="*/ 885371 w 4215960"/>
                <a:gd name="connsiteY115" fmla="*/ 224971 h 3156370"/>
                <a:gd name="connsiteX116" fmla="*/ 849085 w 4215960"/>
                <a:gd name="connsiteY116" fmla="*/ 188685 h 3156370"/>
                <a:gd name="connsiteX117" fmla="*/ 820057 w 4215960"/>
                <a:gd name="connsiteY117" fmla="*/ 166914 h 3156370"/>
                <a:gd name="connsiteX118" fmla="*/ 812800 w 4215960"/>
                <a:gd name="connsiteY118" fmla="*/ 145143 h 3156370"/>
                <a:gd name="connsiteX119" fmla="*/ 762000 w 4215960"/>
                <a:gd name="connsiteY119" fmla="*/ 116114 h 3156370"/>
                <a:gd name="connsiteX120" fmla="*/ 740228 w 4215960"/>
                <a:gd name="connsiteY120" fmla="*/ 101600 h 3156370"/>
                <a:gd name="connsiteX121" fmla="*/ 703943 w 4215960"/>
                <a:gd name="connsiteY121" fmla="*/ 65314 h 3156370"/>
                <a:gd name="connsiteX122" fmla="*/ 689428 w 4215960"/>
                <a:gd name="connsiteY122" fmla="*/ 50800 h 3156370"/>
                <a:gd name="connsiteX123" fmla="*/ 660400 w 4215960"/>
                <a:gd name="connsiteY123" fmla="*/ 43543 h 3156370"/>
                <a:gd name="connsiteX124" fmla="*/ 638628 w 4215960"/>
                <a:gd name="connsiteY124" fmla="*/ 36285 h 3156370"/>
                <a:gd name="connsiteX125" fmla="*/ 602343 w 4215960"/>
                <a:gd name="connsiteY125" fmla="*/ 0 h 3156370"/>
                <a:gd name="connsiteX0" fmla="*/ 602343 w 4215960"/>
                <a:gd name="connsiteY0" fmla="*/ 0 h 3154524"/>
                <a:gd name="connsiteX1" fmla="*/ 406400 w 4215960"/>
                <a:gd name="connsiteY1" fmla="*/ 7257 h 3154524"/>
                <a:gd name="connsiteX2" fmla="*/ 362857 w 4215960"/>
                <a:gd name="connsiteY2" fmla="*/ 36285 h 3154524"/>
                <a:gd name="connsiteX3" fmla="*/ 312057 w 4215960"/>
                <a:gd name="connsiteY3" fmla="*/ 50800 h 3154524"/>
                <a:gd name="connsiteX4" fmla="*/ 239485 w 4215960"/>
                <a:gd name="connsiteY4" fmla="*/ 101600 h 3154524"/>
                <a:gd name="connsiteX5" fmla="*/ 210457 w 4215960"/>
                <a:gd name="connsiteY5" fmla="*/ 108857 h 3154524"/>
                <a:gd name="connsiteX6" fmla="*/ 159657 w 4215960"/>
                <a:gd name="connsiteY6" fmla="*/ 137885 h 3154524"/>
                <a:gd name="connsiteX7" fmla="*/ 130628 w 4215960"/>
                <a:gd name="connsiteY7" fmla="*/ 166914 h 3154524"/>
                <a:gd name="connsiteX8" fmla="*/ 108857 w 4215960"/>
                <a:gd name="connsiteY8" fmla="*/ 188685 h 3154524"/>
                <a:gd name="connsiteX9" fmla="*/ 94343 w 4215960"/>
                <a:gd name="connsiteY9" fmla="*/ 203200 h 3154524"/>
                <a:gd name="connsiteX10" fmla="*/ 43543 w 4215960"/>
                <a:gd name="connsiteY10" fmla="*/ 283028 h 3154524"/>
                <a:gd name="connsiteX11" fmla="*/ 14514 w 4215960"/>
                <a:gd name="connsiteY11" fmla="*/ 362857 h 3154524"/>
                <a:gd name="connsiteX12" fmla="*/ 0 w 4215960"/>
                <a:gd name="connsiteY12" fmla="*/ 420914 h 3154524"/>
                <a:gd name="connsiteX13" fmla="*/ 7257 w 4215960"/>
                <a:gd name="connsiteY13" fmla="*/ 1393371 h 3154524"/>
                <a:gd name="connsiteX14" fmla="*/ 29028 w 4215960"/>
                <a:gd name="connsiteY14" fmla="*/ 1494971 h 3154524"/>
                <a:gd name="connsiteX15" fmla="*/ 43543 w 4215960"/>
                <a:gd name="connsiteY15" fmla="*/ 1531257 h 3154524"/>
                <a:gd name="connsiteX16" fmla="*/ 58057 w 4215960"/>
                <a:gd name="connsiteY16" fmla="*/ 1596571 h 3154524"/>
                <a:gd name="connsiteX17" fmla="*/ 79828 w 4215960"/>
                <a:gd name="connsiteY17" fmla="*/ 1647371 h 3154524"/>
                <a:gd name="connsiteX18" fmla="*/ 116114 w 4215960"/>
                <a:gd name="connsiteY18" fmla="*/ 1763485 h 3154524"/>
                <a:gd name="connsiteX19" fmla="*/ 137885 w 4215960"/>
                <a:gd name="connsiteY19" fmla="*/ 1828800 h 3154524"/>
                <a:gd name="connsiteX20" fmla="*/ 145143 w 4215960"/>
                <a:gd name="connsiteY20" fmla="*/ 1850571 h 3154524"/>
                <a:gd name="connsiteX21" fmla="*/ 166914 w 4215960"/>
                <a:gd name="connsiteY21" fmla="*/ 1894114 h 3154524"/>
                <a:gd name="connsiteX22" fmla="*/ 188685 w 4215960"/>
                <a:gd name="connsiteY22" fmla="*/ 1944914 h 3154524"/>
                <a:gd name="connsiteX23" fmla="*/ 195943 w 4215960"/>
                <a:gd name="connsiteY23" fmla="*/ 1973943 h 3154524"/>
                <a:gd name="connsiteX24" fmla="*/ 232228 w 4215960"/>
                <a:gd name="connsiteY24" fmla="*/ 2024743 h 3154524"/>
                <a:gd name="connsiteX25" fmla="*/ 254000 w 4215960"/>
                <a:gd name="connsiteY25" fmla="*/ 2082800 h 3154524"/>
                <a:gd name="connsiteX26" fmla="*/ 275771 w 4215960"/>
                <a:gd name="connsiteY26" fmla="*/ 2104571 h 3154524"/>
                <a:gd name="connsiteX27" fmla="*/ 312057 w 4215960"/>
                <a:gd name="connsiteY27" fmla="*/ 2177143 h 3154524"/>
                <a:gd name="connsiteX28" fmla="*/ 348343 w 4215960"/>
                <a:gd name="connsiteY28" fmla="*/ 2227943 h 3154524"/>
                <a:gd name="connsiteX29" fmla="*/ 355600 w 4215960"/>
                <a:gd name="connsiteY29" fmla="*/ 2249714 h 3154524"/>
                <a:gd name="connsiteX30" fmla="*/ 406400 w 4215960"/>
                <a:gd name="connsiteY30" fmla="*/ 2315028 h 3154524"/>
                <a:gd name="connsiteX31" fmla="*/ 435428 w 4215960"/>
                <a:gd name="connsiteY31" fmla="*/ 2380343 h 3154524"/>
                <a:gd name="connsiteX32" fmla="*/ 457200 w 4215960"/>
                <a:gd name="connsiteY32" fmla="*/ 2409371 h 3154524"/>
                <a:gd name="connsiteX33" fmla="*/ 471714 w 4215960"/>
                <a:gd name="connsiteY33" fmla="*/ 2467428 h 3154524"/>
                <a:gd name="connsiteX34" fmla="*/ 478971 w 4215960"/>
                <a:gd name="connsiteY34" fmla="*/ 2489200 h 3154524"/>
                <a:gd name="connsiteX35" fmla="*/ 486228 w 4215960"/>
                <a:gd name="connsiteY35" fmla="*/ 2518228 h 3154524"/>
                <a:gd name="connsiteX36" fmla="*/ 493485 w 4215960"/>
                <a:gd name="connsiteY36" fmla="*/ 2583543 h 3154524"/>
                <a:gd name="connsiteX37" fmla="*/ 515257 w 4215960"/>
                <a:gd name="connsiteY37" fmla="*/ 2641600 h 3154524"/>
                <a:gd name="connsiteX38" fmla="*/ 544285 w 4215960"/>
                <a:gd name="connsiteY38" fmla="*/ 2685143 h 3154524"/>
                <a:gd name="connsiteX39" fmla="*/ 573314 w 4215960"/>
                <a:gd name="connsiteY39" fmla="*/ 2735943 h 3154524"/>
                <a:gd name="connsiteX40" fmla="*/ 602343 w 4215960"/>
                <a:gd name="connsiteY40" fmla="*/ 2757714 h 3154524"/>
                <a:gd name="connsiteX41" fmla="*/ 645885 w 4215960"/>
                <a:gd name="connsiteY41" fmla="*/ 2801257 h 3154524"/>
                <a:gd name="connsiteX42" fmla="*/ 674914 w 4215960"/>
                <a:gd name="connsiteY42" fmla="*/ 2823028 h 3154524"/>
                <a:gd name="connsiteX43" fmla="*/ 711200 w 4215960"/>
                <a:gd name="connsiteY43" fmla="*/ 2866571 h 3154524"/>
                <a:gd name="connsiteX44" fmla="*/ 740228 w 4215960"/>
                <a:gd name="connsiteY44" fmla="*/ 2888343 h 3154524"/>
                <a:gd name="connsiteX45" fmla="*/ 812800 w 4215960"/>
                <a:gd name="connsiteY45" fmla="*/ 2953657 h 3154524"/>
                <a:gd name="connsiteX46" fmla="*/ 849085 w 4215960"/>
                <a:gd name="connsiteY46" fmla="*/ 2997200 h 3154524"/>
                <a:gd name="connsiteX47" fmla="*/ 870857 w 4215960"/>
                <a:gd name="connsiteY47" fmla="*/ 3011714 h 3154524"/>
                <a:gd name="connsiteX48" fmla="*/ 907143 w 4215960"/>
                <a:gd name="connsiteY48" fmla="*/ 3055257 h 3154524"/>
                <a:gd name="connsiteX49" fmla="*/ 936171 w 4215960"/>
                <a:gd name="connsiteY49" fmla="*/ 3077028 h 3154524"/>
                <a:gd name="connsiteX50" fmla="*/ 1030514 w 4215960"/>
                <a:gd name="connsiteY50" fmla="*/ 3120571 h 3154524"/>
                <a:gd name="connsiteX51" fmla="*/ 1480457 w 4215960"/>
                <a:gd name="connsiteY51" fmla="*/ 3106057 h 3154524"/>
                <a:gd name="connsiteX52" fmla="*/ 1531257 w 4215960"/>
                <a:gd name="connsiteY52" fmla="*/ 3091543 h 3154524"/>
                <a:gd name="connsiteX53" fmla="*/ 1618343 w 4215960"/>
                <a:gd name="connsiteY53" fmla="*/ 3084285 h 3154524"/>
                <a:gd name="connsiteX54" fmla="*/ 1698171 w 4215960"/>
                <a:gd name="connsiteY54" fmla="*/ 3069771 h 3154524"/>
                <a:gd name="connsiteX55" fmla="*/ 1756228 w 4215960"/>
                <a:gd name="connsiteY55" fmla="*/ 3062514 h 3154524"/>
                <a:gd name="connsiteX56" fmla="*/ 1785257 w 4215960"/>
                <a:gd name="connsiteY56" fmla="*/ 3048000 h 3154524"/>
                <a:gd name="connsiteX57" fmla="*/ 1850571 w 4215960"/>
                <a:gd name="connsiteY57" fmla="*/ 3026228 h 3154524"/>
                <a:gd name="connsiteX58" fmla="*/ 1886857 w 4215960"/>
                <a:gd name="connsiteY58" fmla="*/ 3011714 h 3154524"/>
                <a:gd name="connsiteX59" fmla="*/ 1988457 w 4215960"/>
                <a:gd name="connsiteY59" fmla="*/ 2997200 h 3154524"/>
                <a:gd name="connsiteX60" fmla="*/ 2017485 w 4215960"/>
                <a:gd name="connsiteY60" fmla="*/ 2989943 h 3154524"/>
                <a:gd name="connsiteX61" fmla="*/ 2053771 w 4215960"/>
                <a:gd name="connsiteY61" fmla="*/ 2982685 h 3154524"/>
                <a:gd name="connsiteX62" fmla="*/ 2140857 w 4215960"/>
                <a:gd name="connsiteY62" fmla="*/ 2968171 h 3154524"/>
                <a:gd name="connsiteX63" fmla="*/ 2169885 w 4215960"/>
                <a:gd name="connsiteY63" fmla="*/ 2939143 h 3154524"/>
                <a:gd name="connsiteX64" fmla="*/ 2286000 w 4215960"/>
                <a:gd name="connsiteY64" fmla="*/ 2917371 h 3154524"/>
                <a:gd name="connsiteX65" fmla="*/ 3653971 w 4215960"/>
                <a:gd name="connsiteY65" fmla="*/ 3037794 h 3154524"/>
                <a:gd name="connsiteX66" fmla="*/ 3662816 w 4215960"/>
                <a:gd name="connsiteY66" fmla="*/ 3123065 h 3154524"/>
                <a:gd name="connsiteX67" fmla="*/ 3715203 w 4215960"/>
                <a:gd name="connsiteY67" fmla="*/ 3154363 h 3154524"/>
                <a:gd name="connsiteX68" fmla="*/ 3767137 w 4215960"/>
                <a:gd name="connsiteY68" fmla="*/ 3112181 h 3154524"/>
                <a:gd name="connsiteX69" fmla="*/ 3852862 w 4215960"/>
                <a:gd name="connsiteY69" fmla="*/ 3063648 h 3154524"/>
                <a:gd name="connsiteX70" fmla="*/ 3835626 w 4215960"/>
                <a:gd name="connsiteY70" fmla="*/ 2974747 h 3154524"/>
                <a:gd name="connsiteX71" fmla="*/ 3912960 w 4215960"/>
                <a:gd name="connsiteY71" fmla="*/ 2842078 h 3154524"/>
                <a:gd name="connsiteX72" fmla="*/ 4205514 w 4215960"/>
                <a:gd name="connsiteY72" fmla="*/ 2508930 h 3154524"/>
                <a:gd name="connsiteX73" fmla="*/ 4124097 w 4215960"/>
                <a:gd name="connsiteY73" fmla="*/ 2499858 h 3154524"/>
                <a:gd name="connsiteX74" fmla="*/ 4128634 w 4215960"/>
                <a:gd name="connsiteY74" fmla="*/ 2408010 h 3154524"/>
                <a:gd name="connsiteX75" fmla="*/ 4079647 w 4215960"/>
                <a:gd name="connsiteY75" fmla="*/ 2382838 h 3154524"/>
                <a:gd name="connsiteX76" fmla="*/ 3995510 w 4215960"/>
                <a:gd name="connsiteY76" fmla="*/ 2414360 h 3154524"/>
                <a:gd name="connsiteX77" fmla="*/ 3958771 w 4215960"/>
                <a:gd name="connsiteY77" fmla="*/ 2378075 h 3154524"/>
                <a:gd name="connsiteX78" fmla="*/ 4003448 w 4215960"/>
                <a:gd name="connsiteY78" fmla="*/ 2355170 h 3154524"/>
                <a:gd name="connsiteX79" fmla="*/ 3874181 w 4215960"/>
                <a:gd name="connsiteY79" fmla="*/ 2141991 h 3154524"/>
                <a:gd name="connsiteX80" fmla="*/ 3889147 w 4215960"/>
                <a:gd name="connsiteY80" fmla="*/ 2111828 h 3154524"/>
                <a:gd name="connsiteX81" fmla="*/ 3865562 w 4215960"/>
                <a:gd name="connsiteY81" fmla="*/ 1996168 h 3154524"/>
                <a:gd name="connsiteX82" fmla="*/ 3706813 w 4215960"/>
                <a:gd name="connsiteY82" fmla="*/ 1985282 h 3154524"/>
                <a:gd name="connsiteX83" fmla="*/ 3673475 w 4215960"/>
                <a:gd name="connsiteY83" fmla="*/ 2034040 h 3154524"/>
                <a:gd name="connsiteX84" fmla="*/ 3584575 w 4215960"/>
                <a:gd name="connsiteY84" fmla="*/ 2048556 h 3154524"/>
                <a:gd name="connsiteX85" fmla="*/ 3590925 w 4215960"/>
                <a:gd name="connsiteY85" fmla="*/ 2026557 h 3154524"/>
                <a:gd name="connsiteX86" fmla="*/ 3537403 w 4215960"/>
                <a:gd name="connsiteY86" fmla="*/ 2010456 h 3154524"/>
                <a:gd name="connsiteX87" fmla="*/ 3512684 w 4215960"/>
                <a:gd name="connsiteY87" fmla="*/ 1845355 h 3154524"/>
                <a:gd name="connsiteX88" fmla="*/ 3232377 w 4215960"/>
                <a:gd name="connsiteY88" fmla="*/ 1778680 h 3154524"/>
                <a:gd name="connsiteX89" fmla="*/ 3096078 w 4215960"/>
                <a:gd name="connsiteY89" fmla="*/ 1821996 h 3154524"/>
                <a:gd name="connsiteX90" fmla="*/ 2964089 w 4215960"/>
                <a:gd name="connsiteY90" fmla="*/ 1814512 h 3154524"/>
                <a:gd name="connsiteX91" fmla="*/ 2831646 w 4215960"/>
                <a:gd name="connsiteY91" fmla="*/ 1703614 h 3154524"/>
                <a:gd name="connsiteX92" fmla="*/ 2618468 w 4215960"/>
                <a:gd name="connsiteY92" fmla="*/ 1400401 h 3154524"/>
                <a:gd name="connsiteX93" fmla="*/ 2220006 w 4215960"/>
                <a:gd name="connsiteY93" fmla="*/ 1260928 h 3154524"/>
                <a:gd name="connsiteX94" fmla="*/ 1821543 w 4215960"/>
                <a:gd name="connsiteY94" fmla="*/ 1284514 h 3154524"/>
                <a:gd name="connsiteX95" fmla="*/ 1799771 w 4215960"/>
                <a:gd name="connsiteY95" fmla="*/ 1211943 h 3154524"/>
                <a:gd name="connsiteX96" fmla="*/ 1756228 w 4215960"/>
                <a:gd name="connsiteY96" fmla="*/ 1139371 h 3154524"/>
                <a:gd name="connsiteX97" fmla="*/ 1625600 w 4215960"/>
                <a:gd name="connsiteY97" fmla="*/ 986971 h 3154524"/>
                <a:gd name="connsiteX98" fmla="*/ 1589314 w 4215960"/>
                <a:gd name="connsiteY98" fmla="*/ 928914 h 3154524"/>
                <a:gd name="connsiteX99" fmla="*/ 1574800 w 4215960"/>
                <a:gd name="connsiteY99" fmla="*/ 892628 h 3154524"/>
                <a:gd name="connsiteX100" fmla="*/ 1538514 w 4215960"/>
                <a:gd name="connsiteY100" fmla="*/ 856343 h 3154524"/>
                <a:gd name="connsiteX101" fmla="*/ 1509485 w 4215960"/>
                <a:gd name="connsiteY101" fmla="*/ 820057 h 3154524"/>
                <a:gd name="connsiteX102" fmla="*/ 1473200 w 4215960"/>
                <a:gd name="connsiteY102" fmla="*/ 783771 h 3154524"/>
                <a:gd name="connsiteX103" fmla="*/ 1436914 w 4215960"/>
                <a:gd name="connsiteY103" fmla="*/ 718457 h 3154524"/>
                <a:gd name="connsiteX104" fmla="*/ 1357085 w 4215960"/>
                <a:gd name="connsiteY104" fmla="*/ 624114 h 3154524"/>
                <a:gd name="connsiteX105" fmla="*/ 1335314 w 4215960"/>
                <a:gd name="connsiteY105" fmla="*/ 602343 h 3154524"/>
                <a:gd name="connsiteX106" fmla="*/ 1277257 w 4215960"/>
                <a:gd name="connsiteY106" fmla="*/ 529771 h 3154524"/>
                <a:gd name="connsiteX107" fmla="*/ 1219200 w 4215960"/>
                <a:gd name="connsiteY107" fmla="*/ 464457 h 3154524"/>
                <a:gd name="connsiteX108" fmla="*/ 1161143 w 4215960"/>
                <a:gd name="connsiteY108" fmla="*/ 406400 h 3154524"/>
                <a:gd name="connsiteX109" fmla="*/ 1081314 w 4215960"/>
                <a:gd name="connsiteY109" fmla="*/ 362857 h 3154524"/>
                <a:gd name="connsiteX110" fmla="*/ 1052285 w 4215960"/>
                <a:gd name="connsiteY110" fmla="*/ 333828 h 3154524"/>
                <a:gd name="connsiteX111" fmla="*/ 1001485 w 4215960"/>
                <a:gd name="connsiteY111" fmla="*/ 304800 h 3154524"/>
                <a:gd name="connsiteX112" fmla="*/ 979714 w 4215960"/>
                <a:gd name="connsiteY112" fmla="*/ 290285 h 3154524"/>
                <a:gd name="connsiteX113" fmla="*/ 928914 w 4215960"/>
                <a:gd name="connsiteY113" fmla="*/ 246743 h 3154524"/>
                <a:gd name="connsiteX114" fmla="*/ 907143 w 4215960"/>
                <a:gd name="connsiteY114" fmla="*/ 232228 h 3154524"/>
                <a:gd name="connsiteX115" fmla="*/ 885371 w 4215960"/>
                <a:gd name="connsiteY115" fmla="*/ 224971 h 3154524"/>
                <a:gd name="connsiteX116" fmla="*/ 849085 w 4215960"/>
                <a:gd name="connsiteY116" fmla="*/ 188685 h 3154524"/>
                <a:gd name="connsiteX117" fmla="*/ 820057 w 4215960"/>
                <a:gd name="connsiteY117" fmla="*/ 166914 h 3154524"/>
                <a:gd name="connsiteX118" fmla="*/ 812800 w 4215960"/>
                <a:gd name="connsiteY118" fmla="*/ 145143 h 3154524"/>
                <a:gd name="connsiteX119" fmla="*/ 762000 w 4215960"/>
                <a:gd name="connsiteY119" fmla="*/ 116114 h 3154524"/>
                <a:gd name="connsiteX120" fmla="*/ 740228 w 4215960"/>
                <a:gd name="connsiteY120" fmla="*/ 101600 h 3154524"/>
                <a:gd name="connsiteX121" fmla="*/ 703943 w 4215960"/>
                <a:gd name="connsiteY121" fmla="*/ 65314 h 3154524"/>
                <a:gd name="connsiteX122" fmla="*/ 689428 w 4215960"/>
                <a:gd name="connsiteY122" fmla="*/ 50800 h 3154524"/>
                <a:gd name="connsiteX123" fmla="*/ 660400 w 4215960"/>
                <a:gd name="connsiteY123" fmla="*/ 43543 h 3154524"/>
                <a:gd name="connsiteX124" fmla="*/ 638628 w 4215960"/>
                <a:gd name="connsiteY124" fmla="*/ 36285 h 3154524"/>
                <a:gd name="connsiteX125" fmla="*/ 602343 w 4215960"/>
                <a:gd name="connsiteY125" fmla="*/ 0 h 3154524"/>
                <a:gd name="connsiteX0" fmla="*/ 602343 w 4215960"/>
                <a:gd name="connsiteY0" fmla="*/ 0 h 3154906"/>
                <a:gd name="connsiteX1" fmla="*/ 406400 w 4215960"/>
                <a:gd name="connsiteY1" fmla="*/ 7257 h 3154906"/>
                <a:gd name="connsiteX2" fmla="*/ 362857 w 4215960"/>
                <a:gd name="connsiteY2" fmla="*/ 36285 h 3154906"/>
                <a:gd name="connsiteX3" fmla="*/ 312057 w 4215960"/>
                <a:gd name="connsiteY3" fmla="*/ 50800 h 3154906"/>
                <a:gd name="connsiteX4" fmla="*/ 239485 w 4215960"/>
                <a:gd name="connsiteY4" fmla="*/ 101600 h 3154906"/>
                <a:gd name="connsiteX5" fmla="*/ 210457 w 4215960"/>
                <a:gd name="connsiteY5" fmla="*/ 108857 h 3154906"/>
                <a:gd name="connsiteX6" fmla="*/ 159657 w 4215960"/>
                <a:gd name="connsiteY6" fmla="*/ 137885 h 3154906"/>
                <a:gd name="connsiteX7" fmla="*/ 130628 w 4215960"/>
                <a:gd name="connsiteY7" fmla="*/ 166914 h 3154906"/>
                <a:gd name="connsiteX8" fmla="*/ 108857 w 4215960"/>
                <a:gd name="connsiteY8" fmla="*/ 188685 h 3154906"/>
                <a:gd name="connsiteX9" fmla="*/ 94343 w 4215960"/>
                <a:gd name="connsiteY9" fmla="*/ 203200 h 3154906"/>
                <a:gd name="connsiteX10" fmla="*/ 43543 w 4215960"/>
                <a:gd name="connsiteY10" fmla="*/ 283028 h 3154906"/>
                <a:gd name="connsiteX11" fmla="*/ 14514 w 4215960"/>
                <a:gd name="connsiteY11" fmla="*/ 362857 h 3154906"/>
                <a:gd name="connsiteX12" fmla="*/ 0 w 4215960"/>
                <a:gd name="connsiteY12" fmla="*/ 420914 h 3154906"/>
                <a:gd name="connsiteX13" fmla="*/ 7257 w 4215960"/>
                <a:gd name="connsiteY13" fmla="*/ 1393371 h 3154906"/>
                <a:gd name="connsiteX14" fmla="*/ 29028 w 4215960"/>
                <a:gd name="connsiteY14" fmla="*/ 1494971 h 3154906"/>
                <a:gd name="connsiteX15" fmla="*/ 43543 w 4215960"/>
                <a:gd name="connsiteY15" fmla="*/ 1531257 h 3154906"/>
                <a:gd name="connsiteX16" fmla="*/ 58057 w 4215960"/>
                <a:gd name="connsiteY16" fmla="*/ 1596571 h 3154906"/>
                <a:gd name="connsiteX17" fmla="*/ 79828 w 4215960"/>
                <a:gd name="connsiteY17" fmla="*/ 1647371 h 3154906"/>
                <a:gd name="connsiteX18" fmla="*/ 116114 w 4215960"/>
                <a:gd name="connsiteY18" fmla="*/ 1763485 h 3154906"/>
                <a:gd name="connsiteX19" fmla="*/ 137885 w 4215960"/>
                <a:gd name="connsiteY19" fmla="*/ 1828800 h 3154906"/>
                <a:gd name="connsiteX20" fmla="*/ 145143 w 4215960"/>
                <a:gd name="connsiteY20" fmla="*/ 1850571 h 3154906"/>
                <a:gd name="connsiteX21" fmla="*/ 166914 w 4215960"/>
                <a:gd name="connsiteY21" fmla="*/ 1894114 h 3154906"/>
                <a:gd name="connsiteX22" fmla="*/ 188685 w 4215960"/>
                <a:gd name="connsiteY22" fmla="*/ 1944914 h 3154906"/>
                <a:gd name="connsiteX23" fmla="*/ 195943 w 4215960"/>
                <a:gd name="connsiteY23" fmla="*/ 1973943 h 3154906"/>
                <a:gd name="connsiteX24" fmla="*/ 232228 w 4215960"/>
                <a:gd name="connsiteY24" fmla="*/ 2024743 h 3154906"/>
                <a:gd name="connsiteX25" fmla="*/ 254000 w 4215960"/>
                <a:gd name="connsiteY25" fmla="*/ 2082800 h 3154906"/>
                <a:gd name="connsiteX26" fmla="*/ 275771 w 4215960"/>
                <a:gd name="connsiteY26" fmla="*/ 2104571 h 3154906"/>
                <a:gd name="connsiteX27" fmla="*/ 312057 w 4215960"/>
                <a:gd name="connsiteY27" fmla="*/ 2177143 h 3154906"/>
                <a:gd name="connsiteX28" fmla="*/ 348343 w 4215960"/>
                <a:gd name="connsiteY28" fmla="*/ 2227943 h 3154906"/>
                <a:gd name="connsiteX29" fmla="*/ 355600 w 4215960"/>
                <a:gd name="connsiteY29" fmla="*/ 2249714 h 3154906"/>
                <a:gd name="connsiteX30" fmla="*/ 406400 w 4215960"/>
                <a:gd name="connsiteY30" fmla="*/ 2315028 h 3154906"/>
                <a:gd name="connsiteX31" fmla="*/ 435428 w 4215960"/>
                <a:gd name="connsiteY31" fmla="*/ 2380343 h 3154906"/>
                <a:gd name="connsiteX32" fmla="*/ 457200 w 4215960"/>
                <a:gd name="connsiteY32" fmla="*/ 2409371 h 3154906"/>
                <a:gd name="connsiteX33" fmla="*/ 471714 w 4215960"/>
                <a:gd name="connsiteY33" fmla="*/ 2467428 h 3154906"/>
                <a:gd name="connsiteX34" fmla="*/ 478971 w 4215960"/>
                <a:gd name="connsiteY34" fmla="*/ 2489200 h 3154906"/>
                <a:gd name="connsiteX35" fmla="*/ 486228 w 4215960"/>
                <a:gd name="connsiteY35" fmla="*/ 2518228 h 3154906"/>
                <a:gd name="connsiteX36" fmla="*/ 493485 w 4215960"/>
                <a:gd name="connsiteY36" fmla="*/ 2583543 h 3154906"/>
                <a:gd name="connsiteX37" fmla="*/ 515257 w 4215960"/>
                <a:gd name="connsiteY37" fmla="*/ 2641600 h 3154906"/>
                <a:gd name="connsiteX38" fmla="*/ 544285 w 4215960"/>
                <a:gd name="connsiteY38" fmla="*/ 2685143 h 3154906"/>
                <a:gd name="connsiteX39" fmla="*/ 573314 w 4215960"/>
                <a:gd name="connsiteY39" fmla="*/ 2735943 h 3154906"/>
                <a:gd name="connsiteX40" fmla="*/ 602343 w 4215960"/>
                <a:gd name="connsiteY40" fmla="*/ 2757714 h 3154906"/>
                <a:gd name="connsiteX41" fmla="*/ 645885 w 4215960"/>
                <a:gd name="connsiteY41" fmla="*/ 2801257 h 3154906"/>
                <a:gd name="connsiteX42" fmla="*/ 674914 w 4215960"/>
                <a:gd name="connsiteY42" fmla="*/ 2823028 h 3154906"/>
                <a:gd name="connsiteX43" fmla="*/ 711200 w 4215960"/>
                <a:gd name="connsiteY43" fmla="*/ 2866571 h 3154906"/>
                <a:gd name="connsiteX44" fmla="*/ 740228 w 4215960"/>
                <a:gd name="connsiteY44" fmla="*/ 2888343 h 3154906"/>
                <a:gd name="connsiteX45" fmla="*/ 812800 w 4215960"/>
                <a:gd name="connsiteY45" fmla="*/ 2953657 h 3154906"/>
                <a:gd name="connsiteX46" fmla="*/ 849085 w 4215960"/>
                <a:gd name="connsiteY46" fmla="*/ 2997200 h 3154906"/>
                <a:gd name="connsiteX47" fmla="*/ 870857 w 4215960"/>
                <a:gd name="connsiteY47" fmla="*/ 3011714 h 3154906"/>
                <a:gd name="connsiteX48" fmla="*/ 907143 w 4215960"/>
                <a:gd name="connsiteY48" fmla="*/ 3055257 h 3154906"/>
                <a:gd name="connsiteX49" fmla="*/ 936171 w 4215960"/>
                <a:gd name="connsiteY49" fmla="*/ 3077028 h 3154906"/>
                <a:gd name="connsiteX50" fmla="*/ 1030514 w 4215960"/>
                <a:gd name="connsiteY50" fmla="*/ 3120571 h 3154906"/>
                <a:gd name="connsiteX51" fmla="*/ 1480457 w 4215960"/>
                <a:gd name="connsiteY51" fmla="*/ 3106057 h 3154906"/>
                <a:gd name="connsiteX52" fmla="*/ 1531257 w 4215960"/>
                <a:gd name="connsiteY52" fmla="*/ 3091543 h 3154906"/>
                <a:gd name="connsiteX53" fmla="*/ 1618343 w 4215960"/>
                <a:gd name="connsiteY53" fmla="*/ 3084285 h 3154906"/>
                <a:gd name="connsiteX54" fmla="*/ 1698171 w 4215960"/>
                <a:gd name="connsiteY54" fmla="*/ 3069771 h 3154906"/>
                <a:gd name="connsiteX55" fmla="*/ 1756228 w 4215960"/>
                <a:gd name="connsiteY55" fmla="*/ 3062514 h 3154906"/>
                <a:gd name="connsiteX56" fmla="*/ 1785257 w 4215960"/>
                <a:gd name="connsiteY56" fmla="*/ 3048000 h 3154906"/>
                <a:gd name="connsiteX57" fmla="*/ 1850571 w 4215960"/>
                <a:gd name="connsiteY57" fmla="*/ 3026228 h 3154906"/>
                <a:gd name="connsiteX58" fmla="*/ 1886857 w 4215960"/>
                <a:gd name="connsiteY58" fmla="*/ 3011714 h 3154906"/>
                <a:gd name="connsiteX59" fmla="*/ 1988457 w 4215960"/>
                <a:gd name="connsiteY59" fmla="*/ 2997200 h 3154906"/>
                <a:gd name="connsiteX60" fmla="*/ 2017485 w 4215960"/>
                <a:gd name="connsiteY60" fmla="*/ 2989943 h 3154906"/>
                <a:gd name="connsiteX61" fmla="*/ 2053771 w 4215960"/>
                <a:gd name="connsiteY61" fmla="*/ 2982685 h 3154906"/>
                <a:gd name="connsiteX62" fmla="*/ 2140857 w 4215960"/>
                <a:gd name="connsiteY62" fmla="*/ 2968171 h 3154906"/>
                <a:gd name="connsiteX63" fmla="*/ 2169885 w 4215960"/>
                <a:gd name="connsiteY63" fmla="*/ 2939143 h 3154906"/>
                <a:gd name="connsiteX64" fmla="*/ 2286000 w 4215960"/>
                <a:gd name="connsiteY64" fmla="*/ 2917371 h 3154906"/>
                <a:gd name="connsiteX65" fmla="*/ 3658733 w 4215960"/>
                <a:gd name="connsiteY65" fmla="*/ 2961594 h 3154906"/>
                <a:gd name="connsiteX66" fmla="*/ 3662816 w 4215960"/>
                <a:gd name="connsiteY66" fmla="*/ 3123065 h 3154906"/>
                <a:gd name="connsiteX67" fmla="*/ 3715203 w 4215960"/>
                <a:gd name="connsiteY67" fmla="*/ 3154363 h 3154906"/>
                <a:gd name="connsiteX68" fmla="*/ 3767137 w 4215960"/>
                <a:gd name="connsiteY68" fmla="*/ 3112181 h 3154906"/>
                <a:gd name="connsiteX69" fmla="*/ 3852862 w 4215960"/>
                <a:gd name="connsiteY69" fmla="*/ 3063648 h 3154906"/>
                <a:gd name="connsiteX70" fmla="*/ 3835626 w 4215960"/>
                <a:gd name="connsiteY70" fmla="*/ 2974747 h 3154906"/>
                <a:gd name="connsiteX71" fmla="*/ 3912960 w 4215960"/>
                <a:gd name="connsiteY71" fmla="*/ 2842078 h 3154906"/>
                <a:gd name="connsiteX72" fmla="*/ 4205514 w 4215960"/>
                <a:gd name="connsiteY72" fmla="*/ 2508930 h 3154906"/>
                <a:gd name="connsiteX73" fmla="*/ 4124097 w 4215960"/>
                <a:gd name="connsiteY73" fmla="*/ 2499858 h 3154906"/>
                <a:gd name="connsiteX74" fmla="*/ 4128634 w 4215960"/>
                <a:gd name="connsiteY74" fmla="*/ 2408010 h 3154906"/>
                <a:gd name="connsiteX75" fmla="*/ 4079647 w 4215960"/>
                <a:gd name="connsiteY75" fmla="*/ 2382838 h 3154906"/>
                <a:gd name="connsiteX76" fmla="*/ 3995510 w 4215960"/>
                <a:gd name="connsiteY76" fmla="*/ 2414360 h 3154906"/>
                <a:gd name="connsiteX77" fmla="*/ 3958771 w 4215960"/>
                <a:gd name="connsiteY77" fmla="*/ 2378075 h 3154906"/>
                <a:gd name="connsiteX78" fmla="*/ 4003448 w 4215960"/>
                <a:gd name="connsiteY78" fmla="*/ 2355170 h 3154906"/>
                <a:gd name="connsiteX79" fmla="*/ 3874181 w 4215960"/>
                <a:gd name="connsiteY79" fmla="*/ 2141991 h 3154906"/>
                <a:gd name="connsiteX80" fmla="*/ 3889147 w 4215960"/>
                <a:gd name="connsiteY80" fmla="*/ 2111828 h 3154906"/>
                <a:gd name="connsiteX81" fmla="*/ 3865562 w 4215960"/>
                <a:gd name="connsiteY81" fmla="*/ 1996168 h 3154906"/>
                <a:gd name="connsiteX82" fmla="*/ 3706813 w 4215960"/>
                <a:gd name="connsiteY82" fmla="*/ 1985282 h 3154906"/>
                <a:gd name="connsiteX83" fmla="*/ 3673475 w 4215960"/>
                <a:gd name="connsiteY83" fmla="*/ 2034040 h 3154906"/>
                <a:gd name="connsiteX84" fmla="*/ 3584575 w 4215960"/>
                <a:gd name="connsiteY84" fmla="*/ 2048556 h 3154906"/>
                <a:gd name="connsiteX85" fmla="*/ 3590925 w 4215960"/>
                <a:gd name="connsiteY85" fmla="*/ 2026557 h 3154906"/>
                <a:gd name="connsiteX86" fmla="*/ 3537403 w 4215960"/>
                <a:gd name="connsiteY86" fmla="*/ 2010456 h 3154906"/>
                <a:gd name="connsiteX87" fmla="*/ 3512684 w 4215960"/>
                <a:gd name="connsiteY87" fmla="*/ 1845355 h 3154906"/>
                <a:gd name="connsiteX88" fmla="*/ 3232377 w 4215960"/>
                <a:gd name="connsiteY88" fmla="*/ 1778680 h 3154906"/>
                <a:gd name="connsiteX89" fmla="*/ 3096078 w 4215960"/>
                <a:gd name="connsiteY89" fmla="*/ 1821996 h 3154906"/>
                <a:gd name="connsiteX90" fmla="*/ 2964089 w 4215960"/>
                <a:gd name="connsiteY90" fmla="*/ 1814512 h 3154906"/>
                <a:gd name="connsiteX91" fmla="*/ 2831646 w 4215960"/>
                <a:gd name="connsiteY91" fmla="*/ 1703614 h 3154906"/>
                <a:gd name="connsiteX92" fmla="*/ 2618468 w 4215960"/>
                <a:gd name="connsiteY92" fmla="*/ 1400401 h 3154906"/>
                <a:gd name="connsiteX93" fmla="*/ 2220006 w 4215960"/>
                <a:gd name="connsiteY93" fmla="*/ 1260928 h 3154906"/>
                <a:gd name="connsiteX94" fmla="*/ 1821543 w 4215960"/>
                <a:gd name="connsiteY94" fmla="*/ 1284514 h 3154906"/>
                <a:gd name="connsiteX95" fmla="*/ 1799771 w 4215960"/>
                <a:gd name="connsiteY95" fmla="*/ 1211943 h 3154906"/>
                <a:gd name="connsiteX96" fmla="*/ 1756228 w 4215960"/>
                <a:gd name="connsiteY96" fmla="*/ 1139371 h 3154906"/>
                <a:gd name="connsiteX97" fmla="*/ 1625600 w 4215960"/>
                <a:gd name="connsiteY97" fmla="*/ 986971 h 3154906"/>
                <a:gd name="connsiteX98" fmla="*/ 1589314 w 4215960"/>
                <a:gd name="connsiteY98" fmla="*/ 928914 h 3154906"/>
                <a:gd name="connsiteX99" fmla="*/ 1574800 w 4215960"/>
                <a:gd name="connsiteY99" fmla="*/ 892628 h 3154906"/>
                <a:gd name="connsiteX100" fmla="*/ 1538514 w 4215960"/>
                <a:gd name="connsiteY100" fmla="*/ 856343 h 3154906"/>
                <a:gd name="connsiteX101" fmla="*/ 1509485 w 4215960"/>
                <a:gd name="connsiteY101" fmla="*/ 820057 h 3154906"/>
                <a:gd name="connsiteX102" fmla="*/ 1473200 w 4215960"/>
                <a:gd name="connsiteY102" fmla="*/ 783771 h 3154906"/>
                <a:gd name="connsiteX103" fmla="*/ 1436914 w 4215960"/>
                <a:gd name="connsiteY103" fmla="*/ 718457 h 3154906"/>
                <a:gd name="connsiteX104" fmla="*/ 1357085 w 4215960"/>
                <a:gd name="connsiteY104" fmla="*/ 624114 h 3154906"/>
                <a:gd name="connsiteX105" fmla="*/ 1335314 w 4215960"/>
                <a:gd name="connsiteY105" fmla="*/ 602343 h 3154906"/>
                <a:gd name="connsiteX106" fmla="*/ 1277257 w 4215960"/>
                <a:gd name="connsiteY106" fmla="*/ 529771 h 3154906"/>
                <a:gd name="connsiteX107" fmla="*/ 1219200 w 4215960"/>
                <a:gd name="connsiteY107" fmla="*/ 464457 h 3154906"/>
                <a:gd name="connsiteX108" fmla="*/ 1161143 w 4215960"/>
                <a:gd name="connsiteY108" fmla="*/ 406400 h 3154906"/>
                <a:gd name="connsiteX109" fmla="*/ 1081314 w 4215960"/>
                <a:gd name="connsiteY109" fmla="*/ 362857 h 3154906"/>
                <a:gd name="connsiteX110" fmla="*/ 1052285 w 4215960"/>
                <a:gd name="connsiteY110" fmla="*/ 333828 h 3154906"/>
                <a:gd name="connsiteX111" fmla="*/ 1001485 w 4215960"/>
                <a:gd name="connsiteY111" fmla="*/ 304800 h 3154906"/>
                <a:gd name="connsiteX112" fmla="*/ 979714 w 4215960"/>
                <a:gd name="connsiteY112" fmla="*/ 290285 h 3154906"/>
                <a:gd name="connsiteX113" fmla="*/ 928914 w 4215960"/>
                <a:gd name="connsiteY113" fmla="*/ 246743 h 3154906"/>
                <a:gd name="connsiteX114" fmla="*/ 907143 w 4215960"/>
                <a:gd name="connsiteY114" fmla="*/ 232228 h 3154906"/>
                <a:gd name="connsiteX115" fmla="*/ 885371 w 4215960"/>
                <a:gd name="connsiteY115" fmla="*/ 224971 h 3154906"/>
                <a:gd name="connsiteX116" fmla="*/ 849085 w 4215960"/>
                <a:gd name="connsiteY116" fmla="*/ 188685 h 3154906"/>
                <a:gd name="connsiteX117" fmla="*/ 820057 w 4215960"/>
                <a:gd name="connsiteY117" fmla="*/ 166914 h 3154906"/>
                <a:gd name="connsiteX118" fmla="*/ 812800 w 4215960"/>
                <a:gd name="connsiteY118" fmla="*/ 145143 h 3154906"/>
                <a:gd name="connsiteX119" fmla="*/ 762000 w 4215960"/>
                <a:gd name="connsiteY119" fmla="*/ 116114 h 3154906"/>
                <a:gd name="connsiteX120" fmla="*/ 740228 w 4215960"/>
                <a:gd name="connsiteY120" fmla="*/ 101600 h 3154906"/>
                <a:gd name="connsiteX121" fmla="*/ 703943 w 4215960"/>
                <a:gd name="connsiteY121" fmla="*/ 65314 h 3154906"/>
                <a:gd name="connsiteX122" fmla="*/ 689428 w 4215960"/>
                <a:gd name="connsiteY122" fmla="*/ 50800 h 3154906"/>
                <a:gd name="connsiteX123" fmla="*/ 660400 w 4215960"/>
                <a:gd name="connsiteY123" fmla="*/ 43543 h 3154906"/>
                <a:gd name="connsiteX124" fmla="*/ 638628 w 4215960"/>
                <a:gd name="connsiteY124" fmla="*/ 36285 h 3154906"/>
                <a:gd name="connsiteX125" fmla="*/ 602343 w 4215960"/>
                <a:gd name="connsiteY125" fmla="*/ 0 h 3154906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2169885 w 4215960"/>
                <a:gd name="connsiteY63" fmla="*/ 2939143 h 3154571"/>
                <a:gd name="connsiteX64" fmla="*/ 2286000 w 4215960"/>
                <a:gd name="connsiteY64" fmla="*/ 2917371 h 3154571"/>
                <a:gd name="connsiteX65" fmla="*/ 3623808 w 4215960"/>
                <a:gd name="connsiteY65" fmla="*/ 3015569 h 3154571"/>
                <a:gd name="connsiteX66" fmla="*/ 3662816 w 4215960"/>
                <a:gd name="connsiteY66" fmla="*/ 3123065 h 3154571"/>
                <a:gd name="connsiteX67" fmla="*/ 3715203 w 4215960"/>
                <a:gd name="connsiteY67" fmla="*/ 3154363 h 3154571"/>
                <a:gd name="connsiteX68" fmla="*/ 3767137 w 4215960"/>
                <a:gd name="connsiteY68" fmla="*/ 3112181 h 3154571"/>
                <a:gd name="connsiteX69" fmla="*/ 3852862 w 4215960"/>
                <a:gd name="connsiteY69" fmla="*/ 3063648 h 3154571"/>
                <a:gd name="connsiteX70" fmla="*/ 3835626 w 4215960"/>
                <a:gd name="connsiteY70" fmla="*/ 2974747 h 3154571"/>
                <a:gd name="connsiteX71" fmla="*/ 3912960 w 4215960"/>
                <a:gd name="connsiteY71" fmla="*/ 2842078 h 3154571"/>
                <a:gd name="connsiteX72" fmla="*/ 4205514 w 4215960"/>
                <a:gd name="connsiteY72" fmla="*/ 2508930 h 3154571"/>
                <a:gd name="connsiteX73" fmla="*/ 4124097 w 4215960"/>
                <a:gd name="connsiteY73" fmla="*/ 2499858 h 3154571"/>
                <a:gd name="connsiteX74" fmla="*/ 4128634 w 4215960"/>
                <a:gd name="connsiteY74" fmla="*/ 2408010 h 3154571"/>
                <a:gd name="connsiteX75" fmla="*/ 4079647 w 4215960"/>
                <a:gd name="connsiteY75" fmla="*/ 2382838 h 3154571"/>
                <a:gd name="connsiteX76" fmla="*/ 3995510 w 4215960"/>
                <a:gd name="connsiteY76" fmla="*/ 2414360 h 3154571"/>
                <a:gd name="connsiteX77" fmla="*/ 3958771 w 4215960"/>
                <a:gd name="connsiteY77" fmla="*/ 2378075 h 3154571"/>
                <a:gd name="connsiteX78" fmla="*/ 4003448 w 4215960"/>
                <a:gd name="connsiteY78" fmla="*/ 2355170 h 3154571"/>
                <a:gd name="connsiteX79" fmla="*/ 3874181 w 4215960"/>
                <a:gd name="connsiteY79" fmla="*/ 2141991 h 3154571"/>
                <a:gd name="connsiteX80" fmla="*/ 3889147 w 4215960"/>
                <a:gd name="connsiteY80" fmla="*/ 2111828 h 3154571"/>
                <a:gd name="connsiteX81" fmla="*/ 3865562 w 4215960"/>
                <a:gd name="connsiteY81" fmla="*/ 1996168 h 3154571"/>
                <a:gd name="connsiteX82" fmla="*/ 3706813 w 4215960"/>
                <a:gd name="connsiteY82" fmla="*/ 1985282 h 3154571"/>
                <a:gd name="connsiteX83" fmla="*/ 3673475 w 4215960"/>
                <a:gd name="connsiteY83" fmla="*/ 2034040 h 3154571"/>
                <a:gd name="connsiteX84" fmla="*/ 3584575 w 4215960"/>
                <a:gd name="connsiteY84" fmla="*/ 2048556 h 3154571"/>
                <a:gd name="connsiteX85" fmla="*/ 3590925 w 4215960"/>
                <a:gd name="connsiteY85" fmla="*/ 2026557 h 3154571"/>
                <a:gd name="connsiteX86" fmla="*/ 3537403 w 4215960"/>
                <a:gd name="connsiteY86" fmla="*/ 2010456 h 3154571"/>
                <a:gd name="connsiteX87" fmla="*/ 3512684 w 4215960"/>
                <a:gd name="connsiteY87" fmla="*/ 1845355 h 3154571"/>
                <a:gd name="connsiteX88" fmla="*/ 3232377 w 4215960"/>
                <a:gd name="connsiteY88" fmla="*/ 1778680 h 3154571"/>
                <a:gd name="connsiteX89" fmla="*/ 3096078 w 4215960"/>
                <a:gd name="connsiteY89" fmla="*/ 1821996 h 3154571"/>
                <a:gd name="connsiteX90" fmla="*/ 2964089 w 4215960"/>
                <a:gd name="connsiteY90" fmla="*/ 1814512 h 3154571"/>
                <a:gd name="connsiteX91" fmla="*/ 2831646 w 4215960"/>
                <a:gd name="connsiteY91" fmla="*/ 1703614 h 3154571"/>
                <a:gd name="connsiteX92" fmla="*/ 2618468 w 4215960"/>
                <a:gd name="connsiteY92" fmla="*/ 1400401 h 3154571"/>
                <a:gd name="connsiteX93" fmla="*/ 2220006 w 4215960"/>
                <a:gd name="connsiteY93" fmla="*/ 1260928 h 3154571"/>
                <a:gd name="connsiteX94" fmla="*/ 1821543 w 4215960"/>
                <a:gd name="connsiteY94" fmla="*/ 1284514 h 3154571"/>
                <a:gd name="connsiteX95" fmla="*/ 1799771 w 4215960"/>
                <a:gd name="connsiteY95" fmla="*/ 1211943 h 3154571"/>
                <a:gd name="connsiteX96" fmla="*/ 1756228 w 4215960"/>
                <a:gd name="connsiteY96" fmla="*/ 1139371 h 3154571"/>
                <a:gd name="connsiteX97" fmla="*/ 1625600 w 4215960"/>
                <a:gd name="connsiteY97" fmla="*/ 986971 h 3154571"/>
                <a:gd name="connsiteX98" fmla="*/ 1589314 w 4215960"/>
                <a:gd name="connsiteY98" fmla="*/ 928914 h 3154571"/>
                <a:gd name="connsiteX99" fmla="*/ 1574800 w 4215960"/>
                <a:gd name="connsiteY99" fmla="*/ 892628 h 3154571"/>
                <a:gd name="connsiteX100" fmla="*/ 1538514 w 4215960"/>
                <a:gd name="connsiteY100" fmla="*/ 856343 h 3154571"/>
                <a:gd name="connsiteX101" fmla="*/ 1509485 w 4215960"/>
                <a:gd name="connsiteY101" fmla="*/ 820057 h 3154571"/>
                <a:gd name="connsiteX102" fmla="*/ 1473200 w 4215960"/>
                <a:gd name="connsiteY102" fmla="*/ 783771 h 3154571"/>
                <a:gd name="connsiteX103" fmla="*/ 1436914 w 4215960"/>
                <a:gd name="connsiteY103" fmla="*/ 718457 h 3154571"/>
                <a:gd name="connsiteX104" fmla="*/ 1357085 w 4215960"/>
                <a:gd name="connsiteY104" fmla="*/ 624114 h 3154571"/>
                <a:gd name="connsiteX105" fmla="*/ 1335314 w 4215960"/>
                <a:gd name="connsiteY105" fmla="*/ 602343 h 3154571"/>
                <a:gd name="connsiteX106" fmla="*/ 1277257 w 4215960"/>
                <a:gd name="connsiteY106" fmla="*/ 529771 h 3154571"/>
                <a:gd name="connsiteX107" fmla="*/ 1219200 w 4215960"/>
                <a:gd name="connsiteY107" fmla="*/ 464457 h 3154571"/>
                <a:gd name="connsiteX108" fmla="*/ 1161143 w 4215960"/>
                <a:gd name="connsiteY108" fmla="*/ 406400 h 3154571"/>
                <a:gd name="connsiteX109" fmla="*/ 1081314 w 4215960"/>
                <a:gd name="connsiteY109" fmla="*/ 362857 h 3154571"/>
                <a:gd name="connsiteX110" fmla="*/ 1052285 w 4215960"/>
                <a:gd name="connsiteY110" fmla="*/ 333828 h 3154571"/>
                <a:gd name="connsiteX111" fmla="*/ 1001485 w 4215960"/>
                <a:gd name="connsiteY111" fmla="*/ 304800 h 3154571"/>
                <a:gd name="connsiteX112" fmla="*/ 979714 w 4215960"/>
                <a:gd name="connsiteY112" fmla="*/ 290285 h 3154571"/>
                <a:gd name="connsiteX113" fmla="*/ 928914 w 4215960"/>
                <a:gd name="connsiteY113" fmla="*/ 246743 h 3154571"/>
                <a:gd name="connsiteX114" fmla="*/ 907143 w 4215960"/>
                <a:gd name="connsiteY114" fmla="*/ 232228 h 3154571"/>
                <a:gd name="connsiteX115" fmla="*/ 885371 w 4215960"/>
                <a:gd name="connsiteY115" fmla="*/ 224971 h 3154571"/>
                <a:gd name="connsiteX116" fmla="*/ 849085 w 4215960"/>
                <a:gd name="connsiteY116" fmla="*/ 188685 h 3154571"/>
                <a:gd name="connsiteX117" fmla="*/ 820057 w 4215960"/>
                <a:gd name="connsiteY117" fmla="*/ 166914 h 3154571"/>
                <a:gd name="connsiteX118" fmla="*/ 812800 w 4215960"/>
                <a:gd name="connsiteY118" fmla="*/ 145143 h 3154571"/>
                <a:gd name="connsiteX119" fmla="*/ 762000 w 4215960"/>
                <a:gd name="connsiteY119" fmla="*/ 116114 h 3154571"/>
                <a:gd name="connsiteX120" fmla="*/ 740228 w 4215960"/>
                <a:gd name="connsiteY120" fmla="*/ 101600 h 3154571"/>
                <a:gd name="connsiteX121" fmla="*/ 703943 w 4215960"/>
                <a:gd name="connsiteY121" fmla="*/ 65314 h 3154571"/>
                <a:gd name="connsiteX122" fmla="*/ 689428 w 4215960"/>
                <a:gd name="connsiteY122" fmla="*/ 50800 h 3154571"/>
                <a:gd name="connsiteX123" fmla="*/ 660400 w 4215960"/>
                <a:gd name="connsiteY123" fmla="*/ 43543 h 3154571"/>
                <a:gd name="connsiteX124" fmla="*/ 638628 w 4215960"/>
                <a:gd name="connsiteY124" fmla="*/ 36285 h 3154571"/>
                <a:gd name="connsiteX125" fmla="*/ 602343 w 4215960"/>
                <a:gd name="connsiteY125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2169885 w 4215960"/>
                <a:gd name="connsiteY63" fmla="*/ 2939143 h 3154571"/>
                <a:gd name="connsiteX64" fmla="*/ 3706813 w 4215960"/>
                <a:gd name="connsiteY64" fmla="*/ 2955471 h 3154571"/>
                <a:gd name="connsiteX65" fmla="*/ 3623808 w 4215960"/>
                <a:gd name="connsiteY65" fmla="*/ 3015569 h 3154571"/>
                <a:gd name="connsiteX66" fmla="*/ 3662816 w 4215960"/>
                <a:gd name="connsiteY66" fmla="*/ 3123065 h 3154571"/>
                <a:gd name="connsiteX67" fmla="*/ 3715203 w 4215960"/>
                <a:gd name="connsiteY67" fmla="*/ 3154363 h 3154571"/>
                <a:gd name="connsiteX68" fmla="*/ 3767137 w 4215960"/>
                <a:gd name="connsiteY68" fmla="*/ 3112181 h 3154571"/>
                <a:gd name="connsiteX69" fmla="*/ 3852862 w 4215960"/>
                <a:gd name="connsiteY69" fmla="*/ 3063648 h 3154571"/>
                <a:gd name="connsiteX70" fmla="*/ 3835626 w 4215960"/>
                <a:gd name="connsiteY70" fmla="*/ 2974747 h 3154571"/>
                <a:gd name="connsiteX71" fmla="*/ 3912960 w 4215960"/>
                <a:gd name="connsiteY71" fmla="*/ 2842078 h 3154571"/>
                <a:gd name="connsiteX72" fmla="*/ 4205514 w 4215960"/>
                <a:gd name="connsiteY72" fmla="*/ 2508930 h 3154571"/>
                <a:gd name="connsiteX73" fmla="*/ 4124097 w 4215960"/>
                <a:gd name="connsiteY73" fmla="*/ 2499858 h 3154571"/>
                <a:gd name="connsiteX74" fmla="*/ 4128634 w 4215960"/>
                <a:gd name="connsiteY74" fmla="*/ 2408010 h 3154571"/>
                <a:gd name="connsiteX75" fmla="*/ 4079647 w 4215960"/>
                <a:gd name="connsiteY75" fmla="*/ 2382838 h 3154571"/>
                <a:gd name="connsiteX76" fmla="*/ 3995510 w 4215960"/>
                <a:gd name="connsiteY76" fmla="*/ 2414360 h 3154571"/>
                <a:gd name="connsiteX77" fmla="*/ 3958771 w 4215960"/>
                <a:gd name="connsiteY77" fmla="*/ 2378075 h 3154571"/>
                <a:gd name="connsiteX78" fmla="*/ 4003448 w 4215960"/>
                <a:gd name="connsiteY78" fmla="*/ 2355170 h 3154571"/>
                <a:gd name="connsiteX79" fmla="*/ 3874181 w 4215960"/>
                <a:gd name="connsiteY79" fmla="*/ 2141991 h 3154571"/>
                <a:gd name="connsiteX80" fmla="*/ 3889147 w 4215960"/>
                <a:gd name="connsiteY80" fmla="*/ 2111828 h 3154571"/>
                <a:gd name="connsiteX81" fmla="*/ 3865562 w 4215960"/>
                <a:gd name="connsiteY81" fmla="*/ 1996168 h 3154571"/>
                <a:gd name="connsiteX82" fmla="*/ 3706813 w 4215960"/>
                <a:gd name="connsiteY82" fmla="*/ 1985282 h 3154571"/>
                <a:gd name="connsiteX83" fmla="*/ 3673475 w 4215960"/>
                <a:gd name="connsiteY83" fmla="*/ 2034040 h 3154571"/>
                <a:gd name="connsiteX84" fmla="*/ 3584575 w 4215960"/>
                <a:gd name="connsiteY84" fmla="*/ 2048556 h 3154571"/>
                <a:gd name="connsiteX85" fmla="*/ 3590925 w 4215960"/>
                <a:gd name="connsiteY85" fmla="*/ 2026557 h 3154571"/>
                <a:gd name="connsiteX86" fmla="*/ 3537403 w 4215960"/>
                <a:gd name="connsiteY86" fmla="*/ 2010456 h 3154571"/>
                <a:gd name="connsiteX87" fmla="*/ 3512684 w 4215960"/>
                <a:gd name="connsiteY87" fmla="*/ 1845355 h 3154571"/>
                <a:gd name="connsiteX88" fmla="*/ 3232377 w 4215960"/>
                <a:gd name="connsiteY88" fmla="*/ 1778680 h 3154571"/>
                <a:gd name="connsiteX89" fmla="*/ 3096078 w 4215960"/>
                <a:gd name="connsiteY89" fmla="*/ 1821996 h 3154571"/>
                <a:gd name="connsiteX90" fmla="*/ 2964089 w 4215960"/>
                <a:gd name="connsiteY90" fmla="*/ 1814512 h 3154571"/>
                <a:gd name="connsiteX91" fmla="*/ 2831646 w 4215960"/>
                <a:gd name="connsiteY91" fmla="*/ 1703614 h 3154571"/>
                <a:gd name="connsiteX92" fmla="*/ 2618468 w 4215960"/>
                <a:gd name="connsiteY92" fmla="*/ 1400401 h 3154571"/>
                <a:gd name="connsiteX93" fmla="*/ 2220006 w 4215960"/>
                <a:gd name="connsiteY93" fmla="*/ 1260928 h 3154571"/>
                <a:gd name="connsiteX94" fmla="*/ 1821543 w 4215960"/>
                <a:gd name="connsiteY94" fmla="*/ 1284514 h 3154571"/>
                <a:gd name="connsiteX95" fmla="*/ 1799771 w 4215960"/>
                <a:gd name="connsiteY95" fmla="*/ 1211943 h 3154571"/>
                <a:gd name="connsiteX96" fmla="*/ 1756228 w 4215960"/>
                <a:gd name="connsiteY96" fmla="*/ 1139371 h 3154571"/>
                <a:gd name="connsiteX97" fmla="*/ 1625600 w 4215960"/>
                <a:gd name="connsiteY97" fmla="*/ 986971 h 3154571"/>
                <a:gd name="connsiteX98" fmla="*/ 1589314 w 4215960"/>
                <a:gd name="connsiteY98" fmla="*/ 928914 h 3154571"/>
                <a:gd name="connsiteX99" fmla="*/ 1574800 w 4215960"/>
                <a:gd name="connsiteY99" fmla="*/ 892628 h 3154571"/>
                <a:gd name="connsiteX100" fmla="*/ 1538514 w 4215960"/>
                <a:gd name="connsiteY100" fmla="*/ 856343 h 3154571"/>
                <a:gd name="connsiteX101" fmla="*/ 1509485 w 4215960"/>
                <a:gd name="connsiteY101" fmla="*/ 820057 h 3154571"/>
                <a:gd name="connsiteX102" fmla="*/ 1473200 w 4215960"/>
                <a:gd name="connsiteY102" fmla="*/ 783771 h 3154571"/>
                <a:gd name="connsiteX103" fmla="*/ 1436914 w 4215960"/>
                <a:gd name="connsiteY103" fmla="*/ 718457 h 3154571"/>
                <a:gd name="connsiteX104" fmla="*/ 1357085 w 4215960"/>
                <a:gd name="connsiteY104" fmla="*/ 624114 h 3154571"/>
                <a:gd name="connsiteX105" fmla="*/ 1335314 w 4215960"/>
                <a:gd name="connsiteY105" fmla="*/ 602343 h 3154571"/>
                <a:gd name="connsiteX106" fmla="*/ 1277257 w 4215960"/>
                <a:gd name="connsiteY106" fmla="*/ 529771 h 3154571"/>
                <a:gd name="connsiteX107" fmla="*/ 1219200 w 4215960"/>
                <a:gd name="connsiteY107" fmla="*/ 464457 h 3154571"/>
                <a:gd name="connsiteX108" fmla="*/ 1161143 w 4215960"/>
                <a:gd name="connsiteY108" fmla="*/ 406400 h 3154571"/>
                <a:gd name="connsiteX109" fmla="*/ 1081314 w 4215960"/>
                <a:gd name="connsiteY109" fmla="*/ 362857 h 3154571"/>
                <a:gd name="connsiteX110" fmla="*/ 1052285 w 4215960"/>
                <a:gd name="connsiteY110" fmla="*/ 333828 h 3154571"/>
                <a:gd name="connsiteX111" fmla="*/ 1001485 w 4215960"/>
                <a:gd name="connsiteY111" fmla="*/ 304800 h 3154571"/>
                <a:gd name="connsiteX112" fmla="*/ 979714 w 4215960"/>
                <a:gd name="connsiteY112" fmla="*/ 290285 h 3154571"/>
                <a:gd name="connsiteX113" fmla="*/ 928914 w 4215960"/>
                <a:gd name="connsiteY113" fmla="*/ 246743 h 3154571"/>
                <a:gd name="connsiteX114" fmla="*/ 907143 w 4215960"/>
                <a:gd name="connsiteY114" fmla="*/ 232228 h 3154571"/>
                <a:gd name="connsiteX115" fmla="*/ 885371 w 4215960"/>
                <a:gd name="connsiteY115" fmla="*/ 224971 h 3154571"/>
                <a:gd name="connsiteX116" fmla="*/ 849085 w 4215960"/>
                <a:gd name="connsiteY116" fmla="*/ 188685 h 3154571"/>
                <a:gd name="connsiteX117" fmla="*/ 820057 w 4215960"/>
                <a:gd name="connsiteY117" fmla="*/ 166914 h 3154571"/>
                <a:gd name="connsiteX118" fmla="*/ 812800 w 4215960"/>
                <a:gd name="connsiteY118" fmla="*/ 145143 h 3154571"/>
                <a:gd name="connsiteX119" fmla="*/ 762000 w 4215960"/>
                <a:gd name="connsiteY119" fmla="*/ 116114 h 3154571"/>
                <a:gd name="connsiteX120" fmla="*/ 740228 w 4215960"/>
                <a:gd name="connsiteY120" fmla="*/ 101600 h 3154571"/>
                <a:gd name="connsiteX121" fmla="*/ 703943 w 4215960"/>
                <a:gd name="connsiteY121" fmla="*/ 65314 h 3154571"/>
                <a:gd name="connsiteX122" fmla="*/ 689428 w 4215960"/>
                <a:gd name="connsiteY122" fmla="*/ 50800 h 3154571"/>
                <a:gd name="connsiteX123" fmla="*/ 660400 w 4215960"/>
                <a:gd name="connsiteY123" fmla="*/ 43543 h 3154571"/>
                <a:gd name="connsiteX124" fmla="*/ 638628 w 4215960"/>
                <a:gd name="connsiteY124" fmla="*/ 36285 h 3154571"/>
                <a:gd name="connsiteX125" fmla="*/ 602343 w 4215960"/>
                <a:gd name="connsiteY125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2169885 w 4215960"/>
                <a:gd name="connsiteY63" fmla="*/ 2939143 h 3154571"/>
                <a:gd name="connsiteX64" fmla="*/ 3657601 w 4215960"/>
                <a:gd name="connsiteY64" fmla="*/ 2974521 h 3154571"/>
                <a:gd name="connsiteX65" fmla="*/ 3623808 w 4215960"/>
                <a:gd name="connsiteY65" fmla="*/ 3015569 h 3154571"/>
                <a:gd name="connsiteX66" fmla="*/ 3662816 w 4215960"/>
                <a:gd name="connsiteY66" fmla="*/ 3123065 h 3154571"/>
                <a:gd name="connsiteX67" fmla="*/ 3715203 w 4215960"/>
                <a:gd name="connsiteY67" fmla="*/ 3154363 h 3154571"/>
                <a:gd name="connsiteX68" fmla="*/ 3767137 w 4215960"/>
                <a:gd name="connsiteY68" fmla="*/ 3112181 h 3154571"/>
                <a:gd name="connsiteX69" fmla="*/ 3852862 w 4215960"/>
                <a:gd name="connsiteY69" fmla="*/ 3063648 h 3154571"/>
                <a:gd name="connsiteX70" fmla="*/ 3835626 w 4215960"/>
                <a:gd name="connsiteY70" fmla="*/ 2974747 h 3154571"/>
                <a:gd name="connsiteX71" fmla="*/ 3912960 w 4215960"/>
                <a:gd name="connsiteY71" fmla="*/ 2842078 h 3154571"/>
                <a:gd name="connsiteX72" fmla="*/ 4205514 w 4215960"/>
                <a:gd name="connsiteY72" fmla="*/ 2508930 h 3154571"/>
                <a:gd name="connsiteX73" fmla="*/ 4124097 w 4215960"/>
                <a:gd name="connsiteY73" fmla="*/ 2499858 h 3154571"/>
                <a:gd name="connsiteX74" fmla="*/ 4128634 w 4215960"/>
                <a:gd name="connsiteY74" fmla="*/ 2408010 h 3154571"/>
                <a:gd name="connsiteX75" fmla="*/ 4079647 w 4215960"/>
                <a:gd name="connsiteY75" fmla="*/ 2382838 h 3154571"/>
                <a:gd name="connsiteX76" fmla="*/ 3995510 w 4215960"/>
                <a:gd name="connsiteY76" fmla="*/ 2414360 h 3154571"/>
                <a:gd name="connsiteX77" fmla="*/ 3958771 w 4215960"/>
                <a:gd name="connsiteY77" fmla="*/ 2378075 h 3154571"/>
                <a:gd name="connsiteX78" fmla="*/ 4003448 w 4215960"/>
                <a:gd name="connsiteY78" fmla="*/ 2355170 h 3154571"/>
                <a:gd name="connsiteX79" fmla="*/ 3874181 w 4215960"/>
                <a:gd name="connsiteY79" fmla="*/ 2141991 h 3154571"/>
                <a:gd name="connsiteX80" fmla="*/ 3889147 w 4215960"/>
                <a:gd name="connsiteY80" fmla="*/ 2111828 h 3154571"/>
                <a:gd name="connsiteX81" fmla="*/ 3865562 w 4215960"/>
                <a:gd name="connsiteY81" fmla="*/ 1996168 h 3154571"/>
                <a:gd name="connsiteX82" fmla="*/ 3706813 w 4215960"/>
                <a:gd name="connsiteY82" fmla="*/ 1985282 h 3154571"/>
                <a:gd name="connsiteX83" fmla="*/ 3673475 w 4215960"/>
                <a:gd name="connsiteY83" fmla="*/ 2034040 h 3154571"/>
                <a:gd name="connsiteX84" fmla="*/ 3584575 w 4215960"/>
                <a:gd name="connsiteY84" fmla="*/ 2048556 h 3154571"/>
                <a:gd name="connsiteX85" fmla="*/ 3590925 w 4215960"/>
                <a:gd name="connsiteY85" fmla="*/ 2026557 h 3154571"/>
                <a:gd name="connsiteX86" fmla="*/ 3537403 w 4215960"/>
                <a:gd name="connsiteY86" fmla="*/ 2010456 h 3154571"/>
                <a:gd name="connsiteX87" fmla="*/ 3512684 w 4215960"/>
                <a:gd name="connsiteY87" fmla="*/ 1845355 h 3154571"/>
                <a:gd name="connsiteX88" fmla="*/ 3232377 w 4215960"/>
                <a:gd name="connsiteY88" fmla="*/ 1778680 h 3154571"/>
                <a:gd name="connsiteX89" fmla="*/ 3096078 w 4215960"/>
                <a:gd name="connsiteY89" fmla="*/ 1821996 h 3154571"/>
                <a:gd name="connsiteX90" fmla="*/ 2964089 w 4215960"/>
                <a:gd name="connsiteY90" fmla="*/ 1814512 h 3154571"/>
                <a:gd name="connsiteX91" fmla="*/ 2831646 w 4215960"/>
                <a:gd name="connsiteY91" fmla="*/ 1703614 h 3154571"/>
                <a:gd name="connsiteX92" fmla="*/ 2618468 w 4215960"/>
                <a:gd name="connsiteY92" fmla="*/ 1400401 h 3154571"/>
                <a:gd name="connsiteX93" fmla="*/ 2220006 w 4215960"/>
                <a:gd name="connsiteY93" fmla="*/ 1260928 h 3154571"/>
                <a:gd name="connsiteX94" fmla="*/ 1821543 w 4215960"/>
                <a:gd name="connsiteY94" fmla="*/ 1284514 h 3154571"/>
                <a:gd name="connsiteX95" fmla="*/ 1799771 w 4215960"/>
                <a:gd name="connsiteY95" fmla="*/ 1211943 h 3154571"/>
                <a:gd name="connsiteX96" fmla="*/ 1756228 w 4215960"/>
                <a:gd name="connsiteY96" fmla="*/ 1139371 h 3154571"/>
                <a:gd name="connsiteX97" fmla="*/ 1625600 w 4215960"/>
                <a:gd name="connsiteY97" fmla="*/ 986971 h 3154571"/>
                <a:gd name="connsiteX98" fmla="*/ 1589314 w 4215960"/>
                <a:gd name="connsiteY98" fmla="*/ 928914 h 3154571"/>
                <a:gd name="connsiteX99" fmla="*/ 1574800 w 4215960"/>
                <a:gd name="connsiteY99" fmla="*/ 892628 h 3154571"/>
                <a:gd name="connsiteX100" fmla="*/ 1538514 w 4215960"/>
                <a:gd name="connsiteY100" fmla="*/ 856343 h 3154571"/>
                <a:gd name="connsiteX101" fmla="*/ 1509485 w 4215960"/>
                <a:gd name="connsiteY101" fmla="*/ 820057 h 3154571"/>
                <a:gd name="connsiteX102" fmla="*/ 1473200 w 4215960"/>
                <a:gd name="connsiteY102" fmla="*/ 783771 h 3154571"/>
                <a:gd name="connsiteX103" fmla="*/ 1436914 w 4215960"/>
                <a:gd name="connsiteY103" fmla="*/ 718457 h 3154571"/>
                <a:gd name="connsiteX104" fmla="*/ 1357085 w 4215960"/>
                <a:gd name="connsiteY104" fmla="*/ 624114 h 3154571"/>
                <a:gd name="connsiteX105" fmla="*/ 1335314 w 4215960"/>
                <a:gd name="connsiteY105" fmla="*/ 602343 h 3154571"/>
                <a:gd name="connsiteX106" fmla="*/ 1277257 w 4215960"/>
                <a:gd name="connsiteY106" fmla="*/ 529771 h 3154571"/>
                <a:gd name="connsiteX107" fmla="*/ 1219200 w 4215960"/>
                <a:gd name="connsiteY107" fmla="*/ 464457 h 3154571"/>
                <a:gd name="connsiteX108" fmla="*/ 1161143 w 4215960"/>
                <a:gd name="connsiteY108" fmla="*/ 406400 h 3154571"/>
                <a:gd name="connsiteX109" fmla="*/ 1081314 w 4215960"/>
                <a:gd name="connsiteY109" fmla="*/ 362857 h 3154571"/>
                <a:gd name="connsiteX110" fmla="*/ 1052285 w 4215960"/>
                <a:gd name="connsiteY110" fmla="*/ 333828 h 3154571"/>
                <a:gd name="connsiteX111" fmla="*/ 1001485 w 4215960"/>
                <a:gd name="connsiteY111" fmla="*/ 304800 h 3154571"/>
                <a:gd name="connsiteX112" fmla="*/ 979714 w 4215960"/>
                <a:gd name="connsiteY112" fmla="*/ 290285 h 3154571"/>
                <a:gd name="connsiteX113" fmla="*/ 928914 w 4215960"/>
                <a:gd name="connsiteY113" fmla="*/ 246743 h 3154571"/>
                <a:gd name="connsiteX114" fmla="*/ 907143 w 4215960"/>
                <a:gd name="connsiteY114" fmla="*/ 232228 h 3154571"/>
                <a:gd name="connsiteX115" fmla="*/ 885371 w 4215960"/>
                <a:gd name="connsiteY115" fmla="*/ 224971 h 3154571"/>
                <a:gd name="connsiteX116" fmla="*/ 849085 w 4215960"/>
                <a:gd name="connsiteY116" fmla="*/ 188685 h 3154571"/>
                <a:gd name="connsiteX117" fmla="*/ 820057 w 4215960"/>
                <a:gd name="connsiteY117" fmla="*/ 166914 h 3154571"/>
                <a:gd name="connsiteX118" fmla="*/ 812800 w 4215960"/>
                <a:gd name="connsiteY118" fmla="*/ 145143 h 3154571"/>
                <a:gd name="connsiteX119" fmla="*/ 762000 w 4215960"/>
                <a:gd name="connsiteY119" fmla="*/ 116114 h 3154571"/>
                <a:gd name="connsiteX120" fmla="*/ 740228 w 4215960"/>
                <a:gd name="connsiteY120" fmla="*/ 101600 h 3154571"/>
                <a:gd name="connsiteX121" fmla="*/ 703943 w 4215960"/>
                <a:gd name="connsiteY121" fmla="*/ 65314 h 3154571"/>
                <a:gd name="connsiteX122" fmla="*/ 689428 w 4215960"/>
                <a:gd name="connsiteY122" fmla="*/ 50800 h 3154571"/>
                <a:gd name="connsiteX123" fmla="*/ 660400 w 4215960"/>
                <a:gd name="connsiteY123" fmla="*/ 43543 h 3154571"/>
                <a:gd name="connsiteX124" fmla="*/ 638628 w 4215960"/>
                <a:gd name="connsiteY124" fmla="*/ 36285 h 3154571"/>
                <a:gd name="connsiteX125" fmla="*/ 602343 w 4215960"/>
                <a:gd name="connsiteY125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525610 w 4215960"/>
                <a:gd name="connsiteY63" fmla="*/ 2859768 h 3154571"/>
                <a:gd name="connsiteX64" fmla="*/ 3657601 w 4215960"/>
                <a:gd name="connsiteY64" fmla="*/ 2974521 h 3154571"/>
                <a:gd name="connsiteX65" fmla="*/ 3623808 w 4215960"/>
                <a:gd name="connsiteY65" fmla="*/ 3015569 h 3154571"/>
                <a:gd name="connsiteX66" fmla="*/ 3662816 w 4215960"/>
                <a:gd name="connsiteY66" fmla="*/ 3123065 h 3154571"/>
                <a:gd name="connsiteX67" fmla="*/ 3715203 w 4215960"/>
                <a:gd name="connsiteY67" fmla="*/ 3154363 h 3154571"/>
                <a:gd name="connsiteX68" fmla="*/ 3767137 w 4215960"/>
                <a:gd name="connsiteY68" fmla="*/ 3112181 h 3154571"/>
                <a:gd name="connsiteX69" fmla="*/ 3852862 w 4215960"/>
                <a:gd name="connsiteY69" fmla="*/ 3063648 h 3154571"/>
                <a:gd name="connsiteX70" fmla="*/ 3835626 w 4215960"/>
                <a:gd name="connsiteY70" fmla="*/ 2974747 h 3154571"/>
                <a:gd name="connsiteX71" fmla="*/ 3912960 w 4215960"/>
                <a:gd name="connsiteY71" fmla="*/ 2842078 h 3154571"/>
                <a:gd name="connsiteX72" fmla="*/ 4205514 w 4215960"/>
                <a:gd name="connsiteY72" fmla="*/ 2508930 h 3154571"/>
                <a:gd name="connsiteX73" fmla="*/ 4124097 w 4215960"/>
                <a:gd name="connsiteY73" fmla="*/ 2499858 h 3154571"/>
                <a:gd name="connsiteX74" fmla="*/ 4128634 w 4215960"/>
                <a:gd name="connsiteY74" fmla="*/ 2408010 h 3154571"/>
                <a:gd name="connsiteX75" fmla="*/ 4079647 w 4215960"/>
                <a:gd name="connsiteY75" fmla="*/ 2382838 h 3154571"/>
                <a:gd name="connsiteX76" fmla="*/ 3995510 w 4215960"/>
                <a:gd name="connsiteY76" fmla="*/ 2414360 h 3154571"/>
                <a:gd name="connsiteX77" fmla="*/ 3958771 w 4215960"/>
                <a:gd name="connsiteY77" fmla="*/ 2378075 h 3154571"/>
                <a:gd name="connsiteX78" fmla="*/ 4003448 w 4215960"/>
                <a:gd name="connsiteY78" fmla="*/ 2355170 h 3154571"/>
                <a:gd name="connsiteX79" fmla="*/ 3874181 w 4215960"/>
                <a:gd name="connsiteY79" fmla="*/ 2141991 h 3154571"/>
                <a:gd name="connsiteX80" fmla="*/ 3889147 w 4215960"/>
                <a:gd name="connsiteY80" fmla="*/ 2111828 h 3154571"/>
                <a:gd name="connsiteX81" fmla="*/ 3865562 w 4215960"/>
                <a:gd name="connsiteY81" fmla="*/ 1996168 h 3154571"/>
                <a:gd name="connsiteX82" fmla="*/ 3706813 w 4215960"/>
                <a:gd name="connsiteY82" fmla="*/ 1985282 h 3154571"/>
                <a:gd name="connsiteX83" fmla="*/ 3673475 w 4215960"/>
                <a:gd name="connsiteY83" fmla="*/ 2034040 h 3154571"/>
                <a:gd name="connsiteX84" fmla="*/ 3584575 w 4215960"/>
                <a:gd name="connsiteY84" fmla="*/ 2048556 h 3154571"/>
                <a:gd name="connsiteX85" fmla="*/ 3590925 w 4215960"/>
                <a:gd name="connsiteY85" fmla="*/ 2026557 h 3154571"/>
                <a:gd name="connsiteX86" fmla="*/ 3537403 w 4215960"/>
                <a:gd name="connsiteY86" fmla="*/ 2010456 h 3154571"/>
                <a:gd name="connsiteX87" fmla="*/ 3512684 w 4215960"/>
                <a:gd name="connsiteY87" fmla="*/ 1845355 h 3154571"/>
                <a:gd name="connsiteX88" fmla="*/ 3232377 w 4215960"/>
                <a:gd name="connsiteY88" fmla="*/ 1778680 h 3154571"/>
                <a:gd name="connsiteX89" fmla="*/ 3096078 w 4215960"/>
                <a:gd name="connsiteY89" fmla="*/ 1821996 h 3154571"/>
                <a:gd name="connsiteX90" fmla="*/ 2964089 w 4215960"/>
                <a:gd name="connsiteY90" fmla="*/ 1814512 h 3154571"/>
                <a:gd name="connsiteX91" fmla="*/ 2831646 w 4215960"/>
                <a:gd name="connsiteY91" fmla="*/ 1703614 h 3154571"/>
                <a:gd name="connsiteX92" fmla="*/ 2618468 w 4215960"/>
                <a:gd name="connsiteY92" fmla="*/ 1400401 h 3154571"/>
                <a:gd name="connsiteX93" fmla="*/ 2220006 w 4215960"/>
                <a:gd name="connsiteY93" fmla="*/ 1260928 h 3154571"/>
                <a:gd name="connsiteX94" fmla="*/ 1821543 w 4215960"/>
                <a:gd name="connsiteY94" fmla="*/ 1284514 h 3154571"/>
                <a:gd name="connsiteX95" fmla="*/ 1799771 w 4215960"/>
                <a:gd name="connsiteY95" fmla="*/ 1211943 h 3154571"/>
                <a:gd name="connsiteX96" fmla="*/ 1756228 w 4215960"/>
                <a:gd name="connsiteY96" fmla="*/ 1139371 h 3154571"/>
                <a:gd name="connsiteX97" fmla="*/ 1625600 w 4215960"/>
                <a:gd name="connsiteY97" fmla="*/ 986971 h 3154571"/>
                <a:gd name="connsiteX98" fmla="*/ 1589314 w 4215960"/>
                <a:gd name="connsiteY98" fmla="*/ 928914 h 3154571"/>
                <a:gd name="connsiteX99" fmla="*/ 1574800 w 4215960"/>
                <a:gd name="connsiteY99" fmla="*/ 892628 h 3154571"/>
                <a:gd name="connsiteX100" fmla="*/ 1538514 w 4215960"/>
                <a:gd name="connsiteY100" fmla="*/ 856343 h 3154571"/>
                <a:gd name="connsiteX101" fmla="*/ 1509485 w 4215960"/>
                <a:gd name="connsiteY101" fmla="*/ 820057 h 3154571"/>
                <a:gd name="connsiteX102" fmla="*/ 1473200 w 4215960"/>
                <a:gd name="connsiteY102" fmla="*/ 783771 h 3154571"/>
                <a:gd name="connsiteX103" fmla="*/ 1436914 w 4215960"/>
                <a:gd name="connsiteY103" fmla="*/ 718457 h 3154571"/>
                <a:gd name="connsiteX104" fmla="*/ 1357085 w 4215960"/>
                <a:gd name="connsiteY104" fmla="*/ 624114 h 3154571"/>
                <a:gd name="connsiteX105" fmla="*/ 1335314 w 4215960"/>
                <a:gd name="connsiteY105" fmla="*/ 602343 h 3154571"/>
                <a:gd name="connsiteX106" fmla="*/ 1277257 w 4215960"/>
                <a:gd name="connsiteY106" fmla="*/ 529771 h 3154571"/>
                <a:gd name="connsiteX107" fmla="*/ 1219200 w 4215960"/>
                <a:gd name="connsiteY107" fmla="*/ 464457 h 3154571"/>
                <a:gd name="connsiteX108" fmla="*/ 1161143 w 4215960"/>
                <a:gd name="connsiteY108" fmla="*/ 406400 h 3154571"/>
                <a:gd name="connsiteX109" fmla="*/ 1081314 w 4215960"/>
                <a:gd name="connsiteY109" fmla="*/ 362857 h 3154571"/>
                <a:gd name="connsiteX110" fmla="*/ 1052285 w 4215960"/>
                <a:gd name="connsiteY110" fmla="*/ 333828 h 3154571"/>
                <a:gd name="connsiteX111" fmla="*/ 1001485 w 4215960"/>
                <a:gd name="connsiteY111" fmla="*/ 304800 h 3154571"/>
                <a:gd name="connsiteX112" fmla="*/ 979714 w 4215960"/>
                <a:gd name="connsiteY112" fmla="*/ 290285 h 3154571"/>
                <a:gd name="connsiteX113" fmla="*/ 928914 w 4215960"/>
                <a:gd name="connsiteY113" fmla="*/ 246743 h 3154571"/>
                <a:gd name="connsiteX114" fmla="*/ 907143 w 4215960"/>
                <a:gd name="connsiteY114" fmla="*/ 232228 h 3154571"/>
                <a:gd name="connsiteX115" fmla="*/ 885371 w 4215960"/>
                <a:gd name="connsiteY115" fmla="*/ 224971 h 3154571"/>
                <a:gd name="connsiteX116" fmla="*/ 849085 w 4215960"/>
                <a:gd name="connsiteY116" fmla="*/ 188685 h 3154571"/>
                <a:gd name="connsiteX117" fmla="*/ 820057 w 4215960"/>
                <a:gd name="connsiteY117" fmla="*/ 166914 h 3154571"/>
                <a:gd name="connsiteX118" fmla="*/ 812800 w 4215960"/>
                <a:gd name="connsiteY118" fmla="*/ 145143 h 3154571"/>
                <a:gd name="connsiteX119" fmla="*/ 762000 w 4215960"/>
                <a:gd name="connsiteY119" fmla="*/ 116114 h 3154571"/>
                <a:gd name="connsiteX120" fmla="*/ 740228 w 4215960"/>
                <a:gd name="connsiteY120" fmla="*/ 101600 h 3154571"/>
                <a:gd name="connsiteX121" fmla="*/ 703943 w 4215960"/>
                <a:gd name="connsiteY121" fmla="*/ 65314 h 3154571"/>
                <a:gd name="connsiteX122" fmla="*/ 689428 w 4215960"/>
                <a:gd name="connsiteY122" fmla="*/ 50800 h 3154571"/>
                <a:gd name="connsiteX123" fmla="*/ 660400 w 4215960"/>
                <a:gd name="connsiteY123" fmla="*/ 43543 h 3154571"/>
                <a:gd name="connsiteX124" fmla="*/ 638628 w 4215960"/>
                <a:gd name="connsiteY124" fmla="*/ 36285 h 3154571"/>
                <a:gd name="connsiteX125" fmla="*/ 602343 w 4215960"/>
                <a:gd name="connsiteY125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525610 w 4215960"/>
                <a:gd name="connsiteY63" fmla="*/ 2859768 h 3154571"/>
                <a:gd name="connsiteX64" fmla="*/ 3657601 w 4215960"/>
                <a:gd name="connsiteY64" fmla="*/ 2974521 h 3154571"/>
                <a:gd name="connsiteX65" fmla="*/ 3623808 w 4215960"/>
                <a:gd name="connsiteY65" fmla="*/ 3015569 h 3154571"/>
                <a:gd name="connsiteX66" fmla="*/ 3662816 w 4215960"/>
                <a:gd name="connsiteY66" fmla="*/ 3123065 h 3154571"/>
                <a:gd name="connsiteX67" fmla="*/ 3715203 w 4215960"/>
                <a:gd name="connsiteY67" fmla="*/ 3154363 h 3154571"/>
                <a:gd name="connsiteX68" fmla="*/ 3767137 w 4215960"/>
                <a:gd name="connsiteY68" fmla="*/ 3112181 h 3154571"/>
                <a:gd name="connsiteX69" fmla="*/ 3852862 w 4215960"/>
                <a:gd name="connsiteY69" fmla="*/ 3063648 h 3154571"/>
                <a:gd name="connsiteX70" fmla="*/ 3835626 w 4215960"/>
                <a:gd name="connsiteY70" fmla="*/ 2974747 h 3154571"/>
                <a:gd name="connsiteX71" fmla="*/ 3912960 w 4215960"/>
                <a:gd name="connsiteY71" fmla="*/ 2842078 h 3154571"/>
                <a:gd name="connsiteX72" fmla="*/ 4205514 w 4215960"/>
                <a:gd name="connsiteY72" fmla="*/ 2508930 h 3154571"/>
                <a:gd name="connsiteX73" fmla="*/ 4124097 w 4215960"/>
                <a:gd name="connsiteY73" fmla="*/ 2499858 h 3154571"/>
                <a:gd name="connsiteX74" fmla="*/ 4128634 w 4215960"/>
                <a:gd name="connsiteY74" fmla="*/ 2408010 h 3154571"/>
                <a:gd name="connsiteX75" fmla="*/ 4079647 w 4215960"/>
                <a:gd name="connsiteY75" fmla="*/ 2382838 h 3154571"/>
                <a:gd name="connsiteX76" fmla="*/ 3995510 w 4215960"/>
                <a:gd name="connsiteY76" fmla="*/ 2414360 h 3154571"/>
                <a:gd name="connsiteX77" fmla="*/ 3958771 w 4215960"/>
                <a:gd name="connsiteY77" fmla="*/ 2378075 h 3154571"/>
                <a:gd name="connsiteX78" fmla="*/ 4003448 w 4215960"/>
                <a:gd name="connsiteY78" fmla="*/ 2355170 h 3154571"/>
                <a:gd name="connsiteX79" fmla="*/ 3874181 w 4215960"/>
                <a:gd name="connsiteY79" fmla="*/ 2141991 h 3154571"/>
                <a:gd name="connsiteX80" fmla="*/ 3889147 w 4215960"/>
                <a:gd name="connsiteY80" fmla="*/ 2111828 h 3154571"/>
                <a:gd name="connsiteX81" fmla="*/ 3865562 w 4215960"/>
                <a:gd name="connsiteY81" fmla="*/ 1996168 h 3154571"/>
                <a:gd name="connsiteX82" fmla="*/ 3706813 w 4215960"/>
                <a:gd name="connsiteY82" fmla="*/ 1985282 h 3154571"/>
                <a:gd name="connsiteX83" fmla="*/ 3673475 w 4215960"/>
                <a:gd name="connsiteY83" fmla="*/ 2034040 h 3154571"/>
                <a:gd name="connsiteX84" fmla="*/ 3584575 w 4215960"/>
                <a:gd name="connsiteY84" fmla="*/ 2048556 h 3154571"/>
                <a:gd name="connsiteX85" fmla="*/ 3590925 w 4215960"/>
                <a:gd name="connsiteY85" fmla="*/ 2026557 h 3154571"/>
                <a:gd name="connsiteX86" fmla="*/ 3537403 w 4215960"/>
                <a:gd name="connsiteY86" fmla="*/ 2010456 h 3154571"/>
                <a:gd name="connsiteX87" fmla="*/ 3512684 w 4215960"/>
                <a:gd name="connsiteY87" fmla="*/ 1845355 h 3154571"/>
                <a:gd name="connsiteX88" fmla="*/ 3232377 w 4215960"/>
                <a:gd name="connsiteY88" fmla="*/ 1778680 h 3154571"/>
                <a:gd name="connsiteX89" fmla="*/ 3096078 w 4215960"/>
                <a:gd name="connsiteY89" fmla="*/ 1821996 h 3154571"/>
                <a:gd name="connsiteX90" fmla="*/ 2964089 w 4215960"/>
                <a:gd name="connsiteY90" fmla="*/ 1814512 h 3154571"/>
                <a:gd name="connsiteX91" fmla="*/ 2831646 w 4215960"/>
                <a:gd name="connsiteY91" fmla="*/ 1703614 h 3154571"/>
                <a:gd name="connsiteX92" fmla="*/ 2618468 w 4215960"/>
                <a:gd name="connsiteY92" fmla="*/ 1400401 h 3154571"/>
                <a:gd name="connsiteX93" fmla="*/ 2220006 w 4215960"/>
                <a:gd name="connsiteY93" fmla="*/ 1260928 h 3154571"/>
                <a:gd name="connsiteX94" fmla="*/ 1821543 w 4215960"/>
                <a:gd name="connsiteY94" fmla="*/ 1284514 h 3154571"/>
                <a:gd name="connsiteX95" fmla="*/ 1799771 w 4215960"/>
                <a:gd name="connsiteY95" fmla="*/ 1211943 h 3154571"/>
                <a:gd name="connsiteX96" fmla="*/ 1756228 w 4215960"/>
                <a:gd name="connsiteY96" fmla="*/ 1139371 h 3154571"/>
                <a:gd name="connsiteX97" fmla="*/ 1625600 w 4215960"/>
                <a:gd name="connsiteY97" fmla="*/ 986971 h 3154571"/>
                <a:gd name="connsiteX98" fmla="*/ 1589314 w 4215960"/>
                <a:gd name="connsiteY98" fmla="*/ 928914 h 3154571"/>
                <a:gd name="connsiteX99" fmla="*/ 1574800 w 4215960"/>
                <a:gd name="connsiteY99" fmla="*/ 892628 h 3154571"/>
                <a:gd name="connsiteX100" fmla="*/ 1538514 w 4215960"/>
                <a:gd name="connsiteY100" fmla="*/ 856343 h 3154571"/>
                <a:gd name="connsiteX101" fmla="*/ 1509485 w 4215960"/>
                <a:gd name="connsiteY101" fmla="*/ 820057 h 3154571"/>
                <a:gd name="connsiteX102" fmla="*/ 1473200 w 4215960"/>
                <a:gd name="connsiteY102" fmla="*/ 783771 h 3154571"/>
                <a:gd name="connsiteX103" fmla="*/ 1436914 w 4215960"/>
                <a:gd name="connsiteY103" fmla="*/ 718457 h 3154571"/>
                <a:gd name="connsiteX104" fmla="*/ 1357085 w 4215960"/>
                <a:gd name="connsiteY104" fmla="*/ 624114 h 3154571"/>
                <a:gd name="connsiteX105" fmla="*/ 1335314 w 4215960"/>
                <a:gd name="connsiteY105" fmla="*/ 602343 h 3154571"/>
                <a:gd name="connsiteX106" fmla="*/ 1277257 w 4215960"/>
                <a:gd name="connsiteY106" fmla="*/ 529771 h 3154571"/>
                <a:gd name="connsiteX107" fmla="*/ 1219200 w 4215960"/>
                <a:gd name="connsiteY107" fmla="*/ 464457 h 3154571"/>
                <a:gd name="connsiteX108" fmla="*/ 1161143 w 4215960"/>
                <a:gd name="connsiteY108" fmla="*/ 406400 h 3154571"/>
                <a:gd name="connsiteX109" fmla="*/ 1081314 w 4215960"/>
                <a:gd name="connsiteY109" fmla="*/ 362857 h 3154571"/>
                <a:gd name="connsiteX110" fmla="*/ 1052285 w 4215960"/>
                <a:gd name="connsiteY110" fmla="*/ 333828 h 3154571"/>
                <a:gd name="connsiteX111" fmla="*/ 1001485 w 4215960"/>
                <a:gd name="connsiteY111" fmla="*/ 304800 h 3154571"/>
                <a:gd name="connsiteX112" fmla="*/ 979714 w 4215960"/>
                <a:gd name="connsiteY112" fmla="*/ 290285 h 3154571"/>
                <a:gd name="connsiteX113" fmla="*/ 928914 w 4215960"/>
                <a:gd name="connsiteY113" fmla="*/ 246743 h 3154571"/>
                <a:gd name="connsiteX114" fmla="*/ 907143 w 4215960"/>
                <a:gd name="connsiteY114" fmla="*/ 232228 h 3154571"/>
                <a:gd name="connsiteX115" fmla="*/ 885371 w 4215960"/>
                <a:gd name="connsiteY115" fmla="*/ 224971 h 3154571"/>
                <a:gd name="connsiteX116" fmla="*/ 849085 w 4215960"/>
                <a:gd name="connsiteY116" fmla="*/ 188685 h 3154571"/>
                <a:gd name="connsiteX117" fmla="*/ 820057 w 4215960"/>
                <a:gd name="connsiteY117" fmla="*/ 166914 h 3154571"/>
                <a:gd name="connsiteX118" fmla="*/ 812800 w 4215960"/>
                <a:gd name="connsiteY118" fmla="*/ 145143 h 3154571"/>
                <a:gd name="connsiteX119" fmla="*/ 762000 w 4215960"/>
                <a:gd name="connsiteY119" fmla="*/ 116114 h 3154571"/>
                <a:gd name="connsiteX120" fmla="*/ 740228 w 4215960"/>
                <a:gd name="connsiteY120" fmla="*/ 101600 h 3154571"/>
                <a:gd name="connsiteX121" fmla="*/ 703943 w 4215960"/>
                <a:gd name="connsiteY121" fmla="*/ 65314 h 3154571"/>
                <a:gd name="connsiteX122" fmla="*/ 689428 w 4215960"/>
                <a:gd name="connsiteY122" fmla="*/ 50800 h 3154571"/>
                <a:gd name="connsiteX123" fmla="*/ 660400 w 4215960"/>
                <a:gd name="connsiteY123" fmla="*/ 43543 h 3154571"/>
                <a:gd name="connsiteX124" fmla="*/ 638628 w 4215960"/>
                <a:gd name="connsiteY124" fmla="*/ 36285 h 3154571"/>
                <a:gd name="connsiteX125" fmla="*/ 602343 w 4215960"/>
                <a:gd name="connsiteY125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627210 w 4215960"/>
                <a:gd name="connsiteY63" fmla="*/ 2955018 h 3154571"/>
                <a:gd name="connsiteX64" fmla="*/ 3657601 w 4215960"/>
                <a:gd name="connsiteY64" fmla="*/ 2974521 h 3154571"/>
                <a:gd name="connsiteX65" fmla="*/ 3623808 w 4215960"/>
                <a:gd name="connsiteY65" fmla="*/ 3015569 h 3154571"/>
                <a:gd name="connsiteX66" fmla="*/ 3662816 w 4215960"/>
                <a:gd name="connsiteY66" fmla="*/ 3123065 h 3154571"/>
                <a:gd name="connsiteX67" fmla="*/ 3715203 w 4215960"/>
                <a:gd name="connsiteY67" fmla="*/ 3154363 h 3154571"/>
                <a:gd name="connsiteX68" fmla="*/ 3767137 w 4215960"/>
                <a:gd name="connsiteY68" fmla="*/ 3112181 h 3154571"/>
                <a:gd name="connsiteX69" fmla="*/ 3852862 w 4215960"/>
                <a:gd name="connsiteY69" fmla="*/ 3063648 h 3154571"/>
                <a:gd name="connsiteX70" fmla="*/ 3835626 w 4215960"/>
                <a:gd name="connsiteY70" fmla="*/ 2974747 h 3154571"/>
                <a:gd name="connsiteX71" fmla="*/ 3912960 w 4215960"/>
                <a:gd name="connsiteY71" fmla="*/ 2842078 h 3154571"/>
                <a:gd name="connsiteX72" fmla="*/ 4205514 w 4215960"/>
                <a:gd name="connsiteY72" fmla="*/ 2508930 h 3154571"/>
                <a:gd name="connsiteX73" fmla="*/ 4124097 w 4215960"/>
                <a:gd name="connsiteY73" fmla="*/ 2499858 h 3154571"/>
                <a:gd name="connsiteX74" fmla="*/ 4128634 w 4215960"/>
                <a:gd name="connsiteY74" fmla="*/ 2408010 h 3154571"/>
                <a:gd name="connsiteX75" fmla="*/ 4079647 w 4215960"/>
                <a:gd name="connsiteY75" fmla="*/ 2382838 h 3154571"/>
                <a:gd name="connsiteX76" fmla="*/ 3995510 w 4215960"/>
                <a:gd name="connsiteY76" fmla="*/ 2414360 h 3154571"/>
                <a:gd name="connsiteX77" fmla="*/ 3958771 w 4215960"/>
                <a:gd name="connsiteY77" fmla="*/ 2378075 h 3154571"/>
                <a:gd name="connsiteX78" fmla="*/ 4003448 w 4215960"/>
                <a:gd name="connsiteY78" fmla="*/ 2355170 h 3154571"/>
                <a:gd name="connsiteX79" fmla="*/ 3874181 w 4215960"/>
                <a:gd name="connsiteY79" fmla="*/ 2141991 h 3154571"/>
                <a:gd name="connsiteX80" fmla="*/ 3889147 w 4215960"/>
                <a:gd name="connsiteY80" fmla="*/ 2111828 h 3154571"/>
                <a:gd name="connsiteX81" fmla="*/ 3865562 w 4215960"/>
                <a:gd name="connsiteY81" fmla="*/ 1996168 h 3154571"/>
                <a:gd name="connsiteX82" fmla="*/ 3706813 w 4215960"/>
                <a:gd name="connsiteY82" fmla="*/ 1985282 h 3154571"/>
                <a:gd name="connsiteX83" fmla="*/ 3673475 w 4215960"/>
                <a:gd name="connsiteY83" fmla="*/ 2034040 h 3154571"/>
                <a:gd name="connsiteX84" fmla="*/ 3584575 w 4215960"/>
                <a:gd name="connsiteY84" fmla="*/ 2048556 h 3154571"/>
                <a:gd name="connsiteX85" fmla="*/ 3590925 w 4215960"/>
                <a:gd name="connsiteY85" fmla="*/ 2026557 h 3154571"/>
                <a:gd name="connsiteX86" fmla="*/ 3537403 w 4215960"/>
                <a:gd name="connsiteY86" fmla="*/ 2010456 h 3154571"/>
                <a:gd name="connsiteX87" fmla="*/ 3512684 w 4215960"/>
                <a:gd name="connsiteY87" fmla="*/ 1845355 h 3154571"/>
                <a:gd name="connsiteX88" fmla="*/ 3232377 w 4215960"/>
                <a:gd name="connsiteY88" fmla="*/ 1778680 h 3154571"/>
                <a:gd name="connsiteX89" fmla="*/ 3096078 w 4215960"/>
                <a:gd name="connsiteY89" fmla="*/ 1821996 h 3154571"/>
                <a:gd name="connsiteX90" fmla="*/ 2964089 w 4215960"/>
                <a:gd name="connsiteY90" fmla="*/ 1814512 h 3154571"/>
                <a:gd name="connsiteX91" fmla="*/ 2831646 w 4215960"/>
                <a:gd name="connsiteY91" fmla="*/ 1703614 h 3154571"/>
                <a:gd name="connsiteX92" fmla="*/ 2618468 w 4215960"/>
                <a:gd name="connsiteY92" fmla="*/ 1400401 h 3154571"/>
                <a:gd name="connsiteX93" fmla="*/ 2220006 w 4215960"/>
                <a:gd name="connsiteY93" fmla="*/ 1260928 h 3154571"/>
                <a:gd name="connsiteX94" fmla="*/ 1821543 w 4215960"/>
                <a:gd name="connsiteY94" fmla="*/ 1284514 h 3154571"/>
                <a:gd name="connsiteX95" fmla="*/ 1799771 w 4215960"/>
                <a:gd name="connsiteY95" fmla="*/ 1211943 h 3154571"/>
                <a:gd name="connsiteX96" fmla="*/ 1756228 w 4215960"/>
                <a:gd name="connsiteY96" fmla="*/ 1139371 h 3154571"/>
                <a:gd name="connsiteX97" fmla="*/ 1625600 w 4215960"/>
                <a:gd name="connsiteY97" fmla="*/ 986971 h 3154571"/>
                <a:gd name="connsiteX98" fmla="*/ 1589314 w 4215960"/>
                <a:gd name="connsiteY98" fmla="*/ 928914 h 3154571"/>
                <a:gd name="connsiteX99" fmla="*/ 1574800 w 4215960"/>
                <a:gd name="connsiteY99" fmla="*/ 892628 h 3154571"/>
                <a:gd name="connsiteX100" fmla="*/ 1538514 w 4215960"/>
                <a:gd name="connsiteY100" fmla="*/ 856343 h 3154571"/>
                <a:gd name="connsiteX101" fmla="*/ 1509485 w 4215960"/>
                <a:gd name="connsiteY101" fmla="*/ 820057 h 3154571"/>
                <a:gd name="connsiteX102" fmla="*/ 1473200 w 4215960"/>
                <a:gd name="connsiteY102" fmla="*/ 783771 h 3154571"/>
                <a:gd name="connsiteX103" fmla="*/ 1436914 w 4215960"/>
                <a:gd name="connsiteY103" fmla="*/ 718457 h 3154571"/>
                <a:gd name="connsiteX104" fmla="*/ 1357085 w 4215960"/>
                <a:gd name="connsiteY104" fmla="*/ 624114 h 3154571"/>
                <a:gd name="connsiteX105" fmla="*/ 1335314 w 4215960"/>
                <a:gd name="connsiteY105" fmla="*/ 602343 h 3154571"/>
                <a:gd name="connsiteX106" fmla="*/ 1277257 w 4215960"/>
                <a:gd name="connsiteY106" fmla="*/ 529771 h 3154571"/>
                <a:gd name="connsiteX107" fmla="*/ 1219200 w 4215960"/>
                <a:gd name="connsiteY107" fmla="*/ 464457 h 3154571"/>
                <a:gd name="connsiteX108" fmla="*/ 1161143 w 4215960"/>
                <a:gd name="connsiteY108" fmla="*/ 406400 h 3154571"/>
                <a:gd name="connsiteX109" fmla="*/ 1081314 w 4215960"/>
                <a:gd name="connsiteY109" fmla="*/ 362857 h 3154571"/>
                <a:gd name="connsiteX110" fmla="*/ 1052285 w 4215960"/>
                <a:gd name="connsiteY110" fmla="*/ 333828 h 3154571"/>
                <a:gd name="connsiteX111" fmla="*/ 1001485 w 4215960"/>
                <a:gd name="connsiteY111" fmla="*/ 304800 h 3154571"/>
                <a:gd name="connsiteX112" fmla="*/ 979714 w 4215960"/>
                <a:gd name="connsiteY112" fmla="*/ 290285 h 3154571"/>
                <a:gd name="connsiteX113" fmla="*/ 928914 w 4215960"/>
                <a:gd name="connsiteY113" fmla="*/ 246743 h 3154571"/>
                <a:gd name="connsiteX114" fmla="*/ 907143 w 4215960"/>
                <a:gd name="connsiteY114" fmla="*/ 232228 h 3154571"/>
                <a:gd name="connsiteX115" fmla="*/ 885371 w 4215960"/>
                <a:gd name="connsiteY115" fmla="*/ 224971 h 3154571"/>
                <a:gd name="connsiteX116" fmla="*/ 849085 w 4215960"/>
                <a:gd name="connsiteY116" fmla="*/ 188685 h 3154571"/>
                <a:gd name="connsiteX117" fmla="*/ 820057 w 4215960"/>
                <a:gd name="connsiteY117" fmla="*/ 166914 h 3154571"/>
                <a:gd name="connsiteX118" fmla="*/ 812800 w 4215960"/>
                <a:gd name="connsiteY118" fmla="*/ 145143 h 3154571"/>
                <a:gd name="connsiteX119" fmla="*/ 762000 w 4215960"/>
                <a:gd name="connsiteY119" fmla="*/ 116114 h 3154571"/>
                <a:gd name="connsiteX120" fmla="*/ 740228 w 4215960"/>
                <a:gd name="connsiteY120" fmla="*/ 101600 h 3154571"/>
                <a:gd name="connsiteX121" fmla="*/ 703943 w 4215960"/>
                <a:gd name="connsiteY121" fmla="*/ 65314 h 3154571"/>
                <a:gd name="connsiteX122" fmla="*/ 689428 w 4215960"/>
                <a:gd name="connsiteY122" fmla="*/ 50800 h 3154571"/>
                <a:gd name="connsiteX123" fmla="*/ 660400 w 4215960"/>
                <a:gd name="connsiteY123" fmla="*/ 43543 h 3154571"/>
                <a:gd name="connsiteX124" fmla="*/ 638628 w 4215960"/>
                <a:gd name="connsiteY124" fmla="*/ 36285 h 3154571"/>
                <a:gd name="connsiteX125" fmla="*/ 602343 w 4215960"/>
                <a:gd name="connsiteY125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627210 w 4215960"/>
                <a:gd name="connsiteY63" fmla="*/ 2955018 h 3154571"/>
                <a:gd name="connsiteX64" fmla="*/ 3622900 w 4215960"/>
                <a:gd name="connsiteY64" fmla="*/ 2952978 h 3154571"/>
                <a:gd name="connsiteX65" fmla="*/ 3657601 w 4215960"/>
                <a:gd name="connsiteY65" fmla="*/ 2974521 h 3154571"/>
                <a:gd name="connsiteX66" fmla="*/ 3623808 w 4215960"/>
                <a:gd name="connsiteY66" fmla="*/ 3015569 h 3154571"/>
                <a:gd name="connsiteX67" fmla="*/ 3662816 w 4215960"/>
                <a:gd name="connsiteY67" fmla="*/ 3123065 h 3154571"/>
                <a:gd name="connsiteX68" fmla="*/ 3715203 w 4215960"/>
                <a:gd name="connsiteY68" fmla="*/ 3154363 h 3154571"/>
                <a:gd name="connsiteX69" fmla="*/ 3767137 w 4215960"/>
                <a:gd name="connsiteY69" fmla="*/ 3112181 h 3154571"/>
                <a:gd name="connsiteX70" fmla="*/ 3852862 w 4215960"/>
                <a:gd name="connsiteY70" fmla="*/ 3063648 h 3154571"/>
                <a:gd name="connsiteX71" fmla="*/ 3835626 w 4215960"/>
                <a:gd name="connsiteY71" fmla="*/ 2974747 h 3154571"/>
                <a:gd name="connsiteX72" fmla="*/ 3912960 w 4215960"/>
                <a:gd name="connsiteY72" fmla="*/ 2842078 h 3154571"/>
                <a:gd name="connsiteX73" fmla="*/ 4205514 w 4215960"/>
                <a:gd name="connsiteY73" fmla="*/ 2508930 h 3154571"/>
                <a:gd name="connsiteX74" fmla="*/ 4124097 w 4215960"/>
                <a:gd name="connsiteY74" fmla="*/ 2499858 h 3154571"/>
                <a:gd name="connsiteX75" fmla="*/ 4128634 w 4215960"/>
                <a:gd name="connsiteY75" fmla="*/ 2408010 h 3154571"/>
                <a:gd name="connsiteX76" fmla="*/ 4079647 w 4215960"/>
                <a:gd name="connsiteY76" fmla="*/ 2382838 h 3154571"/>
                <a:gd name="connsiteX77" fmla="*/ 3995510 w 4215960"/>
                <a:gd name="connsiteY77" fmla="*/ 2414360 h 3154571"/>
                <a:gd name="connsiteX78" fmla="*/ 3958771 w 4215960"/>
                <a:gd name="connsiteY78" fmla="*/ 2378075 h 3154571"/>
                <a:gd name="connsiteX79" fmla="*/ 4003448 w 4215960"/>
                <a:gd name="connsiteY79" fmla="*/ 2355170 h 3154571"/>
                <a:gd name="connsiteX80" fmla="*/ 3874181 w 4215960"/>
                <a:gd name="connsiteY80" fmla="*/ 2141991 h 3154571"/>
                <a:gd name="connsiteX81" fmla="*/ 3889147 w 4215960"/>
                <a:gd name="connsiteY81" fmla="*/ 2111828 h 3154571"/>
                <a:gd name="connsiteX82" fmla="*/ 3865562 w 4215960"/>
                <a:gd name="connsiteY82" fmla="*/ 1996168 h 3154571"/>
                <a:gd name="connsiteX83" fmla="*/ 3706813 w 4215960"/>
                <a:gd name="connsiteY83" fmla="*/ 1985282 h 3154571"/>
                <a:gd name="connsiteX84" fmla="*/ 3673475 w 4215960"/>
                <a:gd name="connsiteY84" fmla="*/ 2034040 h 3154571"/>
                <a:gd name="connsiteX85" fmla="*/ 3584575 w 4215960"/>
                <a:gd name="connsiteY85" fmla="*/ 2048556 h 3154571"/>
                <a:gd name="connsiteX86" fmla="*/ 3590925 w 4215960"/>
                <a:gd name="connsiteY86" fmla="*/ 2026557 h 3154571"/>
                <a:gd name="connsiteX87" fmla="*/ 3537403 w 4215960"/>
                <a:gd name="connsiteY87" fmla="*/ 2010456 h 3154571"/>
                <a:gd name="connsiteX88" fmla="*/ 3512684 w 4215960"/>
                <a:gd name="connsiteY88" fmla="*/ 1845355 h 3154571"/>
                <a:gd name="connsiteX89" fmla="*/ 3232377 w 4215960"/>
                <a:gd name="connsiteY89" fmla="*/ 1778680 h 3154571"/>
                <a:gd name="connsiteX90" fmla="*/ 3096078 w 4215960"/>
                <a:gd name="connsiteY90" fmla="*/ 1821996 h 3154571"/>
                <a:gd name="connsiteX91" fmla="*/ 2964089 w 4215960"/>
                <a:gd name="connsiteY91" fmla="*/ 1814512 h 3154571"/>
                <a:gd name="connsiteX92" fmla="*/ 2831646 w 4215960"/>
                <a:gd name="connsiteY92" fmla="*/ 1703614 h 3154571"/>
                <a:gd name="connsiteX93" fmla="*/ 2618468 w 4215960"/>
                <a:gd name="connsiteY93" fmla="*/ 1400401 h 3154571"/>
                <a:gd name="connsiteX94" fmla="*/ 2220006 w 4215960"/>
                <a:gd name="connsiteY94" fmla="*/ 1260928 h 3154571"/>
                <a:gd name="connsiteX95" fmla="*/ 1821543 w 4215960"/>
                <a:gd name="connsiteY95" fmla="*/ 1284514 h 3154571"/>
                <a:gd name="connsiteX96" fmla="*/ 1799771 w 4215960"/>
                <a:gd name="connsiteY96" fmla="*/ 1211943 h 3154571"/>
                <a:gd name="connsiteX97" fmla="*/ 1756228 w 4215960"/>
                <a:gd name="connsiteY97" fmla="*/ 1139371 h 3154571"/>
                <a:gd name="connsiteX98" fmla="*/ 1625600 w 4215960"/>
                <a:gd name="connsiteY98" fmla="*/ 986971 h 3154571"/>
                <a:gd name="connsiteX99" fmla="*/ 1589314 w 4215960"/>
                <a:gd name="connsiteY99" fmla="*/ 928914 h 3154571"/>
                <a:gd name="connsiteX100" fmla="*/ 1574800 w 4215960"/>
                <a:gd name="connsiteY100" fmla="*/ 892628 h 3154571"/>
                <a:gd name="connsiteX101" fmla="*/ 1538514 w 4215960"/>
                <a:gd name="connsiteY101" fmla="*/ 856343 h 3154571"/>
                <a:gd name="connsiteX102" fmla="*/ 1509485 w 4215960"/>
                <a:gd name="connsiteY102" fmla="*/ 820057 h 3154571"/>
                <a:gd name="connsiteX103" fmla="*/ 1473200 w 4215960"/>
                <a:gd name="connsiteY103" fmla="*/ 783771 h 3154571"/>
                <a:gd name="connsiteX104" fmla="*/ 1436914 w 4215960"/>
                <a:gd name="connsiteY104" fmla="*/ 718457 h 3154571"/>
                <a:gd name="connsiteX105" fmla="*/ 1357085 w 4215960"/>
                <a:gd name="connsiteY105" fmla="*/ 624114 h 3154571"/>
                <a:gd name="connsiteX106" fmla="*/ 1335314 w 4215960"/>
                <a:gd name="connsiteY106" fmla="*/ 602343 h 3154571"/>
                <a:gd name="connsiteX107" fmla="*/ 1277257 w 4215960"/>
                <a:gd name="connsiteY107" fmla="*/ 529771 h 3154571"/>
                <a:gd name="connsiteX108" fmla="*/ 1219200 w 4215960"/>
                <a:gd name="connsiteY108" fmla="*/ 464457 h 3154571"/>
                <a:gd name="connsiteX109" fmla="*/ 1161143 w 4215960"/>
                <a:gd name="connsiteY109" fmla="*/ 406400 h 3154571"/>
                <a:gd name="connsiteX110" fmla="*/ 1081314 w 4215960"/>
                <a:gd name="connsiteY110" fmla="*/ 362857 h 3154571"/>
                <a:gd name="connsiteX111" fmla="*/ 1052285 w 4215960"/>
                <a:gd name="connsiteY111" fmla="*/ 333828 h 3154571"/>
                <a:gd name="connsiteX112" fmla="*/ 1001485 w 4215960"/>
                <a:gd name="connsiteY112" fmla="*/ 304800 h 3154571"/>
                <a:gd name="connsiteX113" fmla="*/ 979714 w 4215960"/>
                <a:gd name="connsiteY113" fmla="*/ 290285 h 3154571"/>
                <a:gd name="connsiteX114" fmla="*/ 928914 w 4215960"/>
                <a:gd name="connsiteY114" fmla="*/ 246743 h 3154571"/>
                <a:gd name="connsiteX115" fmla="*/ 907143 w 4215960"/>
                <a:gd name="connsiteY115" fmla="*/ 232228 h 3154571"/>
                <a:gd name="connsiteX116" fmla="*/ 885371 w 4215960"/>
                <a:gd name="connsiteY116" fmla="*/ 224971 h 3154571"/>
                <a:gd name="connsiteX117" fmla="*/ 849085 w 4215960"/>
                <a:gd name="connsiteY117" fmla="*/ 188685 h 3154571"/>
                <a:gd name="connsiteX118" fmla="*/ 820057 w 4215960"/>
                <a:gd name="connsiteY118" fmla="*/ 166914 h 3154571"/>
                <a:gd name="connsiteX119" fmla="*/ 812800 w 4215960"/>
                <a:gd name="connsiteY119" fmla="*/ 145143 h 3154571"/>
                <a:gd name="connsiteX120" fmla="*/ 762000 w 4215960"/>
                <a:gd name="connsiteY120" fmla="*/ 116114 h 3154571"/>
                <a:gd name="connsiteX121" fmla="*/ 740228 w 4215960"/>
                <a:gd name="connsiteY121" fmla="*/ 101600 h 3154571"/>
                <a:gd name="connsiteX122" fmla="*/ 703943 w 4215960"/>
                <a:gd name="connsiteY122" fmla="*/ 65314 h 3154571"/>
                <a:gd name="connsiteX123" fmla="*/ 689428 w 4215960"/>
                <a:gd name="connsiteY123" fmla="*/ 50800 h 3154571"/>
                <a:gd name="connsiteX124" fmla="*/ 660400 w 4215960"/>
                <a:gd name="connsiteY124" fmla="*/ 43543 h 3154571"/>
                <a:gd name="connsiteX125" fmla="*/ 638628 w 4215960"/>
                <a:gd name="connsiteY125" fmla="*/ 36285 h 3154571"/>
                <a:gd name="connsiteX126" fmla="*/ 602343 w 4215960"/>
                <a:gd name="connsiteY126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627210 w 4215960"/>
                <a:gd name="connsiteY63" fmla="*/ 2955018 h 3154571"/>
                <a:gd name="connsiteX64" fmla="*/ 3607025 w 4215960"/>
                <a:gd name="connsiteY64" fmla="*/ 2972028 h 3154571"/>
                <a:gd name="connsiteX65" fmla="*/ 3657601 w 4215960"/>
                <a:gd name="connsiteY65" fmla="*/ 2974521 h 3154571"/>
                <a:gd name="connsiteX66" fmla="*/ 3623808 w 4215960"/>
                <a:gd name="connsiteY66" fmla="*/ 3015569 h 3154571"/>
                <a:gd name="connsiteX67" fmla="*/ 3662816 w 4215960"/>
                <a:gd name="connsiteY67" fmla="*/ 3123065 h 3154571"/>
                <a:gd name="connsiteX68" fmla="*/ 3715203 w 4215960"/>
                <a:gd name="connsiteY68" fmla="*/ 3154363 h 3154571"/>
                <a:gd name="connsiteX69" fmla="*/ 3767137 w 4215960"/>
                <a:gd name="connsiteY69" fmla="*/ 3112181 h 3154571"/>
                <a:gd name="connsiteX70" fmla="*/ 3852862 w 4215960"/>
                <a:gd name="connsiteY70" fmla="*/ 3063648 h 3154571"/>
                <a:gd name="connsiteX71" fmla="*/ 3835626 w 4215960"/>
                <a:gd name="connsiteY71" fmla="*/ 2974747 h 3154571"/>
                <a:gd name="connsiteX72" fmla="*/ 3912960 w 4215960"/>
                <a:gd name="connsiteY72" fmla="*/ 2842078 h 3154571"/>
                <a:gd name="connsiteX73" fmla="*/ 4205514 w 4215960"/>
                <a:gd name="connsiteY73" fmla="*/ 2508930 h 3154571"/>
                <a:gd name="connsiteX74" fmla="*/ 4124097 w 4215960"/>
                <a:gd name="connsiteY74" fmla="*/ 2499858 h 3154571"/>
                <a:gd name="connsiteX75" fmla="*/ 4128634 w 4215960"/>
                <a:gd name="connsiteY75" fmla="*/ 2408010 h 3154571"/>
                <a:gd name="connsiteX76" fmla="*/ 4079647 w 4215960"/>
                <a:gd name="connsiteY76" fmla="*/ 2382838 h 3154571"/>
                <a:gd name="connsiteX77" fmla="*/ 3995510 w 4215960"/>
                <a:gd name="connsiteY77" fmla="*/ 2414360 h 3154571"/>
                <a:gd name="connsiteX78" fmla="*/ 3958771 w 4215960"/>
                <a:gd name="connsiteY78" fmla="*/ 2378075 h 3154571"/>
                <a:gd name="connsiteX79" fmla="*/ 4003448 w 4215960"/>
                <a:gd name="connsiteY79" fmla="*/ 2355170 h 3154571"/>
                <a:gd name="connsiteX80" fmla="*/ 3874181 w 4215960"/>
                <a:gd name="connsiteY80" fmla="*/ 2141991 h 3154571"/>
                <a:gd name="connsiteX81" fmla="*/ 3889147 w 4215960"/>
                <a:gd name="connsiteY81" fmla="*/ 2111828 h 3154571"/>
                <a:gd name="connsiteX82" fmla="*/ 3865562 w 4215960"/>
                <a:gd name="connsiteY82" fmla="*/ 1996168 h 3154571"/>
                <a:gd name="connsiteX83" fmla="*/ 3706813 w 4215960"/>
                <a:gd name="connsiteY83" fmla="*/ 1985282 h 3154571"/>
                <a:gd name="connsiteX84" fmla="*/ 3673475 w 4215960"/>
                <a:gd name="connsiteY84" fmla="*/ 2034040 h 3154571"/>
                <a:gd name="connsiteX85" fmla="*/ 3584575 w 4215960"/>
                <a:gd name="connsiteY85" fmla="*/ 2048556 h 3154571"/>
                <a:gd name="connsiteX86" fmla="*/ 3590925 w 4215960"/>
                <a:gd name="connsiteY86" fmla="*/ 2026557 h 3154571"/>
                <a:gd name="connsiteX87" fmla="*/ 3537403 w 4215960"/>
                <a:gd name="connsiteY87" fmla="*/ 2010456 h 3154571"/>
                <a:gd name="connsiteX88" fmla="*/ 3512684 w 4215960"/>
                <a:gd name="connsiteY88" fmla="*/ 1845355 h 3154571"/>
                <a:gd name="connsiteX89" fmla="*/ 3232377 w 4215960"/>
                <a:gd name="connsiteY89" fmla="*/ 1778680 h 3154571"/>
                <a:gd name="connsiteX90" fmla="*/ 3096078 w 4215960"/>
                <a:gd name="connsiteY90" fmla="*/ 1821996 h 3154571"/>
                <a:gd name="connsiteX91" fmla="*/ 2964089 w 4215960"/>
                <a:gd name="connsiteY91" fmla="*/ 1814512 h 3154571"/>
                <a:gd name="connsiteX92" fmla="*/ 2831646 w 4215960"/>
                <a:gd name="connsiteY92" fmla="*/ 1703614 h 3154571"/>
                <a:gd name="connsiteX93" fmla="*/ 2618468 w 4215960"/>
                <a:gd name="connsiteY93" fmla="*/ 1400401 h 3154571"/>
                <a:gd name="connsiteX94" fmla="*/ 2220006 w 4215960"/>
                <a:gd name="connsiteY94" fmla="*/ 1260928 h 3154571"/>
                <a:gd name="connsiteX95" fmla="*/ 1821543 w 4215960"/>
                <a:gd name="connsiteY95" fmla="*/ 1284514 h 3154571"/>
                <a:gd name="connsiteX96" fmla="*/ 1799771 w 4215960"/>
                <a:gd name="connsiteY96" fmla="*/ 1211943 h 3154571"/>
                <a:gd name="connsiteX97" fmla="*/ 1756228 w 4215960"/>
                <a:gd name="connsiteY97" fmla="*/ 1139371 h 3154571"/>
                <a:gd name="connsiteX98" fmla="*/ 1625600 w 4215960"/>
                <a:gd name="connsiteY98" fmla="*/ 986971 h 3154571"/>
                <a:gd name="connsiteX99" fmla="*/ 1589314 w 4215960"/>
                <a:gd name="connsiteY99" fmla="*/ 928914 h 3154571"/>
                <a:gd name="connsiteX100" fmla="*/ 1574800 w 4215960"/>
                <a:gd name="connsiteY100" fmla="*/ 892628 h 3154571"/>
                <a:gd name="connsiteX101" fmla="*/ 1538514 w 4215960"/>
                <a:gd name="connsiteY101" fmla="*/ 856343 h 3154571"/>
                <a:gd name="connsiteX102" fmla="*/ 1509485 w 4215960"/>
                <a:gd name="connsiteY102" fmla="*/ 820057 h 3154571"/>
                <a:gd name="connsiteX103" fmla="*/ 1473200 w 4215960"/>
                <a:gd name="connsiteY103" fmla="*/ 783771 h 3154571"/>
                <a:gd name="connsiteX104" fmla="*/ 1436914 w 4215960"/>
                <a:gd name="connsiteY104" fmla="*/ 718457 h 3154571"/>
                <a:gd name="connsiteX105" fmla="*/ 1357085 w 4215960"/>
                <a:gd name="connsiteY105" fmla="*/ 624114 h 3154571"/>
                <a:gd name="connsiteX106" fmla="*/ 1335314 w 4215960"/>
                <a:gd name="connsiteY106" fmla="*/ 602343 h 3154571"/>
                <a:gd name="connsiteX107" fmla="*/ 1277257 w 4215960"/>
                <a:gd name="connsiteY107" fmla="*/ 529771 h 3154571"/>
                <a:gd name="connsiteX108" fmla="*/ 1219200 w 4215960"/>
                <a:gd name="connsiteY108" fmla="*/ 464457 h 3154571"/>
                <a:gd name="connsiteX109" fmla="*/ 1161143 w 4215960"/>
                <a:gd name="connsiteY109" fmla="*/ 406400 h 3154571"/>
                <a:gd name="connsiteX110" fmla="*/ 1081314 w 4215960"/>
                <a:gd name="connsiteY110" fmla="*/ 362857 h 3154571"/>
                <a:gd name="connsiteX111" fmla="*/ 1052285 w 4215960"/>
                <a:gd name="connsiteY111" fmla="*/ 333828 h 3154571"/>
                <a:gd name="connsiteX112" fmla="*/ 1001485 w 4215960"/>
                <a:gd name="connsiteY112" fmla="*/ 304800 h 3154571"/>
                <a:gd name="connsiteX113" fmla="*/ 979714 w 4215960"/>
                <a:gd name="connsiteY113" fmla="*/ 290285 h 3154571"/>
                <a:gd name="connsiteX114" fmla="*/ 928914 w 4215960"/>
                <a:gd name="connsiteY114" fmla="*/ 246743 h 3154571"/>
                <a:gd name="connsiteX115" fmla="*/ 907143 w 4215960"/>
                <a:gd name="connsiteY115" fmla="*/ 232228 h 3154571"/>
                <a:gd name="connsiteX116" fmla="*/ 885371 w 4215960"/>
                <a:gd name="connsiteY116" fmla="*/ 224971 h 3154571"/>
                <a:gd name="connsiteX117" fmla="*/ 849085 w 4215960"/>
                <a:gd name="connsiteY117" fmla="*/ 188685 h 3154571"/>
                <a:gd name="connsiteX118" fmla="*/ 820057 w 4215960"/>
                <a:gd name="connsiteY118" fmla="*/ 166914 h 3154571"/>
                <a:gd name="connsiteX119" fmla="*/ 812800 w 4215960"/>
                <a:gd name="connsiteY119" fmla="*/ 145143 h 3154571"/>
                <a:gd name="connsiteX120" fmla="*/ 762000 w 4215960"/>
                <a:gd name="connsiteY120" fmla="*/ 116114 h 3154571"/>
                <a:gd name="connsiteX121" fmla="*/ 740228 w 4215960"/>
                <a:gd name="connsiteY121" fmla="*/ 101600 h 3154571"/>
                <a:gd name="connsiteX122" fmla="*/ 703943 w 4215960"/>
                <a:gd name="connsiteY122" fmla="*/ 65314 h 3154571"/>
                <a:gd name="connsiteX123" fmla="*/ 689428 w 4215960"/>
                <a:gd name="connsiteY123" fmla="*/ 50800 h 3154571"/>
                <a:gd name="connsiteX124" fmla="*/ 660400 w 4215960"/>
                <a:gd name="connsiteY124" fmla="*/ 43543 h 3154571"/>
                <a:gd name="connsiteX125" fmla="*/ 638628 w 4215960"/>
                <a:gd name="connsiteY125" fmla="*/ 36285 h 3154571"/>
                <a:gd name="connsiteX126" fmla="*/ 602343 w 4215960"/>
                <a:gd name="connsiteY126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627210 w 4215960"/>
                <a:gd name="connsiteY63" fmla="*/ 2955018 h 3154571"/>
                <a:gd name="connsiteX64" fmla="*/ 3508600 w 4215960"/>
                <a:gd name="connsiteY64" fmla="*/ 2894241 h 3154571"/>
                <a:gd name="connsiteX65" fmla="*/ 3657601 w 4215960"/>
                <a:gd name="connsiteY65" fmla="*/ 2974521 h 3154571"/>
                <a:gd name="connsiteX66" fmla="*/ 3623808 w 4215960"/>
                <a:gd name="connsiteY66" fmla="*/ 3015569 h 3154571"/>
                <a:gd name="connsiteX67" fmla="*/ 3662816 w 4215960"/>
                <a:gd name="connsiteY67" fmla="*/ 3123065 h 3154571"/>
                <a:gd name="connsiteX68" fmla="*/ 3715203 w 4215960"/>
                <a:gd name="connsiteY68" fmla="*/ 3154363 h 3154571"/>
                <a:gd name="connsiteX69" fmla="*/ 3767137 w 4215960"/>
                <a:gd name="connsiteY69" fmla="*/ 3112181 h 3154571"/>
                <a:gd name="connsiteX70" fmla="*/ 3852862 w 4215960"/>
                <a:gd name="connsiteY70" fmla="*/ 3063648 h 3154571"/>
                <a:gd name="connsiteX71" fmla="*/ 3835626 w 4215960"/>
                <a:gd name="connsiteY71" fmla="*/ 2974747 h 3154571"/>
                <a:gd name="connsiteX72" fmla="*/ 3912960 w 4215960"/>
                <a:gd name="connsiteY72" fmla="*/ 2842078 h 3154571"/>
                <a:gd name="connsiteX73" fmla="*/ 4205514 w 4215960"/>
                <a:gd name="connsiteY73" fmla="*/ 2508930 h 3154571"/>
                <a:gd name="connsiteX74" fmla="*/ 4124097 w 4215960"/>
                <a:gd name="connsiteY74" fmla="*/ 2499858 h 3154571"/>
                <a:gd name="connsiteX75" fmla="*/ 4128634 w 4215960"/>
                <a:gd name="connsiteY75" fmla="*/ 2408010 h 3154571"/>
                <a:gd name="connsiteX76" fmla="*/ 4079647 w 4215960"/>
                <a:gd name="connsiteY76" fmla="*/ 2382838 h 3154571"/>
                <a:gd name="connsiteX77" fmla="*/ 3995510 w 4215960"/>
                <a:gd name="connsiteY77" fmla="*/ 2414360 h 3154571"/>
                <a:gd name="connsiteX78" fmla="*/ 3958771 w 4215960"/>
                <a:gd name="connsiteY78" fmla="*/ 2378075 h 3154571"/>
                <a:gd name="connsiteX79" fmla="*/ 4003448 w 4215960"/>
                <a:gd name="connsiteY79" fmla="*/ 2355170 h 3154571"/>
                <a:gd name="connsiteX80" fmla="*/ 3874181 w 4215960"/>
                <a:gd name="connsiteY80" fmla="*/ 2141991 h 3154571"/>
                <a:gd name="connsiteX81" fmla="*/ 3889147 w 4215960"/>
                <a:gd name="connsiteY81" fmla="*/ 2111828 h 3154571"/>
                <a:gd name="connsiteX82" fmla="*/ 3865562 w 4215960"/>
                <a:gd name="connsiteY82" fmla="*/ 1996168 h 3154571"/>
                <a:gd name="connsiteX83" fmla="*/ 3706813 w 4215960"/>
                <a:gd name="connsiteY83" fmla="*/ 1985282 h 3154571"/>
                <a:gd name="connsiteX84" fmla="*/ 3673475 w 4215960"/>
                <a:gd name="connsiteY84" fmla="*/ 2034040 h 3154571"/>
                <a:gd name="connsiteX85" fmla="*/ 3584575 w 4215960"/>
                <a:gd name="connsiteY85" fmla="*/ 2048556 h 3154571"/>
                <a:gd name="connsiteX86" fmla="*/ 3590925 w 4215960"/>
                <a:gd name="connsiteY86" fmla="*/ 2026557 h 3154571"/>
                <a:gd name="connsiteX87" fmla="*/ 3537403 w 4215960"/>
                <a:gd name="connsiteY87" fmla="*/ 2010456 h 3154571"/>
                <a:gd name="connsiteX88" fmla="*/ 3512684 w 4215960"/>
                <a:gd name="connsiteY88" fmla="*/ 1845355 h 3154571"/>
                <a:gd name="connsiteX89" fmla="*/ 3232377 w 4215960"/>
                <a:gd name="connsiteY89" fmla="*/ 1778680 h 3154571"/>
                <a:gd name="connsiteX90" fmla="*/ 3096078 w 4215960"/>
                <a:gd name="connsiteY90" fmla="*/ 1821996 h 3154571"/>
                <a:gd name="connsiteX91" fmla="*/ 2964089 w 4215960"/>
                <a:gd name="connsiteY91" fmla="*/ 1814512 h 3154571"/>
                <a:gd name="connsiteX92" fmla="*/ 2831646 w 4215960"/>
                <a:gd name="connsiteY92" fmla="*/ 1703614 h 3154571"/>
                <a:gd name="connsiteX93" fmla="*/ 2618468 w 4215960"/>
                <a:gd name="connsiteY93" fmla="*/ 1400401 h 3154571"/>
                <a:gd name="connsiteX94" fmla="*/ 2220006 w 4215960"/>
                <a:gd name="connsiteY94" fmla="*/ 1260928 h 3154571"/>
                <a:gd name="connsiteX95" fmla="*/ 1821543 w 4215960"/>
                <a:gd name="connsiteY95" fmla="*/ 1284514 h 3154571"/>
                <a:gd name="connsiteX96" fmla="*/ 1799771 w 4215960"/>
                <a:gd name="connsiteY96" fmla="*/ 1211943 h 3154571"/>
                <a:gd name="connsiteX97" fmla="*/ 1756228 w 4215960"/>
                <a:gd name="connsiteY97" fmla="*/ 1139371 h 3154571"/>
                <a:gd name="connsiteX98" fmla="*/ 1625600 w 4215960"/>
                <a:gd name="connsiteY98" fmla="*/ 986971 h 3154571"/>
                <a:gd name="connsiteX99" fmla="*/ 1589314 w 4215960"/>
                <a:gd name="connsiteY99" fmla="*/ 928914 h 3154571"/>
                <a:gd name="connsiteX100" fmla="*/ 1574800 w 4215960"/>
                <a:gd name="connsiteY100" fmla="*/ 892628 h 3154571"/>
                <a:gd name="connsiteX101" fmla="*/ 1538514 w 4215960"/>
                <a:gd name="connsiteY101" fmla="*/ 856343 h 3154571"/>
                <a:gd name="connsiteX102" fmla="*/ 1509485 w 4215960"/>
                <a:gd name="connsiteY102" fmla="*/ 820057 h 3154571"/>
                <a:gd name="connsiteX103" fmla="*/ 1473200 w 4215960"/>
                <a:gd name="connsiteY103" fmla="*/ 783771 h 3154571"/>
                <a:gd name="connsiteX104" fmla="*/ 1436914 w 4215960"/>
                <a:gd name="connsiteY104" fmla="*/ 718457 h 3154571"/>
                <a:gd name="connsiteX105" fmla="*/ 1357085 w 4215960"/>
                <a:gd name="connsiteY105" fmla="*/ 624114 h 3154571"/>
                <a:gd name="connsiteX106" fmla="*/ 1335314 w 4215960"/>
                <a:gd name="connsiteY106" fmla="*/ 602343 h 3154571"/>
                <a:gd name="connsiteX107" fmla="*/ 1277257 w 4215960"/>
                <a:gd name="connsiteY107" fmla="*/ 529771 h 3154571"/>
                <a:gd name="connsiteX108" fmla="*/ 1219200 w 4215960"/>
                <a:gd name="connsiteY108" fmla="*/ 464457 h 3154571"/>
                <a:gd name="connsiteX109" fmla="*/ 1161143 w 4215960"/>
                <a:gd name="connsiteY109" fmla="*/ 406400 h 3154571"/>
                <a:gd name="connsiteX110" fmla="*/ 1081314 w 4215960"/>
                <a:gd name="connsiteY110" fmla="*/ 362857 h 3154571"/>
                <a:gd name="connsiteX111" fmla="*/ 1052285 w 4215960"/>
                <a:gd name="connsiteY111" fmla="*/ 333828 h 3154571"/>
                <a:gd name="connsiteX112" fmla="*/ 1001485 w 4215960"/>
                <a:gd name="connsiteY112" fmla="*/ 304800 h 3154571"/>
                <a:gd name="connsiteX113" fmla="*/ 979714 w 4215960"/>
                <a:gd name="connsiteY113" fmla="*/ 290285 h 3154571"/>
                <a:gd name="connsiteX114" fmla="*/ 928914 w 4215960"/>
                <a:gd name="connsiteY114" fmla="*/ 246743 h 3154571"/>
                <a:gd name="connsiteX115" fmla="*/ 907143 w 4215960"/>
                <a:gd name="connsiteY115" fmla="*/ 232228 h 3154571"/>
                <a:gd name="connsiteX116" fmla="*/ 885371 w 4215960"/>
                <a:gd name="connsiteY116" fmla="*/ 224971 h 3154571"/>
                <a:gd name="connsiteX117" fmla="*/ 849085 w 4215960"/>
                <a:gd name="connsiteY117" fmla="*/ 188685 h 3154571"/>
                <a:gd name="connsiteX118" fmla="*/ 820057 w 4215960"/>
                <a:gd name="connsiteY118" fmla="*/ 166914 h 3154571"/>
                <a:gd name="connsiteX119" fmla="*/ 812800 w 4215960"/>
                <a:gd name="connsiteY119" fmla="*/ 145143 h 3154571"/>
                <a:gd name="connsiteX120" fmla="*/ 762000 w 4215960"/>
                <a:gd name="connsiteY120" fmla="*/ 116114 h 3154571"/>
                <a:gd name="connsiteX121" fmla="*/ 740228 w 4215960"/>
                <a:gd name="connsiteY121" fmla="*/ 101600 h 3154571"/>
                <a:gd name="connsiteX122" fmla="*/ 703943 w 4215960"/>
                <a:gd name="connsiteY122" fmla="*/ 65314 h 3154571"/>
                <a:gd name="connsiteX123" fmla="*/ 689428 w 4215960"/>
                <a:gd name="connsiteY123" fmla="*/ 50800 h 3154571"/>
                <a:gd name="connsiteX124" fmla="*/ 660400 w 4215960"/>
                <a:gd name="connsiteY124" fmla="*/ 43543 h 3154571"/>
                <a:gd name="connsiteX125" fmla="*/ 638628 w 4215960"/>
                <a:gd name="connsiteY125" fmla="*/ 36285 h 3154571"/>
                <a:gd name="connsiteX126" fmla="*/ 602343 w 4215960"/>
                <a:gd name="connsiteY126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500210 w 4215960"/>
                <a:gd name="connsiteY63" fmla="*/ 2964543 h 3154571"/>
                <a:gd name="connsiteX64" fmla="*/ 3508600 w 4215960"/>
                <a:gd name="connsiteY64" fmla="*/ 2894241 h 3154571"/>
                <a:gd name="connsiteX65" fmla="*/ 3657601 w 4215960"/>
                <a:gd name="connsiteY65" fmla="*/ 2974521 h 3154571"/>
                <a:gd name="connsiteX66" fmla="*/ 3623808 w 4215960"/>
                <a:gd name="connsiteY66" fmla="*/ 3015569 h 3154571"/>
                <a:gd name="connsiteX67" fmla="*/ 3662816 w 4215960"/>
                <a:gd name="connsiteY67" fmla="*/ 3123065 h 3154571"/>
                <a:gd name="connsiteX68" fmla="*/ 3715203 w 4215960"/>
                <a:gd name="connsiteY68" fmla="*/ 3154363 h 3154571"/>
                <a:gd name="connsiteX69" fmla="*/ 3767137 w 4215960"/>
                <a:gd name="connsiteY69" fmla="*/ 3112181 h 3154571"/>
                <a:gd name="connsiteX70" fmla="*/ 3852862 w 4215960"/>
                <a:gd name="connsiteY70" fmla="*/ 3063648 h 3154571"/>
                <a:gd name="connsiteX71" fmla="*/ 3835626 w 4215960"/>
                <a:gd name="connsiteY71" fmla="*/ 2974747 h 3154571"/>
                <a:gd name="connsiteX72" fmla="*/ 3912960 w 4215960"/>
                <a:gd name="connsiteY72" fmla="*/ 2842078 h 3154571"/>
                <a:gd name="connsiteX73" fmla="*/ 4205514 w 4215960"/>
                <a:gd name="connsiteY73" fmla="*/ 2508930 h 3154571"/>
                <a:gd name="connsiteX74" fmla="*/ 4124097 w 4215960"/>
                <a:gd name="connsiteY74" fmla="*/ 2499858 h 3154571"/>
                <a:gd name="connsiteX75" fmla="*/ 4128634 w 4215960"/>
                <a:gd name="connsiteY75" fmla="*/ 2408010 h 3154571"/>
                <a:gd name="connsiteX76" fmla="*/ 4079647 w 4215960"/>
                <a:gd name="connsiteY76" fmla="*/ 2382838 h 3154571"/>
                <a:gd name="connsiteX77" fmla="*/ 3995510 w 4215960"/>
                <a:gd name="connsiteY77" fmla="*/ 2414360 h 3154571"/>
                <a:gd name="connsiteX78" fmla="*/ 3958771 w 4215960"/>
                <a:gd name="connsiteY78" fmla="*/ 2378075 h 3154571"/>
                <a:gd name="connsiteX79" fmla="*/ 4003448 w 4215960"/>
                <a:gd name="connsiteY79" fmla="*/ 2355170 h 3154571"/>
                <a:gd name="connsiteX80" fmla="*/ 3874181 w 4215960"/>
                <a:gd name="connsiteY80" fmla="*/ 2141991 h 3154571"/>
                <a:gd name="connsiteX81" fmla="*/ 3889147 w 4215960"/>
                <a:gd name="connsiteY81" fmla="*/ 2111828 h 3154571"/>
                <a:gd name="connsiteX82" fmla="*/ 3865562 w 4215960"/>
                <a:gd name="connsiteY82" fmla="*/ 1996168 h 3154571"/>
                <a:gd name="connsiteX83" fmla="*/ 3706813 w 4215960"/>
                <a:gd name="connsiteY83" fmla="*/ 1985282 h 3154571"/>
                <a:gd name="connsiteX84" fmla="*/ 3673475 w 4215960"/>
                <a:gd name="connsiteY84" fmla="*/ 2034040 h 3154571"/>
                <a:gd name="connsiteX85" fmla="*/ 3584575 w 4215960"/>
                <a:gd name="connsiteY85" fmla="*/ 2048556 h 3154571"/>
                <a:gd name="connsiteX86" fmla="*/ 3590925 w 4215960"/>
                <a:gd name="connsiteY86" fmla="*/ 2026557 h 3154571"/>
                <a:gd name="connsiteX87" fmla="*/ 3537403 w 4215960"/>
                <a:gd name="connsiteY87" fmla="*/ 2010456 h 3154571"/>
                <a:gd name="connsiteX88" fmla="*/ 3512684 w 4215960"/>
                <a:gd name="connsiteY88" fmla="*/ 1845355 h 3154571"/>
                <a:gd name="connsiteX89" fmla="*/ 3232377 w 4215960"/>
                <a:gd name="connsiteY89" fmla="*/ 1778680 h 3154571"/>
                <a:gd name="connsiteX90" fmla="*/ 3096078 w 4215960"/>
                <a:gd name="connsiteY90" fmla="*/ 1821996 h 3154571"/>
                <a:gd name="connsiteX91" fmla="*/ 2964089 w 4215960"/>
                <a:gd name="connsiteY91" fmla="*/ 1814512 h 3154571"/>
                <a:gd name="connsiteX92" fmla="*/ 2831646 w 4215960"/>
                <a:gd name="connsiteY92" fmla="*/ 1703614 h 3154571"/>
                <a:gd name="connsiteX93" fmla="*/ 2618468 w 4215960"/>
                <a:gd name="connsiteY93" fmla="*/ 1400401 h 3154571"/>
                <a:gd name="connsiteX94" fmla="*/ 2220006 w 4215960"/>
                <a:gd name="connsiteY94" fmla="*/ 1260928 h 3154571"/>
                <a:gd name="connsiteX95" fmla="*/ 1821543 w 4215960"/>
                <a:gd name="connsiteY95" fmla="*/ 1284514 h 3154571"/>
                <a:gd name="connsiteX96" fmla="*/ 1799771 w 4215960"/>
                <a:gd name="connsiteY96" fmla="*/ 1211943 h 3154571"/>
                <a:gd name="connsiteX97" fmla="*/ 1756228 w 4215960"/>
                <a:gd name="connsiteY97" fmla="*/ 1139371 h 3154571"/>
                <a:gd name="connsiteX98" fmla="*/ 1625600 w 4215960"/>
                <a:gd name="connsiteY98" fmla="*/ 986971 h 3154571"/>
                <a:gd name="connsiteX99" fmla="*/ 1589314 w 4215960"/>
                <a:gd name="connsiteY99" fmla="*/ 928914 h 3154571"/>
                <a:gd name="connsiteX100" fmla="*/ 1574800 w 4215960"/>
                <a:gd name="connsiteY100" fmla="*/ 892628 h 3154571"/>
                <a:gd name="connsiteX101" fmla="*/ 1538514 w 4215960"/>
                <a:gd name="connsiteY101" fmla="*/ 856343 h 3154571"/>
                <a:gd name="connsiteX102" fmla="*/ 1509485 w 4215960"/>
                <a:gd name="connsiteY102" fmla="*/ 820057 h 3154571"/>
                <a:gd name="connsiteX103" fmla="*/ 1473200 w 4215960"/>
                <a:gd name="connsiteY103" fmla="*/ 783771 h 3154571"/>
                <a:gd name="connsiteX104" fmla="*/ 1436914 w 4215960"/>
                <a:gd name="connsiteY104" fmla="*/ 718457 h 3154571"/>
                <a:gd name="connsiteX105" fmla="*/ 1357085 w 4215960"/>
                <a:gd name="connsiteY105" fmla="*/ 624114 h 3154571"/>
                <a:gd name="connsiteX106" fmla="*/ 1335314 w 4215960"/>
                <a:gd name="connsiteY106" fmla="*/ 602343 h 3154571"/>
                <a:gd name="connsiteX107" fmla="*/ 1277257 w 4215960"/>
                <a:gd name="connsiteY107" fmla="*/ 529771 h 3154571"/>
                <a:gd name="connsiteX108" fmla="*/ 1219200 w 4215960"/>
                <a:gd name="connsiteY108" fmla="*/ 464457 h 3154571"/>
                <a:gd name="connsiteX109" fmla="*/ 1161143 w 4215960"/>
                <a:gd name="connsiteY109" fmla="*/ 406400 h 3154571"/>
                <a:gd name="connsiteX110" fmla="*/ 1081314 w 4215960"/>
                <a:gd name="connsiteY110" fmla="*/ 362857 h 3154571"/>
                <a:gd name="connsiteX111" fmla="*/ 1052285 w 4215960"/>
                <a:gd name="connsiteY111" fmla="*/ 333828 h 3154571"/>
                <a:gd name="connsiteX112" fmla="*/ 1001485 w 4215960"/>
                <a:gd name="connsiteY112" fmla="*/ 304800 h 3154571"/>
                <a:gd name="connsiteX113" fmla="*/ 979714 w 4215960"/>
                <a:gd name="connsiteY113" fmla="*/ 290285 h 3154571"/>
                <a:gd name="connsiteX114" fmla="*/ 928914 w 4215960"/>
                <a:gd name="connsiteY114" fmla="*/ 246743 h 3154571"/>
                <a:gd name="connsiteX115" fmla="*/ 907143 w 4215960"/>
                <a:gd name="connsiteY115" fmla="*/ 232228 h 3154571"/>
                <a:gd name="connsiteX116" fmla="*/ 885371 w 4215960"/>
                <a:gd name="connsiteY116" fmla="*/ 224971 h 3154571"/>
                <a:gd name="connsiteX117" fmla="*/ 849085 w 4215960"/>
                <a:gd name="connsiteY117" fmla="*/ 188685 h 3154571"/>
                <a:gd name="connsiteX118" fmla="*/ 820057 w 4215960"/>
                <a:gd name="connsiteY118" fmla="*/ 166914 h 3154571"/>
                <a:gd name="connsiteX119" fmla="*/ 812800 w 4215960"/>
                <a:gd name="connsiteY119" fmla="*/ 145143 h 3154571"/>
                <a:gd name="connsiteX120" fmla="*/ 762000 w 4215960"/>
                <a:gd name="connsiteY120" fmla="*/ 116114 h 3154571"/>
                <a:gd name="connsiteX121" fmla="*/ 740228 w 4215960"/>
                <a:gd name="connsiteY121" fmla="*/ 101600 h 3154571"/>
                <a:gd name="connsiteX122" fmla="*/ 703943 w 4215960"/>
                <a:gd name="connsiteY122" fmla="*/ 65314 h 3154571"/>
                <a:gd name="connsiteX123" fmla="*/ 689428 w 4215960"/>
                <a:gd name="connsiteY123" fmla="*/ 50800 h 3154571"/>
                <a:gd name="connsiteX124" fmla="*/ 660400 w 4215960"/>
                <a:gd name="connsiteY124" fmla="*/ 43543 h 3154571"/>
                <a:gd name="connsiteX125" fmla="*/ 638628 w 4215960"/>
                <a:gd name="connsiteY125" fmla="*/ 36285 h 3154571"/>
                <a:gd name="connsiteX126" fmla="*/ 602343 w 4215960"/>
                <a:gd name="connsiteY126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508600 w 4215960"/>
                <a:gd name="connsiteY64" fmla="*/ 2894241 h 3154571"/>
                <a:gd name="connsiteX65" fmla="*/ 3657601 w 4215960"/>
                <a:gd name="connsiteY65" fmla="*/ 2974521 h 3154571"/>
                <a:gd name="connsiteX66" fmla="*/ 3623808 w 4215960"/>
                <a:gd name="connsiteY66" fmla="*/ 3015569 h 3154571"/>
                <a:gd name="connsiteX67" fmla="*/ 3662816 w 4215960"/>
                <a:gd name="connsiteY67" fmla="*/ 3123065 h 3154571"/>
                <a:gd name="connsiteX68" fmla="*/ 3715203 w 4215960"/>
                <a:gd name="connsiteY68" fmla="*/ 3154363 h 3154571"/>
                <a:gd name="connsiteX69" fmla="*/ 3767137 w 4215960"/>
                <a:gd name="connsiteY69" fmla="*/ 3112181 h 3154571"/>
                <a:gd name="connsiteX70" fmla="*/ 3852862 w 4215960"/>
                <a:gd name="connsiteY70" fmla="*/ 3063648 h 3154571"/>
                <a:gd name="connsiteX71" fmla="*/ 3835626 w 4215960"/>
                <a:gd name="connsiteY71" fmla="*/ 2974747 h 3154571"/>
                <a:gd name="connsiteX72" fmla="*/ 3912960 w 4215960"/>
                <a:gd name="connsiteY72" fmla="*/ 2842078 h 3154571"/>
                <a:gd name="connsiteX73" fmla="*/ 4205514 w 4215960"/>
                <a:gd name="connsiteY73" fmla="*/ 2508930 h 3154571"/>
                <a:gd name="connsiteX74" fmla="*/ 4124097 w 4215960"/>
                <a:gd name="connsiteY74" fmla="*/ 2499858 h 3154571"/>
                <a:gd name="connsiteX75" fmla="*/ 4128634 w 4215960"/>
                <a:gd name="connsiteY75" fmla="*/ 2408010 h 3154571"/>
                <a:gd name="connsiteX76" fmla="*/ 4079647 w 4215960"/>
                <a:gd name="connsiteY76" fmla="*/ 2382838 h 3154571"/>
                <a:gd name="connsiteX77" fmla="*/ 3995510 w 4215960"/>
                <a:gd name="connsiteY77" fmla="*/ 2414360 h 3154571"/>
                <a:gd name="connsiteX78" fmla="*/ 3958771 w 4215960"/>
                <a:gd name="connsiteY78" fmla="*/ 2378075 h 3154571"/>
                <a:gd name="connsiteX79" fmla="*/ 4003448 w 4215960"/>
                <a:gd name="connsiteY79" fmla="*/ 2355170 h 3154571"/>
                <a:gd name="connsiteX80" fmla="*/ 3874181 w 4215960"/>
                <a:gd name="connsiteY80" fmla="*/ 2141991 h 3154571"/>
                <a:gd name="connsiteX81" fmla="*/ 3889147 w 4215960"/>
                <a:gd name="connsiteY81" fmla="*/ 2111828 h 3154571"/>
                <a:gd name="connsiteX82" fmla="*/ 3865562 w 4215960"/>
                <a:gd name="connsiteY82" fmla="*/ 1996168 h 3154571"/>
                <a:gd name="connsiteX83" fmla="*/ 3706813 w 4215960"/>
                <a:gd name="connsiteY83" fmla="*/ 1985282 h 3154571"/>
                <a:gd name="connsiteX84" fmla="*/ 3673475 w 4215960"/>
                <a:gd name="connsiteY84" fmla="*/ 2034040 h 3154571"/>
                <a:gd name="connsiteX85" fmla="*/ 3584575 w 4215960"/>
                <a:gd name="connsiteY85" fmla="*/ 2048556 h 3154571"/>
                <a:gd name="connsiteX86" fmla="*/ 3590925 w 4215960"/>
                <a:gd name="connsiteY86" fmla="*/ 2026557 h 3154571"/>
                <a:gd name="connsiteX87" fmla="*/ 3537403 w 4215960"/>
                <a:gd name="connsiteY87" fmla="*/ 2010456 h 3154571"/>
                <a:gd name="connsiteX88" fmla="*/ 3512684 w 4215960"/>
                <a:gd name="connsiteY88" fmla="*/ 1845355 h 3154571"/>
                <a:gd name="connsiteX89" fmla="*/ 3232377 w 4215960"/>
                <a:gd name="connsiteY89" fmla="*/ 1778680 h 3154571"/>
                <a:gd name="connsiteX90" fmla="*/ 3096078 w 4215960"/>
                <a:gd name="connsiteY90" fmla="*/ 1821996 h 3154571"/>
                <a:gd name="connsiteX91" fmla="*/ 2964089 w 4215960"/>
                <a:gd name="connsiteY91" fmla="*/ 1814512 h 3154571"/>
                <a:gd name="connsiteX92" fmla="*/ 2831646 w 4215960"/>
                <a:gd name="connsiteY92" fmla="*/ 1703614 h 3154571"/>
                <a:gd name="connsiteX93" fmla="*/ 2618468 w 4215960"/>
                <a:gd name="connsiteY93" fmla="*/ 1400401 h 3154571"/>
                <a:gd name="connsiteX94" fmla="*/ 2220006 w 4215960"/>
                <a:gd name="connsiteY94" fmla="*/ 1260928 h 3154571"/>
                <a:gd name="connsiteX95" fmla="*/ 1821543 w 4215960"/>
                <a:gd name="connsiteY95" fmla="*/ 1284514 h 3154571"/>
                <a:gd name="connsiteX96" fmla="*/ 1799771 w 4215960"/>
                <a:gd name="connsiteY96" fmla="*/ 1211943 h 3154571"/>
                <a:gd name="connsiteX97" fmla="*/ 1756228 w 4215960"/>
                <a:gd name="connsiteY97" fmla="*/ 1139371 h 3154571"/>
                <a:gd name="connsiteX98" fmla="*/ 1625600 w 4215960"/>
                <a:gd name="connsiteY98" fmla="*/ 986971 h 3154571"/>
                <a:gd name="connsiteX99" fmla="*/ 1589314 w 4215960"/>
                <a:gd name="connsiteY99" fmla="*/ 928914 h 3154571"/>
                <a:gd name="connsiteX100" fmla="*/ 1574800 w 4215960"/>
                <a:gd name="connsiteY100" fmla="*/ 892628 h 3154571"/>
                <a:gd name="connsiteX101" fmla="*/ 1538514 w 4215960"/>
                <a:gd name="connsiteY101" fmla="*/ 856343 h 3154571"/>
                <a:gd name="connsiteX102" fmla="*/ 1509485 w 4215960"/>
                <a:gd name="connsiteY102" fmla="*/ 820057 h 3154571"/>
                <a:gd name="connsiteX103" fmla="*/ 1473200 w 4215960"/>
                <a:gd name="connsiteY103" fmla="*/ 783771 h 3154571"/>
                <a:gd name="connsiteX104" fmla="*/ 1436914 w 4215960"/>
                <a:gd name="connsiteY104" fmla="*/ 718457 h 3154571"/>
                <a:gd name="connsiteX105" fmla="*/ 1357085 w 4215960"/>
                <a:gd name="connsiteY105" fmla="*/ 624114 h 3154571"/>
                <a:gd name="connsiteX106" fmla="*/ 1335314 w 4215960"/>
                <a:gd name="connsiteY106" fmla="*/ 602343 h 3154571"/>
                <a:gd name="connsiteX107" fmla="*/ 1277257 w 4215960"/>
                <a:gd name="connsiteY107" fmla="*/ 529771 h 3154571"/>
                <a:gd name="connsiteX108" fmla="*/ 1219200 w 4215960"/>
                <a:gd name="connsiteY108" fmla="*/ 464457 h 3154571"/>
                <a:gd name="connsiteX109" fmla="*/ 1161143 w 4215960"/>
                <a:gd name="connsiteY109" fmla="*/ 406400 h 3154571"/>
                <a:gd name="connsiteX110" fmla="*/ 1081314 w 4215960"/>
                <a:gd name="connsiteY110" fmla="*/ 362857 h 3154571"/>
                <a:gd name="connsiteX111" fmla="*/ 1052285 w 4215960"/>
                <a:gd name="connsiteY111" fmla="*/ 333828 h 3154571"/>
                <a:gd name="connsiteX112" fmla="*/ 1001485 w 4215960"/>
                <a:gd name="connsiteY112" fmla="*/ 304800 h 3154571"/>
                <a:gd name="connsiteX113" fmla="*/ 979714 w 4215960"/>
                <a:gd name="connsiteY113" fmla="*/ 290285 h 3154571"/>
                <a:gd name="connsiteX114" fmla="*/ 928914 w 4215960"/>
                <a:gd name="connsiteY114" fmla="*/ 246743 h 3154571"/>
                <a:gd name="connsiteX115" fmla="*/ 907143 w 4215960"/>
                <a:gd name="connsiteY115" fmla="*/ 232228 h 3154571"/>
                <a:gd name="connsiteX116" fmla="*/ 885371 w 4215960"/>
                <a:gd name="connsiteY116" fmla="*/ 224971 h 3154571"/>
                <a:gd name="connsiteX117" fmla="*/ 849085 w 4215960"/>
                <a:gd name="connsiteY117" fmla="*/ 188685 h 3154571"/>
                <a:gd name="connsiteX118" fmla="*/ 820057 w 4215960"/>
                <a:gd name="connsiteY118" fmla="*/ 166914 h 3154571"/>
                <a:gd name="connsiteX119" fmla="*/ 812800 w 4215960"/>
                <a:gd name="connsiteY119" fmla="*/ 145143 h 3154571"/>
                <a:gd name="connsiteX120" fmla="*/ 762000 w 4215960"/>
                <a:gd name="connsiteY120" fmla="*/ 116114 h 3154571"/>
                <a:gd name="connsiteX121" fmla="*/ 740228 w 4215960"/>
                <a:gd name="connsiteY121" fmla="*/ 101600 h 3154571"/>
                <a:gd name="connsiteX122" fmla="*/ 703943 w 4215960"/>
                <a:gd name="connsiteY122" fmla="*/ 65314 h 3154571"/>
                <a:gd name="connsiteX123" fmla="*/ 689428 w 4215960"/>
                <a:gd name="connsiteY123" fmla="*/ 50800 h 3154571"/>
                <a:gd name="connsiteX124" fmla="*/ 660400 w 4215960"/>
                <a:gd name="connsiteY124" fmla="*/ 43543 h 3154571"/>
                <a:gd name="connsiteX125" fmla="*/ 638628 w 4215960"/>
                <a:gd name="connsiteY125" fmla="*/ 36285 h 3154571"/>
                <a:gd name="connsiteX126" fmla="*/ 602343 w 4215960"/>
                <a:gd name="connsiteY126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624488 w 4215960"/>
                <a:gd name="connsiteY64" fmla="*/ 2959329 h 3154571"/>
                <a:gd name="connsiteX65" fmla="*/ 3657601 w 4215960"/>
                <a:gd name="connsiteY65" fmla="*/ 2974521 h 3154571"/>
                <a:gd name="connsiteX66" fmla="*/ 3623808 w 4215960"/>
                <a:gd name="connsiteY66" fmla="*/ 3015569 h 3154571"/>
                <a:gd name="connsiteX67" fmla="*/ 3662816 w 4215960"/>
                <a:gd name="connsiteY67" fmla="*/ 3123065 h 3154571"/>
                <a:gd name="connsiteX68" fmla="*/ 3715203 w 4215960"/>
                <a:gd name="connsiteY68" fmla="*/ 3154363 h 3154571"/>
                <a:gd name="connsiteX69" fmla="*/ 3767137 w 4215960"/>
                <a:gd name="connsiteY69" fmla="*/ 3112181 h 3154571"/>
                <a:gd name="connsiteX70" fmla="*/ 3852862 w 4215960"/>
                <a:gd name="connsiteY70" fmla="*/ 3063648 h 3154571"/>
                <a:gd name="connsiteX71" fmla="*/ 3835626 w 4215960"/>
                <a:gd name="connsiteY71" fmla="*/ 2974747 h 3154571"/>
                <a:gd name="connsiteX72" fmla="*/ 3912960 w 4215960"/>
                <a:gd name="connsiteY72" fmla="*/ 2842078 h 3154571"/>
                <a:gd name="connsiteX73" fmla="*/ 4205514 w 4215960"/>
                <a:gd name="connsiteY73" fmla="*/ 2508930 h 3154571"/>
                <a:gd name="connsiteX74" fmla="*/ 4124097 w 4215960"/>
                <a:gd name="connsiteY74" fmla="*/ 2499858 h 3154571"/>
                <a:gd name="connsiteX75" fmla="*/ 4128634 w 4215960"/>
                <a:gd name="connsiteY75" fmla="*/ 2408010 h 3154571"/>
                <a:gd name="connsiteX76" fmla="*/ 4079647 w 4215960"/>
                <a:gd name="connsiteY76" fmla="*/ 2382838 h 3154571"/>
                <a:gd name="connsiteX77" fmla="*/ 3995510 w 4215960"/>
                <a:gd name="connsiteY77" fmla="*/ 2414360 h 3154571"/>
                <a:gd name="connsiteX78" fmla="*/ 3958771 w 4215960"/>
                <a:gd name="connsiteY78" fmla="*/ 2378075 h 3154571"/>
                <a:gd name="connsiteX79" fmla="*/ 4003448 w 4215960"/>
                <a:gd name="connsiteY79" fmla="*/ 2355170 h 3154571"/>
                <a:gd name="connsiteX80" fmla="*/ 3874181 w 4215960"/>
                <a:gd name="connsiteY80" fmla="*/ 2141991 h 3154571"/>
                <a:gd name="connsiteX81" fmla="*/ 3889147 w 4215960"/>
                <a:gd name="connsiteY81" fmla="*/ 2111828 h 3154571"/>
                <a:gd name="connsiteX82" fmla="*/ 3865562 w 4215960"/>
                <a:gd name="connsiteY82" fmla="*/ 1996168 h 3154571"/>
                <a:gd name="connsiteX83" fmla="*/ 3706813 w 4215960"/>
                <a:gd name="connsiteY83" fmla="*/ 1985282 h 3154571"/>
                <a:gd name="connsiteX84" fmla="*/ 3673475 w 4215960"/>
                <a:gd name="connsiteY84" fmla="*/ 2034040 h 3154571"/>
                <a:gd name="connsiteX85" fmla="*/ 3584575 w 4215960"/>
                <a:gd name="connsiteY85" fmla="*/ 2048556 h 3154571"/>
                <a:gd name="connsiteX86" fmla="*/ 3590925 w 4215960"/>
                <a:gd name="connsiteY86" fmla="*/ 2026557 h 3154571"/>
                <a:gd name="connsiteX87" fmla="*/ 3537403 w 4215960"/>
                <a:gd name="connsiteY87" fmla="*/ 2010456 h 3154571"/>
                <a:gd name="connsiteX88" fmla="*/ 3512684 w 4215960"/>
                <a:gd name="connsiteY88" fmla="*/ 1845355 h 3154571"/>
                <a:gd name="connsiteX89" fmla="*/ 3232377 w 4215960"/>
                <a:gd name="connsiteY89" fmla="*/ 1778680 h 3154571"/>
                <a:gd name="connsiteX90" fmla="*/ 3096078 w 4215960"/>
                <a:gd name="connsiteY90" fmla="*/ 1821996 h 3154571"/>
                <a:gd name="connsiteX91" fmla="*/ 2964089 w 4215960"/>
                <a:gd name="connsiteY91" fmla="*/ 1814512 h 3154571"/>
                <a:gd name="connsiteX92" fmla="*/ 2831646 w 4215960"/>
                <a:gd name="connsiteY92" fmla="*/ 1703614 h 3154571"/>
                <a:gd name="connsiteX93" fmla="*/ 2618468 w 4215960"/>
                <a:gd name="connsiteY93" fmla="*/ 1400401 h 3154571"/>
                <a:gd name="connsiteX94" fmla="*/ 2220006 w 4215960"/>
                <a:gd name="connsiteY94" fmla="*/ 1260928 h 3154571"/>
                <a:gd name="connsiteX95" fmla="*/ 1821543 w 4215960"/>
                <a:gd name="connsiteY95" fmla="*/ 1284514 h 3154571"/>
                <a:gd name="connsiteX96" fmla="*/ 1799771 w 4215960"/>
                <a:gd name="connsiteY96" fmla="*/ 1211943 h 3154571"/>
                <a:gd name="connsiteX97" fmla="*/ 1756228 w 4215960"/>
                <a:gd name="connsiteY97" fmla="*/ 1139371 h 3154571"/>
                <a:gd name="connsiteX98" fmla="*/ 1625600 w 4215960"/>
                <a:gd name="connsiteY98" fmla="*/ 986971 h 3154571"/>
                <a:gd name="connsiteX99" fmla="*/ 1589314 w 4215960"/>
                <a:gd name="connsiteY99" fmla="*/ 928914 h 3154571"/>
                <a:gd name="connsiteX100" fmla="*/ 1574800 w 4215960"/>
                <a:gd name="connsiteY100" fmla="*/ 892628 h 3154571"/>
                <a:gd name="connsiteX101" fmla="*/ 1538514 w 4215960"/>
                <a:gd name="connsiteY101" fmla="*/ 856343 h 3154571"/>
                <a:gd name="connsiteX102" fmla="*/ 1509485 w 4215960"/>
                <a:gd name="connsiteY102" fmla="*/ 820057 h 3154571"/>
                <a:gd name="connsiteX103" fmla="*/ 1473200 w 4215960"/>
                <a:gd name="connsiteY103" fmla="*/ 783771 h 3154571"/>
                <a:gd name="connsiteX104" fmla="*/ 1436914 w 4215960"/>
                <a:gd name="connsiteY104" fmla="*/ 718457 h 3154571"/>
                <a:gd name="connsiteX105" fmla="*/ 1357085 w 4215960"/>
                <a:gd name="connsiteY105" fmla="*/ 624114 h 3154571"/>
                <a:gd name="connsiteX106" fmla="*/ 1335314 w 4215960"/>
                <a:gd name="connsiteY106" fmla="*/ 602343 h 3154571"/>
                <a:gd name="connsiteX107" fmla="*/ 1277257 w 4215960"/>
                <a:gd name="connsiteY107" fmla="*/ 529771 h 3154571"/>
                <a:gd name="connsiteX108" fmla="*/ 1219200 w 4215960"/>
                <a:gd name="connsiteY108" fmla="*/ 464457 h 3154571"/>
                <a:gd name="connsiteX109" fmla="*/ 1161143 w 4215960"/>
                <a:gd name="connsiteY109" fmla="*/ 406400 h 3154571"/>
                <a:gd name="connsiteX110" fmla="*/ 1081314 w 4215960"/>
                <a:gd name="connsiteY110" fmla="*/ 362857 h 3154571"/>
                <a:gd name="connsiteX111" fmla="*/ 1052285 w 4215960"/>
                <a:gd name="connsiteY111" fmla="*/ 333828 h 3154571"/>
                <a:gd name="connsiteX112" fmla="*/ 1001485 w 4215960"/>
                <a:gd name="connsiteY112" fmla="*/ 304800 h 3154571"/>
                <a:gd name="connsiteX113" fmla="*/ 979714 w 4215960"/>
                <a:gd name="connsiteY113" fmla="*/ 290285 h 3154571"/>
                <a:gd name="connsiteX114" fmla="*/ 928914 w 4215960"/>
                <a:gd name="connsiteY114" fmla="*/ 246743 h 3154571"/>
                <a:gd name="connsiteX115" fmla="*/ 907143 w 4215960"/>
                <a:gd name="connsiteY115" fmla="*/ 232228 h 3154571"/>
                <a:gd name="connsiteX116" fmla="*/ 885371 w 4215960"/>
                <a:gd name="connsiteY116" fmla="*/ 224971 h 3154571"/>
                <a:gd name="connsiteX117" fmla="*/ 849085 w 4215960"/>
                <a:gd name="connsiteY117" fmla="*/ 188685 h 3154571"/>
                <a:gd name="connsiteX118" fmla="*/ 820057 w 4215960"/>
                <a:gd name="connsiteY118" fmla="*/ 166914 h 3154571"/>
                <a:gd name="connsiteX119" fmla="*/ 812800 w 4215960"/>
                <a:gd name="connsiteY119" fmla="*/ 145143 h 3154571"/>
                <a:gd name="connsiteX120" fmla="*/ 762000 w 4215960"/>
                <a:gd name="connsiteY120" fmla="*/ 116114 h 3154571"/>
                <a:gd name="connsiteX121" fmla="*/ 740228 w 4215960"/>
                <a:gd name="connsiteY121" fmla="*/ 101600 h 3154571"/>
                <a:gd name="connsiteX122" fmla="*/ 703943 w 4215960"/>
                <a:gd name="connsiteY122" fmla="*/ 65314 h 3154571"/>
                <a:gd name="connsiteX123" fmla="*/ 689428 w 4215960"/>
                <a:gd name="connsiteY123" fmla="*/ 50800 h 3154571"/>
                <a:gd name="connsiteX124" fmla="*/ 660400 w 4215960"/>
                <a:gd name="connsiteY124" fmla="*/ 43543 h 3154571"/>
                <a:gd name="connsiteX125" fmla="*/ 638628 w 4215960"/>
                <a:gd name="connsiteY125" fmla="*/ 36285 h 3154571"/>
                <a:gd name="connsiteX126" fmla="*/ 602343 w 4215960"/>
                <a:gd name="connsiteY126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338737 w 4215960"/>
                <a:gd name="connsiteY64" fmla="*/ 3049815 h 3154571"/>
                <a:gd name="connsiteX65" fmla="*/ 3624488 w 4215960"/>
                <a:gd name="connsiteY65" fmla="*/ 2959329 h 3154571"/>
                <a:gd name="connsiteX66" fmla="*/ 3657601 w 4215960"/>
                <a:gd name="connsiteY66" fmla="*/ 2974521 h 3154571"/>
                <a:gd name="connsiteX67" fmla="*/ 3623808 w 4215960"/>
                <a:gd name="connsiteY67" fmla="*/ 3015569 h 3154571"/>
                <a:gd name="connsiteX68" fmla="*/ 3662816 w 4215960"/>
                <a:gd name="connsiteY68" fmla="*/ 3123065 h 3154571"/>
                <a:gd name="connsiteX69" fmla="*/ 3715203 w 4215960"/>
                <a:gd name="connsiteY69" fmla="*/ 3154363 h 3154571"/>
                <a:gd name="connsiteX70" fmla="*/ 3767137 w 4215960"/>
                <a:gd name="connsiteY70" fmla="*/ 3112181 h 3154571"/>
                <a:gd name="connsiteX71" fmla="*/ 3852862 w 4215960"/>
                <a:gd name="connsiteY71" fmla="*/ 3063648 h 3154571"/>
                <a:gd name="connsiteX72" fmla="*/ 3835626 w 4215960"/>
                <a:gd name="connsiteY72" fmla="*/ 2974747 h 3154571"/>
                <a:gd name="connsiteX73" fmla="*/ 3912960 w 4215960"/>
                <a:gd name="connsiteY73" fmla="*/ 2842078 h 3154571"/>
                <a:gd name="connsiteX74" fmla="*/ 4205514 w 4215960"/>
                <a:gd name="connsiteY74" fmla="*/ 2508930 h 3154571"/>
                <a:gd name="connsiteX75" fmla="*/ 4124097 w 4215960"/>
                <a:gd name="connsiteY75" fmla="*/ 2499858 h 3154571"/>
                <a:gd name="connsiteX76" fmla="*/ 4128634 w 4215960"/>
                <a:gd name="connsiteY76" fmla="*/ 2408010 h 3154571"/>
                <a:gd name="connsiteX77" fmla="*/ 4079647 w 4215960"/>
                <a:gd name="connsiteY77" fmla="*/ 2382838 h 3154571"/>
                <a:gd name="connsiteX78" fmla="*/ 3995510 w 4215960"/>
                <a:gd name="connsiteY78" fmla="*/ 2414360 h 3154571"/>
                <a:gd name="connsiteX79" fmla="*/ 3958771 w 4215960"/>
                <a:gd name="connsiteY79" fmla="*/ 2378075 h 3154571"/>
                <a:gd name="connsiteX80" fmla="*/ 4003448 w 4215960"/>
                <a:gd name="connsiteY80" fmla="*/ 2355170 h 3154571"/>
                <a:gd name="connsiteX81" fmla="*/ 3874181 w 4215960"/>
                <a:gd name="connsiteY81" fmla="*/ 2141991 h 3154571"/>
                <a:gd name="connsiteX82" fmla="*/ 3889147 w 4215960"/>
                <a:gd name="connsiteY82" fmla="*/ 2111828 h 3154571"/>
                <a:gd name="connsiteX83" fmla="*/ 3865562 w 4215960"/>
                <a:gd name="connsiteY83" fmla="*/ 1996168 h 3154571"/>
                <a:gd name="connsiteX84" fmla="*/ 3706813 w 4215960"/>
                <a:gd name="connsiteY84" fmla="*/ 1985282 h 3154571"/>
                <a:gd name="connsiteX85" fmla="*/ 3673475 w 4215960"/>
                <a:gd name="connsiteY85" fmla="*/ 2034040 h 3154571"/>
                <a:gd name="connsiteX86" fmla="*/ 3584575 w 4215960"/>
                <a:gd name="connsiteY86" fmla="*/ 2048556 h 3154571"/>
                <a:gd name="connsiteX87" fmla="*/ 3590925 w 4215960"/>
                <a:gd name="connsiteY87" fmla="*/ 2026557 h 3154571"/>
                <a:gd name="connsiteX88" fmla="*/ 3537403 w 4215960"/>
                <a:gd name="connsiteY88" fmla="*/ 2010456 h 3154571"/>
                <a:gd name="connsiteX89" fmla="*/ 3512684 w 4215960"/>
                <a:gd name="connsiteY89" fmla="*/ 1845355 h 3154571"/>
                <a:gd name="connsiteX90" fmla="*/ 3232377 w 4215960"/>
                <a:gd name="connsiteY90" fmla="*/ 1778680 h 3154571"/>
                <a:gd name="connsiteX91" fmla="*/ 3096078 w 4215960"/>
                <a:gd name="connsiteY91" fmla="*/ 1821996 h 3154571"/>
                <a:gd name="connsiteX92" fmla="*/ 2964089 w 4215960"/>
                <a:gd name="connsiteY92" fmla="*/ 1814512 h 3154571"/>
                <a:gd name="connsiteX93" fmla="*/ 2831646 w 4215960"/>
                <a:gd name="connsiteY93" fmla="*/ 1703614 h 3154571"/>
                <a:gd name="connsiteX94" fmla="*/ 2618468 w 4215960"/>
                <a:gd name="connsiteY94" fmla="*/ 1400401 h 3154571"/>
                <a:gd name="connsiteX95" fmla="*/ 2220006 w 4215960"/>
                <a:gd name="connsiteY95" fmla="*/ 1260928 h 3154571"/>
                <a:gd name="connsiteX96" fmla="*/ 1821543 w 4215960"/>
                <a:gd name="connsiteY96" fmla="*/ 1284514 h 3154571"/>
                <a:gd name="connsiteX97" fmla="*/ 1799771 w 4215960"/>
                <a:gd name="connsiteY97" fmla="*/ 1211943 h 3154571"/>
                <a:gd name="connsiteX98" fmla="*/ 1756228 w 4215960"/>
                <a:gd name="connsiteY98" fmla="*/ 1139371 h 3154571"/>
                <a:gd name="connsiteX99" fmla="*/ 1625600 w 4215960"/>
                <a:gd name="connsiteY99" fmla="*/ 986971 h 3154571"/>
                <a:gd name="connsiteX100" fmla="*/ 1589314 w 4215960"/>
                <a:gd name="connsiteY100" fmla="*/ 928914 h 3154571"/>
                <a:gd name="connsiteX101" fmla="*/ 1574800 w 4215960"/>
                <a:gd name="connsiteY101" fmla="*/ 892628 h 3154571"/>
                <a:gd name="connsiteX102" fmla="*/ 1538514 w 4215960"/>
                <a:gd name="connsiteY102" fmla="*/ 856343 h 3154571"/>
                <a:gd name="connsiteX103" fmla="*/ 1509485 w 4215960"/>
                <a:gd name="connsiteY103" fmla="*/ 820057 h 3154571"/>
                <a:gd name="connsiteX104" fmla="*/ 1473200 w 4215960"/>
                <a:gd name="connsiteY104" fmla="*/ 783771 h 3154571"/>
                <a:gd name="connsiteX105" fmla="*/ 1436914 w 4215960"/>
                <a:gd name="connsiteY105" fmla="*/ 718457 h 3154571"/>
                <a:gd name="connsiteX106" fmla="*/ 1357085 w 4215960"/>
                <a:gd name="connsiteY106" fmla="*/ 624114 h 3154571"/>
                <a:gd name="connsiteX107" fmla="*/ 1335314 w 4215960"/>
                <a:gd name="connsiteY107" fmla="*/ 602343 h 3154571"/>
                <a:gd name="connsiteX108" fmla="*/ 1277257 w 4215960"/>
                <a:gd name="connsiteY108" fmla="*/ 529771 h 3154571"/>
                <a:gd name="connsiteX109" fmla="*/ 1219200 w 4215960"/>
                <a:gd name="connsiteY109" fmla="*/ 464457 h 3154571"/>
                <a:gd name="connsiteX110" fmla="*/ 1161143 w 4215960"/>
                <a:gd name="connsiteY110" fmla="*/ 406400 h 3154571"/>
                <a:gd name="connsiteX111" fmla="*/ 1081314 w 4215960"/>
                <a:gd name="connsiteY111" fmla="*/ 362857 h 3154571"/>
                <a:gd name="connsiteX112" fmla="*/ 1052285 w 4215960"/>
                <a:gd name="connsiteY112" fmla="*/ 333828 h 3154571"/>
                <a:gd name="connsiteX113" fmla="*/ 1001485 w 4215960"/>
                <a:gd name="connsiteY113" fmla="*/ 304800 h 3154571"/>
                <a:gd name="connsiteX114" fmla="*/ 979714 w 4215960"/>
                <a:gd name="connsiteY114" fmla="*/ 290285 h 3154571"/>
                <a:gd name="connsiteX115" fmla="*/ 928914 w 4215960"/>
                <a:gd name="connsiteY115" fmla="*/ 246743 h 3154571"/>
                <a:gd name="connsiteX116" fmla="*/ 907143 w 4215960"/>
                <a:gd name="connsiteY116" fmla="*/ 232228 h 3154571"/>
                <a:gd name="connsiteX117" fmla="*/ 885371 w 4215960"/>
                <a:gd name="connsiteY117" fmla="*/ 224971 h 3154571"/>
                <a:gd name="connsiteX118" fmla="*/ 849085 w 4215960"/>
                <a:gd name="connsiteY118" fmla="*/ 188685 h 3154571"/>
                <a:gd name="connsiteX119" fmla="*/ 820057 w 4215960"/>
                <a:gd name="connsiteY119" fmla="*/ 166914 h 3154571"/>
                <a:gd name="connsiteX120" fmla="*/ 812800 w 4215960"/>
                <a:gd name="connsiteY120" fmla="*/ 145143 h 3154571"/>
                <a:gd name="connsiteX121" fmla="*/ 762000 w 4215960"/>
                <a:gd name="connsiteY121" fmla="*/ 116114 h 3154571"/>
                <a:gd name="connsiteX122" fmla="*/ 740228 w 4215960"/>
                <a:gd name="connsiteY122" fmla="*/ 101600 h 3154571"/>
                <a:gd name="connsiteX123" fmla="*/ 703943 w 4215960"/>
                <a:gd name="connsiteY123" fmla="*/ 65314 h 3154571"/>
                <a:gd name="connsiteX124" fmla="*/ 689428 w 4215960"/>
                <a:gd name="connsiteY124" fmla="*/ 50800 h 3154571"/>
                <a:gd name="connsiteX125" fmla="*/ 660400 w 4215960"/>
                <a:gd name="connsiteY125" fmla="*/ 43543 h 3154571"/>
                <a:gd name="connsiteX126" fmla="*/ 638628 w 4215960"/>
                <a:gd name="connsiteY126" fmla="*/ 36285 h 3154571"/>
                <a:gd name="connsiteX127" fmla="*/ 602343 w 4215960"/>
                <a:gd name="connsiteY127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338737 w 4215960"/>
                <a:gd name="connsiteY64" fmla="*/ 2989490 h 3154571"/>
                <a:gd name="connsiteX65" fmla="*/ 3624488 w 4215960"/>
                <a:gd name="connsiteY65" fmla="*/ 2959329 h 3154571"/>
                <a:gd name="connsiteX66" fmla="*/ 3657601 w 4215960"/>
                <a:gd name="connsiteY66" fmla="*/ 2974521 h 3154571"/>
                <a:gd name="connsiteX67" fmla="*/ 3623808 w 4215960"/>
                <a:gd name="connsiteY67" fmla="*/ 3015569 h 3154571"/>
                <a:gd name="connsiteX68" fmla="*/ 3662816 w 4215960"/>
                <a:gd name="connsiteY68" fmla="*/ 3123065 h 3154571"/>
                <a:gd name="connsiteX69" fmla="*/ 3715203 w 4215960"/>
                <a:gd name="connsiteY69" fmla="*/ 3154363 h 3154571"/>
                <a:gd name="connsiteX70" fmla="*/ 3767137 w 4215960"/>
                <a:gd name="connsiteY70" fmla="*/ 3112181 h 3154571"/>
                <a:gd name="connsiteX71" fmla="*/ 3852862 w 4215960"/>
                <a:gd name="connsiteY71" fmla="*/ 3063648 h 3154571"/>
                <a:gd name="connsiteX72" fmla="*/ 3835626 w 4215960"/>
                <a:gd name="connsiteY72" fmla="*/ 2974747 h 3154571"/>
                <a:gd name="connsiteX73" fmla="*/ 3912960 w 4215960"/>
                <a:gd name="connsiteY73" fmla="*/ 2842078 h 3154571"/>
                <a:gd name="connsiteX74" fmla="*/ 4205514 w 4215960"/>
                <a:gd name="connsiteY74" fmla="*/ 2508930 h 3154571"/>
                <a:gd name="connsiteX75" fmla="*/ 4124097 w 4215960"/>
                <a:gd name="connsiteY75" fmla="*/ 2499858 h 3154571"/>
                <a:gd name="connsiteX76" fmla="*/ 4128634 w 4215960"/>
                <a:gd name="connsiteY76" fmla="*/ 2408010 h 3154571"/>
                <a:gd name="connsiteX77" fmla="*/ 4079647 w 4215960"/>
                <a:gd name="connsiteY77" fmla="*/ 2382838 h 3154571"/>
                <a:gd name="connsiteX78" fmla="*/ 3995510 w 4215960"/>
                <a:gd name="connsiteY78" fmla="*/ 2414360 h 3154571"/>
                <a:gd name="connsiteX79" fmla="*/ 3958771 w 4215960"/>
                <a:gd name="connsiteY79" fmla="*/ 2378075 h 3154571"/>
                <a:gd name="connsiteX80" fmla="*/ 4003448 w 4215960"/>
                <a:gd name="connsiteY80" fmla="*/ 2355170 h 3154571"/>
                <a:gd name="connsiteX81" fmla="*/ 3874181 w 4215960"/>
                <a:gd name="connsiteY81" fmla="*/ 2141991 h 3154571"/>
                <a:gd name="connsiteX82" fmla="*/ 3889147 w 4215960"/>
                <a:gd name="connsiteY82" fmla="*/ 2111828 h 3154571"/>
                <a:gd name="connsiteX83" fmla="*/ 3865562 w 4215960"/>
                <a:gd name="connsiteY83" fmla="*/ 1996168 h 3154571"/>
                <a:gd name="connsiteX84" fmla="*/ 3706813 w 4215960"/>
                <a:gd name="connsiteY84" fmla="*/ 1985282 h 3154571"/>
                <a:gd name="connsiteX85" fmla="*/ 3673475 w 4215960"/>
                <a:gd name="connsiteY85" fmla="*/ 2034040 h 3154571"/>
                <a:gd name="connsiteX86" fmla="*/ 3584575 w 4215960"/>
                <a:gd name="connsiteY86" fmla="*/ 2048556 h 3154571"/>
                <a:gd name="connsiteX87" fmla="*/ 3590925 w 4215960"/>
                <a:gd name="connsiteY87" fmla="*/ 2026557 h 3154571"/>
                <a:gd name="connsiteX88" fmla="*/ 3537403 w 4215960"/>
                <a:gd name="connsiteY88" fmla="*/ 2010456 h 3154571"/>
                <a:gd name="connsiteX89" fmla="*/ 3512684 w 4215960"/>
                <a:gd name="connsiteY89" fmla="*/ 1845355 h 3154571"/>
                <a:gd name="connsiteX90" fmla="*/ 3232377 w 4215960"/>
                <a:gd name="connsiteY90" fmla="*/ 1778680 h 3154571"/>
                <a:gd name="connsiteX91" fmla="*/ 3096078 w 4215960"/>
                <a:gd name="connsiteY91" fmla="*/ 1821996 h 3154571"/>
                <a:gd name="connsiteX92" fmla="*/ 2964089 w 4215960"/>
                <a:gd name="connsiteY92" fmla="*/ 1814512 h 3154571"/>
                <a:gd name="connsiteX93" fmla="*/ 2831646 w 4215960"/>
                <a:gd name="connsiteY93" fmla="*/ 1703614 h 3154571"/>
                <a:gd name="connsiteX94" fmla="*/ 2618468 w 4215960"/>
                <a:gd name="connsiteY94" fmla="*/ 1400401 h 3154571"/>
                <a:gd name="connsiteX95" fmla="*/ 2220006 w 4215960"/>
                <a:gd name="connsiteY95" fmla="*/ 1260928 h 3154571"/>
                <a:gd name="connsiteX96" fmla="*/ 1821543 w 4215960"/>
                <a:gd name="connsiteY96" fmla="*/ 1284514 h 3154571"/>
                <a:gd name="connsiteX97" fmla="*/ 1799771 w 4215960"/>
                <a:gd name="connsiteY97" fmla="*/ 1211943 h 3154571"/>
                <a:gd name="connsiteX98" fmla="*/ 1756228 w 4215960"/>
                <a:gd name="connsiteY98" fmla="*/ 1139371 h 3154571"/>
                <a:gd name="connsiteX99" fmla="*/ 1625600 w 4215960"/>
                <a:gd name="connsiteY99" fmla="*/ 986971 h 3154571"/>
                <a:gd name="connsiteX100" fmla="*/ 1589314 w 4215960"/>
                <a:gd name="connsiteY100" fmla="*/ 928914 h 3154571"/>
                <a:gd name="connsiteX101" fmla="*/ 1574800 w 4215960"/>
                <a:gd name="connsiteY101" fmla="*/ 892628 h 3154571"/>
                <a:gd name="connsiteX102" fmla="*/ 1538514 w 4215960"/>
                <a:gd name="connsiteY102" fmla="*/ 856343 h 3154571"/>
                <a:gd name="connsiteX103" fmla="*/ 1509485 w 4215960"/>
                <a:gd name="connsiteY103" fmla="*/ 820057 h 3154571"/>
                <a:gd name="connsiteX104" fmla="*/ 1473200 w 4215960"/>
                <a:gd name="connsiteY104" fmla="*/ 783771 h 3154571"/>
                <a:gd name="connsiteX105" fmla="*/ 1436914 w 4215960"/>
                <a:gd name="connsiteY105" fmla="*/ 718457 h 3154571"/>
                <a:gd name="connsiteX106" fmla="*/ 1357085 w 4215960"/>
                <a:gd name="connsiteY106" fmla="*/ 624114 h 3154571"/>
                <a:gd name="connsiteX107" fmla="*/ 1335314 w 4215960"/>
                <a:gd name="connsiteY107" fmla="*/ 602343 h 3154571"/>
                <a:gd name="connsiteX108" fmla="*/ 1277257 w 4215960"/>
                <a:gd name="connsiteY108" fmla="*/ 529771 h 3154571"/>
                <a:gd name="connsiteX109" fmla="*/ 1219200 w 4215960"/>
                <a:gd name="connsiteY109" fmla="*/ 464457 h 3154571"/>
                <a:gd name="connsiteX110" fmla="*/ 1161143 w 4215960"/>
                <a:gd name="connsiteY110" fmla="*/ 406400 h 3154571"/>
                <a:gd name="connsiteX111" fmla="*/ 1081314 w 4215960"/>
                <a:gd name="connsiteY111" fmla="*/ 362857 h 3154571"/>
                <a:gd name="connsiteX112" fmla="*/ 1052285 w 4215960"/>
                <a:gd name="connsiteY112" fmla="*/ 333828 h 3154571"/>
                <a:gd name="connsiteX113" fmla="*/ 1001485 w 4215960"/>
                <a:gd name="connsiteY113" fmla="*/ 304800 h 3154571"/>
                <a:gd name="connsiteX114" fmla="*/ 979714 w 4215960"/>
                <a:gd name="connsiteY114" fmla="*/ 290285 h 3154571"/>
                <a:gd name="connsiteX115" fmla="*/ 928914 w 4215960"/>
                <a:gd name="connsiteY115" fmla="*/ 246743 h 3154571"/>
                <a:gd name="connsiteX116" fmla="*/ 907143 w 4215960"/>
                <a:gd name="connsiteY116" fmla="*/ 232228 h 3154571"/>
                <a:gd name="connsiteX117" fmla="*/ 885371 w 4215960"/>
                <a:gd name="connsiteY117" fmla="*/ 224971 h 3154571"/>
                <a:gd name="connsiteX118" fmla="*/ 849085 w 4215960"/>
                <a:gd name="connsiteY118" fmla="*/ 188685 h 3154571"/>
                <a:gd name="connsiteX119" fmla="*/ 820057 w 4215960"/>
                <a:gd name="connsiteY119" fmla="*/ 166914 h 3154571"/>
                <a:gd name="connsiteX120" fmla="*/ 812800 w 4215960"/>
                <a:gd name="connsiteY120" fmla="*/ 145143 h 3154571"/>
                <a:gd name="connsiteX121" fmla="*/ 762000 w 4215960"/>
                <a:gd name="connsiteY121" fmla="*/ 116114 h 3154571"/>
                <a:gd name="connsiteX122" fmla="*/ 740228 w 4215960"/>
                <a:gd name="connsiteY122" fmla="*/ 101600 h 3154571"/>
                <a:gd name="connsiteX123" fmla="*/ 703943 w 4215960"/>
                <a:gd name="connsiteY123" fmla="*/ 65314 h 3154571"/>
                <a:gd name="connsiteX124" fmla="*/ 689428 w 4215960"/>
                <a:gd name="connsiteY124" fmla="*/ 50800 h 3154571"/>
                <a:gd name="connsiteX125" fmla="*/ 660400 w 4215960"/>
                <a:gd name="connsiteY125" fmla="*/ 43543 h 3154571"/>
                <a:gd name="connsiteX126" fmla="*/ 638628 w 4215960"/>
                <a:gd name="connsiteY126" fmla="*/ 36285 h 3154571"/>
                <a:gd name="connsiteX127" fmla="*/ 602343 w 4215960"/>
                <a:gd name="connsiteY127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557812 w 4215960"/>
                <a:gd name="connsiteY64" fmla="*/ 2899002 h 3154571"/>
                <a:gd name="connsiteX65" fmla="*/ 3624488 w 4215960"/>
                <a:gd name="connsiteY65" fmla="*/ 2959329 h 3154571"/>
                <a:gd name="connsiteX66" fmla="*/ 3657601 w 4215960"/>
                <a:gd name="connsiteY66" fmla="*/ 2974521 h 3154571"/>
                <a:gd name="connsiteX67" fmla="*/ 3623808 w 4215960"/>
                <a:gd name="connsiteY67" fmla="*/ 3015569 h 3154571"/>
                <a:gd name="connsiteX68" fmla="*/ 3662816 w 4215960"/>
                <a:gd name="connsiteY68" fmla="*/ 3123065 h 3154571"/>
                <a:gd name="connsiteX69" fmla="*/ 3715203 w 4215960"/>
                <a:gd name="connsiteY69" fmla="*/ 3154363 h 3154571"/>
                <a:gd name="connsiteX70" fmla="*/ 3767137 w 4215960"/>
                <a:gd name="connsiteY70" fmla="*/ 3112181 h 3154571"/>
                <a:gd name="connsiteX71" fmla="*/ 3852862 w 4215960"/>
                <a:gd name="connsiteY71" fmla="*/ 3063648 h 3154571"/>
                <a:gd name="connsiteX72" fmla="*/ 3835626 w 4215960"/>
                <a:gd name="connsiteY72" fmla="*/ 2974747 h 3154571"/>
                <a:gd name="connsiteX73" fmla="*/ 3912960 w 4215960"/>
                <a:gd name="connsiteY73" fmla="*/ 2842078 h 3154571"/>
                <a:gd name="connsiteX74" fmla="*/ 4205514 w 4215960"/>
                <a:gd name="connsiteY74" fmla="*/ 2508930 h 3154571"/>
                <a:gd name="connsiteX75" fmla="*/ 4124097 w 4215960"/>
                <a:gd name="connsiteY75" fmla="*/ 2499858 h 3154571"/>
                <a:gd name="connsiteX76" fmla="*/ 4128634 w 4215960"/>
                <a:gd name="connsiteY76" fmla="*/ 2408010 h 3154571"/>
                <a:gd name="connsiteX77" fmla="*/ 4079647 w 4215960"/>
                <a:gd name="connsiteY77" fmla="*/ 2382838 h 3154571"/>
                <a:gd name="connsiteX78" fmla="*/ 3995510 w 4215960"/>
                <a:gd name="connsiteY78" fmla="*/ 2414360 h 3154571"/>
                <a:gd name="connsiteX79" fmla="*/ 3958771 w 4215960"/>
                <a:gd name="connsiteY79" fmla="*/ 2378075 h 3154571"/>
                <a:gd name="connsiteX80" fmla="*/ 4003448 w 4215960"/>
                <a:gd name="connsiteY80" fmla="*/ 2355170 h 3154571"/>
                <a:gd name="connsiteX81" fmla="*/ 3874181 w 4215960"/>
                <a:gd name="connsiteY81" fmla="*/ 2141991 h 3154571"/>
                <a:gd name="connsiteX82" fmla="*/ 3889147 w 4215960"/>
                <a:gd name="connsiteY82" fmla="*/ 2111828 h 3154571"/>
                <a:gd name="connsiteX83" fmla="*/ 3865562 w 4215960"/>
                <a:gd name="connsiteY83" fmla="*/ 1996168 h 3154571"/>
                <a:gd name="connsiteX84" fmla="*/ 3706813 w 4215960"/>
                <a:gd name="connsiteY84" fmla="*/ 1985282 h 3154571"/>
                <a:gd name="connsiteX85" fmla="*/ 3673475 w 4215960"/>
                <a:gd name="connsiteY85" fmla="*/ 2034040 h 3154571"/>
                <a:gd name="connsiteX86" fmla="*/ 3584575 w 4215960"/>
                <a:gd name="connsiteY86" fmla="*/ 2048556 h 3154571"/>
                <a:gd name="connsiteX87" fmla="*/ 3590925 w 4215960"/>
                <a:gd name="connsiteY87" fmla="*/ 2026557 h 3154571"/>
                <a:gd name="connsiteX88" fmla="*/ 3537403 w 4215960"/>
                <a:gd name="connsiteY88" fmla="*/ 2010456 h 3154571"/>
                <a:gd name="connsiteX89" fmla="*/ 3512684 w 4215960"/>
                <a:gd name="connsiteY89" fmla="*/ 1845355 h 3154571"/>
                <a:gd name="connsiteX90" fmla="*/ 3232377 w 4215960"/>
                <a:gd name="connsiteY90" fmla="*/ 1778680 h 3154571"/>
                <a:gd name="connsiteX91" fmla="*/ 3096078 w 4215960"/>
                <a:gd name="connsiteY91" fmla="*/ 1821996 h 3154571"/>
                <a:gd name="connsiteX92" fmla="*/ 2964089 w 4215960"/>
                <a:gd name="connsiteY92" fmla="*/ 1814512 h 3154571"/>
                <a:gd name="connsiteX93" fmla="*/ 2831646 w 4215960"/>
                <a:gd name="connsiteY93" fmla="*/ 1703614 h 3154571"/>
                <a:gd name="connsiteX94" fmla="*/ 2618468 w 4215960"/>
                <a:gd name="connsiteY94" fmla="*/ 1400401 h 3154571"/>
                <a:gd name="connsiteX95" fmla="*/ 2220006 w 4215960"/>
                <a:gd name="connsiteY95" fmla="*/ 1260928 h 3154571"/>
                <a:gd name="connsiteX96" fmla="*/ 1821543 w 4215960"/>
                <a:gd name="connsiteY96" fmla="*/ 1284514 h 3154571"/>
                <a:gd name="connsiteX97" fmla="*/ 1799771 w 4215960"/>
                <a:gd name="connsiteY97" fmla="*/ 1211943 h 3154571"/>
                <a:gd name="connsiteX98" fmla="*/ 1756228 w 4215960"/>
                <a:gd name="connsiteY98" fmla="*/ 1139371 h 3154571"/>
                <a:gd name="connsiteX99" fmla="*/ 1625600 w 4215960"/>
                <a:gd name="connsiteY99" fmla="*/ 986971 h 3154571"/>
                <a:gd name="connsiteX100" fmla="*/ 1589314 w 4215960"/>
                <a:gd name="connsiteY100" fmla="*/ 928914 h 3154571"/>
                <a:gd name="connsiteX101" fmla="*/ 1574800 w 4215960"/>
                <a:gd name="connsiteY101" fmla="*/ 892628 h 3154571"/>
                <a:gd name="connsiteX102" fmla="*/ 1538514 w 4215960"/>
                <a:gd name="connsiteY102" fmla="*/ 856343 h 3154571"/>
                <a:gd name="connsiteX103" fmla="*/ 1509485 w 4215960"/>
                <a:gd name="connsiteY103" fmla="*/ 820057 h 3154571"/>
                <a:gd name="connsiteX104" fmla="*/ 1473200 w 4215960"/>
                <a:gd name="connsiteY104" fmla="*/ 783771 h 3154571"/>
                <a:gd name="connsiteX105" fmla="*/ 1436914 w 4215960"/>
                <a:gd name="connsiteY105" fmla="*/ 718457 h 3154571"/>
                <a:gd name="connsiteX106" fmla="*/ 1357085 w 4215960"/>
                <a:gd name="connsiteY106" fmla="*/ 624114 h 3154571"/>
                <a:gd name="connsiteX107" fmla="*/ 1335314 w 4215960"/>
                <a:gd name="connsiteY107" fmla="*/ 602343 h 3154571"/>
                <a:gd name="connsiteX108" fmla="*/ 1277257 w 4215960"/>
                <a:gd name="connsiteY108" fmla="*/ 529771 h 3154571"/>
                <a:gd name="connsiteX109" fmla="*/ 1219200 w 4215960"/>
                <a:gd name="connsiteY109" fmla="*/ 464457 h 3154571"/>
                <a:gd name="connsiteX110" fmla="*/ 1161143 w 4215960"/>
                <a:gd name="connsiteY110" fmla="*/ 406400 h 3154571"/>
                <a:gd name="connsiteX111" fmla="*/ 1081314 w 4215960"/>
                <a:gd name="connsiteY111" fmla="*/ 362857 h 3154571"/>
                <a:gd name="connsiteX112" fmla="*/ 1052285 w 4215960"/>
                <a:gd name="connsiteY112" fmla="*/ 333828 h 3154571"/>
                <a:gd name="connsiteX113" fmla="*/ 1001485 w 4215960"/>
                <a:gd name="connsiteY113" fmla="*/ 304800 h 3154571"/>
                <a:gd name="connsiteX114" fmla="*/ 979714 w 4215960"/>
                <a:gd name="connsiteY114" fmla="*/ 290285 h 3154571"/>
                <a:gd name="connsiteX115" fmla="*/ 928914 w 4215960"/>
                <a:gd name="connsiteY115" fmla="*/ 246743 h 3154571"/>
                <a:gd name="connsiteX116" fmla="*/ 907143 w 4215960"/>
                <a:gd name="connsiteY116" fmla="*/ 232228 h 3154571"/>
                <a:gd name="connsiteX117" fmla="*/ 885371 w 4215960"/>
                <a:gd name="connsiteY117" fmla="*/ 224971 h 3154571"/>
                <a:gd name="connsiteX118" fmla="*/ 849085 w 4215960"/>
                <a:gd name="connsiteY118" fmla="*/ 188685 h 3154571"/>
                <a:gd name="connsiteX119" fmla="*/ 820057 w 4215960"/>
                <a:gd name="connsiteY119" fmla="*/ 166914 h 3154571"/>
                <a:gd name="connsiteX120" fmla="*/ 812800 w 4215960"/>
                <a:gd name="connsiteY120" fmla="*/ 145143 h 3154571"/>
                <a:gd name="connsiteX121" fmla="*/ 762000 w 4215960"/>
                <a:gd name="connsiteY121" fmla="*/ 116114 h 3154571"/>
                <a:gd name="connsiteX122" fmla="*/ 740228 w 4215960"/>
                <a:gd name="connsiteY122" fmla="*/ 101600 h 3154571"/>
                <a:gd name="connsiteX123" fmla="*/ 703943 w 4215960"/>
                <a:gd name="connsiteY123" fmla="*/ 65314 h 3154571"/>
                <a:gd name="connsiteX124" fmla="*/ 689428 w 4215960"/>
                <a:gd name="connsiteY124" fmla="*/ 50800 h 3154571"/>
                <a:gd name="connsiteX125" fmla="*/ 660400 w 4215960"/>
                <a:gd name="connsiteY125" fmla="*/ 43543 h 3154571"/>
                <a:gd name="connsiteX126" fmla="*/ 638628 w 4215960"/>
                <a:gd name="connsiteY126" fmla="*/ 36285 h 3154571"/>
                <a:gd name="connsiteX127" fmla="*/ 602343 w 4215960"/>
                <a:gd name="connsiteY127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562574 w 4215960"/>
                <a:gd name="connsiteY64" fmla="*/ 2949802 h 3154571"/>
                <a:gd name="connsiteX65" fmla="*/ 3624488 w 4215960"/>
                <a:gd name="connsiteY65" fmla="*/ 2959329 h 3154571"/>
                <a:gd name="connsiteX66" fmla="*/ 3657601 w 4215960"/>
                <a:gd name="connsiteY66" fmla="*/ 2974521 h 3154571"/>
                <a:gd name="connsiteX67" fmla="*/ 3623808 w 4215960"/>
                <a:gd name="connsiteY67" fmla="*/ 3015569 h 3154571"/>
                <a:gd name="connsiteX68" fmla="*/ 3662816 w 4215960"/>
                <a:gd name="connsiteY68" fmla="*/ 3123065 h 3154571"/>
                <a:gd name="connsiteX69" fmla="*/ 3715203 w 4215960"/>
                <a:gd name="connsiteY69" fmla="*/ 3154363 h 3154571"/>
                <a:gd name="connsiteX70" fmla="*/ 3767137 w 4215960"/>
                <a:gd name="connsiteY70" fmla="*/ 3112181 h 3154571"/>
                <a:gd name="connsiteX71" fmla="*/ 3852862 w 4215960"/>
                <a:gd name="connsiteY71" fmla="*/ 3063648 h 3154571"/>
                <a:gd name="connsiteX72" fmla="*/ 3835626 w 4215960"/>
                <a:gd name="connsiteY72" fmla="*/ 2974747 h 3154571"/>
                <a:gd name="connsiteX73" fmla="*/ 3912960 w 4215960"/>
                <a:gd name="connsiteY73" fmla="*/ 2842078 h 3154571"/>
                <a:gd name="connsiteX74" fmla="*/ 4205514 w 4215960"/>
                <a:gd name="connsiteY74" fmla="*/ 2508930 h 3154571"/>
                <a:gd name="connsiteX75" fmla="*/ 4124097 w 4215960"/>
                <a:gd name="connsiteY75" fmla="*/ 2499858 h 3154571"/>
                <a:gd name="connsiteX76" fmla="*/ 4128634 w 4215960"/>
                <a:gd name="connsiteY76" fmla="*/ 2408010 h 3154571"/>
                <a:gd name="connsiteX77" fmla="*/ 4079647 w 4215960"/>
                <a:gd name="connsiteY77" fmla="*/ 2382838 h 3154571"/>
                <a:gd name="connsiteX78" fmla="*/ 3995510 w 4215960"/>
                <a:gd name="connsiteY78" fmla="*/ 2414360 h 3154571"/>
                <a:gd name="connsiteX79" fmla="*/ 3958771 w 4215960"/>
                <a:gd name="connsiteY79" fmla="*/ 2378075 h 3154571"/>
                <a:gd name="connsiteX80" fmla="*/ 4003448 w 4215960"/>
                <a:gd name="connsiteY80" fmla="*/ 2355170 h 3154571"/>
                <a:gd name="connsiteX81" fmla="*/ 3874181 w 4215960"/>
                <a:gd name="connsiteY81" fmla="*/ 2141991 h 3154571"/>
                <a:gd name="connsiteX82" fmla="*/ 3889147 w 4215960"/>
                <a:gd name="connsiteY82" fmla="*/ 2111828 h 3154571"/>
                <a:gd name="connsiteX83" fmla="*/ 3865562 w 4215960"/>
                <a:gd name="connsiteY83" fmla="*/ 1996168 h 3154571"/>
                <a:gd name="connsiteX84" fmla="*/ 3706813 w 4215960"/>
                <a:gd name="connsiteY84" fmla="*/ 1985282 h 3154571"/>
                <a:gd name="connsiteX85" fmla="*/ 3673475 w 4215960"/>
                <a:gd name="connsiteY85" fmla="*/ 2034040 h 3154571"/>
                <a:gd name="connsiteX86" fmla="*/ 3584575 w 4215960"/>
                <a:gd name="connsiteY86" fmla="*/ 2048556 h 3154571"/>
                <a:gd name="connsiteX87" fmla="*/ 3590925 w 4215960"/>
                <a:gd name="connsiteY87" fmla="*/ 2026557 h 3154571"/>
                <a:gd name="connsiteX88" fmla="*/ 3537403 w 4215960"/>
                <a:gd name="connsiteY88" fmla="*/ 2010456 h 3154571"/>
                <a:gd name="connsiteX89" fmla="*/ 3512684 w 4215960"/>
                <a:gd name="connsiteY89" fmla="*/ 1845355 h 3154571"/>
                <a:gd name="connsiteX90" fmla="*/ 3232377 w 4215960"/>
                <a:gd name="connsiteY90" fmla="*/ 1778680 h 3154571"/>
                <a:gd name="connsiteX91" fmla="*/ 3096078 w 4215960"/>
                <a:gd name="connsiteY91" fmla="*/ 1821996 h 3154571"/>
                <a:gd name="connsiteX92" fmla="*/ 2964089 w 4215960"/>
                <a:gd name="connsiteY92" fmla="*/ 1814512 h 3154571"/>
                <a:gd name="connsiteX93" fmla="*/ 2831646 w 4215960"/>
                <a:gd name="connsiteY93" fmla="*/ 1703614 h 3154571"/>
                <a:gd name="connsiteX94" fmla="*/ 2618468 w 4215960"/>
                <a:gd name="connsiteY94" fmla="*/ 1400401 h 3154571"/>
                <a:gd name="connsiteX95" fmla="*/ 2220006 w 4215960"/>
                <a:gd name="connsiteY95" fmla="*/ 1260928 h 3154571"/>
                <a:gd name="connsiteX96" fmla="*/ 1821543 w 4215960"/>
                <a:gd name="connsiteY96" fmla="*/ 1284514 h 3154571"/>
                <a:gd name="connsiteX97" fmla="*/ 1799771 w 4215960"/>
                <a:gd name="connsiteY97" fmla="*/ 1211943 h 3154571"/>
                <a:gd name="connsiteX98" fmla="*/ 1756228 w 4215960"/>
                <a:gd name="connsiteY98" fmla="*/ 1139371 h 3154571"/>
                <a:gd name="connsiteX99" fmla="*/ 1625600 w 4215960"/>
                <a:gd name="connsiteY99" fmla="*/ 986971 h 3154571"/>
                <a:gd name="connsiteX100" fmla="*/ 1589314 w 4215960"/>
                <a:gd name="connsiteY100" fmla="*/ 928914 h 3154571"/>
                <a:gd name="connsiteX101" fmla="*/ 1574800 w 4215960"/>
                <a:gd name="connsiteY101" fmla="*/ 892628 h 3154571"/>
                <a:gd name="connsiteX102" fmla="*/ 1538514 w 4215960"/>
                <a:gd name="connsiteY102" fmla="*/ 856343 h 3154571"/>
                <a:gd name="connsiteX103" fmla="*/ 1509485 w 4215960"/>
                <a:gd name="connsiteY103" fmla="*/ 820057 h 3154571"/>
                <a:gd name="connsiteX104" fmla="*/ 1473200 w 4215960"/>
                <a:gd name="connsiteY104" fmla="*/ 783771 h 3154571"/>
                <a:gd name="connsiteX105" fmla="*/ 1436914 w 4215960"/>
                <a:gd name="connsiteY105" fmla="*/ 718457 h 3154571"/>
                <a:gd name="connsiteX106" fmla="*/ 1357085 w 4215960"/>
                <a:gd name="connsiteY106" fmla="*/ 624114 h 3154571"/>
                <a:gd name="connsiteX107" fmla="*/ 1335314 w 4215960"/>
                <a:gd name="connsiteY107" fmla="*/ 602343 h 3154571"/>
                <a:gd name="connsiteX108" fmla="*/ 1277257 w 4215960"/>
                <a:gd name="connsiteY108" fmla="*/ 529771 h 3154571"/>
                <a:gd name="connsiteX109" fmla="*/ 1219200 w 4215960"/>
                <a:gd name="connsiteY109" fmla="*/ 464457 h 3154571"/>
                <a:gd name="connsiteX110" fmla="*/ 1161143 w 4215960"/>
                <a:gd name="connsiteY110" fmla="*/ 406400 h 3154571"/>
                <a:gd name="connsiteX111" fmla="*/ 1081314 w 4215960"/>
                <a:gd name="connsiteY111" fmla="*/ 362857 h 3154571"/>
                <a:gd name="connsiteX112" fmla="*/ 1052285 w 4215960"/>
                <a:gd name="connsiteY112" fmla="*/ 333828 h 3154571"/>
                <a:gd name="connsiteX113" fmla="*/ 1001485 w 4215960"/>
                <a:gd name="connsiteY113" fmla="*/ 304800 h 3154571"/>
                <a:gd name="connsiteX114" fmla="*/ 979714 w 4215960"/>
                <a:gd name="connsiteY114" fmla="*/ 290285 h 3154571"/>
                <a:gd name="connsiteX115" fmla="*/ 928914 w 4215960"/>
                <a:gd name="connsiteY115" fmla="*/ 246743 h 3154571"/>
                <a:gd name="connsiteX116" fmla="*/ 907143 w 4215960"/>
                <a:gd name="connsiteY116" fmla="*/ 232228 h 3154571"/>
                <a:gd name="connsiteX117" fmla="*/ 885371 w 4215960"/>
                <a:gd name="connsiteY117" fmla="*/ 224971 h 3154571"/>
                <a:gd name="connsiteX118" fmla="*/ 849085 w 4215960"/>
                <a:gd name="connsiteY118" fmla="*/ 188685 h 3154571"/>
                <a:gd name="connsiteX119" fmla="*/ 820057 w 4215960"/>
                <a:gd name="connsiteY119" fmla="*/ 166914 h 3154571"/>
                <a:gd name="connsiteX120" fmla="*/ 812800 w 4215960"/>
                <a:gd name="connsiteY120" fmla="*/ 145143 h 3154571"/>
                <a:gd name="connsiteX121" fmla="*/ 762000 w 4215960"/>
                <a:gd name="connsiteY121" fmla="*/ 116114 h 3154571"/>
                <a:gd name="connsiteX122" fmla="*/ 740228 w 4215960"/>
                <a:gd name="connsiteY122" fmla="*/ 101600 h 3154571"/>
                <a:gd name="connsiteX123" fmla="*/ 703943 w 4215960"/>
                <a:gd name="connsiteY123" fmla="*/ 65314 h 3154571"/>
                <a:gd name="connsiteX124" fmla="*/ 689428 w 4215960"/>
                <a:gd name="connsiteY124" fmla="*/ 50800 h 3154571"/>
                <a:gd name="connsiteX125" fmla="*/ 660400 w 4215960"/>
                <a:gd name="connsiteY125" fmla="*/ 43543 h 3154571"/>
                <a:gd name="connsiteX126" fmla="*/ 638628 w 4215960"/>
                <a:gd name="connsiteY126" fmla="*/ 36285 h 3154571"/>
                <a:gd name="connsiteX127" fmla="*/ 602343 w 4215960"/>
                <a:gd name="connsiteY127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343500 w 4215960"/>
                <a:gd name="connsiteY64" fmla="*/ 3054578 h 3154571"/>
                <a:gd name="connsiteX65" fmla="*/ 3562574 w 4215960"/>
                <a:gd name="connsiteY65" fmla="*/ 2949802 h 3154571"/>
                <a:gd name="connsiteX66" fmla="*/ 3624488 w 4215960"/>
                <a:gd name="connsiteY66" fmla="*/ 2959329 h 3154571"/>
                <a:gd name="connsiteX67" fmla="*/ 3657601 w 4215960"/>
                <a:gd name="connsiteY67" fmla="*/ 2974521 h 3154571"/>
                <a:gd name="connsiteX68" fmla="*/ 3623808 w 4215960"/>
                <a:gd name="connsiteY68" fmla="*/ 3015569 h 3154571"/>
                <a:gd name="connsiteX69" fmla="*/ 3662816 w 4215960"/>
                <a:gd name="connsiteY69" fmla="*/ 3123065 h 3154571"/>
                <a:gd name="connsiteX70" fmla="*/ 3715203 w 4215960"/>
                <a:gd name="connsiteY70" fmla="*/ 3154363 h 3154571"/>
                <a:gd name="connsiteX71" fmla="*/ 3767137 w 4215960"/>
                <a:gd name="connsiteY71" fmla="*/ 3112181 h 3154571"/>
                <a:gd name="connsiteX72" fmla="*/ 3852862 w 4215960"/>
                <a:gd name="connsiteY72" fmla="*/ 3063648 h 3154571"/>
                <a:gd name="connsiteX73" fmla="*/ 3835626 w 4215960"/>
                <a:gd name="connsiteY73" fmla="*/ 2974747 h 3154571"/>
                <a:gd name="connsiteX74" fmla="*/ 3912960 w 4215960"/>
                <a:gd name="connsiteY74" fmla="*/ 2842078 h 3154571"/>
                <a:gd name="connsiteX75" fmla="*/ 4205514 w 4215960"/>
                <a:gd name="connsiteY75" fmla="*/ 2508930 h 3154571"/>
                <a:gd name="connsiteX76" fmla="*/ 4124097 w 4215960"/>
                <a:gd name="connsiteY76" fmla="*/ 2499858 h 3154571"/>
                <a:gd name="connsiteX77" fmla="*/ 4128634 w 4215960"/>
                <a:gd name="connsiteY77" fmla="*/ 2408010 h 3154571"/>
                <a:gd name="connsiteX78" fmla="*/ 4079647 w 4215960"/>
                <a:gd name="connsiteY78" fmla="*/ 2382838 h 3154571"/>
                <a:gd name="connsiteX79" fmla="*/ 3995510 w 4215960"/>
                <a:gd name="connsiteY79" fmla="*/ 2414360 h 3154571"/>
                <a:gd name="connsiteX80" fmla="*/ 3958771 w 4215960"/>
                <a:gd name="connsiteY80" fmla="*/ 2378075 h 3154571"/>
                <a:gd name="connsiteX81" fmla="*/ 4003448 w 4215960"/>
                <a:gd name="connsiteY81" fmla="*/ 2355170 h 3154571"/>
                <a:gd name="connsiteX82" fmla="*/ 3874181 w 4215960"/>
                <a:gd name="connsiteY82" fmla="*/ 2141991 h 3154571"/>
                <a:gd name="connsiteX83" fmla="*/ 3889147 w 4215960"/>
                <a:gd name="connsiteY83" fmla="*/ 2111828 h 3154571"/>
                <a:gd name="connsiteX84" fmla="*/ 3865562 w 4215960"/>
                <a:gd name="connsiteY84" fmla="*/ 1996168 h 3154571"/>
                <a:gd name="connsiteX85" fmla="*/ 3706813 w 4215960"/>
                <a:gd name="connsiteY85" fmla="*/ 1985282 h 3154571"/>
                <a:gd name="connsiteX86" fmla="*/ 3673475 w 4215960"/>
                <a:gd name="connsiteY86" fmla="*/ 2034040 h 3154571"/>
                <a:gd name="connsiteX87" fmla="*/ 3584575 w 4215960"/>
                <a:gd name="connsiteY87" fmla="*/ 2048556 h 3154571"/>
                <a:gd name="connsiteX88" fmla="*/ 3590925 w 4215960"/>
                <a:gd name="connsiteY88" fmla="*/ 2026557 h 3154571"/>
                <a:gd name="connsiteX89" fmla="*/ 3537403 w 4215960"/>
                <a:gd name="connsiteY89" fmla="*/ 2010456 h 3154571"/>
                <a:gd name="connsiteX90" fmla="*/ 3512684 w 4215960"/>
                <a:gd name="connsiteY90" fmla="*/ 1845355 h 3154571"/>
                <a:gd name="connsiteX91" fmla="*/ 3232377 w 4215960"/>
                <a:gd name="connsiteY91" fmla="*/ 1778680 h 3154571"/>
                <a:gd name="connsiteX92" fmla="*/ 3096078 w 4215960"/>
                <a:gd name="connsiteY92" fmla="*/ 1821996 h 3154571"/>
                <a:gd name="connsiteX93" fmla="*/ 2964089 w 4215960"/>
                <a:gd name="connsiteY93" fmla="*/ 1814512 h 3154571"/>
                <a:gd name="connsiteX94" fmla="*/ 2831646 w 4215960"/>
                <a:gd name="connsiteY94" fmla="*/ 1703614 h 3154571"/>
                <a:gd name="connsiteX95" fmla="*/ 2618468 w 4215960"/>
                <a:gd name="connsiteY95" fmla="*/ 1400401 h 3154571"/>
                <a:gd name="connsiteX96" fmla="*/ 2220006 w 4215960"/>
                <a:gd name="connsiteY96" fmla="*/ 1260928 h 3154571"/>
                <a:gd name="connsiteX97" fmla="*/ 1821543 w 4215960"/>
                <a:gd name="connsiteY97" fmla="*/ 1284514 h 3154571"/>
                <a:gd name="connsiteX98" fmla="*/ 1799771 w 4215960"/>
                <a:gd name="connsiteY98" fmla="*/ 1211943 h 3154571"/>
                <a:gd name="connsiteX99" fmla="*/ 1756228 w 4215960"/>
                <a:gd name="connsiteY99" fmla="*/ 1139371 h 3154571"/>
                <a:gd name="connsiteX100" fmla="*/ 1625600 w 4215960"/>
                <a:gd name="connsiteY100" fmla="*/ 986971 h 3154571"/>
                <a:gd name="connsiteX101" fmla="*/ 1589314 w 4215960"/>
                <a:gd name="connsiteY101" fmla="*/ 928914 h 3154571"/>
                <a:gd name="connsiteX102" fmla="*/ 1574800 w 4215960"/>
                <a:gd name="connsiteY102" fmla="*/ 892628 h 3154571"/>
                <a:gd name="connsiteX103" fmla="*/ 1538514 w 4215960"/>
                <a:gd name="connsiteY103" fmla="*/ 856343 h 3154571"/>
                <a:gd name="connsiteX104" fmla="*/ 1509485 w 4215960"/>
                <a:gd name="connsiteY104" fmla="*/ 820057 h 3154571"/>
                <a:gd name="connsiteX105" fmla="*/ 1473200 w 4215960"/>
                <a:gd name="connsiteY105" fmla="*/ 783771 h 3154571"/>
                <a:gd name="connsiteX106" fmla="*/ 1436914 w 4215960"/>
                <a:gd name="connsiteY106" fmla="*/ 718457 h 3154571"/>
                <a:gd name="connsiteX107" fmla="*/ 1357085 w 4215960"/>
                <a:gd name="connsiteY107" fmla="*/ 624114 h 3154571"/>
                <a:gd name="connsiteX108" fmla="*/ 1335314 w 4215960"/>
                <a:gd name="connsiteY108" fmla="*/ 602343 h 3154571"/>
                <a:gd name="connsiteX109" fmla="*/ 1277257 w 4215960"/>
                <a:gd name="connsiteY109" fmla="*/ 529771 h 3154571"/>
                <a:gd name="connsiteX110" fmla="*/ 1219200 w 4215960"/>
                <a:gd name="connsiteY110" fmla="*/ 464457 h 3154571"/>
                <a:gd name="connsiteX111" fmla="*/ 1161143 w 4215960"/>
                <a:gd name="connsiteY111" fmla="*/ 406400 h 3154571"/>
                <a:gd name="connsiteX112" fmla="*/ 1081314 w 4215960"/>
                <a:gd name="connsiteY112" fmla="*/ 362857 h 3154571"/>
                <a:gd name="connsiteX113" fmla="*/ 1052285 w 4215960"/>
                <a:gd name="connsiteY113" fmla="*/ 333828 h 3154571"/>
                <a:gd name="connsiteX114" fmla="*/ 1001485 w 4215960"/>
                <a:gd name="connsiteY114" fmla="*/ 304800 h 3154571"/>
                <a:gd name="connsiteX115" fmla="*/ 979714 w 4215960"/>
                <a:gd name="connsiteY115" fmla="*/ 290285 h 3154571"/>
                <a:gd name="connsiteX116" fmla="*/ 928914 w 4215960"/>
                <a:gd name="connsiteY116" fmla="*/ 246743 h 3154571"/>
                <a:gd name="connsiteX117" fmla="*/ 907143 w 4215960"/>
                <a:gd name="connsiteY117" fmla="*/ 232228 h 3154571"/>
                <a:gd name="connsiteX118" fmla="*/ 885371 w 4215960"/>
                <a:gd name="connsiteY118" fmla="*/ 224971 h 3154571"/>
                <a:gd name="connsiteX119" fmla="*/ 849085 w 4215960"/>
                <a:gd name="connsiteY119" fmla="*/ 188685 h 3154571"/>
                <a:gd name="connsiteX120" fmla="*/ 820057 w 4215960"/>
                <a:gd name="connsiteY120" fmla="*/ 166914 h 3154571"/>
                <a:gd name="connsiteX121" fmla="*/ 812800 w 4215960"/>
                <a:gd name="connsiteY121" fmla="*/ 145143 h 3154571"/>
                <a:gd name="connsiteX122" fmla="*/ 762000 w 4215960"/>
                <a:gd name="connsiteY122" fmla="*/ 116114 h 3154571"/>
                <a:gd name="connsiteX123" fmla="*/ 740228 w 4215960"/>
                <a:gd name="connsiteY123" fmla="*/ 101600 h 3154571"/>
                <a:gd name="connsiteX124" fmla="*/ 703943 w 4215960"/>
                <a:gd name="connsiteY124" fmla="*/ 65314 h 3154571"/>
                <a:gd name="connsiteX125" fmla="*/ 689428 w 4215960"/>
                <a:gd name="connsiteY125" fmla="*/ 50800 h 3154571"/>
                <a:gd name="connsiteX126" fmla="*/ 660400 w 4215960"/>
                <a:gd name="connsiteY126" fmla="*/ 43543 h 3154571"/>
                <a:gd name="connsiteX127" fmla="*/ 638628 w 4215960"/>
                <a:gd name="connsiteY127" fmla="*/ 36285 h 3154571"/>
                <a:gd name="connsiteX128" fmla="*/ 602343 w 4215960"/>
                <a:gd name="connsiteY128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556225 w 4215960"/>
                <a:gd name="connsiteY64" fmla="*/ 2983141 h 3154571"/>
                <a:gd name="connsiteX65" fmla="*/ 3562574 w 4215960"/>
                <a:gd name="connsiteY65" fmla="*/ 2949802 h 3154571"/>
                <a:gd name="connsiteX66" fmla="*/ 3624488 w 4215960"/>
                <a:gd name="connsiteY66" fmla="*/ 2959329 h 3154571"/>
                <a:gd name="connsiteX67" fmla="*/ 3657601 w 4215960"/>
                <a:gd name="connsiteY67" fmla="*/ 2974521 h 3154571"/>
                <a:gd name="connsiteX68" fmla="*/ 3623808 w 4215960"/>
                <a:gd name="connsiteY68" fmla="*/ 3015569 h 3154571"/>
                <a:gd name="connsiteX69" fmla="*/ 3662816 w 4215960"/>
                <a:gd name="connsiteY69" fmla="*/ 3123065 h 3154571"/>
                <a:gd name="connsiteX70" fmla="*/ 3715203 w 4215960"/>
                <a:gd name="connsiteY70" fmla="*/ 3154363 h 3154571"/>
                <a:gd name="connsiteX71" fmla="*/ 3767137 w 4215960"/>
                <a:gd name="connsiteY71" fmla="*/ 3112181 h 3154571"/>
                <a:gd name="connsiteX72" fmla="*/ 3852862 w 4215960"/>
                <a:gd name="connsiteY72" fmla="*/ 3063648 h 3154571"/>
                <a:gd name="connsiteX73" fmla="*/ 3835626 w 4215960"/>
                <a:gd name="connsiteY73" fmla="*/ 2974747 h 3154571"/>
                <a:gd name="connsiteX74" fmla="*/ 3912960 w 4215960"/>
                <a:gd name="connsiteY74" fmla="*/ 2842078 h 3154571"/>
                <a:gd name="connsiteX75" fmla="*/ 4205514 w 4215960"/>
                <a:gd name="connsiteY75" fmla="*/ 2508930 h 3154571"/>
                <a:gd name="connsiteX76" fmla="*/ 4124097 w 4215960"/>
                <a:gd name="connsiteY76" fmla="*/ 2499858 h 3154571"/>
                <a:gd name="connsiteX77" fmla="*/ 4128634 w 4215960"/>
                <a:gd name="connsiteY77" fmla="*/ 2408010 h 3154571"/>
                <a:gd name="connsiteX78" fmla="*/ 4079647 w 4215960"/>
                <a:gd name="connsiteY78" fmla="*/ 2382838 h 3154571"/>
                <a:gd name="connsiteX79" fmla="*/ 3995510 w 4215960"/>
                <a:gd name="connsiteY79" fmla="*/ 2414360 h 3154571"/>
                <a:gd name="connsiteX80" fmla="*/ 3958771 w 4215960"/>
                <a:gd name="connsiteY80" fmla="*/ 2378075 h 3154571"/>
                <a:gd name="connsiteX81" fmla="*/ 4003448 w 4215960"/>
                <a:gd name="connsiteY81" fmla="*/ 2355170 h 3154571"/>
                <a:gd name="connsiteX82" fmla="*/ 3874181 w 4215960"/>
                <a:gd name="connsiteY82" fmla="*/ 2141991 h 3154571"/>
                <a:gd name="connsiteX83" fmla="*/ 3889147 w 4215960"/>
                <a:gd name="connsiteY83" fmla="*/ 2111828 h 3154571"/>
                <a:gd name="connsiteX84" fmla="*/ 3865562 w 4215960"/>
                <a:gd name="connsiteY84" fmla="*/ 1996168 h 3154571"/>
                <a:gd name="connsiteX85" fmla="*/ 3706813 w 4215960"/>
                <a:gd name="connsiteY85" fmla="*/ 1985282 h 3154571"/>
                <a:gd name="connsiteX86" fmla="*/ 3673475 w 4215960"/>
                <a:gd name="connsiteY86" fmla="*/ 2034040 h 3154571"/>
                <a:gd name="connsiteX87" fmla="*/ 3584575 w 4215960"/>
                <a:gd name="connsiteY87" fmla="*/ 2048556 h 3154571"/>
                <a:gd name="connsiteX88" fmla="*/ 3590925 w 4215960"/>
                <a:gd name="connsiteY88" fmla="*/ 2026557 h 3154571"/>
                <a:gd name="connsiteX89" fmla="*/ 3537403 w 4215960"/>
                <a:gd name="connsiteY89" fmla="*/ 2010456 h 3154571"/>
                <a:gd name="connsiteX90" fmla="*/ 3512684 w 4215960"/>
                <a:gd name="connsiteY90" fmla="*/ 1845355 h 3154571"/>
                <a:gd name="connsiteX91" fmla="*/ 3232377 w 4215960"/>
                <a:gd name="connsiteY91" fmla="*/ 1778680 h 3154571"/>
                <a:gd name="connsiteX92" fmla="*/ 3096078 w 4215960"/>
                <a:gd name="connsiteY92" fmla="*/ 1821996 h 3154571"/>
                <a:gd name="connsiteX93" fmla="*/ 2964089 w 4215960"/>
                <a:gd name="connsiteY93" fmla="*/ 1814512 h 3154571"/>
                <a:gd name="connsiteX94" fmla="*/ 2831646 w 4215960"/>
                <a:gd name="connsiteY94" fmla="*/ 1703614 h 3154571"/>
                <a:gd name="connsiteX95" fmla="*/ 2618468 w 4215960"/>
                <a:gd name="connsiteY95" fmla="*/ 1400401 h 3154571"/>
                <a:gd name="connsiteX96" fmla="*/ 2220006 w 4215960"/>
                <a:gd name="connsiteY96" fmla="*/ 1260928 h 3154571"/>
                <a:gd name="connsiteX97" fmla="*/ 1821543 w 4215960"/>
                <a:gd name="connsiteY97" fmla="*/ 1284514 h 3154571"/>
                <a:gd name="connsiteX98" fmla="*/ 1799771 w 4215960"/>
                <a:gd name="connsiteY98" fmla="*/ 1211943 h 3154571"/>
                <a:gd name="connsiteX99" fmla="*/ 1756228 w 4215960"/>
                <a:gd name="connsiteY99" fmla="*/ 1139371 h 3154571"/>
                <a:gd name="connsiteX100" fmla="*/ 1625600 w 4215960"/>
                <a:gd name="connsiteY100" fmla="*/ 986971 h 3154571"/>
                <a:gd name="connsiteX101" fmla="*/ 1589314 w 4215960"/>
                <a:gd name="connsiteY101" fmla="*/ 928914 h 3154571"/>
                <a:gd name="connsiteX102" fmla="*/ 1574800 w 4215960"/>
                <a:gd name="connsiteY102" fmla="*/ 892628 h 3154571"/>
                <a:gd name="connsiteX103" fmla="*/ 1538514 w 4215960"/>
                <a:gd name="connsiteY103" fmla="*/ 856343 h 3154571"/>
                <a:gd name="connsiteX104" fmla="*/ 1509485 w 4215960"/>
                <a:gd name="connsiteY104" fmla="*/ 820057 h 3154571"/>
                <a:gd name="connsiteX105" fmla="*/ 1473200 w 4215960"/>
                <a:gd name="connsiteY105" fmla="*/ 783771 h 3154571"/>
                <a:gd name="connsiteX106" fmla="*/ 1436914 w 4215960"/>
                <a:gd name="connsiteY106" fmla="*/ 718457 h 3154571"/>
                <a:gd name="connsiteX107" fmla="*/ 1357085 w 4215960"/>
                <a:gd name="connsiteY107" fmla="*/ 624114 h 3154571"/>
                <a:gd name="connsiteX108" fmla="*/ 1335314 w 4215960"/>
                <a:gd name="connsiteY108" fmla="*/ 602343 h 3154571"/>
                <a:gd name="connsiteX109" fmla="*/ 1277257 w 4215960"/>
                <a:gd name="connsiteY109" fmla="*/ 529771 h 3154571"/>
                <a:gd name="connsiteX110" fmla="*/ 1219200 w 4215960"/>
                <a:gd name="connsiteY110" fmla="*/ 464457 h 3154571"/>
                <a:gd name="connsiteX111" fmla="*/ 1161143 w 4215960"/>
                <a:gd name="connsiteY111" fmla="*/ 406400 h 3154571"/>
                <a:gd name="connsiteX112" fmla="*/ 1081314 w 4215960"/>
                <a:gd name="connsiteY112" fmla="*/ 362857 h 3154571"/>
                <a:gd name="connsiteX113" fmla="*/ 1052285 w 4215960"/>
                <a:gd name="connsiteY113" fmla="*/ 333828 h 3154571"/>
                <a:gd name="connsiteX114" fmla="*/ 1001485 w 4215960"/>
                <a:gd name="connsiteY114" fmla="*/ 304800 h 3154571"/>
                <a:gd name="connsiteX115" fmla="*/ 979714 w 4215960"/>
                <a:gd name="connsiteY115" fmla="*/ 290285 h 3154571"/>
                <a:gd name="connsiteX116" fmla="*/ 928914 w 4215960"/>
                <a:gd name="connsiteY116" fmla="*/ 246743 h 3154571"/>
                <a:gd name="connsiteX117" fmla="*/ 907143 w 4215960"/>
                <a:gd name="connsiteY117" fmla="*/ 232228 h 3154571"/>
                <a:gd name="connsiteX118" fmla="*/ 885371 w 4215960"/>
                <a:gd name="connsiteY118" fmla="*/ 224971 h 3154571"/>
                <a:gd name="connsiteX119" fmla="*/ 849085 w 4215960"/>
                <a:gd name="connsiteY119" fmla="*/ 188685 h 3154571"/>
                <a:gd name="connsiteX120" fmla="*/ 820057 w 4215960"/>
                <a:gd name="connsiteY120" fmla="*/ 166914 h 3154571"/>
                <a:gd name="connsiteX121" fmla="*/ 812800 w 4215960"/>
                <a:gd name="connsiteY121" fmla="*/ 145143 h 3154571"/>
                <a:gd name="connsiteX122" fmla="*/ 762000 w 4215960"/>
                <a:gd name="connsiteY122" fmla="*/ 116114 h 3154571"/>
                <a:gd name="connsiteX123" fmla="*/ 740228 w 4215960"/>
                <a:gd name="connsiteY123" fmla="*/ 101600 h 3154571"/>
                <a:gd name="connsiteX124" fmla="*/ 703943 w 4215960"/>
                <a:gd name="connsiteY124" fmla="*/ 65314 h 3154571"/>
                <a:gd name="connsiteX125" fmla="*/ 689428 w 4215960"/>
                <a:gd name="connsiteY125" fmla="*/ 50800 h 3154571"/>
                <a:gd name="connsiteX126" fmla="*/ 660400 w 4215960"/>
                <a:gd name="connsiteY126" fmla="*/ 43543 h 3154571"/>
                <a:gd name="connsiteX127" fmla="*/ 638628 w 4215960"/>
                <a:gd name="connsiteY127" fmla="*/ 36285 h 3154571"/>
                <a:gd name="connsiteX128" fmla="*/ 602343 w 4215960"/>
                <a:gd name="connsiteY128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345087 w 4215960"/>
                <a:gd name="connsiteY64" fmla="*/ 3049815 h 3154571"/>
                <a:gd name="connsiteX65" fmla="*/ 3556225 w 4215960"/>
                <a:gd name="connsiteY65" fmla="*/ 2983141 h 3154571"/>
                <a:gd name="connsiteX66" fmla="*/ 3562574 w 4215960"/>
                <a:gd name="connsiteY66" fmla="*/ 2949802 h 3154571"/>
                <a:gd name="connsiteX67" fmla="*/ 3624488 w 4215960"/>
                <a:gd name="connsiteY67" fmla="*/ 2959329 h 3154571"/>
                <a:gd name="connsiteX68" fmla="*/ 3657601 w 4215960"/>
                <a:gd name="connsiteY68" fmla="*/ 2974521 h 3154571"/>
                <a:gd name="connsiteX69" fmla="*/ 3623808 w 4215960"/>
                <a:gd name="connsiteY69" fmla="*/ 3015569 h 3154571"/>
                <a:gd name="connsiteX70" fmla="*/ 3662816 w 4215960"/>
                <a:gd name="connsiteY70" fmla="*/ 3123065 h 3154571"/>
                <a:gd name="connsiteX71" fmla="*/ 3715203 w 4215960"/>
                <a:gd name="connsiteY71" fmla="*/ 3154363 h 3154571"/>
                <a:gd name="connsiteX72" fmla="*/ 3767137 w 4215960"/>
                <a:gd name="connsiteY72" fmla="*/ 3112181 h 3154571"/>
                <a:gd name="connsiteX73" fmla="*/ 3852862 w 4215960"/>
                <a:gd name="connsiteY73" fmla="*/ 3063648 h 3154571"/>
                <a:gd name="connsiteX74" fmla="*/ 3835626 w 4215960"/>
                <a:gd name="connsiteY74" fmla="*/ 2974747 h 3154571"/>
                <a:gd name="connsiteX75" fmla="*/ 3912960 w 4215960"/>
                <a:gd name="connsiteY75" fmla="*/ 2842078 h 3154571"/>
                <a:gd name="connsiteX76" fmla="*/ 4205514 w 4215960"/>
                <a:gd name="connsiteY76" fmla="*/ 2508930 h 3154571"/>
                <a:gd name="connsiteX77" fmla="*/ 4124097 w 4215960"/>
                <a:gd name="connsiteY77" fmla="*/ 2499858 h 3154571"/>
                <a:gd name="connsiteX78" fmla="*/ 4128634 w 4215960"/>
                <a:gd name="connsiteY78" fmla="*/ 2408010 h 3154571"/>
                <a:gd name="connsiteX79" fmla="*/ 4079647 w 4215960"/>
                <a:gd name="connsiteY79" fmla="*/ 2382838 h 3154571"/>
                <a:gd name="connsiteX80" fmla="*/ 3995510 w 4215960"/>
                <a:gd name="connsiteY80" fmla="*/ 2414360 h 3154571"/>
                <a:gd name="connsiteX81" fmla="*/ 3958771 w 4215960"/>
                <a:gd name="connsiteY81" fmla="*/ 2378075 h 3154571"/>
                <a:gd name="connsiteX82" fmla="*/ 4003448 w 4215960"/>
                <a:gd name="connsiteY82" fmla="*/ 2355170 h 3154571"/>
                <a:gd name="connsiteX83" fmla="*/ 3874181 w 4215960"/>
                <a:gd name="connsiteY83" fmla="*/ 2141991 h 3154571"/>
                <a:gd name="connsiteX84" fmla="*/ 3889147 w 4215960"/>
                <a:gd name="connsiteY84" fmla="*/ 2111828 h 3154571"/>
                <a:gd name="connsiteX85" fmla="*/ 3865562 w 4215960"/>
                <a:gd name="connsiteY85" fmla="*/ 1996168 h 3154571"/>
                <a:gd name="connsiteX86" fmla="*/ 3706813 w 4215960"/>
                <a:gd name="connsiteY86" fmla="*/ 1985282 h 3154571"/>
                <a:gd name="connsiteX87" fmla="*/ 3673475 w 4215960"/>
                <a:gd name="connsiteY87" fmla="*/ 2034040 h 3154571"/>
                <a:gd name="connsiteX88" fmla="*/ 3584575 w 4215960"/>
                <a:gd name="connsiteY88" fmla="*/ 2048556 h 3154571"/>
                <a:gd name="connsiteX89" fmla="*/ 3590925 w 4215960"/>
                <a:gd name="connsiteY89" fmla="*/ 2026557 h 3154571"/>
                <a:gd name="connsiteX90" fmla="*/ 3537403 w 4215960"/>
                <a:gd name="connsiteY90" fmla="*/ 2010456 h 3154571"/>
                <a:gd name="connsiteX91" fmla="*/ 3512684 w 4215960"/>
                <a:gd name="connsiteY91" fmla="*/ 1845355 h 3154571"/>
                <a:gd name="connsiteX92" fmla="*/ 3232377 w 4215960"/>
                <a:gd name="connsiteY92" fmla="*/ 1778680 h 3154571"/>
                <a:gd name="connsiteX93" fmla="*/ 3096078 w 4215960"/>
                <a:gd name="connsiteY93" fmla="*/ 1821996 h 3154571"/>
                <a:gd name="connsiteX94" fmla="*/ 2964089 w 4215960"/>
                <a:gd name="connsiteY94" fmla="*/ 1814512 h 3154571"/>
                <a:gd name="connsiteX95" fmla="*/ 2831646 w 4215960"/>
                <a:gd name="connsiteY95" fmla="*/ 1703614 h 3154571"/>
                <a:gd name="connsiteX96" fmla="*/ 2618468 w 4215960"/>
                <a:gd name="connsiteY96" fmla="*/ 1400401 h 3154571"/>
                <a:gd name="connsiteX97" fmla="*/ 2220006 w 4215960"/>
                <a:gd name="connsiteY97" fmla="*/ 1260928 h 3154571"/>
                <a:gd name="connsiteX98" fmla="*/ 1821543 w 4215960"/>
                <a:gd name="connsiteY98" fmla="*/ 1284514 h 3154571"/>
                <a:gd name="connsiteX99" fmla="*/ 1799771 w 4215960"/>
                <a:gd name="connsiteY99" fmla="*/ 1211943 h 3154571"/>
                <a:gd name="connsiteX100" fmla="*/ 1756228 w 4215960"/>
                <a:gd name="connsiteY100" fmla="*/ 1139371 h 3154571"/>
                <a:gd name="connsiteX101" fmla="*/ 1625600 w 4215960"/>
                <a:gd name="connsiteY101" fmla="*/ 986971 h 3154571"/>
                <a:gd name="connsiteX102" fmla="*/ 1589314 w 4215960"/>
                <a:gd name="connsiteY102" fmla="*/ 928914 h 3154571"/>
                <a:gd name="connsiteX103" fmla="*/ 1574800 w 4215960"/>
                <a:gd name="connsiteY103" fmla="*/ 892628 h 3154571"/>
                <a:gd name="connsiteX104" fmla="*/ 1538514 w 4215960"/>
                <a:gd name="connsiteY104" fmla="*/ 856343 h 3154571"/>
                <a:gd name="connsiteX105" fmla="*/ 1509485 w 4215960"/>
                <a:gd name="connsiteY105" fmla="*/ 820057 h 3154571"/>
                <a:gd name="connsiteX106" fmla="*/ 1473200 w 4215960"/>
                <a:gd name="connsiteY106" fmla="*/ 783771 h 3154571"/>
                <a:gd name="connsiteX107" fmla="*/ 1436914 w 4215960"/>
                <a:gd name="connsiteY107" fmla="*/ 718457 h 3154571"/>
                <a:gd name="connsiteX108" fmla="*/ 1357085 w 4215960"/>
                <a:gd name="connsiteY108" fmla="*/ 624114 h 3154571"/>
                <a:gd name="connsiteX109" fmla="*/ 1335314 w 4215960"/>
                <a:gd name="connsiteY109" fmla="*/ 602343 h 3154571"/>
                <a:gd name="connsiteX110" fmla="*/ 1277257 w 4215960"/>
                <a:gd name="connsiteY110" fmla="*/ 529771 h 3154571"/>
                <a:gd name="connsiteX111" fmla="*/ 1219200 w 4215960"/>
                <a:gd name="connsiteY111" fmla="*/ 464457 h 3154571"/>
                <a:gd name="connsiteX112" fmla="*/ 1161143 w 4215960"/>
                <a:gd name="connsiteY112" fmla="*/ 406400 h 3154571"/>
                <a:gd name="connsiteX113" fmla="*/ 1081314 w 4215960"/>
                <a:gd name="connsiteY113" fmla="*/ 362857 h 3154571"/>
                <a:gd name="connsiteX114" fmla="*/ 1052285 w 4215960"/>
                <a:gd name="connsiteY114" fmla="*/ 333828 h 3154571"/>
                <a:gd name="connsiteX115" fmla="*/ 1001485 w 4215960"/>
                <a:gd name="connsiteY115" fmla="*/ 304800 h 3154571"/>
                <a:gd name="connsiteX116" fmla="*/ 979714 w 4215960"/>
                <a:gd name="connsiteY116" fmla="*/ 290285 h 3154571"/>
                <a:gd name="connsiteX117" fmla="*/ 928914 w 4215960"/>
                <a:gd name="connsiteY117" fmla="*/ 246743 h 3154571"/>
                <a:gd name="connsiteX118" fmla="*/ 907143 w 4215960"/>
                <a:gd name="connsiteY118" fmla="*/ 232228 h 3154571"/>
                <a:gd name="connsiteX119" fmla="*/ 885371 w 4215960"/>
                <a:gd name="connsiteY119" fmla="*/ 224971 h 3154571"/>
                <a:gd name="connsiteX120" fmla="*/ 849085 w 4215960"/>
                <a:gd name="connsiteY120" fmla="*/ 188685 h 3154571"/>
                <a:gd name="connsiteX121" fmla="*/ 820057 w 4215960"/>
                <a:gd name="connsiteY121" fmla="*/ 166914 h 3154571"/>
                <a:gd name="connsiteX122" fmla="*/ 812800 w 4215960"/>
                <a:gd name="connsiteY122" fmla="*/ 145143 h 3154571"/>
                <a:gd name="connsiteX123" fmla="*/ 762000 w 4215960"/>
                <a:gd name="connsiteY123" fmla="*/ 116114 h 3154571"/>
                <a:gd name="connsiteX124" fmla="*/ 740228 w 4215960"/>
                <a:gd name="connsiteY124" fmla="*/ 101600 h 3154571"/>
                <a:gd name="connsiteX125" fmla="*/ 703943 w 4215960"/>
                <a:gd name="connsiteY125" fmla="*/ 65314 h 3154571"/>
                <a:gd name="connsiteX126" fmla="*/ 689428 w 4215960"/>
                <a:gd name="connsiteY126" fmla="*/ 50800 h 3154571"/>
                <a:gd name="connsiteX127" fmla="*/ 660400 w 4215960"/>
                <a:gd name="connsiteY127" fmla="*/ 43543 h 3154571"/>
                <a:gd name="connsiteX128" fmla="*/ 638628 w 4215960"/>
                <a:gd name="connsiteY128" fmla="*/ 36285 h 3154571"/>
                <a:gd name="connsiteX129" fmla="*/ 602343 w 4215960"/>
                <a:gd name="connsiteY129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518124 w 4215960"/>
                <a:gd name="connsiteY64" fmla="*/ 2987902 h 3154571"/>
                <a:gd name="connsiteX65" fmla="*/ 3556225 w 4215960"/>
                <a:gd name="connsiteY65" fmla="*/ 2983141 h 3154571"/>
                <a:gd name="connsiteX66" fmla="*/ 3562574 w 4215960"/>
                <a:gd name="connsiteY66" fmla="*/ 2949802 h 3154571"/>
                <a:gd name="connsiteX67" fmla="*/ 3624488 w 4215960"/>
                <a:gd name="connsiteY67" fmla="*/ 2959329 h 3154571"/>
                <a:gd name="connsiteX68" fmla="*/ 3657601 w 4215960"/>
                <a:gd name="connsiteY68" fmla="*/ 2974521 h 3154571"/>
                <a:gd name="connsiteX69" fmla="*/ 3623808 w 4215960"/>
                <a:gd name="connsiteY69" fmla="*/ 3015569 h 3154571"/>
                <a:gd name="connsiteX70" fmla="*/ 3662816 w 4215960"/>
                <a:gd name="connsiteY70" fmla="*/ 3123065 h 3154571"/>
                <a:gd name="connsiteX71" fmla="*/ 3715203 w 4215960"/>
                <a:gd name="connsiteY71" fmla="*/ 3154363 h 3154571"/>
                <a:gd name="connsiteX72" fmla="*/ 3767137 w 4215960"/>
                <a:gd name="connsiteY72" fmla="*/ 3112181 h 3154571"/>
                <a:gd name="connsiteX73" fmla="*/ 3852862 w 4215960"/>
                <a:gd name="connsiteY73" fmla="*/ 3063648 h 3154571"/>
                <a:gd name="connsiteX74" fmla="*/ 3835626 w 4215960"/>
                <a:gd name="connsiteY74" fmla="*/ 2974747 h 3154571"/>
                <a:gd name="connsiteX75" fmla="*/ 3912960 w 4215960"/>
                <a:gd name="connsiteY75" fmla="*/ 2842078 h 3154571"/>
                <a:gd name="connsiteX76" fmla="*/ 4205514 w 4215960"/>
                <a:gd name="connsiteY76" fmla="*/ 2508930 h 3154571"/>
                <a:gd name="connsiteX77" fmla="*/ 4124097 w 4215960"/>
                <a:gd name="connsiteY77" fmla="*/ 2499858 h 3154571"/>
                <a:gd name="connsiteX78" fmla="*/ 4128634 w 4215960"/>
                <a:gd name="connsiteY78" fmla="*/ 2408010 h 3154571"/>
                <a:gd name="connsiteX79" fmla="*/ 4079647 w 4215960"/>
                <a:gd name="connsiteY79" fmla="*/ 2382838 h 3154571"/>
                <a:gd name="connsiteX80" fmla="*/ 3995510 w 4215960"/>
                <a:gd name="connsiteY80" fmla="*/ 2414360 h 3154571"/>
                <a:gd name="connsiteX81" fmla="*/ 3958771 w 4215960"/>
                <a:gd name="connsiteY81" fmla="*/ 2378075 h 3154571"/>
                <a:gd name="connsiteX82" fmla="*/ 4003448 w 4215960"/>
                <a:gd name="connsiteY82" fmla="*/ 2355170 h 3154571"/>
                <a:gd name="connsiteX83" fmla="*/ 3874181 w 4215960"/>
                <a:gd name="connsiteY83" fmla="*/ 2141991 h 3154571"/>
                <a:gd name="connsiteX84" fmla="*/ 3889147 w 4215960"/>
                <a:gd name="connsiteY84" fmla="*/ 2111828 h 3154571"/>
                <a:gd name="connsiteX85" fmla="*/ 3865562 w 4215960"/>
                <a:gd name="connsiteY85" fmla="*/ 1996168 h 3154571"/>
                <a:gd name="connsiteX86" fmla="*/ 3706813 w 4215960"/>
                <a:gd name="connsiteY86" fmla="*/ 1985282 h 3154571"/>
                <a:gd name="connsiteX87" fmla="*/ 3673475 w 4215960"/>
                <a:gd name="connsiteY87" fmla="*/ 2034040 h 3154571"/>
                <a:gd name="connsiteX88" fmla="*/ 3584575 w 4215960"/>
                <a:gd name="connsiteY88" fmla="*/ 2048556 h 3154571"/>
                <a:gd name="connsiteX89" fmla="*/ 3590925 w 4215960"/>
                <a:gd name="connsiteY89" fmla="*/ 2026557 h 3154571"/>
                <a:gd name="connsiteX90" fmla="*/ 3537403 w 4215960"/>
                <a:gd name="connsiteY90" fmla="*/ 2010456 h 3154571"/>
                <a:gd name="connsiteX91" fmla="*/ 3512684 w 4215960"/>
                <a:gd name="connsiteY91" fmla="*/ 1845355 h 3154571"/>
                <a:gd name="connsiteX92" fmla="*/ 3232377 w 4215960"/>
                <a:gd name="connsiteY92" fmla="*/ 1778680 h 3154571"/>
                <a:gd name="connsiteX93" fmla="*/ 3096078 w 4215960"/>
                <a:gd name="connsiteY93" fmla="*/ 1821996 h 3154571"/>
                <a:gd name="connsiteX94" fmla="*/ 2964089 w 4215960"/>
                <a:gd name="connsiteY94" fmla="*/ 1814512 h 3154571"/>
                <a:gd name="connsiteX95" fmla="*/ 2831646 w 4215960"/>
                <a:gd name="connsiteY95" fmla="*/ 1703614 h 3154571"/>
                <a:gd name="connsiteX96" fmla="*/ 2618468 w 4215960"/>
                <a:gd name="connsiteY96" fmla="*/ 1400401 h 3154571"/>
                <a:gd name="connsiteX97" fmla="*/ 2220006 w 4215960"/>
                <a:gd name="connsiteY97" fmla="*/ 1260928 h 3154571"/>
                <a:gd name="connsiteX98" fmla="*/ 1821543 w 4215960"/>
                <a:gd name="connsiteY98" fmla="*/ 1284514 h 3154571"/>
                <a:gd name="connsiteX99" fmla="*/ 1799771 w 4215960"/>
                <a:gd name="connsiteY99" fmla="*/ 1211943 h 3154571"/>
                <a:gd name="connsiteX100" fmla="*/ 1756228 w 4215960"/>
                <a:gd name="connsiteY100" fmla="*/ 1139371 h 3154571"/>
                <a:gd name="connsiteX101" fmla="*/ 1625600 w 4215960"/>
                <a:gd name="connsiteY101" fmla="*/ 986971 h 3154571"/>
                <a:gd name="connsiteX102" fmla="*/ 1589314 w 4215960"/>
                <a:gd name="connsiteY102" fmla="*/ 928914 h 3154571"/>
                <a:gd name="connsiteX103" fmla="*/ 1574800 w 4215960"/>
                <a:gd name="connsiteY103" fmla="*/ 892628 h 3154571"/>
                <a:gd name="connsiteX104" fmla="*/ 1538514 w 4215960"/>
                <a:gd name="connsiteY104" fmla="*/ 856343 h 3154571"/>
                <a:gd name="connsiteX105" fmla="*/ 1509485 w 4215960"/>
                <a:gd name="connsiteY105" fmla="*/ 820057 h 3154571"/>
                <a:gd name="connsiteX106" fmla="*/ 1473200 w 4215960"/>
                <a:gd name="connsiteY106" fmla="*/ 783771 h 3154571"/>
                <a:gd name="connsiteX107" fmla="*/ 1436914 w 4215960"/>
                <a:gd name="connsiteY107" fmla="*/ 718457 h 3154571"/>
                <a:gd name="connsiteX108" fmla="*/ 1357085 w 4215960"/>
                <a:gd name="connsiteY108" fmla="*/ 624114 h 3154571"/>
                <a:gd name="connsiteX109" fmla="*/ 1335314 w 4215960"/>
                <a:gd name="connsiteY109" fmla="*/ 602343 h 3154571"/>
                <a:gd name="connsiteX110" fmla="*/ 1277257 w 4215960"/>
                <a:gd name="connsiteY110" fmla="*/ 529771 h 3154571"/>
                <a:gd name="connsiteX111" fmla="*/ 1219200 w 4215960"/>
                <a:gd name="connsiteY111" fmla="*/ 464457 h 3154571"/>
                <a:gd name="connsiteX112" fmla="*/ 1161143 w 4215960"/>
                <a:gd name="connsiteY112" fmla="*/ 406400 h 3154571"/>
                <a:gd name="connsiteX113" fmla="*/ 1081314 w 4215960"/>
                <a:gd name="connsiteY113" fmla="*/ 362857 h 3154571"/>
                <a:gd name="connsiteX114" fmla="*/ 1052285 w 4215960"/>
                <a:gd name="connsiteY114" fmla="*/ 333828 h 3154571"/>
                <a:gd name="connsiteX115" fmla="*/ 1001485 w 4215960"/>
                <a:gd name="connsiteY115" fmla="*/ 304800 h 3154571"/>
                <a:gd name="connsiteX116" fmla="*/ 979714 w 4215960"/>
                <a:gd name="connsiteY116" fmla="*/ 290285 h 3154571"/>
                <a:gd name="connsiteX117" fmla="*/ 928914 w 4215960"/>
                <a:gd name="connsiteY117" fmla="*/ 246743 h 3154571"/>
                <a:gd name="connsiteX118" fmla="*/ 907143 w 4215960"/>
                <a:gd name="connsiteY118" fmla="*/ 232228 h 3154571"/>
                <a:gd name="connsiteX119" fmla="*/ 885371 w 4215960"/>
                <a:gd name="connsiteY119" fmla="*/ 224971 h 3154571"/>
                <a:gd name="connsiteX120" fmla="*/ 849085 w 4215960"/>
                <a:gd name="connsiteY120" fmla="*/ 188685 h 3154571"/>
                <a:gd name="connsiteX121" fmla="*/ 820057 w 4215960"/>
                <a:gd name="connsiteY121" fmla="*/ 166914 h 3154571"/>
                <a:gd name="connsiteX122" fmla="*/ 812800 w 4215960"/>
                <a:gd name="connsiteY122" fmla="*/ 145143 h 3154571"/>
                <a:gd name="connsiteX123" fmla="*/ 762000 w 4215960"/>
                <a:gd name="connsiteY123" fmla="*/ 116114 h 3154571"/>
                <a:gd name="connsiteX124" fmla="*/ 740228 w 4215960"/>
                <a:gd name="connsiteY124" fmla="*/ 101600 h 3154571"/>
                <a:gd name="connsiteX125" fmla="*/ 703943 w 4215960"/>
                <a:gd name="connsiteY125" fmla="*/ 65314 h 3154571"/>
                <a:gd name="connsiteX126" fmla="*/ 689428 w 4215960"/>
                <a:gd name="connsiteY126" fmla="*/ 50800 h 3154571"/>
                <a:gd name="connsiteX127" fmla="*/ 660400 w 4215960"/>
                <a:gd name="connsiteY127" fmla="*/ 43543 h 3154571"/>
                <a:gd name="connsiteX128" fmla="*/ 638628 w 4215960"/>
                <a:gd name="connsiteY128" fmla="*/ 36285 h 3154571"/>
                <a:gd name="connsiteX129" fmla="*/ 602343 w 4215960"/>
                <a:gd name="connsiteY129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345087 w 4215960"/>
                <a:gd name="connsiteY64" fmla="*/ 3057753 h 3154571"/>
                <a:gd name="connsiteX65" fmla="*/ 3518124 w 4215960"/>
                <a:gd name="connsiteY65" fmla="*/ 2987902 h 3154571"/>
                <a:gd name="connsiteX66" fmla="*/ 3556225 w 4215960"/>
                <a:gd name="connsiteY66" fmla="*/ 2983141 h 3154571"/>
                <a:gd name="connsiteX67" fmla="*/ 3562574 w 4215960"/>
                <a:gd name="connsiteY67" fmla="*/ 2949802 h 3154571"/>
                <a:gd name="connsiteX68" fmla="*/ 3624488 w 4215960"/>
                <a:gd name="connsiteY68" fmla="*/ 2959329 h 3154571"/>
                <a:gd name="connsiteX69" fmla="*/ 3657601 w 4215960"/>
                <a:gd name="connsiteY69" fmla="*/ 2974521 h 3154571"/>
                <a:gd name="connsiteX70" fmla="*/ 3623808 w 4215960"/>
                <a:gd name="connsiteY70" fmla="*/ 3015569 h 3154571"/>
                <a:gd name="connsiteX71" fmla="*/ 3662816 w 4215960"/>
                <a:gd name="connsiteY71" fmla="*/ 3123065 h 3154571"/>
                <a:gd name="connsiteX72" fmla="*/ 3715203 w 4215960"/>
                <a:gd name="connsiteY72" fmla="*/ 3154363 h 3154571"/>
                <a:gd name="connsiteX73" fmla="*/ 3767137 w 4215960"/>
                <a:gd name="connsiteY73" fmla="*/ 3112181 h 3154571"/>
                <a:gd name="connsiteX74" fmla="*/ 3852862 w 4215960"/>
                <a:gd name="connsiteY74" fmla="*/ 3063648 h 3154571"/>
                <a:gd name="connsiteX75" fmla="*/ 3835626 w 4215960"/>
                <a:gd name="connsiteY75" fmla="*/ 2974747 h 3154571"/>
                <a:gd name="connsiteX76" fmla="*/ 3912960 w 4215960"/>
                <a:gd name="connsiteY76" fmla="*/ 2842078 h 3154571"/>
                <a:gd name="connsiteX77" fmla="*/ 4205514 w 4215960"/>
                <a:gd name="connsiteY77" fmla="*/ 2508930 h 3154571"/>
                <a:gd name="connsiteX78" fmla="*/ 4124097 w 4215960"/>
                <a:gd name="connsiteY78" fmla="*/ 2499858 h 3154571"/>
                <a:gd name="connsiteX79" fmla="*/ 4128634 w 4215960"/>
                <a:gd name="connsiteY79" fmla="*/ 2408010 h 3154571"/>
                <a:gd name="connsiteX80" fmla="*/ 4079647 w 4215960"/>
                <a:gd name="connsiteY80" fmla="*/ 2382838 h 3154571"/>
                <a:gd name="connsiteX81" fmla="*/ 3995510 w 4215960"/>
                <a:gd name="connsiteY81" fmla="*/ 2414360 h 3154571"/>
                <a:gd name="connsiteX82" fmla="*/ 3958771 w 4215960"/>
                <a:gd name="connsiteY82" fmla="*/ 2378075 h 3154571"/>
                <a:gd name="connsiteX83" fmla="*/ 4003448 w 4215960"/>
                <a:gd name="connsiteY83" fmla="*/ 2355170 h 3154571"/>
                <a:gd name="connsiteX84" fmla="*/ 3874181 w 4215960"/>
                <a:gd name="connsiteY84" fmla="*/ 2141991 h 3154571"/>
                <a:gd name="connsiteX85" fmla="*/ 3889147 w 4215960"/>
                <a:gd name="connsiteY85" fmla="*/ 2111828 h 3154571"/>
                <a:gd name="connsiteX86" fmla="*/ 3865562 w 4215960"/>
                <a:gd name="connsiteY86" fmla="*/ 1996168 h 3154571"/>
                <a:gd name="connsiteX87" fmla="*/ 3706813 w 4215960"/>
                <a:gd name="connsiteY87" fmla="*/ 1985282 h 3154571"/>
                <a:gd name="connsiteX88" fmla="*/ 3673475 w 4215960"/>
                <a:gd name="connsiteY88" fmla="*/ 2034040 h 3154571"/>
                <a:gd name="connsiteX89" fmla="*/ 3584575 w 4215960"/>
                <a:gd name="connsiteY89" fmla="*/ 2048556 h 3154571"/>
                <a:gd name="connsiteX90" fmla="*/ 3590925 w 4215960"/>
                <a:gd name="connsiteY90" fmla="*/ 2026557 h 3154571"/>
                <a:gd name="connsiteX91" fmla="*/ 3537403 w 4215960"/>
                <a:gd name="connsiteY91" fmla="*/ 2010456 h 3154571"/>
                <a:gd name="connsiteX92" fmla="*/ 3512684 w 4215960"/>
                <a:gd name="connsiteY92" fmla="*/ 1845355 h 3154571"/>
                <a:gd name="connsiteX93" fmla="*/ 3232377 w 4215960"/>
                <a:gd name="connsiteY93" fmla="*/ 1778680 h 3154571"/>
                <a:gd name="connsiteX94" fmla="*/ 3096078 w 4215960"/>
                <a:gd name="connsiteY94" fmla="*/ 1821996 h 3154571"/>
                <a:gd name="connsiteX95" fmla="*/ 2964089 w 4215960"/>
                <a:gd name="connsiteY95" fmla="*/ 1814512 h 3154571"/>
                <a:gd name="connsiteX96" fmla="*/ 2831646 w 4215960"/>
                <a:gd name="connsiteY96" fmla="*/ 1703614 h 3154571"/>
                <a:gd name="connsiteX97" fmla="*/ 2618468 w 4215960"/>
                <a:gd name="connsiteY97" fmla="*/ 1400401 h 3154571"/>
                <a:gd name="connsiteX98" fmla="*/ 2220006 w 4215960"/>
                <a:gd name="connsiteY98" fmla="*/ 1260928 h 3154571"/>
                <a:gd name="connsiteX99" fmla="*/ 1821543 w 4215960"/>
                <a:gd name="connsiteY99" fmla="*/ 1284514 h 3154571"/>
                <a:gd name="connsiteX100" fmla="*/ 1799771 w 4215960"/>
                <a:gd name="connsiteY100" fmla="*/ 1211943 h 3154571"/>
                <a:gd name="connsiteX101" fmla="*/ 1756228 w 4215960"/>
                <a:gd name="connsiteY101" fmla="*/ 1139371 h 3154571"/>
                <a:gd name="connsiteX102" fmla="*/ 1625600 w 4215960"/>
                <a:gd name="connsiteY102" fmla="*/ 986971 h 3154571"/>
                <a:gd name="connsiteX103" fmla="*/ 1589314 w 4215960"/>
                <a:gd name="connsiteY103" fmla="*/ 928914 h 3154571"/>
                <a:gd name="connsiteX104" fmla="*/ 1574800 w 4215960"/>
                <a:gd name="connsiteY104" fmla="*/ 892628 h 3154571"/>
                <a:gd name="connsiteX105" fmla="*/ 1538514 w 4215960"/>
                <a:gd name="connsiteY105" fmla="*/ 856343 h 3154571"/>
                <a:gd name="connsiteX106" fmla="*/ 1509485 w 4215960"/>
                <a:gd name="connsiteY106" fmla="*/ 820057 h 3154571"/>
                <a:gd name="connsiteX107" fmla="*/ 1473200 w 4215960"/>
                <a:gd name="connsiteY107" fmla="*/ 783771 h 3154571"/>
                <a:gd name="connsiteX108" fmla="*/ 1436914 w 4215960"/>
                <a:gd name="connsiteY108" fmla="*/ 718457 h 3154571"/>
                <a:gd name="connsiteX109" fmla="*/ 1357085 w 4215960"/>
                <a:gd name="connsiteY109" fmla="*/ 624114 h 3154571"/>
                <a:gd name="connsiteX110" fmla="*/ 1335314 w 4215960"/>
                <a:gd name="connsiteY110" fmla="*/ 602343 h 3154571"/>
                <a:gd name="connsiteX111" fmla="*/ 1277257 w 4215960"/>
                <a:gd name="connsiteY111" fmla="*/ 529771 h 3154571"/>
                <a:gd name="connsiteX112" fmla="*/ 1219200 w 4215960"/>
                <a:gd name="connsiteY112" fmla="*/ 464457 h 3154571"/>
                <a:gd name="connsiteX113" fmla="*/ 1161143 w 4215960"/>
                <a:gd name="connsiteY113" fmla="*/ 406400 h 3154571"/>
                <a:gd name="connsiteX114" fmla="*/ 1081314 w 4215960"/>
                <a:gd name="connsiteY114" fmla="*/ 362857 h 3154571"/>
                <a:gd name="connsiteX115" fmla="*/ 1052285 w 4215960"/>
                <a:gd name="connsiteY115" fmla="*/ 333828 h 3154571"/>
                <a:gd name="connsiteX116" fmla="*/ 1001485 w 4215960"/>
                <a:gd name="connsiteY116" fmla="*/ 304800 h 3154571"/>
                <a:gd name="connsiteX117" fmla="*/ 979714 w 4215960"/>
                <a:gd name="connsiteY117" fmla="*/ 290285 h 3154571"/>
                <a:gd name="connsiteX118" fmla="*/ 928914 w 4215960"/>
                <a:gd name="connsiteY118" fmla="*/ 246743 h 3154571"/>
                <a:gd name="connsiteX119" fmla="*/ 907143 w 4215960"/>
                <a:gd name="connsiteY119" fmla="*/ 232228 h 3154571"/>
                <a:gd name="connsiteX120" fmla="*/ 885371 w 4215960"/>
                <a:gd name="connsiteY120" fmla="*/ 224971 h 3154571"/>
                <a:gd name="connsiteX121" fmla="*/ 849085 w 4215960"/>
                <a:gd name="connsiteY121" fmla="*/ 188685 h 3154571"/>
                <a:gd name="connsiteX122" fmla="*/ 820057 w 4215960"/>
                <a:gd name="connsiteY122" fmla="*/ 166914 h 3154571"/>
                <a:gd name="connsiteX123" fmla="*/ 812800 w 4215960"/>
                <a:gd name="connsiteY123" fmla="*/ 145143 h 3154571"/>
                <a:gd name="connsiteX124" fmla="*/ 762000 w 4215960"/>
                <a:gd name="connsiteY124" fmla="*/ 116114 h 3154571"/>
                <a:gd name="connsiteX125" fmla="*/ 740228 w 4215960"/>
                <a:gd name="connsiteY125" fmla="*/ 101600 h 3154571"/>
                <a:gd name="connsiteX126" fmla="*/ 703943 w 4215960"/>
                <a:gd name="connsiteY126" fmla="*/ 65314 h 3154571"/>
                <a:gd name="connsiteX127" fmla="*/ 689428 w 4215960"/>
                <a:gd name="connsiteY127" fmla="*/ 50800 h 3154571"/>
                <a:gd name="connsiteX128" fmla="*/ 660400 w 4215960"/>
                <a:gd name="connsiteY128" fmla="*/ 43543 h 3154571"/>
                <a:gd name="connsiteX129" fmla="*/ 638628 w 4215960"/>
                <a:gd name="connsiteY129" fmla="*/ 36285 h 3154571"/>
                <a:gd name="connsiteX130" fmla="*/ 602343 w 4215960"/>
                <a:gd name="connsiteY130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341460 w 4215960"/>
                <a:gd name="connsiteY63" fmla="*/ 3055030 h 3154571"/>
                <a:gd name="connsiteX64" fmla="*/ 3540349 w 4215960"/>
                <a:gd name="connsiteY64" fmla="*/ 3024415 h 3154571"/>
                <a:gd name="connsiteX65" fmla="*/ 3518124 w 4215960"/>
                <a:gd name="connsiteY65" fmla="*/ 2987902 h 3154571"/>
                <a:gd name="connsiteX66" fmla="*/ 3556225 w 4215960"/>
                <a:gd name="connsiteY66" fmla="*/ 2983141 h 3154571"/>
                <a:gd name="connsiteX67" fmla="*/ 3562574 w 4215960"/>
                <a:gd name="connsiteY67" fmla="*/ 2949802 h 3154571"/>
                <a:gd name="connsiteX68" fmla="*/ 3624488 w 4215960"/>
                <a:gd name="connsiteY68" fmla="*/ 2959329 h 3154571"/>
                <a:gd name="connsiteX69" fmla="*/ 3657601 w 4215960"/>
                <a:gd name="connsiteY69" fmla="*/ 2974521 h 3154571"/>
                <a:gd name="connsiteX70" fmla="*/ 3623808 w 4215960"/>
                <a:gd name="connsiteY70" fmla="*/ 3015569 h 3154571"/>
                <a:gd name="connsiteX71" fmla="*/ 3662816 w 4215960"/>
                <a:gd name="connsiteY71" fmla="*/ 3123065 h 3154571"/>
                <a:gd name="connsiteX72" fmla="*/ 3715203 w 4215960"/>
                <a:gd name="connsiteY72" fmla="*/ 3154363 h 3154571"/>
                <a:gd name="connsiteX73" fmla="*/ 3767137 w 4215960"/>
                <a:gd name="connsiteY73" fmla="*/ 3112181 h 3154571"/>
                <a:gd name="connsiteX74" fmla="*/ 3852862 w 4215960"/>
                <a:gd name="connsiteY74" fmla="*/ 3063648 h 3154571"/>
                <a:gd name="connsiteX75" fmla="*/ 3835626 w 4215960"/>
                <a:gd name="connsiteY75" fmla="*/ 2974747 h 3154571"/>
                <a:gd name="connsiteX76" fmla="*/ 3912960 w 4215960"/>
                <a:gd name="connsiteY76" fmla="*/ 2842078 h 3154571"/>
                <a:gd name="connsiteX77" fmla="*/ 4205514 w 4215960"/>
                <a:gd name="connsiteY77" fmla="*/ 2508930 h 3154571"/>
                <a:gd name="connsiteX78" fmla="*/ 4124097 w 4215960"/>
                <a:gd name="connsiteY78" fmla="*/ 2499858 h 3154571"/>
                <a:gd name="connsiteX79" fmla="*/ 4128634 w 4215960"/>
                <a:gd name="connsiteY79" fmla="*/ 2408010 h 3154571"/>
                <a:gd name="connsiteX80" fmla="*/ 4079647 w 4215960"/>
                <a:gd name="connsiteY80" fmla="*/ 2382838 h 3154571"/>
                <a:gd name="connsiteX81" fmla="*/ 3995510 w 4215960"/>
                <a:gd name="connsiteY81" fmla="*/ 2414360 h 3154571"/>
                <a:gd name="connsiteX82" fmla="*/ 3958771 w 4215960"/>
                <a:gd name="connsiteY82" fmla="*/ 2378075 h 3154571"/>
                <a:gd name="connsiteX83" fmla="*/ 4003448 w 4215960"/>
                <a:gd name="connsiteY83" fmla="*/ 2355170 h 3154571"/>
                <a:gd name="connsiteX84" fmla="*/ 3874181 w 4215960"/>
                <a:gd name="connsiteY84" fmla="*/ 2141991 h 3154571"/>
                <a:gd name="connsiteX85" fmla="*/ 3889147 w 4215960"/>
                <a:gd name="connsiteY85" fmla="*/ 2111828 h 3154571"/>
                <a:gd name="connsiteX86" fmla="*/ 3865562 w 4215960"/>
                <a:gd name="connsiteY86" fmla="*/ 1996168 h 3154571"/>
                <a:gd name="connsiteX87" fmla="*/ 3706813 w 4215960"/>
                <a:gd name="connsiteY87" fmla="*/ 1985282 h 3154571"/>
                <a:gd name="connsiteX88" fmla="*/ 3673475 w 4215960"/>
                <a:gd name="connsiteY88" fmla="*/ 2034040 h 3154571"/>
                <a:gd name="connsiteX89" fmla="*/ 3584575 w 4215960"/>
                <a:gd name="connsiteY89" fmla="*/ 2048556 h 3154571"/>
                <a:gd name="connsiteX90" fmla="*/ 3590925 w 4215960"/>
                <a:gd name="connsiteY90" fmla="*/ 2026557 h 3154571"/>
                <a:gd name="connsiteX91" fmla="*/ 3537403 w 4215960"/>
                <a:gd name="connsiteY91" fmla="*/ 2010456 h 3154571"/>
                <a:gd name="connsiteX92" fmla="*/ 3512684 w 4215960"/>
                <a:gd name="connsiteY92" fmla="*/ 1845355 h 3154571"/>
                <a:gd name="connsiteX93" fmla="*/ 3232377 w 4215960"/>
                <a:gd name="connsiteY93" fmla="*/ 1778680 h 3154571"/>
                <a:gd name="connsiteX94" fmla="*/ 3096078 w 4215960"/>
                <a:gd name="connsiteY94" fmla="*/ 1821996 h 3154571"/>
                <a:gd name="connsiteX95" fmla="*/ 2964089 w 4215960"/>
                <a:gd name="connsiteY95" fmla="*/ 1814512 h 3154571"/>
                <a:gd name="connsiteX96" fmla="*/ 2831646 w 4215960"/>
                <a:gd name="connsiteY96" fmla="*/ 1703614 h 3154571"/>
                <a:gd name="connsiteX97" fmla="*/ 2618468 w 4215960"/>
                <a:gd name="connsiteY97" fmla="*/ 1400401 h 3154571"/>
                <a:gd name="connsiteX98" fmla="*/ 2220006 w 4215960"/>
                <a:gd name="connsiteY98" fmla="*/ 1260928 h 3154571"/>
                <a:gd name="connsiteX99" fmla="*/ 1821543 w 4215960"/>
                <a:gd name="connsiteY99" fmla="*/ 1284514 h 3154571"/>
                <a:gd name="connsiteX100" fmla="*/ 1799771 w 4215960"/>
                <a:gd name="connsiteY100" fmla="*/ 1211943 h 3154571"/>
                <a:gd name="connsiteX101" fmla="*/ 1756228 w 4215960"/>
                <a:gd name="connsiteY101" fmla="*/ 1139371 h 3154571"/>
                <a:gd name="connsiteX102" fmla="*/ 1625600 w 4215960"/>
                <a:gd name="connsiteY102" fmla="*/ 986971 h 3154571"/>
                <a:gd name="connsiteX103" fmla="*/ 1589314 w 4215960"/>
                <a:gd name="connsiteY103" fmla="*/ 928914 h 3154571"/>
                <a:gd name="connsiteX104" fmla="*/ 1574800 w 4215960"/>
                <a:gd name="connsiteY104" fmla="*/ 892628 h 3154571"/>
                <a:gd name="connsiteX105" fmla="*/ 1538514 w 4215960"/>
                <a:gd name="connsiteY105" fmla="*/ 856343 h 3154571"/>
                <a:gd name="connsiteX106" fmla="*/ 1509485 w 4215960"/>
                <a:gd name="connsiteY106" fmla="*/ 820057 h 3154571"/>
                <a:gd name="connsiteX107" fmla="*/ 1473200 w 4215960"/>
                <a:gd name="connsiteY107" fmla="*/ 783771 h 3154571"/>
                <a:gd name="connsiteX108" fmla="*/ 1436914 w 4215960"/>
                <a:gd name="connsiteY108" fmla="*/ 718457 h 3154571"/>
                <a:gd name="connsiteX109" fmla="*/ 1357085 w 4215960"/>
                <a:gd name="connsiteY109" fmla="*/ 624114 h 3154571"/>
                <a:gd name="connsiteX110" fmla="*/ 1335314 w 4215960"/>
                <a:gd name="connsiteY110" fmla="*/ 602343 h 3154571"/>
                <a:gd name="connsiteX111" fmla="*/ 1277257 w 4215960"/>
                <a:gd name="connsiteY111" fmla="*/ 529771 h 3154571"/>
                <a:gd name="connsiteX112" fmla="*/ 1219200 w 4215960"/>
                <a:gd name="connsiteY112" fmla="*/ 464457 h 3154571"/>
                <a:gd name="connsiteX113" fmla="*/ 1161143 w 4215960"/>
                <a:gd name="connsiteY113" fmla="*/ 406400 h 3154571"/>
                <a:gd name="connsiteX114" fmla="*/ 1081314 w 4215960"/>
                <a:gd name="connsiteY114" fmla="*/ 362857 h 3154571"/>
                <a:gd name="connsiteX115" fmla="*/ 1052285 w 4215960"/>
                <a:gd name="connsiteY115" fmla="*/ 333828 h 3154571"/>
                <a:gd name="connsiteX116" fmla="*/ 1001485 w 4215960"/>
                <a:gd name="connsiteY116" fmla="*/ 304800 h 3154571"/>
                <a:gd name="connsiteX117" fmla="*/ 979714 w 4215960"/>
                <a:gd name="connsiteY117" fmla="*/ 290285 h 3154571"/>
                <a:gd name="connsiteX118" fmla="*/ 928914 w 4215960"/>
                <a:gd name="connsiteY118" fmla="*/ 246743 h 3154571"/>
                <a:gd name="connsiteX119" fmla="*/ 907143 w 4215960"/>
                <a:gd name="connsiteY119" fmla="*/ 232228 h 3154571"/>
                <a:gd name="connsiteX120" fmla="*/ 885371 w 4215960"/>
                <a:gd name="connsiteY120" fmla="*/ 224971 h 3154571"/>
                <a:gd name="connsiteX121" fmla="*/ 849085 w 4215960"/>
                <a:gd name="connsiteY121" fmla="*/ 188685 h 3154571"/>
                <a:gd name="connsiteX122" fmla="*/ 820057 w 4215960"/>
                <a:gd name="connsiteY122" fmla="*/ 166914 h 3154571"/>
                <a:gd name="connsiteX123" fmla="*/ 812800 w 4215960"/>
                <a:gd name="connsiteY123" fmla="*/ 145143 h 3154571"/>
                <a:gd name="connsiteX124" fmla="*/ 762000 w 4215960"/>
                <a:gd name="connsiteY124" fmla="*/ 116114 h 3154571"/>
                <a:gd name="connsiteX125" fmla="*/ 740228 w 4215960"/>
                <a:gd name="connsiteY125" fmla="*/ 101600 h 3154571"/>
                <a:gd name="connsiteX126" fmla="*/ 703943 w 4215960"/>
                <a:gd name="connsiteY126" fmla="*/ 65314 h 3154571"/>
                <a:gd name="connsiteX127" fmla="*/ 689428 w 4215960"/>
                <a:gd name="connsiteY127" fmla="*/ 50800 h 3154571"/>
                <a:gd name="connsiteX128" fmla="*/ 660400 w 4215960"/>
                <a:gd name="connsiteY128" fmla="*/ 43543 h 3154571"/>
                <a:gd name="connsiteX129" fmla="*/ 638628 w 4215960"/>
                <a:gd name="connsiteY129" fmla="*/ 36285 h 3154571"/>
                <a:gd name="connsiteX130" fmla="*/ 602343 w 4215960"/>
                <a:gd name="connsiteY130" fmla="*/ 0 h 3154571"/>
                <a:gd name="connsiteX0" fmla="*/ 602343 w 4215960"/>
                <a:gd name="connsiteY0" fmla="*/ 0 h 3154571"/>
                <a:gd name="connsiteX1" fmla="*/ 406400 w 4215960"/>
                <a:gd name="connsiteY1" fmla="*/ 7257 h 3154571"/>
                <a:gd name="connsiteX2" fmla="*/ 362857 w 4215960"/>
                <a:gd name="connsiteY2" fmla="*/ 36285 h 3154571"/>
                <a:gd name="connsiteX3" fmla="*/ 312057 w 4215960"/>
                <a:gd name="connsiteY3" fmla="*/ 50800 h 3154571"/>
                <a:gd name="connsiteX4" fmla="*/ 239485 w 4215960"/>
                <a:gd name="connsiteY4" fmla="*/ 101600 h 3154571"/>
                <a:gd name="connsiteX5" fmla="*/ 210457 w 4215960"/>
                <a:gd name="connsiteY5" fmla="*/ 108857 h 3154571"/>
                <a:gd name="connsiteX6" fmla="*/ 159657 w 4215960"/>
                <a:gd name="connsiteY6" fmla="*/ 137885 h 3154571"/>
                <a:gd name="connsiteX7" fmla="*/ 130628 w 4215960"/>
                <a:gd name="connsiteY7" fmla="*/ 166914 h 3154571"/>
                <a:gd name="connsiteX8" fmla="*/ 108857 w 4215960"/>
                <a:gd name="connsiteY8" fmla="*/ 188685 h 3154571"/>
                <a:gd name="connsiteX9" fmla="*/ 94343 w 4215960"/>
                <a:gd name="connsiteY9" fmla="*/ 203200 h 3154571"/>
                <a:gd name="connsiteX10" fmla="*/ 43543 w 4215960"/>
                <a:gd name="connsiteY10" fmla="*/ 283028 h 3154571"/>
                <a:gd name="connsiteX11" fmla="*/ 14514 w 4215960"/>
                <a:gd name="connsiteY11" fmla="*/ 362857 h 3154571"/>
                <a:gd name="connsiteX12" fmla="*/ 0 w 4215960"/>
                <a:gd name="connsiteY12" fmla="*/ 420914 h 3154571"/>
                <a:gd name="connsiteX13" fmla="*/ 7257 w 4215960"/>
                <a:gd name="connsiteY13" fmla="*/ 1393371 h 3154571"/>
                <a:gd name="connsiteX14" fmla="*/ 29028 w 4215960"/>
                <a:gd name="connsiteY14" fmla="*/ 1494971 h 3154571"/>
                <a:gd name="connsiteX15" fmla="*/ 43543 w 4215960"/>
                <a:gd name="connsiteY15" fmla="*/ 1531257 h 3154571"/>
                <a:gd name="connsiteX16" fmla="*/ 58057 w 4215960"/>
                <a:gd name="connsiteY16" fmla="*/ 1596571 h 3154571"/>
                <a:gd name="connsiteX17" fmla="*/ 79828 w 4215960"/>
                <a:gd name="connsiteY17" fmla="*/ 1647371 h 3154571"/>
                <a:gd name="connsiteX18" fmla="*/ 116114 w 4215960"/>
                <a:gd name="connsiteY18" fmla="*/ 1763485 h 3154571"/>
                <a:gd name="connsiteX19" fmla="*/ 137885 w 4215960"/>
                <a:gd name="connsiteY19" fmla="*/ 1828800 h 3154571"/>
                <a:gd name="connsiteX20" fmla="*/ 145143 w 4215960"/>
                <a:gd name="connsiteY20" fmla="*/ 1850571 h 3154571"/>
                <a:gd name="connsiteX21" fmla="*/ 166914 w 4215960"/>
                <a:gd name="connsiteY21" fmla="*/ 1894114 h 3154571"/>
                <a:gd name="connsiteX22" fmla="*/ 188685 w 4215960"/>
                <a:gd name="connsiteY22" fmla="*/ 1944914 h 3154571"/>
                <a:gd name="connsiteX23" fmla="*/ 195943 w 4215960"/>
                <a:gd name="connsiteY23" fmla="*/ 1973943 h 3154571"/>
                <a:gd name="connsiteX24" fmla="*/ 232228 w 4215960"/>
                <a:gd name="connsiteY24" fmla="*/ 2024743 h 3154571"/>
                <a:gd name="connsiteX25" fmla="*/ 254000 w 4215960"/>
                <a:gd name="connsiteY25" fmla="*/ 2082800 h 3154571"/>
                <a:gd name="connsiteX26" fmla="*/ 275771 w 4215960"/>
                <a:gd name="connsiteY26" fmla="*/ 2104571 h 3154571"/>
                <a:gd name="connsiteX27" fmla="*/ 312057 w 4215960"/>
                <a:gd name="connsiteY27" fmla="*/ 2177143 h 3154571"/>
                <a:gd name="connsiteX28" fmla="*/ 348343 w 4215960"/>
                <a:gd name="connsiteY28" fmla="*/ 2227943 h 3154571"/>
                <a:gd name="connsiteX29" fmla="*/ 355600 w 4215960"/>
                <a:gd name="connsiteY29" fmla="*/ 2249714 h 3154571"/>
                <a:gd name="connsiteX30" fmla="*/ 406400 w 4215960"/>
                <a:gd name="connsiteY30" fmla="*/ 2315028 h 3154571"/>
                <a:gd name="connsiteX31" fmla="*/ 435428 w 4215960"/>
                <a:gd name="connsiteY31" fmla="*/ 2380343 h 3154571"/>
                <a:gd name="connsiteX32" fmla="*/ 457200 w 4215960"/>
                <a:gd name="connsiteY32" fmla="*/ 2409371 h 3154571"/>
                <a:gd name="connsiteX33" fmla="*/ 471714 w 4215960"/>
                <a:gd name="connsiteY33" fmla="*/ 2467428 h 3154571"/>
                <a:gd name="connsiteX34" fmla="*/ 478971 w 4215960"/>
                <a:gd name="connsiteY34" fmla="*/ 2489200 h 3154571"/>
                <a:gd name="connsiteX35" fmla="*/ 486228 w 4215960"/>
                <a:gd name="connsiteY35" fmla="*/ 2518228 h 3154571"/>
                <a:gd name="connsiteX36" fmla="*/ 493485 w 4215960"/>
                <a:gd name="connsiteY36" fmla="*/ 2583543 h 3154571"/>
                <a:gd name="connsiteX37" fmla="*/ 515257 w 4215960"/>
                <a:gd name="connsiteY37" fmla="*/ 2641600 h 3154571"/>
                <a:gd name="connsiteX38" fmla="*/ 544285 w 4215960"/>
                <a:gd name="connsiteY38" fmla="*/ 2685143 h 3154571"/>
                <a:gd name="connsiteX39" fmla="*/ 573314 w 4215960"/>
                <a:gd name="connsiteY39" fmla="*/ 2735943 h 3154571"/>
                <a:gd name="connsiteX40" fmla="*/ 602343 w 4215960"/>
                <a:gd name="connsiteY40" fmla="*/ 2757714 h 3154571"/>
                <a:gd name="connsiteX41" fmla="*/ 645885 w 4215960"/>
                <a:gd name="connsiteY41" fmla="*/ 2801257 h 3154571"/>
                <a:gd name="connsiteX42" fmla="*/ 674914 w 4215960"/>
                <a:gd name="connsiteY42" fmla="*/ 2823028 h 3154571"/>
                <a:gd name="connsiteX43" fmla="*/ 711200 w 4215960"/>
                <a:gd name="connsiteY43" fmla="*/ 2866571 h 3154571"/>
                <a:gd name="connsiteX44" fmla="*/ 740228 w 4215960"/>
                <a:gd name="connsiteY44" fmla="*/ 2888343 h 3154571"/>
                <a:gd name="connsiteX45" fmla="*/ 812800 w 4215960"/>
                <a:gd name="connsiteY45" fmla="*/ 2953657 h 3154571"/>
                <a:gd name="connsiteX46" fmla="*/ 849085 w 4215960"/>
                <a:gd name="connsiteY46" fmla="*/ 2997200 h 3154571"/>
                <a:gd name="connsiteX47" fmla="*/ 870857 w 4215960"/>
                <a:gd name="connsiteY47" fmla="*/ 3011714 h 3154571"/>
                <a:gd name="connsiteX48" fmla="*/ 907143 w 4215960"/>
                <a:gd name="connsiteY48" fmla="*/ 3055257 h 3154571"/>
                <a:gd name="connsiteX49" fmla="*/ 936171 w 4215960"/>
                <a:gd name="connsiteY49" fmla="*/ 3077028 h 3154571"/>
                <a:gd name="connsiteX50" fmla="*/ 1030514 w 4215960"/>
                <a:gd name="connsiteY50" fmla="*/ 3120571 h 3154571"/>
                <a:gd name="connsiteX51" fmla="*/ 1480457 w 4215960"/>
                <a:gd name="connsiteY51" fmla="*/ 3106057 h 3154571"/>
                <a:gd name="connsiteX52" fmla="*/ 1531257 w 4215960"/>
                <a:gd name="connsiteY52" fmla="*/ 3091543 h 3154571"/>
                <a:gd name="connsiteX53" fmla="*/ 1618343 w 4215960"/>
                <a:gd name="connsiteY53" fmla="*/ 3084285 h 3154571"/>
                <a:gd name="connsiteX54" fmla="*/ 1698171 w 4215960"/>
                <a:gd name="connsiteY54" fmla="*/ 3069771 h 3154571"/>
                <a:gd name="connsiteX55" fmla="*/ 1756228 w 4215960"/>
                <a:gd name="connsiteY55" fmla="*/ 3062514 h 3154571"/>
                <a:gd name="connsiteX56" fmla="*/ 1785257 w 4215960"/>
                <a:gd name="connsiteY56" fmla="*/ 3048000 h 3154571"/>
                <a:gd name="connsiteX57" fmla="*/ 1850571 w 4215960"/>
                <a:gd name="connsiteY57" fmla="*/ 3026228 h 3154571"/>
                <a:gd name="connsiteX58" fmla="*/ 1886857 w 4215960"/>
                <a:gd name="connsiteY58" fmla="*/ 3011714 h 3154571"/>
                <a:gd name="connsiteX59" fmla="*/ 1988457 w 4215960"/>
                <a:gd name="connsiteY59" fmla="*/ 2997200 h 3154571"/>
                <a:gd name="connsiteX60" fmla="*/ 2017485 w 4215960"/>
                <a:gd name="connsiteY60" fmla="*/ 2989943 h 3154571"/>
                <a:gd name="connsiteX61" fmla="*/ 2053771 w 4215960"/>
                <a:gd name="connsiteY61" fmla="*/ 2982685 h 3154571"/>
                <a:gd name="connsiteX62" fmla="*/ 2140857 w 4215960"/>
                <a:gd name="connsiteY62" fmla="*/ 2968171 h 3154571"/>
                <a:gd name="connsiteX63" fmla="*/ 3485923 w 4215960"/>
                <a:gd name="connsiteY63" fmla="*/ 3040743 h 3154571"/>
                <a:gd name="connsiteX64" fmla="*/ 3540349 w 4215960"/>
                <a:gd name="connsiteY64" fmla="*/ 3024415 h 3154571"/>
                <a:gd name="connsiteX65" fmla="*/ 3518124 w 4215960"/>
                <a:gd name="connsiteY65" fmla="*/ 2987902 h 3154571"/>
                <a:gd name="connsiteX66" fmla="*/ 3556225 w 4215960"/>
                <a:gd name="connsiteY66" fmla="*/ 2983141 h 3154571"/>
                <a:gd name="connsiteX67" fmla="*/ 3562574 w 4215960"/>
                <a:gd name="connsiteY67" fmla="*/ 2949802 h 3154571"/>
                <a:gd name="connsiteX68" fmla="*/ 3624488 w 4215960"/>
                <a:gd name="connsiteY68" fmla="*/ 2959329 h 3154571"/>
                <a:gd name="connsiteX69" fmla="*/ 3657601 w 4215960"/>
                <a:gd name="connsiteY69" fmla="*/ 2974521 h 3154571"/>
                <a:gd name="connsiteX70" fmla="*/ 3623808 w 4215960"/>
                <a:gd name="connsiteY70" fmla="*/ 3015569 h 3154571"/>
                <a:gd name="connsiteX71" fmla="*/ 3662816 w 4215960"/>
                <a:gd name="connsiteY71" fmla="*/ 3123065 h 3154571"/>
                <a:gd name="connsiteX72" fmla="*/ 3715203 w 4215960"/>
                <a:gd name="connsiteY72" fmla="*/ 3154363 h 3154571"/>
                <a:gd name="connsiteX73" fmla="*/ 3767137 w 4215960"/>
                <a:gd name="connsiteY73" fmla="*/ 3112181 h 3154571"/>
                <a:gd name="connsiteX74" fmla="*/ 3852862 w 4215960"/>
                <a:gd name="connsiteY74" fmla="*/ 3063648 h 3154571"/>
                <a:gd name="connsiteX75" fmla="*/ 3835626 w 4215960"/>
                <a:gd name="connsiteY75" fmla="*/ 2974747 h 3154571"/>
                <a:gd name="connsiteX76" fmla="*/ 3912960 w 4215960"/>
                <a:gd name="connsiteY76" fmla="*/ 2842078 h 3154571"/>
                <a:gd name="connsiteX77" fmla="*/ 4205514 w 4215960"/>
                <a:gd name="connsiteY77" fmla="*/ 2508930 h 3154571"/>
                <a:gd name="connsiteX78" fmla="*/ 4124097 w 4215960"/>
                <a:gd name="connsiteY78" fmla="*/ 2499858 h 3154571"/>
                <a:gd name="connsiteX79" fmla="*/ 4128634 w 4215960"/>
                <a:gd name="connsiteY79" fmla="*/ 2408010 h 3154571"/>
                <a:gd name="connsiteX80" fmla="*/ 4079647 w 4215960"/>
                <a:gd name="connsiteY80" fmla="*/ 2382838 h 3154571"/>
                <a:gd name="connsiteX81" fmla="*/ 3995510 w 4215960"/>
                <a:gd name="connsiteY81" fmla="*/ 2414360 h 3154571"/>
                <a:gd name="connsiteX82" fmla="*/ 3958771 w 4215960"/>
                <a:gd name="connsiteY82" fmla="*/ 2378075 h 3154571"/>
                <a:gd name="connsiteX83" fmla="*/ 4003448 w 4215960"/>
                <a:gd name="connsiteY83" fmla="*/ 2355170 h 3154571"/>
                <a:gd name="connsiteX84" fmla="*/ 3874181 w 4215960"/>
                <a:gd name="connsiteY84" fmla="*/ 2141991 h 3154571"/>
                <a:gd name="connsiteX85" fmla="*/ 3889147 w 4215960"/>
                <a:gd name="connsiteY85" fmla="*/ 2111828 h 3154571"/>
                <a:gd name="connsiteX86" fmla="*/ 3865562 w 4215960"/>
                <a:gd name="connsiteY86" fmla="*/ 1996168 h 3154571"/>
                <a:gd name="connsiteX87" fmla="*/ 3706813 w 4215960"/>
                <a:gd name="connsiteY87" fmla="*/ 1985282 h 3154571"/>
                <a:gd name="connsiteX88" fmla="*/ 3673475 w 4215960"/>
                <a:gd name="connsiteY88" fmla="*/ 2034040 h 3154571"/>
                <a:gd name="connsiteX89" fmla="*/ 3584575 w 4215960"/>
                <a:gd name="connsiteY89" fmla="*/ 2048556 h 3154571"/>
                <a:gd name="connsiteX90" fmla="*/ 3590925 w 4215960"/>
                <a:gd name="connsiteY90" fmla="*/ 2026557 h 3154571"/>
                <a:gd name="connsiteX91" fmla="*/ 3537403 w 4215960"/>
                <a:gd name="connsiteY91" fmla="*/ 2010456 h 3154571"/>
                <a:gd name="connsiteX92" fmla="*/ 3512684 w 4215960"/>
                <a:gd name="connsiteY92" fmla="*/ 1845355 h 3154571"/>
                <a:gd name="connsiteX93" fmla="*/ 3232377 w 4215960"/>
                <a:gd name="connsiteY93" fmla="*/ 1778680 h 3154571"/>
                <a:gd name="connsiteX94" fmla="*/ 3096078 w 4215960"/>
                <a:gd name="connsiteY94" fmla="*/ 1821996 h 3154571"/>
                <a:gd name="connsiteX95" fmla="*/ 2964089 w 4215960"/>
                <a:gd name="connsiteY95" fmla="*/ 1814512 h 3154571"/>
                <a:gd name="connsiteX96" fmla="*/ 2831646 w 4215960"/>
                <a:gd name="connsiteY96" fmla="*/ 1703614 h 3154571"/>
                <a:gd name="connsiteX97" fmla="*/ 2618468 w 4215960"/>
                <a:gd name="connsiteY97" fmla="*/ 1400401 h 3154571"/>
                <a:gd name="connsiteX98" fmla="*/ 2220006 w 4215960"/>
                <a:gd name="connsiteY98" fmla="*/ 1260928 h 3154571"/>
                <a:gd name="connsiteX99" fmla="*/ 1821543 w 4215960"/>
                <a:gd name="connsiteY99" fmla="*/ 1284514 h 3154571"/>
                <a:gd name="connsiteX100" fmla="*/ 1799771 w 4215960"/>
                <a:gd name="connsiteY100" fmla="*/ 1211943 h 3154571"/>
                <a:gd name="connsiteX101" fmla="*/ 1756228 w 4215960"/>
                <a:gd name="connsiteY101" fmla="*/ 1139371 h 3154571"/>
                <a:gd name="connsiteX102" fmla="*/ 1625600 w 4215960"/>
                <a:gd name="connsiteY102" fmla="*/ 986971 h 3154571"/>
                <a:gd name="connsiteX103" fmla="*/ 1589314 w 4215960"/>
                <a:gd name="connsiteY103" fmla="*/ 928914 h 3154571"/>
                <a:gd name="connsiteX104" fmla="*/ 1574800 w 4215960"/>
                <a:gd name="connsiteY104" fmla="*/ 892628 h 3154571"/>
                <a:gd name="connsiteX105" fmla="*/ 1538514 w 4215960"/>
                <a:gd name="connsiteY105" fmla="*/ 856343 h 3154571"/>
                <a:gd name="connsiteX106" fmla="*/ 1509485 w 4215960"/>
                <a:gd name="connsiteY106" fmla="*/ 820057 h 3154571"/>
                <a:gd name="connsiteX107" fmla="*/ 1473200 w 4215960"/>
                <a:gd name="connsiteY107" fmla="*/ 783771 h 3154571"/>
                <a:gd name="connsiteX108" fmla="*/ 1436914 w 4215960"/>
                <a:gd name="connsiteY108" fmla="*/ 718457 h 3154571"/>
                <a:gd name="connsiteX109" fmla="*/ 1357085 w 4215960"/>
                <a:gd name="connsiteY109" fmla="*/ 624114 h 3154571"/>
                <a:gd name="connsiteX110" fmla="*/ 1335314 w 4215960"/>
                <a:gd name="connsiteY110" fmla="*/ 602343 h 3154571"/>
                <a:gd name="connsiteX111" fmla="*/ 1277257 w 4215960"/>
                <a:gd name="connsiteY111" fmla="*/ 529771 h 3154571"/>
                <a:gd name="connsiteX112" fmla="*/ 1219200 w 4215960"/>
                <a:gd name="connsiteY112" fmla="*/ 464457 h 3154571"/>
                <a:gd name="connsiteX113" fmla="*/ 1161143 w 4215960"/>
                <a:gd name="connsiteY113" fmla="*/ 406400 h 3154571"/>
                <a:gd name="connsiteX114" fmla="*/ 1081314 w 4215960"/>
                <a:gd name="connsiteY114" fmla="*/ 362857 h 3154571"/>
                <a:gd name="connsiteX115" fmla="*/ 1052285 w 4215960"/>
                <a:gd name="connsiteY115" fmla="*/ 333828 h 3154571"/>
                <a:gd name="connsiteX116" fmla="*/ 1001485 w 4215960"/>
                <a:gd name="connsiteY116" fmla="*/ 304800 h 3154571"/>
                <a:gd name="connsiteX117" fmla="*/ 979714 w 4215960"/>
                <a:gd name="connsiteY117" fmla="*/ 290285 h 3154571"/>
                <a:gd name="connsiteX118" fmla="*/ 928914 w 4215960"/>
                <a:gd name="connsiteY118" fmla="*/ 246743 h 3154571"/>
                <a:gd name="connsiteX119" fmla="*/ 907143 w 4215960"/>
                <a:gd name="connsiteY119" fmla="*/ 232228 h 3154571"/>
                <a:gd name="connsiteX120" fmla="*/ 885371 w 4215960"/>
                <a:gd name="connsiteY120" fmla="*/ 224971 h 3154571"/>
                <a:gd name="connsiteX121" fmla="*/ 849085 w 4215960"/>
                <a:gd name="connsiteY121" fmla="*/ 188685 h 3154571"/>
                <a:gd name="connsiteX122" fmla="*/ 820057 w 4215960"/>
                <a:gd name="connsiteY122" fmla="*/ 166914 h 3154571"/>
                <a:gd name="connsiteX123" fmla="*/ 812800 w 4215960"/>
                <a:gd name="connsiteY123" fmla="*/ 145143 h 3154571"/>
                <a:gd name="connsiteX124" fmla="*/ 762000 w 4215960"/>
                <a:gd name="connsiteY124" fmla="*/ 116114 h 3154571"/>
                <a:gd name="connsiteX125" fmla="*/ 740228 w 4215960"/>
                <a:gd name="connsiteY125" fmla="*/ 101600 h 3154571"/>
                <a:gd name="connsiteX126" fmla="*/ 703943 w 4215960"/>
                <a:gd name="connsiteY126" fmla="*/ 65314 h 3154571"/>
                <a:gd name="connsiteX127" fmla="*/ 689428 w 4215960"/>
                <a:gd name="connsiteY127" fmla="*/ 50800 h 3154571"/>
                <a:gd name="connsiteX128" fmla="*/ 660400 w 4215960"/>
                <a:gd name="connsiteY128" fmla="*/ 43543 h 3154571"/>
                <a:gd name="connsiteX129" fmla="*/ 638628 w 4215960"/>
                <a:gd name="connsiteY129" fmla="*/ 36285 h 3154571"/>
                <a:gd name="connsiteX130" fmla="*/ 602343 w 4215960"/>
                <a:gd name="connsiteY130" fmla="*/ 0 h 3154571"/>
                <a:gd name="connsiteX0" fmla="*/ 602343 w 4215960"/>
                <a:gd name="connsiteY0" fmla="*/ 0 h 3228384"/>
                <a:gd name="connsiteX1" fmla="*/ 406400 w 4215960"/>
                <a:gd name="connsiteY1" fmla="*/ 7257 h 3228384"/>
                <a:gd name="connsiteX2" fmla="*/ 362857 w 4215960"/>
                <a:gd name="connsiteY2" fmla="*/ 36285 h 3228384"/>
                <a:gd name="connsiteX3" fmla="*/ 312057 w 4215960"/>
                <a:gd name="connsiteY3" fmla="*/ 50800 h 3228384"/>
                <a:gd name="connsiteX4" fmla="*/ 239485 w 4215960"/>
                <a:gd name="connsiteY4" fmla="*/ 101600 h 3228384"/>
                <a:gd name="connsiteX5" fmla="*/ 210457 w 4215960"/>
                <a:gd name="connsiteY5" fmla="*/ 108857 h 3228384"/>
                <a:gd name="connsiteX6" fmla="*/ 159657 w 4215960"/>
                <a:gd name="connsiteY6" fmla="*/ 137885 h 3228384"/>
                <a:gd name="connsiteX7" fmla="*/ 130628 w 4215960"/>
                <a:gd name="connsiteY7" fmla="*/ 166914 h 3228384"/>
                <a:gd name="connsiteX8" fmla="*/ 108857 w 4215960"/>
                <a:gd name="connsiteY8" fmla="*/ 188685 h 3228384"/>
                <a:gd name="connsiteX9" fmla="*/ 94343 w 4215960"/>
                <a:gd name="connsiteY9" fmla="*/ 203200 h 3228384"/>
                <a:gd name="connsiteX10" fmla="*/ 43543 w 4215960"/>
                <a:gd name="connsiteY10" fmla="*/ 283028 h 3228384"/>
                <a:gd name="connsiteX11" fmla="*/ 14514 w 4215960"/>
                <a:gd name="connsiteY11" fmla="*/ 362857 h 3228384"/>
                <a:gd name="connsiteX12" fmla="*/ 0 w 4215960"/>
                <a:gd name="connsiteY12" fmla="*/ 420914 h 3228384"/>
                <a:gd name="connsiteX13" fmla="*/ 7257 w 4215960"/>
                <a:gd name="connsiteY13" fmla="*/ 1393371 h 3228384"/>
                <a:gd name="connsiteX14" fmla="*/ 29028 w 4215960"/>
                <a:gd name="connsiteY14" fmla="*/ 1494971 h 3228384"/>
                <a:gd name="connsiteX15" fmla="*/ 43543 w 4215960"/>
                <a:gd name="connsiteY15" fmla="*/ 1531257 h 3228384"/>
                <a:gd name="connsiteX16" fmla="*/ 58057 w 4215960"/>
                <a:gd name="connsiteY16" fmla="*/ 1596571 h 3228384"/>
                <a:gd name="connsiteX17" fmla="*/ 79828 w 4215960"/>
                <a:gd name="connsiteY17" fmla="*/ 1647371 h 3228384"/>
                <a:gd name="connsiteX18" fmla="*/ 116114 w 4215960"/>
                <a:gd name="connsiteY18" fmla="*/ 1763485 h 3228384"/>
                <a:gd name="connsiteX19" fmla="*/ 137885 w 4215960"/>
                <a:gd name="connsiteY19" fmla="*/ 1828800 h 3228384"/>
                <a:gd name="connsiteX20" fmla="*/ 145143 w 4215960"/>
                <a:gd name="connsiteY20" fmla="*/ 1850571 h 3228384"/>
                <a:gd name="connsiteX21" fmla="*/ 166914 w 4215960"/>
                <a:gd name="connsiteY21" fmla="*/ 1894114 h 3228384"/>
                <a:gd name="connsiteX22" fmla="*/ 188685 w 4215960"/>
                <a:gd name="connsiteY22" fmla="*/ 1944914 h 3228384"/>
                <a:gd name="connsiteX23" fmla="*/ 195943 w 4215960"/>
                <a:gd name="connsiteY23" fmla="*/ 1973943 h 3228384"/>
                <a:gd name="connsiteX24" fmla="*/ 232228 w 4215960"/>
                <a:gd name="connsiteY24" fmla="*/ 2024743 h 3228384"/>
                <a:gd name="connsiteX25" fmla="*/ 254000 w 4215960"/>
                <a:gd name="connsiteY25" fmla="*/ 2082800 h 3228384"/>
                <a:gd name="connsiteX26" fmla="*/ 275771 w 4215960"/>
                <a:gd name="connsiteY26" fmla="*/ 2104571 h 3228384"/>
                <a:gd name="connsiteX27" fmla="*/ 312057 w 4215960"/>
                <a:gd name="connsiteY27" fmla="*/ 2177143 h 3228384"/>
                <a:gd name="connsiteX28" fmla="*/ 348343 w 4215960"/>
                <a:gd name="connsiteY28" fmla="*/ 2227943 h 3228384"/>
                <a:gd name="connsiteX29" fmla="*/ 355600 w 4215960"/>
                <a:gd name="connsiteY29" fmla="*/ 2249714 h 3228384"/>
                <a:gd name="connsiteX30" fmla="*/ 406400 w 4215960"/>
                <a:gd name="connsiteY30" fmla="*/ 2315028 h 3228384"/>
                <a:gd name="connsiteX31" fmla="*/ 435428 w 4215960"/>
                <a:gd name="connsiteY31" fmla="*/ 2380343 h 3228384"/>
                <a:gd name="connsiteX32" fmla="*/ 457200 w 4215960"/>
                <a:gd name="connsiteY32" fmla="*/ 2409371 h 3228384"/>
                <a:gd name="connsiteX33" fmla="*/ 471714 w 4215960"/>
                <a:gd name="connsiteY33" fmla="*/ 2467428 h 3228384"/>
                <a:gd name="connsiteX34" fmla="*/ 478971 w 4215960"/>
                <a:gd name="connsiteY34" fmla="*/ 2489200 h 3228384"/>
                <a:gd name="connsiteX35" fmla="*/ 486228 w 4215960"/>
                <a:gd name="connsiteY35" fmla="*/ 2518228 h 3228384"/>
                <a:gd name="connsiteX36" fmla="*/ 493485 w 4215960"/>
                <a:gd name="connsiteY36" fmla="*/ 2583543 h 3228384"/>
                <a:gd name="connsiteX37" fmla="*/ 515257 w 4215960"/>
                <a:gd name="connsiteY37" fmla="*/ 2641600 h 3228384"/>
                <a:gd name="connsiteX38" fmla="*/ 544285 w 4215960"/>
                <a:gd name="connsiteY38" fmla="*/ 2685143 h 3228384"/>
                <a:gd name="connsiteX39" fmla="*/ 573314 w 4215960"/>
                <a:gd name="connsiteY39" fmla="*/ 2735943 h 3228384"/>
                <a:gd name="connsiteX40" fmla="*/ 602343 w 4215960"/>
                <a:gd name="connsiteY40" fmla="*/ 2757714 h 3228384"/>
                <a:gd name="connsiteX41" fmla="*/ 645885 w 4215960"/>
                <a:gd name="connsiteY41" fmla="*/ 2801257 h 3228384"/>
                <a:gd name="connsiteX42" fmla="*/ 674914 w 4215960"/>
                <a:gd name="connsiteY42" fmla="*/ 2823028 h 3228384"/>
                <a:gd name="connsiteX43" fmla="*/ 711200 w 4215960"/>
                <a:gd name="connsiteY43" fmla="*/ 2866571 h 3228384"/>
                <a:gd name="connsiteX44" fmla="*/ 740228 w 4215960"/>
                <a:gd name="connsiteY44" fmla="*/ 2888343 h 3228384"/>
                <a:gd name="connsiteX45" fmla="*/ 812800 w 4215960"/>
                <a:gd name="connsiteY45" fmla="*/ 2953657 h 3228384"/>
                <a:gd name="connsiteX46" fmla="*/ 849085 w 4215960"/>
                <a:gd name="connsiteY46" fmla="*/ 2997200 h 3228384"/>
                <a:gd name="connsiteX47" fmla="*/ 870857 w 4215960"/>
                <a:gd name="connsiteY47" fmla="*/ 3011714 h 3228384"/>
                <a:gd name="connsiteX48" fmla="*/ 907143 w 4215960"/>
                <a:gd name="connsiteY48" fmla="*/ 3055257 h 3228384"/>
                <a:gd name="connsiteX49" fmla="*/ 936171 w 4215960"/>
                <a:gd name="connsiteY49" fmla="*/ 3077028 h 3228384"/>
                <a:gd name="connsiteX50" fmla="*/ 1030514 w 4215960"/>
                <a:gd name="connsiteY50" fmla="*/ 3120571 h 3228384"/>
                <a:gd name="connsiteX51" fmla="*/ 1480457 w 4215960"/>
                <a:gd name="connsiteY51" fmla="*/ 3106057 h 3228384"/>
                <a:gd name="connsiteX52" fmla="*/ 1531257 w 4215960"/>
                <a:gd name="connsiteY52" fmla="*/ 3091543 h 3228384"/>
                <a:gd name="connsiteX53" fmla="*/ 1618343 w 4215960"/>
                <a:gd name="connsiteY53" fmla="*/ 3084285 h 3228384"/>
                <a:gd name="connsiteX54" fmla="*/ 1698171 w 4215960"/>
                <a:gd name="connsiteY54" fmla="*/ 3069771 h 3228384"/>
                <a:gd name="connsiteX55" fmla="*/ 1756228 w 4215960"/>
                <a:gd name="connsiteY55" fmla="*/ 3062514 h 3228384"/>
                <a:gd name="connsiteX56" fmla="*/ 1785257 w 4215960"/>
                <a:gd name="connsiteY56" fmla="*/ 3048000 h 3228384"/>
                <a:gd name="connsiteX57" fmla="*/ 1850571 w 4215960"/>
                <a:gd name="connsiteY57" fmla="*/ 3026228 h 3228384"/>
                <a:gd name="connsiteX58" fmla="*/ 1886857 w 4215960"/>
                <a:gd name="connsiteY58" fmla="*/ 3011714 h 3228384"/>
                <a:gd name="connsiteX59" fmla="*/ 1988457 w 4215960"/>
                <a:gd name="connsiteY59" fmla="*/ 2997200 h 3228384"/>
                <a:gd name="connsiteX60" fmla="*/ 2017485 w 4215960"/>
                <a:gd name="connsiteY60" fmla="*/ 2989943 h 3228384"/>
                <a:gd name="connsiteX61" fmla="*/ 2053771 w 4215960"/>
                <a:gd name="connsiteY61" fmla="*/ 2982685 h 3228384"/>
                <a:gd name="connsiteX62" fmla="*/ 2140857 w 4215960"/>
                <a:gd name="connsiteY62" fmla="*/ 2968171 h 3228384"/>
                <a:gd name="connsiteX63" fmla="*/ 3235098 w 4215960"/>
                <a:gd name="connsiteY63" fmla="*/ 3228068 h 3228384"/>
                <a:gd name="connsiteX64" fmla="*/ 3540349 w 4215960"/>
                <a:gd name="connsiteY64" fmla="*/ 3024415 h 3228384"/>
                <a:gd name="connsiteX65" fmla="*/ 3518124 w 4215960"/>
                <a:gd name="connsiteY65" fmla="*/ 2987902 h 3228384"/>
                <a:gd name="connsiteX66" fmla="*/ 3556225 w 4215960"/>
                <a:gd name="connsiteY66" fmla="*/ 2983141 h 3228384"/>
                <a:gd name="connsiteX67" fmla="*/ 3562574 w 4215960"/>
                <a:gd name="connsiteY67" fmla="*/ 2949802 h 3228384"/>
                <a:gd name="connsiteX68" fmla="*/ 3624488 w 4215960"/>
                <a:gd name="connsiteY68" fmla="*/ 2959329 h 3228384"/>
                <a:gd name="connsiteX69" fmla="*/ 3657601 w 4215960"/>
                <a:gd name="connsiteY69" fmla="*/ 2974521 h 3228384"/>
                <a:gd name="connsiteX70" fmla="*/ 3623808 w 4215960"/>
                <a:gd name="connsiteY70" fmla="*/ 3015569 h 3228384"/>
                <a:gd name="connsiteX71" fmla="*/ 3662816 w 4215960"/>
                <a:gd name="connsiteY71" fmla="*/ 3123065 h 3228384"/>
                <a:gd name="connsiteX72" fmla="*/ 3715203 w 4215960"/>
                <a:gd name="connsiteY72" fmla="*/ 3154363 h 3228384"/>
                <a:gd name="connsiteX73" fmla="*/ 3767137 w 4215960"/>
                <a:gd name="connsiteY73" fmla="*/ 3112181 h 3228384"/>
                <a:gd name="connsiteX74" fmla="*/ 3852862 w 4215960"/>
                <a:gd name="connsiteY74" fmla="*/ 3063648 h 3228384"/>
                <a:gd name="connsiteX75" fmla="*/ 3835626 w 4215960"/>
                <a:gd name="connsiteY75" fmla="*/ 2974747 h 3228384"/>
                <a:gd name="connsiteX76" fmla="*/ 3912960 w 4215960"/>
                <a:gd name="connsiteY76" fmla="*/ 2842078 h 3228384"/>
                <a:gd name="connsiteX77" fmla="*/ 4205514 w 4215960"/>
                <a:gd name="connsiteY77" fmla="*/ 2508930 h 3228384"/>
                <a:gd name="connsiteX78" fmla="*/ 4124097 w 4215960"/>
                <a:gd name="connsiteY78" fmla="*/ 2499858 h 3228384"/>
                <a:gd name="connsiteX79" fmla="*/ 4128634 w 4215960"/>
                <a:gd name="connsiteY79" fmla="*/ 2408010 h 3228384"/>
                <a:gd name="connsiteX80" fmla="*/ 4079647 w 4215960"/>
                <a:gd name="connsiteY80" fmla="*/ 2382838 h 3228384"/>
                <a:gd name="connsiteX81" fmla="*/ 3995510 w 4215960"/>
                <a:gd name="connsiteY81" fmla="*/ 2414360 h 3228384"/>
                <a:gd name="connsiteX82" fmla="*/ 3958771 w 4215960"/>
                <a:gd name="connsiteY82" fmla="*/ 2378075 h 3228384"/>
                <a:gd name="connsiteX83" fmla="*/ 4003448 w 4215960"/>
                <a:gd name="connsiteY83" fmla="*/ 2355170 h 3228384"/>
                <a:gd name="connsiteX84" fmla="*/ 3874181 w 4215960"/>
                <a:gd name="connsiteY84" fmla="*/ 2141991 h 3228384"/>
                <a:gd name="connsiteX85" fmla="*/ 3889147 w 4215960"/>
                <a:gd name="connsiteY85" fmla="*/ 2111828 h 3228384"/>
                <a:gd name="connsiteX86" fmla="*/ 3865562 w 4215960"/>
                <a:gd name="connsiteY86" fmla="*/ 1996168 h 3228384"/>
                <a:gd name="connsiteX87" fmla="*/ 3706813 w 4215960"/>
                <a:gd name="connsiteY87" fmla="*/ 1985282 h 3228384"/>
                <a:gd name="connsiteX88" fmla="*/ 3673475 w 4215960"/>
                <a:gd name="connsiteY88" fmla="*/ 2034040 h 3228384"/>
                <a:gd name="connsiteX89" fmla="*/ 3584575 w 4215960"/>
                <a:gd name="connsiteY89" fmla="*/ 2048556 h 3228384"/>
                <a:gd name="connsiteX90" fmla="*/ 3590925 w 4215960"/>
                <a:gd name="connsiteY90" fmla="*/ 2026557 h 3228384"/>
                <a:gd name="connsiteX91" fmla="*/ 3537403 w 4215960"/>
                <a:gd name="connsiteY91" fmla="*/ 2010456 h 3228384"/>
                <a:gd name="connsiteX92" fmla="*/ 3512684 w 4215960"/>
                <a:gd name="connsiteY92" fmla="*/ 1845355 h 3228384"/>
                <a:gd name="connsiteX93" fmla="*/ 3232377 w 4215960"/>
                <a:gd name="connsiteY93" fmla="*/ 1778680 h 3228384"/>
                <a:gd name="connsiteX94" fmla="*/ 3096078 w 4215960"/>
                <a:gd name="connsiteY94" fmla="*/ 1821996 h 3228384"/>
                <a:gd name="connsiteX95" fmla="*/ 2964089 w 4215960"/>
                <a:gd name="connsiteY95" fmla="*/ 1814512 h 3228384"/>
                <a:gd name="connsiteX96" fmla="*/ 2831646 w 4215960"/>
                <a:gd name="connsiteY96" fmla="*/ 1703614 h 3228384"/>
                <a:gd name="connsiteX97" fmla="*/ 2618468 w 4215960"/>
                <a:gd name="connsiteY97" fmla="*/ 1400401 h 3228384"/>
                <a:gd name="connsiteX98" fmla="*/ 2220006 w 4215960"/>
                <a:gd name="connsiteY98" fmla="*/ 1260928 h 3228384"/>
                <a:gd name="connsiteX99" fmla="*/ 1821543 w 4215960"/>
                <a:gd name="connsiteY99" fmla="*/ 1284514 h 3228384"/>
                <a:gd name="connsiteX100" fmla="*/ 1799771 w 4215960"/>
                <a:gd name="connsiteY100" fmla="*/ 1211943 h 3228384"/>
                <a:gd name="connsiteX101" fmla="*/ 1756228 w 4215960"/>
                <a:gd name="connsiteY101" fmla="*/ 1139371 h 3228384"/>
                <a:gd name="connsiteX102" fmla="*/ 1625600 w 4215960"/>
                <a:gd name="connsiteY102" fmla="*/ 986971 h 3228384"/>
                <a:gd name="connsiteX103" fmla="*/ 1589314 w 4215960"/>
                <a:gd name="connsiteY103" fmla="*/ 928914 h 3228384"/>
                <a:gd name="connsiteX104" fmla="*/ 1574800 w 4215960"/>
                <a:gd name="connsiteY104" fmla="*/ 892628 h 3228384"/>
                <a:gd name="connsiteX105" fmla="*/ 1538514 w 4215960"/>
                <a:gd name="connsiteY105" fmla="*/ 856343 h 3228384"/>
                <a:gd name="connsiteX106" fmla="*/ 1509485 w 4215960"/>
                <a:gd name="connsiteY106" fmla="*/ 820057 h 3228384"/>
                <a:gd name="connsiteX107" fmla="*/ 1473200 w 4215960"/>
                <a:gd name="connsiteY107" fmla="*/ 783771 h 3228384"/>
                <a:gd name="connsiteX108" fmla="*/ 1436914 w 4215960"/>
                <a:gd name="connsiteY108" fmla="*/ 718457 h 3228384"/>
                <a:gd name="connsiteX109" fmla="*/ 1357085 w 4215960"/>
                <a:gd name="connsiteY109" fmla="*/ 624114 h 3228384"/>
                <a:gd name="connsiteX110" fmla="*/ 1335314 w 4215960"/>
                <a:gd name="connsiteY110" fmla="*/ 602343 h 3228384"/>
                <a:gd name="connsiteX111" fmla="*/ 1277257 w 4215960"/>
                <a:gd name="connsiteY111" fmla="*/ 529771 h 3228384"/>
                <a:gd name="connsiteX112" fmla="*/ 1219200 w 4215960"/>
                <a:gd name="connsiteY112" fmla="*/ 464457 h 3228384"/>
                <a:gd name="connsiteX113" fmla="*/ 1161143 w 4215960"/>
                <a:gd name="connsiteY113" fmla="*/ 406400 h 3228384"/>
                <a:gd name="connsiteX114" fmla="*/ 1081314 w 4215960"/>
                <a:gd name="connsiteY114" fmla="*/ 362857 h 3228384"/>
                <a:gd name="connsiteX115" fmla="*/ 1052285 w 4215960"/>
                <a:gd name="connsiteY115" fmla="*/ 333828 h 3228384"/>
                <a:gd name="connsiteX116" fmla="*/ 1001485 w 4215960"/>
                <a:gd name="connsiteY116" fmla="*/ 304800 h 3228384"/>
                <a:gd name="connsiteX117" fmla="*/ 979714 w 4215960"/>
                <a:gd name="connsiteY117" fmla="*/ 290285 h 3228384"/>
                <a:gd name="connsiteX118" fmla="*/ 928914 w 4215960"/>
                <a:gd name="connsiteY118" fmla="*/ 246743 h 3228384"/>
                <a:gd name="connsiteX119" fmla="*/ 907143 w 4215960"/>
                <a:gd name="connsiteY119" fmla="*/ 232228 h 3228384"/>
                <a:gd name="connsiteX120" fmla="*/ 885371 w 4215960"/>
                <a:gd name="connsiteY120" fmla="*/ 224971 h 3228384"/>
                <a:gd name="connsiteX121" fmla="*/ 849085 w 4215960"/>
                <a:gd name="connsiteY121" fmla="*/ 188685 h 3228384"/>
                <a:gd name="connsiteX122" fmla="*/ 820057 w 4215960"/>
                <a:gd name="connsiteY122" fmla="*/ 166914 h 3228384"/>
                <a:gd name="connsiteX123" fmla="*/ 812800 w 4215960"/>
                <a:gd name="connsiteY123" fmla="*/ 145143 h 3228384"/>
                <a:gd name="connsiteX124" fmla="*/ 762000 w 4215960"/>
                <a:gd name="connsiteY124" fmla="*/ 116114 h 3228384"/>
                <a:gd name="connsiteX125" fmla="*/ 740228 w 4215960"/>
                <a:gd name="connsiteY125" fmla="*/ 101600 h 3228384"/>
                <a:gd name="connsiteX126" fmla="*/ 703943 w 4215960"/>
                <a:gd name="connsiteY126" fmla="*/ 65314 h 3228384"/>
                <a:gd name="connsiteX127" fmla="*/ 689428 w 4215960"/>
                <a:gd name="connsiteY127" fmla="*/ 50800 h 3228384"/>
                <a:gd name="connsiteX128" fmla="*/ 660400 w 4215960"/>
                <a:gd name="connsiteY128" fmla="*/ 43543 h 3228384"/>
                <a:gd name="connsiteX129" fmla="*/ 638628 w 4215960"/>
                <a:gd name="connsiteY129" fmla="*/ 36285 h 3228384"/>
                <a:gd name="connsiteX130" fmla="*/ 602343 w 4215960"/>
                <a:gd name="connsiteY130" fmla="*/ 0 h 3228384"/>
                <a:gd name="connsiteX0" fmla="*/ 602343 w 4215960"/>
                <a:gd name="connsiteY0" fmla="*/ 0 h 3256099"/>
                <a:gd name="connsiteX1" fmla="*/ 406400 w 4215960"/>
                <a:gd name="connsiteY1" fmla="*/ 7257 h 3256099"/>
                <a:gd name="connsiteX2" fmla="*/ 362857 w 4215960"/>
                <a:gd name="connsiteY2" fmla="*/ 36285 h 3256099"/>
                <a:gd name="connsiteX3" fmla="*/ 312057 w 4215960"/>
                <a:gd name="connsiteY3" fmla="*/ 50800 h 3256099"/>
                <a:gd name="connsiteX4" fmla="*/ 239485 w 4215960"/>
                <a:gd name="connsiteY4" fmla="*/ 101600 h 3256099"/>
                <a:gd name="connsiteX5" fmla="*/ 210457 w 4215960"/>
                <a:gd name="connsiteY5" fmla="*/ 108857 h 3256099"/>
                <a:gd name="connsiteX6" fmla="*/ 159657 w 4215960"/>
                <a:gd name="connsiteY6" fmla="*/ 137885 h 3256099"/>
                <a:gd name="connsiteX7" fmla="*/ 130628 w 4215960"/>
                <a:gd name="connsiteY7" fmla="*/ 166914 h 3256099"/>
                <a:gd name="connsiteX8" fmla="*/ 108857 w 4215960"/>
                <a:gd name="connsiteY8" fmla="*/ 188685 h 3256099"/>
                <a:gd name="connsiteX9" fmla="*/ 94343 w 4215960"/>
                <a:gd name="connsiteY9" fmla="*/ 203200 h 3256099"/>
                <a:gd name="connsiteX10" fmla="*/ 43543 w 4215960"/>
                <a:gd name="connsiteY10" fmla="*/ 283028 h 3256099"/>
                <a:gd name="connsiteX11" fmla="*/ 14514 w 4215960"/>
                <a:gd name="connsiteY11" fmla="*/ 362857 h 3256099"/>
                <a:gd name="connsiteX12" fmla="*/ 0 w 4215960"/>
                <a:gd name="connsiteY12" fmla="*/ 420914 h 3256099"/>
                <a:gd name="connsiteX13" fmla="*/ 7257 w 4215960"/>
                <a:gd name="connsiteY13" fmla="*/ 1393371 h 3256099"/>
                <a:gd name="connsiteX14" fmla="*/ 29028 w 4215960"/>
                <a:gd name="connsiteY14" fmla="*/ 1494971 h 3256099"/>
                <a:gd name="connsiteX15" fmla="*/ 43543 w 4215960"/>
                <a:gd name="connsiteY15" fmla="*/ 1531257 h 3256099"/>
                <a:gd name="connsiteX16" fmla="*/ 58057 w 4215960"/>
                <a:gd name="connsiteY16" fmla="*/ 1596571 h 3256099"/>
                <a:gd name="connsiteX17" fmla="*/ 79828 w 4215960"/>
                <a:gd name="connsiteY17" fmla="*/ 1647371 h 3256099"/>
                <a:gd name="connsiteX18" fmla="*/ 116114 w 4215960"/>
                <a:gd name="connsiteY18" fmla="*/ 1763485 h 3256099"/>
                <a:gd name="connsiteX19" fmla="*/ 137885 w 4215960"/>
                <a:gd name="connsiteY19" fmla="*/ 1828800 h 3256099"/>
                <a:gd name="connsiteX20" fmla="*/ 145143 w 4215960"/>
                <a:gd name="connsiteY20" fmla="*/ 1850571 h 3256099"/>
                <a:gd name="connsiteX21" fmla="*/ 166914 w 4215960"/>
                <a:gd name="connsiteY21" fmla="*/ 1894114 h 3256099"/>
                <a:gd name="connsiteX22" fmla="*/ 188685 w 4215960"/>
                <a:gd name="connsiteY22" fmla="*/ 1944914 h 3256099"/>
                <a:gd name="connsiteX23" fmla="*/ 195943 w 4215960"/>
                <a:gd name="connsiteY23" fmla="*/ 1973943 h 3256099"/>
                <a:gd name="connsiteX24" fmla="*/ 232228 w 4215960"/>
                <a:gd name="connsiteY24" fmla="*/ 2024743 h 3256099"/>
                <a:gd name="connsiteX25" fmla="*/ 254000 w 4215960"/>
                <a:gd name="connsiteY25" fmla="*/ 2082800 h 3256099"/>
                <a:gd name="connsiteX26" fmla="*/ 275771 w 4215960"/>
                <a:gd name="connsiteY26" fmla="*/ 2104571 h 3256099"/>
                <a:gd name="connsiteX27" fmla="*/ 312057 w 4215960"/>
                <a:gd name="connsiteY27" fmla="*/ 2177143 h 3256099"/>
                <a:gd name="connsiteX28" fmla="*/ 348343 w 4215960"/>
                <a:gd name="connsiteY28" fmla="*/ 2227943 h 3256099"/>
                <a:gd name="connsiteX29" fmla="*/ 355600 w 4215960"/>
                <a:gd name="connsiteY29" fmla="*/ 2249714 h 3256099"/>
                <a:gd name="connsiteX30" fmla="*/ 406400 w 4215960"/>
                <a:gd name="connsiteY30" fmla="*/ 2315028 h 3256099"/>
                <a:gd name="connsiteX31" fmla="*/ 435428 w 4215960"/>
                <a:gd name="connsiteY31" fmla="*/ 2380343 h 3256099"/>
                <a:gd name="connsiteX32" fmla="*/ 457200 w 4215960"/>
                <a:gd name="connsiteY32" fmla="*/ 2409371 h 3256099"/>
                <a:gd name="connsiteX33" fmla="*/ 471714 w 4215960"/>
                <a:gd name="connsiteY33" fmla="*/ 2467428 h 3256099"/>
                <a:gd name="connsiteX34" fmla="*/ 478971 w 4215960"/>
                <a:gd name="connsiteY34" fmla="*/ 2489200 h 3256099"/>
                <a:gd name="connsiteX35" fmla="*/ 486228 w 4215960"/>
                <a:gd name="connsiteY35" fmla="*/ 2518228 h 3256099"/>
                <a:gd name="connsiteX36" fmla="*/ 493485 w 4215960"/>
                <a:gd name="connsiteY36" fmla="*/ 2583543 h 3256099"/>
                <a:gd name="connsiteX37" fmla="*/ 515257 w 4215960"/>
                <a:gd name="connsiteY37" fmla="*/ 2641600 h 3256099"/>
                <a:gd name="connsiteX38" fmla="*/ 544285 w 4215960"/>
                <a:gd name="connsiteY38" fmla="*/ 2685143 h 3256099"/>
                <a:gd name="connsiteX39" fmla="*/ 573314 w 4215960"/>
                <a:gd name="connsiteY39" fmla="*/ 2735943 h 3256099"/>
                <a:gd name="connsiteX40" fmla="*/ 602343 w 4215960"/>
                <a:gd name="connsiteY40" fmla="*/ 2757714 h 3256099"/>
                <a:gd name="connsiteX41" fmla="*/ 645885 w 4215960"/>
                <a:gd name="connsiteY41" fmla="*/ 2801257 h 3256099"/>
                <a:gd name="connsiteX42" fmla="*/ 674914 w 4215960"/>
                <a:gd name="connsiteY42" fmla="*/ 2823028 h 3256099"/>
                <a:gd name="connsiteX43" fmla="*/ 711200 w 4215960"/>
                <a:gd name="connsiteY43" fmla="*/ 2866571 h 3256099"/>
                <a:gd name="connsiteX44" fmla="*/ 740228 w 4215960"/>
                <a:gd name="connsiteY44" fmla="*/ 2888343 h 3256099"/>
                <a:gd name="connsiteX45" fmla="*/ 812800 w 4215960"/>
                <a:gd name="connsiteY45" fmla="*/ 2953657 h 3256099"/>
                <a:gd name="connsiteX46" fmla="*/ 849085 w 4215960"/>
                <a:gd name="connsiteY46" fmla="*/ 2997200 h 3256099"/>
                <a:gd name="connsiteX47" fmla="*/ 870857 w 4215960"/>
                <a:gd name="connsiteY47" fmla="*/ 3011714 h 3256099"/>
                <a:gd name="connsiteX48" fmla="*/ 907143 w 4215960"/>
                <a:gd name="connsiteY48" fmla="*/ 3055257 h 3256099"/>
                <a:gd name="connsiteX49" fmla="*/ 936171 w 4215960"/>
                <a:gd name="connsiteY49" fmla="*/ 3077028 h 3256099"/>
                <a:gd name="connsiteX50" fmla="*/ 1030514 w 4215960"/>
                <a:gd name="connsiteY50" fmla="*/ 3120571 h 3256099"/>
                <a:gd name="connsiteX51" fmla="*/ 1480457 w 4215960"/>
                <a:gd name="connsiteY51" fmla="*/ 3106057 h 3256099"/>
                <a:gd name="connsiteX52" fmla="*/ 1531257 w 4215960"/>
                <a:gd name="connsiteY52" fmla="*/ 3091543 h 3256099"/>
                <a:gd name="connsiteX53" fmla="*/ 1618343 w 4215960"/>
                <a:gd name="connsiteY53" fmla="*/ 3084285 h 3256099"/>
                <a:gd name="connsiteX54" fmla="*/ 1698171 w 4215960"/>
                <a:gd name="connsiteY54" fmla="*/ 3069771 h 3256099"/>
                <a:gd name="connsiteX55" fmla="*/ 1756228 w 4215960"/>
                <a:gd name="connsiteY55" fmla="*/ 3062514 h 3256099"/>
                <a:gd name="connsiteX56" fmla="*/ 1785257 w 4215960"/>
                <a:gd name="connsiteY56" fmla="*/ 3048000 h 3256099"/>
                <a:gd name="connsiteX57" fmla="*/ 1850571 w 4215960"/>
                <a:gd name="connsiteY57" fmla="*/ 3026228 h 3256099"/>
                <a:gd name="connsiteX58" fmla="*/ 1886857 w 4215960"/>
                <a:gd name="connsiteY58" fmla="*/ 3011714 h 3256099"/>
                <a:gd name="connsiteX59" fmla="*/ 1988457 w 4215960"/>
                <a:gd name="connsiteY59" fmla="*/ 2997200 h 3256099"/>
                <a:gd name="connsiteX60" fmla="*/ 2017485 w 4215960"/>
                <a:gd name="connsiteY60" fmla="*/ 2989943 h 3256099"/>
                <a:gd name="connsiteX61" fmla="*/ 2053771 w 4215960"/>
                <a:gd name="connsiteY61" fmla="*/ 2982685 h 3256099"/>
                <a:gd name="connsiteX62" fmla="*/ 2140857 w 4215960"/>
                <a:gd name="connsiteY62" fmla="*/ 2968171 h 3256099"/>
                <a:gd name="connsiteX63" fmla="*/ 3235098 w 4215960"/>
                <a:gd name="connsiteY63" fmla="*/ 3228068 h 3256099"/>
                <a:gd name="connsiteX64" fmla="*/ 3238725 w 4215960"/>
                <a:gd name="connsiteY64" fmla="*/ 3226027 h 3256099"/>
                <a:gd name="connsiteX65" fmla="*/ 3540349 w 4215960"/>
                <a:gd name="connsiteY65" fmla="*/ 3024415 h 3256099"/>
                <a:gd name="connsiteX66" fmla="*/ 3518124 w 4215960"/>
                <a:gd name="connsiteY66" fmla="*/ 2987902 h 3256099"/>
                <a:gd name="connsiteX67" fmla="*/ 3556225 w 4215960"/>
                <a:gd name="connsiteY67" fmla="*/ 2983141 h 3256099"/>
                <a:gd name="connsiteX68" fmla="*/ 3562574 w 4215960"/>
                <a:gd name="connsiteY68" fmla="*/ 2949802 h 3256099"/>
                <a:gd name="connsiteX69" fmla="*/ 3624488 w 4215960"/>
                <a:gd name="connsiteY69" fmla="*/ 2959329 h 3256099"/>
                <a:gd name="connsiteX70" fmla="*/ 3657601 w 4215960"/>
                <a:gd name="connsiteY70" fmla="*/ 2974521 h 3256099"/>
                <a:gd name="connsiteX71" fmla="*/ 3623808 w 4215960"/>
                <a:gd name="connsiteY71" fmla="*/ 3015569 h 3256099"/>
                <a:gd name="connsiteX72" fmla="*/ 3662816 w 4215960"/>
                <a:gd name="connsiteY72" fmla="*/ 3123065 h 3256099"/>
                <a:gd name="connsiteX73" fmla="*/ 3715203 w 4215960"/>
                <a:gd name="connsiteY73" fmla="*/ 3154363 h 3256099"/>
                <a:gd name="connsiteX74" fmla="*/ 3767137 w 4215960"/>
                <a:gd name="connsiteY74" fmla="*/ 3112181 h 3256099"/>
                <a:gd name="connsiteX75" fmla="*/ 3852862 w 4215960"/>
                <a:gd name="connsiteY75" fmla="*/ 3063648 h 3256099"/>
                <a:gd name="connsiteX76" fmla="*/ 3835626 w 4215960"/>
                <a:gd name="connsiteY76" fmla="*/ 2974747 h 3256099"/>
                <a:gd name="connsiteX77" fmla="*/ 3912960 w 4215960"/>
                <a:gd name="connsiteY77" fmla="*/ 2842078 h 3256099"/>
                <a:gd name="connsiteX78" fmla="*/ 4205514 w 4215960"/>
                <a:gd name="connsiteY78" fmla="*/ 2508930 h 3256099"/>
                <a:gd name="connsiteX79" fmla="*/ 4124097 w 4215960"/>
                <a:gd name="connsiteY79" fmla="*/ 2499858 h 3256099"/>
                <a:gd name="connsiteX80" fmla="*/ 4128634 w 4215960"/>
                <a:gd name="connsiteY80" fmla="*/ 2408010 h 3256099"/>
                <a:gd name="connsiteX81" fmla="*/ 4079647 w 4215960"/>
                <a:gd name="connsiteY81" fmla="*/ 2382838 h 3256099"/>
                <a:gd name="connsiteX82" fmla="*/ 3995510 w 4215960"/>
                <a:gd name="connsiteY82" fmla="*/ 2414360 h 3256099"/>
                <a:gd name="connsiteX83" fmla="*/ 3958771 w 4215960"/>
                <a:gd name="connsiteY83" fmla="*/ 2378075 h 3256099"/>
                <a:gd name="connsiteX84" fmla="*/ 4003448 w 4215960"/>
                <a:gd name="connsiteY84" fmla="*/ 2355170 h 3256099"/>
                <a:gd name="connsiteX85" fmla="*/ 3874181 w 4215960"/>
                <a:gd name="connsiteY85" fmla="*/ 2141991 h 3256099"/>
                <a:gd name="connsiteX86" fmla="*/ 3889147 w 4215960"/>
                <a:gd name="connsiteY86" fmla="*/ 2111828 h 3256099"/>
                <a:gd name="connsiteX87" fmla="*/ 3865562 w 4215960"/>
                <a:gd name="connsiteY87" fmla="*/ 1996168 h 3256099"/>
                <a:gd name="connsiteX88" fmla="*/ 3706813 w 4215960"/>
                <a:gd name="connsiteY88" fmla="*/ 1985282 h 3256099"/>
                <a:gd name="connsiteX89" fmla="*/ 3673475 w 4215960"/>
                <a:gd name="connsiteY89" fmla="*/ 2034040 h 3256099"/>
                <a:gd name="connsiteX90" fmla="*/ 3584575 w 4215960"/>
                <a:gd name="connsiteY90" fmla="*/ 2048556 h 3256099"/>
                <a:gd name="connsiteX91" fmla="*/ 3590925 w 4215960"/>
                <a:gd name="connsiteY91" fmla="*/ 2026557 h 3256099"/>
                <a:gd name="connsiteX92" fmla="*/ 3537403 w 4215960"/>
                <a:gd name="connsiteY92" fmla="*/ 2010456 h 3256099"/>
                <a:gd name="connsiteX93" fmla="*/ 3512684 w 4215960"/>
                <a:gd name="connsiteY93" fmla="*/ 1845355 h 3256099"/>
                <a:gd name="connsiteX94" fmla="*/ 3232377 w 4215960"/>
                <a:gd name="connsiteY94" fmla="*/ 1778680 h 3256099"/>
                <a:gd name="connsiteX95" fmla="*/ 3096078 w 4215960"/>
                <a:gd name="connsiteY95" fmla="*/ 1821996 h 3256099"/>
                <a:gd name="connsiteX96" fmla="*/ 2964089 w 4215960"/>
                <a:gd name="connsiteY96" fmla="*/ 1814512 h 3256099"/>
                <a:gd name="connsiteX97" fmla="*/ 2831646 w 4215960"/>
                <a:gd name="connsiteY97" fmla="*/ 1703614 h 3256099"/>
                <a:gd name="connsiteX98" fmla="*/ 2618468 w 4215960"/>
                <a:gd name="connsiteY98" fmla="*/ 1400401 h 3256099"/>
                <a:gd name="connsiteX99" fmla="*/ 2220006 w 4215960"/>
                <a:gd name="connsiteY99" fmla="*/ 1260928 h 3256099"/>
                <a:gd name="connsiteX100" fmla="*/ 1821543 w 4215960"/>
                <a:gd name="connsiteY100" fmla="*/ 1284514 h 3256099"/>
                <a:gd name="connsiteX101" fmla="*/ 1799771 w 4215960"/>
                <a:gd name="connsiteY101" fmla="*/ 1211943 h 3256099"/>
                <a:gd name="connsiteX102" fmla="*/ 1756228 w 4215960"/>
                <a:gd name="connsiteY102" fmla="*/ 1139371 h 3256099"/>
                <a:gd name="connsiteX103" fmla="*/ 1625600 w 4215960"/>
                <a:gd name="connsiteY103" fmla="*/ 986971 h 3256099"/>
                <a:gd name="connsiteX104" fmla="*/ 1589314 w 4215960"/>
                <a:gd name="connsiteY104" fmla="*/ 928914 h 3256099"/>
                <a:gd name="connsiteX105" fmla="*/ 1574800 w 4215960"/>
                <a:gd name="connsiteY105" fmla="*/ 892628 h 3256099"/>
                <a:gd name="connsiteX106" fmla="*/ 1538514 w 4215960"/>
                <a:gd name="connsiteY106" fmla="*/ 856343 h 3256099"/>
                <a:gd name="connsiteX107" fmla="*/ 1509485 w 4215960"/>
                <a:gd name="connsiteY107" fmla="*/ 820057 h 3256099"/>
                <a:gd name="connsiteX108" fmla="*/ 1473200 w 4215960"/>
                <a:gd name="connsiteY108" fmla="*/ 783771 h 3256099"/>
                <a:gd name="connsiteX109" fmla="*/ 1436914 w 4215960"/>
                <a:gd name="connsiteY109" fmla="*/ 718457 h 3256099"/>
                <a:gd name="connsiteX110" fmla="*/ 1357085 w 4215960"/>
                <a:gd name="connsiteY110" fmla="*/ 624114 h 3256099"/>
                <a:gd name="connsiteX111" fmla="*/ 1335314 w 4215960"/>
                <a:gd name="connsiteY111" fmla="*/ 602343 h 3256099"/>
                <a:gd name="connsiteX112" fmla="*/ 1277257 w 4215960"/>
                <a:gd name="connsiteY112" fmla="*/ 529771 h 3256099"/>
                <a:gd name="connsiteX113" fmla="*/ 1219200 w 4215960"/>
                <a:gd name="connsiteY113" fmla="*/ 464457 h 3256099"/>
                <a:gd name="connsiteX114" fmla="*/ 1161143 w 4215960"/>
                <a:gd name="connsiteY114" fmla="*/ 406400 h 3256099"/>
                <a:gd name="connsiteX115" fmla="*/ 1081314 w 4215960"/>
                <a:gd name="connsiteY115" fmla="*/ 362857 h 3256099"/>
                <a:gd name="connsiteX116" fmla="*/ 1052285 w 4215960"/>
                <a:gd name="connsiteY116" fmla="*/ 333828 h 3256099"/>
                <a:gd name="connsiteX117" fmla="*/ 1001485 w 4215960"/>
                <a:gd name="connsiteY117" fmla="*/ 304800 h 3256099"/>
                <a:gd name="connsiteX118" fmla="*/ 979714 w 4215960"/>
                <a:gd name="connsiteY118" fmla="*/ 290285 h 3256099"/>
                <a:gd name="connsiteX119" fmla="*/ 928914 w 4215960"/>
                <a:gd name="connsiteY119" fmla="*/ 246743 h 3256099"/>
                <a:gd name="connsiteX120" fmla="*/ 907143 w 4215960"/>
                <a:gd name="connsiteY120" fmla="*/ 232228 h 3256099"/>
                <a:gd name="connsiteX121" fmla="*/ 885371 w 4215960"/>
                <a:gd name="connsiteY121" fmla="*/ 224971 h 3256099"/>
                <a:gd name="connsiteX122" fmla="*/ 849085 w 4215960"/>
                <a:gd name="connsiteY122" fmla="*/ 188685 h 3256099"/>
                <a:gd name="connsiteX123" fmla="*/ 820057 w 4215960"/>
                <a:gd name="connsiteY123" fmla="*/ 166914 h 3256099"/>
                <a:gd name="connsiteX124" fmla="*/ 812800 w 4215960"/>
                <a:gd name="connsiteY124" fmla="*/ 145143 h 3256099"/>
                <a:gd name="connsiteX125" fmla="*/ 762000 w 4215960"/>
                <a:gd name="connsiteY125" fmla="*/ 116114 h 3256099"/>
                <a:gd name="connsiteX126" fmla="*/ 740228 w 4215960"/>
                <a:gd name="connsiteY126" fmla="*/ 101600 h 3256099"/>
                <a:gd name="connsiteX127" fmla="*/ 703943 w 4215960"/>
                <a:gd name="connsiteY127" fmla="*/ 65314 h 3256099"/>
                <a:gd name="connsiteX128" fmla="*/ 689428 w 4215960"/>
                <a:gd name="connsiteY128" fmla="*/ 50800 h 3256099"/>
                <a:gd name="connsiteX129" fmla="*/ 660400 w 4215960"/>
                <a:gd name="connsiteY129" fmla="*/ 43543 h 3256099"/>
                <a:gd name="connsiteX130" fmla="*/ 638628 w 4215960"/>
                <a:gd name="connsiteY130" fmla="*/ 36285 h 3256099"/>
                <a:gd name="connsiteX131" fmla="*/ 602343 w 4215960"/>
                <a:gd name="connsiteY131" fmla="*/ 0 h 3256099"/>
                <a:gd name="connsiteX0" fmla="*/ 602343 w 4215960"/>
                <a:gd name="connsiteY0" fmla="*/ 0 h 3228571"/>
                <a:gd name="connsiteX1" fmla="*/ 406400 w 4215960"/>
                <a:gd name="connsiteY1" fmla="*/ 7257 h 3228571"/>
                <a:gd name="connsiteX2" fmla="*/ 362857 w 4215960"/>
                <a:gd name="connsiteY2" fmla="*/ 36285 h 3228571"/>
                <a:gd name="connsiteX3" fmla="*/ 312057 w 4215960"/>
                <a:gd name="connsiteY3" fmla="*/ 50800 h 3228571"/>
                <a:gd name="connsiteX4" fmla="*/ 239485 w 4215960"/>
                <a:gd name="connsiteY4" fmla="*/ 101600 h 3228571"/>
                <a:gd name="connsiteX5" fmla="*/ 210457 w 4215960"/>
                <a:gd name="connsiteY5" fmla="*/ 108857 h 3228571"/>
                <a:gd name="connsiteX6" fmla="*/ 159657 w 4215960"/>
                <a:gd name="connsiteY6" fmla="*/ 137885 h 3228571"/>
                <a:gd name="connsiteX7" fmla="*/ 130628 w 4215960"/>
                <a:gd name="connsiteY7" fmla="*/ 166914 h 3228571"/>
                <a:gd name="connsiteX8" fmla="*/ 108857 w 4215960"/>
                <a:gd name="connsiteY8" fmla="*/ 188685 h 3228571"/>
                <a:gd name="connsiteX9" fmla="*/ 94343 w 4215960"/>
                <a:gd name="connsiteY9" fmla="*/ 203200 h 3228571"/>
                <a:gd name="connsiteX10" fmla="*/ 43543 w 4215960"/>
                <a:gd name="connsiteY10" fmla="*/ 283028 h 3228571"/>
                <a:gd name="connsiteX11" fmla="*/ 14514 w 4215960"/>
                <a:gd name="connsiteY11" fmla="*/ 362857 h 3228571"/>
                <a:gd name="connsiteX12" fmla="*/ 0 w 4215960"/>
                <a:gd name="connsiteY12" fmla="*/ 420914 h 3228571"/>
                <a:gd name="connsiteX13" fmla="*/ 7257 w 4215960"/>
                <a:gd name="connsiteY13" fmla="*/ 1393371 h 3228571"/>
                <a:gd name="connsiteX14" fmla="*/ 29028 w 4215960"/>
                <a:gd name="connsiteY14" fmla="*/ 1494971 h 3228571"/>
                <a:gd name="connsiteX15" fmla="*/ 43543 w 4215960"/>
                <a:gd name="connsiteY15" fmla="*/ 1531257 h 3228571"/>
                <a:gd name="connsiteX16" fmla="*/ 58057 w 4215960"/>
                <a:gd name="connsiteY16" fmla="*/ 1596571 h 3228571"/>
                <a:gd name="connsiteX17" fmla="*/ 79828 w 4215960"/>
                <a:gd name="connsiteY17" fmla="*/ 1647371 h 3228571"/>
                <a:gd name="connsiteX18" fmla="*/ 116114 w 4215960"/>
                <a:gd name="connsiteY18" fmla="*/ 1763485 h 3228571"/>
                <a:gd name="connsiteX19" fmla="*/ 137885 w 4215960"/>
                <a:gd name="connsiteY19" fmla="*/ 1828800 h 3228571"/>
                <a:gd name="connsiteX20" fmla="*/ 145143 w 4215960"/>
                <a:gd name="connsiteY20" fmla="*/ 1850571 h 3228571"/>
                <a:gd name="connsiteX21" fmla="*/ 166914 w 4215960"/>
                <a:gd name="connsiteY21" fmla="*/ 1894114 h 3228571"/>
                <a:gd name="connsiteX22" fmla="*/ 188685 w 4215960"/>
                <a:gd name="connsiteY22" fmla="*/ 1944914 h 3228571"/>
                <a:gd name="connsiteX23" fmla="*/ 195943 w 4215960"/>
                <a:gd name="connsiteY23" fmla="*/ 1973943 h 3228571"/>
                <a:gd name="connsiteX24" fmla="*/ 232228 w 4215960"/>
                <a:gd name="connsiteY24" fmla="*/ 2024743 h 3228571"/>
                <a:gd name="connsiteX25" fmla="*/ 254000 w 4215960"/>
                <a:gd name="connsiteY25" fmla="*/ 2082800 h 3228571"/>
                <a:gd name="connsiteX26" fmla="*/ 275771 w 4215960"/>
                <a:gd name="connsiteY26" fmla="*/ 2104571 h 3228571"/>
                <a:gd name="connsiteX27" fmla="*/ 312057 w 4215960"/>
                <a:gd name="connsiteY27" fmla="*/ 2177143 h 3228571"/>
                <a:gd name="connsiteX28" fmla="*/ 348343 w 4215960"/>
                <a:gd name="connsiteY28" fmla="*/ 2227943 h 3228571"/>
                <a:gd name="connsiteX29" fmla="*/ 355600 w 4215960"/>
                <a:gd name="connsiteY29" fmla="*/ 2249714 h 3228571"/>
                <a:gd name="connsiteX30" fmla="*/ 406400 w 4215960"/>
                <a:gd name="connsiteY30" fmla="*/ 2315028 h 3228571"/>
                <a:gd name="connsiteX31" fmla="*/ 435428 w 4215960"/>
                <a:gd name="connsiteY31" fmla="*/ 2380343 h 3228571"/>
                <a:gd name="connsiteX32" fmla="*/ 457200 w 4215960"/>
                <a:gd name="connsiteY32" fmla="*/ 2409371 h 3228571"/>
                <a:gd name="connsiteX33" fmla="*/ 471714 w 4215960"/>
                <a:gd name="connsiteY33" fmla="*/ 2467428 h 3228571"/>
                <a:gd name="connsiteX34" fmla="*/ 478971 w 4215960"/>
                <a:gd name="connsiteY34" fmla="*/ 2489200 h 3228571"/>
                <a:gd name="connsiteX35" fmla="*/ 486228 w 4215960"/>
                <a:gd name="connsiteY35" fmla="*/ 2518228 h 3228571"/>
                <a:gd name="connsiteX36" fmla="*/ 493485 w 4215960"/>
                <a:gd name="connsiteY36" fmla="*/ 2583543 h 3228571"/>
                <a:gd name="connsiteX37" fmla="*/ 515257 w 4215960"/>
                <a:gd name="connsiteY37" fmla="*/ 2641600 h 3228571"/>
                <a:gd name="connsiteX38" fmla="*/ 544285 w 4215960"/>
                <a:gd name="connsiteY38" fmla="*/ 2685143 h 3228571"/>
                <a:gd name="connsiteX39" fmla="*/ 573314 w 4215960"/>
                <a:gd name="connsiteY39" fmla="*/ 2735943 h 3228571"/>
                <a:gd name="connsiteX40" fmla="*/ 602343 w 4215960"/>
                <a:gd name="connsiteY40" fmla="*/ 2757714 h 3228571"/>
                <a:gd name="connsiteX41" fmla="*/ 645885 w 4215960"/>
                <a:gd name="connsiteY41" fmla="*/ 2801257 h 3228571"/>
                <a:gd name="connsiteX42" fmla="*/ 674914 w 4215960"/>
                <a:gd name="connsiteY42" fmla="*/ 2823028 h 3228571"/>
                <a:gd name="connsiteX43" fmla="*/ 711200 w 4215960"/>
                <a:gd name="connsiteY43" fmla="*/ 2866571 h 3228571"/>
                <a:gd name="connsiteX44" fmla="*/ 740228 w 4215960"/>
                <a:gd name="connsiteY44" fmla="*/ 2888343 h 3228571"/>
                <a:gd name="connsiteX45" fmla="*/ 812800 w 4215960"/>
                <a:gd name="connsiteY45" fmla="*/ 2953657 h 3228571"/>
                <a:gd name="connsiteX46" fmla="*/ 849085 w 4215960"/>
                <a:gd name="connsiteY46" fmla="*/ 2997200 h 3228571"/>
                <a:gd name="connsiteX47" fmla="*/ 870857 w 4215960"/>
                <a:gd name="connsiteY47" fmla="*/ 3011714 h 3228571"/>
                <a:gd name="connsiteX48" fmla="*/ 907143 w 4215960"/>
                <a:gd name="connsiteY48" fmla="*/ 3055257 h 3228571"/>
                <a:gd name="connsiteX49" fmla="*/ 936171 w 4215960"/>
                <a:gd name="connsiteY49" fmla="*/ 3077028 h 3228571"/>
                <a:gd name="connsiteX50" fmla="*/ 1030514 w 4215960"/>
                <a:gd name="connsiteY50" fmla="*/ 3120571 h 3228571"/>
                <a:gd name="connsiteX51" fmla="*/ 1480457 w 4215960"/>
                <a:gd name="connsiteY51" fmla="*/ 3106057 h 3228571"/>
                <a:gd name="connsiteX52" fmla="*/ 1531257 w 4215960"/>
                <a:gd name="connsiteY52" fmla="*/ 3091543 h 3228571"/>
                <a:gd name="connsiteX53" fmla="*/ 1618343 w 4215960"/>
                <a:gd name="connsiteY53" fmla="*/ 3084285 h 3228571"/>
                <a:gd name="connsiteX54" fmla="*/ 1698171 w 4215960"/>
                <a:gd name="connsiteY54" fmla="*/ 3069771 h 3228571"/>
                <a:gd name="connsiteX55" fmla="*/ 1756228 w 4215960"/>
                <a:gd name="connsiteY55" fmla="*/ 3062514 h 3228571"/>
                <a:gd name="connsiteX56" fmla="*/ 1785257 w 4215960"/>
                <a:gd name="connsiteY56" fmla="*/ 3048000 h 3228571"/>
                <a:gd name="connsiteX57" fmla="*/ 1850571 w 4215960"/>
                <a:gd name="connsiteY57" fmla="*/ 3026228 h 3228571"/>
                <a:gd name="connsiteX58" fmla="*/ 1886857 w 4215960"/>
                <a:gd name="connsiteY58" fmla="*/ 3011714 h 3228571"/>
                <a:gd name="connsiteX59" fmla="*/ 1988457 w 4215960"/>
                <a:gd name="connsiteY59" fmla="*/ 2997200 h 3228571"/>
                <a:gd name="connsiteX60" fmla="*/ 2017485 w 4215960"/>
                <a:gd name="connsiteY60" fmla="*/ 2989943 h 3228571"/>
                <a:gd name="connsiteX61" fmla="*/ 2053771 w 4215960"/>
                <a:gd name="connsiteY61" fmla="*/ 2982685 h 3228571"/>
                <a:gd name="connsiteX62" fmla="*/ 2140857 w 4215960"/>
                <a:gd name="connsiteY62" fmla="*/ 2968171 h 3228571"/>
                <a:gd name="connsiteX63" fmla="*/ 3235098 w 4215960"/>
                <a:gd name="connsiteY63" fmla="*/ 3228068 h 3228571"/>
                <a:gd name="connsiteX64" fmla="*/ 3507012 w 4215960"/>
                <a:gd name="connsiteY64" fmla="*/ 3033940 h 3228571"/>
                <a:gd name="connsiteX65" fmla="*/ 3540349 w 4215960"/>
                <a:gd name="connsiteY65" fmla="*/ 3024415 h 3228571"/>
                <a:gd name="connsiteX66" fmla="*/ 3518124 w 4215960"/>
                <a:gd name="connsiteY66" fmla="*/ 2987902 h 3228571"/>
                <a:gd name="connsiteX67" fmla="*/ 3556225 w 4215960"/>
                <a:gd name="connsiteY67" fmla="*/ 2983141 h 3228571"/>
                <a:gd name="connsiteX68" fmla="*/ 3562574 w 4215960"/>
                <a:gd name="connsiteY68" fmla="*/ 2949802 h 3228571"/>
                <a:gd name="connsiteX69" fmla="*/ 3624488 w 4215960"/>
                <a:gd name="connsiteY69" fmla="*/ 2959329 h 3228571"/>
                <a:gd name="connsiteX70" fmla="*/ 3657601 w 4215960"/>
                <a:gd name="connsiteY70" fmla="*/ 2974521 h 3228571"/>
                <a:gd name="connsiteX71" fmla="*/ 3623808 w 4215960"/>
                <a:gd name="connsiteY71" fmla="*/ 3015569 h 3228571"/>
                <a:gd name="connsiteX72" fmla="*/ 3662816 w 4215960"/>
                <a:gd name="connsiteY72" fmla="*/ 3123065 h 3228571"/>
                <a:gd name="connsiteX73" fmla="*/ 3715203 w 4215960"/>
                <a:gd name="connsiteY73" fmla="*/ 3154363 h 3228571"/>
                <a:gd name="connsiteX74" fmla="*/ 3767137 w 4215960"/>
                <a:gd name="connsiteY74" fmla="*/ 3112181 h 3228571"/>
                <a:gd name="connsiteX75" fmla="*/ 3852862 w 4215960"/>
                <a:gd name="connsiteY75" fmla="*/ 3063648 h 3228571"/>
                <a:gd name="connsiteX76" fmla="*/ 3835626 w 4215960"/>
                <a:gd name="connsiteY76" fmla="*/ 2974747 h 3228571"/>
                <a:gd name="connsiteX77" fmla="*/ 3912960 w 4215960"/>
                <a:gd name="connsiteY77" fmla="*/ 2842078 h 3228571"/>
                <a:gd name="connsiteX78" fmla="*/ 4205514 w 4215960"/>
                <a:gd name="connsiteY78" fmla="*/ 2508930 h 3228571"/>
                <a:gd name="connsiteX79" fmla="*/ 4124097 w 4215960"/>
                <a:gd name="connsiteY79" fmla="*/ 2499858 h 3228571"/>
                <a:gd name="connsiteX80" fmla="*/ 4128634 w 4215960"/>
                <a:gd name="connsiteY80" fmla="*/ 2408010 h 3228571"/>
                <a:gd name="connsiteX81" fmla="*/ 4079647 w 4215960"/>
                <a:gd name="connsiteY81" fmla="*/ 2382838 h 3228571"/>
                <a:gd name="connsiteX82" fmla="*/ 3995510 w 4215960"/>
                <a:gd name="connsiteY82" fmla="*/ 2414360 h 3228571"/>
                <a:gd name="connsiteX83" fmla="*/ 3958771 w 4215960"/>
                <a:gd name="connsiteY83" fmla="*/ 2378075 h 3228571"/>
                <a:gd name="connsiteX84" fmla="*/ 4003448 w 4215960"/>
                <a:gd name="connsiteY84" fmla="*/ 2355170 h 3228571"/>
                <a:gd name="connsiteX85" fmla="*/ 3874181 w 4215960"/>
                <a:gd name="connsiteY85" fmla="*/ 2141991 h 3228571"/>
                <a:gd name="connsiteX86" fmla="*/ 3889147 w 4215960"/>
                <a:gd name="connsiteY86" fmla="*/ 2111828 h 3228571"/>
                <a:gd name="connsiteX87" fmla="*/ 3865562 w 4215960"/>
                <a:gd name="connsiteY87" fmla="*/ 1996168 h 3228571"/>
                <a:gd name="connsiteX88" fmla="*/ 3706813 w 4215960"/>
                <a:gd name="connsiteY88" fmla="*/ 1985282 h 3228571"/>
                <a:gd name="connsiteX89" fmla="*/ 3673475 w 4215960"/>
                <a:gd name="connsiteY89" fmla="*/ 2034040 h 3228571"/>
                <a:gd name="connsiteX90" fmla="*/ 3584575 w 4215960"/>
                <a:gd name="connsiteY90" fmla="*/ 2048556 h 3228571"/>
                <a:gd name="connsiteX91" fmla="*/ 3590925 w 4215960"/>
                <a:gd name="connsiteY91" fmla="*/ 2026557 h 3228571"/>
                <a:gd name="connsiteX92" fmla="*/ 3537403 w 4215960"/>
                <a:gd name="connsiteY92" fmla="*/ 2010456 h 3228571"/>
                <a:gd name="connsiteX93" fmla="*/ 3512684 w 4215960"/>
                <a:gd name="connsiteY93" fmla="*/ 1845355 h 3228571"/>
                <a:gd name="connsiteX94" fmla="*/ 3232377 w 4215960"/>
                <a:gd name="connsiteY94" fmla="*/ 1778680 h 3228571"/>
                <a:gd name="connsiteX95" fmla="*/ 3096078 w 4215960"/>
                <a:gd name="connsiteY95" fmla="*/ 1821996 h 3228571"/>
                <a:gd name="connsiteX96" fmla="*/ 2964089 w 4215960"/>
                <a:gd name="connsiteY96" fmla="*/ 1814512 h 3228571"/>
                <a:gd name="connsiteX97" fmla="*/ 2831646 w 4215960"/>
                <a:gd name="connsiteY97" fmla="*/ 1703614 h 3228571"/>
                <a:gd name="connsiteX98" fmla="*/ 2618468 w 4215960"/>
                <a:gd name="connsiteY98" fmla="*/ 1400401 h 3228571"/>
                <a:gd name="connsiteX99" fmla="*/ 2220006 w 4215960"/>
                <a:gd name="connsiteY99" fmla="*/ 1260928 h 3228571"/>
                <a:gd name="connsiteX100" fmla="*/ 1821543 w 4215960"/>
                <a:gd name="connsiteY100" fmla="*/ 1284514 h 3228571"/>
                <a:gd name="connsiteX101" fmla="*/ 1799771 w 4215960"/>
                <a:gd name="connsiteY101" fmla="*/ 1211943 h 3228571"/>
                <a:gd name="connsiteX102" fmla="*/ 1756228 w 4215960"/>
                <a:gd name="connsiteY102" fmla="*/ 1139371 h 3228571"/>
                <a:gd name="connsiteX103" fmla="*/ 1625600 w 4215960"/>
                <a:gd name="connsiteY103" fmla="*/ 986971 h 3228571"/>
                <a:gd name="connsiteX104" fmla="*/ 1589314 w 4215960"/>
                <a:gd name="connsiteY104" fmla="*/ 928914 h 3228571"/>
                <a:gd name="connsiteX105" fmla="*/ 1574800 w 4215960"/>
                <a:gd name="connsiteY105" fmla="*/ 892628 h 3228571"/>
                <a:gd name="connsiteX106" fmla="*/ 1538514 w 4215960"/>
                <a:gd name="connsiteY106" fmla="*/ 856343 h 3228571"/>
                <a:gd name="connsiteX107" fmla="*/ 1509485 w 4215960"/>
                <a:gd name="connsiteY107" fmla="*/ 820057 h 3228571"/>
                <a:gd name="connsiteX108" fmla="*/ 1473200 w 4215960"/>
                <a:gd name="connsiteY108" fmla="*/ 783771 h 3228571"/>
                <a:gd name="connsiteX109" fmla="*/ 1436914 w 4215960"/>
                <a:gd name="connsiteY109" fmla="*/ 718457 h 3228571"/>
                <a:gd name="connsiteX110" fmla="*/ 1357085 w 4215960"/>
                <a:gd name="connsiteY110" fmla="*/ 624114 h 3228571"/>
                <a:gd name="connsiteX111" fmla="*/ 1335314 w 4215960"/>
                <a:gd name="connsiteY111" fmla="*/ 602343 h 3228571"/>
                <a:gd name="connsiteX112" fmla="*/ 1277257 w 4215960"/>
                <a:gd name="connsiteY112" fmla="*/ 529771 h 3228571"/>
                <a:gd name="connsiteX113" fmla="*/ 1219200 w 4215960"/>
                <a:gd name="connsiteY113" fmla="*/ 464457 h 3228571"/>
                <a:gd name="connsiteX114" fmla="*/ 1161143 w 4215960"/>
                <a:gd name="connsiteY114" fmla="*/ 406400 h 3228571"/>
                <a:gd name="connsiteX115" fmla="*/ 1081314 w 4215960"/>
                <a:gd name="connsiteY115" fmla="*/ 362857 h 3228571"/>
                <a:gd name="connsiteX116" fmla="*/ 1052285 w 4215960"/>
                <a:gd name="connsiteY116" fmla="*/ 333828 h 3228571"/>
                <a:gd name="connsiteX117" fmla="*/ 1001485 w 4215960"/>
                <a:gd name="connsiteY117" fmla="*/ 304800 h 3228571"/>
                <a:gd name="connsiteX118" fmla="*/ 979714 w 4215960"/>
                <a:gd name="connsiteY118" fmla="*/ 290285 h 3228571"/>
                <a:gd name="connsiteX119" fmla="*/ 928914 w 4215960"/>
                <a:gd name="connsiteY119" fmla="*/ 246743 h 3228571"/>
                <a:gd name="connsiteX120" fmla="*/ 907143 w 4215960"/>
                <a:gd name="connsiteY120" fmla="*/ 232228 h 3228571"/>
                <a:gd name="connsiteX121" fmla="*/ 885371 w 4215960"/>
                <a:gd name="connsiteY121" fmla="*/ 224971 h 3228571"/>
                <a:gd name="connsiteX122" fmla="*/ 849085 w 4215960"/>
                <a:gd name="connsiteY122" fmla="*/ 188685 h 3228571"/>
                <a:gd name="connsiteX123" fmla="*/ 820057 w 4215960"/>
                <a:gd name="connsiteY123" fmla="*/ 166914 h 3228571"/>
                <a:gd name="connsiteX124" fmla="*/ 812800 w 4215960"/>
                <a:gd name="connsiteY124" fmla="*/ 145143 h 3228571"/>
                <a:gd name="connsiteX125" fmla="*/ 762000 w 4215960"/>
                <a:gd name="connsiteY125" fmla="*/ 116114 h 3228571"/>
                <a:gd name="connsiteX126" fmla="*/ 740228 w 4215960"/>
                <a:gd name="connsiteY126" fmla="*/ 101600 h 3228571"/>
                <a:gd name="connsiteX127" fmla="*/ 703943 w 4215960"/>
                <a:gd name="connsiteY127" fmla="*/ 65314 h 3228571"/>
                <a:gd name="connsiteX128" fmla="*/ 689428 w 4215960"/>
                <a:gd name="connsiteY128" fmla="*/ 50800 h 3228571"/>
                <a:gd name="connsiteX129" fmla="*/ 660400 w 4215960"/>
                <a:gd name="connsiteY129" fmla="*/ 43543 h 3228571"/>
                <a:gd name="connsiteX130" fmla="*/ 638628 w 4215960"/>
                <a:gd name="connsiteY130" fmla="*/ 36285 h 3228571"/>
                <a:gd name="connsiteX131" fmla="*/ 602343 w 4215960"/>
                <a:gd name="connsiteY131" fmla="*/ 0 h 3228571"/>
                <a:gd name="connsiteX0" fmla="*/ 602343 w 4215960"/>
                <a:gd name="connsiteY0" fmla="*/ 0 h 3254783"/>
                <a:gd name="connsiteX1" fmla="*/ 406400 w 4215960"/>
                <a:gd name="connsiteY1" fmla="*/ 7257 h 3254783"/>
                <a:gd name="connsiteX2" fmla="*/ 362857 w 4215960"/>
                <a:gd name="connsiteY2" fmla="*/ 36285 h 3254783"/>
                <a:gd name="connsiteX3" fmla="*/ 312057 w 4215960"/>
                <a:gd name="connsiteY3" fmla="*/ 50800 h 3254783"/>
                <a:gd name="connsiteX4" fmla="*/ 239485 w 4215960"/>
                <a:gd name="connsiteY4" fmla="*/ 101600 h 3254783"/>
                <a:gd name="connsiteX5" fmla="*/ 210457 w 4215960"/>
                <a:gd name="connsiteY5" fmla="*/ 108857 h 3254783"/>
                <a:gd name="connsiteX6" fmla="*/ 159657 w 4215960"/>
                <a:gd name="connsiteY6" fmla="*/ 137885 h 3254783"/>
                <a:gd name="connsiteX7" fmla="*/ 130628 w 4215960"/>
                <a:gd name="connsiteY7" fmla="*/ 166914 h 3254783"/>
                <a:gd name="connsiteX8" fmla="*/ 108857 w 4215960"/>
                <a:gd name="connsiteY8" fmla="*/ 188685 h 3254783"/>
                <a:gd name="connsiteX9" fmla="*/ 94343 w 4215960"/>
                <a:gd name="connsiteY9" fmla="*/ 203200 h 3254783"/>
                <a:gd name="connsiteX10" fmla="*/ 43543 w 4215960"/>
                <a:gd name="connsiteY10" fmla="*/ 283028 h 3254783"/>
                <a:gd name="connsiteX11" fmla="*/ 14514 w 4215960"/>
                <a:gd name="connsiteY11" fmla="*/ 362857 h 3254783"/>
                <a:gd name="connsiteX12" fmla="*/ 0 w 4215960"/>
                <a:gd name="connsiteY12" fmla="*/ 420914 h 3254783"/>
                <a:gd name="connsiteX13" fmla="*/ 7257 w 4215960"/>
                <a:gd name="connsiteY13" fmla="*/ 1393371 h 3254783"/>
                <a:gd name="connsiteX14" fmla="*/ 29028 w 4215960"/>
                <a:gd name="connsiteY14" fmla="*/ 1494971 h 3254783"/>
                <a:gd name="connsiteX15" fmla="*/ 43543 w 4215960"/>
                <a:gd name="connsiteY15" fmla="*/ 1531257 h 3254783"/>
                <a:gd name="connsiteX16" fmla="*/ 58057 w 4215960"/>
                <a:gd name="connsiteY16" fmla="*/ 1596571 h 3254783"/>
                <a:gd name="connsiteX17" fmla="*/ 79828 w 4215960"/>
                <a:gd name="connsiteY17" fmla="*/ 1647371 h 3254783"/>
                <a:gd name="connsiteX18" fmla="*/ 116114 w 4215960"/>
                <a:gd name="connsiteY18" fmla="*/ 1763485 h 3254783"/>
                <a:gd name="connsiteX19" fmla="*/ 137885 w 4215960"/>
                <a:gd name="connsiteY19" fmla="*/ 1828800 h 3254783"/>
                <a:gd name="connsiteX20" fmla="*/ 145143 w 4215960"/>
                <a:gd name="connsiteY20" fmla="*/ 1850571 h 3254783"/>
                <a:gd name="connsiteX21" fmla="*/ 166914 w 4215960"/>
                <a:gd name="connsiteY21" fmla="*/ 1894114 h 3254783"/>
                <a:gd name="connsiteX22" fmla="*/ 188685 w 4215960"/>
                <a:gd name="connsiteY22" fmla="*/ 1944914 h 3254783"/>
                <a:gd name="connsiteX23" fmla="*/ 195943 w 4215960"/>
                <a:gd name="connsiteY23" fmla="*/ 1973943 h 3254783"/>
                <a:gd name="connsiteX24" fmla="*/ 232228 w 4215960"/>
                <a:gd name="connsiteY24" fmla="*/ 2024743 h 3254783"/>
                <a:gd name="connsiteX25" fmla="*/ 254000 w 4215960"/>
                <a:gd name="connsiteY25" fmla="*/ 2082800 h 3254783"/>
                <a:gd name="connsiteX26" fmla="*/ 275771 w 4215960"/>
                <a:gd name="connsiteY26" fmla="*/ 2104571 h 3254783"/>
                <a:gd name="connsiteX27" fmla="*/ 312057 w 4215960"/>
                <a:gd name="connsiteY27" fmla="*/ 2177143 h 3254783"/>
                <a:gd name="connsiteX28" fmla="*/ 348343 w 4215960"/>
                <a:gd name="connsiteY28" fmla="*/ 2227943 h 3254783"/>
                <a:gd name="connsiteX29" fmla="*/ 355600 w 4215960"/>
                <a:gd name="connsiteY29" fmla="*/ 2249714 h 3254783"/>
                <a:gd name="connsiteX30" fmla="*/ 406400 w 4215960"/>
                <a:gd name="connsiteY30" fmla="*/ 2315028 h 3254783"/>
                <a:gd name="connsiteX31" fmla="*/ 435428 w 4215960"/>
                <a:gd name="connsiteY31" fmla="*/ 2380343 h 3254783"/>
                <a:gd name="connsiteX32" fmla="*/ 457200 w 4215960"/>
                <a:gd name="connsiteY32" fmla="*/ 2409371 h 3254783"/>
                <a:gd name="connsiteX33" fmla="*/ 471714 w 4215960"/>
                <a:gd name="connsiteY33" fmla="*/ 2467428 h 3254783"/>
                <a:gd name="connsiteX34" fmla="*/ 478971 w 4215960"/>
                <a:gd name="connsiteY34" fmla="*/ 2489200 h 3254783"/>
                <a:gd name="connsiteX35" fmla="*/ 486228 w 4215960"/>
                <a:gd name="connsiteY35" fmla="*/ 2518228 h 3254783"/>
                <a:gd name="connsiteX36" fmla="*/ 493485 w 4215960"/>
                <a:gd name="connsiteY36" fmla="*/ 2583543 h 3254783"/>
                <a:gd name="connsiteX37" fmla="*/ 515257 w 4215960"/>
                <a:gd name="connsiteY37" fmla="*/ 2641600 h 3254783"/>
                <a:gd name="connsiteX38" fmla="*/ 544285 w 4215960"/>
                <a:gd name="connsiteY38" fmla="*/ 2685143 h 3254783"/>
                <a:gd name="connsiteX39" fmla="*/ 573314 w 4215960"/>
                <a:gd name="connsiteY39" fmla="*/ 2735943 h 3254783"/>
                <a:gd name="connsiteX40" fmla="*/ 602343 w 4215960"/>
                <a:gd name="connsiteY40" fmla="*/ 2757714 h 3254783"/>
                <a:gd name="connsiteX41" fmla="*/ 645885 w 4215960"/>
                <a:gd name="connsiteY41" fmla="*/ 2801257 h 3254783"/>
                <a:gd name="connsiteX42" fmla="*/ 674914 w 4215960"/>
                <a:gd name="connsiteY42" fmla="*/ 2823028 h 3254783"/>
                <a:gd name="connsiteX43" fmla="*/ 711200 w 4215960"/>
                <a:gd name="connsiteY43" fmla="*/ 2866571 h 3254783"/>
                <a:gd name="connsiteX44" fmla="*/ 740228 w 4215960"/>
                <a:gd name="connsiteY44" fmla="*/ 2888343 h 3254783"/>
                <a:gd name="connsiteX45" fmla="*/ 812800 w 4215960"/>
                <a:gd name="connsiteY45" fmla="*/ 2953657 h 3254783"/>
                <a:gd name="connsiteX46" fmla="*/ 849085 w 4215960"/>
                <a:gd name="connsiteY46" fmla="*/ 2997200 h 3254783"/>
                <a:gd name="connsiteX47" fmla="*/ 870857 w 4215960"/>
                <a:gd name="connsiteY47" fmla="*/ 3011714 h 3254783"/>
                <a:gd name="connsiteX48" fmla="*/ 907143 w 4215960"/>
                <a:gd name="connsiteY48" fmla="*/ 3055257 h 3254783"/>
                <a:gd name="connsiteX49" fmla="*/ 936171 w 4215960"/>
                <a:gd name="connsiteY49" fmla="*/ 3077028 h 3254783"/>
                <a:gd name="connsiteX50" fmla="*/ 1030514 w 4215960"/>
                <a:gd name="connsiteY50" fmla="*/ 3120571 h 3254783"/>
                <a:gd name="connsiteX51" fmla="*/ 1480457 w 4215960"/>
                <a:gd name="connsiteY51" fmla="*/ 3106057 h 3254783"/>
                <a:gd name="connsiteX52" fmla="*/ 1531257 w 4215960"/>
                <a:gd name="connsiteY52" fmla="*/ 3091543 h 3254783"/>
                <a:gd name="connsiteX53" fmla="*/ 1618343 w 4215960"/>
                <a:gd name="connsiteY53" fmla="*/ 3084285 h 3254783"/>
                <a:gd name="connsiteX54" fmla="*/ 1698171 w 4215960"/>
                <a:gd name="connsiteY54" fmla="*/ 3069771 h 3254783"/>
                <a:gd name="connsiteX55" fmla="*/ 1756228 w 4215960"/>
                <a:gd name="connsiteY55" fmla="*/ 3062514 h 3254783"/>
                <a:gd name="connsiteX56" fmla="*/ 1785257 w 4215960"/>
                <a:gd name="connsiteY56" fmla="*/ 3048000 h 3254783"/>
                <a:gd name="connsiteX57" fmla="*/ 1850571 w 4215960"/>
                <a:gd name="connsiteY57" fmla="*/ 3026228 h 3254783"/>
                <a:gd name="connsiteX58" fmla="*/ 1886857 w 4215960"/>
                <a:gd name="connsiteY58" fmla="*/ 3011714 h 3254783"/>
                <a:gd name="connsiteX59" fmla="*/ 1988457 w 4215960"/>
                <a:gd name="connsiteY59" fmla="*/ 2997200 h 3254783"/>
                <a:gd name="connsiteX60" fmla="*/ 2017485 w 4215960"/>
                <a:gd name="connsiteY60" fmla="*/ 2989943 h 3254783"/>
                <a:gd name="connsiteX61" fmla="*/ 2053771 w 4215960"/>
                <a:gd name="connsiteY61" fmla="*/ 2982685 h 3254783"/>
                <a:gd name="connsiteX62" fmla="*/ 2140857 w 4215960"/>
                <a:gd name="connsiteY62" fmla="*/ 2968171 h 3254783"/>
                <a:gd name="connsiteX63" fmla="*/ 3235098 w 4215960"/>
                <a:gd name="connsiteY63" fmla="*/ 3228068 h 3254783"/>
                <a:gd name="connsiteX64" fmla="*/ 3230787 w 4215960"/>
                <a:gd name="connsiteY64" fmla="*/ 3224439 h 3254783"/>
                <a:gd name="connsiteX65" fmla="*/ 3507012 w 4215960"/>
                <a:gd name="connsiteY65" fmla="*/ 3033940 h 3254783"/>
                <a:gd name="connsiteX66" fmla="*/ 3540349 w 4215960"/>
                <a:gd name="connsiteY66" fmla="*/ 3024415 h 3254783"/>
                <a:gd name="connsiteX67" fmla="*/ 3518124 w 4215960"/>
                <a:gd name="connsiteY67" fmla="*/ 2987902 h 3254783"/>
                <a:gd name="connsiteX68" fmla="*/ 3556225 w 4215960"/>
                <a:gd name="connsiteY68" fmla="*/ 2983141 h 3254783"/>
                <a:gd name="connsiteX69" fmla="*/ 3562574 w 4215960"/>
                <a:gd name="connsiteY69" fmla="*/ 2949802 h 3254783"/>
                <a:gd name="connsiteX70" fmla="*/ 3624488 w 4215960"/>
                <a:gd name="connsiteY70" fmla="*/ 2959329 h 3254783"/>
                <a:gd name="connsiteX71" fmla="*/ 3657601 w 4215960"/>
                <a:gd name="connsiteY71" fmla="*/ 2974521 h 3254783"/>
                <a:gd name="connsiteX72" fmla="*/ 3623808 w 4215960"/>
                <a:gd name="connsiteY72" fmla="*/ 3015569 h 3254783"/>
                <a:gd name="connsiteX73" fmla="*/ 3662816 w 4215960"/>
                <a:gd name="connsiteY73" fmla="*/ 3123065 h 3254783"/>
                <a:gd name="connsiteX74" fmla="*/ 3715203 w 4215960"/>
                <a:gd name="connsiteY74" fmla="*/ 3154363 h 3254783"/>
                <a:gd name="connsiteX75" fmla="*/ 3767137 w 4215960"/>
                <a:gd name="connsiteY75" fmla="*/ 3112181 h 3254783"/>
                <a:gd name="connsiteX76" fmla="*/ 3852862 w 4215960"/>
                <a:gd name="connsiteY76" fmla="*/ 3063648 h 3254783"/>
                <a:gd name="connsiteX77" fmla="*/ 3835626 w 4215960"/>
                <a:gd name="connsiteY77" fmla="*/ 2974747 h 3254783"/>
                <a:gd name="connsiteX78" fmla="*/ 3912960 w 4215960"/>
                <a:gd name="connsiteY78" fmla="*/ 2842078 h 3254783"/>
                <a:gd name="connsiteX79" fmla="*/ 4205514 w 4215960"/>
                <a:gd name="connsiteY79" fmla="*/ 2508930 h 3254783"/>
                <a:gd name="connsiteX80" fmla="*/ 4124097 w 4215960"/>
                <a:gd name="connsiteY80" fmla="*/ 2499858 h 3254783"/>
                <a:gd name="connsiteX81" fmla="*/ 4128634 w 4215960"/>
                <a:gd name="connsiteY81" fmla="*/ 2408010 h 3254783"/>
                <a:gd name="connsiteX82" fmla="*/ 4079647 w 4215960"/>
                <a:gd name="connsiteY82" fmla="*/ 2382838 h 3254783"/>
                <a:gd name="connsiteX83" fmla="*/ 3995510 w 4215960"/>
                <a:gd name="connsiteY83" fmla="*/ 2414360 h 3254783"/>
                <a:gd name="connsiteX84" fmla="*/ 3958771 w 4215960"/>
                <a:gd name="connsiteY84" fmla="*/ 2378075 h 3254783"/>
                <a:gd name="connsiteX85" fmla="*/ 4003448 w 4215960"/>
                <a:gd name="connsiteY85" fmla="*/ 2355170 h 3254783"/>
                <a:gd name="connsiteX86" fmla="*/ 3874181 w 4215960"/>
                <a:gd name="connsiteY86" fmla="*/ 2141991 h 3254783"/>
                <a:gd name="connsiteX87" fmla="*/ 3889147 w 4215960"/>
                <a:gd name="connsiteY87" fmla="*/ 2111828 h 3254783"/>
                <a:gd name="connsiteX88" fmla="*/ 3865562 w 4215960"/>
                <a:gd name="connsiteY88" fmla="*/ 1996168 h 3254783"/>
                <a:gd name="connsiteX89" fmla="*/ 3706813 w 4215960"/>
                <a:gd name="connsiteY89" fmla="*/ 1985282 h 3254783"/>
                <a:gd name="connsiteX90" fmla="*/ 3673475 w 4215960"/>
                <a:gd name="connsiteY90" fmla="*/ 2034040 h 3254783"/>
                <a:gd name="connsiteX91" fmla="*/ 3584575 w 4215960"/>
                <a:gd name="connsiteY91" fmla="*/ 2048556 h 3254783"/>
                <a:gd name="connsiteX92" fmla="*/ 3590925 w 4215960"/>
                <a:gd name="connsiteY92" fmla="*/ 2026557 h 3254783"/>
                <a:gd name="connsiteX93" fmla="*/ 3537403 w 4215960"/>
                <a:gd name="connsiteY93" fmla="*/ 2010456 h 3254783"/>
                <a:gd name="connsiteX94" fmla="*/ 3512684 w 4215960"/>
                <a:gd name="connsiteY94" fmla="*/ 1845355 h 3254783"/>
                <a:gd name="connsiteX95" fmla="*/ 3232377 w 4215960"/>
                <a:gd name="connsiteY95" fmla="*/ 1778680 h 3254783"/>
                <a:gd name="connsiteX96" fmla="*/ 3096078 w 4215960"/>
                <a:gd name="connsiteY96" fmla="*/ 1821996 h 3254783"/>
                <a:gd name="connsiteX97" fmla="*/ 2964089 w 4215960"/>
                <a:gd name="connsiteY97" fmla="*/ 1814512 h 3254783"/>
                <a:gd name="connsiteX98" fmla="*/ 2831646 w 4215960"/>
                <a:gd name="connsiteY98" fmla="*/ 1703614 h 3254783"/>
                <a:gd name="connsiteX99" fmla="*/ 2618468 w 4215960"/>
                <a:gd name="connsiteY99" fmla="*/ 1400401 h 3254783"/>
                <a:gd name="connsiteX100" fmla="*/ 2220006 w 4215960"/>
                <a:gd name="connsiteY100" fmla="*/ 1260928 h 3254783"/>
                <a:gd name="connsiteX101" fmla="*/ 1821543 w 4215960"/>
                <a:gd name="connsiteY101" fmla="*/ 1284514 h 3254783"/>
                <a:gd name="connsiteX102" fmla="*/ 1799771 w 4215960"/>
                <a:gd name="connsiteY102" fmla="*/ 1211943 h 3254783"/>
                <a:gd name="connsiteX103" fmla="*/ 1756228 w 4215960"/>
                <a:gd name="connsiteY103" fmla="*/ 1139371 h 3254783"/>
                <a:gd name="connsiteX104" fmla="*/ 1625600 w 4215960"/>
                <a:gd name="connsiteY104" fmla="*/ 986971 h 3254783"/>
                <a:gd name="connsiteX105" fmla="*/ 1589314 w 4215960"/>
                <a:gd name="connsiteY105" fmla="*/ 928914 h 3254783"/>
                <a:gd name="connsiteX106" fmla="*/ 1574800 w 4215960"/>
                <a:gd name="connsiteY106" fmla="*/ 892628 h 3254783"/>
                <a:gd name="connsiteX107" fmla="*/ 1538514 w 4215960"/>
                <a:gd name="connsiteY107" fmla="*/ 856343 h 3254783"/>
                <a:gd name="connsiteX108" fmla="*/ 1509485 w 4215960"/>
                <a:gd name="connsiteY108" fmla="*/ 820057 h 3254783"/>
                <a:gd name="connsiteX109" fmla="*/ 1473200 w 4215960"/>
                <a:gd name="connsiteY109" fmla="*/ 783771 h 3254783"/>
                <a:gd name="connsiteX110" fmla="*/ 1436914 w 4215960"/>
                <a:gd name="connsiteY110" fmla="*/ 718457 h 3254783"/>
                <a:gd name="connsiteX111" fmla="*/ 1357085 w 4215960"/>
                <a:gd name="connsiteY111" fmla="*/ 624114 h 3254783"/>
                <a:gd name="connsiteX112" fmla="*/ 1335314 w 4215960"/>
                <a:gd name="connsiteY112" fmla="*/ 602343 h 3254783"/>
                <a:gd name="connsiteX113" fmla="*/ 1277257 w 4215960"/>
                <a:gd name="connsiteY113" fmla="*/ 529771 h 3254783"/>
                <a:gd name="connsiteX114" fmla="*/ 1219200 w 4215960"/>
                <a:gd name="connsiteY114" fmla="*/ 464457 h 3254783"/>
                <a:gd name="connsiteX115" fmla="*/ 1161143 w 4215960"/>
                <a:gd name="connsiteY115" fmla="*/ 406400 h 3254783"/>
                <a:gd name="connsiteX116" fmla="*/ 1081314 w 4215960"/>
                <a:gd name="connsiteY116" fmla="*/ 362857 h 3254783"/>
                <a:gd name="connsiteX117" fmla="*/ 1052285 w 4215960"/>
                <a:gd name="connsiteY117" fmla="*/ 333828 h 3254783"/>
                <a:gd name="connsiteX118" fmla="*/ 1001485 w 4215960"/>
                <a:gd name="connsiteY118" fmla="*/ 304800 h 3254783"/>
                <a:gd name="connsiteX119" fmla="*/ 979714 w 4215960"/>
                <a:gd name="connsiteY119" fmla="*/ 290285 h 3254783"/>
                <a:gd name="connsiteX120" fmla="*/ 928914 w 4215960"/>
                <a:gd name="connsiteY120" fmla="*/ 246743 h 3254783"/>
                <a:gd name="connsiteX121" fmla="*/ 907143 w 4215960"/>
                <a:gd name="connsiteY121" fmla="*/ 232228 h 3254783"/>
                <a:gd name="connsiteX122" fmla="*/ 885371 w 4215960"/>
                <a:gd name="connsiteY122" fmla="*/ 224971 h 3254783"/>
                <a:gd name="connsiteX123" fmla="*/ 849085 w 4215960"/>
                <a:gd name="connsiteY123" fmla="*/ 188685 h 3254783"/>
                <a:gd name="connsiteX124" fmla="*/ 820057 w 4215960"/>
                <a:gd name="connsiteY124" fmla="*/ 166914 h 3254783"/>
                <a:gd name="connsiteX125" fmla="*/ 812800 w 4215960"/>
                <a:gd name="connsiteY125" fmla="*/ 145143 h 3254783"/>
                <a:gd name="connsiteX126" fmla="*/ 762000 w 4215960"/>
                <a:gd name="connsiteY126" fmla="*/ 116114 h 3254783"/>
                <a:gd name="connsiteX127" fmla="*/ 740228 w 4215960"/>
                <a:gd name="connsiteY127" fmla="*/ 101600 h 3254783"/>
                <a:gd name="connsiteX128" fmla="*/ 703943 w 4215960"/>
                <a:gd name="connsiteY128" fmla="*/ 65314 h 3254783"/>
                <a:gd name="connsiteX129" fmla="*/ 689428 w 4215960"/>
                <a:gd name="connsiteY129" fmla="*/ 50800 h 3254783"/>
                <a:gd name="connsiteX130" fmla="*/ 660400 w 4215960"/>
                <a:gd name="connsiteY130" fmla="*/ 43543 h 3254783"/>
                <a:gd name="connsiteX131" fmla="*/ 638628 w 4215960"/>
                <a:gd name="connsiteY131" fmla="*/ 36285 h 3254783"/>
                <a:gd name="connsiteX132" fmla="*/ 602343 w 4215960"/>
                <a:gd name="connsiteY132" fmla="*/ 0 h 3254783"/>
                <a:gd name="connsiteX0" fmla="*/ 602343 w 4215960"/>
                <a:gd name="connsiteY0" fmla="*/ 0 h 3229274"/>
                <a:gd name="connsiteX1" fmla="*/ 406400 w 4215960"/>
                <a:gd name="connsiteY1" fmla="*/ 7257 h 3229274"/>
                <a:gd name="connsiteX2" fmla="*/ 362857 w 4215960"/>
                <a:gd name="connsiteY2" fmla="*/ 36285 h 3229274"/>
                <a:gd name="connsiteX3" fmla="*/ 312057 w 4215960"/>
                <a:gd name="connsiteY3" fmla="*/ 50800 h 3229274"/>
                <a:gd name="connsiteX4" fmla="*/ 239485 w 4215960"/>
                <a:gd name="connsiteY4" fmla="*/ 101600 h 3229274"/>
                <a:gd name="connsiteX5" fmla="*/ 210457 w 4215960"/>
                <a:gd name="connsiteY5" fmla="*/ 108857 h 3229274"/>
                <a:gd name="connsiteX6" fmla="*/ 159657 w 4215960"/>
                <a:gd name="connsiteY6" fmla="*/ 137885 h 3229274"/>
                <a:gd name="connsiteX7" fmla="*/ 130628 w 4215960"/>
                <a:gd name="connsiteY7" fmla="*/ 166914 h 3229274"/>
                <a:gd name="connsiteX8" fmla="*/ 108857 w 4215960"/>
                <a:gd name="connsiteY8" fmla="*/ 188685 h 3229274"/>
                <a:gd name="connsiteX9" fmla="*/ 94343 w 4215960"/>
                <a:gd name="connsiteY9" fmla="*/ 203200 h 3229274"/>
                <a:gd name="connsiteX10" fmla="*/ 43543 w 4215960"/>
                <a:gd name="connsiteY10" fmla="*/ 283028 h 3229274"/>
                <a:gd name="connsiteX11" fmla="*/ 14514 w 4215960"/>
                <a:gd name="connsiteY11" fmla="*/ 362857 h 3229274"/>
                <a:gd name="connsiteX12" fmla="*/ 0 w 4215960"/>
                <a:gd name="connsiteY12" fmla="*/ 420914 h 3229274"/>
                <a:gd name="connsiteX13" fmla="*/ 7257 w 4215960"/>
                <a:gd name="connsiteY13" fmla="*/ 1393371 h 3229274"/>
                <a:gd name="connsiteX14" fmla="*/ 29028 w 4215960"/>
                <a:gd name="connsiteY14" fmla="*/ 1494971 h 3229274"/>
                <a:gd name="connsiteX15" fmla="*/ 43543 w 4215960"/>
                <a:gd name="connsiteY15" fmla="*/ 1531257 h 3229274"/>
                <a:gd name="connsiteX16" fmla="*/ 58057 w 4215960"/>
                <a:gd name="connsiteY16" fmla="*/ 1596571 h 3229274"/>
                <a:gd name="connsiteX17" fmla="*/ 79828 w 4215960"/>
                <a:gd name="connsiteY17" fmla="*/ 1647371 h 3229274"/>
                <a:gd name="connsiteX18" fmla="*/ 116114 w 4215960"/>
                <a:gd name="connsiteY18" fmla="*/ 1763485 h 3229274"/>
                <a:gd name="connsiteX19" fmla="*/ 137885 w 4215960"/>
                <a:gd name="connsiteY19" fmla="*/ 1828800 h 3229274"/>
                <a:gd name="connsiteX20" fmla="*/ 145143 w 4215960"/>
                <a:gd name="connsiteY20" fmla="*/ 1850571 h 3229274"/>
                <a:gd name="connsiteX21" fmla="*/ 166914 w 4215960"/>
                <a:gd name="connsiteY21" fmla="*/ 1894114 h 3229274"/>
                <a:gd name="connsiteX22" fmla="*/ 188685 w 4215960"/>
                <a:gd name="connsiteY22" fmla="*/ 1944914 h 3229274"/>
                <a:gd name="connsiteX23" fmla="*/ 195943 w 4215960"/>
                <a:gd name="connsiteY23" fmla="*/ 1973943 h 3229274"/>
                <a:gd name="connsiteX24" fmla="*/ 232228 w 4215960"/>
                <a:gd name="connsiteY24" fmla="*/ 2024743 h 3229274"/>
                <a:gd name="connsiteX25" fmla="*/ 254000 w 4215960"/>
                <a:gd name="connsiteY25" fmla="*/ 2082800 h 3229274"/>
                <a:gd name="connsiteX26" fmla="*/ 275771 w 4215960"/>
                <a:gd name="connsiteY26" fmla="*/ 2104571 h 3229274"/>
                <a:gd name="connsiteX27" fmla="*/ 312057 w 4215960"/>
                <a:gd name="connsiteY27" fmla="*/ 2177143 h 3229274"/>
                <a:gd name="connsiteX28" fmla="*/ 348343 w 4215960"/>
                <a:gd name="connsiteY28" fmla="*/ 2227943 h 3229274"/>
                <a:gd name="connsiteX29" fmla="*/ 355600 w 4215960"/>
                <a:gd name="connsiteY29" fmla="*/ 2249714 h 3229274"/>
                <a:gd name="connsiteX30" fmla="*/ 406400 w 4215960"/>
                <a:gd name="connsiteY30" fmla="*/ 2315028 h 3229274"/>
                <a:gd name="connsiteX31" fmla="*/ 435428 w 4215960"/>
                <a:gd name="connsiteY31" fmla="*/ 2380343 h 3229274"/>
                <a:gd name="connsiteX32" fmla="*/ 457200 w 4215960"/>
                <a:gd name="connsiteY32" fmla="*/ 2409371 h 3229274"/>
                <a:gd name="connsiteX33" fmla="*/ 471714 w 4215960"/>
                <a:gd name="connsiteY33" fmla="*/ 2467428 h 3229274"/>
                <a:gd name="connsiteX34" fmla="*/ 478971 w 4215960"/>
                <a:gd name="connsiteY34" fmla="*/ 2489200 h 3229274"/>
                <a:gd name="connsiteX35" fmla="*/ 486228 w 4215960"/>
                <a:gd name="connsiteY35" fmla="*/ 2518228 h 3229274"/>
                <a:gd name="connsiteX36" fmla="*/ 493485 w 4215960"/>
                <a:gd name="connsiteY36" fmla="*/ 2583543 h 3229274"/>
                <a:gd name="connsiteX37" fmla="*/ 515257 w 4215960"/>
                <a:gd name="connsiteY37" fmla="*/ 2641600 h 3229274"/>
                <a:gd name="connsiteX38" fmla="*/ 544285 w 4215960"/>
                <a:gd name="connsiteY38" fmla="*/ 2685143 h 3229274"/>
                <a:gd name="connsiteX39" fmla="*/ 573314 w 4215960"/>
                <a:gd name="connsiteY39" fmla="*/ 2735943 h 3229274"/>
                <a:gd name="connsiteX40" fmla="*/ 602343 w 4215960"/>
                <a:gd name="connsiteY40" fmla="*/ 2757714 h 3229274"/>
                <a:gd name="connsiteX41" fmla="*/ 645885 w 4215960"/>
                <a:gd name="connsiteY41" fmla="*/ 2801257 h 3229274"/>
                <a:gd name="connsiteX42" fmla="*/ 674914 w 4215960"/>
                <a:gd name="connsiteY42" fmla="*/ 2823028 h 3229274"/>
                <a:gd name="connsiteX43" fmla="*/ 711200 w 4215960"/>
                <a:gd name="connsiteY43" fmla="*/ 2866571 h 3229274"/>
                <a:gd name="connsiteX44" fmla="*/ 740228 w 4215960"/>
                <a:gd name="connsiteY44" fmla="*/ 2888343 h 3229274"/>
                <a:gd name="connsiteX45" fmla="*/ 812800 w 4215960"/>
                <a:gd name="connsiteY45" fmla="*/ 2953657 h 3229274"/>
                <a:gd name="connsiteX46" fmla="*/ 849085 w 4215960"/>
                <a:gd name="connsiteY46" fmla="*/ 2997200 h 3229274"/>
                <a:gd name="connsiteX47" fmla="*/ 870857 w 4215960"/>
                <a:gd name="connsiteY47" fmla="*/ 3011714 h 3229274"/>
                <a:gd name="connsiteX48" fmla="*/ 907143 w 4215960"/>
                <a:gd name="connsiteY48" fmla="*/ 3055257 h 3229274"/>
                <a:gd name="connsiteX49" fmla="*/ 936171 w 4215960"/>
                <a:gd name="connsiteY49" fmla="*/ 3077028 h 3229274"/>
                <a:gd name="connsiteX50" fmla="*/ 1030514 w 4215960"/>
                <a:gd name="connsiteY50" fmla="*/ 3120571 h 3229274"/>
                <a:gd name="connsiteX51" fmla="*/ 1480457 w 4215960"/>
                <a:gd name="connsiteY51" fmla="*/ 3106057 h 3229274"/>
                <a:gd name="connsiteX52" fmla="*/ 1531257 w 4215960"/>
                <a:gd name="connsiteY52" fmla="*/ 3091543 h 3229274"/>
                <a:gd name="connsiteX53" fmla="*/ 1618343 w 4215960"/>
                <a:gd name="connsiteY53" fmla="*/ 3084285 h 3229274"/>
                <a:gd name="connsiteX54" fmla="*/ 1698171 w 4215960"/>
                <a:gd name="connsiteY54" fmla="*/ 3069771 h 3229274"/>
                <a:gd name="connsiteX55" fmla="*/ 1756228 w 4215960"/>
                <a:gd name="connsiteY55" fmla="*/ 3062514 h 3229274"/>
                <a:gd name="connsiteX56" fmla="*/ 1785257 w 4215960"/>
                <a:gd name="connsiteY56" fmla="*/ 3048000 h 3229274"/>
                <a:gd name="connsiteX57" fmla="*/ 1850571 w 4215960"/>
                <a:gd name="connsiteY57" fmla="*/ 3026228 h 3229274"/>
                <a:gd name="connsiteX58" fmla="*/ 1886857 w 4215960"/>
                <a:gd name="connsiteY58" fmla="*/ 3011714 h 3229274"/>
                <a:gd name="connsiteX59" fmla="*/ 1988457 w 4215960"/>
                <a:gd name="connsiteY59" fmla="*/ 2997200 h 3229274"/>
                <a:gd name="connsiteX60" fmla="*/ 2017485 w 4215960"/>
                <a:gd name="connsiteY60" fmla="*/ 2989943 h 3229274"/>
                <a:gd name="connsiteX61" fmla="*/ 2053771 w 4215960"/>
                <a:gd name="connsiteY61" fmla="*/ 2982685 h 3229274"/>
                <a:gd name="connsiteX62" fmla="*/ 2140857 w 4215960"/>
                <a:gd name="connsiteY62" fmla="*/ 2968171 h 3229274"/>
                <a:gd name="connsiteX63" fmla="*/ 3235098 w 4215960"/>
                <a:gd name="connsiteY63" fmla="*/ 3228068 h 3229274"/>
                <a:gd name="connsiteX64" fmla="*/ 3545112 w 4215960"/>
                <a:gd name="connsiteY64" fmla="*/ 3064102 h 3229274"/>
                <a:gd name="connsiteX65" fmla="*/ 3507012 w 4215960"/>
                <a:gd name="connsiteY65" fmla="*/ 3033940 h 3229274"/>
                <a:gd name="connsiteX66" fmla="*/ 3540349 w 4215960"/>
                <a:gd name="connsiteY66" fmla="*/ 3024415 h 3229274"/>
                <a:gd name="connsiteX67" fmla="*/ 3518124 w 4215960"/>
                <a:gd name="connsiteY67" fmla="*/ 2987902 h 3229274"/>
                <a:gd name="connsiteX68" fmla="*/ 3556225 w 4215960"/>
                <a:gd name="connsiteY68" fmla="*/ 2983141 h 3229274"/>
                <a:gd name="connsiteX69" fmla="*/ 3562574 w 4215960"/>
                <a:gd name="connsiteY69" fmla="*/ 2949802 h 3229274"/>
                <a:gd name="connsiteX70" fmla="*/ 3624488 w 4215960"/>
                <a:gd name="connsiteY70" fmla="*/ 2959329 h 3229274"/>
                <a:gd name="connsiteX71" fmla="*/ 3657601 w 4215960"/>
                <a:gd name="connsiteY71" fmla="*/ 2974521 h 3229274"/>
                <a:gd name="connsiteX72" fmla="*/ 3623808 w 4215960"/>
                <a:gd name="connsiteY72" fmla="*/ 3015569 h 3229274"/>
                <a:gd name="connsiteX73" fmla="*/ 3662816 w 4215960"/>
                <a:gd name="connsiteY73" fmla="*/ 3123065 h 3229274"/>
                <a:gd name="connsiteX74" fmla="*/ 3715203 w 4215960"/>
                <a:gd name="connsiteY74" fmla="*/ 3154363 h 3229274"/>
                <a:gd name="connsiteX75" fmla="*/ 3767137 w 4215960"/>
                <a:gd name="connsiteY75" fmla="*/ 3112181 h 3229274"/>
                <a:gd name="connsiteX76" fmla="*/ 3852862 w 4215960"/>
                <a:gd name="connsiteY76" fmla="*/ 3063648 h 3229274"/>
                <a:gd name="connsiteX77" fmla="*/ 3835626 w 4215960"/>
                <a:gd name="connsiteY77" fmla="*/ 2974747 h 3229274"/>
                <a:gd name="connsiteX78" fmla="*/ 3912960 w 4215960"/>
                <a:gd name="connsiteY78" fmla="*/ 2842078 h 3229274"/>
                <a:gd name="connsiteX79" fmla="*/ 4205514 w 4215960"/>
                <a:gd name="connsiteY79" fmla="*/ 2508930 h 3229274"/>
                <a:gd name="connsiteX80" fmla="*/ 4124097 w 4215960"/>
                <a:gd name="connsiteY80" fmla="*/ 2499858 h 3229274"/>
                <a:gd name="connsiteX81" fmla="*/ 4128634 w 4215960"/>
                <a:gd name="connsiteY81" fmla="*/ 2408010 h 3229274"/>
                <a:gd name="connsiteX82" fmla="*/ 4079647 w 4215960"/>
                <a:gd name="connsiteY82" fmla="*/ 2382838 h 3229274"/>
                <a:gd name="connsiteX83" fmla="*/ 3995510 w 4215960"/>
                <a:gd name="connsiteY83" fmla="*/ 2414360 h 3229274"/>
                <a:gd name="connsiteX84" fmla="*/ 3958771 w 4215960"/>
                <a:gd name="connsiteY84" fmla="*/ 2378075 h 3229274"/>
                <a:gd name="connsiteX85" fmla="*/ 4003448 w 4215960"/>
                <a:gd name="connsiteY85" fmla="*/ 2355170 h 3229274"/>
                <a:gd name="connsiteX86" fmla="*/ 3874181 w 4215960"/>
                <a:gd name="connsiteY86" fmla="*/ 2141991 h 3229274"/>
                <a:gd name="connsiteX87" fmla="*/ 3889147 w 4215960"/>
                <a:gd name="connsiteY87" fmla="*/ 2111828 h 3229274"/>
                <a:gd name="connsiteX88" fmla="*/ 3865562 w 4215960"/>
                <a:gd name="connsiteY88" fmla="*/ 1996168 h 3229274"/>
                <a:gd name="connsiteX89" fmla="*/ 3706813 w 4215960"/>
                <a:gd name="connsiteY89" fmla="*/ 1985282 h 3229274"/>
                <a:gd name="connsiteX90" fmla="*/ 3673475 w 4215960"/>
                <a:gd name="connsiteY90" fmla="*/ 2034040 h 3229274"/>
                <a:gd name="connsiteX91" fmla="*/ 3584575 w 4215960"/>
                <a:gd name="connsiteY91" fmla="*/ 2048556 h 3229274"/>
                <a:gd name="connsiteX92" fmla="*/ 3590925 w 4215960"/>
                <a:gd name="connsiteY92" fmla="*/ 2026557 h 3229274"/>
                <a:gd name="connsiteX93" fmla="*/ 3537403 w 4215960"/>
                <a:gd name="connsiteY93" fmla="*/ 2010456 h 3229274"/>
                <a:gd name="connsiteX94" fmla="*/ 3512684 w 4215960"/>
                <a:gd name="connsiteY94" fmla="*/ 1845355 h 3229274"/>
                <a:gd name="connsiteX95" fmla="*/ 3232377 w 4215960"/>
                <a:gd name="connsiteY95" fmla="*/ 1778680 h 3229274"/>
                <a:gd name="connsiteX96" fmla="*/ 3096078 w 4215960"/>
                <a:gd name="connsiteY96" fmla="*/ 1821996 h 3229274"/>
                <a:gd name="connsiteX97" fmla="*/ 2964089 w 4215960"/>
                <a:gd name="connsiteY97" fmla="*/ 1814512 h 3229274"/>
                <a:gd name="connsiteX98" fmla="*/ 2831646 w 4215960"/>
                <a:gd name="connsiteY98" fmla="*/ 1703614 h 3229274"/>
                <a:gd name="connsiteX99" fmla="*/ 2618468 w 4215960"/>
                <a:gd name="connsiteY99" fmla="*/ 1400401 h 3229274"/>
                <a:gd name="connsiteX100" fmla="*/ 2220006 w 4215960"/>
                <a:gd name="connsiteY100" fmla="*/ 1260928 h 3229274"/>
                <a:gd name="connsiteX101" fmla="*/ 1821543 w 4215960"/>
                <a:gd name="connsiteY101" fmla="*/ 1284514 h 3229274"/>
                <a:gd name="connsiteX102" fmla="*/ 1799771 w 4215960"/>
                <a:gd name="connsiteY102" fmla="*/ 1211943 h 3229274"/>
                <a:gd name="connsiteX103" fmla="*/ 1756228 w 4215960"/>
                <a:gd name="connsiteY103" fmla="*/ 1139371 h 3229274"/>
                <a:gd name="connsiteX104" fmla="*/ 1625600 w 4215960"/>
                <a:gd name="connsiteY104" fmla="*/ 986971 h 3229274"/>
                <a:gd name="connsiteX105" fmla="*/ 1589314 w 4215960"/>
                <a:gd name="connsiteY105" fmla="*/ 928914 h 3229274"/>
                <a:gd name="connsiteX106" fmla="*/ 1574800 w 4215960"/>
                <a:gd name="connsiteY106" fmla="*/ 892628 h 3229274"/>
                <a:gd name="connsiteX107" fmla="*/ 1538514 w 4215960"/>
                <a:gd name="connsiteY107" fmla="*/ 856343 h 3229274"/>
                <a:gd name="connsiteX108" fmla="*/ 1509485 w 4215960"/>
                <a:gd name="connsiteY108" fmla="*/ 820057 h 3229274"/>
                <a:gd name="connsiteX109" fmla="*/ 1473200 w 4215960"/>
                <a:gd name="connsiteY109" fmla="*/ 783771 h 3229274"/>
                <a:gd name="connsiteX110" fmla="*/ 1436914 w 4215960"/>
                <a:gd name="connsiteY110" fmla="*/ 718457 h 3229274"/>
                <a:gd name="connsiteX111" fmla="*/ 1357085 w 4215960"/>
                <a:gd name="connsiteY111" fmla="*/ 624114 h 3229274"/>
                <a:gd name="connsiteX112" fmla="*/ 1335314 w 4215960"/>
                <a:gd name="connsiteY112" fmla="*/ 602343 h 3229274"/>
                <a:gd name="connsiteX113" fmla="*/ 1277257 w 4215960"/>
                <a:gd name="connsiteY113" fmla="*/ 529771 h 3229274"/>
                <a:gd name="connsiteX114" fmla="*/ 1219200 w 4215960"/>
                <a:gd name="connsiteY114" fmla="*/ 464457 h 3229274"/>
                <a:gd name="connsiteX115" fmla="*/ 1161143 w 4215960"/>
                <a:gd name="connsiteY115" fmla="*/ 406400 h 3229274"/>
                <a:gd name="connsiteX116" fmla="*/ 1081314 w 4215960"/>
                <a:gd name="connsiteY116" fmla="*/ 362857 h 3229274"/>
                <a:gd name="connsiteX117" fmla="*/ 1052285 w 4215960"/>
                <a:gd name="connsiteY117" fmla="*/ 333828 h 3229274"/>
                <a:gd name="connsiteX118" fmla="*/ 1001485 w 4215960"/>
                <a:gd name="connsiteY118" fmla="*/ 304800 h 3229274"/>
                <a:gd name="connsiteX119" fmla="*/ 979714 w 4215960"/>
                <a:gd name="connsiteY119" fmla="*/ 290285 h 3229274"/>
                <a:gd name="connsiteX120" fmla="*/ 928914 w 4215960"/>
                <a:gd name="connsiteY120" fmla="*/ 246743 h 3229274"/>
                <a:gd name="connsiteX121" fmla="*/ 907143 w 4215960"/>
                <a:gd name="connsiteY121" fmla="*/ 232228 h 3229274"/>
                <a:gd name="connsiteX122" fmla="*/ 885371 w 4215960"/>
                <a:gd name="connsiteY122" fmla="*/ 224971 h 3229274"/>
                <a:gd name="connsiteX123" fmla="*/ 849085 w 4215960"/>
                <a:gd name="connsiteY123" fmla="*/ 188685 h 3229274"/>
                <a:gd name="connsiteX124" fmla="*/ 820057 w 4215960"/>
                <a:gd name="connsiteY124" fmla="*/ 166914 h 3229274"/>
                <a:gd name="connsiteX125" fmla="*/ 812800 w 4215960"/>
                <a:gd name="connsiteY125" fmla="*/ 145143 h 3229274"/>
                <a:gd name="connsiteX126" fmla="*/ 762000 w 4215960"/>
                <a:gd name="connsiteY126" fmla="*/ 116114 h 3229274"/>
                <a:gd name="connsiteX127" fmla="*/ 740228 w 4215960"/>
                <a:gd name="connsiteY127" fmla="*/ 101600 h 3229274"/>
                <a:gd name="connsiteX128" fmla="*/ 703943 w 4215960"/>
                <a:gd name="connsiteY128" fmla="*/ 65314 h 3229274"/>
                <a:gd name="connsiteX129" fmla="*/ 689428 w 4215960"/>
                <a:gd name="connsiteY129" fmla="*/ 50800 h 3229274"/>
                <a:gd name="connsiteX130" fmla="*/ 660400 w 4215960"/>
                <a:gd name="connsiteY130" fmla="*/ 43543 h 3229274"/>
                <a:gd name="connsiteX131" fmla="*/ 638628 w 4215960"/>
                <a:gd name="connsiteY131" fmla="*/ 36285 h 3229274"/>
                <a:gd name="connsiteX132" fmla="*/ 602343 w 4215960"/>
                <a:gd name="connsiteY132" fmla="*/ 0 h 3229274"/>
                <a:gd name="connsiteX0" fmla="*/ 602343 w 4215960"/>
                <a:gd name="connsiteY0" fmla="*/ 0 h 3257068"/>
                <a:gd name="connsiteX1" fmla="*/ 406400 w 4215960"/>
                <a:gd name="connsiteY1" fmla="*/ 7257 h 3257068"/>
                <a:gd name="connsiteX2" fmla="*/ 362857 w 4215960"/>
                <a:gd name="connsiteY2" fmla="*/ 36285 h 3257068"/>
                <a:gd name="connsiteX3" fmla="*/ 312057 w 4215960"/>
                <a:gd name="connsiteY3" fmla="*/ 50800 h 3257068"/>
                <a:gd name="connsiteX4" fmla="*/ 239485 w 4215960"/>
                <a:gd name="connsiteY4" fmla="*/ 101600 h 3257068"/>
                <a:gd name="connsiteX5" fmla="*/ 210457 w 4215960"/>
                <a:gd name="connsiteY5" fmla="*/ 108857 h 3257068"/>
                <a:gd name="connsiteX6" fmla="*/ 159657 w 4215960"/>
                <a:gd name="connsiteY6" fmla="*/ 137885 h 3257068"/>
                <a:gd name="connsiteX7" fmla="*/ 130628 w 4215960"/>
                <a:gd name="connsiteY7" fmla="*/ 166914 h 3257068"/>
                <a:gd name="connsiteX8" fmla="*/ 108857 w 4215960"/>
                <a:gd name="connsiteY8" fmla="*/ 188685 h 3257068"/>
                <a:gd name="connsiteX9" fmla="*/ 94343 w 4215960"/>
                <a:gd name="connsiteY9" fmla="*/ 203200 h 3257068"/>
                <a:gd name="connsiteX10" fmla="*/ 43543 w 4215960"/>
                <a:gd name="connsiteY10" fmla="*/ 283028 h 3257068"/>
                <a:gd name="connsiteX11" fmla="*/ 14514 w 4215960"/>
                <a:gd name="connsiteY11" fmla="*/ 362857 h 3257068"/>
                <a:gd name="connsiteX12" fmla="*/ 0 w 4215960"/>
                <a:gd name="connsiteY12" fmla="*/ 420914 h 3257068"/>
                <a:gd name="connsiteX13" fmla="*/ 7257 w 4215960"/>
                <a:gd name="connsiteY13" fmla="*/ 1393371 h 3257068"/>
                <a:gd name="connsiteX14" fmla="*/ 29028 w 4215960"/>
                <a:gd name="connsiteY14" fmla="*/ 1494971 h 3257068"/>
                <a:gd name="connsiteX15" fmla="*/ 43543 w 4215960"/>
                <a:gd name="connsiteY15" fmla="*/ 1531257 h 3257068"/>
                <a:gd name="connsiteX16" fmla="*/ 58057 w 4215960"/>
                <a:gd name="connsiteY16" fmla="*/ 1596571 h 3257068"/>
                <a:gd name="connsiteX17" fmla="*/ 79828 w 4215960"/>
                <a:gd name="connsiteY17" fmla="*/ 1647371 h 3257068"/>
                <a:gd name="connsiteX18" fmla="*/ 116114 w 4215960"/>
                <a:gd name="connsiteY18" fmla="*/ 1763485 h 3257068"/>
                <a:gd name="connsiteX19" fmla="*/ 137885 w 4215960"/>
                <a:gd name="connsiteY19" fmla="*/ 1828800 h 3257068"/>
                <a:gd name="connsiteX20" fmla="*/ 145143 w 4215960"/>
                <a:gd name="connsiteY20" fmla="*/ 1850571 h 3257068"/>
                <a:gd name="connsiteX21" fmla="*/ 166914 w 4215960"/>
                <a:gd name="connsiteY21" fmla="*/ 1894114 h 3257068"/>
                <a:gd name="connsiteX22" fmla="*/ 188685 w 4215960"/>
                <a:gd name="connsiteY22" fmla="*/ 1944914 h 3257068"/>
                <a:gd name="connsiteX23" fmla="*/ 195943 w 4215960"/>
                <a:gd name="connsiteY23" fmla="*/ 1973943 h 3257068"/>
                <a:gd name="connsiteX24" fmla="*/ 232228 w 4215960"/>
                <a:gd name="connsiteY24" fmla="*/ 2024743 h 3257068"/>
                <a:gd name="connsiteX25" fmla="*/ 254000 w 4215960"/>
                <a:gd name="connsiteY25" fmla="*/ 2082800 h 3257068"/>
                <a:gd name="connsiteX26" fmla="*/ 275771 w 4215960"/>
                <a:gd name="connsiteY26" fmla="*/ 2104571 h 3257068"/>
                <a:gd name="connsiteX27" fmla="*/ 312057 w 4215960"/>
                <a:gd name="connsiteY27" fmla="*/ 2177143 h 3257068"/>
                <a:gd name="connsiteX28" fmla="*/ 348343 w 4215960"/>
                <a:gd name="connsiteY28" fmla="*/ 2227943 h 3257068"/>
                <a:gd name="connsiteX29" fmla="*/ 355600 w 4215960"/>
                <a:gd name="connsiteY29" fmla="*/ 2249714 h 3257068"/>
                <a:gd name="connsiteX30" fmla="*/ 406400 w 4215960"/>
                <a:gd name="connsiteY30" fmla="*/ 2315028 h 3257068"/>
                <a:gd name="connsiteX31" fmla="*/ 435428 w 4215960"/>
                <a:gd name="connsiteY31" fmla="*/ 2380343 h 3257068"/>
                <a:gd name="connsiteX32" fmla="*/ 457200 w 4215960"/>
                <a:gd name="connsiteY32" fmla="*/ 2409371 h 3257068"/>
                <a:gd name="connsiteX33" fmla="*/ 471714 w 4215960"/>
                <a:gd name="connsiteY33" fmla="*/ 2467428 h 3257068"/>
                <a:gd name="connsiteX34" fmla="*/ 478971 w 4215960"/>
                <a:gd name="connsiteY34" fmla="*/ 2489200 h 3257068"/>
                <a:gd name="connsiteX35" fmla="*/ 486228 w 4215960"/>
                <a:gd name="connsiteY35" fmla="*/ 2518228 h 3257068"/>
                <a:gd name="connsiteX36" fmla="*/ 493485 w 4215960"/>
                <a:gd name="connsiteY36" fmla="*/ 2583543 h 3257068"/>
                <a:gd name="connsiteX37" fmla="*/ 515257 w 4215960"/>
                <a:gd name="connsiteY37" fmla="*/ 2641600 h 3257068"/>
                <a:gd name="connsiteX38" fmla="*/ 544285 w 4215960"/>
                <a:gd name="connsiteY38" fmla="*/ 2685143 h 3257068"/>
                <a:gd name="connsiteX39" fmla="*/ 573314 w 4215960"/>
                <a:gd name="connsiteY39" fmla="*/ 2735943 h 3257068"/>
                <a:gd name="connsiteX40" fmla="*/ 602343 w 4215960"/>
                <a:gd name="connsiteY40" fmla="*/ 2757714 h 3257068"/>
                <a:gd name="connsiteX41" fmla="*/ 645885 w 4215960"/>
                <a:gd name="connsiteY41" fmla="*/ 2801257 h 3257068"/>
                <a:gd name="connsiteX42" fmla="*/ 674914 w 4215960"/>
                <a:gd name="connsiteY42" fmla="*/ 2823028 h 3257068"/>
                <a:gd name="connsiteX43" fmla="*/ 711200 w 4215960"/>
                <a:gd name="connsiteY43" fmla="*/ 2866571 h 3257068"/>
                <a:gd name="connsiteX44" fmla="*/ 740228 w 4215960"/>
                <a:gd name="connsiteY44" fmla="*/ 2888343 h 3257068"/>
                <a:gd name="connsiteX45" fmla="*/ 812800 w 4215960"/>
                <a:gd name="connsiteY45" fmla="*/ 2953657 h 3257068"/>
                <a:gd name="connsiteX46" fmla="*/ 849085 w 4215960"/>
                <a:gd name="connsiteY46" fmla="*/ 2997200 h 3257068"/>
                <a:gd name="connsiteX47" fmla="*/ 870857 w 4215960"/>
                <a:gd name="connsiteY47" fmla="*/ 3011714 h 3257068"/>
                <a:gd name="connsiteX48" fmla="*/ 907143 w 4215960"/>
                <a:gd name="connsiteY48" fmla="*/ 3055257 h 3257068"/>
                <a:gd name="connsiteX49" fmla="*/ 936171 w 4215960"/>
                <a:gd name="connsiteY49" fmla="*/ 3077028 h 3257068"/>
                <a:gd name="connsiteX50" fmla="*/ 1030514 w 4215960"/>
                <a:gd name="connsiteY50" fmla="*/ 3120571 h 3257068"/>
                <a:gd name="connsiteX51" fmla="*/ 1480457 w 4215960"/>
                <a:gd name="connsiteY51" fmla="*/ 3106057 h 3257068"/>
                <a:gd name="connsiteX52" fmla="*/ 1531257 w 4215960"/>
                <a:gd name="connsiteY52" fmla="*/ 3091543 h 3257068"/>
                <a:gd name="connsiteX53" fmla="*/ 1618343 w 4215960"/>
                <a:gd name="connsiteY53" fmla="*/ 3084285 h 3257068"/>
                <a:gd name="connsiteX54" fmla="*/ 1698171 w 4215960"/>
                <a:gd name="connsiteY54" fmla="*/ 3069771 h 3257068"/>
                <a:gd name="connsiteX55" fmla="*/ 1756228 w 4215960"/>
                <a:gd name="connsiteY55" fmla="*/ 3062514 h 3257068"/>
                <a:gd name="connsiteX56" fmla="*/ 1785257 w 4215960"/>
                <a:gd name="connsiteY56" fmla="*/ 3048000 h 3257068"/>
                <a:gd name="connsiteX57" fmla="*/ 1850571 w 4215960"/>
                <a:gd name="connsiteY57" fmla="*/ 3026228 h 3257068"/>
                <a:gd name="connsiteX58" fmla="*/ 1886857 w 4215960"/>
                <a:gd name="connsiteY58" fmla="*/ 3011714 h 3257068"/>
                <a:gd name="connsiteX59" fmla="*/ 1988457 w 4215960"/>
                <a:gd name="connsiteY59" fmla="*/ 2997200 h 3257068"/>
                <a:gd name="connsiteX60" fmla="*/ 2017485 w 4215960"/>
                <a:gd name="connsiteY60" fmla="*/ 2989943 h 3257068"/>
                <a:gd name="connsiteX61" fmla="*/ 2053771 w 4215960"/>
                <a:gd name="connsiteY61" fmla="*/ 2982685 h 3257068"/>
                <a:gd name="connsiteX62" fmla="*/ 2140857 w 4215960"/>
                <a:gd name="connsiteY62" fmla="*/ 2968171 h 3257068"/>
                <a:gd name="connsiteX63" fmla="*/ 3235098 w 4215960"/>
                <a:gd name="connsiteY63" fmla="*/ 3228068 h 3257068"/>
                <a:gd name="connsiteX64" fmla="*/ 3230787 w 4215960"/>
                <a:gd name="connsiteY64" fmla="*/ 3232377 h 3257068"/>
                <a:gd name="connsiteX65" fmla="*/ 3545112 w 4215960"/>
                <a:gd name="connsiteY65" fmla="*/ 3064102 h 3257068"/>
                <a:gd name="connsiteX66" fmla="*/ 3507012 w 4215960"/>
                <a:gd name="connsiteY66" fmla="*/ 3033940 h 3257068"/>
                <a:gd name="connsiteX67" fmla="*/ 3540349 w 4215960"/>
                <a:gd name="connsiteY67" fmla="*/ 3024415 h 3257068"/>
                <a:gd name="connsiteX68" fmla="*/ 3518124 w 4215960"/>
                <a:gd name="connsiteY68" fmla="*/ 2987902 h 3257068"/>
                <a:gd name="connsiteX69" fmla="*/ 3556225 w 4215960"/>
                <a:gd name="connsiteY69" fmla="*/ 2983141 h 3257068"/>
                <a:gd name="connsiteX70" fmla="*/ 3562574 w 4215960"/>
                <a:gd name="connsiteY70" fmla="*/ 2949802 h 3257068"/>
                <a:gd name="connsiteX71" fmla="*/ 3624488 w 4215960"/>
                <a:gd name="connsiteY71" fmla="*/ 2959329 h 3257068"/>
                <a:gd name="connsiteX72" fmla="*/ 3657601 w 4215960"/>
                <a:gd name="connsiteY72" fmla="*/ 2974521 h 3257068"/>
                <a:gd name="connsiteX73" fmla="*/ 3623808 w 4215960"/>
                <a:gd name="connsiteY73" fmla="*/ 3015569 h 3257068"/>
                <a:gd name="connsiteX74" fmla="*/ 3662816 w 4215960"/>
                <a:gd name="connsiteY74" fmla="*/ 3123065 h 3257068"/>
                <a:gd name="connsiteX75" fmla="*/ 3715203 w 4215960"/>
                <a:gd name="connsiteY75" fmla="*/ 3154363 h 3257068"/>
                <a:gd name="connsiteX76" fmla="*/ 3767137 w 4215960"/>
                <a:gd name="connsiteY76" fmla="*/ 3112181 h 3257068"/>
                <a:gd name="connsiteX77" fmla="*/ 3852862 w 4215960"/>
                <a:gd name="connsiteY77" fmla="*/ 3063648 h 3257068"/>
                <a:gd name="connsiteX78" fmla="*/ 3835626 w 4215960"/>
                <a:gd name="connsiteY78" fmla="*/ 2974747 h 3257068"/>
                <a:gd name="connsiteX79" fmla="*/ 3912960 w 4215960"/>
                <a:gd name="connsiteY79" fmla="*/ 2842078 h 3257068"/>
                <a:gd name="connsiteX80" fmla="*/ 4205514 w 4215960"/>
                <a:gd name="connsiteY80" fmla="*/ 2508930 h 3257068"/>
                <a:gd name="connsiteX81" fmla="*/ 4124097 w 4215960"/>
                <a:gd name="connsiteY81" fmla="*/ 2499858 h 3257068"/>
                <a:gd name="connsiteX82" fmla="*/ 4128634 w 4215960"/>
                <a:gd name="connsiteY82" fmla="*/ 2408010 h 3257068"/>
                <a:gd name="connsiteX83" fmla="*/ 4079647 w 4215960"/>
                <a:gd name="connsiteY83" fmla="*/ 2382838 h 3257068"/>
                <a:gd name="connsiteX84" fmla="*/ 3995510 w 4215960"/>
                <a:gd name="connsiteY84" fmla="*/ 2414360 h 3257068"/>
                <a:gd name="connsiteX85" fmla="*/ 3958771 w 4215960"/>
                <a:gd name="connsiteY85" fmla="*/ 2378075 h 3257068"/>
                <a:gd name="connsiteX86" fmla="*/ 4003448 w 4215960"/>
                <a:gd name="connsiteY86" fmla="*/ 2355170 h 3257068"/>
                <a:gd name="connsiteX87" fmla="*/ 3874181 w 4215960"/>
                <a:gd name="connsiteY87" fmla="*/ 2141991 h 3257068"/>
                <a:gd name="connsiteX88" fmla="*/ 3889147 w 4215960"/>
                <a:gd name="connsiteY88" fmla="*/ 2111828 h 3257068"/>
                <a:gd name="connsiteX89" fmla="*/ 3865562 w 4215960"/>
                <a:gd name="connsiteY89" fmla="*/ 1996168 h 3257068"/>
                <a:gd name="connsiteX90" fmla="*/ 3706813 w 4215960"/>
                <a:gd name="connsiteY90" fmla="*/ 1985282 h 3257068"/>
                <a:gd name="connsiteX91" fmla="*/ 3673475 w 4215960"/>
                <a:gd name="connsiteY91" fmla="*/ 2034040 h 3257068"/>
                <a:gd name="connsiteX92" fmla="*/ 3584575 w 4215960"/>
                <a:gd name="connsiteY92" fmla="*/ 2048556 h 3257068"/>
                <a:gd name="connsiteX93" fmla="*/ 3590925 w 4215960"/>
                <a:gd name="connsiteY93" fmla="*/ 2026557 h 3257068"/>
                <a:gd name="connsiteX94" fmla="*/ 3537403 w 4215960"/>
                <a:gd name="connsiteY94" fmla="*/ 2010456 h 3257068"/>
                <a:gd name="connsiteX95" fmla="*/ 3512684 w 4215960"/>
                <a:gd name="connsiteY95" fmla="*/ 1845355 h 3257068"/>
                <a:gd name="connsiteX96" fmla="*/ 3232377 w 4215960"/>
                <a:gd name="connsiteY96" fmla="*/ 1778680 h 3257068"/>
                <a:gd name="connsiteX97" fmla="*/ 3096078 w 4215960"/>
                <a:gd name="connsiteY97" fmla="*/ 1821996 h 3257068"/>
                <a:gd name="connsiteX98" fmla="*/ 2964089 w 4215960"/>
                <a:gd name="connsiteY98" fmla="*/ 1814512 h 3257068"/>
                <a:gd name="connsiteX99" fmla="*/ 2831646 w 4215960"/>
                <a:gd name="connsiteY99" fmla="*/ 1703614 h 3257068"/>
                <a:gd name="connsiteX100" fmla="*/ 2618468 w 4215960"/>
                <a:gd name="connsiteY100" fmla="*/ 1400401 h 3257068"/>
                <a:gd name="connsiteX101" fmla="*/ 2220006 w 4215960"/>
                <a:gd name="connsiteY101" fmla="*/ 1260928 h 3257068"/>
                <a:gd name="connsiteX102" fmla="*/ 1821543 w 4215960"/>
                <a:gd name="connsiteY102" fmla="*/ 1284514 h 3257068"/>
                <a:gd name="connsiteX103" fmla="*/ 1799771 w 4215960"/>
                <a:gd name="connsiteY103" fmla="*/ 1211943 h 3257068"/>
                <a:gd name="connsiteX104" fmla="*/ 1756228 w 4215960"/>
                <a:gd name="connsiteY104" fmla="*/ 1139371 h 3257068"/>
                <a:gd name="connsiteX105" fmla="*/ 1625600 w 4215960"/>
                <a:gd name="connsiteY105" fmla="*/ 986971 h 3257068"/>
                <a:gd name="connsiteX106" fmla="*/ 1589314 w 4215960"/>
                <a:gd name="connsiteY106" fmla="*/ 928914 h 3257068"/>
                <a:gd name="connsiteX107" fmla="*/ 1574800 w 4215960"/>
                <a:gd name="connsiteY107" fmla="*/ 892628 h 3257068"/>
                <a:gd name="connsiteX108" fmla="*/ 1538514 w 4215960"/>
                <a:gd name="connsiteY108" fmla="*/ 856343 h 3257068"/>
                <a:gd name="connsiteX109" fmla="*/ 1509485 w 4215960"/>
                <a:gd name="connsiteY109" fmla="*/ 820057 h 3257068"/>
                <a:gd name="connsiteX110" fmla="*/ 1473200 w 4215960"/>
                <a:gd name="connsiteY110" fmla="*/ 783771 h 3257068"/>
                <a:gd name="connsiteX111" fmla="*/ 1436914 w 4215960"/>
                <a:gd name="connsiteY111" fmla="*/ 718457 h 3257068"/>
                <a:gd name="connsiteX112" fmla="*/ 1357085 w 4215960"/>
                <a:gd name="connsiteY112" fmla="*/ 624114 h 3257068"/>
                <a:gd name="connsiteX113" fmla="*/ 1335314 w 4215960"/>
                <a:gd name="connsiteY113" fmla="*/ 602343 h 3257068"/>
                <a:gd name="connsiteX114" fmla="*/ 1277257 w 4215960"/>
                <a:gd name="connsiteY114" fmla="*/ 529771 h 3257068"/>
                <a:gd name="connsiteX115" fmla="*/ 1219200 w 4215960"/>
                <a:gd name="connsiteY115" fmla="*/ 464457 h 3257068"/>
                <a:gd name="connsiteX116" fmla="*/ 1161143 w 4215960"/>
                <a:gd name="connsiteY116" fmla="*/ 406400 h 3257068"/>
                <a:gd name="connsiteX117" fmla="*/ 1081314 w 4215960"/>
                <a:gd name="connsiteY117" fmla="*/ 362857 h 3257068"/>
                <a:gd name="connsiteX118" fmla="*/ 1052285 w 4215960"/>
                <a:gd name="connsiteY118" fmla="*/ 333828 h 3257068"/>
                <a:gd name="connsiteX119" fmla="*/ 1001485 w 4215960"/>
                <a:gd name="connsiteY119" fmla="*/ 304800 h 3257068"/>
                <a:gd name="connsiteX120" fmla="*/ 979714 w 4215960"/>
                <a:gd name="connsiteY120" fmla="*/ 290285 h 3257068"/>
                <a:gd name="connsiteX121" fmla="*/ 928914 w 4215960"/>
                <a:gd name="connsiteY121" fmla="*/ 246743 h 3257068"/>
                <a:gd name="connsiteX122" fmla="*/ 907143 w 4215960"/>
                <a:gd name="connsiteY122" fmla="*/ 232228 h 3257068"/>
                <a:gd name="connsiteX123" fmla="*/ 885371 w 4215960"/>
                <a:gd name="connsiteY123" fmla="*/ 224971 h 3257068"/>
                <a:gd name="connsiteX124" fmla="*/ 849085 w 4215960"/>
                <a:gd name="connsiteY124" fmla="*/ 188685 h 3257068"/>
                <a:gd name="connsiteX125" fmla="*/ 820057 w 4215960"/>
                <a:gd name="connsiteY125" fmla="*/ 166914 h 3257068"/>
                <a:gd name="connsiteX126" fmla="*/ 812800 w 4215960"/>
                <a:gd name="connsiteY126" fmla="*/ 145143 h 3257068"/>
                <a:gd name="connsiteX127" fmla="*/ 762000 w 4215960"/>
                <a:gd name="connsiteY127" fmla="*/ 116114 h 3257068"/>
                <a:gd name="connsiteX128" fmla="*/ 740228 w 4215960"/>
                <a:gd name="connsiteY128" fmla="*/ 101600 h 3257068"/>
                <a:gd name="connsiteX129" fmla="*/ 703943 w 4215960"/>
                <a:gd name="connsiteY129" fmla="*/ 65314 h 3257068"/>
                <a:gd name="connsiteX130" fmla="*/ 689428 w 4215960"/>
                <a:gd name="connsiteY130" fmla="*/ 50800 h 3257068"/>
                <a:gd name="connsiteX131" fmla="*/ 660400 w 4215960"/>
                <a:gd name="connsiteY131" fmla="*/ 43543 h 3257068"/>
                <a:gd name="connsiteX132" fmla="*/ 638628 w 4215960"/>
                <a:gd name="connsiteY132" fmla="*/ 36285 h 3257068"/>
                <a:gd name="connsiteX133" fmla="*/ 602343 w 4215960"/>
                <a:gd name="connsiteY133" fmla="*/ 0 h 3257068"/>
                <a:gd name="connsiteX0" fmla="*/ 602343 w 4215960"/>
                <a:gd name="connsiteY0" fmla="*/ 0 h 3231913"/>
                <a:gd name="connsiteX1" fmla="*/ 406400 w 4215960"/>
                <a:gd name="connsiteY1" fmla="*/ 7257 h 3231913"/>
                <a:gd name="connsiteX2" fmla="*/ 362857 w 4215960"/>
                <a:gd name="connsiteY2" fmla="*/ 36285 h 3231913"/>
                <a:gd name="connsiteX3" fmla="*/ 312057 w 4215960"/>
                <a:gd name="connsiteY3" fmla="*/ 50800 h 3231913"/>
                <a:gd name="connsiteX4" fmla="*/ 239485 w 4215960"/>
                <a:gd name="connsiteY4" fmla="*/ 101600 h 3231913"/>
                <a:gd name="connsiteX5" fmla="*/ 210457 w 4215960"/>
                <a:gd name="connsiteY5" fmla="*/ 108857 h 3231913"/>
                <a:gd name="connsiteX6" fmla="*/ 159657 w 4215960"/>
                <a:gd name="connsiteY6" fmla="*/ 137885 h 3231913"/>
                <a:gd name="connsiteX7" fmla="*/ 130628 w 4215960"/>
                <a:gd name="connsiteY7" fmla="*/ 166914 h 3231913"/>
                <a:gd name="connsiteX8" fmla="*/ 108857 w 4215960"/>
                <a:gd name="connsiteY8" fmla="*/ 188685 h 3231913"/>
                <a:gd name="connsiteX9" fmla="*/ 94343 w 4215960"/>
                <a:gd name="connsiteY9" fmla="*/ 203200 h 3231913"/>
                <a:gd name="connsiteX10" fmla="*/ 43543 w 4215960"/>
                <a:gd name="connsiteY10" fmla="*/ 283028 h 3231913"/>
                <a:gd name="connsiteX11" fmla="*/ 14514 w 4215960"/>
                <a:gd name="connsiteY11" fmla="*/ 362857 h 3231913"/>
                <a:gd name="connsiteX12" fmla="*/ 0 w 4215960"/>
                <a:gd name="connsiteY12" fmla="*/ 420914 h 3231913"/>
                <a:gd name="connsiteX13" fmla="*/ 7257 w 4215960"/>
                <a:gd name="connsiteY13" fmla="*/ 1393371 h 3231913"/>
                <a:gd name="connsiteX14" fmla="*/ 29028 w 4215960"/>
                <a:gd name="connsiteY14" fmla="*/ 1494971 h 3231913"/>
                <a:gd name="connsiteX15" fmla="*/ 43543 w 4215960"/>
                <a:gd name="connsiteY15" fmla="*/ 1531257 h 3231913"/>
                <a:gd name="connsiteX16" fmla="*/ 58057 w 4215960"/>
                <a:gd name="connsiteY16" fmla="*/ 1596571 h 3231913"/>
                <a:gd name="connsiteX17" fmla="*/ 79828 w 4215960"/>
                <a:gd name="connsiteY17" fmla="*/ 1647371 h 3231913"/>
                <a:gd name="connsiteX18" fmla="*/ 116114 w 4215960"/>
                <a:gd name="connsiteY18" fmla="*/ 1763485 h 3231913"/>
                <a:gd name="connsiteX19" fmla="*/ 137885 w 4215960"/>
                <a:gd name="connsiteY19" fmla="*/ 1828800 h 3231913"/>
                <a:gd name="connsiteX20" fmla="*/ 145143 w 4215960"/>
                <a:gd name="connsiteY20" fmla="*/ 1850571 h 3231913"/>
                <a:gd name="connsiteX21" fmla="*/ 166914 w 4215960"/>
                <a:gd name="connsiteY21" fmla="*/ 1894114 h 3231913"/>
                <a:gd name="connsiteX22" fmla="*/ 188685 w 4215960"/>
                <a:gd name="connsiteY22" fmla="*/ 1944914 h 3231913"/>
                <a:gd name="connsiteX23" fmla="*/ 195943 w 4215960"/>
                <a:gd name="connsiteY23" fmla="*/ 1973943 h 3231913"/>
                <a:gd name="connsiteX24" fmla="*/ 232228 w 4215960"/>
                <a:gd name="connsiteY24" fmla="*/ 2024743 h 3231913"/>
                <a:gd name="connsiteX25" fmla="*/ 254000 w 4215960"/>
                <a:gd name="connsiteY25" fmla="*/ 2082800 h 3231913"/>
                <a:gd name="connsiteX26" fmla="*/ 275771 w 4215960"/>
                <a:gd name="connsiteY26" fmla="*/ 2104571 h 3231913"/>
                <a:gd name="connsiteX27" fmla="*/ 312057 w 4215960"/>
                <a:gd name="connsiteY27" fmla="*/ 2177143 h 3231913"/>
                <a:gd name="connsiteX28" fmla="*/ 348343 w 4215960"/>
                <a:gd name="connsiteY28" fmla="*/ 2227943 h 3231913"/>
                <a:gd name="connsiteX29" fmla="*/ 355600 w 4215960"/>
                <a:gd name="connsiteY29" fmla="*/ 2249714 h 3231913"/>
                <a:gd name="connsiteX30" fmla="*/ 406400 w 4215960"/>
                <a:gd name="connsiteY30" fmla="*/ 2315028 h 3231913"/>
                <a:gd name="connsiteX31" fmla="*/ 435428 w 4215960"/>
                <a:gd name="connsiteY31" fmla="*/ 2380343 h 3231913"/>
                <a:gd name="connsiteX32" fmla="*/ 457200 w 4215960"/>
                <a:gd name="connsiteY32" fmla="*/ 2409371 h 3231913"/>
                <a:gd name="connsiteX33" fmla="*/ 471714 w 4215960"/>
                <a:gd name="connsiteY33" fmla="*/ 2467428 h 3231913"/>
                <a:gd name="connsiteX34" fmla="*/ 478971 w 4215960"/>
                <a:gd name="connsiteY34" fmla="*/ 2489200 h 3231913"/>
                <a:gd name="connsiteX35" fmla="*/ 486228 w 4215960"/>
                <a:gd name="connsiteY35" fmla="*/ 2518228 h 3231913"/>
                <a:gd name="connsiteX36" fmla="*/ 493485 w 4215960"/>
                <a:gd name="connsiteY36" fmla="*/ 2583543 h 3231913"/>
                <a:gd name="connsiteX37" fmla="*/ 515257 w 4215960"/>
                <a:gd name="connsiteY37" fmla="*/ 2641600 h 3231913"/>
                <a:gd name="connsiteX38" fmla="*/ 544285 w 4215960"/>
                <a:gd name="connsiteY38" fmla="*/ 2685143 h 3231913"/>
                <a:gd name="connsiteX39" fmla="*/ 573314 w 4215960"/>
                <a:gd name="connsiteY39" fmla="*/ 2735943 h 3231913"/>
                <a:gd name="connsiteX40" fmla="*/ 602343 w 4215960"/>
                <a:gd name="connsiteY40" fmla="*/ 2757714 h 3231913"/>
                <a:gd name="connsiteX41" fmla="*/ 645885 w 4215960"/>
                <a:gd name="connsiteY41" fmla="*/ 2801257 h 3231913"/>
                <a:gd name="connsiteX42" fmla="*/ 674914 w 4215960"/>
                <a:gd name="connsiteY42" fmla="*/ 2823028 h 3231913"/>
                <a:gd name="connsiteX43" fmla="*/ 711200 w 4215960"/>
                <a:gd name="connsiteY43" fmla="*/ 2866571 h 3231913"/>
                <a:gd name="connsiteX44" fmla="*/ 740228 w 4215960"/>
                <a:gd name="connsiteY44" fmla="*/ 2888343 h 3231913"/>
                <a:gd name="connsiteX45" fmla="*/ 812800 w 4215960"/>
                <a:gd name="connsiteY45" fmla="*/ 2953657 h 3231913"/>
                <a:gd name="connsiteX46" fmla="*/ 849085 w 4215960"/>
                <a:gd name="connsiteY46" fmla="*/ 2997200 h 3231913"/>
                <a:gd name="connsiteX47" fmla="*/ 870857 w 4215960"/>
                <a:gd name="connsiteY47" fmla="*/ 3011714 h 3231913"/>
                <a:gd name="connsiteX48" fmla="*/ 907143 w 4215960"/>
                <a:gd name="connsiteY48" fmla="*/ 3055257 h 3231913"/>
                <a:gd name="connsiteX49" fmla="*/ 936171 w 4215960"/>
                <a:gd name="connsiteY49" fmla="*/ 3077028 h 3231913"/>
                <a:gd name="connsiteX50" fmla="*/ 1030514 w 4215960"/>
                <a:gd name="connsiteY50" fmla="*/ 3120571 h 3231913"/>
                <a:gd name="connsiteX51" fmla="*/ 1480457 w 4215960"/>
                <a:gd name="connsiteY51" fmla="*/ 3106057 h 3231913"/>
                <a:gd name="connsiteX52" fmla="*/ 1531257 w 4215960"/>
                <a:gd name="connsiteY52" fmla="*/ 3091543 h 3231913"/>
                <a:gd name="connsiteX53" fmla="*/ 1618343 w 4215960"/>
                <a:gd name="connsiteY53" fmla="*/ 3084285 h 3231913"/>
                <a:gd name="connsiteX54" fmla="*/ 1698171 w 4215960"/>
                <a:gd name="connsiteY54" fmla="*/ 3069771 h 3231913"/>
                <a:gd name="connsiteX55" fmla="*/ 1756228 w 4215960"/>
                <a:gd name="connsiteY55" fmla="*/ 3062514 h 3231913"/>
                <a:gd name="connsiteX56" fmla="*/ 1785257 w 4215960"/>
                <a:gd name="connsiteY56" fmla="*/ 3048000 h 3231913"/>
                <a:gd name="connsiteX57" fmla="*/ 1850571 w 4215960"/>
                <a:gd name="connsiteY57" fmla="*/ 3026228 h 3231913"/>
                <a:gd name="connsiteX58" fmla="*/ 1886857 w 4215960"/>
                <a:gd name="connsiteY58" fmla="*/ 3011714 h 3231913"/>
                <a:gd name="connsiteX59" fmla="*/ 1988457 w 4215960"/>
                <a:gd name="connsiteY59" fmla="*/ 2997200 h 3231913"/>
                <a:gd name="connsiteX60" fmla="*/ 2017485 w 4215960"/>
                <a:gd name="connsiteY60" fmla="*/ 2989943 h 3231913"/>
                <a:gd name="connsiteX61" fmla="*/ 2053771 w 4215960"/>
                <a:gd name="connsiteY61" fmla="*/ 2982685 h 3231913"/>
                <a:gd name="connsiteX62" fmla="*/ 2140857 w 4215960"/>
                <a:gd name="connsiteY62" fmla="*/ 2968171 h 3231913"/>
                <a:gd name="connsiteX63" fmla="*/ 3235098 w 4215960"/>
                <a:gd name="connsiteY63" fmla="*/ 3228068 h 3231913"/>
                <a:gd name="connsiteX64" fmla="*/ 3533999 w 4215960"/>
                <a:gd name="connsiteY64" fmla="*/ 3119665 h 3231913"/>
                <a:gd name="connsiteX65" fmla="*/ 3545112 w 4215960"/>
                <a:gd name="connsiteY65" fmla="*/ 3064102 h 3231913"/>
                <a:gd name="connsiteX66" fmla="*/ 3507012 w 4215960"/>
                <a:gd name="connsiteY66" fmla="*/ 3033940 h 3231913"/>
                <a:gd name="connsiteX67" fmla="*/ 3540349 w 4215960"/>
                <a:gd name="connsiteY67" fmla="*/ 3024415 h 3231913"/>
                <a:gd name="connsiteX68" fmla="*/ 3518124 w 4215960"/>
                <a:gd name="connsiteY68" fmla="*/ 2987902 h 3231913"/>
                <a:gd name="connsiteX69" fmla="*/ 3556225 w 4215960"/>
                <a:gd name="connsiteY69" fmla="*/ 2983141 h 3231913"/>
                <a:gd name="connsiteX70" fmla="*/ 3562574 w 4215960"/>
                <a:gd name="connsiteY70" fmla="*/ 2949802 h 3231913"/>
                <a:gd name="connsiteX71" fmla="*/ 3624488 w 4215960"/>
                <a:gd name="connsiteY71" fmla="*/ 2959329 h 3231913"/>
                <a:gd name="connsiteX72" fmla="*/ 3657601 w 4215960"/>
                <a:gd name="connsiteY72" fmla="*/ 2974521 h 3231913"/>
                <a:gd name="connsiteX73" fmla="*/ 3623808 w 4215960"/>
                <a:gd name="connsiteY73" fmla="*/ 3015569 h 3231913"/>
                <a:gd name="connsiteX74" fmla="*/ 3662816 w 4215960"/>
                <a:gd name="connsiteY74" fmla="*/ 3123065 h 3231913"/>
                <a:gd name="connsiteX75" fmla="*/ 3715203 w 4215960"/>
                <a:gd name="connsiteY75" fmla="*/ 3154363 h 3231913"/>
                <a:gd name="connsiteX76" fmla="*/ 3767137 w 4215960"/>
                <a:gd name="connsiteY76" fmla="*/ 3112181 h 3231913"/>
                <a:gd name="connsiteX77" fmla="*/ 3852862 w 4215960"/>
                <a:gd name="connsiteY77" fmla="*/ 3063648 h 3231913"/>
                <a:gd name="connsiteX78" fmla="*/ 3835626 w 4215960"/>
                <a:gd name="connsiteY78" fmla="*/ 2974747 h 3231913"/>
                <a:gd name="connsiteX79" fmla="*/ 3912960 w 4215960"/>
                <a:gd name="connsiteY79" fmla="*/ 2842078 h 3231913"/>
                <a:gd name="connsiteX80" fmla="*/ 4205514 w 4215960"/>
                <a:gd name="connsiteY80" fmla="*/ 2508930 h 3231913"/>
                <a:gd name="connsiteX81" fmla="*/ 4124097 w 4215960"/>
                <a:gd name="connsiteY81" fmla="*/ 2499858 h 3231913"/>
                <a:gd name="connsiteX82" fmla="*/ 4128634 w 4215960"/>
                <a:gd name="connsiteY82" fmla="*/ 2408010 h 3231913"/>
                <a:gd name="connsiteX83" fmla="*/ 4079647 w 4215960"/>
                <a:gd name="connsiteY83" fmla="*/ 2382838 h 3231913"/>
                <a:gd name="connsiteX84" fmla="*/ 3995510 w 4215960"/>
                <a:gd name="connsiteY84" fmla="*/ 2414360 h 3231913"/>
                <a:gd name="connsiteX85" fmla="*/ 3958771 w 4215960"/>
                <a:gd name="connsiteY85" fmla="*/ 2378075 h 3231913"/>
                <a:gd name="connsiteX86" fmla="*/ 4003448 w 4215960"/>
                <a:gd name="connsiteY86" fmla="*/ 2355170 h 3231913"/>
                <a:gd name="connsiteX87" fmla="*/ 3874181 w 4215960"/>
                <a:gd name="connsiteY87" fmla="*/ 2141991 h 3231913"/>
                <a:gd name="connsiteX88" fmla="*/ 3889147 w 4215960"/>
                <a:gd name="connsiteY88" fmla="*/ 2111828 h 3231913"/>
                <a:gd name="connsiteX89" fmla="*/ 3865562 w 4215960"/>
                <a:gd name="connsiteY89" fmla="*/ 1996168 h 3231913"/>
                <a:gd name="connsiteX90" fmla="*/ 3706813 w 4215960"/>
                <a:gd name="connsiteY90" fmla="*/ 1985282 h 3231913"/>
                <a:gd name="connsiteX91" fmla="*/ 3673475 w 4215960"/>
                <a:gd name="connsiteY91" fmla="*/ 2034040 h 3231913"/>
                <a:gd name="connsiteX92" fmla="*/ 3584575 w 4215960"/>
                <a:gd name="connsiteY92" fmla="*/ 2048556 h 3231913"/>
                <a:gd name="connsiteX93" fmla="*/ 3590925 w 4215960"/>
                <a:gd name="connsiteY93" fmla="*/ 2026557 h 3231913"/>
                <a:gd name="connsiteX94" fmla="*/ 3537403 w 4215960"/>
                <a:gd name="connsiteY94" fmla="*/ 2010456 h 3231913"/>
                <a:gd name="connsiteX95" fmla="*/ 3512684 w 4215960"/>
                <a:gd name="connsiteY95" fmla="*/ 1845355 h 3231913"/>
                <a:gd name="connsiteX96" fmla="*/ 3232377 w 4215960"/>
                <a:gd name="connsiteY96" fmla="*/ 1778680 h 3231913"/>
                <a:gd name="connsiteX97" fmla="*/ 3096078 w 4215960"/>
                <a:gd name="connsiteY97" fmla="*/ 1821996 h 3231913"/>
                <a:gd name="connsiteX98" fmla="*/ 2964089 w 4215960"/>
                <a:gd name="connsiteY98" fmla="*/ 1814512 h 3231913"/>
                <a:gd name="connsiteX99" fmla="*/ 2831646 w 4215960"/>
                <a:gd name="connsiteY99" fmla="*/ 1703614 h 3231913"/>
                <a:gd name="connsiteX100" fmla="*/ 2618468 w 4215960"/>
                <a:gd name="connsiteY100" fmla="*/ 1400401 h 3231913"/>
                <a:gd name="connsiteX101" fmla="*/ 2220006 w 4215960"/>
                <a:gd name="connsiteY101" fmla="*/ 1260928 h 3231913"/>
                <a:gd name="connsiteX102" fmla="*/ 1821543 w 4215960"/>
                <a:gd name="connsiteY102" fmla="*/ 1284514 h 3231913"/>
                <a:gd name="connsiteX103" fmla="*/ 1799771 w 4215960"/>
                <a:gd name="connsiteY103" fmla="*/ 1211943 h 3231913"/>
                <a:gd name="connsiteX104" fmla="*/ 1756228 w 4215960"/>
                <a:gd name="connsiteY104" fmla="*/ 1139371 h 3231913"/>
                <a:gd name="connsiteX105" fmla="*/ 1625600 w 4215960"/>
                <a:gd name="connsiteY105" fmla="*/ 986971 h 3231913"/>
                <a:gd name="connsiteX106" fmla="*/ 1589314 w 4215960"/>
                <a:gd name="connsiteY106" fmla="*/ 928914 h 3231913"/>
                <a:gd name="connsiteX107" fmla="*/ 1574800 w 4215960"/>
                <a:gd name="connsiteY107" fmla="*/ 892628 h 3231913"/>
                <a:gd name="connsiteX108" fmla="*/ 1538514 w 4215960"/>
                <a:gd name="connsiteY108" fmla="*/ 856343 h 3231913"/>
                <a:gd name="connsiteX109" fmla="*/ 1509485 w 4215960"/>
                <a:gd name="connsiteY109" fmla="*/ 820057 h 3231913"/>
                <a:gd name="connsiteX110" fmla="*/ 1473200 w 4215960"/>
                <a:gd name="connsiteY110" fmla="*/ 783771 h 3231913"/>
                <a:gd name="connsiteX111" fmla="*/ 1436914 w 4215960"/>
                <a:gd name="connsiteY111" fmla="*/ 718457 h 3231913"/>
                <a:gd name="connsiteX112" fmla="*/ 1357085 w 4215960"/>
                <a:gd name="connsiteY112" fmla="*/ 624114 h 3231913"/>
                <a:gd name="connsiteX113" fmla="*/ 1335314 w 4215960"/>
                <a:gd name="connsiteY113" fmla="*/ 602343 h 3231913"/>
                <a:gd name="connsiteX114" fmla="*/ 1277257 w 4215960"/>
                <a:gd name="connsiteY114" fmla="*/ 529771 h 3231913"/>
                <a:gd name="connsiteX115" fmla="*/ 1219200 w 4215960"/>
                <a:gd name="connsiteY115" fmla="*/ 464457 h 3231913"/>
                <a:gd name="connsiteX116" fmla="*/ 1161143 w 4215960"/>
                <a:gd name="connsiteY116" fmla="*/ 406400 h 3231913"/>
                <a:gd name="connsiteX117" fmla="*/ 1081314 w 4215960"/>
                <a:gd name="connsiteY117" fmla="*/ 362857 h 3231913"/>
                <a:gd name="connsiteX118" fmla="*/ 1052285 w 4215960"/>
                <a:gd name="connsiteY118" fmla="*/ 333828 h 3231913"/>
                <a:gd name="connsiteX119" fmla="*/ 1001485 w 4215960"/>
                <a:gd name="connsiteY119" fmla="*/ 304800 h 3231913"/>
                <a:gd name="connsiteX120" fmla="*/ 979714 w 4215960"/>
                <a:gd name="connsiteY120" fmla="*/ 290285 h 3231913"/>
                <a:gd name="connsiteX121" fmla="*/ 928914 w 4215960"/>
                <a:gd name="connsiteY121" fmla="*/ 246743 h 3231913"/>
                <a:gd name="connsiteX122" fmla="*/ 907143 w 4215960"/>
                <a:gd name="connsiteY122" fmla="*/ 232228 h 3231913"/>
                <a:gd name="connsiteX123" fmla="*/ 885371 w 4215960"/>
                <a:gd name="connsiteY123" fmla="*/ 224971 h 3231913"/>
                <a:gd name="connsiteX124" fmla="*/ 849085 w 4215960"/>
                <a:gd name="connsiteY124" fmla="*/ 188685 h 3231913"/>
                <a:gd name="connsiteX125" fmla="*/ 820057 w 4215960"/>
                <a:gd name="connsiteY125" fmla="*/ 166914 h 3231913"/>
                <a:gd name="connsiteX126" fmla="*/ 812800 w 4215960"/>
                <a:gd name="connsiteY126" fmla="*/ 145143 h 3231913"/>
                <a:gd name="connsiteX127" fmla="*/ 762000 w 4215960"/>
                <a:gd name="connsiteY127" fmla="*/ 116114 h 3231913"/>
                <a:gd name="connsiteX128" fmla="*/ 740228 w 4215960"/>
                <a:gd name="connsiteY128" fmla="*/ 101600 h 3231913"/>
                <a:gd name="connsiteX129" fmla="*/ 703943 w 4215960"/>
                <a:gd name="connsiteY129" fmla="*/ 65314 h 3231913"/>
                <a:gd name="connsiteX130" fmla="*/ 689428 w 4215960"/>
                <a:gd name="connsiteY130" fmla="*/ 50800 h 3231913"/>
                <a:gd name="connsiteX131" fmla="*/ 660400 w 4215960"/>
                <a:gd name="connsiteY131" fmla="*/ 43543 h 3231913"/>
                <a:gd name="connsiteX132" fmla="*/ 638628 w 4215960"/>
                <a:gd name="connsiteY132" fmla="*/ 36285 h 3231913"/>
                <a:gd name="connsiteX133" fmla="*/ 602343 w 4215960"/>
                <a:gd name="connsiteY133" fmla="*/ 0 h 3231913"/>
                <a:gd name="connsiteX0" fmla="*/ 602343 w 4215960"/>
                <a:gd name="connsiteY0" fmla="*/ 0 h 3251121"/>
                <a:gd name="connsiteX1" fmla="*/ 406400 w 4215960"/>
                <a:gd name="connsiteY1" fmla="*/ 7257 h 3251121"/>
                <a:gd name="connsiteX2" fmla="*/ 362857 w 4215960"/>
                <a:gd name="connsiteY2" fmla="*/ 36285 h 3251121"/>
                <a:gd name="connsiteX3" fmla="*/ 312057 w 4215960"/>
                <a:gd name="connsiteY3" fmla="*/ 50800 h 3251121"/>
                <a:gd name="connsiteX4" fmla="*/ 239485 w 4215960"/>
                <a:gd name="connsiteY4" fmla="*/ 101600 h 3251121"/>
                <a:gd name="connsiteX5" fmla="*/ 210457 w 4215960"/>
                <a:gd name="connsiteY5" fmla="*/ 108857 h 3251121"/>
                <a:gd name="connsiteX6" fmla="*/ 159657 w 4215960"/>
                <a:gd name="connsiteY6" fmla="*/ 137885 h 3251121"/>
                <a:gd name="connsiteX7" fmla="*/ 130628 w 4215960"/>
                <a:gd name="connsiteY7" fmla="*/ 166914 h 3251121"/>
                <a:gd name="connsiteX8" fmla="*/ 108857 w 4215960"/>
                <a:gd name="connsiteY8" fmla="*/ 188685 h 3251121"/>
                <a:gd name="connsiteX9" fmla="*/ 94343 w 4215960"/>
                <a:gd name="connsiteY9" fmla="*/ 203200 h 3251121"/>
                <a:gd name="connsiteX10" fmla="*/ 43543 w 4215960"/>
                <a:gd name="connsiteY10" fmla="*/ 283028 h 3251121"/>
                <a:gd name="connsiteX11" fmla="*/ 14514 w 4215960"/>
                <a:gd name="connsiteY11" fmla="*/ 362857 h 3251121"/>
                <a:gd name="connsiteX12" fmla="*/ 0 w 4215960"/>
                <a:gd name="connsiteY12" fmla="*/ 420914 h 3251121"/>
                <a:gd name="connsiteX13" fmla="*/ 7257 w 4215960"/>
                <a:gd name="connsiteY13" fmla="*/ 1393371 h 3251121"/>
                <a:gd name="connsiteX14" fmla="*/ 29028 w 4215960"/>
                <a:gd name="connsiteY14" fmla="*/ 1494971 h 3251121"/>
                <a:gd name="connsiteX15" fmla="*/ 43543 w 4215960"/>
                <a:gd name="connsiteY15" fmla="*/ 1531257 h 3251121"/>
                <a:gd name="connsiteX16" fmla="*/ 58057 w 4215960"/>
                <a:gd name="connsiteY16" fmla="*/ 1596571 h 3251121"/>
                <a:gd name="connsiteX17" fmla="*/ 79828 w 4215960"/>
                <a:gd name="connsiteY17" fmla="*/ 1647371 h 3251121"/>
                <a:gd name="connsiteX18" fmla="*/ 116114 w 4215960"/>
                <a:gd name="connsiteY18" fmla="*/ 1763485 h 3251121"/>
                <a:gd name="connsiteX19" fmla="*/ 137885 w 4215960"/>
                <a:gd name="connsiteY19" fmla="*/ 1828800 h 3251121"/>
                <a:gd name="connsiteX20" fmla="*/ 145143 w 4215960"/>
                <a:gd name="connsiteY20" fmla="*/ 1850571 h 3251121"/>
                <a:gd name="connsiteX21" fmla="*/ 166914 w 4215960"/>
                <a:gd name="connsiteY21" fmla="*/ 1894114 h 3251121"/>
                <a:gd name="connsiteX22" fmla="*/ 188685 w 4215960"/>
                <a:gd name="connsiteY22" fmla="*/ 1944914 h 3251121"/>
                <a:gd name="connsiteX23" fmla="*/ 195943 w 4215960"/>
                <a:gd name="connsiteY23" fmla="*/ 1973943 h 3251121"/>
                <a:gd name="connsiteX24" fmla="*/ 232228 w 4215960"/>
                <a:gd name="connsiteY24" fmla="*/ 2024743 h 3251121"/>
                <a:gd name="connsiteX25" fmla="*/ 254000 w 4215960"/>
                <a:gd name="connsiteY25" fmla="*/ 2082800 h 3251121"/>
                <a:gd name="connsiteX26" fmla="*/ 275771 w 4215960"/>
                <a:gd name="connsiteY26" fmla="*/ 2104571 h 3251121"/>
                <a:gd name="connsiteX27" fmla="*/ 312057 w 4215960"/>
                <a:gd name="connsiteY27" fmla="*/ 2177143 h 3251121"/>
                <a:gd name="connsiteX28" fmla="*/ 348343 w 4215960"/>
                <a:gd name="connsiteY28" fmla="*/ 2227943 h 3251121"/>
                <a:gd name="connsiteX29" fmla="*/ 355600 w 4215960"/>
                <a:gd name="connsiteY29" fmla="*/ 2249714 h 3251121"/>
                <a:gd name="connsiteX30" fmla="*/ 406400 w 4215960"/>
                <a:gd name="connsiteY30" fmla="*/ 2315028 h 3251121"/>
                <a:gd name="connsiteX31" fmla="*/ 435428 w 4215960"/>
                <a:gd name="connsiteY31" fmla="*/ 2380343 h 3251121"/>
                <a:gd name="connsiteX32" fmla="*/ 457200 w 4215960"/>
                <a:gd name="connsiteY32" fmla="*/ 2409371 h 3251121"/>
                <a:gd name="connsiteX33" fmla="*/ 471714 w 4215960"/>
                <a:gd name="connsiteY33" fmla="*/ 2467428 h 3251121"/>
                <a:gd name="connsiteX34" fmla="*/ 478971 w 4215960"/>
                <a:gd name="connsiteY34" fmla="*/ 2489200 h 3251121"/>
                <a:gd name="connsiteX35" fmla="*/ 486228 w 4215960"/>
                <a:gd name="connsiteY35" fmla="*/ 2518228 h 3251121"/>
                <a:gd name="connsiteX36" fmla="*/ 493485 w 4215960"/>
                <a:gd name="connsiteY36" fmla="*/ 2583543 h 3251121"/>
                <a:gd name="connsiteX37" fmla="*/ 515257 w 4215960"/>
                <a:gd name="connsiteY37" fmla="*/ 2641600 h 3251121"/>
                <a:gd name="connsiteX38" fmla="*/ 544285 w 4215960"/>
                <a:gd name="connsiteY38" fmla="*/ 2685143 h 3251121"/>
                <a:gd name="connsiteX39" fmla="*/ 573314 w 4215960"/>
                <a:gd name="connsiteY39" fmla="*/ 2735943 h 3251121"/>
                <a:gd name="connsiteX40" fmla="*/ 602343 w 4215960"/>
                <a:gd name="connsiteY40" fmla="*/ 2757714 h 3251121"/>
                <a:gd name="connsiteX41" fmla="*/ 645885 w 4215960"/>
                <a:gd name="connsiteY41" fmla="*/ 2801257 h 3251121"/>
                <a:gd name="connsiteX42" fmla="*/ 674914 w 4215960"/>
                <a:gd name="connsiteY42" fmla="*/ 2823028 h 3251121"/>
                <a:gd name="connsiteX43" fmla="*/ 711200 w 4215960"/>
                <a:gd name="connsiteY43" fmla="*/ 2866571 h 3251121"/>
                <a:gd name="connsiteX44" fmla="*/ 740228 w 4215960"/>
                <a:gd name="connsiteY44" fmla="*/ 2888343 h 3251121"/>
                <a:gd name="connsiteX45" fmla="*/ 812800 w 4215960"/>
                <a:gd name="connsiteY45" fmla="*/ 2953657 h 3251121"/>
                <a:gd name="connsiteX46" fmla="*/ 849085 w 4215960"/>
                <a:gd name="connsiteY46" fmla="*/ 2997200 h 3251121"/>
                <a:gd name="connsiteX47" fmla="*/ 870857 w 4215960"/>
                <a:gd name="connsiteY47" fmla="*/ 3011714 h 3251121"/>
                <a:gd name="connsiteX48" fmla="*/ 907143 w 4215960"/>
                <a:gd name="connsiteY48" fmla="*/ 3055257 h 3251121"/>
                <a:gd name="connsiteX49" fmla="*/ 936171 w 4215960"/>
                <a:gd name="connsiteY49" fmla="*/ 3077028 h 3251121"/>
                <a:gd name="connsiteX50" fmla="*/ 1030514 w 4215960"/>
                <a:gd name="connsiteY50" fmla="*/ 3120571 h 3251121"/>
                <a:gd name="connsiteX51" fmla="*/ 1480457 w 4215960"/>
                <a:gd name="connsiteY51" fmla="*/ 3106057 h 3251121"/>
                <a:gd name="connsiteX52" fmla="*/ 1531257 w 4215960"/>
                <a:gd name="connsiteY52" fmla="*/ 3091543 h 3251121"/>
                <a:gd name="connsiteX53" fmla="*/ 1618343 w 4215960"/>
                <a:gd name="connsiteY53" fmla="*/ 3084285 h 3251121"/>
                <a:gd name="connsiteX54" fmla="*/ 1698171 w 4215960"/>
                <a:gd name="connsiteY54" fmla="*/ 3069771 h 3251121"/>
                <a:gd name="connsiteX55" fmla="*/ 1756228 w 4215960"/>
                <a:gd name="connsiteY55" fmla="*/ 3062514 h 3251121"/>
                <a:gd name="connsiteX56" fmla="*/ 1785257 w 4215960"/>
                <a:gd name="connsiteY56" fmla="*/ 3048000 h 3251121"/>
                <a:gd name="connsiteX57" fmla="*/ 1850571 w 4215960"/>
                <a:gd name="connsiteY57" fmla="*/ 3026228 h 3251121"/>
                <a:gd name="connsiteX58" fmla="*/ 1886857 w 4215960"/>
                <a:gd name="connsiteY58" fmla="*/ 3011714 h 3251121"/>
                <a:gd name="connsiteX59" fmla="*/ 1988457 w 4215960"/>
                <a:gd name="connsiteY59" fmla="*/ 2997200 h 3251121"/>
                <a:gd name="connsiteX60" fmla="*/ 2017485 w 4215960"/>
                <a:gd name="connsiteY60" fmla="*/ 2989943 h 3251121"/>
                <a:gd name="connsiteX61" fmla="*/ 2053771 w 4215960"/>
                <a:gd name="connsiteY61" fmla="*/ 2982685 h 3251121"/>
                <a:gd name="connsiteX62" fmla="*/ 2140857 w 4215960"/>
                <a:gd name="connsiteY62" fmla="*/ 2968171 h 3251121"/>
                <a:gd name="connsiteX63" fmla="*/ 3235098 w 4215960"/>
                <a:gd name="connsiteY63" fmla="*/ 3228068 h 3251121"/>
                <a:gd name="connsiteX64" fmla="*/ 3233962 w 4215960"/>
                <a:gd name="connsiteY64" fmla="*/ 3226028 h 3251121"/>
                <a:gd name="connsiteX65" fmla="*/ 3533999 w 4215960"/>
                <a:gd name="connsiteY65" fmla="*/ 3119665 h 3251121"/>
                <a:gd name="connsiteX66" fmla="*/ 3545112 w 4215960"/>
                <a:gd name="connsiteY66" fmla="*/ 3064102 h 3251121"/>
                <a:gd name="connsiteX67" fmla="*/ 3507012 w 4215960"/>
                <a:gd name="connsiteY67" fmla="*/ 3033940 h 3251121"/>
                <a:gd name="connsiteX68" fmla="*/ 3540349 w 4215960"/>
                <a:gd name="connsiteY68" fmla="*/ 3024415 h 3251121"/>
                <a:gd name="connsiteX69" fmla="*/ 3518124 w 4215960"/>
                <a:gd name="connsiteY69" fmla="*/ 2987902 h 3251121"/>
                <a:gd name="connsiteX70" fmla="*/ 3556225 w 4215960"/>
                <a:gd name="connsiteY70" fmla="*/ 2983141 h 3251121"/>
                <a:gd name="connsiteX71" fmla="*/ 3562574 w 4215960"/>
                <a:gd name="connsiteY71" fmla="*/ 2949802 h 3251121"/>
                <a:gd name="connsiteX72" fmla="*/ 3624488 w 4215960"/>
                <a:gd name="connsiteY72" fmla="*/ 2959329 h 3251121"/>
                <a:gd name="connsiteX73" fmla="*/ 3657601 w 4215960"/>
                <a:gd name="connsiteY73" fmla="*/ 2974521 h 3251121"/>
                <a:gd name="connsiteX74" fmla="*/ 3623808 w 4215960"/>
                <a:gd name="connsiteY74" fmla="*/ 3015569 h 3251121"/>
                <a:gd name="connsiteX75" fmla="*/ 3662816 w 4215960"/>
                <a:gd name="connsiteY75" fmla="*/ 3123065 h 3251121"/>
                <a:gd name="connsiteX76" fmla="*/ 3715203 w 4215960"/>
                <a:gd name="connsiteY76" fmla="*/ 3154363 h 3251121"/>
                <a:gd name="connsiteX77" fmla="*/ 3767137 w 4215960"/>
                <a:gd name="connsiteY77" fmla="*/ 3112181 h 3251121"/>
                <a:gd name="connsiteX78" fmla="*/ 3852862 w 4215960"/>
                <a:gd name="connsiteY78" fmla="*/ 3063648 h 3251121"/>
                <a:gd name="connsiteX79" fmla="*/ 3835626 w 4215960"/>
                <a:gd name="connsiteY79" fmla="*/ 2974747 h 3251121"/>
                <a:gd name="connsiteX80" fmla="*/ 3912960 w 4215960"/>
                <a:gd name="connsiteY80" fmla="*/ 2842078 h 3251121"/>
                <a:gd name="connsiteX81" fmla="*/ 4205514 w 4215960"/>
                <a:gd name="connsiteY81" fmla="*/ 2508930 h 3251121"/>
                <a:gd name="connsiteX82" fmla="*/ 4124097 w 4215960"/>
                <a:gd name="connsiteY82" fmla="*/ 2499858 h 3251121"/>
                <a:gd name="connsiteX83" fmla="*/ 4128634 w 4215960"/>
                <a:gd name="connsiteY83" fmla="*/ 2408010 h 3251121"/>
                <a:gd name="connsiteX84" fmla="*/ 4079647 w 4215960"/>
                <a:gd name="connsiteY84" fmla="*/ 2382838 h 3251121"/>
                <a:gd name="connsiteX85" fmla="*/ 3995510 w 4215960"/>
                <a:gd name="connsiteY85" fmla="*/ 2414360 h 3251121"/>
                <a:gd name="connsiteX86" fmla="*/ 3958771 w 4215960"/>
                <a:gd name="connsiteY86" fmla="*/ 2378075 h 3251121"/>
                <a:gd name="connsiteX87" fmla="*/ 4003448 w 4215960"/>
                <a:gd name="connsiteY87" fmla="*/ 2355170 h 3251121"/>
                <a:gd name="connsiteX88" fmla="*/ 3874181 w 4215960"/>
                <a:gd name="connsiteY88" fmla="*/ 2141991 h 3251121"/>
                <a:gd name="connsiteX89" fmla="*/ 3889147 w 4215960"/>
                <a:gd name="connsiteY89" fmla="*/ 2111828 h 3251121"/>
                <a:gd name="connsiteX90" fmla="*/ 3865562 w 4215960"/>
                <a:gd name="connsiteY90" fmla="*/ 1996168 h 3251121"/>
                <a:gd name="connsiteX91" fmla="*/ 3706813 w 4215960"/>
                <a:gd name="connsiteY91" fmla="*/ 1985282 h 3251121"/>
                <a:gd name="connsiteX92" fmla="*/ 3673475 w 4215960"/>
                <a:gd name="connsiteY92" fmla="*/ 2034040 h 3251121"/>
                <a:gd name="connsiteX93" fmla="*/ 3584575 w 4215960"/>
                <a:gd name="connsiteY93" fmla="*/ 2048556 h 3251121"/>
                <a:gd name="connsiteX94" fmla="*/ 3590925 w 4215960"/>
                <a:gd name="connsiteY94" fmla="*/ 2026557 h 3251121"/>
                <a:gd name="connsiteX95" fmla="*/ 3537403 w 4215960"/>
                <a:gd name="connsiteY95" fmla="*/ 2010456 h 3251121"/>
                <a:gd name="connsiteX96" fmla="*/ 3512684 w 4215960"/>
                <a:gd name="connsiteY96" fmla="*/ 1845355 h 3251121"/>
                <a:gd name="connsiteX97" fmla="*/ 3232377 w 4215960"/>
                <a:gd name="connsiteY97" fmla="*/ 1778680 h 3251121"/>
                <a:gd name="connsiteX98" fmla="*/ 3096078 w 4215960"/>
                <a:gd name="connsiteY98" fmla="*/ 1821996 h 3251121"/>
                <a:gd name="connsiteX99" fmla="*/ 2964089 w 4215960"/>
                <a:gd name="connsiteY99" fmla="*/ 1814512 h 3251121"/>
                <a:gd name="connsiteX100" fmla="*/ 2831646 w 4215960"/>
                <a:gd name="connsiteY100" fmla="*/ 1703614 h 3251121"/>
                <a:gd name="connsiteX101" fmla="*/ 2618468 w 4215960"/>
                <a:gd name="connsiteY101" fmla="*/ 1400401 h 3251121"/>
                <a:gd name="connsiteX102" fmla="*/ 2220006 w 4215960"/>
                <a:gd name="connsiteY102" fmla="*/ 1260928 h 3251121"/>
                <a:gd name="connsiteX103" fmla="*/ 1821543 w 4215960"/>
                <a:gd name="connsiteY103" fmla="*/ 1284514 h 3251121"/>
                <a:gd name="connsiteX104" fmla="*/ 1799771 w 4215960"/>
                <a:gd name="connsiteY104" fmla="*/ 1211943 h 3251121"/>
                <a:gd name="connsiteX105" fmla="*/ 1756228 w 4215960"/>
                <a:gd name="connsiteY105" fmla="*/ 1139371 h 3251121"/>
                <a:gd name="connsiteX106" fmla="*/ 1625600 w 4215960"/>
                <a:gd name="connsiteY106" fmla="*/ 986971 h 3251121"/>
                <a:gd name="connsiteX107" fmla="*/ 1589314 w 4215960"/>
                <a:gd name="connsiteY107" fmla="*/ 928914 h 3251121"/>
                <a:gd name="connsiteX108" fmla="*/ 1574800 w 4215960"/>
                <a:gd name="connsiteY108" fmla="*/ 892628 h 3251121"/>
                <a:gd name="connsiteX109" fmla="*/ 1538514 w 4215960"/>
                <a:gd name="connsiteY109" fmla="*/ 856343 h 3251121"/>
                <a:gd name="connsiteX110" fmla="*/ 1509485 w 4215960"/>
                <a:gd name="connsiteY110" fmla="*/ 820057 h 3251121"/>
                <a:gd name="connsiteX111" fmla="*/ 1473200 w 4215960"/>
                <a:gd name="connsiteY111" fmla="*/ 783771 h 3251121"/>
                <a:gd name="connsiteX112" fmla="*/ 1436914 w 4215960"/>
                <a:gd name="connsiteY112" fmla="*/ 718457 h 3251121"/>
                <a:gd name="connsiteX113" fmla="*/ 1357085 w 4215960"/>
                <a:gd name="connsiteY113" fmla="*/ 624114 h 3251121"/>
                <a:gd name="connsiteX114" fmla="*/ 1335314 w 4215960"/>
                <a:gd name="connsiteY114" fmla="*/ 602343 h 3251121"/>
                <a:gd name="connsiteX115" fmla="*/ 1277257 w 4215960"/>
                <a:gd name="connsiteY115" fmla="*/ 529771 h 3251121"/>
                <a:gd name="connsiteX116" fmla="*/ 1219200 w 4215960"/>
                <a:gd name="connsiteY116" fmla="*/ 464457 h 3251121"/>
                <a:gd name="connsiteX117" fmla="*/ 1161143 w 4215960"/>
                <a:gd name="connsiteY117" fmla="*/ 406400 h 3251121"/>
                <a:gd name="connsiteX118" fmla="*/ 1081314 w 4215960"/>
                <a:gd name="connsiteY118" fmla="*/ 362857 h 3251121"/>
                <a:gd name="connsiteX119" fmla="*/ 1052285 w 4215960"/>
                <a:gd name="connsiteY119" fmla="*/ 333828 h 3251121"/>
                <a:gd name="connsiteX120" fmla="*/ 1001485 w 4215960"/>
                <a:gd name="connsiteY120" fmla="*/ 304800 h 3251121"/>
                <a:gd name="connsiteX121" fmla="*/ 979714 w 4215960"/>
                <a:gd name="connsiteY121" fmla="*/ 290285 h 3251121"/>
                <a:gd name="connsiteX122" fmla="*/ 928914 w 4215960"/>
                <a:gd name="connsiteY122" fmla="*/ 246743 h 3251121"/>
                <a:gd name="connsiteX123" fmla="*/ 907143 w 4215960"/>
                <a:gd name="connsiteY123" fmla="*/ 232228 h 3251121"/>
                <a:gd name="connsiteX124" fmla="*/ 885371 w 4215960"/>
                <a:gd name="connsiteY124" fmla="*/ 224971 h 3251121"/>
                <a:gd name="connsiteX125" fmla="*/ 849085 w 4215960"/>
                <a:gd name="connsiteY125" fmla="*/ 188685 h 3251121"/>
                <a:gd name="connsiteX126" fmla="*/ 820057 w 4215960"/>
                <a:gd name="connsiteY126" fmla="*/ 166914 h 3251121"/>
                <a:gd name="connsiteX127" fmla="*/ 812800 w 4215960"/>
                <a:gd name="connsiteY127" fmla="*/ 145143 h 3251121"/>
                <a:gd name="connsiteX128" fmla="*/ 762000 w 4215960"/>
                <a:gd name="connsiteY128" fmla="*/ 116114 h 3251121"/>
                <a:gd name="connsiteX129" fmla="*/ 740228 w 4215960"/>
                <a:gd name="connsiteY129" fmla="*/ 101600 h 3251121"/>
                <a:gd name="connsiteX130" fmla="*/ 703943 w 4215960"/>
                <a:gd name="connsiteY130" fmla="*/ 65314 h 3251121"/>
                <a:gd name="connsiteX131" fmla="*/ 689428 w 4215960"/>
                <a:gd name="connsiteY131" fmla="*/ 50800 h 3251121"/>
                <a:gd name="connsiteX132" fmla="*/ 660400 w 4215960"/>
                <a:gd name="connsiteY132" fmla="*/ 43543 h 3251121"/>
                <a:gd name="connsiteX133" fmla="*/ 638628 w 4215960"/>
                <a:gd name="connsiteY133" fmla="*/ 36285 h 3251121"/>
                <a:gd name="connsiteX134" fmla="*/ 602343 w 4215960"/>
                <a:gd name="connsiteY134" fmla="*/ 0 h 3251121"/>
                <a:gd name="connsiteX0" fmla="*/ 602343 w 4215960"/>
                <a:gd name="connsiteY0" fmla="*/ 0 h 3236363"/>
                <a:gd name="connsiteX1" fmla="*/ 406400 w 4215960"/>
                <a:gd name="connsiteY1" fmla="*/ 7257 h 3236363"/>
                <a:gd name="connsiteX2" fmla="*/ 362857 w 4215960"/>
                <a:gd name="connsiteY2" fmla="*/ 36285 h 3236363"/>
                <a:gd name="connsiteX3" fmla="*/ 312057 w 4215960"/>
                <a:gd name="connsiteY3" fmla="*/ 50800 h 3236363"/>
                <a:gd name="connsiteX4" fmla="*/ 239485 w 4215960"/>
                <a:gd name="connsiteY4" fmla="*/ 101600 h 3236363"/>
                <a:gd name="connsiteX5" fmla="*/ 210457 w 4215960"/>
                <a:gd name="connsiteY5" fmla="*/ 108857 h 3236363"/>
                <a:gd name="connsiteX6" fmla="*/ 159657 w 4215960"/>
                <a:gd name="connsiteY6" fmla="*/ 137885 h 3236363"/>
                <a:gd name="connsiteX7" fmla="*/ 130628 w 4215960"/>
                <a:gd name="connsiteY7" fmla="*/ 166914 h 3236363"/>
                <a:gd name="connsiteX8" fmla="*/ 108857 w 4215960"/>
                <a:gd name="connsiteY8" fmla="*/ 188685 h 3236363"/>
                <a:gd name="connsiteX9" fmla="*/ 94343 w 4215960"/>
                <a:gd name="connsiteY9" fmla="*/ 203200 h 3236363"/>
                <a:gd name="connsiteX10" fmla="*/ 43543 w 4215960"/>
                <a:gd name="connsiteY10" fmla="*/ 283028 h 3236363"/>
                <a:gd name="connsiteX11" fmla="*/ 14514 w 4215960"/>
                <a:gd name="connsiteY11" fmla="*/ 362857 h 3236363"/>
                <a:gd name="connsiteX12" fmla="*/ 0 w 4215960"/>
                <a:gd name="connsiteY12" fmla="*/ 420914 h 3236363"/>
                <a:gd name="connsiteX13" fmla="*/ 7257 w 4215960"/>
                <a:gd name="connsiteY13" fmla="*/ 1393371 h 3236363"/>
                <a:gd name="connsiteX14" fmla="*/ 29028 w 4215960"/>
                <a:gd name="connsiteY14" fmla="*/ 1494971 h 3236363"/>
                <a:gd name="connsiteX15" fmla="*/ 43543 w 4215960"/>
                <a:gd name="connsiteY15" fmla="*/ 1531257 h 3236363"/>
                <a:gd name="connsiteX16" fmla="*/ 58057 w 4215960"/>
                <a:gd name="connsiteY16" fmla="*/ 1596571 h 3236363"/>
                <a:gd name="connsiteX17" fmla="*/ 79828 w 4215960"/>
                <a:gd name="connsiteY17" fmla="*/ 1647371 h 3236363"/>
                <a:gd name="connsiteX18" fmla="*/ 116114 w 4215960"/>
                <a:gd name="connsiteY18" fmla="*/ 1763485 h 3236363"/>
                <a:gd name="connsiteX19" fmla="*/ 137885 w 4215960"/>
                <a:gd name="connsiteY19" fmla="*/ 1828800 h 3236363"/>
                <a:gd name="connsiteX20" fmla="*/ 145143 w 4215960"/>
                <a:gd name="connsiteY20" fmla="*/ 1850571 h 3236363"/>
                <a:gd name="connsiteX21" fmla="*/ 166914 w 4215960"/>
                <a:gd name="connsiteY21" fmla="*/ 1894114 h 3236363"/>
                <a:gd name="connsiteX22" fmla="*/ 188685 w 4215960"/>
                <a:gd name="connsiteY22" fmla="*/ 1944914 h 3236363"/>
                <a:gd name="connsiteX23" fmla="*/ 195943 w 4215960"/>
                <a:gd name="connsiteY23" fmla="*/ 1973943 h 3236363"/>
                <a:gd name="connsiteX24" fmla="*/ 232228 w 4215960"/>
                <a:gd name="connsiteY24" fmla="*/ 2024743 h 3236363"/>
                <a:gd name="connsiteX25" fmla="*/ 254000 w 4215960"/>
                <a:gd name="connsiteY25" fmla="*/ 2082800 h 3236363"/>
                <a:gd name="connsiteX26" fmla="*/ 275771 w 4215960"/>
                <a:gd name="connsiteY26" fmla="*/ 2104571 h 3236363"/>
                <a:gd name="connsiteX27" fmla="*/ 312057 w 4215960"/>
                <a:gd name="connsiteY27" fmla="*/ 2177143 h 3236363"/>
                <a:gd name="connsiteX28" fmla="*/ 348343 w 4215960"/>
                <a:gd name="connsiteY28" fmla="*/ 2227943 h 3236363"/>
                <a:gd name="connsiteX29" fmla="*/ 355600 w 4215960"/>
                <a:gd name="connsiteY29" fmla="*/ 2249714 h 3236363"/>
                <a:gd name="connsiteX30" fmla="*/ 406400 w 4215960"/>
                <a:gd name="connsiteY30" fmla="*/ 2315028 h 3236363"/>
                <a:gd name="connsiteX31" fmla="*/ 435428 w 4215960"/>
                <a:gd name="connsiteY31" fmla="*/ 2380343 h 3236363"/>
                <a:gd name="connsiteX32" fmla="*/ 457200 w 4215960"/>
                <a:gd name="connsiteY32" fmla="*/ 2409371 h 3236363"/>
                <a:gd name="connsiteX33" fmla="*/ 471714 w 4215960"/>
                <a:gd name="connsiteY33" fmla="*/ 2467428 h 3236363"/>
                <a:gd name="connsiteX34" fmla="*/ 478971 w 4215960"/>
                <a:gd name="connsiteY34" fmla="*/ 2489200 h 3236363"/>
                <a:gd name="connsiteX35" fmla="*/ 486228 w 4215960"/>
                <a:gd name="connsiteY35" fmla="*/ 2518228 h 3236363"/>
                <a:gd name="connsiteX36" fmla="*/ 493485 w 4215960"/>
                <a:gd name="connsiteY36" fmla="*/ 2583543 h 3236363"/>
                <a:gd name="connsiteX37" fmla="*/ 515257 w 4215960"/>
                <a:gd name="connsiteY37" fmla="*/ 2641600 h 3236363"/>
                <a:gd name="connsiteX38" fmla="*/ 544285 w 4215960"/>
                <a:gd name="connsiteY38" fmla="*/ 2685143 h 3236363"/>
                <a:gd name="connsiteX39" fmla="*/ 573314 w 4215960"/>
                <a:gd name="connsiteY39" fmla="*/ 2735943 h 3236363"/>
                <a:gd name="connsiteX40" fmla="*/ 602343 w 4215960"/>
                <a:gd name="connsiteY40" fmla="*/ 2757714 h 3236363"/>
                <a:gd name="connsiteX41" fmla="*/ 645885 w 4215960"/>
                <a:gd name="connsiteY41" fmla="*/ 2801257 h 3236363"/>
                <a:gd name="connsiteX42" fmla="*/ 674914 w 4215960"/>
                <a:gd name="connsiteY42" fmla="*/ 2823028 h 3236363"/>
                <a:gd name="connsiteX43" fmla="*/ 711200 w 4215960"/>
                <a:gd name="connsiteY43" fmla="*/ 2866571 h 3236363"/>
                <a:gd name="connsiteX44" fmla="*/ 740228 w 4215960"/>
                <a:gd name="connsiteY44" fmla="*/ 2888343 h 3236363"/>
                <a:gd name="connsiteX45" fmla="*/ 812800 w 4215960"/>
                <a:gd name="connsiteY45" fmla="*/ 2953657 h 3236363"/>
                <a:gd name="connsiteX46" fmla="*/ 849085 w 4215960"/>
                <a:gd name="connsiteY46" fmla="*/ 2997200 h 3236363"/>
                <a:gd name="connsiteX47" fmla="*/ 870857 w 4215960"/>
                <a:gd name="connsiteY47" fmla="*/ 3011714 h 3236363"/>
                <a:gd name="connsiteX48" fmla="*/ 907143 w 4215960"/>
                <a:gd name="connsiteY48" fmla="*/ 3055257 h 3236363"/>
                <a:gd name="connsiteX49" fmla="*/ 936171 w 4215960"/>
                <a:gd name="connsiteY49" fmla="*/ 3077028 h 3236363"/>
                <a:gd name="connsiteX50" fmla="*/ 1030514 w 4215960"/>
                <a:gd name="connsiteY50" fmla="*/ 3120571 h 3236363"/>
                <a:gd name="connsiteX51" fmla="*/ 1480457 w 4215960"/>
                <a:gd name="connsiteY51" fmla="*/ 3106057 h 3236363"/>
                <a:gd name="connsiteX52" fmla="*/ 1531257 w 4215960"/>
                <a:gd name="connsiteY52" fmla="*/ 3091543 h 3236363"/>
                <a:gd name="connsiteX53" fmla="*/ 1618343 w 4215960"/>
                <a:gd name="connsiteY53" fmla="*/ 3084285 h 3236363"/>
                <a:gd name="connsiteX54" fmla="*/ 1698171 w 4215960"/>
                <a:gd name="connsiteY54" fmla="*/ 3069771 h 3236363"/>
                <a:gd name="connsiteX55" fmla="*/ 1756228 w 4215960"/>
                <a:gd name="connsiteY55" fmla="*/ 3062514 h 3236363"/>
                <a:gd name="connsiteX56" fmla="*/ 1785257 w 4215960"/>
                <a:gd name="connsiteY56" fmla="*/ 3048000 h 3236363"/>
                <a:gd name="connsiteX57" fmla="*/ 1850571 w 4215960"/>
                <a:gd name="connsiteY57" fmla="*/ 3026228 h 3236363"/>
                <a:gd name="connsiteX58" fmla="*/ 1886857 w 4215960"/>
                <a:gd name="connsiteY58" fmla="*/ 3011714 h 3236363"/>
                <a:gd name="connsiteX59" fmla="*/ 1988457 w 4215960"/>
                <a:gd name="connsiteY59" fmla="*/ 2997200 h 3236363"/>
                <a:gd name="connsiteX60" fmla="*/ 2017485 w 4215960"/>
                <a:gd name="connsiteY60" fmla="*/ 2989943 h 3236363"/>
                <a:gd name="connsiteX61" fmla="*/ 2053771 w 4215960"/>
                <a:gd name="connsiteY61" fmla="*/ 2982685 h 3236363"/>
                <a:gd name="connsiteX62" fmla="*/ 2140857 w 4215960"/>
                <a:gd name="connsiteY62" fmla="*/ 2968171 h 3236363"/>
                <a:gd name="connsiteX63" fmla="*/ 3235098 w 4215960"/>
                <a:gd name="connsiteY63" fmla="*/ 3228068 h 3236363"/>
                <a:gd name="connsiteX64" fmla="*/ 3527649 w 4215960"/>
                <a:gd name="connsiteY64" fmla="*/ 3167291 h 3236363"/>
                <a:gd name="connsiteX65" fmla="*/ 3533999 w 4215960"/>
                <a:gd name="connsiteY65" fmla="*/ 3119665 h 3236363"/>
                <a:gd name="connsiteX66" fmla="*/ 3545112 w 4215960"/>
                <a:gd name="connsiteY66" fmla="*/ 3064102 h 3236363"/>
                <a:gd name="connsiteX67" fmla="*/ 3507012 w 4215960"/>
                <a:gd name="connsiteY67" fmla="*/ 3033940 h 3236363"/>
                <a:gd name="connsiteX68" fmla="*/ 3540349 w 4215960"/>
                <a:gd name="connsiteY68" fmla="*/ 3024415 h 3236363"/>
                <a:gd name="connsiteX69" fmla="*/ 3518124 w 4215960"/>
                <a:gd name="connsiteY69" fmla="*/ 2987902 h 3236363"/>
                <a:gd name="connsiteX70" fmla="*/ 3556225 w 4215960"/>
                <a:gd name="connsiteY70" fmla="*/ 2983141 h 3236363"/>
                <a:gd name="connsiteX71" fmla="*/ 3562574 w 4215960"/>
                <a:gd name="connsiteY71" fmla="*/ 2949802 h 3236363"/>
                <a:gd name="connsiteX72" fmla="*/ 3624488 w 4215960"/>
                <a:gd name="connsiteY72" fmla="*/ 2959329 h 3236363"/>
                <a:gd name="connsiteX73" fmla="*/ 3657601 w 4215960"/>
                <a:gd name="connsiteY73" fmla="*/ 2974521 h 3236363"/>
                <a:gd name="connsiteX74" fmla="*/ 3623808 w 4215960"/>
                <a:gd name="connsiteY74" fmla="*/ 3015569 h 3236363"/>
                <a:gd name="connsiteX75" fmla="*/ 3662816 w 4215960"/>
                <a:gd name="connsiteY75" fmla="*/ 3123065 h 3236363"/>
                <a:gd name="connsiteX76" fmla="*/ 3715203 w 4215960"/>
                <a:gd name="connsiteY76" fmla="*/ 3154363 h 3236363"/>
                <a:gd name="connsiteX77" fmla="*/ 3767137 w 4215960"/>
                <a:gd name="connsiteY77" fmla="*/ 3112181 h 3236363"/>
                <a:gd name="connsiteX78" fmla="*/ 3852862 w 4215960"/>
                <a:gd name="connsiteY78" fmla="*/ 3063648 h 3236363"/>
                <a:gd name="connsiteX79" fmla="*/ 3835626 w 4215960"/>
                <a:gd name="connsiteY79" fmla="*/ 2974747 h 3236363"/>
                <a:gd name="connsiteX80" fmla="*/ 3912960 w 4215960"/>
                <a:gd name="connsiteY80" fmla="*/ 2842078 h 3236363"/>
                <a:gd name="connsiteX81" fmla="*/ 4205514 w 4215960"/>
                <a:gd name="connsiteY81" fmla="*/ 2508930 h 3236363"/>
                <a:gd name="connsiteX82" fmla="*/ 4124097 w 4215960"/>
                <a:gd name="connsiteY82" fmla="*/ 2499858 h 3236363"/>
                <a:gd name="connsiteX83" fmla="*/ 4128634 w 4215960"/>
                <a:gd name="connsiteY83" fmla="*/ 2408010 h 3236363"/>
                <a:gd name="connsiteX84" fmla="*/ 4079647 w 4215960"/>
                <a:gd name="connsiteY84" fmla="*/ 2382838 h 3236363"/>
                <a:gd name="connsiteX85" fmla="*/ 3995510 w 4215960"/>
                <a:gd name="connsiteY85" fmla="*/ 2414360 h 3236363"/>
                <a:gd name="connsiteX86" fmla="*/ 3958771 w 4215960"/>
                <a:gd name="connsiteY86" fmla="*/ 2378075 h 3236363"/>
                <a:gd name="connsiteX87" fmla="*/ 4003448 w 4215960"/>
                <a:gd name="connsiteY87" fmla="*/ 2355170 h 3236363"/>
                <a:gd name="connsiteX88" fmla="*/ 3874181 w 4215960"/>
                <a:gd name="connsiteY88" fmla="*/ 2141991 h 3236363"/>
                <a:gd name="connsiteX89" fmla="*/ 3889147 w 4215960"/>
                <a:gd name="connsiteY89" fmla="*/ 2111828 h 3236363"/>
                <a:gd name="connsiteX90" fmla="*/ 3865562 w 4215960"/>
                <a:gd name="connsiteY90" fmla="*/ 1996168 h 3236363"/>
                <a:gd name="connsiteX91" fmla="*/ 3706813 w 4215960"/>
                <a:gd name="connsiteY91" fmla="*/ 1985282 h 3236363"/>
                <a:gd name="connsiteX92" fmla="*/ 3673475 w 4215960"/>
                <a:gd name="connsiteY92" fmla="*/ 2034040 h 3236363"/>
                <a:gd name="connsiteX93" fmla="*/ 3584575 w 4215960"/>
                <a:gd name="connsiteY93" fmla="*/ 2048556 h 3236363"/>
                <a:gd name="connsiteX94" fmla="*/ 3590925 w 4215960"/>
                <a:gd name="connsiteY94" fmla="*/ 2026557 h 3236363"/>
                <a:gd name="connsiteX95" fmla="*/ 3537403 w 4215960"/>
                <a:gd name="connsiteY95" fmla="*/ 2010456 h 3236363"/>
                <a:gd name="connsiteX96" fmla="*/ 3512684 w 4215960"/>
                <a:gd name="connsiteY96" fmla="*/ 1845355 h 3236363"/>
                <a:gd name="connsiteX97" fmla="*/ 3232377 w 4215960"/>
                <a:gd name="connsiteY97" fmla="*/ 1778680 h 3236363"/>
                <a:gd name="connsiteX98" fmla="*/ 3096078 w 4215960"/>
                <a:gd name="connsiteY98" fmla="*/ 1821996 h 3236363"/>
                <a:gd name="connsiteX99" fmla="*/ 2964089 w 4215960"/>
                <a:gd name="connsiteY99" fmla="*/ 1814512 h 3236363"/>
                <a:gd name="connsiteX100" fmla="*/ 2831646 w 4215960"/>
                <a:gd name="connsiteY100" fmla="*/ 1703614 h 3236363"/>
                <a:gd name="connsiteX101" fmla="*/ 2618468 w 4215960"/>
                <a:gd name="connsiteY101" fmla="*/ 1400401 h 3236363"/>
                <a:gd name="connsiteX102" fmla="*/ 2220006 w 4215960"/>
                <a:gd name="connsiteY102" fmla="*/ 1260928 h 3236363"/>
                <a:gd name="connsiteX103" fmla="*/ 1821543 w 4215960"/>
                <a:gd name="connsiteY103" fmla="*/ 1284514 h 3236363"/>
                <a:gd name="connsiteX104" fmla="*/ 1799771 w 4215960"/>
                <a:gd name="connsiteY104" fmla="*/ 1211943 h 3236363"/>
                <a:gd name="connsiteX105" fmla="*/ 1756228 w 4215960"/>
                <a:gd name="connsiteY105" fmla="*/ 1139371 h 3236363"/>
                <a:gd name="connsiteX106" fmla="*/ 1625600 w 4215960"/>
                <a:gd name="connsiteY106" fmla="*/ 986971 h 3236363"/>
                <a:gd name="connsiteX107" fmla="*/ 1589314 w 4215960"/>
                <a:gd name="connsiteY107" fmla="*/ 928914 h 3236363"/>
                <a:gd name="connsiteX108" fmla="*/ 1574800 w 4215960"/>
                <a:gd name="connsiteY108" fmla="*/ 892628 h 3236363"/>
                <a:gd name="connsiteX109" fmla="*/ 1538514 w 4215960"/>
                <a:gd name="connsiteY109" fmla="*/ 856343 h 3236363"/>
                <a:gd name="connsiteX110" fmla="*/ 1509485 w 4215960"/>
                <a:gd name="connsiteY110" fmla="*/ 820057 h 3236363"/>
                <a:gd name="connsiteX111" fmla="*/ 1473200 w 4215960"/>
                <a:gd name="connsiteY111" fmla="*/ 783771 h 3236363"/>
                <a:gd name="connsiteX112" fmla="*/ 1436914 w 4215960"/>
                <a:gd name="connsiteY112" fmla="*/ 718457 h 3236363"/>
                <a:gd name="connsiteX113" fmla="*/ 1357085 w 4215960"/>
                <a:gd name="connsiteY113" fmla="*/ 624114 h 3236363"/>
                <a:gd name="connsiteX114" fmla="*/ 1335314 w 4215960"/>
                <a:gd name="connsiteY114" fmla="*/ 602343 h 3236363"/>
                <a:gd name="connsiteX115" fmla="*/ 1277257 w 4215960"/>
                <a:gd name="connsiteY115" fmla="*/ 529771 h 3236363"/>
                <a:gd name="connsiteX116" fmla="*/ 1219200 w 4215960"/>
                <a:gd name="connsiteY116" fmla="*/ 464457 h 3236363"/>
                <a:gd name="connsiteX117" fmla="*/ 1161143 w 4215960"/>
                <a:gd name="connsiteY117" fmla="*/ 406400 h 3236363"/>
                <a:gd name="connsiteX118" fmla="*/ 1081314 w 4215960"/>
                <a:gd name="connsiteY118" fmla="*/ 362857 h 3236363"/>
                <a:gd name="connsiteX119" fmla="*/ 1052285 w 4215960"/>
                <a:gd name="connsiteY119" fmla="*/ 333828 h 3236363"/>
                <a:gd name="connsiteX120" fmla="*/ 1001485 w 4215960"/>
                <a:gd name="connsiteY120" fmla="*/ 304800 h 3236363"/>
                <a:gd name="connsiteX121" fmla="*/ 979714 w 4215960"/>
                <a:gd name="connsiteY121" fmla="*/ 290285 h 3236363"/>
                <a:gd name="connsiteX122" fmla="*/ 928914 w 4215960"/>
                <a:gd name="connsiteY122" fmla="*/ 246743 h 3236363"/>
                <a:gd name="connsiteX123" fmla="*/ 907143 w 4215960"/>
                <a:gd name="connsiteY123" fmla="*/ 232228 h 3236363"/>
                <a:gd name="connsiteX124" fmla="*/ 885371 w 4215960"/>
                <a:gd name="connsiteY124" fmla="*/ 224971 h 3236363"/>
                <a:gd name="connsiteX125" fmla="*/ 849085 w 4215960"/>
                <a:gd name="connsiteY125" fmla="*/ 188685 h 3236363"/>
                <a:gd name="connsiteX126" fmla="*/ 820057 w 4215960"/>
                <a:gd name="connsiteY126" fmla="*/ 166914 h 3236363"/>
                <a:gd name="connsiteX127" fmla="*/ 812800 w 4215960"/>
                <a:gd name="connsiteY127" fmla="*/ 145143 h 3236363"/>
                <a:gd name="connsiteX128" fmla="*/ 762000 w 4215960"/>
                <a:gd name="connsiteY128" fmla="*/ 116114 h 3236363"/>
                <a:gd name="connsiteX129" fmla="*/ 740228 w 4215960"/>
                <a:gd name="connsiteY129" fmla="*/ 101600 h 3236363"/>
                <a:gd name="connsiteX130" fmla="*/ 703943 w 4215960"/>
                <a:gd name="connsiteY130" fmla="*/ 65314 h 3236363"/>
                <a:gd name="connsiteX131" fmla="*/ 689428 w 4215960"/>
                <a:gd name="connsiteY131" fmla="*/ 50800 h 3236363"/>
                <a:gd name="connsiteX132" fmla="*/ 660400 w 4215960"/>
                <a:gd name="connsiteY132" fmla="*/ 43543 h 3236363"/>
                <a:gd name="connsiteX133" fmla="*/ 638628 w 4215960"/>
                <a:gd name="connsiteY133" fmla="*/ 36285 h 3236363"/>
                <a:gd name="connsiteX134" fmla="*/ 602343 w 4215960"/>
                <a:gd name="connsiteY134" fmla="*/ 0 h 3236363"/>
                <a:gd name="connsiteX0" fmla="*/ 602343 w 4215960"/>
                <a:gd name="connsiteY0" fmla="*/ 0 h 3252918"/>
                <a:gd name="connsiteX1" fmla="*/ 406400 w 4215960"/>
                <a:gd name="connsiteY1" fmla="*/ 7257 h 3252918"/>
                <a:gd name="connsiteX2" fmla="*/ 362857 w 4215960"/>
                <a:gd name="connsiteY2" fmla="*/ 36285 h 3252918"/>
                <a:gd name="connsiteX3" fmla="*/ 312057 w 4215960"/>
                <a:gd name="connsiteY3" fmla="*/ 50800 h 3252918"/>
                <a:gd name="connsiteX4" fmla="*/ 239485 w 4215960"/>
                <a:gd name="connsiteY4" fmla="*/ 101600 h 3252918"/>
                <a:gd name="connsiteX5" fmla="*/ 210457 w 4215960"/>
                <a:gd name="connsiteY5" fmla="*/ 108857 h 3252918"/>
                <a:gd name="connsiteX6" fmla="*/ 159657 w 4215960"/>
                <a:gd name="connsiteY6" fmla="*/ 137885 h 3252918"/>
                <a:gd name="connsiteX7" fmla="*/ 130628 w 4215960"/>
                <a:gd name="connsiteY7" fmla="*/ 166914 h 3252918"/>
                <a:gd name="connsiteX8" fmla="*/ 108857 w 4215960"/>
                <a:gd name="connsiteY8" fmla="*/ 188685 h 3252918"/>
                <a:gd name="connsiteX9" fmla="*/ 94343 w 4215960"/>
                <a:gd name="connsiteY9" fmla="*/ 203200 h 3252918"/>
                <a:gd name="connsiteX10" fmla="*/ 43543 w 4215960"/>
                <a:gd name="connsiteY10" fmla="*/ 283028 h 3252918"/>
                <a:gd name="connsiteX11" fmla="*/ 14514 w 4215960"/>
                <a:gd name="connsiteY11" fmla="*/ 362857 h 3252918"/>
                <a:gd name="connsiteX12" fmla="*/ 0 w 4215960"/>
                <a:gd name="connsiteY12" fmla="*/ 420914 h 3252918"/>
                <a:gd name="connsiteX13" fmla="*/ 7257 w 4215960"/>
                <a:gd name="connsiteY13" fmla="*/ 1393371 h 3252918"/>
                <a:gd name="connsiteX14" fmla="*/ 29028 w 4215960"/>
                <a:gd name="connsiteY14" fmla="*/ 1494971 h 3252918"/>
                <a:gd name="connsiteX15" fmla="*/ 43543 w 4215960"/>
                <a:gd name="connsiteY15" fmla="*/ 1531257 h 3252918"/>
                <a:gd name="connsiteX16" fmla="*/ 58057 w 4215960"/>
                <a:gd name="connsiteY16" fmla="*/ 1596571 h 3252918"/>
                <a:gd name="connsiteX17" fmla="*/ 79828 w 4215960"/>
                <a:gd name="connsiteY17" fmla="*/ 1647371 h 3252918"/>
                <a:gd name="connsiteX18" fmla="*/ 116114 w 4215960"/>
                <a:gd name="connsiteY18" fmla="*/ 1763485 h 3252918"/>
                <a:gd name="connsiteX19" fmla="*/ 137885 w 4215960"/>
                <a:gd name="connsiteY19" fmla="*/ 1828800 h 3252918"/>
                <a:gd name="connsiteX20" fmla="*/ 145143 w 4215960"/>
                <a:gd name="connsiteY20" fmla="*/ 1850571 h 3252918"/>
                <a:gd name="connsiteX21" fmla="*/ 166914 w 4215960"/>
                <a:gd name="connsiteY21" fmla="*/ 1894114 h 3252918"/>
                <a:gd name="connsiteX22" fmla="*/ 188685 w 4215960"/>
                <a:gd name="connsiteY22" fmla="*/ 1944914 h 3252918"/>
                <a:gd name="connsiteX23" fmla="*/ 195943 w 4215960"/>
                <a:gd name="connsiteY23" fmla="*/ 1973943 h 3252918"/>
                <a:gd name="connsiteX24" fmla="*/ 232228 w 4215960"/>
                <a:gd name="connsiteY24" fmla="*/ 2024743 h 3252918"/>
                <a:gd name="connsiteX25" fmla="*/ 254000 w 4215960"/>
                <a:gd name="connsiteY25" fmla="*/ 2082800 h 3252918"/>
                <a:gd name="connsiteX26" fmla="*/ 275771 w 4215960"/>
                <a:gd name="connsiteY26" fmla="*/ 2104571 h 3252918"/>
                <a:gd name="connsiteX27" fmla="*/ 312057 w 4215960"/>
                <a:gd name="connsiteY27" fmla="*/ 2177143 h 3252918"/>
                <a:gd name="connsiteX28" fmla="*/ 348343 w 4215960"/>
                <a:gd name="connsiteY28" fmla="*/ 2227943 h 3252918"/>
                <a:gd name="connsiteX29" fmla="*/ 355600 w 4215960"/>
                <a:gd name="connsiteY29" fmla="*/ 2249714 h 3252918"/>
                <a:gd name="connsiteX30" fmla="*/ 406400 w 4215960"/>
                <a:gd name="connsiteY30" fmla="*/ 2315028 h 3252918"/>
                <a:gd name="connsiteX31" fmla="*/ 435428 w 4215960"/>
                <a:gd name="connsiteY31" fmla="*/ 2380343 h 3252918"/>
                <a:gd name="connsiteX32" fmla="*/ 457200 w 4215960"/>
                <a:gd name="connsiteY32" fmla="*/ 2409371 h 3252918"/>
                <a:gd name="connsiteX33" fmla="*/ 471714 w 4215960"/>
                <a:gd name="connsiteY33" fmla="*/ 2467428 h 3252918"/>
                <a:gd name="connsiteX34" fmla="*/ 478971 w 4215960"/>
                <a:gd name="connsiteY34" fmla="*/ 2489200 h 3252918"/>
                <a:gd name="connsiteX35" fmla="*/ 486228 w 4215960"/>
                <a:gd name="connsiteY35" fmla="*/ 2518228 h 3252918"/>
                <a:gd name="connsiteX36" fmla="*/ 493485 w 4215960"/>
                <a:gd name="connsiteY36" fmla="*/ 2583543 h 3252918"/>
                <a:gd name="connsiteX37" fmla="*/ 515257 w 4215960"/>
                <a:gd name="connsiteY37" fmla="*/ 2641600 h 3252918"/>
                <a:gd name="connsiteX38" fmla="*/ 544285 w 4215960"/>
                <a:gd name="connsiteY38" fmla="*/ 2685143 h 3252918"/>
                <a:gd name="connsiteX39" fmla="*/ 573314 w 4215960"/>
                <a:gd name="connsiteY39" fmla="*/ 2735943 h 3252918"/>
                <a:gd name="connsiteX40" fmla="*/ 602343 w 4215960"/>
                <a:gd name="connsiteY40" fmla="*/ 2757714 h 3252918"/>
                <a:gd name="connsiteX41" fmla="*/ 645885 w 4215960"/>
                <a:gd name="connsiteY41" fmla="*/ 2801257 h 3252918"/>
                <a:gd name="connsiteX42" fmla="*/ 674914 w 4215960"/>
                <a:gd name="connsiteY42" fmla="*/ 2823028 h 3252918"/>
                <a:gd name="connsiteX43" fmla="*/ 711200 w 4215960"/>
                <a:gd name="connsiteY43" fmla="*/ 2866571 h 3252918"/>
                <a:gd name="connsiteX44" fmla="*/ 740228 w 4215960"/>
                <a:gd name="connsiteY44" fmla="*/ 2888343 h 3252918"/>
                <a:gd name="connsiteX45" fmla="*/ 812800 w 4215960"/>
                <a:gd name="connsiteY45" fmla="*/ 2953657 h 3252918"/>
                <a:gd name="connsiteX46" fmla="*/ 849085 w 4215960"/>
                <a:gd name="connsiteY46" fmla="*/ 2997200 h 3252918"/>
                <a:gd name="connsiteX47" fmla="*/ 870857 w 4215960"/>
                <a:gd name="connsiteY47" fmla="*/ 3011714 h 3252918"/>
                <a:gd name="connsiteX48" fmla="*/ 907143 w 4215960"/>
                <a:gd name="connsiteY48" fmla="*/ 3055257 h 3252918"/>
                <a:gd name="connsiteX49" fmla="*/ 936171 w 4215960"/>
                <a:gd name="connsiteY49" fmla="*/ 3077028 h 3252918"/>
                <a:gd name="connsiteX50" fmla="*/ 1030514 w 4215960"/>
                <a:gd name="connsiteY50" fmla="*/ 3120571 h 3252918"/>
                <a:gd name="connsiteX51" fmla="*/ 1480457 w 4215960"/>
                <a:gd name="connsiteY51" fmla="*/ 3106057 h 3252918"/>
                <a:gd name="connsiteX52" fmla="*/ 1531257 w 4215960"/>
                <a:gd name="connsiteY52" fmla="*/ 3091543 h 3252918"/>
                <a:gd name="connsiteX53" fmla="*/ 1618343 w 4215960"/>
                <a:gd name="connsiteY53" fmla="*/ 3084285 h 3252918"/>
                <a:gd name="connsiteX54" fmla="*/ 1698171 w 4215960"/>
                <a:gd name="connsiteY54" fmla="*/ 3069771 h 3252918"/>
                <a:gd name="connsiteX55" fmla="*/ 1756228 w 4215960"/>
                <a:gd name="connsiteY55" fmla="*/ 3062514 h 3252918"/>
                <a:gd name="connsiteX56" fmla="*/ 1785257 w 4215960"/>
                <a:gd name="connsiteY56" fmla="*/ 3048000 h 3252918"/>
                <a:gd name="connsiteX57" fmla="*/ 1850571 w 4215960"/>
                <a:gd name="connsiteY57" fmla="*/ 3026228 h 3252918"/>
                <a:gd name="connsiteX58" fmla="*/ 1886857 w 4215960"/>
                <a:gd name="connsiteY58" fmla="*/ 3011714 h 3252918"/>
                <a:gd name="connsiteX59" fmla="*/ 1988457 w 4215960"/>
                <a:gd name="connsiteY59" fmla="*/ 2997200 h 3252918"/>
                <a:gd name="connsiteX60" fmla="*/ 2017485 w 4215960"/>
                <a:gd name="connsiteY60" fmla="*/ 2989943 h 3252918"/>
                <a:gd name="connsiteX61" fmla="*/ 2053771 w 4215960"/>
                <a:gd name="connsiteY61" fmla="*/ 2982685 h 3252918"/>
                <a:gd name="connsiteX62" fmla="*/ 2140857 w 4215960"/>
                <a:gd name="connsiteY62" fmla="*/ 2968171 h 3252918"/>
                <a:gd name="connsiteX63" fmla="*/ 3235098 w 4215960"/>
                <a:gd name="connsiteY63" fmla="*/ 3228068 h 3252918"/>
                <a:gd name="connsiteX64" fmla="*/ 3233962 w 4215960"/>
                <a:gd name="connsiteY64" fmla="*/ 3235553 h 3252918"/>
                <a:gd name="connsiteX65" fmla="*/ 3527649 w 4215960"/>
                <a:gd name="connsiteY65" fmla="*/ 3167291 h 3252918"/>
                <a:gd name="connsiteX66" fmla="*/ 3533999 w 4215960"/>
                <a:gd name="connsiteY66" fmla="*/ 3119665 h 3252918"/>
                <a:gd name="connsiteX67" fmla="*/ 3545112 w 4215960"/>
                <a:gd name="connsiteY67" fmla="*/ 3064102 h 3252918"/>
                <a:gd name="connsiteX68" fmla="*/ 3507012 w 4215960"/>
                <a:gd name="connsiteY68" fmla="*/ 3033940 h 3252918"/>
                <a:gd name="connsiteX69" fmla="*/ 3540349 w 4215960"/>
                <a:gd name="connsiteY69" fmla="*/ 3024415 h 3252918"/>
                <a:gd name="connsiteX70" fmla="*/ 3518124 w 4215960"/>
                <a:gd name="connsiteY70" fmla="*/ 2987902 h 3252918"/>
                <a:gd name="connsiteX71" fmla="*/ 3556225 w 4215960"/>
                <a:gd name="connsiteY71" fmla="*/ 2983141 h 3252918"/>
                <a:gd name="connsiteX72" fmla="*/ 3562574 w 4215960"/>
                <a:gd name="connsiteY72" fmla="*/ 2949802 h 3252918"/>
                <a:gd name="connsiteX73" fmla="*/ 3624488 w 4215960"/>
                <a:gd name="connsiteY73" fmla="*/ 2959329 h 3252918"/>
                <a:gd name="connsiteX74" fmla="*/ 3657601 w 4215960"/>
                <a:gd name="connsiteY74" fmla="*/ 2974521 h 3252918"/>
                <a:gd name="connsiteX75" fmla="*/ 3623808 w 4215960"/>
                <a:gd name="connsiteY75" fmla="*/ 3015569 h 3252918"/>
                <a:gd name="connsiteX76" fmla="*/ 3662816 w 4215960"/>
                <a:gd name="connsiteY76" fmla="*/ 3123065 h 3252918"/>
                <a:gd name="connsiteX77" fmla="*/ 3715203 w 4215960"/>
                <a:gd name="connsiteY77" fmla="*/ 3154363 h 3252918"/>
                <a:gd name="connsiteX78" fmla="*/ 3767137 w 4215960"/>
                <a:gd name="connsiteY78" fmla="*/ 3112181 h 3252918"/>
                <a:gd name="connsiteX79" fmla="*/ 3852862 w 4215960"/>
                <a:gd name="connsiteY79" fmla="*/ 3063648 h 3252918"/>
                <a:gd name="connsiteX80" fmla="*/ 3835626 w 4215960"/>
                <a:gd name="connsiteY80" fmla="*/ 2974747 h 3252918"/>
                <a:gd name="connsiteX81" fmla="*/ 3912960 w 4215960"/>
                <a:gd name="connsiteY81" fmla="*/ 2842078 h 3252918"/>
                <a:gd name="connsiteX82" fmla="*/ 4205514 w 4215960"/>
                <a:gd name="connsiteY82" fmla="*/ 2508930 h 3252918"/>
                <a:gd name="connsiteX83" fmla="*/ 4124097 w 4215960"/>
                <a:gd name="connsiteY83" fmla="*/ 2499858 h 3252918"/>
                <a:gd name="connsiteX84" fmla="*/ 4128634 w 4215960"/>
                <a:gd name="connsiteY84" fmla="*/ 2408010 h 3252918"/>
                <a:gd name="connsiteX85" fmla="*/ 4079647 w 4215960"/>
                <a:gd name="connsiteY85" fmla="*/ 2382838 h 3252918"/>
                <a:gd name="connsiteX86" fmla="*/ 3995510 w 4215960"/>
                <a:gd name="connsiteY86" fmla="*/ 2414360 h 3252918"/>
                <a:gd name="connsiteX87" fmla="*/ 3958771 w 4215960"/>
                <a:gd name="connsiteY87" fmla="*/ 2378075 h 3252918"/>
                <a:gd name="connsiteX88" fmla="*/ 4003448 w 4215960"/>
                <a:gd name="connsiteY88" fmla="*/ 2355170 h 3252918"/>
                <a:gd name="connsiteX89" fmla="*/ 3874181 w 4215960"/>
                <a:gd name="connsiteY89" fmla="*/ 2141991 h 3252918"/>
                <a:gd name="connsiteX90" fmla="*/ 3889147 w 4215960"/>
                <a:gd name="connsiteY90" fmla="*/ 2111828 h 3252918"/>
                <a:gd name="connsiteX91" fmla="*/ 3865562 w 4215960"/>
                <a:gd name="connsiteY91" fmla="*/ 1996168 h 3252918"/>
                <a:gd name="connsiteX92" fmla="*/ 3706813 w 4215960"/>
                <a:gd name="connsiteY92" fmla="*/ 1985282 h 3252918"/>
                <a:gd name="connsiteX93" fmla="*/ 3673475 w 4215960"/>
                <a:gd name="connsiteY93" fmla="*/ 2034040 h 3252918"/>
                <a:gd name="connsiteX94" fmla="*/ 3584575 w 4215960"/>
                <a:gd name="connsiteY94" fmla="*/ 2048556 h 3252918"/>
                <a:gd name="connsiteX95" fmla="*/ 3590925 w 4215960"/>
                <a:gd name="connsiteY95" fmla="*/ 2026557 h 3252918"/>
                <a:gd name="connsiteX96" fmla="*/ 3537403 w 4215960"/>
                <a:gd name="connsiteY96" fmla="*/ 2010456 h 3252918"/>
                <a:gd name="connsiteX97" fmla="*/ 3512684 w 4215960"/>
                <a:gd name="connsiteY97" fmla="*/ 1845355 h 3252918"/>
                <a:gd name="connsiteX98" fmla="*/ 3232377 w 4215960"/>
                <a:gd name="connsiteY98" fmla="*/ 1778680 h 3252918"/>
                <a:gd name="connsiteX99" fmla="*/ 3096078 w 4215960"/>
                <a:gd name="connsiteY99" fmla="*/ 1821996 h 3252918"/>
                <a:gd name="connsiteX100" fmla="*/ 2964089 w 4215960"/>
                <a:gd name="connsiteY100" fmla="*/ 1814512 h 3252918"/>
                <a:gd name="connsiteX101" fmla="*/ 2831646 w 4215960"/>
                <a:gd name="connsiteY101" fmla="*/ 1703614 h 3252918"/>
                <a:gd name="connsiteX102" fmla="*/ 2618468 w 4215960"/>
                <a:gd name="connsiteY102" fmla="*/ 1400401 h 3252918"/>
                <a:gd name="connsiteX103" fmla="*/ 2220006 w 4215960"/>
                <a:gd name="connsiteY103" fmla="*/ 1260928 h 3252918"/>
                <a:gd name="connsiteX104" fmla="*/ 1821543 w 4215960"/>
                <a:gd name="connsiteY104" fmla="*/ 1284514 h 3252918"/>
                <a:gd name="connsiteX105" fmla="*/ 1799771 w 4215960"/>
                <a:gd name="connsiteY105" fmla="*/ 1211943 h 3252918"/>
                <a:gd name="connsiteX106" fmla="*/ 1756228 w 4215960"/>
                <a:gd name="connsiteY106" fmla="*/ 1139371 h 3252918"/>
                <a:gd name="connsiteX107" fmla="*/ 1625600 w 4215960"/>
                <a:gd name="connsiteY107" fmla="*/ 986971 h 3252918"/>
                <a:gd name="connsiteX108" fmla="*/ 1589314 w 4215960"/>
                <a:gd name="connsiteY108" fmla="*/ 928914 h 3252918"/>
                <a:gd name="connsiteX109" fmla="*/ 1574800 w 4215960"/>
                <a:gd name="connsiteY109" fmla="*/ 892628 h 3252918"/>
                <a:gd name="connsiteX110" fmla="*/ 1538514 w 4215960"/>
                <a:gd name="connsiteY110" fmla="*/ 856343 h 3252918"/>
                <a:gd name="connsiteX111" fmla="*/ 1509485 w 4215960"/>
                <a:gd name="connsiteY111" fmla="*/ 820057 h 3252918"/>
                <a:gd name="connsiteX112" fmla="*/ 1473200 w 4215960"/>
                <a:gd name="connsiteY112" fmla="*/ 783771 h 3252918"/>
                <a:gd name="connsiteX113" fmla="*/ 1436914 w 4215960"/>
                <a:gd name="connsiteY113" fmla="*/ 718457 h 3252918"/>
                <a:gd name="connsiteX114" fmla="*/ 1357085 w 4215960"/>
                <a:gd name="connsiteY114" fmla="*/ 624114 h 3252918"/>
                <a:gd name="connsiteX115" fmla="*/ 1335314 w 4215960"/>
                <a:gd name="connsiteY115" fmla="*/ 602343 h 3252918"/>
                <a:gd name="connsiteX116" fmla="*/ 1277257 w 4215960"/>
                <a:gd name="connsiteY116" fmla="*/ 529771 h 3252918"/>
                <a:gd name="connsiteX117" fmla="*/ 1219200 w 4215960"/>
                <a:gd name="connsiteY117" fmla="*/ 464457 h 3252918"/>
                <a:gd name="connsiteX118" fmla="*/ 1161143 w 4215960"/>
                <a:gd name="connsiteY118" fmla="*/ 406400 h 3252918"/>
                <a:gd name="connsiteX119" fmla="*/ 1081314 w 4215960"/>
                <a:gd name="connsiteY119" fmla="*/ 362857 h 3252918"/>
                <a:gd name="connsiteX120" fmla="*/ 1052285 w 4215960"/>
                <a:gd name="connsiteY120" fmla="*/ 333828 h 3252918"/>
                <a:gd name="connsiteX121" fmla="*/ 1001485 w 4215960"/>
                <a:gd name="connsiteY121" fmla="*/ 304800 h 3252918"/>
                <a:gd name="connsiteX122" fmla="*/ 979714 w 4215960"/>
                <a:gd name="connsiteY122" fmla="*/ 290285 h 3252918"/>
                <a:gd name="connsiteX123" fmla="*/ 928914 w 4215960"/>
                <a:gd name="connsiteY123" fmla="*/ 246743 h 3252918"/>
                <a:gd name="connsiteX124" fmla="*/ 907143 w 4215960"/>
                <a:gd name="connsiteY124" fmla="*/ 232228 h 3252918"/>
                <a:gd name="connsiteX125" fmla="*/ 885371 w 4215960"/>
                <a:gd name="connsiteY125" fmla="*/ 224971 h 3252918"/>
                <a:gd name="connsiteX126" fmla="*/ 849085 w 4215960"/>
                <a:gd name="connsiteY126" fmla="*/ 188685 h 3252918"/>
                <a:gd name="connsiteX127" fmla="*/ 820057 w 4215960"/>
                <a:gd name="connsiteY127" fmla="*/ 166914 h 3252918"/>
                <a:gd name="connsiteX128" fmla="*/ 812800 w 4215960"/>
                <a:gd name="connsiteY128" fmla="*/ 145143 h 3252918"/>
                <a:gd name="connsiteX129" fmla="*/ 762000 w 4215960"/>
                <a:gd name="connsiteY129" fmla="*/ 116114 h 3252918"/>
                <a:gd name="connsiteX130" fmla="*/ 740228 w 4215960"/>
                <a:gd name="connsiteY130" fmla="*/ 101600 h 3252918"/>
                <a:gd name="connsiteX131" fmla="*/ 703943 w 4215960"/>
                <a:gd name="connsiteY131" fmla="*/ 65314 h 3252918"/>
                <a:gd name="connsiteX132" fmla="*/ 689428 w 4215960"/>
                <a:gd name="connsiteY132" fmla="*/ 50800 h 3252918"/>
                <a:gd name="connsiteX133" fmla="*/ 660400 w 4215960"/>
                <a:gd name="connsiteY133" fmla="*/ 43543 h 3252918"/>
                <a:gd name="connsiteX134" fmla="*/ 638628 w 4215960"/>
                <a:gd name="connsiteY134" fmla="*/ 36285 h 3252918"/>
                <a:gd name="connsiteX135" fmla="*/ 602343 w 4215960"/>
                <a:gd name="connsiteY135" fmla="*/ 0 h 3252918"/>
                <a:gd name="connsiteX0" fmla="*/ 602343 w 4215960"/>
                <a:gd name="connsiteY0" fmla="*/ 0 h 3242684"/>
                <a:gd name="connsiteX1" fmla="*/ 406400 w 4215960"/>
                <a:gd name="connsiteY1" fmla="*/ 7257 h 3242684"/>
                <a:gd name="connsiteX2" fmla="*/ 362857 w 4215960"/>
                <a:gd name="connsiteY2" fmla="*/ 36285 h 3242684"/>
                <a:gd name="connsiteX3" fmla="*/ 312057 w 4215960"/>
                <a:gd name="connsiteY3" fmla="*/ 50800 h 3242684"/>
                <a:gd name="connsiteX4" fmla="*/ 239485 w 4215960"/>
                <a:gd name="connsiteY4" fmla="*/ 101600 h 3242684"/>
                <a:gd name="connsiteX5" fmla="*/ 210457 w 4215960"/>
                <a:gd name="connsiteY5" fmla="*/ 108857 h 3242684"/>
                <a:gd name="connsiteX6" fmla="*/ 159657 w 4215960"/>
                <a:gd name="connsiteY6" fmla="*/ 137885 h 3242684"/>
                <a:gd name="connsiteX7" fmla="*/ 130628 w 4215960"/>
                <a:gd name="connsiteY7" fmla="*/ 166914 h 3242684"/>
                <a:gd name="connsiteX8" fmla="*/ 108857 w 4215960"/>
                <a:gd name="connsiteY8" fmla="*/ 188685 h 3242684"/>
                <a:gd name="connsiteX9" fmla="*/ 94343 w 4215960"/>
                <a:gd name="connsiteY9" fmla="*/ 203200 h 3242684"/>
                <a:gd name="connsiteX10" fmla="*/ 43543 w 4215960"/>
                <a:gd name="connsiteY10" fmla="*/ 283028 h 3242684"/>
                <a:gd name="connsiteX11" fmla="*/ 14514 w 4215960"/>
                <a:gd name="connsiteY11" fmla="*/ 362857 h 3242684"/>
                <a:gd name="connsiteX12" fmla="*/ 0 w 4215960"/>
                <a:gd name="connsiteY12" fmla="*/ 420914 h 3242684"/>
                <a:gd name="connsiteX13" fmla="*/ 7257 w 4215960"/>
                <a:gd name="connsiteY13" fmla="*/ 1393371 h 3242684"/>
                <a:gd name="connsiteX14" fmla="*/ 29028 w 4215960"/>
                <a:gd name="connsiteY14" fmla="*/ 1494971 h 3242684"/>
                <a:gd name="connsiteX15" fmla="*/ 43543 w 4215960"/>
                <a:gd name="connsiteY15" fmla="*/ 1531257 h 3242684"/>
                <a:gd name="connsiteX16" fmla="*/ 58057 w 4215960"/>
                <a:gd name="connsiteY16" fmla="*/ 1596571 h 3242684"/>
                <a:gd name="connsiteX17" fmla="*/ 79828 w 4215960"/>
                <a:gd name="connsiteY17" fmla="*/ 1647371 h 3242684"/>
                <a:gd name="connsiteX18" fmla="*/ 116114 w 4215960"/>
                <a:gd name="connsiteY18" fmla="*/ 1763485 h 3242684"/>
                <a:gd name="connsiteX19" fmla="*/ 137885 w 4215960"/>
                <a:gd name="connsiteY19" fmla="*/ 1828800 h 3242684"/>
                <a:gd name="connsiteX20" fmla="*/ 145143 w 4215960"/>
                <a:gd name="connsiteY20" fmla="*/ 1850571 h 3242684"/>
                <a:gd name="connsiteX21" fmla="*/ 166914 w 4215960"/>
                <a:gd name="connsiteY21" fmla="*/ 1894114 h 3242684"/>
                <a:gd name="connsiteX22" fmla="*/ 188685 w 4215960"/>
                <a:gd name="connsiteY22" fmla="*/ 1944914 h 3242684"/>
                <a:gd name="connsiteX23" fmla="*/ 195943 w 4215960"/>
                <a:gd name="connsiteY23" fmla="*/ 1973943 h 3242684"/>
                <a:gd name="connsiteX24" fmla="*/ 232228 w 4215960"/>
                <a:gd name="connsiteY24" fmla="*/ 2024743 h 3242684"/>
                <a:gd name="connsiteX25" fmla="*/ 254000 w 4215960"/>
                <a:gd name="connsiteY25" fmla="*/ 2082800 h 3242684"/>
                <a:gd name="connsiteX26" fmla="*/ 275771 w 4215960"/>
                <a:gd name="connsiteY26" fmla="*/ 2104571 h 3242684"/>
                <a:gd name="connsiteX27" fmla="*/ 312057 w 4215960"/>
                <a:gd name="connsiteY27" fmla="*/ 2177143 h 3242684"/>
                <a:gd name="connsiteX28" fmla="*/ 348343 w 4215960"/>
                <a:gd name="connsiteY28" fmla="*/ 2227943 h 3242684"/>
                <a:gd name="connsiteX29" fmla="*/ 355600 w 4215960"/>
                <a:gd name="connsiteY29" fmla="*/ 2249714 h 3242684"/>
                <a:gd name="connsiteX30" fmla="*/ 406400 w 4215960"/>
                <a:gd name="connsiteY30" fmla="*/ 2315028 h 3242684"/>
                <a:gd name="connsiteX31" fmla="*/ 435428 w 4215960"/>
                <a:gd name="connsiteY31" fmla="*/ 2380343 h 3242684"/>
                <a:gd name="connsiteX32" fmla="*/ 457200 w 4215960"/>
                <a:gd name="connsiteY32" fmla="*/ 2409371 h 3242684"/>
                <a:gd name="connsiteX33" fmla="*/ 471714 w 4215960"/>
                <a:gd name="connsiteY33" fmla="*/ 2467428 h 3242684"/>
                <a:gd name="connsiteX34" fmla="*/ 478971 w 4215960"/>
                <a:gd name="connsiteY34" fmla="*/ 2489200 h 3242684"/>
                <a:gd name="connsiteX35" fmla="*/ 486228 w 4215960"/>
                <a:gd name="connsiteY35" fmla="*/ 2518228 h 3242684"/>
                <a:gd name="connsiteX36" fmla="*/ 493485 w 4215960"/>
                <a:gd name="connsiteY36" fmla="*/ 2583543 h 3242684"/>
                <a:gd name="connsiteX37" fmla="*/ 515257 w 4215960"/>
                <a:gd name="connsiteY37" fmla="*/ 2641600 h 3242684"/>
                <a:gd name="connsiteX38" fmla="*/ 544285 w 4215960"/>
                <a:gd name="connsiteY38" fmla="*/ 2685143 h 3242684"/>
                <a:gd name="connsiteX39" fmla="*/ 573314 w 4215960"/>
                <a:gd name="connsiteY39" fmla="*/ 2735943 h 3242684"/>
                <a:gd name="connsiteX40" fmla="*/ 602343 w 4215960"/>
                <a:gd name="connsiteY40" fmla="*/ 2757714 h 3242684"/>
                <a:gd name="connsiteX41" fmla="*/ 645885 w 4215960"/>
                <a:gd name="connsiteY41" fmla="*/ 2801257 h 3242684"/>
                <a:gd name="connsiteX42" fmla="*/ 674914 w 4215960"/>
                <a:gd name="connsiteY42" fmla="*/ 2823028 h 3242684"/>
                <a:gd name="connsiteX43" fmla="*/ 711200 w 4215960"/>
                <a:gd name="connsiteY43" fmla="*/ 2866571 h 3242684"/>
                <a:gd name="connsiteX44" fmla="*/ 740228 w 4215960"/>
                <a:gd name="connsiteY44" fmla="*/ 2888343 h 3242684"/>
                <a:gd name="connsiteX45" fmla="*/ 812800 w 4215960"/>
                <a:gd name="connsiteY45" fmla="*/ 2953657 h 3242684"/>
                <a:gd name="connsiteX46" fmla="*/ 849085 w 4215960"/>
                <a:gd name="connsiteY46" fmla="*/ 2997200 h 3242684"/>
                <a:gd name="connsiteX47" fmla="*/ 870857 w 4215960"/>
                <a:gd name="connsiteY47" fmla="*/ 3011714 h 3242684"/>
                <a:gd name="connsiteX48" fmla="*/ 907143 w 4215960"/>
                <a:gd name="connsiteY48" fmla="*/ 3055257 h 3242684"/>
                <a:gd name="connsiteX49" fmla="*/ 936171 w 4215960"/>
                <a:gd name="connsiteY49" fmla="*/ 3077028 h 3242684"/>
                <a:gd name="connsiteX50" fmla="*/ 1030514 w 4215960"/>
                <a:gd name="connsiteY50" fmla="*/ 3120571 h 3242684"/>
                <a:gd name="connsiteX51" fmla="*/ 1480457 w 4215960"/>
                <a:gd name="connsiteY51" fmla="*/ 3106057 h 3242684"/>
                <a:gd name="connsiteX52" fmla="*/ 1531257 w 4215960"/>
                <a:gd name="connsiteY52" fmla="*/ 3091543 h 3242684"/>
                <a:gd name="connsiteX53" fmla="*/ 1618343 w 4215960"/>
                <a:gd name="connsiteY53" fmla="*/ 3084285 h 3242684"/>
                <a:gd name="connsiteX54" fmla="*/ 1698171 w 4215960"/>
                <a:gd name="connsiteY54" fmla="*/ 3069771 h 3242684"/>
                <a:gd name="connsiteX55" fmla="*/ 1756228 w 4215960"/>
                <a:gd name="connsiteY55" fmla="*/ 3062514 h 3242684"/>
                <a:gd name="connsiteX56" fmla="*/ 1785257 w 4215960"/>
                <a:gd name="connsiteY56" fmla="*/ 3048000 h 3242684"/>
                <a:gd name="connsiteX57" fmla="*/ 1850571 w 4215960"/>
                <a:gd name="connsiteY57" fmla="*/ 3026228 h 3242684"/>
                <a:gd name="connsiteX58" fmla="*/ 1886857 w 4215960"/>
                <a:gd name="connsiteY58" fmla="*/ 3011714 h 3242684"/>
                <a:gd name="connsiteX59" fmla="*/ 1988457 w 4215960"/>
                <a:gd name="connsiteY59" fmla="*/ 2997200 h 3242684"/>
                <a:gd name="connsiteX60" fmla="*/ 2017485 w 4215960"/>
                <a:gd name="connsiteY60" fmla="*/ 2989943 h 3242684"/>
                <a:gd name="connsiteX61" fmla="*/ 2053771 w 4215960"/>
                <a:gd name="connsiteY61" fmla="*/ 2982685 h 3242684"/>
                <a:gd name="connsiteX62" fmla="*/ 2140857 w 4215960"/>
                <a:gd name="connsiteY62" fmla="*/ 2968171 h 3242684"/>
                <a:gd name="connsiteX63" fmla="*/ 3235098 w 4215960"/>
                <a:gd name="connsiteY63" fmla="*/ 3228068 h 3242684"/>
                <a:gd name="connsiteX64" fmla="*/ 3540350 w 4215960"/>
                <a:gd name="connsiteY64" fmla="*/ 3205390 h 3242684"/>
                <a:gd name="connsiteX65" fmla="*/ 3527649 w 4215960"/>
                <a:gd name="connsiteY65" fmla="*/ 3167291 h 3242684"/>
                <a:gd name="connsiteX66" fmla="*/ 3533999 w 4215960"/>
                <a:gd name="connsiteY66" fmla="*/ 3119665 h 3242684"/>
                <a:gd name="connsiteX67" fmla="*/ 3545112 w 4215960"/>
                <a:gd name="connsiteY67" fmla="*/ 3064102 h 3242684"/>
                <a:gd name="connsiteX68" fmla="*/ 3507012 w 4215960"/>
                <a:gd name="connsiteY68" fmla="*/ 3033940 h 3242684"/>
                <a:gd name="connsiteX69" fmla="*/ 3540349 w 4215960"/>
                <a:gd name="connsiteY69" fmla="*/ 3024415 h 3242684"/>
                <a:gd name="connsiteX70" fmla="*/ 3518124 w 4215960"/>
                <a:gd name="connsiteY70" fmla="*/ 2987902 h 3242684"/>
                <a:gd name="connsiteX71" fmla="*/ 3556225 w 4215960"/>
                <a:gd name="connsiteY71" fmla="*/ 2983141 h 3242684"/>
                <a:gd name="connsiteX72" fmla="*/ 3562574 w 4215960"/>
                <a:gd name="connsiteY72" fmla="*/ 2949802 h 3242684"/>
                <a:gd name="connsiteX73" fmla="*/ 3624488 w 4215960"/>
                <a:gd name="connsiteY73" fmla="*/ 2959329 h 3242684"/>
                <a:gd name="connsiteX74" fmla="*/ 3657601 w 4215960"/>
                <a:gd name="connsiteY74" fmla="*/ 2974521 h 3242684"/>
                <a:gd name="connsiteX75" fmla="*/ 3623808 w 4215960"/>
                <a:gd name="connsiteY75" fmla="*/ 3015569 h 3242684"/>
                <a:gd name="connsiteX76" fmla="*/ 3662816 w 4215960"/>
                <a:gd name="connsiteY76" fmla="*/ 3123065 h 3242684"/>
                <a:gd name="connsiteX77" fmla="*/ 3715203 w 4215960"/>
                <a:gd name="connsiteY77" fmla="*/ 3154363 h 3242684"/>
                <a:gd name="connsiteX78" fmla="*/ 3767137 w 4215960"/>
                <a:gd name="connsiteY78" fmla="*/ 3112181 h 3242684"/>
                <a:gd name="connsiteX79" fmla="*/ 3852862 w 4215960"/>
                <a:gd name="connsiteY79" fmla="*/ 3063648 h 3242684"/>
                <a:gd name="connsiteX80" fmla="*/ 3835626 w 4215960"/>
                <a:gd name="connsiteY80" fmla="*/ 2974747 h 3242684"/>
                <a:gd name="connsiteX81" fmla="*/ 3912960 w 4215960"/>
                <a:gd name="connsiteY81" fmla="*/ 2842078 h 3242684"/>
                <a:gd name="connsiteX82" fmla="*/ 4205514 w 4215960"/>
                <a:gd name="connsiteY82" fmla="*/ 2508930 h 3242684"/>
                <a:gd name="connsiteX83" fmla="*/ 4124097 w 4215960"/>
                <a:gd name="connsiteY83" fmla="*/ 2499858 h 3242684"/>
                <a:gd name="connsiteX84" fmla="*/ 4128634 w 4215960"/>
                <a:gd name="connsiteY84" fmla="*/ 2408010 h 3242684"/>
                <a:gd name="connsiteX85" fmla="*/ 4079647 w 4215960"/>
                <a:gd name="connsiteY85" fmla="*/ 2382838 h 3242684"/>
                <a:gd name="connsiteX86" fmla="*/ 3995510 w 4215960"/>
                <a:gd name="connsiteY86" fmla="*/ 2414360 h 3242684"/>
                <a:gd name="connsiteX87" fmla="*/ 3958771 w 4215960"/>
                <a:gd name="connsiteY87" fmla="*/ 2378075 h 3242684"/>
                <a:gd name="connsiteX88" fmla="*/ 4003448 w 4215960"/>
                <a:gd name="connsiteY88" fmla="*/ 2355170 h 3242684"/>
                <a:gd name="connsiteX89" fmla="*/ 3874181 w 4215960"/>
                <a:gd name="connsiteY89" fmla="*/ 2141991 h 3242684"/>
                <a:gd name="connsiteX90" fmla="*/ 3889147 w 4215960"/>
                <a:gd name="connsiteY90" fmla="*/ 2111828 h 3242684"/>
                <a:gd name="connsiteX91" fmla="*/ 3865562 w 4215960"/>
                <a:gd name="connsiteY91" fmla="*/ 1996168 h 3242684"/>
                <a:gd name="connsiteX92" fmla="*/ 3706813 w 4215960"/>
                <a:gd name="connsiteY92" fmla="*/ 1985282 h 3242684"/>
                <a:gd name="connsiteX93" fmla="*/ 3673475 w 4215960"/>
                <a:gd name="connsiteY93" fmla="*/ 2034040 h 3242684"/>
                <a:gd name="connsiteX94" fmla="*/ 3584575 w 4215960"/>
                <a:gd name="connsiteY94" fmla="*/ 2048556 h 3242684"/>
                <a:gd name="connsiteX95" fmla="*/ 3590925 w 4215960"/>
                <a:gd name="connsiteY95" fmla="*/ 2026557 h 3242684"/>
                <a:gd name="connsiteX96" fmla="*/ 3537403 w 4215960"/>
                <a:gd name="connsiteY96" fmla="*/ 2010456 h 3242684"/>
                <a:gd name="connsiteX97" fmla="*/ 3512684 w 4215960"/>
                <a:gd name="connsiteY97" fmla="*/ 1845355 h 3242684"/>
                <a:gd name="connsiteX98" fmla="*/ 3232377 w 4215960"/>
                <a:gd name="connsiteY98" fmla="*/ 1778680 h 3242684"/>
                <a:gd name="connsiteX99" fmla="*/ 3096078 w 4215960"/>
                <a:gd name="connsiteY99" fmla="*/ 1821996 h 3242684"/>
                <a:gd name="connsiteX100" fmla="*/ 2964089 w 4215960"/>
                <a:gd name="connsiteY100" fmla="*/ 1814512 h 3242684"/>
                <a:gd name="connsiteX101" fmla="*/ 2831646 w 4215960"/>
                <a:gd name="connsiteY101" fmla="*/ 1703614 h 3242684"/>
                <a:gd name="connsiteX102" fmla="*/ 2618468 w 4215960"/>
                <a:gd name="connsiteY102" fmla="*/ 1400401 h 3242684"/>
                <a:gd name="connsiteX103" fmla="*/ 2220006 w 4215960"/>
                <a:gd name="connsiteY103" fmla="*/ 1260928 h 3242684"/>
                <a:gd name="connsiteX104" fmla="*/ 1821543 w 4215960"/>
                <a:gd name="connsiteY104" fmla="*/ 1284514 h 3242684"/>
                <a:gd name="connsiteX105" fmla="*/ 1799771 w 4215960"/>
                <a:gd name="connsiteY105" fmla="*/ 1211943 h 3242684"/>
                <a:gd name="connsiteX106" fmla="*/ 1756228 w 4215960"/>
                <a:gd name="connsiteY106" fmla="*/ 1139371 h 3242684"/>
                <a:gd name="connsiteX107" fmla="*/ 1625600 w 4215960"/>
                <a:gd name="connsiteY107" fmla="*/ 986971 h 3242684"/>
                <a:gd name="connsiteX108" fmla="*/ 1589314 w 4215960"/>
                <a:gd name="connsiteY108" fmla="*/ 928914 h 3242684"/>
                <a:gd name="connsiteX109" fmla="*/ 1574800 w 4215960"/>
                <a:gd name="connsiteY109" fmla="*/ 892628 h 3242684"/>
                <a:gd name="connsiteX110" fmla="*/ 1538514 w 4215960"/>
                <a:gd name="connsiteY110" fmla="*/ 856343 h 3242684"/>
                <a:gd name="connsiteX111" fmla="*/ 1509485 w 4215960"/>
                <a:gd name="connsiteY111" fmla="*/ 820057 h 3242684"/>
                <a:gd name="connsiteX112" fmla="*/ 1473200 w 4215960"/>
                <a:gd name="connsiteY112" fmla="*/ 783771 h 3242684"/>
                <a:gd name="connsiteX113" fmla="*/ 1436914 w 4215960"/>
                <a:gd name="connsiteY113" fmla="*/ 718457 h 3242684"/>
                <a:gd name="connsiteX114" fmla="*/ 1357085 w 4215960"/>
                <a:gd name="connsiteY114" fmla="*/ 624114 h 3242684"/>
                <a:gd name="connsiteX115" fmla="*/ 1335314 w 4215960"/>
                <a:gd name="connsiteY115" fmla="*/ 602343 h 3242684"/>
                <a:gd name="connsiteX116" fmla="*/ 1277257 w 4215960"/>
                <a:gd name="connsiteY116" fmla="*/ 529771 h 3242684"/>
                <a:gd name="connsiteX117" fmla="*/ 1219200 w 4215960"/>
                <a:gd name="connsiteY117" fmla="*/ 464457 h 3242684"/>
                <a:gd name="connsiteX118" fmla="*/ 1161143 w 4215960"/>
                <a:gd name="connsiteY118" fmla="*/ 406400 h 3242684"/>
                <a:gd name="connsiteX119" fmla="*/ 1081314 w 4215960"/>
                <a:gd name="connsiteY119" fmla="*/ 362857 h 3242684"/>
                <a:gd name="connsiteX120" fmla="*/ 1052285 w 4215960"/>
                <a:gd name="connsiteY120" fmla="*/ 333828 h 3242684"/>
                <a:gd name="connsiteX121" fmla="*/ 1001485 w 4215960"/>
                <a:gd name="connsiteY121" fmla="*/ 304800 h 3242684"/>
                <a:gd name="connsiteX122" fmla="*/ 979714 w 4215960"/>
                <a:gd name="connsiteY122" fmla="*/ 290285 h 3242684"/>
                <a:gd name="connsiteX123" fmla="*/ 928914 w 4215960"/>
                <a:gd name="connsiteY123" fmla="*/ 246743 h 3242684"/>
                <a:gd name="connsiteX124" fmla="*/ 907143 w 4215960"/>
                <a:gd name="connsiteY124" fmla="*/ 232228 h 3242684"/>
                <a:gd name="connsiteX125" fmla="*/ 885371 w 4215960"/>
                <a:gd name="connsiteY125" fmla="*/ 224971 h 3242684"/>
                <a:gd name="connsiteX126" fmla="*/ 849085 w 4215960"/>
                <a:gd name="connsiteY126" fmla="*/ 188685 h 3242684"/>
                <a:gd name="connsiteX127" fmla="*/ 820057 w 4215960"/>
                <a:gd name="connsiteY127" fmla="*/ 166914 h 3242684"/>
                <a:gd name="connsiteX128" fmla="*/ 812800 w 4215960"/>
                <a:gd name="connsiteY128" fmla="*/ 145143 h 3242684"/>
                <a:gd name="connsiteX129" fmla="*/ 762000 w 4215960"/>
                <a:gd name="connsiteY129" fmla="*/ 116114 h 3242684"/>
                <a:gd name="connsiteX130" fmla="*/ 740228 w 4215960"/>
                <a:gd name="connsiteY130" fmla="*/ 101600 h 3242684"/>
                <a:gd name="connsiteX131" fmla="*/ 703943 w 4215960"/>
                <a:gd name="connsiteY131" fmla="*/ 65314 h 3242684"/>
                <a:gd name="connsiteX132" fmla="*/ 689428 w 4215960"/>
                <a:gd name="connsiteY132" fmla="*/ 50800 h 3242684"/>
                <a:gd name="connsiteX133" fmla="*/ 660400 w 4215960"/>
                <a:gd name="connsiteY133" fmla="*/ 43543 h 3242684"/>
                <a:gd name="connsiteX134" fmla="*/ 638628 w 4215960"/>
                <a:gd name="connsiteY134" fmla="*/ 36285 h 3242684"/>
                <a:gd name="connsiteX135" fmla="*/ 602343 w 4215960"/>
                <a:gd name="connsiteY135" fmla="*/ 0 h 3242684"/>
                <a:gd name="connsiteX0" fmla="*/ 602343 w 4215960"/>
                <a:gd name="connsiteY0" fmla="*/ 0 h 3247481"/>
                <a:gd name="connsiteX1" fmla="*/ 406400 w 4215960"/>
                <a:gd name="connsiteY1" fmla="*/ 7257 h 3247481"/>
                <a:gd name="connsiteX2" fmla="*/ 362857 w 4215960"/>
                <a:gd name="connsiteY2" fmla="*/ 36285 h 3247481"/>
                <a:gd name="connsiteX3" fmla="*/ 312057 w 4215960"/>
                <a:gd name="connsiteY3" fmla="*/ 50800 h 3247481"/>
                <a:gd name="connsiteX4" fmla="*/ 239485 w 4215960"/>
                <a:gd name="connsiteY4" fmla="*/ 101600 h 3247481"/>
                <a:gd name="connsiteX5" fmla="*/ 210457 w 4215960"/>
                <a:gd name="connsiteY5" fmla="*/ 108857 h 3247481"/>
                <a:gd name="connsiteX6" fmla="*/ 159657 w 4215960"/>
                <a:gd name="connsiteY6" fmla="*/ 137885 h 3247481"/>
                <a:gd name="connsiteX7" fmla="*/ 130628 w 4215960"/>
                <a:gd name="connsiteY7" fmla="*/ 166914 h 3247481"/>
                <a:gd name="connsiteX8" fmla="*/ 108857 w 4215960"/>
                <a:gd name="connsiteY8" fmla="*/ 188685 h 3247481"/>
                <a:gd name="connsiteX9" fmla="*/ 94343 w 4215960"/>
                <a:gd name="connsiteY9" fmla="*/ 203200 h 3247481"/>
                <a:gd name="connsiteX10" fmla="*/ 43543 w 4215960"/>
                <a:gd name="connsiteY10" fmla="*/ 283028 h 3247481"/>
                <a:gd name="connsiteX11" fmla="*/ 14514 w 4215960"/>
                <a:gd name="connsiteY11" fmla="*/ 362857 h 3247481"/>
                <a:gd name="connsiteX12" fmla="*/ 0 w 4215960"/>
                <a:gd name="connsiteY12" fmla="*/ 420914 h 3247481"/>
                <a:gd name="connsiteX13" fmla="*/ 7257 w 4215960"/>
                <a:gd name="connsiteY13" fmla="*/ 1393371 h 3247481"/>
                <a:gd name="connsiteX14" fmla="*/ 29028 w 4215960"/>
                <a:gd name="connsiteY14" fmla="*/ 1494971 h 3247481"/>
                <a:gd name="connsiteX15" fmla="*/ 43543 w 4215960"/>
                <a:gd name="connsiteY15" fmla="*/ 1531257 h 3247481"/>
                <a:gd name="connsiteX16" fmla="*/ 58057 w 4215960"/>
                <a:gd name="connsiteY16" fmla="*/ 1596571 h 3247481"/>
                <a:gd name="connsiteX17" fmla="*/ 79828 w 4215960"/>
                <a:gd name="connsiteY17" fmla="*/ 1647371 h 3247481"/>
                <a:gd name="connsiteX18" fmla="*/ 116114 w 4215960"/>
                <a:gd name="connsiteY18" fmla="*/ 1763485 h 3247481"/>
                <a:gd name="connsiteX19" fmla="*/ 137885 w 4215960"/>
                <a:gd name="connsiteY19" fmla="*/ 1828800 h 3247481"/>
                <a:gd name="connsiteX20" fmla="*/ 145143 w 4215960"/>
                <a:gd name="connsiteY20" fmla="*/ 1850571 h 3247481"/>
                <a:gd name="connsiteX21" fmla="*/ 166914 w 4215960"/>
                <a:gd name="connsiteY21" fmla="*/ 1894114 h 3247481"/>
                <a:gd name="connsiteX22" fmla="*/ 188685 w 4215960"/>
                <a:gd name="connsiteY22" fmla="*/ 1944914 h 3247481"/>
                <a:gd name="connsiteX23" fmla="*/ 195943 w 4215960"/>
                <a:gd name="connsiteY23" fmla="*/ 1973943 h 3247481"/>
                <a:gd name="connsiteX24" fmla="*/ 232228 w 4215960"/>
                <a:gd name="connsiteY24" fmla="*/ 2024743 h 3247481"/>
                <a:gd name="connsiteX25" fmla="*/ 254000 w 4215960"/>
                <a:gd name="connsiteY25" fmla="*/ 2082800 h 3247481"/>
                <a:gd name="connsiteX26" fmla="*/ 275771 w 4215960"/>
                <a:gd name="connsiteY26" fmla="*/ 2104571 h 3247481"/>
                <a:gd name="connsiteX27" fmla="*/ 312057 w 4215960"/>
                <a:gd name="connsiteY27" fmla="*/ 2177143 h 3247481"/>
                <a:gd name="connsiteX28" fmla="*/ 348343 w 4215960"/>
                <a:gd name="connsiteY28" fmla="*/ 2227943 h 3247481"/>
                <a:gd name="connsiteX29" fmla="*/ 355600 w 4215960"/>
                <a:gd name="connsiteY29" fmla="*/ 2249714 h 3247481"/>
                <a:gd name="connsiteX30" fmla="*/ 406400 w 4215960"/>
                <a:gd name="connsiteY30" fmla="*/ 2315028 h 3247481"/>
                <a:gd name="connsiteX31" fmla="*/ 435428 w 4215960"/>
                <a:gd name="connsiteY31" fmla="*/ 2380343 h 3247481"/>
                <a:gd name="connsiteX32" fmla="*/ 457200 w 4215960"/>
                <a:gd name="connsiteY32" fmla="*/ 2409371 h 3247481"/>
                <a:gd name="connsiteX33" fmla="*/ 471714 w 4215960"/>
                <a:gd name="connsiteY33" fmla="*/ 2467428 h 3247481"/>
                <a:gd name="connsiteX34" fmla="*/ 478971 w 4215960"/>
                <a:gd name="connsiteY34" fmla="*/ 2489200 h 3247481"/>
                <a:gd name="connsiteX35" fmla="*/ 486228 w 4215960"/>
                <a:gd name="connsiteY35" fmla="*/ 2518228 h 3247481"/>
                <a:gd name="connsiteX36" fmla="*/ 493485 w 4215960"/>
                <a:gd name="connsiteY36" fmla="*/ 2583543 h 3247481"/>
                <a:gd name="connsiteX37" fmla="*/ 515257 w 4215960"/>
                <a:gd name="connsiteY37" fmla="*/ 2641600 h 3247481"/>
                <a:gd name="connsiteX38" fmla="*/ 544285 w 4215960"/>
                <a:gd name="connsiteY38" fmla="*/ 2685143 h 3247481"/>
                <a:gd name="connsiteX39" fmla="*/ 573314 w 4215960"/>
                <a:gd name="connsiteY39" fmla="*/ 2735943 h 3247481"/>
                <a:gd name="connsiteX40" fmla="*/ 602343 w 4215960"/>
                <a:gd name="connsiteY40" fmla="*/ 2757714 h 3247481"/>
                <a:gd name="connsiteX41" fmla="*/ 645885 w 4215960"/>
                <a:gd name="connsiteY41" fmla="*/ 2801257 h 3247481"/>
                <a:gd name="connsiteX42" fmla="*/ 674914 w 4215960"/>
                <a:gd name="connsiteY42" fmla="*/ 2823028 h 3247481"/>
                <a:gd name="connsiteX43" fmla="*/ 711200 w 4215960"/>
                <a:gd name="connsiteY43" fmla="*/ 2866571 h 3247481"/>
                <a:gd name="connsiteX44" fmla="*/ 740228 w 4215960"/>
                <a:gd name="connsiteY44" fmla="*/ 2888343 h 3247481"/>
                <a:gd name="connsiteX45" fmla="*/ 812800 w 4215960"/>
                <a:gd name="connsiteY45" fmla="*/ 2953657 h 3247481"/>
                <a:gd name="connsiteX46" fmla="*/ 849085 w 4215960"/>
                <a:gd name="connsiteY46" fmla="*/ 2997200 h 3247481"/>
                <a:gd name="connsiteX47" fmla="*/ 870857 w 4215960"/>
                <a:gd name="connsiteY47" fmla="*/ 3011714 h 3247481"/>
                <a:gd name="connsiteX48" fmla="*/ 907143 w 4215960"/>
                <a:gd name="connsiteY48" fmla="*/ 3055257 h 3247481"/>
                <a:gd name="connsiteX49" fmla="*/ 936171 w 4215960"/>
                <a:gd name="connsiteY49" fmla="*/ 3077028 h 3247481"/>
                <a:gd name="connsiteX50" fmla="*/ 1030514 w 4215960"/>
                <a:gd name="connsiteY50" fmla="*/ 3120571 h 3247481"/>
                <a:gd name="connsiteX51" fmla="*/ 1480457 w 4215960"/>
                <a:gd name="connsiteY51" fmla="*/ 3106057 h 3247481"/>
                <a:gd name="connsiteX52" fmla="*/ 1531257 w 4215960"/>
                <a:gd name="connsiteY52" fmla="*/ 3091543 h 3247481"/>
                <a:gd name="connsiteX53" fmla="*/ 1618343 w 4215960"/>
                <a:gd name="connsiteY53" fmla="*/ 3084285 h 3247481"/>
                <a:gd name="connsiteX54" fmla="*/ 1698171 w 4215960"/>
                <a:gd name="connsiteY54" fmla="*/ 3069771 h 3247481"/>
                <a:gd name="connsiteX55" fmla="*/ 1756228 w 4215960"/>
                <a:gd name="connsiteY55" fmla="*/ 3062514 h 3247481"/>
                <a:gd name="connsiteX56" fmla="*/ 1785257 w 4215960"/>
                <a:gd name="connsiteY56" fmla="*/ 3048000 h 3247481"/>
                <a:gd name="connsiteX57" fmla="*/ 1850571 w 4215960"/>
                <a:gd name="connsiteY57" fmla="*/ 3026228 h 3247481"/>
                <a:gd name="connsiteX58" fmla="*/ 1886857 w 4215960"/>
                <a:gd name="connsiteY58" fmla="*/ 3011714 h 3247481"/>
                <a:gd name="connsiteX59" fmla="*/ 1988457 w 4215960"/>
                <a:gd name="connsiteY59" fmla="*/ 2997200 h 3247481"/>
                <a:gd name="connsiteX60" fmla="*/ 2017485 w 4215960"/>
                <a:gd name="connsiteY60" fmla="*/ 2989943 h 3247481"/>
                <a:gd name="connsiteX61" fmla="*/ 2053771 w 4215960"/>
                <a:gd name="connsiteY61" fmla="*/ 2982685 h 3247481"/>
                <a:gd name="connsiteX62" fmla="*/ 2140857 w 4215960"/>
                <a:gd name="connsiteY62" fmla="*/ 2968171 h 3247481"/>
                <a:gd name="connsiteX63" fmla="*/ 3235098 w 4215960"/>
                <a:gd name="connsiteY63" fmla="*/ 3228068 h 3247481"/>
                <a:gd name="connsiteX64" fmla="*/ 3238725 w 4215960"/>
                <a:gd name="connsiteY64" fmla="*/ 3226027 h 3247481"/>
                <a:gd name="connsiteX65" fmla="*/ 3540350 w 4215960"/>
                <a:gd name="connsiteY65" fmla="*/ 3205390 h 3247481"/>
                <a:gd name="connsiteX66" fmla="*/ 3527649 w 4215960"/>
                <a:gd name="connsiteY66" fmla="*/ 3167291 h 3247481"/>
                <a:gd name="connsiteX67" fmla="*/ 3533999 w 4215960"/>
                <a:gd name="connsiteY67" fmla="*/ 3119665 h 3247481"/>
                <a:gd name="connsiteX68" fmla="*/ 3545112 w 4215960"/>
                <a:gd name="connsiteY68" fmla="*/ 3064102 h 3247481"/>
                <a:gd name="connsiteX69" fmla="*/ 3507012 w 4215960"/>
                <a:gd name="connsiteY69" fmla="*/ 3033940 h 3247481"/>
                <a:gd name="connsiteX70" fmla="*/ 3540349 w 4215960"/>
                <a:gd name="connsiteY70" fmla="*/ 3024415 h 3247481"/>
                <a:gd name="connsiteX71" fmla="*/ 3518124 w 4215960"/>
                <a:gd name="connsiteY71" fmla="*/ 2987902 h 3247481"/>
                <a:gd name="connsiteX72" fmla="*/ 3556225 w 4215960"/>
                <a:gd name="connsiteY72" fmla="*/ 2983141 h 3247481"/>
                <a:gd name="connsiteX73" fmla="*/ 3562574 w 4215960"/>
                <a:gd name="connsiteY73" fmla="*/ 2949802 h 3247481"/>
                <a:gd name="connsiteX74" fmla="*/ 3624488 w 4215960"/>
                <a:gd name="connsiteY74" fmla="*/ 2959329 h 3247481"/>
                <a:gd name="connsiteX75" fmla="*/ 3657601 w 4215960"/>
                <a:gd name="connsiteY75" fmla="*/ 2974521 h 3247481"/>
                <a:gd name="connsiteX76" fmla="*/ 3623808 w 4215960"/>
                <a:gd name="connsiteY76" fmla="*/ 3015569 h 3247481"/>
                <a:gd name="connsiteX77" fmla="*/ 3662816 w 4215960"/>
                <a:gd name="connsiteY77" fmla="*/ 3123065 h 3247481"/>
                <a:gd name="connsiteX78" fmla="*/ 3715203 w 4215960"/>
                <a:gd name="connsiteY78" fmla="*/ 3154363 h 3247481"/>
                <a:gd name="connsiteX79" fmla="*/ 3767137 w 4215960"/>
                <a:gd name="connsiteY79" fmla="*/ 3112181 h 3247481"/>
                <a:gd name="connsiteX80" fmla="*/ 3852862 w 4215960"/>
                <a:gd name="connsiteY80" fmla="*/ 3063648 h 3247481"/>
                <a:gd name="connsiteX81" fmla="*/ 3835626 w 4215960"/>
                <a:gd name="connsiteY81" fmla="*/ 2974747 h 3247481"/>
                <a:gd name="connsiteX82" fmla="*/ 3912960 w 4215960"/>
                <a:gd name="connsiteY82" fmla="*/ 2842078 h 3247481"/>
                <a:gd name="connsiteX83" fmla="*/ 4205514 w 4215960"/>
                <a:gd name="connsiteY83" fmla="*/ 2508930 h 3247481"/>
                <a:gd name="connsiteX84" fmla="*/ 4124097 w 4215960"/>
                <a:gd name="connsiteY84" fmla="*/ 2499858 h 3247481"/>
                <a:gd name="connsiteX85" fmla="*/ 4128634 w 4215960"/>
                <a:gd name="connsiteY85" fmla="*/ 2408010 h 3247481"/>
                <a:gd name="connsiteX86" fmla="*/ 4079647 w 4215960"/>
                <a:gd name="connsiteY86" fmla="*/ 2382838 h 3247481"/>
                <a:gd name="connsiteX87" fmla="*/ 3995510 w 4215960"/>
                <a:gd name="connsiteY87" fmla="*/ 2414360 h 3247481"/>
                <a:gd name="connsiteX88" fmla="*/ 3958771 w 4215960"/>
                <a:gd name="connsiteY88" fmla="*/ 2378075 h 3247481"/>
                <a:gd name="connsiteX89" fmla="*/ 4003448 w 4215960"/>
                <a:gd name="connsiteY89" fmla="*/ 2355170 h 3247481"/>
                <a:gd name="connsiteX90" fmla="*/ 3874181 w 4215960"/>
                <a:gd name="connsiteY90" fmla="*/ 2141991 h 3247481"/>
                <a:gd name="connsiteX91" fmla="*/ 3889147 w 4215960"/>
                <a:gd name="connsiteY91" fmla="*/ 2111828 h 3247481"/>
                <a:gd name="connsiteX92" fmla="*/ 3865562 w 4215960"/>
                <a:gd name="connsiteY92" fmla="*/ 1996168 h 3247481"/>
                <a:gd name="connsiteX93" fmla="*/ 3706813 w 4215960"/>
                <a:gd name="connsiteY93" fmla="*/ 1985282 h 3247481"/>
                <a:gd name="connsiteX94" fmla="*/ 3673475 w 4215960"/>
                <a:gd name="connsiteY94" fmla="*/ 2034040 h 3247481"/>
                <a:gd name="connsiteX95" fmla="*/ 3584575 w 4215960"/>
                <a:gd name="connsiteY95" fmla="*/ 2048556 h 3247481"/>
                <a:gd name="connsiteX96" fmla="*/ 3590925 w 4215960"/>
                <a:gd name="connsiteY96" fmla="*/ 2026557 h 3247481"/>
                <a:gd name="connsiteX97" fmla="*/ 3537403 w 4215960"/>
                <a:gd name="connsiteY97" fmla="*/ 2010456 h 3247481"/>
                <a:gd name="connsiteX98" fmla="*/ 3512684 w 4215960"/>
                <a:gd name="connsiteY98" fmla="*/ 1845355 h 3247481"/>
                <a:gd name="connsiteX99" fmla="*/ 3232377 w 4215960"/>
                <a:gd name="connsiteY99" fmla="*/ 1778680 h 3247481"/>
                <a:gd name="connsiteX100" fmla="*/ 3096078 w 4215960"/>
                <a:gd name="connsiteY100" fmla="*/ 1821996 h 3247481"/>
                <a:gd name="connsiteX101" fmla="*/ 2964089 w 4215960"/>
                <a:gd name="connsiteY101" fmla="*/ 1814512 h 3247481"/>
                <a:gd name="connsiteX102" fmla="*/ 2831646 w 4215960"/>
                <a:gd name="connsiteY102" fmla="*/ 1703614 h 3247481"/>
                <a:gd name="connsiteX103" fmla="*/ 2618468 w 4215960"/>
                <a:gd name="connsiteY103" fmla="*/ 1400401 h 3247481"/>
                <a:gd name="connsiteX104" fmla="*/ 2220006 w 4215960"/>
                <a:gd name="connsiteY104" fmla="*/ 1260928 h 3247481"/>
                <a:gd name="connsiteX105" fmla="*/ 1821543 w 4215960"/>
                <a:gd name="connsiteY105" fmla="*/ 1284514 h 3247481"/>
                <a:gd name="connsiteX106" fmla="*/ 1799771 w 4215960"/>
                <a:gd name="connsiteY106" fmla="*/ 1211943 h 3247481"/>
                <a:gd name="connsiteX107" fmla="*/ 1756228 w 4215960"/>
                <a:gd name="connsiteY107" fmla="*/ 1139371 h 3247481"/>
                <a:gd name="connsiteX108" fmla="*/ 1625600 w 4215960"/>
                <a:gd name="connsiteY108" fmla="*/ 986971 h 3247481"/>
                <a:gd name="connsiteX109" fmla="*/ 1589314 w 4215960"/>
                <a:gd name="connsiteY109" fmla="*/ 928914 h 3247481"/>
                <a:gd name="connsiteX110" fmla="*/ 1574800 w 4215960"/>
                <a:gd name="connsiteY110" fmla="*/ 892628 h 3247481"/>
                <a:gd name="connsiteX111" fmla="*/ 1538514 w 4215960"/>
                <a:gd name="connsiteY111" fmla="*/ 856343 h 3247481"/>
                <a:gd name="connsiteX112" fmla="*/ 1509485 w 4215960"/>
                <a:gd name="connsiteY112" fmla="*/ 820057 h 3247481"/>
                <a:gd name="connsiteX113" fmla="*/ 1473200 w 4215960"/>
                <a:gd name="connsiteY113" fmla="*/ 783771 h 3247481"/>
                <a:gd name="connsiteX114" fmla="*/ 1436914 w 4215960"/>
                <a:gd name="connsiteY114" fmla="*/ 718457 h 3247481"/>
                <a:gd name="connsiteX115" fmla="*/ 1357085 w 4215960"/>
                <a:gd name="connsiteY115" fmla="*/ 624114 h 3247481"/>
                <a:gd name="connsiteX116" fmla="*/ 1335314 w 4215960"/>
                <a:gd name="connsiteY116" fmla="*/ 602343 h 3247481"/>
                <a:gd name="connsiteX117" fmla="*/ 1277257 w 4215960"/>
                <a:gd name="connsiteY117" fmla="*/ 529771 h 3247481"/>
                <a:gd name="connsiteX118" fmla="*/ 1219200 w 4215960"/>
                <a:gd name="connsiteY118" fmla="*/ 464457 h 3247481"/>
                <a:gd name="connsiteX119" fmla="*/ 1161143 w 4215960"/>
                <a:gd name="connsiteY119" fmla="*/ 406400 h 3247481"/>
                <a:gd name="connsiteX120" fmla="*/ 1081314 w 4215960"/>
                <a:gd name="connsiteY120" fmla="*/ 362857 h 3247481"/>
                <a:gd name="connsiteX121" fmla="*/ 1052285 w 4215960"/>
                <a:gd name="connsiteY121" fmla="*/ 333828 h 3247481"/>
                <a:gd name="connsiteX122" fmla="*/ 1001485 w 4215960"/>
                <a:gd name="connsiteY122" fmla="*/ 304800 h 3247481"/>
                <a:gd name="connsiteX123" fmla="*/ 979714 w 4215960"/>
                <a:gd name="connsiteY123" fmla="*/ 290285 h 3247481"/>
                <a:gd name="connsiteX124" fmla="*/ 928914 w 4215960"/>
                <a:gd name="connsiteY124" fmla="*/ 246743 h 3247481"/>
                <a:gd name="connsiteX125" fmla="*/ 907143 w 4215960"/>
                <a:gd name="connsiteY125" fmla="*/ 232228 h 3247481"/>
                <a:gd name="connsiteX126" fmla="*/ 885371 w 4215960"/>
                <a:gd name="connsiteY126" fmla="*/ 224971 h 3247481"/>
                <a:gd name="connsiteX127" fmla="*/ 849085 w 4215960"/>
                <a:gd name="connsiteY127" fmla="*/ 188685 h 3247481"/>
                <a:gd name="connsiteX128" fmla="*/ 820057 w 4215960"/>
                <a:gd name="connsiteY128" fmla="*/ 166914 h 3247481"/>
                <a:gd name="connsiteX129" fmla="*/ 812800 w 4215960"/>
                <a:gd name="connsiteY129" fmla="*/ 145143 h 3247481"/>
                <a:gd name="connsiteX130" fmla="*/ 762000 w 4215960"/>
                <a:gd name="connsiteY130" fmla="*/ 116114 h 3247481"/>
                <a:gd name="connsiteX131" fmla="*/ 740228 w 4215960"/>
                <a:gd name="connsiteY131" fmla="*/ 101600 h 3247481"/>
                <a:gd name="connsiteX132" fmla="*/ 703943 w 4215960"/>
                <a:gd name="connsiteY132" fmla="*/ 65314 h 3247481"/>
                <a:gd name="connsiteX133" fmla="*/ 689428 w 4215960"/>
                <a:gd name="connsiteY133" fmla="*/ 50800 h 3247481"/>
                <a:gd name="connsiteX134" fmla="*/ 660400 w 4215960"/>
                <a:gd name="connsiteY134" fmla="*/ 43543 h 3247481"/>
                <a:gd name="connsiteX135" fmla="*/ 638628 w 4215960"/>
                <a:gd name="connsiteY135" fmla="*/ 36285 h 3247481"/>
                <a:gd name="connsiteX136" fmla="*/ 602343 w 4215960"/>
                <a:gd name="connsiteY136" fmla="*/ 0 h 3247481"/>
                <a:gd name="connsiteX0" fmla="*/ 602343 w 4215960"/>
                <a:gd name="connsiteY0" fmla="*/ 0 h 3244105"/>
                <a:gd name="connsiteX1" fmla="*/ 406400 w 4215960"/>
                <a:gd name="connsiteY1" fmla="*/ 7257 h 3244105"/>
                <a:gd name="connsiteX2" fmla="*/ 362857 w 4215960"/>
                <a:gd name="connsiteY2" fmla="*/ 36285 h 3244105"/>
                <a:gd name="connsiteX3" fmla="*/ 312057 w 4215960"/>
                <a:gd name="connsiteY3" fmla="*/ 50800 h 3244105"/>
                <a:gd name="connsiteX4" fmla="*/ 239485 w 4215960"/>
                <a:gd name="connsiteY4" fmla="*/ 101600 h 3244105"/>
                <a:gd name="connsiteX5" fmla="*/ 210457 w 4215960"/>
                <a:gd name="connsiteY5" fmla="*/ 108857 h 3244105"/>
                <a:gd name="connsiteX6" fmla="*/ 159657 w 4215960"/>
                <a:gd name="connsiteY6" fmla="*/ 137885 h 3244105"/>
                <a:gd name="connsiteX7" fmla="*/ 130628 w 4215960"/>
                <a:gd name="connsiteY7" fmla="*/ 166914 h 3244105"/>
                <a:gd name="connsiteX8" fmla="*/ 108857 w 4215960"/>
                <a:gd name="connsiteY8" fmla="*/ 188685 h 3244105"/>
                <a:gd name="connsiteX9" fmla="*/ 94343 w 4215960"/>
                <a:gd name="connsiteY9" fmla="*/ 203200 h 3244105"/>
                <a:gd name="connsiteX10" fmla="*/ 43543 w 4215960"/>
                <a:gd name="connsiteY10" fmla="*/ 283028 h 3244105"/>
                <a:gd name="connsiteX11" fmla="*/ 14514 w 4215960"/>
                <a:gd name="connsiteY11" fmla="*/ 362857 h 3244105"/>
                <a:gd name="connsiteX12" fmla="*/ 0 w 4215960"/>
                <a:gd name="connsiteY12" fmla="*/ 420914 h 3244105"/>
                <a:gd name="connsiteX13" fmla="*/ 7257 w 4215960"/>
                <a:gd name="connsiteY13" fmla="*/ 1393371 h 3244105"/>
                <a:gd name="connsiteX14" fmla="*/ 29028 w 4215960"/>
                <a:gd name="connsiteY14" fmla="*/ 1494971 h 3244105"/>
                <a:gd name="connsiteX15" fmla="*/ 43543 w 4215960"/>
                <a:gd name="connsiteY15" fmla="*/ 1531257 h 3244105"/>
                <a:gd name="connsiteX16" fmla="*/ 58057 w 4215960"/>
                <a:gd name="connsiteY16" fmla="*/ 1596571 h 3244105"/>
                <a:gd name="connsiteX17" fmla="*/ 79828 w 4215960"/>
                <a:gd name="connsiteY17" fmla="*/ 1647371 h 3244105"/>
                <a:gd name="connsiteX18" fmla="*/ 116114 w 4215960"/>
                <a:gd name="connsiteY18" fmla="*/ 1763485 h 3244105"/>
                <a:gd name="connsiteX19" fmla="*/ 137885 w 4215960"/>
                <a:gd name="connsiteY19" fmla="*/ 1828800 h 3244105"/>
                <a:gd name="connsiteX20" fmla="*/ 145143 w 4215960"/>
                <a:gd name="connsiteY20" fmla="*/ 1850571 h 3244105"/>
                <a:gd name="connsiteX21" fmla="*/ 166914 w 4215960"/>
                <a:gd name="connsiteY21" fmla="*/ 1894114 h 3244105"/>
                <a:gd name="connsiteX22" fmla="*/ 188685 w 4215960"/>
                <a:gd name="connsiteY22" fmla="*/ 1944914 h 3244105"/>
                <a:gd name="connsiteX23" fmla="*/ 195943 w 4215960"/>
                <a:gd name="connsiteY23" fmla="*/ 1973943 h 3244105"/>
                <a:gd name="connsiteX24" fmla="*/ 232228 w 4215960"/>
                <a:gd name="connsiteY24" fmla="*/ 2024743 h 3244105"/>
                <a:gd name="connsiteX25" fmla="*/ 254000 w 4215960"/>
                <a:gd name="connsiteY25" fmla="*/ 2082800 h 3244105"/>
                <a:gd name="connsiteX26" fmla="*/ 275771 w 4215960"/>
                <a:gd name="connsiteY26" fmla="*/ 2104571 h 3244105"/>
                <a:gd name="connsiteX27" fmla="*/ 312057 w 4215960"/>
                <a:gd name="connsiteY27" fmla="*/ 2177143 h 3244105"/>
                <a:gd name="connsiteX28" fmla="*/ 348343 w 4215960"/>
                <a:gd name="connsiteY28" fmla="*/ 2227943 h 3244105"/>
                <a:gd name="connsiteX29" fmla="*/ 355600 w 4215960"/>
                <a:gd name="connsiteY29" fmla="*/ 2249714 h 3244105"/>
                <a:gd name="connsiteX30" fmla="*/ 406400 w 4215960"/>
                <a:gd name="connsiteY30" fmla="*/ 2315028 h 3244105"/>
                <a:gd name="connsiteX31" fmla="*/ 435428 w 4215960"/>
                <a:gd name="connsiteY31" fmla="*/ 2380343 h 3244105"/>
                <a:gd name="connsiteX32" fmla="*/ 457200 w 4215960"/>
                <a:gd name="connsiteY32" fmla="*/ 2409371 h 3244105"/>
                <a:gd name="connsiteX33" fmla="*/ 471714 w 4215960"/>
                <a:gd name="connsiteY33" fmla="*/ 2467428 h 3244105"/>
                <a:gd name="connsiteX34" fmla="*/ 478971 w 4215960"/>
                <a:gd name="connsiteY34" fmla="*/ 2489200 h 3244105"/>
                <a:gd name="connsiteX35" fmla="*/ 486228 w 4215960"/>
                <a:gd name="connsiteY35" fmla="*/ 2518228 h 3244105"/>
                <a:gd name="connsiteX36" fmla="*/ 493485 w 4215960"/>
                <a:gd name="connsiteY36" fmla="*/ 2583543 h 3244105"/>
                <a:gd name="connsiteX37" fmla="*/ 515257 w 4215960"/>
                <a:gd name="connsiteY37" fmla="*/ 2641600 h 3244105"/>
                <a:gd name="connsiteX38" fmla="*/ 544285 w 4215960"/>
                <a:gd name="connsiteY38" fmla="*/ 2685143 h 3244105"/>
                <a:gd name="connsiteX39" fmla="*/ 573314 w 4215960"/>
                <a:gd name="connsiteY39" fmla="*/ 2735943 h 3244105"/>
                <a:gd name="connsiteX40" fmla="*/ 602343 w 4215960"/>
                <a:gd name="connsiteY40" fmla="*/ 2757714 h 3244105"/>
                <a:gd name="connsiteX41" fmla="*/ 645885 w 4215960"/>
                <a:gd name="connsiteY41" fmla="*/ 2801257 h 3244105"/>
                <a:gd name="connsiteX42" fmla="*/ 674914 w 4215960"/>
                <a:gd name="connsiteY42" fmla="*/ 2823028 h 3244105"/>
                <a:gd name="connsiteX43" fmla="*/ 711200 w 4215960"/>
                <a:gd name="connsiteY43" fmla="*/ 2866571 h 3244105"/>
                <a:gd name="connsiteX44" fmla="*/ 740228 w 4215960"/>
                <a:gd name="connsiteY44" fmla="*/ 2888343 h 3244105"/>
                <a:gd name="connsiteX45" fmla="*/ 812800 w 4215960"/>
                <a:gd name="connsiteY45" fmla="*/ 2953657 h 3244105"/>
                <a:gd name="connsiteX46" fmla="*/ 849085 w 4215960"/>
                <a:gd name="connsiteY46" fmla="*/ 2997200 h 3244105"/>
                <a:gd name="connsiteX47" fmla="*/ 870857 w 4215960"/>
                <a:gd name="connsiteY47" fmla="*/ 3011714 h 3244105"/>
                <a:gd name="connsiteX48" fmla="*/ 907143 w 4215960"/>
                <a:gd name="connsiteY48" fmla="*/ 3055257 h 3244105"/>
                <a:gd name="connsiteX49" fmla="*/ 936171 w 4215960"/>
                <a:gd name="connsiteY49" fmla="*/ 3077028 h 3244105"/>
                <a:gd name="connsiteX50" fmla="*/ 1030514 w 4215960"/>
                <a:gd name="connsiteY50" fmla="*/ 3120571 h 3244105"/>
                <a:gd name="connsiteX51" fmla="*/ 1480457 w 4215960"/>
                <a:gd name="connsiteY51" fmla="*/ 3106057 h 3244105"/>
                <a:gd name="connsiteX52" fmla="*/ 1531257 w 4215960"/>
                <a:gd name="connsiteY52" fmla="*/ 3091543 h 3244105"/>
                <a:gd name="connsiteX53" fmla="*/ 1618343 w 4215960"/>
                <a:gd name="connsiteY53" fmla="*/ 3084285 h 3244105"/>
                <a:gd name="connsiteX54" fmla="*/ 1698171 w 4215960"/>
                <a:gd name="connsiteY54" fmla="*/ 3069771 h 3244105"/>
                <a:gd name="connsiteX55" fmla="*/ 1756228 w 4215960"/>
                <a:gd name="connsiteY55" fmla="*/ 3062514 h 3244105"/>
                <a:gd name="connsiteX56" fmla="*/ 1785257 w 4215960"/>
                <a:gd name="connsiteY56" fmla="*/ 3048000 h 3244105"/>
                <a:gd name="connsiteX57" fmla="*/ 1850571 w 4215960"/>
                <a:gd name="connsiteY57" fmla="*/ 3026228 h 3244105"/>
                <a:gd name="connsiteX58" fmla="*/ 1886857 w 4215960"/>
                <a:gd name="connsiteY58" fmla="*/ 3011714 h 3244105"/>
                <a:gd name="connsiteX59" fmla="*/ 1988457 w 4215960"/>
                <a:gd name="connsiteY59" fmla="*/ 2997200 h 3244105"/>
                <a:gd name="connsiteX60" fmla="*/ 2017485 w 4215960"/>
                <a:gd name="connsiteY60" fmla="*/ 2989943 h 3244105"/>
                <a:gd name="connsiteX61" fmla="*/ 2053771 w 4215960"/>
                <a:gd name="connsiteY61" fmla="*/ 2982685 h 3244105"/>
                <a:gd name="connsiteX62" fmla="*/ 2140857 w 4215960"/>
                <a:gd name="connsiteY62" fmla="*/ 2968171 h 3244105"/>
                <a:gd name="connsiteX63" fmla="*/ 3235098 w 4215960"/>
                <a:gd name="connsiteY63" fmla="*/ 3228068 h 3244105"/>
                <a:gd name="connsiteX64" fmla="*/ 3541937 w 4215960"/>
                <a:gd name="connsiteY64" fmla="*/ 3214914 h 3244105"/>
                <a:gd name="connsiteX65" fmla="*/ 3540350 w 4215960"/>
                <a:gd name="connsiteY65" fmla="*/ 3205390 h 3244105"/>
                <a:gd name="connsiteX66" fmla="*/ 3527649 w 4215960"/>
                <a:gd name="connsiteY66" fmla="*/ 3167291 h 3244105"/>
                <a:gd name="connsiteX67" fmla="*/ 3533999 w 4215960"/>
                <a:gd name="connsiteY67" fmla="*/ 3119665 h 3244105"/>
                <a:gd name="connsiteX68" fmla="*/ 3545112 w 4215960"/>
                <a:gd name="connsiteY68" fmla="*/ 3064102 h 3244105"/>
                <a:gd name="connsiteX69" fmla="*/ 3507012 w 4215960"/>
                <a:gd name="connsiteY69" fmla="*/ 3033940 h 3244105"/>
                <a:gd name="connsiteX70" fmla="*/ 3540349 w 4215960"/>
                <a:gd name="connsiteY70" fmla="*/ 3024415 h 3244105"/>
                <a:gd name="connsiteX71" fmla="*/ 3518124 w 4215960"/>
                <a:gd name="connsiteY71" fmla="*/ 2987902 h 3244105"/>
                <a:gd name="connsiteX72" fmla="*/ 3556225 w 4215960"/>
                <a:gd name="connsiteY72" fmla="*/ 2983141 h 3244105"/>
                <a:gd name="connsiteX73" fmla="*/ 3562574 w 4215960"/>
                <a:gd name="connsiteY73" fmla="*/ 2949802 h 3244105"/>
                <a:gd name="connsiteX74" fmla="*/ 3624488 w 4215960"/>
                <a:gd name="connsiteY74" fmla="*/ 2959329 h 3244105"/>
                <a:gd name="connsiteX75" fmla="*/ 3657601 w 4215960"/>
                <a:gd name="connsiteY75" fmla="*/ 2974521 h 3244105"/>
                <a:gd name="connsiteX76" fmla="*/ 3623808 w 4215960"/>
                <a:gd name="connsiteY76" fmla="*/ 3015569 h 3244105"/>
                <a:gd name="connsiteX77" fmla="*/ 3662816 w 4215960"/>
                <a:gd name="connsiteY77" fmla="*/ 3123065 h 3244105"/>
                <a:gd name="connsiteX78" fmla="*/ 3715203 w 4215960"/>
                <a:gd name="connsiteY78" fmla="*/ 3154363 h 3244105"/>
                <a:gd name="connsiteX79" fmla="*/ 3767137 w 4215960"/>
                <a:gd name="connsiteY79" fmla="*/ 3112181 h 3244105"/>
                <a:gd name="connsiteX80" fmla="*/ 3852862 w 4215960"/>
                <a:gd name="connsiteY80" fmla="*/ 3063648 h 3244105"/>
                <a:gd name="connsiteX81" fmla="*/ 3835626 w 4215960"/>
                <a:gd name="connsiteY81" fmla="*/ 2974747 h 3244105"/>
                <a:gd name="connsiteX82" fmla="*/ 3912960 w 4215960"/>
                <a:gd name="connsiteY82" fmla="*/ 2842078 h 3244105"/>
                <a:gd name="connsiteX83" fmla="*/ 4205514 w 4215960"/>
                <a:gd name="connsiteY83" fmla="*/ 2508930 h 3244105"/>
                <a:gd name="connsiteX84" fmla="*/ 4124097 w 4215960"/>
                <a:gd name="connsiteY84" fmla="*/ 2499858 h 3244105"/>
                <a:gd name="connsiteX85" fmla="*/ 4128634 w 4215960"/>
                <a:gd name="connsiteY85" fmla="*/ 2408010 h 3244105"/>
                <a:gd name="connsiteX86" fmla="*/ 4079647 w 4215960"/>
                <a:gd name="connsiteY86" fmla="*/ 2382838 h 3244105"/>
                <a:gd name="connsiteX87" fmla="*/ 3995510 w 4215960"/>
                <a:gd name="connsiteY87" fmla="*/ 2414360 h 3244105"/>
                <a:gd name="connsiteX88" fmla="*/ 3958771 w 4215960"/>
                <a:gd name="connsiteY88" fmla="*/ 2378075 h 3244105"/>
                <a:gd name="connsiteX89" fmla="*/ 4003448 w 4215960"/>
                <a:gd name="connsiteY89" fmla="*/ 2355170 h 3244105"/>
                <a:gd name="connsiteX90" fmla="*/ 3874181 w 4215960"/>
                <a:gd name="connsiteY90" fmla="*/ 2141991 h 3244105"/>
                <a:gd name="connsiteX91" fmla="*/ 3889147 w 4215960"/>
                <a:gd name="connsiteY91" fmla="*/ 2111828 h 3244105"/>
                <a:gd name="connsiteX92" fmla="*/ 3865562 w 4215960"/>
                <a:gd name="connsiteY92" fmla="*/ 1996168 h 3244105"/>
                <a:gd name="connsiteX93" fmla="*/ 3706813 w 4215960"/>
                <a:gd name="connsiteY93" fmla="*/ 1985282 h 3244105"/>
                <a:gd name="connsiteX94" fmla="*/ 3673475 w 4215960"/>
                <a:gd name="connsiteY94" fmla="*/ 2034040 h 3244105"/>
                <a:gd name="connsiteX95" fmla="*/ 3584575 w 4215960"/>
                <a:gd name="connsiteY95" fmla="*/ 2048556 h 3244105"/>
                <a:gd name="connsiteX96" fmla="*/ 3590925 w 4215960"/>
                <a:gd name="connsiteY96" fmla="*/ 2026557 h 3244105"/>
                <a:gd name="connsiteX97" fmla="*/ 3537403 w 4215960"/>
                <a:gd name="connsiteY97" fmla="*/ 2010456 h 3244105"/>
                <a:gd name="connsiteX98" fmla="*/ 3512684 w 4215960"/>
                <a:gd name="connsiteY98" fmla="*/ 1845355 h 3244105"/>
                <a:gd name="connsiteX99" fmla="*/ 3232377 w 4215960"/>
                <a:gd name="connsiteY99" fmla="*/ 1778680 h 3244105"/>
                <a:gd name="connsiteX100" fmla="*/ 3096078 w 4215960"/>
                <a:gd name="connsiteY100" fmla="*/ 1821996 h 3244105"/>
                <a:gd name="connsiteX101" fmla="*/ 2964089 w 4215960"/>
                <a:gd name="connsiteY101" fmla="*/ 1814512 h 3244105"/>
                <a:gd name="connsiteX102" fmla="*/ 2831646 w 4215960"/>
                <a:gd name="connsiteY102" fmla="*/ 1703614 h 3244105"/>
                <a:gd name="connsiteX103" fmla="*/ 2618468 w 4215960"/>
                <a:gd name="connsiteY103" fmla="*/ 1400401 h 3244105"/>
                <a:gd name="connsiteX104" fmla="*/ 2220006 w 4215960"/>
                <a:gd name="connsiteY104" fmla="*/ 1260928 h 3244105"/>
                <a:gd name="connsiteX105" fmla="*/ 1821543 w 4215960"/>
                <a:gd name="connsiteY105" fmla="*/ 1284514 h 3244105"/>
                <a:gd name="connsiteX106" fmla="*/ 1799771 w 4215960"/>
                <a:gd name="connsiteY106" fmla="*/ 1211943 h 3244105"/>
                <a:gd name="connsiteX107" fmla="*/ 1756228 w 4215960"/>
                <a:gd name="connsiteY107" fmla="*/ 1139371 h 3244105"/>
                <a:gd name="connsiteX108" fmla="*/ 1625600 w 4215960"/>
                <a:gd name="connsiteY108" fmla="*/ 986971 h 3244105"/>
                <a:gd name="connsiteX109" fmla="*/ 1589314 w 4215960"/>
                <a:gd name="connsiteY109" fmla="*/ 928914 h 3244105"/>
                <a:gd name="connsiteX110" fmla="*/ 1574800 w 4215960"/>
                <a:gd name="connsiteY110" fmla="*/ 892628 h 3244105"/>
                <a:gd name="connsiteX111" fmla="*/ 1538514 w 4215960"/>
                <a:gd name="connsiteY111" fmla="*/ 856343 h 3244105"/>
                <a:gd name="connsiteX112" fmla="*/ 1509485 w 4215960"/>
                <a:gd name="connsiteY112" fmla="*/ 820057 h 3244105"/>
                <a:gd name="connsiteX113" fmla="*/ 1473200 w 4215960"/>
                <a:gd name="connsiteY113" fmla="*/ 783771 h 3244105"/>
                <a:gd name="connsiteX114" fmla="*/ 1436914 w 4215960"/>
                <a:gd name="connsiteY114" fmla="*/ 718457 h 3244105"/>
                <a:gd name="connsiteX115" fmla="*/ 1357085 w 4215960"/>
                <a:gd name="connsiteY115" fmla="*/ 624114 h 3244105"/>
                <a:gd name="connsiteX116" fmla="*/ 1335314 w 4215960"/>
                <a:gd name="connsiteY116" fmla="*/ 602343 h 3244105"/>
                <a:gd name="connsiteX117" fmla="*/ 1277257 w 4215960"/>
                <a:gd name="connsiteY117" fmla="*/ 529771 h 3244105"/>
                <a:gd name="connsiteX118" fmla="*/ 1219200 w 4215960"/>
                <a:gd name="connsiteY118" fmla="*/ 464457 h 3244105"/>
                <a:gd name="connsiteX119" fmla="*/ 1161143 w 4215960"/>
                <a:gd name="connsiteY119" fmla="*/ 406400 h 3244105"/>
                <a:gd name="connsiteX120" fmla="*/ 1081314 w 4215960"/>
                <a:gd name="connsiteY120" fmla="*/ 362857 h 3244105"/>
                <a:gd name="connsiteX121" fmla="*/ 1052285 w 4215960"/>
                <a:gd name="connsiteY121" fmla="*/ 333828 h 3244105"/>
                <a:gd name="connsiteX122" fmla="*/ 1001485 w 4215960"/>
                <a:gd name="connsiteY122" fmla="*/ 304800 h 3244105"/>
                <a:gd name="connsiteX123" fmla="*/ 979714 w 4215960"/>
                <a:gd name="connsiteY123" fmla="*/ 290285 h 3244105"/>
                <a:gd name="connsiteX124" fmla="*/ 928914 w 4215960"/>
                <a:gd name="connsiteY124" fmla="*/ 246743 h 3244105"/>
                <a:gd name="connsiteX125" fmla="*/ 907143 w 4215960"/>
                <a:gd name="connsiteY125" fmla="*/ 232228 h 3244105"/>
                <a:gd name="connsiteX126" fmla="*/ 885371 w 4215960"/>
                <a:gd name="connsiteY126" fmla="*/ 224971 h 3244105"/>
                <a:gd name="connsiteX127" fmla="*/ 849085 w 4215960"/>
                <a:gd name="connsiteY127" fmla="*/ 188685 h 3244105"/>
                <a:gd name="connsiteX128" fmla="*/ 820057 w 4215960"/>
                <a:gd name="connsiteY128" fmla="*/ 166914 h 3244105"/>
                <a:gd name="connsiteX129" fmla="*/ 812800 w 4215960"/>
                <a:gd name="connsiteY129" fmla="*/ 145143 h 3244105"/>
                <a:gd name="connsiteX130" fmla="*/ 762000 w 4215960"/>
                <a:gd name="connsiteY130" fmla="*/ 116114 h 3244105"/>
                <a:gd name="connsiteX131" fmla="*/ 740228 w 4215960"/>
                <a:gd name="connsiteY131" fmla="*/ 101600 h 3244105"/>
                <a:gd name="connsiteX132" fmla="*/ 703943 w 4215960"/>
                <a:gd name="connsiteY132" fmla="*/ 65314 h 3244105"/>
                <a:gd name="connsiteX133" fmla="*/ 689428 w 4215960"/>
                <a:gd name="connsiteY133" fmla="*/ 50800 h 3244105"/>
                <a:gd name="connsiteX134" fmla="*/ 660400 w 4215960"/>
                <a:gd name="connsiteY134" fmla="*/ 43543 h 3244105"/>
                <a:gd name="connsiteX135" fmla="*/ 638628 w 4215960"/>
                <a:gd name="connsiteY135" fmla="*/ 36285 h 3244105"/>
                <a:gd name="connsiteX136" fmla="*/ 602343 w 4215960"/>
                <a:gd name="connsiteY136" fmla="*/ 0 h 3244105"/>
                <a:gd name="connsiteX0" fmla="*/ 602343 w 4215960"/>
                <a:gd name="connsiteY0" fmla="*/ 0 h 3249369"/>
                <a:gd name="connsiteX1" fmla="*/ 406400 w 4215960"/>
                <a:gd name="connsiteY1" fmla="*/ 7257 h 3249369"/>
                <a:gd name="connsiteX2" fmla="*/ 362857 w 4215960"/>
                <a:gd name="connsiteY2" fmla="*/ 36285 h 3249369"/>
                <a:gd name="connsiteX3" fmla="*/ 312057 w 4215960"/>
                <a:gd name="connsiteY3" fmla="*/ 50800 h 3249369"/>
                <a:gd name="connsiteX4" fmla="*/ 239485 w 4215960"/>
                <a:gd name="connsiteY4" fmla="*/ 101600 h 3249369"/>
                <a:gd name="connsiteX5" fmla="*/ 210457 w 4215960"/>
                <a:gd name="connsiteY5" fmla="*/ 108857 h 3249369"/>
                <a:gd name="connsiteX6" fmla="*/ 159657 w 4215960"/>
                <a:gd name="connsiteY6" fmla="*/ 137885 h 3249369"/>
                <a:gd name="connsiteX7" fmla="*/ 130628 w 4215960"/>
                <a:gd name="connsiteY7" fmla="*/ 166914 h 3249369"/>
                <a:gd name="connsiteX8" fmla="*/ 108857 w 4215960"/>
                <a:gd name="connsiteY8" fmla="*/ 188685 h 3249369"/>
                <a:gd name="connsiteX9" fmla="*/ 94343 w 4215960"/>
                <a:gd name="connsiteY9" fmla="*/ 203200 h 3249369"/>
                <a:gd name="connsiteX10" fmla="*/ 43543 w 4215960"/>
                <a:gd name="connsiteY10" fmla="*/ 283028 h 3249369"/>
                <a:gd name="connsiteX11" fmla="*/ 14514 w 4215960"/>
                <a:gd name="connsiteY11" fmla="*/ 362857 h 3249369"/>
                <a:gd name="connsiteX12" fmla="*/ 0 w 4215960"/>
                <a:gd name="connsiteY12" fmla="*/ 420914 h 3249369"/>
                <a:gd name="connsiteX13" fmla="*/ 7257 w 4215960"/>
                <a:gd name="connsiteY13" fmla="*/ 1393371 h 3249369"/>
                <a:gd name="connsiteX14" fmla="*/ 29028 w 4215960"/>
                <a:gd name="connsiteY14" fmla="*/ 1494971 h 3249369"/>
                <a:gd name="connsiteX15" fmla="*/ 43543 w 4215960"/>
                <a:gd name="connsiteY15" fmla="*/ 1531257 h 3249369"/>
                <a:gd name="connsiteX16" fmla="*/ 58057 w 4215960"/>
                <a:gd name="connsiteY16" fmla="*/ 1596571 h 3249369"/>
                <a:gd name="connsiteX17" fmla="*/ 79828 w 4215960"/>
                <a:gd name="connsiteY17" fmla="*/ 1647371 h 3249369"/>
                <a:gd name="connsiteX18" fmla="*/ 116114 w 4215960"/>
                <a:gd name="connsiteY18" fmla="*/ 1763485 h 3249369"/>
                <a:gd name="connsiteX19" fmla="*/ 137885 w 4215960"/>
                <a:gd name="connsiteY19" fmla="*/ 1828800 h 3249369"/>
                <a:gd name="connsiteX20" fmla="*/ 145143 w 4215960"/>
                <a:gd name="connsiteY20" fmla="*/ 1850571 h 3249369"/>
                <a:gd name="connsiteX21" fmla="*/ 166914 w 4215960"/>
                <a:gd name="connsiteY21" fmla="*/ 1894114 h 3249369"/>
                <a:gd name="connsiteX22" fmla="*/ 188685 w 4215960"/>
                <a:gd name="connsiteY22" fmla="*/ 1944914 h 3249369"/>
                <a:gd name="connsiteX23" fmla="*/ 195943 w 4215960"/>
                <a:gd name="connsiteY23" fmla="*/ 1973943 h 3249369"/>
                <a:gd name="connsiteX24" fmla="*/ 232228 w 4215960"/>
                <a:gd name="connsiteY24" fmla="*/ 2024743 h 3249369"/>
                <a:gd name="connsiteX25" fmla="*/ 254000 w 4215960"/>
                <a:gd name="connsiteY25" fmla="*/ 2082800 h 3249369"/>
                <a:gd name="connsiteX26" fmla="*/ 275771 w 4215960"/>
                <a:gd name="connsiteY26" fmla="*/ 2104571 h 3249369"/>
                <a:gd name="connsiteX27" fmla="*/ 312057 w 4215960"/>
                <a:gd name="connsiteY27" fmla="*/ 2177143 h 3249369"/>
                <a:gd name="connsiteX28" fmla="*/ 348343 w 4215960"/>
                <a:gd name="connsiteY28" fmla="*/ 2227943 h 3249369"/>
                <a:gd name="connsiteX29" fmla="*/ 355600 w 4215960"/>
                <a:gd name="connsiteY29" fmla="*/ 2249714 h 3249369"/>
                <a:gd name="connsiteX30" fmla="*/ 406400 w 4215960"/>
                <a:gd name="connsiteY30" fmla="*/ 2315028 h 3249369"/>
                <a:gd name="connsiteX31" fmla="*/ 435428 w 4215960"/>
                <a:gd name="connsiteY31" fmla="*/ 2380343 h 3249369"/>
                <a:gd name="connsiteX32" fmla="*/ 457200 w 4215960"/>
                <a:gd name="connsiteY32" fmla="*/ 2409371 h 3249369"/>
                <a:gd name="connsiteX33" fmla="*/ 471714 w 4215960"/>
                <a:gd name="connsiteY33" fmla="*/ 2467428 h 3249369"/>
                <a:gd name="connsiteX34" fmla="*/ 478971 w 4215960"/>
                <a:gd name="connsiteY34" fmla="*/ 2489200 h 3249369"/>
                <a:gd name="connsiteX35" fmla="*/ 486228 w 4215960"/>
                <a:gd name="connsiteY35" fmla="*/ 2518228 h 3249369"/>
                <a:gd name="connsiteX36" fmla="*/ 493485 w 4215960"/>
                <a:gd name="connsiteY36" fmla="*/ 2583543 h 3249369"/>
                <a:gd name="connsiteX37" fmla="*/ 515257 w 4215960"/>
                <a:gd name="connsiteY37" fmla="*/ 2641600 h 3249369"/>
                <a:gd name="connsiteX38" fmla="*/ 544285 w 4215960"/>
                <a:gd name="connsiteY38" fmla="*/ 2685143 h 3249369"/>
                <a:gd name="connsiteX39" fmla="*/ 573314 w 4215960"/>
                <a:gd name="connsiteY39" fmla="*/ 2735943 h 3249369"/>
                <a:gd name="connsiteX40" fmla="*/ 602343 w 4215960"/>
                <a:gd name="connsiteY40" fmla="*/ 2757714 h 3249369"/>
                <a:gd name="connsiteX41" fmla="*/ 645885 w 4215960"/>
                <a:gd name="connsiteY41" fmla="*/ 2801257 h 3249369"/>
                <a:gd name="connsiteX42" fmla="*/ 674914 w 4215960"/>
                <a:gd name="connsiteY42" fmla="*/ 2823028 h 3249369"/>
                <a:gd name="connsiteX43" fmla="*/ 711200 w 4215960"/>
                <a:gd name="connsiteY43" fmla="*/ 2866571 h 3249369"/>
                <a:gd name="connsiteX44" fmla="*/ 740228 w 4215960"/>
                <a:gd name="connsiteY44" fmla="*/ 2888343 h 3249369"/>
                <a:gd name="connsiteX45" fmla="*/ 812800 w 4215960"/>
                <a:gd name="connsiteY45" fmla="*/ 2953657 h 3249369"/>
                <a:gd name="connsiteX46" fmla="*/ 849085 w 4215960"/>
                <a:gd name="connsiteY46" fmla="*/ 2997200 h 3249369"/>
                <a:gd name="connsiteX47" fmla="*/ 870857 w 4215960"/>
                <a:gd name="connsiteY47" fmla="*/ 3011714 h 3249369"/>
                <a:gd name="connsiteX48" fmla="*/ 907143 w 4215960"/>
                <a:gd name="connsiteY48" fmla="*/ 3055257 h 3249369"/>
                <a:gd name="connsiteX49" fmla="*/ 936171 w 4215960"/>
                <a:gd name="connsiteY49" fmla="*/ 3077028 h 3249369"/>
                <a:gd name="connsiteX50" fmla="*/ 1030514 w 4215960"/>
                <a:gd name="connsiteY50" fmla="*/ 3120571 h 3249369"/>
                <a:gd name="connsiteX51" fmla="*/ 1480457 w 4215960"/>
                <a:gd name="connsiteY51" fmla="*/ 3106057 h 3249369"/>
                <a:gd name="connsiteX52" fmla="*/ 1531257 w 4215960"/>
                <a:gd name="connsiteY52" fmla="*/ 3091543 h 3249369"/>
                <a:gd name="connsiteX53" fmla="*/ 1618343 w 4215960"/>
                <a:gd name="connsiteY53" fmla="*/ 3084285 h 3249369"/>
                <a:gd name="connsiteX54" fmla="*/ 1698171 w 4215960"/>
                <a:gd name="connsiteY54" fmla="*/ 3069771 h 3249369"/>
                <a:gd name="connsiteX55" fmla="*/ 1756228 w 4215960"/>
                <a:gd name="connsiteY55" fmla="*/ 3062514 h 3249369"/>
                <a:gd name="connsiteX56" fmla="*/ 1785257 w 4215960"/>
                <a:gd name="connsiteY56" fmla="*/ 3048000 h 3249369"/>
                <a:gd name="connsiteX57" fmla="*/ 1850571 w 4215960"/>
                <a:gd name="connsiteY57" fmla="*/ 3026228 h 3249369"/>
                <a:gd name="connsiteX58" fmla="*/ 1886857 w 4215960"/>
                <a:gd name="connsiteY58" fmla="*/ 3011714 h 3249369"/>
                <a:gd name="connsiteX59" fmla="*/ 1988457 w 4215960"/>
                <a:gd name="connsiteY59" fmla="*/ 2997200 h 3249369"/>
                <a:gd name="connsiteX60" fmla="*/ 2017485 w 4215960"/>
                <a:gd name="connsiteY60" fmla="*/ 2989943 h 3249369"/>
                <a:gd name="connsiteX61" fmla="*/ 2053771 w 4215960"/>
                <a:gd name="connsiteY61" fmla="*/ 2982685 h 3249369"/>
                <a:gd name="connsiteX62" fmla="*/ 2140857 w 4215960"/>
                <a:gd name="connsiteY62" fmla="*/ 2968171 h 3249369"/>
                <a:gd name="connsiteX63" fmla="*/ 3235098 w 4215960"/>
                <a:gd name="connsiteY63" fmla="*/ 3228068 h 3249369"/>
                <a:gd name="connsiteX64" fmla="*/ 3227612 w 4215960"/>
                <a:gd name="connsiteY64" fmla="*/ 3232377 h 3249369"/>
                <a:gd name="connsiteX65" fmla="*/ 3541937 w 4215960"/>
                <a:gd name="connsiteY65" fmla="*/ 3214914 h 3249369"/>
                <a:gd name="connsiteX66" fmla="*/ 3540350 w 4215960"/>
                <a:gd name="connsiteY66" fmla="*/ 3205390 h 3249369"/>
                <a:gd name="connsiteX67" fmla="*/ 3527649 w 4215960"/>
                <a:gd name="connsiteY67" fmla="*/ 3167291 h 3249369"/>
                <a:gd name="connsiteX68" fmla="*/ 3533999 w 4215960"/>
                <a:gd name="connsiteY68" fmla="*/ 3119665 h 3249369"/>
                <a:gd name="connsiteX69" fmla="*/ 3545112 w 4215960"/>
                <a:gd name="connsiteY69" fmla="*/ 3064102 h 3249369"/>
                <a:gd name="connsiteX70" fmla="*/ 3507012 w 4215960"/>
                <a:gd name="connsiteY70" fmla="*/ 3033940 h 3249369"/>
                <a:gd name="connsiteX71" fmla="*/ 3540349 w 4215960"/>
                <a:gd name="connsiteY71" fmla="*/ 3024415 h 3249369"/>
                <a:gd name="connsiteX72" fmla="*/ 3518124 w 4215960"/>
                <a:gd name="connsiteY72" fmla="*/ 2987902 h 3249369"/>
                <a:gd name="connsiteX73" fmla="*/ 3556225 w 4215960"/>
                <a:gd name="connsiteY73" fmla="*/ 2983141 h 3249369"/>
                <a:gd name="connsiteX74" fmla="*/ 3562574 w 4215960"/>
                <a:gd name="connsiteY74" fmla="*/ 2949802 h 3249369"/>
                <a:gd name="connsiteX75" fmla="*/ 3624488 w 4215960"/>
                <a:gd name="connsiteY75" fmla="*/ 2959329 h 3249369"/>
                <a:gd name="connsiteX76" fmla="*/ 3657601 w 4215960"/>
                <a:gd name="connsiteY76" fmla="*/ 2974521 h 3249369"/>
                <a:gd name="connsiteX77" fmla="*/ 3623808 w 4215960"/>
                <a:gd name="connsiteY77" fmla="*/ 3015569 h 3249369"/>
                <a:gd name="connsiteX78" fmla="*/ 3662816 w 4215960"/>
                <a:gd name="connsiteY78" fmla="*/ 3123065 h 3249369"/>
                <a:gd name="connsiteX79" fmla="*/ 3715203 w 4215960"/>
                <a:gd name="connsiteY79" fmla="*/ 3154363 h 3249369"/>
                <a:gd name="connsiteX80" fmla="*/ 3767137 w 4215960"/>
                <a:gd name="connsiteY80" fmla="*/ 3112181 h 3249369"/>
                <a:gd name="connsiteX81" fmla="*/ 3852862 w 4215960"/>
                <a:gd name="connsiteY81" fmla="*/ 3063648 h 3249369"/>
                <a:gd name="connsiteX82" fmla="*/ 3835626 w 4215960"/>
                <a:gd name="connsiteY82" fmla="*/ 2974747 h 3249369"/>
                <a:gd name="connsiteX83" fmla="*/ 3912960 w 4215960"/>
                <a:gd name="connsiteY83" fmla="*/ 2842078 h 3249369"/>
                <a:gd name="connsiteX84" fmla="*/ 4205514 w 4215960"/>
                <a:gd name="connsiteY84" fmla="*/ 2508930 h 3249369"/>
                <a:gd name="connsiteX85" fmla="*/ 4124097 w 4215960"/>
                <a:gd name="connsiteY85" fmla="*/ 2499858 h 3249369"/>
                <a:gd name="connsiteX86" fmla="*/ 4128634 w 4215960"/>
                <a:gd name="connsiteY86" fmla="*/ 2408010 h 3249369"/>
                <a:gd name="connsiteX87" fmla="*/ 4079647 w 4215960"/>
                <a:gd name="connsiteY87" fmla="*/ 2382838 h 3249369"/>
                <a:gd name="connsiteX88" fmla="*/ 3995510 w 4215960"/>
                <a:gd name="connsiteY88" fmla="*/ 2414360 h 3249369"/>
                <a:gd name="connsiteX89" fmla="*/ 3958771 w 4215960"/>
                <a:gd name="connsiteY89" fmla="*/ 2378075 h 3249369"/>
                <a:gd name="connsiteX90" fmla="*/ 4003448 w 4215960"/>
                <a:gd name="connsiteY90" fmla="*/ 2355170 h 3249369"/>
                <a:gd name="connsiteX91" fmla="*/ 3874181 w 4215960"/>
                <a:gd name="connsiteY91" fmla="*/ 2141991 h 3249369"/>
                <a:gd name="connsiteX92" fmla="*/ 3889147 w 4215960"/>
                <a:gd name="connsiteY92" fmla="*/ 2111828 h 3249369"/>
                <a:gd name="connsiteX93" fmla="*/ 3865562 w 4215960"/>
                <a:gd name="connsiteY93" fmla="*/ 1996168 h 3249369"/>
                <a:gd name="connsiteX94" fmla="*/ 3706813 w 4215960"/>
                <a:gd name="connsiteY94" fmla="*/ 1985282 h 3249369"/>
                <a:gd name="connsiteX95" fmla="*/ 3673475 w 4215960"/>
                <a:gd name="connsiteY95" fmla="*/ 2034040 h 3249369"/>
                <a:gd name="connsiteX96" fmla="*/ 3584575 w 4215960"/>
                <a:gd name="connsiteY96" fmla="*/ 2048556 h 3249369"/>
                <a:gd name="connsiteX97" fmla="*/ 3590925 w 4215960"/>
                <a:gd name="connsiteY97" fmla="*/ 2026557 h 3249369"/>
                <a:gd name="connsiteX98" fmla="*/ 3537403 w 4215960"/>
                <a:gd name="connsiteY98" fmla="*/ 2010456 h 3249369"/>
                <a:gd name="connsiteX99" fmla="*/ 3512684 w 4215960"/>
                <a:gd name="connsiteY99" fmla="*/ 1845355 h 3249369"/>
                <a:gd name="connsiteX100" fmla="*/ 3232377 w 4215960"/>
                <a:gd name="connsiteY100" fmla="*/ 1778680 h 3249369"/>
                <a:gd name="connsiteX101" fmla="*/ 3096078 w 4215960"/>
                <a:gd name="connsiteY101" fmla="*/ 1821996 h 3249369"/>
                <a:gd name="connsiteX102" fmla="*/ 2964089 w 4215960"/>
                <a:gd name="connsiteY102" fmla="*/ 1814512 h 3249369"/>
                <a:gd name="connsiteX103" fmla="*/ 2831646 w 4215960"/>
                <a:gd name="connsiteY103" fmla="*/ 1703614 h 3249369"/>
                <a:gd name="connsiteX104" fmla="*/ 2618468 w 4215960"/>
                <a:gd name="connsiteY104" fmla="*/ 1400401 h 3249369"/>
                <a:gd name="connsiteX105" fmla="*/ 2220006 w 4215960"/>
                <a:gd name="connsiteY105" fmla="*/ 1260928 h 3249369"/>
                <a:gd name="connsiteX106" fmla="*/ 1821543 w 4215960"/>
                <a:gd name="connsiteY106" fmla="*/ 1284514 h 3249369"/>
                <a:gd name="connsiteX107" fmla="*/ 1799771 w 4215960"/>
                <a:gd name="connsiteY107" fmla="*/ 1211943 h 3249369"/>
                <a:gd name="connsiteX108" fmla="*/ 1756228 w 4215960"/>
                <a:gd name="connsiteY108" fmla="*/ 1139371 h 3249369"/>
                <a:gd name="connsiteX109" fmla="*/ 1625600 w 4215960"/>
                <a:gd name="connsiteY109" fmla="*/ 986971 h 3249369"/>
                <a:gd name="connsiteX110" fmla="*/ 1589314 w 4215960"/>
                <a:gd name="connsiteY110" fmla="*/ 928914 h 3249369"/>
                <a:gd name="connsiteX111" fmla="*/ 1574800 w 4215960"/>
                <a:gd name="connsiteY111" fmla="*/ 892628 h 3249369"/>
                <a:gd name="connsiteX112" fmla="*/ 1538514 w 4215960"/>
                <a:gd name="connsiteY112" fmla="*/ 856343 h 3249369"/>
                <a:gd name="connsiteX113" fmla="*/ 1509485 w 4215960"/>
                <a:gd name="connsiteY113" fmla="*/ 820057 h 3249369"/>
                <a:gd name="connsiteX114" fmla="*/ 1473200 w 4215960"/>
                <a:gd name="connsiteY114" fmla="*/ 783771 h 3249369"/>
                <a:gd name="connsiteX115" fmla="*/ 1436914 w 4215960"/>
                <a:gd name="connsiteY115" fmla="*/ 718457 h 3249369"/>
                <a:gd name="connsiteX116" fmla="*/ 1357085 w 4215960"/>
                <a:gd name="connsiteY116" fmla="*/ 624114 h 3249369"/>
                <a:gd name="connsiteX117" fmla="*/ 1335314 w 4215960"/>
                <a:gd name="connsiteY117" fmla="*/ 602343 h 3249369"/>
                <a:gd name="connsiteX118" fmla="*/ 1277257 w 4215960"/>
                <a:gd name="connsiteY118" fmla="*/ 529771 h 3249369"/>
                <a:gd name="connsiteX119" fmla="*/ 1219200 w 4215960"/>
                <a:gd name="connsiteY119" fmla="*/ 464457 h 3249369"/>
                <a:gd name="connsiteX120" fmla="*/ 1161143 w 4215960"/>
                <a:gd name="connsiteY120" fmla="*/ 406400 h 3249369"/>
                <a:gd name="connsiteX121" fmla="*/ 1081314 w 4215960"/>
                <a:gd name="connsiteY121" fmla="*/ 362857 h 3249369"/>
                <a:gd name="connsiteX122" fmla="*/ 1052285 w 4215960"/>
                <a:gd name="connsiteY122" fmla="*/ 333828 h 3249369"/>
                <a:gd name="connsiteX123" fmla="*/ 1001485 w 4215960"/>
                <a:gd name="connsiteY123" fmla="*/ 304800 h 3249369"/>
                <a:gd name="connsiteX124" fmla="*/ 979714 w 4215960"/>
                <a:gd name="connsiteY124" fmla="*/ 290285 h 3249369"/>
                <a:gd name="connsiteX125" fmla="*/ 928914 w 4215960"/>
                <a:gd name="connsiteY125" fmla="*/ 246743 h 3249369"/>
                <a:gd name="connsiteX126" fmla="*/ 907143 w 4215960"/>
                <a:gd name="connsiteY126" fmla="*/ 232228 h 3249369"/>
                <a:gd name="connsiteX127" fmla="*/ 885371 w 4215960"/>
                <a:gd name="connsiteY127" fmla="*/ 224971 h 3249369"/>
                <a:gd name="connsiteX128" fmla="*/ 849085 w 4215960"/>
                <a:gd name="connsiteY128" fmla="*/ 188685 h 3249369"/>
                <a:gd name="connsiteX129" fmla="*/ 820057 w 4215960"/>
                <a:gd name="connsiteY129" fmla="*/ 166914 h 3249369"/>
                <a:gd name="connsiteX130" fmla="*/ 812800 w 4215960"/>
                <a:gd name="connsiteY130" fmla="*/ 145143 h 3249369"/>
                <a:gd name="connsiteX131" fmla="*/ 762000 w 4215960"/>
                <a:gd name="connsiteY131" fmla="*/ 116114 h 3249369"/>
                <a:gd name="connsiteX132" fmla="*/ 740228 w 4215960"/>
                <a:gd name="connsiteY132" fmla="*/ 101600 h 3249369"/>
                <a:gd name="connsiteX133" fmla="*/ 703943 w 4215960"/>
                <a:gd name="connsiteY133" fmla="*/ 65314 h 3249369"/>
                <a:gd name="connsiteX134" fmla="*/ 689428 w 4215960"/>
                <a:gd name="connsiteY134" fmla="*/ 50800 h 3249369"/>
                <a:gd name="connsiteX135" fmla="*/ 660400 w 4215960"/>
                <a:gd name="connsiteY135" fmla="*/ 43543 h 3249369"/>
                <a:gd name="connsiteX136" fmla="*/ 638628 w 4215960"/>
                <a:gd name="connsiteY136" fmla="*/ 36285 h 3249369"/>
                <a:gd name="connsiteX137" fmla="*/ 602343 w 4215960"/>
                <a:gd name="connsiteY137" fmla="*/ 0 h 3249369"/>
                <a:gd name="connsiteX0" fmla="*/ 602343 w 4215960"/>
                <a:gd name="connsiteY0" fmla="*/ 0 h 3251935"/>
                <a:gd name="connsiteX1" fmla="*/ 406400 w 4215960"/>
                <a:gd name="connsiteY1" fmla="*/ 7257 h 3251935"/>
                <a:gd name="connsiteX2" fmla="*/ 362857 w 4215960"/>
                <a:gd name="connsiteY2" fmla="*/ 36285 h 3251935"/>
                <a:gd name="connsiteX3" fmla="*/ 312057 w 4215960"/>
                <a:gd name="connsiteY3" fmla="*/ 50800 h 3251935"/>
                <a:gd name="connsiteX4" fmla="*/ 239485 w 4215960"/>
                <a:gd name="connsiteY4" fmla="*/ 101600 h 3251935"/>
                <a:gd name="connsiteX5" fmla="*/ 210457 w 4215960"/>
                <a:gd name="connsiteY5" fmla="*/ 108857 h 3251935"/>
                <a:gd name="connsiteX6" fmla="*/ 159657 w 4215960"/>
                <a:gd name="connsiteY6" fmla="*/ 137885 h 3251935"/>
                <a:gd name="connsiteX7" fmla="*/ 130628 w 4215960"/>
                <a:gd name="connsiteY7" fmla="*/ 166914 h 3251935"/>
                <a:gd name="connsiteX8" fmla="*/ 108857 w 4215960"/>
                <a:gd name="connsiteY8" fmla="*/ 188685 h 3251935"/>
                <a:gd name="connsiteX9" fmla="*/ 94343 w 4215960"/>
                <a:gd name="connsiteY9" fmla="*/ 203200 h 3251935"/>
                <a:gd name="connsiteX10" fmla="*/ 43543 w 4215960"/>
                <a:gd name="connsiteY10" fmla="*/ 283028 h 3251935"/>
                <a:gd name="connsiteX11" fmla="*/ 14514 w 4215960"/>
                <a:gd name="connsiteY11" fmla="*/ 362857 h 3251935"/>
                <a:gd name="connsiteX12" fmla="*/ 0 w 4215960"/>
                <a:gd name="connsiteY12" fmla="*/ 420914 h 3251935"/>
                <a:gd name="connsiteX13" fmla="*/ 7257 w 4215960"/>
                <a:gd name="connsiteY13" fmla="*/ 1393371 h 3251935"/>
                <a:gd name="connsiteX14" fmla="*/ 29028 w 4215960"/>
                <a:gd name="connsiteY14" fmla="*/ 1494971 h 3251935"/>
                <a:gd name="connsiteX15" fmla="*/ 43543 w 4215960"/>
                <a:gd name="connsiteY15" fmla="*/ 1531257 h 3251935"/>
                <a:gd name="connsiteX16" fmla="*/ 58057 w 4215960"/>
                <a:gd name="connsiteY16" fmla="*/ 1596571 h 3251935"/>
                <a:gd name="connsiteX17" fmla="*/ 79828 w 4215960"/>
                <a:gd name="connsiteY17" fmla="*/ 1647371 h 3251935"/>
                <a:gd name="connsiteX18" fmla="*/ 116114 w 4215960"/>
                <a:gd name="connsiteY18" fmla="*/ 1763485 h 3251935"/>
                <a:gd name="connsiteX19" fmla="*/ 137885 w 4215960"/>
                <a:gd name="connsiteY19" fmla="*/ 1828800 h 3251935"/>
                <a:gd name="connsiteX20" fmla="*/ 145143 w 4215960"/>
                <a:gd name="connsiteY20" fmla="*/ 1850571 h 3251935"/>
                <a:gd name="connsiteX21" fmla="*/ 166914 w 4215960"/>
                <a:gd name="connsiteY21" fmla="*/ 1894114 h 3251935"/>
                <a:gd name="connsiteX22" fmla="*/ 188685 w 4215960"/>
                <a:gd name="connsiteY22" fmla="*/ 1944914 h 3251935"/>
                <a:gd name="connsiteX23" fmla="*/ 195943 w 4215960"/>
                <a:gd name="connsiteY23" fmla="*/ 1973943 h 3251935"/>
                <a:gd name="connsiteX24" fmla="*/ 232228 w 4215960"/>
                <a:gd name="connsiteY24" fmla="*/ 2024743 h 3251935"/>
                <a:gd name="connsiteX25" fmla="*/ 254000 w 4215960"/>
                <a:gd name="connsiteY25" fmla="*/ 2082800 h 3251935"/>
                <a:gd name="connsiteX26" fmla="*/ 275771 w 4215960"/>
                <a:gd name="connsiteY26" fmla="*/ 2104571 h 3251935"/>
                <a:gd name="connsiteX27" fmla="*/ 312057 w 4215960"/>
                <a:gd name="connsiteY27" fmla="*/ 2177143 h 3251935"/>
                <a:gd name="connsiteX28" fmla="*/ 348343 w 4215960"/>
                <a:gd name="connsiteY28" fmla="*/ 2227943 h 3251935"/>
                <a:gd name="connsiteX29" fmla="*/ 355600 w 4215960"/>
                <a:gd name="connsiteY29" fmla="*/ 2249714 h 3251935"/>
                <a:gd name="connsiteX30" fmla="*/ 406400 w 4215960"/>
                <a:gd name="connsiteY30" fmla="*/ 2315028 h 3251935"/>
                <a:gd name="connsiteX31" fmla="*/ 435428 w 4215960"/>
                <a:gd name="connsiteY31" fmla="*/ 2380343 h 3251935"/>
                <a:gd name="connsiteX32" fmla="*/ 457200 w 4215960"/>
                <a:gd name="connsiteY32" fmla="*/ 2409371 h 3251935"/>
                <a:gd name="connsiteX33" fmla="*/ 471714 w 4215960"/>
                <a:gd name="connsiteY33" fmla="*/ 2467428 h 3251935"/>
                <a:gd name="connsiteX34" fmla="*/ 478971 w 4215960"/>
                <a:gd name="connsiteY34" fmla="*/ 2489200 h 3251935"/>
                <a:gd name="connsiteX35" fmla="*/ 486228 w 4215960"/>
                <a:gd name="connsiteY35" fmla="*/ 2518228 h 3251935"/>
                <a:gd name="connsiteX36" fmla="*/ 493485 w 4215960"/>
                <a:gd name="connsiteY36" fmla="*/ 2583543 h 3251935"/>
                <a:gd name="connsiteX37" fmla="*/ 515257 w 4215960"/>
                <a:gd name="connsiteY37" fmla="*/ 2641600 h 3251935"/>
                <a:gd name="connsiteX38" fmla="*/ 544285 w 4215960"/>
                <a:gd name="connsiteY38" fmla="*/ 2685143 h 3251935"/>
                <a:gd name="connsiteX39" fmla="*/ 573314 w 4215960"/>
                <a:gd name="connsiteY39" fmla="*/ 2735943 h 3251935"/>
                <a:gd name="connsiteX40" fmla="*/ 602343 w 4215960"/>
                <a:gd name="connsiteY40" fmla="*/ 2757714 h 3251935"/>
                <a:gd name="connsiteX41" fmla="*/ 645885 w 4215960"/>
                <a:gd name="connsiteY41" fmla="*/ 2801257 h 3251935"/>
                <a:gd name="connsiteX42" fmla="*/ 674914 w 4215960"/>
                <a:gd name="connsiteY42" fmla="*/ 2823028 h 3251935"/>
                <a:gd name="connsiteX43" fmla="*/ 711200 w 4215960"/>
                <a:gd name="connsiteY43" fmla="*/ 2866571 h 3251935"/>
                <a:gd name="connsiteX44" fmla="*/ 740228 w 4215960"/>
                <a:gd name="connsiteY44" fmla="*/ 2888343 h 3251935"/>
                <a:gd name="connsiteX45" fmla="*/ 812800 w 4215960"/>
                <a:gd name="connsiteY45" fmla="*/ 2953657 h 3251935"/>
                <a:gd name="connsiteX46" fmla="*/ 849085 w 4215960"/>
                <a:gd name="connsiteY46" fmla="*/ 2997200 h 3251935"/>
                <a:gd name="connsiteX47" fmla="*/ 870857 w 4215960"/>
                <a:gd name="connsiteY47" fmla="*/ 3011714 h 3251935"/>
                <a:gd name="connsiteX48" fmla="*/ 907143 w 4215960"/>
                <a:gd name="connsiteY48" fmla="*/ 3055257 h 3251935"/>
                <a:gd name="connsiteX49" fmla="*/ 936171 w 4215960"/>
                <a:gd name="connsiteY49" fmla="*/ 3077028 h 3251935"/>
                <a:gd name="connsiteX50" fmla="*/ 1030514 w 4215960"/>
                <a:gd name="connsiteY50" fmla="*/ 3120571 h 3251935"/>
                <a:gd name="connsiteX51" fmla="*/ 1480457 w 4215960"/>
                <a:gd name="connsiteY51" fmla="*/ 3106057 h 3251935"/>
                <a:gd name="connsiteX52" fmla="*/ 1531257 w 4215960"/>
                <a:gd name="connsiteY52" fmla="*/ 3091543 h 3251935"/>
                <a:gd name="connsiteX53" fmla="*/ 1618343 w 4215960"/>
                <a:gd name="connsiteY53" fmla="*/ 3084285 h 3251935"/>
                <a:gd name="connsiteX54" fmla="*/ 1698171 w 4215960"/>
                <a:gd name="connsiteY54" fmla="*/ 3069771 h 3251935"/>
                <a:gd name="connsiteX55" fmla="*/ 1756228 w 4215960"/>
                <a:gd name="connsiteY55" fmla="*/ 3062514 h 3251935"/>
                <a:gd name="connsiteX56" fmla="*/ 1785257 w 4215960"/>
                <a:gd name="connsiteY56" fmla="*/ 3048000 h 3251935"/>
                <a:gd name="connsiteX57" fmla="*/ 1850571 w 4215960"/>
                <a:gd name="connsiteY57" fmla="*/ 3026228 h 3251935"/>
                <a:gd name="connsiteX58" fmla="*/ 1886857 w 4215960"/>
                <a:gd name="connsiteY58" fmla="*/ 3011714 h 3251935"/>
                <a:gd name="connsiteX59" fmla="*/ 1988457 w 4215960"/>
                <a:gd name="connsiteY59" fmla="*/ 2997200 h 3251935"/>
                <a:gd name="connsiteX60" fmla="*/ 2017485 w 4215960"/>
                <a:gd name="connsiteY60" fmla="*/ 2989943 h 3251935"/>
                <a:gd name="connsiteX61" fmla="*/ 2053771 w 4215960"/>
                <a:gd name="connsiteY61" fmla="*/ 2982685 h 3251935"/>
                <a:gd name="connsiteX62" fmla="*/ 2140857 w 4215960"/>
                <a:gd name="connsiteY62" fmla="*/ 2968171 h 3251935"/>
                <a:gd name="connsiteX63" fmla="*/ 3235098 w 4215960"/>
                <a:gd name="connsiteY63" fmla="*/ 3228068 h 3251935"/>
                <a:gd name="connsiteX64" fmla="*/ 3597500 w 4215960"/>
                <a:gd name="connsiteY64" fmla="*/ 3238727 h 3251935"/>
                <a:gd name="connsiteX65" fmla="*/ 3541937 w 4215960"/>
                <a:gd name="connsiteY65" fmla="*/ 3214914 h 3251935"/>
                <a:gd name="connsiteX66" fmla="*/ 3540350 w 4215960"/>
                <a:gd name="connsiteY66" fmla="*/ 3205390 h 3251935"/>
                <a:gd name="connsiteX67" fmla="*/ 3527649 w 4215960"/>
                <a:gd name="connsiteY67" fmla="*/ 3167291 h 3251935"/>
                <a:gd name="connsiteX68" fmla="*/ 3533999 w 4215960"/>
                <a:gd name="connsiteY68" fmla="*/ 3119665 h 3251935"/>
                <a:gd name="connsiteX69" fmla="*/ 3545112 w 4215960"/>
                <a:gd name="connsiteY69" fmla="*/ 3064102 h 3251935"/>
                <a:gd name="connsiteX70" fmla="*/ 3507012 w 4215960"/>
                <a:gd name="connsiteY70" fmla="*/ 3033940 h 3251935"/>
                <a:gd name="connsiteX71" fmla="*/ 3540349 w 4215960"/>
                <a:gd name="connsiteY71" fmla="*/ 3024415 h 3251935"/>
                <a:gd name="connsiteX72" fmla="*/ 3518124 w 4215960"/>
                <a:gd name="connsiteY72" fmla="*/ 2987902 h 3251935"/>
                <a:gd name="connsiteX73" fmla="*/ 3556225 w 4215960"/>
                <a:gd name="connsiteY73" fmla="*/ 2983141 h 3251935"/>
                <a:gd name="connsiteX74" fmla="*/ 3562574 w 4215960"/>
                <a:gd name="connsiteY74" fmla="*/ 2949802 h 3251935"/>
                <a:gd name="connsiteX75" fmla="*/ 3624488 w 4215960"/>
                <a:gd name="connsiteY75" fmla="*/ 2959329 h 3251935"/>
                <a:gd name="connsiteX76" fmla="*/ 3657601 w 4215960"/>
                <a:gd name="connsiteY76" fmla="*/ 2974521 h 3251935"/>
                <a:gd name="connsiteX77" fmla="*/ 3623808 w 4215960"/>
                <a:gd name="connsiteY77" fmla="*/ 3015569 h 3251935"/>
                <a:gd name="connsiteX78" fmla="*/ 3662816 w 4215960"/>
                <a:gd name="connsiteY78" fmla="*/ 3123065 h 3251935"/>
                <a:gd name="connsiteX79" fmla="*/ 3715203 w 4215960"/>
                <a:gd name="connsiteY79" fmla="*/ 3154363 h 3251935"/>
                <a:gd name="connsiteX80" fmla="*/ 3767137 w 4215960"/>
                <a:gd name="connsiteY80" fmla="*/ 3112181 h 3251935"/>
                <a:gd name="connsiteX81" fmla="*/ 3852862 w 4215960"/>
                <a:gd name="connsiteY81" fmla="*/ 3063648 h 3251935"/>
                <a:gd name="connsiteX82" fmla="*/ 3835626 w 4215960"/>
                <a:gd name="connsiteY82" fmla="*/ 2974747 h 3251935"/>
                <a:gd name="connsiteX83" fmla="*/ 3912960 w 4215960"/>
                <a:gd name="connsiteY83" fmla="*/ 2842078 h 3251935"/>
                <a:gd name="connsiteX84" fmla="*/ 4205514 w 4215960"/>
                <a:gd name="connsiteY84" fmla="*/ 2508930 h 3251935"/>
                <a:gd name="connsiteX85" fmla="*/ 4124097 w 4215960"/>
                <a:gd name="connsiteY85" fmla="*/ 2499858 h 3251935"/>
                <a:gd name="connsiteX86" fmla="*/ 4128634 w 4215960"/>
                <a:gd name="connsiteY86" fmla="*/ 2408010 h 3251935"/>
                <a:gd name="connsiteX87" fmla="*/ 4079647 w 4215960"/>
                <a:gd name="connsiteY87" fmla="*/ 2382838 h 3251935"/>
                <a:gd name="connsiteX88" fmla="*/ 3995510 w 4215960"/>
                <a:gd name="connsiteY88" fmla="*/ 2414360 h 3251935"/>
                <a:gd name="connsiteX89" fmla="*/ 3958771 w 4215960"/>
                <a:gd name="connsiteY89" fmla="*/ 2378075 h 3251935"/>
                <a:gd name="connsiteX90" fmla="*/ 4003448 w 4215960"/>
                <a:gd name="connsiteY90" fmla="*/ 2355170 h 3251935"/>
                <a:gd name="connsiteX91" fmla="*/ 3874181 w 4215960"/>
                <a:gd name="connsiteY91" fmla="*/ 2141991 h 3251935"/>
                <a:gd name="connsiteX92" fmla="*/ 3889147 w 4215960"/>
                <a:gd name="connsiteY92" fmla="*/ 2111828 h 3251935"/>
                <a:gd name="connsiteX93" fmla="*/ 3865562 w 4215960"/>
                <a:gd name="connsiteY93" fmla="*/ 1996168 h 3251935"/>
                <a:gd name="connsiteX94" fmla="*/ 3706813 w 4215960"/>
                <a:gd name="connsiteY94" fmla="*/ 1985282 h 3251935"/>
                <a:gd name="connsiteX95" fmla="*/ 3673475 w 4215960"/>
                <a:gd name="connsiteY95" fmla="*/ 2034040 h 3251935"/>
                <a:gd name="connsiteX96" fmla="*/ 3584575 w 4215960"/>
                <a:gd name="connsiteY96" fmla="*/ 2048556 h 3251935"/>
                <a:gd name="connsiteX97" fmla="*/ 3590925 w 4215960"/>
                <a:gd name="connsiteY97" fmla="*/ 2026557 h 3251935"/>
                <a:gd name="connsiteX98" fmla="*/ 3537403 w 4215960"/>
                <a:gd name="connsiteY98" fmla="*/ 2010456 h 3251935"/>
                <a:gd name="connsiteX99" fmla="*/ 3512684 w 4215960"/>
                <a:gd name="connsiteY99" fmla="*/ 1845355 h 3251935"/>
                <a:gd name="connsiteX100" fmla="*/ 3232377 w 4215960"/>
                <a:gd name="connsiteY100" fmla="*/ 1778680 h 3251935"/>
                <a:gd name="connsiteX101" fmla="*/ 3096078 w 4215960"/>
                <a:gd name="connsiteY101" fmla="*/ 1821996 h 3251935"/>
                <a:gd name="connsiteX102" fmla="*/ 2964089 w 4215960"/>
                <a:gd name="connsiteY102" fmla="*/ 1814512 h 3251935"/>
                <a:gd name="connsiteX103" fmla="*/ 2831646 w 4215960"/>
                <a:gd name="connsiteY103" fmla="*/ 1703614 h 3251935"/>
                <a:gd name="connsiteX104" fmla="*/ 2618468 w 4215960"/>
                <a:gd name="connsiteY104" fmla="*/ 1400401 h 3251935"/>
                <a:gd name="connsiteX105" fmla="*/ 2220006 w 4215960"/>
                <a:gd name="connsiteY105" fmla="*/ 1260928 h 3251935"/>
                <a:gd name="connsiteX106" fmla="*/ 1821543 w 4215960"/>
                <a:gd name="connsiteY106" fmla="*/ 1284514 h 3251935"/>
                <a:gd name="connsiteX107" fmla="*/ 1799771 w 4215960"/>
                <a:gd name="connsiteY107" fmla="*/ 1211943 h 3251935"/>
                <a:gd name="connsiteX108" fmla="*/ 1756228 w 4215960"/>
                <a:gd name="connsiteY108" fmla="*/ 1139371 h 3251935"/>
                <a:gd name="connsiteX109" fmla="*/ 1625600 w 4215960"/>
                <a:gd name="connsiteY109" fmla="*/ 986971 h 3251935"/>
                <a:gd name="connsiteX110" fmla="*/ 1589314 w 4215960"/>
                <a:gd name="connsiteY110" fmla="*/ 928914 h 3251935"/>
                <a:gd name="connsiteX111" fmla="*/ 1574800 w 4215960"/>
                <a:gd name="connsiteY111" fmla="*/ 892628 h 3251935"/>
                <a:gd name="connsiteX112" fmla="*/ 1538514 w 4215960"/>
                <a:gd name="connsiteY112" fmla="*/ 856343 h 3251935"/>
                <a:gd name="connsiteX113" fmla="*/ 1509485 w 4215960"/>
                <a:gd name="connsiteY113" fmla="*/ 820057 h 3251935"/>
                <a:gd name="connsiteX114" fmla="*/ 1473200 w 4215960"/>
                <a:gd name="connsiteY114" fmla="*/ 783771 h 3251935"/>
                <a:gd name="connsiteX115" fmla="*/ 1436914 w 4215960"/>
                <a:gd name="connsiteY115" fmla="*/ 718457 h 3251935"/>
                <a:gd name="connsiteX116" fmla="*/ 1357085 w 4215960"/>
                <a:gd name="connsiteY116" fmla="*/ 624114 h 3251935"/>
                <a:gd name="connsiteX117" fmla="*/ 1335314 w 4215960"/>
                <a:gd name="connsiteY117" fmla="*/ 602343 h 3251935"/>
                <a:gd name="connsiteX118" fmla="*/ 1277257 w 4215960"/>
                <a:gd name="connsiteY118" fmla="*/ 529771 h 3251935"/>
                <a:gd name="connsiteX119" fmla="*/ 1219200 w 4215960"/>
                <a:gd name="connsiteY119" fmla="*/ 464457 h 3251935"/>
                <a:gd name="connsiteX120" fmla="*/ 1161143 w 4215960"/>
                <a:gd name="connsiteY120" fmla="*/ 406400 h 3251935"/>
                <a:gd name="connsiteX121" fmla="*/ 1081314 w 4215960"/>
                <a:gd name="connsiteY121" fmla="*/ 362857 h 3251935"/>
                <a:gd name="connsiteX122" fmla="*/ 1052285 w 4215960"/>
                <a:gd name="connsiteY122" fmla="*/ 333828 h 3251935"/>
                <a:gd name="connsiteX123" fmla="*/ 1001485 w 4215960"/>
                <a:gd name="connsiteY123" fmla="*/ 304800 h 3251935"/>
                <a:gd name="connsiteX124" fmla="*/ 979714 w 4215960"/>
                <a:gd name="connsiteY124" fmla="*/ 290285 h 3251935"/>
                <a:gd name="connsiteX125" fmla="*/ 928914 w 4215960"/>
                <a:gd name="connsiteY125" fmla="*/ 246743 h 3251935"/>
                <a:gd name="connsiteX126" fmla="*/ 907143 w 4215960"/>
                <a:gd name="connsiteY126" fmla="*/ 232228 h 3251935"/>
                <a:gd name="connsiteX127" fmla="*/ 885371 w 4215960"/>
                <a:gd name="connsiteY127" fmla="*/ 224971 h 3251935"/>
                <a:gd name="connsiteX128" fmla="*/ 849085 w 4215960"/>
                <a:gd name="connsiteY128" fmla="*/ 188685 h 3251935"/>
                <a:gd name="connsiteX129" fmla="*/ 820057 w 4215960"/>
                <a:gd name="connsiteY129" fmla="*/ 166914 h 3251935"/>
                <a:gd name="connsiteX130" fmla="*/ 812800 w 4215960"/>
                <a:gd name="connsiteY130" fmla="*/ 145143 h 3251935"/>
                <a:gd name="connsiteX131" fmla="*/ 762000 w 4215960"/>
                <a:gd name="connsiteY131" fmla="*/ 116114 h 3251935"/>
                <a:gd name="connsiteX132" fmla="*/ 740228 w 4215960"/>
                <a:gd name="connsiteY132" fmla="*/ 101600 h 3251935"/>
                <a:gd name="connsiteX133" fmla="*/ 703943 w 4215960"/>
                <a:gd name="connsiteY133" fmla="*/ 65314 h 3251935"/>
                <a:gd name="connsiteX134" fmla="*/ 689428 w 4215960"/>
                <a:gd name="connsiteY134" fmla="*/ 50800 h 3251935"/>
                <a:gd name="connsiteX135" fmla="*/ 660400 w 4215960"/>
                <a:gd name="connsiteY135" fmla="*/ 43543 h 3251935"/>
                <a:gd name="connsiteX136" fmla="*/ 638628 w 4215960"/>
                <a:gd name="connsiteY136" fmla="*/ 36285 h 3251935"/>
                <a:gd name="connsiteX137" fmla="*/ 602343 w 4215960"/>
                <a:gd name="connsiteY137" fmla="*/ 0 h 3251935"/>
                <a:gd name="connsiteX0" fmla="*/ 602343 w 4215960"/>
                <a:gd name="connsiteY0" fmla="*/ 0 h 3246784"/>
                <a:gd name="connsiteX1" fmla="*/ 406400 w 4215960"/>
                <a:gd name="connsiteY1" fmla="*/ 7257 h 3246784"/>
                <a:gd name="connsiteX2" fmla="*/ 362857 w 4215960"/>
                <a:gd name="connsiteY2" fmla="*/ 36285 h 3246784"/>
                <a:gd name="connsiteX3" fmla="*/ 312057 w 4215960"/>
                <a:gd name="connsiteY3" fmla="*/ 50800 h 3246784"/>
                <a:gd name="connsiteX4" fmla="*/ 239485 w 4215960"/>
                <a:gd name="connsiteY4" fmla="*/ 101600 h 3246784"/>
                <a:gd name="connsiteX5" fmla="*/ 210457 w 4215960"/>
                <a:gd name="connsiteY5" fmla="*/ 108857 h 3246784"/>
                <a:gd name="connsiteX6" fmla="*/ 159657 w 4215960"/>
                <a:gd name="connsiteY6" fmla="*/ 137885 h 3246784"/>
                <a:gd name="connsiteX7" fmla="*/ 130628 w 4215960"/>
                <a:gd name="connsiteY7" fmla="*/ 166914 h 3246784"/>
                <a:gd name="connsiteX8" fmla="*/ 108857 w 4215960"/>
                <a:gd name="connsiteY8" fmla="*/ 188685 h 3246784"/>
                <a:gd name="connsiteX9" fmla="*/ 94343 w 4215960"/>
                <a:gd name="connsiteY9" fmla="*/ 203200 h 3246784"/>
                <a:gd name="connsiteX10" fmla="*/ 43543 w 4215960"/>
                <a:gd name="connsiteY10" fmla="*/ 283028 h 3246784"/>
                <a:gd name="connsiteX11" fmla="*/ 14514 w 4215960"/>
                <a:gd name="connsiteY11" fmla="*/ 362857 h 3246784"/>
                <a:gd name="connsiteX12" fmla="*/ 0 w 4215960"/>
                <a:gd name="connsiteY12" fmla="*/ 420914 h 3246784"/>
                <a:gd name="connsiteX13" fmla="*/ 7257 w 4215960"/>
                <a:gd name="connsiteY13" fmla="*/ 1393371 h 3246784"/>
                <a:gd name="connsiteX14" fmla="*/ 29028 w 4215960"/>
                <a:gd name="connsiteY14" fmla="*/ 1494971 h 3246784"/>
                <a:gd name="connsiteX15" fmla="*/ 43543 w 4215960"/>
                <a:gd name="connsiteY15" fmla="*/ 1531257 h 3246784"/>
                <a:gd name="connsiteX16" fmla="*/ 58057 w 4215960"/>
                <a:gd name="connsiteY16" fmla="*/ 1596571 h 3246784"/>
                <a:gd name="connsiteX17" fmla="*/ 79828 w 4215960"/>
                <a:gd name="connsiteY17" fmla="*/ 1647371 h 3246784"/>
                <a:gd name="connsiteX18" fmla="*/ 116114 w 4215960"/>
                <a:gd name="connsiteY18" fmla="*/ 1763485 h 3246784"/>
                <a:gd name="connsiteX19" fmla="*/ 137885 w 4215960"/>
                <a:gd name="connsiteY19" fmla="*/ 1828800 h 3246784"/>
                <a:gd name="connsiteX20" fmla="*/ 145143 w 4215960"/>
                <a:gd name="connsiteY20" fmla="*/ 1850571 h 3246784"/>
                <a:gd name="connsiteX21" fmla="*/ 166914 w 4215960"/>
                <a:gd name="connsiteY21" fmla="*/ 1894114 h 3246784"/>
                <a:gd name="connsiteX22" fmla="*/ 188685 w 4215960"/>
                <a:gd name="connsiteY22" fmla="*/ 1944914 h 3246784"/>
                <a:gd name="connsiteX23" fmla="*/ 195943 w 4215960"/>
                <a:gd name="connsiteY23" fmla="*/ 1973943 h 3246784"/>
                <a:gd name="connsiteX24" fmla="*/ 232228 w 4215960"/>
                <a:gd name="connsiteY24" fmla="*/ 2024743 h 3246784"/>
                <a:gd name="connsiteX25" fmla="*/ 254000 w 4215960"/>
                <a:gd name="connsiteY25" fmla="*/ 2082800 h 3246784"/>
                <a:gd name="connsiteX26" fmla="*/ 275771 w 4215960"/>
                <a:gd name="connsiteY26" fmla="*/ 2104571 h 3246784"/>
                <a:gd name="connsiteX27" fmla="*/ 312057 w 4215960"/>
                <a:gd name="connsiteY27" fmla="*/ 2177143 h 3246784"/>
                <a:gd name="connsiteX28" fmla="*/ 348343 w 4215960"/>
                <a:gd name="connsiteY28" fmla="*/ 2227943 h 3246784"/>
                <a:gd name="connsiteX29" fmla="*/ 355600 w 4215960"/>
                <a:gd name="connsiteY29" fmla="*/ 2249714 h 3246784"/>
                <a:gd name="connsiteX30" fmla="*/ 406400 w 4215960"/>
                <a:gd name="connsiteY30" fmla="*/ 2315028 h 3246784"/>
                <a:gd name="connsiteX31" fmla="*/ 435428 w 4215960"/>
                <a:gd name="connsiteY31" fmla="*/ 2380343 h 3246784"/>
                <a:gd name="connsiteX32" fmla="*/ 457200 w 4215960"/>
                <a:gd name="connsiteY32" fmla="*/ 2409371 h 3246784"/>
                <a:gd name="connsiteX33" fmla="*/ 471714 w 4215960"/>
                <a:gd name="connsiteY33" fmla="*/ 2467428 h 3246784"/>
                <a:gd name="connsiteX34" fmla="*/ 478971 w 4215960"/>
                <a:gd name="connsiteY34" fmla="*/ 2489200 h 3246784"/>
                <a:gd name="connsiteX35" fmla="*/ 486228 w 4215960"/>
                <a:gd name="connsiteY35" fmla="*/ 2518228 h 3246784"/>
                <a:gd name="connsiteX36" fmla="*/ 493485 w 4215960"/>
                <a:gd name="connsiteY36" fmla="*/ 2583543 h 3246784"/>
                <a:gd name="connsiteX37" fmla="*/ 515257 w 4215960"/>
                <a:gd name="connsiteY37" fmla="*/ 2641600 h 3246784"/>
                <a:gd name="connsiteX38" fmla="*/ 544285 w 4215960"/>
                <a:gd name="connsiteY38" fmla="*/ 2685143 h 3246784"/>
                <a:gd name="connsiteX39" fmla="*/ 573314 w 4215960"/>
                <a:gd name="connsiteY39" fmla="*/ 2735943 h 3246784"/>
                <a:gd name="connsiteX40" fmla="*/ 602343 w 4215960"/>
                <a:gd name="connsiteY40" fmla="*/ 2757714 h 3246784"/>
                <a:gd name="connsiteX41" fmla="*/ 645885 w 4215960"/>
                <a:gd name="connsiteY41" fmla="*/ 2801257 h 3246784"/>
                <a:gd name="connsiteX42" fmla="*/ 674914 w 4215960"/>
                <a:gd name="connsiteY42" fmla="*/ 2823028 h 3246784"/>
                <a:gd name="connsiteX43" fmla="*/ 711200 w 4215960"/>
                <a:gd name="connsiteY43" fmla="*/ 2866571 h 3246784"/>
                <a:gd name="connsiteX44" fmla="*/ 740228 w 4215960"/>
                <a:gd name="connsiteY44" fmla="*/ 2888343 h 3246784"/>
                <a:gd name="connsiteX45" fmla="*/ 812800 w 4215960"/>
                <a:gd name="connsiteY45" fmla="*/ 2953657 h 3246784"/>
                <a:gd name="connsiteX46" fmla="*/ 849085 w 4215960"/>
                <a:gd name="connsiteY46" fmla="*/ 2997200 h 3246784"/>
                <a:gd name="connsiteX47" fmla="*/ 870857 w 4215960"/>
                <a:gd name="connsiteY47" fmla="*/ 3011714 h 3246784"/>
                <a:gd name="connsiteX48" fmla="*/ 907143 w 4215960"/>
                <a:gd name="connsiteY48" fmla="*/ 3055257 h 3246784"/>
                <a:gd name="connsiteX49" fmla="*/ 936171 w 4215960"/>
                <a:gd name="connsiteY49" fmla="*/ 3077028 h 3246784"/>
                <a:gd name="connsiteX50" fmla="*/ 1030514 w 4215960"/>
                <a:gd name="connsiteY50" fmla="*/ 3120571 h 3246784"/>
                <a:gd name="connsiteX51" fmla="*/ 1480457 w 4215960"/>
                <a:gd name="connsiteY51" fmla="*/ 3106057 h 3246784"/>
                <a:gd name="connsiteX52" fmla="*/ 1531257 w 4215960"/>
                <a:gd name="connsiteY52" fmla="*/ 3091543 h 3246784"/>
                <a:gd name="connsiteX53" fmla="*/ 1618343 w 4215960"/>
                <a:gd name="connsiteY53" fmla="*/ 3084285 h 3246784"/>
                <a:gd name="connsiteX54" fmla="*/ 1698171 w 4215960"/>
                <a:gd name="connsiteY54" fmla="*/ 3069771 h 3246784"/>
                <a:gd name="connsiteX55" fmla="*/ 1756228 w 4215960"/>
                <a:gd name="connsiteY55" fmla="*/ 3062514 h 3246784"/>
                <a:gd name="connsiteX56" fmla="*/ 1785257 w 4215960"/>
                <a:gd name="connsiteY56" fmla="*/ 3048000 h 3246784"/>
                <a:gd name="connsiteX57" fmla="*/ 1850571 w 4215960"/>
                <a:gd name="connsiteY57" fmla="*/ 3026228 h 3246784"/>
                <a:gd name="connsiteX58" fmla="*/ 1886857 w 4215960"/>
                <a:gd name="connsiteY58" fmla="*/ 3011714 h 3246784"/>
                <a:gd name="connsiteX59" fmla="*/ 1988457 w 4215960"/>
                <a:gd name="connsiteY59" fmla="*/ 2997200 h 3246784"/>
                <a:gd name="connsiteX60" fmla="*/ 2017485 w 4215960"/>
                <a:gd name="connsiteY60" fmla="*/ 2989943 h 3246784"/>
                <a:gd name="connsiteX61" fmla="*/ 2053771 w 4215960"/>
                <a:gd name="connsiteY61" fmla="*/ 2982685 h 3246784"/>
                <a:gd name="connsiteX62" fmla="*/ 2140857 w 4215960"/>
                <a:gd name="connsiteY62" fmla="*/ 2968171 h 3246784"/>
                <a:gd name="connsiteX63" fmla="*/ 3235098 w 4215960"/>
                <a:gd name="connsiteY63" fmla="*/ 3228068 h 3246784"/>
                <a:gd name="connsiteX64" fmla="*/ 3229200 w 4215960"/>
                <a:gd name="connsiteY64" fmla="*/ 3227614 h 3246784"/>
                <a:gd name="connsiteX65" fmla="*/ 3597500 w 4215960"/>
                <a:gd name="connsiteY65" fmla="*/ 3238727 h 3246784"/>
                <a:gd name="connsiteX66" fmla="*/ 3541937 w 4215960"/>
                <a:gd name="connsiteY66" fmla="*/ 3214914 h 3246784"/>
                <a:gd name="connsiteX67" fmla="*/ 3540350 w 4215960"/>
                <a:gd name="connsiteY67" fmla="*/ 3205390 h 3246784"/>
                <a:gd name="connsiteX68" fmla="*/ 3527649 w 4215960"/>
                <a:gd name="connsiteY68" fmla="*/ 3167291 h 3246784"/>
                <a:gd name="connsiteX69" fmla="*/ 3533999 w 4215960"/>
                <a:gd name="connsiteY69" fmla="*/ 3119665 h 3246784"/>
                <a:gd name="connsiteX70" fmla="*/ 3545112 w 4215960"/>
                <a:gd name="connsiteY70" fmla="*/ 3064102 h 3246784"/>
                <a:gd name="connsiteX71" fmla="*/ 3507012 w 4215960"/>
                <a:gd name="connsiteY71" fmla="*/ 3033940 h 3246784"/>
                <a:gd name="connsiteX72" fmla="*/ 3540349 w 4215960"/>
                <a:gd name="connsiteY72" fmla="*/ 3024415 h 3246784"/>
                <a:gd name="connsiteX73" fmla="*/ 3518124 w 4215960"/>
                <a:gd name="connsiteY73" fmla="*/ 2987902 h 3246784"/>
                <a:gd name="connsiteX74" fmla="*/ 3556225 w 4215960"/>
                <a:gd name="connsiteY74" fmla="*/ 2983141 h 3246784"/>
                <a:gd name="connsiteX75" fmla="*/ 3562574 w 4215960"/>
                <a:gd name="connsiteY75" fmla="*/ 2949802 h 3246784"/>
                <a:gd name="connsiteX76" fmla="*/ 3624488 w 4215960"/>
                <a:gd name="connsiteY76" fmla="*/ 2959329 h 3246784"/>
                <a:gd name="connsiteX77" fmla="*/ 3657601 w 4215960"/>
                <a:gd name="connsiteY77" fmla="*/ 2974521 h 3246784"/>
                <a:gd name="connsiteX78" fmla="*/ 3623808 w 4215960"/>
                <a:gd name="connsiteY78" fmla="*/ 3015569 h 3246784"/>
                <a:gd name="connsiteX79" fmla="*/ 3662816 w 4215960"/>
                <a:gd name="connsiteY79" fmla="*/ 3123065 h 3246784"/>
                <a:gd name="connsiteX80" fmla="*/ 3715203 w 4215960"/>
                <a:gd name="connsiteY80" fmla="*/ 3154363 h 3246784"/>
                <a:gd name="connsiteX81" fmla="*/ 3767137 w 4215960"/>
                <a:gd name="connsiteY81" fmla="*/ 3112181 h 3246784"/>
                <a:gd name="connsiteX82" fmla="*/ 3852862 w 4215960"/>
                <a:gd name="connsiteY82" fmla="*/ 3063648 h 3246784"/>
                <a:gd name="connsiteX83" fmla="*/ 3835626 w 4215960"/>
                <a:gd name="connsiteY83" fmla="*/ 2974747 h 3246784"/>
                <a:gd name="connsiteX84" fmla="*/ 3912960 w 4215960"/>
                <a:gd name="connsiteY84" fmla="*/ 2842078 h 3246784"/>
                <a:gd name="connsiteX85" fmla="*/ 4205514 w 4215960"/>
                <a:gd name="connsiteY85" fmla="*/ 2508930 h 3246784"/>
                <a:gd name="connsiteX86" fmla="*/ 4124097 w 4215960"/>
                <a:gd name="connsiteY86" fmla="*/ 2499858 h 3246784"/>
                <a:gd name="connsiteX87" fmla="*/ 4128634 w 4215960"/>
                <a:gd name="connsiteY87" fmla="*/ 2408010 h 3246784"/>
                <a:gd name="connsiteX88" fmla="*/ 4079647 w 4215960"/>
                <a:gd name="connsiteY88" fmla="*/ 2382838 h 3246784"/>
                <a:gd name="connsiteX89" fmla="*/ 3995510 w 4215960"/>
                <a:gd name="connsiteY89" fmla="*/ 2414360 h 3246784"/>
                <a:gd name="connsiteX90" fmla="*/ 3958771 w 4215960"/>
                <a:gd name="connsiteY90" fmla="*/ 2378075 h 3246784"/>
                <a:gd name="connsiteX91" fmla="*/ 4003448 w 4215960"/>
                <a:gd name="connsiteY91" fmla="*/ 2355170 h 3246784"/>
                <a:gd name="connsiteX92" fmla="*/ 3874181 w 4215960"/>
                <a:gd name="connsiteY92" fmla="*/ 2141991 h 3246784"/>
                <a:gd name="connsiteX93" fmla="*/ 3889147 w 4215960"/>
                <a:gd name="connsiteY93" fmla="*/ 2111828 h 3246784"/>
                <a:gd name="connsiteX94" fmla="*/ 3865562 w 4215960"/>
                <a:gd name="connsiteY94" fmla="*/ 1996168 h 3246784"/>
                <a:gd name="connsiteX95" fmla="*/ 3706813 w 4215960"/>
                <a:gd name="connsiteY95" fmla="*/ 1985282 h 3246784"/>
                <a:gd name="connsiteX96" fmla="*/ 3673475 w 4215960"/>
                <a:gd name="connsiteY96" fmla="*/ 2034040 h 3246784"/>
                <a:gd name="connsiteX97" fmla="*/ 3584575 w 4215960"/>
                <a:gd name="connsiteY97" fmla="*/ 2048556 h 3246784"/>
                <a:gd name="connsiteX98" fmla="*/ 3590925 w 4215960"/>
                <a:gd name="connsiteY98" fmla="*/ 2026557 h 3246784"/>
                <a:gd name="connsiteX99" fmla="*/ 3537403 w 4215960"/>
                <a:gd name="connsiteY99" fmla="*/ 2010456 h 3246784"/>
                <a:gd name="connsiteX100" fmla="*/ 3512684 w 4215960"/>
                <a:gd name="connsiteY100" fmla="*/ 1845355 h 3246784"/>
                <a:gd name="connsiteX101" fmla="*/ 3232377 w 4215960"/>
                <a:gd name="connsiteY101" fmla="*/ 1778680 h 3246784"/>
                <a:gd name="connsiteX102" fmla="*/ 3096078 w 4215960"/>
                <a:gd name="connsiteY102" fmla="*/ 1821996 h 3246784"/>
                <a:gd name="connsiteX103" fmla="*/ 2964089 w 4215960"/>
                <a:gd name="connsiteY103" fmla="*/ 1814512 h 3246784"/>
                <a:gd name="connsiteX104" fmla="*/ 2831646 w 4215960"/>
                <a:gd name="connsiteY104" fmla="*/ 1703614 h 3246784"/>
                <a:gd name="connsiteX105" fmla="*/ 2618468 w 4215960"/>
                <a:gd name="connsiteY105" fmla="*/ 1400401 h 3246784"/>
                <a:gd name="connsiteX106" fmla="*/ 2220006 w 4215960"/>
                <a:gd name="connsiteY106" fmla="*/ 1260928 h 3246784"/>
                <a:gd name="connsiteX107" fmla="*/ 1821543 w 4215960"/>
                <a:gd name="connsiteY107" fmla="*/ 1284514 h 3246784"/>
                <a:gd name="connsiteX108" fmla="*/ 1799771 w 4215960"/>
                <a:gd name="connsiteY108" fmla="*/ 1211943 h 3246784"/>
                <a:gd name="connsiteX109" fmla="*/ 1756228 w 4215960"/>
                <a:gd name="connsiteY109" fmla="*/ 1139371 h 3246784"/>
                <a:gd name="connsiteX110" fmla="*/ 1625600 w 4215960"/>
                <a:gd name="connsiteY110" fmla="*/ 986971 h 3246784"/>
                <a:gd name="connsiteX111" fmla="*/ 1589314 w 4215960"/>
                <a:gd name="connsiteY111" fmla="*/ 928914 h 3246784"/>
                <a:gd name="connsiteX112" fmla="*/ 1574800 w 4215960"/>
                <a:gd name="connsiteY112" fmla="*/ 892628 h 3246784"/>
                <a:gd name="connsiteX113" fmla="*/ 1538514 w 4215960"/>
                <a:gd name="connsiteY113" fmla="*/ 856343 h 3246784"/>
                <a:gd name="connsiteX114" fmla="*/ 1509485 w 4215960"/>
                <a:gd name="connsiteY114" fmla="*/ 820057 h 3246784"/>
                <a:gd name="connsiteX115" fmla="*/ 1473200 w 4215960"/>
                <a:gd name="connsiteY115" fmla="*/ 783771 h 3246784"/>
                <a:gd name="connsiteX116" fmla="*/ 1436914 w 4215960"/>
                <a:gd name="connsiteY116" fmla="*/ 718457 h 3246784"/>
                <a:gd name="connsiteX117" fmla="*/ 1357085 w 4215960"/>
                <a:gd name="connsiteY117" fmla="*/ 624114 h 3246784"/>
                <a:gd name="connsiteX118" fmla="*/ 1335314 w 4215960"/>
                <a:gd name="connsiteY118" fmla="*/ 602343 h 3246784"/>
                <a:gd name="connsiteX119" fmla="*/ 1277257 w 4215960"/>
                <a:gd name="connsiteY119" fmla="*/ 529771 h 3246784"/>
                <a:gd name="connsiteX120" fmla="*/ 1219200 w 4215960"/>
                <a:gd name="connsiteY120" fmla="*/ 464457 h 3246784"/>
                <a:gd name="connsiteX121" fmla="*/ 1161143 w 4215960"/>
                <a:gd name="connsiteY121" fmla="*/ 406400 h 3246784"/>
                <a:gd name="connsiteX122" fmla="*/ 1081314 w 4215960"/>
                <a:gd name="connsiteY122" fmla="*/ 362857 h 3246784"/>
                <a:gd name="connsiteX123" fmla="*/ 1052285 w 4215960"/>
                <a:gd name="connsiteY123" fmla="*/ 333828 h 3246784"/>
                <a:gd name="connsiteX124" fmla="*/ 1001485 w 4215960"/>
                <a:gd name="connsiteY124" fmla="*/ 304800 h 3246784"/>
                <a:gd name="connsiteX125" fmla="*/ 979714 w 4215960"/>
                <a:gd name="connsiteY125" fmla="*/ 290285 h 3246784"/>
                <a:gd name="connsiteX126" fmla="*/ 928914 w 4215960"/>
                <a:gd name="connsiteY126" fmla="*/ 246743 h 3246784"/>
                <a:gd name="connsiteX127" fmla="*/ 907143 w 4215960"/>
                <a:gd name="connsiteY127" fmla="*/ 232228 h 3246784"/>
                <a:gd name="connsiteX128" fmla="*/ 885371 w 4215960"/>
                <a:gd name="connsiteY128" fmla="*/ 224971 h 3246784"/>
                <a:gd name="connsiteX129" fmla="*/ 849085 w 4215960"/>
                <a:gd name="connsiteY129" fmla="*/ 188685 h 3246784"/>
                <a:gd name="connsiteX130" fmla="*/ 820057 w 4215960"/>
                <a:gd name="connsiteY130" fmla="*/ 166914 h 3246784"/>
                <a:gd name="connsiteX131" fmla="*/ 812800 w 4215960"/>
                <a:gd name="connsiteY131" fmla="*/ 145143 h 3246784"/>
                <a:gd name="connsiteX132" fmla="*/ 762000 w 4215960"/>
                <a:gd name="connsiteY132" fmla="*/ 116114 h 3246784"/>
                <a:gd name="connsiteX133" fmla="*/ 740228 w 4215960"/>
                <a:gd name="connsiteY133" fmla="*/ 101600 h 3246784"/>
                <a:gd name="connsiteX134" fmla="*/ 703943 w 4215960"/>
                <a:gd name="connsiteY134" fmla="*/ 65314 h 3246784"/>
                <a:gd name="connsiteX135" fmla="*/ 689428 w 4215960"/>
                <a:gd name="connsiteY135" fmla="*/ 50800 h 3246784"/>
                <a:gd name="connsiteX136" fmla="*/ 660400 w 4215960"/>
                <a:gd name="connsiteY136" fmla="*/ 43543 h 3246784"/>
                <a:gd name="connsiteX137" fmla="*/ 638628 w 4215960"/>
                <a:gd name="connsiteY137" fmla="*/ 36285 h 3246784"/>
                <a:gd name="connsiteX138" fmla="*/ 602343 w 4215960"/>
                <a:gd name="connsiteY138" fmla="*/ 0 h 3246784"/>
                <a:gd name="connsiteX0" fmla="*/ 602343 w 4215960"/>
                <a:gd name="connsiteY0" fmla="*/ 0 h 3283229"/>
                <a:gd name="connsiteX1" fmla="*/ 406400 w 4215960"/>
                <a:gd name="connsiteY1" fmla="*/ 7257 h 3283229"/>
                <a:gd name="connsiteX2" fmla="*/ 362857 w 4215960"/>
                <a:gd name="connsiteY2" fmla="*/ 36285 h 3283229"/>
                <a:gd name="connsiteX3" fmla="*/ 312057 w 4215960"/>
                <a:gd name="connsiteY3" fmla="*/ 50800 h 3283229"/>
                <a:gd name="connsiteX4" fmla="*/ 239485 w 4215960"/>
                <a:gd name="connsiteY4" fmla="*/ 101600 h 3283229"/>
                <a:gd name="connsiteX5" fmla="*/ 210457 w 4215960"/>
                <a:gd name="connsiteY5" fmla="*/ 108857 h 3283229"/>
                <a:gd name="connsiteX6" fmla="*/ 159657 w 4215960"/>
                <a:gd name="connsiteY6" fmla="*/ 137885 h 3283229"/>
                <a:gd name="connsiteX7" fmla="*/ 130628 w 4215960"/>
                <a:gd name="connsiteY7" fmla="*/ 166914 h 3283229"/>
                <a:gd name="connsiteX8" fmla="*/ 108857 w 4215960"/>
                <a:gd name="connsiteY8" fmla="*/ 188685 h 3283229"/>
                <a:gd name="connsiteX9" fmla="*/ 94343 w 4215960"/>
                <a:gd name="connsiteY9" fmla="*/ 203200 h 3283229"/>
                <a:gd name="connsiteX10" fmla="*/ 43543 w 4215960"/>
                <a:gd name="connsiteY10" fmla="*/ 283028 h 3283229"/>
                <a:gd name="connsiteX11" fmla="*/ 14514 w 4215960"/>
                <a:gd name="connsiteY11" fmla="*/ 362857 h 3283229"/>
                <a:gd name="connsiteX12" fmla="*/ 0 w 4215960"/>
                <a:gd name="connsiteY12" fmla="*/ 420914 h 3283229"/>
                <a:gd name="connsiteX13" fmla="*/ 7257 w 4215960"/>
                <a:gd name="connsiteY13" fmla="*/ 1393371 h 3283229"/>
                <a:gd name="connsiteX14" fmla="*/ 29028 w 4215960"/>
                <a:gd name="connsiteY14" fmla="*/ 1494971 h 3283229"/>
                <a:gd name="connsiteX15" fmla="*/ 43543 w 4215960"/>
                <a:gd name="connsiteY15" fmla="*/ 1531257 h 3283229"/>
                <a:gd name="connsiteX16" fmla="*/ 58057 w 4215960"/>
                <a:gd name="connsiteY16" fmla="*/ 1596571 h 3283229"/>
                <a:gd name="connsiteX17" fmla="*/ 79828 w 4215960"/>
                <a:gd name="connsiteY17" fmla="*/ 1647371 h 3283229"/>
                <a:gd name="connsiteX18" fmla="*/ 116114 w 4215960"/>
                <a:gd name="connsiteY18" fmla="*/ 1763485 h 3283229"/>
                <a:gd name="connsiteX19" fmla="*/ 137885 w 4215960"/>
                <a:gd name="connsiteY19" fmla="*/ 1828800 h 3283229"/>
                <a:gd name="connsiteX20" fmla="*/ 145143 w 4215960"/>
                <a:gd name="connsiteY20" fmla="*/ 1850571 h 3283229"/>
                <a:gd name="connsiteX21" fmla="*/ 166914 w 4215960"/>
                <a:gd name="connsiteY21" fmla="*/ 1894114 h 3283229"/>
                <a:gd name="connsiteX22" fmla="*/ 188685 w 4215960"/>
                <a:gd name="connsiteY22" fmla="*/ 1944914 h 3283229"/>
                <a:gd name="connsiteX23" fmla="*/ 195943 w 4215960"/>
                <a:gd name="connsiteY23" fmla="*/ 1973943 h 3283229"/>
                <a:gd name="connsiteX24" fmla="*/ 232228 w 4215960"/>
                <a:gd name="connsiteY24" fmla="*/ 2024743 h 3283229"/>
                <a:gd name="connsiteX25" fmla="*/ 254000 w 4215960"/>
                <a:gd name="connsiteY25" fmla="*/ 2082800 h 3283229"/>
                <a:gd name="connsiteX26" fmla="*/ 275771 w 4215960"/>
                <a:gd name="connsiteY26" fmla="*/ 2104571 h 3283229"/>
                <a:gd name="connsiteX27" fmla="*/ 312057 w 4215960"/>
                <a:gd name="connsiteY27" fmla="*/ 2177143 h 3283229"/>
                <a:gd name="connsiteX28" fmla="*/ 348343 w 4215960"/>
                <a:gd name="connsiteY28" fmla="*/ 2227943 h 3283229"/>
                <a:gd name="connsiteX29" fmla="*/ 355600 w 4215960"/>
                <a:gd name="connsiteY29" fmla="*/ 2249714 h 3283229"/>
                <a:gd name="connsiteX30" fmla="*/ 406400 w 4215960"/>
                <a:gd name="connsiteY30" fmla="*/ 2315028 h 3283229"/>
                <a:gd name="connsiteX31" fmla="*/ 435428 w 4215960"/>
                <a:gd name="connsiteY31" fmla="*/ 2380343 h 3283229"/>
                <a:gd name="connsiteX32" fmla="*/ 457200 w 4215960"/>
                <a:gd name="connsiteY32" fmla="*/ 2409371 h 3283229"/>
                <a:gd name="connsiteX33" fmla="*/ 471714 w 4215960"/>
                <a:gd name="connsiteY33" fmla="*/ 2467428 h 3283229"/>
                <a:gd name="connsiteX34" fmla="*/ 478971 w 4215960"/>
                <a:gd name="connsiteY34" fmla="*/ 2489200 h 3283229"/>
                <a:gd name="connsiteX35" fmla="*/ 486228 w 4215960"/>
                <a:gd name="connsiteY35" fmla="*/ 2518228 h 3283229"/>
                <a:gd name="connsiteX36" fmla="*/ 493485 w 4215960"/>
                <a:gd name="connsiteY36" fmla="*/ 2583543 h 3283229"/>
                <a:gd name="connsiteX37" fmla="*/ 515257 w 4215960"/>
                <a:gd name="connsiteY37" fmla="*/ 2641600 h 3283229"/>
                <a:gd name="connsiteX38" fmla="*/ 544285 w 4215960"/>
                <a:gd name="connsiteY38" fmla="*/ 2685143 h 3283229"/>
                <a:gd name="connsiteX39" fmla="*/ 573314 w 4215960"/>
                <a:gd name="connsiteY39" fmla="*/ 2735943 h 3283229"/>
                <a:gd name="connsiteX40" fmla="*/ 602343 w 4215960"/>
                <a:gd name="connsiteY40" fmla="*/ 2757714 h 3283229"/>
                <a:gd name="connsiteX41" fmla="*/ 645885 w 4215960"/>
                <a:gd name="connsiteY41" fmla="*/ 2801257 h 3283229"/>
                <a:gd name="connsiteX42" fmla="*/ 674914 w 4215960"/>
                <a:gd name="connsiteY42" fmla="*/ 2823028 h 3283229"/>
                <a:gd name="connsiteX43" fmla="*/ 711200 w 4215960"/>
                <a:gd name="connsiteY43" fmla="*/ 2866571 h 3283229"/>
                <a:gd name="connsiteX44" fmla="*/ 740228 w 4215960"/>
                <a:gd name="connsiteY44" fmla="*/ 2888343 h 3283229"/>
                <a:gd name="connsiteX45" fmla="*/ 812800 w 4215960"/>
                <a:gd name="connsiteY45" fmla="*/ 2953657 h 3283229"/>
                <a:gd name="connsiteX46" fmla="*/ 849085 w 4215960"/>
                <a:gd name="connsiteY46" fmla="*/ 2997200 h 3283229"/>
                <a:gd name="connsiteX47" fmla="*/ 870857 w 4215960"/>
                <a:gd name="connsiteY47" fmla="*/ 3011714 h 3283229"/>
                <a:gd name="connsiteX48" fmla="*/ 907143 w 4215960"/>
                <a:gd name="connsiteY48" fmla="*/ 3055257 h 3283229"/>
                <a:gd name="connsiteX49" fmla="*/ 936171 w 4215960"/>
                <a:gd name="connsiteY49" fmla="*/ 3077028 h 3283229"/>
                <a:gd name="connsiteX50" fmla="*/ 1030514 w 4215960"/>
                <a:gd name="connsiteY50" fmla="*/ 3120571 h 3283229"/>
                <a:gd name="connsiteX51" fmla="*/ 1480457 w 4215960"/>
                <a:gd name="connsiteY51" fmla="*/ 3106057 h 3283229"/>
                <a:gd name="connsiteX52" fmla="*/ 1531257 w 4215960"/>
                <a:gd name="connsiteY52" fmla="*/ 3091543 h 3283229"/>
                <a:gd name="connsiteX53" fmla="*/ 1618343 w 4215960"/>
                <a:gd name="connsiteY53" fmla="*/ 3084285 h 3283229"/>
                <a:gd name="connsiteX54" fmla="*/ 1698171 w 4215960"/>
                <a:gd name="connsiteY54" fmla="*/ 3069771 h 3283229"/>
                <a:gd name="connsiteX55" fmla="*/ 1756228 w 4215960"/>
                <a:gd name="connsiteY55" fmla="*/ 3062514 h 3283229"/>
                <a:gd name="connsiteX56" fmla="*/ 1785257 w 4215960"/>
                <a:gd name="connsiteY56" fmla="*/ 3048000 h 3283229"/>
                <a:gd name="connsiteX57" fmla="*/ 1850571 w 4215960"/>
                <a:gd name="connsiteY57" fmla="*/ 3026228 h 3283229"/>
                <a:gd name="connsiteX58" fmla="*/ 1886857 w 4215960"/>
                <a:gd name="connsiteY58" fmla="*/ 3011714 h 3283229"/>
                <a:gd name="connsiteX59" fmla="*/ 1988457 w 4215960"/>
                <a:gd name="connsiteY59" fmla="*/ 2997200 h 3283229"/>
                <a:gd name="connsiteX60" fmla="*/ 2017485 w 4215960"/>
                <a:gd name="connsiteY60" fmla="*/ 2989943 h 3283229"/>
                <a:gd name="connsiteX61" fmla="*/ 2053771 w 4215960"/>
                <a:gd name="connsiteY61" fmla="*/ 2982685 h 3283229"/>
                <a:gd name="connsiteX62" fmla="*/ 2140857 w 4215960"/>
                <a:gd name="connsiteY62" fmla="*/ 2968171 h 3283229"/>
                <a:gd name="connsiteX63" fmla="*/ 3235098 w 4215960"/>
                <a:gd name="connsiteY63" fmla="*/ 3228068 h 3283229"/>
                <a:gd name="connsiteX64" fmla="*/ 3591150 w 4215960"/>
                <a:gd name="connsiteY64" fmla="*/ 3283177 h 3283229"/>
                <a:gd name="connsiteX65" fmla="*/ 3597500 w 4215960"/>
                <a:gd name="connsiteY65" fmla="*/ 3238727 h 3283229"/>
                <a:gd name="connsiteX66" fmla="*/ 3541937 w 4215960"/>
                <a:gd name="connsiteY66" fmla="*/ 3214914 h 3283229"/>
                <a:gd name="connsiteX67" fmla="*/ 3540350 w 4215960"/>
                <a:gd name="connsiteY67" fmla="*/ 3205390 h 3283229"/>
                <a:gd name="connsiteX68" fmla="*/ 3527649 w 4215960"/>
                <a:gd name="connsiteY68" fmla="*/ 3167291 h 3283229"/>
                <a:gd name="connsiteX69" fmla="*/ 3533999 w 4215960"/>
                <a:gd name="connsiteY69" fmla="*/ 3119665 h 3283229"/>
                <a:gd name="connsiteX70" fmla="*/ 3545112 w 4215960"/>
                <a:gd name="connsiteY70" fmla="*/ 3064102 h 3283229"/>
                <a:gd name="connsiteX71" fmla="*/ 3507012 w 4215960"/>
                <a:gd name="connsiteY71" fmla="*/ 3033940 h 3283229"/>
                <a:gd name="connsiteX72" fmla="*/ 3540349 w 4215960"/>
                <a:gd name="connsiteY72" fmla="*/ 3024415 h 3283229"/>
                <a:gd name="connsiteX73" fmla="*/ 3518124 w 4215960"/>
                <a:gd name="connsiteY73" fmla="*/ 2987902 h 3283229"/>
                <a:gd name="connsiteX74" fmla="*/ 3556225 w 4215960"/>
                <a:gd name="connsiteY74" fmla="*/ 2983141 h 3283229"/>
                <a:gd name="connsiteX75" fmla="*/ 3562574 w 4215960"/>
                <a:gd name="connsiteY75" fmla="*/ 2949802 h 3283229"/>
                <a:gd name="connsiteX76" fmla="*/ 3624488 w 4215960"/>
                <a:gd name="connsiteY76" fmla="*/ 2959329 h 3283229"/>
                <a:gd name="connsiteX77" fmla="*/ 3657601 w 4215960"/>
                <a:gd name="connsiteY77" fmla="*/ 2974521 h 3283229"/>
                <a:gd name="connsiteX78" fmla="*/ 3623808 w 4215960"/>
                <a:gd name="connsiteY78" fmla="*/ 3015569 h 3283229"/>
                <a:gd name="connsiteX79" fmla="*/ 3662816 w 4215960"/>
                <a:gd name="connsiteY79" fmla="*/ 3123065 h 3283229"/>
                <a:gd name="connsiteX80" fmla="*/ 3715203 w 4215960"/>
                <a:gd name="connsiteY80" fmla="*/ 3154363 h 3283229"/>
                <a:gd name="connsiteX81" fmla="*/ 3767137 w 4215960"/>
                <a:gd name="connsiteY81" fmla="*/ 3112181 h 3283229"/>
                <a:gd name="connsiteX82" fmla="*/ 3852862 w 4215960"/>
                <a:gd name="connsiteY82" fmla="*/ 3063648 h 3283229"/>
                <a:gd name="connsiteX83" fmla="*/ 3835626 w 4215960"/>
                <a:gd name="connsiteY83" fmla="*/ 2974747 h 3283229"/>
                <a:gd name="connsiteX84" fmla="*/ 3912960 w 4215960"/>
                <a:gd name="connsiteY84" fmla="*/ 2842078 h 3283229"/>
                <a:gd name="connsiteX85" fmla="*/ 4205514 w 4215960"/>
                <a:gd name="connsiteY85" fmla="*/ 2508930 h 3283229"/>
                <a:gd name="connsiteX86" fmla="*/ 4124097 w 4215960"/>
                <a:gd name="connsiteY86" fmla="*/ 2499858 h 3283229"/>
                <a:gd name="connsiteX87" fmla="*/ 4128634 w 4215960"/>
                <a:gd name="connsiteY87" fmla="*/ 2408010 h 3283229"/>
                <a:gd name="connsiteX88" fmla="*/ 4079647 w 4215960"/>
                <a:gd name="connsiteY88" fmla="*/ 2382838 h 3283229"/>
                <a:gd name="connsiteX89" fmla="*/ 3995510 w 4215960"/>
                <a:gd name="connsiteY89" fmla="*/ 2414360 h 3283229"/>
                <a:gd name="connsiteX90" fmla="*/ 3958771 w 4215960"/>
                <a:gd name="connsiteY90" fmla="*/ 2378075 h 3283229"/>
                <a:gd name="connsiteX91" fmla="*/ 4003448 w 4215960"/>
                <a:gd name="connsiteY91" fmla="*/ 2355170 h 3283229"/>
                <a:gd name="connsiteX92" fmla="*/ 3874181 w 4215960"/>
                <a:gd name="connsiteY92" fmla="*/ 2141991 h 3283229"/>
                <a:gd name="connsiteX93" fmla="*/ 3889147 w 4215960"/>
                <a:gd name="connsiteY93" fmla="*/ 2111828 h 3283229"/>
                <a:gd name="connsiteX94" fmla="*/ 3865562 w 4215960"/>
                <a:gd name="connsiteY94" fmla="*/ 1996168 h 3283229"/>
                <a:gd name="connsiteX95" fmla="*/ 3706813 w 4215960"/>
                <a:gd name="connsiteY95" fmla="*/ 1985282 h 3283229"/>
                <a:gd name="connsiteX96" fmla="*/ 3673475 w 4215960"/>
                <a:gd name="connsiteY96" fmla="*/ 2034040 h 3283229"/>
                <a:gd name="connsiteX97" fmla="*/ 3584575 w 4215960"/>
                <a:gd name="connsiteY97" fmla="*/ 2048556 h 3283229"/>
                <a:gd name="connsiteX98" fmla="*/ 3590925 w 4215960"/>
                <a:gd name="connsiteY98" fmla="*/ 2026557 h 3283229"/>
                <a:gd name="connsiteX99" fmla="*/ 3537403 w 4215960"/>
                <a:gd name="connsiteY99" fmla="*/ 2010456 h 3283229"/>
                <a:gd name="connsiteX100" fmla="*/ 3512684 w 4215960"/>
                <a:gd name="connsiteY100" fmla="*/ 1845355 h 3283229"/>
                <a:gd name="connsiteX101" fmla="*/ 3232377 w 4215960"/>
                <a:gd name="connsiteY101" fmla="*/ 1778680 h 3283229"/>
                <a:gd name="connsiteX102" fmla="*/ 3096078 w 4215960"/>
                <a:gd name="connsiteY102" fmla="*/ 1821996 h 3283229"/>
                <a:gd name="connsiteX103" fmla="*/ 2964089 w 4215960"/>
                <a:gd name="connsiteY103" fmla="*/ 1814512 h 3283229"/>
                <a:gd name="connsiteX104" fmla="*/ 2831646 w 4215960"/>
                <a:gd name="connsiteY104" fmla="*/ 1703614 h 3283229"/>
                <a:gd name="connsiteX105" fmla="*/ 2618468 w 4215960"/>
                <a:gd name="connsiteY105" fmla="*/ 1400401 h 3283229"/>
                <a:gd name="connsiteX106" fmla="*/ 2220006 w 4215960"/>
                <a:gd name="connsiteY106" fmla="*/ 1260928 h 3283229"/>
                <a:gd name="connsiteX107" fmla="*/ 1821543 w 4215960"/>
                <a:gd name="connsiteY107" fmla="*/ 1284514 h 3283229"/>
                <a:gd name="connsiteX108" fmla="*/ 1799771 w 4215960"/>
                <a:gd name="connsiteY108" fmla="*/ 1211943 h 3283229"/>
                <a:gd name="connsiteX109" fmla="*/ 1756228 w 4215960"/>
                <a:gd name="connsiteY109" fmla="*/ 1139371 h 3283229"/>
                <a:gd name="connsiteX110" fmla="*/ 1625600 w 4215960"/>
                <a:gd name="connsiteY110" fmla="*/ 986971 h 3283229"/>
                <a:gd name="connsiteX111" fmla="*/ 1589314 w 4215960"/>
                <a:gd name="connsiteY111" fmla="*/ 928914 h 3283229"/>
                <a:gd name="connsiteX112" fmla="*/ 1574800 w 4215960"/>
                <a:gd name="connsiteY112" fmla="*/ 892628 h 3283229"/>
                <a:gd name="connsiteX113" fmla="*/ 1538514 w 4215960"/>
                <a:gd name="connsiteY113" fmla="*/ 856343 h 3283229"/>
                <a:gd name="connsiteX114" fmla="*/ 1509485 w 4215960"/>
                <a:gd name="connsiteY114" fmla="*/ 820057 h 3283229"/>
                <a:gd name="connsiteX115" fmla="*/ 1473200 w 4215960"/>
                <a:gd name="connsiteY115" fmla="*/ 783771 h 3283229"/>
                <a:gd name="connsiteX116" fmla="*/ 1436914 w 4215960"/>
                <a:gd name="connsiteY116" fmla="*/ 718457 h 3283229"/>
                <a:gd name="connsiteX117" fmla="*/ 1357085 w 4215960"/>
                <a:gd name="connsiteY117" fmla="*/ 624114 h 3283229"/>
                <a:gd name="connsiteX118" fmla="*/ 1335314 w 4215960"/>
                <a:gd name="connsiteY118" fmla="*/ 602343 h 3283229"/>
                <a:gd name="connsiteX119" fmla="*/ 1277257 w 4215960"/>
                <a:gd name="connsiteY119" fmla="*/ 529771 h 3283229"/>
                <a:gd name="connsiteX120" fmla="*/ 1219200 w 4215960"/>
                <a:gd name="connsiteY120" fmla="*/ 464457 h 3283229"/>
                <a:gd name="connsiteX121" fmla="*/ 1161143 w 4215960"/>
                <a:gd name="connsiteY121" fmla="*/ 406400 h 3283229"/>
                <a:gd name="connsiteX122" fmla="*/ 1081314 w 4215960"/>
                <a:gd name="connsiteY122" fmla="*/ 362857 h 3283229"/>
                <a:gd name="connsiteX123" fmla="*/ 1052285 w 4215960"/>
                <a:gd name="connsiteY123" fmla="*/ 333828 h 3283229"/>
                <a:gd name="connsiteX124" fmla="*/ 1001485 w 4215960"/>
                <a:gd name="connsiteY124" fmla="*/ 304800 h 3283229"/>
                <a:gd name="connsiteX125" fmla="*/ 979714 w 4215960"/>
                <a:gd name="connsiteY125" fmla="*/ 290285 h 3283229"/>
                <a:gd name="connsiteX126" fmla="*/ 928914 w 4215960"/>
                <a:gd name="connsiteY126" fmla="*/ 246743 h 3283229"/>
                <a:gd name="connsiteX127" fmla="*/ 907143 w 4215960"/>
                <a:gd name="connsiteY127" fmla="*/ 232228 h 3283229"/>
                <a:gd name="connsiteX128" fmla="*/ 885371 w 4215960"/>
                <a:gd name="connsiteY128" fmla="*/ 224971 h 3283229"/>
                <a:gd name="connsiteX129" fmla="*/ 849085 w 4215960"/>
                <a:gd name="connsiteY129" fmla="*/ 188685 h 3283229"/>
                <a:gd name="connsiteX130" fmla="*/ 820057 w 4215960"/>
                <a:gd name="connsiteY130" fmla="*/ 166914 h 3283229"/>
                <a:gd name="connsiteX131" fmla="*/ 812800 w 4215960"/>
                <a:gd name="connsiteY131" fmla="*/ 145143 h 3283229"/>
                <a:gd name="connsiteX132" fmla="*/ 762000 w 4215960"/>
                <a:gd name="connsiteY132" fmla="*/ 116114 h 3283229"/>
                <a:gd name="connsiteX133" fmla="*/ 740228 w 4215960"/>
                <a:gd name="connsiteY133" fmla="*/ 101600 h 3283229"/>
                <a:gd name="connsiteX134" fmla="*/ 703943 w 4215960"/>
                <a:gd name="connsiteY134" fmla="*/ 65314 h 3283229"/>
                <a:gd name="connsiteX135" fmla="*/ 689428 w 4215960"/>
                <a:gd name="connsiteY135" fmla="*/ 50800 h 3283229"/>
                <a:gd name="connsiteX136" fmla="*/ 660400 w 4215960"/>
                <a:gd name="connsiteY136" fmla="*/ 43543 h 3283229"/>
                <a:gd name="connsiteX137" fmla="*/ 638628 w 4215960"/>
                <a:gd name="connsiteY137" fmla="*/ 36285 h 3283229"/>
                <a:gd name="connsiteX138" fmla="*/ 602343 w 4215960"/>
                <a:gd name="connsiteY138" fmla="*/ 0 h 3283229"/>
                <a:gd name="connsiteX0" fmla="*/ 602343 w 4215960"/>
                <a:gd name="connsiteY0" fmla="*/ 0 h 3283233"/>
                <a:gd name="connsiteX1" fmla="*/ 406400 w 4215960"/>
                <a:gd name="connsiteY1" fmla="*/ 7257 h 3283233"/>
                <a:gd name="connsiteX2" fmla="*/ 362857 w 4215960"/>
                <a:gd name="connsiteY2" fmla="*/ 36285 h 3283233"/>
                <a:gd name="connsiteX3" fmla="*/ 312057 w 4215960"/>
                <a:gd name="connsiteY3" fmla="*/ 50800 h 3283233"/>
                <a:gd name="connsiteX4" fmla="*/ 239485 w 4215960"/>
                <a:gd name="connsiteY4" fmla="*/ 101600 h 3283233"/>
                <a:gd name="connsiteX5" fmla="*/ 210457 w 4215960"/>
                <a:gd name="connsiteY5" fmla="*/ 108857 h 3283233"/>
                <a:gd name="connsiteX6" fmla="*/ 159657 w 4215960"/>
                <a:gd name="connsiteY6" fmla="*/ 137885 h 3283233"/>
                <a:gd name="connsiteX7" fmla="*/ 130628 w 4215960"/>
                <a:gd name="connsiteY7" fmla="*/ 166914 h 3283233"/>
                <a:gd name="connsiteX8" fmla="*/ 108857 w 4215960"/>
                <a:gd name="connsiteY8" fmla="*/ 188685 h 3283233"/>
                <a:gd name="connsiteX9" fmla="*/ 94343 w 4215960"/>
                <a:gd name="connsiteY9" fmla="*/ 203200 h 3283233"/>
                <a:gd name="connsiteX10" fmla="*/ 43543 w 4215960"/>
                <a:gd name="connsiteY10" fmla="*/ 283028 h 3283233"/>
                <a:gd name="connsiteX11" fmla="*/ 14514 w 4215960"/>
                <a:gd name="connsiteY11" fmla="*/ 362857 h 3283233"/>
                <a:gd name="connsiteX12" fmla="*/ 0 w 4215960"/>
                <a:gd name="connsiteY12" fmla="*/ 420914 h 3283233"/>
                <a:gd name="connsiteX13" fmla="*/ 7257 w 4215960"/>
                <a:gd name="connsiteY13" fmla="*/ 1393371 h 3283233"/>
                <a:gd name="connsiteX14" fmla="*/ 29028 w 4215960"/>
                <a:gd name="connsiteY14" fmla="*/ 1494971 h 3283233"/>
                <a:gd name="connsiteX15" fmla="*/ 43543 w 4215960"/>
                <a:gd name="connsiteY15" fmla="*/ 1531257 h 3283233"/>
                <a:gd name="connsiteX16" fmla="*/ 58057 w 4215960"/>
                <a:gd name="connsiteY16" fmla="*/ 1596571 h 3283233"/>
                <a:gd name="connsiteX17" fmla="*/ 79828 w 4215960"/>
                <a:gd name="connsiteY17" fmla="*/ 1647371 h 3283233"/>
                <a:gd name="connsiteX18" fmla="*/ 116114 w 4215960"/>
                <a:gd name="connsiteY18" fmla="*/ 1763485 h 3283233"/>
                <a:gd name="connsiteX19" fmla="*/ 137885 w 4215960"/>
                <a:gd name="connsiteY19" fmla="*/ 1828800 h 3283233"/>
                <a:gd name="connsiteX20" fmla="*/ 145143 w 4215960"/>
                <a:gd name="connsiteY20" fmla="*/ 1850571 h 3283233"/>
                <a:gd name="connsiteX21" fmla="*/ 166914 w 4215960"/>
                <a:gd name="connsiteY21" fmla="*/ 1894114 h 3283233"/>
                <a:gd name="connsiteX22" fmla="*/ 188685 w 4215960"/>
                <a:gd name="connsiteY22" fmla="*/ 1944914 h 3283233"/>
                <a:gd name="connsiteX23" fmla="*/ 195943 w 4215960"/>
                <a:gd name="connsiteY23" fmla="*/ 1973943 h 3283233"/>
                <a:gd name="connsiteX24" fmla="*/ 232228 w 4215960"/>
                <a:gd name="connsiteY24" fmla="*/ 2024743 h 3283233"/>
                <a:gd name="connsiteX25" fmla="*/ 254000 w 4215960"/>
                <a:gd name="connsiteY25" fmla="*/ 2082800 h 3283233"/>
                <a:gd name="connsiteX26" fmla="*/ 275771 w 4215960"/>
                <a:gd name="connsiteY26" fmla="*/ 2104571 h 3283233"/>
                <a:gd name="connsiteX27" fmla="*/ 312057 w 4215960"/>
                <a:gd name="connsiteY27" fmla="*/ 2177143 h 3283233"/>
                <a:gd name="connsiteX28" fmla="*/ 348343 w 4215960"/>
                <a:gd name="connsiteY28" fmla="*/ 2227943 h 3283233"/>
                <a:gd name="connsiteX29" fmla="*/ 355600 w 4215960"/>
                <a:gd name="connsiteY29" fmla="*/ 2249714 h 3283233"/>
                <a:gd name="connsiteX30" fmla="*/ 406400 w 4215960"/>
                <a:gd name="connsiteY30" fmla="*/ 2315028 h 3283233"/>
                <a:gd name="connsiteX31" fmla="*/ 435428 w 4215960"/>
                <a:gd name="connsiteY31" fmla="*/ 2380343 h 3283233"/>
                <a:gd name="connsiteX32" fmla="*/ 457200 w 4215960"/>
                <a:gd name="connsiteY32" fmla="*/ 2409371 h 3283233"/>
                <a:gd name="connsiteX33" fmla="*/ 471714 w 4215960"/>
                <a:gd name="connsiteY33" fmla="*/ 2467428 h 3283233"/>
                <a:gd name="connsiteX34" fmla="*/ 478971 w 4215960"/>
                <a:gd name="connsiteY34" fmla="*/ 2489200 h 3283233"/>
                <a:gd name="connsiteX35" fmla="*/ 486228 w 4215960"/>
                <a:gd name="connsiteY35" fmla="*/ 2518228 h 3283233"/>
                <a:gd name="connsiteX36" fmla="*/ 493485 w 4215960"/>
                <a:gd name="connsiteY36" fmla="*/ 2583543 h 3283233"/>
                <a:gd name="connsiteX37" fmla="*/ 515257 w 4215960"/>
                <a:gd name="connsiteY37" fmla="*/ 2641600 h 3283233"/>
                <a:gd name="connsiteX38" fmla="*/ 544285 w 4215960"/>
                <a:gd name="connsiteY38" fmla="*/ 2685143 h 3283233"/>
                <a:gd name="connsiteX39" fmla="*/ 573314 w 4215960"/>
                <a:gd name="connsiteY39" fmla="*/ 2735943 h 3283233"/>
                <a:gd name="connsiteX40" fmla="*/ 602343 w 4215960"/>
                <a:gd name="connsiteY40" fmla="*/ 2757714 h 3283233"/>
                <a:gd name="connsiteX41" fmla="*/ 645885 w 4215960"/>
                <a:gd name="connsiteY41" fmla="*/ 2801257 h 3283233"/>
                <a:gd name="connsiteX42" fmla="*/ 674914 w 4215960"/>
                <a:gd name="connsiteY42" fmla="*/ 2823028 h 3283233"/>
                <a:gd name="connsiteX43" fmla="*/ 711200 w 4215960"/>
                <a:gd name="connsiteY43" fmla="*/ 2866571 h 3283233"/>
                <a:gd name="connsiteX44" fmla="*/ 740228 w 4215960"/>
                <a:gd name="connsiteY44" fmla="*/ 2888343 h 3283233"/>
                <a:gd name="connsiteX45" fmla="*/ 812800 w 4215960"/>
                <a:gd name="connsiteY45" fmla="*/ 2953657 h 3283233"/>
                <a:gd name="connsiteX46" fmla="*/ 849085 w 4215960"/>
                <a:gd name="connsiteY46" fmla="*/ 2997200 h 3283233"/>
                <a:gd name="connsiteX47" fmla="*/ 870857 w 4215960"/>
                <a:gd name="connsiteY47" fmla="*/ 3011714 h 3283233"/>
                <a:gd name="connsiteX48" fmla="*/ 907143 w 4215960"/>
                <a:gd name="connsiteY48" fmla="*/ 3055257 h 3283233"/>
                <a:gd name="connsiteX49" fmla="*/ 936171 w 4215960"/>
                <a:gd name="connsiteY49" fmla="*/ 3077028 h 3283233"/>
                <a:gd name="connsiteX50" fmla="*/ 1030514 w 4215960"/>
                <a:gd name="connsiteY50" fmla="*/ 3120571 h 3283233"/>
                <a:gd name="connsiteX51" fmla="*/ 1480457 w 4215960"/>
                <a:gd name="connsiteY51" fmla="*/ 3106057 h 3283233"/>
                <a:gd name="connsiteX52" fmla="*/ 1531257 w 4215960"/>
                <a:gd name="connsiteY52" fmla="*/ 3091543 h 3283233"/>
                <a:gd name="connsiteX53" fmla="*/ 1618343 w 4215960"/>
                <a:gd name="connsiteY53" fmla="*/ 3084285 h 3283233"/>
                <a:gd name="connsiteX54" fmla="*/ 1698171 w 4215960"/>
                <a:gd name="connsiteY54" fmla="*/ 3069771 h 3283233"/>
                <a:gd name="connsiteX55" fmla="*/ 1756228 w 4215960"/>
                <a:gd name="connsiteY55" fmla="*/ 3062514 h 3283233"/>
                <a:gd name="connsiteX56" fmla="*/ 1785257 w 4215960"/>
                <a:gd name="connsiteY56" fmla="*/ 3048000 h 3283233"/>
                <a:gd name="connsiteX57" fmla="*/ 1850571 w 4215960"/>
                <a:gd name="connsiteY57" fmla="*/ 3026228 h 3283233"/>
                <a:gd name="connsiteX58" fmla="*/ 1886857 w 4215960"/>
                <a:gd name="connsiteY58" fmla="*/ 3011714 h 3283233"/>
                <a:gd name="connsiteX59" fmla="*/ 1988457 w 4215960"/>
                <a:gd name="connsiteY59" fmla="*/ 2997200 h 3283233"/>
                <a:gd name="connsiteX60" fmla="*/ 2017485 w 4215960"/>
                <a:gd name="connsiteY60" fmla="*/ 2989943 h 3283233"/>
                <a:gd name="connsiteX61" fmla="*/ 2053771 w 4215960"/>
                <a:gd name="connsiteY61" fmla="*/ 2982685 h 3283233"/>
                <a:gd name="connsiteX62" fmla="*/ 2140857 w 4215960"/>
                <a:gd name="connsiteY62" fmla="*/ 2968171 h 3283233"/>
                <a:gd name="connsiteX63" fmla="*/ 3235098 w 4215960"/>
                <a:gd name="connsiteY63" fmla="*/ 3228068 h 3283233"/>
                <a:gd name="connsiteX64" fmla="*/ 3233962 w 4215960"/>
                <a:gd name="connsiteY64" fmla="*/ 3227614 h 3283233"/>
                <a:gd name="connsiteX65" fmla="*/ 3591150 w 4215960"/>
                <a:gd name="connsiteY65" fmla="*/ 3283177 h 3283233"/>
                <a:gd name="connsiteX66" fmla="*/ 3597500 w 4215960"/>
                <a:gd name="connsiteY66" fmla="*/ 3238727 h 3283233"/>
                <a:gd name="connsiteX67" fmla="*/ 3541937 w 4215960"/>
                <a:gd name="connsiteY67" fmla="*/ 3214914 h 3283233"/>
                <a:gd name="connsiteX68" fmla="*/ 3540350 w 4215960"/>
                <a:gd name="connsiteY68" fmla="*/ 3205390 h 3283233"/>
                <a:gd name="connsiteX69" fmla="*/ 3527649 w 4215960"/>
                <a:gd name="connsiteY69" fmla="*/ 3167291 h 3283233"/>
                <a:gd name="connsiteX70" fmla="*/ 3533999 w 4215960"/>
                <a:gd name="connsiteY70" fmla="*/ 3119665 h 3283233"/>
                <a:gd name="connsiteX71" fmla="*/ 3545112 w 4215960"/>
                <a:gd name="connsiteY71" fmla="*/ 3064102 h 3283233"/>
                <a:gd name="connsiteX72" fmla="*/ 3507012 w 4215960"/>
                <a:gd name="connsiteY72" fmla="*/ 3033940 h 3283233"/>
                <a:gd name="connsiteX73" fmla="*/ 3540349 w 4215960"/>
                <a:gd name="connsiteY73" fmla="*/ 3024415 h 3283233"/>
                <a:gd name="connsiteX74" fmla="*/ 3518124 w 4215960"/>
                <a:gd name="connsiteY74" fmla="*/ 2987902 h 3283233"/>
                <a:gd name="connsiteX75" fmla="*/ 3556225 w 4215960"/>
                <a:gd name="connsiteY75" fmla="*/ 2983141 h 3283233"/>
                <a:gd name="connsiteX76" fmla="*/ 3562574 w 4215960"/>
                <a:gd name="connsiteY76" fmla="*/ 2949802 h 3283233"/>
                <a:gd name="connsiteX77" fmla="*/ 3624488 w 4215960"/>
                <a:gd name="connsiteY77" fmla="*/ 2959329 h 3283233"/>
                <a:gd name="connsiteX78" fmla="*/ 3657601 w 4215960"/>
                <a:gd name="connsiteY78" fmla="*/ 2974521 h 3283233"/>
                <a:gd name="connsiteX79" fmla="*/ 3623808 w 4215960"/>
                <a:gd name="connsiteY79" fmla="*/ 3015569 h 3283233"/>
                <a:gd name="connsiteX80" fmla="*/ 3662816 w 4215960"/>
                <a:gd name="connsiteY80" fmla="*/ 3123065 h 3283233"/>
                <a:gd name="connsiteX81" fmla="*/ 3715203 w 4215960"/>
                <a:gd name="connsiteY81" fmla="*/ 3154363 h 3283233"/>
                <a:gd name="connsiteX82" fmla="*/ 3767137 w 4215960"/>
                <a:gd name="connsiteY82" fmla="*/ 3112181 h 3283233"/>
                <a:gd name="connsiteX83" fmla="*/ 3852862 w 4215960"/>
                <a:gd name="connsiteY83" fmla="*/ 3063648 h 3283233"/>
                <a:gd name="connsiteX84" fmla="*/ 3835626 w 4215960"/>
                <a:gd name="connsiteY84" fmla="*/ 2974747 h 3283233"/>
                <a:gd name="connsiteX85" fmla="*/ 3912960 w 4215960"/>
                <a:gd name="connsiteY85" fmla="*/ 2842078 h 3283233"/>
                <a:gd name="connsiteX86" fmla="*/ 4205514 w 4215960"/>
                <a:gd name="connsiteY86" fmla="*/ 2508930 h 3283233"/>
                <a:gd name="connsiteX87" fmla="*/ 4124097 w 4215960"/>
                <a:gd name="connsiteY87" fmla="*/ 2499858 h 3283233"/>
                <a:gd name="connsiteX88" fmla="*/ 4128634 w 4215960"/>
                <a:gd name="connsiteY88" fmla="*/ 2408010 h 3283233"/>
                <a:gd name="connsiteX89" fmla="*/ 4079647 w 4215960"/>
                <a:gd name="connsiteY89" fmla="*/ 2382838 h 3283233"/>
                <a:gd name="connsiteX90" fmla="*/ 3995510 w 4215960"/>
                <a:gd name="connsiteY90" fmla="*/ 2414360 h 3283233"/>
                <a:gd name="connsiteX91" fmla="*/ 3958771 w 4215960"/>
                <a:gd name="connsiteY91" fmla="*/ 2378075 h 3283233"/>
                <a:gd name="connsiteX92" fmla="*/ 4003448 w 4215960"/>
                <a:gd name="connsiteY92" fmla="*/ 2355170 h 3283233"/>
                <a:gd name="connsiteX93" fmla="*/ 3874181 w 4215960"/>
                <a:gd name="connsiteY93" fmla="*/ 2141991 h 3283233"/>
                <a:gd name="connsiteX94" fmla="*/ 3889147 w 4215960"/>
                <a:gd name="connsiteY94" fmla="*/ 2111828 h 3283233"/>
                <a:gd name="connsiteX95" fmla="*/ 3865562 w 4215960"/>
                <a:gd name="connsiteY95" fmla="*/ 1996168 h 3283233"/>
                <a:gd name="connsiteX96" fmla="*/ 3706813 w 4215960"/>
                <a:gd name="connsiteY96" fmla="*/ 1985282 h 3283233"/>
                <a:gd name="connsiteX97" fmla="*/ 3673475 w 4215960"/>
                <a:gd name="connsiteY97" fmla="*/ 2034040 h 3283233"/>
                <a:gd name="connsiteX98" fmla="*/ 3584575 w 4215960"/>
                <a:gd name="connsiteY98" fmla="*/ 2048556 h 3283233"/>
                <a:gd name="connsiteX99" fmla="*/ 3590925 w 4215960"/>
                <a:gd name="connsiteY99" fmla="*/ 2026557 h 3283233"/>
                <a:gd name="connsiteX100" fmla="*/ 3537403 w 4215960"/>
                <a:gd name="connsiteY100" fmla="*/ 2010456 h 3283233"/>
                <a:gd name="connsiteX101" fmla="*/ 3512684 w 4215960"/>
                <a:gd name="connsiteY101" fmla="*/ 1845355 h 3283233"/>
                <a:gd name="connsiteX102" fmla="*/ 3232377 w 4215960"/>
                <a:gd name="connsiteY102" fmla="*/ 1778680 h 3283233"/>
                <a:gd name="connsiteX103" fmla="*/ 3096078 w 4215960"/>
                <a:gd name="connsiteY103" fmla="*/ 1821996 h 3283233"/>
                <a:gd name="connsiteX104" fmla="*/ 2964089 w 4215960"/>
                <a:gd name="connsiteY104" fmla="*/ 1814512 h 3283233"/>
                <a:gd name="connsiteX105" fmla="*/ 2831646 w 4215960"/>
                <a:gd name="connsiteY105" fmla="*/ 1703614 h 3283233"/>
                <a:gd name="connsiteX106" fmla="*/ 2618468 w 4215960"/>
                <a:gd name="connsiteY106" fmla="*/ 1400401 h 3283233"/>
                <a:gd name="connsiteX107" fmla="*/ 2220006 w 4215960"/>
                <a:gd name="connsiteY107" fmla="*/ 1260928 h 3283233"/>
                <a:gd name="connsiteX108" fmla="*/ 1821543 w 4215960"/>
                <a:gd name="connsiteY108" fmla="*/ 1284514 h 3283233"/>
                <a:gd name="connsiteX109" fmla="*/ 1799771 w 4215960"/>
                <a:gd name="connsiteY109" fmla="*/ 1211943 h 3283233"/>
                <a:gd name="connsiteX110" fmla="*/ 1756228 w 4215960"/>
                <a:gd name="connsiteY110" fmla="*/ 1139371 h 3283233"/>
                <a:gd name="connsiteX111" fmla="*/ 1625600 w 4215960"/>
                <a:gd name="connsiteY111" fmla="*/ 986971 h 3283233"/>
                <a:gd name="connsiteX112" fmla="*/ 1589314 w 4215960"/>
                <a:gd name="connsiteY112" fmla="*/ 928914 h 3283233"/>
                <a:gd name="connsiteX113" fmla="*/ 1574800 w 4215960"/>
                <a:gd name="connsiteY113" fmla="*/ 892628 h 3283233"/>
                <a:gd name="connsiteX114" fmla="*/ 1538514 w 4215960"/>
                <a:gd name="connsiteY114" fmla="*/ 856343 h 3283233"/>
                <a:gd name="connsiteX115" fmla="*/ 1509485 w 4215960"/>
                <a:gd name="connsiteY115" fmla="*/ 820057 h 3283233"/>
                <a:gd name="connsiteX116" fmla="*/ 1473200 w 4215960"/>
                <a:gd name="connsiteY116" fmla="*/ 783771 h 3283233"/>
                <a:gd name="connsiteX117" fmla="*/ 1436914 w 4215960"/>
                <a:gd name="connsiteY117" fmla="*/ 718457 h 3283233"/>
                <a:gd name="connsiteX118" fmla="*/ 1357085 w 4215960"/>
                <a:gd name="connsiteY118" fmla="*/ 624114 h 3283233"/>
                <a:gd name="connsiteX119" fmla="*/ 1335314 w 4215960"/>
                <a:gd name="connsiteY119" fmla="*/ 602343 h 3283233"/>
                <a:gd name="connsiteX120" fmla="*/ 1277257 w 4215960"/>
                <a:gd name="connsiteY120" fmla="*/ 529771 h 3283233"/>
                <a:gd name="connsiteX121" fmla="*/ 1219200 w 4215960"/>
                <a:gd name="connsiteY121" fmla="*/ 464457 h 3283233"/>
                <a:gd name="connsiteX122" fmla="*/ 1161143 w 4215960"/>
                <a:gd name="connsiteY122" fmla="*/ 406400 h 3283233"/>
                <a:gd name="connsiteX123" fmla="*/ 1081314 w 4215960"/>
                <a:gd name="connsiteY123" fmla="*/ 362857 h 3283233"/>
                <a:gd name="connsiteX124" fmla="*/ 1052285 w 4215960"/>
                <a:gd name="connsiteY124" fmla="*/ 333828 h 3283233"/>
                <a:gd name="connsiteX125" fmla="*/ 1001485 w 4215960"/>
                <a:gd name="connsiteY125" fmla="*/ 304800 h 3283233"/>
                <a:gd name="connsiteX126" fmla="*/ 979714 w 4215960"/>
                <a:gd name="connsiteY126" fmla="*/ 290285 h 3283233"/>
                <a:gd name="connsiteX127" fmla="*/ 928914 w 4215960"/>
                <a:gd name="connsiteY127" fmla="*/ 246743 h 3283233"/>
                <a:gd name="connsiteX128" fmla="*/ 907143 w 4215960"/>
                <a:gd name="connsiteY128" fmla="*/ 232228 h 3283233"/>
                <a:gd name="connsiteX129" fmla="*/ 885371 w 4215960"/>
                <a:gd name="connsiteY129" fmla="*/ 224971 h 3283233"/>
                <a:gd name="connsiteX130" fmla="*/ 849085 w 4215960"/>
                <a:gd name="connsiteY130" fmla="*/ 188685 h 3283233"/>
                <a:gd name="connsiteX131" fmla="*/ 820057 w 4215960"/>
                <a:gd name="connsiteY131" fmla="*/ 166914 h 3283233"/>
                <a:gd name="connsiteX132" fmla="*/ 812800 w 4215960"/>
                <a:gd name="connsiteY132" fmla="*/ 145143 h 3283233"/>
                <a:gd name="connsiteX133" fmla="*/ 762000 w 4215960"/>
                <a:gd name="connsiteY133" fmla="*/ 116114 h 3283233"/>
                <a:gd name="connsiteX134" fmla="*/ 740228 w 4215960"/>
                <a:gd name="connsiteY134" fmla="*/ 101600 h 3283233"/>
                <a:gd name="connsiteX135" fmla="*/ 703943 w 4215960"/>
                <a:gd name="connsiteY135" fmla="*/ 65314 h 3283233"/>
                <a:gd name="connsiteX136" fmla="*/ 689428 w 4215960"/>
                <a:gd name="connsiteY136" fmla="*/ 50800 h 3283233"/>
                <a:gd name="connsiteX137" fmla="*/ 660400 w 4215960"/>
                <a:gd name="connsiteY137" fmla="*/ 43543 h 3283233"/>
                <a:gd name="connsiteX138" fmla="*/ 638628 w 4215960"/>
                <a:gd name="connsiteY138" fmla="*/ 36285 h 3283233"/>
                <a:gd name="connsiteX139" fmla="*/ 602343 w 4215960"/>
                <a:gd name="connsiteY139" fmla="*/ 0 h 3283233"/>
                <a:gd name="connsiteX0" fmla="*/ 602343 w 4215960"/>
                <a:gd name="connsiteY0" fmla="*/ 0 h 3283233"/>
                <a:gd name="connsiteX1" fmla="*/ 406400 w 4215960"/>
                <a:gd name="connsiteY1" fmla="*/ 7257 h 3283233"/>
                <a:gd name="connsiteX2" fmla="*/ 362857 w 4215960"/>
                <a:gd name="connsiteY2" fmla="*/ 36285 h 3283233"/>
                <a:gd name="connsiteX3" fmla="*/ 312057 w 4215960"/>
                <a:gd name="connsiteY3" fmla="*/ 50800 h 3283233"/>
                <a:gd name="connsiteX4" fmla="*/ 239485 w 4215960"/>
                <a:gd name="connsiteY4" fmla="*/ 101600 h 3283233"/>
                <a:gd name="connsiteX5" fmla="*/ 210457 w 4215960"/>
                <a:gd name="connsiteY5" fmla="*/ 108857 h 3283233"/>
                <a:gd name="connsiteX6" fmla="*/ 159657 w 4215960"/>
                <a:gd name="connsiteY6" fmla="*/ 137885 h 3283233"/>
                <a:gd name="connsiteX7" fmla="*/ 130628 w 4215960"/>
                <a:gd name="connsiteY7" fmla="*/ 166914 h 3283233"/>
                <a:gd name="connsiteX8" fmla="*/ 108857 w 4215960"/>
                <a:gd name="connsiteY8" fmla="*/ 188685 h 3283233"/>
                <a:gd name="connsiteX9" fmla="*/ 94343 w 4215960"/>
                <a:gd name="connsiteY9" fmla="*/ 203200 h 3283233"/>
                <a:gd name="connsiteX10" fmla="*/ 43543 w 4215960"/>
                <a:gd name="connsiteY10" fmla="*/ 283028 h 3283233"/>
                <a:gd name="connsiteX11" fmla="*/ 14514 w 4215960"/>
                <a:gd name="connsiteY11" fmla="*/ 362857 h 3283233"/>
                <a:gd name="connsiteX12" fmla="*/ 0 w 4215960"/>
                <a:gd name="connsiteY12" fmla="*/ 420914 h 3283233"/>
                <a:gd name="connsiteX13" fmla="*/ 7257 w 4215960"/>
                <a:gd name="connsiteY13" fmla="*/ 1393371 h 3283233"/>
                <a:gd name="connsiteX14" fmla="*/ 29028 w 4215960"/>
                <a:gd name="connsiteY14" fmla="*/ 1494971 h 3283233"/>
                <a:gd name="connsiteX15" fmla="*/ 43543 w 4215960"/>
                <a:gd name="connsiteY15" fmla="*/ 1531257 h 3283233"/>
                <a:gd name="connsiteX16" fmla="*/ 58057 w 4215960"/>
                <a:gd name="connsiteY16" fmla="*/ 1596571 h 3283233"/>
                <a:gd name="connsiteX17" fmla="*/ 79828 w 4215960"/>
                <a:gd name="connsiteY17" fmla="*/ 1647371 h 3283233"/>
                <a:gd name="connsiteX18" fmla="*/ 116114 w 4215960"/>
                <a:gd name="connsiteY18" fmla="*/ 1763485 h 3283233"/>
                <a:gd name="connsiteX19" fmla="*/ 137885 w 4215960"/>
                <a:gd name="connsiteY19" fmla="*/ 1828800 h 3283233"/>
                <a:gd name="connsiteX20" fmla="*/ 145143 w 4215960"/>
                <a:gd name="connsiteY20" fmla="*/ 1850571 h 3283233"/>
                <a:gd name="connsiteX21" fmla="*/ 166914 w 4215960"/>
                <a:gd name="connsiteY21" fmla="*/ 1894114 h 3283233"/>
                <a:gd name="connsiteX22" fmla="*/ 188685 w 4215960"/>
                <a:gd name="connsiteY22" fmla="*/ 1944914 h 3283233"/>
                <a:gd name="connsiteX23" fmla="*/ 195943 w 4215960"/>
                <a:gd name="connsiteY23" fmla="*/ 1973943 h 3283233"/>
                <a:gd name="connsiteX24" fmla="*/ 232228 w 4215960"/>
                <a:gd name="connsiteY24" fmla="*/ 2024743 h 3283233"/>
                <a:gd name="connsiteX25" fmla="*/ 254000 w 4215960"/>
                <a:gd name="connsiteY25" fmla="*/ 2082800 h 3283233"/>
                <a:gd name="connsiteX26" fmla="*/ 275771 w 4215960"/>
                <a:gd name="connsiteY26" fmla="*/ 2104571 h 3283233"/>
                <a:gd name="connsiteX27" fmla="*/ 312057 w 4215960"/>
                <a:gd name="connsiteY27" fmla="*/ 2177143 h 3283233"/>
                <a:gd name="connsiteX28" fmla="*/ 348343 w 4215960"/>
                <a:gd name="connsiteY28" fmla="*/ 2227943 h 3283233"/>
                <a:gd name="connsiteX29" fmla="*/ 355600 w 4215960"/>
                <a:gd name="connsiteY29" fmla="*/ 2249714 h 3283233"/>
                <a:gd name="connsiteX30" fmla="*/ 406400 w 4215960"/>
                <a:gd name="connsiteY30" fmla="*/ 2315028 h 3283233"/>
                <a:gd name="connsiteX31" fmla="*/ 435428 w 4215960"/>
                <a:gd name="connsiteY31" fmla="*/ 2380343 h 3283233"/>
                <a:gd name="connsiteX32" fmla="*/ 457200 w 4215960"/>
                <a:gd name="connsiteY32" fmla="*/ 2409371 h 3283233"/>
                <a:gd name="connsiteX33" fmla="*/ 471714 w 4215960"/>
                <a:gd name="connsiteY33" fmla="*/ 2467428 h 3283233"/>
                <a:gd name="connsiteX34" fmla="*/ 478971 w 4215960"/>
                <a:gd name="connsiteY34" fmla="*/ 2489200 h 3283233"/>
                <a:gd name="connsiteX35" fmla="*/ 486228 w 4215960"/>
                <a:gd name="connsiteY35" fmla="*/ 2518228 h 3283233"/>
                <a:gd name="connsiteX36" fmla="*/ 493485 w 4215960"/>
                <a:gd name="connsiteY36" fmla="*/ 2583543 h 3283233"/>
                <a:gd name="connsiteX37" fmla="*/ 515257 w 4215960"/>
                <a:gd name="connsiteY37" fmla="*/ 2641600 h 3283233"/>
                <a:gd name="connsiteX38" fmla="*/ 544285 w 4215960"/>
                <a:gd name="connsiteY38" fmla="*/ 2685143 h 3283233"/>
                <a:gd name="connsiteX39" fmla="*/ 573314 w 4215960"/>
                <a:gd name="connsiteY39" fmla="*/ 2735943 h 3283233"/>
                <a:gd name="connsiteX40" fmla="*/ 602343 w 4215960"/>
                <a:gd name="connsiteY40" fmla="*/ 2757714 h 3283233"/>
                <a:gd name="connsiteX41" fmla="*/ 645885 w 4215960"/>
                <a:gd name="connsiteY41" fmla="*/ 2801257 h 3283233"/>
                <a:gd name="connsiteX42" fmla="*/ 674914 w 4215960"/>
                <a:gd name="connsiteY42" fmla="*/ 2823028 h 3283233"/>
                <a:gd name="connsiteX43" fmla="*/ 711200 w 4215960"/>
                <a:gd name="connsiteY43" fmla="*/ 2866571 h 3283233"/>
                <a:gd name="connsiteX44" fmla="*/ 740228 w 4215960"/>
                <a:gd name="connsiteY44" fmla="*/ 2888343 h 3283233"/>
                <a:gd name="connsiteX45" fmla="*/ 812800 w 4215960"/>
                <a:gd name="connsiteY45" fmla="*/ 2953657 h 3283233"/>
                <a:gd name="connsiteX46" fmla="*/ 849085 w 4215960"/>
                <a:gd name="connsiteY46" fmla="*/ 2997200 h 3283233"/>
                <a:gd name="connsiteX47" fmla="*/ 870857 w 4215960"/>
                <a:gd name="connsiteY47" fmla="*/ 3011714 h 3283233"/>
                <a:gd name="connsiteX48" fmla="*/ 907143 w 4215960"/>
                <a:gd name="connsiteY48" fmla="*/ 3055257 h 3283233"/>
                <a:gd name="connsiteX49" fmla="*/ 936171 w 4215960"/>
                <a:gd name="connsiteY49" fmla="*/ 3077028 h 3283233"/>
                <a:gd name="connsiteX50" fmla="*/ 1030514 w 4215960"/>
                <a:gd name="connsiteY50" fmla="*/ 3120571 h 3283233"/>
                <a:gd name="connsiteX51" fmla="*/ 1480457 w 4215960"/>
                <a:gd name="connsiteY51" fmla="*/ 3106057 h 3283233"/>
                <a:gd name="connsiteX52" fmla="*/ 1531257 w 4215960"/>
                <a:gd name="connsiteY52" fmla="*/ 3091543 h 3283233"/>
                <a:gd name="connsiteX53" fmla="*/ 1618343 w 4215960"/>
                <a:gd name="connsiteY53" fmla="*/ 3084285 h 3283233"/>
                <a:gd name="connsiteX54" fmla="*/ 1698171 w 4215960"/>
                <a:gd name="connsiteY54" fmla="*/ 3069771 h 3283233"/>
                <a:gd name="connsiteX55" fmla="*/ 1756228 w 4215960"/>
                <a:gd name="connsiteY55" fmla="*/ 3062514 h 3283233"/>
                <a:gd name="connsiteX56" fmla="*/ 1785257 w 4215960"/>
                <a:gd name="connsiteY56" fmla="*/ 3048000 h 3283233"/>
                <a:gd name="connsiteX57" fmla="*/ 1850571 w 4215960"/>
                <a:gd name="connsiteY57" fmla="*/ 3026228 h 3283233"/>
                <a:gd name="connsiteX58" fmla="*/ 1886857 w 4215960"/>
                <a:gd name="connsiteY58" fmla="*/ 3011714 h 3283233"/>
                <a:gd name="connsiteX59" fmla="*/ 1988457 w 4215960"/>
                <a:gd name="connsiteY59" fmla="*/ 2997200 h 3283233"/>
                <a:gd name="connsiteX60" fmla="*/ 2017485 w 4215960"/>
                <a:gd name="connsiteY60" fmla="*/ 2989943 h 3283233"/>
                <a:gd name="connsiteX61" fmla="*/ 2053771 w 4215960"/>
                <a:gd name="connsiteY61" fmla="*/ 2982685 h 3283233"/>
                <a:gd name="connsiteX62" fmla="*/ 2140857 w 4215960"/>
                <a:gd name="connsiteY62" fmla="*/ 2968171 h 3283233"/>
                <a:gd name="connsiteX63" fmla="*/ 3235098 w 4215960"/>
                <a:gd name="connsiteY63" fmla="*/ 3228068 h 3283233"/>
                <a:gd name="connsiteX64" fmla="*/ 3537175 w 4215960"/>
                <a:gd name="connsiteY64" fmla="*/ 3251426 h 3283233"/>
                <a:gd name="connsiteX65" fmla="*/ 3591150 w 4215960"/>
                <a:gd name="connsiteY65" fmla="*/ 3283177 h 3283233"/>
                <a:gd name="connsiteX66" fmla="*/ 3597500 w 4215960"/>
                <a:gd name="connsiteY66" fmla="*/ 3238727 h 3283233"/>
                <a:gd name="connsiteX67" fmla="*/ 3541937 w 4215960"/>
                <a:gd name="connsiteY67" fmla="*/ 3214914 h 3283233"/>
                <a:gd name="connsiteX68" fmla="*/ 3540350 w 4215960"/>
                <a:gd name="connsiteY68" fmla="*/ 3205390 h 3283233"/>
                <a:gd name="connsiteX69" fmla="*/ 3527649 w 4215960"/>
                <a:gd name="connsiteY69" fmla="*/ 3167291 h 3283233"/>
                <a:gd name="connsiteX70" fmla="*/ 3533999 w 4215960"/>
                <a:gd name="connsiteY70" fmla="*/ 3119665 h 3283233"/>
                <a:gd name="connsiteX71" fmla="*/ 3545112 w 4215960"/>
                <a:gd name="connsiteY71" fmla="*/ 3064102 h 3283233"/>
                <a:gd name="connsiteX72" fmla="*/ 3507012 w 4215960"/>
                <a:gd name="connsiteY72" fmla="*/ 3033940 h 3283233"/>
                <a:gd name="connsiteX73" fmla="*/ 3540349 w 4215960"/>
                <a:gd name="connsiteY73" fmla="*/ 3024415 h 3283233"/>
                <a:gd name="connsiteX74" fmla="*/ 3518124 w 4215960"/>
                <a:gd name="connsiteY74" fmla="*/ 2987902 h 3283233"/>
                <a:gd name="connsiteX75" fmla="*/ 3556225 w 4215960"/>
                <a:gd name="connsiteY75" fmla="*/ 2983141 h 3283233"/>
                <a:gd name="connsiteX76" fmla="*/ 3562574 w 4215960"/>
                <a:gd name="connsiteY76" fmla="*/ 2949802 h 3283233"/>
                <a:gd name="connsiteX77" fmla="*/ 3624488 w 4215960"/>
                <a:gd name="connsiteY77" fmla="*/ 2959329 h 3283233"/>
                <a:gd name="connsiteX78" fmla="*/ 3657601 w 4215960"/>
                <a:gd name="connsiteY78" fmla="*/ 2974521 h 3283233"/>
                <a:gd name="connsiteX79" fmla="*/ 3623808 w 4215960"/>
                <a:gd name="connsiteY79" fmla="*/ 3015569 h 3283233"/>
                <a:gd name="connsiteX80" fmla="*/ 3662816 w 4215960"/>
                <a:gd name="connsiteY80" fmla="*/ 3123065 h 3283233"/>
                <a:gd name="connsiteX81" fmla="*/ 3715203 w 4215960"/>
                <a:gd name="connsiteY81" fmla="*/ 3154363 h 3283233"/>
                <a:gd name="connsiteX82" fmla="*/ 3767137 w 4215960"/>
                <a:gd name="connsiteY82" fmla="*/ 3112181 h 3283233"/>
                <a:gd name="connsiteX83" fmla="*/ 3852862 w 4215960"/>
                <a:gd name="connsiteY83" fmla="*/ 3063648 h 3283233"/>
                <a:gd name="connsiteX84" fmla="*/ 3835626 w 4215960"/>
                <a:gd name="connsiteY84" fmla="*/ 2974747 h 3283233"/>
                <a:gd name="connsiteX85" fmla="*/ 3912960 w 4215960"/>
                <a:gd name="connsiteY85" fmla="*/ 2842078 h 3283233"/>
                <a:gd name="connsiteX86" fmla="*/ 4205514 w 4215960"/>
                <a:gd name="connsiteY86" fmla="*/ 2508930 h 3283233"/>
                <a:gd name="connsiteX87" fmla="*/ 4124097 w 4215960"/>
                <a:gd name="connsiteY87" fmla="*/ 2499858 h 3283233"/>
                <a:gd name="connsiteX88" fmla="*/ 4128634 w 4215960"/>
                <a:gd name="connsiteY88" fmla="*/ 2408010 h 3283233"/>
                <a:gd name="connsiteX89" fmla="*/ 4079647 w 4215960"/>
                <a:gd name="connsiteY89" fmla="*/ 2382838 h 3283233"/>
                <a:gd name="connsiteX90" fmla="*/ 3995510 w 4215960"/>
                <a:gd name="connsiteY90" fmla="*/ 2414360 h 3283233"/>
                <a:gd name="connsiteX91" fmla="*/ 3958771 w 4215960"/>
                <a:gd name="connsiteY91" fmla="*/ 2378075 h 3283233"/>
                <a:gd name="connsiteX92" fmla="*/ 4003448 w 4215960"/>
                <a:gd name="connsiteY92" fmla="*/ 2355170 h 3283233"/>
                <a:gd name="connsiteX93" fmla="*/ 3874181 w 4215960"/>
                <a:gd name="connsiteY93" fmla="*/ 2141991 h 3283233"/>
                <a:gd name="connsiteX94" fmla="*/ 3889147 w 4215960"/>
                <a:gd name="connsiteY94" fmla="*/ 2111828 h 3283233"/>
                <a:gd name="connsiteX95" fmla="*/ 3865562 w 4215960"/>
                <a:gd name="connsiteY95" fmla="*/ 1996168 h 3283233"/>
                <a:gd name="connsiteX96" fmla="*/ 3706813 w 4215960"/>
                <a:gd name="connsiteY96" fmla="*/ 1985282 h 3283233"/>
                <a:gd name="connsiteX97" fmla="*/ 3673475 w 4215960"/>
                <a:gd name="connsiteY97" fmla="*/ 2034040 h 3283233"/>
                <a:gd name="connsiteX98" fmla="*/ 3584575 w 4215960"/>
                <a:gd name="connsiteY98" fmla="*/ 2048556 h 3283233"/>
                <a:gd name="connsiteX99" fmla="*/ 3590925 w 4215960"/>
                <a:gd name="connsiteY99" fmla="*/ 2026557 h 3283233"/>
                <a:gd name="connsiteX100" fmla="*/ 3537403 w 4215960"/>
                <a:gd name="connsiteY100" fmla="*/ 2010456 h 3283233"/>
                <a:gd name="connsiteX101" fmla="*/ 3512684 w 4215960"/>
                <a:gd name="connsiteY101" fmla="*/ 1845355 h 3283233"/>
                <a:gd name="connsiteX102" fmla="*/ 3232377 w 4215960"/>
                <a:gd name="connsiteY102" fmla="*/ 1778680 h 3283233"/>
                <a:gd name="connsiteX103" fmla="*/ 3096078 w 4215960"/>
                <a:gd name="connsiteY103" fmla="*/ 1821996 h 3283233"/>
                <a:gd name="connsiteX104" fmla="*/ 2964089 w 4215960"/>
                <a:gd name="connsiteY104" fmla="*/ 1814512 h 3283233"/>
                <a:gd name="connsiteX105" fmla="*/ 2831646 w 4215960"/>
                <a:gd name="connsiteY105" fmla="*/ 1703614 h 3283233"/>
                <a:gd name="connsiteX106" fmla="*/ 2618468 w 4215960"/>
                <a:gd name="connsiteY106" fmla="*/ 1400401 h 3283233"/>
                <a:gd name="connsiteX107" fmla="*/ 2220006 w 4215960"/>
                <a:gd name="connsiteY107" fmla="*/ 1260928 h 3283233"/>
                <a:gd name="connsiteX108" fmla="*/ 1821543 w 4215960"/>
                <a:gd name="connsiteY108" fmla="*/ 1284514 h 3283233"/>
                <a:gd name="connsiteX109" fmla="*/ 1799771 w 4215960"/>
                <a:gd name="connsiteY109" fmla="*/ 1211943 h 3283233"/>
                <a:gd name="connsiteX110" fmla="*/ 1756228 w 4215960"/>
                <a:gd name="connsiteY110" fmla="*/ 1139371 h 3283233"/>
                <a:gd name="connsiteX111" fmla="*/ 1625600 w 4215960"/>
                <a:gd name="connsiteY111" fmla="*/ 986971 h 3283233"/>
                <a:gd name="connsiteX112" fmla="*/ 1589314 w 4215960"/>
                <a:gd name="connsiteY112" fmla="*/ 928914 h 3283233"/>
                <a:gd name="connsiteX113" fmla="*/ 1574800 w 4215960"/>
                <a:gd name="connsiteY113" fmla="*/ 892628 h 3283233"/>
                <a:gd name="connsiteX114" fmla="*/ 1538514 w 4215960"/>
                <a:gd name="connsiteY114" fmla="*/ 856343 h 3283233"/>
                <a:gd name="connsiteX115" fmla="*/ 1509485 w 4215960"/>
                <a:gd name="connsiteY115" fmla="*/ 820057 h 3283233"/>
                <a:gd name="connsiteX116" fmla="*/ 1473200 w 4215960"/>
                <a:gd name="connsiteY116" fmla="*/ 783771 h 3283233"/>
                <a:gd name="connsiteX117" fmla="*/ 1436914 w 4215960"/>
                <a:gd name="connsiteY117" fmla="*/ 718457 h 3283233"/>
                <a:gd name="connsiteX118" fmla="*/ 1357085 w 4215960"/>
                <a:gd name="connsiteY118" fmla="*/ 624114 h 3283233"/>
                <a:gd name="connsiteX119" fmla="*/ 1335314 w 4215960"/>
                <a:gd name="connsiteY119" fmla="*/ 602343 h 3283233"/>
                <a:gd name="connsiteX120" fmla="*/ 1277257 w 4215960"/>
                <a:gd name="connsiteY120" fmla="*/ 529771 h 3283233"/>
                <a:gd name="connsiteX121" fmla="*/ 1219200 w 4215960"/>
                <a:gd name="connsiteY121" fmla="*/ 464457 h 3283233"/>
                <a:gd name="connsiteX122" fmla="*/ 1161143 w 4215960"/>
                <a:gd name="connsiteY122" fmla="*/ 406400 h 3283233"/>
                <a:gd name="connsiteX123" fmla="*/ 1081314 w 4215960"/>
                <a:gd name="connsiteY123" fmla="*/ 362857 h 3283233"/>
                <a:gd name="connsiteX124" fmla="*/ 1052285 w 4215960"/>
                <a:gd name="connsiteY124" fmla="*/ 333828 h 3283233"/>
                <a:gd name="connsiteX125" fmla="*/ 1001485 w 4215960"/>
                <a:gd name="connsiteY125" fmla="*/ 304800 h 3283233"/>
                <a:gd name="connsiteX126" fmla="*/ 979714 w 4215960"/>
                <a:gd name="connsiteY126" fmla="*/ 290285 h 3283233"/>
                <a:gd name="connsiteX127" fmla="*/ 928914 w 4215960"/>
                <a:gd name="connsiteY127" fmla="*/ 246743 h 3283233"/>
                <a:gd name="connsiteX128" fmla="*/ 907143 w 4215960"/>
                <a:gd name="connsiteY128" fmla="*/ 232228 h 3283233"/>
                <a:gd name="connsiteX129" fmla="*/ 885371 w 4215960"/>
                <a:gd name="connsiteY129" fmla="*/ 224971 h 3283233"/>
                <a:gd name="connsiteX130" fmla="*/ 849085 w 4215960"/>
                <a:gd name="connsiteY130" fmla="*/ 188685 h 3283233"/>
                <a:gd name="connsiteX131" fmla="*/ 820057 w 4215960"/>
                <a:gd name="connsiteY131" fmla="*/ 166914 h 3283233"/>
                <a:gd name="connsiteX132" fmla="*/ 812800 w 4215960"/>
                <a:gd name="connsiteY132" fmla="*/ 145143 h 3283233"/>
                <a:gd name="connsiteX133" fmla="*/ 762000 w 4215960"/>
                <a:gd name="connsiteY133" fmla="*/ 116114 h 3283233"/>
                <a:gd name="connsiteX134" fmla="*/ 740228 w 4215960"/>
                <a:gd name="connsiteY134" fmla="*/ 101600 h 3283233"/>
                <a:gd name="connsiteX135" fmla="*/ 703943 w 4215960"/>
                <a:gd name="connsiteY135" fmla="*/ 65314 h 3283233"/>
                <a:gd name="connsiteX136" fmla="*/ 689428 w 4215960"/>
                <a:gd name="connsiteY136" fmla="*/ 50800 h 3283233"/>
                <a:gd name="connsiteX137" fmla="*/ 660400 w 4215960"/>
                <a:gd name="connsiteY137" fmla="*/ 43543 h 3283233"/>
                <a:gd name="connsiteX138" fmla="*/ 638628 w 4215960"/>
                <a:gd name="connsiteY138" fmla="*/ 36285 h 3283233"/>
                <a:gd name="connsiteX139" fmla="*/ 602343 w 4215960"/>
                <a:gd name="connsiteY139" fmla="*/ 0 h 3283233"/>
                <a:gd name="connsiteX0" fmla="*/ 602343 w 4215960"/>
                <a:gd name="connsiteY0" fmla="*/ 0 h 3283233"/>
                <a:gd name="connsiteX1" fmla="*/ 406400 w 4215960"/>
                <a:gd name="connsiteY1" fmla="*/ 7257 h 3283233"/>
                <a:gd name="connsiteX2" fmla="*/ 362857 w 4215960"/>
                <a:gd name="connsiteY2" fmla="*/ 36285 h 3283233"/>
                <a:gd name="connsiteX3" fmla="*/ 312057 w 4215960"/>
                <a:gd name="connsiteY3" fmla="*/ 50800 h 3283233"/>
                <a:gd name="connsiteX4" fmla="*/ 239485 w 4215960"/>
                <a:gd name="connsiteY4" fmla="*/ 101600 h 3283233"/>
                <a:gd name="connsiteX5" fmla="*/ 210457 w 4215960"/>
                <a:gd name="connsiteY5" fmla="*/ 108857 h 3283233"/>
                <a:gd name="connsiteX6" fmla="*/ 159657 w 4215960"/>
                <a:gd name="connsiteY6" fmla="*/ 137885 h 3283233"/>
                <a:gd name="connsiteX7" fmla="*/ 130628 w 4215960"/>
                <a:gd name="connsiteY7" fmla="*/ 166914 h 3283233"/>
                <a:gd name="connsiteX8" fmla="*/ 108857 w 4215960"/>
                <a:gd name="connsiteY8" fmla="*/ 188685 h 3283233"/>
                <a:gd name="connsiteX9" fmla="*/ 94343 w 4215960"/>
                <a:gd name="connsiteY9" fmla="*/ 203200 h 3283233"/>
                <a:gd name="connsiteX10" fmla="*/ 43543 w 4215960"/>
                <a:gd name="connsiteY10" fmla="*/ 283028 h 3283233"/>
                <a:gd name="connsiteX11" fmla="*/ 14514 w 4215960"/>
                <a:gd name="connsiteY11" fmla="*/ 362857 h 3283233"/>
                <a:gd name="connsiteX12" fmla="*/ 0 w 4215960"/>
                <a:gd name="connsiteY12" fmla="*/ 420914 h 3283233"/>
                <a:gd name="connsiteX13" fmla="*/ 7257 w 4215960"/>
                <a:gd name="connsiteY13" fmla="*/ 1393371 h 3283233"/>
                <a:gd name="connsiteX14" fmla="*/ 29028 w 4215960"/>
                <a:gd name="connsiteY14" fmla="*/ 1494971 h 3283233"/>
                <a:gd name="connsiteX15" fmla="*/ 43543 w 4215960"/>
                <a:gd name="connsiteY15" fmla="*/ 1531257 h 3283233"/>
                <a:gd name="connsiteX16" fmla="*/ 58057 w 4215960"/>
                <a:gd name="connsiteY16" fmla="*/ 1596571 h 3283233"/>
                <a:gd name="connsiteX17" fmla="*/ 79828 w 4215960"/>
                <a:gd name="connsiteY17" fmla="*/ 1647371 h 3283233"/>
                <a:gd name="connsiteX18" fmla="*/ 116114 w 4215960"/>
                <a:gd name="connsiteY18" fmla="*/ 1763485 h 3283233"/>
                <a:gd name="connsiteX19" fmla="*/ 137885 w 4215960"/>
                <a:gd name="connsiteY19" fmla="*/ 1828800 h 3283233"/>
                <a:gd name="connsiteX20" fmla="*/ 145143 w 4215960"/>
                <a:gd name="connsiteY20" fmla="*/ 1850571 h 3283233"/>
                <a:gd name="connsiteX21" fmla="*/ 166914 w 4215960"/>
                <a:gd name="connsiteY21" fmla="*/ 1894114 h 3283233"/>
                <a:gd name="connsiteX22" fmla="*/ 188685 w 4215960"/>
                <a:gd name="connsiteY22" fmla="*/ 1944914 h 3283233"/>
                <a:gd name="connsiteX23" fmla="*/ 195943 w 4215960"/>
                <a:gd name="connsiteY23" fmla="*/ 1973943 h 3283233"/>
                <a:gd name="connsiteX24" fmla="*/ 232228 w 4215960"/>
                <a:gd name="connsiteY24" fmla="*/ 2024743 h 3283233"/>
                <a:gd name="connsiteX25" fmla="*/ 254000 w 4215960"/>
                <a:gd name="connsiteY25" fmla="*/ 2082800 h 3283233"/>
                <a:gd name="connsiteX26" fmla="*/ 275771 w 4215960"/>
                <a:gd name="connsiteY26" fmla="*/ 2104571 h 3283233"/>
                <a:gd name="connsiteX27" fmla="*/ 312057 w 4215960"/>
                <a:gd name="connsiteY27" fmla="*/ 2177143 h 3283233"/>
                <a:gd name="connsiteX28" fmla="*/ 348343 w 4215960"/>
                <a:gd name="connsiteY28" fmla="*/ 2227943 h 3283233"/>
                <a:gd name="connsiteX29" fmla="*/ 355600 w 4215960"/>
                <a:gd name="connsiteY29" fmla="*/ 2249714 h 3283233"/>
                <a:gd name="connsiteX30" fmla="*/ 406400 w 4215960"/>
                <a:gd name="connsiteY30" fmla="*/ 2315028 h 3283233"/>
                <a:gd name="connsiteX31" fmla="*/ 435428 w 4215960"/>
                <a:gd name="connsiteY31" fmla="*/ 2380343 h 3283233"/>
                <a:gd name="connsiteX32" fmla="*/ 457200 w 4215960"/>
                <a:gd name="connsiteY32" fmla="*/ 2409371 h 3283233"/>
                <a:gd name="connsiteX33" fmla="*/ 471714 w 4215960"/>
                <a:gd name="connsiteY33" fmla="*/ 2467428 h 3283233"/>
                <a:gd name="connsiteX34" fmla="*/ 478971 w 4215960"/>
                <a:gd name="connsiteY34" fmla="*/ 2489200 h 3283233"/>
                <a:gd name="connsiteX35" fmla="*/ 486228 w 4215960"/>
                <a:gd name="connsiteY35" fmla="*/ 2518228 h 3283233"/>
                <a:gd name="connsiteX36" fmla="*/ 493485 w 4215960"/>
                <a:gd name="connsiteY36" fmla="*/ 2583543 h 3283233"/>
                <a:gd name="connsiteX37" fmla="*/ 515257 w 4215960"/>
                <a:gd name="connsiteY37" fmla="*/ 2641600 h 3283233"/>
                <a:gd name="connsiteX38" fmla="*/ 544285 w 4215960"/>
                <a:gd name="connsiteY38" fmla="*/ 2685143 h 3283233"/>
                <a:gd name="connsiteX39" fmla="*/ 573314 w 4215960"/>
                <a:gd name="connsiteY39" fmla="*/ 2735943 h 3283233"/>
                <a:gd name="connsiteX40" fmla="*/ 602343 w 4215960"/>
                <a:gd name="connsiteY40" fmla="*/ 2757714 h 3283233"/>
                <a:gd name="connsiteX41" fmla="*/ 645885 w 4215960"/>
                <a:gd name="connsiteY41" fmla="*/ 2801257 h 3283233"/>
                <a:gd name="connsiteX42" fmla="*/ 674914 w 4215960"/>
                <a:gd name="connsiteY42" fmla="*/ 2823028 h 3283233"/>
                <a:gd name="connsiteX43" fmla="*/ 711200 w 4215960"/>
                <a:gd name="connsiteY43" fmla="*/ 2866571 h 3283233"/>
                <a:gd name="connsiteX44" fmla="*/ 740228 w 4215960"/>
                <a:gd name="connsiteY44" fmla="*/ 2888343 h 3283233"/>
                <a:gd name="connsiteX45" fmla="*/ 812800 w 4215960"/>
                <a:gd name="connsiteY45" fmla="*/ 2953657 h 3283233"/>
                <a:gd name="connsiteX46" fmla="*/ 849085 w 4215960"/>
                <a:gd name="connsiteY46" fmla="*/ 2997200 h 3283233"/>
                <a:gd name="connsiteX47" fmla="*/ 870857 w 4215960"/>
                <a:gd name="connsiteY47" fmla="*/ 3011714 h 3283233"/>
                <a:gd name="connsiteX48" fmla="*/ 907143 w 4215960"/>
                <a:gd name="connsiteY48" fmla="*/ 3055257 h 3283233"/>
                <a:gd name="connsiteX49" fmla="*/ 936171 w 4215960"/>
                <a:gd name="connsiteY49" fmla="*/ 3077028 h 3283233"/>
                <a:gd name="connsiteX50" fmla="*/ 1030514 w 4215960"/>
                <a:gd name="connsiteY50" fmla="*/ 3120571 h 3283233"/>
                <a:gd name="connsiteX51" fmla="*/ 1480457 w 4215960"/>
                <a:gd name="connsiteY51" fmla="*/ 3106057 h 3283233"/>
                <a:gd name="connsiteX52" fmla="*/ 1531257 w 4215960"/>
                <a:gd name="connsiteY52" fmla="*/ 3091543 h 3283233"/>
                <a:gd name="connsiteX53" fmla="*/ 1618343 w 4215960"/>
                <a:gd name="connsiteY53" fmla="*/ 3084285 h 3283233"/>
                <a:gd name="connsiteX54" fmla="*/ 1698171 w 4215960"/>
                <a:gd name="connsiteY54" fmla="*/ 3069771 h 3283233"/>
                <a:gd name="connsiteX55" fmla="*/ 1756228 w 4215960"/>
                <a:gd name="connsiteY55" fmla="*/ 3062514 h 3283233"/>
                <a:gd name="connsiteX56" fmla="*/ 1785257 w 4215960"/>
                <a:gd name="connsiteY56" fmla="*/ 3048000 h 3283233"/>
                <a:gd name="connsiteX57" fmla="*/ 1850571 w 4215960"/>
                <a:gd name="connsiteY57" fmla="*/ 3026228 h 3283233"/>
                <a:gd name="connsiteX58" fmla="*/ 1886857 w 4215960"/>
                <a:gd name="connsiteY58" fmla="*/ 3011714 h 3283233"/>
                <a:gd name="connsiteX59" fmla="*/ 1988457 w 4215960"/>
                <a:gd name="connsiteY59" fmla="*/ 2997200 h 3283233"/>
                <a:gd name="connsiteX60" fmla="*/ 2017485 w 4215960"/>
                <a:gd name="connsiteY60" fmla="*/ 2989943 h 3283233"/>
                <a:gd name="connsiteX61" fmla="*/ 2053771 w 4215960"/>
                <a:gd name="connsiteY61" fmla="*/ 2982685 h 3283233"/>
                <a:gd name="connsiteX62" fmla="*/ 2140857 w 4215960"/>
                <a:gd name="connsiteY62" fmla="*/ 2968171 h 3283233"/>
                <a:gd name="connsiteX63" fmla="*/ 3235098 w 4215960"/>
                <a:gd name="connsiteY63" fmla="*/ 3228068 h 3283233"/>
                <a:gd name="connsiteX64" fmla="*/ 3238725 w 4215960"/>
                <a:gd name="connsiteY64" fmla="*/ 3221264 h 3283233"/>
                <a:gd name="connsiteX65" fmla="*/ 3537175 w 4215960"/>
                <a:gd name="connsiteY65" fmla="*/ 3251426 h 3283233"/>
                <a:gd name="connsiteX66" fmla="*/ 3591150 w 4215960"/>
                <a:gd name="connsiteY66" fmla="*/ 3283177 h 3283233"/>
                <a:gd name="connsiteX67" fmla="*/ 3597500 w 4215960"/>
                <a:gd name="connsiteY67" fmla="*/ 3238727 h 3283233"/>
                <a:gd name="connsiteX68" fmla="*/ 3541937 w 4215960"/>
                <a:gd name="connsiteY68" fmla="*/ 3214914 h 3283233"/>
                <a:gd name="connsiteX69" fmla="*/ 3540350 w 4215960"/>
                <a:gd name="connsiteY69" fmla="*/ 3205390 h 3283233"/>
                <a:gd name="connsiteX70" fmla="*/ 3527649 w 4215960"/>
                <a:gd name="connsiteY70" fmla="*/ 3167291 h 3283233"/>
                <a:gd name="connsiteX71" fmla="*/ 3533999 w 4215960"/>
                <a:gd name="connsiteY71" fmla="*/ 3119665 h 3283233"/>
                <a:gd name="connsiteX72" fmla="*/ 3545112 w 4215960"/>
                <a:gd name="connsiteY72" fmla="*/ 3064102 h 3283233"/>
                <a:gd name="connsiteX73" fmla="*/ 3507012 w 4215960"/>
                <a:gd name="connsiteY73" fmla="*/ 3033940 h 3283233"/>
                <a:gd name="connsiteX74" fmla="*/ 3540349 w 4215960"/>
                <a:gd name="connsiteY74" fmla="*/ 3024415 h 3283233"/>
                <a:gd name="connsiteX75" fmla="*/ 3518124 w 4215960"/>
                <a:gd name="connsiteY75" fmla="*/ 2987902 h 3283233"/>
                <a:gd name="connsiteX76" fmla="*/ 3556225 w 4215960"/>
                <a:gd name="connsiteY76" fmla="*/ 2983141 h 3283233"/>
                <a:gd name="connsiteX77" fmla="*/ 3562574 w 4215960"/>
                <a:gd name="connsiteY77" fmla="*/ 2949802 h 3283233"/>
                <a:gd name="connsiteX78" fmla="*/ 3624488 w 4215960"/>
                <a:gd name="connsiteY78" fmla="*/ 2959329 h 3283233"/>
                <a:gd name="connsiteX79" fmla="*/ 3657601 w 4215960"/>
                <a:gd name="connsiteY79" fmla="*/ 2974521 h 3283233"/>
                <a:gd name="connsiteX80" fmla="*/ 3623808 w 4215960"/>
                <a:gd name="connsiteY80" fmla="*/ 3015569 h 3283233"/>
                <a:gd name="connsiteX81" fmla="*/ 3662816 w 4215960"/>
                <a:gd name="connsiteY81" fmla="*/ 3123065 h 3283233"/>
                <a:gd name="connsiteX82" fmla="*/ 3715203 w 4215960"/>
                <a:gd name="connsiteY82" fmla="*/ 3154363 h 3283233"/>
                <a:gd name="connsiteX83" fmla="*/ 3767137 w 4215960"/>
                <a:gd name="connsiteY83" fmla="*/ 3112181 h 3283233"/>
                <a:gd name="connsiteX84" fmla="*/ 3852862 w 4215960"/>
                <a:gd name="connsiteY84" fmla="*/ 3063648 h 3283233"/>
                <a:gd name="connsiteX85" fmla="*/ 3835626 w 4215960"/>
                <a:gd name="connsiteY85" fmla="*/ 2974747 h 3283233"/>
                <a:gd name="connsiteX86" fmla="*/ 3912960 w 4215960"/>
                <a:gd name="connsiteY86" fmla="*/ 2842078 h 3283233"/>
                <a:gd name="connsiteX87" fmla="*/ 4205514 w 4215960"/>
                <a:gd name="connsiteY87" fmla="*/ 2508930 h 3283233"/>
                <a:gd name="connsiteX88" fmla="*/ 4124097 w 4215960"/>
                <a:gd name="connsiteY88" fmla="*/ 2499858 h 3283233"/>
                <a:gd name="connsiteX89" fmla="*/ 4128634 w 4215960"/>
                <a:gd name="connsiteY89" fmla="*/ 2408010 h 3283233"/>
                <a:gd name="connsiteX90" fmla="*/ 4079647 w 4215960"/>
                <a:gd name="connsiteY90" fmla="*/ 2382838 h 3283233"/>
                <a:gd name="connsiteX91" fmla="*/ 3995510 w 4215960"/>
                <a:gd name="connsiteY91" fmla="*/ 2414360 h 3283233"/>
                <a:gd name="connsiteX92" fmla="*/ 3958771 w 4215960"/>
                <a:gd name="connsiteY92" fmla="*/ 2378075 h 3283233"/>
                <a:gd name="connsiteX93" fmla="*/ 4003448 w 4215960"/>
                <a:gd name="connsiteY93" fmla="*/ 2355170 h 3283233"/>
                <a:gd name="connsiteX94" fmla="*/ 3874181 w 4215960"/>
                <a:gd name="connsiteY94" fmla="*/ 2141991 h 3283233"/>
                <a:gd name="connsiteX95" fmla="*/ 3889147 w 4215960"/>
                <a:gd name="connsiteY95" fmla="*/ 2111828 h 3283233"/>
                <a:gd name="connsiteX96" fmla="*/ 3865562 w 4215960"/>
                <a:gd name="connsiteY96" fmla="*/ 1996168 h 3283233"/>
                <a:gd name="connsiteX97" fmla="*/ 3706813 w 4215960"/>
                <a:gd name="connsiteY97" fmla="*/ 1985282 h 3283233"/>
                <a:gd name="connsiteX98" fmla="*/ 3673475 w 4215960"/>
                <a:gd name="connsiteY98" fmla="*/ 2034040 h 3283233"/>
                <a:gd name="connsiteX99" fmla="*/ 3584575 w 4215960"/>
                <a:gd name="connsiteY99" fmla="*/ 2048556 h 3283233"/>
                <a:gd name="connsiteX100" fmla="*/ 3590925 w 4215960"/>
                <a:gd name="connsiteY100" fmla="*/ 2026557 h 3283233"/>
                <a:gd name="connsiteX101" fmla="*/ 3537403 w 4215960"/>
                <a:gd name="connsiteY101" fmla="*/ 2010456 h 3283233"/>
                <a:gd name="connsiteX102" fmla="*/ 3512684 w 4215960"/>
                <a:gd name="connsiteY102" fmla="*/ 1845355 h 3283233"/>
                <a:gd name="connsiteX103" fmla="*/ 3232377 w 4215960"/>
                <a:gd name="connsiteY103" fmla="*/ 1778680 h 3283233"/>
                <a:gd name="connsiteX104" fmla="*/ 3096078 w 4215960"/>
                <a:gd name="connsiteY104" fmla="*/ 1821996 h 3283233"/>
                <a:gd name="connsiteX105" fmla="*/ 2964089 w 4215960"/>
                <a:gd name="connsiteY105" fmla="*/ 1814512 h 3283233"/>
                <a:gd name="connsiteX106" fmla="*/ 2831646 w 4215960"/>
                <a:gd name="connsiteY106" fmla="*/ 1703614 h 3283233"/>
                <a:gd name="connsiteX107" fmla="*/ 2618468 w 4215960"/>
                <a:gd name="connsiteY107" fmla="*/ 1400401 h 3283233"/>
                <a:gd name="connsiteX108" fmla="*/ 2220006 w 4215960"/>
                <a:gd name="connsiteY108" fmla="*/ 1260928 h 3283233"/>
                <a:gd name="connsiteX109" fmla="*/ 1821543 w 4215960"/>
                <a:gd name="connsiteY109" fmla="*/ 1284514 h 3283233"/>
                <a:gd name="connsiteX110" fmla="*/ 1799771 w 4215960"/>
                <a:gd name="connsiteY110" fmla="*/ 1211943 h 3283233"/>
                <a:gd name="connsiteX111" fmla="*/ 1756228 w 4215960"/>
                <a:gd name="connsiteY111" fmla="*/ 1139371 h 3283233"/>
                <a:gd name="connsiteX112" fmla="*/ 1625600 w 4215960"/>
                <a:gd name="connsiteY112" fmla="*/ 986971 h 3283233"/>
                <a:gd name="connsiteX113" fmla="*/ 1589314 w 4215960"/>
                <a:gd name="connsiteY113" fmla="*/ 928914 h 3283233"/>
                <a:gd name="connsiteX114" fmla="*/ 1574800 w 4215960"/>
                <a:gd name="connsiteY114" fmla="*/ 892628 h 3283233"/>
                <a:gd name="connsiteX115" fmla="*/ 1538514 w 4215960"/>
                <a:gd name="connsiteY115" fmla="*/ 856343 h 3283233"/>
                <a:gd name="connsiteX116" fmla="*/ 1509485 w 4215960"/>
                <a:gd name="connsiteY116" fmla="*/ 820057 h 3283233"/>
                <a:gd name="connsiteX117" fmla="*/ 1473200 w 4215960"/>
                <a:gd name="connsiteY117" fmla="*/ 783771 h 3283233"/>
                <a:gd name="connsiteX118" fmla="*/ 1436914 w 4215960"/>
                <a:gd name="connsiteY118" fmla="*/ 718457 h 3283233"/>
                <a:gd name="connsiteX119" fmla="*/ 1357085 w 4215960"/>
                <a:gd name="connsiteY119" fmla="*/ 624114 h 3283233"/>
                <a:gd name="connsiteX120" fmla="*/ 1335314 w 4215960"/>
                <a:gd name="connsiteY120" fmla="*/ 602343 h 3283233"/>
                <a:gd name="connsiteX121" fmla="*/ 1277257 w 4215960"/>
                <a:gd name="connsiteY121" fmla="*/ 529771 h 3283233"/>
                <a:gd name="connsiteX122" fmla="*/ 1219200 w 4215960"/>
                <a:gd name="connsiteY122" fmla="*/ 464457 h 3283233"/>
                <a:gd name="connsiteX123" fmla="*/ 1161143 w 4215960"/>
                <a:gd name="connsiteY123" fmla="*/ 406400 h 3283233"/>
                <a:gd name="connsiteX124" fmla="*/ 1081314 w 4215960"/>
                <a:gd name="connsiteY124" fmla="*/ 362857 h 3283233"/>
                <a:gd name="connsiteX125" fmla="*/ 1052285 w 4215960"/>
                <a:gd name="connsiteY125" fmla="*/ 333828 h 3283233"/>
                <a:gd name="connsiteX126" fmla="*/ 1001485 w 4215960"/>
                <a:gd name="connsiteY126" fmla="*/ 304800 h 3283233"/>
                <a:gd name="connsiteX127" fmla="*/ 979714 w 4215960"/>
                <a:gd name="connsiteY127" fmla="*/ 290285 h 3283233"/>
                <a:gd name="connsiteX128" fmla="*/ 928914 w 4215960"/>
                <a:gd name="connsiteY128" fmla="*/ 246743 h 3283233"/>
                <a:gd name="connsiteX129" fmla="*/ 907143 w 4215960"/>
                <a:gd name="connsiteY129" fmla="*/ 232228 h 3283233"/>
                <a:gd name="connsiteX130" fmla="*/ 885371 w 4215960"/>
                <a:gd name="connsiteY130" fmla="*/ 224971 h 3283233"/>
                <a:gd name="connsiteX131" fmla="*/ 849085 w 4215960"/>
                <a:gd name="connsiteY131" fmla="*/ 188685 h 3283233"/>
                <a:gd name="connsiteX132" fmla="*/ 820057 w 4215960"/>
                <a:gd name="connsiteY132" fmla="*/ 166914 h 3283233"/>
                <a:gd name="connsiteX133" fmla="*/ 812800 w 4215960"/>
                <a:gd name="connsiteY133" fmla="*/ 145143 h 3283233"/>
                <a:gd name="connsiteX134" fmla="*/ 762000 w 4215960"/>
                <a:gd name="connsiteY134" fmla="*/ 116114 h 3283233"/>
                <a:gd name="connsiteX135" fmla="*/ 740228 w 4215960"/>
                <a:gd name="connsiteY135" fmla="*/ 101600 h 3283233"/>
                <a:gd name="connsiteX136" fmla="*/ 703943 w 4215960"/>
                <a:gd name="connsiteY136" fmla="*/ 65314 h 3283233"/>
                <a:gd name="connsiteX137" fmla="*/ 689428 w 4215960"/>
                <a:gd name="connsiteY137" fmla="*/ 50800 h 3283233"/>
                <a:gd name="connsiteX138" fmla="*/ 660400 w 4215960"/>
                <a:gd name="connsiteY138" fmla="*/ 43543 h 3283233"/>
                <a:gd name="connsiteX139" fmla="*/ 638628 w 4215960"/>
                <a:gd name="connsiteY139" fmla="*/ 36285 h 3283233"/>
                <a:gd name="connsiteX140" fmla="*/ 602343 w 4215960"/>
                <a:gd name="connsiteY140" fmla="*/ 0 h 3283233"/>
                <a:gd name="connsiteX0" fmla="*/ 602343 w 4215960"/>
                <a:gd name="connsiteY0" fmla="*/ 0 h 3283233"/>
                <a:gd name="connsiteX1" fmla="*/ 406400 w 4215960"/>
                <a:gd name="connsiteY1" fmla="*/ 7257 h 3283233"/>
                <a:gd name="connsiteX2" fmla="*/ 362857 w 4215960"/>
                <a:gd name="connsiteY2" fmla="*/ 36285 h 3283233"/>
                <a:gd name="connsiteX3" fmla="*/ 312057 w 4215960"/>
                <a:gd name="connsiteY3" fmla="*/ 50800 h 3283233"/>
                <a:gd name="connsiteX4" fmla="*/ 239485 w 4215960"/>
                <a:gd name="connsiteY4" fmla="*/ 101600 h 3283233"/>
                <a:gd name="connsiteX5" fmla="*/ 210457 w 4215960"/>
                <a:gd name="connsiteY5" fmla="*/ 108857 h 3283233"/>
                <a:gd name="connsiteX6" fmla="*/ 159657 w 4215960"/>
                <a:gd name="connsiteY6" fmla="*/ 137885 h 3283233"/>
                <a:gd name="connsiteX7" fmla="*/ 130628 w 4215960"/>
                <a:gd name="connsiteY7" fmla="*/ 166914 h 3283233"/>
                <a:gd name="connsiteX8" fmla="*/ 108857 w 4215960"/>
                <a:gd name="connsiteY8" fmla="*/ 188685 h 3283233"/>
                <a:gd name="connsiteX9" fmla="*/ 94343 w 4215960"/>
                <a:gd name="connsiteY9" fmla="*/ 203200 h 3283233"/>
                <a:gd name="connsiteX10" fmla="*/ 43543 w 4215960"/>
                <a:gd name="connsiteY10" fmla="*/ 283028 h 3283233"/>
                <a:gd name="connsiteX11" fmla="*/ 14514 w 4215960"/>
                <a:gd name="connsiteY11" fmla="*/ 362857 h 3283233"/>
                <a:gd name="connsiteX12" fmla="*/ 0 w 4215960"/>
                <a:gd name="connsiteY12" fmla="*/ 420914 h 3283233"/>
                <a:gd name="connsiteX13" fmla="*/ 7257 w 4215960"/>
                <a:gd name="connsiteY13" fmla="*/ 1393371 h 3283233"/>
                <a:gd name="connsiteX14" fmla="*/ 29028 w 4215960"/>
                <a:gd name="connsiteY14" fmla="*/ 1494971 h 3283233"/>
                <a:gd name="connsiteX15" fmla="*/ 43543 w 4215960"/>
                <a:gd name="connsiteY15" fmla="*/ 1531257 h 3283233"/>
                <a:gd name="connsiteX16" fmla="*/ 58057 w 4215960"/>
                <a:gd name="connsiteY16" fmla="*/ 1596571 h 3283233"/>
                <a:gd name="connsiteX17" fmla="*/ 79828 w 4215960"/>
                <a:gd name="connsiteY17" fmla="*/ 1647371 h 3283233"/>
                <a:gd name="connsiteX18" fmla="*/ 116114 w 4215960"/>
                <a:gd name="connsiteY18" fmla="*/ 1763485 h 3283233"/>
                <a:gd name="connsiteX19" fmla="*/ 137885 w 4215960"/>
                <a:gd name="connsiteY19" fmla="*/ 1828800 h 3283233"/>
                <a:gd name="connsiteX20" fmla="*/ 145143 w 4215960"/>
                <a:gd name="connsiteY20" fmla="*/ 1850571 h 3283233"/>
                <a:gd name="connsiteX21" fmla="*/ 166914 w 4215960"/>
                <a:gd name="connsiteY21" fmla="*/ 1894114 h 3283233"/>
                <a:gd name="connsiteX22" fmla="*/ 188685 w 4215960"/>
                <a:gd name="connsiteY22" fmla="*/ 1944914 h 3283233"/>
                <a:gd name="connsiteX23" fmla="*/ 195943 w 4215960"/>
                <a:gd name="connsiteY23" fmla="*/ 1973943 h 3283233"/>
                <a:gd name="connsiteX24" fmla="*/ 232228 w 4215960"/>
                <a:gd name="connsiteY24" fmla="*/ 2024743 h 3283233"/>
                <a:gd name="connsiteX25" fmla="*/ 254000 w 4215960"/>
                <a:gd name="connsiteY25" fmla="*/ 2082800 h 3283233"/>
                <a:gd name="connsiteX26" fmla="*/ 275771 w 4215960"/>
                <a:gd name="connsiteY26" fmla="*/ 2104571 h 3283233"/>
                <a:gd name="connsiteX27" fmla="*/ 312057 w 4215960"/>
                <a:gd name="connsiteY27" fmla="*/ 2177143 h 3283233"/>
                <a:gd name="connsiteX28" fmla="*/ 348343 w 4215960"/>
                <a:gd name="connsiteY28" fmla="*/ 2227943 h 3283233"/>
                <a:gd name="connsiteX29" fmla="*/ 355600 w 4215960"/>
                <a:gd name="connsiteY29" fmla="*/ 2249714 h 3283233"/>
                <a:gd name="connsiteX30" fmla="*/ 406400 w 4215960"/>
                <a:gd name="connsiteY30" fmla="*/ 2315028 h 3283233"/>
                <a:gd name="connsiteX31" fmla="*/ 435428 w 4215960"/>
                <a:gd name="connsiteY31" fmla="*/ 2380343 h 3283233"/>
                <a:gd name="connsiteX32" fmla="*/ 457200 w 4215960"/>
                <a:gd name="connsiteY32" fmla="*/ 2409371 h 3283233"/>
                <a:gd name="connsiteX33" fmla="*/ 471714 w 4215960"/>
                <a:gd name="connsiteY33" fmla="*/ 2467428 h 3283233"/>
                <a:gd name="connsiteX34" fmla="*/ 478971 w 4215960"/>
                <a:gd name="connsiteY34" fmla="*/ 2489200 h 3283233"/>
                <a:gd name="connsiteX35" fmla="*/ 486228 w 4215960"/>
                <a:gd name="connsiteY35" fmla="*/ 2518228 h 3283233"/>
                <a:gd name="connsiteX36" fmla="*/ 493485 w 4215960"/>
                <a:gd name="connsiteY36" fmla="*/ 2583543 h 3283233"/>
                <a:gd name="connsiteX37" fmla="*/ 515257 w 4215960"/>
                <a:gd name="connsiteY37" fmla="*/ 2641600 h 3283233"/>
                <a:gd name="connsiteX38" fmla="*/ 544285 w 4215960"/>
                <a:gd name="connsiteY38" fmla="*/ 2685143 h 3283233"/>
                <a:gd name="connsiteX39" fmla="*/ 573314 w 4215960"/>
                <a:gd name="connsiteY39" fmla="*/ 2735943 h 3283233"/>
                <a:gd name="connsiteX40" fmla="*/ 602343 w 4215960"/>
                <a:gd name="connsiteY40" fmla="*/ 2757714 h 3283233"/>
                <a:gd name="connsiteX41" fmla="*/ 645885 w 4215960"/>
                <a:gd name="connsiteY41" fmla="*/ 2801257 h 3283233"/>
                <a:gd name="connsiteX42" fmla="*/ 674914 w 4215960"/>
                <a:gd name="connsiteY42" fmla="*/ 2823028 h 3283233"/>
                <a:gd name="connsiteX43" fmla="*/ 711200 w 4215960"/>
                <a:gd name="connsiteY43" fmla="*/ 2866571 h 3283233"/>
                <a:gd name="connsiteX44" fmla="*/ 740228 w 4215960"/>
                <a:gd name="connsiteY44" fmla="*/ 2888343 h 3283233"/>
                <a:gd name="connsiteX45" fmla="*/ 812800 w 4215960"/>
                <a:gd name="connsiteY45" fmla="*/ 2953657 h 3283233"/>
                <a:gd name="connsiteX46" fmla="*/ 849085 w 4215960"/>
                <a:gd name="connsiteY46" fmla="*/ 2997200 h 3283233"/>
                <a:gd name="connsiteX47" fmla="*/ 870857 w 4215960"/>
                <a:gd name="connsiteY47" fmla="*/ 3011714 h 3283233"/>
                <a:gd name="connsiteX48" fmla="*/ 907143 w 4215960"/>
                <a:gd name="connsiteY48" fmla="*/ 3055257 h 3283233"/>
                <a:gd name="connsiteX49" fmla="*/ 936171 w 4215960"/>
                <a:gd name="connsiteY49" fmla="*/ 3077028 h 3283233"/>
                <a:gd name="connsiteX50" fmla="*/ 1030514 w 4215960"/>
                <a:gd name="connsiteY50" fmla="*/ 3120571 h 3283233"/>
                <a:gd name="connsiteX51" fmla="*/ 1480457 w 4215960"/>
                <a:gd name="connsiteY51" fmla="*/ 3106057 h 3283233"/>
                <a:gd name="connsiteX52" fmla="*/ 1531257 w 4215960"/>
                <a:gd name="connsiteY52" fmla="*/ 3091543 h 3283233"/>
                <a:gd name="connsiteX53" fmla="*/ 1618343 w 4215960"/>
                <a:gd name="connsiteY53" fmla="*/ 3084285 h 3283233"/>
                <a:gd name="connsiteX54" fmla="*/ 1698171 w 4215960"/>
                <a:gd name="connsiteY54" fmla="*/ 3069771 h 3283233"/>
                <a:gd name="connsiteX55" fmla="*/ 1756228 w 4215960"/>
                <a:gd name="connsiteY55" fmla="*/ 3062514 h 3283233"/>
                <a:gd name="connsiteX56" fmla="*/ 1785257 w 4215960"/>
                <a:gd name="connsiteY56" fmla="*/ 3048000 h 3283233"/>
                <a:gd name="connsiteX57" fmla="*/ 1850571 w 4215960"/>
                <a:gd name="connsiteY57" fmla="*/ 3026228 h 3283233"/>
                <a:gd name="connsiteX58" fmla="*/ 1886857 w 4215960"/>
                <a:gd name="connsiteY58" fmla="*/ 3011714 h 3283233"/>
                <a:gd name="connsiteX59" fmla="*/ 1988457 w 4215960"/>
                <a:gd name="connsiteY59" fmla="*/ 2997200 h 3283233"/>
                <a:gd name="connsiteX60" fmla="*/ 2017485 w 4215960"/>
                <a:gd name="connsiteY60" fmla="*/ 2989943 h 3283233"/>
                <a:gd name="connsiteX61" fmla="*/ 2053771 w 4215960"/>
                <a:gd name="connsiteY61" fmla="*/ 2982685 h 3283233"/>
                <a:gd name="connsiteX62" fmla="*/ 2140857 w 4215960"/>
                <a:gd name="connsiteY62" fmla="*/ 2968171 h 3283233"/>
                <a:gd name="connsiteX63" fmla="*/ 3235098 w 4215960"/>
                <a:gd name="connsiteY63" fmla="*/ 3228068 h 3283233"/>
                <a:gd name="connsiteX64" fmla="*/ 3516537 w 4215960"/>
                <a:gd name="connsiteY64" fmla="*/ 3273652 h 3283233"/>
                <a:gd name="connsiteX65" fmla="*/ 3537175 w 4215960"/>
                <a:gd name="connsiteY65" fmla="*/ 3251426 h 3283233"/>
                <a:gd name="connsiteX66" fmla="*/ 3591150 w 4215960"/>
                <a:gd name="connsiteY66" fmla="*/ 3283177 h 3283233"/>
                <a:gd name="connsiteX67" fmla="*/ 3597500 w 4215960"/>
                <a:gd name="connsiteY67" fmla="*/ 3238727 h 3283233"/>
                <a:gd name="connsiteX68" fmla="*/ 3541937 w 4215960"/>
                <a:gd name="connsiteY68" fmla="*/ 3214914 h 3283233"/>
                <a:gd name="connsiteX69" fmla="*/ 3540350 w 4215960"/>
                <a:gd name="connsiteY69" fmla="*/ 3205390 h 3283233"/>
                <a:gd name="connsiteX70" fmla="*/ 3527649 w 4215960"/>
                <a:gd name="connsiteY70" fmla="*/ 3167291 h 3283233"/>
                <a:gd name="connsiteX71" fmla="*/ 3533999 w 4215960"/>
                <a:gd name="connsiteY71" fmla="*/ 3119665 h 3283233"/>
                <a:gd name="connsiteX72" fmla="*/ 3545112 w 4215960"/>
                <a:gd name="connsiteY72" fmla="*/ 3064102 h 3283233"/>
                <a:gd name="connsiteX73" fmla="*/ 3507012 w 4215960"/>
                <a:gd name="connsiteY73" fmla="*/ 3033940 h 3283233"/>
                <a:gd name="connsiteX74" fmla="*/ 3540349 w 4215960"/>
                <a:gd name="connsiteY74" fmla="*/ 3024415 h 3283233"/>
                <a:gd name="connsiteX75" fmla="*/ 3518124 w 4215960"/>
                <a:gd name="connsiteY75" fmla="*/ 2987902 h 3283233"/>
                <a:gd name="connsiteX76" fmla="*/ 3556225 w 4215960"/>
                <a:gd name="connsiteY76" fmla="*/ 2983141 h 3283233"/>
                <a:gd name="connsiteX77" fmla="*/ 3562574 w 4215960"/>
                <a:gd name="connsiteY77" fmla="*/ 2949802 h 3283233"/>
                <a:gd name="connsiteX78" fmla="*/ 3624488 w 4215960"/>
                <a:gd name="connsiteY78" fmla="*/ 2959329 h 3283233"/>
                <a:gd name="connsiteX79" fmla="*/ 3657601 w 4215960"/>
                <a:gd name="connsiteY79" fmla="*/ 2974521 h 3283233"/>
                <a:gd name="connsiteX80" fmla="*/ 3623808 w 4215960"/>
                <a:gd name="connsiteY80" fmla="*/ 3015569 h 3283233"/>
                <a:gd name="connsiteX81" fmla="*/ 3662816 w 4215960"/>
                <a:gd name="connsiteY81" fmla="*/ 3123065 h 3283233"/>
                <a:gd name="connsiteX82" fmla="*/ 3715203 w 4215960"/>
                <a:gd name="connsiteY82" fmla="*/ 3154363 h 3283233"/>
                <a:gd name="connsiteX83" fmla="*/ 3767137 w 4215960"/>
                <a:gd name="connsiteY83" fmla="*/ 3112181 h 3283233"/>
                <a:gd name="connsiteX84" fmla="*/ 3852862 w 4215960"/>
                <a:gd name="connsiteY84" fmla="*/ 3063648 h 3283233"/>
                <a:gd name="connsiteX85" fmla="*/ 3835626 w 4215960"/>
                <a:gd name="connsiteY85" fmla="*/ 2974747 h 3283233"/>
                <a:gd name="connsiteX86" fmla="*/ 3912960 w 4215960"/>
                <a:gd name="connsiteY86" fmla="*/ 2842078 h 3283233"/>
                <a:gd name="connsiteX87" fmla="*/ 4205514 w 4215960"/>
                <a:gd name="connsiteY87" fmla="*/ 2508930 h 3283233"/>
                <a:gd name="connsiteX88" fmla="*/ 4124097 w 4215960"/>
                <a:gd name="connsiteY88" fmla="*/ 2499858 h 3283233"/>
                <a:gd name="connsiteX89" fmla="*/ 4128634 w 4215960"/>
                <a:gd name="connsiteY89" fmla="*/ 2408010 h 3283233"/>
                <a:gd name="connsiteX90" fmla="*/ 4079647 w 4215960"/>
                <a:gd name="connsiteY90" fmla="*/ 2382838 h 3283233"/>
                <a:gd name="connsiteX91" fmla="*/ 3995510 w 4215960"/>
                <a:gd name="connsiteY91" fmla="*/ 2414360 h 3283233"/>
                <a:gd name="connsiteX92" fmla="*/ 3958771 w 4215960"/>
                <a:gd name="connsiteY92" fmla="*/ 2378075 h 3283233"/>
                <a:gd name="connsiteX93" fmla="*/ 4003448 w 4215960"/>
                <a:gd name="connsiteY93" fmla="*/ 2355170 h 3283233"/>
                <a:gd name="connsiteX94" fmla="*/ 3874181 w 4215960"/>
                <a:gd name="connsiteY94" fmla="*/ 2141991 h 3283233"/>
                <a:gd name="connsiteX95" fmla="*/ 3889147 w 4215960"/>
                <a:gd name="connsiteY95" fmla="*/ 2111828 h 3283233"/>
                <a:gd name="connsiteX96" fmla="*/ 3865562 w 4215960"/>
                <a:gd name="connsiteY96" fmla="*/ 1996168 h 3283233"/>
                <a:gd name="connsiteX97" fmla="*/ 3706813 w 4215960"/>
                <a:gd name="connsiteY97" fmla="*/ 1985282 h 3283233"/>
                <a:gd name="connsiteX98" fmla="*/ 3673475 w 4215960"/>
                <a:gd name="connsiteY98" fmla="*/ 2034040 h 3283233"/>
                <a:gd name="connsiteX99" fmla="*/ 3584575 w 4215960"/>
                <a:gd name="connsiteY99" fmla="*/ 2048556 h 3283233"/>
                <a:gd name="connsiteX100" fmla="*/ 3590925 w 4215960"/>
                <a:gd name="connsiteY100" fmla="*/ 2026557 h 3283233"/>
                <a:gd name="connsiteX101" fmla="*/ 3537403 w 4215960"/>
                <a:gd name="connsiteY101" fmla="*/ 2010456 h 3283233"/>
                <a:gd name="connsiteX102" fmla="*/ 3512684 w 4215960"/>
                <a:gd name="connsiteY102" fmla="*/ 1845355 h 3283233"/>
                <a:gd name="connsiteX103" fmla="*/ 3232377 w 4215960"/>
                <a:gd name="connsiteY103" fmla="*/ 1778680 h 3283233"/>
                <a:gd name="connsiteX104" fmla="*/ 3096078 w 4215960"/>
                <a:gd name="connsiteY104" fmla="*/ 1821996 h 3283233"/>
                <a:gd name="connsiteX105" fmla="*/ 2964089 w 4215960"/>
                <a:gd name="connsiteY105" fmla="*/ 1814512 h 3283233"/>
                <a:gd name="connsiteX106" fmla="*/ 2831646 w 4215960"/>
                <a:gd name="connsiteY106" fmla="*/ 1703614 h 3283233"/>
                <a:gd name="connsiteX107" fmla="*/ 2618468 w 4215960"/>
                <a:gd name="connsiteY107" fmla="*/ 1400401 h 3283233"/>
                <a:gd name="connsiteX108" fmla="*/ 2220006 w 4215960"/>
                <a:gd name="connsiteY108" fmla="*/ 1260928 h 3283233"/>
                <a:gd name="connsiteX109" fmla="*/ 1821543 w 4215960"/>
                <a:gd name="connsiteY109" fmla="*/ 1284514 h 3283233"/>
                <a:gd name="connsiteX110" fmla="*/ 1799771 w 4215960"/>
                <a:gd name="connsiteY110" fmla="*/ 1211943 h 3283233"/>
                <a:gd name="connsiteX111" fmla="*/ 1756228 w 4215960"/>
                <a:gd name="connsiteY111" fmla="*/ 1139371 h 3283233"/>
                <a:gd name="connsiteX112" fmla="*/ 1625600 w 4215960"/>
                <a:gd name="connsiteY112" fmla="*/ 986971 h 3283233"/>
                <a:gd name="connsiteX113" fmla="*/ 1589314 w 4215960"/>
                <a:gd name="connsiteY113" fmla="*/ 928914 h 3283233"/>
                <a:gd name="connsiteX114" fmla="*/ 1574800 w 4215960"/>
                <a:gd name="connsiteY114" fmla="*/ 892628 h 3283233"/>
                <a:gd name="connsiteX115" fmla="*/ 1538514 w 4215960"/>
                <a:gd name="connsiteY115" fmla="*/ 856343 h 3283233"/>
                <a:gd name="connsiteX116" fmla="*/ 1509485 w 4215960"/>
                <a:gd name="connsiteY116" fmla="*/ 820057 h 3283233"/>
                <a:gd name="connsiteX117" fmla="*/ 1473200 w 4215960"/>
                <a:gd name="connsiteY117" fmla="*/ 783771 h 3283233"/>
                <a:gd name="connsiteX118" fmla="*/ 1436914 w 4215960"/>
                <a:gd name="connsiteY118" fmla="*/ 718457 h 3283233"/>
                <a:gd name="connsiteX119" fmla="*/ 1357085 w 4215960"/>
                <a:gd name="connsiteY119" fmla="*/ 624114 h 3283233"/>
                <a:gd name="connsiteX120" fmla="*/ 1335314 w 4215960"/>
                <a:gd name="connsiteY120" fmla="*/ 602343 h 3283233"/>
                <a:gd name="connsiteX121" fmla="*/ 1277257 w 4215960"/>
                <a:gd name="connsiteY121" fmla="*/ 529771 h 3283233"/>
                <a:gd name="connsiteX122" fmla="*/ 1219200 w 4215960"/>
                <a:gd name="connsiteY122" fmla="*/ 464457 h 3283233"/>
                <a:gd name="connsiteX123" fmla="*/ 1161143 w 4215960"/>
                <a:gd name="connsiteY123" fmla="*/ 406400 h 3283233"/>
                <a:gd name="connsiteX124" fmla="*/ 1081314 w 4215960"/>
                <a:gd name="connsiteY124" fmla="*/ 362857 h 3283233"/>
                <a:gd name="connsiteX125" fmla="*/ 1052285 w 4215960"/>
                <a:gd name="connsiteY125" fmla="*/ 333828 h 3283233"/>
                <a:gd name="connsiteX126" fmla="*/ 1001485 w 4215960"/>
                <a:gd name="connsiteY126" fmla="*/ 304800 h 3283233"/>
                <a:gd name="connsiteX127" fmla="*/ 979714 w 4215960"/>
                <a:gd name="connsiteY127" fmla="*/ 290285 h 3283233"/>
                <a:gd name="connsiteX128" fmla="*/ 928914 w 4215960"/>
                <a:gd name="connsiteY128" fmla="*/ 246743 h 3283233"/>
                <a:gd name="connsiteX129" fmla="*/ 907143 w 4215960"/>
                <a:gd name="connsiteY129" fmla="*/ 232228 h 3283233"/>
                <a:gd name="connsiteX130" fmla="*/ 885371 w 4215960"/>
                <a:gd name="connsiteY130" fmla="*/ 224971 h 3283233"/>
                <a:gd name="connsiteX131" fmla="*/ 849085 w 4215960"/>
                <a:gd name="connsiteY131" fmla="*/ 188685 h 3283233"/>
                <a:gd name="connsiteX132" fmla="*/ 820057 w 4215960"/>
                <a:gd name="connsiteY132" fmla="*/ 166914 h 3283233"/>
                <a:gd name="connsiteX133" fmla="*/ 812800 w 4215960"/>
                <a:gd name="connsiteY133" fmla="*/ 145143 h 3283233"/>
                <a:gd name="connsiteX134" fmla="*/ 762000 w 4215960"/>
                <a:gd name="connsiteY134" fmla="*/ 116114 h 3283233"/>
                <a:gd name="connsiteX135" fmla="*/ 740228 w 4215960"/>
                <a:gd name="connsiteY135" fmla="*/ 101600 h 3283233"/>
                <a:gd name="connsiteX136" fmla="*/ 703943 w 4215960"/>
                <a:gd name="connsiteY136" fmla="*/ 65314 h 3283233"/>
                <a:gd name="connsiteX137" fmla="*/ 689428 w 4215960"/>
                <a:gd name="connsiteY137" fmla="*/ 50800 h 3283233"/>
                <a:gd name="connsiteX138" fmla="*/ 660400 w 4215960"/>
                <a:gd name="connsiteY138" fmla="*/ 43543 h 3283233"/>
                <a:gd name="connsiteX139" fmla="*/ 638628 w 4215960"/>
                <a:gd name="connsiteY139" fmla="*/ 36285 h 3283233"/>
                <a:gd name="connsiteX140" fmla="*/ 602343 w 4215960"/>
                <a:gd name="connsiteY140" fmla="*/ 0 h 3283233"/>
                <a:gd name="connsiteX0" fmla="*/ 602343 w 4215960"/>
                <a:gd name="connsiteY0" fmla="*/ 0 h 3283233"/>
                <a:gd name="connsiteX1" fmla="*/ 406400 w 4215960"/>
                <a:gd name="connsiteY1" fmla="*/ 7257 h 3283233"/>
                <a:gd name="connsiteX2" fmla="*/ 362857 w 4215960"/>
                <a:gd name="connsiteY2" fmla="*/ 36285 h 3283233"/>
                <a:gd name="connsiteX3" fmla="*/ 312057 w 4215960"/>
                <a:gd name="connsiteY3" fmla="*/ 50800 h 3283233"/>
                <a:gd name="connsiteX4" fmla="*/ 239485 w 4215960"/>
                <a:gd name="connsiteY4" fmla="*/ 101600 h 3283233"/>
                <a:gd name="connsiteX5" fmla="*/ 210457 w 4215960"/>
                <a:gd name="connsiteY5" fmla="*/ 108857 h 3283233"/>
                <a:gd name="connsiteX6" fmla="*/ 159657 w 4215960"/>
                <a:gd name="connsiteY6" fmla="*/ 137885 h 3283233"/>
                <a:gd name="connsiteX7" fmla="*/ 130628 w 4215960"/>
                <a:gd name="connsiteY7" fmla="*/ 166914 h 3283233"/>
                <a:gd name="connsiteX8" fmla="*/ 108857 w 4215960"/>
                <a:gd name="connsiteY8" fmla="*/ 188685 h 3283233"/>
                <a:gd name="connsiteX9" fmla="*/ 94343 w 4215960"/>
                <a:gd name="connsiteY9" fmla="*/ 203200 h 3283233"/>
                <a:gd name="connsiteX10" fmla="*/ 43543 w 4215960"/>
                <a:gd name="connsiteY10" fmla="*/ 283028 h 3283233"/>
                <a:gd name="connsiteX11" fmla="*/ 14514 w 4215960"/>
                <a:gd name="connsiteY11" fmla="*/ 362857 h 3283233"/>
                <a:gd name="connsiteX12" fmla="*/ 0 w 4215960"/>
                <a:gd name="connsiteY12" fmla="*/ 420914 h 3283233"/>
                <a:gd name="connsiteX13" fmla="*/ 7257 w 4215960"/>
                <a:gd name="connsiteY13" fmla="*/ 1393371 h 3283233"/>
                <a:gd name="connsiteX14" fmla="*/ 29028 w 4215960"/>
                <a:gd name="connsiteY14" fmla="*/ 1494971 h 3283233"/>
                <a:gd name="connsiteX15" fmla="*/ 43543 w 4215960"/>
                <a:gd name="connsiteY15" fmla="*/ 1531257 h 3283233"/>
                <a:gd name="connsiteX16" fmla="*/ 58057 w 4215960"/>
                <a:gd name="connsiteY16" fmla="*/ 1596571 h 3283233"/>
                <a:gd name="connsiteX17" fmla="*/ 79828 w 4215960"/>
                <a:gd name="connsiteY17" fmla="*/ 1647371 h 3283233"/>
                <a:gd name="connsiteX18" fmla="*/ 116114 w 4215960"/>
                <a:gd name="connsiteY18" fmla="*/ 1763485 h 3283233"/>
                <a:gd name="connsiteX19" fmla="*/ 137885 w 4215960"/>
                <a:gd name="connsiteY19" fmla="*/ 1828800 h 3283233"/>
                <a:gd name="connsiteX20" fmla="*/ 145143 w 4215960"/>
                <a:gd name="connsiteY20" fmla="*/ 1850571 h 3283233"/>
                <a:gd name="connsiteX21" fmla="*/ 166914 w 4215960"/>
                <a:gd name="connsiteY21" fmla="*/ 1894114 h 3283233"/>
                <a:gd name="connsiteX22" fmla="*/ 188685 w 4215960"/>
                <a:gd name="connsiteY22" fmla="*/ 1944914 h 3283233"/>
                <a:gd name="connsiteX23" fmla="*/ 195943 w 4215960"/>
                <a:gd name="connsiteY23" fmla="*/ 1973943 h 3283233"/>
                <a:gd name="connsiteX24" fmla="*/ 232228 w 4215960"/>
                <a:gd name="connsiteY24" fmla="*/ 2024743 h 3283233"/>
                <a:gd name="connsiteX25" fmla="*/ 254000 w 4215960"/>
                <a:gd name="connsiteY25" fmla="*/ 2082800 h 3283233"/>
                <a:gd name="connsiteX26" fmla="*/ 275771 w 4215960"/>
                <a:gd name="connsiteY26" fmla="*/ 2104571 h 3283233"/>
                <a:gd name="connsiteX27" fmla="*/ 312057 w 4215960"/>
                <a:gd name="connsiteY27" fmla="*/ 2177143 h 3283233"/>
                <a:gd name="connsiteX28" fmla="*/ 348343 w 4215960"/>
                <a:gd name="connsiteY28" fmla="*/ 2227943 h 3283233"/>
                <a:gd name="connsiteX29" fmla="*/ 355600 w 4215960"/>
                <a:gd name="connsiteY29" fmla="*/ 2249714 h 3283233"/>
                <a:gd name="connsiteX30" fmla="*/ 406400 w 4215960"/>
                <a:gd name="connsiteY30" fmla="*/ 2315028 h 3283233"/>
                <a:gd name="connsiteX31" fmla="*/ 435428 w 4215960"/>
                <a:gd name="connsiteY31" fmla="*/ 2380343 h 3283233"/>
                <a:gd name="connsiteX32" fmla="*/ 457200 w 4215960"/>
                <a:gd name="connsiteY32" fmla="*/ 2409371 h 3283233"/>
                <a:gd name="connsiteX33" fmla="*/ 471714 w 4215960"/>
                <a:gd name="connsiteY33" fmla="*/ 2467428 h 3283233"/>
                <a:gd name="connsiteX34" fmla="*/ 478971 w 4215960"/>
                <a:gd name="connsiteY34" fmla="*/ 2489200 h 3283233"/>
                <a:gd name="connsiteX35" fmla="*/ 486228 w 4215960"/>
                <a:gd name="connsiteY35" fmla="*/ 2518228 h 3283233"/>
                <a:gd name="connsiteX36" fmla="*/ 493485 w 4215960"/>
                <a:gd name="connsiteY36" fmla="*/ 2583543 h 3283233"/>
                <a:gd name="connsiteX37" fmla="*/ 515257 w 4215960"/>
                <a:gd name="connsiteY37" fmla="*/ 2641600 h 3283233"/>
                <a:gd name="connsiteX38" fmla="*/ 544285 w 4215960"/>
                <a:gd name="connsiteY38" fmla="*/ 2685143 h 3283233"/>
                <a:gd name="connsiteX39" fmla="*/ 573314 w 4215960"/>
                <a:gd name="connsiteY39" fmla="*/ 2735943 h 3283233"/>
                <a:gd name="connsiteX40" fmla="*/ 602343 w 4215960"/>
                <a:gd name="connsiteY40" fmla="*/ 2757714 h 3283233"/>
                <a:gd name="connsiteX41" fmla="*/ 645885 w 4215960"/>
                <a:gd name="connsiteY41" fmla="*/ 2801257 h 3283233"/>
                <a:gd name="connsiteX42" fmla="*/ 674914 w 4215960"/>
                <a:gd name="connsiteY42" fmla="*/ 2823028 h 3283233"/>
                <a:gd name="connsiteX43" fmla="*/ 711200 w 4215960"/>
                <a:gd name="connsiteY43" fmla="*/ 2866571 h 3283233"/>
                <a:gd name="connsiteX44" fmla="*/ 740228 w 4215960"/>
                <a:gd name="connsiteY44" fmla="*/ 2888343 h 3283233"/>
                <a:gd name="connsiteX45" fmla="*/ 812800 w 4215960"/>
                <a:gd name="connsiteY45" fmla="*/ 2953657 h 3283233"/>
                <a:gd name="connsiteX46" fmla="*/ 849085 w 4215960"/>
                <a:gd name="connsiteY46" fmla="*/ 2997200 h 3283233"/>
                <a:gd name="connsiteX47" fmla="*/ 870857 w 4215960"/>
                <a:gd name="connsiteY47" fmla="*/ 3011714 h 3283233"/>
                <a:gd name="connsiteX48" fmla="*/ 907143 w 4215960"/>
                <a:gd name="connsiteY48" fmla="*/ 3055257 h 3283233"/>
                <a:gd name="connsiteX49" fmla="*/ 936171 w 4215960"/>
                <a:gd name="connsiteY49" fmla="*/ 3077028 h 3283233"/>
                <a:gd name="connsiteX50" fmla="*/ 1030514 w 4215960"/>
                <a:gd name="connsiteY50" fmla="*/ 3120571 h 3283233"/>
                <a:gd name="connsiteX51" fmla="*/ 1480457 w 4215960"/>
                <a:gd name="connsiteY51" fmla="*/ 3106057 h 3283233"/>
                <a:gd name="connsiteX52" fmla="*/ 1531257 w 4215960"/>
                <a:gd name="connsiteY52" fmla="*/ 3091543 h 3283233"/>
                <a:gd name="connsiteX53" fmla="*/ 1618343 w 4215960"/>
                <a:gd name="connsiteY53" fmla="*/ 3084285 h 3283233"/>
                <a:gd name="connsiteX54" fmla="*/ 1698171 w 4215960"/>
                <a:gd name="connsiteY54" fmla="*/ 3069771 h 3283233"/>
                <a:gd name="connsiteX55" fmla="*/ 1756228 w 4215960"/>
                <a:gd name="connsiteY55" fmla="*/ 3062514 h 3283233"/>
                <a:gd name="connsiteX56" fmla="*/ 1785257 w 4215960"/>
                <a:gd name="connsiteY56" fmla="*/ 3048000 h 3283233"/>
                <a:gd name="connsiteX57" fmla="*/ 1850571 w 4215960"/>
                <a:gd name="connsiteY57" fmla="*/ 3026228 h 3283233"/>
                <a:gd name="connsiteX58" fmla="*/ 1886857 w 4215960"/>
                <a:gd name="connsiteY58" fmla="*/ 3011714 h 3283233"/>
                <a:gd name="connsiteX59" fmla="*/ 1988457 w 4215960"/>
                <a:gd name="connsiteY59" fmla="*/ 2997200 h 3283233"/>
                <a:gd name="connsiteX60" fmla="*/ 2017485 w 4215960"/>
                <a:gd name="connsiteY60" fmla="*/ 2989943 h 3283233"/>
                <a:gd name="connsiteX61" fmla="*/ 2053771 w 4215960"/>
                <a:gd name="connsiteY61" fmla="*/ 2982685 h 3283233"/>
                <a:gd name="connsiteX62" fmla="*/ 2140857 w 4215960"/>
                <a:gd name="connsiteY62" fmla="*/ 2968171 h 3283233"/>
                <a:gd name="connsiteX63" fmla="*/ 3235098 w 4215960"/>
                <a:gd name="connsiteY63" fmla="*/ 3228068 h 3283233"/>
                <a:gd name="connsiteX64" fmla="*/ 3241900 w 4215960"/>
                <a:gd name="connsiteY64" fmla="*/ 3230789 h 3283233"/>
                <a:gd name="connsiteX65" fmla="*/ 3516537 w 4215960"/>
                <a:gd name="connsiteY65" fmla="*/ 3273652 h 3283233"/>
                <a:gd name="connsiteX66" fmla="*/ 3537175 w 4215960"/>
                <a:gd name="connsiteY66" fmla="*/ 3251426 h 3283233"/>
                <a:gd name="connsiteX67" fmla="*/ 3591150 w 4215960"/>
                <a:gd name="connsiteY67" fmla="*/ 3283177 h 3283233"/>
                <a:gd name="connsiteX68" fmla="*/ 3597500 w 4215960"/>
                <a:gd name="connsiteY68" fmla="*/ 3238727 h 3283233"/>
                <a:gd name="connsiteX69" fmla="*/ 3541937 w 4215960"/>
                <a:gd name="connsiteY69" fmla="*/ 3214914 h 3283233"/>
                <a:gd name="connsiteX70" fmla="*/ 3540350 w 4215960"/>
                <a:gd name="connsiteY70" fmla="*/ 3205390 h 3283233"/>
                <a:gd name="connsiteX71" fmla="*/ 3527649 w 4215960"/>
                <a:gd name="connsiteY71" fmla="*/ 3167291 h 3283233"/>
                <a:gd name="connsiteX72" fmla="*/ 3533999 w 4215960"/>
                <a:gd name="connsiteY72" fmla="*/ 3119665 h 3283233"/>
                <a:gd name="connsiteX73" fmla="*/ 3545112 w 4215960"/>
                <a:gd name="connsiteY73" fmla="*/ 3064102 h 3283233"/>
                <a:gd name="connsiteX74" fmla="*/ 3507012 w 4215960"/>
                <a:gd name="connsiteY74" fmla="*/ 3033940 h 3283233"/>
                <a:gd name="connsiteX75" fmla="*/ 3540349 w 4215960"/>
                <a:gd name="connsiteY75" fmla="*/ 3024415 h 3283233"/>
                <a:gd name="connsiteX76" fmla="*/ 3518124 w 4215960"/>
                <a:gd name="connsiteY76" fmla="*/ 2987902 h 3283233"/>
                <a:gd name="connsiteX77" fmla="*/ 3556225 w 4215960"/>
                <a:gd name="connsiteY77" fmla="*/ 2983141 h 3283233"/>
                <a:gd name="connsiteX78" fmla="*/ 3562574 w 4215960"/>
                <a:gd name="connsiteY78" fmla="*/ 2949802 h 3283233"/>
                <a:gd name="connsiteX79" fmla="*/ 3624488 w 4215960"/>
                <a:gd name="connsiteY79" fmla="*/ 2959329 h 3283233"/>
                <a:gd name="connsiteX80" fmla="*/ 3657601 w 4215960"/>
                <a:gd name="connsiteY80" fmla="*/ 2974521 h 3283233"/>
                <a:gd name="connsiteX81" fmla="*/ 3623808 w 4215960"/>
                <a:gd name="connsiteY81" fmla="*/ 3015569 h 3283233"/>
                <a:gd name="connsiteX82" fmla="*/ 3662816 w 4215960"/>
                <a:gd name="connsiteY82" fmla="*/ 3123065 h 3283233"/>
                <a:gd name="connsiteX83" fmla="*/ 3715203 w 4215960"/>
                <a:gd name="connsiteY83" fmla="*/ 3154363 h 3283233"/>
                <a:gd name="connsiteX84" fmla="*/ 3767137 w 4215960"/>
                <a:gd name="connsiteY84" fmla="*/ 3112181 h 3283233"/>
                <a:gd name="connsiteX85" fmla="*/ 3852862 w 4215960"/>
                <a:gd name="connsiteY85" fmla="*/ 3063648 h 3283233"/>
                <a:gd name="connsiteX86" fmla="*/ 3835626 w 4215960"/>
                <a:gd name="connsiteY86" fmla="*/ 2974747 h 3283233"/>
                <a:gd name="connsiteX87" fmla="*/ 3912960 w 4215960"/>
                <a:gd name="connsiteY87" fmla="*/ 2842078 h 3283233"/>
                <a:gd name="connsiteX88" fmla="*/ 4205514 w 4215960"/>
                <a:gd name="connsiteY88" fmla="*/ 2508930 h 3283233"/>
                <a:gd name="connsiteX89" fmla="*/ 4124097 w 4215960"/>
                <a:gd name="connsiteY89" fmla="*/ 2499858 h 3283233"/>
                <a:gd name="connsiteX90" fmla="*/ 4128634 w 4215960"/>
                <a:gd name="connsiteY90" fmla="*/ 2408010 h 3283233"/>
                <a:gd name="connsiteX91" fmla="*/ 4079647 w 4215960"/>
                <a:gd name="connsiteY91" fmla="*/ 2382838 h 3283233"/>
                <a:gd name="connsiteX92" fmla="*/ 3995510 w 4215960"/>
                <a:gd name="connsiteY92" fmla="*/ 2414360 h 3283233"/>
                <a:gd name="connsiteX93" fmla="*/ 3958771 w 4215960"/>
                <a:gd name="connsiteY93" fmla="*/ 2378075 h 3283233"/>
                <a:gd name="connsiteX94" fmla="*/ 4003448 w 4215960"/>
                <a:gd name="connsiteY94" fmla="*/ 2355170 h 3283233"/>
                <a:gd name="connsiteX95" fmla="*/ 3874181 w 4215960"/>
                <a:gd name="connsiteY95" fmla="*/ 2141991 h 3283233"/>
                <a:gd name="connsiteX96" fmla="*/ 3889147 w 4215960"/>
                <a:gd name="connsiteY96" fmla="*/ 2111828 h 3283233"/>
                <a:gd name="connsiteX97" fmla="*/ 3865562 w 4215960"/>
                <a:gd name="connsiteY97" fmla="*/ 1996168 h 3283233"/>
                <a:gd name="connsiteX98" fmla="*/ 3706813 w 4215960"/>
                <a:gd name="connsiteY98" fmla="*/ 1985282 h 3283233"/>
                <a:gd name="connsiteX99" fmla="*/ 3673475 w 4215960"/>
                <a:gd name="connsiteY99" fmla="*/ 2034040 h 3283233"/>
                <a:gd name="connsiteX100" fmla="*/ 3584575 w 4215960"/>
                <a:gd name="connsiteY100" fmla="*/ 2048556 h 3283233"/>
                <a:gd name="connsiteX101" fmla="*/ 3590925 w 4215960"/>
                <a:gd name="connsiteY101" fmla="*/ 2026557 h 3283233"/>
                <a:gd name="connsiteX102" fmla="*/ 3537403 w 4215960"/>
                <a:gd name="connsiteY102" fmla="*/ 2010456 h 3283233"/>
                <a:gd name="connsiteX103" fmla="*/ 3512684 w 4215960"/>
                <a:gd name="connsiteY103" fmla="*/ 1845355 h 3283233"/>
                <a:gd name="connsiteX104" fmla="*/ 3232377 w 4215960"/>
                <a:gd name="connsiteY104" fmla="*/ 1778680 h 3283233"/>
                <a:gd name="connsiteX105" fmla="*/ 3096078 w 4215960"/>
                <a:gd name="connsiteY105" fmla="*/ 1821996 h 3283233"/>
                <a:gd name="connsiteX106" fmla="*/ 2964089 w 4215960"/>
                <a:gd name="connsiteY106" fmla="*/ 1814512 h 3283233"/>
                <a:gd name="connsiteX107" fmla="*/ 2831646 w 4215960"/>
                <a:gd name="connsiteY107" fmla="*/ 1703614 h 3283233"/>
                <a:gd name="connsiteX108" fmla="*/ 2618468 w 4215960"/>
                <a:gd name="connsiteY108" fmla="*/ 1400401 h 3283233"/>
                <a:gd name="connsiteX109" fmla="*/ 2220006 w 4215960"/>
                <a:gd name="connsiteY109" fmla="*/ 1260928 h 3283233"/>
                <a:gd name="connsiteX110" fmla="*/ 1821543 w 4215960"/>
                <a:gd name="connsiteY110" fmla="*/ 1284514 h 3283233"/>
                <a:gd name="connsiteX111" fmla="*/ 1799771 w 4215960"/>
                <a:gd name="connsiteY111" fmla="*/ 1211943 h 3283233"/>
                <a:gd name="connsiteX112" fmla="*/ 1756228 w 4215960"/>
                <a:gd name="connsiteY112" fmla="*/ 1139371 h 3283233"/>
                <a:gd name="connsiteX113" fmla="*/ 1625600 w 4215960"/>
                <a:gd name="connsiteY113" fmla="*/ 986971 h 3283233"/>
                <a:gd name="connsiteX114" fmla="*/ 1589314 w 4215960"/>
                <a:gd name="connsiteY114" fmla="*/ 928914 h 3283233"/>
                <a:gd name="connsiteX115" fmla="*/ 1574800 w 4215960"/>
                <a:gd name="connsiteY115" fmla="*/ 892628 h 3283233"/>
                <a:gd name="connsiteX116" fmla="*/ 1538514 w 4215960"/>
                <a:gd name="connsiteY116" fmla="*/ 856343 h 3283233"/>
                <a:gd name="connsiteX117" fmla="*/ 1509485 w 4215960"/>
                <a:gd name="connsiteY117" fmla="*/ 820057 h 3283233"/>
                <a:gd name="connsiteX118" fmla="*/ 1473200 w 4215960"/>
                <a:gd name="connsiteY118" fmla="*/ 783771 h 3283233"/>
                <a:gd name="connsiteX119" fmla="*/ 1436914 w 4215960"/>
                <a:gd name="connsiteY119" fmla="*/ 718457 h 3283233"/>
                <a:gd name="connsiteX120" fmla="*/ 1357085 w 4215960"/>
                <a:gd name="connsiteY120" fmla="*/ 624114 h 3283233"/>
                <a:gd name="connsiteX121" fmla="*/ 1335314 w 4215960"/>
                <a:gd name="connsiteY121" fmla="*/ 602343 h 3283233"/>
                <a:gd name="connsiteX122" fmla="*/ 1277257 w 4215960"/>
                <a:gd name="connsiteY122" fmla="*/ 529771 h 3283233"/>
                <a:gd name="connsiteX123" fmla="*/ 1219200 w 4215960"/>
                <a:gd name="connsiteY123" fmla="*/ 464457 h 3283233"/>
                <a:gd name="connsiteX124" fmla="*/ 1161143 w 4215960"/>
                <a:gd name="connsiteY124" fmla="*/ 406400 h 3283233"/>
                <a:gd name="connsiteX125" fmla="*/ 1081314 w 4215960"/>
                <a:gd name="connsiteY125" fmla="*/ 362857 h 3283233"/>
                <a:gd name="connsiteX126" fmla="*/ 1052285 w 4215960"/>
                <a:gd name="connsiteY126" fmla="*/ 333828 h 3283233"/>
                <a:gd name="connsiteX127" fmla="*/ 1001485 w 4215960"/>
                <a:gd name="connsiteY127" fmla="*/ 304800 h 3283233"/>
                <a:gd name="connsiteX128" fmla="*/ 979714 w 4215960"/>
                <a:gd name="connsiteY128" fmla="*/ 290285 h 3283233"/>
                <a:gd name="connsiteX129" fmla="*/ 928914 w 4215960"/>
                <a:gd name="connsiteY129" fmla="*/ 246743 h 3283233"/>
                <a:gd name="connsiteX130" fmla="*/ 907143 w 4215960"/>
                <a:gd name="connsiteY130" fmla="*/ 232228 h 3283233"/>
                <a:gd name="connsiteX131" fmla="*/ 885371 w 4215960"/>
                <a:gd name="connsiteY131" fmla="*/ 224971 h 3283233"/>
                <a:gd name="connsiteX132" fmla="*/ 849085 w 4215960"/>
                <a:gd name="connsiteY132" fmla="*/ 188685 h 3283233"/>
                <a:gd name="connsiteX133" fmla="*/ 820057 w 4215960"/>
                <a:gd name="connsiteY133" fmla="*/ 166914 h 3283233"/>
                <a:gd name="connsiteX134" fmla="*/ 812800 w 4215960"/>
                <a:gd name="connsiteY134" fmla="*/ 145143 h 3283233"/>
                <a:gd name="connsiteX135" fmla="*/ 762000 w 4215960"/>
                <a:gd name="connsiteY135" fmla="*/ 116114 h 3283233"/>
                <a:gd name="connsiteX136" fmla="*/ 740228 w 4215960"/>
                <a:gd name="connsiteY136" fmla="*/ 101600 h 3283233"/>
                <a:gd name="connsiteX137" fmla="*/ 703943 w 4215960"/>
                <a:gd name="connsiteY137" fmla="*/ 65314 h 3283233"/>
                <a:gd name="connsiteX138" fmla="*/ 689428 w 4215960"/>
                <a:gd name="connsiteY138" fmla="*/ 50800 h 3283233"/>
                <a:gd name="connsiteX139" fmla="*/ 660400 w 4215960"/>
                <a:gd name="connsiteY139" fmla="*/ 43543 h 3283233"/>
                <a:gd name="connsiteX140" fmla="*/ 638628 w 4215960"/>
                <a:gd name="connsiteY140" fmla="*/ 36285 h 3283233"/>
                <a:gd name="connsiteX141" fmla="*/ 602343 w 4215960"/>
                <a:gd name="connsiteY141" fmla="*/ 0 h 3283233"/>
                <a:gd name="connsiteX0" fmla="*/ 602343 w 4215960"/>
                <a:gd name="connsiteY0" fmla="*/ 0 h 3300095"/>
                <a:gd name="connsiteX1" fmla="*/ 406400 w 4215960"/>
                <a:gd name="connsiteY1" fmla="*/ 7257 h 3300095"/>
                <a:gd name="connsiteX2" fmla="*/ 362857 w 4215960"/>
                <a:gd name="connsiteY2" fmla="*/ 36285 h 3300095"/>
                <a:gd name="connsiteX3" fmla="*/ 312057 w 4215960"/>
                <a:gd name="connsiteY3" fmla="*/ 50800 h 3300095"/>
                <a:gd name="connsiteX4" fmla="*/ 239485 w 4215960"/>
                <a:gd name="connsiteY4" fmla="*/ 101600 h 3300095"/>
                <a:gd name="connsiteX5" fmla="*/ 210457 w 4215960"/>
                <a:gd name="connsiteY5" fmla="*/ 108857 h 3300095"/>
                <a:gd name="connsiteX6" fmla="*/ 159657 w 4215960"/>
                <a:gd name="connsiteY6" fmla="*/ 137885 h 3300095"/>
                <a:gd name="connsiteX7" fmla="*/ 130628 w 4215960"/>
                <a:gd name="connsiteY7" fmla="*/ 166914 h 3300095"/>
                <a:gd name="connsiteX8" fmla="*/ 108857 w 4215960"/>
                <a:gd name="connsiteY8" fmla="*/ 188685 h 3300095"/>
                <a:gd name="connsiteX9" fmla="*/ 94343 w 4215960"/>
                <a:gd name="connsiteY9" fmla="*/ 203200 h 3300095"/>
                <a:gd name="connsiteX10" fmla="*/ 43543 w 4215960"/>
                <a:gd name="connsiteY10" fmla="*/ 283028 h 3300095"/>
                <a:gd name="connsiteX11" fmla="*/ 14514 w 4215960"/>
                <a:gd name="connsiteY11" fmla="*/ 362857 h 3300095"/>
                <a:gd name="connsiteX12" fmla="*/ 0 w 4215960"/>
                <a:gd name="connsiteY12" fmla="*/ 420914 h 3300095"/>
                <a:gd name="connsiteX13" fmla="*/ 7257 w 4215960"/>
                <a:gd name="connsiteY13" fmla="*/ 1393371 h 3300095"/>
                <a:gd name="connsiteX14" fmla="*/ 29028 w 4215960"/>
                <a:gd name="connsiteY14" fmla="*/ 1494971 h 3300095"/>
                <a:gd name="connsiteX15" fmla="*/ 43543 w 4215960"/>
                <a:gd name="connsiteY15" fmla="*/ 1531257 h 3300095"/>
                <a:gd name="connsiteX16" fmla="*/ 58057 w 4215960"/>
                <a:gd name="connsiteY16" fmla="*/ 1596571 h 3300095"/>
                <a:gd name="connsiteX17" fmla="*/ 79828 w 4215960"/>
                <a:gd name="connsiteY17" fmla="*/ 1647371 h 3300095"/>
                <a:gd name="connsiteX18" fmla="*/ 116114 w 4215960"/>
                <a:gd name="connsiteY18" fmla="*/ 1763485 h 3300095"/>
                <a:gd name="connsiteX19" fmla="*/ 137885 w 4215960"/>
                <a:gd name="connsiteY19" fmla="*/ 1828800 h 3300095"/>
                <a:gd name="connsiteX20" fmla="*/ 145143 w 4215960"/>
                <a:gd name="connsiteY20" fmla="*/ 1850571 h 3300095"/>
                <a:gd name="connsiteX21" fmla="*/ 166914 w 4215960"/>
                <a:gd name="connsiteY21" fmla="*/ 1894114 h 3300095"/>
                <a:gd name="connsiteX22" fmla="*/ 188685 w 4215960"/>
                <a:gd name="connsiteY22" fmla="*/ 1944914 h 3300095"/>
                <a:gd name="connsiteX23" fmla="*/ 195943 w 4215960"/>
                <a:gd name="connsiteY23" fmla="*/ 1973943 h 3300095"/>
                <a:gd name="connsiteX24" fmla="*/ 232228 w 4215960"/>
                <a:gd name="connsiteY24" fmla="*/ 2024743 h 3300095"/>
                <a:gd name="connsiteX25" fmla="*/ 254000 w 4215960"/>
                <a:gd name="connsiteY25" fmla="*/ 2082800 h 3300095"/>
                <a:gd name="connsiteX26" fmla="*/ 275771 w 4215960"/>
                <a:gd name="connsiteY26" fmla="*/ 2104571 h 3300095"/>
                <a:gd name="connsiteX27" fmla="*/ 312057 w 4215960"/>
                <a:gd name="connsiteY27" fmla="*/ 2177143 h 3300095"/>
                <a:gd name="connsiteX28" fmla="*/ 348343 w 4215960"/>
                <a:gd name="connsiteY28" fmla="*/ 2227943 h 3300095"/>
                <a:gd name="connsiteX29" fmla="*/ 355600 w 4215960"/>
                <a:gd name="connsiteY29" fmla="*/ 2249714 h 3300095"/>
                <a:gd name="connsiteX30" fmla="*/ 406400 w 4215960"/>
                <a:gd name="connsiteY30" fmla="*/ 2315028 h 3300095"/>
                <a:gd name="connsiteX31" fmla="*/ 435428 w 4215960"/>
                <a:gd name="connsiteY31" fmla="*/ 2380343 h 3300095"/>
                <a:gd name="connsiteX32" fmla="*/ 457200 w 4215960"/>
                <a:gd name="connsiteY32" fmla="*/ 2409371 h 3300095"/>
                <a:gd name="connsiteX33" fmla="*/ 471714 w 4215960"/>
                <a:gd name="connsiteY33" fmla="*/ 2467428 h 3300095"/>
                <a:gd name="connsiteX34" fmla="*/ 478971 w 4215960"/>
                <a:gd name="connsiteY34" fmla="*/ 2489200 h 3300095"/>
                <a:gd name="connsiteX35" fmla="*/ 486228 w 4215960"/>
                <a:gd name="connsiteY35" fmla="*/ 2518228 h 3300095"/>
                <a:gd name="connsiteX36" fmla="*/ 493485 w 4215960"/>
                <a:gd name="connsiteY36" fmla="*/ 2583543 h 3300095"/>
                <a:gd name="connsiteX37" fmla="*/ 515257 w 4215960"/>
                <a:gd name="connsiteY37" fmla="*/ 2641600 h 3300095"/>
                <a:gd name="connsiteX38" fmla="*/ 544285 w 4215960"/>
                <a:gd name="connsiteY38" fmla="*/ 2685143 h 3300095"/>
                <a:gd name="connsiteX39" fmla="*/ 573314 w 4215960"/>
                <a:gd name="connsiteY39" fmla="*/ 2735943 h 3300095"/>
                <a:gd name="connsiteX40" fmla="*/ 602343 w 4215960"/>
                <a:gd name="connsiteY40" fmla="*/ 2757714 h 3300095"/>
                <a:gd name="connsiteX41" fmla="*/ 645885 w 4215960"/>
                <a:gd name="connsiteY41" fmla="*/ 2801257 h 3300095"/>
                <a:gd name="connsiteX42" fmla="*/ 674914 w 4215960"/>
                <a:gd name="connsiteY42" fmla="*/ 2823028 h 3300095"/>
                <a:gd name="connsiteX43" fmla="*/ 711200 w 4215960"/>
                <a:gd name="connsiteY43" fmla="*/ 2866571 h 3300095"/>
                <a:gd name="connsiteX44" fmla="*/ 740228 w 4215960"/>
                <a:gd name="connsiteY44" fmla="*/ 2888343 h 3300095"/>
                <a:gd name="connsiteX45" fmla="*/ 812800 w 4215960"/>
                <a:gd name="connsiteY45" fmla="*/ 2953657 h 3300095"/>
                <a:gd name="connsiteX46" fmla="*/ 849085 w 4215960"/>
                <a:gd name="connsiteY46" fmla="*/ 2997200 h 3300095"/>
                <a:gd name="connsiteX47" fmla="*/ 870857 w 4215960"/>
                <a:gd name="connsiteY47" fmla="*/ 3011714 h 3300095"/>
                <a:gd name="connsiteX48" fmla="*/ 907143 w 4215960"/>
                <a:gd name="connsiteY48" fmla="*/ 3055257 h 3300095"/>
                <a:gd name="connsiteX49" fmla="*/ 936171 w 4215960"/>
                <a:gd name="connsiteY49" fmla="*/ 3077028 h 3300095"/>
                <a:gd name="connsiteX50" fmla="*/ 1030514 w 4215960"/>
                <a:gd name="connsiteY50" fmla="*/ 3120571 h 3300095"/>
                <a:gd name="connsiteX51" fmla="*/ 1480457 w 4215960"/>
                <a:gd name="connsiteY51" fmla="*/ 3106057 h 3300095"/>
                <a:gd name="connsiteX52" fmla="*/ 1531257 w 4215960"/>
                <a:gd name="connsiteY52" fmla="*/ 3091543 h 3300095"/>
                <a:gd name="connsiteX53" fmla="*/ 1618343 w 4215960"/>
                <a:gd name="connsiteY53" fmla="*/ 3084285 h 3300095"/>
                <a:gd name="connsiteX54" fmla="*/ 1698171 w 4215960"/>
                <a:gd name="connsiteY54" fmla="*/ 3069771 h 3300095"/>
                <a:gd name="connsiteX55" fmla="*/ 1756228 w 4215960"/>
                <a:gd name="connsiteY55" fmla="*/ 3062514 h 3300095"/>
                <a:gd name="connsiteX56" fmla="*/ 1785257 w 4215960"/>
                <a:gd name="connsiteY56" fmla="*/ 3048000 h 3300095"/>
                <a:gd name="connsiteX57" fmla="*/ 1850571 w 4215960"/>
                <a:gd name="connsiteY57" fmla="*/ 3026228 h 3300095"/>
                <a:gd name="connsiteX58" fmla="*/ 1886857 w 4215960"/>
                <a:gd name="connsiteY58" fmla="*/ 3011714 h 3300095"/>
                <a:gd name="connsiteX59" fmla="*/ 1988457 w 4215960"/>
                <a:gd name="connsiteY59" fmla="*/ 2997200 h 3300095"/>
                <a:gd name="connsiteX60" fmla="*/ 2017485 w 4215960"/>
                <a:gd name="connsiteY60" fmla="*/ 2989943 h 3300095"/>
                <a:gd name="connsiteX61" fmla="*/ 2053771 w 4215960"/>
                <a:gd name="connsiteY61" fmla="*/ 2982685 h 3300095"/>
                <a:gd name="connsiteX62" fmla="*/ 2140857 w 4215960"/>
                <a:gd name="connsiteY62" fmla="*/ 2968171 h 3300095"/>
                <a:gd name="connsiteX63" fmla="*/ 3235098 w 4215960"/>
                <a:gd name="connsiteY63" fmla="*/ 3228068 h 3300095"/>
                <a:gd name="connsiteX64" fmla="*/ 3494312 w 4215960"/>
                <a:gd name="connsiteY64" fmla="*/ 3299051 h 3300095"/>
                <a:gd name="connsiteX65" fmla="*/ 3516537 w 4215960"/>
                <a:gd name="connsiteY65" fmla="*/ 3273652 h 3300095"/>
                <a:gd name="connsiteX66" fmla="*/ 3537175 w 4215960"/>
                <a:gd name="connsiteY66" fmla="*/ 3251426 h 3300095"/>
                <a:gd name="connsiteX67" fmla="*/ 3591150 w 4215960"/>
                <a:gd name="connsiteY67" fmla="*/ 3283177 h 3300095"/>
                <a:gd name="connsiteX68" fmla="*/ 3597500 w 4215960"/>
                <a:gd name="connsiteY68" fmla="*/ 3238727 h 3300095"/>
                <a:gd name="connsiteX69" fmla="*/ 3541937 w 4215960"/>
                <a:gd name="connsiteY69" fmla="*/ 3214914 h 3300095"/>
                <a:gd name="connsiteX70" fmla="*/ 3540350 w 4215960"/>
                <a:gd name="connsiteY70" fmla="*/ 3205390 h 3300095"/>
                <a:gd name="connsiteX71" fmla="*/ 3527649 w 4215960"/>
                <a:gd name="connsiteY71" fmla="*/ 3167291 h 3300095"/>
                <a:gd name="connsiteX72" fmla="*/ 3533999 w 4215960"/>
                <a:gd name="connsiteY72" fmla="*/ 3119665 h 3300095"/>
                <a:gd name="connsiteX73" fmla="*/ 3545112 w 4215960"/>
                <a:gd name="connsiteY73" fmla="*/ 3064102 h 3300095"/>
                <a:gd name="connsiteX74" fmla="*/ 3507012 w 4215960"/>
                <a:gd name="connsiteY74" fmla="*/ 3033940 h 3300095"/>
                <a:gd name="connsiteX75" fmla="*/ 3540349 w 4215960"/>
                <a:gd name="connsiteY75" fmla="*/ 3024415 h 3300095"/>
                <a:gd name="connsiteX76" fmla="*/ 3518124 w 4215960"/>
                <a:gd name="connsiteY76" fmla="*/ 2987902 h 3300095"/>
                <a:gd name="connsiteX77" fmla="*/ 3556225 w 4215960"/>
                <a:gd name="connsiteY77" fmla="*/ 2983141 h 3300095"/>
                <a:gd name="connsiteX78" fmla="*/ 3562574 w 4215960"/>
                <a:gd name="connsiteY78" fmla="*/ 2949802 h 3300095"/>
                <a:gd name="connsiteX79" fmla="*/ 3624488 w 4215960"/>
                <a:gd name="connsiteY79" fmla="*/ 2959329 h 3300095"/>
                <a:gd name="connsiteX80" fmla="*/ 3657601 w 4215960"/>
                <a:gd name="connsiteY80" fmla="*/ 2974521 h 3300095"/>
                <a:gd name="connsiteX81" fmla="*/ 3623808 w 4215960"/>
                <a:gd name="connsiteY81" fmla="*/ 3015569 h 3300095"/>
                <a:gd name="connsiteX82" fmla="*/ 3662816 w 4215960"/>
                <a:gd name="connsiteY82" fmla="*/ 3123065 h 3300095"/>
                <a:gd name="connsiteX83" fmla="*/ 3715203 w 4215960"/>
                <a:gd name="connsiteY83" fmla="*/ 3154363 h 3300095"/>
                <a:gd name="connsiteX84" fmla="*/ 3767137 w 4215960"/>
                <a:gd name="connsiteY84" fmla="*/ 3112181 h 3300095"/>
                <a:gd name="connsiteX85" fmla="*/ 3852862 w 4215960"/>
                <a:gd name="connsiteY85" fmla="*/ 3063648 h 3300095"/>
                <a:gd name="connsiteX86" fmla="*/ 3835626 w 4215960"/>
                <a:gd name="connsiteY86" fmla="*/ 2974747 h 3300095"/>
                <a:gd name="connsiteX87" fmla="*/ 3912960 w 4215960"/>
                <a:gd name="connsiteY87" fmla="*/ 2842078 h 3300095"/>
                <a:gd name="connsiteX88" fmla="*/ 4205514 w 4215960"/>
                <a:gd name="connsiteY88" fmla="*/ 2508930 h 3300095"/>
                <a:gd name="connsiteX89" fmla="*/ 4124097 w 4215960"/>
                <a:gd name="connsiteY89" fmla="*/ 2499858 h 3300095"/>
                <a:gd name="connsiteX90" fmla="*/ 4128634 w 4215960"/>
                <a:gd name="connsiteY90" fmla="*/ 2408010 h 3300095"/>
                <a:gd name="connsiteX91" fmla="*/ 4079647 w 4215960"/>
                <a:gd name="connsiteY91" fmla="*/ 2382838 h 3300095"/>
                <a:gd name="connsiteX92" fmla="*/ 3995510 w 4215960"/>
                <a:gd name="connsiteY92" fmla="*/ 2414360 h 3300095"/>
                <a:gd name="connsiteX93" fmla="*/ 3958771 w 4215960"/>
                <a:gd name="connsiteY93" fmla="*/ 2378075 h 3300095"/>
                <a:gd name="connsiteX94" fmla="*/ 4003448 w 4215960"/>
                <a:gd name="connsiteY94" fmla="*/ 2355170 h 3300095"/>
                <a:gd name="connsiteX95" fmla="*/ 3874181 w 4215960"/>
                <a:gd name="connsiteY95" fmla="*/ 2141991 h 3300095"/>
                <a:gd name="connsiteX96" fmla="*/ 3889147 w 4215960"/>
                <a:gd name="connsiteY96" fmla="*/ 2111828 h 3300095"/>
                <a:gd name="connsiteX97" fmla="*/ 3865562 w 4215960"/>
                <a:gd name="connsiteY97" fmla="*/ 1996168 h 3300095"/>
                <a:gd name="connsiteX98" fmla="*/ 3706813 w 4215960"/>
                <a:gd name="connsiteY98" fmla="*/ 1985282 h 3300095"/>
                <a:gd name="connsiteX99" fmla="*/ 3673475 w 4215960"/>
                <a:gd name="connsiteY99" fmla="*/ 2034040 h 3300095"/>
                <a:gd name="connsiteX100" fmla="*/ 3584575 w 4215960"/>
                <a:gd name="connsiteY100" fmla="*/ 2048556 h 3300095"/>
                <a:gd name="connsiteX101" fmla="*/ 3590925 w 4215960"/>
                <a:gd name="connsiteY101" fmla="*/ 2026557 h 3300095"/>
                <a:gd name="connsiteX102" fmla="*/ 3537403 w 4215960"/>
                <a:gd name="connsiteY102" fmla="*/ 2010456 h 3300095"/>
                <a:gd name="connsiteX103" fmla="*/ 3512684 w 4215960"/>
                <a:gd name="connsiteY103" fmla="*/ 1845355 h 3300095"/>
                <a:gd name="connsiteX104" fmla="*/ 3232377 w 4215960"/>
                <a:gd name="connsiteY104" fmla="*/ 1778680 h 3300095"/>
                <a:gd name="connsiteX105" fmla="*/ 3096078 w 4215960"/>
                <a:gd name="connsiteY105" fmla="*/ 1821996 h 3300095"/>
                <a:gd name="connsiteX106" fmla="*/ 2964089 w 4215960"/>
                <a:gd name="connsiteY106" fmla="*/ 1814512 h 3300095"/>
                <a:gd name="connsiteX107" fmla="*/ 2831646 w 4215960"/>
                <a:gd name="connsiteY107" fmla="*/ 1703614 h 3300095"/>
                <a:gd name="connsiteX108" fmla="*/ 2618468 w 4215960"/>
                <a:gd name="connsiteY108" fmla="*/ 1400401 h 3300095"/>
                <a:gd name="connsiteX109" fmla="*/ 2220006 w 4215960"/>
                <a:gd name="connsiteY109" fmla="*/ 1260928 h 3300095"/>
                <a:gd name="connsiteX110" fmla="*/ 1821543 w 4215960"/>
                <a:gd name="connsiteY110" fmla="*/ 1284514 h 3300095"/>
                <a:gd name="connsiteX111" fmla="*/ 1799771 w 4215960"/>
                <a:gd name="connsiteY111" fmla="*/ 1211943 h 3300095"/>
                <a:gd name="connsiteX112" fmla="*/ 1756228 w 4215960"/>
                <a:gd name="connsiteY112" fmla="*/ 1139371 h 3300095"/>
                <a:gd name="connsiteX113" fmla="*/ 1625600 w 4215960"/>
                <a:gd name="connsiteY113" fmla="*/ 986971 h 3300095"/>
                <a:gd name="connsiteX114" fmla="*/ 1589314 w 4215960"/>
                <a:gd name="connsiteY114" fmla="*/ 928914 h 3300095"/>
                <a:gd name="connsiteX115" fmla="*/ 1574800 w 4215960"/>
                <a:gd name="connsiteY115" fmla="*/ 892628 h 3300095"/>
                <a:gd name="connsiteX116" fmla="*/ 1538514 w 4215960"/>
                <a:gd name="connsiteY116" fmla="*/ 856343 h 3300095"/>
                <a:gd name="connsiteX117" fmla="*/ 1509485 w 4215960"/>
                <a:gd name="connsiteY117" fmla="*/ 820057 h 3300095"/>
                <a:gd name="connsiteX118" fmla="*/ 1473200 w 4215960"/>
                <a:gd name="connsiteY118" fmla="*/ 783771 h 3300095"/>
                <a:gd name="connsiteX119" fmla="*/ 1436914 w 4215960"/>
                <a:gd name="connsiteY119" fmla="*/ 718457 h 3300095"/>
                <a:gd name="connsiteX120" fmla="*/ 1357085 w 4215960"/>
                <a:gd name="connsiteY120" fmla="*/ 624114 h 3300095"/>
                <a:gd name="connsiteX121" fmla="*/ 1335314 w 4215960"/>
                <a:gd name="connsiteY121" fmla="*/ 602343 h 3300095"/>
                <a:gd name="connsiteX122" fmla="*/ 1277257 w 4215960"/>
                <a:gd name="connsiteY122" fmla="*/ 529771 h 3300095"/>
                <a:gd name="connsiteX123" fmla="*/ 1219200 w 4215960"/>
                <a:gd name="connsiteY123" fmla="*/ 464457 h 3300095"/>
                <a:gd name="connsiteX124" fmla="*/ 1161143 w 4215960"/>
                <a:gd name="connsiteY124" fmla="*/ 406400 h 3300095"/>
                <a:gd name="connsiteX125" fmla="*/ 1081314 w 4215960"/>
                <a:gd name="connsiteY125" fmla="*/ 362857 h 3300095"/>
                <a:gd name="connsiteX126" fmla="*/ 1052285 w 4215960"/>
                <a:gd name="connsiteY126" fmla="*/ 333828 h 3300095"/>
                <a:gd name="connsiteX127" fmla="*/ 1001485 w 4215960"/>
                <a:gd name="connsiteY127" fmla="*/ 304800 h 3300095"/>
                <a:gd name="connsiteX128" fmla="*/ 979714 w 4215960"/>
                <a:gd name="connsiteY128" fmla="*/ 290285 h 3300095"/>
                <a:gd name="connsiteX129" fmla="*/ 928914 w 4215960"/>
                <a:gd name="connsiteY129" fmla="*/ 246743 h 3300095"/>
                <a:gd name="connsiteX130" fmla="*/ 907143 w 4215960"/>
                <a:gd name="connsiteY130" fmla="*/ 232228 h 3300095"/>
                <a:gd name="connsiteX131" fmla="*/ 885371 w 4215960"/>
                <a:gd name="connsiteY131" fmla="*/ 224971 h 3300095"/>
                <a:gd name="connsiteX132" fmla="*/ 849085 w 4215960"/>
                <a:gd name="connsiteY132" fmla="*/ 188685 h 3300095"/>
                <a:gd name="connsiteX133" fmla="*/ 820057 w 4215960"/>
                <a:gd name="connsiteY133" fmla="*/ 166914 h 3300095"/>
                <a:gd name="connsiteX134" fmla="*/ 812800 w 4215960"/>
                <a:gd name="connsiteY134" fmla="*/ 145143 h 3300095"/>
                <a:gd name="connsiteX135" fmla="*/ 762000 w 4215960"/>
                <a:gd name="connsiteY135" fmla="*/ 116114 h 3300095"/>
                <a:gd name="connsiteX136" fmla="*/ 740228 w 4215960"/>
                <a:gd name="connsiteY136" fmla="*/ 101600 h 3300095"/>
                <a:gd name="connsiteX137" fmla="*/ 703943 w 4215960"/>
                <a:gd name="connsiteY137" fmla="*/ 65314 h 3300095"/>
                <a:gd name="connsiteX138" fmla="*/ 689428 w 4215960"/>
                <a:gd name="connsiteY138" fmla="*/ 50800 h 3300095"/>
                <a:gd name="connsiteX139" fmla="*/ 660400 w 4215960"/>
                <a:gd name="connsiteY139" fmla="*/ 43543 h 3300095"/>
                <a:gd name="connsiteX140" fmla="*/ 638628 w 4215960"/>
                <a:gd name="connsiteY140" fmla="*/ 36285 h 3300095"/>
                <a:gd name="connsiteX141" fmla="*/ 602343 w 4215960"/>
                <a:gd name="connsiteY141" fmla="*/ 0 h 3300095"/>
                <a:gd name="connsiteX0" fmla="*/ 602343 w 4215960"/>
                <a:gd name="connsiteY0" fmla="*/ 0 h 3300052"/>
                <a:gd name="connsiteX1" fmla="*/ 406400 w 4215960"/>
                <a:gd name="connsiteY1" fmla="*/ 7257 h 3300052"/>
                <a:gd name="connsiteX2" fmla="*/ 362857 w 4215960"/>
                <a:gd name="connsiteY2" fmla="*/ 36285 h 3300052"/>
                <a:gd name="connsiteX3" fmla="*/ 312057 w 4215960"/>
                <a:gd name="connsiteY3" fmla="*/ 50800 h 3300052"/>
                <a:gd name="connsiteX4" fmla="*/ 239485 w 4215960"/>
                <a:gd name="connsiteY4" fmla="*/ 101600 h 3300052"/>
                <a:gd name="connsiteX5" fmla="*/ 210457 w 4215960"/>
                <a:gd name="connsiteY5" fmla="*/ 108857 h 3300052"/>
                <a:gd name="connsiteX6" fmla="*/ 159657 w 4215960"/>
                <a:gd name="connsiteY6" fmla="*/ 137885 h 3300052"/>
                <a:gd name="connsiteX7" fmla="*/ 130628 w 4215960"/>
                <a:gd name="connsiteY7" fmla="*/ 166914 h 3300052"/>
                <a:gd name="connsiteX8" fmla="*/ 108857 w 4215960"/>
                <a:gd name="connsiteY8" fmla="*/ 188685 h 3300052"/>
                <a:gd name="connsiteX9" fmla="*/ 94343 w 4215960"/>
                <a:gd name="connsiteY9" fmla="*/ 203200 h 3300052"/>
                <a:gd name="connsiteX10" fmla="*/ 43543 w 4215960"/>
                <a:gd name="connsiteY10" fmla="*/ 283028 h 3300052"/>
                <a:gd name="connsiteX11" fmla="*/ 14514 w 4215960"/>
                <a:gd name="connsiteY11" fmla="*/ 362857 h 3300052"/>
                <a:gd name="connsiteX12" fmla="*/ 0 w 4215960"/>
                <a:gd name="connsiteY12" fmla="*/ 420914 h 3300052"/>
                <a:gd name="connsiteX13" fmla="*/ 7257 w 4215960"/>
                <a:gd name="connsiteY13" fmla="*/ 1393371 h 3300052"/>
                <a:gd name="connsiteX14" fmla="*/ 29028 w 4215960"/>
                <a:gd name="connsiteY14" fmla="*/ 1494971 h 3300052"/>
                <a:gd name="connsiteX15" fmla="*/ 43543 w 4215960"/>
                <a:gd name="connsiteY15" fmla="*/ 1531257 h 3300052"/>
                <a:gd name="connsiteX16" fmla="*/ 58057 w 4215960"/>
                <a:gd name="connsiteY16" fmla="*/ 1596571 h 3300052"/>
                <a:gd name="connsiteX17" fmla="*/ 79828 w 4215960"/>
                <a:gd name="connsiteY17" fmla="*/ 1647371 h 3300052"/>
                <a:gd name="connsiteX18" fmla="*/ 116114 w 4215960"/>
                <a:gd name="connsiteY18" fmla="*/ 1763485 h 3300052"/>
                <a:gd name="connsiteX19" fmla="*/ 137885 w 4215960"/>
                <a:gd name="connsiteY19" fmla="*/ 1828800 h 3300052"/>
                <a:gd name="connsiteX20" fmla="*/ 145143 w 4215960"/>
                <a:gd name="connsiteY20" fmla="*/ 1850571 h 3300052"/>
                <a:gd name="connsiteX21" fmla="*/ 166914 w 4215960"/>
                <a:gd name="connsiteY21" fmla="*/ 1894114 h 3300052"/>
                <a:gd name="connsiteX22" fmla="*/ 188685 w 4215960"/>
                <a:gd name="connsiteY22" fmla="*/ 1944914 h 3300052"/>
                <a:gd name="connsiteX23" fmla="*/ 195943 w 4215960"/>
                <a:gd name="connsiteY23" fmla="*/ 1973943 h 3300052"/>
                <a:gd name="connsiteX24" fmla="*/ 232228 w 4215960"/>
                <a:gd name="connsiteY24" fmla="*/ 2024743 h 3300052"/>
                <a:gd name="connsiteX25" fmla="*/ 254000 w 4215960"/>
                <a:gd name="connsiteY25" fmla="*/ 2082800 h 3300052"/>
                <a:gd name="connsiteX26" fmla="*/ 275771 w 4215960"/>
                <a:gd name="connsiteY26" fmla="*/ 2104571 h 3300052"/>
                <a:gd name="connsiteX27" fmla="*/ 312057 w 4215960"/>
                <a:gd name="connsiteY27" fmla="*/ 2177143 h 3300052"/>
                <a:gd name="connsiteX28" fmla="*/ 348343 w 4215960"/>
                <a:gd name="connsiteY28" fmla="*/ 2227943 h 3300052"/>
                <a:gd name="connsiteX29" fmla="*/ 355600 w 4215960"/>
                <a:gd name="connsiteY29" fmla="*/ 2249714 h 3300052"/>
                <a:gd name="connsiteX30" fmla="*/ 406400 w 4215960"/>
                <a:gd name="connsiteY30" fmla="*/ 2315028 h 3300052"/>
                <a:gd name="connsiteX31" fmla="*/ 435428 w 4215960"/>
                <a:gd name="connsiteY31" fmla="*/ 2380343 h 3300052"/>
                <a:gd name="connsiteX32" fmla="*/ 457200 w 4215960"/>
                <a:gd name="connsiteY32" fmla="*/ 2409371 h 3300052"/>
                <a:gd name="connsiteX33" fmla="*/ 471714 w 4215960"/>
                <a:gd name="connsiteY33" fmla="*/ 2467428 h 3300052"/>
                <a:gd name="connsiteX34" fmla="*/ 478971 w 4215960"/>
                <a:gd name="connsiteY34" fmla="*/ 2489200 h 3300052"/>
                <a:gd name="connsiteX35" fmla="*/ 486228 w 4215960"/>
                <a:gd name="connsiteY35" fmla="*/ 2518228 h 3300052"/>
                <a:gd name="connsiteX36" fmla="*/ 493485 w 4215960"/>
                <a:gd name="connsiteY36" fmla="*/ 2583543 h 3300052"/>
                <a:gd name="connsiteX37" fmla="*/ 515257 w 4215960"/>
                <a:gd name="connsiteY37" fmla="*/ 2641600 h 3300052"/>
                <a:gd name="connsiteX38" fmla="*/ 544285 w 4215960"/>
                <a:gd name="connsiteY38" fmla="*/ 2685143 h 3300052"/>
                <a:gd name="connsiteX39" fmla="*/ 573314 w 4215960"/>
                <a:gd name="connsiteY39" fmla="*/ 2735943 h 3300052"/>
                <a:gd name="connsiteX40" fmla="*/ 602343 w 4215960"/>
                <a:gd name="connsiteY40" fmla="*/ 2757714 h 3300052"/>
                <a:gd name="connsiteX41" fmla="*/ 645885 w 4215960"/>
                <a:gd name="connsiteY41" fmla="*/ 2801257 h 3300052"/>
                <a:gd name="connsiteX42" fmla="*/ 674914 w 4215960"/>
                <a:gd name="connsiteY42" fmla="*/ 2823028 h 3300052"/>
                <a:gd name="connsiteX43" fmla="*/ 711200 w 4215960"/>
                <a:gd name="connsiteY43" fmla="*/ 2866571 h 3300052"/>
                <a:gd name="connsiteX44" fmla="*/ 740228 w 4215960"/>
                <a:gd name="connsiteY44" fmla="*/ 2888343 h 3300052"/>
                <a:gd name="connsiteX45" fmla="*/ 812800 w 4215960"/>
                <a:gd name="connsiteY45" fmla="*/ 2953657 h 3300052"/>
                <a:gd name="connsiteX46" fmla="*/ 849085 w 4215960"/>
                <a:gd name="connsiteY46" fmla="*/ 2997200 h 3300052"/>
                <a:gd name="connsiteX47" fmla="*/ 870857 w 4215960"/>
                <a:gd name="connsiteY47" fmla="*/ 3011714 h 3300052"/>
                <a:gd name="connsiteX48" fmla="*/ 907143 w 4215960"/>
                <a:gd name="connsiteY48" fmla="*/ 3055257 h 3300052"/>
                <a:gd name="connsiteX49" fmla="*/ 936171 w 4215960"/>
                <a:gd name="connsiteY49" fmla="*/ 3077028 h 3300052"/>
                <a:gd name="connsiteX50" fmla="*/ 1030514 w 4215960"/>
                <a:gd name="connsiteY50" fmla="*/ 3120571 h 3300052"/>
                <a:gd name="connsiteX51" fmla="*/ 1480457 w 4215960"/>
                <a:gd name="connsiteY51" fmla="*/ 3106057 h 3300052"/>
                <a:gd name="connsiteX52" fmla="*/ 1531257 w 4215960"/>
                <a:gd name="connsiteY52" fmla="*/ 3091543 h 3300052"/>
                <a:gd name="connsiteX53" fmla="*/ 1618343 w 4215960"/>
                <a:gd name="connsiteY53" fmla="*/ 3084285 h 3300052"/>
                <a:gd name="connsiteX54" fmla="*/ 1698171 w 4215960"/>
                <a:gd name="connsiteY54" fmla="*/ 3069771 h 3300052"/>
                <a:gd name="connsiteX55" fmla="*/ 1756228 w 4215960"/>
                <a:gd name="connsiteY55" fmla="*/ 3062514 h 3300052"/>
                <a:gd name="connsiteX56" fmla="*/ 1785257 w 4215960"/>
                <a:gd name="connsiteY56" fmla="*/ 3048000 h 3300052"/>
                <a:gd name="connsiteX57" fmla="*/ 1850571 w 4215960"/>
                <a:gd name="connsiteY57" fmla="*/ 3026228 h 3300052"/>
                <a:gd name="connsiteX58" fmla="*/ 1886857 w 4215960"/>
                <a:gd name="connsiteY58" fmla="*/ 3011714 h 3300052"/>
                <a:gd name="connsiteX59" fmla="*/ 1988457 w 4215960"/>
                <a:gd name="connsiteY59" fmla="*/ 2997200 h 3300052"/>
                <a:gd name="connsiteX60" fmla="*/ 2017485 w 4215960"/>
                <a:gd name="connsiteY60" fmla="*/ 2989943 h 3300052"/>
                <a:gd name="connsiteX61" fmla="*/ 2053771 w 4215960"/>
                <a:gd name="connsiteY61" fmla="*/ 2982685 h 3300052"/>
                <a:gd name="connsiteX62" fmla="*/ 2140857 w 4215960"/>
                <a:gd name="connsiteY62" fmla="*/ 2968171 h 3300052"/>
                <a:gd name="connsiteX63" fmla="*/ 3235098 w 4215960"/>
                <a:gd name="connsiteY63" fmla="*/ 3228068 h 3300052"/>
                <a:gd name="connsiteX64" fmla="*/ 3235550 w 4215960"/>
                <a:gd name="connsiteY64" fmla="*/ 3229202 h 3300052"/>
                <a:gd name="connsiteX65" fmla="*/ 3494312 w 4215960"/>
                <a:gd name="connsiteY65" fmla="*/ 3299051 h 3300052"/>
                <a:gd name="connsiteX66" fmla="*/ 3516537 w 4215960"/>
                <a:gd name="connsiteY66" fmla="*/ 3273652 h 3300052"/>
                <a:gd name="connsiteX67" fmla="*/ 3537175 w 4215960"/>
                <a:gd name="connsiteY67" fmla="*/ 3251426 h 3300052"/>
                <a:gd name="connsiteX68" fmla="*/ 3591150 w 4215960"/>
                <a:gd name="connsiteY68" fmla="*/ 3283177 h 3300052"/>
                <a:gd name="connsiteX69" fmla="*/ 3597500 w 4215960"/>
                <a:gd name="connsiteY69" fmla="*/ 3238727 h 3300052"/>
                <a:gd name="connsiteX70" fmla="*/ 3541937 w 4215960"/>
                <a:gd name="connsiteY70" fmla="*/ 3214914 h 3300052"/>
                <a:gd name="connsiteX71" fmla="*/ 3540350 w 4215960"/>
                <a:gd name="connsiteY71" fmla="*/ 3205390 h 3300052"/>
                <a:gd name="connsiteX72" fmla="*/ 3527649 w 4215960"/>
                <a:gd name="connsiteY72" fmla="*/ 3167291 h 3300052"/>
                <a:gd name="connsiteX73" fmla="*/ 3533999 w 4215960"/>
                <a:gd name="connsiteY73" fmla="*/ 3119665 h 3300052"/>
                <a:gd name="connsiteX74" fmla="*/ 3545112 w 4215960"/>
                <a:gd name="connsiteY74" fmla="*/ 3064102 h 3300052"/>
                <a:gd name="connsiteX75" fmla="*/ 3507012 w 4215960"/>
                <a:gd name="connsiteY75" fmla="*/ 3033940 h 3300052"/>
                <a:gd name="connsiteX76" fmla="*/ 3540349 w 4215960"/>
                <a:gd name="connsiteY76" fmla="*/ 3024415 h 3300052"/>
                <a:gd name="connsiteX77" fmla="*/ 3518124 w 4215960"/>
                <a:gd name="connsiteY77" fmla="*/ 2987902 h 3300052"/>
                <a:gd name="connsiteX78" fmla="*/ 3556225 w 4215960"/>
                <a:gd name="connsiteY78" fmla="*/ 2983141 h 3300052"/>
                <a:gd name="connsiteX79" fmla="*/ 3562574 w 4215960"/>
                <a:gd name="connsiteY79" fmla="*/ 2949802 h 3300052"/>
                <a:gd name="connsiteX80" fmla="*/ 3624488 w 4215960"/>
                <a:gd name="connsiteY80" fmla="*/ 2959329 h 3300052"/>
                <a:gd name="connsiteX81" fmla="*/ 3657601 w 4215960"/>
                <a:gd name="connsiteY81" fmla="*/ 2974521 h 3300052"/>
                <a:gd name="connsiteX82" fmla="*/ 3623808 w 4215960"/>
                <a:gd name="connsiteY82" fmla="*/ 3015569 h 3300052"/>
                <a:gd name="connsiteX83" fmla="*/ 3662816 w 4215960"/>
                <a:gd name="connsiteY83" fmla="*/ 3123065 h 3300052"/>
                <a:gd name="connsiteX84" fmla="*/ 3715203 w 4215960"/>
                <a:gd name="connsiteY84" fmla="*/ 3154363 h 3300052"/>
                <a:gd name="connsiteX85" fmla="*/ 3767137 w 4215960"/>
                <a:gd name="connsiteY85" fmla="*/ 3112181 h 3300052"/>
                <a:gd name="connsiteX86" fmla="*/ 3852862 w 4215960"/>
                <a:gd name="connsiteY86" fmla="*/ 3063648 h 3300052"/>
                <a:gd name="connsiteX87" fmla="*/ 3835626 w 4215960"/>
                <a:gd name="connsiteY87" fmla="*/ 2974747 h 3300052"/>
                <a:gd name="connsiteX88" fmla="*/ 3912960 w 4215960"/>
                <a:gd name="connsiteY88" fmla="*/ 2842078 h 3300052"/>
                <a:gd name="connsiteX89" fmla="*/ 4205514 w 4215960"/>
                <a:gd name="connsiteY89" fmla="*/ 2508930 h 3300052"/>
                <a:gd name="connsiteX90" fmla="*/ 4124097 w 4215960"/>
                <a:gd name="connsiteY90" fmla="*/ 2499858 h 3300052"/>
                <a:gd name="connsiteX91" fmla="*/ 4128634 w 4215960"/>
                <a:gd name="connsiteY91" fmla="*/ 2408010 h 3300052"/>
                <a:gd name="connsiteX92" fmla="*/ 4079647 w 4215960"/>
                <a:gd name="connsiteY92" fmla="*/ 2382838 h 3300052"/>
                <a:gd name="connsiteX93" fmla="*/ 3995510 w 4215960"/>
                <a:gd name="connsiteY93" fmla="*/ 2414360 h 3300052"/>
                <a:gd name="connsiteX94" fmla="*/ 3958771 w 4215960"/>
                <a:gd name="connsiteY94" fmla="*/ 2378075 h 3300052"/>
                <a:gd name="connsiteX95" fmla="*/ 4003448 w 4215960"/>
                <a:gd name="connsiteY95" fmla="*/ 2355170 h 3300052"/>
                <a:gd name="connsiteX96" fmla="*/ 3874181 w 4215960"/>
                <a:gd name="connsiteY96" fmla="*/ 2141991 h 3300052"/>
                <a:gd name="connsiteX97" fmla="*/ 3889147 w 4215960"/>
                <a:gd name="connsiteY97" fmla="*/ 2111828 h 3300052"/>
                <a:gd name="connsiteX98" fmla="*/ 3865562 w 4215960"/>
                <a:gd name="connsiteY98" fmla="*/ 1996168 h 3300052"/>
                <a:gd name="connsiteX99" fmla="*/ 3706813 w 4215960"/>
                <a:gd name="connsiteY99" fmla="*/ 1985282 h 3300052"/>
                <a:gd name="connsiteX100" fmla="*/ 3673475 w 4215960"/>
                <a:gd name="connsiteY100" fmla="*/ 2034040 h 3300052"/>
                <a:gd name="connsiteX101" fmla="*/ 3584575 w 4215960"/>
                <a:gd name="connsiteY101" fmla="*/ 2048556 h 3300052"/>
                <a:gd name="connsiteX102" fmla="*/ 3590925 w 4215960"/>
                <a:gd name="connsiteY102" fmla="*/ 2026557 h 3300052"/>
                <a:gd name="connsiteX103" fmla="*/ 3537403 w 4215960"/>
                <a:gd name="connsiteY103" fmla="*/ 2010456 h 3300052"/>
                <a:gd name="connsiteX104" fmla="*/ 3512684 w 4215960"/>
                <a:gd name="connsiteY104" fmla="*/ 1845355 h 3300052"/>
                <a:gd name="connsiteX105" fmla="*/ 3232377 w 4215960"/>
                <a:gd name="connsiteY105" fmla="*/ 1778680 h 3300052"/>
                <a:gd name="connsiteX106" fmla="*/ 3096078 w 4215960"/>
                <a:gd name="connsiteY106" fmla="*/ 1821996 h 3300052"/>
                <a:gd name="connsiteX107" fmla="*/ 2964089 w 4215960"/>
                <a:gd name="connsiteY107" fmla="*/ 1814512 h 3300052"/>
                <a:gd name="connsiteX108" fmla="*/ 2831646 w 4215960"/>
                <a:gd name="connsiteY108" fmla="*/ 1703614 h 3300052"/>
                <a:gd name="connsiteX109" fmla="*/ 2618468 w 4215960"/>
                <a:gd name="connsiteY109" fmla="*/ 1400401 h 3300052"/>
                <a:gd name="connsiteX110" fmla="*/ 2220006 w 4215960"/>
                <a:gd name="connsiteY110" fmla="*/ 1260928 h 3300052"/>
                <a:gd name="connsiteX111" fmla="*/ 1821543 w 4215960"/>
                <a:gd name="connsiteY111" fmla="*/ 1284514 h 3300052"/>
                <a:gd name="connsiteX112" fmla="*/ 1799771 w 4215960"/>
                <a:gd name="connsiteY112" fmla="*/ 1211943 h 3300052"/>
                <a:gd name="connsiteX113" fmla="*/ 1756228 w 4215960"/>
                <a:gd name="connsiteY113" fmla="*/ 1139371 h 3300052"/>
                <a:gd name="connsiteX114" fmla="*/ 1625600 w 4215960"/>
                <a:gd name="connsiteY114" fmla="*/ 986971 h 3300052"/>
                <a:gd name="connsiteX115" fmla="*/ 1589314 w 4215960"/>
                <a:gd name="connsiteY115" fmla="*/ 928914 h 3300052"/>
                <a:gd name="connsiteX116" fmla="*/ 1574800 w 4215960"/>
                <a:gd name="connsiteY116" fmla="*/ 892628 h 3300052"/>
                <a:gd name="connsiteX117" fmla="*/ 1538514 w 4215960"/>
                <a:gd name="connsiteY117" fmla="*/ 856343 h 3300052"/>
                <a:gd name="connsiteX118" fmla="*/ 1509485 w 4215960"/>
                <a:gd name="connsiteY118" fmla="*/ 820057 h 3300052"/>
                <a:gd name="connsiteX119" fmla="*/ 1473200 w 4215960"/>
                <a:gd name="connsiteY119" fmla="*/ 783771 h 3300052"/>
                <a:gd name="connsiteX120" fmla="*/ 1436914 w 4215960"/>
                <a:gd name="connsiteY120" fmla="*/ 718457 h 3300052"/>
                <a:gd name="connsiteX121" fmla="*/ 1357085 w 4215960"/>
                <a:gd name="connsiteY121" fmla="*/ 624114 h 3300052"/>
                <a:gd name="connsiteX122" fmla="*/ 1335314 w 4215960"/>
                <a:gd name="connsiteY122" fmla="*/ 602343 h 3300052"/>
                <a:gd name="connsiteX123" fmla="*/ 1277257 w 4215960"/>
                <a:gd name="connsiteY123" fmla="*/ 529771 h 3300052"/>
                <a:gd name="connsiteX124" fmla="*/ 1219200 w 4215960"/>
                <a:gd name="connsiteY124" fmla="*/ 464457 h 3300052"/>
                <a:gd name="connsiteX125" fmla="*/ 1161143 w 4215960"/>
                <a:gd name="connsiteY125" fmla="*/ 406400 h 3300052"/>
                <a:gd name="connsiteX126" fmla="*/ 1081314 w 4215960"/>
                <a:gd name="connsiteY126" fmla="*/ 362857 h 3300052"/>
                <a:gd name="connsiteX127" fmla="*/ 1052285 w 4215960"/>
                <a:gd name="connsiteY127" fmla="*/ 333828 h 3300052"/>
                <a:gd name="connsiteX128" fmla="*/ 1001485 w 4215960"/>
                <a:gd name="connsiteY128" fmla="*/ 304800 h 3300052"/>
                <a:gd name="connsiteX129" fmla="*/ 979714 w 4215960"/>
                <a:gd name="connsiteY129" fmla="*/ 290285 h 3300052"/>
                <a:gd name="connsiteX130" fmla="*/ 928914 w 4215960"/>
                <a:gd name="connsiteY130" fmla="*/ 246743 h 3300052"/>
                <a:gd name="connsiteX131" fmla="*/ 907143 w 4215960"/>
                <a:gd name="connsiteY131" fmla="*/ 232228 h 3300052"/>
                <a:gd name="connsiteX132" fmla="*/ 885371 w 4215960"/>
                <a:gd name="connsiteY132" fmla="*/ 224971 h 3300052"/>
                <a:gd name="connsiteX133" fmla="*/ 849085 w 4215960"/>
                <a:gd name="connsiteY133" fmla="*/ 188685 h 3300052"/>
                <a:gd name="connsiteX134" fmla="*/ 820057 w 4215960"/>
                <a:gd name="connsiteY134" fmla="*/ 166914 h 3300052"/>
                <a:gd name="connsiteX135" fmla="*/ 812800 w 4215960"/>
                <a:gd name="connsiteY135" fmla="*/ 145143 h 3300052"/>
                <a:gd name="connsiteX136" fmla="*/ 762000 w 4215960"/>
                <a:gd name="connsiteY136" fmla="*/ 116114 h 3300052"/>
                <a:gd name="connsiteX137" fmla="*/ 740228 w 4215960"/>
                <a:gd name="connsiteY137" fmla="*/ 101600 h 3300052"/>
                <a:gd name="connsiteX138" fmla="*/ 703943 w 4215960"/>
                <a:gd name="connsiteY138" fmla="*/ 65314 h 3300052"/>
                <a:gd name="connsiteX139" fmla="*/ 689428 w 4215960"/>
                <a:gd name="connsiteY139" fmla="*/ 50800 h 3300052"/>
                <a:gd name="connsiteX140" fmla="*/ 660400 w 4215960"/>
                <a:gd name="connsiteY140" fmla="*/ 43543 h 3300052"/>
                <a:gd name="connsiteX141" fmla="*/ 638628 w 4215960"/>
                <a:gd name="connsiteY141" fmla="*/ 36285 h 3300052"/>
                <a:gd name="connsiteX142" fmla="*/ 602343 w 4215960"/>
                <a:gd name="connsiteY142" fmla="*/ 0 h 3300052"/>
                <a:gd name="connsiteX0" fmla="*/ 602343 w 4215960"/>
                <a:gd name="connsiteY0" fmla="*/ 0 h 3343417"/>
                <a:gd name="connsiteX1" fmla="*/ 406400 w 4215960"/>
                <a:gd name="connsiteY1" fmla="*/ 7257 h 3343417"/>
                <a:gd name="connsiteX2" fmla="*/ 362857 w 4215960"/>
                <a:gd name="connsiteY2" fmla="*/ 36285 h 3343417"/>
                <a:gd name="connsiteX3" fmla="*/ 312057 w 4215960"/>
                <a:gd name="connsiteY3" fmla="*/ 50800 h 3343417"/>
                <a:gd name="connsiteX4" fmla="*/ 239485 w 4215960"/>
                <a:gd name="connsiteY4" fmla="*/ 101600 h 3343417"/>
                <a:gd name="connsiteX5" fmla="*/ 210457 w 4215960"/>
                <a:gd name="connsiteY5" fmla="*/ 108857 h 3343417"/>
                <a:gd name="connsiteX6" fmla="*/ 159657 w 4215960"/>
                <a:gd name="connsiteY6" fmla="*/ 137885 h 3343417"/>
                <a:gd name="connsiteX7" fmla="*/ 130628 w 4215960"/>
                <a:gd name="connsiteY7" fmla="*/ 166914 h 3343417"/>
                <a:gd name="connsiteX8" fmla="*/ 108857 w 4215960"/>
                <a:gd name="connsiteY8" fmla="*/ 188685 h 3343417"/>
                <a:gd name="connsiteX9" fmla="*/ 94343 w 4215960"/>
                <a:gd name="connsiteY9" fmla="*/ 203200 h 3343417"/>
                <a:gd name="connsiteX10" fmla="*/ 43543 w 4215960"/>
                <a:gd name="connsiteY10" fmla="*/ 283028 h 3343417"/>
                <a:gd name="connsiteX11" fmla="*/ 14514 w 4215960"/>
                <a:gd name="connsiteY11" fmla="*/ 362857 h 3343417"/>
                <a:gd name="connsiteX12" fmla="*/ 0 w 4215960"/>
                <a:gd name="connsiteY12" fmla="*/ 420914 h 3343417"/>
                <a:gd name="connsiteX13" fmla="*/ 7257 w 4215960"/>
                <a:gd name="connsiteY13" fmla="*/ 1393371 h 3343417"/>
                <a:gd name="connsiteX14" fmla="*/ 29028 w 4215960"/>
                <a:gd name="connsiteY14" fmla="*/ 1494971 h 3343417"/>
                <a:gd name="connsiteX15" fmla="*/ 43543 w 4215960"/>
                <a:gd name="connsiteY15" fmla="*/ 1531257 h 3343417"/>
                <a:gd name="connsiteX16" fmla="*/ 58057 w 4215960"/>
                <a:gd name="connsiteY16" fmla="*/ 1596571 h 3343417"/>
                <a:gd name="connsiteX17" fmla="*/ 79828 w 4215960"/>
                <a:gd name="connsiteY17" fmla="*/ 1647371 h 3343417"/>
                <a:gd name="connsiteX18" fmla="*/ 116114 w 4215960"/>
                <a:gd name="connsiteY18" fmla="*/ 1763485 h 3343417"/>
                <a:gd name="connsiteX19" fmla="*/ 137885 w 4215960"/>
                <a:gd name="connsiteY19" fmla="*/ 1828800 h 3343417"/>
                <a:gd name="connsiteX20" fmla="*/ 145143 w 4215960"/>
                <a:gd name="connsiteY20" fmla="*/ 1850571 h 3343417"/>
                <a:gd name="connsiteX21" fmla="*/ 166914 w 4215960"/>
                <a:gd name="connsiteY21" fmla="*/ 1894114 h 3343417"/>
                <a:gd name="connsiteX22" fmla="*/ 188685 w 4215960"/>
                <a:gd name="connsiteY22" fmla="*/ 1944914 h 3343417"/>
                <a:gd name="connsiteX23" fmla="*/ 195943 w 4215960"/>
                <a:gd name="connsiteY23" fmla="*/ 1973943 h 3343417"/>
                <a:gd name="connsiteX24" fmla="*/ 232228 w 4215960"/>
                <a:gd name="connsiteY24" fmla="*/ 2024743 h 3343417"/>
                <a:gd name="connsiteX25" fmla="*/ 254000 w 4215960"/>
                <a:gd name="connsiteY25" fmla="*/ 2082800 h 3343417"/>
                <a:gd name="connsiteX26" fmla="*/ 275771 w 4215960"/>
                <a:gd name="connsiteY26" fmla="*/ 2104571 h 3343417"/>
                <a:gd name="connsiteX27" fmla="*/ 312057 w 4215960"/>
                <a:gd name="connsiteY27" fmla="*/ 2177143 h 3343417"/>
                <a:gd name="connsiteX28" fmla="*/ 348343 w 4215960"/>
                <a:gd name="connsiteY28" fmla="*/ 2227943 h 3343417"/>
                <a:gd name="connsiteX29" fmla="*/ 355600 w 4215960"/>
                <a:gd name="connsiteY29" fmla="*/ 2249714 h 3343417"/>
                <a:gd name="connsiteX30" fmla="*/ 406400 w 4215960"/>
                <a:gd name="connsiteY30" fmla="*/ 2315028 h 3343417"/>
                <a:gd name="connsiteX31" fmla="*/ 435428 w 4215960"/>
                <a:gd name="connsiteY31" fmla="*/ 2380343 h 3343417"/>
                <a:gd name="connsiteX32" fmla="*/ 457200 w 4215960"/>
                <a:gd name="connsiteY32" fmla="*/ 2409371 h 3343417"/>
                <a:gd name="connsiteX33" fmla="*/ 471714 w 4215960"/>
                <a:gd name="connsiteY33" fmla="*/ 2467428 h 3343417"/>
                <a:gd name="connsiteX34" fmla="*/ 478971 w 4215960"/>
                <a:gd name="connsiteY34" fmla="*/ 2489200 h 3343417"/>
                <a:gd name="connsiteX35" fmla="*/ 486228 w 4215960"/>
                <a:gd name="connsiteY35" fmla="*/ 2518228 h 3343417"/>
                <a:gd name="connsiteX36" fmla="*/ 493485 w 4215960"/>
                <a:gd name="connsiteY36" fmla="*/ 2583543 h 3343417"/>
                <a:gd name="connsiteX37" fmla="*/ 515257 w 4215960"/>
                <a:gd name="connsiteY37" fmla="*/ 2641600 h 3343417"/>
                <a:gd name="connsiteX38" fmla="*/ 544285 w 4215960"/>
                <a:gd name="connsiteY38" fmla="*/ 2685143 h 3343417"/>
                <a:gd name="connsiteX39" fmla="*/ 573314 w 4215960"/>
                <a:gd name="connsiteY39" fmla="*/ 2735943 h 3343417"/>
                <a:gd name="connsiteX40" fmla="*/ 602343 w 4215960"/>
                <a:gd name="connsiteY40" fmla="*/ 2757714 h 3343417"/>
                <a:gd name="connsiteX41" fmla="*/ 645885 w 4215960"/>
                <a:gd name="connsiteY41" fmla="*/ 2801257 h 3343417"/>
                <a:gd name="connsiteX42" fmla="*/ 674914 w 4215960"/>
                <a:gd name="connsiteY42" fmla="*/ 2823028 h 3343417"/>
                <a:gd name="connsiteX43" fmla="*/ 711200 w 4215960"/>
                <a:gd name="connsiteY43" fmla="*/ 2866571 h 3343417"/>
                <a:gd name="connsiteX44" fmla="*/ 740228 w 4215960"/>
                <a:gd name="connsiteY44" fmla="*/ 2888343 h 3343417"/>
                <a:gd name="connsiteX45" fmla="*/ 812800 w 4215960"/>
                <a:gd name="connsiteY45" fmla="*/ 2953657 h 3343417"/>
                <a:gd name="connsiteX46" fmla="*/ 849085 w 4215960"/>
                <a:gd name="connsiteY46" fmla="*/ 2997200 h 3343417"/>
                <a:gd name="connsiteX47" fmla="*/ 870857 w 4215960"/>
                <a:gd name="connsiteY47" fmla="*/ 3011714 h 3343417"/>
                <a:gd name="connsiteX48" fmla="*/ 907143 w 4215960"/>
                <a:gd name="connsiteY48" fmla="*/ 3055257 h 3343417"/>
                <a:gd name="connsiteX49" fmla="*/ 936171 w 4215960"/>
                <a:gd name="connsiteY49" fmla="*/ 3077028 h 3343417"/>
                <a:gd name="connsiteX50" fmla="*/ 1030514 w 4215960"/>
                <a:gd name="connsiteY50" fmla="*/ 3120571 h 3343417"/>
                <a:gd name="connsiteX51" fmla="*/ 1480457 w 4215960"/>
                <a:gd name="connsiteY51" fmla="*/ 3106057 h 3343417"/>
                <a:gd name="connsiteX52" fmla="*/ 1531257 w 4215960"/>
                <a:gd name="connsiteY52" fmla="*/ 3091543 h 3343417"/>
                <a:gd name="connsiteX53" fmla="*/ 1618343 w 4215960"/>
                <a:gd name="connsiteY53" fmla="*/ 3084285 h 3343417"/>
                <a:gd name="connsiteX54" fmla="*/ 1698171 w 4215960"/>
                <a:gd name="connsiteY54" fmla="*/ 3069771 h 3343417"/>
                <a:gd name="connsiteX55" fmla="*/ 1756228 w 4215960"/>
                <a:gd name="connsiteY55" fmla="*/ 3062514 h 3343417"/>
                <a:gd name="connsiteX56" fmla="*/ 1785257 w 4215960"/>
                <a:gd name="connsiteY56" fmla="*/ 3048000 h 3343417"/>
                <a:gd name="connsiteX57" fmla="*/ 1850571 w 4215960"/>
                <a:gd name="connsiteY57" fmla="*/ 3026228 h 3343417"/>
                <a:gd name="connsiteX58" fmla="*/ 1886857 w 4215960"/>
                <a:gd name="connsiteY58" fmla="*/ 3011714 h 3343417"/>
                <a:gd name="connsiteX59" fmla="*/ 1988457 w 4215960"/>
                <a:gd name="connsiteY59" fmla="*/ 2997200 h 3343417"/>
                <a:gd name="connsiteX60" fmla="*/ 2017485 w 4215960"/>
                <a:gd name="connsiteY60" fmla="*/ 2989943 h 3343417"/>
                <a:gd name="connsiteX61" fmla="*/ 2053771 w 4215960"/>
                <a:gd name="connsiteY61" fmla="*/ 2982685 h 3343417"/>
                <a:gd name="connsiteX62" fmla="*/ 2140857 w 4215960"/>
                <a:gd name="connsiteY62" fmla="*/ 2968171 h 3343417"/>
                <a:gd name="connsiteX63" fmla="*/ 3235098 w 4215960"/>
                <a:gd name="connsiteY63" fmla="*/ 3228068 h 3343417"/>
                <a:gd name="connsiteX64" fmla="*/ 3567338 w 4215960"/>
                <a:gd name="connsiteY64" fmla="*/ 3341914 h 3343417"/>
                <a:gd name="connsiteX65" fmla="*/ 3494312 w 4215960"/>
                <a:gd name="connsiteY65" fmla="*/ 3299051 h 3343417"/>
                <a:gd name="connsiteX66" fmla="*/ 3516537 w 4215960"/>
                <a:gd name="connsiteY66" fmla="*/ 3273652 h 3343417"/>
                <a:gd name="connsiteX67" fmla="*/ 3537175 w 4215960"/>
                <a:gd name="connsiteY67" fmla="*/ 3251426 h 3343417"/>
                <a:gd name="connsiteX68" fmla="*/ 3591150 w 4215960"/>
                <a:gd name="connsiteY68" fmla="*/ 3283177 h 3343417"/>
                <a:gd name="connsiteX69" fmla="*/ 3597500 w 4215960"/>
                <a:gd name="connsiteY69" fmla="*/ 3238727 h 3343417"/>
                <a:gd name="connsiteX70" fmla="*/ 3541937 w 4215960"/>
                <a:gd name="connsiteY70" fmla="*/ 3214914 h 3343417"/>
                <a:gd name="connsiteX71" fmla="*/ 3540350 w 4215960"/>
                <a:gd name="connsiteY71" fmla="*/ 3205390 h 3343417"/>
                <a:gd name="connsiteX72" fmla="*/ 3527649 w 4215960"/>
                <a:gd name="connsiteY72" fmla="*/ 3167291 h 3343417"/>
                <a:gd name="connsiteX73" fmla="*/ 3533999 w 4215960"/>
                <a:gd name="connsiteY73" fmla="*/ 3119665 h 3343417"/>
                <a:gd name="connsiteX74" fmla="*/ 3545112 w 4215960"/>
                <a:gd name="connsiteY74" fmla="*/ 3064102 h 3343417"/>
                <a:gd name="connsiteX75" fmla="*/ 3507012 w 4215960"/>
                <a:gd name="connsiteY75" fmla="*/ 3033940 h 3343417"/>
                <a:gd name="connsiteX76" fmla="*/ 3540349 w 4215960"/>
                <a:gd name="connsiteY76" fmla="*/ 3024415 h 3343417"/>
                <a:gd name="connsiteX77" fmla="*/ 3518124 w 4215960"/>
                <a:gd name="connsiteY77" fmla="*/ 2987902 h 3343417"/>
                <a:gd name="connsiteX78" fmla="*/ 3556225 w 4215960"/>
                <a:gd name="connsiteY78" fmla="*/ 2983141 h 3343417"/>
                <a:gd name="connsiteX79" fmla="*/ 3562574 w 4215960"/>
                <a:gd name="connsiteY79" fmla="*/ 2949802 h 3343417"/>
                <a:gd name="connsiteX80" fmla="*/ 3624488 w 4215960"/>
                <a:gd name="connsiteY80" fmla="*/ 2959329 h 3343417"/>
                <a:gd name="connsiteX81" fmla="*/ 3657601 w 4215960"/>
                <a:gd name="connsiteY81" fmla="*/ 2974521 h 3343417"/>
                <a:gd name="connsiteX82" fmla="*/ 3623808 w 4215960"/>
                <a:gd name="connsiteY82" fmla="*/ 3015569 h 3343417"/>
                <a:gd name="connsiteX83" fmla="*/ 3662816 w 4215960"/>
                <a:gd name="connsiteY83" fmla="*/ 3123065 h 3343417"/>
                <a:gd name="connsiteX84" fmla="*/ 3715203 w 4215960"/>
                <a:gd name="connsiteY84" fmla="*/ 3154363 h 3343417"/>
                <a:gd name="connsiteX85" fmla="*/ 3767137 w 4215960"/>
                <a:gd name="connsiteY85" fmla="*/ 3112181 h 3343417"/>
                <a:gd name="connsiteX86" fmla="*/ 3852862 w 4215960"/>
                <a:gd name="connsiteY86" fmla="*/ 3063648 h 3343417"/>
                <a:gd name="connsiteX87" fmla="*/ 3835626 w 4215960"/>
                <a:gd name="connsiteY87" fmla="*/ 2974747 h 3343417"/>
                <a:gd name="connsiteX88" fmla="*/ 3912960 w 4215960"/>
                <a:gd name="connsiteY88" fmla="*/ 2842078 h 3343417"/>
                <a:gd name="connsiteX89" fmla="*/ 4205514 w 4215960"/>
                <a:gd name="connsiteY89" fmla="*/ 2508930 h 3343417"/>
                <a:gd name="connsiteX90" fmla="*/ 4124097 w 4215960"/>
                <a:gd name="connsiteY90" fmla="*/ 2499858 h 3343417"/>
                <a:gd name="connsiteX91" fmla="*/ 4128634 w 4215960"/>
                <a:gd name="connsiteY91" fmla="*/ 2408010 h 3343417"/>
                <a:gd name="connsiteX92" fmla="*/ 4079647 w 4215960"/>
                <a:gd name="connsiteY92" fmla="*/ 2382838 h 3343417"/>
                <a:gd name="connsiteX93" fmla="*/ 3995510 w 4215960"/>
                <a:gd name="connsiteY93" fmla="*/ 2414360 h 3343417"/>
                <a:gd name="connsiteX94" fmla="*/ 3958771 w 4215960"/>
                <a:gd name="connsiteY94" fmla="*/ 2378075 h 3343417"/>
                <a:gd name="connsiteX95" fmla="*/ 4003448 w 4215960"/>
                <a:gd name="connsiteY95" fmla="*/ 2355170 h 3343417"/>
                <a:gd name="connsiteX96" fmla="*/ 3874181 w 4215960"/>
                <a:gd name="connsiteY96" fmla="*/ 2141991 h 3343417"/>
                <a:gd name="connsiteX97" fmla="*/ 3889147 w 4215960"/>
                <a:gd name="connsiteY97" fmla="*/ 2111828 h 3343417"/>
                <a:gd name="connsiteX98" fmla="*/ 3865562 w 4215960"/>
                <a:gd name="connsiteY98" fmla="*/ 1996168 h 3343417"/>
                <a:gd name="connsiteX99" fmla="*/ 3706813 w 4215960"/>
                <a:gd name="connsiteY99" fmla="*/ 1985282 h 3343417"/>
                <a:gd name="connsiteX100" fmla="*/ 3673475 w 4215960"/>
                <a:gd name="connsiteY100" fmla="*/ 2034040 h 3343417"/>
                <a:gd name="connsiteX101" fmla="*/ 3584575 w 4215960"/>
                <a:gd name="connsiteY101" fmla="*/ 2048556 h 3343417"/>
                <a:gd name="connsiteX102" fmla="*/ 3590925 w 4215960"/>
                <a:gd name="connsiteY102" fmla="*/ 2026557 h 3343417"/>
                <a:gd name="connsiteX103" fmla="*/ 3537403 w 4215960"/>
                <a:gd name="connsiteY103" fmla="*/ 2010456 h 3343417"/>
                <a:gd name="connsiteX104" fmla="*/ 3512684 w 4215960"/>
                <a:gd name="connsiteY104" fmla="*/ 1845355 h 3343417"/>
                <a:gd name="connsiteX105" fmla="*/ 3232377 w 4215960"/>
                <a:gd name="connsiteY105" fmla="*/ 1778680 h 3343417"/>
                <a:gd name="connsiteX106" fmla="*/ 3096078 w 4215960"/>
                <a:gd name="connsiteY106" fmla="*/ 1821996 h 3343417"/>
                <a:gd name="connsiteX107" fmla="*/ 2964089 w 4215960"/>
                <a:gd name="connsiteY107" fmla="*/ 1814512 h 3343417"/>
                <a:gd name="connsiteX108" fmla="*/ 2831646 w 4215960"/>
                <a:gd name="connsiteY108" fmla="*/ 1703614 h 3343417"/>
                <a:gd name="connsiteX109" fmla="*/ 2618468 w 4215960"/>
                <a:gd name="connsiteY109" fmla="*/ 1400401 h 3343417"/>
                <a:gd name="connsiteX110" fmla="*/ 2220006 w 4215960"/>
                <a:gd name="connsiteY110" fmla="*/ 1260928 h 3343417"/>
                <a:gd name="connsiteX111" fmla="*/ 1821543 w 4215960"/>
                <a:gd name="connsiteY111" fmla="*/ 1284514 h 3343417"/>
                <a:gd name="connsiteX112" fmla="*/ 1799771 w 4215960"/>
                <a:gd name="connsiteY112" fmla="*/ 1211943 h 3343417"/>
                <a:gd name="connsiteX113" fmla="*/ 1756228 w 4215960"/>
                <a:gd name="connsiteY113" fmla="*/ 1139371 h 3343417"/>
                <a:gd name="connsiteX114" fmla="*/ 1625600 w 4215960"/>
                <a:gd name="connsiteY114" fmla="*/ 986971 h 3343417"/>
                <a:gd name="connsiteX115" fmla="*/ 1589314 w 4215960"/>
                <a:gd name="connsiteY115" fmla="*/ 928914 h 3343417"/>
                <a:gd name="connsiteX116" fmla="*/ 1574800 w 4215960"/>
                <a:gd name="connsiteY116" fmla="*/ 892628 h 3343417"/>
                <a:gd name="connsiteX117" fmla="*/ 1538514 w 4215960"/>
                <a:gd name="connsiteY117" fmla="*/ 856343 h 3343417"/>
                <a:gd name="connsiteX118" fmla="*/ 1509485 w 4215960"/>
                <a:gd name="connsiteY118" fmla="*/ 820057 h 3343417"/>
                <a:gd name="connsiteX119" fmla="*/ 1473200 w 4215960"/>
                <a:gd name="connsiteY119" fmla="*/ 783771 h 3343417"/>
                <a:gd name="connsiteX120" fmla="*/ 1436914 w 4215960"/>
                <a:gd name="connsiteY120" fmla="*/ 718457 h 3343417"/>
                <a:gd name="connsiteX121" fmla="*/ 1357085 w 4215960"/>
                <a:gd name="connsiteY121" fmla="*/ 624114 h 3343417"/>
                <a:gd name="connsiteX122" fmla="*/ 1335314 w 4215960"/>
                <a:gd name="connsiteY122" fmla="*/ 602343 h 3343417"/>
                <a:gd name="connsiteX123" fmla="*/ 1277257 w 4215960"/>
                <a:gd name="connsiteY123" fmla="*/ 529771 h 3343417"/>
                <a:gd name="connsiteX124" fmla="*/ 1219200 w 4215960"/>
                <a:gd name="connsiteY124" fmla="*/ 464457 h 3343417"/>
                <a:gd name="connsiteX125" fmla="*/ 1161143 w 4215960"/>
                <a:gd name="connsiteY125" fmla="*/ 406400 h 3343417"/>
                <a:gd name="connsiteX126" fmla="*/ 1081314 w 4215960"/>
                <a:gd name="connsiteY126" fmla="*/ 362857 h 3343417"/>
                <a:gd name="connsiteX127" fmla="*/ 1052285 w 4215960"/>
                <a:gd name="connsiteY127" fmla="*/ 333828 h 3343417"/>
                <a:gd name="connsiteX128" fmla="*/ 1001485 w 4215960"/>
                <a:gd name="connsiteY128" fmla="*/ 304800 h 3343417"/>
                <a:gd name="connsiteX129" fmla="*/ 979714 w 4215960"/>
                <a:gd name="connsiteY129" fmla="*/ 290285 h 3343417"/>
                <a:gd name="connsiteX130" fmla="*/ 928914 w 4215960"/>
                <a:gd name="connsiteY130" fmla="*/ 246743 h 3343417"/>
                <a:gd name="connsiteX131" fmla="*/ 907143 w 4215960"/>
                <a:gd name="connsiteY131" fmla="*/ 232228 h 3343417"/>
                <a:gd name="connsiteX132" fmla="*/ 885371 w 4215960"/>
                <a:gd name="connsiteY132" fmla="*/ 224971 h 3343417"/>
                <a:gd name="connsiteX133" fmla="*/ 849085 w 4215960"/>
                <a:gd name="connsiteY133" fmla="*/ 188685 h 3343417"/>
                <a:gd name="connsiteX134" fmla="*/ 820057 w 4215960"/>
                <a:gd name="connsiteY134" fmla="*/ 166914 h 3343417"/>
                <a:gd name="connsiteX135" fmla="*/ 812800 w 4215960"/>
                <a:gd name="connsiteY135" fmla="*/ 145143 h 3343417"/>
                <a:gd name="connsiteX136" fmla="*/ 762000 w 4215960"/>
                <a:gd name="connsiteY136" fmla="*/ 116114 h 3343417"/>
                <a:gd name="connsiteX137" fmla="*/ 740228 w 4215960"/>
                <a:gd name="connsiteY137" fmla="*/ 101600 h 3343417"/>
                <a:gd name="connsiteX138" fmla="*/ 703943 w 4215960"/>
                <a:gd name="connsiteY138" fmla="*/ 65314 h 3343417"/>
                <a:gd name="connsiteX139" fmla="*/ 689428 w 4215960"/>
                <a:gd name="connsiteY139" fmla="*/ 50800 h 3343417"/>
                <a:gd name="connsiteX140" fmla="*/ 660400 w 4215960"/>
                <a:gd name="connsiteY140" fmla="*/ 43543 h 3343417"/>
                <a:gd name="connsiteX141" fmla="*/ 638628 w 4215960"/>
                <a:gd name="connsiteY141" fmla="*/ 36285 h 3343417"/>
                <a:gd name="connsiteX142" fmla="*/ 602343 w 4215960"/>
                <a:gd name="connsiteY142" fmla="*/ 0 h 3343417"/>
                <a:gd name="connsiteX0" fmla="*/ 602343 w 4215960"/>
                <a:gd name="connsiteY0" fmla="*/ 0 h 3343492"/>
                <a:gd name="connsiteX1" fmla="*/ 406400 w 4215960"/>
                <a:gd name="connsiteY1" fmla="*/ 7257 h 3343492"/>
                <a:gd name="connsiteX2" fmla="*/ 362857 w 4215960"/>
                <a:gd name="connsiteY2" fmla="*/ 36285 h 3343492"/>
                <a:gd name="connsiteX3" fmla="*/ 312057 w 4215960"/>
                <a:gd name="connsiteY3" fmla="*/ 50800 h 3343492"/>
                <a:gd name="connsiteX4" fmla="*/ 239485 w 4215960"/>
                <a:gd name="connsiteY4" fmla="*/ 101600 h 3343492"/>
                <a:gd name="connsiteX5" fmla="*/ 210457 w 4215960"/>
                <a:gd name="connsiteY5" fmla="*/ 108857 h 3343492"/>
                <a:gd name="connsiteX6" fmla="*/ 159657 w 4215960"/>
                <a:gd name="connsiteY6" fmla="*/ 137885 h 3343492"/>
                <a:gd name="connsiteX7" fmla="*/ 130628 w 4215960"/>
                <a:gd name="connsiteY7" fmla="*/ 166914 h 3343492"/>
                <a:gd name="connsiteX8" fmla="*/ 108857 w 4215960"/>
                <a:gd name="connsiteY8" fmla="*/ 188685 h 3343492"/>
                <a:gd name="connsiteX9" fmla="*/ 94343 w 4215960"/>
                <a:gd name="connsiteY9" fmla="*/ 203200 h 3343492"/>
                <a:gd name="connsiteX10" fmla="*/ 43543 w 4215960"/>
                <a:gd name="connsiteY10" fmla="*/ 283028 h 3343492"/>
                <a:gd name="connsiteX11" fmla="*/ 14514 w 4215960"/>
                <a:gd name="connsiteY11" fmla="*/ 362857 h 3343492"/>
                <a:gd name="connsiteX12" fmla="*/ 0 w 4215960"/>
                <a:gd name="connsiteY12" fmla="*/ 420914 h 3343492"/>
                <a:gd name="connsiteX13" fmla="*/ 7257 w 4215960"/>
                <a:gd name="connsiteY13" fmla="*/ 1393371 h 3343492"/>
                <a:gd name="connsiteX14" fmla="*/ 29028 w 4215960"/>
                <a:gd name="connsiteY14" fmla="*/ 1494971 h 3343492"/>
                <a:gd name="connsiteX15" fmla="*/ 43543 w 4215960"/>
                <a:gd name="connsiteY15" fmla="*/ 1531257 h 3343492"/>
                <a:gd name="connsiteX16" fmla="*/ 58057 w 4215960"/>
                <a:gd name="connsiteY16" fmla="*/ 1596571 h 3343492"/>
                <a:gd name="connsiteX17" fmla="*/ 79828 w 4215960"/>
                <a:gd name="connsiteY17" fmla="*/ 1647371 h 3343492"/>
                <a:gd name="connsiteX18" fmla="*/ 116114 w 4215960"/>
                <a:gd name="connsiteY18" fmla="*/ 1763485 h 3343492"/>
                <a:gd name="connsiteX19" fmla="*/ 137885 w 4215960"/>
                <a:gd name="connsiteY19" fmla="*/ 1828800 h 3343492"/>
                <a:gd name="connsiteX20" fmla="*/ 145143 w 4215960"/>
                <a:gd name="connsiteY20" fmla="*/ 1850571 h 3343492"/>
                <a:gd name="connsiteX21" fmla="*/ 166914 w 4215960"/>
                <a:gd name="connsiteY21" fmla="*/ 1894114 h 3343492"/>
                <a:gd name="connsiteX22" fmla="*/ 188685 w 4215960"/>
                <a:gd name="connsiteY22" fmla="*/ 1944914 h 3343492"/>
                <a:gd name="connsiteX23" fmla="*/ 195943 w 4215960"/>
                <a:gd name="connsiteY23" fmla="*/ 1973943 h 3343492"/>
                <a:gd name="connsiteX24" fmla="*/ 232228 w 4215960"/>
                <a:gd name="connsiteY24" fmla="*/ 2024743 h 3343492"/>
                <a:gd name="connsiteX25" fmla="*/ 254000 w 4215960"/>
                <a:gd name="connsiteY25" fmla="*/ 2082800 h 3343492"/>
                <a:gd name="connsiteX26" fmla="*/ 275771 w 4215960"/>
                <a:gd name="connsiteY26" fmla="*/ 2104571 h 3343492"/>
                <a:gd name="connsiteX27" fmla="*/ 312057 w 4215960"/>
                <a:gd name="connsiteY27" fmla="*/ 2177143 h 3343492"/>
                <a:gd name="connsiteX28" fmla="*/ 348343 w 4215960"/>
                <a:gd name="connsiteY28" fmla="*/ 2227943 h 3343492"/>
                <a:gd name="connsiteX29" fmla="*/ 355600 w 4215960"/>
                <a:gd name="connsiteY29" fmla="*/ 2249714 h 3343492"/>
                <a:gd name="connsiteX30" fmla="*/ 406400 w 4215960"/>
                <a:gd name="connsiteY30" fmla="*/ 2315028 h 3343492"/>
                <a:gd name="connsiteX31" fmla="*/ 435428 w 4215960"/>
                <a:gd name="connsiteY31" fmla="*/ 2380343 h 3343492"/>
                <a:gd name="connsiteX32" fmla="*/ 457200 w 4215960"/>
                <a:gd name="connsiteY32" fmla="*/ 2409371 h 3343492"/>
                <a:gd name="connsiteX33" fmla="*/ 471714 w 4215960"/>
                <a:gd name="connsiteY33" fmla="*/ 2467428 h 3343492"/>
                <a:gd name="connsiteX34" fmla="*/ 478971 w 4215960"/>
                <a:gd name="connsiteY34" fmla="*/ 2489200 h 3343492"/>
                <a:gd name="connsiteX35" fmla="*/ 486228 w 4215960"/>
                <a:gd name="connsiteY35" fmla="*/ 2518228 h 3343492"/>
                <a:gd name="connsiteX36" fmla="*/ 493485 w 4215960"/>
                <a:gd name="connsiteY36" fmla="*/ 2583543 h 3343492"/>
                <a:gd name="connsiteX37" fmla="*/ 515257 w 4215960"/>
                <a:gd name="connsiteY37" fmla="*/ 2641600 h 3343492"/>
                <a:gd name="connsiteX38" fmla="*/ 544285 w 4215960"/>
                <a:gd name="connsiteY38" fmla="*/ 2685143 h 3343492"/>
                <a:gd name="connsiteX39" fmla="*/ 573314 w 4215960"/>
                <a:gd name="connsiteY39" fmla="*/ 2735943 h 3343492"/>
                <a:gd name="connsiteX40" fmla="*/ 602343 w 4215960"/>
                <a:gd name="connsiteY40" fmla="*/ 2757714 h 3343492"/>
                <a:gd name="connsiteX41" fmla="*/ 645885 w 4215960"/>
                <a:gd name="connsiteY41" fmla="*/ 2801257 h 3343492"/>
                <a:gd name="connsiteX42" fmla="*/ 674914 w 4215960"/>
                <a:gd name="connsiteY42" fmla="*/ 2823028 h 3343492"/>
                <a:gd name="connsiteX43" fmla="*/ 711200 w 4215960"/>
                <a:gd name="connsiteY43" fmla="*/ 2866571 h 3343492"/>
                <a:gd name="connsiteX44" fmla="*/ 740228 w 4215960"/>
                <a:gd name="connsiteY44" fmla="*/ 2888343 h 3343492"/>
                <a:gd name="connsiteX45" fmla="*/ 812800 w 4215960"/>
                <a:gd name="connsiteY45" fmla="*/ 2953657 h 3343492"/>
                <a:gd name="connsiteX46" fmla="*/ 849085 w 4215960"/>
                <a:gd name="connsiteY46" fmla="*/ 2997200 h 3343492"/>
                <a:gd name="connsiteX47" fmla="*/ 870857 w 4215960"/>
                <a:gd name="connsiteY47" fmla="*/ 3011714 h 3343492"/>
                <a:gd name="connsiteX48" fmla="*/ 907143 w 4215960"/>
                <a:gd name="connsiteY48" fmla="*/ 3055257 h 3343492"/>
                <a:gd name="connsiteX49" fmla="*/ 936171 w 4215960"/>
                <a:gd name="connsiteY49" fmla="*/ 3077028 h 3343492"/>
                <a:gd name="connsiteX50" fmla="*/ 1030514 w 4215960"/>
                <a:gd name="connsiteY50" fmla="*/ 3120571 h 3343492"/>
                <a:gd name="connsiteX51" fmla="*/ 1480457 w 4215960"/>
                <a:gd name="connsiteY51" fmla="*/ 3106057 h 3343492"/>
                <a:gd name="connsiteX52" fmla="*/ 1531257 w 4215960"/>
                <a:gd name="connsiteY52" fmla="*/ 3091543 h 3343492"/>
                <a:gd name="connsiteX53" fmla="*/ 1618343 w 4215960"/>
                <a:gd name="connsiteY53" fmla="*/ 3084285 h 3343492"/>
                <a:gd name="connsiteX54" fmla="*/ 1698171 w 4215960"/>
                <a:gd name="connsiteY54" fmla="*/ 3069771 h 3343492"/>
                <a:gd name="connsiteX55" fmla="*/ 1756228 w 4215960"/>
                <a:gd name="connsiteY55" fmla="*/ 3062514 h 3343492"/>
                <a:gd name="connsiteX56" fmla="*/ 1785257 w 4215960"/>
                <a:gd name="connsiteY56" fmla="*/ 3048000 h 3343492"/>
                <a:gd name="connsiteX57" fmla="*/ 1850571 w 4215960"/>
                <a:gd name="connsiteY57" fmla="*/ 3026228 h 3343492"/>
                <a:gd name="connsiteX58" fmla="*/ 1886857 w 4215960"/>
                <a:gd name="connsiteY58" fmla="*/ 3011714 h 3343492"/>
                <a:gd name="connsiteX59" fmla="*/ 1988457 w 4215960"/>
                <a:gd name="connsiteY59" fmla="*/ 2997200 h 3343492"/>
                <a:gd name="connsiteX60" fmla="*/ 2017485 w 4215960"/>
                <a:gd name="connsiteY60" fmla="*/ 2989943 h 3343492"/>
                <a:gd name="connsiteX61" fmla="*/ 2053771 w 4215960"/>
                <a:gd name="connsiteY61" fmla="*/ 2982685 h 3343492"/>
                <a:gd name="connsiteX62" fmla="*/ 2140857 w 4215960"/>
                <a:gd name="connsiteY62" fmla="*/ 2968171 h 3343492"/>
                <a:gd name="connsiteX63" fmla="*/ 3235098 w 4215960"/>
                <a:gd name="connsiteY63" fmla="*/ 3228068 h 3343492"/>
                <a:gd name="connsiteX64" fmla="*/ 3233962 w 4215960"/>
                <a:gd name="connsiteY64" fmla="*/ 3226027 h 3343492"/>
                <a:gd name="connsiteX65" fmla="*/ 3567338 w 4215960"/>
                <a:gd name="connsiteY65" fmla="*/ 3341914 h 3343492"/>
                <a:gd name="connsiteX66" fmla="*/ 3494312 w 4215960"/>
                <a:gd name="connsiteY66" fmla="*/ 3299051 h 3343492"/>
                <a:gd name="connsiteX67" fmla="*/ 3516537 w 4215960"/>
                <a:gd name="connsiteY67" fmla="*/ 3273652 h 3343492"/>
                <a:gd name="connsiteX68" fmla="*/ 3537175 w 4215960"/>
                <a:gd name="connsiteY68" fmla="*/ 3251426 h 3343492"/>
                <a:gd name="connsiteX69" fmla="*/ 3591150 w 4215960"/>
                <a:gd name="connsiteY69" fmla="*/ 3283177 h 3343492"/>
                <a:gd name="connsiteX70" fmla="*/ 3597500 w 4215960"/>
                <a:gd name="connsiteY70" fmla="*/ 3238727 h 3343492"/>
                <a:gd name="connsiteX71" fmla="*/ 3541937 w 4215960"/>
                <a:gd name="connsiteY71" fmla="*/ 3214914 h 3343492"/>
                <a:gd name="connsiteX72" fmla="*/ 3540350 w 4215960"/>
                <a:gd name="connsiteY72" fmla="*/ 3205390 h 3343492"/>
                <a:gd name="connsiteX73" fmla="*/ 3527649 w 4215960"/>
                <a:gd name="connsiteY73" fmla="*/ 3167291 h 3343492"/>
                <a:gd name="connsiteX74" fmla="*/ 3533999 w 4215960"/>
                <a:gd name="connsiteY74" fmla="*/ 3119665 h 3343492"/>
                <a:gd name="connsiteX75" fmla="*/ 3545112 w 4215960"/>
                <a:gd name="connsiteY75" fmla="*/ 3064102 h 3343492"/>
                <a:gd name="connsiteX76" fmla="*/ 3507012 w 4215960"/>
                <a:gd name="connsiteY76" fmla="*/ 3033940 h 3343492"/>
                <a:gd name="connsiteX77" fmla="*/ 3540349 w 4215960"/>
                <a:gd name="connsiteY77" fmla="*/ 3024415 h 3343492"/>
                <a:gd name="connsiteX78" fmla="*/ 3518124 w 4215960"/>
                <a:gd name="connsiteY78" fmla="*/ 2987902 h 3343492"/>
                <a:gd name="connsiteX79" fmla="*/ 3556225 w 4215960"/>
                <a:gd name="connsiteY79" fmla="*/ 2983141 h 3343492"/>
                <a:gd name="connsiteX80" fmla="*/ 3562574 w 4215960"/>
                <a:gd name="connsiteY80" fmla="*/ 2949802 h 3343492"/>
                <a:gd name="connsiteX81" fmla="*/ 3624488 w 4215960"/>
                <a:gd name="connsiteY81" fmla="*/ 2959329 h 3343492"/>
                <a:gd name="connsiteX82" fmla="*/ 3657601 w 4215960"/>
                <a:gd name="connsiteY82" fmla="*/ 2974521 h 3343492"/>
                <a:gd name="connsiteX83" fmla="*/ 3623808 w 4215960"/>
                <a:gd name="connsiteY83" fmla="*/ 3015569 h 3343492"/>
                <a:gd name="connsiteX84" fmla="*/ 3662816 w 4215960"/>
                <a:gd name="connsiteY84" fmla="*/ 3123065 h 3343492"/>
                <a:gd name="connsiteX85" fmla="*/ 3715203 w 4215960"/>
                <a:gd name="connsiteY85" fmla="*/ 3154363 h 3343492"/>
                <a:gd name="connsiteX86" fmla="*/ 3767137 w 4215960"/>
                <a:gd name="connsiteY86" fmla="*/ 3112181 h 3343492"/>
                <a:gd name="connsiteX87" fmla="*/ 3852862 w 4215960"/>
                <a:gd name="connsiteY87" fmla="*/ 3063648 h 3343492"/>
                <a:gd name="connsiteX88" fmla="*/ 3835626 w 4215960"/>
                <a:gd name="connsiteY88" fmla="*/ 2974747 h 3343492"/>
                <a:gd name="connsiteX89" fmla="*/ 3912960 w 4215960"/>
                <a:gd name="connsiteY89" fmla="*/ 2842078 h 3343492"/>
                <a:gd name="connsiteX90" fmla="*/ 4205514 w 4215960"/>
                <a:gd name="connsiteY90" fmla="*/ 2508930 h 3343492"/>
                <a:gd name="connsiteX91" fmla="*/ 4124097 w 4215960"/>
                <a:gd name="connsiteY91" fmla="*/ 2499858 h 3343492"/>
                <a:gd name="connsiteX92" fmla="*/ 4128634 w 4215960"/>
                <a:gd name="connsiteY92" fmla="*/ 2408010 h 3343492"/>
                <a:gd name="connsiteX93" fmla="*/ 4079647 w 4215960"/>
                <a:gd name="connsiteY93" fmla="*/ 2382838 h 3343492"/>
                <a:gd name="connsiteX94" fmla="*/ 3995510 w 4215960"/>
                <a:gd name="connsiteY94" fmla="*/ 2414360 h 3343492"/>
                <a:gd name="connsiteX95" fmla="*/ 3958771 w 4215960"/>
                <a:gd name="connsiteY95" fmla="*/ 2378075 h 3343492"/>
                <a:gd name="connsiteX96" fmla="*/ 4003448 w 4215960"/>
                <a:gd name="connsiteY96" fmla="*/ 2355170 h 3343492"/>
                <a:gd name="connsiteX97" fmla="*/ 3874181 w 4215960"/>
                <a:gd name="connsiteY97" fmla="*/ 2141991 h 3343492"/>
                <a:gd name="connsiteX98" fmla="*/ 3889147 w 4215960"/>
                <a:gd name="connsiteY98" fmla="*/ 2111828 h 3343492"/>
                <a:gd name="connsiteX99" fmla="*/ 3865562 w 4215960"/>
                <a:gd name="connsiteY99" fmla="*/ 1996168 h 3343492"/>
                <a:gd name="connsiteX100" fmla="*/ 3706813 w 4215960"/>
                <a:gd name="connsiteY100" fmla="*/ 1985282 h 3343492"/>
                <a:gd name="connsiteX101" fmla="*/ 3673475 w 4215960"/>
                <a:gd name="connsiteY101" fmla="*/ 2034040 h 3343492"/>
                <a:gd name="connsiteX102" fmla="*/ 3584575 w 4215960"/>
                <a:gd name="connsiteY102" fmla="*/ 2048556 h 3343492"/>
                <a:gd name="connsiteX103" fmla="*/ 3590925 w 4215960"/>
                <a:gd name="connsiteY103" fmla="*/ 2026557 h 3343492"/>
                <a:gd name="connsiteX104" fmla="*/ 3537403 w 4215960"/>
                <a:gd name="connsiteY104" fmla="*/ 2010456 h 3343492"/>
                <a:gd name="connsiteX105" fmla="*/ 3512684 w 4215960"/>
                <a:gd name="connsiteY105" fmla="*/ 1845355 h 3343492"/>
                <a:gd name="connsiteX106" fmla="*/ 3232377 w 4215960"/>
                <a:gd name="connsiteY106" fmla="*/ 1778680 h 3343492"/>
                <a:gd name="connsiteX107" fmla="*/ 3096078 w 4215960"/>
                <a:gd name="connsiteY107" fmla="*/ 1821996 h 3343492"/>
                <a:gd name="connsiteX108" fmla="*/ 2964089 w 4215960"/>
                <a:gd name="connsiteY108" fmla="*/ 1814512 h 3343492"/>
                <a:gd name="connsiteX109" fmla="*/ 2831646 w 4215960"/>
                <a:gd name="connsiteY109" fmla="*/ 1703614 h 3343492"/>
                <a:gd name="connsiteX110" fmla="*/ 2618468 w 4215960"/>
                <a:gd name="connsiteY110" fmla="*/ 1400401 h 3343492"/>
                <a:gd name="connsiteX111" fmla="*/ 2220006 w 4215960"/>
                <a:gd name="connsiteY111" fmla="*/ 1260928 h 3343492"/>
                <a:gd name="connsiteX112" fmla="*/ 1821543 w 4215960"/>
                <a:gd name="connsiteY112" fmla="*/ 1284514 h 3343492"/>
                <a:gd name="connsiteX113" fmla="*/ 1799771 w 4215960"/>
                <a:gd name="connsiteY113" fmla="*/ 1211943 h 3343492"/>
                <a:gd name="connsiteX114" fmla="*/ 1756228 w 4215960"/>
                <a:gd name="connsiteY114" fmla="*/ 1139371 h 3343492"/>
                <a:gd name="connsiteX115" fmla="*/ 1625600 w 4215960"/>
                <a:gd name="connsiteY115" fmla="*/ 986971 h 3343492"/>
                <a:gd name="connsiteX116" fmla="*/ 1589314 w 4215960"/>
                <a:gd name="connsiteY116" fmla="*/ 928914 h 3343492"/>
                <a:gd name="connsiteX117" fmla="*/ 1574800 w 4215960"/>
                <a:gd name="connsiteY117" fmla="*/ 892628 h 3343492"/>
                <a:gd name="connsiteX118" fmla="*/ 1538514 w 4215960"/>
                <a:gd name="connsiteY118" fmla="*/ 856343 h 3343492"/>
                <a:gd name="connsiteX119" fmla="*/ 1509485 w 4215960"/>
                <a:gd name="connsiteY119" fmla="*/ 820057 h 3343492"/>
                <a:gd name="connsiteX120" fmla="*/ 1473200 w 4215960"/>
                <a:gd name="connsiteY120" fmla="*/ 783771 h 3343492"/>
                <a:gd name="connsiteX121" fmla="*/ 1436914 w 4215960"/>
                <a:gd name="connsiteY121" fmla="*/ 718457 h 3343492"/>
                <a:gd name="connsiteX122" fmla="*/ 1357085 w 4215960"/>
                <a:gd name="connsiteY122" fmla="*/ 624114 h 3343492"/>
                <a:gd name="connsiteX123" fmla="*/ 1335314 w 4215960"/>
                <a:gd name="connsiteY123" fmla="*/ 602343 h 3343492"/>
                <a:gd name="connsiteX124" fmla="*/ 1277257 w 4215960"/>
                <a:gd name="connsiteY124" fmla="*/ 529771 h 3343492"/>
                <a:gd name="connsiteX125" fmla="*/ 1219200 w 4215960"/>
                <a:gd name="connsiteY125" fmla="*/ 464457 h 3343492"/>
                <a:gd name="connsiteX126" fmla="*/ 1161143 w 4215960"/>
                <a:gd name="connsiteY126" fmla="*/ 406400 h 3343492"/>
                <a:gd name="connsiteX127" fmla="*/ 1081314 w 4215960"/>
                <a:gd name="connsiteY127" fmla="*/ 362857 h 3343492"/>
                <a:gd name="connsiteX128" fmla="*/ 1052285 w 4215960"/>
                <a:gd name="connsiteY128" fmla="*/ 333828 h 3343492"/>
                <a:gd name="connsiteX129" fmla="*/ 1001485 w 4215960"/>
                <a:gd name="connsiteY129" fmla="*/ 304800 h 3343492"/>
                <a:gd name="connsiteX130" fmla="*/ 979714 w 4215960"/>
                <a:gd name="connsiteY130" fmla="*/ 290285 h 3343492"/>
                <a:gd name="connsiteX131" fmla="*/ 928914 w 4215960"/>
                <a:gd name="connsiteY131" fmla="*/ 246743 h 3343492"/>
                <a:gd name="connsiteX132" fmla="*/ 907143 w 4215960"/>
                <a:gd name="connsiteY132" fmla="*/ 232228 h 3343492"/>
                <a:gd name="connsiteX133" fmla="*/ 885371 w 4215960"/>
                <a:gd name="connsiteY133" fmla="*/ 224971 h 3343492"/>
                <a:gd name="connsiteX134" fmla="*/ 849085 w 4215960"/>
                <a:gd name="connsiteY134" fmla="*/ 188685 h 3343492"/>
                <a:gd name="connsiteX135" fmla="*/ 820057 w 4215960"/>
                <a:gd name="connsiteY135" fmla="*/ 166914 h 3343492"/>
                <a:gd name="connsiteX136" fmla="*/ 812800 w 4215960"/>
                <a:gd name="connsiteY136" fmla="*/ 145143 h 3343492"/>
                <a:gd name="connsiteX137" fmla="*/ 762000 w 4215960"/>
                <a:gd name="connsiteY137" fmla="*/ 116114 h 3343492"/>
                <a:gd name="connsiteX138" fmla="*/ 740228 w 4215960"/>
                <a:gd name="connsiteY138" fmla="*/ 101600 h 3343492"/>
                <a:gd name="connsiteX139" fmla="*/ 703943 w 4215960"/>
                <a:gd name="connsiteY139" fmla="*/ 65314 h 3343492"/>
                <a:gd name="connsiteX140" fmla="*/ 689428 w 4215960"/>
                <a:gd name="connsiteY140" fmla="*/ 50800 h 3343492"/>
                <a:gd name="connsiteX141" fmla="*/ 660400 w 4215960"/>
                <a:gd name="connsiteY141" fmla="*/ 43543 h 3343492"/>
                <a:gd name="connsiteX142" fmla="*/ 638628 w 4215960"/>
                <a:gd name="connsiteY142" fmla="*/ 36285 h 3343492"/>
                <a:gd name="connsiteX143" fmla="*/ 602343 w 4215960"/>
                <a:gd name="connsiteY143" fmla="*/ 0 h 3343492"/>
                <a:gd name="connsiteX0" fmla="*/ 602343 w 4215960"/>
                <a:gd name="connsiteY0" fmla="*/ 0 h 3394041"/>
                <a:gd name="connsiteX1" fmla="*/ 406400 w 4215960"/>
                <a:gd name="connsiteY1" fmla="*/ 7257 h 3394041"/>
                <a:gd name="connsiteX2" fmla="*/ 362857 w 4215960"/>
                <a:gd name="connsiteY2" fmla="*/ 36285 h 3394041"/>
                <a:gd name="connsiteX3" fmla="*/ 312057 w 4215960"/>
                <a:gd name="connsiteY3" fmla="*/ 50800 h 3394041"/>
                <a:gd name="connsiteX4" fmla="*/ 239485 w 4215960"/>
                <a:gd name="connsiteY4" fmla="*/ 101600 h 3394041"/>
                <a:gd name="connsiteX5" fmla="*/ 210457 w 4215960"/>
                <a:gd name="connsiteY5" fmla="*/ 108857 h 3394041"/>
                <a:gd name="connsiteX6" fmla="*/ 159657 w 4215960"/>
                <a:gd name="connsiteY6" fmla="*/ 137885 h 3394041"/>
                <a:gd name="connsiteX7" fmla="*/ 130628 w 4215960"/>
                <a:gd name="connsiteY7" fmla="*/ 166914 h 3394041"/>
                <a:gd name="connsiteX8" fmla="*/ 108857 w 4215960"/>
                <a:gd name="connsiteY8" fmla="*/ 188685 h 3394041"/>
                <a:gd name="connsiteX9" fmla="*/ 94343 w 4215960"/>
                <a:gd name="connsiteY9" fmla="*/ 203200 h 3394041"/>
                <a:gd name="connsiteX10" fmla="*/ 43543 w 4215960"/>
                <a:gd name="connsiteY10" fmla="*/ 283028 h 3394041"/>
                <a:gd name="connsiteX11" fmla="*/ 14514 w 4215960"/>
                <a:gd name="connsiteY11" fmla="*/ 362857 h 3394041"/>
                <a:gd name="connsiteX12" fmla="*/ 0 w 4215960"/>
                <a:gd name="connsiteY12" fmla="*/ 420914 h 3394041"/>
                <a:gd name="connsiteX13" fmla="*/ 7257 w 4215960"/>
                <a:gd name="connsiteY13" fmla="*/ 1393371 h 3394041"/>
                <a:gd name="connsiteX14" fmla="*/ 29028 w 4215960"/>
                <a:gd name="connsiteY14" fmla="*/ 1494971 h 3394041"/>
                <a:gd name="connsiteX15" fmla="*/ 43543 w 4215960"/>
                <a:gd name="connsiteY15" fmla="*/ 1531257 h 3394041"/>
                <a:gd name="connsiteX16" fmla="*/ 58057 w 4215960"/>
                <a:gd name="connsiteY16" fmla="*/ 1596571 h 3394041"/>
                <a:gd name="connsiteX17" fmla="*/ 79828 w 4215960"/>
                <a:gd name="connsiteY17" fmla="*/ 1647371 h 3394041"/>
                <a:gd name="connsiteX18" fmla="*/ 116114 w 4215960"/>
                <a:gd name="connsiteY18" fmla="*/ 1763485 h 3394041"/>
                <a:gd name="connsiteX19" fmla="*/ 137885 w 4215960"/>
                <a:gd name="connsiteY19" fmla="*/ 1828800 h 3394041"/>
                <a:gd name="connsiteX20" fmla="*/ 145143 w 4215960"/>
                <a:gd name="connsiteY20" fmla="*/ 1850571 h 3394041"/>
                <a:gd name="connsiteX21" fmla="*/ 166914 w 4215960"/>
                <a:gd name="connsiteY21" fmla="*/ 1894114 h 3394041"/>
                <a:gd name="connsiteX22" fmla="*/ 188685 w 4215960"/>
                <a:gd name="connsiteY22" fmla="*/ 1944914 h 3394041"/>
                <a:gd name="connsiteX23" fmla="*/ 195943 w 4215960"/>
                <a:gd name="connsiteY23" fmla="*/ 1973943 h 3394041"/>
                <a:gd name="connsiteX24" fmla="*/ 232228 w 4215960"/>
                <a:gd name="connsiteY24" fmla="*/ 2024743 h 3394041"/>
                <a:gd name="connsiteX25" fmla="*/ 254000 w 4215960"/>
                <a:gd name="connsiteY25" fmla="*/ 2082800 h 3394041"/>
                <a:gd name="connsiteX26" fmla="*/ 275771 w 4215960"/>
                <a:gd name="connsiteY26" fmla="*/ 2104571 h 3394041"/>
                <a:gd name="connsiteX27" fmla="*/ 312057 w 4215960"/>
                <a:gd name="connsiteY27" fmla="*/ 2177143 h 3394041"/>
                <a:gd name="connsiteX28" fmla="*/ 348343 w 4215960"/>
                <a:gd name="connsiteY28" fmla="*/ 2227943 h 3394041"/>
                <a:gd name="connsiteX29" fmla="*/ 355600 w 4215960"/>
                <a:gd name="connsiteY29" fmla="*/ 2249714 h 3394041"/>
                <a:gd name="connsiteX30" fmla="*/ 406400 w 4215960"/>
                <a:gd name="connsiteY30" fmla="*/ 2315028 h 3394041"/>
                <a:gd name="connsiteX31" fmla="*/ 435428 w 4215960"/>
                <a:gd name="connsiteY31" fmla="*/ 2380343 h 3394041"/>
                <a:gd name="connsiteX32" fmla="*/ 457200 w 4215960"/>
                <a:gd name="connsiteY32" fmla="*/ 2409371 h 3394041"/>
                <a:gd name="connsiteX33" fmla="*/ 471714 w 4215960"/>
                <a:gd name="connsiteY33" fmla="*/ 2467428 h 3394041"/>
                <a:gd name="connsiteX34" fmla="*/ 478971 w 4215960"/>
                <a:gd name="connsiteY34" fmla="*/ 2489200 h 3394041"/>
                <a:gd name="connsiteX35" fmla="*/ 486228 w 4215960"/>
                <a:gd name="connsiteY35" fmla="*/ 2518228 h 3394041"/>
                <a:gd name="connsiteX36" fmla="*/ 493485 w 4215960"/>
                <a:gd name="connsiteY36" fmla="*/ 2583543 h 3394041"/>
                <a:gd name="connsiteX37" fmla="*/ 515257 w 4215960"/>
                <a:gd name="connsiteY37" fmla="*/ 2641600 h 3394041"/>
                <a:gd name="connsiteX38" fmla="*/ 544285 w 4215960"/>
                <a:gd name="connsiteY38" fmla="*/ 2685143 h 3394041"/>
                <a:gd name="connsiteX39" fmla="*/ 573314 w 4215960"/>
                <a:gd name="connsiteY39" fmla="*/ 2735943 h 3394041"/>
                <a:gd name="connsiteX40" fmla="*/ 602343 w 4215960"/>
                <a:gd name="connsiteY40" fmla="*/ 2757714 h 3394041"/>
                <a:gd name="connsiteX41" fmla="*/ 645885 w 4215960"/>
                <a:gd name="connsiteY41" fmla="*/ 2801257 h 3394041"/>
                <a:gd name="connsiteX42" fmla="*/ 674914 w 4215960"/>
                <a:gd name="connsiteY42" fmla="*/ 2823028 h 3394041"/>
                <a:gd name="connsiteX43" fmla="*/ 711200 w 4215960"/>
                <a:gd name="connsiteY43" fmla="*/ 2866571 h 3394041"/>
                <a:gd name="connsiteX44" fmla="*/ 740228 w 4215960"/>
                <a:gd name="connsiteY44" fmla="*/ 2888343 h 3394041"/>
                <a:gd name="connsiteX45" fmla="*/ 812800 w 4215960"/>
                <a:gd name="connsiteY45" fmla="*/ 2953657 h 3394041"/>
                <a:gd name="connsiteX46" fmla="*/ 849085 w 4215960"/>
                <a:gd name="connsiteY46" fmla="*/ 2997200 h 3394041"/>
                <a:gd name="connsiteX47" fmla="*/ 870857 w 4215960"/>
                <a:gd name="connsiteY47" fmla="*/ 3011714 h 3394041"/>
                <a:gd name="connsiteX48" fmla="*/ 907143 w 4215960"/>
                <a:gd name="connsiteY48" fmla="*/ 3055257 h 3394041"/>
                <a:gd name="connsiteX49" fmla="*/ 936171 w 4215960"/>
                <a:gd name="connsiteY49" fmla="*/ 3077028 h 3394041"/>
                <a:gd name="connsiteX50" fmla="*/ 1030514 w 4215960"/>
                <a:gd name="connsiteY50" fmla="*/ 3120571 h 3394041"/>
                <a:gd name="connsiteX51" fmla="*/ 1480457 w 4215960"/>
                <a:gd name="connsiteY51" fmla="*/ 3106057 h 3394041"/>
                <a:gd name="connsiteX52" fmla="*/ 1531257 w 4215960"/>
                <a:gd name="connsiteY52" fmla="*/ 3091543 h 3394041"/>
                <a:gd name="connsiteX53" fmla="*/ 1618343 w 4215960"/>
                <a:gd name="connsiteY53" fmla="*/ 3084285 h 3394041"/>
                <a:gd name="connsiteX54" fmla="*/ 1698171 w 4215960"/>
                <a:gd name="connsiteY54" fmla="*/ 3069771 h 3394041"/>
                <a:gd name="connsiteX55" fmla="*/ 1756228 w 4215960"/>
                <a:gd name="connsiteY55" fmla="*/ 3062514 h 3394041"/>
                <a:gd name="connsiteX56" fmla="*/ 1785257 w 4215960"/>
                <a:gd name="connsiteY56" fmla="*/ 3048000 h 3394041"/>
                <a:gd name="connsiteX57" fmla="*/ 1850571 w 4215960"/>
                <a:gd name="connsiteY57" fmla="*/ 3026228 h 3394041"/>
                <a:gd name="connsiteX58" fmla="*/ 1886857 w 4215960"/>
                <a:gd name="connsiteY58" fmla="*/ 3011714 h 3394041"/>
                <a:gd name="connsiteX59" fmla="*/ 1988457 w 4215960"/>
                <a:gd name="connsiteY59" fmla="*/ 2997200 h 3394041"/>
                <a:gd name="connsiteX60" fmla="*/ 2017485 w 4215960"/>
                <a:gd name="connsiteY60" fmla="*/ 2989943 h 3394041"/>
                <a:gd name="connsiteX61" fmla="*/ 2053771 w 4215960"/>
                <a:gd name="connsiteY61" fmla="*/ 2982685 h 3394041"/>
                <a:gd name="connsiteX62" fmla="*/ 2140857 w 4215960"/>
                <a:gd name="connsiteY62" fmla="*/ 2968171 h 3394041"/>
                <a:gd name="connsiteX63" fmla="*/ 3235098 w 4215960"/>
                <a:gd name="connsiteY63" fmla="*/ 3228068 h 3394041"/>
                <a:gd name="connsiteX64" fmla="*/ 3645125 w 4215960"/>
                <a:gd name="connsiteY64" fmla="*/ 3391127 h 3394041"/>
                <a:gd name="connsiteX65" fmla="*/ 3567338 w 4215960"/>
                <a:gd name="connsiteY65" fmla="*/ 3341914 h 3394041"/>
                <a:gd name="connsiteX66" fmla="*/ 3494312 w 4215960"/>
                <a:gd name="connsiteY66" fmla="*/ 3299051 h 3394041"/>
                <a:gd name="connsiteX67" fmla="*/ 3516537 w 4215960"/>
                <a:gd name="connsiteY67" fmla="*/ 3273652 h 3394041"/>
                <a:gd name="connsiteX68" fmla="*/ 3537175 w 4215960"/>
                <a:gd name="connsiteY68" fmla="*/ 3251426 h 3394041"/>
                <a:gd name="connsiteX69" fmla="*/ 3591150 w 4215960"/>
                <a:gd name="connsiteY69" fmla="*/ 3283177 h 3394041"/>
                <a:gd name="connsiteX70" fmla="*/ 3597500 w 4215960"/>
                <a:gd name="connsiteY70" fmla="*/ 3238727 h 3394041"/>
                <a:gd name="connsiteX71" fmla="*/ 3541937 w 4215960"/>
                <a:gd name="connsiteY71" fmla="*/ 3214914 h 3394041"/>
                <a:gd name="connsiteX72" fmla="*/ 3540350 w 4215960"/>
                <a:gd name="connsiteY72" fmla="*/ 3205390 h 3394041"/>
                <a:gd name="connsiteX73" fmla="*/ 3527649 w 4215960"/>
                <a:gd name="connsiteY73" fmla="*/ 3167291 h 3394041"/>
                <a:gd name="connsiteX74" fmla="*/ 3533999 w 4215960"/>
                <a:gd name="connsiteY74" fmla="*/ 3119665 h 3394041"/>
                <a:gd name="connsiteX75" fmla="*/ 3545112 w 4215960"/>
                <a:gd name="connsiteY75" fmla="*/ 3064102 h 3394041"/>
                <a:gd name="connsiteX76" fmla="*/ 3507012 w 4215960"/>
                <a:gd name="connsiteY76" fmla="*/ 3033940 h 3394041"/>
                <a:gd name="connsiteX77" fmla="*/ 3540349 w 4215960"/>
                <a:gd name="connsiteY77" fmla="*/ 3024415 h 3394041"/>
                <a:gd name="connsiteX78" fmla="*/ 3518124 w 4215960"/>
                <a:gd name="connsiteY78" fmla="*/ 2987902 h 3394041"/>
                <a:gd name="connsiteX79" fmla="*/ 3556225 w 4215960"/>
                <a:gd name="connsiteY79" fmla="*/ 2983141 h 3394041"/>
                <a:gd name="connsiteX80" fmla="*/ 3562574 w 4215960"/>
                <a:gd name="connsiteY80" fmla="*/ 2949802 h 3394041"/>
                <a:gd name="connsiteX81" fmla="*/ 3624488 w 4215960"/>
                <a:gd name="connsiteY81" fmla="*/ 2959329 h 3394041"/>
                <a:gd name="connsiteX82" fmla="*/ 3657601 w 4215960"/>
                <a:gd name="connsiteY82" fmla="*/ 2974521 h 3394041"/>
                <a:gd name="connsiteX83" fmla="*/ 3623808 w 4215960"/>
                <a:gd name="connsiteY83" fmla="*/ 3015569 h 3394041"/>
                <a:gd name="connsiteX84" fmla="*/ 3662816 w 4215960"/>
                <a:gd name="connsiteY84" fmla="*/ 3123065 h 3394041"/>
                <a:gd name="connsiteX85" fmla="*/ 3715203 w 4215960"/>
                <a:gd name="connsiteY85" fmla="*/ 3154363 h 3394041"/>
                <a:gd name="connsiteX86" fmla="*/ 3767137 w 4215960"/>
                <a:gd name="connsiteY86" fmla="*/ 3112181 h 3394041"/>
                <a:gd name="connsiteX87" fmla="*/ 3852862 w 4215960"/>
                <a:gd name="connsiteY87" fmla="*/ 3063648 h 3394041"/>
                <a:gd name="connsiteX88" fmla="*/ 3835626 w 4215960"/>
                <a:gd name="connsiteY88" fmla="*/ 2974747 h 3394041"/>
                <a:gd name="connsiteX89" fmla="*/ 3912960 w 4215960"/>
                <a:gd name="connsiteY89" fmla="*/ 2842078 h 3394041"/>
                <a:gd name="connsiteX90" fmla="*/ 4205514 w 4215960"/>
                <a:gd name="connsiteY90" fmla="*/ 2508930 h 3394041"/>
                <a:gd name="connsiteX91" fmla="*/ 4124097 w 4215960"/>
                <a:gd name="connsiteY91" fmla="*/ 2499858 h 3394041"/>
                <a:gd name="connsiteX92" fmla="*/ 4128634 w 4215960"/>
                <a:gd name="connsiteY92" fmla="*/ 2408010 h 3394041"/>
                <a:gd name="connsiteX93" fmla="*/ 4079647 w 4215960"/>
                <a:gd name="connsiteY93" fmla="*/ 2382838 h 3394041"/>
                <a:gd name="connsiteX94" fmla="*/ 3995510 w 4215960"/>
                <a:gd name="connsiteY94" fmla="*/ 2414360 h 3394041"/>
                <a:gd name="connsiteX95" fmla="*/ 3958771 w 4215960"/>
                <a:gd name="connsiteY95" fmla="*/ 2378075 h 3394041"/>
                <a:gd name="connsiteX96" fmla="*/ 4003448 w 4215960"/>
                <a:gd name="connsiteY96" fmla="*/ 2355170 h 3394041"/>
                <a:gd name="connsiteX97" fmla="*/ 3874181 w 4215960"/>
                <a:gd name="connsiteY97" fmla="*/ 2141991 h 3394041"/>
                <a:gd name="connsiteX98" fmla="*/ 3889147 w 4215960"/>
                <a:gd name="connsiteY98" fmla="*/ 2111828 h 3394041"/>
                <a:gd name="connsiteX99" fmla="*/ 3865562 w 4215960"/>
                <a:gd name="connsiteY99" fmla="*/ 1996168 h 3394041"/>
                <a:gd name="connsiteX100" fmla="*/ 3706813 w 4215960"/>
                <a:gd name="connsiteY100" fmla="*/ 1985282 h 3394041"/>
                <a:gd name="connsiteX101" fmla="*/ 3673475 w 4215960"/>
                <a:gd name="connsiteY101" fmla="*/ 2034040 h 3394041"/>
                <a:gd name="connsiteX102" fmla="*/ 3584575 w 4215960"/>
                <a:gd name="connsiteY102" fmla="*/ 2048556 h 3394041"/>
                <a:gd name="connsiteX103" fmla="*/ 3590925 w 4215960"/>
                <a:gd name="connsiteY103" fmla="*/ 2026557 h 3394041"/>
                <a:gd name="connsiteX104" fmla="*/ 3537403 w 4215960"/>
                <a:gd name="connsiteY104" fmla="*/ 2010456 h 3394041"/>
                <a:gd name="connsiteX105" fmla="*/ 3512684 w 4215960"/>
                <a:gd name="connsiteY105" fmla="*/ 1845355 h 3394041"/>
                <a:gd name="connsiteX106" fmla="*/ 3232377 w 4215960"/>
                <a:gd name="connsiteY106" fmla="*/ 1778680 h 3394041"/>
                <a:gd name="connsiteX107" fmla="*/ 3096078 w 4215960"/>
                <a:gd name="connsiteY107" fmla="*/ 1821996 h 3394041"/>
                <a:gd name="connsiteX108" fmla="*/ 2964089 w 4215960"/>
                <a:gd name="connsiteY108" fmla="*/ 1814512 h 3394041"/>
                <a:gd name="connsiteX109" fmla="*/ 2831646 w 4215960"/>
                <a:gd name="connsiteY109" fmla="*/ 1703614 h 3394041"/>
                <a:gd name="connsiteX110" fmla="*/ 2618468 w 4215960"/>
                <a:gd name="connsiteY110" fmla="*/ 1400401 h 3394041"/>
                <a:gd name="connsiteX111" fmla="*/ 2220006 w 4215960"/>
                <a:gd name="connsiteY111" fmla="*/ 1260928 h 3394041"/>
                <a:gd name="connsiteX112" fmla="*/ 1821543 w 4215960"/>
                <a:gd name="connsiteY112" fmla="*/ 1284514 h 3394041"/>
                <a:gd name="connsiteX113" fmla="*/ 1799771 w 4215960"/>
                <a:gd name="connsiteY113" fmla="*/ 1211943 h 3394041"/>
                <a:gd name="connsiteX114" fmla="*/ 1756228 w 4215960"/>
                <a:gd name="connsiteY114" fmla="*/ 1139371 h 3394041"/>
                <a:gd name="connsiteX115" fmla="*/ 1625600 w 4215960"/>
                <a:gd name="connsiteY115" fmla="*/ 986971 h 3394041"/>
                <a:gd name="connsiteX116" fmla="*/ 1589314 w 4215960"/>
                <a:gd name="connsiteY116" fmla="*/ 928914 h 3394041"/>
                <a:gd name="connsiteX117" fmla="*/ 1574800 w 4215960"/>
                <a:gd name="connsiteY117" fmla="*/ 892628 h 3394041"/>
                <a:gd name="connsiteX118" fmla="*/ 1538514 w 4215960"/>
                <a:gd name="connsiteY118" fmla="*/ 856343 h 3394041"/>
                <a:gd name="connsiteX119" fmla="*/ 1509485 w 4215960"/>
                <a:gd name="connsiteY119" fmla="*/ 820057 h 3394041"/>
                <a:gd name="connsiteX120" fmla="*/ 1473200 w 4215960"/>
                <a:gd name="connsiteY120" fmla="*/ 783771 h 3394041"/>
                <a:gd name="connsiteX121" fmla="*/ 1436914 w 4215960"/>
                <a:gd name="connsiteY121" fmla="*/ 718457 h 3394041"/>
                <a:gd name="connsiteX122" fmla="*/ 1357085 w 4215960"/>
                <a:gd name="connsiteY122" fmla="*/ 624114 h 3394041"/>
                <a:gd name="connsiteX123" fmla="*/ 1335314 w 4215960"/>
                <a:gd name="connsiteY123" fmla="*/ 602343 h 3394041"/>
                <a:gd name="connsiteX124" fmla="*/ 1277257 w 4215960"/>
                <a:gd name="connsiteY124" fmla="*/ 529771 h 3394041"/>
                <a:gd name="connsiteX125" fmla="*/ 1219200 w 4215960"/>
                <a:gd name="connsiteY125" fmla="*/ 464457 h 3394041"/>
                <a:gd name="connsiteX126" fmla="*/ 1161143 w 4215960"/>
                <a:gd name="connsiteY126" fmla="*/ 406400 h 3394041"/>
                <a:gd name="connsiteX127" fmla="*/ 1081314 w 4215960"/>
                <a:gd name="connsiteY127" fmla="*/ 362857 h 3394041"/>
                <a:gd name="connsiteX128" fmla="*/ 1052285 w 4215960"/>
                <a:gd name="connsiteY128" fmla="*/ 333828 h 3394041"/>
                <a:gd name="connsiteX129" fmla="*/ 1001485 w 4215960"/>
                <a:gd name="connsiteY129" fmla="*/ 304800 h 3394041"/>
                <a:gd name="connsiteX130" fmla="*/ 979714 w 4215960"/>
                <a:gd name="connsiteY130" fmla="*/ 290285 h 3394041"/>
                <a:gd name="connsiteX131" fmla="*/ 928914 w 4215960"/>
                <a:gd name="connsiteY131" fmla="*/ 246743 h 3394041"/>
                <a:gd name="connsiteX132" fmla="*/ 907143 w 4215960"/>
                <a:gd name="connsiteY132" fmla="*/ 232228 h 3394041"/>
                <a:gd name="connsiteX133" fmla="*/ 885371 w 4215960"/>
                <a:gd name="connsiteY133" fmla="*/ 224971 h 3394041"/>
                <a:gd name="connsiteX134" fmla="*/ 849085 w 4215960"/>
                <a:gd name="connsiteY134" fmla="*/ 188685 h 3394041"/>
                <a:gd name="connsiteX135" fmla="*/ 820057 w 4215960"/>
                <a:gd name="connsiteY135" fmla="*/ 166914 h 3394041"/>
                <a:gd name="connsiteX136" fmla="*/ 812800 w 4215960"/>
                <a:gd name="connsiteY136" fmla="*/ 145143 h 3394041"/>
                <a:gd name="connsiteX137" fmla="*/ 762000 w 4215960"/>
                <a:gd name="connsiteY137" fmla="*/ 116114 h 3394041"/>
                <a:gd name="connsiteX138" fmla="*/ 740228 w 4215960"/>
                <a:gd name="connsiteY138" fmla="*/ 101600 h 3394041"/>
                <a:gd name="connsiteX139" fmla="*/ 703943 w 4215960"/>
                <a:gd name="connsiteY139" fmla="*/ 65314 h 3394041"/>
                <a:gd name="connsiteX140" fmla="*/ 689428 w 4215960"/>
                <a:gd name="connsiteY140" fmla="*/ 50800 h 3394041"/>
                <a:gd name="connsiteX141" fmla="*/ 660400 w 4215960"/>
                <a:gd name="connsiteY141" fmla="*/ 43543 h 3394041"/>
                <a:gd name="connsiteX142" fmla="*/ 638628 w 4215960"/>
                <a:gd name="connsiteY142" fmla="*/ 36285 h 3394041"/>
                <a:gd name="connsiteX143" fmla="*/ 602343 w 4215960"/>
                <a:gd name="connsiteY143" fmla="*/ 0 h 3394041"/>
                <a:gd name="connsiteX0" fmla="*/ 602343 w 4215960"/>
                <a:gd name="connsiteY0" fmla="*/ 0 h 3394196"/>
                <a:gd name="connsiteX1" fmla="*/ 406400 w 4215960"/>
                <a:gd name="connsiteY1" fmla="*/ 7257 h 3394196"/>
                <a:gd name="connsiteX2" fmla="*/ 362857 w 4215960"/>
                <a:gd name="connsiteY2" fmla="*/ 36285 h 3394196"/>
                <a:gd name="connsiteX3" fmla="*/ 312057 w 4215960"/>
                <a:gd name="connsiteY3" fmla="*/ 50800 h 3394196"/>
                <a:gd name="connsiteX4" fmla="*/ 239485 w 4215960"/>
                <a:gd name="connsiteY4" fmla="*/ 101600 h 3394196"/>
                <a:gd name="connsiteX5" fmla="*/ 210457 w 4215960"/>
                <a:gd name="connsiteY5" fmla="*/ 108857 h 3394196"/>
                <a:gd name="connsiteX6" fmla="*/ 159657 w 4215960"/>
                <a:gd name="connsiteY6" fmla="*/ 137885 h 3394196"/>
                <a:gd name="connsiteX7" fmla="*/ 130628 w 4215960"/>
                <a:gd name="connsiteY7" fmla="*/ 166914 h 3394196"/>
                <a:gd name="connsiteX8" fmla="*/ 108857 w 4215960"/>
                <a:gd name="connsiteY8" fmla="*/ 188685 h 3394196"/>
                <a:gd name="connsiteX9" fmla="*/ 94343 w 4215960"/>
                <a:gd name="connsiteY9" fmla="*/ 203200 h 3394196"/>
                <a:gd name="connsiteX10" fmla="*/ 43543 w 4215960"/>
                <a:gd name="connsiteY10" fmla="*/ 283028 h 3394196"/>
                <a:gd name="connsiteX11" fmla="*/ 14514 w 4215960"/>
                <a:gd name="connsiteY11" fmla="*/ 362857 h 3394196"/>
                <a:gd name="connsiteX12" fmla="*/ 0 w 4215960"/>
                <a:gd name="connsiteY12" fmla="*/ 420914 h 3394196"/>
                <a:gd name="connsiteX13" fmla="*/ 7257 w 4215960"/>
                <a:gd name="connsiteY13" fmla="*/ 1393371 h 3394196"/>
                <a:gd name="connsiteX14" fmla="*/ 29028 w 4215960"/>
                <a:gd name="connsiteY14" fmla="*/ 1494971 h 3394196"/>
                <a:gd name="connsiteX15" fmla="*/ 43543 w 4215960"/>
                <a:gd name="connsiteY15" fmla="*/ 1531257 h 3394196"/>
                <a:gd name="connsiteX16" fmla="*/ 58057 w 4215960"/>
                <a:gd name="connsiteY16" fmla="*/ 1596571 h 3394196"/>
                <a:gd name="connsiteX17" fmla="*/ 79828 w 4215960"/>
                <a:gd name="connsiteY17" fmla="*/ 1647371 h 3394196"/>
                <a:gd name="connsiteX18" fmla="*/ 116114 w 4215960"/>
                <a:gd name="connsiteY18" fmla="*/ 1763485 h 3394196"/>
                <a:gd name="connsiteX19" fmla="*/ 137885 w 4215960"/>
                <a:gd name="connsiteY19" fmla="*/ 1828800 h 3394196"/>
                <a:gd name="connsiteX20" fmla="*/ 145143 w 4215960"/>
                <a:gd name="connsiteY20" fmla="*/ 1850571 h 3394196"/>
                <a:gd name="connsiteX21" fmla="*/ 166914 w 4215960"/>
                <a:gd name="connsiteY21" fmla="*/ 1894114 h 3394196"/>
                <a:gd name="connsiteX22" fmla="*/ 188685 w 4215960"/>
                <a:gd name="connsiteY22" fmla="*/ 1944914 h 3394196"/>
                <a:gd name="connsiteX23" fmla="*/ 195943 w 4215960"/>
                <a:gd name="connsiteY23" fmla="*/ 1973943 h 3394196"/>
                <a:gd name="connsiteX24" fmla="*/ 232228 w 4215960"/>
                <a:gd name="connsiteY24" fmla="*/ 2024743 h 3394196"/>
                <a:gd name="connsiteX25" fmla="*/ 254000 w 4215960"/>
                <a:gd name="connsiteY25" fmla="*/ 2082800 h 3394196"/>
                <a:gd name="connsiteX26" fmla="*/ 275771 w 4215960"/>
                <a:gd name="connsiteY26" fmla="*/ 2104571 h 3394196"/>
                <a:gd name="connsiteX27" fmla="*/ 312057 w 4215960"/>
                <a:gd name="connsiteY27" fmla="*/ 2177143 h 3394196"/>
                <a:gd name="connsiteX28" fmla="*/ 348343 w 4215960"/>
                <a:gd name="connsiteY28" fmla="*/ 2227943 h 3394196"/>
                <a:gd name="connsiteX29" fmla="*/ 355600 w 4215960"/>
                <a:gd name="connsiteY29" fmla="*/ 2249714 h 3394196"/>
                <a:gd name="connsiteX30" fmla="*/ 406400 w 4215960"/>
                <a:gd name="connsiteY30" fmla="*/ 2315028 h 3394196"/>
                <a:gd name="connsiteX31" fmla="*/ 435428 w 4215960"/>
                <a:gd name="connsiteY31" fmla="*/ 2380343 h 3394196"/>
                <a:gd name="connsiteX32" fmla="*/ 457200 w 4215960"/>
                <a:gd name="connsiteY32" fmla="*/ 2409371 h 3394196"/>
                <a:gd name="connsiteX33" fmla="*/ 471714 w 4215960"/>
                <a:gd name="connsiteY33" fmla="*/ 2467428 h 3394196"/>
                <a:gd name="connsiteX34" fmla="*/ 478971 w 4215960"/>
                <a:gd name="connsiteY34" fmla="*/ 2489200 h 3394196"/>
                <a:gd name="connsiteX35" fmla="*/ 486228 w 4215960"/>
                <a:gd name="connsiteY35" fmla="*/ 2518228 h 3394196"/>
                <a:gd name="connsiteX36" fmla="*/ 493485 w 4215960"/>
                <a:gd name="connsiteY36" fmla="*/ 2583543 h 3394196"/>
                <a:gd name="connsiteX37" fmla="*/ 515257 w 4215960"/>
                <a:gd name="connsiteY37" fmla="*/ 2641600 h 3394196"/>
                <a:gd name="connsiteX38" fmla="*/ 544285 w 4215960"/>
                <a:gd name="connsiteY38" fmla="*/ 2685143 h 3394196"/>
                <a:gd name="connsiteX39" fmla="*/ 573314 w 4215960"/>
                <a:gd name="connsiteY39" fmla="*/ 2735943 h 3394196"/>
                <a:gd name="connsiteX40" fmla="*/ 602343 w 4215960"/>
                <a:gd name="connsiteY40" fmla="*/ 2757714 h 3394196"/>
                <a:gd name="connsiteX41" fmla="*/ 645885 w 4215960"/>
                <a:gd name="connsiteY41" fmla="*/ 2801257 h 3394196"/>
                <a:gd name="connsiteX42" fmla="*/ 674914 w 4215960"/>
                <a:gd name="connsiteY42" fmla="*/ 2823028 h 3394196"/>
                <a:gd name="connsiteX43" fmla="*/ 711200 w 4215960"/>
                <a:gd name="connsiteY43" fmla="*/ 2866571 h 3394196"/>
                <a:gd name="connsiteX44" fmla="*/ 740228 w 4215960"/>
                <a:gd name="connsiteY44" fmla="*/ 2888343 h 3394196"/>
                <a:gd name="connsiteX45" fmla="*/ 812800 w 4215960"/>
                <a:gd name="connsiteY45" fmla="*/ 2953657 h 3394196"/>
                <a:gd name="connsiteX46" fmla="*/ 849085 w 4215960"/>
                <a:gd name="connsiteY46" fmla="*/ 2997200 h 3394196"/>
                <a:gd name="connsiteX47" fmla="*/ 870857 w 4215960"/>
                <a:gd name="connsiteY47" fmla="*/ 3011714 h 3394196"/>
                <a:gd name="connsiteX48" fmla="*/ 907143 w 4215960"/>
                <a:gd name="connsiteY48" fmla="*/ 3055257 h 3394196"/>
                <a:gd name="connsiteX49" fmla="*/ 936171 w 4215960"/>
                <a:gd name="connsiteY49" fmla="*/ 3077028 h 3394196"/>
                <a:gd name="connsiteX50" fmla="*/ 1030514 w 4215960"/>
                <a:gd name="connsiteY50" fmla="*/ 3120571 h 3394196"/>
                <a:gd name="connsiteX51" fmla="*/ 1480457 w 4215960"/>
                <a:gd name="connsiteY51" fmla="*/ 3106057 h 3394196"/>
                <a:gd name="connsiteX52" fmla="*/ 1531257 w 4215960"/>
                <a:gd name="connsiteY52" fmla="*/ 3091543 h 3394196"/>
                <a:gd name="connsiteX53" fmla="*/ 1618343 w 4215960"/>
                <a:gd name="connsiteY53" fmla="*/ 3084285 h 3394196"/>
                <a:gd name="connsiteX54" fmla="*/ 1698171 w 4215960"/>
                <a:gd name="connsiteY54" fmla="*/ 3069771 h 3394196"/>
                <a:gd name="connsiteX55" fmla="*/ 1756228 w 4215960"/>
                <a:gd name="connsiteY55" fmla="*/ 3062514 h 3394196"/>
                <a:gd name="connsiteX56" fmla="*/ 1785257 w 4215960"/>
                <a:gd name="connsiteY56" fmla="*/ 3048000 h 3394196"/>
                <a:gd name="connsiteX57" fmla="*/ 1850571 w 4215960"/>
                <a:gd name="connsiteY57" fmla="*/ 3026228 h 3394196"/>
                <a:gd name="connsiteX58" fmla="*/ 1886857 w 4215960"/>
                <a:gd name="connsiteY58" fmla="*/ 3011714 h 3394196"/>
                <a:gd name="connsiteX59" fmla="*/ 1988457 w 4215960"/>
                <a:gd name="connsiteY59" fmla="*/ 2997200 h 3394196"/>
                <a:gd name="connsiteX60" fmla="*/ 2017485 w 4215960"/>
                <a:gd name="connsiteY60" fmla="*/ 2989943 h 3394196"/>
                <a:gd name="connsiteX61" fmla="*/ 2053771 w 4215960"/>
                <a:gd name="connsiteY61" fmla="*/ 2982685 h 3394196"/>
                <a:gd name="connsiteX62" fmla="*/ 2140857 w 4215960"/>
                <a:gd name="connsiteY62" fmla="*/ 2968171 h 3394196"/>
                <a:gd name="connsiteX63" fmla="*/ 3235098 w 4215960"/>
                <a:gd name="connsiteY63" fmla="*/ 3228068 h 3394196"/>
                <a:gd name="connsiteX64" fmla="*/ 3235550 w 4215960"/>
                <a:gd name="connsiteY64" fmla="*/ 3224438 h 3394196"/>
                <a:gd name="connsiteX65" fmla="*/ 3645125 w 4215960"/>
                <a:gd name="connsiteY65" fmla="*/ 3391127 h 3394196"/>
                <a:gd name="connsiteX66" fmla="*/ 3567338 w 4215960"/>
                <a:gd name="connsiteY66" fmla="*/ 3341914 h 3394196"/>
                <a:gd name="connsiteX67" fmla="*/ 3494312 w 4215960"/>
                <a:gd name="connsiteY67" fmla="*/ 3299051 h 3394196"/>
                <a:gd name="connsiteX68" fmla="*/ 3516537 w 4215960"/>
                <a:gd name="connsiteY68" fmla="*/ 3273652 h 3394196"/>
                <a:gd name="connsiteX69" fmla="*/ 3537175 w 4215960"/>
                <a:gd name="connsiteY69" fmla="*/ 3251426 h 3394196"/>
                <a:gd name="connsiteX70" fmla="*/ 3591150 w 4215960"/>
                <a:gd name="connsiteY70" fmla="*/ 3283177 h 3394196"/>
                <a:gd name="connsiteX71" fmla="*/ 3597500 w 4215960"/>
                <a:gd name="connsiteY71" fmla="*/ 3238727 h 3394196"/>
                <a:gd name="connsiteX72" fmla="*/ 3541937 w 4215960"/>
                <a:gd name="connsiteY72" fmla="*/ 3214914 h 3394196"/>
                <a:gd name="connsiteX73" fmla="*/ 3540350 w 4215960"/>
                <a:gd name="connsiteY73" fmla="*/ 3205390 h 3394196"/>
                <a:gd name="connsiteX74" fmla="*/ 3527649 w 4215960"/>
                <a:gd name="connsiteY74" fmla="*/ 3167291 h 3394196"/>
                <a:gd name="connsiteX75" fmla="*/ 3533999 w 4215960"/>
                <a:gd name="connsiteY75" fmla="*/ 3119665 h 3394196"/>
                <a:gd name="connsiteX76" fmla="*/ 3545112 w 4215960"/>
                <a:gd name="connsiteY76" fmla="*/ 3064102 h 3394196"/>
                <a:gd name="connsiteX77" fmla="*/ 3507012 w 4215960"/>
                <a:gd name="connsiteY77" fmla="*/ 3033940 h 3394196"/>
                <a:gd name="connsiteX78" fmla="*/ 3540349 w 4215960"/>
                <a:gd name="connsiteY78" fmla="*/ 3024415 h 3394196"/>
                <a:gd name="connsiteX79" fmla="*/ 3518124 w 4215960"/>
                <a:gd name="connsiteY79" fmla="*/ 2987902 h 3394196"/>
                <a:gd name="connsiteX80" fmla="*/ 3556225 w 4215960"/>
                <a:gd name="connsiteY80" fmla="*/ 2983141 h 3394196"/>
                <a:gd name="connsiteX81" fmla="*/ 3562574 w 4215960"/>
                <a:gd name="connsiteY81" fmla="*/ 2949802 h 3394196"/>
                <a:gd name="connsiteX82" fmla="*/ 3624488 w 4215960"/>
                <a:gd name="connsiteY82" fmla="*/ 2959329 h 3394196"/>
                <a:gd name="connsiteX83" fmla="*/ 3657601 w 4215960"/>
                <a:gd name="connsiteY83" fmla="*/ 2974521 h 3394196"/>
                <a:gd name="connsiteX84" fmla="*/ 3623808 w 4215960"/>
                <a:gd name="connsiteY84" fmla="*/ 3015569 h 3394196"/>
                <a:gd name="connsiteX85" fmla="*/ 3662816 w 4215960"/>
                <a:gd name="connsiteY85" fmla="*/ 3123065 h 3394196"/>
                <a:gd name="connsiteX86" fmla="*/ 3715203 w 4215960"/>
                <a:gd name="connsiteY86" fmla="*/ 3154363 h 3394196"/>
                <a:gd name="connsiteX87" fmla="*/ 3767137 w 4215960"/>
                <a:gd name="connsiteY87" fmla="*/ 3112181 h 3394196"/>
                <a:gd name="connsiteX88" fmla="*/ 3852862 w 4215960"/>
                <a:gd name="connsiteY88" fmla="*/ 3063648 h 3394196"/>
                <a:gd name="connsiteX89" fmla="*/ 3835626 w 4215960"/>
                <a:gd name="connsiteY89" fmla="*/ 2974747 h 3394196"/>
                <a:gd name="connsiteX90" fmla="*/ 3912960 w 4215960"/>
                <a:gd name="connsiteY90" fmla="*/ 2842078 h 3394196"/>
                <a:gd name="connsiteX91" fmla="*/ 4205514 w 4215960"/>
                <a:gd name="connsiteY91" fmla="*/ 2508930 h 3394196"/>
                <a:gd name="connsiteX92" fmla="*/ 4124097 w 4215960"/>
                <a:gd name="connsiteY92" fmla="*/ 2499858 h 3394196"/>
                <a:gd name="connsiteX93" fmla="*/ 4128634 w 4215960"/>
                <a:gd name="connsiteY93" fmla="*/ 2408010 h 3394196"/>
                <a:gd name="connsiteX94" fmla="*/ 4079647 w 4215960"/>
                <a:gd name="connsiteY94" fmla="*/ 2382838 h 3394196"/>
                <a:gd name="connsiteX95" fmla="*/ 3995510 w 4215960"/>
                <a:gd name="connsiteY95" fmla="*/ 2414360 h 3394196"/>
                <a:gd name="connsiteX96" fmla="*/ 3958771 w 4215960"/>
                <a:gd name="connsiteY96" fmla="*/ 2378075 h 3394196"/>
                <a:gd name="connsiteX97" fmla="*/ 4003448 w 4215960"/>
                <a:gd name="connsiteY97" fmla="*/ 2355170 h 3394196"/>
                <a:gd name="connsiteX98" fmla="*/ 3874181 w 4215960"/>
                <a:gd name="connsiteY98" fmla="*/ 2141991 h 3394196"/>
                <a:gd name="connsiteX99" fmla="*/ 3889147 w 4215960"/>
                <a:gd name="connsiteY99" fmla="*/ 2111828 h 3394196"/>
                <a:gd name="connsiteX100" fmla="*/ 3865562 w 4215960"/>
                <a:gd name="connsiteY100" fmla="*/ 1996168 h 3394196"/>
                <a:gd name="connsiteX101" fmla="*/ 3706813 w 4215960"/>
                <a:gd name="connsiteY101" fmla="*/ 1985282 h 3394196"/>
                <a:gd name="connsiteX102" fmla="*/ 3673475 w 4215960"/>
                <a:gd name="connsiteY102" fmla="*/ 2034040 h 3394196"/>
                <a:gd name="connsiteX103" fmla="*/ 3584575 w 4215960"/>
                <a:gd name="connsiteY103" fmla="*/ 2048556 h 3394196"/>
                <a:gd name="connsiteX104" fmla="*/ 3590925 w 4215960"/>
                <a:gd name="connsiteY104" fmla="*/ 2026557 h 3394196"/>
                <a:gd name="connsiteX105" fmla="*/ 3537403 w 4215960"/>
                <a:gd name="connsiteY105" fmla="*/ 2010456 h 3394196"/>
                <a:gd name="connsiteX106" fmla="*/ 3512684 w 4215960"/>
                <a:gd name="connsiteY106" fmla="*/ 1845355 h 3394196"/>
                <a:gd name="connsiteX107" fmla="*/ 3232377 w 4215960"/>
                <a:gd name="connsiteY107" fmla="*/ 1778680 h 3394196"/>
                <a:gd name="connsiteX108" fmla="*/ 3096078 w 4215960"/>
                <a:gd name="connsiteY108" fmla="*/ 1821996 h 3394196"/>
                <a:gd name="connsiteX109" fmla="*/ 2964089 w 4215960"/>
                <a:gd name="connsiteY109" fmla="*/ 1814512 h 3394196"/>
                <a:gd name="connsiteX110" fmla="*/ 2831646 w 4215960"/>
                <a:gd name="connsiteY110" fmla="*/ 1703614 h 3394196"/>
                <a:gd name="connsiteX111" fmla="*/ 2618468 w 4215960"/>
                <a:gd name="connsiteY111" fmla="*/ 1400401 h 3394196"/>
                <a:gd name="connsiteX112" fmla="*/ 2220006 w 4215960"/>
                <a:gd name="connsiteY112" fmla="*/ 1260928 h 3394196"/>
                <a:gd name="connsiteX113" fmla="*/ 1821543 w 4215960"/>
                <a:gd name="connsiteY113" fmla="*/ 1284514 h 3394196"/>
                <a:gd name="connsiteX114" fmla="*/ 1799771 w 4215960"/>
                <a:gd name="connsiteY114" fmla="*/ 1211943 h 3394196"/>
                <a:gd name="connsiteX115" fmla="*/ 1756228 w 4215960"/>
                <a:gd name="connsiteY115" fmla="*/ 1139371 h 3394196"/>
                <a:gd name="connsiteX116" fmla="*/ 1625600 w 4215960"/>
                <a:gd name="connsiteY116" fmla="*/ 986971 h 3394196"/>
                <a:gd name="connsiteX117" fmla="*/ 1589314 w 4215960"/>
                <a:gd name="connsiteY117" fmla="*/ 928914 h 3394196"/>
                <a:gd name="connsiteX118" fmla="*/ 1574800 w 4215960"/>
                <a:gd name="connsiteY118" fmla="*/ 892628 h 3394196"/>
                <a:gd name="connsiteX119" fmla="*/ 1538514 w 4215960"/>
                <a:gd name="connsiteY119" fmla="*/ 856343 h 3394196"/>
                <a:gd name="connsiteX120" fmla="*/ 1509485 w 4215960"/>
                <a:gd name="connsiteY120" fmla="*/ 820057 h 3394196"/>
                <a:gd name="connsiteX121" fmla="*/ 1473200 w 4215960"/>
                <a:gd name="connsiteY121" fmla="*/ 783771 h 3394196"/>
                <a:gd name="connsiteX122" fmla="*/ 1436914 w 4215960"/>
                <a:gd name="connsiteY122" fmla="*/ 718457 h 3394196"/>
                <a:gd name="connsiteX123" fmla="*/ 1357085 w 4215960"/>
                <a:gd name="connsiteY123" fmla="*/ 624114 h 3394196"/>
                <a:gd name="connsiteX124" fmla="*/ 1335314 w 4215960"/>
                <a:gd name="connsiteY124" fmla="*/ 602343 h 3394196"/>
                <a:gd name="connsiteX125" fmla="*/ 1277257 w 4215960"/>
                <a:gd name="connsiteY125" fmla="*/ 529771 h 3394196"/>
                <a:gd name="connsiteX126" fmla="*/ 1219200 w 4215960"/>
                <a:gd name="connsiteY126" fmla="*/ 464457 h 3394196"/>
                <a:gd name="connsiteX127" fmla="*/ 1161143 w 4215960"/>
                <a:gd name="connsiteY127" fmla="*/ 406400 h 3394196"/>
                <a:gd name="connsiteX128" fmla="*/ 1081314 w 4215960"/>
                <a:gd name="connsiteY128" fmla="*/ 362857 h 3394196"/>
                <a:gd name="connsiteX129" fmla="*/ 1052285 w 4215960"/>
                <a:gd name="connsiteY129" fmla="*/ 333828 h 3394196"/>
                <a:gd name="connsiteX130" fmla="*/ 1001485 w 4215960"/>
                <a:gd name="connsiteY130" fmla="*/ 304800 h 3394196"/>
                <a:gd name="connsiteX131" fmla="*/ 979714 w 4215960"/>
                <a:gd name="connsiteY131" fmla="*/ 290285 h 3394196"/>
                <a:gd name="connsiteX132" fmla="*/ 928914 w 4215960"/>
                <a:gd name="connsiteY132" fmla="*/ 246743 h 3394196"/>
                <a:gd name="connsiteX133" fmla="*/ 907143 w 4215960"/>
                <a:gd name="connsiteY133" fmla="*/ 232228 h 3394196"/>
                <a:gd name="connsiteX134" fmla="*/ 885371 w 4215960"/>
                <a:gd name="connsiteY134" fmla="*/ 224971 h 3394196"/>
                <a:gd name="connsiteX135" fmla="*/ 849085 w 4215960"/>
                <a:gd name="connsiteY135" fmla="*/ 188685 h 3394196"/>
                <a:gd name="connsiteX136" fmla="*/ 820057 w 4215960"/>
                <a:gd name="connsiteY136" fmla="*/ 166914 h 3394196"/>
                <a:gd name="connsiteX137" fmla="*/ 812800 w 4215960"/>
                <a:gd name="connsiteY137" fmla="*/ 145143 h 3394196"/>
                <a:gd name="connsiteX138" fmla="*/ 762000 w 4215960"/>
                <a:gd name="connsiteY138" fmla="*/ 116114 h 3394196"/>
                <a:gd name="connsiteX139" fmla="*/ 740228 w 4215960"/>
                <a:gd name="connsiteY139" fmla="*/ 101600 h 3394196"/>
                <a:gd name="connsiteX140" fmla="*/ 703943 w 4215960"/>
                <a:gd name="connsiteY140" fmla="*/ 65314 h 3394196"/>
                <a:gd name="connsiteX141" fmla="*/ 689428 w 4215960"/>
                <a:gd name="connsiteY141" fmla="*/ 50800 h 3394196"/>
                <a:gd name="connsiteX142" fmla="*/ 660400 w 4215960"/>
                <a:gd name="connsiteY142" fmla="*/ 43543 h 3394196"/>
                <a:gd name="connsiteX143" fmla="*/ 638628 w 4215960"/>
                <a:gd name="connsiteY143" fmla="*/ 36285 h 3394196"/>
                <a:gd name="connsiteX144" fmla="*/ 602343 w 4215960"/>
                <a:gd name="connsiteY144" fmla="*/ 0 h 3394196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235098 w 4215960"/>
                <a:gd name="connsiteY63" fmla="*/ 3228068 h 3465738"/>
                <a:gd name="connsiteX64" fmla="*/ 3575275 w 4215960"/>
                <a:gd name="connsiteY64" fmla="*/ 3465738 h 3465738"/>
                <a:gd name="connsiteX65" fmla="*/ 3645125 w 4215960"/>
                <a:gd name="connsiteY65" fmla="*/ 3391127 h 3465738"/>
                <a:gd name="connsiteX66" fmla="*/ 3567338 w 4215960"/>
                <a:gd name="connsiteY66" fmla="*/ 3341914 h 3465738"/>
                <a:gd name="connsiteX67" fmla="*/ 3494312 w 4215960"/>
                <a:gd name="connsiteY67" fmla="*/ 3299051 h 3465738"/>
                <a:gd name="connsiteX68" fmla="*/ 3516537 w 4215960"/>
                <a:gd name="connsiteY68" fmla="*/ 3273652 h 3465738"/>
                <a:gd name="connsiteX69" fmla="*/ 3537175 w 4215960"/>
                <a:gd name="connsiteY69" fmla="*/ 3251426 h 3465738"/>
                <a:gd name="connsiteX70" fmla="*/ 3591150 w 4215960"/>
                <a:gd name="connsiteY70" fmla="*/ 3283177 h 3465738"/>
                <a:gd name="connsiteX71" fmla="*/ 3597500 w 4215960"/>
                <a:gd name="connsiteY71" fmla="*/ 3238727 h 3465738"/>
                <a:gd name="connsiteX72" fmla="*/ 3541937 w 4215960"/>
                <a:gd name="connsiteY72" fmla="*/ 3214914 h 3465738"/>
                <a:gd name="connsiteX73" fmla="*/ 3540350 w 4215960"/>
                <a:gd name="connsiteY73" fmla="*/ 3205390 h 3465738"/>
                <a:gd name="connsiteX74" fmla="*/ 3527649 w 4215960"/>
                <a:gd name="connsiteY74" fmla="*/ 3167291 h 3465738"/>
                <a:gd name="connsiteX75" fmla="*/ 3533999 w 4215960"/>
                <a:gd name="connsiteY75" fmla="*/ 3119665 h 3465738"/>
                <a:gd name="connsiteX76" fmla="*/ 3545112 w 4215960"/>
                <a:gd name="connsiteY76" fmla="*/ 3064102 h 3465738"/>
                <a:gd name="connsiteX77" fmla="*/ 3507012 w 4215960"/>
                <a:gd name="connsiteY77" fmla="*/ 3033940 h 3465738"/>
                <a:gd name="connsiteX78" fmla="*/ 3540349 w 4215960"/>
                <a:gd name="connsiteY78" fmla="*/ 3024415 h 3465738"/>
                <a:gd name="connsiteX79" fmla="*/ 3518124 w 4215960"/>
                <a:gd name="connsiteY79" fmla="*/ 2987902 h 3465738"/>
                <a:gd name="connsiteX80" fmla="*/ 3556225 w 4215960"/>
                <a:gd name="connsiteY80" fmla="*/ 2983141 h 3465738"/>
                <a:gd name="connsiteX81" fmla="*/ 3562574 w 4215960"/>
                <a:gd name="connsiteY81" fmla="*/ 2949802 h 3465738"/>
                <a:gd name="connsiteX82" fmla="*/ 3624488 w 4215960"/>
                <a:gd name="connsiteY82" fmla="*/ 2959329 h 3465738"/>
                <a:gd name="connsiteX83" fmla="*/ 3657601 w 4215960"/>
                <a:gd name="connsiteY83" fmla="*/ 2974521 h 3465738"/>
                <a:gd name="connsiteX84" fmla="*/ 3623808 w 4215960"/>
                <a:gd name="connsiteY84" fmla="*/ 3015569 h 3465738"/>
                <a:gd name="connsiteX85" fmla="*/ 3662816 w 4215960"/>
                <a:gd name="connsiteY85" fmla="*/ 3123065 h 3465738"/>
                <a:gd name="connsiteX86" fmla="*/ 3715203 w 4215960"/>
                <a:gd name="connsiteY86" fmla="*/ 3154363 h 3465738"/>
                <a:gd name="connsiteX87" fmla="*/ 3767137 w 4215960"/>
                <a:gd name="connsiteY87" fmla="*/ 3112181 h 3465738"/>
                <a:gd name="connsiteX88" fmla="*/ 3852862 w 4215960"/>
                <a:gd name="connsiteY88" fmla="*/ 3063648 h 3465738"/>
                <a:gd name="connsiteX89" fmla="*/ 3835626 w 4215960"/>
                <a:gd name="connsiteY89" fmla="*/ 2974747 h 3465738"/>
                <a:gd name="connsiteX90" fmla="*/ 3912960 w 4215960"/>
                <a:gd name="connsiteY90" fmla="*/ 2842078 h 3465738"/>
                <a:gd name="connsiteX91" fmla="*/ 4205514 w 4215960"/>
                <a:gd name="connsiteY91" fmla="*/ 2508930 h 3465738"/>
                <a:gd name="connsiteX92" fmla="*/ 4124097 w 4215960"/>
                <a:gd name="connsiteY92" fmla="*/ 2499858 h 3465738"/>
                <a:gd name="connsiteX93" fmla="*/ 4128634 w 4215960"/>
                <a:gd name="connsiteY93" fmla="*/ 2408010 h 3465738"/>
                <a:gd name="connsiteX94" fmla="*/ 4079647 w 4215960"/>
                <a:gd name="connsiteY94" fmla="*/ 2382838 h 3465738"/>
                <a:gd name="connsiteX95" fmla="*/ 3995510 w 4215960"/>
                <a:gd name="connsiteY95" fmla="*/ 2414360 h 3465738"/>
                <a:gd name="connsiteX96" fmla="*/ 3958771 w 4215960"/>
                <a:gd name="connsiteY96" fmla="*/ 2378075 h 3465738"/>
                <a:gd name="connsiteX97" fmla="*/ 4003448 w 4215960"/>
                <a:gd name="connsiteY97" fmla="*/ 2355170 h 3465738"/>
                <a:gd name="connsiteX98" fmla="*/ 3874181 w 4215960"/>
                <a:gd name="connsiteY98" fmla="*/ 2141991 h 3465738"/>
                <a:gd name="connsiteX99" fmla="*/ 3889147 w 4215960"/>
                <a:gd name="connsiteY99" fmla="*/ 2111828 h 3465738"/>
                <a:gd name="connsiteX100" fmla="*/ 3865562 w 4215960"/>
                <a:gd name="connsiteY100" fmla="*/ 1996168 h 3465738"/>
                <a:gd name="connsiteX101" fmla="*/ 3706813 w 4215960"/>
                <a:gd name="connsiteY101" fmla="*/ 1985282 h 3465738"/>
                <a:gd name="connsiteX102" fmla="*/ 3673475 w 4215960"/>
                <a:gd name="connsiteY102" fmla="*/ 2034040 h 3465738"/>
                <a:gd name="connsiteX103" fmla="*/ 3584575 w 4215960"/>
                <a:gd name="connsiteY103" fmla="*/ 2048556 h 3465738"/>
                <a:gd name="connsiteX104" fmla="*/ 3590925 w 4215960"/>
                <a:gd name="connsiteY104" fmla="*/ 2026557 h 3465738"/>
                <a:gd name="connsiteX105" fmla="*/ 3537403 w 4215960"/>
                <a:gd name="connsiteY105" fmla="*/ 2010456 h 3465738"/>
                <a:gd name="connsiteX106" fmla="*/ 3512684 w 4215960"/>
                <a:gd name="connsiteY106" fmla="*/ 1845355 h 3465738"/>
                <a:gd name="connsiteX107" fmla="*/ 3232377 w 4215960"/>
                <a:gd name="connsiteY107" fmla="*/ 1778680 h 3465738"/>
                <a:gd name="connsiteX108" fmla="*/ 3096078 w 4215960"/>
                <a:gd name="connsiteY108" fmla="*/ 1821996 h 3465738"/>
                <a:gd name="connsiteX109" fmla="*/ 2964089 w 4215960"/>
                <a:gd name="connsiteY109" fmla="*/ 1814512 h 3465738"/>
                <a:gd name="connsiteX110" fmla="*/ 2831646 w 4215960"/>
                <a:gd name="connsiteY110" fmla="*/ 1703614 h 3465738"/>
                <a:gd name="connsiteX111" fmla="*/ 2618468 w 4215960"/>
                <a:gd name="connsiteY111" fmla="*/ 1400401 h 3465738"/>
                <a:gd name="connsiteX112" fmla="*/ 2220006 w 4215960"/>
                <a:gd name="connsiteY112" fmla="*/ 1260928 h 3465738"/>
                <a:gd name="connsiteX113" fmla="*/ 1821543 w 4215960"/>
                <a:gd name="connsiteY113" fmla="*/ 1284514 h 3465738"/>
                <a:gd name="connsiteX114" fmla="*/ 1799771 w 4215960"/>
                <a:gd name="connsiteY114" fmla="*/ 1211943 h 3465738"/>
                <a:gd name="connsiteX115" fmla="*/ 1756228 w 4215960"/>
                <a:gd name="connsiteY115" fmla="*/ 1139371 h 3465738"/>
                <a:gd name="connsiteX116" fmla="*/ 1625600 w 4215960"/>
                <a:gd name="connsiteY116" fmla="*/ 986971 h 3465738"/>
                <a:gd name="connsiteX117" fmla="*/ 1589314 w 4215960"/>
                <a:gd name="connsiteY117" fmla="*/ 928914 h 3465738"/>
                <a:gd name="connsiteX118" fmla="*/ 1574800 w 4215960"/>
                <a:gd name="connsiteY118" fmla="*/ 892628 h 3465738"/>
                <a:gd name="connsiteX119" fmla="*/ 1538514 w 4215960"/>
                <a:gd name="connsiteY119" fmla="*/ 856343 h 3465738"/>
                <a:gd name="connsiteX120" fmla="*/ 1509485 w 4215960"/>
                <a:gd name="connsiteY120" fmla="*/ 820057 h 3465738"/>
                <a:gd name="connsiteX121" fmla="*/ 1473200 w 4215960"/>
                <a:gd name="connsiteY121" fmla="*/ 783771 h 3465738"/>
                <a:gd name="connsiteX122" fmla="*/ 1436914 w 4215960"/>
                <a:gd name="connsiteY122" fmla="*/ 718457 h 3465738"/>
                <a:gd name="connsiteX123" fmla="*/ 1357085 w 4215960"/>
                <a:gd name="connsiteY123" fmla="*/ 624114 h 3465738"/>
                <a:gd name="connsiteX124" fmla="*/ 1335314 w 4215960"/>
                <a:gd name="connsiteY124" fmla="*/ 602343 h 3465738"/>
                <a:gd name="connsiteX125" fmla="*/ 1277257 w 4215960"/>
                <a:gd name="connsiteY125" fmla="*/ 529771 h 3465738"/>
                <a:gd name="connsiteX126" fmla="*/ 1219200 w 4215960"/>
                <a:gd name="connsiteY126" fmla="*/ 464457 h 3465738"/>
                <a:gd name="connsiteX127" fmla="*/ 1161143 w 4215960"/>
                <a:gd name="connsiteY127" fmla="*/ 406400 h 3465738"/>
                <a:gd name="connsiteX128" fmla="*/ 1081314 w 4215960"/>
                <a:gd name="connsiteY128" fmla="*/ 362857 h 3465738"/>
                <a:gd name="connsiteX129" fmla="*/ 1052285 w 4215960"/>
                <a:gd name="connsiteY129" fmla="*/ 333828 h 3465738"/>
                <a:gd name="connsiteX130" fmla="*/ 1001485 w 4215960"/>
                <a:gd name="connsiteY130" fmla="*/ 304800 h 3465738"/>
                <a:gd name="connsiteX131" fmla="*/ 979714 w 4215960"/>
                <a:gd name="connsiteY131" fmla="*/ 290285 h 3465738"/>
                <a:gd name="connsiteX132" fmla="*/ 928914 w 4215960"/>
                <a:gd name="connsiteY132" fmla="*/ 246743 h 3465738"/>
                <a:gd name="connsiteX133" fmla="*/ 907143 w 4215960"/>
                <a:gd name="connsiteY133" fmla="*/ 232228 h 3465738"/>
                <a:gd name="connsiteX134" fmla="*/ 885371 w 4215960"/>
                <a:gd name="connsiteY134" fmla="*/ 224971 h 3465738"/>
                <a:gd name="connsiteX135" fmla="*/ 849085 w 4215960"/>
                <a:gd name="connsiteY135" fmla="*/ 188685 h 3465738"/>
                <a:gd name="connsiteX136" fmla="*/ 820057 w 4215960"/>
                <a:gd name="connsiteY136" fmla="*/ 166914 h 3465738"/>
                <a:gd name="connsiteX137" fmla="*/ 812800 w 4215960"/>
                <a:gd name="connsiteY137" fmla="*/ 145143 h 3465738"/>
                <a:gd name="connsiteX138" fmla="*/ 762000 w 4215960"/>
                <a:gd name="connsiteY138" fmla="*/ 116114 h 3465738"/>
                <a:gd name="connsiteX139" fmla="*/ 740228 w 4215960"/>
                <a:gd name="connsiteY139" fmla="*/ 101600 h 3465738"/>
                <a:gd name="connsiteX140" fmla="*/ 703943 w 4215960"/>
                <a:gd name="connsiteY140" fmla="*/ 65314 h 3465738"/>
                <a:gd name="connsiteX141" fmla="*/ 689428 w 4215960"/>
                <a:gd name="connsiteY141" fmla="*/ 50800 h 3465738"/>
                <a:gd name="connsiteX142" fmla="*/ 660400 w 4215960"/>
                <a:gd name="connsiteY142" fmla="*/ 43543 h 3465738"/>
                <a:gd name="connsiteX143" fmla="*/ 638628 w 4215960"/>
                <a:gd name="connsiteY143" fmla="*/ 36285 h 3465738"/>
                <a:gd name="connsiteX144" fmla="*/ 602343 w 4215960"/>
                <a:gd name="connsiteY144" fmla="*/ 0 h 3465738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235098 w 4215960"/>
                <a:gd name="connsiteY63" fmla="*/ 3228068 h 3465738"/>
                <a:gd name="connsiteX64" fmla="*/ 3575275 w 4215960"/>
                <a:gd name="connsiteY64" fmla="*/ 3465738 h 3465738"/>
                <a:gd name="connsiteX65" fmla="*/ 3519713 w 4215960"/>
                <a:gd name="connsiteY65" fmla="*/ 3370490 h 3465738"/>
                <a:gd name="connsiteX66" fmla="*/ 3567338 w 4215960"/>
                <a:gd name="connsiteY66" fmla="*/ 3341914 h 3465738"/>
                <a:gd name="connsiteX67" fmla="*/ 3494312 w 4215960"/>
                <a:gd name="connsiteY67" fmla="*/ 3299051 h 3465738"/>
                <a:gd name="connsiteX68" fmla="*/ 3516537 w 4215960"/>
                <a:gd name="connsiteY68" fmla="*/ 3273652 h 3465738"/>
                <a:gd name="connsiteX69" fmla="*/ 3537175 w 4215960"/>
                <a:gd name="connsiteY69" fmla="*/ 3251426 h 3465738"/>
                <a:gd name="connsiteX70" fmla="*/ 3591150 w 4215960"/>
                <a:gd name="connsiteY70" fmla="*/ 3283177 h 3465738"/>
                <a:gd name="connsiteX71" fmla="*/ 3597500 w 4215960"/>
                <a:gd name="connsiteY71" fmla="*/ 3238727 h 3465738"/>
                <a:gd name="connsiteX72" fmla="*/ 3541937 w 4215960"/>
                <a:gd name="connsiteY72" fmla="*/ 3214914 h 3465738"/>
                <a:gd name="connsiteX73" fmla="*/ 3540350 w 4215960"/>
                <a:gd name="connsiteY73" fmla="*/ 3205390 h 3465738"/>
                <a:gd name="connsiteX74" fmla="*/ 3527649 w 4215960"/>
                <a:gd name="connsiteY74" fmla="*/ 3167291 h 3465738"/>
                <a:gd name="connsiteX75" fmla="*/ 3533999 w 4215960"/>
                <a:gd name="connsiteY75" fmla="*/ 3119665 h 3465738"/>
                <a:gd name="connsiteX76" fmla="*/ 3545112 w 4215960"/>
                <a:gd name="connsiteY76" fmla="*/ 3064102 h 3465738"/>
                <a:gd name="connsiteX77" fmla="*/ 3507012 w 4215960"/>
                <a:gd name="connsiteY77" fmla="*/ 3033940 h 3465738"/>
                <a:gd name="connsiteX78" fmla="*/ 3540349 w 4215960"/>
                <a:gd name="connsiteY78" fmla="*/ 3024415 h 3465738"/>
                <a:gd name="connsiteX79" fmla="*/ 3518124 w 4215960"/>
                <a:gd name="connsiteY79" fmla="*/ 2987902 h 3465738"/>
                <a:gd name="connsiteX80" fmla="*/ 3556225 w 4215960"/>
                <a:gd name="connsiteY80" fmla="*/ 2983141 h 3465738"/>
                <a:gd name="connsiteX81" fmla="*/ 3562574 w 4215960"/>
                <a:gd name="connsiteY81" fmla="*/ 2949802 h 3465738"/>
                <a:gd name="connsiteX82" fmla="*/ 3624488 w 4215960"/>
                <a:gd name="connsiteY82" fmla="*/ 2959329 h 3465738"/>
                <a:gd name="connsiteX83" fmla="*/ 3657601 w 4215960"/>
                <a:gd name="connsiteY83" fmla="*/ 2974521 h 3465738"/>
                <a:gd name="connsiteX84" fmla="*/ 3623808 w 4215960"/>
                <a:gd name="connsiteY84" fmla="*/ 3015569 h 3465738"/>
                <a:gd name="connsiteX85" fmla="*/ 3662816 w 4215960"/>
                <a:gd name="connsiteY85" fmla="*/ 3123065 h 3465738"/>
                <a:gd name="connsiteX86" fmla="*/ 3715203 w 4215960"/>
                <a:gd name="connsiteY86" fmla="*/ 3154363 h 3465738"/>
                <a:gd name="connsiteX87" fmla="*/ 3767137 w 4215960"/>
                <a:gd name="connsiteY87" fmla="*/ 3112181 h 3465738"/>
                <a:gd name="connsiteX88" fmla="*/ 3852862 w 4215960"/>
                <a:gd name="connsiteY88" fmla="*/ 3063648 h 3465738"/>
                <a:gd name="connsiteX89" fmla="*/ 3835626 w 4215960"/>
                <a:gd name="connsiteY89" fmla="*/ 2974747 h 3465738"/>
                <a:gd name="connsiteX90" fmla="*/ 3912960 w 4215960"/>
                <a:gd name="connsiteY90" fmla="*/ 2842078 h 3465738"/>
                <a:gd name="connsiteX91" fmla="*/ 4205514 w 4215960"/>
                <a:gd name="connsiteY91" fmla="*/ 2508930 h 3465738"/>
                <a:gd name="connsiteX92" fmla="*/ 4124097 w 4215960"/>
                <a:gd name="connsiteY92" fmla="*/ 2499858 h 3465738"/>
                <a:gd name="connsiteX93" fmla="*/ 4128634 w 4215960"/>
                <a:gd name="connsiteY93" fmla="*/ 2408010 h 3465738"/>
                <a:gd name="connsiteX94" fmla="*/ 4079647 w 4215960"/>
                <a:gd name="connsiteY94" fmla="*/ 2382838 h 3465738"/>
                <a:gd name="connsiteX95" fmla="*/ 3995510 w 4215960"/>
                <a:gd name="connsiteY95" fmla="*/ 2414360 h 3465738"/>
                <a:gd name="connsiteX96" fmla="*/ 3958771 w 4215960"/>
                <a:gd name="connsiteY96" fmla="*/ 2378075 h 3465738"/>
                <a:gd name="connsiteX97" fmla="*/ 4003448 w 4215960"/>
                <a:gd name="connsiteY97" fmla="*/ 2355170 h 3465738"/>
                <a:gd name="connsiteX98" fmla="*/ 3874181 w 4215960"/>
                <a:gd name="connsiteY98" fmla="*/ 2141991 h 3465738"/>
                <a:gd name="connsiteX99" fmla="*/ 3889147 w 4215960"/>
                <a:gd name="connsiteY99" fmla="*/ 2111828 h 3465738"/>
                <a:gd name="connsiteX100" fmla="*/ 3865562 w 4215960"/>
                <a:gd name="connsiteY100" fmla="*/ 1996168 h 3465738"/>
                <a:gd name="connsiteX101" fmla="*/ 3706813 w 4215960"/>
                <a:gd name="connsiteY101" fmla="*/ 1985282 h 3465738"/>
                <a:gd name="connsiteX102" fmla="*/ 3673475 w 4215960"/>
                <a:gd name="connsiteY102" fmla="*/ 2034040 h 3465738"/>
                <a:gd name="connsiteX103" fmla="*/ 3584575 w 4215960"/>
                <a:gd name="connsiteY103" fmla="*/ 2048556 h 3465738"/>
                <a:gd name="connsiteX104" fmla="*/ 3590925 w 4215960"/>
                <a:gd name="connsiteY104" fmla="*/ 2026557 h 3465738"/>
                <a:gd name="connsiteX105" fmla="*/ 3537403 w 4215960"/>
                <a:gd name="connsiteY105" fmla="*/ 2010456 h 3465738"/>
                <a:gd name="connsiteX106" fmla="*/ 3512684 w 4215960"/>
                <a:gd name="connsiteY106" fmla="*/ 1845355 h 3465738"/>
                <a:gd name="connsiteX107" fmla="*/ 3232377 w 4215960"/>
                <a:gd name="connsiteY107" fmla="*/ 1778680 h 3465738"/>
                <a:gd name="connsiteX108" fmla="*/ 3096078 w 4215960"/>
                <a:gd name="connsiteY108" fmla="*/ 1821996 h 3465738"/>
                <a:gd name="connsiteX109" fmla="*/ 2964089 w 4215960"/>
                <a:gd name="connsiteY109" fmla="*/ 1814512 h 3465738"/>
                <a:gd name="connsiteX110" fmla="*/ 2831646 w 4215960"/>
                <a:gd name="connsiteY110" fmla="*/ 1703614 h 3465738"/>
                <a:gd name="connsiteX111" fmla="*/ 2618468 w 4215960"/>
                <a:gd name="connsiteY111" fmla="*/ 1400401 h 3465738"/>
                <a:gd name="connsiteX112" fmla="*/ 2220006 w 4215960"/>
                <a:gd name="connsiteY112" fmla="*/ 1260928 h 3465738"/>
                <a:gd name="connsiteX113" fmla="*/ 1821543 w 4215960"/>
                <a:gd name="connsiteY113" fmla="*/ 1284514 h 3465738"/>
                <a:gd name="connsiteX114" fmla="*/ 1799771 w 4215960"/>
                <a:gd name="connsiteY114" fmla="*/ 1211943 h 3465738"/>
                <a:gd name="connsiteX115" fmla="*/ 1756228 w 4215960"/>
                <a:gd name="connsiteY115" fmla="*/ 1139371 h 3465738"/>
                <a:gd name="connsiteX116" fmla="*/ 1625600 w 4215960"/>
                <a:gd name="connsiteY116" fmla="*/ 986971 h 3465738"/>
                <a:gd name="connsiteX117" fmla="*/ 1589314 w 4215960"/>
                <a:gd name="connsiteY117" fmla="*/ 928914 h 3465738"/>
                <a:gd name="connsiteX118" fmla="*/ 1574800 w 4215960"/>
                <a:gd name="connsiteY118" fmla="*/ 892628 h 3465738"/>
                <a:gd name="connsiteX119" fmla="*/ 1538514 w 4215960"/>
                <a:gd name="connsiteY119" fmla="*/ 856343 h 3465738"/>
                <a:gd name="connsiteX120" fmla="*/ 1509485 w 4215960"/>
                <a:gd name="connsiteY120" fmla="*/ 820057 h 3465738"/>
                <a:gd name="connsiteX121" fmla="*/ 1473200 w 4215960"/>
                <a:gd name="connsiteY121" fmla="*/ 783771 h 3465738"/>
                <a:gd name="connsiteX122" fmla="*/ 1436914 w 4215960"/>
                <a:gd name="connsiteY122" fmla="*/ 718457 h 3465738"/>
                <a:gd name="connsiteX123" fmla="*/ 1357085 w 4215960"/>
                <a:gd name="connsiteY123" fmla="*/ 624114 h 3465738"/>
                <a:gd name="connsiteX124" fmla="*/ 1335314 w 4215960"/>
                <a:gd name="connsiteY124" fmla="*/ 602343 h 3465738"/>
                <a:gd name="connsiteX125" fmla="*/ 1277257 w 4215960"/>
                <a:gd name="connsiteY125" fmla="*/ 529771 h 3465738"/>
                <a:gd name="connsiteX126" fmla="*/ 1219200 w 4215960"/>
                <a:gd name="connsiteY126" fmla="*/ 464457 h 3465738"/>
                <a:gd name="connsiteX127" fmla="*/ 1161143 w 4215960"/>
                <a:gd name="connsiteY127" fmla="*/ 406400 h 3465738"/>
                <a:gd name="connsiteX128" fmla="*/ 1081314 w 4215960"/>
                <a:gd name="connsiteY128" fmla="*/ 362857 h 3465738"/>
                <a:gd name="connsiteX129" fmla="*/ 1052285 w 4215960"/>
                <a:gd name="connsiteY129" fmla="*/ 333828 h 3465738"/>
                <a:gd name="connsiteX130" fmla="*/ 1001485 w 4215960"/>
                <a:gd name="connsiteY130" fmla="*/ 304800 h 3465738"/>
                <a:gd name="connsiteX131" fmla="*/ 979714 w 4215960"/>
                <a:gd name="connsiteY131" fmla="*/ 290285 h 3465738"/>
                <a:gd name="connsiteX132" fmla="*/ 928914 w 4215960"/>
                <a:gd name="connsiteY132" fmla="*/ 246743 h 3465738"/>
                <a:gd name="connsiteX133" fmla="*/ 907143 w 4215960"/>
                <a:gd name="connsiteY133" fmla="*/ 232228 h 3465738"/>
                <a:gd name="connsiteX134" fmla="*/ 885371 w 4215960"/>
                <a:gd name="connsiteY134" fmla="*/ 224971 h 3465738"/>
                <a:gd name="connsiteX135" fmla="*/ 849085 w 4215960"/>
                <a:gd name="connsiteY135" fmla="*/ 188685 h 3465738"/>
                <a:gd name="connsiteX136" fmla="*/ 820057 w 4215960"/>
                <a:gd name="connsiteY136" fmla="*/ 166914 h 3465738"/>
                <a:gd name="connsiteX137" fmla="*/ 812800 w 4215960"/>
                <a:gd name="connsiteY137" fmla="*/ 145143 h 3465738"/>
                <a:gd name="connsiteX138" fmla="*/ 762000 w 4215960"/>
                <a:gd name="connsiteY138" fmla="*/ 116114 h 3465738"/>
                <a:gd name="connsiteX139" fmla="*/ 740228 w 4215960"/>
                <a:gd name="connsiteY139" fmla="*/ 101600 h 3465738"/>
                <a:gd name="connsiteX140" fmla="*/ 703943 w 4215960"/>
                <a:gd name="connsiteY140" fmla="*/ 65314 h 3465738"/>
                <a:gd name="connsiteX141" fmla="*/ 689428 w 4215960"/>
                <a:gd name="connsiteY141" fmla="*/ 50800 h 3465738"/>
                <a:gd name="connsiteX142" fmla="*/ 660400 w 4215960"/>
                <a:gd name="connsiteY142" fmla="*/ 43543 h 3465738"/>
                <a:gd name="connsiteX143" fmla="*/ 638628 w 4215960"/>
                <a:gd name="connsiteY143" fmla="*/ 36285 h 3465738"/>
                <a:gd name="connsiteX144" fmla="*/ 602343 w 4215960"/>
                <a:gd name="connsiteY144" fmla="*/ 0 h 3465738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235098 w 4215960"/>
                <a:gd name="connsiteY63" fmla="*/ 3228068 h 3465738"/>
                <a:gd name="connsiteX64" fmla="*/ 3575275 w 4215960"/>
                <a:gd name="connsiteY64" fmla="*/ 3465738 h 3465738"/>
                <a:gd name="connsiteX65" fmla="*/ 3592738 w 4215960"/>
                <a:gd name="connsiteY65" fmla="*/ 3364140 h 3465738"/>
                <a:gd name="connsiteX66" fmla="*/ 3567338 w 4215960"/>
                <a:gd name="connsiteY66" fmla="*/ 3341914 h 3465738"/>
                <a:gd name="connsiteX67" fmla="*/ 3494312 w 4215960"/>
                <a:gd name="connsiteY67" fmla="*/ 3299051 h 3465738"/>
                <a:gd name="connsiteX68" fmla="*/ 3516537 w 4215960"/>
                <a:gd name="connsiteY68" fmla="*/ 3273652 h 3465738"/>
                <a:gd name="connsiteX69" fmla="*/ 3537175 w 4215960"/>
                <a:gd name="connsiteY69" fmla="*/ 3251426 h 3465738"/>
                <a:gd name="connsiteX70" fmla="*/ 3591150 w 4215960"/>
                <a:gd name="connsiteY70" fmla="*/ 3283177 h 3465738"/>
                <a:gd name="connsiteX71" fmla="*/ 3597500 w 4215960"/>
                <a:gd name="connsiteY71" fmla="*/ 3238727 h 3465738"/>
                <a:gd name="connsiteX72" fmla="*/ 3541937 w 4215960"/>
                <a:gd name="connsiteY72" fmla="*/ 3214914 h 3465738"/>
                <a:gd name="connsiteX73" fmla="*/ 3540350 w 4215960"/>
                <a:gd name="connsiteY73" fmla="*/ 3205390 h 3465738"/>
                <a:gd name="connsiteX74" fmla="*/ 3527649 w 4215960"/>
                <a:gd name="connsiteY74" fmla="*/ 3167291 h 3465738"/>
                <a:gd name="connsiteX75" fmla="*/ 3533999 w 4215960"/>
                <a:gd name="connsiteY75" fmla="*/ 3119665 h 3465738"/>
                <a:gd name="connsiteX76" fmla="*/ 3545112 w 4215960"/>
                <a:gd name="connsiteY76" fmla="*/ 3064102 h 3465738"/>
                <a:gd name="connsiteX77" fmla="*/ 3507012 w 4215960"/>
                <a:gd name="connsiteY77" fmla="*/ 3033940 h 3465738"/>
                <a:gd name="connsiteX78" fmla="*/ 3540349 w 4215960"/>
                <a:gd name="connsiteY78" fmla="*/ 3024415 h 3465738"/>
                <a:gd name="connsiteX79" fmla="*/ 3518124 w 4215960"/>
                <a:gd name="connsiteY79" fmla="*/ 2987902 h 3465738"/>
                <a:gd name="connsiteX80" fmla="*/ 3556225 w 4215960"/>
                <a:gd name="connsiteY80" fmla="*/ 2983141 h 3465738"/>
                <a:gd name="connsiteX81" fmla="*/ 3562574 w 4215960"/>
                <a:gd name="connsiteY81" fmla="*/ 2949802 h 3465738"/>
                <a:gd name="connsiteX82" fmla="*/ 3624488 w 4215960"/>
                <a:gd name="connsiteY82" fmla="*/ 2959329 h 3465738"/>
                <a:gd name="connsiteX83" fmla="*/ 3657601 w 4215960"/>
                <a:gd name="connsiteY83" fmla="*/ 2974521 h 3465738"/>
                <a:gd name="connsiteX84" fmla="*/ 3623808 w 4215960"/>
                <a:gd name="connsiteY84" fmla="*/ 3015569 h 3465738"/>
                <a:gd name="connsiteX85" fmla="*/ 3662816 w 4215960"/>
                <a:gd name="connsiteY85" fmla="*/ 3123065 h 3465738"/>
                <a:gd name="connsiteX86" fmla="*/ 3715203 w 4215960"/>
                <a:gd name="connsiteY86" fmla="*/ 3154363 h 3465738"/>
                <a:gd name="connsiteX87" fmla="*/ 3767137 w 4215960"/>
                <a:gd name="connsiteY87" fmla="*/ 3112181 h 3465738"/>
                <a:gd name="connsiteX88" fmla="*/ 3852862 w 4215960"/>
                <a:gd name="connsiteY88" fmla="*/ 3063648 h 3465738"/>
                <a:gd name="connsiteX89" fmla="*/ 3835626 w 4215960"/>
                <a:gd name="connsiteY89" fmla="*/ 2974747 h 3465738"/>
                <a:gd name="connsiteX90" fmla="*/ 3912960 w 4215960"/>
                <a:gd name="connsiteY90" fmla="*/ 2842078 h 3465738"/>
                <a:gd name="connsiteX91" fmla="*/ 4205514 w 4215960"/>
                <a:gd name="connsiteY91" fmla="*/ 2508930 h 3465738"/>
                <a:gd name="connsiteX92" fmla="*/ 4124097 w 4215960"/>
                <a:gd name="connsiteY92" fmla="*/ 2499858 h 3465738"/>
                <a:gd name="connsiteX93" fmla="*/ 4128634 w 4215960"/>
                <a:gd name="connsiteY93" fmla="*/ 2408010 h 3465738"/>
                <a:gd name="connsiteX94" fmla="*/ 4079647 w 4215960"/>
                <a:gd name="connsiteY94" fmla="*/ 2382838 h 3465738"/>
                <a:gd name="connsiteX95" fmla="*/ 3995510 w 4215960"/>
                <a:gd name="connsiteY95" fmla="*/ 2414360 h 3465738"/>
                <a:gd name="connsiteX96" fmla="*/ 3958771 w 4215960"/>
                <a:gd name="connsiteY96" fmla="*/ 2378075 h 3465738"/>
                <a:gd name="connsiteX97" fmla="*/ 4003448 w 4215960"/>
                <a:gd name="connsiteY97" fmla="*/ 2355170 h 3465738"/>
                <a:gd name="connsiteX98" fmla="*/ 3874181 w 4215960"/>
                <a:gd name="connsiteY98" fmla="*/ 2141991 h 3465738"/>
                <a:gd name="connsiteX99" fmla="*/ 3889147 w 4215960"/>
                <a:gd name="connsiteY99" fmla="*/ 2111828 h 3465738"/>
                <a:gd name="connsiteX100" fmla="*/ 3865562 w 4215960"/>
                <a:gd name="connsiteY100" fmla="*/ 1996168 h 3465738"/>
                <a:gd name="connsiteX101" fmla="*/ 3706813 w 4215960"/>
                <a:gd name="connsiteY101" fmla="*/ 1985282 h 3465738"/>
                <a:gd name="connsiteX102" fmla="*/ 3673475 w 4215960"/>
                <a:gd name="connsiteY102" fmla="*/ 2034040 h 3465738"/>
                <a:gd name="connsiteX103" fmla="*/ 3584575 w 4215960"/>
                <a:gd name="connsiteY103" fmla="*/ 2048556 h 3465738"/>
                <a:gd name="connsiteX104" fmla="*/ 3590925 w 4215960"/>
                <a:gd name="connsiteY104" fmla="*/ 2026557 h 3465738"/>
                <a:gd name="connsiteX105" fmla="*/ 3537403 w 4215960"/>
                <a:gd name="connsiteY105" fmla="*/ 2010456 h 3465738"/>
                <a:gd name="connsiteX106" fmla="*/ 3512684 w 4215960"/>
                <a:gd name="connsiteY106" fmla="*/ 1845355 h 3465738"/>
                <a:gd name="connsiteX107" fmla="*/ 3232377 w 4215960"/>
                <a:gd name="connsiteY107" fmla="*/ 1778680 h 3465738"/>
                <a:gd name="connsiteX108" fmla="*/ 3096078 w 4215960"/>
                <a:gd name="connsiteY108" fmla="*/ 1821996 h 3465738"/>
                <a:gd name="connsiteX109" fmla="*/ 2964089 w 4215960"/>
                <a:gd name="connsiteY109" fmla="*/ 1814512 h 3465738"/>
                <a:gd name="connsiteX110" fmla="*/ 2831646 w 4215960"/>
                <a:gd name="connsiteY110" fmla="*/ 1703614 h 3465738"/>
                <a:gd name="connsiteX111" fmla="*/ 2618468 w 4215960"/>
                <a:gd name="connsiteY111" fmla="*/ 1400401 h 3465738"/>
                <a:gd name="connsiteX112" fmla="*/ 2220006 w 4215960"/>
                <a:gd name="connsiteY112" fmla="*/ 1260928 h 3465738"/>
                <a:gd name="connsiteX113" fmla="*/ 1821543 w 4215960"/>
                <a:gd name="connsiteY113" fmla="*/ 1284514 h 3465738"/>
                <a:gd name="connsiteX114" fmla="*/ 1799771 w 4215960"/>
                <a:gd name="connsiteY114" fmla="*/ 1211943 h 3465738"/>
                <a:gd name="connsiteX115" fmla="*/ 1756228 w 4215960"/>
                <a:gd name="connsiteY115" fmla="*/ 1139371 h 3465738"/>
                <a:gd name="connsiteX116" fmla="*/ 1625600 w 4215960"/>
                <a:gd name="connsiteY116" fmla="*/ 986971 h 3465738"/>
                <a:gd name="connsiteX117" fmla="*/ 1589314 w 4215960"/>
                <a:gd name="connsiteY117" fmla="*/ 928914 h 3465738"/>
                <a:gd name="connsiteX118" fmla="*/ 1574800 w 4215960"/>
                <a:gd name="connsiteY118" fmla="*/ 892628 h 3465738"/>
                <a:gd name="connsiteX119" fmla="*/ 1538514 w 4215960"/>
                <a:gd name="connsiteY119" fmla="*/ 856343 h 3465738"/>
                <a:gd name="connsiteX120" fmla="*/ 1509485 w 4215960"/>
                <a:gd name="connsiteY120" fmla="*/ 820057 h 3465738"/>
                <a:gd name="connsiteX121" fmla="*/ 1473200 w 4215960"/>
                <a:gd name="connsiteY121" fmla="*/ 783771 h 3465738"/>
                <a:gd name="connsiteX122" fmla="*/ 1436914 w 4215960"/>
                <a:gd name="connsiteY122" fmla="*/ 718457 h 3465738"/>
                <a:gd name="connsiteX123" fmla="*/ 1357085 w 4215960"/>
                <a:gd name="connsiteY123" fmla="*/ 624114 h 3465738"/>
                <a:gd name="connsiteX124" fmla="*/ 1335314 w 4215960"/>
                <a:gd name="connsiteY124" fmla="*/ 602343 h 3465738"/>
                <a:gd name="connsiteX125" fmla="*/ 1277257 w 4215960"/>
                <a:gd name="connsiteY125" fmla="*/ 529771 h 3465738"/>
                <a:gd name="connsiteX126" fmla="*/ 1219200 w 4215960"/>
                <a:gd name="connsiteY126" fmla="*/ 464457 h 3465738"/>
                <a:gd name="connsiteX127" fmla="*/ 1161143 w 4215960"/>
                <a:gd name="connsiteY127" fmla="*/ 406400 h 3465738"/>
                <a:gd name="connsiteX128" fmla="*/ 1081314 w 4215960"/>
                <a:gd name="connsiteY128" fmla="*/ 362857 h 3465738"/>
                <a:gd name="connsiteX129" fmla="*/ 1052285 w 4215960"/>
                <a:gd name="connsiteY129" fmla="*/ 333828 h 3465738"/>
                <a:gd name="connsiteX130" fmla="*/ 1001485 w 4215960"/>
                <a:gd name="connsiteY130" fmla="*/ 304800 h 3465738"/>
                <a:gd name="connsiteX131" fmla="*/ 979714 w 4215960"/>
                <a:gd name="connsiteY131" fmla="*/ 290285 h 3465738"/>
                <a:gd name="connsiteX132" fmla="*/ 928914 w 4215960"/>
                <a:gd name="connsiteY132" fmla="*/ 246743 h 3465738"/>
                <a:gd name="connsiteX133" fmla="*/ 907143 w 4215960"/>
                <a:gd name="connsiteY133" fmla="*/ 232228 h 3465738"/>
                <a:gd name="connsiteX134" fmla="*/ 885371 w 4215960"/>
                <a:gd name="connsiteY134" fmla="*/ 224971 h 3465738"/>
                <a:gd name="connsiteX135" fmla="*/ 849085 w 4215960"/>
                <a:gd name="connsiteY135" fmla="*/ 188685 h 3465738"/>
                <a:gd name="connsiteX136" fmla="*/ 820057 w 4215960"/>
                <a:gd name="connsiteY136" fmla="*/ 166914 h 3465738"/>
                <a:gd name="connsiteX137" fmla="*/ 812800 w 4215960"/>
                <a:gd name="connsiteY137" fmla="*/ 145143 h 3465738"/>
                <a:gd name="connsiteX138" fmla="*/ 762000 w 4215960"/>
                <a:gd name="connsiteY138" fmla="*/ 116114 h 3465738"/>
                <a:gd name="connsiteX139" fmla="*/ 740228 w 4215960"/>
                <a:gd name="connsiteY139" fmla="*/ 101600 h 3465738"/>
                <a:gd name="connsiteX140" fmla="*/ 703943 w 4215960"/>
                <a:gd name="connsiteY140" fmla="*/ 65314 h 3465738"/>
                <a:gd name="connsiteX141" fmla="*/ 689428 w 4215960"/>
                <a:gd name="connsiteY141" fmla="*/ 50800 h 3465738"/>
                <a:gd name="connsiteX142" fmla="*/ 660400 w 4215960"/>
                <a:gd name="connsiteY142" fmla="*/ 43543 h 3465738"/>
                <a:gd name="connsiteX143" fmla="*/ 638628 w 4215960"/>
                <a:gd name="connsiteY143" fmla="*/ 36285 h 3465738"/>
                <a:gd name="connsiteX144" fmla="*/ 602343 w 4215960"/>
                <a:gd name="connsiteY144" fmla="*/ 0 h 3465738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390673 w 4215960"/>
                <a:gd name="connsiteY63" fmla="*/ 3318556 h 3465738"/>
                <a:gd name="connsiteX64" fmla="*/ 3575275 w 4215960"/>
                <a:gd name="connsiteY64" fmla="*/ 3465738 h 3465738"/>
                <a:gd name="connsiteX65" fmla="*/ 3592738 w 4215960"/>
                <a:gd name="connsiteY65" fmla="*/ 3364140 h 3465738"/>
                <a:gd name="connsiteX66" fmla="*/ 3567338 w 4215960"/>
                <a:gd name="connsiteY66" fmla="*/ 3341914 h 3465738"/>
                <a:gd name="connsiteX67" fmla="*/ 3494312 w 4215960"/>
                <a:gd name="connsiteY67" fmla="*/ 3299051 h 3465738"/>
                <a:gd name="connsiteX68" fmla="*/ 3516537 w 4215960"/>
                <a:gd name="connsiteY68" fmla="*/ 3273652 h 3465738"/>
                <a:gd name="connsiteX69" fmla="*/ 3537175 w 4215960"/>
                <a:gd name="connsiteY69" fmla="*/ 3251426 h 3465738"/>
                <a:gd name="connsiteX70" fmla="*/ 3591150 w 4215960"/>
                <a:gd name="connsiteY70" fmla="*/ 3283177 h 3465738"/>
                <a:gd name="connsiteX71" fmla="*/ 3597500 w 4215960"/>
                <a:gd name="connsiteY71" fmla="*/ 3238727 h 3465738"/>
                <a:gd name="connsiteX72" fmla="*/ 3541937 w 4215960"/>
                <a:gd name="connsiteY72" fmla="*/ 3214914 h 3465738"/>
                <a:gd name="connsiteX73" fmla="*/ 3540350 w 4215960"/>
                <a:gd name="connsiteY73" fmla="*/ 3205390 h 3465738"/>
                <a:gd name="connsiteX74" fmla="*/ 3527649 w 4215960"/>
                <a:gd name="connsiteY74" fmla="*/ 3167291 h 3465738"/>
                <a:gd name="connsiteX75" fmla="*/ 3533999 w 4215960"/>
                <a:gd name="connsiteY75" fmla="*/ 3119665 h 3465738"/>
                <a:gd name="connsiteX76" fmla="*/ 3545112 w 4215960"/>
                <a:gd name="connsiteY76" fmla="*/ 3064102 h 3465738"/>
                <a:gd name="connsiteX77" fmla="*/ 3507012 w 4215960"/>
                <a:gd name="connsiteY77" fmla="*/ 3033940 h 3465738"/>
                <a:gd name="connsiteX78" fmla="*/ 3540349 w 4215960"/>
                <a:gd name="connsiteY78" fmla="*/ 3024415 h 3465738"/>
                <a:gd name="connsiteX79" fmla="*/ 3518124 w 4215960"/>
                <a:gd name="connsiteY79" fmla="*/ 2987902 h 3465738"/>
                <a:gd name="connsiteX80" fmla="*/ 3556225 w 4215960"/>
                <a:gd name="connsiteY80" fmla="*/ 2983141 h 3465738"/>
                <a:gd name="connsiteX81" fmla="*/ 3562574 w 4215960"/>
                <a:gd name="connsiteY81" fmla="*/ 2949802 h 3465738"/>
                <a:gd name="connsiteX82" fmla="*/ 3624488 w 4215960"/>
                <a:gd name="connsiteY82" fmla="*/ 2959329 h 3465738"/>
                <a:gd name="connsiteX83" fmla="*/ 3657601 w 4215960"/>
                <a:gd name="connsiteY83" fmla="*/ 2974521 h 3465738"/>
                <a:gd name="connsiteX84" fmla="*/ 3623808 w 4215960"/>
                <a:gd name="connsiteY84" fmla="*/ 3015569 h 3465738"/>
                <a:gd name="connsiteX85" fmla="*/ 3662816 w 4215960"/>
                <a:gd name="connsiteY85" fmla="*/ 3123065 h 3465738"/>
                <a:gd name="connsiteX86" fmla="*/ 3715203 w 4215960"/>
                <a:gd name="connsiteY86" fmla="*/ 3154363 h 3465738"/>
                <a:gd name="connsiteX87" fmla="*/ 3767137 w 4215960"/>
                <a:gd name="connsiteY87" fmla="*/ 3112181 h 3465738"/>
                <a:gd name="connsiteX88" fmla="*/ 3852862 w 4215960"/>
                <a:gd name="connsiteY88" fmla="*/ 3063648 h 3465738"/>
                <a:gd name="connsiteX89" fmla="*/ 3835626 w 4215960"/>
                <a:gd name="connsiteY89" fmla="*/ 2974747 h 3465738"/>
                <a:gd name="connsiteX90" fmla="*/ 3912960 w 4215960"/>
                <a:gd name="connsiteY90" fmla="*/ 2842078 h 3465738"/>
                <a:gd name="connsiteX91" fmla="*/ 4205514 w 4215960"/>
                <a:gd name="connsiteY91" fmla="*/ 2508930 h 3465738"/>
                <a:gd name="connsiteX92" fmla="*/ 4124097 w 4215960"/>
                <a:gd name="connsiteY92" fmla="*/ 2499858 h 3465738"/>
                <a:gd name="connsiteX93" fmla="*/ 4128634 w 4215960"/>
                <a:gd name="connsiteY93" fmla="*/ 2408010 h 3465738"/>
                <a:gd name="connsiteX94" fmla="*/ 4079647 w 4215960"/>
                <a:gd name="connsiteY94" fmla="*/ 2382838 h 3465738"/>
                <a:gd name="connsiteX95" fmla="*/ 3995510 w 4215960"/>
                <a:gd name="connsiteY95" fmla="*/ 2414360 h 3465738"/>
                <a:gd name="connsiteX96" fmla="*/ 3958771 w 4215960"/>
                <a:gd name="connsiteY96" fmla="*/ 2378075 h 3465738"/>
                <a:gd name="connsiteX97" fmla="*/ 4003448 w 4215960"/>
                <a:gd name="connsiteY97" fmla="*/ 2355170 h 3465738"/>
                <a:gd name="connsiteX98" fmla="*/ 3874181 w 4215960"/>
                <a:gd name="connsiteY98" fmla="*/ 2141991 h 3465738"/>
                <a:gd name="connsiteX99" fmla="*/ 3889147 w 4215960"/>
                <a:gd name="connsiteY99" fmla="*/ 2111828 h 3465738"/>
                <a:gd name="connsiteX100" fmla="*/ 3865562 w 4215960"/>
                <a:gd name="connsiteY100" fmla="*/ 1996168 h 3465738"/>
                <a:gd name="connsiteX101" fmla="*/ 3706813 w 4215960"/>
                <a:gd name="connsiteY101" fmla="*/ 1985282 h 3465738"/>
                <a:gd name="connsiteX102" fmla="*/ 3673475 w 4215960"/>
                <a:gd name="connsiteY102" fmla="*/ 2034040 h 3465738"/>
                <a:gd name="connsiteX103" fmla="*/ 3584575 w 4215960"/>
                <a:gd name="connsiteY103" fmla="*/ 2048556 h 3465738"/>
                <a:gd name="connsiteX104" fmla="*/ 3590925 w 4215960"/>
                <a:gd name="connsiteY104" fmla="*/ 2026557 h 3465738"/>
                <a:gd name="connsiteX105" fmla="*/ 3537403 w 4215960"/>
                <a:gd name="connsiteY105" fmla="*/ 2010456 h 3465738"/>
                <a:gd name="connsiteX106" fmla="*/ 3512684 w 4215960"/>
                <a:gd name="connsiteY106" fmla="*/ 1845355 h 3465738"/>
                <a:gd name="connsiteX107" fmla="*/ 3232377 w 4215960"/>
                <a:gd name="connsiteY107" fmla="*/ 1778680 h 3465738"/>
                <a:gd name="connsiteX108" fmla="*/ 3096078 w 4215960"/>
                <a:gd name="connsiteY108" fmla="*/ 1821996 h 3465738"/>
                <a:gd name="connsiteX109" fmla="*/ 2964089 w 4215960"/>
                <a:gd name="connsiteY109" fmla="*/ 1814512 h 3465738"/>
                <a:gd name="connsiteX110" fmla="*/ 2831646 w 4215960"/>
                <a:gd name="connsiteY110" fmla="*/ 1703614 h 3465738"/>
                <a:gd name="connsiteX111" fmla="*/ 2618468 w 4215960"/>
                <a:gd name="connsiteY111" fmla="*/ 1400401 h 3465738"/>
                <a:gd name="connsiteX112" fmla="*/ 2220006 w 4215960"/>
                <a:gd name="connsiteY112" fmla="*/ 1260928 h 3465738"/>
                <a:gd name="connsiteX113" fmla="*/ 1821543 w 4215960"/>
                <a:gd name="connsiteY113" fmla="*/ 1284514 h 3465738"/>
                <a:gd name="connsiteX114" fmla="*/ 1799771 w 4215960"/>
                <a:gd name="connsiteY114" fmla="*/ 1211943 h 3465738"/>
                <a:gd name="connsiteX115" fmla="*/ 1756228 w 4215960"/>
                <a:gd name="connsiteY115" fmla="*/ 1139371 h 3465738"/>
                <a:gd name="connsiteX116" fmla="*/ 1625600 w 4215960"/>
                <a:gd name="connsiteY116" fmla="*/ 986971 h 3465738"/>
                <a:gd name="connsiteX117" fmla="*/ 1589314 w 4215960"/>
                <a:gd name="connsiteY117" fmla="*/ 928914 h 3465738"/>
                <a:gd name="connsiteX118" fmla="*/ 1574800 w 4215960"/>
                <a:gd name="connsiteY118" fmla="*/ 892628 h 3465738"/>
                <a:gd name="connsiteX119" fmla="*/ 1538514 w 4215960"/>
                <a:gd name="connsiteY119" fmla="*/ 856343 h 3465738"/>
                <a:gd name="connsiteX120" fmla="*/ 1509485 w 4215960"/>
                <a:gd name="connsiteY120" fmla="*/ 820057 h 3465738"/>
                <a:gd name="connsiteX121" fmla="*/ 1473200 w 4215960"/>
                <a:gd name="connsiteY121" fmla="*/ 783771 h 3465738"/>
                <a:gd name="connsiteX122" fmla="*/ 1436914 w 4215960"/>
                <a:gd name="connsiteY122" fmla="*/ 718457 h 3465738"/>
                <a:gd name="connsiteX123" fmla="*/ 1357085 w 4215960"/>
                <a:gd name="connsiteY123" fmla="*/ 624114 h 3465738"/>
                <a:gd name="connsiteX124" fmla="*/ 1335314 w 4215960"/>
                <a:gd name="connsiteY124" fmla="*/ 602343 h 3465738"/>
                <a:gd name="connsiteX125" fmla="*/ 1277257 w 4215960"/>
                <a:gd name="connsiteY125" fmla="*/ 529771 h 3465738"/>
                <a:gd name="connsiteX126" fmla="*/ 1219200 w 4215960"/>
                <a:gd name="connsiteY126" fmla="*/ 464457 h 3465738"/>
                <a:gd name="connsiteX127" fmla="*/ 1161143 w 4215960"/>
                <a:gd name="connsiteY127" fmla="*/ 406400 h 3465738"/>
                <a:gd name="connsiteX128" fmla="*/ 1081314 w 4215960"/>
                <a:gd name="connsiteY128" fmla="*/ 362857 h 3465738"/>
                <a:gd name="connsiteX129" fmla="*/ 1052285 w 4215960"/>
                <a:gd name="connsiteY129" fmla="*/ 333828 h 3465738"/>
                <a:gd name="connsiteX130" fmla="*/ 1001485 w 4215960"/>
                <a:gd name="connsiteY130" fmla="*/ 304800 h 3465738"/>
                <a:gd name="connsiteX131" fmla="*/ 979714 w 4215960"/>
                <a:gd name="connsiteY131" fmla="*/ 290285 h 3465738"/>
                <a:gd name="connsiteX132" fmla="*/ 928914 w 4215960"/>
                <a:gd name="connsiteY132" fmla="*/ 246743 h 3465738"/>
                <a:gd name="connsiteX133" fmla="*/ 907143 w 4215960"/>
                <a:gd name="connsiteY133" fmla="*/ 232228 h 3465738"/>
                <a:gd name="connsiteX134" fmla="*/ 885371 w 4215960"/>
                <a:gd name="connsiteY134" fmla="*/ 224971 h 3465738"/>
                <a:gd name="connsiteX135" fmla="*/ 849085 w 4215960"/>
                <a:gd name="connsiteY135" fmla="*/ 188685 h 3465738"/>
                <a:gd name="connsiteX136" fmla="*/ 820057 w 4215960"/>
                <a:gd name="connsiteY136" fmla="*/ 166914 h 3465738"/>
                <a:gd name="connsiteX137" fmla="*/ 812800 w 4215960"/>
                <a:gd name="connsiteY137" fmla="*/ 145143 h 3465738"/>
                <a:gd name="connsiteX138" fmla="*/ 762000 w 4215960"/>
                <a:gd name="connsiteY138" fmla="*/ 116114 h 3465738"/>
                <a:gd name="connsiteX139" fmla="*/ 740228 w 4215960"/>
                <a:gd name="connsiteY139" fmla="*/ 101600 h 3465738"/>
                <a:gd name="connsiteX140" fmla="*/ 703943 w 4215960"/>
                <a:gd name="connsiteY140" fmla="*/ 65314 h 3465738"/>
                <a:gd name="connsiteX141" fmla="*/ 689428 w 4215960"/>
                <a:gd name="connsiteY141" fmla="*/ 50800 h 3465738"/>
                <a:gd name="connsiteX142" fmla="*/ 660400 w 4215960"/>
                <a:gd name="connsiteY142" fmla="*/ 43543 h 3465738"/>
                <a:gd name="connsiteX143" fmla="*/ 638628 w 4215960"/>
                <a:gd name="connsiteY143" fmla="*/ 36285 h 3465738"/>
                <a:gd name="connsiteX144" fmla="*/ 602343 w 4215960"/>
                <a:gd name="connsiteY144" fmla="*/ 0 h 3465738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390673 w 4215960"/>
                <a:gd name="connsiteY63" fmla="*/ 3318556 h 3465738"/>
                <a:gd name="connsiteX64" fmla="*/ 3391125 w 4215960"/>
                <a:gd name="connsiteY64" fmla="*/ 3318100 h 3465738"/>
                <a:gd name="connsiteX65" fmla="*/ 3575275 w 4215960"/>
                <a:gd name="connsiteY65" fmla="*/ 3465738 h 3465738"/>
                <a:gd name="connsiteX66" fmla="*/ 3592738 w 4215960"/>
                <a:gd name="connsiteY66" fmla="*/ 3364140 h 3465738"/>
                <a:gd name="connsiteX67" fmla="*/ 3567338 w 4215960"/>
                <a:gd name="connsiteY67" fmla="*/ 3341914 h 3465738"/>
                <a:gd name="connsiteX68" fmla="*/ 3494312 w 4215960"/>
                <a:gd name="connsiteY68" fmla="*/ 3299051 h 3465738"/>
                <a:gd name="connsiteX69" fmla="*/ 3516537 w 4215960"/>
                <a:gd name="connsiteY69" fmla="*/ 3273652 h 3465738"/>
                <a:gd name="connsiteX70" fmla="*/ 3537175 w 4215960"/>
                <a:gd name="connsiteY70" fmla="*/ 3251426 h 3465738"/>
                <a:gd name="connsiteX71" fmla="*/ 3591150 w 4215960"/>
                <a:gd name="connsiteY71" fmla="*/ 3283177 h 3465738"/>
                <a:gd name="connsiteX72" fmla="*/ 3597500 w 4215960"/>
                <a:gd name="connsiteY72" fmla="*/ 3238727 h 3465738"/>
                <a:gd name="connsiteX73" fmla="*/ 3541937 w 4215960"/>
                <a:gd name="connsiteY73" fmla="*/ 3214914 h 3465738"/>
                <a:gd name="connsiteX74" fmla="*/ 3540350 w 4215960"/>
                <a:gd name="connsiteY74" fmla="*/ 3205390 h 3465738"/>
                <a:gd name="connsiteX75" fmla="*/ 3527649 w 4215960"/>
                <a:gd name="connsiteY75" fmla="*/ 3167291 h 3465738"/>
                <a:gd name="connsiteX76" fmla="*/ 3533999 w 4215960"/>
                <a:gd name="connsiteY76" fmla="*/ 3119665 h 3465738"/>
                <a:gd name="connsiteX77" fmla="*/ 3545112 w 4215960"/>
                <a:gd name="connsiteY77" fmla="*/ 3064102 h 3465738"/>
                <a:gd name="connsiteX78" fmla="*/ 3507012 w 4215960"/>
                <a:gd name="connsiteY78" fmla="*/ 3033940 h 3465738"/>
                <a:gd name="connsiteX79" fmla="*/ 3540349 w 4215960"/>
                <a:gd name="connsiteY79" fmla="*/ 3024415 h 3465738"/>
                <a:gd name="connsiteX80" fmla="*/ 3518124 w 4215960"/>
                <a:gd name="connsiteY80" fmla="*/ 2987902 h 3465738"/>
                <a:gd name="connsiteX81" fmla="*/ 3556225 w 4215960"/>
                <a:gd name="connsiteY81" fmla="*/ 2983141 h 3465738"/>
                <a:gd name="connsiteX82" fmla="*/ 3562574 w 4215960"/>
                <a:gd name="connsiteY82" fmla="*/ 2949802 h 3465738"/>
                <a:gd name="connsiteX83" fmla="*/ 3624488 w 4215960"/>
                <a:gd name="connsiteY83" fmla="*/ 2959329 h 3465738"/>
                <a:gd name="connsiteX84" fmla="*/ 3657601 w 4215960"/>
                <a:gd name="connsiteY84" fmla="*/ 2974521 h 3465738"/>
                <a:gd name="connsiteX85" fmla="*/ 3623808 w 4215960"/>
                <a:gd name="connsiteY85" fmla="*/ 3015569 h 3465738"/>
                <a:gd name="connsiteX86" fmla="*/ 3662816 w 4215960"/>
                <a:gd name="connsiteY86" fmla="*/ 3123065 h 3465738"/>
                <a:gd name="connsiteX87" fmla="*/ 3715203 w 4215960"/>
                <a:gd name="connsiteY87" fmla="*/ 3154363 h 3465738"/>
                <a:gd name="connsiteX88" fmla="*/ 3767137 w 4215960"/>
                <a:gd name="connsiteY88" fmla="*/ 3112181 h 3465738"/>
                <a:gd name="connsiteX89" fmla="*/ 3852862 w 4215960"/>
                <a:gd name="connsiteY89" fmla="*/ 3063648 h 3465738"/>
                <a:gd name="connsiteX90" fmla="*/ 3835626 w 4215960"/>
                <a:gd name="connsiteY90" fmla="*/ 2974747 h 3465738"/>
                <a:gd name="connsiteX91" fmla="*/ 3912960 w 4215960"/>
                <a:gd name="connsiteY91" fmla="*/ 2842078 h 3465738"/>
                <a:gd name="connsiteX92" fmla="*/ 4205514 w 4215960"/>
                <a:gd name="connsiteY92" fmla="*/ 2508930 h 3465738"/>
                <a:gd name="connsiteX93" fmla="*/ 4124097 w 4215960"/>
                <a:gd name="connsiteY93" fmla="*/ 2499858 h 3465738"/>
                <a:gd name="connsiteX94" fmla="*/ 4128634 w 4215960"/>
                <a:gd name="connsiteY94" fmla="*/ 2408010 h 3465738"/>
                <a:gd name="connsiteX95" fmla="*/ 4079647 w 4215960"/>
                <a:gd name="connsiteY95" fmla="*/ 2382838 h 3465738"/>
                <a:gd name="connsiteX96" fmla="*/ 3995510 w 4215960"/>
                <a:gd name="connsiteY96" fmla="*/ 2414360 h 3465738"/>
                <a:gd name="connsiteX97" fmla="*/ 3958771 w 4215960"/>
                <a:gd name="connsiteY97" fmla="*/ 2378075 h 3465738"/>
                <a:gd name="connsiteX98" fmla="*/ 4003448 w 4215960"/>
                <a:gd name="connsiteY98" fmla="*/ 2355170 h 3465738"/>
                <a:gd name="connsiteX99" fmla="*/ 3874181 w 4215960"/>
                <a:gd name="connsiteY99" fmla="*/ 2141991 h 3465738"/>
                <a:gd name="connsiteX100" fmla="*/ 3889147 w 4215960"/>
                <a:gd name="connsiteY100" fmla="*/ 2111828 h 3465738"/>
                <a:gd name="connsiteX101" fmla="*/ 3865562 w 4215960"/>
                <a:gd name="connsiteY101" fmla="*/ 1996168 h 3465738"/>
                <a:gd name="connsiteX102" fmla="*/ 3706813 w 4215960"/>
                <a:gd name="connsiteY102" fmla="*/ 1985282 h 3465738"/>
                <a:gd name="connsiteX103" fmla="*/ 3673475 w 4215960"/>
                <a:gd name="connsiteY103" fmla="*/ 2034040 h 3465738"/>
                <a:gd name="connsiteX104" fmla="*/ 3584575 w 4215960"/>
                <a:gd name="connsiteY104" fmla="*/ 2048556 h 3465738"/>
                <a:gd name="connsiteX105" fmla="*/ 3590925 w 4215960"/>
                <a:gd name="connsiteY105" fmla="*/ 2026557 h 3465738"/>
                <a:gd name="connsiteX106" fmla="*/ 3537403 w 4215960"/>
                <a:gd name="connsiteY106" fmla="*/ 2010456 h 3465738"/>
                <a:gd name="connsiteX107" fmla="*/ 3512684 w 4215960"/>
                <a:gd name="connsiteY107" fmla="*/ 1845355 h 3465738"/>
                <a:gd name="connsiteX108" fmla="*/ 3232377 w 4215960"/>
                <a:gd name="connsiteY108" fmla="*/ 1778680 h 3465738"/>
                <a:gd name="connsiteX109" fmla="*/ 3096078 w 4215960"/>
                <a:gd name="connsiteY109" fmla="*/ 1821996 h 3465738"/>
                <a:gd name="connsiteX110" fmla="*/ 2964089 w 4215960"/>
                <a:gd name="connsiteY110" fmla="*/ 1814512 h 3465738"/>
                <a:gd name="connsiteX111" fmla="*/ 2831646 w 4215960"/>
                <a:gd name="connsiteY111" fmla="*/ 1703614 h 3465738"/>
                <a:gd name="connsiteX112" fmla="*/ 2618468 w 4215960"/>
                <a:gd name="connsiteY112" fmla="*/ 1400401 h 3465738"/>
                <a:gd name="connsiteX113" fmla="*/ 2220006 w 4215960"/>
                <a:gd name="connsiteY113" fmla="*/ 1260928 h 3465738"/>
                <a:gd name="connsiteX114" fmla="*/ 1821543 w 4215960"/>
                <a:gd name="connsiteY114" fmla="*/ 1284514 h 3465738"/>
                <a:gd name="connsiteX115" fmla="*/ 1799771 w 4215960"/>
                <a:gd name="connsiteY115" fmla="*/ 1211943 h 3465738"/>
                <a:gd name="connsiteX116" fmla="*/ 1756228 w 4215960"/>
                <a:gd name="connsiteY116" fmla="*/ 1139371 h 3465738"/>
                <a:gd name="connsiteX117" fmla="*/ 1625600 w 4215960"/>
                <a:gd name="connsiteY117" fmla="*/ 986971 h 3465738"/>
                <a:gd name="connsiteX118" fmla="*/ 1589314 w 4215960"/>
                <a:gd name="connsiteY118" fmla="*/ 928914 h 3465738"/>
                <a:gd name="connsiteX119" fmla="*/ 1574800 w 4215960"/>
                <a:gd name="connsiteY119" fmla="*/ 892628 h 3465738"/>
                <a:gd name="connsiteX120" fmla="*/ 1538514 w 4215960"/>
                <a:gd name="connsiteY120" fmla="*/ 856343 h 3465738"/>
                <a:gd name="connsiteX121" fmla="*/ 1509485 w 4215960"/>
                <a:gd name="connsiteY121" fmla="*/ 820057 h 3465738"/>
                <a:gd name="connsiteX122" fmla="*/ 1473200 w 4215960"/>
                <a:gd name="connsiteY122" fmla="*/ 783771 h 3465738"/>
                <a:gd name="connsiteX123" fmla="*/ 1436914 w 4215960"/>
                <a:gd name="connsiteY123" fmla="*/ 718457 h 3465738"/>
                <a:gd name="connsiteX124" fmla="*/ 1357085 w 4215960"/>
                <a:gd name="connsiteY124" fmla="*/ 624114 h 3465738"/>
                <a:gd name="connsiteX125" fmla="*/ 1335314 w 4215960"/>
                <a:gd name="connsiteY125" fmla="*/ 602343 h 3465738"/>
                <a:gd name="connsiteX126" fmla="*/ 1277257 w 4215960"/>
                <a:gd name="connsiteY126" fmla="*/ 529771 h 3465738"/>
                <a:gd name="connsiteX127" fmla="*/ 1219200 w 4215960"/>
                <a:gd name="connsiteY127" fmla="*/ 464457 h 3465738"/>
                <a:gd name="connsiteX128" fmla="*/ 1161143 w 4215960"/>
                <a:gd name="connsiteY128" fmla="*/ 406400 h 3465738"/>
                <a:gd name="connsiteX129" fmla="*/ 1081314 w 4215960"/>
                <a:gd name="connsiteY129" fmla="*/ 362857 h 3465738"/>
                <a:gd name="connsiteX130" fmla="*/ 1052285 w 4215960"/>
                <a:gd name="connsiteY130" fmla="*/ 333828 h 3465738"/>
                <a:gd name="connsiteX131" fmla="*/ 1001485 w 4215960"/>
                <a:gd name="connsiteY131" fmla="*/ 304800 h 3465738"/>
                <a:gd name="connsiteX132" fmla="*/ 979714 w 4215960"/>
                <a:gd name="connsiteY132" fmla="*/ 290285 h 3465738"/>
                <a:gd name="connsiteX133" fmla="*/ 928914 w 4215960"/>
                <a:gd name="connsiteY133" fmla="*/ 246743 h 3465738"/>
                <a:gd name="connsiteX134" fmla="*/ 907143 w 4215960"/>
                <a:gd name="connsiteY134" fmla="*/ 232228 h 3465738"/>
                <a:gd name="connsiteX135" fmla="*/ 885371 w 4215960"/>
                <a:gd name="connsiteY135" fmla="*/ 224971 h 3465738"/>
                <a:gd name="connsiteX136" fmla="*/ 849085 w 4215960"/>
                <a:gd name="connsiteY136" fmla="*/ 188685 h 3465738"/>
                <a:gd name="connsiteX137" fmla="*/ 820057 w 4215960"/>
                <a:gd name="connsiteY137" fmla="*/ 166914 h 3465738"/>
                <a:gd name="connsiteX138" fmla="*/ 812800 w 4215960"/>
                <a:gd name="connsiteY138" fmla="*/ 145143 h 3465738"/>
                <a:gd name="connsiteX139" fmla="*/ 762000 w 4215960"/>
                <a:gd name="connsiteY139" fmla="*/ 116114 h 3465738"/>
                <a:gd name="connsiteX140" fmla="*/ 740228 w 4215960"/>
                <a:gd name="connsiteY140" fmla="*/ 101600 h 3465738"/>
                <a:gd name="connsiteX141" fmla="*/ 703943 w 4215960"/>
                <a:gd name="connsiteY141" fmla="*/ 65314 h 3465738"/>
                <a:gd name="connsiteX142" fmla="*/ 689428 w 4215960"/>
                <a:gd name="connsiteY142" fmla="*/ 50800 h 3465738"/>
                <a:gd name="connsiteX143" fmla="*/ 660400 w 4215960"/>
                <a:gd name="connsiteY143" fmla="*/ 43543 h 3465738"/>
                <a:gd name="connsiteX144" fmla="*/ 638628 w 4215960"/>
                <a:gd name="connsiteY144" fmla="*/ 36285 h 3465738"/>
                <a:gd name="connsiteX145" fmla="*/ 602343 w 4215960"/>
                <a:gd name="connsiteY145" fmla="*/ 0 h 3465738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390673 w 4215960"/>
                <a:gd name="connsiteY63" fmla="*/ 3318556 h 3465738"/>
                <a:gd name="connsiteX64" fmla="*/ 3502250 w 4215960"/>
                <a:gd name="connsiteY64" fmla="*/ 3405413 h 3465738"/>
                <a:gd name="connsiteX65" fmla="*/ 3575275 w 4215960"/>
                <a:gd name="connsiteY65" fmla="*/ 3465738 h 3465738"/>
                <a:gd name="connsiteX66" fmla="*/ 3592738 w 4215960"/>
                <a:gd name="connsiteY66" fmla="*/ 3364140 h 3465738"/>
                <a:gd name="connsiteX67" fmla="*/ 3567338 w 4215960"/>
                <a:gd name="connsiteY67" fmla="*/ 3341914 h 3465738"/>
                <a:gd name="connsiteX68" fmla="*/ 3494312 w 4215960"/>
                <a:gd name="connsiteY68" fmla="*/ 3299051 h 3465738"/>
                <a:gd name="connsiteX69" fmla="*/ 3516537 w 4215960"/>
                <a:gd name="connsiteY69" fmla="*/ 3273652 h 3465738"/>
                <a:gd name="connsiteX70" fmla="*/ 3537175 w 4215960"/>
                <a:gd name="connsiteY70" fmla="*/ 3251426 h 3465738"/>
                <a:gd name="connsiteX71" fmla="*/ 3591150 w 4215960"/>
                <a:gd name="connsiteY71" fmla="*/ 3283177 h 3465738"/>
                <a:gd name="connsiteX72" fmla="*/ 3597500 w 4215960"/>
                <a:gd name="connsiteY72" fmla="*/ 3238727 h 3465738"/>
                <a:gd name="connsiteX73" fmla="*/ 3541937 w 4215960"/>
                <a:gd name="connsiteY73" fmla="*/ 3214914 h 3465738"/>
                <a:gd name="connsiteX74" fmla="*/ 3540350 w 4215960"/>
                <a:gd name="connsiteY74" fmla="*/ 3205390 h 3465738"/>
                <a:gd name="connsiteX75" fmla="*/ 3527649 w 4215960"/>
                <a:gd name="connsiteY75" fmla="*/ 3167291 h 3465738"/>
                <a:gd name="connsiteX76" fmla="*/ 3533999 w 4215960"/>
                <a:gd name="connsiteY76" fmla="*/ 3119665 h 3465738"/>
                <a:gd name="connsiteX77" fmla="*/ 3545112 w 4215960"/>
                <a:gd name="connsiteY77" fmla="*/ 3064102 h 3465738"/>
                <a:gd name="connsiteX78" fmla="*/ 3507012 w 4215960"/>
                <a:gd name="connsiteY78" fmla="*/ 3033940 h 3465738"/>
                <a:gd name="connsiteX79" fmla="*/ 3540349 w 4215960"/>
                <a:gd name="connsiteY79" fmla="*/ 3024415 h 3465738"/>
                <a:gd name="connsiteX80" fmla="*/ 3518124 w 4215960"/>
                <a:gd name="connsiteY80" fmla="*/ 2987902 h 3465738"/>
                <a:gd name="connsiteX81" fmla="*/ 3556225 w 4215960"/>
                <a:gd name="connsiteY81" fmla="*/ 2983141 h 3465738"/>
                <a:gd name="connsiteX82" fmla="*/ 3562574 w 4215960"/>
                <a:gd name="connsiteY82" fmla="*/ 2949802 h 3465738"/>
                <a:gd name="connsiteX83" fmla="*/ 3624488 w 4215960"/>
                <a:gd name="connsiteY83" fmla="*/ 2959329 h 3465738"/>
                <a:gd name="connsiteX84" fmla="*/ 3657601 w 4215960"/>
                <a:gd name="connsiteY84" fmla="*/ 2974521 h 3465738"/>
                <a:gd name="connsiteX85" fmla="*/ 3623808 w 4215960"/>
                <a:gd name="connsiteY85" fmla="*/ 3015569 h 3465738"/>
                <a:gd name="connsiteX86" fmla="*/ 3662816 w 4215960"/>
                <a:gd name="connsiteY86" fmla="*/ 3123065 h 3465738"/>
                <a:gd name="connsiteX87" fmla="*/ 3715203 w 4215960"/>
                <a:gd name="connsiteY87" fmla="*/ 3154363 h 3465738"/>
                <a:gd name="connsiteX88" fmla="*/ 3767137 w 4215960"/>
                <a:gd name="connsiteY88" fmla="*/ 3112181 h 3465738"/>
                <a:gd name="connsiteX89" fmla="*/ 3852862 w 4215960"/>
                <a:gd name="connsiteY89" fmla="*/ 3063648 h 3465738"/>
                <a:gd name="connsiteX90" fmla="*/ 3835626 w 4215960"/>
                <a:gd name="connsiteY90" fmla="*/ 2974747 h 3465738"/>
                <a:gd name="connsiteX91" fmla="*/ 3912960 w 4215960"/>
                <a:gd name="connsiteY91" fmla="*/ 2842078 h 3465738"/>
                <a:gd name="connsiteX92" fmla="*/ 4205514 w 4215960"/>
                <a:gd name="connsiteY92" fmla="*/ 2508930 h 3465738"/>
                <a:gd name="connsiteX93" fmla="*/ 4124097 w 4215960"/>
                <a:gd name="connsiteY93" fmla="*/ 2499858 h 3465738"/>
                <a:gd name="connsiteX94" fmla="*/ 4128634 w 4215960"/>
                <a:gd name="connsiteY94" fmla="*/ 2408010 h 3465738"/>
                <a:gd name="connsiteX95" fmla="*/ 4079647 w 4215960"/>
                <a:gd name="connsiteY95" fmla="*/ 2382838 h 3465738"/>
                <a:gd name="connsiteX96" fmla="*/ 3995510 w 4215960"/>
                <a:gd name="connsiteY96" fmla="*/ 2414360 h 3465738"/>
                <a:gd name="connsiteX97" fmla="*/ 3958771 w 4215960"/>
                <a:gd name="connsiteY97" fmla="*/ 2378075 h 3465738"/>
                <a:gd name="connsiteX98" fmla="*/ 4003448 w 4215960"/>
                <a:gd name="connsiteY98" fmla="*/ 2355170 h 3465738"/>
                <a:gd name="connsiteX99" fmla="*/ 3874181 w 4215960"/>
                <a:gd name="connsiteY99" fmla="*/ 2141991 h 3465738"/>
                <a:gd name="connsiteX100" fmla="*/ 3889147 w 4215960"/>
                <a:gd name="connsiteY100" fmla="*/ 2111828 h 3465738"/>
                <a:gd name="connsiteX101" fmla="*/ 3865562 w 4215960"/>
                <a:gd name="connsiteY101" fmla="*/ 1996168 h 3465738"/>
                <a:gd name="connsiteX102" fmla="*/ 3706813 w 4215960"/>
                <a:gd name="connsiteY102" fmla="*/ 1985282 h 3465738"/>
                <a:gd name="connsiteX103" fmla="*/ 3673475 w 4215960"/>
                <a:gd name="connsiteY103" fmla="*/ 2034040 h 3465738"/>
                <a:gd name="connsiteX104" fmla="*/ 3584575 w 4215960"/>
                <a:gd name="connsiteY104" fmla="*/ 2048556 h 3465738"/>
                <a:gd name="connsiteX105" fmla="*/ 3590925 w 4215960"/>
                <a:gd name="connsiteY105" fmla="*/ 2026557 h 3465738"/>
                <a:gd name="connsiteX106" fmla="*/ 3537403 w 4215960"/>
                <a:gd name="connsiteY106" fmla="*/ 2010456 h 3465738"/>
                <a:gd name="connsiteX107" fmla="*/ 3512684 w 4215960"/>
                <a:gd name="connsiteY107" fmla="*/ 1845355 h 3465738"/>
                <a:gd name="connsiteX108" fmla="*/ 3232377 w 4215960"/>
                <a:gd name="connsiteY108" fmla="*/ 1778680 h 3465738"/>
                <a:gd name="connsiteX109" fmla="*/ 3096078 w 4215960"/>
                <a:gd name="connsiteY109" fmla="*/ 1821996 h 3465738"/>
                <a:gd name="connsiteX110" fmla="*/ 2964089 w 4215960"/>
                <a:gd name="connsiteY110" fmla="*/ 1814512 h 3465738"/>
                <a:gd name="connsiteX111" fmla="*/ 2831646 w 4215960"/>
                <a:gd name="connsiteY111" fmla="*/ 1703614 h 3465738"/>
                <a:gd name="connsiteX112" fmla="*/ 2618468 w 4215960"/>
                <a:gd name="connsiteY112" fmla="*/ 1400401 h 3465738"/>
                <a:gd name="connsiteX113" fmla="*/ 2220006 w 4215960"/>
                <a:gd name="connsiteY113" fmla="*/ 1260928 h 3465738"/>
                <a:gd name="connsiteX114" fmla="*/ 1821543 w 4215960"/>
                <a:gd name="connsiteY114" fmla="*/ 1284514 h 3465738"/>
                <a:gd name="connsiteX115" fmla="*/ 1799771 w 4215960"/>
                <a:gd name="connsiteY115" fmla="*/ 1211943 h 3465738"/>
                <a:gd name="connsiteX116" fmla="*/ 1756228 w 4215960"/>
                <a:gd name="connsiteY116" fmla="*/ 1139371 h 3465738"/>
                <a:gd name="connsiteX117" fmla="*/ 1625600 w 4215960"/>
                <a:gd name="connsiteY117" fmla="*/ 986971 h 3465738"/>
                <a:gd name="connsiteX118" fmla="*/ 1589314 w 4215960"/>
                <a:gd name="connsiteY118" fmla="*/ 928914 h 3465738"/>
                <a:gd name="connsiteX119" fmla="*/ 1574800 w 4215960"/>
                <a:gd name="connsiteY119" fmla="*/ 892628 h 3465738"/>
                <a:gd name="connsiteX120" fmla="*/ 1538514 w 4215960"/>
                <a:gd name="connsiteY120" fmla="*/ 856343 h 3465738"/>
                <a:gd name="connsiteX121" fmla="*/ 1509485 w 4215960"/>
                <a:gd name="connsiteY121" fmla="*/ 820057 h 3465738"/>
                <a:gd name="connsiteX122" fmla="*/ 1473200 w 4215960"/>
                <a:gd name="connsiteY122" fmla="*/ 783771 h 3465738"/>
                <a:gd name="connsiteX123" fmla="*/ 1436914 w 4215960"/>
                <a:gd name="connsiteY123" fmla="*/ 718457 h 3465738"/>
                <a:gd name="connsiteX124" fmla="*/ 1357085 w 4215960"/>
                <a:gd name="connsiteY124" fmla="*/ 624114 h 3465738"/>
                <a:gd name="connsiteX125" fmla="*/ 1335314 w 4215960"/>
                <a:gd name="connsiteY125" fmla="*/ 602343 h 3465738"/>
                <a:gd name="connsiteX126" fmla="*/ 1277257 w 4215960"/>
                <a:gd name="connsiteY126" fmla="*/ 529771 h 3465738"/>
                <a:gd name="connsiteX127" fmla="*/ 1219200 w 4215960"/>
                <a:gd name="connsiteY127" fmla="*/ 464457 h 3465738"/>
                <a:gd name="connsiteX128" fmla="*/ 1161143 w 4215960"/>
                <a:gd name="connsiteY128" fmla="*/ 406400 h 3465738"/>
                <a:gd name="connsiteX129" fmla="*/ 1081314 w 4215960"/>
                <a:gd name="connsiteY129" fmla="*/ 362857 h 3465738"/>
                <a:gd name="connsiteX130" fmla="*/ 1052285 w 4215960"/>
                <a:gd name="connsiteY130" fmla="*/ 333828 h 3465738"/>
                <a:gd name="connsiteX131" fmla="*/ 1001485 w 4215960"/>
                <a:gd name="connsiteY131" fmla="*/ 304800 h 3465738"/>
                <a:gd name="connsiteX132" fmla="*/ 979714 w 4215960"/>
                <a:gd name="connsiteY132" fmla="*/ 290285 h 3465738"/>
                <a:gd name="connsiteX133" fmla="*/ 928914 w 4215960"/>
                <a:gd name="connsiteY133" fmla="*/ 246743 h 3465738"/>
                <a:gd name="connsiteX134" fmla="*/ 907143 w 4215960"/>
                <a:gd name="connsiteY134" fmla="*/ 232228 h 3465738"/>
                <a:gd name="connsiteX135" fmla="*/ 885371 w 4215960"/>
                <a:gd name="connsiteY135" fmla="*/ 224971 h 3465738"/>
                <a:gd name="connsiteX136" fmla="*/ 849085 w 4215960"/>
                <a:gd name="connsiteY136" fmla="*/ 188685 h 3465738"/>
                <a:gd name="connsiteX137" fmla="*/ 820057 w 4215960"/>
                <a:gd name="connsiteY137" fmla="*/ 166914 h 3465738"/>
                <a:gd name="connsiteX138" fmla="*/ 812800 w 4215960"/>
                <a:gd name="connsiteY138" fmla="*/ 145143 h 3465738"/>
                <a:gd name="connsiteX139" fmla="*/ 762000 w 4215960"/>
                <a:gd name="connsiteY139" fmla="*/ 116114 h 3465738"/>
                <a:gd name="connsiteX140" fmla="*/ 740228 w 4215960"/>
                <a:gd name="connsiteY140" fmla="*/ 101600 h 3465738"/>
                <a:gd name="connsiteX141" fmla="*/ 703943 w 4215960"/>
                <a:gd name="connsiteY141" fmla="*/ 65314 h 3465738"/>
                <a:gd name="connsiteX142" fmla="*/ 689428 w 4215960"/>
                <a:gd name="connsiteY142" fmla="*/ 50800 h 3465738"/>
                <a:gd name="connsiteX143" fmla="*/ 660400 w 4215960"/>
                <a:gd name="connsiteY143" fmla="*/ 43543 h 3465738"/>
                <a:gd name="connsiteX144" fmla="*/ 638628 w 4215960"/>
                <a:gd name="connsiteY144" fmla="*/ 36285 h 3465738"/>
                <a:gd name="connsiteX145" fmla="*/ 602343 w 4215960"/>
                <a:gd name="connsiteY145" fmla="*/ 0 h 3465738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390673 w 4215960"/>
                <a:gd name="connsiteY63" fmla="*/ 3318556 h 3465738"/>
                <a:gd name="connsiteX64" fmla="*/ 3491138 w 4215960"/>
                <a:gd name="connsiteY64" fmla="*/ 3408588 h 3465738"/>
                <a:gd name="connsiteX65" fmla="*/ 3575275 w 4215960"/>
                <a:gd name="connsiteY65" fmla="*/ 3465738 h 3465738"/>
                <a:gd name="connsiteX66" fmla="*/ 3592738 w 4215960"/>
                <a:gd name="connsiteY66" fmla="*/ 3364140 h 3465738"/>
                <a:gd name="connsiteX67" fmla="*/ 3567338 w 4215960"/>
                <a:gd name="connsiteY67" fmla="*/ 3341914 h 3465738"/>
                <a:gd name="connsiteX68" fmla="*/ 3494312 w 4215960"/>
                <a:gd name="connsiteY68" fmla="*/ 3299051 h 3465738"/>
                <a:gd name="connsiteX69" fmla="*/ 3516537 w 4215960"/>
                <a:gd name="connsiteY69" fmla="*/ 3273652 h 3465738"/>
                <a:gd name="connsiteX70" fmla="*/ 3537175 w 4215960"/>
                <a:gd name="connsiteY70" fmla="*/ 3251426 h 3465738"/>
                <a:gd name="connsiteX71" fmla="*/ 3591150 w 4215960"/>
                <a:gd name="connsiteY71" fmla="*/ 3283177 h 3465738"/>
                <a:gd name="connsiteX72" fmla="*/ 3597500 w 4215960"/>
                <a:gd name="connsiteY72" fmla="*/ 3238727 h 3465738"/>
                <a:gd name="connsiteX73" fmla="*/ 3541937 w 4215960"/>
                <a:gd name="connsiteY73" fmla="*/ 3214914 h 3465738"/>
                <a:gd name="connsiteX74" fmla="*/ 3540350 w 4215960"/>
                <a:gd name="connsiteY74" fmla="*/ 3205390 h 3465738"/>
                <a:gd name="connsiteX75" fmla="*/ 3527649 w 4215960"/>
                <a:gd name="connsiteY75" fmla="*/ 3167291 h 3465738"/>
                <a:gd name="connsiteX76" fmla="*/ 3533999 w 4215960"/>
                <a:gd name="connsiteY76" fmla="*/ 3119665 h 3465738"/>
                <a:gd name="connsiteX77" fmla="*/ 3545112 w 4215960"/>
                <a:gd name="connsiteY77" fmla="*/ 3064102 h 3465738"/>
                <a:gd name="connsiteX78" fmla="*/ 3507012 w 4215960"/>
                <a:gd name="connsiteY78" fmla="*/ 3033940 h 3465738"/>
                <a:gd name="connsiteX79" fmla="*/ 3540349 w 4215960"/>
                <a:gd name="connsiteY79" fmla="*/ 3024415 h 3465738"/>
                <a:gd name="connsiteX80" fmla="*/ 3518124 w 4215960"/>
                <a:gd name="connsiteY80" fmla="*/ 2987902 h 3465738"/>
                <a:gd name="connsiteX81" fmla="*/ 3556225 w 4215960"/>
                <a:gd name="connsiteY81" fmla="*/ 2983141 h 3465738"/>
                <a:gd name="connsiteX82" fmla="*/ 3562574 w 4215960"/>
                <a:gd name="connsiteY82" fmla="*/ 2949802 h 3465738"/>
                <a:gd name="connsiteX83" fmla="*/ 3624488 w 4215960"/>
                <a:gd name="connsiteY83" fmla="*/ 2959329 h 3465738"/>
                <a:gd name="connsiteX84" fmla="*/ 3657601 w 4215960"/>
                <a:gd name="connsiteY84" fmla="*/ 2974521 h 3465738"/>
                <a:gd name="connsiteX85" fmla="*/ 3623808 w 4215960"/>
                <a:gd name="connsiteY85" fmla="*/ 3015569 h 3465738"/>
                <a:gd name="connsiteX86" fmla="*/ 3662816 w 4215960"/>
                <a:gd name="connsiteY86" fmla="*/ 3123065 h 3465738"/>
                <a:gd name="connsiteX87" fmla="*/ 3715203 w 4215960"/>
                <a:gd name="connsiteY87" fmla="*/ 3154363 h 3465738"/>
                <a:gd name="connsiteX88" fmla="*/ 3767137 w 4215960"/>
                <a:gd name="connsiteY88" fmla="*/ 3112181 h 3465738"/>
                <a:gd name="connsiteX89" fmla="*/ 3852862 w 4215960"/>
                <a:gd name="connsiteY89" fmla="*/ 3063648 h 3465738"/>
                <a:gd name="connsiteX90" fmla="*/ 3835626 w 4215960"/>
                <a:gd name="connsiteY90" fmla="*/ 2974747 h 3465738"/>
                <a:gd name="connsiteX91" fmla="*/ 3912960 w 4215960"/>
                <a:gd name="connsiteY91" fmla="*/ 2842078 h 3465738"/>
                <a:gd name="connsiteX92" fmla="*/ 4205514 w 4215960"/>
                <a:gd name="connsiteY92" fmla="*/ 2508930 h 3465738"/>
                <a:gd name="connsiteX93" fmla="*/ 4124097 w 4215960"/>
                <a:gd name="connsiteY93" fmla="*/ 2499858 h 3465738"/>
                <a:gd name="connsiteX94" fmla="*/ 4128634 w 4215960"/>
                <a:gd name="connsiteY94" fmla="*/ 2408010 h 3465738"/>
                <a:gd name="connsiteX95" fmla="*/ 4079647 w 4215960"/>
                <a:gd name="connsiteY95" fmla="*/ 2382838 h 3465738"/>
                <a:gd name="connsiteX96" fmla="*/ 3995510 w 4215960"/>
                <a:gd name="connsiteY96" fmla="*/ 2414360 h 3465738"/>
                <a:gd name="connsiteX97" fmla="*/ 3958771 w 4215960"/>
                <a:gd name="connsiteY97" fmla="*/ 2378075 h 3465738"/>
                <a:gd name="connsiteX98" fmla="*/ 4003448 w 4215960"/>
                <a:gd name="connsiteY98" fmla="*/ 2355170 h 3465738"/>
                <a:gd name="connsiteX99" fmla="*/ 3874181 w 4215960"/>
                <a:gd name="connsiteY99" fmla="*/ 2141991 h 3465738"/>
                <a:gd name="connsiteX100" fmla="*/ 3889147 w 4215960"/>
                <a:gd name="connsiteY100" fmla="*/ 2111828 h 3465738"/>
                <a:gd name="connsiteX101" fmla="*/ 3865562 w 4215960"/>
                <a:gd name="connsiteY101" fmla="*/ 1996168 h 3465738"/>
                <a:gd name="connsiteX102" fmla="*/ 3706813 w 4215960"/>
                <a:gd name="connsiteY102" fmla="*/ 1985282 h 3465738"/>
                <a:gd name="connsiteX103" fmla="*/ 3673475 w 4215960"/>
                <a:gd name="connsiteY103" fmla="*/ 2034040 h 3465738"/>
                <a:gd name="connsiteX104" fmla="*/ 3584575 w 4215960"/>
                <a:gd name="connsiteY104" fmla="*/ 2048556 h 3465738"/>
                <a:gd name="connsiteX105" fmla="*/ 3590925 w 4215960"/>
                <a:gd name="connsiteY105" fmla="*/ 2026557 h 3465738"/>
                <a:gd name="connsiteX106" fmla="*/ 3537403 w 4215960"/>
                <a:gd name="connsiteY106" fmla="*/ 2010456 h 3465738"/>
                <a:gd name="connsiteX107" fmla="*/ 3512684 w 4215960"/>
                <a:gd name="connsiteY107" fmla="*/ 1845355 h 3465738"/>
                <a:gd name="connsiteX108" fmla="*/ 3232377 w 4215960"/>
                <a:gd name="connsiteY108" fmla="*/ 1778680 h 3465738"/>
                <a:gd name="connsiteX109" fmla="*/ 3096078 w 4215960"/>
                <a:gd name="connsiteY109" fmla="*/ 1821996 h 3465738"/>
                <a:gd name="connsiteX110" fmla="*/ 2964089 w 4215960"/>
                <a:gd name="connsiteY110" fmla="*/ 1814512 h 3465738"/>
                <a:gd name="connsiteX111" fmla="*/ 2831646 w 4215960"/>
                <a:gd name="connsiteY111" fmla="*/ 1703614 h 3465738"/>
                <a:gd name="connsiteX112" fmla="*/ 2618468 w 4215960"/>
                <a:gd name="connsiteY112" fmla="*/ 1400401 h 3465738"/>
                <a:gd name="connsiteX113" fmla="*/ 2220006 w 4215960"/>
                <a:gd name="connsiteY113" fmla="*/ 1260928 h 3465738"/>
                <a:gd name="connsiteX114" fmla="*/ 1821543 w 4215960"/>
                <a:gd name="connsiteY114" fmla="*/ 1284514 h 3465738"/>
                <a:gd name="connsiteX115" fmla="*/ 1799771 w 4215960"/>
                <a:gd name="connsiteY115" fmla="*/ 1211943 h 3465738"/>
                <a:gd name="connsiteX116" fmla="*/ 1756228 w 4215960"/>
                <a:gd name="connsiteY116" fmla="*/ 1139371 h 3465738"/>
                <a:gd name="connsiteX117" fmla="*/ 1625600 w 4215960"/>
                <a:gd name="connsiteY117" fmla="*/ 986971 h 3465738"/>
                <a:gd name="connsiteX118" fmla="*/ 1589314 w 4215960"/>
                <a:gd name="connsiteY118" fmla="*/ 928914 h 3465738"/>
                <a:gd name="connsiteX119" fmla="*/ 1574800 w 4215960"/>
                <a:gd name="connsiteY119" fmla="*/ 892628 h 3465738"/>
                <a:gd name="connsiteX120" fmla="*/ 1538514 w 4215960"/>
                <a:gd name="connsiteY120" fmla="*/ 856343 h 3465738"/>
                <a:gd name="connsiteX121" fmla="*/ 1509485 w 4215960"/>
                <a:gd name="connsiteY121" fmla="*/ 820057 h 3465738"/>
                <a:gd name="connsiteX122" fmla="*/ 1473200 w 4215960"/>
                <a:gd name="connsiteY122" fmla="*/ 783771 h 3465738"/>
                <a:gd name="connsiteX123" fmla="*/ 1436914 w 4215960"/>
                <a:gd name="connsiteY123" fmla="*/ 718457 h 3465738"/>
                <a:gd name="connsiteX124" fmla="*/ 1357085 w 4215960"/>
                <a:gd name="connsiteY124" fmla="*/ 624114 h 3465738"/>
                <a:gd name="connsiteX125" fmla="*/ 1335314 w 4215960"/>
                <a:gd name="connsiteY125" fmla="*/ 602343 h 3465738"/>
                <a:gd name="connsiteX126" fmla="*/ 1277257 w 4215960"/>
                <a:gd name="connsiteY126" fmla="*/ 529771 h 3465738"/>
                <a:gd name="connsiteX127" fmla="*/ 1219200 w 4215960"/>
                <a:gd name="connsiteY127" fmla="*/ 464457 h 3465738"/>
                <a:gd name="connsiteX128" fmla="*/ 1161143 w 4215960"/>
                <a:gd name="connsiteY128" fmla="*/ 406400 h 3465738"/>
                <a:gd name="connsiteX129" fmla="*/ 1081314 w 4215960"/>
                <a:gd name="connsiteY129" fmla="*/ 362857 h 3465738"/>
                <a:gd name="connsiteX130" fmla="*/ 1052285 w 4215960"/>
                <a:gd name="connsiteY130" fmla="*/ 333828 h 3465738"/>
                <a:gd name="connsiteX131" fmla="*/ 1001485 w 4215960"/>
                <a:gd name="connsiteY131" fmla="*/ 304800 h 3465738"/>
                <a:gd name="connsiteX132" fmla="*/ 979714 w 4215960"/>
                <a:gd name="connsiteY132" fmla="*/ 290285 h 3465738"/>
                <a:gd name="connsiteX133" fmla="*/ 928914 w 4215960"/>
                <a:gd name="connsiteY133" fmla="*/ 246743 h 3465738"/>
                <a:gd name="connsiteX134" fmla="*/ 907143 w 4215960"/>
                <a:gd name="connsiteY134" fmla="*/ 232228 h 3465738"/>
                <a:gd name="connsiteX135" fmla="*/ 885371 w 4215960"/>
                <a:gd name="connsiteY135" fmla="*/ 224971 h 3465738"/>
                <a:gd name="connsiteX136" fmla="*/ 849085 w 4215960"/>
                <a:gd name="connsiteY136" fmla="*/ 188685 h 3465738"/>
                <a:gd name="connsiteX137" fmla="*/ 820057 w 4215960"/>
                <a:gd name="connsiteY137" fmla="*/ 166914 h 3465738"/>
                <a:gd name="connsiteX138" fmla="*/ 812800 w 4215960"/>
                <a:gd name="connsiteY138" fmla="*/ 145143 h 3465738"/>
                <a:gd name="connsiteX139" fmla="*/ 762000 w 4215960"/>
                <a:gd name="connsiteY139" fmla="*/ 116114 h 3465738"/>
                <a:gd name="connsiteX140" fmla="*/ 740228 w 4215960"/>
                <a:gd name="connsiteY140" fmla="*/ 101600 h 3465738"/>
                <a:gd name="connsiteX141" fmla="*/ 703943 w 4215960"/>
                <a:gd name="connsiteY141" fmla="*/ 65314 h 3465738"/>
                <a:gd name="connsiteX142" fmla="*/ 689428 w 4215960"/>
                <a:gd name="connsiteY142" fmla="*/ 50800 h 3465738"/>
                <a:gd name="connsiteX143" fmla="*/ 660400 w 4215960"/>
                <a:gd name="connsiteY143" fmla="*/ 43543 h 3465738"/>
                <a:gd name="connsiteX144" fmla="*/ 638628 w 4215960"/>
                <a:gd name="connsiteY144" fmla="*/ 36285 h 3465738"/>
                <a:gd name="connsiteX145" fmla="*/ 602343 w 4215960"/>
                <a:gd name="connsiteY145" fmla="*/ 0 h 3465738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390673 w 4215960"/>
                <a:gd name="connsiteY63" fmla="*/ 3318556 h 3465738"/>
                <a:gd name="connsiteX64" fmla="*/ 3391125 w 4215960"/>
                <a:gd name="connsiteY64" fmla="*/ 3314925 h 3465738"/>
                <a:gd name="connsiteX65" fmla="*/ 3491138 w 4215960"/>
                <a:gd name="connsiteY65" fmla="*/ 3408588 h 3465738"/>
                <a:gd name="connsiteX66" fmla="*/ 3575275 w 4215960"/>
                <a:gd name="connsiteY66" fmla="*/ 3465738 h 3465738"/>
                <a:gd name="connsiteX67" fmla="*/ 3592738 w 4215960"/>
                <a:gd name="connsiteY67" fmla="*/ 3364140 h 3465738"/>
                <a:gd name="connsiteX68" fmla="*/ 3567338 w 4215960"/>
                <a:gd name="connsiteY68" fmla="*/ 3341914 h 3465738"/>
                <a:gd name="connsiteX69" fmla="*/ 3494312 w 4215960"/>
                <a:gd name="connsiteY69" fmla="*/ 3299051 h 3465738"/>
                <a:gd name="connsiteX70" fmla="*/ 3516537 w 4215960"/>
                <a:gd name="connsiteY70" fmla="*/ 3273652 h 3465738"/>
                <a:gd name="connsiteX71" fmla="*/ 3537175 w 4215960"/>
                <a:gd name="connsiteY71" fmla="*/ 3251426 h 3465738"/>
                <a:gd name="connsiteX72" fmla="*/ 3591150 w 4215960"/>
                <a:gd name="connsiteY72" fmla="*/ 3283177 h 3465738"/>
                <a:gd name="connsiteX73" fmla="*/ 3597500 w 4215960"/>
                <a:gd name="connsiteY73" fmla="*/ 3238727 h 3465738"/>
                <a:gd name="connsiteX74" fmla="*/ 3541937 w 4215960"/>
                <a:gd name="connsiteY74" fmla="*/ 3214914 h 3465738"/>
                <a:gd name="connsiteX75" fmla="*/ 3540350 w 4215960"/>
                <a:gd name="connsiteY75" fmla="*/ 3205390 h 3465738"/>
                <a:gd name="connsiteX76" fmla="*/ 3527649 w 4215960"/>
                <a:gd name="connsiteY76" fmla="*/ 3167291 h 3465738"/>
                <a:gd name="connsiteX77" fmla="*/ 3533999 w 4215960"/>
                <a:gd name="connsiteY77" fmla="*/ 3119665 h 3465738"/>
                <a:gd name="connsiteX78" fmla="*/ 3545112 w 4215960"/>
                <a:gd name="connsiteY78" fmla="*/ 3064102 h 3465738"/>
                <a:gd name="connsiteX79" fmla="*/ 3507012 w 4215960"/>
                <a:gd name="connsiteY79" fmla="*/ 3033940 h 3465738"/>
                <a:gd name="connsiteX80" fmla="*/ 3540349 w 4215960"/>
                <a:gd name="connsiteY80" fmla="*/ 3024415 h 3465738"/>
                <a:gd name="connsiteX81" fmla="*/ 3518124 w 4215960"/>
                <a:gd name="connsiteY81" fmla="*/ 2987902 h 3465738"/>
                <a:gd name="connsiteX82" fmla="*/ 3556225 w 4215960"/>
                <a:gd name="connsiteY82" fmla="*/ 2983141 h 3465738"/>
                <a:gd name="connsiteX83" fmla="*/ 3562574 w 4215960"/>
                <a:gd name="connsiteY83" fmla="*/ 2949802 h 3465738"/>
                <a:gd name="connsiteX84" fmla="*/ 3624488 w 4215960"/>
                <a:gd name="connsiteY84" fmla="*/ 2959329 h 3465738"/>
                <a:gd name="connsiteX85" fmla="*/ 3657601 w 4215960"/>
                <a:gd name="connsiteY85" fmla="*/ 2974521 h 3465738"/>
                <a:gd name="connsiteX86" fmla="*/ 3623808 w 4215960"/>
                <a:gd name="connsiteY86" fmla="*/ 3015569 h 3465738"/>
                <a:gd name="connsiteX87" fmla="*/ 3662816 w 4215960"/>
                <a:gd name="connsiteY87" fmla="*/ 3123065 h 3465738"/>
                <a:gd name="connsiteX88" fmla="*/ 3715203 w 4215960"/>
                <a:gd name="connsiteY88" fmla="*/ 3154363 h 3465738"/>
                <a:gd name="connsiteX89" fmla="*/ 3767137 w 4215960"/>
                <a:gd name="connsiteY89" fmla="*/ 3112181 h 3465738"/>
                <a:gd name="connsiteX90" fmla="*/ 3852862 w 4215960"/>
                <a:gd name="connsiteY90" fmla="*/ 3063648 h 3465738"/>
                <a:gd name="connsiteX91" fmla="*/ 3835626 w 4215960"/>
                <a:gd name="connsiteY91" fmla="*/ 2974747 h 3465738"/>
                <a:gd name="connsiteX92" fmla="*/ 3912960 w 4215960"/>
                <a:gd name="connsiteY92" fmla="*/ 2842078 h 3465738"/>
                <a:gd name="connsiteX93" fmla="*/ 4205514 w 4215960"/>
                <a:gd name="connsiteY93" fmla="*/ 2508930 h 3465738"/>
                <a:gd name="connsiteX94" fmla="*/ 4124097 w 4215960"/>
                <a:gd name="connsiteY94" fmla="*/ 2499858 h 3465738"/>
                <a:gd name="connsiteX95" fmla="*/ 4128634 w 4215960"/>
                <a:gd name="connsiteY95" fmla="*/ 2408010 h 3465738"/>
                <a:gd name="connsiteX96" fmla="*/ 4079647 w 4215960"/>
                <a:gd name="connsiteY96" fmla="*/ 2382838 h 3465738"/>
                <a:gd name="connsiteX97" fmla="*/ 3995510 w 4215960"/>
                <a:gd name="connsiteY97" fmla="*/ 2414360 h 3465738"/>
                <a:gd name="connsiteX98" fmla="*/ 3958771 w 4215960"/>
                <a:gd name="connsiteY98" fmla="*/ 2378075 h 3465738"/>
                <a:gd name="connsiteX99" fmla="*/ 4003448 w 4215960"/>
                <a:gd name="connsiteY99" fmla="*/ 2355170 h 3465738"/>
                <a:gd name="connsiteX100" fmla="*/ 3874181 w 4215960"/>
                <a:gd name="connsiteY100" fmla="*/ 2141991 h 3465738"/>
                <a:gd name="connsiteX101" fmla="*/ 3889147 w 4215960"/>
                <a:gd name="connsiteY101" fmla="*/ 2111828 h 3465738"/>
                <a:gd name="connsiteX102" fmla="*/ 3865562 w 4215960"/>
                <a:gd name="connsiteY102" fmla="*/ 1996168 h 3465738"/>
                <a:gd name="connsiteX103" fmla="*/ 3706813 w 4215960"/>
                <a:gd name="connsiteY103" fmla="*/ 1985282 h 3465738"/>
                <a:gd name="connsiteX104" fmla="*/ 3673475 w 4215960"/>
                <a:gd name="connsiteY104" fmla="*/ 2034040 h 3465738"/>
                <a:gd name="connsiteX105" fmla="*/ 3584575 w 4215960"/>
                <a:gd name="connsiteY105" fmla="*/ 2048556 h 3465738"/>
                <a:gd name="connsiteX106" fmla="*/ 3590925 w 4215960"/>
                <a:gd name="connsiteY106" fmla="*/ 2026557 h 3465738"/>
                <a:gd name="connsiteX107" fmla="*/ 3537403 w 4215960"/>
                <a:gd name="connsiteY107" fmla="*/ 2010456 h 3465738"/>
                <a:gd name="connsiteX108" fmla="*/ 3512684 w 4215960"/>
                <a:gd name="connsiteY108" fmla="*/ 1845355 h 3465738"/>
                <a:gd name="connsiteX109" fmla="*/ 3232377 w 4215960"/>
                <a:gd name="connsiteY109" fmla="*/ 1778680 h 3465738"/>
                <a:gd name="connsiteX110" fmla="*/ 3096078 w 4215960"/>
                <a:gd name="connsiteY110" fmla="*/ 1821996 h 3465738"/>
                <a:gd name="connsiteX111" fmla="*/ 2964089 w 4215960"/>
                <a:gd name="connsiteY111" fmla="*/ 1814512 h 3465738"/>
                <a:gd name="connsiteX112" fmla="*/ 2831646 w 4215960"/>
                <a:gd name="connsiteY112" fmla="*/ 1703614 h 3465738"/>
                <a:gd name="connsiteX113" fmla="*/ 2618468 w 4215960"/>
                <a:gd name="connsiteY113" fmla="*/ 1400401 h 3465738"/>
                <a:gd name="connsiteX114" fmla="*/ 2220006 w 4215960"/>
                <a:gd name="connsiteY114" fmla="*/ 1260928 h 3465738"/>
                <a:gd name="connsiteX115" fmla="*/ 1821543 w 4215960"/>
                <a:gd name="connsiteY115" fmla="*/ 1284514 h 3465738"/>
                <a:gd name="connsiteX116" fmla="*/ 1799771 w 4215960"/>
                <a:gd name="connsiteY116" fmla="*/ 1211943 h 3465738"/>
                <a:gd name="connsiteX117" fmla="*/ 1756228 w 4215960"/>
                <a:gd name="connsiteY117" fmla="*/ 1139371 h 3465738"/>
                <a:gd name="connsiteX118" fmla="*/ 1625600 w 4215960"/>
                <a:gd name="connsiteY118" fmla="*/ 986971 h 3465738"/>
                <a:gd name="connsiteX119" fmla="*/ 1589314 w 4215960"/>
                <a:gd name="connsiteY119" fmla="*/ 928914 h 3465738"/>
                <a:gd name="connsiteX120" fmla="*/ 1574800 w 4215960"/>
                <a:gd name="connsiteY120" fmla="*/ 892628 h 3465738"/>
                <a:gd name="connsiteX121" fmla="*/ 1538514 w 4215960"/>
                <a:gd name="connsiteY121" fmla="*/ 856343 h 3465738"/>
                <a:gd name="connsiteX122" fmla="*/ 1509485 w 4215960"/>
                <a:gd name="connsiteY122" fmla="*/ 820057 h 3465738"/>
                <a:gd name="connsiteX123" fmla="*/ 1473200 w 4215960"/>
                <a:gd name="connsiteY123" fmla="*/ 783771 h 3465738"/>
                <a:gd name="connsiteX124" fmla="*/ 1436914 w 4215960"/>
                <a:gd name="connsiteY124" fmla="*/ 718457 h 3465738"/>
                <a:gd name="connsiteX125" fmla="*/ 1357085 w 4215960"/>
                <a:gd name="connsiteY125" fmla="*/ 624114 h 3465738"/>
                <a:gd name="connsiteX126" fmla="*/ 1335314 w 4215960"/>
                <a:gd name="connsiteY126" fmla="*/ 602343 h 3465738"/>
                <a:gd name="connsiteX127" fmla="*/ 1277257 w 4215960"/>
                <a:gd name="connsiteY127" fmla="*/ 529771 h 3465738"/>
                <a:gd name="connsiteX128" fmla="*/ 1219200 w 4215960"/>
                <a:gd name="connsiteY128" fmla="*/ 464457 h 3465738"/>
                <a:gd name="connsiteX129" fmla="*/ 1161143 w 4215960"/>
                <a:gd name="connsiteY129" fmla="*/ 406400 h 3465738"/>
                <a:gd name="connsiteX130" fmla="*/ 1081314 w 4215960"/>
                <a:gd name="connsiteY130" fmla="*/ 362857 h 3465738"/>
                <a:gd name="connsiteX131" fmla="*/ 1052285 w 4215960"/>
                <a:gd name="connsiteY131" fmla="*/ 333828 h 3465738"/>
                <a:gd name="connsiteX132" fmla="*/ 1001485 w 4215960"/>
                <a:gd name="connsiteY132" fmla="*/ 304800 h 3465738"/>
                <a:gd name="connsiteX133" fmla="*/ 979714 w 4215960"/>
                <a:gd name="connsiteY133" fmla="*/ 290285 h 3465738"/>
                <a:gd name="connsiteX134" fmla="*/ 928914 w 4215960"/>
                <a:gd name="connsiteY134" fmla="*/ 246743 h 3465738"/>
                <a:gd name="connsiteX135" fmla="*/ 907143 w 4215960"/>
                <a:gd name="connsiteY135" fmla="*/ 232228 h 3465738"/>
                <a:gd name="connsiteX136" fmla="*/ 885371 w 4215960"/>
                <a:gd name="connsiteY136" fmla="*/ 224971 h 3465738"/>
                <a:gd name="connsiteX137" fmla="*/ 849085 w 4215960"/>
                <a:gd name="connsiteY137" fmla="*/ 188685 h 3465738"/>
                <a:gd name="connsiteX138" fmla="*/ 820057 w 4215960"/>
                <a:gd name="connsiteY138" fmla="*/ 166914 h 3465738"/>
                <a:gd name="connsiteX139" fmla="*/ 812800 w 4215960"/>
                <a:gd name="connsiteY139" fmla="*/ 145143 h 3465738"/>
                <a:gd name="connsiteX140" fmla="*/ 762000 w 4215960"/>
                <a:gd name="connsiteY140" fmla="*/ 116114 h 3465738"/>
                <a:gd name="connsiteX141" fmla="*/ 740228 w 4215960"/>
                <a:gd name="connsiteY141" fmla="*/ 101600 h 3465738"/>
                <a:gd name="connsiteX142" fmla="*/ 703943 w 4215960"/>
                <a:gd name="connsiteY142" fmla="*/ 65314 h 3465738"/>
                <a:gd name="connsiteX143" fmla="*/ 689428 w 4215960"/>
                <a:gd name="connsiteY143" fmla="*/ 50800 h 3465738"/>
                <a:gd name="connsiteX144" fmla="*/ 660400 w 4215960"/>
                <a:gd name="connsiteY144" fmla="*/ 43543 h 3465738"/>
                <a:gd name="connsiteX145" fmla="*/ 638628 w 4215960"/>
                <a:gd name="connsiteY145" fmla="*/ 36285 h 3465738"/>
                <a:gd name="connsiteX146" fmla="*/ 602343 w 4215960"/>
                <a:gd name="connsiteY146" fmla="*/ 0 h 3465738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390673 w 4215960"/>
                <a:gd name="connsiteY63" fmla="*/ 3318556 h 3465738"/>
                <a:gd name="connsiteX64" fmla="*/ 3449863 w 4215960"/>
                <a:gd name="connsiteY64" fmla="*/ 3432400 h 3465738"/>
                <a:gd name="connsiteX65" fmla="*/ 3491138 w 4215960"/>
                <a:gd name="connsiteY65" fmla="*/ 3408588 h 3465738"/>
                <a:gd name="connsiteX66" fmla="*/ 3575275 w 4215960"/>
                <a:gd name="connsiteY66" fmla="*/ 3465738 h 3465738"/>
                <a:gd name="connsiteX67" fmla="*/ 3592738 w 4215960"/>
                <a:gd name="connsiteY67" fmla="*/ 3364140 h 3465738"/>
                <a:gd name="connsiteX68" fmla="*/ 3567338 w 4215960"/>
                <a:gd name="connsiteY68" fmla="*/ 3341914 h 3465738"/>
                <a:gd name="connsiteX69" fmla="*/ 3494312 w 4215960"/>
                <a:gd name="connsiteY69" fmla="*/ 3299051 h 3465738"/>
                <a:gd name="connsiteX70" fmla="*/ 3516537 w 4215960"/>
                <a:gd name="connsiteY70" fmla="*/ 3273652 h 3465738"/>
                <a:gd name="connsiteX71" fmla="*/ 3537175 w 4215960"/>
                <a:gd name="connsiteY71" fmla="*/ 3251426 h 3465738"/>
                <a:gd name="connsiteX72" fmla="*/ 3591150 w 4215960"/>
                <a:gd name="connsiteY72" fmla="*/ 3283177 h 3465738"/>
                <a:gd name="connsiteX73" fmla="*/ 3597500 w 4215960"/>
                <a:gd name="connsiteY73" fmla="*/ 3238727 h 3465738"/>
                <a:gd name="connsiteX74" fmla="*/ 3541937 w 4215960"/>
                <a:gd name="connsiteY74" fmla="*/ 3214914 h 3465738"/>
                <a:gd name="connsiteX75" fmla="*/ 3540350 w 4215960"/>
                <a:gd name="connsiteY75" fmla="*/ 3205390 h 3465738"/>
                <a:gd name="connsiteX76" fmla="*/ 3527649 w 4215960"/>
                <a:gd name="connsiteY76" fmla="*/ 3167291 h 3465738"/>
                <a:gd name="connsiteX77" fmla="*/ 3533999 w 4215960"/>
                <a:gd name="connsiteY77" fmla="*/ 3119665 h 3465738"/>
                <a:gd name="connsiteX78" fmla="*/ 3545112 w 4215960"/>
                <a:gd name="connsiteY78" fmla="*/ 3064102 h 3465738"/>
                <a:gd name="connsiteX79" fmla="*/ 3507012 w 4215960"/>
                <a:gd name="connsiteY79" fmla="*/ 3033940 h 3465738"/>
                <a:gd name="connsiteX80" fmla="*/ 3540349 w 4215960"/>
                <a:gd name="connsiteY80" fmla="*/ 3024415 h 3465738"/>
                <a:gd name="connsiteX81" fmla="*/ 3518124 w 4215960"/>
                <a:gd name="connsiteY81" fmla="*/ 2987902 h 3465738"/>
                <a:gd name="connsiteX82" fmla="*/ 3556225 w 4215960"/>
                <a:gd name="connsiteY82" fmla="*/ 2983141 h 3465738"/>
                <a:gd name="connsiteX83" fmla="*/ 3562574 w 4215960"/>
                <a:gd name="connsiteY83" fmla="*/ 2949802 h 3465738"/>
                <a:gd name="connsiteX84" fmla="*/ 3624488 w 4215960"/>
                <a:gd name="connsiteY84" fmla="*/ 2959329 h 3465738"/>
                <a:gd name="connsiteX85" fmla="*/ 3657601 w 4215960"/>
                <a:gd name="connsiteY85" fmla="*/ 2974521 h 3465738"/>
                <a:gd name="connsiteX86" fmla="*/ 3623808 w 4215960"/>
                <a:gd name="connsiteY86" fmla="*/ 3015569 h 3465738"/>
                <a:gd name="connsiteX87" fmla="*/ 3662816 w 4215960"/>
                <a:gd name="connsiteY87" fmla="*/ 3123065 h 3465738"/>
                <a:gd name="connsiteX88" fmla="*/ 3715203 w 4215960"/>
                <a:gd name="connsiteY88" fmla="*/ 3154363 h 3465738"/>
                <a:gd name="connsiteX89" fmla="*/ 3767137 w 4215960"/>
                <a:gd name="connsiteY89" fmla="*/ 3112181 h 3465738"/>
                <a:gd name="connsiteX90" fmla="*/ 3852862 w 4215960"/>
                <a:gd name="connsiteY90" fmla="*/ 3063648 h 3465738"/>
                <a:gd name="connsiteX91" fmla="*/ 3835626 w 4215960"/>
                <a:gd name="connsiteY91" fmla="*/ 2974747 h 3465738"/>
                <a:gd name="connsiteX92" fmla="*/ 3912960 w 4215960"/>
                <a:gd name="connsiteY92" fmla="*/ 2842078 h 3465738"/>
                <a:gd name="connsiteX93" fmla="*/ 4205514 w 4215960"/>
                <a:gd name="connsiteY93" fmla="*/ 2508930 h 3465738"/>
                <a:gd name="connsiteX94" fmla="*/ 4124097 w 4215960"/>
                <a:gd name="connsiteY94" fmla="*/ 2499858 h 3465738"/>
                <a:gd name="connsiteX95" fmla="*/ 4128634 w 4215960"/>
                <a:gd name="connsiteY95" fmla="*/ 2408010 h 3465738"/>
                <a:gd name="connsiteX96" fmla="*/ 4079647 w 4215960"/>
                <a:gd name="connsiteY96" fmla="*/ 2382838 h 3465738"/>
                <a:gd name="connsiteX97" fmla="*/ 3995510 w 4215960"/>
                <a:gd name="connsiteY97" fmla="*/ 2414360 h 3465738"/>
                <a:gd name="connsiteX98" fmla="*/ 3958771 w 4215960"/>
                <a:gd name="connsiteY98" fmla="*/ 2378075 h 3465738"/>
                <a:gd name="connsiteX99" fmla="*/ 4003448 w 4215960"/>
                <a:gd name="connsiteY99" fmla="*/ 2355170 h 3465738"/>
                <a:gd name="connsiteX100" fmla="*/ 3874181 w 4215960"/>
                <a:gd name="connsiteY100" fmla="*/ 2141991 h 3465738"/>
                <a:gd name="connsiteX101" fmla="*/ 3889147 w 4215960"/>
                <a:gd name="connsiteY101" fmla="*/ 2111828 h 3465738"/>
                <a:gd name="connsiteX102" fmla="*/ 3865562 w 4215960"/>
                <a:gd name="connsiteY102" fmla="*/ 1996168 h 3465738"/>
                <a:gd name="connsiteX103" fmla="*/ 3706813 w 4215960"/>
                <a:gd name="connsiteY103" fmla="*/ 1985282 h 3465738"/>
                <a:gd name="connsiteX104" fmla="*/ 3673475 w 4215960"/>
                <a:gd name="connsiteY104" fmla="*/ 2034040 h 3465738"/>
                <a:gd name="connsiteX105" fmla="*/ 3584575 w 4215960"/>
                <a:gd name="connsiteY105" fmla="*/ 2048556 h 3465738"/>
                <a:gd name="connsiteX106" fmla="*/ 3590925 w 4215960"/>
                <a:gd name="connsiteY106" fmla="*/ 2026557 h 3465738"/>
                <a:gd name="connsiteX107" fmla="*/ 3537403 w 4215960"/>
                <a:gd name="connsiteY107" fmla="*/ 2010456 h 3465738"/>
                <a:gd name="connsiteX108" fmla="*/ 3512684 w 4215960"/>
                <a:gd name="connsiteY108" fmla="*/ 1845355 h 3465738"/>
                <a:gd name="connsiteX109" fmla="*/ 3232377 w 4215960"/>
                <a:gd name="connsiteY109" fmla="*/ 1778680 h 3465738"/>
                <a:gd name="connsiteX110" fmla="*/ 3096078 w 4215960"/>
                <a:gd name="connsiteY110" fmla="*/ 1821996 h 3465738"/>
                <a:gd name="connsiteX111" fmla="*/ 2964089 w 4215960"/>
                <a:gd name="connsiteY111" fmla="*/ 1814512 h 3465738"/>
                <a:gd name="connsiteX112" fmla="*/ 2831646 w 4215960"/>
                <a:gd name="connsiteY112" fmla="*/ 1703614 h 3465738"/>
                <a:gd name="connsiteX113" fmla="*/ 2618468 w 4215960"/>
                <a:gd name="connsiteY113" fmla="*/ 1400401 h 3465738"/>
                <a:gd name="connsiteX114" fmla="*/ 2220006 w 4215960"/>
                <a:gd name="connsiteY114" fmla="*/ 1260928 h 3465738"/>
                <a:gd name="connsiteX115" fmla="*/ 1821543 w 4215960"/>
                <a:gd name="connsiteY115" fmla="*/ 1284514 h 3465738"/>
                <a:gd name="connsiteX116" fmla="*/ 1799771 w 4215960"/>
                <a:gd name="connsiteY116" fmla="*/ 1211943 h 3465738"/>
                <a:gd name="connsiteX117" fmla="*/ 1756228 w 4215960"/>
                <a:gd name="connsiteY117" fmla="*/ 1139371 h 3465738"/>
                <a:gd name="connsiteX118" fmla="*/ 1625600 w 4215960"/>
                <a:gd name="connsiteY118" fmla="*/ 986971 h 3465738"/>
                <a:gd name="connsiteX119" fmla="*/ 1589314 w 4215960"/>
                <a:gd name="connsiteY119" fmla="*/ 928914 h 3465738"/>
                <a:gd name="connsiteX120" fmla="*/ 1574800 w 4215960"/>
                <a:gd name="connsiteY120" fmla="*/ 892628 h 3465738"/>
                <a:gd name="connsiteX121" fmla="*/ 1538514 w 4215960"/>
                <a:gd name="connsiteY121" fmla="*/ 856343 h 3465738"/>
                <a:gd name="connsiteX122" fmla="*/ 1509485 w 4215960"/>
                <a:gd name="connsiteY122" fmla="*/ 820057 h 3465738"/>
                <a:gd name="connsiteX123" fmla="*/ 1473200 w 4215960"/>
                <a:gd name="connsiteY123" fmla="*/ 783771 h 3465738"/>
                <a:gd name="connsiteX124" fmla="*/ 1436914 w 4215960"/>
                <a:gd name="connsiteY124" fmla="*/ 718457 h 3465738"/>
                <a:gd name="connsiteX125" fmla="*/ 1357085 w 4215960"/>
                <a:gd name="connsiteY125" fmla="*/ 624114 h 3465738"/>
                <a:gd name="connsiteX126" fmla="*/ 1335314 w 4215960"/>
                <a:gd name="connsiteY126" fmla="*/ 602343 h 3465738"/>
                <a:gd name="connsiteX127" fmla="*/ 1277257 w 4215960"/>
                <a:gd name="connsiteY127" fmla="*/ 529771 h 3465738"/>
                <a:gd name="connsiteX128" fmla="*/ 1219200 w 4215960"/>
                <a:gd name="connsiteY128" fmla="*/ 464457 h 3465738"/>
                <a:gd name="connsiteX129" fmla="*/ 1161143 w 4215960"/>
                <a:gd name="connsiteY129" fmla="*/ 406400 h 3465738"/>
                <a:gd name="connsiteX130" fmla="*/ 1081314 w 4215960"/>
                <a:gd name="connsiteY130" fmla="*/ 362857 h 3465738"/>
                <a:gd name="connsiteX131" fmla="*/ 1052285 w 4215960"/>
                <a:gd name="connsiteY131" fmla="*/ 333828 h 3465738"/>
                <a:gd name="connsiteX132" fmla="*/ 1001485 w 4215960"/>
                <a:gd name="connsiteY132" fmla="*/ 304800 h 3465738"/>
                <a:gd name="connsiteX133" fmla="*/ 979714 w 4215960"/>
                <a:gd name="connsiteY133" fmla="*/ 290285 h 3465738"/>
                <a:gd name="connsiteX134" fmla="*/ 928914 w 4215960"/>
                <a:gd name="connsiteY134" fmla="*/ 246743 h 3465738"/>
                <a:gd name="connsiteX135" fmla="*/ 907143 w 4215960"/>
                <a:gd name="connsiteY135" fmla="*/ 232228 h 3465738"/>
                <a:gd name="connsiteX136" fmla="*/ 885371 w 4215960"/>
                <a:gd name="connsiteY136" fmla="*/ 224971 h 3465738"/>
                <a:gd name="connsiteX137" fmla="*/ 849085 w 4215960"/>
                <a:gd name="connsiteY137" fmla="*/ 188685 h 3465738"/>
                <a:gd name="connsiteX138" fmla="*/ 820057 w 4215960"/>
                <a:gd name="connsiteY138" fmla="*/ 166914 h 3465738"/>
                <a:gd name="connsiteX139" fmla="*/ 812800 w 4215960"/>
                <a:gd name="connsiteY139" fmla="*/ 145143 h 3465738"/>
                <a:gd name="connsiteX140" fmla="*/ 762000 w 4215960"/>
                <a:gd name="connsiteY140" fmla="*/ 116114 h 3465738"/>
                <a:gd name="connsiteX141" fmla="*/ 740228 w 4215960"/>
                <a:gd name="connsiteY141" fmla="*/ 101600 h 3465738"/>
                <a:gd name="connsiteX142" fmla="*/ 703943 w 4215960"/>
                <a:gd name="connsiteY142" fmla="*/ 65314 h 3465738"/>
                <a:gd name="connsiteX143" fmla="*/ 689428 w 4215960"/>
                <a:gd name="connsiteY143" fmla="*/ 50800 h 3465738"/>
                <a:gd name="connsiteX144" fmla="*/ 660400 w 4215960"/>
                <a:gd name="connsiteY144" fmla="*/ 43543 h 3465738"/>
                <a:gd name="connsiteX145" fmla="*/ 638628 w 4215960"/>
                <a:gd name="connsiteY145" fmla="*/ 36285 h 3465738"/>
                <a:gd name="connsiteX146" fmla="*/ 602343 w 4215960"/>
                <a:gd name="connsiteY146" fmla="*/ 0 h 3465738"/>
                <a:gd name="connsiteX0" fmla="*/ 602343 w 4215960"/>
                <a:gd name="connsiteY0" fmla="*/ 0 h 3465738"/>
                <a:gd name="connsiteX1" fmla="*/ 406400 w 4215960"/>
                <a:gd name="connsiteY1" fmla="*/ 7257 h 3465738"/>
                <a:gd name="connsiteX2" fmla="*/ 362857 w 4215960"/>
                <a:gd name="connsiteY2" fmla="*/ 36285 h 3465738"/>
                <a:gd name="connsiteX3" fmla="*/ 312057 w 4215960"/>
                <a:gd name="connsiteY3" fmla="*/ 50800 h 3465738"/>
                <a:gd name="connsiteX4" fmla="*/ 239485 w 4215960"/>
                <a:gd name="connsiteY4" fmla="*/ 101600 h 3465738"/>
                <a:gd name="connsiteX5" fmla="*/ 210457 w 4215960"/>
                <a:gd name="connsiteY5" fmla="*/ 108857 h 3465738"/>
                <a:gd name="connsiteX6" fmla="*/ 159657 w 4215960"/>
                <a:gd name="connsiteY6" fmla="*/ 137885 h 3465738"/>
                <a:gd name="connsiteX7" fmla="*/ 130628 w 4215960"/>
                <a:gd name="connsiteY7" fmla="*/ 166914 h 3465738"/>
                <a:gd name="connsiteX8" fmla="*/ 108857 w 4215960"/>
                <a:gd name="connsiteY8" fmla="*/ 188685 h 3465738"/>
                <a:gd name="connsiteX9" fmla="*/ 94343 w 4215960"/>
                <a:gd name="connsiteY9" fmla="*/ 203200 h 3465738"/>
                <a:gd name="connsiteX10" fmla="*/ 43543 w 4215960"/>
                <a:gd name="connsiteY10" fmla="*/ 283028 h 3465738"/>
                <a:gd name="connsiteX11" fmla="*/ 14514 w 4215960"/>
                <a:gd name="connsiteY11" fmla="*/ 362857 h 3465738"/>
                <a:gd name="connsiteX12" fmla="*/ 0 w 4215960"/>
                <a:gd name="connsiteY12" fmla="*/ 420914 h 3465738"/>
                <a:gd name="connsiteX13" fmla="*/ 7257 w 4215960"/>
                <a:gd name="connsiteY13" fmla="*/ 1393371 h 3465738"/>
                <a:gd name="connsiteX14" fmla="*/ 29028 w 4215960"/>
                <a:gd name="connsiteY14" fmla="*/ 1494971 h 3465738"/>
                <a:gd name="connsiteX15" fmla="*/ 43543 w 4215960"/>
                <a:gd name="connsiteY15" fmla="*/ 1531257 h 3465738"/>
                <a:gd name="connsiteX16" fmla="*/ 58057 w 4215960"/>
                <a:gd name="connsiteY16" fmla="*/ 1596571 h 3465738"/>
                <a:gd name="connsiteX17" fmla="*/ 79828 w 4215960"/>
                <a:gd name="connsiteY17" fmla="*/ 1647371 h 3465738"/>
                <a:gd name="connsiteX18" fmla="*/ 116114 w 4215960"/>
                <a:gd name="connsiteY18" fmla="*/ 1763485 h 3465738"/>
                <a:gd name="connsiteX19" fmla="*/ 137885 w 4215960"/>
                <a:gd name="connsiteY19" fmla="*/ 1828800 h 3465738"/>
                <a:gd name="connsiteX20" fmla="*/ 145143 w 4215960"/>
                <a:gd name="connsiteY20" fmla="*/ 1850571 h 3465738"/>
                <a:gd name="connsiteX21" fmla="*/ 166914 w 4215960"/>
                <a:gd name="connsiteY21" fmla="*/ 1894114 h 3465738"/>
                <a:gd name="connsiteX22" fmla="*/ 188685 w 4215960"/>
                <a:gd name="connsiteY22" fmla="*/ 1944914 h 3465738"/>
                <a:gd name="connsiteX23" fmla="*/ 195943 w 4215960"/>
                <a:gd name="connsiteY23" fmla="*/ 1973943 h 3465738"/>
                <a:gd name="connsiteX24" fmla="*/ 232228 w 4215960"/>
                <a:gd name="connsiteY24" fmla="*/ 2024743 h 3465738"/>
                <a:gd name="connsiteX25" fmla="*/ 254000 w 4215960"/>
                <a:gd name="connsiteY25" fmla="*/ 2082800 h 3465738"/>
                <a:gd name="connsiteX26" fmla="*/ 275771 w 4215960"/>
                <a:gd name="connsiteY26" fmla="*/ 2104571 h 3465738"/>
                <a:gd name="connsiteX27" fmla="*/ 312057 w 4215960"/>
                <a:gd name="connsiteY27" fmla="*/ 2177143 h 3465738"/>
                <a:gd name="connsiteX28" fmla="*/ 348343 w 4215960"/>
                <a:gd name="connsiteY28" fmla="*/ 2227943 h 3465738"/>
                <a:gd name="connsiteX29" fmla="*/ 355600 w 4215960"/>
                <a:gd name="connsiteY29" fmla="*/ 2249714 h 3465738"/>
                <a:gd name="connsiteX30" fmla="*/ 406400 w 4215960"/>
                <a:gd name="connsiteY30" fmla="*/ 2315028 h 3465738"/>
                <a:gd name="connsiteX31" fmla="*/ 435428 w 4215960"/>
                <a:gd name="connsiteY31" fmla="*/ 2380343 h 3465738"/>
                <a:gd name="connsiteX32" fmla="*/ 457200 w 4215960"/>
                <a:gd name="connsiteY32" fmla="*/ 2409371 h 3465738"/>
                <a:gd name="connsiteX33" fmla="*/ 471714 w 4215960"/>
                <a:gd name="connsiteY33" fmla="*/ 2467428 h 3465738"/>
                <a:gd name="connsiteX34" fmla="*/ 478971 w 4215960"/>
                <a:gd name="connsiteY34" fmla="*/ 2489200 h 3465738"/>
                <a:gd name="connsiteX35" fmla="*/ 486228 w 4215960"/>
                <a:gd name="connsiteY35" fmla="*/ 2518228 h 3465738"/>
                <a:gd name="connsiteX36" fmla="*/ 493485 w 4215960"/>
                <a:gd name="connsiteY36" fmla="*/ 2583543 h 3465738"/>
                <a:gd name="connsiteX37" fmla="*/ 515257 w 4215960"/>
                <a:gd name="connsiteY37" fmla="*/ 2641600 h 3465738"/>
                <a:gd name="connsiteX38" fmla="*/ 544285 w 4215960"/>
                <a:gd name="connsiteY38" fmla="*/ 2685143 h 3465738"/>
                <a:gd name="connsiteX39" fmla="*/ 573314 w 4215960"/>
                <a:gd name="connsiteY39" fmla="*/ 2735943 h 3465738"/>
                <a:gd name="connsiteX40" fmla="*/ 602343 w 4215960"/>
                <a:gd name="connsiteY40" fmla="*/ 2757714 h 3465738"/>
                <a:gd name="connsiteX41" fmla="*/ 645885 w 4215960"/>
                <a:gd name="connsiteY41" fmla="*/ 2801257 h 3465738"/>
                <a:gd name="connsiteX42" fmla="*/ 674914 w 4215960"/>
                <a:gd name="connsiteY42" fmla="*/ 2823028 h 3465738"/>
                <a:gd name="connsiteX43" fmla="*/ 711200 w 4215960"/>
                <a:gd name="connsiteY43" fmla="*/ 2866571 h 3465738"/>
                <a:gd name="connsiteX44" fmla="*/ 740228 w 4215960"/>
                <a:gd name="connsiteY44" fmla="*/ 2888343 h 3465738"/>
                <a:gd name="connsiteX45" fmla="*/ 812800 w 4215960"/>
                <a:gd name="connsiteY45" fmla="*/ 2953657 h 3465738"/>
                <a:gd name="connsiteX46" fmla="*/ 849085 w 4215960"/>
                <a:gd name="connsiteY46" fmla="*/ 2997200 h 3465738"/>
                <a:gd name="connsiteX47" fmla="*/ 870857 w 4215960"/>
                <a:gd name="connsiteY47" fmla="*/ 3011714 h 3465738"/>
                <a:gd name="connsiteX48" fmla="*/ 907143 w 4215960"/>
                <a:gd name="connsiteY48" fmla="*/ 3055257 h 3465738"/>
                <a:gd name="connsiteX49" fmla="*/ 936171 w 4215960"/>
                <a:gd name="connsiteY49" fmla="*/ 3077028 h 3465738"/>
                <a:gd name="connsiteX50" fmla="*/ 1030514 w 4215960"/>
                <a:gd name="connsiteY50" fmla="*/ 3120571 h 3465738"/>
                <a:gd name="connsiteX51" fmla="*/ 1480457 w 4215960"/>
                <a:gd name="connsiteY51" fmla="*/ 3106057 h 3465738"/>
                <a:gd name="connsiteX52" fmla="*/ 1531257 w 4215960"/>
                <a:gd name="connsiteY52" fmla="*/ 3091543 h 3465738"/>
                <a:gd name="connsiteX53" fmla="*/ 1618343 w 4215960"/>
                <a:gd name="connsiteY53" fmla="*/ 3084285 h 3465738"/>
                <a:gd name="connsiteX54" fmla="*/ 1698171 w 4215960"/>
                <a:gd name="connsiteY54" fmla="*/ 3069771 h 3465738"/>
                <a:gd name="connsiteX55" fmla="*/ 1756228 w 4215960"/>
                <a:gd name="connsiteY55" fmla="*/ 3062514 h 3465738"/>
                <a:gd name="connsiteX56" fmla="*/ 1785257 w 4215960"/>
                <a:gd name="connsiteY56" fmla="*/ 3048000 h 3465738"/>
                <a:gd name="connsiteX57" fmla="*/ 1850571 w 4215960"/>
                <a:gd name="connsiteY57" fmla="*/ 3026228 h 3465738"/>
                <a:gd name="connsiteX58" fmla="*/ 1886857 w 4215960"/>
                <a:gd name="connsiteY58" fmla="*/ 3011714 h 3465738"/>
                <a:gd name="connsiteX59" fmla="*/ 1988457 w 4215960"/>
                <a:gd name="connsiteY59" fmla="*/ 2997200 h 3465738"/>
                <a:gd name="connsiteX60" fmla="*/ 2017485 w 4215960"/>
                <a:gd name="connsiteY60" fmla="*/ 2989943 h 3465738"/>
                <a:gd name="connsiteX61" fmla="*/ 2053771 w 4215960"/>
                <a:gd name="connsiteY61" fmla="*/ 2982685 h 3465738"/>
                <a:gd name="connsiteX62" fmla="*/ 2140857 w 4215960"/>
                <a:gd name="connsiteY62" fmla="*/ 2968171 h 3465738"/>
                <a:gd name="connsiteX63" fmla="*/ 3390673 w 4215960"/>
                <a:gd name="connsiteY63" fmla="*/ 3318556 h 3465738"/>
                <a:gd name="connsiteX64" fmla="*/ 3391125 w 4215960"/>
                <a:gd name="connsiteY64" fmla="*/ 3321275 h 3465738"/>
                <a:gd name="connsiteX65" fmla="*/ 3449863 w 4215960"/>
                <a:gd name="connsiteY65" fmla="*/ 3432400 h 3465738"/>
                <a:gd name="connsiteX66" fmla="*/ 3491138 w 4215960"/>
                <a:gd name="connsiteY66" fmla="*/ 3408588 h 3465738"/>
                <a:gd name="connsiteX67" fmla="*/ 3575275 w 4215960"/>
                <a:gd name="connsiteY67" fmla="*/ 3465738 h 3465738"/>
                <a:gd name="connsiteX68" fmla="*/ 3592738 w 4215960"/>
                <a:gd name="connsiteY68" fmla="*/ 3364140 h 3465738"/>
                <a:gd name="connsiteX69" fmla="*/ 3567338 w 4215960"/>
                <a:gd name="connsiteY69" fmla="*/ 3341914 h 3465738"/>
                <a:gd name="connsiteX70" fmla="*/ 3494312 w 4215960"/>
                <a:gd name="connsiteY70" fmla="*/ 3299051 h 3465738"/>
                <a:gd name="connsiteX71" fmla="*/ 3516537 w 4215960"/>
                <a:gd name="connsiteY71" fmla="*/ 3273652 h 3465738"/>
                <a:gd name="connsiteX72" fmla="*/ 3537175 w 4215960"/>
                <a:gd name="connsiteY72" fmla="*/ 3251426 h 3465738"/>
                <a:gd name="connsiteX73" fmla="*/ 3591150 w 4215960"/>
                <a:gd name="connsiteY73" fmla="*/ 3283177 h 3465738"/>
                <a:gd name="connsiteX74" fmla="*/ 3597500 w 4215960"/>
                <a:gd name="connsiteY74" fmla="*/ 3238727 h 3465738"/>
                <a:gd name="connsiteX75" fmla="*/ 3541937 w 4215960"/>
                <a:gd name="connsiteY75" fmla="*/ 3214914 h 3465738"/>
                <a:gd name="connsiteX76" fmla="*/ 3540350 w 4215960"/>
                <a:gd name="connsiteY76" fmla="*/ 3205390 h 3465738"/>
                <a:gd name="connsiteX77" fmla="*/ 3527649 w 4215960"/>
                <a:gd name="connsiteY77" fmla="*/ 3167291 h 3465738"/>
                <a:gd name="connsiteX78" fmla="*/ 3533999 w 4215960"/>
                <a:gd name="connsiteY78" fmla="*/ 3119665 h 3465738"/>
                <a:gd name="connsiteX79" fmla="*/ 3545112 w 4215960"/>
                <a:gd name="connsiteY79" fmla="*/ 3064102 h 3465738"/>
                <a:gd name="connsiteX80" fmla="*/ 3507012 w 4215960"/>
                <a:gd name="connsiteY80" fmla="*/ 3033940 h 3465738"/>
                <a:gd name="connsiteX81" fmla="*/ 3540349 w 4215960"/>
                <a:gd name="connsiteY81" fmla="*/ 3024415 h 3465738"/>
                <a:gd name="connsiteX82" fmla="*/ 3518124 w 4215960"/>
                <a:gd name="connsiteY82" fmla="*/ 2987902 h 3465738"/>
                <a:gd name="connsiteX83" fmla="*/ 3556225 w 4215960"/>
                <a:gd name="connsiteY83" fmla="*/ 2983141 h 3465738"/>
                <a:gd name="connsiteX84" fmla="*/ 3562574 w 4215960"/>
                <a:gd name="connsiteY84" fmla="*/ 2949802 h 3465738"/>
                <a:gd name="connsiteX85" fmla="*/ 3624488 w 4215960"/>
                <a:gd name="connsiteY85" fmla="*/ 2959329 h 3465738"/>
                <a:gd name="connsiteX86" fmla="*/ 3657601 w 4215960"/>
                <a:gd name="connsiteY86" fmla="*/ 2974521 h 3465738"/>
                <a:gd name="connsiteX87" fmla="*/ 3623808 w 4215960"/>
                <a:gd name="connsiteY87" fmla="*/ 3015569 h 3465738"/>
                <a:gd name="connsiteX88" fmla="*/ 3662816 w 4215960"/>
                <a:gd name="connsiteY88" fmla="*/ 3123065 h 3465738"/>
                <a:gd name="connsiteX89" fmla="*/ 3715203 w 4215960"/>
                <a:gd name="connsiteY89" fmla="*/ 3154363 h 3465738"/>
                <a:gd name="connsiteX90" fmla="*/ 3767137 w 4215960"/>
                <a:gd name="connsiteY90" fmla="*/ 3112181 h 3465738"/>
                <a:gd name="connsiteX91" fmla="*/ 3852862 w 4215960"/>
                <a:gd name="connsiteY91" fmla="*/ 3063648 h 3465738"/>
                <a:gd name="connsiteX92" fmla="*/ 3835626 w 4215960"/>
                <a:gd name="connsiteY92" fmla="*/ 2974747 h 3465738"/>
                <a:gd name="connsiteX93" fmla="*/ 3912960 w 4215960"/>
                <a:gd name="connsiteY93" fmla="*/ 2842078 h 3465738"/>
                <a:gd name="connsiteX94" fmla="*/ 4205514 w 4215960"/>
                <a:gd name="connsiteY94" fmla="*/ 2508930 h 3465738"/>
                <a:gd name="connsiteX95" fmla="*/ 4124097 w 4215960"/>
                <a:gd name="connsiteY95" fmla="*/ 2499858 h 3465738"/>
                <a:gd name="connsiteX96" fmla="*/ 4128634 w 4215960"/>
                <a:gd name="connsiteY96" fmla="*/ 2408010 h 3465738"/>
                <a:gd name="connsiteX97" fmla="*/ 4079647 w 4215960"/>
                <a:gd name="connsiteY97" fmla="*/ 2382838 h 3465738"/>
                <a:gd name="connsiteX98" fmla="*/ 3995510 w 4215960"/>
                <a:gd name="connsiteY98" fmla="*/ 2414360 h 3465738"/>
                <a:gd name="connsiteX99" fmla="*/ 3958771 w 4215960"/>
                <a:gd name="connsiteY99" fmla="*/ 2378075 h 3465738"/>
                <a:gd name="connsiteX100" fmla="*/ 4003448 w 4215960"/>
                <a:gd name="connsiteY100" fmla="*/ 2355170 h 3465738"/>
                <a:gd name="connsiteX101" fmla="*/ 3874181 w 4215960"/>
                <a:gd name="connsiteY101" fmla="*/ 2141991 h 3465738"/>
                <a:gd name="connsiteX102" fmla="*/ 3889147 w 4215960"/>
                <a:gd name="connsiteY102" fmla="*/ 2111828 h 3465738"/>
                <a:gd name="connsiteX103" fmla="*/ 3865562 w 4215960"/>
                <a:gd name="connsiteY103" fmla="*/ 1996168 h 3465738"/>
                <a:gd name="connsiteX104" fmla="*/ 3706813 w 4215960"/>
                <a:gd name="connsiteY104" fmla="*/ 1985282 h 3465738"/>
                <a:gd name="connsiteX105" fmla="*/ 3673475 w 4215960"/>
                <a:gd name="connsiteY105" fmla="*/ 2034040 h 3465738"/>
                <a:gd name="connsiteX106" fmla="*/ 3584575 w 4215960"/>
                <a:gd name="connsiteY106" fmla="*/ 2048556 h 3465738"/>
                <a:gd name="connsiteX107" fmla="*/ 3590925 w 4215960"/>
                <a:gd name="connsiteY107" fmla="*/ 2026557 h 3465738"/>
                <a:gd name="connsiteX108" fmla="*/ 3537403 w 4215960"/>
                <a:gd name="connsiteY108" fmla="*/ 2010456 h 3465738"/>
                <a:gd name="connsiteX109" fmla="*/ 3512684 w 4215960"/>
                <a:gd name="connsiteY109" fmla="*/ 1845355 h 3465738"/>
                <a:gd name="connsiteX110" fmla="*/ 3232377 w 4215960"/>
                <a:gd name="connsiteY110" fmla="*/ 1778680 h 3465738"/>
                <a:gd name="connsiteX111" fmla="*/ 3096078 w 4215960"/>
                <a:gd name="connsiteY111" fmla="*/ 1821996 h 3465738"/>
                <a:gd name="connsiteX112" fmla="*/ 2964089 w 4215960"/>
                <a:gd name="connsiteY112" fmla="*/ 1814512 h 3465738"/>
                <a:gd name="connsiteX113" fmla="*/ 2831646 w 4215960"/>
                <a:gd name="connsiteY113" fmla="*/ 1703614 h 3465738"/>
                <a:gd name="connsiteX114" fmla="*/ 2618468 w 4215960"/>
                <a:gd name="connsiteY114" fmla="*/ 1400401 h 3465738"/>
                <a:gd name="connsiteX115" fmla="*/ 2220006 w 4215960"/>
                <a:gd name="connsiteY115" fmla="*/ 1260928 h 3465738"/>
                <a:gd name="connsiteX116" fmla="*/ 1821543 w 4215960"/>
                <a:gd name="connsiteY116" fmla="*/ 1284514 h 3465738"/>
                <a:gd name="connsiteX117" fmla="*/ 1799771 w 4215960"/>
                <a:gd name="connsiteY117" fmla="*/ 1211943 h 3465738"/>
                <a:gd name="connsiteX118" fmla="*/ 1756228 w 4215960"/>
                <a:gd name="connsiteY118" fmla="*/ 1139371 h 3465738"/>
                <a:gd name="connsiteX119" fmla="*/ 1625600 w 4215960"/>
                <a:gd name="connsiteY119" fmla="*/ 986971 h 3465738"/>
                <a:gd name="connsiteX120" fmla="*/ 1589314 w 4215960"/>
                <a:gd name="connsiteY120" fmla="*/ 928914 h 3465738"/>
                <a:gd name="connsiteX121" fmla="*/ 1574800 w 4215960"/>
                <a:gd name="connsiteY121" fmla="*/ 892628 h 3465738"/>
                <a:gd name="connsiteX122" fmla="*/ 1538514 w 4215960"/>
                <a:gd name="connsiteY122" fmla="*/ 856343 h 3465738"/>
                <a:gd name="connsiteX123" fmla="*/ 1509485 w 4215960"/>
                <a:gd name="connsiteY123" fmla="*/ 820057 h 3465738"/>
                <a:gd name="connsiteX124" fmla="*/ 1473200 w 4215960"/>
                <a:gd name="connsiteY124" fmla="*/ 783771 h 3465738"/>
                <a:gd name="connsiteX125" fmla="*/ 1436914 w 4215960"/>
                <a:gd name="connsiteY125" fmla="*/ 718457 h 3465738"/>
                <a:gd name="connsiteX126" fmla="*/ 1357085 w 4215960"/>
                <a:gd name="connsiteY126" fmla="*/ 624114 h 3465738"/>
                <a:gd name="connsiteX127" fmla="*/ 1335314 w 4215960"/>
                <a:gd name="connsiteY127" fmla="*/ 602343 h 3465738"/>
                <a:gd name="connsiteX128" fmla="*/ 1277257 w 4215960"/>
                <a:gd name="connsiteY128" fmla="*/ 529771 h 3465738"/>
                <a:gd name="connsiteX129" fmla="*/ 1219200 w 4215960"/>
                <a:gd name="connsiteY129" fmla="*/ 464457 h 3465738"/>
                <a:gd name="connsiteX130" fmla="*/ 1161143 w 4215960"/>
                <a:gd name="connsiteY130" fmla="*/ 406400 h 3465738"/>
                <a:gd name="connsiteX131" fmla="*/ 1081314 w 4215960"/>
                <a:gd name="connsiteY131" fmla="*/ 362857 h 3465738"/>
                <a:gd name="connsiteX132" fmla="*/ 1052285 w 4215960"/>
                <a:gd name="connsiteY132" fmla="*/ 333828 h 3465738"/>
                <a:gd name="connsiteX133" fmla="*/ 1001485 w 4215960"/>
                <a:gd name="connsiteY133" fmla="*/ 304800 h 3465738"/>
                <a:gd name="connsiteX134" fmla="*/ 979714 w 4215960"/>
                <a:gd name="connsiteY134" fmla="*/ 290285 h 3465738"/>
                <a:gd name="connsiteX135" fmla="*/ 928914 w 4215960"/>
                <a:gd name="connsiteY135" fmla="*/ 246743 h 3465738"/>
                <a:gd name="connsiteX136" fmla="*/ 907143 w 4215960"/>
                <a:gd name="connsiteY136" fmla="*/ 232228 h 3465738"/>
                <a:gd name="connsiteX137" fmla="*/ 885371 w 4215960"/>
                <a:gd name="connsiteY137" fmla="*/ 224971 h 3465738"/>
                <a:gd name="connsiteX138" fmla="*/ 849085 w 4215960"/>
                <a:gd name="connsiteY138" fmla="*/ 188685 h 3465738"/>
                <a:gd name="connsiteX139" fmla="*/ 820057 w 4215960"/>
                <a:gd name="connsiteY139" fmla="*/ 166914 h 3465738"/>
                <a:gd name="connsiteX140" fmla="*/ 812800 w 4215960"/>
                <a:gd name="connsiteY140" fmla="*/ 145143 h 3465738"/>
                <a:gd name="connsiteX141" fmla="*/ 762000 w 4215960"/>
                <a:gd name="connsiteY141" fmla="*/ 116114 h 3465738"/>
                <a:gd name="connsiteX142" fmla="*/ 740228 w 4215960"/>
                <a:gd name="connsiteY142" fmla="*/ 101600 h 3465738"/>
                <a:gd name="connsiteX143" fmla="*/ 703943 w 4215960"/>
                <a:gd name="connsiteY143" fmla="*/ 65314 h 3465738"/>
                <a:gd name="connsiteX144" fmla="*/ 689428 w 4215960"/>
                <a:gd name="connsiteY144" fmla="*/ 50800 h 3465738"/>
                <a:gd name="connsiteX145" fmla="*/ 660400 w 4215960"/>
                <a:gd name="connsiteY145" fmla="*/ 43543 h 3465738"/>
                <a:gd name="connsiteX146" fmla="*/ 638628 w 4215960"/>
                <a:gd name="connsiteY146" fmla="*/ 36285 h 3465738"/>
                <a:gd name="connsiteX147" fmla="*/ 602343 w 4215960"/>
                <a:gd name="connsiteY147" fmla="*/ 0 h 3465738"/>
                <a:gd name="connsiteX0" fmla="*/ 602343 w 4215960"/>
                <a:gd name="connsiteY0" fmla="*/ 0 h 3470675"/>
                <a:gd name="connsiteX1" fmla="*/ 406400 w 4215960"/>
                <a:gd name="connsiteY1" fmla="*/ 7257 h 3470675"/>
                <a:gd name="connsiteX2" fmla="*/ 362857 w 4215960"/>
                <a:gd name="connsiteY2" fmla="*/ 36285 h 3470675"/>
                <a:gd name="connsiteX3" fmla="*/ 312057 w 4215960"/>
                <a:gd name="connsiteY3" fmla="*/ 50800 h 3470675"/>
                <a:gd name="connsiteX4" fmla="*/ 239485 w 4215960"/>
                <a:gd name="connsiteY4" fmla="*/ 101600 h 3470675"/>
                <a:gd name="connsiteX5" fmla="*/ 210457 w 4215960"/>
                <a:gd name="connsiteY5" fmla="*/ 108857 h 3470675"/>
                <a:gd name="connsiteX6" fmla="*/ 159657 w 4215960"/>
                <a:gd name="connsiteY6" fmla="*/ 137885 h 3470675"/>
                <a:gd name="connsiteX7" fmla="*/ 130628 w 4215960"/>
                <a:gd name="connsiteY7" fmla="*/ 166914 h 3470675"/>
                <a:gd name="connsiteX8" fmla="*/ 108857 w 4215960"/>
                <a:gd name="connsiteY8" fmla="*/ 188685 h 3470675"/>
                <a:gd name="connsiteX9" fmla="*/ 94343 w 4215960"/>
                <a:gd name="connsiteY9" fmla="*/ 203200 h 3470675"/>
                <a:gd name="connsiteX10" fmla="*/ 43543 w 4215960"/>
                <a:gd name="connsiteY10" fmla="*/ 283028 h 3470675"/>
                <a:gd name="connsiteX11" fmla="*/ 14514 w 4215960"/>
                <a:gd name="connsiteY11" fmla="*/ 362857 h 3470675"/>
                <a:gd name="connsiteX12" fmla="*/ 0 w 4215960"/>
                <a:gd name="connsiteY12" fmla="*/ 420914 h 3470675"/>
                <a:gd name="connsiteX13" fmla="*/ 7257 w 4215960"/>
                <a:gd name="connsiteY13" fmla="*/ 1393371 h 3470675"/>
                <a:gd name="connsiteX14" fmla="*/ 29028 w 4215960"/>
                <a:gd name="connsiteY14" fmla="*/ 1494971 h 3470675"/>
                <a:gd name="connsiteX15" fmla="*/ 43543 w 4215960"/>
                <a:gd name="connsiteY15" fmla="*/ 1531257 h 3470675"/>
                <a:gd name="connsiteX16" fmla="*/ 58057 w 4215960"/>
                <a:gd name="connsiteY16" fmla="*/ 1596571 h 3470675"/>
                <a:gd name="connsiteX17" fmla="*/ 79828 w 4215960"/>
                <a:gd name="connsiteY17" fmla="*/ 1647371 h 3470675"/>
                <a:gd name="connsiteX18" fmla="*/ 116114 w 4215960"/>
                <a:gd name="connsiteY18" fmla="*/ 1763485 h 3470675"/>
                <a:gd name="connsiteX19" fmla="*/ 137885 w 4215960"/>
                <a:gd name="connsiteY19" fmla="*/ 1828800 h 3470675"/>
                <a:gd name="connsiteX20" fmla="*/ 145143 w 4215960"/>
                <a:gd name="connsiteY20" fmla="*/ 1850571 h 3470675"/>
                <a:gd name="connsiteX21" fmla="*/ 166914 w 4215960"/>
                <a:gd name="connsiteY21" fmla="*/ 1894114 h 3470675"/>
                <a:gd name="connsiteX22" fmla="*/ 188685 w 4215960"/>
                <a:gd name="connsiteY22" fmla="*/ 1944914 h 3470675"/>
                <a:gd name="connsiteX23" fmla="*/ 195943 w 4215960"/>
                <a:gd name="connsiteY23" fmla="*/ 1973943 h 3470675"/>
                <a:gd name="connsiteX24" fmla="*/ 232228 w 4215960"/>
                <a:gd name="connsiteY24" fmla="*/ 2024743 h 3470675"/>
                <a:gd name="connsiteX25" fmla="*/ 254000 w 4215960"/>
                <a:gd name="connsiteY25" fmla="*/ 2082800 h 3470675"/>
                <a:gd name="connsiteX26" fmla="*/ 275771 w 4215960"/>
                <a:gd name="connsiteY26" fmla="*/ 2104571 h 3470675"/>
                <a:gd name="connsiteX27" fmla="*/ 312057 w 4215960"/>
                <a:gd name="connsiteY27" fmla="*/ 2177143 h 3470675"/>
                <a:gd name="connsiteX28" fmla="*/ 348343 w 4215960"/>
                <a:gd name="connsiteY28" fmla="*/ 2227943 h 3470675"/>
                <a:gd name="connsiteX29" fmla="*/ 355600 w 4215960"/>
                <a:gd name="connsiteY29" fmla="*/ 2249714 h 3470675"/>
                <a:gd name="connsiteX30" fmla="*/ 406400 w 4215960"/>
                <a:gd name="connsiteY30" fmla="*/ 2315028 h 3470675"/>
                <a:gd name="connsiteX31" fmla="*/ 435428 w 4215960"/>
                <a:gd name="connsiteY31" fmla="*/ 2380343 h 3470675"/>
                <a:gd name="connsiteX32" fmla="*/ 457200 w 4215960"/>
                <a:gd name="connsiteY32" fmla="*/ 2409371 h 3470675"/>
                <a:gd name="connsiteX33" fmla="*/ 471714 w 4215960"/>
                <a:gd name="connsiteY33" fmla="*/ 2467428 h 3470675"/>
                <a:gd name="connsiteX34" fmla="*/ 478971 w 4215960"/>
                <a:gd name="connsiteY34" fmla="*/ 2489200 h 3470675"/>
                <a:gd name="connsiteX35" fmla="*/ 486228 w 4215960"/>
                <a:gd name="connsiteY35" fmla="*/ 2518228 h 3470675"/>
                <a:gd name="connsiteX36" fmla="*/ 493485 w 4215960"/>
                <a:gd name="connsiteY36" fmla="*/ 2583543 h 3470675"/>
                <a:gd name="connsiteX37" fmla="*/ 515257 w 4215960"/>
                <a:gd name="connsiteY37" fmla="*/ 2641600 h 3470675"/>
                <a:gd name="connsiteX38" fmla="*/ 544285 w 4215960"/>
                <a:gd name="connsiteY38" fmla="*/ 2685143 h 3470675"/>
                <a:gd name="connsiteX39" fmla="*/ 573314 w 4215960"/>
                <a:gd name="connsiteY39" fmla="*/ 2735943 h 3470675"/>
                <a:gd name="connsiteX40" fmla="*/ 602343 w 4215960"/>
                <a:gd name="connsiteY40" fmla="*/ 2757714 h 3470675"/>
                <a:gd name="connsiteX41" fmla="*/ 645885 w 4215960"/>
                <a:gd name="connsiteY41" fmla="*/ 2801257 h 3470675"/>
                <a:gd name="connsiteX42" fmla="*/ 674914 w 4215960"/>
                <a:gd name="connsiteY42" fmla="*/ 2823028 h 3470675"/>
                <a:gd name="connsiteX43" fmla="*/ 711200 w 4215960"/>
                <a:gd name="connsiteY43" fmla="*/ 2866571 h 3470675"/>
                <a:gd name="connsiteX44" fmla="*/ 740228 w 4215960"/>
                <a:gd name="connsiteY44" fmla="*/ 2888343 h 3470675"/>
                <a:gd name="connsiteX45" fmla="*/ 812800 w 4215960"/>
                <a:gd name="connsiteY45" fmla="*/ 2953657 h 3470675"/>
                <a:gd name="connsiteX46" fmla="*/ 849085 w 4215960"/>
                <a:gd name="connsiteY46" fmla="*/ 2997200 h 3470675"/>
                <a:gd name="connsiteX47" fmla="*/ 870857 w 4215960"/>
                <a:gd name="connsiteY47" fmla="*/ 3011714 h 3470675"/>
                <a:gd name="connsiteX48" fmla="*/ 907143 w 4215960"/>
                <a:gd name="connsiteY48" fmla="*/ 3055257 h 3470675"/>
                <a:gd name="connsiteX49" fmla="*/ 936171 w 4215960"/>
                <a:gd name="connsiteY49" fmla="*/ 3077028 h 3470675"/>
                <a:gd name="connsiteX50" fmla="*/ 1030514 w 4215960"/>
                <a:gd name="connsiteY50" fmla="*/ 3120571 h 3470675"/>
                <a:gd name="connsiteX51" fmla="*/ 1480457 w 4215960"/>
                <a:gd name="connsiteY51" fmla="*/ 3106057 h 3470675"/>
                <a:gd name="connsiteX52" fmla="*/ 1531257 w 4215960"/>
                <a:gd name="connsiteY52" fmla="*/ 3091543 h 3470675"/>
                <a:gd name="connsiteX53" fmla="*/ 1618343 w 4215960"/>
                <a:gd name="connsiteY53" fmla="*/ 3084285 h 3470675"/>
                <a:gd name="connsiteX54" fmla="*/ 1698171 w 4215960"/>
                <a:gd name="connsiteY54" fmla="*/ 3069771 h 3470675"/>
                <a:gd name="connsiteX55" fmla="*/ 1756228 w 4215960"/>
                <a:gd name="connsiteY55" fmla="*/ 3062514 h 3470675"/>
                <a:gd name="connsiteX56" fmla="*/ 1785257 w 4215960"/>
                <a:gd name="connsiteY56" fmla="*/ 3048000 h 3470675"/>
                <a:gd name="connsiteX57" fmla="*/ 1850571 w 4215960"/>
                <a:gd name="connsiteY57" fmla="*/ 3026228 h 3470675"/>
                <a:gd name="connsiteX58" fmla="*/ 1886857 w 4215960"/>
                <a:gd name="connsiteY58" fmla="*/ 3011714 h 3470675"/>
                <a:gd name="connsiteX59" fmla="*/ 1988457 w 4215960"/>
                <a:gd name="connsiteY59" fmla="*/ 2997200 h 3470675"/>
                <a:gd name="connsiteX60" fmla="*/ 2017485 w 4215960"/>
                <a:gd name="connsiteY60" fmla="*/ 2989943 h 3470675"/>
                <a:gd name="connsiteX61" fmla="*/ 2053771 w 4215960"/>
                <a:gd name="connsiteY61" fmla="*/ 2982685 h 3470675"/>
                <a:gd name="connsiteX62" fmla="*/ 2140857 w 4215960"/>
                <a:gd name="connsiteY62" fmla="*/ 2968171 h 3470675"/>
                <a:gd name="connsiteX63" fmla="*/ 3390673 w 4215960"/>
                <a:gd name="connsiteY63" fmla="*/ 3318556 h 3470675"/>
                <a:gd name="connsiteX64" fmla="*/ 3456212 w 4215960"/>
                <a:gd name="connsiteY64" fmla="*/ 3467325 h 3470675"/>
                <a:gd name="connsiteX65" fmla="*/ 3449863 w 4215960"/>
                <a:gd name="connsiteY65" fmla="*/ 3432400 h 3470675"/>
                <a:gd name="connsiteX66" fmla="*/ 3491138 w 4215960"/>
                <a:gd name="connsiteY66" fmla="*/ 3408588 h 3470675"/>
                <a:gd name="connsiteX67" fmla="*/ 3575275 w 4215960"/>
                <a:gd name="connsiteY67" fmla="*/ 3465738 h 3470675"/>
                <a:gd name="connsiteX68" fmla="*/ 3592738 w 4215960"/>
                <a:gd name="connsiteY68" fmla="*/ 3364140 h 3470675"/>
                <a:gd name="connsiteX69" fmla="*/ 3567338 w 4215960"/>
                <a:gd name="connsiteY69" fmla="*/ 3341914 h 3470675"/>
                <a:gd name="connsiteX70" fmla="*/ 3494312 w 4215960"/>
                <a:gd name="connsiteY70" fmla="*/ 3299051 h 3470675"/>
                <a:gd name="connsiteX71" fmla="*/ 3516537 w 4215960"/>
                <a:gd name="connsiteY71" fmla="*/ 3273652 h 3470675"/>
                <a:gd name="connsiteX72" fmla="*/ 3537175 w 4215960"/>
                <a:gd name="connsiteY72" fmla="*/ 3251426 h 3470675"/>
                <a:gd name="connsiteX73" fmla="*/ 3591150 w 4215960"/>
                <a:gd name="connsiteY73" fmla="*/ 3283177 h 3470675"/>
                <a:gd name="connsiteX74" fmla="*/ 3597500 w 4215960"/>
                <a:gd name="connsiteY74" fmla="*/ 3238727 h 3470675"/>
                <a:gd name="connsiteX75" fmla="*/ 3541937 w 4215960"/>
                <a:gd name="connsiteY75" fmla="*/ 3214914 h 3470675"/>
                <a:gd name="connsiteX76" fmla="*/ 3540350 w 4215960"/>
                <a:gd name="connsiteY76" fmla="*/ 3205390 h 3470675"/>
                <a:gd name="connsiteX77" fmla="*/ 3527649 w 4215960"/>
                <a:gd name="connsiteY77" fmla="*/ 3167291 h 3470675"/>
                <a:gd name="connsiteX78" fmla="*/ 3533999 w 4215960"/>
                <a:gd name="connsiteY78" fmla="*/ 3119665 h 3470675"/>
                <a:gd name="connsiteX79" fmla="*/ 3545112 w 4215960"/>
                <a:gd name="connsiteY79" fmla="*/ 3064102 h 3470675"/>
                <a:gd name="connsiteX80" fmla="*/ 3507012 w 4215960"/>
                <a:gd name="connsiteY80" fmla="*/ 3033940 h 3470675"/>
                <a:gd name="connsiteX81" fmla="*/ 3540349 w 4215960"/>
                <a:gd name="connsiteY81" fmla="*/ 3024415 h 3470675"/>
                <a:gd name="connsiteX82" fmla="*/ 3518124 w 4215960"/>
                <a:gd name="connsiteY82" fmla="*/ 2987902 h 3470675"/>
                <a:gd name="connsiteX83" fmla="*/ 3556225 w 4215960"/>
                <a:gd name="connsiteY83" fmla="*/ 2983141 h 3470675"/>
                <a:gd name="connsiteX84" fmla="*/ 3562574 w 4215960"/>
                <a:gd name="connsiteY84" fmla="*/ 2949802 h 3470675"/>
                <a:gd name="connsiteX85" fmla="*/ 3624488 w 4215960"/>
                <a:gd name="connsiteY85" fmla="*/ 2959329 h 3470675"/>
                <a:gd name="connsiteX86" fmla="*/ 3657601 w 4215960"/>
                <a:gd name="connsiteY86" fmla="*/ 2974521 h 3470675"/>
                <a:gd name="connsiteX87" fmla="*/ 3623808 w 4215960"/>
                <a:gd name="connsiteY87" fmla="*/ 3015569 h 3470675"/>
                <a:gd name="connsiteX88" fmla="*/ 3662816 w 4215960"/>
                <a:gd name="connsiteY88" fmla="*/ 3123065 h 3470675"/>
                <a:gd name="connsiteX89" fmla="*/ 3715203 w 4215960"/>
                <a:gd name="connsiteY89" fmla="*/ 3154363 h 3470675"/>
                <a:gd name="connsiteX90" fmla="*/ 3767137 w 4215960"/>
                <a:gd name="connsiteY90" fmla="*/ 3112181 h 3470675"/>
                <a:gd name="connsiteX91" fmla="*/ 3852862 w 4215960"/>
                <a:gd name="connsiteY91" fmla="*/ 3063648 h 3470675"/>
                <a:gd name="connsiteX92" fmla="*/ 3835626 w 4215960"/>
                <a:gd name="connsiteY92" fmla="*/ 2974747 h 3470675"/>
                <a:gd name="connsiteX93" fmla="*/ 3912960 w 4215960"/>
                <a:gd name="connsiteY93" fmla="*/ 2842078 h 3470675"/>
                <a:gd name="connsiteX94" fmla="*/ 4205514 w 4215960"/>
                <a:gd name="connsiteY94" fmla="*/ 2508930 h 3470675"/>
                <a:gd name="connsiteX95" fmla="*/ 4124097 w 4215960"/>
                <a:gd name="connsiteY95" fmla="*/ 2499858 h 3470675"/>
                <a:gd name="connsiteX96" fmla="*/ 4128634 w 4215960"/>
                <a:gd name="connsiteY96" fmla="*/ 2408010 h 3470675"/>
                <a:gd name="connsiteX97" fmla="*/ 4079647 w 4215960"/>
                <a:gd name="connsiteY97" fmla="*/ 2382838 h 3470675"/>
                <a:gd name="connsiteX98" fmla="*/ 3995510 w 4215960"/>
                <a:gd name="connsiteY98" fmla="*/ 2414360 h 3470675"/>
                <a:gd name="connsiteX99" fmla="*/ 3958771 w 4215960"/>
                <a:gd name="connsiteY99" fmla="*/ 2378075 h 3470675"/>
                <a:gd name="connsiteX100" fmla="*/ 4003448 w 4215960"/>
                <a:gd name="connsiteY100" fmla="*/ 2355170 h 3470675"/>
                <a:gd name="connsiteX101" fmla="*/ 3874181 w 4215960"/>
                <a:gd name="connsiteY101" fmla="*/ 2141991 h 3470675"/>
                <a:gd name="connsiteX102" fmla="*/ 3889147 w 4215960"/>
                <a:gd name="connsiteY102" fmla="*/ 2111828 h 3470675"/>
                <a:gd name="connsiteX103" fmla="*/ 3865562 w 4215960"/>
                <a:gd name="connsiteY103" fmla="*/ 1996168 h 3470675"/>
                <a:gd name="connsiteX104" fmla="*/ 3706813 w 4215960"/>
                <a:gd name="connsiteY104" fmla="*/ 1985282 h 3470675"/>
                <a:gd name="connsiteX105" fmla="*/ 3673475 w 4215960"/>
                <a:gd name="connsiteY105" fmla="*/ 2034040 h 3470675"/>
                <a:gd name="connsiteX106" fmla="*/ 3584575 w 4215960"/>
                <a:gd name="connsiteY106" fmla="*/ 2048556 h 3470675"/>
                <a:gd name="connsiteX107" fmla="*/ 3590925 w 4215960"/>
                <a:gd name="connsiteY107" fmla="*/ 2026557 h 3470675"/>
                <a:gd name="connsiteX108" fmla="*/ 3537403 w 4215960"/>
                <a:gd name="connsiteY108" fmla="*/ 2010456 h 3470675"/>
                <a:gd name="connsiteX109" fmla="*/ 3512684 w 4215960"/>
                <a:gd name="connsiteY109" fmla="*/ 1845355 h 3470675"/>
                <a:gd name="connsiteX110" fmla="*/ 3232377 w 4215960"/>
                <a:gd name="connsiteY110" fmla="*/ 1778680 h 3470675"/>
                <a:gd name="connsiteX111" fmla="*/ 3096078 w 4215960"/>
                <a:gd name="connsiteY111" fmla="*/ 1821996 h 3470675"/>
                <a:gd name="connsiteX112" fmla="*/ 2964089 w 4215960"/>
                <a:gd name="connsiteY112" fmla="*/ 1814512 h 3470675"/>
                <a:gd name="connsiteX113" fmla="*/ 2831646 w 4215960"/>
                <a:gd name="connsiteY113" fmla="*/ 1703614 h 3470675"/>
                <a:gd name="connsiteX114" fmla="*/ 2618468 w 4215960"/>
                <a:gd name="connsiteY114" fmla="*/ 1400401 h 3470675"/>
                <a:gd name="connsiteX115" fmla="*/ 2220006 w 4215960"/>
                <a:gd name="connsiteY115" fmla="*/ 1260928 h 3470675"/>
                <a:gd name="connsiteX116" fmla="*/ 1821543 w 4215960"/>
                <a:gd name="connsiteY116" fmla="*/ 1284514 h 3470675"/>
                <a:gd name="connsiteX117" fmla="*/ 1799771 w 4215960"/>
                <a:gd name="connsiteY117" fmla="*/ 1211943 h 3470675"/>
                <a:gd name="connsiteX118" fmla="*/ 1756228 w 4215960"/>
                <a:gd name="connsiteY118" fmla="*/ 1139371 h 3470675"/>
                <a:gd name="connsiteX119" fmla="*/ 1625600 w 4215960"/>
                <a:gd name="connsiteY119" fmla="*/ 986971 h 3470675"/>
                <a:gd name="connsiteX120" fmla="*/ 1589314 w 4215960"/>
                <a:gd name="connsiteY120" fmla="*/ 928914 h 3470675"/>
                <a:gd name="connsiteX121" fmla="*/ 1574800 w 4215960"/>
                <a:gd name="connsiteY121" fmla="*/ 892628 h 3470675"/>
                <a:gd name="connsiteX122" fmla="*/ 1538514 w 4215960"/>
                <a:gd name="connsiteY122" fmla="*/ 856343 h 3470675"/>
                <a:gd name="connsiteX123" fmla="*/ 1509485 w 4215960"/>
                <a:gd name="connsiteY123" fmla="*/ 820057 h 3470675"/>
                <a:gd name="connsiteX124" fmla="*/ 1473200 w 4215960"/>
                <a:gd name="connsiteY124" fmla="*/ 783771 h 3470675"/>
                <a:gd name="connsiteX125" fmla="*/ 1436914 w 4215960"/>
                <a:gd name="connsiteY125" fmla="*/ 718457 h 3470675"/>
                <a:gd name="connsiteX126" fmla="*/ 1357085 w 4215960"/>
                <a:gd name="connsiteY126" fmla="*/ 624114 h 3470675"/>
                <a:gd name="connsiteX127" fmla="*/ 1335314 w 4215960"/>
                <a:gd name="connsiteY127" fmla="*/ 602343 h 3470675"/>
                <a:gd name="connsiteX128" fmla="*/ 1277257 w 4215960"/>
                <a:gd name="connsiteY128" fmla="*/ 529771 h 3470675"/>
                <a:gd name="connsiteX129" fmla="*/ 1219200 w 4215960"/>
                <a:gd name="connsiteY129" fmla="*/ 464457 h 3470675"/>
                <a:gd name="connsiteX130" fmla="*/ 1161143 w 4215960"/>
                <a:gd name="connsiteY130" fmla="*/ 406400 h 3470675"/>
                <a:gd name="connsiteX131" fmla="*/ 1081314 w 4215960"/>
                <a:gd name="connsiteY131" fmla="*/ 362857 h 3470675"/>
                <a:gd name="connsiteX132" fmla="*/ 1052285 w 4215960"/>
                <a:gd name="connsiteY132" fmla="*/ 333828 h 3470675"/>
                <a:gd name="connsiteX133" fmla="*/ 1001485 w 4215960"/>
                <a:gd name="connsiteY133" fmla="*/ 304800 h 3470675"/>
                <a:gd name="connsiteX134" fmla="*/ 979714 w 4215960"/>
                <a:gd name="connsiteY134" fmla="*/ 290285 h 3470675"/>
                <a:gd name="connsiteX135" fmla="*/ 928914 w 4215960"/>
                <a:gd name="connsiteY135" fmla="*/ 246743 h 3470675"/>
                <a:gd name="connsiteX136" fmla="*/ 907143 w 4215960"/>
                <a:gd name="connsiteY136" fmla="*/ 232228 h 3470675"/>
                <a:gd name="connsiteX137" fmla="*/ 885371 w 4215960"/>
                <a:gd name="connsiteY137" fmla="*/ 224971 h 3470675"/>
                <a:gd name="connsiteX138" fmla="*/ 849085 w 4215960"/>
                <a:gd name="connsiteY138" fmla="*/ 188685 h 3470675"/>
                <a:gd name="connsiteX139" fmla="*/ 820057 w 4215960"/>
                <a:gd name="connsiteY139" fmla="*/ 166914 h 3470675"/>
                <a:gd name="connsiteX140" fmla="*/ 812800 w 4215960"/>
                <a:gd name="connsiteY140" fmla="*/ 145143 h 3470675"/>
                <a:gd name="connsiteX141" fmla="*/ 762000 w 4215960"/>
                <a:gd name="connsiteY141" fmla="*/ 116114 h 3470675"/>
                <a:gd name="connsiteX142" fmla="*/ 740228 w 4215960"/>
                <a:gd name="connsiteY142" fmla="*/ 101600 h 3470675"/>
                <a:gd name="connsiteX143" fmla="*/ 703943 w 4215960"/>
                <a:gd name="connsiteY143" fmla="*/ 65314 h 3470675"/>
                <a:gd name="connsiteX144" fmla="*/ 689428 w 4215960"/>
                <a:gd name="connsiteY144" fmla="*/ 50800 h 3470675"/>
                <a:gd name="connsiteX145" fmla="*/ 660400 w 4215960"/>
                <a:gd name="connsiteY145" fmla="*/ 43543 h 3470675"/>
                <a:gd name="connsiteX146" fmla="*/ 638628 w 4215960"/>
                <a:gd name="connsiteY146" fmla="*/ 36285 h 3470675"/>
                <a:gd name="connsiteX147" fmla="*/ 602343 w 4215960"/>
                <a:gd name="connsiteY147" fmla="*/ 0 h 3470675"/>
                <a:gd name="connsiteX0" fmla="*/ 602343 w 4215960"/>
                <a:gd name="connsiteY0" fmla="*/ 0 h 3470622"/>
                <a:gd name="connsiteX1" fmla="*/ 406400 w 4215960"/>
                <a:gd name="connsiteY1" fmla="*/ 7257 h 3470622"/>
                <a:gd name="connsiteX2" fmla="*/ 362857 w 4215960"/>
                <a:gd name="connsiteY2" fmla="*/ 36285 h 3470622"/>
                <a:gd name="connsiteX3" fmla="*/ 312057 w 4215960"/>
                <a:gd name="connsiteY3" fmla="*/ 50800 h 3470622"/>
                <a:gd name="connsiteX4" fmla="*/ 239485 w 4215960"/>
                <a:gd name="connsiteY4" fmla="*/ 101600 h 3470622"/>
                <a:gd name="connsiteX5" fmla="*/ 210457 w 4215960"/>
                <a:gd name="connsiteY5" fmla="*/ 108857 h 3470622"/>
                <a:gd name="connsiteX6" fmla="*/ 159657 w 4215960"/>
                <a:gd name="connsiteY6" fmla="*/ 137885 h 3470622"/>
                <a:gd name="connsiteX7" fmla="*/ 130628 w 4215960"/>
                <a:gd name="connsiteY7" fmla="*/ 166914 h 3470622"/>
                <a:gd name="connsiteX8" fmla="*/ 108857 w 4215960"/>
                <a:gd name="connsiteY8" fmla="*/ 188685 h 3470622"/>
                <a:gd name="connsiteX9" fmla="*/ 94343 w 4215960"/>
                <a:gd name="connsiteY9" fmla="*/ 203200 h 3470622"/>
                <a:gd name="connsiteX10" fmla="*/ 43543 w 4215960"/>
                <a:gd name="connsiteY10" fmla="*/ 283028 h 3470622"/>
                <a:gd name="connsiteX11" fmla="*/ 14514 w 4215960"/>
                <a:gd name="connsiteY11" fmla="*/ 362857 h 3470622"/>
                <a:gd name="connsiteX12" fmla="*/ 0 w 4215960"/>
                <a:gd name="connsiteY12" fmla="*/ 420914 h 3470622"/>
                <a:gd name="connsiteX13" fmla="*/ 7257 w 4215960"/>
                <a:gd name="connsiteY13" fmla="*/ 1393371 h 3470622"/>
                <a:gd name="connsiteX14" fmla="*/ 29028 w 4215960"/>
                <a:gd name="connsiteY14" fmla="*/ 1494971 h 3470622"/>
                <a:gd name="connsiteX15" fmla="*/ 43543 w 4215960"/>
                <a:gd name="connsiteY15" fmla="*/ 1531257 h 3470622"/>
                <a:gd name="connsiteX16" fmla="*/ 58057 w 4215960"/>
                <a:gd name="connsiteY16" fmla="*/ 1596571 h 3470622"/>
                <a:gd name="connsiteX17" fmla="*/ 79828 w 4215960"/>
                <a:gd name="connsiteY17" fmla="*/ 1647371 h 3470622"/>
                <a:gd name="connsiteX18" fmla="*/ 116114 w 4215960"/>
                <a:gd name="connsiteY18" fmla="*/ 1763485 h 3470622"/>
                <a:gd name="connsiteX19" fmla="*/ 137885 w 4215960"/>
                <a:gd name="connsiteY19" fmla="*/ 1828800 h 3470622"/>
                <a:gd name="connsiteX20" fmla="*/ 145143 w 4215960"/>
                <a:gd name="connsiteY20" fmla="*/ 1850571 h 3470622"/>
                <a:gd name="connsiteX21" fmla="*/ 166914 w 4215960"/>
                <a:gd name="connsiteY21" fmla="*/ 1894114 h 3470622"/>
                <a:gd name="connsiteX22" fmla="*/ 188685 w 4215960"/>
                <a:gd name="connsiteY22" fmla="*/ 1944914 h 3470622"/>
                <a:gd name="connsiteX23" fmla="*/ 195943 w 4215960"/>
                <a:gd name="connsiteY23" fmla="*/ 1973943 h 3470622"/>
                <a:gd name="connsiteX24" fmla="*/ 232228 w 4215960"/>
                <a:gd name="connsiteY24" fmla="*/ 2024743 h 3470622"/>
                <a:gd name="connsiteX25" fmla="*/ 254000 w 4215960"/>
                <a:gd name="connsiteY25" fmla="*/ 2082800 h 3470622"/>
                <a:gd name="connsiteX26" fmla="*/ 275771 w 4215960"/>
                <a:gd name="connsiteY26" fmla="*/ 2104571 h 3470622"/>
                <a:gd name="connsiteX27" fmla="*/ 312057 w 4215960"/>
                <a:gd name="connsiteY27" fmla="*/ 2177143 h 3470622"/>
                <a:gd name="connsiteX28" fmla="*/ 348343 w 4215960"/>
                <a:gd name="connsiteY28" fmla="*/ 2227943 h 3470622"/>
                <a:gd name="connsiteX29" fmla="*/ 355600 w 4215960"/>
                <a:gd name="connsiteY29" fmla="*/ 2249714 h 3470622"/>
                <a:gd name="connsiteX30" fmla="*/ 406400 w 4215960"/>
                <a:gd name="connsiteY30" fmla="*/ 2315028 h 3470622"/>
                <a:gd name="connsiteX31" fmla="*/ 435428 w 4215960"/>
                <a:gd name="connsiteY31" fmla="*/ 2380343 h 3470622"/>
                <a:gd name="connsiteX32" fmla="*/ 457200 w 4215960"/>
                <a:gd name="connsiteY32" fmla="*/ 2409371 h 3470622"/>
                <a:gd name="connsiteX33" fmla="*/ 471714 w 4215960"/>
                <a:gd name="connsiteY33" fmla="*/ 2467428 h 3470622"/>
                <a:gd name="connsiteX34" fmla="*/ 478971 w 4215960"/>
                <a:gd name="connsiteY34" fmla="*/ 2489200 h 3470622"/>
                <a:gd name="connsiteX35" fmla="*/ 486228 w 4215960"/>
                <a:gd name="connsiteY35" fmla="*/ 2518228 h 3470622"/>
                <a:gd name="connsiteX36" fmla="*/ 493485 w 4215960"/>
                <a:gd name="connsiteY36" fmla="*/ 2583543 h 3470622"/>
                <a:gd name="connsiteX37" fmla="*/ 515257 w 4215960"/>
                <a:gd name="connsiteY37" fmla="*/ 2641600 h 3470622"/>
                <a:gd name="connsiteX38" fmla="*/ 544285 w 4215960"/>
                <a:gd name="connsiteY38" fmla="*/ 2685143 h 3470622"/>
                <a:gd name="connsiteX39" fmla="*/ 573314 w 4215960"/>
                <a:gd name="connsiteY39" fmla="*/ 2735943 h 3470622"/>
                <a:gd name="connsiteX40" fmla="*/ 602343 w 4215960"/>
                <a:gd name="connsiteY40" fmla="*/ 2757714 h 3470622"/>
                <a:gd name="connsiteX41" fmla="*/ 645885 w 4215960"/>
                <a:gd name="connsiteY41" fmla="*/ 2801257 h 3470622"/>
                <a:gd name="connsiteX42" fmla="*/ 674914 w 4215960"/>
                <a:gd name="connsiteY42" fmla="*/ 2823028 h 3470622"/>
                <a:gd name="connsiteX43" fmla="*/ 711200 w 4215960"/>
                <a:gd name="connsiteY43" fmla="*/ 2866571 h 3470622"/>
                <a:gd name="connsiteX44" fmla="*/ 740228 w 4215960"/>
                <a:gd name="connsiteY44" fmla="*/ 2888343 h 3470622"/>
                <a:gd name="connsiteX45" fmla="*/ 812800 w 4215960"/>
                <a:gd name="connsiteY45" fmla="*/ 2953657 h 3470622"/>
                <a:gd name="connsiteX46" fmla="*/ 849085 w 4215960"/>
                <a:gd name="connsiteY46" fmla="*/ 2997200 h 3470622"/>
                <a:gd name="connsiteX47" fmla="*/ 870857 w 4215960"/>
                <a:gd name="connsiteY47" fmla="*/ 3011714 h 3470622"/>
                <a:gd name="connsiteX48" fmla="*/ 907143 w 4215960"/>
                <a:gd name="connsiteY48" fmla="*/ 3055257 h 3470622"/>
                <a:gd name="connsiteX49" fmla="*/ 936171 w 4215960"/>
                <a:gd name="connsiteY49" fmla="*/ 3077028 h 3470622"/>
                <a:gd name="connsiteX50" fmla="*/ 1030514 w 4215960"/>
                <a:gd name="connsiteY50" fmla="*/ 3120571 h 3470622"/>
                <a:gd name="connsiteX51" fmla="*/ 1480457 w 4215960"/>
                <a:gd name="connsiteY51" fmla="*/ 3106057 h 3470622"/>
                <a:gd name="connsiteX52" fmla="*/ 1531257 w 4215960"/>
                <a:gd name="connsiteY52" fmla="*/ 3091543 h 3470622"/>
                <a:gd name="connsiteX53" fmla="*/ 1618343 w 4215960"/>
                <a:gd name="connsiteY53" fmla="*/ 3084285 h 3470622"/>
                <a:gd name="connsiteX54" fmla="*/ 1698171 w 4215960"/>
                <a:gd name="connsiteY54" fmla="*/ 3069771 h 3470622"/>
                <a:gd name="connsiteX55" fmla="*/ 1756228 w 4215960"/>
                <a:gd name="connsiteY55" fmla="*/ 3062514 h 3470622"/>
                <a:gd name="connsiteX56" fmla="*/ 1785257 w 4215960"/>
                <a:gd name="connsiteY56" fmla="*/ 3048000 h 3470622"/>
                <a:gd name="connsiteX57" fmla="*/ 1850571 w 4215960"/>
                <a:gd name="connsiteY57" fmla="*/ 3026228 h 3470622"/>
                <a:gd name="connsiteX58" fmla="*/ 1886857 w 4215960"/>
                <a:gd name="connsiteY58" fmla="*/ 3011714 h 3470622"/>
                <a:gd name="connsiteX59" fmla="*/ 1988457 w 4215960"/>
                <a:gd name="connsiteY59" fmla="*/ 2997200 h 3470622"/>
                <a:gd name="connsiteX60" fmla="*/ 2017485 w 4215960"/>
                <a:gd name="connsiteY60" fmla="*/ 2989943 h 3470622"/>
                <a:gd name="connsiteX61" fmla="*/ 2053771 w 4215960"/>
                <a:gd name="connsiteY61" fmla="*/ 2982685 h 3470622"/>
                <a:gd name="connsiteX62" fmla="*/ 2140857 w 4215960"/>
                <a:gd name="connsiteY62" fmla="*/ 2968171 h 3470622"/>
                <a:gd name="connsiteX63" fmla="*/ 3390673 w 4215960"/>
                <a:gd name="connsiteY63" fmla="*/ 3318556 h 3470622"/>
                <a:gd name="connsiteX64" fmla="*/ 3389537 w 4215960"/>
                <a:gd name="connsiteY64" fmla="*/ 3319687 h 3470622"/>
                <a:gd name="connsiteX65" fmla="*/ 3456212 w 4215960"/>
                <a:gd name="connsiteY65" fmla="*/ 3467325 h 3470622"/>
                <a:gd name="connsiteX66" fmla="*/ 3449863 w 4215960"/>
                <a:gd name="connsiteY66" fmla="*/ 3432400 h 3470622"/>
                <a:gd name="connsiteX67" fmla="*/ 3491138 w 4215960"/>
                <a:gd name="connsiteY67" fmla="*/ 3408588 h 3470622"/>
                <a:gd name="connsiteX68" fmla="*/ 3575275 w 4215960"/>
                <a:gd name="connsiteY68" fmla="*/ 3465738 h 3470622"/>
                <a:gd name="connsiteX69" fmla="*/ 3592738 w 4215960"/>
                <a:gd name="connsiteY69" fmla="*/ 3364140 h 3470622"/>
                <a:gd name="connsiteX70" fmla="*/ 3567338 w 4215960"/>
                <a:gd name="connsiteY70" fmla="*/ 3341914 h 3470622"/>
                <a:gd name="connsiteX71" fmla="*/ 3494312 w 4215960"/>
                <a:gd name="connsiteY71" fmla="*/ 3299051 h 3470622"/>
                <a:gd name="connsiteX72" fmla="*/ 3516537 w 4215960"/>
                <a:gd name="connsiteY72" fmla="*/ 3273652 h 3470622"/>
                <a:gd name="connsiteX73" fmla="*/ 3537175 w 4215960"/>
                <a:gd name="connsiteY73" fmla="*/ 3251426 h 3470622"/>
                <a:gd name="connsiteX74" fmla="*/ 3591150 w 4215960"/>
                <a:gd name="connsiteY74" fmla="*/ 3283177 h 3470622"/>
                <a:gd name="connsiteX75" fmla="*/ 3597500 w 4215960"/>
                <a:gd name="connsiteY75" fmla="*/ 3238727 h 3470622"/>
                <a:gd name="connsiteX76" fmla="*/ 3541937 w 4215960"/>
                <a:gd name="connsiteY76" fmla="*/ 3214914 h 3470622"/>
                <a:gd name="connsiteX77" fmla="*/ 3540350 w 4215960"/>
                <a:gd name="connsiteY77" fmla="*/ 3205390 h 3470622"/>
                <a:gd name="connsiteX78" fmla="*/ 3527649 w 4215960"/>
                <a:gd name="connsiteY78" fmla="*/ 3167291 h 3470622"/>
                <a:gd name="connsiteX79" fmla="*/ 3533999 w 4215960"/>
                <a:gd name="connsiteY79" fmla="*/ 3119665 h 3470622"/>
                <a:gd name="connsiteX80" fmla="*/ 3545112 w 4215960"/>
                <a:gd name="connsiteY80" fmla="*/ 3064102 h 3470622"/>
                <a:gd name="connsiteX81" fmla="*/ 3507012 w 4215960"/>
                <a:gd name="connsiteY81" fmla="*/ 3033940 h 3470622"/>
                <a:gd name="connsiteX82" fmla="*/ 3540349 w 4215960"/>
                <a:gd name="connsiteY82" fmla="*/ 3024415 h 3470622"/>
                <a:gd name="connsiteX83" fmla="*/ 3518124 w 4215960"/>
                <a:gd name="connsiteY83" fmla="*/ 2987902 h 3470622"/>
                <a:gd name="connsiteX84" fmla="*/ 3556225 w 4215960"/>
                <a:gd name="connsiteY84" fmla="*/ 2983141 h 3470622"/>
                <a:gd name="connsiteX85" fmla="*/ 3562574 w 4215960"/>
                <a:gd name="connsiteY85" fmla="*/ 2949802 h 3470622"/>
                <a:gd name="connsiteX86" fmla="*/ 3624488 w 4215960"/>
                <a:gd name="connsiteY86" fmla="*/ 2959329 h 3470622"/>
                <a:gd name="connsiteX87" fmla="*/ 3657601 w 4215960"/>
                <a:gd name="connsiteY87" fmla="*/ 2974521 h 3470622"/>
                <a:gd name="connsiteX88" fmla="*/ 3623808 w 4215960"/>
                <a:gd name="connsiteY88" fmla="*/ 3015569 h 3470622"/>
                <a:gd name="connsiteX89" fmla="*/ 3662816 w 4215960"/>
                <a:gd name="connsiteY89" fmla="*/ 3123065 h 3470622"/>
                <a:gd name="connsiteX90" fmla="*/ 3715203 w 4215960"/>
                <a:gd name="connsiteY90" fmla="*/ 3154363 h 3470622"/>
                <a:gd name="connsiteX91" fmla="*/ 3767137 w 4215960"/>
                <a:gd name="connsiteY91" fmla="*/ 3112181 h 3470622"/>
                <a:gd name="connsiteX92" fmla="*/ 3852862 w 4215960"/>
                <a:gd name="connsiteY92" fmla="*/ 3063648 h 3470622"/>
                <a:gd name="connsiteX93" fmla="*/ 3835626 w 4215960"/>
                <a:gd name="connsiteY93" fmla="*/ 2974747 h 3470622"/>
                <a:gd name="connsiteX94" fmla="*/ 3912960 w 4215960"/>
                <a:gd name="connsiteY94" fmla="*/ 2842078 h 3470622"/>
                <a:gd name="connsiteX95" fmla="*/ 4205514 w 4215960"/>
                <a:gd name="connsiteY95" fmla="*/ 2508930 h 3470622"/>
                <a:gd name="connsiteX96" fmla="*/ 4124097 w 4215960"/>
                <a:gd name="connsiteY96" fmla="*/ 2499858 h 3470622"/>
                <a:gd name="connsiteX97" fmla="*/ 4128634 w 4215960"/>
                <a:gd name="connsiteY97" fmla="*/ 2408010 h 3470622"/>
                <a:gd name="connsiteX98" fmla="*/ 4079647 w 4215960"/>
                <a:gd name="connsiteY98" fmla="*/ 2382838 h 3470622"/>
                <a:gd name="connsiteX99" fmla="*/ 3995510 w 4215960"/>
                <a:gd name="connsiteY99" fmla="*/ 2414360 h 3470622"/>
                <a:gd name="connsiteX100" fmla="*/ 3958771 w 4215960"/>
                <a:gd name="connsiteY100" fmla="*/ 2378075 h 3470622"/>
                <a:gd name="connsiteX101" fmla="*/ 4003448 w 4215960"/>
                <a:gd name="connsiteY101" fmla="*/ 2355170 h 3470622"/>
                <a:gd name="connsiteX102" fmla="*/ 3874181 w 4215960"/>
                <a:gd name="connsiteY102" fmla="*/ 2141991 h 3470622"/>
                <a:gd name="connsiteX103" fmla="*/ 3889147 w 4215960"/>
                <a:gd name="connsiteY103" fmla="*/ 2111828 h 3470622"/>
                <a:gd name="connsiteX104" fmla="*/ 3865562 w 4215960"/>
                <a:gd name="connsiteY104" fmla="*/ 1996168 h 3470622"/>
                <a:gd name="connsiteX105" fmla="*/ 3706813 w 4215960"/>
                <a:gd name="connsiteY105" fmla="*/ 1985282 h 3470622"/>
                <a:gd name="connsiteX106" fmla="*/ 3673475 w 4215960"/>
                <a:gd name="connsiteY106" fmla="*/ 2034040 h 3470622"/>
                <a:gd name="connsiteX107" fmla="*/ 3584575 w 4215960"/>
                <a:gd name="connsiteY107" fmla="*/ 2048556 h 3470622"/>
                <a:gd name="connsiteX108" fmla="*/ 3590925 w 4215960"/>
                <a:gd name="connsiteY108" fmla="*/ 2026557 h 3470622"/>
                <a:gd name="connsiteX109" fmla="*/ 3537403 w 4215960"/>
                <a:gd name="connsiteY109" fmla="*/ 2010456 h 3470622"/>
                <a:gd name="connsiteX110" fmla="*/ 3512684 w 4215960"/>
                <a:gd name="connsiteY110" fmla="*/ 1845355 h 3470622"/>
                <a:gd name="connsiteX111" fmla="*/ 3232377 w 4215960"/>
                <a:gd name="connsiteY111" fmla="*/ 1778680 h 3470622"/>
                <a:gd name="connsiteX112" fmla="*/ 3096078 w 4215960"/>
                <a:gd name="connsiteY112" fmla="*/ 1821996 h 3470622"/>
                <a:gd name="connsiteX113" fmla="*/ 2964089 w 4215960"/>
                <a:gd name="connsiteY113" fmla="*/ 1814512 h 3470622"/>
                <a:gd name="connsiteX114" fmla="*/ 2831646 w 4215960"/>
                <a:gd name="connsiteY114" fmla="*/ 1703614 h 3470622"/>
                <a:gd name="connsiteX115" fmla="*/ 2618468 w 4215960"/>
                <a:gd name="connsiteY115" fmla="*/ 1400401 h 3470622"/>
                <a:gd name="connsiteX116" fmla="*/ 2220006 w 4215960"/>
                <a:gd name="connsiteY116" fmla="*/ 1260928 h 3470622"/>
                <a:gd name="connsiteX117" fmla="*/ 1821543 w 4215960"/>
                <a:gd name="connsiteY117" fmla="*/ 1284514 h 3470622"/>
                <a:gd name="connsiteX118" fmla="*/ 1799771 w 4215960"/>
                <a:gd name="connsiteY118" fmla="*/ 1211943 h 3470622"/>
                <a:gd name="connsiteX119" fmla="*/ 1756228 w 4215960"/>
                <a:gd name="connsiteY119" fmla="*/ 1139371 h 3470622"/>
                <a:gd name="connsiteX120" fmla="*/ 1625600 w 4215960"/>
                <a:gd name="connsiteY120" fmla="*/ 986971 h 3470622"/>
                <a:gd name="connsiteX121" fmla="*/ 1589314 w 4215960"/>
                <a:gd name="connsiteY121" fmla="*/ 928914 h 3470622"/>
                <a:gd name="connsiteX122" fmla="*/ 1574800 w 4215960"/>
                <a:gd name="connsiteY122" fmla="*/ 892628 h 3470622"/>
                <a:gd name="connsiteX123" fmla="*/ 1538514 w 4215960"/>
                <a:gd name="connsiteY123" fmla="*/ 856343 h 3470622"/>
                <a:gd name="connsiteX124" fmla="*/ 1509485 w 4215960"/>
                <a:gd name="connsiteY124" fmla="*/ 820057 h 3470622"/>
                <a:gd name="connsiteX125" fmla="*/ 1473200 w 4215960"/>
                <a:gd name="connsiteY125" fmla="*/ 783771 h 3470622"/>
                <a:gd name="connsiteX126" fmla="*/ 1436914 w 4215960"/>
                <a:gd name="connsiteY126" fmla="*/ 718457 h 3470622"/>
                <a:gd name="connsiteX127" fmla="*/ 1357085 w 4215960"/>
                <a:gd name="connsiteY127" fmla="*/ 624114 h 3470622"/>
                <a:gd name="connsiteX128" fmla="*/ 1335314 w 4215960"/>
                <a:gd name="connsiteY128" fmla="*/ 602343 h 3470622"/>
                <a:gd name="connsiteX129" fmla="*/ 1277257 w 4215960"/>
                <a:gd name="connsiteY129" fmla="*/ 529771 h 3470622"/>
                <a:gd name="connsiteX130" fmla="*/ 1219200 w 4215960"/>
                <a:gd name="connsiteY130" fmla="*/ 464457 h 3470622"/>
                <a:gd name="connsiteX131" fmla="*/ 1161143 w 4215960"/>
                <a:gd name="connsiteY131" fmla="*/ 406400 h 3470622"/>
                <a:gd name="connsiteX132" fmla="*/ 1081314 w 4215960"/>
                <a:gd name="connsiteY132" fmla="*/ 362857 h 3470622"/>
                <a:gd name="connsiteX133" fmla="*/ 1052285 w 4215960"/>
                <a:gd name="connsiteY133" fmla="*/ 333828 h 3470622"/>
                <a:gd name="connsiteX134" fmla="*/ 1001485 w 4215960"/>
                <a:gd name="connsiteY134" fmla="*/ 304800 h 3470622"/>
                <a:gd name="connsiteX135" fmla="*/ 979714 w 4215960"/>
                <a:gd name="connsiteY135" fmla="*/ 290285 h 3470622"/>
                <a:gd name="connsiteX136" fmla="*/ 928914 w 4215960"/>
                <a:gd name="connsiteY136" fmla="*/ 246743 h 3470622"/>
                <a:gd name="connsiteX137" fmla="*/ 907143 w 4215960"/>
                <a:gd name="connsiteY137" fmla="*/ 232228 h 3470622"/>
                <a:gd name="connsiteX138" fmla="*/ 885371 w 4215960"/>
                <a:gd name="connsiteY138" fmla="*/ 224971 h 3470622"/>
                <a:gd name="connsiteX139" fmla="*/ 849085 w 4215960"/>
                <a:gd name="connsiteY139" fmla="*/ 188685 h 3470622"/>
                <a:gd name="connsiteX140" fmla="*/ 820057 w 4215960"/>
                <a:gd name="connsiteY140" fmla="*/ 166914 h 3470622"/>
                <a:gd name="connsiteX141" fmla="*/ 812800 w 4215960"/>
                <a:gd name="connsiteY141" fmla="*/ 145143 h 3470622"/>
                <a:gd name="connsiteX142" fmla="*/ 762000 w 4215960"/>
                <a:gd name="connsiteY142" fmla="*/ 116114 h 3470622"/>
                <a:gd name="connsiteX143" fmla="*/ 740228 w 4215960"/>
                <a:gd name="connsiteY143" fmla="*/ 101600 h 3470622"/>
                <a:gd name="connsiteX144" fmla="*/ 703943 w 4215960"/>
                <a:gd name="connsiteY144" fmla="*/ 65314 h 3470622"/>
                <a:gd name="connsiteX145" fmla="*/ 689428 w 4215960"/>
                <a:gd name="connsiteY145" fmla="*/ 50800 h 3470622"/>
                <a:gd name="connsiteX146" fmla="*/ 660400 w 4215960"/>
                <a:gd name="connsiteY146" fmla="*/ 43543 h 3470622"/>
                <a:gd name="connsiteX147" fmla="*/ 638628 w 4215960"/>
                <a:gd name="connsiteY147" fmla="*/ 36285 h 3470622"/>
                <a:gd name="connsiteX148" fmla="*/ 602343 w 4215960"/>
                <a:gd name="connsiteY148" fmla="*/ 0 h 3470622"/>
                <a:gd name="connsiteX0" fmla="*/ 602343 w 4215960"/>
                <a:gd name="connsiteY0" fmla="*/ 0 h 3486449"/>
                <a:gd name="connsiteX1" fmla="*/ 406400 w 4215960"/>
                <a:gd name="connsiteY1" fmla="*/ 7257 h 3486449"/>
                <a:gd name="connsiteX2" fmla="*/ 362857 w 4215960"/>
                <a:gd name="connsiteY2" fmla="*/ 36285 h 3486449"/>
                <a:gd name="connsiteX3" fmla="*/ 312057 w 4215960"/>
                <a:gd name="connsiteY3" fmla="*/ 50800 h 3486449"/>
                <a:gd name="connsiteX4" fmla="*/ 239485 w 4215960"/>
                <a:gd name="connsiteY4" fmla="*/ 101600 h 3486449"/>
                <a:gd name="connsiteX5" fmla="*/ 210457 w 4215960"/>
                <a:gd name="connsiteY5" fmla="*/ 108857 h 3486449"/>
                <a:gd name="connsiteX6" fmla="*/ 159657 w 4215960"/>
                <a:gd name="connsiteY6" fmla="*/ 137885 h 3486449"/>
                <a:gd name="connsiteX7" fmla="*/ 130628 w 4215960"/>
                <a:gd name="connsiteY7" fmla="*/ 166914 h 3486449"/>
                <a:gd name="connsiteX8" fmla="*/ 108857 w 4215960"/>
                <a:gd name="connsiteY8" fmla="*/ 188685 h 3486449"/>
                <a:gd name="connsiteX9" fmla="*/ 94343 w 4215960"/>
                <a:gd name="connsiteY9" fmla="*/ 203200 h 3486449"/>
                <a:gd name="connsiteX10" fmla="*/ 43543 w 4215960"/>
                <a:gd name="connsiteY10" fmla="*/ 283028 h 3486449"/>
                <a:gd name="connsiteX11" fmla="*/ 14514 w 4215960"/>
                <a:gd name="connsiteY11" fmla="*/ 362857 h 3486449"/>
                <a:gd name="connsiteX12" fmla="*/ 0 w 4215960"/>
                <a:gd name="connsiteY12" fmla="*/ 420914 h 3486449"/>
                <a:gd name="connsiteX13" fmla="*/ 7257 w 4215960"/>
                <a:gd name="connsiteY13" fmla="*/ 1393371 h 3486449"/>
                <a:gd name="connsiteX14" fmla="*/ 29028 w 4215960"/>
                <a:gd name="connsiteY14" fmla="*/ 1494971 h 3486449"/>
                <a:gd name="connsiteX15" fmla="*/ 43543 w 4215960"/>
                <a:gd name="connsiteY15" fmla="*/ 1531257 h 3486449"/>
                <a:gd name="connsiteX16" fmla="*/ 58057 w 4215960"/>
                <a:gd name="connsiteY16" fmla="*/ 1596571 h 3486449"/>
                <a:gd name="connsiteX17" fmla="*/ 79828 w 4215960"/>
                <a:gd name="connsiteY17" fmla="*/ 1647371 h 3486449"/>
                <a:gd name="connsiteX18" fmla="*/ 116114 w 4215960"/>
                <a:gd name="connsiteY18" fmla="*/ 1763485 h 3486449"/>
                <a:gd name="connsiteX19" fmla="*/ 137885 w 4215960"/>
                <a:gd name="connsiteY19" fmla="*/ 1828800 h 3486449"/>
                <a:gd name="connsiteX20" fmla="*/ 145143 w 4215960"/>
                <a:gd name="connsiteY20" fmla="*/ 1850571 h 3486449"/>
                <a:gd name="connsiteX21" fmla="*/ 166914 w 4215960"/>
                <a:gd name="connsiteY21" fmla="*/ 1894114 h 3486449"/>
                <a:gd name="connsiteX22" fmla="*/ 188685 w 4215960"/>
                <a:gd name="connsiteY22" fmla="*/ 1944914 h 3486449"/>
                <a:gd name="connsiteX23" fmla="*/ 195943 w 4215960"/>
                <a:gd name="connsiteY23" fmla="*/ 1973943 h 3486449"/>
                <a:gd name="connsiteX24" fmla="*/ 232228 w 4215960"/>
                <a:gd name="connsiteY24" fmla="*/ 2024743 h 3486449"/>
                <a:gd name="connsiteX25" fmla="*/ 254000 w 4215960"/>
                <a:gd name="connsiteY25" fmla="*/ 2082800 h 3486449"/>
                <a:gd name="connsiteX26" fmla="*/ 275771 w 4215960"/>
                <a:gd name="connsiteY26" fmla="*/ 2104571 h 3486449"/>
                <a:gd name="connsiteX27" fmla="*/ 312057 w 4215960"/>
                <a:gd name="connsiteY27" fmla="*/ 2177143 h 3486449"/>
                <a:gd name="connsiteX28" fmla="*/ 348343 w 4215960"/>
                <a:gd name="connsiteY28" fmla="*/ 2227943 h 3486449"/>
                <a:gd name="connsiteX29" fmla="*/ 355600 w 4215960"/>
                <a:gd name="connsiteY29" fmla="*/ 2249714 h 3486449"/>
                <a:gd name="connsiteX30" fmla="*/ 406400 w 4215960"/>
                <a:gd name="connsiteY30" fmla="*/ 2315028 h 3486449"/>
                <a:gd name="connsiteX31" fmla="*/ 435428 w 4215960"/>
                <a:gd name="connsiteY31" fmla="*/ 2380343 h 3486449"/>
                <a:gd name="connsiteX32" fmla="*/ 457200 w 4215960"/>
                <a:gd name="connsiteY32" fmla="*/ 2409371 h 3486449"/>
                <a:gd name="connsiteX33" fmla="*/ 471714 w 4215960"/>
                <a:gd name="connsiteY33" fmla="*/ 2467428 h 3486449"/>
                <a:gd name="connsiteX34" fmla="*/ 478971 w 4215960"/>
                <a:gd name="connsiteY34" fmla="*/ 2489200 h 3486449"/>
                <a:gd name="connsiteX35" fmla="*/ 486228 w 4215960"/>
                <a:gd name="connsiteY35" fmla="*/ 2518228 h 3486449"/>
                <a:gd name="connsiteX36" fmla="*/ 493485 w 4215960"/>
                <a:gd name="connsiteY36" fmla="*/ 2583543 h 3486449"/>
                <a:gd name="connsiteX37" fmla="*/ 515257 w 4215960"/>
                <a:gd name="connsiteY37" fmla="*/ 2641600 h 3486449"/>
                <a:gd name="connsiteX38" fmla="*/ 544285 w 4215960"/>
                <a:gd name="connsiteY38" fmla="*/ 2685143 h 3486449"/>
                <a:gd name="connsiteX39" fmla="*/ 573314 w 4215960"/>
                <a:gd name="connsiteY39" fmla="*/ 2735943 h 3486449"/>
                <a:gd name="connsiteX40" fmla="*/ 602343 w 4215960"/>
                <a:gd name="connsiteY40" fmla="*/ 2757714 h 3486449"/>
                <a:gd name="connsiteX41" fmla="*/ 645885 w 4215960"/>
                <a:gd name="connsiteY41" fmla="*/ 2801257 h 3486449"/>
                <a:gd name="connsiteX42" fmla="*/ 674914 w 4215960"/>
                <a:gd name="connsiteY42" fmla="*/ 2823028 h 3486449"/>
                <a:gd name="connsiteX43" fmla="*/ 711200 w 4215960"/>
                <a:gd name="connsiteY43" fmla="*/ 2866571 h 3486449"/>
                <a:gd name="connsiteX44" fmla="*/ 740228 w 4215960"/>
                <a:gd name="connsiteY44" fmla="*/ 2888343 h 3486449"/>
                <a:gd name="connsiteX45" fmla="*/ 812800 w 4215960"/>
                <a:gd name="connsiteY45" fmla="*/ 2953657 h 3486449"/>
                <a:gd name="connsiteX46" fmla="*/ 849085 w 4215960"/>
                <a:gd name="connsiteY46" fmla="*/ 2997200 h 3486449"/>
                <a:gd name="connsiteX47" fmla="*/ 870857 w 4215960"/>
                <a:gd name="connsiteY47" fmla="*/ 3011714 h 3486449"/>
                <a:gd name="connsiteX48" fmla="*/ 907143 w 4215960"/>
                <a:gd name="connsiteY48" fmla="*/ 3055257 h 3486449"/>
                <a:gd name="connsiteX49" fmla="*/ 936171 w 4215960"/>
                <a:gd name="connsiteY49" fmla="*/ 3077028 h 3486449"/>
                <a:gd name="connsiteX50" fmla="*/ 1030514 w 4215960"/>
                <a:gd name="connsiteY50" fmla="*/ 3120571 h 3486449"/>
                <a:gd name="connsiteX51" fmla="*/ 1480457 w 4215960"/>
                <a:gd name="connsiteY51" fmla="*/ 3106057 h 3486449"/>
                <a:gd name="connsiteX52" fmla="*/ 1531257 w 4215960"/>
                <a:gd name="connsiteY52" fmla="*/ 3091543 h 3486449"/>
                <a:gd name="connsiteX53" fmla="*/ 1618343 w 4215960"/>
                <a:gd name="connsiteY53" fmla="*/ 3084285 h 3486449"/>
                <a:gd name="connsiteX54" fmla="*/ 1698171 w 4215960"/>
                <a:gd name="connsiteY54" fmla="*/ 3069771 h 3486449"/>
                <a:gd name="connsiteX55" fmla="*/ 1756228 w 4215960"/>
                <a:gd name="connsiteY55" fmla="*/ 3062514 h 3486449"/>
                <a:gd name="connsiteX56" fmla="*/ 1785257 w 4215960"/>
                <a:gd name="connsiteY56" fmla="*/ 3048000 h 3486449"/>
                <a:gd name="connsiteX57" fmla="*/ 1850571 w 4215960"/>
                <a:gd name="connsiteY57" fmla="*/ 3026228 h 3486449"/>
                <a:gd name="connsiteX58" fmla="*/ 1886857 w 4215960"/>
                <a:gd name="connsiteY58" fmla="*/ 3011714 h 3486449"/>
                <a:gd name="connsiteX59" fmla="*/ 1988457 w 4215960"/>
                <a:gd name="connsiteY59" fmla="*/ 2997200 h 3486449"/>
                <a:gd name="connsiteX60" fmla="*/ 2017485 w 4215960"/>
                <a:gd name="connsiteY60" fmla="*/ 2989943 h 3486449"/>
                <a:gd name="connsiteX61" fmla="*/ 2053771 w 4215960"/>
                <a:gd name="connsiteY61" fmla="*/ 2982685 h 3486449"/>
                <a:gd name="connsiteX62" fmla="*/ 2140857 w 4215960"/>
                <a:gd name="connsiteY62" fmla="*/ 2968171 h 3486449"/>
                <a:gd name="connsiteX63" fmla="*/ 3390673 w 4215960"/>
                <a:gd name="connsiteY63" fmla="*/ 3318556 h 3486449"/>
                <a:gd name="connsiteX64" fmla="*/ 3424462 w 4215960"/>
                <a:gd name="connsiteY64" fmla="*/ 3480024 h 3486449"/>
                <a:gd name="connsiteX65" fmla="*/ 3456212 w 4215960"/>
                <a:gd name="connsiteY65" fmla="*/ 3467325 h 3486449"/>
                <a:gd name="connsiteX66" fmla="*/ 3449863 w 4215960"/>
                <a:gd name="connsiteY66" fmla="*/ 3432400 h 3486449"/>
                <a:gd name="connsiteX67" fmla="*/ 3491138 w 4215960"/>
                <a:gd name="connsiteY67" fmla="*/ 3408588 h 3486449"/>
                <a:gd name="connsiteX68" fmla="*/ 3575275 w 4215960"/>
                <a:gd name="connsiteY68" fmla="*/ 3465738 h 3486449"/>
                <a:gd name="connsiteX69" fmla="*/ 3592738 w 4215960"/>
                <a:gd name="connsiteY69" fmla="*/ 3364140 h 3486449"/>
                <a:gd name="connsiteX70" fmla="*/ 3567338 w 4215960"/>
                <a:gd name="connsiteY70" fmla="*/ 3341914 h 3486449"/>
                <a:gd name="connsiteX71" fmla="*/ 3494312 w 4215960"/>
                <a:gd name="connsiteY71" fmla="*/ 3299051 h 3486449"/>
                <a:gd name="connsiteX72" fmla="*/ 3516537 w 4215960"/>
                <a:gd name="connsiteY72" fmla="*/ 3273652 h 3486449"/>
                <a:gd name="connsiteX73" fmla="*/ 3537175 w 4215960"/>
                <a:gd name="connsiteY73" fmla="*/ 3251426 h 3486449"/>
                <a:gd name="connsiteX74" fmla="*/ 3591150 w 4215960"/>
                <a:gd name="connsiteY74" fmla="*/ 3283177 h 3486449"/>
                <a:gd name="connsiteX75" fmla="*/ 3597500 w 4215960"/>
                <a:gd name="connsiteY75" fmla="*/ 3238727 h 3486449"/>
                <a:gd name="connsiteX76" fmla="*/ 3541937 w 4215960"/>
                <a:gd name="connsiteY76" fmla="*/ 3214914 h 3486449"/>
                <a:gd name="connsiteX77" fmla="*/ 3540350 w 4215960"/>
                <a:gd name="connsiteY77" fmla="*/ 3205390 h 3486449"/>
                <a:gd name="connsiteX78" fmla="*/ 3527649 w 4215960"/>
                <a:gd name="connsiteY78" fmla="*/ 3167291 h 3486449"/>
                <a:gd name="connsiteX79" fmla="*/ 3533999 w 4215960"/>
                <a:gd name="connsiteY79" fmla="*/ 3119665 h 3486449"/>
                <a:gd name="connsiteX80" fmla="*/ 3545112 w 4215960"/>
                <a:gd name="connsiteY80" fmla="*/ 3064102 h 3486449"/>
                <a:gd name="connsiteX81" fmla="*/ 3507012 w 4215960"/>
                <a:gd name="connsiteY81" fmla="*/ 3033940 h 3486449"/>
                <a:gd name="connsiteX82" fmla="*/ 3540349 w 4215960"/>
                <a:gd name="connsiteY82" fmla="*/ 3024415 h 3486449"/>
                <a:gd name="connsiteX83" fmla="*/ 3518124 w 4215960"/>
                <a:gd name="connsiteY83" fmla="*/ 2987902 h 3486449"/>
                <a:gd name="connsiteX84" fmla="*/ 3556225 w 4215960"/>
                <a:gd name="connsiteY84" fmla="*/ 2983141 h 3486449"/>
                <a:gd name="connsiteX85" fmla="*/ 3562574 w 4215960"/>
                <a:gd name="connsiteY85" fmla="*/ 2949802 h 3486449"/>
                <a:gd name="connsiteX86" fmla="*/ 3624488 w 4215960"/>
                <a:gd name="connsiteY86" fmla="*/ 2959329 h 3486449"/>
                <a:gd name="connsiteX87" fmla="*/ 3657601 w 4215960"/>
                <a:gd name="connsiteY87" fmla="*/ 2974521 h 3486449"/>
                <a:gd name="connsiteX88" fmla="*/ 3623808 w 4215960"/>
                <a:gd name="connsiteY88" fmla="*/ 3015569 h 3486449"/>
                <a:gd name="connsiteX89" fmla="*/ 3662816 w 4215960"/>
                <a:gd name="connsiteY89" fmla="*/ 3123065 h 3486449"/>
                <a:gd name="connsiteX90" fmla="*/ 3715203 w 4215960"/>
                <a:gd name="connsiteY90" fmla="*/ 3154363 h 3486449"/>
                <a:gd name="connsiteX91" fmla="*/ 3767137 w 4215960"/>
                <a:gd name="connsiteY91" fmla="*/ 3112181 h 3486449"/>
                <a:gd name="connsiteX92" fmla="*/ 3852862 w 4215960"/>
                <a:gd name="connsiteY92" fmla="*/ 3063648 h 3486449"/>
                <a:gd name="connsiteX93" fmla="*/ 3835626 w 4215960"/>
                <a:gd name="connsiteY93" fmla="*/ 2974747 h 3486449"/>
                <a:gd name="connsiteX94" fmla="*/ 3912960 w 4215960"/>
                <a:gd name="connsiteY94" fmla="*/ 2842078 h 3486449"/>
                <a:gd name="connsiteX95" fmla="*/ 4205514 w 4215960"/>
                <a:gd name="connsiteY95" fmla="*/ 2508930 h 3486449"/>
                <a:gd name="connsiteX96" fmla="*/ 4124097 w 4215960"/>
                <a:gd name="connsiteY96" fmla="*/ 2499858 h 3486449"/>
                <a:gd name="connsiteX97" fmla="*/ 4128634 w 4215960"/>
                <a:gd name="connsiteY97" fmla="*/ 2408010 h 3486449"/>
                <a:gd name="connsiteX98" fmla="*/ 4079647 w 4215960"/>
                <a:gd name="connsiteY98" fmla="*/ 2382838 h 3486449"/>
                <a:gd name="connsiteX99" fmla="*/ 3995510 w 4215960"/>
                <a:gd name="connsiteY99" fmla="*/ 2414360 h 3486449"/>
                <a:gd name="connsiteX100" fmla="*/ 3958771 w 4215960"/>
                <a:gd name="connsiteY100" fmla="*/ 2378075 h 3486449"/>
                <a:gd name="connsiteX101" fmla="*/ 4003448 w 4215960"/>
                <a:gd name="connsiteY101" fmla="*/ 2355170 h 3486449"/>
                <a:gd name="connsiteX102" fmla="*/ 3874181 w 4215960"/>
                <a:gd name="connsiteY102" fmla="*/ 2141991 h 3486449"/>
                <a:gd name="connsiteX103" fmla="*/ 3889147 w 4215960"/>
                <a:gd name="connsiteY103" fmla="*/ 2111828 h 3486449"/>
                <a:gd name="connsiteX104" fmla="*/ 3865562 w 4215960"/>
                <a:gd name="connsiteY104" fmla="*/ 1996168 h 3486449"/>
                <a:gd name="connsiteX105" fmla="*/ 3706813 w 4215960"/>
                <a:gd name="connsiteY105" fmla="*/ 1985282 h 3486449"/>
                <a:gd name="connsiteX106" fmla="*/ 3673475 w 4215960"/>
                <a:gd name="connsiteY106" fmla="*/ 2034040 h 3486449"/>
                <a:gd name="connsiteX107" fmla="*/ 3584575 w 4215960"/>
                <a:gd name="connsiteY107" fmla="*/ 2048556 h 3486449"/>
                <a:gd name="connsiteX108" fmla="*/ 3590925 w 4215960"/>
                <a:gd name="connsiteY108" fmla="*/ 2026557 h 3486449"/>
                <a:gd name="connsiteX109" fmla="*/ 3537403 w 4215960"/>
                <a:gd name="connsiteY109" fmla="*/ 2010456 h 3486449"/>
                <a:gd name="connsiteX110" fmla="*/ 3512684 w 4215960"/>
                <a:gd name="connsiteY110" fmla="*/ 1845355 h 3486449"/>
                <a:gd name="connsiteX111" fmla="*/ 3232377 w 4215960"/>
                <a:gd name="connsiteY111" fmla="*/ 1778680 h 3486449"/>
                <a:gd name="connsiteX112" fmla="*/ 3096078 w 4215960"/>
                <a:gd name="connsiteY112" fmla="*/ 1821996 h 3486449"/>
                <a:gd name="connsiteX113" fmla="*/ 2964089 w 4215960"/>
                <a:gd name="connsiteY113" fmla="*/ 1814512 h 3486449"/>
                <a:gd name="connsiteX114" fmla="*/ 2831646 w 4215960"/>
                <a:gd name="connsiteY114" fmla="*/ 1703614 h 3486449"/>
                <a:gd name="connsiteX115" fmla="*/ 2618468 w 4215960"/>
                <a:gd name="connsiteY115" fmla="*/ 1400401 h 3486449"/>
                <a:gd name="connsiteX116" fmla="*/ 2220006 w 4215960"/>
                <a:gd name="connsiteY116" fmla="*/ 1260928 h 3486449"/>
                <a:gd name="connsiteX117" fmla="*/ 1821543 w 4215960"/>
                <a:gd name="connsiteY117" fmla="*/ 1284514 h 3486449"/>
                <a:gd name="connsiteX118" fmla="*/ 1799771 w 4215960"/>
                <a:gd name="connsiteY118" fmla="*/ 1211943 h 3486449"/>
                <a:gd name="connsiteX119" fmla="*/ 1756228 w 4215960"/>
                <a:gd name="connsiteY119" fmla="*/ 1139371 h 3486449"/>
                <a:gd name="connsiteX120" fmla="*/ 1625600 w 4215960"/>
                <a:gd name="connsiteY120" fmla="*/ 986971 h 3486449"/>
                <a:gd name="connsiteX121" fmla="*/ 1589314 w 4215960"/>
                <a:gd name="connsiteY121" fmla="*/ 928914 h 3486449"/>
                <a:gd name="connsiteX122" fmla="*/ 1574800 w 4215960"/>
                <a:gd name="connsiteY122" fmla="*/ 892628 h 3486449"/>
                <a:gd name="connsiteX123" fmla="*/ 1538514 w 4215960"/>
                <a:gd name="connsiteY123" fmla="*/ 856343 h 3486449"/>
                <a:gd name="connsiteX124" fmla="*/ 1509485 w 4215960"/>
                <a:gd name="connsiteY124" fmla="*/ 820057 h 3486449"/>
                <a:gd name="connsiteX125" fmla="*/ 1473200 w 4215960"/>
                <a:gd name="connsiteY125" fmla="*/ 783771 h 3486449"/>
                <a:gd name="connsiteX126" fmla="*/ 1436914 w 4215960"/>
                <a:gd name="connsiteY126" fmla="*/ 718457 h 3486449"/>
                <a:gd name="connsiteX127" fmla="*/ 1357085 w 4215960"/>
                <a:gd name="connsiteY127" fmla="*/ 624114 h 3486449"/>
                <a:gd name="connsiteX128" fmla="*/ 1335314 w 4215960"/>
                <a:gd name="connsiteY128" fmla="*/ 602343 h 3486449"/>
                <a:gd name="connsiteX129" fmla="*/ 1277257 w 4215960"/>
                <a:gd name="connsiteY129" fmla="*/ 529771 h 3486449"/>
                <a:gd name="connsiteX130" fmla="*/ 1219200 w 4215960"/>
                <a:gd name="connsiteY130" fmla="*/ 464457 h 3486449"/>
                <a:gd name="connsiteX131" fmla="*/ 1161143 w 4215960"/>
                <a:gd name="connsiteY131" fmla="*/ 406400 h 3486449"/>
                <a:gd name="connsiteX132" fmla="*/ 1081314 w 4215960"/>
                <a:gd name="connsiteY132" fmla="*/ 362857 h 3486449"/>
                <a:gd name="connsiteX133" fmla="*/ 1052285 w 4215960"/>
                <a:gd name="connsiteY133" fmla="*/ 333828 h 3486449"/>
                <a:gd name="connsiteX134" fmla="*/ 1001485 w 4215960"/>
                <a:gd name="connsiteY134" fmla="*/ 304800 h 3486449"/>
                <a:gd name="connsiteX135" fmla="*/ 979714 w 4215960"/>
                <a:gd name="connsiteY135" fmla="*/ 290285 h 3486449"/>
                <a:gd name="connsiteX136" fmla="*/ 928914 w 4215960"/>
                <a:gd name="connsiteY136" fmla="*/ 246743 h 3486449"/>
                <a:gd name="connsiteX137" fmla="*/ 907143 w 4215960"/>
                <a:gd name="connsiteY137" fmla="*/ 232228 h 3486449"/>
                <a:gd name="connsiteX138" fmla="*/ 885371 w 4215960"/>
                <a:gd name="connsiteY138" fmla="*/ 224971 h 3486449"/>
                <a:gd name="connsiteX139" fmla="*/ 849085 w 4215960"/>
                <a:gd name="connsiteY139" fmla="*/ 188685 h 3486449"/>
                <a:gd name="connsiteX140" fmla="*/ 820057 w 4215960"/>
                <a:gd name="connsiteY140" fmla="*/ 166914 h 3486449"/>
                <a:gd name="connsiteX141" fmla="*/ 812800 w 4215960"/>
                <a:gd name="connsiteY141" fmla="*/ 145143 h 3486449"/>
                <a:gd name="connsiteX142" fmla="*/ 762000 w 4215960"/>
                <a:gd name="connsiteY142" fmla="*/ 116114 h 3486449"/>
                <a:gd name="connsiteX143" fmla="*/ 740228 w 4215960"/>
                <a:gd name="connsiteY143" fmla="*/ 101600 h 3486449"/>
                <a:gd name="connsiteX144" fmla="*/ 703943 w 4215960"/>
                <a:gd name="connsiteY144" fmla="*/ 65314 h 3486449"/>
                <a:gd name="connsiteX145" fmla="*/ 689428 w 4215960"/>
                <a:gd name="connsiteY145" fmla="*/ 50800 h 3486449"/>
                <a:gd name="connsiteX146" fmla="*/ 660400 w 4215960"/>
                <a:gd name="connsiteY146" fmla="*/ 43543 h 3486449"/>
                <a:gd name="connsiteX147" fmla="*/ 638628 w 4215960"/>
                <a:gd name="connsiteY147" fmla="*/ 36285 h 3486449"/>
                <a:gd name="connsiteX148" fmla="*/ 602343 w 4215960"/>
                <a:gd name="connsiteY148" fmla="*/ 0 h 3486449"/>
                <a:gd name="connsiteX0" fmla="*/ 602343 w 4215960"/>
                <a:gd name="connsiteY0" fmla="*/ 0 h 3486575"/>
                <a:gd name="connsiteX1" fmla="*/ 406400 w 4215960"/>
                <a:gd name="connsiteY1" fmla="*/ 7257 h 3486575"/>
                <a:gd name="connsiteX2" fmla="*/ 362857 w 4215960"/>
                <a:gd name="connsiteY2" fmla="*/ 36285 h 3486575"/>
                <a:gd name="connsiteX3" fmla="*/ 312057 w 4215960"/>
                <a:gd name="connsiteY3" fmla="*/ 50800 h 3486575"/>
                <a:gd name="connsiteX4" fmla="*/ 239485 w 4215960"/>
                <a:gd name="connsiteY4" fmla="*/ 101600 h 3486575"/>
                <a:gd name="connsiteX5" fmla="*/ 210457 w 4215960"/>
                <a:gd name="connsiteY5" fmla="*/ 108857 h 3486575"/>
                <a:gd name="connsiteX6" fmla="*/ 159657 w 4215960"/>
                <a:gd name="connsiteY6" fmla="*/ 137885 h 3486575"/>
                <a:gd name="connsiteX7" fmla="*/ 130628 w 4215960"/>
                <a:gd name="connsiteY7" fmla="*/ 166914 h 3486575"/>
                <a:gd name="connsiteX8" fmla="*/ 108857 w 4215960"/>
                <a:gd name="connsiteY8" fmla="*/ 188685 h 3486575"/>
                <a:gd name="connsiteX9" fmla="*/ 94343 w 4215960"/>
                <a:gd name="connsiteY9" fmla="*/ 203200 h 3486575"/>
                <a:gd name="connsiteX10" fmla="*/ 43543 w 4215960"/>
                <a:gd name="connsiteY10" fmla="*/ 283028 h 3486575"/>
                <a:gd name="connsiteX11" fmla="*/ 14514 w 4215960"/>
                <a:gd name="connsiteY11" fmla="*/ 362857 h 3486575"/>
                <a:gd name="connsiteX12" fmla="*/ 0 w 4215960"/>
                <a:gd name="connsiteY12" fmla="*/ 420914 h 3486575"/>
                <a:gd name="connsiteX13" fmla="*/ 7257 w 4215960"/>
                <a:gd name="connsiteY13" fmla="*/ 1393371 h 3486575"/>
                <a:gd name="connsiteX14" fmla="*/ 29028 w 4215960"/>
                <a:gd name="connsiteY14" fmla="*/ 1494971 h 3486575"/>
                <a:gd name="connsiteX15" fmla="*/ 43543 w 4215960"/>
                <a:gd name="connsiteY15" fmla="*/ 1531257 h 3486575"/>
                <a:gd name="connsiteX16" fmla="*/ 58057 w 4215960"/>
                <a:gd name="connsiteY16" fmla="*/ 1596571 h 3486575"/>
                <a:gd name="connsiteX17" fmla="*/ 79828 w 4215960"/>
                <a:gd name="connsiteY17" fmla="*/ 1647371 h 3486575"/>
                <a:gd name="connsiteX18" fmla="*/ 116114 w 4215960"/>
                <a:gd name="connsiteY18" fmla="*/ 1763485 h 3486575"/>
                <a:gd name="connsiteX19" fmla="*/ 137885 w 4215960"/>
                <a:gd name="connsiteY19" fmla="*/ 1828800 h 3486575"/>
                <a:gd name="connsiteX20" fmla="*/ 145143 w 4215960"/>
                <a:gd name="connsiteY20" fmla="*/ 1850571 h 3486575"/>
                <a:gd name="connsiteX21" fmla="*/ 166914 w 4215960"/>
                <a:gd name="connsiteY21" fmla="*/ 1894114 h 3486575"/>
                <a:gd name="connsiteX22" fmla="*/ 188685 w 4215960"/>
                <a:gd name="connsiteY22" fmla="*/ 1944914 h 3486575"/>
                <a:gd name="connsiteX23" fmla="*/ 195943 w 4215960"/>
                <a:gd name="connsiteY23" fmla="*/ 1973943 h 3486575"/>
                <a:gd name="connsiteX24" fmla="*/ 232228 w 4215960"/>
                <a:gd name="connsiteY24" fmla="*/ 2024743 h 3486575"/>
                <a:gd name="connsiteX25" fmla="*/ 254000 w 4215960"/>
                <a:gd name="connsiteY25" fmla="*/ 2082800 h 3486575"/>
                <a:gd name="connsiteX26" fmla="*/ 275771 w 4215960"/>
                <a:gd name="connsiteY26" fmla="*/ 2104571 h 3486575"/>
                <a:gd name="connsiteX27" fmla="*/ 312057 w 4215960"/>
                <a:gd name="connsiteY27" fmla="*/ 2177143 h 3486575"/>
                <a:gd name="connsiteX28" fmla="*/ 348343 w 4215960"/>
                <a:gd name="connsiteY28" fmla="*/ 2227943 h 3486575"/>
                <a:gd name="connsiteX29" fmla="*/ 355600 w 4215960"/>
                <a:gd name="connsiteY29" fmla="*/ 2249714 h 3486575"/>
                <a:gd name="connsiteX30" fmla="*/ 406400 w 4215960"/>
                <a:gd name="connsiteY30" fmla="*/ 2315028 h 3486575"/>
                <a:gd name="connsiteX31" fmla="*/ 435428 w 4215960"/>
                <a:gd name="connsiteY31" fmla="*/ 2380343 h 3486575"/>
                <a:gd name="connsiteX32" fmla="*/ 457200 w 4215960"/>
                <a:gd name="connsiteY32" fmla="*/ 2409371 h 3486575"/>
                <a:gd name="connsiteX33" fmla="*/ 471714 w 4215960"/>
                <a:gd name="connsiteY33" fmla="*/ 2467428 h 3486575"/>
                <a:gd name="connsiteX34" fmla="*/ 478971 w 4215960"/>
                <a:gd name="connsiteY34" fmla="*/ 2489200 h 3486575"/>
                <a:gd name="connsiteX35" fmla="*/ 486228 w 4215960"/>
                <a:gd name="connsiteY35" fmla="*/ 2518228 h 3486575"/>
                <a:gd name="connsiteX36" fmla="*/ 493485 w 4215960"/>
                <a:gd name="connsiteY36" fmla="*/ 2583543 h 3486575"/>
                <a:gd name="connsiteX37" fmla="*/ 515257 w 4215960"/>
                <a:gd name="connsiteY37" fmla="*/ 2641600 h 3486575"/>
                <a:gd name="connsiteX38" fmla="*/ 544285 w 4215960"/>
                <a:gd name="connsiteY38" fmla="*/ 2685143 h 3486575"/>
                <a:gd name="connsiteX39" fmla="*/ 573314 w 4215960"/>
                <a:gd name="connsiteY39" fmla="*/ 2735943 h 3486575"/>
                <a:gd name="connsiteX40" fmla="*/ 602343 w 4215960"/>
                <a:gd name="connsiteY40" fmla="*/ 2757714 h 3486575"/>
                <a:gd name="connsiteX41" fmla="*/ 645885 w 4215960"/>
                <a:gd name="connsiteY41" fmla="*/ 2801257 h 3486575"/>
                <a:gd name="connsiteX42" fmla="*/ 674914 w 4215960"/>
                <a:gd name="connsiteY42" fmla="*/ 2823028 h 3486575"/>
                <a:gd name="connsiteX43" fmla="*/ 711200 w 4215960"/>
                <a:gd name="connsiteY43" fmla="*/ 2866571 h 3486575"/>
                <a:gd name="connsiteX44" fmla="*/ 740228 w 4215960"/>
                <a:gd name="connsiteY44" fmla="*/ 2888343 h 3486575"/>
                <a:gd name="connsiteX45" fmla="*/ 812800 w 4215960"/>
                <a:gd name="connsiteY45" fmla="*/ 2953657 h 3486575"/>
                <a:gd name="connsiteX46" fmla="*/ 849085 w 4215960"/>
                <a:gd name="connsiteY46" fmla="*/ 2997200 h 3486575"/>
                <a:gd name="connsiteX47" fmla="*/ 870857 w 4215960"/>
                <a:gd name="connsiteY47" fmla="*/ 3011714 h 3486575"/>
                <a:gd name="connsiteX48" fmla="*/ 907143 w 4215960"/>
                <a:gd name="connsiteY48" fmla="*/ 3055257 h 3486575"/>
                <a:gd name="connsiteX49" fmla="*/ 936171 w 4215960"/>
                <a:gd name="connsiteY49" fmla="*/ 3077028 h 3486575"/>
                <a:gd name="connsiteX50" fmla="*/ 1030514 w 4215960"/>
                <a:gd name="connsiteY50" fmla="*/ 3120571 h 3486575"/>
                <a:gd name="connsiteX51" fmla="*/ 1480457 w 4215960"/>
                <a:gd name="connsiteY51" fmla="*/ 3106057 h 3486575"/>
                <a:gd name="connsiteX52" fmla="*/ 1531257 w 4215960"/>
                <a:gd name="connsiteY52" fmla="*/ 3091543 h 3486575"/>
                <a:gd name="connsiteX53" fmla="*/ 1618343 w 4215960"/>
                <a:gd name="connsiteY53" fmla="*/ 3084285 h 3486575"/>
                <a:gd name="connsiteX54" fmla="*/ 1698171 w 4215960"/>
                <a:gd name="connsiteY54" fmla="*/ 3069771 h 3486575"/>
                <a:gd name="connsiteX55" fmla="*/ 1756228 w 4215960"/>
                <a:gd name="connsiteY55" fmla="*/ 3062514 h 3486575"/>
                <a:gd name="connsiteX56" fmla="*/ 1785257 w 4215960"/>
                <a:gd name="connsiteY56" fmla="*/ 3048000 h 3486575"/>
                <a:gd name="connsiteX57" fmla="*/ 1850571 w 4215960"/>
                <a:gd name="connsiteY57" fmla="*/ 3026228 h 3486575"/>
                <a:gd name="connsiteX58" fmla="*/ 1886857 w 4215960"/>
                <a:gd name="connsiteY58" fmla="*/ 3011714 h 3486575"/>
                <a:gd name="connsiteX59" fmla="*/ 1988457 w 4215960"/>
                <a:gd name="connsiteY59" fmla="*/ 2997200 h 3486575"/>
                <a:gd name="connsiteX60" fmla="*/ 2017485 w 4215960"/>
                <a:gd name="connsiteY60" fmla="*/ 2989943 h 3486575"/>
                <a:gd name="connsiteX61" fmla="*/ 2053771 w 4215960"/>
                <a:gd name="connsiteY61" fmla="*/ 2982685 h 3486575"/>
                <a:gd name="connsiteX62" fmla="*/ 2140857 w 4215960"/>
                <a:gd name="connsiteY62" fmla="*/ 2968171 h 3486575"/>
                <a:gd name="connsiteX63" fmla="*/ 3390673 w 4215960"/>
                <a:gd name="connsiteY63" fmla="*/ 3318556 h 3486575"/>
                <a:gd name="connsiteX64" fmla="*/ 3394300 w 4215960"/>
                <a:gd name="connsiteY64" fmla="*/ 3316512 h 3486575"/>
                <a:gd name="connsiteX65" fmla="*/ 3424462 w 4215960"/>
                <a:gd name="connsiteY65" fmla="*/ 3480024 h 3486575"/>
                <a:gd name="connsiteX66" fmla="*/ 3456212 w 4215960"/>
                <a:gd name="connsiteY66" fmla="*/ 3467325 h 3486575"/>
                <a:gd name="connsiteX67" fmla="*/ 3449863 w 4215960"/>
                <a:gd name="connsiteY67" fmla="*/ 3432400 h 3486575"/>
                <a:gd name="connsiteX68" fmla="*/ 3491138 w 4215960"/>
                <a:gd name="connsiteY68" fmla="*/ 3408588 h 3486575"/>
                <a:gd name="connsiteX69" fmla="*/ 3575275 w 4215960"/>
                <a:gd name="connsiteY69" fmla="*/ 3465738 h 3486575"/>
                <a:gd name="connsiteX70" fmla="*/ 3592738 w 4215960"/>
                <a:gd name="connsiteY70" fmla="*/ 3364140 h 3486575"/>
                <a:gd name="connsiteX71" fmla="*/ 3567338 w 4215960"/>
                <a:gd name="connsiteY71" fmla="*/ 3341914 h 3486575"/>
                <a:gd name="connsiteX72" fmla="*/ 3494312 w 4215960"/>
                <a:gd name="connsiteY72" fmla="*/ 3299051 h 3486575"/>
                <a:gd name="connsiteX73" fmla="*/ 3516537 w 4215960"/>
                <a:gd name="connsiteY73" fmla="*/ 3273652 h 3486575"/>
                <a:gd name="connsiteX74" fmla="*/ 3537175 w 4215960"/>
                <a:gd name="connsiteY74" fmla="*/ 3251426 h 3486575"/>
                <a:gd name="connsiteX75" fmla="*/ 3591150 w 4215960"/>
                <a:gd name="connsiteY75" fmla="*/ 3283177 h 3486575"/>
                <a:gd name="connsiteX76" fmla="*/ 3597500 w 4215960"/>
                <a:gd name="connsiteY76" fmla="*/ 3238727 h 3486575"/>
                <a:gd name="connsiteX77" fmla="*/ 3541937 w 4215960"/>
                <a:gd name="connsiteY77" fmla="*/ 3214914 h 3486575"/>
                <a:gd name="connsiteX78" fmla="*/ 3540350 w 4215960"/>
                <a:gd name="connsiteY78" fmla="*/ 3205390 h 3486575"/>
                <a:gd name="connsiteX79" fmla="*/ 3527649 w 4215960"/>
                <a:gd name="connsiteY79" fmla="*/ 3167291 h 3486575"/>
                <a:gd name="connsiteX80" fmla="*/ 3533999 w 4215960"/>
                <a:gd name="connsiteY80" fmla="*/ 3119665 h 3486575"/>
                <a:gd name="connsiteX81" fmla="*/ 3545112 w 4215960"/>
                <a:gd name="connsiteY81" fmla="*/ 3064102 h 3486575"/>
                <a:gd name="connsiteX82" fmla="*/ 3507012 w 4215960"/>
                <a:gd name="connsiteY82" fmla="*/ 3033940 h 3486575"/>
                <a:gd name="connsiteX83" fmla="*/ 3540349 w 4215960"/>
                <a:gd name="connsiteY83" fmla="*/ 3024415 h 3486575"/>
                <a:gd name="connsiteX84" fmla="*/ 3518124 w 4215960"/>
                <a:gd name="connsiteY84" fmla="*/ 2987902 h 3486575"/>
                <a:gd name="connsiteX85" fmla="*/ 3556225 w 4215960"/>
                <a:gd name="connsiteY85" fmla="*/ 2983141 h 3486575"/>
                <a:gd name="connsiteX86" fmla="*/ 3562574 w 4215960"/>
                <a:gd name="connsiteY86" fmla="*/ 2949802 h 3486575"/>
                <a:gd name="connsiteX87" fmla="*/ 3624488 w 4215960"/>
                <a:gd name="connsiteY87" fmla="*/ 2959329 h 3486575"/>
                <a:gd name="connsiteX88" fmla="*/ 3657601 w 4215960"/>
                <a:gd name="connsiteY88" fmla="*/ 2974521 h 3486575"/>
                <a:gd name="connsiteX89" fmla="*/ 3623808 w 4215960"/>
                <a:gd name="connsiteY89" fmla="*/ 3015569 h 3486575"/>
                <a:gd name="connsiteX90" fmla="*/ 3662816 w 4215960"/>
                <a:gd name="connsiteY90" fmla="*/ 3123065 h 3486575"/>
                <a:gd name="connsiteX91" fmla="*/ 3715203 w 4215960"/>
                <a:gd name="connsiteY91" fmla="*/ 3154363 h 3486575"/>
                <a:gd name="connsiteX92" fmla="*/ 3767137 w 4215960"/>
                <a:gd name="connsiteY92" fmla="*/ 3112181 h 3486575"/>
                <a:gd name="connsiteX93" fmla="*/ 3852862 w 4215960"/>
                <a:gd name="connsiteY93" fmla="*/ 3063648 h 3486575"/>
                <a:gd name="connsiteX94" fmla="*/ 3835626 w 4215960"/>
                <a:gd name="connsiteY94" fmla="*/ 2974747 h 3486575"/>
                <a:gd name="connsiteX95" fmla="*/ 3912960 w 4215960"/>
                <a:gd name="connsiteY95" fmla="*/ 2842078 h 3486575"/>
                <a:gd name="connsiteX96" fmla="*/ 4205514 w 4215960"/>
                <a:gd name="connsiteY96" fmla="*/ 2508930 h 3486575"/>
                <a:gd name="connsiteX97" fmla="*/ 4124097 w 4215960"/>
                <a:gd name="connsiteY97" fmla="*/ 2499858 h 3486575"/>
                <a:gd name="connsiteX98" fmla="*/ 4128634 w 4215960"/>
                <a:gd name="connsiteY98" fmla="*/ 2408010 h 3486575"/>
                <a:gd name="connsiteX99" fmla="*/ 4079647 w 4215960"/>
                <a:gd name="connsiteY99" fmla="*/ 2382838 h 3486575"/>
                <a:gd name="connsiteX100" fmla="*/ 3995510 w 4215960"/>
                <a:gd name="connsiteY100" fmla="*/ 2414360 h 3486575"/>
                <a:gd name="connsiteX101" fmla="*/ 3958771 w 4215960"/>
                <a:gd name="connsiteY101" fmla="*/ 2378075 h 3486575"/>
                <a:gd name="connsiteX102" fmla="*/ 4003448 w 4215960"/>
                <a:gd name="connsiteY102" fmla="*/ 2355170 h 3486575"/>
                <a:gd name="connsiteX103" fmla="*/ 3874181 w 4215960"/>
                <a:gd name="connsiteY103" fmla="*/ 2141991 h 3486575"/>
                <a:gd name="connsiteX104" fmla="*/ 3889147 w 4215960"/>
                <a:gd name="connsiteY104" fmla="*/ 2111828 h 3486575"/>
                <a:gd name="connsiteX105" fmla="*/ 3865562 w 4215960"/>
                <a:gd name="connsiteY105" fmla="*/ 1996168 h 3486575"/>
                <a:gd name="connsiteX106" fmla="*/ 3706813 w 4215960"/>
                <a:gd name="connsiteY106" fmla="*/ 1985282 h 3486575"/>
                <a:gd name="connsiteX107" fmla="*/ 3673475 w 4215960"/>
                <a:gd name="connsiteY107" fmla="*/ 2034040 h 3486575"/>
                <a:gd name="connsiteX108" fmla="*/ 3584575 w 4215960"/>
                <a:gd name="connsiteY108" fmla="*/ 2048556 h 3486575"/>
                <a:gd name="connsiteX109" fmla="*/ 3590925 w 4215960"/>
                <a:gd name="connsiteY109" fmla="*/ 2026557 h 3486575"/>
                <a:gd name="connsiteX110" fmla="*/ 3537403 w 4215960"/>
                <a:gd name="connsiteY110" fmla="*/ 2010456 h 3486575"/>
                <a:gd name="connsiteX111" fmla="*/ 3512684 w 4215960"/>
                <a:gd name="connsiteY111" fmla="*/ 1845355 h 3486575"/>
                <a:gd name="connsiteX112" fmla="*/ 3232377 w 4215960"/>
                <a:gd name="connsiteY112" fmla="*/ 1778680 h 3486575"/>
                <a:gd name="connsiteX113" fmla="*/ 3096078 w 4215960"/>
                <a:gd name="connsiteY113" fmla="*/ 1821996 h 3486575"/>
                <a:gd name="connsiteX114" fmla="*/ 2964089 w 4215960"/>
                <a:gd name="connsiteY114" fmla="*/ 1814512 h 3486575"/>
                <a:gd name="connsiteX115" fmla="*/ 2831646 w 4215960"/>
                <a:gd name="connsiteY115" fmla="*/ 1703614 h 3486575"/>
                <a:gd name="connsiteX116" fmla="*/ 2618468 w 4215960"/>
                <a:gd name="connsiteY116" fmla="*/ 1400401 h 3486575"/>
                <a:gd name="connsiteX117" fmla="*/ 2220006 w 4215960"/>
                <a:gd name="connsiteY117" fmla="*/ 1260928 h 3486575"/>
                <a:gd name="connsiteX118" fmla="*/ 1821543 w 4215960"/>
                <a:gd name="connsiteY118" fmla="*/ 1284514 h 3486575"/>
                <a:gd name="connsiteX119" fmla="*/ 1799771 w 4215960"/>
                <a:gd name="connsiteY119" fmla="*/ 1211943 h 3486575"/>
                <a:gd name="connsiteX120" fmla="*/ 1756228 w 4215960"/>
                <a:gd name="connsiteY120" fmla="*/ 1139371 h 3486575"/>
                <a:gd name="connsiteX121" fmla="*/ 1625600 w 4215960"/>
                <a:gd name="connsiteY121" fmla="*/ 986971 h 3486575"/>
                <a:gd name="connsiteX122" fmla="*/ 1589314 w 4215960"/>
                <a:gd name="connsiteY122" fmla="*/ 928914 h 3486575"/>
                <a:gd name="connsiteX123" fmla="*/ 1574800 w 4215960"/>
                <a:gd name="connsiteY123" fmla="*/ 892628 h 3486575"/>
                <a:gd name="connsiteX124" fmla="*/ 1538514 w 4215960"/>
                <a:gd name="connsiteY124" fmla="*/ 856343 h 3486575"/>
                <a:gd name="connsiteX125" fmla="*/ 1509485 w 4215960"/>
                <a:gd name="connsiteY125" fmla="*/ 820057 h 3486575"/>
                <a:gd name="connsiteX126" fmla="*/ 1473200 w 4215960"/>
                <a:gd name="connsiteY126" fmla="*/ 783771 h 3486575"/>
                <a:gd name="connsiteX127" fmla="*/ 1436914 w 4215960"/>
                <a:gd name="connsiteY127" fmla="*/ 718457 h 3486575"/>
                <a:gd name="connsiteX128" fmla="*/ 1357085 w 4215960"/>
                <a:gd name="connsiteY128" fmla="*/ 624114 h 3486575"/>
                <a:gd name="connsiteX129" fmla="*/ 1335314 w 4215960"/>
                <a:gd name="connsiteY129" fmla="*/ 602343 h 3486575"/>
                <a:gd name="connsiteX130" fmla="*/ 1277257 w 4215960"/>
                <a:gd name="connsiteY130" fmla="*/ 529771 h 3486575"/>
                <a:gd name="connsiteX131" fmla="*/ 1219200 w 4215960"/>
                <a:gd name="connsiteY131" fmla="*/ 464457 h 3486575"/>
                <a:gd name="connsiteX132" fmla="*/ 1161143 w 4215960"/>
                <a:gd name="connsiteY132" fmla="*/ 406400 h 3486575"/>
                <a:gd name="connsiteX133" fmla="*/ 1081314 w 4215960"/>
                <a:gd name="connsiteY133" fmla="*/ 362857 h 3486575"/>
                <a:gd name="connsiteX134" fmla="*/ 1052285 w 4215960"/>
                <a:gd name="connsiteY134" fmla="*/ 333828 h 3486575"/>
                <a:gd name="connsiteX135" fmla="*/ 1001485 w 4215960"/>
                <a:gd name="connsiteY135" fmla="*/ 304800 h 3486575"/>
                <a:gd name="connsiteX136" fmla="*/ 979714 w 4215960"/>
                <a:gd name="connsiteY136" fmla="*/ 290285 h 3486575"/>
                <a:gd name="connsiteX137" fmla="*/ 928914 w 4215960"/>
                <a:gd name="connsiteY137" fmla="*/ 246743 h 3486575"/>
                <a:gd name="connsiteX138" fmla="*/ 907143 w 4215960"/>
                <a:gd name="connsiteY138" fmla="*/ 232228 h 3486575"/>
                <a:gd name="connsiteX139" fmla="*/ 885371 w 4215960"/>
                <a:gd name="connsiteY139" fmla="*/ 224971 h 3486575"/>
                <a:gd name="connsiteX140" fmla="*/ 849085 w 4215960"/>
                <a:gd name="connsiteY140" fmla="*/ 188685 h 3486575"/>
                <a:gd name="connsiteX141" fmla="*/ 820057 w 4215960"/>
                <a:gd name="connsiteY141" fmla="*/ 166914 h 3486575"/>
                <a:gd name="connsiteX142" fmla="*/ 812800 w 4215960"/>
                <a:gd name="connsiteY142" fmla="*/ 145143 h 3486575"/>
                <a:gd name="connsiteX143" fmla="*/ 762000 w 4215960"/>
                <a:gd name="connsiteY143" fmla="*/ 116114 h 3486575"/>
                <a:gd name="connsiteX144" fmla="*/ 740228 w 4215960"/>
                <a:gd name="connsiteY144" fmla="*/ 101600 h 3486575"/>
                <a:gd name="connsiteX145" fmla="*/ 703943 w 4215960"/>
                <a:gd name="connsiteY145" fmla="*/ 65314 h 3486575"/>
                <a:gd name="connsiteX146" fmla="*/ 689428 w 4215960"/>
                <a:gd name="connsiteY146" fmla="*/ 50800 h 3486575"/>
                <a:gd name="connsiteX147" fmla="*/ 660400 w 4215960"/>
                <a:gd name="connsiteY147" fmla="*/ 43543 h 3486575"/>
                <a:gd name="connsiteX148" fmla="*/ 638628 w 4215960"/>
                <a:gd name="connsiteY148" fmla="*/ 36285 h 3486575"/>
                <a:gd name="connsiteX149" fmla="*/ 602343 w 4215960"/>
                <a:gd name="connsiteY149" fmla="*/ 0 h 3486575"/>
                <a:gd name="connsiteX0" fmla="*/ 602343 w 4215960"/>
                <a:gd name="connsiteY0" fmla="*/ 0 h 3486575"/>
                <a:gd name="connsiteX1" fmla="*/ 406400 w 4215960"/>
                <a:gd name="connsiteY1" fmla="*/ 7257 h 3486575"/>
                <a:gd name="connsiteX2" fmla="*/ 362857 w 4215960"/>
                <a:gd name="connsiteY2" fmla="*/ 36285 h 3486575"/>
                <a:gd name="connsiteX3" fmla="*/ 312057 w 4215960"/>
                <a:gd name="connsiteY3" fmla="*/ 50800 h 3486575"/>
                <a:gd name="connsiteX4" fmla="*/ 239485 w 4215960"/>
                <a:gd name="connsiteY4" fmla="*/ 101600 h 3486575"/>
                <a:gd name="connsiteX5" fmla="*/ 210457 w 4215960"/>
                <a:gd name="connsiteY5" fmla="*/ 108857 h 3486575"/>
                <a:gd name="connsiteX6" fmla="*/ 159657 w 4215960"/>
                <a:gd name="connsiteY6" fmla="*/ 137885 h 3486575"/>
                <a:gd name="connsiteX7" fmla="*/ 130628 w 4215960"/>
                <a:gd name="connsiteY7" fmla="*/ 166914 h 3486575"/>
                <a:gd name="connsiteX8" fmla="*/ 108857 w 4215960"/>
                <a:gd name="connsiteY8" fmla="*/ 188685 h 3486575"/>
                <a:gd name="connsiteX9" fmla="*/ 94343 w 4215960"/>
                <a:gd name="connsiteY9" fmla="*/ 203200 h 3486575"/>
                <a:gd name="connsiteX10" fmla="*/ 43543 w 4215960"/>
                <a:gd name="connsiteY10" fmla="*/ 283028 h 3486575"/>
                <a:gd name="connsiteX11" fmla="*/ 14514 w 4215960"/>
                <a:gd name="connsiteY11" fmla="*/ 362857 h 3486575"/>
                <a:gd name="connsiteX12" fmla="*/ 0 w 4215960"/>
                <a:gd name="connsiteY12" fmla="*/ 420914 h 3486575"/>
                <a:gd name="connsiteX13" fmla="*/ 7257 w 4215960"/>
                <a:gd name="connsiteY13" fmla="*/ 1393371 h 3486575"/>
                <a:gd name="connsiteX14" fmla="*/ 29028 w 4215960"/>
                <a:gd name="connsiteY14" fmla="*/ 1494971 h 3486575"/>
                <a:gd name="connsiteX15" fmla="*/ 43543 w 4215960"/>
                <a:gd name="connsiteY15" fmla="*/ 1531257 h 3486575"/>
                <a:gd name="connsiteX16" fmla="*/ 58057 w 4215960"/>
                <a:gd name="connsiteY16" fmla="*/ 1596571 h 3486575"/>
                <a:gd name="connsiteX17" fmla="*/ 79828 w 4215960"/>
                <a:gd name="connsiteY17" fmla="*/ 1647371 h 3486575"/>
                <a:gd name="connsiteX18" fmla="*/ 116114 w 4215960"/>
                <a:gd name="connsiteY18" fmla="*/ 1763485 h 3486575"/>
                <a:gd name="connsiteX19" fmla="*/ 137885 w 4215960"/>
                <a:gd name="connsiteY19" fmla="*/ 1828800 h 3486575"/>
                <a:gd name="connsiteX20" fmla="*/ 145143 w 4215960"/>
                <a:gd name="connsiteY20" fmla="*/ 1850571 h 3486575"/>
                <a:gd name="connsiteX21" fmla="*/ 166914 w 4215960"/>
                <a:gd name="connsiteY21" fmla="*/ 1894114 h 3486575"/>
                <a:gd name="connsiteX22" fmla="*/ 188685 w 4215960"/>
                <a:gd name="connsiteY22" fmla="*/ 1944914 h 3486575"/>
                <a:gd name="connsiteX23" fmla="*/ 195943 w 4215960"/>
                <a:gd name="connsiteY23" fmla="*/ 1973943 h 3486575"/>
                <a:gd name="connsiteX24" fmla="*/ 232228 w 4215960"/>
                <a:gd name="connsiteY24" fmla="*/ 2024743 h 3486575"/>
                <a:gd name="connsiteX25" fmla="*/ 254000 w 4215960"/>
                <a:gd name="connsiteY25" fmla="*/ 2082800 h 3486575"/>
                <a:gd name="connsiteX26" fmla="*/ 275771 w 4215960"/>
                <a:gd name="connsiteY26" fmla="*/ 2104571 h 3486575"/>
                <a:gd name="connsiteX27" fmla="*/ 312057 w 4215960"/>
                <a:gd name="connsiteY27" fmla="*/ 2177143 h 3486575"/>
                <a:gd name="connsiteX28" fmla="*/ 348343 w 4215960"/>
                <a:gd name="connsiteY28" fmla="*/ 2227943 h 3486575"/>
                <a:gd name="connsiteX29" fmla="*/ 355600 w 4215960"/>
                <a:gd name="connsiteY29" fmla="*/ 2249714 h 3486575"/>
                <a:gd name="connsiteX30" fmla="*/ 406400 w 4215960"/>
                <a:gd name="connsiteY30" fmla="*/ 2315028 h 3486575"/>
                <a:gd name="connsiteX31" fmla="*/ 435428 w 4215960"/>
                <a:gd name="connsiteY31" fmla="*/ 2380343 h 3486575"/>
                <a:gd name="connsiteX32" fmla="*/ 457200 w 4215960"/>
                <a:gd name="connsiteY32" fmla="*/ 2409371 h 3486575"/>
                <a:gd name="connsiteX33" fmla="*/ 471714 w 4215960"/>
                <a:gd name="connsiteY33" fmla="*/ 2467428 h 3486575"/>
                <a:gd name="connsiteX34" fmla="*/ 478971 w 4215960"/>
                <a:gd name="connsiteY34" fmla="*/ 2489200 h 3486575"/>
                <a:gd name="connsiteX35" fmla="*/ 486228 w 4215960"/>
                <a:gd name="connsiteY35" fmla="*/ 2518228 h 3486575"/>
                <a:gd name="connsiteX36" fmla="*/ 493485 w 4215960"/>
                <a:gd name="connsiteY36" fmla="*/ 2583543 h 3486575"/>
                <a:gd name="connsiteX37" fmla="*/ 515257 w 4215960"/>
                <a:gd name="connsiteY37" fmla="*/ 2641600 h 3486575"/>
                <a:gd name="connsiteX38" fmla="*/ 544285 w 4215960"/>
                <a:gd name="connsiteY38" fmla="*/ 2685143 h 3486575"/>
                <a:gd name="connsiteX39" fmla="*/ 573314 w 4215960"/>
                <a:gd name="connsiteY39" fmla="*/ 2735943 h 3486575"/>
                <a:gd name="connsiteX40" fmla="*/ 602343 w 4215960"/>
                <a:gd name="connsiteY40" fmla="*/ 2757714 h 3486575"/>
                <a:gd name="connsiteX41" fmla="*/ 645885 w 4215960"/>
                <a:gd name="connsiteY41" fmla="*/ 2801257 h 3486575"/>
                <a:gd name="connsiteX42" fmla="*/ 674914 w 4215960"/>
                <a:gd name="connsiteY42" fmla="*/ 2823028 h 3486575"/>
                <a:gd name="connsiteX43" fmla="*/ 711200 w 4215960"/>
                <a:gd name="connsiteY43" fmla="*/ 2866571 h 3486575"/>
                <a:gd name="connsiteX44" fmla="*/ 740228 w 4215960"/>
                <a:gd name="connsiteY44" fmla="*/ 2888343 h 3486575"/>
                <a:gd name="connsiteX45" fmla="*/ 812800 w 4215960"/>
                <a:gd name="connsiteY45" fmla="*/ 2953657 h 3486575"/>
                <a:gd name="connsiteX46" fmla="*/ 849085 w 4215960"/>
                <a:gd name="connsiteY46" fmla="*/ 2997200 h 3486575"/>
                <a:gd name="connsiteX47" fmla="*/ 870857 w 4215960"/>
                <a:gd name="connsiteY47" fmla="*/ 3011714 h 3486575"/>
                <a:gd name="connsiteX48" fmla="*/ 907143 w 4215960"/>
                <a:gd name="connsiteY48" fmla="*/ 3055257 h 3486575"/>
                <a:gd name="connsiteX49" fmla="*/ 936171 w 4215960"/>
                <a:gd name="connsiteY49" fmla="*/ 3077028 h 3486575"/>
                <a:gd name="connsiteX50" fmla="*/ 1030514 w 4215960"/>
                <a:gd name="connsiteY50" fmla="*/ 3120571 h 3486575"/>
                <a:gd name="connsiteX51" fmla="*/ 1480457 w 4215960"/>
                <a:gd name="connsiteY51" fmla="*/ 3106057 h 3486575"/>
                <a:gd name="connsiteX52" fmla="*/ 1531257 w 4215960"/>
                <a:gd name="connsiteY52" fmla="*/ 3091543 h 3486575"/>
                <a:gd name="connsiteX53" fmla="*/ 1618343 w 4215960"/>
                <a:gd name="connsiteY53" fmla="*/ 3084285 h 3486575"/>
                <a:gd name="connsiteX54" fmla="*/ 1698171 w 4215960"/>
                <a:gd name="connsiteY54" fmla="*/ 3069771 h 3486575"/>
                <a:gd name="connsiteX55" fmla="*/ 1756228 w 4215960"/>
                <a:gd name="connsiteY55" fmla="*/ 3062514 h 3486575"/>
                <a:gd name="connsiteX56" fmla="*/ 1785257 w 4215960"/>
                <a:gd name="connsiteY56" fmla="*/ 3048000 h 3486575"/>
                <a:gd name="connsiteX57" fmla="*/ 1850571 w 4215960"/>
                <a:gd name="connsiteY57" fmla="*/ 3026228 h 3486575"/>
                <a:gd name="connsiteX58" fmla="*/ 1886857 w 4215960"/>
                <a:gd name="connsiteY58" fmla="*/ 3011714 h 3486575"/>
                <a:gd name="connsiteX59" fmla="*/ 1988457 w 4215960"/>
                <a:gd name="connsiteY59" fmla="*/ 2997200 h 3486575"/>
                <a:gd name="connsiteX60" fmla="*/ 2017485 w 4215960"/>
                <a:gd name="connsiteY60" fmla="*/ 2989943 h 3486575"/>
                <a:gd name="connsiteX61" fmla="*/ 2053771 w 4215960"/>
                <a:gd name="connsiteY61" fmla="*/ 2982685 h 3486575"/>
                <a:gd name="connsiteX62" fmla="*/ 2140857 w 4215960"/>
                <a:gd name="connsiteY62" fmla="*/ 2968171 h 3486575"/>
                <a:gd name="connsiteX63" fmla="*/ 3390673 w 4215960"/>
                <a:gd name="connsiteY63" fmla="*/ 3318556 h 3486575"/>
                <a:gd name="connsiteX64" fmla="*/ 3362550 w 4215960"/>
                <a:gd name="connsiteY64" fmla="*/ 3437162 h 3486575"/>
                <a:gd name="connsiteX65" fmla="*/ 3424462 w 4215960"/>
                <a:gd name="connsiteY65" fmla="*/ 3480024 h 3486575"/>
                <a:gd name="connsiteX66" fmla="*/ 3456212 w 4215960"/>
                <a:gd name="connsiteY66" fmla="*/ 3467325 h 3486575"/>
                <a:gd name="connsiteX67" fmla="*/ 3449863 w 4215960"/>
                <a:gd name="connsiteY67" fmla="*/ 3432400 h 3486575"/>
                <a:gd name="connsiteX68" fmla="*/ 3491138 w 4215960"/>
                <a:gd name="connsiteY68" fmla="*/ 3408588 h 3486575"/>
                <a:gd name="connsiteX69" fmla="*/ 3575275 w 4215960"/>
                <a:gd name="connsiteY69" fmla="*/ 3465738 h 3486575"/>
                <a:gd name="connsiteX70" fmla="*/ 3592738 w 4215960"/>
                <a:gd name="connsiteY70" fmla="*/ 3364140 h 3486575"/>
                <a:gd name="connsiteX71" fmla="*/ 3567338 w 4215960"/>
                <a:gd name="connsiteY71" fmla="*/ 3341914 h 3486575"/>
                <a:gd name="connsiteX72" fmla="*/ 3494312 w 4215960"/>
                <a:gd name="connsiteY72" fmla="*/ 3299051 h 3486575"/>
                <a:gd name="connsiteX73" fmla="*/ 3516537 w 4215960"/>
                <a:gd name="connsiteY73" fmla="*/ 3273652 h 3486575"/>
                <a:gd name="connsiteX74" fmla="*/ 3537175 w 4215960"/>
                <a:gd name="connsiteY74" fmla="*/ 3251426 h 3486575"/>
                <a:gd name="connsiteX75" fmla="*/ 3591150 w 4215960"/>
                <a:gd name="connsiteY75" fmla="*/ 3283177 h 3486575"/>
                <a:gd name="connsiteX76" fmla="*/ 3597500 w 4215960"/>
                <a:gd name="connsiteY76" fmla="*/ 3238727 h 3486575"/>
                <a:gd name="connsiteX77" fmla="*/ 3541937 w 4215960"/>
                <a:gd name="connsiteY77" fmla="*/ 3214914 h 3486575"/>
                <a:gd name="connsiteX78" fmla="*/ 3540350 w 4215960"/>
                <a:gd name="connsiteY78" fmla="*/ 3205390 h 3486575"/>
                <a:gd name="connsiteX79" fmla="*/ 3527649 w 4215960"/>
                <a:gd name="connsiteY79" fmla="*/ 3167291 h 3486575"/>
                <a:gd name="connsiteX80" fmla="*/ 3533999 w 4215960"/>
                <a:gd name="connsiteY80" fmla="*/ 3119665 h 3486575"/>
                <a:gd name="connsiteX81" fmla="*/ 3545112 w 4215960"/>
                <a:gd name="connsiteY81" fmla="*/ 3064102 h 3486575"/>
                <a:gd name="connsiteX82" fmla="*/ 3507012 w 4215960"/>
                <a:gd name="connsiteY82" fmla="*/ 3033940 h 3486575"/>
                <a:gd name="connsiteX83" fmla="*/ 3540349 w 4215960"/>
                <a:gd name="connsiteY83" fmla="*/ 3024415 h 3486575"/>
                <a:gd name="connsiteX84" fmla="*/ 3518124 w 4215960"/>
                <a:gd name="connsiteY84" fmla="*/ 2987902 h 3486575"/>
                <a:gd name="connsiteX85" fmla="*/ 3556225 w 4215960"/>
                <a:gd name="connsiteY85" fmla="*/ 2983141 h 3486575"/>
                <a:gd name="connsiteX86" fmla="*/ 3562574 w 4215960"/>
                <a:gd name="connsiteY86" fmla="*/ 2949802 h 3486575"/>
                <a:gd name="connsiteX87" fmla="*/ 3624488 w 4215960"/>
                <a:gd name="connsiteY87" fmla="*/ 2959329 h 3486575"/>
                <a:gd name="connsiteX88" fmla="*/ 3657601 w 4215960"/>
                <a:gd name="connsiteY88" fmla="*/ 2974521 h 3486575"/>
                <a:gd name="connsiteX89" fmla="*/ 3623808 w 4215960"/>
                <a:gd name="connsiteY89" fmla="*/ 3015569 h 3486575"/>
                <a:gd name="connsiteX90" fmla="*/ 3662816 w 4215960"/>
                <a:gd name="connsiteY90" fmla="*/ 3123065 h 3486575"/>
                <a:gd name="connsiteX91" fmla="*/ 3715203 w 4215960"/>
                <a:gd name="connsiteY91" fmla="*/ 3154363 h 3486575"/>
                <a:gd name="connsiteX92" fmla="*/ 3767137 w 4215960"/>
                <a:gd name="connsiteY92" fmla="*/ 3112181 h 3486575"/>
                <a:gd name="connsiteX93" fmla="*/ 3852862 w 4215960"/>
                <a:gd name="connsiteY93" fmla="*/ 3063648 h 3486575"/>
                <a:gd name="connsiteX94" fmla="*/ 3835626 w 4215960"/>
                <a:gd name="connsiteY94" fmla="*/ 2974747 h 3486575"/>
                <a:gd name="connsiteX95" fmla="*/ 3912960 w 4215960"/>
                <a:gd name="connsiteY95" fmla="*/ 2842078 h 3486575"/>
                <a:gd name="connsiteX96" fmla="*/ 4205514 w 4215960"/>
                <a:gd name="connsiteY96" fmla="*/ 2508930 h 3486575"/>
                <a:gd name="connsiteX97" fmla="*/ 4124097 w 4215960"/>
                <a:gd name="connsiteY97" fmla="*/ 2499858 h 3486575"/>
                <a:gd name="connsiteX98" fmla="*/ 4128634 w 4215960"/>
                <a:gd name="connsiteY98" fmla="*/ 2408010 h 3486575"/>
                <a:gd name="connsiteX99" fmla="*/ 4079647 w 4215960"/>
                <a:gd name="connsiteY99" fmla="*/ 2382838 h 3486575"/>
                <a:gd name="connsiteX100" fmla="*/ 3995510 w 4215960"/>
                <a:gd name="connsiteY100" fmla="*/ 2414360 h 3486575"/>
                <a:gd name="connsiteX101" fmla="*/ 3958771 w 4215960"/>
                <a:gd name="connsiteY101" fmla="*/ 2378075 h 3486575"/>
                <a:gd name="connsiteX102" fmla="*/ 4003448 w 4215960"/>
                <a:gd name="connsiteY102" fmla="*/ 2355170 h 3486575"/>
                <a:gd name="connsiteX103" fmla="*/ 3874181 w 4215960"/>
                <a:gd name="connsiteY103" fmla="*/ 2141991 h 3486575"/>
                <a:gd name="connsiteX104" fmla="*/ 3889147 w 4215960"/>
                <a:gd name="connsiteY104" fmla="*/ 2111828 h 3486575"/>
                <a:gd name="connsiteX105" fmla="*/ 3865562 w 4215960"/>
                <a:gd name="connsiteY105" fmla="*/ 1996168 h 3486575"/>
                <a:gd name="connsiteX106" fmla="*/ 3706813 w 4215960"/>
                <a:gd name="connsiteY106" fmla="*/ 1985282 h 3486575"/>
                <a:gd name="connsiteX107" fmla="*/ 3673475 w 4215960"/>
                <a:gd name="connsiteY107" fmla="*/ 2034040 h 3486575"/>
                <a:gd name="connsiteX108" fmla="*/ 3584575 w 4215960"/>
                <a:gd name="connsiteY108" fmla="*/ 2048556 h 3486575"/>
                <a:gd name="connsiteX109" fmla="*/ 3590925 w 4215960"/>
                <a:gd name="connsiteY109" fmla="*/ 2026557 h 3486575"/>
                <a:gd name="connsiteX110" fmla="*/ 3537403 w 4215960"/>
                <a:gd name="connsiteY110" fmla="*/ 2010456 h 3486575"/>
                <a:gd name="connsiteX111" fmla="*/ 3512684 w 4215960"/>
                <a:gd name="connsiteY111" fmla="*/ 1845355 h 3486575"/>
                <a:gd name="connsiteX112" fmla="*/ 3232377 w 4215960"/>
                <a:gd name="connsiteY112" fmla="*/ 1778680 h 3486575"/>
                <a:gd name="connsiteX113" fmla="*/ 3096078 w 4215960"/>
                <a:gd name="connsiteY113" fmla="*/ 1821996 h 3486575"/>
                <a:gd name="connsiteX114" fmla="*/ 2964089 w 4215960"/>
                <a:gd name="connsiteY114" fmla="*/ 1814512 h 3486575"/>
                <a:gd name="connsiteX115" fmla="*/ 2831646 w 4215960"/>
                <a:gd name="connsiteY115" fmla="*/ 1703614 h 3486575"/>
                <a:gd name="connsiteX116" fmla="*/ 2618468 w 4215960"/>
                <a:gd name="connsiteY116" fmla="*/ 1400401 h 3486575"/>
                <a:gd name="connsiteX117" fmla="*/ 2220006 w 4215960"/>
                <a:gd name="connsiteY117" fmla="*/ 1260928 h 3486575"/>
                <a:gd name="connsiteX118" fmla="*/ 1821543 w 4215960"/>
                <a:gd name="connsiteY118" fmla="*/ 1284514 h 3486575"/>
                <a:gd name="connsiteX119" fmla="*/ 1799771 w 4215960"/>
                <a:gd name="connsiteY119" fmla="*/ 1211943 h 3486575"/>
                <a:gd name="connsiteX120" fmla="*/ 1756228 w 4215960"/>
                <a:gd name="connsiteY120" fmla="*/ 1139371 h 3486575"/>
                <a:gd name="connsiteX121" fmla="*/ 1625600 w 4215960"/>
                <a:gd name="connsiteY121" fmla="*/ 986971 h 3486575"/>
                <a:gd name="connsiteX122" fmla="*/ 1589314 w 4215960"/>
                <a:gd name="connsiteY122" fmla="*/ 928914 h 3486575"/>
                <a:gd name="connsiteX123" fmla="*/ 1574800 w 4215960"/>
                <a:gd name="connsiteY123" fmla="*/ 892628 h 3486575"/>
                <a:gd name="connsiteX124" fmla="*/ 1538514 w 4215960"/>
                <a:gd name="connsiteY124" fmla="*/ 856343 h 3486575"/>
                <a:gd name="connsiteX125" fmla="*/ 1509485 w 4215960"/>
                <a:gd name="connsiteY125" fmla="*/ 820057 h 3486575"/>
                <a:gd name="connsiteX126" fmla="*/ 1473200 w 4215960"/>
                <a:gd name="connsiteY126" fmla="*/ 783771 h 3486575"/>
                <a:gd name="connsiteX127" fmla="*/ 1436914 w 4215960"/>
                <a:gd name="connsiteY127" fmla="*/ 718457 h 3486575"/>
                <a:gd name="connsiteX128" fmla="*/ 1357085 w 4215960"/>
                <a:gd name="connsiteY128" fmla="*/ 624114 h 3486575"/>
                <a:gd name="connsiteX129" fmla="*/ 1335314 w 4215960"/>
                <a:gd name="connsiteY129" fmla="*/ 602343 h 3486575"/>
                <a:gd name="connsiteX130" fmla="*/ 1277257 w 4215960"/>
                <a:gd name="connsiteY130" fmla="*/ 529771 h 3486575"/>
                <a:gd name="connsiteX131" fmla="*/ 1219200 w 4215960"/>
                <a:gd name="connsiteY131" fmla="*/ 464457 h 3486575"/>
                <a:gd name="connsiteX132" fmla="*/ 1161143 w 4215960"/>
                <a:gd name="connsiteY132" fmla="*/ 406400 h 3486575"/>
                <a:gd name="connsiteX133" fmla="*/ 1081314 w 4215960"/>
                <a:gd name="connsiteY133" fmla="*/ 362857 h 3486575"/>
                <a:gd name="connsiteX134" fmla="*/ 1052285 w 4215960"/>
                <a:gd name="connsiteY134" fmla="*/ 333828 h 3486575"/>
                <a:gd name="connsiteX135" fmla="*/ 1001485 w 4215960"/>
                <a:gd name="connsiteY135" fmla="*/ 304800 h 3486575"/>
                <a:gd name="connsiteX136" fmla="*/ 979714 w 4215960"/>
                <a:gd name="connsiteY136" fmla="*/ 290285 h 3486575"/>
                <a:gd name="connsiteX137" fmla="*/ 928914 w 4215960"/>
                <a:gd name="connsiteY137" fmla="*/ 246743 h 3486575"/>
                <a:gd name="connsiteX138" fmla="*/ 907143 w 4215960"/>
                <a:gd name="connsiteY138" fmla="*/ 232228 h 3486575"/>
                <a:gd name="connsiteX139" fmla="*/ 885371 w 4215960"/>
                <a:gd name="connsiteY139" fmla="*/ 224971 h 3486575"/>
                <a:gd name="connsiteX140" fmla="*/ 849085 w 4215960"/>
                <a:gd name="connsiteY140" fmla="*/ 188685 h 3486575"/>
                <a:gd name="connsiteX141" fmla="*/ 820057 w 4215960"/>
                <a:gd name="connsiteY141" fmla="*/ 166914 h 3486575"/>
                <a:gd name="connsiteX142" fmla="*/ 812800 w 4215960"/>
                <a:gd name="connsiteY142" fmla="*/ 145143 h 3486575"/>
                <a:gd name="connsiteX143" fmla="*/ 762000 w 4215960"/>
                <a:gd name="connsiteY143" fmla="*/ 116114 h 3486575"/>
                <a:gd name="connsiteX144" fmla="*/ 740228 w 4215960"/>
                <a:gd name="connsiteY144" fmla="*/ 101600 h 3486575"/>
                <a:gd name="connsiteX145" fmla="*/ 703943 w 4215960"/>
                <a:gd name="connsiteY145" fmla="*/ 65314 h 3486575"/>
                <a:gd name="connsiteX146" fmla="*/ 689428 w 4215960"/>
                <a:gd name="connsiteY146" fmla="*/ 50800 h 3486575"/>
                <a:gd name="connsiteX147" fmla="*/ 660400 w 4215960"/>
                <a:gd name="connsiteY147" fmla="*/ 43543 h 3486575"/>
                <a:gd name="connsiteX148" fmla="*/ 638628 w 4215960"/>
                <a:gd name="connsiteY148" fmla="*/ 36285 h 3486575"/>
                <a:gd name="connsiteX149" fmla="*/ 602343 w 4215960"/>
                <a:gd name="connsiteY149" fmla="*/ 0 h 3486575"/>
                <a:gd name="connsiteX0" fmla="*/ 602343 w 4215960"/>
                <a:gd name="connsiteY0" fmla="*/ 0 h 3486575"/>
                <a:gd name="connsiteX1" fmla="*/ 406400 w 4215960"/>
                <a:gd name="connsiteY1" fmla="*/ 7257 h 3486575"/>
                <a:gd name="connsiteX2" fmla="*/ 362857 w 4215960"/>
                <a:gd name="connsiteY2" fmla="*/ 36285 h 3486575"/>
                <a:gd name="connsiteX3" fmla="*/ 312057 w 4215960"/>
                <a:gd name="connsiteY3" fmla="*/ 50800 h 3486575"/>
                <a:gd name="connsiteX4" fmla="*/ 239485 w 4215960"/>
                <a:gd name="connsiteY4" fmla="*/ 101600 h 3486575"/>
                <a:gd name="connsiteX5" fmla="*/ 210457 w 4215960"/>
                <a:gd name="connsiteY5" fmla="*/ 108857 h 3486575"/>
                <a:gd name="connsiteX6" fmla="*/ 159657 w 4215960"/>
                <a:gd name="connsiteY6" fmla="*/ 137885 h 3486575"/>
                <a:gd name="connsiteX7" fmla="*/ 130628 w 4215960"/>
                <a:gd name="connsiteY7" fmla="*/ 166914 h 3486575"/>
                <a:gd name="connsiteX8" fmla="*/ 108857 w 4215960"/>
                <a:gd name="connsiteY8" fmla="*/ 188685 h 3486575"/>
                <a:gd name="connsiteX9" fmla="*/ 94343 w 4215960"/>
                <a:gd name="connsiteY9" fmla="*/ 203200 h 3486575"/>
                <a:gd name="connsiteX10" fmla="*/ 43543 w 4215960"/>
                <a:gd name="connsiteY10" fmla="*/ 283028 h 3486575"/>
                <a:gd name="connsiteX11" fmla="*/ 14514 w 4215960"/>
                <a:gd name="connsiteY11" fmla="*/ 362857 h 3486575"/>
                <a:gd name="connsiteX12" fmla="*/ 0 w 4215960"/>
                <a:gd name="connsiteY12" fmla="*/ 420914 h 3486575"/>
                <a:gd name="connsiteX13" fmla="*/ 7257 w 4215960"/>
                <a:gd name="connsiteY13" fmla="*/ 1393371 h 3486575"/>
                <a:gd name="connsiteX14" fmla="*/ 29028 w 4215960"/>
                <a:gd name="connsiteY14" fmla="*/ 1494971 h 3486575"/>
                <a:gd name="connsiteX15" fmla="*/ 43543 w 4215960"/>
                <a:gd name="connsiteY15" fmla="*/ 1531257 h 3486575"/>
                <a:gd name="connsiteX16" fmla="*/ 58057 w 4215960"/>
                <a:gd name="connsiteY16" fmla="*/ 1596571 h 3486575"/>
                <a:gd name="connsiteX17" fmla="*/ 79828 w 4215960"/>
                <a:gd name="connsiteY17" fmla="*/ 1647371 h 3486575"/>
                <a:gd name="connsiteX18" fmla="*/ 116114 w 4215960"/>
                <a:gd name="connsiteY18" fmla="*/ 1763485 h 3486575"/>
                <a:gd name="connsiteX19" fmla="*/ 137885 w 4215960"/>
                <a:gd name="connsiteY19" fmla="*/ 1828800 h 3486575"/>
                <a:gd name="connsiteX20" fmla="*/ 145143 w 4215960"/>
                <a:gd name="connsiteY20" fmla="*/ 1850571 h 3486575"/>
                <a:gd name="connsiteX21" fmla="*/ 166914 w 4215960"/>
                <a:gd name="connsiteY21" fmla="*/ 1894114 h 3486575"/>
                <a:gd name="connsiteX22" fmla="*/ 188685 w 4215960"/>
                <a:gd name="connsiteY22" fmla="*/ 1944914 h 3486575"/>
                <a:gd name="connsiteX23" fmla="*/ 195943 w 4215960"/>
                <a:gd name="connsiteY23" fmla="*/ 1973943 h 3486575"/>
                <a:gd name="connsiteX24" fmla="*/ 232228 w 4215960"/>
                <a:gd name="connsiteY24" fmla="*/ 2024743 h 3486575"/>
                <a:gd name="connsiteX25" fmla="*/ 254000 w 4215960"/>
                <a:gd name="connsiteY25" fmla="*/ 2082800 h 3486575"/>
                <a:gd name="connsiteX26" fmla="*/ 275771 w 4215960"/>
                <a:gd name="connsiteY26" fmla="*/ 2104571 h 3486575"/>
                <a:gd name="connsiteX27" fmla="*/ 312057 w 4215960"/>
                <a:gd name="connsiteY27" fmla="*/ 2177143 h 3486575"/>
                <a:gd name="connsiteX28" fmla="*/ 348343 w 4215960"/>
                <a:gd name="connsiteY28" fmla="*/ 2227943 h 3486575"/>
                <a:gd name="connsiteX29" fmla="*/ 355600 w 4215960"/>
                <a:gd name="connsiteY29" fmla="*/ 2249714 h 3486575"/>
                <a:gd name="connsiteX30" fmla="*/ 406400 w 4215960"/>
                <a:gd name="connsiteY30" fmla="*/ 2315028 h 3486575"/>
                <a:gd name="connsiteX31" fmla="*/ 435428 w 4215960"/>
                <a:gd name="connsiteY31" fmla="*/ 2380343 h 3486575"/>
                <a:gd name="connsiteX32" fmla="*/ 457200 w 4215960"/>
                <a:gd name="connsiteY32" fmla="*/ 2409371 h 3486575"/>
                <a:gd name="connsiteX33" fmla="*/ 471714 w 4215960"/>
                <a:gd name="connsiteY33" fmla="*/ 2467428 h 3486575"/>
                <a:gd name="connsiteX34" fmla="*/ 478971 w 4215960"/>
                <a:gd name="connsiteY34" fmla="*/ 2489200 h 3486575"/>
                <a:gd name="connsiteX35" fmla="*/ 486228 w 4215960"/>
                <a:gd name="connsiteY35" fmla="*/ 2518228 h 3486575"/>
                <a:gd name="connsiteX36" fmla="*/ 493485 w 4215960"/>
                <a:gd name="connsiteY36" fmla="*/ 2583543 h 3486575"/>
                <a:gd name="connsiteX37" fmla="*/ 515257 w 4215960"/>
                <a:gd name="connsiteY37" fmla="*/ 2641600 h 3486575"/>
                <a:gd name="connsiteX38" fmla="*/ 544285 w 4215960"/>
                <a:gd name="connsiteY38" fmla="*/ 2685143 h 3486575"/>
                <a:gd name="connsiteX39" fmla="*/ 573314 w 4215960"/>
                <a:gd name="connsiteY39" fmla="*/ 2735943 h 3486575"/>
                <a:gd name="connsiteX40" fmla="*/ 602343 w 4215960"/>
                <a:gd name="connsiteY40" fmla="*/ 2757714 h 3486575"/>
                <a:gd name="connsiteX41" fmla="*/ 645885 w 4215960"/>
                <a:gd name="connsiteY41" fmla="*/ 2801257 h 3486575"/>
                <a:gd name="connsiteX42" fmla="*/ 674914 w 4215960"/>
                <a:gd name="connsiteY42" fmla="*/ 2823028 h 3486575"/>
                <a:gd name="connsiteX43" fmla="*/ 711200 w 4215960"/>
                <a:gd name="connsiteY43" fmla="*/ 2866571 h 3486575"/>
                <a:gd name="connsiteX44" fmla="*/ 740228 w 4215960"/>
                <a:gd name="connsiteY44" fmla="*/ 2888343 h 3486575"/>
                <a:gd name="connsiteX45" fmla="*/ 812800 w 4215960"/>
                <a:gd name="connsiteY45" fmla="*/ 2953657 h 3486575"/>
                <a:gd name="connsiteX46" fmla="*/ 849085 w 4215960"/>
                <a:gd name="connsiteY46" fmla="*/ 2997200 h 3486575"/>
                <a:gd name="connsiteX47" fmla="*/ 870857 w 4215960"/>
                <a:gd name="connsiteY47" fmla="*/ 3011714 h 3486575"/>
                <a:gd name="connsiteX48" fmla="*/ 907143 w 4215960"/>
                <a:gd name="connsiteY48" fmla="*/ 3055257 h 3486575"/>
                <a:gd name="connsiteX49" fmla="*/ 936171 w 4215960"/>
                <a:gd name="connsiteY49" fmla="*/ 3077028 h 3486575"/>
                <a:gd name="connsiteX50" fmla="*/ 1030514 w 4215960"/>
                <a:gd name="connsiteY50" fmla="*/ 3120571 h 3486575"/>
                <a:gd name="connsiteX51" fmla="*/ 1480457 w 4215960"/>
                <a:gd name="connsiteY51" fmla="*/ 3106057 h 3486575"/>
                <a:gd name="connsiteX52" fmla="*/ 1531257 w 4215960"/>
                <a:gd name="connsiteY52" fmla="*/ 3091543 h 3486575"/>
                <a:gd name="connsiteX53" fmla="*/ 1618343 w 4215960"/>
                <a:gd name="connsiteY53" fmla="*/ 3084285 h 3486575"/>
                <a:gd name="connsiteX54" fmla="*/ 1698171 w 4215960"/>
                <a:gd name="connsiteY54" fmla="*/ 3069771 h 3486575"/>
                <a:gd name="connsiteX55" fmla="*/ 1756228 w 4215960"/>
                <a:gd name="connsiteY55" fmla="*/ 3062514 h 3486575"/>
                <a:gd name="connsiteX56" fmla="*/ 1785257 w 4215960"/>
                <a:gd name="connsiteY56" fmla="*/ 3048000 h 3486575"/>
                <a:gd name="connsiteX57" fmla="*/ 1850571 w 4215960"/>
                <a:gd name="connsiteY57" fmla="*/ 3026228 h 3486575"/>
                <a:gd name="connsiteX58" fmla="*/ 1886857 w 4215960"/>
                <a:gd name="connsiteY58" fmla="*/ 3011714 h 3486575"/>
                <a:gd name="connsiteX59" fmla="*/ 1988457 w 4215960"/>
                <a:gd name="connsiteY59" fmla="*/ 2997200 h 3486575"/>
                <a:gd name="connsiteX60" fmla="*/ 2017485 w 4215960"/>
                <a:gd name="connsiteY60" fmla="*/ 2989943 h 3486575"/>
                <a:gd name="connsiteX61" fmla="*/ 2053771 w 4215960"/>
                <a:gd name="connsiteY61" fmla="*/ 2982685 h 3486575"/>
                <a:gd name="connsiteX62" fmla="*/ 2140857 w 4215960"/>
                <a:gd name="connsiteY62" fmla="*/ 2968171 h 3486575"/>
                <a:gd name="connsiteX63" fmla="*/ 3390673 w 4215960"/>
                <a:gd name="connsiteY63" fmla="*/ 3318556 h 3486575"/>
                <a:gd name="connsiteX64" fmla="*/ 3392712 w 4215960"/>
                <a:gd name="connsiteY64" fmla="*/ 3316512 h 3486575"/>
                <a:gd name="connsiteX65" fmla="*/ 3362550 w 4215960"/>
                <a:gd name="connsiteY65" fmla="*/ 3437162 h 3486575"/>
                <a:gd name="connsiteX66" fmla="*/ 3424462 w 4215960"/>
                <a:gd name="connsiteY66" fmla="*/ 3480024 h 3486575"/>
                <a:gd name="connsiteX67" fmla="*/ 3456212 w 4215960"/>
                <a:gd name="connsiteY67" fmla="*/ 3467325 h 3486575"/>
                <a:gd name="connsiteX68" fmla="*/ 3449863 w 4215960"/>
                <a:gd name="connsiteY68" fmla="*/ 3432400 h 3486575"/>
                <a:gd name="connsiteX69" fmla="*/ 3491138 w 4215960"/>
                <a:gd name="connsiteY69" fmla="*/ 3408588 h 3486575"/>
                <a:gd name="connsiteX70" fmla="*/ 3575275 w 4215960"/>
                <a:gd name="connsiteY70" fmla="*/ 3465738 h 3486575"/>
                <a:gd name="connsiteX71" fmla="*/ 3592738 w 4215960"/>
                <a:gd name="connsiteY71" fmla="*/ 3364140 h 3486575"/>
                <a:gd name="connsiteX72" fmla="*/ 3567338 w 4215960"/>
                <a:gd name="connsiteY72" fmla="*/ 3341914 h 3486575"/>
                <a:gd name="connsiteX73" fmla="*/ 3494312 w 4215960"/>
                <a:gd name="connsiteY73" fmla="*/ 3299051 h 3486575"/>
                <a:gd name="connsiteX74" fmla="*/ 3516537 w 4215960"/>
                <a:gd name="connsiteY74" fmla="*/ 3273652 h 3486575"/>
                <a:gd name="connsiteX75" fmla="*/ 3537175 w 4215960"/>
                <a:gd name="connsiteY75" fmla="*/ 3251426 h 3486575"/>
                <a:gd name="connsiteX76" fmla="*/ 3591150 w 4215960"/>
                <a:gd name="connsiteY76" fmla="*/ 3283177 h 3486575"/>
                <a:gd name="connsiteX77" fmla="*/ 3597500 w 4215960"/>
                <a:gd name="connsiteY77" fmla="*/ 3238727 h 3486575"/>
                <a:gd name="connsiteX78" fmla="*/ 3541937 w 4215960"/>
                <a:gd name="connsiteY78" fmla="*/ 3214914 h 3486575"/>
                <a:gd name="connsiteX79" fmla="*/ 3540350 w 4215960"/>
                <a:gd name="connsiteY79" fmla="*/ 3205390 h 3486575"/>
                <a:gd name="connsiteX80" fmla="*/ 3527649 w 4215960"/>
                <a:gd name="connsiteY80" fmla="*/ 3167291 h 3486575"/>
                <a:gd name="connsiteX81" fmla="*/ 3533999 w 4215960"/>
                <a:gd name="connsiteY81" fmla="*/ 3119665 h 3486575"/>
                <a:gd name="connsiteX82" fmla="*/ 3545112 w 4215960"/>
                <a:gd name="connsiteY82" fmla="*/ 3064102 h 3486575"/>
                <a:gd name="connsiteX83" fmla="*/ 3507012 w 4215960"/>
                <a:gd name="connsiteY83" fmla="*/ 3033940 h 3486575"/>
                <a:gd name="connsiteX84" fmla="*/ 3540349 w 4215960"/>
                <a:gd name="connsiteY84" fmla="*/ 3024415 h 3486575"/>
                <a:gd name="connsiteX85" fmla="*/ 3518124 w 4215960"/>
                <a:gd name="connsiteY85" fmla="*/ 2987902 h 3486575"/>
                <a:gd name="connsiteX86" fmla="*/ 3556225 w 4215960"/>
                <a:gd name="connsiteY86" fmla="*/ 2983141 h 3486575"/>
                <a:gd name="connsiteX87" fmla="*/ 3562574 w 4215960"/>
                <a:gd name="connsiteY87" fmla="*/ 2949802 h 3486575"/>
                <a:gd name="connsiteX88" fmla="*/ 3624488 w 4215960"/>
                <a:gd name="connsiteY88" fmla="*/ 2959329 h 3486575"/>
                <a:gd name="connsiteX89" fmla="*/ 3657601 w 4215960"/>
                <a:gd name="connsiteY89" fmla="*/ 2974521 h 3486575"/>
                <a:gd name="connsiteX90" fmla="*/ 3623808 w 4215960"/>
                <a:gd name="connsiteY90" fmla="*/ 3015569 h 3486575"/>
                <a:gd name="connsiteX91" fmla="*/ 3662816 w 4215960"/>
                <a:gd name="connsiteY91" fmla="*/ 3123065 h 3486575"/>
                <a:gd name="connsiteX92" fmla="*/ 3715203 w 4215960"/>
                <a:gd name="connsiteY92" fmla="*/ 3154363 h 3486575"/>
                <a:gd name="connsiteX93" fmla="*/ 3767137 w 4215960"/>
                <a:gd name="connsiteY93" fmla="*/ 3112181 h 3486575"/>
                <a:gd name="connsiteX94" fmla="*/ 3852862 w 4215960"/>
                <a:gd name="connsiteY94" fmla="*/ 3063648 h 3486575"/>
                <a:gd name="connsiteX95" fmla="*/ 3835626 w 4215960"/>
                <a:gd name="connsiteY95" fmla="*/ 2974747 h 3486575"/>
                <a:gd name="connsiteX96" fmla="*/ 3912960 w 4215960"/>
                <a:gd name="connsiteY96" fmla="*/ 2842078 h 3486575"/>
                <a:gd name="connsiteX97" fmla="*/ 4205514 w 4215960"/>
                <a:gd name="connsiteY97" fmla="*/ 2508930 h 3486575"/>
                <a:gd name="connsiteX98" fmla="*/ 4124097 w 4215960"/>
                <a:gd name="connsiteY98" fmla="*/ 2499858 h 3486575"/>
                <a:gd name="connsiteX99" fmla="*/ 4128634 w 4215960"/>
                <a:gd name="connsiteY99" fmla="*/ 2408010 h 3486575"/>
                <a:gd name="connsiteX100" fmla="*/ 4079647 w 4215960"/>
                <a:gd name="connsiteY100" fmla="*/ 2382838 h 3486575"/>
                <a:gd name="connsiteX101" fmla="*/ 3995510 w 4215960"/>
                <a:gd name="connsiteY101" fmla="*/ 2414360 h 3486575"/>
                <a:gd name="connsiteX102" fmla="*/ 3958771 w 4215960"/>
                <a:gd name="connsiteY102" fmla="*/ 2378075 h 3486575"/>
                <a:gd name="connsiteX103" fmla="*/ 4003448 w 4215960"/>
                <a:gd name="connsiteY103" fmla="*/ 2355170 h 3486575"/>
                <a:gd name="connsiteX104" fmla="*/ 3874181 w 4215960"/>
                <a:gd name="connsiteY104" fmla="*/ 2141991 h 3486575"/>
                <a:gd name="connsiteX105" fmla="*/ 3889147 w 4215960"/>
                <a:gd name="connsiteY105" fmla="*/ 2111828 h 3486575"/>
                <a:gd name="connsiteX106" fmla="*/ 3865562 w 4215960"/>
                <a:gd name="connsiteY106" fmla="*/ 1996168 h 3486575"/>
                <a:gd name="connsiteX107" fmla="*/ 3706813 w 4215960"/>
                <a:gd name="connsiteY107" fmla="*/ 1985282 h 3486575"/>
                <a:gd name="connsiteX108" fmla="*/ 3673475 w 4215960"/>
                <a:gd name="connsiteY108" fmla="*/ 2034040 h 3486575"/>
                <a:gd name="connsiteX109" fmla="*/ 3584575 w 4215960"/>
                <a:gd name="connsiteY109" fmla="*/ 2048556 h 3486575"/>
                <a:gd name="connsiteX110" fmla="*/ 3590925 w 4215960"/>
                <a:gd name="connsiteY110" fmla="*/ 2026557 h 3486575"/>
                <a:gd name="connsiteX111" fmla="*/ 3537403 w 4215960"/>
                <a:gd name="connsiteY111" fmla="*/ 2010456 h 3486575"/>
                <a:gd name="connsiteX112" fmla="*/ 3512684 w 4215960"/>
                <a:gd name="connsiteY112" fmla="*/ 1845355 h 3486575"/>
                <a:gd name="connsiteX113" fmla="*/ 3232377 w 4215960"/>
                <a:gd name="connsiteY113" fmla="*/ 1778680 h 3486575"/>
                <a:gd name="connsiteX114" fmla="*/ 3096078 w 4215960"/>
                <a:gd name="connsiteY114" fmla="*/ 1821996 h 3486575"/>
                <a:gd name="connsiteX115" fmla="*/ 2964089 w 4215960"/>
                <a:gd name="connsiteY115" fmla="*/ 1814512 h 3486575"/>
                <a:gd name="connsiteX116" fmla="*/ 2831646 w 4215960"/>
                <a:gd name="connsiteY116" fmla="*/ 1703614 h 3486575"/>
                <a:gd name="connsiteX117" fmla="*/ 2618468 w 4215960"/>
                <a:gd name="connsiteY117" fmla="*/ 1400401 h 3486575"/>
                <a:gd name="connsiteX118" fmla="*/ 2220006 w 4215960"/>
                <a:gd name="connsiteY118" fmla="*/ 1260928 h 3486575"/>
                <a:gd name="connsiteX119" fmla="*/ 1821543 w 4215960"/>
                <a:gd name="connsiteY119" fmla="*/ 1284514 h 3486575"/>
                <a:gd name="connsiteX120" fmla="*/ 1799771 w 4215960"/>
                <a:gd name="connsiteY120" fmla="*/ 1211943 h 3486575"/>
                <a:gd name="connsiteX121" fmla="*/ 1756228 w 4215960"/>
                <a:gd name="connsiteY121" fmla="*/ 1139371 h 3486575"/>
                <a:gd name="connsiteX122" fmla="*/ 1625600 w 4215960"/>
                <a:gd name="connsiteY122" fmla="*/ 986971 h 3486575"/>
                <a:gd name="connsiteX123" fmla="*/ 1589314 w 4215960"/>
                <a:gd name="connsiteY123" fmla="*/ 928914 h 3486575"/>
                <a:gd name="connsiteX124" fmla="*/ 1574800 w 4215960"/>
                <a:gd name="connsiteY124" fmla="*/ 892628 h 3486575"/>
                <a:gd name="connsiteX125" fmla="*/ 1538514 w 4215960"/>
                <a:gd name="connsiteY125" fmla="*/ 856343 h 3486575"/>
                <a:gd name="connsiteX126" fmla="*/ 1509485 w 4215960"/>
                <a:gd name="connsiteY126" fmla="*/ 820057 h 3486575"/>
                <a:gd name="connsiteX127" fmla="*/ 1473200 w 4215960"/>
                <a:gd name="connsiteY127" fmla="*/ 783771 h 3486575"/>
                <a:gd name="connsiteX128" fmla="*/ 1436914 w 4215960"/>
                <a:gd name="connsiteY128" fmla="*/ 718457 h 3486575"/>
                <a:gd name="connsiteX129" fmla="*/ 1357085 w 4215960"/>
                <a:gd name="connsiteY129" fmla="*/ 624114 h 3486575"/>
                <a:gd name="connsiteX130" fmla="*/ 1335314 w 4215960"/>
                <a:gd name="connsiteY130" fmla="*/ 602343 h 3486575"/>
                <a:gd name="connsiteX131" fmla="*/ 1277257 w 4215960"/>
                <a:gd name="connsiteY131" fmla="*/ 529771 h 3486575"/>
                <a:gd name="connsiteX132" fmla="*/ 1219200 w 4215960"/>
                <a:gd name="connsiteY132" fmla="*/ 464457 h 3486575"/>
                <a:gd name="connsiteX133" fmla="*/ 1161143 w 4215960"/>
                <a:gd name="connsiteY133" fmla="*/ 406400 h 3486575"/>
                <a:gd name="connsiteX134" fmla="*/ 1081314 w 4215960"/>
                <a:gd name="connsiteY134" fmla="*/ 362857 h 3486575"/>
                <a:gd name="connsiteX135" fmla="*/ 1052285 w 4215960"/>
                <a:gd name="connsiteY135" fmla="*/ 333828 h 3486575"/>
                <a:gd name="connsiteX136" fmla="*/ 1001485 w 4215960"/>
                <a:gd name="connsiteY136" fmla="*/ 304800 h 3486575"/>
                <a:gd name="connsiteX137" fmla="*/ 979714 w 4215960"/>
                <a:gd name="connsiteY137" fmla="*/ 290285 h 3486575"/>
                <a:gd name="connsiteX138" fmla="*/ 928914 w 4215960"/>
                <a:gd name="connsiteY138" fmla="*/ 246743 h 3486575"/>
                <a:gd name="connsiteX139" fmla="*/ 907143 w 4215960"/>
                <a:gd name="connsiteY139" fmla="*/ 232228 h 3486575"/>
                <a:gd name="connsiteX140" fmla="*/ 885371 w 4215960"/>
                <a:gd name="connsiteY140" fmla="*/ 224971 h 3486575"/>
                <a:gd name="connsiteX141" fmla="*/ 849085 w 4215960"/>
                <a:gd name="connsiteY141" fmla="*/ 188685 h 3486575"/>
                <a:gd name="connsiteX142" fmla="*/ 820057 w 4215960"/>
                <a:gd name="connsiteY142" fmla="*/ 166914 h 3486575"/>
                <a:gd name="connsiteX143" fmla="*/ 812800 w 4215960"/>
                <a:gd name="connsiteY143" fmla="*/ 145143 h 3486575"/>
                <a:gd name="connsiteX144" fmla="*/ 762000 w 4215960"/>
                <a:gd name="connsiteY144" fmla="*/ 116114 h 3486575"/>
                <a:gd name="connsiteX145" fmla="*/ 740228 w 4215960"/>
                <a:gd name="connsiteY145" fmla="*/ 101600 h 3486575"/>
                <a:gd name="connsiteX146" fmla="*/ 703943 w 4215960"/>
                <a:gd name="connsiteY146" fmla="*/ 65314 h 3486575"/>
                <a:gd name="connsiteX147" fmla="*/ 689428 w 4215960"/>
                <a:gd name="connsiteY147" fmla="*/ 50800 h 3486575"/>
                <a:gd name="connsiteX148" fmla="*/ 660400 w 4215960"/>
                <a:gd name="connsiteY148" fmla="*/ 43543 h 3486575"/>
                <a:gd name="connsiteX149" fmla="*/ 638628 w 4215960"/>
                <a:gd name="connsiteY149" fmla="*/ 36285 h 3486575"/>
                <a:gd name="connsiteX150" fmla="*/ 602343 w 4215960"/>
                <a:gd name="connsiteY150" fmla="*/ 0 h 3486575"/>
                <a:gd name="connsiteX0" fmla="*/ 602343 w 4215960"/>
                <a:gd name="connsiteY0" fmla="*/ 0 h 3486575"/>
                <a:gd name="connsiteX1" fmla="*/ 406400 w 4215960"/>
                <a:gd name="connsiteY1" fmla="*/ 7257 h 3486575"/>
                <a:gd name="connsiteX2" fmla="*/ 362857 w 4215960"/>
                <a:gd name="connsiteY2" fmla="*/ 36285 h 3486575"/>
                <a:gd name="connsiteX3" fmla="*/ 312057 w 4215960"/>
                <a:gd name="connsiteY3" fmla="*/ 50800 h 3486575"/>
                <a:gd name="connsiteX4" fmla="*/ 239485 w 4215960"/>
                <a:gd name="connsiteY4" fmla="*/ 101600 h 3486575"/>
                <a:gd name="connsiteX5" fmla="*/ 210457 w 4215960"/>
                <a:gd name="connsiteY5" fmla="*/ 108857 h 3486575"/>
                <a:gd name="connsiteX6" fmla="*/ 159657 w 4215960"/>
                <a:gd name="connsiteY6" fmla="*/ 137885 h 3486575"/>
                <a:gd name="connsiteX7" fmla="*/ 130628 w 4215960"/>
                <a:gd name="connsiteY7" fmla="*/ 166914 h 3486575"/>
                <a:gd name="connsiteX8" fmla="*/ 108857 w 4215960"/>
                <a:gd name="connsiteY8" fmla="*/ 188685 h 3486575"/>
                <a:gd name="connsiteX9" fmla="*/ 94343 w 4215960"/>
                <a:gd name="connsiteY9" fmla="*/ 203200 h 3486575"/>
                <a:gd name="connsiteX10" fmla="*/ 43543 w 4215960"/>
                <a:gd name="connsiteY10" fmla="*/ 283028 h 3486575"/>
                <a:gd name="connsiteX11" fmla="*/ 14514 w 4215960"/>
                <a:gd name="connsiteY11" fmla="*/ 362857 h 3486575"/>
                <a:gd name="connsiteX12" fmla="*/ 0 w 4215960"/>
                <a:gd name="connsiteY12" fmla="*/ 420914 h 3486575"/>
                <a:gd name="connsiteX13" fmla="*/ 7257 w 4215960"/>
                <a:gd name="connsiteY13" fmla="*/ 1393371 h 3486575"/>
                <a:gd name="connsiteX14" fmla="*/ 29028 w 4215960"/>
                <a:gd name="connsiteY14" fmla="*/ 1494971 h 3486575"/>
                <a:gd name="connsiteX15" fmla="*/ 43543 w 4215960"/>
                <a:gd name="connsiteY15" fmla="*/ 1531257 h 3486575"/>
                <a:gd name="connsiteX16" fmla="*/ 58057 w 4215960"/>
                <a:gd name="connsiteY16" fmla="*/ 1596571 h 3486575"/>
                <a:gd name="connsiteX17" fmla="*/ 79828 w 4215960"/>
                <a:gd name="connsiteY17" fmla="*/ 1647371 h 3486575"/>
                <a:gd name="connsiteX18" fmla="*/ 116114 w 4215960"/>
                <a:gd name="connsiteY18" fmla="*/ 1763485 h 3486575"/>
                <a:gd name="connsiteX19" fmla="*/ 137885 w 4215960"/>
                <a:gd name="connsiteY19" fmla="*/ 1828800 h 3486575"/>
                <a:gd name="connsiteX20" fmla="*/ 145143 w 4215960"/>
                <a:gd name="connsiteY20" fmla="*/ 1850571 h 3486575"/>
                <a:gd name="connsiteX21" fmla="*/ 166914 w 4215960"/>
                <a:gd name="connsiteY21" fmla="*/ 1894114 h 3486575"/>
                <a:gd name="connsiteX22" fmla="*/ 188685 w 4215960"/>
                <a:gd name="connsiteY22" fmla="*/ 1944914 h 3486575"/>
                <a:gd name="connsiteX23" fmla="*/ 195943 w 4215960"/>
                <a:gd name="connsiteY23" fmla="*/ 1973943 h 3486575"/>
                <a:gd name="connsiteX24" fmla="*/ 232228 w 4215960"/>
                <a:gd name="connsiteY24" fmla="*/ 2024743 h 3486575"/>
                <a:gd name="connsiteX25" fmla="*/ 254000 w 4215960"/>
                <a:gd name="connsiteY25" fmla="*/ 2082800 h 3486575"/>
                <a:gd name="connsiteX26" fmla="*/ 275771 w 4215960"/>
                <a:gd name="connsiteY26" fmla="*/ 2104571 h 3486575"/>
                <a:gd name="connsiteX27" fmla="*/ 312057 w 4215960"/>
                <a:gd name="connsiteY27" fmla="*/ 2177143 h 3486575"/>
                <a:gd name="connsiteX28" fmla="*/ 348343 w 4215960"/>
                <a:gd name="connsiteY28" fmla="*/ 2227943 h 3486575"/>
                <a:gd name="connsiteX29" fmla="*/ 355600 w 4215960"/>
                <a:gd name="connsiteY29" fmla="*/ 2249714 h 3486575"/>
                <a:gd name="connsiteX30" fmla="*/ 406400 w 4215960"/>
                <a:gd name="connsiteY30" fmla="*/ 2315028 h 3486575"/>
                <a:gd name="connsiteX31" fmla="*/ 435428 w 4215960"/>
                <a:gd name="connsiteY31" fmla="*/ 2380343 h 3486575"/>
                <a:gd name="connsiteX32" fmla="*/ 457200 w 4215960"/>
                <a:gd name="connsiteY32" fmla="*/ 2409371 h 3486575"/>
                <a:gd name="connsiteX33" fmla="*/ 471714 w 4215960"/>
                <a:gd name="connsiteY33" fmla="*/ 2467428 h 3486575"/>
                <a:gd name="connsiteX34" fmla="*/ 478971 w 4215960"/>
                <a:gd name="connsiteY34" fmla="*/ 2489200 h 3486575"/>
                <a:gd name="connsiteX35" fmla="*/ 486228 w 4215960"/>
                <a:gd name="connsiteY35" fmla="*/ 2518228 h 3486575"/>
                <a:gd name="connsiteX36" fmla="*/ 493485 w 4215960"/>
                <a:gd name="connsiteY36" fmla="*/ 2583543 h 3486575"/>
                <a:gd name="connsiteX37" fmla="*/ 515257 w 4215960"/>
                <a:gd name="connsiteY37" fmla="*/ 2641600 h 3486575"/>
                <a:gd name="connsiteX38" fmla="*/ 544285 w 4215960"/>
                <a:gd name="connsiteY38" fmla="*/ 2685143 h 3486575"/>
                <a:gd name="connsiteX39" fmla="*/ 573314 w 4215960"/>
                <a:gd name="connsiteY39" fmla="*/ 2735943 h 3486575"/>
                <a:gd name="connsiteX40" fmla="*/ 602343 w 4215960"/>
                <a:gd name="connsiteY40" fmla="*/ 2757714 h 3486575"/>
                <a:gd name="connsiteX41" fmla="*/ 645885 w 4215960"/>
                <a:gd name="connsiteY41" fmla="*/ 2801257 h 3486575"/>
                <a:gd name="connsiteX42" fmla="*/ 674914 w 4215960"/>
                <a:gd name="connsiteY42" fmla="*/ 2823028 h 3486575"/>
                <a:gd name="connsiteX43" fmla="*/ 711200 w 4215960"/>
                <a:gd name="connsiteY43" fmla="*/ 2866571 h 3486575"/>
                <a:gd name="connsiteX44" fmla="*/ 740228 w 4215960"/>
                <a:gd name="connsiteY44" fmla="*/ 2888343 h 3486575"/>
                <a:gd name="connsiteX45" fmla="*/ 812800 w 4215960"/>
                <a:gd name="connsiteY45" fmla="*/ 2953657 h 3486575"/>
                <a:gd name="connsiteX46" fmla="*/ 849085 w 4215960"/>
                <a:gd name="connsiteY46" fmla="*/ 2997200 h 3486575"/>
                <a:gd name="connsiteX47" fmla="*/ 870857 w 4215960"/>
                <a:gd name="connsiteY47" fmla="*/ 3011714 h 3486575"/>
                <a:gd name="connsiteX48" fmla="*/ 907143 w 4215960"/>
                <a:gd name="connsiteY48" fmla="*/ 3055257 h 3486575"/>
                <a:gd name="connsiteX49" fmla="*/ 936171 w 4215960"/>
                <a:gd name="connsiteY49" fmla="*/ 3077028 h 3486575"/>
                <a:gd name="connsiteX50" fmla="*/ 1030514 w 4215960"/>
                <a:gd name="connsiteY50" fmla="*/ 3120571 h 3486575"/>
                <a:gd name="connsiteX51" fmla="*/ 1480457 w 4215960"/>
                <a:gd name="connsiteY51" fmla="*/ 3106057 h 3486575"/>
                <a:gd name="connsiteX52" fmla="*/ 1531257 w 4215960"/>
                <a:gd name="connsiteY52" fmla="*/ 3091543 h 3486575"/>
                <a:gd name="connsiteX53" fmla="*/ 1618343 w 4215960"/>
                <a:gd name="connsiteY53" fmla="*/ 3084285 h 3486575"/>
                <a:gd name="connsiteX54" fmla="*/ 1698171 w 4215960"/>
                <a:gd name="connsiteY54" fmla="*/ 3069771 h 3486575"/>
                <a:gd name="connsiteX55" fmla="*/ 1756228 w 4215960"/>
                <a:gd name="connsiteY55" fmla="*/ 3062514 h 3486575"/>
                <a:gd name="connsiteX56" fmla="*/ 1785257 w 4215960"/>
                <a:gd name="connsiteY56" fmla="*/ 3048000 h 3486575"/>
                <a:gd name="connsiteX57" fmla="*/ 1850571 w 4215960"/>
                <a:gd name="connsiteY57" fmla="*/ 3026228 h 3486575"/>
                <a:gd name="connsiteX58" fmla="*/ 1886857 w 4215960"/>
                <a:gd name="connsiteY58" fmla="*/ 3011714 h 3486575"/>
                <a:gd name="connsiteX59" fmla="*/ 1988457 w 4215960"/>
                <a:gd name="connsiteY59" fmla="*/ 2997200 h 3486575"/>
                <a:gd name="connsiteX60" fmla="*/ 2017485 w 4215960"/>
                <a:gd name="connsiteY60" fmla="*/ 2989943 h 3486575"/>
                <a:gd name="connsiteX61" fmla="*/ 2053771 w 4215960"/>
                <a:gd name="connsiteY61" fmla="*/ 2982685 h 3486575"/>
                <a:gd name="connsiteX62" fmla="*/ 2140857 w 4215960"/>
                <a:gd name="connsiteY62" fmla="*/ 2968171 h 3486575"/>
                <a:gd name="connsiteX63" fmla="*/ 3390673 w 4215960"/>
                <a:gd name="connsiteY63" fmla="*/ 3318556 h 3486575"/>
                <a:gd name="connsiteX64" fmla="*/ 3302225 w 4215960"/>
                <a:gd name="connsiteY64" fmla="*/ 3432400 h 3486575"/>
                <a:gd name="connsiteX65" fmla="*/ 3362550 w 4215960"/>
                <a:gd name="connsiteY65" fmla="*/ 3437162 h 3486575"/>
                <a:gd name="connsiteX66" fmla="*/ 3424462 w 4215960"/>
                <a:gd name="connsiteY66" fmla="*/ 3480024 h 3486575"/>
                <a:gd name="connsiteX67" fmla="*/ 3456212 w 4215960"/>
                <a:gd name="connsiteY67" fmla="*/ 3467325 h 3486575"/>
                <a:gd name="connsiteX68" fmla="*/ 3449863 w 4215960"/>
                <a:gd name="connsiteY68" fmla="*/ 3432400 h 3486575"/>
                <a:gd name="connsiteX69" fmla="*/ 3491138 w 4215960"/>
                <a:gd name="connsiteY69" fmla="*/ 3408588 h 3486575"/>
                <a:gd name="connsiteX70" fmla="*/ 3575275 w 4215960"/>
                <a:gd name="connsiteY70" fmla="*/ 3465738 h 3486575"/>
                <a:gd name="connsiteX71" fmla="*/ 3592738 w 4215960"/>
                <a:gd name="connsiteY71" fmla="*/ 3364140 h 3486575"/>
                <a:gd name="connsiteX72" fmla="*/ 3567338 w 4215960"/>
                <a:gd name="connsiteY72" fmla="*/ 3341914 h 3486575"/>
                <a:gd name="connsiteX73" fmla="*/ 3494312 w 4215960"/>
                <a:gd name="connsiteY73" fmla="*/ 3299051 h 3486575"/>
                <a:gd name="connsiteX74" fmla="*/ 3516537 w 4215960"/>
                <a:gd name="connsiteY74" fmla="*/ 3273652 h 3486575"/>
                <a:gd name="connsiteX75" fmla="*/ 3537175 w 4215960"/>
                <a:gd name="connsiteY75" fmla="*/ 3251426 h 3486575"/>
                <a:gd name="connsiteX76" fmla="*/ 3591150 w 4215960"/>
                <a:gd name="connsiteY76" fmla="*/ 3283177 h 3486575"/>
                <a:gd name="connsiteX77" fmla="*/ 3597500 w 4215960"/>
                <a:gd name="connsiteY77" fmla="*/ 3238727 h 3486575"/>
                <a:gd name="connsiteX78" fmla="*/ 3541937 w 4215960"/>
                <a:gd name="connsiteY78" fmla="*/ 3214914 h 3486575"/>
                <a:gd name="connsiteX79" fmla="*/ 3540350 w 4215960"/>
                <a:gd name="connsiteY79" fmla="*/ 3205390 h 3486575"/>
                <a:gd name="connsiteX80" fmla="*/ 3527649 w 4215960"/>
                <a:gd name="connsiteY80" fmla="*/ 3167291 h 3486575"/>
                <a:gd name="connsiteX81" fmla="*/ 3533999 w 4215960"/>
                <a:gd name="connsiteY81" fmla="*/ 3119665 h 3486575"/>
                <a:gd name="connsiteX82" fmla="*/ 3545112 w 4215960"/>
                <a:gd name="connsiteY82" fmla="*/ 3064102 h 3486575"/>
                <a:gd name="connsiteX83" fmla="*/ 3507012 w 4215960"/>
                <a:gd name="connsiteY83" fmla="*/ 3033940 h 3486575"/>
                <a:gd name="connsiteX84" fmla="*/ 3540349 w 4215960"/>
                <a:gd name="connsiteY84" fmla="*/ 3024415 h 3486575"/>
                <a:gd name="connsiteX85" fmla="*/ 3518124 w 4215960"/>
                <a:gd name="connsiteY85" fmla="*/ 2987902 h 3486575"/>
                <a:gd name="connsiteX86" fmla="*/ 3556225 w 4215960"/>
                <a:gd name="connsiteY86" fmla="*/ 2983141 h 3486575"/>
                <a:gd name="connsiteX87" fmla="*/ 3562574 w 4215960"/>
                <a:gd name="connsiteY87" fmla="*/ 2949802 h 3486575"/>
                <a:gd name="connsiteX88" fmla="*/ 3624488 w 4215960"/>
                <a:gd name="connsiteY88" fmla="*/ 2959329 h 3486575"/>
                <a:gd name="connsiteX89" fmla="*/ 3657601 w 4215960"/>
                <a:gd name="connsiteY89" fmla="*/ 2974521 h 3486575"/>
                <a:gd name="connsiteX90" fmla="*/ 3623808 w 4215960"/>
                <a:gd name="connsiteY90" fmla="*/ 3015569 h 3486575"/>
                <a:gd name="connsiteX91" fmla="*/ 3662816 w 4215960"/>
                <a:gd name="connsiteY91" fmla="*/ 3123065 h 3486575"/>
                <a:gd name="connsiteX92" fmla="*/ 3715203 w 4215960"/>
                <a:gd name="connsiteY92" fmla="*/ 3154363 h 3486575"/>
                <a:gd name="connsiteX93" fmla="*/ 3767137 w 4215960"/>
                <a:gd name="connsiteY93" fmla="*/ 3112181 h 3486575"/>
                <a:gd name="connsiteX94" fmla="*/ 3852862 w 4215960"/>
                <a:gd name="connsiteY94" fmla="*/ 3063648 h 3486575"/>
                <a:gd name="connsiteX95" fmla="*/ 3835626 w 4215960"/>
                <a:gd name="connsiteY95" fmla="*/ 2974747 h 3486575"/>
                <a:gd name="connsiteX96" fmla="*/ 3912960 w 4215960"/>
                <a:gd name="connsiteY96" fmla="*/ 2842078 h 3486575"/>
                <a:gd name="connsiteX97" fmla="*/ 4205514 w 4215960"/>
                <a:gd name="connsiteY97" fmla="*/ 2508930 h 3486575"/>
                <a:gd name="connsiteX98" fmla="*/ 4124097 w 4215960"/>
                <a:gd name="connsiteY98" fmla="*/ 2499858 h 3486575"/>
                <a:gd name="connsiteX99" fmla="*/ 4128634 w 4215960"/>
                <a:gd name="connsiteY99" fmla="*/ 2408010 h 3486575"/>
                <a:gd name="connsiteX100" fmla="*/ 4079647 w 4215960"/>
                <a:gd name="connsiteY100" fmla="*/ 2382838 h 3486575"/>
                <a:gd name="connsiteX101" fmla="*/ 3995510 w 4215960"/>
                <a:gd name="connsiteY101" fmla="*/ 2414360 h 3486575"/>
                <a:gd name="connsiteX102" fmla="*/ 3958771 w 4215960"/>
                <a:gd name="connsiteY102" fmla="*/ 2378075 h 3486575"/>
                <a:gd name="connsiteX103" fmla="*/ 4003448 w 4215960"/>
                <a:gd name="connsiteY103" fmla="*/ 2355170 h 3486575"/>
                <a:gd name="connsiteX104" fmla="*/ 3874181 w 4215960"/>
                <a:gd name="connsiteY104" fmla="*/ 2141991 h 3486575"/>
                <a:gd name="connsiteX105" fmla="*/ 3889147 w 4215960"/>
                <a:gd name="connsiteY105" fmla="*/ 2111828 h 3486575"/>
                <a:gd name="connsiteX106" fmla="*/ 3865562 w 4215960"/>
                <a:gd name="connsiteY106" fmla="*/ 1996168 h 3486575"/>
                <a:gd name="connsiteX107" fmla="*/ 3706813 w 4215960"/>
                <a:gd name="connsiteY107" fmla="*/ 1985282 h 3486575"/>
                <a:gd name="connsiteX108" fmla="*/ 3673475 w 4215960"/>
                <a:gd name="connsiteY108" fmla="*/ 2034040 h 3486575"/>
                <a:gd name="connsiteX109" fmla="*/ 3584575 w 4215960"/>
                <a:gd name="connsiteY109" fmla="*/ 2048556 h 3486575"/>
                <a:gd name="connsiteX110" fmla="*/ 3590925 w 4215960"/>
                <a:gd name="connsiteY110" fmla="*/ 2026557 h 3486575"/>
                <a:gd name="connsiteX111" fmla="*/ 3537403 w 4215960"/>
                <a:gd name="connsiteY111" fmla="*/ 2010456 h 3486575"/>
                <a:gd name="connsiteX112" fmla="*/ 3512684 w 4215960"/>
                <a:gd name="connsiteY112" fmla="*/ 1845355 h 3486575"/>
                <a:gd name="connsiteX113" fmla="*/ 3232377 w 4215960"/>
                <a:gd name="connsiteY113" fmla="*/ 1778680 h 3486575"/>
                <a:gd name="connsiteX114" fmla="*/ 3096078 w 4215960"/>
                <a:gd name="connsiteY114" fmla="*/ 1821996 h 3486575"/>
                <a:gd name="connsiteX115" fmla="*/ 2964089 w 4215960"/>
                <a:gd name="connsiteY115" fmla="*/ 1814512 h 3486575"/>
                <a:gd name="connsiteX116" fmla="*/ 2831646 w 4215960"/>
                <a:gd name="connsiteY116" fmla="*/ 1703614 h 3486575"/>
                <a:gd name="connsiteX117" fmla="*/ 2618468 w 4215960"/>
                <a:gd name="connsiteY117" fmla="*/ 1400401 h 3486575"/>
                <a:gd name="connsiteX118" fmla="*/ 2220006 w 4215960"/>
                <a:gd name="connsiteY118" fmla="*/ 1260928 h 3486575"/>
                <a:gd name="connsiteX119" fmla="*/ 1821543 w 4215960"/>
                <a:gd name="connsiteY119" fmla="*/ 1284514 h 3486575"/>
                <a:gd name="connsiteX120" fmla="*/ 1799771 w 4215960"/>
                <a:gd name="connsiteY120" fmla="*/ 1211943 h 3486575"/>
                <a:gd name="connsiteX121" fmla="*/ 1756228 w 4215960"/>
                <a:gd name="connsiteY121" fmla="*/ 1139371 h 3486575"/>
                <a:gd name="connsiteX122" fmla="*/ 1625600 w 4215960"/>
                <a:gd name="connsiteY122" fmla="*/ 986971 h 3486575"/>
                <a:gd name="connsiteX123" fmla="*/ 1589314 w 4215960"/>
                <a:gd name="connsiteY123" fmla="*/ 928914 h 3486575"/>
                <a:gd name="connsiteX124" fmla="*/ 1574800 w 4215960"/>
                <a:gd name="connsiteY124" fmla="*/ 892628 h 3486575"/>
                <a:gd name="connsiteX125" fmla="*/ 1538514 w 4215960"/>
                <a:gd name="connsiteY125" fmla="*/ 856343 h 3486575"/>
                <a:gd name="connsiteX126" fmla="*/ 1509485 w 4215960"/>
                <a:gd name="connsiteY126" fmla="*/ 820057 h 3486575"/>
                <a:gd name="connsiteX127" fmla="*/ 1473200 w 4215960"/>
                <a:gd name="connsiteY127" fmla="*/ 783771 h 3486575"/>
                <a:gd name="connsiteX128" fmla="*/ 1436914 w 4215960"/>
                <a:gd name="connsiteY128" fmla="*/ 718457 h 3486575"/>
                <a:gd name="connsiteX129" fmla="*/ 1357085 w 4215960"/>
                <a:gd name="connsiteY129" fmla="*/ 624114 h 3486575"/>
                <a:gd name="connsiteX130" fmla="*/ 1335314 w 4215960"/>
                <a:gd name="connsiteY130" fmla="*/ 602343 h 3486575"/>
                <a:gd name="connsiteX131" fmla="*/ 1277257 w 4215960"/>
                <a:gd name="connsiteY131" fmla="*/ 529771 h 3486575"/>
                <a:gd name="connsiteX132" fmla="*/ 1219200 w 4215960"/>
                <a:gd name="connsiteY132" fmla="*/ 464457 h 3486575"/>
                <a:gd name="connsiteX133" fmla="*/ 1161143 w 4215960"/>
                <a:gd name="connsiteY133" fmla="*/ 406400 h 3486575"/>
                <a:gd name="connsiteX134" fmla="*/ 1081314 w 4215960"/>
                <a:gd name="connsiteY134" fmla="*/ 362857 h 3486575"/>
                <a:gd name="connsiteX135" fmla="*/ 1052285 w 4215960"/>
                <a:gd name="connsiteY135" fmla="*/ 333828 h 3486575"/>
                <a:gd name="connsiteX136" fmla="*/ 1001485 w 4215960"/>
                <a:gd name="connsiteY136" fmla="*/ 304800 h 3486575"/>
                <a:gd name="connsiteX137" fmla="*/ 979714 w 4215960"/>
                <a:gd name="connsiteY137" fmla="*/ 290285 h 3486575"/>
                <a:gd name="connsiteX138" fmla="*/ 928914 w 4215960"/>
                <a:gd name="connsiteY138" fmla="*/ 246743 h 3486575"/>
                <a:gd name="connsiteX139" fmla="*/ 907143 w 4215960"/>
                <a:gd name="connsiteY139" fmla="*/ 232228 h 3486575"/>
                <a:gd name="connsiteX140" fmla="*/ 885371 w 4215960"/>
                <a:gd name="connsiteY140" fmla="*/ 224971 h 3486575"/>
                <a:gd name="connsiteX141" fmla="*/ 849085 w 4215960"/>
                <a:gd name="connsiteY141" fmla="*/ 188685 h 3486575"/>
                <a:gd name="connsiteX142" fmla="*/ 820057 w 4215960"/>
                <a:gd name="connsiteY142" fmla="*/ 166914 h 3486575"/>
                <a:gd name="connsiteX143" fmla="*/ 812800 w 4215960"/>
                <a:gd name="connsiteY143" fmla="*/ 145143 h 3486575"/>
                <a:gd name="connsiteX144" fmla="*/ 762000 w 4215960"/>
                <a:gd name="connsiteY144" fmla="*/ 116114 h 3486575"/>
                <a:gd name="connsiteX145" fmla="*/ 740228 w 4215960"/>
                <a:gd name="connsiteY145" fmla="*/ 101600 h 3486575"/>
                <a:gd name="connsiteX146" fmla="*/ 703943 w 4215960"/>
                <a:gd name="connsiteY146" fmla="*/ 65314 h 3486575"/>
                <a:gd name="connsiteX147" fmla="*/ 689428 w 4215960"/>
                <a:gd name="connsiteY147" fmla="*/ 50800 h 3486575"/>
                <a:gd name="connsiteX148" fmla="*/ 660400 w 4215960"/>
                <a:gd name="connsiteY148" fmla="*/ 43543 h 3486575"/>
                <a:gd name="connsiteX149" fmla="*/ 638628 w 4215960"/>
                <a:gd name="connsiteY149" fmla="*/ 36285 h 3486575"/>
                <a:gd name="connsiteX150" fmla="*/ 602343 w 4215960"/>
                <a:gd name="connsiteY150" fmla="*/ 0 h 3486575"/>
                <a:gd name="connsiteX0" fmla="*/ 602343 w 4215960"/>
                <a:gd name="connsiteY0" fmla="*/ 0 h 3486575"/>
                <a:gd name="connsiteX1" fmla="*/ 406400 w 4215960"/>
                <a:gd name="connsiteY1" fmla="*/ 7257 h 3486575"/>
                <a:gd name="connsiteX2" fmla="*/ 362857 w 4215960"/>
                <a:gd name="connsiteY2" fmla="*/ 36285 h 3486575"/>
                <a:gd name="connsiteX3" fmla="*/ 312057 w 4215960"/>
                <a:gd name="connsiteY3" fmla="*/ 50800 h 3486575"/>
                <a:gd name="connsiteX4" fmla="*/ 239485 w 4215960"/>
                <a:gd name="connsiteY4" fmla="*/ 101600 h 3486575"/>
                <a:gd name="connsiteX5" fmla="*/ 210457 w 4215960"/>
                <a:gd name="connsiteY5" fmla="*/ 108857 h 3486575"/>
                <a:gd name="connsiteX6" fmla="*/ 159657 w 4215960"/>
                <a:gd name="connsiteY6" fmla="*/ 137885 h 3486575"/>
                <a:gd name="connsiteX7" fmla="*/ 130628 w 4215960"/>
                <a:gd name="connsiteY7" fmla="*/ 166914 h 3486575"/>
                <a:gd name="connsiteX8" fmla="*/ 108857 w 4215960"/>
                <a:gd name="connsiteY8" fmla="*/ 188685 h 3486575"/>
                <a:gd name="connsiteX9" fmla="*/ 94343 w 4215960"/>
                <a:gd name="connsiteY9" fmla="*/ 203200 h 3486575"/>
                <a:gd name="connsiteX10" fmla="*/ 43543 w 4215960"/>
                <a:gd name="connsiteY10" fmla="*/ 283028 h 3486575"/>
                <a:gd name="connsiteX11" fmla="*/ 14514 w 4215960"/>
                <a:gd name="connsiteY11" fmla="*/ 362857 h 3486575"/>
                <a:gd name="connsiteX12" fmla="*/ 0 w 4215960"/>
                <a:gd name="connsiteY12" fmla="*/ 420914 h 3486575"/>
                <a:gd name="connsiteX13" fmla="*/ 7257 w 4215960"/>
                <a:gd name="connsiteY13" fmla="*/ 1393371 h 3486575"/>
                <a:gd name="connsiteX14" fmla="*/ 29028 w 4215960"/>
                <a:gd name="connsiteY14" fmla="*/ 1494971 h 3486575"/>
                <a:gd name="connsiteX15" fmla="*/ 43543 w 4215960"/>
                <a:gd name="connsiteY15" fmla="*/ 1531257 h 3486575"/>
                <a:gd name="connsiteX16" fmla="*/ 58057 w 4215960"/>
                <a:gd name="connsiteY16" fmla="*/ 1596571 h 3486575"/>
                <a:gd name="connsiteX17" fmla="*/ 79828 w 4215960"/>
                <a:gd name="connsiteY17" fmla="*/ 1647371 h 3486575"/>
                <a:gd name="connsiteX18" fmla="*/ 116114 w 4215960"/>
                <a:gd name="connsiteY18" fmla="*/ 1763485 h 3486575"/>
                <a:gd name="connsiteX19" fmla="*/ 137885 w 4215960"/>
                <a:gd name="connsiteY19" fmla="*/ 1828800 h 3486575"/>
                <a:gd name="connsiteX20" fmla="*/ 145143 w 4215960"/>
                <a:gd name="connsiteY20" fmla="*/ 1850571 h 3486575"/>
                <a:gd name="connsiteX21" fmla="*/ 166914 w 4215960"/>
                <a:gd name="connsiteY21" fmla="*/ 1894114 h 3486575"/>
                <a:gd name="connsiteX22" fmla="*/ 188685 w 4215960"/>
                <a:gd name="connsiteY22" fmla="*/ 1944914 h 3486575"/>
                <a:gd name="connsiteX23" fmla="*/ 195943 w 4215960"/>
                <a:gd name="connsiteY23" fmla="*/ 1973943 h 3486575"/>
                <a:gd name="connsiteX24" fmla="*/ 232228 w 4215960"/>
                <a:gd name="connsiteY24" fmla="*/ 2024743 h 3486575"/>
                <a:gd name="connsiteX25" fmla="*/ 254000 w 4215960"/>
                <a:gd name="connsiteY25" fmla="*/ 2082800 h 3486575"/>
                <a:gd name="connsiteX26" fmla="*/ 275771 w 4215960"/>
                <a:gd name="connsiteY26" fmla="*/ 2104571 h 3486575"/>
                <a:gd name="connsiteX27" fmla="*/ 312057 w 4215960"/>
                <a:gd name="connsiteY27" fmla="*/ 2177143 h 3486575"/>
                <a:gd name="connsiteX28" fmla="*/ 348343 w 4215960"/>
                <a:gd name="connsiteY28" fmla="*/ 2227943 h 3486575"/>
                <a:gd name="connsiteX29" fmla="*/ 355600 w 4215960"/>
                <a:gd name="connsiteY29" fmla="*/ 2249714 h 3486575"/>
                <a:gd name="connsiteX30" fmla="*/ 406400 w 4215960"/>
                <a:gd name="connsiteY30" fmla="*/ 2315028 h 3486575"/>
                <a:gd name="connsiteX31" fmla="*/ 435428 w 4215960"/>
                <a:gd name="connsiteY31" fmla="*/ 2380343 h 3486575"/>
                <a:gd name="connsiteX32" fmla="*/ 457200 w 4215960"/>
                <a:gd name="connsiteY32" fmla="*/ 2409371 h 3486575"/>
                <a:gd name="connsiteX33" fmla="*/ 471714 w 4215960"/>
                <a:gd name="connsiteY33" fmla="*/ 2467428 h 3486575"/>
                <a:gd name="connsiteX34" fmla="*/ 478971 w 4215960"/>
                <a:gd name="connsiteY34" fmla="*/ 2489200 h 3486575"/>
                <a:gd name="connsiteX35" fmla="*/ 486228 w 4215960"/>
                <a:gd name="connsiteY35" fmla="*/ 2518228 h 3486575"/>
                <a:gd name="connsiteX36" fmla="*/ 493485 w 4215960"/>
                <a:gd name="connsiteY36" fmla="*/ 2583543 h 3486575"/>
                <a:gd name="connsiteX37" fmla="*/ 515257 w 4215960"/>
                <a:gd name="connsiteY37" fmla="*/ 2641600 h 3486575"/>
                <a:gd name="connsiteX38" fmla="*/ 544285 w 4215960"/>
                <a:gd name="connsiteY38" fmla="*/ 2685143 h 3486575"/>
                <a:gd name="connsiteX39" fmla="*/ 573314 w 4215960"/>
                <a:gd name="connsiteY39" fmla="*/ 2735943 h 3486575"/>
                <a:gd name="connsiteX40" fmla="*/ 602343 w 4215960"/>
                <a:gd name="connsiteY40" fmla="*/ 2757714 h 3486575"/>
                <a:gd name="connsiteX41" fmla="*/ 645885 w 4215960"/>
                <a:gd name="connsiteY41" fmla="*/ 2801257 h 3486575"/>
                <a:gd name="connsiteX42" fmla="*/ 674914 w 4215960"/>
                <a:gd name="connsiteY42" fmla="*/ 2823028 h 3486575"/>
                <a:gd name="connsiteX43" fmla="*/ 711200 w 4215960"/>
                <a:gd name="connsiteY43" fmla="*/ 2866571 h 3486575"/>
                <a:gd name="connsiteX44" fmla="*/ 740228 w 4215960"/>
                <a:gd name="connsiteY44" fmla="*/ 2888343 h 3486575"/>
                <a:gd name="connsiteX45" fmla="*/ 812800 w 4215960"/>
                <a:gd name="connsiteY45" fmla="*/ 2953657 h 3486575"/>
                <a:gd name="connsiteX46" fmla="*/ 849085 w 4215960"/>
                <a:gd name="connsiteY46" fmla="*/ 2997200 h 3486575"/>
                <a:gd name="connsiteX47" fmla="*/ 870857 w 4215960"/>
                <a:gd name="connsiteY47" fmla="*/ 3011714 h 3486575"/>
                <a:gd name="connsiteX48" fmla="*/ 907143 w 4215960"/>
                <a:gd name="connsiteY48" fmla="*/ 3055257 h 3486575"/>
                <a:gd name="connsiteX49" fmla="*/ 936171 w 4215960"/>
                <a:gd name="connsiteY49" fmla="*/ 3077028 h 3486575"/>
                <a:gd name="connsiteX50" fmla="*/ 1030514 w 4215960"/>
                <a:gd name="connsiteY50" fmla="*/ 3120571 h 3486575"/>
                <a:gd name="connsiteX51" fmla="*/ 1480457 w 4215960"/>
                <a:gd name="connsiteY51" fmla="*/ 3106057 h 3486575"/>
                <a:gd name="connsiteX52" fmla="*/ 1531257 w 4215960"/>
                <a:gd name="connsiteY52" fmla="*/ 3091543 h 3486575"/>
                <a:gd name="connsiteX53" fmla="*/ 1618343 w 4215960"/>
                <a:gd name="connsiteY53" fmla="*/ 3084285 h 3486575"/>
                <a:gd name="connsiteX54" fmla="*/ 1698171 w 4215960"/>
                <a:gd name="connsiteY54" fmla="*/ 3069771 h 3486575"/>
                <a:gd name="connsiteX55" fmla="*/ 1756228 w 4215960"/>
                <a:gd name="connsiteY55" fmla="*/ 3062514 h 3486575"/>
                <a:gd name="connsiteX56" fmla="*/ 1785257 w 4215960"/>
                <a:gd name="connsiteY56" fmla="*/ 3048000 h 3486575"/>
                <a:gd name="connsiteX57" fmla="*/ 1850571 w 4215960"/>
                <a:gd name="connsiteY57" fmla="*/ 3026228 h 3486575"/>
                <a:gd name="connsiteX58" fmla="*/ 1886857 w 4215960"/>
                <a:gd name="connsiteY58" fmla="*/ 3011714 h 3486575"/>
                <a:gd name="connsiteX59" fmla="*/ 1988457 w 4215960"/>
                <a:gd name="connsiteY59" fmla="*/ 2997200 h 3486575"/>
                <a:gd name="connsiteX60" fmla="*/ 2017485 w 4215960"/>
                <a:gd name="connsiteY60" fmla="*/ 2989943 h 3486575"/>
                <a:gd name="connsiteX61" fmla="*/ 2053771 w 4215960"/>
                <a:gd name="connsiteY61" fmla="*/ 2982685 h 3486575"/>
                <a:gd name="connsiteX62" fmla="*/ 2140857 w 4215960"/>
                <a:gd name="connsiteY62" fmla="*/ 2968171 h 3486575"/>
                <a:gd name="connsiteX63" fmla="*/ 3390673 w 4215960"/>
                <a:gd name="connsiteY63" fmla="*/ 3318556 h 3486575"/>
                <a:gd name="connsiteX64" fmla="*/ 3391125 w 4215960"/>
                <a:gd name="connsiteY64" fmla="*/ 3322862 h 3486575"/>
                <a:gd name="connsiteX65" fmla="*/ 3302225 w 4215960"/>
                <a:gd name="connsiteY65" fmla="*/ 3432400 h 3486575"/>
                <a:gd name="connsiteX66" fmla="*/ 3362550 w 4215960"/>
                <a:gd name="connsiteY66" fmla="*/ 3437162 h 3486575"/>
                <a:gd name="connsiteX67" fmla="*/ 3424462 w 4215960"/>
                <a:gd name="connsiteY67" fmla="*/ 3480024 h 3486575"/>
                <a:gd name="connsiteX68" fmla="*/ 3456212 w 4215960"/>
                <a:gd name="connsiteY68" fmla="*/ 3467325 h 3486575"/>
                <a:gd name="connsiteX69" fmla="*/ 3449863 w 4215960"/>
                <a:gd name="connsiteY69" fmla="*/ 3432400 h 3486575"/>
                <a:gd name="connsiteX70" fmla="*/ 3491138 w 4215960"/>
                <a:gd name="connsiteY70" fmla="*/ 3408588 h 3486575"/>
                <a:gd name="connsiteX71" fmla="*/ 3575275 w 4215960"/>
                <a:gd name="connsiteY71" fmla="*/ 3465738 h 3486575"/>
                <a:gd name="connsiteX72" fmla="*/ 3592738 w 4215960"/>
                <a:gd name="connsiteY72" fmla="*/ 3364140 h 3486575"/>
                <a:gd name="connsiteX73" fmla="*/ 3567338 w 4215960"/>
                <a:gd name="connsiteY73" fmla="*/ 3341914 h 3486575"/>
                <a:gd name="connsiteX74" fmla="*/ 3494312 w 4215960"/>
                <a:gd name="connsiteY74" fmla="*/ 3299051 h 3486575"/>
                <a:gd name="connsiteX75" fmla="*/ 3516537 w 4215960"/>
                <a:gd name="connsiteY75" fmla="*/ 3273652 h 3486575"/>
                <a:gd name="connsiteX76" fmla="*/ 3537175 w 4215960"/>
                <a:gd name="connsiteY76" fmla="*/ 3251426 h 3486575"/>
                <a:gd name="connsiteX77" fmla="*/ 3591150 w 4215960"/>
                <a:gd name="connsiteY77" fmla="*/ 3283177 h 3486575"/>
                <a:gd name="connsiteX78" fmla="*/ 3597500 w 4215960"/>
                <a:gd name="connsiteY78" fmla="*/ 3238727 h 3486575"/>
                <a:gd name="connsiteX79" fmla="*/ 3541937 w 4215960"/>
                <a:gd name="connsiteY79" fmla="*/ 3214914 h 3486575"/>
                <a:gd name="connsiteX80" fmla="*/ 3540350 w 4215960"/>
                <a:gd name="connsiteY80" fmla="*/ 3205390 h 3486575"/>
                <a:gd name="connsiteX81" fmla="*/ 3527649 w 4215960"/>
                <a:gd name="connsiteY81" fmla="*/ 3167291 h 3486575"/>
                <a:gd name="connsiteX82" fmla="*/ 3533999 w 4215960"/>
                <a:gd name="connsiteY82" fmla="*/ 3119665 h 3486575"/>
                <a:gd name="connsiteX83" fmla="*/ 3545112 w 4215960"/>
                <a:gd name="connsiteY83" fmla="*/ 3064102 h 3486575"/>
                <a:gd name="connsiteX84" fmla="*/ 3507012 w 4215960"/>
                <a:gd name="connsiteY84" fmla="*/ 3033940 h 3486575"/>
                <a:gd name="connsiteX85" fmla="*/ 3540349 w 4215960"/>
                <a:gd name="connsiteY85" fmla="*/ 3024415 h 3486575"/>
                <a:gd name="connsiteX86" fmla="*/ 3518124 w 4215960"/>
                <a:gd name="connsiteY86" fmla="*/ 2987902 h 3486575"/>
                <a:gd name="connsiteX87" fmla="*/ 3556225 w 4215960"/>
                <a:gd name="connsiteY87" fmla="*/ 2983141 h 3486575"/>
                <a:gd name="connsiteX88" fmla="*/ 3562574 w 4215960"/>
                <a:gd name="connsiteY88" fmla="*/ 2949802 h 3486575"/>
                <a:gd name="connsiteX89" fmla="*/ 3624488 w 4215960"/>
                <a:gd name="connsiteY89" fmla="*/ 2959329 h 3486575"/>
                <a:gd name="connsiteX90" fmla="*/ 3657601 w 4215960"/>
                <a:gd name="connsiteY90" fmla="*/ 2974521 h 3486575"/>
                <a:gd name="connsiteX91" fmla="*/ 3623808 w 4215960"/>
                <a:gd name="connsiteY91" fmla="*/ 3015569 h 3486575"/>
                <a:gd name="connsiteX92" fmla="*/ 3662816 w 4215960"/>
                <a:gd name="connsiteY92" fmla="*/ 3123065 h 3486575"/>
                <a:gd name="connsiteX93" fmla="*/ 3715203 w 4215960"/>
                <a:gd name="connsiteY93" fmla="*/ 3154363 h 3486575"/>
                <a:gd name="connsiteX94" fmla="*/ 3767137 w 4215960"/>
                <a:gd name="connsiteY94" fmla="*/ 3112181 h 3486575"/>
                <a:gd name="connsiteX95" fmla="*/ 3852862 w 4215960"/>
                <a:gd name="connsiteY95" fmla="*/ 3063648 h 3486575"/>
                <a:gd name="connsiteX96" fmla="*/ 3835626 w 4215960"/>
                <a:gd name="connsiteY96" fmla="*/ 2974747 h 3486575"/>
                <a:gd name="connsiteX97" fmla="*/ 3912960 w 4215960"/>
                <a:gd name="connsiteY97" fmla="*/ 2842078 h 3486575"/>
                <a:gd name="connsiteX98" fmla="*/ 4205514 w 4215960"/>
                <a:gd name="connsiteY98" fmla="*/ 2508930 h 3486575"/>
                <a:gd name="connsiteX99" fmla="*/ 4124097 w 4215960"/>
                <a:gd name="connsiteY99" fmla="*/ 2499858 h 3486575"/>
                <a:gd name="connsiteX100" fmla="*/ 4128634 w 4215960"/>
                <a:gd name="connsiteY100" fmla="*/ 2408010 h 3486575"/>
                <a:gd name="connsiteX101" fmla="*/ 4079647 w 4215960"/>
                <a:gd name="connsiteY101" fmla="*/ 2382838 h 3486575"/>
                <a:gd name="connsiteX102" fmla="*/ 3995510 w 4215960"/>
                <a:gd name="connsiteY102" fmla="*/ 2414360 h 3486575"/>
                <a:gd name="connsiteX103" fmla="*/ 3958771 w 4215960"/>
                <a:gd name="connsiteY103" fmla="*/ 2378075 h 3486575"/>
                <a:gd name="connsiteX104" fmla="*/ 4003448 w 4215960"/>
                <a:gd name="connsiteY104" fmla="*/ 2355170 h 3486575"/>
                <a:gd name="connsiteX105" fmla="*/ 3874181 w 4215960"/>
                <a:gd name="connsiteY105" fmla="*/ 2141991 h 3486575"/>
                <a:gd name="connsiteX106" fmla="*/ 3889147 w 4215960"/>
                <a:gd name="connsiteY106" fmla="*/ 2111828 h 3486575"/>
                <a:gd name="connsiteX107" fmla="*/ 3865562 w 4215960"/>
                <a:gd name="connsiteY107" fmla="*/ 1996168 h 3486575"/>
                <a:gd name="connsiteX108" fmla="*/ 3706813 w 4215960"/>
                <a:gd name="connsiteY108" fmla="*/ 1985282 h 3486575"/>
                <a:gd name="connsiteX109" fmla="*/ 3673475 w 4215960"/>
                <a:gd name="connsiteY109" fmla="*/ 2034040 h 3486575"/>
                <a:gd name="connsiteX110" fmla="*/ 3584575 w 4215960"/>
                <a:gd name="connsiteY110" fmla="*/ 2048556 h 3486575"/>
                <a:gd name="connsiteX111" fmla="*/ 3590925 w 4215960"/>
                <a:gd name="connsiteY111" fmla="*/ 2026557 h 3486575"/>
                <a:gd name="connsiteX112" fmla="*/ 3537403 w 4215960"/>
                <a:gd name="connsiteY112" fmla="*/ 2010456 h 3486575"/>
                <a:gd name="connsiteX113" fmla="*/ 3512684 w 4215960"/>
                <a:gd name="connsiteY113" fmla="*/ 1845355 h 3486575"/>
                <a:gd name="connsiteX114" fmla="*/ 3232377 w 4215960"/>
                <a:gd name="connsiteY114" fmla="*/ 1778680 h 3486575"/>
                <a:gd name="connsiteX115" fmla="*/ 3096078 w 4215960"/>
                <a:gd name="connsiteY115" fmla="*/ 1821996 h 3486575"/>
                <a:gd name="connsiteX116" fmla="*/ 2964089 w 4215960"/>
                <a:gd name="connsiteY116" fmla="*/ 1814512 h 3486575"/>
                <a:gd name="connsiteX117" fmla="*/ 2831646 w 4215960"/>
                <a:gd name="connsiteY117" fmla="*/ 1703614 h 3486575"/>
                <a:gd name="connsiteX118" fmla="*/ 2618468 w 4215960"/>
                <a:gd name="connsiteY118" fmla="*/ 1400401 h 3486575"/>
                <a:gd name="connsiteX119" fmla="*/ 2220006 w 4215960"/>
                <a:gd name="connsiteY119" fmla="*/ 1260928 h 3486575"/>
                <a:gd name="connsiteX120" fmla="*/ 1821543 w 4215960"/>
                <a:gd name="connsiteY120" fmla="*/ 1284514 h 3486575"/>
                <a:gd name="connsiteX121" fmla="*/ 1799771 w 4215960"/>
                <a:gd name="connsiteY121" fmla="*/ 1211943 h 3486575"/>
                <a:gd name="connsiteX122" fmla="*/ 1756228 w 4215960"/>
                <a:gd name="connsiteY122" fmla="*/ 1139371 h 3486575"/>
                <a:gd name="connsiteX123" fmla="*/ 1625600 w 4215960"/>
                <a:gd name="connsiteY123" fmla="*/ 986971 h 3486575"/>
                <a:gd name="connsiteX124" fmla="*/ 1589314 w 4215960"/>
                <a:gd name="connsiteY124" fmla="*/ 928914 h 3486575"/>
                <a:gd name="connsiteX125" fmla="*/ 1574800 w 4215960"/>
                <a:gd name="connsiteY125" fmla="*/ 892628 h 3486575"/>
                <a:gd name="connsiteX126" fmla="*/ 1538514 w 4215960"/>
                <a:gd name="connsiteY126" fmla="*/ 856343 h 3486575"/>
                <a:gd name="connsiteX127" fmla="*/ 1509485 w 4215960"/>
                <a:gd name="connsiteY127" fmla="*/ 820057 h 3486575"/>
                <a:gd name="connsiteX128" fmla="*/ 1473200 w 4215960"/>
                <a:gd name="connsiteY128" fmla="*/ 783771 h 3486575"/>
                <a:gd name="connsiteX129" fmla="*/ 1436914 w 4215960"/>
                <a:gd name="connsiteY129" fmla="*/ 718457 h 3486575"/>
                <a:gd name="connsiteX130" fmla="*/ 1357085 w 4215960"/>
                <a:gd name="connsiteY130" fmla="*/ 624114 h 3486575"/>
                <a:gd name="connsiteX131" fmla="*/ 1335314 w 4215960"/>
                <a:gd name="connsiteY131" fmla="*/ 602343 h 3486575"/>
                <a:gd name="connsiteX132" fmla="*/ 1277257 w 4215960"/>
                <a:gd name="connsiteY132" fmla="*/ 529771 h 3486575"/>
                <a:gd name="connsiteX133" fmla="*/ 1219200 w 4215960"/>
                <a:gd name="connsiteY133" fmla="*/ 464457 h 3486575"/>
                <a:gd name="connsiteX134" fmla="*/ 1161143 w 4215960"/>
                <a:gd name="connsiteY134" fmla="*/ 406400 h 3486575"/>
                <a:gd name="connsiteX135" fmla="*/ 1081314 w 4215960"/>
                <a:gd name="connsiteY135" fmla="*/ 362857 h 3486575"/>
                <a:gd name="connsiteX136" fmla="*/ 1052285 w 4215960"/>
                <a:gd name="connsiteY136" fmla="*/ 333828 h 3486575"/>
                <a:gd name="connsiteX137" fmla="*/ 1001485 w 4215960"/>
                <a:gd name="connsiteY137" fmla="*/ 304800 h 3486575"/>
                <a:gd name="connsiteX138" fmla="*/ 979714 w 4215960"/>
                <a:gd name="connsiteY138" fmla="*/ 290285 h 3486575"/>
                <a:gd name="connsiteX139" fmla="*/ 928914 w 4215960"/>
                <a:gd name="connsiteY139" fmla="*/ 246743 h 3486575"/>
                <a:gd name="connsiteX140" fmla="*/ 907143 w 4215960"/>
                <a:gd name="connsiteY140" fmla="*/ 232228 h 3486575"/>
                <a:gd name="connsiteX141" fmla="*/ 885371 w 4215960"/>
                <a:gd name="connsiteY141" fmla="*/ 224971 h 3486575"/>
                <a:gd name="connsiteX142" fmla="*/ 849085 w 4215960"/>
                <a:gd name="connsiteY142" fmla="*/ 188685 h 3486575"/>
                <a:gd name="connsiteX143" fmla="*/ 820057 w 4215960"/>
                <a:gd name="connsiteY143" fmla="*/ 166914 h 3486575"/>
                <a:gd name="connsiteX144" fmla="*/ 812800 w 4215960"/>
                <a:gd name="connsiteY144" fmla="*/ 145143 h 3486575"/>
                <a:gd name="connsiteX145" fmla="*/ 762000 w 4215960"/>
                <a:gd name="connsiteY145" fmla="*/ 116114 h 3486575"/>
                <a:gd name="connsiteX146" fmla="*/ 740228 w 4215960"/>
                <a:gd name="connsiteY146" fmla="*/ 101600 h 3486575"/>
                <a:gd name="connsiteX147" fmla="*/ 703943 w 4215960"/>
                <a:gd name="connsiteY147" fmla="*/ 65314 h 3486575"/>
                <a:gd name="connsiteX148" fmla="*/ 689428 w 4215960"/>
                <a:gd name="connsiteY148" fmla="*/ 50800 h 3486575"/>
                <a:gd name="connsiteX149" fmla="*/ 660400 w 4215960"/>
                <a:gd name="connsiteY149" fmla="*/ 43543 h 3486575"/>
                <a:gd name="connsiteX150" fmla="*/ 638628 w 4215960"/>
                <a:gd name="connsiteY150" fmla="*/ 36285 h 3486575"/>
                <a:gd name="connsiteX151" fmla="*/ 602343 w 4215960"/>
                <a:gd name="connsiteY151" fmla="*/ 0 h 3486575"/>
                <a:gd name="connsiteX0" fmla="*/ 602343 w 4215960"/>
                <a:gd name="connsiteY0" fmla="*/ 0 h 3486575"/>
                <a:gd name="connsiteX1" fmla="*/ 406400 w 4215960"/>
                <a:gd name="connsiteY1" fmla="*/ 7257 h 3486575"/>
                <a:gd name="connsiteX2" fmla="*/ 362857 w 4215960"/>
                <a:gd name="connsiteY2" fmla="*/ 36285 h 3486575"/>
                <a:gd name="connsiteX3" fmla="*/ 312057 w 4215960"/>
                <a:gd name="connsiteY3" fmla="*/ 50800 h 3486575"/>
                <a:gd name="connsiteX4" fmla="*/ 239485 w 4215960"/>
                <a:gd name="connsiteY4" fmla="*/ 101600 h 3486575"/>
                <a:gd name="connsiteX5" fmla="*/ 210457 w 4215960"/>
                <a:gd name="connsiteY5" fmla="*/ 108857 h 3486575"/>
                <a:gd name="connsiteX6" fmla="*/ 159657 w 4215960"/>
                <a:gd name="connsiteY6" fmla="*/ 137885 h 3486575"/>
                <a:gd name="connsiteX7" fmla="*/ 130628 w 4215960"/>
                <a:gd name="connsiteY7" fmla="*/ 166914 h 3486575"/>
                <a:gd name="connsiteX8" fmla="*/ 108857 w 4215960"/>
                <a:gd name="connsiteY8" fmla="*/ 188685 h 3486575"/>
                <a:gd name="connsiteX9" fmla="*/ 94343 w 4215960"/>
                <a:gd name="connsiteY9" fmla="*/ 203200 h 3486575"/>
                <a:gd name="connsiteX10" fmla="*/ 43543 w 4215960"/>
                <a:gd name="connsiteY10" fmla="*/ 283028 h 3486575"/>
                <a:gd name="connsiteX11" fmla="*/ 14514 w 4215960"/>
                <a:gd name="connsiteY11" fmla="*/ 362857 h 3486575"/>
                <a:gd name="connsiteX12" fmla="*/ 0 w 4215960"/>
                <a:gd name="connsiteY12" fmla="*/ 420914 h 3486575"/>
                <a:gd name="connsiteX13" fmla="*/ 7257 w 4215960"/>
                <a:gd name="connsiteY13" fmla="*/ 1393371 h 3486575"/>
                <a:gd name="connsiteX14" fmla="*/ 29028 w 4215960"/>
                <a:gd name="connsiteY14" fmla="*/ 1494971 h 3486575"/>
                <a:gd name="connsiteX15" fmla="*/ 43543 w 4215960"/>
                <a:gd name="connsiteY15" fmla="*/ 1531257 h 3486575"/>
                <a:gd name="connsiteX16" fmla="*/ 58057 w 4215960"/>
                <a:gd name="connsiteY16" fmla="*/ 1596571 h 3486575"/>
                <a:gd name="connsiteX17" fmla="*/ 79828 w 4215960"/>
                <a:gd name="connsiteY17" fmla="*/ 1647371 h 3486575"/>
                <a:gd name="connsiteX18" fmla="*/ 116114 w 4215960"/>
                <a:gd name="connsiteY18" fmla="*/ 1763485 h 3486575"/>
                <a:gd name="connsiteX19" fmla="*/ 137885 w 4215960"/>
                <a:gd name="connsiteY19" fmla="*/ 1828800 h 3486575"/>
                <a:gd name="connsiteX20" fmla="*/ 145143 w 4215960"/>
                <a:gd name="connsiteY20" fmla="*/ 1850571 h 3486575"/>
                <a:gd name="connsiteX21" fmla="*/ 166914 w 4215960"/>
                <a:gd name="connsiteY21" fmla="*/ 1894114 h 3486575"/>
                <a:gd name="connsiteX22" fmla="*/ 188685 w 4215960"/>
                <a:gd name="connsiteY22" fmla="*/ 1944914 h 3486575"/>
                <a:gd name="connsiteX23" fmla="*/ 195943 w 4215960"/>
                <a:gd name="connsiteY23" fmla="*/ 1973943 h 3486575"/>
                <a:gd name="connsiteX24" fmla="*/ 232228 w 4215960"/>
                <a:gd name="connsiteY24" fmla="*/ 2024743 h 3486575"/>
                <a:gd name="connsiteX25" fmla="*/ 254000 w 4215960"/>
                <a:gd name="connsiteY25" fmla="*/ 2082800 h 3486575"/>
                <a:gd name="connsiteX26" fmla="*/ 275771 w 4215960"/>
                <a:gd name="connsiteY26" fmla="*/ 2104571 h 3486575"/>
                <a:gd name="connsiteX27" fmla="*/ 312057 w 4215960"/>
                <a:gd name="connsiteY27" fmla="*/ 2177143 h 3486575"/>
                <a:gd name="connsiteX28" fmla="*/ 348343 w 4215960"/>
                <a:gd name="connsiteY28" fmla="*/ 2227943 h 3486575"/>
                <a:gd name="connsiteX29" fmla="*/ 355600 w 4215960"/>
                <a:gd name="connsiteY29" fmla="*/ 2249714 h 3486575"/>
                <a:gd name="connsiteX30" fmla="*/ 406400 w 4215960"/>
                <a:gd name="connsiteY30" fmla="*/ 2315028 h 3486575"/>
                <a:gd name="connsiteX31" fmla="*/ 435428 w 4215960"/>
                <a:gd name="connsiteY31" fmla="*/ 2380343 h 3486575"/>
                <a:gd name="connsiteX32" fmla="*/ 457200 w 4215960"/>
                <a:gd name="connsiteY32" fmla="*/ 2409371 h 3486575"/>
                <a:gd name="connsiteX33" fmla="*/ 471714 w 4215960"/>
                <a:gd name="connsiteY33" fmla="*/ 2467428 h 3486575"/>
                <a:gd name="connsiteX34" fmla="*/ 478971 w 4215960"/>
                <a:gd name="connsiteY34" fmla="*/ 2489200 h 3486575"/>
                <a:gd name="connsiteX35" fmla="*/ 486228 w 4215960"/>
                <a:gd name="connsiteY35" fmla="*/ 2518228 h 3486575"/>
                <a:gd name="connsiteX36" fmla="*/ 493485 w 4215960"/>
                <a:gd name="connsiteY36" fmla="*/ 2583543 h 3486575"/>
                <a:gd name="connsiteX37" fmla="*/ 515257 w 4215960"/>
                <a:gd name="connsiteY37" fmla="*/ 2641600 h 3486575"/>
                <a:gd name="connsiteX38" fmla="*/ 544285 w 4215960"/>
                <a:gd name="connsiteY38" fmla="*/ 2685143 h 3486575"/>
                <a:gd name="connsiteX39" fmla="*/ 573314 w 4215960"/>
                <a:gd name="connsiteY39" fmla="*/ 2735943 h 3486575"/>
                <a:gd name="connsiteX40" fmla="*/ 602343 w 4215960"/>
                <a:gd name="connsiteY40" fmla="*/ 2757714 h 3486575"/>
                <a:gd name="connsiteX41" fmla="*/ 645885 w 4215960"/>
                <a:gd name="connsiteY41" fmla="*/ 2801257 h 3486575"/>
                <a:gd name="connsiteX42" fmla="*/ 674914 w 4215960"/>
                <a:gd name="connsiteY42" fmla="*/ 2823028 h 3486575"/>
                <a:gd name="connsiteX43" fmla="*/ 711200 w 4215960"/>
                <a:gd name="connsiteY43" fmla="*/ 2866571 h 3486575"/>
                <a:gd name="connsiteX44" fmla="*/ 740228 w 4215960"/>
                <a:gd name="connsiteY44" fmla="*/ 2888343 h 3486575"/>
                <a:gd name="connsiteX45" fmla="*/ 812800 w 4215960"/>
                <a:gd name="connsiteY45" fmla="*/ 2953657 h 3486575"/>
                <a:gd name="connsiteX46" fmla="*/ 849085 w 4215960"/>
                <a:gd name="connsiteY46" fmla="*/ 2997200 h 3486575"/>
                <a:gd name="connsiteX47" fmla="*/ 870857 w 4215960"/>
                <a:gd name="connsiteY47" fmla="*/ 3011714 h 3486575"/>
                <a:gd name="connsiteX48" fmla="*/ 907143 w 4215960"/>
                <a:gd name="connsiteY48" fmla="*/ 3055257 h 3486575"/>
                <a:gd name="connsiteX49" fmla="*/ 936171 w 4215960"/>
                <a:gd name="connsiteY49" fmla="*/ 3077028 h 3486575"/>
                <a:gd name="connsiteX50" fmla="*/ 1030514 w 4215960"/>
                <a:gd name="connsiteY50" fmla="*/ 3120571 h 3486575"/>
                <a:gd name="connsiteX51" fmla="*/ 1480457 w 4215960"/>
                <a:gd name="connsiteY51" fmla="*/ 3106057 h 3486575"/>
                <a:gd name="connsiteX52" fmla="*/ 1531257 w 4215960"/>
                <a:gd name="connsiteY52" fmla="*/ 3091543 h 3486575"/>
                <a:gd name="connsiteX53" fmla="*/ 1618343 w 4215960"/>
                <a:gd name="connsiteY53" fmla="*/ 3084285 h 3486575"/>
                <a:gd name="connsiteX54" fmla="*/ 1698171 w 4215960"/>
                <a:gd name="connsiteY54" fmla="*/ 3069771 h 3486575"/>
                <a:gd name="connsiteX55" fmla="*/ 1756228 w 4215960"/>
                <a:gd name="connsiteY55" fmla="*/ 3062514 h 3486575"/>
                <a:gd name="connsiteX56" fmla="*/ 1785257 w 4215960"/>
                <a:gd name="connsiteY56" fmla="*/ 3048000 h 3486575"/>
                <a:gd name="connsiteX57" fmla="*/ 1850571 w 4215960"/>
                <a:gd name="connsiteY57" fmla="*/ 3026228 h 3486575"/>
                <a:gd name="connsiteX58" fmla="*/ 1886857 w 4215960"/>
                <a:gd name="connsiteY58" fmla="*/ 3011714 h 3486575"/>
                <a:gd name="connsiteX59" fmla="*/ 1988457 w 4215960"/>
                <a:gd name="connsiteY59" fmla="*/ 2997200 h 3486575"/>
                <a:gd name="connsiteX60" fmla="*/ 2017485 w 4215960"/>
                <a:gd name="connsiteY60" fmla="*/ 2989943 h 3486575"/>
                <a:gd name="connsiteX61" fmla="*/ 2053771 w 4215960"/>
                <a:gd name="connsiteY61" fmla="*/ 2982685 h 3486575"/>
                <a:gd name="connsiteX62" fmla="*/ 2140857 w 4215960"/>
                <a:gd name="connsiteY62" fmla="*/ 2968171 h 3486575"/>
                <a:gd name="connsiteX63" fmla="*/ 3390673 w 4215960"/>
                <a:gd name="connsiteY63" fmla="*/ 3318556 h 3486575"/>
                <a:gd name="connsiteX64" fmla="*/ 3308575 w 4215960"/>
                <a:gd name="connsiteY64" fmla="*/ 3481612 h 3486575"/>
                <a:gd name="connsiteX65" fmla="*/ 3302225 w 4215960"/>
                <a:gd name="connsiteY65" fmla="*/ 3432400 h 3486575"/>
                <a:gd name="connsiteX66" fmla="*/ 3362550 w 4215960"/>
                <a:gd name="connsiteY66" fmla="*/ 3437162 h 3486575"/>
                <a:gd name="connsiteX67" fmla="*/ 3424462 w 4215960"/>
                <a:gd name="connsiteY67" fmla="*/ 3480024 h 3486575"/>
                <a:gd name="connsiteX68" fmla="*/ 3456212 w 4215960"/>
                <a:gd name="connsiteY68" fmla="*/ 3467325 h 3486575"/>
                <a:gd name="connsiteX69" fmla="*/ 3449863 w 4215960"/>
                <a:gd name="connsiteY69" fmla="*/ 3432400 h 3486575"/>
                <a:gd name="connsiteX70" fmla="*/ 3491138 w 4215960"/>
                <a:gd name="connsiteY70" fmla="*/ 3408588 h 3486575"/>
                <a:gd name="connsiteX71" fmla="*/ 3575275 w 4215960"/>
                <a:gd name="connsiteY71" fmla="*/ 3465738 h 3486575"/>
                <a:gd name="connsiteX72" fmla="*/ 3592738 w 4215960"/>
                <a:gd name="connsiteY72" fmla="*/ 3364140 h 3486575"/>
                <a:gd name="connsiteX73" fmla="*/ 3567338 w 4215960"/>
                <a:gd name="connsiteY73" fmla="*/ 3341914 h 3486575"/>
                <a:gd name="connsiteX74" fmla="*/ 3494312 w 4215960"/>
                <a:gd name="connsiteY74" fmla="*/ 3299051 h 3486575"/>
                <a:gd name="connsiteX75" fmla="*/ 3516537 w 4215960"/>
                <a:gd name="connsiteY75" fmla="*/ 3273652 h 3486575"/>
                <a:gd name="connsiteX76" fmla="*/ 3537175 w 4215960"/>
                <a:gd name="connsiteY76" fmla="*/ 3251426 h 3486575"/>
                <a:gd name="connsiteX77" fmla="*/ 3591150 w 4215960"/>
                <a:gd name="connsiteY77" fmla="*/ 3283177 h 3486575"/>
                <a:gd name="connsiteX78" fmla="*/ 3597500 w 4215960"/>
                <a:gd name="connsiteY78" fmla="*/ 3238727 h 3486575"/>
                <a:gd name="connsiteX79" fmla="*/ 3541937 w 4215960"/>
                <a:gd name="connsiteY79" fmla="*/ 3214914 h 3486575"/>
                <a:gd name="connsiteX80" fmla="*/ 3540350 w 4215960"/>
                <a:gd name="connsiteY80" fmla="*/ 3205390 h 3486575"/>
                <a:gd name="connsiteX81" fmla="*/ 3527649 w 4215960"/>
                <a:gd name="connsiteY81" fmla="*/ 3167291 h 3486575"/>
                <a:gd name="connsiteX82" fmla="*/ 3533999 w 4215960"/>
                <a:gd name="connsiteY82" fmla="*/ 3119665 h 3486575"/>
                <a:gd name="connsiteX83" fmla="*/ 3545112 w 4215960"/>
                <a:gd name="connsiteY83" fmla="*/ 3064102 h 3486575"/>
                <a:gd name="connsiteX84" fmla="*/ 3507012 w 4215960"/>
                <a:gd name="connsiteY84" fmla="*/ 3033940 h 3486575"/>
                <a:gd name="connsiteX85" fmla="*/ 3540349 w 4215960"/>
                <a:gd name="connsiteY85" fmla="*/ 3024415 h 3486575"/>
                <a:gd name="connsiteX86" fmla="*/ 3518124 w 4215960"/>
                <a:gd name="connsiteY86" fmla="*/ 2987902 h 3486575"/>
                <a:gd name="connsiteX87" fmla="*/ 3556225 w 4215960"/>
                <a:gd name="connsiteY87" fmla="*/ 2983141 h 3486575"/>
                <a:gd name="connsiteX88" fmla="*/ 3562574 w 4215960"/>
                <a:gd name="connsiteY88" fmla="*/ 2949802 h 3486575"/>
                <a:gd name="connsiteX89" fmla="*/ 3624488 w 4215960"/>
                <a:gd name="connsiteY89" fmla="*/ 2959329 h 3486575"/>
                <a:gd name="connsiteX90" fmla="*/ 3657601 w 4215960"/>
                <a:gd name="connsiteY90" fmla="*/ 2974521 h 3486575"/>
                <a:gd name="connsiteX91" fmla="*/ 3623808 w 4215960"/>
                <a:gd name="connsiteY91" fmla="*/ 3015569 h 3486575"/>
                <a:gd name="connsiteX92" fmla="*/ 3662816 w 4215960"/>
                <a:gd name="connsiteY92" fmla="*/ 3123065 h 3486575"/>
                <a:gd name="connsiteX93" fmla="*/ 3715203 w 4215960"/>
                <a:gd name="connsiteY93" fmla="*/ 3154363 h 3486575"/>
                <a:gd name="connsiteX94" fmla="*/ 3767137 w 4215960"/>
                <a:gd name="connsiteY94" fmla="*/ 3112181 h 3486575"/>
                <a:gd name="connsiteX95" fmla="*/ 3852862 w 4215960"/>
                <a:gd name="connsiteY95" fmla="*/ 3063648 h 3486575"/>
                <a:gd name="connsiteX96" fmla="*/ 3835626 w 4215960"/>
                <a:gd name="connsiteY96" fmla="*/ 2974747 h 3486575"/>
                <a:gd name="connsiteX97" fmla="*/ 3912960 w 4215960"/>
                <a:gd name="connsiteY97" fmla="*/ 2842078 h 3486575"/>
                <a:gd name="connsiteX98" fmla="*/ 4205514 w 4215960"/>
                <a:gd name="connsiteY98" fmla="*/ 2508930 h 3486575"/>
                <a:gd name="connsiteX99" fmla="*/ 4124097 w 4215960"/>
                <a:gd name="connsiteY99" fmla="*/ 2499858 h 3486575"/>
                <a:gd name="connsiteX100" fmla="*/ 4128634 w 4215960"/>
                <a:gd name="connsiteY100" fmla="*/ 2408010 h 3486575"/>
                <a:gd name="connsiteX101" fmla="*/ 4079647 w 4215960"/>
                <a:gd name="connsiteY101" fmla="*/ 2382838 h 3486575"/>
                <a:gd name="connsiteX102" fmla="*/ 3995510 w 4215960"/>
                <a:gd name="connsiteY102" fmla="*/ 2414360 h 3486575"/>
                <a:gd name="connsiteX103" fmla="*/ 3958771 w 4215960"/>
                <a:gd name="connsiteY103" fmla="*/ 2378075 h 3486575"/>
                <a:gd name="connsiteX104" fmla="*/ 4003448 w 4215960"/>
                <a:gd name="connsiteY104" fmla="*/ 2355170 h 3486575"/>
                <a:gd name="connsiteX105" fmla="*/ 3874181 w 4215960"/>
                <a:gd name="connsiteY105" fmla="*/ 2141991 h 3486575"/>
                <a:gd name="connsiteX106" fmla="*/ 3889147 w 4215960"/>
                <a:gd name="connsiteY106" fmla="*/ 2111828 h 3486575"/>
                <a:gd name="connsiteX107" fmla="*/ 3865562 w 4215960"/>
                <a:gd name="connsiteY107" fmla="*/ 1996168 h 3486575"/>
                <a:gd name="connsiteX108" fmla="*/ 3706813 w 4215960"/>
                <a:gd name="connsiteY108" fmla="*/ 1985282 h 3486575"/>
                <a:gd name="connsiteX109" fmla="*/ 3673475 w 4215960"/>
                <a:gd name="connsiteY109" fmla="*/ 2034040 h 3486575"/>
                <a:gd name="connsiteX110" fmla="*/ 3584575 w 4215960"/>
                <a:gd name="connsiteY110" fmla="*/ 2048556 h 3486575"/>
                <a:gd name="connsiteX111" fmla="*/ 3590925 w 4215960"/>
                <a:gd name="connsiteY111" fmla="*/ 2026557 h 3486575"/>
                <a:gd name="connsiteX112" fmla="*/ 3537403 w 4215960"/>
                <a:gd name="connsiteY112" fmla="*/ 2010456 h 3486575"/>
                <a:gd name="connsiteX113" fmla="*/ 3512684 w 4215960"/>
                <a:gd name="connsiteY113" fmla="*/ 1845355 h 3486575"/>
                <a:gd name="connsiteX114" fmla="*/ 3232377 w 4215960"/>
                <a:gd name="connsiteY114" fmla="*/ 1778680 h 3486575"/>
                <a:gd name="connsiteX115" fmla="*/ 3096078 w 4215960"/>
                <a:gd name="connsiteY115" fmla="*/ 1821996 h 3486575"/>
                <a:gd name="connsiteX116" fmla="*/ 2964089 w 4215960"/>
                <a:gd name="connsiteY116" fmla="*/ 1814512 h 3486575"/>
                <a:gd name="connsiteX117" fmla="*/ 2831646 w 4215960"/>
                <a:gd name="connsiteY117" fmla="*/ 1703614 h 3486575"/>
                <a:gd name="connsiteX118" fmla="*/ 2618468 w 4215960"/>
                <a:gd name="connsiteY118" fmla="*/ 1400401 h 3486575"/>
                <a:gd name="connsiteX119" fmla="*/ 2220006 w 4215960"/>
                <a:gd name="connsiteY119" fmla="*/ 1260928 h 3486575"/>
                <a:gd name="connsiteX120" fmla="*/ 1821543 w 4215960"/>
                <a:gd name="connsiteY120" fmla="*/ 1284514 h 3486575"/>
                <a:gd name="connsiteX121" fmla="*/ 1799771 w 4215960"/>
                <a:gd name="connsiteY121" fmla="*/ 1211943 h 3486575"/>
                <a:gd name="connsiteX122" fmla="*/ 1756228 w 4215960"/>
                <a:gd name="connsiteY122" fmla="*/ 1139371 h 3486575"/>
                <a:gd name="connsiteX123" fmla="*/ 1625600 w 4215960"/>
                <a:gd name="connsiteY123" fmla="*/ 986971 h 3486575"/>
                <a:gd name="connsiteX124" fmla="*/ 1589314 w 4215960"/>
                <a:gd name="connsiteY124" fmla="*/ 928914 h 3486575"/>
                <a:gd name="connsiteX125" fmla="*/ 1574800 w 4215960"/>
                <a:gd name="connsiteY125" fmla="*/ 892628 h 3486575"/>
                <a:gd name="connsiteX126" fmla="*/ 1538514 w 4215960"/>
                <a:gd name="connsiteY126" fmla="*/ 856343 h 3486575"/>
                <a:gd name="connsiteX127" fmla="*/ 1509485 w 4215960"/>
                <a:gd name="connsiteY127" fmla="*/ 820057 h 3486575"/>
                <a:gd name="connsiteX128" fmla="*/ 1473200 w 4215960"/>
                <a:gd name="connsiteY128" fmla="*/ 783771 h 3486575"/>
                <a:gd name="connsiteX129" fmla="*/ 1436914 w 4215960"/>
                <a:gd name="connsiteY129" fmla="*/ 718457 h 3486575"/>
                <a:gd name="connsiteX130" fmla="*/ 1357085 w 4215960"/>
                <a:gd name="connsiteY130" fmla="*/ 624114 h 3486575"/>
                <a:gd name="connsiteX131" fmla="*/ 1335314 w 4215960"/>
                <a:gd name="connsiteY131" fmla="*/ 602343 h 3486575"/>
                <a:gd name="connsiteX132" fmla="*/ 1277257 w 4215960"/>
                <a:gd name="connsiteY132" fmla="*/ 529771 h 3486575"/>
                <a:gd name="connsiteX133" fmla="*/ 1219200 w 4215960"/>
                <a:gd name="connsiteY133" fmla="*/ 464457 h 3486575"/>
                <a:gd name="connsiteX134" fmla="*/ 1161143 w 4215960"/>
                <a:gd name="connsiteY134" fmla="*/ 406400 h 3486575"/>
                <a:gd name="connsiteX135" fmla="*/ 1081314 w 4215960"/>
                <a:gd name="connsiteY135" fmla="*/ 362857 h 3486575"/>
                <a:gd name="connsiteX136" fmla="*/ 1052285 w 4215960"/>
                <a:gd name="connsiteY136" fmla="*/ 333828 h 3486575"/>
                <a:gd name="connsiteX137" fmla="*/ 1001485 w 4215960"/>
                <a:gd name="connsiteY137" fmla="*/ 304800 h 3486575"/>
                <a:gd name="connsiteX138" fmla="*/ 979714 w 4215960"/>
                <a:gd name="connsiteY138" fmla="*/ 290285 h 3486575"/>
                <a:gd name="connsiteX139" fmla="*/ 928914 w 4215960"/>
                <a:gd name="connsiteY139" fmla="*/ 246743 h 3486575"/>
                <a:gd name="connsiteX140" fmla="*/ 907143 w 4215960"/>
                <a:gd name="connsiteY140" fmla="*/ 232228 h 3486575"/>
                <a:gd name="connsiteX141" fmla="*/ 885371 w 4215960"/>
                <a:gd name="connsiteY141" fmla="*/ 224971 h 3486575"/>
                <a:gd name="connsiteX142" fmla="*/ 849085 w 4215960"/>
                <a:gd name="connsiteY142" fmla="*/ 188685 h 3486575"/>
                <a:gd name="connsiteX143" fmla="*/ 820057 w 4215960"/>
                <a:gd name="connsiteY143" fmla="*/ 166914 h 3486575"/>
                <a:gd name="connsiteX144" fmla="*/ 812800 w 4215960"/>
                <a:gd name="connsiteY144" fmla="*/ 145143 h 3486575"/>
                <a:gd name="connsiteX145" fmla="*/ 762000 w 4215960"/>
                <a:gd name="connsiteY145" fmla="*/ 116114 h 3486575"/>
                <a:gd name="connsiteX146" fmla="*/ 740228 w 4215960"/>
                <a:gd name="connsiteY146" fmla="*/ 101600 h 3486575"/>
                <a:gd name="connsiteX147" fmla="*/ 703943 w 4215960"/>
                <a:gd name="connsiteY147" fmla="*/ 65314 h 3486575"/>
                <a:gd name="connsiteX148" fmla="*/ 689428 w 4215960"/>
                <a:gd name="connsiteY148" fmla="*/ 50800 h 3486575"/>
                <a:gd name="connsiteX149" fmla="*/ 660400 w 4215960"/>
                <a:gd name="connsiteY149" fmla="*/ 43543 h 3486575"/>
                <a:gd name="connsiteX150" fmla="*/ 638628 w 4215960"/>
                <a:gd name="connsiteY150" fmla="*/ 36285 h 3486575"/>
                <a:gd name="connsiteX151" fmla="*/ 602343 w 4215960"/>
                <a:gd name="connsiteY151" fmla="*/ 0 h 3486575"/>
                <a:gd name="connsiteX0" fmla="*/ 602343 w 4215960"/>
                <a:gd name="connsiteY0" fmla="*/ 0 h 3486575"/>
                <a:gd name="connsiteX1" fmla="*/ 406400 w 4215960"/>
                <a:gd name="connsiteY1" fmla="*/ 7257 h 3486575"/>
                <a:gd name="connsiteX2" fmla="*/ 362857 w 4215960"/>
                <a:gd name="connsiteY2" fmla="*/ 36285 h 3486575"/>
                <a:gd name="connsiteX3" fmla="*/ 312057 w 4215960"/>
                <a:gd name="connsiteY3" fmla="*/ 50800 h 3486575"/>
                <a:gd name="connsiteX4" fmla="*/ 239485 w 4215960"/>
                <a:gd name="connsiteY4" fmla="*/ 101600 h 3486575"/>
                <a:gd name="connsiteX5" fmla="*/ 210457 w 4215960"/>
                <a:gd name="connsiteY5" fmla="*/ 108857 h 3486575"/>
                <a:gd name="connsiteX6" fmla="*/ 159657 w 4215960"/>
                <a:gd name="connsiteY6" fmla="*/ 137885 h 3486575"/>
                <a:gd name="connsiteX7" fmla="*/ 130628 w 4215960"/>
                <a:gd name="connsiteY7" fmla="*/ 166914 h 3486575"/>
                <a:gd name="connsiteX8" fmla="*/ 108857 w 4215960"/>
                <a:gd name="connsiteY8" fmla="*/ 188685 h 3486575"/>
                <a:gd name="connsiteX9" fmla="*/ 94343 w 4215960"/>
                <a:gd name="connsiteY9" fmla="*/ 203200 h 3486575"/>
                <a:gd name="connsiteX10" fmla="*/ 43543 w 4215960"/>
                <a:gd name="connsiteY10" fmla="*/ 283028 h 3486575"/>
                <a:gd name="connsiteX11" fmla="*/ 14514 w 4215960"/>
                <a:gd name="connsiteY11" fmla="*/ 362857 h 3486575"/>
                <a:gd name="connsiteX12" fmla="*/ 0 w 4215960"/>
                <a:gd name="connsiteY12" fmla="*/ 420914 h 3486575"/>
                <a:gd name="connsiteX13" fmla="*/ 7257 w 4215960"/>
                <a:gd name="connsiteY13" fmla="*/ 1393371 h 3486575"/>
                <a:gd name="connsiteX14" fmla="*/ 29028 w 4215960"/>
                <a:gd name="connsiteY14" fmla="*/ 1494971 h 3486575"/>
                <a:gd name="connsiteX15" fmla="*/ 43543 w 4215960"/>
                <a:gd name="connsiteY15" fmla="*/ 1531257 h 3486575"/>
                <a:gd name="connsiteX16" fmla="*/ 58057 w 4215960"/>
                <a:gd name="connsiteY16" fmla="*/ 1596571 h 3486575"/>
                <a:gd name="connsiteX17" fmla="*/ 79828 w 4215960"/>
                <a:gd name="connsiteY17" fmla="*/ 1647371 h 3486575"/>
                <a:gd name="connsiteX18" fmla="*/ 116114 w 4215960"/>
                <a:gd name="connsiteY18" fmla="*/ 1763485 h 3486575"/>
                <a:gd name="connsiteX19" fmla="*/ 137885 w 4215960"/>
                <a:gd name="connsiteY19" fmla="*/ 1828800 h 3486575"/>
                <a:gd name="connsiteX20" fmla="*/ 145143 w 4215960"/>
                <a:gd name="connsiteY20" fmla="*/ 1850571 h 3486575"/>
                <a:gd name="connsiteX21" fmla="*/ 166914 w 4215960"/>
                <a:gd name="connsiteY21" fmla="*/ 1894114 h 3486575"/>
                <a:gd name="connsiteX22" fmla="*/ 188685 w 4215960"/>
                <a:gd name="connsiteY22" fmla="*/ 1944914 h 3486575"/>
                <a:gd name="connsiteX23" fmla="*/ 195943 w 4215960"/>
                <a:gd name="connsiteY23" fmla="*/ 1973943 h 3486575"/>
                <a:gd name="connsiteX24" fmla="*/ 232228 w 4215960"/>
                <a:gd name="connsiteY24" fmla="*/ 2024743 h 3486575"/>
                <a:gd name="connsiteX25" fmla="*/ 254000 w 4215960"/>
                <a:gd name="connsiteY25" fmla="*/ 2082800 h 3486575"/>
                <a:gd name="connsiteX26" fmla="*/ 275771 w 4215960"/>
                <a:gd name="connsiteY26" fmla="*/ 2104571 h 3486575"/>
                <a:gd name="connsiteX27" fmla="*/ 312057 w 4215960"/>
                <a:gd name="connsiteY27" fmla="*/ 2177143 h 3486575"/>
                <a:gd name="connsiteX28" fmla="*/ 348343 w 4215960"/>
                <a:gd name="connsiteY28" fmla="*/ 2227943 h 3486575"/>
                <a:gd name="connsiteX29" fmla="*/ 355600 w 4215960"/>
                <a:gd name="connsiteY29" fmla="*/ 2249714 h 3486575"/>
                <a:gd name="connsiteX30" fmla="*/ 406400 w 4215960"/>
                <a:gd name="connsiteY30" fmla="*/ 2315028 h 3486575"/>
                <a:gd name="connsiteX31" fmla="*/ 435428 w 4215960"/>
                <a:gd name="connsiteY31" fmla="*/ 2380343 h 3486575"/>
                <a:gd name="connsiteX32" fmla="*/ 457200 w 4215960"/>
                <a:gd name="connsiteY32" fmla="*/ 2409371 h 3486575"/>
                <a:gd name="connsiteX33" fmla="*/ 471714 w 4215960"/>
                <a:gd name="connsiteY33" fmla="*/ 2467428 h 3486575"/>
                <a:gd name="connsiteX34" fmla="*/ 478971 w 4215960"/>
                <a:gd name="connsiteY34" fmla="*/ 2489200 h 3486575"/>
                <a:gd name="connsiteX35" fmla="*/ 486228 w 4215960"/>
                <a:gd name="connsiteY35" fmla="*/ 2518228 h 3486575"/>
                <a:gd name="connsiteX36" fmla="*/ 493485 w 4215960"/>
                <a:gd name="connsiteY36" fmla="*/ 2583543 h 3486575"/>
                <a:gd name="connsiteX37" fmla="*/ 515257 w 4215960"/>
                <a:gd name="connsiteY37" fmla="*/ 2641600 h 3486575"/>
                <a:gd name="connsiteX38" fmla="*/ 544285 w 4215960"/>
                <a:gd name="connsiteY38" fmla="*/ 2685143 h 3486575"/>
                <a:gd name="connsiteX39" fmla="*/ 573314 w 4215960"/>
                <a:gd name="connsiteY39" fmla="*/ 2735943 h 3486575"/>
                <a:gd name="connsiteX40" fmla="*/ 602343 w 4215960"/>
                <a:gd name="connsiteY40" fmla="*/ 2757714 h 3486575"/>
                <a:gd name="connsiteX41" fmla="*/ 645885 w 4215960"/>
                <a:gd name="connsiteY41" fmla="*/ 2801257 h 3486575"/>
                <a:gd name="connsiteX42" fmla="*/ 674914 w 4215960"/>
                <a:gd name="connsiteY42" fmla="*/ 2823028 h 3486575"/>
                <a:gd name="connsiteX43" fmla="*/ 711200 w 4215960"/>
                <a:gd name="connsiteY43" fmla="*/ 2866571 h 3486575"/>
                <a:gd name="connsiteX44" fmla="*/ 740228 w 4215960"/>
                <a:gd name="connsiteY44" fmla="*/ 2888343 h 3486575"/>
                <a:gd name="connsiteX45" fmla="*/ 812800 w 4215960"/>
                <a:gd name="connsiteY45" fmla="*/ 2953657 h 3486575"/>
                <a:gd name="connsiteX46" fmla="*/ 849085 w 4215960"/>
                <a:gd name="connsiteY46" fmla="*/ 2997200 h 3486575"/>
                <a:gd name="connsiteX47" fmla="*/ 870857 w 4215960"/>
                <a:gd name="connsiteY47" fmla="*/ 3011714 h 3486575"/>
                <a:gd name="connsiteX48" fmla="*/ 907143 w 4215960"/>
                <a:gd name="connsiteY48" fmla="*/ 3055257 h 3486575"/>
                <a:gd name="connsiteX49" fmla="*/ 936171 w 4215960"/>
                <a:gd name="connsiteY49" fmla="*/ 3077028 h 3486575"/>
                <a:gd name="connsiteX50" fmla="*/ 1030514 w 4215960"/>
                <a:gd name="connsiteY50" fmla="*/ 3120571 h 3486575"/>
                <a:gd name="connsiteX51" fmla="*/ 1480457 w 4215960"/>
                <a:gd name="connsiteY51" fmla="*/ 3106057 h 3486575"/>
                <a:gd name="connsiteX52" fmla="*/ 1531257 w 4215960"/>
                <a:gd name="connsiteY52" fmla="*/ 3091543 h 3486575"/>
                <a:gd name="connsiteX53" fmla="*/ 1618343 w 4215960"/>
                <a:gd name="connsiteY53" fmla="*/ 3084285 h 3486575"/>
                <a:gd name="connsiteX54" fmla="*/ 1698171 w 4215960"/>
                <a:gd name="connsiteY54" fmla="*/ 3069771 h 3486575"/>
                <a:gd name="connsiteX55" fmla="*/ 1756228 w 4215960"/>
                <a:gd name="connsiteY55" fmla="*/ 3062514 h 3486575"/>
                <a:gd name="connsiteX56" fmla="*/ 1785257 w 4215960"/>
                <a:gd name="connsiteY56" fmla="*/ 3048000 h 3486575"/>
                <a:gd name="connsiteX57" fmla="*/ 1850571 w 4215960"/>
                <a:gd name="connsiteY57" fmla="*/ 3026228 h 3486575"/>
                <a:gd name="connsiteX58" fmla="*/ 1886857 w 4215960"/>
                <a:gd name="connsiteY58" fmla="*/ 3011714 h 3486575"/>
                <a:gd name="connsiteX59" fmla="*/ 1988457 w 4215960"/>
                <a:gd name="connsiteY59" fmla="*/ 2997200 h 3486575"/>
                <a:gd name="connsiteX60" fmla="*/ 2017485 w 4215960"/>
                <a:gd name="connsiteY60" fmla="*/ 2989943 h 3486575"/>
                <a:gd name="connsiteX61" fmla="*/ 2053771 w 4215960"/>
                <a:gd name="connsiteY61" fmla="*/ 2982685 h 3486575"/>
                <a:gd name="connsiteX62" fmla="*/ 2140857 w 4215960"/>
                <a:gd name="connsiteY62" fmla="*/ 2968171 h 3486575"/>
                <a:gd name="connsiteX63" fmla="*/ 3390673 w 4215960"/>
                <a:gd name="connsiteY63" fmla="*/ 3318556 h 3486575"/>
                <a:gd name="connsiteX64" fmla="*/ 3392712 w 4215960"/>
                <a:gd name="connsiteY64" fmla="*/ 3313337 h 3486575"/>
                <a:gd name="connsiteX65" fmla="*/ 3308575 w 4215960"/>
                <a:gd name="connsiteY65" fmla="*/ 3481612 h 3486575"/>
                <a:gd name="connsiteX66" fmla="*/ 3302225 w 4215960"/>
                <a:gd name="connsiteY66" fmla="*/ 3432400 h 3486575"/>
                <a:gd name="connsiteX67" fmla="*/ 3362550 w 4215960"/>
                <a:gd name="connsiteY67" fmla="*/ 3437162 h 3486575"/>
                <a:gd name="connsiteX68" fmla="*/ 3424462 w 4215960"/>
                <a:gd name="connsiteY68" fmla="*/ 3480024 h 3486575"/>
                <a:gd name="connsiteX69" fmla="*/ 3456212 w 4215960"/>
                <a:gd name="connsiteY69" fmla="*/ 3467325 h 3486575"/>
                <a:gd name="connsiteX70" fmla="*/ 3449863 w 4215960"/>
                <a:gd name="connsiteY70" fmla="*/ 3432400 h 3486575"/>
                <a:gd name="connsiteX71" fmla="*/ 3491138 w 4215960"/>
                <a:gd name="connsiteY71" fmla="*/ 3408588 h 3486575"/>
                <a:gd name="connsiteX72" fmla="*/ 3575275 w 4215960"/>
                <a:gd name="connsiteY72" fmla="*/ 3465738 h 3486575"/>
                <a:gd name="connsiteX73" fmla="*/ 3592738 w 4215960"/>
                <a:gd name="connsiteY73" fmla="*/ 3364140 h 3486575"/>
                <a:gd name="connsiteX74" fmla="*/ 3567338 w 4215960"/>
                <a:gd name="connsiteY74" fmla="*/ 3341914 h 3486575"/>
                <a:gd name="connsiteX75" fmla="*/ 3494312 w 4215960"/>
                <a:gd name="connsiteY75" fmla="*/ 3299051 h 3486575"/>
                <a:gd name="connsiteX76" fmla="*/ 3516537 w 4215960"/>
                <a:gd name="connsiteY76" fmla="*/ 3273652 h 3486575"/>
                <a:gd name="connsiteX77" fmla="*/ 3537175 w 4215960"/>
                <a:gd name="connsiteY77" fmla="*/ 3251426 h 3486575"/>
                <a:gd name="connsiteX78" fmla="*/ 3591150 w 4215960"/>
                <a:gd name="connsiteY78" fmla="*/ 3283177 h 3486575"/>
                <a:gd name="connsiteX79" fmla="*/ 3597500 w 4215960"/>
                <a:gd name="connsiteY79" fmla="*/ 3238727 h 3486575"/>
                <a:gd name="connsiteX80" fmla="*/ 3541937 w 4215960"/>
                <a:gd name="connsiteY80" fmla="*/ 3214914 h 3486575"/>
                <a:gd name="connsiteX81" fmla="*/ 3540350 w 4215960"/>
                <a:gd name="connsiteY81" fmla="*/ 3205390 h 3486575"/>
                <a:gd name="connsiteX82" fmla="*/ 3527649 w 4215960"/>
                <a:gd name="connsiteY82" fmla="*/ 3167291 h 3486575"/>
                <a:gd name="connsiteX83" fmla="*/ 3533999 w 4215960"/>
                <a:gd name="connsiteY83" fmla="*/ 3119665 h 3486575"/>
                <a:gd name="connsiteX84" fmla="*/ 3545112 w 4215960"/>
                <a:gd name="connsiteY84" fmla="*/ 3064102 h 3486575"/>
                <a:gd name="connsiteX85" fmla="*/ 3507012 w 4215960"/>
                <a:gd name="connsiteY85" fmla="*/ 3033940 h 3486575"/>
                <a:gd name="connsiteX86" fmla="*/ 3540349 w 4215960"/>
                <a:gd name="connsiteY86" fmla="*/ 3024415 h 3486575"/>
                <a:gd name="connsiteX87" fmla="*/ 3518124 w 4215960"/>
                <a:gd name="connsiteY87" fmla="*/ 2987902 h 3486575"/>
                <a:gd name="connsiteX88" fmla="*/ 3556225 w 4215960"/>
                <a:gd name="connsiteY88" fmla="*/ 2983141 h 3486575"/>
                <a:gd name="connsiteX89" fmla="*/ 3562574 w 4215960"/>
                <a:gd name="connsiteY89" fmla="*/ 2949802 h 3486575"/>
                <a:gd name="connsiteX90" fmla="*/ 3624488 w 4215960"/>
                <a:gd name="connsiteY90" fmla="*/ 2959329 h 3486575"/>
                <a:gd name="connsiteX91" fmla="*/ 3657601 w 4215960"/>
                <a:gd name="connsiteY91" fmla="*/ 2974521 h 3486575"/>
                <a:gd name="connsiteX92" fmla="*/ 3623808 w 4215960"/>
                <a:gd name="connsiteY92" fmla="*/ 3015569 h 3486575"/>
                <a:gd name="connsiteX93" fmla="*/ 3662816 w 4215960"/>
                <a:gd name="connsiteY93" fmla="*/ 3123065 h 3486575"/>
                <a:gd name="connsiteX94" fmla="*/ 3715203 w 4215960"/>
                <a:gd name="connsiteY94" fmla="*/ 3154363 h 3486575"/>
                <a:gd name="connsiteX95" fmla="*/ 3767137 w 4215960"/>
                <a:gd name="connsiteY95" fmla="*/ 3112181 h 3486575"/>
                <a:gd name="connsiteX96" fmla="*/ 3852862 w 4215960"/>
                <a:gd name="connsiteY96" fmla="*/ 3063648 h 3486575"/>
                <a:gd name="connsiteX97" fmla="*/ 3835626 w 4215960"/>
                <a:gd name="connsiteY97" fmla="*/ 2974747 h 3486575"/>
                <a:gd name="connsiteX98" fmla="*/ 3912960 w 4215960"/>
                <a:gd name="connsiteY98" fmla="*/ 2842078 h 3486575"/>
                <a:gd name="connsiteX99" fmla="*/ 4205514 w 4215960"/>
                <a:gd name="connsiteY99" fmla="*/ 2508930 h 3486575"/>
                <a:gd name="connsiteX100" fmla="*/ 4124097 w 4215960"/>
                <a:gd name="connsiteY100" fmla="*/ 2499858 h 3486575"/>
                <a:gd name="connsiteX101" fmla="*/ 4128634 w 4215960"/>
                <a:gd name="connsiteY101" fmla="*/ 2408010 h 3486575"/>
                <a:gd name="connsiteX102" fmla="*/ 4079647 w 4215960"/>
                <a:gd name="connsiteY102" fmla="*/ 2382838 h 3486575"/>
                <a:gd name="connsiteX103" fmla="*/ 3995510 w 4215960"/>
                <a:gd name="connsiteY103" fmla="*/ 2414360 h 3486575"/>
                <a:gd name="connsiteX104" fmla="*/ 3958771 w 4215960"/>
                <a:gd name="connsiteY104" fmla="*/ 2378075 h 3486575"/>
                <a:gd name="connsiteX105" fmla="*/ 4003448 w 4215960"/>
                <a:gd name="connsiteY105" fmla="*/ 2355170 h 3486575"/>
                <a:gd name="connsiteX106" fmla="*/ 3874181 w 4215960"/>
                <a:gd name="connsiteY106" fmla="*/ 2141991 h 3486575"/>
                <a:gd name="connsiteX107" fmla="*/ 3889147 w 4215960"/>
                <a:gd name="connsiteY107" fmla="*/ 2111828 h 3486575"/>
                <a:gd name="connsiteX108" fmla="*/ 3865562 w 4215960"/>
                <a:gd name="connsiteY108" fmla="*/ 1996168 h 3486575"/>
                <a:gd name="connsiteX109" fmla="*/ 3706813 w 4215960"/>
                <a:gd name="connsiteY109" fmla="*/ 1985282 h 3486575"/>
                <a:gd name="connsiteX110" fmla="*/ 3673475 w 4215960"/>
                <a:gd name="connsiteY110" fmla="*/ 2034040 h 3486575"/>
                <a:gd name="connsiteX111" fmla="*/ 3584575 w 4215960"/>
                <a:gd name="connsiteY111" fmla="*/ 2048556 h 3486575"/>
                <a:gd name="connsiteX112" fmla="*/ 3590925 w 4215960"/>
                <a:gd name="connsiteY112" fmla="*/ 2026557 h 3486575"/>
                <a:gd name="connsiteX113" fmla="*/ 3537403 w 4215960"/>
                <a:gd name="connsiteY113" fmla="*/ 2010456 h 3486575"/>
                <a:gd name="connsiteX114" fmla="*/ 3512684 w 4215960"/>
                <a:gd name="connsiteY114" fmla="*/ 1845355 h 3486575"/>
                <a:gd name="connsiteX115" fmla="*/ 3232377 w 4215960"/>
                <a:gd name="connsiteY115" fmla="*/ 1778680 h 3486575"/>
                <a:gd name="connsiteX116" fmla="*/ 3096078 w 4215960"/>
                <a:gd name="connsiteY116" fmla="*/ 1821996 h 3486575"/>
                <a:gd name="connsiteX117" fmla="*/ 2964089 w 4215960"/>
                <a:gd name="connsiteY117" fmla="*/ 1814512 h 3486575"/>
                <a:gd name="connsiteX118" fmla="*/ 2831646 w 4215960"/>
                <a:gd name="connsiteY118" fmla="*/ 1703614 h 3486575"/>
                <a:gd name="connsiteX119" fmla="*/ 2618468 w 4215960"/>
                <a:gd name="connsiteY119" fmla="*/ 1400401 h 3486575"/>
                <a:gd name="connsiteX120" fmla="*/ 2220006 w 4215960"/>
                <a:gd name="connsiteY120" fmla="*/ 1260928 h 3486575"/>
                <a:gd name="connsiteX121" fmla="*/ 1821543 w 4215960"/>
                <a:gd name="connsiteY121" fmla="*/ 1284514 h 3486575"/>
                <a:gd name="connsiteX122" fmla="*/ 1799771 w 4215960"/>
                <a:gd name="connsiteY122" fmla="*/ 1211943 h 3486575"/>
                <a:gd name="connsiteX123" fmla="*/ 1756228 w 4215960"/>
                <a:gd name="connsiteY123" fmla="*/ 1139371 h 3486575"/>
                <a:gd name="connsiteX124" fmla="*/ 1625600 w 4215960"/>
                <a:gd name="connsiteY124" fmla="*/ 986971 h 3486575"/>
                <a:gd name="connsiteX125" fmla="*/ 1589314 w 4215960"/>
                <a:gd name="connsiteY125" fmla="*/ 928914 h 3486575"/>
                <a:gd name="connsiteX126" fmla="*/ 1574800 w 4215960"/>
                <a:gd name="connsiteY126" fmla="*/ 892628 h 3486575"/>
                <a:gd name="connsiteX127" fmla="*/ 1538514 w 4215960"/>
                <a:gd name="connsiteY127" fmla="*/ 856343 h 3486575"/>
                <a:gd name="connsiteX128" fmla="*/ 1509485 w 4215960"/>
                <a:gd name="connsiteY128" fmla="*/ 820057 h 3486575"/>
                <a:gd name="connsiteX129" fmla="*/ 1473200 w 4215960"/>
                <a:gd name="connsiteY129" fmla="*/ 783771 h 3486575"/>
                <a:gd name="connsiteX130" fmla="*/ 1436914 w 4215960"/>
                <a:gd name="connsiteY130" fmla="*/ 718457 h 3486575"/>
                <a:gd name="connsiteX131" fmla="*/ 1357085 w 4215960"/>
                <a:gd name="connsiteY131" fmla="*/ 624114 h 3486575"/>
                <a:gd name="connsiteX132" fmla="*/ 1335314 w 4215960"/>
                <a:gd name="connsiteY132" fmla="*/ 602343 h 3486575"/>
                <a:gd name="connsiteX133" fmla="*/ 1277257 w 4215960"/>
                <a:gd name="connsiteY133" fmla="*/ 529771 h 3486575"/>
                <a:gd name="connsiteX134" fmla="*/ 1219200 w 4215960"/>
                <a:gd name="connsiteY134" fmla="*/ 464457 h 3486575"/>
                <a:gd name="connsiteX135" fmla="*/ 1161143 w 4215960"/>
                <a:gd name="connsiteY135" fmla="*/ 406400 h 3486575"/>
                <a:gd name="connsiteX136" fmla="*/ 1081314 w 4215960"/>
                <a:gd name="connsiteY136" fmla="*/ 362857 h 3486575"/>
                <a:gd name="connsiteX137" fmla="*/ 1052285 w 4215960"/>
                <a:gd name="connsiteY137" fmla="*/ 333828 h 3486575"/>
                <a:gd name="connsiteX138" fmla="*/ 1001485 w 4215960"/>
                <a:gd name="connsiteY138" fmla="*/ 304800 h 3486575"/>
                <a:gd name="connsiteX139" fmla="*/ 979714 w 4215960"/>
                <a:gd name="connsiteY139" fmla="*/ 290285 h 3486575"/>
                <a:gd name="connsiteX140" fmla="*/ 928914 w 4215960"/>
                <a:gd name="connsiteY140" fmla="*/ 246743 h 3486575"/>
                <a:gd name="connsiteX141" fmla="*/ 907143 w 4215960"/>
                <a:gd name="connsiteY141" fmla="*/ 232228 h 3486575"/>
                <a:gd name="connsiteX142" fmla="*/ 885371 w 4215960"/>
                <a:gd name="connsiteY142" fmla="*/ 224971 h 3486575"/>
                <a:gd name="connsiteX143" fmla="*/ 849085 w 4215960"/>
                <a:gd name="connsiteY143" fmla="*/ 188685 h 3486575"/>
                <a:gd name="connsiteX144" fmla="*/ 820057 w 4215960"/>
                <a:gd name="connsiteY144" fmla="*/ 166914 h 3486575"/>
                <a:gd name="connsiteX145" fmla="*/ 812800 w 4215960"/>
                <a:gd name="connsiteY145" fmla="*/ 145143 h 3486575"/>
                <a:gd name="connsiteX146" fmla="*/ 762000 w 4215960"/>
                <a:gd name="connsiteY146" fmla="*/ 116114 h 3486575"/>
                <a:gd name="connsiteX147" fmla="*/ 740228 w 4215960"/>
                <a:gd name="connsiteY147" fmla="*/ 101600 h 3486575"/>
                <a:gd name="connsiteX148" fmla="*/ 703943 w 4215960"/>
                <a:gd name="connsiteY148" fmla="*/ 65314 h 3486575"/>
                <a:gd name="connsiteX149" fmla="*/ 689428 w 4215960"/>
                <a:gd name="connsiteY149" fmla="*/ 50800 h 3486575"/>
                <a:gd name="connsiteX150" fmla="*/ 660400 w 4215960"/>
                <a:gd name="connsiteY150" fmla="*/ 43543 h 3486575"/>
                <a:gd name="connsiteX151" fmla="*/ 638628 w 4215960"/>
                <a:gd name="connsiteY151" fmla="*/ 36285 h 3486575"/>
                <a:gd name="connsiteX152" fmla="*/ 602343 w 4215960"/>
                <a:gd name="connsiteY152" fmla="*/ 0 h 3486575"/>
                <a:gd name="connsiteX0" fmla="*/ 602343 w 4215960"/>
                <a:gd name="connsiteY0" fmla="*/ 0 h 3486575"/>
                <a:gd name="connsiteX1" fmla="*/ 406400 w 4215960"/>
                <a:gd name="connsiteY1" fmla="*/ 7257 h 3486575"/>
                <a:gd name="connsiteX2" fmla="*/ 362857 w 4215960"/>
                <a:gd name="connsiteY2" fmla="*/ 36285 h 3486575"/>
                <a:gd name="connsiteX3" fmla="*/ 312057 w 4215960"/>
                <a:gd name="connsiteY3" fmla="*/ 50800 h 3486575"/>
                <a:gd name="connsiteX4" fmla="*/ 239485 w 4215960"/>
                <a:gd name="connsiteY4" fmla="*/ 101600 h 3486575"/>
                <a:gd name="connsiteX5" fmla="*/ 210457 w 4215960"/>
                <a:gd name="connsiteY5" fmla="*/ 108857 h 3486575"/>
                <a:gd name="connsiteX6" fmla="*/ 159657 w 4215960"/>
                <a:gd name="connsiteY6" fmla="*/ 137885 h 3486575"/>
                <a:gd name="connsiteX7" fmla="*/ 130628 w 4215960"/>
                <a:gd name="connsiteY7" fmla="*/ 166914 h 3486575"/>
                <a:gd name="connsiteX8" fmla="*/ 108857 w 4215960"/>
                <a:gd name="connsiteY8" fmla="*/ 188685 h 3486575"/>
                <a:gd name="connsiteX9" fmla="*/ 94343 w 4215960"/>
                <a:gd name="connsiteY9" fmla="*/ 203200 h 3486575"/>
                <a:gd name="connsiteX10" fmla="*/ 43543 w 4215960"/>
                <a:gd name="connsiteY10" fmla="*/ 283028 h 3486575"/>
                <a:gd name="connsiteX11" fmla="*/ 14514 w 4215960"/>
                <a:gd name="connsiteY11" fmla="*/ 362857 h 3486575"/>
                <a:gd name="connsiteX12" fmla="*/ 0 w 4215960"/>
                <a:gd name="connsiteY12" fmla="*/ 420914 h 3486575"/>
                <a:gd name="connsiteX13" fmla="*/ 7257 w 4215960"/>
                <a:gd name="connsiteY13" fmla="*/ 1393371 h 3486575"/>
                <a:gd name="connsiteX14" fmla="*/ 29028 w 4215960"/>
                <a:gd name="connsiteY14" fmla="*/ 1494971 h 3486575"/>
                <a:gd name="connsiteX15" fmla="*/ 43543 w 4215960"/>
                <a:gd name="connsiteY15" fmla="*/ 1531257 h 3486575"/>
                <a:gd name="connsiteX16" fmla="*/ 58057 w 4215960"/>
                <a:gd name="connsiteY16" fmla="*/ 1596571 h 3486575"/>
                <a:gd name="connsiteX17" fmla="*/ 79828 w 4215960"/>
                <a:gd name="connsiteY17" fmla="*/ 1647371 h 3486575"/>
                <a:gd name="connsiteX18" fmla="*/ 116114 w 4215960"/>
                <a:gd name="connsiteY18" fmla="*/ 1763485 h 3486575"/>
                <a:gd name="connsiteX19" fmla="*/ 137885 w 4215960"/>
                <a:gd name="connsiteY19" fmla="*/ 1828800 h 3486575"/>
                <a:gd name="connsiteX20" fmla="*/ 145143 w 4215960"/>
                <a:gd name="connsiteY20" fmla="*/ 1850571 h 3486575"/>
                <a:gd name="connsiteX21" fmla="*/ 166914 w 4215960"/>
                <a:gd name="connsiteY21" fmla="*/ 1894114 h 3486575"/>
                <a:gd name="connsiteX22" fmla="*/ 188685 w 4215960"/>
                <a:gd name="connsiteY22" fmla="*/ 1944914 h 3486575"/>
                <a:gd name="connsiteX23" fmla="*/ 195943 w 4215960"/>
                <a:gd name="connsiteY23" fmla="*/ 1973943 h 3486575"/>
                <a:gd name="connsiteX24" fmla="*/ 232228 w 4215960"/>
                <a:gd name="connsiteY24" fmla="*/ 2024743 h 3486575"/>
                <a:gd name="connsiteX25" fmla="*/ 254000 w 4215960"/>
                <a:gd name="connsiteY25" fmla="*/ 2082800 h 3486575"/>
                <a:gd name="connsiteX26" fmla="*/ 275771 w 4215960"/>
                <a:gd name="connsiteY26" fmla="*/ 2104571 h 3486575"/>
                <a:gd name="connsiteX27" fmla="*/ 312057 w 4215960"/>
                <a:gd name="connsiteY27" fmla="*/ 2177143 h 3486575"/>
                <a:gd name="connsiteX28" fmla="*/ 348343 w 4215960"/>
                <a:gd name="connsiteY28" fmla="*/ 2227943 h 3486575"/>
                <a:gd name="connsiteX29" fmla="*/ 355600 w 4215960"/>
                <a:gd name="connsiteY29" fmla="*/ 2249714 h 3486575"/>
                <a:gd name="connsiteX30" fmla="*/ 406400 w 4215960"/>
                <a:gd name="connsiteY30" fmla="*/ 2315028 h 3486575"/>
                <a:gd name="connsiteX31" fmla="*/ 435428 w 4215960"/>
                <a:gd name="connsiteY31" fmla="*/ 2380343 h 3486575"/>
                <a:gd name="connsiteX32" fmla="*/ 457200 w 4215960"/>
                <a:gd name="connsiteY32" fmla="*/ 2409371 h 3486575"/>
                <a:gd name="connsiteX33" fmla="*/ 471714 w 4215960"/>
                <a:gd name="connsiteY33" fmla="*/ 2467428 h 3486575"/>
                <a:gd name="connsiteX34" fmla="*/ 478971 w 4215960"/>
                <a:gd name="connsiteY34" fmla="*/ 2489200 h 3486575"/>
                <a:gd name="connsiteX35" fmla="*/ 486228 w 4215960"/>
                <a:gd name="connsiteY35" fmla="*/ 2518228 h 3486575"/>
                <a:gd name="connsiteX36" fmla="*/ 493485 w 4215960"/>
                <a:gd name="connsiteY36" fmla="*/ 2583543 h 3486575"/>
                <a:gd name="connsiteX37" fmla="*/ 515257 w 4215960"/>
                <a:gd name="connsiteY37" fmla="*/ 2641600 h 3486575"/>
                <a:gd name="connsiteX38" fmla="*/ 544285 w 4215960"/>
                <a:gd name="connsiteY38" fmla="*/ 2685143 h 3486575"/>
                <a:gd name="connsiteX39" fmla="*/ 573314 w 4215960"/>
                <a:gd name="connsiteY39" fmla="*/ 2735943 h 3486575"/>
                <a:gd name="connsiteX40" fmla="*/ 602343 w 4215960"/>
                <a:gd name="connsiteY40" fmla="*/ 2757714 h 3486575"/>
                <a:gd name="connsiteX41" fmla="*/ 645885 w 4215960"/>
                <a:gd name="connsiteY41" fmla="*/ 2801257 h 3486575"/>
                <a:gd name="connsiteX42" fmla="*/ 674914 w 4215960"/>
                <a:gd name="connsiteY42" fmla="*/ 2823028 h 3486575"/>
                <a:gd name="connsiteX43" fmla="*/ 711200 w 4215960"/>
                <a:gd name="connsiteY43" fmla="*/ 2866571 h 3486575"/>
                <a:gd name="connsiteX44" fmla="*/ 740228 w 4215960"/>
                <a:gd name="connsiteY44" fmla="*/ 2888343 h 3486575"/>
                <a:gd name="connsiteX45" fmla="*/ 812800 w 4215960"/>
                <a:gd name="connsiteY45" fmla="*/ 2953657 h 3486575"/>
                <a:gd name="connsiteX46" fmla="*/ 849085 w 4215960"/>
                <a:gd name="connsiteY46" fmla="*/ 2997200 h 3486575"/>
                <a:gd name="connsiteX47" fmla="*/ 870857 w 4215960"/>
                <a:gd name="connsiteY47" fmla="*/ 3011714 h 3486575"/>
                <a:gd name="connsiteX48" fmla="*/ 907143 w 4215960"/>
                <a:gd name="connsiteY48" fmla="*/ 3055257 h 3486575"/>
                <a:gd name="connsiteX49" fmla="*/ 936171 w 4215960"/>
                <a:gd name="connsiteY49" fmla="*/ 3077028 h 3486575"/>
                <a:gd name="connsiteX50" fmla="*/ 1030514 w 4215960"/>
                <a:gd name="connsiteY50" fmla="*/ 3120571 h 3486575"/>
                <a:gd name="connsiteX51" fmla="*/ 1480457 w 4215960"/>
                <a:gd name="connsiteY51" fmla="*/ 3106057 h 3486575"/>
                <a:gd name="connsiteX52" fmla="*/ 1531257 w 4215960"/>
                <a:gd name="connsiteY52" fmla="*/ 3091543 h 3486575"/>
                <a:gd name="connsiteX53" fmla="*/ 1618343 w 4215960"/>
                <a:gd name="connsiteY53" fmla="*/ 3084285 h 3486575"/>
                <a:gd name="connsiteX54" fmla="*/ 1698171 w 4215960"/>
                <a:gd name="connsiteY54" fmla="*/ 3069771 h 3486575"/>
                <a:gd name="connsiteX55" fmla="*/ 1756228 w 4215960"/>
                <a:gd name="connsiteY55" fmla="*/ 3062514 h 3486575"/>
                <a:gd name="connsiteX56" fmla="*/ 1785257 w 4215960"/>
                <a:gd name="connsiteY56" fmla="*/ 3048000 h 3486575"/>
                <a:gd name="connsiteX57" fmla="*/ 1850571 w 4215960"/>
                <a:gd name="connsiteY57" fmla="*/ 3026228 h 3486575"/>
                <a:gd name="connsiteX58" fmla="*/ 1886857 w 4215960"/>
                <a:gd name="connsiteY58" fmla="*/ 3011714 h 3486575"/>
                <a:gd name="connsiteX59" fmla="*/ 1988457 w 4215960"/>
                <a:gd name="connsiteY59" fmla="*/ 2997200 h 3486575"/>
                <a:gd name="connsiteX60" fmla="*/ 2017485 w 4215960"/>
                <a:gd name="connsiteY60" fmla="*/ 2989943 h 3486575"/>
                <a:gd name="connsiteX61" fmla="*/ 2053771 w 4215960"/>
                <a:gd name="connsiteY61" fmla="*/ 2982685 h 3486575"/>
                <a:gd name="connsiteX62" fmla="*/ 2140857 w 4215960"/>
                <a:gd name="connsiteY62" fmla="*/ 2968171 h 3486575"/>
                <a:gd name="connsiteX63" fmla="*/ 3390673 w 4215960"/>
                <a:gd name="connsiteY63" fmla="*/ 3318556 h 3486575"/>
                <a:gd name="connsiteX64" fmla="*/ 3259362 w 4215960"/>
                <a:gd name="connsiteY64" fmla="*/ 3476850 h 3486575"/>
                <a:gd name="connsiteX65" fmla="*/ 3308575 w 4215960"/>
                <a:gd name="connsiteY65" fmla="*/ 3481612 h 3486575"/>
                <a:gd name="connsiteX66" fmla="*/ 3302225 w 4215960"/>
                <a:gd name="connsiteY66" fmla="*/ 3432400 h 3486575"/>
                <a:gd name="connsiteX67" fmla="*/ 3362550 w 4215960"/>
                <a:gd name="connsiteY67" fmla="*/ 3437162 h 3486575"/>
                <a:gd name="connsiteX68" fmla="*/ 3424462 w 4215960"/>
                <a:gd name="connsiteY68" fmla="*/ 3480024 h 3486575"/>
                <a:gd name="connsiteX69" fmla="*/ 3456212 w 4215960"/>
                <a:gd name="connsiteY69" fmla="*/ 3467325 h 3486575"/>
                <a:gd name="connsiteX70" fmla="*/ 3449863 w 4215960"/>
                <a:gd name="connsiteY70" fmla="*/ 3432400 h 3486575"/>
                <a:gd name="connsiteX71" fmla="*/ 3491138 w 4215960"/>
                <a:gd name="connsiteY71" fmla="*/ 3408588 h 3486575"/>
                <a:gd name="connsiteX72" fmla="*/ 3575275 w 4215960"/>
                <a:gd name="connsiteY72" fmla="*/ 3465738 h 3486575"/>
                <a:gd name="connsiteX73" fmla="*/ 3592738 w 4215960"/>
                <a:gd name="connsiteY73" fmla="*/ 3364140 h 3486575"/>
                <a:gd name="connsiteX74" fmla="*/ 3567338 w 4215960"/>
                <a:gd name="connsiteY74" fmla="*/ 3341914 h 3486575"/>
                <a:gd name="connsiteX75" fmla="*/ 3494312 w 4215960"/>
                <a:gd name="connsiteY75" fmla="*/ 3299051 h 3486575"/>
                <a:gd name="connsiteX76" fmla="*/ 3516537 w 4215960"/>
                <a:gd name="connsiteY76" fmla="*/ 3273652 h 3486575"/>
                <a:gd name="connsiteX77" fmla="*/ 3537175 w 4215960"/>
                <a:gd name="connsiteY77" fmla="*/ 3251426 h 3486575"/>
                <a:gd name="connsiteX78" fmla="*/ 3591150 w 4215960"/>
                <a:gd name="connsiteY78" fmla="*/ 3283177 h 3486575"/>
                <a:gd name="connsiteX79" fmla="*/ 3597500 w 4215960"/>
                <a:gd name="connsiteY79" fmla="*/ 3238727 h 3486575"/>
                <a:gd name="connsiteX80" fmla="*/ 3541937 w 4215960"/>
                <a:gd name="connsiteY80" fmla="*/ 3214914 h 3486575"/>
                <a:gd name="connsiteX81" fmla="*/ 3540350 w 4215960"/>
                <a:gd name="connsiteY81" fmla="*/ 3205390 h 3486575"/>
                <a:gd name="connsiteX82" fmla="*/ 3527649 w 4215960"/>
                <a:gd name="connsiteY82" fmla="*/ 3167291 h 3486575"/>
                <a:gd name="connsiteX83" fmla="*/ 3533999 w 4215960"/>
                <a:gd name="connsiteY83" fmla="*/ 3119665 h 3486575"/>
                <a:gd name="connsiteX84" fmla="*/ 3545112 w 4215960"/>
                <a:gd name="connsiteY84" fmla="*/ 3064102 h 3486575"/>
                <a:gd name="connsiteX85" fmla="*/ 3507012 w 4215960"/>
                <a:gd name="connsiteY85" fmla="*/ 3033940 h 3486575"/>
                <a:gd name="connsiteX86" fmla="*/ 3540349 w 4215960"/>
                <a:gd name="connsiteY86" fmla="*/ 3024415 h 3486575"/>
                <a:gd name="connsiteX87" fmla="*/ 3518124 w 4215960"/>
                <a:gd name="connsiteY87" fmla="*/ 2987902 h 3486575"/>
                <a:gd name="connsiteX88" fmla="*/ 3556225 w 4215960"/>
                <a:gd name="connsiteY88" fmla="*/ 2983141 h 3486575"/>
                <a:gd name="connsiteX89" fmla="*/ 3562574 w 4215960"/>
                <a:gd name="connsiteY89" fmla="*/ 2949802 h 3486575"/>
                <a:gd name="connsiteX90" fmla="*/ 3624488 w 4215960"/>
                <a:gd name="connsiteY90" fmla="*/ 2959329 h 3486575"/>
                <a:gd name="connsiteX91" fmla="*/ 3657601 w 4215960"/>
                <a:gd name="connsiteY91" fmla="*/ 2974521 h 3486575"/>
                <a:gd name="connsiteX92" fmla="*/ 3623808 w 4215960"/>
                <a:gd name="connsiteY92" fmla="*/ 3015569 h 3486575"/>
                <a:gd name="connsiteX93" fmla="*/ 3662816 w 4215960"/>
                <a:gd name="connsiteY93" fmla="*/ 3123065 h 3486575"/>
                <a:gd name="connsiteX94" fmla="*/ 3715203 w 4215960"/>
                <a:gd name="connsiteY94" fmla="*/ 3154363 h 3486575"/>
                <a:gd name="connsiteX95" fmla="*/ 3767137 w 4215960"/>
                <a:gd name="connsiteY95" fmla="*/ 3112181 h 3486575"/>
                <a:gd name="connsiteX96" fmla="*/ 3852862 w 4215960"/>
                <a:gd name="connsiteY96" fmla="*/ 3063648 h 3486575"/>
                <a:gd name="connsiteX97" fmla="*/ 3835626 w 4215960"/>
                <a:gd name="connsiteY97" fmla="*/ 2974747 h 3486575"/>
                <a:gd name="connsiteX98" fmla="*/ 3912960 w 4215960"/>
                <a:gd name="connsiteY98" fmla="*/ 2842078 h 3486575"/>
                <a:gd name="connsiteX99" fmla="*/ 4205514 w 4215960"/>
                <a:gd name="connsiteY99" fmla="*/ 2508930 h 3486575"/>
                <a:gd name="connsiteX100" fmla="*/ 4124097 w 4215960"/>
                <a:gd name="connsiteY100" fmla="*/ 2499858 h 3486575"/>
                <a:gd name="connsiteX101" fmla="*/ 4128634 w 4215960"/>
                <a:gd name="connsiteY101" fmla="*/ 2408010 h 3486575"/>
                <a:gd name="connsiteX102" fmla="*/ 4079647 w 4215960"/>
                <a:gd name="connsiteY102" fmla="*/ 2382838 h 3486575"/>
                <a:gd name="connsiteX103" fmla="*/ 3995510 w 4215960"/>
                <a:gd name="connsiteY103" fmla="*/ 2414360 h 3486575"/>
                <a:gd name="connsiteX104" fmla="*/ 3958771 w 4215960"/>
                <a:gd name="connsiteY104" fmla="*/ 2378075 h 3486575"/>
                <a:gd name="connsiteX105" fmla="*/ 4003448 w 4215960"/>
                <a:gd name="connsiteY105" fmla="*/ 2355170 h 3486575"/>
                <a:gd name="connsiteX106" fmla="*/ 3874181 w 4215960"/>
                <a:gd name="connsiteY106" fmla="*/ 2141991 h 3486575"/>
                <a:gd name="connsiteX107" fmla="*/ 3889147 w 4215960"/>
                <a:gd name="connsiteY107" fmla="*/ 2111828 h 3486575"/>
                <a:gd name="connsiteX108" fmla="*/ 3865562 w 4215960"/>
                <a:gd name="connsiteY108" fmla="*/ 1996168 h 3486575"/>
                <a:gd name="connsiteX109" fmla="*/ 3706813 w 4215960"/>
                <a:gd name="connsiteY109" fmla="*/ 1985282 h 3486575"/>
                <a:gd name="connsiteX110" fmla="*/ 3673475 w 4215960"/>
                <a:gd name="connsiteY110" fmla="*/ 2034040 h 3486575"/>
                <a:gd name="connsiteX111" fmla="*/ 3584575 w 4215960"/>
                <a:gd name="connsiteY111" fmla="*/ 2048556 h 3486575"/>
                <a:gd name="connsiteX112" fmla="*/ 3590925 w 4215960"/>
                <a:gd name="connsiteY112" fmla="*/ 2026557 h 3486575"/>
                <a:gd name="connsiteX113" fmla="*/ 3537403 w 4215960"/>
                <a:gd name="connsiteY113" fmla="*/ 2010456 h 3486575"/>
                <a:gd name="connsiteX114" fmla="*/ 3512684 w 4215960"/>
                <a:gd name="connsiteY114" fmla="*/ 1845355 h 3486575"/>
                <a:gd name="connsiteX115" fmla="*/ 3232377 w 4215960"/>
                <a:gd name="connsiteY115" fmla="*/ 1778680 h 3486575"/>
                <a:gd name="connsiteX116" fmla="*/ 3096078 w 4215960"/>
                <a:gd name="connsiteY116" fmla="*/ 1821996 h 3486575"/>
                <a:gd name="connsiteX117" fmla="*/ 2964089 w 4215960"/>
                <a:gd name="connsiteY117" fmla="*/ 1814512 h 3486575"/>
                <a:gd name="connsiteX118" fmla="*/ 2831646 w 4215960"/>
                <a:gd name="connsiteY118" fmla="*/ 1703614 h 3486575"/>
                <a:gd name="connsiteX119" fmla="*/ 2618468 w 4215960"/>
                <a:gd name="connsiteY119" fmla="*/ 1400401 h 3486575"/>
                <a:gd name="connsiteX120" fmla="*/ 2220006 w 4215960"/>
                <a:gd name="connsiteY120" fmla="*/ 1260928 h 3486575"/>
                <a:gd name="connsiteX121" fmla="*/ 1821543 w 4215960"/>
                <a:gd name="connsiteY121" fmla="*/ 1284514 h 3486575"/>
                <a:gd name="connsiteX122" fmla="*/ 1799771 w 4215960"/>
                <a:gd name="connsiteY122" fmla="*/ 1211943 h 3486575"/>
                <a:gd name="connsiteX123" fmla="*/ 1756228 w 4215960"/>
                <a:gd name="connsiteY123" fmla="*/ 1139371 h 3486575"/>
                <a:gd name="connsiteX124" fmla="*/ 1625600 w 4215960"/>
                <a:gd name="connsiteY124" fmla="*/ 986971 h 3486575"/>
                <a:gd name="connsiteX125" fmla="*/ 1589314 w 4215960"/>
                <a:gd name="connsiteY125" fmla="*/ 928914 h 3486575"/>
                <a:gd name="connsiteX126" fmla="*/ 1574800 w 4215960"/>
                <a:gd name="connsiteY126" fmla="*/ 892628 h 3486575"/>
                <a:gd name="connsiteX127" fmla="*/ 1538514 w 4215960"/>
                <a:gd name="connsiteY127" fmla="*/ 856343 h 3486575"/>
                <a:gd name="connsiteX128" fmla="*/ 1509485 w 4215960"/>
                <a:gd name="connsiteY128" fmla="*/ 820057 h 3486575"/>
                <a:gd name="connsiteX129" fmla="*/ 1473200 w 4215960"/>
                <a:gd name="connsiteY129" fmla="*/ 783771 h 3486575"/>
                <a:gd name="connsiteX130" fmla="*/ 1436914 w 4215960"/>
                <a:gd name="connsiteY130" fmla="*/ 718457 h 3486575"/>
                <a:gd name="connsiteX131" fmla="*/ 1357085 w 4215960"/>
                <a:gd name="connsiteY131" fmla="*/ 624114 h 3486575"/>
                <a:gd name="connsiteX132" fmla="*/ 1335314 w 4215960"/>
                <a:gd name="connsiteY132" fmla="*/ 602343 h 3486575"/>
                <a:gd name="connsiteX133" fmla="*/ 1277257 w 4215960"/>
                <a:gd name="connsiteY133" fmla="*/ 529771 h 3486575"/>
                <a:gd name="connsiteX134" fmla="*/ 1219200 w 4215960"/>
                <a:gd name="connsiteY134" fmla="*/ 464457 h 3486575"/>
                <a:gd name="connsiteX135" fmla="*/ 1161143 w 4215960"/>
                <a:gd name="connsiteY135" fmla="*/ 406400 h 3486575"/>
                <a:gd name="connsiteX136" fmla="*/ 1081314 w 4215960"/>
                <a:gd name="connsiteY136" fmla="*/ 362857 h 3486575"/>
                <a:gd name="connsiteX137" fmla="*/ 1052285 w 4215960"/>
                <a:gd name="connsiteY137" fmla="*/ 333828 h 3486575"/>
                <a:gd name="connsiteX138" fmla="*/ 1001485 w 4215960"/>
                <a:gd name="connsiteY138" fmla="*/ 304800 h 3486575"/>
                <a:gd name="connsiteX139" fmla="*/ 979714 w 4215960"/>
                <a:gd name="connsiteY139" fmla="*/ 290285 h 3486575"/>
                <a:gd name="connsiteX140" fmla="*/ 928914 w 4215960"/>
                <a:gd name="connsiteY140" fmla="*/ 246743 h 3486575"/>
                <a:gd name="connsiteX141" fmla="*/ 907143 w 4215960"/>
                <a:gd name="connsiteY141" fmla="*/ 232228 h 3486575"/>
                <a:gd name="connsiteX142" fmla="*/ 885371 w 4215960"/>
                <a:gd name="connsiteY142" fmla="*/ 224971 h 3486575"/>
                <a:gd name="connsiteX143" fmla="*/ 849085 w 4215960"/>
                <a:gd name="connsiteY143" fmla="*/ 188685 h 3486575"/>
                <a:gd name="connsiteX144" fmla="*/ 820057 w 4215960"/>
                <a:gd name="connsiteY144" fmla="*/ 166914 h 3486575"/>
                <a:gd name="connsiteX145" fmla="*/ 812800 w 4215960"/>
                <a:gd name="connsiteY145" fmla="*/ 145143 h 3486575"/>
                <a:gd name="connsiteX146" fmla="*/ 762000 w 4215960"/>
                <a:gd name="connsiteY146" fmla="*/ 116114 h 3486575"/>
                <a:gd name="connsiteX147" fmla="*/ 740228 w 4215960"/>
                <a:gd name="connsiteY147" fmla="*/ 101600 h 3486575"/>
                <a:gd name="connsiteX148" fmla="*/ 703943 w 4215960"/>
                <a:gd name="connsiteY148" fmla="*/ 65314 h 3486575"/>
                <a:gd name="connsiteX149" fmla="*/ 689428 w 4215960"/>
                <a:gd name="connsiteY149" fmla="*/ 50800 h 3486575"/>
                <a:gd name="connsiteX150" fmla="*/ 660400 w 4215960"/>
                <a:gd name="connsiteY150" fmla="*/ 43543 h 3486575"/>
                <a:gd name="connsiteX151" fmla="*/ 638628 w 4215960"/>
                <a:gd name="connsiteY151" fmla="*/ 36285 h 3486575"/>
                <a:gd name="connsiteX152" fmla="*/ 602343 w 4215960"/>
                <a:gd name="connsiteY152" fmla="*/ 0 h 3486575"/>
                <a:gd name="connsiteX0" fmla="*/ 602343 w 4215960"/>
                <a:gd name="connsiteY0" fmla="*/ 0 h 3486649"/>
                <a:gd name="connsiteX1" fmla="*/ 406400 w 4215960"/>
                <a:gd name="connsiteY1" fmla="*/ 7257 h 3486649"/>
                <a:gd name="connsiteX2" fmla="*/ 362857 w 4215960"/>
                <a:gd name="connsiteY2" fmla="*/ 36285 h 3486649"/>
                <a:gd name="connsiteX3" fmla="*/ 312057 w 4215960"/>
                <a:gd name="connsiteY3" fmla="*/ 50800 h 3486649"/>
                <a:gd name="connsiteX4" fmla="*/ 239485 w 4215960"/>
                <a:gd name="connsiteY4" fmla="*/ 101600 h 3486649"/>
                <a:gd name="connsiteX5" fmla="*/ 210457 w 4215960"/>
                <a:gd name="connsiteY5" fmla="*/ 108857 h 3486649"/>
                <a:gd name="connsiteX6" fmla="*/ 159657 w 4215960"/>
                <a:gd name="connsiteY6" fmla="*/ 137885 h 3486649"/>
                <a:gd name="connsiteX7" fmla="*/ 130628 w 4215960"/>
                <a:gd name="connsiteY7" fmla="*/ 166914 h 3486649"/>
                <a:gd name="connsiteX8" fmla="*/ 108857 w 4215960"/>
                <a:gd name="connsiteY8" fmla="*/ 188685 h 3486649"/>
                <a:gd name="connsiteX9" fmla="*/ 94343 w 4215960"/>
                <a:gd name="connsiteY9" fmla="*/ 203200 h 3486649"/>
                <a:gd name="connsiteX10" fmla="*/ 43543 w 4215960"/>
                <a:gd name="connsiteY10" fmla="*/ 283028 h 3486649"/>
                <a:gd name="connsiteX11" fmla="*/ 14514 w 4215960"/>
                <a:gd name="connsiteY11" fmla="*/ 362857 h 3486649"/>
                <a:gd name="connsiteX12" fmla="*/ 0 w 4215960"/>
                <a:gd name="connsiteY12" fmla="*/ 420914 h 3486649"/>
                <a:gd name="connsiteX13" fmla="*/ 7257 w 4215960"/>
                <a:gd name="connsiteY13" fmla="*/ 1393371 h 3486649"/>
                <a:gd name="connsiteX14" fmla="*/ 29028 w 4215960"/>
                <a:gd name="connsiteY14" fmla="*/ 1494971 h 3486649"/>
                <a:gd name="connsiteX15" fmla="*/ 43543 w 4215960"/>
                <a:gd name="connsiteY15" fmla="*/ 1531257 h 3486649"/>
                <a:gd name="connsiteX16" fmla="*/ 58057 w 4215960"/>
                <a:gd name="connsiteY16" fmla="*/ 1596571 h 3486649"/>
                <a:gd name="connsiteX17" fmla="*/ 79828 w 4215960"/>
                <a:gd name="connsiteY17" fmla="*/ 1647371 h 3486649"/>
                <a:gd name="connsiteX18" fmla="*/ 116114 w 4215960"/>
                <a:gd name="connsiteY18" fmla="*/ 1763485 h 3486649"/>
                <a:gd name="connsiteX19" fmla="*/ 137885 w 4215960"/>
                <a:gd name="connsiteY19" fmla="*/ 1828800 h 3486649"/>
                <a:gd name="connsiteX20" fmla="*/ 145143 w 4215960"/>
                <a:gd name="connsiteY20" fmla="*/ 1850571 h 3486649"/>
                <a:gd name="connsiteX21" fmla="*/ 166914 w 4215960"/>
                <a:gd name="connsiteY21" fmla="*/ 1894114 h 3486649"/>
                <a:gd name="connsiteX22" fmla="*/ 188685 w 4215960"/>
                <a:gd name="connsiteY22" fmla="*/ 1944914 h 3486649"/>
                <a:gd name="connsiteX23" fmla="*/ 195943 w 4215960"/>
                <a:gd name="connsiteY23" fmla="*/ 1973943 h 3486649"/>
                <a:gd name="connsiteX24" fmla="*/ 232228 w 4215960"/>
                <a:gd name="connsiteY24" fmla="*/ 2024743 h 3486649"/>
                <a:gd name="connsiteX25" fmla="*/ 254000 w 4215960"/>
                <a:gd name="connsiteY25" fmla="*/ 2082800 h 3486649"/>
                <a:gd name="connsiteX26" fmla="*/ 275771 w 4215960"/>
                <a:gd name="connsiteY26" fmla="*/ 2104571 h 3486649"/>
                <a:gd name="connsiteX27" fmla="*/ 312057 w 4215960"/>
                <a:gd name="connsiteY27" fmla="*/ 2177143 h 3486649"/>
                <a:gd name="connsiteX28" fmla="*/ 348343 w 4215960"/>
                <a:gd name="connsiteY28" fmla="*/ 2227943 h 3486649"/>
                <a:gd name="connsiteX29" fmla="*/ 355600 w 4215960"/>
                <a:gd name="connsiteY29" fmla="*/ 2249714 h 3486649"/>
                <a:gd name="connsiteX30" fmla="*/ 406400 w 4215960"/>
                <a:gd name="connsiteY30" fmla="*/ 2315028 h 3486649"/>
                <a:gd name="connsiteX31" fmla="*/ 435428 w 4215960"/>
                <a:gd name="connsiteY31" fmla="*/ 2380343 h 3486649"/>
                <a:gd name="connsiteX32" fmla="*/ 457200 w 4215960"/>
                <a:gd name="connsiteY32" fmla="*/ 2409371 h 3486649"/>
                <a:gd name="connsiteX33" fmla="*/ 471714 w 4215960"/>
                <a:gd name="connsiteY33" fmla="*/ 2467428 h 3486649"/>
                <a:gd name="connsiteX34" fmla="*/ 478971 w 4215960"/>
                <a:gd name="connsiteY34" fmla="*/ 2489200 h 3486649"/>
                <a:gd name="connsiteX35" fmla="*/ 486228 w 4215960"/>
                <a:gd name="connsiteY35" fmla="*/ 2518228 h 3486649"/>
                <a:gd name="connsiteX36" fmla="*/ 493485 w 4215960"/>
                <a:gd name="connsiteY36" fmla="*/ 2583543 h 3486649"/>
                <a:gd name="connsiteX37" fmla="*/ 515257 w 4215960"/>
                <a:gd name="connsiteY37" fmla="*/ 2641600 h 3486649"/>
                <a:gd name="connsiteX38" fmla="*/ 544285 w 4215960"/>
                <a:gd name="connsiteY38" fmla="*/ 2685143 h 3486649"/>
                <a:gd name="connsiteX39" fmla="*/ 573314 w 4215960"/>
                <a:gd name="connsiteY39" fmla="*/ 2735943 h 3486649"/>
                <a:gd name="connsiteX40" fmla="*/ 602343 w 4215960"/>
                <a:gd name="connsiteY40" fmla="*/ 2757714 h 3486649"/>
                <a:gd name="connsiteX41" fmla="*/ 645885 w 4215960"/>
                <a:gd name="connsiteY41" fmla="*/ 2801257 h 3486649"/>
                <a:gd name="connsiteX42" fmla="*/ 674914 w 4215960"/>
                <a:gd name="connsiteY42" fmla="*/ 2823028 h 3486649"/>
                <a:gd name="connsiteX43" fmla="*/ 711200 w 4215960"/>
                <a:gd name="connsiteY43" fmla="*/ 2866571 h 3486649"/>
                <a:gd name="connsiteX44" fmla="*/ 740228 w 4215960"/>
                <a:gd name="connsiteY44" fmla="*/ 2888343 h 3486649"/>
                <a:gd name="connsiteX45" fmla="*/ 812800 w 4215960"/>
                <a:gd name="connsiteY45" fmla="*/ 2953657 h 3486649"/>
                <a:gd name="connsiteX46" fmla="*/ 849085 w 4215960"/>
                <a:gd name="connsiteY46" fmla="*/ 2997200 h 3486649"/>
                <a:gd name="connsiteX47" fmla="*/ 870857 w 4215960"/>
                <a:gd name="connsiteY47" fmla="*/ 3011714 h 3486649"/>
                <a:gd name="connsiteX48" fmla="*/ 907143 w 4215960"/>
                <a:gd name="connsiteY48" fmla="*/ 3055257 h 3486649"/>
                <a:gd name="connsiteX49" fmla="*/ 936171 w 4215960"/>
                <a:gd name="connsiteY49" fmla="*/ 3077028 h 3486649"/>
                <a:gd name="connsiteX50" fmla="*/ 1030514 w 4215960"/>
                <a:gd name="connsiteY50" fmla="*/ 3120571 h 3486649"/>
                <a:gd name="connsiteX51" fmla="*/ 1480457 w 4215960"/>
                <a:gd name="connsiteY51" fmla="*/ 3106057 h 3486649"/>
                <a:gd name="connsiteX52" fmla="*/ 1531257 w 4215960"/>
                <a:gd name="connsiteY52" fmla="*/ 3091543 h 3486649"/>
                <a:gd name="connsiteX53" fmla="*/ 1618343 w 4215960"/>
                <a:gd name="connsiteY53" fmla="*/ 3084285 h 3486649"/>
                <a:gd name="connsiteX54" fmla="*/ 1698171 w 4215960"/>
                <a:gd name="connsiteY54" fmla="*/ 3069771 h 3486649"/>
                <a:gd name="connsiteX55" fmla="*/ 1756228 w 4215960"/>
                <a:gd name="connsiteY55" fmla="*/ 3062514 h 3486649"/>
                <a:gd name="connsiteX56" fmla="*/ 1785257 w 4215960"/>
                <a:gd name="connsiteY56" fmla="*/ 3048000 h 3486649"/>
                <a:gd name="connsiteX57" fmla="*/ 1850571 w 4215960"/>
                <a:gd name="connsiteY57" fmla="*/ 3026228 h 3486649"/>
                <a:gd name="connsiteX58" fmla="*/ 1886857 w 4215960"/>
                <a:gd name="connsiteY58" fmla="*/ 3011714 h 3486649"/>
                <a:gd name="connsiteX59" fmla="*/ 1988457 w 4215960"/>
                <a:gd name="connsiteY59" fmla="*/ 2997200 h 3486649"/>
                <a:gd name="connsiteX60" fmla="*/ 2017485 w 4215960"/>
                <a:gd name="connsiteY60" fmla="*/ 2989943 h 3486649"/>
                <a:gd name="connsiteX61" fmla="*/ 2053771 w 4215960"/>
                <a:gd name="connsiteY61" fmla="*/ 2982685 h 3486649"/>
                <a:gd name="connsiteX62" fmla="*/ 2140857 w 4215960"/>
                <a:gd name="connsiteY62" fmla="*/ 2968171 h 3486649"/>
                <a:gd name="connsiteX63" fmla="*/ 3390673 w 4215960"/>
                <a:gd name="connsiteY63" fmla="*/ 3318556 h 3486649"/>
                <a:gd name="connsiteX64" fmla="*/ 3394300 w 4215960"/>
                <a:gd name="connsiteY64" fmla="*/ 3313337 h 3486649"/>
                <a:gd name="connsiteX65" fmla="*/ 3259362 w 4215960"/>
                <a:gd name="connsiteY65" fmla="*/ 3476850 h 3486649"/>
                <a:gd name="connsiteX66" fmla="*/ 3308575 w 4215960"/>
                <a:gd name="connsiteY66" fmla="*/ 3481612 h 3486649"/>
                <a:gd name="connsiteX67" fmla="*/ 3302225 w 4215960"/>
                <a:gd name="connsiteY67" fmla="*/ 3432400 h 3486649"/>
                <a:gd name="connsiteX68" fmla="*/ 3362550 w 4215960"/>
                <a:gd name="connsiteY68" fmla="*/ 3437162 h 3486649"/>
                <a:gd name="connsiteX69" fmla="*/ 3424462 w 4215960"/>
                <a:gd name="connsiteY69" fmla="*/ 3480024 h 3486649"/>
                <a:gd name="connsiteX70" fmla="*/ 3456212 w 4215960"/>
                <a:gd name="connsiteY70" fmla="*/ 3467325 h 3486649"/>
                <a:gd name="connsiteX71" fmla="*/ 3449863 w 4215960"/>
                <a:gd name="connsiteY71" fmla="*/ 3432400 h 3486649"/>
                <a:gd name="connsiteX72" fmla="*/ 3491138 w 4215960"/>
                <a:gd name="connsiteY72" fmla="*/ 3408588 h 3486649"/>
                <a:gd name="connsiteX73" fmla="*/ 3575275 w 4215960"/>
                <a:gd name="connsiteY73" fmla="*/ 3465738 h 3486649"/>
                <a:gd name="connsiteX74" fmla="*/ 3592738 w 4215960"/>
                <a:gd name="connsiteY74" fmla="*/ 3364140 h 3486649"/>
                <a:gd name="connsiteX75" fmla="*/ 3567338 w 4215960"/>
                <a:gd name="connsiteY75" fmla="*/ 3341914 h 3486649"/>
                <a:gd name="connsiteX76" fmla="*/ 3494312 w 4215960"/>
                <a:gd name="connsiteY76" fmla="*/ 3299051 h 3486649"/>
                <a:gd name="connsiteX77" fmla="*/ 3516537 w 4215960"/>
                <a:gd name="connsiteY77" fmla="*/ 3273652 h 3486649"/>
                <a:gd name="connsiteX78" fmla="*/ 3537175 w 4215960"/>
                <a:gd name="connsiteY78" fmla="*/ 3251426 h 3486649"/>
                <a:gd name="connsiteX79" fmla="*/ 3591150 w 4215960"/>
                <a:gd name="connsiteY79" fmla="*/ 3283177 h 3486649"/>
                <a:gd name="connsiteX80" fmla="*/ 3597500 w 4215960"/>
                <a:gd name="connsiteY80" fmla="*/ 3238727 h 3486649"/>
                <a:gd name="connsiteX81" fmla="*/ 3541937 w 4215960"/>
                <a:gd name="connsiteY81" fmla="*/ 3214914 h 3486649"/>
                <a:gd name="connsiteX82" fmla="*/ 3540350 w 4215960"/>
                <a:gd name="connsiteY82" fmla="*/ 3205390 h 3486649"/>
                <a:gd name="connsiteX83" fmla="*/ 3527649 w 4215960"/>
                <a:gd name="connsiteY83" fmla="*/ 3167291 h 3486649"/>
                <a:gd name="connsiteX84" fmla="*/ 3533999 w 4215960"/>
                <a:gd name="connsiteY84" fmla="*/ 3119665 h 3486649"/>
                <a:gd name="connsiteX85" fmla="*/ 3545112 w 4215960"/>
                <a:gd name="connsiteY85" fmla="*/ 3064102 h 3486649"/>
                <a:gd name="connsiteX86" fmla="*/ 3507012 w 4215960"/>
                <a:gd name="connsiteY86" fmla="*/ 3033940 h 3486649"/>
                <a:gd name="connsiteX87" fmla="*/ 3540349 w 4215960"/>
                <a:gd name="connsiteY87" fmla="*/ 3024415 h 3486649"/>
                <a:gd name="connsiteX88" fmla="*/ 3518124 w 4215960"/>
                <a:gd name="connsiteY88" fmla="*/ 2987902 h 3486649"/>
                <a:gd name="connsiteX89" fmla="*/ 3556225 w 4215960"/>
                <a:gd name="connsiteY89" fmla="*/ 2983141 h 3486649"/>
                <a:gd name="connsiteX90" fmla="*/ 3562574 w 4215960"/>
                <a:gd name="connsiteY90" fmla="*/ 2949802 h 3486649"/>
                <a:gd name="connsiteX91" fmla="*/ 3624488 w 4215960"/>
                <a:gd name="connsiteY91" fmla="*/ 2959329 h 3486649"/>
                <a:gd name="connsiteX92" fmla="*/ 3657601 w 4215960"/>
                <a:gd name="connsiteY92" fmla="*/ 2974521 h 3486649"/>
                <a:gd name="connsiteX93" fmla="*/ 3623808 w 4215960"/>
                <a:gd name="connsiteY93" fmla="*/ 3015569 h 3486649"/>
                <a:gd name="connsiteX94" fmla="*/ 3662816 w 4215960"/>
                <a:gd name="connsiteY94" fmla="*/ 3123065 h 3486649"/>
                <a:gd name="connsiteX95" fmla="*/ 3715203 w 4215960"/>
                <a:gd name="connsiteY95" fmla="*/ 3154363 h 3486649"/>
                <a:gd name="connsiteX96" fmla="*/ 3767137 w 4215960"/>
                <a:gd name="connsiteY96" fmla="*/ 3112181 h 3486649"/>
                <a:gd name="connsiteX97" fmla="*/ 3852862 w 4215960"/>
                <a:gd name="connsiteY97" fmla="*/ 3063648 h 3486649"/>
                <a:gd name="connsiteX98" fmla="*/ 3835626 w 4215960"/>
                <a:gd name="connsiteY98" fmla="*/ 2974747 h 3486649"/>
                <a:gd name="connsiteX99" fmla="*/ 3912960 w 4215960"/>
                <a:gd name="connsiteY99" fmla="*/ 2842078 h 3486649"/>
                <a:gd name="connsiteX100" fmla="*/ 4205514 w 4215960"/>
                <a:gd name="connsiteY100" fmla="*/ 2508930 h 3486649"/>
                <a:gd name="connsiteX101" fmla="*/ 4124097 w 4215960"/>
                <a:gd name="connsiteY101" fmla="*/ 2499858 h 3486649"/>
                <a:gd name="connsiteX102" fmla="*/ 4128634 w 4215960"/>
                <a:gd name="connsiteY102" fmla="*/ 2408010 h 3486649"/>
                <a:gd name="connsiteX103" fmla="*/ 4079647 w 4215960"/>
                <a:gd name="connsiteY103" fmla="*/ 2382838 h 3486649"/>
                <a:gd name="connsiteX104" fmla="*/ 3995510 w 4215960"/>
                <a:gd name="connsiteY104" fmla="*/ 2414360 h 3486649"/>
                <a:gd name="connsiteX105" fmla="*/ 3958771 w 4215960"/>
                <a:gd name="connsiteY105" fmla="*/ 2378075 h 3486649"/>
                <a:gd name="connsiteX106" fmla="*/ 4003448 w 4215960"/>
                <a:gd name="connsiteY106" fmla="*/ 2355170 h 3486649"/>
                <a:gd name="connsiteX107" fmla="*/ 3874181 w 4215960"/>
                <a:gd name="connsiteY107" fmla="*/ 2141991 h 3486649"/>
                <a:gd name="connsiteX108" fmla="*/ 3889147 w 4215960"/>
                <a:gd name="connsiteY108" fmla="*/ 2111828 h 3486649"/>
                <a:gd name="connsiteX109" fmla="*/ 3865562 w 4215960"/>
                <a:gd name="connsiteY109" fmla="*/ 1996168 h 3486649"/>
                <a:gd name="connsiteX110" fmla="*/ 3706813 w 4215960"/>
                <a:gd name="connsiteY110" fmla="*/ 1985282 h 3486649"/>
                <a:gd name="connsiteX111" fmla="*/ 3673475 w 4215960"/>
                <a:gd name="connsiteY111" fmla="*/ 2034040 h 3486649"/>
                <a:gd name="connsiteX112" fmla="*/ 3584575 w 4215960"/>
                <a:gd name="connsiteY112" fmla="*/ 2048556 h 3486649"/>
                <a:gd name="connsiteX113" fmla="*/ 3590925 w 4215960"/>
                <a:gd name="connsiteY113" fmla="*/ 2026557 h 3486649"/>
                <a:gd name="connsiteX114" fmla="*/ 3537403 w 4215960"/>
                <a:gd name="connsiteY114" fmla="*/ 2010456 h 3486649"/>
                <a:gd name="connsiteX115" fmla="*/ 3512684 w 4215960"/>
                <a:gd name="connsiteY115" fmla="*/ 1845355 h 3486649"/>
                <a:gd name="connsiteX116" fmla="*/ 3232377 w 4215960"/>
                <a:gd name="connsiteY116" fmla="*/ 1778680 h 3486649"/>
                <a:gd name="connsiteX117" fmla="*/ 3096078 w 4215960"/>
                <a:gd name="connsiteY117" fmla="*/ 1821996 h 3486649"/>
                <a:gd name="connsiteX118" fmla="*/ 2964089 w 4215960"/>
                <a:gd name="connsiteY118" fmla="*/ 1814512 h 3486649"/>
                <a:gd name="connsiteX119" fmla="*/ 2831646 w 4215960"/>
                <a:gd name="connsiteY119" fmla="*/ 1703614 h 3486649"/>
                <a:gd name="connsiteX120" fmla="*/ 2618468 w 4215960"/>
                <a:gd name="connsiteY120" fmla="*/ 1400401 h 3486649"/>
                <a:gd name="connsiteX121" fmla="*/ 2220006 w 4215960"/>
                <a:gd name="connsiteY121" fmla="*/ 1260928 h 3486649"/>
                <a:gd name="connsiteX122" fmla="*/ 1821543 w 4215960"/>
                <a:gd name="connsiteY122" fmla="*/ 1284514 h 3486649"/>
                <a:gd name="connsiteX123" fmla="*/ 1799771 w 4215960"/>
                <a:gd name="connsiteY123" fmla="*/ 1211943 h 3486649"/>
                <a:gd name="connsiteX124" fmla="*/ 1756228 w 4215960"/>
                <a:gd name="connsiteY124" fmla="*/ 1139371 h 3486649"/>
                <a:gd name="connsiteX125" fmla="*/ 1625600 w 4215960"/>
                <a:gd name="connsiteY125" fmla="*/ 986971 h 3486649"/>
                <a:gd name="connsiteX126" fmla="*/ 1589314 w 4215960"/>
                <a:gd name="connsiteY126" fmla="*/ 928914 h 3486649"/>
                <a:gd name="connsiteX127" fmla="*/ 1574800 w 4215960"/>
                <a:gd name="connsiteY127" fmla="*/ 892628 h 3486649"/>
                <a:gd name="connsiteX128" fmla="*/ 1538514 w 4215960"/>
                <a:gd name="connsiteY128" fmla="*/ 856343 h 3486649"/>
                <a:gd name="connsiteX129" fmla="*/ 1509485 w 4215960"/>
                <a:gd name="connsiteY129" fmla="*/ 820057 h 3486649"/>
                <a:gd name="connsiteX130" fmla="*/ 1473200 w 4215960"/>
                <a:gd name="connsiteY130" fmla="*/ 783771 h 3486649"/>
                <a:gd name="connsiteX131" fmla="*/ 1436914 w 4215960"/>
                <a:gd name="connsiteY131" fmla="*/ 718457 h 3486649"/>
                <a:gd name="connsiteX132" fmla="*/ 1357085 w 4215960"/>
                <a:gd name="connsiteY132" fmla="*/ 624114 h 3486649"/>
                <a:gd name="connsiteX133" fmla="*/ 1335314 w 4215960"/>
                <a:gd name="connsiteY133" fmla="*/ 602343 h 3486649"/>
                <a:gd name="connsiteX134" fmla="*/ 1277257 w 4215960"/>
                <a:gd name="connsiteY134" fmla="*/ 529771 h 3486649"/>
                <a:gd name="connsiteX135" fmla="*/ 1219200 w 4215960"/>
                <a:gd name="connsiteY135" fmla="*/ 464457 h 3486649"/>
                <a:gd name="connsiteX136" fmla="*/ 1161143 w 4215960"/>
                <a:gd name="connsiteY136" fmla="*/ 406400 h 3486649"/>
                <a:gd name="connsiteX137" fmla="*/ 1081314 w 4215960"/>
                <a:gd name="connsiteY137" fmla="*/ 362857 h 3486649"/>
                <a:gd name="connsiteX138" fmla="*/ 1052285 w 4215960"/>
                <a:gd name="connsiteY138" fmla="*/ 333828 h 3486649"/>
                <a:gd name="connsiteX139" fmla="*/ 1001485 w 4215960"/>
                <a:gd name="connsiteY139" fmla="*/ 304800 h 3486649"/>
                <a:gd name="connsiteX140" fmla="*/ 979714 w 4215960"/>
                <a:gd name="connsiteY140" fmla="*/ 290285 h 3486649"/>
                <a:gd name="connsiteX141" fmla="*/ 928914 w 4215960"/>
                <a:gd name="connsiteY141" fmla="*/ 246743 h 3486649"/>
                <a:gd name="connsiteX142" fmla="*/ 907143 w 4215960"/>
                <a:gd name="connsiteY142" fmla="*/ 232228 h 3486649"/>
                <a:gd name="connsiteX143" fmla="*/ 885371 w 4215960"/>
                <a:gd name="connsiteY143" fmla="*/ 224971 h 3486649"/>
                <a:gd name="connsiteX144" fmla="*/ 849085 w 4215960"/>
                <a:gd name="connsiteY144" fmla="*/ 188685 h 3486649"/>
                <a:gd name="connsiteX145" fmla="*/ 820057 w 4215960"/>
                <a:gd name="connsiteY145" fmla="*/ 166914 h 3486649"/>
                <a:gd name="connsiteX146" fmla="*/ 812800 w 4215960"/>
                <a:gd name="connsiteY146" fmla="*/ 145143 h 3486649"/>
                <a:gd name="connsiteX147" fmla="*/ 762000 w 4215960"/>
                <a:gd name="connsiteY147" fmla="*/ 116114 h 3486649"/>
                <a:gd name="connsiteX148" fmla="*/ 740228 w 4215960"/>
                <a:gd name="connsiteY148" fmla="*/ 101600 h 3486649"/>
                <a:gd name="connsiteX149" fmla="*/ 703943 w 4215960"/>
                <a:gd name="connsiteY149" fmla="*/ 65314 h 3486649"/>
                <a:gd name="connsiteX150" fmla="*/ 689428 w 4215960"/>
                <a:gd name="connsiteY150" fmla="*/ 50800 h 3486649"/>
                <a:gd name="connsiteX151" fmla="*/ 660400 w 4215960"/>
                <a:gd name="connsiteY151" fmla="*/ 43543 h 3486649"/>
                <a:gd name="connsiteX152" fmla="*/ 638628 w 4215960"/>
                <a:gd name="connsiteY152" fmla="*/ 36285 h 3486649"/>
                <a:gd name="connsiteX153" fmla="*/ 602343 w 4215960"/>
                <a:gd name="connsiteY153" fmla="*/ 0 h 3486649"/>
                <a:gd name="connsiteX0" fmla="*/ 602343 w 4215960"/>
                <a:gd name="connsiteY0" fmla="*/ 0 h 3486649"/>
                <a:gd name="connsiteX1" fmla="*/ 406400 w 4215960"/>
                <a:gd name="connsiteY1" fmla="*/ 7257 h 3486649"/>
                <a:gd name="connsiteX2" fmla="*/ 362857 w 4215960"/>
                <a:gd name="connsiteY2" fmla="*/ 36285 h 3486649"/>
                <a:gd name="connsiteX3" fmla="*/ 312057 w 4215960"/>
                <a:gd name="connsiteY3" fmla="*/ 50800 h 3486649"/>
                <a:gd name="connsiteX4" fmla="*/ 239485 w 4215960"/>
                <a:gd name="connsiteY4" fmla="*/ 101600 h 3486649"/>
                <a:gd name="connsiteX5" fmla="*/ 210457 w 4215960"/>
                <a:gd name="connsiteY5" fmla="*/ 108857 h 3486649"/>
                <a:gd name="connsiteX6" fmla="*/ 159657 w 4215960"/>
                <a:gd name="connsiteY6" fmla="*/ 137885 h 3486649"/>
                <a:gd name="connsiteX7" fmla="*/ 130628 w 4215960"/>
                <a:gd name="connsiteY7" fmla="*/ 166914 h 3486649"/>
                <a:gd name="connsiteX8" fmla="*/ 108857 w 4215960"/>
                <a:gd name="connsiteY8" fmla="*/ 188685 h 3486649"/>
                <a:gd name="connsiteX9" fmla="*/ 94343 w 4215960"/>
                <a:gd name="connsiteY9" fmla="*/ 203200 h 3486649"/>
                <a:gd name="connsiteX10" fmla="*/ 43543 w 4215960"/>
                <a:gd name="connsiteY10" fmla="*/ 283028 h 3486649"/>
                <a:gd name="connsiteX11" fmla="*/ 14514 w 4215960"/>
                <a:gd name="connsiteY11" fmla="*/ 362857 h 3486649"/>
                <a:gd name="connsiteX12" fmla="*/ 0 w 4215960"/>
                <a:gd name="connsiteY12" fmla="*/ 420914 h 3486649"/>
                <a:gd name="connsiteX13" fmla="*/ 7257 w 4215960"/>
                <a:gd name="connsiteY13" fmla="*/ 1393371 h 3486649"/>
                <a:gd name="connsiteX14" fmla="*/ 29028 w 4215960"/>
                <a:gd name="connsiteY14" fmla="*/ 1494971 h 3486649"/>
                <a:gd name="connsiteX15" fmla="*/ 43543 w 4215960"/>
                <a:gd name="connsiteY15" fmla="*/ 1531257 h 3486649"/>
                <a:gd name="connsiteX16" fmla="*/ 58057 w 4215960"/>
                <a:gd name="connsiteY16" fmla="*/ 1596571 h 3486649"/>
                <a:gd name="connsiteX17" fmla="*/ 79828 w 4215960"/>
                <a:gd name="connsiteY17" fmla="*/ 1647371 h 3486649"/>
                <a:gd name="connsiteX18" fmla="*/ 116114 w 4215960"/>
                <a:gd name="connsiteY18" fmla="*/ 1763485 h 3486649"/>
                <a:gd name="connsiteX19" fmla="*/ 137885 w 4215960"/>
                <a:gd name="connsiteY19" fmla="*/ 1828800 h 3486649"/>
                <a:gd name="connsiteX20" fmla="*/ 145143 w 4215960"/>
                <a:gd name="connsiteY20" fmla="*/ 1850571 h 3486649"/>
                <a:gd name="connsiteX21" fmla="*/ 166914 w 4215960"/>
                <a:gd name="connsiteY21" fmla="*/ 1894114 h 3486649"/>
                <a:gd name="connsiteX22" fmla="*/ 188685 w 4215960"/>
                <a:gd name="connsiteY22" fmla="*/ 1944914 h 3486649"/>
                <a:gd name="connsiteX23" fmla="*/ 195943 w 4215960"/>
                <a:gd name="connsiteY23" fmla="*/ 1973943 h 3486649"/>
                <a:gd name="connsiteX24" fmla="*/ 232228 w 4215960"/>
                <a:gd name="connsiteY24" fmla="*/ 2024743 h 3486649"/>
                <a:gd name="connsiteX25" fmla="*/ 254000 w 4215960"/>
                <a:gd name="connsiteY25" fmla="*/ 2082800 h 3486649"/>
                <a:gd name="connsiteX26" fmla="*/ 275771 w 4215960"/>
                <a:gd name="connsiteY26" fmla="*/ 2104571 h 3486649"/>
                <a:gd name="connsiteX27" fmla="*/ 312057 w 4215960"/>
                <a:gd name="connsiteY27" fmla="*/ 2177143 h 3486649"/>
                <a:gd name="connsiteX28" fmla="*/ 348343 w 4215960"/>
                <a:gd name="connsiteY28" fmla="*/ 2227943 h 3486649"/>
                <a:gd name="connsiteX29" fmla="*/ 355600 w 4215960"/>
                <a:gd name="connsiteY29" fmla="*/ 2249714 h 3486649"/>
                <a:gd name="connsiteX30" fmla="*/ 406400 w 4215960"/>
                <a:gd name="connsiteY30" fmla="*/ 2315028 h 3486649"/>
                <a:gd name="connsiteX31" fmla="*/ 435428 w 4215960"/>
                <a:gd name="connsiteY31" fmla="*/ 2380343 h 3486649"/>
                <a:gd name="connsiteX32" fmla="*/ 457200 w 4215960"/>
                <a:gd name="connsiteY32" fmla="*/ 2409371 h 3486649"/>
                <a:gd name="connsiteX33" fmla="*/ 471714 w 4215960"/>
                <a:gd name="connsiteY33" fmla="*/ 2467428 h 3486649"/>
                <a:gd name="connsiteX34" fmla="*/ 478971 w 4215960"/>
                <a:gd name="connsiteY34" fmla="*/ 2489200 h 3486649"/>
                <a:gd name="connsiteX35" fmla="*/ 486228 w 4215960"/>
                <a:gd name="connsiteY35" fmla="*/ 2518228 h 3486649"/>
                <a:gd name="connsiteX36" fmla="*/ 493485 w 4215960"/>
                <a:gd name="connsiteY36" fmla="*/ 2583543 h 3486649"/>
                <a:gd name="connsiteX37" fmla="*/ 515257 w 4215960"/>
                <a:gd name="connsiteY37" fmla="*/ 2641600 h 3486649"/>
                <a:gd name="connsiteX38" fmla="*/ 544285 w 4215960"/>
                <a:gd name="connsiteY38" fmla="*/ 2685143 h 3486649"/>
                <a:gd name="connsiteX39" fmla="*/ 573314 w 4215960"/>
                <a:gd name="connsiteY39" fmla="*/ 2735943 h 3486649"/>
                <a:gd name="connsiteX40" fmla="*/ 602343 w 4215960"/>
                <a:gd name="connsiteY40" fmla="*/ 2757714 h 3486649"/>
                <a:gd name="connsiteX41" fmla="*/ 645885 w 4215960"/>
                <a:gd name="connsiteY41" fmla="*/ 2801257 h 3486649"/>
                <a:gd name="connsiteX42" fmla="*/ 674914 w 4215960"/>
                <a:gd name="connsiteY42" fmla="*/ 2823028 h 3486649"/>
                <a:gd name="connsiteX43" fmla="*/ 711200 w 4215960"/>
                <a:gd name="connsiteY43" fmla="*/ 2866571 h 3486649"/>
                <a:gd name="connsiteX44" fmla="*/ 740228 w 4215960"/>
                <a:gd name="connsiteY44" fmla="*/ 2888343 h 3486649"/>
                <a:gd name="connsiteX45" fmla="*/ 812800 w 4215960"/>
                <a:gd name="connsiteY45" fmla="*/ 2953657 h 3486649"/>
                <a:gd name="connsiteX46" fmla="*/ 849085 w 4215960"/>
                <a:gd name="connsiteY46" fmla="*/ 2997200 h 3486649"/>
                <a:gd name="connsiteX47" fmla="*/ 870857 w 4215960"/>
                <a:gd name="connsiteY47" fmla="*/ 3011714 h 3486649"/>
                <a:gd name="connsiteX48" fmla="*/ 907143 w 4215960"/>
                <a:gd name="connsiteY48" fmla="*/ 3055257 h 3486649"/>
                <a:gd name="connsiteX49" fmla="*/ 936171 w 4215960"/>
                <a:gd name="connsiteY49" fmla="*/ 3077028 h 3486649"/>
                <a:gd name="connsiteX50" fmla="*/ 1030514 w 4215960"/>
                <a:gd name="connsiteY50" fmla="*/ 3120571 h 3486649"/>
                <a:gd name="connsiteX51" fmla="*/ 1480457 w 4215960"/>
                <a:gd name="connsiteY51" fmla="*/ 3106057 h 3486649"/>
                <a:gd name="connsiteX52" fmla="*/ 1531257 w 4215960"/>
                <a:gd name="connsiteY52" fmla="*/ 3091543 h 3486649"/>
                <a:gd name="connsiteX53" fmla="*/ 1618343 w 4215960"/>
                <a:gd name="connsiteY53" fmla="*/ 3084285 h 3486649"/>
                <a:gd name="connsiteX54" fmla="*/ 1698171 w 4215960"/>
                <a:gd name="connsiteY54" fmla="*/ 3069771 h 3486649"/>
                <a:gd name="connsiteX55" fmla="*/ 1756228 w 4215960"/>
                <a:gd name="connsiteY55" fmla="*/ 3062514 h 3486649"/>
                <a:gd name="connsiteX56" fmla="*/ 1785257 w 4215960"/>
                <a:gd name="connsiteY56" fmla="*/ 3048000 h 3486649"/>
                <a:gd name="connsiteX57" fmla="*/ 1850571 w 4215960"/>
                <a:gd name="connsiteY57" fmla="*/ 3026228 h 3486649"/>
                <a:gd name="connsiteX58" fmla="*/ 1886857 w 4215960"/>
                <a:gd name="connsiteY58" fmla="*/ 3011714 h 3486649"/>
                <a:gd name="connsiteX59" fmla="*/ 1988457 w 4215960"/>
                <a:gd name="connsiteY59" fmla="*/ 2997200 h 3486649"/>
                <a:gd name="connsiteX60" fmla="*/ 2017485 w 4215960"/>
                <a:gd name="connsiteY60" fmla="*/ 2989943 h 3486649"/>
                <a:gd name="connsiteX61" fmla="*/ 2053771 w 4215960"/>
                <a:gd name="connsiteY61" fmla="*/ 2982685 h 3486649"/>
                <a:gd name="connsiteX62" fmla="*/ 2140857 w 4215960"/>
                <a:gd name="connsiteY62" fmla="*/ 2968171 h 3486649"/>
                <a:gd name="connsiteX63" fmla="*/ 3390673 w 4215960"/>
                <a:gd name="connsiteY63" fmla="*/ 3318556 h 3486649"/>
                <a:gd name="connsiteX64" fmla="*/ 3205387 w 4215960"/>
                <a:gd name="connsiteY64" fmla="*/ 3421287 h 3486649"/>
                <a:gd name="connsiteX65" fmla="*/ 3259362 w 4215960"/>
                <a:gd name="connsiteY65" fmla="*/ 3476850 h 3486649"/>
                <a:gd name="connsiteX66" fmla="*/ 3308575 w 4215960"/>
                <a:gd name="connsiteY66" fmla="*/ 3481612 h 3486649"/>
                <a:gd name="connsiteX67" fmla="*/ 3302225 w 4215960"/>
                <a:gd name="connsiteY67" fmla="*/ 3432400 h 3486649"/>
                <a:gd name="connsiteX68" fmla="*/ 3362550 w 4215960"/>
                <a:gd name="connsiteY68" fmla="*/ 3437162 h 3486649"/>
                <a:gd name="connsiteX69" fmla="*/ 3424462 w 4215960"/>
                <a:gd name="connsiteY69" fmla="*/ 3480024 h 3486649"/>
                <a:gd name="connsiteX70" fmla="*/ 3456212 w 4215960"/>
                <a:gd name="connsiteY70" fmla="*/ 3467325 h 3486649"/>
                <a:gd name="connsiteX71" fmla="*/ 3449863 w 4215960"/>
                <a:gd name="connsiteY71" fmla="*/ 3432400 h 3486649"/>
                <a:gd name="connsiteX72" fmla="*/ 3491138 w 4215960"/>
                <a:gd name="connsiteY72" fmla="*/ 3408588 h 3486649"/>
                <a:gd name="connsiteX73" fmla="*/ 3575275 w 4215960"/>
                <a:gd name="connsiteY73" fmla="*/ 3465738 h 3486649"/>
                <a:gd name="connsiteX74" fmla="*/ 3592738 w 4215960"/>
                <a:gd name="connsiteY74" fmla="*/ 3364140 h 3486649"/>
                <a:gd name="connsiteX75" fmla="*/ 3567338 w 4215960"/>
                <a:gd name="connsiteY75" fmla="*/ 3341914 h 3486649"/>
                <a:gd name="connsiteX76" fmla="*/ 3494312 w 4215960"/>
                <a:gd name="connsiteY76" fmla="*/ 3299051 h 3486649"/>
                <a:gd name="connsiteX77" fmla="*/ 3516537 w 4215960"/>
                <a:gd name="connsiteY77" fmla="*/ 3273652 h 3486649"/>
                <a:gd name="connsiteX78" fmla="*/ 3537175 w 4215960"/>
                <a:gd name="connsiteY78" fmla="*/ 3251426 h 3486649"/>
                <a:gd name="connsiteX79" fmla="*/ 3591150 w 4215960"/>
                <a:gd name="connsiteY79" fmla="*/ 3283177 h 3486649"/>
                <a:gd name="connsiteX80" fmla="*/ 3597500 w 4215960"/>
                <a:gd name="connsiteY80" fmla="*/ 3238727 h 3486649"/>
                <a:gd name="connsiteX81" fmla="*/ 3541937 w 4215960"/>
                <a:gd name="connsiteY81" fmla="*/ 3214914 h 3486649"/>
                <a:gd name="connsiteX82" fmla="*/ 3540350 w 4215960"/>
                <a:gd name="connsiteY82" fmla="*/ 3205390 h 3486649"/>
                <a:gd name="connsiteX83" fmla="*/ 3527649 w 4215960"/>
                <a:gd name="connsiteY83" fmla="*/ 3167291 h 3486649"/>
                <a:gd name="connsiteX84" fmla="*/ 3533999 w 4215960"/>
                <a:gd name="connsiteY84" fmla="*/ 3119665 h 3486649"/>
                <a:gd name="connsiteX85" fmla="*/ 3545112 w 4215960"/>
                <a:gd name="connsiteY85" fmla="*/ 3064102 h 3486649"/>
                <a:gd name="connsiteX86" fmla="*/ 3507012 w 4215960"/>
                <a:gd name="connsiteY86" fmla="*/ 3033940 h 3486649"/>
                <a:gd name="connsiteX87" fmla="*/ 3540349 w 4215960"/>
                <a:gd name="connsiteY87" fmla="*/ 3024415 h 3486649"/>
                <a:gd name="connsiteX88" fmla="*/ 3518124 w 4215960"/>
                <a:gd name="connsiteY88" fmla="*/ 2987902 h 3486649"/>
                <a:gd name="connsiteX89" fmla="*/ 3556225 w 4215960"/>
                <a:gd name="connsiteY89" fmla="*/ 2983141 h 3486649"/>
                <a:gd name="connsiteX90" fmla="*/ 3562574 w 4215960"/>
                <a:gd name="connsiteY90" fmla="*/ 2949802 h 3486649"/>
                <a:gd name="connsiteX91" fmla="*/ 3624488 w 4215960"/>
                <a:gd name="connsiteY91" fmla="*/ 2959329 h 3486649"/>
                <a:gd name="connsiteX92" fmla="*/ 3657601 w 4215960"/>
                <a:gd name="connsiteY92" fmla="*/ 2974521 h 3486649"/>
                <a:gd name="connsiteX93" fmla="*/ 3623808 w 4215960"/>
                <a:gd name="connsiteY93" fmla="*/ 3015569 h 3486649"/>
                <a:gd name="connsiteX94" fmla="*/ 3662816 w 4215960"/>
                <a:gd name="connsiteY94" fmla="*/ 3123065 h 3486649"/>
                <a:gd name="connsiteX95" fmla="*/ 3715203 w 4215960"/>
                <a:gd name="connsiteY95" fmla="*/ 3154363 h 3486649"/>
                <a:gd name="connsiteX96" fmla="*/ 3767137 w 4215960"/>
                <a:gd name="connsiteY96" fmla="*/ 3112181 h 3486649"/>
                <a:gd name="connsiteX97" fmla="*/ 3852862 w 4215960"/>
                <a:gd name="connsiteY97" fmla="*/ 3063648 h 3486649"/>
                <a:gd name="connsiteX98" fmla="*/ 3835626 w 4215960"/>
                <a:gd name="connsiteY98" fmla="*/ 2974747 h 3486649"/>
                <a:gd name="connsiteX99" fmla="*/ 3912960 w 4215960"/>
                <a:gd name="connsiteY99" fmla="*/ 2842078 h 3486649"/>
                <a:gd name="connsiteX100" fmla="*/ 4205514 w 4215960"/>
                <a:gd name="connsiteY100" fmla="*/ 2508930 h 3486649"/>
                <a:gd name="connsiteX101" fmla="*/ 4124097 w 4215960"/>
                <a:gd name="connsiteY101" fmla="*/ 2499858 h 3486649"/>
                <a:gd name="connsiteX102" fmla="*/ 4128634 w 4215960"/>
                <a:gd name="connsiteY102" fmla="*/ 2408010 h 3486649"/>
                <a:gd name="connsiteX103" fmla="*/ 4079647 w 4215960"/>
                <a:gd name="connsiteY103" fmla="*/ 2382838 h 3486649"/>
                <a:gd name="connsiteX104" fmla="*/ 3995510 w 4215960"/>
                <a:gd name="connsiteY104" fmla="*/ 2414360 h 3486649"/>
                <a:gd name="connsiteX105" fmla="*/ 3958771 w 4215960"/>
                <a:gd name="connsiteY105" fmla="*/ 2378075 h 3486649"/>
                <a:gd name="connsiteX106" fmla="*/ 4003448 w 4215960"/>
                <a:gd name="connsiteY106" fmla="*/ 2355170 h 3486649"/>
                <a:gd name="connsiteX107" fmla="*/ 3874181 w 4215960"/>
                <a:gd name="connsiteY107" fmla="*/ 2141991 h 3486649"/>
                <a:gd name="connsiteX108" fmla="*/ 3889147 w 4215960"/>
                <a:gd name="connsiteY108" fmla="*/ 2111828 h 3486649"/>
                <a:gd name="connsiteX109" fmla="*/ 3865562 w 4215960"/>
                <a:gd name="connsiteY109" fmla="*/ 1996168 h 3486649"/>
                <a:gd name="connsiteX110" fmla="*/ 3706813 w 4215960"/>
                <a:gd name="connsiteY110" fmla="*/ 1985282 h 3486649"/>
                <a:gd name="connsiteX111" fmla="*/ 3673475 w 4215960"/>
                <a:gd name="connsiteY111" fmla="*/ 2034040 h 3486649"/>
                <a:gd name="connsiteX112" fmla="*/ 3584575 w 4215960"/>
                <a:gd name="connsiteY112" fmla="*/ 2048556 h 3486649"/>
                <a:gd name="connsiteX113" fmla="*/ 3590925 w 4215960"/>
                <a:gd name="connsiteY113" fmla="*/ 2026557 h 3486649"/>
                <a:gd name="connsiteX114" fmla="*/ 3537403 w 4215960"/>
                <a:gd name="connsiteY114" fmla="*/ 2010456 h 3486649"/>
                <a:gd name="connsiteX115" fmla="*/ 3512684 w 4215960"/>
                <a:gd name="connsiteY115" fmla="*/ 1845355 h 3486649"/>
                <a:gd name="connsiteX116" fmla="*/ 3232377 w 4215960"/>
                <a:gd name="connsiteY116" fmla="*/ 1778680 h 3486649"/>
                <a:gd name="connsiteX117" fmla="*/ 3096078 w 4215960"/>
                <a:gd name="connsiteY117" fmla="*/ 1821996 h 3486649"/>
                <a:gd name="connsiteX118" fmla="*/ 2964089 w 4215960"/>
                <a:gd name="connsiteY118" fmla="*/ 1814512 h 3486649"/>
                <a:gd name="connsiteX119" fmla="*/ 2831646 w 4215960"/>
                <a:gd name="connsiteY119" fmla="*/ 1703614 h 3486649"/>
                <a:gd name="connsiteX120" fmla="*/ 2618468 w 4215960"/>
                <a:gd name="connsiteY120" fmla="*/ 1400401 h 3486649"/>
                <a:gd name="connsiteX121" fmla="*/ 2220006 w 4215960"/>
                <a:gd name="connsiteY121" fmla="*/ 1260928 h 3486649"/>
                <a:gd name="connsiteX122" fmla="*/ 1821543 w 4215960"/>
                <a:gd name="connsiteY122" fmla="*/ 1284514 h 3486649"/>
                <a:gd name="connsiteX123" fmla="*/ 1799771 w 4215960"/>
                <a:gd name="connsiteY123" fmla="*/ 1211943 h 3486649"/>
                <a:gd name="connsiteX124" fmla="*/ 1756228 w 4215960"/>
                <a:gd name="connsiteY124" fmla="*/ 1139371 h 3486649"/>
                <a:gd name="connsiteX125" fmla="*/ 1625600 w 4215960"/>
                <a:gd name="connsiteY125" fmla="*/ 986971 h 3486649"/>
                <a:gd name="connsiteX126" fmla="*/ 1589314 w 4215960"/>
                <a:gd name="connsiteY126" fmla="*/ 928914 h 3486649"/>
                <a:gd name="connsiteX127" fmla="*/ 1574800 w 4215960"/>
                <a:gd name="connsiteY127" fmla="*/ 892628 h 3486649"/>
                <a:gd name="connsiteX128" fmla="*/ 1538514 w 4215960"/>
                <a:gd name="connsiteY128" fmla="*/ 856343 h 3486649"/>
                <a:gd name="connsiteX129" fmla="*/ 1509485 w 4215960"/>
                <a:gd name="connsiteY129" fmla="*/ 820057 h 3486649"/>
                <a:gd name="connsiteX130" fmla="*/ 1473200 w 4215960"/>
                <a:gd name="connsiteY130" fmla="*/ 783771 h 3486649"/>
                <a:gd name="connsiteX131" fmla="*/ 1436914 w 4215960"/>
                <a:gd name="connsiteY131" fmla="*/ 718457 h 3486649"/>
                <a:gd name="connsiteX132" fmla="*/ 1357085 w 4215960"/>
                <a:gd name="connsiteY132" fmla="*/ 624114 h 3486649"/>
                <a:gd name="connsiteX133" fmla="*/ 1335314 w 4215960"/>
                <a:gd name="connsiteY133" fmla="*/ 602343 h 3486649"/>
                <a:gd name="connsiteX134" fmla="*/ 1277257 w 4215960"/>
                <a:gd name="connsiteY134" fmla="*/ 529771 h 3486649"/>
                <a:gd name="connsiteX135" fmla="*/ 1219200 w 4215960"/>
                <a:gd name="connsiteY135" fmla="*/ 464457 h 3486649"/>
                <a:gd name="connsiteX136" fmla="*/ 1161143 w 4215960"/>
                <a:gd name="connsiteY136" fmla="*/ 406400 h 3486649"/>
                <a:gd name="connsiteX137" fmla="*/ 1081314 w 4215960"/>
                <a:gd name="connsiteY137" fmla="*/ 362857 h 3486649"/>
                <a:gd name="connsiteX138" fmla="*/ 1052285 w 4215960"/>
                <a:gd name="connsiteY138" fmla="*/ 333828 h 3486649"/>
                <a:gd name="connsiteX139" fmla="*/ 1001485 w 4215960"/>
                <a:gd name="connsiteY139" fmla="*/ 304800 h 3486649"/>
                <a:gd name="connsiteX140" fmla="*/ 979714 w 4215960"/>
                <a:gd name="connsiteY140" fmla="*/ 290285 h 3486649"/>
                <a:gd name="connsiteX141" fmla="*/ 928914 w 4215960"/>
                <a:gd name="connsiteY141" fmla="*/ 246743 h 3486649"/>
                <a:gd name="connsiteX142" fmla="*/ 907143 w 4215960"/>
                <a:gd name="connsiteY142" fmla="*/ 232228 h 3486649"/>
                <a:gd name="connsiteX143" fmla="*/ 885371 w 4215960"/>
                <a:gd name="connsiteY143" fmla="*/ 224971 h 3486649"/>
                <a:gd name="connsiteX144" fmla="*/ 849085 w 4215960"/>
                <a:gd name="connsiteY144" fmla="*/ 188685 h 3486649"/>
                <a:gd name="connsiteX145" fmla="*/ 820057 w 4215960"/>
                <a:gd name="connsiteY145" fmla="*/ 166914 h 3486649"/>
                <a:gd name="connsiteX146" fmla="*/ 812800 w 4215960"/>
                <a:gd name="connsiteY146" fmla="*/ 145143 h 3486649"/>
                <a:gd name="connsiteX147" fmla="*/ 762000 w 4215960"/>
                <a:gd name="connsiteY147" fmla="*/ 116114 h 3486649"/>
                <a:gd name="connsiteX148" fmla="*/ 740228 w 4215960"/>
                <a:gd name="connsiteY148" fmla="*/ 101600 h 3486649"/>
                <a:gd name="connsiteX149" fmla="*/ 703943 w 4215960"/>
                <a:gd name="connsiteY149" fmla="*/ 65314 h 3486649"/>
                <a:gd name="connsiteX150" fmla="*/ 689428 w 4215960"/>
                <a:gd name="connsiteY150" fmla="*/ 50800 h 3486649"/>
                <a:gd name="connsiteX151" fmla="*/ 660400 w 4215960"/>
                <a:gd name="connsiteY151" fmla="*/ 43543 h 3486649"/>
                <a:gd name="connsiteX152" fmla="*/ 638628 w 4215960"/>
                <a:gd name="connsiteY152" fmla="*/ 36285 h 3486649"/>
                <a:gd name="connsiteX153" fmla="*/ 602343 w 4215960"/>
                <a:gd name="connsiteY153" fmla="*/ 0 h 3486649"/>
                <a:gd name="connsiteX0" fmla="*/ 602343 w 4215960"/>
                <a:gd name="connsiteY0" fmla="*/ 0 h 3486649"/>
                <a:gd name="connsiteX1" fmla="*/ 406400 w 4215960"/>
                <a:gd name="connsiteY1" fmla="*/ 7257 h 3486649"/>
                <a:gd name="connsiteX2" fmla="*/ 362857 w 4215960"/>
                <a:gd name="connsiteY2" fmla="*/ 36285 h 3486649"/>
                <a:gd name="connsiteX3" fmla="*/ 312057 w 4215960"/>
                <a:gd name="connsiteY3" fmla="*/ 50800 h 3486649"/>
                <a:gd name="connsiteX4" fmla="*/ 239485 w 4215960"/>
                <a:gd name="connsiteY4" fmla="*/ 101600 h 3486649"/>
                <a:gd name="connsiteX5" fmla="*/ 210457 w 4215960"/>
                <a:gd name="connsiteY5" fmla="*/ 108857 h 3486649"/>
                <a:gd name="connsiteX6" fmla="*/ 159657 w 4215960"/>
                <a:gd name="connsiteY6" fmla="*/ 137885 h 3486649"/>
                <a:gd name="connsiteX7" fmla="*/ 130628 w 4215960"/>
                <a:gd name="connsiteY7" fmla="*/ 166914 h 3486649"/>
                <a:gd name="connsiteX8" fmla="*/ 108857 w 4215960"/>
                <a:gd name="connsiteY8" fmla="*/ 188685 h 3486649"/>
                <a:gd name="connsiteX9" fmla="*/ 94343 w 4215960"/>
                <a:gd name="connsiteY9" fmla="*/ 203200 h 3486649"/>
                <a:gd name="connsiteX10" fmla="*/ 43543 w 4215960"/>
                <a:gd name="connsiteY10" fmla="*/ 283028 h 3486649"/>
                <a:gd name="connsiteX11" fmla="*/ 14514 w 4215960"/>
                <a:gd name="connsiteY11" fmla="*/ 362857 h 3486649"/>
                <a:gd name="connsiteX12" fmla="*/ 0 w 4215960"/>
                <a:gd name="connsiteY12" fmla="*/ 420914 h 3486649"/>
                <a:gd name="connsiteX13" fmla="*/ 7257 w 4215960"/>
                <a:gd name="connsiteY13" fmla="*/ 1393371 h 3486649"/>
                <a:gd name="connsiteX14" fmla="*/ 29028 w 4215960"/>
                <a:gd name="connsiteY14" fmla="*/ 1494971 h 3486649"/>
                <a:gd name="connsiteX15" fmla="*/ 43543 w 4215960"/>
                <a:gd name="connsiteY15" fmla="*/ 1531257 h 3486649"/>
                <a:gd name="connsiteX16" fmla="*/ 58057 w 4215960"/>
                <a:gd name="connsiteY16" fmla="*/ 1596571 h 3486649"/>
                <a:gd name="connsiteX17" fmla="*/ 79828 w 4215960"/>
                <a:gd name="connsiteY17" fmla="*/ 1647371 h 3486649"/>
                <a:gd name="connsiteX18" fmla="*/ 116114 w 4215960"/>
                <a:gd name="connsiteY18" fmla="*/ 1763485 h 3486649"/>
                <a:gd name="connsiteX19" fmla="*/ 137885 w 4215960"/>
                <a:gd name="connsiteY19" fmla="*/ 1828800 h 3486649"/>
                <a:gd name="connsiteX20" fmla="*/ 145143 w 4215960"/>
                <a:gd name="connsiteY20" fmla="*/ 1850571 h 3486649"/>
                <a:gd name="connsiteX21" fmla="*/ 166914 w 4215960"/>
                <a:gd name="connsiteY21" fmla="*/ 1894114 h 3486649"/>
                <a:gd name="connsiteX22" fmla="*/ 188685 w 4215960"/>
                <a:gd name="connsiteY22" fmla="*/ 1944914 h 3486649"/>
                <a:gd name="connsiteX23" fmla="*/ 195943 w 4215960"/>
                <a:gd name="connsiteY23" fmla="*/ 1973943 h 3486649"/>
                <a:gd name="connsiteX24" fmla="*/ 232228 w 4215960"/>
                <a:gd name="connsiteY24" fmla="*/ 2024743 h 3486649"/>
                <a:gd name="connsiteX25" fmla="*/ 254000 w 4215960"/>
                <a:gd name="connsiteY25" fmla="*/ 2082800 h 3486649"/>
                <a:gd name="connsiteX26" fmla="*/ 275771 w 4215960"/>
                <a:gd name="connsiteY26" fmla="*/ 2104571 h 3486649"/>
                <a:gd name="connsiteX27" fmla="*/ 312057 w 4215960"/>
                <a:gd name="connsiteY27" fmla="*/ 2177143 h 3486649"/>
                <a:gd name="connsiteX28" fmla="*/ 348343 w 4215960"/>
                <a:gd name="connsiteY28" fmla="*/ 2227943 h 3486649"/>
                <a:gd name="connsiteX29" fmla="*/ 355600 w 4215960"/>
                <a:gd name="connsiteY29" fmla="*/ 2249714 h 3486649"/>
                <a:gd name="connsiteX30" fmla="*/ 406400 w 4215960"/>
                <a:gd name="connsiteY30" fmla="*/ 2315028 h 3486649"/>
                <a:gd name="connsiteX31" fmla="*/ 435428 w 4215960"/>
                <a:gd name="connsiteY31" fmla="*/ 2380343 h 3486649"/>
                <a:gd name="connsiteX32" fmla="*/ 457200 w 4215960"/>
                <a:gd name="connsiteY32" fmla="*/ 2409371 h 3486649"/>
                <a:gd name="connsiteX33" fmla="*/ 471714 w 4215960"/>
                <a:gd name="connsiteY33" fmla="*/ 2467428 h 3486649"/>
                <a:gd name="connsiteX34" fmla="*/ 478971 w 4215960"/>
                <a:gd name="connsiteY34" fmla="*/ 2489200 h 3486649"/>
                <a:gd name="connsiteX35" fmla="*/ 486228 w 4215960"/>
                <a:gd name="connsiteY35" fmla="*/ 2518228 h 3486649"/>
                <a:gd name="connsiteX36" fmla="*/ 493485 w 4215960"/>
                <a:gd name="connsiteY36" fmla="*/ 2583543 h 3486649"/>
                <a:gd name="connsiteX37" fmla="*/ 515257 w 4215960"/>
                <a:gd name="connsiteY37" fmla="*/ 2641600 h 3486649"/>
                <a:gd name="connsiteX38" fmla="*/ 544285 w 4215960"/>
                <a:gd name="connsiteY38" fmla="*/ 2685143 h 3486649"/>
                <a:gd name="connsiteX39" fmla="*/ 573314 w 4215960"/>
                <a:gd name="connsiteY39" fmla="*/ 2735943 h 3486649"/>
                <a:gd name="connsiteX40" fmla="*/ 602343 w 4215960"/>
                <a:gd name="connsiteY40" fmla="*/ 2757714 h 3486649"/>
                <a:gd name="connsiteX41" fmla="*/ 645885 w 4215960"/>
                <a:gd name="connsiteY41" fmla="*/ 2801257 h 3486649"/>
                <a:gd name="connsiteX42" fmla="*/ 674914 w 4215960"/>
                <a:gd name="connsiteY42" fmla="*/ 2823028 h 3486649"/>
                <a:gd name="connsiteX43" fmla="*/ 711200 w 4215960"/>
                <a:gd name="connsiteY43" fmla="*/ 2866571 h 3486649"/>
                <a:gd name="connsiteX44" fmla="*/ 740228 w 4215960"/>
                <a:gd name="connsiteY44" fmla="*/ 2888343 h 3486649"/>
                <a:gd name="connsiteX45" fmla="*/ 812800 w 4215960"/>
                <a:gd name="connsiteY45" fmla="*/ 2953657 h 3486649"/>
                <a:gd name="connsiteX46" fmla="*/ 849085 w 4215960"/>
                <a:gd name="connsiteY46" fmla="*/ 2997200 h 3486649"/>
                <a:gd name="connsiteX47" fmla="*/ 870857 w 4215960"/>
                <a:gd name="connsiteY47" fmla="*/ 3011714 h 3486649"/>
                <a:gd name="connsiteX48" fmla="*/ 907143 w 4215960"/>
                <a:gd name="connsiteY48" fmla="*/ 3055257 h 3486649"/>
                <a:gd name="connsiteX49" fmla="*/ 936171 w 4215960"/>
                <a:gd name="connsiteY49" fmla="*/ 3077028 h 3486649"/>
                <a:gd name="connsiteX50" fmla="*/ 1030514 w 4215960"/>
                <a:gd name="connsiteY50" fmla="*/ 3120571 h 3486649"/>
                <a:gd name="connsiteX51" fmla="*/ 1480457 w 4215960"/>
                <a:gd name="connsiteY51" fmla="*/ 3106057 h 3486649"/>
                <a:gd name="connsiteX52" fmla="*/ 1531257 w 4215960"/>
                <a:gd name="connsiteY52" fmla="*/ 3091543 h 3486649"/>
                <a:gd name="connsiteX53" fmla="*/ 1618343 w 4215960"/>
                <a:gd name="connsiteY53" fmla="*/ 3084285 h 3486649"/>
                <a:gd name="connsiteX54" fmla="*/ 1698171 w 4215960"/>
                <a:gd name="connsiteY54" fmla="*/ 3069771 h 3486649"/>
                <a:gd name="connsiteX55" fmla="*/ 1756228 w 4215960"/>
                <a:gd name="connsiteY55" fmla="*/ 3062514 h 3486649"/>
                <a:gd name="connsiteX56" fmla="*/ 1785257 w 4215960"/>
                <a:gd name="connsiteY56" fmla="*/ 3048000 h 3486649"/>
                <a:gd name="connsiteX57" fmla="*/ 1850571 w 4215960"/>
                <a:gd name="connsiteY57" fmla="*/ 3026228 h 3486649"/>
                <a:gd name="connsiteX58" fmla="*/ 1886857 w 4215960"/>
                <a:gd name="connsiteY58" fmla="*/ 3011714 h 3486649"/>
                <a:gd name="connsiteX59" fmla="*/ 1988457 w 4215960"/>
                <a:gd name="connsiteY59" fmla="*/ 2997200 h 3486649"/>
                <a:gd name="connsiteX60" fmla="*/ 2017485 w 4215960"/>
                <a:gd name="connsiteY60" fmla="*/ 2989943 h 3486649"/>
                <a:gd name="connsiteX61" fmla="*/ 2053771 w 4215960"/>
                <a:gd name="connsiteY61" fmla="*/ 2982685 h 3486649"/>
                <a:gd name="connsiteX62" fmla="*/ 2140857 w 4215960"/>
                <a:gd name="connsiteY62" fmla="*/ 2968171 h 3486649"/>
                <a:gd name="connsiteX63" fmla="*/ 3352573 w 4215960"/>
                <a:gd name="connsiteY63" fmla="*/ 3213781 h 3486649"/>
                <a:gd name="connsiteX64" fmla="*/ 3205387 w 4215960"/>
                <a:gd name="connsiteY64" fmla="*/ 3421287 h 3486649"/>
                <a:gd name="connsiteX65" fmla="*/ 3259362 w 4215960"/>
                <a:gd name="connsiteY65" fmla="*/ 3476850 h 3486649"/>
                <a:gd name="connsiteX66" fmla="*/ 3308575 w 4215960"/>
                <a:gd name="connsiteY66" fmla="*/ 3481612 h 3486649"/>
                <a:gd name="connsiteX67" fmla="*/ 3302225 w 4215960"/>
                <a:gd name="connsiteY67" fmla="*/ 3432400 h 3486649"/>
                <a:gd name="connsiteX68" fmla="*/ 3362550 w 4215960"/>
                <a:gd name="connsiteY68" fmla="*/ 3437162 h 3486649"/>
                <a:gd name="connsiteX69" fmla="*/ 3424462 w 4215960"/>
                <a:gd name="connsiteY69" fmla="*/ 3480024 h 3486649"/>
                <a:gd name="connsiteX70" fmla="*/ 3456212 w 4215960"/>
                <a:gd name="connsiteY70" fmla="*/ 3467325 h 3486649"/>
                <a:gd name="connsiteX71" fmla="*/ 3449863 w 4215960"/>
                <a:gd name="connsiteY71" fmla="*/ 3432400 h 3486649"/>
                <a:gd name="connsiteX72" fmla="*/ 3491138 w 4215960"/>
                <a:gd name="connsiteY72" fmla="*/ 3408588 h 3486649"/>
                <a:gd name="connsiteX73" fmla="*/ 3575275 w 4215960"/>
                <a:gd name="connsiteY73" fmla="*/ 3465738 h 3486649"/>
                <a:gd name="connsiteX74" fmla="*/ 3592738 w 4215960"/>
                <a:gd name="connsiteY74" fmla="*/ 3364140 h 3486649"/>
                <a:gd name="connsiteX75" fmla="*/ 3567338 w 4215960"/>
                <a:gd name="connsiteY75" fmla="*/ 3341914 h 3486649"/>
                <a:gd name="connsiteX76" fmla="*/ 3494312 w 4215960"/>
                <a:gd name="connsiteY76" fmla="*/ 3299051 h 3486649"/>
                <a:gd name="connsiteX77" fmla="*/ 3516537 w 4215960"/>
                <a:gd name="connsiteY77" fmla="*/ 3273652 h 3486649"/>
                <a:gd name="connsiteX78" fmla="*/ 3537175 w 4215960"/>
                <a:gd name="connsiteY78" fmla="*/ 3251426 h 3486649"/>
                <a:gd name="connsiteX79" fmla="*/ 3591150 w 4215960"/>
                <a:gd name="connsiteY79" fmla="*/ 3283177 h 3486649"/>
                <a:gd name="connsiteX80" fmla="*/ 3597500 w 4215960"/>
                <a:gd name="connsiteY80" fmla="*/ 3238727 h 3486649"/>
                <a:gd name="connsiteX81" fmla="*/ 3541937 w 4215960"/>
                <a:gd name="connsiteY81" fmla="*/ 3214914 h 3486649"/>
                <a:gd name="connsiteX82" fmla="*/ 3540350 w 4215960"/>
                <a:gd name="connsiteY82" fmla="*/ 3205390 h 3486649"/>
                <a:gd name="connsiteX83" fmla="*/ 3527649 w 4215960"/>
                <a:gd name="connsiteY83" fmla="*/ 3167291 h 3486649"/>
                <a:gd name="connsiteX84" fmla="*/ 3533999 w 4215960"/>
                <a:gd name="connsiteY84" fmla="*/ 3119665 h 3486649"/>
                <a:gd name="connsiteX85" fmla="*/ 3545112 w 4215960"/>
                <a:gd name="connsiteY85" fmla="*/ 3064102 h 3486649"/>
                <a:gd name="connsiteX86" fmla="*/ 3507012 w 4215960"/>
                <a:gd name="connsiteY86" fmla="*/ 3033940 h 3486649"/>
                <a:gd name="connsiteX87" fmla="*/ 3540349 w 4215960"/>
                <a:gd name="connsiteY87" fmla="*/ 3024415 h 3486649"/>
                <a:gd name="connsiteX88" fmla="*/ 3518124 w 4215960"/>
                <a:gd name="connsiteY88" fmla="*/ 2987902 h 3486649"/>
                <a:gd name="connsiteX89" fmla="*/ 3556225 w 4215960"/>
                <a:gd name="connsiteY89" fmla="*/ 2983141 h 3486649"/>
                <a:gd name="connsiteX90" fmla="*/ 3562574 w 4215960"/>
                <a:gd name="connsiteY90" fmla="*/ 2949802 h 3486649"/>
                <a:gd name="connsiteX91" fmla="*/ 3624488 w 4215960"/>
                <a:gd name="connsiteY91" fmla="*/ 2959329 h 3486649"/>
                <a:gd name="connsiteX92" fmla="*/ 3657601 w 4215960"/>
                <a:gd name="connsiteY92" fmla="*/ 2974521 h 3486649"/>
                <a:gd name="connsiteX93" fmla="*/ 3623808 w 4215960"/>
                <a:gd name="connsiteY93" fmla="*/ 3015569 h 3486649"/>
                <a:gd name="connsiteX94" fmla="*/ 3662816 w 4215960"/>
                <a:gd name="connsiteY94" fmla="*/ 3123065 h 3486649"/>
                <a:gd name="connsiteX95" fmla="*/ 3715203 w 4215960"/>
                <a:gd name="connsiteY95" fmla="*/ 3154363 h 3486649"/>
                <a:gd name="connsiteX96" fmla="*/ 3767137 w 4215960"/>
                <a:gd name="connsiteY96" fmla="*/ 3112181 h 3486649"/>
                <a:gd name="connsiteX97" fmla="*/ 3852862 w 4215960"/>
                <a:gd name="connsiteY97" fmla="*/ 3063648 h 3486649"/>
                <a:gd name="connsiteX98" fmla="*/ 3835626 w 4215960"/>
                <a:gd name="connsiteY98" fmla="*/ 2974747 h 3486649"/>
                <a:gd name="connsiteX99" fmla="*/ 3912960 w 4215960"/>
                <a:gd name="connsiteY99" fmla="*/ 2842078 h 3486649"/>
                <a:gd name="connsiteX100" fmla="*/ 4205514 w 4215960"/>
                <a:gd name="connsiteY100" fmla="*/ 2508930 h 3486649"/>
                <a:gd name="connsiteX101" fmla="*/ 4124097 w 4215960"/>
                <a:gd name="connsiteY101" fmla="*/ 2499858 h 3486649"/>
                <a:gd name="connsiteX102" fmla="*/ 4128634 w 4215960"/>
                <a:gd name="connsiteY102" fmla="*/ 2408010 h 3486649"/>
                <a:gd name="connsiteX103" fmla="*/ 4079647 w 4215960"/>
                <a:gd name="connsiteY103" fmla="*/ 2382838 h 3486649"/>
                <a:gd name="connsiteX104" fmla="*/ 3995510 w 4215960"/>
                <a:gd name="connsiteY104" fmla="*/ 2414360 h 3486649"/>
                <a:gd name="connsiteX105" fmla="*/ 3958771 w 4215960"/>
                <a:gd name="connsiteY105" fmla="*/ 2378075 h 3486649"/>
                <a:gd name="connsiteX106" fmla="*/ 4003448 w 4215960"/>
                <a:gd name="connsiteY106" fmla="*/ 2355170 h 3486649"/>
                <a:gd name="connsiteX107" fmla="*/ 3874181 w 4215960"/>
                <a:gd name="connsiteY107" fmla="*/ 2141991 h 3486649"/>
                <a:gd name="connsiteX108" fmla="*/ 3889147 w 4215960"/>
                <a:gd name="connsiteY108" fmla="*/ 2111828 h 3486649"/>
                <a:gd name="connsiteX109" fmla="*/ 3865562 w 4215960"/>
                <a:gd name="connsiteY109" fmla="*/ 1996168 h 3486649"/>
                <a:gd name="connsiteX110" fmla="*/ 3706813 w 4215960"/>
                <a:gd name="connsiteY110" fmla="*/ 1985282 h 3486649"/>
                <a:gd name="connsiteX111" fmla="*/ 3673475 w 4215960"/>
                <a:gd name="connsiteY111" fmla="*/ 2034040 h 3486649"/>
                <a:gd name="connsiteX112" fmla="*/ 3584575 w 4215960"/>
                <a:gd name="connsiteY112" fmla="*/ 2048556 h 3486649"/>
                <a:gd name="connsiteX113" fmla="*/ 3590925 w 4215960"/>
                <a:gd name="connsiteY113" fmla="*/ 2026557 h 3486649"/>
                <a:gd name="connsiteX114" fmla="*/ 3537403 w 4215960"/>
                <a:gd name="connsiteY114" fmla="*/ 2010456 h 3486649"/>
                <a:gd name="connsiteX115" fmla="*/ 3512684 w 4215960"/>
                <a:gd name="connsiteY115" fmla="*/ 1845355 h 3486649"/>
                <a:gd name="connsiteX116" fmla="*/ 3232377 w 4215960"/>
                <a:gd name="connsiteY116" fmla="*/ 1778680 h 3486649"/>
                <a:gd name="connsiteX117" fmla="*/ 3096078 w 4215960"/>
                <a:gd name="connsiteY117" fmla="*/ 1821996 h 3486649"/>
                <a:gd name="connsiteX118" fmla="*/ 2964089 w 4215960"/>
                <a:gd name="connsiteY118" fmla="*/ 1814512 h 3486649"/>
                <a:gd name="connsiteX119" fmla="*/ 2831646 w 4215960"/>
                <a:gd name="connsiteY119" fmla="*/ 1703614 h 3486649"/>
                <a:gd name="connsiteX120" fmla="*/ 2618468 w 4215960"/>
                <a:gd name="connsiteY120" fmla="*/ 1400401 h 3486649"/>
                <a:gd name="connsiteX121" fmla="*/ 2220006 w 4215960"/>
                <a:gd name="connsiteY121" fmla="*/ 1260928 h 3486649"/>
                <a:gd name="connsiteX122" fmla="*/ 1821543 w 4215960"/>
                <a:gd name="connsiteY122" fmla="*/ 1284514 h 3486649"/>
                <a:gd name="connsiteX123" fmla="*/ 1799771 w 4215960"/>
                <a:gd name="connsiteY123" fmla="*/ 1211943 h 3486649"/>
                <a:gd name="connsiteX124" fmla="*/ 1756228 w 4215960"/>
                <a:gd name="connsiteY124" fmla="*/ 1139371 h 3486649"/>
                <a:gd name="connsiteX125" fmla="*/ 1625600 w 4215960"/>
                <a:gd name="connsiteY125" fmla="*/ 986971 h 3486649"/>
                <a:gd name="connsiteX126" fmla="*/ 1589314 w 4215960"/>
                <a:gd name="connsiteY126" fmla="*/ 928914 h 3486649"/>
                <a:gd name="connsiteX127" fmla="*/ 1574800 w 4215960"/>
                <a:gd name="connsiteY127" fmla="*/ 892628 h 3486649"/>
                <a:gd name="connsiteX128" fmla="*/ 1538514 w 4215960"/>
                <a:gd name="connsiteY128" fmla="*/ 856343 h 3486649"/>
                <a:gd name="connsiteX129" fmla="*/ 1509485 w 4215960"/>
                <a:gd name="connsiteY129" fmla="*/ 820057 h 3486649"/>
                <a:gd name="connsiteX130" fmla="*/ 1473200 w 4215960"/>
                <a:gd name="connsiteY130" fmla="*/ 783771 h 3486649"/>
                <a:gd name="connsiteX131" fmla="*/ 1436914 w 4215960"/>
                <a:gd name="connsiteY131" fmla="*/ 718457 h 3486649"/>
                <a:gd name="connsiteX132" fmla="*/ 1357085 w 4215960"/>
                <a:gd name="connsiteY132" fmla="*/ 624114 h 3486649"/>
                <a:gd name="connsiteX133" fmla="*/ 1335314 w 4215960"/>
                <a:gd name="connsiteY133" fmla="*/ 602343 h 3486649"/>
                <a:gd name="connsiteX134" fmla="*/ 1277257 w 4215960"/>
                <a:gd name="connsiteY134" fmla="*/ 529771 h 3486649"/>
                <a:gd name="connsiteX135" fmla="*/ 1219200 w 4215960"/>
                <a:gd name="connsiteY135" fmla="*/ 464457 h 3486649"/>
                <a:gd name="connsiteX136" fmla="*/ 1161143 w 4215960"/>
                <a:gd name="connsiteY136" fmla="*/ 406400 h 3486649"/>
                <a:gd name="connsiteX137" fmla="*/ 1081314 w 4215960"/>
                <a:gd name="connsiteY137" fmla="*/ 362857 h 3486649"/>
                <a:gd name="connsiteX138" fmla="*/ 1052285 w 4215960"/>
                <a:gd name="connsiteY138" fmla="*/ 333828 h 3486649"/>
                <a:gd name="connsiteX139" fmla="*/ 1001485 w 4215960"/>
                <a:gd name="connsiteY139" fmla="*/ 304800 h 3486649"/>
                <a:gd name="connsiteX140" fmla="*/ 979714 w 4215960"/>
                <a:gd name="connsiteY140" fmla="*/ 290285 h 3486649"/>
                <a:gd name="connsiteX141" fmla="*/ 928914 w 4215960"/>
                <a:gd name="connsiteY141" fmla="*/ 246743 h 3486649"/>
                <a:gd name="connsiteX142" fmla="*/ 907143 w 4215960"/>
                <a:gd name="connsiteY142" fmla="*/ 232228 h 3486649"/>
                <a:gd name="connsiteX143" fmla="*/ 885371 w 4215960"/>
                <a:gd name="connsiteY143" fmla="*/ 224971 h 3486649"/>
                <a:gd name="connsiteX144" fmla="*/ 849085 w 4215960"/>
                <a:gd name="connsiteY144" fmla="*/ 188685 h 3486649"/>
                <a:gd name="connsiteX145" fmla="*/ 820057 w 4215960"/>
                <a:gd name="connsiteY145" fmla="*/ 166914 h 3486649"/>
                <a:gd name="connsiteX146" fmla="*/ 812800 w 4215960"/>
                <a:gd name="connsiteY146" fmla="*/ 145143 h 3486649"/>
                <a:gd name="connsiteX147" fmla="*/ 762000 w 4215960"/>
                <a:gd name="connsiteY147" fmla="*/ 116114 h 3486649"/>
                <a:gd name="connsiteX148" fmla="*/ 740228 w 4215960"/>
                <a:gd name="connsiteY148" fmla="*/ 101600 h 3486649"/>
                <a:gd name="connsiteX149" fmla="*/ 703943 w 4215960"/>
                <a:gd name="connsiteY149" fmla="*/ 65314 h 3486649"/>
                <a:gd name="connsiteX150" fmla="*/ 689428 w 4215960"/>
                <a:gd name="connsiteY150" fmla="*/ 50800 h 3486649"/>
                <a:gd name="connsiteX151" fmla="*/ 660400 w 4215960"/>
                <a:gd name="connsiteY151" fmla="*/ 43543 h 3486649"/>
                <a:gd name="connsiteX152" fmla="*/ 638628 w 4215960"/>
                <a:gd name="connsiteY152" fmla="*/ 36285 h 3486649"/>
                <a:gd name="connsiteX153" fmla="*/ 602343 w 4215960"/>
                <a:gd name="connsiteY153" fmla="*/ 0 h 3486649"/>
                <a:gd name="connsiteX0" fmla="*/ 602343 w 4215960"/>
                <a:gd name="connsiteY0" fmla="*/ 0 h 3486649"/>
                <a:gd name="connsiteX1" fmla="*/ 406400 w 4215960"/>
                <a:gd name="connsiteY1" fmla="*/ 7257 h 3486649"/>
                <a:gd name="connsiteX2" fmla="*/ 362857 w 4215960"/>
                <a:gd name="connsiteY2" fmla="*/ 36285 h 3486649"/>
                <a:gd name="connsiteX3" fmla="*/ 312057 w 4215960"/>
                <a:gd name="connsiteY3" fmla="*/ 50800 h 3486649"/>
                <a:gd name="connsiteX4" fmla="*/ 239485 w 4215960"/>
                <a:gd name="connsiteY4" fmla="*/ 101600 h 3486649"/>
                <a:gd name="connsiteX5" fmla="*/ 210457 w 4215960"/>
                <a:gd name="connsiteY5" fmla="*/ 108857 h 3486649"/>
                <a:gd name="connsiteX6" fmla="*/ 159657 w 4215960"/>
                <a:gd name="connsiteY6" fmla="*/ 137885 h 3486649"/>
                <a:gd name="connsiteX7" fmla="*/ 130628 w 4215960"/>
                <a:gd name="connsiteY7" fmla="*/ 166914 h 3486649"/>
                <a:gd name="connsiteX8" fmla="*/ 108857 w 4215960"/>
                <a:gd name="connsiteY8" fmla="*/ 188685 h 3486649"/>
                <a:gd name="connsiteX9" fmla="*/ 94343 w 4215960"/>
                <a:gd name="connsiteY9" fmla="*/ 203200 h 3486649"/>
                <a:gd name="connsiteX10" fmla="*/ 43543 w 4215960"/>
                <a:gd name="connsiteY10" fmla="*/ 283028 h 3486649"/>
                <a:gd name="connsiteX11" fmla="*/ 14514 w 4215960"/>
                <a:gd name="connsiteY11" fmla="*/ 362857 h 3486649"/>
                <a:gd name="connsiteX12" fmla="*/ 0 w 4215960"/>
                <a:gd name="connsiteY12" fmla="*/ 420914 h 3486649"/>
                <a:gd name="connsiteX13" fmla="*/ 7257 w 4215960"/>
                <a:gd name="connsiteY13" fmla="*/ 1393371 h 3486649"/>
                <a:gd name="connsiteX14" fmla="*/ 29028 w 4215960"/>
                <a:gd name="connsiteY14" fmla="*/ 1494971 h 3486649"/>
                <a:gd name="connsiteX15" fmla="*/ 43543 w 4215960"/>
                <a:gd name="connsiteY15" fmla="*/ 1531257 h 3486649"/>
                <a:gd name="connsiteX16" fmla="*/ 58057 w 4215960"/>
                <a:gd name="connsiteY16" fmla="*/ 1596571 h 3486649"/>
                <a:gd name="connsiteX17" fmla="*/ 79828 w 4215960"/>
                <a:gd name="connsiteY17" fmla="*/ 1647371 h 3486649"/>
                <a:gd name="connsiteX18" fmla="*/ 116114 w 4215960"/>
                <a:gd name="connsiteY18" fmla="*/ 1763485 h 3486649"/>
                <a:gd name="connsiteX19" fmla="*/ 137885 w 4215960"/>
                <a:gd name="connsiteY19" fmla="*/ 1828800 h 3486649"/>
                <a:gd name="connsiteX20" fmla="*/ 145143 w 4215960"/>
                <a:gd name="connsiteY20" fmla="*/ 1850571 h 3486649"/>
                <a:gd name="connsiteX21" fmla="*/ 166914 w 4215960"/>
                <a:gd name="connsiteY21" fmla="*/ 1894114 h 3486649"/>
                <a:gd name="connsiteX22" fmla="*/ 188685 w 4215960"/>
                <a:gd name="connsiteY22" fmla="*/ 1944914 h 3486649"/>
                <a:gd name="connsiteX23" fmla="*/ 195943 w 4215960"/>
                <a:gd name="connsiteY23" fmla="*/ 1973943 h 3486649"/>
                <a:gd name="connsiteX24" fmla="*/ 232228 w 4215960"/>
                <a:gd name="connsiteY24" fmla="*/ 2024743 h 3486649"/>
                <a:gd name="connsiteX25" fmla="*/ 254000 w 4215960"/>
                <a:gd name="connsiteY25" fmla="*/ 2082800 h 3486649"/>
                <a:gd name="connsiteX26" fmla="*/ 275771 w 4215960"/>
                <a:gd name="connsiteY26" fmla="*/ 2104571 h 3486649"/>
                <a:gd name="connsiteX27" fmla="*/ 312057 w 4215960"/>
                <a:gd name="connsiteY27" fmla="*/ 2177143 h 3486649"/>
                <a:gd name="connsiteX28" fmla="*/ 348343 w 4215960"/>
                <a:gd name="connsiteY28" fmla="*/ 2227943 h 3486649"/>
                <a:gd name="connsiteX29" fmla="*/ 355600 w 4215960"/>
                <a:gd name="connsiteY29" fmla="*/ 2249714 h 3486649"/>
                <a:gd name="connsiteX30" fmla="*/ 406400 w 4215960"/>
                <a:gd name="connsiteY30" fmla="*/ 2315028 h 3486649"/>
                <a:gd name="connsiteX31" fmla="*/ 435428 w 4215960"/>
                <a:gd name="connsiteY31" fmla="*/ 2380343 h 3486649"/>
                <a:gd name="connsiteX32" fmla="*/ 457200 w 4215960"/>
                <a:gd name="connsiteY32" fmla="*/ 2409371 h 3486649"/>
                <a:gd name="connsiteX33" fmla="*/ 471714 w 4215960"/>
                <a:gd name="connsiteY33" fmla="*/ 2467428 h 3486649"/>
                <a:gd name="connsiteX34" fmla="*/ 478971 w 4215960"/>
                <a:gd name="connsiteY34" fmla="*/ 2489200 h 3486649"/>
                <a:gd name="connsiteX35" fmla="*/ 486228 w 4215960"/>
                <a:gd name="connsiteY35" fmla="*/ 2518228 h 3486649"/>
                <a:gd name="connsiteX36" fmla="*/ 493485 w 4215960"/>
                <a:gd name="connsiteY36" fmla="*/ 2583543 h 3486649"/>
                <a:gd name="connsiteX37" fmla="*/ 515257 w 4215960"/>
                <a:gd name="connsiteY37" fmla="*/ 2641600 h 3486649"/>
                <a:gd name="connsiteX38" fmla="*/ 544285 w 4215960"/>
                <a:gd name="connsiteY38" fmla="*/ 2685143 h 3486649"/>
                <a:gd name="connsiteX39" fmla="*/ 573314 w 4215960"/>
                <a:gd name="connsiteY39" fmla="*/ 2735943 h 3486649"/>
                <a:gd name="connsiteX40" fmla="*/ 602343 w 4215960"/>
                <a:gd name="connsiteY40" fmla="*/ 2757714 h 3486649"/>
                <a:gd name="connsiteX41" fmla="*/ 645885 w 4215960"/>
                <a:gd name="connsiteY41" fmla="*/ 2801257 h 3486649"/>
                <a:gd name="connsiteX42" fmla="*/ 674914 w 4215960"/>
                <a:gd name="connsiteY42" fmla="*/ 2823028 h 3486649"/>
                <a:gd name="connsiteX43" fmla="*/ 711200 w 4215960"/>
                <a:gd name="connsiteY43" fmla="*/ 2866571 h 3486649"/>
                <a:gd name="connsiteX44" fmla="*/ 740228 w 4215960"/>
                <a:gd name="connsiteY44" fmla="*/ 2888343 h 3486649"/>
                <a:gd name="connsiteX45" fmla="*/ 812800 w 4215960"/>
                <a:gd name="connsiteY45" fmla="*/ 2953657 h 3486649"/>
                <a:gd name="connsiteX46" fmla="*/ 849085 w 4215960"/>
                <a:gd name="connsiteY46" fmla="*/ 2997200 h 3486649"/>
                <a:gd name="connsiteX47" fmla="*/ 870857 w 4215960"/>
                <a:gd name="connsiteY47" fmla="*/ 3011714 h 3486649"/>
                <a:gd name="connsiteX48" fmla="*/ 907143 w 4215960"/>
                <a:gd name="connsiteY48" fmla="*/ 3055257 h 3486649"/>
                <a:gd name="connsiteX49" fmla="*/ 936171 w 4215960"/>
                <a:gd name="connsiteY49" fmla="*/ 3077028 h 3486649"/>
                <a:gd name="connsiteX50" fmla="*/ 1030514 w 4215960"/>
                <a:gd name="connsiteY50" fmla="*/ 3120571 h 3486649"/>
                <a:gd name="connsiteX51" fmla="*/ 1480457 w 4215960"/>
                <a:gd name="connsiteY51" fmla="*/ 3106057 h 3486649"/>
                <a:gd name="connsiteX52" fmla="*/ 1531257 w 4215960"/>
                <a:gd name="connsiteY52" fmla="*/ 3091543 h 3486649"/>
                <a:gd name="connsiteX53" fmla="*/ 1618343 w 4215960"/>
                <a:gd name="connsiteY53" fmla="*/ 3084285 h 3486649"/>
                <a:gd name="connsiteX54" fmla="*/ 1698171 w 4215960"/>
                <a:gd name="connsiteY54" fmla="*/ 3069771 h 3486649"/>
                <a:gd name="connsiteX55" fmla="*/ 1756228 w 4215960"/>
                <a:gd name="connsiteY55" fmla="*/ 3062514 h 3486649"/>
                <a:gd name="connsiteX56" fmla="*/ 1785257 w 4215960"/>
                <a:gd name="connsiteY56" fmla="*/ 3048000 h 3486649"/>
                <a:gd name="connsiteX57" fmla="*/ 1850571 w 4215960"/>
                <a:gd name="connsiteY57" fmla="*/ 3026228 h 3486649"/>
                <a:gd name="connsiteX58" fmla="*/ 1886857 w 4215960"/>
                <a:gd name="connsiteY58" fmla="*/ 3011714 h 3486649"/>
                <a:gd name="connsiteX59" fmla="*/ 1988457 w 4215960"/>
                <a:gd name="connsiteY59" fmla="*/ 2997200 h 3486649"/>
                <a:gd name="connsiteX60" fmla="*/ 2017485 w 4215960"/>
                <a:gd name="connsiteY60" fmla="*/ 2989943 h 3486649"/>
                <a:gd name="connsiteX61" fmla="*/ 2053771 w 4215960"/>
                <a:gd name="connsiteY61" fmla="*/ 2982685 h 3486649"/>
                <a:gd name="connsiteX62" fmla="*/ 2140857 w 4215960"/>
                <a:gd name="connsiteY62" fmla="*/ 2968171 h 3486649"/>
                <a:gd name="connsiteX63" fmla="*/ 3052535 w 4215960"/>
                <a:gd name="connsiteY63" fmla="*/ 3328081 h 3486649"/>
                <a:gd name="connsiteX64" fmla="*/ 3205387 w 4215960"/>
                <a:gd name="connsiteY64" fmla="*/ 3421287 h 3486649"/>
                <a:gd name="connsiteX65" fmla="*/ 3259362 w 4215960"/>
                <a:gd name="connsiteY65" fmla="*/ 3476850 h 3486649"/>
                <a:gd name="connsiteX66" fmla="*/ 3308575 w 4215960"/>
                <a:gd name="connsiteY66" fmla="*/ 3481612 h 3486649"/>
                <a:gd name="connsiteX67" fmla="*/ 3302225 w 4215960"/>
                <a:gd name="connsiteY67" fmla="*/ 3432400 h 3486649"/>
                <a:gd name="connsiteX68" fmla="*/ 3362550 w 4215960"/>
                <a:gd name="connsiteY68" fmla="*/ 3437162 h 3486649"/>
                <a:gd name="connsiteX69" fmla="*/ 3424462 w 4215960"/>
                <a:gd name="connsiteY69" fmla="*/ 3480024 h 3486649"/>
                <a:gd name="connsiteX70" fmla="*/ 3456212 w 4215960"/>
                <a:gd name="connsiteY70" fmla="*/ 3467325 h 3486649"/>
                <a:gd name="connsiteX71" fmla="*/ 3449863 w 4215960"/>
                <a:gd name="connsiteY71" fmla="*/ 3432400 h 3486649"/>
                <a:gd name="connsiteX72" fmla="*/ 3491138 w 4215960"/>
                <a:gd name="connsiteY72" fmla="*/ 3408588 h 3486649"/>
                <a:gd name="connsiteX73" fmla="*/ 3575275 w 4215960"/>
                <a:gd name="connsiteY73" fmla="*/ 3465738 h 3486649"/>
                <a:gd name="connsiteX74" fmla="*/ 3592738 w 4215960"/>
                <a:gd name="connsiteY74" fmla="*/ 3364140 h 3486649"/>
                <a:gd name="connsiteX75" fmla="*/ 3567338 w 4215960"/>
                <a:gd name="connsiteY75" fmla="*/ 3341914 h 3486649"/>
                <a:gd name="connsiteX76" fmla="*/ 3494312 w 4215960"/>
                <a:gd name="connsiteY76" fmla="*/ 3299051 h 3486649"/>
                <a:gd name="connsiteX77" fmla="*/ 3516537 w 4215960"/>
                <a:gd name="connsiteY77" fmla="*/ 3273652 h 3486649"/>
                <a:gd name="connsiteX78" fmla="*/ 3537175 w 4215960"/>
                <a:gd name="connsiteY78" fmla="*/ 3251426 h 3486649"/>
                <a:gd name="connsiteX79" fmla="*/ 3591150 w 4215960"/>
                <a:gd name="connsiteY79" fmla="*/ 3283177 h 3486649"/>
                <a:gd name="connsiteX80" fmla="*/ 3597500 w 4215960"/>
                <a:gd name="connsiteY80" fmla="*/ 3238727 h 3486649"/>
                <a:gd name="connsiteX81" fmla="*/ 3541937 w 4215960"/>
                <a:gd name="connsiteY81" fmla="*/ 3214914 h 3486649"/>
                <a:gd name="connsiteX82" fmla="*/ 3540350 w 4215960"/>
                <a:gd name="connsiteY82" fmla="*/ 3205390 h 3486649"/>
                <a:gd name="connsiteX83" fmla="*/ 3527649 w 4215960"/>
                <a:gd name="connsiteY83" fmla="*/ 3167291 h 3486649"/>
                <a:gd name="connsiteX84" fmla="*/ 3533999 w 4215960"/>
                <a:gd name="connsiteY84" fmla="*/ 3119665 h 3486649"/>
                <a:gd name="connsiteX85" fmla="*/ 3545112 w 4215960"/>
                <a:gd name="connsiteY85" fmla="*/ 3064102 h 3486649"/>
                <a:gd name="connsiteX86" fmla="*/ 3507012 w 4215960"/>
                <a:gd name="connsiteY86" fmla="*/ 3033940 h 3486649"/>
                <a:gd name="connsiteX87" fmla="*/ 3540349 w 4215960"/>
                <a:gd name="connsiteY87" fmla="*/ 3024415 h 3486649"/>
                <a:gd name="connsiteX88" fmla="*/ 3518124 w 4215960"/>
                <a:gd name="connsiteY88" fmla="*/ 2987902 h 3486649"/>
                <a:gd name="connsiteX89" fmla="*/ 3556225 w 4215960"/>
                <a:gd name="connsiteY89" fmla="*/ 2983141 h 3486649"/>
                <a:gd name="connsiteX90" fmla="*/ 3562574 w 4215960"/>
                <a:gd name="connsiteY90" fmla="*/ 2949802 h 3486649"/>
                <a:gd name="connsiteX91" fmla="*/ 3624488 w 4215960"/>
                <a:gd name="connsiteY91" fmla="*/ 2959329 h 3486649"/>
                <a:gd name="connsiteX92" fmla="*/ 3657601 w 4215960"/>
                <a:gd name="connsiteY92" fmla="*/ 2974521 h 3486649"/>
                <a:gd name="connsiteX93" fmla="*/ 3623808 w 4215960"/>
                <a:gd name="connsiteY93" fmla="*/ 3015569 h 3486649"/>
                <a:gd name="connsiteX94" fmla="*/ 3662816 w 4215960"/>
                <a:gd name="connsiteY94" fmla="*/ 3123065 h 3486649"/>
                <a:gd name="connsiteX95" fmla="*/ 3715203 w 4215960"/>
                <a:gd name="connsiteY95" fmla="*/ 3154363 h 3486649"/>
                <a:gd name="connsiteX96" fmla="*/ 3767137 w 4215960"/>
                <a:gd name="connsiteY96" fmla="*/ 3112181 h 3486649"/>
                <a:gd name="connsiteX97" fmla="*/ 3852862 w 4215960"/>
                <a:gd name="connsiteY97" fmla="*/ 3063648 h 3486649"/>
                <a:gd name="connsiteX98" fmla="*/ 3835626 w 4215960"/>
                <a:gd name="connsiteY98" fmla="*/ 2974747 h 3486649"/>
                <a:gd name="connsiteX99" fmla="*/ 3912960 w 4215960"/>
                <a:gd name="connsiteY99" fmla="*/ 2842078 h 3486649"/>
                <a:gd name="connsiteX100" fmla="*/ 4205514 w 4215960"/>
                <a:gd name="connsiteY100" fmla="*/ 2508930 h 3486649"/>
                <a:gd name="connsiteX101" fmla="*/ 4124097 w 4215960"/>
                <a:gd name="connsiteY101" fmla="*/ 2499858 h 3486649"/>
                <a:gd name="connsiteX102" fmla="*/ 4128634 w 4215960"/>
                <a:gd name="connsiteY102" fmla="*/ 2408010 h 3486649"/>
                <a:gd name="connsiteX103" fmla="*/ 4079647 w 4215960"/>
                <a:gd name="connsiteY103" fmla="*/ 2382838 h 3486649"/>
                <a:gd name="connsiteX104" fmla="*/ 3995510 w 4215960"/>
                <a:gd name="connsiteY104" fmla="*/ 2414360 h 3486649"/>
                <a:gd name="connsiteX105" fmla="*/ 3958771 w 4215960"/>
                <a:gd name="connsiteY105" fmla="*/ 2378075 h 3486649"/>
                <a:gd name="connsiteX106" fmla="*/ 4003448 w 4215960"/>
                <a:gd name="connsiteY106" fmla="*/ 2355170 h 3486649"/>
                <a:gd name="connsiteX107" fmla="*/ 3874181 w 4215960"/>
                <a:gd name="connsiteY107" fmla="*/ 2141991 h 3486649"/>
                <a:gd name="connsiteX108" fmla="*/ 3889147 w 4215960"/>
                <a:gd name="connsiteY108" fmla="*/ 2111828 h 3486649"/>
                <a:gd name="connsiteX109" fmla="*/ 3865562 w 4215960"/>
                <a:gd name="connsiteY109" fmla="*/ 1996168 h 3486649"/>
                <a:gd name="connsiteX110" fmla="*/ 3706813 w 4215960"/>
                <a:gd name="connsiteY110" fmla="*/ 1985282 h 3486649"/>
                <a:gd name="connsiteX111" fmla="*/ 3673475 w 4215960"/>
                <a:gd name="connsiteY111" fmla="*/ 2034040 h 3486649"/>
                <a:gd name="connsiteX112" fmla="*/ 3584575 w 4215960"/>
                <a:gd name="connsiteY112" fmla="*/ 2048556 h 3486649"/>
                <a:gd name="connsiteX113" fmla="*/ 3590925 w 4215960"/>
                <a:gd name="connsiteY113" fmla="*/ 2026557 h 3486649"/>
                <a:gd name="connsiteX114" fmla="*/ 3537403 w 4215960"/>
                <a:gd name="connsiteY114" fmla="*/ 2010456 h 3486649"/>
                <a:gd name="connsiteX115" fmla="*/ 3512684 w 4215960"/>
                <a:gd name="connsiteY115" fmla="*/ 1845355 h 3486649"/>
                <a:gd name="connsiteX116" fmla="*/ 3232377 w 4215960"/>
                <a:gd name="connsiteY116" fmla="*/ 1778680 h 3486649"/>
                <a:gd name="connsiteX117" fmla="*/ 3096078 w 4215960"/>
                <a:gd name="connsiteY117" fmla="*/ 1821996 h 3486649"/>
                <a:gd name="connsiteX118" fmla="*/ 2964089 w 4215960"/>
                <a:gd name="connsiteY118" fmla="*/ 1814512 h 3486649"/>
                <a:gd name="connsiteX119" fmla="*/ 2831646 w 4215960"/>
                <a:gd name="connsiteY119" fmla="*/ 1703614 h 3486649"/>
                <a:gd name="connsiteX120" fmla="*/ 2618468 w 4215960"/>
                <a:gd name="connsiteY120" fmla="*/ 1400401 h 3486649"/>
                <a:gd name="connsiteX121" fmla="*/ 2220006 w 4215960"/>
                <a:gd name="connsiteY121" fmla="*/ 1260928 h 3486649"/>
                <a:gd name="connsiteX122" fmla="*/ 1821543 w 4215960"/>
                <a:gd name="connsiteY122" fmla="*/ 1284514 h 3486649"/>
                <a:gd name="connsiteX123" fmla="*/ 1799771 w 4215960"/>
                <a:gd name="connsiteY123" fmla="*/ 1211943 h 3486649"/>
                <a:gd name="connsiteX124" fmla="*/ 1756228 w 4215960"/>
                <a:gd name="connsiteY124" fmla="*/ 1139371 h 3486649"/>
                <a:gd name="connsiteX125" fmla="*/ 1625600 w 4215960"/>
                <a:gd name="connsiteY125" fmla="*/ 986971 h 3486649"/>
                <a:gd name="connsiteX126" fmla="*/ 1589314 w 4215960"/>
                <a:gd name="connsiteY126" fmla="*/ 928914 h 3486649"/>
                <a:gd name="connsiteX127" fmla="*/ 1574800 w 4215960"/>
                <a:gd name="connsiteY127" fmla="*/ 892628 h 3486649"/>
                <a:gd name="connsiteX128" fmla="*/ 1538514 w 4215960"/>
                <a:gd name="connsiteY128" fmla="*/ 856343 h 3486649"/>
                <a:gd name="connsiteX129" fmla="*/ 1509485 w 4215960"/>
                <a:gd name="connsiteY129" fmla="*/ 820057 h 3486649"/>
                <a:gd name="connsiteX130" fmla="*/ 1473200 w 4215960"/>
                <a:gd name="connsiteY130" fmla="*/ 783771 h 3486649"/>
                <a:gd name="connsiteX131" fmla="*/ 1436914 w 4215960"/>
                <a:gd name="connsiteY131" fmla="*/ 718457 h 3486649"/>
                <a:gd name="connsiteX132" fmla="*/ 1357085 w 4215960"/>
                <a:gd name="connsiteY132" fmla="*/ 624114 h 3486649"/>
                <a:gd name="connsiteX133" fmla="*/ 1335314 w 4215960"/>
                <a:gd name="connsiteY133" fmla="*/ 602343 h 3486649"/>
                <a:gd name="connsiteX134" fmla="*/ 1277257 w 4215960"/>
                <a:gd name="connsiteY134" fmla="*/ 529771 h 3486649"/>
                <a:gd name="connsiteX135" fmla="*/ 1219200 w 4215960"/>
                <a:gd name="connsiteY135" fmla="*/ 464457 h 3486649"/>
                <a:gd name="connsiteX136" fmla="*/ 1161143 w 4215960"/>
                <a:gd name="connsiteY136" fmla="*/ 406400 h 3486649"/>
                <a:gd name="connsiteX137" fmla="*/ 1081314 w 4215960"/>
                <a:gd name="connsiteY137" fmla="*/ 362857 h 3486649"/>
                <a:gd name="connsiteX138" fmla="*/ 1052285 w 4215960"/>
                <a:gd name="connsiteY138" fmla="*/ 333828 h 3486649"/>
                <a:gd name="connsiteX139" fmla="*/ 1001485 w 4215960"/>
                <a:gd name="connsiteY139" fmla="*/ 304800 h 3486649"/>
                <a:gd name="connsiteX140" fmla="*/ 979714 w 4215960"/>
                <a:gd name="connsiteY140" fmla="*/ 290285 h 3486649"/>
                <a:gd name="connsiteX141" fmla="*/ 928914 w 4215960"/>
                <a:gd name="connsiteY141" fmla="*/ 246743 h 3486649"/>
                <a:gd name="connsiteX142" fmla="*/ 907143 w 4215960"/>
                <a:gd name="connsiteY142" fmla="*/ 232228 h 3486649"/>
                <a:gd name="connsiteX143" fmla="*/ 885371 w 4215960"/>
                <a:gd name="connsiteY143" fmla="*/ 224971 h 3486649"/>
                <a:gd name="connsiteX144" fmla="*/ 849085 w 4215960"/>
                <a:gd name="connsiteY144" fmla="*/ 188685 h 3486649"/>
                <a:gd name="connsiteX145" fmla="*/ 820057 w 4215960"/>
                <a:gd name="connsiteY145" fmla="*/ 166914 h 3486649"/>
                <a:gd name="connsiteX146" fmla="*/ 812800 w 4215960"/>
                <a:gd name="connsiteY146" fmla="*/ 145143 h 3486649"/>
                <a:gd name="connsiteX147" fmla="*/ 762000 w 4215960"/>
                <a:gd name="connsiteY147" fmla="*/ 116114 h 3486649"/>
                <a:gd name="connsiteX148" fmla="*/ 740228 w 4215960"/>
                <a:gd name="connsiteY148" fmla="*/ 101600 h 3486649"/>
                <a:gd name="connsiteX149" fmla="*/ 703943 w 4215960"/>
                <a:gd name="connsiteY149" fmla="*/ 65314 h 3486649"/>
                <a:gd name="connsiteX150" fmla="*/ 689428 w 4215960"/>
                <a:gd name="connsiteY150" fmla="*/ 50800 h 3486649"/>
                <a:gd name="connsiteX151" fmla="*/ 660400 w 4215960"/>
                <a:gd name="connsiteY151" fmla="*/ 43543 h 3486649"/>
                <a:gd name="connsiteX152" fmla="*/ 638628 w 4215960"/>
                <a:gd name="connsiteY152" fmla="*/ 36285 h 3486649"/>
                <a:gd name="connsiteX153" fmla="*/ 602343 w 4215960"/>
                <a:gd name="connsiteY153" fmla="*/ 0 h 3486649"/>
                <a:gd name="connsiteX0" fmla="*/ 602343 w 4215960"/>
                <a:gd name="connsiteY0" fmla="*/ 0 h 3486649"/>
                <a:gd name="connsiteX1" fmla="*/ 406400 w 4215960"/>
                <a:gd name="connsiteY1" fmla="*/ 7257 h 3486649"/>
                <a:gd name="connsiteX2" fmla="*/ 362857 w 4215960"/>
                <a:gd name="connsiteY2" fmla="*/ 36285 h 3486649"/>
                <a:gd name="connsiteX3" fmla="*/ 312057 w 4215960"/>
                <a:gd name="connsiteY3" fmla="*/ 50800 h 3486649"/>
                <a:gd name="connsiteX4" fmla="*/ 239485 w 4215960"/>
                <a:gd name="connsiteY4" fmla="*/ 101600 h 3486649"/>
                <a:gd name="connsiteX5" fmla="*/ 210457 w 4215960"/>
                <a:gd name="connsiteY5" fmla="*/ 108857 h 3486649"/>
                <a:gd name="connsiteX6" fmla="*/ 159657 w 4215960"/>
                <a:gd name="connsiteY6" fmla="*/ 137885 h 3486649"/>
                <a:gd name="connsiteX7" fmla="*/ 130628 w 4215960"/>
                <a:gd name="connsiteY7" fmla="*/ 166914 h 3486649"/>
                <a:gd name="connsiteX8" fmla="*/ 108857 w 4215960"/>
                <a:gd name="connsiteY8" fmla="*/ 188685 h 3486649"/>
                <a:gd name="connsiteX9" fmla="*/ 94343 w 4215960"/>
                <a:gd name="connsiteY9" fmla="*/ 203200 h 3486649"/>
                <a:gd name="connsiteX10" fmla="*/ 43543 w 4215960"/>
                <a:gd name="connsiteY10" fmla="*/ 283028 h 3486649"/>
                <a:gd name="connsiteX11" fmla="*/ 14514 w 4215960"/>
                <a:gd name="connsiteY11" fmla="*/ 362857 h 3486649"/>
                <a:gd name="connsiteX12" fmla="*/ 0 w 4215960"/>
                <a:gd name="connsiteY12" fmla="*/ 420914 h 3486649"/>
                <a:gd name="connsiteX13" fmla="*/ 7257 w 4215960"/>
                <a:gd name="connsiteY13" fmla="*/ 1393371 h 3486649"/>
                <a:gd name="connsiteX14" fmla="*/ 29028 w 4215960"/>
                <a:gd name="connsiteY14" fmla="*/ 1494971 h 3486649"/>
                <a:gd name="connsiteX15" fmla="*/ 43543 w 4215960"/>
                <a:gd name="connsiteY15" fmla="*/ 1531257 h 3486649"/>
                <a:gd name="connsiteX16" fmla="*/ 58057 w 4215960"/>
                <a:gd name="connsiteY16" fmla="*/ 1596571 h 3486649"/>
                <a:gd name="connsiteX17" fmla="*/ 79828 w 4215960"/>
                <a:gd name="connsiteY17" fmla="*/ 1647371 h 3486649"/>
                <a:gd name="connsiteX18" fmla="*/ 116114 w 4215960"/>
                <a:gd name="connsiteY18" fmla="*/ 1763485 h 3486649"/>
                <a:gd name="connsiteX19" fmla="*/ 137885 w 4215960"/>
                <a:gd name="connsiteY19" fmla="*/ 1828800 h 3486649"/>
                <a:gd name="connsiteX20" fmla="*/ 145143 w 4215960"/>
                <a:gd name="connsiteY20" fmla="*/ 1850571 h 3486649"/>
                <a:gd name="connsiteX21" fmla="*/ 166914 w 4215960"/>
                <a:gd name="connsiteY21" fmla="*/ 1894114 h 3486649"/>
                <a:gd name="connsiteX22" fmla="*/ 188685 w 4215960"/>
                <a:gd name="connsiteY22" fmla="*/ 1944914 h 3486649"/>
                <a:gd name="connsiteX23" fmla="*/ 195943 w 4215960"/>
                <a:gd name="connsiteY23" fmla="*/ 1973943 h 3486649"/>
                <a:gd name="connsiteX24" fmla="*/ 232228 w 4215960"/>
                <a:gd name="connsiteY24" fmla="*/ 2024743 h 3486649"/>
                <a:gd name="connsiteX25" fmla="*/ 254000 w 4215960"/>
                <a:gd name="connsiteY25" fmla="*/ 2082800 h 3486649"/>
                <a:gd name="connsiteX26" fmla="*/ 275771 w 4215960"/>
                <a:gd name="connsiteY26" fmla="*/ 2104571 h 3486649"/>
                <a:gd name="connsiteX27" fmla="*/ 312057 w 4215960"/>
                <a:gd name="connsiteY27" fmla="*/ 2177143 h 3486649"/>
                <a:gd name="connsiteX28" fmla="*/ 348343 w 4215960"/>
                <a:gd name="connsiteY28" fmla="*/ 2227943 h 3486649"/>
                <a:gd name="connsiteX29" fmla="*/ 355600 w 4215960"/>
                <a:gd name="connsiteY29" fmla="*/ 2249714 h 3486649"/>
                <a:gd name="connsiteX30" fmla="*/ 406400 w 4215960"/>
                <a:gd name="connsiteY30" fmla="*/ 2315028 h 3486649"/>
                <a:gd name="connsiteX31" fmla="*/ 435428 w 4215960"/>
                <a:gd name="connsiteY31" fmla="*/ 2380343 h 3486649"/>
                <a:gd name="connsiteX32" fmla="*/ 457200 w 4215960"/>
                <a:gd name="connsiteY32" fmla="*/ 2409371 h 3486649"/>
                <a:gd name="connsiteX33" fmla="*/ 471714 w 4215960"/>
                <a:gd name="connsiteY33" fmla="*/ 2467428 h 3486649"/>
                <a:gd name="connsiteX34" fmla="*/ 478971 w 4215960"/>
                <a:gd name="connsiteY34" fmla="*/ 2489200 h 3486649"/>
                <a:gd name="connsiteX35" fmla="*/ 486228 w 4215960"/>
                <a:gd name="connsiteY35" fmla="*/ 2518228 h 3486649"/>
                <a:gd name="connsiteX36" fmla="*/ 493485 w 4215960"/>
                <a:gd name="connsiteY36" fmla="*/ 2583543 h 3486649"/>
                <a:gd name="connsiteX37" fmla="*/ 515257 w 4215960"/>
                <a:gd name="connsiteY37" fmla="*/ 2641600 h 3486649"/>
                <a:gd name="connsiteX38" fmla="*/ 544285 w 4215960"/>
                <a:gd name="connsiteY38" fmla="*/ 2685143 h 3486649"/>
                <a:gd name="connsiteX39" fmla="*/ 573314 w 4215960"/>
                <a:gd name="connsiteY39" fmla="*/ 2735943 h 3486649"/>
                <a:gd name="connsiteX40" fmla="*/ 602343 w 4215960"/>
                <a:gd name="connsiteY40" fmla="*/ 2757714 h 3486649"/>
                <a:gd name="connsiteX41" fmla="*/ 645885 w 4215960"/>
                <a:gd name="connsiteY41" fmla="*/ 2801257 h 3486649"/>
                <a:gd name="connsiteX42" fmla="*/ 674914 w 4215960"/>
                <a:gd name="connsiteY42" fmla="*/ 2823028 h 3486649"/>
                <a:gd name="connsiteX43" fmla="*/ 711200 w 4215960"/>
                <a:gd name="connsiteY43" fmla="*/ 2866571 h 3486649"/>
                <a:gd name="connsiteX44" fmla="*/ 740228 w 4215960"/>
                <a:gd name="connsiteY44" fmla="*/ 2888343 h 3486649"/>
                <a:gd name="connsiteX45" fmla="*/ 812800 w 4215960"/>
                <a:gd name="connsiteY45" fmla="*/ 2953657 h 3486649"/>
                <a:gd name="connsiteX46" fmla="*/ 849085 w 4215960"/>
                <a:gd name="connsiteY46" fmla="*/ 2997200 h 3486649"/>
                <a:gd name="connsiteX47" fmla="*/ 870857 w 4215960"/>
                <a:gd name="connsiteY47" fmla="*/ 3011714 h 3486649"/>
                <a:gd name="connsiteX48" fmla="*/ 907143 w 4215960"/>
                <a:gd name="connsiteY48" fmla="*/ 3055257 h 3486649"/>
                <a:gd name="connsiteX49" fmla="*/ 936171 w 4215960"/>
                <a:gd name="connsiteY49" fmla="*/ 3077028 h 3486649"/>
                <a:gd name="connsiteX50" fmla="*/ 1030514 w 4215960"/>
                <a:gd name="connsiteY50" fmla="*/ 3120571 h 3486649"/>
                <a:gd name="connsiteX51" fmla="*/ 1480457 w 4215960"/>
                <a:gd name="connsiteY51" fmla="*/ 3106057 h 3486649"/>
                <a:gd name="connsiteX52" fmla="*/ 1531257 w 4215960"/>
                <a:gd name="connsiteY52" fmla="*/ 3091543 h 3486649"/>
                <a:gd name="connsiteX53" fmla="*/ 1618343 w 4215960"/>
                <a:gd name="connsiteY53" fmla="*/ 3084285 h 3486649"/>
                <a:gd name="connsiteX54" fmla="*/ 1698171 w 4215960"/>
                <a:gd name="connsiteY54" fmla="*/ 3069771 h 3486649"/>
                <a:gd name="connsiteX55" fmla="*/ 1756228 w 4215960"/>
                <a:gd name="connsiteY55" fmla="*/ 3062514 h 3486649"/>
                <a:gd name="connsiteX56" fmla="*/ 1785257 w 4215960"/>
                <a:gd name="connsiteY56" fmla="*/ 3048000 h 3486649"/>
                <a:gd name="connsiteX57" fmla="*/ 1850571 w 4215960"/>
                <a:gd name="connsiteY57" fmla="*/ 3026228 h 3486649"/>
                <a:gd name="connsiteX58" fmla="*/ 1886857 w 4215960"/>
                <a:gd name="connsiteY58" fmla="*/ 3011714 h 3486649"/>
                <a:gd name="connsiteX59" fmla="*/ 1988457 w 4215960"/>
                <a:gd name="connsiteY59" fmla="*/ 2997200 h 3486649"/>
                <a:gd name="connsiteX60" fmla="*/ 2017485 w 4215960"/>
                <a:gd name="connsiteY60" fmla="*/ 2989943 h 3486649"/>
                <a:gd name="connsiteX61" fmla="*/ 2053771 w 4215960"/>
                <a:gd name="connsiteY61" fmla="*/ 2982685 h 3486649"/>
                <a:gd name="connsiteX62" fmla="*/ 2140857 w 4215960"/>
                <a:gd name="connsiteY62" fmla="*/ 2968171 h 3486649"/>
                <a:gd name="connsiteX63" fmla="*/ 3052535 w 4215960"/>
                <a:gd name="connsiteY63" fmla="*/ 3328081 h 3486649"/>
                <a:gd name="connsiteX64" fmla="*/ 3054575 w 4215960"/>
                <a:gd name="connsiteY64" fmla="*/ 3322862 h 3486649"/>
                <a:gd name="connsiteX65" fmla="*/ 3205387 w 4215960"/>
                <a:gd name="connsiteY65" fmla="*/ 3421287 h 3486649"/>
                <a:gd name="connsiteX66" fmla="*/ 3259362 w 4215960"/>
                <a:gd name="connsiteY66" fmla="*/ 3476850 h 3486649"/>
                <a:gd name="connsiteX67" fmla="*/ 3308575 w 4215960"/>
                <a:gd name="connsiteY67" fmla="*/ 3481612 h 3486649"/>
                <a:gd name="connsiteX68" fmla="*/ 3302225 w 4215960"/>
                <a:gd name="connsiteY68" fmla="*/ 3432400 h 3486649"/>
                <a:gd name="connsiteX69" fmla="*/ 3362550 w 4215960"/>
                <a:gd name="connsiteY69" fmla="*/ 3437162 h 3486649"/>
                <a:gd name="connsiteX70" fmla="*/ 3424462 w 4215960"/>
                <a:gd name="connsiteY70" fmla="*/ 3480024 h 3486649"/>
                <a:gd name="connsiteX71" fmla="*/ 3456212 w 4215960"/>
                <a:gd name="connsiteY71" fmla="*/ 3467325 h 3486649"/>
                <a:gd name="connsiteX72" fmla="*/ 3449863 w 4215960"/>
                <a:gd name="connsiteY72" fmla="*/ 3432400 h 3486649"/>
                <a:gd name="connsiteX73" fmla="*/ 3491138 w 4215960"/>
                <a:gd name="connsiteY73" fmla="*/ 3408588 h 3486649"/>
                <a:gd name="connsiteX74" fmla="*/ 3575275 w 4215960"/>
                <a:gd name="connsiteY74" fmla="*/ 3465738 h 3486649"/>
                <a:gd name="connsiteX75" fmla="*/ 3592738 w 4215960"/>
                <a:gd name="connsiteY75" fmla="*/ 3364140 h 3486649"/>
                <a:gd name="connsiteX76" fmla="*/ 3567338 w 4215960"/>
                <a:gd name="connsiteY76" fmla="*/ 3341914 h 3486649"/>
                <a:gd name="connsiteX77" fmla="*/ 3494312 w 4215960"/>
                <a:gd name="connsiteY77" fmla="*/ 3299051 h 3486649"/>
                <a:gd name="connsiteX78" fmla="*/ 3516537 w 4215960"/>
                <a:gd name="connsiteY78" fmla="*/ 3273652 h 3486649"/>
                <a:gd name="connsiteX79" fmla="*/ 3537175 w 4215960"/>
                <a:gd name="connsiteY79" fmla="*/ 3251426 h 3486649"/>
                <a:gd name="connsiteX80" fmla="*/ 3591150 w 4215960"/>
                <a:gd name="connsiteY80" fmla="*/ 3283177 h 3486649"/>
                <a:gd name="connsiteX81" fmla="*/ 3597500 w 4215960"/>
                <a:gd name="connsiteY81" fmla="*/ 3238727 h 3486649"/>
                <a:gd name="connsiteX82" fmla="*/ 3541937 w 4215960"/>
                <a:gd name="connsiteY82" fmla="*/ 3214914 h 3486649"/>
                <a:gd name="connsiteX83" fmla="*/ 3540350 w 4215960"/>
                <a:gd name="connsiteY83" fmla="*/ 3205390 h 3486649"/>
                <a:gd name="connsiteX84" fmla="*/ 3527649 w 4215960"/>
                <a:gd name="connsiteY84" fmla="*/ 3167291 h 3486649"/>
                <a:gd name="connsiteX85" fmla="*/ 3533999 w 4215960"/>
                <a:gd name="connsiteY85" fmla="*/ 3119665 h 3486649"/>
                <a:gd name="connsiteX86" fmla="*/ 3545112 w 4215960"/>
                <a:gd name="connsiteY86" fmla="*/ 3064102 h 3486649"/>
                <a:gd name="connsiteX87" fmla="*/ 3507012 w 4215960"/>
                <a:gd name="connsiteY87" fmla="*/ 3033940 h 3486649"/>
                <a:gd name="connsiteX88" fmla="*/ 3540349 w 4215960"/>
                <a:gd name="connsiteY88" fmla="*/ 3024415 h 3486649"/>
                <a:gd name="connsiteX89" fmla="*/ 3518124 w 4215960"/>
                <a:gd name="connsiteY89" fmla="*/ 2987902 h 3486649"/>
                <a:gd name="connsiteX90" fmla="*/ 3556225 w 4215960"/>
                <a:gd name="connsiteY90" fmla="*/ 2983141 h 3486649"/>
                <a:gd name="connsiteX91" fmla="*/ 3562574 w 4215960"/>
                <a:gd name="connsiteY91" fmla="*/ 2949802 h 3486649"/>
                <a:gd name="connsiteX92" fmla="*/ 3624488 w 4215960"/>
                <a:gd name="connsiteY92" fmla="*/ 2959329 h 3486649"/>
                <a:gd name="connsiteX93" fmla="*/ 3657601 w 4215960"/>
                <a:gd name="connsiteY93" fmla="*/ 2974521 h 3486649"/>
                <a:gd name="connsiteX94" fmla="*/ 3623808 w 4215960"/>
                <a:gd name="connsiteY94" fmla="*/ 3015569 h 3486649"/>
                <a:gd name="connsiteX95" fmla="*/ 3662816 w 4215960"/>
                <a:gd name="connsiteY95" fmla="*/ 3123065 h 3486649"/>
                <a:gd name="connsiteX96" fmla="*/ 3715203 w 4215960"/>
                <a:gd name="connsiteY96" fmla="*/ 3154363 h 3486649"/>
                <a:gd name="connsiteX97" fmla="*/ 3767137 w 4215960"/>
                <a:gd name="connsiteY97" fmla="*/ 3112181 h 3486649"/>
                <a:gd name="connsiteX98" fmla="*/ 3852862 w 4215960"/>
                <a:gd name="connsiteY98" fmla="*/ 3063648 h 3486649"/>
                <a:gd name="connsiteX99" fmla="*/ 3835626 w 4215960"/>
                <a:gd name="connsiteY99" fmla="*/ 2974747 h 3486649"/>
                <a:gd name="connsiteX100" fmla="*/ 3912960 w 4215960"/>
                <a:gd name="connsiteY100" fmla="*/ 2842078 h 3486649"/>
                <a:gd name="connsiteX101" fmla="*/ 4205514 w 4215960"/>
                <a:gd name="connsiteY101" fmla="*/ 2508930 h 3486649"/>
                <a:gd name="connsiteX102" fmla="*/ 4124097 w 4215960"/>
                <a:gd name="connsiteY102" fmla="*/ 2499858 h 3486649"/>
                <a:gd name="connsiteX103" fmla="*/ 4128634 w 4215960"/>
                <a:gd name="connsiteY103" fmla="*/ 2408010 h 3486649"/>
                <a:gd name="connsiteX104" fmla="*/ 4079647 w 4215960"/>
                <a:gd name="connsiteY104" fmla="*/ 2382838 h 3486649"/>
                <a:gd name="connsiteX105" fmla="*/ 3995510 w 4215960"/>
                <a:gd name="connsiteY105" fmla="*/ 2414360 h 3486649"/>
                <a:gd name="connsiteX106" fmla="*/ 3958771 w 4215960"/>
                <a:gd name="connsiteY106" fmla="*/ 2378075 h 3486649"/>
                <a:gd name="connsiteX107" fmla="*/ 4003448 w 4215960"/>
                <a:gd name="connsiteY107" fmla="*/ 2355170 h 3486649"/>
                <a:gd name="connsiteX108" fmla="*/ 3874181 w 4215960"/>
                <a:gd name="connsiteY108" fmla="*/ 2141991 h 3486649"/>
                <a:gd name="connsiteX109" fmla="*/ 3889147 w 4215960"/>
                <a:gd name="connsiteY109" fmla="*/ 2111828 h 3486649"/>
                <a:gd name="connsiteX110" fmla="*/ 3865562 w 4215960"/>
                <a:gd name="connsiteY110" fmla="*/ 1996168 h 3486649"/>
                <a:gd name="connsiteX111" fmla="*/ 3706813 w 4215960"/>
                <a:gd name="connsiteY111" fmla="*/ 1985282 h 3486649"/>
                <a:gd name="connsiteX112" fmla="*/ 3673475 w 4215960"/>
                <a:gd name="connsiteY112" fmla="*/ 2034040 h 3486649"/>
                <a:gd name="connsiteX113" fmla="*/ 3584575 w 4215960"/>
                <a:gd name="connsiteY113" fmla="*/ 2048556 h 3486649"/>
                <a:gd name="connsiteX114" fmla="*/ 3590925 w 4215960"/>
                <a:gd name="connsiteY114" fmla="*/ 2026557 h 3486649"/>
                <a:gd name="connsiteX115" fmla="*/ 3537403 w 4215960"/>
                <a:gd name="connsiteY115" fmla="*/ 2010456 h 3486649"/>
                <a:gd name="connsiteX116" fmla="*/ 3512684 w 4215960"/>
                <a:gd name="connsiteY116" fmla="*/ 1845355 h 3486649"/>
                <a:gd name="connsiteX117" fmla="*/ 3232377 w 4215960"/>
                <a:gd name="connsiteY117" fmla="*/ 1778680 h 3486649"/>
                <a:gd name="connsiteX118" fmla="*/ 3096078 w 4215960"/>
                <a:gd name="connsiteY118" fmla="*/ 1821996 h 3486649"/>
                <a:gd name="connsiteX119" fmla="*/ 2964089 w 4215960"/>
                <a:gd name="connsiteY119" fmla="*/ 1814512 h 3486649"/>
                <a:gd name="connsiteX120" fmla="*/ 2831646 w 4215960"/>
                <a:gd name="connsiteY120" fmla="*/ 1703614 h 3486649"/>
                <a:gd name="connsiteX121" fmla="*/ 2618468 w 4215960"/>
                <a:gd name="connsiteY121" fmla="*/ 1400401 h 3486649"/>
                <a:gd name="connsiteX122" fmla="*/ 2220006 w 4215960"/>
                <a:gd name="connsiteY122" fmla="*/ 1260928 h 3486649"/>
                <a:gd name="connsiteX123" fmla="*/ 1821543 w 4215960"/>
                <a:gd name="connsiteY123" fmla="*/ 1284514 h 3486649"/>
                <a:gd name="connsiteX124" fmla="*/ 1799771 w 4215960"/>
                <a:gd name="connsiteY124" fmla="*/ 1211943 h 3486649"/>
                <a:gd name="connsiteX125" fmla="*/ 1756228 w 4215960"/>
                <a:gd name="connsiteY125" fmla="*/ 1139371 h 3486649"/>
                <a:gd name="connsiteX126" fmla="*/ 1625600 w 4215960"/>
                <a:gd name="connsiteY126" fmla="*/ 986971 h 3486649"/>
                <a:gd name="connsiteX127" fmla="*/ 1589314 w 4215960"/>
                <a:gd name="connsiteY127" fmla="*/ 928914 h 3486649"/>
                <a:gd name="connsiteX128" fmla="*/ 1574800 w 4215960"/>
                <a:gd name="connsiteY128" fmla="*/ 892628 h 3486649"/>
                <a:gd name="connsiteX129" fmla="*/ 1538514 w 4215960"/>
                <a:gd name="connsiteY129" fmla="*/ 856343 h 3486649"/>
                <a:gd name="connsiteX130" fmla="*/ 1509485 w 4215960"/>
                <a:gd name="connsiteY130" fmla="*/ 820057 h 3486649"/>
                <a:gd name="connsiteX131" fmla="*/ 1473200 w 4215960"/>
                <a:gd name="connsiteY131" fmla="*/ 783771 h 3486649"/>
                <a:gd name="connsiteX132" fmla="*/ 1436914 w 4215960"/>
                <a:gd name="connsiteY132" fmla="*/ 718457 h 3486649"/>
                <a:gd name="connsiteX133" fmla="*/ 1357085 w 4215960"/>
                <a:gd name="connsiteY133" fmla="*/ 624114 h 3486649"/>
                <a:gd name="connsiteX134" fmla="*/ 1335314 w 4215960"/>
                <a:gd name="connsiteY134" fmla="*/ 602343 h 3486649"/>
                <a:gd name="connsiteX135" fmla="*/ 1277257 w 4215960"/>
                <a:gd name="connsiteY135" fmla="*/ 529771 h 3486649"/>
                <a:gd name="connsiteX136" fmla="*/ 1219200 w 4215960"/>
                <a:gd name="connsiteY136" fmla="*/ 464457 h 3486649"/>
                <a:gd name="connsiteX137" fmla="*/ 1161143 w 4215960"/>
                <a:gd name="connsiteY137" fmla="*/ 406400 h 3486649"/>
                <a:gd name="connsiteX138" fmla="*/ 1081314 w 4215960"/>
                <a:gd name="connsiteY138" fmla="*/ 362857 h 3486649"/>
                <a:gd name="connsiteX139" fmla="*/ 1052285 w 4215960"/>
                <a:gd name="connsiteY139" fmla="*/ 333828 h 3486649"/>
                <a:gd name="connsiteX140" fmla="*/ 1001485 w 4215960"/>
                <a:gd name="connsiteY140" fmla="*/ 304800 h 3486649"/>
                <a:gd name="connsiteX141" fmla="*/ 979714 w 4215960"/>
                <a:gd name="connsiteY141" fmla="*/ 290285 h 3486649"/>
                <a:gd name="connsiteX142" fmla="*/ 928914 w 4215960"/>
                <a:gd name="connsiteY142" fmla="*/ 246743 h 3486649"/>
                <a:gd name="connsiteX143" fmla="*/ 907143 w 4215960"/>
                <a:gd name="connsiteY143" fmla="*/ 232228 h 3486649"/>
                <a:gd name="connsiteX144" fmla="*/ 885371 w 4215960"/>
                <a:gd name="connsiteY144" fmla="*/ 224971 h 3486649"/>
                <a:gd name="connsiteX145" fmla="*/ 849085 w 4215960"/>
                <a:gd name="connsiteY145" fmla="*/ 188685 h 3486649"/>
                <a:gd name="connsiteX146" fmla="*/ 820057 w 4215960"/>
                <a:gd name="connsiteY146" fmla="*/ 166914 h 3486649"/>
                <a:gd name="connsiteX147" fmla="*/ 812800 w 4215960"/>
                <a:gd name="connsiteY147" fmla="*/ 145143 h 3486649"/>
                <a:gd name="connsiteX148" fmla="*/ 762000 w 4215960"/>
                <a:gd name="connsiteY148" fmla="*/ 116114 h 3486649"/>
                <a:gd name="connsiteX149" fmla="*/ 740228 w 4215960"/>
                <a:gd name="connsiteY149" fmla="*/ 101600 h 3486649"/>
                <a:gd name="connsiteX150" fmla="*/ 703943 w 4215960"/>
                <a:gd name="connsiteY150" fmla="*/ 65314 h 3486649"/>
                <a:gd name="connsiteX151" fmla="*/ 689428 w 4215960"/>
                <a:gd name="connsiteY151" fmla="*/ 50800 h 3486649"/>
                <a:gd name="connsiteX152" fmla="*/ 660400 w 4215960"/>
                <a:gd name="connsiteY152" fmla="*/ 43543 h 3486649"/>
                <a:gd name="connsiteX153" fmla="*/ 638628 w 4215960"/>
                <a:gd name="connsiteY153" fmla="*/ 36285 h 3486649"/>
                <a:gd name="connsiteX154" fmla="*/ 602343 w 4215960"/>
                <a:gd name="connsiteY154" fmla="*/ 0 h 3486649"/>
                <a:gd name="connsiteX0" fmla="*/ 602343 w 4215960"/>
                <a:gd name="connsiteY0" fmla="*/ 0 h 3491066"/>
                <a:gd name="connsiteX1" fmla="*/ 406400 w 4215960"/>
                <a:gd name="connsiteY1" fmla="*/ 7257 h 3491066"/>
                <a:gd name="connsiteX2" fmla="*/ 362857 w 4215960"/>
                <a:gd name="connsiteY2" fmla="*/ 36285 h 3491066"/>
                <a:gd name="connsiteX3" fmla="*/ 312057 w 4215960"/>
                <a:gd name="connsiteY3" fmla="*/ 50800 h 3491066"/>
                <a:gd name="connsiteX4" fmla="*/ 239485 w 4215960"/>
                <a:gd name="connsiteY4" fmla="*/ 101600 h 3491066"/>
                <a:gd name="connsiteX5" fmla="*/ 210457 w 4215960"/>
                <a:gd name="connsiteY5" fmla="*/ 108857 h 3491066"/>
                <a:gd name="connsiteX6" fmla="*/ 159657 w 4215960"/>
                <a:gd name="connsiteY6" fmla="*/ 137885 h 3491066"/>
                <a:gd name="connsiteX7" fmla="*/ 130628 w 4215960"/>
                <a:gd name="connsiteY7" fmla="*/ 166914 h 3491066"/>
                <a:gd name="connsiteX8" fmla="*/ 108857 w 4215960"/>
                <a:gd name="connsiteY8" fmla="*/ 188685 h 3491066"/>
                <a:gd name="connsiteX9" fmla="*/ 94343 w 4215960"/>
                <a:gd name="connsiteY9" fmla="*/ 203200 h 3491066"/>
                <a:gd name="connsiteX10" fmla="*/ 43543 w 4215960"/>
                <a:gd name="connsiteY10" fmla="*/ 283028 h 3491066"/>
                <a:gd name="connsiteX11" fmla="*/ 14514 w 4215960"/>
                <a:gd name="connsiteY11" fmla="*/ 362857 h 3491066"/>
                <a:gd name="connsiteX12" fmla="*/ 0 w 4215960"/>
                <a:gd name="connsiteY12" fmla="*/ 420914 h 3491066"/>
                <a:gd name="connsiteX13" fmla="*/ 7257 w 4215960"/>
                <a:gd name="connsiteY13" fmla="*/ 1393371 h 3491066"/>
                <a:gd name="connsiteX14" fmla="*/ 29028 w 4215960"/>
                <a:gd name="connsiteY14" fmla="*/ 1494971 h 3491066"/>
                <a:gd name="connsiteX15" fmla="*/ 43543 w 4215960"/>
                <a:gd name="connsiteY15" fmla="*/ 1531257 h 3491066"/>
                <a:gd name="connsiteX16" fmla="*/ 58057 w 4215960"/>
                <a:gd name="connsiteY16" fmla="*/ 1596571 h 3491066"/>
                <a:gd name="connsiteX17" fmla="*/ 79828 w 4215960"/>
                <a:gd name="connsiteY17" fmla="*/ 1647371 h 3491066"/>
                <a:gd name="connsiteX18" fmla="*/ 116114 w 4215960"/>
                <a:gd name="connsiteY18" fmla="*/ 1763485 h 3491066"/>
                <a:gd name="connsiteX19" fmla="*/ 137885 w 4215960"/>
                <a:gd name="connsiteY19" fmla="*/ 1828800 h 3491066"/>
                <a:gd name="connsiteX20" fmla="*/ 145143 w 4215960"/>
                <a:gd name="connsiteY20" fmla="*/ 1850571 h 3491066"/>
                <a:gd name="connsiteX21" fmla="*/ 166914 w 4215960"/>
                <a:gd name="connsiteY21" fmla="*/ 1894114 h 3491066"/>
                <a:gd name="connsiteX22" fmla="*/ 188685 w 4215960"/>
                <a:gd name="connsiteY22" fmla="*/ 1944914 h 3491066"/>
                <a:gd name="connsiteX23" fmla="*/ 195943 w 4215960"/>
                <a:gd name="connsiteY23" fmla="*/ 1973943 h 3491066"/>
                <a:gd name="connsiteX24" fmla="*/ 232228 w 4215960"/>
                <a:gd name="connsiteY24" fmla="*/ 2024743 h 3491066"/>
                <a:gd name="connsiteX25" fmla="*/ 254000 w 4215960"/>
                <a:gd name="connsiteY25" fmla="*/ 2082800 h 3491066"/>
                <a:gd name="connsiteX26" fmla="*/ 275771 w 4215960"/>
                <a:gd name="connsiteY26" fmla="*/ 2104571 h 3491066"/>
                <a:gd name="connsiteX27" fmla="*/ 312057 w 4215960"/>
                <a:gd name="connsiteY27" fmla="*/ 2177143 h 3491066"/>
                <a:gd name="connsiteX28" fmla="*/ 348343 w 4215960"/>
                <a:gd name="connsiteY28" fmla="*/ 2227943 h 3491066"/>
                <a:gd name="connsiteX29" fmla="*/ 355600 w 4215960"/>
                <a:gd name="connsiteY29" fmla="*/ 2249714 h 3491066"/>
                <a:gd name="connsiteX30" fmla="*/ 406400 w 4215960"/>
                <a:gd name="connsiteY30" fmla="*/ 2315028 h 3491066"/>
                <a:gd name="connsiteX31" fmla="*/ 435428 w 4215960"/>
                <a:gd name="connsiteY31" fmla="*/ 2380343 h 3491066"/>
                <a:gd name="connsiteX32" fmla="*/ 457200 w 4215960"/>
                <a:gd name="connsiteY32" fmla="*/ 2409371 h 3491066"/>
                <a:gd name="connsiteX33" fmla="*/ 471714 w 4215960"/>
                <a:gd name="connsiteY33" fmla="*/ 2467428 h 3491066"/>
                <a:gd name="connsiteX34" fmla="*/ 478971 w 4215960"/>
                <a:gd name="connsiteY34" fmla="*/ 2489200 h 3491066"/>
                <a:gd name="connsiteX35" fmla="*/ 486228 w 4215960"/>
                <a:gd name="connsiteY35" fmla="*/ 2518228 h 3491066"/>
                <a:gd name="connsiteX36" fmla="*/ 493485 w 4215960"/>
                <a:gd name="connsiteY36" fmla="*/ 2583543 h 3491066"/>
                <a:gd name="connsiteX37" fmla="*/ 515257 w 4215960"/>
                <a:gd name="connsiteY37" fmla="*/ 2641600 h 3491066"/>
                <a:gd name="connsiteX38" fmla="*/ 544285 w 4215960"/>
                <a:gd name="connsiteY38" fmla="*/ 2685143 h 3491066"/>
                <a:gd name="connsiteX39" fmla="*/ 573314 w 4215960"/>
                <a:gd name="connsiteY39" fmla="*/ 2735943 h 3491066"/>
                <a:gd name="connsiteX40" fmla="*/ 602343 w 4215960"/>
                <a:gd name="connsiteY40" fmla="*/ 2757714 h 3491066"/>
                <a:gd name="connsiteX41" fmla="*/ 645885 w 4215960"/>
                <a:gd name="connsiteY41" fmla="*/ 2801257 h 3491066"/>
                <a:gd name="connsiteX42" fmla="*/ 674914 w 4215960"/>
                <a:gd name="connsiteY42" fmla="*/ 2823028 h 3491066"/>
                <a:gd name="connsiteX43" fmla="*/ 711200 w 4215960"/>
                <a:gd name="connsiteY43" fmla="*/ 2866571 h 3491066"/>
                <a:gd name="connsiteX44" fmla="*/ 740228 w 4215960"/>
                <a:gd name="connsiteY44" fmla="*/ 2888343 h 3491066"/>
                <a:gd name="connsiteX45" fmla="*/ 812800 w 4215960"/>
                <a:gd name="connsiteY45" fmla="*/ 2953657 h 3491066"/>
                <a:gd name="connsiteX46" fmla="*/ 849085 w 4215960"/>
                <a:gd name="connsiteY46" fmla="*/ 2997200 h 3491066"/>
                <a:gd name="connsiteX47" fmla="*/ 870857 w 4215960"/>
                <a:gd name="connsiteY47" fmla="*/ 3011714 h 3491066"/>
                <a:gd name="connsiteX48" fmla="*/ 907143 w 4215960"/>
                <a:gd name="connsiteY48" fmla="*/ 3055257 h 3491066"/>
                <a:gd name="connsiteX49" fmla="*/ 936171 w 4215960"/>
                <a:gd name="connsiteY49" fmla="*/ 3077028 h 3491066"/>
                <a:gd name="connsiteX50" fmla="*/ 1030514 w 4215960"/>
                <a:gd name="connsiteY50" fmla="*/ 3120571 h 3491066"/>
                <a:gd name="connsiteX51" fmla="*/ 1480457 w 4215960"/>
                <a:gd name="connsiteY51" fmla="*/ 3106057 h 3491066"/>
                <a:gd name="connsiteX52" fmla="*/ 1531257 w 4215960"/>
                <a:gd name="connsiteY52" fmla="*/ 3091543 h 3491066"/>
                <a:gd name="connsiteX53" fmla="*/ 1618343 w 4215960"/>
                <a:gd name="connsiteY53" fmla="*/ 3084285 h 3491066"/>
                <a:gd name="connsiteX54" fmla="*/ 1698171 w 4215960"/>
                <a:gd name="connsiteY54" fmla="*/ 3069771 h 3491066"/>
                <a:gd name="connsiteX55" fmla="*/ 1756228 w 4215960"/>
                <a:gd name="connsiteY55" fmla="*/ 3062514 h 3491066"/>
                <a:gd name="connsiteX56" fmla="*/ 1785257 w 4215960"/>
                <a:gd name="connsiteY56" fmla="*/ 3048000 h 3491066"/>
                <a:gd name="connsiteX57" fmla="*/ 1850571 w 4215960"/>
                <a:gd name="connsiteY57" fmla="*/ 3026228 h 3491066"/>
                <a:gd name="connsiteX58" fmla="*/ 1886857 w 4215960"/>
                <a:gd name="connsiteY58" fmla="*/ 3011714 h 3491066"/>
                <a:gd name="connsiteX59" fmla="*/ 1988457 w 4215960"/>
                <a:gd name="connsiteY59" fmla="*/ 2997200 h 3491066"/>
                <a:gd name="connsiteX60" fmla="*/ 2017485 w 4215960"/>
                <a:gd name="connsiteY60" fmla="*/ 2989943 h 3491066"/>
                <a:gd name="connsiteX61" fmla="*/ 2053771 w 4215960"/>
                <a:gd name="connsiteY61" fmla="*/ 2982685 h 3491066"/>
                <a:gd name="connsiteX62" fmla="*/ 2140857 w 4215960"/>
                <a:gd name="connsiteY62" fmla="*/ 2968171 h 3491066"/>
                <a:gd name="connsiteX63" fmla="*/ 3052535 w 4215960"/>
                <a:gd name="connsiteY63" fmla="*/ 3328081 h 3491066"/>
                <a:gd name="connsiteX64" fmla="*/ 3208563 w 4215960"/>
                <a:gd name="connsiteY64" fmla="*/ 3489549 h 3491066"/>
                <a:gd name="connsiteX65" fmla="*/ 3205387 w 4215960"/>
                <a:gd name="connsiteY65" fmla="*/ 3421287 h 3491066"/>
                <a:gd name="connsiteX66" fmla="*/ 3259362 w 4215960"/>
                <a:gd name="connsiteY66" fmla="*/ 3476850 h 3491066"/>
                <a:gd name="connsiteX67" fmla="*/ 3308575 w 4215960"/>
                <a:gd name="connsiteY67" fmla="*/ 3481612 h 3491066"/>
                <a:gd name="connsiteX68" fmla="*/ 3302225 w 4215960"/>
                <a:gd name="connsiteY68" fmla="*/ 3432400 h 3491066"/>
                <a:gd name="connsiteX69" fmla="*/ 3362550 w 4215960"/>
                <a:gd name="connsiteY69" fmla="*/ 3437162 h 3491066"/>
                <a:gd name="connsiteX70" fmla="*/ 3424462 w 4215960"/>
                <a:gd name="connsiteY70" fmla="*/ 3480024 h 3491066"/>
                <a:gd name="connsiteX71" fmla="*/ 3456212 w 4215960"/>
                <a:gd name="connsiteY71" fmla="*/ 3467325 h 3491066"/>
                <a:gd name="connsiteX72" fmla="*/ 3449863 w 4215960"/>
                <a:gd name="connsiteY72" fmla="*/ 3432400 h 3491066"/>
                <a:gd name="connsiteX73" fmla="*/ 3491138 w 4215960"/>
                <a:gd name="connsiteY73" fmla="*/ 3408588 h 3491066"/>
                <a:gd name="connsiteX74" fmla="*/ 3575275 w 4215960"/>
                <a:gd name="connsiteY74" fmla="*/ 3465738 h 3491066"/>
                <a:gd name="connsiteX75" fmla="*/ 3592738 w 4215960"/>
                <a:gd name="connsiteY75" fmla="*/ 3364140 h 3491066"/>
                <a:gd name="connsiteX76" fmla="*/ 3567338 w 4215960"/>
                <a:gd name="connsiteY76" fmla="*/ 3341914 h 3491066"/>
                <a:gd name="connsiteX77" fmla="*/ 3494312 w 4215960"/>
                <a:gd name="connsiteY77" fmla="*/ 3299051 h 3491066"/>
                <a:gd name="connsiteX78" fmla="*/ 3516537 w 4215960"/>
                <a:gd name="connsiteY78" fmla="*/ 3273652 h 3491066"/>
                <a:gd name="connsiteX79" fmla="*/ 3537175 w 4215960"/>
                <a:gd name="connsiteY79" fmla="*/ 3251426 h 3491066"/>
                <a:gd name="connsiteX80" fmla="*/ 3591150 w 4215960"/>
                <a:gd name="connsiteY80" fmla="*/ 3283177 h 3491066"/>
                <a:gd name="connsiteX81" fmla="*/ 3597500 w 4215960"/>
                <a:gd name="connsiteY81" fmla="*/ 3238727 h 3491066"/>
                <a:gd name="connsiteX82" fmla="*/ 3541937 w 4215960"/>
                <a:gd name="connsiteY82" fmla="*/ 3214914 h 3491066"/>
                <a:gd name="connsiteX83" fmla="*/ 3540350 w 4215960"/>
                <a:gd name="connsiteY83" fmla="*/ 3205390 h 3491066"/>
                <a:gd name="connsiteX84" fmla="*/ 3527649 w 4215960"/>
                <a:gd name="connsiteY84" fmla="*/ 3167291 h 3491066"/>
                <a:gd name="connsiteX85" fmla="*/ 3533999 w 4215960"/>
                <a:gd name="connsiteY85" fmla="*/ 3119665 h 3491066"/>
                <a:gd name="connsiteX86" fmla="*/ 3545112 w 4215960"/>
                <a:gd name="connsiteY86" fmla="*/ 3064102 h 3491066"/>
                <a:gd name="connsiteX87" fmla="*/ 3507012 w 4215960"/>
                <a:gd name="connsiteY87" fmla="*/ 3033940 h 3491066"/>
                <a:gd name="connsiteX88" fmla="*/ 3540349 w 4215960"/>
                <a:gd name="connsiteY88" fmla="*/ 3024415 h 3491066"/>
                <a:gd name="connsiteX89" fmla="*/ 3518124 w 4215960"/>
                <a:gd name="connsiteY89" fmla="*/ 2987902 h 3491066"/>
                <a:gd name="connsiteX90" fmla="*/ 3556225 w 4215960"/>
                <a:gd name="connsiteY90" fmla="*/ 2983141 h 3491066"/>
                <a:gd name="connsiteX91" fmla="*/ 3562574 w 4215960"/>
                <a:gd name="connsiteY91" fmla="*/ 2949802 h 3491066"/>
                <a:gd name="connsiteX92" fmla="*/ 3624488 w 4215960"/>
                <a:gd name="connsiteY92" fmla="*/ 2959329 h 3491066"/>
                <a:gd name="connsiteX93" fmla="*/ 3657601 w 4215960"/>
                <a:gd name="connsiteY93" fmla="*/ 2974521 h 3491066"/>
                <a:gd name="connsiteX94" fmla="*/ 3623808 w 4215960"/>
                <a:gd name="connsiteY94" fmla="*/ 3015569 h 3491066"/>
                <a:gd name="connsiteX95" fmla="*/ 3662816 w 4215960"/>
                <a:gd name="connsiteY95" fmla="*/ 3123065 h 3491066"/>
                <a:gd name="connsiteX96" fmla="*/ 3715203 w 4215960"/>
                <a:gd name="connsiteY96" fmla="*/ 3154363 h 3491066"/>
                <a:gd name="connsiteX97" fmla="*/ 3767137 w 4215960"/>
                <a:gd name="connsiteY97" fmla="*/ 3112181 h 3491066"/>
                <a:gd name="connsiteX98" fmla="*/ 3852862 w 4215960"/>
                <a:gd name="connsiteY98" fmla="*/ 3063648 h 3491066"/>
                <a:gd name="connsiteX99" fmla="*/ 3835626 w 4215960"/>
                <a:gd name="connsiteY99" fmla="*/ 2974747 h 3491066"/>
                <a:gd name="connsiteX100" fmla="*/ 3912960 w 4215960"/>
                <a:gd name="connsiteY100" fmla="*/ 2842078 h 3491066"/>
                <a:gd name="connsiteX101" fmla="*/ 4205514 w 4215960"/>
                <a:gd name="connsiteY101" fmla="*/ 2508930 h 3491066"/>
                <a:gd name="connsiteX102" fmla="*/ 4124097 w 4215960"/>
                <a:gd name="connsiteY102" fmla="*/ 2499858 h 3491066"/>
                <a:gd name="connsiteX103" fmla="*/ 4128634 w 4215960"/>
                <a:gd name="connsiteY103" fmla="*/ 2408010 h 3491066"/>
                <a:gd name="connsiteX104" fmla="*/ 4079647 w 4215960"/>
                <a:gd name="connsiteY104" fmla="*/ 2382838 h 3491066"/>
                <a:gd name="connsiteX105" fmla="*/ 3995510 w 4215960"/>
                <a:gd name="connsiteY105" fmla="*/ 2414360 h 3491066"/>
                <a:gd name="connsiteX106" fmla="*/ 3958771 w 4215960"/>
                <a:gd name="connsiteY106" fmla="*/ 2378075 h 3491066"/>
                <a:gd name="connsiteX107" fmla="*/ 4003448 w 4215960"/>
                <a:gd name="connsiteY107" fmla="*/ 2355170 h 3491066"/>
                <a:gd name="connsiteX108" fmla="*/ 3874181 w 4215960"/>
                <a:gd name="connsiteY108" fmla="*/ 2141991 h 3491066"/>
                <a:gd name="connsiteX109" fmla="*/ 3889147 w 4215960"/>
                <a:gd name="connsiteY109" fmla="*/ 2111828 h 3491066"/>
                <a:gd name="connsiteX110" fmla="*/ 3865562 w 4215960"/>
                <a:gd name="connsiteY110" fmla="*/ 1996168 h 3491066"/>
                <a:gd name="connsiteX111" fmla="*/ 3706813 w 4215960"/>
                <a:gd name="connsiteY111" fmla="*/ 1985282 h 3491066"/>
                <a:gd name="connsiteX112" fmla="*/ 3673475 w 4215960"/>
                <a:gd name="connsiteY112" fmla="*/ 2034040 h 3491066"/>
                <a:gd name="connsiteX113" fmla="*/ 3584575 w 4215960"/>
                <a:gd name="connsiteY113" fmla="*/ 2048556 h 3491066"/>
                <a:gd name="connsiteX114" fmla="*/ 3590925 w 4215960"/>
                <a:gd name="connsiteY114" fmla="*/ 2026557 h 3491066"/>
                <a:gd name="connsiteX115" fmla="*/ 3537403 w 4215960"/>
                <a:gd name="connsiteY115" fmla="*/ 2010456 h 3491066"/>
                <a:gd name="connsiteX116" fmla="*/ 3512684 w 4215960"/>
                <a:gd name="connsiteY116" fmla="*/ 1845355 h 3491066"/>
                <a:gd name="connsiteX117" fmla="*/ 3232377 w 4215960"/>
                <a:gd name="connsiteY117" fmla="*/ 1778680 h 3491066"/>
                <a:gd name="connsiteX118" fmla="*/ 3096078 w 4215960"/>
                <a:gd name="connsiteY118" fmla="*/ 1821996 h 3491066"/>
                <a:gd name="connsiteX119" fmla="*/ 2964089 w 4215960"/>
                <a:gd name="connsiteY119" fmla="*/ 1814512 h 3491066"/>
                <a:gd name="connsiteX120" fmla="*/ 2831646 w 4215960"/>
                <a:gd name="connsiteY120" fmla="*/ 1703614 h 3491066"/>
                <a:gd name="connsiteX121" fmla="*/ 2618468 w 4215960"/>
                <a:gd name="connsiteY121" fmla="*/ 1400401 h 3491066"/>
                <a:gd name="connsiteX122" fmla="*/ 2220006 w 4215960"/>
                <a:gd name="connsiteY122" fmla="*/ 1260928 h 3491066"/>
                <a:gd name="connsiteX123" fmla="*/ 1821543 w 4215960"/>
                <a:gd name="connsiteY123" fmla="*/ 1284514 h 3491066"/>
                <a:gd name="connsiteX124" fmla="*/ 1799771 w 4215960"/>
                <a:gd name="connsiteY124" fmla="*/ 1211943 h 3491066"/>
                <a:gd name="connsiteX125" fmla="*/ 1756228 w 4215960"/>
                <a:gd name="connsiteY125" fmla="*/ 1139371 h 3491066"/>
                <a:gd name="connsiteX126" fmla="*/ 1625600 w 4215960"/>
                <a:gd name="connsiteY126" fmla="*/ 986971 h 3491066"/>
                <a:gd name="connsiteX127" fmla="*/ 1589314 w 4215960"/>
                <a:gd name="connsiteY127" fmla="*/ 928914 h 3491066"/>
                <a:gd name="connsiteX128" fmla="*/ 1574800 w 4215960"/>
                <a:gd name="connsiteY128" fmla="*/ 892628 h 3491066"/>
                <a:gd name="connsiteX129" fmla="*/ 1538514 w 4215960"/>
                <a:gd name="connsiteY129" fmla="*/ 856343 h 3491066"/>
                <a:gd name="connsiteX130" fmla="*/ 1509485 w 4215960"/>
                <a:gd name="connsiteY130" fmla="*/ 820057 h 3491066"/>
                <a:gd name="connsiteX131" fmla="*/ 1473200 w 4215960"/>
                <a:gd name="connsiteY131" fmla="*/ 783771 h 3491066"/>
                <a:gd name="connsiteX132" fmla="*/ 1436914 w 4215960"/>
                <a:gd name="connsiteY132" fmla="*/ 718457 h 3491066"/>
                <a:gd name="connsiteX133" fmla="*/ 1357085 w 4215960"/>
                <a:gd name="connsiteY133" fmla="*/ 624114 h 3491066"/>
                <a:gd name="connsiteX134" fmla="*/ 1335314 w 4215960"/>
                <a:gd name="connsiteY134" fmla="*/ 602343 h 3491066"/>
                <a:gd name="connsiteX135" fmla="*/ 1277257 w 4215960"/>
                <a:gd name="connsiteY135" fmla="*/ 529771 h 3491066"/>
                <a:gd name="connsiteX136" fmla="*/ 1219200 w 4215960"/>
                <a:gd name="connsiteY136" fmla="*/ 464457 h 3491066"/>
                <a:gd name="connsiteX137" fmla="*/ 1161143 w 4215960"/>
                <a:gd name="connsiteY137" fmla="*/ 406400 h 3491066"/>
                <a:gd name="connsiteX138" fmla="*/ 1081314 w 4215960"/>
                <a:gd name="connsiteY138" fmla="*/ 362857 h 3491066"/>
                <a:gd name="connsiteX139" fmla="*/ 1052285 w 4215960"/>
                <a:gd name="connsiteY139" fmla="*/ 333828 h 3491066"/>
                <a:gd name="connsiteX140" fmla="*/ 1001485 w 4215960"/>
                <a:gd name="connsiteY140" fmla="*/ 304800 h 3491066"/>
                <a:gd name="connsiteX141" fmla="*/ 979714 w 4215960"/>
                <a:gd name="connsiteY141" fmla="*/ 290285 h 3491066"/>
                <a:gd name="connsiteX142" fmla="*/ 928914 w 4215960"/>
                <a:gd name="connsiteY142" fmla="*/ 246743 h 3491066"/>
                <a:gd name="connsiteX143" fmla="*/ 907143 w 4215960"/>
                <a:gd name="connsiteY143" fmla="*/ 232228 h 3491066"/>
                <a:gd name="connsiteX144" fmla="*/ 885371 w 4215960"/>
                <a:gd name="connsiteY144" fmla="*/ 224971 h 3491066"/>
                <a:gd name="connsiteX145" fmla="*/ 849085 w 4215960"/>
                <a:gd name="connsiteY145" fmla="*/ 188685 h 3491066"/>
                <a:gd name="connsiteX146" fmla="*/ 820057 w 4215960"/>
                <a:gd name="connsiteY146" fmla="*/ 166914 h 3491066"/>
                <a:gd name="connsiteX147" fmla="*/ 812800 w 4215960"/>
                <a:gd name="connsiteY147" fmla="*/ 145143 h 3491066"/>
                <a:gd name="connsiteX148" fmla="*/ 762000 w 4215960"/>
                <a:gd name="connsiteY148" fmla="*/ 116114 h 3491066"/>
                <a:gd name="connsiteX149" fmla="*/ 740228 w 4215960"/>
                <a:gd name="connsiteY149" fmla="*/ 101600 h 3491066"/>
                <a:gd name="connsiteX150" fmla="*/ 703943 w 4215960"/>
                <a:gd name="connsiteY150" fmla="*/ 65314 h 3491066"/>
                <a:gd name="connsiteX151" fmla="*/ 689428 w 4215960"/>
                <a:gd name="connsiteY151" fmla="*/ 50800 h 3491066"/>
                <a:gd name="connsiteX152" fmla="*/ 660400 w 4215960"/>
                <a:gd name="connsiteY152" fmla="*/ 43543 h 3491066"/>
                <a:gd name="connsiteX153" fmla="*/ 638628 w 4215960"/>
                <a:gd name="connsiteY153" fmla="*/ 36285 h 3491066"/>
                <a:gd name="connsiteX154" fmla="*/ 602343 w 4215960"/>
                <a:gd name="connsiteY154" fmla="*/ 0 h 3491066"/>
                <a:gd name="connsiteX0" fmla="*/ 602343 w 4215960"/>
                <a:gd name="connsiteY0" fmla="*/ 0 h 3491033"/>
                <a:gd name="connsiteX1" fmla="*/ 406400 w 4215960"/>
                <a:gd name="connsiteY1" fmla="*/ 7257 h 3491033"/>
                <a:gd name="connsiteX2" fmla="*/ 362857 w 4215960"/>
                <a:gd name="connsiteY2" fmla="*/ 36285 h 3491033"/>
                <a:gd name="connsiteX3" fmla="*/ 312057 w 4215960"/>
                <a:gd name="connsiteY3" fmla="*/ 50800 h 3491033"/>
                <a:gd name="connsiteX4" fmla="*/ 239485 w 4215960"/>
                <a:gd name="connsiteY4" fmla="*/ 101600 h 3491033"/>
                <a:gd name="connsiteX5" fmla="*/ 210457 w 4215960"/>
                <a:gd name="connsiteY5" fmla="*/ 108857 h 3491033"/>
                <a:gd name="connsiteX6" fmla="*/ 159657 w 4215960"/>
                <a:gd name="connsiteY6" fmla="*/ 137885 h 3491033"/>
                <a:gd name="connsiteX7" fmla="*/ 130628 w 4215960"/>
                <a:gd name="connsiteY7" fmla="*/ 166914 h 3491033"/>
                <a:gd name="connsiteX8" fmla="*/ 108857 w 4215960"/>
                <a:gd name="connsiteY8" fmla="*/ 188685 h 3491033"/>
                <a:gd name="connsiteX9" fmla="*/ 94343 w 4215960"/>
                <a:gd name="connsiteY9" fmla="*/ 203200 h 3491033"/>
                <a:gd name="connsiteX10" fmla="*/ 43543 w 4215960"/>
                <a:gd name="connsiteY10" fmla="*/ 283028 h 3491033"/>
                <a:gd name="connsiteX11" fmla="*/ 14514 w 4215960"/>
                <a:gd name="connsiteY11" fmla="*/ 362857 h 3491033"/>
                <a:gd name="connsiteX12" fmla="*/ 0 w 4215960"/>
                <a:gd name="connsiteY12" fmla="*/ 420914 h 3491033"/>
                <a:gd name="connsiteX13" fmla="*/ 7257 w 4215960"/>
                <a:gd name="connsiteY13" fmla="*/ 1393371 h 3491033"/>
                <a:gd name="connsiteX14" fmla="*/ 29028 w 4215960"/>
                <a:gd name="connsiteY14" fmla="*/ 1494971 h 3491033"/>
                <a:gd name="connsiteX15" fmla="*/ 43543 w 4215960"/>
                <a:gd name="connsiteY15" fmla="*/ 1531257 h 3491033"/>
                <a:gd name="connsiteX16" fmla="*/ 58057 w 4215960"/>
                <a:gd name="connsiteY16" fmla="*/ 1596571 h 3491033"/>
                <a:gd name="connsiteX17" fmla="*/ 79828 w 4215960"/>
                <a:gd name="connsiteY17" fmla="*/ 1647371 h 3491033"/>
                <a:gd name="connsiteX18" fmla="*/ 116114 w 4215960"/>
                <a:gd name="connsiteY18" fmla="*/ 1763485 h 3491033"/>
                <a:gd name="connsiteX19" fmla="*/ 137885 w 4215960"/>
                <a:gd name="connsiteY19" fmla="*/ 1828800 h 3491033"/>
                <a:gd name="connsiteX20" fmla="*/ 145143 w 4215960"/>
                <a:gd name="connsiteY20" fmla="*/ 1850571 h 3491033"/>
                <a:gd name="connsiteX21" fmla="*/ 166914 w 4215960"/>
                <a:gd name="connsiteY21" fmla="*/ 1894114 h 3491033"/>
                <a:gd name="connsiteX22" fmla="*/ 188685 w 4215960"/>
                <a:gd name="connsiteY22" fmla="*/ 1944914 h 3491033"/>
                <a:gd name="connsiteX23" fmla="*/ 195943 w 4215960"/>
                <a:gd name="connsiteY23" fmla="*/ 1973943 h 3491033"/>
                <a:gd name="connsiteX24" fmla="*/ 232228 w 4215960"/>
                <a:gd name="connsiteY24" fmla="*/ 2024743 h 3491033"/>
                <a:gd name="connsiteX25" fmla="*/ 254000 w 4215960"/>
                <a:gd name="connsiteY25" fmla="*/ 2082800 h 3491033"/>
                <a:gd name="connsiteX26" fmla="*/ 275771 w 4215960"/>
                <a:gd name="connsiteY26" fmla="*/ 2104571 h 3491033"/>
                <a:gd name="connsiteX27" fmla="*/ 312057 w 4215960"/>
                <a:gd name="connsiteY27" fmla="*/ 2177143 h 3491033"/>
                <a:gd name="connsiteX28" fmla="*/ 348343 w 4215960"/>
                <a:gd name="connsiteY28" fmla="*/ 2227943 h 3491033"/>
                <a:gd name="connsiteX29" fmla="*/ 355600 w 4215960"/>
                <a:gd name="connsiteY29" fmla="*/ 2249714 h 3491033"/>
                <a:gd name="connsiteX30" fmla="*/ 406400 w 4215960"/>
                <a:gd name="connsiteY30" fmla="*/ 2315028 h 3491033"/>
                <a:gd name="connsiteX31" fmla="*/ 435428 w 4215960"/>
                <a:gd name="connsiteY31" fmla="*/ 2380343 h 3491033"/>
                <a:gd name="connsiteX32" fmla="*/ 457200 w 4215960"/>
                <a:gd name="connsiteY32" fmla="*/ 2409371 h 3491033"/>
                <a:gd name="connsiteX33" fmla="*/ 471714 w 4215960"/>
                <a:gd name="connsiteY33" fmla="*/ 2467428 h 3491033"/>
                <a:gd name="connsiteX34" fmla="*/ 478971 w 4215960"/>
                <a:gd name="connsiteY34" fmla="*/ 2489200 h 3491033"/>
                <a:gd name="connsiteX35" fmla="*/ 486228 w 4215960"/>
                <a:gd name="connsiteY35" fmla="*/ 2518228 h 3491033"/>
                <a:gd name="connsiteX36" fmla="*/ 493485 w 4215960"/>
                <a:gd name="connsiteY36" fmla="*/ 2583543 h 3491033"/>
                <a:gd name="connsiteX37" fmla="*/ 515257 w 4215960"/>
                <a:gd name="connsiteY37" fmla="*/ 2641600 h 3491033"/>
                <a:gd name="connsiteX38" fmla="*/ 544285 w 4215960"/>
                <a:gd name="connsiteY38" fmla="*/ 2685143 h 3491033"/>
                <a:gd name="connsiteX39" fmla="*/ 573314 w 4215960"/>
                <a:gd name="connsiteY39" fmla="*/ 2735943 h 3491033"/>
                <a:gd name="connsiteX40" fmla="*/ 602343 w 4215960"/>
                <a:gd name="connsiteY40" fmla="*/ 2757714 h 3491033"/>
                <a:gd name="connsiteX41" fmla="*/ 645885 w 4215960"/>
                <a:gd name="connsiteY41" fmla="*/ 2801257 h 3491033"/>
                <a:gd name="connsiteX42" fmla="*/ 674914 w 4215960"/>
                <a:gd name="connsiteY42" fmla="*/ 2823028 h 3491033"/>
                <a:gd name="connsiteX43" fmla="*/ 711200 w 4215960"/>
                <a:gd name="connsiteY43" fmla="*/ 2866571 h 3491033"/>
                <a:gd name="connsiteX44" fmla="*/ 740228 w 4215960"/>
                <a:gd name="connsiteY44" fmla="*/ 2888343 h 3491033"/>
                <a:gd name="connsiteX45" fmla="*/ 812800 w 4215960"/>
                <a:gd name="connsiteY45" fmla="*/ 2953657 h 3491033"/>
                <a:gd name="connsiteX46" fmla="*/ 849085 w 4215960"/>
                <a:gd name="connsiteY46" fmla="*/ 2997200 h 3491033"/>
                <a:gd name="connsiteX47" fmla="*/ 870857 w 4215960"/>
                <a:gd name="connsiteY47" fmla="*/ 3011714 h 3491033"/>
                <a:gd name="connsiteX48" fmla="*/ 907143 w 4215960"/>
                <a:gd name="connsiteY48" fmla="*/ 3055257 h 3491033"/>
                <a:gd name="connsiteX49" fmla="*/ 936171 w 4215960"/>
                <a:gd name="connsiteY49" fmla="*/ 3077028 h 3491033"/>
                <a:gd name="connsiteX50" fmla="*/ 1030514 w 4215960"/>
                <a:gd name="connsiteY50" fmla="*/ 3120571 h 3491033"/>
                <a:gd name="connsiteX51" fmla="*/ 1480457 w 4215960"/>
                <a:gd name="connsiteY51" fmla="*/ 3106057 h 3491033"/>
                <a:gd name="connsiteX52" fmla="*/ 1531257 w 4215960"/>
                <a:gd name="connsiteY52" fmla="*/ 3091543 h 3491033"/>
                <a:gd name="connsiteX53" fmla="*/ 1618343 w 4215960"/>
                <a:gd name="connsiteY53" fmla="*/ 3084285 h 3491033"/>
                <a:gd name="connsiteX54" fmla="*/ 1698171 w 4215960"/>
                <a:gd name="connsiteY54" fmla="*/ 3069771 h 3491033"/>
                <a:gd name="connsiteX55" fmla="*/ 1756228 w 4215960"/>
                <a:gd name="connsiteY55" fmla="*/ 3062514 h 3491033"/>
                <a:gd name="connsiteX56" fmla="*/ 1785257 w 4215960"/>
                <a:gd name="connsiteY56" fmla="*/ 3048000 h 3491033"/>
                <a:gd name="connsiteX57" fmla="*/ 1850571 w 4215960"/>
                <a:gd name="connsiteY57" fmla="*/ 3026228 h 3491033"/>
                <a:gd name="connsiteX58" fmla="*/ 1886857 w 4215960"/>
                <a:gd name="connsiteY58" fmla="*/ 3011714 h 3491033"/>
                <a:gd name="connsiteX59" fmla="*/ 1988457 w 4215960"/>
                <a:gd name="connsiteY59" fmla="*/ 2997200 h 3491033"/>
                <a:gd name="connsiteX60" fmla="*/ 2017485 w 4215960"/>
                <a:gd name="connsiteY60" fmla="*/ 2989943 h 3491033"/>
                <a:gd name="connsiteX61" fmla="*/ 2053771 w 4215960"/>
                <a:gd name="connsiteY61" fmla="*/ 2982685 h 3491033"/>
                <a:gd name="connsiteX62" fmla="*/ 2140857 w 4215960"/>
                <a:gd name="connsiteY62" fmla="*/ 2968171 h 3491033"/>
                <a:gd name="connsiteX63" fmla="*/ 3052535 w 4215960"/>
                <a:gd name="connsiteY63" fmla="*/ 3328081 h 3491033"/>
                <a:gd name="connsiteX64" fmla="*/ 3054575 w 4215960"/>
                <a:gd name="connsiteY64" fmla="*/ 3329211 h 3491033"/>
                <a:gd name="connsiteX65" fmla="*/ 3208563 w 4215960"/>
                <a:gd name="connsiteY65" fmla="*/ 3489549 h 3491033"/>
                <a:gd name="connsiteX66" fmla="*/ 3205387 w 4215960"/>
                <a:gd name="connsiteY66" fmla="*/ 3421287 h 3491033"/>
                <a:gd name="connsiteX67" fmla="*/ 3259362 w 4215960"/>
                <a:gd name="connsiteY67" fmla="*/ 3476850 h 3491033"/>
                <a:gd name="connsiteX68" fmla="*/ 3308575 w 4215960"/>
                <a:gd name="connsiteY68" fmla="*/ 3481612 h 3491033"/>
                <a:gd name="connsiteX69" fmla="*/ 3302225 w 4215960"/>
                <a:gd name="connsiteY69" fmla="*/ 3432400 h 3491033"/>
                <a:gd name="connsiteX70" fmla="*/ 3362550 w 4215960"/>
                <a:gd name="connsiteY70" fmla="*/ 3437162 h 3491033"/>
                <a:gd name="connsiteX71" fmla="*/ 3424462 w 4215960"/>
                <a:gd name="connsiteY71" fmla="*/ 3480024 h 3491033"/>
                <a:gd name="connsiteX72" fmla="*/ 3456212 w 4215960"/>
                <a:gd name="connsiteY72" fmla="*/ 3467325 h 3491033"/>
                <a:gd name="connsiteX73" fmla="*/ 3449863 w 4215960"/>
                <a:gd name="connsiteY73" fmla="*/ 3432400 h 3491033"/>
                <a:gd name="connsiteX74" fmla="*/ 3491138 w 4215960"/>
                <a:gd name="connsiteY74" fmla="*/ 3408588 h 3491033"/>
                <a:gd name="connsiteX75" fmla="*/ 3575275 w 4215960"/>
                <a:gd name="connsiteY75" fmla="*/ 3465738 h 3491033"/>
                <a:gd name="connsiteX76" fmla="*/ 3592738 w 4215960"/>
                <a:gd name="connsiteY76" fmla="*/ 3364140 h 3491033"/>
                <a:gd name="connsiteX77" fmla="*/ 3567338 w 4215960"/>
                <a:gd name="connsiteY77" fmla="*/ 3341914 h 3491033"/>
                <a:gd name="connsiteX78" fmla="*/ 3494312 w 4215960"/>
                <a:gd name="connsiteY78" fmla="*/ 3299051 h 3491033"/>
                <a:gd name="connsiteX79" fmla="*/ 3516537 w 4215960"/>
                <a:gd name="connsiteY79" fmla="*/ 3273652 h 3491033"/>
                <a:gd name="connsiteX80" fmla="*/ 3537175 w 4215960"/>
                <a:gd name="connsiteY80" fmla="*/ 3251426 h 3491033"/>
                <a:gd name="connsiteX81" fmla="*/ 3591150 w 4215960"/>
                <a:gd name="connsiteY81" fmla="*/ 3283177 h 3491033"/>
                <a:gd name="connsiteX82" fmla="*/ 3597500 w 4215960"/>
                <a:gd name="connsiteY82" fmla="*/ 3238727 h 3491033"/>
                <a:gd name="connsiteX83" fmla="*/ 3541937 w 4215960"/>
                <a:gd name="connsiteY83" fmla="*/ 3214914 h 3491033"/>
                <a:gd name="connsiteX84" fmla="*/ 3540350 w 4215960"/>
                <a:gd name="connsiteY84" fmla="*/ 3205390 h 3491033"/>
                <a:gd name="connsiteX85" fmla="*/ 3527649 w 4215960"/>
                <a:gd name="connsiteY85" fmla="*/ 3167291 h 3491033"/>
                <a:gd name="connsiteX86" fmla="*/ 3533999 w 4215960"/>
                <a:gd name="connsiteY86" fmla="*/ 3119665 h 3491033"/>
                <a:gd name="connsiteX87" fmla="*/ 3545112 w 4215960"/>
                <a:gd name="connsiteY87" fmla="*/ 3064102 h 3491033"/>
                <a:gd name="connsiteX88" fmla="*/ 3507012 w 4215960"/>
                <a:gd name="connsiteY88" fmla="*/ 3033940 h 3491033"/>
                <a:gd name="connsiteX89" fmla="*/ 3540349 w 4215960"/>
                <a:gd name="connsiteY89" fmla="*/ 3024415 h 3491033"/>
                <a:gd name="connsiteX90" fmla="*/ 3518124 w 4215960"/>
                <a:gd name="connsiteY90" fmla="*/ 2987902 h 3491033"/>
                <a:gd name="connsiteX91" fmla="*/ 3556225 w 4215960"/>
                <a:gd name="connsiteY91" fmla="*/ 2983141 h 3491033"/>
                <a:gd name="connsiteX92" fmla="*/ 3562574 w 4215960"/>
                <a:gd name="connsiteY92" fmla="*/ 2949802 h 3491033"/>
                <a:gd name="connsiteX93" fmla="*/ 3624488 w 4215960"/>
                <a:gd name="connsiteY93" fmla="*/ 2959329 h 3491033"/>
                <a:gd name="connsiteX94" fmla="*/ 3657601 w 4215960"/>
                <a:gd name="connsiteY94" fmla="*/ 2974521 h 3491033"/>
                <a:gd name="connsiteX95" fmla="*/ 3623808 w 4215960"/>
                <a:gd name="connsiteY95" fmla="*/ 3015569 h 3491033"/>
                <a:gd name="connsiteX96" fmla="*/ 3662816 w 4215960"/>
                <a:gd name="connsiteY96" fmla="*/ 3123065 h 3491033"/>
                <a:gd name="connsiteX97" fmla="*/ 3715203 w 4215960"/>
                <a:gd name="connsiteY97" fmla="*/ 3154363 h 3491033"/>
                <a:gd name="connsiteX98" fmla="*/ 3767137 w 4215960"/>
                <a:gd name="connsiteY98" fmla="*/ 3112181 h 3491033"/>
                <a:gd name="connsiteX99" fmla="*/ 3852862 w 4215960"/>
                <a:gd name="connsiteY99" fmla="*/ 3063648 h 3491033"/>
                <a:gd name="connsiteX100" fmla="*/ 3835626 w 4215960"/>
                <a:gd name="connsiteY100" fmla="*/ 2974747 h 3491033"/>
                <a:gd name="connsiteX101" fmla="*/ 3912960 w 4215960"/>
                <a:gd name="connsiteY101" fmla="*/ 2842078 h 3491033"/>
                <a:gd name="connsiteX102" fmla="*/ 4205514 w 4215960"/>
                <a:gd name="connsiteY102" fmla="*/ 2508930 h 3491033"/>
                <a:gd name="connsiteX103" fmla="*/ 4124097 w 4215960"/>
                <a:gd name="connsiteY103" fmla="*/ 2499858 h 3491033"/>
                <a:gd name="connsiteX104" fmla="*/ 4128634 w 4215960"/>
                <a:gd name="connsiteY104" fmla="*/ 2408010 h 3491033"/>
                <a:gd name="connsiteX105" fmla="*/ 4079647 w 4215960"/>
                <a:gd name="connsiteY105" fmla="*/ 2382838 h 3491033"/>
                <a:gd name="connsiteX106" fmla="*/ 3995510 w 4215960"/>
                <a:gd name="connsiteY106" fmla="*/ 2414360 h 3491033"/>
                <a:gd name="connsiteX107" fmla="*/ 3958771 w 4215960"/>
                <a:gd name="connsiteY107" fmla="*/ 2378075 h 3491033"/>
                <a:gd name="connsiteX108" fmla="*/ 4003448 w 4215960"/>
                <a:gd name="connsiteY108" fmla="*/ 2355170 h 3491033"/>
                <a:gd name="connsiteX109" fmla="*/ 3874181 w 4215960"/>
                <a:gd name="connsiteY109" fmla="*/ 2141991 h 3491033"/>
                <a:gd name="connsiteX110" fmla="*/ 3889147 w 4215960"/>
                <a:gd name="connsiteY110" fmla="*/ 2111828 h 3491033"/>
                <a:gd name="connsiteX111" fmla="*/ 3865562 w 4215960"/>
                <a:gd name="connsiteY111" fmla="*/ 1996168 h 3491033"/>
                <a:gd name="connsiteX112" fmla="*/ 3706813 w 4215960"/>
                <a:gd name="connsiteY112" fmla="*/ 1985282 h 3491033"/>
                <a:gd name="connsiteX113" fmla="*/ 3673475 w 4215960"/>
                <a:gd name="connsiteY113" fmla="*/ 2034040 h 3491033"/>
                <a:gd name="connsiteX114" fmla="*/ 3584575 w 4215960"/>
                <a:gd name="connsiteY114" fmla="*/ 2048556 h 3491033"/>
                <a:gd name="connsiteX115" fmla="*/ 3590925 w 4215960"/>
                <a:gd name="connsiteY115" fmla="*/ 2026557 h 3491033"/>
                <a:gd name="connsiteX116" fmla="*/ 3537403 w 4215960"/>
                <a:gd name="connsiteY116" fmla="*/ 2010456 h 3491033"/>
                <a:gd name="connsiteX117" fmla="*/ 3512684 w 4215960"/>
                <a:gd name="connsiteY117" fmla="*/ 1845355 h 3491033"/>
                <a:gd name="connsiteX118" fmla="*/ 3232377 w 4215960"/>
                <a:gd name="connsiteY118" fmla="*/ 1778680 h 3491033"/>
                <a:gd name="connsiteX119" fmla="*/ 3096078 w 4215960"/>
                <a:gd name="connsiteY119" fmla="*/ 1821996 h 3491033"/>
                <a:gd name="connsiteX120" fmla="*/ 2964089 w 4215960"/>
                <a:gd name="connsiteY120" fmla="*/ 1814512 h 3491033"/>
                <a:gd name="connsiteX121" fmla="*/ 2831646 w 4215960"/>
                <a:gd name="connsiteY121" fmla="*/ 1703614 h 3491033"/>
                <a:gd name="connsiteX122" fmla="*/ 2618468 w 4215960"/>
                <a:gd name="connsiteY122" fmla="*/ 1400401 h 3491033"/>
                <a:gd name="connsiteX123" fmla="*/ 2220006 w 4215960"/>
                <a:gd name="connsiteY123" fmla="*/ 1260928 h 3491033"/>
                <a:gd name="connsiteX124" fmla="*/ 1821543 w 4215960"/>
                <a:gd name="connsiteY124" fmla="*/ 1284514 h 3491033"/>
                <a:gd name="connsiteX125" fmla="*/ 1799771 w 4215960"/>
                <a:gd name="connsiteY125" fmla="*/ 1211943 h 3491033"/>
                <a:gd name="connsiteX126" fmla="*/ 1756228 w 4215960"/>
                <a:gd name="connsiteY126" fmla="*/ 1139371 h 3491033"/>
                <a:gd name="connsiteX127" fmla="*/ 1625600 w 4215960"/>
                <a:gd name="connsiteY127" fmla="*/ 986971 h 3491033"/>
                <a:gd name="connsiteX128" fmla="*/ 1589314 w 4215960"/>
                <a:gd name="connsiteY128" fmla="*/ 928914 h 3491033"/>
                <a:gd name="connsiteX129" fmla="*/ 1574800 w 4215960"/>
                <a:gd name="connsiteY129" fmla="*/ 892628 h 3491033"/>
                <a:gd name="connsiteX130" fmla="*/ 1538514 w 4215960"/>
                <a:gd name="connsiteY130" fmla="*/ 856343 h 3491033"/>
                <a:gd name="connsiteX131" fmla="*/ 1509485 w 4215960"/>
                <a:gd name="connsiteY131" fmla="*/ 820057 h 3491033"/>
                <a:gd name="connsiteX132" fmla="*/ 1473200 w 4215960"/>
                <a:gd name="connsiteY132" fmla="*/ 783771 h 3491033"/>
                <a:gd name="connsiteX133" fmla="*/ 1436914 w 4215960"/>
                <a:gd name="connsiteY133" fmla="*/ 718457 h 3491033"/>
                <a:gd name="connsiteX134" fmla="*/ 1357085 w 4215960"/>
                <a:gd name="connsiteY134" fmla="*/ 624114 h 3491033"/>
                <a:gd name="connsiteX135" fmla="*/ 1335314 w 4215960"/>
                <a:gd name="connsiteY135" fmla="*/ 602343 h 3491033"/>
                <a:gd name="connsiteX136" fmla="*/ 1277257 w 4215960"/>
                <a:gd name="connsiteY136" fmla="*/ 529771 h 3491033"/>
                <a:gd name="connsiteX137" fmla="*/ 1219200 w 4215960"/>
                <a:gd name="connsiteY137" fmla="*/ 464457 h 3491033"/>
                <a:gd name="connsiteX138" fmla="*/ 1161143 w 4215960"/>
                <a:gd name="connsiteY138" fmla="*/ 406400 h 3491033"/>
                <a:gd name="connsiteX139" fmla="*/ 1081314 w 4215960"/>
                <a:gd name="connsiteY139" fmla="*/ 362857 h 3491033"/>
                <a:gd name="connsiteX140" fmla="*/ 1052285 w 4215960"/>
                <a:gd name="connsiteY140" fmla="*/ 333828 h 3491033"/>
                <a:gd name="connsiteX141" fmla="*/ 1001485 w 4215960"/>
                <a:gd name="connsiteY141" fmla="*/ 304800 h 3491033"/>
                <a:gd name="connsiteX142" fmla="*/ 979714 w 4215960"/>
                <a:gd name="connsiteY142" fmla="*/ 290285 h 3491033"/>
                <a:gd name="connsiteX143" fmla="*/ 928914 w 4215960"/>
                <a:gd name="connsiteY143" fmla="*/ 246743 h 3491033"/>
                <a:gd name="connsiteX144" fmla="*/ 907143 w 4215960"/>
                <a:gd name="connsiteY144" fmla="*/ 232228 h 3491033"/>
                <a:gd name="connsiteX145" fmla="*/ 885371 w 4215960"/>
                <a:gd name="connsiteY145" fmla="*/ 224971 h 3491033"/>
                <a:gd name="connsiteX146" fmla="*/ 849085 w 4215960"/>
                <a:gd name="connsiteY146" fmla="*/ 188685 h 3491033"/>
                <a:gd name="connsiteX147" fmla="*/ 820057 w 4215960"/>
                <a:gd name="connsiteY147" fmla="*/ 166914 h 3491033"/>
                <a:gd name="connsiteX148" fmla="*/ 812800 w 4215960"/>
                <a:gd name="connsiteY148" fmla="*/ 145143 h 3491033"/>
                <a:gd name="connsiteX149" fmla="*/ 762000 w 4215960"/>
                <a:gd name="connsiteY149" fmla="*/ 116114 h 3491033"/>
                <a:gd name="connsiteX150" fmla="*/ 740228 w 4215960"/>
                <a:gd name="connsiteY150" fmla="*/ 101600 h 3491033"/>
                <a:gd name="connsiteX151" fmla="*/ 703943 w 4215960"/>
                <a:gd name="connsiteY151" fmla="*/ 65314 h 3491033"/>
                <a:gd name="connsiteX152" fmla="*/ 689428 w 4215960"/>
                <a:gd name="connsiteY152" fmla="*/ 50800 h 3491033"/>
                <a:gd name="connsiteX153" fmla="*/ 660400 w 4215960"/>
                <a:gd name="connsiteY153" fmla="*/ 43543 h 3491033"/>
                <a:gd name="connsiteX154" fmla="*/ 638628 w 4215960"/>
                <a:gd name="connsiteY154" fmla="*/ 36285 h 3491033"/>
                <a:gd name="connsiteX155" fmla="*/ 602343 w 4215960"/>
                <a:gd name="connsiteY155" fmla="*/ 0 h 3491033"/>
                <a:gd name="connsiteX0" fmla="*/ 602343 w 4215960"/>
                <a:gd name="connsiteY0" fmla="*/ 0 h 3560519"/>
                <a:gd name="connsiteX1" fmla="*/ 406400 w 4215960"/>
                <a:gd name="connsiteY1" fmla="*/ 7257 h 3560519"/>
                <a:gd name="connsiteX2" fmla="*/ 362857 w 4215960"/>
                <a:gd name="connsiteY2" fmla="*/ 36285 h 3560519"/>
                <a:gd name="connsiteX3" fmla="*/ 312057 w 4215960"/>
                <a:gd name="connsiteY3" fmla="*/ 50800 h 3560519"/>
                <a:gd name="connsiteX4" fmla="*/ 239485 w 4215960"/>
                <a:gd name="connsiteY4" fmla="*/ 101600 h 3560519"/>
                <a:gd name="connsiteX5" fmla="*/ 210457 w 4215960"/>
                <a:gd name="connsiteY5" fmla="*/ 108857 h 3560519"/>
                <a:gd name="connsiteX6" fmla="*/ 159657 w 4215960"/>
                <a:gd name="connsiteY6" fmla="*/ 137885 h 3560519"/>
                <a:gd name="connsiteX7" fmla="*/ 130628 w 4215960"/>
                <a:gd name="connsiteY7" fmla="*/ 166914 h 3560519"/>
                <a:gd name="connsiteX8" fmla="*/ 108857 w 4215960"/>
                <a:gd name="connsiteY8" fmla="*/ 188685 h 3560519"/>
                <a:gd name="connsiteX9" fmla="*/ 94343 w 4215960"/>
                <a:gd name="connsiteY9" fmla="*/ 203200 h 3560519"/>
                <a:gd name="connsiteX10" fmla="*/ 43543 w 4215960"/>
                <a:gd name="connsiteY10" fmla="*/ 283028 h 3560519"/>
                <a:gd name="connsiteX11" fmla="*/ 14514 w 4215960"/>
                <a:gd name="connsiteY11" fmla="*/ 362857 h 3560519"/>
                <a:gd name="connsiteX12" fmla="*/ 0 w 4215960"/>
                <a:gd name="connsiteY12" fmla="*/ 420914 h 3560519"/>
                <a:gd name="connsiteX13" fmla="*/ 7257 w 4215960"/>
                <a:gd name="connsiteY13" fmla="*/ 1393371 h 3560519"/>
                <a:gd name="connsiteX14" fmla="*/ 29028 w 4215960"/>
                <a:gd name="connsiteY14" fmla="*/ 1494971 h 3560519"/>
                <a:gd name="connsiteX15" fmla="*/ 43543 w 4215960"/>
                <a:gd name="connsiteY15" fmla="*/ 1531257 h 3560519"/>
                <a:gd name="connsiteX16" fmla="*/ 58057 w 4215960"/>
                <a:gd name="connsiteY16" fmla="*/ 1596571 h 3560519"/>
                <a:gd name="connsiteX17" fmla="*/ 79828 w 4215960"/>
                <a:gd name="connsiteY17" fmla="*/ 1647371 h 3560519"/>
                <a:gd name="connsiteX18" fmla="*/ 116114 w 4215960"/>
                <a:gd name="connsiteY18" fmla="*/ 1763485 h 3560519"/>
                <a:gd name="connsiteX19" fmla="*/ 137885 w 4215960"/>
                <a:gd name="connsiteY19" fmla="*/ 1828800 h 3560519"/>
                <a:gd name="connsiteX20" fmla="*/ 145143 w 4215960"/>
                <a:gd name="connsiteY20" fmla="*/ 1850571 h 3560519"/>
                <a:gd name="connsiteX21" fmla="*/ 166914 w 4215960"/>
                <a:gd name="connsiteY21" fmla="*/ 1894114 h 3560519"/>
                <a:gd name="connsiteX22" fmla="*/ 188685 w 4215960"/>
                <a:gd name="connsiteY22" fmla="*/ 1944914 h 3560519"/>
                <a:gd name="connsiteX23" fmla="*/ 195943 w 4215960"/>
                <a:gd name="connsiteY23" fmla="*/ 1973943 h 3560519"/>
                <a:gd name="connsiteX24" fmla="*/ 232228 w 4215960"/>
                <a:gd name="connsiteY24" fmla="*/ 2024743 h 3560519"/>
                <a:gd name="connsiteX25" fmla="*/ 254000 w 4215960"/>
                <a:gd name="connsiteY25" fmla="*/ 2082800 h 3560519"/>
                <a:gd name="connsiteX26" fmla="*/ 275771 w 4215960"/>
                <a:gd name="connsiteY26" fmla="*/ 2104571 h 3560519"/>
                <a:gd name="connsiteX27" fmla="*/ 312057 w 4215960"/>
                <a:gd name="connsiteY27" fmla="*/ 2177143 h 3560519"/>
                <a:gd name="connsiteX28" fmla="*/ 348343 w 4215960"/>
                <a:gd name="connsiteY28" fmla="*/ 2227943 h 3560519"/>
                <a:gd name="connsiteX29" fmla="*/ 355600 w 4215960"/>
                <a:gd name="connsiteY29" fmla="*/ 2249714 h 3560519"/>
                <a:gd name="connsiteX30" fmla="*/ 406400 w 4215960"/>
                <a:gd name="connsiteY30" fmla="*/ 2315028 h 3560519"/>
                <a:gd name="connsiteX31" fmla="*/ 435428 w 4215960"/>
                <a:gd name="connsiteY31" fmla="*/ 2380343 h 3560519"/>
                <a:gd name="connsiteX32" fmla="*/ 457200 w 4215960"/>
                <a:gd name="connsiteY32" fmla="*/ 2409371 h 3560519"/>
                <a:gd name="connsiteX33" fmla="*/ 471714 w 4215960"/>
                <a:gd name="connsiteY33" fmla="*/ 2467428 h 3560519"/>
                <a:gd name="connsiteX34" fmla="*/ 478971 w 4215960"/>
                <a:gd name="connsiteY34" fmla="*/ 2489200 h 3560519"/>
                <a:gd name="connsiteX35" fmla="*/ 486228 w 4215960"/>
                <a:gd name="connsiteY35" fmla="*/ 2518228 h 3560519"/>
                <a:gd name="connsiteX36" fmla="*/ 493485 w 4215960"/>
                <a:gd name="connsiteY36" fmla="*/ 2583543 h 3560519"/>
                <a:gd name="connsiteX37" fmla="*/ 515257 w 4215960"/>
                <a:gd name="connsiteY37" fmla="*/ 2641600 h 3560519"/>
                <a:gd name="connsiteX38" fmla="*/ 544285 w 4215960"/>
                <a:gd name="connsiteY38" fmla="*/ 2685143 h 3560519"/>
                <a:gd name="connsiteX39" fmla="*/ 573314 w 4215960"/>
                <a:gd name="connsiteY39" fmla="*/ 2735943 h 3560519"/>
                <a:gd name="connsiteX40" fmla="*/ 602343 w 4215960"/>
                <a:gd name="connsiteY40" fmla="*/ 2757714 h 3560519"/>
                <a:gd name="connsiteX41" fmla="*/ 645885 w 4215960"/>
                <a:gd name="connsiteY41" fmla="*/ 2801257 h 3560519"/>
                <a:gd name="connsiteX42" fmla="*/ 674914 w 4215960"/>
                <a:gd name="connsiteY42" fmla="*/ 2823028 h 3560519"/>
                <a:gd name="connsiteX43" fmla="*/ 711200 w 4215960"/>
                <a:gd name="connsiteY43" fmla="*/ 2866571 h 3560519"/>
                <a:gd name="connsiteX44" fmla="*/ 740228 w 4215960"/>
                <a:gd name="connsiteY44" fmla="*/ 2888343 h 3560519"/>
                <a:gd name="connsiteX45" fmla="*/ 812800 w 4215960"/>
                <a:gd name="connsiteY45" fmla="*/ 2953657 h 3560519"/>
                <a:gd name="connsiteX46" fmla="*/ 849085 w 4215960"/>
                <a:gd name="connsiteY46" fmla="*/ 2997200 h 3560519"/>
                <a:gd name="connsiteX47" fmla="*/ 870857 w 4215960"/>
                <a:gd name="connsiteY47" fmla="*/ 3011714 h 3560519"/>
                <a:gd name="connsiteX48" fmla="*/ 907143 w 4215960"/>
                <a:gd name="connsiteY48" fmla="*/ 3055257 h 3560519"/>
                <a:gd name="connsiteX49" fmla="*/ 936171 w 4215960"/>
                <a:gd name="connsiteY49" fmla="*/ 3077028 h 3560519"/>
                <a:gd name="connsiteX50" fmla="*/ 1030514 w 4215960"/>
                <a:gd name="connsiteY50" fmla="*/ 3120571 h 3560519"/>
                <a:gd name="connsiteX51" fmla="*/ 1480457 w 4215960"/>
                <a:gd name="connsiteY51" fmla="*/ 3106057 h 3560519"/>
                <a:gd name="connsiteX52" fmla="*/ 1531257 w 4215960"/>
                <a:gd name="connsiteY52" fmla="*/ 3091543 h 3560519"/>
                <a:gd name="connsiteX53" fmla="*/ 1618343 w 4215960"/>
                <a:gd name="connsiteY53" fmla="*/ 3084285 h 3560519"/>
                <a:gd name="connsiteX54" fmla="*/ 1698171 w 4215960"/>
                <a:gd name="connsiteY54" fmla="*/ 3069771 h 3560519"/>
                <a:gd name="connsiteX55" fmla="*/ 1756228 w 4215960"/>
                <a:gd name="connsiteY55" fmla="*/ 3062514 h 3560519"/>
                <a:gd name="connsiteX56" fmla="*/ 1785257 w 4215960"/>
                <a:gd name="connsiteY56" fmla="*/ 3048000 h 3560519"/>
                <a:gd name="connsiteX57" fmla="*/ 1850571 w 4215960"/>
                <a:gd name="connsiteY57" fmla="*/ 3026228 h 3560519"/>
                <a:gd name="connsiteX58" fmla="*/ 1886857 w 4215960"/>
                <a:gd name="connsiteY58" fmla="*/ 3011714 h 3560519"/>
                <a:gd name="connsiteX59" fmla="*/ 1988457 w 4215960"/>
                <a:gd name="connsiteY59" fmla="*/ 2997200 h 3560519"/>
                <a:gd name="connsiteX60" fmla="*/ 2017485 w 4215960"/>
                <a:gd name="connsiteY60" fmla="*/ 2989943 h 3560519"/>
                <a:gd name="connsiteX61" fmla="*/ 2053771 w 4215960"/>
                <a:gd name="connsiteY61" fmla="*/ 2982685 h 3560519"/>
                <a:gd name="connsiteX62" fmla="*/ 2140857 w 4215960"/>
                <a:gd name="connsiteY62" fmla="*/ 2968171 h 3560519"/>
                <a:gd name="connsiteX63" fmla="*/ 3052535 w 4215960"/>
                <a:gd name="connsiteY63" fmla="*/ 3328081 h 3560519"/>
                <a:gd name="connsiteX64" fmla="*/ 3268887 w 4215960"/>
                <a:gd name="connsiteY64" fmla="*/ 3556224 h 3560519"/>
                <a:gd name="connsiteX65" fmla="*/ 3208563 w 4215960"/>
                <a:gd name="connsiteY65" fmla="*/ 3489549 h 3560519"/>
                <a:gd name="connsiteX66" fmla="*/ 3205387 w 4215960"/>
                <a:gd name="connsiteY66" fmla="*/ 3421287 h 3560519"/>
                <a:gd name="connsiteX67" fmla="*/ 3259362 w 4215960"/>
                <a:gd name="connsiteY67" fmla="*/ 3476850 h 3560519"/>
                <a:gd name="connsiteX68" fmla="*/ 3308575 w 4215960"/>
                <a:gd name="connsiteY68" fmla="*/ 3481612 h 3560519"/>
                <a:gd name="connsiteX69" fmla="*/ 3302225 w 4215960"/>
                <a:gd name="connsiteY69" fmla="*/ 3432400 h 3560519"/>
                <a:gd name="connsiteX70" fmla="*/ 3362550 w 4215960"/>
                <a:gd name="connsiteY70" fmla="*/ 3437162 h 3560519"/>
                <a:gd name="connsiteX71" fmla="*/ 3424462 w 4215960"/>
                <a:gd name="connsiteY71" fmla="*/ 3480024 h 3560519"/>
                <a:gd name="connsiteX72" fmla="*/ 3456212 w 4215960"/>
                <a:gd name="connsiteY72" fmla="*/ 3467325 h 3560519"/>
                <a:gd name="connsiteX73" fmla="*/ 3449863 w 4215960"/>
                <a:gd name="connsiteY73" fmla="*/ 3432400 h 3560519"/>
                <a:gd name="connsiteX74" fmla="*/ 3491138 w 4215960"/>
                <a:gd name="connsiteY74" fmla="*/ 3408588 h 3560519"/>
                <a:gd name="connsiteX75" fmla="*/ 3575275 w 4215960"/>
                <a:gd name="connsiteY75" fmla="*/ 3465738 h 3560519"/>
                <a:gd name="connsiteX76" fmla="*/ 3592738 w 4215960"/>
                <a:gd name="connsiteY76" fmla="*/ 3364140 h 3560519"/>
                <a:gd name="connsiteX77" fmla="*/ 3567338 w 4215960"/>
                <a:gd name="connsiteY77" fmla="*/ 3341914 h 3560519"/>
                <a:gd name="connsiteX78" fmla="*/ 3494312 w 4215960"/>
                <a:gd name="connsiteY78" fmla="*/ 3299051 h 3560519"/>
                <a:gd name="connsiteX79" fmla="*/ 3516537 w 4215960"/>
                <a:gd name="connsiteY79" fmla="*/ 3273652 h 3560519"/>
                <a:gd name="connsiteX80" fmla="*/ 3537175 w 4215960"/>
                <a:gd name="connsiteY80" fmla="*/ 3251426 h 3560519"/>
                <a:gd name="connsiteX81" fmla="*/ 3591150 w 4215960"/>
                <a:gd name="connsiteY81" fmla="*/ 3283177 h 3560519"/>
                <a:gd name="connsiteX82" fmla="*/ 3597500 w 4215960"/>
                <a:gd name="connsiteY82" fmla="*/ 3238727 h 3560519"/>
                <a:gd name="connsiteX83" fmla="*/ 3541937 w 4215960"/>
                <a:gd name="connsiteY83" fmla="*/ 3214914 h 3560519"/>
                <a:gd name="connsiteX84" fmla="*/ 3540350 w 4215960"/>
                <a:gd name="connsiteY84" fmla="*/ 3205390 h 3560519"/>
                <a:gd name="connsiteX85" fmla="*/ 3527649 w 4215960"/>
                <a:gd name="connsiteY85" fmla="*/ 3167291 h 3560519"/>
                <a:gd name="connsiteX86" fmla="*/ 3533999 w 4215960"/>
                <a:gd name="connsiteY86" fmla="*/ 3119665 h 3560519"/>
                <a:gd name="connsiteX87" fmla="*/ 3545112 w 4215960"/>
                <a:gd name="connsiteY87" fmla="*/ 3064102 h 3560519"/>
                <a:gd name="connsiteX88" fmla="*/ 3507012 w 4215960"/>
                <a:gd name="connsiteY88" fmla="*/ 3033940 h 3560519"/>
                <a:gd name="connsiteX89" fmla="*/ 3540349 w 4215960"/>
                <a:gd name="connsiteY89" fmla="*/ 3024415 h 3560519"/>
                <a:gd name="connsiteX90" fmla="*/ 3518124 w 4215960"/>
                <a:gd name="connsiteY90" fmla="*/ 2987902 h 3560519"/>
                <a:gd name="connsiteX91" fmla="*/ 3556225 w 4215960"/>
                <a:gd name="connsiteY91" fmla="*/ 2983141 h 3560519"/>
                <a:gd name="connsiteX92" fmla="*/ 3562574 w 4215960"/>
                <a:gd name="connsiteY92" fmla="*/ 2949802 h 3560519"/>
                <a:gd name="connsiteX93" fmla="*/ 3624488 w 4215960"/>
                <a:gd name="connsiteY93" fmla="*/ 2959329 h 3560519"/>
                <a:gd name="connsiteX94" fmla="*/ 3657601 w 4215960"/>
                <a:gd name="connsiteY94" fmla="*/ 2974521 h 3560519"/>
                <a:gd name="connsiteX95" fmla="*/ 3623808 w 4215960"/>
                <a:gd name="connsiteY95" fmla="*/ 3015569 h 3560519"/>
                <a:gd name="connsiteX96" fmla="*/ 3662816 w 4215960"/>
                <a:gd name="connsiteY96" fmla="*/ 3123065 h 3560519"/>
                <a:gd name="connsiteX97" fmla="*/ 3715203 w 4215960"/>
                <a:gd name="connsiteY97" fmla="*/ 3154363 h 3560519"/>
                <a:gd name="connsiteX98" fmla="*/ 3767137 w 4215960"/>
                <a:gd name="connsiteY98" fmla="*/ 3112181 h 3560519"/>
                <a:gd name="connsiteX99" fmla="*/ 3852862 w 4215960"/>
                <a:gd name="connsiteY99" fmla="*/ 3063648 h 3560519"/>
                <a:gd name="connsiteX100" fmla="*/ 3835626 w 4215960"/>
                <a:gd name="connsiteY100" fmla="*/ 2974747 h 3560519"/>
                <a:gd name="connsiteX101" fmla="*/ 3912960 w 4215960"/>
                <a:gd name="connsiteY101" fmla="*/ 2842078 h 3560519"/>
                <a:gd name="connsiteX102" fmla="*/ 4205514 w 4215960"/>
                <a:gd name="connsiteY102" fmla="*/ 2508930 h 3560519"/>
                <a:gd name="connsiteX103" fmla="*/ 4124097 w 4215960"/>
                <a:gd name="connsiteY103" fmla="*/ 2499858 h 3560519"/>
                <a:gd name="connsiteX104" fmla="*/ 4128634 w 4215960"/>
                <a:gd name="connsiteY104" fmla="*/ 2408010 h 3560519"/>
                <a:gd name="connsiteX105" fmla="*/ 4079647 w 4215960"/>
                <a:gd name="connsiteY105" fmla="*/ 2382838 h 3560519"/>
                <a:gd name="connsiteX106" fmla="*/ 3995510 w 4215960"/>
                <a:gd name="connsiteY106" fmla="*/ 2414360 h 3560519"/>
                <a:gd name="connsiteX107" fmla="*/ 3958771 w 4215960"/>
                <a:gd name="connsiteY107" fmla="*/ 2378075 h 3560519"/>
                <a:gd name="connsiteX108" fmla="*/ 4003448 w 4215960"/>
                <a:gd name="connsiteY108" fmla="*/ 2355170 h 3560519"/>
                <a:gd name="connsiteX109" fmla="*/ 3874181 w 4215960"/>
                <a:gd name="connsiteY109" fmla="*/ 2141991 h 3560519"/>
                <a:gd name="connsiteX110" fmla="*/ 3889147 w 4215960"/>
                <a:gd name="connsiteY110" fmla="*/ 2111828 h 3560519"/>
                <a:gd name="connsiteX111" fmla="*/ 3865562 w 4215960"/>
                <a:gd name="connsiteY111" fmla="*/ 1996168 h 3560519"/>
                <a:gd name="connsiteX112" fmla="*/ 3706813 w 4215960"/>
                <a:gd name="connsiteY112" fmla="*/ 1985282 h 3560519"/>
                <a:gd name="connsiteX113" fmla="*/ 3673475 w 4215960"/>
                <a:gd name="connsiteY113" fmla="*/ 2034040 h 3560519"/>
                <a:gd name="connsiteX114" fmla="*/ 3584575 w 4215960"/>
                <a:gd name="connsiteY114" fmla="*/ 2048556 h 3560519"/>
                <a:gd name="connsiteX115" fmla="*/ 3590925 w 4215960"/>
                <a:gd name="connsiteY115" fmla="*/ 2026557 h 3560519"/>
                <a:gd name="connsiteX116" fmla="*/ 3537403 w 4215960"/>
                <a:gd name="connsiteY116" fmla="*/ 2010456 h 3560519"/>
                <a:gd name="connsiteX117" fmla="*/ 3512684 w 4215960"/>
                <a:gd name="connsiteY117" fmla="*/ 1845355 h 3560519"/>
                <a:gd name="connsiteX118" fmla="*/ 3232377 w 4215960"/>
                <a:gd name="connsiteY118" fmla="*/ 1778680 h 3560519"/>
                <a:gd name="connsiteX119" fmla="*/ 3096078 w 4215960"/>
                <a:gd name="connsiteY119" fmla="*/ 1821996 h 3560519"/>
                <a:gd name="connsiteX120" fmla="*/ 2964089 w 4215960"/>
                <a:gd name="connsiteY120" fmla="*/ 1814512 h 3560519"/>
                <a:gd name="connsiteX121" fmla="*/ 2831646 w 4215960"/>
                <a:gd name="connsiteY121" fmla="*/ 1703614 h 3560519"/>
                <a:gd name="connsiteX122" fmla="*/ 2618468 w 4215960"/>
                <a:gd name="connsiteY122" fmla="*/ 1400401 h 3560519"/>
                <a:gd name="connsiteX123" fmla="*/ 2220006 w 4215960"/>
                <a:gd name="connsiteY123" fmla="*/ 1260928 h 3560519"/>
                <a:gd name="connsiteX124" fmla="*/ 1821543 w 4215960"/>
                <a:gd name="connsiteY124" fmla="*/ 1284514 h 3560519"/>
                <a:gd name="connsiteX125" fmla="*/ 1799771 w 4215960"/>
                <a:gd name="connsiteY125" fmla="*/ 1211943 h 3560519"/>
                <a:gd name="connsiteX126" fmla="*/ 1756228 w 4215960"/>
                <a:gd name="connsiteY126" fmla="*/ 1139371 h 3560519"/>
                <a:gd name="connsiteX127" fmla="*/ 1625600 w 4215960"/>
                <a:gd name="connsiteY127" fmla="*/ 986971 h 3560519"/>
                <a:gd name="connsiteX128" fmla="*/ 1589314 w 4215960"/>
                <a:gd name="connsiteY128" fmla="*/ 928914 h 3560519"/>
                <a:gd name="connsiteX129" fmla="*/ 1574800 w 4215960"/>
                <a:gd name="connsiteY129" fmla="*/ 892628 h 3560519"/>
                <a:gd name="connsiteX130" fmla="*/ 1538514 w 4215960"/>
                <a:gd name="connsiteY130" fmla="*/ 856343 h 3560519"/>
                <a:gd name="connsiteX131" fmla="*/ 1509485 w 4215960"/>
                <a:gd name="connsiteY131" fmla="*/ 820057 h 3560519"/>
                <a:gd name="connsiteX132" fmla="*/ 1473200 w 4215960"/>
                <a:gd name="connsiteY132" fmla="*/ 783771 h 3560519"/>
                <a:gd name="connsiteX133" fmla="*/ 1436914 w 4215960"/>
                <a:gd name="connsiteY133" fmla="*/ 718457 h 3560519"/>
                <a:gd name="connsiteX134" fmla="*/ 1357085 w 4215960"/>
                <a:gd name="connsiteY134" fmla="*/ 624114 h 3560519"/>
                <a:gd name="connsiteX135" fmla="*/ 1335314 w 4215960"/>
                <a:gd name="connsiteY135" fmla="*/ 602343 h 3560519"/>
                <a:gd name="connsiteX136" fmla="*/ 1277257 w 4215960"/>
                <a:gd name="connsiteY136" fmla="*/ 529771 h 3560519"/>
                <a:gd name="connsiteX137" fmla="*/ 1219200 w 4215960"/>
                <a:gd name="connsiteY137" fmla="*/ 464457 h 3560519"/>
                <a:gd name="connsiteX138" fmla="*/ 1161143 w 4215960"/>
                <a:gd name="connsiteY138" fmla="*/ 406400 h 3560519"/>
                <a:gd name="connsiteX139" fmla="*/ 1081314 w 4215960"/>
                <a:gd name="connsiteY139" fmla="*/ 362857 h 3560519"/>
                <a:gd name="connsiteX140" fmla="*/ 1052285 w 4215960"/>
                <a:gd name="connsiteY140" fmla="*/ 333828 h 3560519"/>
                <a:gd name="connsiteX141" fmla="*/ 1001485 w 4215960"/>
                <a:gd name="connsiteY141" fmla="*/ 304800 h 3560519"/>
                <a:gd name="connsiteX142" fmla="*/ 979714 w 4215960"/>
                <a:gd name="connsiteY142" fmla="*/ 290285 h 3560519"/>
                <a:gd name="connsiteX143" fmla="*/ 928914 w 4215960"/>
                <a:gd name="connsiteY143" fmla="*/ 246743 h 3560519"/>
                <a:gd name="connsiteX144" fmla="*/ 907143 w 4215960"/>
                <a:gd name="connsiteY144" fmla="*/ 232228 h 3560519"/>
                <a:gd name="connsiteX145" fmla="*/ 885371 w 4215960"/>
                <a:gd name="connsiteY145" fmla="*/ 224971 h 3560519"/>
                <a:gd name="connsiteX146" fmla="*/ 849085 w 4215960"/>
                <a:gd name="connsiteY146" fmla="*/ 188685 h 3560519"/>
                <a:gd name="connsiteX147" fmla="*/ 820057 w 4215960"/>
                <a:gd name="connsiteY147" fmla="*/ 166914 h 3560519"/>
                <a:gd name="connsiteX148" fmla="*/ 812800 w 4215960"/>
                <a:gd name="connsiteY148" fmla="*/ 145143 h 3560519"/>
                <a:gd name="connsiteX149" fmla="*/ 762000 w 4215960"/>
                <a:gd name="connsiteY149" fmla="*/ 116114 h 3560519"/>
                <a:gd name="connsiteX150" fmla="*/ 740228 w 4215960"/>
                <a:gd name="connsiteY150" fmla="*/ 101600 h 3560519"/>
                <a:gd name="connsiteX151" fmla="*/ 703943 w 4215960"/>
                <a:gd name="connsiteY151" fmla="*/ 65314 h 3560519"/>
                <a:gd name="connsiteX152" fmla="*/ 689428 w 4215960"/>
                <a:gd name="connsiteY152" fmla="*/ 50800 h 3560519"/>
                <a:gd name="connsiteX153" fmla="*/ 660400 w 4215960"/>
                <a:gd name="connsiteY153" fmla="*/ 43543 h 3560519"/>
                <a:gd name="connsiteX154" fmla="*/ 638628 w 4215960"/>
                <a:gd name="connsiteY154" fmla="*/ 36285 h 3560519"/>
                <a:gd name="connsiteX155" fmla="*/ 602343 w 4215960"/>
                <a:gd name="connsiteY155" fmla="*/ 0 h 3560519"/>
                <a:gd name="connsiteX0" fmla="*/ 602343 w 4215960"/>
                <a:gd name="connsiteY0" fmla="*/ 0 h 3560519"/>
                <a:gd name="connsiteX1" fmla="*/ 406400 w 4215960"/>
                <a:gd name="connsiteY1" fmla="*/ 7257 h 3560519"/>
                <a:gd name="connsiteX2" fmla="*/ 362857 w 4215960"/>
                <a:gd name="connsiteY2" fmla="*/ 36285 h 3560519"/>
                <a:gd name="connsiteX3" fmla="*/ 312057 w 4215960"/>
                <a:gd name="connsiteY3" fmla="*/ 50800 h 3560519"/>
                <a:gd name="connsiteX4" fmla="*/ 239485 w 4215960"/>
                <a:gd name="connsiteY4" fmla="*/ 101600 h 3560519"/>
                <a:gd name="connsiteX5" fmla="*/ 210457 w 4215960"/>
                <a:gd name="connsiteY5" fmla="*/ 108857 h 3560519"/>
                <a:gd name="connsiteX6" fmla="*/ 159657 w 4215960"/>
                <a:gd name="connsiteY6" fmla="*/ 137885 h 3560519"/>
                <a:gd name="connsiteX7" fmla="*/ 130628 w 4215960"/>
                <a:gd name="connsiteY7" fmla="*/ 166914 h 3560519"/>
                <a:gd name="connsiteX8" fmla="*/ 108857 w 4215960"/>
                <a:gd name="connsiteY8" fmla="*/ 188685 h 3560519"/>
                <a:gd name="connsiteX9" fmla="*/ 94343 w 4215960"/>
                <a:gd name="connsiteY9" fmla="*/ 203200 h 3560519"/>
                <a:gd name="connsiteX10" fmla="*/ 43543 w 4215960"/>
                <a:gd name="connsiteY10" fmla="*/ 283028 h 3560519"/>
                <a:gd name="connsiteX11" fmla="*/ 14514 w 4215960"/>
                <a:gd name="connsiteY11" fmla="*/ 362857 h 3560519"/>
                <a:gd name="connsiteX12" fmla="*/ 0 w 4215960"/>
                <a:gd name="connsiteY12" fmla="*/ 420914 h 3560519"/>
                <a:gd name="connsiteX13" fmla="*/ 7257 w 4215960"/>
                <a:gd name="connsiteY13" fmla="*/ 1393371 h 3560519"/>
                <a:gd name="connsiteX14" fmla="*/ 29028 w 4215960"/>
                <a:gd name="connsiteY14" fmla="*/ 1494971 h 3560519"/>
                <a:gd name="connsiteX15" fmla="*/ 43543 w 4215960"/>
                <a:gd name="connsiteY15" fmla="*/ 1531257 h 3560519"/>
                <a:gd name="connsiteX16" fmla="*/ 58057 w 4215960"/>
                <a:gd name="connsiteY16" fmla="*/ 1596571 h 3560519"/>
                <a:gd name="connsiteX17" fmla="*/ 79828 w 4215960"/>
                <a:gd name="connsiteY17" fmla="*/ 1647371 h 3560519"/>
                <a:gd name="connsiteX18" fmla="*/ 116114 w 4215960"/>
                <a:gd name="connsiteY18" fmla="*/ 1763485 h 3560519"/>
                <a:gd name="connsiteX19" fmla="*/ 137885 w 4215960"/>
                <a:gd name="connsiteY19" fmla="*/ 1828800 h 3560519"/>
                <a:gd name="connsiteX20" fmla="*/ 145143 w 4215960"/>
                <a:gd name="connsiteY20" fmla="*/ 1850571 h 3560519"/>
                <a:gd name="connsiteX21" fmla="*/ 166914 w 4215960"/>
                <a:gd name="connsiteY21" fmla="*/ 1894114 h 3560519"/>
                <a:gd name="connsiteX22" fmla="*/ 188685 w 4215960"/>
                <a:gd name="connsiteY22" fmla="*/ 1944914 h 3560519"/>
                <a:gd name="connsiteX23" fmla="*/ 195943 w 4215960"/>
                <a:gd name="connsiteY23" fmla="*/ 1973943 h 3560519"/>
                <a:gd name="connsiteX24" fmla="*/ 232228 w 4215960"/>
                <a:gd name="connsiteY24" fmla="*/ 2024743 h 3560519"/>
                <a:gd name="connsiteX25" fmla="*/ 254000 w 4215960"/>
                <a:gd name="connsiteY25" fmla="*/ 2082800 h 3560519"/>
                <a:gd name="connsiteX26" fmla="*/ 275771 w 4215960"/>
                <a:gd name="connsiteY26" fmla="*/ 2104571 h 3560519"/>
                <a:gd name="connsiteX27" fmla="*/ 312057 w 4215960"/>
                <a:gd name="connsiteY27" fmla="*/ 2177143 h 3560519"/>
                <a:gd name="connsiteX28" fmla="*/ 348343 w 4215960"/>
                <a:gd name="connsiteY28" fmla="*/ 2227943 h 3560519"/>
                <a:gd name="connsiteX29" fmla="*/ 355600 w 4215960"/>
                <a:gd name="connsiteY29" fmla="*/ 2249714 h 3560519"/>
                <a:gd name="connsiteX30" fmla="*/ 406400 w 4215960"/>
                <a:gd name="connsiteY30" fmla="*/ 2315028 h 3560519"/>
                <a:gd name="connsiteX31" fmla="*/ 435428 w 4215960"/>
                <a:gd name="connsiteY31" fmla="*/ 2380343 h 3560519"/>
                <a:gd name="connsiteX32" fmla="*/ 457200 w 4215960"/>
                <a:gd name="connsiteY32" fmla="*/ 2409371 h 3560519"/>
                <a:gd name="connsiteX33" fmla="*/ 471714 w 4215960"/>
                <a:gd name="connsiteY33" fmla="*/ 2467428 h 3560519"/>
                <a:gd name="connsiteX34" fmla="*/ 478971 w 4215960"/>
                <a:gd name="connsiteY34" fmla="*/ 2489200 h 3560519"/>
                <a:gd name="connsiteX35" fmla="*/ 486228 w 4215960"/>
                <a:gd name="connsiteY35" fmla="*/ 2518228 h 3560519"/>
                <a:gd name="connsiteX36" fmla="*/ 493485 w 4215960"/>
                <a:gd name="connsiteY36" fmla="*/ 2583543 h 3560519"/>
                <a:gd name="connsiteX37" fmla="*/ 515257 w 4215960"/>
                <a:gd name="connsiteY37" fmla="*/ 2641600 h 3560519"/>
                <a:gd name="connsiteX38" fmla="*/ 544285 w 4215960"/>
                <a:gd name="connsiteY38" fmla="*/ 2685143 h 3560519"/>
                <a:gd name="connsiteX39" fmla="*/ 573314 w 4215960"/>
                <a:gd name="connsiteY39" fmla="*/ 2735943 h 3560519"/>
                <a:gd name="connsiteX40" fmla="*/ 602343 w 4215960"/>
                <a:gd name="connsiteY40" fmla="*/ 2757714 h 3560519"/>
                <a:gd name="connsiteX41" fmla="*/ 645885 w 4215960"/>
                <a:gd name="connsiteY41" fmla="*/ 2801257 h 3560519"/>
                <a:gd name="connsiteX42" fmla="*/ 674914 w 4215960"/>
                <a:gd name="connsiteY42" fmla="*/ 2823028 h 3560519"/>
                <a:gd name="connsiteX43" fmla="*/ 711200 w 4215960"/>
                <a:gd name="connsiteY43" fmla="*/ 2866571 h 3560519"/>
                <a:gd name="connsiteX44" fmla="*/ 740228 w 4215960"/>
                <a:gd name="connsiteY44" fmla="*/ 2888343 h 3560519"/>
                <a:gd name="connsiteX45" fmla="*/ 812800 w 4215960"/>
                <a:gd name="connsiteY45" fmla="*/ 2953657 h 3560519"/>
                <a:gd name="connsiteX46" fmla="*/ 849085 w 4215960"/>
                <a:gd name="connsiteY46" fmla="*/ 2997200 h 3560519"/>
                <a:gd name="connsiteX47" fmla="*/ 870857 w 4215960"/>
                <a:gd name="connsiteY47" fmla="*/ 3011714 h 3560519"/>
                <a:gd name="connsiteX48" fmla="*/ 907143 w 4215960"/>
                <a:gd name="connsiteY48" fmla="*/ 3055257 h 3560519"/>
                <a:gd name="connsiteX49" fmla="*/ 936171 w 4215960"/>
                <a:gd name="connsiteY49" fmla="*/ 3077028 h 3560519"/>
                <a:gd name="connsiteX50" fmla="*/ 1030514 w 4215960"/>
                <a:gd name="connsiteY50" fmla="*/ 3120571 h 3560519"/>
                <a:gd name="connsiteX51" fmla="*/ 1480457 w 4215960"/>
                <a:gd name="connsiteY51" fmla="*/ 3106057 h 3560519"/>
                <a:gd name="connsiteX52" fmla="*/ 1531257 w 4215960"/>
                <a:gd name="connsiteY52" fmla="*/ 3091543 h 3560519"/>
                <a:gd name="connsiteX53" fmla="*/ 1618343 w 4215960"/>
                <a:gd name="connsiteY53" fmla="*/ 3084285 h 3560519"/>
                <a:gd name="connsiteX54" fmla="*/ 1698171 w 4215960"/>
                <a:gd name="connsiteY54" fmla="*/ 3069771 h 3560519"/>
                <a:gd name="connsiteX55" fmla="*/ 1756228 w 4215960"/>
                <a:gd name="connsiteY55" fmla="*/ 3062514 h 3560519"/>
                <a:gd name="connsiteX56" fmla="*/ 1785257 w 4215960"/>
                <a:gd name="connsiteY56" fmla="*/ 3048000 h 3560519"/>
                <a:gd name="connsiteX57" fmla="*/ 1850571 w 4215960"/>
                <a:gd name="connsiteY57" fmla="*/ 3026228 h 3560519"/>
                <a:gd name="connsiteX58" fmla="*/ 1886857 w 4215960"/>
                <a:gd name="connsiteY58" fmla="*/ 3011714 h 3560519"/>
                <a:gd name="connsiteX59" fmla="*/ 1988457 w 4215960"/>
                <a:gd name="connsiteY59" fmla="*/ 2997200 h 3560519"/>
                <a:gd name="connsiteX60" fmla="*/ 2017485 w 4215960"/>
                <a:gd name="connsiteY60" fmla="*/ 2989943 h 3560519"/>
                <a:gd name="connsiteX61" fmla="*/ 2053771 w 4215960"/>
                <a:gd name="connsiteY61" fmla="*/ 2982685 h 3560519"/>
                <a:gd name="connsiteX62" fmla="*/ 2140857 w 4215960"/>
                <a:gd name="connsiteY62" fmla="*/ 2968171 h 3560519"/>
                <a:gd name="connsiteX63" fmla="*/ 3052535 w 4215960"/>
                <a:gd name="connsiteY63" fmla="*/ 3328081 h 3560519"/>
                <a:gd name="connsiteX64" fmla="*/ 3268887 w 4215960"/>
                <a:gd name="connsiteY64" fmla="*/ 3556224 h 3560519"/>
                <a:gd name="connsiteX65" fmla="*/ 3208563 w 4215960"/>
                <a:gd name="connsiteY65" fmla="*/ 3489549 h 3560519"/>
                <a:gd name="connsiteX66" fmla="*/ 3205387 w 4215960"/>
                <a:gd name="connsiteY66" fmla="*/ 3421287 h 3560519"/>
                <a:gd name="connsiteX67" fmla="*/ 3259362 w 4215960"/>
                <a:gd name="connsiteY67" fmla="*/ 3476850 h 3560519"/>
                <a:gd name="connsiteX68" fmla="*/ 3308575 w 4215960"/>
                <a:gd name="connsiteY68" fmla="*/ 3481612 h 3560519"/>
                <a:gd name="connsiteX69" fmla="*/ 3302225 w 4215960"/>
                <a:gd name="connsiteY69" fmla="*/ 3432400 h 3560519"/>
                <a:gd name="connsiteX70" fmla="*/ 3362550 w 4215960"/>
                <a:gd name="connsiteY70" fmla="*/ 3437162 h 3560519"/>
                <a:gd name="connsiteX71" fmla="*/ 3424462 w 4215960"/>
                <a:gd name="connsiteY71" fmla="*/ 3480024 h 3560519"/>
                <a:gd name="connsiteX72" fmla="*/ 3456212 w 4215960"/>
                <a:gd name="connsiteY72" fmla="*/ 3467325 h 3560519"/>
                <a:gd name="connsiteX73" fmla="*/ 3449863 w 4215960"/>
                <a:gd name="connsiteY73" fmla="*/ 3432400 h 3560519"/>
                <a:gd name="connsiteX74" fmla="*/ 3491138 w 4215960"/>
                <a:gd name="connsiteY74" fmla="*/ 3408588 h 3560519"/>
                <a:gd name="connsiteX75" fmla="*/ 3575275 w 4215960"/>
                <a:gd name="connsiteY75" fmla="*/ 3465738 h 3560519"/>
                <a:gd name="connsiteX76" fmla="*/ 3592738 w 4215960"/>
                <a:gd name="connsiteY76" fmla="*/ 3364140 h 3560519"/>
                <a:gd name="connsiteX77" fmla="*/ 3567338 w 4215960"/>
                <a:gd name="connsiteY77" fmla="*/ 3341914 h 3560519"/>
                <a:gd name="connsiteX78" fmla="*/ 3494312 w 4215960"/>
                <a:gd name="connsiteY78" fmla="*/ 3299051 h 3560519"/>
                <a:gd name="connsiteX79" fmla="*/ 3516537 w 4215960"/>
                <a:gd name="connsiteY79" fmla="*/ 3273652 h 3560519"/>
                <a:gd name="connsiteX80" fmla="*/ 3537175 w 4215960"/>
                <a:gd name="connsiteY80" fmla="*/ 3251426 h 3560519"/>
                <a:gd name="connsiteX81" fmla="*/ 3591150 w 4215960"/>
                <a:gd name="connsiteY81" fmla="*/ 3283177 h 3560519"/>
                <a:gd name="connsiteX82" fmla="*/ 3597500 w 4215960"/>
                <a:gd name="connsiteY82" fmla="*/ 3238727 h 3560519"/>
                <a:gd name="connsiteX83" fmla="*/ 3541937 w 4215960"/>
                <a:gd name="connsiteY83" fmla="*/ 3214914 h 3560519"/>
                <a:gd name="connsiteX84" fmla="*/ 3540350 w 4215960"/>
                <a:gd name="connsiteY84" fmla="*/ 3205390 h 3560519"/>
                <a:gd name="connsiteX85" fmla="*/ 3527649 w 4215960"/>
                <a:gd name="connsiteY85" fmla="*/ 3167291 h 3560519"/>
                <a:gd name="connsiteX86" fmla="*/ 3533999 w 4215960"/>
                <a:gd name="connsiteY86" fmla="*/ 3119665 h 3560519"/>
                <a:gd name="connsiteX87" fmla="*/ 3545112 w 4215960"/>
                <a:gd name="connsiteY87" fmla="*/ 3064102 h 3560519"/>
                <a:gd name="connsiteX88" fmla="*/ 3507012 w 4215960"/>
                <a:gd name="connsiteY88" fmla="*/ 3033940 h 3560519"/>
                <a:gd name="connsiteX89" fmla="*/ 3540349 w 4215960"/>
                <a:gd name="connsiteY89" fmla="*/ 3024415 h 3560519"/>
                <a:gd name="connsiteX90" fmla="*/ 3518124 w 4215960"/>
                <a:gd name="connsiteY90" fmla="*/ 2987902 h 3560519"/>
                <a:gd name="connsiteX91" fmla="*/ 3556225 w 4215960"/>
                <a:gd name="connsiteY91" fmla="*/ 2983141 h 3560519"/>
                <a:gd name="connsiteX92" fmla="*/ 3562574 w 4215960"/>
                <a:gd name="connsiteY92" fmla="*/ 2949802 h 3560519"/>
                <a:gd name="connsiteX93" fmla="*/ 3624488 w 4215960"/>
                <a:gd name="connsiteY93" fmla="*/ 2959329 h 3560519"/>
                <a:gd name="connsiteX94" fmla="*/ 3657601 w 4215960"/>
                <a:gd name="connsiteY94" fmla="*/ 2974521 h 3560519"/>
                <a:gd name="connsiteX95" fmla="*/ 3623808 w 4215960"/>
                <a:gd name="connsiteY95" fmla="*/ 3015569 h 3560519"/>
                <a:gd name="connsiteX96" fmla="*/ 3662816 w 4215960"/>
                <a:gd name="connsiteY96" fmla="*/ 3123065 h 3560519"/>
                <a:gd name="connsiteX97" fmla="*/ 3715203 w 4215960"/>
                <a:gd name="connsiteY97" fmla="*/ 3154363 h 3560519"/>
                <a:gd name="connsiteX98" fmla="*/ 3767137 w 4215960"/>
                <a:gd name="connsiteY98" fmla="*/ 3112181 h 3560519"/>
                <a:gd name="connsiteX99" fmla="*/ 3852862 w 4215960"/>
                <a:gd name="connsiteY99" fmla="*/ 3063648 h 3560519"/>
                <a:gd name="connsiteX100" fmla="*/ 3835626 w 4215960"/>
                <a:gd name="connsiteY100" fmla="*/ 2974747 h 3560519"/>
                <a:gd name="connsiteX101" fmla="*/ 3912960 w 4215960"/>
                <a:gd name="connsiteY101" fmla="*/ 2842078 h 3560519"/>
                <a:gd name="connsiteX102" fmla="*/ 4205514 w 4215960"/>
                <a:gd name="connsiteY102" fmla="*/ 2508930 h 3560519"/>
                <a:gd name="connsiteX103" fmla="*/ 4124097 w 4215960"/>
                <a:gd name="connsiteY103" fmla="*/ 2499858 h 3560519"/>
                <a:gd name="connsiteX104" fmla="*/ 4128634 w 4215960"/>
                <a:gd name="connsiteY104" fmla="*/ 2408010 h 3560519"/>
                <a:gd name="connsiteX105" fmla="*/ 4079647 w 4215960"/>
                <a:gd name="connsiteY105" fmla="*/ 2382838 h 3560519"/>
                <a:gd name="connsiteX106" fmla="*/ 3995510 w 4215960"/>
                <a:gd name="connsiteY106" fmla="*/ 2414360 h 3560519"/>
                <a:gd name="connsiteX107" fmla="*/ 3958771 w 4215960"/>
                <a:gd name="connsiteY107" fmla="*/ 2378075 h 3560519"/>
                <a:gd name="connsiteX108" fmla="*/ 4003448 w 4215960"/>
                <a:gd name="connsiteY108" fmla="*/ 2355170 h 3560519"/>
                <a:gd name="connsiteX109" fmla="*/ 3874181 w 4215960"/>
                <a:gd name="connsiteY109" fmla="*/ 2141991 h 3560519"/>
                <a:gd name="connsiteX110" fmla="*/ 3889147 w 4215960"/>
                <a:gd name="connsiteY110" fmla="*/ 2111828 h 3560519"/>
                <a:gd name="connsiteX111" fmla="*/ 3865562 w 4215960"/>
                <a:gd name="connsiteY111" fmla="*/ 1996168 h 3560519"/>
                <a:gd name="connsiteX112" fmla="*/ 3706813 w 4215960"/>
                <a:gd name="connsiteY112" fmla="*/ 1985282 h 3560519"/>
                <a:gd name="connsiteX113" fmla="*/ 3673475 w 4215960"/>
                <a:gd name="connsiteY113" fmla="*/ 2034040 h 3560519"/>
                <a:gd name="connsiteX114" fmla="*/ 3584575 w 4215960"/>
                <a:gd name="connsiteY114" fmla="*/ 2048556 h 3560519"/>
                <a:gd name="connsiteX115" fmla="*/ 3590925 w 4215960"/>
                <a:gd name="connsiteY115" fmla="*/ 2026557 h 3560519"/>
                <a:gd name="connsiteX116" fmla="*/ 3537403 w 4215960"/>
                <a:gd name="connsiteY116" fmla="*/ 2010456 h 3560519"/>
                <a:gd name="connsiteX117" fmla="*/ 3512684 w 4215960"/>
                <a:gd name="connsiteY117" fmla="*/ 1845355 h 3560519"/>
                <a:gd name="connsiteX118" fmla="*/ 3232377 w 4215960"/>
                <a:gd name="connsiteY118" fmla="*/ 1778680 h 3560519"/>
                <a:gd name="connsiteX119" fmla="*/ 3096078 w 4215960"/>
                <a:gd name="connsiteY119" fmla="*/ 1821996 h 3560519"/>
                <a:gd name="connsiteX120" fmla="*/ 2964089 w 4215960"/>
                <a:gd name="connsiteY120" fmla="*/ 1814512 h 3560519"/>
                <a:gd name="connsiteX121" fmla="*/ 2831646 w 4215960"/>
                <a:gd name="connsiteY121" fmla="*/ 1703614 h 3560519"/>
                <a:gd name="connsiteX122" fmla="*/ 2618468 w 4215960"/>
                <a:gd name="connsiteY122" fmla="*/ 1400401 h 3560519"/>
                <a:gd name="connsiteX123" fmla="*/ 2220006 w 4215960"/>
                <a:gd name="connsiteY123" fmla="*/ 1260928 h 3560519"/>
                <a:gd name="connsiteX124" fmla="*/ 1821543 w 4215960"/>
                <a:gd name="connsiteY124" fmla="*/ 1284514 h 3560519"/>
                <a:gd name="connsiteX125" fmla="*/ 1799771 w 4215960"/>
                <a:gd name="connsiteY125" fmla="*/ 1211943 h 3560519"/>
                <a:gd name="connsiteX126" fmla="*/ 1756228 w 4215960"/>
                <a:gd name="connsiteY126" fmla="*/ 1139371 h 3560519"/>
                <a:gd name="connsiteX127" fmla="*/ 1625600 w 4215960"/>
                <a:gd name="connsiteY127" fmla="*/ 986971 h 3560519"/>
                <a:gd name="connsiteX128" fmla="*/ 1589314 w 4215960"/>
                <a:gd name="connsiteY128" fmla="*/ 928914 h 3560519"/>
                <a:gd name="connsiteX129" fmla="*/ 1574800 w 4215960"/>
                <a:gd name="connsiteY129" fmla="*/ 892628 h 3560519"/>
                <a:gd name="connsiteX130" fmla="*/ 1538514 w 4215960"/>
                <a:gd name="connsiteY130" fmla="*/ 856343 h 3560519"/>
                <a:gd name="connsiteX131" fmla="*/ 1509485 w 4215960"/>
                <a:gd name="connsiteY131" fmla="*/ 820057 h 3560519"/>
                <a:gd name="connsiteX132" fmla="*/ 1473200 w 4215960"/>
                <a:gd name="connsiteY132" fmla="*/ 783771 h 3560519"/>
                <a:gd name="connsiteX133" fmla="*/ 1436914 w 4215960"/>
                <a:gd name="connsiteY133" fmla="*/ 718457 h 3560519"/>
                <a:gd name="connsiteX134" fmla="*/ 1357085 w 4215960"/>
                <a:gd name="connsiteY134" fmla="*/ 624114 h 3560519"/>
                <a:gd name="connsiteX135" fmla="*/ 1335314 w 4215960"/>
                <a:gd name="connsiteY135" fmla="*/ 602343 h 3560519"/>
                <a:gd name="connsiteX136" fmla="*/ 1277257 w 4215960"/>
                <a:gd name="connsiteY136" fmla="*/ 529771 h 3560519"/>
                <a:gd name="connsiteX137" fmla="*/ 1219200 w 4215960"/>
                <a:gd name="connsiteY137" fmla="*/ 464457 h 3560519"/>
                <a:gd name="connsiteX138" fmla="*/ 1161143 w 4215960"/>
                <a:gd name="connsiteY138" fmla="*/ 406400 h 3560519"/>
                <a:gd name="connsiteX139" fmla="*/ 1081314 w 4215960"/>
                <a:gd name="connsiteY139" fmla="*/ 362857 h 3560519"/>
                <a:gd name="connsiteX140" fmla="*/ 1052285 w 4215960"/>
                <a:gd name="connsiteY140" fmla="*/ 333828 h 3560519"/>
                <a:gd name="connsiteX141" fmla="*/ 1001485 w 4215960"/>
                <a:gd name="connsiteY141" fmla="*/ 304800 h 3560519"/>
                <a:gd name="connsiteX142" fmla="*/ 979714 w 4215960"/>
                <a:gd name="connsiteY142" fmla="*/ 290285 h 3560519"/>
                <a:gd name="connsiteX143" fmla="*/ 928914 w 4215960"/>
                <a:gd name="connsiteY143" fmla="*/ 246743 h 3560519"/>
                <a:gd name="connsiteX144" fmla="*/ 907143 w 4215960"/>
                <a:gd name="connsiteY144" fmla="*/ 232228 h 3560519"/>
                <a:gd name="connsiteX145" fmla="*/ 885371 w 4215960"/>
                <a:gd name="connsiteY145" fmla="*/ 224971 h 3560519"/>
                <a:gd name="connsiteX146" fmla="*/ 849085 w 4215960"/>
                <a:gd name="connsiteY146" fmla="*/ 188685 h 3560519"/>
                <a:gd name="connsiteX147" fmla="*/ 820057 w 4215960"/>
                <a:gd name="connsiteY147" fmla="*/ 166914 h 3560519"/>
                <a:gd name="connsiteX148" fmla="*/ 812800 w 4215960"/>
                <a:gd name="connsiteY148" fmla="*/ 145143 h 3560519"/>
                <a:gd name="connsiteX149" fmla="*/ 762000 w 4215960"/>
                <a:gd name="connsiteY149" fmla="*/ 116114 h 3560519"/>
                <a:gd name="connsiteX150" fmla="*/ 740228 w 4215960"/>
                <a:gd name="connsiteY150" fmla="*/ 101600 h 3560519"/>
                <a:gd name="connsiteX151" fmla="*/ 703943 w 4215960"/>
                <a:gd name="connsiteY151" fmla="*/ 65314 h 3560519"/>
                <a:gd name="connsiteX152" fmla="*/ 689428 w 4215960"/>
                <a:gd name="connsiteY152" fmla="*/ 50800 h 3560519"/>
                <a:gd name="connsiteX153" fmla="*/ 660400 w 4215960"/>
                <a:gd name="connsiteY153" fmla="*/ 43543 h 3560519"/>
                <a:gd name="connsiteX154" fmla="*/ 638628 w 4215960"/>
                <a:gd name="connsiteY154" fmla="*/ 36285 h 3560519"/>
                <a:gd name="connsiteX155" fmla="*/ 602343 w 4215960"/>
                <a:gd name="connsiteY155" fmla="*/ 0 h 3560519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140857 w 4215960"/>
                <a:gd name="connsiteY62" fmla="*/ 2968171 h 3560196"/>
                <a:gd name="connsiteX63" fmla="*/ 3052535 w 4215960"/>
                <a:gd name="connsiteY63" fmla="*/ 3328081 h 3560196"/>
                <a:gd name="connsiteX64" fmla="*/ 3049812 w 4215960"/>
                <a:gd name="connsiteY64" fmla="*/ 3335562 h 3560196"/>
                <a:gd name="connsiteX65" fmla="*/ 3268887 w 4215960"/>
                <a:gd name="connsiteY65" fmla="*/ 3556224 h 3560196"/>
                <a:gd name="connsiteX66" fmla="*/ 3208563 w 4215960"/>
                <a:gd name="connsiteY66" fmla="*/ 3489549 h 3560196"/>
                <a:gd name="connsiteX67" fmla="*/ 3205387 w 4215960"/>
                <a:gd name="connsiteY67" fmla="*/ 3421287 h 3560196"/>
                <a:gd name="connsiteX68" fmla="*/ 3259362 w 4215960"/>
                <a:gd name="connsiteY68" fmla="*/ 3476850 h 3560196"/>
                <a:gd name="connsiteX69" fmla="*/ 3308575 w 4215960"/>
                <a:gd name="connsiteY69" fmla="*/ 3481612 h 3560196"/>
                <a:gd name="connsiteX70" fmla="*/ 3302225 w 4215960"/>
                <a:gd name="connsiteY70" fmla="*/ 3432400 h 3560196"/>
                <a:gd name="connsiteX71" fmla="*/ 3362550 w 4215960"/>
                <a:gd name="connsiteY71" fmla="*/ 3437162 h 3560196"/>
                <a:gd name="connsiteX72" fmla="*/ 3424462 w 4215960"/>
                <a:gd name="connsiteY72" fmla="*/ 3480024 h 3560196"/>
                <a:gd name="connsiteX73" fmla="*/ 3456212 w 4215960"/>
                <a:gd name="connsiteY73" fmla="*/ 3467325 h 3560196"/>
                <a:gd name="connsiteX74" fmla="*/ 3449863 w 4215960"/>
                <a:gd name="connsiteY74" fmla="*/ 3432400 h 3560196"/>
                <a:gd name="connsiteX75" fmla="*/ 3491138 w 4215960"/>
                <a:gd name="connsiteY75" fmla="*/ 3408588 h 3560196"/>
                <a:gd name="connsiteX76" fmla="*/ 3575275 w 4215960"/>
                <a:gd name="connsiteY76" fmla="*/ 3465738 h 3560196"/>
                <a:gd name="connsiteX77" fmla="*/ 3592738 w 4215960"/>
                <a:gd name="connsiteY77" fmla="*/ 3364140 h 3560196"/>
                <a:gd name="connsiteX78" fmla="*/ 3567338 w 4215960"/>
                <a:gd name="connsiteY78" fmla="*/ 3341914 h 3560196"/>
                <a:gd name="connsiteX79" fmla="*/ 3494312 w 4215960"/>
                <a:gd name="connsiteY79" fmla="*/ 3299051 h 3560196"/>
                <a:gd name="connsiteX80" fmla="*/ 3516537 w 4215960"/>
                <a:gd name="connsiteY80" fmla="*/ 3273652 h 3560196"/>
                <a:gd name="connsiteX81" fmla="*/ 3537175 w 4215960"/>
                <a:gd name="connsiteY81" fmla="*/ 3251426 h 3560196"/>
                <a:gd name="connsiteX82" fmla="*/ 3591150 w 4215960"/>
                <a:gd name="connsiteY82" fmla="*/ 3283177 h 3560196"/>
                <a:gd name="connsiteX83" fmla="*/ 3597500 w 4215960"/>
                <a:gd name="connsiteY83" fmla="*/ 3238727 h 3560196"/>
                <a:gd name="connsiteX84" fmla="*/ 3541937 w 4215960"/>
                <a:gd name="connsiteY84" fmla="*/ 3214914 h 3560196"/>
                <a:gd name="connsiteX85" fmla="*/ 3540350 w 4215960"/>
                <a:gd name="connsiteY85" fmla="*/ 3205390 h 3560196"/>
                <a:gd name="connsiteX86" fmla="*/ 3527649 w 4215960"/>
                <a:gd name="connsiteY86" fmla="*/ 3167291 h 3560196"/>
                <a:gd name="connsiteX87" fmla="*/ 3533999 w 4215960"/>
                <a:gd name="connsiteY87" fmla="*/ 3119665 h 3560196"/>
                <a:gd name="connsiteX88" fmla="*/ 3545112 w 4215960"/>
                <a:gd name="connsiteY88" fmla="*/ 3064102 h 3560196"/>
                <a:gd name="connsiteX89" fmla="*/ 3507012 w 4215960"/>
                <a:gd name="connsiteY89" fmla="*/ 3033940 h 3560196"/>
                <a:gd name="connsiteX90" fmla="*/ 3540349 w 4215960"/>
                <a:gd name="connsiteY90" fmla="*/ 3024415 h 3560196"/>
                <a:gd name="connsiteX91" fmla="*/ 3518124 w 4215960"/>
                <a:gd name="connsiteY91" fmla="*/ 2987902 h 3560196"/>
                <a:gd name="connsiteX92" fmla="*/ 3556225 w 4215960"/>
                <a:gd name="connsiteY92" fmla="*/ 2983141 h 3560196"/>
                <a:gd name="connsiteX93" fmla="*/ 3562574 w 4215960"/>
                <a:gd name="connsiteY93" fmla="*/ 2949802 h 3560196"/>
                <a:gd name="connsiteX94" fmla="*/ 3624488 w 4215960"/>
                <a:gd name="connsiteY94" fmla="*/ 2959329 h 3560196"/>
                <a:gd name="connsiteX95" fmla="*/ 3657601 w 4215960"/>
                <a:gd name="connsiteY95" fmla="*/ 2974521 h 3560196"/>
                <a:gd name="connsiteX96" fmla="*/ 3623808 w 4215960"/>
                <a:gd name="connsiteY96" fmla="*/ 3015569 h 3560196"/>
                <a:gd name="connsiteX97" fmla="*/ 3662816 w 4215960"/>
                <a:gd name="connsiteY97" fmla="*/ 3123065 h 3560196"/>
                <a:gd name="connsiteX98" fmla="*/ 3715203 w 4215960"/>
                <a:gd name="connsiteY98" fmla="*/ 3154363 h 3560196"/>
                <a:gd name="connsiteX99" fmla="*/ 3767137 w 4215960"/>
                <a:gd name="connsiteY99" fmla="*/ 3112181 h 3560196"/>
                <a:gd name="connsiteX100" fmla="*/ 3852862 w 4215960"/>
                <a:gd name="connsiteY100" fmla="*/ 3063648 h 3560196"/>
                <a:gd name="connsiteX101" fmla="*/ 3835626 w 4215960"/>
                <a:gd name="connsiteY101" fmla="*/ 2974747 h 3560196"/>
                <a:gd name="connsiteX102" fmla="*/ 3912960 w 4215960"/>
                <a:gd name="connsiteY102" fmla="*/ 2842078 h 3560196"/>
                <a:gd name="connsiteX103" fmla="*/ 4205514 w 4215960"/>
                <a:gd name="connsiteY103" fmla="*/ 2508930 h 3560196"/>
                <a:gd name="connsiteX104" fmla="*/ 4124097 w 4215960"/>
                <a:gd name="connsiteY104" fmla="*/ 2499858 h 3560196"/>
                <a:gd name="connsiteX105" fmla="*/ 4128634 w 4215960"/>
                <a:gd name="connsiteY105" fmla="*/ 2408010 h 3560196"/>
                <a:gd name="connsiteX106" fmla="*/ 4079647 w 4215960"/>
                <a:gd name="connsiteY106" fmla="*/ 2382838 h 3560196"/>
                <a:gd name="connsiteX107" fmla="*/ 3995510 w 4215960"/>
                <a:gd name="connsiteY107" fmla="*/ 2414360 h 3560196"/>
                <a:gd name="connsiteX108" fmla="*/ 3958771 w 4215960"/>
                <a:gd name="connsiteY108" fmla="*/ 2378075 h 3560196"/>
                <a:gd name="connsiteX109" fmla="*/ 4003448 w 4215960"/>
                <a:gd name="connsiteY109" fmla="*/ 2355170 h 3560196"/>
                <a:gd name="connsiteX110" fmla="*/ 3874181 w 4215960"/>
                <a:gd name="connsiteY110" fmla="*/ 2141991 h 3560196"/>
                <a:gd name="connsiteX111" fmla="*/ 3889147 w 4215960"/>
                <a:gd name="connsiteY111" fmla="*/ 2111828 h 3560196"/>
                <a:gd name="connsiteX112" fmla="*/ 3865562 w 4215960"/>
                <a:gd name="connsiteY112" fmla="*/ 1996168 h 3560196"/>
                <a:gd name="connsiteX113" fmla="*/ 3706813 w 4215960"/>
                <a:gd name="connsiteY113" fmla="*/ 1985282 h 3560196"/>
                <a:gd name="connsiteX114" fmla="*/ 3673475 w 4215960"/>
                <a:gd name="connsiteY114" fmla="*/ 2034040 h 3560196"/>
                <a:gd name="connsiteX115" fmla="*/ 3584575 w 4215960"/>
                <a:gd name="connsiteY115" fmla="*/ 2048556 h 3560196"/>
                <a:gd name="connsiteX116" fmla="*/ 3590925 w 4215960"/>
                <a:gd name="connsiteY116" fmla="*/ 2026557 h 3560196"/>
                <a:gd name="connsiteX117" fmla="*/ 3537403 w 4215960"/>
                <a:gd name="connsiteY117" fmla="*/ 2010456 h 3560196"/>
                <a:gd name="connsiteX118" fmla="*/ 3512684 w 4215960"/>
                <a:gd name="connsiteY118" fmla="*/ 1845355 h 3560196"/>
                <a:gd name="connsiteX119" fmla="*/ 3232377 w 4215960"/>
                <a:gd name="connsiteY119" fmla="*/ 1778680 h 3560196"/>
                <a:gd name="connsiteX120" fmla="*/ 3096078 w 4215960"/>
                <a:gd name="connsiteY120" fmla="*/ 1821996 h 3560196"/>
                <a:gd name="connsiteX121" fmla="*/ 2964089 w 4215960"/>
                <a:gd name="connsiteY121" fmla="*/ 1814512 h 3560196"/>
                <a:gd name="connsiteX122" fmla="*/ 2831646 w 4215960"/>
                <a:gd name="connsiteY122" fmla="*/ 1703614 h 3560196"/>
                <a:gd name="connsiteX123" fmla="*/ 2618468 w 4215960"/>
                <a:gd name="connsiteY123" fmla="*/ 1400401 h 3560196"/>
                <a:gd name="connsiteX124" fmla="*/ 2220006 w 4215960"/>
                <a:gd name="connsiteY124" fmla="*/ 1260928 h 3560196"/>
                <a:gd name="connsiteX125" fmla="*/ 1821543 w 4215960"/>
                <a:gd name="connsiteY125" fmla="*/ 1284514 h 3560196"/>
                <a:gd name="connsiteX126" fmla="*/ 1799771 w 4215960"/>
                <a:gd name="connsiteY126" fmla="*/ 1211943 h 3560196"/>
                <a:gd name="connsiteX127" fmla="*/ 1756228 w 4215960"/>
                <a:gd name="connsiteY127" fmla="*/ 1139371 h 3560196"/>
                <a:gd name="connsiteX128" fmla="*/ 1625600 w 4215960"/>
                <a:gd name="connsiteY128" fmla="*/ 986971 h 3560196"/>
                <a:gd name="connsiteX129" fmla="*/ 1589314 w 4215960"/>
                <a:gd name="connsiteY129" fmla="*/ 928914 h 3560196"/>
                <a:gd name="connsiteX130" fmla="*/ 1574800 w 4215960"/>
                <a:gd name="connsiteY130" fmla="*/ 892628 h 3560196"/>
                <a:gd name="connsiteX131" fmla="*/ 1538514 w 4215960"/>
                <a:gd name="connsiteY131" fmla="*/ 856343 h 3560196"/>
                <a:gd name="connsiteX132" fmla="*/ 1509485 w 4215960"/>
                <a:gd name="connsiteY132" fmla="*/ 820057 h 3560196"/>
                <a:gd name="connsiteX133" fmla="*/ 1473200 w 4215960"/>
                <a:gd name="connsiteY133" fmla="*/ 783771 h 3560196"/>
                <a:gd name="connsiteX134" fmla="*/ 1436914 w 4215960"/>
                <a:gd name="connsiteY134" fmla="*/ 718457 h 3560196"/>
                <a:gd name="connsiteX135" fmla="*/ 1357085 w 4215960"/>
                <a:gd name="connsiteY135" fmla="*/ 624114 h 3560196"/>
                <a:gd name="connsiteX136" fmla="*/ 1335314 w 4215960"/>
                <a:gd name="connsiteY136" fmla="*/ 602343 h 3560196"/>
                <a:gd name="connsiteX137" fmla="*/ 1277257 w 4215960"/>
                <a:gd name="connsiteY137" fmla="*/ 529771 h 3560196"/>
                <a:gd name="connsiteX138" fmla="*/ 1219200 w 4215960"/>
                <a:gd name="connsiteY138" fmla="*/ 464457 h 3560196"/>
                <a:gd name="connsiteX139" fmla="*/ 1161143 w 4215960"/>
                <a:gd name="connsiteY139" fmla="*/ 406400 h 3560196"/>
                <a:gd name="connsiteX140" fmla="*/ 1081314 w 4215960"/>
                <a:gd name="connsiteY140" fmla="*/ 362857 h 3560196"/>
                <a:gd name="connsiteX141" fmla="*/ 1052285 w 4215960"/>
                <a:gd name="connsiteY141" fmla="*/ 333828 h 3560196"/>
                <a:gd name="connsiteX142" fmla="*/ 1001485 w 4215960"/>
                <a:gd name="connsiteY142" fmla="*/ 304800 h 3560196"/>
                <a:gd name="connsiteX143" fmla="*/ 979714 w 4215960"/>
                <a:gd name="connsiteY143" fmla="*/ 290285 h 3560196"/>
                <a:gd name="connsiteX144" fmla="*/ 928914 w 4215960"/>
                <a:gd name="connsiteY144" fmla="*/ 246743 h 3560196"/>
                <a:gd name="connsiteX145" fmla="*/ 907143 w 4215960"/>
                <a:gd name="connsiteY145" fmla="*/ 232228 h 3560196"/>
                <a:gd name="connsiteX146" fmla="*/ 885371 w 4215960"/>
                <a:gd name="connsiteY146" fmla="*/ 224971 h 3560196"/>
                <a:gd name="connsiteX147" fmla="*/ 849085 w 4215960"/>
                <a:gd name="connsiteY147" fmla="*/ 188685 h 3560196"/>
                <a:gd name="connsiteX148" fmla="*/ 820057 w 4215960"/>
                <a:gd name="connsiteY148" fmla="*/ 166914 h 3560196"/>
                <a:gd name="connsiteX149" fmla="*/ 812800 w 4215960"/>
                <a:gd name="connsiteY149" fmla="*/ 145143 h 3560196"/>
                <a:gd name="connsiteX150" fmla="*/ 762000 w 4215960"/>
                <a:gd name="connsiteY150" fmla="*/ 116114 h 3560196"/>
                <a:gd name="connsiteX151" fmla="*/ 740228 w 4215960"/>
                <a:gd name="connsiteY151" fmla="*/ 101600 h 3560196"/>
                <a:gd name="connsiteX152" fmla="*/ 703943 w 4215960"/>
                <a:gd name="connsiteY152" fmla="*/ 65314 h 3560196"/>
                <a:gd name="connsiteX153" fmla="*/ 689428 w 4215960"/>
                <a:gd name="connsiteY153" fmla="*/ 50800 h 3560196"/>
                <a:gd name="connsiteX154" fmla="*/ 660400 w 4215960"/>
                <a:gd name="connsiteY154" fmla="*/ 43543 h 3560196"/>
                <a:gd name="connsiteX155" fmla="*/ 638628 w 4215960"/>
                <a:gd name="connsiteY155" fmla="*/ 36285 h 3560196"/>
                <a:gd name="connsiteX156" fmla="*/ 602343 w 4215960"/>
                <a:gd name="connsiteY156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140857 w 4215960"/>
                <a:gd name="connsiteY62" fmla="*/ 2968171 h 3560196"/>
                <a:gd name="connsiteX63" fmla="*/ 3052535 w 4215960"/>
                <a:gd name="connsiteY63" fmla="*/ 3328081 h 3560196"/>
                <a:gd name="connsiteX64" fmla="*/ 3160937 w 4215960"/>
                <a:gd name="connsiteY64" fmla="*/ 3537175 h 3560196"/>
                <a:gd name="connsiteX65" fmla="*/ 3268887 w 4215960"/>
                <a:gd name="connsiteY65" fmla="*/ 3556224 h 3560196"/>
                <a:gd name="connsiteX66" fmla="*/ 3208563 w 4215960"/>
                <a:gd name="connsiteY66" fmla="*/ 3489549 h 3560196"/>
                <a:gd name="connsiteX67" fmla="*/ 3205387 w 4215960"/>
                <a:gd name="connsiteY67" fmla="*/ 3421287 h 3560196"/>
                <a:gd name="connsiteX68" fmla="*/ 3259362 w 4215960"/>
                <a:gd name="connsiteY68" fmla="*/ 3476850 h 3560196"/>
                <a:gd name="connsiteX69" fmla="*/ 3308575 w 4215960"/>
                <a:gd name="connsiteY69" fmla="*/ 3481612 h 3560196"/>
                <a:gd name="connsiteX70" fmla="*/ 3302225 w 4215960"/>
                <a:gd name="connsiteY70" fmla="*/ 3432400 h 3560196"/>
                <a:gd name="connsiteX71" fmla="*/ 3362550 w 4215960"/>
                <a:gd name="connsiteY71" fmla="*/ 3437162 h 3560196"/>
                <a:gd name="connsiteX72" fmla="*/ 3424462 w 4215960"/>
                <a:gd name="connsiteY72" fmla="*/ 3480024 h 3560196"/>
                <a:gd name="connsiteX73" fmla="*/ 3456212 w 4215960"/>
                <a:gd name="connsiteY73" fmla="*/ 3467325 h 3560196"/>
                <a:gd name="connsiteX74" fmla="*/ 3449863 w 4215960"/>
                <a:gd name="connsiteY74" fmla="*/ 3432400 h 3560196"/>
                <a:gd name="connsiteX75" fmla="*/ 3491138 w 4215960"/>
                <a:gd name="connsiteY75" fmla="*/ 3408588 h 3560196"/>
                <a:gd name="connsiteX76" fmla="*/ 3575275 w 4215960"/>
                <a:gd name="connsiteY76" fmla="*/ 3465738 h 3560196"/>
                <a:gd name="connsiteX77" fmla="*/ 3592738 w 4215960"/>
                <a:gd name="connsiteY77" fmla="*/ 3364140 h 3560196"/>
                <a:gd name="connsiteX78" fmla="*/ 3567338 w 4215960"/>
                <a:gd name="connsiteY78" fmla="*/ 3341914 h 3560196"/>
                <a:gd name="connsiteX79" fmla="*/ 3494312 w 4215960"/>
                <a:gd name="connsiteY79" fmla="*/ 3299051 h 3560196"/>
                <a:gd name="connsiteX80" fmla="*/ 3516537 w 4215960"/>
                <a:gd name="connsiteY80" fmla="*/ 3273652 h 3560196"/>
                <a:gd name="connsiteX81" fmla="*/ 3537175 w 4215960"/>
                <a:gd name="connsiteY81" fmla="*/ 3251426 h 3560196"/>
                <a:gd name="connsiteX82" fmla="*/ 3591150 w 4215960"/>
                <a:gd name="connsiteY82" fmla="*/ 3283177 h 3560196"/>
                <a:gd name="connsiteX83" fmla="*/ 3597500 w 4215960"/>
                <a:gd name="connsiteY83" fmla="*/ 3238727 h 3560196"/>
                <a:gd name="connsiteX84" fmla="*/ 3541937 w 4215960"/>
                <a:gd name="connsiteY84" fmla="*/ 3214914 h 3560196"/>
                <a:gd name="connsiteX85" fmla="*/ 3540350 w 4215960"/>
                <a:gd name="connsiteY85" fmla="*/ 3205390 h 3560196"/>
                <a:gd name="connsiteX86" fmla="*/ 3527649 w 4215960"/>
                <a:gd name="connsiteY86" fmla="*/ 3167291 h 3560196"/>
                <a:gd name="connsiteX87" fmla="*/ 3533999 w 4215960"/>
                <a:gd name="connsiteY87" fmla="*/ 3119665 h 3560196"/>
                <a:gd name="connsiteX88" fmla="*/ 3545112 w 4215960"/>
                <a:gd name="connsiteY88" fmla="*/ 3064102 h 3560196"/>
                <a:gd name="connsiteX89" fmla="*/ 3507012 w 4215960"/>
                <a:gd name="connsiteY89" fmla="*/ 3033940 h 3560196"/>
                <a:gd name="connsiteX90" fmla="*/ 3540349 w 4215960"/>
                <a:gd name="connsiteY90" fmla="*/ 3024415 h 3560196"/>
                <a:gd name="connsiteX91" fmla="*/ 3518124 w 4215960"/>
                <a:gd name="connsiteY91" fmla="*/ 2987902 h 3560196"/>
                <a:gd name="connsiteX92" fmla="*/ 3556225 w 4215960"/>
                <a:gd name="connsiteY92" fmla="*/ 2983141 h 3560196"/>
                <a:gd name="connsiteX93" fmla="*/ 3562574 w 4215960"/>
                <a:gd name="connsiteY93" fmla="*/ 2949802 h 3560196"/>
                <a:gd name="connsiteX94" fmla="*/ 3624488 w 4215960"/>
                <a:gd name="connsiteY94" fmla="*/ 2959329 h 3560196"/>
                <a:gd name="connsiteX95" fmla="*/ 3657601 w 4215960"/>
                <a:gd name="connsiteY95" fmla="*/ 2974521 h 3560196"/>
                <a:gd name="connsiteX96" fmla="*/ 3623808 w 4215960"/>
                <a:gd name="connsiteY96" fmla="*/ 3015569 h 3560196"/>
                <a:gd name="connsiteX97" fmla="*/ 3662816 w 4215960"/>
                <a:gd name="connsiteY97" fmla="*/ 3123065 h 3560196"/>
                <a:gd name="connsiteX98" fmla="*/ 3715203 w 4215960"/>
                <a:gd name="connsiteY98" fmla="*/ 3154363 h 3560196"/>
                <a:gd name="connsiteX99" fmla="*/ 3767137 w 4215960"/>
                <a:gd name="connsiteY99" fmla="*/ 3112181 h 3560196"/>
                <a:gd name="connsiteX100" fmla="*/ 3852862 w 4215960"/>
                <a:gd name="connsiteY100" fmla="*/ 3063648 h 3560196"/>
                <a:gd name="connsiteX101" fmla="*/ 3835626 w 4215960"/>
                <a:gd name="connsiteY101" fmla="*/ 2974747 h 3560196"/>
                <a:gd name="connsiteX102" fmla="*/ 3912960 w 4215960"/>
                <a:gd name="connsiteY102" fmla="*/ 2842078 h 3560196"/>
                <a:gd name="connsiteX103" fmla="*/ 4205514 w 4215960"/>
                <a:gd name="connsiteY103" fmla="*/ 2508930 h 3560196"/>
                <a:gd name="connsiteX104" fmla="*/ 4124097 w 4215960"/>
                <a:gd name="connsiteY104" fmla="*/ 2499858 h 3560196"/>
                <a:gd name="connsiteX105" fmla="*/ 4128634 w 4215960"/>
                <a:gd name="connsiteY105" fmla="*/ 2408010 h 3560196"/>
                <a:gd name="connsiteX106" fmla="*/ 4079647 w 4215960"/>
                <a:gd name="connsiteY106" fmla="*/ 2382838 h 3560196"/>
                <a:gd name="connsiteX107" fmla="*/ 3995510 w 4215960"/>
                <a:gd name="connsiteY107" fmla="*/ 2414360 h 3560196"/>
                <a:gd name="connsiteX108" fmla="*/ 3958771 w 4215960"/>
                <a:gd name="connsiteY108" fmla="*/ 2378075 h 3560196"/>
                <a:gd name="connsiteX109" fmla="*/ 4003448 w 4215960"/>
                <a:gd name="connsiteY109" fmla="*/ 2355170 h 3560196"/>
                <a:gd name="connsiteX110" fmla="*/ 3874181 w 4215960"/>
                <a:gd name="connsiteY110" fmla="*/ 2141991 h 3560196"/>
                <a:gd name="connsiteX111" fmla="*/ 3889147 w 4215960"/>
                <a:gd name="connsiteY111" fmla="*/ 2111828 h 3560196"/>
                <a:gd name="connsiteX112" fmla="*/ 3865562 w 4215960"/>
                <a:gd name="connsiteY112" fmla="*/ 1996168 h 3560196"/>
                <a:gd name="connsiteX113" fmla="*/ 3706813 w 4215960"/>
                <a:gd name="connsiteY113" fmla="*/ 1985282 h 3560196"/>
                <a:gd name="connsiteX114" fmla="*/ 3673475 w 4215960"/>
                <a:gd name="connsiteY114" fmla="*/ 2034040 h 3560196"/>
                <a:gd name="connsiteX115" fmla="*/ 3584575 w 4215960"/>
                <a:gd name="connsiteY115" fmla="*/ 2048556 h 3560196"/>
                <a:gd name="connsiteX116" fmla="*/ 3590925 w 4215960"/>
                <a:gd name="connsiteY116" fmla="*/ 2026557 h 3560196"/>
                <a:gd name="connsiteX117" fmla="*/ 3537403 w 4215960"/>
                <a:gd name="connsiteY117" fmla="*/ 2010456 h 3560196"/>
                <a:gd name="connsiteX118" fmla="*/ 3512684 w 4215960"/>
                <a:gd name="connsiteY118" fmla="*/ 1845355 h 3560196"/>
                <a:gd name="connsiteX119" fmla="*/ 3232377 w 4215960"/>
                <a:gd name="connsiteY119" fmla="*/ 1778680 h 3560196"/>
                <a:gd name="connsiteX120" fmla="*/ 3096078 w 4215960"/>
                <a:gd name="connsiteY120" fmla="*/ 1821996 h 3560196"/>
                <a:gd name="connsiteX121" fmla="*/ 2964089 w 4215960"/>
                <a:gd name="connsiteY121" fmla="*/ 1814512 h 3560196"/>
                <a:gd name="connsiteX122" fmla="*/ 2831646 w 4215960"/>
                <a:gd name="connsiteY122" fmla="*/ 1703614 h 3560196"/>
                <a:gd name="connsiteX123" fmla="*/ 2618468 w 4215960"/>
                <a:gd name="connsiteY123" fmla="*/ 1400401 h 3560196"/>
                <a:gd name="connsiteX124" fmla="*/ 2220006 w 4215960"/>
                <a:gd name="connsiteY124" fmla="*/ 1260928 h 3560196"/>
                <a:gd name="connsiteX125" fmla="*/ 1821543 w 4215960"/>
                <a:gd name="connsiteY125" fmla="*/ 1284514 h 3560196"/>
                <a:gd name="connsiteX126" fmla="*/ 1799771 w 4215960"/>
                <a:gd name="connsiteY126" fmla="*/ 1211943 h 3560196"/>
                <a:gd name="connsiteX127" fmla="*/ 1756228 w 4215960"/>
                <a:gd name="connsiteY127" fmla="*/ 1139371 h 3560196"/>
                <a:gd name="connsiteX128" fmla="*/ 1625600 w 4215960"/>
                <a:gd name="connsiteY128" fmla="*/ 986971 h 3560196"/>
                <a:gd name="connsiteX129" fmla="*/ 1589314 w 4215960"/>
                <a:gd name="connsiteY129" fmla="*/ 928914 h 3560196"/>
                <a:gd name="connsiteX130" fmla="*/ 1574800 w 4215960"/>
                <a:gd name="connsiteY130" fmla="*/ 892628 h 3560196"/>
                <a:gd name="connsiteX131" fmla="*/ 1538514 w 4215960"/>
                <a:gd name="connsiteY131" fmla="*/ 856343 h 3560196"/>
                <a:gd name="connsiteX132" fmla="*/ 1509485 w 4215960"/>
                <a:gd name="connsiteY132" fmla="*/ 820057 h 3560196"/>
                <a:gd name="connsiteX133" fmla="*/ 1473200 w 4215960"/>
                <a:gd name="connsiteY133" fmla="*/ 783771 h 3560196"/>
                <a:gd name="connsiteX134" fmla="*/ 1436914 w 4215960"/>
                <a:gd name="connsiteY134" fmla="*/ 718457 h 3560196"/>
                <a:gd name="connsiteX135" fmla="*/ 1357085 w 4215960"/>
                <a:gd name="connsiteY135" fmla="*/ 624114 h 3560196"/>
                <a:gd name="connsiteX136" fmla="*/ 1335314 w 4215960"/>
                <a:gd name="connsiteY136" fmla="*/ 602343 h 3560196"/>
                <a:gd name="connsiteX137" fmla="*/ 1277257 w 4215960"/>
                <a:gd name="connsiteY137" fmla="*/ 529771 h 3560196"/>
                <a:gd name="connsiteX138" fmla="*/ 1219200 w 4215960"/>
                <a:gd name="connsiteY138" fmla="*/ 464457 h 3560196"/>
                <a:gd name="connsiteX139" fmla="*/ 1161143 w 4215960"/>
                <a:gd name="connsiteY139" fmla="*/ 406400 h 3560196"/>
                <a:gd name="connsiteX140" fmla="*/ 1081314 w 4215960"/>
                <a:gd name="connsiteY140" fmla="*/ 362857 h 3560196"/>
                <a:gd name="connsiteX141" fmla="*/ 1052285 w 4215960"/>
                <a:gd name="connsiteY141" fmla="*/ 333828 h 3560196"/>
                <a:gd name="connsiteX142" fmla="*/ 1001485 w 4215960"/>
                <a:gd name="connsiteY142" fmla="*/ 304800 h 3560196"/>
                <a:gd name="connsiteX143" fmla="*/ 979714 w 4215960"/>
                <a:gd name="connsiteY143" fmla="*/ 290285 h 3560196"/>
                <a:gd name="connsiteX144" fmla="*/ 928914 w 4215960"/>
                <a:gd name="connsiteY144" fmla="*/ 246743 h 3560196"/>
                <a:gd name="connsiteX145" fmla="*/ 907143 w 4215960"/>
                <a:gd name="connsiteY145" fmla="*/ 232228 h 3560196"/>
                <a:gd name="connsiteX146" fmla="*/ 885371 w 4215960"/>
                <a:gd name="connsiteY146" fmla="*/ 224971 h 3560196"/>
                <a:gd name="connsiteX147" fmla="*/ 849085 w 4215960"/>
                <a:gd name="connsiteY147" fmla="*/ 188685 h 3560196"/>
                <a:gd name="connsiteX148" fmla="*/ 820057 w 4215960"/>
                <a:gd name="connsiteY148" fmla="*/ 166914 h 3560196"/>
                <a:gd name="connsiteX149" fmla="*/ 812800 w 4215960"/>
                <a:gd name="connsiteY149" fmla="*/ 145143 h 3560196"/>
                <a:gd name="connsiteX150" fmla="*/ 762000 w 4215960"/>
                <a:gd name="connsiteY150" fmla="*/ 116114 h 3560196"/>
                <a:gd name="connsiteX151" fmla="*/ 740228 w 4215960"/>
                <a:gd name="connsiteY151" fmla="*/ 101600 h 3560196"/>
                <a:gd name="connsiteX152" fmla="*/ 703943 w 4215960"/>
                <a:gd name="connsiteY152" fmla="*/ 65314 h 3560196"/>
                <a:gd name="connsiteX153" fmla="*/ 689428 w 4215960"/>
                <a:gd name="connsiteY153" fmla="*/ 50800 h 3560196"/>
                <a:gd name="connsiteX154" fmla="*/ 660400 w 4215960"/>
                <a:gd name="connsiteY154" fmla="*/ 43543 h 3560196"/>
                <a:gd name="connsiteX155" fmla="*/ 638628 w 4215960"/>
                <a:gd name="connsiteY155" fmla="*/ 36285 h 3560196"/>
                <a:gd name="connsiteX156" fmla="*/ 602343 w 4215960"/>
                <a:gd name="connsiteY156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140857 w 4215960"/>
                <a:gd name="connsiteY62" fmla="*/ 2968171 h 3560196"/>
                <a:gd name="connsiteX63" fmla="*/ 3052535 w 4215960"/>
                <a:gd name="connsiteY63" fmla="*/ 3328081 h 3560196"/>
                <a:gd name="connsiteX64" fmla="*/ 3046637 w 4215960"/>
                <a:gd name="connsiteY64" fmla="*/ 3330800 h 3560196"/>
                <a:gd name="connsiteX65" fmla="*/ 3160937 w 4215960"/>
                <a:gd name="connsiteY65" fmla="*/ 3537175 h 3560196"/>
                <a:gd name="connsiteX66" fmla="*/ 3268887 w 4215960"/>
                <a:gd name="connsiteY66" fmla="*/ 3556224 h 3560196"/>
                <a:gd name="connsiteX67" fmla="*/ 3208563 w 4215960"/>
                <a:gd name="connsiteY67" fmla="*/ 3489549 h 3560196"/>
                <a:gd name="connsiteX68" fmla="*/ 3205387 w 4215960"/>
                <a:gd name="connsiteY68" fmla="*/ 3421287 h 3560196"/>
                <a:gd name="connsiteX69" fmla="*/ 3259362 w 4215960"/>
                <a:gd name="connsiteY69" fmla="*/ 3476850 h 3560196"/>
                <a:gd name="connsiteX70" fmla="*/ 3308575 w 4215960"/>
                <a:gd name="connsiteY70" fmla="*/ 3481612 h 3560196"/>
                <a:gd name="connsiteX71" fmla="*/ 3302225 w 4215960"/>
                <a:gd name="connsiteY71" fmla="*/ 3432400 h 3560196"/>
                <a:gd name="connsiteX72" fmla="*/ 3362550 w 4215960"/>
                <a:gd name="connsiteY72" fmla="*/ 3437162 h 3560196"/>
                <a:gd name="connsiteX73" fmla="*/ 3424462 w 4215960"/>
                <a:gd name="connsiteY73" fmla="*/ 3480024 h 3560196"/>
                <a:gd name="connsiteX74" fmla="*/ 3456212 w 4215960"/>
                <a:gd name="connsiteY74" fmla="*/ 3467325 h 3560196"/>
                <a:gd name="connsiteX75" fmla="*/ 3449863 w 4215960"/>
                <a:gd name="connsiteY75" fmla="*/ 3432400 h 3560196"/>
                <a:gd name="connsiteX76" fmla="*/ 3491138 w 4215960"/>
                <a:gd name="connsiteY76" fmla="*/ 3408588 h 3560196"/>
                <a:gd name="connsiteX77" fmla="*/ 3575275 w 4215960"/>
                <a:gd name="connsiteY77" fmla="*/ 3465738 h 3560196"/>
                <a:gd name="connsiteX78" fmla="*/ 3592738 w 4215960"/>
                <a:gd name="connsiteY78" fmla="*/ 3364140 h 3560196"/>
                <a:gd name="connsiteX79" fmla="*/ 3567338 w 4215960"/>
                <a:gd name="connsiteY79" fmla="*/ 3341914 h 3560196"/>
                <a:gd name="connsiteX80" fmla="*/ 3494312 w 4215960"/>
                <a:gd name="connsiteY80" fmla="*/ 3299051 h 3560196"/>
                <a:gd name="connsiteX81" fmla="*/ 3516537 w 4215960"/>
                <a:gd name="connsiteY81" fmla="*/ 3273652 h 3560196"/>
                <a:gd name="connsiteX82" fmla="*/ 3537175 w 4215960"/>
                <a:gd name="connsiteY82" fmla="*/ 3251426 h 3560196"/>
                <a:gd name="connsiteX83" fmla="*/ 3591150 w 4215960"/>
                <a:gd name="connsiteY83" fmla="*/ 3283177 h 3560196"/>
                <a:gd name="connsiteX84" fmla="*/ 3597500 w 4215960"/>
                <a:gd name="connsiteY84" fmla="*/ 3238727 h 3560196"/>
                <a:gd name="connsiteX85" fmla="*/ 3541937 w 4215960"/>
                <a:gd name="connsiteY85" fmla="*/ 3214914 h 3560196"/>
                <a:gd name="connsiteX86" fmla="*/ 3540350 w 4215960"/>
                <a:gd name="connsiteY86" fmla="*/ 3205390 h 3560196"/>
                <a:gd name="connsiteX87" fmla="*/ 3527649 w 4215960"/>
                <a:gd name="connsiteY87" fmla="*/ 3167291 h 3560196"/>
                <a:gd name="connsiteX88" fmla="*/ 3533999 w 4215960"/>
                <a:gd name="connsiteY88" fmla="*/ 3119665 h 3560196"/>
                <a:gd name="connsiteX89" fmla="*/ 3545112 w 4215960"/>
                <a:gd name="connsiteY89" fmla="*/ 3064102 h 3560196"/>
                <a:gd name="connsiteX90" fmla="*/ 3507012 w 4215960"/>
                <a:gd name="connsiteY90" fmla="*/ 3033940 h 3560196"/>
                <a:gd name="connsiteX91" fmla="*/ 3540349 w 4215960"/>
                <a:gd name="connsiteY91" fmla="*/ 3024415 h 3560196"/>
                <a:gd name="connsiteX92" fmla="*/ 3518124 w 4215960"/>
                <a:gd name="connsiteY92" fmla="*/ 2987902 h 3560196"/>
                <a:gd name="connsiteX93" fmla="*/ 3556225 w 4215960"/>
                <a:gd name="connsiteY93" fmla="*/ 2983141 h 3560196"/>
                <a:gd name="connsiteX94" fmla="*/ 3562574 w 4215960"/>
                <a:gd name="connsiteY94" fmla="*/ 2949802 h 3560196"/>
                <a:gd name="connsiteX95" fmla="*/ 3624488 w 4215960"/>
                <a:gd name="connsiteY95" fmla="*/ 2959329 h 3560196"/>
                <a:gd name="connsiteX96" fmla="*/ 3657601 w 4215960"/>
                <a:gd name="connsiteY96" fmla="*/ 2974521 h 3560196"/>
                <a:gd name="connsiteX97" fmla="*/ 3623808 w 4215960"/>
                <a:gd name="connsiteY97" fmla="*/ 3015569 h 3560196"/>
                <a:gd name="connsiteX98" fmla="*/ 3662816 w 4215960"/>
                <a:gd name="connsiteY98" fmla="*/ 3123065 h 3560196"/>
                <a:gd name="connsiteX99" fmla="*/ 3715203 w 4215960"/>
                <a:gd name="connsiteY99" fmla="*/ 3154363 h 3560196"/>
                <a:gd name="connsiteX100" fmla="*/ 3767137 w 4215960"/>
                <a:gd name="connsiteY100" fmla="*/ 3112181 h 3560196"/>
                <a:gd name="connsiteX101" fmla="*/ 3852862 w 4215960"/>
                <a:gd name="connsiteY101" fmla="*/ 3063648 h 3560196"/>
                <a:gd name="connsiteX102" fmla="*/ 3835626 w 4215960"/>
                <a:gd name="connsiteY102" fmla="*/ 2974747 h 3560196"/>
                <a:gd name="connsiteX103" fmla="*/ 3912960 w 4215960"/>
                <a:gd name="connsiteY103" fmla="*/ 2842078 h 3560196"/>
                <a:gd name="connsiteX104" fmla="*/ 4205514 w 4215960"/>
                <a:gd name="connsiteY104" fmla="*/ 2508930 h 3560196"/>
                <a:gd name="connsiteX105" fmla="*/ 4124097 w 4215960"/>
                <a:gd name="connsiteY105" fmla="*/ 2499858 h 3560196"/>
                <a:gd name="connsiteX106" fmla="*/ 4128634 w 4215960"/>
                <a:gd name="connsiteY106" fmla="*/ 2408010 h 3560196"/>
                <a:gd name="connsiteX107" fmla="*/ 4079647 w 4215960"/>
                <a:gd name="connsiteY107" fmla="*/ 2382838 h 3560196"/>
                <a:gd name="connsiteX108" fmla="*/ 3995510 w 4215960"/>
                <a:gd name="connsiteY108" fmla="*/ 2414360 h 3560196"/>
                <a:gd name="connsiteX109" fmla="*/ 3958771 w 4215960"/>
                <a:gd name="connsiteY109" fmla="*/ 2378075 h 3560196"/>
                <a:gd name="connsiteX110" fmla="*/ 4003448 w 4215960"/>
                <a:gd name="connsiteY110" fmla="*/ 2355170 h 3560196"/>
                <a:gd name="connsiteX111" fmla="*/ 3874181 w 4215960"/>
                <a:gd name="connsiteY111" fmla="*/ 2141991 h 3560196"/>
                <a:gd name="connsiteX112" fmla="*/ 3889147 w 4215960"/>
                <a:gd name="connsiteY112" fmla="*/ 2111828 h 3560196"/>
                <a:gd name="connsiteX113" fmla="*/ 3865562 w 4215960"/>
                <a:gd name="connsiteY113" fmla="*/ 1996168 h 3560196"/>
                <a:gd name="connsiteX114" fmla="*/ 3706813 w 4215960"/>
                <a:gd name="connsiteY114" fmla="*/ 1985282 h 3560196"/>
                <a:gd name="connsiteX115" fmla="*/ 3673475 w 4215960"/>
                <a:gd name="connsiteY115" fmla="*/ 2034040 h 3560196"/>
                <a:gd name="connsiteX116" fmla="*/ 3584575 w 4215960"/>
                <a:gd name="connsiteY116" fmla="*/ 2048556 h 3560196"/>
                <a:gd name="connsiteX117" fmla="*/ 3590925 w 4215960"/>
                <a:gd name="connsiteY117" fmla="*/ 2026557 h 3560196"/>
                <a:gd name="connsiteX118" fmla="*/ 3537403 w 4215960"/>
                <a:gd name="connsiteY118" fmla="*/ 2010456 h 3560196"/>
                <a:gd name="connsiteX119" fmla="*/ 3512684 w 4215960"/>
                <a:gd name="connsiteY119" fmla="*/ 1845355 h 3560196"/>
                <a:gd name="connsiteX120" fmla="*/ 3232377 w 4215960"/>
                <a:gd name="connsiteY120" fmla="*/ 1778680 h 3560196"/>
                <a:gd name="connsiteX121" fmla="*/ 3096078 w 4215960"/>
                <a:gd name="connsiteY121" fmla="*/ 1821996 h 3560196"/>
                <a:gd name="connsiteX122" fmla="*/ 2964089 w 4215960"/>
                <a:gd name="connsiteY122" fmla="*/ 1814512 h 3560196"/>
                <a:gd name="connsiteX123" fmla="*/ 2831646 w 4215960"/>
                <a:gd name="connsiteY123" fmla="*/ 1703614 h 3560196"/>
                <a:gd name="connsiteX124" fmla="*/ 2618468 w 4215960"/>
                <a:gd name="connsiteY124" fmla="*/ 1400401 h 3560196"/>
                <a:gd name="connsiteX125" fmla="*/ 2220006 w 4215960"/>
                <a:gd name="connsiteY125" fmla="*/ 1260928 h 3560196"/>
                <a:gd name="connsiteX126" fmla="*/ 1821543 w 4215960"/>
                <a:gd name="connsiteY126" fmla="*/ 1284514 h 3560196"/>
                <a:gd name="connsiteX127" fmla="*/ 1799771 w 4215960"/>
                <a:gd name="connsiteY127" fmla="*/ 1211943 h 3560196"/>
                <a:gd name="connsiteX128" fmla="*/ 1756228 w 4215960"/>
                <a:gd name="connsiteY128" fmla="*/ 1139371 h 3560196"/>
                <a:gd name="connsiteX129" fmla="*/ 1625600 w 4215960"/>
                <a:gd name="connsiteY129" fmla="*/ 986971 h 3560196"/>
                <a:gd name="connsiteX130" fmla="*/ 1589314 w 4215960"/>
                <a:gd name="connsiteY130" fmla="*/ 928914 h 3560196"/>
                <a:gd name="connsiteX131" fmla="*/ 1574800 w 4215960"/>
                <a:gd name="connsiteY131" fmla="*/ 892628 h 3560196"/>
                <a:gd name="connsiteX132" fmla="*/ 1538514 w 4215960"/>
                <a:gd name="connsiteY132" fmla="*/ 856343 h 3560196"/>
                <a:gd name="connsiteX133" fmla="*/ 1509485 w 4215960"/>
                <a:gd name="connsiteY133" fmla="*/ 820057 h 3560196"/>
                <a:gd name="connsiteX134" fmla="*/ 1473200 w 4215960"/>
                <a:gd name="connsiteY134" fmla="*/ 783771 h 3560196"/>
                <a:gd name="connsiteX135" fmla="*/ 1436914 w 4215960"/>
                <a:gd name="connsiteY135" fmla="*/ 718457 h 3560196"/>
                <a:gd name="connsiteX136" fmla="*/ 1357085 w 4215960"/>
                <a:gd name="connsiteY136" fmla="*/ 624114 h 3560196"/>
                <a:gd name="connsiteX137" fmla="*/ 1335314 w 4215960"/>
                <a:gd name="connsiteY137" fmla="*/ 602343 h 3560196"/>
                <a:gd name="connsiteX138" fmla="*/ 1277257 w 4215960"/>
                <a:gd name="connsiteY138" fmla="*/ 529771 h 3560196"/>
                <a:gd name="connsiteX139" fmla="*/ 1219200 w 4215960"/>
                <a:gd name="connsiteY139" fmla="*/ 464457 h 3560196"/>
                <a:gd name="connsiteX140" fmla="*/ 1161143 w 4215960"/>
                <a:gd name="connsiteY140" fmla="*/ 406400 h 3560196"/>
                <a:gd name="connsiteX141" fmla="*/ 1081314 w 4215960"/>
                <a:gd name="connsiteY141" fmla="*/ 362857 h 3560196"/>
                <a:gd name="connsiteX142" fmla="*/ 1052285 w 4215960"/>
                <a:gd name="connsiteY142" fmla="*/ 333828 h 3560196"/>
                <a:gd name="connsiteX143" fmla="*/ 1001485 w 4215960"/>
                <a:gd name="connsiteY143" fmla="*/ 304800 h 3560196"/>
                <a:gd name="connsiteX144" fmla="*/ 979714 w 4215960"/>
                <a:gd name="connsiteY144" fmla="*/ 290285 h 3560196"/>
                <a:gd name="connsiteX145" fmla="*/ 928914 w 4215960"/>
                <a:gd name="connsiteY145" fmla="*/ 246743 h 3560196"/>
                <a:gd name="connsiteX146" fmla="*/ 907143 w 4215960"/>
                <a:gd name="connsiteY146" fmla="*/ 232228 h 3560196"/>
                <a:gd name="connsiteX147" fmla="*/ 885371 w 4215960"/>
                <a:gd name="connsiteY147" fmla="*/ 224971 h 3560196"/>
                <a:gd name="connsiteX148" fmla="*/ 849085 w 4215960"/>
                <a:gd name="connsiteY148" fmla="*/ 188685 h 3560196"/>
                <a:gd name="connsiteX149" fmla="*/ 820057 w 4215960"/>
                <a:gd name="connsiteY149" fmla="*/ 166914 h 3560196"/>
                <a:gd name="connsiteX150" fmla="*/ 812800 w 4215960"/>
                <a:gd name="connsiteY150" fmla="*/ 145143 h 3560196"/>
                <a:gd name="connsiteX151" fmla="*/ 762000 w 4215960"/>
                <a:gd name="connsiteY151" fmla="*/ 116114 h 3560196"/>
                <a:gd name="connsiteX152" fmla="*/ 740228 w 4215960"/>
                <a:gd name="connsiteY152" fmla="*/ 101600 h 3560196"/>
                <a:gd name="connsiteX153" fmla="*/ 703943 w 4215960"/>
                <a:gd name="connsiteY153" fmla="*/ 65314 h 3560196"/>
                <a:gd name="connsiteX154" fmla="*/ 689428 w 4215960"/>
                <a:gd name="connsiteY154" fmla="*/ 50800 h 3560196"/>
                <a:gd name="connsiteX155" fmla="*/ 660400 w 4215960"/>
                <a:gd name="connsiteY155" fmla="*/ 43543 h 3560196"/>
                <a:gd name="connsiteX156" fmla="*/ 638628 w 4215960"/>
                <a:gd name="connsiteY156" fmla="*/ 36285 h 3560196"/>
                <a:gd name="connsiteX157" fmla="*/ 602343 w 4215960"/>
                <a:gd name="connsiteY157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140857 w 4215960"/>
                <a:gd name="connsiteY62" fmla="*/ 2968171 h 3560196"/>
                <a:gd name="connsiteX63" fmla="*/ 3052535 w 4215960"/>
                <a:gd name="connsiteY63" fmla="*/ 3328081 h 3560196"/>
                <a:gd name="connsiteX64" fmla="*/ 3184749 w 4215960"/>
                <a:gd name="connsiteY64" fmla="*/ 3475263 h 3560196"/>
                <a:gd name="connsiteX65" fmla="*/ 3160937 w 4215960"/>
                <a:gd name="connsiteY65" fmla="*/ 3537175 h 3560196"/>
                <a:gd name="connsiteX66" fmla="*/ 3268887 w 4215960"/>
                <a:gd name="connsiteY66" fmla="*/ 3556224 h 3560196"/>
                <a:gd name="connsiteX67" fmla="*/ 3208563 w 4215960"/>
                <a:gd name="connsiteY67" fmla="*/ 3489549 h 3560196"/>
                <a:gd name="connsiteX68" fmla="*/ 3205387 w 4215960"/>
                <a:gd name="connsiteY68" fmla="*/ 3421287 h 3560196"/>
                <a:gd name="connsiteX69" fmla="*/ 3259362 w 4215960"/>
                <a:gd name="connsiteY69" fmla="*/ 3476850 h 3560196"/>
                <a:gd name="connsiteX70" fmla="*/ 3308575 w 4215960"/>
                <a:gd name="connsiteY70" fmla="*/ 3481612 h 3560196"/>
                <a:gd name="connsiteX71" fmla="*/ 3302225 w 4215960"/>
                <a:gd name="connsiteY71" fmla="*/ 3432400 h 3560196"/>
                <a:gd name="connsiteX72" fmla="*/ 3362550 w 4215960"/>
                <a:gd name="connsiteY72" fmla="*/ 3437162 h 3560196"/>
                <a:gd name="connsiteX73" fmla="*/ 3424462 w 4215960"/>
                <a:gd name="connsiteY73" fmla="*/ 3480024 h 3560196"/>
                <a:gd name="connsiteX74" fmla="*/ 3456212 w 4215960"/>
                <a:gd name="connsiteY74" fmla="*/ 3467325 h 3560196"/>
                <a:gd name="connsiteX75" fmla="*/ 3449863 w 4215960"/>
                <a:gd name="connsiteY75" fmla="*/ 3432400 h 3560196"/>
                <a:gd name="connsiteX76" fmla="*/ 3491138 w 4215960"/>
                <a:gd name="connsiteY76" fmla="*/ 3408588 h 3560196"/>
                <a:gd name="connsiteX77" fmla="*/ 3575275 w 4215960"/>
                <a:gd name="connsiteY77" fmla="*/ 3465738 h 3560196"/>
                <a:gd name="connsiteX78" fmla="*/ 3592738 w 4215960"/>
                <a:gd name="connsiteY78" fmla="*/ 3364140 h 3560196"/>
                <a:gd name="connsiteX79" fmla="*/ 3567338 w 4215960"/>
                <a:gd name="connsiteY79" fmla="*/ 3341914 h 3560196"/>
                <a:gd name="connsiteX80" fmla="*/ 3494312 w 4215960"/>
                <a:gd name="connsiteY80" fmla="*/ 3299051 h 3560196"/>
                <a:gd name="connsiteX81" fmla="*/ 3516537 w 4215960"/>
                <a:gd name="connsiteY81" fmla="*/ 3273652 h 3560196"/>
                <a:gd name="connsiteX82" fmla="*/ 3537175 w 4215960"/>
                <a:gd name="connsiteY82" fmla="*/ 3251426 h 3560196"/>
                <a:gd name="connsiteX83" fmla="*/ 3591150 w 4215960"/>
                <a:gd name="connsiteY83" fmla="*/ 3283177 h 3560196"/>
                <a:gd name="connsiteX84" fmla="*/ 3597500 w 4215960"/>
                <a:gd name="connsiteY84" fmla="*/ 3238727 h 3560196"/>
                <a:gd name="connsiteX85" fmla="*/ 3541937 w 4215960"/>
                <a:gd name="connsiteY85" fmla="*/ 3214914 h 3560196"/>
                <a:gd name="connsiteX86" fmla="*/ 3540350 w 4215960"/>
                <a:gd name="connsiteY86" fmla="*/ 3205390 h 3560196"/>
                <a:gd name="connsiteX87" fmla="*/ 3527649 w 4215960"/>
                <a:gd name="connsiteY87" fmla="*/ 3167291 h 3560196"/>
                <a:gd name="connsiteX88" fmla="*/ 3533999 w 4215960"/>
                <a:gd name="connsiteY88" fmla="*/ 3119665 h 3560196"/>
                <a:gd name="connsiteX89" fmla="*/ 3545112 w 4215960"/>
                <a:gd name="connsiteY89" fmla="*/ 3064102 h 3560196"/>
                <a:gd name="connsiteX90" fmla="*/ 3507012 w 4215960"/>
                <a:gd name="connsiteY90" fmla="*/ 3033940 h 3560196"/>
                <a:gd name="connsiteX91" fmla="*/ 3540349 w 4215960"/>
                <a:gd name="connsiteY91" fmla="*/ 3024415 h 3560196"/>
                <a:gd name="connsiteX92" fmla="*/ 3518124 w 4215960"/>
                <a:gd name="connsiteY92" fmla="*/ 2987902 h 3560196"/>
                <a:gd name="connsiteX93" fmla="*/ 3556225 w 4215960"/>
                <a:gd name="connsiteY93" fmla="*/ 2983141 h 3560196"/>
                <a:gd name="connsiteX94" fmla="*/ 3562574 w 4215960"/>
                <a:gd name="connsiteY94" fmla="*/ 2949802 h 3560196"/>
                <a:gd name="connsiteX95" fmla="*/ 3624488 w 4215960"/>
                <a:gd name="connsiteY95" fmla="*/ 2959329 h 3560196"/>
                <a:gd name="connsiteX96" fmla="*/ 3657601 w 4215960"/>
                <a:gd name="connsiteY96" fmla="*/ 2974521 h 3560196"/>
                <a:gd name="connsiteX97" fmla="*/ 3623808 w 4215960"/>
                <a:gd name="connsiteY97" fmla="*/ 3015569 h 3560196"/>
                <a:gd name="connsiteX98" fmla="*/ 3662816 w 4215960"/>
                <a:gd name="connsiteY98" fmla="*/ 3123065 h 3560196"/>
                <a:gd name="connsiteX99" fmla="*/ 3715203 w 4215960"/>
                <a:gd name="connsiteY99" fmla="*/ 3154363 h 3560196"/>
                <a:gd name="connsiteX100" fmla="*/ 3767137 w 4215960"/>
                <a:gd name="connsiteY100" fmla="*/ 3112181 h 3560196"/>
                <a:gd name="connsiteX101" fmla="*/ 3852862 w 4215960"/>
                <a:gd name="connsiteY101" fmla="*/ 3063648 h 3560196"/>
                <a:gd name="connsiteX102" fmla="*/ 3835626 w 4215960"/>
                <a:gd name="connsiteY102" fmla="*/ 2974747 h 3560196"/>
                <a:gd name="connsiteX103" fmla="*/ 3912960 w 4215960"/>
                <a:gd name="connsiteY103" fmla="*/ 2842078 h 3560196"/>
                <a:gd name="connsiteX104" fmla="*/ 4205514 w 4215960"/>
                <a:gd name="connsiteY104" fmla="*/ 2508930 h 3560196"/>
                <a:gd name="connsiteX105" fmla="*/ 4124097 w 4215960"/>
                <a:gd name="connsiteY105" fmla="*/ 2499858 h 3560196"/>
                <a:gd name="connsiteX106" fmla="*/ 4128634 w 4215960"/>
                <a:gd name="connsiteY106" fmla="*/ 2408010 h 3560196"/>
                <a:gd name="connsiteX107" fmla="*/ 4079647 w 4215960"/>
                <a:gd name="connsiteY107" fmla="*/ 2382838 h 3560196"/>
                <a:gd name="connsiteX108" fmla="*/ 3995510 w 4215960"/>
                <a:gd name="connsiteY108" fmla="*/ 2414360 h 3560196"/>
                <a:gd name="connsiteX109" fmla="*/ 3958771 w 4215960"/>
                <a:gd name="connsiteY109" fmla="*/ 2378075 h 3560196"/>
                <a:gd name="connsiteX110" fmla="*/ 4003448 w 4215960"/>
                <a:gd name="connsiteY110" fmla="*/ 2355170 h 3560196"/>
                <a:gd name="connsiteX111" fmla="*/ 3874181 w 4215960"/>
                <a:gd name="connsiteY111" fmla="*/ 2141991 h 3560196"/>
                <a:gd name="connsiteX112" fmla="*/ 3889147 w 4215960"/>
                <a:gd name="connsiteY112" fmla="*/ 2111828 h 3560196"/>
                <a:gd name="connsiteX113" fmla="*/ 3865562 w 4215960"/>
                <a:gd name="connsiteY113" fmla="*/ 1996168 h 3560196"/>
                <a:gd name="connsiteX114" fmla="*/ 3706813 w 4215960"/>
                <a:gd name="connsiteY114" fmla="*/ 1985282 h 3560196"/>
                <a:gd name="connsiteX115" fmla="*/ 3673475 w 4215960"/>
                <a:gd name="connsiteY115" fmla="*/ 2034040 h 3560196"/>
                <a:gd name="connsiteX116" fmla="*/ 3584575 w 4215960"/>
                <a:gd name="connsiteY116" fmla="*/ 2048556 h 3560196"/>
                <a:gd name="connsiteX117" fmla="*/ 3590925 w 4215960"/>
                <a:gd name="connsiteY117" fmla="*/ 2026557 h 3560196"/>
                <a:gd name="connsiteX118" fmla="*/ 3537403 w 4215960"/>
                <a:gd name="connsiteY118" fmla="*/ 2010456 h 3560196"/>
                <a:gd name="connsiteX119" fmla="*/ 3512684 w 4215960"/>
                <a:gd name="connsiteY119" fmla="*/ 1845355 h 3560196"/>
                <a:gd name="connsiteX120" fmla="*/ 3232377 w 4215960"/>
                <a:gd name="connsiteY120" fmla="*/ 1778680 h 3560196"/>
                <a:gd name="connsiteX121" fmla="*/ 3096078 w 4215960"/>
                <a:gd name="connsiteY121" fmla="*/ 1821996 h 3560196"/>
                <a:gd name="connsiteX122" fmla="*/ 2964089 w 4215960"/>
                <a:gd name="connsiteY122" fmla="*/ 1814512 h 3560196"/>
                <a:gd name="connsiteX123" fmla="*/ 2831646 w 4215960"/>
                <a:gd name="connsiteY123" fmla="*/ 1703614 h 3560196"/>
                <a:gd name="connsiteX124" fmla="*/ 2618468 w 4215960"/>
                <a:gd name="connsiteY124" fmla="*/ 1400401 h 3560196"/>
                <a:gd name="connsiteX125" fmla="*/ 2220006 w 4215960"/>
                <a:gd name="connsiteY125" fmla="*/ 1260928 h 3560196"/>
                <a:gd name="connsiteX126" fmla="*/ 1821543 w 4215960"/>
                <a:gd name="connsiteY126" fmla="*/ 1284514 h 3560196"/>
                <a:gd name="connsiteX127" fmla="*/ 1799771 w 4215960"/>
                <a:gd name="connsiteY127" fmla="*/ 1211943 h 3560196"/>
                <a:gd name="connsiteX128" fmla="*/ 1756228 w 4215960"/>
                <a:gd name="connsiteY128" fmla="*/ 1139371 h 3560196"/>
                <a:gd name="connsiteX129" fmla="*/ 1625600 w 4215960"/>
                <a:gd name="connsiteY129" fmla="*/ 986971 h 3560196"/>
                <a:gd name="connsiteX130" fmla="*/ 1589314 w 4215960"/>
                <a:gd name="connsiteY130" fmla="*/ 928914 h 3560196"/>
                <a:gd name="connsiteX131" fmla="*/ 1574800 w 4215960"/>
                <a:gd name="connsiteY131" fmla="*/ 892628 h 3560196"/>
                <a:gd name="connsiteX132" fmla="*/ 1538514 w 4215960"/>
                <a:gd name="connsiteY132" fmla="*/ 856343 h 3560196"/>
                <a:gd name="connsiteX133" fmla="*/ 1509485 w 4215960"/>
                <a:gd name="connsiteY133" fmla="*/ 820057 h 3560196"/>
                <a:gd name="connsiteX134" fmla="*/ 1473200 w 4215960"/>
                <a:gd name="connsiteY134" fmla="*/ 783771 h 3560196"/>
                <a:gd name="connsiteX135" fmla="*/ 1436914 w 4215960"/>
                <a:gd name="connsiteY135" fmla="*/ 718457 h 3560196"/>
                <a:gd name="connsiteX136" fmla="*/ 1357085 w 4215960"/>
                <a:gd name="connsiteY136" fmla="*/ 624114 h 3560196"/>
                <a:gd name="connsiteX137" fmla="*/ 1335314 w 4215960"/>
                <a:gd name="connsiteY137" fmla="*/ 602343 h 3560196"/>
                <a:gd name="connsiteX138" fmla="*/ 1277257 w 4215960"/>
                <a:gd name="connsiteY138" fmla="*/ 529771 h 3560196"/>
                <a:gd name="connsiteX139" fmla="*/ 1219200 w 4215960"/>
                <a:gd name="connsiteY139" fmla="*/ 464457 h 3560196"/>
                <a:gd name="connsiteX140" fmla="*/ 1161143 w 4215960"/>
                <a:gd name="connsiteY140" fmla="*/ 406400 h 3560196"/>
                <a:gd name="connsiteX141" fmla="*/ 1081314 w 4215960"/>
                <a:gd name="connsiteY141" fmla="*/ 362857 h 3560196"/>
                <a:gd name="connsiteX142" fmla="*/ 1052285 w 4215960"/>
                <a:gd name="connsiteY142" fmla="*/ 333828 h 3560196"/>
                <a:gd name="connsiteX143" fmla="*/ 1001485 w 4215960"/>
                <a:gd name="connsiteY143" fmla="*/ 304800 h 3560196"/>
                <a:gd name="connsiteX144" fmla="*/ 979714 w 4215960"/>
                <a:gd name="connsiteY144" fmla="*/ 290285 h 3560196"/>
                <a:gd name="connsiteX145" fmla="*/ 928914 w 4215960"/>
                <a:gd name="connsiteY145" fmla="*/ 246743 h 3560196"/>
                <a:gd name="connsiteX146" fmla="*/ 907143 w 4215960"/>
                <a:gd name="connsiteY146" fmla="*/ 232228 h 3560196"/>
                <a:gd name="connsiteX147" fmla="*/ 885371 w 4215960"/>
                <a:gd name="connsiteY147" fmla="*/ 224971 h 3560196"/>
                <a:gd name="connsiteX148" fmla="*/ 849085 w 4215960"/>
                <a:gd name="connsiteY148" fmla="*/ 188685 h 3560196"/>
                <a:gd name="connsiteX149" fmla="*/ 820057 w 4215960"/>
                <a:gd name="connsiteY149" fmla="*/ 166914 h 3560196"/>
                <a:gd name="connsiteX150" fmla="*/ 812800 w 4215960"/>
                <a:gd name="connsiteY150" fmla="*/ 145143 h 3560196"/>
                <a:gd name="connsiteX151" fmla="*/ 762000 w 4215960"/>
                <a:gd name="connsiteY151" fmla="*/ 116114 h 3560196"/>
                <a:gd name="connsiteX152" fmla="*/ 740228 w 4215960"/>
                <a:gd name="connsiteY152" fmla="*/ 101600 h 3560196"/>
                <a:gd name="connsiteX153" fmla="*/ 703943 w 4215960"/>
                <a:gd name="connsiteY153" fmla="*/ 65314 h 3560196"/>
                <a:gd name="connsiteX154" fmla="*/ 689428 w 4215960"/>
                <a:gd name="connsiteY154" fmla="*/ 50800 h 3560196"/>
                <a:gd name="connsiteX155" fmla="*/ 660400 w 4215960"/>
                <a:gd name="connsiteY155" fmla="*/ 43543 h 3560196"/>
                <a:gd name="connsiteX156" fmla="*/ 638628 w 4215960"/>
                <a:gd name="connsiteY156" fmla="*/ 36285 h 3560196"/>
                <a:gd name="connsiteX157" fmla="*/ 602343 w 4215960"/>
                <a:gd name="connsiteY157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140857 w 4215960"/>
                <a:gd name="connsiteY62" fmla="*/ 2968171 h 3560196"/>
                <a:gd name="connsiteX63" fmla="*/ 3052535 w 4215960"/>
                <a:gd name="connsiteY63" fmla="*/ 3328081 h 3560196"/>
                <a:gd name="connsiteX64" fmla="*/ 3140299 w 4215960"/>
                <a:gd name="connsiteY64" fmla="*/ 3478438 h 3560196"/>
                <a:gd name="connsiteX65" fmla="*/ 3160937 w 4215960"/>
                <a:gd name="connsiteY65" fmla="*/ 3537175 h 3560196"/>
                <a:gd name="connsiteX66" fmla="*/ 3268887 w 4215960"/>
                <a:gd name="connsiteY66" fmla="*/ 3556224 h 3560196"/>
                <a:gd name="connsiteX67" fmla="*/ 3208563 w 4215960"/>
                <a:gd name="connsiteY67" fmla="*/ 3489549 h 3560196"/>
                <a:gd name="connsiteX68" fmla="*/ 3205387 w 4215960"/>
                <a:gd name="connsiteY68" fmla="*/ 3421287 h 3560196"/>
                <a:gd name="connsiteX69" fmla="*/ 3259362 w 4215960"/>
                <a:gd name="connsiteY69" fmla="*/ 3476850 h 3560196"/>
                <a:gd name="connsiteX70" fmla="*/ 3308575 w 4215960"/>
                <a:gd name="connsiteY70" fmla="*/ 3481612 h 3560196"/>
                <a:gd name="connsiteX71" fmla="*/ 3302225 w 4215960"/>
                <a:gd name="connsiteY71" fmla="*/ 3432400 h 3560196"/>
                <a:gd name="connsiteX72" fmla="*/ 3362550 w 4215960"/>
                <a:gd name="connsiteY72" fmla="*/ 3437162 h 3560196"/>
                <a:gd name="connsiteX73" fmla="*/ 3424462 w 4215960"/>
                <a:gd name="connsiteY73" fmla="*/ 3480024 h 3560196"/>
                <a:gd name="connsiteX74" fmla="*/ 3456212 w 4215960"/>
                <a:gd name="connsiteY74" fmla="*/ 3467325 h 3560196"/>
                <a:gd name="connsiteX75" fmla="*/ 3449863 w 4215960"/>
                <a:gd name="connsiteY75" fmla="*/ 3432400 h 3560196"/>
                <a:gd name="connsiteX76" fmla="*/ 3491138 w 4215960"/>
                <a:gd name="connsiteY76" fmla="*/ 3408588 h 3560196"/>
                <a:gd name="connsiteX77" fmla="*/ 3575275 w 4215960"/>
                <a:gd name="connsiteY77" fmla="*/ 3465738 h 3560196"/>
                <a:gd name="connsiteX78" fmla="*/ 3592738 w 4215960"/>
                <a:gd name="connsiteY78" fmla="*/ 3364140 h 3560196"/>
                <a:gd name="connsiteX79" fmla="*/ 3567338 w 4215960"/>
                <a:gd name="connsiteY79" fmla="*/ 3341914 h 3560196"/>
                <a:gd name="connsiteX80" fmla="*/ 3494312 w 4215960"/>
                <a:gd name="connsiteY80" fmla="*/ 3299051 h 3560196"/>
                <a:gd name="connsiteX81" fmla="*/ 3516537 w 4215960"/>
                <a:gd name="connsiteY81" fmla="*/ 3273652 h 3560196"/>
                <a:gd name="connsiteX82" fmla="*/ 3537175 w 4215960"/>
                <a:gd name="connsiteY82" fmla="*/ 3251426 h 3560196"/>
                <a:gd name="connsiteX83" fmla="*/ 3591150 w 4215960"/>
                <a:gd name="connsiteY83" fmla="*/ 3283177 h 3560196"/>
                <a:gd name="connsiteX84" fmla="*/ 3597500 w 4215960"/>
                <a:gd name="connsiteY84" fmla="*/ 3238727 h 3560196"/>
                <a:gd name="connsiteX85" fmla="*/ 3541937 w 4215960"/>
                <a:gd name="connsiteY85" fmla="*/ 3214914 h 3560196"/>
                <a:gd name="connsiteX86" fmla="*/ 3540350 w 4215960"/>
                <a:gd name="connsiteY86" fmla="*/ 3205390 h 3560196"/>
                <a:gd name="connsiteX87" fmla="*/ 3527649 w 4215960"/>
                <a:gd name="connsiteY87" fmla="*/ 3167291 h 3560196"/>
                <a:gd name="connsiteX88" fmla="*/ 3533999 w 4215960"/>
                <a:gd name="connsiteY88" fmla="*/ 3119665 h 3560196"/>
                <a:gd name="connsiteX89" fmla="*/ 3545112 w 4215960"/>
                <a:gd name="connsiteY89" fmla="*/ 3064102 h 3560196"/>
                <a:gd name="connsiteX90" fmla="*/ 3507012 w 4215960"/>
                <a:gd name="connsiteY90" fmla="*/ 3033940 h 3560196"/>
                <a:gd name="connsiteX91" fmla="*/ 3540349 w 4215960"/>
                <a:gd name="connsiteY91" fmla="*/ 3024415 h 3560196"/>
                <a:gd name="connsiteX92" fmla="*/ 3518124 w 4215960"/>
                <a:gd name="connsiteY92" fmla="*/ 2987902 h 3560196"/>
                <a:gd name="connsiteX93" fmla="*/ 3556225 w 4215960"/>
                <a:gd name="connsiteY93" fmla="*/ 2983141 h 3560196"/>
                <a:gd name="connsiteX94" fmla="*/ 3562574 w 4215960"/>
                <a:gd name="connsiteY94" fmla="*/ 2949802 h 3560196"/>
                <a:gd name="connsiteX95" fmla="*/ 3624488 w 4215960"/>
                <a:gd name="connsiteY95" fmla="*/ 2959329 h 3560196"/>
                <a:gd name="connsiteX96" fmla="*/ 3657601 w 4215960"/>
                <a:gd name="connsiteY96" fmla="*/ 2974521 h 3560196"/>
                <a:gd name="connsiteX97" fmla="*/ 3623808 w 4215960"/>
                <a:gd name="connsiteY97" fmla="*/ 3015569 h 3560196"/>
                <a:gd name="connsiteX98" fmla="*/ 3662816 w 4215960"/>
                <a:gd name="connsiteY98" fmla="*/ 3123065 h 3560196"/>
                <a:gd name="connsiteX99" fmla="*/ 3715203 w 4215960"/>
                <a:gd name="connsiteY99" fmla="*/ 3154363 h 3560196"/>
                <a:gd name="connsiteX100" fmla="*/ 3767137 w 4215960"/>
                <a:gd name="connsiteY100" fmla="*/ 3112181 h 3560196"/>
                <a:gd name="connsiteX101" fmla="*/ 3852862 w 4215960"/>
                <a:gd name="connsiteY101" fmla="*/ 3063648 h 3560196"/>
                <a:gd name="connsiteX102" fmla="*/ 3835626 w 4215960"/>
                <a:gd name="connsiteY102" fmla="*/ 2974747 h 3560196"/>
                <a:gd name="connsiteX103" fmla="*/ 3912960 w 4215960"/>
                <a:gd name="connsiteY103" fmla="*/ 2842078 h 3560196"/>
                <a:gd name="connsiteX104" fmla="*/ 4205514 w 4215960"/>
                <a:gd name="connsiteY104" fmla="*/ 2508930 h 3560196"/>
                <a:gd name="connsiteX105" fmla="*/ 4124097 w 4215960"/>
                <a:gd name="connsiteY105" fmla="*/ 2499858 h 3560196"/>
                <a:gd name="connsiteX106" fmla="*/ 4128634 w 4215960"/>
                <a:gd name="connsiteY106" fmla="*/ 2408010 h 3560196"/>
                <a:gd name="connsiteX107" fmla="*/ 4079647 w 4215960"/>
                <a:gd name="connsiteY107" fmla="*/ 2382838 h 3560196"/>
                <a:gd name="connsiteX108" fmla="*/ 3995510 w 4215960"/>
                <a:gd name="connsiteY108" fmla="*/ 2414360 h 3560196"/>
                <a:gd name="connsiteX109" fmla="*/ 3958771 w 4215960"/>
                <a:gd name="connsiteY109" fmla="*/ 2378075 h 3560196"/>
                <a:gd name="connsiteX110" fmla="*/ 4003448 w 4215960"/>
                <a:gd name="connsiteY110" fmla="*/ 2355170 h 3560196"/>
                <a:gd name="connsiteX111" fmla="*/ 3874181 w 4215960"/>
                <a:gd name="connsiteY111" fmla="*/ 2141991 h 3560196"/>
                <a:gd name="connsiteX112" fmla="*/ 3889147 w 4215960"/>
                <a:gd name="connsiteY112" fmla="*/ 2111828 h 3560196"/>
                <a:gd name="connsiteX113" fmla="*/ 3865562 w 4215960"/>
                <a:gd name="connsiteY113" fmla="*/ 1996168 h 3560196"/>
                <a:gd name="connsiteX114" fmla="*/ 3706813 w 4215960"/>
                <a:gd name="connsiteY114" fmla="*/ 1985282 h 3560196"/>
                <a:gd name="connsiteX115" fmla="*/ 3673475 w 4215960"/>
                <a:gd name="connsiteY115" fmla="*/ 2034040 h 3560196"/>
                <a:gd name="connsiteX116" fmla="*/ 3584575 w 4215960"/>
                <a:gd name="connsiteY116" fmla="*/ 2048556 h 3560196"/>
                <a:gd name="connsiteX117" fmla="*/ 3590925 w 4215960"/>
                <a:gd name="connsiteY117" fmla="*/ 2026557 h 3560196"/>
                <a:gd name="connsiteX118" fmla="*/ 3537403 w 4215960"/>
                <a:gd name="connsiteY118" fmla="*/ 2010456 h 3560196"/>
                <a:gd name="connsiteX119" fmla="*/ 3512684 w 4215960"/>
                <a:gd name="connsiteY119" fmla="*/ 1845355 h 3560196"/>
                <a:gd name="connsiteX120" fmla="*/ 3232377 w 4215960"/>
                <a:gd name="connsiteY120" fmla="*/ 1778680 h 3560196"/>
                <a:gd name="connsiteX121" fmla="*/ 3096078 w 4215960"/>
                <a:gd name="connsiteY121" fmla="*/ 1821996 h 3560196"/>
                <a:gd name="connsiteX122" fmla="*/ 2964089 w 4215960"/>
                <a:gd name="connsiteY122" fmla="*/ 1814512 h 3560196"/>
                <a:gd name="connsiteX123" fmla="*/ 2831646 w 4215960"/>
                <a:gd name="connsiteY123" fmla="*/ 1703614 h 3560196"/>
                <a:gd name="connsiteX124" fmla="*/ 2618468 w 4215960"/>
                <a:gd name="connsiteY124" fmla="*/ 1400401 h 3560196"/>
                <a:gd name="connsiteX125" fmla="*/ 2220006 w 4215960"/>
                <a:gd name="connsiteY125" fmla="*/ 1260928 h 3560196"/>
                <a:gd name="connsiteX126" fmla="*/ 1821543 w 4215960"/>
                <a:gd name="connsiteY126" fmla="*/ 1284514 h 3560196"/>
                <a:gd name="connsiteX127" fmla="*/ 1799771 w 4215960"/>
                <a:gd name="connsiteY127" fmla="*/ 1211943 h 3560196"/>
                <a:gd name="connsiteX128" fmla="*/ 1756228 w 4215960"/>
                <a:gd name="connsiteY128" fmla="*/ 1139371 h 3560196"/>
                <a:gd name="connsiteX129" fmla="*/ 1625600 w 4215960"/>
                <a:gd name="connsiteY129" fmla="*/ 986971 h 3560196"/>
                <a:gd name="connsiteX130" fmla="*/ 1589314 w 4215960"/>
                <a:gd name="connsiteY130" fmla="*/ 928914 h 3560196"/>
                <a:gd name="connsiteX131" fmla="*/ 1574800 w 4215960"/>
                <a:gd name="connsiteY131" fmla="*/ 892628 h 3560196"/>
                <a:gd name="connsiteX132" fmla="*/ 1538514 w 4215960"/>
                <a:gd name="connsiteY132" fmla="*/ 856343 h 3560196"/>
                <a:gd name="connsiteX133" fmla="*/ 1509485 w 4215960"/>
                <a:gd name="connsiteY133" fmla="*/ 820057 h 3560196"/>
                <a:gd name="connsiteX134" fmla="*/ 1473200 w 4215960"/>
                <a:gd name="connsiteY134" fmla="*/ 783771 h 3560196"/>
                <a:gd name="connsiteX135" fmla="*/ 1436914 w 4215960"/>
                <a:gd name="connsiteY135" fmla="*/ 718457 h 3560196"/>
                <a:gd name="connsiteX136" fmla="*/ 1357085 w 4215960"/>
                <a:gd name="connsiteY136" fmla="*/ 624114 h 3560196"/>
                <a:gd name="connsiteX137" fmla="*/ 1335314 w 4215960"/>
                <a:gd name="connsiteY137" fmla="*/ 602343 h 3560196"/>
                <a:gd name="connsiteX138" fmla="*/ 1277257 w 4215960"/>
                <a:gd name="connsiteY138" fmla="*/ 529771 h 3560196"/>
                <a:gd name="connsiteX139" fmla="*/ 1219200 w 4215960"/>
                <a:gd name="connsiteY139" fmla="*/ 464457 h 3560196"/>
                <a:gd name="connsiteX140" fmla="*/ 1161143 w 4215960"/>
                <a:gd name="connsiteY140" fmla="*/ 406400 h 3560196"/>
                <a:gd name="connsiteX141" fmla="*/ 1081314 w 4215960"/>
                <a:gd name="connsiteY141" fmla="*/ 362857 h 3560196"/>
                <a:gd name="connsiteX142" fmla="*/ 1052285 w 4215960"/>
                <a:gd name="connsiteY142" fmla="*/ 333828 h 3560196"/>
                <a:gd name="connsiteX143" fmla="*/ 1001485 w 4215960"/>
                <a:gd name="connsiteY143" fmla="*/ 304800 h 3560196"/>
                <a:gd name="connsiteX144" fmla="*/ 979714 w 4215960"/>
                <a:gd name="connsiteY144" fmla="*/ 290285 h 3560196"/>
                <a:gd name="connsiteX145" fmla="*/ 928914 w 4215960"/>
                <a:gd name="connsiteY145" fmla="*/ 246743 h 3560196"/>
                <a:gd name="connsiteX146" fmla="*/ 907143 w 4215960"/>
                <a:gd name="connsiteY146" fmla="*/ 232228 h 3560196"/>
                <a:gd name="connsiteX147" fmla="*/ 885371 w 4215960"/>
                <a:gd name="connsiteY147" fmla="*/ 224971 h 3560196"/>
                <a:gd name="connsiteX148" fmla="*/ 849085 w 4215960"/>
                <a:gd name="connsiteY148" fmla="*/ 188685 h 3560196"/>
                <a:gd name="connsiteX149" fmla="*/ 820057 w 4215960"/>
                <a:gd name="connsiteY149" fmla="*/ 166914 h 3560196"/>
                <a:gd name="connsiteX150" fmla="*/ 812800 w 4215960"/>
                <a:gd name="connsiteY150" fmla="*/ 145143 h 3560196"/>
                <a:gd name="connsiteX151" fmla="*/ 762000 w 4215960"/>
                <a:gd name="connsiteY151" fmla="*/ 116114 h 3560196"/>
                <a:gd name="connsiteX152" fmla="*/ 740228 w 4215960"/>
                <a:gd name="connsiteY152" fmla="*/ 101600 h 3560196"/>
                <a:gd name="connsiteX153" fmla="*/ 703943 w 4215960"/>
                <a:gd name="connsiteY153" fmla="*/ 65314 h 3560196"/>
                <a:gd name="connsiteX154" fmla="*/ 689428 w 4215960"/>
                <a:gd name="connsiteY154" fmla="*/ 50800 h 3560196"/>
                <a:gd name="connsiteX155" fmla="*/ 660400 w 4215960"/>
                <a:gd name="connsiteY155" fmla="*/ 43543 h 3560196"/>
                <a:gd name="connsiteX156" fmla="*/ 638628 w 4215960"/>
                <a:gd name="connsiteY156" fmla="*/ 36285 h 3560196"/>
                <a:gd name="connsiteX157" fmla="*/ 602343 w 4215960"/>
                <a:gd name="connsiteY157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140857 w 4215960"/>
                <a:gd name="connsiteY62" fmla="*/ 2968171 h 3560196"/>
                <a:gd name="connsiteX63" fmla="*/ 3052535 w 4215960"/>
                <a:gd name="connsiteY63" fmla="*/ 3328081 h 3560196"/>
                <a:gd name="connsiteX64" fmla="*/ 3052987 w 4215960"/>
                <a:gd name="connsiteY64" fmla="*/ 3319687 h 3560196"/>
                <a:gd name="connsiteX65" fmla="*/ 3140299 w 4215960"/>
                <a:gd name="connsiteY65" fmla="*/ 3478438 h 3560196"/>
                <a:gd name="connsiteX66" fmla="*/ 3160937 w 4215960"/>
                <a:gd name="connsiteY66" fmla="*/ 3537175 h 3560196"/>
                <a:gd name="connsiteX67" fmla="*/ 3268887 w 4215960"/>
                <a:gd name="connsiteY67" fmla="*/ 3556224 h 3560196"/>
                <a:gd name="connsiteX68" fmla="*/ 3208563 w 4215960"/>
                <a:gd name="connsiteY68" fmla="*/ 3489549 h 3560196"/>
                <a:gd name="connsiteX69" fmla="*/ 3205387 w 4215960"/>
                <a:gd name="connsiteY69" fmla="*/ 3421287 h 3560196"/>
                <a:gd name="connsiteX70" fmla="*/ 3259362 w 4215960"/>
                <a:gd name="connsiteY70" fmla="*/ 3476850 h 3560196"/>
                <a:gd name="connsiteX71" fmla="*/ 3308575 w 4215960"/>
                <a:gd name="connsiteY71" fmla="*/ 3481612 h 3560196"/>
                <a:gd name="connsiteX72" fmla="*/ 3302225 w 4215960"/>
                <a:gd name="connsiteY72" fmla="*/ 3432400 h 3560196"/>
                <a:gd name="connsiteX73" fmla="*/ 3362550 w 4215960"/>
                <a:gd name="connsiteY73" fmla="*/ 3437162 h 3560196"/>
                <a:gd name="connsiteX74" fmla="*/ 3424462 w 4215960"/>
                <a:gd name="connsiteY74" fmla="*/ 3480024 h 3560196"/>
                <a:gd name="connsiteX75" fmla="*/ 3456212 w 4215960"/>
                <a:gd name="connsiteY75" fmla="*/ 3467325 h 3560196"/>
                <a:gd name="connsiteX76" fmla="*/ 3449863 w 4215960"/>
                <a:gd name="connsiteY76" fmla="*/ 3432400 h 3560196"/>
                <a:gd name="connsiteX77" fmla="*/ 3491138 w 4215960"/>
                <a:gd name="connsiteY77" fmla="*/ 3408588 h 3560196"/>
                <a:gd name="connsiteX78" fmla="*/ 3575275 w 4215960"/>
                <a:gd name="connsiteY78" fmla="*/ 3465738 h 3560196"/>
                <a:gd name="connsiteX79" fmla="*/ 3592738 w 4215960"/>
                <a:gd name="connsiteY79" fmla="*/ 3364140 h 3560196"/>
                <a:gd name="connsiteX80" fmla="*/ 3567338 w 4215960"/>
                <a:gd name="connsiteY80" fmla="*/ 3341914 h 3560196"/>
                <a:gd name="connsiteX81" fmla="*/ 3494312 w 4215960"/>
                <a:gd name="connsiteY81" fmla="*/ 3299051 h 3560196"/>
                <a:gd name="connsiteX82" fmla="*/ 3516537 w 4215960"/>
                <a:gd name="connsiteY82" fmla="*/ 3273652 h 3560196"/>
                <a:gd name="connsiteX83" fmla="*/ 3537175 w 4215960"/>
                <a:gd name="connsiteY83" fmla="*/ 3251426 h 3560196"/>
                <a:gd name="connsiteX84" fmla="*/ 3591150 w 4215960"/>
                <a:gd name="connsiteY84" fmla="*/ 3283177 h 3560196"/>
                <a:gd name="connsiteX85" fmla="*/ 3597500 w 4215960"/>
                <a:gd name="connsiteY85" fmla="*/ 3238727 h 3560196"/>
                <a:gd name="connsiteX86" fmla="*/ 3541937 w 4215960"/>
                <a:gd name="connsiteY86" fmla="*/ 3214914 h 3560196"/>
                <a:gd name="connsiteX87" fmla="*/ 3540350 w 4215960"/>
                <a:gd name="connsiteY87" fmla="*/ 3205390 h 3560196"/>
                <a:gd name="connsiteX88" fmla="*/ 3527649 w 4215960"/>
                <a:gd name="connsiteY88" fmla="*/ 3167291 h 3560196"/>
                <a:gd name="connsiteX89" fmla="*/ 3533999 w 4215960"/>
                <a:gd name="connsiteY89" fmla="*/ 3119665 h 3560196"/>
                <a:gd name="connsiteX90" fmla="*/ 3545112 w 4215960"/>
                <a:gd name="connsiteY90" fmla="*/ 3064102 h 3560196"/>
                <a:gd name="connsiteX91" fmla="*/ 3507012 w 4215960"/>
                <a:gd name="connsiteY91" fmla="*/ 3033940 h 3560196"/>
                <a:gd name="connsiteX92" fmla="*/ 3540349 w 4215960"/>
                <a:gd name="connsiteY92" fmla="*/ 3024415 h 3560196"/>
                <a:gd name="connsiteX93" fmla="*/ 3518124 w 4215960"/>
                <a:gd name="connsiteY93" fmla="*/ 2987902 h 3560196"/>
                <a:gd name="connsiteX94" fmla="*/ 3556225 w 4215960"/>
                <a:gd name="connsiteY94" fmla="*/ 2983141 h 3560196"/>
                <a:gd name="connsiteX95" fmla="*/ 3562574 w 4215960"/>
                <a:gd name="connsiteY95" fmla="*/ 2949802 h 3560196"/>
                <a:gd name="connsiteX96" fmla="*/ 3624488 w 4215960"/>
                <a:gd name="connsiteY96" fmla="*/ 2959329 h 3560196"/>
                <a:gd name="connsiteX97" fmla="*/ 3657601 w 4215960"/>
                <a:gd name="connsiteY97" fmla="*/ 2974521 h 3560196"/>
                <a:gd name="connsiteX98" fmla="*/ 3623808 w 4215960"/>
                <a:gd name="connsiteY98" fmla="*/ 3015569 h 3560196"/>
                <a:gd name="connsiteX99" fmla="*/ 3662816 w 4215960"/>
                <a:gd name="connsiteY99" fmla="*/ 3123065 h 3560196"/>
                <a:gd name="connsiteX100" fmla="*/ 3715203 w 4215960"/>
                <a:gd name="connsiteY100" fmla="*/ 3154363 h 3560196"/>
                <a:gd name="connsiteX101" fmla="*/ 3767137 w 4215960"/>
                <a:gd name="connsiteY101" fmla="*/ 3112181 h 3560196"/>
                <a:gd name="connsiteX102" fmla="*/ 3852862 w 4215960"/>
                <a:gd name="connsiteY102" fmla="*/ 3063648 h 3560196"/>
                <a:gd name="connsiteX103" fmla="*/ 3835626 w 4215960"/>
                <a:gd name="connsiteY103" fmla="*/ 2974747 h 3560196"/>
                <a:gd name="connsiteX104" fmla="*/ 3912960 w 4215960"/>
                <a:gd name="connsiteY104" fmla="*/ 2842078 h 3560196"/>
                <a:gd name="connsiteX105" fmla="*/ 4205514 w 4215960"/>
                <a:gd name="connsiteY105" fmla="*/ 2508930 h 3560196"/>
                <a:gd name="connsiteX106" fmla="*/ 4124097 w 4215960"/>
                <a:gd name="connsiteY106" fmla="*/ 2499858 h 3560196"/>
                <a:gd name="connsiteX107" fmla="*/ 4128634 w 4215960"/>
                <a:gd name="connsiteY107" fmla="*/ 2408010 h 3560196"/>
                <a:gd name="connsiteX108" fmla="*/ 4079647 w 4215960"/>
                <a:gd name="connsiteY108" fmla="*/ 2382838 h 3560196"/>
                <a:gd name="connsiteX109" fmla="*/ 3995510 w 4215960"/>
                <a:gd name="connsiteY109" fmla="*/ 2414360 h 3560196"/>
                <a:gd name="connsiteX110" fmla="*/ 3958771 w 4215960"/>
                <a:gd name="connsiteY110" fmla="*/ 2378075 h 3560196"/>
                <a:gd name="connsiteX111" fmla="*/ 4003448 w 4215960"/>
                <a:gd name="connsiteY111" fmla="*/ 2355170 h 3560196"/>
                <a:gd name="connsiteX112" fmla="*/ 3874181 w 4215960"/>
                <a:gd name="connsiteY112" fmla="*/ 2141991 h 3560196"/>
                <a:gd name="connsiteX113" fmla="*/ 3889147 w 4215960"/>
                <a:gd name="connsiteY113" fmla="*/ 2111828 h 3560196"/>
                <a:gd name="connsiteX114" fmla="*/ 3865562 w 4215960"/>
                <a:gd name="connsiteY114" fmla="*/ 1996168 h 3560196"/>
                <a:gd name="connsiteX115" fmla="*/ 3706813 w 4215960"/>
                <a:gd name="connsiteY115" fmla="*/ 1985282 h 3560196"/>
                <a:gd name="connsiteX116" fmla="*/ 3673475 w 4215960"/>
                <a:gd name="connsiteY116" fmla="*/ 2034040 h 3560196"/>
                <a:gd name="connsiteX117" fmla="*/ 3584575 w 4215960"/>
                <a:gd name="connsiteY117" fmla="*/ 2048556 h 3560196"/>
                <a:gd name="connsiteX118" fmla="*/ 3590925 w 4215960"/>
                <a:gd name="connsiteY118" fmla="*/ 2026557 h 3560196"/>
                <a:gd name="connsiteX119" fmla="*/ 3537403 w 4215960"/>
                <a:gd name="connsiteY119" fmla="*/ 2010456 h 3560196"/>
                <a:gd name="connsiteX120" fmla="*/ 3512684 w 4215960"/>
                <a:gd name="connsiteY120" fmla="*/ 1845355 h 3560196"/>
                <a:gd name="connsiteX121" fmla="*/ 3232377 w 4215960"/>
                <a:gd name="connsiteY121" fmla="*/ 1778680 h 3560196"/>
                <a:gd name="connsiteX122" fmla="*/ 3096078 w 4215960"/>
                <a:gd name="connsiteY122" fmla="*/ 1821996 h 3560196"/>
                <a:gd name="connsiteX123" fmla="*/ 2964089 w 4215960"/>
                <a:gd name="connsiteY123" fmla="*/ 1814512 h 3560196"/>
                <a:gd name="connsiteX124" fmla="*/ 2831646 w 4215960"/>
                <a:gd name="connsiteY124" fmla="*/ 1703614 h 3560196"/>
                <a:gd name="connsiteX125" fmla="*/ 2618468 w 4215960"/>
                <a:gd name="connsiteY125" fmla="*/ 1400401 h 3560196"/>
                <a:gd name="connsiteX126" fmla="*/ 2220006 w 4215960"/>
                <a:gd name="connsiteY126" fmla="*/ 1260928 h 3560196"/>
                <a:gd name="connsiteX127" fmla="*/ 1821543 w 4215960"/>
                <a:gd name="connsiteY127" fmla="*/ 1284514 h 3560196"/>
                <a:gd name="connsiteX128" fmla="*/ 1799771 w 4215960"/>
                <a:gd name="connsiteY128" fmla="*/ 1211943 h 3560196"/>
                <a:gd name="connsiteX129" fmla="*/ 1756228 w 4215960"/>
                <a:gd name="connsiteY129" fmla="*/ 1139371 h 3560196"/>
                <a:gd name="connsiteX130" fmla="*/ 1625600 w 4215960"/>
                <a:gd name="connsiteY130" fmla="*/ 986971 h 3560196"/>
                <a:gd name="connsiteX131" fmla="*/ 1589314 w 4215960"/>
                <a:gd name="connsiteY131" fmla="*/ 928914 h 3560196"/>
                <a:gd name="connsiteX132" fmla="*/ 1574800 w 4215960"/>
                <a:gd name="connsiteY132" fmla="*/ 892628 h 3560196"/>
                <a:gd name="connsiteX133" fmla="*/ 1538514 w 4215960"/>
                <a:gd name="connsiteY133" fmla="*/ 856343 h 3560196"/>
                <a:gd name="connsiteX134" fmla="*/ 1509485 w 4215960"/>
                <a:gd name="connsiteY134" fmla="*/ 820057 h 3560196"/>
                <a:gd name="connsiteX135" fmla="*/ 1473200 w 4215960"/>
                <a:gd name="connsiteY135" fmla="*/ 783771 h 3560196"/>
                <a:gd name="connsiteX136" fmla="*/ 1436914 w 4215960"/>
                <a:gd name="connsiteY136" fmla="*/ 718457 h 3560196"/>
                <a:gd name="connsiteX137" fmla="*/ 1357085 w 4215960"/>
                <a:gd name="connsiteY137" fmla="*/ 624114 h 3560196"/>
                <a:gd name="connsiteX138" fmla="*/ 1335314 w 4215960"/>
                <a:gd name="connsiteY138" fmla="*/ 602343 h 3560196"/>
                <a:gd name="connsiteX139" fmla="*/ 1277257 w 4215960"/>
                <a:gd name="connsiteY139" fmla="*/ 529771 h 3560196"/>
                <a:gd name="connsiteX140" fmla="*/ 1219200 w 4215960"/>
                <a:gd name="connsiteY140" fmla="*/ 464457 h 3560196"/>
                <a:gd name="connsiteX141" fmla="*/ 1161143 w 4215960"/>
                <a:gd name="connsiteY141" fmla="*/ 406400 h 3560196"/>
                <a:gd name="connsiteX142" fmla="*/ 1081314 w 4215960"/>
                <a:gd name="connsiteY142" fmla="*/ 362857 h 3560196"/>
                <a:gd name="connsiteX143" fmla="*/ 1052285 w 4215960"/>
                <a:gd name="connsiteY143" fmla="*/ 333828 h 3560196"/>
                <a:gd name="connsiteX144" fmla="*/ 1001485 w 4215960"/>
                <a:gd name="connsiteY144" fmla="*/ 304800 h 3560196"/>
                <a:gd name="connsiteX145" fmla="*/ 979714 w 4215960"/>
                <a:gd name="connsiteY145" fmla="*/ 290285 h 3560196"/>
                <a:gd name="connsiteX146" fmla="*/ 928914 w 4215960"/>
                <a:gd name="connsiteY146" fmla="*/ 246743 h 3560196"/>
                <a:gd name="connsiteX147" fmla="*/ 907143 w 4215960"/>
                <a:gd name="connsiteY147" fmla="*/ 232228 h 3560196"/>
                <a:gd name="connsiteX148" fmla="*/ 885371 w 4215960"/>
                <a:gd name="connsiteY148" fmla="*/ 224971 h 3560196"/>
                <a:gd name="connsiteX149" fmla="*/ 849085 w 4215960"/>
                <a:gd name="connsiteY149" fmla="*/ 188685 h 3560196"/>
                <a:gd name="connsiteX150" fmla="*/ 820057 w 4215960"/>
                <a:gd name="connsiteY150" fmla="*/ 166914 h 3560196"/>
                <a:gd name="connsiteX151" fmla="*/ 812800 w 4215960"/>
                <a:gd name="connsiteY151" fmla="*/ 145143 h 3560196"/>
                <a:gd name="connsiteX152" fmla="*/ 762000 w 4215960"/>
                <a:gd name="connsiteY152" fmla="*/ 116114 h 3560196"/>
                <a:gd name="connsiteX153" fmla="*/ 740228 w 4215960"/>
                <a:gd name="connsiteY153" fmla="*/ 101600 h 3560196"/>
                <a:gd name="connsiteX154" fmla="*/ 703943 w 4215960"/>
                <a:gd name="connsiteY154" fmla="*/ 65314 h 3560196"/>
                <a:gd name="connsiteX155" fmla="*/ 689428 w 4215960"/>
                <a:gd name="connsiteY155" fmla="*/ 50800 h 3560196"/>
                <a:gd name="connsiteX156" fmla="*/ 660400 w 4215960"/>
                <a:gd name="connsiteY156" fmla="*/ 43543 h 3560196"/>
                <a:gd name="connsiteX157" fmla="*/ 638628 w 4215960"/>
                <a:gd name="connsiteY157" fmla="*/ 36285 h 3560196"/>
                <a:gd name="connsiteX158" fmla="*/ 602343 w 4215960"/>
                <a:gd name="connsiteY158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140857 w 4215960"/>
                <a:gd name="connsiteY62" fmla="*/ 2968171 h 3560196"/>
                <a:gd name="connsiteX63" fmla="*/ 3052535 w 4215960"/>
                <a:gd name="connsiteY63" fmla="*/ 3328081 h 3560196"/>
                <a:gd name="connsiteX64" fmla="*/ 3087912 w 4215960"/>
                <a:gd name="connsiteY64" fmla="*/ 3413349 h 3560196"/>
                <a:gd name="connsiteX65" fmla="*/ 3140299 w 4215960"/>
                <a:gd name="connsiteY65" fmla="*/ 3478438 h 3560196"/>
                <a:gd name="connsiteX66" fmla="*/ 3160937 w 4215960"/>
                <a:gd name="connsiteY66" fmla="*/ 3537175 h 3560196"/>
                <a:gd name="connsiteX67" fmla="*/ 3268887 w 4215960"/>
                <a:gd name="connsiteY67" fmla="*/ 3556224 h 3560196"/>
                <a:gd name="connsiteX68" fmla="*/ 3208563 w 4215960"/>
                <a:gd name="connsiteY68" fmla="*/ 3489549 h 3560196"/>
                <a:gd name="connsiteX69" fmla="*/ 3205387 w 4215960"/>
                <a:gd name="connsiteY69" fmla="*/ 3421287 h 3560196"/>
                <a:gd name="connsiteX70" fmla="*/ 3259362 w 4215960"/>
                <a:gd name="connsiteY70" fmla="*/ 3476850 h 3560196"/>
                <a:gd name="connsiteX71" fmla="*/ 3308575 w 4215960"/>
                <a:gd name="connsiteY71" fmla="*/ 3481612 h 3560196"/>
                <a:gd name="connsiteX72" fmla="*/ 3302225 w 4215960"/>
                <a:gd name="connsiteY72" fmla="*/ 3432400 h 3560196"/>
                <a:gd name="connsiteX73" fmla="*/ 3362550 w 4215960"/>
                <a:gd name="connsiteY73" fmla="*/ 3437162 h 3560196"/>
                <a:gd name="connsiteX74" fmla="*/ 3424462 w 4215960"/>
                <a:gd name="connsiteY74" fmla="*/ 3480024 h 3560196"/>
                <a:gd name="connsiteX75" fmla="*/ 3456212 w 4215960"/>
                <a:gd name="connsiteY75" fmla="*/ 3467325 h 3560196"/>
                <a:gd name="connsiteX76" fmla="*/ 3449863 w 4215960"/>
                <a:gd name="connsiteY76" fmla="*/ 3432400 h 3560196"/>
                <a:gd name="connsiteX77" fmla="*/ 3491138 w 4215960"/>
                <a:gd name="connsiteY77" fmla="*/ 3408588 h 3560196"/>
                <a:gd name="connsiteX78" fmla="*/ 3575275 w 4215960"/>
                <a:gd name="connsiteY78" fmla="*/ 3465738 h 3560196"/>
                <a:gd name="connsiteX79" fmla="*/ 3592738 w 4215960"/>
                <a:gd name="connsiteY79" fmla="*/ 3364140 h 3560196"/>
                <a:gd name="connsiteX80" fmla="*/ 3567338 w 4215960"/>
                <a:gd name="connsiteY80" fmla="*/ 3341914 h 3560196"/>
                <a:gd name="connsiteX81" fmla="*/ 3494312 w 4215960"/>
                <a:gd name="connsiteY81" fmla="*/ 3299051 h 3560196"/>
                <a:gd name="connsiteX82" fmla="*/ 3516537 w 4215960"/>
                <a:gd name="connsiteY82" fmla="*/ 3273652 h 3560196"/>
                <a:gd name="connsiteX83" fmla="*/ 3537175 w 4215960"/>
                <a:gd name="connsiteY83" fmla="*/ 3251426 h 3560196"/>
                <a:gd name="connsiteX84" fmla="*/ 3591150 w 4215960"/>
                <a:gd name="connsiteY84" fmla="*/ 3283177 h 3560196"/>
                <a:gd name="connsiteX85" fmla="*/ 3597500 w 4215960"/>
                <a:gd name="connsiteY85" fmla="*/ 3238727 h 3560196"/>
                <a:gd name="connsiteX86" fmla="*/ 3541937 w 4215960"/>
                <a:gd name="connsiteY86" fmla="*/ 3214914 h 3560196"/>
                <a:gd name="connsiteX87" fmla="*/ 3540350 w 4215960"/>
                <a:gd name="connsiteY87" fmla="*/ 3205390 h 3560196"/>
                <a:gd name="connsiteX88" fmla="*/ 3527649 w 4215960"/>
                <a:gd name="connsiteY88" fmla="*/ 3167291 h 3560196"/>
                <a:gd name="connsiteX89" fmla="*/ 3533999 w 4215960"/>
                <a:gd name="connsiteY89" fmla="*/ 3119665 h 3560196"/>
                <a:gd name="connsiteX90" fmla="*/ 3545112 w 4215960"/>
                <a:gd name="connsiteY90" fmla="*/ 3064102 h 3560196"/>
                <a:gd name="connsiteX91" fmla="*/ 3507012 w 4215960"/>
                <a:gd name="connsiteY91" fmla="*/ 3033940 h 3560196"/>
                <a:gd name="connsiteX92" fmla="*/ 3540349 w 4215960"/>
                <a:gd name="connsiteY92" fmla="*/ 3024415 h 3560196"/>
                <a:gd name="connsiteX93" fmla="*/ 3518124 w 4215960"/>
                <a:gd name="connsiteY93" fmla="*/ 2987902 h 3560196"/>
                <a:gd name="connsiteX94" fmla="*/ 3556225 w 4215960"/>
                <a:gd name="connsiteY94" fmla="*/ 2983141 h 3560196"/>
                <a:gd name="connsiteX95" fmla="*/ 3562574 w 4215960"/>
                <a:gd name="connsiteY95" fmla="*/ 2949802 h 3560196"/>
                <a:gd name="connsiteX96" fmla="*/ 3624488 w 4215960"/>
                <a:gd name="connsiteY96" fmla="*/ 2959329 h 3560196"/>
                <a:gd name="connsiteX97" fmla="*/ 3657601 w 4215960"/>
                <a:gd name="connsiteY97" fmla="*/ 2974521 h 3560196"/>
                <a:gd name="connsiteX98" fmla="*/ 3623808 w 4215960"/>
                <a:gd name="connsiteY98" fmla="*/ 3015569 h 3560196"/>
                <a:gd name="connsiteX99" fmla="*/ 3662816 w 4215960"/>
                <a:gd name="connsiteY99" fmla="*/ 3123065 h 3560196"/>
                <a:gd name="connsiteX100" fmla="*/ 3715203 w 4215960"/>
                <a:gd name="connsiteY100" fmla="*/ 3154363 h 3560196"/>
                <a:gd name="connsiteX101" fmla="*/ 3767137 w 4215960"/>
                <a:gd name="connsiteY101" fmla="*/ 3112181 h 3560196"/>
                <a:gd name="connsiteX102" fmla="*/ 3852862 w 4215960"/>
                <a:gd name="connsiteY102" fmla="*/ 3063648 h 3560196"/>
                <a:gd name="connsiteX103" fmla="*/ 3835626 w 4215960"/>
                <a:gd name="connsiteY103" fmla="*/ 2974747 h 3560196"/>
                <a:gd name="connsiteX104" fmla="*/ 3912960 w 4215960"/>
                <a:gd name="connsiteY104" fmla="*/ 2842078 h 3560196"/>
                <a:gd name="connsiteX105" fmla="*/ 4205514 w 4215960"/>
                <a:gd name="connsiteY105" fmla="*/ 2508930 h 3560196"/>
                <a:gd name="connsiteX106" fmla="*/ 4124097 w 4215960"/>
                <a:gd name="connsiteY106" fmla="*/ 2499858 h 3560196"/>
                <a:gd name="connsiteX107" fmla="*/ 4128634 w 4215960"/>
                <a:gd name="connsiteY107" fmla="*/ 2408010 h 3560196"/>
                <a:gd name="connsiteX108" fmla="*/ 4079647 w 4215960"/>
                <a:gd name="connsiteY108" fmla="*/ 2382838 h 3560196"/>
                <a:gd name="connsiteX109" fmla="*/ 3995510 w 4215960"/>
                <a:gd name="connsiteY109" fmla="*/ 2414360 h 3560196"/>
                <a:gd name="connsiteX110" fmla="*/ 3958771 w 4215960"/>
                <a:gd name="connsiteY110" fmla="*/ 2378075 h 3560196"/>
                <a:gd name="connsiteX111" fmla="*/ 4003448 w 4215960"/>
                <a:gd name="connsiteY111" fmla="*/ 2355170 h 3560196"/>
                <a:gd name="connsiteX112" fmla="*/ 3874181 w 4215960"/>
                <a:gd name="connsiteY112" fmla="*/ 2141991 h 3560196"/>
                <a:gd name="connsiteX113" fmla="*/ 3889147 w 4215960"/>
                <a:gd name="connsiteY113" fmla="*/ 2111828 h 3560196"/>
                <a:gd name="connsiteX114" fmla="*/ 3865562 w 4215960"/>
                <a:gd name="connsiteY114" fmla="*/ 1996168 h 3560196"/>
                <a:gd name="connsiteX115" fmla="*/ 3706813 w 4215960"/>
                <a:gd name="connsiteY115" fmla="*/ 1985282 h 3560196"/>
                <a:gd name="connsiteX116" fmla="*/ 3673475 w 4215960"/>
                <a:gd name="connsiteY116" fmla="*/ 2034040 h 3560196"/>
                <a:gd name="connsiteX117" fmla="*/ 3584575 w 4215960"/>
                <a:gd name="connsiteY117" fmla="*/ 2048556 h 3560196"/>
                <a:gd name="connsiteX118" fmla="*/ 3590925 w 4215960"/>
                <a:gd name="connsiteY118" fmla="*/ 2026557 h 3560196"/>
                <a:gd name="connsiteX119" fmla="*/ 3537403 w 4215960"/>
                <a:gd name="connsiteY119" fmla="*/ 2010456 h 3560196"/>
                <a:gd name="connsiteX120" fmla="*/ 3512684 w 4215960"/>
                <a:gd name="connsiteY120" fmla="*/ 1845355 h 3560196"/>
                <a:gd name="connsiteX121" fmla="*/ 3232377 w 4215960"/>
                <a:gd name="connsiteY121" fmla="*/ 1778680 h 3560196"/>
                <a:gd name="connsiteX122" fmla="*/ 3096078 w 4215960"/>
                <a:gd name="connsiteY122" fmla="*/ 1821996 h 3560196"/>
                <a:gd name="connsiteX123" fmla="*/ 2964089 w 4215960"/>
                <a:gd name="connsiteY123" fmla="*/ 1814512 h 3560196"/>
                <a:gd name="connsiteX124" fmla="*/ 2831646 w 4215960"/>
                <a:gd name="connsiteY124" fmla="*/ 1703614 h 3560196"/>
                <a:gd name="connsiteX125" fmla="*/ 2618468 w 4215960"/>
                <a:gd name="connsiteY125" fmla="*/ 1400401 h 3560196"/>
                <a:gd name="connsiteX126" fmla="*/ 2220006 w 4215960"/>
                <a:gd name="connsiteY126" fmla="*/ 1260928 h 3560196"/>
                <a:gd name="connsiteX127" fmla="*/ 1821543 w 4215960"/>
                <a:gd name="connsiteY127" fmla="*/ 1284514 h 3560196"/>
                <a:gd name="connsiteX128" fmla="*/ 1799771 w 4215960"/>
                <a:gd name="connsiteY128" fmla="*/ 1211943 h 3560196"/>
                <a:gd name="connsiteX129" fmla="*/ 1756228 w 4215960"/>
                <a:gd name="connsiteY129" fmla="*/ 1139371 h 3560196"/>
                <a:gd name="connsiteX130" fmla="*/ 1625600 w 4215960"/>
                <a:gd name="connsiteY130" fmla="*/ 986971 h 3560196"/>
                <a:gd name="connsiteX131" fmla="*/ 1589314 w 4215960"/>
                <a:gd name="connsiteY131" fmla="*/ 928914 h 3560196"/>
                <a:gd name="connsiteX132" fmla="*/ 1574800 w 4215960"/>
                <a:gd name="connsiteY132" fmla="*/ 892628 h 3560196"/>
                <a:gd name="connsiteX133" fmla="*/ 1538514 w 4215960"/>
                <a:gd name="connsiteY133" fmla="*/ 856343 h 3560196"/>
                <a:gd name="connsiteX134" fmla="*/ 1509485 w 4215960"/>
                <a:gd name="connsiteY134" fmla="*/ 820057 h 3560196"/>
                <a:gd name="connsiteX135" fmla="*/ 1473200 w 4215960"/>
                <a:gd name="connsiteY135" fmla="*/ 783771 h 3560196"/>
                <a:gd name="connsiteX136" fmla="*/ 1436914 w 4215960"/>
                <a:gd name="connsiteY136" fmla="*/ 718457 h 3560196"/>
                <a:gd name="connsiteX137" fmla="*/ 1357085 w 4215960"/>
                <a:gd name="connsiteY137" fmla="*/ 624114 h 3560196"/>
                <a:gd name="connsiteX138" fmla="*/ 1335314 w 4215960"/>
                <a:gd name="connsiteY138" fmla="*/ 602343 h 3560196"/>
                <a:gd name="connsiteX139" fmla="*/ 1277257 w 4215960"/>
                <a:gd name="connsiteY139" fmla="*/ 529771 h 3560196"/>
                <a:gd name="connsiteX140" fmla="*/ 1219200 w 4215960"/>
                <a:gd name="connsiteY140" fmla="*/ 464457 h 3560196"/>
                <a:gd name="connsiteX141" fmla="*/ 1161143 w 4215960"/>
                <a:gd name="connsiteY141" fmla="*/ 406400 h 3560196"/>
                <a:gd name="connsiteX142" fmla="*/ 1081314 w 4215960"/>
                <a:gd name="connsiteY142" fmla="*/ 362857 h 3560196"/>
                <a:gd name="connsiteX143" fmla="*/ 1052285 w 4215960"/>
                <a:gd name="connsiteY143" fmla="*/ 333828 h 3560196"/>
                <a:gd name="connsiteX144" fmla="*/ 1001485 w 4215960"/>
                <a:gd name="connsiteY144" fmla="*/ 304800 h 3560196"/>
                <a:gd name="connsiteX145" fmla="*/ 979714 w 4215960"/>
                <a:gd name="connsiteY145" fmla="*/ 290285 h 3560196"/>
                <a:gd name="connsiteX146" fmla="*/ 928914 w 4215960"/>
                <a:gd name="connsiteY146" fmla="*/ 246743 h 3560196"/>
                <a:gd name="connsiteX147" fmla="*/ 907143 w 4215960"/>
                <a:gd name="connsiteY147" fmla="*/ 232228 h 3560196"/>
                <a:gd name="connsiteX148" fmla="*/ 885371 w 4215960"/>
                <a:gd name="connsiteY148" fmla="*/ 224971 h 3560196"/>
                <a:gd name="connsiteX149" fmla="*/ 849085 w 4215960"/>
                <a:gd name="connsiteY149" fmla="*/ 188685 h 3560196"/>
                <a:gd name="connsiteX150" fmla="*/ 820057 w 4215960"/>
                <a:gd name="connsiteY150" fmla="*/ 166914 h 3560196"/>
                <a:gd name="connsiteX151" fmla="*/ 812800 w 4215960"/>
                <a:gd name="connsiteY151" fmla="*/ 145143 h 3560196"/>
                <a:gd name="connsiteX152" fmla="*/ 762000 w 4215960"/>
                <a:gd name="connsiteY152" fmla="*/ 116114 h 3560196"/>
                <a:gd name="connsiteX153" fmla="*/ 740228 w 4215960"/>
                <a:gd name="connsiteY153" fmla="*/ 101600 h 3560196"/>
                <a:gd name="connsiteX154" fmla="*/ 703943 w 4215960"/>
                <a:gd name="connsiteY154" fmla="*/ 65314 h 3560196"/>
                <a:gd name="connsiteX155" fmla="*/ 689428 w 4215960"/>
                <a:gd name="connsiteY155" fmla="*/ 50800 h 3560196"/>
                <a:gd name="connsiteX156" fmla="*/ 660400 w 4215960"/>
                <a:gd name="connsiteY156" fmla="*/ 43543 h 3560196"/>
                <a:gd name="connsiteX157" fmla="*/ 638628 w 4215960"/>
                <a:gd name="connsiteY157" fmla="*/ 36285 h 3560196"/>
                <a:gd name="connsiteX158" fmla="*/ 602343 w 4215960"/>
                <a:gd name="connsiteY158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140857 w 4215960"/>
                <a:gd name="connsiteY62" fmla="*/ 2968171 h 3560196"/>
                <a:gd name="connsiteX63" fmla="*/ 3052535 w 4215960"/>
                <a:gd name="connsiteY63" fmla="*/ 3426506 h 3560196"/>
                <a:gd name="connsiteX64" fmla="*/ 3087912 w 4215960"/>
                <a:gd name="connsiteY64" fmla="*/ 3413349 h 3560196"/>
                <a:gd name="connsiteX65" fmla="*/ 3140299 w 4215960"/>
                <a:gd name="connsiteY65" fmla="*/ 3478438 h 3560196"/>
                <a:gd name="connsiteX66" fmla="*/ 3160937 w 4215960"/>
                <a:gd name="connsiteY66" fmla="*/ 3537175 h 3560196"/>
                <a:gd name="connsiteX67" fmla="*/ 3268887 w 4215960"/>
                <a:gd name="connsiteY67" fmla="*/ 3556224 h 3560196"/>
                <a:gd name="connsiteX68" fmla="*/ 3208563 w 4215960"/>
                <a:gd name="connsiteY68" fmla="*/ 3489549 h 3560196"/>
                <a:gd name="connsiteX69" fmla="*/ 3205387 w 4215960"/>
                <a:gd name="connsiteY69" fmla="*/ 3421287 h 3560196"/>
                <a:gd name="connsiteX70" fmla="*/ 3259362 w 4215960"/>
                <a:gd name="connsiteY70" fmla="*/ 3476850 h 3560196"/>
                <a:gd name="connsiteX71" fmla="*/ 3308575 w 4215960"/>
                <a:gd name="connsiteY71" fmla="*/ 3481612 h 3560196"/>
                <a:gd name="connsiteX72" fmla="*/ 3302225 w 4215960"/>
                <a:gd name="connsiteY72" fmla="*/ 3432400 h 3560196"/>
                <a:gd name="connsiteX73" fmla="*/ 3362550 w 4215960"/>
                <a:gd name="connsiteY73" fmla="*/ 3437162 h 3560196"/>
                <a:gd name="connsiteX74" fmla="*/ 3424462 w 4215960"/>
                <a:gd name="connsiteY74" fmla="*/ 3480024 h 3560196"/>
                <a:gd name="connsiteX75" fmla="*/ 3456212 w 4215960"/>
                <a:gd name="connsiteY75" fmla="*/ 3467325 h 3560196"/>
                <a:gd name="connsiteX76" fmla="*/ 3449863 w 4215960"/>
                <a:gd name="connsiteY76" fmla="*/ 3432400 h 3560196"/>
                <a:gd name="connsiteX77" fmla="*/ 3491138 w 4215960"/>
                <a:gd name="connsiteY77" fmla="*/ 3408588 h 3560196"/>
                <a:gd name="connsiteX78" fmla="*/ 3575275 w 4215960"/>
                <a:gd name="connsiteY78" fmla="*/ 3465738 h 3560196"/>
                <a:gd name="connsiteX79" fmla="*/ 3592738 w 4215960"/>
                <a:gd name="connsiteY79" fmla="*/ 3364140 h 3560196"/>
                <a:gd name="connsiteX80" fmla="*/ 3567338 w 4215960"/>
                <a:gd name="connsiteY80" fmla="*/ 3341914 h 3560196"/>
                <a:gd name="connsiteX81" fmla="*/ 3494312 w 4215960"/>
                <a:gd name="connsiteY81" fmla="*/ 3299051 h 3560196"/>
                <a:gd name="connsiteX82" fmla="*/ 3516537 w 4215960"/>
                <a:gd name="connsiteY82" fmla="*/ 3273652 h 3560196"/>
                <a:gd name="connsiteX83" fmla="*/ 3537175 w 4215960"/>
                <a:gd name="connsiteY83" fmla="*/ 3251426 h 3560196"/>
                <a:gd name="connsiteX84" fmla="*/ 3591150 w 4215960"/>
                <a:gd name="connsiteY84" fmla="*/ 3283177 h 3560196"/>
                <a:gd name="connsiteX85" fmla="*/ 3597500 w 4215960"/>
                <a:gd name="connsiteY85" fmla="*/ 3238727 h 3560196"/>
                <a:gd name="connsiteX86" fmla="*/ 3541937 w 4215960"/>
                <a:gd name="connsiteY86" fmla="*/ 3214914 h 3560196"/>
                <a:gd name="connsiteX87" fmla="*/ 3540350 w 4215960"/>
                <a:gd name="connsiteY87" fmla="*/ 3205390 h 3560196"/>
                <a:gd name="connsiteX88" fmla="*/ 3527649 w 4215960"/>
                <a:gd name="connsiteY88" fmla="*/ 3167291 h 3560196"/>
                <a:gd name="connsiteX89" fmla="*/ 3533999 w 4215960"/>
                <a:gd name="connsiteY89" fmla="*/ 3119665 h 3560196"/>
                <a:gd name="connsiteX90" fmla="*/ 3545112 w 4215960"/>
                <a:gd name="connsiteY90" fmla="*/ 3064102 h 3560196"/>
                <a:gd name="connsiteX91" fmla="*/ 3507012 w 4215960"/>
                <a:gd name="connsiteY91" fmla="*/ 3033940 h 3560196"/>
                <a:gd name="connsiteX92" fmla="*/ 3540349 w 4215960"/>
                <a:gd name="connsiteY92" fmla="*/ 3024415 h 3560196"/>
                <a:gd name="connsiteX93" fmla="*/ 3518124 w 4215960"/>
                <a:gd name="connsiteY93" fmla="*/ 2987902 h 3560196"/>
                <a:gd name="connsiteX94" fmla="*/ 3556225 w 4215960"/>
                <a:gd name="connsiteY94" fmla="*/ 2983141 h 3560196"/>
                <a:gd name="connsiteX95" fmla="*/ 3562574 w 4215960"/>
                <a:gd name="connsiteY95" fmla="*/ 2949802 h 3560196"/>
                <a:gd name="connsiteX96" fmla="*/ 3624488 w 4215960"/>
                <a:gd name="connsiteY96" fmla="*/ 2959329 h 3560196"/>
                <a:gd name="connsiteX97" fmla="*/ 3657601 w 4215960"/>
                <a:gd name="connsiteY97" fmla="*/ 2974521 h 3560196"/>
                <a:gd name="connsiteX98" fmla="*/ 3623808 w 4215960"/>
                <a:gd name="connsiteY98" fmla="*/ 3015569 h 3560196"/>
                <a:gd name="connsiteX99" fmla="*/ 3662816 w 4215960"/>
                <a:gd name="connsiteY99" fmla="*/ 3123065 h 3560196"/>
                <a:gd name="connsiteX100" fmla="*/ 3715203 w 4215960"/>
                <a:gd name="connsiteY100" fmla="*/ 3154363 h 3560196"/>
                <a:gd name="connsiteX101" fmla="*/ 3767137 w 4215960"/>
                <a:gd name="connsiteY101" fmla="*/ 3112181 h 3560196"/>
                <a:gd name="connsiteX102" fmla="*/ 3852862 w 4215960"/>
                <a:gd name="connsiteY102" fmla="*/ 3063648 h 3560196"/>
                <a:gd name="connsiteX103" fmla="*/ 3835626 w 4215960"/>
                <a:gd name="connsiteY103" fmla="*/ 2974747 h 3560196"/>
                <a:gd name="connsiteX104" fmla="*/ 3912960 w 4215960"/>
                <a:gd name="connsiteY104" fmla="*/ 2842078 h 3560196"/>
                <a:gd name="connsiteX105" fmla="*/ 4205514 w 4215960"/>
                <a:gd name="connsiteY105" fmla="*/ 2508930 h 3560196"/>
                <a:gd name="connsiteX106" fmla="*/ 4124097 w 4215960"/>
                <a:gd name="connsiteY106" fmla="*/ 2499858 h 3560196"/>
                <a:gd name="connsiteX107" fmla="*/ 4128634 w 4215960"/>
                <a:gd name="connsiteY107" fmla="*/ 2408010 h 3560196"/>
                <a:gd name="connsiteX108" fmla="*/ 4079647 w 4215960"/>
                <a:gd name="connsiteY108" fmla="*/ 2382838 h 3560196"/>
                <a:gd name="connsiteX109" fmla="*/ 3995510 w 4215960"/>
                <a:gd name="connsiteY109" fmla="*/ 2414360 h 3560196"/>
                <a:gd name="connsiteX110" fmla="*/ 3958771 w 4215960"/>
                <a:gd name="connsiteY110" fmla="*/ 2378075 h 3560196"/>
                <a:gd name="connsiteX111" fmla="*/ 4003448 w 4215960"/>
                <a:gd name="connsiteY111" fmla="*/ 2355170 h 3560196"/>
                <a:gd name="connsiteX112" fmla="*/ 3874181 w 4215960"/>
                <a:gd name="connsiteY112" fmla="*/ 2141991 h 3560196"/>
                <a:gd name="connsiteX113" fmla="*/ 3889147 w 4215960"/>
                <a:gd name="connsiteY113" fmla="*/ 2111828 h 3560196"/>
                <a:gd name="connsiteX114" fmla="*/ 3865562 w 4215960"/>
                <a:gd name="connsiteY114" fmla="*/ 1996168 h 3560196"/>
                <a:gd name="connsiteX115" fmla="*/ 3706813 w 4215960"/>
                <a:gd name="connsiteY115" fmla="*/ 1985282 h 3560196"/>
                <a:gd name="connsiteX116" fmla="*/ 3673475 w 4215960"/>
                <a:gd name="connsiteY116" fmla="*/ 2034040 h 3560196"/>
                <a:gd name="connsiteX117" fmla="*/ 3584575 w 4215960"/>
                <a:gd name="connsiteY117" fmla="*/ 2048556 h 3560196"/>
                <a:gd name="connsiteX118" fmla="*/ 3590925 w 4215960"/>
                <a:gd name="connsiteY118" fmla="*/ 2026557 h 3560196"/>
                <a:gd name="connsiteX119" fmla="*/ 3537403 w 4215960"/>
                <a:gd name="connsiteY119" fmla="*/ 2010456 h 3560196"/>
                <a:gd name="connsiteX120" fmla="*/ 3512684 w 4215960"/>
                <a:gd name="connsiteY120" fmla="*/ 1845355 h 3560196"/>
                <a:gd name="connsiteX121" fmla="*/ 3232377 w 4215960"/>
                <a:gd name="connsiteY121" fmla="*/ 1778680 h 3560196"/>
                <a:gd name="connsiteX122" fmla="*/ 3096078 w 4215960"/>
                <a:gd name="connsiteY122" fmla="*/ 1821996 h 3560196"/>
                <a:gd name="connsiteX123" fmla="*/ 2964089 w 4215960"/>
                <a:gd name="connsiteY123" fmla="*/ 1814512 h 3560196"/>
                <a:gd name="connsiteX124" fmla="*/ 2831646 w 4215960"/>
                <a:gd name="connsiteY124" fmla="*/ 1703614 h 3560196"/>
                <a:gd name="connsiteX125" fmla="*/ 2618468 w 4215960"/>
                <a:gd name="connsiteY125" fmla="*/ 1400401 h 3560196"/>
                <a:gd name="connsiteX126" fmla="*/ 2220006 w 4215960"/>
                <a:gd name="connsiteY126" fmla="*/ 1260928 h 3560196"/>
                <a:gd name="connsiteX127" fmla="*/ 1821543 w 4215960"/>
                <a:gd name="connsiteY127" fmla="*/ 1284514 h 3560196"/>
                <a:gd name="connsiteX128" fmla="*/ 1799771 w 4215960"/>
                <a:gd name="connsiteY128" fmla="*/ 1211943 h 3560196"/>
                <a:gd name="connsiteX129" fmla="*/ 1756228 w 4215960"/>
                <a:gd name="connsiteY129" fmla="*/ 1139371 h 3560196"/>
                <a:gd name="connsiteX130" fmla="*/ 1625600 w 4215960"/>
                <a:gd name="connsiteY130" fmla="*/ 986971 h 3560196"/>
                <a:gd name="connsiteX131" fmla="*/ 1589314 w 4215960"/>
                <a:gd name="connsiteY131" fmla="*/ 928914 h 3560196"/>
                <a:gd name="connsiteX132" fmla="*/ 1574800 w 4215960"/>
                <a:gd name="connsiteY132" fmla="*/ 892628 h 3560196"/>
                <a:gd name="connsiteX133" fmla="*/ 1538514 w 4215960"/>
                <a:gd name="connsiteY133" fmla="*/ 856343 h 3560196"/>
                <a:gd name="connsiteX134" fmla="*/ 1509485 w 4215960"/>
                <a:gd name="connsiteY134" fmla="*/ 820057 h 3560196"/>
                <a:gd name="connsiteX135" fmla="*/ 1473200 w 4215960"/>
                <a:gd name="connsiteY135" fmla="*/ 783771 h 3560196"/>
                <a:gd name="connsiteX136" fmla="*/ 1436914 w 4215960"/>
                <a:gd name="connsiteY136" fmla="*/ 718457 h 3560196"/>
                <a:gd name="connsiteX137" fmla="*/ 1357085 w 4215960"/>
                <a:gd name="connsiteY137" fmla="*/ 624114 h 3560196"/>
                <a:gd name="connsiteX138" fmla="*/ 1335314 w 4215960"/>
                <a:gd name="connsiteY138" fmla="*/ 602343 h 3560196"/>
                <a:gd name="connsiteX139" fmla="*/ 1277257 w 4215960"/>
                <a:gd name="connsiteY139" fmla="*/ 529771 h 3560196"/>
                <a:gd name="connsiteX140" fmla="*/ 1219200 w 4215960"/>
                <a:gd name="connsiteY140" fmla="*/ 464457 h 3560196"/>
                <a:gd name="connsiteX141" fmla="*/ 1161143 w 4215960"/>
                <a:gd name="connsiteY141" fmla="*/ 406400 h 3560196"/>
                <a:gd name="connsiteX142" fmla="*/ 1081314 w 4215960"/>
                <a:gd name="connsiteY142" fmla="*/ 362857 h 3560196"/>
                <a:gd name="connsiteX143" fmla="*/ 1052285 w 4215960"/>
                <a:gd name="connsiteY143" fmla="*/ 333828 h 3560196"/>
                <a:gd name="connsiteX144" fmla="*/ 1001485 w 4215960"/>
                <a:gd name="connsiteY144" fmla="*/ 304800 h 3560196"/>
                <a:gd name="connsiteX145" fmla="*/ 979714 w 4215960"/>
                <a:gd name="connsiteY145" fmla="*/ 290285 h 3560196"/>
                <a:gd name="connsiteX146" fmla="*/ 928914 w 4215960"/>
                <a:gd name="connsiteY146" fmla="*/ 246743 h 3560196"/>
                <a:gd name="connsiteX147" fmla="*/ 907143 w 4215960"/>
                <a:gd name="connsiteY147" fmla="*/ 232228 h 3560196"/>
                <a:gd name="connsiteX148" fmla="*/ 885371 w 4215960"/>
                <a:gd name="connsiteY148" fmla="*/ 224971 h 3560196"/>
                <a:gd name="connsiteX149" fmla="*/ 849085 w 4215960"/>
                <a:gd name="connsiteY149" fmla="*/ 188685 h 3560196"/>
                <a:gd name="connsiteX150" fmla="*/ 820057 w 4215960"/>
                <a:gd name="connsiteY150" fmla="*/ 166914 h 3560196"/>
                <a:gd name="connsiteX151" fmla="*/ 812800 w 4215960"/>
                <a:gd name="connsiteY151" fmla="*/ 145143 h 3560196"/>
                <a:gd name="connsiteX152" fmla="*/ 762000 w 4215960"/>
                <a:gd name="connsiteY152" fmla="*/ 116114 h 3560196"/>
                <a:gd name="connsiteX153" fmla="*/ 740228 w 4215960"/>
                <a:gd name="connsiteY153" fmla="*/ 101600 h 3560196"/>
                <a:gd name="connsiteX154" fmla="*/ 703943 w 4215960"/>
                <a:gd name="connsiteY154" fmla="*/ 65314 h 3560196"/>
                <a:gd name="connsiteX155" fmla="*/ 689428 w 4215960"/>
                <a:gd name="connsiteY155" fmla="*/ 50800 h 3560196"/>
                <a:gd name="connsiteX156" fmla="*/ 660400 w 4215960"/>
                <a:gd name="connsiteY156" fmla="*/ 43543 h 3560196"/>
                <a:gd name="connsiteX157" fmla="*/ 638628 w 4215960"/>
                <a:gd name="connsiteY157" fmla="*/ 36285 h 3560196"/>
                <a:gd name="connsiteX158" fmla="*/ 602343 w 4215960"/>
                <a:gd name="connsiteY158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931432 w 4215960"/>
                <a:gd name="connsiteY62" fmla="*/ 3290433 h 3560196"/>
                <a:gd name="connsiteX63" fmla="*/ 3052535 w 4215960"/>
                <a:gd name="connsiteY63" fmla="*/ 3426506 h 3560196"/>
                <a:gd name="connsiteX64" fmla="*/ 3087912 w 4215960"/>
                <a:gd name="connsiteY64" fmla="*/ 3413349 h 3560196"/>
                <a:gd name="connsiteX65" fmla="*/ 3140299 w 4215960"/>
                <a:gd name="connsiteY65" fmla="*/ 3478438 h 3560196"/>
                <a:gd name="connsiteX66" fmla="*/ 3160937 w 4215960"/>
                <a:gd name="connsiteY66" fmla="*/ 3537175 h 3560196"/>
                <a:gd name="connsiteX67" fmla="*/ 3268887 w 4215960"/>
                <a:gd name="connsiteY67" fmla="*/ 3556224 h 3560196"/>
                <a:gd name="connsiteX68" fmla="*/ 3208563 w 4215960"/>
                <a:gd name="connsiteY68" fmla="*/ 3489549 h 3560196"/>
                <a:gd name="connsiteX69" fmla="*/ 3205387 w 4215960"/>
                <a:gd name="connsiteY69" fmla="*/ 3421287 h 3560196"/>
                <a:gd name="connsiteX70" fmla="*/ 3259362 w 4215960"/>
                <a:gd name="connsiteY70" fmla="*/ 3476850 h 3560196"/>
                <a:gd name="connsiteX71" fmla="*/ 3308575 w 4215960"/>
                <a:gd name="connsiteY71" fmla="*/ 3481612 h 3560196"/>
                <a:gd name="connsiteX72" fmla="*/ 3302225 w 4215960"/>
                <a:gd name="connsiteY72" fmla="*/ 3432400 h 3560196"/>
                <a:gd name="connsiteX73" fmla="*/ 3362550 w 4215960"/>
                <a:gd name="connsiteY73" fmla="*/ 3437162 h 3560196"/>
                <a:gd name="connsiteX74" fmla="*/ 3424462 w 4215960"/>
                <a:gd name="connsiteY74" fmla="*/ 3480024 h 3560196"/>
                <a:gd name="connsiteX75" fmla="*/ 3456212 w 4215960"/>
                <a:gd name="connsiteY75" fmla="*/ 3467325 h 3560196"/>
                <a:gd name="connsiteX76" fmla="*/ 3449863 w 4215960"/>
                <a:gd name="connsiteY76" fmla="*/ 3432400 h 3560196"/>
                <a:gd name="connsiteX77" fmla="*/ 3491138 w 4215960"/>
                <a:gd name="connsiteY77" fmla="*/ 3408588 h 3560196"/>
                <a:gd name="connsiteX78" fmla="*/ 3575275 w 4215960"/>
                <a:gd name="connsiteY78" fmla="*/ 3465738 h 3560196"/>
                <a:gd name="connsiteX79" fmla="*/ 3592738 w 4215960"/>
                <a:gd name="connsiteY79" fmla="*/ 3364140 h 3560196"/>
                <a:gd name="connsiteX80" fmla="*/ 3567338 w 4215960"/>
                <a:gd name="connsiteY80" fmla="*/ 3341914 h 3560196"/>
                <a:gd name="connsiteX81" fmla="*/ 3494312 w 4215960"/>
                <a:gd name="connsiteY81" fmla="*/ 3299051 h 3560196"/>
                <a:gd name="connsiteX82" fmla="*/ 3516537 w 4215960"/>
                <a:gd name="connsiteY82" fmla="*/ 3273652 h 3560196"/>
                <a:gd name="connsiteX83" fmla="*/ 3537175 w 4215960"/>
                <a:gd name="connsiteY83" fmla="*/ 3251426 h 3560196"/>
                <a:gd name="connsiteX84" fmla="*/ 3591150 w 4215960"/>
                <a:gd name="connsiteY84" fmla="*/ 3283177 h 3560196"/>
                <a:gd name="connsiteX85" fmla="*/ 3597500 w 4215960"/>
                <a:gd name="connsiteY85" fmla="*/ 3238727 h 3560196"/>
                <a:gd name="connsiteX86" fmla="*/ 3541937 w 4215960"/>
                <a:gd name="connsiteY86" fmla="*/ 3214914 h 3560196"/>
                <a:gd name="connsiteX87" fmla="*/ 3540350 w 4215960"/>
                <a:gd name="connsiteY87" fmla="*/ 3205390 h 3560196"/>
                <a:gd name="connsiteX88" fmla="*/ 3527649 w 4215960"/>
                <a:gd name="connsiteY88" fmla="*/ 3167291 h 3560196"/>
                <a:gd name="connsiteX89" fmla="*/ 3533999 w 4215960"/>
                <a:gd name="connsiteY89" fmla="*/ 3119665 h 3560196"/>
                <a:gd name="connsiteX90" fmla="*/ 3545112 w 4215960"/>
                <a:gd name="connsiteY90" fmla="*/ 3064102 h 3560196"/>
                <a:gd name="connsiteX91" fmla="*/ 3507012 w 4215960"/>
                <a:gd name="connsiteY91" fmla="*/ 3033940 h 3560196"/>
                <a:gd name="connsiteX92" fmla="*/ 3540349 w 4215960"/>
                <a:gd name="connsiteY92" fmla="*/ 3024415 h 3560196"/>
                <a:gd name="connsiteX93" fmla="*/ 3518124 w 4215960"/>
                <a:gd name="connsiteY93" fmla="*/ 2987902 h 3560196"/>
                <a:gd name="connsiteX94" fmla="*/ 3556225 w 4215960"/>
                <a:gd name="connsiteY94" fmla="*/ 2983141 h 3560196"/>
                <a:gd name="connsiteX95" fmla="*/ 3562574 w 4215960"/>
                <a:gd name="connsiteY95" fmla="*/ 2949802 h 3560196"/>
                <a:gd name="connsiteX96" fmla="*/ 3624488 w 4215960"/>
                <a:gd name="connsiteY96" fmla="*/ 2959329 h 3560196"/>
                <a:gd name="connsiteX97" fmla="*/ 3657601 w 4215960"/>
                <a:gd name="connsiteY97" fmla="*/ 2974521 h 3560196"/>
                <a:gd name="connsiteX98" fmla="*/ 3623808 w 4215960"/>
                <a:gd name="connsiteY98" fmla="*/ 3015569 h 3560196"/>
                <a:gd name="connsiteX99" fmla="*/ 3662816 w 4215960"/>
                <a:gd name="connsiteY99" fmla="*/ 3123065 h 3560196"/>
                <a:gd name="connsiteX100" fmla="*/ 3715203 w 4215960"/>
                <a:gd name="connsiteY100" fmla="*/ 3154363 h 3560196"/>
                <a:gd name="connsiteX101" fmla="*/ 3767137 w 4215960"/>
                <a:gd name="connsiteY101" fmla="*/ 3112181 h 3560196"/>
                <a:gd name="connsiteX102" fmla="*/ 3852862 w 4215960"/>
                <a:gd name="connsiteY102" fmla="*/ 3063648 h 3560196"/>
                <a:gd name="connsiteX103" fmla="*/ 3835626 w 4215960"/>
                <a:gd name="connsiteY103" fmla="*/ 2974747 h 3560196"/>
                <a:gd name="connsiteX104" fmla="*/ 3912960 w 4215960"/>
                <a:gd name="connsiteY104" fmla="*/ 2842078 h 3560196"/>
                <a:gd name="connsiteX105" fmla="*/ 4205514 w 4215960"/>
                <a:gd name="connsiteY105" fmla="*/ 2508930 h 3560196"/>
                <a:gd name="connsiteX106" fmla="*/ 4124097 w 4215960"/>
                <a:gd name="connsiteY106" fmla="*/ 2499858 h 3560196"/>
                <a:gd name="connsiteX107" fmla="*/ 4128634 w 4215960"/>
                <a:gd name="connsiteY107" fmla="*/ 2408010 h 3560196"/>
                <a:gd name="connsiteX108" fmla="*/ 4079647 w 4215960"/>
                <a:gd name="connsiteY108" fmla="*/ 2382838 h 3560196"/>
                <a:gd name="connsiteX109" fmla="*/ 3995510 w 4215960"/>
                <a:gd name="connsiteY109" fmla="*/ 2414360 h 3560196"/>
                <a:gd name="connsiteX110" fmla="*/ 3958771 w 4215960"/>
                <a:gd name="connsiteY110" fmla="*/ 2378075 h 3560196"/>
                <a:gd name="connsiteX111" fmla="*/ 4003448 w 4215960"/>
                <a:gd name="connsiteY111" fmla="*/ 2355170 h 3560196"/>
                <a:gd name="connsiteX112" fmla="*/ 3874181 w 4215960"/>
                <a:gd name="connsiteY112" fmla="*/ 2141991 h 3560196"/>
                <a:gd name="connsiteX113" fmla="*/ 3889147 w 4215960"/>
                <a:gd name="connsiteY113" fmla="*/ 2111828 h 3560196"/>
                <a:gd name="connsiteX114" fmla="*/ 3865562 w 4215960"/>
                <a:gd name="connsiteY114" fmla="*/ 1996168 h 3560196"/>
                <a:gd name="connsiteX115" fmla="*/ 3706813 w 4215960"/>
                <a:gd name="connsiteY115" fmla="*/ 1985282 h 3560196"/>
                <a:gd name="connsiteX116" fmla="*/ 3673475 w 4215960"/>
                <a:gd name="connsiteY116" fmla="*/ 2034040 h 3560196"/>
                <a:gd name="connsiteX117" fmla="*/ 3584575 w 4215960"/>
                <a:gd name="connsiteY117" fmla="*/ 2048556 h 3560196"/>
                <a:gd name="connsiteX118" fmla="*/ 3590925 w 4215960"/>
                <a:gd name="connsiteY118" fmla="*/ 2026557 h 3560196"/>
                <a:gd name="connsiteX119" fmla="*/ 3537403 w 4215960"/>
                <a:gd name="connsiteY119" fmla="*/ 2010456 h 3560196"/>
                <a:gd name="connsiteX120" fmla="*/ 3512684 w 4215960"/>
                <a:gd name="connsiteY120" fmla="*/ 1845355 h 3560196"/>
                <a:gd name="connsiteX121" fmla="*/ 3232377 w 4215960"/>
                <a:gd name="connsiteY121" fmla="*/ 1778680 h 3560196"/>
                <a:gd name="connsiteX122" fmla="*/ 3096078 w 4215960"/>
                <a:gd name="connsiteY122" fmla="*/ 1821996 h 3560196"/>
                <a:gd name="connsiteX123" fmla="*/ 2964089 w 4215960"/>
                <a:gd name="connsiteY123" fmla="*/ 1814512 h 3560196"/>
                <a:gd name="connsiteX124" fmla="*/ 2831646 w 4215960"/>
                <a:gd name="connsiteY124" fmla="*/ 1703614 h 3560196"/>
                <a:gd name="connsiteX125" fmla="*/ 2618468 w 4215960"/>
                <a:gd name="connsiteY125" fmla="*/ 1400401 h 3560196"/>
                <a:gd name="connsiteX126" fmla="*/ 2220006 w 4215960"/>
                <a:gd name="connsiteY126" fmla="*/ 1260928 h 3560196"/>
                <a:gd name="connsiteX127" fmla="*/ 1821543 w 4215960"/>
                <a:gd name="connsiteY127" fmla="*/ 1284514 h 3560196"/>
                <a:gd name="connsiteX128" fmla="*/ 1799771 w 4215960"/>
                <a:gd name="connsiteY128" fmla="*/ 1211943 h 3560196"/>
                <a:gd name="connsiteX129" fmla="*/ 1756228 w 4215960"/>
                <a:gd name="connsiteY129" fmla="*/ 1139371 h 3560196"/>
                <a:gd name="connsiteX130" fmla="*/ 1625600 w 4215960"/>
                <a:gd name="connsiteY130" fmla="*/ 986971 h 3560196"/>
                <a:gd name="connsiteX131" fmla="*/ 1589314 w 4215960"/>
                <a:gd name="connsiteY131" fmla="*/ 928914 h 3560196"/>
                <a:gd name="connsiteX132" fmla="*/ 1574800 w 4215960"/>
                <a:gd name="connsiteY132" fmla="*/ 892628 h 3560196"/>
                <a:gd name="connsiteX133" fmla="*/ 1538514 w 4215960"/>
                <a:gd name="connsiteY133" fmla="*/ 856343 h 3560196"/>
                <a:gd name="connsiteX134" fmla="*/ 1509485 w 4215960"/>
                <a:gd name="connsiteY134" fmla="*/ 820057 h 3560196"/>
                <a:gd name="connsiteX135" fmla="*/ 1473200 w 4215960"/>
                <a:gd name="connsiteY135" fmla="*/ 783771 h 3560196"/>
                <a:gd name="connsiteX136" fmla="*/ 1436914 w 4215960"/>
                <a:gd name="connsiteY136" fmla="*/ 718457 h 3560196"/>
                <a:gd name="connsiteX137" fmla="*/ 1357085 w 4215960"/>
                <a:gd name="connsiteY137" fmla="*/ 624114 h 3560196"/>
                <a:gd name="connsiteX138" fmla="*/ 1335314 w 4215960"/>
                <a:gd name="connsiteY138" fmla="*/ 602343 h 3560196"/>
                <a:gd name="connsiteX139" fmla="*/ 1277257 w 4215960"/>
                <a:gd name="connsiteY139" fmla="*/ 529771 h 3560196"/>
                <a:gd name="connsiteX140" fmla="*/ 1219200 w 4215960"/>
                <a:gd name="connsiteY140" fmla="*/ 464457 h 3560196"/>
                <a:gd name="connsiteX141" fmla="*/ 1161143 w 4215960"/>
                <a:gd name="connsiteY141" fmla="*/ 406400 h 3560196"/>
                <a:gd name="connsiteX142" fmla="*/ 1081314 w 4215960"/>
                <a:gd name="connsiteY142" fmla="*/ 362857 h 3560196"/>
                <a:gd name="connsiteX143" fmla="*/ 1052285 w 4215960"/>
                <a:gd name="connsiteY143" fmla="*/ 333828 h 3560196"/>
                <a:gd name="connsiteX144" fmla="*/ 1001485 w 4215960"/>
                <a:gd name="connsiteY144" fmla="*/ 304800 h 3560196"/>
                <a:gd name="connsiteX145" fmla="*/ 979714 w 4215960"/>
                <a:gd name="connsiteY145" fmla="*/ 290285 h 3560196"/>
                <a:gd name="connsiteX146" fmla="*/ 928914 w 4215960"/>
                <a:gd name="connsiteY146" fmla="*/ 246743 h 3560196"/>
                <a:gd name="connsiteX147" fmla="*/ 907143 w 4215960"/>
                <a:gd name="connsiteY147" fmla="*/ 232228 h 3560196"/>
                <a:gd name="connsiteX148" fmla="*/ 885371 w 4215960"/>
                <a:gd name="connsiteY148" fmla="*/ 224971 h 3560196"/>
                <a:gd name="connsiteX149" fmla="*/ 849085 w 4215960"/>
                <a:gd name="connsiteY149" fmla="*/ 188685 h 3560196"/>
                <a:gd name="connsiteX150" fmla="*/ 820057 w 4215960"/>
                <a:gd name="connsiteY150" fmla="*/ 166914 h 3560196"/>
                <a:gd name="connsiteX151" fmla="*/ 812800 w 4215960"/>
                <a:gd name="connsiteY151" fmla="*/ 145143 h 3560196"/>
                <a:gd name="connsiteX152" fmla="*/ 762000 w 4215960"/>
                <a:gd name="connsiteY152" fmla="*/ 116114 h 3560196"/>
                <a:gd name="connsiteX153" fmla="*/ 740228 w 4215960"/>
                <a:gd name="connsiteY153" fmla="*/ 101600 h 3560196"/>
                <a:gd name="connsiteX154" fmla="*/ 703943 w 4215960"/>
                <a:gd name="connsiteY154" fmla="*/ 65314 h 3560196"/>
                <a:gd name="connsiteX155" fmla="*/ 689428 w 4215960"/>
                <a:gd name="connsiteY155" fmla="*/ 50800 h 3560196"/>
                <a:gd name="connsiteX156" fmla="*/ 660400 w 4215960"/>
                <a:gd name="connsiteY156" fmla="*/ 43543 h 3560196"/>
                <a:gd name="connsiteX157" fmla="*/ 638628 w 4215960"/>
                <a:gd name="connsiteY157" fmla="*/ 36285 h 3560196"/>
                <a:gd name="connsiteX158" fmla="*/ 602343 w 4215960"/>
                <a:gd name="connsiteY158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053771 w 4215960"/>
                <a:gd name="connsiteY61" fmla="*/ 2982685 h 3560196"/>
                <a:gd name="connsiteX62" fmla="*/ 2931432 w 4215960"/>
                <a:gd name="connsiteY62" fmla="*/ 3341233 h 3560196"/>
                <a:gd name="connsiteX63" fmla="*/ 3052535 w 4215960"/>
                <a:gd name="connsiteY63" fmla="*/ 3426506 h 3560196"/>
                <a:gd name="connsiteX64" fmla="*/ 3087912 w 4215960"/>
                <a:gd name="connsiteY64" fmla="*/ 3413349 h 3560196"/>
                <a:gd name="connsiteX65" fmla="*/ 3140299 w 4215960"/>
                <a:gd name="connsiteY65" fmla="*/ 3478438 h 3560196"/>
                <a:gd name="connsiteX66" fmla="*/ 3160937 w 4215960"/>
                <a:gd name="connsiteY66" fmla="*/ 3537175 h 3560196"/>
                <a:gd name="connsiteX67" fmla="*/ 3268887 w 4215960"/>
                <a:gd name="connsiteY67" fmla="*/ 3556224 h 3560196"/>
                <a:gd name="connsiteX68" fmla="*/ 3208563 w 4215960"/>
                <a:gd name="connsiteY68" fmla="*/ 3489549 h 3560196"/>
                <a:gd name="connsiteX69" fmla="*/ 3205387 w 4215960"/>
                <a:gd name="connsiteY69" fmla="*/ 3421287 h 3560196"/>
                <a:gd name="connsiteX70" fmla="*/ 3259362 w 4215960"/>
                <a:gd name="connsiteY70" fmla="*/ 3476850 h 3560196"/>
                <a:gd name="connsiteX71" fmla="*/ 3308575 w 4215960"/>
                <a:gd name="connsiteY71" fmla="*/ 3481612 h 3560196"/>
                <a:gd name="connsiteX72" fmla="*/ 3302225 w 4215960"/>
                <a:gd name="connsiteY72" fmla="*/ 3432400 h 3560196"/>
                <a:gd name="connsiteX73" fmla="*/ 3362550 w 4215960"/>
                <a:gd name="connsiteY73" fmla="*/ 3437162 h 3560196"/>
                <a:gd name="connsiteX74" fmla="*/ 3424462 w 4215960"/>
                <a:gd name="connsiteY74" fmla="*/ 3480024 h 3560196"/>
                <a:gd name="connsiteX75" fmla="*/ 3456212 w 4215960"/>
                <a:gd name="connsiteY75" fmla="*/ 3467325 h 3560196"/>
                <a:gd name="connsiteX76" fmla="*/ 3449863 w 4215960"/>
                <a:gd name="connsiteY76" fmla="*/ 3432400 h 3560196"/>
                <a:gd name="connsiteX77" fmla="*/ 3491138 w 4215960"/>
                <a:gd name="connsiteY77" fmla="*/ 3408588 h 3560196"/>
                <a:gd name="connsiteX78" fmla="*/ 3575275 w 4215960"/>
                <a:gd name="connsiteY78" fmla="*/ 3465738 h 3560196"/>
                <a:gd name="connsiteX79" fmla="*/ 3592738 w 4215960"/>
                <a:gd name="connsiteY79" fmla="*/ 3364140 h 3560196"/>
                <a:gd name="connsiteX80" fmla="*/ 3567338 w 4215960"/>
                <a:gd name="connsiteY80" fmla="*/ 3341914 h 3560196"/>
                <a:gd name="connsiteX81" fmla="*/ 3494312 w 4215960"/>
                <a:gd name="connsiteY81" fmla="*/ 3299051 h 3560196"/>
                <a:gd name="connsiteX82" fmla="*/ 3516537 w 4215960"/>
                <a:gd name="connsiteY82" fmla="*/ 3273652 h 3560196"/>
                <a:gd name="connsiteX83" fmla="*/ 3537175 w 4215960"/>
                <a:gd name="connsiteY83" fmla="*/ 3251426 h 3560196"/>
                <a:gd name="connsiteX84" fmla="*/ 3591150 w 4215960"/>
                <a:gd name="connsiteY84" fmla="*/ 3283177 h 3560196"/>
                <a:gd name="connsiteX85" fmla="*/ 3597500 w 4215960"/>
                <a:gd name="connsiteY85" fmla="*/ 3238727 h 3560196"/>
                <a:gd name="connsiteX86" fmla="*/ 3541937 w 4215960"/>
                <a:gd name="connsiteY86" fmla="*/ 3214914 h 3560196"/>
                <a:gd name="connsiteX87" fmla="*/ 3540350 w 4215960"/>
                <a:gd name="connsiteY87" fmla="*/ 3205390 h 3560196"/>
                <a:gd name="connsiteX88" fmla="*/ 3527649 w 4215960"/>
                <a:gd name="connsiteY88" fmla="*/ 3167291 h 3560196"/>
                <a:gd name="connsiteX89" fmla="*/ 3533999 w 4215960"/>
                <a:gd name="connsiteY89" fmla="*/ 3119665 h 3560196"/>
                <a:gd name="connsiteX90" fmla="*/ 3545112 w 4215960"/>
                <a:gd name="connsiteY90" fmla="*/ 3064102 h 3560196"/>
                <a:gd name="connsiteX91" fmla="*/ 3507012 w 4215960"/>
                <a:gd name="connsiteY91" fmla="*/ 3033940 h 3560196"/>
                <a:gd name="connsiteX92" fmla="*/ 3540349 w 4215960"/>
                <a:gd name="connsiteY92" fmla="*/ 3024415 h 3560196"/>
                <a:gd name="connsiteX93" fmla="*/ 3518124 w 4215960"/>
                <a:gd name="connsiteY93" fmla="*/ 2987902 h 3560196"/>
                <a:gd name="connsiteX94" fmla="*/ 3556225 w 4215960"/>
                <a:gd name="connsiteY94" fmla="*/ 2983141 h 3560196"/>
                <a:gd name="connsiteX95" fmla="*/ 3562574 w 4215960"/>
                <a:gd name="connsiteY95" fmla="*/ 2949802 h 3560196"/>
                <a:gd name="connsiteX96" fmla="*/ 3624488 w 4215960"/>
                <a:gd name="connsiteY96" fmla="*/ 2959329 h 3560196"/>
                <a:gd name="connsiteX97" fmla="*/ 3657601 w 4215960"/>
                <a:gd name="connsiteY97" fmla="*/ 2974521 h 3560196"/>
                <a:gd name="connsiteX98" fmla="*/ 3623808 w 4215960"/>
                <a:gd name="connsiteY98" fmla="*/ 3015569 h 3560196"/>
                <a:gd name="connsiteX99" fmla="*/ 3662816 w 4215960"/>
                <a:gd name="connsiteY99" fmla="*/ 3123065 h 3560196"/>
                <a:gd name="connsiteX100" fmla="*/ 3715203 w 4215960"/>
                <a:gd name="connsiteY100" fmla="*/ 3154363 h 3560196"/>
                <a:gd name="connsiteX101" fmla="*/ 3767137 w 4215960"/>
                <a:gd name="connsiteY101" fmla="*/ 3112181 h 3560196"/>
                <a:gd name="connsiteX102" fmla="*/ 3852862 w 4215960"/>
                <a:gd name="connsiteY102" fmla="*/ 3063648 h 3560196"/>
                <a:gd name="connsiteX103" fmla="*/ 3835626 w 4215960"/>
                <a:gd name="connsiteY103" fmla="*/ 2974747 h 3560196"/>
                <a:gd name="connsiteX104" fmla="*/ 3912960 w 4215960"/>
                <a:gd name="connsiteY104" fmla="*/ 2842078 h 3560196"/>
                <a:gd name="connsiteX105" fmla="*/ 4205514 w 4215960"/>
                <a:gd name="connsiteY105" fmla="*/ 2508930 h 3560196"/>
                <a:gd name="connsiteX106" fmla="*/ 4124097 w 4215960"/>
                <a:gd name="connsiteY106" fmla="*/ 2499858 h 3560196"/>
                <a:gd name="connsiteX107" fmla="*/ 4128634 w 4215960"/>
                <a:gd name="connsiteY107" fmla="*/ 2408010 h 3560196"/>
                <a:gd name="connsiteX108" fmla="*/ 4079647 w 4215960"/>
                <a:gd name="connsiteY108" fmla="*/ 2382838 h 3560196"/>
                <a:gd name="connsiteX109" fmla="*/ 3995510 w 4215960"/>
                <a:gd name="connsiteY109" fmla="*/ 2414360 h 3560196"/>
                <a:gd name="connsiteX110" fmla="*/ 3958771 w 4215960"/>
                <a:gd name="connsiteY110" fmla="*/ 2378075 h 3560196"/>
                <a:gd name="connsiteX111" fmla="*/ 4003448 w 4215960"/>
                <a:gd name="connsiteY111" fmla="*/ 2355170 h 3560196"/>
                <a:gd name="connsiteX112" fmla="*/ 3874181 w 4215960"/>
                <a:gd name="connsiteY112" fmla="*/ 2141991 h 3560196"/>
                <a:gd name="connsiteX113" fmla="*/ 3889147 w 4215960"/>
                <a:gd name="connsiteY113" fmla="*/ 2111828 h 3560196"/>
                <a:gd name="connsiteX114" fmla="*/ 3865562 w 4215960"/>
                <a:gd name="connsiteY114" fmla="*/ 1996168 h 3560196"/>
                <a:gd name="connsiteX115" fmla="*/ 3706813 w 4215960"/>
                <a:gd name="connsiteY115" fmla="*/ 1985282 h 3560196"/>
                <a:gd name="connsiteX116" fmla="*/ 3673475 w 4215960"/>
                <a:gd name="connsiteY116" fmla="*/ 2034040 h 3560196"/>
                <a:gd name="connsiteX117" fmla="*/ 3584575 w 4215960"/>
                <a:gd name="connsiteY117" fmla="*/ 2048556 h 3560196"/>
                <a:gd name="connsiteX118" fmla="*/ 3590925 w 4215960"/>
                <a:gd name="connsiteY118" fmla="*/ 2026557 h 3560196"/>
                <a:gd name="connsiteX119" fmla="*/ 3537403 w 4215960"/>
                <a:gd name="connsiteY119" fmla="*/ 2010456 h 3560196"/>
                <a:gd name="connsiteX120" fmla="*/ 3512684 w 4215960"/>
                <a:gd name="connsiteY120" fmla="*/ 1845355 h 3560196"/>
                <a:gd name="connsiteX121" fmla="*/ 3232377 w 4215960"/>
                <a:gd name="connsiteY121" fmla="*/ 1778680 h 3560196"/>
                <a:gd name="connsiteX122" fmla="*/ 3096078 w 4215960"/>
                <a:gd name="connsiteY122" fmla="*/ 1821996 h 3560196"/>
                <a:gd name="connsiteX123" fmla="*/ 2964089 w 4215960"/>
                <a:gd name="connsiteY123" fmla="*/ 1814512 h 3560196"/>
                <a:gd name="connsiteX124" fmla="*/ 2831646 w 4215960"/>
                <a:gd name="connsiteY124" fmla="*/ 1703614 h 3560196"/>
                <a:gd name="connsiteX125" fmla="*/ 2618468 w 4215960"/>
                <a:gd name="connsiteY125" fmla="*/ 1400401 h 3560196"/>
                <a:gd name="connsiteX126" fmla="*/ 2220006 w 4215960"/>
                <a:gd name="connsiteY126" fmla="*/ 1260928 h 3560196"/>
                <a:gd name="connsiteX127" fmla="*/ 1821543 w 4215960"/>
                <a:gd name="connsiteY127" fmla="*/ 1284514 h 3560196"/>
                <a:gd name="connsiteX128" fmla="*/ 1799771 w 4215960"/>
                <a:gd name="connsiteY128" fmla="*/ 1211943 h 3560196"/>
                <a:gd name="connsiteX129" fmla="*/ 1756228 w 4215960"/>
                <a:gd name="connsiteY129" fmla="*/ 1139371 h 3560196"/>
                <a:gd name="connsiteX130" fmla="*/ 1625600 w 4215960"/>
                <a:gd name="connsiteY130" fmla="*/ 986971 h 3560196"/>
                <a:gd name="connsiteX131" fmla="*/ 1589314 w 4215960"/>
                <a:gd name="connsiteY131" fmla="*/ 928914 h 3560196"/>
                <a:gd name="connsiteX132" fmla="*/ 1574800 w 4215960"/>
                <a:gd name="connsiteY132" fmla="*/ 892628 h 3560196"/>
                <a:gd name="connsiteX133" fmla="*/ 1538514 w 4215960"/>
                <a:gd name="connsiteY133" fmla="*/ 856343 h 3560196"/>
                <a:gd name="connsiteX134" fmla="*/ 1509485 w 4215960"/>
                <a:gd name="connsiteY134" fmla="*/ 820057 h 3560196"/>
                <a:gd name="connsiteX135" fmla="*/ 1473200 w 4215960"/>
                <a:gd name="connsiteY135" fmla="*/ 783771 h 3560196"/>
                <a:gd name="connsiteX136" fmla="*/ 1436914 w 4215960"/>
                <a:gd name="connsiteY136" fmla="*/ 718457 h 3560196"/>
                <a:gd name="connsiteX137" fmla="*/ 1357085 w 4215960"/>
                <a:gd name="connsiteY137" fmla="*/ 624114 h 3560196"/>
                <a:gd name="connsiteX138" fmla="*/ 1335314 w 4215960"/>
                <a:gd name="connsiteY138" fmla="*/ 602343 h 3560196"/>
                <a:gd name="connsiteX139" fmla="*/ 1277257 w 4215960"/>
                <a:gd name="connsiteY139" fmla="*/ 529771 h 3560196"/>
                <a:gd name="connsiteX140" fmla="*/ 1219200 w 4215960"/>
                <a:gd name="connsiteY140" fmla="*/ 464457 h 3560196"/>
                <a:gd name="connsiteX141" fmla="*/ 1161143 w 4215960"/>
                <a:gd name="connsiteY141" fmla="*/ 406400 h 3560196"/>
                <a:gd name="connsiteX142" fmla="*/ 1081314 w 4215960"/>
                <a:gd name="connsiteY142" fmla="*/ 362857 h 3560196"/>
                <a:gd name="connsiteX143" fmla="*/ 1052285 w 4215960"/>
                <a:gd name="connsiteY143" fmla="*/ 333828 h 3560196"/>
                <a:gd name="connsiteX144" fmla="*/ 1001485 w 4215960"/>
                <a:gd name="connsiteY144" fmla="*/ 304800 h 3560196"/>
                <a:gd name="connsiteX145" fmla="*/ 979714 w 4215960"/>
                <a:gd name="connsiteY145" fmla="*/ 290285 h 3560196"/>
                <a:gd name="connsiteX146" fmla="*/ 928914 w 4215960"/>
                <a:gd name="connsiteY146" fmla="*/ 246743 h 3560196"/>
                <a:gd name="connsiteX147" fmla="*/ 907143 w 4215960"/>
                <a:gd name="connsiteY147" fmla="*/ 232228 h 3560196"/>
                <a:gd name="connsiteX148" fmla="*/ 885371 w 4215960"/>
                <a:gd name="connsiteY148" fmla="*/ 224971 h 3560196"/>
                <a:gd name="connsiteX149" fmla="*/ 849085 w 4215960"/>
                <a:gd name="connsiteY149" fmla="*/ 188685 h 3560196"/>
                <a:gd name="connsiteX150" fmla="*/ 820057 w 4215960"/>
                <a:gd name="connsiteY150" fmla="*/ 166914 h 3560196"/>
                <a:gd name="connsiteX151" fmla="*/ 812800 w 4215960"/>
                <a:gd name="connsiteY151" fmla="*/ 145143 h 3560196"/>
                <a:gd name="connsiteX152" fmla="*/ 762000 w 4215960"/>
                <a:gd name="connsiteY152" fmla="*/ 116114 h 3560196"/>
                <a:gd name="connsiteX153" fmla="*/ 740228 w 4215960"/>
                <a:gd name="connsiteY153" fmla="*/ 101600 h 3560196"/>
                <a:gd name="connsiteX154" fmla="*/ 703943 w 4215960"/>
                <a:gd name="connsiteY154" fmla="*/ 65314 h 3560196"/>
                <a:gd name="connsiteX155" fmla="*/ 689428 w 4215960"/>
                <a:gd name="connsiteY155" fmla="*/ 50800 h 3560196"/>
                <a:gd name="connsiteX156" fmla="*/ 660400 w 4215960"/>
                <a:gd name="connsiteY156" fmla="*/ 43543 h 3560196"/>
                <a:gd name="connsiteX157" fmla="*/ 638628 w 4215960"/>
                <a:gd name="connsiteY157" fmla="*/ 36285 h 3560196"/>
                <a:gd name="connsiteX158" fmla="*/ 602343 w 4215960"/>
                <a:gd name="connsiteY158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931432 w 4215960"/>
                <a:gd name="connsiteY62" fmla="*/ 3341233 h 3560196"/>
                <a:gd name="connsiteX63" fmla="*/ 3052535 w 4215960"/>
                <a:gd name="connsiteY63" fmla="*/ 3426506 h 3560196"/>
                <a:gd name="connsiteX64" fmla="*/ 3087912 w 4215960"/>
                <a:gd name="connsiteY64" fmla="*/ 3413349 h 3560196"/>
                <a:gd name="connsiteX65" fmla="*/ 3140299 w 4215960"/>
                <a:gd name="connsiteY65" fmla="*/ 3478438 h 3560196"/>
                <a:gd name="connsiteX66" fmla="*/ 3160937 w 4215960"/>
                <a:gd name="connsiteY66" fmla="*/ 3537175 h 3560196"/>
                <a:gd name="connsiteX67" fmla="*/ 3268887 w 4215960"/>
                <a:gd name="connsiteY67" fmla="*/ 3556224 h 3560196"/>
                <a:gd name="connsiteX68" fmla="*/ 3208563 w 4215960"/>
                <a:gd name="connsiteY68" fmla="*/ 3489549 h 3560196"/>
                <a:gd name="connsiteX69" fmla="*/ 3205387 w 4215960"/>
                <a:gd name="connsiteY69" fmla="*/ 3421287 h 3560196"/>
                <a:gd name="connsiteX70" fmla="*/ 3259362 w 4215960"/>
                <a:gd name="connsiteY70" fmla="*/ 3476850 h 3560196"/>
                <a:gd name="connsiteX71" fmla="*/ 3308575 w 4215960"/>
                <a:gd name="connsiteY71" fmla="*/ 3481612 h 3560196"/>
                <a:gd name="connsiteX72" fmla="*/ 3302225 w 4215960"/>
                <a:gd name="connsiteY72" fmla="*/ 3432400 h 3560196"/>
                <a:gd name="connsiteX73" fmla="*/ 3362550 w 4215960"/>
                <a:gd name="connsiteY73" fmla="*/ 3437162 h 3560196"/>
                <a:gd name="connsiteX74" fmla="*/ 3424462 w 4215960"/>
                <a:gd name="connsiteY74" fmla="*/ 3480024 h 3560196"/>
                <a:gd name="connsiteX75" fmla="*/ 3456212 w 4215960"/>
                <a:gd name="connsiteY75" fmla="*/ 3467325 h 3560196"/>
                <a:gd name="connsiteX76" fmla="*/ 3449863 w 4215960"/>
                <a:gd name="connsiteY76" fmla="*/ 3432400 h 3560196"/>
                <a:gd name="connsiteX77" fmla="*/ 3491138 w 4215960"/>
                <a:gd name="connsiteY77" fmla="*/ 3408588 h 3560196"/>
                <a:gd name="connsiteX78" fmla="*/ 3575275 w 4215960"/>
                <a:gd name="connsiteY78" fmla="*/ 3465738 h 3560196"/>
                <a:gd name="connsiteX79" fmla="*/ 3592738 w 4215960"/>
                <a:gd name="connsiteY79" fmla="*/ 3364140 h 3560196"/>
                <a:gd name="connsiteX80" fmla="*/ 3567338 w 4215960"/>
                <a:gd name="connsiteY80" fmla="*/ 3341914 h 3560196"/>
                <a:gd name="connsiteX81" fmla="*/ 3494312 w 4215960"/>
                <a:gd name="connsiteY81" fmla="*/ 3299051 h 3560196"/>
                <a:gd name="connsiteX82" fmla="*/ 3516537 w 4215960"/>
                <a:gd name="connsiteY82" fmla="*/ 3273652 h 3560196"/>
                <a:gd name="connsiteX83" fmla="*/ 3537175 w 4215960"/>
                <a:gd name="connsiteY83" fmla="*/ 3251426 h 3560196"/>
                <a:gd name="connsiteX84" fmla="*/ 3591150 w 4215960"/>
                <a:gd name="connsiteY84" fmla="*/ 3283177 h 3560196"/>
                <a:gd name="connsiteX85" fmla="*/ 3597500 w 4215960"/>
                <a:gd name="connsiteY85" fmla="*/ 3238727 h 3560196"/>
                <a:gd name="connsiteX86" fmla="*/ 3541937 w 4215960"/>
                <a:gd name="connsiteY86" fmla="*/ 3214914 h 3560196"/>
                <a:gd name="connsiteX87" fmla="*/ 3540350 w 4215960"/>
                <a:gd name="connsiteY87" fmla="*/ 3205390 h 3560196"/>
                <a:gd name="connsiteX88" fmla="*/ 3527649 w 4215960"/>
                <a:gd name="connsiteY88" fmla="*/ 3167291 h 3560196"/>
                <a:gd name="connsiteX89" fmla="*/ 3533999 w 4215960"/>
                <a:gd name="connsiteY89" fmla="*/ 3119665 h 3560196"/>
                <a:gd name="connsiteX90" fmla="*/ 3545112 w 4215960"/>
                <a:gd name="connsiteY90" fmla="*/ 3064102 h 3560196"/>
                <a:gd name="connsiteX91" fmla="*/ 3507012 w 4215960"/>
                <a:gd name="connsiteY91" fmla="*/ 3033940 h 3560196"/>
                <a:gd name="connsiteX92" fmla="*/ 3540349 w 4215960"/>
                <a:gd name="connsiteY92" fmla="*/ 3024415 h 3560196"/>
                <a:gd name="connsiteX93" fmla="*/ 3518124 w 4215960"/>
                <a:gd name="connsiteY93" fmla="*/ 2987902 h 3560196"/>
                <a:gd name="connsiteX94" fmla="*/ 3556225 w 4215960"/>
                <a:gd name="connsiteY94" fmla="*/ 2983141 h 3560196"/>
                <a:gd name="connsiteX95" fmla="*/ 3562574 w 4215960"/>
                <a:gd name="connsiteY95" fmla="*/ 2949802 h 3560196"/>
                <a:gd name="connsiteX96" fmla="*/ 3624488 w 4215960"/>
                <a:gd name="connsiteY96" fmla="*/ 2959329 h 3560196"/>
                <a:gd name="connsiteX97" fmla="*/ 3657601 w 4215960"/>
                <a:gd name="connsiteY97" fmla="*/ 2974521 h 3560196"/>
                <a:gd name="connsiteX98" fmla="*/ 3623808 w 4215960"/>
                <a:gd name="connsiteY98" fmla="*/ 3015569 h 3560196"/>
                <a:gd name="connsiteX99" fmla="*/ 3662816 w 4215960"/>
                <a:gd name="connsiteY99" fmla="*/ 3123065 h 3560196"/>
                <a:gd name="connsiteX100" fmla="*/ 3715203 w 4215960"/>
                <a:gd name="connsiteY100" fmla="*/ 3154363 h 3560196"/>
                <a:gd name="connsiteX101" fmla="*/ 3767137 w 4215960"/>
                <a:gd name="connsiteY101" fmla="*/ 3112181 h 3560196"/>
                <a:gd name="connsiteX102" fmla="*/ 3852862 w 4215960"/>
                <a:gd name="connsiteY102" fmla="*/ 3063648 h 3560196"/>
                <a:gd name="connsiteX103" fmla="*/ 3835626 w 4215960"/>
                <a:gd name="connsiteY103" fmla="*/ 2974747 h 3560196"/>
                <a:gd name="connsiteX104" fmla="*/ 3912960 w 4215960"/>
                <a:gd name="connsiteY104" fmla="*/ 2842078 h 3560196"/>
                <a:gd name="connsiteX105" fmla="*/ 4205514 w 4215960"/>
                <a:gd name="connsiteY105" fmla="*/ 2508930 h 3560196"/>
                <a:gd name="connsiteX106" fmla="*/ 4124097 w 4215960"/>
                <a:gd name="connsiteY106" fmla="*/ 2499858 h 3560196"/>
                <a:gd name="connsiteX107" fmla="*/ 4128634 w 4215960"/>
                <a:gd name="connsiteY107" fmla="*/ 2408010 h 3560196"/>
                <a:gd name="connsiteX108" fmla="*/ 4079647 w 4215960"/>
                <a:gd name="connsiteY108" fmla="*/ 2382838 h 3560196"/>
                <a:gd name="connsiteX109" fmla="*/ 3995510 w 4215960"/>
                <a:gd name="connsiteY109" fmla="*/ 2414360 h 3560196"/>
                <a:gd name="connsiteX110" fmla="*/ 3958771 w 4215960"/>
                <a:gd name="connsiteY110" fmla="*/ 2378075 h 3560196"/>
                <a:gd name="connsiteX111" fmla="*/ 4003448 w 4215960"/>
                <a:gd name="connsiteY111" fmla="*/ 2355170 h 3560196"/>
                <a:gd name="connsiteX112" fmla="*/ 3874181 w 4215960"/>
                <a:gd name="connsiteY112" fmla="*/ 2141991 h 3560196"/>
                <a:gd name="connsiteX113" fmla="*/ 3889147 w 4215960"/>
                <a:gd name="connsiteY113" fmla="*/ 2111828 h 3560196"/>
                <a:gd name="connsiteX114" fmla="*/ 3865562 w 4215960"/>
                <a:gd name="connsiteY114" fmla="*/ 1996168 h 3560196"/>
                <a:gd name="connsiteX115" fmla="*/ 3706813 w 4215960"/>
                <a:gd name="connsiteY115" fmla="*/ 1985282 h 3560196"/>
                <a:gd name="connsiteX116" fmla="*/ 3673475 w 4215960"/>
                <a:gd name="connsiteY116" fmla="*/ 2034040 h 3560196"/>
                <a:gd name="connsiteX117" fmla="*/ 3584575 w 4215960"/>
                <a:gd name="connsiteY117" fmla="*/ 2048556 h 3560196"/>
                <a:gd name="connsiteX118" fmla="*/ 3590925 w 4215960"/>
                <a:gd name="connsiteY118" fmla="*/ 2026557 h 3560196"/>
                <a:gd name="connsiteX119" fmla="*/ 3537403 w 4215960"/>
                <a:gd name="connsiteY119" fmla="*/ 2010456 h 3560196"/>
                <a:gd name="connsiteX120" fmla="*/ 3512684 w 4215960"/>
                <a:gd name="connsiteY120" fmla="*/ 1845355 h 3560196"/>
                <a:gd name="connsiteX121" fmla="*/ 3232377 w 4215960"/>
                <a:gd name="connsiteY121" fmla="*/ 1778680 h 3560196"/>
                <a:gd name="connsiteX122" fmla="*/ 3096078 w 4215960"/>
                <a:gd name="connsiteY122" fmla="*/ 1821996 h 3560196"/>
                <a:gd name="connsiteX123" fmla="*/ 2964089 w 4215960"/>
                <a:gd name="connsiteY123" fmla="*/ 1814512 h 3560196"/>
                <a:gd name="connsiteX124" fmla="*/ 2831646 w 4215960"/>
                <a:gd name="connsiteY124" fmla="*/ 1703614 h 3560196"/>
                <a:gd name="connsiteX125" fmla="*/ 2618468 w 4215960"/>
                <a:gd name="connsiteY125" fmla="*/ 1400401 h 3560196"/>
                <a:gd name="connsiteX126" fmla="*/ 2220006 w 4215960"/>
                <a:gd name="connsiteY126" fmla="*/ 1260928 h 3560196"/>
                <a:gd name="connsiteX127" fmla="*/ 1821543 w 4215960"/>
                <a:gd name="connsiteY127" fmla="*/ 1284514 h 3560196"/>
                <a:gd name="connsiteX128" fmla="*/ 1799771 w 4215960"/>
                <a:gd name="connsiteY128" fmla="*/ 1211943 h 3560196"/>
                <a:gd name="connsiteX129" fmla="*/ 1756228 w 4215960"/>
                <a:gd name="connsiteY129" fmla="*/ 1139371 h 3560196"/>
                <a:gd name="connsiteX130" fmla="*/ 1625600 w 4215960"/>
                <a:gd name="connsiteY130" fmla="*/ 986971 h 3560196"/>
                <a:gd name="connsiteX131" fmla="*/ 1589314 w 4215960"/>
                <a:gd name="connsiteY131" fmla="*/ 928914 h 3560196"/>
                <a:gd name="connsiteX132" fmla="*/ 1574800 w 4215960"/>
                <a:gd name="connsiteY132" fmla="*/ 892628 h 3560196"/>
                <a:gd name="connsiteX133" fmla="*/ 1538514 w 4215960"/>
                <a:gd name="connsiteY133" fmla="*/ 856343 h 3560196"/>
                <a:gd name="connsiteX134" fmla="*/ 1509485 w 4215960"/>
                <a:gd name="connsiteY134" fmla="*/ 820057 h 3560196"/>
                <a:gd name="connsiteX135" fmla="*/ 1473200 w 4215960"/>
                <a:gd name="connsiteY135" fmla="*/ 783771 h 3560196"/>
                <a:gd name="connsiteX136" fmla="*/ 1436914 w 4215960"/>
                <a:gd name="connsiteY136" fmla="*/ 718457 h 3560196"/>
                <a:gd name="connsiteX137" fmla="*/ 1357085 w 4215960"/>
                <a:gd name="connsiteY137" fmla="*/ 624114 h 3560196"/>
                <a:gd name="connsiteX138" fmla="*/ 1335314 w 4215960"/>
                <a:gd name="connsiteY138" fmla="*/ 602343 h 3560196"/>
                <a:gd name="connsiteX139" fmla="*/ 1277257 w 4215960"/>
                <a:gd name="connsiteY139" fmla="*/ 529771 h 3560196"/>
                <a:gd name="connsiteX140" fmla="*/ 1219200 w 4215960"/>
                <a:gd name="connsiteY140" fmla="*/ 464457 h 3560196"/>
                <a:gd name="connsiteX141" fmla="*/ 1161143 w 4215960"/>
                <a:gd name="connsiteY141" fmla="*/ 406400 h 3560196"/>
                <a:gd name="connsiteX142" fmla="*/ 1081314 w 4215960"/>
                <a:gd name="connsiteY142" fmla="*/ 362857 h 3560196"/>
                <a:gd name="connsiteX143" fmla="*/ 1052285 w 4215960"/>
                <a:gd name="connsiteY143" fmla="*/ 333828 h 3560196"/>
                <a:gd name="connsiteX144" fmla="*/ 1001485 w 4215960"/>
                <a:gd name="connsiteY144" fmla="*/ 304800 h 3560196"/>
                <a:gd name="connsiteX145" fmla="*/ 979714 w 4215960"/>
                <a:gd name="connsiteY145" fmla="*/ 290285 h 3560196"/>
                <a:gd name="connsiteX146" fmla="*/ 928914 w 4215960"/>
                <a:gd name="connsiteY146" fmla="*/ 246743 h 3560196"/>
                <a:gd name="connsiteX147" fmla="*/ 907143 w 4215960"/>
                <a:gd name="connsiteY147" fmla="*/ 232228 h 3560196"/>
                <a:gd name="connsiteX148" fmla="*/ 885371 w 4215960"/>
                <a:gd name="connsiteY148" fmla="*/ 224971 h 3560196"/>
                <a:gd name="connsiteX149" fmla="*/ 849085 w 4215960"/>
                <a:gd name="connsiteY149" fmla="*/ 188685 h 3560196"/>
                <a:gd name="connsiteX150" fmla="*/ 820057 w 4215960"/>
                <a:gd name="connsiteY150" fmla="*/ 166914 h 3560196"/>
                <a:gd name="connsiteX151" fmla="*/ 812800 w 4215960"/>
                <a:gd name="connsiteY151" fmla="*/ 145143 h 3560196"/>
                <a:gd name="connsiteX152" fmla="*/ 762000 w 4215960"/>
                <a:gd name="connsiteY152" fmla="*/ 116114 h 3560196"/>
                <a:gd name="connsiteX153" fmla="*/ 740228 w 4215960"/>
                <a:gd name="connsiteY153" fmla="*/ 101600 h 3560196"/>
                <a:gd name="connsiteX154" fmla="*/ 703943 w 4215960"/>
                <a:gd name="connsiteY154" fmla="*/ 65314 h 3560196"/>
                <a:gd name="connsiteX155" fmla="*/ 689428 w 4215960"/>
                <a:gd name="connsiteY155" fmla="*/ 50800 h 3560196"/>
                <a:gd name="connsiteX156" fmla="*/ 660400 w 4215960"/>
                <a:gd name="connsiteY156" fmla="*/ 43543 h 3560196"/>
                <a:gd name="connsiteX157" fmla="*/ 638628 w 4215960"/>
                <a:gd name="connsiteY157" fmla="*/ 36285 h 3560196"/>
                <a:gd name="connsiteX158" fmla="*/ 602343 w 4215960"/>
                <a:gd name="connsiteY158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638650 w 4215960"/>
                <a:gd name="connsiteY62" fmla="*/ 3332387 h 3560196"/>
                <a:gd name="connsiteX63" fmla="*/ 2931432 w 4215960"/>
                <a:gd name="connsiteY63" fmla="*/ 3341233 h 3560196"/>
                <a:gd name="connsiteX64" fmla="*/ 3052535 w 4215960"/>
                <a:gd name="connsiteY64" fmla="*/ 3426506 h 3560196"/>
                <a:gd name="connsiteX65" fmla="*/ 3087912 w 4215960"/>
                <a:gd name="connsiteY65" fmla="*/ 3413349 h 3560196"/>
                <a:gd name="connsiteX66" fmla="*/ 3140299 w 4215960"/>
                <a:gd name="connsiteY66" fmla="*/ 3478438 h 3560196"/>
                <a:gd name="connsiteX67" fmla="*/ 3160937 w 4215960"/>
                <a:gd name="connsiteY67" fmla="*/ 3537175 h 3560196"/>
                <a:gd name="connsiteX68" fmla="*/ 3268887 w 4215960"/>
                <a:gd name="connsiteY68" fmla="*/ 3556224 h 3560196"/>
                <a:gd name="connsiteX69" fmla="*/ 3208563 w 4215960"/>
                <a:gd name="connsiteY69" fmla="*/ 3489549 h 3560196"/>
                <a:gd name="connsiteX70" fmla="*/ 3205387 w 4215960"/>
                <a:gd name="connsiteY70" fmla="*/ 3421287 h 3560196"/>
                <a:gd name="connsiteX71" fmla="*/ 3259362 w 4215960"/>
                <a:gd name="connsiteY71" fmla="*/ 3476850 h 3560196"/>
                <a:gd name="connsiteX72" fmla="*/ 3308575 w 4215960"/>
                <a:gd name="connsiteY72" fmla="*/ 3481612 h 3560196"/>
                <a:gd name="connsiteX73" fmla="*/ 3302225 w 4215960"/>
                <a:gd name="connsiteY73" fmla="*/ 3432400 h 3560196"/>
                <a:gd name="connsiteX74" fmla="*/ 3362550 w 4215960"/>
                <a:gd name="connsiteY74" fmla="*/ 3437162 h 3560196"/>
                <a:gd name="connsiteX75" fmla="*/ 3424462 w 4215960"/>
                <a:gd name="connsiteY75" fmla="*/ 3480024 h 3560196"/>
                <a:gd name="connsiteX76" fmla="*/ 3456212 w 4215960"/>
                <a:gd name="connsiteY76" fmla="*/ 3467325 h 3560196"/>
                <a:gd name="connsiteX77" fmla="*/ 3449863 w 4215960"/>
                <a:gd name="connsiteY77" fmla="*/ 3432400 h 3560196"/>
                <a:gd name="connsiteX78" fmla="*/ 3491138 w 4215960"/>
                <a:gd name="connsiteY78" fmla="*/ 3408588 h 3560196"/>
                <a:gd name="connsiteX79" fmla="*/ 3575275 w 4215960"/>
                <a:gd name="connsiteY79" fmla="*/ 3465738 h 3560196"/>
                <a:gd name="connsiteX80" fmla="*/ 3592738 w 4215960"/>
                <a:gd name="connsiteY80" fmla="*/ 3364140 h 3560196"/>
                <a:gd name="connsiteX81" fmla="*/ 3567338 w 4215960"/>
                <a:gd name="connsiteY81" fmla="*/ 3341914 h 3560196"/>
                <a:gd name="connsiteX82" fmla="*/ 3494312 w 4215960"/>
                <a:gd name="connsiteY82" fmla="*/ 3299051 h 3560196"/>
                <a:gd name="connsiteX83" fmla="*/ 3516537 w 4215960"/>
                <a:gd name="connsiteY83" fmla="*/ 3273652 h 3560196"/>
                <a:gd name="connsiteX84" fmla="*/ 3537175 w 4215960"/>
                <a:gd name="connsiteY84" fmla="*/ 3251426 h 3560196"/>
                <a:gd name="connsiteX85" fmla="*/ 3591150 w 4215960"/>
                <a:gd name="connsiteY85" fmla="*/ 3283177 h 3560196"/>
                <a:gd name="connsiteX86" fmla="*/ 3597500 w 4215960"/>
                <a:gd name="connsiteY86" fmla="*/ 3238727 h 3560196"/>
                <a:gd name="connsiteX87" fmla="*/ 3541937 w 4215960"/>
                <a:gd name="connsiteY87" fmla="*/ 3214914 h 3560196"/>
                <a:gd name="connsiteX88" fmla="*/ 3540350 w 4215960"/>
                <a:gd name="connsiteY88" fmla="*/ 3205390 h 3560196"/>
                <a:gd name="connsiteX89" fmla="*/ 3527649 w 4215960"/>
                <a:gd name="connsiteY89" fmla="*/ 3167291 h 3560196"/>
                <a:gd name="connsiteX90" fmla="*/ 3533999 w 4215960"/>
                <a:gd name="connsiteY90" fmla="*/ 3119665 h 3560196"/>
                <a:gd name="connsiteX91" fmla="*/ 3545112 w 4215960"/>
                <a:gd name="connsiteY91" fmla="*/ 3064102 h 3560196"/>
                <a:gd name="connsiteX92" fmla="*/ 3507012 w 4215960"/>
                <a:gd name="connsiteY92" fmla="*/ 3033940 h 3560196"/>
                <a:gd name="connsiteX93" fmla="*/ 3540349 w 4215960"/>
                <a:gd name="connsiteY93" fmla="*/ 3024415 h 3560196"/>
                <a:gd name="connsiteX94" fmla="*/ 3518124 w 4215960"/>
                <a:gd name="connsiteY94" fmla="*/ 2987902 h 3560196"/>
                <a:gd name="connsiteX95" fmla="*/ 3556225 w 4215960"/>
                <a:gd name="connsiteY95" fmla="*/ 2983141 h 3560196"/>
                <a:gd name="connsiteX96" fmla="*/ 3562574 w 4215960"/>
                <a:gd name="connsiteY96" fmla="*/ 2949802 h 3560196"/>
                <a:gd name="connsiteX97" fmla="*/ 3624488 w 4215960"/>
                <a:gd name="connsiteY97" fmla="*/ 2959329 h 3560196"/>
                <a:gd name="connsiteX98" fmla="*/ 3657601 w 4215960"/>
                <a:gd name="connsiteY98" fmla="*/ 2974521 h 3560196"/>
                <a:gd name="connsiteX99" fmla="*/ 3623808 w 4215960"/>
                <a:gd name="connsiteY99" fmla="*/ 3015569 h 3560196"/>
                <a:gd name="connsiteX100" fmla="*/ 3662816 w 4215960"/>
                <a:gd name="connsiteY100" fmla="*/ 3123065 h 3560196"/>
                <a:gd name="connsiteX101" fmla="*/ 3715203 w 4215960"/>
                <a:gd name="connsiteY101" fmla="*/ 3154363 h 3560196"/>
                <a:gd name="connsiteX102" fmla="*/ 3767137 w 4215960"/>
                <a:gd name="connsiteY102" fmla="*/ 3112181 h 3560196"/>
                <a:gd name="connsiteX103" fmla="*/ 3852862 w 4215960"/>
                <a:gd name="connsiteY103" fmla="*/ 3063648 h 3560196"/>
                <a:gd name="connsiteX104" fmla="*/ 3835626 w 4215960"/>
                <a:gd name="connsiteY104" fmla="*/ 2974747 h 3560196"/>
                <a:gd name="connsiteX105" fmla="*/ 3912960 w 4215960"/>
                <a:gd name="connsiteY105" fmla="*/ 2842078 h 3560196"/>
                <a:gd name="connsiteX106" fmla="*/ 4205514 w 4215960"/>
                <a:gd name="connsiteY106" fmla="*/ 2508930 h 3560196"/>
                <a:gd name="connsiteX107" fmla="*/ 4124097 w 4215960"/>
                <a:gd name="connsiteY107" fmla="*/ 2499858 h 3560196"/>
                <a:gd name="connsiteX108" fmla="*/ 4128634 w 4215960"/>
                <a:gd name="connsiteY108" fmla="*/ 2408010 h 3560196"/>
                <a:gd name="connsiteX109" fmla="*/ 4079647 w 4215960"/>
                <a:gd name="connsiteY109" fmla="*/ 2382838 h 3560196"/>
                <a:gd name="connsiteX110" fmla="*/ 3995510 w 4215960"/>
                <a:gd name="connsiteY110" fmla="*/ 2414360 h 3560196"/>
                <a:gd name="connsiteX111" fmla="*/ 3958771 w 4215960"/>
                <a:gd name="connsiteY111" fmla="*/ 2378075 h 3560196"/>
                <a:gd name="connsiteX112" fmla="*/ 4003448 w 4215960"/>
                <a:gd name="connsiteY112" fmla="*/ 2355170 h 3560196"/>
                <a:gd name="connsiteX113" fmla="*/ 3874181 w 4215960"/>
                <a:gd name="connsiteY113" fmla="*/ 2141991 h 3560196"/>
                <a:gd name="connsiteX114" fmla="*/ 3889147 w 4215960"/>
                <a:gd name="connsiteY114" fmla="*/ 2111828 h 3560196"/>
                <a:gd name="connsiteX115" fmla="*/ 3865562 w 4215960"/>
                <a:gd name="connsiteY115" fmla="*/ 1996168 h 3560196"/>
                <a:gd name="connsiteX116" fmla="*/ 3706813 w 4215960"/>
                <a:gd name="connsiteY116" fmla="*/ 1985282 h 3560196"/>
                <a:gd name="connsiteX117" fmla="*/ 3673475 w 4215960"/>
                <a:gd name="connsiteY117" fmla="*/ 2034040 h 3560196"/>
                <a:gd name="connsiteX118" fmla="*/ 3584575 w 4215960"/>
                <a:gd name="connsiteY118" fmla="*/ 2048556 h 3560196"/>
                <a:gd name="connsiteX119" fmla="*/ 3590925 w 4215960"/>
                <a:gd name="connsiteY119" fmla="*/ 2026557 h 3560196"/>
                <a:gd name="connsiteX120" fmla="*/ 3537403 w 4215960"/>
                <a:gd name="connsiteY120" fmla="*/ 2010456 h 3560196"/>
                <a:gd name="connsiteX121" fmla="*/ 3512684 w 4215960"/>
                <a:gd name="connsiteY121" fmla="*/ 1845355 h 3560196"/>
                <a:gd name="connsiteX122" fmla="*/ 3232377 w 4215960"/>
                <a:gd name="connsiteY122" fmla="*/ 1778680 h 3560196"/>
                <a:gd name="connsiteX123" fmla="*/ 3096078 w 4215960"/>
                <a:gd name="connsiteY123" fmla="*/ 1821996 h 3560196"/>
                <a:gd name="connsiteX124" fmla="*/ 2964089 w 4215960"/>
                <a:gd name="connsiteY124" fmla="*/ 1814512 h 3560196"/>
                <a:gd name="connsiteX125" fmla="*/ 2831646 w 4215960"/>
                <a:gd name="connsiteY125" fmla="*/ 1703614 h 3560196"/>
                <a:gd name="connsiteX126" fmla="*/ 2618468 w 4215960"/>
                <a:gd name="connsiteY126" fmla="*/ 1400401 h 3560196"/>
                <a:gd name="connsiteX127" fmla="*/ 2220006 w 4215960"/>
                <a:gd name="connsiteY127" fmla="*/ 1260928 h 3560196"/>
                <a:gd name="connsiteX128" fmla="*/ 1821543 w 4215960"/>
                <a:gd name="connsiteY128" fmla="*/ 1284514 h 3560196"/>
                <a:gd name="connsiteX129" fmla="*/ 1799771 w 4215960"/>
                <a:gd name="connsiteY129" fmla="*/ 1211943 h 3560196"/>
                <a:gd name="connsiteX130" fmla="*/ 1756228 w 4215960"/>
                <a:gd name="connsiteY130" fmla="*/ 1139371 h 3560196"/>
                <a:gd name="connsiteX131" fmla="*/ 1625600 w 4215960"/>
                <a:gd name="connsiteY131" fmla="*/ 986971 h 3560196"/>
                <a:gd name="connsiteX132" fmla="*/ 1589314 w 4215960"/>
                <a:gd name="connsiteY132" fmla="*/ 928914 h 3560196"/>
                <a:gd name="connsiteX133" fmla="*/ 1574800 w 4215960"/>
                <a:gd name="connsiteY133" fmla="*/ 892628 h 3560196"/>
                <a:gd name="connsiteX134" fmla="*/ 1538514 w 4215960"/>
                <a:gd name="connsiteY134" fmla="*/ 856343 h 3560196"/>
                <a:gd name="connsiteX135" fmla="*/ 1509485 w 4215960"/>
                <a:gd name="connsiteY135" fmla="*/ 820057 h 3560196"/>
                <a:gd name="connsiteX136" fmla="*/ 1473200 w 4215960"/>
                <a:gd name="connsiteY136" fmla="*/ 783771 h 3560196"/>
                <a:gd name="connsiteX137" fmla="*/ 1436914 w 4215960"/>
                <a:gd name="connsiteY137" fmla="*/ 718457 h 3560196"/>
                <a:gd name="connsiteX138" fmla="*/ 1357085 w 4215960"/>
                <a:gd name="connsiteY138" fmla="*/ 624114 h 3560196"/>
                <a:gd name="connsiteX139" fmla="*/ 1335314 w 4215960"/>
                <a:gd name="connsiteY139" fmla="*/ 602343 h 3560196"/>
                <a:gd name="connsiteX140" fmla="*/ 1277257 w 4215960"/>
                <a:gd name="connsiteY140" fmla="*/ 529771 h 3560196"/>
                <a:gd name="connsiteX141" fmla="*/ 1219200 w 4215960"/>
                <a:gd name="connsiteY141" fmla="*/ 464457 h 3560196"/>
                <a:gd name="connsiteX142" fmla="*/ 1161143 w 4215960"/>
                <a:gd name="connsiteY142" fmla="*/ 406400 h 3560196"/>
                <a:gd name="connsiteX143" fmla="*/ 1081314 w 4215960"/>
                <a:gd name="connsiteY143" fmla="*/ 362857 h 3560196"/>
                <a:gd name="connsiteX144" fmla="*/ 1052285 w 4215960"/>
                <a:gd name="connsiteY144" fmla="*/ 333828 h 3560196"/>
                <a:gd name="connsiteX145" fmla="*/ 1001485 w 4215960"/>
                <a:gd name="connsiteY145" fmla="*/ 304800 h 3560196"/>
                <a:gd name="connsiteX146" fmla="*/ 979714 w 4215960"/>
                <a:gd name="connsiteY146" fmla="*/ 290285 h 3560196"/>
                <a:gd name="connsiteX147" fmla="*/ 928914 w 4215960"/>
                <a:gd name="connsiteY147" fmla="*/ 246743 h 3560196"/>
                <a:gd name="connsiteX148" fmla="*/ 907143 w 4215960"/>
                <a:gd name="connsiteY148" fmla="*/ 232228 h 3560196"/>
                <a:gd name="connsiteX149" fmla="*/ 885371 w 4215960"/>
                <a:gd name="connsiteY149" fmla="*/ 224971 h 3560196"/>
                <a:gd name="connsiteX150" fmla="*/ 849085 w 4215960"/>
                <a:gd name="connsiteY150" fmla="*/ 188685 h 3560196"/>
                <a:gd name="connsiteX151" fmla="*/ 820057 w 4215960"/>
                <a:gd name="connsiteY151" fmla="*/ 166914 h 3560196"/>
                <a:gd name="connsiteX152" fmla="*/ 812800 w 4215960"/>
                <a:gd name="connsiteY152" fmla="*/ 145143 h 3560196"/>
                <a:gd name="connsiteX153" fmla="*/ 762000 w 4215960"/>
                <a:gd name="connsiteY153" fmla="*/ 116114 h 3560196"/>
                <a:gd name="connsiteX154" fmla="*/ 740228 w 4215960"/>
                <a:gd name="connsiteY154" fmla="*/ 101600 h 3560196"/>
                <a:gd name="connsiteX155" fmla="*/ 703943 w 4215960"/>
                <a:gd name="connsiteY155" fmla="*/ 65314 h 3560196"/>
                <a:gd name="connsiteX156" fmla="*/ 689428 w 4215960"/>
                <a:gd name="connsiteY156" fmla="*/ 50800 h 3560196"/>
                <a:gd name="connsiteX157" fmla="*/ 660400 w 4215960"/>
                <a:gd name="connsiteY157" fmla="*/ 43543 h 3560196"/>
                <a:gd name="connsiteX158" fmla="*/ 638628 w 4215960"/>
                <a:gd name="connsiteY158" fmla="*/ 36285 h 3560196"/>
                <a:gd name="connsiteX159" fmla="*/ 602343 w 4215960"/>
                <a:gd name="connsiteY159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910113 w 4215960"/>
                <a:gd name="connsiteY62" fmla="*/ 3357787 h 3560196"/>
                <a:gd name="connsiteX63" fmla="*/ 2931432 w 4215960"/>
                <a:gd name="connsiteY63" fmla="*/ 3341233 h 3560196"/>
                <a:gd name="connsiteX64" fmla="*/ 3052535 w 4215960"/>
                <a:gd name="connsiteY64" fmla="*/ 3426506 h 3560196"/>
                <a:gd name="connsiteX65" fmla="*/ 3087912 w 4215960"/>
                <a:gd name="connsiteY65" fmla="*/ 3413349 h 3560196"/>
                <a:gd name="connsiteX66" fmla="*/ 3140299 w 4215960"/>
                <a:gd name="connsiteY66" fmla="*/ 3478438 h 3560196"/>
                <a:gd name="connsiteX67" fmla="*/ 3160937 w 4215960"/>
                <a:gd name="connsiteY67" fmla="*/ 3537175 h 3560196"/>
                <a:gd name="connsiteX68" fmla="*/ 3268887 w 4215960"/>
                <a:gd name="connsiteY68" fmla="*/ 3556224 h 3560196"/>
                <a:gd name="connsiteX69" fmla="*/ 3208563 w 4215960"/>
                <a:gd name="connsiteY69" fmla="*/ 3489549 h 3560196"/>
                <a:gd name="connsiteX70" fmla="*/ 3205387 w 4215960"/>
                <a:gd name="connsiteY70" fmla="*/ 3421287 h 3560196"/>
                <a:gd name="connsiteX71" fmla="*/ 3259362 w 4215960"/>
                <a:gd name="connsiteY71" fmla="*/ 3476850 h 3560196"/>
                <a:gd name="connsiteX72" fmla="*/ 3308575 w 4215960"/>
                <a:gd name="connsiteY72" fmla="*/ 3481612 h 3560196"/>
                <a:gd name="connsiteX73" fmla="*/ 3302225 w 4215960"/>
                <a:gd name="connsiteY73" fmla="*/ 3432400 h 3560196"/>
                <a:gd name="connsiteX74" fmla="*/ 3362550 w 4215960"/>
                <a:gd name="connsiteY74" fmla="*/ 3437162 h 3560196"/>
                <a:gd name="connsiteX75" fmla="*/ 3424462 w 4215960"/>
                <a:gd name="connsiteY75" fmla="*/ 3480024 h 3560196"/>
                <a:gd name="connsiteX76" fmla="*/ 3456212 w 4215960"/>
                <a:gd name="connsiteY76" fmla="*/ 3467325 h 3560196"/>
                <a:gd name="connsiteX77" fmla="*/ 3449863 w 4215960"/>
                <a:gd name="connsiteY77" fmla="*/ 3432400 h 3560196"/>
                <a:gd name="connsiteX78" fmla="*/ 3491138 w 4215960"/>
                <a:gd name="connsiteY78" fmla="*/ 3408588 h 3560196"/>
                <a:gd name="connsiteX79" fmla="*/ 3575275 w 4215960"/>
                <a:gd name="connsiteY79" fmla="*/ 3465738 h 3560196"/>
                <a:gd name="connsiteX80" fmla="*/ 3592738 w 4215960"/>
                <a:gd name="connsiteY80" fmla="*/ 3364140 h 3560196"/>
                <a:gd name="connsiteX81" fmla="*/ 3567338 w 4215960"/>
                <a:gd name="connsiteY81" fmla="*/ 3341914 h 3560196"/>
                <a:gd name="connsiteX82" fmla="*/ 3494312 w 4215960"/>
                <a:gd name="connsiteY82" fmla="*/ 3299051 h 3560196"/>
                <a:gd name="connsiteX83" fmla="*/ 3516537 w 4215960"/>
                <a:gd name="connsiteY83" fmla="*/ 3273652 h 3560196"/>
                <a:gd name="connsiteX84" fmla="*/ 3537175 w 4215960"/>
                <a:gd name="connsiteY84" fmla="*/ 3251426 h 3560196"/>
                <a:gd name="connsiteX85" fmla="*/ 3591150 w 4215960"/>
                <a:gd name="connsiteY85" fmla="*/ 3283177 h 3560196"/>
                <a:gd name="connsiteX86" fmla="*/ 3597500 w 4215960"/>
                <a:gd name="connsiteY86" fmla="*/ 3238727 h 3560196"/>
                <a:gd name="connsiteX87" fmla="*/ 3541937 w 4215960"/>
                <a:gd name="connsiteY87" fmla="*/ 3214914 h 3560196"/>
                <a:gd name="connsiteX88" fmla="*/ 3540350 w 4215960"/>
                <a:gd name="connsiteY88" fmla="*/ 3205390 h 3560196"/>
                <a:gd name="connsiteX89" fmla="*/ 3527649 w 4215960"/>
                <a:gd name="connsiteY89" fmla="*/ 3167291 h 3560196"/>
                <a:gd name="connsiteX90" fmla="*/ 3533999 w 4215960"/>
                <a:gd name="connsiteY90" fmla="*/ 3119665 h 3560196"/>
                <a:gd name="connsiteX91" fmla="*/ 3545112 w 4215960"/>
                <a:gd name="connsiteY91" fmla="*/ 3064102 h 3560196"/>
                <a:gd name="connsiteX92" fmla="*/ 3507012 w 4215960"/>
                <a:gd name="connsiteY92" fmla="*/ 3033940 h 3560196"/>
                <a:gd name="connsiteX93" fmla="*/ 3540349 w 4215960"/>
                <a:gd name="connsiteY93" fmla="*/ 3024415 h 3560196"/>
                <a:gd name="connsiteX94" fmla="*/ 3518124 w 4215960"/>
                <a:gd name="connsiteY94" fmla="*/ 2987902 h 3560196"/>
                <a:gd name="connsiteX95" fmla="*/ 3556225 w 4215960"/>
                <a:gd name="connsiteY95" fmla="*/ 2983141 h 3560196"/>
                <a:gd name="connsiteX96" fmla="*/ 3562574 w 4215960"/>
                <a:gd name="connsiteY96" fmla="*/ 2949802 h 3560196"/>
                <a:gd name="connsiteX97" fmla="*/ 3624488 w 4215960"/>
                <a:gd name="connsiteY97" fmla="*/ 2959329 h 3560196"/>
                <a:gd name="connsiteX98" fmla="*/ 3657601 w 4215960"/>
                <a:gd name="connsiteY98" fmla="*/ 2974521 h 3560196"/>
                <a:gd name="connsiteX99" fmla="*/ 3623808 w 4215960"/>
                <a:gd name="connsiteY99" fmla="*/ 3015569 h 3560196"/>
                <a:gd name="connsiteX100" fmla="*/ 3662816 w 4215960"/>
                <a:gd name="connsiteY100" fmla="*/ 3123065 h 3560196"/>
                <a:gd name="connsiteX101" fmla="*/ 3715203 w 4215960"/>
                <a:gd name="connsiteY101" fmla="*/ 3154363 h 3560196"/>
                <a:gd name="connsiteX102" fmla="*/ 3767137 w 4215960"/>
                <a:gd name="connsiteY102" fmla="*/ 3112181 h 3560196"/>
                <a:gd name="connsiteX103" fmla="*/ 3852862 w 4215960"/>
                <a:gd name="connsiteY103" fmla="*/ 3063648 h 3560196"/>
                <a:gd name="connsiteX104" fmla="*/ 3835626 w 4215960"/>
                <a:gd name="connsiteY104" fmla="*/ 2974747 h 3560196"/>
                <a:gd name="connsiteX105" fmla="*/ 3912960 w 4215960"/>
                <a:gd name="connsiteY105" fmla="*/ 2842078 h 3560196"/>
                <a:gd name="connsiteX106" fmla="*/ 4205514 w 4215960"/>
                <a:gd name="connsiteY106" fmla="*/ 2508930 h 3560196"/>
                <a:gd name="connsiteX107" fmla="*/ 4124097 w 4215960"/>
                <a:gd name="connsiteY107" fmla="*/ 2499858 h 3560196"/>
                <a:gd name="connsiteX108" fmla="*/ 4128634 w 4215960"/>
                <a:gd name="connsiteY108" fmla="*/ 2408010 h 3560196"/>
                <a:gd name="connsiteX109" fmla="*/ 4079647 w 4215960"/>
                <a:gd name="connsiteY109" fmla="*/ 2382838 h 3560196"/>
                <a:gd name="connsiteX110" fmla="*/ 3995510 w 4215960"/>
                <a:gd name="connsiteY110" fmla="*/ 2414360 h 3560196"/>
                <a:gd name="connsiteX111" fmla="*/ 3958771 w 4215960"/>
                <a:gd name="connsiteY111" fmla="*/ 2378075 h 3560196"/>
                <a:gd name="connsiteX112" fmla="*/ 4003448 w 4215960"/>
                <a:gd name="connsiteY112" fmla="*/ 2355170 h 3560196"/>
                <a:gd name="connsiteX113" fmla="*/ 3874181 w 4215960"/>
                <a:gd name="connsiteY113" fmla="*/ 2141991 h 3560196"/>
                <a:gd name="connsiteX114" fmla="*/ 3889147 w 4215960"/>
                <a:gd name="connsiteY114" fmla="*/ 2111828 h 3560196"/>
                <a:gd name="connsiteX115" fmla="*/ 3865562 w 4215960"/>
                <a:gd name="connsiteY115" fmla="*/ 1996168 h 3560196"/>
                <a:gd name="connsiteX116" fmla="*/ 3706813 w 4215960"/>
                <a:gd name="connsiteY116" fmla="*/ 1985282 h 3560196"/>
                <a:gd name="connsiteX117" fmla="*/ 3673475 w 4215960"/>
                <a:gd name="connsiteY117" fmla="*/ 2034040 h 3560196"/>
                <a:gd name="connsiteX118" fmla="*/ 3584575 w 4215960"/>
                <a:gd name="connsiteY118" fmla="*/ 2048556 h 3560196"/>
                <a:gd name="connsiteX119" fmla="*/ 3590925 w 4215960"/>
                <a:gd name="connsiteY119" fmla="*/ 2026557 h 3560196"/>
                <a:gd name="connsiteX120" fmla="*/ 3537403 w 4215960"/>
                <a:gd name="connsiteY120" fmla="*/ 2010456 h 3560196"/>
                <a:gd name="connsiteX121" fmla="*/ 3512684 w 4215960"/>
                <a:gd name="connsiteY121" fmla="*/ 1845355 h 3560196"/>
                <a:gd name="connsiteX122" fmla="*/ 3232377 w 4215960"/>
                <a:gd name="connsiteY122" fmla="*/ 1778680 h 3560196"/>
                <a:gd name="connsiteX123" fmla="*/ 3096078 w 4215960"/>
                <a:gd name="connsiteY123" fmla="*/ 1821996 h 3560196"/>
                <a:gd name="connsiteX124" fmla="*/ 2964089 w 4215960"/>
                <a:gd name="connsiteY124" fmla="*/ 1814512 h 3560196"/>
                <a:gd name="connsiteX125" fmla="*/ 2831646 w 4215960"/>
                <a:gd name="connsiteY125" fmla="*/ 1703614 h 3560196"/>
                <a:gd name="connsiteX126" fmla="*/ 2618468 w 4215960"/>
                <a:gd name="connsiteY126" fmla="*/ 1400401 h 3560196"/>
                <a:gd name="connsiteX127" fmla="*/ 2220006 w 4215960"/>
                <a:gd name="connsiteY127" fmla="*/ 1260928 h 3560196"/>
                <a:gd name="connsiteX128" fmla="*/ 1821543 w 4215960"/>
                <a:gd name="connsiteY128" fmla="*/ 1284514 h 3560196"/>
                <a:gd name="connsiteX129" fmla="*/ 1799771 w 4215960"/>
                <a:gd name="connsiteY129" fmla="*/ 1211943 h 3560196"/>
                <a:gd name="connsiteX130" fmla="*/ 1756228 w 4215960"/>
                <a:gd name="connsiteY130" fmla="*/ 1139371 h 3560196"/>
                <a:gd name="connsiteX131" fmla="*/ 1625600 w 4215960"/>
                <a:gd name="connsiteY131" fmla="*/ 986971 h 3560196"/>
                <a:gd name="connsiteX132" fmla="*/ 1589314 w 4215960"/>
                <a:gd name="connsiteY132" fmla="*/ 928914 h 3560196"/>
                <a:gd name="connsiteX133" fmla="*/ 1574800 w 4215960"/>
                <a:gd name="connsiteY133" fmla="*/ 892628 h 3560196"/>
                <a:gd name="connsiteX134" fmla="*/ 1538514 w 4215960"/>
                <a:gd name="connsiteY134" fmla="*/ 856343 h 3560196"/>
                <a:gd name="connsiteX135" fmla="*/ 1509485 w 4215960"/>
                <a:gd name="connsiteY135" fmla="*/ 820057 h 3560196"/>
                <a:gd name="connsiteX136" fmla="*/ 1473200 w 4215960"/>
                <a:gd name="connsiteY136" fmla="*/ 783771 h 3560196"/>
                <a:gd name="connsiteX137" fmla="*/ 1436914 w 4215960"/>
                <a:gd name="connsiteY137" fmla="*/ 718457 h 3560196"/>
                <a:gd name="connsiteX138" fmla="*/ 1357085 w 4215960"/>
                <a:gd name="connsiteY138" fmla="*/ 624114 h 3560196"/>
                <a:gd name="connsiteX139" fmla="*/ 1335314 w 4215960"/>
                <a:gd name="connsiteY139" fmla="*/ 602343 h 3560196"/>
                <a:gd name="connsiteX140" fmla="*/ 1277257 w 4215960"/>
                <a:gd name="connsiteY140" fmla="*/ 529771 h 3560196"/>
                <a:gd name="connsiteX141" fmla="*/ 1219200 w 4215960"/>
                <a:gd name="connsiteY141" fmla="*/ 464457 h 3560196"/>
                <a:gd name="connsiteX142" fmla="*/ 1161143 w 4215960"/>
                <a:gd name="connsiteY142" fmla="*/ 406400 h 3560196"/>
                <a:gd name="connsiteX143" fmla="*/ 1081314 w 4215960"/>
                <a:gd name="connsiteY143" fmla="*/ 362857 h 3560196"/>
                <a:gd name="connsiteX144" fmla="*/ 1052285 w 4215960"/>
                <a:gd name="connsiteY144" fmla="*/ 333828 h 3560196"/>
                <a:gd name="connsiteX145" fmla="*/ 1001485 w 4215960"/>
                <a:gd name="connsiteY145" fmla="*/ 304800 h 3560196"/>
                <a:gd name="connsiteX146" fmla="*/ 979714 w 4215960"/>
                <a:gd name="connsiteY146" fmla="*/ 290285 h 3560196"/>
                <a:gd name="connsiteX147" fmla="*/ 928914 w 4215960"/>
                <a:gd name="connsiteY147" fmla="*/ 246743 h 3560196"/>
                <a:gd name="connsiteX148" fmla="*/ 907143 w 4215960"/>
                <a:gd name="connsiteY148" fmla="*/ 232228 h 3560196"/>
                <a:gd name="connsiteX149" fmla="*/ 885371 w 4215960"/>
                <a:gd name="connsiteY149" fmla="*/ 224971 h 3560196"/>
                <a:gd name="connsiteX150" fmla="*/ 849085 w 4215960"/>
                <a:gd name="connsiteY150" fmla="*/ 188685 h 3560196"/>
                <a:gd name="connsiteX151" fmla="*/ 820057 w 4215960"/>
                <a:gd name="connsiteY151" fmla="*/ 166914 h 3560196"/>
                <a:gd name="connsiteX152" fmla="*/ 812800 w 4215960"/>
                <a:gd name="connsiteY152" fmla="*/ 145143 h 3560196"/>
                <a:gd name="connsiteX153" fmla="*/ 762000 w 4215960"/>
                <a:gd name="connsiteY153" fmla="*/ 116114 h 3560196"/>
                <a:gd name="connsiteX154" fmla="*/ 740228 w 4215960"/>
                <a:gd name="connsiteY154" fmla="*/ 101600 h 3560196"/>
                <a:gd name="connsiteX155" fmla="*/ 703943 w 4215960"/>
                <a:gd name="connsiteY155" fmla="*/ 65314 h 3560196"/>
                <a:gd name="connsiteX156" fmla="*/ 689428 w 4215960"/>
                <a:gd name="connsiteY156" fmla="*/ 50800 h 3560196"/>
                <a:gd name="connsiteX157" fmla="*/ 660400 w 4215960"/>
                <a:gd name="connsiteY157" fmla="*/ 43543 h 3560196"/>
                <a:gd name="connsiteX158" fmla="*/ 638628 w 4215960"/>
                <a:gd name="connsiteY158" fmla="*/ 36285 h 3560196"/>
                <a:gd name="connsiteX159" fmla="*/ 602343 w 4215960"/>
                <a:gd name="connsiteY159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641825 w 4215960"/>
                <a:gd name="connsiteY62" fmla="*/ 3340325 h 3560196"/>
                <a:gd name="connsiteX63" fmla="*/ 2910113 w 4215960"/>
                <a:gd name="connsiteY63" fmla="*/ 3357787 h 3560196"/>
                <a:gd name="connsiteX64" fmla="*/ 2931432 w 4215960"/>
                <a:gd name="connsiteY64" fmla="*/ 3341233 h 3560196"/>
                <a:gd name="connsiteX65" fmla="*/ 3052535 w 4215960"/>
                <a:gd name="connsiteY65" fmla="*/ 3426506 h 3560196"/>
                <a:gd name="connsiteX66" fmla="*/ 3087912 w 4215960"/>
                <a:gd name="connsiteY66" fmla="*/ 3413349 h 3560196"/>
                <a:gd name="connsiteX67" fmla="*/ 3140299 w 4215960"/>
                <a:gd name="connsiteY67" fmla="*/ 3478438 h 3560196"/>
                <a:gd name="connsiteX68" fmla="*/ 3160937 w 4215960"/>
                <a:gd name="connsiteY68" fmla="*/ 3537175 h 3560196"/>
                <a:gd name="connsiteX69" fmla="*/ 3268887 w 4215960"/>
                <a:gd name="connsiteY69" fmla="*/ 3556224 h 3560196"/>
                <a:gd name="connsiteX70" fmla="*/ 3208563 w 4215960"/>
                <a:gd name="connsiteY70" fmla="*/ 3489549 h 3560196"/>
                <a:gd name="connsiteX71" fmla="*/ 3205387 w 4215960"/>
                <a:gd name="connsiteY71" fmla="*/ 3421287 h 3560196"/>
                <a:gd name="connsiteX72" fmla="*/ 3259362 w 4215960"/>
                <a:gd name="connsiteY72" fmla="*/ 3476850 h 3560196"/>
                <a:gd name="connsiteX73" fmla="*/ 3308575 w 4215960"/>
                <a:gd name="connsiteY73" fmla="*/ 3481612 h 3560196"/>
                <a:gd name="connsiteX74" fmla="*/ 3302225 w 4215960"/>
                <a:gd name="connsiteY74" fmla="*/ 3432400 h 3560196"/>
                <a:gd name="connsiteX75" fmla="*/ 3362550 w 4215960"/>
                <a:gd name="connsiteY75" fmla="*/ 3437162 h 3560196"/>
                <a:gd name="connsiteX76" fmla="*/ 3424462 w 4215960"/>
                <a:gd name="connsiteY76" fmla="*/ 3480024 h 3560196"/>
                <a:gd name="connsiteX77" fmla="*/ 3456212 w 4215960"/>
                <a:gd name="connsiteY77" fmla="*/ 3467325 h 3560196"/>
                <a:gd name="connsiteX78" fmla="*/ 3449863 w 4215960"/>
                <a:gd name="connsiteY78" fmla="*/ 3432400 h 3560196"/>
                <a:gd name="connsiteX79" fmla="*/ 3491138 w 4215960"/>
                <a:gd name="connsiteY79" fmla="*/ 3408588 h 3560196"/>
                <a:gd name="connsiteX80" fmla="*/ 3575275 w 4215960"/>
                <a:gd name="connsiteY80" fmla="*/ 3465738 h 3560196"/>
                <a:gd name="connsiteX81" fmla="*/ 3592738 w 4215960"/>
                <a:gd name="connsiteY81" fmla="*/ 3364140 h 3560196"/>
                <a:gd name="connsiteX82" fmla="*/ 3567338 w 4215960"/>
                <a:gd name="connsiteY82" fmla="*/ 3341914 h 3560196"/>
                <a:gd name="connsiteX83" fmla="*/ 3494312 w 4215960"/>
                <a:gd name="connsiteY83" fmla="*/ 3299051 h 3560196"/>
                <a:gd name="connsiteX84" fmla="*/ 3516537 w 4215960"/>
                <a:gd name="connsiteY84" fmla="*/ 3273652 h 3560196"/>
                <a:gd name="connsiteX85" fmla="*/ 3537175 w 4215960"/>
                <a:gd name="connsiteY85" fmla="*/ 3251426 h 3560196"/>
                <a:gd name="connsiteX86" fmla="*/ 3591150 w 4215960"/>
                <a:gd name="connsiteY86" fmla="*/ 3283177 h 3560196"/>
                <a:gd name="connsiteX87" fmla="*/ 3597500 w 4215960"/>
                <a:gd name="connsiteY87" fmla="*/ 3238727 h 3560196"/>
                <a:gd name="connsiteX88" fmla="*/ 3541937 w 4215960"/>
                <a:gd name="connsiteY88" fmla="*/ 3214914 h 3560196"/>
                <a:gd name="connsiteX89" fmla="*/ 3540350 w 4215960"/>
                <a:gd name="connsiteY89" fmla="*/ 3205390 h 3560196"/>
                <a:gd name="connsiteX90" fmla="*/ 3527649 w 4215960"/>
                <a:gd name="connsiteY90" fmla="*/ 3167291 h 3560196"/>
                <a:gd name="connsiteX91" fmla="*/ 3533999 w 4215960"/>
                <a:gd name="connsiteY91" fmla="*/ 3119665 h 3560196"/>
                <a:gd name="connsiteX92" fmla="*/ 3545112 w 4215960"/>
                <a:gd name="connsiteY92" fmla="*/ 3064102 h 3560196"/>
                <a:gd name="connsiteX93" fmla="*/ 3507012 w 4215960"/>
                <a:gd name="connsiteY93" fmla="*/ 3033940 h 3560196"/>
                <a:gd name="connsiteX94" fmla="*/ 3540349 w 4215960"/>
                <a:gd name="connsiteY94" fmla="*/ 3024415 h 3560196"/>
                <a:gd name="connsiteX95" fmla="*/ 3518124 w 4215960"/>
                <a:gd name="connsiteY95" fmla="*/ 2987902 h 3560196"/>
                <a:gd name="connsiteX96" fmla="*/ 3556225 w 4215960"/>
                <a:gd name="connsiteY96" fmla="*/ 2983141 h 3560196"/>
                <a:gd name="connsiteX97" fmla="*/ 3562574 w 4215960"/>
                <a:gd name="connsiteY97" fmla="*/ 2949802 h 3560196"/>
                <a:gd name="connsiteX98" fmla="*/ 3624488 w 4215960"/>
                <a:gd name="connsiteY98" fmla="*/ 2959329 h 3560196"/>
                <a:gd name="connsiteX99" fmla="*/ 3657601 w 4215960"/>
                <a:gd name="connsiteY99" fmla="*/ 2974521 h 3560196"/>
                <a:gd name="connsiteX100" fmla="*/ 3623808 w 4215960"/>
                <a:gd name="connsiteY100" fmla="*/ 3015569 h 3560196"/>
                <a:gd name="connsiteX101" fmla="*/ 3662816 w 4215960"/>
                <a:gd name="connsiteY101" fmla="*/ 3123065 h 3560196"/>
                <a:gd name="connsiteX102" fmla="*/ 3715203 w 4215960"/>
                <a:gd name="connsiteY102" fmla="*/ 3154363 h 3560196"/>
                <a:gd name="connsiteX103" fmla="*/ 3767137 w 4215960"/>
                <a:gd name="connsiteY103" fmla="*/ 3112181 h 3560196"/>
                <a:gd name="connsiteX104" fmla="*/ 3852862 w 4215960"/>
                <a:gd name="connsiteY104" fmla="*/ 3063648 h 3560196"/>
                <a:gd name="connsiteX105" fmla="*/ 3835626 w 4215960"/>
                <a:gd name="connsiteY105" fmla="*/ 2974747 h 3560196"/>
                <a:gd name="connsiteX106" fmla="*/ 3912960 w 4215960"/>
                <a:gd name="connsiteY106" fmla="*/ 2842078 h 3560196"/>
                <a:gd name="connsiteX107" fmla="*/ 4205514 w 4215960"/>
                <a:gd name="connsiteY107" fmla="*/ 2508930 h 3560196"/>
                <a:gd name="connsiteX108" fmla="*/ 4124097 w 4215960"/>
                <a:gd name="connsiteY108" fmla="*/ 2499858 h 3560196"/>
                <a:gd name="connsiteX109" fmla="*/ 4128634 w 4215960"/>
                <a:gd name="connsiteY109" fmla="*/ 2408010 h 3560196"/>
                <a:gd name="connsiteX110" fmla="*/ 4079647 w 4215960"/>
                <a:gd name="connsiteY110" fmla="*/ 2382838 h 3560196"/>
                <a:gd name="connsiteX111" fmla="*/ 3995510 w 4215960"/>
                <a:gd name="connsiteY111" fmla="*/ 2414360 h 3560196"/>
                <a:gd name="connsiteX112" fmla="*/ 3958771 w 4215960"/>
                <a:gd name="connsiteY112" fmla="*/ 2378075 h 3560196"/>
                <a:gd name="connsiteX113" fmla="*/ 4003448 w 4215960"/>
                <a:gd name="connsiteY113" fmla="*/ 2355170 h 3560196"/>
                <a:gd name="connsiteX114" fmla="*/ 3874181 w 4215960"/>
                <a:gd name="connsiteY114" fmla="*/ 2141991 h 3560196"/>
                <a:gd name="connsiteX115" fmla="*/ 3889147 w 4215960"/>
                <a:gd name="connsiteY115" fmla="*/ 2111828 h 3560196"/>
                <a:gd name="connsiteX116" fmla="*/ 3865562 w 4215960"/>
                <a:gd name="connsiteY116" fmla="*/ 1996168 h 3560196"/>
                <a:gd name="connsiteX117" fmla="*/ 3706813 w 4215960"/>
                <a:gd name="connsiteY117" fmla="*/ 1985282 h 3560196"/>
                <a:gd name="connsiteX118" fmla="*/ 3673475 w 4215960"/>
                <a:gd name="connsiteY118" fmla="*/ 2034040 h 3560196"/>
                <a:gd name="connsiteX119" fmla="*/ 3584575 w 4215960"/>
                <a:gd name="connsiteY119" fmla="*/ 2048556 h 3560196"/>
                <a:gd name="connsiteX120" fmla="*/ 3590925 w 4215960"/>
                <a:gd name="connsiteY120" fmla="*/ 2026557 h 3560196"/>
                <a:gd name="connsiteX121" fmla="*/ 3537403 w 4215960"/>
                <a:gd name="connsiteY121" fmla="*/ 2010456 h 3560196"/>
                <a:gd name="connsiteX122" fmla="*/ 3512684 w 4215960"/>
                <a:gd name="connsiteY122" fmla="*/ 1845355 h 3560196"/>
                <a:gd name="connsiteX123" fmla="*/ 3232377 w 4215960"/>
                <a:gd name="connsiteY123" fmla="*/ 1778680 h 3560196"/>
                <a:gd name="connsiteX124" fmla="*/ 3096078 w 4215960"/>
                <a:gd name="connsiteY124" fmla="*/ 1821996 h 3560196"/>
                <a:gd name="connsiteX125" fmla="*/ 2964089 w 4215960"/>
                <a:gd name="connsiteY125" fmla="*/ 1814512 h 3560196"/>
                <a:gd name="connsiteX126" fmla="*/ 2831646 w 4215960"/>
                <a:gd name="connsiteY126" fmla="*/ 1703614 h 3560196"/>
                <a:gd name="connsiteX127" fmla="*/ 2618468 w 4215960"/>
                <a:gd name="connsiteY127" fmla="*/ 1400401 h 3560196"/>
                <a:gd name="connsiteX128" fmla="*/ 2220006 w 4215960"/>
                <a:gd name="connsiteY128" fmla="*/ 1260928 h 3560196"/>
                <a:gd name="connsiteX129" fmla="*/ 1821543 w 4215960"/>
                <a:gd name="connsiteY129" fmla="*/ 1284514 h 3560196"/>
                <a:gd name="connsiteX130" fmla="*/ 1799771 w 4215960"/>
                <a:gd name="connsiteY130" fmla="*/ 1211943 h 3560196"/>
                <a:gd name="connsiteX131" fmla="*/ 1756228 w 4215960"/>
                <a:gd name="connsiteY131" fmla="*/ 1139371 h 3560196"/>
                <a:gd name="connsiteX132" fmla="*/ 1625600 w 4215960"/>
                <a:gd name="connsiteY132" fmla="*/ 986971 h 3560196"/>
                <a:gd name="connsiteX133" fmla="*/ 1589314 w 4215960"/>
                <a:gd name="connsiteY133" fmla="*/ 928914 h 3560196"/>
                <a:gd name="connsiteX134" fmla="*/ 1574800 w 4215960"/>
                <a:gd name="connsiteY134" fmla="*/ 892628 h 3560196"/>
                <a:gd name="connsiteX135" fmla="*/ 1538514 w 4215960"/>
                <a:gd name="connsiteY135" fmla="*/ 856343 h 3560196"/>
                <a:gd name="connsiteX136" fmla="*/ 1509485 w 4215960"/>
                <a:gd name="connsiteY136" fmla="*/ 820057 h 3560196"/>
                <a:gd name="connsiteX137" fmla="*/ 1473200 w 4215960"/>
                <a:gd name="connsiteY137" fmla="*/ 783771 h 3560196"/>
                <a:gd name="connsiteX138" fmla="*/ 1436914 w 4215960"/>
                <a:gd name="connsiteY138" fmla="*/ 718457 h 3560196"/>
                <a:gd name="connsiteX139" fmla="*/ 1357085 w 4215960"/>
                <a:gd name="connsiteY139" fmla="*/ 624114 h 3560196"/>
                <a:gd name="connsiteX140" fmla="*/ 1335314 w 4215960"/>
                <a:gd name="connsiteY140" fmla="*/ 602343 h 3560196"/>
                <a:gd name="connsiteX141" fmla="*/ 1277257 w 4215960"/>
                <a:gd name="connsiteY141" fmla="*/ 529771 h 3560196"/>
                <a:gd name="connsiteX142" fmla="*/ 1219200 w 4215960"/>
                <a:gd name="connsiteY142" fmla="*/ 464457 h 3560196"/>
                <a:gd name="connsiteX143" fmla="*/ 1161143 w 4215960"/>
                <a:gd name="connsiteY143" fmla="*/ 406400 h 3560196"/>
                <a:gd name="connsiteX144" fmla="*/ 1081314 w 4215960"/>
                <a:gd name="connsiteY144" fmla="*/ 362857 h 3560196"/>
                <a:gd name="connsiteX145" fmla="*/ 1052285 w 4215960"/>
                <a:gd name="connsiteY145" fmla="*/ 333828 h 3560196"/>
                <a:gd name="connsiteX146" fmla="*/ 1001485 w 4215960"/>
                <a:gd name="connsiteY146" fmla="*/ 304800 h 3560196"/>
                <a:gd name="connsiteX147" fmla="*/ 979714 w 4215960"/>
                <a:gd name="connsiteY147" fmla="*/ 290285 h 3560196"/>
                <a:gd name="connsiteX148" fmla="*/ 928914 w 4215960"/>
                <a:gd name="connsiteY148" fmla="*/ 246743 h 3560196"/>
                <a:gd name="connsiteX149" fmla="*/ 907143 w 4215960"/>
                <a:gd name="connsiteY149" fmla="*/ 232228 h 3560196"/>
                <a:gd name="connsiteX150" fmla="*/ 885371 w 4215960"/>
                <a:gd name="connsiteY150" fmla="*/ 224971 h 3560196"/>
                <a:gd name="connsiteX151" fmla="*/ 849085 w 4215960"/>
                <a:gd name="connsiteY151" fmla="*/ 188685 h 3560196"/>
                <a:gd name="connsiteX152" fmla="*/ 820057 w 4215960"/>
                <a:gd name="connsiteY152" fmla="*/ 166914 h 3560196"/>
                <a:gd name="connsiteX153" fmla="*/ 812800 w 4215960"/>
                <a:gd name="connsiteY153" fmla="*/ 145143 h 3560196"/>
                <a:gd name="connsiteX154" fmla="*/ 762000 w 4215960"/>
                <a:gd name="connsiteY154" fmla="*/ 116114 h 3560196"/>
                <a:gd name="connsiteX155" fmla="*/ 740228 w 4215960"/>
                <a:gd name="connsiteY155" fmla="*/ 101600 h 3560196"/>
                <a:gd name="connsiteX156" fmla="*/ 703943 w 4215960"/>
                <a:gd name="connsiteY156" fmla="*/ 65314 h 3560196"/>
                <a:gd name="connsiteX157" fmla="*/ 689428 w 4215960"/>
                <a:gd name="connsiteY157" fmla="*/ 50800 h 3560196"/>
                <a:gd name="connsiteX158" fmla="*/ 660400 w 4215960"/>
                <a:gd name="connsiteY158" fmla="*/ 43543 h 3560196"/>
                <a:gd name="connsiteX159" fmla="*/ 638628 w 4215960"/>
                <a:gd name="connsiteY159" fmla="*/ 36285 h 3560196"/>
                <a:gd name="connsiteX160" fmla="*/ 602343 w 4215960"/>
                <a:gd name="connsiteY160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930750 w 4215960"/>
                <a:gd name="connsiteY62" fmla="*/ 3391125 h 3560196"/>
                <a:gd name="connsiteX63" fmla="*/ 2910113 w 4215960"/>
                <a:gd name="connsiteY63" fmla="*/ 3357787 h 3560196"/>
                <a:gd name="connsiteX64" fmla="*/ 2931432 w 4215960"/>
                <a:gd name="connsiteY64" fmla="*/ 3341233 h 3560196"/>
                <a:gd name="connsiteX65" fmla="*/ 3052535 w 4215960"/>
                <a:gd name="connsiteY65" fmla="*/ 3426506 h 3560196"/>
                <a:gd name="connsiteX66" fmla="*/ 3087912 w 4215960"/>
                <a:gd name="connsiteY66" fmla="*/ 3413349 h 3560196"/>
                <a:gd name="connsiteX67" fmla="*/ 3140299 w 4215960"/>
                <a:gd name="connsiteY67" fmla="*/ 3478438 h 3560196"/>
                <a:gd name="connsiteX68" fmla="*/ 3160937 w 4215960"/>
                <a:gd name="connsiteY68" fmla="*/ 3537175 h 3560196"/>
                <a:gd name="connsiteX69" fmla="*/ 3268887 w 4215960"/>
                <a:gd name="connsiteY69" fmla="*/ 3556224 h 3560196"/>
                <a:gd name="connsiteX70" fmla="*/ 3208563 w 4215960"/>
                <a:gd name="connsiteY70" fmla="*/ 3489549 h 3560196"/>
                <a:gd name="connsiteX71" fmla="*/ 3205387 w 4215960"/>
                <a:gd name="connsiteY71" fmla="*/ 3421287 h 3560196"/>
                <a:gd name="connsiteX72" fmla="*/ 3259362 w 4215960"/>
                <a:gd name="connsiteY72" fmla="*/ 3476850 h 3560196"/>
                <a:gd name="connsiteX73" fmla="*/ 3308575 w 4215960"/>
                <a:gd name="connsiteY73" fmla="*/ 3481612 h 3560196"/>
                <a:gd name="connsiteX74" fmla="*/ 3302225 w 4215960"/>
                <a:gd name="connsiteY74" fmla="*/ 3432400 h 3560196"/>
                <a:gd name="connsiteX75" fmla="*/ 3362550 w 4215960"/>
                <a:gd name="connsiteY75" fmla="*/ 3437162 h 3560196"/>
                <a:gd name="connsiteX76" fmla="*/ 3424462 w 4215960"/>
                <a:gd name="connsiteY76" fmla="*/ 3480024 h 3560196"/>
                <a:gd name="connsiteX77" fmla="*/ 3456212 w 4215960"/>
                <a:gd name="connsiteY77" fmla="*/ 3467325 h 3560196"/>
                <a:gd name="connsiteX78" fmla="*/ 3449863 w 4215960"/>
                <a:gd name="connsiteY78" fmla="*/ 3432400 h 3560196"/>
                <a:gd name="connsiteX79" fmla="*/ 3491138 w 4215960"/>
                <a:gd name="connsiteY79" fmla="*/ 3408588 h 3560196"/>
                <a:gd name="connsiteX80" fmla="*/ 3575275 w 4215960"/>
                <a:gd name="connsiteY80" fmla="*/ 3465738 h 3560196"/>
                <a:gd name="connsiteX81" fmla="*/ 3592738 w 4215960"/>
                <a:gd name="connsiteY81" fmla="*/ 3364140 h 3560196"/>
                <a:gd name="connsiteX82" fmla="*/ 3567338 w 4215960"/>
                <a:gd name="connsiteY82" fmla="*/ 3341914 h 3560196"/>
                <a:gd name="connsiteX83" fmla="*/ 3494312 w 4215960"/>
                <a:gd name="connsiteY83" fmla="*/ 3299051 h 3560196"/>
                <a:gd name="connsiteX84" fmla="*/ 3516537 w 4215960"/>
                <a:gd name="connsiteY84" fmla="*/ 3273652 h 3560196"/>
                <a:gd name="connsiteX85" fmla="*/ 3537175 w 4215960"/>
                <a:gd name="connsiteY85" fmla="*/ 3251426 h 3560196"/>
                <a:gd name="connsiteX86" fmla="*/ 3591150 w 4215960"/>
                <a:gd name="connsiteY86" fmla="*/ 3283177 h 3560196"/>
                <a:gd name="connsiteX87" fmla="*/ 3597500 w 4215960"/>
                <a:gd name="connsiteY87" fmla="*/ 3238727 h 3560196"/>
                <a:gd name="connsiteX88" fmla="*/ 3541937 w 4215960"/>
                <a:gd name="connsiteY88" fmla="*/ 3214914 h 3560196"/>
                <a:gd name="connsiteX89" fmla="*/ 3540350 w 4215960"/>
                <a:gd name="connsiteY89" fmla="*/ 3205390 h 3560196"/>
                <a:gd name="connsiteX90" fmla="*/ 3527649 w 4215960"/>
                <a:gd name="connsiteY90" fmla="*/ 3167291 h 3560196"/>
                <a:gd name="connsiteX91" fmla="*/ 3533999 w 4215960"/>
                <a:gd name="connsiteY91" fmla="*/ 3119665 h 3560196"/>
                <a:gd name="connsiteX92" fmla="*/ 3545112 w 4215960"/>
                <a:gd name="connsiteY92" fmla="*/ 3064102 h 3560196"/>
                <a:gd name="connsiteX93" fmla="*/ 3507012 w 4215960"/>
                <a:gd name="connsiteY93" fmla="*/ 3033940 h 3560196"/>
                <a:gd name="connsiteX94" fmla="*/ 3540349 w 4215960"/>
                <a:gd name="connsiteY94" fmla="*/ 3024415 h 3560196"/>
                <a:gd name="connsiteX95" fmla="*/ 3518124 w 4215960"/>
                <a:gd name="connsiteY95" fmla="*/ 2987902 h 3560196"/>
                <a:gd name="connsiteX96" fmla="*/ 3556225 w 4215960"/>
                <a:gd name="connsiteY96" fmla="*/ 2983141 h 3560196"/>
                <a:gd name="connsiteX97" fmla="*/ 3562574 w 4215960"/>
                <a:gd name="connsiteY97" fmla="*/ 2949802 h 3560196"/>
                <a:gd name="connsiteX98" fmla="*/ 3624488 w 4215960"/>
                <a:gd name="connsiteY98" fmla="*/ 2959329 h 3560196"/>
                <a:gd name="connsiteX99" fmla="*/ 3657601 w 4215960"/>
                <a:gd name="connsiteY99" fmla="*/ 2974521 h 3560196"/>
                <a:gd name="connsiteX100" fmla="*/ 3623808 w 4215960"/>
                <a:gd name="connsiteY100" fmla="*/ 3015569 h 3560196"/>
                <a:gd name="connsiteX101" fmla="*/ 3662816 w 4215960"/>
                <a:gd name="connsiteY101" fmla="*/ 3123065 h 3560196"/>
                <a:gd name="connsiteX102" fmla="*/ 3715203 w 4215960"/>
                <a:gd name="connsiteY102" fmla="*/ 3154363 h 3560196"/>
                <a:gd name="connsiteX103" fmla="*/ 3767137 w 4215960"/>
                <a:gd name="connsiteY103" fmla="*/ 3112181 h 3560196"/>
                <a:gd name="connsiteX104" fmla="*/ 3852862 w 4215960"/>
                <a:gd name="connsiteY104" fmla="*/ 3063648 h 3560196"/>
                <a:gd name="connsiteX105" fmla="*/ 3835626 w 4215960"/>
                <a:gd name="connsiteY105" fmla="*/ 2974747 h 3560196"/>
                <a:gd name="connsiteX106" fmla="*/ 3912960 w 4215960"/>
                <a:gd name="connsiteY106" fmla="*/ 2842078 h 3560196"/>
                <a:gd name="connsiteX107" fmla="*/ 4205514 w 4215960"/>
                <a:gd name="connsiteY107" fmla="*/ 2508930 h 3560196"/>
                <a:gd name="connsiteX108" fmla="*/ 4124097 w 4215960"/>
                <a:gd name="connsiteY108" fmla="*/ 2499858 h 3560196"/>
                <a:gd name="connsiteX109" fmla="*/ 4128634 w 4215960"/>
                <a:gd name="connsiteY109" fmla="*/ 2408010 h 3560196"/>
                <a:gd name="connsiteX110" fmla="*/ 4079647 w 4215960"/>
                <a:gd name="connsiteY110" fmla="*/ 2382838 h 3560196"/>
                <a:gd name="connsiteX111" fmla="*/ 3995510 w 4215960"/>
                <a:gd name="connsiteY111" fmla="*/ 2414360 h 3560196"/>
                <a:gd name="connsiteX112" fmla="*/ 3958771 w 4215960"/>
                <a:gd name="connsiteY112" fmla="*/ 2378075 h 3560196"/>
                <a:gd name="connsiteX113" fmla="*/ 4003448 w 4215960"/>
                <a:gd name="connsiteY113" fmla="*/ 2355170 h 3560196"/>
                <a:gd name="connsiteX114" fmla="*/ 3874181 w 4215960"/>
                <a:gd name="connsiteY114" fmla="*/ 2141991 h 3560196"/>
                <a:gd name="connsiteX115" fmla="*/ 3889147 w 4215960"/>
                <a:gd name="connsiteY115" fmla="*/ 2111828 h 3560196"/>
                <a:gd name="connsiteX116" fmla="*/ 3865562 w 4215960"/>
                <a:gd name="connsiteY116" fmla="*/ 1996168 h 3560196"/>
                <a:gd name="connsiteX117" fmla="*/ 3706813 w 4215960"/>
                <a:gd name="connsiteY117" fmla="*/ 1985282 h 3560196"/>
                <a:gd name="connsiteX118" fmla="*/ 3673475 w 4215960"/>
                <a:gd name="connsiteY118" fmla="*/ 2034040 h 3560196"/>
                <a:gd name="connsiteX119" fmla="*/ 3584575 w 4215960"/>
                <a:gd name="connsiteY119" fmla="*/ 2048556 h 3560196"/>
                <a:gd name="connsiteX120" fmla="*/ 3590925 w 4215960"/>
                <a:gd name="connsiteY120" fmla="*/ 2026557 h 3560196"/>
                <a:gd name="connsiteX121" fmla="*/ 3537403 w 4215960"/>
                <a:gd name="connsiteY121" fmla="*/ 2010456 h 3560196"/>
                <a:gd name="connsiteX122" fmla="*/ 3512684 w 4215960"/>
                <a:gd name="connsiteY122" fmla="*/ 1845355 h 3560196"/>
                <a:gd name="connsiteX123" fmla="*/ 3232377 w 4215960"/>
                <a:gd name="connsiteY123" fmla="*/ 1778680 h 3560196"/>
                <a:gd name="connsiteX124" fmla="*/ 3096078 w 4215960"/>
                <a:gd name="connsiteY124" fmla="*/ 1821996 h 3560196"/>
                <a:gd name="connsiteX125" fmla="*/ 2964089 w 4215960"/>
                <a:gd name="connsiteY125" fmla="*/ 1814512 h 3560196"/>
                <a:gd name="connsiteX126" fmla="*/ 2831646 w 4215960"/>
                <a:gd name="connsiteY126" fmla="*/ 1703614 h 3560196"/>
                <a:gd name="connsiteX127" fmla="*/ 2618468 w 4215960"/>
                <a:gd name="connsiteY127" fmla="*/ 1400401 h 3560196"/>
                <a:gd name="connsiteX128" fmla="*/ 2220006 w 4215960"/>
                <a:gd name="connsiteY128" fmla="*/ 1260928 h 3560196"/>
                <a:gd name="connsiteX129" fmla="*/ 1821543 w 4215960"/>
                <a:gd name="connsiteY129" fmla="*/ 1284514 h 3560196"/>
                <a:gd name="connsiteX130" fmla="*/ 1799771 w 4215960"/>
                <a:gd name="connsiteY130" fmla="*/ 1211943 h 3560196"/>
                <a:gd name="connsiteX131" fmla="*/ 1756228 w 4215960"/>
                <a:gd name="connsiteY131" fmla="*/ 1139371 h 3560196"/>
                <a:gd name="connsiteX132" fmla="*/ 1625600 w 4215960"/>
                <a:gd name="connsiteY132" fmla="*/ 986971 h 3560196"/>
                <a:gd name="connsiteX133" fmla="*/ 1589314 w 4215960"/>
                <a:gd name="connsiteY133" fmla="*/ 928914 h 3560196"/>
                <a:gd name="connsiteX134" fmla="*/ 1574800 w 4215960"/>
                <a:gd name="connsiteY134" fmla="*/ 892628 h 3560196"/>
                <a:gd name="connsiteX135" fmla="*/ 1538514 w 4215960"/>
                <a:gd name="connsiteY135" fmla="*/ 856343 h 3560196"/>
                <a:gd name="connsiteX136" fmla="*/ 1509485 w 4215960"/>
                <a:gd name="connsiteY136" fmla="*/ 820057 h 3560196"/>
                <a:gd name="connsiteX137" fmla="*/ 1473200 w 4215960"/>
                <a:gd name="connsiteY137" fmla="*/ 783771 h 3560196"/>
                <a:gd name="connsiteX138" fmla="*/ 1436914 w 4215960"/>
                <a:gd name="connsiteY138" fmla="*/ 718457 h 3560196"/>
                <a:gd name="connsiteX139" fmla="*/ 1357085 w 4215960"/>
                <a:gd name="connsiteY139" fmla="*/ 624114 h 3560196"/>
                <a:gd name="connsiteX140" fmla="*/ 1335314 w 4215960"/>
                <a:gd name="connsiteY140" fmla="*/ 602343 h 3560196"/>
                <a:gd name="connsiteX141" fmla="*/ 1277257 w 4215960"/>
                <a:gd name="connsiteY141" fmla="*/ 529771 h 3560196"/>
                <a:gd name="connsiteX142" fmla="*/ 1219200 w 4215960"/>
                <a:gd name="connsiteY142" fmla="*/ 464457 h 3560196"/>
                <a:gd name="connsiteX143" fmla="*/ 1161143 w 4215960"/>
                <a:gd name="connsiteY143" fmla="*/ 406400 h 3560196"/>
                <a:gd name="connsiteX144" fmla="*/ 1081314 w 4215960"/>
                <a:gd name="connsiteY144" fmla="*/ 362857 h 3560196"/>
                <a:gd name="connsiteX145" fmla="*/ 1052285 w 4215960"/>
                <a:gd name="connsiteY145" fmla="*/ 333828 h 3560196"/>
                <a:gd name="connsiteX146" fmla="*/ 1001485 w 4215960"/>
                <a:gd name="connsiteY146" fmla="*/ 304800 h 3560196"/>
                <a:gd name="connsiteX147" fmla="*/ 979714 w 4215960"/>
                <a:gd name="connsiteY147" fmla="*/ 290285 h 3560196"/>
                <a:gd name="connsiteX148" fmla="*/ 928914 w 4215960"/>
                <a:gd name="connsiteY148" fmla="*/ 246743 h 3560196"/>
                <a:gd name="connsiteX149" fmla="*/ 907143 w 4215960"/>
                <a:gd name="connsiteY149" fmla="*/ 232228 h 3560196"/>
                <a:gd name="connsiteX150" fmla="*/ 885371 w 4215960"/>
                <a:gd name="connsiteY150" fmla="*/ 224971 h 3560196"/>
                <a:gd name="connsiteX151" fmla="*/ 849085 w 4215960"/>
                <a:gd name="connsiteY151" fmla="*/ 188685 h 3560196"/>
                <a:gd name="connsiteX152" fmla="*/ 820057 w 4215960"/>
                <a:gd name="connsiteY152" fmla="*/ 166914 h 3560196"/>
                <a:gd name="connsiteX153" fmla="*/ 812800 w 4215960"/>
                <a:gd name="connsiteY153" fmla="*/ 145143 h 3560196"/>
                <a:gd name="connsiteX154" fmla="*/ 762000 w 4215960"/>
                <a:gd name="connsiteY154" fmla="*/ 116114 h 3560196"/>
                <a:gd name="connsiteX155" fmla="*/ 740228 w 4215960"/>
                <a:gd name="connsiteY155" fmla="*/ 101600 h 3560196"/>
                <a:gd name="connsiteX156" fmla="*/ 703943 w 4215960"/>
                <a:gd name="connsiteY156" fmla="*/ 65314 h 3560196"/>
                <a:gd name="connsiteX157" fmla="*/ 689428 w 4215960"/>
                <a:gd name="connsiteY157" fmla="*/ 50800 h 3560196"/>
                <a:gd name="connsiteX158" fmla="*/ 660400 w 4215960"/>
                <a:gd name="connsiteY158" fmla="*/ 43543 h 3560196"/>
                <a:gd name="connsiteX159" fmla="*/ 638628 w 4215960"/>
                <a:gd name="connsiteY159" fmla="*/ 36285 h 3560196"/>
                <a:gd name="connsiteX160" fmla="*/ 602343 w 4215960"/>
                <a:gd name="connsiteY160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645000 w 4215960"/>
                <a:gd name="connsiteY62" fmla="*/ 3333975 h 3560196"/>
                <a:gd name="connsiteX63" fmla="*/ 2930750 w 4215960"/>
                <a:gd name="connsiteY63" fmla="*/ 3391125 h 3560196"/>
                <a:gd name="connsiteX64" fmla="*/ 2910113 w 4215960"/>
                <a:gd name="connsiteY64" fmla="*/ 3357787 h 3560196"/>
                <a:gd name="connsiteX65" fmla="*/ 2931432 w 4215960"/>
                <a:gd name="connsiteY65" fmla="*/ 3341233 h 3560196"/>
                <a:gd name="connsiteX66" fmla="*/ 3052535 w 4215960"/>
                <a:gd name="connsiteY66" fmla="*/ 3426506 h 3560196"/>
                <a:gd name="connsiteX67" fmla="*/ 3087912 w 4215960"/>
                <a:gd name="connsiteY67" fmla="*/ 3413349 h 3560196"/>
                <a:gd name="connsiteX68" fmla="*/ 3140299 w 4215960"/>
                <a:gd name="connsiteY68" fmla="*/ 3478438 h 3560196"/>
                <a:gd name="connsiteX69" fmla="*/ 3160937 w 4215960"/>
                <a:gd name="connsiteY69" fmla="*/ 3537175 h 3560196"/>
                <a:gd name="connsiteX70" fmla="*/ 3268887 w 4215960"/>
                <a:gd name="connsiteY70" fmla="*/ 3556224 h 3560196"/>
                <a:gd name="connsiteX71" fmla="*/ 3208563 w 4215960"/>
                <a:gd name="connsiteY71" fmla="*/ 3489549 h 3560196"/>
                <a:gd name="connsiteX72" fmla="*/ 3205387 w 4215960"/>
                <a:gd name="connsiteY72" fmla="*/ 3421287 h 3560196"/>
                <a:gd name="connsiteX73" fmla="*/ 3259362 w 4215960"/>
                <a:gd name="connsiteY73" fmla="*/ 3476850 h 3560196"/>
                <a:gd name="connsiteX74" fmla="*/ 3308575 w 4215960"/>
                <a:gd name="connsiteY74" fmla="*/ 3481612 h 3560196"/>
                <a:gd name="connsiteX75" fmla="*/ 3302225 w 4215960"/>
                <a:gd name="connsiteY75" fmla="*/ 3432400 h 3560196"/>
                <a:gd name="connsiteX76" fmla="*/ 3362550 w 4215960"/>
                <a:gd name="connsiteY76" fmla="*/ 3437162 h 3560196"/>
                <a:gd name="connsiteX77" fmla="*/ 3424462 w 4215960"/>
                <a:gd name="connsiteY77" fmla="*/ 3480024 h 3560196"/>
                <a:gd name="connsiteX78" fmla="*/ 3456212 w 4215960"/>
                <a:gd name="connsiteY78" fmla="*/ 3467325 h 3560196"/>
                <a:gd name="connsiteX79" fmla="*/ 3449863 w 4215960"/>
                <a:gd name="connsiteY79" fmla="*/ 3432400 h 3560196"/>
                <a:gd name="connsiteX80" fmla="*/ 3491138 w 4215960"/>
                <a:gd name="connsiteY80" fmla="*/ 3408588 h 3560196"/>
                <a:gd name="connsiteX81" fmla="*/ 3575275 w 4215960"/>
                <a:gd name="connsiteY81" fmla="*/ 3465738 h 3560196"/>
                <a:gd name="connsiteX82" fmla="*/ 3592738 w 4215960"/>
                <a:gd name="connsiteY82" fmla="*/ 3364140 h 3560196"/>
                <a:gd name="connsiteX83" fmla="*/ 3567338 w 4215960"/>
                <a:gd name="connsiteY83" fmla="*/ 3341914 h 3560196"/>
                <a:gd name="connsiteX84" fmla="*/ 3494312 w 4215960"/>
                <a:gd name="connsiteY84" fmla="*/ 3299051 h 3560196"/>
                <a:gd name="connsiteX85" fmla="*/ 3516537 w 4215960"/>
                <a:gd name="connsiteY85" fmla="*/ 3273652 h 3560196"/>
                <a:gd name="connsiteX86" fmla="*/ 3537175 w 4215960"/>
                <a:gd name="connsiteY86" fmla="*/ 3251426 h 3560196"/>
                <a:gd name="connsiteX87" fmla="*/ 3591150 w 4215960"/>
                <a:gd name="connsiteY87" fmla="*/ 3283177 h 3560196"/>
                <a:gd name="connsiteX88" fmla="*/ 3597500 w 4215960"/>
                <a:gd name="connsiteY88" fmla="*/ 3238727 h 3560196"/>
                <a:gd name="connsiteX89" fmla="*/ 3541937 w 4215960"/>
                <a:gd name="connsiteY89" fmla="*/ 3214914 h 3560196"/>
                <a:gd name="connsiteX90" fmla="*/ 3540350 w 4215960"/>
                <a:gd name="connsiteY90" fmla="*/ 3205390 h 3560196"/>
                <a:gd name="connsiteX91" fmla="*/ 3527649 w 4215960"/>
                <a:gd name="connsiteY91" fmla="*/ 3167291 h 3560196"/>
                <a:gd name="connsiteX92" fmla="*/ 3533999 w 4215960"/>
                <a:gd name="connsiteY92" fmla="*/ 3119665 h 3560196"/>
                <a:gd name="connsiteX93" fmla="*/ 3545112 w 4215960"/>
                <a:gd name="connsiteY93" fmla="*/ 3064102 h 3560196"/>
                <a:gd name="connsiteX94" fmla="*/ 3507012 w 4215960"/>
                <a:gd name="connsiteY94" fmla="*/ 3033940 h 3560196"/>
                <a:gd name="connsiteX95" fmla="*/ 3540349 w 4215960"/>
                <a:gd name="connsiteY95" fmla="*/ 3024415 h 3560196"/>
                <a:gd name="connsiteX96" fmla="*/ 3518124 w 4215960"/>
                <a:gd name="connsiteY96" fmla="*/ 2987902 h 3560196"/>
                <a:gd name="connsiteX97" fmla="*/ 3556225 w 4215960"/>
                <a:gd name="connsiteY97" fmla="*/ 2983141 h 3560196"/>
                <a:gd name="connsiteX98" fmla="*/ 3562574 w 4215960"/>
                <a:gd name="connsiteY98" fmla="*/ 2949802 h 3560196"/>
                <a:gd name="connsiteX99" fmla="*/ 3624488 w 4215960"/>
                <a:gd name="connsiteY99" fmla="*/ 2959329 h 3560196"/>
                <a:gd name="connsiteX100" fmla="*/ 3657601 w 4215960"/>
                <a:gd name="connsiteY100" fmla="*/ 2974521 h 3560196"/>
                <a:gd name="connsiteX101" fmla="*/ 3623808 w 4215960"/>
                <a:gd name="connsiteY101" fmla="*/ 3015569 h 3560196"/>
                <a:gd name="connsiteX102" fmla="*/ 3662816 w 4215960"/>
                <a:gd name="connsiteY102" fmla="*/ 3123065 h 3560196"/>
                <a:gd name="connsiteX103" fmla="*/ 3715203 w 4215960"/>
                <a:gd name="connsiteY103" fmla="*/ 3154363 h 3560196"/>
                <a:gd name="connsiteX104" fmla="*/ 3767137 w 4215960"/>
                <a:gd name="connsiteY104" fmla="*/ 3112181 h 3560196"/>
                <a:gd name="connsiteX105" fmla="*/ 3852862 w 4215960"/>
                <a:gd name="connsiteY105" fmla="*/ 3063648 h 3560196"/>
                <a:gd name="connsiteX106" fmla="*/ 3835626 w 4215960"/>
                <a:gd name="connsiteY106" fmla="*/ 2974747 h 3560196"/>
                <a:gd name="connsiteX107" fmla="*/ 3912960 w 4215960"/>
                <a:gd name="connsiteY107" fmla="*/ 2842078 h 3560196"/>
                <a:gd name="connsiteX108" fmla="*/ 4205514 w 4215960"/>
                <a:gd name="connsiteY108" fmla="*/ 2508930 h 3560196"/>
                <a:gd name="connsiteX109" fmla="*/ 4124097 w 4215960"/>
                <a:gd name="connsiteY109" fmla="*/ 2499858 h 3560196"/>
                <a:gd name="connsiteX110" fmla="*/ 4128634 w 4215960"/>
                <a:gd name="connsiteY110" fmla="*/ 2408010 h 3560196"/>
                <a:gd name="connsiteX111" fmla="*/ 4079647 w 4215960"/>
                <a:gd name="connsiteY111" fmla="*/ 2382838 h 3560196"/>
                <a:gd name="connsiteX112" fmla="*/ 3995510 w 4215960"/>
                <a:gd name="connsiteY112" fmla="*/ 2414360 h 3560196"/>
                <a:gd name="connsiteX113" fmla="*/ 3958771 w 4215960"/>
                <a:gd name="connsiteY113" fmla="*/ 2378075 h 3560196"/>
                <a:gd name="connsiteX114" fmla="*/ 4003448 w 4215960"/>
                <a:gd name="connsiteY114" fmla="*/ 2355170 h 3560196"/>
                <a:gd name="connsiteX115" fmla="*/ 3874181 w 4215960"/>
                <a:gd name="connsiteY115" fmla="*/ 2141991 h 3560196"/>
                <a:gd name="connsiteX116" fmla="*/ 3889147 w 4215960"/>
                <a:gd name="connsiteY116" fmla="*/ 2111828 h 3560196"/>
                <a:gd name="connsiteX117" fmla="*/ 3865562 w 4215960"/>
                <a:gd name="connsiteY117" fmla="*/ 1996168 h 3560196"/>
                <a:gd name="connsiteX118" fmla="*/ 3706813 w 4215960"/>
                <a:gd name="connsiteY118" fmla="*/ 1985282 h 3560196"/>
                <a:gd name="connsiteX119" fmla="*/ 3673475 w 4215960"/>
                <a:gd name="connsiteY119" fmla="*/ 2034040 h 3560196"/>
                <a:gd name="connsiteX120" fmla="*/ 3584575 w 4215960"/>
                <a:gd name="connsiteY120" fmla="*/ 2048556 h 3560196"/>
                <a:gd name="connsiteX121" fmla="*/ 3590925 w 4215960"/>
                <a:gd name="connsiteY121" fmla="*/ 2026557 h 3560196"/>
                <a:gd name="connsiteX122" fmla="*/ 3537403 w 4215960"/>
                <a:gd name="connsiteY122" fmla="*/ 2010456 h 3560196"/>
                <a:gd name="connsiteX123" fmla="*/ 3512684 w 4215960"/>
                <a:gd name="connsiteY123" fmla="*/ 1845355 h 3560196"/>
                <a:gd name="connsiteX124" fmla="*/ 3232377 w 4215960"/>
                <a:gd name="connsiteY124" fmla="*/ 1778680 h 3560196"/>
                <a:gd name="connsiteX125" fmla="*/ 3096078 w 4215960"/>
                <a:gd name="connsiteY125" fmla="*/ 1821996 h 3560196"/>
                <a:gd name="connsiteX126" fmla="*/ 2964089 w 4215960"/>
                <a:gd name="connsiteY126" fmla="*/ 1814512 h 3560196"/>
                <a:gd name="connsiteX127" fmla="*/ 2831646 w 4215960"/>
                <a:gd name="connsiteY127" fmla="*/ 1703614 h 3560196"/>
                <a:gd name="connsiteX128" fmla="*/ 2618468 w 4215960"/>
                <a:gd name="connsiteY128" fmla="*/ 1400401 h 3560196"/>
                <a:gd name="connsiteX129" fmla="*/ 2220006 w 4215960"/>
                <a:gd name="connsiteY129" fmla="*/ 1260928 h 3560196"/>
                <a:gd name="connsiteX130" fmla="*/ 1821543 w 4215960"/>
                <a:gd name="connsiteY130" fmla="*/ 1284514 h 3560196"/>
                <a:gd name="connsiteX131" fmla="*/ 1799771 w 4215960"/>
                <a:gd name="connsiteY131" fmla="*/ 1211943 h 3560196"/>
                <a:gd name="connsiteX132" fmla="*/ 1756228 w 4215960"/>
                <a:gd name="connsiteY132" fmla="*/ 1139371 h 3560196"/>
                <a:gd name="connsiteX133" fmla="*/ 1625600 w 4215960"/>
                <a:gd name="connsiteY133" fmla="*/ 986971 h 3560196"/>
                <a:gd name="connsiteX134" fmla="*/ 1589314 w 4215960"/>
                <a:gd name="connsiteY134" fmla="*/ 928914 h 3560196"/>
                <a:gd name="connsiteX135" fmla="*/ 1574800 w 4215960"/>
                <a:gd name="connsiteY135" fmla="*/ 892628 h 3560196"/>
                <a:gd name="connsiteX136" fmla="*/ 1538514 w 4215960"/>
                <a:gd name="connsiteY136" fmla="*/ 856343 h 3560196"/>
                <a:gd name="connsiteX137" fmla="*/ 1509485 w 4215960"/>
                <a:gd name="connsiteY137" fmla="*/ 820057 h 3560196"/>
                <a:gd name="connsiteX138" fmla="*/ 1473200 w 4215960"/>
                <a:gd name="connsiteY138" fmla="*/ 783771 h 3560196"/>
                <a:gd name="connsiteX139" fmla="*/ 1436914 w 4215960"/>
                <a:gd name="connsiteY139" fmla="*/ 718457 h 3560196"/>
                <a:gd name="connsiteX140" fmla="*/ 1357085 w 4215960"/>
                <a:gd name="connsiteY140" fmla="*/ 624114 h 3560196"/>
                <a:gd name="connsiteX141" fmla="*/ 1335314 w 4215960"/>
                <a:gd name="connsiteY141" fmla="*/ 602343 h 3560196"/>
                <a:gd name="connsiteX142" fmla="*/ 1277257 w 4215960"/>
                <a:gd name="connsiteY142" fmla="*/ 529771 h 3560196"/>
                <a:gd name="connsiteX143" fmla="*/ 1219200 w 4215960"/>
                <a:gd name="connsiteY143" fmla="*/ 464457 h 3560196"/>
                <a:gd name="connsiteX144" fmla="*/ 1161143 w 4215960"/>
                <a:gd name="connsiteY144" fmla="*/ 406400 h 3560196"/>
                <a:gd name="connsiteX145" fmla="*/ 1081314 w 4215960"/>
                <a:gd name="connsiteY145" fmla="*/ 362857 h 3560196"/>
                <a:gd name="connsiteX146" fmla="*/ 1052285 w 4215960"/>
                <a:gd name="connsiteY146" fmla="*/ 333828 h 3560196"/>
                <a:gd name="connsiteX147" fmla="*/ 1001485 w 4215960"/>
                <a:gd name="connsiteY147" fmla="*/ 304800 h 3560196"/>
                <a:gd name="connsiteX148" fmla="*/ 979714 w 4215960"/>
                <a:gd name="connsiteY148" fmla="*/ 290285 h 3560196"/>
                <a:gd name="connsiteX149" fmla="*/ 928914 w 4215960"/>
                <a:gd name="connsiteY149" fmla="*/ 246743 h 3560196"/>
                <a:gd name="connsiteX150" fmla="*/ 907143 w 4215960"/>
                <a:gd name="connsiteY150" fmla="*/ 232228 h 3560196"/>
                <a:gd name="connsiteX151" fmla="*/ 885371 w 4215960"/>
                <a:gd name="connsiteY151" fmla="*/ 224971 h 3560196"/>
                <a:gd name="connsiteX152" fmla="*/ 849085 w 4215960"/>
                <a:gd name="connsiteY152" fmla="*/ 188685 h 3560196"/>
                <a:gd name="connsiteX153" fmla="*/ 820057 w 4215960"/>
                <a:gd name="connsiteY153" fmla="*/ 166914 h 3560196"/>
                <a:gd name="connsiteX154" fmla="*/ 812800 w 4215960"/>
                <a:gd name="connsiteY154" fmla="*/ 145143 h 3560196"/>
                <a:gd name="connsiteX155" fmla="*/ 762000 w 4215960"/>
                <a:gd name="connsiteY155" fmla="*/ 116114 h 3560196"/>
                <a:gd name="connsiteX156" fmla="*/ 740228 w 4215960"/>
                <a:gd name="connsiteY156" fmla="*/ 101600 h 3560196"/>
                <a:gd name="connsiteX157" fmla="*/ 703943 w 4215960"/>
                <a:gd name="connsiteY157" fmla="*/ 65314 h 3560196"/>
                <a:gd name="connsiteX158" fmla="*/ 689428 w 4215960"/>
                <a:gd name="connsiteY158" fmla="*/ 50800 h 3560196"/>
                <a:gd name="connsiteX159" fmla="*/ 660400 w 4215960"/>
                <a:gd name="connsiteY159" fmla="*/ 43543 h 3560196"/>
                <a:gd name="connsiteX160" fmla="*/ 638628 w 4215960"/>
                <a:gd name="connsiteY160" fmla="*/ 36285 h 3560196"/>
                <a:gd name="connsiteX161" fmla="*/ 602343 w 4215960"/>
                <a:gd name="connsiteY161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878362 w 4215960"/>
                <a:gd name="connsiteY62" fmla="*/ 3381600 h 3560196"/>
                <a:gd name="connsiteX63" fmla="*/ 2930750 w 4215960"/>
                <a:gd name="connsiteY63" fmla="*/ 3391125 h 3560196"/>
                <a:gd name="connsiteX64" fmla="*/ 2910113 w 4215960"/>
                <a:gd name="connsiteY64" fmla="*/ 3357787 h 3560196"/>
                <a:gd name="connsiteX65" fmla="*/ 2931432 w 4215960"/>
                <a:gd name="connsiteY65" fmla="*/ 3341233 h 3560196"/>
                <a:gd name="connsiteX66" fmla="*/ 3052535 w 4215960"/>
                <a:gd name="connsiteY66" fmla="*/ 3426506 h 3560196"/>
                <a:gd name="connsiteX67" fmla="*/ 3087912 w 4215960"/>
                <a:gd name="connsiteY67" fmla="*/ 3413349 h 3560196"/>
                <a:gd name="connsiteX68" fmla="*/ 3140299 w 4215960"/>
                <a:gd name="connsiteY68" fmla="*/ 3478438 h 3560196"/>
                <a:gd name="connsiteX69" fmla="*/ 3160937 w 4215960"/>
                <a:gd name="connsiteY69" fmla="*/ 3537175 h 3560196"/>
                <a:gd name="connsiteX70" fmla="*/ 3268887 w 4215960"/>
                <a:gd name="connsiteY70" fmla="*/ 3556224 h 3560196"/>
                <a:gd name="connsiteX71" fmla="*/ 3208563 w 4215960"/>
                <a:gd name="connsiteY71" fmla="*/ 3489549 h 3560196"/>
                <a:gd name="connsiteX72" fmla="*/ 3205387 w 4215960"/>
                <a:gd name="connsiteY72" fmla="*/ 3421287 h 3560196"/>
                <a:gd name="connsiteX73" fmla="*/ 3259362 w 4215960"/>
                <a:gd name="connsiteY73" fmla="*/ 3476850 h 3560196"/>
                <a:gd name="connsiteX74" fmla="*/ 3308575 w 4215960"/>
                <a:gd name="connsiteY74" fmla="*/ 3481612 h 3560196"/>
                <a:gd name="connsiteX75" fmla="*/ 3302225 w 4215960"/>
                <a:gd name="connsiteY75" fmla="*/ 3432400 h 3560196"/>
                <a:gd name="connsiteX76" fmla="*/ 3362550 w 4215960"/>
                <a:gd name="connsiteY76" fmla="*/ 3437162 h 3560196"/>
                <a:gd name="connsiteX77" fmla="*/ 3424462 w 4215960"/>
                <a:gd name="connsiteY77" fmla="*/ 3480024 h 3560196"/>
                <a:gd name="connsiteX78" fmla="*/ 3456212 w 4215960"/>
                <a:gd name="connsiteY78" fmla="*/ 3467325 h 3560196"/>
                <a:gd name="connsiteX79" fmla="*/ 3449863 w 4215960"/>
                <a:gd name="connsiteY79" fmla="*/ 3432400 h 3560196"/>
                <a:gd name="connsiteX80" fmla="*/ 3491138 w 4215960"/>
                <a:gd name="connsiteY80" fmla="*/ 3408588 h 3560196"/>
                <a:gd name="connsiteX81" fmla="*/ 3575275 w 4215960"/>
                <a:gd name="connsiteY81" fmla="*/ 3465738 h 3560196"/>
                <a:gd name="connsiteX82" fmla="*/ 3592738 w 4215960"/>
                <a:gd name="connsiteY82" fmla="*/ 3364140 h 3560196"/>
                <a:gd name="connsiteX83" fmla="*/ 3567338 w 4215960"/>
                <a:gd name="connsiteY83" fmla="*/ 3341914 h 3560196"/>
                <a:gd name="connsiteX84" fmla="*/ 3494312 w 4215960"/>
                <a:gd name="connsiteY84" fmla="*/ 3299051 h 3560196"/>
                <a:gd name="connsiteX85" fmla="*/ 3516537 w 4215960"/>
                <a:gd name="connsiteY85" fmla="*/ 3273652 h 3560196"/>
                <a:gd name="connsiteX86" fmla="*/ 3537175 w 4215960"/>
                <a:gd name="connsiteY86" fmla="*/ 3251426 h 3560196"/>
                <a:gd name="connsiteX87" fmla="*/ 3591150 w 4215960"/>
                <a:gd name="connsiteY87" fmla="*/ 3283177 h 3560196"/>
                <a:gd name="connsiteX88" fmla="*/ 3597500 w 4215960"/>
                <a:gd name="connsiteY88" fmla="*/ 3238727 h 3560196"/>
                <a:gd name="connsiteX89" fmla="*/ 3541937 w 4215960"/>
                <a:gd name="connsiteY89" fmla="*/ 3214914 h 3560196"/>
                <a:gd name="connsiteX90" fmla="*/ 3540350 w 4215960"/>
                <a:gd name="connsiteY90" fmla="*/ 3205390 h 3560196"/>
                <a:gd name="connsiteX91" fmla="*/ 3527649 w 4215960"/>
                <a:gd name="connsiteY91" fmla="*/ 3167291 h 3560196"/>
                <a:gd name="connsiteX92" fmla="*/ 3533999 w 4215960"/>
                <a:gd name="connsiteY92" fmla="*/ 3119665 h 3560196"/>
                <a:gd name="connsiteX93" fmla="*/ 3545112 w 4215960"/>
                <a:gd name="connsiteY93" fmla="*/ 3064102 h 3560196"/>
                <a:gd name="connsiteX94" fmla="*/ 3507012 w 4215960"/>
                <a:gd name="connsiteY94" fmla="*/ 3033940 h 3560196"/>
                <a:gd name="connsiteX95" fmla="*/ 3540349 w 4215960"/>
                <a:gd name="connsiteY95" fmla="*/ 3024415 h 3560196"/>
                <a:gd name="connsiteX96" fmla="*/ 3518124 w 4215960"/>
                <a:gd name="connsiteY96" fmla="*/ 2987902 h 3560196"/>
                <a:gd name="connsiteX97" fmla="*/ 3556225 w 4215960"/>
                <a:gd name="connsiteY97" fmla="*/ 2983141 h 3560196"/>
                <a:gd name="connsiteX98" fmla="*/ 3562574 w 4215960"/>
                <a:gd name="connsiteY98" fmla="*/ 2949802 h 3560196"/>
                <a:gd name="connsiteX99" fmla="*/ 3624488 w 4215960"/>
                <a:gd name="connsiteY99" fmla="*/ 2959329 h 3560196"/>
                <a:gd name="connsiteX100" fmla="*/ 3657601 w 4215960"/>
                <a:gd name="connsiteY100" fmla="*/ 2974521 h 3560196"/>
                <a:gd name="connsiteX101" fmla="*/ 3623808 w 4215960"/>
                <a:gd name="connsiteY101" fmla="*/ 3015569 h 3560196"/>
                <a:gd name="connsiteX102" fmla="*/ 3662816 w 4215960"/>
                <a:gd name="connsiteY102" fmla="*/ 3123065 h 3560196"/>
                <a:gd name="connsiteX103" fmla="*/ 3715203 w 4215960"/>
                <a:gd name="connsiteY103" fmla="*/ 3154363 h 3560196"/>
                <a:gd name="connsiteX104" fmla="*/ 3767137 w 4215960"/>
                <a:gd name="connsiteY104" fmla="*/ 3112181 h 3560196"/>
                <a:gd name="connsiteX105" fmla="*/ 3852862 w 4215960"/>
                <a:gd name="connsiteY105" fmla="*/ 3063648 h 3560196"/>
                <a:gd name="connsiteX106" fmla="*/ 3835626 w 4215960"/>
                <a:gd name="connsiteY106" fmla="*/ 2974747 h 3560196"/>
                <a:gd name="connsiteX107" fmla="*/ 3912960 w 4215960"/>
                <a:gd name="connsiteY107" fmla="*/ 2842078 h 3560196"/>
                <a:gd name="connsiteX108" fmla="*/ 4205514 w 4215960"/>
                <a:gd name="connsiteY108" fmla="*/ 2508930 h 3560196"/>
                <a:gd name="connsiteX109" fmla="*/ 4124097 w 4215960"/>
                <a:gd name="connsiteY109" fmla="*/ 2499858 h 3560196"/>
                <a:gd name="connsiteX110" fmla="*/ 4128634 w 4215960"/>
                <a:gd name="connsiteY110" fmla="*/ 2408010 h 3560196"/>
                <a:gd name="connsiteX111" fmla="*/ 4079647 w 4215960"/>
                <a:gd name="connsiteY111" fmla="*/ 2382838 h 3560196"/>
                <a:gd name="connsiteX112" fmla="*/ 3995510 w 4215960"/>
                <a:gd name="connsiteY112" fmla="*/ 2414360 h 3560196"/>
                <a:gd name="connsiteX113" fmla="*/ 3958771 w 4215960"/>
                <a:gd name="connsiteY113" fmla="*/ 2378075 h 3560196"/>
                <a:gd name="connsiteX114" fmla="*/ 4003448 w 4215960"/>
                <a:gd name="connsiteY114" fmla="*/ 2355170 h 3560196"/>
                <a:gd name="connsiteX115" fmla="*/ 3874181 w 4215960"/>
                <a:gd name="connsiteY115" fmla="*/ 2141991 h 3560196"/>
                <a:gd name="connsiteX116" fmla="*/ 3889147 w 4215960"/>
                <a:gd name="connsiteY116" fmla="*/ 2111828 h 3560196"/>
                <a:gd name="connsiteX117" fmla="*/ 3865562 w 4215960"/>
                <a:gd name="connsiteY117" fmla="*/ 1996168 h 3560196"/>
                <a:gd name="connsiteX118" fmla="*/ 3706813 w 4215960"/>
                <a:gd name="connsiteY118" fmla="*/ 1985282 h 3560196"/>
                <a:gd name="connsiteX119" fmla="*/ 3673475 w 4215960"/>
                <a:gd name="connsiteY119" fmla="*/ 2034040 h 3560196"/>
                <a:gd name="connsiteX120" fmla="*/ 3584575 w 4215960"/>
                <a:gd name="connsiteY120" fmla="*/ 2048556 h 3560196"/>
                <a:gd name="connsiteX121" fmla="*/ 3590925 w 4215960"/>
                <a:gd name="connsiteY121" fmla="*/ 2026557 h 3560196"/>
                <a:gd name="connsiteX122" fmla="*/ 3537403 w 4215960"/>
                <a:gd name="connsiteY122" fmla="*/ 2010456 h 3560196"/>
                <a:gd name="connsiteX123" fmla="*/ 3512684 w 4215960"/>
                <a:gd name="connsiteY123" fmla="*/ 1845355 h 3560196"/>
                <a:gd name="connsiteX124" fmla="*/ 3232377 w 4215960"/>
                <a:gd name="connsiteY124" fmla="*/ 1778680 h 3560196"/>
                <a:gd name="connsiteX125" fmla="*/ 3096078 w 4215960"/>
                <a:gd name="connsiteY125" fmla="*/ 1821996 h 3560196"/>
                <a:gd name="connsiteX126" fmla="*/ 2964089 w 4215960"/>
                <a:gd name="connsiteY126" fmla="*/ 1814512 h 3560196"/>
                <a:gd name="connsiteX127" fmla="*/ 2831646 w 4215960"/>
                <a:gd name="connsiteY127" fmla="*/ 1703614 h 3560196"/>
                <a:gd name="connsiteX128" fmla="*/ 2618468 w 4215960"/>
                <a:gd name="connsiteY128" fmla="*/ 1400401 h 3560196"/>
                <a:gd name="connsiteX129" fmla="*/ 2220006 w 4215960"/>
                <a:gd name="connsiteY129" fmla="*/ 1260928 h 3560196"/>
                <a:gd name="connsiteX130" fmla="*/ 1821543 w 4215960"/>
                <a:gd name="connsiteY130" fmla="*/ 1284514 h 3560196"/>
                <a:gd name="connsiteX131" fmla="*/ 1799771 w 4215960"/>
                <a:gd name="connsiteY131" fmla="*/ 1211943 h 3560196"/>
                <a:gd name="connsiteX132" fmla="*/ 1756228 w 4215960"/>
                <a:gd name="connsiteY132" fmla="*/ 1139371 h 3560196"/>
                <a:gd name="connsiteX133" fmla="*/ 1625600 w 4215960"/>
                <a:gd name="connsiteY133" fmla="*/ 986971 h 3560196"/>
                <a:gd name="connsiteX134" fmla="*/ 1589314 w 4215960"/>
                <a:gd name="connsiteY134" fmla="*/ 928914 h 3560196"/>
                <a:gd name="connsiteX135" fmla="*/ 1574800 w 4215960"/>
                <a:gd name="connsiteY135" fmla="*/ 892628 h 3560196"/>
                <a:gd name="connsiteX136" fmla="*/ 1538514 w 4215960"/>
                <a:gd name="connsiteY136" fmla="*/ 856343 h 3560196"/>
                <a:gd name="connsiteX137" fmla="*/ 1509485 w 4215960"/>
                <a:gd name="connsiteY137" fmla="*/ 820057 h 3560196"/>
                <a:gd name="connsiteX138" fmla="*/ 1473200 w 4215960"/>
                <a:gd name="connsiteY138" fmla="*/ 783771 h 3560196"/>
                <a:gd name="connsiteX139" fmla="*/ 1436914 w 4215960"/>
                <a:gd name="connsiteY139" fmla="*/ 718457 h 3560196"/>
                <a:gd name="connsiteX140" fmla="*/ 1357085 w 4215960"/>
                <a:gd name="connsiteY140" fmla="*/ 624114 h 3560196"/>
                <a:gd name="connsiteX141" fmla="*/ 1335314 w 4215960"/>
                <a:gd name="connsiteY141" fmla="*/ 602343 h 3560196"/>
                <a:gd name="connsiteX142" fmla="*/ 1277257 w 4215960"/>
                <a:gd name="connsiteY142" fmla="*/ 529771 h 3560196"/>
                <a:gd name="connsiteX143" fmla="*/ 1219200 w 4215960"/>
                <a:gd name="connsiteY143" fmla="*/ 464457 h 3560196"/>
                <a:gd name="connsiteX144" fmla="*/ 1161143 w 4215960"/>
                <a:gd name="connsiteY144" fmla="*/ 406400 h 3560196"/>
                <a:gd name="connsiteX145" fmla="*/ 1081314 w 4215960"/>
                <a:gd name="connsiteY145" fmla="*/ 362857 h 3560196"/>
                <a:gd name="connsiteX146" fmla="*/ 1052285 w 4215960"/>
                <a:gd name="connsiteY146" fmla="*/ 333828 h 3560196"/>
                <a:gd name="connsiteX147" fmla="*/ 1001485 w 4215960"/>
                <a:gd name="connsiteY147" fmla="*/ 304800 h 3560196"/>
                <a:gd name="connsiteX148" fmla="*/ 979714 w 4215960"/>
                <a:gd name="connsiteY148" fmla="*/ 290285 h 3560196"/>
                <a:gd name="connsiteX149" fmla="*/ 928914 w 4215960"/>
                <a:gd name="connsiteY149" fmla="*/ 246743 h 3560196"/>
                <a:gd name="connsiteX150" fmla="*/ 907143 w 4215960"/>
                <a:gd name="connsiteY150" fmla="*/ 232228 h 3560196"/>
                <a:gd name="connsiteX151" fmla="*/ 885371 w 4215960"/>
                <a:gd name="connsiteY151" fmla="*/ 224971 h 3560196"/>
                <a:gd name="connsiteX152" fmla="*/ 849085 w 4215960"/>
                <a:gd name="connsiteY152" fmla="*/ 188685 h 3560196"/>
                <a:gd name="connsiteX153" fmla="*/ 820057 w 4215960"/>
                <a:gd name="connsiteY153" fmla="*/ 166914 h 3560196"/>
                <a:gd name="connsiteX154" fmla="*/ 812800 w 4215960"/>
                <a:gd name="connsiteY154" fmla="*/ 145143 h 3560196"/>
                <a:gd name="connsiteX155" fmla="*/ 762000 w 4215960"/>
                <a:gd name="connsiteY155" fmla="*/ 116114 h 3560196"/>
                <a:gd name="connsiteX156" fmla="*/ 740228 w 4215960"/>
                <a:gd name="connsiteY156" fmla="*/ 101600 h 3560196"/>
                <a:gd name="connsiteX157" fmla="*/ 703943 w 4215960"/>
                <a:gd name="connsiteY157" fmla="*/ 65314 h 3560196"/>
                <a:gd name="connsiteX158" fmla="*/ 689428 w 4215960"/>
                <a:gd name="connsiteY158" fmla="*/ 50800 h 3560196"/>
                <a:gd name="connsiteX159" fmla="*/ 660400 w 4215960"/>
                <a:gd name="connsiteY159" fmla="*/ 43543 h 3560196"/>
                <a:gd name="connsiteX160" fmla="*/ 638628 w 4215960"/>
                <a:gd name="connsiteY160" fmla="*/ 36285 h 3560196"/>
                <a:gd name="connsiteX161" fmla="*/ 602343 w 4215960"/>
                <a:gd name="connsiteY161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641825 w 4215960"/>
                <a:gd name="connsiteY62" fmla="*/ 3335562 h 3560196"/>
                <a:gd name="connsiteX63" fmla="*/ 2878362 w 4215960"/>
                <a:gd name="connsiteY63" fmla="*/ 3381600 h 3560196"/>
                <a:gd name="connsiteX64" fmla="*/ 2930750 w 4215960"/>
                <a:gd name="connsiteY64" fmla="*/ 3391125 h 3560196"/>
                <a:gd name="connsiteX65" fmla="*/ 2910113 w 4215960"/>
                <a:gd name="connsiteY65" fmla="*/ 3357787 h 3560196"/>
                <a:gd name="connsiteX66" fmla="*/ 2931432 w 4215960"/>
                <a:gd name="connsiteY66" fmla="*/ 3341233 h 3560196"/>
                <a:gd name="connsiteX67" fmla="*/ 3052535 w 4215960"/>
                <a:gd name="connsiteY67" fmla="*/ 3426506 h 3560196"/>
                <a:gd name="connsiteX68" fmla="*/ 3087912 w 4215960"/>
                <a:gd name="connsiteY68" fmla="*/ 3413349 h 3560196"/>
                <a:gd name="connsiteX69" fmla="*/ 3140299 w 4215960"/>
                <a:gd name="connsiteY69" fmla="*/ 3478438 h 3560196"/>
                <a:gd name="connsiteX70" fmla="*/ 3160937 w 4215960"/>
                <a:gd name="connsiteY70" fmla="*/ 3537175 h 3560196"/>
                <a:gd name="connsiteX71" fmla="*/ 3268887 w 4215960"/>
                <a:gd name="connsiteY71" fmla="*/ 3556224 h 3560196"/>
                <a:gd name="connsiteX72" fmla="*/ 3208563 w 4215960"/>
                <a:gd name="connsiteY72" fmla="*/ 3489549 h 3560196"/>
                <a:gd name="connsiteX73" fmla="*/ 3205387 w 4215960"/>
                <a:gd name="connsiteY73" fmla="*/ 3421287 h 3560196"/>
                <a:gd name="connsiteX74" fmla="*/ 3259362 w 4215960"/>
                <a:gd name="connsiteY74" fmla="*/ 3476850 h 3560196"/>
                <a:gd name="connsiteX75" fmla="*/ 3308575 w 4215960"/>
                <a:gd name="connsiteY75" fmla="*/ 3481612 h 3560196"/>
                <a:gd name="connsiteX76" fmla="*/ 3302225 w 4215960"/>
                <a:gd name="connsiteY76" fmla="*/ 3432400 h 3560196"/>
                <a:gd name="connsiteX77" fmla="*/ 3362550 w 4215960"/>
                <a:gd name="connsiteY77" fmla="*/ 3437162 h 3560196"/>
                <a:gd name="connsiteX78" fmla="*/ 3424462 w 4215960"/>
                <a:gd name="connsiteY78" fmla="*/ 3480024 h 3560196"/>
                <a:gd name="connsiteX79" fmla="*/ 3456212 w 4215960"/>
                <a:gd name="connsiteY79" fmla="*/ 3467325 h 3560196"/>
                <a:gd name="connsiteX80" fmla="*/ 3449863 w 4215960"/>
                <a:gd name="connsiteY80" fmla="*/ 3432400 h 3560196"/>
                <a:gd name="connsiteX81" fmla="*/ 3491138 w 4215960"/>
                <a:gd name="connsiteY81" fmla="*/ 3408588 h 3560196"/>
                <a:gd name="connsiteX82" fmla="*/ 3575275 w 4215960"/>
                <a:gd name="connsiteY82" fmla="*/ 3465738 h 3560196"/>
                <a:gd name="connsiteX83" fmla="*/ 3592738 w 4215960"/>
                <a:gd name="connsiteY83" fmla="*/ 3364140 h 3560196"/>
                <a:gd name="connsiteX84" fmla="*/ 3567338 w 4215960"/>
                <a:gd name="connsiteY84" fmla="*/ 3341914 h 3560196"/>
                <a:gd name="connsiteX85" fmla="*/ 3494312 w 4215960"/>
                <a:gd name="connsiteY85" fmla="*/ 3299051 h 3560196"/>
                <a:gd name="connsiteX86" fmla="*/ 3516537 w 4215960"/>
                <a:gd name="connsiteY86" fmla="*/ 3273652 h 3560196"/>
                <a:gd name="connsiteX87" fmla="*/ 3537175 w 4215960"/>
                <a:gd name="connsiteY87" fmla="*/ 3251426 h 3560196"/>
                <a:gd name="connsiteX88" fmla="*/ 3591150 w 4215960"/>
                <a:gd name="connsiteY88" fmla="*/ 3283177 h 3560196"/>
                <a:gd name="connsiteX89" fmla="*/ 3597500 w 4215960"/>
                <a:gd name="connsiteY89" fmla="*/ 3238727 h 3560196"/>
                <a:gd name="connsiteX90" fmla="*/ 3541937 w 4215960"/>
                <a:gd name="connsiteY90" fmla="*/ 3214914 h 3560196"/>
                <a:gd name="connsiteX91" fmla="*/ 3540350 w 4215960"/>
                <a:gd name="connsiteY91" fmla="*/ 3205390 h 3560196"/>
                <a:gd name="connsiteX92" fmla="*/ 3527649 w 4215960"/>
                <a:gd name="connsiteY92" fmla="*/ 3167291 h 3560196"/>
                <a:gd name="connsiteX93" fmla="*/ 3533999 w 4215960"/>
                <a:gd name="connsiteY93" fmla="*/ 3119665 h 3560196"/>
                <a:gd name="connsiteX94" fmla="*/ 3545112 w 4215960"/>
                <a:gd name="connsiteY94" fmla="*/ 3064102 h 3560196"/>
                <a:gd name="connsiteX95" fmla="*/ 3507012 w 4215960"/>
                <a:gd name="connsiteY95" fmla="*/ 3033940 h 3560196"/>
                <a:gd name="connsiteX96" fmla="*/ 3540349 w 4215960"/>
                <a:gd name="connsiteY96" fmla="*/ 3024415 h 3560196"/>
                <a:gd name="connsiteX97" fmla="*/ 3518124 w 4215960"/>
                <a:gd name="connsiteY97" fmla="*/ 2987902 h 3560196"/>
                <a:gd name="connsiteX98" fmla="*/ 3556225 w 4215960"/>
                <a:gd name="connsiteY98" fmla="*/ 2983141 h 3560196"/>
                <a:gd name="connsiteX99" fmla="*/ 3562574 w 4215960"/>
                <a:gd name="connsiteY99" fmla="*/ 2949802 h 3560196"/>
                <a:gd name="connsiteX100" fmla="*/ 3624488 w 4215960"/>
                <a:gd name="connsiteY100" fmla="*/ 2959329 h 3560196"/>
                <a:gd name="connsiteX101" fmla="*/ 3657601 w 4215960"/>
                <a:gd name="connsiteY101" fmla="*/ 2974521 h 3560196"/>
                <a:gd name="connsiteX102" fmla="*/ 3623808 w 4215960"/>
                <a:gd name="connsiteY102" fmla="*/ 3015569 h 3560196"/>
                <a:gd name="connsiteX103" fmla="*/ 3662816 w 4215960"/>
                <a:gd name="connsiteY103" fmla="*/ 3123065 h 3560196"/>
                <a:gd name="connsiteX104" fmla="*/ 3715203 w 4215960"/>
                <a:gd name="connsiteY104" fmla="*/ 3154363 h 3560196"/>
                <a:gd name="connsiteX105" fmla="*/ 3767137 w 4215960"/>
                <a:gd name="connsiteY105" fmla="*/ 3112181 h 3560196"/>
                <a:gd name="connsiteX106" fmla="*/ 3852862 w 4215960"/>
                <a:gd name="connsiteY106" fmla="*/ 3063648 h 3560196"/>
                <a:gd name="connsiteX107" fmla="*/ 3835626 w 4215960"/>
                <a:gd name="connsiteY107" fmla="*/ 2974747 h 3560196"/>
                <a:gd name="connsiteX108" fmla="*/ 3912960 w 4215960"/>
                <a:gd name="connsiteY108" fmla="*/ 2842078 h 3560196"/>
                <a:gd name="connsiteX109" fmla="*/ 4205514 w 4215960"/>
                <a:gd name="connsiteY109" fmla="*/ 2508930 h 3560196"/>
                <a:gd name="connsiteX110" fmla="*/ 4124097 w 4215960"/>
                <a:gd name="connsiteY110" fmla="*/ 2499858 h 3560196"/>
                <a:gd name="connsiteX111" fmla="*/ 4128634 w 4215960"/>
                <a:gd name="connsiteY111" fmla="*/ 2408010 h 3560196"/>
                <a:gd name="connsiteX112" fmla="*/ 4079647 w 4215960"/>
                <a:gd name="connsiteY112" fmla="*/ 2382838 h 3560196"/>
                <a:gd name="connsiteX113" fmla="*/ 3995510 w 4215960"/>
                <a:gd name="connsiteY113" fmla="*/ 2414360 h 3560196"/>
                <a:gd name="connsiteX114" fmla="*/ 3958771 w 4215960"/>
                <a:gd name="connsiteY114" fmla="*/ 2378075 h 3560196"/>
                <a:gd name="connsiteX115" fmla="*/ 4003448 w 4215960"/>
                <a:gd name="connsiteY115" fmla="*/ 2355170 h 3560196"/>
                <a:gd name="connsiteX116" fmla="*/ 3874181 w 4215960"/>
                <a:gd name="connsiteY116" fmla="*/ 2141991 h 3560196"/>
                <a:gd name="connsiteX117" fmla="*/ 3889147 w 4215960"/>
                <a:gd name="connsiteY117" fmla="*/ 2111828 h 3560196"/>
                <a:gd name="connsiteX118" fmla="*/ 3865562 w 4215960"/>
                <a:gd name="connsiteY118" fmla="*/ 1996168 h 3560196"/>
                <a:gd name="connsiteX119" fmla="*/ 3706813 w 4215960"/>
                <a:gd name="connsiteY119" fmla="*/ 1985282 h 3560196"/>
                <a:gd name="connsiteX120" fmla="*/ 3673475 w 4215960"/>
                <a:gd name="connsiteY120" fmla="*/ 2034040 h 3560196"/>
                <a:gd name="connsiteX121" fmla="*/ 3584575 w 4215960"/>
                <a:gd name="connsiteY121" fmla="*/ 2048556 h 3560196"/>
                <a:gd name="connsiteX122" fmla="*/ 3590925 w 4215960"/>
                <a:gd name="connsiteY122" fmla="*/ 2026557 h 3560196"/>
                <a:gd name="connsiteX123" fmla="*/ 3537403 w 4215960"/>
                <a:gd name="connsiteY123" fmla="*/ 2010456 h 3560196"/>
                <a:gd name="connsiteX124" fmla="*/ 3512684 w 4215960"/>
                <a:gd name="connsiteY124" fmla="*/ 1845355 h 3560196"/>
                <a:gd name="connsiteX125" fmla="*/ 3232377 w 4215960"/>
                <a:gd name="connsiteY125" fmla="*/ 1778680 h 3560196"/>
                <a:gd name="connsiteX126" fmla="*/ 3096078 w 4215960"/>
                <a:gd name="connsiteY126" fmla="*/ 1821996 h 3560196"/>
                <a:gd name="connsiteX127" fmla="*/ 2964089 w 4215960"/>
                <a:gd name="connsiteY127" fmla="*/ 1814512 h 3560196"/>
                <a:gd name="connsiteX128" fmla="*/ 2831646 w 4215960"/>
                <a:gd name="connsiteY128" fmla="*/ 1703614 h 3560196"/>
                <a:gd name="connsiteX129" fmla="*/ 2618468 w 4215960"/>
                <a:gd name="connsiteY129" fmla="*/ 1400401 h 3560196"/>
                <a:gd name="connsiteX130" fmla="*/ 2220006 w 4215960"/>
                <a:gd name="connsiteY130" fmla="*/ 1260928 h 3560196"/>
                <a:gd name="connsiteX131" fmla="*/ 1821543 w 4215960"/>
                <a:gd name="connsiteY131" fmla="*/ 1284514 h 3560196"/>
                <a:gd name="connsiteX132" fmla="*/ 1799771 w 4215960"/>
                <a:gd name="connsiteY132" fmla="*/ 1211943 h 3560196"/>
                <a:gd name="connsiteX133" fmla="*/ 1756228 w 4215960"/>
                <a:gd name="connsiteY133" fmla="*/ 1139371 h 3560196"/>
                <a:gd name="connsiteX134" fmla="*/ 1625600 w 4215960"/>
                <a:gd name="connsiteY134" fmla="*/ 986971 h 3560196"/>
                <a:gd name="connsiteX135" fmla="*/ 1589314 w 4215960"/>
                <a:gd name="connsiteY135" fmla="*/ 928914 h 3560196"/>
                <a:gd name="connsiteX136" fmla="*/ 1574800 w 4215960"/>
                <a:gd name="connsiteY136" fmla="*/ 892628 h 3560196"/>
                <a:gd name="connsiteX137" fmla="*/ 1538514 w 4215960"/>
                <a:gd name="connsiteY137" fmla="*/ 856343 h 3560196"/>
                <a:gd name="connsiteX138" fmla="*/ 1509485 w 4215960"/>
                <a:gd name="connsiteY138" fmla="*/ 820057 h 3560196"/>
                <a:gd name="connsiteX139" fmla="*/ 1473200 w 4215960"/>
                <a:gd name="connsiteY139" fmla="*/ 783771 h 3560196"/>
                <a:gd name="connsiteX140" fmla="*/ 1436914 w 4215960"/>
                <a:gd name="connsiteY140" fmla="*/ 718457 h 3560196"/>
                <a:gd name="connsiteX141" fmla="*/ 1357085 w 4215960"/>
                <a:gd name="connsiteY141" fmla="*/ 624114 h 3560196"/>
                <a:gd name="connsiteX142" fmla="*/ 1335314 w 4215960"/>
                <a:gd name="connsiteY142" fmla="*/ 602343 h 3560196"/>
                <a:gd name="connsiteX143" fmla="*/ 1277257 w 4215960"/>
                <a:gd name="connsiteY143" fmla="*/ 529771 h 3560196"/>
                <a:gd name="connsiteX144" fmla="*/ 1219200 w 4215960"/>
                <a:gd name="connsiteY144" fmla="*/ 464457 h 3560196"/>
                <a:gd name="connsiteX145" fmla="*/ 1161143 w 4215960"/>
                <a:gd name="connsiteY145" fmla="*/ 406400 h 3560196"/>
                <a:gd name="connsiteX146" fmla="*/ 1081314 w 4215960"/>
                <a:gd name="connsiteY146" fmla="*/ 362857 h 3560196"/>
                <a:gd name="connsiteX147" fmla="*/ 1052285 w 4215960"/>
                <a:gd name="connsiteY147" fmla="*/ 333828 h 3560196"/>
                <a:gd name="connsiteX148" fmla="*/ 1001485 w 4215960"/>
                <a:gd name="connsiteY148" fmla="*/ 304800 h 3560196"/>
                <a:gd name="connsiteX149" fmla="*/ 979714 w 4215960"/>
                <a:gd name="connsiteY149" fmla="*/ 290285 h 3560196"/>
                <a:gd name="connsiteX150" fmla="*/ 928914 w 4215960"/>
                <a:gd name="connsiteY150" fmla="*/ 246743 h 3560196"/>
                <a:gd name="connsiteX151" fmla="*/ 907143 w 4215960"/>
                <a:gd name="connsiteY151" fmla="*/ 232228 h 3560196"/>
                <a:gd name="connsiteX152" fmla="*/ 885371 w 4215960"/>
                <a:gd name="connsiteY152" fmla="*/ 224971 h 3560196"/>
                <a:gd name="connsiteX153" fmla="*/ 849085 w 4215960"/>
                <a:gd name="connsiteY153" fmla="*/ 188685 h 3560196"/>
                <a:gd name="connsiteX154" fmla="*/ 820057 w 4215960"/>
                <a:gd name="connsiteY154" fmla="*/ 166914 h 3560196"/>
                <a:gd name="connsiteX155" fmla="*/ 812800 w 4215960"/>
                <a:gd name="connsiteY155" fmla="*/ 145143 h 3560196"/>
                <a:gd name="connsiteX156" fmla="*/ 762000 w 4215960"/>
                <a:gd name="connsiteY156" fmla="*/ 116114 h 3560196"/>
                <a:gd name="connsiteX157" fmla="*/ 740228 w 4215960"/>
                <a:gd name="connsiteY157" fmla="*/ 101600 h 3560196"/>
                <a:gd name="connsiteX158" fmla="*/ 703943 w 4215960"/>
                <a:gd name="connsiteY158" fmla="*/ 65314 h 3560196"/>
                <a:gd name="connsiteX159" fmla="*/ 689428 w 4215960"/>
                <a:gd name="connsiteY159" fmla="*/ 50800 h 3560196"/>
                <a:gd name="connsiteX160" fmla="*/ 660400 w 4215960"/>
                <a:gd name="connsiteY160" fmla="*/ 43543 h 3560196"/>
                <a:gd name="connsiteX161" fmla="*/ 638628 w 4215960"/>
                <a:gd name="connsiteY161" fmla="*/ 36285 h 3560196"/>
                <a:gd name="connsiteX162" fmla="*/ 602343 w 4215960"/>
                <a:gd name="connsiteY162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897413 w 4215960"/>
                <a:gd name="connsiteY62" fmla="*/ 3422874 h 3560196"/>
                <a:gd name="connsiteX63" fmla="*/ 2878362 w 4215960"/>
                <a:gd name="connsiteY63" fmla="*/ 3381600 h 3560196"/>
                <a:gd name="connsiteX64" fmla="*/ 2930750 w 4215960"/>
                <a:gd name="connsiteY64" fmla="*/ 3391125 h 3560196"/>
                <a:gd name="connsiteX65" fmla="*/ 2910113 w 4215960"/>
                <a:gd name="connsiteY65" fmla="*/ 3357787 h 3560196"/>
                <a:gd name="connsiteX66" fmla="*/ 2931432 w 4215960"/>
                <a:gd name="connsiteY66" fmla="*/ 3341233 h 3560196"/>
                <a:gd name="connsiteX67" fmla="*/ 3052535 w 4215960"/>
                <a:gd name="connsiteY67" fmla="*/ 3426506 h 3560196"/>
                <a:gd name="connsiteX68" fmla="*/ 3087912 w 4215960"/>
                <a:gd name="connsiteY68" fmla="*/ 3413349 h 3560196"/>
                <a:gd name="connsiteX69" fmla="*/ 3140299 w 4215960"/>
                <a:gd name="connsiteY69" fmla="*/ 3478438 h 3560196"/>
                <a:gd name="connsiteX70" fmla="*/ 3160937 w 4215960"/>
                <a:gd name="connsiteY70" fmla="*/ 3537175 h 3560196"/>
                <a:gd name="connsiteX71" fmla="*/ 3268887 w 4215960"/>
                <a:gd name="connsiteY71" fmla="*/ 3556224 h 3560196"/>
                <a:gd name="connsiteX72" fmla="*/ 3208563 w 4215960"/>
                <a:gd name="connsiteY72" fmla="*/ 3489549 h 3560196"/>
                <a:gd name="connsiteX73" fmla="*/ 3205387 w 4215960"/>
                <a:gd name="connsiteY73" fmla="*/ 3421287 h 3560196"/>
                <a:gd name="connsiteX74" fmla="*/ 3259362 w 4215960"/>
                <a:gd name="connsiteY74" fmla="*/ 3476850 h 3560196"/>
                <a:gd name="connsiteX75" fmla="*/ 3308575 w 4215960"/>
                <a:gd name="connsiteY75" fmla="*/ 3481612 h 3560196"/>
                <a:gd name="connsiteX76" fmla="*/ 3302225 w 4215960"/>
                <a:gd name="connsiteY76" fmla="*/ 3432400 h 3560196"/>
                <a:gd name="connsiteX77" fmla="*/ 3362550 w 4215960"/>
                <a:gd name="connsiteY77" fmla="*/ 3437162 h 3560196"/>
                <a:gd name="connsiteX78" fmla="*/ 3424462 w 4215960"/>
                <a:gd name="connsiteY78" fmla="*/ 3480024 h 3560196"/>
                <a:gd name="connsiteX79" fmla="*/ 3456212 w 4215960"/>
                <a:gd name="connsiteY79" fmla="*/ 3467325 h 3560196"/>
                <a:gd name="connsiteX80" fmla="*/ 3449863 w 4215960"/>
                <a:gd name="connsiteY80" fmla="*/ 3432400 h 3560196"/>
                <a:gd name="connsiteX81" fmla="*/ 3491138 w 4215960"/>
                <a:gd name="connsiteY81" fmla="*/ 3408588 h 3560196"/>
                <a:gd name="connsiteX82" fmla="*/ 3575275 w 4215960"/>
                <a:gd name="connsiteY82" fmla="*/ 3465738 h 3560196"/>
                <a:gd name="connsiteX83" fmla="*/ 3592738 w 4215960"/>
                <a:gd name="connsiteY83" fmla="*/ 3364140 h 3560196"/>
                <a:gd name="connsiteX84" fmla="*/ 3567338 w 4215960"/>
                <a:gd name="connsiteY84" fmla="*/ 3341914 h 3560196"/>
                <a:gd name="connsiteX85" fmla="*/ 3494312 w 4215960"/>
                <a:gd name="connsiteY85" fmla="*/ 3299051 h 3560196"/>
                <a:gd name="connsiteX86" fmla="*/ 3516537 w 4215960"/>
                <a:gd name="connsiteY86" fmla="*/ 3273652 h 3560196"/>
                <a:gd name="connsiteX87" fmla="*/ 3537175 w 4215960"/>
                <a:gd name="connsiteY87" fmla="*/ 3251426 h 3560196"/>
                <a:gd name="connsiteX88" fmla="*/ 3591150 w 4215960"/>
                <a:gd name="connsiteY88" fmla="*/ 3283177 h 3560196"/>
                <a:gd name="connsiteX89" fmla="*/ 3597500 w 4215960"/>
                <a:gd name="connsiteY89" fmla="*/ 3238727 h 3560196"/>
                <a:gd name="connsiteX90" fmla="*/ 3541937 w 4215960"/>
                <a:gd name="connsiteY90" fmla="*/ 3214914 h 3560196"/>
                <a:gd name="connsiteX91" fmla="*/ 3540350 w 4215960"/>
                <a:gd name="connsiteY91" fmla="*/ 3205390 h 3560196"/>
                <a:gd name="connsiteX92" fmla="*/ 3527649 w 4215960"/>
                <a:gd name="connsiteY92" fmla="*/ 3167291 h 3560196"/>
                <a:gd name="connsiteX93" fmla="*/ 3533999 w 4215960"/>
                <a:gd name="connsiteY93" fmla="*/ 3119665 h 3560196"/>
                <a:gd name="connsiteX94" fmla="*/ 3545112 w 4215960"/>
                <a:gd name="connsiteY94" fmla="*/ 3064102 h 3560196"/>
                <a:gd name="connsiteX95" fmla="*/ 3507012 w 4215960"/>
                <a:gd name="connsiteY95" fmla="*/ 3033940 h 3560196"/>
                <a:gd name="connsiteX96" fmla="*/ 3540349 w 4215960"/>
                <a:gd name="connsiteY96" fmla="*/ 3024415 h 3560196"/>
                <a:gd name="connsiteX97" fmla="*/ 3518124 w 4215960"/>
                <a:gd name="connsiteY97" fmla="*/ 2987902 h 3560196"/>
                <a:gd name="connsiteX98" fmla="*/ 3556225 w 4215960"/>
                <a:gd name="connsiteY98" fmla="*/ 2983141 h 3560196"/>
                <a:gd name="connsiteX99" fmla="*/ 3562574 w 4215960"/>
                <a:gd name="connsiteY99" fmla="*/ 2949802 h 3560196"/>
                <a:gd name="connsiteX100" fmla="*/ 3624488 w 4215960"/>
                <a:gd name="connsiteY100" fmla="*/ 2959329 h 3560196"/>
                <a:gd name="connsiteX101" fmla="*/ 3657601 w 4215960"/>
                <a:gd name="connsiteY101" fmla="*/ 2974521 h 3560196"/>
                <a:gd name="connsiteX102" fmla="*/ 3623808 w 4215960"/>
                <a:gd name="connsiteY102" fmla="*/ 3015569 h 3560196"/>
                <a:gd name="connsiteX103" fmla="*/ 3662816 w 4215960"/>
                <a:gd name="connsiteY103" fmla="*/ 3123065 h 3560196"/>
                <a:gd name="connsiteX104" fmla="*/ 3715203 w 4215960"/>
                <a:gd name="connsiteY104" fmla="*/ 3154363 h 3560196"/>
                <a:gd name="connsiteX105" fmla="*/ 3767137 w 4215960"/>
                <a:gd name="connsiteY105" fmla="*/ 3112181 h 3560196"/>
                <a:gd name="connsiteX106" fmla="*/ 3852862 w 4215960"/>
                <a:gd name="connsiteY106" fmla="*/ 3063648 h 3560196"/>
                <a:gd name="connsiteX107" fmla="*/ 3835626 w 4215960"/>
                <a:gd name="connsiteY107" fmla="*/ 2974747 h 3560196"/>
                <a:gd name="connsiteX108" fmla="*/ 3912960 w 4215960"/>
                <a:gd name="connsiteY108" fmla="*/ 2842078 h 3560196"/>
                <a:gd name="connsiteX109" fmla="*/ 4205514 w 4215960"/>
                <a:gd name="connsiteY109" fmla="*/ 2508930 h 3560196"/>
                <a:gd name="connsiteX110" fmla="*/ 4124097 w 4215960"/>
                <a:gd name="connsiteY110" fmla="*/ 2499858 h 3560196"/>
                <a:gd name="connsiteX111" fmla="*/ 4128634 w 4215960"/>
                <a:gd name="connsiteY111" fmla="*/ 2408010 h 3560196"/>
                <a:gd name="connsiteX112" fmla="*/ 4079647 w 4215960"/>
                <a:gd name="connsiteY112" fmla="*/ 2382838 h 3560196"/>
                <a:gd name="connsiteX113" fmla="*/ 3995510 w 4215960"/>
                <a:gd name="connsiteY113" fmla="*/ 2414360 h 3560196"/>
                <a:gd name="connsiteX114" fmla="*/ 3958771 w 4215960"/>
                <a:gd name="connsiteY114" fmla="*/ 2378075 h 3560196"/>
                <a:gd name="connsiteX115" fmla="*/ 4003448 w 4215960"/>
                <a:gd name="connsiteY115" fmla="*/ 2355170 h 3560196"/>
                <a:gd name="connsiteX116" fmla="*/ 3874181 w 4215960"/>
                <a:gd name="connsiteY116" fmla="*/ 2141991 h 3560196"/>
                <a:gd name="connsiteX117" fmla="*/ 3889147 w 4215960"/>
                <a:gd name="connsiteY117" fmla="*/ 2111828 h 3560196"/>
                <a:gd name="connsiteX118" fmla="*/ 3865562 w 4215960"/>
                <a:gd name="connsiteY118" fmla="*/ 1996168 h 3560196"/>
                <a:gd name="connsiteX119" fmla="*/ 3706813 w 4215960"/>
                <a:gd name="connsiteY119" fmla="*/ 1985282 h 3560196"/>
                <a:gd name="connsiteX120" fmla="*/ 3673475 w 4215960"/>
                <a:gd name="connsiteY120" fmla="*/ 2034040 h 3560196"/>
                <a:gd name="connsiteX121" fmla="*/ 3584575 w 4215960"/>
                <a:gd name="connsiteY121" fmla="*/ 2048556 h 3560196"/>
                <a:gd name="connsiteX122" fmla="*/ 3590925 w 4215960"/>
                <a:gd name="connsiteY122" fmla="*/ 2026557 h 3560196"/>
                <a:gd name="connsiteX123" fmla="*/ 3537403 w 4215960"/>
                <a:gd name="connsiteY123" fmla="*/ 2010456 h 3560196"/>
                <a:gd name="connsiteX124" fmla="*/ 3512684 w 4215960"/>
                <a:gd name="connsiteY124" fmla="*/ 1845355 h 3560196"/>
                <a:gd name="connsiteX125" fmla="*/ 3232377 w 4215960"/>
                <a:gd name="connsiteY125" fmla="*/ 1778680 h 3560196"/>
                <a:gd name="connsiteX126" fmla="*/ 3096078 w 4215960"/>
                <a:gd name="connsiteY126" fmla="*/ 1821996 h 3560196"/>
                <a:gd name="connsiteX127" fmla="*/ 2964089 w 4215960"/>
                <a:gd name="connsiteY127" fmla="*/ 1814512 h 3560196"/>
                <a:gd name="connsiteX128" fmla="*/ 2831646 w 4215960"/>
                <a:gd name="connsiteY128" fmla="*/ 1703614 h 3560196"/>
                <a:gd name="connsiteX129" fmla="*/ 2618468 w 4215960"/>
                <a:gd name="connsiteY129" fmla="*/ 1400401 h 3560196"/>
                <a:gd name="connsiteX130" fmla="*/ 2220006 w 4215960"/>
                <a:gd name="connsiteY130" fmla="*/ 1260928 h 3560196"/>
                <a:gd name="connsiteX131" fmla="*/ 1821543 w 4215960"/>
                <a:gd name="connsiteY131" fmla="*/ 1284514 h 3560196"/>
                <a:gd name="connsiteX132" fmla="*/ 1799771 w 4215960"/>
                <a:gd name="connsiteY132" fmla="*/ 1211943 h 3560196"/>
                <a:gd name="connsiteX133" fmla="*/ 1756228 w 4215960"/>
                <a:gd name="connsiteY133" fmla="*/ 1139371 h 3560196"/>
                <a:gd name="connsiteX134" fmla="*/ 1625600 w 4215960"/>
                <a:gd name="connsiteY134" fmla="*/ 986971 h 3560196"/>
                <a:gd name="connsiteX135" fmla="*/ 1589314 w 4215960"/>
                <a:gd name="connsiteY135" fmla="*/ 928914 h 3560196"/>
                <a:gd name="connsiteX136" fmla="*/ 1574800 w 4215960"/>
                <a:gd name="connsiteY136" fmla="*/ 892628 h 3560196"/>
                <a:gd name="connsiteX137" fmla="*/ 1538514 w 4215960"/>
                <a:gd name="connsiteY137" fmla="*/ 856343 h 3560196"/>
                <a:gd name="connsiteX138" fmla="*/ 1509485 w 4215960"/>
                <a:gd name="connsiteY138" fmla="*/ 820057 h 3560196"/>
                <a:gd name="connsiteX139" fmla="*/ 1473200 w 4215960"/>
                <a:gd name="connsiteY139" fmla="*/ 783771 h 3560196"/>
                <a:gd name="connsiteX140" fmla="*/ 1436914 w 4215960"/>
                <a:gd name="connsiteY140" fmla="*/ 718457 h 3560196"/>
                <a:gd name="connsiteX141" fmla="*/ 1357085 w 4215960"/>
                <a:gd name="connsiteY141" fmla="*/ 624114 h 3560196"/>
                <a:gd name="connsiteX142" fmla="*/ 1335314 w 4215960"/>
                <a:gd name="connsiteY142" fmla="*/ 602343 h 3560196"/>
                <a:gd name="connsiteX143" fmla="*/ 1277257 w 4215960"/>
                <a:gd name="connsiteY143" fmla="*/ 529771 h 3560196"/>
                <a:gd name="connsiteX144" fmla="*/ 1219200 w 4215960"/>
                <a:gd name="connsiteY144" fmla="*/ 464457 h 3560196"/>
                <a:gd name="connsiteX145" fmla="*/ 1161143 w 4215960"/>
                <a:gd name="connsiteY145" fmla="*/ 406400 h 3560196"/>
                <a:gd name="connsiteX146" fmla="*/ 1081314 w 4215960"/>
                <a:gd name="connsiteY146" fmla="*/ 362857 h 3560196"/>
                <a:gd name="connsiteX147" fmla="*/ 1052285 w 4215960"/>
                <a:gd name="connsiteY147" fmla="*/ 333828 h 3560196"/>
                <a:gd name="connsiteX148" fmla="*/ 1001485 w 4215960"/>
                <a:gd name="connsiteY148" fmla="*/ 304800 h 3560196"/>
                <a:gd name="connsiteX149" fmla="*/ 979714 w 4215960"/>
                <a:gd name="connsiteY149" fmla="*/ 290285 h 3560196"/>
                <a:gd name="connsiteX150" fmla="*/ 928914 w 4215960"/>
                <a:gd name="connsiteY150" fmla="*/ 246743 h 3560196"/>
                <a:gd name="connsiteX151" fmla="*/ 907143 w 4215960"/>
                <a:gd name="connsiteY151" fmla="*/ 232228 h 3560196"/>
                <a:gd name="connsiteX152" fmla="*/ 885371 w 4215960"/>
                <a:gd name="connsiteY152" fmla="*/ 224971 h 3560196"/>
                <a:gd name="connsiteX153" fmla="*/ 849085 w 4215960"/>
                <a:gd name="connsiteY153" fmla="*/ 188685 h 3560196"/>
                <a:gd name="connsiteX154" fmla="*/ 820057 w 4215960"/>
                <a:gd name="connsiteY154" fmla="*/ 166914 h 3560196"/>
                <a:gd name="connsiteX155" fmla="*/ 812800 w 4215960"/>
                <a:gd name="connsiteY155" fmla="*/ 145143 h 3560196"/>
                <a:gd name="connsiteX156" fmla="*/ 762000 w 4215960"/>
                <a:gd name="connsiteY156" fmla="*/ 116114 h 3560196"/>
                <a:gd name="connsiteX157" fmla="*/ 740228 w 4215960"/>
                <a:gd name="connsiteY157" fmla="*/ 101600 h 3560196"/>
                <a:gd name="connsiteX158" fmla="*/ 703943 w 4215960"/>
                <a:gd name="connsiteY158" fmla="*/ 65314 h 3560196"/>
                <a:gd name="connsiteX159" fmla="*/ 689428 w 4215960"/>
                <a:gd name="connsiteY159" fmla="*/ 50800 h 3560196"/>
                <a:gd name="connsiteX160" fmla="*/ 660400 w 4215960"/>
                <a:gd name="connsiteY160" fmla="*/ 43543 h 3560196"/>
                <a:gd name="connsiteX161" fmla="*/ 638628 w 4215960"/>
                <a:gd name="connsiteY161" fmla="*/ 36285 h 3560196"/>
                <a:gd name="connsiteX162" fmla="*/ 602343 w 4215960"/>
                <a:gd name="connsiteY162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641825 w 4215960"/>
                <a:gd name="connsiteY62" fmla="*/ 3335562 h 3560196"/>
                <a:gd name="connsiteX63" fmla="*/ 2897413 w 4215960"/>
                <a:gd name="connsiteY63" fmla="*/ 3422874 h 3560196"/>
                <a:gd name="connsiteX64" fmla="*/ 2878362 w 4215960"/>
                <a:gd name="connsiteY64" fmla="*/ 3381600 h 3560196"/>
                <a:gd name="connsiteX65" fmla="*/ 2930750 w 4215960"/>
                <a:gd name="connsiteY65" fmla="*/ 3391125 h 3560196"/>
                <a:gd name="connsiteX66" fmla="*/ 2910113 w 4215960"/>
                <a:gd name="connsiteY66" fmla="*/ 3357787 h 3560196"/>
                <a:gd name="connsiteX67" fmla="*/ 2931432 w 4215960"/>
                <a:gd name="connsiteY67" fmla="*/ 3341233 h 3560196"/>
                <a:gd name="connsiteX68" fmla="*/ 3052535 w 4215960"/>
                <a:gd name="connsiteY68" fmla="*/ 3426506 h 3560196"/>
                <a:gd name="connsiteX69" fmla="*/ 3087912 w 4215960"/>
                <a:gd name="connsiteY69" fmla="*/ 3413349 h 3560196"/>
                <a:gd name="connsiteX70" fmla="*/ 3140299 w 4215960"/>
                <a:gd name="connsiteY70" fmla="*/ 3478438 h 3560196"/>
                <a:gd name="connsiteX71" fmla="*/ 3160937 w 4215960"/>
                <a:gd name="connsiteY71" fmla="*/ 3537175 h 3560196"/>
                <a:gd name="connsiteX72" fmla="*/ 3268887 w 4215960"/>
                <a:gd name="connsiteY72" fmla="*/ 3556224 h 3560196"/>
                <a:gd name="connsiteX73" fmla="*/ 3208563 w 4215960"/>
                <a:gd name="connsiteY73" fmla="*/ 3489549 h 3560196"/>
                <a:gd name="connsiteX74" fmla="*/ 3205387 w 4215960"/>
                <a:gd name="connsiteY74" fmla="*/ 3421287 h 3560196"/>
                <a:gd name="connsiteX75" fmla="*/ 3259362 w 4215960"/>
                <a:gd name="connsiteY75" fmla="*/ 3476850 h 3560196"/>
                <a:gd name="connsiteX76" fmla="*/ 3308575 w 4215960"/>
                <a:gd name="connsiteY76" fmla="*/ 3481612 h 3560196"/>
                <a:gd name="connsiteX77" fmla="*/ 3302225 w 4215960"/>
                <a:gd name="connsiteY77" fmla="*/ 3432400 h 3560196"/>
                <a:gd name="connsiteX78" fmla="*/ 3362550 w 4215960"/>
                <a:gd name="connsiteY78" fmla="*/ 3437162 h 3560196"/>
                <a:gd name="connsiteX79" fmla="*/ 3424462 w 4215960"/>
                <a:gd name="connsiteY79" fmla="*/ 3480024 h 3560196"/>
                <a:gd name="connsiteX80" fmla="*/ 3456212 w 4215960"/>
                <a:gd name="connsiteY80" fmla="*/ 3467325 h 3560196"/>
                <a:gd name="connsiteX81" fmla="*/ 3449863 w 4215960"/>
                <a:gd name="connsiteY81" fmla="*/ 3432400 h 3560196"/>
                <a:gd name="connsiteX82" fmla="*/ 3491138 w 4215960"/>
                <a:gd name="connsiteY82" fmla="*/ 3408588 h 3560196"/>
                <a:gd name="connsiteX83" fmla="*/ 3575275 w 4215960"/>
                <a:gd name="connsiteY83" fmla="*/ 3465738 h 3560196"/>
                <a:gd name="connsiteX84" fmla="*/ 3592738 w 4215960"/>
                <a:gd name="connsiteY84" fmla="*/ 3364140 h 3560196"/>
                <a:gd name="connsiteX85" fmla="*/ 3567338 w 4215960"/>
                <a:gd name="connsiteY85" fmla="*/ 3341914 h 3560196"/>
                <a:gd name="connsiteX86" fmla="*/ 3494312 w 4215960"/>
                <a:gd name="connsiteY86" fmla="*/ 3299051 h 3560196"/>
                <a:gd name="connsiteX87" fmla="*/ 3516537 w 4215960"/>
                <a:gd name="connsiteY87" fmla="*/ 3273652 h 3560196"/>
                <a:gd name="connsiteX88" fmla="*/ 3537175 w 4215960"/>
                <a:gd name="connsiteY88" fmla="*/ 3251426 h 3560196"/>
                <a:gd name="connsiteX89" fmla="*/ 3591150 w 4215960"/>
                <a:gd name="connsiteY89" fmla="*/ 3283177 h 3560196"/>
                <a:gd name="connsiteX90" fmla="*/ 3597500 w 4215960"/>
                <a:gd name="connsiteY90" fmla="*/ 3238727 h 3560196"/>
                <a:gd name="connsiteX91" fmla="*/ 3541937 w 4215960"/>
                <a:gd name="connsiteY91" fmla="*/ 3214914 h 3560196"/>
                <a:gd name="connsiteX92" fmla="*/ 3540350 w 4215960"/>
                <a:gd name="connsiteY92" fmla="*/ 3205390 h 3560196"/>
                <a:gd name="connsiteX93" fmla="*/ 3527649 w 4215960"/>
                <a:gd name="connsiteY93" fmla="*/ 3167291 h 3560196"/>
                <a:gd name="connsiteX94" fmla="*/ 3533999 w 4215960"/>
                <a:gd name="connsiteY94" fmla="*/ 3119665 h 3560196"/>
                <a:gd name="connsiteX95" fmla="*/ 3545112 w 4215960"/>
                <a:gd name="connsiteY95" fmla="*/ 3064102 h 3560196"/>
                <a:gd name="connsiteX96" fmla="*/ 3507012 w 4215960"/>
                <a:gd name="connsiteY96" fmla="*/ 3033940 h 3560196"/>
                <a:gd name="connsiteX97" fmla="*/ 3540349 w 4215960"/>
                <a:gd name="connsiteY97" fmla="*/ 3024415 h 3560196"/>
                <a:gd name="connsiteX98" fmla="*/ 3518124 w 4215960"/>
                <a:gd name="connsiteY98" fmla="*/ 2987902 h 3560196"/>
                <a:gd name="connsiteX99" fmla="*/ 3556225 w 4215960"/>
                <a:gd name="connsiteY99" fmla="*/ 2983141 h 3560196"/>
                <a:gd name="connsiteX100" fmla="*/ 3562574 w 4215960"/>
                <a:gd name="connsiteY100" fmla="*/ 2949802 h 3560196"/>
                <a:gd name="connsiteX101" fmla="*/ 3624488 w 4215960"/>
                <a:gd name="connsiteY101" fmla="*/ 2959329 h 3560196"/>
                <a:gd name="connsiteX102" fmla="*/ 3657601 w 4215960"/>
                <a:gd name="connsiteY102" fmla="*/ 2974521 h 3560196"/>
                <a:gd name="connsiteX103" fmla="*/ 3623808 w 4215960"/>
                <a:gd name="connsiteY103" fmla="*/ 3015569 h 3560196"/>
                <a:gd name="connsiteX104" fmla="*/ 3662816 w 4215960"/>
                <a:gd name="connsiteY104" fmla="*/ 3123065 h 3560196"/>
                <a:gd name="connsiteX105" fmla="*/ 3715203 w 4215960"/>
                <a:gd name="connsiteY105" fmla="*/ 3154363 h 3560196"/>
                <a:gd name="connsiteX106" fmla="*/ 3767137 w 4215960"/>
                <a:gd name="connsiteY106" fmla="*/ 3112181 h 3560196"/>
                <a:gd name="connsiteX107" fmla="*/ 3852862 w 4215960"/>
                <a:gd name="connsiteY107" fmla="*/ 3063648 h 3560196"/>
                <a:gd name="connsiteX108" fmla="*/ 3835626 w 4215960"/>
                <a:gd name="connsiteY108" fmla="*/ 2974747 h 3560196"/>
                <a:gd name="connsiteX109" fmla="*/ 3912960 w 4215960"/>
                <a:gd name="connsiteY109" fmla="*/ 2842078 h 3560196"/>
                <a:gd name="connsiteX110" fmla="*/ 4205514 w 4215960"/>
                <a:gd name="connsiteY110" fmla="*/ 2508930 h 3560196"/>
                <a:gd name="connsiteX111" fmla="*/ 4124097 w 4215960"/>
                <a:gd name="connsiteY111" fmla="*/ 2499858 h 3560196"/>
                <a:gd name="connsiteX112" fmla="*/ 4128634 w 4215960"/>
                <a:gd name="connsiteY112" fmla="*/ 2408010 h 3560196"/>
                <a:gd name="connsiteX113" fmla="*/ 4079647 w 4215960"/>
                <a:gd name="connsiteY113" fmla="*/ 2382838 h 3560196"/>
                <a:gd name="connsiteX114" fmla="*/ 3995510 w 4215960"/>
                <a:gd name="connsiteY114" fmla="*/ 2414360 h 3560196"/>
                <a:gd name="connsiteX115" fmla="*/ 3958771 w 4215960"/>
                <a:gd name="connsiteY115" fmla="*/ 2378075 h 3560196"/>
                <a:gd name="connsiteX116" fmla="*/ 4003448 w 4215960"/>
                <a:gd name="connsiteY116" fmla="*/ 2355170 h 3560196"/>
                <a:gd name="connsiteX117" fmla="*/ 3874181 w 4215960"/>
                <a:gd name="connsiteY117" fmla="*/ 2141991 h 3560196"/>
                <a:gd name="connsiteX118" fmla="*/ 3889147 w 4215960"/>
                <a:gd name="connsiteY118" fmla="*/ 2111828 h 3560196"/>
                <a:gd name="connsiteX119" fmla="*/ 3865562 w 4215960"/>
                <a:gd name="connsiteY119" fmla="*/ 1996168 h 3560196"/>
                <a:gd name="connsiteX120" fmla="*/ 3706813 w 4215960"/>
                <a:gd name="connsiteY120" fmla="*/ 1985282 h 3560196"/>
                <a:gd name="connsiteX121" fmla="*/ 3673475 w 4215960"/>
                <a:gd name="connsiteY121" fmla="*/ 2034040 h 3560196"/>
                <a:gd name="connsiteX122" fmla="*/ 3584575 w 4215960"/>
                <a:gd name="connsiteY122" fmla="*/ 2048556 h 3560196"/>
                <a:gd name="connsiteX123" fmla="*/ 3590925 w 4215960"/>
                <a:gd name="connsiteY123" fmla="*/ 2026557 h 3560196"/>
                <a:gd name="connsiteX124" fmla="*/ 3537403 w 4215960"/>
                <a:gd name="connsiteY124" fmla="*/ 2010456 h 3560196"/>
                <a:gd name="connsiteX125" fmla="*/ 3512684 w 4215960"/>
                <a:gd name="connsiteY125" fmla="*/ 1845355 h 3560196"/>
                <a:gd name="connsiteX126" fmla="*/ 3232377 w 4215960"/>
                <a:gd name="connsiteY126" fmla="*/ 1778680 h 3560196"/>
                <a:gd name="connsiteX127" fmla="*/ 3096078 w 4215960"/>
                <a:gd name="connsiteY127" fmla="*/ 1821996 h 3560196"/>
                <a:gd name="connsiteX128" fmla="*/ 2964089 w 4215960"/>
                <a:gd name="connsiteY128" fmla="*/ 1814512 h 3560196"/>
                <a:gd name="connsiteX129" fmla="*/ 2831646 w 4215960"/>
                <a:gd name="connsiteY129" fmla="*/ 1703614 h 3560196"/>
                <a:gd name="connsiteX130" fmla="*/ 2618468 w 4215960"/>
                <a:gd name="connsiteY130" fmla="*/ 1400401 h 3560196"/>
                <a:gd name="connsiteX131" fmla="*/ 2220006 w 4215960"/>
                <a:gd name="connsiteY131" fmla="*/ 1260928 h 3560196"/>
                <a:gd name="connsiteX132" fmla="*/ 1821543 w 4215960"/>
                <a:gd name="connsiteY132" fmla="*/ 1284514 h 3560196"/>
                <a:gd name="connsiteX133" fmla="*/ 1799771 w 4215960"/>
                <a:gd name="connsiteY133" fmla="*/ 1211943 h 3560196"/>
                <a:gd name="connsiteX134" fmla="*/ 1756228 w 4215960"/>
                <a:gd name="connsiteY134" fmla="*/ 1139371 h 3560196"/>
                <a:gd name="connsiteX135" fmla="*/ 1625600 w 4215960"/>
                <a:gd name="connsiteY135" fmla="*/ 986971 h 3560196"/>
                <a:gd name="connsiteX136" fmla="*/ 1589314 w 4215960"/>
                <a:gd name="connsiteY136" fmla="*/ 928914 h 3560196"/>
                <a:gd name="connsiteX137" fmla="*/ 1574800 w 4215960"/>
                <a:gd name="connsiteY137" fmla="*/ 892628 h 3560196"/>
                <a:gd name="connsiteX138" fmla="*/ 1538514 w 4215960"/>
                <a:gd name="connsiteY138" fmla="*/ 856343 h 3560196"/>
                <a:gd name="connsiteX139" fmla="*/ 1509485 w 4215960"/>
                <a:gd name="connsiteY139" fmla="*/ 820057 h 3560196"/>
                <a:gd name="connsiteX140" fmla="*/ 1473200 w 4215960"/>
                <a:gd name="connsiteY140" fmla="*/ 783771 h 3560196"/>
                <a:gd name="connsiteX141" fmla="*/ 1436914 w 4215960"/>
                <a:gd name="connsiteY141" fmla="*/ 718457 h 3560196"/>
                <a:gd name="connsiteX142" fmla="*/ 1357085 w 4215960"/>
                <a:gd name="connsiteY142" fmla="*/ 624114 h 3560196"/>
                <a:gd name="connsiteX143" fmla="*/ 1335314 w 4215960"/>
                <a:gd name="connsiteY143" fmla="*/ 602343 h 3560196"/>
                <a:gd name="connsiteX144" fmla="*/ 1277257 w 4215960"/>
                <a:gd name="connsiteY144" fmla="*/ 529771 h 3560196"/>
                <a:gd name="connsiteX145" fmla="*/ 1219200 w 4215960"/>
                <a:gd name="connsiteY145" fmla="*/ 464457 h 3560196"/>
                <a:gd name="connsiteX146" fmla="*/ 1161143 w 4215960"/>
                <a:gd name="connsiteY146" fmla="*/ 406400 h 3560196"/>
                <a:gd name="connsiteX147" fmla="*/ 1081314 w 4215960"/>
                <a:gd name="connsiteY147" fmla="*/ 362857 h 3560196"/>
                <a:gd name="connsiteX148" fmla="*/ 1052285 w 4215960"/>
                <a:gd name="connsiteY148" fmla="*/ 333828 h 3560196"/>
                <a:gd name="connsiteX149" fmla="*/ 1001485 w 4215960"/>
                <a:gd name="connsiteY149" fmla="*/ 304800 h 3560196"/>
                <a:gd name="connsiteX150" fmla="*/ 979714 w 4215960"/>
                <a:gd name="connsiteY150" fmla="*/ 290285 h 3560196"/>
                <a:gd name="connsiteX151" fmla="*/ 928914 w 4215960"/>
                <a:gd name="connsiteY151" fmla="*/ 246743 h 3560196"/>
                <a:gd name="connsiteX152" fmla="*/ 907143 w 4215960"/>
                <a:gd name="connsiteY152" fmla="*/ 232228 h 3560196"/>
                <a:gd name="connsiteX153" fmla="*/ 885371 w 4215960"/>
                <a:gd name="connsiteY153" fmla="*/ 224971 h 3560196"/>
                <a:gd name="connsiteX154" fmla="*/ 849085 w 4215960"/>
                <a:gd name="connsiteY154" fmla="*/ 188685 h 3560196"/>
                <a:gd name="connsiteX155" fmla="*/ 820057 w 4215960"/>
                <a:gd name="connsiteY155" fmla="*/ 166914 h 3560196"/>
                <a:gd name="connsiteX156" fmla="*/ 812800 w 4215960"/>
                <a:gd name="connsiteY156" fmla="*/ 145143 h 3560196"/>
                <a:gd name="connsiteX157" fmla="*/ 762000 w 4215960"/>
                <a:gd name="connsiteY157" fmla="*/ 116114 h 3560196"/>
                <a:gd name="connsiteX158" fmla="*/ 740228 w 4215960"/>
                <a:gd name="connsiteY158" fmla="*/ 101600 h 3560196"/>
                <a:gd name="connsiteX159" fmla="*/ 703943 w 4215960"/>
                <a:gd name="connsiteY159" fmla="*/ 65314 h 3560196"/>
                <a:gd name="connsiteX160" fmla="*/ 689428 w 4215960"/>
                <a:gd name="connsiteY160" fmla="*/ 50800 h 3560196"/>
                <a:gd name="connsiteX161" fmla="*/ 660400 w 4215960"/>
                <a:gd name="connsiteY161" fmla="*/ 43543 h 3560196"/>
                <a:gd name="connsiteX162" fmla="*/ 638628 w 4215960"/>
                <a:gd name="connsiteY162" fmla="*/ 36285 h 3560196"/>
                <a:gd name="connsiteX163" fmla="*/ 602343 w 4215960"/>
                <a:gd name="connsiteY163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854550 w 4215960"/>
                <a:gd name="connsiteY62" fmla="*/ 3438750 h 3560196"/>
                <a:gd name="connsiteX63" fmla="*/ 2897413 w 4215960"/>
                <a:gd name="connsiteY63" fmla="*/ 3422874 h 3560196"/>
                <a:gd name="connsiteX64" fmla="*/ 2878362 w 4215960"/>
                <a:gd name="connsiteY64" fmla="*/ 3381600 h 3560196"/>
                <a:gd name="connsiteX65" fmla="*/ 2930750 w 4215960"/>
                <a:gd name="connsiteY65" fmla="*/ 3391125 h 3560196"/>
                <a:gd name="connsiteX66" fmla="*/ 2910113 w 4215960"/>
                <a:gd name="connsiteY66" fmla="*/ 3357787 h 3560196"/>
                <a:gd name="connsiteX67" fmla="*/ 2931432 w 4215960"/>
                <a:gd name="connsiteY67" fmla="*/ 3341233 h 3560196"/>
                <a:gd name="connsiteX68" fmla="*/ 3052535 w 4215960"/>
                <a:gd name="connsiteY68" fmla="*/ 3426506 h 3560196"/>
                <a:gd name="connsiteX69" fmla="*/ 3087912 w 4215960"/>
                <a:gd name="connsiteY69" fmla="*/ 3413349 h 3560196"/>
                <a:gd name="connsiteX70" fmla="*/ 3140299 w 4215960"/>
                <a:gd name="connsiteY70" fmla="*/ 3478438 h 3560196"/>
                <a:gd name="connsiteX71" fmla="*/ 3160937 w 4215960"/>
                <a:gd name="connsiteY71" fmla="*/ 3537175 h 3560196"/>
                <a:gd name="connsiteX72" fmla="*/ 3268887 w 4215960"/>
                <a:gd name="connsiteY72" fmla="*/ 3556224 h 3560196"/>
                <a:gd name="connsiteX73" fmla="*/ 3208563 w 4215960"/>
                <a:gd name="connsiteY73" fmla="*/ 3489549 h 3560196"/>
                <a:gd name="connsiteX74" fmla="*/ 3205387 w 4215960"/>
                <a:gd name="connsiteY74" fmla="*/ 3421287 h 3560196"/>
                <a:gd name="connsiteX75" fmla="*/ 3259362 w 4215960"/>
                <a:gd name="connsiteY75" fmla="*/ 3476850 h 3560196"/>
                <a:gd name="connsiteX76" fmla="*/ 3308575 w 4215960"/>
                <a:gd name="connsiteY76" fmla="*/ 3481612 h 3560196"/>
                <a:gd name="connsiteX77" fmla="*/ 3302225 w 4215960"/>
                <a:gd name="connsiteY77" fmla="*/ 3432400 h 3560196"/>
                <a:gd name="connsiteX78" fmla="*/ 3362550 w 4215960"/>
                <a:gd name="connsiteY78" fmla="*/ 3437162 h 3560196"/>
                <a:gd name="connsiteX79" fmla="*/ 3424462 w 4215960"/>
                <a:gd name="connsiteY79" fmla="*/ 3480024 h 3560196"/>
                <a:gd name="connsiteX80" fmla="*/ 3456212 w 4215960"/>
                <a:gd name="connsiteY80" fmla="*/ 3467325 h 3560196"/>
                <a:gd name="connsiteX81" fmla="*/ 3449863 w 4215960"/>
                <a:gd name="connsiteY81" fmla="*/ 3432400 h 3560196"/>
                <a:gd name="connsiteX82" fmla="*/ 3491138 w 4215960"/>
                <a:gd name="connsiteY82" fmla="*/ 3408588 h 3560196"/>
                <a:gd name="connsiteX83" fmla="*/ 3575275 w 4215960"/>
                <a:gd name="connsiteY83" fmla="*/ 3465738 h 3560196"/>
                <a:gd name="connsiteX84" fmla="*/ 3592738 w 4215960"/>
                <a:gd name="connsiteY84" fmla="*/ 3364140 h 3560196"/>
                <a:gd name="connsiteX85" fmla="*/ 3567338 w 4215960"/>
                <a:gd name="connsiteY85" fmla="*/ 3341914 h 3560196"/>
                <a:gd name="connsiteX86" fmla="*/ 3494312 w 4215960"/>
                <a:gd name="connsiteY86" fmla="*/ 3299051 h 3560196"/>
                <a:gd name="connsiteX87" fmla="*/ 3516537 w 4215960"/>
                <a:gd name="connsiteY87" fmla="*/ 3273652 h 3560196"/>
                <a:gd name="connsiteX88" fmla="*/ 3537175 w 4215960"/>
                <a:gd name="connsiteY88" fmla="*/ 3251426 h 3560196"/>
                <a:gd name="connsiteX89" fmla="*/ 3591150 w 4215960"/>
                <a:gd name="connsiteY89" fmla="*/ 3283177 h 3560196"/>
                <a:gd name="connsiteX90" fmla="*/ 3597500 w 4215960"/>
                <a:gd name="connsiteY90" fmla="*/ 3238727 h 3560196"/>
                <a:gd name="connsiteX91" fmla="*/ 3541937 w 4215960"/>
                <a:gd name="connsiteY91" fmla="*/ 3214914 h 3560196"/>
                <a:gd name="connsiteX92" fmla="*/ 3540350 w 4215960"/>
                <a:gd name="connsiteY92" fmla="*/ 3205390 h 3560196"/>
                <a:gd name="connsiteX93" fmla="*/ 3527649 w 4215960"/>
                <a:gd name="connsiteY93" fmla="*/ 3167291 h 3560196"/>
                <a:gd name="connsiteX94" fmla="*/ 3533999 w 4215960"/>
                <a:gd name="connsiteY94" fmla="*/ 3119665 h 3560196"/>
                <a:gd name="connsiteX95" fmla="*/ 3545112 w 4215960"/>
                <a:gd name="connsiteY95" fmla="*/ 3064102 h 3560196"/>
                <a:gd name="connsiteX96" fmla="*/ 3507012 w 4215960"/>
                <a:gd name="connsiteY96" fmla="*/ 3033940 h 3560196"/>
                <a:gd name="connsiteX97" fmla="*/ 3540349 w 4215960"/>
                <a:gd name="connsiteY97" fmla="*/ 3024415 h 3560196"/>
                <a:gd name="connsiteX98" fmla="*/ 3518124 w 4215960"/>
                <a:gd name="connsiteY98" fmla="*/ 2987902 h 3560196"/>
                <a:gd name="connsiteX99" fmla="*/ 3556225 w 4215960"/>
                <a:gd name="connsiteY99" fmla="*/ 2983141 h 3560196"/>
                <a:gd name="connsiteX100" fmla="*/ 3562574 w 4215960"/>
                <a:gd name="connsiteY100" fmla="*/ 2949802 h 3560196"/>
                <a:gd name="connsiteX101" fmla="*/ 3624488 w 4215960"/>
                <a:gd name="connsiteY101" fmla="*/ 2959329 h 3560196"/>
                <a:gd name="connsiteX102" fmla="*/ 3657601 w 4215960"/>
                <a:gd name="connsiteY102" fmla="*/ 2974521 h 3560196"/>
                <a:gd name="connsiteX103" fmla="*/ 3623808 w 4215960"/>
                <a:gd name="connsiteY103" fmla="*/ 3015569 h 3560196"/>
                <a:gd name="connsiteX104" fmla="*/ 3662816 w 4215960"/>
                <a:gd name="connsiteY104" fmla="*/ 3123065 h 3560196"/>
                <a:gd name="connsiteX105" fmla="*/ 3715203 w 4215960"/>
                <a:gd name="connsiteY105" fmla="*/ 3154363 h 3560196"/>
                <a:gd name="connsiteX106" fmla="*/ 3767137 w 4215960"/>
                <a:gd name="connsiteY106" fmla="*/ 3112181 h 3560196"/>
                <a:gd name="connsiteX107" fmla="*/ 3852862 w 4215960"/>
                <a:gd name="connsiteY107" fmla="*/ 3063648 h 3560196"/>
                <a:gd name="connsiteX108" fmla="*/ 3835626 w 4215960"/>
                <a:gd name="connsiteY108" fmla="*/ 2974747 h 3560196"/>
                <a:gd name="connsiteX109" fmla="*/ 3912960 w 4215960"/>
                <a:gd name="connsiteY109" fmla="*/ 2842078 h 3560196"/>
                <a:gd name="connsiteX110" fmla="*/ 4205514 w 4215960"/>
                <a:gd name="connsiteY110" fmla="*/ 2508930 h 3560196"/>
                <a:gd name="connsiteX111" fmla="*/ 4124097 w 4215960"/>
                <a:gd name="connsiteY111" fmla="*/ 2499858 h 3560196"/>
                <a:gd name="connsiteX112" fmla="*/ 4128634 w 4215960"/>
                <a:gd name="connsiteY112" fmla="*/ 2408010 h 3560196"/>
                <a:gd name="connsiteX113" fmla="*/ 4079647 w 4215960"/>
                <a:gd name="connsiteY113" fmla="*/ 2382838 h 3560196"/>
                <a:gd name="connsiteX114" fmla="*/ 3995510 w 4215960"/>
                <a:gd name="connsiteY114" fmla="*/ 2414360 h 3560196"/>
                <a:gd name="connsiteX115" fmla="*/ 3958771 w 4215960"/>
                <a:gd name="connsiteY115" fmla="*/ 2378075 h 3560196"/>
                <a:gd name="connsiteX116" fmla="*/ 4003448 w 4215960"/>
                <a:gd name="connsiteY116" fmla="*/ 2355170 h 3560196"/>
                <a:gd name="connsiteX117" fmla="*/ 3874181 w 4215960"/>
                <a:gd name="connsiteY117" fmla="*/ 2141991 h 3560196"/>
                <a:gd name="connsiteX118" fmla="*/ 3889147 w 4215960"/>
                <a:gd name="connsiteY118" fmla="*/ 2111828 h 3560196"/>
                <a:gd name="connsiteX119" fmla="*/ 3865562 w 4215960"/>
                <a:gd name="connsiteY119" fmla="*/ 1996168 h 3560196"/>
                <a:gd name="connsiteX120" fmla="*/ 3706813 w 4215960"/>
                <a:gd name="connsiteY120" fmla="*/ 1985282 h 3560196"/>
                <a:gd name="connsiteX121" fmla="*/ 3673475 w 4215960"/>
                <a:gd name="connsiteY121" fmla="*/ 2034040 h 3560196"/>
                <a:gd name="connsiteX122" fmla="*/ 3584575 w 4215960"/>
                <a:gd name="connsiteY122" fmla="*/ 2048556 h 3560196"/>
                <a:gd name="connsiteX123" fmla="*/ 3590925 w 4215960"/>
                <a:gd name="connsiteY123" fmla="*/ 2026557 h 3560196"/>
                <a:gd name="connsiteX124" fmla="*/ 3537403 w 4215960"/>
                <a:gd name="connsiteY124" fmla="*/ 2010456 h 3560196"/>
                <a:gd name="connsiteX125" fmla="*/ 3512684 w 4215960"/>
                <a:gd name="connsiteY125" fmla="*/ 1845355 h 3560196"/>
                <a:gd name="connsiteX126" fmla="*/ 3232377 w 4215960"/>
                <a:gd name="connsiteY126" fmla="*/ 1778680 h 3560196"/>
                <a:gd name="connsiteX127" fmla="*/ 3096078 w 4215960"/>
                <a:gd name="connsiteY127" fmla="*/ 1821996 h 3560196"/>
                <a:gd name="connsiteX128" fmla="*/ 2964089 w 4215960"/>
                <a:gd name="connsiteY128" fmla="*/ 1814512 h 3560196"/>
                <a:gd name="connsiteX129" fmla="*/ 2831646 w 4215960"/>
                <a:gd name="connsiteY129" fmla="*/ 1703614 h 3560196"/>
                <a:gd name="connsiteX130" fmla="*/ 2618468 w 4215960"/>
                <a:gd name="connsiteY130" fmla="*/ 1400401 h 3560196"/>
                <a:gd name="connsiteX131" fmla="*/ 2220006 w 4215960"/>
                <a:gd name="connsiteY131" fmla="*/ 1260928 h 3560196"/>
                <a:gd name="connsiteX132" fmla="*/ 1821543 w 4215960"/>
                <a:gd name="connsiteY132" fmla="*/ 1284514 h 3560196"/>
                <a:gd name="connsiteX133" fmla="*/ 1799771 w 4215960"/>
                <a:gd name="connsiteY133" fmla="*/ 1211943 h 3560196"/>
                <a:gd name="connsiteX134" fmla="*/ 1756228 w 4215960"/>
                <a:gd name="connsiteY134" fmla="*/ 1139371 h 3560196"/>
                <a:gd name="connsiteX135" fmla="*/ 1625600 w 4215960"/>
                <a:gd name="connsiteY135" fmla="*/ 986971 h 3560196"/>
                <a:gd name="connsiteX136" fmla="*/ 1589314 w 4215960"/>
                <a:gd name="connsiteY136" fmla="*/ 928914 h 3560196"/>
                <a:gd name="connsiteX137" fmla="*/ 1574800 w 4215960"/>
                <a:gd name="connsiteY137" fmla="*/ 892628 h 3560196"/>
                <a:gd name="connsiteX138" fmla="*/ 1538514 w 4215960"/>
                <a:gd name="connsiteY138" fmla="*/ 856343 h 3560196"/>
                <a:gd name="connsiteX139" fmla="*/ 1509485 w 4215960"/>
                <a:gd name="connsiteY139" fmla="*/ 820057 h 3560196"/>
                <a:gd name="connsiteX140" fmla="*/ 1473200 w 4215960"/>
                <a:gd name="connsiteY140" fmla="*/ 783771 h 3560196"/>
                <a:gd name="connsiteX141" fmla="*/ 1436914 w 4215960"/>
                <a:gd name="connsiteY141" fmla="*/ 718457 h 3560196"/>
                <a:gd name="connsiteX142" fmla="*/ 1357085 w 4215960"/>
                <a:gd name="connsiteY142" fmla="*/ 624114 h 3560196"/>
                <a:gd name="connsiteX143" fmla="*/ 1335314 w 4215960"/>
                <a:gd name="connsiteY143" fmla="*/ 602343 h 3560196"/>
                <a:gd name="connsiteX144" fmla="*/ 1277257 w 4215960"/>
                <a:gd name="connsiteY144" fmla="*/ 529771 h 3560196"/>
                <a:gd name="connsiteX145" fmla="*/ 1219200 w 4215960"/>
                <a:gd name="connsiteY145" fmla="*/ 464457 h 3560196"/>
                <a:gd name="connsiteX146" fmla="*/ 1161143 w 4215960"/>
                <a:gd name="connsiteY146" fmla="*/ 406400 h 3560196"/>
                <a:gd name="connsiteX147" fmla="*/ 1081314 w 4215960"/>
                <a:gd name="connsiteY147" fmla="*/ 362857 h 3560196"/>
                <a:gd name="connsiteX148" fmla="*/ 1052285 w 4215960"/>
                <a:gd name="connsiteY148" fmla="*/ 333828 h 3560196"/>
                <a:gd name="connsiteX149" fmla="*/ 1001485 w 4215960"/>
                <a:gd name="connsiteY149" fmla="*/ 304800 h 3560196"/>
                <a:gd name="connsiteX150" fmla="*/ 979714 w 4215960"/>
                <a:gd name="connsiteY150" fmla="*/ 290285 h 3560196"/>
                <a:gd name="connsiteX151" fmla="*/ 928914 w 4215960"/>
                <a:gd name="connsiteY151" fmla="*/ 246743 h 3560196"/>
                <a:gd name="connsiteX152" fmla="*/ 907143 w 4215960"/>
                <a:gd name="connsiteY152" fmla="*/ 232228 h 3560196"/>
                <a:gd name="connsiteX153" fmla="*/ 885371 w 4215960"/>
                <a:gd name="connsiteY153" fmla="*/ 224971 h 3560196"/>
                <a:gd name="connsiteX154" fmla="*/ 849085 w 4215960"/>
                <a:gd name="connsiteY154" fmla="*/ 188685 h 3560196"/>
                <a:gd name="connsiteX155" fmla="*/ 820057 w 4215960"/>
                <a:gd name="connsiteY155" fmla="*/ 166914 h 3560196"/>
                <a:gd name="connsiteX156" fmla="*/ 812800 w 4215960"/>
                <a:gd name="connsiteY156" fmla="*/ 145143 h 3560196"/>
                <a:gd name="connsiteX157" fmla="*/ 762000 w 4215960"/>
                <a:gd name="connsiteY157" fmla="*/ 116114 h 3560196"/>
                <a:gd name="connsiteX158" fmla="*/ 740228 w 4215960"/>
                <a:gd name="connsiteY158" fmla="*/ 101600 h 3560196"/>
                <a:gd name="connsiteX159" fmla="*/ 703943 w 4215960"/>
                <a:gd name="connsiteY159" fmla="*/ 65314 h 3560196"/>
                <a:gd name="connsiteX160" fmla="*/ 689428 w 4215960"/>
                <a:gd name="connsiteY160" fmla="*/ 50800 h 3560196"/>
                <a:gd name="connsiteX161" fmla="*/ 660400 w 4215960"/>
                <a:gd name="connsiteY161" fmla="*/ 43543 h 3560196"/>
                <a:gd name="connsiteX162" fmla="*/ 638628 w 4215960"/>
                <a:gd name="connsiteY162" fmla="*/ 36285 h 3560196"/>
                <a:gd name="connsiteX163" fmla="*/ 602343 w 4215960"/>
                <a:gd name="connsiteY163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643412 w 4215960"/>
                <a:gd name="connsiteY62" fmla="*/ 3340325 h 3560196"/>
                <a:gd name="connsiteX63" fmla="*/ 2854550 w 4215960"/>
                <a:gd name="connsiteY63" fmla="*/ 3438750 h 3560196"/>
                <a:gd name="connsiteX64" fmla="*/ 2897413 w 4215960"/>
                <a:gd name="connsiteY64" fmla="*/ 3422874 h 3560196"/>
                <a:gd name="connsiteX65" fmla="*/ 2878362 w 4215960"/>
                <a:gd name="connsiteY65" fmla="*/ 3381600 h 3560196"/>
                <a:gd name="connsiteX66" fmla="*/ 2930750 w 4215960"/>
                <a:gd name="connsiteY66" fmla="*/ 3391125 h 3560196"/>
                <a:gd name="connsiteX67" fmla="*/ 2910113 w 4215960"/>
                <a:gd name="connsiteY67" fmla="*/ 3357787 h 3560196"/>
                <a:gd name="connsiteX68" fmla="*/ 2931432 w 4215960"/>
                <a:gd name="connsiteY68" fmla="*/ 3341233 h 3560196"/>
                <a:gd name="connsiteX69" fmla="*/ 3052535 w 4215960"/>
                <a:gd name="connsiteY69" fmla="*/ 3426506 h 3560196"/>
                <a:gd name="connsiteX70" fmla="*/ 3087912 w 4215960"/>
                <a:gd name="connsiteY70" fmla="*/ 3413349 h 3560196"/>
                <a:gd name="connsiteX71" fmla="*/ 3140299 w 4215960"/>
                <a:gd name="connsiteY71" fmla="*/ 3478438 h 3560196"/>
                <a:gd name="connsiteX72" fmla="*/ 3160937 w 4215960"/>
                <a:gd name="connsiteY72" fmla="*/ 3537175 h 3560196"/>
                <a:gd name="connsiteX73" fmla="*/ 3268887 w 4215960"/>
                <a:gd name="connsiteY73" fmla="*/ 3556224 h 3560196"/>
                <a:gd name="connsiteX74" fmla="*/ 3208563 w 4215960"/>
                <a:gd name="connsiteY74" fmla="*/ 3489549 h 3560196"/>
                <a:gd name="connsiteX75" fmla="*/ 3205387 w 4215960"/>
                <a:gd name="connsiteY75" fmla="*/ 3421287 h 3560196"/>
                <a:gd name="connsiteX76" fmla="*/ 3259362 w 4215960"/>
                <a:gd name="connsiteY76" fmla="*/ 3476850 h 3560196"/>
                <a:gd name="connsiteX77" fmla="*/ 3308575 w 4215960"/>
                <a:gd name="connsiteY77" fmla="*/ 3481612 h 3560196"/>
                <a:gd name="connsiteX78" fmla="*/ 3302225 w 4215960"/>
                <a:gd name="connsiteY78" fmla="*/ 3432400 h 3560196"/>
                <a:gd name="connsiteX79" fmla="*/ 3362550 w 4215960"/>
                <a:gd name="connsiteY79" fmla="*/ 3437162 h 3560196"/>
                <a:gd name="connsiteX80" fmla="*/ 3424462 w 4215960"/>
                <a:gd name="connsiteY80" fmla="*/ 3480024 h 3560196"/>
                <a:gd name="connsiteX81" fmla="*/ 3456212 w 4215960"/>
                <a:gd name="connsiteY81" fmla="*/ 3467325 h 3560196"/>
                <a:gd name="connsiteX82" fmla="*/ 3449863 w 4215960"/>
                <a:gd name="connsiteY82" fmla="*/ 3432400 h 3560196"/>
                <a:gd name="connsiteX83" fmla="*/ 3491138 w 4215960"/>
                <a:gd name="connsiteY83" fmla="*/ 3408588 h 3560196"/>
                <a:gd name="connsiteX84" fmla="*/ 3575275 w 4215960"/>
                <a:gd name="connsiteY84" fmla="*/ 3465738 h 3560196"/>
                <a:gd name="connsiteX85" fmla="*/ 3592738 w 4215960"/>
                <a:gd name="connsiteY85" fmla="*/ 3364140 h 3560196"/>
                <a:gd name="connsiteX86" fmla="*/ 3567338 w 4215960"/>
                <a:gd name="connsiteY86" fmla="*/ 3341914 h 3560196"/>
                <a:gd name="connsiteX87" fmla="*/ 3494312 w 4215960"/>
                <a:gd name="connsiteY87" fmla="*/ 3299051 h 3560196"/>
                <a:gd name="connsiteX88" fmla="*/ 3516537 w 4215960"/>
                <a:gd name="connsiteY88" fmla="*/ 3273652 h 3560196"/>
                <a:gd name="connsiteX89" fmla="*/ 3537175 w 4215960"/>
                <a:gd name="connsiteY89" fmla="*/ 3251426 h 3560196"/>
                <a:gd name="connsiteX90" fmla="*/ 3591150 w 4215960"/>
                <a:gd name="connsiteY90" fmla="*/ 3283177 h 3560196"/>
                <a:gd name="connsiteX91" fmla="*/ 3597500 w 4215960"/>
                <a:gd name="connsiteY91" fmla="*/ 3238727 h 3560196"/>
                <a:gd name="connsiteX92" fmla="*/ 3541937 w 4215960"/>
                <a:gd name="connsiteY92" fmla="*/ 3214914 h 3560196"/>
                <a:gd name="connsiteX93" fmla="*/ 3540350 w 4215960"/>
                <a:gd name="connsiteY93" fmla="*/ 3205390 h 3560196"/>
                <a:gd name="connsiteX94" fmla="*/ 3527649 w 4215960"/>
                <a:gd name="connsiteY94" fmla="*/ 3167291 h 3560196"/>
                <a:gd name="connsiteX95" fmla="*/ 3533999 w 4215960"/>
                <a:gd name="connsiteY95" fmla="*/ 3119665 h 3560196"/>
                <a:gd name="connsiteX96" fmla="*/ 3545112 w 4215960"/>
                <a:gd name="connsiteY96" fmla="*/ 3064102 h 3560196"/>
                <a:gd name="connsiteX97" fmla="*/ 3507012 w 4215960"/>
                <a:gd name="connsiteY97" fmla="*/ 3033940 h 3560196"/>
                <a:gd name="connsiteX98" fmla="*/ 3540349 w 4215960"/>
                <a:gd name="connsiteY98" fmla="*/ 3024415 h 3560196"/>
                <a:gd name="connsiteX99" fmla="*/ 3518124 w 4215960"/>
                <a:gd name="connsiteY99" fmla="*/ 2987902 h 3560196"/>
                <a:gd name="connsiteX100" fmla="*/ 3556225 w 4215960"/>
                <a:gd name="connsiteY100" fmla="*/ 2983141 h 3560196"/>
                <a:gd name="connsiteX101" fmla="*/ 3562574 w 4215960"/>
                <a:gd name="connsiteY101" fmla="*/ 2949802 h 3560196"/>
                <a:gd name="connsiteX102" fmla="*/ 3624488 w 4215960"/>
                <a:gd name="connsiteY102" fmla="*/ 2959329 h 3560196"/>
                <a:gd name="connsiteX103" fmla="*/ 3657601 w 4215960"/>
                <a:gd name="connsiteY103" fmla="*/ 2974521 h 3560196"/>
                <a:gd name="connsiteX104" fmla="*/ 3623808 w 4215960"/>
                <a:gd name="connsiteY104" fmla="*/ 3015569 h 3560196"/>
                <a:gd name="connsiteX105" fmla="*/ 3662816 w 4215960"/>
                <a:gd name="connsiteY105" fmla="*/ 3123065 h 3560196"/>
                <a:gd name="connsiteX106" fmla="*/ 3715203 w 4215960"/>
                <a:gd name="connsiteY106" fmla="*/ 3154363 h 3560196"/>
                <a:gd name="connsiteX107" fmla="*/ 3767137 w 4215960"/>
                <a:gd name="connsiteY107" fmla="*/ 3112181 h 3560196"/>
                <a:gd name="connsiteX108" fmla="*/ 3852862 w 4215960"/>
                <a:gd name="connsiteY108" fmla="*/ 3063648 h 3560196"/>
                <a:gd name="connsiteX109" fmla="*/ 3835626 w 4215960"/>
                <a:gd name="connsiteY109" fmla="*/ 2974747 h 3560196"/>
                <a:gd name="connsiteX110" fmla="*/ 3912960 w 4215960"/>
                <a:gd name="connsiteY110" fmla="*/ 2842078 h 3560196"/>
                <a:gd name="connsiteX111" fmla="*/ 4205514 w 4215960"/>
                <a:gd name="connsiteY111" fmla="*/ 2508930 h 3560196"/>
                <a:gd name="connsiteX112" fmla="*/ 4124097 w 4215960"/>
                <a:gd name="connsiteY112" fmla="*/ 2499858 h 3560196"/>
                <a:gd name="connsiteX113" fmla="*/ 4128634 w 4215960"/>
                <a:gd name="connsiteY113" fmla="*/ 2408010 h 3560196"/>
                <a:gd name="connsiteX114" fmla="*/ 4079647 w 4215960"/>
                <a:gd name="connsiteY114" fmla="*/ 2382838 h 3560196"/>
                <a:gd name="connsiteX115" fmla="*/ 3995510 w 4215960"/>
                <a:gd name="connsiteY115" fmla="*/ 2414360 h 3560196"/>
                <a:gd name="connsiteX116" fmla="*/ 3958771 w 4215960"/>
                <a:gd name="connsiteY116" fmla="*/ 2378075 h 3560196"/>
                <a:gd name="connsiteX117" fmla="*/ 4003448 w 4215960"/>
                <a:gd name="connsiteY117" fmla="*/ 2355170 h 3560196"/>
                <a:gd name="connsiteX118" fmla="*/ 3874181 w 4215960"/>
                <a:gd name="connsiteY118" fmla="*/ 2141991 h 3560196"/>
                <a:gd name="connsiteX119" fmla="*/ 3889147 w 4215960"/>
                <a:gd name="connsiteY119" fmla="*/ 2111828 h 3560196"/>
                <a:gd name="connsiteX120" fmla="*/ 3865562 w 4215960"/>
                <a:gd name="connsiteY120" fmla="*/ 1996168 h 3560196"/>
                <a:gd name="connsiteX121" fmla="*/ 3706813 w 4215960"/>
                <a:gd name="connsiteY121" fmla="*/ 1985282 h 3560196"/>
                <a:gd name="connsiteX122" fmla="*/ 3673475 w 4215960"/>
                <a:gd name="connsiteY122" fmla="*/ 2034040 h 3560196"/>
                <a:gd name="connsiteX123" fmla="*/ 3584575 w 4215960"/>
                <a:gd name="connsiteY123" fmla="*/ 2048556 h 3560196"/>
                <a:gd name="connsiteX124" fmla="*/ 3590925 w 4215960"/>
                <a:gd name="connsiteY124" fmla="*/ 2026557 h 3560196"/>
                <a:gd name="connsiteX125" fmla="*/ 3537403 w 4215960"/>
                <a:gd name="connsiteY125" fmla="*/ 2010456 h 3560196"/>
                <a:gd name="connsiteX126" fmla="*/ 3512684 w 4215960"/>
                <a:gd name="connsiteY126" fmla="*/ 1845355 h 3560196"/>
                <a:gd name="connsiteX127" fmla="*/ 3232377 w 4215960"/>
                <a:gd name="connsiteY127" fmla="*/ 1778680 h 3560196"/>
                <a:gd name="connsiteX128" fmla="*/ 3096078 w 4215960"/>
                <a:gd name="connsiteY128" fmla="*/ 1821996 h 3560196"/>
                <a:gd name="connsiteX129" fmla="*/ 2964089 w 4215960"/>
                <a:gd name="connsiteY129" fmla="*/ 1814512 h 3560196"/>
                <a:gd name="connsiteX130" fmla="*/ 2831646 w 4215960"/>
                <a:gd name="connsiteY130" fmla="*/ 1703614 h 3560196"/>
                <a:gd name="connsiteX131" fmla="*/ 2618468 w 4215960"/>
                <a:gd name="connsiteY131" fmla="*/ 1400401 h 3560196"/>
                <a:gd name="connsiteX132" fmla="*/ 2220006 w 4215960"/>
                <a:gd name="connsiteY132" fmla="*/ 1260928 h 3560196"/>
                <a:gd name="connsiteX133" fmla="*/ 1821543 w 4215960"/>
                <a:gd name="connsiteY133" fmla="*/ 1284514 h 3560196"/>
                <a:gd name="connsiteX134" fmla="*/ 1799771 w 4215960"/>
                <a:gd name="connsiteY134" fmla="*/ 1211943 h 3560196"/>
                <a:gd name="connsiteX135" fmla="*/ 1756228 w 4215960"/>
                <a:gd name="connsiteY135" fmla="*/ 1139371 h 3560196"/>
                <a:gd name="connsiteX136" fmla="*/ 1625600 w 4215960"/>
                <a:gd name="connsiteY136" fmla="*/ 986971 h 3560196"/>
                <a:gd name="connsiteX137" fmla="*/ 1589314 w 4215960"/>
                <a:gd name="connsiteY137" fmla="*/ 928914 h 3560196"/>
                <a:gd name="connsiteX138" fmla="*/ 1574800 w 4215960"/>
                <a:gd name="connsiteY138" fmla="*/ 892628 h 3560196"/>
                <a:gd name="connsiteX139" fmla="*/ 1538514 w 4215960"/>
                <a:gd name="connsiteY139" fmla="*/ 856343 h 3560196"/>
                <a:gd name="connsiteX140" fmla="*/ 1509485 w 4215960"/>
                <a:gd name="connsiteY140" fmla="*/ 820057 h 3560196"/>
                <a:gd name="connsiteX141" fmla="*/ 1473200 w 4215960"/>
                <a:gd name="connsiteY141" fmla="*/ 783771 h 3560196"/>
                <a:gd name="connsiteX142" fmla="*/ 1436914 w 4215960"/>
                <a:gd name="connsiteY142" fmla="*/ 718457 h 3560196"/>
                <a:gd name="connsiteX143" fmla="*/ 1357085 w 4215960"/>
                <a:gd name="connsiteY143" fmla="*/ 624114 h 3560196"/>
                <a:gd name="connsiteX144" fmla="*/ 1335314 w 4215960"/>
                <a:gd name="connsiteY144" fmla="*/ 602343 h 3560196"/>
                <a:gd name="connsiteX145" fmla="*/ 1277257 w 4215960"/>
                <a:gd name="connsiteY145" fmla="*/ 529771 h 3560196"/>
                <a:gd name="connsiteX146" fmla="*/ 1219200 w 4215960"/>
                <a:gd name="connsiteY146" fmla="*/ 464457 h 3560196"/>
                <a:gd name="connsiteX147" fmla="*/ 1161143 w 4215960"/>
                <a:gd name="connsiteY147" fmla="*/ 406400 h 3560196"/>
                <a:gd name="connsiteX148" fmla="*/ 1081314 w 4215960"/>
                <a:gd name="connsiteY148" fmla="*/ 362857 h 3560196"/>
                <a:gd name="connsiteX149" fmla="*/ 1052285 w 4215960"/>
                <a:gd name="connsiteY149" fmla="*/ 333828 h 3560196"/>
                <a:gd name="connsiteX150" fmla="*/ 1001485 w 4215960"/>
                <a:gd name="connsiteY150" fmla="*/ 304800 h 3560196"/>
                <a:gd name="connsiteX151" fmla="*/ 979714 w 4215960"/>
                <a:gd name="connsiteY151" fmla="*/ 290285 h 3560196"/>
                <a:gd name="connsiteX152" fmla="*/ 928914 w 4215960"/>
                <a:gd name="connsiteY152" fmla="*/ 246743 h 3560196"/>
                <a:gd name="connsiteX153" fmla="*/ 907143 w 4215960"/>
                <a:gd name="connsiteY153" fmla="*/ 232228 h 3560196"/>
                <a:gd name="connsiteX154" fmla="*/ 885371 w 4215960"/>
                <a:gd name="connsiteY154" fmla="*/ 224971 h 3560196"/>
                <a:gd name="connsiteX155" fmla="*/ 849085 w 4215960"/>
                <a:gd name="connsiteY155" fmla="*/ 188685 h 3560196"/>
                <a:gd name="connsiteX156" fmla="*/ 820057 w 4215960"/>
                <a:gd name="connsiteY156" fmla="*/ 166914 h 3560196"/>
                <a:gd name="connsiteX157" fmla="*/ 812800 w 4215960"/>
                <a:gd name="connsiteY157" fmla="*/ 145143 h 3560196"/>
                <a:gd name="connsiteX158" fmla="*/ 762000 w 4215960"/>
                <a:gd name="connsiteY158" fmla="*/ 116114 h 3560196"/>
                <a:gd name="connsiteX159" fmla="*/ 740228 w 4215960"/>
                <a:gd name="connsiteY159" fmla="*/ 101600 h 3560196"/>
                <a:gd name="connsiteX160" fmla="*/ 703943 w 4215960"/>
                <a:gd name="connsiteY160" fmla="*/ 65314 h 3560196"/>
                <a:gd name="connsiteX161" fmla="*/ 689428 w 4215960"/>
                <a:gd name="connsiteY161" fmla="*/ 50800 h 3560196"/>
                <a:gd name="connsiteX162" fmla="*/ 660400 w 4215960"/>
                <a:gd name="connsiteY162" fmla="*/ 43543 h 3560196"/>
                <a:gd name="connsiteX163" fmla="*/ 638628 w 4215960"/>
                <a:gd name="connsiteY163" fmla="*/ 36285 h 3560196"/>
                <a:gd name="connsiteX164" fmla="*/ 602343 w 4215960"/>
                <a:gd name="connsiteY164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897412 w 4215960"/>
                <a:gd name="connsiteY62" fmla="*/ 3507013 h 3560196"/>
                <a:gd name="connsiteX63" fmla="*/ 2854550 w 4215960"/>
                <a:gd name="connsiteY63" fmla="*/ 3438750 h 3560196"/>
                <a:gd name="connsiteX64" fmla="*/ 2897413 w 4215960"/>
                <a:gd name="connsiteY64" fmla="*/ 3422874 h 3560196"/>
                <a:gd name="connsiteX65" fmla="*/ 2878362 w 4215960"/>
                <a:gd name="connsiteY65" fmla="*/ 3381600 h 3560196"/>
                <a:gd name="connsiteX66" fmla="*/ 2930750 w 4215960"/>
                <a:gd name="connsiteY66" fmla="*/ 3391125 h 3560196"/>
                <a:gd name="connsiteX67" fmla="*/ 2910113 w 4215960"/>
                <a:gd name="connsiteY67" fmla="*/ 3357787 h 3560196"/>
                <a:gd name="connsiteX68" fmla="*/ 2931432 w 4215960"/>
                <a:gd name="connsiteY68" fmla="*/ 3341233 h 3560196"/>
                <a:gd name="connsiteX69" fmla="*/ 3052535 w 4215960"/>
                <a:gd name="connsiteY69" fmla="*/ 3426506 h 3560196"/>
                <a:gd name="connsiteX70" fmla="*/ 3087912 w 4215960"/>
                <a:gd name="connsiteY70" fmla="*/ 3413349 h 3560196"/>
                <a:gd name="connsiteX71" fmla="*/ 3140299 w 4215960"/>
                <a:gd name="connsiteY71" fmla="*/ 3478438 h 3560196"/>
                <a:gd name="connsiteX72" fmla="*/ 3160937 w 4215960"/>
                <a:gd name="connsiteY72" fmla="*/ 3537175 h 3560196"/>
                <a:gd name="connsiteX73" fmla="*/ 3268887 w 4215960"/>
                <a:gd name="connsiteY73" fmla="*/ 3556224 h 3560196"/>
                <a:gd name="connsiteX74" fmla="*/ 3208563 w 4215960"/>
                <a:gd name="connsiteY74" fmla="*/ 3489549 h 3560196"/>
                <a:gd name="connsiteX75" fmla="*/ 3205387 w 4215960"/>
                <a:gd name="connsiteY75" fmla="*/ 3421287 h 3560196"/>
                <a:gd name="connsiteX76" fmla="*/ 3259362 w 4215960"/>
                <a:gd name="connsiteY76" fmla="*/ 3476850 h 3560196"/>
                <a:gd name="connsiteX77" fmla="*/ 3308575 w 4215960"/>
                <a:gd name="connsiteY77" fmla="*/ 3481612 h 3560196"/>
                <a:gd name="connsiteX78" fmla="*/ 3302225 w 4215960"/>
                <a:gd name="connsiteY78" fmla="*/ 3432400 h 3560196"/>
                <a:gd name="connsiteX79" fmla="*/ 3362550 w 4215960"/>
                <a:gd name="connsiteY79" fmla="*/ 3437162 h 3560196"/>
                <a:gd name="connsiteX80" fmla="*/ 3424462 w 4215960"/>
                <a:gd name="connsiteY80" fmla="*/ 3480024 h 3560196"/>
                <a:gd name="connsiteX81" fmla="*/ 3456212 w 4215960"/>
                <a:gd name="connsiteY81" fmla="*/ 3467325 h 3560196"/>
                <a:gd name="connsiteX82" fmla="*/ 3449863 w 4215960"/>
                <a:gd name="connsiteY82" fmla="*/ 3432400 h 3560196"/>
                <a:gd name="connsiteX83" fmla="*/ 3491138 w 4215960"/>
                <a:gd name="connsiteY83" fmla="*/ 3408588 h 3560196"/>
                <a:gd name="connsiteX84" fmla="*/ 3575275 w 4215960"/>
                <a:gd name="connsiteY84" fmla="*/ 3465738 h 3560196"/>
                <a:gd name="connsiteX85" fmla="*/ 3592738 w 4215960"/>
                <a:gd name="connsiteY85" fmla="*/ 3364140 h 3560196"/>
                <a:gd name="connsiteX86" fmla="*/ 3567338 w 4215960"/>
                <a:gd name="connsiteY86" fmla="*/ 3341914 h 3560196"/>
                <a:gd name="connsiteX87" fmla="*/ 3494312 w 4215960"/>
                <a:gd name="connsiteY87" fmla="*/ 3299051 h 3560196"/>
                <a:gd name="connsiteX88" fmla="*/ 3516537 w 4215960"/>
                <a:gd name="connsiteY88" fmla="*/ 3273652 h 3560196"/>
                <a:gd name="connsiteX89" fmla="*/ 3537175 w 4215960"/>
                <a:gd name="connsiteY89" fmla="*/ 3251426 h 3560196"/>
                <a:gd name="connsiteX90" fmla="*/ 3591150 w 4215960"/>
                <a:gd name="connsiteY90" fmla="*/ 3283177 h 3560196"/>
                <a:gd name="connsiteX91" fmla="*/ 3597500 w 4215960"/>
                <a:gd name="connsiteY91" fmla="*/ 3238727 h 3560196"/>
                <a:gd name="connsiteX92" fmla="*/ 3541937 w 4215960"/>
                <a:gd name="connsiteY92" fmla="*/ 3214914 h 3560196"/>
                <a:gd name="connsiteX93" fmla="*/ 3540350 w 4215960"/>
                <a:gd name="connsiteY93" fmla="*/ 3205390 h 3560196"/>
                <a:gd name="connsiteX94" fmla="*/ 3527649 w 4215960"/>
                <a:gd name="connsiteY94" fmla="*/ 3167291 h 3560196"/>
                <a:gd name="connsiteX95" fmla="*/ 3533999 w 4215960"/>
                <a:gd name="connsiteY95" fmla="*/ 3119665 h 3560196"/>
                <a:gd name="connsiteX96" fmla="*/ 3545112 w 4215960"/>
                <a:gd name="connsiteY96" fmla="*/ 3064102 h 3560196"/>
                <a:gd name="connsiteX97" fmla="*/ 3507012 w 4215960"/>
                <a:gd name="connsiteY97" fmla="*/ 3033940 h 3560196"/>
                <a:gd name="connsiteX98" fmla="*/ 3540349 w 4215960"/>
                <a:gd name="connsiteY98" fmla="*/ 3024415 h 3560196"/>
                <a:gd name="connsiteX99" fmla="*/ 3518124 w 4215960"/>
                <a:gd name="connsiteY99" fmla="*/ 2987902 h 3560196"/>
                <a:gd name="connsiteX100" fmla="*/ 3556225 w 4215960"/>
                <a:gd name="connsiteY100" fmla="*/ 2983141 h 3560196"/>
                <a:gd name="connsiteX101" fmla="*/ 3562574 w 4215960"/>
                <a:gd name="connsiteY101" fmla="*/ 2949802 h 3560196"/>
                <a:gd name="connsiteX102" fmla="*/ 3624488 w 4215960"/>
                <a:gd name="connsiteY102" fmla="*/ 2959329 h 3560196"/>
                <a:gd name="connsiteX103" fmla="*/ 3657601 w 4215960"/>
                <a:gd name="connsiteY103" fmla="*/ 2974521 h 3560196"/>
                <a:gd name="connsiteX104" fmla="*/ 3623808 w 4215960"/>
                <a:gd name="connsiteY104" fmla="*/ 3015569 h 3560196"/>
                <a:gd name="connsiteX105" fmla="*/ 3662816 w 4215960"/>
                <a:gd name="connsiteY105" fmla="*/ 3123065 h 3560196"/>
                <a:gd name="connsiteX106" fmla="*/ 3715203 w 4215960"/>
                <a:gd name="connsiteY106" fmla="*/ 3154363 h 3560196"/>
                <a:gd name="connsiteX107" fmla="*/ 3767137 w 4215960"/>
                <a:gd name="connsiteY107" fmla="*/ 3112181 h 3560196"/>
                <a:gd name="connsiteX108" fmla="*/ 3852862 w 4215960"/>
                <a:gd name="connsiteY108" fmla="*/ 3063648 h 3560196"/>
                <a:gd name="connsiteX109" fmla="*/ 3835626 w 4215960"/>
                <a:gd name="connsiteY109" fmla="*/ 2974747 h 3560196"/>
                <a:gd name="connsiteX110" fmla="*/ 3912960 w 4215960"/>
                <a:gd name="connsiteY110" fmla="*/ 2842078 h 3560196"/>
                <a:gd name="connsiteX111" fmla="*/ 4205514 w 4215960"/>
                <a:gd name="connsiteY111" fmla="*/ 2508930 h 3560196"/>
                <a:gd name="connsiteX112" fmla="*/ 4124097 w 4215960"/>
                <a:gd name="connsiteY112" fmla="*/ 2499858 h 3560196"/>
                <a:gd name="connsiteX113" fmla="*/ 4128634 w 4215960"/>
                <a:gd name="connsiteY113" fmla="*/ 2408010 h 3560196"/>
                <a:gd name="connsiteX114" fmla="*/ 4079647 w 4215960"/>
                <a:gd name="connsiteY114" fmla="*/ 2382838 h 3560196"/>
                <a:gd name="connsiteX115" fmla="*/ 3995510 w 4215960"/>
                <a:gd name="connsiteY115" fmla="*/ 2414360 h 3560196"/>
                <a:gd name="connsiteX116" fmla="*/ 3958771 w 4215960"/>
                <a:gd name="connsiteY116" fmla="*/ 2378075 h 3560196"/>
                <a:gd name="connsiteX117" fmla="*/ 4003448 w 4215960"/>
                <a:gd name="connsiteY117" fmla="*/ 2355170 h 3560196"/>
                <a:gd name="connsiteX118" fmla="*/ 3874181 w 4215960"/>
                <a:gd name="connsiteY118" fmla="*/ 2141991 h 3560196"/>
                <a:gd name="connsiteX119" fmla="*/ 3889147 w 4215960"/>
                <a:gd name="connsiteY119" fmla="*/ 2111828 h 3560196"/>
                <a:gd name="connsiteX120" fmla="*/ 3865562 w 4215960"/>
                <a:gd name="connsiteY120" fmla="*/ 1996168 h 3560196"/>
                <a:gd name="connsiteX121" fmla="*/ 3706813 w 4215960"/>
                <a:gd name="connsiteY121" fmla="*/ 1985282 h 3560196"/>
                <a:gd name="connsiteX122" fmla="*/ 3673475 w 4215960"/>
                <a:gd name="connsiteY122" fmla="*/ 2034040 h 3560196"/>
                <a:gd name="connsiteX123" fmla="*/ 3584575 w 4215960"/>
                <a:gd name="connsiteY123" fmla="*/ 2048556 h 3560196"/>
                <a:gd name="connsiteX124" fmla="*/ 3590925 w 4215960"/>
                <a:gd name="connsiteY124" fmla="*/ 2026557 h 3560196"/>
                <a:gd name="connsiteX125" fmla="*/ 3537403 w 4215960"/>
                <a:gd name="connsiteY125" fmla="*/ 2010456 h 3560196"/>
                <a:gd name="connsiteX126" fmla="*/ 3512684 w 4215960"/>
                <a:gd name="connsiteY126" fmla="*/ 1845355 h 3560196"/>
                <a:gd name="connsiteX127" fmla="*/ 3232377 w 4215960"/>
                <a:gd name="connsiteY127" fmla="*/ 1778680 h 3560196"/>
                <a:gd name="connsiteX128" fmla="*/ 3096078 w 4215960"/>
                <a:gd name="connsiteY128" fmla="*/ 1821996 h 3560196"/>
                <a:gd name="connsiteX129" fmla="*/ 2964089 w 4215960"/>
                <a:gd name="connsiteY129" fmla="*/ 1814512 h 3560196"/>
                <a:gd name="connsiteX130" fmla="*/ 2831646 w 4215960"/>
                <a:gd name="connsiteY130" fmla="*/ 1703614 h 3560196"/>
                <a:gd name="connsiteX131" fmla="*/ 2618468 w 4215960"/>
                <a:gd name="connsiteY131" fmla="*/ 1400401 h 3560196"/>
                <a:gd name="connsiteX132" fmla="*/ 2220006 w 4215960"/>
                <a:gd name="connsiteY132" fmla="*/ 1260928 h 3560196"/>
                <a:gd name="connsiteX133" fmla="*/ 1821543 w 4215960"/>
                <a:gd name="connsiteY133" fmla="*/ 1284514 h 3560196"/>
                <a:gd name="connsiteX134" fmla="*/ 1799771 w 4215960"/>
                <a:gd name="connsiteY134" fmla="*/ 1211943 h 3560196"/>
                <a:gd name="connsiteX135" fmla="*/ 1756228 w 4215960"/>
                <a:gd name="connsiteY135" fmla="*/ 1139371 h 3560196"/>
                <a:gd name="connsiteX136" fmla="*/ 1625600 w 4215960"/>
                <a:gd name="connsiteY136" fmla="*/ 986971 h 3560196"/>
                <a:gd name="connsiteX137" fmla="*/ 1589314 w 4215960"/>
                <a:gd name="connsiteY137" fmla="*/ 928914 h 3560196"/>
                <a:gd name="connsiteX138" fmla="*/ 1574800 w 4215960"/>
                <a:gd name="connsiteY138" fmla="*/ 892628 h 3560196"/>
                <a:gd name="connsiteX139" fmla="*/ 1538514 w 4215960"/>
                <a:gd name="connsiteY139" fmla="*/ 856343 h 3560196"/>
                <a:gd name="connsiteX140" fmla="*/ 1509485 w 4215960"/>
                <a:gd name="connsiteY140" fmla="*/ 820057 h 3560196"/>
                <a:gd name="connsiteX141" fmla="*/ 1473200 w 4215960"/>
                <a:gd name="connsiteY141" fmla="*/ 783771 h 3560196"/>
                <a:gd name="connsiteX142" fmla="*/ 1436914 w 4215960"/>
                <a:gd name="connsiteY142" fmla="*/ 718457 h 3560196"/>
                <a:gd name="connsiteX143" fmla="*/ 1357085 w 4215960"/>
                <a:gd name="connsiteY143" fmla="*/ 624114 h 3560196"/>
                <a:gd name="connsiteX144" fmla="*/ 1335314 w 4215960"/>
                <a:gd name="connsiteY144" fmla="*/ 602343 h 3560196"/>
                <a:gd name="connsiteX145" fmla="*/ 1277257 w 4215960"/>
                <a:gd name="connsiteY145" fmla="*/ 529771 h 3560196"/>
                <a:gd name="connsiteX146" fmla="*/ 1219200 w 4215960"/>
                <a:gd name="connsiteY146" fmla="*/ 464457 h 3560196"/>
                <a:gd name="connsiteX147" fmla="*/ 1161143 w 4215960"/>
                <a:gd name="connsiteY147" fmla="*/ 406400 h 3560196"/>
                <a:gd name="connsiteX148" fmla="*/ 1081314 w 4215960"/>
                <a:gd name="connsiteY148" fmla="*/ 362857 h 3560196"/>
                <a:gd name="connsiteX149" fmla="*/ 1052285 w 4215960"/>
                <a:gd name="connsiteY149" fmla="*/ 333828 h 3560196"/>
                <a:gd name="connsiteX150" fmla="*/ 1001485 w 4215960"/>
                <a:gd name="connsiteY150" fmla="*/ 304800 h 3560196"/>
                <a:gd name="connsiteX151" fmla="*/ 979714 w 4215960"/>
                <a:gd name="connsiteY151" fmla="*/ 290285 h 3560196"/>
                <a:gd name="connsiteX152" fmla="*/ 928914 w 4215960"/>
                <a:gd name="connsiteY152" fmla="*/ 246743 h 3560196"/>
                <a:gd name="connsiteX153" fmla="*/ 907143 w 4215960"/>
                <a:gd name="connsiteY153" fmla="*/ 232228 h 3560196"/>
                <a:gd name="connsiteX154" fmla="*/ 885371 w 4215960"/>
                <a:gd name="connsiteY154" fmla="*/ 224971 h 3560196"/>
                <a:gd name="connsiteX155" fmla="*/ 849085 w 4215960"/>
                <a:gd name="connsiteY155" fmla="*/ 188685 h 3560196"/>
                <a:gd name="connsiteX156" fmla="*/ 820057 w 4215960"/>
                <a:gd name="connsiteY156" fmla="*/ 166914 h 3560196"/>
                <a:gd name="connsiteX157" fmla="*/ 812800 w 4215960"/>
                <a:gd name="connsiteY157" fmla="*/ 145143 h 3560196"/>
                <a:gd name="connsiteX158" fmla="*/ 762000 w 4215960"/>
                <a:gd name="connsiteY158" fmla="*/ 116114 h 3560196"/>
                <a:gd name="connsiteX159" fmla="*/ 740228 w 4215960"/>
                <a:gd name="connsiteY159" fmla="*/ 101600 h 3560196"/>
                <a:gd name="connsiteX160" fmla="*/ 703943 w 4215960"/>
                <a:gd name="connsiteY160" fmla="*/ 65314 h 3560196"/>
                <a:gd name="connsiteX161" fmla="*/ 689428 w 4215960"/>
                <a:gd name="connsiteY161" fmla="*/ 50800 h 3560196"/>
                <a:gd name="connsiteX162" fmla="*/ 660400 w 4215960"/>
                <a:gd name="connsiteY162" fmla="*/ 43543 h 3560196"/>
                <a:gd name="connsiteX163" fmla="*/ 638628 w 4215960"/>
                <a:gd name="connsiteY163" fmla="*/ 36285 h 3560196"/>
                <a:gd name="connsiteX164" fmla="*/ 602343 w 4215960"/>
                <a:gd name="connsiteY164" fmla="*/ 0 h 3560196"/>
                <a:gd name="connsiteX0" fmla="*/ 602343 w 4215960"/>
                <a:gd name="connsiteY0" fmla="*/ 0 h 3560196"/>
                <a:gd name="connsiteX1" fmla="*/ 406400 w 4215960"/>
                <a:gd name="connsiteY1" fmla="*/ 7257 h 3560196"/>
                <a:gd name="connsiteX2" fmla="*/ 362857 w 4215960"/>
                <a:gd name="connsiteY2" fmla="*/ 36285 h 3560196"/>
                <a:gd name="connsiteX3" fmla="*/ 312057 w 4215960"/>
                <a:gd name="connsiteY3" fmla="*/ 50800 h 3560196"/>
                <a:gd name="connsiteX4" fmla="*/ 239485 w 4215960"/>
                <a:gd name="connsiteY4" fmla="*/ 101600 h 3560196"/>
                <a:gd name="connsiteX5" fmla="*/ 210457 w 4215960"/>
                <a:gd name="connsiteY5" fmla="*/ 108857 h 3560196"/>
                <a:gd name="connsiteX6" fmla="*/ 159657 w 4215960"/>
                <a:gd name="connsiteY6" fmla="*/ 137885 h 3560196"/>
                <a:gd name="connsiteX7" fmla="*/ 130628 w 4215960"/>
                <a:gd name="connsiteY7" fmla="*/ 166914 h 3560196"/>
                <a:gd name="connsiteX8" fmla="*/ 108857 w 4215960"/>
                <a:gd name="connsiteY8" fmla="*/ 188685 h 3560196"/>
                <a:gd name="connsiteX9" fmla="*/ 94343 w 4215960"/>
                <a:gd name="connsiteY9" fmla="*/ 203200 h 3560196"/>
                <a:gd name="connsiteX10" fmla="*/ 43543 w 4215960"/>
                <a:gd name="connsiteY10" fmla="*/ 283028 h 3560196"/>
                <a:gd name="connsiteX11" fmla="*/ 14514 w 4215960"/>
                <a:gd name="connsiteY11" fmla="*/ 362857 h 3560196"/>
                <a:gd name="connsiteX12" fmla="*/ 0 w 4215960"/>
                <a:gd name="connsiteY12" fmla="*/ 420914 h 3560196"/>
                <a:gd name="connsiteX13" fmla="*/ 7257 w 4215960"/>
                <a:gd name="connsiteY13" fmla="*/ 1393371 h 3560196"/>
                <a:gd name="connsiteX14" fmla="*/ 29028 w 4215960"/>
                <a:gd name="connsiteY14" fmla="*/ 1494971 h 3560196"/>
                <a:gd name="connsiteX15" fmla="*/ 43543 w 4215960"/>
                <a:gd name="connsiteY15" fmla="*/ 1531257 h 3560196"/>
                <a:gd name="connsiteX16" fmla="*/ 58057 w 4215960"/>
                <a:gd name="connsiteY16" fmla="*/ 1596571 h 3560196"/>
                <a:gd name="connsiteX17" fmla="*/ 79828 w 4215960"/>
                <a:gd name="connsiteY17" fmla="*/ 1647371 h 3560196"/>
                <a:gd name="connsiteX18" fmla="*/ 116114 w 4215960"/>
                <a:gd name="connsiteY18" fmla="*/ 1763485 h 3560196"/>
                <a:gd name="connsiteX19" fmla="*/ 137885 w 4215960"/>
                <a:gd name="connsiteY19" fmla="*/ 1828800 h 3560196"/>
                <a:gd name="connsiteX20" fmla="*/ 145143 w 4215960"/>
                <a:gd name="connsiteY20" fmla="*/ 1850571 h 3560196"/>
                <a:gd name="connsiteX21" fmla="*/ 166914 w 4215960"/>
                <a:gd name="connsiteY21" fmla="*/ 1894114 h 3560196"/>
                <a:gd name="connsiteX22" fmla="*/ 188685 w 4215960"/>
                <a:gd name="connsiteY22" fmla="*/ 1944914 h 3560196"/>
                <a:gd name="connsiteX23" fmla="*/ 195943 w 4215960"/>
                <a:gd name="connsiteY23" fmla="*/ 1973943 h 3560196"/>
                <a:gd name="connsiteX24" fmla="*/ 232228 w 4215960"/>
                <a:gd name="connsiteY24" fmla="*/ 2024743 h 3560196"/>
                <a:gd name="connsiteX25" fmla="*/ 254000 w 4215960"/>
                <a:gd name="connsiteY25" fmla="*/ 2082800 h 3560196"/>
                <a:gd name="connsiteX26" fmla="*/ 275771 w 4215960"/>
                <a:gd name="connsiteY26" fmla="*/ 2104571 h 3560196"/>
                <a:gd name="connsiteX27" fmla="*/ 312057 w 4215960"/>
                <a:gd name="connsiteY27" fmla="*/ 2177143 h 3560196"/>
                <a:gd name="connsiteX28" fmla="*/ 348343 w 4215960"/>
                <a:gd name="connsiteY28" fmla="*/ 2227943 h 3560196"/>
                <a:gd name="connsiteX29" fmla="*/ 355600 w 4215960"/>
                <a:gd name="connsiteY29" fmla="*/ 2249714 h 3560196"/>
                <a:gd name="connsiteX30" fmla="*/ 406400 w 4215960"/>
                <a:gd name="connsiteY30" fmla="*/ 2315028 h 3560196"/>
                <a:gd name="connsiteX31" fmla="*/ 435428 w 4215960"/>
                <a:gd name="connsiteY31" fmla="*/ 2380343 h 3560196"/>
                <a:gd name="connsiteX32" fmla="*/ 457200 w 4215960"/>
                <a:gd name="connsiteY32" fmla="*/ 2409371 h 3560196"/>
                <a:gd name="connsiteX33" fmla="*/ 471714 w 4215960"/>
                <a:gd name="connsiteY33" fmla="*/ 2467428 h 3560196"/>
                <a:gd name="connsiteX34" fmla="*/ 478971 w 4215960"/>
                <a:gd name="connsiteY34" fmla="*/ 2489200 h 3560196"/>
                <a:gd name="connsiteX35" fmla="*/ 486228 w 4215960"/>
                <a:gd name="connsiteY35" fmla="*/ 2518228 h 3560196"/>
                <a:gd name="connsiteX36" fmla="*/ 493485 w 4215960"/>
                <a:gd name="connsiteY36" fmla="*/ 2583543 h 3560196"/>
                <a:gd name="connsiteX37" fmla="*/ 515257 w 4215960"/>
                <a:gd name="connsiteY37" fmla="*/ 2641600 h 3560196"/>
                <a:gd name="connsiteX38" fmla="*/ 544285 w 4215960"/>
                <a:gd name="connsiteY38" fmla="*/ 2685143 h 3560196"/>
                <a:gd name="connsiteX39" fmla="*/ 573314 w 4215960"/>
                <a:gd name="connsiteY39" fmla="*/ 2735943 h 3560196"/>
                <a:gd name="connsiteX40" fmla="*/ 602343 w 4215960"/>
                <a:gd name="connsiteY40" fmla="*/ 2757714 h 3560196"/>
                <a:gd name="connsiteX41" fmla="*/ 645885 w 4215960"/>
                <a:gd name="connsiteY41" fmla="*/ 2801257 h 3560196"/>
                <a:gd name="connsiteX42" fmla="*/ 674914 w 4215960"/>
                <a:gd name="connsiteY42" fmla="*/ 2823028 h 3560196"/>
                <a:gd name="connsiteX43" fmla="*/ 711200 w 4215960"/>
                <a:gd name="connsiteY43" fmla="*/ 2866571 h 3560196"/>
                <a:gd name="connsiteX44" fmla="*/ 740228 w 4215960"/>
                <a:gd name="connsiteY44" fmla="*/ 2888343 h 3560196"/>
                <a:gd name="connsiteX45" fmla="*/ 812800 w 4215960"/>
                <a:gd name="connsiteY45" fmla="*/ 2953657 h 3560196"/>
                <a:gd name="connsiteX46" fmla="*/ 849085 w 4215960"/>
                <a:gd name="connsiteY46" fmla="*/ 2997200 h 3560196"/>
                <a:gd name="connsiteX47" fmla="*/ 870857 w 4215960"/>
                <a:gd name="connsiteY47" fmla="*/ 3011714 h 3560196"/>
                <a:gd name="connsiteX48" fmla="*/ 907143 w 4215960"/>
                <a:gd name="connsiteY48" fmla="*/ 3055257 h 3560196"/>
                <a:gd name="connsiteX49" fmla="*/ 936171 w 4215960"/>
                <a:gd name="connsiteY49" fmla="*/ 3077028 h 3560196"/>
                <a:gd name="connsiteX50" fmla="*/ 1030514 w 4215960"/>
                <a:gd name="connsiteY50" fmla="*/ 3120571 h 3560196"/>
                <a:gd name="connsiteX51" fmla="*/ 1480457 w 4215960"/>
                <a:gd name="connsiteY51" fmla="*/ 3106057 h 3560196"/>
                <a:gd name="connsiteX52" fmla="*/ 1531257 w 4215960"/>
                <a:gd name="connsiteY52" fmla="*/ 3091543 h 3560196"/>
                <a:gd name="connsiteX53" fmla="*/ 1618343 w 4215960"/>
                <a:gd name="connsiteY53" fmla="*/ 3084285 h 3560196"/>
                <a:gd name="connsiteX54" fmla="*/ 1698171 w 4215960"/>
                <a:gd name="connsiteY54" fmla="*/ 3069771 h 3560196"/>
                <a:gd name="connsiteX55" fmla="*/ 1756228 w 4215960"/>
                <a:gd name="connsiteY55" fmla="*/ 3062514 h 3560196"/>
                <a:gd name="connsiteX56" fmla="*/ 1785257 w 4215960"/>
                <a:gd name="connsiteY56" fmla="*/ 3048000 h 3560196"/>
                <a:gd name="connsiteX57" fmla="*/ 1850571 w 4215960"/>
                <a:gd name="connsiteY57" fmla="*/ 3026228 h 3560196"/>
                <a:gd name="connsiteX58" fmla="*/ 1886857 w 4215960"/>
                <a:gd name="connsiteY58" fmla="*/ 3011714 h 3560196"/>
                <a:gd name="connsiteX59" fmla="*/ 1988457 w 4215960"/>
                <a:gd name="connsiteY59" fmla="*/ 2997200 h 3560196"/>
                <a:gd name="connsiteX60" fmla="*/ 2017485 w 4215960"/>
                <a:gd name="connsiteY60" fmla="*/ 2989943 h 3560196"/>
                <a:gd name="connsiteX61" fmla="*/ 2637971 w 4215960"/>
                <a:gd name="connsiteY61" fmla="*/ 3336697 h 3560196"/>
                <a:gd name="connsiteX62" fmla="*/ 2641825 w 4215960"/>
                <a:gd name="connsiteY62" fmla="*/ 3340325 h 3560196"/>
                <a:gd name="connsiteX63" fmla="*/ 2897412 w 4215960"/>
                <a:gd name="connsiteY63" fmla="*/ 3507013 h 3560196"/>
                <a:gd name="connsiteX64" fmla="*/ 2854550 w 4215960"/>
                <a:gd name="connsiteY64" fmla="*/ 3438750 h 3560196"/>
                <a:gd name="connsiteX65" fmla="*/ 2897413 w 4215960"/>
                <a:gd name="connsiteY65" fmla="*/ 3422874 h 3560196"/>
                <a:gd name="connsiteX66" fmla="*/ 2878362 w 4215960"/>
                <a:gd name="connsiteY66" fmla="*/ 3381600 h 3560196"/>
                <a:gd name="connsiteX67" fmla="*/ 2930750 w 4215960"/>
                <a:gd name="connsiteY67" fmla="*/ 3391125 h 3560196"/>
                <a:gd name="connsiteX68" fmla="*/ 2910113 w 4215960"/>
                <a:gd name="connsiteY68" fmla="*/ 3357787 h 3560196"/>
                <a:gd name="connsiteX69" fmla="*/ 2931432 w 4215960"/>
                <a:gd name="connsiteY69" fmla="*/ 3341233 h 3560196"/>
                <a:gd name="connsiteX70" fmla="*/ 3052535 w 4215960"/>
                <a:gd name="connsiteY70" fmla="*/ 3426506 h 3560196"/>
                <a:gd name="connsiteX71" fmla="*/ 3087912 w 4215960"/>
                <a:gd name="connsiteY71" fmla="*/ 3413349 h 3560196"/>
                <a:gd name="connsiteX72" fmla="*/ 3140299 w 4215960"/>
                <a:gd name="connsiteY72" fmla="*/ 3478438 h 3560196"/>
                <a:gd name="connsiteX73" fmla="*/ 3160937 w 4215960"/>
                <a:gd name="connsiteY73" fmla="*/ 3537175 h 3560196"/>
                <a:gd name="connsiteX74" fmla="*/ 3268887 w 4215960"/>
                <a:gd name="connsiteY74" fmla="*/ 3556224 h 3560196"/>
                <a:gd name="connsiteX75" fmla="*/ 3208563 w 4215960"/>
                <a:gd name="connsiteY75" fmla="*/ 3489549 h 3560196"/>
                <a:gd name="connsiteX76" fmla="*/ 3205387 w 4215960"/>
                <a:gd name="connsiteY76" fmla="*/ 3421287 h 3560196"/>
                <a:gd name="connsiteX77" fmla="*/ 3259362 w 4215960"/>
                <a:gd name="connsiteY77" fmla="*/ 3476850 h 3560196"/>
                <a:gd name="connsiteX78" fmla="*/ 3308575 w 4215960"/>
                <a:gd name="connsiteY78" fmla="*/ 3481612 h 3560196"/>
                <a:gd name="connsiteX79" fmla="*/ 3302225 w 4215960"/>
                <a:gd name="connsiteY79" fmla="*/ 3432400 h 3560196"/>
                <a:gd name="connsiteX80" fmla="*/ 3362550 w 4215960"/>
                <a:gd name="connsiteY80" fmla="*/ 3437162 h 3560196"/>
                <a:gd name="connsiteX81" fmla="*/ 3424462 w 4215960"/>
                <a:gd name="connsiteY81" fmla="*/ 3480024 h 3560196"/>
                <a:gd name="connsiteX82" fmla="*/ 3456212 w 4215960"/>
                <a:gd name="connsiteY82" fmla="*/ 3467325 h 3560196"/>
                <a:gd name="connsiteX83" fmla="*/ 3449863 w 4215960"/>
                <a:gd name="connsiteY83" fmla="*/ 3432400 h 3560196"/>
                <a:gd name="connsiteX84" fmla="*/ 3491138 w 4215960"/>
                <a:gd name="connsiteY84" fmla="*/ 3408588 h 3560196"/>
                <a:gd name="connsiteX85" fmla="*/ 3575275 w 4215960"/>
                <a:gd name="connsiteY85" fmla="*/ 3465738 h 3560196"/>
                <a:gd name="connsiteX86" fmla="*/ 3592738 w 4215960"/>
                <a:gd name="connsiteY86" fmla="*/ 3364140 h 3560196"/>
                <a:gd name="connsiteX87" fmla="*/ 3567338 w 4215960"/>
                <a:gd name="connsiteY87" fmla="*/ 3341914 h 3560196"/>
                <a:gd name="connsiteX88" fmla="*/ 3494312 w 4215960"/>
                <a:gd name="connsiteY88" fmla="*/ 3299051 h 3560196"/>
                <a:gd name="connsiteX89" fmla="*/ 3516537 w 4215960"/>
                <a:gd name="connsiteY89" fmla="*/ 3273652 h 3560196"/>
                <a:gd name="connsiteX90" fmla="*/ 3537175 w 4215960"/>
                <a:gd name="connsiteY90" fmla="*/ 3251426 h 3560196"/>
                <a:gd name="connsiteX91" fmla="*/ 3591150 w 4215960"/>
                <a:gd name="connsiteY91" fmla="*/ 3283177 h 3560196"/>
                <a:gd name="connsiteX92" fmla="*/ 3597500 w 4215960"/>
                <a:gd name="connsiteY92" fmla="*/ 3238727 h 3560196"/>
                <a:gd name="connsiteX93" fmla="*/ 3541937 w 4215960"/>
                <a:gd name="connsiteY93" fmla="*/ 3214914 h 3560196"/>
                <a:gd name="connsiteX94" fmla="*/ 3540350 w 4215960"/>
                <a:gd name="connsiteY94" fmla="*/ 3205390 h 3560196"/>
                <a:gd name="connsiteX95" fmla="*/ 3527649 w 4215960"/>
                <a:gd name="connsiteY95" fmla="*/ 3167291 h 3560196"/>
                <a:gd name="connsiteX96" fmla="*/ 3533999 w 4215960"/>
                <a:gd name="connsiteY96" fmla="*/ 3119665 h 3560196"/>
                <a:gd name="connsiteX97" fmla="*/ 3545112 w 4215960"/>
                <a:gd name="connsiteY97" fmla="*/ 3064102 h 3560196"/>
                <a:gd name="connsiteX98" fmla="*/ 3507012 w 4215960"/>
                <a:gd name="connsiteY98" fmla="*/ 3033940 h 3560196"/>
                <a:gd name="connsiteX99" fmla="*/ 3540349 w 4215960"/>
                <a:gd name="connsiteY99" fmla="*/ 3024415 h 3560196"/>
                <a:gd name="connsiteX100" fmla="*/ 3518124 w 4215960"/>
                <a:gd name="connsiteY100" fmla="*/ 2987902 h 3560196"/>
                <a:gd name="connsiteX101" fmla="*/ 3556225 w 4215960"/>
                <a:gd name="connsiteY101" fmla="*/ 2983141 h 3560196"/>
                <a:gd name="connsiteX102" fmla="*/ 3562574 w 4215960"/>
                <a:gd name="connsiteY102" fmla="*/ 2949802 h 3560196"/>
                <a:gd name="connsiteX103" fmla="*/ 3624488 w 4215960"/>
                <a:gd name="connsiteY103" fmla="*/ 2959329 h 3560196"/>
                <a:gd name="connsiteX104" fmla="*/ 3657601 w 4215960"/>
                <a:gd name="connsiteY104" fmla="*/ 2974521 h 3560196"/>
                <a:gd name="connsiteX105" fmla="*/ 3623808 w 4215960"/>
                <a:gd name="connsiteY105" fmla="*/ 3015569 h 3560196"/>
                <a:gd name="connsiteX106" fmla="*/ 3662816 w 4215960"/>
                <a:gd name="connsiteY106" fmla="*/ 3123065 h 3560196"/>
                <a:gd name="connsiteX107" fmla="*/ 3715203 w 4215960"/>
                <a:gd name="connsiteY107" fmla="*/ 3154363 h 3560196"/>
                <a:gd name="connsiteX108" fmla="*/ 3767137 w 4215960"/>
                <a:gd name="connsiteY108" fmla="*/ 3112181 h 3560196"/>
                <a:gd name="connsiteX109" fmla="*/ 3852862 w 4215960"/>
                <a:gd name="connsiteY109" fmla="*/ 3063648 h 3560196"/>
                <a:gd name="connsiteX110" fmla="*/ 3835626 w 4215960"/>
                <a:gd name="connsiteY110" fmla="*/ 2974747 h 3560196"/>
                <a:gd name="connsiteX111" fmla="*/ 3912960 w 4215960"/>
                <a:gd name="connsiteY111" fmla="*/ 2842078 h 3560196"/>
                <a:gd name="connsiteX112" fmla="*/ 4205514 w 4215960"/>
                <a:gd name="connsiteY112" fmla="*/ 2508930 h 3560196"/>
                <a:gd name="connsiteX113" fmla="*/ 4124097 w 4215960"/>
                <a:gd name="connsiteY113" fmla="*/ 2499858 h 3560196"/>
                <a:gd name="connsiteX114" fmla="*/ 4128634 w 4215960"/>
                <a:gd name="connsiteY114" fmla="*/ 2408010 h 3560196"/>
                <a:gd name="connsiteX115" fmla="*/ 4079647 w 4215960"/>
                <a:gd name="connsiteY115" fmla="*/ 2382838 h 3560196"/>
                <a:gd name="connsiteX116" fmla="*/ 3995510 w 4215960"/>
                <a:gd name="connsiteY116" fmla="*/ 2414360 h 3560196"/>
                <a:gd name="connsiteX117" fmla="*/ 3958771 w 4215960"/>
                <a:gd name="connsiteY117" fmla="*/ 2378075 h 3560196"/>
                <a:gd name="connsiteX118" fmla="*/ 4003448 w 4215960"/>
                <a:gd name="connsiteY118" fmla="*/ 2355170 h 3560196"/>
                <a:gd name="connsiteX119" fmla="*/ 3874181 w 4215960"/>
                <a:gd name="connsiteY119" fmla="*/ 2141991 h 3560196"/>
                <a:gd name="connsiteX120" fmla="*/ 3889147 w 4215960"/>
                <a:gd name="connsiteY120" fmla="*/ 2111828 h 3560196"/>
                <a:gd name="connsiteX121" fmla="*/ 3865562 w 4215960"/>
                <a:gd name="connsiteY121" fmla="*/ 1996168 h 3560196"/>
                <a:gd name="connsiteX122" fmla="*/ 3706813 w 4215960"/>
                <a:gd name="connsiteY122" fmla="*/ 1985282 h 3560196"/>
                <a:gd name="connsiteX123" fmla="*/ 3673475 w 4215960"/>
                <a:gd name="connsiteY123" fmla="*/ 2034040 h 3560196"/>
                <a:gd name="connsiteX124" fmla="*/ 3584575 w 4215960"/>
                <a:gd name="connsiteY124" fmla="*/ 2048556 h 3560196"/>
                <a:gd name="connsiteX125" fmla="*/ 3590925 w 4215960"/>
                <a:gd name="connsiteY125" fmla="*/ 2026557 h 3560196"/>
                <a:gd name="connsiteX126" fmla="*/ 3537403 w 4215960"/>
                <a:gd name="connsiteY126" fmla="*/ 2010456 h 3560196"/>
                <a:gd name="connsiteX127" fmla="*/ 3512684 w 4215960"/>
                <a:gd name="connsiteY127" fmla="*/ 1845355 h 3560196"/>
                <a:gd name="connsiteX128" fmla="*/ 3232377 w 4215960"/>
                <a:gd name="connsiteY128" fmla="*/ 1778680 h 3560196"/>
                <a:gd name="connsiteX129" fmla="*/ 3096078 w 4215960"/>
                <a:gd name="connsiteY129" fmla="*/ 1821996 h 3560196"/>
                <a:gd name="connsiteX130" fmla="*/ 2964089 w 4215960"/>
                <a:gd name="connsiteY130" fmla="*/ 1814512 h 3560196"/>
                <a:gd name="connsiteX131" fmla="*/ 2831646 w 4215960"/>
                <a:gd name="connsiteY131" fmla="*/ 1703614 h 3560196"/>
                <a:gd name="connsiteX132" fmla="*/ 2618468 w 4215960"/>
                <a:gd name="connsiteY132" fmla="*/ 1400401 h 3560196"/>
                <a:gd name="connsiteX133" fmla="*/ 2220006 w 4215960"/>
                <a:gd name="connsiteY133" fmla="*/ 1260928 h 3560196"/>
                <a:gd name="connsiteX134" fmla="*/ 1821543 w 4215960"/>
                <a:gd name="connsiteY134" fmla="*/ 1284514 h 3560196"/>
                <a:gd name="connsiteX135" fmla="*/ 1799771 w 4215960"/>
                <a:gd name="connsiteY135" fmla="*/ 1211943 h 3560196"/>
                <a:gd name="connsiteX136" fmla="*/ 1756228 w 4215960"/>
                <a:gd name="connsiteY136" fmla="*/ 1139371 h 3560196"/>
                <a:gd name="connsiteX137" fmla="*/ 1625600 w 4215960"/>
                <a:gd name="connsiteY137" fmla="*/ 986971 h 3560196"/>
                <a:gd name="connsiteX138" fmla="*/ 1589314 w 4215960"/>
                <a:gd name="connsiteY138" fmla="*/ 928914 h 3560196"/>
                <a:gd name="connsiteX139" fmla="*/ 1574800 w 4215960"/>
                <a:gd name="connsiteY139" fmla="*/ 892628 h 3560196"/>
                <a:gd name="connsiteX140" fmla="*/ 1538514 w 4215960"/>
                <a:gd name="connsiteY140" fmla="*/ 856343 h 3560196"/>
                <a:gd name="connsiteX141" fmla="*/ 1509485 w 4215960"/>
                <a:gd name="connsiteY141" fmla="*/ 820057 h 3560196"/>
                <a:gd name="connsiteX142" fmla="*/ 1473200 w 4215960"/>
                <a:gd name="connsiteY142" fmla="*/ 783771 h 3560196"/>
                <a:gd name="connsiteX143" fmla="*/ 1436914 w 4215960"/>
                <a:gd name="connsiteY143" fmla="*/ 718457 h 3560196"/>
                <a:gd name="connsiteX144" fmla="*/ 1357085 w 4215960"/>
                <a:gd name="connsiteY144" fmla="*/ 624114 h 3560196"/>
                <a:gd name="connsiteX145" fmla="*/ 1335314 w 4215960"/>
                <a:gd name="connsiteY145" fmla="*/ 602343 h 3560196"/>
                <a:gd name="connsiteX146" fmla="*/ 1277257 w 4215960"/>
                <a:gd name="connsiteY146" fmla="*/ 529771 h 3560196"/>
                <a:gd name="connsiteX147" fmla="*/ 1219200 w 4215960"/>
                <a:gd name="connsiteY147" fmla="*/ 464457 h 3560196"/>
                <a:gd name="connsiteX148" fmla="*/ 1161143 w 4215960"/>
                <a:gd name="connsiteY148" fmla="*/ 406400 h 3560196"/>
                <a:gd name="connsiteX149" fmla="*/ 1081314 w 4215960"/>
                <a:gd name="connsiteY149" fmla="*/ 362857 h 3560196"/>
                <a:gd name="connsiteX150" fmla="*/ 1052285 w 4215960"/>
                <a:gd name="connsiteY150" fmla="*/ 333828 h 3560196"/>
                <a:gd name="connsiteX151" fmla="*/ 1001485 w 4215960"/>
                <a:gd name="connsiteY151" fmla="*/ 304800 h 3560196"/>
                <a:gd name="connsiteX152" fmla="*/ 979714 w 4215960"/>
                <a:gd name="connsiteY152" fmla="*/ 290285 h 3560196"/>
                <a:gd name="connsiteX153" fmla="*/ 928914 w 4215960"/>
                <a:gd name="connsiteY153" fmla="*/ 246743 h 3560196"/>
                <a:gd name="connsiteX154" fmla="*/ 907143 w 4215960"/>
                <a:gd name="connsiteY154" fmla="*/ 232228 h 3560196"/>
                <a:gd name="connsiteX155" fmla="*/ 885371 w 4215960"/>
                <a:gd name="connsiteY155" fmla="*/ 224971 h 3560196"/>
                <a:gd name="connsiteX156" fmla="*/ 849085 w 4215960"/>
                <a:gd name="connsiteY156" fmla="*/ 188685 h 3560196"/>
                <a:gd name="connsiteX157" fmla="*/ 820057 w 4215960"/>
                <a:gd name="connsiteY157" fmla="*/ 166914 h 3560196"/>
                <a:gd name="connsiteX158" fmla="*/ 812800 w 4215960"/>
                <a:gd name="connsiteY158" fmla="*/ 145143 h 3560196"/>
                <a:gd name="connsiteX159" fmla="*/ 762000 w 4215960"/>
                <a:gd name="connsiteY159" fmla="*/ 116114 h 3560196"/>
                <a:gd name="connsiteX160" fmla="*/ 740228 w 4215960"/>
                <a:gd name="connsiteY160" fmla="*/ 101600 h 3560196"/>
                <a:gd name="connsiteX161" fmla="*/ 703943 w 4215960"/>
                <a:gd name="connsiteY161" fmla="*/ 65314 h 3560196"/>
                <a:gd name="connsiteX162" fmla="*/ 689428 w 4215960"/>
                <a:gd name="connsiteY162" fmla="*/ 50800 h 3560196"/>
                <a:gd name="connsiteX163" fmla="*/ 660400 w 4215960"/>
                <a:gd name="connsiteY163" fmla="*/ 43543 h 3560196"/>
                <a:gd name="connsiteX164" fmla="*/ 638628 w 4215960"/>
                <a:gd name="connsiteY164" fmla="*/ 36285 h 3560196"/>
                <a:gd name="connsiteX165" fmla="*/ 602343 w 4215960"/>
                <a:gd name="connsiteY165" fmla="*/ 0 h 3560196"/>
                <a:gd name="connsiteX0" fmla="*/ 602343 w 4215960"/>
                <a:gd name="connsiteY0" fmla="*/ 0 h 3604524"/>
                <a:gd name="connsiteX1" fmla="*/ 406400 w 4215960"/>
                <a:gd name="connsiteY1" fmla="*/ 7257 h 3604524"/>
                <a:gd name="connsiteX2" fmla="*/ 362857 w 4215960"/>
                <a:gd name="connsiteY2" fmla="*/ 36285 h 3604524"/>
                <a:gd name="connsiteX3" fmla="*/ 312057 w 4215960"/>
                <a:gd name="connsiteY3" fmla="*/ 50800 h 3604524"/>
                <a:gd name="connsiteX4" fmla="*/ 239485 w 4215960"/>
                <a:gd name="connsiteY4" fmla="*/ 101600 h 3604524"/>
                <a:gd name="connsiteX5" fmla="*/ 210457 w 4215960"/>
                <a:gd name="connsiteY5" fmla="*/ 108857 h 3604524"/>
                <a:gd name="connsiteX6" fmla="*/ 159657 w 4215960"/>
                <a:gd name="connsiteY6" fmla="*/ 137885 h 3604524"/>
                <a:gd name="connsiteX7" fmla="*/ 130628 w 4215960"/>
                <a:gd name="connsiteY7" fmla="*/ 166914 h 3604524"/>
                <a:gd name="connsiteX8" fmla="*/ 108857 w 4215960"/>
                <a:gd name="connsiteY8" fmla="*/ 188685 h 3604524"/>
                <a:gd name="connsiteX9" fmla="*/ 94343 w 4215960"/>
                <a:gd name="connsiteY9" fmla="*/ 203200 h 3604524"/>
                <a:gd name="connsiteX10" fmla="*/ 43543 w 4215960"/>
                <a:gd name="connsiteY10" fmla="*/ 283028 h 3604524"/>
                <a:gd name="connsiteX11" fmla="*/ 14514 w 4215960"/>
                <a:gd name="connsiteY11" fmla="*/ 362857 h 3604524"/>
                <a:gd name="connsiteX12" fmla="*/ 0 w 4215960"/>
                <a:gd name="connsiteY12" fmla="*/ 420914 h 3604524"/>
                <a:gd name="connsiteX13" fmla="*/ 7257 w 4215960"/>
                <a:gd name="connsiteY13" fmla="*/ 1393371 h 3604524"/>
                <a:gd name="connsiteX14" fmla="*/ 29028 w 4215960"/>
                <a:gd name="connsiteY14" fmla="*/ 1494971 h 3604524"/>
                <a:gd name="connsiteX15" fmla="*/ 43543 w 4215960"/>
                <a:gd name="connsiteY15" fmla="*/ 1531257 h 3604524"/>
                <a:gd name="connsiteX16" fmla="*/ 58057 w 4215960"/>
                <a:gd name="connsiteY16" fmla="*/ 1596571 h 3604524"/>
                <a:gd name="connsiteX17" fmla="*/ 79828 w 4215960"/>
                <a:gd name="connsiteY17" fmla="*/ 1647371 h 3604524"/>
                <a:gd name="connsiteX18" fmla="*/ 116114 w 4215960"/>
                <a:gd name="connsiteY18" fmla="*/ 1763485 h 3604524"/>
                <a:gd name="connsiteX19" fmla="*/ 137885 w 4215960"/>
                <a:gd name="connsiteY19" fmla="*/ 1828800 h 3604524"/>
                <a:gd name="connsiteX20" fmla="*/ 145143 w 4215960"/>
                <a:gd name="connsiteY20" fmla="*/ 1850571 h 3604524"/>
                <a:gd name="connsiteX21" fmla="*/ 166914 w 4215960"/>
                <a:gd name="connsiteY21" fmla="*/ 1894114 h 3604524"/>
                <a:gd name="connsiteX22" fmla="*/ 188685 w 4215960"/>
                <a:gd name="connsiteY22" fmla="*/ 1944914 h 3604524"/>
                <a:gd name="connsiteX23" fmla="*/ 195943 w 4215960"/>
                <a:gd name="connsiteY23" fmla="*/ 1973943 h 3604524"/>
                <a:gd name="connsiteX24" fmla="*/ 232228 w 4215960"/>
                <a:gd name="connsiteY24" fmla="*/ 2024743 h 3604524"/>
                <a:gd name="connsiteX25" fmla="*/ 254000 w 4215960"/>
                <a:gd name="connsiteY25" fmla="*/ 2082800 h 3604524"/>
                <a:gd name="connsiteX26" fmla="*/ 275771 w 4215960"/>
                <a:gd name="connsiteY26" fmla="*/ 2104571 h 3604524"/>
                <a:gd name="connsiteX27" fmla="*/ 312057 w 4215960"/>
                <a:gd name="connsiteY27" fmla="*/ 2177143 h 3604524"/>
                <a:gd name="connsiteX28" fmla="*/ 348343 w 4215960"/>
                <a:gd name="connsiteY28" fmla="*/ 2227943 h 3604524"/>
                <a:gd name="connsiteX29" fmla="*/ 355600 w 4215960"/>
                <a:gd name="connsiteY29" fmla="*/ 2249714 h 3604524"/>
                <a:gd name="connsiteX30" fmla="*/ 406400 w 4215960"/>
                <a:gd name="connsiteY30" fmla="*/ 2315028 h 3604524"/>
                <a:gd name="connsiteX31" fmla="*/ 435428 w 4215960"/>
                <a:gd name="connsiteY31" fmla="*/ 2380343 h 3604524"/>
                <a:gd name="connsiteX32" fmla="*/ 457200 w 4215960"/>
                <a:gd name="connsiteY32" fmla="*/ 2409371 h 3604524"/>
                <a:gd name="connsiteX33" fmla="*/ 471714 w 4215960"/>
                <a:gd name="connsiteY33" fmla="*/ 2467428 h 3604524"/>
                <a:gd name="connsiteX34" fmla="*/ 478971 w 4215960"/>
                <a:gd name="connsiteY34" fmla="*/ 2489200 h 3604524"/>
                <a:gd name="connsiteX35" fmla="*/ 486228 w 4215960"/>
                <a:gd name="connsiteY35" fmla="*/ 2518228 h 3604524"/>
                <a:gd name="connsiteX36" fmla="*/ 493485 w 4215960"/>
                <a:gd name="connsiteY36" fmla="*/ 2583543 h 3604524"/>
                <a:gd name="connsiteX37" fmla="*/ 515257 w 4215960"/>
                <a:gd name="connsiteY37" fmla="*/ 2641600 h 3604524"/>
                <a:gd name="connsiteX38" fmla="*/ 544285 w 4215960"/>
                <a:gd name="connsiteY38" fmla="*/ 2685143 h 3604524"/>
                <a:gd name="connsiteX39" fmla="*/ 573314 w 4215960"/>
                <a:gd name="connsiteY39" fmla="*/ 2735943 h 3604524"/>
                <a:gd name="connsiteX40" fmla="*/ 602343 w 4215960"/>
                <a:gd name="connsiteY40" fmla="*/ 2757714 h 3604524"/>
                <a:gd name="connsiteX41" fmla="*/ 645885 w 4215960"/>
                <a:gd name="connsiteY41" fmla="*/ 2801257 h 3604524"/>
                <a:gd name="connsiteX42" fmla="*/ 674914 w 4215960"/>
                <a:gd name="connsiteY42" fmla="*/ 2823028 h 3604524"/>
                <a:gd name="connsiteX43" fmla="*/ 711200 w 4215960"/>
                <a:gd name="connsiteY43" fmla="*/ 2866571 h 3604524"/>
                <a:gd name="connsiteX44" fmla="*/ 740228 w 4215960"/>
                <a:gd name="connsiteY44" fmla="*/ 2888343 h 3604524"/>
                <a:gd name="connsiteX45" fmla="*/ 812800 w 4215960"/>
                <a:gd name="connsiteY45" fmla="*/ 2953657 h 3604524"/>
                <a:gd name="connsiteX46" fmla="*/ 849085 w 4215960"/>
                <a:gd name="connsiteY46" fmla="*/ 2997200 h 3604524"/>
                <a:gd name="connsiteX47" fmla="*/ 870857 w 4215960"/>
                <a:gd name="connsiteY47" fmla="*/ 3011714 h 3604524"/>
                <a:gd name="connsiteX48" fmla="*/ 907143 w 4215960"/>
                <a:gd name="connsiteY48" fmla="*/ 3055257 h 3604524"/>
                <a:gd name="connsiteX49" fmla="*/ 936171 w 4215960"/>
                <a:gd name="connsiteY49" fmla="*/ 3077028 h 3604524"/>
                <a:gd name="connsiteX50" fmla="*/ 1030514 w 4215960"/>
                <a:gd name="connsiteY50" fmla="*/ 3120571 h 3604524"/>
                <a:gd name="connsiteX51" fmla="*/ 1480457 w 4215960"/>
                <a:gd name="connsiteY51" fmla="*/ 3106057 h 3604524"/>
                <a:gd name="connsiteX52" fmla="*/ 1531257 w 4215960"/>
                <a:gd name="connsiteY52" fmla="*/ 3091543 h 3604524"/>
                <a:gd name="connsiteX53" fmla="*/ 1618343 w 4215960"/>
                <a:gd name="connsiteY53" fmla="*/ 3084285 h 3604524"/>
                <a:gd name="connsiteX54" fmla="*/ 1698171 w 4215960"/>
                <a:gd name="connsiteY54" fmla="*/ 3069771 h 3604524"/>
                <a:gd name="connsiteX55" fmla="*/ 1756228 w 4215960"/>
                <a:gd name="connsiteY55" fmla="*/ 3062514 h 3604524"/>
                <a:gd name="connsiteX56" fmla="*/ 1785257 w 4215960"/>
                <a:gd name="connsiteY56" fmla="*/ 3048000 h 3604524"/>
                <a:gd name="connsiteX57" fmla="*/ 1850571 w 4215960"/>
                <a:gd name="connsiteY57" fmla="*/ 3026228 h 3604524"/>
                <a:gd name="connsiteX58" fmla="*/ 1886857 w 4215960"/>
                <a:gd name="connsiteY58" fmla="*/ 3011714 h 3604524"/>
                <a:gd name="connsiteX59" fmla="*/ 1988457 w 4215960"/>
                <a:gd name="connsiteY59" fmla="*/ 2997200 h 3604524"/>
                <a:gd name="connsiteX60" fmla="*/ 2017485 w 4215960"/>
                <a:gd name="connsiteY60" fmla="*/ 2989943 h 3604524"/>
                <a:gd name="connsiteX61" fmla="*/ 2637971 w 4215960"/>
                <a:gd name="connsiteY61" fmla="*/ 3336697 h 3604524"/>
                <a:gd name="connsiteX62" fmla="*/ 2941863 w 4215960"/>
                <a:gd name="connsiteY62" fmla="*/ 3600675 h 3604524"/>
                <a:gd name="connsiteX63" fmla="*/ 2897412 w 4215960"/>
                <a:gd name="connsiteY63" fmla="*/ 3507013 h 3604524"/>
                <a:gd name="connsiteX64" fmla="*/ 2854550 w 4215960"/>
                <a:gd name="connsiteY64" fmla="*/ 3438750 h 3604524"/>
                <a:gd name="connsiteX65" fmla="*/ 2897413 w 4215960"/>
                <a:gd name="connsiteY65" fmla="*/ 3422874 h 3604524"/>
                <a:gd name="connsiteX66" fmla="*/ 2878362 w 4215960"/>
                <a:gd name="connsiteY66" fmla="*/ 3381600 h 3604524"/>
                <a:gd name="connsiteX67" fmla="*/ 2930750 w 4215960"/>
                <a:gd name="connsiteY67" fmla="*/ 3391125 h 3604524"/>
                <a:gd name="connsiteX68" fmla="*/ 2910113 w 4215960"/>
                <a:gd name="connsiteY68" fmla="*/ 3357787 h 3604524"/>
                <a:gd name="connsiteX69" fmla="*/ 2931432 w 4215960"/>
                <a:gd name="connsiteY69" fmla="*/ 3341233 h 3604524"/>
                <a:gd name="connsiteX70" fmla="*/ 3052535 w 4215960"/>
                <a:gd name="connsiteY70" fmla="*/ 3426506 h 3604524"/>
                <a:gd name="connsiteX71" fmla="*/ 3087912 w 4215960"/>
                <a:gd name="connsiteY71" fmla="*/ 3413349 h 3604524"/>
                <a:gd name="connsiteX72" fmla="*/ 3140299 w 4215960"/>
                <a:gd name="connsiteY72" fmla="*/ 3478438 h 3604524"/>
                <a:gd name="connsiteX73" fmla="*/ 3160937 w 4215960"/>
                <a:gd name="connsiteY73" fmla="*/ 3537175 h 3604524"/>
                <a:gd name="connsiteX74" fmla="*/ 3268887 w 4215960"/>
                <a:gd name="connsiteY74" fmla="*/ 3556224 h 3604524"/>
                <a:gd name="connsiteX75" fmla="*/ 3208563 w 4215960"/>
                <a:gd name="connsiteY75" fmla="*/ 3489549 h 3604524"/>
                <a:gd name="connsiteX76" fmla="*/ 3205387 w 4215960"/>
                <a:gd name="connsiteY76" fmla="*/ 3421287 h 3604524"/>
                <a:gd name="connsiteX77" fmla="*/ 3259362 w 4215960"/>
                <a:gd name="connsiteY77" fmla="*/ 3476850 h 3604524"/>
                <a:gd name="connsiteX78" fmla="*/ 3308575 w 4215960"/>
                <a:gd name="connsiteY78" fmla="*/ 3481612 h 3604524"/>
                <a:gd name="connsiteX79" fmla="*/ 3302225 w 4215960"/>
                <a:gd name="connsiteY79" fmla="*/ 3432400 h 3604524"/>
                <a:gd name="connsiteX80" fmla="*/ 3362550 w 4215960"/>
                <a:gd name="connsiteY80" fmla="*/ 3437162 h 3604524"/>
                <a:gd name="connsiteX81" fmla="*/ 3424462 w 4215960"/>
                <a:gd name="connsiteY81" fmla="*/ 3480024 h 3604524"/>
                <a:gd name="connsiteX82" fmla="*/ 3456212 w 4215960"/>
                <a:gd name="connsiteY82" fmla="*/ 3467325 h 3604524"/>
                <a:gd name="connsiteX83" fmla="*/ 3449863 w 4215960"/>
                <a:gd name="connsiteY83" fmla="*/ 3432400 h 3604524"/>
                <a:gd name="connsiteX84" fmla="*/ 3491138 w 4215960"/>
                <a:gd name="connsiteY84" fmla="*/ 3408588 h 3604524"/>
                <a:gd name="connsiteX85" fmla="*/ 3575275 w 4215960"/>
                <a:gd name="connsiteY85" fmla="*/ 3465738 h 3604524"/>
                <a:gd name="connsiteX86" fmla="*/ 3592738 w 4215960"/>
                <a:gd name="connsiteY86" fmla="*/ 3364140 h 3604524"/>
                <a:gd name="connsiteX87" fmla="*/ 3567338 w 4215960"/>
                <a:gd name="connsiteY87" fmla="*/ 3341914 h 3604524"/>
                <a:gd name="connsiteX88" fmla="*/ 3494312 w 4215960"/>
                <a:gd name="connsiteY88" fmla="*/ 3299051 h 3604524"/>
                <a:gd name="connsiteX89" fmla="*/ 3516537 w 4215960"/>
                <a:gd name="connsiteY89" fmla="*/ 3273652 h 3604524"/>
                <a:gd name="connsiteX90" fmla="*/ 3537175 w 4215960"/>
                <a:gd name="connsiteY90" fmla="*/ 3251426 h 3604524"/>
                <a:gd name="connsiteX91" fmla="*/ 3591150 w 4215960"/>
                <a:gd name="connsiteY91" fmla="*/ 3283177 h 3604524"/>
                <a:gd name="connsiteX92" fmla="*/ 3597500 w 4215960"/>
                <a:gd name="connsiteY92" fmla="*/ 3238727 h 3604524"/>
                <a:gd name="connsiteX93" fmla="*/ 3541937 w 4215960"/>
                <a:gd name="connsiteY93" fmla="*/ 3214914 h 3604524"/>
                <a:gd name="connsiteX94" fmla="*/ 3540350 w 4215960"/>
                <a:gd name="connsiteY94" fmla="*/ 3205390 h 3604524"/>
                <a:gd name="connsiteX95" fmla="*/ 3527649 w 4215960"/>
                <a:gd name="connsiteY95" fmla="*/ 3167291 h 3604524"/>
                <a:gd name="connsiteX96" fmla="*/ 3533999 w 4215960"/>
                <a:gd name="connsiteY96" fmla="*/ 3119665 h 3604524"/>
                <a:gd name="connsiteX97" fmla="*/ 3545112 w 4215960"/>
                <a:gd name="connsiteY97" fmla="*/ 3064102 h 3604524"/>
                <a:gd name="connsiteX98" fmla="*/ 3507012 w 4215960"/>
                <a:gd name="connsiteY98" fmla="*/ 3033940 h 3604524"/>
                <a:gd name="connsiteX99" fmla="*/ 3540349 w 4215960"/>
                <a:gd name="connsiteY99" fmla="*/ 3024415 h 3604524"/>
                <a:gd name="connsiteX100" fmla="*/ 3518124 w 4215960"/>
                <a:gd name="connsiteY100" fmla="*/ 2987902 h 3604524"/>
                <a:gd name="connsiteX101" fmla="*/ 3556225 w 4215960"/>
                <a:gd name="connsiteY101" fmla="*/ 2983141 h 3604524"/>
                <a:gd name="connsiteX102" fmla="*/ 3562574 w 4215960"/>
                <a:gd name="connsiteY102" fmla="*/ 2949802 h 3604524"/>
                <a:gd name="connsiteX103" fmla="*/ 3624488 w 4215960"/>
                <a:gd name="connsiteY103" fmla="*/ 2959329 h 3604524"/>
                <a:gd name="connsiteX104" fmla="*/ 3657601 w 4215960"/>
                <a:gd name="connsiteY104" fmla="*/ 2974521 h 3604524"/>
                <a:gd name="connsiteX105" fmla="*/ 3623808 w 4215960"/>
                <a:gd name="connsiteY105" fmla="*/ 3015569 h 3604524"/>
                <a:gd name="connsiteX106" fmla="*/ 3662816 w 4215960"/>
                <a:gd name="connsiteY106" fmla="*/ 3123065 h 3604524"/>
                <a:gd name="connsiteX107" fmla="*/ 3715203 w 4215960"/>
                <a:gd name="connsiteY107" fmla="*/ 3154363 h 3604524"/>
                <a:gd name="connsiteX108" fmla="*/ 3767137 w 4215960"/>
                <a:gd name="connsiteY108" fmla="*/ 3112181 h 3604524"/>
                <a:gd name="connsiteX109" fmla="*/ 3852862 w 4215960"/>
                <a:gd name="connsiteY109" fmla="*/ 3063648 h 3604524"/>
                <a:gd name="connsiteX110" fmla="*/ 3835626 w 4215960"/>
                <a:gd name="connsiteY110" fmla="*/ 2974747 h 3604524"/>
                <a:gd name="connsiteX111" fmla="*/ 3912960 w 4215960"/>
                <a:gd name="connsiteY111" fmla="*/ 2842078 h 3604524"/>
                <a:gd name="connsiteX112" fmla="*/ 4205514 w 4215960"/>
                <a:gd name="connsiteY112" fmla="*/ 2508930 h 3604524"/>
                <a:gd name="connsiteX113" fmla="*/ 4124097 w 4215960"/>
                <a:gd name="connsiteY113" fmla="*/ 2499858 h 3604524"/>
                <a:gd name="connsiteX114" fmla="*/ 4128634 w 4215960"/>
                <a:gd name="connsiteY114" fmla="*/ 2408010 h 3604524"/>
                <a:gd name="connsiteX115" fmla="*/ 4079647 w 4215960"/>
                <a:gd name="connsiteY115" fmla="*/ 2382838 h 3604524"/>
                <a:gd name="connsiteX116" fmla="*/ 3995510 w 4215960"/>
                <a:gd name="connsiteY116" fmla="*/ 2414360 h 3604524"/>
                <a:gd name="connsiteX117" fmla="*/ 3958771 w 4215960"/>
                <a:gd name="connsiteY117" fmla="*/ 2378075 h 3604524"/>
                <a:gd name="connsiteX118" fmla="*/ 4003448 w 4215960"/>
                <a:gd name="connsiteY118" fmla="*/ 2355170 h 3604524"/>
                <a:gd name="connsiteX119" fmla="*/ 3874181 w 4215960"/>
                <a:gd name="connsiteY119" fmla="*/ 2141991 h 3604524"/>
                <a:gd name="connsiteX120" fmla="*/ 3889147 w 4215960"/>
                <a:gd name="connsiteY120" fmla="*/ 2111828 h 3604524"/>
                <a:gd name="connsiteX121" fmla="*/ 3865562 w 4215960"/>
                <a:gd name="connsiteY121" fmla="*/ 1996168 h 3604524"/>
                <a:gd name="connsiteX122" fmla="*/ 3706813 w 4215960"/>
                <a:gd name="connsiteY122" fmla="*/ 1985282 h 3604524"/>
                <a:gd name="connsiteX123" fmla="*/ 3673475 w 4215960"/>
                <a:gd name="connsiteY123" fmla="*/ 2034040 h 3604524"/>
                <a:gd name="connsiteX124" fmla="*/ 3584575 w 4215960"/>
                <a:gd name="connsiteY124" fmla="*/ 2048556 h 3604524"/>
                <a:gd name="connsiteX125" fmla="*/ 3590925 w 4215960"/>
                <a:gd name="connsiteY125" fmla="*/ 2026557 h 3604524"/>
                <a:gd name="connsiteX126" fmla="*/ 3537403 w 4215960"/>
                <a:gd name="connsiteY126" fmla="*/ 2010456 h 3604524"/>
                <a:gd name="connsiteX127" fmla="*/ 3512684 w 4215960"/>
                <a:gd name="connsiteY127" fmla="*/ 1845355 h 3604524"/>
                <a:gd name="connsiteX128" fmla="*/ 3232377 w 4215960"/>
                <a:gd name="connsiteY128" fmla="*/ 1778680 h 3604524"/>
                <a:gd name="connsiteX129" fmla="*/ 3096078 w 4215960"/>
                <a:gd name="connsiteY129" fmla="*/ 1821996 h 3604524"/>
                <a:gd name="connsiteX130" fmla="*/ 2964089 w 4215960"/>
                <a:gd name="connsiteY130" fmla="*/ 1814512 h 3604524"/>
                <a:gd name="connsiteX131" fmla="*/ 2831646 w 4215960"/>
                <a:gd name="connsiteY131" fmla="*/ 1703614 h 3604524"/>
                <a:gd name="connsiteX132" fmla="*/ 2618468 w 4215960"/>
                <a:gd name="connsiteY132" fmla="*/ 1400401 h 3604524"/>
                <a:gd name="connsiteX133" fmla="*/ 2220006 w 4215960"/>
                <a:gd name="connsiteY133" fmla="*/ 1260928 h 3604524"/>
                <a:gd name="connsiteX134" fmla="*/ 1821543 w 4215960"/>
                <a:gd name="connsiteY134" fmla="*/ 1284514 h 3604524"/>
                <a:gd name="connsiteX135" fmla="*/ 1799771 w 4215960"/>
                <a:gd name="connsiteY135" fmla="*/ 1211943 h 3604524"/>
                <a:gd name="connsiteX136" fmla="*/ 1756228 w 4215960"/>
                <a:gd name="connsiteY136" fmla="*/ 1139371 h 3604524"/>
                <a:gd name="connsiteX137" fmla="*/ 1625600 w 4215960"/>
                <a:gd name="connsiteY137" fmla="*/ 986971 h 3604524"/>
                <a:gd name="connsiteX138" fmla="*/ 1589314 w 4215960"/>
                <a:gd name="connsiteY138" fmla="*/ 928914 h 3604524"/>
                <a:gd name="connsiteX139" fmla="*/ 1574800 w 4215960"/>
                <a:gd name="connsiteY139" fmla="*/ 892628 h 3604524"/>
                <a:gd name="connsiteX140" fmla="*/ 1538514 w 4215960"/>
                <a:gd name="connsiteY140" fmla="*/ 856343 h 3604524"/>
                <a:gd name="connsiteX141" fmla="*/ 1509485 w 4215960"/>
                <a:gd name="connsiteY141" fmla="*/ 820057 h 3604524"/>
                <a:gd name="connsiteX142" fmla="*/ 1473200 w 4215960"/>
                <a:gd name="connsiteY142" fmla="*/ 783771 h 3604524"/>
                <a:gd name="connsiteX143" fmla="*/ 1436914 w 4215960"/>
                <a:gd name="connsiteY143" fmla="*/ 718457 h 3604524"/>
                <a:gd name="connsiteX144" fmla="*/ 1357085 w 4215960"/>
                <a:gd name="connsiteY144" fmla="*/ 624114 h 3604524"/>
                <a:gd name="connsiteX145" fmla="*/ 1335314 w 4215960"/>
                <a:gd name="connsiteY145" fmla="*/ 602343 h 3604524"/>
                <a:gd name="connsiteX146" fmla="*/ 1277257 w 4215960"/>
                <a:gd name="connsiteY146" fmla="*/ 529771 h 3604524"/>
                <a:gd name="connsiteX147" fmla="*/ 1219200 w 4215960"/>
                <a:gd name="connsiteY147" fmla="*/ 464457 h 3604524"/>
                <a:gd name="connsiteX148" fmla="*/ 1161143 w 4215960"/>
                <a:gd name="connsiteY148" fmla="*/ 406400 h 3604524"/>
                <a:gd name="connsiteX149" fmla="*/ 1081314 w 4215960"/>
                <a:gd name="connsiteY149" fmla="*/ 362857 h 3604524"/>
                <a:gd name="connsiteX150" fmla="*/ 1052285 w 4215960"/>
                <a:gd name="connsiteY150" fmla="*/ 333828 h 3604524"/>
                <a:gd name="connsiteX151" fmla="*/ 1001485 w 4215960"/>
                <a:gd name="connsiteY151" fmla="*/ 304800 h 3604524"/>
                <a:gd name="connsiteX152" fmla="*/ 979714 w 4215960"/>
                <a:gd name="connsiteY152" fmla="*/ 290285 h 3604524"/>
                <a:gd name="connsiteX153" fmla="*/ 928914 w 4215960"/>
                <a:gd name="connsiteY153" fmla="*/ 246743 h 3604524"/>
                <a:gd name="connsiteX154" fmla="*/ 907143 w 4215960"/>
                <a:gd name="connsiteY154" fmla="*/ 232228 h 3604524"/>
                <a:gd name="connsiteX155" fmla="*/ 885371 w 4215960"/>
                <a:gd name="connsiteY155" fmla="*/ 224971 h 3604524"/>
                <a:gd name="connsiteX156" fmla="*/ 849085 w 4215960"/>
                <a:gd name="connsiteY156" fmla="*/ 188685 h 3604524"/>
                <a:gd name="connsiteX157" fmla="*/ 820057 w 4215960"/>
                <a:gd name="connsiteY157" fmla="*/ 166914 h 3604524"/>
                <a:gd name="connsiteX158" fmla="*/ 812800 w 4215960"/>
                <a:gd name="connsiteY158" fmla="*/ 145143 h 3604524"/>
                <a:gd name="connsiteX159" fmla="*/ 762000 w 4215960"/>
                <a:gd name="connsiteY159" fmla="*/ 116114 h 3604524"/>
                <a:gd name="connsiteX160" fmla="*/ 740228 w 4215960"/>
                <a:gd name="connsiteY160" fmla="*/ 101600 h 3604524"/>
                <a:gd name="connsiteX161" fmla="*/ 703943 w 4215960"/>
                <a:gd name="connsiteY161" fmla="*/ 65314 h 3604524"/>
                <a:gd name="connsiteX162" fmla="*/ 689428 w 4215960"/>
                <a:gd name="connsiteY162" fmla="*/ 50800 h 3604524"/>
                <a:gd name="connsiteX163" fmla="*/ 660400 w 4215960"/>
                <a:gd name="connsiteY163" fmla="*/ 43543 h 3604524"/>
                <a:gd name="connsiteX164" fmla="*/ 638628 w 4215960"/>
                <a:gd name="connsiteY164" fmla="*/ 36285 h 3604524"/>
                <a:gd name="connsiteX165" fmla="*/ 602343 w 4215960"/>
                <a:gd name="connsiteY165" fmla="*/ 0 h 3604524"/>
                <a:gd name="connsiteX0" fmla="*/ 602343 w 4215960"/>
                <a:gd name="connsiteY0" fmla="*/ 0 h 3604386"/>
                <a:gd name="connsiteX1" fmla="*/ 406400 w 4215960"/>
                <a:gd name="connsiteY1" fmla="*/ 7257 h 3604386"/>
                <a:gd name="connsiteX2" fmla="*/ 362857 w 4215960"/>
                <a:gd name="connsiteY2" fmla="*/ 36285 h 3604386"/>
                <a:gd name="connsiteX3" fmla="*/ 312057 w 4215960"/>
                <a:gd name="connsiteY3" fmla="*/ 50800 h 3604386"/>
                <a:gd name="connsiteX4" fmla="*/ 239485 w 4215960"/>
                <a:gd name="connsiteY4" fmla="*/ 101600 h 3604386"/>
                <a:gd name="connsiteX5" fmla="*/ 210457 w 4215960"/>
                <a:gd name="connsiteY5" fmla="*/ 108857 h 3604386"/>
                <a:gd name="connsiteX6" fmla="*/ 159657 w 4215960"/>
                <a:gd name="connsiteY6" fmla="*/ 137885 h 3604386"/>
                <a:gd name="connsiteX7" fmla="*/ 130628 w 4215960"/>
                <a:gd name="connsiteY7" fmla="*/ 166914 h 3604386"/>
                <a:gd name="connsiteX8" fmla="*/ 108857 w 4215960"/>
                <a:gd name="connsiteY8" fmla="*/ 188685 h 3604386"/>
                <a:gd name="connsiteX9" fmla="*/ 94343 w 4215960"/>
                <a:gd name="connsiteY9" fmla="*/ 203200 h 3604386"/>
                <a:gd name="connsiteX10" fmla="*/ 43543 w 4215960"/>
                <a:gd name="connsiteY10" fmla="*/ 283028 h 3604386"/>
                <a:gd name="connsiteX11" fmla="*/ 14514 w 4215960"/>
                <a:gd name="connsiteY11" fmla="*/ 362857 h 3604386"/>
                <a:gd name="connsiteX12" fmla="*/ 0 w 4215960"/>
                <a:gd name="connsiteY12" fmla="*/ 420914 h 3604386"/>
                <a:gd name="connsiteX13" fmla="*/ 7257 w 4215960"/>
                <a:gd name="connsiteY13" fmla="*/ 1393371 h 3604386"/>
                <a:gd name="connsiteX14" fmla="*/ 29028 w 4215960"/>
                <a:gd name="connsiteY14" fmla="*/ 1494971 h 3604386"/>
                <a:gd name="connsiteX15" fmla="*/ 43543 w 4215960"/>
                <a:gd name="connsiteY15" fmla="*/ 1531257 h 3604386"/>
                <a:gd name="connsiteX16" fmla="*/ 58057 w 4215960"/>
                <a:gd name="connsiteY16" fmla="*/ 1596571 h 3604386"/>
                <a:gd name="connsiteX17" fmla="*/ 79828 w 4215960"/>
                <a:gd name="connsiteY17" fmla="*/ 1647371 h 3604386"/>
                <a:gd name="connsiteX18" fmla="*/ 116114 w 4215960"/>
                <a:gd name="connsiteY18" fmla="*/ 1763485 h 3604386"/>
                <a:gd name="connsiteX19" fmla="*/ 137885 w 4215960"/>
                <a:gd name="connsiteY19" fmla="*/ 1828800 h 3604386"/>
                <a:gd name="connsiteX20" fmla="*/ 145143 w 4215960"/>
                <a:gd name="connsiteY20" fmla="*/ 1850571 h 3604386"/>
                <a:gd name="connsiteX21" fmla="*/ 166914 w 4215960"/>
                <a:gd name="connsiteY21" fmla="*/ 1894114 h 3604386"/>
                <a:gd name="connsiteX22" fmla="*/ 188685 w 4215960"/>
                <a:gd name="connsiteY22" fmla="*/ 1944914 h 3604386"/>
                <a:gd name="connsiteX23" fmla="*/ 195943 w 4215960"/>
                <a:gd name="connsiteY23" fmla="*/ 1973943 h 3604386"/>
                <a:gd name="connsiteX24" fmla="*/ 232228 w 4215960"/>
                <a:gd name="connsiteY24" fmla="*/ 2024743 h 3604386"/>
                <a:gd name="connsiteX25" fmla="*/ 254000 w 4215960"/>
                <a:gd name="connsiteY25" fmla="*/ 2082800 h 3604386"/>
                <a:gd name="connsiteX26" fmla="*/ 275771 w 4215960"/>
                <a:gd name="connsiteY26" fmla="*/ 2104571 h 3604386"/>
                <a:gd name="connsiteX27" fmla="*/ 312057 w 4215960"/>
                <a:gd name="connsiteY27" fmla="*/ 2177143 h 3604386"/>
                <a:gd name="connsiteX28" fmla="*/ 348343 w 4215960"/>
                <a:gd name="connsiteY28" fmla="*/ 2227943 h 3604386"/>
                <a:gd name="connsiteX29" fmla="*/ 355600 w 4215960"/>
                <a:gd name="connsiteY29" fmla="*/ 2249714 h 3604386"/>
                <a:gd name="connsiteX30" fmla="*/ 406400 w 4215960"/>
                <a:gd name="connsiteY30" fmla="*/ 2315028 h 3604386"/>
                <a:gd name="connsiteX31" fmla="*/ 435428 w 4215960"/>
                <a:gd name="connsiteY31" fmla="*/ 2380343 h 3604386"/>
                <a:gd name="connsiteX32" fmla="*/ 457200 w 4215960"/>
                <a:gd name="connsiteY32" fmla="*/ 2409371 h 3604386"/>
                <a:gd name="connsiteX33" fmla="*/ 471714 w 4215960"/>
                <a:gd name="connsiteY33" fmla="*/ 2467428 h 3604386"/>
                <a:gd name="connsiteX34" fmla="*/ 478971 w 4215960"/>
                <a:gd name="connsiteY34" fmla="*/ 2489200 h 3604386"/>
                <a:gd name="connsiteX35" fmla="*/ 486228 w 4215960"/>
                <a:gd name="connsiteY35" fmla="*/ 2518228 h 3604386"/>
                <a:gd name="connsiteX36" fmla="*/ 493485 w 4215960"/>
                <a:gd name="connsiteY36" fmla="*/ 2583543 h 3604386"/>
                <a:gd name="connsiteX37" fmla="*/ 515257 w 4215960"/>
                <a:gd name="connsiteY37" fmla="*/ 2641600 h 3604386"/>
                <a:gd name="connsiteX38" fmla="*/ 544285 w 4215960"/>
                <a:gd name="connsiteY38" fmla="*/ 2685143 h 3604386"/>
                <a:gd name="connsiteX39" fmla="*/ 573314 w 4215960"/>
                <a:gd name="connsiteY39" fmla="*/ 2735943 h 3604386"/>
                <a:gd name="connsiteX40" fmla="*/ 602343 w 4215960"/>
                <a:gd name="connsiteY40" fmla="*/ 2757714 h 3604386"/>
                <a:gd name="connsiteX41" fmla="*/ 645885 w 4215960"/>
                <a:gd name="connsiteY41" fmla="*/ 2801257 h 3604386"/>
                <a:gd name="connsiteX42" fmla="*/ 674914 w 4215960"/>
                <a:gd name="connsiteY42" fmla="*/ 2823028 h 3604386"/>
                <a:gd name="connsiteX43" fmla="*/ 711200 w 4215960"/>
                <a:gd name="connsiteY43" fmla="*/ 2866571 h 3604386"/>
                <a:gd name="connsiteX44" fmla="*/ 740228 w 4215960"/>
                <a:gd name="connsiteY44" fmla="*/ 2888343 h 3604386"/>
                <a:gd name="connsiteX45" fmla="*/ 812800 w 4215960"/>
                <a:gd name="connsiteY45" fmla="*/ 2953657 h 3604386"/>
                <a:gd name="connsiteX46" fmla="*/ 849085 w 4215960"/>
                <a:gd name="connsiteY46" fmla="*/ 2997200 h 3604386"/>
                <a:gd name="connsiteX47" fmla="*/ 870857 w 4215960"/>
                <a:gd name="connsiteY47" fmla="*/ 3011714 h 3604386"/>
                <a:gd name="connsiteX48" fmla="*/ 907143 w 4215960"/>
                <a:gd name="connsiteY48" fmla="*/ 3055257 h 3604386"/>
                <a:gd name="connsiteX49" fmla="*/ 936171 w 4215960"/>
                <a:gd name="connsiteY49" fmla="*/ 3077028 h 3604386"/>
                <a:gd name="connsiteX50" fmla="*/ 1030514 w 4215960"/>
                <a:gd name="connsiteY50" fmla="*/ 3120571 h 3604386"/>
                <a:gd name="connsiteX51" fmla="*/ 1480457 w 4215960"/>
                <a:gd name="connsiteY51" fmla="*/ 3106057 h 3604386"/>
                <a:gd name="connsiteX52" fmla="*/ 1531257 w 4215960"/>
                <a:gd name="connsiteY52" fmla="*/ 3091543 h 3604386"/>
                <a:gd name="connsiteX53" fmla="*/ 1618343 w 4215960"/>
                <a:gd name="connsiteY53" fmla="*/ 3084285 h 3604386"/>
                <a:gd name="connsiteX54" fmla="*/ 1698171 w 4215960"/>
                <a:gd name="connsiteY54" fmla="*/ 3069771 h 3604386"/>
                <a:gd name="connsiteX55" fmla="*/ 1756228 w 4215960"/>
                <a:gd name="connsiteY55" fmla="*/ 3062514 h 3604386"/>
                <a:gd name="connsiteX56" fmla="*/ 1785257 w 4215960"/>
                <a:gd name="connsiteY56" fmla="*/ 3048000 h 3604386"/>
                <a:gd name="connsiteX57" fmla="*/ 1850571 w 4215960"/>
                <a:gd name="connsiteY57" fmla="*/ 3026228 h 3604386"/>
                <a:gd name="connsiteX58" fmla="*/ 1886857 w 4215960"/>
                <a:gd name="connsiteY58" fmla="*/ 3011714 h 3604386"/>
                <a:gd name="connsiteX59" fmla="*/ 1988457 w 4215960"/>
                <a:gd name="connsiteY59" fmla="*/ 2997200 h 3604386"/>
                <a:gd name="connsiteX60" fmla="*/ 2017485 w 4215960"/>
                <a:gd name="connsiteY60" fmla="*/ 2989943 h 3604386"/>
                <a:gd name="connsiteX61" fmla="*/ 2637971 w 4215960"/>
                <a:gd name="connsiteY61" fmla="*/ 3336697 h 3604386"/>
                <a:gd name="connsiteX62" fmla="*/ 2635475 w 4215960"/>
                <a:gd name="connsiteY62" fmla="*/ 3340325 h 3604386"/>
                <a:gd name="connsiteX63" fmla="*/ 2941863 w 4215960"/>
                <a:gd name="connsiteY63" fmla="*/ 3600675 h 3604386"/>
                <a:gd name="connsiteX64" fmla="*/ 2897412 w 4215960"/>
                <a:gd name="connsiteY64" fmla="*/ 3507013 h 3604386"/>
                <a:gd name="connsiteX65" fmla="*/ 2854550 w 4215960"/>
                <a:gd name="connsiteY65" fmla="*/ 3438750 h 3604386"/>
                <a:gd name="connsiteX66" fmla="*/ 2897413 w 4215960"/>
                <a:gd name="connsiteY66" fmla="*/ 3422874 h 3604386"/>
                <a:gd name="connsiteX67" fmla="*/ 2878362 w 4215960"/>
                <a:gd name="connsiteY67" fmla="*/ 3381600 h 3604386"/>
                <a:gd name="connsiteX68" fmla="*/ 2930750 w 4215960"/>
                <a:gd name="connsiteY68" fmla="*/ 3391125 h 3604386"/>
                <a:gd name="connsiteX69" fmla="*/ 2910113 w 4215960"/>
                <a:gd name="connsiteY69" fmla="*/ 3357787 h 3604386"/>
                <a:gd name="connsiteX70" fmla="*/ 2931432 w 4215960"/>
                <a:gd name="connsiteY70" fmla="*/ 3341233 h 3604386"/>
                <a:gd name="connsiteX71" fmla="*/ 3052535 w 4215960"/>
                <a:gd name="connsiteY71" fmla="*/ 3426506 h 3604386"/>
                <a:gd name="connsiteX72" fmla="*/ 3087912 w 4215960"/>
                <a:gd name="connsiteY72" fmla="*/ 3413349 h 3604386"/>
                <a:gd name="connsiteX73" fmla="*/ 3140299 w 4215960"/>
                <a:gd name="connsiteY73" fmla="*/ 3478438 h 3604386"/>
                <a:gd name="connsiteX74" fmla="*/ 3160937 w 4215960"/>
                <a:gd name="connsiteY74" fmla="*/ 3537175 h 3604386"/>
                <a:gd name="connsiteX75" fmla="*/ 3268887 w 4215960"/>
                <a:gd name="connsiteY75" fmla="*/ 3556224 h 3604386"/>
                <a:gd name="connsiteX76" fmla="*/ 3208563 w 4215960"/>
                <a:gd name="connsiteY76" fmla="*/ 3489549 h 3604386"/>
                <a:gd name="connsiteX77" fmla="*/ 3205387 w 4215960"/>
                <a:gd name="connsiteY77" fmla="*/ 3421287 h 3604386"/>
                <a:gd name="connsiteX78" fmla="*/ 3259362 w 4215960"/>
                <a:gd name="connsiteY78" fmla="*/ 3476850 h 3604386"/>
                <a:gd name="connsiteX79" fmla="*/ 3308575 w 4215960"/>
                <a:gd name="connsiteY79" fmla="*/ 3481612 h 3604386"/>
                <a:gd name="connsiteX80" fmla="*/ 3302225 w 4215960"/>
                <a:gd name="connsiteY80" fmla="*/ 3432400 h 3604386"/>
                <a:gd name="connsiteX81" fmla="*/ 3362550 w 4215960"/>
                <a:gd name="connsiteY81" fmla="*/ 3437162 h 3604386"/>
                <a:gd name="connsiteX82" fmla="*/ 3424462 w 4215960"/>
                <a:gd name="connsiteY82" fmla="*/ 3480024 h 3604386"/>
                <a:gd name="connsiteX83" fmla="*/ 3456212 w 4215960"/>
                <a:gd name="connsiteY83" fmla="*/ 3467325 h 3604386"/>
                <a:gd name="connsiteX84" fmla="*/ 3449863 w 4215960"/>
                <a:gd name="connsiteY84" fmla="*/ 3432400 h 3604386"/>
                <a:gd name="connsiteX85" fmla="*/ 3491138 w 4215960"/>
                <a:gd name="connsiteY85" fmla="*/ 3408588 h 3604386"/>
                <a:gd name="connsiteX86" fmla="*/ 3575275 w 4215960"/>
                <a:gd name="connsiteY86" fmla="*/ 3465738 h 3604386"/>
                <a:gd name="connsiteX87" fmla="*/ 3592738 w 4215960"/>
                <a:gd name="connsiteY87" fmla="*/ 3364140 h 3604386"/>
                <a:gd name="connsiteX88" fmla="*/ 3567338 w 4215960"/>
                <a:gd name="connsiteY88" fmla="*/ 3341914 h 3604386"/>
                <a:gd name="connsiteX89" fmla="*/ 3494312 w 4215960"/>
                <a:gd name="connsiteY89" fmla="*/ 3299051 h 3604386"/>
                <a:gd name="connsiteX90" fmla="*/ 3516537 w 4215960"/>
                <a:gd name="connsiteY90" fmla="*/ 3273652 h 3604386"/>
                <a:gd name="connsiteX91" fmla="*/ 3537175 w 4215960"/>
                <a:gd name="connsiteY91" fmla="*/ 3251426 h 3604386"/>
                <a:gd name="connsiteX92" fmla="*/ 3591150 w 4215960"/>
                <a:gd name="connsiteY92" fmla="*/ 3283177 h 3604386"/>
                <a:gd name="connsiteX93" fmla="*/ 3597500 w 4215960"/>
                <a:gd name="connsiteY93" fmla="*/ 3238727 h 3604386"/>
                <a:gd name="connsiteX94" fmla="*/ 3541937 w 4215960"/>
                <a:gd name="connsiteY94" fmla="*/ 3214914 h 3604386"/>
                <a:gd name="connsiteX95" fmla="*/ 3540350 w 4215960"/>
                <a:gd name="connsiteY95" fmla="*/ 3205390 h 3604386"/>
                <a:gd name="connsiteX96" fmla="*/ 3527649 w 4215960"/>
                <a:gd name="connsiteY96" fmla="*/ 3167291 h 3604386"/>
                <a:gd name="connsiteX97" fmla="*/ 3533999 w 4215960"/>
                <a:gd name="connsiteY97" fmla="*/ 3119665 h 3604386"/>
                <a:gd name="connsiteX98" fmla="*/ 3545112 w 4215960"/>
                <a:gd name="connsiteY98" fmla="*/ 3064102 h 3604386"/>
                <a:gd name="connsiteX99" fmla="*/ 3507012 w 4215960"/>
                <a:gd name="connsiteY99" fmla="*/ 3033940 h 3604386"/>
                <a:gd name="connsiteX100" fmla="*/ 3540349 w 4215960"/>
                <a:gd name="connsiteY100" fmla="*/ 3024415 h 3604386"/>
                <a:gd name="connsiteX101" fmla="*/ 3518124 w 4215960"/>
                <a:gd name="connsiteY101" fmla="*/ 2987902 h 3604386"/>
                <a:gd name="connsiteX102" fmla="*/ 3556225 w 4215960"/>
                <a:gd name="connsiteY102" fmla="*/ 2983141 h 3604386"/>
                <a:gd name="connsiteX103" fmla="*/ 3562574 w 4215960"/>
                <a:gd name="connsiteY103" fmla="*/ 2949802 h 3604386"/>
                <a:gd name="connsiteX104" fmla="*/ 3624488 w 4215960"/>
                <a:gd name="connsiteY104" fmla="*/ 2959329 h 3604386"/>
                <a:gd name="connsiteX105" fmla="*/ 3657601 w 4215960"/>
                <a:gd name="connsiteY105" fmla="*/ 2974521 h 3604386"/>
                <a:gd name="connsiteX106" fmla="*/ 3623808 w 4215960"/>
                <a:gd name="connsiteY106" fmla="*/ 3015569 h 3604386"/>
                <a:gd name="connsiteX107" fmla="*/ 3662816 w 4215960"/>
                <a:gd name="connsiteY107" fmla="*/ 3123065 h 3604386"/>
                <a:gd name="connsiteX108" fmla="*/ 3715203 w 4215960"/>
                <a:gd name="connsiteY108" fmla="*/ 3154363 h 3604386"/>
                <a:gd name="connsiteX109" fmla="*/ 3767137 w 4215960"/>
                <a:gd name="connsiteY109" fmla="*/ 3112181 h 3604386"/>
                <a:gd name="connsiteX110" fmla="*/ 3852862 w 4215960"/>
                <a:gd name="connsiteY110" fmla="*/ 3063648 h 3604386"/>
                <a:gd name="connsiteX111" fmla="*/ 3835626 w 4215960"/>
                <a:gd name="connsiteY111" fmla="*/ 2974747 h 3604386"/>
                <a:gd name="connsiteX112" fmla="*/ 3912960 w 4215960"/>
                <a:gd name="connsiteY112" fmla="*/ 2842078 h 3604386"/>
                <a:gd name="connsiteX113" fmla="*/ 4205514 w 4215960"/>
                <a:gd name="connsiteY113" fmla="*/ 2508930 h 3604386"/>
                <a:gd name="connsiteX114" fmla="*/ 4124097 w 4215960"/>
                <a:gd name="connsiteY114" fmla="*/ 2499858 h 3604386"/>
                <a:gd name="connsiteX115" fmla="*/ 4128634 w 4215960"/>
                <a:gd name="connsiteY115" fmla="*/ 2408010 h 3604386"/>
                <a:gd name="connsiteX116" fmla="*/ 4079647 w 4215960"/>
                <a:gd name="connsiteY116" fmla="*/ 2382838 h 3604386"/>
                <a:gd name="connsiteX117" fmla="*/ 3995510 w 4215960"/>
                <a:gd name="connsiteY117" fmla="*/ 2414360 h 3604386"/>
                <a:gd name="connsiteX118" fmla="*/ 3958771 w 4215960"/>
                <a:gd name="connsiteY118" fmla="*/ 2378075 h 3604386"/>
                <a:gd name="connsiteX119" fmla="*/ 4003448 w 4215960"/>
                <a:gd name="connsiteY119" fmla="*/ 2355170 h 3604386"/>
                <a:gd name="connsiteX120" fmla="*/ 3874181 w 4215960"/>
                <a:gd name="connsiteY120" fmla="*/ 2141991 h 3604386"/>
                <a:gd name="connsiteX121" fmla="*/ 3889147 w 4215960"/>
                <a:gd name="connsiteY121" fmla="*/ 2111828 h 3604386"/>
                <a:gd name="connsiteX122" fmla="*/ 3865562 w 4215960"/>
                <a:gd name="connsiteY122" fmla="*/ 1996168 h 3604386"/>
                <a:gd name="connsiteX123" fmla="*/ 3706813 w 4215960"/>
                <a:gd name="connsiteY123" fmla="*/ 1985282 h 3604386"/>
                <a:gd name="connsiteX124" fmla="*/ 3673475 w 4215960"/>
                <a:gd name="connsiteY124" fmla="*/ 2034040 h 3604386"/>
                <a:gd name="connsiteX125" fmla="*/ 3584575 w 4215960"/>
                <a:gd name="connsiteY125" fmla="*/ 2048556 h 3604386"/>
                <a:gd name="connsiteX126" fmla="*/ 3590925 w 4215960"/>
                <a:gd name="connsiteY126" fmla="*/ 2026557 h 3604386"/>
                <a:gd name="connsiteX127" fmla="*/ 3537403 w 4215960"/>
                <a:gd name="connsiteY127" fmla="*/ 2010456 h 3604386"/>
                <a:gd name="connsiteX128" fmla="*/ 3512684 w 4215960"/>
                <a:gd name="connsiteY128" fmla="*/ 1845355 h 3604386"/>
                <a:gd name="connsiteX129" fmla="*/ 3232377 w 4215960"/>
                <a:gd name="connsiteY129" fmla="*/ 1778680 h 3604386"/>
                <a:gd name="connsiteX130" fmla="*/ 3096078 w 4215960"/>
                <a:gd name="connsiteY130" fmla="*/ 1821996 h 3604386"/>
                <a:gd name="connsiteX131" fmla="*/ 2964089 w 4215960"/>
                <a:gd name="connsiteY131" fmla="*/ 1814512 h 3604386"/>
                <a:gd name="connsiteX132" fmla="*/ 2831646 w 4215960"/>
                <a:gd name="connsiteY132" fmla="*/ 1703614 h 3604386"/>
                <a:gd name="connsiteX133" fmla="*/ 2618468 w 4215960"/>
                <a:gd name="connsiteY133" fmla="*/ 1400401 h 3604386"/>
                <a:gd name="connsiteX134" fmla="*/ 2220006 w 4215960"/>
                <a:gd name="connsiteY134" fmla="*/ 1260928 h 3604386"/>
                <a:gd name="connsiteX135" fmla="*/ 1821543 w 4215960"/>
                <a:gd name="connsiteY135" fmla="*/ 1284514 h 3604386"/>
                <a:gd name="connsiteX136" fmla="*/ 1799771 w 4215960"/>
                <a:gd name="connsiteY136" fmla="*/ 1211943 h 3604386"/>
                <a:gd name="connsiteX137" fmla="*/ 1756228 w 4215960"/>
                <a:gd name="connsiteY137" fmla="*/ 1139371 h 3604386"/>
                <a:gd name="connsiteX138" fmla="*/ 1625600 w 4215960"/>
                <a:gd name="connsiteY138" fmla="*/ 986971 h 3604386"/>
                <a:gd name="connsiteX139" fmla="*/ 1589314 w 4215960"/>
                <a:gd name="connsiteY139" fmla="*/ 928914 h 3604386"/>
                <a:gd name="connsiteX140" fmla="*/ 1574800 w 4215960"/>
                <a:gd name="connsiteY140" fmla="*/ 892628 h 3604386"/>
                <a:gd name="connsiteX141" fmla="*/ 1538514 w 4215960"/>
                <a:gd name="connsiteY141" fmla="*/ 856343 h 3604386"/>
                <a:gd name="connsiteX142" fmla="*/ 1509485 w 4215960"/>
                <a:gd name="connsiteY142" fmla="*/ 820057 h 3604386"/>
                <a:gd name="connsiteX143" fmla="*/ 1473200 w 4215960"/>
                <a:gd name="connsiteY143" fmla="*/ 783771 h 3604386"/>
                <a:gd name="connsiteX144" fmla="*/ 1436914 w 4215960"/>
                <a:gd name="connsiteY144" fmla="*/ 718457 h 3604386"/>
                <a:gd name="connsiteX145" fmla="*/ 1357085 w 4215960"/>
                <a:gd name="connsiteY145" fmla="*/ 624114 h 3604386"/>
                <a:gd name="connsiteX146" fmla="*/ 1335314 w 4215960"/>
                <a:gd name="connsiteY146" fmla="*/ 602343 h 3604386"/>
                <a:gd name="connsiteX147" fmla="*/ 1277257 w 4215960"/>
                <a:gd name="connsiteY147" fmla="*/ 529771 h 3604386"/>
                <a:gd name="connsiteX148" fmla="*/ 1219200 w 4215960"/>
                <a:gd name="connsiteY148" fmla="*/ 464457 h 3604386"/>
                <a:gd name="connsiteX149" fmla="*/ 1161143 w 4215960"/>
                <a:gd name="connsiteY149" fmla="*/ 406400 h 3604386"/>
                <a:gd name="connsiteX150" fmla="*/ 1081314 w 4215960"/>
                <a:gd name="connsiteY150" fmla="*/ 362857 h 3604386"/>
                <a:gd name="connsiteX151" fmla="*/ 1052285 w 4215960"/>
                <a:gd name="connsiteY151" fmla="*/ 333828 h 3604386"/>
                <a:gd name="connsiteX152" fmla="*/ 1001485 w 4215960"/>
                <a:gd name="connsiteY152" fmla="*/ 304800 h 3604386"/>
                <a:gd name="connsiteX153" fmla="*/ 979714 w 4215960"/>
                <a:gd name="connsiteY153" fmla="*/ 290285 h 3604386"/>
                <a:gd name="connsiteX154" fmla="*/ 928914 w 4215960"/>
                <a:gd name="connsiteY154" fmla="*/ 246743 h 3604386"/>
                <a:gd name="connsiteX155" fmla="*/ 907143 w 4215960"/>
                <a:gd name="connsiteY155" fmla="*/ 232228 h 3604386"/>
                <a:gd name="connsiteX156" fmla="*/ 885371 w 4215960"/>
                <a:gd name="connsiteY156" fmla="*/ 224971 h 3604386"/>
                <a:gd name="connsiteX157" fmla="*/ 849085 w 4215960"/>
                <a:gd name="connsiteY157" fmla="*/ 188685 h 3604386"/>
                <a:gd name="connsiteX158" fmla="*/ 820057 w 4215960"/>
                <a:gd name="connsiteY158" fmla="*/ 166914 h 3604386"/>
                <a:gd name="connsiteX159" fmla="*/ 812800 w 4215960"/>
                <a:gd name="connsiteY159" fmla="*/ 145143 h 3604386"/>
                <a:gd name="connsiteX160" fmla="*/ 762000 w 4215960"/>
                <a:gd name="connsiteY160" fmla="*/ 116114 h 3604386"/>
                <a:gd name="connsiteX161" fmla="*/ 740228 w 4215960"/>
                <a:gd name="connsiteY161" fmla="*/ 101600 h 3604386"/>
                <a:gd name="connsiteX162" fmla="*/ 703943 w 4215960"/>
                <a:gd name="connsiteY162" fmla="*/ 65314 h 3604386"/>
                <a:gd name="connsiteX163" fmla="*/ 689428 w 4215960"/>
                <a:gd name="connsiteY163" fmla="*/ 50800 h 3604386"/>
                <a:gd name="connsiteX164" fmla="*/ 660400 w 4215960"/>
                <a:gd name="connsiteY164" fmla="*/ 43543 h 3604386"/>
                <a:gd name="connsiteX165" fmla="*/ 638628 w 4215960"/>
                <a:gd name="connsiteY165" fmla="*/ 36285 h 3604386"/>
                <a:gd name="connsiteX166" fmla="*/ 602343 w 4215960"/>
                <a:gd name="connsiteY166" fmla="*/ 0 h 3604386"/>
                <a:gd name="connsiteX0" fmla="*/ 602343 w 4215960"/>
                <a:gd name="connsiteY0" fmla="*/ 0 h 3612657"/>
                <a:gd name="connsiteX1" fmla="*/ 406400 w 4215960"/>
                <a:gd name="connsiteY1" fmla="*/ 7257 h 3612657"/>
                <a:gd name="connsiteX2" fmla="*/ 362857 w 4215960"/>
                <a:gd name="connsiteY2" fmla="*/ 36285 h 3612657"/>
                <a:gd name="connsiteX3" fmla="*/ 312057 w 4215960"/>
                <a:gd name="connsiteY3" fmla="*/ 50800 h 3612657"/>
                <a:gd name="connsiteX4" fmla="*/ 239485 w 4215960"/>
                <a:gd name="connsiteY4" fmla="*/ 101600 h 3612657"/>
                <a:gd name="connsiteX5" fmla="*/ 210457 w 4215960"/>
                <a:gd name="connsiteY5" fmla="*/ 108857 h 3612657"/>
                <a:gd name="connsiteX6" fmla="*/ 159657 w 4215960"/>
                <a:gd name="connsiteY6" fmla="*/ 137885 h 3612657"/>
                <a:gd name="connsiteX7" fmla="*/ 130628 w 4215960"/>
                <a:gd name="connsiteY7" fmla="*/ 166914 h 3612657"/>
                <a:gd name="connsiteX8" fmla="*/ 108857 w 4215960"/>
                <a:gd name="connsiteY8" fmla="*/ 188685 h 3612657"/>
                <a:gd name="connsiteX9" fmla="*/ 94343 w 4215960"/>
                <a:gd name="connsiteY9" fmla="*/ 203200 h 3612657"/>
                <a:gd name="connsiteX10" fmla="*/ 43543 w 4215960"/>
                <a:gd name="connsiteY10" fmla="*/ 283028 h 3612657"/>
                <a:gd name="connsiteX11" fmla="*/ 14514 w 4215960"/>
                <a:gd name="connsiteY11" fmla="*/ 362857 h 3612657"/>
                <a:gd name="connsiteX12" fmla="*/ 0 w 4215960"/>
                <a:gd name="connsiteY12" fmla="*/ 420914 h 3612657"/>
                <a:gd name="connsiteX13" fmla="*/ 7257 w 4215960"/>
                <a:gd name="connsiteY13" fmla="*/ 1393371 h 3612657"/>
                <a:gd name="connsiteX14" fmla="*/ 29028 w 4215960"/>
                <a:gd name="connsiteY14" fmla="*/ 1494971 h 3612657"/>
                <a:gd name="connsiteX15" fmla="*/ 43543 w 4215960"/>
                <a:gd name="connsiteY15" fmla="*/ 1531257 h 3612657"/>
                <a:gd name="connsiteX16" fmla="*/ 58057 w 4215960"/>
                <a:gd name="connsiteY16" fmla="*/ 1596571 h 3612657"/>
                <a:gd name="connsiteX17" fmla="*/ 79828 w 4215960"/>
                <a:gd name="connsiteY17" fmla="*/ 1647371 h 3612657"/>
                <a:gd name="connsiteX18" fmla="*/ 116114 w 4215960"/>
                <a:gd name="connsiteY18" fmla="*/ 1763485 h 3612657"/>
                <a:gd name="connsiteX19" fmla="*/ 137885 w 4215960"/>
                <a:gd name="connsiteY19" fmla="*/ 1828800 h 3612657"/>
                <a:gd name="connsiteX20" fmla="*/ 145143 w 4215960"/>
                <a:gd name="connsiteY20" fmla="*/ 1850571 h 3612657"/>
                <a:gd name="connsiteX21" fmla="*/ 166914 w 4215960"/>
                <a:gd name="connsiteY21" fmla="*/ 1894114 h 3612657"/>
                <a:gd name="connsiteX22" fmla="*/ 188685 w 4215960"/>
                <a:gd name="connsiteY22" fmla="*/ 1944914 h 3612657"/>
                <a:gd name="connsiteX23" fmla="*/ 195943 w 4215960"/>
                <a:gd name="connsiteY23" fmla="*/ 1973943 h 3612657"/>
                <a:gd name="connsiteX24" fmla="*/ 232228 w 4215960"/>
                <a:gd name="connsiteY24" fmla="*/ 2024743 h 3612657"/>
                <a:gd name="connsiteX25" fmla="*/ 254000 w 4215960"/>
                <a:gd name="connsiteY25" fmla="*/ 2082800 h 3612657"/>
                <a:gd name="connsiteX26" fmla="*/ 275771 w 4215960"/>
                <a:gd name="connsiteY26" fmla="*/ 2104571 h 3612657"/>
                <a:gd name="connsiteX27" fmla="*/ 312057 w 4215960"/>
                <a:gd name="connsiteY27" fmla="*/ 2177143 h 3612657"/>
                <a:gd name="connsiteX28" fmla="*/ 348343 w 4215960"/>
                <a:gd name="connsiteY28" fmla="*/ 2227943 h 3612657"/>
                <a:gd name="connsiteX29" fmla="*/ 355600 w 4215960"/>
                <a:gd name="connsiteY29" fmla="*/ 2249714 h 3612657"/>
                <a:gd name="connsiteX30" fmla="*/ 406400 w 4215960"/>
                <a:gd name="connsiteY30" fmla="*/ 2315028 h 3612657"/>
                <a:gd name="connsiteX31" fmla="*/ 435428 w 4215960"/>
                <a:gd name="connsiteY31" fmla="*/ 2380343 h 3612657"/>
                <a:gd name="connsiteX32" fmla="*/ 457200 w 4215960"/>
                <a:gd name="connsiteY32" fmla="*/ 2409371 h 3612657"/>
                <a:gd name="connsiteX33" fmla="*/ 471714 w 4215960"/>
                <a:gd name="connsiteY33" fmla="*/ 2467428 h 3612657"/>
                <a:gd name="connsiteX34" fmla="*/ 478971 w 4215960"/>
                <a:gd name="connsiteY34" fmla="*/ 2489200 h 3612657"/>
                <a:gd name="connsiteX35" fmla="*/ 486228 w 4215960"/>
                <a:gd name="connsiteY35" fmla="*/ 2518228 h 3612657"/>
                <a:gd name="connsiteX36" fmla="*/ 493485 w 4215960"/>
                <a:gd name="connsiteY36" fmla="*/ 2583543 h 3612657"/>
                <a:gd name="connsiteX37" fmla="*/ 515257 w 4215960"/>
                <a:gd name="connsiteY37" fmla="*/ 2641600 h 3612657"/>
                <a:gd name="connsiteX38" fmla="*/ 544285 w 4215960"/>
                <a:gd name="connsiteY38" fmla="*/ 2685143 h 3612657"/>
                <a:gd name="connsiteX39" fmla="*/ 573314 w 4215960"/>
                <a:gd name="connsiteY39" fmla="*/ 2735943 h 3612657"/>
                <a:gd name="connsiteX40" fmla="*/ 602343 w 4215960"/>
                <a:gd name="connsiteY40" fmla="*/ 2757714 h 3612657"/>
                <a:gd name="connsiteX41" fmla="*/ 645885 w 4215960"/>
                <a:gd name="connsiteY41" fmla="*/ 2801257 h 3612657"/>
                <a:gd name="connsiteX42" fmla="*/ 674914 w 4215960"/>
                <a:gd name="connsiteY42" fmla="*/ 2823028 h 3612657"/>
                <a:gd name="connsiteX43" fmla="*/ 711200 w 4215960"/>
                <a:gd name="connsiteY43" fmla="*/ 2866571 h 3612657"/>
                <a:gd name="connsiteX44" fmla="*/ 740228 w 4215960"/>
                <a:gd name="connsiteY44" fmla="*/ 2888343 h 3612657"/>
                <a:gd name="connsiteX45" fmla="*/ 812800 w 4215960"/>
                <a:gd name="connsiteY45" fmla="*/ 2953657 h 3612657"/>
                <a:gd name="connsiteX46" fmla="*/ 849085 w 4215960"/>
                <a:gd name="connsiteY46" fmla="*/ 2997200 h 3612657"/>
                <a:gd name="connsiteX47" fmla="*/ 870857 w 4215960"/>
                <a:gd name="connsiteY47" fmla="*/ 3011714 h 3612657"/>
                <a:gd name="connsiteX48" fmla="*/ 907143 w 4215960"/>
                <a:gd name="connsiteY48" fmla="*/ 3055257 h 3612657"/>
                <a:gd name="connsiteX49" fmla="*/ 936171 w 4215960"/>
                <a:gd name="connsiteY49" fmla="*/ 3077028 h 3612657"/>
                <a:gd name="connsiteX50" fmla="*/ 1030514 w 4215960"/>
                <a:gd name="connsiteY50" fmla="*/ 3120571 h 3612657"/>
                <a:gd name="connsiteX51" fmla="*/ 1480457 w 4215960"/>
                <a:gd name="connsiteY51" fmla="*/ 3106057 h 3612657"/>
                <a:gd name="connsiteX52" fmla="*/ 1531257 w 4215960"/>
                <a:gd name="connsiteY52" fmla="*/ 3091543 h 3612657"/>
                <a:gd name="connsiteX53" fmla="*/ 1618343 w 4215960"/>
                <a:gd name="connsiteY53" fmla="*/ 3084285 h 3612657"/>
                <a:gd name="connsiteX54" fmla="*/ 1698171 w 4215960"/>
                <a:gd name="connsiteY54" fmla="*/ 3069771 h 3612657"/>
                <a:gd name="connsiteX55" fmla="*/ 1756228 w 4215960"/>
                <a:gd name="connsiteY55" fmla="*/ 3062514 h 3612657"/>
                <a:gd name="connsiteX56" fmla="*/ 1785257 w 4215960"/>
                <a:gd name="connsiteY56" fmla="*/ 3048000 h 3612657"/>
                <a:gd name="connsiteX57" fmla="*/ 1850571 w 4215960"/>
                <a:gd name="connsiteY57" fmla="*/ 3026228 h 3612657"/>
                <a:gd name="connsiteX58" fmla="*/ 1886857 w 4215960"/>
                <a:gd name="connsiteY58" fmla="*/ 3011714 h 3612657"/>
                <a:gd name="connsiteX59" fmla="*/ 1988457 w 4215960"/>
                <a:gd name="connsiteY59" fmla="*/ 2997200 h 3612657"/>
                <a:gd name="connsiteX60" fmla="*/ 2017485 w 4215960"/>
                <a:gd name="connsiteY60" fmla="*/ 2989943 h 3612657"/>
                <a:gd name="connsiteX61" fmla="*/ 2637971 w 4215960"/>
                <a:gd name="connsiteY61" fmla="*/ 3336697 h 3612657"/>
                <a:gd name="connsiteX62" fmla="*/ 2892650 w 4215960"/>
                <a:gd name="connsiteY62" fmla="*/ 3597500 h 3612657"/>
                <a:gd name="connsiteX63" fmla="*/ 2941863 w 4215960"/>
                <a:gd name="connsiteY63" fmla="*/ 3600675 h 3612657"/>
                <a:gd name="connsiteX64" fmla="*/ 2897412 w 4215960"/>
                <a:gd name="connsiteY64" fmla="*/ 3507013 h 3612657"/>
                <a:gd name="connsiteX65" fmla="*/ 2854550 w 4215960"/>
                <a:gd name="connsiteY65" fmla="*/ 3438750 h 3612657"/>
                <a:gd name="connsiteX66" fmla="*/ 2897413 w 4215960"/>
                <a:gd name="connsiteY66" fmla="*/ 3422874 h 3612657"/>
                <a:gd name="connsiteX67" fmla="*/ 2878362 w 4215960"/>
                <a:gd name="connsiteY67" fmla="*/ 3381600 h 3612657"/>
                <a:gd name="connsiteX68" fmla="*/ 2930750 w 4215960"/>
                <a:gd name="connsiteY68" fmla="*/ 3391125 h 3612657"/>
                <a:gd name="connsiteX69" fmla="*/ 2910113 w 4215960"/>
                <a:gd name="connsiteY69" fmla="*/ 3357787 h 3612657"/>
                <a:gd name="connsiteX70" fmla="*/ 2931432 w 4215960"/>
                <a:gd name="connsiteY70" fmla="*/ 3341233 h 3612657"/>
                <a:gd name="connsiteX71" fmla="*/ 3052535 w 4215960"/>
                <a:gd name="connsiteY71" fmla="*/ 3426506 h 3612657"/>
                <a:gd name="connsiteX72" fmla="*/ 3087912 w 4215960"/>
                <a:gd name="connsiteY72" fmla="*/ 3413349 h 3612657"/>
                <a:gd name="connsiteX73" fmla="*/ 3140299 w 4215960"/>
                <a:gd name="connsiteY73" fmla="*/ 3478438 h 3612657"/>
                <a:gd name="connsiteX74" fmla="*/ 3160937 w 4215960"/>
                <a:gd name="connsiteY74" fmla="*/ 3537175 h 3612657"/>
                <a:gd name="connsiteX75" fmla="*/ 3268887 w 4215960"/>
                <a:gd name="connsiteY75" fmla="*/ 3556224 h 3612657"/>
                <a:gd name="connsiteX76" fmla="*/ 3208563 w 4215960"/>
                <a:gd name="connsiteY76" fmla="*/ 3489549 h 3612657"/>
                <a:gd name="connsiteX77" fmla="*/ 3205387 w 4215960"/>
                <a:gd name="connsiteY77" fmla="*/ 3421287 h 3612657"/>
                <a:gd name="connsiteX78" fmla="*/ 3259362 w 4215960"/>
                <a:gd name="connsiteY78" fmla="*/ 3476850 h 3612657"/>
                <a:gd name="connsiteX79" fmla="*/ 3308575 w 4215960"/>
                <a:gd name="connsiteY79" fmla="*/ 3481612 h 3612657"/>
                <a:gd name="connsiteX80" fmla="*/ 3302225 w 4215960"/>
                <a:gd name="connsiteY80" fmla="*/ 3432400 h 3612657"/>
                <a:gd name="connsiteX81" fmla="*/ 3362550 w 4215960"/>
                <a:gd name="connsiteY81" fmla="*/ 3437162 h 3612657"/>
                <a:gd name="connsiteX82" fmla="*/ 3424462 w 4215960"/>
                <a:gd name="connsiteY82" fmla="*/ 3480024 h 3612657"/>
                <a:gd name="connsiteX83" fmla="*/ 3456212 w 4215960"/>
                <a:gd name="connsiteY83" fmla="*/ 3467325 h 3612657"/>
                <a:gd name="connsiteX84" fmla="*/ 3449863 w 4215960"/>
                <a:gd name="connsiteY84" fmla="*/ 3432400 h 3612657"/>
                <a:gd name="connsiteX85" fmla="*/ 3491138 w 4215960"/>
                <a:gd name="connsiteY85" fmla="*/ 3408588 h 3612657"/>
                <a:gd name="connsiteX86" fmla="*/ 3575275 w 4215960"/>
                <a:gd name="connsiteY86" fmla="*/ 3465738 h 3612657"/>
                <a:gd name="connsiteX87" fmla="*/ 3592738 w 4215960"/>
                <a:gd name="connsiteY87" fmla="*/ 3364140 h 3612657"/>
                <a:gd name="connsiteX88" fmla="*/ 3567338 w 4215960"/>
                <a:gd name="connsiteY88" fmla="*/ 3341914 h 3612657"/>
                <a:gd name="connsiteX89" fmla="*/ 3494312 w 4215960"/>
                <a:gd name="connsiteY89" fmla="*/ 3299051 h 3612657"/>
                <a:gd name="connsiteX90" fmla="*/ 3516537 w 4215960"/>
                <a:gd name="connsiteY90" fmla="*/ 3273652 h 3612657"/>
                <a:gd name="connsiteX91" fmla="*/ 3537175 w 4215960"/>
                <a:gd name="connsiteY91" fmla="*/ 3251426 h 3612657"/>
                <a:gd name="connsiteX92" fmla="*/ 3591150 w 4215960"/>
                <a:gd name="connsiteY92" fmla="*/ 3283177 h 3612657"/>
                <a:gd name="connsiteX93" fmla="*/ 3597500 w 4215960"/>
                <a:gd name="connsiteY93" fmla="*/ 3238727 h 3612657"/>
                <a:gd name="connsiteX94" fmla="*/ 3541937 w 4215960"/>
                <a:gd name="connsiteY94" fmla="*/ 3214914 h 3612657"/>
                <a:gd name="connsiteX95" fmla="*/ 3540350 w 4215960"/>
                <a:gd name="connsiteY95" fmla="*/ 3205390 h 3612657"/>
                <a:gd name="connsiteX96" fmla="*/ 3527649 w 4215960"/>
                <a:gd name="connsiteY96" fmla="*/ 3167291 h 3612657"/>
                <a:gd name="connsiteX97" fmla="*/ 3533999 w 4215960"/>
                <a:gd name="connsiteY97" fmla="*/ 3119665 h 3612657"/>
                <a:gd name="connsiteX98" fmla="*/ 3545112 w 4215960"/>
                <a:gd name="connsiteY98" fmla="*/ 3064102 h 3612657"/>
                <a:gd name="connsiteX99" fmla="*/ 3507012 w 4215960"/>
                <a:gd name="connsiteY99" fmla="*/ 3033940 h 3612657"/>
                <a:gd name="connsiteX100" fmla="*/ 3540349 w 4215960"/>
                <a:gd name="connsiteY100" fmla="*/ 3024415 h 3612657"/>
                <a:gd name="connsiteX101" fmla="*/ 3518124 w 4215960"/>
                <a:gd name="connsiteY101" fmla="*/ 2987902 h 3612657"/>
                <a:gd name="connsiteX102" fmla="*/ 3556225 w 4215960"/>
                <a:gd name="connsiteY102" fmla="*/ 2983141 h 3612657"/>
                <a:gd name="connsiteX103" fmla="*/ 3562574 w 4215960"/>
                <a:gd name="connsiteY103" fmla="*/ 2949802 h 3612657"/>
                <a:gd name="connsiteX104" fmla="*/ 3624488 w 4215960"/>
                <a:gd name="connsiteY104" fmla="*/ 2959329 h 3612657"/>
                <a:gd name="connsiteX105" fmla="*/ 3657601 w 4215960"/>
                <a:gd name="connsiteY105" fmla="*/ 2974521 h 3612657"/>
                <a:gd name="connsiteX106" fmla="*/ 3623808 w 4215960"/>
                <a:gd name="connsiteY106" fmla="*/ 3015569 h 3612657"/>
                <a:gd name="connsiteX107" fmla="*/ 3662816 w 4215960"/>
                <a:gd name="connsiteY107" fmla="*/ 3123065 h 3612657"/>
                <a:gd name="connsiteX108" fmla="*/ 3715203 w 4215960"/>
                <a:gd name="connsiteY108" fmla="*/ 3154363 h 3612657"/>
                <a:gd name="connsiteX109" fmla="*/ 3767137 w 4215960"/>
                <a:gd name="connsiteY109" fmla="*/ 3112181 h 3612657"/>
                <a:gd name="connsiteX110" fmla="*/ 3852862 w 4215960"/>
                <a:gd name="connsiteY110" fmla="*/ 3063648 h 3612657"/>
                <a:gd name="connsiteX111" fmla="*/ 3835626 w 4215960"/>
                <a:gd name="connsiteY111" fmla="*/ 2974747 h 3612657"/>
                <a:gd name="connsiteX112" fmla="*/ 3912960 w 4215960"/>
                <a:gd name="connsiteY112" fmla="*/ 2842078 h 3612657"/>
                <a:gd name="connsiteX113" fmla="*/ 4205514 w 4215960"/>
                <a:gd name="connsiteY113" fmla="*/ 2508930 h 3612657"/>
                <a:gd name="connsiteX114" fmla="*/ 4124097 w 4215960"/>
                <a:gd name="connsiteY114" fmla="*/ 2499858 h 3612657"/>
                <a:gd name="connsiteX115" fmla="*/ 4128634 w 4215960"/>
                <a:gd name="connsiteY115" fmla="*/ 2408010 h 3612657"/>
                <a:gd name="connsiteX116" fmla="*/ 4079647 w 4215960"/>
                <a:gd name="connsiteY116" fmla="*/ 2382838 h 3612657"/>
                <a:gd name="connsiteX117" fmla="*/ 3995510 w 4215960"/>
                <a:gd name="connsiteY117" fmla="*/ 2414360 h 3612657"/>
                <a:gd name="connsiteX118" fmla="*/ 3958771 w 4215960"/>
                <a:gd name="connsiteY118" fmla="*/ 2378075 h 3612657"/>
                <a:gd name="connsiteX119" fmla="*/ 4003448 w 4215960"/>
                <a:gd name="connsiteY119" fmla="*/ 2355170 h 3612657"/>
                <a:gd name="connsiteX120" fmla="*/ 3874181 w 4215960"/>
                <a:gd name="connsiteY120" fmla="*/ 2141991 h 3612657"/>
                <a:gd name="connsiteX121" fmla="*/ 3889147 w 4215960"/>
                <a:gd name="connsiteY121" fmla="*/ 2111828 h 3612657"/>
                <a:gd name="connsiteX122" fmla="*/ 3865562 w 4215960"/>
                <a:gd name="connsiteY122" fmla="*/ 1996168 h 3612657"/>
                <a:gd name="connsiteX123" fmla="*/ 3706813 w 4215960"/>
                <a:gd name="connsiteY123" fmla="*/ 1985282 h 3612657"/>
                <a:gd name="connsiteX124" fmla="*/ 3673475 w 4215960"/>
                <a:gd name="connsiteY124" fmla="*/ 2034040 h 3612657"/>
                <a:gd name="connsiteX125" fmla="*/ 3584575 w 4215960"/>
                <a:gd name="connsiteY125" fmla="*/ 2048556 h 3612657"/>
                <a:gd name="connsiteX126" fmla="*/ 3590925 w 4215960"/>
                <a:gd name="connsiteY126" fmla="*/ 2026557 h 3612657"/>
                <a:gd name="connsiteX127" fmla="*/ 3537403 w 4215960"/>
                <a:gd name="connsiteY127" fmla="*/ 2010456 h 3612657"/>
                <a:gd name="connsiteX128" fmla="*/ 3512684 w 4215960"/>
                <a:gd name="connsiteY128" fmla="*/ 1845355 h 3612657"/>
                <a:gd name="connsiteX129" fmla="*/ 3232377 w 4215960"/>
                <a:gd name="connsiteY129" fmla="*/ 1778680 h 3612657"/>
                <a:gd name="connsiteX130" fmla="*/ 3096078 w 4215960"/>
                <a:gd name="connsiteY130" fmla="*/ 1821996 h 3612657"/>
                <a:gd name="connsiteX131" fmla="*/ 2964089 w 4215960"/>
                <a:gd name="connsiteY131" fmla="*/ 1814512 h 3612657"/>
                <a:gd name="connsiteX132" fmla="*/ 2831646 w 4215960"/>
                <a:gd name="connsiteY132" fmla="*/ 1703614 h 3612657"/>
                <a:gd name="connsiteX133" fmla="*/ 2618468 w 4215960"/>
                <a:gd name="connsiteY133" fmla="*/ 1400401 h 3612657"/>
                <a:gd name="connsiteX134" fmla="*/ 2220006 w 4215960"/>
                <a:gd name="connsiteY134" fmla="*/ 1260928 h 3612657"/>
                <a:gd name="connsiteX135" fmla="*/ 1821543 w 4215960"/>
                <a:gd name="connsiteY135" fmla="*/ 1284514 h 3612657"/>
                <a:gd name="connsiteX136" fmla="*/ 1799771 w 4215960"/>
                <a:gd name="connsiteY136" fmla="*/ 1211943 h 3612657"/>
                <a:gd name="connsiteX137" fmla="*/ 1756228 w 4215960"/>
                <a:gd name="connsiteY137" fmla="*/ 1139371 h 3612657"/>
                <a:gd name="connsiteX138" fmla="*/ 1625600 w 4215960"/>
                <a:gd name="connsiteY138" fmla="*/ 986971 h 3612657"/>
                <a:gd name="connsiteX139" fmla="*/ 1589314 w 4215960"/>
                <a:gd name="connsiteY139" fmla="*/ 928914 h 3612657"/>
                <a:gd name="connsiteX140" fmla="*/ 1574800 w 4215960"/>
                <a:gd name="connsiteY140" fmla="*/ 892628 h 3612657"/>
                <a:gd name="connsiteX141" fmla="*/ 1538514 w 4215960"/>
                <a:gd name="connsiteY141" fmla="*/ 856343 h 3612657"/>
                <a:gd name="connsiteX142" fmla="*/ 1509485 w 4215960"/>
                <a:gd name="connsiteY142" fmla="*/ 820057 h 3612657"/>
                <a:gd name="connsiteX143" fmla="*/ 1473200 w 4215960"/>
                <a:gd name="connsiteY143" fmla="*/ 783771 h 3612657"/>
                <a:gd name="connsiteX144" fmla="*/ 1436914 w 4215960"/>
                <a:gd name="connsiteY144" fmla="*/ 718457 h 3612657"/>
                <a:gd name="connsiteX145" fmla="*/ 1357085 w 4215960"/>
                <a:gd name="connsiteY145" fmla="*/ 624114 h 3612657"/>
                <a:gd name="connsiteX146" fmla="*/ 1335314 w 4215960"/>
                <a:gd name="connsiteY146" fmla="*/ 602343 h 3612657"/>
                <a:gd name="connsiteX147" fmla="*/ 1277257 w 4215960"/>
                <a:gd name="connsiteY147" fmla="*/ 529771 h 3612657"/>
                <a:gd name="connsiteX148" fmla="*/ 1219200 w 4215960"/>
                <a:gd name="connsiteY148" fmla="*/ 464457 h 3612657"/>
                <a:gd name="connsiteX149" fmla="*/ 1161143 w 4215960"/>
                <a:gd name="connsiteY149" fmla="*/ 406400 h 3612657"/>
                <a:gd name="connsiteX150" fmla="*/ 1081314 w 4215960"/>
                <a:gd name="connsiteY150" fmla="*/ 362857 h 3612657"/>
                <a:gd name="connsiteX151" fmla="*/ 1052285 w 4215960"/>
                <a:gd name="connsiteY151" fmla="*/ 333828 h 3612657"/>
                <a:gd name="connsiteX152" fmla="*/ 1001485 w 4215960"/>
                <a:gd name="connsiteY152" fmla="*/ 304800 h 3612657"/>
                <a:gd name="connsiteX153" fmla="*/ 979714 w 4215960"/>
                <a:gd name="connsiteY153" fmla="*/ 290285 h 3612657"/>
                <a:gd name="connsiteX154" fmla="*/ 928914 w 4215960"/>
                <a:gd name="connsiteY154" fmla="*/ 246743 h 3612657"/>
                <a:gd name="connsiteX155" fmla="*/ 907143 w 4215960"/>
                <a:gd name="connsiteY155" fmla="*/ 232228 h 3612657"/>
                <a:gd name="connsiteX156" fmla="*/ 885371 w 4215960"/>
                <a:gd name="connsiteY156" fmla="*/ 224971 h 3612657"/>
                <a:gd name="connsiteX157" fmla="*/ 849085 w 4215960"/>
                <a:gd name="connsiteY157" fmla="*/ 188685 h 3612657"/>
                <a:gd name="connsiteX158" fmla="*/ 820057 w 4215960"/>
                <a:gd name="connsiteY158" fmla="*/ 166914 h 3612657"/>
                <a:gd name="connsiteX159" fmla="*/ 812800 w 4215960"/>
                <a:gd name="connsiteY159" fmla="*/ 145143 h 3612657"/>
                <a:gd name="connsiteX160" fmla="*/ 762000 w 4215960"/>
                <a:gd name="connsiteY160" fmla="*/ 116114 h 3612657"/>
                <a:gd name="connsiteX161" fmla="*/ 740228 w 4215960"/>
                <a:gd name="connsiteY161" fmla="*/ 101600 h 3612657"/>
                <a:gd name="connsiteX162" fmla="*/ 703943 w 4215960"/>
                <a:gd name="connsiteY162" fmla="*/ 65314 h 3612657"/>
                <a:gd name="connsiteX163" fmla="*/ 689428 w 4215960"/>
                <a:gd name="connsiteY163" fmla="*/ 50800 h 3612657"/>
                <a:gd name="connsiteX164" fmla="*/ 660400 w 4215960"/>
                <a:gd name="connsiteY164" fmla="*/ 43543 h 3612657"/>
                <a:gd name="connsiteX165" fmla="*/ 638628 w 4215960"/>
                <a:gd name="connsiteY165" fmla="*/ 36285 h 3612657"/>
                <a:gd name="connsiteX166" fmla="*/ 602343 w 4215960"/>
                <a:gd name="connsiteY166" fmla="*/ 0 h 3612657"/>
                <a:gd name="connsiteX0" fmla="*/ 602343 w 4215960"/>
                <a:gd name="connsiteY0" fmla="*/ 0 h 3612657"/>
                <a:gd name="connsiteX1" fmla="*/ 406400 w 4215960"/>
                <a:gd name="connsiteY1" fmla="*/ 7257 h 3612657"/>
                <a:gd name="connsiteX2" fmla="*/ 362857 w 4215960"/>
                <a:gd name="connsiteY2" fmla="*/ 36285 h 3612657"/>
                <a:gd name="connsiteX3" fmla="*/ 312057 w 4215960"/>
                <a:gd name="connsiteY3" fmla="*/ 50800 h 3612657"/>
                <a:gd name="connsiteX4" fmla="*/ 239485 w 4215960"/>
                <a:gd name="connsiteY4" fmla="*/ 101600 h 3612657"/>
                <a:gd name="connsiteX5" fmla="*/ 210457 w 4215960"/>
                <a:gd name="connsiteY5" fmla="*/ 108857 h 3612657"/>
                <a:gd name="connsiteX6" fmla="*/ 159657 w 4215960"/>
                <a:gd name="connsiteY6" fmla="*/ 137885 h 3612657"/>
                <a:gd name="connsiteX7" fmla="*/ 130628 w 4215960"/>
                <a:gd name="connsiteY7" fmla="*/ 166914 h 3612657"/>
                <a:gd name="connsiteX8" fmla="*/ 108857 w 4215960"/>
                <a:gd name="connsiteY8" fmla="*/ 188685 h 3612657"/>
                <a:gd name="connsiteX9" fmla="*/ 94343 w 4215960"/>
                <a:gd name="connsiteY9" fmla="*/ 203200 h 3612657"/>
                <a:gd name="connsiteX10" fmla="*/ 43543 w 4215960"/>
                <a:gd name="connsiteY10" fmla="*/ 283028 h 3612657"/>
                <a:gd name="connsiteX11" fmla="*/ 14514 w 4215960"/>
                <a:gd name="connsiteY11" fmla="*/ 362857 h 3612657"/>
                <a:gd name="connsiteX12" fmla="*/ 0 w 4215960"/>
                <a:gd name="connsiteY12" fmla="*/ 420914 h 3612657"/>
                <a:gd name="connsiteX13" fmla="*/ 7257 w 4215960"/>
                <a:gd name="connsiteY13" fmla="*/ 1393371 h 3612657"/>
                <a:gd name="connsiteX14" fmla="*/ 29028 w 4215960"/>
                <a:gd name="connsiteY14" fmla="*/ 1494971 h 3612657"/>
                <a:gd name="connsiteX15" fmla="*/ 43543 w 4215960"/>
                <a:gd name="connsiteY15" fmla="*/ 1531257 h 3612657"/>
                <a:gd name="connsiteX16" fmla="*/ 58057 w 4215960"/>
                <a:gd name="connsiteY16" fmla="*/ 1596571 h 3612657"/>
                <a:gd name="connsiteX17" fmla="*/ 79828 w 4215960"/>
                <a:gd name="connsiteY17" fmla="*/ 1647371 h 3612657"/>
                <a:gd name="connsiteX18" fmla="*/ 116114 w 4215960"/>
                <a:gd name="connsiteY18" fmla="*/ 1763485 h 3612657"/>
                <a:gd name="connsiteX19" fmla="*/ 137885 w 4215960"/>
                <a:gd name="connsiteY19" fmla="*/ 1828800 h 3612657"/>
                <a:gd name="connsiteX20" fmla="*/ 145143 w 4215960"/>
                <a:gd name="connsiteY20" fmla="*/ 1850571 h 3612657"/>
                <a:gd name="connsiteX21" fmla="*/ 166914 w 4215960"/>
                <a:gd name="connsiteY21" fmla="*/ 1894114 h 3612657"/>
                <a:gd name="connsiteX22" fmla="*/ 188685 w 4215960"/>
                <a:gd name="connsiteY22" fmla="*/ 1944914 h 3612657"/>
                <a:gd name="connsiteX23" fmla="*/ 195943 w 4215960"/>
                <a:gd name="connsiteY23" fmla="*/ 1973943 h 3612657"/>
                <a:gd name="connsiteX24" fmla="*/ 232228 w 4215960"/>
                <a:gd name="connsiteY24" fmla="*/ 2024743 h 3612657"/>
                <a:gd name="connsiteX25" fmla="*/ 254000 w 4215960"/>
                <a:gd name="connsiteY25" fmla="*/ 2082800 h 3612657"/>
                <a:gd name="connsiteX26" fmla="*/ 275771 w 4215960"/>
                <a:gd name="connsiteY26" fmla="*/ 2104571 h 3612657"/>
                <a:gd name="connsiteX27" fmla="*/ 312057 w 4215960"/>
                <a:gd name="connsiteY27" fmla="*/ 2177143 h 3612657"/>
                <a:gd name="connsiteX28" fmla="*/ 348343 w 4215960"/>
                <a:gd name="connsiteY28" fmla="*/ 2227943 h 3612657"/>
                <a:gd name="connsiteX29" fmla="*/ 355600 w 4215960"/>
                <a:gd name="connsiteY29" fmla="*/ 2249714 h 3612657"/>
                <a:gd name="connsiteX30" fmla="*/ 406400 w 4215960"/>
                <a:gd name="connsiteY30" fmla="*/ 2315028 h 3612657"/>
                <a:gd name="connsiteX31" fmla="*/ 435428 w 4215960"/>
                <a:gd name="connsiteY31" fmla="*/ 2380343 h 3612657"/>
                <a:gd name="connsiteX32" fmla="*/ 457200 w 4215960"/>
                <a:gd name="connsiteY32" fmla="*/ 2409371 h 3612657"/>
                <a:gd name="connsiteX33" fmla="*/ 471714 w 4215960"/>
                <a:gd name="connsiteY33" fmla="*/ 2467428 h 3612657"/>
                <a:gd name="connsiteX34" fmla="*/ 478971 w 4215960"/>
                <a:gd name="connsiteY34" fmla="*/ 2489200 h 3612657"/>
                <a:gd name="connsiteX35" fmla="*/ 486228 w 4215960"/>
                <a:gd name="connsiteY35" fmla="*/ 2518228 h 3612657"/>
                <a:gd name="connsiteX36" fmla="*/ 493485 w 4215960"/>
                <a:gd name="connsiteY36" fmla="*/ 2583543 h 3612657"/>
                <a:gd name="connsiteX37" fmla="*/ 515257 w 4215960"/>
                <a:gd name="connsiteY37" fmla="*/ 2641600 h 3612657"/>
                <a:gd name="connsiteX38" fmla="*/ 544285 w 4215960"/>
                <a:gd name="connsiteY38" fmla="*/ 2685143 h 3612657"/>
                <a:gd name="connsiteX39" fmla="*/ 573314 w 4215960"/>
                <a:gd name="connsiteY39" fmla="*/ 2735943 h 3612657"/>
                <a:gd name="connsiteX40" fmla="*/ 602343 w 4215960"/>
                <a:gd name="connsiteY40" fmla="*/ 2757714 h 3612657"/>
                <a:gd name="connsiteX41" fmla="*/ 645885 w 4215960"/>
                <a:gd name="connsiteY41" fmla="*/ 2801257 h 3612657"/>
                <a:gd name="connsiteX42" fmla="*/ 674914 w 4215960"/>
                <a:gd name="connsiteY42" fmla="*/ 2823028 h 3612657"/>
                <a:gd name="connsiteX43" fmla="*/ 711200 w 4215960"/>
                <a:gd name="connsiteY43" fmla="*/ 2866571 h 3612657"/>
                <a:gd name="connsiteX44" fmla="*/ 740228 w 4215960"/>
                <a:gd name="connsiteY44" fmla="*/ 2888343 h 3612657"/>
                <a:gd name="connsiteX45" fmla="*/ 812800 w 4215960"/>
                <a:gd name="connsiteY45" fmla="*/ 2953657 h 3612657"/>
                <a:gd name="connsiteX46" fmla="*/ 849085 w 4215960"/>
                <a:gd name="connsiteY46" fmla="*/ 2997200 h 3612657"/>
                <a:gd name="connsiteX47" fmla="*/ 870857 w 4215960"/>
                <a:gd name="connsiteY47" fmla="*/ 3011714 h 3612657"/>
                <a:gd name="connsiteX48" fmla="*/ 907143 w 4215960"/>
                <a:gd name="connsiteY48" fmla="*/ 3055257 h 3612657"/>
                <a:gd name="connsiteX49" fmla="*/ 936171 w 4215960"/>
                <a:gd name="connsiteY49" fmla="*/ 3077028 h 3612657"/>
                <a:gd name="connsiteX50" fmla="*/ 1030514 w 4215960"/>
                <a:gd name="connsiteY50" fmla="*/ 3120571 h 3612657"/>
                <a:gd name="connsiteX51" fmla="*/ 1480457 w 4215960"/>
                <a:gd name="connsiteY51" fmla="*/ 3106057 h 3612657"/>
                <a:gd name="connsiteX52" fmla="*/ 1531257 w 4215960"/>
                <a:gd name="connsiteY52" fmla="*/ 3091543 h 3612657"/>
                <a:gd name="connsiteX53" fmla="*/ 1618343 w 4215960"/>
                <a:gd name="connsiteY53" fmla="*/ 3084285 h 3612657"/>
                <a:gd name="connsiteX54" fmla="*/ 1698171 w 4215960"/>
                <a:gd name="connsiteY54" fmla="*/ 3069771 h 3612657"/>
                <a:gd name="connsiteX55" fmla="*/ 1756228 w 4215960"/>
                <a:gd name="connsiteY55" fmla="*/ 3062514 h 3612657"/>
                <a:gd name="connsiteX56" fmla="*/ 1785257 w 4215960"/>
                <a:gd name="connsiteY56" fmla="*/ 3048000 h 3612657"/>
                <a:gd name="connsiteX57" fmla="*/ 1850571 w 4215960"/>
                <a:gd name="connsiteY57" fmla="*/ 3026228 h 3612657"/>
                <a:gd name="connsiteX58" fmla="*/ 1886857 w 4215960"/>
                <a:gd name="connsiteY58" fmla="*/ 3011714 h 3612657"/>
                <a:gd name="connsiteX59" fmla="*/ 1988457 w 4215960"/>
                <a:gd name="connsiteY59" fmla="*/ 2997200 h 3612657"/>
                <a:gd name="connsiteX60" fmla="*/ 2017485 w 4215960"/>
                <a:gd name="connsiteY60" fmla="*/ 2989943 h 3612657"/>
                <a:gd name="connsiteX61" fmla="*/ 2637971 w 4215960"/>
                <a:gd name="connsiteY61" fmla="*/ 3336697 h 3612657"/>
                <a:gd name="connsiteX62" fmla="*/ 2892650 w 4215960"/>
                <a:gd name="connsiteY62" fmla="*/ 3597500 h 3612657"/>
                <a:gd name="connsiteX63" fmla="*/ 2941863 w 4215960"/>
                <a:gd name="connsiteY63" fmla="*/ 3600675 h 3612657"/>
                <a:gd name="connsiteX64" fmla="*/ 2897412 w 4215960"/>
                <a:gd name="connsiteY64" fmla="*/ 3507013 h 3612657"/>
                <a:gd name="connsiteX65" fmla="*/ 2854550 w 4215960"/>
                <a:gd name="connsiteY65" fmla="*/ 3438750 h 3612657"/>
                <a:gd name="connsiteX66" fmla="*/ 2897413 w 4215960"/>
                <a:gd name="connsiteY66" fmla="*/ 3422874 h 3612657"/>
                <a:gd name="connsiteX67" fmla="*/ 2878362 w 4215960"/>
                <a:gd name="connsiteY67" fmla="*/ 3381600 h 3612657"/>
                <a:gd name="connsiteX68" fmla="*/ 2930750 w 4215960"/>
                <a:gd name="connsiteY68" fmla="*/ 3391125 h 3612657"/>
                <a:gd name="connsiteX69" fmla="*/ 2910113 w 4215960"/>
                <a:gd name="connsiteY69" fmla="*/ 3357787 h 3612657"/>
                <a:gd name="connsiteX70" fmla="*/ 2931432 w 4215960"/>
                <a:gd name="connsiteY70" fmla="*/ 3341233 h 3612657"/>
                <a:gd name="connsiteX71" fmla="*/ 3052535 w 4215960"/>
                <a:gd name="connsiteY71" fmla="*/ 3426506 h 3612657"/>
                <a:gd name="connsiteX72" fmla="*/ 3087912 w 4215960"/>
                <a:gd name="connsiteY72" fmla="*/ 3413349 h 3612657"/>
                <a:gd name="connsiteX73" fmla="*/ 3140299 w 4215960"/>
                <a:gd name="connsiteY73" fmla="*/ 3478438 h 3612657"/>
                <a:gd name="connsiteX74" fmla="*/ 3160937 w 4215960"/>
                <a:gd name="connsiteY74" fmla="*/ 3537175 h 3612657"/>
                <a:gd name="connsiteX75" fmla="*/ 3268887 w 4215960"/>
                <a:gd name="connsiteY75" fmla="*/ 3556224 h 3612657"/>
                <a:gd name="connsiteX76" fmla="*/ 3208563 w 4215960"/>
                <a:gd name="connsiteY76" fmla="*/ 3489549 h 3612657"/>
                <a:gd name="connsiteX77" fmla="*/ 3205387 w 4215960"/>
                <a:gd name="connsiteY77" fmla="*/ 3421287 h 3612657"/>
                <a:gd name="connsiteX78" fmla="*/ 3259362 w 4215960"/>
                <a:gd name="connsiteY78" fmla="*/ 3476850 h 3612657"/>
                <a:gd name="connsiteX79" fmla="*/ 3308575 w 4215960"/>
                <a:gd name="connsiteY79" fmla="*/ 3481612 h 3612657"/>
                <a:gd name="connsiteX80" fmla="*/ 3302225 w 4215960"/>
                <a:gd name="connsiteY80" fmla="*/ 3432400 h 3612657"/>
                <a:gd name="connsiteX81" fmla="*/ 3362550 w 4215960"/>
                <a:gd name="connsiteY81" fmla="*/ 3437162 h 3612657"/>
                <a:gd name="connsiteX82" fmla="*/ 3424462 w 4215960"/>
                <a:gd name="connsiteY82" fmla="*/ 3480024 h 3612657"/>
                <a:gd name="connsiteX83" fmla="*/ 3456212 w 4215960"/>
                <a:gd name="connsiteY83" fmla="*/ 3467325 h 3612657"/>
                <a:gd name="connsiteX84" fmla="*/ 3449863 w 4215960"/>
                <a:gd name="connsiteY84" fmla="*/ 3432400 h 3612657"/>
                <a:gd name="connsiteX85" fmla="*/ 3491138 w 4215960"/>
                <a:gd name="connsiteY85" fmla="*/ 3408588 h 3612657"/>
                <a:gd name="connsiteX86" fmla="*/ 3575275 w 4215960"/>
                <a:gd name="connsiteY86" fmla="*/ 3465738 h 3612657"/>
                <a:gd name="connsiteX87" fmla="*/ 3592738 w 4215960"/>
                <a:gd name="connsiteY87" fmla="*/ 3364140 h 3612657"/>
                <a:gd name="connsiteX88" fmla="*/ 3567338 w 4215960"/>
                <a:gd name="connsiteY88" fmla="*/ 3341914 h 3612657"/>
                <a:gd name="connsiteX89" fmla="*/ 3494312 w 4215960"/>
                <a:gd name="connsiteY89" fmla="*/ 3299051 h 3612657"/>
                <a:gd name="connsiteX90" fmla="*/ 3516537 w 4215960"/>
                <a:gd name="connsiteY90" fmla="*/ 3273652 h 3612657"/>
                <a:gd name="connsiteX91" fmla="*/ 3537175 w 4215960"/>
                <a:gd name="connsiteY91" fmla="*/ 3251426 h 3612657"/>
                <a:gd name="connsiteX92" fmla="*/ 3591150 w 4215960"/>
                <a:gd name="connsiteY92" fmla="*/ 3283177 h 3612657"/>
                <a:gd name="connsiteX93" fmla="*/ 3597500 w 4215960"/>
                <a:gd name="connsiteY93" fmla="*/ 3238727 h 3612657"/>
                <a:gd name="connsiteX94" fmla="*/ 3541937 w 4215960"/>
                <a:gd name="connsiteY94" fmla="*/ 3214914 h 3612657"/>
                <a:gd name="connsiteX95" fmla="*/ 3540350 w 4215960"/>
                <a:gd name="connsiteY95" fmla="*/ 3205390 h 3612657"/>
                <a:gd name="connsiteX96" fmla="*/ 3527649 w 4215960"/>
                <a:gd name="connsiteY96" fmla="*/ 3167291 h 3612657"/>
                <a:gd name="connsiteX97" fmla="*/ 3533999 w 4215960"/>
                <a:gd name="connsiteY97" fmla="*/ 3119665 h 3612657"/>
                <a:gd name="connsiteX98" fmla="*/ 3545112 w 4215960"/>
                <a:gd name="connsiteY98" fmla="*/ 3064102 h 3612657"/>
                <a:gd name="connsiteX99" fmla="*/ 3507012 w 4215960"/>
                <a:gd name="connsiteY99" fmla="*/ 3033940 h 3612657"/>
                <a:gd name="connsiteX100" fmla="*/ 3540349 w 4215960"/>
                <a:gd name="connsiteY100" fmla="*/ 3024415 h 3612657"/>
                <a:gd name="connsiteX101" fmla="*/ 3518124 w 4215960"/>
                <a:gd name="connsiteY101" fmla="*/ 2987902 h 3612657"/>
                <a:gd name="connsiteX102" fmla="*/ 3556225 w 4215960"/>
                <a:gd name="connsiteY102" fmla="*/ 2983141 h 3612657"/>
                <a:gd name="connsiteX103" fmla="*/ 3562574 w 4215960"/>
                <a:gd name="connsiteY103" fmla="*/ 2949802 h 3612657"/>
                <a:gd name="connsiteX104" fmla="*/ 3624488 w 4215960"/>
                <a:gd name="connsiteY104" fmla="*/ 2959329 h 3612657"/>
                <a:gd name="connsiteX105" fmla="*/ 3657601 w 4215960"/>
                <a:gd name="connsiteY105" fmla="*/ 2974521 h 3612657"/>
                <a:gd name="connsiteX106" fmla="*/ 3623808 w 4215960"/>
                <a:gd name="connsiteY106" fmla="*/ 3015569 h 3612657"/>
                <a:gd name="connsiteX107" fmla="*/ 3662816 w 4215960"/>
                <a:gd name="connsiteY107" fmla="*/ 3123065 h 3612657"/>
                <a:gd name="connsiteX108" fmla="*/ 3715203 w 4215960"/>
                <a:gd name="connsiteY108" fmla="*/ 3154363 h 3612657"/>
                <a:gd name="connsiteX109" fmla="*/ 3767137 w 4215960"/>
                <a:gd name="connsiteY109" fmla="*/ 3112181 h 3612657"/>
                <a:gd name="connsiteX110" fmla="*/ 3852862 w 4215960"/>
                <a:gd name="connsiteY110" fmla="*/ 3063648 h 3612657"/>
                <a:gd name="connsiteX111" fmla="*/ 3835626 w 4215960"/>
                <a:gd name="connsiteY111" fmla="*/ 2974747 h 3612657"/>
                <a:gd name="connsiteX112" fmla="*/ 3912960 w 4215960"/>
                <a:gd name="connsiteY112" fmla="*/ 2842078 h 3612657"/>
                <a:gd name="connsiteX113" fmla="*/ 4205514 w 4215960"/>
                <a:gd name="connsiteY113" fmla="*/ 2508930 h 3612657"/>
                <a:gd name="connsiteX114" fmla="*/ 4124097 w 4215960"/>
                <a:gd name="connsiteY114" fmla="*/ 2499858 h 3612657"/>
                <a:gd name="connsiteX115" fmla="*/ 4128634 w 4215960"/>
                <a:gd name="connsiteY115" fmla="*/ 2408010 h 3612657"/>
                <a:gd name="connsiteX116" fmla="*/ 4079647 w 4215960"/>
                <a:gd name="connsiteY116" fmla="*/ 2382838 h 3612657"/>
                <a:gd name="connsiteX117" fmla="*/ 3995510 w 4215960"/>
                <a:gd name="connsiteY117" fmla="*/ 2414360 h 3612657"/>
                <a:gd name="connsiteX118" fmla="*/ 3958771 w 4215960"/>
                <a:gd name="connsiteY118" fmla="*/ 2378075 h 3612657"/>
                <a:gd name="connsiteX119" fmla="*/ 4003448 w 4215960"/>
                <a:gd name="connsiteY119" fmla="*/ 2355170 h 3612657"/>
                <a:gd name="connsiteX120" fmla="*/ 3874181 w 4215960"/>
                <a:gd name="connsiteY120" fmla="*/ 2141991 h 3612657"/>
                <a:gd name="connsiteX121" fmla="*/ 3889147 w 4215960"/>
                <a:gd name="connsiteY121" fmla="*/ 2111828 h 3612657"/>
                <a:gd name="connsiteX122" fmla="*/ 3865562 w 4215960"/>
                <a:gd name="connsiteY122" fmla="*/ 1996168 h 3612657"/>
                <a:gd name="connsiteX123" fmla="*/ 3706813 w 4215960"/>
                <a:gd name="connsiteY123" fmla="*/ 1985282 h 3612657"/>
                <a:gd name="connsiteX124" fmla="*/ 3673475 w 4215960"/>
                <a:gd name="connsiteY124" fmla="*/ 2034040 h 3612657"/>
                <a:gd name="connsiteX125" fmla="*/ 3584575 w 4215960"/>
                <a:gd name="connsiteY125" fmla="*/ 2048556 h 3612657"/>
                <a:gd name="connsiteX126" fmla="*/ 3590925 w 4215960"/>
                <a:gd name="connsiteY126" fmla="*/ 2026557 h 3612657"/>
                <a:gd name="connsiteX127" fmla="*/ 3537403 w 4215960"/>
                <a:gd name="connsiteY127" fmla="*/ 2010456 h 3612657"/>
                <a:gd name="connsiteX128" fmla="*/ 3512684 w 4215960"/>
                <a:gd name="connsiteY128" fmla="*/ 1845355 h 3612657"/>
                <a:gd name="connsiteX129" fmla="*/ 3232377 w 4215960"/>
                <a:gd name="connsiteY129" fmla="*/ 1778680 h 3612657"/>
                <a:gd name="connsiteX130" fmla="*/ 3096078 w 4215960"/>
                <a:gd name="connsiteY130" fmla="*/ 1821996 h 3612657"/>
                <a:gd name="connsiteX131" fmla="*/ 2964089 w 4215960"/>
                <a:gd name="connsiteY131" fmla="*/ 1814512 h 3612657"/>
                <a:gd name="connsiteX132" fmla="*/ 2831646 w 4215960"/>
                <a:gd name="connsiteY132" fmla="*/ 1703614 h 3612657"/>
                <a:gd name="connsiteX133" fmla="*/ 2618468 w 4215960"/>
                <a:gd name="connsiteY133" fmla="*/ 1400401 h 3612657"/>
                <a:gd name="connsiteX134" fmla="*/ 2220006 w 4215960"/>
                <a:gd name="connsiteY134" fmla="*/ 1260928 h 3612657"/>
                <a:gd name="connsiteX135" fmla="*/ 1821543 w 4215960"/>
                <a:gd name="connsiteY135" fmla="*/ 1284514 h 3612657"/>
                <a:gd name="connsiteX136" fmla="*/ 1799771 w 4215960"/>
                <a:gd name="connsiteY136" fmla="*/ 1211943 h 3612657"/>
                <a:gd name="connsiteX137" fmla="*/ 1756228 w 4215960"/>
                <a:gd name="connsiteY137" fmla="*/ 1139371 h 3612657"/>
                <a:gd name="connsiteX138" fmla="*/ 1625600 w 4215960"/>
                <a:gd name="connsiteY138" fmla="*/ 986971 h 3612657"/>
                <a:gd name="connsiteX139" fmla="*/ 1589314 w 4215960"/>
                <a:gd name="connsiteY139" fmla="*/ 928914 h 3612657"/>
                <a:gd name="connsiteX140" fmla="*/ 1574800 w 4215960"/>
                <a:gd name="connsiteY140" fmla="*/ 892628 h 3612657"/>
                <a:gd name="connsiteX141" fmla="*/ 1538514 w 4215960"/>
                <a:gd name="connsiteY141" fmla="*/ 856343 h 3612657"/>
                <a:gd name="connsiteX142" fmla="*/ 1509485 w 4215960"/>
                <a:gd name="connsiteY142" fmla="*/ 820057 h 3612657"/>
                <a:gd name="connsiteX143" fmla="*/ 1473200 w 4215960"/>
                <a:gd name="connsiteY143" fmla="*/ 783771 h 3612657"/>
                <a:gd name="connsiteX144" fmla="*/ 1436914 w 4215960"/>
                <a:gd name="connsiteY144" fmla="*/ 718457 h 3612657"/>
                <a:gd name="connsiteX145" fmla="*/ 1357085 w 4215960"/>
                <a:gd name="connsiteY145" fmla="*/ 624114 h 3612657"/>
                <a:gd name="connsiteX146" fmla="*/ 1335314 w 4215960"/>
                <a:gd name="connsiteY146" fmla="*/ 602343 h 3612657"/>
                <a:gd name="connsiteX147" fmla="*/ 1277257 w 4215960"/>
                <a:gd name="connsiteY147" fmla="*/ 529771 h 3612657"/>
                <a:gd name="connsiteX148" fmla="*/ 1219200 w 4215960"/>
                <a:gd name="connsiteY148" fmla="*/ 464457 h 3612657"/>
                <a:gd name="connsiteX149" fmla="*/ 1161143 w 4215960"/>
                <a:gd name="connsiteY149" fmla="*/ 406400 h 3612657"/>
                <a:gd name="connsiteX150" fmla="*/ 1081314 w 4215960"/>
                <a:gd name="connsiteY150" fmla="*/ 362857 h 3612657"/>
                <a:gd name="connsiteX151" fmla="*/ 1052285 w 4215960"/>
                <a:gd name="connsiteY151" fmla="*/ 333828 h 3612657"/>
                <a:gd name="connsiteX152" fmla="*/ 1001485 w 4215960"/>
                <a:gd name="connsiteY152" fmla="*/ 304800 h 3612657"/>
                <a:gd name="connsiteX153" fmla="*/ 979714 w 4215960"/>
                <a:gd name="connsiteY153" fmla="*/ 290285 h 3612657"/>
                <a:gd name="connsiteX154" fmla="*/ 928914 w 4215960"/>
                <a:gd name="connsiteY154" fmla="*/ 246743 h 3612657"/>
                <a:gd name="connsiteX155" fmla="*/ 907143 w 4215960"/>
                <a:gd name="connsiteY155" fmla="*/ 232228 h 3612657"/>
                <a:gd name="connsiteX156" fmla="*/ 885371 w 4215960"/>
                <a:gd name="connsiteY156" fmla="*/ 224971 h 3612657"/>
                <a:gd name="connsiteX157" fmla="*/ 849085 w 4215960"/>
                <a:gd name="connsiteY157" fmla="*/ 188685 h 3612657"/>
                <a:gd name="connsiteX158" fmla="*/ 820057 w 4215960"/>
                <a:gd name="connsiteY158" fmla="*/ 166914 h 3612657"/>
                <a:gd name="connsiteX159" fmla="*/ 812800 w 4215960"/>
                <a:gd name="connsiteY159" fmla="*/ 145143 h 3612657"/>
                <a:gd name="connsiteX160" fmla="*/ 762000 w 4215960"/>
                <a:gd name="connsiteY160" fmla="*/ 116114 h 3612657"/>
                <a:gd name="connsiteX161" fmla="*/ 740228 w 4215960"/>
                <a:gd name="connsiteY161" fmla="*/ 101600 h 3612657"/>
                <a:gd name="connsiteX162" fmla="*/ 703943 w 4215960"/>
                <a:gd name="connsiteY162" fmla="*/ 65314 h 3612657"/>
                <a:gd name="connsiteX163" fmla="*/ 689428 w 4215960"/>
                <a:gd name="connsiteY163" fmla="*/ 50800 h 3612657"/>
                <a:gd name="connsiteX164" fmla="*/ 660400 w 4215960"/>
                <a:gd name="connsiteY164" fmla="*/ 43543 h 3612657"/>
                <a:gd name="connsiteX165" fmla="*/ 638628 w 4215960"/>
                <a:gd name="connsiteY165" fmla="*/ 36285 h 3612657"/>
                <a:gd name="connsiteX166" fmla="*/ 602343 w 4215960"/>
                <a:gd name="connsiteY166" fmla="*/ 0 h 3612657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640237 w 4215960"/>
                <a:gd name="connsiteY62" fmla="*/ 3341912 h 3612288"/>
                <a:gd name="connsiteX63" fmla="*/ 2892650 w 4215960"/>
                <a:gd name="connsiteY63" fmla="*/ 3597500 h 3612288"/>
                <a:gd name="connsiteX64" fmla="*/ 2941863 w 4215960"/>
                <a:gd name="connsiteY64" fmla="*/ 3600675 h 3612288"/>
                <a:gd name="connsiteX65" fmla="*/ 2897412 w 4215960"/>
                <a:gd name="connsiteY65" fmla="*/ 3507013 h 3612288"/>
                <a:gd name="connsiteX66" fmla="*/ 2854550 w 4215960"/>
                <a:gd name="connsiteY66" fmla="*/ 3438750 h 3612288"/>
                <a:gd name="connsiteX67" fmla="*/ 2897413 w 4215960"/>
                <a:gd name="connsiteY67" fmla="*/ 3422874 h 3612288"/>
                <a:gd name="connsiteX68" fmla="*/ 2878362 w 4215960"/>
                <a:gd name="connsiteY68" fmla="*/ 3381600 h 3612288"/>
                <a:gd name="connsiteX69" fmla="*/ 2930750 w 4215960"/>
                <a:gd name="connsiteY69" fmla="*/ 3391125 h 3612288"/>
                <a:gd name="connsiteX70" fmla="*/ 2910113 w 4215960"/>
                <a:gd name="connsiteY70" fmla="*/ 3357787 h 3612288"/>
                <a:gd name="connsiteX71" fmla="*/ 2931432 w 4215960"/>
                <a:gd name="connsiteY71" fmla="*/ 3341233 h 3612288"/>
                <a:gd name="connsiteX72" fmla="*/ 3052535 w 4215960"/>
                <a:gd name="connsiteY72" fmla="*/ 3426506 h 3612288"/>
                <a:gd name="connsiteX73" fmla="*/ 3087912 w 4215960"/>
                <a:gd name="connsiteY73" fmla="*/ 3413349 h 3612288"/>
                <a:gd name="connsiteX74" fmla="*/ 3140299 w 4215960"/>
                <a:gd name="connsiteY74" fmla="*/ 3478438 h 3612288"/>
                <a:gd name="connsiteX75" fmla="*/ 3160937 w 4215960"/>
                <a:gd name="connsiteY75" fmla="*/ 3537175 h 3612288"/>
                <a:gd name="connsiteX76" fmla="*/ 3268887 w 4215960"/>
                <a:gd name="connsiteY76" fmla="*/ 3556224 h 3612288"/>
                <a:gd name="connsiteX77" fmla="*/ 3208563 w 4215960"/>
                <a:gd name="connsiteY77" fmla="*/ 3489549 h 3612288"/>
                <a:gd name="connsiteX78" fmla="*/ 3205387 w 4215960"/>
                <a:gd name="connsiteY78" fmla="*/ 3421287 h 3612288"/>
                <a:gd name="connsiteX79" fmla="*/ 3259362 w 4215960"/>
                <a:gd name="connsiteY79" fmla="*/ 3476850 h 3612288"/>
                <a:gd name="connsiteX80" fmla="*/ 3308575 w 4215960"/>
                <a:gd name="connsiteY80" fmla="*/ 3481612 h 3612288"/>
                <a:gd name="connsiteX81" fmla="*/ 3302225 w 4215960"/>
                <a:gd name="connsiteY81" fmla="*/ 3432400 h 3612288"/>
                <a:gd name="connsiteX82" fmla="*/ 3362550 w 4215960"/>
                <a:gd name="connsiteY82" fmla="*/ 3437162 h 3612288"/>
                <a:gd name="connsiteX83" fmla="*/ 3424462 w 4215960"/>
                <a:gd name="connsiteY83" fmla="*/ 3480024 h 3612288"/>
                <a:gd name="connsiteX84" fmla="*/ 3456212 w 4215960"/>
                <a:gd name="connsiteY84" fmla="*/ 3467325 h 3612288"/>
                <a:gd name="connsiteX85" fmla="*/ 3449863 w 4215960"/>
                <a:gd name="connsiteY85" fmla="*/ 3432400 h 3612288"/>
                <a:gd name="connsiteX86" fmla="*/ 3491138 w 4215960"/>
                <a:gd name="connsiteY86" fmla="*/ 3408588 h 3612288"/>
                <a:gd name="connsiteX87" fmla="*/ 3575275 w 4215960"/>
                <a:gd name="connsiteY87" fmla="*/ 3465738 h 3612288"/>
                <a:gd name="connsiteX88" fmla="*/ 3592738 w 4215960"/>
                <a:gd name="connsiteY88" fmla="*/ 3364140 h 3612288"/>
                <a:gd name="connsiteX89" fmla="*/ 3567338 w 4215960"/>
                <a:gd name="connsiteY89" fmla="*/ 3341914 h 3612288"/>
                <a:gd name="connsiteX90" fmla="*/ 3494312 w 4215960"/>
                <a:gd name="connsiteY90" fmla="*/ 3299051 h 3612288"/>
                <a:gd name="connsiteX91" fmla="*/ 3516537 w 4215960"/>
                <a:gd name="connsiteY91" fmla="*/ 3273652 h 3612288"/>
                <a:gd name="connsiteX92" fmla="*/ 3537175 w 4215960"/>
                <a:gd name="connsiteY92" fmla="*/ 3251426 h 3612288"/>
                <a:gd name="connsiteX93" fmla="*/ 3591150 w 4215960"/>
                <a:gd name="connsiteY93" fmla="*/ 3283177 h 3612288"/>
                <a:gd name="connsiteX94" fmla="*/ 3597500 w 4215960"/>
                <a:gd name="connsiteY94" fmla="*/ 3238727 h 3612288"/>
                <a:gd name="connsiteX95" fmla="*/ 3541937 w 4215960"/>
                <a:gd name="connsiteY95" fmla="*/ 3214914 h 3612288"/>
                <a:gd name="connsiteX96" fmla="*/ 3540350 w 4215960"/>
                <a:gd name="connsiteY96" fmla="*/ 3205390 h 3612288"/>
                <a:gd name="connsiteX97" fmla="*/ 3527649 w 4215960"/>
                <a:gd name="connsiteY97" fmla="*/ 3167291 h 3612288"/>
                <a:gd name="connsiteX98" fmla="*/ 3533999 w 4215960"/>
                <a:gd name="connsiteY98" fmla="*/ 3119665 h 3612288"/>
                <a:gd name="connsiteX99" fmla="*/ 3545112 w 4215960"/>
                <a:gd name="connsiteY99" fmla="*/ 3064102 h 3612288"/>
                <a:gd name="connsiteX100" fmla="*/ 3507012 w 4215960"/>
                <a:gd name="connsiteY100" fmla="*/ 3033940 h 3612288"/>
                <a:gd name="connsiteX101" fmla="*/ 3540349 w 4215960"/>
                <a:gd name="connsiteY101" fmla="*/ 3024415 h 3612288"/>
                <a:gd name="connsiteX102" fmla="*/ 3518124 w 4215960"/>
                <a:gd name="connsiteY102" fmla="*/ 2987902 h 3612288"/>
                <a:gd name="connsiteX103" fmla="*/ 3556225 w 4215960"/>
                <a:gd name="connsiteY103" fmla="*/ 2983141 h 3612288"/>
                <a:gd name="connsiteX104" fmla="*/ 3562574 w 4215960"/>
                <a:gd name="connsiteY104" fmla="*/ 2949802 h 3612288"/>
                <a:gd name="connsiteX105" fmla="*/ 3624488 w 4215960"/>
                <a:gd name="connsiteY105" fmla="*/ 2959329 h 3612288"/>
                <a:gd name="connsiteX106" fmla="*/ 3657601 w 4215960"/>
                <a:gd name="connsiteY106" fmla="*/ 2974521 h 3612288"/>
                <a:gd name="connsiteX107" fmla="*/ 3623808 w 4215960"/>
                <a:gd name="connsiteY107" fmla="*/ 3015569 h 3612288"/>
                <a:gd name="connsiteX108" fmla="*/ 3662816 w 4215960"/>
                <a:gd name="connsiteY108" fmla="*/ 3123065 h 3612288"/>
                <a:gd name="connsiteX109" fmla="*/ 3715203 w 4215960"/>
                <a:gd name="connsiteY109" fmla="*/ 3154363 h 3612288"/>
                <a:gd name="connsiteX110" fmla="*/ 3767137 w 4215960"/>
                <a:gd name="connsiteY110" fmla="*/ 3112181 h 3612288"/>
                <a:gd name="connsiteX111" fmla="*/ 3852862 w 4215960"/>
                <a:gd name="connsiteY111" fmla="*/ 3063648 h 3612288"/>
                <a:gd name="connsiteX112" fmla="*/ 3835626 w 4215960"/>
                <a:gd name="connsiteY112" fmla="*/ 2974747 h 3612288"/>
                <a:gd name="connsiteX113" fmla="*/ 3912960 w 4215960"/>
                <a:gd name="connsiteY113" fmla="*/ 2842078 h 3612288"/>
                <a:gd name="connsiteX114" fmla="*/ 4205514 w 4215960"/>
                <a:gd name="connsiteY114" fmla="*/ 2508930 h 3612288"/>
                <a:gd name="connsiteX115" fmla="*/ 4124097 w 4215960"/>
                <a:gd name="connsiteY115" fmla="*/ 2499858 h 3612288"/>
                <a:gd name="connsiteX116" fmla="*/ 4128634 w 4215960"/>
                <a:gd name="connsiteY116" fmla="*/ 2408010 h 3612288"/>
                <a:gd name="connsiteX117" fmla="*/ 4079647 w 4215960"/>
                <a:gd name="connsiteY117" fmla="*/ 2382838 h 3612288"/>
                <a:gd name="connsiteX118" fmla="*/ 3995510 w 4215960"/>
                <a:gd name="connsiteY118" fmla="*/ 2414360 h 3612288"/>
                <a:gd name="connsiteX119" fmla="*/ 3958771 w 4215960"/>
                <a:gd name="connsiteY119" fmla="*/ 2378075 h 3612288"/>
                <a:gd name="connsiteX120" fmla="*/ 4003448 w 4215960"/>
                <a:gd name="connsiteY120" fmla="*/ 2355170 h 3612288"/>
                <a:gd name="connsiteX121" fmla="*/ 3874181 w 4215960"/>
                <a:gd name="connsiteY121" fmla="*/ 2141991 h 3612288"/>
                <a:gd name="connsiteX122" fmla="*/ 3889147 w 4215960"/>
                <a:gd name="connsiteY122" fmla="*/ 2111828 h 3612288"/>
                <a:gd name="connsiteX123" fmla="*/ 3865562 w 4215960"/>
                <a:gd name="connsiteY123" fmla="*/ 1996168 h 3612288"/>
                <a:gd name="connsiteX124" fmla="*/ 3706813 w 4215960"/>
                <a:gd name="connsiteY124" fmla="*/ 1985282 h 3612288"/>
                <a:gd name="connsiteX125" fmla="*/ 3673475 w 4215960"/>
                <a:gd name="connsiteY125" fmla="*/ 2034040 h 3612288"/>
                <a:gd name="connsiteX126" fmla="*/ 3584575 w 4215960"/>
                <a:gd name="connsiteY126" fmla="*/ 2048556 h 3612288"/>
                <a:gd name="connsiteX127" fmla="*/ 3590925 w 4215960"/>
                <a:gd name="connsiteY127" fmla="*/ 2026557 h 3612288"/>
                <a:gd name="connsiteX128" fmla="*/ 3537403 w 4215960"/>
                <a:gd name="connsiteY128" fmla="*/ 2010456 h 3612288"/>
                <a:gd name="connsiteX129" fmla="*/ 3512684 w 4215960"/>
                <a:gd name="connsiteY129" fmla="*/ 1845355 h 3612288"/>
                <a:gd name="connsiteX130" fmla="*/ 3232377 w 4215960"/>
                <a:gd name="connsiteY130" fmla="*/ 1778680 h 3612288"/>
                <a:gd name="connsiteX131" fmla="*/ 3096078 w 4215960"/>
                <a:gd name="connsiteY131" fmla="*/ 1821996 h 3612288"/>
                <a:gd name="connsiteX132" fmla="*/ 2964089 w 4215960"/>
                <a:gd name="connsiteY132" fmla="*/ 1814512 h 3612288"/>
                <a:gd name="connsiteX133" fmla="*/ 2831646 w 4215960"/>
                <a:gd name="connsiteY133" fmla="*/ 1703614 h 3612288"/>
                <a:gd name="connsiteX134" fmla="*/ 2618468 w 4215960"/>
                <a:gd name="connsiteY134" fmla="*/ 1400401 h 3612288"/>
                <a:gd name="connsiteX135" fmla="*/ 2220006 w 4215960"/>
                <a:gd name="connsiteY135" fmla="*/ 1260928 h 3612288"/>
                <a:gd name="connsiteX136" fmla="*/ 1821543 w 4215960"/>
                <a:gd name="connsiteY136" fmla="*/ 1284514 h 3612288"/>
                <a:gd name="connsiteX137" fmla="*/ 1799771 w 4215960"/>
                <a:gd name="connsiteY137" fmla="*/ 1211943 h 3612288"/>
                <a:gd name="connsiteX138" fmla="*/ 1756228 w 4215960"/>
                <a:gd name="connsiteY138" fmla="*/ 1139371 h 3612288"/>
                <a:gd name="connsiteX139" fmla="*/ 1625600 w 4215960"/>
                <a:gd name="connsiteY139" fmla="*/ 986971 h 3612288"/>
                <a:gd name="connsiteX140" fmla="*/ 1589314 w 4215960"/>
                <a:gd name="connsiteY140" fmla="*/ 928914 h 3612288"/>
                <a:gd name="connsiteX141" fmla="*/ 1574800 w 4215960"/>
                <a:gd name="connsiteY141" fmla="*/ 892628 h 3612288"/>
                <a:gd name="connsiteX142" fmla="*/ 1538514 w 4215960"/>
                <a:gd name="connsiteY142" fmla="*/ 856343 h 3612288"/>
                <a:gd name="connsiteX143" fmla="*/ 1509485 w 4215960"/>
                <a:gd name="connsiteY143" fmla="*/ 820057 h 3612288"/>
                <a:gd name="connsiteX144" fmla="*/ 1473200 w 4215960"/>
                <a:gd name="connsiteY144" fmla="*/ 783771 h 3612288"/>
                <a:gd name="connsiteX145" fmla="*/ 1436914 w 4215960"/>
                <a:gd name="connsiteY145" fmla="*/ 718457 h 3612288"/>
                <a:gd name="connsiteX146" fmla="*/ 1357085 w 4215960"/>
                <a:gd name="connsiteY146" fmla="*/ 624114 h 3612288"/>
                <a:gd name="connsiteX147" fmla="*/ 1335314 w 4215960"/>
                <a:gd name="connsiteY147" fmla="*/ 602343 h 3612288"/>
                <a:gd name="connsiteX148" fmla="*/ 1277257 w 4215960"/>
                <a:gd name="connsiteY148" fmla="*/ 529771 h 3612288"/>
                <a:gd name="connsiteX149" fmla="*/ 1219200 w 4215960"/>
                <a:gd name="connsiteY149" fmla="*/ 464457 h 3612288"/>
                <a:gd name="connsiteX150" fmla="*/ 1161143 w 4215960"/>
                <a:gd name="connsiteY150" fmla="*/ 406400 h 3612288"/>
                <a:gd name="connsiteX151" fmla="*/ 1081314 w 4215960"/>
                <a:gd name="connsiteY151" fmla="*/ 362857 h 3612288"/>
                <a:gd name="connsiteX152" fmla="*/ 1052285 w 4215960"/>
                <a:gd name="connsiteY152" fmla="*/ 333828 h 3612288"/>
                <a:gd name="connsiteX153" fmla="*/ 1001485 w 4215960"/>
                <a:gd name="connsiteY153" fmla="*/ 304800 h 3612288"/>
                <a:gd name="connsiteX154" fmla="*/ 979714 w 4215960"/>
                <a:gd name="connsiteY154" fmla="*/ 290285 h 3612288"/>
                <a:gd name="connsiteX155" fmla="*/ 928914 w 4215960"/>
                <a:gd name="connsiteY155" fmla="*/ 246743 h 3612288"/>
                <a:gd name="connsiteX156" fmla="*/ 907143 w 4215960"/>
                <a:gd name="connsiteY156" fmla="*/ 232228 h 3612288"/>
                <a:gd name="connsiteX157" fmla="*/ 885371 w 4215960"/>
                <a:gd name="connsiteY157" fmla="*/ 224971 h 3612288"/>
                <a:gd name="connsiteX158" fmla="*/ 849085 w 4215960"/>
                <a:gd name="connsiteY158" fmla="*/ 188685 h 3612288"/>
                <a:gd name="connsiteX159" fmla="*/ 820057 w 4215960"/>
                <a:gd name="connsiteY159" fmla="*/ 166914 h 3612288"/>
                <a:gd name="connsiteX160" fmla="*/ 812800 w 4215960"/>
                <a:gd name="connsiteY160" fmla="*/ 145143 h 3612288"/>
                <a:gd name="connsiteX161" fmla="*/ 762000 w 4215960"/>
                <a:gd name="connsiteY161" fmla="*/ 116114 h 3612288"/>
                <a:gd name="connsiteX162" fmla="*/ 740228 w 4215960"/>
                <a:gd name="connsiteY162" fmla="*/ 101600 h 3612288"/>
                <a:gd name="connsiteX163" fmla="*/ 703943 w 4215960"/>
                <a:gd name="connsiteY163" fmla="*/ 65314 h 3612288"/>
                <a:gd name="connsiteX164" fmla="*/ 689428 w 4215960"/>
                <a:gd name="connsiteY164" fmla="*/ 50800 h 3612288"/>
                <a:gd name="connsiteX165" fmla="*/ 660400 w 4215960"/>
                <a:gd name="connsiteY165" fmla="*/ 43543 h 3612288"/>
                <a:gd name="connsiteX166" fmla="*/ 638628 w 4215960"/>
                <a:gd name="connsiteY166" fmla="*/ 36285 h 3612288"/>
                <a:gd name="connsiteX167" fmla="*/ 602343 w 4215960"/>
                <a:gd name="connsiteY167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862487 w 4215960"/>
                <a:gd name="connsiteY62" fmla="*/ 3543524 h 3612288"/>
                <a:gd name="connsiteX63" fmla="*/ 2892650 w 4215960"/>
                <a:gd name="connsiteY63" fmla="*/ 3597500 h 3612288"/>
                <a:gd name="connsiteX64" fmla="*/ 2941863 w 4215960"/>
                <a:gd name="connsiteY64" fmla="*/ 3600675 h 3612288"/>
                <a:gd name="connsiteX65" fmla="*/ 2897412 w 4215960"/>
                <a:gd name="connsiteY65" fmla="*/ 3507013 h 3612288"/>
                <a:gd name="connsiteX66" fmla="*/ 2854550 w 4215960"/>
                <a:gd name="connsiteY66" fmla="*/ 3438750 h 3612288"/>
                <a:gd name="connsiteX67" fmla="*/ 2897413 w 4215960"/>
                <a:gd name="connsiteY67" fmla="*/ 3422874 h 3612288"/>
                <a:gd name="connsiteX68" fmla="*/ 2878362 w 4215960"/>
                <a:gd name="connsiteY68" fmla="*/ 3381600 h 3612288"/>
                <a:gd name="connsiteX69" fmla="*/ 2930750 w 4215960"/>
                <a:gd name="connsiteY69" fmla="*/ 3391125 h 3612288"/>
                <a:gd name="connsiteX70" fmla="*/ 2910113 w 4215960"/>
                <a:gd name="connsiteY70" fmla="*/ 3357787 h 3612288"/>
                <a:gd name="connsiteX71" fmla="*/ 2931432 w 4215960"/>
                <a:gd name="connsiteY71" fmla="*/ 3341233 h 3612288"/>
                <a:gd name="connsiteX72" fmla="*/ 3052535 w 4215960"/>
                <a:gd name="connsiteY72" fmla="*/ 3426506 h 3612288"/>
                <a:gd name="connsiteX73" fmla="*/ 3087912 w 4215960"/>
                <a:gd name="connsiteY73" fmla="*/ 3413349 h 3612288"/>
                <a:gd name="connsiteX74" fmla="*/ 3140299 w 4215960"/>
                <a:gd name="connsiteY74" fmla="*/ 3478438 h 3612288"/>
                <a:gd name="connsiteX75" fmla="*/ 3160937 w 4215960"/>
                <a:gd name="connsiteY75" fmla="*/ 3537175 h 3612288"/>
                <a:gd name="connsiteX76" fmla="*/ 3268887 w 4215960"/>
                <a:gd name="connsiteY76" fmla="*/ 3556224 h 3612288"/>
                <a:gd name="connsiteX77" fmla="*/ 3208563 w 4215960"/>
                <a:gd name="connsiteY77" fmla="*/ 3489549 h 3612288"/>
                <a:gd name="connsiteX78" fmla="*/ 3205387 w 4215960"/>
                <a:gd name="connsiteY78" fmla="*/ 3421287 h 3612288"/>
                <a:gd name="connsiteX79" fmla="*/ 3259362 w 4215960"/>
                <a:gd name="connsiteY79" fmla="*/ 3476850 h 3612288"/>
                <a:gd name="connsiteX80" fmla="*/ 3308575 w 4215960"/>
                <a:gd name="connsiteY80" fmla="*/ 3481612 h 3612288"/>
                <a:gd name="connsiteX81" fmla="*/ 3302225 w 4215960"/>
                <a:gd name="connsiteY81" fmla="*/ 3432400 h 3612288"/>
                <a:gd name="connsiteX82" fmla="*/ 3362550 w 4215960"/>
                <a:gd name="connsiteY82" fmla="*/ 3437162 h 3612288"/>
                <a:gd name="connsiteX83" fmla="*/ 3424462 w 4215960"/>
                <a:gd name="connsiteY83" fmla="*/ 3480024 h 3612288"/>
                <a:gd name="connsiteX84" fmla="*/ 3456212 w 4215960"/>
                <a:gd name="connsiteY84" fmla="*/ 3467325 h 3612288"/>
                <a:gd name="connsiteX85" fmla="*/ 3449863 w 4215960"/>
                <a:gd name="connsiteY85" fmla="*/ 3432400 h 3612288"/>
                <a:gd name="connsiteX86" fmla="*/ 3491138 w 4215960"/>
                <a:gd name="connsiteY86" fmla="*/ 3408588 h 3612288"/>
                <a:gd name="connsiteX87" fmla="*/ 3575275 w 4215960"/>
                <a:gd name="connsiteY87" fmla="*/ 3465738 h 3612288"/>
                <a:gd name="connsiteX88" fmla="*/ 3592738 w 4215960"/>
                <a:gd name="connsiteY88" fmla="*/ 3364140 h 3612288"/>
                <a:gd name="connsiteX89" fmla="*/ 3567338 w 4215960"/>
                <a:gd name="connsiteY89" fmla="*/ 3341914 h 3612288"/>
                <a:gd name="connsiteX90" fmla="*/ 3494312 w 4215960"/>
                <a:gd name="connsiteY90" fmla="*/ 3299051 h 3612288"/>
                <a:gd name="connsiteX91" fmla="*/ 3516537 w 4215960"/>
                <a:gd name="connsiteY91" fmla="*/ 3273652 h 3612288"/>
                <a:gd name="connsiteX92" fmla="*/ 3537175 w 4215960"/>
                <a:gd name="connsiteY92" fmla="*/ 3251426 h 3612288"/>
                <a:gd name="connsiteX93" fmla="*/ 3591150 w 4215960"/>
                <a:gd name="connsiteY93" fmla="*/ 3283177 h 3612288"/>
                <a:gd name="connsiteX94" fmla="*/ 3597500 w 4215960"/>
                <a:gd name="connsiteY94" fmla="*/ 3238727 h 3612288"/>
                <a:gd name="connsiteX95" fmla="*/ 3541937 w 4215960"/>
                <a:gd name="connsiteY95" fmla="*/ 3214914 h 3612288"/>
                <a:gd name="connsiteX96" fmla="*/ 3540350 w 4215960"/>
                <a:gd name="connsiteY96" fmla="*/ 3205390 h 3612288"/>
                <a:gd name="connsiteX97" fmla="*/ 3527649 w 4215960"/>
                <a:gd name="connsiteY97" fmla="*/ 3167291 h 3612288"/>
                <a:gd name="connsiteX98" fmla="*/ 3533999 w 4215960"/>
                <a:gd name="connsiteY98" fmla="*/ 3119665 h 3612288"/>
                <a:gd name="connsiteX99" fmla="*/ 3545112 w 4215960"/>
                <a:gd name="connsiteY99" fmla="*/ 3064102 h 3612288"/>
                <a:gd name="connsiteX100" fmla="*/ 3507012 w 4215960"/>
                <a:gd name="connsiteY100" fmla="*/ 3033940 h 3612288"/>
                <a:gd name="connsiteX101" fmla="*/ 3540349 w 4215960"/>
                <a:gd name="connsiteY101" fmla="*/ 3024415 h 3612288"/>
                <a:gd name="connsiteX102" fmla="*/ 3518124 w 4215960"/>
                <a:gd name="connsiteY102" fmla="*/ 2987902 h 3612288"/>
                <a:gd name="connsiteX103" fmla="*/ 3556225 w 4215960"/>
                <a:gd name="connsiteY103" fmla="*/ 2983141 h 3612288"/>
                <a:gd name="connsiteX104" fmla="*/ 3562574 w 4215960"/>
                <a:gd name="connsiteY104" fmla="*/ 2949802 h 3612288"/>
                <a:gd name="connsiteX105" fmla="*/ 3624488 w 4215960"/>
                <a:gd name="connsiteY105" fmla="*/ 2959329 h 3612288"/>
                <a:gd name="connsiteX106" fmla="*/ 3657601 w 4215960"/>
                <a:gd name="connsiteY106" fmla="*/ 2974521 h 3612288"/>
                <a:gd name="connsiteX107" fmla="*/ 3623808 w 4215960"/>
                <a:gd name="connsiteY107" fmla="*/ 3015569 h 3612288"/>
                <a:gd name="connsiteX108" fmla="*/ 3662816 w 4215960"/>
                <a:gd name="connsiteY108" fmla="*/ 3123065 h 3612288"/>
                <a:gd name="connsiteX109" fmla="*/ 3715203 w 4215960"/>
                <a:gd name="connsiteY109" fmla="*/ 3154363 h 3612288"/>
                <a:gd name="connsiteX110" fmla="*/ 3767137 w 4215960"/>
                <a:gd name="connsiteY110" fmla="*/ 3112181 h 3612288"/>
                <a:gd name="connsiteX111" fmla="*/ 3852862 w 4215960"/>
                <a:gd name="connsiteY111" fmla="*/ 3063648 h 3612288"/>
                <a:gd name="connsiteX112" fmla="*/ 3835626 w 4215960"/>
                <a:gd name="connsiteY112" fmla="*/ 2974747 h 3612288"/>
                <a:gd name="connsiteX113" fmla="*/ 3912960 w 4215960"/>
                <a:gd name="connsiteY113" fmla="*/ 2842078 h 3612288"/>
                <a:gd name="connsiteX114" fmla="*/ 4205514 w 4215960"/>
                <a:gd name="connsiteY114" fmla="*/ 2508930 h 3612288"/>
                <a:gd name="connsiteX115" fmla="*/ 4124097 w 4215960"/>
                <a:gd name="connsiteY115" fmla="*/ 2499858 h 3612288"/>
                <a:gd name="connsiteX116" fmla="*/ 4128634 w 4215960"/>
                <a:gd name="connsiteY116" fmla="*/ 2408010 h 3612288"/>
                <a:gd name="connsiteX117" fmla="*/ 4079647 w 4215960"/>
                <a:gd name="connsiteY117" fmla="*/ 2382838 h 3612288"/>
                <a:gd name="connsiteX118" fmla="*/ 3995510 w 4215960"/>
                <a:gd name="connsiteY118" fmla="*/ 2414360 h 3612288"/>
                <a:gd name="connsiteX119" fmla="*/ 3958771 w 4215960"/>
                <a:gd name="connsiteY119" fmla="*/ 2378075 h 3612288"/>
                <a:gd name="connsiteX120" fmla="*/ 4003448 w 4215960"/>
                <a:gd name="connsiteY120" fmla="*/ 2355170 h 3612288"/>
                <a:gd name="connsiteX121" fmla="*/ 3874181 w 4215960"/>
                <a:gd name="connsiteY121" fmla="*/ 2141991 h 3612288"/>
                <a:gd name="connsiteX122" fmla="*/ 3889147 w 4215960"/>
                <a:gd name="connsiteY122" fmla="*/ 2111828 h 3612288"/>
                <a:gd name="connsiteX123" fmla="*/ 3865562 w 4215960"/>
                <a:gd name="connsiteY123" fmla="*/ 1996168 h 3612288"/>
                <a:gd name="connsiteX124" fmla="*/ 3706813 w 4215960"/>
                <a:gd name="connsiteY124" fmla="*/ 1985282 h 3612288"/>
                <a:gd name="connsiteX125" fmla="*/ 3673475 w 4215960"/>
                <a:gd name="connsiteY125" fmla="*/ 2034040 h 3612288"/>
                <a:gd name="connsiteX126" fmla="*/ 3584575 w 4215960"/>
                <a:gd name="connsiteY126" fmla="*/ 2048556 h 3612288"/>
                <a:gd name="connsiteX127" fmla="*/ 3590925 w 4215960"/>
                <a:gd name="connsiteY127" fmla="*/ 2026557 h 3612288"/>
                <a:gd name="connsiteX128" fmla="*/ 3537403 w 4215960"/>
                <a:gd name="connsiteY128" fmla="*/ 2010456 h 3612288"/>
                <a:gd name="connsiteX129" fmla="*/ 3512684 w 4215960"/>
                <a:gd name="connsiteY129" fmla="*/ 1845355 h 3612288"/>
                <a:gd name="connsiteX130" fmla="*/ 3232377 w 4215960"/>
                <a:gd name="connsiteY130" fmla="*/ 1778680 h 3612288"/>
                <a:gd name="connsiteX131" fmla="*/ 3096078 w 4215960"/>
                <a:gd name="connsiteY131" fmla="*/ 1821996 h 3612288"/>
                <a:gd name="connsiteX132" fmla="*/ 2964089 w 4215960"/>
                <a:gd name="connsiteY132" fmla="*/ 1814512 h 3612288"/>
                <a:gd name="connsiteX133" fmla="*/ 2831646 w 4215960"/>
                <a:gd name="connsiteY133" fmla="*/ 1703614 h 3612288"/>
                <a:gd name="connsiteX134" fmla="*/ 2618468 w 4215960"/>
                <a:gd name="connsiteY134" fmla="*/ 1400401 h 3612288"/>
                <a:gd name="connsiteX135" fmla="*/ 2220006 w 4215960"/>
                <a:gd name="connsiteY135" fmla="*/ 1260928 h 3612288"/>
                <a:gd name="connsiteX136" fmla="*/ 1821543 w 4215960"/>
                <a:gd name="connsiteY136" fmla="*/ 1284514 h 3612288"/>
                <a:gd name="connsiteX137" fmla="*/ 1799771 w 4215960"/>
                <a:gd name="connsiteY137" fmla="*/ 1211943 h 3612288"/>
                <a:gd name="connsiteX138" fmla="*/ 1756228 w 4215960"/>
                <a:gd name="connsiteY138" fmla="*/ 1139371 h 3612288"/>
                <a:gd name="connsiteX139" fmla="*/ 1625600 w 4215960"/>
                <a:gd name="connsiteY139" fmla="*/ 986971 h 3612288"/>
                <a:gd name="connsiteX140" fmla="*/ 1589314 w 4215960"/>
                <a:gd name="connsiteY140" fmla="*/ 928914 h 3612288"/>
                <a:gd name="connsiteX141" fmla="*/ 1574800 w 4215960"/>
                <a:gd name="connsiteY141" fmla="*/ 892628 h 3612288"/>
                <a:gd name="connsiteX142" fmla="*/ 1538514 w 4215960"/>
                <a:gd name="connsiteY142" fmla="*/ 856343 h 3612288"/>
                <a:gd name="connsiteX143" fmla="*/ 1509485 w 4215960"/>
                <a:gd name="connsiteY143" fmla="*/ 820057 h 3612288"/>
                <a:gd name="connsiteX144" fmla="*/ 1473200 w 4215960"/>
                <a:gd name="connsiteY144" fmla="*/ 783771 h 3612288"/>
                <a:gd name="connsiteX145" fmla="*/ 1436914 w 4215960"/>
                <a:gd name="connsiteY145" fmla="*/ 718457 h 3612288"/>
                <a:gd name="connsiteX146" fmla="*/ 1357085 w 4215960"/>
                <a:gd name="connsiteY146" fmla="*/ 624114 h 3612288"/>
                <a:gd name="connsiteX147" fmla="*/ 1335314 w 4215960"/>
                <a:gd name="connsiteY147" fmla="*/ 602343 h 3612288"/>
                <a:gd name="connsiteX148" fmla="*/ 1277257 w 4215960"/>
                <a:gd name="connsiteY148" fmla="*/ 529771 h 3612288"/>
                <a:gd name="connsiteX149" fmla="*/ 1219200 w 4215960"/>
                <a:gd name="connsiteY149" fmla="*/ 464457 h 3612288"/>
                <a:gd name="connsiteX150" fmla="*/ 1161143 w 4215960"/>
                <a:gd name="connsiteY150" fmla="*/ 406400 h 3612288"/>
                <a:gd name="connsiteX151" fmla="*/ 1081314 w 4215960"/>
                <a:gd name="connsiteY151" fmla="*/ 362857 h 3612288"/>
                <a:gd name="connsiteX152" fmla="*/ 1052285 w 4215960"/>
                <a:gd name="connsiteY152" fmla="*/ 333828 h 3612288"/>
                <a:gd name="connsiteX153" fmla="*/ 1001485 w 4215960"/>
                <a:gd name="connsiteY153" fmla="*/ 304800 h 3612288"/>
                <a:gd name="connsiteX154" fmla="*/ 979714 w 4215960"/>
                <a:gd name="connsiteY154" fmla="*/ 290285 h 3612288"/>
                <a:gd name="connsiteX155" fmla="*/ 928914 w 4215960"/>
                <a:gd name="connsiteY155" fmla="*/ 246743 h 3612288"/>
                <a:gd name="connsiteX156" fmla="*/ 907143 w 4215960"/>
                <a:gd name="connsiteY156" fmla="*/ 232228 h 3612288"/>
                <a:gd name="connsiteX157" fmla="*/ 885371 w 4215960"/>
                <a:gd name="connsiteY157" fmla="*/ 224971 h 3612288"/>
                <a:gd name="connsiteX158" fmla="*/ 849085 w 4215960"/>
                <a:gd name="connsiteY158" fmla="*/ 188685 h 3612288"/>
                <a:gd name="connsiteX159" fmla="*/ 820057 w 4215960"/>
                <a:gd name="connsiteY159" fmla="*/ 166914 h 3612288"/>
                <a:gd name="connsiteX160" fmla="*/ 812800 w 4215960"/>
                <a:gd name="connsiteY160" fmla="*/ 145143 h 3612288"/>
                <a:gd name="connsiteX161" fmla="*/ 762000 w 4215960"/>
                <a:gd name="connsiteY161" fmla="*/ 116114 h 3612288"/>
                <a:gd name="connsiteX162" fmla="*/ 740228 w 4215960"/>
                <a:gd name="connsiteY162" fmla="*/ 101600 h 3612288"/>
                <a:gd name="connsiteX163" fmla="*/ 703943 w 4215960"/>
                <a:gd name="connsiteY163" fmla="*/ 65314 h 3612288"/>
                <a:gd name="connsiteX164" fmla="*/ 689428 w 4215960"/>
                <a:gd name="connsiteY164" fmla="*/ 50800 h 3612288"/>
                <a:gd name="connsiteX165" fmla="*/ 660400 w 4215960"/>
                <a:gd name="connsiteY165" fmla="*/ 43543 h 3612288"/>
                <a:gd name="connsiteX166" fmla="*/ 638628 w 4215960"/>
                <a:gd name="connsiteY166" fmla="*/ 36285 h 3612288"/>
                <a:gd name="connsiteX167" fmla="*/ 602343 w 4215960"/>
                <a:gd name="connsiteY167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841850 w 4215960"/>
                <a:gd name="connsiteY62" fmla="*/ 3524474 h 3612288"/>
                <a:gd name="connsiteX63" fmla="*/ 2892650 w 4215960"/>
                <a:gd name="connsiteY63" fmla="*/ 3597500 h 3612288"/>
                <a:gd name="connsiteX64" fmla="*/ 2941863 w 4215960"/>
                <a:gd name="connsiteY64" fmla="*/ 3600675 h 3612288"/>
                <a:gd name="connsiteX65" fmla="*/ 2897412 w 4215960"/>
                <a:gd name="connsiteY65" fmla="*/ 3507013 h 3612288"/>
                <a:gd name="connsiteX66" fmla="*/ 2854550 w 4215960"/>
                <a:gd name="connsiteY66" fmla="*/ 3438750 h 3612288"/>
                <a:gd name="connsiteX67" fmla="*/ 2897413 w 4215960"/>
                <a:gd name="connsiteY67" fmla="*/ 3422874 h 3612288"/>
                <a:gd name="connsiteX68" fmla="*/ 2878362 w 4215960"/>
                <a:gd name="connsiteY68" fmla="*/ 3381600 h 3612288"/>
                <a:gd name="connsiteX69" fmla="*/ 2930750 w 4215960"/>
                <a:gd name="connsiteY69" fmla="*/ 3391125 h 3612288"/>
                <a:gd name="connsiteX70" fmla="*/ 2910113 w 4215960"/>
                <a:gd name="connsiteY70" fmla="*/ 3357787 h 3612288"/>
                <a:gd name="connsiteX71" fmla="*/ 2931432 w 4215960"/>
                <a:gd name="connsiteY71" fmla="*/ 3341233 h 3612288"/>
                <a:gd name="connsiteX72" fmla="*/ 3052535 w 4215960"/>
                <a:gd name="connsiteY72" fmla="*/ 3426506 h 3612288"/>
                <a:gd name="connsiteX73" fmla="*/ 3087912 w 4215960"/>
                <a:gd name="connsiteY73" fmla="*/ 3413349 h 3612288"/>
                <a:gd name="connsiteX74" fmla="*/ 3140299 w 4215960"/>
                <a:gd name="connsiteY74" fmla="*/ 3478438 h 3612288"/>
                <a:gd name="connsiteX75" fmla="*/ 3160937 w 4215960"/>
                <a:gd name="connsiteY75" fmla="*/ 3537175 h 3612288"/>
                <a:gd name="connsiteX76" fmla="*/ 3268887 w 4215960"/>
                <a:gd name="connsiteY76" fmla="*/ 3556224 h 3612288"/>
                <a:gd name="connsiteX77" fmla="*/ 3208563 w 4215960"/>
                <a:gd name="connsiteY77" fmla="*/ 3489549 h 3612288"/>
                <a:gd name="connsiteX78" fmla="*/ 3205387 w 4215960"/>
                <a:gd name="connsiteY78" fmla="*/ 3421287 h 3612288"/>
                <a:gd name="connsiteX79" fmla="*/ 3259362 w 4215960"/>
                <a:gd name="connsiteY79" fmla="*/ 3476850 h 3612288"/>
                <a:gd name="connsiteX80" fmla="*/ 3308575 w 4215960"/>
                <a:gd name="connsiteY80" fmla="*/ 3481612 h 3612288"/>
                <a:gd name="connsiteX81" fmla="*/ 3302225 w 4215960"/>
                <a:gd name="connsiteY81" fmla="*/ 3432400 h 3612288"/>
                <a:gd name="connsiteX82" fmla="*/ 3362550 w 4215960"/>
                <a:gd name="connsiteY82" fmla="*/ 3437162 h 3612288"/>
                <a:gd name="connsiteX83" fmla="*/ 3424462 w 4215960"/>
                <a:gd name="connsiteY83" fmla="*/ 3480024 h 3612288"/>
                <a:gd name="connsiteX84" fmla="*/ 3456212 w 4215960"/>
                <a:gd name="connsiteY84" fmla="*/ 3467325 h 3612288"/>
                <a:gd name="connsiteX85" fmla="*/ 3449863 w 4215960"/>
                <a:gd name="connsiteY85" fmla="*/ 3432400 h 3612288"/>
                <a:gd name="connsiteX86" fmla="*/ 3491138 w 4215960"/>
                <a:gd name="connsiteY86" fmla="*/ 3408588 h 3612288"/>
                <a:gd name="connsiteX87" fmla="*/ 3575275 w 4215960"/>
                <a:gd name="connsiteY87" fmla="*/ 3465738 h 3612288"/>
                <a:gd name="connsiteX88" fmla="*/ 3592738 w 4215960"/>
                <a:gd name="connsiteY88" fmla="*/ 3364140 h 3612288"/>
                <a:gd name="connsiteX89" fmla="*/ 3567338 w 4215960"/>
                <a:gd name="connsiteY89" fmla="*/ 3341914 h 3612288"/>
                <a:gd name="connsiteX90" fmla="*/ 3494312 w 4215960"/>
                <a:gd name="connsiteY90" fmla="*/ 3299051 h 3612288"/>
                <a:gd name="connsiteX91" fmla="*/ 3516537 w 4215960"/>
                <a:gd name="connsiteY91" fmla="*/ 3273652 h 3612288"/>
                <a:gd name="connsiteX92" fmla="*/ 3537175 w 4215960"/>
                <a:gd name="connsiteY92" fmla="*/ 3251426 h 3612288"/>
                <a:gd name="connsiteX93" fmla="*/ 3591150 w 4215960"/>
                <a:gd name="connsiteY93" fmla="*/ 3283177 h 3612288"/>
                <a:gd name="connsiteX94" fmla="*/ 3597500 w 4215960"/>
                <a:gd name="connsiteY94" fmla="*/ 3238727 h 3612288"/>
                <a:gd name="connsiteX95" fmla="*/ 3541937 w 4215960"/>
                <a:gd name="connsiteY95" fmla="*/ 3214914 h 3612288"/>
                <a:gd name="connsiteX96" fmla="*/ 3540350 w 4215960"/>
                <a:gd name="connsiteY96" fmla="*/ 3205390 h 3612288"/>
                <a:gd name="connsiteX97" fmla="*/ 3527649 w 4215960"/>
                <a:gd name="connsiteY97" fmla="*/ 3167291 h 3612288"/>
                <a:gd name="connsiteX98" fmla="*/ 3533999 w 4215960"/>
                <a:gd name="connsiteY98" fmla="*/ 3119665 h 3612288"/>
                <a:gd name="connsiteX99" fmla="*/ 3545112 w 4215960"/>
                <a:gd name="connsiteY99" fmla="*/ 3064102 h 3612288"/>
                <a:gd name="connsiteX100" fmla="*/ 3507012 w 4215960"/>
                <a:gd name="connsiteY100" fmla="*/ 3033940 h 3612288"/>
                <a:gd name="connsiteX101" fmla="*/ 3540349 w 4215960"/>
                <a:gd name="connsiteY101" fmla="*/ 3024415 h 3612288"/>
                <a:gd name="connsiteX102" fmla="*/ 3518124 w 4215960"/>
                <a:gd name="connsiteY102" fmla="*/ 2987902 h 3612288"/>
                <a:gd name="connsiteX103" fmla="*/ 3556225 w 4215960"/>
                <a:gd name="connsiteY103" fmla="*/ 2983141 h 3612288"/>
                <a:gd name="connsiteX104" fmla="*/ 3562574 w 4215960"/>
                <a:gd name="connsiteY104" fmla="*/ 2949802 h 3612288"/>
                <a:gd name="connsiteX105" fmla="*/ 3624488 w 4215960"/>
                <a:gd name="connsiteY105" fmla="*/ 2959329 h 3612288"/>
                <a:gd name="connsiteX106" fmla="*/ 3657601 w 4215960"/>
                <a:gd name="connsiteY106" fmla="*/ 2974521 h 3612288"/>
                <a:gd name="connsiteX107" fmla="*/ 3623808 w 4215960"/>
                <a:gd name="connsiteY107" fmla="*/ 3015569 h 3612288"/>
                <a:gd name="connsiteX108" fmla="*/ 3662816 w 4215960"/>
                <a:gd name="connsiteY108" fmla="*/ 3123065 h 3612288"/>
                <a:gd name="connsiteX109" fmla="*/ 3715203 w 4215960"/>
                <a:gd name="connsiteY109" fmla="*/ 3154363 h 3612288"/>
                <a:gd name="connsiteX110" fmla="*/ 3767137 w 4215960"/>
                <a:gd name="connsiteY110" fmla="*/ 3112181 h 3612288"/>
                <a:gd name="connsiteX111" fmla="*/ 3852862 w 4215960"/>
                <a:gd name="connsiteY111" fmla="*/ 3063648 h 3612288"/>
                <a:gd name="connsiteX112" fmla="*/ 3835626 w 4215960"/>
                <a:gd name="connsiteY112" fmla="*/ 2974747 h 3612288"/>
                <a:gd name="connsiteX113" fmla="*/ 3912960 w 4215960"/>
                <a:gd name="connsiteY113" fmla="*/ 2842078 h 3612288"/>
                <a:gd name="connsiteX114" fmla="*/ 4205514 w 4215960"/>
                <a:gd name="connsiteY114" fmla="*/ 2508930 h 3612288"/>
                <a:gd name="connsiteX115" fmla="*/ 4124097 w 4215960"/>
                <a:gd name="connsiteY115" fmla="*/ 2499858 h 3612288"/>
                <a:gd name="connsiteX116" fmla="*/ 4128634 w 4215960"/>
                <a:gd name="connsiteY116" fmla="*/ 2408010 h 3612288"/>
                <a:gd name="connsiteX117" fmla="*/ 4079647 w 4215960"/>
                <a:gd name="connsiteY117" fmla="*/ 2382838 h 3612288"/>
                <a:gd name="connsiteX118" fmla="*/ 3995510 w 4215960"/>
                <a:gd name="connsiteY118" fmla="*/ 2414360 h 3612288"/>
                <a:gd name="connsiteX119" fmla="*/ 3958771 w 4215960"/>
                <a:gd name="connsiteY119" fmla="*/ 2378075 h 3612288"/>
                <a:gd name="connsiteX120" fmla="*/ 4003448 w 4215960"/>
                <a:gd name="connsiteY120" fmla="*/ 2355170 h 3612288"/>
                <a:gd name="connsiteX121" fmla="*/ 3874181 w 4215960"/>
                <a:gd name="connsiteY121" fmla="*/ 2141991 h 3612288"/>
                <a:gd name="connsiteX122" fmla="*/ 3889147 w 4215960"/>
                <a:gd name="connsiteY122" fmla="*/ 2111828 h 3612288"/>
                <a:gd name="connsiteX123" fmla="*/ 3865562 w 4215960"/>
                <a:gd name="connsiteY123" fmla="*/ 1996168 h 3612288"/>
                <a:gd name="connsiteX124" fmla="*/ 3706813 w 4215960"/>
                <a:gd name="connsiteY124" fmla="*/ 1985282 h 3612288"/>
                <a:gd name="connsiteX125" fmla="*/ 3673475 w 4215960"/>
                <a:gd name="connsiteY125" fmla="*/ 2034040 h 3612288"/>
                <a:gd name="connsiteX126" fmla="*/ 3584575 w 4215960"/>
                <a:gd name="connsiteY126" fmla="*/ 2048556 h 3612288"/>
                <a:gd name="connsiteX127" fmla="*/ 3590925 w 4215960"/>
                <a:gd name="connsiteY127" fmla="*/ 2026557 h 3612288"/>
                <a:gd name="connsiteX128" fmla="*/ 3537403 w 4215960"/>
                <a:gd name="connsiteY128" fmla="*/ 2010456 h 3612288"/>
                <a:gd name="connsiteX129" fmla="*/ 3512684 w 4215960"/>
                <a:gd name="connsiteY129" fmla="*/ 1845355 h 3612288"/>
                <a:gd name="connsiteX130" fmla="*/ 3232377 w 4215960"/>
                <a:gd name="connsiteY130" fmla="*/ 1778680 h 3612288"/>
                <a:gd name="connsiteX131" fmla="*/ 3096078 w 4215960"/>
                <a:gd name="connsiteY131" fmla="*/ 1821996 h 3612288"/>
                <a:gd name="connsiteX132" fmla="*/ 2964089 w 4215960"/>
                <a:gd name="connsiteY132" fmla="*/ 1814512 h 3612288"/>
                <a:gd name="connsiteX133" fmla="*/ 2831646 w 4215960"/>
                <a:gd name="connsiteY133" fmla="*/ 1703614 h 3612288"/>
                <a:gd name="connsiteX134" fmla="*/ 2618468 w 4215960"/>
                <a:gd name="connsiteY134" fmla="*/ 1400401 h 3612288"/>
                <a:gd name="connsiteX135" fmla="*/ 2220006 w 4215960"/>
                <a:gd name="connsiteY135" fmla="*/ 1260928 h 3612288"/>
                <a:gd name="connsiteX136" fmla="*/ 1821543 w 4215960"/>
                <a:gd name="connsiteY136" fmla="*/ 1284514 h 3612288"/>
                <a:gd name="connsiteX137" fmla="*/ 1799771 w 4215960"/>
                <a:gd name="connsiteY137" fmla="*/ 1211943 h 3612288"/>
                <a:gd name="connsiteX138" fmla="*/ 1756228 w 4215960"/>
                <a:gd name="connsiteY138" fmla="*/ 1139371 h 3612288"/>
                <a:gd name="connsiteX139" fmla="*/ 1625600 w 4215960"/>
                <a:gd name="connsiteY139" fmla="*/ 986971 h 3612288"/>
                <a:gd name="connsiteX140" fmla="*/ 1589314 w 4215960"/>
                <a:gd name="connsiteY140" fmla="*/ 928914 h 3612288"/>
                <a:gd name="connsiteX141" fmla="*/ 1574800 w 4215960"/>
                <a:gd name="connsiteY141" fmla="*/ 892628 h 3612288"/>
                <a:gd name="connsiteX142" fmla="*/ 1538514 w 4215960"/>
                <a:gd name="connsiteY142" fmla="*/ 856343 h 3612288"/>
                <a:gd name="connsiteX143" fmla="*/ 1509485 w 4215960"/>
                <a:gd name="connsiteY143" fmla="*/ 820057 h 3612288"/>
                <a:gd name="connsiteX144" fmla="*/ 1473200 w 4215960"/>
                <a:gd name="connsiteY144" fmla="*/ 783771 h 3612288"/>
                <a:gd name="connsiteX145" fmla="*/ 1436914 w 4215960"/>
                <a:gd name="connsiteY145" fmla="*/ 718457 h 3612288"/>
                <a:gd name="connsiteX146" fmla="*/ 1357085 w 4215960"/>
                <a:gd name="connsiteY146" fmla="*/ 624114 h 3612288"/>
                <a:gd name="connsiteX147" fmla="*/ 1335314 w 4215960"/>
                <a:gd name="connsiteY147" fmla="*/ 602343 h 3612288"/>
                <a:gd name="connsiteX148" fmla="*/ 1277257 w 4215960"/>
                <a:gd name="connsiteY148" fmla="*/ 529771 h 3612288"/>
                <a:gd name="connsiteX149" fmla="*/ 1219200 w 4215960"/>
                <a:gd name="connsiteY149" fmla="*/ 464457 h 3612288"/>
                <a:gd name="connsiteX150" fmla="*/ 1161143 w 4215960"/>
                <a:gd name="connsiteY150" fmla="*/ 406400 h 3612288"/>
                <a:gd name="connsiteX151" fmla="*/ 1081314 w 4215960"/>
                <a:gd name="connsiteY151" fmla="*/ 362857 h 3612288"/>
                <a:gd name="connsiteX152" fmla="*/ 1052285 w 4215960"/>
                <a:gd name="connsiteY152" fmla="*/ 333828 h 3612288"/>
                <a:gd name="connsiteX153" fmla="*/ 1001485 w 4215960"/>
                <a:gd name="connsiteY153" fmla="*/ 304800 h 3612288"/>
                <a:gd name="connsiteX154" fmla="*/ 979714 w 4215960"/>
                <a:gd name="connsiteY154" fmla="*/ 290285 h 3612288"/>
                <a:gd name="connsiteX155" fmla="*/ 928914 w 4215960"/>
                <a:gd name="connsiteY155" fmla="*/ 246743 h 3612288"/>
                <a:gd name="connsiteX156" fmla="*/ 907143 w 4215960"/>
                <a:gd name="connsiteY156" fmla="*/ 232228 h 3612288"/>
                <a:gd name="connsiteX157" fmla="*/ 885371 w 4215960"/>
                <a:gd name="connsiteY157" fmla="*/ 224971 h 3612288"/>
                <a:gd name="connsiteX158" fmla="*/ 849085 w 4215960"/>
                <a:gd name="connsiteY158" fmla="*/ 188685 h 3612288"/>
                <a:gd name="connsiteX159" fmla="*/ 820057 w 4215960"/>
                <a:gd name="connsiteY159" fmla="*/ 166914 h 3612288"/>
                <a:gd name="connsiteX160" fmla="*/ 812800 w 4215960"/>
                <a:gd name="connsiteY160" fmla="*/ 145143 h 3612288"/>
                <a:gd name="connsiteX161" fmla="*/ 762000 w 4215960"/>
                <a:gd name="connsiteY161" fmla="*/ 116114 h 3612288"/>
                <a:gd name="connsiteX162" fmla="*/ 740228 w 4215960"/>
                <a:gd name="connsiteY162" fmla="*/ 101600 h 3612288"/>
                <a:gd name="connsiteX163" fmla="*/ 703943 w 4215960"/>
                <a:gd name="connsiteY163" fmla="*/ 65314 h 3612288"/>
                <a:gd name="connsiteX164" fmla="*/ 689428 w 4215960"/>
                <a:gd name="connsiteY164" fmla="*/ 50800 h 3612288"/>
                <a:gd name="connsiteX165" fmla="*/ 660400 w 4215960"/>
                <a:gd name="connsiteY165" fmla="*/ 43543 h 3612288"/>
                <a:gd name="connsiteX166" fmla="*/ 638628 w 4215960"/>
                <a:gd name="connsiteY166" fmla="*/ 36285 h 3612288"/>
                <a:gd name="connsiteX167" fmla="*/ 602343 w 4215960"/>
                <a:gd name="connsiteY167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640237 w 4215960"/>
                <a:gd name="connsiteY62" fmla="*/ 3335562 h 3612288"/>
                <a:gd name="connsiteX63" fmla="*/ 2841850 w 4215960"/>
                <a:gd name="connsiteY63" fmla="*/ 3524474 h 3612288"/>
                <a:gd name="connsiteX64" fmla="*/ 2892650 w 4215960"/>
                <a:gd name="connsiteY64" fmla="*/ 3597500 h 3612288"/>
                <a:gd name="connsiteX65" fmla="*/ 2941863 w 4215960"/>
                <a:gd name="connsiteY65" fmla="*/ 3600675 h 3612288"/>
                <a:gd name="connsiteX66" fmla="*/ 2897412 w 4215960"/>
                <a:gd name="connsiteY66" fmla="*/ 3507013 h 3612288"/>
                <a:gd name="connsiteX67" fmla="*/ 2854550 w 4215960"/>
                <a:gd name="connsiteY67" fmla="*/ 3438750 h 3612288"/>
                <a:gd name="connsiteX68" fmla="*/ 2897413 w 4215960"/>
                <a:gd name="connsiteY68" fmla="*/ 3422874 h 3612288"/>
                <a:gd name="connsiteX69" fmla="*/ 2878362 w 4215960"/>
                <a:gd name="connsiteY69" fmla="*/ 3381600 h 3612288"/>
                <a:gd name="connsiteX70" fmla="*/ 2930750 w 4215960"/>
                <a:gd name="connsiteY70" fmla="*/ 3391125 h 3612288"/>
                <a:gd name="connsiteX71" fmla="*/ 2910113 w 4215960"/>
                <a:gd name="connsiteY71" fmla="*/ 3357787 h 3612288"/>
                <a:gd name="connsiteX72" fmla="*/ 2931432 w 4215960"/>
                <a:gd name="connsiteY72" fmla="*/ 3341233 h 3612288"/>
                <a:gd name="connsiteX73" fmla="*/ 3052535 w 4215960"/>
                <a:gd name="connsiteY73" fmla="*/ 3426506 h 3612288"/>
                <a:gd name="connsiteX74" fmla="*/ 3087912 w 4215960"/>
                <a:gd name="connsiteY74" fmla="*/ 3413349 h 3612288"/>
                <a:gd name="connsiteX75" fmla="*/ 3140299 w 4215960"/>
                <a:gd name="connsiteY75" fmla="*/ 3478438 h 3612288"/>
                <a:gd name="connsiteX76" fmla="*/ 3160937 w 4215960"/>
                <a:gd name="connsiteY76" fmla="*/ 3537175 h 3612288"/>
                <a:gd name="connsiteX77" fmla="*/ 3268887 w 4215960"/>
                <a:gd name="connsiteY77" fmla="*/ 3556224 h 3612288"/>
                <a:gd name="connsiteX78" fmla="*/ 3208563 w 4215960"/>
                <a:gd name="connsiteY78" fmla="*/ 3489549 h 3612288"/>
                <a:gd name="connsiteX79" fmla="*/ 3205387 w 4215960"/>
                <a:gd name="connsiteY79" fmla="*/ 3421287 h 3612288"/>
                <a:gd name="connsiteX80" fmla="*/ 3259362 w 4215960"/>
                <a:gd name="connsiteY80" fmla="*/ 3476850 h 3612288"/>
                <a:gd name="connsiteX81" fmla="*/ 3308575 w 4215960"/>
                <a:gd name="connsiteY81" fmla="*/ 3481612 h 3612288"/>
                <a:gd name="connsiteX82" fmla="*/ 3302225 w 4215960"/>
                <a:gd name="connsiteY82" fmla="*/ 3432400 h 3612288"/>
                <a:gd name="connsiteX83" fmla="*/ 3362550 w 4215960"/>
                <a:gd name="connsiteY83" fmla="*/ 3437162 h 3612288"/>
                <a:gd name="connsiteX84" fmla="*/ 3424462 w 4215960"/>
                <a:gd name="connsiteY84" fmla="*/ 3480024 h 3612288"/>
                <a:gd name="connsiteX85" fmla="*/ 3456212 w 4215960"/>
                <a:gd name="connsiteY85" fmla="*/ 3467325 h 3612288"/>
                <a:gd name="connsiteX86" fmla="*/ 3449863 w 4215960"/>
                <a:gd name="connsiteY86" fmla="*/ 3432400 h 3612288"/>
                <a:gd name="connsiteX87" fmla="*/ 3491138 w 4215960"/>
                <a:gd name="connsiteY87" fmla="*/ 3408588 h 3612288"/>
                <a:gd name="connsiteX88" fmla="*/ 3575275 w 4215960"/>
                <a:gd name="connsiteY88" fmla="*/ 3465738 h 3612288"/>
                <a:gd name="connsiteX89" fmla="*/ 3592738 w 4215960"/>
                <a:gd name="connsiteY89" fmla="*/ 3364140 h 3612288"/>
                <a:gd name="connsiteX90" fmla="*/ 3567338 w 4215960"/>
                <a:gd name="connsiteY90" fmla="*/ 3341914 h 3612288"/>
                <a:gd name="connsiteX91" fmla="*/ 3494312 w 4215960"/>
                <a:gd name="connsiteY91" fmla="*/ 3299051 h 3612288"/>
                <a:gd name="connsiteX92" fmla="*/ 3516537 w 4215960"/>
                <a:gd name="connsiteY92" fmla="*/ 3273652 h 3612288"/>
                <a:gd name="connsiteX93" fmla="*/ 3537175 w 4215960"/>
                <a:gd name="connsiteY93" fmla="*/ 3251426 h 3612288"/>
                <a:gd name="connsiteX94" fmla="*/ 3591150 w 4215960"/>
                <a:gd name="connsiteY94" fmla="*/ 3283177 h 3612288"/>
                <a:gd name="connsiteX95" fmla="*/ 3597500 w 4215960"/>
                <a:gd name="connsiteY95" fmla="*/ 3238727 h 3612288"/>
                <a:gd name="connsiteX96" fmla="*/ 3541937 w 4215960"/>
                <a:gd name="connsiteY96" fmla="*/ 3214914 h 3612288"/>
                <a:gd name="connsiteX97" fmla="*/ 3540350 w 4215960"/>
                <a:gd name="connsiteY97" fmla="*/ 3205390 h 3612288"/>
                <a:gd name="connsiteX98" fmla="*/ 3527649 w 4215960"/>
                <a:gd name="connsiteY98" fmla="*/ 3167291 h 3612288"/>
                <a:gd name="connsiteX99" fmla="*/ 3533999 w 4215960"/>
                <a:gd name="connsiteY99" fmla="*/ 3119665 h 3612288"/>
                <a:gd name="connsiteX100" fmla="*/ 3545112 w 4215960"/>
                <a:gd name="connsiteY100" fmla="*/ 3064102 h 3612288"/>
                <a:gd name="connsiteX101" fmla="*/ 3507012 w 4215960"/>
                <a:gd name="connsiteY101" fmla="*/ 3033940 h 3612288"/>
                <a:gd name="connsiteX102" fmla="*/ 3540349 w 4215960"/>
                <a:gd name="connsiteY102" fmla="*/ 3024415 h 3612288"/>
                <a:gd name="connsiteX103" fmla="*/ 3518124 w 4215960"/>
                <a:gd name="connsiteY103" fmla="*/ 2987902 h 3612288"/>
                <a:gd name="connsiteX104" fmla="*/ 3556225 w 4215960"/>
                <a:gd name="connsiteY104" fmla="*/ 2983141 h 3612288"/>
                <a:gd name="connsiteX105" fmla="*/ 3562574 w 4215960"/>
                <a:gd name="connsiteY105" fmla="*/ 2949802 h 3612288"/>
                <a:gd name="connsiteX106" fmla="*/ 3624488 w 4215960"/>
                <a:gd name="connsiteY106" fmla="*/ 2959329 h 3612288"/>
                <a:gd name="connsiteX107" fmla="*/ 3657601 w 4215960"/>
                <a:gd name="connsiteY107" fmla="*/ 2974521 h 3612288"/>
                <a:gd name="connsiteX108" fmla="*/ 3623808 w 4215960"/>
                <a:gd name="connsiteY108" fmla="*/ 3015569 h 3612288"/>
                <a:gd name="connsiteX109" fmla="*/ 3662816 w 4215960"/>
                <a:gd name="connsiteY109" fmla="*/ 3123065 h 3612288"/>
                <a:gd name="connsiteX110" fmla="*/ 3715203 w 4215960"/>
                <a:gd name="connsiteY110" fmla="*/ 3154363 h 3612288"/>
                <a:gd name="connsiteX111" fmla="*/ 3767137 w 4215960"/>
                <a:gd name="connsiteY111" fmla="*/ 3112181 h 3612288"/>
                <a:gd name="connsiteX112" fmla="*/ 3852862 w 4215960"/>
                <a:gd name="connsiteY112" fmla="*/ 3063648 h 3612288"/>
                <a:gd name="connsiteX113" fmla="*/ 3835626 w 4215960"/>
                <a:gd name="connsiteY113" fmla="*/ 2974747 h 3612288"/>
                <a:gd name="connsiteX114" fmla="*/ 3912960 w 4215960"/>
                <a:gd name="connsiteY114" fmla="*/ 2842078 h 3612288"/>
                <a:gd name="connsiteX115" fmla="*/ 4205514 w 4215960"/>
                <a:gd name="connsiteY115" fmla="*/ 2508930 h 3612288"/>
                <a:gd name="connsiteX116" fmla="*/ 4124097 w 4215960"/>
                <a:gd name="connsiteY116" fmla="*/ 2499858 h 3612288"/>
                <a:gd name="connsiteX117" fmla="*/ 4128634 w 4215960"/>
                <a:gd name="connsiteY117" fmla="*/ 2408010 h 3612288"/>
                <a:gd name="connsiteX118" fmla="*/ 4079647 w 4215960"/>
                <a:gd name="connsiteY118" fmla="*/ 2382838 h 3612288"/>
                <a:gd name="connsiteX119" fmla="*/ 3995510 w 4215960"/>
                <a:gd name="connsiteY119" fmla="*/ 2414360 h 3612288"/>
                <a:gd name="connsiteX120" fmla="*/ 3958771 w 4215960"/>
                <a:gd name="connsiteY120" fmla="*/ 2378075 h 3612288"/>
                <a:gd name="connsiteX121" fmla="*/ 4003448 w 4215960"/>
                <a:gd name="connsiteY121" fmla="*/ 2355170 h 3612288"/>
                <a:gd name="connsiteX122" fmla="*/ 3874181 w 4215960"/>
                <a:gd name="connsiteY122" fmla="*/ 2141991 h 3612288"/>
                <a:gd name="connsiteX123" fmla="*/ 3889147 w 4215960"/>
                <a:gd name="connsiteY123" fmla="*/ 2111828 h 3612288"/>
                <a:gd name="connsiteX124" fmla="*/ 3865562 w 4215960"/>
                <a:gd name="connsiteY124" fmla="*/ 1996168 h 3612288"/>
                <a:gd name="connsiteX125" fmla="*/ 3706813 w 4215960"/>
                <a:gd name="connsiteY125" fmla="*/ 1985282 h 3612288"/>
                <a:gd name="connsiteX126" fmla="*/ 3673475 w 4215960"/>
                <a:gd name="connsiteY126" fmla="*/ 2034040 h 3612288"/>
                <a:gd name="connsiteX127" fmla="*/ 3584575 w 4215960"/>
                <a:gd name="connsiteY127" fmla="*/ 2048556 h 3612288"/>
                <a:gd name="connsiteX128" fmla="*/ 3590925 w 4215960"/>
                <a:gd name="connsiteY128" fmla="*/ 2026557 h 3612288"/>
                <a:gd name="connsiteX129" fmla="*/ 3537403 w 4215960"/>
                <a:gd name="connsiteY129" fmla="*/ 2010456 h 3612288"/>
                <a:gd name="connsiteX130" fmla="*/ 3512684 w 4215960"/>
                <a:gd name="connsiteY130" fmla="*/ 1845355 h 3612288"/>
                <a:gd name="connsiteX131" fmla="*/ 3232377 w 4215960"/>
                <a:gd name="connsiteY131" fmla="*/ 1778680 h 3612288"/>
                <a:gd name="connsiteX132" fmla="*/ 3096078 w 4215960"/>
                <a:gd name="connsiteY132" fmla="*/ 1821996 h 3612288"/>
                <a:gd name="connsiteX133" fmla="*/ 2964089 w 4215960"/>
                <a:gd name="connsiteY133" fmla="*/ 1814512 h 3612288"/>
                <a:gd name="connsiteX134" fmla="*/ 2831646 w 4215960"/>
                <a:gd name="connsiteY134" fmla="*/ 1703614 h 3612288"/>
                <a:gd name="connsiteX135" fmla="*/ 2618468 w 4215960"/>
                <a:gd name="connsiteY135" fmla="*/ 1400401 h 3612288"/>
                <a:gd name="connsiteX136" fmla="*/ 2220006 w 4215960"/>
                <a:gd name="connsiteY136" fmla="*/ 1260928 h 3612288"/>
                <a:gd name="connsiteX137" fmla="*/ 1821543 w 4215960"/>
                <a:gd name="connsiteY137" fmla="*/ 1284514 h 3612288"/>
                <a:gd name="connsiteX138" fmla="*/ 1799771 w 4215960"/>
                <a:gd name="connsiteY138" fmla="*/ 1211943 h 3612288"/>
                <a:gd name="connsiteX139" fmla="*/ 1756228 w 4215960"/>
                <a:gd name="connsiteY139" fmla="*/ 1139371 h 3612288"/>
                <a:gd name="connsiteX140" fmla="*/ 1625600 w 4215960"/>
                <a:gd name="connsiteY140" fmla="*/ 986971 h 3612288"/>
                <a:gd name="connsiteX141" fmla="*/ 1589314 w 4215960"/>
                <a:gd name="connsiteY141" fmla="*/ 928914 h 3612288"/>
                <a:gd name="connsiteX142" fmla="*/ 1574800 w 4215960"/>
                <a:gd name="connsiteY142" fmla="*/ 892628 h 3612288"/>
                <a:gd name="connsiteX143" fmla="*/ 1538514 w 4215960"/>
                <a:gd name="connsiteY143" fmla="*/ 856343 h 3612288"/>
                <a:gd name="connsiteX144" fmla="*/ 1509485 w 4215960"/>
                <a:gd name="connsiteY144" fmla="*/ 820057 h 3612288"/>
                <a:gd name="connsiteX145" fmla="*/ 1473200 w 4215960"/>
                <a:gd name="connsiteY145" fmla="*/ 783771 h 3612288"/>
                <a:gd name="connsiteX146" fmla="*/ 1436914 w 4215960"/>
                <a:gd name="connsiteY146" fmla="*/ 718457 h 3612288"/>
                <a:gd name="connsiteX147" fmla="*/ 1357085 w 4215960"/>
                <a:gd name="connsiteY147" fmla="*/ 624114 h 3612288"/>
                <a:gd name="connsiteX148" fmla="*/ 1335314 w 4215960"/>
                <a:gd name="connsiteY148" fmla="*/ 602343 h 3612288"/>
                <a:gd name="connsiteX149" fmla="*/ 1277257 w 4215960"/>
                <a:gd name="connsiteY149" fmla="*/ 529771 h 3612288"/>
                <a:gd name="connsiteX150" fmla="*/ 1219200 w 4215960"/>
                <a:gd name="connsiteY150" fmla="*/ 464457 h 3612288"/>
                <a:gd name="connsiteX151" fmla="*/ 1161143 w 4215960"/>
                <a:gd name="connsiteY151" fmla="*/ 406400 h 3612288"/>
                <a:gd name="connsiteX152" fmla="*/ 1081314 w 4215960"/>
                <a:gd name="connsiteY152" fmla="*/ 362857 h 3612288"/>
                <a:gd name="connsiteX153" fmla="*/ 1052285 w 4215960"/>
                <a:gd name="connsiteY153" fmla="*/ 333828 h 3612288"/>
                <a:gd name="connsiteX154" fmla="*/ 1001485 w 4215960"/>
                <a:gd name="connsiteY154" fmla="*/ 304800 h 3612288"/>
                <a:gd name="connsiteX155" fmla="*/ 979714 w 4215960"/>
                <a:gd name="connsiteY155" fmla="*/ 290285 h 3612288"/>
                <a:gd name="connsiteX156" fmla="*/ 928914 w 4215960"/>
                <a:gd name="connsiteY156" fmla="*/ 246743 h 3612288"/>
                <a:gd name="connsiteX157" fmla="*/ 907143 w 4215960"/>
                <a:gd name="connsiteY157" fmla="*/ 232228 h 3612288"/>
                <a:gd name="connsiteX158" fmla="*/ 885371 w 4215960"/>
                <a:gd name="connsiteY158" fmla="*/ 224971 h 3612288"/>
                <a:gd name="connsiteX159" fmla="*/ 849085 w 4215960"/>
                <a:gd name="connsiteY159" fmla="*/ 188685 h 3612288"/>
                <a:gd name="connsiteX160" fmla="*/ 820057 w 4215960"/>
                <a:gd name="connsiteY160" fmla="*/ 166914 h 3612288"/>
                <a:gd name="connsiteX161" fmla="*/ 812800 w 4215960"/>
                <a:gd name="connsiteY161" fmla="*/ 145143 h 3612288"/>
                <a:gd name="connsiteX162" fmla="*/ 762000 w 4215960"/>
                <a:gd name="connsiteY162" fmla="*/ 116114 h 3612288"/>
                <a:gd name="connsiteX163" fmla="*/ 740228 w 4215960"/>
                <a:gd name="connsiteY163" fmla="*/ 101600 h 3612288"/>
                <a:gd name="connsiteX164" fmla="*/ 703943 w 4215960"/>
                <a:gd name="connsiteY164" fmla="*/ 65314 h 3612288"/>
                <a:gd name="connsiteX165" fmla="*/ 689428 w 4215960"/>
                <a:gd name="connsiteY165" fmla="*/ 50800 h 3612288"/>
                <a:gd name="connsiteX166" fmla="*/ 660400 w 4215960"/>
                <a:gd name="connsiteY166" fmla="*/ 43543 h 3612288"/>
                <a:gd name="connsiteX167" fmla="*/ 638628 w 4215960"/>
                <a:gd name="connsiteY167" fmla="*/ 36285 h 3612288"/>
                <a:gd name="connsiteX168" fmla="*/ 602343 w 4215960"/>
                <a:gd name="connsiteY168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95812 w 4215960"/>
                <a:gd name="connsiteY62" fmla="*/ 3551462 h 3612288"/>
                <a:gd name="connsiteX63" fmla="*/ 2841850 w 4215960"/>
                <a:gd name="connsiteY63" fmla="*/ 3524474 h 3612288"/>
                <a:gd name="connsiteX64" fmla="*/ 2892650 w 4215960"/>
                <a:gd name="connsiteY64" fmla="*/ 3597500 h 3612288"/>
                <a:gd name="connsiteX65" fmla="*/ 2941863 w 4215960"/>
                <a:gd name="connsiteY65" fmla="*/ 3600675 h 3612288"/>
                <a:gd name="connsiteX66" fmla="*/ 2897412 w 4215960"/>
                <a:gd name="connsiteY66" fmla="*/ 3507013 h 3612288"/>
                <a:gd name="connsiteX67" fmla="*/ 2854550 w 4215960"/>
                <a:gd name="connsiteY67" fmla="*/ 3438750 h 3612288"/>
                <a:gd name="connsiteX68" fmla="*/ 2897413 w 4215960"/>
                <a:gd name="connsiteY68" fmla="*/ 3422874 h 3612288"/>
                <a:gd name="connsiteX69" fmla="*/ 2878362 w 4215960"/>
                <a:gd name="connsiteY69" fmla="*/ 3381600 h 3612288"/>
                <a:gd name="connsiteX70" fmla="*/ 2930750 w 4215960"/>
                <a:gd name="connsiteY70" fmla="*/ 3391125 h 3612288"/>
                <a:gd name="connsiteX71" fmla="*/ 2910113 w 4215960"/>
                <a:gd name="connsiteY71" fmla="*/ 3357787 h 3612288"/>
                <a:gd name="connsiteX72" fmla="*/ 2931432 w 4215960"/>
                <a:gd name="connsiteY72" fmla="*/ 3341233 h 3612288"/>
                <a:gd name="connsiteX73" fmla="*/ 3052535 w 4215960"/>
                <a:gd name="connsiteY73" fmla="*/ 3426506 h 3612288"/>
                <a:gd name="connsiteX74" fmla="*/ 3087912 w 4215960"/>
                <a:gd name="connsiteY74" fmla="*/ 3413349 h 3612288"/>
                <a:gd name="connsiteX75" fmla="*/ 3140299 w 4215960"/>
                <a:gd name="connsiteY75" fmla="*/ 3478438 h 3612288"/>
                <a:gd name="connsiteX76" fmla="*/ 3160937 w 4215960"/>
                <a:gd name="connsiteY76" fmla="*/ 3537175 h 3612288"/>
                <a:gd name="connsiteX77" fmla="*/ 3268887 w 4215960"/>
                <a:gd name="connsiteY77" fmla="*/ 3556224 h 3612288"/>
                <a:gd name="connsiteX78" fmla="*/ 3208563 w 4215960"/>
                <a:gd name="connsiteY78" fmla="*/ 3489549 h 3612288"/>
                <a:gd name="connsiteX79" fmla="*/ 3205387 w 4215960"/>
                <a:gd name="connsiteY79" fmla="*/ 3421287 h 3612288"/>
                <a:gd name="connsiteX80" fmla="*/ 3259362 w 4215960"/>
                <a:gd name="connsiteY80" fmla="*/ 3476850 h 3612288"/>
                <a:gd name="connsiteX81" fmla="*/ 3308575 w 4215960"/>
                <a:gd name="connsiteY81" fmla="*/ 3481612 h 3612288"/>
                <a:gd name="connsiteX82" fmla="*/ 3302225 w 4215960"/>
                <a:gd name="connsiteY82" fmla="*/ 3432400 h 3612288"/>
                <a:gd name="connsiteX83" fmla="*/ 3362550 w 4215960"/>
                <a:gd name="connsiteY83" fmla="*/ 3437162 h 3612288"/>
                <a:gd name="connsiteX84" fmla="*/ 3424462 w 4215960"/>
                <a:gd name="connsiteY84" fmla="*/ 3480024 h 3612288"/>
                <a:gd name="connsiteX85" fmla="*/ 3456212 w 4215960"/>
                <a:gd name="connsiteY85" fmla="*/ 3467325 h 3612288"/>
                <a:gd name="connsiteX86" fmla="*/ 3449863 w 4215960"/>
                <a:gd name="connsiteY86" fmla="*/ 3432400 h 3612288"/>
                <a:gd name="connsiteX87" fmla="*/ 3491138 w 4215960"/>
                <a:gd name="connsiteY87" fmla="*/ 3408588 h 3612288"/>
                <a:gd name="connsiteX88" fmla="*/ 3575275 w 4215960"/>
                <a:gd name="connsiteY88" fmla="*/ 3465738 h 3612288"/>
                <a:gd name="connsiteX89" fmla="*/ 3592738 w 4215960"/>
                <a:gd name="connsiteY89" fmla="*/ 3364140 h 3612288"/>
                <a:gd name="connsiteX90" fmla="*/ 3567338 w 4215960"/>
                <a:gd name="connsiteY90" fmla="*/ 3341914 h 3612288"/>
                <a:gd name="connsiteX91" fmla="*/ 3494312 w 4215960"/>
                <a:gd name="connsiteY91" fmla="*/ 3299051 h 3612288"/>
                <a:gd name="connsiteX92" fmla="*/ 3516537 w 4215960"/>
                <a:gd name="connsiteY92" fmla="*/ 3273652 h 3612288"/>
                <a:gd name="connsiteX93" fmla="*/ 3537175 w 4215960"/>
                <a:gd name="connsiteY93" fmla="*/ 3251426 h 3612288"/>
                <a:gd name="connsiteX94" fmla="*/ 3591150 w 4215960"/>
                <a:gd name="connsiteY94" fmla="*/ 3283177 h 3612288"/>
                <a:gd name="connsiteX95" fmla="*/ 3597500 w 4215960"/>
                <a:gd name="connsiteY95" fmla="*/ 3238727 h 3612288"/>
                <a:gd name="connsiteX96" fmla="*/ 3541937 w 4215960"/>
                <a:gd name="connsiteY96" fmla="*/ 3214914 h 3612288"/>
                <a:gd name="connsiteX97" fmla="*/ 3540350 w 4215960"/>
                <a:gd name="connsiteY97" fmla="*/ 3205390 h 3612288"/>
                <a:gd name="connsiteX98" fmla="*/ 3527649 w 4215960"/>
                <a:gd name="connsiteY98" fmla="*/ 3167291 h 3612288"/>
                <a:gd name="connsiteX99" fmla="*/ 3533999 w 4215960"/>
                <a:gd name="connsiteY99" fmla="*/ 3119665 h 3612288"/>
                <a:gd name="connsiteX100" fmla="*/ 3545112 w 4215960"/>
                <a:gd name="connsiteY100" fmla="*/ 3064102 h 3612288"/>
                <a:gd name="connsiteX101" fmla="*/ 3507012 w 4215960"/>
                <a:gd name="connsiteY101" fmla="*/ 3033940 h 3612288"/>
                <a:gd name="connsiteX102" fmla="*/ 3540349 w 4215960"/>
                <a:gd name="connsiteY102" fmla="*/ 3024415 h 3612288"/>
                <a:gd name="connsiteX103" fmla="*/ 3518124 w 4215960"/>
                <a:gd name="connsiteY103" fmla="*/ 2987902 h 3612288"/>
                <a:gd name="connsiteX104" fmla="*/ 3556225 w 4215960"/>
                <a:gd name="connsiteY104" fmla="*/ 2983141 h 3612288"/>
                <a:gd name="connsiteX105" fmla="*/ 3562574 w 4215960"/>
                <a:gd name="connsiteY105" fmla="*/ 2949802 h 3612288"/>
                <a:gd name="connsiteX106" fmla="*/ 3624488 w 4215960"/>
                <a:gd name="connsiteY106" fmla="*/ 2959329 h 3612288"/>
                <a:gd name="connsiteX107" fmla="*/ 3657601 w 4215960"/>
                <a:gd name="connsiteY107" fmla="*/ 2974521 h 3612288"/>
                <a:gd name="connsiteX108" fmla="*/ 3623808 w 4215960"/>
                <a:gd name="connsiteY108" fmla="*/ 3015569 h 3612288"/>
                <a:gd name="connsiteX109" fmla="*/ 3662816 w 4215960"/>
                <a:gd name="connsiteY109" fmla="*/ 3123065 h 3612288"/>
                <a:gd name="connsiteX110" fmla="*/ 3715203 w 4215960"/>
                <a:gd name="connsiteY110" fmla="*/ 3154363 h 3612288"/>
                <a:gd name="connsiteX111" fmla="*/ 3767137 w 4215960"/>
                <a:gd name="connsiteY111" fmla="*/ 3112181 h 3612288"/>
                <a:gd name="connsiteX112" fmla="*/ 3852862 w 4215960"/>
                <a:gd name="connsiteY112" fmla="*/ 3063648 h 3612288"/>
                <a:gd name="connsiteX113" fmla="*/ 3835626 w 4215960"/>
                <a:gd name="connsiteY113" fmla="*/ 2974747 h 3612288"/>
                <a:gd name="connsiteX114" fmla="*/ 3912960 w 4215960"/>
                <a:gd name="connsiteY114" fmla="*/ 2842078 h 3612288"/>
                <a:gd name="connsiteX115" fmla="*/ 4205514 w 4215960"/>
                <a:gd name="connsiteY115" fmla="*/ 2508930 h 3612288"/>
                <a:gd name="connsiteX116" fmla="*/ 4124097 w 4215960"/>
                <a:gd name="connsiteY116" fmla="*/ 2499858 h 3612288"/>
                <a:gd name="connsiteX117" fmla="*/ 4128634 w 4215960"/>
                <a:gd name="connsiteY117" fmla="*/ 2408010 h 3612288"/>
                <a:gd name="connsiteX118" fmla="*/ 4079647 w 4215960"/>
                <a:gd name="connsiteY118" fmla="*/ 2382838 h 3612288"/>
                <a:gd name="connsiteX119" fmla="*/ 3995510 w 4215960"/>
                <a:gd name="connsiteY119" fmla="*/ 2414360 h 3612288"/>
                <a:gd name="connsiteX120" fmla="*/ 3958771 w 4215960"/>
                <a:gd name="connsiteY120" fmla="*/ 2378075 h 3612288"/>
                <a:gd name="connsiteX121" fmla="*/ 4003448 w 4215960"/>
                <a:gd name="connsiteY121" fmla="*/ 2355170 h 3612288"/>
                <a:gd name="connsiteX122" fmla="*/ 3874181 w 4215960"/>
                <a:gd name="connsiteY122" fmla="*/ 2141991 h 3612288"/>
                <a:gd name="connsiteX123" fmla="*/ 3889147 w 4215960"/>
                <a:gd name="connsiteY123" fmla="*/ 2111828 h 3612288"/>
                <a:gd name="connsiteX124" fmla="*/ 3865562 w 4215960"/>
                <a:gd name="connsiteY124" fmla="*/ 1996168 h 3612288"/>
                <a:gd name="connsiteX125" fmla="*/ 3706813 w 4215960"/>
                <a:gd name="connsiteY125" fmla="*/ 1985282 h 3612288"/>
                <a:gd name="connsiteX126" fmla="*/ 3673475 w 4215960"/>
                <a:gd name="connsiteY126" fmla="*/ 2034040 h 3612288"/>
                <a:gd name="connsiteX127" fmla="*/ 3584575 w 4215960"/>
                <a:gd name="connsiteY127" fmla="*/ 2048556 h 3612288"/>
                <a:gd name="connsiteX128" fmla="*/ 3590925 w 4215960"/>
                <a:gd name="connsiteY128" fmla="*/ 2026557 h 3612288"/>
                <a:gd name="connsiteX129" fmla="*/ 3537403 w 4215960"/>
                <a:gd name="connsiteY129" fmla="*/ 2010456 h 3612288"/>
                <a:gd name="connsiteX130" fmla="*/ 3512684 w 4215960"/>
                <a:gd name="connsiteY130" fmla="*/ 1845355 h 3612288"/>
                <a:gd name="connsiteX131" fmla="*/ 3232377 w 4215960"/>
                <a:gd name="connsiteY131" fmla="*/ 1778680 h 3612288"/>
                <a:gd name="connsiteX132" fmla="*/ 3096078 w 4215960"/>
                <a:gd name="connsiteY132" fmla="*/ 1821996 h 3612288"/>
                <a:gd name="connsiteX133" fmla="*/ 2964089 w 4215960"/>
                <a:gd name="connsiteY133" fmla="*/ 1814512 h 3612288"/>
                <a:gd name="connsiteX134" fmla="*/ 2831646 w 4215960"/>
                <a:gd name="connsiteY134" fmla="*/ 1703614 h 3612288"/>
                <a:gd name="connsiteX135" fmla="*/ 2618468 w 4215960"/>
                <a:gd name="connsiteY135" fmla="*/ 1400401 h 3612288"/>
                <a:gd name="connsiteX136" fmla="*/ 2220006 w 4215960"/>
                <a:gd name="connsiteY136" fmla="*/ 1260928 h 3612288"/>
                <a:gd name="connsiteX137" fmla="*/ 1821543 w 4215960"/>
                <a:gd name="connsiteY137" fmla="*/ 1284514 h 3612288"/>
                <a:gd name="connsiteX138" fmla="*/ 1799771 w 4215960"/>
                <a:gd name="connsiteY138" fmla="*/ 1211943 h 3612288"/>
                <a:gd name="connsiteX139" fmla="*/ 1756228 w 4215960"/>
                <a:gd name="connsiteY139" fmla="*/ 1139371 h 3612288"/>
                <a:gd name="connsiteX140" fmla="*/ 1625600 w 4215960"/>
                <a:gd name="connsiteY140" fmla="*/ 986971 h 3612288"/>
                <a:gd name="connsiteX141" fmla="*/ 1589314 w 4215960"/>
                <a:gd name="connsiteY141" fmla="*/ 928914 h 3612288"/>
                <a:gd name="connsiteX142" fmla="*/ 1574800 w 4215960"/>
                <a:gd name="connsiteY142" fmla="*/ 892628 h 3612288"/>
                <a:gd name="connsiteX143" fmla="*/ 1538514 w 4215960"/>
                <a:gd name="connsiteY143" fmla="*/ 856343 h 3612288"/>
                <a:gd name="connsiteX144" fmla="*/ 1509485 w 4215960"/>
                <a:gd name="connsiteY144" fmla="*/ 820057 h 3612288"/>
                <a:gd name="connsiteX145" fmla="*/ 1473200 w 4215960"/>
                <a:gd name="connsiteY145" fmla="*/ 783771 h 3612288"/>
                <a:gd name="connsiteX146" fmla="*/ 1436914 w 4215960"/>
                <a:gd name="connsiteY146" fmla="*/ 718457 h 3612288"/>
                <a:gd name="connsiteX147" fmla="*/ 1357085 w 4215960"/>
                <a:gd name="connsiteY147" fmla="*/ 624114 h 3612288"/>
                <a:gd name="connsiteX148" fmla="*/ 1335314 w 4215960"/>
                <a:gd name="connsiteY148" fmla="*/ 602343 h 3612288"/>
                <a:gd name="connsiteX149" fmla="*/ 1277257 w 4215960"/>
                <a:gd name="connsiteY149" fmla="*/ 529771 h 3612288"/>
                <a:gd name="connsiteX150" fmla="*/ 1219200 w 4215960"/>
                <a:gd name="connsiteY150" fmla="*/ 464457 h 3612288"/>
                <a:gd name="connsiteX151" fmla="*/ 1161143 w 4215960"/>
                <a:gd name="connsiteY151" fmla="*/ 406400 h 3612288"/>
                <a:gd name="connsiteX152" fmla="*/ 1081314 w 4215960"/>
                <a:gd name="connsiteY152" fmla="*/ 362857 h 3612288"/>
                <a:gd name="connsiteX153" fmla="*/ 1052285 w 4215960"/>
                <a:gd name="connsiteY153" fmla="*/ 333828 h 3612288"/>
                <a:gd name="connsiteX154" fmla="*/ 1001485 w 4215960"/>
                <a:gd name="connsiteY154" fmla="*/ 304800 h 3612288"/>
                <a:gd name="connsiteX155" fmla="*/ 979714 w 4215960"/>
                <a:gd name="connsiteY155" fmla="*/ 290285 h 3612288"/>
                <a:gd name="connsiteX156" fmla="*/ 928914 w 4215960"/>
                <a:gd name="connsiteY156" fmla="*/ 246743 h 3612288"/>
                <a:gd name="connsiteX157" fmla="*/ 907143 w 4215960"/>
                <a:gd name="connsiteY157" fmla="*/ 232228 h 3612288"/>
                <a:gd name="connsiteX158" fmla="*/ 885371 w 4215960"/>
                <a:gd name="connsiteY158" fmla="*/ 224971 h 3612288"/>
                <a:gd name="connsiteX159" fmla="*/ 849085 w 4215960"/>
                <a:gd name="connsiteY159" fmla="*/ 188685 h 3612288"/>
                <a:gd name="connsiteX160" fmla="*/ 820057 w 4215960"/>
                <a:gd name="connsiteY160" fmla="*/ 166914 h 3612288"/>
                <a:gd name="connsiteX161" fmla="*/ 812800 w 4215960"/>
                <a:gd name="connsiteY161" fmla="*/ 145143 h 3612288"/>
                <a:gd name="connsiteX162" fmla="*/ 762000 w 4215960"/>
                <a:gd name="connsiteY162" fmla="*/ 116114 h 3612288"/>
                <a:gd name="connsiteX163" fmla="*/ 740228 w 4215960"/>
                <a:gd name="connsiteY163" fmla="*/ 101600 h 3612288"/>
                <a:gd name="connsiteX164" fmla="*/ 703943 w 4215960"/>
                <a:gd name="connsiteY164" fmla="*/ 65314 h 3612288"/>
                <a:gd name="connsiteX165" fmla="*/ 689428 w 4215960"/>
                <a:gd name="connsiteY165" fmla="*/ 50800 h 3612288"/>
                <a:gd name="connsiteX166" fmla="*/ 660400 w 4215960"/>
                <a:gd name="connsiteY166" fmla="*/ 43543 h 3612288"/>
                <a:gd name="connsiteX167" fmla="*/ 638628 w 4215960"/>
                <a:gd name="connsiteY167" fmla="*/ 36285 h 3612288"/>
                <a:gd name="connsiteX168" fmla="*/ 602343 w 4215960"/>
                <a:gd name="connsiteY168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633887 w 4215960"/>
                <a:gd name="connsiteY62" fmla="*/ 3340325 h 3612288"/>
                <a:gd name="connsiteX63" fmla="*/ 2795812 w 4215960"/>
                <a:gd name="connsiteY63" fmla="*/ 3551462 h 3612288"/>
                <a:gd name="connsiteX64" fmla="*/ 2841850 w 4215960"/>
                <a:gd name="connsiteY64" fmla="*/ 3524474 h 3612288"/>
                <a:gd name="connsiteX65" fmla="*/ 2892650 w 4215960"/>
                <a:gd name="connsiteY65" fmla="*/ 3597500 h 3612288"/>
                <a:gd name="connsiteX66" fmla="*/ 2941863 w 4215960"/>
                <a:gd name="connsiteY66" fmla="*/ 3600675 h 3612288"/>
                <a:gd name="connsiteX67" fmla="*/ 2897412 w 4215960"/>
                <a:gd name="connsiteY67" fmla="*/ 3507013 h 3612288"/>
                <a:gd name="connsiteX68" fmla="*/ 2854550 w 4215960"/>
                <a:gd name="connsiteY68" fmla="*/ 3438750 h 3612288"/>
                <a:gd name="connsiteX69" fmla="*/ 2897413 w 4215960"/>
                <a:gd name="connsiteY69" fmla="*/ 3422874 h 3612288"/>
                <a:gd name="connsiteX70" fmla="*/ 2878362 w 4215960"/>
                <a:gd name="connsiteY70" fmla="*/ 3381600 h 3612288"/>
                <a:gd name="connsiteX71" fmla="*/ 2930750 w 4215960"/>
                <a:gd name="connsiteY71" fmla="*/ 3391125 h 3612288"/>
                <a:gd name="connsiteX72" fmla="*/ 2910113 w 4215960"/>
                <a:gd name="connsiteY72" fmla="*/ 3357787 h 3612288"/>
                <a:gd name="connsiteX73" fmla="*/ 2931432 w 4215960"/>
                <a:gd name="connsiteY73" fmla="*/ 3341233 h 3612288"/>
                <a:gd name="connsiteX74" fmla="*/ 3052535 w 4215960"/>
                <a:gd name="connsiteY74" fmla="*/ 3426506 h 3612288"/>
                <a:gd name="connsiteX75" fmla="*/ 3087912 w 4215960"/>
                <a:gd name="connsiteY75" fmla="*/ 3413349 h 3612288"/>
                <a:gd name="connsiteX76" fmla="*/ 3140299 w 4215960"/>
                <a:gd name="connsiteY76" fmla="*/ 3478438 h 3612288"/>
                <a:gd name="connsiteX77" fmla="*/ 3160937 w 4215960"/>
                <a:gd name="connsiteY77" fmla="*/ 3537175 h 3612288"/>
                <a:gd name="connsiteX78" fmla="*/ 3268887 w 4215960"/>
                <a:gd name="connsiteY78" fmla="*/ 3556224 h 3612288"/>
                <a:gd name="connsiteX79" fmla="*/ 3208563 w 4215960"/>
                <a:gd name="connsiteY79" fmla="*/ 3489549 h 3612288"/>
                <a:gd name="connsiteX80" fmla="*/ 3205387 w 4215960"/>
                <a:gd name="connsiteY80" fmla="*/ 3421287 h 3612288"/>
                <a:gd name="connsiteX81" fmla="*/ 3259362 w 4215960"/>
                <a:gd name="connsiteY81" fmla="*/ 3476850 h 3612288"/>
                <a:gd name="connsiteX82" fmla="*/ 3308575 w 4215960"/>
                <a:gd name="connsiteY82" fmla="*/ 3481612 h 3612288"/>
                <a:gd name="connsiteX83" fmla="*/ 3302225 w 4215960"/>
                <a:gd name="connsiteY83" fmla="*/ 3432400 h 3612288"/>
                <a:gd name="connsiteX84" fmla="*/ 3362550 w 4215960"/>
                <a:gd name="connsiteY84" fmla="*/ 3437162 h 3612288"/>
                <a:gd name="connsiteX85" fmla="*/ 3424462 w 4215960"/>
                <a:gd name="connsiteY85" fmla="*/ 3480024 h 3612288"/>
                <a:gd name="connsiteX86" fmla="*/ 3456212 w 4215960"/>
                <a:gd name="connsiteY86" fmla="*/ 3467325 h 3612288"/>
                <a:gd name="connsiteX87" fmla="*/ 3449863 w 4215960"/>
                <a:gd name="connsiteY87" fmla="*/ 3432400 h 3612288"/>
                <a:gd name="connsiteX88" fmla="*/ 3491138 w 4215960"/>
                <a:gd name="connsiteY88" fmla="*/ 3408588 h 3612288"/>
                <a:gd name="connsiteX89" fmla="*/ 3575275 w 4215960"/>
                <a:gd name="connsiteY89" fmla="*/ 3465738 h 3612288"/>
                <a:gd name="connsiteX90" fmla="*/ 3592738 w 4215960"/>
                <a:gd name="connsiteY90" fmla="*/ 3364140 h 3612288"/>
                <a:gd name="connsiteX91" fmla="*/ 3567338 w 4215960"/>
                <a:gd name="connsiteY91" fmla="*/ 3341914 h 3612288"/>
                <a:gd name="connsiteX92" fmla="*/ 3494312 w 4215960"/>
                <a:gd name="connsiteY92" fmla="*/ 3299051 h 3612288"/>
                <a:gd name="connsiteX93" fmla="*/ 3516537 w 4215960"/>
                <a:gd name="connsiteY93" fmla="*/ 3273652 h 3612288"/>
                <a:gd name="connsiteX94" fmla="*/ 3537175 w 4215960"/>
                <a:gd name="connsiteY94" fmla="*/ 3251426 h 3612288"/>
                <a:gd name="connsiteX95" fmla="*/ 3591150 w 4215960"/>
                <a:gd name="connsiteY95" fmla="*/ 3283177 h 3612288"/>
                <a:gd name="connsiteX96" fmla="*/ 3597500 w 4215960"/>
                <a:gd name="connsiteY96" fmla="*/ 3238727 h 3612288"/>
                <a:gd name="connsiteX97" fmla="*/ 3541937 w 4215960"/>
                <a:gd name="connsiteY97" fmla="*/ 3214914 h 3612288"/>
                <a:gd name="connsiteX98" fmla="*/ 3540350 w 4215960"/>
                <a:gd name="connsiteY98" fmla="*/ 3205390 h 3612288"/>
                <a:gd name="connsiteX99" fmla="*/ 3527649 w 4215960"/>
                <a:gd name="connsiteY99" fmla="*/ 3167291 h 3612288"/>
                <a:gd name="connsiteX100" fmla="*/ 3533999 w 4215960"/>
                <a:gd name="connsiteY100" fmla="*/ 3119665 h 3612288"/>
                <a:gd name="connsiteX101" fmla="*/ 3545112 w 4215960"/>
                <a:gd name="connsiteY101" fmla="*/ 3064102 h 3612288"/>
                <a:gd name="connsiteX102" fmla="*/ 3507012 w 4215960"/>
                <a:gd name="connsiteY102" fmla="*/ 3033940 h 3612288"/>
                <a:gd name="connsiteX103" fmla="*/ 3540349 w 4215960"/>
                <a:gd name="connsiteY103" fmla="*/ 3024415 h 3612288"/>
                <a:gd name="connsiteX104" fmla="*/ 3518124 w 4215960"/>
                <a:gd name="connsiteY104" fmla="*/ 2987902 h 3612288"/>
                <a:gd name="connsiteX105" fmla="*/ 3556225 w 4215960"/>
                <a:gd name="connsiteY105" fmla="*/ 2983141 h 3612288"/>
                <a:gd name="connsiteX106" fmla="*/ 3562574 w 4215960"/>
                <a:gd name="connsiteY106" fmla="*/ 2949802 h 3612288"/>
                <a:gd name="connsiteX107" fmla="*/ 3624488 w 4215960"/>
                <a:gd name="connsiteY107" fmla="*/ 2959329 h 3612288"/>
                <a:gd name="connsiteX108" fmla="*/ 3657601 w 4215960"/>
                <a:gd name="connsiteY108" fmla="*/ 2974521 h 3612288"/>
                <a:gd name="connsiteX109" fmla="*/ 3623808 w 4215960"/>
                <a:gd name="connsiteY109" fmla="*/ 3015569 h 3612288"/>
                <a:gd name="connsiteX110" fmla="*/ 3662816 w 4215960"/>
                <a:gd name="connsiteY110" fmla="*/ 3123065 h 3612288"/>
                <a:gd name="connsiteX111" fmla="*/ 3715203 w 4215960"/>
                <a:gd name="connsiteY111" fmla="*/ 3154363 h 3612288"/>
                <a:gd name="connsiteX112" fmla="*/ 3767137 w 4215960"/>
                <a:gd name="connsiteY112" fmla="*/ 3112181 h 3612288"/>
                <a:gd name="connsiteX113" fmla="*/ 3852862 w 4215960"/>
                <a:gd name="connsiteY113" fmla="*/ 3063648 h 3612288"/>
                <a:gd name="connsiteX114" fmla="*/ 3835626 w 4215960"/>
                <a:gd name="connsiteY114" fmla="*/ 2974747 h 3612288"/>
                <a:gd name="connsiteX115" fmla="*/ 3912960 w 4215960"/>
                <a:gd name="connsiteY115" fmla="*/ 2842078 h 3612288"/>
                <a:gd name="connsiteX116" fmla="*/ 4205514 w 4215960"/>
                <a:gd name="connsiteY116" fmla="*/ 2508930 h 3612288"/>
                <a:gd name="connsiteX117" fmla="*/ 4124097 w 4215960"/>
                <a:gd name="connsiteY117" fmla="*/ 2499858 h 3612288"/>
                <a:gd name="connsiteX118" fmla="*/ 4128634 w 4215960"/>
                <a:gd name="connsiteY118" fmla="*/ 2408010 h 3612288"/>
                <a:gd name="connsiteX119" fmla="*/ 4079647 w 4215960"/>
                <a:gd name="connsiteY119" fmla="*/ 2382838 h 3612288"/>
                <a:gd name="connsiteX120" fmla="*/ 3995510 w 4215960"/>
                <a:gd name="connsiteY120" fmla="*/ 2414360 h 3612288"/>
                <a:gd name="connsiteX121" fmla="*/ 3958771 w 4215960"/>
                <a:gd name="connsiteY121" fmla="*/ 2378075 h 3612288"/>
                <a:gd name="connsiteX122" fmla="*/ 4003448 w 4215960"/>
                <a:gd name="connsiteY122" fmla="*/ 2355170 h 3612288"/>
                <a:gd name="connsiteX123" fmla="*/ 3874181 w 4215960"/>
                <a:gd name="connsiteY123" fmla="*/ 2141991 h 3612288"/>
                <a:gd name="connsiteX124" fmla="*/ 3889147 w 4215960"/>
                <a:gd name="connsiteY124" fmla="*/ 2111828 h 3612288"/>
                <a:gd name="connsiteX125" fmla="*/ 3865562 w 4215960"/>
                <a:gd name="connsiteY125" fmla="*/ 1996168 h 3612288"/>
                <a:gd name="connsiteX126" fmla="*/ 3706813 w 4215960"/>
                <a:gd name="connsiteY126" fmla="*/ 1985282 h 3612288"/>
                <a:gd name="connsiteX127" fmla="*/ 3673475 w 4215960"/>
                <a:gd name="connsiteY127" fmla="*/ 2034040 h 3612288"/>
                <a:gd name="connsiteX128" fmla="*/ 3584575 w 4215960"/>
                <a:gd name="connsiteY128" fmla="*/ 2048556 h 3612288"/>
                <a:gd name="connsiteX129" fmla="*/ 3590925 w 4215960"/>
                <a:gd name="connsiteY129" fmla="*/ 2026557 h 3612288"/>
                <a:gd name="connsiteX130" fmla="*/ 3537403 w 4215960"/>
                <a:gd name="connsiteY130" fmla="*/ 2010456 h 3612288"/>
                <a:gd name="connsiteX131" fmla="*/ 3512684 w 4215960"/>
                <a:gd name="connsiteY131" fmla="*/ 1845355 h 3612288"/>
                <a:gd name="connsiteX132" fmla="*/ 3232377 w 4215960"/>
                <a:gd name="connsiteY132" fmla="*/ 1778680 h 3612288"/>
                <a:gd name="connsiteX133" fmla="*/ 3096078 w 4215960"/>
                <a:gd name="connsiteY133" fmla="*/ 1821996 h 3612288"/>
                <a:gd name="connsiteX134" fmla="*/ 2964089 w 4215960"/>
                <a:gd name="connsiteY134" fmla="*/ 1814512 h 3612288"/>
                <a:gd name="connsiteX135" fmla="*/ 2831646 w 4215960"/>
                <a:gd name="connsiteY135" fmla="*/ 1703614 h 3612288"/>
                <a:gd name="connsiteX136" fmla="*/ 2618468 w 4215960"/>
                <a:gd name="connsiteY136" fmla="*/ 1400401 h 3612288"/>
                <a:gd name="connsiteX137" fmla="*/ 2220006 w 4215960"/>
                <a:gd name="connsiteY137" fmla="*/ 1260928 h 3612288"/>
                <a:gd name="connsiteX138" fmla="*/ 1821543 w 4215960"/>
                <a:gd name="connsiteY138" fmla="*/ 1284514 h 3612288"/>
                <a:gd name="connsiteX139" fmla="*/ 1799771 w 4215960"/>
                <a:gd name="connsiteY139" fmla="*/ 1211943 h 3612288"/>
                <a:gd name="connsiteX140" fmla="*/ 1756228 w 4215960"/>
                <a:gd name="connsiteY140" fmla="*/ 1139371 h 3612288"/>
                <a:gd name="connsiteX141" fmla="*/ 1625600 w 4215960"/>
                <a:gd name="connsiteY141" fmla="*/ 986971 h 3612288"/>
                <a:gd name="connsiteX142" fmla="*/ 1589314 w 4215960"/>
                <a:gd name="connsiteY142" fmla="*/ 928914 h 3612288"/>
                <a:gd name="connsiteX143" fmla="*/ 1574800 w 4215960"/>
                <a:gd name="connsiteY143" fmla="*/ 892628 h 3612288"/>
                <a:gd name="connsiteX144" fmla="*/ 1538514 w 4215960"/>
                <a:gd name="connsiteY144" fmla="*/ 856343 h 3612288"/>
                <a:gd name="connsiteX145" fmla="*/ 1509485 w 4215960"/>
                <a:gd name="connsiteY145" fmla="*/ 820057 h 3612288"/>
                <a:gd name="connsiteX146" fmla="*/ 1473200 w 4215960"/>
                <a:gd name="connsiteY146" fmla="*/ 783771 h 3612288"/>
                <a:gd name="connsiteX147" fmla="*/ 1436914 w 4215960"/>
                <a:gd name="connsiteY147" fmla="*/ 718457 h 3612288"/>
                <a:gd name="connsiteX148" fmla="*/ 1357085 w 4215960"/>
                <a:gd name="connsiteY148" fmla="*/ 624114 h 3612288"/>
                <a:gd name="connsiteX149" fmla="*/ 1335314 w 4215960"/>
                <a:gd name="connsiteY149" fmla="*/ 602343 h 3612288"/>
                <a:gd name="connsiteX150" fmla="*/ 1277257 w 4215960"/>
                <a:gd name="connsiteY150" fmla="*/ 529771 h 3612288"/>
                <a:gd name="connsiteX151" fmla="*/ 1219200 w 4215960"/>
                <a:gd name="connsiteY151" fmla="*/ 464457 h 3612288"/>
                <a:gd name="connsiteX152" fmla="*/ 1161143 w 4215960"/>
                <a:gd name="connsiteY152" fmla="*/ 406400 h 3612288"/>
                <a:gd name="connsiteX153" fmla="*/ 1081314 w 4215960"/>
                <a:gd name="connsiteY153" fmla="*/ 362857 h 3612288"/>
                <a:gd name="connsiteX154" fmla="*/ 1052285 w 4215960"/>
                <a:gd name="connsiteY154" fmla="*/ 333828 h 3612288"/>
                <a:gd name="connsiteX155" fmla="*/ 1001485 w 4215960"/>
                <a:gd name="connsiteY155" fmla="*/ 304800 h 3612288"/>
                <a:gd name="connsiteX156" fmla="*/ 979714 w 4215960"/>
                <a:gd name="connsiteY156" fmla="*/ 290285 h 3612288"/>
                <a:gd name="connsiteX157" fmla="*/ 928914 w 4215960"/>
                <a:gd name="connsiteY157" fmla="*/ 246743 h 3612288"/>
                <a:gd name="connsiteX158" fmla="*/ 907143 w 4215960"/>
                <a:gd name="connsiteY158" fmla="*/ 232228 h 3612288"/>
                <a:gd name="connsiteX159" fmla="*/ 885371 w 4215960"/>
                <a:gd name="connsiteY159" fmla="*/ 224971 h 3612288"/>
                <a:gd name="connsiteX160" fmla="*/ 849085 w 4215960"/>
                <a:gd name="connsiteY160" fmla="*/ 188685 h 3612288"/>
                <a:gd name="connsiteX161" fmla="*/ 820057 w 4215960"/>
                <a:gd name="connsiteY161" fmla="*/ 166914 h 3612288"/>
                <a:gd name="connsiteX162" fmla="*/ 812800 w 4215960"/>
                <a:gd name="connsiteY162" fmla="*/ 145143 h 3612288"/>
                <a:gd name="connsiteX163" fmla="*/ 762000 w 4215960"/>
                <a:gd name="connsiteY163" fmla="*/ 116114 h 3612288"/>
                <a:gd name="connsiteX164" fmla="*/ 740228 w 4215960"/>
                <a:gd name="connsiteY164" fmla="*/ 101600 h 3612288"/>
                <a:gd name="connsiteX165" fmla="*/ 703943 w 4215960"/>
                <a:gd name="connsiteY165" fmla="*/ 65314 h 3612288"/>
                <a:gd name="connsiteX166" fmla="*/ 689428 w 4215960"/>
                <a:gd name="connsiteY166" fmla="*/ 50800 h 3612288"/>
                <a:gd name="connsiteX167" fmla="*/ 660400 w 4215960"/>
                <a:gd name="connsiteY167" fmla="*/ 43543 h 3612288"/>
                <a:gd name="connsiteX168" fmla="*/ 638628 w 4215960"/>
                <a:gd name="connsiteY168" fmla="*/ 36285 h 3612288"/>
                <a:gd name="connsiteX169" fmla="*/ 602343 w 4215960"/>
                <a:gd name="connsiteY169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84700 w 4215960"/>
                <a:gd name="connsiteY62" fmla="*/ 3581625 h 3612288"/>
                <a:gd name="connsiteX63" fmla="*/ 2795812 w 4215960"/>
                <a:gd name="connsiteY63" fmla="*/ 3551462 h 3612288"/>
                <a:gd name="connsiteX64" fmla="*/ 2841850 w 4215960"/>
                <a:gd name="connsiteY64" fmla="*/ 3524474 h 3612288"/>
                <a:gd name="connsiteX65" fmla="*/ 2892650 w 4215960"/>
                <a:gd name="connsiteY65" fmla="*/ 3597500 h 3612288"/>
                <a:gd name="connsiteX66" fmla="*/ 2941863 w 4215960"/>
                <a:gd name="connsiteY66" fmla="*/ 3600675 h 3612288"/>
                <a:gd name="connsiteX67" fmla="*/ 2897412 w 4215960"/>
                <a:gd name="connsiteY67" fmla="*/ 3507013 h 3612288"/>
                <a:gd name="connsiteX68" fmla="*/ 2854550 w 4215960"/>
                <a:gd name="connsiteY68" fmla="*/ 3438750 h 3612288"/>
                <a:gd name="connsiteX69" fmla="*/ 2897413 w 4215960"/>
                <a:gd name="connsiteY69" fmla="*/ 3422874 h 3612288"/>
                <a:gd name="connsiteX70" fmla="*/ 2878362 w 4215960"/>
                <a:gd name="connsiteY70" fmla="*/ 3381600 h 3612288"/>
                <a:gd name="connsiteX71" fmla="*/ 2930750 w 4215960"/>
                <a:gd name="connsiteY71" fmla="*/ 3391125 h 3612288"/>
                <a:gd name="connsiteX72" fmla="*/ 2910113 w 4215960"/>
                <a:gd name="connsiteY72" fmla="*/ 3357787 h 3612288"/>
                <a:gd name="connsiteX73" fmla="*/ 2931432 w 4215960"/>
                <a:gd name="connsiteY73" fmla="*/ 3341233 h 3612288"/>
                <a:gd name="connsiteX74" fmla="*/ 3052535 w 4215960"/>
                <a:gd name="connsiteY74" fmla="*/ 3426506 h 3612288"/>
                <a:gd name="connsiteX75" fmla="*/ 3087912 w 4215960"/>
                <a:gd name="connsiteY75" fmla="*/ 3413349 h 3612288"/>
                <a:gd name="connsiteX76" fmla="*/ 3140299 w 4215960"/>
                <a:gd name="connsiteY76" fmla="*/ 3478438 h 3612288"/>
                <a:gd name="connsiteX77" fmla="*/ 3160937 w 4215960"/>
                <a:gd name="connsiteY77" fmla="*/ 3537175 h 3612288"/>
                <a:gd name="connsiteX78" fmla="*/ 3268887 w 4215960"/>
                <a:gd name="connsiteY78" fmla="*/ 3556224 h 3612288"/>
                <a:gd name="connsiteX79" fmla="*/ 3208563 w 4215960"/>
                <a:gd name="connsiteY79" fmla="*/ 3489549 h 3612288"/>
                <a:gd name="connsiteX80" fmla="*/ 3205387 w 4215960"/>
                <a:gd name="connsiteY80" fmla="*/ 3421287 h 3612288"/>
                <a:gd name="connsiteX81" fmla="*/ 3259362 w 4215960"/>
                <a:gd name="connsiteY81" fmla="*/ 3476850 h 3612288"/>
                <a:gd name="connsiteX82" fmla="*/ 3308575 w 4215960"/>
                <a:gd name="connsiteY82" fmla="*/ 3481612 h 3612288"/>
                <a:gd name="connsiteX83" fmla="*/ 3302225 w 4215960"/>
                <a:gd name="connsiteY83" fmla="*/ 3432400 h 3612288"/>
                <a:gd name="connsiteX84" fmla="*/ 3362550 w 4215960"/>
                <a:gd name="connsiteY84" fmla="*/ 3437162 h 3612288"/>
                <a:gd name="connsiteX85" fmla="*/ 3424462 w 4215960"/>
                <a:gd name="connsiteY85" fmla="*/ 3480024 h 3612288"/>
                <a:gd name="connsiteX86" fmla="*/ 3456212 w 4215960"/>
                <a:gd name="connsiteY86" fmla="*/ 3467325 h 3612288"/>
                <a:gd name="connsiteX87" fmla="*/ 3449863 w 4215960"/>
                <a:gd name="connsiteY87" fmla="*/ 3432400 h 3612288"/>
                <a:gd name="connsiteX88" fmla="*/ 3491138 w 4215960"/>
                <a:gd name="connsiteY88" fmla="*/ 3408588 h 3612288"/>
                <a:gd name="connsiteX89" fmla="*/ 3575275 w 4215960"/>
                <a:gd name="connsiteY89" fmla="*/ 3465738 h 3612288"/>
                <a:gd name="connsiteX90" fmla="*/ 3592738 w 4215960"/>
                <a:gd name="connsiteY90" fmla="*/ 3364140 h 3612288"/>
                <a:gd name="connsiteX91" fmla="*/ 3567338 w 4215960"/>
                <a:gd name="connsiteY91" fmla="*/ 3341914 h 3612288"/>
                <a:gd name="connsiteX92" fmla="*/ 3494312 w 4215960"/>
                <a:gd name="connsiteY92" fmla="*/ 3299051 h 3612288"/>
                <a:gd name="connsiteX93" fmla="*/ 3516537 w 4215960"/>
                <a:gd name="connsiteY93" fmla="*/ 3273652 h 3612288"/>
                <a:gd name="connsiteX94" fmla="*/ 3537175 w 4215960"/>
                <a:gd name="connsiteY94" fmla="*/ 3251426 h 3612288"/>
                <a:gd name="connsiteX95" fmla="*/ 3591150 w 4215960"/>
                <a:gd name="connsiteY95" fmla="*/ 3283177 h 3612288"/>
                <a:gd name="connsiteX96" fmla="*/ 3597500 w 4215960"/>
                <a:gd name="connsiteY96" fmla="*/ 3238727 h 3612288"/>
                <a:gd name="connsiteX97" fmla="*/ 3541937 w 4215960"/>
                <a:gd name="connsiteY97" fmla="*/ 3214914 h 3612288"/>
                <a:gd name="connsiteX98" fmla="*/ 3540350 w 4215960"/>
                <a:gd name="connsiteY98" fmla="*/ 3205390 h 3612288"/>
                <a:gd name="connsiteX99" fmla="*/ 3527649 w 4215960"/>
                <a:gd name="connsiteY99" fmla="*/ 3167291 h 3612288"/>
                <a:gd name="connsiteX100" fmla="*/ 3533999 w 4215960"/>
                <a:gd name="connsiteY100" fmla="*/ 3119665 h 3612288"/>
                <a:gd name="connsiteX101" fmla="*/ 3545112 w 4215960"/>
                <a:gd name="connsiteY101" fmla="*/ 3064102 h 3612288"/>
                <a:gd name="connsiteX102" fmla="*/ 3507012 w 4215960"/>
                <a:gd name="connsiteY102" fmla="*/ 3033940 h 3612288"/>
                <a:gd name="connsiteX103" fmla="*/ 3540349 w 4215960"/>
                <a:gd name="connsiteY103" fmla="*/ 3024415 h 3612288"/>
                <a:gd name="connsiteX104" fmla="*/ 3518124 w 4215960"/>
                <a:gd name="connsiteY104" fmla="*/ 2987902 h 3612288"/>
                <a:gd name="connsiteX105" fmla="*/ 3556225 w 4215960"/>
                <a:gd name="connsiteY105" fmla="*/ 2983141 h 3612288"/>
                <a:gd name="connsiteX106" fmla="*/ 3562574 w 4215960"/>
                <a:gd name="connsiteY106" fmla="*/ 2949802 h 3612288"/>
                <a:gd name="connsiteX107" fmla="*/ 3624488 w 4215960"/>
                <a:gd name="connsiteY107" fmla="*/ 2959329 h 3612288"/>
                <a:gd name="connsiteX108" fmla="*/ 3657601 w 4215960"/>
                <a:gd name="connsiteY108" fmla="*/ 2974521 h 3612288"/>
                <a:gd name="connsiteX109" fmla="*/ 3623808 w 4215960"/>
                <a:gd name="connsiteY109" fmla="*/ 3015569 h 3612288"/>
                <a:gd name="connsiteX110" fmla="*/ 3662816 w 4215960"/>
                <a:gd name="connsiteY110" fmla="*/ 3123065 h 3612288"/>
                <a:gd name="connsiteX111" fmla="*/ 3715203 w 4215960"/>
                <a:gd name="connsiteY111" fmla="*/ 3154363 h 3612288"/>
                <a:gd name="connsiteX112" fmla="*/ 3767137 w 4215960"/>
                <a:gd name="connsiteY112" fmla="*/ 3112181 h 3612288"/>
                <a:gd name="connsiteX113" fmla="*/ 3852862 w 4215960"/>
                <a:gd name="connsiteY113" fmla="*/ 3063648 h 3612288"/>
                <a:gd name="connsiteX114" fmla="*/ 3835626 w 4215960"/>
                <a:gd name="connsiteY114" fmla="*/ 2974747 h 3612288"/>
                <a:gd name="connsiteX115" fmla="*/ 3912960 w 4215960"/>
                <a:gd name="connsiteY115" fmla="*/ 2842078 h 3612288"/>
                <a:gd name="connsiteX116" fmla="*/ 4205514 w 4215960"/>
                <a:gd name="connsiteY116" fmla="*/ 2508930 h 3612288"/>
                <a:gd name="connsiteX117" fmla="*/ 4124097 w 4215960"/>
                <a:gd name="connsiteY117" fmla="*/ 2499858 h 3612288"/>
                <a:gd name="connsiteX118" fmla="*/ 4128634 w 4215960"/>
                <a:gd name="connsiteY118" fmla="*/ 2408010 h 3612288"/>
                <a:gd name="connsiteX119" fmla="*/ 4079647 w 4215960"/>
                <a:gd name="connsiteY119" fmla="*/ 2382838 h 3612288"/>
                <a:gd name="connsiteX120" fmla="*/ 3995510 w 4215960"/>
                <a:gd name="connsiteY120" fmla="*/ 2414360 h 3612288"/>
                <a:gd name="connsiteX121" fmla="*/ 3958771 w 4215960"/>
                <a:gd name="connsiteY121" fmla="*/ 2378075 h 3612288"/>
                <a:gd name="connsiteX122" fmla="*/ 4003448 w 4215960"/>
                <a:gd name="connsiteY122" fmla="*/ 2355170 h 3612288"/>
                <a:gd name="connsiteX123" fmla="*/ 3874181 w 4215960"/>
                <a:gd name="connsiteY123" fmla="*/ 2141991 h 3612288"/>
                <a:gd name="connsiteX124" fmla="*/ 3889147 w 4215960"/>
                <a:gd name="connsiteY124" fmla="*/ 2111828 h 3612288"/>
                <a:gd name="connsiteX125" fmla="*/ 3865562 w 4215960"/>
                <a:gd name="connsiteY125" fmla="*/ 1996168 h 3612288"/>
                <a:gd name="connsiteX126" fmla="*/ 3706813 w 4215960"/>
                <a:gd name="connsiteY126" fmla="*/ 1985282 h 3612288"/>
                <a:gd name="connsiteX127" fmla="*/ 3673475 w 4215960"/>
                <a:gd name="connsiteY127" fmla="*/ 2034040 h 3612288"/>
                <a:gd name="connsiteX128" fmla="*/ 3584575 w 4215960"/>
                <a:gd name="connsiteY128" fmla="*/ 2048556 h 3612288"/>
                <a:gd name="connsiteX129" fmla="*/ 3590925 w 4215960"/>
                <a:gd name="connsiteY129" fmla="*/ 2026557 h 3612288"/>
                <a:gd name="connsiteX130" fmla="*/ 3537403 w 4215960"/>
                <a:gd name="connsiteY130" fmla="*/ 2010456 h 3612288"/>
                <a:gd name="connsiteX131" fmla="*/ 3512684 w 4215960"/>
                <a:gd name="connsiteY131" fmla="*/ 1845355 h 3612288"/>
                <a:gd name="connsiteX132" fmla="*/ 3232377 w 4215960"/>
                <a:gd name="connsiteY132" fmla="*/ 1778680 h 3612288"/>
                <a:gd name="connsiteX133" fmla="*/ 3096078 w 4215960"/>
                <a:gd name="connsiteY133" fmla="*/ 1821996 h 3612288"/>
                <a:gd name="connsiteX134" fmla="*/ 2964089 w 4215960"/>
                <a:gd name="connsiteY134" fmla="*/ 1814512 h 3612288"/>
                <a:gd name="connsiteX135" fmla="*/ 2831646 w 4215960"/>
                <a:gd name="connsiteY135" fmla="*/ 1703614 h 3612288"/>
                <a:gd name="connsiteX136" fmla="*/ 2618468 w 4215960"/>
                <a:gd name="connsiteY136" fmla="*/ 1400401 h 3612288"/>
                <a:gd name="connsiteX137" fmla="*/ 2220006 w 4215960"/>
                <a:gd name="connsiteY137" fmla="*/ 1260928 h 3612288"/>
                <a:gd name="connsiteX138" fmla="*/ 1821543 w 4215960"/>
                <a:gd name="connsiteY138" fmla="*/ 1284514 h 3612288"/>
                <a:gd name="connsiteX139" fmla="*/ 1799771 w 4215960"/>
                <a:gd name="connsiteY139" fmla="*/ 1211943 h 3612288"/>
                <a:gd name="connsiteX140" fmla="*/ 1756228 w 4215960"/>
                <a:gd name="connsiteY140" fmla="*/ 1139371 h 3612288"/>
                <a:gd name="connsiteX141" fmla="*/ 1625600 w 4215960"/>
                <a:gd name="connsiteY141" fmla="*/ 986971 h 3612288"/>
                <a:gd name="connsiteX142" fmla="*/ 1589314 w 4215960"/>
                <a:gd name="connsiteY142" fmla="*/ 928914 h 3612288"/>
                <a:gd name="connsiteX143" fmla="*/ 1574800 w 4215960"/>
                <a:gd name="connsiteY143" fmla="*/ 892628 h 3612288"/>
                <a:gd name="connsiteX144" fmla="*/ 1538514 w 4215960"/>
                <a:gd name="connsiteY144" fmla="*/ 856343 h 3612288"/>
                <a:gd name="connsiteX145" fmla="*/ 1509485 w 4215960"/>
                <a:gd name="connsiteY145" fmla="*/ 820057 h 3612288"/>
                <a:gd name="connsiteX146" fmla="*/ 1473200 w 4215960"/>
                <a:gd name="connsiteY146" fmla="*/ 783771 h 3612288"/>
                <a:gd name="connsiteX147" fmla="*/ 1436914 w 4215960"/>
                <a:gd name="connsiteY147" fmla="*/ 718457 h 3612288"/>
                <a:gd name="connsiteX148" fmla="*/ 1357085 w 4215960"/>
                <a:gd name="connsiteY148" fmla="*/ 624114 h 3612288"/>
                <a:gd name="connsiteX149" fmla="*/ 1335314 w 4215960"/>
                <a:gd name="connsiteY149" fmla="*/ 602343 h 3612288"/>
                <a:gd name="connsiteX150" fmla="*/ 1277257 w 4215960"/>
                <a:gd name="connsiteY150" fmla="*/ 529771 h 3612288"/>
                <a:gd name="connsiteX151" fmla="*/ 1219200 w 4215960"/>
                <a:gd name="connsiteY151" fmla="*/ 464457 h 3612288"/>
                <a:gd name="connsiteX152" fmla="*/ 1161143 w 4215960"/>
                <a:gd name="connsiteY152" fmla="*/ 406400 h 3612288"/>
                <a:gd name="connsiteX153" fmla="*/ 1081314 w 4215960"/>
                <a:gd name="connsiteY153" fmla="*/ 362857 h 3612288"/>
                <a:gd name="connsiteX154" fmla="*/ 1052285 w 4215960"/>
                <a:gd name="connsiteY154" fmla="*/ 333828 h 3612288"/>
                <a:gd name="connsiteX155" fmla="*/ 1001485 w 4215960"/>
                <a:gd name="connsiteY155" fmla="*/ 304800 h 3612288"/>
                <a:gd name="connsiteX156" fmla="*/ 979714 w 4215960"/>
                <a:gd name="connsiteY156" fmla="*/ 290285 h 3612288"/>
                <a:gd name="connsiteX157" fmla="*/ 928914 w 4215960"/>
                <a:gd name="connsiteY157" fmla="*/ 246743 h 3612288"/>
                <a:gd name="connsiteX158" fmla="*/ 907143 w 4215960"/>
                <a:gd name="connsiteY158" fmla="*/ 232228 h 3612288"/>
                <a:gd name="connsiteX159" fmla="*/ 885371 w 4215960"/>
                <a:gd name="connsiteY159" fmla="*/ 224971 h 3612288"/>
                <a:gd name="connsiteX160" fmla="*/ 849085 w 4215960"/>
                <a:gd name="connsiteY160" fmla="*/ 188685 h 3612288"/>
                <a:gd name="connsiteX161" fmla="*/ 820057 w 4215960"/>
                <a:gd name="connsiteY161" fmla="*/ 166914 h 3612288"/>
                <a:gd name="connsiteX162" fmla="*/ 812800 w 4215960"/>
                <a:gd name="connsiteY162" fmla="*/ 145143 h 3612288"/>
                <a:gd name="connsiteX163" fmla="*/ 762000 w 4215960"/>
                <a:gd name="connsiteY163" fmla="*/ 116114 h 3612288"/>
                <a:gd name="connsiteX164" fmla="*/ 740228 w 4215960"/>
                <a:gd name="connsiteY164" fmla="*/ 101600 h 3612288"/>
                <a:gd name="connsiteX165" fmla="*/ 703943 w 4215960"/>
                <a:gd name="connsiteY165" fmla="*/ 65314 h 3612288"/>
                <a:gd name="connsiteX166" fmla="*/ 689428 w 4215960"/>
                <a:gd name="connsiteY166" fmla="*/ 50800 h 3612288"/>
                <a:gd name="connsiteX167" fmla="*/ 660400 w 4215960"/>
                <a:gd name="connsiteY167" fmla="*/ 43543 h 3612288"/>
                <a:gd name="connsiteX168" fmla="*/ 638628 w 4215960"/>
                <a:gd name="connsiteY168" fmla="*/ 36285 h 3612288"/>
                <a:gd name="connsiteX169" fmla="*/ 602343 w 4215960"/>
                <a:gd name="connsiteY169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641825 w 4215960"/>
                <a:gd name="connsiteY62" fmla="*/ 3335562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821543 w 4215960"/>
                <a:gd name="connsiteY139" fmla="*/ 1284514 h 3612288"/>
                <a:gd name="connsiteX140" fmla="*/ 1799771 w 4215960"/>
                <a:gd name="connsiteY140" fmla="*/ 1211943 h 3612288"/>
                <a:gd name="connsiteX141" fmla="*/ 1756228 w 4215960"/>
                <a:gd name="connsiteY141" fmla="*/ 1139371 h 3612288"/>
                <a:gd name="connsiteX142" fmla="*/ 1625600 w 4215960"/>
                <a:gd name="connsiteY142" fmla="*/ 986971 h 3612288"/>
                <a:gd name="connsiteX143" fmla="*/ 1589314 w 4215960"/>
                <a:gd name="connsiteY143" fmla="*/ 928914 h 3612288"/>
                <a:gd name="connsiteX144" fmla="*/ 1574800 w 4215960"/>
                <a:gd name="connsiteY144" fmla="*/ 892628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821543 w 4215960"/>
                <a:gd name="connsiteY139" fmla="*/ 1284514 h 3612288"/>
                <a:gd name="connsiteX140" fmla="*/ 1799771 w 4215960"/>
                <a:gd name="connsiteY140" fmla="*/ 1211943 h 3612288"/>
                <a:gd name="connsiteX141" fmla="*/ 1756228 w 4215960"/>
                <a:gd name="connsiteY141" fmla="*/ 1139371 h 3612288"/>
                <a:gd name="connsiteX142" fmla="*/ 1625600 w 4215960"/>
                <a:gd name="connsiteY142" fmla="*/ 986971 h 3612288"/>
                <a:gd name="connsiteX143" fmla="*/ 1589314 w 4215960"/>
                <a:gd name="connsiteY143" fmla="*/ 928914 h 3612288"/>
                <a:gd name="connsiteX144" fmla="*/ 1574800 w 4215960"/>
                <a:gd name="connsiteY144" fmla="*/ 892628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821543 w 4215960"/>
                <a:gd name="connsiteY139" fmla="*/ 1284514 h 3612288"/>
                <a:gd name="connsiteX140" fmla="*/ 1799771 w 4215960"/>
                <a:gd name="connsiteY140" fmla="*/ 1211943 h 3612288"/>
                <a:gd name="connsiteX141" fmla="*/ 1756228 w 4215960"/>
                <a:gd name="connsiteY141" fmla="*/ 1139371 h 3612288"/>
                <a:gd name="connsiteX142" fmla="*/ 1625600 w 4215960"/>
                <a:gd name="connsiteY142" fmla="*/ 986971 h 3612288"/>
                <a:gd name="connsiteX143" fmla="*/ 1589314 w 4215960"/>
                <a:gd name="connsiteY143" fmla="*/ 928914 h 3612288"/>
                <a:gd name="connsiteX144" fmla="*/ 1574800 w 4215960"/>
                <a:gd name="connsiteY144" fmla="*/ 892628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821543 w 4215960"/>
                <a:gd name="connsiteY139" fmla="*/ 1284514 h 3612288"/>
                <a:gd name="connsiteX140" fmla="*/ 1799771 w 4215960"/>
                <a:gd name="connsiteY140" fmla="*/ 1211943 h 3612288"/>
                <a:gd name="connsiteX141" fmla="*/ 1756228 w 4215960"/>
                <a:gd name="connsiteY141" fmla="*/ 1139371 h 3612288"/>
                <a:gd name="connsiteX142" fmla="*/ 1625600 w 4215960"/>
                <a:gd name="connsiteY142" fmla="*/ 986971 h 3612288"/>
                <a:gd name="connsiteX143" fmla="*/ 1589314 w 4215960"/>
                <a:gd name="connsiteY143" fmla="*/ 928914 h 3612288"/>
                <a:gd name="connsiteX144" fmla="*/ 1574800 w 4215960"/>
                <a:gd name="connsiteY144" fmla="*/ 892628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1799771 w 4215960"/>
                <a:gd name="connsiteY140" fmla="*/ 1211943 h 3612288"/>
                <a:gd name="connsiteX141" fmla="*/ 1756228 w 4215960"/>
                <a:gd name="connsiteY141" fmla="*/ 1139371 h 3612288"/>
                <a:gd name="connsiteX142" fmla="*/ 1625600 w 4215960"/>
                <a:gd name="connsiteY142" fmla="*/ 986971 h 3612288"/>
                <a:gd name="connsiteX143" fmla="*/ 1589314 w 4215960"/>
                <a:gd name="connsiteY143" fmla="*/ 928914 h 3612288"/>
                <a:gd name="connsiteX144" fmla="*/ 1574800 w 4215960"/>
                <a:gd name="connsiteY144" fmla="*/ 892628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1756228 w 4215960"/>
                <a:gd name="connsiteY141" fmla="*/ 1139371 h 3612288"/>
                <a:gd name="connsiteX142" fmla="*/ 1625600 w 4215960"/>
                <a:gd name="connsiteY142" fmla="*/ 986971 h 3612288"/>
                <a:gd name="connsiteX143" fmla="*/ 1589314 w 4215960"/>
                <a:gd name="connsiteY143" fmla="*/ 928914 h 3612288"/>
                <a:gd name="connsiteX144" fmla="*/ 1574800 w 4215960"/>
                <a:gd name="connsiteY144" fmla="*/ 892628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1625600 w 4215960"/>
                <a:gd name="connsiteY142" fmla="*/ 986971 h 3612288"/>
                <a:gd name="connsiteX143" fmla="*/ 1589314 w 4215960"/>
                <a:gd name="connsiteY143" fmla="*/ 928914 h 3612288"/>
                <a:gd name="connsiteX144" fmla="*/ 1574800 w 4215960"/>
                <a:gd name="connsiteY144" fmla="*/ 892628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1589314 w 4215960"/>
                <a:gd name="connsiteY143" fmla="*/ 928914 h 3612288"/>
                <a:gd name="connsiteX144" fmla="*/ 1574800 w 4215960"/>
                <a:gd name="connsiteY144" fmla="*/ 892628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1574800 w 4215960"/>
                <a:gd name="connsiteY144" fmla="*/ 892628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1538514 w 4215960"/>
                <a:gd name="connsiteY145" fmla="*/ 8563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1509485 w 4215960"/>
                <a:gd name="connsiteY146" fmla="*/ 820057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1473200 w 4215960"/>
                <a:gd name="connsiteY147" fmla="*/ 783771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1436914 w 4215960"/>
                <a:gd name="connsiteY148" fmla="*/ 718457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1357085 w 4215960"/>
                <a:gd name="connsiteY149" fmla="*/ 624114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15923 w 4215960"/>
                <a:gd name="connsiteY149" fmla="*/ 906689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1335314 w 4215960"/>
                <a:gd name="connsiteY150" fmla="*/ 602343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1277257 w 4215960"/>
                <a:gd name="connsiteY151" fmla="*/ 529771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1219200 w 4215960"/>
                <a:gd name="connsiteY152" fmla="*/ 464457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1161143 w 4215960"/>
                <a:gd name="connsiteY153" fmla="*/ 406400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08881 w 4215960"/>
                <a:gd name="connsiteY153" fmla="*/ 803275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1081314 w 4215960"/>
                <a:gd name="connsiteY154" fmla="*/ 362857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1052285 w 4215960"/>
                <a:gd name="connsiteY155" fmla="*/ 333828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1001485 w 4215960"/>
                <a:gd name="connsiteY156" fmla="*/ 304800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2047648 w 4215960"/>
                <a:gd name="connsiteY156" fmla="*/ 490537 h 3612288"/>
                <a:gd name="connsiteX157" fmla="*/ 979714 w 4215960"/>
                <a:gd name="connsiteY157" fmla="*/ 2902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2047648 w 4215960"/>
                <a:gd name="connsiteY156" fmla="*/ 490537 h 3612288"/>
                <a:gd name="connsiteX157" fmla="*/ 2062389 w 4215960"/>
                <a:gd name="connsiteY157" fmla="*/ 366485 h 3612288"/>
                <a:gd name="connsiteX158" fmla="*/ 928914 w 4215960"/>
                <a:gd name="connsiteY158" fmla="*/ 246743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2047648 w 4215960"/>
                <a:gd name="connsiteY156" fmla="*/ 490537 h 3612288"/>
                <a:gd name="connsiteX157" fmla="*/ 2062389 w 4215960"/>
                <a:gd name="connsiteY157" fmla="*/ 366485 h 3612288"/>
                <a:gd name="connsiteX158" fmla="*/ 2157639 w 4215960"/>
                <a:gd name="connsiteY158" fmla="*/ 292780 h 3612288"/>
                <a:gd name="connsiteX159" fmla="*/ 907143 w 4215960"/>
                <a:gd name="connsiteY159" fmla="*/ 2322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2047648 w 4215960"/>
                <a:gd name="connsiteY156" fmla="*/ 490537 h 3612288"/>
                <a:gd name="connsiteX157" fmla="*/ 2062389 w 4215960"/>
                <a:gd name="connsiteY157" fmla="*/ 366485 h 3612288"/>
                <a:gd name="connsiteX158" fmla="*/ 2157639 w 4215960"/>
                <a:gd name="connsiteY158" fmla="*/ 292780 h 3612288"/>
                <a:gd name="connsiteX159" fmla="*/ 2262868 w 4215960"/>
                <a:gd name="connsiteY159" fmla="*/ 270328 h 3612288"/>
                <a:gd name="connsiteX160" fmla="*/ 885371 w 4215960"/>
                <a:gd name="connsiteY160" fmla="*/ 22497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2047648 w 4215960"/>
                <a:gd name="connsiteY156" fmla="*/ 490537 h 3612288"/>
                <a:gd name="connsiteX157" fmla="*/ 2062389 w 4215960"/>
                <a:gd name="connsiteY157" fmla="*/ 366485 h 3612288"/>
                <a:gd name="connsiteX158" fmla="*/ 2157639 w 4215960"/>
                <a:gd name="connsiteY158" fmla="*/ 292780 h 3612288"/>
                <a:gd name="connsiteX159" fmla="*/ 2262868 w 4215960"/>
                <a:gd name="connsiteY159" fmla="*/ 270328 h 3612288"/>
                <a:gd name="connsiteX160" fmla="*/ 2199821 w 4215960"/>
                <a:gd name="connsiteY160" fmla="*/ 180521 h 3612288"/>
                <a:gd name="connsiteX161" fmla="*/ 849085 w 4215960"/>
                <a:gd name="connsiteY161" fmla="*/ 188685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2047648 w 4215960"/>
                <a:gd name="connsiteY156" fmla="*/ 490537 h 3612288"/>
                <a:gd name="connsiteX157" fmla="*/ 2062389 w 4215960"/>
                <a:gd name="connsiteY157" fmla="*/ 366485 h 3612288"/>
                <a:gd name="connsiteX158" fmla="*/ 2157639 w 4215960"/>
                <a:gd name="connsiteY158" fmla="*/ 292780 h 3612288"/>
                <a:gd name="connsiteX159" fmla="*/ 2262868 w 4215960"/>
                <a:gd name="connsiteY159" fmla="*/ 270328 h 3612288"/>
                <a:gd name="connsiteX160" fmla="*/ 2199821 w 4215960"/>
                <a:gd name="connsiteY160" fmla="*/ 180521 h 3612288"/>
                <a:gd name="connsiteX161" fmla="*/ 2174647 w 4215960"/>
                <a:gd name="connsiteY161" fmla="*/ 241073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2047648 w 4215960"/>
                <a:gd name="connsiteY156" fmla="*/ 490537 h 3612288"/>
                <a:gd name="connsiteX157" fmla="*/ 2062389 w 4215960"/>
                <a:gd name="connsiteY157" fmla="*/ 366485 h 3612288"/>
                <a:gd name="connsiteX158" fmla="*/ 2157639 w 4215960"/>
                <a:gd name="connsiteY158" fmla="*/ 292780 h 3612288"/>
                <a:gd name="connsiteX159" fmla="*/ 2262868 w 4215960"/>
                <a:gd name="connsiteY159" fmla="*/ 270328 h 3612288"/>
                <a:gd name="connsiteX160" fmla="*/ 2199821 w 4215960"/>
                <a:gd name="connsiteY160" fmla="*/ 180521 h 3612288"/>
                <a:gd name="connsiteX161" fmla="*/ 2182585 w 4215960"/>
                <a:gd name="connsiteY161" fmla="*/ 225198 h 3612288"/>
                <a:gd name="connsiteX162" fmla="*/ 820057 w 4215960"/>
                <a:gd name="connsiteY162" fmla="*/ 166914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2047648 w 4215960"/>
                <a:gd name="connsiteY156" fmla="*/ 490537 h 3612288"/>
                <a:gd name="connsiteX157" fmla="*/ 2062389 w 4215960"/>
                <a:gd name="connsiteY157" fmla="*/ 366485 h 3612288"/>
                <a:gd name="connsiteX158" fmla="*/ 2157639 w 4215960"/>
                <a:gd name="connsiteY158" fmla="*/ 292780 h 3612288"/>
                <a:gd name="connsiteX159" fmla="*/ 2262868 w 4215960"/>
                <a:gd name="connsiteY159" fmla="*/ 270328 h 3612288"/>
                <a:gd name="connsiteX160" fmla="*/ 2199821 w 4215960"/>
                <a:gd name="connsiteY160" fmla="*/ 180521 h 3612288"/>
                <a:gd name="connsiteX161" fmla="*/ 2182585 w 4215960"/>
                <a:gd name="connsiteY161" fmla="*/ 225198 h 3612288"/>
                <a:gd name="connsiteX162" fmla="*/ 2139270 w 4215960"/>
                <a:gd name="connsiteY162" fmla="*/ 178027 h 3612288"/>
                <a:gd name="connsiteX163" fmla="*/ 812800 w 4215960"/>
                <a:gd name="connsiteY163" fmla="*/ 145143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0 h 3612288"/>
                <a:gd name="connsiteX1" fmla="*/ 406400 w 4215960"/>
                <a:gd name="connsiteY1" fmla="*/ 7257 h 3612288"/>
                <a:gd name="connsiteX2" fmla="*/ 362857 w 4215960"/>
                <a:gd name="connsiteY2" fmla="*/ 36285 h 3612288"/>
                <a:gd name="connsiteX3" fmla="*/ 312057 w 4215960"/>
                <a:gd name="connsiteY3" fmla="*/ 50800 h 3612288"/>
                <a:gd name="connsiteX4" fmla="*/ 239485 w 4215960"/>
                <a:gd name="connsiteY4" fmla="*/ 101600 h 3612288"/>
                <a:gd name="connsiteX5" fmla="*/ 210457 w 4215960"/>
                <a:gd name="connsiteY5" fmla="*/ 108857 h 3612288"/>
                <a:gd name="connsiteX6" fmla="*/ 159657 w 4215960"/>
                <a:gd name="connsiteY6" fmla="*/ 137885 h 3612288"/>
                <a:gd name="connsiteX7" fmla="*/ 130628 w 4215960"/>
                <a:gd name="connsiteY7" fmla="*/ 166914 h 3612288"/>
                <a:gd name="connsiteX8" fmla="*/ 108857 w 4215960"/>
                <a:gd name="connsiteY8" fmla="*/ 188685 h 3612288"/>
                <a:gd name="connsiteX9" fmla="*/ 94343 w 4215960"/>
                <a:gd name="connsiteY9" fmla="*/ 203200 h 3612288"/>
                <a:gd name="connsiteX10" fmla="*/ 43543 w 4215960"/>
                <a:gd name="connsiteY10" fmla="*/ 283028 h 3612288"/>
                <a:gd name="connsiteX11" fmla="*/ 14514 w 4215960"/>
                <a:gd name="connsiteY11" fmla="*/ 362857 h 3612288"/>
                <a:gd name="connsiteX12" fmla="*/ 0 w 4215960"/>
                <a:gd name="connsiteY12" fmla="*/ 420914 h 3612288"/>
                <a:gd name="connsiteX13" fmla="*/ 7257 w 4215960"/>
                <a:gd name="connsiteY13" fmla="*/ 1393371 h 3612288"/>
                <a:gd name="connsiteX14" fmla="*/ 29028 w 4215960"/>
                <a:gd name="connsiteY14" fmla="*/ 1494971 h 3612288"/>
                <a:gd name="connsiteX15" fmla="*/ 43543 w 4215960"/>
                <a:gd name="connsiteY15" fmla="*/ 1531257 h 3612288"/>
                <a:gd name="connsiteX16" fmla="*/ 58057 w 4215960"/>
                <a:gd name="connsiteY16" fmla="*/ 1596571 h 3612288"/>
                <a:gd name="connsiteX17" fmla="*/ 79828 w 4215960"/>
                <a:gd name="connsiteY17" fmla="*/ 1647371 h 3612288"/>
                <a:gd name="connsiteX18" fmla="*/ 116114 w 4215960"/>
                <a:gd name="connsiteY18" fmla="*/ 1763485 h 3612288"/>
                <a:gd name="connsiteX19" fmla="*/ 137885 w 4215960"/>
                <a:gd name="connsiteY19" fmla="*/ 1828800 h 3612288"/>
                <a:gd name="connsiteX20" fmla="*/ 145143 w 4215960"/>
                <a:gd name="connsiteY20" fmla="*/ 1850571 h 3612288"/>
                <a:gd name="connsiteX21" fmla="*/ 166914 w 4215960"/>
                <a:gd name="connsiteY21" fmla="*/ 1894114 h 3612288"/>
                <a:gd name="connsiteX22" fmla="*/ 188685 w 4215960"/>
                <a:gd name="connsiteY22" fmla="*/ 1944914 h 3612288"/>
                <a:gd name="connsiteX23" fmla="*/ 195943 w 4215960"/>
                <a:gd name="connsiteY23" fmla="*/ 1973943 h 3612288"/>
                <a:gd name="connsiteX24" fmla="*/ 232228 w 4215960"/>
                <a:gd name="connsiteY24" fmla="*/ 2024743 h 3612288"/>
                <a:gd name="connsiteX25" fmla="*/ 254000 w 4215960"/>
                <a:gd name="connsiteY25" fmla="*/ 2082800 h 3612288"/>
                <a:gd name="connsiteX26" fmla="*/ 275771 w 4215960"/>
                <a:gd name="connsiteY26" fmla="*/ 2104571 h 3612288"/>
                <a:gd name="connsiteX27" fmla="*/ 312057 w 4215960"/>
                <a:gd name="connsiteY27" fmla="*/ 2177143 h 3612288"/>
                <a:gd name="connsiteX28" fmla="*/ 348343 w 4215960"/>
                <a:gd name="connsiteY28" fmla="*/ 2227943 h 3612288"/>
                <a:gd name="connsiteX29" fmla="*/ 355600 w 4215960"/>
                <a:gd name="connsiteY29" fmla="*/ 2249714 h 3612288"/>
                <a:gd name="connsiteX30" fmla="*/ 406400 w 4215960"/>
                <a:gd name="connsiteY30" fmla="*/ 2315028 h 3612288"/>
                <a:gd name="connsiteX31" fmla="*/ 435428 w 4215960"/>
                <a:gd name="connsiteY31" fmla="*/ 2380343 h 3612288"/>
                <a:gd name="connsiteX32" fmla="*/ 457200 w 4215960"/>
                <a:gd name="connsiteY32" fmla="*/ 2409371 h 3612288"/>
                <a:gd name="connsiteX33" fmla="*/ 471714 w 4215960"/>
                <a:gd name="connsiteY33" fmla="*/ 2467428 h 3612288"/>
                <a:gd name="connsiteX34" fmla="*/ 478971 w 4215960"/>
                <a:gd name="connsiteY34" fmla="*/ 2489200 h 3612288"/>
                <a:gd name="connsiteX35" fmla="*/ 486228 w 4215960"/>
                <a:gd name="connsiteY35" fmla="*/ 2518228 h 3612288"/>
                <a:gd name="connsiteX36" fmla="*/ 493485 w 4215960"/>
                <a:gd name="connsiteY36" fmla="*/ 2583543 h 3612288"/>
                <a:gd name="connsiteX37" fmla="*/ 515257 w 4215960"/>
                <a:gd name="connsiteY37" fmla="*/ 2641600 h 3612288"/>
                <a:gd name="connsiteX38" fmla="*/ 544285 w 4215960"/>
                <a:gd name="connsiteY38" fmla="*/ 2685143 h 3612288"/>
                <a:gd name="connsiteX39" fmla="*/ 573314 w 4215960"/>
                <a:gd name="connsiteY39" fmla="*/ 2735943 h 3612288"/>
                <a:gd name="connsiteX40" fmla="*/ 602343 w 4215960"/>
                <a:gd name="connsiteY40" fmla="*/ 2757714 h 3612288"/>
                <a:gd name="connsiteX41" fmla="*/ 645885 w 4215960"/>
                <a:gd name="connsiteY41" fmla="*/ 2801257 h 3612288"/>
                <a:gd name="connsiteX42" fmla="*/ 674914 w 4215960"/>
                <a:gd name="connsiteY42" fmla="*/ 2823028 h 3612288"/>
                <a:gd name="connsiteX43" fmla="*/ 711200 w 4215960"/>
                <a:gd name="connsiteY43" fmla="*/ 2866571 h 3612288"/>
                <a:gd name="connsiteX44" fmla="*/ 740228 w 4215960"/>
                <a:gd name="connsiteY44" fmla="*/ 2888343 h 3612288"/>
                <a:gd name="connsiteX45" fmla="*/ 812800 w 4215960"/>
                <a:gd name="connsiteY45" fmla="*/ 2953657 h 3612288"/>
                <a:gd name="connsiteX46" fmla="*/ 849085 w 4215960"/>
                <a:gd name="connsiteY46" fmla="*/ 2997200 h 3612288"/>
                <a:gd name="connsiteX47" fmla="*/ 870857 w 4215960"/>
                <a:gd name="connsiteY47" fmla="*/ 3011714 h 3612288"/>
                <a:gd name="connsiteX48" fmla="*/ 907143 w 4215960"/>
                <a:gd name="connsiteY48" fmla="*/ 3055257 h 3612288"/>
                <a:gd name="connsiteX49" fmla="*/ 936171 w 4215960"/>
                <a:gd name="connsiteY49" fmla="*/ 3077028 h 3612288"/>
                <a:gd name="connsiteX50" fmla="*/ 1030514 w 4215960"/>
                <a:gd name="connsiteY50" fmla="*/ 3120571 h 3612288"/>
                <a:gd name="connsiteX51" fmla="*/ 1480457 w 4215960"/>
                <a:gd name="connsiteY51" fmla="*/ 3106057 h 3612288"/>
                <a:gd name="connsiteX52" fmla="*/ 1531257 w 4215960"/>
                <a:gd name="connsiteY52" fmla="*/ 3091543 h 3612288"/>
                <a:gd name="connsiteX53" fmla="*/ 1618343 w 4215960"/>
                <a:gd name="connsiteY53" fmla="*/ 3084285 h 3612288"/>
                <a:gd name="connsiteX54" fmla="*/ 1698171 w 4215960"/>
                <a:gd name="connsiteY54" fmla="*/ 3069771 h 3612288"/>
                <a:gd name="connsiteX55" fmla="*/ 1756228 w 4215960"/>
                <a:gd name="connsiteY55" fmla="*/ 3062514 h 3612288"/>
                <a:gd name="connsiteX56" fmla="*/ 1785257 w 4215960"/>
                <a:gd name="connsiteY56" fmla="*/ 3048000 h 3612288"/>
                <a:gd name="connsiteX57" fmla="*/ 1850571 w 4215960"/>
                <a:gd name="connsiteY57" fmla="*/ 3026228 h 3612288"/>
                <a:gd name="connsiteX58" fmla="*/ 1886857 w 4215960"/>
                <a:gd name="connsiteY58" fmla="*/ 3011714 h 3612288"/>
                <a:gd name="connsiteX59" fmla="*/ 1988457 w 4215960"/>
                <a:gd name="connsiteY59" fmla="*/ 2997200 h 3612288"/>
                <a:gd name="connsiteX60" fmla="*/ 2017485 w 4215960"/>
                <a:gd name="connsiteY60" fmla="*/ 2989943 h 3612288"/>
                <a:gd name="connsiteX61" fmla="*/ 2637971 w 4215960"/>
                <a:gd name="connsiteY61" fmla="*/ 3336697 h 3612288"/>
                <a:gd name="connsiteX62" fmla="*/ 2724375 w 4215960"/>
                <a:gd name="connsiteY62" fmla="*/ 3522887 h 3612288"/>
                <a:gd name="connsiteX63" fmla="*/ 2784700 w 4215960"/>
                <a:gd name="connsiteY63" fmla="*/ 3581625 h 3612288"/>
                <a:gd name="connsiteX64" fmla="*/ 2795812 w 4215960"/>
                <a:gd name="connsiteY64" fmla="*/ 3551462 h 3612288"/>
                <a:gd name="connsiteX65" fmla="*/ 2841850 w 4215960"/>
                <a:gd name="connsiteY65" fmla="*/ 3524474 h 3612288"/>
                <a:gd name="connsiteX66" fmla="*/ 2892650 w 4215960"/>
                <a:gd name="connsiteY66" fmla="*/ 3597500 h 3612288"/>
                <a:gd name="connsiteX67" fmla="*/ 2941863 w 4215960"/>
                <a:gd name="connsiteY67" fmla="*/ 3600675 h 3612288"/>
                <a:gd name="connsiteX68" fmla="*/ 2897412 w 4215960"/>
                <a:gd name="connsiteY68" fmla="*/ 3507013 h 3612288"/>
                <a:gd name="connsiteX69" fmla="*/ 2854550 w 4215960"/>
                <a:gd name="connsiteY69" fmla="*/ 3438750 h 3612288"/>
                <a:gd name="connsiteX70" fmla="*/ 2897413 w 4215960"/>
                <a:gd name="connsiteY70" fmla="*/ 3422874 h 3612288"/>
                <a:gd name="connsiteX71" fmla="*/ 2878362 w 4215960"/>
                <a:gd name="connsiteY71" fmla="*/ 3381600 h 3612288"/>
                <a:gd name="connsiteX72" fmla="*/ 2930750 w 4215960"/>
                <a:gd name="connsiteY72" fmla="*/ 3391125 h 3612288"/>
                <a:gd name="connsiteX73" fmla="*/ 2910113 w 4215960"/>
                <a:gd name="connsiteY73" fmla="*/ 3357787 h 3612288"/>
                <a:gd name="connsiteX74" fmla="*/ 2931432 w 4215960"/>
                <a:gd name="connsiteY74" fmla="*/ 3341233 h 3612288"/>
                <a:gd name="connsiteX75" fmla="*/ 3052535 w 4215960"/>
                <a:gd name="connsiteY75" fmla="*/ 3426506 h 3612288"/>
                <a:gd name="connsiteX76" fmla="*/ 3087912 w 4215960"/>
                <a:gd name="connsiteY76" fmla="*/ 3413349 h 3612288"/>
                <a:gd name="connsiteX77" fmla="*/ 3140299 w 4215960"/>
                <a:gd name="connsiteY77" fmla="*/ 3478438 h 3612288"/>
                <a:gd name="connsiteX78" fmla="*/ 3160937 w 4215960"/>
                <a:gd name="connsiteY78" fmla="*/ 3537175 h 3612288"/>
                <a:gd name="connsiteX79" fmla="*/ 3268887 w 4215960"/>
                <a:gd name="connsiteY79" fmla="*/ 3556224 h 3612288"/>
                <a:gd name="connsiteX80" fmla="*/ 3208563 w 4215960"/>
                <a:gd name="connsiteY80" fmla="*/ 3489549 h 3612288"/>
                <a:gd name="connsiteX81" fmla="*/ 3205387 w 4215960"/>
                <a:gd name="connsiteY81" fmla="*/ 3421287 h 3612288"/>
                <a:gd name="connsiteX82" fmla="*/ 3259362 w 4215960"/>
                <a:gd name="connsiteY82" fmla="*/ 3476850 h 3612288"/>
                <a:gd name="connsiteX83" fmla="*/ 3308575 w 4215960"/>
                <a:gd name="connsiteY83" fmla="*/ 3481612 h 3612288"/>
                <a:gd name="connsiteX84" fmla="*/ 3302225 w 4215960"/>
                <a:gd name="connsiteY84" fmla="*/ 3432400 h 3612288"/>
                <a:gd name="connsiteX85" fmla="*/ 3362550 w 4215960"/>
                <a:gd name="connsiteY85" fmla="*/ 3437162 h 3612288"/>
                <a:gd name="connsiteX86" fmla="*/ 3424462 w 4215960"/>
                <a:gd name="connsiteY86" fmla="*/ 3480024 h 3612288"/>
                <a:gd name="connsiteX87" fmla="*/ 3456212 w 4215960"/>
                <a:gd name="connsiteY87" fmla="*/ 3467325 h 3612288"/>
                <a:gd name="connsiteX88" fmla="*/ 3449863 w 4215960"/>
                <a:gd name="connsiteY88" fmla="*/ 3432400 h 3612288"/>
                <a:gd name="connsiteX89" fmla="*/ 3491138 w 4215960"/>
                <a:gd name="connsiteY89" fmla="*/ 3408588 h 3612288"/>
                <a:gd name="connsiteX90" fmla="*/ 3575275 w 4215960"/>
                <a:gd name="connsiteY90" fmla="*/ 3465738 h 3612288"/>
                <a:gd name="connsiteX91" fmla="*/ 3592738 w 4215960"/>
                <a:gd name="connsiteY91" fmla="*/ 3364140 h 3612288"/>
                <a:gd name="connsiteX92" fmla="*/ 3567338 w 4215960"/>
                <a:gd name="connsiteY92" fmla="*/ 3341914 h 3612288"/>
                <a:gd name="connsiteX93" fmla="*/ 3494312 w 4215960"/>
                <a:gd name="connsiteY93" fmla="*/ 3299051 h 3612288"/>
                <a:gd name="connsiteX94" fmla="*/ 3516537 w 4215960"/>
                <a:gd name="connsiteY94" fmla="*/ 3273652 h 3612288"/>
                <a:gd name="connsiteX95" fmla="*/ 3537175 w 4215960"/>
                <a:gd name="connsiteY95" fmla="*/ 3251426 h 3612288"/>
                <a:gd name="connsiteX96" fmla="*/ 3591150 w 4215960"/>
                <a:gd name="connsiteY96" fmla="*/ 3283177 h 3612288"/>
                <a:gd name="connsiteX97" fmla="*/ 3597500 w 4215960"/>
                <a:gd name="connsiteY97" fmla="*/ 3238727 h 3612288"/>
                <a:gd name="connsiteX98" fmla="*/ 3541937 w 4215960"/>
                <a:gd name="connsiteY98" fmla="*/ 3214914 h 3612288"/>
                <a:gd name="connsiteX99" fmla="*/ 3540350 w 4215960"/>
                <a:gd name="connsiteY99" fmla="*/ 3205390 h 3612288"/>
                <a:gd name="connsiteX100" fmla="*/ 3527649 w 4215960"/>
                <a:gd name="connsiteY100" fmla="*/ 3167291 h 3612288"/>
                <a:gd name="connsiteX101" fmla="*/ 3533999 w 4215960"/>
                <a:gd name="connsiteY101" fmla="*/ 3119665 h 3612288"/>
                <a:gd name="connsiteX102" fmla="*/ 3545112 w 4215960"/>
                <a:gd name="connsiteY102" fmla="*/ 3064102 h 3612288"/>
                <a:gd name="connsiteX103" fmla="*/ 3507012 w 4215960"/>
                <a:gd name="connsiteY103" fmla="*/ 3033940 h 3612288"/>
                <a:gd name="connsiteX104" fmla="*/ 3540349 w 4215960"/>
                <a:gd name="connsiteY104" fmla="*/ 3024415 h 3612288"/>
                <a:gd name="connsiteX105" fmla="*/ 3518124 w 4215960"/>
                <a:gd name="connsiteY105" fmla="*/ 2987902 h 3612288"/>
                <a:gd name="connsiteX106" fmla="*/ 3556225 w 4215960"/>
                <a:gd name="connsiteY106" fmla="*/ 2983141 h 3612288"/>
                <a:gd name="connsiteX107" fmla="*/ 3562574 w 4215960"/>
                <a:gd name="connsiteY107" fmla="*/ 2949802 h 3612288"/>
                <a:gd name="connsiteX108" fmla="*/ 3624488 w 4215960"/>
                <a:gd name="connsiteY108" fmla="*/ 2959329 h 3612288"/>
                <a:gd name="connsiteX109" fmla="*/ 3657601 w 4215960"/>
                <a:gd name="connsiteY109" fmla="*/ 2974521 h 3612288"/>
                <a:gd name="connsiteX110" fmla="*/ 3623808 w 4215960"/>
                <a:gd name="connsiteY110" fmla="*/ 3015569 h 3612288"/>
                <a:gd name="connsiteX111" fmla="*/ 3662816 w 4215960"/>
                <a:gd name="connsiteY111" fmla="*/ 3123065 h 3612288"/>
                <a:gd name="connsiteX112" fmla="*/ 3715203 w 4215960"/>
                <a:gd name="connsiteY112" fmla="*/ 3154363 h 3612288"/>
                <a:gd name="connsiteX113" fmla="*/ 3767137 w 4215960"/>
                <a:gd name="connsiteY113" fmla="*/ 3112181 h 3612288"/>
                <a:gd name="connsiteX114" fmla="*/ 3852862 w 4215960"/>
                <a:gd name="connsiteY114" fmla="*/ 3063648 h 3612288"/>
                <a:gd name="connsiteX115" fmla="*/ 3835626 w 4215960"/>
                <a:gd name="connsiteY115" fmla="*/ 2974747 h 3612288"/>
                <a:gd name="connsiteX116" fmla="*/ 3912960 w 4215960"/>
                <a:gd name="connsiteY116" fmla="*/ 2842078 h 3612288"/>
                <a:gd name="connsiteX117" fmla="*/ 4205514 w 4215960"/>
                <a:gd name="connsiteY117" fmla="*/ 2508930 h 3612288"/>
                <a:gd name="connsiteX118" fmla="*/ 4124097 w 4215960"/>
                <a:gd name="connsiteY118" fmla="*/ 2499858 h 3612288"/>
                <a:gd name="connsiteX119" fmla="*/ 4128634 w 4215960"/>
                <a:gd name="connsiteY119" fmla="*/ 2408010 h 3612288"/>
                <a:gd name="connsiteX120" fmla="*/ 4079647 w 4215960"/>
                <a:gd name="connsiteY120" fmla="*/ 2382838 h 3612288"/>
                <a:gd name="connsiteX121" fmla="*/ 3995510 w 4215960"/>
                <a:gd name="connsiteY121" fmla="*/ 2414360 h 3612288"/>
                <a:gd name="connsiteX122" fmla="*/ 3958771 w 4215960"/>
                <a:gd name="connsiteY122" fmla="*/ 2378075 h 3612288"/>
                <a:gd name="connsiteX123" fmla="*/ 4003448 w 4215960"/>
                <a:gd name="connsiteY123" fmla="*/ 2355170 h 3612288"/>
                <a:gd name="connsiteX124" fmla="*/ 3874181 w 4215960"/>
                <a:gd name="connsiteY124" fmla="*/ 2141991 h 3612288"/>
                <a:gd name="connsiteX125" fmla="*/ 3889147 w 4215960"/>
                <a:gd name="connsiteY125" fmla="*/ 2111828 h 3612288"/>
                <a:gd name="connsiteX126" fmla="*/ 3865562 w 4215960"/>
                <a:gd name="connsiteY126" fmla="*/ 1996168 h 3612288"/>
                <a:gd name="connsiteX127" fmla="*/ 3706813 w 4215960"/>
                <a:gd name="connsiteY127" fmla="*/ 1985282 h 3612288"/>
                <a:gd name="connsiteX128" fmla="*/ 3673475 w 4215960"/>
                <a:gd name="connsiteY128" fmla="*/ 2034040 h 3612288"/>
                <a:gd name="connsiteX129" fmla="*/ 3584575 w 4215960"/>
                <a:gd name="connsiteY129" fmla="*/ 2048556 h 3612288"/>
                <a:gd name="connsiteX130" fmla="*/ 3590925 w 4215960"/>
                <a:gd name="connsiteY130" fmla="*/ 2026557 h 3612288"/>
                <a:gd name="connsiteX131" fmla="*/ 3537403 w 4215960"/>
                <a:gd name="connsiteY131" fmla="*/ 2010456 h 3612288"/>
                <a:gd name="connsiteX132" fmla="*/ 3512684 w 4215960"/>
                <a:gd name="connsiteY132" fmla="*/ 1845355 h 3612288"/>
                <a:gd name="connsiteX133" fmla="*/ 3232377 w 4215960"/>
                <a:gd name="connsiteY133" fmla="*/ 1778680 h 3612288"/>
                <a:gd name="connsiteX134" fmla="*/ 3096078 w 4215960"/>
                <a:gd name="connsiteY134" fmla="*/ 1821996 h 3612288"/>
                <a:gd name="connsiteX135" fmla="*/ 2964089 w 4215960"/>
                <a:gd name="connsiteY135" fmla="*/ 1814512 h 3612288"/>
                <a:gd name="connsiteX136" fmla="*/ 2831646 w 4215960"/>
                <a:gd name="connsiteY136" fmla="*/ 1703614 h 3612288"/>
                <a:gd name="connsiteX137" fmla="*/ 2618468 w 4215960"/>
                <a:gd name="connsiteY137" fmla="*/ 1400401 h 3612288"/>
                <a:gd name="connsiteX138" fmla="*/ 2220006 w 4215960"/>
                <a:gd name="connsiteY138" fmla="*/ 1260928 h 3612288"/>
                <a:gd name="connsiteX139" fmla="*/ 1983468 w 4215960"/>
                <a:gd name="connsiteY139" fmla="*/ 947964 h 3612288"/>
                <a:gd name="connsiteX140" fmla="*/ 2017259 w 4215960"/>
                <a:gd name="connsiteY140" fmla="*/ 923018 h 3612288"/>
                <a:gd name="connsiteX141" fmla="*/ 2076903 w 4215960"/>
                <a:gd name="connsiteY141" fmla="*/ 1006021 h 3612288"/>
                <a:gd name="connsiteX142" fmla="*/ 2097087 w 4215960"/>
                <a:gd name="connsiteY142" fmla="*/ 988558 h 3612288"/>
                <a:gd name="connsiteX143" fmla="*/ 2140177 w 4215960"/>
                <a:gd name="connsiteY143" fmla="*/ 1019402 h 3612288"/>
                <a:gd name="connsiteX144" fmla="*/ 2228850 w 4215960"/>
                <a:gd name="connsiteY144" fmla="*/ 965653 h 3612288"/>
                <a:gd name="connsiteX145" fmla="*/ 2244952 w 4215960"/>
                <a:gd name="connsiteY145" fmla="*/ 945243 h 3612288"/>
                <a:gd name="connsiteX146" fmla="*/ 2303235 w 4215960"/>
                <a:gd name="connsiteY146" fmla="*/ 945469 h 3612288"/>
                <a:gd name="connsiteX147" fmla="*/ 2319338 w 4215960"/>
                <a:gd name="connsiteY147" fmla="*/ 912359 h 3612288"/>
                <a:gd name="connsiteX148" fmla="*/ 2300514 w 4215960"/>
                <a:gd name="connsiteY148" fmla="*/ 886732 h 3612288"/>
                <a:gd name="connsiteX149" fmla="*/ 2233386 w 4215960"/>
                <a:gd name="connsiteY149" fmla="*/ 906689 h 3612288"/>
                <a:gd name="connsiteX150" fmla="*/ 2211614 w 4215960"/>
                <a:gd name="connsiteY150" fmla="*/ 853168 h 3612288"/>
                <a:gd name="connsiteX151" fmla="*/ 2232932 w 4215960"/>
                <a:gd name="connsiteY151" fmla="*/ 823458 h 3612288"/>
                <a:gd name="connsiteX152" fmla="*/ 2176462 w 4215960"/>
                <a:gd name="connsiteY152" fmla="*/ 720044 h 3612288"/>
                <a:gd name="connsiteX153" fmla="*/ 2127931 w 4215960"/>
                <a:gd name="connsiteY153" fmla="*/ 758825 h 3612288"/>
                <a:gd name="connsiteX154" fmla="*/ 2038576 w 4215960"/>
                <a:gd name="connsiteY154" fmla="*/ 704169 h 3612288"/>
                <a:gd name="connsiteX155" fmla="*/ 2090510 w 4215960"/>
                <a:gd name="connsiteY155" fmla="*/ 611640 h 3612288"/>
                <a:gd name="connsiteX156" fmla="*/ 2047648 w 4215960"/>
                <a:gd name="connsiteY156" fmla="*/ 490537 h 3612288"/>
                <a:gd name="connsiteX157" fmla="*/ 2062389 w 4215960"/>
                <a:gd name="connsiteY157" fmla="*/ 366485 h 3612288"/>
                <a:gd name="connsiteX158" fmla="*/ 2157639 w 4215960"/>
                <a:gd name="connsiteY158" fmla="*/ 292780 h 3612288"/>
                <a:gd name="connsiteX159" fmla="*/ 2262868 w 4215960"/>
                <a:gd name="connsiteY159" fmla="*/ 270328 h 3612288"/>
                <a:gd name="connsiteX160" fmla="*/ 2199821 w 4215960"/>
                <a:gd name="connsiteY160" fmla="*/ 180521 h 3612288"/>
                <a:gd name="connsiteX161" fmla="*/ 2182585 w 4215960"/>
                <a:gd name="connsiteY161" fmla="*/ 225198 h 3612288"/>
                <a:gd name="connsiteX162" fmla="*/ 2139270 w 4215960"/>
                <a:gd name="connsiteY162" fmla="*/ 178027 h 3612288"/>
                <a:gd name="connsiteX163" fmla="*/ 2160588 w 4215960"/>
                <a:gd name="connsiteY163" fmla="*/ 92755 h 3612288"/>
                <a:gd name="connsiteX164" fmla="*/ 762000 w 4215960"/>
                <a:gd name="connsiteY164" fmla="*/ 116114 h 3612288"/>
                <a:gd name="connsiteX165" fmla="*/ 740228 w 4215960"/>
                <a:gd name="connsiteY165" fmla="*/ 101600 h 3612288"/>
                <a:gd name="connsiteX166" fmla="*/ 703943 w 4215960"/>
                <a:gd name="connsiteY166" fmla="*/ 65314 h 3612288"/>
                <a:gd name="connsiteX167" fmla="*/ 689428 w 4215960"/>
                <a:gd name="connsiteY167" fmla="*/ 50800 h 3612288"/>
                <a:gd name="connsiteX168" fmla="*/ 660400 w 4215960"/>
                <a:gd name="connsiteY168" fmla="*/ 43543 h 3612288"/>
                <a:gd name="connsiteX169" fmla="*/ 638628 w 4215960"/>
                <a:gd name="connsiteY169" fmla="*/ 36285 h 3612288"/>
                <a:gd name="connsiteX170" fmla="*/ 602343 w 4215960"/>
                <a:gd name="connsiteY170" fmla="*/ 0 h 3612288"/>
                <a:gd name="connsiteX0" fmla="*/ 602343 w 4215960"/>
                <a:gd name="connsiteY0" fmla="*/ 4559 h 3616847"/>
                <a:gd name="connsiteX1" fmla="*/ 406400 w 4215960"/>
                <a:gd name="connsiteY1" fmla="*/ 11816 h 3616847"/>
                <a:gd name="connsiteX2" fmla="*/ 362857 w 4215960"/>
                <a:gd name="connsiteY2" fmla="*/ 40844 h 3616847"/>
                <a:gd name="connsiteX3" fmla="*/ 312057 w 4215960"/>
                <a:gd name="connsiteY3" fmla="*/ 55359 h 3616847"/>
                <a:gd name="connsiteX4" fmla="*/ 239485 w 4215960"/>
                <a:gd name="connsiteY4" fmla="*/ 106159 h 3616847"/>
                <a:gd name="connsiteX5" fmla="*/ 210457 w 4215960"/>
                <a:gd name="connsiteY5" fmla="*/ 113416 h 3616847"/>
                <a:gd name="connsiteX6" fmla="*/ 159657 w 4215960"/>
                <a:gd name="connsiteY6" fmla="*/ 142444 h 3616847"/>
                <a:gd name="connsiteX7" fmla="*/ 130628 w 4215960"/>
                <a:gd name="connsiteY7" fmla="*/ 171473 h 3616847"/>
                <a:gd name="connsiteX8" fmla="*/ 108857 w 4215960"/>
                <a:gd name="connsiteY8" fmla="*/ 193244 h 3616847"/>
                <a:gd name="connsiteX9" fmla="*/ 94343 w 4215960"/>
                <a:gd name="connsiteY9" fmla="*/ 207759 h 3616847"/>
                <a:gd name="connsiteX10" fmla="*/ 43543 w 4215960"/>
                <a:gd name="connsiteY10" fmla="*/ 287587 h 3616847"/>
                <a:gd name="connsiteX11" fmla="*/ 14514 w 4215960"/>
                <a:gd name="connsiteY11" fmla="*/ 367416 h 3616847"/>
                <a:gd name="connsiteX12" fmla="*/ 0 w 4215960"/>
                <a:gd name="connsiteY12" fmla="*/ 425473 h 3616847"/>
                <a:gd name="connsiteX13" fmla="*/ 7257 w 4215960"/>
                <a:gd name="connsiteY13" fmla="*/ 1397930 h 3616847"/>
                <a:gd name="connsiteX14" fmla="*/ 29028 w 4215960"/>
                <a:gd name="connsiteY14" fmla="*/ 1499530 h 3616847"/>
                <a:gd name="connsiteX15" fmla="*/ 43543 w 4215960"/>
                <a:gd name="connsiteY15" fmla="*/ 1535816 h 3616847"/>
                <a:gd name="connsiteX16" fmla="*/ 58057 w 4215960"/>
                <a:gd name="connsiteY16" fmla="*/ 1601130 h 3616847"/>
                <a:gd name="connsiteX17" fmla="*/ 79828 w 4215960"/>
                <a:gd name="connsiteY17" fmla="*/ 1651930 h 3616847"/>
                <a:gd name="connsiteX18" fmla="*/ 116114 w 4215960"/>
                <a:gd name="connsiteY18" fmla="*/ 1768044 h 3616847"/>
                <a:gd name="connsiteX19" fmla="*/ 137885 w 4215960"/>
                <a:gd name="connsiteY19" fmla="*/ 1833359 h 3616847"/>
                <a:gd name="connsiteX20" fmla="*/ 145143 w 4215960"/>
                <a:gd name="connsiteY20" fmla="*/ 1855130 h 3616847"/>
                <a:gd name="connsiteX21" fmla="*/ 166914 w 4215960"/>
                <a:gd name="connsiteY21" fmla="*/ 1898673 h 3616847"/>
                <a:gd name="connsiteX22" fmla="*/ 188685 w 4215960"/>
                <a:gd name="connsiteY22" fmla="*/ 1949473 h 3616847"/>
                <a:gd name="connsiteX23" fmla="*/ 195943 w 4215960"/>
                <a:gd name="connsiteY23" fmla="*/ 1978502 h 3616847"/>
                <a:gd name="connsiteX24" fmla="*/ 232228 w 4215960"/>
                <a:gd name="connsiteY24" fmla="*/ 2029302 h 3616847"/>
                <a:gd name="connsiteX25" fmla="*/ 254000 w 4215960"/>
                <a:gd name="connsiteY25" fmla="*/ 2087359 h 3616847"/>
                <a:gd name="connsiteX26" fmla="*/ 275771 w 4215960"/>
                <a:gd name="connsiteY26" fmla="*/ 2109130 h 3616847"/>
                <a:gd name="connsiteX27" fmla="*/ 312057 w 4215960"/>
                <a:gd name="connsiteY27" fmla="*/ 2181702 h 3616847"/>
                <a:gd name="connsiteX28" fmla="*/ 348343 w 4215960"/>
                <a:gd name="connsiteY28" fmla="*/ 2232502 h 3616847"/>
                <a:gd name="connsiteX29" fmla="*/ 355600 w 4215960"/>
                <a:gd name="connsiteY29" fmla="*/ 2254273 h 3616847"/>
                <a:gd name="connsiteX30" fmla="*/ 406400 w 4215960"/>
                <a:gd name="connsiteY30" fmla="*/ 2319587 h 3616847"/>
                <a:gd name="connsiteX31" fmla="*/ 435428 w 4215960"/>
                <a:gd name="connsiteY31" fmla="*/ 2384902 h 3616847"/>
                <a:gd name="connsiteX32" fmla="*/ 457200 w 4215960"/>
                <a:gd name="connsiteY32" fmla="*/ 2413930 h 3616847"/>
                <a:gd name="connsiteX33" fmla="*/ 471714 w 4215960"/>
                <a:gd name="connsiteY33" fmla="*/ 2471987 h 3616847"/>
                <a:gd name="connsiteX34" fmla="*/ 478971 w 4215960"/>
                <a:gd name="connsiteY34" fmla="*/ 2493759 h 3616847"/>
                <a:gd name="connsiteX35" fmla="*/ 486228 w 4215960"/>
                <a:gd name="connsiteY35" fmla="*/ 2522787 h 3616847"/>
                <a:gd name="connsiteX36" fmla="*/ 493485 w 4215960"/>
                <a:gd name="connsiteY36" fmla="*/ 2588102 h 3616847"/>
                <a:gd name="connsiteX37" fmla="*/ 515257 w 4215960"/>
                <a:gd name="connsiteY37" fmla="*/ 2646159 h 3616847"/>
                <a:gd name="connsiteX38" fmla="*/ 544285 w 4215960"/>
                <a:gd name="connsiteY38" fmla="*/ 2689702 h 3616847"/>
                <a:gd name="connsiteX39" fmla="*/ 573314 w 4215960"/>
                <a:gd name="connsiteY39" fmla="*/ 2740502 h 3616847"/>
                <a:gd name="connsiteX40" fmla="*/ 602343 w 4215960"/>
                <a:gd name="connsiteY40" fmla="*/ 2762273 h 3616847"/>
                <a:gd name="connsiteX41" fmla="*/ 645885 w 4215960"/>
                <a:gd name="connsiteY41" fmla="*/ 2805816 h 3616847"/>
                <a:gd name="connsiteX42" fmla="*/ 674914 w 4215960"/>
                <a:gd name="connsiteY42" fmla="*/ 2827587 h 3616847"/>
                <a:gd name="connsiteX43" fmla="*/ 711200 w 4215960"/>
                <a:gd name="connsiteY43" fmla="*/ 2871130 h 3616847"/>
                <a:gd name="connsiteX44" fmla="*/ 740228 w 4215960"/>
                <a:gd name="connsiteY44" fmla="*/ 2892902 h 3616847"/>
                <a:gd name="connsiteX45" fmla="*/ 812800 w 4215960"/>
                <a:gd name="connsiteY45" fmla="*/ 2958216 h 3616847"/>
                <a:gd name="connsiteX46" fmla="*/ 849085 w 4215960"/>
                <a:gd name="connsiteY46" fmla="*/ 3001759 h 3616847"/>
                <a:gd name="connsiteX47" fmla="*/ 870857 w 4215960"/>
                <a:gd name="connsiteY47" fmla="*/ 3016273 h 3616847"/>
                <a:gd name="connsiteX48" fmla="*/ 907143 w 4215960"/>
                <a:gd name="connsiteY48" fmla="*/ 3059816 h 3616847"/>
                <a:gd name="connsiteX49" fmla="*/ 936171 w 4215960"/>
                <a:gd name="connsiteY49" fmla="*/ 3081587 h 3616847"/>
                <a:gd name="connsiteX50" fmla="*/ 1030514 w 4215960"/>
                <a:gd name="connsiteY50" fmla="*/ 3125130 h 3616847"/>
                <a:gd name="connsiteX51" fmla="*/ 1480457 w 4215960"/>
                <a:gd name="connsiteY51" fmla="*/ 3110616 h 3616847"/>
                <a:gd name="connsiteX52" fmla="*/ 1531257 w 4215960"/>
                <a:gd name="connsiteY52" fmla="*/ 3096102 h 3616847"/>
                <a:gd name="connsiteX53" fmla="*/ 1618343 w 4215960"/>
                <a:gd name="connsiteY53" fmla="*/ 3088844 h 3616847"/>
                <a:gd name="connsiteX54" fmla="*/ 1698171 w 4215960"/>
                <a:gd name="connsiteY54" fmla="*/ 3074330 h 3616847"/>
                <a:gd name="connsiteX55" fmla="*/ 1756228 w 4215960"/>
                <a:gd name="connsiteY55" fmla="*/ 3067073 h 3616847"/>
                <a:gd name="connsiteX56" fmla="*/ 1785257 w 4215960"/>
                <a:gd name="connsiteY56" fmla="*/ 3052559 h 3616847"/>
                <a:gd name="connsiteX57" fmla="*/ 1850571 w 4215960"/>
                <a:gd name="connsiteY57" fmla="*/ 3030787 h 3616847"/>
                <a:gd name="connsiteX58" fmla="*/ 1886857 w 4215960"/>
                <a:gd name="connsiteY58" fmla="*/ 3016273 h 3616847"/>
                <a:gd name="connsiteX59" fmla="*/ 1988457 w 4215960"/>
                <a:gd name="connsiteY59" fmla="*/ 3001759 h 3616847"/>
                <a:gd name="connsiteX60" fmla="*/ 2017485 w 4215960"/>
                <a:gd name="connsiteY60" fmla="*/ 2994502 h 3616847"/>
                <a:gd name="connsiteX61" fmla="*/ 2637971 w 4215960"/>
                <a:gd name="connsiteY61" fmla="*/ 3341256 h 3616847"/>
                <a:gd name="connsiteX62" fmla="*/ 2724375 w 4215960"/>
                <a:gd name="connsiteY62" fmla="*/ 3527446 h 3616847"/>
                <a:gd name="connsiteX63" fmla="*/ 2784700 w 4215960"/>
                <a:gd name="connsiteY63" fmla="*/ 3586184 h 3616847"/>
                <a:gd name="connsiteX64" fmla="*/ 2795812 w 4215960"/>
                <a:gd name="connsiteY64" fmla="*/ 3556021 h 3616847"/>
                <a:gd name="connsiteX65" fmla="*/ 2841850 w 4215960"/>
                <a:gd name="connsiteY65" fmla="*/ 3529033 h 3616847"/>
                <a:gd name="connsiteX66" fmla="*/ 2892650 w 4215960"/>
                <a:gd name="connsiteY66" fmla="*/ 3602059 h 3616847"/>
                <a:gd name="connsiteX67" fmla="*/ 2941863 w 4215960"/>
                <a:gd name="connsiteY67" fmla="*/ 3605234 h 3616847"/>
                <a:gd name="connsiteX68" fmla="*/ 2897412 w 4215960"/>
                <a:gd name="connsiteY68" fmla="*/ 3511572 h 3616847"/>
                <a:gd name="connsiteX69" fmla="*/ 2854550 w 4215960"/>
                <a:gd name="connsiteY69" fmla="*/ 3443309 h 3616847"/>
                <a:gd name="connsiteX70" fmla="*/ 2897413 w 4215960"/>
                <a:gd name="connsiteY70" fmla="*/ 3427433 h 3616847"/>
                <a:gd name="connsiteX71" fmla="*/ 2878362 w 4215960"/>
                <a:gd name="connsiteY71" fmla="*/ 3386159 h 3616847"/>
                <a:gd name="connsiteX72" fmla="*/ 2930750 w 4215960"/>
                <a:gd name="connsiteY72" fmla="*/ 3395684 h 3616847"/>
                <a:gd name="connsiteX73" fmla="*/ 2910113 w 4215960"/>
                <a:gd name="connsiteY73" fmla="*/ 3362346 h 3616847"/>
                <a:gd name="connsiteX74" fmla="*/ 2931432 w 4215960"/>
                <a:gd name="connsiteY74" fmla="*/ 3345792 h 3616847"/>
                <a:gd name="connsiteX75" fmla="*/ 3052535 w 4215960"/>
                <a:gd name="connsiteY75" fmla="*/ 3431065 h 3616847"/>
                <a:gd name="connsiteX76" fmla="*/ 3087912 w 4215960"/>
                <a:gd name="connsiteY76" fmla="*/ 3417908 h 3616847"/>
                <a:gd name="connsiteX77" fmla="*/ 3140299 w 4215960"/>
                <a:gd name="connsiteY77" fmla="*/ 3482997 h 3616847"/>
                <a:gd name="connsiteX78" fmla="*/ 3160937 w 4215960"/>
                <a:gd name="connsiteY78" fmla="*/ 3541734 h 3616847"/>
                <a:gd name="connsiteX79" fmla="*/ 3268887 w 4215960"/>
                <a:gd name="connsiteY79" fmla="*/ 3560783 h 3616847"/>
                <a:gd name="connsiteX80" fmla="*/ 3208563 w 4215960"/>
                <a:gd name="connsiteY80" fmla="*/ 3494108 h 3616847"/>
                <a:gd name="connsiteX81" fmla="*/ 3205387 w 4215960"/>
                <a:gd name="connsiteY81" fmla="*/ 3425846 h 3616847"/>
                <a:gd name="connsiteX82" fmla="*/ 3259362 w 4215960"/>
                <a:gd name="connsiteY82" fmla="*/ 3481409 h 3616847"/>
                <a:gd name="connsiteX83" fmla="*/ 3308575 w 4215960"/>
                <a:gd name="connsiteY83" fmla="*/ 3486171 h 3616847"/>
                <a:gd name="connsiteX84" fmla="*/ 3302225 w 4215960"/>
                <a:gd name="connsiteY84" fmla="*/ 3436959 h 3616847"/>
                <a:gd name="connsiteX85" fmla="*/ 3362550 w 4215960"/>
                <a:gd name="connsiteY85" fmla="*/ 3441721 h 3616847"/>
                <a:gd name="connsiteX86" fmla="*/ 3424462 w 4215960"/>
                <a:gd name="connsiteY86" fmla="*/ 3484583 h 3616847"/>
                <a:gd name="connsiteX87" fmla="*/ 3456212 w 4215960"/>
                <a:gd name="connsiteY87" fmla="*/ 3471884 h 3616847"/>
                <a:gd name="connsiteX88" fmla="*/ 3449863 w 4215960"/>
                <a:gd name="connsiteY88" fmla="*/ 3436959 h 3616847"/>
                <a:gd name="connsiteX89" fmla="*/ 3491138 w 4215960"/>
                <a:gd name="connsiteY89" fmla="*/ 3413147 h 3616847"/>
                <a:gd name="connsiteX90" fmla="*/ 3575275 w 4215960"/>
                <a:gd name="connsiteY90" fmla="*/ 3470297 h 3616847"/>
                <a:gd name="connsiteX91" fmla="*/ 3592738 w 4215960"/>
                <a:gd name="connsiteY91" fmla="*/ 3368699 h 3616847"/>
                <a:gd name="connsiteX92" fmla="*/ 3567338 w 4215960"/>
                <a:gd name="connsiteY92" fmla="*/ 3346473 h 3616847"/>
                <a:gd name="connsiteX93" fmla="*/ 3494312 w 4215960"/>
                <a:gd name="connsiteY93" fmla="*/ 3303610 h 3616847"/>
                <a:gd name="connsiteX94" fmla="*/ 3516537 w 4215960"/>
                <a:gd name="connsiteY94" fmla="*/ 3278211 h 3616847"/>
                <a:gd name="connsiteX95" fmla="*/ 3537175 w 4215960"/>
                <a:gd name="connsiteY95" fmla="*/ 3255985 h 3616847"/>
                <a:gd name="connsiteX96" fmla="*/ 3591150 w 4215960"/>
                <a:gd name="connsiteY96" fmla="*/ 3287736 h 3616847"/>
                <a:gd name="connsiteX97" fmla="*/ 3597500 w 4215960"/>
                <a:gd name="connsiteY97" fmla="*/ 3243286 h 3616847"/>
                <a:gd name="connsiteX98" fmla="*/ 3541937 w 4215960"/>
                <a:gd name="connsiteY98" fmla="*/ 3219473 h 3616847"/>
                <a:gd name="connsiteX99" fmla="*/ 3540350 w 4215960"/>
                <a:gd name="connsiteY99" fmla="*/ 3209949 h 3616847"/>
                <a:gd name="connsiteX100" fmla="*/ 3527649 w 4215960"/>
                <a:gd name="connsiteY100" fmla="*/ 3171850 h 3616847"/>
                <a:gd name="connsiteX101" fmla="*/ 3533999 w 4215960"/>
                <a:gd name="connsiteY101" fmla="*/ 3124224 h 3616847"/>
                <a:gd name="connsiteX102" fmla="*/ 3545112 w 4215960"/>
                <a:gd name="connsiteY102" fmla="*/ 3068661 h 3616847"/>
                <a:gd name="connsiteX103" fmla="*/ 3507012 w 4215960"/>
                <a:gd name="connsiteY103" fmla="*/ 3038499 h 3616847"/>
                <a:gd name="connsiteX104" fmla="*/ 3540349 w 4215960"/>
                <a:gd name="connsiteY104" fmla="*/ 3028974 h 3616847"/>
                <a:gd name="connsiteX105" fmla="*/ 3518124 w 4215960"/>
                <a:gd name="connsiteY105" fmla="*/ 2992461 h 3616847"/>
                <a:gd name="connsiteX106" fmla="*/ 3556225 w 4215960"/>
                <a:gd name="connsiteY106" fmla="*/ 2987700 h 3616847"/>
                <a:gd name="connsiteX107" fmla="*/ 3562574 w 4215960"/>
                <a:gd name="connsiteY107" fmla="*/ 2954361 h 3616847"/>
                <a:gd name="connsiteX108" fmla="*/ 3624488 w 4215960"/>
                <a:gd name="connsiteY108" fmla="*/ 2963888 h 3616847"/>
                <a:gd name="connsiteX109" fmla="*/ 3657601 w 4215960"/>
                <a:gd name="connsiteY109" fmla="*/ 2979080 h 3616847"/>
                <a:gd name="connsiteX110" fmla="*/ 3623808 w 4215960"/>
                <a:gd name="connsiteY110" fmla="*/ 3020128 h 3616847"/>
                <a:gd name="connsiteX111" fmla="*/ 3662816 w 4215960"/>
                <a:gd name="connsiteY111" fmla="*/ 3127624 h 3616847"/>
                <a:gd name="connsiteX112" fmla="*/ 3715203 w 4215960"/>
                <a:gd name="connsiteY112" fmla="*/ 3158922 h 3616847"/>
                <a:gd name="connsiteX113" fmla="*/ 3767137 w 4215960"/>
                <a:gd name="connsiteY113" fmla="*/ 3116740 h 3616847"/>
                <a:gd name="connsiteX114" fmla="*/ 3852862 w 4215960"/>
                <a:gd name="connsiteY114" fmla="*/ 3068207 h 3616847"/>
                <a:gd name="connsiteX115" fmla="*/ 3835626 w 4215960"/>
                <a:gd name="connsiteY115" fmla="*/ 2979306 h 3616847"/>
                <a:gd name="connsiteX116" fmla="*/ 3912960 w 4215960"/>
                <a:gd name="connsiteY116" fmla="*/ 2846637 h 3616847"/>
                <a:gd name="connsiteX117" fmla="*/ 4205514 w 4215960"/>
                <a:gd name="connsiteY117" fmla="*/ 2513489 h 3616847"/>
                <a:gd name="connsiteX118" fmla="*/ 4124097 w 4215960"/>
                <a:gd name="connsiteY118" fmla="*/ 2504417 h 3616847"/>
                <a:gd name="connsiteX119" fmla="*/ 4128634 w 4215960"/>
                <a:gd name="connsiteY119" fmla="*/ 2412569 h 3616847"/>
                <a:gd name="connsiteX120" fmla="*/ 4079647 w 4215960"/>
                <a:gd name="connsiteY120" fmla="*/ 2387397 h 3616847"/>
                <a:gd name="connsiteX121" fmla="*/ 3995510 w 4215960"/>
                <a:gd name="connsiteY121" fmla="*/ 2418919 h 3616847"/>
                <a:gd name="connsiteX122" fmla="*/ 3958771 w 4215960"/>
                <a:gd name="connsiteY122" fmla="*/ 2382634 h 3616847"/>
                <a:gd name="connsiteX123" fmla="*/ 4003448 w 4215960"/>
                <a:gd name="connsiteY123" fmla="*/ 2359729 h 3616847"/>
                <a:gd name="connsiteX124" fmla="*/ 3874181 w 4215960"/>
                <a:gd name="connsiteY124" fmla="*/ 2146550 h 3616847"/>
                <a:gd name="connsiteX125" fmla="*/ 3889147 w 4215960"/>
                <a:gd name="connsiteY125" fmla="*/ 2116387 h 3616847"/>
                <a:gd name="connsiteX126" fmla="*/ 3865562 w 4215960"/>
                <a:gd name="connsiteY126" fmla="*/ 2000727 h 3616847"/>
                <a:gd name="connsiteX127" fmla="*/ 3706813 w 4215960"/>
                <a:gd name="connsiteY127" fmla="*/ 1989841 h 3616847"/>
                <a:gd name="connsiteX128" fmla="*/ 3673475 w 4215960"/>
                <a:gd name="connsiteY128" fmla="*/ 2038599 h 3616847"/>
                <a:gd name="connsiteX129" fmla="*/ 3584575 w 4215960"/>
                <a:gd name="connsiteY129" fmla="*/ 2053115 h 3616847"/>
                <a:gd name="connsiteX130" fmla="*/ 3590925 w 4215960"/>
                <a:gd name="connsiteY130" fmla="*/ 2031116 h 3616847"/>
                <a:gd name="connsiteX131" fmla="*/ 3537403 w 4215960"/>
                <a:gd name="connsiteY131" fmla="*/ 2015015 h 3616847"/>
                <a:gd name="connsiteX132" fmla="*/ 3512684 w 4215960"/>
                <a:gd name="connsiteY132" fmla="*/ 1849914 h 3616847"/>
                <a:gd name="connsiteX133" fmla="*/ 3232377 w 4215960"/>
                <a:gd name="connsiteY133" fmla="*/ 1783239 h 3616847"/>
                <a:gd name="connsiteX134" fmla="*/ 3096078 w 4215960"/>
                <a:gd name="connsiteY134" fmla="*/ 1826555 h 3616847"/>
                <a:gd name="connsiteX135" fmla="*/ 2964089 w 4215960"/>
                <a:gd name="connsiteY135" fmla="*/ 1819071 h 3616847"/>
                <a:gd name="connsiteX136" fmla="*/ 2831646 w 4215960"/>
                <a:gd name="connsiteY136" fmla="*/ 1708173 h 3616847"/>
                <a:gd name="connsiteX137" fmla="*/ 2618468 w 4215960"/>
                <a:gd name="connsiteY137" fmla="*/ 1404960 h 3616847"/>
                <a:gd name="connsiteX138" fmla="*/ 2220006 w 4215960"/>
                <a:gd name="connsiteY138" fmla="*/ 1265487 h 3616847"/>
                <a:gd name="connsiteX139" fmla="*/ 1983468 w 4215960"/>
                <a:gd name="connsiteY139" fmla="*/ 952523 h 3616847"/>
                <a:gd name="connsiteX140" fmla="*/ 2017259 w 4215960"/>
                <a:gd name="connsiteY140" fmla="*/ 927577 h 3616847"/>
                <a:gd name="connsiteX141" fmla="*/ 2076903 w 4215960"/>
                <a:gd name="connsiteY141" fmla="*/ 1010580 h 3616847"/>
                <a:gd name="connsiteX142" fmla="*/ 2097087 w 4215960"/>
                <a:gd name="connsiteY142" fmla="*/ 993117 h 3616847"/>
                <a:gd name="connsiteX143" fmla="*/ 2140177 w 4215960"/>
                <a:gd name="connsiteY143" fmla="*/ 1023961 h 3616847"/>
                <a:gd name="connsiteX144" fmla="*/ 2228850 w 4215960"/>
                <a:gd name="connsiteY144" fmla="*/ 970212 h 3616847"/>
                <a:gd name="connsiteX145" fmla="*/ 2244952 w 4215960"/>
                <a:gd name="connsiteY145" fmla="*/ 949802 h 3616847"/>
                <a:gd name="connsiteX146" fmla="*/ 2303235 w 4215960"/>
                <a:gd name="connsiteY146" fmla="*/ 950028 h 3616847"/>
                <a:gd name="connsiteX147" fmla="*/ 2319338 w 4215960"/>
                <a:gd name="connsiteY147" fmla="*/ 916918 h 3616847"/>
                <a:gd name="connsiteX148" fmla="*/ 2300514 w 4215960"/>
                <a:gd name="connsiteY148" fmla="*/ 891291 h 3616847"/>
                <a:gd name="connsiteX149" fmla="*/ 2233386 w 4215960"/>
                <a:gd name="connsiteY149" fmla="*/ 911248 h 3616847"/>
                <a:gd name="connsiteX150" fmla="*/ 2211614 w 4215960"/>
                <a:gd name="connsiteY150" fmla="*/ 857727 h 3616847"/>
                <a:gd name="connsiteX151" fmla="*/ 2232932 w 4215960"/>
                <a:gd name="connsiteY151" fmla="*/ 828017 h 3616847"/>
                <a:gd name="connsiteX152" fmla="*/ 2176462 w 4215960"/>
                <a:gd name="connsiteY152" fmla="*/ 724603 h 3616847"/>
                <a:gd name="connsiteX153" fmla="*/ 2127931 w 4215960"/>
                <a:gd name="connsiteY153" fmla="*/ 763384 h 3616847"/>
                <a:gd name="connsiteX154" fmla="*/ 2038576 w 4215960"/>
                <a:gd name="connsiteY154" fmla="*/ 708728 h 3616847"/>
                <a:gd name="connsiteX155" fmla="*/ 2090510 w 4215960"/>
                <a:gd name="connsiteY155" fmla="*/ 616199 h 3616847"/>
                <a:gd name="connsiteX156" fmla="*/ 2047648 w 4215960"/>
                <a:gd name="connsiteY156" fmla="*/ 495096 h 3616847"/>
                <a:gd name="connsiteX157" fmla="*/ 2062389 w 4215960"/>
                <a:gd name="connsiteY157" fmla="*/ 371044 h 3616847"/>
                <a:gd name="connsiteX158" fmla="*/ 2157639 w 4215960"/>
                <a:gd name="connsiteY158" fmla="*/ 297339 h 3616847"/>
                <a:gd name="connsiteX159" fmla="*/ 2262868 w 4215960"/>
                <a:gd name="connsiteY159" fmla="*/ 274887 h 3616847"/>
                <a:gd name="connsiteX160" fmla="*/ 2199821 w 4215960"/>
                <a:gd name="connsiteY160" fmla="*/ 185080 h 3616847"/>
                <a:gd name="connsiteX161" fmla="*/ 2182585 w 4215960"/>
                <a:gd name="connsiteY161" fmla="*/ 229757 h 3616847"/>
                <a:gd name="connsiteX162" fmla="*/ 2139270 w 4215960"/>
                <a:gd name="connsiteY162" fmla="*/ 182586 h 3616847"/>
                <a:gd name="connsiteX163" fmla="*/ 2160588 w 4215960"/>
                <a:gd name="connsiteY163" fmla="*/ 97314 h 3616847"/>
                <a:gd name="connsiteX164" fmla="*/ 2233612 w 4215960"/>
                <a:gd name="connsiteY164" fmla="*/ 23 h 3616847"/>
                <a:gd name="connsiteX165" fmla="*/ 740228 w 4215960"/>
                <a:gd name="connsiteY165" fmla="*/ 106159 h 3616847"/>
                <a:gd name="connsiteX166" fmla="*/ 703943 w 4215960"/>
                <a:gd name="connsiteY166" fmla="*/ 69873 h 3616847"/>
                <a:gd name="connsiteX167" fmla="*/ 689428 w 4215960"/>
                <a:gd name="connsiteY167" fmla="*/ 55359 h 3616847"/>
                <a:gd name="connsiteX168" fmla="*/ 660400 w 4215960"/>
                <a:gd name="connsiteY168" fmla="*/ 48102 h 3616847"/>
                <a:gd name="connsiteX169" fmla="*/ 638628 w 4215960"/>
                <a:gd name="connsiteY169" fmla="*/ 40844 h 3616847"/>
                <a:gd name="connsiteX170" fmla="*/ 602343 w 4215960"/>
                <a:gd name="connsiteY170" fmla="*/ 4559 h 3616847"/>
                <a:gd name="connsiteX0" fmla="*/ 602343 w 4215960"/>
                <a:gd name="connsiteY0" fmla="*/ 116036 h 3728324"/>
                <a:gd name="connsiteX1" fmla="*/ 406400 w 4215960"/>
                <a:gd name="connsiteY1" fmla="*/ 123293 h 3728324"/>
                <a:gd name="connsiteX2" fmla="*/ 362857 w 4215960"/>
                <a:gd name="connsiteY2" fmla="*/ 152321 h 3728324"/>
                <a:gd name="connsiteX3" fmla="*/ 312057 w 4215960"/>
                <a:gd name="connsiteY3" fmla="*/ 166836 h 3728324"/>
                <a:gd name="connsiteX4" fmla="*/ 239485 w 4215960"/>
                <a:gd name="connsiteY4" fmla="*/ 217636 h 3728324"/>
                <a:gd name="connsiteX5" fmla="*/ 210457 w 4215960"/>
                <a:gd name="connsiteY5" fmla="*/ 224893 h 3728324"/>
                <a:gd name="connsiteX6" fmla="*/ 159657 w 4215960"/>
                <a:gd name="connsiteY6" fmla="*/ 253921 h 3728324"/>
                <a:gd name="connsiteX7" fmla="*/ 130628 w 4215960"/>
                <a:gd name="connsiteY7" fmla="*/ 282950 h 3728324"/>
                <a:gd name="connsiteX8" fmla="*/ 108857 w 4215960"/>
                <a:gd name="connsiteY8" fmla="*/ 304721 h 3728324"/>
                <a:gd name="connsiteX9" fmla="*/ 94343 w 4215960"/>
                <a:gd name="connsiteY9" fmla="*/ 319236 h 3728324"/>
                <a:gd name="connsiteX10" fmla="*/ 43543 w 4215960"/>
                <a:gd name="connsiteY10" fmla="*/ 399064 h 3728324"/>
                <a:gd name="connsiteX11" fmla="*/ 14514 w 4215960"/>
                <a:gd name="connsiteY11" fmla="*/ 478893 h 3728324"/>
                <a:gd name="connsiteX12" fmla="*/ 0 w 4215960"/>
                <a:gd name="connsiteY12" fmla="*/ 536950 h 3728324"/>
                <a:gd name="connsiteX13" fmla="*/ 7257 w 4215960"/>
                <a:gd name="connsiteY13" fmla="*/ 1509407 h 3728324"/>
                <a:gd name="connsiteX14" fmla="*/ 29028 w 4215960"/>
                <a:gd name="connsiteY14" fmla="*/ 1611007 h 3728324"/>
                <a:gd name="connsiteX15" fmla="*/ 43543 w 4215960"/>
                <a:gd name="connsiteY15" fmla="*/ 1647293 h 3728324"/>
                <a:gd name="connsiteX16" fmla="*/ 58057 w 4215960"/>
                <a:gd name="connsiteY16" fmla="*/ 1712607 h 3728324"/>
                <a:gd name="connsiteX17" fmla="*/ 79828 w 4215960"/>
                <a:gd name="connsiteY17" fmla="*/ 1763407 h 3728324"/>
                <a:gd name="connsiteX18" fmla="*/ 116114 w 4215960"/>
                <a:gd name="connsiteY18" fmla="*/ 1879521 h 3728324"/>
                <a:gd name="connsiteX19" fmla="*/ 137885 w 4215960"/>
                <a:gd name="connsiteY19" fmla="*/ 1944836 h 3728324"/>
                <a:gd name="connsiteX20" fmla="*/ 145143 w 4215960"/>
                <a:gd name="connsiteY20" fmla="*/ 1966607 h 3728324"/>
                <a:gd name="connsiteX21" fmla="*/ 166914 w 4215960"/>
                <a:gd name="connsiteY21" fmla="*/ 2010150 h 3728324"/>
                <a:gd name="connsiteX22" fmla="*/ 188685 w 4215960"/>
                <a:gd name="connsiteY22" fmla="*/ 2060950 h 3728324"/>
                <a:gd name="connsiteX23" fmla="*/ 195943 w 4215960"/>
                <a:gd name="connsiteY23" fmla="*/ 2089979 h 3728324"/>
                <a:gd name="connsiteX24" fmla="*/ 232228 w 4215960"/>
                <a:gd name="connsiteY24" fmla="*/ 2140779 h 3728324"/>
                <a:gd name="connsiteX25" fmla="*/ 254000 w 4215960"/>
                <a:gd name="connsiteY25" fmla="*/ 2198836 h 3728324"/>
                <a:gd name="connsiteX26" fmla="*/ 275771 w 4215960"/>
                <a:gd name="connsiteY26" fmla="*/ 2220607 h 3728324"/>
                <a:gd name="connsiteX27" fmla="*/ 312057 w 4215960"/>
                <a:gd name="connsiteY27" fmla="*/ 2293179 h 3728324"/>
                <a:gd name="connsiteX28" fmla="*/ 348343 w 4215960"/>
                <a:gd name="connsiteY28" fmla="*/ 2343979 h 3728324"/>
                <a:gd name="connsiteX29" fmla="*/ 355600 w 4215960"/>
                <a:gd name="connsiteY29" fmla="*/ 2365750 h 3728324"/>
                <a:gd name="connsiteX30" fmla="*/ 406400 w 4215960"/>
                <a:gd name="connsiteY30" fmla="*/ 2431064 h 3728324"/>
                <a:gd name="connsiteX31" fmla="*/ 435428 w 4215960"/>
                <a:gd name="connsiteY31" fmla="*/ 2496379 h 3728324"/>
                <a:gd name="connsiteX32" fmla="*/ 457200 w 4215960"/>
                <a:gd name="connsiteY32" fmla="*/ 2525407 h 3728324"/>
                <a:gd name="connsiteX33" fmla="*/ 471714 w 4215960"/>
                <a:gd name="connsiteY33" fmla="*/ 2583464 h 3728324"/>
                <a:gd name="connsiteX34" fmla="*/ 478971 w 4215960"/>
                <a:gd name="connsiteY34" fmla="*/ 2605236 h 3728324"/>
                <a:gd name="connsiteX35" fmla="*/ 486228 w 4215960"/>
                <a:gd name="connsiteY35" fmla="*/ 2634264 h 3728324"/>
                <a:gd name="connsiteX36" fmla="*/ 493485 w 4215960"/>
                <a:gd name="connsiteY36" fmla="*/ 2699579 h 3728324"/>
                <a:gd name="connsiteX37" fmla="*/ 515257 w 4215960"/>
                <a:gd name="connsiteY37" fmla="*/ 2757636 h 3728324"/>
                <a:gd name="connsiteX38" fmla="*/ 544285 w 4215960"/>
                <a:gd name="connsiteY38" fmla="*/ 2801179 h 3728324"/>
                <a:gd name="connsiteX39" fmla="*/ 573314 w 4215960"/>
                <a:gd name="connsiteY39" fmla="*/ 2851979 h 3728324"/>
                <a:gd name="connsiteX40" fmla="*/ 602343 w 4215960"/>
                <a:gd name="connsiteY40" fmla="*/ 2873750 h 3728324"/>
                <a:gd name="connsiteX41" fmla="*/ 645885 w 4215960"/>
                <a:gd name="connsiteY41" fmla="*/ 2917293 h 3728324"/>
                <a:gd name="connsiteX42" fmla="*/ 674914 w 4215960"/>
                <a:gd name="connsiteY42" fmla="*/ 2939064 h 3728324"/>
                <a:gd name="connsiteX43" fmla="*/ 711200 w 4215960"/>
                <a:gd name="connsiteY43" fmla="*/ 2982607 h 3728324"/>
                <a:gd name="connsiteX44" fmla="*/ 740228 w 4215960"/>
                <a:gd name="connsiteY44" fmla="*/ 3004379 h 3728324"/>
                <a:gd name="connsiteX45" fmla="*/ 812800 w 4215960"/>
                <a:gd name="connsiteY45" fmla="*/ 3069693 h 3728324"/>
                <a:gd name="connsiteX46" fmla="*/ 849085 w 4215960"/>
                <a:gd name="connsiteY46" fmla="*/ 3113236 h 3728324"/>
                <a:gd name="connsiteX47" fmla="*/ 870857 w 4215960"/>
                <a:gd name="connsiteY47" fmla="*/ 3127750 h 3728324"/>
                <a:gd name="connsiteX48" fmla="*/ 907143 w 4215960"/>
                <a:gd name="connsiteY48" fmla="*/ 3171293 h 3728324"/>
                <a:gd name="connsiteX49" fmla="*/ 936171 w 4215960"/>
                <a:gd name="connsiteY49" fmla="*/ 3193064 h 3728324"/>
                <a:gd name="connsiteX50" fmla="*/ 1030514 w 4215960"/>
                <a:gd name="connsiteY50" fmla="*/ 3236607 h 3728324"/>
                <a:gd name="connsiteX51" fmla="*/ 1480457 w 4215960"/>
                <a:gd name="connsiteY51" fmla="*/ 3222093 h 3728324"/>
                <a:gd name="connsiteX52" fmla="*/ 1531257 w 4215960"/>
                <a:gd name="connsiteY52" fmla="*/ 3207579 h 3728324"/>
                <a:gd name="connsiteX53" fmla="*/ 1618343 w 4215960"/>
                <a:gd name="connsiteY53" fmla="*/ 3200321 h 3728324"/>
                <a:gd name="connsiteX54" fmla="*/ 1698171 w 4215960"/>
                <a:gd name="connsiteY54" fmla="*/ 3185807 h 3728324"/>
                <a:gd name="connsiteX55" fmla="*/ 1756228 w 4215960"/>
                <a:gd name="connsiteY55" fmla="*/ 3178550 h 3728324"/>
                <a:gd name="connsiteX56" fmla="*/ 1785257 w 4215960"/>
                <a:gd name="connsiteY56" fmla="*/ 3164036 h 3728324"/>
                <a:gd name="connsiteX57" fmla="*/ 1850571 w 4215960"/>
                <a:gd name="connsiteY57" fmla="*/ 3142264 h 3728324"/>
                <a:gd name="connsiteX58" fmla="*/ 1886857 w 4215960"/>
                <a:gd name="connsiteY58" fmla="*/ 3127750 h 3728324"/>
                <a:gd name="connsiteX59" fmla="*/ 1988457 w 4215960"/>
                <a:gd name="connsiteY59" fmla="*/ 3113236 h 3728324"/>
                <a:gd name="connsiteX60" fmla="*/ 2017485 w 4215960"/>
                <a:gd name="connsiteY60" fmla="*/ 3105979 h 3728324"/>
                <a:gd name="connsiteX61" fmla="*/ 2637971 w 4215960"/>
                <a:gd name="connsiteY61" fmla="*/ 3452733 h 3728324"/>
                <a:gd name="connsiteX62" fmla="*/ 2724375 w 4215960"/>
                <a:gd name="connsiteY62" fmla="*/ 3638923 h 3728324"/>
                <a:gd name="connsiteX63" fmla="*/ 2784700 w 4215960"/>
                <a:gd name="connsiteY63" fmla="*/ 3697661 h 3728324"/>
                <a:gd name="connsiteX64" fmla="*/ 2795812 w 4215960"/>
                <a:gd name="connsiteY64" fmla="*/ 3667498 h 3728324"/>
                <a:gd name="connsiteX65" fmla="*/ 2841850 w 4215960"/>
                <a:gd name="connsiteY65" fmla="*/ 3640510 h 3728324"/>
                <a:gd name="connsiteX66" fmla="*/ 2892650 w 4215960"/>
                <a:gd name="connsiteY66" fmla="*/ 3713536 h 3728324"/>
                <a:gd name="connsiteX67" fmla="*/ 2941863 w 4215960"/>
                <a:gd name="connsiteY67" fmla="*/ 3716711 h 3728324"/>
                <a:gd name="connsiteX68" fmla="*/ 2897412 w 4215960"/>
                <a:gd name="connsiteY68" fmla="*/ 3623049 h 3728324"/>
                <a:gd name="connsiteX69" fmla="*/ 2854550 w 4215960"/>
                <a:gd name="connsiteY69" fmla="*/ 3554786 h 3728324"/>
                <a:gd name="connsiteX70" fmla="*/ 2897413 w 4215960"/>
                <a:gd name="connsiteY70" fmla="*/ 3538910 h 3728324"/>
                <a:gd name="connsiteX71" fmla="*/ 2878362 w 4215960"/>
                <a:gd name="connsiteY71" fmla="*/ 3497636 h 3728324"/>
                <a:gd name="connsiteX72" fmla="*/ 2930750 w 4215960"/>
                <a:gd name="connsiteY72" fmla="*/ 3507161 h 3728324"/>
                <a:gd name="connsiteX73" fmla="*/ 2910113 w 4215960"/>
                <a:gd name="connsiteY73" fmla="*/ 3473823 h 3728324"/>
                <a:gd name="connsiteX74" fmla="*/ 2931432 w 4215960"/>
                <a:gd name="connsiteY74" fmla="*/ 3457269 h 3728324"/>
                <a:gd name="connsiteX75" fmla="*/ 3052535 w 4215960"/>
                <a:gd name="connsiteY75" fmla="*/ 3542542 h 3728324"/>
                <a:gd name="connsiteX76" fmla="*/ 3087912 w 4215960"/>
                <a:gd name="connsiteY76" fmla="*/ 3529385 h 3728324"/>
                <a:gd name="connsiteX77" fmla="*/ 3140299 w 4215960"/>
                <a:gd name="connsiteY77" fmla="*/ 3594474 h 3728324"/>
                <a:gd name="connsiteX78" fmla="*/ 3160937 w 4215960"/>
                <a:gd name="connsiteY78" fmla="*/ 3653211 h 3728324"/>
                <a:gd name="connsiteX79" fmla="*/ 3268887 w 4215960"/>
                <a:gd name="connsiteY79" fmla="*/ 3672260 h 3728324"/>
                <a:gd name="connsiteX80" fmla="*/ 3208563 w 4215960"/>
                <a:gd name="connsiteY80" fmla="*/ 3605585 h 3728324"/>
                <a:gd name="connsiteX81" fmla="*/ 3205387 w 4215960"/>
                <a:gd name="connsiteY81" fmla="*/ 3537323 h 3728324"/>
                <a:gd name="connsiteX82" fmla="*/ 3259362 w 4215960"/>
                <a:gd name="connsiteY82" fmla="*/ 3592886 h 3728324"/>
                <a:gd name="connsiteX83" fmla="*/ 3308575 w 4215960"/>
                <a:gd name="connsiteY83" fmla="*/ 3597648 h 3728324"/>
                <a:gd name="connsiteX84" fmla="*/ 3302225 w 4215960"/>
                <a:gd name="connsiteY84" fmla="*/ 3548436 h 3728324"/>
                <a:gd name="connsiteX85" fmla="*/ 3362550 w 4215960"/>
                <a:gd name="connsiteY85" fmla="*/ 3553198 h 3728324"/>
                <a:gd name="connsiteX86" fmla="*/ 3424462 w 4215960"/>
                <a:gd name="connsiteY86" fmla="*/ 3596060 h 3728324"/>
                <a:gd name="connsiteX87" fmla="*/ 3456212 w 4215960"/>
                <a:gd name="connsiteY87" fmla="*/ 3583361 h 3728324"/>
                <a:gd name="connsiteX88" fmla="*/ 3449863 w 4215960"/>
                <a:gd name="connsiteY88" fmla="*/ 3548436 h 3728324"/>
                <a:gd name="connsiteX89" fmla="*/ 3491138 w 4215960"/>
                <a:gd name="connsiteY89" fmla="*/ 3524624 h 3728324"/>
                <a:gd name="connsiteX90" fmla="*/ 3575275 w 4215960"/>
                <a:gd name="connsiteY90" fmla="*/ 3581774 h 3728324"/>
                <a:gd name="connsiteX91" fmla="*/ 3592738 w 4215960"/>
                <a:gd name="connsiteY91" fmla="*/ 3480176 h 3728324"/>
                <a:gd name="connsiteX92" fmla="*/ 3567338 w 4215960"/>
                <a:gd name="connsiteY92" fmla="*/ 3457950 h 3728324"/>
                <a:gd name="connsiteX93" fmla="*/ 3494312 w 4215960"/>
                <a:gd name="connsiteY93" fmla="*/ 3415087 h 3728324"/>
                <a:gd name="connsiteX94" fmla="*/ 3516537 w 4215960"/>
                <a:gd name="connsiteY94" fmla="*/ 3389688 h 3728324"/>
                <a:gd name="connsiteX95" fmla="*/ 3537175 w 4215960"/>
                <a:gd name="connsiteY95" fmla="*/ 3367462 h 3728324"/>
                <a:gd name="connsiteX96" fmla="*/ 3591150 w 4215960"/>
                <a:gd name="connsiteY96" fmla="*/ 3399213 h 3728324"/>
                <a:gd name="connsiteX97" fmla="*/ 3597500 w 4215960"/>
                <a:gd name="connsiteY97" fmla="*/ 3354763 h 3728324"/>
                <a:gd name="connsiteX98" fmla="*/ 3541937 w 4215960"/>
                <a:gd name="connsiteY98" fmla="*/ 3330950 h 3728324"/>
                <a:gd name="connsiteX99" fmla="*/ 3540350 w 4215960"/>
                <a:gd name="connsiteY99" fmla="*/ 3321426 h 3728324"/>
                <a:gd name="connsiteX100" fmla="*/ 3527649 w 4215960"/>
                <a:gd name="connsiteY100" fmla="*/ 3283327 h 3728324"/>
                <a:gd name="connsiteX101" fmla="*/ 3533999 w 4215960"/>
                <a:gd name="connsiteY101" fmla="*/ 3235701 h 3728324"/>
                <a:gd name="connsiteX102" fmla="*/ 3545112 w 4215960"/>
                <a:gd name="connsiteY102" fmla="*/ 3180138 h 3728324"/>
                <a:gd name="connsiteX103" fmla="*/ 3507012 w 4215960"/>
                <a:gd name="connsiteY103" fmla="*/ 3149976 h 3728324"/>
                <a:gd name="connsiteX104" fmla="*/ 3540349 w 4215960"/>
                <a:gd name="connsiteY104" fmla="*/ 3140451 h 3728324"/>
                <a:gd name="connsiteX105" fmla="*/ 3518124 w 4215960"/>
                <a:gd name="connsiteY105" fmla="*/ 3103938 h 3728324"/>
                <a:gd name="connsiteX106" fmla="*/ 3556225 w 4215960"/>
                <a:gd name="connsiteY106" fmla="*/ 3099177 h 3728324"/>
                <a:gd name="connsiteX107" fmla="*/ 3562574 w 4215960"/>
                <a:gd name="connsiteY107" fmla="*/ 3065838 h 3728324"/>
                <a:gd name="connsiteX108" fmla="*/ 3624488 w 4215960"/>
                <a:gd name="connsiteY108" fmla="*/ 3075365 h 3728324"/>
                <a:gd name="connsiteX109" fmla="*/ 3657601 w 4215960"/>
                <a:gd name="connsiteY109" fmla="*/ 3090557 h 3728324"/>
                <a:gd name="connsiteX110" fmla="*/ 3623808 w 4215960"/>
                <a:gd name="connsiteY110" fmla="*/ 3131605 h 3728324"/>
                <a:gd name="connsiteX111" fmla="*/ 3662816 w 4215960"/>
                <a:gd name="connsiteY111" fmla="*/ 3239101 h 3728324"/>
                <a:gd name="connsiteX112" fmla="*/ 3715203 w 4215960"/>
                <a:gd name="connsiteY112" fmla="*/ 3270399 h 3728324"/>
                <a:gd name="connsiteX113" fmla="*/ 3767137 w 4215960"/>
                <a:gd name="connsiteY113" fmla="*/ 3228217 h 3728324"/>
                <a:gd name="connsiteX114" fmla="*/ 3852862 w 4215960"/>
                <a:gd name="connsiteY114" fmla="*/ 3179684 h 3728324"/>
                <a:gd name="connsiteX115" fmla="*/ 3835626 w 4215960"/>
                <a:gd name="connsiteY115" fmla="*/ 3090783 h 3728324"/>
                <a:gd name="connsiteX116" fmla="*/ 3912960 w 4215960"/>
                <a:gd name="connsiteY116" fmla="*/ 2958114 h 3728324"/>
                <a:gd name="connsiteX117" fmla="*/ 4205514 w 4215960"/>
                <a:gd name="connsiteY117" fmla="*/ 2624966 h 3728324"/>
                <a:gd name="connsiteX118" fmla="*/ 4124097 w 4215960"/>
                <a:gd name="connsiteY118" fmla="*/ 2615894 h 3728324"/>
                <a:gd name="connsiteX119" fmla="*/ 4128634 w 4215960"/>
                <a:gd name="connsiteY119" fmla="*/ 2524046 h 3728324"/>
                <a:gd name="connsiteX120" fmla="*/ 4079647 w 4215960"/>
                <a:gd name="connsiteY120" fmla="*/ 2498874 h 3728324"/>
                <a:gd name="connsiteX121" fmla="*/ 3995510 w 4215960"/>
                <a:gd name="connsiteY121" fmla="*/ 2530396 h 3728324"/>
                <a:gd name="connsiteX122" fmla="*/ 3958771 w 4215960"/>
                <a:gd name="connsiteY122" fmla="*/ 2494111 h 3728324"/>
                <a:gd name="connsiteX123" fmla="*/ 4003448 w 4215960"/>
                <a:gd name="connsiteY123" fmla="*/ 2471206 h 3728324"/>
                <a:gd name="connsiteX124" fmla="*/ 3874181 w 4215960"/>
                <a:gd name="connsiteY124" fmla="*/ 2258027 h 3728324"/>
                <a:gd name="connsiteX125" fmla="*/ 3889147 w 4215960"/>
                <a:gd name="connsiteY125" fmla="*/ 2227864 h 3728324"/>
                <a:gd name="connsiteX126" fmla="*/ 3865562 w 4215960"/>
                <a:gd name="connsiteY126" fmla="*/ 2112204 h 3728324"/>
                <a:gd name="connsiteX127" fmla="*/ 3706813 w 4215960"/>
                <a:gd name="connsiteY127" fmla="*/ 2101318 h 3728324"/>
                <a:gd name="connsiteX128" fmla="*/ 3673475 w 4215960"/>
                <a:gd name="connsiteY128" fmla="*/ 2150076 h 3728324"/>
                <a:gd name="connsiteX129" fmla="*/ 3584575 w 4215960"/>
                <a:gd name="connsiteY129" fmla="*/ 2164592 h 3728324"/>
                <a:gd name="connsiteX130" fmla="*/ 3590925 w 4215960"/>
                <a:gd name="connsiteY130" fmla="*/ 2142593 h 3728324"/>
                <a:gd name="connsiteX131" fmla="*/ 3537403 w 4215960"/>
                <a:gd name="connsiteY131" fmla="*/ 2126492 h 3728324"/>
                <a:gd name="connsiteX132" fmla="*/ 3512684 w 4215960"/>
                <a:gd name="connsiteY132" fmla="*/ 1961391 h 3728324"/>
                <a:gd name="connsiteX133" fmla="*/ 3232377 w 4215960"/>
                <a:gd name="connsiteY133" fmla="*/ 1894716 h 3728324"/>
                <a:gd name="connsiteX134" fmla="*/ 3096078 w 4215960"/>
                <a:gd name="connsiteY134" fmla="*/ 1938032 h 3728324"/>
                <a:gd name="connsiteX135" fmla="*/ 2964089 w 4215960"/>
                <a:gd name="connsiteY135" fmla="*/ 1930548 h 3728324"/>
                <a:gd name="connsiteX136" fmla="*/ 2831646 w 4215960"/>
                <a:gd name="connsiteY136" fmla="*/ 1819650 h 3728324"/>
                <a:gd name="connsiteX137" fmla="*/ 2618468 w 4215960"/>
                <a:gd name="connsiteY137" fmla="*/ 1516437 h 3728324"/>
                <a:gd name="connsiteX138" fmla="*/ 2220006 w 4215960"/>
                <a:gd name="connsiteY138" fmla="*/ 1376964 h 3728324"/>
                <a:gd name="connsiteX139" fmla="*/ 1983468 w 4215960"/>
                <a:gd name="connsiteY139" fmla="*/ 1064000 h 3728324"/>
                <a:gd name="connsiteX140" fmla="*/ 2017259 w 4215960"/>
                <a:gd name="connsiteY140" fmla="*/ 1039054 h 3728324"/>
                <a:gd name="connsiteX141" fmla="*/ 2076903 w 4215960"/>
                <a:gd name="connsiteY141" fmla="*/ 1122057 h 3728324"/>
                <a:gd name="connsiteX142" fmla="*/ 2097087 w 4215960"/>
                <a:gd name="connsiteY142" fmla="*/ 1104594 h 3728324"/>
                <a:gd name="connsiteX143" fmla="*/ 2140177 w 4215960"/>
                <a:gd name="connsiteY143" fmla="*/ 1135438 h 3728324"/>
                <a:gd name="connsiteX144" fmla="*/ 2228850 w 4215960"/>
                <a:gd name="connsiteY144" fmla="*/ 1081689 h 3728324"/>
                <a:gd name="connsiteX145" fmla="*/ 2244952 w 4215960"/>
                <a:gd name="connsiteY145" fmla="*/ 1061279 h 3728324"/>
                <a:gd name="connsiteX146" fmla="*/ 2303235 w 4215960"/>
                <a:gd name="connsiteY146" fmla="*/ 1061505 h 3728324"/>
                <a:gd name="connsiteX147" fmla="*/ 2319338 w 4215960"/>
                <a:gd name="connsiteY147" fmla="*/ 1028395 h 3728324"/>
                <a:gd name="connsiteX148" fmla="*/ 2300514 w 4215960"/>
                <a:gd name="connsiteY148" fmla="*/ 1002768 h 3728324"/>
                <a:gd name="connsiteX149" fmla="*/ 2233386 w 4215960"/>
                <a:gd name="connsiteY149" fmla="*/ 1022725 h 3728324"/>
                <a:gd name="connsiteX150" fmla="*/ 2211614 w 4215960"/>
                <a:gd name="connsiteY150" fmla="*/ 969204 h 3728324"/>
                <a:gd name="connsiteX151" fmla="*/ 2232932 w 4215960"/>
                <a:gd name="connsiteY151" fmla="*/ 939494 h 3728324"/>
                <a:gd name="connsiteX152" fmla="*/ 2176462 w 4215960"/>
                <a:gd name="connsiteY152" fmla="*/ 836080 h 3728324"/>
                <a:gd name="connsiteX153" fmla="*/ 2127931 w 4215960"/>
                <a:gd name="connsiteY153" fmla="*/ 874861 h 3728324"/>
                <a:gd name="connsiteX154" fmla="*/ 2038576 w 4215960"/>
                <a:gd name="connsiteY154" fmla="*/ 820205 h 3728324"/>
                <a:gd name="connsiteX155" fmla="*/ 2090510 w 4215960"/>
                <a:gd name="connsiteY155" fmla="*/ 727676 h 3728324"/>
                <a:gd name="connsiteX156" fmla="*/ 2047648 w 4215960"/>
                <a:gd name="connsiteY156" fmla="*/ 606573 h 3728324"/>
                <a:gd name="connsiteX157" fmla="*/ 2062389 w 4215960"/>
                <a:gd name="connsiteY157" fmla="*/ 482521 h 3728324"/>
                <a:gd name="connsiteX158" fmla="*/ 2157639 w 4215960"/>
                <a:gd name="connsiteY158" fmla="*/ 408816 h 3728324"/>
                <a:gd name="connsiteX159" fmla="*/ 2262868 w 4215960"/>
                <a:gd name="connsiteY159" fmla="*/ 386364 h 3728324"/>
                <a:gd name="connsiteX160" fmla="*/ 2199821 w 4215960"/>
                <a:gd name="connsiteY160" fmla="*/ 296557 h 3728324"/>
                <a:gd name="connsiteX161" fmla="*/ 2182585 w 4215960"/>
                <a:gd name="connsiteY161" fmla="*/ 341234 h 3728324"/>
                <a:gd name="connsiteX162" fmla="*/ 2139270 w 4215960"/>
                <a:gd name="connsiteY162" fmla="*/ 294063 h 3728324"/>
                <a:gd name="connsiteX163" fmla="*/ 2160588 w 4215960"/>
                <a:gd name="connsiteY163" fmla="*/ 208791 h 3728324"/>
                <a:gd name="connsiteX164" fmla="*/ 2233612 w 4215960"/>
                <a:gd name="connsiteY164" fmla="*/ 111500 h 3728324"/>
                <a:gd name="connsiteX165" fmla="*/ 2216603 w 4215960"/>
                <a:gd name="connsiteY165" fmla="*/ 4911 h 3728324"/>
                <a:gd name="connsiteX166" fmla="*/ 703943 w 4215960"/>
                <a:gd name="connsiteY166" fmla="*/ 181350 h 3728324"/>
                <a:gd name="connsiteX167" fmla="*/ 689428 w 4215960"/>
                <a:gd name="connsiteY167" fmla="*/ 166836 h 3728324"/>
                <a:gd name="connsiteX168" fmla="*/ 660400 w 4215960"/>
                <a:gd name="connsiteY168" fmla="*/ 159579 h 3728324"/>
                <a:gd name="connsiteX169" fmla="*/ 638628 w 4215960"/>
                <a:gd name="connsiteY169" fmla="*/ 152321 h 3728324"/>
                <a:gd name="connsiteX170" fmla="*/ 602343 w 4215960"/>
                <a:gd name="connsiteY170" fmla="*/ 116036 h 3728324"/>
                <a:gd name="connsiteX0" fmla="*/ 602343 w 4215960"/>
                <a:gd name="connsiteY0" fmla="*/ 120835 h 3733123"/>
                <a:gd name="connsiteX1" fmla="*/ 406400 w 4215960"/>
                <a:gd name="connsiteY1" fmla="*/ 128092 h 3733123"/>
                <a:gd name="connsiteX2" fmla="*/ 362857 w 4215960"/>
                <a:gd name="connsiteY2" fmla="*/ 157120 h 3733123"/>
                <a:gd name="connsiteX3" fmla="*/ 312057 w 4215960"/>
                <a:gd name="connsiteY3" fmla="*/ 171635 h 3733123"/>
                <a:gd name="connsiteX4" fmla="*/ 239485 w 4215960"/>
                <a:gd name="connsiteY4" fmla="*/ 222435 h 3733123"/>
                <a:gd name="connsiteX5" fmla="*/ 210457 w 4215960"/>
                <a:gd name="connsiteY5" fmla="*/ 229692 h 3733123"/>
                <a:gd name="connsiteX6" fmla="*/ 159657 w 4215960"/>
                <a:gd name="connsiteY6" fmla="*/ 258720 h 3733123"/>
                <a:gd name="connsiteX7" fmla="*/ 130628 w 4215960"/>
                <a:gd name="connsiteY7" fmla="*/ 287749 h 3733123"/>
                <a:gd name="connsiteX8" fmla="*/ 108857 w 4215960"/>
                <a:gd name="connsiteY8" fmla="*/ 309520 h 3733123"/>
                <a:gd name="connsiteX9" fmla="*/ 94343 w 4215960"/>
                <a:gd name="connsiteY9" fmla="*/ 324035 h 3733123"/>
                <a:gd name="connsiteX10" fmla="*/ 43543 w 4215960"/>
                <a:gd name="connsiteY10" fmla="*/ 403863 h 3733123"/>
                <a:gd name="connsiteX11" fmla="*/ 14514 w 4215960"/>
                <a:gd name="connsiteY11" fmla="*/ 483692 h 3733123"/>
                <a:gd name="connsiteX12" fmla="*/ 0 w 4215960"/>
                <a:gd name="connsiteY12" fmla="*/ 541749 h 3733123"/>
                <a:gd name="connsiteX13" fmla="*/ 7257 w 4215960"/>
                <a:gd name="connsiteY13" fmla="*/ 1514206 h 3733123"/>
                <a:gd name="connsiteX14" fmla="*/ 29028 w 4215960"/>
                <a:gd name="connsiteY14" fmla="*/ 1615806 h 3733123"/>
                <a:gd name="connsiteX15" fmla="*/ 43543 w 4215960"/>
                <a:gd name="connsiteY15" fmla="*/ 1652092 h 3733123"/>
                <a:gd name="connsiteX16" fmla="*/ 58057 w 4215960"/>
                <a:gd name="connsiteY16" fmla="*/ 1717406 h 3733123"/>
                <a:gd name="connsiteX17" fmla="*/ 79828 w 4215960"/>
                <a:gd name="connsiteY17" fmla="*/ 1768206 h 3733123"/>
                <a:gd name="connsiteX18" fmla="*/ 116114 w 4215960"/>
                <a:gd name="connsiteY18" fmla="*/ 1884320 h 3733123"/>
                <a:gd name="connsiteX19" fmla="*/ 137885 w 4215960"/>
                <a:gd name="connsiteY19" fmla="*/ 1949635 h 3733123"/>
                <a:gd name="connsiteX20" fmla="*/ 145143 w 4215960"/>
                <a:gd name="connsiteY20" fmla="*/ 1971406 h 3733123"/>
                <a:gd name="connsiteX21" fmla="*/ 166914 w 4215960"/>
                <a:gd name="connsiteY21" fmla="*/ 2014949 h 3733123"/>
                <a:gd name="connsiteX22" fmla="*/ 188685 w 4215960"/>
                <a:gd name="connsiteY22" fmla="*/ 2065749 h 3733123"/>
                <a:gd name="connsiteX23" fmla="*/ 195943 w 4215960"/>
                <a:gd name="connsiteY23" fmla="*/ 2094778 h 3733123"/>
                <a:gd name="connsiteX24" fmla="*/ 232228 w 4215960"/>
                <a:gd name="connsiteY24" fmla="*/ 2145578 h 3733123"/>
                <a:gd name="connsiteX25" fmla="*/ 254000 w 4215960"/>
                <a:gd name="connsiteY25" fmla="*/ 2203635 h 3733123"/>
                <a:gd name="connsiteX26" fmla="*/ 275771 w 4215960"/>
                <a:gd name="connsiteY26" fmla="*/ 2225406 h 3733123"/>
                <a:gd name="connsiteX27" fmla="*/ 312057 w 4215960"/>
                <a:gd name="connsiteY27" fmla="*/ 2297978 h 3733123"/>
                <a:gd name="connsiteX28" fmla="*/ 348343 w 4215960"/>
                <a:gd name="connsiteY28" fmla="*/ 2348778 h 3733123"/>
                <a:gd name="connsiteX29" fmla="*/ 355600 w 4215960"/>
                <a:gd name="connsiteY29" fmla="*/ 2370549 h 3733123"/>
                <a:gd name="connsiteX30" fmla="*/ 406400 w 4215960"/>
                <a:gd name="connsiteY30" fmla="*/ 2435863 h 3733123"/>
                <a:gd name="connsiteX31" fmla="*/ 435428 w 4215960"/>
                <a:gd name="connsiteY31" fmla="*/ 2501178 h 3733123"/>
                <a:gd name="connsiteX32" fmla="*/ 457200 w 4215960"/>
                <a:gd name="connsiteY32" fmla="*/ 2530206 h 3733123"/>
                <a:gd name="connsiteX33" fmla="*/ 471714 w 4215960"/>
                <a:gd name="connsiteY33" fmla="*/ 2588263 h 3733123"/>
                <a:gd name="connsiteX34" fmla="*/ 478971 w 4215960"/>
                <a:gd name="connsiteY34" fmla="*/ 2610035 h 3733123"/>
                <a:gd name="connsiteX35" fmla="*/ 486228 w 4215960"/>
                <a:gd name="connsiteY35" fmla="*/ 2639063 h 3733123"/>
                <a:gd name="connsiteX36" fmla="*/ 493485 w 4215960"/>
                <a:gd name="connsiteY36" fmla="*/ 2704378 h 3733123"/>
                <a:gd name="connsiteX37" fmla="*/ 515257 w 4215960"/>
                <a:gd name="connsiteY37" fmla="*/ 2762435 h 3733123"/>
                <a:gd name="connsiteX38" fmla="*/ 544285 w 4215960"/>
                <a:gd name="connsiteY38" fmla="*/ 2805978 h 3733123"/>
                <a:gd name="connsiteX39" fmla="*/ 573314 w 4215960"/>
                <a:gd name="connsiteY39" fmla="*/ 2856778 h 3733123"/>
                <a:gd name="connsiteX40" fmla="*/ 602343 w 4215960"/>
                <a:gd name="connsiteY40" fmla="*/ 2878549 h 3733123"/>
                <a:gd name="connsiteX41" fmla="*/ 645885 w 4215960"/>
                <a:gd name="connsiteY41" fmla="*/ 2922092 h 3733123"/>
                <a:gd name="connsiteX42" fmla="*/ 674914 w 4215960"/>
                <a:gd name="connsiteY42" fmla="*/ 2943863 h 3733123"/>
                <a:gd name="connsiteX43" fmla="*/ 711200 w 4215960"/>
                <a:gd name="connsiteY43" fmla="*/ 2987406 h 3733123"/>
                <a:gd name="connsiteX44" fmla="*/ 740228 w 4215960"/>
                <a:gd name="connsiteY44" fmla="*/ 3009178 h 3733123"/>
                <a:gd name="connsiteX45" fmla="*/ 812800 w 4215960"/>
                <a:gd name="connsiteY45" fmla="*/ 3074492 h 3733123"/>
                <a:gd name="connsiteX46" fmla="*/ 849085 w 4215960"/>
                <a:gd name="connsiteY46" fmla="*/ 3118035 h 3733123"/>
                <a:gd name="connsiteX47" fmla="*/ 870857 w 4215960"/>
                <a:gd name="connsiteY47" fmla="*/ 3132549 h 3733123"/>
                <a:gd name="connsiteX48" fmla="*/ 907143 w 4215960"/>
                <a:gd name="connsiteY48" fmla="*/ 3176092 h 3733123"/>
                <a:gd name="connsiteX49" fmla="*/ 936171 w 4215960"/>
                <a:gd name="connsiteY49" fmla="*/ 3197863 h 3733123"/>
                <a:gd name="connsiteX50" fmla="*/ 1030514 w 4215960"/>
                <a:gd name="connsiteY50" fmla="*/ 3241406 h 3733123"/>
                <a:gd name="connsiteX51" fmla="*/ 1480457 w 4215960"/>
                <a:gd name="connsiteY51" fmla="*/ 3226892 h 3733123"/>
                <a:gd name="connsiteX52" fmla="*/ 1531257 w 4215960"/>
                <a:gd name="connsiteY52" fmla="*/ 3212378 h 3733123"/>
                <a:gd name="connsiteX53" fmla="*/ 1618343 w 4215960"/>
                <a:gd name="connsiteY53" fmla="*/ 3205120 h 3733123"/>
                <a:gd name="connsiteX54" fmla="*/ 1698171 w 4215960"/>
                <a:gd name="connsiteY54" fmla="*/ 3190606 h 3733123"/>
                <a:gd name="connsiteX55" fmla="*/ 1756228 w 4215960"/>
                <a:gd name="connsiteY55" fmla="*/ 3183349 h 3733123"/>
                <a:gd name="connsiteX56" fmla="*/ 1785257 w 4215960"/>
                <a:gd name="connsiteY56" fmla="*/ 3168835 h 3733123"/>
                <a:gd name="connsiteX57" fmla="*/ 1850571 w 4215960"/>
                <a:gd name="connsiteY57" fmla="*/ 3147063 h 3733123"/>
                <a:gd name="connsiteX58" fmla="*/ 1886857 w 4215960"/>
                <a:gd name="connsiteY58" fmla="*/ 3132549 h 3733123"/>
                <a:gd name="connsiteX59" fmla="*/ 1988457 w 4215960"/>
                <a:gd name="connsiteY59" fmla="*/ 3118035 h 3733123"/>
                <a:gd name="connsiteX60" fmla="*/ 2017485 w 4215960"/>
                <a:gd name="connsiteY60" fmla="*/ 3110778 h 3733123"/>
                <a:gd name="connsiteX61" fmla="*/ 2637971 w 4215960"/>
                <a:gd name="connsiteY61" fmla="*/ 3457532 h 3733123"/>
                <a:gd name="connsiteX62" fmla="*/ 2724375 w 4215960"/>
                <a:gd name="connsiteY62" fmla="*/ 3643722 h 3733123"/>
                <a:gd name="connsiteX63" fmla="*/ 2784700 w 4215960"/>
                <a:gd name="connsiteY63" fmla="*/ 3702460 h 3733123"/>
                <a:gd name="connsiteX64" fmla="*/ 2795812 w 4215960"/>
                <a:gd name="connsiteY64" fmla="*/ 3672297 h 3733123"/>
                <a:gd name="connsiteX65" fmla="*/ 2841850 w 4215960"/>
                <a:gd name="connsiteY65" fmla="*/ 3645309 h 3733123"/>
                <a:gd name="connsiteX66" fmla="*/ 2892650 w 4215960"/>
                <a:gd name="connsiteY66" fmla="*/ 3718335 h 3733123"/>
                <a:gd name="connsiteX67" fmla="*/ 2941863 w 4215960"/>
                <a:gd name="connsiteY67" fmla="*/ 3721510 h 3733123"/>
                <a:gd name="connsiteX68" fmla="*/ 2897412 w 4215960"/>
                <a:gd name="connsiteY68" fmla="*/ 3627848 h 3733123"/>
                <a:gd name="connsiteX69" fmla="*/ 2854550 w 4215960"/>
                <a:gd name="connsiteY69" fmla="*/ 3559585 h 3733123"/>
                <a:gd name="connsiteX70" fmla="*/ 2897413 w 4215960"/>
                <a:gd name="connsiteY70" fmla="*/ 3543709 h 3733123"/>
                <a:gd name="connsiteX71" fmla="*/ 2878362 w 4215960"/>
                <a:gd name="connsiteY71" fmla="*/ 3502435 h 3733123"/>
                <a:gd name="connsiteX72" fmla="*/ 2930750 w 4215960"/>
                <a:gd name="connsiteY72" fmla="*/ 3511960 h 3733123"/>
                <a:gd name="connsiteX73" fmla="*/ 2910113 w 4215960"/>
                <a:gd name="connsiteY73" fmla="*/ 3478622 h 3733123"/>
                <a:gd name="connsiteX74" fmla="*/ 2931432 w 4215960"/>
                <a:gd name="connsiteY74" fmla="*/ 3462068 h 3733123"/>
                <a:gd name="connsiteX75" fmla="*/ 3052535 w 4215960"/>
                <a:gd name="connsiteY75" fmla="*/ 3547341 h 3733123"/>
                <a:gd name="connsiteX76" fmla="*/ 3087912 w 4215960"/>
                <a:gd name="connsiteY76" fmla="*/ 3534184 h 3733123"/>
                <a:gd name="connsiteX77" fmla="*/ 3140299 w 4215960"/>
                <a:gd name="connsiteY77" fmla="*/ 3599273 h 3733123"/>
                <a:gd name="connsiteX78" fmla="*/ 3160937 w 4215960"/>
                <a:gd name="connsiteY78" fmla="*/ 3658010 h 3733123"/>
                <a:gd name="connsiteX79" fmla="*/ 3268887 w 4215960"/>
                <a:gd name="connsiteY79" fmla="*/ 3677059 h 3733123"/>
                <a:gd name="connsiteX80" fmla="*/ 3208563 w 4215960"/>
                <a:gd name="connsiteY80" fmla="*/ 3610384 h 3733123"/>
                <a:gd name="connsiteX81" fmla="*/ 3205387 w 4215960"/>
                <a:gd name="connsiteY81" fmla="*/ 3542122 h 3733123"/>
                <a:gd name="connsiteX82" fmla="*/ 3259362 w 4215960"/>
                <a:gd name="connsiteY82" fmla="*/ 3597685 h 3733123"/>
                <a:gd name="connsiteX83" fmla="*/ 3308575 w 4215960"/>
                <a:gd name="connsiteY83" fmla="*/ 3602447 h 3733123"/>
                <a:gd name="connsiteX84" fmla="*/ 3302225 w 4215960"/>
                <a:gd name="connsiteY84" fmla="*/ 3553235 h 3733123"/>
                <a:gd name="connsiteX85" fmla="*/ 3362550 w 4215960"/>
                <a:gd name="connsiteY85" fmla="*/ 3557997 h 3733123"/>
                <a:gd name="connsiteX86" fmla="*/ 3424462 w 4215960"/>
                <a:gd name="connsiteY86" fmla="*/ 3600859 h 3733123"/>
                <a:gd name="connsiteX87" fmla="*/ 3456212 w 4215960"/>
                <a:gd name="connsiteY87" fmla="*/ 3588160 h 3733123"/>
                <a:gd name="connsiteX88" fmla="*/ 3449863 w 4215960"/>
                <a:gd name="connsiteY88" fmla="*/ 3553235 h 3733123"/>
                <a:gd name="connsiteX89" fmla="*/ 3491138 w 4215960"/>
                <a:gd name="connsiteY89" fmla="*/ 3529423 h 3733123"/>
                <a:gd name="connsiteX90" fmla="*/ 3575275 w 4215960"/>
                <a:gd name="connsiteY90" fmla="*/ 3586573 h 3733123"/>
                <a:gd name="connsiteX91" fmla="*/ 3592738 w 4215960"/>
                <a:gd name="connsiteY91" fmla="*/ 3484975 h 3733123"/>
                <a:gd name="connsiteX92" fmla="*/ 3567338 w 4215960"/>
                <a:gd name="connsiteY92" fmla="*/ 3462749 h 3733123"/>
                <a:gd name="connsiteX93" fmla="*/ 3494312 w 4215960"/>
                <a:gd name="connsiteY93" fmla="*/ 3419886 h 3733123"/>
                <a:gd name="connsiteX94" fmla="*/ 3516537 w 4215960"/>
                <a:gd name="connsiteY94" fmla="*/ 3394487 h 3733123"/>
                <a:gd name="connsiteX95" fmla="*/ 3537175 w 4215960"/>
                <a:gd name="connsiteY95" fmla="*/ 3372261 h 3733123"/>
                <a:gd name="connsiteX96" fmla="*/ 3591150 w 4215960"/>
                <a:gd name="connsiteY96" fmla="*/ 3404012 h 3733123"/>
                <a:gd name="connsiteX97" fmla="*/ 3597500 w 4215960"/>
                <a:gd name="connsiteY97" fmla="*/ 3359562 h 3733123"/>
                <a:gd name="connsiteX98" fmla="*/ 3541937 w 4215960"/>
                <a:gd name="connsiteY98" fmla="*/ 3335749 h 3733123"/>
                <a:gd name="connsiteX99" fmla="*/ 3540350 w 4215960"/>
                <a:gd name="connsiteY99" fmla="*/ 3326225 h 3733123"/>
                <a:gd name="connsiteX100" fmla="*/ 3527649 w 4215960"/>
                <a:gd name="connsiteY100" fmla="*/ 3288126 h 3733123"/>
                <a:gd name="connsiteX101" fmla="*/ 3533999 w 4215960"/>
                <a:gd name="connsiteY101" fmla="*/ 3240500 h 3733123"/>
                <a:gd name="connsiteX102" fmla="*/ 3545112 w 4215960"/>
                <a:gd name="connsiteY102" fmla="*/ 3184937 h 3733123"/>
                <a:gd name="connsiteX103" fmla="*/ 3507012 w 4215960"/>
                <a:gd name="connsiteY103" fmla="*/ 3154775 h 3733123"/>
                <a:gd name="connsiteX104" fmla="*/ 3540349 w 4215960"/>
                <a:gd name="connsiteY104" fmla="*/ 3145250 h 3733123"/>
                <a:gd name="connsiteX105" fmla="*/ 3518124 w 4215960"/>
                <a:gd name="connsiteY105" fmla="*/ 3108737 h 3733123"/>
                <a:gd name="connsiteX106" fmla="*/ 3556225 w 4215960"/>
                <a:gd name="connsiteY106" fmla="*/ 3103976 h 3733123"/>
                <a:gd name="connsiteX107" fmla="*/ 3562574 w 4215960"/>
                <a:gd name="connsiteY107" fmla="*/ 3070637 h 3733123"/>
                <a:gd name="connsiteX108" fmla="*/ 3624488 w 4215960"/>
                <a:gd name="connsiteY108" fmla="*/ 3080164 h 3733123"/>
                <a:gd name="connsiteX109" fmla="*/ 3657601 w 4215960"/>
                <a:gd name="connsiteY109" fmla="*/ 3095356 h 3733123"/>
                <a:gd name="connsiteX110" fmla="*/ 3623808 w 4215960"/>
                <a:gd name="connsiteY110" fmla="*/ 3136404 h 3733123"/>
                <a:gd name="connsiteX111" fmla="*/ 3662816 w 4215960"/>
                <a:gd name="connsiteY111" fmla="*/ 3243900 h 3733123"/>
                <a:gd name="connsiteX112" fmla="*/ 3715203 w 4215960"/>
                <a:gd name="connsiteY112" fmla="*/ 3275198 h 3733123"/>
                <a:gd name="connsiteX113" fmla="*/ 3767137 w 4215960"/>
                <a:gd name="connsiteY113" fmla="*/ 3233016 h 3733123"/>
                <a:gd name="connsiteX114" fmla="*/ 3852862 w 4215960"/>
                <a:gd name="connsiteY114" fmla="*/ 3184483 h 3733123"/>
                <a:gd name="connsiteX115" fmla="*/ 3835626 w 4215960"/>
                <a:gd name="connsiteY115" fmla="*/ 3095582 h 3733123"/>
                <a:gd name="connsiteX116" fmla="*/ 3912960 w 4215960"/>
                <a:gd name="connsiteY116" fmla="*/ 2962913 h 3733123"/>
                <a:gd name="connsiteX117" fmla="*/ 4205514 w 4215960"/>
                <a:gd name="connsiteY117" fmla="*/ 2629765 h 3733123"/>
                <a:gd name="connsiteX118" fmla="*/ 4124097 w 4215960"/>
                <a:gd name="connsiteY118" fmla="*/ 2620693 h 3733123"/>
                <a:gd name="connsiteX119" fmla="*/ 4128634 w 4215960"/>
                <a:gd name="connsiteY119" fmla="*/ 2528845 h 3733123"/>
                <a:gd name="connsiteX120" fmla="*/ 4079647 w 4215960"/>
                <a:gd name="connsiteY120" fmla="*/ 2503673 h 3733123"/>
                <a:gd name="connsiteX121" fmla="*/ 3995510 w 4215960"/>
                <a:gd name="connsiteY121" fmla="*/ 2535195 h 3733123"/>
                <a:gd name="connsiteX122" fmla="*/ 3958771 w 4215960"/>
                <a:gd name="connsiteY122" fmla="*/ 2498910 h 3733123"/>
                <a:gd name="connsiteX123" fmla="*/ 4003448 w 4215960"/>
                <a:gd name="connsiteY123" fmla="*/ 2476005 h 3733123"/>
                <a:gd name="connsiteX124" fmla="*/ 3874181 w 4215960"/>
                <a:gd name="connsiteY124" fmla="*/ 2262826 h 3733123"/>
                <a:gd name="connsiteX125" fmla="*/ 3889147 w 4215960"/>
                <a:gd name="connsiteY125" fmla="*/ 2232663 h 3733123"/>
                <a:gd name="connsiteX126" fmla="*/ 3865562 w 4215960"/>
                <a:gd name="connsiteY126" fmla="*/ 2117003 h 3733123"/>
                <a:gd name="connsiteX127" fmla="*/ 3706813 w 4215960"/>
                <a:gd name="connsiteY127" fmla="*/ 2106117 h 3733123"/>
                <a:gd name="connsiteX128" fmla="*/ 3673475 w 4215960"/>
                <a:gd name="connsiteY128" fmla="*/ 2154875 h 3733123"/>
                <a:gd name="connsiteX129" fmla="*/ 3584575 w 4215960"/>
                <a:gd name="connsiteY129" fmla="*/ 2169391 h 3733123"/>
                <a:gd name="connsiteX130" fmla="*/ 3590925 w 4215960"/>
                <a:gd name="connsiteY130" fmla="*/ 2147392 h 3733123"/>
                <a:gd name="connsiteX131" fmla="*/ 3537403 w 4215960"/>
                <a:gd name="connsiteY131" fmla="*/ 2131291 h 3733123"/>
                <a:gd name="connsiteX132" fmla="*/ 3512684 w 4215960"/>
                <a:gd name="connsiteY132" fmla="*/ 1966190 h 3733123"/>
                <a:gd name="connsiteX133" fmla="*/ 3232377 w 4215960"/>
                <a:gd name="connsiteY133" fmla="*/ 1899515 h 3733123"/>
                <a:gd name="connsiteX134" fmla="*/ 3096078 w 4215960"/>
                <a:gd name="connsiteY134" fmla="*/ 1942831 h 3733123"/>
                <a:gd name="connsiteX135" fmla="*/ 2964089 w 4215960"/>
                <a:gd name="connsiteY135" fmla="*/ 1935347 h 3733123"/>
                <a:gd name="connsiteX136" fmla="*/ 2831646 w 4215960"/>
                <a:gd name="connsiteY136" fmla="*/ 1824449 h 3733123"/>
                <a:gd name="connsiteX137" fmla="*/ 2618468 w 4215960"/>
                <a:gd name="connsiteY137" fmla="*/ 1521236 h 3733123"/>
                <a:gd name="connsiteX138" fmla="*/ 2220006 w 4215960"/>
                <a:gd name="connsiteY138" fmla="*/ 1381763 h 3733123"/>
                <a:gd name="connsiteX139" fmla="*/ 1983468 w 4215960"/>
                <a:gd name="connsiteY139" fmla="*/ 1068799 h 3733123"/>
                <a:gd name="connsiteX140" fmla="*/ 2017259 w 4215960"/>
                <a:gd name="connsiteY140" fmla="*/ 1043853 h 3733123"/>
                <a:gd name="connsiteX141" fmla="*/ 2076903 w 4215960"/>
                <a:gd name="connsiteY141" fmla="*/ 1126856 h 3733123"/>
                <a:gd name="connsiteX142" fmla="*/ 2097087 w 4215960"/>
                <a:gd name="connsiteY142" fmla="*/ 1109393 h 3733123"/>
                <a:gd name="connsiteX143" fmla="*/ 2140177 w 4215960"/>
                <a:gd name="connsiteY143" fmla="*/ 1140237 h 3733123"/>
                <a:gd name="connsiteX144" fmla="*/ 2228850 w 4215960"/>
                <a:gd name="connsiteY144" fmla="*/ 1086488 h 3733123"/>
                <a:gd name="connsiteX145" fmla="*/ 2244952 w 4215960"/>
                <a:gd name="connsiteY145" fmla="*/ 1066078 h 3733123"/>
                <a:gd name="connsiteX146" fmla="*/ 2303235 w 4215960"/>
                <a:gd name="connsiteY146" fmla="*/ 1066304 h 3733123"/>
                <a:gd name="connsiteX147" fmla="*/ 2319338 w 4215960"/>
                <a:gd name="connsiteY147" fmla="*/ 1033194 h 3733123"/>
                <a:gd name="connsiteX148" fmla="*/ 2300514 w 4215960"/>
                <a:gd name="connsiteY148" fmla="*/ 1007567 h 3733123"/>
                <a:gd name="connsiteX149" fmla="*/ 2233386 w 4215960"/>
                <a:gd name="connsiteY149" fmla="*/ 1027524 h 3733123"/>
                <a:gd name="connsiteX150" fmla="*/ 2211614 w 4215960"/>
                <a:gd name="connsiteY150" fmla="*/ 974003 h 3733123"/>
                <a:gd name="connsiteX151" fmla="*/ 2232932 w 4215960"/>
                <a:gd name="connsiteY151" fmla="*/ 944293 h 3733123"/>
                <a:gd name="connsiteX152" fmla="*/ 2176462 w 4215960"/>
                <a:gd name="connsiteY152" fmla="*/ 840879 h 3733123"/>
                <a:gd name="connsiteX153" fmla="*/ 2127931 w 4215960"/>
                <a:gd name="connsiteY153" fmla="*/ 879660 h 3733123"/>
                <a:gd name="connsiteX154" fmla="*/ 2038576 w 4215960"/>
                <a:gd name="connsiteY154" fmla="*/ 825004 h 3733123"/>
                <a:gd name="connsiteX155" fmla="*/ 2090510 w 4215960"/>
                <a:gd name="connsiteY155" fmla="*/ 732475 h 3733123"/>
                <a:gd name="connsiteX156" fmla="*/ 2047648 w 4215960"/>
                <a:gd name="connsiteY156" fmla="*/ 611372 h 3733123"/>
                <a:gd name="connsiteX157" fmla="*/ 2062389 w 4215960"/>
                <a:gd name="connsiteY157" fmla="*/ 487320 h 3733123"/>
                <a:gd name="connsiteX158" fmla="*/ 2157639 w 4215960"/>
                <a:gd name="connsiteY158" fmla="*/ 413615 h 3733123"/>
                <a:gd name="connsiteX159" fmla="*/ 2262868 w 4215960"/>
                <a:gd name="connsiteY159" fmla="*/ 391163 h 3733123"/>
                <a:gd name="connsiteX160" fmla="*/ 2199821 w 4215960"/>
                <a:gd name="connsiteY160" fmla="*/ 301356 h 3733123"/>
                <a:gd name="connsiteX161" fmla="*/ 2182585 w 4215960"/>
                <a:gd name="connsiteY161" fmla="*/ 346033 h 3733123"/>
                <a:gd name="connsiteX162" fmla="*/ 2139270 w 4215960"/>
                <a:gd name="connsiteY162" fmla="*/ 298862 h 3733123"/>
                <a:gd name="connsiteX163" fmla="*/ 2160588 w 4215960"/>
                <a:gd name="connsiteY163" fmla="*/ 213590 h 3733123"/>
                <a:gd name="connsiteX164" fmla="*/ 2233612 w 4215960"/>
                <a:gd name="connsiteY164" fmla="*/ 116299 h 3733123"/>
                <a:gd name="connsiteX165" fmla="*/ 2216603 w 4215960"/>
                <a:gd name="connsiteY165" fmla="*/ 9710 h 3733123"/>
                <a:gd name="connsiteX166" fmla="*/ 2142218 w 4215960"/>
                <a:gd name="connsiteY166" fmla="*/ 79786 h 3733123"/>
                <a:gd name="connsiteX167" fmla="*/ 689428 w 4215960"/>
                <a:gd name="connsiteY167" fmla="*/ 171635 h 3733123"/>
                <a:gd name="connsiteX168" fmla="*/ 660400 w 4215960"/>
                <a:gd name="connsiteY168" fmla="*/ 164378 h 3733123"/>
                <a:gd name="connsiteX169" fmla="*/ 638628 w 4215960"/>
                <a:gd name="connsiteY169" fmla="*/ 157120 h 3733123"/>
                <a:gd name="connsiteX170" fmla="*/ 602343 w 4215960"/>
                <a:gd name="connsiteY170" fmla="*/ 120835 h 3733123"/>
                <a:gd name="connsiteX0" fmla="*/ 602343 w 4215960"/>
                <a:gd name="connsiteY0" fmla="*/ 131593 h 3743881"/>
                <a:gd name="connsiteX1" fmla="*/ 406400 w 4215960"/>
                <a:gd name="connsiteY1" fmla="*/ 138850 h 3743881"/>
                <a:gd name="connsiteX2" fmla="*/ 362857 w 4215960"/>
                <a:gd name="connsiteY2" fmla="*/ 167878 h 3743881"/>
                <a:gd name="connsiteX3" fmla="*/ 312057 w 4215960"/>
                <a:gd name="connsiteY3" fmla="*/ 182393 h 3743881"/>
                <a:gd name="connsiteX4" fmla="*/ 239485 w 4215960"/>
                <a:gd name="connsiteY4" fmla="*/ 233193 h 3743881"/>
                <a:gd name="connsiteX5" fmla="*/ 210457 w 4215960"/>
                <a:gd name="connsiteY5" fmla="*/ 240450 h 3743881"/>
                <a:gd name="connsiteX6" fmla="*/ 159657 w 4215960"/>
                <a:gd name="connsiteY6" fmla="*/ 269478 h 3743881"/>
                <a:gd name="connsiteX7" fmla="*/ 130628 w 4215960"/>
                <a:gd name="connsiteY7" fmla="*/ 298507 h 3743881"/>
                <a:gd name="connsiteX8" fmla="*/ 108857 w 4215960"/>
                <a:gd name="connsiteY8" fmla="*/ 320278 h 3743881"/>
                <a:gd name="connsiteX9" fmla="*/ 94343 w 4215960"/>
                <a:gd name="connsiteY9" fmla="*/ 334793 h 3743881"/>
                <a:gd name="connsiteX10" fmla="*/ 43543 w 4215960"/>
                <a:gd name="connsiteY10" fmla="*/ 414621 h 3743881"/>
                <a:gd name="connsiteX11" fmla="*/ 14514 w 4215960"/>
                <a:gd name="connsiteY11" fmla="*/ 494450 h 3743881"/>
                <a:gd name="connsiteX12" fmla="*/ 0 w 4215960"/>
                <a:gd name="connsiteY12" fmla="*/ 552507 h 3743881"/>
                <a:gd name="connsiteX13" fmla="*/ 7257 w 4215960"/>
                <a:gd name="connsiteY13" fmla="*/ 1524964 h 3743881"/>
                <a:gd name="connsiteX14" fmla="*/ 29028 w 4215960"/>
                <a:gd name="connsiteY14" fmla="*/ 1626564 h 3743881"/>
                <a:gd name="connsiteX15" fmla="*/ 43543 w 4215960"/>
                <a:gd name="connsiteY15" fmla="*/ 1662850 h 3743881"/>
                <a:gd name="connsiteX16" fmla="*/ 58057 w 4215960"/>
                <a:gd name="connsiteY16" fmla="*/ 1728164 h 3743881"/>
                <a:gd name="connsiteX17" fmla="*/ 79828 w 4215960"/>
                <a:gd name="connsiteY17" fmla="*/ 1778964 h 3743881"/>
                <a:gd name="connsiteX18" fmla="*/ 116114 w 4215960"/>
                <a:gd name="connsiteY18" fmla="*/ 1895078 h 3743881"/>
                <a:gd name="connsiteX19" fmla="*/ 137885 w 4215960"/>
                <a:gd name="connsiteY19" fmla="*/ 1960393 h 3743881"/>
                <a:gd name="connsiteX20" fmla="*/ 145143 w 4215960"/>
                <a:gd name="connsiteY20" fmla="*/ 1982164 h 3743881"/>
                <a:gd name="connsiteX21" fmla="*/ 166914 w 4215960"/>
                <a:gd name="connsiteY21" fmla="*/ 2025707 h 3743881"/>
                <a:gd name="connsiteX22" fmla="*/ 188685 w 4215960"/>
                <a:gd name="connsiteY22" fmla="*/ 2076507 h 3743881"/>
                <a:gd name="connsiteX23" fmla="*/ 195943 w 4215960"/>
                <a:gd name="connsiteY23" fmla="*/ 2105536 h 3743881"/>
                <a:gd name="connsiteX24" fmla="*/ 232228 w 4215960"/>
                <a:gd name="connsiteY24" fmla="*/ 2156336 h 3743881"/>
                <a:gd name="connsiteX25" fmla="*/ 254000 w 4215960"/>
                <a:gd name="connsiteY25" fmla="*/ 2214393 h 3743881"/>
                <a:gd name="connsiteX26" fmla="*/ 275771 w 4215960"/>
                <a:gd name="connsiteY26" fmla="*/ 2236164 h 3743881"/>
                <a:gd name="connsiteX27" fmla="*/ 312057 w 4215960"/>
                <a:gd name="connsiteY27" fmla="*/ 2308736 h 3743881"/>
                <a:gd name="connsiteX28" fmla="*/ 348343 w 4215960"/>
                <a:gd name="connsiteY28" fmla="*/ 2359536 h 3743881"/>
                <a:gd name="connsiteX29" fmla="*/ 355600 w 4215960"/>
                <a:gd name="connsiteY29" fmla="*/ 2381307 h 3743881"/>
                <a:gd name="connsiteX30" fmla="*/ 406400 w 4215960"/>
                <a:gd name="connsiteY30" fmla="*/ 2446621 h 3743881"/>
                <a:gd name="connsiteX31" fmla="*/ 435428 w 4215960"/>
                <a:gd name="connsiteY31" fmla="*/ 2511936 h 3743881"/>
                <a:gd name="connsiteX32" fmla="*/ 457200 w 4215960"/>
                <a:gd name="connsiteY32" fmla="*/ 2540964 h 3743881"/>
                <a:gd name="connsiteX33" fmla="*/ 471714 w 4215960"/>
                <a:gd name="connsiteY33" fmla="*/ 2599021 h 3743881"/>
                <a:gd name="connsiteX34" fmla="*/ 478971 w 4215960"/>
                <a:gd name="connsiteY34" fmla="*/ 2620793 h 3743881"/>
                <a:gd name="connsiteX35" fmla="*/ 486228 w 4215960"/>
                <a:gd name="connsiteY35" fmla="*/ 2649821 h 3743881"/>
                <a:gd name="connsiteX36" fmla="*/ 493485 w 4215960"/>
                <a:gd name="connsiteY36" fmla="*/ 2715136 h 3743881"/>
                <a:gd name="connsiteX37" fmla="*/ 515257 w 4215960"/>
                <a:gd name="connsiteY37" fmla="*/ 2773193 h 3743881"/>
                <a:gd name="connsiteX38" fmla="*/ 544285 w 4215960"/>
                <a:gd name="connsiteY38" fmla="*/ 2816736 h 3743881"/>
                <a:gd name="connsiteX39" fmla="*/ 573314 w 4215960"/>
                <a:gd name="connsiteY39" fmla="*/ 2867536 h 3743881"/>
                <a:gd name="connsiteX40" fmla="*/ 602343 w 4215960"/>
                <a:gd name="connsiteY40" fmla="*/ 2889307 h 3743881"/>
                <a:gd name="connsiteX41" fmla="*/ 645885 w 4215960"/>
                <a:gd name="connsiteY41" fmla="*/ 2932850 h 3743881"/>
                <a:gd name="connsiteX42" fmla="*/ 674914 w 4215960"/>
                <a:gd name="connsiteY42" fmla="*/ 2954621 h 3743881"/>
                <a:gd name="connsiteX43" fmla="*/ 711200 w 4215960"/>
                <a:gd name="connsiteY43" fmla="*/ 2998164 h 3743881"/>
                <a:gd name="connsiteX44" fmla="*/ 740228 w 4215960"/>
                <a:gd name="connsiteY44" fmla="*/ 3019936 h 3743881"/>
                <a:gd name="connsiteX45" fmla="*/ 812800 w 4215960"/>
                <a:gd name="connsiteY45" fmla="*/ 3085250 h 3743881"/>
                <a:gd name="connsiteX46" fmla="*/ 849085 w 4215960"/>
                <a:gd name="connsiteY46" fmla="*/ 3128793 h 3743881"/>
                <a:gd name="connsiteX47" fmla="*/ 870857 w 4215960"/>
                <a:gd name="connsiteY47" fmla="*/ 3143307 h 3743881"/>
                <a:gd name="connsiteX48" fmla="*/ 907143 w 4215960"/>
                <a:gd name="connsiteY48" fmla="*/ 3186850 h 3743881"/>
                <a:gd name="connsiteX49" fmla="*/ 936171 w 4215960"/>
                <a:gd name="connsiteY49" fmla="*/ 3208621 h 3743881"/>
                <a:gd name="connsiteX50" fmla="*/ 1030514 w 4215960"/>
                <a:gd name="connsiteY50" fmla="*/ 3252164 h 3743881"/>
                <a:gd name="connsiteX51" fmla="*/ 1480457 w 4215960"/>
                <a:gd name="connsiteY51" fmla="*/ 3237650 h 3743881"/>
                <a:gd name="connsiteX52" fmla="*/ 1531257 w 4215960"/>
                <a:gd name="connsiteY52" fmla="*/ 3223136 h 3743881"/>
                <a:gd name="connsiteX53" fmla="*/ 1618343 w 4215960"/>
                <a:gd name="connsiteY53" fmla="*/ 3215878 h 3743881"/>
                <a:gd name="connsiteX54" fmla="*/ 1698171 w 4215960"/>
                <a:gd name="connsiteY54" fmla="*/ 3201364 h 3743881"/>
                <a:gd name="connsiteX55" fmla="*/ 1756228 w 4215960"/>
                <a:gd name="connsiteY55" fmla="*/ 3194107 h 3743881"/>
                <a:gd name="connsiteX56" fmla="*/ 1785257 w 4215960"/>
                <a:gd name="connsiteY56" fmla="*/ 3179593 h 3743881"/>
                <a:gd name="connsiteX57" fmla="*/ 1850571 w 4215960"/>
                <a:gd name="connsiteY57" fmla="*/ 3157821 h 3743881"/>
                <a:gd name="connsiteX58" fmla="*/ 1886857 w 4215960"/>
                <a:gd name="connsiteY58" fmla="*/ 3143307 h 3743881"/>
                <a:gd name="connsiteX59" fmla="*/ 1988457 w 4215960"/>
                <a:gd name="connsiteY59" fmla="*/ 3128793 h 3743881"/>
                <a:gd name="connsiteX60" fmla="*/ 2017485 w 4215960"/>
                <a:gd name="connsiteY60" fmla="*/ 3121536 h 3743881"/>
                <a:gd name="connsiteX61" fmla="*/ 2637971 w 4215960"/>
                <a:gd name="connsiteY61" fmla="*/ 3468290 h 3743881"/>
                <a:gd name="connsiteX62" fmla="*/ 2724375 w 4215960"/>
                <a:gd name="connsiteY62" fmla="*/ 3654480 h 3743881"/>
                <a:gd name="connsiteX63" fmla="*/ 2784700 w 4215960"/>
                <a:gd name="connsiteY63" fmla="*/ 3713218 h 3743881"/>
                <a:gd name="connsiteX64" fmla="*/ 2795812 w 4215960"/>
                <a:gd name="connsiteY64" fmla="*/ 3683055 h 3743881"/>
                <a:gd name="connsiteX65" fmla="*/ 2841850 w 4215960"/>
                <a:gd name="connsiteY65" fmla="*/ 3656067 h 3743881"/>
                <a:gd name="connsiteX66" fmla="*/ 2892650 w 4215960"/>
                <a:gd name="connsiteY66" fmla="*/ 3729093 h 3743881"/>
                <a:gd name="connsiteX67" fmla="*/ 2941863 w 4215960"/>
                <a:gd name="connsiteY67" fmla="*/ 3732268 h 3743881"/>
                <a:gd name="connsiteX68" fmla="*/ 2897412 w 4215960"/>
                <a:gd name="connsiteY68" fmla="*/ 3638606 h 3743881"/>
                <a:gd name="connsiteX69" fmla="*/ 2854550 w 4215960"/>
                <a:gd name="connsiteY69" fmla="*/ 3570343 h 3743881"/>
                <a:gd name="connsiteX70" fmla="*/ 2897413 w 4215960"/>
                <a:gd name="connsiteY70" fmla="*/ 3554467 h 3743881"/>
                <a:gd name="connsiteX71" fmla="*/ 2878362 w 4215960"/>
                <a:gd name="connsiteY71" fmla="*/ 3513193 h 3743881"/>
                <a:gd name="connsiteX72" fmla="*/ 2930750 w 4215960"/>
                <a:gd name="connsiteY72" fmla="*/ 3522718 h 3743881"/>
                <a:gd name="connsiteX73" fmla="*/ 2910113 w 4215960"/>
                <a:gd name="connsiteY73" fmla="*/ 3489380 h 3743881"/>
                <a:gd name="connsiteX74" fmla="*/ 2931432 w 4215960"/>
                <a:gd name="connsiteY74" fmla="*/ 3472826 h 3743881"/>
                <a:gd name="connsiteX75" fmla="*/ 3052535 w 4215960"/>
                <a:gd name="connsiteY75" fmla="*/ 3558099 h 3743881"/>
                <a:gd name="connsiteX76" fmla="*/ 3087912 w 4215960"/>
                <a:gd name="connsiteY76" fmla="*/ 3544942 h 3743881"/>
                <a:gd name="connsiteX77" fmla="*/ 3140299 w 4215960"/>
                <a:gd name="connsiteY77" fmla="*/ 3610031 h 3743881"/>
                <a:gd name="connsiteX78" fmla="*/ 3160937 w 4215960"/>
                <a:gd name="connsiteY78" fmla="*/ 3668768 h 3743881"/>
                <a:gd name="connsiteX79" fmla="*/ 3268887 w 4215960"/>
                <a:gd name="connsiteY79" fmla="*/ 3687817 h 3743881"/>
                <a:gd name="connsiteX80" fmla="*/ 3208563 w 4215960"/>
                <a:gd name="connsiteY80" fmla="*/ 3621142 h 3743881"/>
                <a:gd name="connsiteX81" fmla="*/ 3205387 w 4215960"/>
                <a:gd name="connsiteY81" fmla="*/ 3552880 h 3743881"/>
                <a:gd name="connsiteX82" fmla="*/ 3259362 w 4215960"/>
                <a:gd name="connsiteY82" fmla="*/ 3608443 h 3743881"/>
                <a:gd name="connsiteX83" fmla="*/ 3308575 w 4215960"/>
                <a:gd name="connsiteY83" fmla="*/ 3613205 h 3743881"/>
                <a:gd name="connsiteX84" fmla="*/ 3302225 w 4215960"/>
                <a:gd name="connsiteY84" fmla="*/ 3563993 h 3743881"/>
                <a:gd name="connsiteX85" fmla="*/ 3362550 w 4215960"/>
                <a:gd name="connsiteY85" fmla="*/ 3568755 h 3743881"/>
                <a:gd name="connsiteX86" fmla="*/ 3424462 w 4215960"/>
                <a:gd name="connsiteY86" fmla="*/ 3611617 h 3743881"/>
                <a:gd name="connsiteX87" fmla="*/ 3456212 w 4215960"/>
                <a:gd name="connsiteY87" fmla="*/ 3598918 h 3743881"/>
                <a:gd name="connsiteX88" fmla="*/ 3449863 w 4215960"/>
                <a:gd name="connsiteY88" fmla="*/ 3563993 h 3743881"/>
                <a:gd name="connsiteX89" fmla="*/ 3491138 w 4215960"/>
                <a:gd name="connsiteY89" fmla="*/ 3540181 h 3743881"/>
                <a:gd name="connsiteX90" fmla="*/ 3575275 w 4215960"/>
                <a:gd name="connsiteY90" fmla="*/ 3597331 h 3743881"/>
                <a:gd name="connsiteX91" fmla="*/ 3592738 w 4215960"/>
                <a:gd name="connsiteY91" fmla="*/ 3495733 h 3743881"/>
                <a:gd name="connsiteX92" fmla="*/ 3567338 w 4215960"/>
                <a:gd name="connsiteY92" fmla="*/ 3473507 h 3743881"/>
                <a:gd name="connsiteX93" fmla="*/ 3494312 w 4215960"/>
                <a:gd name="connsiteY93" fmla="*/ 3430644 h 3743881"/>
                <a:gd name="connsiteX94" fmla="*/ 3516537 w 4215960"/>
                <a:gd name="connsiteY94" fmla="*/ 3405245 h 3743881"/>
                <a:gd name="connsiteX95" fmla="*/ 3537175 w 4215960"/>
                <a:gd name="connsiteY95" fmla="*/ 3383019 h 3743881"/>
                <a:gd name="connsiteX96" fmla="*/ 3591150 w 4215960"/>
                <a:gd name="connsiteY96" fmla="*/ 3414770 h 3743881"/>
                <a:gd name="connsiteX97" fmla="*/ 3597500 w 4215960"/>
                <a:gd name="connsiteY97" fmla="*/ 3370320 h 3743881"/>
                <a:gd name="connsiteX98" fmla="*/ 3541937 w 4215960"/>
                <a:gd name="connsiteY98" fmla="*/ 3346507 h 3743881"/>
                <a:gd name="connsiteX99" fmla="*/ 3540350 w 4215960"/>
                <a:gd name="connsiteY99" fmla="*/ 3336983 h 3743881"/>
                <a:gd name="connsiteX100" fmla="*/ 3527649 w 4215960"/>
                <a:gd name="connsiteY100" fmla="*/ 3298884 h 3743881"/>
                <a:gd name="connsiteX101" fmla="*/ 3533999 w 4215960"/>
                <a:gd name="connsiteY101" fmla="*/ 3251258 h 3743881"/>
                <a:gd name="connsiteX102" fmla="*/ 3545112 w 4215960"/>
                <a:gd name="connsiteY102" fmla="*/ 3195695 h 3743881"/>
                <a:gd name="connsiteX103" fmla="*/ 3507012 w 4215960"/>
                <a:gd name="connsiteY103" fmla="*/ 3165533 h 3743881"/>
                <a:gd name="connsiteX104" fmla="*/ 3540349 w 4215960"/>
                <a:gd name="connsiteY104" fmla="*/ 3156008 h 3743881"/>
                <a:gd name="connsiteX105" fmla="*/ 3518124 w 4215960"/>
                <a:gd name="connsiteY105" fmla="*/ 3119495 h 3743881"/>
                <a:gd name="connsiteX106" fmla="*/ 3556225 w 4215960"/>
                <a:gd name="connsiteY106" fmla="*/ 3114734 h 3743881"/>
                <a:gd name="connsiteX107" fmla="*/ 3562574 w 4215960"/>
                <a:gd name="connsiteY107" fmla="*/ 3081395 h 3743881"/>
                <a:gd name="connsiteX108" fmla="*/ 3624488 w 4215960"/>
                <a:gd name="connsiteY108" fmla="*/ 3090922 h 3743881"/>
                <a:gd name="connsiteX109" fmla="*/ 3657601 w 4215960"/>
                <a:gd name="connsiteY109" fmla="*/ 3106114 h 3743881"/>
                <a:gd name="connsiteX110" fmla="*/ 3623808 w 4215960"/>
                <a:gd name="connsiteY110" fmla="*/ 3147162 h 3743881"/>
                <a:gd name="connsiteX111" fmla="*/ 3662816 w 4215960"/>
                <a:gd name="connsiteY111" fmla="*/ 3254658 h 3743881"/>
                <a:gd name="connsiteX112" fmla="*/ 3715203 w 4215960"/>
                <a:gd name="connsiteY112" fmla="*/ 3285956 h 3743881"/>
                <a:gd name="connsiteX113" fmla="*/ 3767137 w 4215960"/>
                <a:gd name="connsiteY113" fmla="*/ 3243774 h 3743881"/>
                <a:gd name="connsiteX114" fmla="*/ 3852862 w 4215960"/>
                <a:gd name="connsiteY114" fmla="*/ 3195241 h 3743881"/>
                <a:gd name="connsiteX115" fmla="*/ 3835626 w 4215960"/>
                <a:gd name="connsiteY115" fmla="*/ 3106340 h 3743881"/>
                <a:gd name="connsiteX116" fmla="*/ 3912960 w 4215960"/>
                <a:gd name="connsiteY116" fmla="*/ 2973671 h 3743881"/>
                <a:gd name="connsiteX117" fmla="*/ 4205514 w 4215960"/>
                <a:gd name="connsiteY117" fmla="*/ 2640523 h 3743881"/>
                <a:gd name="connsiteX118" fmla="*/ 4124097 w 4215960"/>
                <a:gd name="connsiteY118" fmla="*/ 2631451 h 3743881"/>
                <a:gd name="connsiteX119" fmla="*/ 4128634 w 4215960"/>
                <a:gd name="connsiteY119" fmla="*/ 2539603 h 3743881"/>
                <a:gd name="connsiteX120" fmla="*/ 4079647 w 4215960"/>
                <a:gd name="connsiteY120" fmla="*/ 2514431 h 3743881"/>
                <a:gd name="connsiteX121" fmla="*/ 3995510 w 4215960"/>
                <a:gd name="connsiteY121" fmla="*/ 2545953 h 3743881"/>
                <a:gd name="connsiteX122" fmla="*/ 3958771 w 4215960"/>
                <a:gd name="connsiteY122" fmla="*/ 2509668 h 3743881"/>
                <a:gd name="connsiteX123" fmla="*/ 4003448 w 4215960"/>
                <a:gd name="connsiteY123" fmla="*/ 2486763 h 3743881"/>
                <a:gd name="connsiteX124" fmla="*/ 3874181 w 4215960"/>
                <a:gd name="connsiteY124" fmla="*/ 2273584 h 3743881"/>
                <a:gd name="connsiteX125" fmla="*/ 3889147 w 4215960"/>
                <a:gd name="connsiteY125" fmla="*/ 2243421 h 3743881"/>
                <a:gd name="connsiteX126" fmla="*/ 3865562 w 4215960"/>
                <a:gd name="connsiteY126" fmla="*/ 2127761 h 3743881"/>
                <a:gd name="connsiteX127" fmla="*/ 3706813 w 4215960"/>
                <a:gd name="connsiteY127" fmla="*/ 2116875 h 3743881"/>
                <a:gd name="connsiteX128" fmla="*/ 3673475 w 4215960"/>
                <a:gd name="connsiteY128" fmla="*/ 2165633 h 3743881"/>
                <a:gd name="connsiteX129" fmla="*/ 3584575 w 4215960"/>
                <a:gd name="connsiteY129" fmla="*/ 2180149 h 3743881"/>
                <a:gd name="connsiteX130" fmla="*/ 3590925 w 4215960"/>
                <a:gd name="connsiteY130" fmla="*/ 2158150 h 3743881"/>
                <a:gd name="connsiteX131" fmla="*/ 3537403 w 4215960"/>
                <a:gd name="connsiteY131" fmla="*/ 2142049 h 3743881"/>
                <a:gd name="connsiteX132" fmla="*/ 3512684 w 4215960"/>
                <a:gd name="connsiteY132" fmla="*/ 1976948 h 3743881"/>
                <a:gd name="connsiteX133" fmla="*/ 3232377 w 4215960"/>
                <a:gd name="connsiteY133" fmla="*/ 1910273 h 3743881"/>
                <a:gd name="connsiteX134" fmla="*/ 3096078 w 4215960"/>
                <a:gd name="connsiteY134" fmla="*/ 1953589 h 3743881"/>
                <a:gd name="connsiteX135" fmla="*/ 2964089 w 4215960"/>
                <a:gd name="connsiteY135" fmla="*/ 1946105 h 3743881"/>
                <a:gd name="connsiteX136" fmla="*/ 2831646 w 4215960"/>
                <a:gd name="connsiteY136" fmla="*/ 1835207 h 3743881"/>
                <a:gd name="connsiteX137" fmla="*/ 2618468 w 4215960"/>
                <a:gd name="connsiteY137" fmla="*/ 1531994 h 3743881"/>
                <a:gd name="connsiteX138" fmla="*/ 2220006 w 4215960"/>
                <a:gd name="connsiteY138" fmla="*/ 1392521 h 3743881"/>
                <a:gd name="connsiteX139" fmla="*/ 1983468 w 4215960"/>
                <a:gd name="connsiteY139" fmla="*/ 1079557 h 3743881"/>
                <a:gd name="connsiteX140" fmla="*/ 2017259 w 4215960"/>
                <a:gd name="connsiteY140" fmla="*/ 1054611 h 3743881"/>
                <a:gd name="connsiteX141" fmla="*/ 2076903 w 4215960"/>
                <a:gd name="connsiteY141" fmla="*/ 1137614 h 3743881"/>
                <a:gd name="connsiteX142" fmla="*/ 2097087 w 4215960"/>
                <a:gd name="connsiteY142" fmla="*/ 1120151 h 3743881"/>
                <a:gd name="connsiteX143" fmla="*/ 2140177 w 4215960"/>
                <a:gd name="connsiteY143" fmla="*/ 1150995 h 3743881"/>
                <a:gd name="connsiteX144" fmla="*/ 2228850 w 4215960"/>
                <a:gd name="connsiteY144" fmla="*/ 1097246 h 3743881"/>
                <a:gd name="connsiteX145" fmla="*/ 2244952 w 4215960"/>
                <a:gd name="connsiteY145" fmla="*/ 1076836 h 3743881"/>
                <a:gd name="connsiteX146" fmla="*/ 2303235 w 4215960"/>
                <a:gd name="connsiteY146" fmla="*/ 1077062 h 3743881"/>
                <a:gd name="connsiteX147" fmla="*/ 2319338 w 4215960"/>
                <a:gd name="connsiteY147" fmla="*/ 1043952 h 3743881"/>
                <a:gd name="connsiteX148" fmla="*/ 2300514 w 4215960"/>
                <a:gd name="connsiteY148" fmla="*/ 1018325 h 3743881"/>
                <a:gd name="connsiteX149" fmla="*/ 2233386 w 4215960"/>
                <a:gd name="connsiteY149" fmla="*/ 1038282 h 3743881"/>
                <a:gd name="connsiteX150" fmla="*/ 2211614 w 4215960"/>
                <a:gd name="connsiteY150" fmla="*/ 984761 h 3743881"/>
                <a:gd name="connsiteX151" fmla="*/ 2232932 w 4215960"/>
                <a:gd name="connsiteY151" fmla="*/ 955051 h 3743881"/>
                <a:gd name="connsiteX152" fmla="*/ 2176462 w 4215960"/>
                <a:gd name="connsiteY152" fmla="*/ 851637 h 3743881"/>
                <a:gd name="connsiteX153" fmla="*/ 2127931 w 4215960"/>
                <a:gd name="connsiteY153" fmla="*/ 890418 h 3743881"/>
                <a:gd name="connsiteX154" fmla="*/ 2038576 w 4215960"/>
                <a:gd name="connsiteY154" fmla="*/ 835762 h 3743881"/>
                <a:gd name="connsiteX155" fmla="*/ 2090510 w 4215960"/>
                <a:gd name="connsiteY155" fmla="*/ 743233 h 3743881"/>
                <a:gd name="connsiteX156" fmla="*/ 2047648 w 4215960"/>
                <a:gd name="connsiteY156" fmla="*/ 622130 h 3743881"/>
                <a:gd name="connsiteX157" fmla="*/ 2062389 w 4215960"/>
                <a:gd name="connsiteY157" fmla="*/ 498078 h 3743881"/>
                <a:gd name="connsiteX158" fmla="*/ 2157639 w 4215960"/>
                <a:gd name="connsiteY158" fmla="*/ 424373 h 3743881"/>
                <a:gd name="connsiteX159" fmla="*/ 2262868 w 4215960"/>
                <a:gd name="connsiteY159" fmla="*/ 401921 h 3743881"/>
                <a:gd name="connsiteX160" fmla="*/ 2199821 w 4215960"/>
                <a:gd name="connsiteY160" fmla="*/ 312114 h 3743881"/>
                <a:gd name="connsiteX161" fmla="*/ 2182585 w 4215960"/>
                <a:gd name="connsiteY161" fmla="*/ 356791 h 3743881"/>
                <a:gd name="connsiteX162" fmla="*/ 2139270 w 4215960"/>
                <a:gd name="connsiteY162" fmla="*/ 309620 h 3743881"/>
                <a:gd name="connsiteX163" fmla="*/ 2160588 w 4215960"/>
                <a:gd name="connsiteY163" fmla="*/ 224348 h 3743881"/>
                <a:gd name="connsiteX164" fmla="*/ 2233612 w 4215960"/>
                <a:gd name="connsiteY164" fmla="*/ 127057 h 3743881"/>
                <a:gd name="connsiteX165" fmla="*/ 2216603 w 4215960"/>
                <a:gd name="connsiteY165" fmla="*/ 20468 h 3743881"/>
                <a:gd name="connsiteX166" fmla="*/ 2045381 w 4215960"/>
                <a:gd name="connsiteY166" fmla="*/ 30219 h 3743881"/>
                <a:gd name="connsiteX167" fmla="*/ 689428 w 4215960"/>
                <a:gd name="connsiteY167" fmla="*/ 182393 h 3743881"/>
                <a:gd name="connsiteX168" fmla="*/ 660400 w 4215960"/>
                <a:gd name="connsiteY168" fmla="*/ 175136 h 3743881"/>
                <a:gd name="connsiteX169" fmla="*/ 638628 w 4215960"/>
                <a:gd name="connsiteY169" fmla="*/ 167878 h 3743881"/>
                <a:gd name="connsiteX170" fmla="*/ 602343 w 4215960"/>
                <a:gd name="connsiteY170" fmla="*/ 131593 h 3743881"/>
                <a:gd name="connsiteX0" fmla="*/ 602343 w 4215960"/>
                <a:gd name="connsiteY0" fmla="*/ 128363 h 3740651"/>
                <a:gd name="connsiteX1" fmla="*/ 406400 w 4215960"/>
                <a:gd name="connsiteY1" fmla="*/ 135620 h 3740651"/>
                <a:gd name="connsiteX2" fmla="*/ 362857 w 4215960"/>
                <a:gd name="connsiteY2" fmla="*/ 164648 h 3740651"/>
                <a:gd name="connsiteX3" fmla="*/ 312057 w 4215960"/>
                <a:gd name="connsiteY3" fmla="*/ 179163 h 3740651"/>
                <a:gd name="connsiteX4" fmla="*/ 239485 w 4215960"/>
                <a:gd name="connsiteY4" fmla="*/ 229963 h 3740651"/>
                <a:gd name="connsiteX5" fmla="*/ 210457 w 4215960"/>
                <a:gd name="connsiteY5" fmla="*/ 237220 h 3740651"/>
                <a:gd name="connsiteX6" fmla="*/ 159657 w 4215960"/>
                <a:gd name="connsiteY6" fmla="*/ 266248 h 3740651"/>
                <a:gd name="connsiteX7" fmla="*/ 130628 w 4215960"/>
                <a:gd name="connsiteY7" fmla="*/ 295277 h 3740651"/>
                <a:gd name="connsiteX8" fmla="*/ 108857 w 4215960"/>
                <a:gd name="connsiteY8" fmla="*/ 317048 h 3740651"/>
                <a:gd name="connsiteX9" fmla="*/ 94343 w 4215960"/>
                <a:gd name="connsiteY9" fmla="*/ 331563 h 3740651"/>
                <a:gd name="connsiteX10" fmla="*/ 43543 w 4215960"/>
                <a:gd name="connsiteY10" fmla="*/ 411391 h 3740651"/>
                <a:gd name="connsiteX11" fmla="*/ 14514 w 4215960"/>
                <a:gd name="connsiteY11" fmla="*/ 491220 h 3740651"/>
                <a:gd name="connsiteX12" fmla="*/ 0 w 4215960"/>
                <a:gd name="connsiteY12" fmla="*/ 549277 h 3740651"/>
                <a:gd name="connsiteX13" fmla="*/ 7257 w 4215960"/>
                <a:gd name="connsiteY13" fmla="*/ 1521734 h 3740651"/>
                <a:gd name="connsiteX14" fmla="*/ 29028 w 4215960"/>
                <a:gd name="connsiteY14" fmla="*/ 1623334 h 3740651"/>
                <a:gd name="connsiteX15" fmla="*/ 43543 w 4215960"/>
                <a:gd name="connsiteY15" fmla="*/ 1659620 h 3740651"/>
                <a:gd name="connsiteX16" fmla="*/ 58057 w 4215960"/>
                <a:gd name="connsiteY16" fmla="*/ 1724934 h 3740651"/>
                <a:gd name="connsiteX17" fmla="*/ 79828 w 4215960"/>
                <a:gd name="connsiteY17" fmla="*/ 1775734 h 3740651"/>
                <a:gd name="connsiteX18" fmla="*/ 116114 w 4215960"/>
                <a:gd name="connsiteY18" fmla="*/ 1891848 h 3740651"/>
                <a:gd name="connsiteX19" fmla="*/ 137885 w 4215960"/>
                <a:gd name="connsiteY19" fmla="*/ 1957163 h 3740651"/>
                <a:gd name="connsiteX20" fmla="*/ 145143 w 4215960"/>
                <a:gd name="connsiteY20" fmla="*/ 1978934 h 3740651"/>
                <a:gd name="connsiteX21" fmla="*/ 166914 w 4215960"/>
                <a:gd name="connsiteY21" fmla="*/ 2022477 h 3740651"/>
                <a:gd name="connsiteX22" fmla="*/ 188685 w 4215960"/>
                <a:gd name="connsiteY22" fmla="*/ 2073277 h 3740651"/>
                <a:gd name="connsiteX23" fmla="*/ 195943 w 4215960"/>
                <a:gd name="connsiteY23" fmla="*/ 2102306 h 3740651"/>
                <a:gd name="connsiteX24" fmla="*/ 232228 w 4215960"/>
                <a:gd name="connsiteY24" fmla="*/ 2153106 h 3740651"/>
                <a:gd name="connsiteX25" fmla="*/ 254000 w 4215960"/>
                <a:gd name="connsiteY25" fmla="*/ 2211163 h 3740651"/>
                <a:gd name="connsiteX26" fmla="*/ 275771 w 4215960"/>
                <a:gd name="connsiteY26" fmla="*/ 2232934 h 3740651"/>
                <a:gd name="connsiteX27" fmla="*/ 312057 w 4215960"/>
                <a:gd name="connsiteY27" fmla="*/ 2305506 h 3740651"/>
                <a:gd name="connsiteX28" fmla="*/ 348343 w 4215960"/>
                <a:gd name="connsiteY28" fmla="*/ 2356306 h 3740651"/>
                <a:gd name="connsiteX29" fmla="*/ 355600 w 4215960"/>
                <a:gd name="connsiteY29" fmla="*/ 2378077 h 3740651"/>
                <a:gd name="connsiteX30" fmla="*/ 406400 w 4215960"/>
                <a:gd name="connsiteY30" fmla="*/ 2443391 h 3740651"/>
                <a:gd name="connsiteX31" fmla="*/ 435428 w 4215960"/>
                <a:gd name="connsiteY31" fmla="*/ 2508706 h 3740651"/>
                <a:gd name="connsiteX32" fmla="*/ 457200 w 4215960"/>
                <a:gd name="connsiteY32" fmla="*/ 2537734 h 3740651"/>
                <a:gd name="connsiteX33" fmla="*/ 471714 w 4215960"/>
                <a:gd name="connsiteY33" fmla="*/ 2595791 h 3740651"/>
                <a:gd name="connsiteX34" fmla="*/ 478971 w 4215960"/>
                <a:gd name="connsiteY34" fmla="*/ 2617563 h 3740651"/>
                <a:gd name="connsiteX35" fmla="*/ 486228 w 4215960"/>
                <a:gd name="connsiteY35" fmla="*/ 2646591 h 3740651"/>
                <a:gd name="connsiteX36" fmla="*/ 493485 w 4215960"/>
                <a:gd name="connsiteY36" fmla="*/ 2711906 h 3740651"/>
                <a:gd name="connsiteX37" fmla="*/ 515257 w 4215960"/>
                <a:gd name="connsiteY37" fmla="*/ 2769963 h 3740651"/>
                <a:gd name="connsiteX38" fmla="*/ 544285 w 4215960"/>
                <a:gd name="connsiteY38" fmla="*/ 2813506 h 3740651"/>
                <a:gd name="connsiteX39" fmla="*/ 573314 w 4215960"/>
                <a:gd name="connsiteY39" fmla="*/ 2864306 h 3740651"/>
                <a:gd name="connsiteX40" fmla="*/ 602343 w 4215960"/>
                <a:gd name="connsiteY40" fmla="*/ 2886077 h 3740651"/>
                <a:gd name="connsiteX41" fmla="*/ 645885 w 4215960"/>
                <a:gd name="connsiteY41" fmla="*/ 2929620 h 3740651"/>
                <a:gd name="connsiteX42" fmla="*/ 674914 w 4215960"/>
                <a:gd name="connsiteY42" fmla="*/ 2951391 h 3740651"/>
                <a:gd name="connsiteX43" fmla="*/ 711200 w 4215960"/>
                <a:gd name="connsiteY43" fmla="*/ 2994934 h 3740651"/>
                <a:gd name="connsiteX44" fmla="*/ 740228 w 4215960"/>
                <a:gd name="connsiteY44" fmla="*/ 3016706 h 3740651"/>
                <a:gd name="connsiteX45" fmla="*/ 812800 w 4215960"/>
                <a:gd name="connsiteY45" fmla="*/ 3082020 h 3740651"/>
                <a:gd name="connsiteX46" fmla="*/ 849085 w 4215960"/>
                <a:gd name="connsiteY46" fmla="*/ 3125563 h 3740651"/>
                <a:gd name="connsiteX47" fmla="*/ 870857 w 4215960"/>
                <a:gd name="connsiteY47" fmla="*/ 3140077 h 3740651"/>
                <a:gd name="connsiteX48" fmla="*/ 907143 w 4215960"/>
                <a:gd name="connsiteY48" fmla="*/ 3183620 h 3740651"/>
                <a:gd name="connsiteX49" fmla="*/ 936171 w 4215960"/>
                <a:gd name="connsiteY49" fmla="*/ 3205391 h 3740651"/>
                <a:gd name="connsiteX50" fmla="*/ 1030514 w 4215960"/>
                <a:gd name="connsiteY50" fmla="*/ 3248934 h 3740651"/>
                <a:gd name="connsiteX51" fmla="*/ 1480457 w 4215960"/>
                <a:gd name="connsiteY51" fmla="*/ 3234420 h 3740651"/>
                <a:gd name="connsiteX52" fmla="*/ 1531257 w 4215960"/>
                <a:gd name="connsiteY52" fmla="*/ 3219906 h 3740651"/>
                <a:gd name="connsiteX53" fmla="*/ 1618343 w 4215960"/>
                <a:gd name="connsiteY53" fmla="*/ 3212648 h 3740651"/>
                <a:gd name="connsiteX54" fmla="*/ 1698171 w 4215960"/>
                <a:gd name="connsiteY54" fmla="*/ 3198134 h 3740651"/>
                <a:gd name="connsiteX55" fmla="*/ 1756228 w 4215960"/>
                <a:gd name="connsiteY55" fmla="*/ 3190877 h 3740651"/>
                <a:gd name="connsiteX56" fmla="*/ 1785257 w 4215960"/>
                <a:gd name="connsiteY56" fmla="*/ 3176363 h 3740651"/>
                <a:gd name="connsiteX57" fmla="*/ 1850571 w 4215960"/>
                <a:gd name="connsiteY57" fmla="*/ 3154591 h 3740651"/>
                <a:gd name="connsiteX58" fmla="*/ 1886857 w 4215960"/>
                <a:gd name="connsiteY58" fmla="*/ 3140077 h 3740651"/>
                <a:gd name="connsiteX59" fmla="*/ 1988457 w 4215960"/>
                <a:gd name="connsiteY59" fmla="*/ 3125563 h 3740651"/>
                <a:gd name="connsiteX60" fmla="*/ 2017485 w 4215960"/>
                <a:gd name="connsiteY60" fmla="*/ 3118306 h 3740651"/>
                <a:gd name="connsiteX61" fmla="*/ 2637971 w 4215960"/>
                <a:gd name="connsiteY61" fmla="*/ 3465060 h 3740651"/>
                <a:gd name="connsiteX62" fmla="*/ 2724375 w 4215960"/>
                <a:gd name="connsiteY62" fmla="*/ 3651250 h 3740651"/>
                <a:gd name="connsiteX63" fmla="*/ 2784700 w 4215960"/>
                <a:gd name="connsiteY63" fmla="*/ 3709988 h 3740651"/>
                <a:gd name="connsiteX64" fmla="*/ 2795812 w 4215960"/>
                <a:gd name="connsiteY64" fmla="*/ 3679825 h 3740651"/>
                <a:gd name="connsiteX65" fmla="*/ 2841850 w 4215960"/>
                <a:gd name="connsiteY65" fmla="*/ 3652837 h 3740651"/>
                <a:gd name="connsiteX66" fmla="*/ 2892650 w 4215960"/>
                <a:gd name="connsiteY66" fmla="*/ 3725863 h 3740651"/>
                <a:gd name="connsiteX67" fmla="*/ 2941863 w 4215960"/>
                <a:gd name="connsiteY67" fmla="*/ 3729038 h 3740651"/>
                <a:gd name="connsiteX68" fmla="*/ 2897412 w 4215960"/>
                <a:gd name="connsiteY68" fmla="*/ 3635376 h 3740651"/>
                <a:gd name="connsiteX69" fmla="*/ 2854550 w 4215960"/>
                <a:gd name="connsiteY69" fmla="*/ 3567113 h 3740651"/>
                <a:gd name="connsiteX70" fmla="*/ 2897413 w 4215960"/>
                <a:gd name="connsiteY70" fmla="*/ 3551237 h 3740651"/>
                <a:gd name="connsiteX71" fmla="*/ 2878362 w 4215960"/>
                <a:gd name="connsiteY71" fmla="*/ 3509963 h 3740651"/>
                <a:gd name="connsiteX72" fmla="*/ 2930750 w 4215960"/>
                <a:gd name="connsiteY72" fmla="*/ 3519488 h 3740651"/>
                <a:gd name="connsiteX73" fmla="*/ 2910113 w 4215960"/>
                <a:gd name="connsiteY73" fmla="*/ 3486150 h 3740651"/>
                <a:gd name="connsiteX74" fmla="*/ 2931432 w 4215960"/>
                <a:gd name="connsiteY74" fmla="*/ 3469596 h 3740651"/>
                <a:gd name="connsiteX75" fmla="*/ 3052535 w 4215960"/>
                <a:gd name="connsiteY75" fmla="*/ 3554869 h 3740651"/>
                <a:gd name="connsiteX76" fmla="*/ 3087912 w 4215960"/>
                <a:gd name="connsiteY76" fmla="*/ 3541712 h 3740651"/>
                <a:gd name="connsiteX77" fmla="*/ 3140299 w 4215960"/>
                <a:gd name="connsiteY77" fmla="*/ 3606801 h 3740651"/>
                <a:gd name="connsiteX78" fmla="*/ 3160937 w 4215960"/>
                <a:gd name="connsiteY78" fmla="*/ 3665538 h 3740651"/>
                <a:gd name="connsiteX79" fmla="*/ 3268887 w 4215960"/>
                <a:gd name="connsiteY79" fmla="*/ 3684587 h 3740651"/>
                <a:gd name="connsiteX80" fmla="*/ 3208563 w 4215960"/>
                <a:gd name="connsiteY80" fmla="*/ 3617912 h 3740651"/>
                <a:gd name="connsiteX81" fmla="*/ 3205387 w 4215960"/>
                <a:gd name="connsiteY81" fmla="*/ 3549650 h 3740651"/>
                <a:gd name="connsiteX82" fmla="*/ 3259362 w 4215960"/>
                <a:gd name="connsiteY82" fmla="*/ 3605213 h 3740651"/>
                <a:gd name="connsiteX83" fmla="*/ 3308575 w 4215960"/>
                <a:gd name="connsiteY83" fmla="*/ 3609975 h 3740651"/>
                <a:gd name="connsiteX84" fmla="*/ 3302225 w 4215960"/>
                <a:gd name="connsiteY84" fmla="*/ 3560763 h 3740651"/>
                <a:gd name="connsiteX85" fmla="*/ 3362550 w 4215960"/>
                <a:gd name="connsiteY85" fmla="*/ 3565525 h 3740651"/>
                <a:gd name="connsiteX86" fmla="*/ 3424462 w 4215960"/>
                <a:gd name="connsiteY86" fmla="*/ 3608387 h 3740651"/>
                <a:gd name="connsiteX87" fmla="*/ 3456212 w 4215960"/>
                <a:gd name="connsiteY87" fmla="*/ 3595688 h 3740651"/>
                <a:gd name="connsiteX88" fmla="*/ 3449863 w 4215960"/>
                <a:gd name="connsiteY88" fmla="*/ 3560763 h 3740651"/>
                <a:gd name="connsiteX89" fmla="*/ 3491138 w 4215960"/>
                <a:gd name="connsiteY89" fmla="*/ 3536951 h 3740651"/>
                <a:gd name="connsiteX90" fmla="*/ 3575275 w 4215960"/>
                <a:gd name="connsiteY90" fmla="*/ 3594101 h 3740651"/>
                <a:gd name="connsiteX91" fmla="*/ 3592738 w 4215960"/>
                <a:gd name="connsiteY91" fmla="*/ 3492503 h 3740651"/>
                <a:gd name="connsiteX92" fmla="*/ 3567338 w 4215960"/>
                <a:gd name="connsiteY92" fmla="*/ 3470277 h 3740651"/>
                <a:gd name="connsiteX93" fmla="*/ 3494312 w 4215960"/>
                <a:gd name="connsiteY93" fmla="*/ 3427414 h 3740651"/>
                <a:gd name="connsiteX94" fmla="*/ 3516537 w 4215960"/>
                <a:gd name="connsiteY94" fmla="*/ 3402015 h 3740651"/>
                <a:gd name="connsiteX95" fmla="*/ 3537175 w 4215960"/>
                <a:gd name="connsiteY95" fmla="*/ 3379789 h 3740651"/>
                <a:gd name="connsiteX96" fmla="*/ 3591150 w 4215960"/>
                <a:gd name="connsiteY96" fmla="*/ 3411540 h 3740651"/>
                <a:gd name="connsiteX97" fmla="*/ 3597500 w 4215960"/>
                <a:gd name="connsiteY97" fmla="*/ 3367090 h 3740651"/>
                <a:gd name="connsiteX98" fmla="*/ 3541937 w 4215960"/>
                <a:gd name="connsiteY98" fmla="*/ 3343277 h 3740651"/>
                <a:gd name="connsiteX99" fmla="*/ 3540350 w 4215960"/>
                <a:gd name="connsiteY99" fmla="*/ 3333753 h 3740651"/>
                <a:gd name="connsiteX100" fmla="*/ 3527649 w 4215960"/>
                <a:gd name="connsiteY100" fmla="*/ 3295654 h 3740651"/>
                <a:gd name="connsiteX101" fmla="*/ 3533999 w 4215960"/>
                <a:gd name="connsiteY101" fmla="*/ 3248028 h 3740651"/>
                <a:gd name="connsiteX102" fmla="*/ 3545112 w 4215960"/>
                <a:gd name="connsiteY102" fmla="*/ 3192465 h 3740651"/>
                <a:gd name="connsiteX103" fmla="*/ 3507012 w 4215960"/>
                <a:gd name="connsiteY103" fmla="*/ 3162303 h 3740651"/>
                <a:gd name="connsiteX104" fmla="*/ 3540349 w 4215960"/>
                <a:gd name="connsiteY104" fmla="*/ 3152778 h 3740651"/>
                <a:gd name="connsiteX105" fmla="*/ 3518124 w 4215960"/>
                <a:gd name="connsiteY105" fmla="*/ 3116265 h 3740651"/>
                <a:gd name="connsiteX106" fmla="*/ 3556225 w 4215960"/>
                <a:gd name="connsiteY106" fmla="*/ 3111504 h 3740651"/>
                <a:gd name="connsiteX107" fmla="*/ 3562574 w 4215960"/>
                <a:gd name="connsiteY107" fmla="*/ 3078165 h 3740651"/>
                <a:gd name="connsiteX108" fmla="*/ 3624488 w 4215960"/>
                <a:gd name="connsiteY108" fmla="*/ 3087692 h 3740651"/>
                <a:gd name="connsiteX109" fmla="*/ 3657601 w 4215960"/>
                <a:gd name="connsiteY109" fmla="*/ 3102884 h 3740651"/>
                <a:gd name="connsiteX110" fmla="*/ 3623808 w 4215960"/>
                <a:gd name="connsiteY110" fmla="*/ 3143932 h 3740651"/>
                <a:gd name="connsiteX111" fmla="*/ 3662816 w 4215960"/>
                <a:gd name="connsiteY111" fmla="*/ 3251428 h 3740651"/>
                <a:gd name="connsiteX112" fmla="*/ 3715203 w 4215960"/>
                <a:gd name="connsiteY112" fmla="*/ 3282726 h 3740651"/>
                <a:gd name="connsiteX113" fmla="*/ 3767137 w 4215960"/>
                <a:gd name="connsiteY113" fmla="*/ 3240544 h 3740651"/>
                <a:gd name="connsiteX114" fmla="*/ 3852862 w 4215960"/>
                <a:gd name="connsiteY114" fmla="*/ 3192011 h 3740651"/>
                <a:gd name="connsiteX115" fmla="*/ 3835626 w 4215960"/>
                <a:gd name="connsiteY115" fmla="*/ 3103110 h 3740651"/>
                <a:gd name="connsiteX116" fmla="*/ 3912960 w 4215960"/>
                <a:gd name="connsiteY116" fmla="*/ 2970441 h 3740651"/>
                <a:gd name="connsiteX117" fmla="*/ 4205514 w 4215960"/>
                <a:gd name="connsiteY117" fmla="*/ 2637293 h 3740651"/>
                <a:gd name="connsiteX118" fmla="*/ 4124097 w 4215960"/>
                <a:gd name="connsiteY118" fmla="*/ 2628221 h 3740651"/>
                <a:gd name="connsiteX119" fmla="*/ 4128634 w 4215960"/>
                <a:gd name="connsiteY119" fmla="*/ 2536373 h 3740651"/>
                <a:gd name="connsiteX120" fmla="*/ 4079647 w 4215960"/>
                <a:gd name="connsiteY120" fmla="*/ 2511201 h 3740651"/>
                <a:gd name="connsiteX121" fmla="*/ 3995510 w 4215960"/>
                <a:gd name="connsiteY121" fmla="*/ 2542723 h 3740651"/>
                <a:gd name="connsiteX122" fmla="*/ 3958771 w 4215960"/>
                <a:gd name="connsiteY122" fmla="*/ 2506438 h 3740651"/>
                <a:gd name="connsiteX123" fmla="*/ 4003448 w 4215960"/>
                <a:gd name="connsiteY123" fmla="*/ 2483533 h 3740651"/>
                <a:gd name="connsiteX124" fmla="*/ 3874181 w 4215960"/>
                <a:gd name="connsiteY124" fmla="*/ 2270354 h 3740651"/>
                <a:gd name="connsiteX125" fmla="*/ 3889147 w 4215960"/>
                <a:gd name="connsiteY125" fmla="*/ 2240191 h 3740651"/>
                <a:gd name="connsiteX126" fmla="*/ 3865562 w 4215960"/>
                <a:gd name="connsiteY126" fmla="*/ 2124531 h 3740651"/>
                <a:gd name="connsiteX127" fmla="*/ 3706813 w 4215960"/>
                <a:gd name="connsiteY127" fmla="*/ 2113645 h 3740651"/>
                <a:gd name="connsiteX128" fmla="*/ 3673475 w 4215960"/>
                <a:gd name="connsiteY128" fmla="*/ 2162403 h 3740651"/>
                <a:gd name="connsiteX129" fmla="*/ 3584575 w 4215960"/>
                <a:gd name="connsiteY129" fmla="*/ 2176919 h 3740651"/>
                <a:gd name="connsiteX130" fmla="*/ 3590925 w 4215960"/>
                <a:gd name="connsiteY130" fmla="*/ 2154920 h 3740651"/>
                <a:gd name="connsiteX131" fmla="*/ 3537403 w 4215960"/>
                <a:gd name="connsiteY131" fmla="*/ 2138819 h 3740651"/>
                <a:gd name="connsiteX132" fmla="*/ 3512684 w 4215960"/>
                <a:gd name="connsiteY132" fmla="*/ 1973718 h 3740651"/>
                <a:gd name="connsiteX133" fmla="*/ 3232377 w 4215960"/>
                <a:gd name="connsiteY133" fmla="*/ 1907043 h 3740651"/>
                <a:gd name="connsiteX134" fmla="*/ 3096078 w 4215960"/>
                <a:gd name="connsiteY134" fmla="*/ 1950359 h 3740651"/>
                <a:gd name="connsiteX135" fmla="*/ 2964089 w 4215960"/>
                <a:gd name="connsiteY135" fmla="*/ 1942875 h 3740651"/>
                <a:gd name="connsiteX136" fmla="*/ 2831646 w 4215960"/>
                <a:gd name="connsiteY136" fmla="*/ 1831977 h 3740651"/>
                <a:gd name="connsiteX137" fmla="*/ 2618468 w 4215960"/>
                <a:gd name="connsiteY137" fmla="*/ 1528764 h 3740651"/>
                <a:gd name="connsiteX138" fmla="*/ 2220006 w 4215960"/>
                <a:gd name="connsiteY138" fmla="*/ 1389291 h 3740651"/>
                <a:gd name="connsiteX139" fmla="*/ 1983468 w 4215960"/>
                <a:gd name="connsiteY139" fmla="*/ 1076327 h 3740651"/>
                <a:gd name="connsiteX140" fmla="*/ 2017259 w 4215960"/>
                <a:gd name="connsiteY140" fmla="*/ 1051381 h 3740651"/>
                <a:gd name="connsiteX141" fmla="*/ 2076903 w 4215960"/>
                <a:gd name="connsiteY141" fmla="*/ 1134384 h 3740651"/>
                <a:gd name="connsiteX142" fmla="*/ 2097087 w 4215960"/>
                <a:gd name="connsiteY142" fmla="*/ 1116921 h 3740651"/>
                <a:gd name="connsiteX143" fmla="*/ 2140177 w 4215960"/>
                <a:gd name="connsiteY143" fmla="*/ 1147765 h 3740651"/>
                <a:gd name="connsiteX144" fmla="*/ 2228850 w 4215960"/>
                <a:gd name="connsiteY144" fmla="*/ 1094016 h 3740651"/>
                <a:gd name="connsiteX145" fmla="*/ 2244952 w 4215960"/>
                <a:gd name="connsiteY145" fmla="*/ 1073606 h 3740651"/>
                <a:gd name="connsiteX146" fmla="*/ 2303235 w 4215960"/>
                <a:gd name="connsiteY146" fmla="*/ 1073832 h 3740651"/>
                <a:gd name="connsiteX147" fmla="*/ 2319338 w 4215960"/>
                <a:gd name="connsiteY147" fmla="*/ 1040722 h 3740651"/>
                <a:gd name="connsiteX148" fmla="*/ 2300514 w 4215960"/>
                <a:gd name="connsiteY148" fmla="*/ 1015095 h 3740651"/>
                <a:gd name="connsiteX149" fmla="*/ 2233386 w 4215960"/>
                <a:gd name="connsiteY149" fmla="*/ 1035052 h 3740651"/>
                <a:gd name="connsiteX150" fmla="*/ 2211614 w 4215960"/>
                <a:gd name="connsiteY150" fmla="*/ 981531 h 3740651"/>
                <a:gd name="connsiteX151" fmla="*/ 2232932 w 4215960"/>
                <a:gd name="connsiteY151" fmla="*/ 951821 h 3740651"/>
                <a:gd name="connsiteX152" fmla="*/ 2176462 w 4215960"/>
                <a:gd name="connsiteY152" fmla="*/ 848407 h 3740651"/>
                <a:gd name="connsiteX153" fmla="*/ 2127931 w 4215960"/>
                <a:gd name="connsiteY153" fmla="*/ 887188 h 3740651"/>
                <a:gd name="connsiteX154" fmla="*/ 2038576 w 4215960"/>
                <a:gd name="connsiteY154" fmla="*/ 832532 h 3740651"/>
                <a:gd name="connsiteX155" fmla="*/ 2090510 w 4215960"/>
                <a:gd name="connsiteY155" fmla="*/ 740003 h 3740651"/>
                <a:gd name="connsiteX156" fmla="*/ 2047648 w 4215960"/>
                <a:gd name="connsiteY156" fmla="*/ 618900 h 3740651"/>
                <a:gd name="connsiteX157" fmla="*/ 2062389 w 4215960"/>
                <a:gd name="connsiteY157" fmla="*/ 494848 h 3740651"/>
                <a:gd name="connsiteX158" fmla="*/ 2157639 w 4215960"/>
                <a:gd name="connsiteY158" fmla="*/ 421143 h 3740651"/>
                <a:gd name="connsiteX159" fmla="*/ 2262868 w 4215960"/>
                <a:gd name="connsiteY159" fmla="*/ 398691 h 3740651"/>
                <a:gd name="connsiteX160" fmla="*/ 2199821 w 4215960"/>
                <a:gd name="connsiteY160" fmla="*/ 308884 h 3740651"/>
                <a:gd name="connsiteX161" fmla="*/ 2182585 w 4215960"/>
                <a:gd name="connsiteY161" fmla="*/ 353561 h 3740651"/>
                <a:gd name="connsiteX162" fmla="*/ 2139270 w 4215960"/>
                <a:gd name="connsiteY162" fmla="*/ 306390 h 3740651"/>
                <a:gd name="connsiteX163" fmla="*/ 2160588 w 4215960"/>
                <a:gd name="connsiteY163" fmla="*/ 221118 h 3740651"/>
                <a:gd name="connsiteX164" fmla="*/ 2233612 w 4215960"/>
                <a:gd name="connsiteY164" fmla="*/ 123827 h 3740651"/>
                <a:gd name="connsiteX165" fmla="*/ 2216603 w 4215960"/>
                <a:gd name="connsiteY165" fmla="*/ 17238 h 3740651"/>
                <a:gd name="connsiteX166" fmla="*/ 2045381 w 4215960"/>
                <a:gd name="connsiteY166" fmla="*/ 26989 h 3740651"/>
                <a:gd name="connsiteX167" fmla="*/ 2068966 w 4215960"/>
                <a:gd name="connsiteY167" fmla="*/ 102963 h 3740651"/>
                <a:gd name="connsiteX168" fmla="*/ 660400 w 4215960"/>
                <a:gd name="connsiteY168" fmla="*/ 171906 h 3740651"/>
                <a:gd name="connsiteX169" fmla="*/ 638628 w 4215960"/>
                <a:gd name="connsiteY169" fmla="*/ 164648 h 3740651"/>
                <a:gd name="connsiteX170" fmla="*/ 602343 w 4215960"/>
                <a:gd name="connsiteY170" fmla="*/ 128363 h 3740651"/>
                <a:gd name="connsiteX0" fmla="*/ 602343 w 4215960"/>
                <a:gd name="connsiteY0" fmla="*/ 127162 h 3739450"/>
                <a:gd name="connsiteX1" fmla="*/ 406400 w 4215960"/>
                <a:gd name="connsiteY1" fmla="*/ 134419 h 3739450"/>
                <a:gd name="connsiteX2" fmla="*/ 362857 w 4215960"/>
                <a:gd name="connsiteY2" fmla="*/ 163447 h 3739450"/>
                <a:gd name="connsiteX3" fmla="*/ 312057 w 4215960"/>
                <a:gd name="connsiteY3" fmla="*/ 177962 h 3739450"/>
                <a:gd name="connsiteX4" fmla="*/ 239485 w 4215960"/>
                <a:gd name="connsiteY4" fmla="*/ 228762 h 3739450"/>
                <a:gd name="connsiteX5" fmla="*/ 210457 w 4215960"/>
                <a:gd name="connsiteY5" fmla="*/ 236019 h 3739450"/>
                <a:gd name="connsiteX6" fmla="*/ 159657 w 4215960"/>
                <a:gd name="connsiteY6" fmla="*/ 265047 h 3739450"/>
                <a:gd name="connsiteX7" fmla="*/ 130628 w 4215960"/>
                <a:gd name="connsiteY7" fmla="*/ 294076 h 3739450"/>
                <a:gd name="connsiteX8" fmla="*/ 108857 w 4215960"/>
                <a:gd name="connsiteY8" fmla="*/ 315847 h 3739450"/>
                <a:gd name="connsiteX9" fmla="*/ 94343 w 4215960"/>
                <a:gd name="connsiteY9" fmla="*/ 330362 h 3739450"/>
                <a:gd name="connsiteX10" fmla="*/ 43543 w 4215960"/>
                <a:gd name="connsiteY10" fmla="*/ 410190 h 3739450"/>
                <a:gd name="connsiteX11" fmla="*/ 14514 w 4215960"/>
                <a:gd name="connsiteY11" fmla="*/ 490019 h 3739450"/>
                <a:gd name="connsiteX12" fmla="*/ 0 w 4215960"/>
                <a:gd name="connsiteY12" fmla="*/ 548076 h 3739450"/>
                <a:gd name="connsiteX13" fmla="*/ 7257 w 4215960"/>
                <a:gd name="connsiteY13" fmla="*/ 1520533 h 3739450"/>
                <a:gd name="connsiteX14" fmla="*/ 29028 w 4215960"/>
                <a:gd name="connsiteY14" fmla="*/ 1622133 h 3739450"/>
                <a:gd name="connsiteX15" fmla="*/ 43543 w 4215960"/>
                <a:gd name="connsiteY15" fmla="*/ 1658419 h 3739450"/>
                <a:gd name="connsiteX16" fmla="*/ 58057 w 4215960"/>
                <a:gd name="connsiteY16" fmla="*/ 1723733 h 3739450"/>
                <a:gd name="connsiteX17" fmla="*/ 79828 w 4215960"/>
                <a:gd name="connsiteY17" fmla="*/ 1774533 h 3739450"/>
                <a:gd name="connsiteX18" fmla="*/ 116114 w 4215960"/>
                <a:gd name="connsiteY18" fmla="*/ 1890647 h 3739450"/>
                <a:gd name="connsiteX19" fmla="*/ 137885 w 4215960"/>
                <a:gd name="connsiteY19" fmla="*/ 1955962 h 3739450"/>
                <a:gd name="connsiteX20" fmla="*/ 145143 w 4215960"/>
                <a:gd name="connsiteY20" fmla="*/ 1977733 h 3739450"/>
                <a:gd name="connsiteX21" fmla="*/ 166914 w 4215960"/>
                <a:gd name="connsiteY21" fmla="*/ 2021276 h 3739450"/>
                <a:gd name="connsiteX22" fmla="*/ 188685 w 4215960"/>
                <a:gd name="connsiteY22" fmla="*/ 2072076 h 3739450"/>
                <a:gd name="connsiteX23" fmla="*/ 195943 w 4215960"/>
                <a:gd name="connsiteY23" fmla="*/ 2101105 h 3739450"/>
                <a:gd name="connsiteX24" fmla="*/ 232228 w 4215960"/>
                <a:gd name="connsiteY24" fmla="*/ 2151905 h 3739450"/>
                <a:gd name="connsiteX25" fmla="*/ 254000 w 4215960"/>
                <a:gd name="connsiteY25" fmla="*/ 2209962 h 3739450"/>
                <a:gd name="connsiteX26" fmla="*/ 275771 w 4215960"/>
                <a:gd name="connsiteY26" fmla="*/ 2231733 h 3739450"/>
                <a:gd name="connsiteX27" fmla="*/ 312057 w 4215960"/>
                <a:gd name="connsiteY27" fmla="*/ 2304305 h 3739450"/>
                <a:gd name="connsiteX28" fmla="*/ 348343 w 4215960"/>
                <a:gd name="connsiteY28" fmla="*/ 2355105 h 3739450"/>
                <a:gd name="connsiteX29" fmla="*/ 355600 w 4215960"/>
                <a:gd name="connsiteY29" fmla="*/ 2376876 h 3739450"/>
                <a:gd name="connsiteX30" fmla="*/ 406400 w 4215960"/>
                <a:gd name="connsiteY30" fmla="*/ 2442190 h 3739450"/>
                <a:gd name="connsiteX31" fmla="*/ 435428 w 4215960"/>
                <a:gd name="connsiteY31" fmla="*/ 2507505 h 3739450"/>
                <a:gd name="connsiteX32" fmla="*/ 457200 w 4215960"/>
                <a:gd name="connsiteY32" fmla="*/ 2536533 h 3739450"/>
                <a:gd name="connsiteX33" fmla="*/ 471714 w 4215960"/>
                <a:gd name="connsiteY33" fmla="*/ 2594590 h 3739450"/>
                <a:gd name="connsiteX34" fmla="*/ 478971 w 4215960"/>
                <a:gd name="connsiteY34" fmla="*/ 2616362 h 3739450"/>
                <a:gd name="connsiteX35" fmla="*/ 486228 w 4215960"/>
                <a:gd name="connsiteY35" fmla="*/ 2645390 h 3739450"/>
                <a:gd name="connsiteX36" fmla="*/ 493485 w 4215960"/>
                <a:gd name="connsiteY36" fmla="*/ 2710705 h 3739450"/>
                <a:gd name="connsiteX37" fmla="*/ 515257 w 4215960"/>
                <a:gd name="connsiteY37" fmla="*/ 2768762 h 3739450"/>
                <a:gd name="connsiteX38" fmla="*/ 544285 w 4215960"/>
                <a:gd name="connsiteY38" fmla="*/ 2812305 h 3739450"/>
                <a:gd name="connsiteX39" fmla="*/ 573314 w 4215960"/>
                <a:gd name="connsiteY39" fmla="*/ 2863105 h 3739450"/>
                <a:gd name="connsiteX40" fmla="*/ 602343 w 4215960"/>
                <a:gd name="connsiteY40" fmla="*/ 2884876 h 3739450"/>
                <a:gd name="connsiteX41" fmla="*/ 645885 w 4215960"/>
                <a:gd name="connsiteY41" fmla="*/ 2928419 h 3739450"/>
                <a:gd name="connsiteX42" fmla="*/ 674914 w 4215960"/>
                <a:gd name="connsiteY42" fmla="*/ 2950190 h 3739450"/>
                <a:gd name="connsiteX43" fmla="*/ 711200 w 4215960"/>
                <a:gd name="connsiteY43" fmla="*/ 2993733 h 3739450"/>
                <a:gd name="connsiteX44" fmla="*/ 740228 w 4215960"/>
                <a:gd name="connsiteY44" fmla="*/ 3015505 h 3739450"/>
                <a:gd name="connsiteX45" fmla="*/ 812800 w 4215960"/>
                <a:gd name="connsiteY45" fmla="*/ 3080819 h 3739450"/>
                <a:gd name="connsiteX46" fmla="*/ 849085 w 4215960"/>
                <a:gd name="connsiteY46" fmla="*/ 3124362 h 3739450"/>
                <a:gd name="connsiteX47" fmla="*/ 870857 w 4215960"/>
                <a:gd name="connsiteY47" fmla="*/ 3138876 h 3739450"/>
                <a:gd name="connsiteX48" fmla="*/ 907143 w 4215960"/>
                <a:gd name="connsiteY48" fmla="*/ 3182419 h 3739450"/>
                <a:gd name="connsiteX49" fmla="*/ 936171 w 4215960"/>
                <a:gd name="connsiteY49" fmla="*/ 3204190 h 3739450"/>
                <a:gd name="connsiteX50" fmla="*/ 1030514 w 4215960"/>
                <a:gd name="connsiteY50" fmla="*/ 3247733 h 3739450"/>
                <a:gd name="connsiteX51" fmla="*/ 1480457 w 4215960"/>
                <a:gd name="connsiteY51" fmla="*/ 3233219 h 3739450"/>
                <a:gd name="connsiteX52" fmla="*/ 1531257 w 4215960"/>
                <a:gd name="connsiteY52" fmla="*/ 3218705 h 3739450"/>
                <a:gd name="connsiteX53" fmla="*/ 1618343 w 4215960"/>
                <a:gd name="connsiteY53" fmla="*/ 3211447 h 3739450"/>
                <a:gd name="connsiteX54" fmla="*/ 1698171 w 4215960"/>
                <a:gd name="connsiteY54" fmla="*/ 3196933 h 3739450"/>
                <a:gd name="connsiteX55" fmla="*/ 1756228 w 4215960"/>
                <a:gd name="connsiteY55" fmla="*/ 3189676 h 3739450"/>
                <a:gd name="connsiteX56" fmla="*/ 1785257 w 4215960"/>
                <a:gd name="connsiteY56" fmla="*/ 3175162 h 3739450"/>
                <a:gd name="connsiteX57" fmla="*/ 1850571 w 4215960"/>
                <a:gd name="connsiteY57" fmla="*/ 3153390 h 3739450"/>
                <a:gd name="connsiteX58" fmla="*/ 1886857 w 4215960"/>
                <a:gd name="connsiteY58" fmla="*/ 3138876 h 3739450"/>
                <a:gd name="connsiteX59" fmla="*/ 1988457 w 4215960"/>
                <a:gd name="connsiteY59" fmla="*/ 3124362 h 3739450"/>
                <a:gd name="connsiteX60" fmla="*/ 2017485 w 4215960"/>
                <a:gd name="connsiteY60" fmla="*/ 3117105 h 3739450"/>
                <a:gd name="connsiteX61" fmla="*/ 2637971 w 4215960"/>
                <a:gd name="connsiteY61" fmla="*/ 3463859 h 3739450"/>
                <a:gd name="connsiteX62" fmla="*/ 2724375 w 4215960"/>
                <a:gd name="connsiteY62" fmla="*/ 3650049 h 3739450"/>
                <a:gd name="connsiteX63" fmla="*/ 2784700 w 4215960"/>
                <a:gd name="connsiteY63" fmla="*/ 3708787 h 3739450"/>
                <a:gd name="connsiteX64" fmla="*/ 2795812 w 4215960"/>
                <a:gd name="connsiteY64" fmla="*/ 3678624 h 3739450"/>
                <a:gd name="connsiteX65" fmla="*/ 2841850 w 4215960"/>
                <a:gd name="connsiteY65" fmla="*/ 3651636 h 3739450"/>
                <a:gd name="connsiteX66" fmla="*/ 2892650 w 4215960"/>
                <a:gd name="connsiteY66" fmla="*/ 3724662 h 3739450"/>
                <a:gd name="connsiteX67" fmla="*/ 2941863 w 4215960"/>
                <a:gd name="connsiteY67" fmla="*/ 3727837 h 3739450"/>
                <a:gd name="connsiteX68" fmla="*/ 2897412 w 4215960"/>
                <a:gd name="connsiteY68" fmla="*/ 3634175 h 3739450"/>
                <a:gd name="connsiteX69" fmla="*/ 2854550 w 4215960"/>
                <a:gd name="connsiteY69" fmla="*/ 3565912 h 3739450"/>
                <a:gd name="connsiteX70" fmla="*/ 2897413 w 4215960"/>
                <a:gd name="connsiteY70" fmla="*/ 3550036 h 3739450"/>
                <a:gd name="connsiteX71" fmla="*/ 2878362 w 4215960"/>
                <a:gd name="connsiteY71" fmla="*/ 3508762 h 3739450"/>
                <a:gd name="connsiteX72" fmla="*/ 2930750 w 4215960"/>
                <a:gd name="connsiteY72" fmla="*/ 3518287 h 3739450"/>
                <a:gd name="connsiteX73" fmla="*/ 2910113 w 4215960"/>
                <a:gd name="connsiteY73" fmla="*/ 3484949 h 3739450"/>
                <a:gd name="connsiteX74" fmla="*/ 2931432 w 4215960"/>
                <a:gd name="connsiteY74" fmla="*/ 3468395 h 3739450"/>
                <a:gd name="connsiteX75" fmla="*/ 3052535 w 4215960"/>
                <a:gd name="connsiteY75" fmla="*/ 3553668 h 3739450"/>
                <a:gd name="connsiteX76" fmla="*/ 3087912 w 4215960"/>
                <a:gd name="connsiteY76" fmla="*/ 3540511 h 3739450"/>
                <a:gd name="connsiteX77" fmla="*/ 3140299 w 4215960"/>
                <a:gd name="connsiteY77" fmla="*/ 3605600 h 3739450"/>
                <a:gd name="connsiteX78" fmla="*/ 3160937 w 4215960"/>
                <a:gd name="connsiteY78" fmla="*/ 3664337 h 3739450"/>
                <a:gd name="connsiteX79" fmla="*/ 3268887 w 4215960"/>
                <a:gd name="connsiteY79" fmla="*/ 3683386 h 3739450"/>
                <a:gd name="connsiteX80" fmla="*/ 3208563 w 4215960"/>
                <a:gd name="connsiteY80" fmla="*/ 3616711 h 3739450"/>
                <a:gd name="connsiteX81" fmla="*/ 3205387 w 4215960"/>
                <a:gd name="connsiteY81" fmla="*/ 3548449 h 3739450"/>
                <a:gd name="connsiteX82" fmla="*/ 3259362 w 4215960"/>
                <a:gd name="connsiteY82" fmla="*/ 3604012 h 3739450"/>
                <a:gd name="connsiteX83" fmla="*/ 3308575 w 4215960"/>
                <a:gd name="connsiteY83" fmla="*/ 3608774 h 3739450"/>
                <a:gd name="connsiteX84" fmla="*/ 3302225 w 4215960"/>
                <a:gd name="connsiteY84" fmla="*/ 3559562 h 3739450"/>
                <a:gd name="connsiteX85" fmla="*/ 3362550 w 4215960"/>
                <a:gd name="connsiteY85" fmla="*/ 3564324 h 3739450"/>
                <a:gd name="connsiteX86" fmla="*/ 3424462 w 4215960"/>
                <a:gd name="connsiteY86" fmla="*/ 3607186 h 3739450"/>
                <a:gd name="connsiteX87" fmla="*/ 3456212 w 4215960"/>
                <a:gd name="connsiteY87" fmla="*/ 3594487 h 3739450"/>
                <a:gd name="connsiteX88" fmla="*/ 3449863 w 4215960"/>
                <a:gd name="connsiteY88" fmla="*/ 3559562 h 3739450"/>
                <a:gd name="connsiteX89" fmla="*/ 3491138 w 4215960"/>
                <a:gd name="connsiteY89" fmla="*/ 3535750 h 3739450"/>
                <a:gd name="connsiteX90" fmla="*/ 3575275 w 4215960"/>
                <a:gd name="connsiteY90" fmla="*/ 3592900 h 3739450"/>
                <a:gd name="connsiteX91" fmla="*/ 3592738 w 4215960"/>
                <a:gd name="connsiteY91" fmla="*/ 3491302 h 3739450"/>
                <a:gd name="connsiteX92" fmla="*/ 3567338 w 4215960"/>
                <a:gd name="connsiteY92" fmla="*/ 3469076 h 3739450"/>
                <a:gd name="connsiteX93" fmla="*/ 3494312 w 4215960"/>
                <a:gd name="connsiteY93" fmla="*/ 3426213 h 3739450"/>
                <a:gd name="connsiteX94" fmla="*/ 3516537 w 4215960"/>
                <a:gd name="connsiteY94" fmla="*/ 3400814 h 3739450"/>
                <a:gd name="connsiteX95" fmla="*/ 3537175 w 4215960"/>
                <a:gd name="connsiteY95" fmla="*/ 3378588 h 3739450"/>
                <a:gd name="connsiteX96" fmla="*/ 3591150 w 4215960"/>
                <a:gd name="connsiteY96" fmla="*/ 3410339 h 3739450"/>
                <a:gd name="connsiteX97" fmla="*/ 3597500 w 4215960"/>
                <a:gd name="connsiteY97" fmla="*/ 3365889 h 3739450"/>
                <a:gd name="connsiteX98" fmla="*/ 3541937 w 4215960"/>
                <a:gd name="connsiteY98" fmla="*/ 3342076 h 3739450"/>
                <a:gd name="connsiteX99" fmla="*/ 3540350 w 4215960"/>
                <a:gd name="connsiteY99" fmla="*/ 3332552 h 3739450"/>
                <a:gd name="connsiteX100" fmla="*/ 3527649 w 4215960"/>
                <a:gd name="connsiteY100" fmla="*/ 3294453 h 3739450"/>
                <a:gd name="connsiteX101" fmla="*/ 3533999 w 4215960"/>
                <a:gd name="connsiteY101" fmla="*/ 3246827 h 3739450"/>
                <a:gd name="connsiteX102" fmla="*/ 3545112 w 4215960"/>
                <a:gd name="connsiteY102" fmla="*/ 3191264 h 3739450"/>
                <a:gd name="connsiteX103" fmla="*/ 3507012 w 4215960"/>
                <a:gd name="connsiteY103" fmla="*/ 3161102 h 3739450"/>
                <a:gd name="connsiteX104" fmla="*/ 3540349 w 4215960"/>
                <a:gd name="connsiteY104" fmla="*/ 3151577 h 3739450"/>
                <a:gd name="connsiteX105" fmla="*/ 3518124 w 4215960"/>
                <a:gd name="connsiteY105" fmla="*/ 3115064 h 3739450"/>
                <a:gd name="connsiteX106" fmla="*/ 3556225 w 4215960"/>
                <a:gd name="connsiteY106" fmla="*/ 3110303 h 3739450"/>
                <a:gd name="connsiteX107" fmla="*/ 3562574 w 4215960"/>
                <a:gd name="connsiteY107" fmla="*/ 3076964 h 3739450"/>
                <a:gd name="connsiteX108" fmla="*/ 3624488 w 4215960"/>
                <a:gd name="connsiteY108" fmla="*/ 3086491 h 3739450"/>
                <a:gd name="connsiteX109" fmla="*/ 3657601 w 4215960"/>
                <a:gd name="connsiteY109" fmla="*/ 3101683 h 3739450"/>
                <a:gd name="connsiteX110" fmla="*/ 3623808 w 4215960"/>
                <a:gd name="connsiteY110" fmla="*/ 3142731 h 3739450"/>
                <a:gd name="connsiteX111" fmla="*/ 3662816 w 4215960"/>
                <a:gd name="connsiteY111" fmla="*/ 3250227 h 3739450"/>
                <a:gd name="connsiteX112" fmla="*/ 3715203 w 4215960"/>
                <a:gd name="connsiteY112" fmla="*/ 3281525 h 3739450"/>
                <a:gd name="connsiteX113" fmla="*/ 3767137 w 4215960"/>
                <a:gd name="connsiteY113" fmla="*/ 3239343 h 3739450"/>
                <a:gd name="connsiteX114" fmla="*/ 3852862 w 4215960"/>
                <a:gd name="connsiteY114" fmla="*/ 3190810 h 3739450"/>
                <a:gd name="connsiteX115" fmla="*/ 3835626 w 4215960"/>
                <a:gd name="connsiteY115" fmla="*/ 3101909 h 3739450"/>
                <a:gd name="connsiteX116" fmla="*/ 3912960 w 4215960"/>
                <a:gd name="connsiteY116" fmla="*/ 2969240 h 3739450"/>
                <a:gd name="connsiteX117" fmla="*/ 4205514 w 4215960"/>
                <a:gd name="connsiteY117" fmla="*/ 2636092 h 3739450"/>
                <a:gd name="connsiteX118" fmla="*/ 4124097 w 4215960"/>
                <a:gd name="connsiteY118" fmla="*/ 2627020 h 3739450"/>
                <a:gd name="connsiteX119" fmla="*/ 4128634 w 4215960"/>
                <a:gd name="connsiteY119" fmla="*/ 2535172 h 3739450"/>
                <a:gd name="connsiteX120" fmla="*/ 4079647 w 4215960"/>
                <a:gd name="connsiteY120" fmla="*/ 2510000 h 3739450"/>
                <a:gd name="connsiteX121" fmla="*/ 3995510 w 4215960"/>
                <a:gd name="connsiteY121" fmla="*/ 2541522 h 3739450"/>
                <a:gd name="connsiteX122" fmla="*/ 3958771 w 4215960"/>
                <a:gd name="connsiteY122" fmla="*/ 2505237 h 3739450"/>
                <a:gd name="connsiteX123" fmla="*/ 4003448 w 4215960"/>
                <a:gd name="connsiteY123" fmla="*/ 2482332 h 3739450"/>
                <a:gd name="connsiteX124" fmla="*/ 3874181 w 4215960"/>
                <a:gd name="connsiteY124" fmla="*/ 2269153 h 3739450"/>
                <a:gd name="connsiteX125" fmla="*/ 3889147 w 4215960"/>
                <a:gd name="connsiteY125" fmla="*/ 2238990 h 3739450"/>
                <a:gd name="connsiteX126" fmla="*/ 3865562 w 4215960"/>
                <a:gd name="connsiteY126" fmla="*/ 2123330 h 3739450"/>
                <a:gd name="connsiteX127" fmla="*/ 3706813 w 4215960"/>
                <a:gd name="connsiteY127" fmla="*/ 2112444 h 3739450"/>
                <a:gd name="connsiteX128" fmla="*/ 3673475 w 4215960"/>
                <a:gd name="connsiteY128" fmla="*/ 2161202 h 3739450"/>
                <a:gd name="connsiteX129" fmla="*/ 3584575 w 4215960"/>
                <a:gd name="connsiteY129" fmla="*/ 2175718 h 3739450"/>
                <a:gd name="connsiteX130" fmla="*/ 3590925 w 4215960"/>
                <a:gd name="connsiteY130" fmla="*/ 2153719 h 3739450"/>
                <a:gd name="connsiteX131" fmla="*/ 3537403 w 4215960"/>
                <a:gd name="connsiteY131" fmla="*/ 2137618 h 3739450"/>
                <a:gd name="connsiteX132" fmla="*/ 3512684 w 4215960"/>
                <a:gd name="connsiteY132" fmla="*/ 1972517 h 3739450"/>
                <a:gd name="connsiteX133" fmla="*/ 3232377 w 4215960"/>
                <a:gd name="connsiteY133" fmla="*/ 1905842 h 3739450"/>
                <a:gd name="connsiteX134" fmla="*/ 3096078 w 4215960"/>
                <a:gd name="connsiteY134" fmla="*/ 1949158 h 3739450"/>
                <a:gd name="connsiteX135" fmla="*/ 2964089 w 4215960"/>
                <a:gd name="connsiteY135" fmla="*/ 1941674 h 3739450"/>
                <a:gd name="connsiteX136" fmla="*/ 2831646 w 4215960"/>
                <a:gd name="connsiteY136" fmla="*/ 1830776 h 3739450"/>
                <a:gd name="connsiteX137" fmla="*/ 2618468 w 4215960"/>
                <a:gd name="connsiteY137" fmla="*/ 1527563 h 3739450"/>
                <a:gd name="connsiteX138" fmla="*/ 2220006 w 4215960"/>
                <a:gd name="connsiteY138" fmla="*/ 1388090 h 3739450"/>
                <a:gd name="connsiteX139" fmla="*/ 1983468 w 4215960"/>
                <a:gd name="connsiteY139" fmla="*/ 1075126 h 3739450"/>
                <a:gd name="connsiteX140" fmla="*/ 2017259 w 4215960"/>
                <a:gd name="connsiteY140" fmla="*/ 1050180 h 3739450"/>
                <a:gd name="connsiteX141" fmla="*/ 2076903 w 4215960"/>
                <a:gd name="connsiteY141" fmla="*/ 1133183 h 3739450"/>
                <a:gd name="connsiteX142" fmla="*/ 2097087 w 4215960"/>
                <a:gd name="connsiteY142" fmla="*/ 1115720 h 3739450"/>
                <a:gd name="connsiteX143" fmla="*/ 2140177 w 4215960"/>
                <a:gd name="connsiteY143" fmla="*/ 1146564 h 3739450"/>
                <a:gd name="connsiteX144" fmla="*/ 2228850 w 4215960"/>
                <a:gd name="connsiteY144" fmla="*/ 1092815 h 3739450"/>
                <a:gd name="connsiteX145" fmla="*/ 2244952 w 4215960"/>
                <a:gd name="connsiteY145" fmla="*/ 1072405 h 3739450"/>
                <a:gd name="connsiteX146" fmla="*/ 2303235 w 4215960"/>
                <a:gd name="connsiteY146" fmla="*/ 1072631 h 3739450"/>
                <a:gd name="connsiteX147" fmla="*/ 2319338 w 4215960"/>
                <a:gd name="connsiteY147" fmla="*/ 1039521 h 3739450"/>
                <a:gd name="connsiteX148" fmla="*/ 2300514 w 4215960"/>
                <a:gd name="connsiteY148" fmla="*/ 1013894 h 3739450"/>
                <a:gd name="connsiteX149" fmla="*/ 2233386 w 4215960"/>
                <a:gd name="connsiteY149" fmla="*/ 1033851 h 3739450"/>
                <a:gd name="connsiteX150" fmla="*/ 2211614 w 4215960"/>
                <a:gd name="connsiteY150" fmla="*/ 980330 h 3739450"/>
                <a:gd name="connsiteX151" fmla="*/ 2232932 w 4215960"/>
                <a:gd name="connsiteY151" fmla="*/ 950620 h 3739450"/>
                <a:gd name="connsiteX152" fmla="*/ 2176462 w 4215960"/>
                <a:gd name="connsiteY152" fmla="*/ 847206 h 3739450"/>
                <a:gd name="connsiteX153" fmla="*/ 2127931 w 4215960"/>
                <a:gd name="connsiteY153" fmla="*/ 885987 h 3739450"/>
                <a:gd name="connsiteX154" fmla="*/ 2038576 w 4215960"/>
                <a:gd name="connsiteY154" fmla="*/ 831331 h 3739450"/>
                <a:gd name="connsiteX155" fmla="*/ 2090510 w 4215960"/>
                <a:gd name="connsiteY155" fmla="*/ 738802 h 3739450"/>
                <a:gd name="connsiteX156" fmla="*/ 2047648 w 4215960"/>
                <a:gd name="connsiteY156" fmla="*/ 617699 h 3739450"/>
                <a:gd name="connsiteX157" fmla="*/ 2062389 w 4215960"/>
                <a:gd name="connsiteY157" fmla="*/ 493647 h 3739450"/>
                <a:gd name="connsiteX158" fmla="*/ 2157639 w 4215960"/>
                <a:gd name="connsiteY158" fmla="*/ 419942 h 3739450"/>
                <a:gd name="connsiteX159" fmla="*/ 2262868 w 4215960"/>
                <a:gd name="connsiteY159" fmla="*/ 397490 h 3739450"/>
                <a:gd name="connsiteX160" fmla="*/ 2199821 w 4215960"/>
                <a:gd name="connsiteY160" fmla="*/ 307683 h 3739450"/>
                <a:gd name="connsiteX161" fmla="*/ 2182585 w 4215960"/>
                <a:gd name="connsiteY161" fmla="*/ 352360 h 3739450"/>
                <a:gd name="connsiteX162" fmla="*/ 2139270 w 4215960"/>
                <a:gd name="connsiteY162" fmla="*/ 305189 h 3739450"/>
                <a:gd name="connsiteX163" fmla="*/ 2160588 w 4215960"/>
                <a:gd name="connsiteY163" fmla="*/ 219917 h 3739450"/>
                <a:gd name="connsiteX164" fmla="*/ 2233612 w 4215960"/>
                <a:gd name="connsiteY164" fmla="*/ 122626 h 3739450"/>
                <a:gd name="connsiteX165" fmla="*/ 2216603 w 4215960"/>
                <a:gd name="connsiteY165" fmla="*/ 16037 h 3739450"/>
                <a:gd name="connsiteX166" fmla="*/ 2045381 w 4215960"/>
                <a:gd name="connsiteY166" fmla="*/ 25788 h 3739450"/>
                <a:gd name="connsiteX167" fmla="*/ 2026103 w 4215960"/>
                <a:gd name="connsiteY167" fmla="*/ 68425 h 3739450"/>
                <a:gd name="connsiteX168" fmla="*/ 660400 w 4215960"/>
                <a:gd name="connsiteY168" fmla="*/ 170705 h 3739450"/>
                <a:gd name="connsiteX169" fmla="*/ 638628 w 4215960"/>
                <a:gd name="connsiteY169" fmla="*/ 163447 h 3739450"/>
                <a:gd name="connsiteX170" fmla="*/ 602343 w 4215960"/>
                <a:gd name="connsiteY170" fmla="*/ 127162 h 3739450"/>
                <a:gd name="connsiteX0" fmla="*/ 602343 w 4215960"/>
                <a:gd name="connsiteY0" fmla="*/ 127162 h 3739450"/>
                <a:gd name="connsiteX1" fmla="*/ 406400 w 4215960"/>
                <a:gd name="connsiteY1" fmla="*/ 134419 h 3739450"/>
                <a:gd name="connsiteX2" fmla="*/ 362857 w 4215960"/>
                <a:gd name="connsiteY2" fmla="*/ 163447 h 3739450"/>
                <a:gd name="connsiteX3" fmla="*/ 312057 w 4215960"/>
                <a:gd name="connsiteY3" fmla="*/ 177962 h 3739450"/>
                <a:gd name="connsiteX4" fmla="*/ 239485 w 4215960"/>
                <a:gd name="connsiteY4" fmla="*/ 228762 h 3739450"/>
                <a:gd name="connsiteX5" fmla="*/ 210457 w 4215960"/>
                <a:gd name="connsiteY5" fmla="*/ 236019 h 3739450"/>
                <a:gd name="connsiteX6" fmla="*/ 159657 w 4215960"/>
                <a:gd name="connsiteY6" fmla="*/ 265047 h 3739450"/>
                <a:gd name="connsiteX7" fmla="*/ 130628 w 4215960"/>
                <a:gd name="connsiteY7" fmla="*/ 294076 h 3739450"/>
                <a:gd name="connsiteX8" fmla="*/ 108857 w 4215960"/>
                <a:gd name="connsiteY8" fmla="*/ 315847 h 3739450"/>
                <a:gd name="connsiteX9" fmla="*/ 94343 w 4215960"/>
                <a:gd name="connsiteY9" fmla="*/ 330362 h 3739450"/>
                <a:gd name="connsiteX10" fmla="*/ 43543 w 4215960"/>
                <a:gd name="connsiteY10" fmla="*/ 410190 h 3739450"/>
                <a:gd name="connsiteX11" fmla="*/ 14514 w 4215960"/>
                <a:gd name="connsiteY11" fmla="*/ 490019 h 3739450"/>
                <a:gd name="connsiteX12" fmla="*/ 0 w 4215960"/>
                <a:gd name="connsiteY12" fmla="*/ 548076 h 3739450"/>
                <a:gd name="connsiteX13" fmla="*/ 7257 w 4215960"/>
                <a:gd name="connsiteY13" fmla="*/ 1520533 h 3739450"/>
                <a:gd name="connsiteX14" fmla="*/ 29028 w 4215960"/>
                <a:gd name="connsiteY14" fmla="*/ 1622133 h 3739450"/>
                <a:gd name="connsiteX15" fmla="*/ 43543 w 4215960"/>
                <a:gd name="connsiteY15" fmla="*/ 1658419 h 3739450"/>
                <a:gd name="connsiteX16" fmla="*/ 58057 w 4215960"/>
                <a:gd name="connsiteY16" fmla="*/ 1723733 h 3739450"/>
                <a:gd name="connsiteX17" fmla="*/ 79828 w 4215960"/>
                <a:gd name="connsiteY17" fmla="*/ 1774533 h 3739450"/>
                <a:gd name="connsiteX18" fmla="*/ 116114 w 4215960"/>
                <a:gd name="connsiteY18" fmla="*/ 1890647 h 3739450"/>
                <a:gd name="connsiteX19" fmla="*/ 137885 w 4215960"/>
                <a:gd name="connsiteY19" fmla="*/ 1955962 h 3739450"/>
                <a:gd name="connsiteX20" fmla="*/ 145143 w 4215960"/>
                <a:gd name="connsiteY20" fmla="*/ 1977733 h 3739450"/>
                <a:gd name="connsiteX21" fmla="*/ 166914 w 4215960"/>
                <a:gd name="connsiteY21" fmla="*/ 2021276 h 3739450"/>
                <a:gd name="connsiteX22" fmla="*/ 188685 w 4215960"/>
                <a:gd name="connsiteY22" fmla="*/ 2072076 h 3739450"/>
                <a:gd name="connsiteX23" fmla="*/ 195943 w 4215960"/>
                <a:gd name="connsiteY23" fmla="*/ 2101105 h 3739450"/>
                <a:gd name="connsiteX24" fmla="*/ 232228 w 4215960"/>
                <a:gd name="connsiteY24" fmla="*/ 2151905 h 3739450"/>
                <a:gd name="connsiteX25" fmla="*/ 254000 w 4215960"/>
                <a:gd name="connsiteY25" fmla="*/ 2209962 h 3739450"/>
                <a:gd name="connsiteX26" fmla="*/ 275771 w 4215960"/>
                <a:gd name="connsiteY26" fmla="*/ 2231733 h 3739450"/>
                <a:gd name="connsiteX27" fmla="*/ 312057 w 4215960"/>
                <a:gd name="connsiteY27" fmla="*/ 2304305 h 3739450"/>
                <a:gd name="connsiteX28" fmla="*/ 348343 w 4215960"/>
                <a:gd name="connsiteY28" fmla="*/ 2355105 h 3739450"/>
                <a:gd name="connsiteX29" fmla="*/ 355600 w 4215960"/>
                <a:gd name="connsiteY29" fmla="*/ 2376876 h 3739450"/>
                <a:gd name="connsiteX30" fmla="*/ 406400 w 4215960"/>
                <a:gd name="connsiteY30" fmla="*/ 2442190 h 3739450"/>
                <a:gd name="connsiteX31" fmla="*/ 435428 w 4215960"/>
                <a:gd name="connsiteY31" fmla="*/ 2507505 h 3739450"/>
                <a:gd name="connsiteX32" fmla="*/ 457200 w 4215960"/>
                <a:gd name="connsiteY32" fmla="*/ 2536533 h 3739450"/>
                <a:gd name="connsiteX33" fmla="*/ 471714 w 4215960"/>
                <a:gd name="connsiteY33" fmla="*/ 2594590 h 3739450"/>
                <a:gd name="connsiteX34" fmla="*/ 478971 w 4215960"/>
                <a:gd name="connsiteY34" fmla="*/ 2616362 h 3739450"/>
                <a:gd name="connsiteX35" fmla="*/ 486228 w 4215960"/>
                <a:gd name="connsiteY35" fmla="*/ 2645390 h 3739450"/>
                <a:gd name="connsiteX36" fmla="*/ 493485 w 4215960"/>
                <a:gd name="connsiteY36" fmla="*/ 2710705 h 3739450"/>
                <a:gd name="connsiteX37" fmla="*/ 515257 w 4215960"/>
                <a:gd name="connsiteY37" fmla="*/ 2768762 h 3739450"/>
                <a:gd name="connsiteX38" fmla="*/ 544285 w 4215960"/>
                <a:gd name="connsiteY38" fmla="*/ 2812305 h 3739450"/>
                <a:gd name="connsiteX39" fmla="*/ 573314 w 4215960"/>
                <a:gd name="connsiteY39" fmla="*/ 2863105 h 3739450"/>
                <a:gd name="connsiteX40" fmla="*/ 602343 w 4215960"/>
                <a:gd name="connsiteY40" fmla="*/ 2884876 h 3739450"/>
                <a:gd name="connsiteX41" fmla="*/ 645885 w 4215960"/>
                <a:gd name="connsiteY41" fmla="*/ 2928419 h 3739450"/>
                <a:gd name="connsiteX42" fmla="*/ 674914 w 4215960"/>
                <a:gd name="connsiteY42" fmla="*/ 2950190 h 3739450"/>
                <a:gd name="connsiteX43" fmla="*/ 711200 w 4215960"/>
                <a:gd name="connsiteY43" fmla="*/ 2993733 h 3739450"/>
                <a:gd name="connsiteX44" fmla="*/ 740228 w 4215960"/>
                <a:gd name="connsiteY44" fmla="*/ 3015505 h 3739450"/>
                <a:gd name="connsiteX45" fmla="*/ 812800 w 4215960"/>
                <a:gd name="connsiteY45" fmla="*/ 3080819 h 3739450"/>
                <a:gd name="connsiteX46" fmla="*/ 849085 w 4215960"/>
                <a:gd name="connsiteY46" fmla="*/ 3124362 h 3739450"/>
                <a:gd name="connsiteX47" fmla="*/ 870857 w 4215960"/>
                <a:gd name="connsiteY47" fmla="*/ 3138876 h 3739450"/>
                <a:gd name="connsiteX48" fmla="*/ 907143 w 4215960"/>
                <a:gd name="connsiteY48" fmla="*/ 3182419 h 3739450"/>
                <a:gd name="connsiteX49" fmla="*/ 936171 w 4215960"/>
                <a:gd name="connsiteY49" fmla="*/ 3204190 h 3739450"/>
                <a:gd name="connsiteX50" fmla="*/ 1030514 w 4215960"/>
                <a:gd name="connsiteY50" fmla="*/ 3247733 h 3739450"/>
                <a:gd name="connsiteX51" fmla="*/ 1480457 w 4215960"/>
                <a:gd name="connsiteY51" fmla="*/ 3233219 h 3739450"/>
                <a:gd name="connsiteX52" fmla="*/ 1531257 w 4215960"/>
                <a:gd name="connsiteY52" fmla="*/ 3218705 h 3739450"/>
                <a:gd name="connsiteX53" fmla="*/ 1618343 w 4215960"/>
                <a:gd name="connsiteY53" fmla="*/ 3211447 h 3739450"/>
                <a:gd name="connsiteX54" fmla="*/ 1698171 w 4215960"/>
                <a:gd name="connsiteY54" fmla="*/ 3196933 h 3739450"/>
                <a:gd name="connsiteX55" fmla="*/ 1756228 w 4215960"/>
                <a:gd name="connsiteY55" fmla="*/ 3189676 h 3739450"/>
                <a:gd name="connsiteX56" fmla="*/ 1785257 w 4215960"/>
                <a:gd name="connsiteY56" fmla="*/ 3175162 h 3739450"/>
                <a:gd name="connsiteX57" fmla="*/ 1850571 w 4215960"/>
                <a:gd name="connsiteY57" fmla="*/ 3153390 h 3739450"/>
                <a:gd name="connsiteX58" fmla="*/ 1886857 w 4215960"/>
                <a:gd name="connsiteY58" fmla="*/ 3138876 h 3739450"/>
                <a:gd name="connsiteX59" fmla="*/ 1988457 w 4215960"/>
                <a:gd name="connsiteY59" fmla="*/ 3124362 h 3739450"/>
                <a:gd name="connsiteX60" fmla="*/ 2017485 w 4215960"/>
                <a:gd name="connsiteY60" fmla="*/ 3117105 h 3739450"/>
                <a:gd name="connsiteX61" fmla="*/ 2637971 w 4215960"/>
                <a:gd name="connsiteY61" fmla="*/ 3463859 h 3739450"/>
                <a:gd name="connsiteX62" fmla="*/ 2724375 w 4215960"/>
                <a:gd name="connsiteY62" fmla="*/ 3650049 h 3739450"/>
                <a:gd name="connsiteX63" fmla="*/ 2784700 w 4215960"/>
                <a:gd name="connsiteY63" fmla="*/ 3708787 h 3739450"/>
                <a:gd name="connsiteX64" fmla="*/ 2795812 w 4215960"/>
                <a:gd name="connsiteY64" fmla="*/ 3678624 h 3739450"/>
                <a:gd name="connsiteX65" fmla="*/ 2841850 w 4215960"/>
                <a:gd name="connsiteY65" fmla="*/ 3651636 h 3739450"/>
                <a:gd name="connsiteX66" fmla="*/ 2892650 w 4215960"/>
                <a:gd name="connsiteY66" fmla="*/ 3724662 h 3739450"/>
                <a:gd name="connsiteX67" fmla="*/ 2941863 w 4215960"/>
                <a:gd name="connsiteY67" fmla="*/ 3727837 h 3739450"/>
                <a:gd name="connsiteX68" fmla="*/ 2897412 w 4215960"/>
                <a:gd name="connsiteY68" fmla="*/ 3634175 h 3739450"/>
                <a:gd name="connsiteX69" fmla="*/ 2854550 w 4215960"/>
                <a:gd name="connsiteY69" fmla="*/ 3565912 h 3739450"/>
                <a:gd name="connsiteX70" fmla="*/ 2897413 w 4215960"/>
                <a:gd name="connsiteY70" fmla="*/ 3550036 h 3739450"/>
                <a:gd name="connsiteX71" fmla="*/ 2878362 w 4215960"/>
                <a:gd name="connsiteY71" fmla="*/ 3508762 h 3739450"/>
                <a:gd name="connsiteX72" fmla="*/ 2930750 w 4215960"/>
                <a:gd name="connsiteY72" fmla="*/ 3518287 h 3739450"/>
                <a:gd name="connsiteX73" fmla="*/ 2910113 w 4215960"/>
                <a:gd name="connsiteY73" fmla="*/ 3484949 h 3739450"/>
                <a:gd name="connsiteX74" fmla="*/ 2931432 w 4215960"/>
                <a:gd name="connsiteY74" fmla="*/ 3468395 h 3739450"/>
                <a:gd name="connsiteX75" fmla="*/ 3052535 w 4215960"/>
                <a:gd name="connsiteY75" fmla="*/ 3553668 h 3739450"/>
                <a:gd name="connsiteX76" fmla="*/ 3087912 w 4215960"/>
                <a:gd name="connsiteY76" fmla="*/ 3540511 h 3739450"/>
                <a:gd name="connsiteX77" fmla="*/ 3140299 w 4215960"/>
                <a:gd name="connsiteY77" fmla="*/ 3605600 h 3739450"/>
                <a:gd name="connsiteX78" fmla="*/ 3160937 w 4215960"/>
                <a:gd name="connsiteY78" fmla="*/ 3664337 h 3739450"/>
                <a:gd name="connsiteX79" fmla="*/ 3268887 w 4215960"/>
                <a:gd name="connsiteY79" fmla="*/ 3683386 h 3739450"/>
                <a:gd name="connsiteX80" fmla="*/ 3208563 w 4215960"/>
                <a:gd name="connsiteY80" fmla="*/ 3616711 h 3739450"/>
                <a:gd name="connsiteX81" fmla="*/ 3205387 w 4215960"/>
                <a:gd name="connsiteY81" fmla="*/ 3548449 h 3739450"/>
                <a:gd name="connsiteX82" fmla="*/ 3259362 w 4215960"/>
                <a:gd name="connsiteY82" fmla="*/ 3604012 h 3739450"/>
                <a:gd name="connsiteX83" fmla="*/ 3308575 w 4215960"/>
                <a:gd name="connsiteY83" fmla="*/ 3608774 h 3739450"/>
                <a:gd name="connsiteX84" fmla="*/ 3302225 w 4215960"/>
                <a:gd name="connsiteY84" fmla="*/ 3559562 h 3739450"/>
                <a:gd name="connsiteX85" fmla="*/ 3362550 w 4215960"/>
                <a:gd name="connsiteY85" fmla="*/ 3564324 h 3739450"/>
                <a:gd name="connsiteX86" fmla="*/ 3424462 w 4215960"/>
                <a:gd name="connsiteY86" fmla="*/ 3607186 h 3739450"/>
                <a:gd name="connsiteX87" fmla="*/ 3456212 w 4215960"/>
                <a:gd name="connsiteY87" fmla="*/ 3594487 h 3739450"/>
                <a:gd name="connsiteX88" fmla="*/ 3449863 w 4215960"/>
                <a:gd name="connsiteY88" fmla="*/ 3559562 h 3739450"/>
                <a:gd name="connsiteX89" fmla="*/ 3491138 w 4215960"/>
                <a:gd name="connsiteY89" fmla="*/ 3535750 h 3739450"/>
                <a:gd name="connsiteX90" fmla="*/ 3575275 w 4215960"/>
                <a:gd name="connsiteY90" fmla="*/ 3592900 h 3739450"/>
                <a:gd name="connsiteX91" fmla="*/ 3592738 w 4215960"/>
                <a:gd name="connsiteY91" fmla="*/ 3491302 h 3739450"/>
                <a:gd name="connsiteX92" fmla="*/ 3567338 w 4215960"/>
                <a:gd name="connsiteY92" fmla="*/ 3469076 h 3739450"/>
                <a:gd name="connsiteX93" fmla="*/ 3494312 w 4215960"/>
                <a:gd name="connsiteY93" fmla="*/ 3426213 h 3739450"/>
                <a:gd name="connsiteX94" fmla="*/ 3516537 w 4215960"/>
                <a:gd name="connsiteY94" fmla="*/ 3400814 h 3739450"/>
                <a:gd name="connsiteX95" fmla="*/ 3537175 w 4215960"/>
                <a:gd name="connsiteY95" fmla="*/ 3378588 h 3739450"/>
                <a:gd name="connsiteX96" fmla="*/ 3591150 w 4215960"/>
                <a:gd name="connsiteY96" fmla="*/ 3410339 h 3739450"/>
                <a:gd name="connsiteX97" fmla="*/ 3597500 w 4215960"/>
                <a:gd name="connsiteY97" fmla="*/ 3365889 h 3739450"/>
                <a:gd name="connsiteX98" fmla="*/ 3541937 w 4215960"/>
                <a:gd name="connsiteY98" fmla="*/ 3342076 h 3739450"/>
                <a:gd name="connsiteX99" fmla="*/ 3540350 w 4215960"/>
                <a:gd name="connsiteY99" fmla="*/ 3332552 h 3739450"/>
                <a:gd name="connsiteX100" fmla="*/ 3527649 w 4215960"/>
                <a:gd name="connsiteY100" fmla="*/ 3294453 h 3739450"/>
                <a:gd name="connsiteX101" fmla="*/ 3533999 w 4215960"/>
                <a:gd name="connsiteY101" fmla="*/ 3246827 h 3739450"/>
                <a:gd name="connsiteX102" fmla="*/ 3545112 w 4215960"/>
                <a:gd name="connsiteY102" fmla="*/ 3191264 h 3739450"/>
                <a:gd name="connsiteX103" fmla="*/ 3507012 w 4215960"/>
                <a:gd name="connsiteY103" fmla="*/ 3161102 h 3739450"/>
                <a:gd name="connsiteX104" fmla="*/ 3540349 w 4215960"/>
                <a:gd name="connsiteY104" fmla="*/ 3151577 h 3739450"/>
                <a:gd name="connsiteX105" fmla="*/ 3518124 w 4215960"/>
                <a:gd name="connsiteY105" fmla="*/ 3115064 h 3739450"/>
                <a:gd name="connsiteX106" fmla="*/ 3556225 w 4215960"/>
                <a:gd name="connsiteY106" fmla="*/ 3110303 h 3739450"/>
                <a:gd name="connsiteX107" fmla="*/ 3562574 w 4215960"/>
                <a:gd name="connsiteY107" fmla="*/ 3076964 h 3739450"/>
                <a:gd name="connsiteX108" fmla="*/ 3624488 w 4215960"/>
                <a:gd name="connsiteY108" fmla="*/ 3086491 h 3739450"/>
                <a:gd name="connsiteX109" fmla="*/ 3657601 w 4215960"/>
                <a:gd name="connsiteY109" fmla="*/ 3101683 h 3739450"/>
                <a:gd name="connsiteX110" fmla="*/ 3623808 w 4215960"/>
                <a:gd name="connsiteY110" fmla="*/ 3142731 h 3739450"/>
                <a:gd name="connsiteX111" fmla="*/ 3662816 w 4215960"/>
                <a:gd name="connsiteY111" fmla="*/ 3250227 h 3739450"/>
                <a:gd name="connsiteX112" fmla="*/ 3715203 w 4215960"/>
                <a:gd name="connsiteY112" fmla="*/ 3281525 h 3739450"/>
                <a:gd name="connsiteX113" fmla="*/ 3767137 w 4215960"/>
                <a:gd name="connsiteY113" fmla="*/ 3239343 h 3739450"/>
                <a:gd name="connsiteX114" fmla="*/ 3852862 w 4215960"/>
                <a:gd name="connsiteY114" fmla="*/ 3190810 h 3739450"/>
                <a:gd name="connsiteX115" fmla="*/ 3835626 w 4215960"/>
                <a:gd name="connsiteY115" fmla="*/ 3101909 h 3739450"/>
                <a:gd name="connsiteX116" fmla="*/ 3912960 w 4215960"/>
                <a:gd name="connsiteY116" fmla="*/ 2969240 h 3739450"/>
                <a:gd name="connsiteX117" fmla="*/ 4205514 w 4215960"/>
                <a:gd name="connsiteY117" fmla="*/ 2636092 h 3739450"/>
                <a:gd name="connsiteX118" fmla="*/ 4124097 w 4215960"/>
                <a:gd name="connsiteY118" fmla="*/ 2627020 h 3739450"/>
                <a:gd name="connsiteX119" fmla="*/ 4128634 w 4215960"/>
                <a:gd name="connsiteY119" fmla="*/ 2535172 h 3739450"/>
                <a:gd name="connsiteX120" fmla="*/ 4079647 w 4215960"/>
                <a:gd name="connsiteY120" fmla="*/ 2510000 h 3739450"/>
                <a:gd name="connsiteX121" fmla="*/ 3995510 w 4215960"/>
                <a:gd name="connsiteY121" fmla="*/ 2541522 h 3739450"/>
                <a:gd name="connsiteX122" fmla="*/ 3958771 w 4215960"/>
                <a:gd name="connsiteY122" fmla="*/ 2505237 h 3739450"/>
                <a:gd name="connsiteX123" fmla="*/ 4003448 w 4215960"/>
                <a:gd name="connsiteY123" fmla="*/ 2482332 h 3739450"/>
                <a:gd name="connsiteX124" fmla="*/ 3874181 w 4215960"/>
                <a:gd name="connsiteY124" fmla="*/ 2269153 h 3739450"/>
                <a:gd name="connsiteX125" fmla="*/ 3889147 w 4215960"/>
                <a:gd name="connsiteY125" fmla="*/ 2238990 h 3739450"/>
                <a:gd name="connsiteX126" fmla="*/ 3865562 w 4215960"/>
                <a:gd name="connsiteY126" fmla="*/ 2123330 h 3739450"/>
                <a:gd name="connsiteX127" fmla="*/ 3706813 w 4215960"/>
                <a:gd name="connsiteY127" fmla="*/ 2112444 h 3739450"/>
                <a:gd name="connsiteX128" fmla="*/ 3673475 w 4215960"/>
                <a:gd name="connsiteY128" fmla="*/ 2161202 h 3739450"/>
                <a:gd name="connsiteX129" fmla="*/ 3584575 w 4215960"/>
                <a:gd name="connsiteY129" fmla="*/ 2175718 h 3739450"/>
                <a:gd name="connsiteX130" fmla="*/ 3590925 w 4215960"/>
                <a:gd name="connsiteY130" fmla="*/ 2153719 h 3739450"/>
                <a:gd name="connsiteX131" fmla="*/ 3537403 w 4215960"/>
                <a:gd name="connsiteY131" fmla="*/ 2137618 h 3739450"/>
                <a:gd name="connsiteX132" fmla="*/ 3512684 w 4215960"/>
                <a:gd name="connsiteY132" fmla="*/ 1972517 h 3739450"/>
                <a:gd name="connsiteX133" fmla="*/ 3232377 w 4215960"/>
                <a:gd name="connsiteY133" fmla="*/ 1905842 h 3739450"/>
                <a:gd name="connsiteX134" fmla="*/ 3096078 w 4215960"/>
                <a:gd name="connsiteY134" fmla="*/ 1949158 h 3739450"/>
                <a:gd name="connsiteX135" fmla="*/ 2964089 w 4215960"/>
                <a:gd name="connsiteY135" fmla="*/ 1941674 h 3739450"/>
                <a:gd name="connsiteX136" fmla="*/ 2831646 w 4215960"/>
                <a:gd name="connsiteY136" fmla="*/ 1830776 h 3739450"/>
                <a:gd name="connsiteX137" fmla="*/ 2618468 w 4215960"/>
                <a:gd name="connsiteY137" fmla="*/ 1527563 h 3739450"/>
                <a:gd name="connsiteX138" fmla="*/ 2220006 w 4215960"/>
                <a:gd name="connsiteY138" fmla="*/ 1388090 h 3739450"/>
                <a:gd name="connsiteX139" fmla="*/ 1983468 w 4215960"/>
                <a:gd name="connsiteY139" fmla="*/ 1075126 h 3739450"/>
                <a:gd name="connsiteX140" fmla="*/ 2017259 w 4215960"/>
                <a:gd name="connsiteY140" fmla="*/ 1050180 h 3739450"/>
                <a:gd name="connsiteX141" fmla="*/ 2076903 w 4215960"/>
                <a:gd name="connsiteY141" fmla="*/ 1133183 h 3739450"/>
                <a:gd name="connsiteX142" fmla="*/ 2097087 w 4215960"/>
                <a:gd name="connsiteY142" fmla="*/ 1115720 h 3739450"/>
                <a:gd name="connsiteX143" fmla="*/ 2140177 w 4215960"/>
                <a:gd name="connsiteY143" fmla="*/ 1146564 h 3739450"/>
                <a:gd name="connsiteX144" fmla="*/ 2228850 w 4215960"/>
                <a:gd name="connsiteY144" fmla="*/ 1092815 h 3739450"/>
                <a:gd name="connsiteX145" fmla="*/ 2244952 w 4215960"/>
                <a:gd name="connsiteY145" fmla="*/ 1072405 h 3739450"/>
                <a:gd name="connsiteX146" fmla="*/ 2303235 w 4215960"/>
                <a:gd name="connsiteY146" fmla="*/ 1072631 h 3739450"/>
                <a:gd name="connsiteX147" fmla="*/ 2319338 w 4215960"/>
                <a:gd name="connsiteY147" fmla="*/ 1039521 h 3739450"/>
                <a:gd name="connsiteX148" fmla="*/ 2300514 w 4215960"/>
                <a:gd name="connsiteY148" fmla="*/ 1013894 h 3739450"/>
                <a:gd name="connsiteX149" fmla="*/ 2233386 w 4215960"/>
                <a:gd name="connsiteY149" fmla="*/ 1033851 h 3739450"/>
                <a:gd name="connsiteX150" fmla="*/ 2211614 w 4215960"/>
                <a:gd name="connsiteY150" fmla="*/ 980330 h 3739450"/>
                <a:gd name="connsiteX151" fmla="*/ 2232932 w 4215960"/>
                <a:gd name="connsiteY151" fmla="*/ 950620 h 3739450"/>
                <a:gd name="connsiteX152" fmla="*/ 2176462 w 4215960"/>
                <a:gd name="connsiteY152" fmla="*/ 847206 h 3739450"/>
                <a:gd name="connsiteX153" fmla="*/ 2127931 w 4215960"/>
                <a:gd name="connsiteY153" fmla="*/ 885987 h 3739450"/>
                <a:gd name="connsiteX154" fmla="*/ 2038576 w 4215960"/>
                <a:gd name="connsiteY154" fmla="*/ 831331 h 3739450"/>
                <a:gd name="connsiteX155" fmla="*/ 2090510 w 4215960"/>
                <a:gd name="connsiteY155" fmla="*/ 738802 h 3739450"/>
                <a:gd name="connsiteX156" fmla="*/ 2047648 w 4215960"/>
                <a:gd name="connsiteY156" fmla="*/ 617699 h 3739450"/>
                <a:gd name="connsiteX157" fmla="*/ 2062389 w 4215960"/>
                <a:gd name="connsiteY157" fmla="*/ 493647 h 3739450"/>
                <a:gd name="connsiteX158" fmla="*/ 2157639 w 4215960"/>
                <a:gd name="connsiteY158" fmla="*/ 419942 h 3739450"/>
                <a:gd name="connsiteX159" fmla="*/ 2262868 w 4215960"/>
                <a:gd name="connsiteY159" fmla="*/ 397490 h 3739450"/>
                <a:gd name="connsiteX160" fmla="*/ 2199821 w 4215960"/>
                <a:gd name="connsiteY160" fmla="*/ 307683 h 3739450"/>
                <a:gd name="connsiteX161" fmla="*/ 2182585 w 4215960"/>
                <a:gd name="connsiteY161" fmla="*/ 352360 h 3739450"/>
                <a:gd name="connsiteX162" fmla="*/ 2139270 w 4215960"/>
                <a:gd name="connsiteY162" fmla="*/ 305189 h 3739450"/>
                <a:gd name="connsiteX163" fmla="*/ 2160588 w 4215960"/>
                <a:gd name="connsiteY163" fmla="*/ 219917 h 3739450"/>
                <a:gd name="connsiteX164" fmla="*/ 2233612 w 4215960"/>
                <a:gd name="connsiteY164" fmla="*/ 122626 h 3739450"/>
                <a:gd name="connsiteX165" fmla="*/ 2216603 w 4215960"/>
                <a:gd name="connsiteY165" fmla="*/ 16037 h 3739450"/>
                <a:gd name="connsiteX166" fmla="*/ 2045381 w 4215960"/>
                <a:gd name="connsiteY166" fmla="*/ 25788 h 3739450"/>
                <a:gd name="connsiteX167" fmla="*/ 2026103 w 4215960"/>
                <a:gd name="connsiteY167" fmla="*/ 68425 h 3739450"/>
                <a:gd name="connsiteX168" fmla="*/ 1993900 w 4215960"/>
                <a:gd name="connsiteY168" fmla="*/ 842 h 3739450"/>
                <a:gd name="connsiteX169" fmla="*/ 638628 w 4215960"/>
                <a:gd name="connsiteY169" fmla="*/ 163447 h 3739450"/>
                <a:gd name="connsiteX170" fmla="*/ 602343 w 4215960"/>
                <a:gd name="connsiteY170" fmla="*/ 127162 h 3739450"/>
                <a:gd name="connsiteX0" fmla="*/ 602343 w 4215960"/>
                <a:gd name="connsiteY0" fmla="*/ 127162 h 3739450"/>
                <a:gd name="connsiteX1" fmla="*/ 406400 w 4215960"/>
                <a:gd name="connsiteY1" fmla="*/ 134419 h 3739450"/>
                <a:gd name="connsiteX2" fmla="*/ 362857 w 4215960"/>
                <a:gd name="connsiteY2" fmla="*/ 163447 h 3739450"/>
                <a:gd name="connsiteX3" fmla="*/ 312057 w 4215960"/>
                <a:gd name="connsiteY3" fmla="*/ 177962 h 3739450"/>
                <a:gd name="connsiteX4" fmla="*/ 239485 w 4215960"/>
                <a:gd name="connsiteY4" fmla="*/ 228762 h 3739450"/>
                <a:gd name="connsiteX5" fmla="*/ 210457 w 4215960"/>
                <a:gd name="connsiteY5" fmla="*/ 236019 h 3739450"/>
                <a:gd name="connsiteX6" fmla="*/ 159657 w 4215960"/>
                <a:gd name="connsiteY6" fmla="*/ 265047 h 3739450"/>
                <a:gd name="connsiteX7" fmla="*/ 130628 w 4215960"/>
                <a:gd name="connsiteY7" fmla="*/ 294076 h 3739450"/>
                <a:gd name="connsiteX8" fmla="*/ 108857 w 4215960"/>
                <a:gd name="connsiteY8" fmla="*/ 315847 h 3739450"/>
                <a:gd name="connsiteX9" fmla="*/ 94343 w 4215960"/>
                <a:gd name="connsiteY9" fmla="*/ 330362 h 3739450"/>
                <a:gd name="connsiteX10" fmla="*/ 43543 w 4215960"/>
                <a:gd name="connsiteY10" fmla="*/ 410190 h 3739450"/>
                <a:gd name="connsiteX11" fmla="*/ 14514 w 4215960"/>
                <a:gd name="connsiteY11" fmla="*/ 490019 h 3739450"/>
                <a:gd name="connsiteX12" fmla="*/ 0 w 4215960"/>
                <a:gd name="connsiteY12" fmla="*/ 548076 h 3739450"/>
                <a:gd name="connsiteX13" fmla="*/ 7257 w 4215960"/>
                <a:gd name="connsiteY13" fmla="*/ 1520533 h 3739450"/>
                <a:gd name="connsiteX14" fmla="*/ 29028 w 4215960"/>
                <a:gd name="connsiteY14" fmla="*/ 1622133 h 3739450"/>
                <a:gd name="connsiteX15" fmla="*/ 43543 w 4215960"/>
                <a:gd name="connsiteY15" fmla="*/ 1658419 h 3739450"/>
                <a:gd name="connsiteX16" fmla="*/ 58057 w 4215960"/>
                <a:gd name="connsiteY16" fmla="*/ 1723733 h 3739450"/>
                <a:gd name="connsiteX17" fmla="*/ 79828 w 4215960"/>
                <a:gd name="connsiteY17" fmla="*/ 1774533 h 3739450"/>
                <a:gd name="connsiteX18" fmla="*/ 116114 w 4215960"/>
                <a:gd name="connsiteY18" fmla="*/ 1890647 h 3739450"/>
                <a:gd name="connsiteX19" fmla="*/ 137885 w 4215960"/>
                <a:gd name="connsiteY19" fmla="*/ 1955962 h 3739450"/>
                <a:gd name="connsiteX20" fmla="*/ 145143 w 4215960"/>
                <a:gd name="connsiteY20" fmla="*/ 1977733 h 3739450"/>
                <a:gd name="connsiteX21" fmla="*/ 166914 w 4215960"/>
                <a:gd name="connsiteY21" fmla="*/ 2021276 h 3739450"/>
                <a:gd name="connsiteX22" fmla="*/ 188685 w 4215960"/>
                <a:gd name="connsiteY22" fmla="*/ 2072076 h 3739450"/>
                <a:gd name="connsiteX23" fmla="*/ 195943 w 4215960"/>
                <a:gd name="connsiteY23" fmla="*/ 2101105 h 3739450"/>
                <a:gd name="connsiteX24" fmla="*/ 232228 w 4215960"/>
                <a:gd name="connsiteY24" fmla="*/ 2151905 h 3739450"/>
                <a:gd name="connsiteX25" fmla="*/ 254000 w 4215960"/>
                <a:gd name="connsiteY25" fmla="*/ 2209962 h 3739450"/>
                <a:gd name="connsiteX26" fmla="*/ 275771 w 4215960"/>
                <a:gd name="connsiteY26" fmla="*/ 2231733 h 3739450"/>
                <a:gd name="connsiteX27" fmla="*/ 312057 w 4215960"/>
                <a:gd name="connsiteY27" fmla="*/ 2304305 h 3739450"/>
                <a:gd name="connsiteX28" fmla="*/ 348343 w 4215960"/>
                <a:gd name="connsiteY28" fmla="*/ 2355105 h 3739450"/>
                <a:gd name="connsiteX29" fmla="*/ 355600 w 4215960"/>
                <a:gd name="connsiteY29" fmla="*/ 2376876 h 3739450"/>
                <a:gd name="connsiteX30" fmla="*/ 406400 w 4215960"/>
                <a:gd name="connsiteY30" fmla="*/ 2442190 h 3739450"/>
                <a:gd name="connsiteX31" fmla="*/ 435428 w 4215960"/>
                <a:gd name="connsiteY31" fmla="*/ 2507505 h 3739450"/>
                <a:gd name="connsiteX32" fmla="*/ 457200 w 4215960"/>
                <a:gd name="connsiteY32" fmla="*/ 2536533 h 3739450"/>
                <a:gd name="connsiteX33" fmla="*/ 471714 w 4215960"/>
                <a:gd name="connsiteY33" fmla="*/ 2594590 h 3739450"/>
                <a:gd name="connsiteX34" fmla="*/ 478971 w 4215960"/>
                <a:gd name="connsiteY34" fmla="*/ 2616362 h 3739450"/>
                <a:gd name="connsiteX35" fmla="*/ 486228 w 4215960"/>
                <a:gd name="connsiteY35" fmla="*/ 2645390 h 3739450"/>
                <a:gd name="connsiteX36" fmla="*/ 493485 w 4215960"/>
                <a:gd name="connsiteY36" fmla="*/ 2710705 h 3739450"/>
                <a:gd name="connsiteX37" fmla="*/ 515257 w 4215960"/>
                <a:gd name="connsiteY37" fmla="*/ 2768762 h 3739450"/>
                <a:gd name="connsiteX38" fmla="*/ 544285 w 4215960"/>
                <a:gd name="connsiteY38" fmla="*/ 2812305 h 3739450"/>
                <a:gd name="connsiteX39" fmla="*/ 573314 w 4215960"/>
                <a:gd name="connsiteY39" fmla="*/ 2863105 h 3739450"/>
                <a:gd name="connsiteX40" fmla="*/ 602343 w 4215960"/>
                <a:gd name="connsiteY40" fmla="*/ 2884876 h 3739450"/>
                <a:gd name="connsiteX41" fmla="*/ 645885 w 4215960"/>
                <a:gd name="connsiteY41" fmla="*/ 2928419 h 3739450"/>
                <a:gd name="connsiteX42" fmla="*/ 674914 w 4215960"/>
                <a:gd name="connsiteY42" fmla="*/ 2950190 h 3739450"/>
                <a:gd name="connsiteX43" fmla="*/ 711200 w 4215960"/>
                <a:gd name="connsiteY43" fmla="*/ 2993733 h 3739450"/>
                <a:gd name="connsiteX44" fmla="*/ 740228 w 4215960"/>
                <a:gd name="connsiteY44" fmla="*/ 3015505 h 3739450"/>
                <a:gd name="connsiteX45" fmla="*/ 812800 w 4215960"/>
                <a:gd name="connsiteY45" fmla="*/ 3080819 h 3739450"/>
                <a:gd name="connsiteX46" fmla="*/ 849085 w 4215960"/>
                <a:gd name="connsiteY46" fmla="*/ 3124362 h 3739450"/>
                <a:gd name="connsiteX47" fmla="*/ 870857 w 4215960"/>
                <a:gd name="connsiteY47" fmla="*/ 3138876 h 3739450"/>
                <a:gd name="connsiteX48" fmla="*/ 907143 w 4215960"/>
                <a:gd name="connsiteY48" fmla="*/ 3182419 h 3739450"/>
                <a:gd name="connsiteX49" fmla="*/ 936171 w 4215960"/>
                <a:gd name="connsiteY49" fmla="*/ 3204190 h 3739450"/>
                <a:gd name="connsiteX50" fmla="*/ 1030514 w 4215960"/>
                <a:gd name="connsiteY50" fmla="*/ 3247733 h 3739450"/>
                <a:gd name="connsiteX51" fmla="*/ 1480457 w 4215960"/>
                <a:gd name="connsiteY51" fmla="*/ 3233219 h 3739450"/>
                <a:gd name="connsiteX52" fmla="*/ 1531257 w 4215960"/>
                <a:gd name="connsiteY52" fmla="*/ 3218705 h 3739450"/>
                <a:gd name="connsiteX53" fmla="*/ 1618343 w 4215960"/>
                <a:gd name="connsiteY53" fmla="*/ 3211447 h 3739450"/>
                <a:gd name="connsiteX54" fmla="*/ 1698171 w 4215960"/>
                <a:gd name="connsiteY54" fmla="*/ 3196933 h 3739450"/>
                <a:gd name="connsiteX55" fmla="*/ 1756228 w 4215960"/>
                <a:gd name="connsiteY55" fmla="*/ 3189676 h 3739450"/>
                <a:gd name="connsiteX56" fmla="*/ 1785257 w 4215960"/>
                <a:gd name="connsiteY56" fmla="*/ 3175162 h 3739450"/>
                <a:gd name="connsiteX57" fmla="*/ 1850571 w 4215960"/>
                <a:gd name="connsiteY57" fmla="*/ 3153390 h 3739450"/>
                <a:gd name="connsiteX58" fmla="*/ 1886857 w 4215960"/>
                <a:gd name="connsiteY58" fmla="*/ 3138876 h 3739450"/>
                <a:gd name="connsiteX59" fmla="*/ 1988457 w 4215960"/>
                <a:gd name="connsiteY59" fmla="*/ 3124362 h 3739450"/>
                <a:gd name="connsiteX60" fmla="*/ 2017485 w 4215960"/>
                <a:gd name="connsiteY60" fmla="*/ 3117105 h 3739450"/>
                <a:gd name="connsiteX61" fmla="*/ 2637971 w 4215960"/>
                <a:gd name="connsiteY61" fmla="*/ 3463859 h 3739450"/>
                <a:gd name="connsiteX62" fmla="*/ 2724375 w 4215960"/>
                <a:gd name="connsiteY62" fmla="*/ 3650049 h 3739450"/>
                <a:gd name="connsiteX63" fmla="*/ 2784700 w 4215960"/>
                <a:gd name="connsiteY63" fmla="*/ 3708787 h 3739450"/>
                <a:gd name="connsiteX64" fmla="*/ 2795812 w 4215960"/>
                <a:gd name="connsiteY64" fmla="*/ 3678624 h 3739450"/>
                <a:gd name="connsiteX65" fmla="*/ 2841850 w 4215960"/>
                <a:gd name="connsiteY65" fmla="*/ 3651636 h 3739450"/>
                <a:gd name="connsiteX66" fmla="*/ 2892650 w 4215960"/>
                <a:gd name="connsiteY66" fmla="*/ 3724662 h 3739450"/>
                <a:gd name="connsiteX67" fmla="*/ 2941863 w 4215960"/>
                <a:gd name="connsiteY67" fmla="*/ 3727837 h 3739450"/>
                <a:gd name="connsiteX68" fmla="*/ 2897412 w 4215960"/>
                <a:gd name="connsiteY68" fmla="*/ 3634175 h 3739450"/>
                <a:gd name="connsiteX69" fmla="*/ 2854550 w 4215960"/>
                <a:gd name="connsiteY69" fmla="*/ 3565912 h 3739450"/>
                <a:gd name="connsiteX70" fmla="*/ 2897413 w 4215960"/>
                <a:gd name="connsiteY70" fmla="*/ 3550036 h 3739450"/>
                <a:gd name="connsiteX71" fmla="*/ 2878362 w 4215960"/>
                <a:gd name="connsiteY71" fmla="*/ 3508762 h 3739450"/>
                <a:gd name="connsiteX72" fmla="*/ 2930750 w 4215960"/>
                <a:gd name="connsiteY72" fmla="*/ 3518287 h 3739450"/>
                <a:gd name="connsiteX73" fmla="*/ 2910113 w 4215960"/>
                <a:gd name="connsiteY73" fmla="*/ 3484949 h 3739450"/>
                <a:gd name="connsiteX74" fmla="*/ 2931432 w 4215960"/>
                <a:gd name="connsiteY74" fmla="*/ 3468395 h 3739450"/>
                <a:gd name="connsiteX75" fmla="*/ 3052535 w 4215960"/>
                <a:gd name="connsiteY75" fmla="*/ 3553668 h 3739450"/>
                <a:gd name="connsiteX76" fmla="*/ 3087912 w 4215960"/>
                <a:gd name="connsiteY76" fmla="*/ 3540511 h 3739450"/>
                <a:gd name="connsiteX77" fmla="*/ 3140299 w 4215960"/>
                <a:gd name="connsiteY77" fmla="*/ 3605600 h 3739450"/>
                <a:gd name="connsiteX78" fmla="*/ 3160937 w 4215960"/>
                <a:gd name="connsiteY78" fmla="*/ 3664337 h 3739450"/>
                <a:gd name="connsiteX79" fmla="*/ 3268887 w 4215960"/>
                <a:gd name="connsiteY79" fmla="*/ 3683386 h 3739450"/>
                <a:gd name="connsiteX80" fmla="*/ 3208563 w 4215960"/>
                <a:gd name="connsiteY80" fmla="*/ 3616711 h 3739450"/>
                <a:gd name="connsiteX81" fmla="*/ 3205387 w 4215960"/>
                <a:gd name="connsiteY81" fmla="*/ 3548449 h 3739450"/>
                <a:gd name="connsiteX82" fmla="*/ 3259362 w 4215960"/>
                <a:gd name="connsiteY82" fmla="*/ 3604012 h 3739450"/>
                <a:gd name="connsiteX83" fmla="*/ 3308575 w 4215960"/>
                <a:gd name="connsiteY83" fmla="*/ 3608774 h 3739450"/>
                <a:gd name="connsiteX84" fmla="*/ 3302225 w 4215960"/>
                <a:gd name="connsiteY84" fmla="*/ 3559562 h 3739450"/>
                <a:gd name="connsiteX85" fmla="*/ 3362550 w 4215960"/>
                <a:gd name="connsiteY85" fmla="*/ 3564324 h 3739450"/>
                <a:gd name="connsiteX86" fmla="*/ 3424462 w 4215960"/>
                <a:gd name="connsiteY86" fmla="*/ 3607186 h 3739450"/>
                <a:gd name="connsiteX87" fmla="*/ 3456212 w 4215960"/>
                <a:gd name="connsiteY87" fmla="*/ 3594487 h 3739450"/>
                <a:gd name="connsiteX88" fmla="*/ 3449863 w 4215960"/>
                <a:gd name="connsiteY88" fmla="*/ 3559562 h 3739450"/>
                <a:gd name="connsiteX89" fmla="*/ 3491138 w 4215960"/>
                <a:gd name="connsiteY89" fmla="*/ 3535750 h 3739450"/>
                <a:gd name="connsiteX90" fmla="*/ 3575275 w 4215960"/>
                <a:gd name="connsiteY90" fmla="*/ 3592900 h 3739450"/>
                <a:gd name="connsiteX91" fmla="*/ 3592738 w 4215960"/>
                <a:gd name="connsiteY91" fmla="*/ 3491302 h 3739450"/>
                <a:gd name="connsiteX92" fmla="*/ 3567338 w 4215960"/>
                <a:gd name="connsiteY92" fmla="*/ 3469076 h 3739450"/>
                <a:gd name="connsiteX93" fmla="*/ 3494312 w 4215960"/>
                <a:gd name="connsiteY93" fmla="*/ 3426213 h 3739450"/>
                <a:gd name="connsiteX94" fmla="*/ 3516537 w 4215960"/>
                <a:gd name="connsiteY94" fmla="*/ 3400814 h 3739450"/>
                <a:gd name="connsiteX95" fmla="*/ 3537175 w 4215960"/>
                <a:gd name="connsiteY95" fmla="*/ 3378588 h 3739450"/>
                <a:gd name="connsiteX96" fmla="*/ 3591150 w 4215960"/>
                <a:gd name="connsiteY96" fmla="*/ 3410339 h 3739450"/>
                <a:gd name="connsiteX97" fmla="*/ 3597500 w 4215960"/>
                <a:gd name="connsiteY97" fmla="*/ 3365889 h 3739450"/>
                <a:gd name="connsiteX98" fmla="*/ 3541937 w 4215960"/>
                <a:gd name="connsiteY98" fmla="*/ 3342076 h 3739450"/>
                <a:gd name="connsiteX99" fmla="*/ 3540350 w 4215960"/>
                <a:gd name="connsiteY99" fmla="*/ 3332552 h 3739450"/>
                <a:gd name="connsiteX100" fmla="*/ 3527649 w 4215960"/>
                <a:gd name="connsiteY100" fmla="*/ 3294453 h 3739450"/>
                <a:gd name="connsiteX101" fmla="*/ 3533999 w 4215960"/>
                <a:gd name="connsiteY101" fmla="*/ 3246827 h 3739450"/>
                <a:gd name="connsiteX102" fmla="*/ 3545112 w 4215960"/>
                <a:gd name="connsiteY102" fmla="*/ 3191264 h 3739450"/>
                <a:gd name="connsiteX103" fmla="*/ 3507012 w 4215960"/>
                <a:gd name="connsiteY103" fmla="*/ 3161102 h 3739450"/>
                <a:gd name="connsiteX104" fmla="*/ 3540349 w 4215960"/>
                <a:gd name="connsiteY104" fmla="*/ 3151577 h 3739450"/>
                <a:gd name="connsiteX105" fmla="*/ 3518124 w 4215960"/>
                <a:gd name="connsiteY105" fmla="*/ 3115064 h 3739450"/>
                <a:gd name="connsiteX106" fmla="*/ 3556225 w 4215960"/>
                <a:gd name="connsiteY106" fmla="*/ 3110303 h 3739450"/>
                <a:gd name="connsiteX107" fmla="*/ 3562574 w 4215960"/>
                <a:gd name="connsiteY107" fmla="*/ 3076964 h 3739450"/>
                <a:gd name="connsiteX108" fmla="*/ 3624488 w 4215960"/>
                <a:gd name="connsiteY108" fmla="*/ 3086491 h 3739450"/>
                <a:gd name="connsiteX109" fmla="*/ 3657601 w 4215960"/>
                <a:gd name="connsiteY109" fmla="*/ 3101683 h 3739450"/>
                <a:gd name="connsiteX110" fmla="*/ 3623808 w 4215960"/>
                <a:gd name="connsiteY110" fmla="*/ 3142731 h 3739450"/>
                <a:gd name="connsiteX111" fmla="*/ 3662816 w 4215960"/>
                <a:gd name="connsiteY111" fmla="*/ 3250227 h 3739450"/>
                <a:gd name="connsiteX112" fmla="*/ 3715203 w 4215960"/>
                <a:gd name="connsiteY112" fmla="*/ 3281525 h 3739450"/>
                <a:gd name="connsiteX113" fmla="*/ 3767137 w 4215960"/>
                <a:gd name="connsiteY113" fmla="*/ 3239343 h 3739450"/>
                <a:gd name="connsiteX114" fmla="*/ 3852862 w 4215960"/>
                <a:gd name="connsiteY114" fmla="*/ 3190810 h 3739450"/>
                <a:gd name="connsiteX115" fmla="*/ 3835626 w 4215960"/>
                <a:gd name="connsiteY115" fmla="*/ 3101909 h 3739450"/>
                <a:gd name="connsiteX116" fmla="*/ 3912960 w 4215960"/>
                <a:gd name="connsiteY116" fmla="*/ 2969240 h 3739450"/>
                <a:gd name="connsiteX117" fmla="*/ 4205514 w 4215960"/>
                <a:gd name="connsiteY117" fmla="*/ 2636092 h 3739450"/>
                <a:gd name="connsiteX118" fmla="*/ 4124097 w 4215960"/>
                <a:gd name="connsiteY118" fmla="*/ 2627020 h 3739450"/>
                <a:gd name="connsiteX119" fmla="*/ 4128634 w 4215960"/>
                <a:gd name="connsiteY119" fmla="*/ 2535172 h 3739450"/>
                <a:gd name="connsiteX120" fmla="*/ 4079647 w 4215960"/>
                <a:gd name="connsiteY120" fmla="*/ 2510000 h 3739450"/>
                <a:gd name="connsiteX121" fmla="*/ 3995510 w 4215960"/>
                <a:gd name="connsiteY121" fmla="*/ 2541522 h 3739450"/>
                <a:gd name="connsiteX122" fmla="*/ 3958771 w 4215960"/>
                <a:gd name="connsiteY122" fmla="*/ 2505237 h 3739450"/>
                <a:gd name="connsiteX123" fmla="*/ 4003448 w 4215960"/>
                <a:gd name="connsiteY123" fmla="*/ 2482332 h 3739450"/>
                <a:gd name="connsiteX124" fmla="*/ 3874181 w 4215960"/>
                <a:gd name="connsiteY124" fmla="*/ 2269153 h 3739450"/>
                <a:gd name="connsiteX125" fmla="*/ 3889147 w 4215960"/>
                <a:gd name="connsiteY125" fmla="*/ 2238990 h 3739450"/>
                <a:gd name="connsiteX126" fmla="*/ 3865562 w 4215960"/>
                <a:gd name="connsiteY126" fmla="*/ 2123330 h 3739450"/>
                <a:gd name="connsiteX127" fmla="*/ 3706813 w 4215960"/>
                <a:gd name="connsiteY127" fmla="*/ 2112444 h 3739450"/>
                <a:gd name="connsiteX128" fmla="*/ 3673475 w 4215960"/>
                <a:gd name="connsiteY128" fmla="*/ 2161202 h 3739450"/>
                <a:gd name="connsiteX129" fmla="*/ 3584575 w 4215960"/>
                <a:gd name="connsiteY129" fmla="*/ 2175718 h 3739450"/>
                <a:gd name="connsiteX130" fmla="*/ 3590925 w 4215960"/>
                <a:gd name="connsiteY130" fmla="*/ 2153719 h 3739450"/>
                <a:gd name="connsiteX131" fmla="*/ 3537403 w 4215960"/>
                <a:gd name="connsiteY131" fmla="*/ 2137618 h 3739450"/>
                <a:gd name="connsiteX132" fmla="*/ 3512684 w 4215960"/>
                <a:gd name="connsiteY132" fmla="*/ 1972517 h 3739450"/>
                <a:gd name="connsiteX133" fmla="*/ 3232377 w 4215960"/>
                <a:gd name="connsiteY133" fmla="*/ 1905842 h 3739450"/>
                <a:gd name="connsiteX134" fmla="*/ 3096078 w 4215960"/>
                <a:gd name="connsiteY134" fmla="*/ 1949158 h 3739450"/>
                <a:gd name="connsiteX135" fmla="*/ 2964089 w 4215960"/>
                <a:gd name="connsiteY135" fmla="*/ 1941674 h 3739450"/>
                <a:gd name="connsiteX136" fmla="*/ 2831646 w 4215960"/>
                <a:gd name="connsiteY136" fmla="*/ 1830776 h 3739450"/>
                <a:gd name="connsiteX137" fmla="*/ 2618468 w 4215960"/>
                <a:gd name="connsiteY137" fmla="*/ 1527563 h 3739450"/>
                <a:gd name="connsiteX138" fmla="*/ 2220006 w 4215960"/>
                <a:gd name="connsiteY138" fmla="*/ 1388090 h 3739450"/>
                <a:gd name="connsiteX139" fmla="*/ 1983468 w 4215960"/>
                <a:gd name="connsiteY139" fmla="*/ 1075126 h 3739450"/>
                <a:gd name="connsiteX140" fmla="*/ 2017259 w 4215960"/>
                <a:gd name="connsiteY140" fmla="*/ 1050180 h 3739450"/>
                <a:gd name="connsiteX141" fmla="*/ 2076903 w 4215960"/>
                <a:gd name="connsiteY141" fmla="*/ 1133183 h 3739450"/>
                <a:gd name="connsiteX142" fmla="*/ 2097087 w 4215960"/>
                <a:gd name="connsiteY142" fmla="*/ 1115720 h 3739450"/>
                <a:gd name="connsiteX143" fmla="*/ 2140177 w 4215960"/>
                <a:gd name="connsiteY143" fmla="*/ 1146564 h 3739450"/>
                <a:gd name="connsiteX144" fmla="*/ 2228850 w 4215960"/>
                <a:gd name="connsiteY144" fmla="*/ 1092815 h 3739450"/>
                <a:gd name="connsiteX145" fmla="*/ 2244952 w 4215960"/>
                <a:gd name="connsiteY145" fmla="*/ 1072405 h 3739450"/>
                <a:gd name="connsiteX146" fmla="*/ 2303235 w 4215960"/>
                <a:gd name="connsiteY146" fmla="*/ 1072631 h 3739450"/>
                <a:gd name="connsiteX147" fmla="*/ 2319338 w 4215960"/>
                <a:gd name="connsiteY147" fmla="*/ 1039521 h 3739450"/>
                <a:gd name="connsiteX148" fmla="*/ 2300514 w 4215960"/>
                <a:gd name="connsiteY148" fmla="*/ 1013894 h 3739450"/>
                <a:gd name="connsiteX149" fmla="*/ 2233386 w 4215960"/>
                <a:gd name="connsiteY149" fmla="*/ 1033851 h 3739450"/>
                <a:gd name="connsiteX150" fmla="*/ 2211614 w 4215960"/>
                <a:gd name="connsiteY150" fmla="*/ 980330 h 3739450"/>
                <a:gd name="connsiteX151" fmla="*/ 2232932 w 4215960"/>
                <a:gd name="connsiteY151" fmla="*/ 950620 h 3739450"/>
                <a:gd name="connsiteX152" fmla="*/ 2176462 w 4215960"/>
                <a:gd name="connsiteY152" fmla="*/ 847206 h 3739450"/>
                <a:gd name="connsiteX153" fmla="*/ 2127931 w 4215960"/>
                <a:gd name="connsiteY153" fmla="*/ 885987 h 3739450"/>
                <a:gd name="connsiteX154" fmla="*/ 2038576 w 4215960"/>
                <a:gd name="connsiteY154" fmla="*/ 831331 h 3739450"/>
                <a:gd name="connsiteX155" fmla="*/ 2090510 w 4215960"/>
                <a:gd name="connsiteY155" fmla="*/ 738802 h 3739450"/>
                <a:gd name="connsiteX156" fmla="*/ 2047648 w 4215960"/>
                <a:gd name="connsiteY156" fmla="*/ 617699 h 3739450"/>
                <a:gd name="connsiteX157" fmla="*/ 2062389 w 4215960"/>
                <a:gd name="connsiteY157" fmla="*/ 493647 h 3739450"/>
                <a:gd name="connsiteX158" fmla="*/ 2157639 w 4215960"/>
                <a:gd name="connsiteY158" fmla="*/ 419942 h 3739450"/>
                <a:gd name="connsiteX159" fmla="*/ 2262868 w 4215960"/>
                <a:gd name="connsiteY159" fmla="*/ 397490 h 3739450"/>
                <a:gd name="connsiteX160" fmla="*/ 2199821 w 4215960"/>
                <a:gd name="connsiteY160" fmla="*/ 307683 h 3739450"/>
                <a:gd name="connsiteX161" fmla="*/ 2182585 w 4215960"/>
                <a:gd name="connsiteY161" fmla="*/ 352360 h 3739450"/>
                <a:gd name="connsiteX162" fmla="*/ 2139270 w 4215960"/>
                <a:gd name="connsiteY162" fmla="*/ 305189 h 3739450"/>
                <a:gd name="connsiteX163" fmla="*/ 2160588 w 4215960"/>
                <a:gd name="connsiteY163" fmla="*/ 219917 h 3739450"/>
                <a:gd name="connsiteX164" fmla="*/ 2233612 w 4215960"/>
                <a:gd name="connsiteY164" fmla="*/ 122626 h 3739450"/>
                <a:gd name="connsiteX165" fmla="*/ 2216603 w 4215960"/>
                <a:gd name="connsiteY165" fmla="*/ 16037 h 3739450"/>
                <a:gd name="connsiteX166" fmla="*/ 2045381 w 4215960"/>
                <a:gd name="connsiteY166" fmla="*/ 25788 h 3739450"/>
                <a:gd name="connsiteX167" fmla="*/ 2026103 w 4215960"/>
                <a:gd name="connsiteY167" fmla="*/ 68425 h 3739450"/>
                <a:gd name="connsiteX168" fmla="*/ 1993900 w 4215960"/>
                <a:gd name="connsiteY168" fmla="*/ 842 h 3739450"/>
                <a:gd name="connsiteX169" fmla="*/ 1937203 w 4215960"/>
                <a:gd name="connsiteY169" fmla="*/ 77722 h 3739450"/>
                <a:gd name="connsiteX170" fmla="*/ 602343 w 4215960"/>
                <a:gd name="connsiteY170" fmla="*/ 127162 h 3739450"/>
                <a:gd name="connsiteX0" fmla="*/ 602343 w 4215960"/>
                <a:gd name="connsiteY0" fmla="*/ 127162 h 3739450"/>
                <a:gd name="connsiteX1" fmla="*/ 406400 w 4215960"/>
                <a:gd name="connsiteY1" fmla="*/ 134419 h 3739450"/>
                <a:gd name="connsiteX2" fmla="*/ 362857 w 4215960"/>
                <a:gd name="connsiteY2" fmla="*/ 163447 h 3739450"/>
                <a:gd name="connsiteX3" fmla="*/ 312057 w 4215960"/>
                <a:gd name="connsiteY3" fmla="*/ 177962 h 3739450"/>
                <a:gd name="connsiteX4" fmla="*/ 239485 w 4215960"/>
                <a:gd name="connsiteY4" fmla="*/ 228762 h 3739450"/>
                <a:gd name="connsiteX5" fmla="*/ 210457 w 4215960"/>
                <a:gd name="connsiteY5" fmla="*/ 236019 h 3739450"/>
                <a:gd name="connsiteX6" fmla="*/ 159657 w 4215960"/>
                <a:gd name="connsiteY6" fmla="*/ 265047 h 3739450"/>
                <a:gd name="connsiteX7" fmla="*/ 130628 w 4215960"/>
                <a:gd name="connsiteY7" fmla="*/ 294076 h 3739450"/>
                <a:gd name="connsiteX8" fmla="*/ 108857 w 4215960"/>
                <a:gd name="connsiteY8" fmla="*/ 315847 h 3739450"/>
                <a:gd name="connsiteX9" fmla="*/ 94343 w 4215960"/>
                <a:gd name="connsiteY9" fmla="*/ 330362 h 3739450"/>
                <a:gd name="connsiteX10" fmla="*/ 43543 w 4215960"/>
                <a:gd name="connsiteY10" fmla="*/ 410190 h 3739450"/>
                <a:gd name="connsiteX11" fmla="*/ 14514 w 4215960"/>
                <a:gd name="connsiteY11" fmla="*/ 490019 h 3739450"/>
                <a:gd name="connsiteX12" fmla="*/ 0 w 4215960"/>
                <a:gd name="connsiteY12" fmla="*/ 548076 h 3739450"/>
                <a:gd name="connsiteX13" fmla="*/ 7257 w 4215960"/>
                <a:gd name="connsiteY13" fmla="*/ 1520533 h 3739450"/>
                <a:gd name="connsiteX14" fmla="*/ 29028 w 4215960"/>
                <a:gd name="connsiteY14" fmla="*/ 1622133 h 3739450"/>
                <a:gd name="connsiteX15" fmla="*/ 43543 w 4215960"/>
                <a:gd name="connsiteY15" fmla="*/ 1658419 h 3739450"/>
                <a:gd name="connsiteX16" fmla="*/ 58057 w 4215960"/>
                <a:gd name="connsiteY16" fmla="*/ 1723733 h 3739450"/>
                <a:gd name="connsiteX17" fmla="*/ 79828 w 4215960"/>
                <a:gd name="connsiteY17" fmla="*/ 1774533 h 3739450"/>
                <a:gd name="connsiteX18" fmla="*/ 116114 w 4215960"/>
                <a:gd name="connsiteY18" fmla="*/ 1890647 h 3739450"/>
                <a:gd name="connsiteX19" fmla="*/ 137885 w 4215960"/>
                <a:gd name="connsiteY19" fmla="*/ 1955962 h 3739450"/>
                <a:gd name="connsiteX20" fmla="*/ 145143 w 4215960"/>
                <a:gd name="connsiteY20" fmla="*/ 1977733 h 3739450"/>
                <a:gd name="connsiteX21" fmla="*/ 166914 w 4215960"/>
                <a:gd name="connsiteY21" fmla="*/ 2021276 h 3739450"/>
                <a:gd name="connsiteX22" fmla="*/ 188685 w 4215960"/>
                <a:gd name="connsiteY22" fmla="*/ 2072076 h 3739450"/>
                <a:gd name="connsiteX23" fmla="*/ 195943 w 4215960"/>
                <a:gd name="connsiteY23" fmla="*/ 2101105 h 3739450"/>
                <a:gd name="connsiteX24" fmla="*/ 232228 w 4215960"/>
                <a:gd name="connsiteY24" fmla="*/ 2151905 h 3739450"/>
                <a:gd name="connsiteX25" fmla="*/ 254000 w 4215960"/>
                <a:gd name="connsiteY25" fmla="*/ 2209962 h 3739450"/>
                <a:gd name="connsiteX26" fmla="*/ 275771 w 4215960"/>
                <a:gd name="connsiteY26" fmla="*/ 2231733 h 3739450"/>
                <a:gd name="connsiteX27" fmla="*/ 312057 w 4215960"/>
                <a:gd name="connsiteY27" fmla="*/ 2304305 h 3739450"/>
                <a:gd name="connsiteX28" fmla="*/ 348343 w 4215960"/>
                <a:gd name="connsiteY28" fmla="*/ 2355105 h 3739450"/>
                <a:gd name="connsiteX29" fmla="*/ 355600 w 4215960"/>
                <a:gd name="connsiteY29" fmla="*/ 2376876 h 3739450"/>
                <a:gd name="connsiteX30" fmla="*/ 406400 w 4215960"/>
                <a:gd name="connsiteY30" fmla="*/ 2442190 h 3739450"/>
                <a:gd name="connsiteX31" fmla="*/ 435428 w 4215960"/>
                <a:gd name="connsiteY31" fmla="*/ 2507505 h 3739450"/>
                <a:gd name="connsiteX32" fmla="*/ 457200 w 4215960"/>
                <a:gd name="connsiteY32" fmla="*/ 2536533 h 3739450"/>
                <a:gd name="connsiteX33" fmla="*/ 471714 w 4215960"/>
                <a:gd name="connsiteY33" fmla="*/ 2594590 h 3739450"/>
                <a:gd name="connsiteX34" fmla="*/ 478971 w 4215960"/>
                <a:gd name="connsiteY34" fmla="*/ 2616362 h 3739450"/>
                <a:gd name="connsiteX35" fmla="*/ 486228 w 4215960"/>
                <a:gd name="connsiteY35" fmla="*/ 2645390 h 3739450"/>
                <a:gd name="connsiteX36" fmla="*/ 493485 w 4215960"/>
                <a:gd name="connsiteY36" fmla="*/ 2710705 h 3739450"/>
                <a:gd name="connsiteX37" fmla="*/ 515257 w 4215960"/>
                <a:gd name="connsiteY37" fmla="*/ 2768762 h 3739450"/>
                <a:gd name="connsiteX38" fmla="*/ 544285 w 4215960"/>
                <a:gd name="connsiteY38" fmla="*/ 2812305 h 3739450"/>
                <a:gd name="connsiteX39" fmla="*/ 573314 w 4215960"/>
                <a:gd name="connsiteY39" fmla="*/ 2863105 h 3739450"/>
                <a:gd name="connsiteX40" fmla="*/ 602343 w 4215960"/>
                <a:gd name="connsiteY40" fmla="*/ 2884876 h 3739450"/>
                <a:gd name="connsiteX41" fmla="*/ 645885 w 4215960"/>
                <a:gd name="connsiteY41" fmla="*/ 2928419 h 3739450"/>
                <a:gd name="connsiteX42" fmla="*/ 674914 w 4215960"/>
                <a:gd name="connsiteY42" fmla="*/ 2950190 h 3739450"/>
                <a:gd name="connsiteX43" fmla="*/ 711200 w 4215960"/>
                <a:gd name="connsiteY43" fmla="*/ 2993733 h 3739450"/>
                <a:gd name="connsiteX44" fmla="*/ 740228 w 4215960"/>
                <a:gd name="connsiteY44" fmla="*/ 3015505 h 3739450"/>
                <a:gd name="connsiteX45" fmla="*/ 812800 w 4215960"/>
                <a:gd name="connsiteY45" fmla="*/ 3080819 h 3739450"/>
                <a:gd name="connsiteX46" fmla="*/ 849085 w 4215960"/>
                <a:gd name="connsiteY46" fmla="*/ 3124362 h 3739450"/>
                <a:gd name="connsiteX47" fmla="*/ 870857 w 4215960"/>
                <a:gd name="connsiteY47" fmla="*/ 3138876 h 3739450"/>
                <a:gd name="connsiteX48" fmla="*/ 907143 w 4215960"/>
                <a:gd name="connsiteY48" fmla="*/ 3182419 h 3739450"/>
                <a:gd name="connsiteX49" fmla="*/ 936171 w 4215960"/>
                <a:gd name="connsiteY49" fmla="*/ 3204190 h 3739450"/>
                <a:gd name="connsiteX50" fmla="*/ 1030514 w 4215960"/>
                <a:gd name="connsiteY50" fmla="*/ 3247733 h 3739450"/>
                <a:gd name="connsiteX51" fmla="*/ 1480457 w 4215960"/>
                <a:gd name="connsiteY51" fmla="*/ 3233219 h 3739450"/>
                <a:gd name="connsiteX52" fmla="*/ 1531257 w 4215960"/>
                <a:gd name="connsiteY52" fmla="*/ 3218705 h 3739450"/>
                <a:gd name="connsiteX53" fmla="*/ 1618343 w 4215960"/>
                <a:gd name="connsiteY53" fmla="*/ 3211447 h 3739450"/>
                <a:gd name="connsiteX54" fmla="*/ 1698171 w 4215960"/>
                <a:gd name="connsiteY54" fmla="*/ 3196933 h 3739450"/>
                <a:gd name="connsiteX55" fmla="*/ 1756228 w 4215960"/>
                <a:gd name="connsiteY55" fmla="*/ 3189676 h 3739450"/>
                <a:gd name="connsiteX56" fmla="*/ 1785257 w 4215960"/>
                <a:gd name="connsiteY56" fmla="*/ 3175162 h 3739450"/>
                <a:gd name="connsiteX57" fmla="*/ 1850571 w 4215960"/>
                <a:gd name="connsiteY57" fmla="*/ 3153390 h 3739450"/>
                <a:gd name="connsiteX58" fmla="*/ 1886857 w 4215960"/>
                <a:gd name="connsiteY58" fmla="*/ 3138876 h 3739450"/>
                <a:gd name="connsiteX59" fmla="*/ 1988457 w 4215960"/>
                <a:gd name="connsiteY59" fmla="*/ 3124362 h 3739450"/>
                <a:gd name="connsiteX60" fmla="*/ 2017485 w 4215960"/>
                <a:gd name="connsiteY60" fmla="*/ 3117105 h 3739450"/>
                <a:gd name="connsiteX61" fmla="*/ 2637971 w 4215960"/>
                <a:gd name="connsiteY61" fmla="*/ 3463859 h 3739450"/>
                <a:gd name="connsiteX62" fmla="*/ 2724375 w 4215960"/>
                <a:gd name="connsiteY62" fmla="*/ 3650049 h 3739450"/>
                <a:gd name="connsiteX63" fmla="*/ 2784700 w 4215960"/>
                <a:gd name="connsiteY63" fmla="*/ 3708787 h 3739450"/>
                <a:gd name="connsiteX64" fmla="*/ 2795812 w 4215960"/>
                <a:gd name="connsiteY64" fmla="*/ 3678624 h 3739450"/>
                <a:gd name="connsiteX65" fmla="*/ 2841850 w 4215960"/>
                <a:gd name="connsiteY65" fmla="*/ 3651636 h 3739450"/>
                <a:gd name="connsiteX66" fmla="*/ 2892650 w 4215960"/>
                <a:gd name="connsiteY66" fmla="*/ 3724662 h 3739450"/>
                <a:gd name="connsiteX67" fmla="*/ 2941863 w 4215960"/>
                <a:gd name="connsiteY67" fmla="*/ 3727837 h 3739450"/>
                <a:gd name="connsiteX68" fmla="*/ 2897412 w 4215960"/>
                <a:gd name="connsiteY68" fmla="*/ 3634175 h 3739450"/>
                <a:gd name="connsiteX69" fmla="*/ 2854550 w 4215960"/>
                <a:gd name="connsiteY69" fmla="*/ 3565912 h 3739450"/>
                <a:gd name="connsiteX70" fmla="*/ 2897413 w 4215960"/>
                <a:gd name="connsiteY70" fmla="*/ 3550036 h 3739450"/>
                <a:gd name="connsiteX71" fmla="*/ 2878362 w 4215960"/>
                <a:gd name="connsiteY71" fmla="*/ 3508762 h 3739450"/>
                <a:gd name="connsiteX72" fmla="*/ 2930750 w 4215960"/>
                <a:gd name="connsiteY72" fmla="*/ 3518287 h 3739450"/>
                <a:gd name="connsiteX73" fmla="*/ 2910113 w 4215960"/>
                <a:gd name="connsiteY73" fmla="*/ 3484949 h 3739450"/>
                <a:gd name="connsiteX74" fmla="*/ 2931432 w 4215960"/>
                <a:gd name="connsiteY74" fmla="*/ 3468395 h 3739450"/>
                <a:gd name="connsiteX75" fmla="*/ 3052535 w 4215960"/>
                <a:gd name="connsiteY75" fmla="*/ 3553668 h 3739450"/>
                <a:gd name="connsiteX76" fmla="*/ 3087912 w 4215960"/>
                <a:gd name="connsiteY76" fmla="*/ 3540511 h 3739450"/>
                <a:gd name="connsiteX77" fmla="*/ 3140299 w 4215960"/>
                <a:gd name="connsiteY77" fmla="*/ 3605600 h 3739450"/>
                <a:gd name="connsiteX78" fmla="*/ 3160937 w 4215960"/>
                <a:gd name="connsiteY78" fmla="*/ 3664337 h 3739450"/>
                <a:gd name="connsiteX79" fmla="*/ 3268887 w 4215960"/>
                <a:gd name="connsiteY79" fmla="*/ 3683386 h 3739450"/>
                <a:gd name="connsiteX80" fmla="*/ 3208563 w 4215960"/>
                <a:gd name="connsiteY80" fmla="*/ 3616711 h 3739450"/>
                <a:gd name="connsiteX81" fmla="*/ 3205387 w 4215960"/>
                <a:gd name="connsiteY81" fmla="*/ 3548449 h 3739450"/>
                <a:gd name="connsiteX82" fmla="*/ 3259362 w 4215960"/>
                <a:gd name="connsiteY82" fmla="*/ 3604012 h 3739450"/>
                <a:gd name="connsiteX83" fmla="*/ 3308575 w 4215960"/>
                <a:gd name="connsiteY83" fmla="*/ 3608774 h 3739450"/>
                <a:gd name="connsiteX84" fmla="*/ 3302225 w 4215960"/>
                <a:gd name="connsiteY84" fmla="*/ 3559562 h 3739450"/>
                <a:gd name="connsiteX85" fmla="*/ 3362550 w 4215960"/>
                <a:gd name="connsiteY85" fmla="*/ 3564324 h 3739450"/>
                <a:gd name="connsiteX86" fmla="*/ 3424462 w 4215960"/>
                <a:gd name="connsiteY86" fmla="*/ 3607186 h 3739450"/>
                <a:gd name="connsiteX87" fmla="*/ 3456212 w 4215960"/>
                <a:gd name="connsiteY87" fmla="*/ 3594487 h 3739450"/>
                <a:gd name="connsiteX88" fmla="*/ 3449863 w 4215960"/>
                <a:gd name="connsiteY88" fmla="*/ 3559562 h 3739450"/>
                <a:gd name="connsiteX89" fmla="*/ 3491138 w 4215960"/>
                <a:gd name="connsiteY89" fmla="*/ 3535750 h 3739450"/>
                <a:gd name="connsiteX90" fmla="*/ 3575275 w 4215960"/>
                <a:gd name="connsiteY90" fmla="*/ 3592900 h 3739450"/>
                <a:gd name="connsiteX91" fmla="*/ 3592738 w 4215960"/>
                <a:gd name="connsiteY91" fmla="*/ 3491302 h 3739450"/>
                <a:gd name="connsiteX92" fmla="*/ 3567338 w 4215960"/>
                <a:gd name="connsiteY92" fmla="*/ 3469076 h 3739450"/>
                <a:gd name="connsiteX93" fmla="*/ 3494312 w 4215960"/>
                <a:gd name="connsiteY93" fmla="*/ 3426213 h 3739450"/>
                <a:gd name="connsiteX94" fmla="*/ 3516537 w 4215960"/>
                <a:gd name="connsiteY94" fmla="*/ 3400814 h 3739450"/>
                <a:gd name="connsiteX95" fmla="*/ 3537175 w 4215960"/>
                <a:gd name="connsiteY95" fmla="*/ 3378588 h 3739450"/>
                <a:gd name="connsiteX96" fmla="*/ 3591150 w 4215960"/>
                <a:gd name="connsiteY96" fmla="*/ 3410339 h 3739450"/>
                <a:gd name="connsiteX97" fmla="*/ 3597500 w 4215960"/>
                <a:gd name="connsiteY97" fmla="*/ 3365889 h 3739450"/>
                <a:gd name="connsiteX98" fmla="*/ 3541937 w 4215960"/>
                <a:gd name="connsiteY98" fmla="*/ 3342076 h 3739450"/>
                <a:gd name="connsiteX99" fmla="*/ 3540350 w 4215960"/>
                <a:gd name="connsiteY99" fmla="*/ 3332552 h 3739450"/>
                <a:gd name="connsiteX100" fmla="*/ 3527649 w 4215960"/>
                <a:gd name="connsiteY100" fmla="*/ 3294453 h 3739450"/>
                <a:gd name="connsiteX101" fmla="*/ 3533999 w 4215960"/>
                <a:gd name="connsiteY101" fmla="*/ 3246827 h 3739450"/>
                <a:gd name="connsiteX102" fmla="*/ 3545112 w 4215960"/>
                <a:gd name="connsiteY102" fmla="*/ 3191264 h 3739450"/>
                <a:gd name="connsiteX103" fmla="*/ 3507012 w 4215960"/>
                <a:gd name="connsiteY103" fmla="*/ 3161102 h 3739450"/>
                <a:gd name="connsiteX104" fmla="*/ 3540349 w 4215960"/>
                <a:gd name="connsiteY104" fmla="*/ 3151577 h 3739450"/>
                <a:gd name="connsiteX105" fmla="*/ 3518124 w 4215960"/>
                <a:gd name="connsiteY105" fmla="*/ 3115064 h 3739450"/>
                <a:gd name="connsiteX106" fmla="*/ 3556225 w 4215960"/>
                <a:gd name="connsiteY106" fmla="*/ 3110303 h 3739450"/>
                <a:gd name="connsiteX107" fmla="*/ 3562574 w 4215960"/>
                <a:gd name="connsiteY107" fmla="*/ 3076964 h 3739450"/>
                <a:gd name="connsiteX108" fmla="*/ 3624488 w 4215960"/>
                <a:gd name="connsiteY108" fmla="*/ 3086491 h 3739450"/>
                <a:gd name="connsiteX109" fmla="*/ 3657601 w 4215960"/>
                <a:gd name="connsiteY109" fmla="*/ 3101683 h 3739450"/>
                <a:gd name="connsiteX110" fmla="*/ 3623808 w 4215960"/>
                <a:gd name="connsiteY110" fmla="*/ 3142731 h 3739450"/>
                <a:gd name="connsiteX111" fmla="*/ 3662816 w 4215960"/>
                <a:gd name="connsiteY111" fmla="*/ 3250227 h 3739450"/>
                <a:gd name="connsiteX112" fmla="*/ 3715203 w 4215960"/>
                <a:gd name="connsiteY112" fmla="*/ 3281525 h 3739450"/>
                <a:gd name="connsiteX113" fmla="*/ 3767137 w 4215960"/>
                <a:gd name="connsiteY113" fmla="*/ 3239343 h 3739450"/>
                <a:gd name="connsiteX114" fmla="*/ 3852862 w 4215960"/>
                <a:gd name="connsiteY114" fmla="*/ 3190810 h 3739450"/>
                <a:gd name="connsiteX115" fmla="*/ 3835626 w 4215960"/>
                <a:gd name="connsiteY115" fmla="*/ 3101909 h 3739450"/>
                <a:gd name="connsiteX116" fmla="*/ 3912960 w 4215960"/>
                <a:gd name="connsiteY116" fmla="*/ 2969240 h 3739450"/>
                <a:gd name="connsiteX117" fmla="*/ 4205514 w 4215960"/>
                <a:gd name="connsiteY117" fmla="*/ 2636092 h 3739450"/>
                <a:gd name="connsiteX118" fmla="*/ 4124097 w 4215960"/>
                <a:gd name="connsiteY118" fmla="*/ 2627020 h 3739450"/>
                <a:gd name="connsiteX119" fmla="*/ 4128634 w 4215960"/>
                <a:gd name="connsiteY119" fmla="*/ 2535172 h 3739450"/>
                <a:gd name="connsiteX120" fmla="*/ 4079647 w 4215960"/>
                <a:gd name="connsiteY120" fmla="*/ 2510000 h 3739450"/>
                <a:gd name="connsiteX121" fmla="*/ 3995510 w 4215960"/>
                <a:gd name="connsiteY121" fmla="*/ 2541522 h 3739450"/>
                <a:gd name="connsiteX122" fmla="*/ 3958771 w 4215960"/>
                <a:gd name="connsiteY122" fmla="*/ 2505237 h 3739450"/>
                <a:gd name="connsiteX123" fmla="*/ 4003448 w 4215960"/>
                <a:gd name="connsiteY123" fmla="*/ 2482332 h 3739450"/>
                <a:gd name="connsiteX124" fmla="*/ 3874181 w 4215960"/>
                <a:gd name="connsiteY124" fmla="*/ 2269153 h 3739450"/>
                <a:gd name="connsiteX125" fmla="*/ 3889147 w 4215960"/>
                <a:gd name="connsiteY125" fmla="*/ 2238990 h 3739450"/>
                <a:gd name="connsiteX126" fmla="*/ 3865562 w 4215960"/>
                <a:gd name="connsiteY126" fmla="*/ 2123330 h 3739450"/>
                <a:gd name="connsiteX127" fmla="*/ 3706813 w 4215960"/>
                <a:gd name="connsiteY127" fmla="*/ 2112444 h 3739450"/>
                <a:gd name="connsiteX128" fmla="*/ 3673475 w 4215960"/>
                <a:gd name="connsiteY128" fmla="*/ 2161202 h 3739450"/>
                <a:gd name="connsiteX129" fmla="*/ 3584575 w 4215960"/>
                <a:gd name="connsiteY129" fmla="*/ 2175718 h 3739450"/>
                <a:gd name="connsiteX130" fmla="*/ 3590925 w 4215960"/>
                <a:gd name="connsiteY130" fmla="*/ 2153719 h 3739450"/>
                <a:gd name="connsiteX131" fmla="*/ 3537403 w 4215960"/>
                <a:gd name="connsiteY131" fmla="*/ 2137618 h 3739450"/>
                <a:gd name="connsiteX132" fmla="*/ 3512684 w 4215960"/>
                <a:gd name="connsiteY132" fmla="*/ 1972517 h 3739450"/>
                <a:gd name="connsiteX133" fmla="*/ 3232377 w 4215960"/>
                <a:gd name="connsiteY133" fmla="*/ 1905842 h 3739450"/>
                <a:gd name="connsiteX134" fmla="*/ 3096078 w 4215960"/>
                <a:gd name="connsiteY134" fmla="*/ 1949158 h 3739450"/>
                <a:gd name="connsiteX135" fmla="*/ 2964089 w 4215960"/>
                <a:gd name="connsiteY135" fmla="*/ 1941674 h 3739450"/>
                <a:gd name="connsiteX136" fmla="*/ 2831646 w 4215960"/>
                <a:gd name="connsiteY136" fmla="*/ 1830776 h 3739450"/>
                <a:gd name="connsiteX137" fmla="*/ 2618468 w 4215960"/>
                <a:gd name="connsiteY137" fmla="*/ 1527563 h 3739450"/>
                <a:gd name="connsiteX138" fmla="*/ 2220006 w 4215960"/>
                <a:gd name="connsiteY138" fmla="*/ 1388090 h 3739450"/>
                <a:gd name="connsiteX139" fmla="*/ 1983468 w 4215960"/>
                <a:gd name="connsiteY139" fmla="*/ 1075126 h 3739450"/>
                <a:gd name="connsiteX140" fmla="*/ 2017259 w 4215960"/>
                <a:gd name="connsiteY140" fmla="*/ 1050180 h 3739450"/>
                <a:gd name="connsiteX141" fmla="*/ 2076903 w 4215960"/>
                <a:gd name="connsiteY141" fmla="*/ 1133183 h 3739450"/>
                <a:gd name="connsiteX142" fmla="*/ 2097087 w 4215960"/>
                <a:gd name="connsiteY142" fmla="*/ 1115720 h 3739450"/>
                <a:gd name="connsiteX143" fmla="*/ 2140177 w 4215960"/>
                <a:gd name="connsiteY143" fmla="*/ 1146564 h 3739450"/>
                <a:gd name="connsiteX144" fmla="*/ 2228850 w 4215960"/>
                <a:gd name="connsiteY144" fmla="*/ 1092815 h 3739450"/>
                <a:gd name="connsiteX145" fmla="*/ 2244952 w 4215960"/>
                <a:gd name="connsiteY145" fmla="*/ 1072405 h 3739450"/>
                <a:gd name="connsiteX146" fmla="*/ 2303235 w 4215960"/>
                <a:gd name="connsiteY146" fmla="*/ 1072631 h 3739450"/>
                <a:gd name="connsiteX147" fmla="*/ 2319338 w 4215960"/>
                <a:gd name="connsiteY147" fmla="*/ 1039521 h 3739450"/>
                <a:gd name="connsiteX148" fmla="*/ 2300514 w 4215960"/>
                <a:gd name="connsiteY148" fmla="*/ 1013894 h 3739450"/>
                <a:gd name="connsiteX149" fmla="*/ 2233386 w 4215960"/>
                <a:gd name="connsiteY149" fmla="*/ 1033851 h 3739450"/>
                <a:gd name="connsiteX150" fmla="*/ 2211614 w 4215960"/>
                <a:gd name="connsiteY150" fmla="*/ 980330 h 3739450"/>
                <a:gd name="connsiteX151" fmla="*/ 2232932 w 4215960"/>
                <a:gd name="connsiteY151" fmla="*/ 950620 h 3739450"/>
                <a:gd name="connsiteX152" fmla="*/ 2176462 w 4215960"/>
                <a:gd name="connsiteY152" fmla="*/ 847206 h 3739450"/>
                <a:gd name="connsiteX153" fmla="*/ 2127931 w 4215960"/>
                <a:gd name="connsiteY153" fmla="*/ 885987 h 3739450"/>
                <a:gd name="connsiteX154" fmla="*/ 2038576 w 4215960"/>
                <a:gd name="connsiteY154" fmla="*/ 831331 h 3739450"/>
                <a:gd name="connsiteX155" fmla="*/ 2090510 w 4215960"/>
                <a:gd name="connsiteY155" fmla="*/ 738802 h 3739450"/>
                <a:gd name="connsiteX156" fmla="*/ 2047648 w 4215960"/>
                <a:gd name="connsiteY156" fmla="*/ 617699 h 3739450"/>
                <a:gd name="connsiteX157" fmla="*/ 2062389 w 4215960"/>
                <a:gd name="connsiteY157" fmla="*/ 493647 h 3739450"/>
                <a:gd name="connsiteX158" fmla="*/ 2157639 w 4215960"/>
                <a:gd name="connsiteY158" fmla="*/ 419942 h 3739450"/>
                <a:gd name="connsiteX159" fmla="*/ 2262868 w 4215960"/>
                <a:gd name="connsiteY159" fmla="*/ 397490 h 3739450"/>
                <a:gd name="connsiteX160" fmla="*/ 2199821 w 4215960"/>
                <a:gd name="connsiteY160" fmla="*/ 307683 h 3739450"/>
                <a:gd name="connsiteX161" fmla="*/ 2182585 w 4215960"/>
                <a:gd name="connsiteY161" fmla="*/ 352360 h 3739450"/>
                <a:gd name="connsiteX162" fmla="*/ 2139270 w 4215960"/>
                <a:gd name="connsiteY162" fmla="*/ 305189 h 3739450"/>
                <a:gd name="connsiteX163" fmla="*/ 2160588 w 4215960"/>
                <a:gd name="connsiteY163" fmla="*/ 219917 h 3739450"/>
                <a:gd name="connsiteX164" fmla="*/ 2233612 w 4215960"/>
                <a:gd name="connsiteY164" fmla="*/ 122626 h 3739450"/>
                <a:gd name="connsiteX165" fmla="*/ 2216603 w 4215960"/>
                <a:gd name="connsiteY165" fmla="*/ 16037 h 3739450"/>
                <a:gd name="connsiteX166" fmla="*/ 2045381 w 4215960"/>
                <a:gd name="connsiteY166" fmla="*/ 25788 h 3739450"/>
                <a:gd name="connsiteX167" fmla="*/ 2026103 w 4215960"/>
                <a:gd name="connsiteY167" fmla="*/ 68425 h 3739450"/>
                <a:gd name="connsiteX168" fmla="*/ 1993900 w 4215960"/>
                <a:gd name="connsiteY168" fmla="*/ 842 h 3739450"/>
                <a:gd name="connsiteX169" fmla="*/ 1775278 w 4215960"/>
                <a:gd name="connsiteY169" fmla="*/ 76135 h 3739450"/>
                <a:gd name="connsiteX170" fmla="*/ 602343 w 4215960"/>
                <a:gd name="connsiteY170" fmla="*/ 127162 h 3739450"/>
                <a:gd name="connsiteX0" fmla="*/ 602343 w 4215960"/>
                <a:gd name="connsiteY0" fmla="*/ 127162 h 3739450"/>
                <a:gd name="connsiteX1" fmla="*/ 406400 w 4215960"/>
                <a:gd name="connsiteY1" fmla="*/ 134419 h 3739450"/>
                <a:gd name="connsiteX2" fmla="*/ 362857 w 4215960"/>
                <a:gd name="connsiteY2" fmla="*/ 163447 h 3739450"/>
                <a:gd name="connsiteX3" fmla="*/ 312057 w 4215960"/>
                <a:gd name="connsiteY3" fmla="*/ 177962 h 3739450"/>
                <a:gd name="connsiteX4" fmla="*/ 239485 w 4215960"/>
                <a:gd name="connsiteY4" fmla="*/ 228762 h 3739450"/>
                <a:gd name="connsiteX5" fmla="*/ 210457 w 4215960"/>
                <a:gd name="connsiteY5" fmla="*/ 236019 h 3739450"/>
                <a:gd name="connsiteX6" fmla="*/ 159657 w 4215960"/>
                <a:gd name="connsiteY6" fmla="*/ 265047 h 3739450"/>
                <a:gd name="connsiteX7" fmla="*/ 130628 w 4215960"/>
                <a:gd name="connsiteY7" fmla="*/ 294076 h 3739450"/>
                <a:gd name="connsiteX8" fmla="*/ 108857 w 4215960"/>
                <a:gd name="connsiteY8" fmla="*/ 315847 h 3739450"/>
                <a:gd name="connsiteX9" fmla="*/ 94343 w 4215960"/>
                <a:gd name="connsiteY9" fmla="*/ 330362 h 3739450"/>
                <a:gd name="connsiteX10" fmla="*/ 43543 w 4215960"/>
                <a:gd name="connsiteY10" fmla="*/ 410190 h 3739450"/>
                <a:gd name="connsiteX11" fmla="*/ 14514 w 4215960"/>
                <a:gd name="connsiteY11" fmla="*/ 490019 h 3739450"/>
                <a:gd name="connsiteX12" fmla="*/ 0 w 4215960"/>
                <a:gd name="connsiteY12" fmla="*/ 548076 h 3739450"/>
                <a:gd name="connsiteX13" fmla="*/ 7257 w 4215960"/>
                <a:gd name="connsiteY13" fmla="*/ 1520533 h 3739450"/>
                <a:gd name="connsiteX14" fmla="*/ 29028 w 4215960"/>
                <a:gd name="connsiteY14" fmla="*/ 1622133 h 3739450"/>
                <a:gd name="connsiteX15" fmla="*/ 43543 w 4215960"/>
                <a:gd name="connsiteY15" fmla="*/ 1658419 h 3739450"/>
                <a:gd name="connsiteX16" fmla="*/ 58057 w 4215960"/>
                <a:gd name="connsiteY16" fmla="*/ 1723733 h 3739450"/>
                <a:gd name="connsiteX17" fmla="*/ 79828 w 4215960"/>
                <a:gd name="connsiteY17" fmla="*/ 1774533 h 3739450"/>
                <a:gd name="connsiteX18" fmla="*/ 116114 w 4215960"/>
                <a:gd name="connsiteY18" fmla="*/ 1890647 h 3739450"/>
                <a:gd name="connsiteX19" fmla="*/ 137885 w 4215960"/>
                <a:gd name="connsiteY19" fmla="*/ 1955962 h 3739450"/>
                <a:gd name="connsiteX20" fmla="*/ 145143 w 4215960"/>
                <a:gd name="connsiteY20" fmla="*/ 1977733 h 3739450"/>
                <a:gd name="connsiteX21" fmla="*/ 166914 w 4215960"/>
                <a:gd name="connsiteY21" fmla="*/ 2021276 h 3739450"/>
                <a:gd name="connsiteX22" fmla="*/ 188685 w 4215960"/>
                <a:gd name="connsiteY22" fmla="*/ 2072076 h 3739450"/>
                <a:gd name="connsiteX23" fmla="*/ 195943 w 4215960"/>
                <a:gd name="connsiteY23" fmla="*/ 2101105 h 3739450"/>
                <a:gd name="connsiteX24" fmla="*/ 232228 w 4215960"/>
                <a:gd name="connsiteY24" fmla="*/ 2151905 h 3739450"/>
                <a:gd name="connsiteX25" fmla="*/ 254000 w 4215960"/>
                <a:gd name="connsiteY25" fmla="*/ 2209962 h 3739450"/>
                <a:gd name="connsiteX26" fmla="*/ 275771 w 4215960"/>
                <a:gd name="connsiteY26" fmla="*/ 2231733 h 3739450"/>
                <a:gd name="connsiteX27" fmla="*/ 312057 w 4215960"/>
                <a:gd name="connsiteY27" fmla="*/ 2304305 h 3739450"/>
                <a:gd name="connsiteX28" fmla="*/ 348343 w 4215960"/>
                <a:gd name="connsiteY28" fmla="*/ 2355105 h 3739450"/>
                <a:gd name="connsiteX29" fmla="*/ 355600 w 4215960"/>
                <a:gd name="connsiteY29" fmla="*/ 2376876 h 3739450"/>
                <a:gd name="connsiteX30" fmla="*/ 406400 w 4215960"/>
                <a:gd name="connsiteY30" fmla="*/ 2442190 h 3739450"/>
                <a:gd name="connsiteX31" fmla="*/ 435428 w 4215960"/>
                <a:gd name="connsiteY31" fmla="*/ 2507505 h 3739450"/>
                <a:gd name="connsiteX32" fmla="*/ 457200 w 4215960"/>
                <a:gd name="connsiteY32" fmla="*/ 2536533 h 3739450"/>
                <a:gd name="connsiteX33" fmla="*/ 471714 w 4215960"/>
                <a:gd name="connsiteY33" fmla="*/ 2594590 h 3739450"/>
                <a:gd name="connsiteX34" fmla="*/ 478971 w 4215960"/>
                <a:gd name="connsiteY34" fmla="*/ 2616362 h 3739450"/>
                <a:gd name="connsiteX35" fmla="*/ 486228 w 4215960"/>
                <a:gd name="connsiteY35" fmla="*/ 2645390 h 3739450"/>
                <a:gd name="connsiteX36" fmla="*/ 493485 w 4215960"/>
                <a:gd name="connsiteY36" fmla="*/ 2710705 h 3739450"/>
                <a:gd name="connsiteX37" fmla="*/ 515257 w 4215960"/>
                <a:gd name="connsiteY37" fmla="*/ 2768762 h 3739450"/>
                <a:gd name="connsiteX38" fmla="*/ 544285 w 4215960"/>
                <a:gd name="connsiteY38" fmla="*/ 2812305 h 3739450"/>
                <a:gd name="connsiteX39" fmla="*/ 573314 w 4215960"/>
                <a:gd name="connsiteY39" fmla="*/ 2863105 h 3739450"/>
                <a:gd name="connsiteX40" fmla="*/ 602343 w 4215960"/>
                <a:gd name="connsiteY40" fmla="*/ 2884876 h 3739450"/>
                <a:gd name="connsiteX41" fmla="*/ 645885 w 4215960"/>
                <a:gd name="connsiteY41" fmla="*/ 2928419 h 3739450"/>
                <a:gd name="connsiteX42" fmla="*/ 674914 w 4215960"/>
                <a:gd name="connsiteY42" fmla="*/ 2950190 h 3739450"/>
                <a:gd name="connsiteX43" fmla="*/ 711200 w 4215960"/>
                <a:gd name="connsiteY43" fmla="*/ 2993733 h 3739450"/>
                <a:gd name="connsiteX44" fmla="*/ 740228 w 4215960"/>
                <a:gd name="connsiteY44" fmla="*/ 3015505 h 3739450"/>
                <a:gd name="connsiteX45" fmla="*/ 812800 w 4215960"/>
                <a:gd name="connsiteY45" fmla="*/ 3080819 h 3739450"/>
                <a:gd name="connsiteX46" fmla="*/ 849085 w 4215960"/>
                <a:gd name="connsiteY46" fmla="*/ 3124362 h 3739450"/>
                <a:gd name="connsiteX47" fmla="*/ 870857 w 4215960"/>
                <a:gd name="connsiteY47" fmla="*/ 3138876 h 3739450"/>
                <a:gd name="connsiteX48" fmla="*/ 907143 w 4215960"/>
                <a:gd name="connsiteY48" fmla="*/ 3182419 h 3739450"/>
                <a:gd name="connsiteX49" fmla="*/ 936171 w 4215960"/>
                <a:gd name="connsiteY49" fmla="*/ 3204190 h 3739450"/>
                <a:gd name="connsiteX50" fmla="*/ 1030514 w 4215960"/>
                <a:gd name="connsiteY50" fmla="*/ 3247733 h 3739450"/>
                <a:gd name="connsiteX51" fmla="*/ 1480457 w 4215960"/>
                <a:gd name="connsiteY51" fmla="*/ 3233219 h 3739450"/>
                <a:gd name="connsiteX52" fmla="*/ 1531257 w 4215960"/>
                <a:gd name="connsiteY52" fmla="*/ 3218705 h 3739450"/>
                <a:gd name="connsiteX53" fmla="*/ 1618343 w 4215960"/>
                <a:gd name="connsiteY53" fmla="*/ 3211447 h 3739450"/>
                <a:gd name="connsiteX54" fmla="*/ 1698171 w 4215960"/>
                <a:gd name="connsiteY54" fmla="*/ 3196933 h 3739450"/>
                <a:gd name="connsiteX55" fmla="*/ 1756228 w 4215960"/>
                <a:gd name="connsiteY55" fmla="*/ 3189676 h 3739450"/>
                <a:gd name="connsiteX56" fmla="*/ 1785257 w 4215960"/>
                <a:gd name="connsiteY56" fmla="*/ 3175162 h 3739450"/>
                <a:gd name="connsiteX57" fmla="*/ 1850571 w 4215960"/>
                <a:gd name="connsiteY57" fmla="*/ 3153390 h 3739450"/>
                <a:gd name="connsiteX58" fmla="*/ 1886857 w 4215960"/>
                <a:gd name="connsiteY58" fmla="*/ 3138876 h 3739450"/>
                <a:gd name="connsiteX59" fmla="*/ 1988457 w 4215960"/>
                <a:gd name="connsiteY59" fmla="*/ 3124362 h 3739450"/>
                <a:gd name="connsiteX60" fmla="*/ 2017485 w 4215960"/>
                <a:gd name="connsiteY60" fmla="*/ 3117105 h 3739450"/>
                <a:gd name="connsiteX61" fmla="*/ 2637971 w 4215960"/>
                <a:gd name="connsiteY61" fmla="*/ 3463859 h 3739450"/>
                <a:gd name="connsiteX62" fmla="*/ 2724375 w 4215960"/>
                <a:gd name="connsiteY62" fmla="*/ 3650049 h 3739450"/>
                <a:gd name="connsiteX63" fmla="*/ 2784700 w 4215960"/>
                <a:gd name="connsiteY63" fmla="*/ 3708787 h 3739450"/>
                <a:gd name="connsiteX64" fmla="*/ 2795812 w 4215960"/>
                <a:gd name="connsiteY64" fmla="*/ 3678624 h 3739450"/>
                <a:gd name="connsiteX65" fmla="*/ 2841850 w 4215960"/>
                <a:gd name="connsiteY65" fmla="*/ 3651636 h 3739450"/>
                <a:gd name="connsiteX66" fmla="*/ 2892650 w 4215960"/>
                <a:gd name="connsiteY66" fmla="*/ 3724662 h 3739450"/>
                <a:gd name="connsiteX67" fmla="*/ 2941863 w 4215960"/>
                <a:gd name="connsiteY67" fmla="*/ 3727837 h 3739450"/>
                <a:gd name="connsiteX68" fmla="*/ 2897412 w 4215960"/>
                <a:gd name="connsiteY68" fmla="*/ 3634175 h 3739450"/>
                <a:gd name="connsiteX69" fmla="*/ 2854550 w 4215960"/>
                <a:gd name="connsiteY69" fmla="*/ 3565912 h 3739450"/>
                <a:gd name="connsiteX70" fmla="*/ 2897413 w 4215960"/>
                <a:gd name="connsiteY70" fmla="*/ 3550036 h 3739450"/>
                <a:gd name="connsiteX71" fmla="*/ 2878362 w 4215960"/>
                <a:gd name="connsiteY71" fmla="*/ 3508762 h 3739450"/>
                <a:gd name="connsiteX72" fmla="*/ 2930750 w 4215960"/>
                <a:gd name="connsiteY72" fmla="*/ 3518287 h 3739450"/>
                <a:gd name="connsiteX73" fmla="*/ 2910113 w 4215960"/>
                <a:gd name="connsiteY73" fmla="*/ 3484949 h 3739450"/>
                <a:gd name="connsiteX74" fmla="*/ 2931432 w 4215960"/>
                <a:gd name="connsiteY74" fmla="*/ 3468395 h 3739450"/>
                <a:gd name="connsiteX75" fmla="*/ 3052535 w 4215960"/>
                <a:gd name="connsiteY75" fmla="*/ 3553668 h 3739450"/>
                <a:gd name="connsiteX76" fmla="*/ 3087912 w 4215960"/>
                <a:gd name="connsiteY76" fmla="*/ 3540511 h 3739450"/>
                <a:gd name="connsiteX77" fmla="*/ 3140299 w 4215960"/>
                <a:gd name="connsiteY77" fmla="*/ 3605600 h 3739450"/>
                <a:gd name="connsiteX78" fmla="*/ 3160937 w 4215960"/>
                <a:gd name="connsiteY78" fmla="*/ 3664337 h 3739450"/>
                <a:gd name="connsiteX79" fmla="*/ 3268887 w 4215960"/>
                <a:gd name="connsiteY79" fmla="*/ 3683386 h 3739450"/>
                <a:gd name="connsiteX80" fmla="*/ 3208563 w 4215960"/>
                <a:gd name="connsiteY80" fmla="*/ 3616711 h 3739450"/>
                <a:gd name="connsiteX81" fmla="*/ 3205387 w 4215960"/>
                <a:gd name="connsiteY81" fmla="*/ 3548449 h 3739450"/>
                <a:gd name="connsiteX82" fmla="*/ 3259362 w 4215960"/>
                <a:gd name="connsiteY82" fmla="*/ 3604012 h 3739450"/>
                <a:gd name="connsiteX83" fmla="*/ 3308575 w 4215960"/>
                <a:gd name="connsiteY83" fmla="*/ 3608774 h 3739450"/>
                <a:gd name="connsiteX84" fmla="*/ 3302225 w 4215960"/>
                <a:gd name="connsiteY84" fmla="*/ 3559562 h 3739450"/>
                <a:gd name="connsiteX85" fmla="*/ 3362550 w 4215960"/>
                <a:gd name="connsiteY85" fmla="*/ 3564324 h 3739450"/>
                <a:gd name="connsiteX86" fmla="*/ 3424462 w 4215960"/>
                <a:gd name="connsiteY86" fmla="*/ 3607186 h 3739450"/>
                <a:gd name="connsiteX87" fmla="*/ 3456212 w 4215960"/>
                <a:gd name="connsiteY87" fmla="*/ 3594487 h 3739450"/>
                <a:gd name="connsiteX88" fmla="*/ 3449863 w 4215960"/>
                <a:gd name="connsiteY88" fmla="*/ 3559562 h 3739450"/>
                <a:gd name="connsiteX89" fmla="*/ 3491138 w 4215960"/>
                <a:gd name="connsiteY89" fmla="*/ 3535750 h 3739450"/>
                <a:gd name="connsiteX90" fmla="*/ 3575275 w 4215960"/>
                <a:gd name="connsiteY90" fmla="*/ 3592900 h 3739450"/>
                <a:gd name="connsiteX91" fmla="*/ 3592738 w 4215960"/>
                <a:gd name="connsiteY91" fmla="*/ 3491302 h 3739450"/>
                <a:gd name="connsiteX92" fmla="*/ 3567338 w 4215960"/>
                <a:gd name="connsiteY92" fmla="*/ 3469076 h 3739450"/>
                <a:gd name="connsiteX93" fmla="*/ 3494312 w 4215960"/>
                <a:gd name="connsiteY93" fmla="*/ 3426213 h 3739450"/>
                <a:gd name="connsiteX94" fmla="*/ 3516537 w 4215960"/>
                <a:gd name="connsiteY94" fmla="*/ 3400814 h 3739450"/>
                <a:gd name="connsiteX95" fmla="*/ 3537175 w 4215960"/>
                <a:gd name="connsiteY95" fmla="*/ 3378588 h 3739450"/>
                <a:gd name="connsiteX96" fmla="*/ 3591150 w 4215960"/>
                <a:gd name="connsiteY96" fmla="*/ 3410339 h 3739450"/>
                <a:gd name="connsiteX97" fmla="*/ 3597500 w 4215960"/>
                <a:gd name="connsiteY97" fmla="*/ 3365889 h 3739450"/>
                <a:gd name="connsiteX98" fmla="*/ 3541937 w 4215960"/>
                <a:gd name="connsiteY98" fmla="*/ 3342076 h 3739450"/>
                <a:gd name="connsiteX99" fmla="*/ 3540350 w 4215960"/>
                <a:gd name="connsiteY99" fmla="*/ 3332552 h 3739450"/>
                <a:gd name="connsiteX100" fmla="*/ 3527649 w 4215960"/>
                <a:gd name="connsiteY100" fmla="*/ 3294453 h 3739450"/>
                <a:gd name="connsiteX101" fmla="*/ 3533999 w 4215960"/>
                <a:gd name="connsiteY101" fmla="*/ 3246827 h 3739450"/>
                <a:gd name="connsiteX102" fmla="*/ 3545112 w 4215960"/>
                <a:gd name="connsiteY102" fmla="*/ 3191264 h 3739450"/>
                <a:gd name="connsiteX103" fmla="*/ 3507012 w 4215960"/>
                <a:gd name="connsiteY103" fmla="*/ 3161102 h 3739450"/>
                <a:gd name="connsiteX104" fmla="*/ 3540349 w 4215960"/>
                <a:gd name="connsiteY104" fmla="*/ 3151577 h 3739450"/>
                <a:gd name="connsiteX105" fmla="*/ 3518124 w 4215960"/>
                <a:gd name="connsiteY105" fmla="*/ 3115064 h 3739450"/>
                <a:gd name="connsiteX106" fmla="*/ 3556225 w 4215960"/>
                <a:gd name="connsiteY106" fmla="*/ 3110303 h 3739450"/>
                <a:gd name="connsiteX107" fmla="*/ 3562574 w 4215960"/>
                <a:gd name="connsiteY107" fmla="*/ 3076964 h 3739450"/>
                <a:gd name="connsiteX108" fmla="*/ 3624488 w 4215960"/>
                <a:gd name="connsiteY108" fmla="*/ 3086491 h 3739450"/>
                <a:gd name="connsiteX109" fmla="*/ 3657601 w 4215960"/>
                <a:gd name="connsiteY109" fmla="*/ 3101683 h 3739450"/>
                <a:gd name="connsiteX110" fmla="*/ 3623808 w 4215960"/>
                <a:gd name="connsiteY110" fmla="*/ 3142731 h 3739450"/>
                <a:gd name="connsiteX111" fmla="*/ 3662816 w 4215960"/>
                <a:gd name="connsiteY111" fmla="*/ 3250227 h 3739450"/>
                <a:gd name="connsiteX112" fmla="*/ 3715203 w 4215960"/>
                <a:gd name="connsiteY112" fmla="*/ 3281525 h 3739450"/>
                <a:gd name="connsiteX113" fmla="*/ 3767137 w 4215960"/>
                <a:gd name="connsiteY113" fmla="*/ 3239343 h 3739450"/>
                <a:gd name="connsiteX114" fmla="*/ 3852862 w 4215960"/>
                <a:gd name="connsiteY114" fmla="*/ 3190810 h 3739450"/>
                <a:gd name="connsiteX115" fmla="*/ 3835626 w 4215960"/>
                <a:gd name="connsiteY115" fmla="*/ 3101909 h 3739450"/>
                <a:gd name="connsiteX116" fmla="*/ 3912960 w 4215960"/>
                <a:gd name="connsiteY116" fmla="*/ 2969240 h 3739450"/>
                <a:gd name="connsiteX117" fmla="*/ 4205514 w 4215960"/>
                <a:gd name="connsiteY117" fmla="*/ 2636092 h 3739450"/>
                <a:gd name="connsiteX118" fmla="*/ 4124097 w 4215960"/>
                <a:gd name="connsiteY118" fmla="*/ 2627020 h 3739450"/>
                <a:gd name="connsiteX119" fmla="*/ 4128634 w 4215960"/>
                <a:gd name="connsiteY119" fmla="*/ 2535172 h 3739450"/>
                <a:gd name="connsiteX120" fmla="*/ 4079647 w 4215960"/>
                <a:gd name="connsiteY120" fmla="*/ 2510000 h 3739450"/>
                <a:gd name="connsiteX121" fmla="*/ 3995510 w 4215960"/>
                <a:gd name="connsiteY121" fmla="*/ 2541522 h 3739450"/>
                <a:gd name="connsiteX122" fmla="*/ 3958771 w 4215960"/>
                <a:gd name="connsiteY122" fmla="*/ 2505237 h 3739450"/>
                <a:gd name="connsiteX123" fmla="*/ 4003448 w 4215960"/>
                <a:gd name="connsiteY123" fmla="*/ 2482332 h 3739450"/>
                <a:gd name="connsiteX124" fmla="*/ 3874181 w 4215960"/>
                <a:gd name="connsiteY124" fmla="*/ 2269153 h 3739450"/>
                <a:gd name="connsiteX125" fmla="*/ 3889147 w 4215960"/>
                <a:gd name="connsiteY125" fmla="*/ 2238990 h 3739450"/>
                <a:gd name="connsiteX126" fmla="*/ 3865562 w 4215960"/>
                <a:gd name="connsiteY126" fmla="*/ 2123330 h 3739450"/>
                <a:gd name="connsiteX127" fmla="*/ 3706813 w 4215960"/>
                <a:gd name="connsiteY127" fmla="*/ 2112444 h 3739450"/>
                <a:gd name="connsiteX128" fmla="*/ 3673475 w 4215960"/>
                <a:gd name="connsiteY128" fmla="*/ 2161202 h 3739450"/>
                <a:gd name="connsiteX129" fmla="*/ 3584575 w 4215960"/>
                <a:gd name="connsiteY129" fmla="*/ 2175718 h 3739450"/>
                <a:gd name="connsiteX130" fmla="*/ 3590925 w 4215960"/>
                <a:gd name="connsiteY130" fmla="*/ 2153719 h 3739450"/>
                <a:gd name="connsiteX131" fmla="*/ 3537403 w 4215960"/>
                <a:gd name="connsiteY131" fmla="*/ 2137618 h 3739450"/>
                <a:gd name="connsiteX132" fmla="*/ 3512684 w 4215960"/>
                <a:gd name="connsiteY132" fmla="*/ 1972517 h 3739450"/>
                <a:gd name="connsiteX133" fmla="*/ 3232377 w 4215960"/>
                <a:gd name="connsiteY133" fmla="*/ 1905842 h 3739450"/>
                <a:gd name="connsiteX134" fmla="*/ 3096078 w 4215960"/>
                <a:gd name="connsiteY134" fmla="*/ 1949158 h 3739450"/>
                <a:gd name="connsiteX135" fmla="*/ 2964089 w 4215960"/>
                <a:gd name="connsiteY135" fmla="*/ 1941674 h 3739450"/>
                <a:gd name="connsiteX136" fmla="*/ 2831646 w 4215960"/>
                <a:gd name="connsiteY136" fmla="*/ 1830776 h 3739450"/>
                <a:gd name="connsiteX137" fmla="*/ 2618468 w 4215960"/>
                <a:gd name="connsiteY137" fmla="*/ 1527563 h 3739450"/>
                <a:gd name="connsiteX138" fmla="*/ 2220006 w 4215960"/>
                <a:gd name="connsiteY138" fmla="*/ 1388090 h 3739450"/>
                <a:gd name="connsiteX139" fmla="*/ 1983468 w 4215960"/>
                <a:gd name="connsiteY139" fmla="*/ 1075126 h 3739450"/>
                <a:gd name="connsiteX140" fmla="*/ 2017259 w 4215960"/>
                <a:gd name="connsiteY140" fmla="*/ 1050180 h 3739450"/>
                <a:gd name="connsiteX141" fmla="*/ 2076903 w 4215960"/>
                <a:gd name="connsiteY141" fmla="*/ 1133183 h 3739450"/>
                <a:gd name="connsiteX142" fmla="*/ 2097087 w 4215960"/>
                <a:gd name="connsiteY142" fmla="*/ 1115720 h 3739450"/>
                <a:gd name="connsiteX143" fmla="*/ 2140177 w 4215960"/>
                <a:gd name="connsiteY143" fmla="*/ 1146564 h 3739450"/>
                <a:gd name="connsiteX144" fmla="*/ 2228850 w 4215960"/>
                <a:gd name="connsiteY144" fmla="*/ 1092815 h 3739450"/>
                <a:gd name="connsiteX145" fmla="*/ 2244952 w 4215960"/>
                <a:gd name="connsiteY145" fmla="*/ 1072405 h 3739450"/>
                <a:gd name="connsiteX146" fmla="*/ 2303235 w 4215960"/>
                <a:gd name="connsiteY146" fmla="*/ 1072631 h 3739450"/>
                <a:gd name="connsiteX147" fmla="*/ 2319338 w 4215960"/>
                <a:gd name="connsiteY147" fmla="*/ 1039521 h 3739450"/>
                <a:gd name="connsiteX148" fmla="*/ 2300514 w 4215960"/>
                <a:gd name="connsiteY148" fmla="*/ 1013894 h 3739450"/>
                <a:gd name="connsiteX149" fmla="*/ 2233386 w 4215960"/>
                <a:gd name="connsiteY149" fmla="*/ 1033851 h 3739450"/>
                <a:gd name="connsiteX150" fmla="*/ 2211614 w 4215960"/>
                <a:gd name="connsiteY150" fmla="*/ 980330 h 3739450"/>
                <a:gd name="connsiteX151" fmla="*/ 2232932 w 4215960"/>
                <a:gd name="connsiteY151" fmla="*/ 950620 h 3739450"/>
                <a:gd name="connsiteX152" fmla="*/ 2176462 w 4215960"/>
                <a:gd name="connsiteY152" fmla="*/ 847206 h 3739450"/>
                <a:gd name="connsiteX153" fmla="*/ 2127931 w 4215960"/>
                <a:gd name="connsiteY153" fmla="*/ 885987 h 3739450"/>
                <a:gd name="connsiteX154" fmla="*/ 2038576 w 4215960"/>
                <a:gd name="connsiteY154" fmla="*/ 831331 h 3739450"/>
                <a:gd name="connsiteX155" fmla="*/ 2090510 w 4215960"/>
                <a:gd name="connsiteY155" fmla="*/ 738802 h 3739450"/>
                <a:gd name="connsiteX156" fmla="*/ 2047648 w 4215960"/>
                <a:gd name="connsiteY156" fmla="*/ 617699 h 3739450"/>
                <a:gd name="connsiteX157" fmla="*/ 2062389 w 4215960"/>
                <a:gd name="connsiteY157" fmla="*/ 493647 h 3739450"/>
                <a:gd name="connsiteX158" fmla="*/ 2157639 w 4215960"/>
                <a:gd name="connsiteY158" fmla="*/ 419942 h 3739450"/>
                <a:gd name="connsiteX159" fmla="*/ 2262868 w 4215960"/>
                <a:gd name="connsiteY159" fmla="*/ 397490 h 3739450"/>
                <a:gd name="connsiteX160" fmla="*/ 2199821 w 4215960"/>
                <a:gd name="connsiteY160" fmla="*/ 307683 h 3739450"/>
                <a:gd name="connsiteX161" fmla="*/ 2182585 w 4215960"/>
                <a:gd name="connsiteY161" fmla="*/ 352360 h 3739450"/>
                <a:gd name="connsiteX162" fmla="*/ 2139270 w 4215960"/>
                <a:gd name="connsiteY162" fmla="*/ 305189 h 3739450"/>
                <a:gd name="connsiteX163" fmla="*/ 2160588 w 4215960"/>
                <a:gd name="connsiteY163" fmla="*/ 219917 h 3739450"/>
                <a:gd name="connsiteX164" fmla="*/ 2233612 w 4215960"/>
                <a:gd name="connsiteY164" fmla="*/ 122626 h 3739450"/>
                <a:gd name="connsiteX165" fmla="*/ 2216603 w 4215960"/>
                <a:gd name="connsiteY165" fmla="*/ 16037 h 3739450"/>
                <a:gd name="connsiteX166" fmla="*/ 2045381 w 4215960"/>
                <a:gd name="connsiteY166" fmla="*/ 25788 h 3739450"/>
                <a:gd name="connsiteX167" fmla="*/ 2026103 w 4215960"/>
                <a:gd name="connsiteY167" fmla="*/ 68425 h 3739450"/>
                <a:gd name="connsiteX168" fmla="*/ 1993900 w 4215960"/>
                <a:gd name="connsiteY168" fmla="*/ 842 h 3739450"/>
                <a:gd name="connsiteX169" fmla="*/ 1964190 w 4215960"/>
                <a:gd name="connsiteY169" fmla="*/ 41210 h 3739450"/>
                <a:gd name="connsiteX170" fmla="*/ 602343 w 4215960"/>
                <a:gd name="connsiteY170" fmla="*/ 127162 h 3739450"/>
                <a:gd name="connsiteX0" fmla="*/ 1856468 w 4215960"/>
                <a:gd name="connsiteY0" fmla="*/ 136687 h 3739450"/>
                <a:gd name="connsiteX1" fmla="*/ 406400 w 4215960"/>
                <a:gd name="connsiteY1" fmla="*/ 134419 h 3739450"/>
                <a:gd name="connsiteX2" fmla="*/ 362857 w 4215960"/>
                <a:gd name="connsiteY2" fmla="*/ 163447 h 3739450"/>
                <a:gd name="connsiteX3" fmla="*/ 312057 w 4215960"/>
                <a:gd name="connsiteY3" fmla="*/ 177962 h 3739450"/>
                <a:gd name="connsiteX4" fmla="*/ 239485 w 4215960"/>
                <a:gd name="connsiteY4" fmla="*/ 228762 h 3739450"/>
                <a:gd name="connsiteX5" fmla="*/ 210457 w 4215960"/>
                <a:gd name="connsiteY5" fmla="*/ 236019 h 3739450"/>
                <a:gd name="connsiteX6" fmla="*/ 159657 w 4215960"/>
                <a:gd name="connsiteY6" fmla="*/ 265047 h 3739450"/>
                <a:gd name="connsiteX7" fmla="*/ 130628 w 4215960"/>
                <a:gd name="connsiteY7" fmla="*/ 294076 h 3739450"/>
                <a:gd name="connsiteX8" fmla="*/ 108857 w 4215960"/>
                <a:gd name="connsiteY8" fmla="*/ 315847 h 3739450"/>
                <a:gd name="connsiteX9" fmla="*/ 94343 w 4215960"/>
                <a:gd name="connsiteY9" fmla="*/ 330362 h 3739450"/>
                <a:gd name="connsiteX10" fmla="*/ 43543 w 4215960"/>
                <a:gd name="connsiteY10" fmla="*/ 410190 h 3739450"/>
                <a:gd name="connsiteX11" fmla="*/ 14514 w 4215960"/>
                <a:gd name="connsiteY11" fmla="*/ 490019 h 3739450"/>
                <a:gd name="connsiteX12" fmla="*/ 0 w 4215960"/>
                <a:gd name="connsiteY12" fmla="*/ 548076 h 3739450"/>
                <a:gd name="connsiteX13" fmla="*/ 7257 w 4215960"/>
                <a:gd name="connsiteY13" fmla="*/ 1520533 h 3739450"/>
                <a:gd name="connsiteX14" fmla="*/ 29028 w 4215960"/>
                <a:gd name="connsiteY14" fmla="*/ 1622133 h 3739450"/>
                <a:gd name="connsiteX15" fmla="*/ 43543 w 4215960"/>
                <a:gd name="connsiteY15" fmla="*/ 1658419 h 3739450"/>
                <a:gd name="connsiteX16" fmla="*/ 58057 w 4215960"/>
                <a:gd name="connsiteY16" fmla="*/ 1723733 h 3739450"/>
                <a:gd name="connsiteX17" fmla="*/ 79828 w 4215960"/>
                <a:gd name="connsiteY17" fmla="*/ 1774533 h 3739450"/>
                <a:gd name="connsiteX18" fmla="*/ 116114 w 4215960"/>
                <a:gd name="connsiteY18" fmla="*/ 1890647 h 3739450"/>
                <a:gd name="connsiteX19" fmla="*/ 137885 w 4215960"/>
                <a:gd name="connsiteY19" fmla="*/ 1955962 h 3739450"/>
                <a:gd name="connsiteX20" fmla="*/ 145143 w 4215960"/>
                <a:gd name="connsiteY20" fmla="*/ 1977733 h 3739450"/>
                <a:gd name="connsiteX21" fmla="*/ 166914 w 4215960"/>
                <a:gd name="connsiteY21" fmla="*/ 2021276 h 3739450"/>
                <a:gd name="connsiteX22" fmla="*/ 188685 w 4215960"/>
                <a:gd name="connsiteY22" fmla="*/ 2072076 h 3739450"/>
                <a:gd name="connsiteX23" fmla="*/ 195943 w 4215960"/>
                <a:gd name="connsiteY23" fmla="*/ 2101105 h 3739450"/>
                <a:gd name="connsiteX24" fmla="*/ 232228 w 4215960"/>
                <a:gd name="connsiteY24" fmla="*/ 2151905 h 3739450"/>
                <a:gd name="connsiteX25" fmla="*/ 254000 w 4215960"/>
                <a:gd name="connsiteY25" fmla="*/ 2209962 h 3739450"/>
                <a:gd name="connsiteX26" fmla="*/ 275771 w 4215960"/>
                <a:gd name="connsiteY26" fmla="*/ 2231733 h 3739450"/>
                <a:gd name="connsiteX27" fmla="*/ 312057 w 4215960"/>
                <a:gd name="connsiteY27" fmla="*/ 2304305 h 3739450"/>
                <a:gd name="connsiteX28" fmla="*/ 348343 w 4215960"/>
                <a:gd name="connsiteY28" fmla="*/ 2355105 h 3739450"/>
                <a:gd name="connsiteX29" fmla="*/ 355600 w 4215960"/>
                <a:gd name="connsiteY29" fmla="*/ 2376876 h 3739450"/>
                <a:gd name="connsiteX30" fmla="*/ 406400 w 4215960"/>
                <a:gd name="connsiteY30" fmla="*/ 2442190 h 3739450"/>
                <a:gd name="connsiteX31" fmla="*/ 435428 w 4215960"/>
                <a:gd name="connsiteY31" fmla="*/ 2507505 h 3739450"/>
                <a:gd name="connsiteX32" fmla="*/ 457200 w 4215960"/>
                <a:gd name="connsiteY32" fmla="*/ 2536533 h 3739450"/>
                <a:gd name="connsiteX33" fmla="*/ 471714 w 4215960"/>
                <a:gd name="connsiteY33" fmla="*/ 2594590 h 3739450"/>
                <a:gd name="connsiteX34" fmla="*/ 478971 w 4215960"/>
                <a:gd name="connsiteY34" fmla="*/ 2616362 h 3739450"/>
                <a:gd name="connsiteX35" fmla="*/ 486228 w 4215960"/>
                <a:gd name="connsiteY35" fmla="*/ 2645390 h 3739450"/>
                <a:gd name="connsiteX36" fmla="*/ 493485 w 4215960"/>
                <a:gd name="connsiteY36" fmla="*/ 2710705 h 3739450"/>
                <a:gd name="connsiteX37" fmla="*/ 515257 w 4215960"/>
                <a:gd name="connsiteY37" fmla="*/ 2768762 h 3739450"/>
                <a:gd name="connsiteX38" fmla="*/ 544285 w 4215960"/>
                <a:gd name="connsiteY38" fmla="*/ 2812305 h 3739450"/>
                <a:gd name="connsiteX39" fmla="*/ 573314 w 4215960"/>
                <a:gd name="connsiteY39" fmla="*/ 2863105 h 3739450"/>
                <a:gd name="connsiteX40" fmla="*/ 602343 w 4215960"/>
                <a:gd name="connsiteY40" fmla="*/ 2884876 h 3739450"/>
                <a:gd name="connsiteX41" fmla="*/ 645885 w 4215960"/>
                <a:gd name="connsiteY41" fmla="*/ 2928419 h 3739450"/>
                <a:gd name="connsiteX42" fmla="*/ 674914 w 4215960"/>
                <a:gd name="connsiteY42" fmla="*/ 2950190 h 3739450"/>
                <a:gd name="connsiteX43" fmla="*/ 711200 w 4215960"/>
                <a:gd name="connsiteY43" fmla="*/ 2993733 h 3739450"/>
                <a:gd name="connsiteX44" fmla="*/ 740228 w 4215960"/>
                <a:gd name="connsiteY44" fmla="*/ 3015505 h 3739450"/>
                <a:gd name="connsiteX45" fmla="*/ 812800 w 4215960"/>
                <a:gd name="connsiteY45" fmla="*/ 3080819 h 3739450"/>
                <a:gd name="connsiteX46" fmla="*/ 849085 w 4215960"/>
                <a:gd name="connsiteY46" fmla="*/ 3124362 h 3739450"/>
                <a:gd name="connsiteX47" fmla="*/ 870857 w 4215960"/>
                <a:gd name="connsiteY47" fmla="*/ 3138876 h 3739450"/>
                <a:gd name="connsiteX48" fmla="*/ 907143 w 4215960"/>
                <a:gd name="connsiteY48" fmla="*/ 3182419 h 3739450"/>
                <a:gd name="connsiteX49" fmla="*/ 936171 w 4215960"/>
                <a:gd name="connsiteY49" fmla="*/ 3204190 h 3739450"/>
                <a:gd name="connsiteX50" fmla="*/ 1030514 w 4215960"/>
                <a:gd name="connsiteY50" fmla="*/ 3247733 h 3739450"/>
                <a:gd name="connsiteX51" fmla="*/ 1480457 w 4215960"/>
                <a:gd name="connsiteY51" fmla="*/ 3233219 h 3739450"/>
                <a:gd name="connsiteX52" fmla="*/ 1531257 w 4215960"/>
                <a:gd name="connsiteY52" fmla="*/ 3218705 h 3739450"/>
                <a:gd name="connsiteX53" fmla="*/ 1618343 w 4215960"/>
                <a:gd name="connsiteY53" fmla="*/ 3211447 h 3739450"/>
                <a:gd name="connsiteX54" fmla="*/ 1698171 w 4215960"/>
                <a:gd name="connsiteY54" fmla="*/ 3196933 h 3739450"/>
                <a:gd name="connsiteX55" fmla="*/ 1756228 w 4215960"/>
                <a:gd name="connsiteY55" fmla="*/ 3189676 h 3739450"/>
                <a:gd name="connsiteX56" fmla="*/ 1785257 w 4215960"/>
                <a:gd name="connsiteY56" fmla="*/ 3175162 h 3739450"/>
                <a:gd name="connsiteX57" fmla="*/ 1850571 w 4215960"/>
                <a:gd name="connsiteY57" fmla="*/ 3153390 h 3739450"/>
                <a:gd name="connsiteX58" fmla="*/ 1886857 w 4215960"/>
                <a:gd name="connsiteY58" fmla="*/ 3138876 h 3739450"/>
                <a:gd name="connsiteX59" fmla="*/ 1988457 w 4215960"/>
                <a:gd name="connsiteY59" fmla="*/ 3124362 h 3739450"/>
                <a:gd name="connsiteX60" fmla="*/ 2017485 w 4215960"/>
                <a:gd name="connsiteY60" fmla="*/ 3117105 h 3739450"/>
                <a:gd name="connsiteX61" fmla="*/ 2637971 w 4215960"/>
                <a:gd name="connsiteY61" fmla="*/ 3463859 h 3739450"/>
                <a:gd name="connsiteX62" fmla="*/ 2724375 w 4215960"/>
                <a:gd name="connsiteY62" fmla="*/ 3650049 h 3739450"/>
                <a:gd name="connsiteX63" fmla="*/ 2784700 w 4215960"/>
                <a:gd name="connsiteY63" fmla="*/ 3708787 h 3739450"/>
                <a:gd name="connsiteX64" fmla="*/ 2795812 w 4215960"/>
                <a:gd name="connsiteY64" fmla="*/ 3678624 h 3739450"/>
                <a:gd name="connsiteX65" fmla="*/ 2841850 w 4215960"/>
                <a:gd name="connsiteY65" fmla="*/ 3651636 h 3739450"/>
                <a:gd name="connsiteX66" fmla="*/ 2892650 w 4215960"/>
                <a:gd name="connsiteY66" fmla="*/ 3724662 h 3739450"/>
                <a:gd name="connsiteX67" fmla="*/ 2941863 w 4215960"/>
                <a:gd name="connsiteY67" fmla="*/ 3727837 h 3739450"/>
                <a:gd name="connsiteX68" fmla="*/ 2897412 w 4215960"/>
                <a:gd name="connsiteY68" fmla="*/ 3634175 h 3739450"/>
                <a:gd name="connsiteX69" fmla="*/ 2854550 w 4215960"/>
                <a:gd name="connsiteY69" fmla="*/ 3565912 h 3739450"/>
                <a:gd name="connsiteX70" fmla="*/ 2897413 w 4215960"/>
                <a:gd name="connsiteY70" fmla="*/ 3550036 h 3739450"/>
                <a:gd name="connsiteX71" fmla="*/ 2878362 w 4215960"/>
                <a:gd name="connsiteY71" fmla="*/ 3508762 h 3739450"/>
                <a:gd name="connsiteX72" fmla="*/ 2930750 w 4215960"/>
                <a:gd name="connsiteY72" fmla="*/ 3518287 h 3739450"/>
                <a:gd name="connsiteX73" fmla="*/ 2910113 w 4215960"/>
                <a:gd name="connsiteY73" fmla="*/ 3484949 h 3739450"/>
                <a:gd name="connsiteX74" fmla="*/ 2931432 w 4215960"/>
                <a:gd name="connsiteY74" fmla="*/ 3468395 h 3739450"/>
                <a:gd name="connsiteX75" fmla="*/ 3052535 w 4215960"/>
                <a:gd name="connsiteY75" fmla="*/ 3553668 h 3739450"/>
                <a:gd name="connsiteX76" fmla="*/ 3087912 w 4215960"/>
                <a:gd name="connsiteY76" fmla="*/ 3540511 h 3739450"/>
                <a:gd name="connsiteX77" fmla="*/ 3140299 w 4215960"/>
                <a:gd name="connsiteY77" fmla="*/ 3605600 h 3739450"/>
                <a:gd name="connsiteX78" fmla="*/ 3160937 w 4215960"/>
                <a:gd name="connsiteY78" fmla="*/ 3664337 h 3739450"/>
                <a:gd name="connsiteX79" fmla="*/ 3268887 w 4215960"/>
                <a:gd name="connsiteY79" fmla="*/ 3683386 h 3739450"/>
                <a:gd name="connsiteX80" fmla="*/ 3208563 w 4215960"/>
                <a:gd name="connsiteY80" fmla="*/ 3616711 h 3739450"/>
                <a:gd name="connsiteX81" fmla="*/ 3205387 w 4215960"/>
                <a:gd name="connsiteY81" fmla="*/ 3548449 h 3739450"/>
                <a:gd name="connsiteX82" fmla="*/ 3259362 w 4215960"/>
                <a:gd name="connsiteY82" fmla="*/ 3604012 h 3739450"/>
                <a:gd name="connsiteX83" fmla="*/ 3308575 w 4215960"/>
                <a:gd name="connsiteY83" fmla="*/ 3608774 h 3739450"/>
                <a:gd name="connsiteX84" fmla="*/ 3302225 w 4215960"/>
                <a:gd name="connsiteY84" fmla="*/ 3559562 h 3739450"/>
                <a:gd name="connsiteX85" fmla="*/ 3362550 w 4215960"/>
                <a:gd name="connsiteY85" fmla="*/ 3564324 h 3739450"/>
                <a:gd name="connsiteX86" fmla="*/ 3424462 w 4215960"/>
                <a:gd name="connsiteY86" fmla="*/ 3607186 h 3739450"/>
                <a:gd name="connsiteX87" fmla="*/ 3456212 w 4215960"/>
                <a:gd name="connsiteY87" fmla="*/ 3594487 h 3739450"/>
                <a:gd name="connsiteX88" fmla="*/ 3449863 w 4215960"/>
                <a:gd name="connsiteY88" fmla="*/ 3559562 h 3739450"/>
                <a:gd name="connsiteX89" fmla="*/ 3491138 w 4215960"/>
                <a:gd name="connsiteY89" fmla="*/ 3535750 h 3739450"/>
                <a:gd name="connsiteX90" fmla="*/ 3575275 w 4215960"/>
                <a:gd name="connsiteY90" fmla="*/ 3592900 h 3739450"/>
                <a:gd name="connsiteX91" fmla="*/ 3592738 w 4215960"/>
                <a:gd name="connsiteY91" fmla="*/ 3491302 h 3739450"/>
                <a:gd name="connsiteX92" fmla="*/ 3567338 w 4215960"/>
                <a:gd name="connsiteY92" fmla="*/ 3469076 h 3739450"/>
                <a:gd name="connsiteX93" fmla="*/ 3494312 w 4215960"/>
                <a:gd name="connsiteY93" fmla="*/ 3426213 h 3739450"/>
                <a:gd name="connsiteX94" fmla="*/ 3516537 w 4215960"/>
                <a:gd name="connsiteY94" fmla="*/ 3400814 h 3739450"/>
                <a:gd name="connsiteX95" fmla="*/ 3537175 w 4215960"/>
                <a:gd name="connsiteY95" fmla="*/ 3378588 h 3739450"/>
                <a:gd name="connsiteX96" fmla="*/ 3591150 w 4215960"/>
                <a:gd name="connsiteY96" fmla="*/ 3410339 h 3739450"/>
                <a:gd name="connsiteX97" fmla="*/ 3597500 w 4215960"/>
                <a:gd name="connsiteY97" fmla="*/ 3365889 h 3739450"/>
                <a:gd name="connsiteX98" fmla="*/ 3541937 w 4215960"/>
                <a:gd name="connsiteY98" fmla="*/ 3342076 h 3739450"/>
                <a:gd name="connsiteX99" fmla="*/ 3540350 w 4215960"/>
                <a:gd name="connsiteY99" fmla="*/ 3332552 h 3739450"/>
                <a:gd name="connsiteX100" fmla="*/ 3527649 w 4215960"/>
                <a:gd name="connsiteY100" fmla="*/ 3294453 h 3739450"/>
                <a:gd name="connsiteX101" fmla="*/ 3533999 w 4215960"/>
                <a:gd name="connsiteY101" fmla="*/ 3246827 h 3739450"/>
                <a:gd name="connsiteX102" fmla="*/ 3545112 w 4215960"/>
                <a:gd name="connsiteY102" fmla="*/ 3191264 h 3739450"/>
                <a:gd name="connsiteX103" fmla="*/ 3507012 w 4215960"/>
                <a:gd name="connsiteY103" fmla="*/ 3161102 h 3739450"/>
                <a:gd name="connsiteX104" fmla="*/ 3540349 w 4215960"/>
                <a:gd name="connsiteY104" fmla="*/ 3151577 h 3739450"/>
                <a:gd name="connsiteX105" fmla="*/ 3518124 w 4215960"/>
                <a:gd name="connsiteY105" fmla="*/ 3115064 h 3739450"/>
                <a:gd name="connsiteX106" fmla="*/ 3556225 w 4215960"/>
                <a:gd name="connsiteY106" fmla="*/ 3110303 h 3739450"/>
                <a:gd name="connsiteX107" fmla="*/ 3562574 w 4215960"/>
                <a:gd name="connsiteY107" fmla="*/ 3076964 h 3739450"/>
                <a:gd name="connsiteX108" fmla="*/ 3624488 w 4215960"/>
                <a:gd name="connsiteY108" fmla="*/ 3086491 h 3739450"/>
                <a:gd name="connsiteX109" fmla="*/ 3657601 w 4215960"/>
                <a:gd name="connsiteY109" fmla="*/ 3101683 h 3739450"/>
                <a:gd name="connsiteX110" fmla="*/ 3623808 w 4215960"/>
                <a:gd name="connsiteY110" fmla="*/ 3142731 h 3739450"/>
                <a:gd name="connsiteX111" fmla="*/ 3662816 w 4215960"/>
                <a:gd name="connsiteY111" fmla="*/ 3250227 h 3739450"/>
                <a:gd name="connsiteX112" fmla="*/ 3715203 w 4215960"/>
                <a:gd name="connsiteY112" fmla="*/ 3281525 h 3739450"/>
                <a:gd name="connsiteX113" fmla="*/ 3767137 w 4215960"/>
                <a:gd name="connsiteY113" fmla="*/ 3239343 h 3739450"/>
                <a:gd name="connsiteX114" fmla="*/ 3852862 w 4215960"/>
                <a:gd name="connsiteY114" fmla="*/ 3190810 h 3739450"/>
                <a:gd name="connsiteX115" fmla="*/ 3835626 w 4215960"/>
                <a:gd name="connsiteY115" fmla="*/ 3101909 h 3739450"/>
                <a:gd name="connsiteX116" fmla="*/ 3912960 w 4215960"/>
                <a:gd name="connsiteY116" fmla="*/ 2969240 h 3739450"/>
                <a:gd name="connsiteX117" fmla="*/ 4205514 w 4215960"/>
                <a:gd name="connsiteY117" fmla="*/ 2636092 h 3739450"/>
                <a:gd name="connsiteX118" fmla="*/ 4124097 w 4215960"/>
                <a:gd name="connsiteY118" fmla="*/ 2627020 h 3739450"/>
                <a:gd name="connsiteX119" fmla="*/ 4128634 w 4215960"/>
                <a:gd name="connsiteY119" fmla="*/ 2535172 h 3739450"/>
                <a:gd name="connsiteX120" fmla="*/ 4079647 w 4215960"/>
                <a:gd name="connsiteY120" fmla="*/ 2510000 h 3739450"/>
                <a:gd name="connsiteX121" fmla="*/ 3995510 w 4215960"/>
                <a:gd name="connsiteY121" fmla="*/ 2541522 h 3739450"/>
                <a:gd name="connsiteX122" fmla="*/ 3958771 w 4215960"/>
                <a:gd name="connsiteY122" fmla="*/ 2505237 h 3739450"/>
                <a:gd name="connsiteX123" fmla="*/ 4003448 w 4215960"/>
                <a:gd name="connsiteY123" fmla="*/ 2482332 h 3739450"/>
                <a:gd name="connsiteX124" fmla="*/ 3874181 w 4215960"/>
                <a:gd name="connsiteY124" fmla="*/ 2269153 h 3739450"/>
                <a:gd name="connsiteX125" fmla="*/ 3889147 w 4215960"/>
                <a:gd name="connsiteY125" fmla="*/ 2238990 h 3739450"/>
                <a:gd name="connsiteX126" fmla="*/ 3865562 w 4215960"/>
                <a:gd name="connsiteY126" fmla="*/ 2123330 h 3739450"/>
                <a:gd name="connsiteX127" fmla="*/ 3706813 w 4215960"/>
                <a:gd name="connsiteY127" fmla="*/ 2112444 h 3739450"/>
                <a:gd name="connsiteX128" fmla="*/ 3673475 w 4215960"/>
                <a:gd name="connsiteY128" fmla="*/ 2161202 h 3739450"/>
                <a:gd name="connsiteX129" fmla="*/ 3584575 w 4215960"/>
                <a:gd name="connsiteY129" fmla="*/ 2175718 h 3739450"/>
                <a:gd name="connsiteX130" fmla="*/ 3590925 w 4215960"/>
                <a:gd name="connsiteY130" fmla="*/ 2153719 h 3739450"/>
                <a:gd name="connsiteX131" fmla="*/ 3537403 w 4215960"/>
                <a:gd name="connsiteY131" fmla="*/ 2137618 h 3739450"/>
                <a:gd name="connsiteX132" fmla="*/ 3512684 w 4215960"/>
                <a:gd name="connsiteY132" fmla="*/ 1972517 h 3739450"/>
                <a:gd name="connsiteX133" fmla="*/ 3232377 w 4215960"/>
                <a:gd name="connsiteY133" fmla="*/ 1905842 h 3739450"/>
                <a:gd name="connsiteX134" fmla="*/ 3096078 w 4215960"/>
                <a:gd name="connsiteY134" fmla="*/ 1949158 h 3739450"/>
                <a:gd name="connsiteX135" fmla="*/ 2964089 w 4215960"/>
                <a:gd name="connsiteY135" fmla="*/ 1941674 h 3739450"/>
                <a:gd name="connsiteX136" fmla="*/ 2831646 w 4215960"/>
                <a:gd name="connsiteY136" fmla="*/ 1830776 h 3739450"/>
                <a:gd name="connsiteX137" fmla="*/ 2618468 w 4215960"/>
                <a:gd name="connsiteY137" fmla="*/ 1527563 h 3739450"/>
                <a:gd name="connsiteX138" fmla="*/ 2220006 w 4215960"/>
                <a:gd name="connsiteY138" fmla="*/ 1388090 h 3739450"/>
                <a:gd name="connsiteX139" fmla="*/ 1983468 w 4215960"/>
                <a:gd name="connsiteY139" fmla="*/ 1075126 h 3739450"/>
                <a:gd name="connsiteX140" fmla="*/ 2017259 w 4215960"/>
                <a:gd name="connsiteY140" fmla="*/ 1050180 h 3739450"/>
                <a:gd name="connsiteX141" fmla="*/ 2076903 w 4215960"/>
                <a:gd name="connsiteY141" fmla="*/ 1133183 h 3739450"/>
                <a:gd name="connsiteX142" fmla="*/ 2097087 w 4215960"/>
                <a:gd name="connsiteY142" fmla="*/ 1115720 h 3739450"/>
                <a:gd name="connsiteX143" fmla="*/ 2140177 w 4215960"/>
                <a:gd name="connsiteY143" fmla="*/ 1146564 h 3739450"/>
                <a:gd name="connsiteX144" fmla="*/ 2228850 w 4215960"/>
                <a:gd name="connsiteY144" fmla="*/ 1092815 h 3739450"/>
                <a:gd name="connsiteX145" fmla="*/ 2244952 w 4215960"/>
                <a:gd name="connsiteY145" fmla="*/ 1072405 h 3739450"/>
                <a:gd name="connsiteX146" fmla="*/ 2303235 w 4215960"/>
                <a:gd name="connsiteY146" fmla="*/ 1072631 h 3739450"/>
                <a:gd name="connsiteX147" fmla="*/ 2319338 w 4215960"/>
                <a:gd name="connsiteY147" fmla="*/ 1039521 h 3739450"/>
                <a:gd name="connsiteX148" fmla="*/ 2300514 w 4215960"/>
                <a:gd name="connsiteY148" fmla="*/ 1013894 h 3739450"/>
                <a:gd name="connsiteX149" fmla="*/ 2233386 w 4215960"/>
                <a:gd name="connsiteY149" fmla="*/ 1033851 h 3739450"/>
                <a:gd name="connsiteX150" fmla="*/ 2211614 w 4215960"/>
                <a:gd name="connsiteY150" fmla="*/ 980330 h 3739450"/>
                <a:gd name="connsiteX151" fmla="*/ 2232932 w 4215960"/>
                <a:gd name="connsiteY151" fmla="*/ 950620 h 3739450"/>
                <a:gd name="connsiteX152" fmla="*/ 2176462 w 4215960"/>
                <a:gd name="connsiteY152" fmla="*/ 847206 h 3739450"/>
                <a:gd name="connsiteX153" fmla="*/ 2127931 w 4215960"/>
                <a:gd name="connsiteY153" fmla="*/ 885987 h 3739450"/>
                <a:gd name="connsiteX154" fmla="*/ 2038576 w 4215960"/>
                <a:gd name="connsiteY154" fmla="*/ 831331 h 3739450"/>
                <a:gd name="connsiteX155" fmla="*/ 2090510 w 4215960"/>
                <a:gd name="connsiteY155" fmla="*/ 738802 h 3739450"/>
                <a:gd name="connsiteX156" fmla="*/ 2047648 w 4215960"/>
                <a:gd name="connsiteY156" fmla="*/ 617699 h 3739450"/>
                <a:gd name="connsiteX157" fmla="*/ 2062389 w 4215960"/>
                <a:gd name="connsiteY157" fmla="*/ 493647 h 3739450"/>
                <a:gd name="connsiteX158" fmla="*/ 2157639 w 4215960"/>
                <a:gd name="connsiteY158" fmla="*/ 419942 h 3739450"/>
                <a:gd name="connsiteX159" fmla="*/ 2262868 w 4215960"/>
                <a:gd name="connsiteY159" fmla="*/ 397490 h 3739450"/>
                <a:gd name="connsiteX160" fmla="*/ 2199821 w 4215960"/>
                <a:gd name="connsiteY160" fmla="*/ 307683 h 3739450"/>
                <a:gd name="connsiteX161" fmla="*/ 2182585 w 4215960"/>
                <a:gd name="connsiteY161" fmla="*/ 352360 h 3739450"/>
                <a:gd name="connsiteX162" fmla="*/ 2139270 w 4215960"/>
                <a:gd name="connsiteY162" fmla="*/ 305189 h 3739450"/>
                <a:gd name="connsiteX163" fmla="*/ 2160588 w 4215960"/>
                <a:gd name="connsiteY163" fmla="*/ 219917 h 3739450"/>
                <a:gd name="connsiteX164" fmla="*/ 2233612 w 4215960"/>
                <a:gd name="connsiteY164" fmla="*/ 122626 h 3739450"/>
                <a:gd name="connsiteX165" fmla="*/ 2216603 w 4215960"/>
                <a:gd name="connsiteY165" fmla="*/ 16037 h 3739450"/>
                <a:gd name="connsiteX166" fmla="*/ 2045381 w 4215960"/>
                <a:gd name="connsiteY166" fmla="*/ 25788 h 3739450"/>
                <a:gd name="connsiteX167" fmla="*/ 2026103 w 4215960"/>
                <a:gd name="connsiteY167" fmla="*/ 68425 h 3739450"/>
                <a:gd name="connsiteX168" fmla="*/ 1993900 w 4215960"/>
                <a:gd name="connsiteY168" fmla="*/ 842 h 3739450"/>
                <a:gd name="connsiteX169" fmla="*/ 1964190 w 4215960"/>
                <a:gd name="connsiteY169" fmla="*/ 41210 h 3739450"/>
                <a:gd name="connsiteX170" fmla="*/ 1856468 w 4215960"/>
                <a:gd name="connsiteY170" fmla="*/ 136687 h 3739450"/>
                <a:gd name="connsiteX0" fmla="*/ 1778681 w 4215960"/>
                <a:gd name="connsiteY0" fmla="*/ 74774 h 3739450"/>
                <a:gd name="connsiteX1" fmla="*/ 406400 w 4215960"/>
                <a:gd name="connsiteY1" fmla="*/ 134419 h 3739450"/>
                <a:gd name="connsiteX2" fmla="*/ 362857 w 4215960"/>
                <a:gd name="connsiteY2" fmla="*/ 163447 h 3739450"/>
                <a:gd name="connsiteX3" fmla="*/ 312057 w 4215960"/>
                <a:gd name="connsiteY3" fmla="*/ 177962 h 3739450"/>
                <a:gd name="connsiteX4" fmla="*/ 239485 w 4215960"/>
                <a:gd name="connsiteY4" fmla="*/ 228762 h 3739450"/>
                <a:gd name="connsiteX5" fmla="*/ 210457 w 4215960"/>
                <a:gd name="connsiteY5" fmla="*/ 236019 h 3739450"/>
                <a:gd name="connsiteX6" fmla="*/ 159657 w 4215960"/>
                <a:gd name="connsiteY6" fmla="*/ 265047 h 3739450"/>
                <a:gd name="connsiteX7" fmla="*/ 130628 w 4215960"/>
                <a:gd name="connsiteY7" fmla="*/ 294076 h 3739450"/>
                <a:gd name="connsiteX8" fmla="*/ 108857 w 4215960"/>
                <a:gd name="connsiteY8" fmla="*/ 315847 h 3739450"/>
                <a:gd name="connsiteX9" fmla="*/ 94343 w 4215960"/>
                <a:gd name="connsiteY9" fmla="*/ 330362 h 3739450"/>
                <a:gd name="connsiteX10" fmla="*/ 43543 w 4215960"/>
                <a:gd name="connsiteY10" fmla="*/ 410190 h 3739450"/>
                <a:gd name="connsiteX11" fmla="*/ 14514 w 4215960"/>
                <a:gd name="connsiteY11" fmla="*/ 490019 h 3739450"/>
                <a:gd name="connsiteX12" fmla="*/ 0 w 4215960"/>
                <a:gd name="connsiteY12" fmla="*/ 548076 h 3739450"/>
                <a:gd name="connsiteX13" fmla="*/ 7257 w 4215960"/>
                <a:gd name="connsiteY13" fmla="*/ 1520533 h 3739450"/>
                <a:gd name="connsiteX14" fmla="*/ 29028 w 4215960"/>
                <a:gd name="connsiteY14" fmla="*/ 1622133 h 3739450"/>
                <a:gd name="connsiteX15" fmla="*/ 43543 w 4215960"/>
                <a:gd name="connsiteY15" fmla="*/ 1658419 h 3739450"/>
                <a:gd name="connsiteX16" fmla="*/ 58057 w 4215960"/>
                <a:gd name="connsiteY16" fmla="*/ 1723733 h 3739450"/>
                <a:gd name="connsiteX17" fmla="*/ 79828 w 4215960"/>
                <a:gd name="connsiteY17" fmla="*/ 1774533 h 3739450"/>
                <a:gd name="connsiteX18" fmla="*/ 116114 w 4215960"/>
                <a:gd name="connsiteY18" fmla="*/ 1890647 h 3739450"/>
                <a:gd name="connsiteX19" fmla="*/ 137885 w 4215960"/>
                <a:gd name="connsiteY19" fmla="*/ 1955962 h 3739450"/>
                <a:gd name="connsiteX20" fmla="*/ 145143 w 4215960"/>
                <a:gd name="connsiteY20" fmla="*/ 1977733 h 3739450"/>
                <a:gd name="connsiteX21" fmla="*/ 166914 w 4215960"/>
                <a:gd name="connsiteY21" fmla="*/ 2021276 h 3739450"/>
                <a:gd name="connsiteX22" fmla="*/ 188685 w 4215960"/>
                <a:gd name="connsiteY22" fmla="*/ 2072076 h 3739450"/>
                <a:gd name="connsiteX23" fmla="*/ 195943 w 4215960"/>
                <a:gd name="connsiteY23" fmla="*/ 2101105 h 3739450"/>
                <a:gd name="connsiteX24" fmla="*/ 232228 w 4215960"/>
                <a:gd name="connsiteY24" fmla="*/ 2151905 h 3739450"/>
                <a:gd name="connsiteX25" fmla="*/ 254000 w 4215960"/>
                <a:gd name="connsiteY25" fmla="*/ 2209962 h 3739450"/>
                <a:gd name="connsiteX26" fmla="*/ 275771 w 4215960"/>
                <a:gd name="connsiteY26" fmla="*/ 2231733 h 3739450"/>
                <a:gd name="connsiteX27" fmla="*/ 312057 w 4215960"/>
                <a:gd name="connsiteY27" fmla="*/ 2304305 h 3739450"/>
                <a:gd name="connsiteX28" fmla="*/ 348343 w 4215960"/>
                <a:gd name="connsiteY28" fmla="*/ 2355105 h 3739450"/>
                <a:gd name="connsiteX29" fmla="*/ 355600 w 4215960"/>
                <a:gd name="connsiteY29" fmla="*/ 2376876 h 3739450"/>
                <a:gd name="connsiteX30" fmla="*/ 406400 w 4215960"/>
                <a:gd name="connsiteY30" fmla="*/ 2442190 h 3739450"/>
                <a:gd name="connsiteX31" fmla="*/ 435428 w 4215960"/>
                <a:gd name="connsiteY31" fmla="*/ 2507505 h 3739450"/>
                <a:gd name="connsiteX32" fmla="*/ 457200 w 4215960"/>
                <a:gd name="connsiteY32" fmla="*/ 2536533 h 3739450"/>
                <a:gd name="connsiteX33" fmla="*/ 471714 w 4215960"/>
                <a:gd name="connsiteY33" fmla="*/ 2594590 h 3739450"/>
                <a:gd name="connsiteX34" fmla="*/ 478971 w 4215960"/>
                <a:gd name="connsiteY34" fmla="*/ 2616362 h 3739450"/>
                <a:gd name="connsiteX35" fmla="*/ 486228 w 4215960"/>
                <a:gd name="connsiteY35" fmla="*/ 2645390 h 3739450"/>
                <a:gd name="connsiteX36" fmla="*/ 493485 w 4215960"/>
                <a:gd name="connsiteY36" fmla="*/ 2710705 h 3739450"/>
                <a:gd name="connsiteX37" fmla="*/ 515257 w 4215960"/>
                <a:gd name="connsiteY37" fmla="*/ 2768762 h 3739450"/>
                <a:gd name="connsiteX38" fmla="*/ 544285 w 4215960"/>
                <a:gd name="connsiteY38" fmla="*/ 2812305 h 3739450"/>
                <a:gd name="connsiteX39" fmla="*/ 573314 w 4215960"/>
                <a:gd name="connsiteY39" fmla="*/ 2863105 h 3739450"/>
                <a:gd name="connsiteX40" fmla="*/ 602343 w 4215960"/>
                <a:gd name="connsiteY40" fmla="*/ 2884876 h 3739450"/>
                <a:gd name="connsiteX41" fmla="*/ 645885 w 4215960"/>
                <a:gd name="connsiteY41" fmla="*/ 2928419 h 3739450"/>
                <a:gd name="connsiteX42" fmla="*/ 674914 w 4215960"/>
                <a:gd name="connsiteY42" fmla="*/ 2950190 h 3739450"/>
                <a:gd name="connsiteX43" fmla="*/ 711200 w 4215960"/>
                <a:gd name="connsiteY43" fmla="*/ 2993733 h 3739450"/>
                <a:gd name="connsiteX44" fmla="*/ 740228 w 4215960"/>
                <a:gd name="connsiteY44" fmla="*/ 3015505 h 3739450"/>
                <a:gd name="connsiteX45" fmla="*/ 812800 w 4215960"/>
                <a:gd name="connsiteY45" fmla="*/ 3080819 h 3739450"/>
                <a:gd name="connsiteX46" fmla="*/ 849085 w 4215960"/>
                <a:gd name="connsiteY46" fmla="*/ 3124362 h 3739450"/>
                <a:gd name="connsiteX47" fmla="*/ 870857 w 4215960"/>
                <a:gd name="connsiteY47" fmla="*/ 3138876 h 3739450"/>
                <a:gd name="connsiteX48" fmla="*/ 907143 w 4215960"/>
                <a:gd name="connsiteY48" fmla="*/ 3182419 h 3739450"/>
                <a:gd name="connsiteX49" fmla="*/ 936171 w 4215960"/>
                <a:gd name="connsiteY49" fmla="*/ 3204190 h 3739450"/>
                <a:gd name="connsiteX50" fmla="*/ 1030514 w 4215960"/>
                <a:gd name="connsiteY50" fmla="*/ 3247733 h 3739450"/>
                <a:gd name="connsiteX51" fmla="*/ 1480457 w 4215960"/>
                <a:gd name="connsiteY51" fmla="*/ 3233219 h 3739450"/>
                <a:gd name="connsiteX52" fmla="*/ 1531257 w 4215960"/>
                <a:gd name="connsiteY52" fmla="*/ 3218705 h 3739450"/>
                <a:gd name="connsiteX53" fmla="*/ 1618343 w 4215960"/>
                <a:gd name="connsiteY53" fmla="*/ 3211447 h 3739450"/>
                <a:gd name="connsiteX54" fmla="*/ 1698171 w 4215960"/>
                <a:gd name="connsiteY54" fmla="*/ 3196933 h 3739450"/>
                <a:gd name="connsiteX55" fmla="*/ 1756228 w 4215960"/>
                <a:gd name="connsiteY55" fmla="*/ 3189676 h 3739450"/>
                <a:gd name="connsiteX56" fmla="*/ 1785257 w 4215960"/>
                <a:gd name="connsiteY56" fmla="*/ 3175162 h 3739450"/>
                <a:gd name="connsiteX57" fmla="*/ 1850571 w 4215960"/>
                <a:gd name="connsiteY57" fmla="*/ 3153390 h 3739450"/>
                <a:gd name="connsiteX58" fmla="*/ 1886857 w 4215960"/>
                <a:gd name="connsiteY58" fmla="*/ 3138876 h 3739450"/>
                <a:gd name="connsiteX59" fmla="*/ 1988457 w 4215960"/>
                <a:gd name="connsiteY59" fmla="*/ 3124362 h 3739450"/>
                <a:gd name="connsiteX60" fmla="*/ 2017485 w 4215960"/>
                <a:gd name="connsiteY60" fmla="*/ 3117105 h 3739450"/>
                <a:gd name="connsiteX61" fmla="*/ 2637971 w 4215960"/>
                <a:gd name="connsiteY61" fmla="*/ 3463859 h 3739450"/>
                <a:gd name="connsiteX62" fmla="*/ 2724375 w 4215960"/>
                <a:gd name="connsiteY62" fmla="*/ 3650049 h 3739450"/>
                <a:gd name="connsiteX63" fmla="*/ 2784700 w 4215960"/>
                <a:gd name="connsiteY63" fmla="*/ 3708787 h 3739450"/>
                <a:gd name="connsiteX64" fmla="*/ 2795812 w 4215960"/>
                <a:gd name="connsiteY64" fmla="*/ 3678624 h 3739450"/>
                <a:gd name="connsiteX65" fmla="*/ 2841850 w 4215960"/>
                <a:gd name="connsiteY65" fmla="*/ 3651636 h 3739450"/>
                <a:gd name="connsiteX66" fmla="*/ 2892650 w 4215960"/>
                <a:gd name="connsiteY66" fmla="*/ 3724662 h 3739450"/>
                <a:gd name="connsiteX67" fmla="*/ 2941863 w 4215960"/>
                <a:gd name="connsiteY67" fmla="*/ 3727837 h 3739450"/>
                <a:gd name="connsiteX68" fmla="*/ 2897412 w 4215960"/>
                <a:gd name="connsiteY68" fmla="*/ 3634175 h 3739450"/>
                <a:gd name="connsiteX69" fmla="*/ 2854550 w 4215960"/>
                <a:gd name="connsiteY69" fmla="*/ 3565912 h 3739450"/>
                <a:gd name="connsiteX70" fmla="*/ 2897413 w 4215960"/>
                <a:gd name="connsiteY70" fmla="*/ 3550036 h 3739450"/>
                <a:gd name="connsiteX71" fmla="*/ 2878362 w 4215960"/>
                <a:gd name="connsiteY71" fmla="*/ 3508762 h 3739450"/>
                <a:gd name="connsiteX72" fmla="*/ 2930750 w 4215960"/>
                <a:gd name="connsiteY72" fmla="*/ 3518287 h 3739450"/>
                <a:gd name="connsiteX73" fmla="*/ 2910113 w 4215960"/>
                <a:gd name="connsiteY73" fmla="*/ 3484949 h 3739450"/>
                <a:gd name="connsiteX74" fmla="*/ 2931432 w 4215960"/>
                <a:gd name="connsiteY74" fmla="*/ 3468395 h 3739450"/>
                <a:gd name="connsiteX75" fmla="*/ 3052535 w 4215960"/>
                <a:gd name="connsiteY75" fmla="*/ 3553668 h 3739450"/>
                <a:gd name="connsiteX76" fmla="*/ 3087912 w 4215960"/>
                <a:gd name="connsiteY76" fmla="*/ 3540511 h 3739450"/>
                <a:gd name="connsiteX77" fmla="*/ 3140299 w 4215960"/>
                <a:gd name="connsiteY77" fmla="*/ 3605600 h 3739450"/>
                <a:gd name="connsiteX78" fmla="*/ 3160937 w 4215960"/>
                <a:gd name="connsiteY78" fmla="*/ 3664337 h 3739450"/>
                <a:gd name="connsiteX79" fmla="*/ 3268887 w 4215960"/>
                <a:gd name="connsiteY79" fmla="*/ 3683386 h 3739450"/>
                <a:gd name="connsiteX80" fmla="*/ 3208563 w 4215960"/>
                <a:gd name="connsiteY80" fmla="*/ 3616711 h 3739450"/>
                <a:gd name="connsiteX81" fmla="*/ 3205387 w 4215960"/>
                <a:gd name="connsiteY81" fmla="*/ 3548449 h 3739450"/>
                <a:gd name="connsiteX82" fmla="*/ 3259362 w 4215960"/>
                <a:gd name="connsiteY82" fmla="*/ 3604012 h 3739450"/>
                <a:gd name="connsiteX83" fmla="*/ 3308575 w 4215960"/>
                <a:gd name="connsiteY83" fmla="*/ 3608774 h 3739450"/>
                <a:gd name="connsiteX84" fmla="*/ 3302225 w 4215960"/>
                <a:gd name="connsiteY84" fmla="*/ 3559562 h 3739450"/>
                <a:gd name="connsiteX85" fmla="*/ 3362550 w 4215960"/>
                <a:gd name="connsiteY85" fmla="*/ 3564324 h 3739450"/>
                <a:gd name="connsiteX86" fmla="*/ 3424462 w 4215960"/>
                <a:gd name="connsiteY86" fmla="*/ 3607186 h 3739450"/>
                <a:gd name="connsiteX87" fmla="*/ 3456212 w 4215960"/>
                <a:gd name="connsiteY87" fmla="*/ 3594487 h 3739450"/>
                <a:gd name="connsiteX88" fmla="*/ 3449863 w 4215960"/>
                <a:gd name="connsiteY88" fmla="*/ 3559562 h 3739450"/>
                <a:gd name="connsiteX89" fmla="*/ 3491138 w 4215960"/>
                <a:gd name="connsiteY89" fmla="*/ 3535750 h 3739450"/>
                <a:gd name="connsiteX90" fmla="*/ 3575275 w 4215960"/>
                <a:gd name="connsiteY90" fmla="*/ 3592900 h 3739450"/>
                <a:gd name="connsiteX91" fmla="*/ 3592738 w 4215960"/>
                <a:gd name="connsiteY91" fmla="*/ 3491302 h 3739450"/>
                <a:gd name="connsiteX92" fmla="*/ 3567338 w 4215960"/>
                <a:gd name="connsiteY92" fmla="*/ 3469076 h 3739450"/>
                <a:gd name="connsiteX93" fmla="*/ 3494312 w 4215960"/>
                <a:gd name="connsiteY93" fmla="*/ 3426213 h 3739450"/>
                <a:gd name="connsiteX94" fmla="*/ 3516537 w 4215960"/>
                <a:gd name="connsiteY94" fmla="*/ 3400814 h 3739450"/>
                <a:gd name="connsiteX95" fmla="*/ 3537175 w 4215960"/>
                <a:gd name="connsiteY95" fmla="*/ 3378588 h 3739450"/>
                <a:gd name="connsiteX96" fmla="*/ 3591150 w 4215960"/>
                <a:gd name="connsiteY96" fmla="*/ 3410339 h 3739450"/>
                <a:gd name="connsiteX97" fmla="*/ 3597500 w 4215960"/>
                <a:gd name="connsiteY97" fmla="*/ 3365889 h 3739450"/>
                <a:gd name="connsiteX98" fmla="*/ 3541937 w 4215960"/>
                <a:gd name="connsiteY98" fmla="*/ 3342076 h 3739450"/>
                <a:gd name="connsiteX99" fmla="*/ 3540350 w 4215960"/>
                <a:gd name="connsiteY99" fmla="*/ 3332552 h 3739450"/>
                <a:gd name="connsiteX100" fmla="*/ 3527649 w 4215960"/>
                <a:gd name="connsiteY100" fmla="*/ 3294453 h 3739450"/>
                <a:gd name="connsiteX101" fmla="*/ 3533999 w 4215960"/>
                <a:gd name="connsiteY101" fmla="*/ 3246827 h 3739450"/>
                <a:gd name="connsiteX102" fmla="*/ 3545112 w 4215960"/>
                <a:gd name="connsiteY102" fmla="*/ 3191264 h 3739450"/>
                <a:gd name="connsiteX103" fmla="*/ 3507012 w 4215960"/>
                <a:gd name="connsiteY103" fmla="*/ 3161102 h 3739450"/>
                <a:gd name="connsiteX104" fmla="*/ 3540349 w 4215960"/>
                <a:gd name="connsiteY104" fmla="*/ 3151577 h 3739450"/>
                <a:gd name="connsiteX105" fmla="*/ 3518124 w 4215960"/>
                <a:gd name="connsiteY105" fmla="*/ 3115064 h 3739450"/>
                <a:gd name="connsiteX106" fmla="*/ 3556225 w 4215960"/>
                <a:gd name="connsiteY106" fmla="*/ 3110303 h 3739450"/>
                <a:gd name="connsiteX107" fmla="*/ 3562574 w 4215960"/>
                <a:gd name="connsiteY107" fmla="*/ 3076964 h 3739450"/>
                <a:gd name="connsiteX108" fmla="*/ 3624488 w 4215960"/>
                <a:gd name="connsiteY108" fmla="*/ 3086491 h 3739450"/>
                <a:gd name="connsiteX109" fmla="*/ 3657601 w 4215960"/>
                <a:gd name="connsiteY109" fmla="*/ 3101683 h 3739450"/>
                <a:gd name="connsiteX110" fmla="*/ 3623808 w 4215960"/>
                <a:gd name="connsiteY110" fmla="*/ 3142731 h 3739450"/>
                <a:gd name="connsiteX111" fmla="*/ 3662816 w 4215960"/>
                <a:gd name="connsiteY111" fmla="*/ 3250227 h 3739450"/>
                <a:gd name="connsiteX112" fmla="*/ 3715203 w 4215960"/>
                <a:gd name="connsiteY112" fmla="*/ 3281525 h 3739450"/>
                <a:gd name="connsiteX113" fmla="*/ 3767137 w 4215960"/>
                <a:gd name="connsiteY113" fmla="*/ 3239343 h 3739450"/>
                <a:gd name="connsiteX114" fmla="*/ 3852862 w 4215960"/>
                <a:gd name="connsiteY114" fmla="*/ 3190810 h 3739450"/>
                <a:gd name="connsiteX115" fmla="*/ 3835626 w 4215960"/>
                <a:gd name="connsiteY115" fmla="*/ 3101909 h 3739450"/>
                <a:gd name="connsiteX116" fmla="*/ 3912960 w 4215960"/>
                <a:gd name="connsiteY116" fmla="*/ 2969240 h 3739450"/>
                <a:gd name="connsiteX117" fmla="*/ 4205514 w 4215960"/>
                <a:gd name="connsiteY117" fmla="*/ 2636092 h 3739450"/>
                <a:gd name="connsiteX118" fmla="*/ 4124097 w 4215960"/>
                <a:gd name="connsiteY118" fmla="*/ 2627020 h 3739450"/>
                <a:gd name="connsiteX119" fmla="*/ 4128634 w 4215960"/>
                <a:gd name="connsiteY119" fmla="*/ 2535172 h 3739450"/>
                <a:gd name="connsiteX120" fmla="*/ 4079647 w 4215960"/>
                <a:gd name="connsiteY120" fmla="*/ 2510000 h 3739450"/>
                <a:gd name="connsiteX121" fmla="*/ 3995510 w 4215960"/>
                <a:gd name="connsiteY121" fmla="*/ 2541522 h 3739450"/>
                <a:gd name="connsiteX122" fmla="*/ 3958771 w 4215960"/>
                <a:gd name="connsiteY122" fmla="*/ 2505237 h 3739450"/>
                <a:gd name="connsiteX123" fmla="*/ 4003448 w 4215960"/>
                <a:gd name="connsiteY123" fmla="*/ 2482332 h 3739450"/>
                <a:gd name="connsiteX124" fmla="*/ 3874181 w 4215960"/>
                <a:gd name="connsiteY124" fmla="*/ 2269153 h 3739450"/>
                <a:gd name="connsiteX125" fmla="*/ 3889147 w 4215960"/>
                <a:gd name="connsiteY125" fmla="*/ 2238990 h 3739450"/>
                <a:gd name="connsiteX126" fmla="*/ 3865562 w 4215960"/>
                <a:gd name="connsiteY126" fmla="*/ 2123330 h 3739450"/>
                <a:gd name="connsiteX127" fmla="*/ 3706813 w 4215960"/>
                <a:gd name="connsiteY127" fmla="*/ 2112444 h 3739450"/>
                <a:gd name="connsiteX128" fmla="*/ 3673475 w 4215960"/>
                <a:gd name="connsiteY128" fmla="*/ 2161202 h 3739450"/>
                <a:gd name="connsiteX129" fmla="*/ 3584575 w 4215960"/>
                <a:gd name="connsiteY129" fmla="*/ 2175718 h 3739450"/>
                <a:gd name="connsiteX130" fmla="*/ 3590925 w 4215960"/>
                <a:gd name="connsiteY130" fmla="*/ 2153719 h 3739450"/>
                <a:gd name="connsiteX131" fmla="*/ 3537403 w 4215960"/>
                <a:gd name="connsiteY131" fmla="*/ 2137618 h 3739450"/>
                <a:gd name="connsiteX132" fmla="*/ 3512684 w 4215960"/>
                <a:gd name="connsiteY132" fmla="*/ 1972517 h 3739450"/>
                <a:gd name="connsiteX133" fmla="*/ 3232377 w 4215960"/>
                <a:gd name="connsiteY133" fmla="*/ 1905842 h 3739450"/>
                <a:gd name="connsiteX134" fmla="*/ 3096078 w 4215960"/>
                <a:gd name="connsiteY134" fmla="*/ 1949158 h 3739450"/>
                <a:gd name="connsiteX135" fmla="*/ 2964089 w 4215960"/>
                <a:gd name="connsiteY135" fmla="*/ 1941674 h 3739450"/>
                <a:gd name="connsiteX136" fmla="*/ 2831646 w 4215960"/>
                <a:gd name="connsiteY136" fmla="*/ 1830776 h 3739450"/>
                <a:gd name="connsiteX137" fmla="*/ 2618468 w 4215960"/>
                <a:gd name="connsiteY137" fmla="*/ 1527563 h 3739450"/>
                <a:gd name="connsiteX138" fmla="*/ 2220006 w 4215960"/>
                <a:gd name="connsiteY138" fmla="*/ 1388090 h 3739450"/>
                <a:gd name="connsiteX139" fmla="*/ 1983468 w 4215960"/>
                <a:gd name="connsiteY139" fmla="*/ 1075126 h 3739450"/>
                <a:gd name="connsiteX140" fmla="*/ 2017259 w 4215960"/>
                <a:gd name="connsiteY140" fmla="*/ 1050180 h 3739450"/>
                <a:gd name="connsiteX141" fmla="*/ 2076903 w 4215960"/>
                <a:gd name="connsiteY141" fmla="*/ 1133183 h 3739450"/>
                <a:gd name="connsiteX142" fmla="*/ 2097087 w 4215960"/>
                <a:gd name="connsiteY142" fmla="*/ 1115720 h 3739450"/>
                <a:gd name="connsiteX143" fmla="*/ 2140177 w 4215960"/>
                <a:gd name="connsiteY143" fmla="*/ 1146564 h 3739450"/>
                <a:gd name="connsiteX144" fmla="*/ 2228850 w 4215960"/>
                <a:gd name="connsiteY144" fmla="*/ 1092815 h 3739450"/>
                <a:gd name="connsiteX145" fmla="*/ 2244952 w 4215960"/>
                <a:gd name="connsiteY145" fmla="*/ 1072405 h 3739450"/>
                <a:gd name="connsiteX146" fmla="*/ 2303235 w 4215960"/>
                <a:gd name="connsiteY146" fmla="*/ 1072631 h 3739450"/>
                <a:gd name="connsiteX147" fmla="*/ 2319338 w 4215960"/>
                <a:gd name="connsiteY147" fmla="*/ 1039521 h 3739450"/>
                <a:gd name="connsiteX148" fmla="*/ 2300514 w 4215960"/>
                <a:gd name="connsiteY148" fmla="*/ 1013894 h 3739450"/>
                <a:gd name="connsiteX149" fmla="*/ 2233386 w 4215960"/>
                <a:gd name="connsiteY149" fmla="*/ 1033851 h 3739450"/>
                <a:gd name="connsiteX150" fmla="*/ 2211614 w 4215960"/>
                <a:gd name="connsiteY150" fmla="*/ 980330 h 3739450"/>
                <a:gd name="connsiteX151" fmla="*/ 2232932 w 4215960"/>
                <a:gd name="connsiteY151" fmla="*/ 950620 h 3739450"/>
                <a:gd name="connsiteX152" fmla="*/ 2176462 w 4215960"/>
                <a:gd name="connsiteY152" fmla="*/ 847206 h 3739450"/>
                <a:gd name="connsiteX153" fmla="*/ 2127931 w 4215960"/>
                <a:gd name="connsiteY153" fmla="*/ 885987 h 3739450"/>
                <a:gd name="connsiteX154" fmla="*/ 2038576 w 4215960"/>
                <a:gd name="connsiteY154" fmla="*/ 831331 h 3739450"/>
                <a:gd name="connsiteX155" fmla="*/ 2090510 w 4215960"/>
                <a:gd name="connsiteY155" fmla="*/ 738802 h 3739450"/>
                <a:gd name="connsiteX156" fmla="*/ 2047648 w 4215960"/>
                <a:gd name="connsiteY156" fmla="*/ 617699 h 3739450"/>
                <a:gd name="connsiteX157" fmla="*/ 2062389 w 4215960"/>
                <a:gd name="connsiteY157" fmla="*/ 493647 h 3739450"/>
                <a:gd name="connsiteX158" fmla="*/ 2157639 w 4215960"/>
                <a:gd name="connsiteY158" fmla="*/ 419942 h 3739450"/>
                <a:gd name="connsiteX159" fmla="*/ 2262868 w 4215960"/>
                <a:gd name="connsiteY159" fmla="*/ 397490 h 3739450"/>
                <a:gd name="connsiteX160" fmla="*/ 2199821 w 4215960"/>
                <a:gd name="connsiteY160" fmla="*/ 307683 h 3739450"/>
                <a:gd name="connsiteX161" fmla="*/ 2182585 w 4215960"/>
                <a:gd name="connsiteY161" fmla="*/ 352360 h 3739450"/>
                <a:gd name="connsiteX162" fmla="*/ 2139270 w 4215960"/>
                <a:gd name="connsiteY162" fmla="*/ 305189 h 3739450"/>
                <a:gd name="connsiteX163" fmla="*/ 2160588 w 4215960"/>
                <a:gd name="connsiteY163" fmla="*/ 219917 h 3739450"/>
                <a:gd name="connsiteX164" fmla="*/ 2233612 w 4215960"/>
                <a:gd name="connsiteY164" fmla="*/ 122626 h 3739450"/>
                <a:gd name="connsiteX165" fmla="*/ 2216603 w 4215960"/>
                <a:gd name="connsiteY165" fmla="*/ 16037 h 3739450"/>
                <a:gd name="connsiteX166" fmla="*/ 2045381 w 4215960"/>
                <a:gd name="connsiteY166" fmla="*/ 25788 h 3739450"/>
                <a:gd name="connsiteX167" fmla="*/ 2026103 w 4215960"/>
                <a:gd name="connsiteY167" fmla="*/ 68425 h 3739450"/>
                <a:gd name="connsiteX168" fmla="*/ 1993900 w 4215960"/>
                <a:gd name="connsiteY168" fmla="*/ 842 h 3739450"/>
                <a:gd name="connsiteX169" fmla="*/ 1964190 w 4215960"/>
                <a:gd name="connsiteY169" fmla="*/ 41210 h 3739450"/>
                <a:gd name="connsiteX170" fmla="*/ 1778681 w 4215960"/>
                <a:gd name="connsiteY170" fmla="*/ 74774 h 3739450"/>
                <a:gd name="connsiteX0" fmla="*/ 1778681 w 4215960"/>
                <a:gd name="connsiteY0" fmla="*/ 110218 h 3774894"/>
                <a:gd name="connsiteX1" fmla="*/ 958850 w 4215960"/>
                <a:gd name="connsiteY1" fmla="*/ 0 h 3774894"/>
                <a:gd name="connsiteX2" fmla="*/ 362857 w 4215960"/>
                <a:gd name="connsiteY2" fmla="*/ 198891 h 3774894"/>
                <a:gd name="connsiteX3" fmla="*/ 312057 w 4215960"/>
                <a:gd name="connsiteY3" fmla="*/ 213406 h 3774894"/>
                <a:gd name="connsiteX4" fmla="*/ 239485 w 4215960"/>
                <a:gd name="connsiteY4" fmla="*/ 264206 h 3774894"/>
                <a:gd name="connsiteX5" fmla="*/ 210457 w 4215960"/>
                <a:gd name="connsiteY5" fmla="*/ 271463 h 3774894"/>
                <a:gd name="connsiteX6" fmla="*/ 159657 w 4215960"/>
                <a:gd name="connsiteY6" fmla="*/ 300491 h 3774894"/>
                <a:gd name="connsiteX7" fmla="*/ 130628 w 4215960"/>
                <a:gd name="connsiteY7" fmla="*/ 329520 h 3774894"/>
                <a:gd name="connsiteX8" fmla="*/ 108857 w 4215960"/>
                <a:gd name="connsiteY8" fmla="*/ 351291 h 3774894"/>
                <a:gd name="connsiteX9" fmla="*/ 94343 w 4215960"/>
                <a:gd name="connsiteY9" fmla="*/ 365806 h 3774894"/>
                <a:gd name="connsiteX10" fmla="*/ 43543 w 4215960"/>
                <a:gd name="connsiteY10" fmla="*/ 445634 h 3774894"/>
                <a:gd name="connsiteX11" fmla="*/ 14514 w 4215960"/>
                <a:gd name="connsiteY11" fmla="*/ 525463 h 3774894"/>
                <a:gd name="connsiteX12" fmla="*/ 0 w 4215960"/>
                <a:gd name="connsiteY12" fmla="*/ 583520 h 3774894"/>
                <a:gd name="connsiteX13" fmla="*/ 7257 w 4215960"/>
                <a:gd name="connsiteY13" fmla="*/ 1555977 h 3774894"/>
                <a:gd name="connsiteX14" fmla="*/ 29028 w 4215960"/>
                <a:gd name="connsiteY14" fmla="*/ 1657577 h 3774894"/>
                <a:gd name="connsiteX15" fmla="*/ 43543 w 4215960"/>
                <a:gd name="connsiteY15" fmla="*/ 1693863 h 3774894"/>
                <a:gd name="connsiteX16" fmla="*/ 58057 w 4215960"/>
                <a:gd name="connsiteY16" fmla="*/ 1759177 h 3774894"/>
                <a:gd name="connsiteX17" fmla="*/ 79828 w 4215960"/>
                <a:gd name="connsiteY17" fmla="*/ 1809977 h 3774894"/>
                <a:gd name="connsiteX18" fmla="*/ 116114 w 4215960"/>
                <a:gd name="connsiteY18" fmla="*/ 1926091 h 3774894"/>
                <a:gd name="connsiteX19" fmla="*/ 137885 w 4215960"/>
                <a:gd name="connsiteY19" fmla="*/ 1991406 h 3774894"/>
                <a:gd name="connsiteX20" fmla="*/ 145143 w 4215960"/>
                <a:gd name="connsiteY20" fmla="*/ 2013177 h 3774894"/>
                <a:gd name="connsiteX21" fmla="*/ 166914 w 4215960"/>
                <a:gd name="connsiteY21" fmla="*/ 2056720 h 3774894"/>
                <a:gd name="connsiteX22" fmla="*/ 188685 w 4215960"/>
                <a:gd name="connsiteY22" fmla="*/ 2107520 h 3774894"/>
                <a:gd name="connsiteX23" fmla="*/ 195943 w 4215960"/>
                <a:gd name="connsiteY23" fmla="*/ 2136549 h 3774894"/>
                <a:gd name="connsiteX24" fmla="*/ 232228 w 4215960"/>
                <a:gd name="connsiteY24" fmla="*/ 2187349 h 3774894"/>
                <a:gd name="connsiteX25" fmla="*/ 254000 w 4215960"/>
                <a:gd name="connsiteY25" fmla="*/ 2245406 h 3774894"/>
                <a:gd name="connsiteX26" fmla="*/ 275771 w 4215960"/>
                <a:gd name="connsiteY26" fmla="*/ 2267177 h 3774894"/>
                <a:gd name="connsiteX27" fmla="*/ 312057 w 4215960"/>
                <a:gd name="connsiteY27" fmla="*/ 2339749 h 3774894"/>
                <a:gd name="connsiteX28" fmla="*/ 348343 w 4215960"/>
                <a:gd name="connsiteY28" fmla="*/ 2390549 h 3774894"/>
                <a:gd name="connsiteX29" fmla="*/ 355600 w 4215960"/>
                <a:gd name="connsiteY29" fmla="*/ 2412320 h 3774894"/>
                <a:gd name="connsiteX30" fmla="*/ 406400 w 4215960"/>
                <a:gd name="connsiteY30" fmla="*/ 2477634 h 3774894"/>
                <a:gd name="connsiteX31" fmla="*/ 435428 w 4215960"/>
                <a:gd name="connsiteY31" fmla="*/ 2542949 h 3774894"/>
                <a:gd name="connsiteX32" fmla="*/ 457200 w 4215960"/>
                <a:gd name="connsiteY32" fmla="*/ 2571977 h 3774894"/>
                <a:gd name="connsiteX33" fmla="*/ 471714 w 4215960"/>
                <a:gd name="connsiteY33" fmla="*/ 2630034 h 3774894"/>
                <a:gd name="connsiteX34" fmla="*/ 478971 w 4215960"/>
                <a:gd name="connsiteY34" fmla="*/ 2651806 h 3774894"/>
                <a:gd name="connsiteX35" fmla="*/ 486228 w 4215960"/>
                <a:gd name="connsiteY35" fmla="*/ 2680834 h 3774894"/>
                <a:gd name="connsiteX36" fmla="*/ 493485 w 4215960"/>
                <a:gd name="connsiteY36" fmla="*/ 2746149 h 3774894"/>
                <a:gd name="connsiteX37" fmla="*/ 515257 w 4215960"/>
                <a:gd name="connsiteY37" fmla="*/ 2804206 h 3774894"/>
                <a:gd name="connsiteX38" fmla="*/ 544285 w 4215960"/>
                <a:gd name="connsiteY38" fmla="*/ 2847749 h 3774894"/>
                <a:gd name="connsiteX39" fmla="*/ 573314 w 4215960"/>
                <a:gd name="connsiteY39" fmla="*/ 2898549 h 3774894"/>
                <a:gd name="connsiteX40" fmla="*/ 602343 w 4215960"/>
                <a:gd name="connsiteY40" fmla="*/ 2920320 h 3774894"/>
                <a:gd name="connsiteX41" fmla="*/ 645885 w 4215960"/>
                <a:gd name="connsiteY41" fmla="*/ 2963863 h 3774894"/>
                <a:gd name="connsiteX42" fmla="*/ 674914 w 4215960"/>
                <a:gd name="connsiteY42" fmla="*/ 2985634 h 3774894"/>
                <a:gd name="connsiteX43" fmla="*/ 711200 w 4215960"/>
                <a:gd name="connsiteY43" fmla="*/ 3029177 h 3774894"/>
                <a:gd name="connsiteX44" fmla="*/ 740228 w 4215960"/>
                <a:gd name="connsiteY44" fmla="*/ 3050949 h 3774894"/>
                <a:gd name="connsiteX45" fmla="*/ 812800 w 4215960"/>
                <a:gd name="connsiteY45" fmla="*/ 3116263 h 3774894"/>
                <a:gd name="connsiteX46" fmla="*/ 849085 w 4215960"/>
                <a:gd name="connsiteY46" fmla="*/ 3159806 h 3774894"/>
                <a:gd name="connsiteX47" fmla="*/ 870857 w 4215960"/>
                <a:gd name="connsiteY47" fmla="*/ 3174320 h 3774894"/>
                <a:gd name="connsiteX48" fmla="*/ 907143 w 4215960"/>
                <a:gd name="connsiteY48" fmla="*/ 3217863 h 3774894"/>
                <a:gd name="connsiteX49" fmla="*/ 936171 w 4215960"/>
                <a:gd name="connsiteY49" fmla="*/ 3239634 h 3774894"/>
                <a:gd name="connsiteX50" fmla="*/ 1030514 w 4215960"/>
                <a:gd name="connsiteY50" fmla="*/ 3283177 h 3774894"/>
                <a:gd name="connsiteX51" fmla="*/ 1480457 w 4215960"/>
                <a:gd name="connsiteY51" fmla="*/ 3268663 h 3774894"/>
                <a:gd name="connsiteX52" fmla="*/ 1531257 w 4215960"/>
                <a:gd name="connsiteY52" fmla="*/ 3254149 h 3774894"/>
                <a:gd name="connsiteX53" fmla="*/ 1618343 w 4215960"/>
                <a:gd name="connsiteY53" fmla="*/ 3246891 h 3774894"/>
                <a:gd name="connsiteX54" fmla="*/ 1698171 w 4215960"/>
                <a:gd name="connsiteY54" fmla="*/ 3232377 h 3774894"/>
                <a:gd name="connsiteX55" fmla="*/ 1756228 w 4215960"/>
                <a:gd name="connsiteY55" fmla="*/ 3225120 h 3774894"/>
                <a:gd name="connsiteX56" fmla="*/ 1785257 w 4215960"/>
                <a:gd name="connsiteY56" fmla="*/ 3210606 h 3774894"/>
                <a:gd name="connsiteX57" fmla="*/ 1850571 w 4215960"/>
                <a:gd name="connsiteY57" fmla="*/ 3188834 h 3774894"/>
                <a:gd name="connsiteX58" fmla="*/ 1886857 w 4215960"/>
                <a:gd name="connsiteY58" fmla="*/ 3174320 h 3774894"/>
                <a:gd name="connsiteX59" fmla="*/ 1988457 w 4215960"/>
                <a:gd name="connsiteY59" fmla="*/ 3159806 h 3774894"/>
                <a:gd name="connsiteX60" fmla="*/ 2017485 w 4215960"/>
                <a:gd name="connsiteY60" fmla="*/ 3152549 h 3774894"/>
                <a:gd name="connsiteX61" fmla="*/ 2637971 w 4215960"/>
                <a:gd name="connsiteY61" fmla="*/ 3499303 h 3774894"/>
                <a:gd name="connsiteX62" fmla="*/ 2724375 w 4215960"/>
                <a:gd name="connsiteY62" fmla="*/ 3685493 h 3774894"/>
                <a:gd name="connsiteX63" fmla="*/ 2784700 w 4215960"/>
                <a:gd name="connsiteY63" fmla="*/ 3744231 h 3774894"/>
                <a:gd name="connsiteX64" fmla="*/ 2795812 w 4215960"/>
                <a:gd name="connsiteY64" fmla="*/ 3714068 h 3774894"/>
                <a:gd name="connsiteX65" fmla="*/ 2841850 w 4215960"/>
                <a:gd name="connsiteY65" fmla="*/ 3687080 h 3774894"/>
                <a:gd name="connsiteX66" fmla="*/ 2892650 w 4215960"/>
                <a:gd name="connsiteY66" fmla="*/ 3760106 h 3774894"/>
                <a:gd name="connsiteX67" fmla="*/ 2941863 w 4215960"/>
                <a:gd name="connsiteY67" fmla="*/ 3763281 h 3774894"/>
                <a:gd name="connsiteX68" fmla="*/ 2897412 w 4215960"/>
                <a:gd name="connsiteY68" fmla="*/ 3669619 h 3774894"/>
                <a:gd name="connsiteX69" fmla="*/ 2854550 w 4215960"/>
                <a:gd name="connsiteY69" fmla="*/ 3601356 h 3774894"/>
                <a:gd name="connsiteX70" fmla="*/ 2897413 w 4215960"/>
                <a:gd name="connsiteY70" fmla="*/ 3585480 h 3774894"/>
                <a:gd name="connsiteX71" fmla="*/ 2878362 w 4215960"/>
                <a:gd name="connsiteY71" fmla="*/ 3544206 h 3774894"/>
                <a:gd name="connsiteX72" fmla="*/ 2930750 w 4215960"/>
                <a:gd name="connsiteY72" fmla="*/ 3553731 h 3774894"/>
                <a:gd name="connsiteX73" fmla="*/ 2910113 w 4215960"/>
                <a:gd name="connsiteY73" fmla="*/ 3520393 h 3774894"/>
                <a:gd name="connsiteX74" fmla="*/ 2931432 w 4215960"/>
                <a:gd name="connsiteY74" fmla="*/ 3503839 h 3774894"/>
                <a:gd name="connsiteX75" fmla="*/ 3052535 w 4215960"/>
                <a:gd name="connsiteY75" fmla="*/ 3589112 h 3774894"/>
                <a:gd name="connsiteX76" fmla="*/ 3087912 w 4215960"/>
                <a:gd name="connsiteY76" fmla="*/ 3575955 h 3774894"/>
                <a:gd name="connsiteX77" fmla="*/ 3140299 w 4215960"/>
                <a:gd name="connsiteY77" fmla="*/ 3641044 h 3774894"/>
                <a:gd name="connsiteX78" fmla="*/ 3160937 w 4215960"/>
                <a:gd name="connsiteY78" fmla="*/ 3699781 h 3774894"/>
                <a:gd name="connsiteX79" fmla="*/ 3268887 w 4215960"/>
                <a:gd name="connsiteY79" fmla="*/ 3718830 h 3774894"/>
                <a:gd name="connsiteX80" fmla="*/ 3208563 w 4215960"/>
                <a:gd name="connsiteY80" fmla="*/ 3652155 h 3774894"/>
                <a:gd name="connsiteX81" fmla="*/ 3205387 w 4215960"/>
                <a:gd name="connsiteY81" fmla="*/ 3583893 h 3774894"/>
                <a:gd name="connsiteX82" fmla="*/ 3259362 w 4215960"/>
                <a:gd name="connsiteY82" fmla="*/ 3639456 h 3774894"/>
                <a:gd name="connsiteX83" fmla="*/ 3308575 w 4215960"/>
                <a:gd name="connsiteY83" fmla="*/ 3644218 h 3774894"/>
                <a:gd name="connsiteX84" fmla="*/ 3302225 w 4215960"/>
                <a:gd name="connsiteY84" fmla="*/ 3595006 h 3774894"/>
                <a:gd name="connsiteX85" fmla="*/ 3362550 w 4215960"/>
                <a:gd name="connsiteY85" fmla="*/ 3599768 h 3774894"/>
                <a:gd name="connsiteX86" fmla="*/ 3424462 w 4215960"/>
                <a:gd name="connsiteY86" fmla="*/ 3642630 h 3774894"/>
                <a:gd name="connsiteX87" fmla="*/ 3456212 w 4215960"/>
                <a:gd name="connsiteY87" fmla="*/ 3629931 h 3774894"/>
                <a:gd name="connsiteX88" fmla="*/ 3449863 w 4215960"/>
                <a:gd name="connsiteY88" fmla="*/ 3595006 h 3774894"/>
                <a:gd name="connsiteX89" fmla="*/ 3491138 w 4215960"/>
                <a:gd name="connsiteY89" fmla="*/ 3571194 h 3774894"/>
                <a:gd name="connsiteX90" fmla="*/ 3575275 w 4215960"/>
                <a:gd name="connsiteY90" fmla="*/ 3628344 h 3774894"/>
                <a:gd name="connsiteX91" fmla="*/ 3592738 w 4215960"/>
                <a:gd name="connsiteY91" fmla="*/ 3526746 h 3774894"/>
                <a:gd name="connsiteX92" fmla="*/ 3567338 w 4215960"/>
                <a:gd name="connsiteY92" fmla="*/ 3504520 h 3774894"/>
                <a:gd name="connsiteX93" fmla="*/ 3494312 w 4215960"/>
                <a:gd name="connsiteY93" fmla="*/ 3461657 h 3774894"/>
                <a:gd name="connsiteX94" fmla="*/ 3516537 w 4215960"/>
                <a:gd name="connsiteY94" fmla="*/ 3436258 h 3774894"/>
                <a:gd name="connsiteX95" fmla="*/ 3537175 w 4215960"/>
                <a:gd name="connsiteY95" fmla="*/ 3414032 h 3774894"/>
                <a:gd name="connsiteX96" fmla="*/ 3591150 w 4215960"/>
                <a:gd name="connsiteY96" fmla="*/ 3445783 h 3774894"/>
                <a:gd name="connsiteX97" fmla="*/ 3597500 w 4215960"/>
                <a:gd name="connsiteY97" fmla="*/ 3401333 h 3774894"/>
                <a:gd name="connsiteX98" fmla="*/ 3541937 w 4215960"/>
                <a:gd name="connsiteY98" fmla="*/ 3377520 h 3774894"/>
                <a:gd name="connsiteX99" fmla="*/ 3540350 w 4215960"/>
                <a:gd name="connsiteY99" fmla="*/ 3367996 h 3774894"/>
                <a:gd name="connsiteX100" fmla="*/ 3527649 w 4215960"/>
                <a:gd name="connsiteY100" fmla="*/ 3329897 h 3774894"/>
                <a:gd name="connsiteX101" fmla="*/ 3533999 w 4215960"/>
                <a:gd name="connsiteY101" fmla="*/ 3282271 h 3774894"/>
                <a:gd name="connsiteX102" fmla="*/ 3545112 w 4215960"/>
                <a:gd name="connsiteY102" fmla="*/ 3226708 h 3774894"/>
                <a:gd name="connsiteX103" fmla="*/ 3507012 w 4215960"/>
                <a:gd name="connsiteY103" fmla="*/ 3196546 h 3774894"/>
                <a:gd name="connsiteX104" fmla="*/ 3540349 w 4215960"/>
                <a:gd name="connsiteY104" fmla="*/ 3187021 h 3774894"/>
                <a:gd name="connsiteX105" fmla="*/ 3518124 w 4215960"/>
                <a:gd name="connsiteY105" fmla="*/ 3150508 h 3774894"/>
                <a:gd name="connsiteX106" fmla="*/ 3556225 w 4215960"/>
                <a:gd name="connsiteY106" fmla="*/ 3145747 h 3774894"/>
                <a:gd name="connsiteX107" fmla="*/ 3562574 w 4215960"/>
                <a:gd name="connsiteY107" fmla="*/ 3112408 h 3774894"/>
                <a:gd name="connsiteX108" fmla="*/ 3624488 w 4215960"/>
                <a:gd name="connsiteY108" fmla="*/ 3121935 h 3774894"/>
                <a:gd name="connsiteX109" fmla="*/ 3657601 w 4215960"/>
                <a:gd name="connsiteY109" fmla="*/ 3137127 h 3774894"/>
                <a:gd name="connsiteX110" fmla="*/ 3623808 w 4215960"/>
                <a:gd name="connsiteY110" fmla="*/ 3178175 h 3774894"/>
                <a:gd name="connsiteX111" fmla="*/ 3662816 w 4215960"/>
                <a:gd name="connsiteY111" fmla="*/ 3285671 h 3774894"/>
                <a:gd name="connsiteX112" fmla="*/ 3715203 w 4215960"/>
                <a:gd name="connsiteY112" fmla="*/ 3316969 h 3774894"/>
                <a:gd name="connsiteX113" fmla="*/ 3767137 w 4215960"/>
                <a:gd name="connsiteY113" fmla="*/ 3274787 h 3774894"/>
                <a:gd name="connsiteX114" fmla="*/ 3852862 w 4215960"/>
                <a:gd name="connsiteY114" fmla="*/ 3226254 h 3774894"/>
                <a:gd name="connsiteX115" fmla="*/ 3835626 w 4215960"/>
                <a:gd name="connsiteY115" fmla="*/ 3137353 h 3774894"/>
                <a:gd name="connsiteX116" fmla="*/ 3912960 w 4215960"/>
                <a:gd name="connsiteY116" fmla="*/ 3004684 h 3774894"/>
                <a:gd name="connsiteX117" fmla="*/ 4205514 w 4215960"/>
                <a:gd name="connsiteY117" fmla="*/ 2671536 h 3774894"/>
                <a:gd name="connsiteX118" fmla="*/ 4124097 w 4215960"/>
                <a:gd name="connsiteY118" fmla="*/ 2662464 h 3774894"/>
                <a:gd name="connsiteX119" fmla="*/ 4128634 w 4215960"/>
                <a:gd name="connsiteY119" fmla="*/ 2570616 h 3774894"/>
                <a:gd name="connsiteX120" fmla="*/ 4079647 w 4215960"/>
                <a:gd name="connsiteY120" fmla="*/ 2545444 h 3774894"/>
                <a:gd name="connsiteX121" fmla="*/ 3995510 w 4215960"/>
                <a:gd name="connsiteY121" fmla="*/ 2576966 h 3774894"/>
                <a:gd name="connsiteX122" fmla="*/ 3958771 w 4215960"/>
                <a:gd name="connsiteY122" fmla="*/ 2540681 h 3774894"/>
                <a:gd name="connsiteX123" fmla="*/ 4003448 w 4215960"/>
                <a:gd name="connsiteY123" fmla="*/ 2517776 h 3774894"/>
                <a:gd name="connsiteX124" fmla="*/ 3874181 w 4215960"/>
                <a:gd name="connsiteY124" fmla="*/ 2304597 h 3774894"/>
                <a:gd name="connsiteX125" fmla="*/ 3889147 w 4215960"/>
                <a:gd name="connsiteY125" fmla="*/ 2274434 h 3774894"/>
                <a:gd name="connsiteX126" fmla="*/ 3865562 w 4215960"/>
                <a:gd name="connsiteY126" fmla="*/ 2158774 h 3774894"/>
                <a:gd name="connsiteX127" fmla="*/ 3706813 w 4215960"/>
                <a:gd name="connsiteY127" fmla="*/ 2147888 h 3774894"/>
                <a:gd name="connsiteX128" fmla="*/ 3673475 w 4215960"/>
                <a:gd name="connsiteY128" fmla="*/ 2196646 h 3774894"/>
                <a:gd name="connsiteX129" fmla="*/ 3584575 w 4215960"/>
                <a:gd name="connsiteY129" fmla="*/ 2211162 h 3774894"/>
                <a:gd name="connsiteX130" fmla="*/ 3590925 w 4215960"/>
                <a:gd name="connsiteY130" fmla="*/ 2189163 h 3774894"/>
                <a:gd name="connsiteX131" fmla="*/ 3537403 w 4215960"/>
                <a:gd name="connsiteY131" fmla="*/ 2173062 h 3774894"/>
                <a:gd name="connsiteX132" fmla="*/ 3512684 w 4215960"/>
                <a:gd name="connsiteY132" fmla="*/ 2007961 h 3774894"/>
                <a:gd name="connsiteX133" fmla="*/ 3232377 w 4215960"/>
                <a:gd name="connsiteY133" fmla="*/ 1941286 h 3774894"/>
                <a:gd name="connsiteX134" fmla="*/ 3096078 w 4215960"/>
                <a:gd name="connsiteY134" fmla="*/ 1984602 h 3774894"/>
                <a:gd name="connsiteX135" fmla="*/ 2964089 w 4215960"/>
                <a:gd name="connsiteY135" fmla="*/ 1977118 h 3774894"/>
                <a:gd name="connsiteX136" fmla="*/ 2831646 w 4215960"/>
                <a:gd name="connsiteY136" fmla="*/ 1866220 h 3774894"/>
                <a:gd name="connsiteX137" fmla="*/ 2618468 w 4215960"/>
                <a:gd name="connsiteY137" fmla="*/ 1563007 h 3774894"/>
                <a:gd name="connsiteX138" fmla="*/ 2220006 w 4215960"/>
                <a:gd name="connsiteY138" fmla="*/ 1423534 h 3774894"/>
                <a:gd name="connsiteX139" fmla="*/ 1983468 w 4215960"/>
                <a:gd name="connsiteY139" fmla="*/ 1110570 h 3774894"/>
                <a:gd name="connsiteX140" fmla="*/ 2017259 w 4215960"/>
                <a:gd name="connsiteY140" fmla="*/ 1085624 h 3774894"/>
                <a:gd name="connsiteX141" fmla="*/ 2076903 w 4215960"/>
                <a:gd name="connsiteY141" fmla="*/ 1168627 h 3774894"/>
                <a:gd name="connsiteX142" fmla="*/ 2097087 w 4215960"/>
                <a:gd name="connsiteY142" fmla="*/ 1151164 h 3774894"/>
                <a:gd name="connsiteX143" fmla="*/ 2140177 w 4215960"/>
                <a:gd name="connsiteY143" fmla="*/ 1182008 h 3774894"/>
                <a:gd name="connsiteX144" fmla="*/ 2228850 w 4215960"/>
                <a:gd name="connsiteY144" fmla="*/ 1128259 h 3774894"/>
                <a:gd name="connsiteX145" fmla="*/ 2244952 w 4215960"/>
                <a:gd name="connsiteY145" fmla="*/ 1107849 h 3774894"/>
                <a:gd name="connsiteX146" fmla="*/ 2303235 w 4215960"/>
                <a:gd name="connsiteY146" fmla="*/ 1108075 h 3774894"/>
                <a:gd name="connsiteX147" fmla="*/ 2319338 w 4215960"/>
                <a:gd name="connsiteY147" fmla="*/ 1074965 h 3774894"/>
                <a:gd name="connsiteX148" fmla="*/ 2300514 w 4215960"/>
                <a:gd name="connsiteY148" fmla="*/ 1049338 h 3774894"/>
                <a:gd name="connsiteX149" fmla="*/ 2233386 w 4215960"/>
                <a:gd name="connsiteY149" fmla="*/ 1069295 h 3774894"/>
                <a:gd name="connsiteX150" fmla="*/ 2211614 w 4215960"/>
                <a:gd name="connsiteY150" fmla="*/ 1015774 h 3774894"/>
                <a:gd name="connsiteX151" fmla="*/ 2232932 w 4215960"/>
                <a:gd name="connsiteY151" fmla="*/ 986064 h 3774894"/>
                <a:gd name="connsiteX152" fmla="*/ 2176462 w 4215960"/>
                <a:gd name="connsiteY152" fmla="*/ 882650 h 3774894"/>
                <a:gd name="connsiteX153" fmla="*/ 2127931 w 4215960"/>
                <a:gd name="connsiteY153" fmla="*/ 921431 h 3774894"/>
                <a:gd name="connsiteX154" fmla="*/ 2038576 w 4215960"/>
                <a:gd name="connsiteY154" fmla="*/ 866775 h 3774894"/>
                <a:gd name="connsiteX155" fmla="*/ 2090510 w 4215960"/>
                <a:gd name="connsiteY155" fmla="*/ 774246 h 3774894"/>
                <a:gd name="connsiteX156" fmla="*/ 2047648 w 4215960"/>
                <a:gd name="connsiteY156" fmla="*/ 653143 h 3774894"/>
                <a:gd name="connsiteX157" fmla="*/ 2062389 w 4215960"/>
                <a:gd name="connsiteY157" fmla="*/ 529091 h 3774894"/>
                <a:gd name="connsiteX158" fmla="*/ 2157639 w 4215960"/>
                <a:gd name="connsiteY158" fmla="*/ 455386 h 3774894"/>
                <a:gd name="connsiteX159" fmla="*/ 2262868 w 4215960"/>
                <a:gd name="connsiteY159" fmla="*/ 432934 h 3774894"/>
                <a:gd name="connsiteX160" fmla="*/ 2199821 w 4215960"/>
                <a:gd name="connsiteY160" fmla="*/ 343127 h 3774894"/>
                <a:gd name="connsiteX161" fmla="*/ 2182585 w 4215960"/>
                <a:gd name="connsiteY161" fmla="*/ 387804 h 3774894"/>
                <a:gd name="connsiteX162" fmla="*/ 2139270 w 4215960"/>
                <a:gd name="connsiteY162" fmla="*/ 340633 h 3774894"/>
                <a:gd name="connsiteX163" fmla="*/ 2160588 w 4215960"/>
                <a:gd name="connsiteY163" fmla="*/ 255361 h 3774894"/>
                <a:gd name="connsiteX164" fmla="*/ 2233612 w 4215960"/>
                <a:gd name="connsiteY164" fmla="*/ 158070 h 3774894"/>
                <a:gd name="connsiteX165" fmla="*/ 2216603 w 4215960"/>
                <a:gd name="connsiteY165" fmla="*/ 51481 h 3774894"/>
                <a:gd name="connsiteX166" fmla="*/ 2045381 w 4215960"/>
                <a:gd name="connsiteY166" fmla="*/ 61232 h 3774894"/>
                <a:gd name="connsiteX167" fmla="*/ 2026103 w 4215960"/>
                <a:gd name="connsiteY167" fmla="*/ 103869 h 3774894"/>
                <a:gd name="connsiteX168" fmla="*/ 1993900 w 4215960"/>
                <a:gd name="connsiteY168" fmla="*/ 36286 h 3774894"/>
                <a:gd name="connsiteX169" fmla="*/ 1964190 w 4215960"/>
                <a:gd name="connsiteY169" fmla="*/ 76654 h 3774894"/>
                <a:gd name="connsiteX170" fmla="*/ 1778681 w 4215960"/>
                <a:gd name="connsiteY170" fmla="*/ 110218 h 3774894"/>
                <a:gd name="connsiteX0" fmla="*/ 1778681 w 4215960"/>
                <a:gd name="connsiteY0" fmla="*/ 131428 h 3796104"/>
                <a:gd name="connsiteX1" fmla="*/ 958850 w 4215960"/>
                <a:gd name="connsiteY1" fmla="*/ 21210 h 3796104"/>
                <a:gd name="connsiteX2" fmla="*/ 955900 w 4215960"/>
                <a:gd name="connsiteY2" fmla="*/ 18942 h 3796104"/>
                <a:gd name="connsiteX3" fmla="*/ 362857 w 4215960"/>
                <a:gd name="connsiteY3" fmla="*/ 220101 h 3796104"/>
                <a:gd name="connsiteX4" fmla="*/ 312057 w 4215960"/>
                <a:gd name="connsiteY4" fmla="*/ 234616 h 3796104"/>
                <a:gd name="connsiteX5" fmla="*/ 239485 w 4215960"/>
                <a:gd name="connsiteY5" fmla="*/ 285416 h 3796104"/>
                <a:gd name="connsiteX6" fmla="*/ 210457 w 4215960"/>
                <a:gd name="connsiteY6" fmla="*/ 292673 h 3796104"/>
                <a:gd name="connsiteX7" fmla="*/ 159657 w 4215960"/>
                <a:gd name="connsiteY7" fmla="*/ 321701 h 3796104"/>
                <a:gd name="connsiteX8" fmla="*/ 130628 w 4215960"/>
                <a:gd name="connsiteY8" fmla="*/ 350730 h 3796104"/>
                <a:gd name="connsiteX9" fmla="*/ 108857 w 4215960"/>
                <a:gd name="connsiteY9" fmla="*/ 372501 h 3796104"/>
                <a:gd name="connsiteX10" fmla="*/ 94343 w 4215960"/>
                <a:gd name="connsiteY10" fmla="*/ 387016 h 3796104"/>
                <a:gd name="connsiteX11" fmla="*/ 43543 w 4215960"/>
                <a:gd name="connsiteY11" fmla="*/ 466844 h 3796104"/>
                <a:gd name="connsiteX12" fmla="*/ 14514 w 4215960"/>
                <a:gd name="connsiteY12" fmla="*/ 546673 h 3796104"/>
                <a:gd name="connsiteX13" fmla="*/ 0 w 4215960"/>
                <a:gd name="connsiteY13" fmla="*/ 604730 h 3796104"/>
                <a:gd name="connsiteX14" fmla="*/ 7257 w 4215960"/>
                <a:gd name="connsiteY14" fmla="*/ 1577187 h 3796104"/>
                <a:gd name="connsiteX15" fmla="*/ 29028 w 4215960"/>
                <a:gd name="connsiteY15" fmla="*/ 1678787 h 3796104"/>
                <a:gd name="connsiteX16" fmla="*/ 43543 w 4215960"/>
                <a:gd name="connsiteY16" fmla="*/ 1715073 h 3796104"/>
                <a:gd name="connsiteX17" fmla="*/ 58057 w 4215960"/>
                <a:gd name="connsiteY17" fmla="*/ 1780387 h 3796104"/>
                <a:gd name="connsiteX18" fmla="*/ 79828 w 4215960"/>
                <a:gd name="connsiteY18" fmla="*/ 1831187 h 3796104"/>
                <a:gd name="connsiteX19" fmla="*/ 116114 w 4215960"/>
                <a:gd name="connsiteY19" fmla="*/ 1947301 h 3796104"/>
                <a:gd name="connsiteX20" fmla="*/ 137885 w 4215960"/>
                <a:gd name="connsiteY20" fmla="*/ 2012616 h 3796104"/>
                <a:gd name="connsiteX21" fmla="*/ 145143 w 4215960"/>
                <a:gd name="connsiteY21" fmla="*/ 2034387 h 3796104"/>
                <a:gd name="connsiteX22" fmla="*/ 166914 w 4215960"/>
                <a:gd name="connsiteY22" fmla="*/ 2077930 h 3796104"/>
                <a:gd name="connsiteX23" fmla="*/ 188685 w 4215960"/>
                <a:gd name="connsiteY23" fmla="*/ 2128730 h 3796104"/>
                <a:gd name="connsiteX24" fmla="*/ 195943 w 4215960"/>
                <a:gd name="connsiteY24" fmla="*/ 2157759 h 3796104"/>
                <a:gd name="connsiteX25" fmla="*/ 232228 w 4215960"/>
                <a:gd name="connsiteY25" fmla="*/ 2208559 h 3796104"/>
                <a:gd name="connsiteX26" fmla="*/ 254000 w 4215960"/>
                <a:gd name="connsiteY26" fmla="*/ 2266616 h 3796104"/>
                <a:gd name="connsiteX27" fmla="*/ 275771 w 4215960"/>
                <a:gd name="connsiteY27" fmla="*/ 2288387 h 3796104"/>
                <a:gd name="connsiteX28" fmla="*/ 312057 w 4215960"/>
                <a:gd name="connsiteY28" fmla="*/ 2360959 h 3796104"/>
                <a:gd name="connsiteX29" fmla="*/ 348343 w 4215960"/>
                <a:gd name="connsiteY29" fmla="*/ 2411759 h 3796104"/>
                <a:gd name="connsiteX30" fmla="*/ 355600 w 4215960"/>
                <a:gd name="connsiteY30" fmla="*/ 2433530 h 3796104"/>
                <a:gd name="connsiteX31" fmla="*/ 406400 w 4215960"/>
                <a:gd name="connsiteY31" fmla="*/ 2498844 h 3796104"/>
                <a:gd name="connsiteX32" fmla="*/ 435428 w 4215960"/>
                <a:gd name="connsiteY32" fmla="*/ 2564159 h 3796104"/>
                <a:gd name="connsiteX33" fmla="*/ 457200 w 4215960"/>
                <a:gd name="connsiteY33" fmla="*/ 2593187 h 3796104"/>
                <a:gd name="connsiteX34" fmla="*/ 471714 w 4215960"/>
                <a:gd name="connsiteY34" fmla="*/ 2651244 h 3796104"/>
                <a:gd name="connsiteX35" fmla="*/ 478971 w 4215960"/>
                <a:gd name="connsiteY35" fmla="*/ 2673016 h 3796104"/>
                <a:gd name="connsiteX36" fmla="*/ 486228 w 4215960"/>
                <a:gd name="connsiteY36" fmla="*/ 2702044 h 3796104"/>
                <a:gd name="connsiteX37" fmla="*/ 493485 w 4215960"/>
                <a:gd name="connsiteY37" fmla="*/ 2767359 h 3796104"/>
                <a:gd name="connsiteX38" fmla="*/ 515257 w 4215960"/>
                <a:gd name="connsiteY38" fmla="*/ 2825416 h 3796104"/>
                <a:gd name="connsiteX39" fmla="*/ 544285 w 4215960"/>
                <a:gd name="connsiteY39" fmla="*/ 2868959 h 3796104"/>
                <a:gd name="connsiteX40" fmla="*/ 573314 w 4215960"/>
                <a:gd name="connsiteY40" fmla="*/ 2919759 h 3796104"/>
                <a:gd name="connsiteX41" fmla="*/ 602343 w 4215960"/>
                <a:gd name="connsiteY41" fmla="*/ 2941530 h 3796104"/>
                <a:gd name="connsiteX42" fmla="*/ 645885 w 4215960"/>
                <a:gd name="connsiteY42" fmla="*/ 2985073 h 3796104"/>
                <a:gd name="connsiteX43" fmla="*/ 674914 w 4215960"/>
                <a:gd name="connsiteY43" fmla="*/ 3006844 h 3796104"/>
                <a:gd name="connsiteX44" fmla="*/ 711200 w 4215960"/>
                <a:gd name="connsiteY44" fmla="*/ 3050387 h 3796104"/>
                <a:gd name="connsiteX45" fmla="*/ 740228 w 4215960"/>
                <a:gd name="connsiteY45" fmla="*/ 3072159 h 3796104"/>
                <a:gd name="connsiteX46" fmla="*/ 812800 w 4215960"/>
                <a:gd name="connsiteY46" fmla="*/ 3137473 h 3796104"/>
                <a:gd name="connsiteX47" fmla="*/ 849085 w 4215960"/>
                <a:gd name="connsiteY47" fmla="*/ 3181016 h 3796104"/>
                <a:gd name="connsiteX48" fmla="*/ 870857 w 4215960"/>
                <a:gd name="connsiteY48" fmla="*/ 3195530 h 3796104"/>
                <a:gd name="connsiteX49" fmla="*/ 907143 w 4215960"/>
                <a:gd name="connsiteY49" fmla="*/ 3239073 h 3796104"/>
                <a:gd name="connsiteX50" fmla="*/ 936171 w 4215960"/>
                <a:gd name="connsiteY50" fmla="*/ 3260844 h 3796104"/>
                <a:gd name="connsiteX51" fmla="*/ 1030514 w 4215960"/>
                <a:gd name="connsiteY51" fmla="*/ 3304387 h 3796104"/>
                <a:gd name="connsiteX52" fmla="*/ 1480457 w 4215960"/>
                <a:gd name="connsiteY52" fmla="*/ 3289873 h 3796104"/>
                <a:gd name="connsiteX53" fmla="*/ 1531257 w 4215960"/>
                <a:gd name="connsiteY53" fmla="*/ 3275359 h 3796104"/>
                <a:gd name="connsiteX54" fmla="*/ 1618343 w 4215960"/>
                <a:gd name="connsiteY54" fmla="*/ 3268101 h 3796104"/>
                <a:gd name="connsiteX55" fmla="*/ 1698171 w 4215960"/>
                <a:gd name="connsiteY55" fmla="*/ 3253587 h 3796104"/>
                <a:gd name="connsiteX56" fmla="*/ 1756228 w 4215960"/>
                <a:gd name="connsiteY56" fmla="*/ 3246330 h 3796104"/>
                <a:gd name="connsiteX57" fmla="*/ 1785257 w 4215960"/>
                <a:gd name="connsiteY57" fmla="*/ 3231816 h 3796104"/>
                <a:gd name="connsiteX58" fmla="*/ 1850571 w 4215960"/>
                <a:gd name="connsiteY58" fmla="*/ 3210044 h 3796104"/>
                <a:gd name="connsiteX59" fmla="*/ 1886857 w 4215960"/>
                <a:gd name="connsiteY59" fmla="*/ 3195530 h 3796104"/>
                <a:gd name="connsiteX60" fmla="*/ 1988457 w 4215960"/>
                <a:gd name="connsiteY60" fmla="*/ 3181016 h 3796104"/>
                <a:gd name="connsiteX61" fmla="*/ 2017485 w 4215960"/>
                <a:gd name="connsiteY61" fmla="*/ 3173759 h 3796104"/>
                <a:gd name="connsiteX62" fmla="*/ 2637971 w 4215960"/>
                <a:gd name="connsiteY62" fmla="*/ 3520513 h 3796104"/>
                <a:gd name="connsiteX63" fmla="*/ 2724375 w 4215960"/>
                <a:gd name="connsiteY63" fmla="*/ 3706703 h 3796104"/>
                <a:gd name="connsiteX64" fmla="*/ 2784700 w 4215960"/>
                <a:gd name="connsiteY64" fmla="*/ 3765441 h 3796104"/>
                <a:gd name="connsiteX65" fmla="*/ 2795812 w 4215960"/>
                <a:gd name="connsiteY65" fmla="*/ 3735278 h 3796104"/>
                <a:gd name="connsiteX66" fmla="*/ 2841850 w 4215960"/>
                <a:gd name="connsiteY66" fmla="*/ 3708290 h 3796104"/>
                <a:gd name="connsiteX67" fmla="*/ 2892650 w 4215960"/>
                <a:gd name="connsiteY67" fmla="*/ 3781316 h 3796104"/>
                <a:gd name="connsiteX68" fmla="*/ 2941863 w 4215960"/>
                <a:gd name="connsiteY68" fmla="*/ 3784491 h 3796104"/>
                <a:gd name="connsiteX69" fmla="*/ 2897412 w 4215960"/>
                <a:gd name="connsiteY69" fmla="*/ 3690829 h 3796104"/>
                <a:gd name="connsiteX70" fmla="*/ 2854550 w 4215960"/>
                <a:gd name="connsiteY70" fmla="*/ 3622566 h 3796104"/>
                <a:gd name="connsiteX71" fmla="*/ 2897413 w 4215960"/>
                <a:gd name="connsiteY71" fmla="*/ 3606690 h 3796104"/>
                <a:gd name="connsiteX72" fmla="*/ 2878362 w 4215960"/>
                <a:gd name="connsiteY72" fmla="*/ 3565416 h 3796104"/>
                <a:gd name="connsiteX73" fmla="*/ 2930750 w 4215960"/>
                <a:gd name="connsiteY73" fmla="*/ 3574941 h 3796104"/>
                <a:gd name="connsiteX74" fmla="*/ 2910113 w 4215960"/>
                <a:gd name="connsiteY74" fmla="*/ 3541603 h 3796104"/>
                <a:gd name="connsiteX75" fmla="*/ 2931432 w 4215960"/>
                <a:gd name="connsiteY75" fmla="*/ 3525049 h 3796104"/>
                <a:gd name="connsiteX76" fmla="*/ 3052535 w 4215960"/>
                <a:gd name="connsiteY76" fmla="*/ 3610322 h 3796104"/>
                <a:gd name="connsiteX77" fmla="*/ 3087912 w 4215960"/>
                <a:gd name="connsiteY77" fmla="*/ 3597165 h 3796104"/>
                <a:gd name="connsiteX78" fmla="*/ 3140299 w 4215960"/>
                <a:gd name="connsiteY78" fmla="*/ 3662254 h 3796104"/>
                <a:gd name="connsiteX79" fmla="*/ 3160937 w 4215960"/>
                <a:gd name="connsiteY79" fmla="*/ 3720991 h 3796104"/>
                <a:gd name="connsiteX80" fmla="*/ 3268887 w 4215960"/>
                <a:gd name="connsiteY80" fmla="*/ 3740040 h 3796104"/>
                <a:gd name="connsiteX81" fmla="*/ 3208563 w 4215960"/>
                <a:gd name="connsiteY81" fmla="*/ 3673365 h 3796104"/>
                <a:gd name="connsiteX82" fmla="*/ 3205387 w 4215960"/>
                <a:gd name="connsiteY82" fmla="*/ 3605103 h 3796104"/>
                <a:gd name="connsiteX83" fmla="*/ 3259362 w 4215960"/>
                <a:gd name="connsiteY83" fmla="*/ 3660666 h 3796104"/>
                <a:gd name="connsiteX84" fmla="*/ 3308575 w 4215960"/>
                <a:gd name="connsiteY84" fmla="*/ 3665428 h 3796104"/>
                <a:gd name="connsiteX85" fmla="*/ 3302225 w 4215960"/>
                <a:gd name="connsiteY85" fmla="*/ 3616216 h 3796104"/>
                <a:gd name="connsiteX86" fmla="*/ 3362550 w 4215960"/>
                <a:gd name="connsiteY86" fmla="*/ 3620978 h 3796104"/>
                <a:gd name="connsiteX87" fmla="*/ 3424462 w 4215960"/>
                <a:gd name="connsiteY87" fmla="*/ 3663840 h 3796104"/>
                <a:gd name="connsiteX88" fmla="*/ 3456212 w 4215960"/>
                <a:gd name="connsiteY88" fmla="*/ 3651141 h 3796104"/>
                <a:gd name="connsiteX89" fmla="*/ 3449863 w 4215960"/>
                <a:gd name="connsiteY89" fmla="*/ 3616216 h 3796104"/>
                <a:gd name="connsiteX90" fmla="*/ 3491138 w 4215960"/>
                <a:gd name="connsiteY90" fmla="*/ 3592404 h 3796104"/>
                <a:gd name="connsiteX91" fmla="*/ 3575275 w 4215960"/>
                <a:gd name="connsiteY91" fmla="*/ 3649554 h 3796104"/>
                <a:gd name="connsiteX92" fmla="*/ 3592738 w 4215960"/>
                <a:gd name="connsiteY92" fmla="*/ 3547956 h 3796104"/>
                <a:gd name="connsiteX93" fmla="*/ 3567338 w 4215960"/>
                <a:gd name="connsiteY93" fmla="*/ 3525730 h 3796104"/>
                <a:gd name="connsiteX94" fmla="*/ 3494312 w 4215960"/>
                <a:gd name="connsiteY94" fmla="*/ 3482867 h 3796104"/>
                <a:gd name="connsiteX95" fmla="*/ 3516537 w 4215960"/>
                <a:gd name="connsiteY95" fmla="*/ 3457468 h 3796104"/>
                <a:gd name="connsiteX96" fmla="*/ 3537175 w 4215960"/>
                <a:gd name="connsiteY96" fmla="*/ 3435242 h 3796104"/>
                <a:gd name="connsiteX97" fmla="*/ 3591150 w 4215960"/>
                <a:gd name="connsiteY97" fmla="*/ 3466993 h 3796104"/>
                <a:gd name="connsiteX98" fmla="*/ 3597500 w 4215960"/>
                <a:gd name="connsiteY98" fmla="*/ 3422543 h 3796104"/>
                <a:gd name="connsiteX99" fmla="*/ 3541937 w 4215960"/>
                <a:gd name="connsiteY99" fmla="*/ 3398730 h 3796104"/>
                <a:gd name="connsiteX100" fmla="*/ 3540350 w 4215960"/>
                <a:gd name="connsiteY100" fmla="*/ 3389206 h 3796104"/>
                <a:gd name="connsiteX101" fmla="*/ 3527649 w 4215960"/>
                <a:gd name="connsiteY101" fmla="*/ 3351107 h 3796104"/>
                <a:gd name="connsiteX102" fmla="*/ 3533999 w 4215960"/>
                <a:gd name="connsiteY102" fmla="*/ 3303481 h 3796104"/>
                <a:gd name="connsiteX103" fmla="*/ 3545112 w 4215960"/>
                <a:gd name="connsiteY103" fmla="*/ 3247918 h 3796104"/>
                <a:gd name="connsiteX104" fmla="*/ 3507012 w 4215960"/>
                <a:gd name="connsiteY104" fmla="*/ 3217756 h 3796104"/>
                <a:gd name="connsiteX105" fmla="*/ 3540349 w 4215960"/>
                <a:gd name="connsiteY105" fmla="*/ 3208231 h 3796104"/>
                <a:gd name="connsiteX106" fmla="*/ 3518124 w 4215960"/>
                <a:gd name="connsiteY106" fmla="*/ 3171718 h 3796104"/>
                <a:gd name="connsiteX107" fmla="*/ 3556225 w 4215960"/>
                <a:gd name="connsiteY107" fmla="*/ 3166957 h 3796104"/>
                <a:gd name="connsiteX108" fmla="*/ 3562574 w 4215960"/>
                <a:gd name="connsiteY108" fmla="*/ 3133618 h 3796104"/>
                <a:gd name="connsiteX109" fmla="*/ 3624488 w 4215960"/>
                <a:gd name="connsiteY109" fmla="*/ 3143145 h 3796104"/>
                <a:gd name="connsiteX110" fmla="*/ 3657601 w 4215960"/>
                <a:gd name="connsiteY110" fmla="*/ 3158337 h 3796104"/>
                <a:gd name="connsiteX111" fmla="*/ 3623808 w 4215960"/>
                <a:gd name="connsiteY111" fmla="*/ 3199385 h 3796104"/>
                <a:gd name="connsiteX112" fmla="*/ 3662816 w 4215960"/>
                <a:gd name="connsiteY112" fmla="*/ 3306881 h 3796104"/>
                <a:gd name="connsiteX113" fmla="*/ 3715203 w 4215960"/>
                <a:gd name="connsiteY113" fmla="*/ 3338179 h 3796104"/>
                <a:gd name="connsiteX114" fmla="*/ 3767137 w 4215960"/>
                <a:gd name="connsiteY114" fmla="*/ 3295997 h 3796104"/>
                <a:gd name="connsiteX115" fmla="*/ 3852862 w 4215960"/>
                <a:gd name="connsiteY115" fmla="*/ 3247464 h 3796104"/>
                <a:gd name="connsiteX116" fmla="*/ 3835626 w 4215960"/>
                <a:gd name="connsiteY116" fmla="*/ 3158563 h 3796104"/>
                <a:gd name="connsiteX117" fmla="*/ 3912960 w 4215960"/>
                <a:gd name="connsiteY117" fmla="*/ 3025894 h 3796104"/>
                <a:gd name="connsiteX118" fmla="*/ 4205514 w 4215960"/>
                <a:gd name="connsiteY118" fmla="*/ 2692746 h 3796104"/>
                <a:gd name="connsiteX119" fmla="*/ 4124097 w 4215960"/>
                <a:gd name="connsiteY119" fmla="*/ 2683674 h 3796104"/>
                <a:gd name="connsiteX120" fmla="*/ 4128634 w 4215960"/>
                <a:gd name="connsiteY120" fmla="*/ 2591826 h 3796104"/>
                <a:gd name="connsiteX121" fmla="*/ 4079647 w 4215960"/>
                <a:gd name="connsiteY121" fmla="*/ 2566654 h 3796104"/>
                <a:gd name="connsiteX122" fmla="*/ 3995510 w 4215960"/>
                <a:gd name="connsiteY122" fmla="*/ 2598176 h 3796104"/>
                <a:gd name="connsiteX123" fmla="*/ 3958771 w 4215960"/>
                <a:gd name="connsiteY123" fmla="*/ 2561891 h 3796104"/>
                <a:gd name="connsiteX124" fmla="*/ 4003448 w 4215960"/>
                <a:gd name="connsiteY124" fmla="*/ 2538986 h 3796104"/>
                <a:gd name="connsiteX125" fmla="*/ 3874181 w 4215960"/>
                <a:gd name="connsiteY125" fmla="*/ 2325807 h 3796104"/>
                <a:gd name="connsiteX126" fmla="*/ 3889147 w 4215960"/>
                <a:gd name="connsiteY126" fmla="*/ 2295644 h 3796104"/>
                <a:gd name="connsiteX127" fmla="*/ 3865562 w 4215960"/>
                <a:gd name="connsiteY127" fmla="*/ 2179984 h 3796104"/>
                <a:gd name="connsiteX128" fmla="*/ 3706813 w 4215960"/>
                <a:gd name="connsiteY128" fmla="*/ 2169098 h 3796104"/>
                <a:gd name="connsiteX129" fmla="*/ 3673475 w 4215960"/>
                <a:gd name="connsiteY129" fmla="*/ 2217856 h 3796104"/>
                <a:gd name="connsiteX130" fmla="*/ 3584575 w 4215960"/>
                <a:gd name="connsiteY130" fmla="*/ 2232372 h 3796104"/>
                <a:gd name="connsiteX131" fmla="*/ 3590925 w 4215960"/>
                <a:gd name="connsiteY131" fmla="*/ 2210373 h 3796104"/>
                <a:gd name="connsiteX132" fmla="*/ 3537403 w 4215960"/>
                <a:gd name="connsiteY132" fmla="*/ 2194272 h 3796104"/>
                <a:gd name="connsiteX133" fmla="*/ 3512684 w 4215960"/>
                <a:gd name="connsiteY133" fmla="*/ 2029171 h 3796104"/>
                <a:gd name="connsiteX134" fmla="*/ 3232377 w 4215960"/>
                <a:gd name="connsiteY134" fmla="*/ 1962496 h 3796104"/>
                <a:gd name="connsiteX135" fmla="*/ 3096078 w 4215960"/>
                <a:gd name="connsiteY135" fmla="*/ 2005812 h 3796104"/>
                <a:gd name="connsiteX136" fmla="*/ 2964089 w 4215960"/>
                <a:gd name="connsiteY136" fmla="*/ 1998328 h 3796104"/>
                <a:gd name="connsiteX137" fmla="*/ 2831646 w 4215960"/>
                <a:gd name="connsiteY137" fmla="*/ 1887430 h 3796104"/>
                <a:gd name="connsiteX138" fmla="*/ 2618468 w 4215960"/>
                <a:gd name="connsiteY138" fmla="*/ 1584217 h 3796104"/>
                <a:gd name="connsiteX139" fmla="*/ 2220006 w 4215960"/>
                <a:gd name="connsiteY139" fmla="*/ 1444744 h 3796104"/>
                <a:gd name="connsiteX140" fmla="*/ 1983468 w 4215960"/>
                <a:gd name="connsiteY140" fmla="*/ 1131780 h 3796104"/>
                <a:gd name="connsiteX141" fmla="*/ 2017259 w 4215960"/>
                <a:gd name="connsiteY141" fmla="*/ 1106834 h 3796104"/>
                <a:gd name="connsiteX142" fmla="*/ 2076903 w 4215960"/>
                <a:gd name="connsiteY142" fmla="*/ 1189837 h 3796104"/>
                <a:gd name="connsiteX143" fmla="*/ 2097087 w 4215960"/>
                <a:gd name="connsiteY143" fmla="*/ 1172374 h 3796104"/>
                <a:gd name="connsiteX144" fmla="*/ 2140177 w 4215960"/>
                <a:gd name="connsiteY144" fmla="*/ 1203218 h 3796104"/>
                <a:gd name="connsiteX145" fmla="*/ 2228850 w 4215960"/>
                <a:gd name="connsiteY145" fmla="*/ 1149469 h 3796104"/>
                <a:gd name="connsiteX146" fmla="*/ 2244952 w 4215960"/>
                <a:gd name="connsiteY146" fmla="*/ 1129059 h 3796104"/>
                <a:gd name="connsiteX147" fmla="*/ 2303235 w 4215960"/>
                <a:gd name="connsiteY147" fmla="*/ 1129285 h 3796104"/>
                <a:gd name="connsiteX148" fmla="*/ 2319338 w 4215960"/>
                <a:gd name="connsiteY148" fmla="*/ 1096175 h 3796104"/>
                <a:gd name="connsiteX149" fmla="*/ 2300514 w 4215960"/>
                <a:gd name="connsiteY149" fmla="*/ 1070548 h 3796104"/>
                <a:gd name="connsiteX150" fmla="*/ 2233386 w 4215960"/>
                <a:gd name="connsiteY150" fmla="*/ 1090505 h 3796104"/>
                <a:gd name="connsiteX151" fmla="*/ 2211614 w 4215960"/>
                <a:gd name="connsiteY151" fmla="*/ 1036984 h 3796104"/>
                <a:gd name="connsiteX152" fmla="*/ 2232932 w 4215960"/>
                <a:gd name="connsiteY152" fmla="*/ 1007274 h 3796104"/>
                <a:gd name="connsiteX153" fmla="*/ 2176462 w 4215960"/>
                <a:gd name="connsiteY153" fmla="*/ 903860 h 3796104"/>
                <a:gd name="connsiteX154" fmla="*/ 2127931 w 4215960"/>
                <a:gd name="connsiteY154" fmla="*/ 942641 h 3796104"/>
                <a:gd name="connsiteX155" fmla="*/ 2038576 w 4215960"/>
                <a:gd name="connsiteY155" fmla="*/ 887985 h 3796104"/>
                <a:gd name="connsiteX156" fmla="*/ 2090510 w 4215960"/>
                <a:gd name="connsiteY156" fmla="*/ 795456 h 3796104"/>
                <a:gd name="connsiteX157" fmla="*/ 2047648 w 4215960"/>
                <a:gd name="connsiteY157" fmla="*/ 674353 h 3796104"/>
                <a:gd name="connsiteX158" fmla="*/ 2062389 w 4215960"/>
                <a:gd name="connsiteY158" fmla="*/ 550301 h 3796104"/>
                <a:gd name="connsiteX159" fmla="*/ 2157639 w 4215960"/>
                <a:gd name="connsiteY159" fmla="*/ 476596 h 3796104"/>
                <a:gd name="connsiteX160" fmla="*/ 2262868 w 4215960"/>
                <a:gd name="connsiteY160" fmla="*/ 454144 h 3796104"/>
                <a:gd name="connsiteX161" fmla="*/ 2199821 w 4215960"/>
                <a:gd name="connsiteY161" fmla="*/ 364337 h 3796104"/>
                <a:gd name="connsiteX162" fmla="*/ 2182585 w 4215960"/>
                <a:gd name="connsiteY162" fmla="*/ 409014 h 3796104"/>
                <a:gd name="connsiteX163" fmla="*/ 2139270 w 4215960"/>
                <a:gd name="connsiteY163" fmla="*/ 361843 h 3796104"/>
                <a:gd name="connsiteX164" fmla="*/ 2160588 w 4215960"/>
                <a:gd name="connsiteY164" fmla="*/ 276571 h 3796104"/>
                <a:gd name="connsiteX165" fmla="*/ 2233612 w 4215960"/>
                <a:gd name="connsiteY165" fmla="*/ 179280 h 3796104"/>
                <a:gd name="connsiteX166" fmla="*/ 2216603 w 4215960"/>
                <a:gd name="connsiteY166" fmla="*/ 72691 h 3796104"/>
                <a:gd name="connsiteX167" fmla="*/ 2045381 w 4215960"/>
                <a:gd name="connsiteY167" fmla="*/ 82442 h 3796104"/>
                <a:gd name="connsiteX168" fmla="*/ 2026103 w 4215960"/>
                <a:gd name="connsiteY168" fmla="*/ 125079 h 3796104"/>
                <a:gd name="connsiteX169" fmla="*/ 1993900 w 4215960"/>
                <a:gd name="connsiteY169" fmla="*/ 57496 h 3796104"/>
                <a:gd name="connsiteX170" fmla="*/ 1964190 w 4215960"/>
                <a:gd name="connsiteY170" fmla="*/ 97864 h 3796104"/>
                <a:gd name="connsiteX171" fmla="*/ 1778681 w 4215960"/>
                <a:gd name="connsiteY171" fmla="*/ 131428 h 3796104"/>
                <a:gd name="connsiteX0" fmla="*/ 1778681 w 4215960"/>
                <a:gd name="connsiteY0" fmla="*/ 131428 h 3796104"/>
                <a:gd name="connsiteX1" fmla="*/ 958850 w 4215960"/>
                <a:gd name="connsiteY1" fmla="*/ 21210 h 3796104"/>
                <a:gd name="connsiteX2" fmla="*/ 955900 w 4215960"/>
                <a:gd name="connsiteY2" fmla="*/ 18942 h 3796104"/>
                <a:gd name="connsiteX3" fmla="*/ 868587 w 4215960"/>
                <a:gd name="connsiteY3" fmla="*/ 18942 h 3796104"/>
                <a:gd name="connsiteX4" fmla="*/ 362857 w 4215960"/>
                <a:gd name="connsiteY4" fmla="*/ 220101 h 3796104"/>
                <a:gd name="connsiteX5" fmla="*/ 312057 w 4215960"/>
                <a:gd name="connsiteY5" fmla="*/ 234616 h 3796104"/>
                <a:gd name="connsiteX6" fmla="*/ 239485 w 4215960"/>
                <a:gd name="connsiteY6" fmla="*/ 285416 h 3796104"/>
                <a:gd name="connsiteX7" fmla="*/ 210457 w 4215960"/>
                <a:gd name="connsiteY7" fmla="*/ 292673 h 3796104"/>
                <a:gd name="connsiteX8" fmla="*/ 159657 w 4215960"/>
                <a:gd name="connsiteY8" fmla="*/ 321701 h 3796104"/>
                <a:gd name="connsiteX9" fmla="*/ 130628 w 4215960"/>
                <a:gd name="connsiteY9" fmla="*/ 350730 h 3796104"/>
                <a:gd name="connsiteX10" fmla="*/ 108857 w 4215960"/>
                <a:gd name="connsiteY10" fmla="*/ 372501 h 3796104"/>
                <a:gd name="connsiteX11" fmla="*/ 94343 w 4215960"/>
                <a:gd name="connsiteY11" fmla="*/ 387016 h 3796104"/>
                <a:gd name="connsiteX12" fmla="*/ 43543 w 4215960"/>
                <a:gd name="connsiteY12" fmla="*/ 466844 h 3796104"/>
                <a:gd name="connsiteX13" fmla="*/ 14514 w 4215960"/>
                <a:gd name="connsiteY13" fmla="*/ 546673 h 3796104"/>
                <a:gd name="connsiteX14" fmla="*/ 0 w 4215960"/>
                <a:gd name="connsiteY14" fmla="*/ 604730 h 3796104"/>
                <a:gd name="connsiteX15" fmla="*/ 7257 w 4215960"/>
                <a:gd name="connsiteY15" fmla="*/ 1577187 h 3796104"/>
                <a:gd name="connsiteX16" fmla="*/ 29028 w 4215960"/>
                <a:gd name="connsiteY16" fmla="*/ 1678787 h 3796104"/>
                <a:gd name="connsiteX17" fmla="*/ 43543 w 4215960"/>
                <a:gd name="connsiteY17" fmla="*/ 1715073 h 3796104"/>
                <a:gd name="connsiteX18" fmla="*/ 58057 w 4215960"/>
                <a:gd name="connsiteY18" fmla="*/ 1780387 h 3796104"/>
                <a:gd name="connsiteX19" fmla="*/ 79828 w 4215960"/>
                <a:gd name="connsiteY19" fmla="*/ 1831187 h 3796104"/>
                <a:gd name="connsiteX20" fmla="*/ 116114 w 4215960"/>
                <a:gd name="connsiteY20" fmla="*/ 1947301 h 3796104"/>
                <a:gd name="connsiteX21" fmla="*/ 137885 w 4215960"/>
                <a:gd name="connsiteY21" fmla="*/ 2012616 h 3796104"/>
                <a:gd name="connsiteX22" fmla="*/ 145143 w 4215960"/>
                <a:gd name="connsiteY22" fmla="*/ 2034387 h 3796104"/>
                <a:gd name="connsiteX23" fmla="*/ 166914 w 4215960"/>
                <a:gd name="connsiteY23" fmla="*/ 2077930 h 3796104"/>
                <a:gd name="connsiteX24" fmla="*/ 188685 w 4215960"/>
                <a:gd name="connsiteY24" fmla="*/ 2128730 h 3796104"/>
                <a:gd name="connsiteX25" fmla="*/ 195943 w 4215960"/>
                <a:gd name="connsiteY25" fmla="*/ 2157759 h 3796104"/>
                <a:gd name="connsiteX26" fmla="*/ 232228 w 4215960"/>
                <a:gd name="connsiteY26" fmla="*/ 2208559 h 3796104"/>
                <a:gd name="connsiteX27" fmla="*/ 254000 w 4215960"/>
                <a:gd name="connsiteY27" fmla="*/ 2266616 h 3796104"/>
                <a:gd name="connsiteX28" fmla="*/ 275771 w 4215960"/>
                <a:gd name="connsiteY28" fmla="*/ 2288387 h 3796104"/>
                <a:gd name="connsiteX29" fmla="*/ 312057 w 4215960"/>
                <a:gd name="connsiteY29" fmla="*/ 2360959 h 3796104"/>
                <a:gd name="connsiteX30" fmla="*/ 348343 w 4215960"/>
                <a:gd name="connsiteY30" fmla="*/ 2411759 h 3796104"/>
                <a:gd name="connsiteX31" fmla="*/ 355600 w 4215960"/>
                <a:gd name="connsiteY31" fmla="*/ 2433530 h 3796104"/>
                <a:gd name="connsiteX32" fmla="*/ 406400 w 4215960"/>
                <a:gd name="connsiteY32" fmla="*/ 2498844 h 3796104"/>
                <a:gd name="connsiteX33" fmla="*/ 435428 w 4215960"/>
                <a:gd name="connsiteY33" fmla="*/ 2564159 h 3796104"/>
                <a:gd name="connsiteX34" fmla="*/ 457200 w 4215960"/>
                <a:gd name="connsiteY34" fmla="*/ 2593187 h 3796104"/>
                <a:gd name="connsiteX35" fmla="*/ 471714 w 4215960"/>
                <a:gd name="connsiteY35" fmla="*/ 2651244 h 3796104"/>
                <a:gd name="connsiteX36" fmla="*/ 478971 w 4215960"/>
                <a:gd name="connsiteY36" fmla="*/ 2673016 h 3796104"/>
                <a:gd name="connsiteX37" fmla="*/ 486228 w 4215960"/>
                <a:gd name="connsiteY37" fmla="*/ 2702044 h 3796104"/>
                <a:gd name="connsiteX38" fmla="*/ 493485 w 4215960"/>
                <a:gd name="connsiteY38" fmla="*/ 2767359 h 3796104"/>
                <a:gd name="connsiteX39" fmla="*/ 515257 w 4215960"/>
                <a:gd name="connsiteY39" fmla="*/ 2825416 h 3796104"/>
                <a:gd name="connsiteX40" fmla="*/ 544285 w 4215960"/>
                <a:gd name="connsiteY40" fmla="*/ 2868959 h 3796104"/>
                <a:gd name="connsiteX41" fmla="*/ 573314 w 4215960"/>
                <a:gd name="connsiteY41" fmla="*/ 2919759 h 3796104"/>
                <a:gd name="connsiteX42" fmla="*/ 602343 w 4215960"/>
                <a:gd name="connsiteY42" fmla="*/ 2941530 h 3796104"/>
                <a:gd name="connsiteX43" fmla="*/ 645885 w 4215960"/>
                <a:gd name="connsiteY43" fmla="*/ 2985073 h 3796104"/>
                <a:gd name="connsiteX44" fmla="*/ 674914 w 4215960"/>
                <a:gd name="connsiteY44" fmla="*/ 3006844 h 3796104"/>
                <a:gd name="connsiteX45" fmla="*/ 711200 w 4215960"/>
                <a:gd name="connsiteY45" fmla="*/ 3050387 h 3796104"/>
                <a:gd name="connsiteX46" fmla="*/ 740228 w 4215960"/>
                <a:gd name="connsiteY46" fmla="*/ 3072159 h 3796104"/>
                <a:gd name="connsiteX47" fmla="*/ 812800 w 4215960"/>
                <a:gd name="connsiteY47" fmla="*/ 3137473 h 3796104"/>
                <a:gd name="connsiteX48" fmla="*/ 849085 w 4215960"/>
                <a:gd name="connsiteY48" fmla="*/ 3181016 h 3796104"/>
                <a:gd name="connsiteX49" fmla="*/ 870857 w 4215960"/>
                <a:gd name="connsiteY49" fmla="*/ 3195530 h 3796104"/>
                <a:gd name="connsiteX50" fmla="*/ 907143 w 4215960"/>
                <a:gd name="connsiteY50" fmla="*/ 3239073 h 3796104"/>
                <a:gd name="connsiteX51" fmla="*/ 936171 w 4215960"/>
                <a:gd name="connsiteY51" fmla="*/ 3260844 h 3796104"/>
                <a:gd name="connsiteX52" fmla="*/ 1030514 w 4215960"/>
                <a:gd name="connsiteY52" fmla="*/ 3304387 h 3796104"/>
                <a:gd name="connsiteX53" fmla="*/ 1480457 w 4215960"/>
                <a:gd name="connsiteY53" fmla="*/ 3289873 h 3796104"/>
                <a:gd name="connsiteX54" fmla="*/ 1531257 w 4215960"/>
                <a:gd name="connsiteY54" fmla="*/ 3275359 h 3796104"/>
                <a:gd name="connsiteX55" fmla="*/ 1618343 w 4215960"/>
                <a:gd name="connsiteY55" fmla="*/ 3268101 h 3796104"/>
                <a:gd name="connsiteX56" fmla="*/ 1698171 w 4215960"/>
                <a:gd name="connsiteY56" fmla="*/ 3253587 h 3796104"/>
                <a:gd name="connsiteX57" fmla="*/ 1756228 w 4215960"/>
                <a:gd name="connsiteY57" fmla="*/ 3246330 h 3796104"/>
                <a:gd name="connsiteX58" fmla="*/ 1785257 w 4215960"/>
                <a:gd name="connsiteY58" fmla="*/ 3231816 h 3796104"/>
                <a:gd name="connsiteX59" fmla="*/ 1850571 w 4215960"/>
                <a:gd name="connsiteY59" fmla="*/ 3210044 h 3796104"/>
                <a:gd name="connsiteX60" fmla="*/ 1886857 w 4215960"/>
                <a:gd name="connsiteY60" fmla="*/ 3195530 h 3796104"/>
                <a:gd name="connsiteX61" fmla="*/ 1988457 w 4215960"/>
                <a:gd name="connsiteY61" fmla="*/ 3181016 h 3796104"/>
                <a:gd name="connsiteX62" fmla="*/ 2017485 w 4215960"/>
                <a:gd name="connsiteY62" fmla="*/ 3173759 h 3796104"/>
                <a:gd name="connsiteX63" fmla="*/ 2637971 w 4215960"/>
                <a:gd name="connsiteY63" fmla="*/ 3520513 h 3796104"/>
                <a:gd name="connsiteX64" fmla="*/ 2724375 w 4215960"/>
                <a:gd name="connsiteY64" fmla="*/ 3706703 h 3796104"/>
                <a:gd name="connsiteX65" fmla="*/ 2784700 w 4215960"/>
                <a:gd name="connsiteY65" fmla="*/ 3765441 h 3796104"/>
                <a:gd name="connsiteX66" fmla="*/ 2795812 w 4215960"/>
                <a:gd name="connsiteY66" fmla="*/ 3735278 h 3796104"/>
                <a:gd name="connsiteX67" fmla="*/ 2841850 w 4215960"/>
                <a:gd name="connsiteY67" fmla="*/ 3708290 h 3796104"/>
                <a:gd name="connsiteX68" fmla="*/ 2892650 w 4215960"/>
                <a:gd name="connsiteY68" fmla="*/ 3781316 h 3796104"/>
                <a:gd name="connsiteX69" fmla="*/ 2941863 w 4215960"/>
                <a:gd name="connsiteY69" fmla="*/ 3784491 h 3796104"/>
                <a:gd name="connsiteX70" fmla="*/ 2897412 w 4215960"/>
                <a:gd name="connsiteY70" fmla="*/ 3690829 h 3796104"/>
                <a:gd name="connsiteX71" fmla="*/ 2854550 w 4215960"/>
                <a:gd name="connsiteY71" fmla="*/ 3622566 h 3796104"/>
                <a:gd name="connsiteX72" fmla="*/ 2897413 w 4215960"/>
                <a:gd name="connsiteY72" fmla="*/ 3606690 h 3796104"/>
                <a:gd name="connsiteX73" fmla="*/ 2878362 w 4215960"/>
                <a:gd name="connsiteY73" fmla="*/ 3565416 h 3796104"/>
                <a:gd name="connsiteX74" fmla="*/ 2930750 w 4215960"/>
                <a:gd name="connsiteY74" fmla="*/ 3574941 h 3796104"/>
                <a:gd name="connsiteX75" fmla="*/ 2910113 w 4215960"/>
                <a:gd name="connsiteY75" fmla="*/ 3541603 h 3796104"/>
                <a:gd name="connsiteX76" fmla="*/ 2931432 w 4215960"/>
                <a:gd name="connsiteY76" fmla="*/ 3525049 h 3796104"/>
                <a:gd name="connsiteX77" fmla="*/ 3052535 w 4215960"/>
                <a:gd name="connsiteY77" fmla="*/ 3610322 h 3796104"/>
                <a:gd name="connsiteX78" fmla="*/ 3087912 w 4215960"/>
                <a:gd name="connsiteY78" fmla="*/ 3597165 h 3796104"/>
                <a:gd name="connsiteX79" fmla="*/ 3140299 w 4215960"/>
                <a:gd name="connsiteY79" fmla="*/ 3662254 h 3796104"/>
                <a:gd name="connsiteX80" fmla="*/ 3160937 w 4215960"/>
                <a:gd name="connsiteY80" fmla="*/ 3720991 h 3796104"/>
                <a:gd name="connsiteX81" fmla="*/ 3268887 w 4215960"/>
                <a:gd name="connsiteY81" fmla="*/ 3740040 h 3796104"/>
                <a:gd name="connsiteX82" fmla="*/ 3208563 w 4215960"/>
                <a:gd name="connsiteY82" fmla="*/ 3673365 h 3796104"/>
                <a:gd name="connsiteX83" fmla="*/ 3205387 w 4215960"/>
                <a:gd name="connsiteY83" fmla="*/ 3605103 h 3796104"/>
                <a:gd name="connsiteX84" fmla="*/ 3259362 w 4215960"/>
                <a:gd name="connsiteY84" fmla="*/ 3660666 h 3796104"/>
                <a:gd name="connsiteX85" fmla="*/ 3308575 w 4215960"/>
                <a:gd name="connsiteY85" fmla="*/ 3665428 h 3796104"/>
                <a:gd name="connsiteX86" fmla="*/ 3302225 w 4215960"/>
                <a:gd name="connsiteY86" fmla="*/ 3616216 h 3796104"/>
                <a:gd name="connsiteX87" fmla="*/ 3362550 w 4215960"/>
                <a:gd name="connsiteY87" fmla="*/ 3620978 h 3796104"/>
                <a:gd name="connsiteX88" fmla="*/ 3424462 w 4215960"/>
                <a:gd name="connsiteY88" fmla="*/ 3663840 h 3796104"/>
                <a:gd name="connsiteX89" fmla="*/ 3456212 w 4215960"/>
                <a:gd name="connsiteY89" fmla="*/ 3651141 h 3796104"/>
                <a:gd name="connsiteX90" fmla="*/ 3449863 w 4215960"/>
                <a:gd name="connsiteY90" fmla="*/ 3616216 h 3796104"/>
                <a:gd name="connsiteX91" fmla="*/ 3491138 w 4215960"/>
                <a:gd name="connsiteY91" fmla="*/ 3592404 h 3796104"/>
                <a:gd name="connsiteX92" fmla="*/ 3575275 w 4215960"/>
                <a:gd name="connsiteY92" fmla="*/ 3649554 h 3796104"/>
                <a:gd name="connsiteX93" fmla="*/ 3592738 w 4215960"/>
                <a:gd name="connsiteY93" fmla="*/ 3547956 h 3796104"/>
                <a:gd name="connsiteX94" fmla="*/ 3567338 w 4215960"/>
                <a:gd name="connsiteY94" fmla="*/ 3525730 h 3796104"/>
                <a:gd name="connsiteX95" fmla="*/ 3494312 w 4215960"/>
                <a:gd name="connsiteY95" fmla="*/ 3482867 h 3796104"/>
                <a:gd name="connsiteX96" fmla="*/ 3516537 w 4215960"/>
                <a:gd name="connsiteY96" fmla="*/ 3457468 h 3796104"/>
                <a:gd name="connsiteX97" fmla="*/ 3537175 w 4215960"/>
                <a:gd name="connsiteY97" fmla="*/ 3435242 h 3796104"/>
                <a:gd name="connsiteX98" fmla="*/ 3591150 w 4215960"/>
                <a:gd name="connsiteY98" fmla="*/ 3466993 h 3796104"/>
                <a:gd name="connsiteX99" fmla="*/ 3597500 w 4215960"/>
                <a:gd name="connsiteY99" fmla="*/ 3422543 h 3796104"/>
                <a:gd name="connsiteX100" fmla="*/ 3541937 w 4215960"/>
                <a:gd name="connsiteY100" fmla="*/ 3398730 h 3796104"/>
                <a:gd name="connsiteX101" fmla="*/ 3540350 w 4215960"/>
                <a:gd name="connsiteY101" fmla="*/ 3389206 h 3796104"/>
                <a:gd name="connsiteX102" fmla="*/ 3527649 w 4215960"/>
                <a:gd name="connsiteY102" fmla="*/ 3351107 h 3796104"/>
                <a:gd name="connsiteX103" fmla="*/ 3533999 w 4215960"/>
                <a:gd name="connsiteY103" fmla="*/ 3303481 h 3796104"/>
                <a:gd name="connsiteX104" fmla="*/ 3545112 w 4215960"/>
                <a:gd name="connsiteY104" fmla="*/ 3247918 h 3796104"/>
                <a:gd name="connsiteX105" fmla="*/ 3507012 w 4215960"/>
                <a:gd name="connsiteY105" fmla="*/ 3217756 h 3796104"/>
                <a:gd name="connsiteX106" fmla="*/ 3540349 w 4215960"/>
                <a:gd name="connsiteY106" fmla="*/ 3208231 h 3796104"/>
                <a:gd name="connsiteX107" fmla="*/ 3518124 w 4215960"/>
                <a:gd name="connsiteY107" fmla="*/ 3171718 h 3796104"/>
                <a:gd name="connsiteX108" fmla="*/ 3556225 w 4215960"/>
                <a:gd name="connsiteY108" fmla="*/ 3166957 h 3796104"/>
                <a:gd name="connsiteX109" fmla="*/ 3562574 w 4215960"/>
                <a:gd name="connsiteY109" fmla="*/ 3133618 h 3796104"/>
                <a:gd name="connsiteX110" fmla="*/ 3624488 w 4215960"/>
                <a:gd name="connsiteY110" fmla="*/ 3143145 h 3796104"/>
                <a:gd name="connsiteX111" fmla="*/ 3657601 w 4215960"/>
                <a:gd name="connsiteY111" fmla="*/ 3158337 h 3796104"/>
                <a:gd name="connsiteX112" fmla="*/ 3623808 w 4215960"/>
                <a:gd name="connsiteY112" fmla="*/ 3199385 h 3796104"/>
                <a:gd name="connsiteX113" fmla="*/ 3662816 w 4215960"/>
                <a:gd name="connsiteY113" fmla="*/ 3306881 h 3796104"/>
                <a:gd name="connsiteX114" fmla="*/ 3715203 w 4215960"/>
                <a:gd name="connsiteY114" fmla="*/ 3338179 h 3796104"/>
                <a:gd name="connsiteX115" fmla="*/ 3767137 w 4215960"/>
                <a:gd name="connsiteY115" fmla="*/ 3295997 h 3796104"/>
                <a:gd name="connsiteX116" fmla="*/ 3852862 w 4215960"/>
                <a:gd name="connsiteY116" fmla="*/ 3247464 h 3796104"/>
                <a:gd name="connsiteX117" fmla="*/ 3835626 w 4215960"/>
                <a:gd name="connsiteY117" fmla="*/ 3158563 h 3796104"/>
                <a:gd name="connsiteX118" fmla="*/ 3912960 w 4215960"/>
                <a:gd name="connsiteY118" fmla="*/ 3025894 h 3796104"/>
                <a:gd name="connsiteX119" fmla="*/ 4205514 w 4215960"/>
                <a:gd name="connsiteY119" fmla="*/ 2692746 h 3796104"/>
                <a:gd name="connsiteX120" fmla="*/ 4124097 w 4215960"/>
                <a:gd name="connsiteY120" fmla="*/ 2683674 h 3796104"/>
                <a:gd name="connsiteX121" fmla="*/ 4128634 w 4215960"/>
                <a:gd name="connsiteY121" fmla="*/ 2591826 h 3796104"/>
                <a:gd name="connsiteX122" fmla="*/ 4079647 w 4215960"/>
                <a:gd name="connsiteY122" fmla="*/ 2566654 h 3796104"/>
                <a:gd name="connsiteX123" fmla="*/ 3995510 w 4215960"/>
                <a:gd name="connsiteY123" fmla="*/ 2598176 h 3796104"/>
                <a:gd name="connsiteX124" fmla="*/ 3958771 w 4215960"/>
                <a:gd name="connsiteY124" fmla="*/ 2561891 h 3796104"/>
                <a:gd name="connsiteX125" fmla="*/ 4003448 w 4215960"/>
                <a:gd name="connsiteY125" fmla="*/ 2538986 h 3796104"/>
                <a:gd name="connsiteX126" fmla="*/ 3874181 w 4215960"/>
                <a:gd name="connsiteY126" fmla="*/ 2325807 h 3796104"/>
                <a:gd name="connsiteX127" fmla="*/ 3889147 w 4215960"/>
                <a:gd name="connsiteY127" fmla="*/ 2295644 h 3796104"/>
                <a:gd name="connsiteX128" fmla="*/ 3865562 w 4215960"/>
                <a:gd name="connsiteY128" fmla="*/ 2179984 h 3796104"/>
                <a:gd name="connsiteX129" fmla="*/ 3706813 w 4215960"/>
                <a:gd name="connsiteY129" fmla="*/ 2169098 h 3796104"/>
                <a:gd name="connsiteX130" fmla="*/ 3673475 w 4215960"/>
                <a:gd name="connsiteY130" fmla="*/ 2217856 h 3796104"/>
                <a:gd name="connsiteX131" fmla="*/ 3584575 w 4215960"/>
                <a:gd name="connsiteY131" fmla="*/ 2232372 h 3796104"/>
                <a:gd name="connsiteX132" fmla="*/ 3590925 w 4215960"/>
                <a:gd name="connsiteY132" fmla="*/ 2210373 h 3796104"/>
                <a:gd name="connsiteX133" fmla="*/ 3537403 w 4215960"/>
                <a:gd name="connsiteY133" fmla="*/ 2194272 h 3796104"/>
                <a:gd name="connsiteX134" fmla="*/ 3512684 w 4215960"/>
                <a:gd name="connsiteY134" fmla="*/ 2029171 h 3796104"/>
                <a:gd name="connsiteX135" fmla="*/ 3232377 w 4215960"/>
                <a:gd name="connsiteY135" fmla="*/ 1962496 h 3796104"/>
                <a:gd name="connsiteX136" fmla="*/ 3096078 w 4215960"/>
                <a:gd name="connsiteY136" fmla="*/ 2005812 h 3796104"/>
                <a:gd name="connsiteX137" fmla="*/ 2964089 w 4215960"/>
                <a:gd name="connsiteY137" fmla="*/ 1998328 h 3796104"/>
                <a:gd name="connsiteX138" fmla="*/ 2831646 w 4215960"/>
                <a:gd name="connsiteY138" fmla="*/ 1887430 h 3796104"/>
                <a:gd name="connsiteX139" fmla="*/ 2618468 w 4215960"/>
                <a:gd name="connsiteY139" fmla="*/ 1584217 h 3796104"/>
                <a:gd name="connsiteX140" fmla="*/ 2220006 w 4215960"/>
                <a:gd name="connsiteY140" fmla="*/ 1444744 h 3796104"/>
                <a:gd name="connsiteX141" fmla="*/ 1983468 w 4215960"/>
                <a:gd name="connsiteY141" fmla="*/ 1131780 h 3796104"/>
                <a:gd name="connsiteX142" fmla="*/ 2017259 w 4215960"/>
                <a:gd name="connsiteY142" fmla="*/ 1106834 h 3796104"/>
                <a:gd name="connsiteX143" fmla="*/ 2076903 w 4215960"/>
                <a:gd name="connsiteY143" fmla="*/ 1189837 h 3796104"/>
                <a:gd name="connsiteX144" fmla="*/ 2097087 w 4215960"/>
                <a:gd name="connsiteY144" fmla="*/ 1172374 h 3796104"/>
                <a:gd name="connsiteX145" fmla="*/ 2140177 w 4215960"/>
                <a:gd name="connsiteY145" fmla="*/ 1203218 h 3796104"/>
                <a:gd name="connsiteX146" fmla="*/ 2228850 w 4215960"/>
                <a:gd name="connsiteY146" fmla="*/ 1149469 h 3796104"/>
                <a:gd name="connsiteX147" fmla="*/ 2244952 w 4215960"/>
                <a:gd name="connsiteY147" fmla="*/ 1129059 h 3796104"/>
                <a:gd name="connsiteX148" fmla="*/ 2303235 w 4215960"/>
                <a:gd name="connsiteY148" fmla="*/ 1129285 h 3796104"/>
                <a:gd name="connsiteX149" fmla="*/ 2319338 w 4215960"/>
                <a:gd name="connsiteY149" fmla="*/ 1096175 h 3796104"/>
                <a:gd name="connsiteX150" fmla="*/ 2300514 w 4215960"/>
                <a:gd name="connsiteY150" fmla="*/ 1070548 h 3796104"/>
                <a:gd name="connsiteX151" fmla="*/ 2233386 w 4215960"/>
                <a:gd name="connsiteY151" fmla="*/ 1090505 h 3796104"/>
                <a:gd name="connsiteX152" fmla="*/ 2211614 w 4215960"/>
                <a:gd name="connsiteY152" fmla="*/ 1036984 h 3796104"/>
                <a:gd name="connsiteX153" fmla="*/ 2232932 w 4215960"/>
                <a:gd name="connsiteY153" fmla="*/ 1007274 h 3796104"/>
                <a:gd name="connsiteX154" fmla="*/ 2176462 w 4215960"/>
                <a:gd name="connsiteY154" fmla="*/ 903860 h 3796104"/>
                <a:gd name="connsiteX155" fmla="*/ 2127931 w 4215960"/>
                <a:gd name="connsiteY155" fmla="*/ 942641 h 3796104"/>
                <a:gd name="connsiteX156" fmla="*/ 2038576 w 4215960"/>
                <a:gd name="connsiteY156" fmla="*/ 887985 h 3796104"/>
                <a:gd name="connsiteX157" fmla="*/ 2090510 w 4215960"/>
                <a:gd name="connsiteY157" fmla="*/ 795456 h 3796104"/>
                <a:gd name="connsiteX158" fmla="*/ 2047648 w 4215960"/>
                <a:gd name="connsiteY158" fmla="*/ 674353 h 3796104"/>
                <a:gd name="connsiteX159" fmla="*/ 2062389 w 4215960"/>
                <a:gd name="connsiteY159" fmla="*/ 550301 h 3796104"/>
                <a:gd name="connsiteX160" fmla="*/ 2157639 w 4215960"/>
                <a:gd name="connsiteY160" fmla="*/ 476596 h 3796104"/>
                <a:gd name="connsiteX161" fmla="*/ 2262868 w 4215960"/>
                <a:gd name="connsiteY161" fmla="*/ 454144 h 3796104"/>
                <a:gd name="connsiteX162" fmla="*/ 2199821 w 4215960"/>
                <a:gd name="connsiteY162" fmla="*/ 364337 h 3796104"/>
                <a:gd name="connsiteX163" fmla="*/ 2182585 w 4215960"/>
                <a:gd name="connsiteY163" fmla="*/ 409014 h 3796104"/>
                <a:gd name="connsiteX164" fmla="*/ 2139270 w 4215960"/>
                <a:gd name="connsiteY164" fmla="*/ 361843 h 3796104"/>
                <a:gd name="connsiteX165" fmla="*/ 2160588 w 4215960"/>
                <a:gd name="connsiteY165" fmla="*/ 276571 h 3796104"/>
                <a:gd name="connsiteX166" fmla="*/ 2233612 w 4215960"/>
                <a:gd name="connsiteY166" fmla="*/ 179280 h 3796104"/>
                <a:gd name="connsiteX167" fmla="*/ 2216603 w 4215960"/>
                <a:gd name="connsiteY167" fmla="*/ 72691 h 3796104"/>
                <a:gd name="connsiteX168" fmla="*/ 2045381 w 4215960"/>
                <a:gd name="connsiteY168" fmla="*/ 82442 h 3796104"/>
                <a:gd name="connsiteX169" fmla="*/ 2026103 w 4215960"/>
                <a:gd name="connsiteY169" fmla="*/ 125079 h 3796104"/>
                <a:gd name="connsiteX170" fmla="*/ 1993900 w 4215960"/>
                <a:gd name="connsiteY170" fmla="*/ 57496 h 3796104"/>
                <a:gd name="connsiteX171" fmla="*/ 1964190 w 4215960"/>
                <a:gd name="connsiteY171" fmla="*/ 97864 h 3796104"/>
                <a:gd name="connsiteX172" fmla="*/ 1778681 w 4215960"/>
                <a:gd name="connsiteY172" fmla="*/ 131428 h 3796104"/>
                <a:gd name="connsiteX0" fmla="*/ 1778681 w 4215960"/>
                <a:gd name="connsiteY0" fmla="*/ 157665 h 3822341"/>
                <a:gd name="connsiteX1" fmla="*/ 958850 w 4215960"/>
                <a:gd name="connsiteY1" fmla="*/ 47447 h 3822341"/>
                <a:gd name="connsiteX2" fmla="*/ 1135287 w 4215960"/>
                <a:gd name="connsiteY2" fmla="*/ 11842 h 3822341"/>
                <a:gd name="connsiteX3" fmla="*/ 868587 w 4215960"/>
                <a:gd name="connsiteY3" fmla="*/ 45179 h 3822341"/>
                <a:gd name="connsiteX4" fmla="*/ 362857 w 4215960"/>
                <a:gd name="connsiteY4" fmla="*/ 246338 h 3822341"/>
                <a:gd name="connsiteX5" fmla="*/ 312057 w 4215960"/>
                <a:gd name="connsiteY5" fmla="*/ 260853 h 3822341"/>
                <a:gd name="connsiteX6" fmla="*/ 239485 w 4215960"/>
                <a:gd name="connsiteY6" fmla="*/ 311653 h 3822341"/>
                <a:gd name="connsiteX7" fmla="*/ 210457 w 4215960"/>
                <a:gd name="connsiteY7" fmla="*/ 318910 h 3822341"/>
                <a:gd name="connsiteX8" fmla="*/ 159657 w 4215960"/>
                <a:gd name="connsiteY8" fmla="*/ 347938 h 3822341"/>
                <a:gd name="connsiteX9" fmla="*/ 130628 w 4215960"/>
                <a:gd name="connsiteY9" fmla="*/ 376967 h 3822341"/>
                <a:gd name="connsiteX10" fmla="*/ 108857 w 4215960"/>
                <a:gd name="connsiteY10" fmla="*/ 398738 h 3822341"/>
                <a:gd name="connsiteX11" fmla="*/ 94343 w 4215960"/>
                <a:gd name="connsiteY11" fmla="*/ 413253 h 3822341"/>
                <a:gd name="connsiteX12" fmla="*/ 43543 w 4215960"/>
                <a:gd name="connsiteY12" fmla="*/ 493081 h 3822341"/>
                <a:gd name="connsiteX13" fmla="*/ 14514 w 4215960"/>
                <a:gd name="connsiteY13" fmla="*/ 572910 h 3822341"/>
                <a:gd name="connsiteX14" fmla="*/ 0 w 4215960"/>
                <a:gd name="connsiteY14" fmla="*/ 630967 h 3822341"/>
                <a:gd name="connsiteX15" fmla="*/ 7257 w 4215960"/>
                <a:gd name="connsiteY15" fmla="*/ 1603424 h 3822341"/>
                <a:gd name="connsiteX16" fmla="*/ 29028 w 4215960"/>
                <a:gd name="connsiteY16" fmla="*/ 1705024 h 3822341"/>
                <a:gd name="connsiteX17" fmla="*/ 43543 w 4215960"/>
                <a:gd name="connsiteY17" fmla="*/ 1741310 h 3822341"/>
                <a:gd name="connsiteX18" fmla="*/ 58057 w 4215960"/>
                <a:gd name="connsiteY18" fmla="*/ 1806624 h 3822341"/>
                <a:gd name="connsiteX19" fmla="*/ 79828 w 4215960"/>
                <a:gd name="connsiteY19" fmla="*/ 1857424 h 3822341"/>
                <a:gd name="connsiteX20" fmla="*/ 116114 w 4215960"/>
                <a:gd name="connsiteY20" fmla="*/ 1973538 h 3822341"/>
                <a:gd name="connsiteX21" fmla="*/ 137885 w 4215960"/>
                <a:gd name="connsiteY21" fmla="*/ 2038853 h 3822341"/>
                <a:gd name="connsiteX22" fmla="*/ 145143 w 4215960"/>
                <a:gd name="connsiteY22" fmla="*/ 2060624 h 3822341"/>
                <a:gd name="connsiteX23" fmla="*/ 166914 w 4215960"/>
                <a:gd name="connsiteY23" fmla="*/ 2104167 h 3822341"/>
                <a:gd name="connsiteX24" fmla="*/ 188685 w 4215960"/>
                <a:gd name="connsiteY24" fmla="*/ 2154967 h 3822341"/>
                <a:gd name="connsiteX25" fmla="*/ 195943 w 4215960"/>
                <a:gd name="connsiteY25" fmla="*/ 2183996 h 3822341"/>
                <a:gd name="connsiteX26" fmla="*/ 232228 w 4215960"/>
                <a:gd name="connsiteY26" fmla="*/ 2234796 h 3822341"/>
                <a:gd name="connsiteX27" fmla="*/ 254000 w 4215960"/>
                <a:gd name="connsiteY27" fmla="*/ 2292853 h 3822341"/>
                <a:gd name="connsiteX28" fmla="*/ 275771 w 4215960"/>
                <a:gd name="connsiteY28" fmla="*/ 2314624 h 3822341"/>
                <a:gd name="connsiteX29" fmla="*/ 312057 w 4215960"/>
                <a:gd name="connsiteY29" fmla="*/ 2387196 h 3822341"/>
                <a:gd name="connsiteX30" fmla="*/ 348343 w 4215960"/>
                <a:gd name="connsiteY30" fmla="*/ 2437996 h 3822341"/>
                <a:gd name="connsiteX31" fmla="*/ 355600 w 4215960"/>
                <a:gd name="connsiteY31" fmla="*/ 2459767 h 3822341"/>
                <a:gd name="connsiteX32" fmla="*/ 406400 w 4215960"/>
                <a:gd name="connsiteY32" fmla="*/ 2525081 h 3822341"/>
                <a:gd name="connsiteX33" fmla="*/ 435428 w 4215960"/>
                <a:gd name="connsiteY33" fmla="*/ 2590396 h 3822341"/>
                <a:gd name="connsiteX34" fmla="*/ 457200 w 4215960"/>
                <a:gd name="connsiteY34" fmla="*/ 2619424 h 3822341"/>
                <a:gd name="connsiteX35" fmla="*/ 471714 w 4215960"/>
                <a:gd name="connsiteY35" fmla="*/ 2677481 h 3822341"/>
                <a:gd name="connsiteX36" fmla="*/ 478971 w 4215960"/>
                <a:gd name="connsiteY36" fmla="*/ 2699253 h 3822341"/>
                <a:gd name="connsiteX37" fmla="*/ 486228 w 4215960"/>
                <a:gd name="connsiteY37" fmla="*/ 2728281 h 3822341"/>
                <a:gd name="connsiteX38" fmla="*/ 493485 w 4215960"/>
                <a:gd name="connsiteY38" fmla="*/ 2793596 h 3822341"/>
                <a:gd name="connsiteX39" fmla="*/ 515257 w 4215960"/>
                <a:gd name="connsiteY39" fmla="*/ 2851653 h 3822341"/>
                <a:gd name="connsiteX40" fmla="*/ 544285 w 4215960"/>
                <a:gd name="connsiteY40" fmla="*/ 2895196 h 3822341"/>
                <a:gd name="connsiteX41" fmla="*/ 573314 w 4215960"/>
                <a:gd name="connsiteY41" fmla="*/ 2945996 h 3822341"/>
                <a:gd name="connsiteX42" fmla="*/ 602343 w 4215960"/>
                <a:gd name="connsiteY42" fmla="*/ 2967767 h 3822341"/>
                <a:gd name="connsiteX43" fmla="*/ 645885 w 4215960"/>
                <a:gd name="connsiteY43" fmla="*/ 3011310 h 3822341"/>
                <a:gd name="connsiteX44" fmla="*/ 674914 w 4215960"/>
                <a:gd name="connsiteY44" fmla="*/ 3033081 h 3822341"/>
                <a:gd name="connsiteX45" fmla="*/ 711200 w 4215960"/>
                <a:gd name="connsiteY45" fmla="*/ 3076624 h 3822341"/>
                <a:gd name="connsiteX46" fmla="*/ 740228 w 4215960"/>
                <a:gd name="connsiteY46" fmla="*/ 3098396 h 3822341"/>
                <a:gd name="connsiteX47" fmla="*/ 812800 w 4215960"/>
                <a:gd name="connsiteY47" fmla="*/ 3163710 h 3822341"/>
                <a:gd name="connsiteX48" fmla="*/ 849085 w 4215960"/>
                <a:gd name="connsiteY48" fmla="*/ 3207253 h 3822341"/>
                <a:gd name="connsiteX49" fmla="*/ 870857 w 4215960"/>
                <a:gd name="connsiteY49" fmla="*/ 3221767 h 3822341"/>
                <a:gd name="connsiteX50" fmla="*/ 907143 w 4215960"/>
                <a:gd name="connsiteY50" fmla="*/ 3265310 h 3822341"/>
                <a:gd name="connsiteX51" fmla="*/ 936171 w 4215960"/>
                <a:gd name="connsiteY51" fmla="*/ 3287081 h 3822341"/>
                <a:gd name="connsiteX52" fmla="*/ 1030514 w 4215960"/>
                <a:gd name="connsiteY52" fmla="*/ 3330624 h 3822341"/>
                <a:gd name="connsiteX53" fmla="*/ 1480457 w 4215960"/>
                <a:gd name="connsiteY53" fmla="*/ 3316110 h 3822341"/>
                <a:gd name="connsiteX54" fmla="*/ 1531257 w 4215960"/>
                <a:gd name="connsiteY54" fmla="*/ 3301596 h 3822341"/>
                <a:gd name="connsiteX55" fmla="*/ 1618343 w 4215960"/>
                <a:gd name="connsiteY55" fmla="*/ 3294338 h 3822341"/>
                <a:gd name="connsiteX56" fmla="*/ 1698171 w 4215960"/>
                <a:gd name="connsiteY56" fmla="*/ 3279824 h 3822341"/>
                <a:gd name="connsiteX57" fmla="*/ 1756228 w 4215960"/>
                <a:gd name="connsiteY57" fmla="*/ 3272567 h 3822341"/>
                <a:gd name="connsiteX58" fmla="*/ 1785257 w 4215960"/>
                <a:gd name="connsiteY58" fmla="*/ 3258053 h 3822341"/>
                <a:gd name="connsiteX59" fmla="*/ 1850571 w 4215960"/>
                <a:gd name="connsiteY59" fmla="*/ 3236281 h 3822341"/>
                <a:gd name="connsiteX60" fmla="*/ 1886857 w 4215960"/>
                <a:gd name="connsiteY60" fmla="*/ 3221767 h 3822341"/>
                <a:gd name="connsiteX61" fmla="*/ 1988457 w 4215960"/>
                <a:gd name="connsiteY61" fmla="*/ 3207253 h 3822341"/>
                <a:gd name="connsiteX62" fmla="*/ 2017485 w 4215960"/>
                <a:gd name="connsiteY62" fmla="*/ 3199996 h 3822341"/>
                <a:gd name="connsiteX63" fmla="*/ 2637971 w 4215960"/>
                <a:gd name="connsiteY63" fmla="*/ 3546750 h 3822341"/>
                <a:gd name="connsiteX64" fmla="*/ 2724375 w 4215960"/>
                <a:gd name="connsiteY64" fmla="*/ 3732940 h 3822341"/>
                <a:gd name="connsiteX65" fmla="*/ 2784700 w 4215960"/>
                <a:gd name="connsiteY65" fmla="*/ 3791678 h 3822341"/>
                <a:gd name="connsiteX66" fmla="*/ 2795812 w 4215960"/>
                <a:gd name="connsiteY66" fmla="*/ 3761515 h 3822341"/>
                <a:gd name="connsiteX67" fmla="*/ 2841850 w 4215960"/>
                <a:gd name="connsiteY67" fmla="*/ 3734527 h 3822341"/>
                <a:gd name="connsiteX68" fmla="*/ 2892650 w 4215960"/>
                <a:gd name="connsiteY68" fmla="*/ 3807553 h 3822341"/>
                <a:gd name="connsiteX69" fmla="*/ 2941863 w 4215960"/>
                <a:gd name="connsiteY69" fmla="*/ 3810728 h 3822341"/>
                <a:gd name="connsiteX70" fmla="*/ 2897412 w 4215960"/>
                <a:gd name="connsiteY70" fmla="*/ 3717066 h 3822341"/>
                <a:gd name="connsiteX71" fmla="*/ 2854550 w 4215960"/>
                <a:gd name="connsiteY71" fmla="*/ 3648803 h 3822341"/>
                <a:gd name="connsiteX72" fmla="*/ 2897413 w 4215960"/>
                <a:gd name="connsiteY72" fmla="*/ 3632927 h 3822341"/>
                <a:gd name="connsiteX73" fmla="*/ 2878362 w 4215960"/>
                <a:gd name="connsiteY73" fmla="*/ 3591653 h 3822341"/>
                <a:gd name="connsiteX74" fmla="*/ 2930750 w 4215960"/>
                <a:gd name="connsiteY74" fmla="*/ 3601178 h 3822341"/>
                <a:gd name="connsiteX75" fmla="*/ 2910113 w 4215960"/>
                <a:gd name="connsiteY75" fmla="*/ 3567840 h 3822341"/>
                <a:gd name="connsiteX76" fmla="*/ 2931432 w 4215960"/>
                <a:gd name="connsiteY76" fmla="*/ 3551286 h 3822341"/>
                <a:gd name="connsiteX77" fmla="*/ 3052535 w 4215960"/>
                <a:gd name="connsiteY77" fmla="*/ 3636559 h 3822341"/>
                <a:gd name="connsiteX78" fmla="*/ 3087912 w 4215960"/>
                <a:gd name="connsiteY78" fmla="*/ 3623402 h 3822341"/>
                <a:gd name="connsiteX79" fmla="*/ 3140299 w 4215960"/>
                <a:gd name="connsiteY79" fmla="*/ 3688491 h 3822341"/>
                <a:gd name="connsiteX80" fmla="*/ 3160937 w 4215960"/>
                <a:gd name="connsiteY80" fmla="*/ 3747228 h 3822341"/>
                <a:gd name="connsiteX81" fmla="*/ 3268887 w 4215960"/>
                <a:gd name="connsiteY81" fmla="*/ 3766277 h 3822341"/>
                <a:gd name="connsiteX82" fmla="*/ 3208563 w 4215960"/>
                <a:gd name="connsiteY82" fmla="*/ 3699602 h 3822341"/>
                <a:gd name="connsiteX83" fmla="*/ 3205387 w 4215960"/>
                <a:gd name="connsiteY83" fmla="*/ 3631340 h 3822341"/>
                <a:gd name="connsiteX84" fmla="*/ 3259362 w 4215960"/>
                <a:gd name="connsiteY84" fmla="*/ 3686903 h 3822341"/>
                <a:gd name="connsiteX85" fmla="*/ 3308575 w 4215960"/>
                <a:gd name="connsiteY85" fmla="*/ 3691665 h 3822341"/>
                <a:gd name="connsiteX86" fmla="*/ 3302225 w 4215960"/>
                <a:gd name="connsiteY86" fmla="*/ 3642453 h 3822341"/>
                <a:gd name="connsiteX87" fmla="*/ 3362550 w 4215960"/>
                <a:gd name="connsiteY87" fmla="*/ 3647215 h 3822341"/>
                <a:gd name="connsiteX88" fmla="*/ 3424462 w 4215960"/>
                <a:gd name="connsiteY88" fmla="*/ 3690077 h 3822341"/>
                <a:gd name="connsiteX89" fmla="*/ 3456212 w 4215960"/>
                <a:gd name="connsiteY89" fmla="*/ 3677378 h 3822341"/>
                <a:gd name="connsiteX90" fmla="*/ 3449863 w 4215960"/>
                <a:gd name="connsiteY90" fmla="*/ 3642453 h 3822341"/>
                <a:gd name="connsiteX91" fmla="*/ 3491138 w 4215960"/>
                <a:gd name="connsiteY91" fmla="*/ 3618641 h 3822341"/>
                <a:gd name="connsiteX92" fmla="*/ 3575275 w 4215960"/>
                <a:gd name="connsiteY92" fmla="*/ 3675791 h 3822341"/>
                <a:gd name="connsiteX93" fmla="*/ 3592738 w 4215960"/>
                <a:gd name="connsiteY93" fmla="*/ 3574193 h 3822341"/>
                <a:gd name="connsiteX94" fmla="*/ 3567338 w 4215960"/>
                <a:gd name="connsiteY94" fmla="*/ 3551967 h 3822341"/>
                <a:gd name="connsiteX95" fmla="*/ 3494312 w 4215960"/>
                <a:gd name="connsiteY95" fmla="*/ 3509104 h 3822341"/>
                <a:gd name="connsiteX96" fmla="*/ 3516537 w 4215960"/>
                <a:gd name="connsiteY96" fmla="*/ 3483705 h 3822341"/>
                <a:gd name="connsiteX97" fmla="*/ 3537175 w 4215960"/>
                <a:gd name="connsiteY97" fmla="*/ 3461479 h 3822341"/>
                <a:gd name="connsiteX98" fmla="*/ 3591150 w 4215960"/>
                <a:gd name="connsiteY98" fmla="*/ 3493230 h 3822341"/>
                <a:gd name="connsiteX99" fmla="*/ 3597500 w 4215960"/>
                <a:gd name="connsiteY99" fmla="*/ 3448780 h 3822341"/>
                <a:gd name="connsiteX100" fmla="*/ 3541937 w 4215960"/>
                <a:gd name="connsiteY100" fmla="*/ 3424967 h 3822341"/>
                <a:gd name="connsiteX101" fmla="*/ 3540350 w 4215960"/>
                <a:gd name="connsiteY101" fmla="*/ 3415443 h 3822341"/>
                <a:gd name="connsiteX102" fmla="*/ 3527649 w 4215960"/>
                <a:gd name="connsiteY102" fmla="*/ 3377344 h 3822341"/>
                <a:gd name="connsiteX103" fmla="*/ 3533999 w 4215960"/>
                <a:gd name="connsiteY103" fmla="*/ 3329718 h 3822341"/>
                <a:gd name="connsiteX104" fmla="*/ 3545112 w 4215960"/>
                <a:gd name="connsiteY104" fmla="*/ 3274155 h 3822341"/>
                <a:gd name="connsiteX105" fmla="*/ 3507012 w 4215960"/>
                <a:gd name="connsiteY105" fmla="*/ 3243993 h 3822341"/>
                <a:gd name="connsiteX106" fmla="*/ 3540349 w 4215960"/>
                <a:gd name="connsiteY106" fmla="*/ 3234468 h 3822341"/>
                <a:gd name="connsiteX107" fmla="*/ 3518124 w 4215960"/>
                <a:gd name="connsiteY107" fmla="*/ 3197955 h 3822341"/>
                <a:gd name="connsiteX108" fmla="*/ 3556225 w 4215960"/>
                <a:gd name="connsiteY108" fmla="*/ 3193194 h 3822341"/>
                <a:gd name="connsiteX109" fmla="*/ 3562574 w 4215960"/>
                <a:gd name="connsiteY109" fmla="*/ 3159855 h 3822341"/>
                <a:gd name="connsiteX110" fmla="*/ 3624488 w 4215960"/>
                <a:gd name="connsiteY110" fmla="*/ 3169382 h 3822341"/>
                <a:gd name="connsiteX111" fmla="*/ 3657601 w 4215960"/>
                <a:gd name="connsiteY111" fmla="*/ 3184574 h 3822341"/>
                <a:gd name="connsiteX112" fmla="*/ 3623808 w 4215960"/>
                <a:gd name="connsiteY112" fmla="*/ 3225622 h 3822341"/>
                <a:gd name="connsiteX113" fmla="*/ 3662816 w 4215960"/>
                <a:gd name="connsiteY113" fmla="*/ 3333118 h 3822341"/>
                <a:gd name="connsiteX114" fmla="*/ 3715203 w 4215960"/>
                <a:gd name="connsiteY114" fmla="*/ 3364416 h 3822341"/>
                <a:gd name="connsiteX115" fmla="*/ 3767137 w 4215960"/>
                <a:gd name="connsiteY115" fmla="*/ 3322234 h 3822341"/>
                <a:gd name="connsiteX116" fmla="*/ 3852862 w 4215960"/>
                <a:gd name="connsiteY116" fmla="*/ 3273701 h 3822341"/>
                <a:gd name="connsiteX117" fmla="*/ 3835626 w 4215960"/>
                <a:gd name="connsiteY117" fmla="*/ 3184800 h 3822341"/>
                <a:gd name="connsiteX118" fmla="*/ 3912960 w 4215960"/>
                <a:gd name="connsiteY118" fmla="*/ 3052131 h 3822341"/>
                <a:gd name="connsiteX119" fmla="*/ 4205514 w 4215960"/>
                <a:gd name="connsiteY119" fmla="*/ 2718983 h 3822341"/>
                <a:gd name="connsiteX120" fmla="*/ 4124097 w 4215960"/>
                <a:gd name="connsiteY120" fmla="*/ 2709911 h 3822341"/>
                <a:gd name="connsiteX121" fmla="*/ 4128634 w 4215960"/>
                <a:gd name="connsiteY121" fmla="*/ 2618063 h 3822341"/>
                <a:gd name="connsiteX122" fmla="*/ 4079647 w 4215960"/>
                <a:gd name="connsiteY122" fmla="*/ 2592891 h 3822341"/>
                <a:gd name="connsiteX123" fmla="*/ 3995510 w 4215960"/>
                <a:gd name="connsiteY123" fmla="*/ 2624413 h 3822341"/>
                <a:gd name="connsiteX124" fmla="*/ 3958771 w 4215960"/>
                <a:gd name="connsiteY124" fmla="*/ 2588128 h 3822341"/>
                <a:gd name="connsiteX125" fmla="*/ 4003448 w 4215960"/>
                <a:gd name="connsiteY125" fmla="*/ 2565223 h 3822341"/>
                <a:gd name="connsiteX126" fmla="*/ 3874181 w 4215960"/>
                <a:gd name="connsiteY126" fmla="*/ 2352044 h 3822341"/>
                <a:gd name="connsiteX127" fmla="*/ 3889147 w 4215960"/>
                <a:gd name="connsiteY127" fmla="*/ 2321881 h 3822341"/>
                <a:gd name="connsiteX128" fmla="*/ 3865562 w 4215960"/>
                <a:gd name="connsiteY128" fmla="*/ 2206221 h 3822341"/>
                <a:gd name="connsiteX129" fmla="*/ 3706813 w 4215960"/>
                <a:gd name="connsiteY129" fmla="*/ 2195335 h 3822341"/>
                <a:gd name="connsiteX130" fmla="*/ 3673475 w 4215960"/>
                <a:gd name="connsiteY130" fmla="*/ 2244093 h 3822341"/>
                <a:gd name="connsiteX131" fmla="*/ 3584575 w 4215960"/>
                <a:gd name="connsiteY131" fmla="*/ 2258609 h 3822341"/>
                <a:gd name="connsiteX132" fmla="*/ 3590925 w 4215960"/>
                <a:gd name="connsiteY132" fmla="*/ 2236610 h 3822341"/>
                <a:gd name="connsiteX133" fmla="*/ 3537403 w 4215960"/>
                <a:gd name="connsiteY133" fmla="*/ 2220509 h 3822341"/>
                <a:gd name="connsiteX134" fmla="*/ 3512684 w 4215960"/>
                <a:gd name="connsiteY134" fmla="*/ 2055408 h 3822341"/>
                <a:gd name="connsiteX135" fmla="*/ 3232377 w 4215960"/>
                <a:gd name="connsiteY135" fmla="*/ 1988733 h 3822341"/>
                <a:gd name="connsiteX136" fmla="*/ 3096078 w 4215960"/>
                <a:gd name="connsiteY136" fmla="*/ 2032049 h 3822341"/>
                <a:gd name="connsiteX137" fmla="*/ 2964089 w 4215960"/>
                <a:gd name="connsiteY137" fmla="*/ 2024565 h 3822341"/>
                <a:gd name="connsiteX138" fmla="*/ 2831646 w 4215960"/>
                <a:gd name="connsiteY138" fmla="*/ 1913667 h 3822341"/>
                <a:gd name="connsiteX139" fmla="*/ 2618468 w 4215960"/>
                <a:gd name="connsiteY139" fmla="*/ 1610454 h 3822341"/>
                <a:gd name="connsiteX140" fmla="*/ 2220006 w 4215960"/>
                <a:gd name="connsiteY140" fmla="*/ 1470981 h 3822341"/>
                <a:gd name="connsiteX141" fmla="*/ 1983468 w 4215960"/>
                <a:gd name="connsiteY141" fmla="*/ 1158017 h 3822341"/>
                <a:gd name="connsiteX142" fmla="*/ 2017259 w 4215960"/>
                <a:gd name="connsiteY142" fmla="*/ 1133071 h 3822341"/>
                <a:gd name="connsiteX143" fmla="*/ 2076903 w 4215960"/>
                <a:gd name="connsiteY143" fmla="*/ 1216074 h 3822341"/>
                <a:gd name="connsiteX144" fmla="*/ 2097087 w 4215960"/>
                <a:gd name="connsiteY144" fmla="*/ 1198611 h 3822341"/>
                <a:gd name="connsiteX145" fmla="*/ 2140177 w 4215960"/>
                <a:gd name="connsiteY145" fmla="*/ 1229455 h 3822341"/>
                <a:gd name="connsiteX146" fmla="*/ 2228850 w 4215960"/>
                <a:gd name="connsiteY146" fmla="*/ 1175706 h 3822341"/>
                <a:gd name="connsiteX147" fmla="*/ 2244952 w 4215960"/>
                <a:gd name="connsiteY147" fmla="*/ 1155296 h 3822341"/>
                <a:gd name="connsiteX148" fmla="*/ 2303235 w 4215960"/>
                <a:gd name="connsiteY148" fmla="*/ 1155522 h 3822341"/>
                <a:gd name="connsiteX149" fmla="*/ 2319338 w 4215960"/>
                <a:gd name="connsiteY149" fmla="*/ 1122412 h 3822341"/>
                <a:gd name="connsiteX150" fmla="*/ 2300514 w 4215960"/>
                <a:gd name="connsiteY150" fmla="*/ 1096785 h 3822341"/>
                <a:gd name="connsiteX151" fmla="*/ 2233386 w 4215960"/>
                <a:gd name="connsiteY151" fmla="*/ 1116742 h 3822341"/>
                <a:gd name="connsiteX152" fmla="*/ 2211614 w 4215960"/>
                <a:gd name="connsiteY152" fmla="*/ 1063221 h 3822341"/>
                <a:gd name="connsiteX153" fmla="*/ 2232932 w 4215960"/>
                <a:gd name="connsiteY153" fmla="*/ 1033511 h 3822341"/>
                <a:gd name="connsiteX154" fmla="*/ 2176462 w 4215960"/>
                <a:gd name="connsiteY154" fmla="*/ 930097 h 3822341"/>
                <a:gd name="connsiteX155" fmla="*/ 2127931 w 4215960"/>
                <a:gd name="connsiteY155" fmla="*/ 968878 h 3822341"/>
                <a:gd name="connsiteX156" fmla="*/ 2038576 w 4215960"/>
                <a:gd name="connsiteY156" fmla="*/ 914222 h 3822341"/>
                <a:gd name="connsiteX157" fmla="*/ 2090510 w 4215960"/>
                <a:gd name="connsiteY157" fmla="*/ 821693 h 3822341"/>
                <a:gd name="connsiteX158" fmla="*/ 2047648 w 4215960"/>
                <a:gd name="connsiteY158" fmla="*/ 700590 h 3822341"/>
                <a:gd name="connsiteX159" fmla="*/ 2062389 w 4215960"/>
                <a:gd name="connsiteY159" fmla="*/ 576538 h 3822341"/>
                <a:gd name="connsiteX160" fmla="*/ 2157639 w 4215960"/>
                <a:gd name="connsiteY160" fmla="*/ 502833 h 3822341"/>
                <a:gd name="connsiteX161" fmla="*/ 2262868 w 4215960"/>
                <a:gd name="connsiteY161" fmla="*/ 480381 h 3822341"/>
                <a:gd name="connsiteX162" fmla="*/ 2199821 w 4215960"/>
                <a:gd name="connsiteY162" fmla="*/ 390574 h 3822341"/>
                <a:gd name="connsiteX163" fmla="*/ 2182585 w 4215960"/>
                <a:gd name="connsiteY163" fmla="*/ 435251 h 3822341"/>
                <a:gd name="connsiteX164" fmla="*/ 2139270 w 4215960"/>
                <a:gd name="connsiteY164" fmla="*/ 388080 h 3822341"/>
                <a:gd name="connsiteX165" fmla="*/ 2160588 w 4215960"/>
                <a:gd name="connsiteY165" fmla="*/ 302808 h 3822341"/>
                <a:gd name="connsiteX166" fmla="*/ 2233612 w 4215960"/>
                <a:gd name="connsiteY166" fmla="*/ 205517 h 3822341"/>
                <a:gd name="connsiteX167" fmla="*/ 2216603 w 4215960"/>
                <a:gd name="connsiteY167" fmla="*/ 98928 h 3822341"/>
                <a:gd name="connsiteX168" fmla="*/ 2045381 w 4215960"/>
                <a:gd name="connsiteY168" fmla="*/ 108679 h 3822341"/>
                <a:gd name="connsiteX169" fmla="*/ 2026103 w 4215960"/>
                <a:gd name="connsiteY169" fmla="*/ 151316 h 3822341"/>
                <a:gd name="connsiteX170" fmla="*/ 1993900 w 4215960"/>
                <a:gd name="connsiteY170" fmla="*/ 83733 h 3822341"/>
                <a:gd name="connsiteX171" fmla="*/ 1964190 w 4215960"/>
                <a:gd name="connsiteY171" fmla="*/ 124101 h 3822341"/>
                <a:gd name="connsiteX172" fmla="*/ 1778681 w 4215960"/>
                <a:gd name="connsiteY172" fmla="*/ 157665 h 3822341"/>
                <a:gd name="connsiteX0" fmla="*/ 1778681 w 4215960"/>
                <a:gd name="connsiteY0" fmla="*/ 173755 h 3838431"/>
                <a:gd name="connsiteX1" fmla="*/ 1452562 w 4215960"/>
                <a:gd name="connsiteY1" fmla="*/ 15912 h 3838431"/>
                <a:gd name="connsiteX2" fmla="*/ 1135287 w 4215960"/>
                <a:gd name="connsiteY2" fmla="*/ 27932 h 3838431"/>
                <a:gd name="connsiteX3" fmla="*/ 868587 w 4215960"/>
                <a:gd name="connsiteY3" fmla="*/ 61269 h 3838431"/>
                <a:gd name="connsiteX4" fmla="*/ 362857 w 4215960"/>
                <a:gd name="connsiteY4" fmla="*/ 262428 h 3838431"/>
                <a:gd name="connsiteX5" fmla="*/ 312057 w 4215960"/>
                <a:gd name="connsiteY5" fmla="*/ 276943 h 3838431"/>
                <a:gd name="connsiteX6" fmla="*/ 239485 w 4215960"/>
                <a:gd name="connsiteY6" fmla="*/ 327743 h 3838431"/>
                <a:gd name="connsiteX7" fmla="*/ 210457 w 4215960"/>
                <a:gd name="connsiteY7" fmla="*/ 335000 h 3838431"/>
                <a:gd name="connsiteX8" fmla="*/ 159657 w 4215960"/>
                <a:gd name="connsiteY8" fmla="*/ 364028 h 3838431"/>
                <a:gd name="connsiteX9" fmla="*/ 130628 w 4215960"/>
                <a:gd name="connsiteY9" fmla="*/ 393057 h 3838431"/>
                <a:gd name="connsiteX10" fmla="*/ 108857 w 4215960"/>
                <a:gd name="connsiteY10" fmla="*/ 414828 h 3838431"/>
                <a:gd name="connsiteX11" fmla="*/ 94343 w 4215960"/>
                <a:gd name="connsiteY11" fmla="*/ 429343 h 3838431"/>
                <a:gd name="connsiteX12" fmla="*/ 43543 w 4215960"/>
                <a:gd name="connsiteY12" fmla="*/ 509171 h 3838431"/>
                <a:gd name="connsiteX13" fmla="*/ 14514 w 4215960"/>
                <a:gd name="connsiteY13" fmla="*/ 589000 h 3838431"/>
                <a:gd name="connsiteX14" fmla="*/ 0 w 4215960"/>
                <a:gd name="connsiteY14" fmla="*/ 647057 h 3838431"/>
                <a:gd name="connsiteX15" fmla="*/ 7257 w 4215960"/>
                <a:gd name="connsiteY15" fmla="*/ 1619514 h 3838431"/>
                <a:gd name="connsiteX16" fmla="*/ 29028 w 4215960"/>
                <a:gd name="connsiteY16" fmla="*/ 1721114 h 3838431"/>
                <a:gd name="connsiteX17" fmla="*/ 43543 w 4215960"/>
                <a:gd name="connsiteY17" fmla="*/ 1757400 h 3838431"/>
                <a:gd name="connsiteX18" fmla="*/ 58057 w 4215960"/>
                <a:gd name="connsiteY18" fmla="*/ 1822714 h 3838431"/>
                <a:gd name="connsiteX19" fmla="*/ 79828 w 4215960"/>
                <a:gd name="connsiteY19" fmla="*/ 1873514 h 3838431"/>
                <a:gd name="connsiteX20" fmla="*/ 116114 w 4215960"/>
                <a:gd name="connsiteY20" fmla="*/ 1989628 h 3838431"/>
                <a:gd name="connsiteX21" fmla="*/ 137885 w 4215960"/>
                <a:gd name="connsiteY21" fmla="*/ 2054943 h 3838431"/>
                <a:gd name="connsiteX22" fmla="*/ 145143 w 4215960"/>
                <a:gd name="connsiteY22" fmla="*/ 2076714 h 3838431"/>
                <a:gd name="connsiteX23" fmla="*/ 166914 w 4215960"/>
                <a:gd name="connsiteY23" fmla="*/ 2120257 h 3838431"/>
                <a:gd name="connsiteX24" fmla="*/ 188685 w 4215960"/>
                <a:gd name="connsiteY24" fmla="*/ 2171057 h 3838431"/>
                <a:gd name="connsiteX25" fmla="*/ 195943 w 4215960"/>
                <a:gd name="connsiteY25" fmla="*/ 2200086 h 3838431"/>
                <a:gd name="connsiteX26" fmla="*/ 232228 w 4215960"/>
                <a:gd name="connsiteY26" fmla="*/ 2250886 h 3838431"/>
                <a:gd name="connsiteX27" fmla="*/ 254000 w 4215960"/>
                <a:gd name="connsiteY27" fmla="*/ 2308943 h 3838431"/>
                <a:gd name="connsiteX28" fmla="*/ 275771 w 4215960"/>
                <a:gd name="connsiteY28" fmla="*/ 2330714 h 3838431"/>
                <a:gd name="connsiteX29" fmla="*/ 312057 w 4215960"/>
                <a:gd name="connsiteY29" fmla="*/ 2403286 h 3838431"/>
                <a:gd name="connsiteX30" fmla="*/ 348343 w 4215960"/>
                <a:gd name="connsiteY30" fmla="*/ 2454086 h 3838431"/>
                <a:gd name="connsiteX31" fmla="*/ 355600 w 4215960"/>
                <a:gd name="connsiteY31" fmla="*/ 2475857 h 3838431"/>
                <a:gd name="connsiteX32" fmla="*/ 406400 w 4215960"/>
                <a:gd name="connsiteY32" fmla="*/ 2541171 h 3838431"/>
                <a:gd name="connsiteX33" fmla="*/ 435428 w 4215960"/>
                <a:gd name="connsiteY33" fmla="*/ 2606486 h 3838431"/>
                <a:gd name="connsiteX34" fmla="*/ 457200 w 4215960"/>
                <a:gd name="connsiteY34" fmla="*/ 2635514 h 3838431"/>
                <a:gd name="connsiteX35" fmla="*/ 471714 w 4215960"/>
                <a:gd name="connsiteY35" fmla="*/ 2693571 h 3838431"/>
                <a:gd name="connsiteX36" fmla="*/ 478971 w 4215960"/>
                <a:gd name="connsiteY36" fmla="*/ 2715343 h 3838431"/>
                <a:gd name="connsiteX37" fmla="*/ 486228 w 4215960"/>
                <a:gd name="connsiteY37" fmla="*/ 2744371 h 3838431"/>
                <a:gd name="connsiteX38" fmla="*/ 493485 w 4215960"/>
                <a:gd name="connsiteY38" fmla="*/ 2809686 h 3838431"/>
                <a:gd name="connsiteX39" fmla="*/ 515257 w 4215960"/>
                <a:gd name="connsiteY39" fmla="*/ 2867743 h 3838431"/>
                <a:gd name="connsiteX40" fmla="*/ 544285 w 4215960"/>
                <a:gd name="connsiteY40" fmla="*/ 2911286 h 3838431"/>
                <a:gd name="connsiteX41" fmla="*/ 573314 w 4215960"/>
                <a:gd name="connsiteY41" fmla="*/ 2962086 h 3838431"/>
                <a:gd name="connsiteX42" fmla="*/ 602343 w 4215960"/>
                <a:gd name="connsiteY42" fmla="*/ 2983857 h 3838431"/>
                <a:gd name="connsiteX43" fmla="*/ 645885 w 4215960"/>
                <a:gd name="connsiteY43" fmla="*/ 3027400 h 3838431"/>
                <a:gd name="connsiteX44" fmla="*/ 674914 w 4215960"/>
                <a:gd name="connsiteY44" fmla="*/ 3049171 h 3838431"/>
                <a:gd name="connsiteX45" fmla="*/ 711200 w 4215960"/>
                <a:gd name="connsiteY45" fmla="*/ 3092714 h 3838431"/>
                <a:gd name="connsiteX46" fmla="*/ 740228 w 4215960"/>
                <a:gd name="connsiteY46" fmla="*/ 3114486 h 3838431"/>
                <a:gd name="connsiteX47" fmla="*/ 812800 w 4215960"/>
                <a:gd name="connsiteY47" fmla="*/ 3179800 h 3838431"/>
                <a:gd name="connsiteX48" fmla="*/ 849085 w 4215960"/>
                <a:gd name="connsiteY48" fmla="*/ 3223343 h 3838431"/>
                <a:gd name="connsiteX49" fmla="*/ 870857 w 4215960"/>
                <a:gd name="connsiteY49" fmla="*/ 3237857 h 3838431"/>
                <a:gd name="connsiteX50" fmla="*/ 907143 w 4215960"/>
                <a:gd name="connsiteY50" fmla="*/ 3281400 h 3838431"/>
                <a:gd name="connsiteX51" fmla="*/ 936171 w 4215960"/>
                <a:gd name="connsiteY51" fmla="*/ 3303171 h 3838431"/>
                <a:gd name="connsiteX52" fmla="*/ 1030514 w 4215960"/>
                <a:gd name="connsiteY52" fmla="*/ 3346714 h 3838431"/>
                <a:gd name="connsiteX53" fmla="*/ 1480457 w 4215960"/>
                <a:gd name="connsiteY53" fmla="*/ 3332200 h 3838431"/>
                <a:gd name="connsiteX54" fmla="*/ 1531257 w 4215960"/>
                <a:gd name="connsiteY54" fmla="*/ 3317686 h 3838431"/>
                <a:gd name="connsiteX55" fmla="*/ 1618343 w 4215960"/>
                <a:gd name="connsiteY55" fmla="*/ 3310428 h 3838431"/>
                <a:gd name="connsiteX56" fmla="*/ 1698171 w 4215960"/>
                <a:gd name="connsiteY56" fmla="*/ 3295914 h 3838431"/>
                <a:gd name="connsiteX57" fmla="*/ 1756228 w 4215960"/>
                <a:gd name="connsiteY57" fmla="*/ 3288657 h 3838431"/>
                <a:gd name="connsiteX58" fmla="*/ 1785257 w 4215960"/>
                <a:gd name="connsiteY58" fmla="*/ 3274143 h 3838431"/>
                <a:gd name="connsiteX59" fmla="*/ 1850571 w 4215960"/>
                <a:gd name="connsiteY59" fmla="*/ 3252371 h 3838431"/>
                <a:gd name="connsiteX60" fmla="*/ 1886857 w 4215960"/>
                <a:gd name="connsiteY60" fmla="*/ 3237857 h 3838431"/>
                <a:gd name="connsiteX61" fmla="*/ 1988457 w 4215960"/>
                <a:gd name="connsiteY61" fmla="*/ 3223343 h 3838431"/>
                <a:gd name="connsiteX62" fmla="*/ 2017485 w 4215960"/>
                <a:gd name="connsiteY62" fmla="*/ 3216086 h 3838431"/>
                <a:gd name="connsiteX63" fmla="*/ 2637971 w 4215960"/>
                <a:gd name="connsiteY63" fmla="*/ 3562840 h 3838431"/>
                <a:gd name="connsiteX64" fmla="*/ 2724375 w 4215960"/>
                <a:gd name="connsiteY64" fmla="*/ 3749030 h 3838431"/>
                <a:gd name="connsiteX65" fmla="*/ 2784700 w 4215960"/>
                <a:gd name="connsiteY65" fmla="*/ 3807768 h 3838431"/>
                <a:gd name="connsiteX66" fmla="*/ 2795812 w 4215960"/>
                <a:gd name="connsiteY66" fmla="*/ 3777605 h 3838431"/>
                <a:gd name="connsiteX67" fmla="*/ 2841850 w 4215960"/>
                <a:gd name="connsiteY67" fmla="*/ 3750617 h 3838431"/>
                <a:gd name="connsiteX68" fmla="*/ 2892650 w 4215960"/>
                <a:gd name="connsiteY68" fmla="*/ 3823643 h 3838431"/>
                <a:gd name="connsiteX69" fmla="*/ 2941863 w 4215960"/>
                <a:gd name="connsiteY69" fmla="*/ 3826818 h 3838431"/>
                <a:gd name="connsiteX70" fmla="*/ 2897412 w 4215960"/>
                <a:gd name="connsiteY70" fmla="*/ 3733156 h 3838431"/>
                <a:gd name="connsiteX71" fmla="*/ 2854550 w 4215960"/>
                <a:gd name="connsiteY71" fmla="*/ 3664893 h 3838431"/>
                <a:gd name="connsiteX72" fmla="*/ 2897413 w 4215960"/>
                <a:gd name="connsiteY72" fmla="*/ 3649017 h 3838431"/>
                <a:gd name="connsiteX73" fmla="*/ 2878362 w 4215960"/>
                <a:gd name="connsiteY73" fmla="*/ 3607743 h 3838431"/>
                <a:gd name="connsiteX74" fmla="*/ 2930750 w 4215960"/>
                <a:gd name="connsiteY74" fmla="*/ 3617268 h 3838431"/>
                <a:gd name="connsiteX75" fmla="*/ 2910113 w 4215960"/>
                <a:gd name="connsiteY75" fmla="*/ 3583930 h 3838431"/>
                <a:gd name="connsiteX76" fmla="*/ 2931432 w 4215960"/>
                <a:gd name="connsiteY76" fmla="*/ 3567376 h 3838431"/>
                <a:gd name="connsiteX77" fmla="*/ 3052535 w 4215960"/>
                <a:gd name="connsiteY77" fmla="*/ 3652649 h 3838431"/>
                <a:gd name="connsiteX78" fmla="*/ 3087912 w 4215960"/>
                <a:gd name="connsiteY78" fmla="*/ 3639492 h 3838431"/>
                <a:gd name="connsiteX79" fmla="*/ 3140299 w 4215960"/>
                <a:gd name="connsiteY79" fmla="*/ 3704581 h 3838431"/>
                <a:gd name="connsiteX80" fmla="*/ 3160937 w 4215960"/>
                <a:gd name="connsiteY80" fmla="*/ 3763318 h 3838431"/>
                <a:gd name="connsiteX81" fmla="*/ 3268887 w 4215960"/>
                <a:gd name="connsiteY81" fmla="*/ 3782367 h 3838431"/>
                <a:gd name="connsiteX82" fmla="*/ 3208563 w 4215960"/>
                <a:gd name="connsiteY82" fmla="*/ 3715692 h 3838431"/>
                <a:gd name="connsiteX83" fmla="*/ 3205387 w 4215960"/>
                <a:gd name="connsiteY83" fmla="*/ 3647430 h 3838431"/>
                <a:gd name="connsiteX84" fmla="*/ 3259362 w 4215960"/>
                <a:gd name="connsiteY84" fmla="*/ 3702993 h 3838431"/>
                <a:gd name="connsiteX85" fmla="*/ 3308575 w 4215960"/>
                <a:gd name="connsiteY85" fmla="*/ 3707755 h 3838431"/>
                <a:gd name="connsiteX86" fmla="*/ 3302225 w 4215960"/>
                <a:gd name="connsiteY86" fmla="*/ 3658543 h 3838431"/>
                <a:gd name="connsiteX87" fmla="*/ 3362550 w 4215960"/>
                <a:gd name="connsiteY87" fmla="*/ 3663305 h 3838431"/>
                <a:gd name="connsiteX88" fmla="*/ 3424462 w 4215960"/>
                <a:gd name="connsiteY88" fmla="*/ 3706167 h 3838431"/>
                <a:gd name="connsiteX89" fmla="*/ 3456212 w 4215960"/>
                <a:gd name="connsiteY89" fmla="*/ 3693468 h 3838431"/>
                <a:gd name="connsiteX90" fmla="*/ 3449863 w 4215960"/>
                <a:gd name="connsiteY90" fmla="*/ 3658543 h 3838431"/>
                <a:gd name="connsiteX91" fmla="*/ 3491138 w 4215960"/>
                <a:gd name="connsiteY91" fmla="*/ 3634731 h 3838431"/>
                <a:gd name="connsiteX92" fmla="*/ 3575275 w 4215960"/>
                <a:gd name="connsiteY92" fmla="*/ 3691881 h 3838431"/>
                <a:gd name="connsiteX93" fmla="*/ 3592738 w 4215960"/>
                <a:gd name="connsiteY93" fmla="*/ 3590283 h 3838431"/>
                <a:gd name="connsiteX94" fmla="*/ 3567338 w 4215960"/>
                <a:gd name="connsiteY94" fmla="*/ 3568057 h 3838431"/>
                <a:gd name="connsiteX95" fmla="*/ 3494312 w 4215960"/>
                <a:gd name="connsiteY95" fmla="*/ 3525194 h 3838431"/>
                <a:gd name="connsiteX96" fmla="*/ 3516537 w 4215960"/>
                <a:gd name="connsiteY96" fmla="*/ 3499795 h 3838431"/>
                <a:gd name="connsiteX97" fmla="*/ 3537175 w 4215960"/>
                <a:gd name="connsiteY97" fmla="*/ 3477569 h 3838431"/>
                <a:gd name="connsiteX98" fmla="*/ 3591150 w 4215960"/>
                <a:gd name="connsiteY98" fmla="*/ 3509320 h 3838431"/>
                <a:gd name="connsiteX99" fmla="*/ 3597500 w 4215960"/>
                <a:gd name="connsiteY99" fmla="*/ 3464870 h 3838431"/>
                <a:gd name="connsiteX100" fmla="*/ 3541937 w 4215960"/>
                <a:gd name="connsiteY100" fmla="*/ 3441057 h 3838431"/>
                <a:gd name="connsiteX101" fmla="*/ 3540350 w 4215960"/>
                <a:gd name="connsiteY101" fmla="*/ 3431533 h 3838431"/>
                <a:gd name="connsiteX102" fmla="*/ 3527649 w 4215960"/>
                <a:gd name="connsiteY102" fmla="*/ 3393434 h 3838431"/>
                <a:gd name="connsiteX103" fmla="*/ 3533999 w 4215960"/>
                <a:gd name="connsiteY103" fmla="*/ 3345808 h 3838431"/>
                <a:gd name="connsiteX104" fmla="*/ 3545112 w 4215960"/>
                <a:gd name="connsiteY104" fmla="*/ 3290245 h 3838431"/>
                <a:gd name="connsiteX105" fmla="*/ 3507012 w 4215960"/>
                <a:gd name="connsiteY105" fmla="*/ 3260083 h 3838431"/>
                <a:gd name="connsiteX106" fmla="*/ 3540349 w 4215960"/>
                <a:gd name="connsiteY106" fmla="*/ 3250558 h 3838431"/>
                <a:gd name="connsiteX107" fmla="*/ 3518124 w 4215960"/>
                <a:gd name="connsiteY107" fmla="*/ 3214045 h 3838431"/>
                <a:gd name="connsiteX108" fmla="*/ 3556225 w 4215960"/>
                <a:gd name="connsiteY108" fmla="*/ 3209284 h 3838431"/>
                <a:gd name="connsiteX109" fmla="*/ 3562574 w 4215960"/>
                <a:gd name="connsiteY109" fmla="*/ 3175945 h 3838431"/>
                <a:gd name="connsiteX110" fmla="*/ 3624488 w 4215960"/>
                <a:gd name="connsiteY110" fmla="*/ 3185472 h 3838431"/>
                <a:gd name="connsiteX111" fmla="*/ 3657601 w 4215960"/>
                <a:gd name="connsiteY111" fmla="*/ 3200664 h 3838431"/>
                <a:gd name="connsiteX112" fmla="*/ 3623808 w 4215960"/>
                <a:gd name="connsiteY112" fmla="*/ 3241712 h 3838431"/>
                <a:gd name="connsiteX113" fmla="*/ 3662816 w 4215960"/>
                <a:gd name="connsiteY113" fmla="*/ 3349208 h 3838431"/>
                <a:gd name="connsiteX114" fmla="*/ 3715203 w 4215960"/>
                <a:gd name="connsiteY114" fmla="*/ 3380506 h 3838431"/>
                <a:gd name="connsiteX115" fmla="*/ 3767137 w 4215960"/>
                <a:gd name="connsiteY115" fmla="*/ 3338324 h 3838431"/>
                <a:gd name="connsiteX116" fmla="*/ 3852862 w 4215960"/>
                <a:gd name="connsiteY116" fmla="*/ 3289791 h 3838431"/>
                <a:gd name="connsiteX117" fmla="*/ 3835626 w 4215960"/>
                <a:gd name="connsiteY117" fmla="*/ 3200890 h 3838431"/>
                <a:gd name="connsiteX118" fmla="*/ 3912960 w 4215960"/>
                <a:gd name="connsiteY118" fmla="*/ 3068221 h 3838431"/>
                <a:gd name="connsiteX119" fmla="*/ 4205514 w 4215960"/>
                <a:gd name="connsiteY119" fmla="*/ 2735073 h 3838431"/>
                <a:gd name="connsiteX120" fmla="*/ 4124097 w 4215960"/>
                <a:gd name="connsiteY120" fmla="*/ 2726001 h 3838431"/>
                <a:gd name="connsiteX121" fmla="*/ 4128634 w 4215960"/>
                <a:gd name="connsiteY121" fmla="*/ 2634153 h 3838431"/>
                <a:gd name="connsiteX122" fmla="*/ 4079647 w 4215960"/>
                <a:gd name="connsiteY122" fmla="*/ 2608981 h 3838431"/>
                <a:gd name="connsiteX123" fmla="*/ 3995510 w 4215960"/>
                <a:gd name="connsiteY123" fmla="*/ 2640503 h 3838431"/>
                <a:gd name="connsiteX124" fmla="*/ 3958771 w 4215960"/>
                <a:gd name="connsiteY124" fmla="*/ 2604218 h 3838431"/>
                <a:gd name="connsiteX125" fmla="*/ 4003448 w 4215960"/>
                <a:gd name="connsiteY125" fmla="*/ 2581313 h 3838431"/>
                <a:gd name="connsiteX126" fmla="*/ 3874181 w 4215960"/>
                <a:gd name="connsiteY126" fmla="*/ 2368134 h 3838431"/>
                <a:gd name="connsiteX127" fmla="*/ 3889147 w 4215960"/>
                <a:gd name="connsiteY127" fmla="*/ 2337971 h 3838431"/>
                <a:gd name="connsiteX128" fmla="*/ 3865562 w 4215960"/>
                <a:gd name="connsiteY128" fmla="*/ 2222311 h 3838431"/>
                <a:gd name="connsiteX129" fmla="*/ 3706813 w 4215960"/>
                <a:gd name="connsiteY129" fmla="*/ 2211425 h 3838431"/>
                <a:gd name="connsiteX130" fmla="*/ 3673475 w 4215960"/>
                <a:gd name="connsiteY130" fmla="*/ 2260183 h 3838431"/>
                <a:gd name="connsiteX131" fmla="*/ 3584575 w 4215960"/>
                <a:gd name="connsiteY131" fmla="*/ 2274699 h 3838431"/>
                <a:gd name="connsiteX132" fmla="*/ 3590925 w 4215960"/>
                <a:gd name="connsiteY132" fmla="*/ 2252700 h 3838431"/>
                <a:gd name="connsiteX133" fmla="*/ 3537403 w 4215960"/>
                <a:gd name="connsiteY133" fmla="*/ 2236599 h 3838431"/>
                <a:gd name="connsiteX134" fmla="*/ 3512684 w 4215960"/>
                <a:gd name="connsiteY134" fmla="*/ 2071498 h 3838431"/>
                <a:gd name="connsiteX135" fmla="*/ 3232377 w 4215960"/>
                <a:gd name="connsiteY135" fmla="*/ 2004823 h 3838431"/>
                <a:gd name="connsiteX136" fmla="*/ 3096078 w 4215960"/>
                <a:gd name="connsiteY136" fmla="*/ 2048139 h 3838431"/>
                <a:gd name="connsiteX137" fmla="*/ 2964089 w 4215960"/>
                <a:gd name="connsiteY137" fmla="*/ 2040655 h 3838431"/>
                <a:gd name="connsiteX138" fmla="*/ 2831646 w 4215960"/>
                <a:gd name="connsiteY138" fmla="*/ 1929757 h 3838431"/>
                <a:gd name="connsiteX139" fmla="*/ 2618468 w 4215960"/>
                <a:gd name="connsiteY139" fmla="*/ 1626544 h 3838431"/>
                <a:gd name="connsiteX140" fmla="*/ 2220006 w 4215960"/>
                <a:gd name="connsiteY140" fmla="*/ 1487071 h 3838431"/>
                <a:gd name="connsiteX141" fmla="*/ 1983468 w 4215960"/>
                <a:gd name="connsiteY141" fmla="*/ 1174107 h 3838431"/>
                <a:gd name="connsiteX142" fmla="*/ 2017259 w 4215960"/>
                <a:gd name="connsiteY142" fmla="*/ 1149161 h 3838431"/>
                <a:gd name="connsiteX143" fmla="*/ 2076903 w 4215960"/>
                <a:gd name="connsiteY143" fmla="*/ 1232164 h 3838431"/>
                <a:gd name="connsiteX144" fmla="*/ 2097087 w 4215960"/>
                <a:gd name="connsiteY144" fmla="*/ 1214701 h 3838431"/>
                <a:gd name="connsiteX145" fmla="*/ 2140177 w 4215960"/>
                <a:gd name="connsiteY145" fmla="*/ 1245545 h 3838431"/>
                <a:gd name="connsiteX146" fmla="*/ 2228850 w 4215960"/>
                <a:gd name="connsiteY146" fmla="*/ 1191796 h 3838431"/>
                <a:gd name="connsiteX147" fmla="*/ 2244952 w 4215960"/>
                <a:gd name="connsiteY147" fmla="*/ 1171386 h 3838431"/>
                <a:gd name="connsiteX148" fmla="*/ 2303235 w 4215960"/>
                <a:gd name="connsiteY148" fmla="*/ 1171612 h 3838431"/>
                <a:gd name="connsiteX149" fmla="*/ 2319338 w 4215960"/>
                <a:gd name="connsiteY149" fmla="*/ 1138502 h 3838431"/>
                <a:gd name="connsiteX150" fmla="*/ 2300514 w 4215960"/>
                <a:gd name="connsiteY150" fmla="*/ 1112875 h 3838431"/>
                <a:gd name="connsiteX151" fmla="*/ 2233386 w 4215960"/>
                <a:gd name="connsiteY151" fmla="*/ 1132832 h 3838431"/>
                <a:gd name="connsiteX152" fmla="*/ 2211614 w 4215960"/>
                <a:gd name="connsiteY152" fmla="*/ 1079311 h 3838431"/>
                <a:gd name="connsiteX153" fmla="*/ 2232932 w 4215960"/>
                <a:gd name="connsiteY153" fmla="*/ 1049601 h 3838431"/>
                <a:gd name="connsiteX154" fmla="*/ 2176462 w 4215960"/>
                <a:gd name="connsiteY154" fmla="*/ 946187 h 3838431"/>
                <a:gd name="connsiteX155" fmla="*/ 2127931 w 4215960"/>
                <a:gd name="connsiteY155" fmla="*/ 984968 h 3838431"/>
                <a:gd name="connsiteX156" fmla="*/ 2038576 w 4215960"/>
                <a:gd name="connsiteY156" fmla="*/ 930312 h 3838431"/>
                <a:gd name="connsiteX157" fmla="*/ 2090510 w 4215960"/>
                <a:gd name="connsiteY157" fmla="*/ 837783 h 3838431"/>
                <a:gd name="connsiteX158" fmla="*/ 2047648 w 4215960"/>
                <a:gd name="connsiteY158" fmla="*/ 716680 h 3838431"/>
                <a:gd name="connsiteX159" fmla="*/ 2062389 w 4215960"/>
                <a:gd name="connsiteY159" fmla="*/ 592628 h 3838431"/>
                <a:gd name="connsiteX160" fmla="*/ 2157639 w 4215960"/>
                <a:gd name="connsiteY160" fmla="*/ 518923 h 3838431"/>
                <a:gd name="connsiteX161" fmla="*/ 2262868 w 4215960"/>
                <a:gd name="connsiteY161" fmla="*/ 496471 h 3838431"/>
                <a:gd name="connsiteX162" fmla="*/ 2199821 w 4215960"/>
                <a:gd name="connsiteY162" fmla="*/ 406664 h 3838431"/>
                <a:gd name="connsiteX163" fmla="*/ 2182585 w 4215960"/>
                <a:gd name="connsiteY163" fmla="*/ 451341 h 3838431"/>
                <a:gd name="connsiteX164" fmla="*/ 2139270 w 4215960"/>
                <a:gd name="connsiteY164" fmla="*/ 404170 h 3838431"/>
                <a:gd name="connsiteX165" fmla="*/ 2160588 w 4215960"/>
                <a:gd name="connsiteY165" fmla="*/ 318898 h 3838431"/>
                <a:gd name="connsiteX166" fmla="*/ 2233612 w 4215960"/>
                <a:gd name="connsiteY166" fmla="*/ 221607 h 3838431"/>
                <a:gd name="connsiteX167" fmla="*/ 2216603 w 4215960"/>
                <a:gd name="connsiteY167" fmla="*/ 115018 h 3838431"/>
                <a:gd name="connsiteX168" fmla="*/ 2045381 w 4215960"/>
                <a:gd name="connsiteY168" fmla="*/ 124769 h 3838431"/>
                <a:gd name="connsiteX169" fmla="*/ 2026103 w 4215960"/>
                <a:gd name="connsiteY169" fmla="*/ 167406 h 3838431"/>
                <a:gd name="connsiteX170" fmla="*/ 1993900 w 4215960"/>
                <a:gd name="connsiteY170" fmla="*/ 99823 h 3838431"/>
                <a:gd name="connsiteX171" fmla="*/ 1964190 w 4215960"/>
                <a:gd name="connsiteY171" fmla="*/ 140191 h 3838431"/>
                <a:gd name="connsiteX172" fmla="*/ 1778681 w 4215960"/>
                <a:gd name="connsiteY172" fmla="*/ 173755 h 3838431"/>
                <a:gd name="connsiteX0" fmla="*/ 1778681 w 4215960"/>
                <a:gd name="connsiteY0" fmla="*/ 168656 h 3833332"/>
                <a:gd name="connsiteX1" fmla="*/ 1452562 w 4215960"/>
                <a:gd name="connsiteY1" fmla="*/ 10813 h 3833332"/>
                <a:gd name="connsiteX2" fmla="*/ 1455962 w 4215960"/>
                <a:gd name="connsiteY2" fmla="*/ 14896 h 3833332"/>
                <a:gd name="connsiteX3" fmla="*/ 1135287 w 4215960"/>
                <a:gd name="connsiteY3" fmla="*/ 22833 h 3833332"/>
                <a:gd name="connsiteX4" fmla="*/ 868587 w 4215960"/>
                <a:gd name="connsiteY4" fmla="*/ 56170 h 3833332"/>
                <a:gd name="connsiteX5" fmla="*/ 362857 w 4215960"/>
                <a:gd name="connsiteY5" fmla="*/ 257329 h 3833332"/>
                <a:gd name="connsiteX6" fmla="*/ 312057 w 4215960"/>
                <a:gd name="connsiteY6" fmla="*/ 271844 h 3833332"/>
                <a:gd name="connsiteX7" fmla="*/ 239485 w 4215960"/>
                <a:gd name="connsiteY7" fmla="*/ 322644 h 3833332"/>
                <a:gd name="connsiteX8" fmla="*/ 210457 w 4215960"/>
                <a:gd name="connsiteY8" fmla="*/ 329901 h 3833332"/>
                <a:gd name="connsiteX9" fmla="*/ 159657 w 4215960"/>
                <a:gd name="connsiteY9" fmla="*/ 358929 h 3833332"/>
                <a:gd name="connsiteX10" fmla="*/ 130628 w 4215960"/>
                <a:gd name="connsiteY10" fmla="*/ 387958 h 3833332"/>
                <a:gd name="connsiteX11" fmla="*/ 108857 w 4215960"/>
                <a:gd name="connsiteY11" fmla="*/ 409729 h 3833332"/>
                <a:gd name="connsiteX12" fmla="*/ 94343 w 4215960"/>
                <a:gd name="connsiteY12" fmla="*/ 424244 h 3833332"/>
                <a:gd name="connsiteX13" fmla="*/ 43543 w 4215960"/>
                <a:gd name="connsiteY13" fmla="*/ 504072 h 3833332"/>
                <a:gd name="connsiteX14" fmla="*/ 14514 w 4215960"/>
                <a:gd name="connsiteY14" fmla="*/ 583901 h 3833332"/>
                <a:gd name="connsiteX15" fmla="*/ 0 w 4215960"/>
                <a:gd name="connsiteY15" fmla="*/ 641958 h 3833332"/>
                <a:gd name="connsiteX16" fmla="*/ 7257 w 4215960"/>
                <a:gd name="connsiteY16" fmla="*/ 1614415 h 3833332"/>
                <a:gd name="connsiteX17" fmla="*/ 29028 w 4215960"/>
                <a:gd name="connsiteY17" fmla="*/ 1716015 h 3833332"/>
                <a:gd name="connsiteX18" fmla="*/ 43543 w 4215960"/>
                <a:gd name="connsiteY18" fmla="*/ 1752301 h 3833332"/>
                <a:gd name="connsiteX19" fmla="*/ 58057 w 4215960"/>
                <a:gd name="connsiteY19" fmla="*/ 1817615 h 3833332"/>
                <a:gd name="connsiteX20" fmla="*/ 79828 w 4215960"/>
                <a:gd name="connsiteY20" fmla="*/ 1868415 h 3833332"/>
                <a:gd name="connsiteX21" fmla="*/ 116114 w 4215960"/>
                <a:gd name="connsiteY21" fmla="*/ 1984529 h 3833332"/>
                <a:gd name="connsiteX22" fmla="*/ 137885 w 4215960"/>
                <a:gd name="connsiteY22" fmla="*/ 2049844 h 3833332"/>
                <a:gd name="connsiteX23" fmla="*/ 145143 w 4215960"/>
                <a:gd name="connsiteY23" fmla="*/ 2071615 h 3833332"/>
                <a:gd name="connsiteX24" fmla="*/ 166914 w 4215960"/>
                <a:gd name="connsiteY24" fmla="*/ 2115158 h 3833332"/>
                <a:gd name="connsiteX25" fmla="*/ 188685 w 4215960"/>
                <a:gd name="connsiteY25" fmla="*/ 2165958 h 3833332"/>
                <a:gd name="connsiteX26" fmla="*/ 195943 w 4215960"/>
                <a:gd name="connsiteY26" fmla="*/ 2194987 h 3833332"/>
                <a:gd name="connsiteX27" fmla="*/ 232228 w 4215960"/>
                <a:gd name="connsiteY27" fmla="*/ 2245787 h 3833332"/>
                <a:gd name="connsiteX28" fmla="*/ 254000 w 4215960"/>
                <a:gd name="connsiteY28" fmla="*/ 2303844 h 3833332"/>
                <a:gd name="connsiteX29" fmla="*/ 275771 w 4215960"/>
                <a:gd name="connsiteY29" fmla="*/ 2325615 h 3833332"/>
                <a:gd name="connsiteX30" fmla="*/ 312057 w 4215960"/>
                <a:gd name="connsiteY30" fmla="*/ 2398187 h 3833332"/>
                <a:gd name="connsiteX31" fmla="*/ 348343 w 4215960"/>
                <a:gd name="connsiteY31" fmla="*/ 2448987 h 3833332"/>
                <a:gd name="connsiteX32" fmla="*/ 355600 w 4215960"/>
                <a:gd name="connsiteY32" fmla="*/ 2470758 h 3833332"/>
                <a:gd name="connsiteX33" fmla="*/ 406400 w 4215960"/>
                <a:gd name="connsiteY33" fmla="*/ 2536072 h 3833332"/>
                <a:gd name="connsiteX34" fmla="*/ 435428 w 4215960"/>
                <a:gd name="connsiteY34" fmla="*/ 2601387 h 3833332"/>
                <a:gd name="connsiteX35" fmla="*/ 457200 w 4215960"/>
                <a:gd name="connsiteY35" fmla="*/ 2630415 h 3833332"/>
                <a:gd name="connsiteX36" fmla="*/ 471714 w 4215960"/>
                <a:gd name="connsiteY36" fmla="*/ 2688472 h 3833332"/>
                <a:gd name="connsiteX37" fmla="*/ 478971 w 4215960"/>
                <a:gd name="connsiteY37" fmla="*/ 2710244 h 3833332"/>
                <a:gd name="connsiteX38" fmla="*/ 486228 w 4215960"/>
                <a:gd name="connsiteY38" fmla="*/ 2739272 h 3833332"/>
                <a:gd name="connsiteX39" fmla="*/ 493485 w 4215960"/>
                <a:gd name="connsiteY39" fmla="*/ 2804587 h 3833332"/>
                <a:gd name="connsiteX40" fmla="*/ 515257 w 4215960"/>
                <a:gd name="connsiteY40" fmla="*/ 2862644 h 3833332"/>
                <a:gd name="connsiteX41" fmla="*/ 544285 w 4215960"/>
                <a:gd name="connsiteY41" fmla="*/ 2906187 h 3833332"/>
                <a:gd name="connsiteX42" fmla="*/ 573314 w 4215960"/>
                <a:gd name="connsiteY42" fmla="*/ 2956987 h 3833332"/>
                <a:gd name="connsiteX43" fmla="*/ 602343 w 4215960"/>
                <a:gd name="connsiteY43" fmla="*/ 2978758 h 3833332"/>
                <a:gd name="connsiteX44" fmla="*/ 645885 w 4215960"/>
                <a:gd name="connsiteY44" fmla="*/ 3022301 h 3833332"/>
                <a:gd name="connsiteX45" fmla="*/ 674914 w 4215960"/>
                <a:gd name="connsiteY45" fmla="*/ 3044072 h 3833332"/>
                <a:gd name="connsiteX46" fmla="*/ 711200 w 4215960"/>
                <a:gd name="connsiteY46" fmla="*/ 3087615 h 3833332"/>
                <a:gd name="connsiteX47" fmla="*/ 740228 w 4215960"/>
                <a:gd name="connsiteY47" fmla="*/ 3109387 h 3833332"/>
                <a:gd name="connsiteX48" fmla="*/ 812800 w 4215960"/>
                <a:gd name="connsiteY48" fmla="*/ 3174701 h 3833332"/>
                <a:gd name="connsiteX49" fmla="*/ 849085 w 4215960"/>
                <a:gd name="connsiteY49" fmla="*/ 3218244 h 3833332"/>
                <a:gd name="connsiteX50" fmla="*/ 870857 w 4215960"/>
                <a:gd name="connsiteY50" fmla="*/ 3232758 h 3833332"/>
                <a:gd name="connsiteX51" fmla="*/ 907143 w 4215960"/>
                <a:gd name="connsiteY51" fmla="*/ 3276301 h 3833332"/>
                <a:gd name="connsiteX52" fmla="*/ 936171 w 4215960"/>
                <a:gd name="connsiteY52" fmla="*/ 3298072 h 3833332"/>
                <a:gd name="connsiteX53" fmla="*/ 1030514 w 4215960"/>
                <a:gd name="connsiteY53" fmla="*/ 3341615 h 3833332"/>
                <a:gd name="connsiteX54" fmla="*/ 1480457 w 4215960"/>
                <a:gd name="connsiteY54" fmla="*/ 3327101 h 3833332"/>
                <a:gd name="connsiteX55" fmla="*/ 1531257 w 4215960"/>
                <a:gd name="connsiteY55" fmla="*/ 3312587 h 3833332"/>
                <a:gd name="connsiteX56" fmla="*/ 1618343 w 4215960"/>
                <a:gd name="connsiteY56" fmla="*/ 3305329 h 3833332"/>
                <a:gd name="connsiteX57" fmla="*/ 1698171 w 4215960"/>
                <a:gd name="connsiteY57" fmla="*/ 3290815 h 3833332"/>
                <a:gd name="connsiteX58" fmla="*/ 1756228 w 4215960"/>
                <a:gd name="connsiteY58" fmla="*/ 3283558 h 3833332"/>
                <a:gd name="connsiteX59" fmla="*/ 1785257 w 4215960"/>
                <a:gd name="connsiteY59" fmla="*/ 3269044 h 3833332"/>
                <a:gd name="connsiteX60" fmla="*/ 1850571 w 4215960"/>
                <a:gd name="connsiteY60" fmla="*/ 3247272 h 3833332"/>
                <a:gd name="connsiteX61" fmla="*/ 1886857 w 4215960"/>
                <a:gd name="connsiteY61" fmla="*/ 3232758 h 3833332"/>
                <a:gd name="connsiteX62" fmla="*/ 1988457 w 4215960"/>
                <a:gd name="connsiteY62" fmla="*/ 3218244 h 3833332"/>
                <a:gd name="connsiteX63" fmla="*/ 2017485 w 4215960"/>
                <a:gd name="connsiteY63" fmla="*/ 3210987 h 3833332"/>
                <a:gd name="connsiteX64" fmla="*/ 2637971 w 4215960"/>
                <a:gd name="connsiteY64" fmla="*/ 3557741 h 3833332"/>
                <a:gd name="connsiteX65" fmla="*/ 2724375 w 4215960"/>
                <a:gd name="connsiteY65" fmla="*/ 3743931 h 3833332"/>
                <a:gd name="connsiteX66" fmla="*/ 2784700 w 4215960"/>
                <a:gd name="connsiteY66" fmla="*/ 3802669 h 3833332"/>
                <a:gd name="connsiteX67" fmla="*/ 2795812 w 4215960"/>
                <a:gd name="connsiteY67" fmla="*/ 3772506 h 3833332"/>
                <a:gd name="connsiteX68" fmla="*/ 2841850 w 4215960"/>
                <a:gd name="connsiteY68" fmla="*/ 3745518 h 3833332"/>
                <a:gd name="connsiteX69" fmla="*/ 2892650 w 4215960"/>
                <a:gd name="connsiteY69" fmla="*/ 3818544 h 3833332"/>
                <a:gd name="connsiteX70" fmla="*/ 2941863 w 4215960"/>
                <a:gd name="connsiteY70" fmla="*/ 3821719 h 3833332"/>
                <a:gd name="connsiteX71" fmla="*/ 2897412 w 4215960"/>
                <a:gd name="connsiteY71" fmla="*/ 3728057 h 3833332"/>
                <a:gd name="connsiteX72" fmla="*/ 2854550 w 4215960"/>
                <a:gd name="connsiteY72" fmla="*/ 3659794 h 3833332"/>
                <a:gd name="connsiteX73" fmla="*/ 2897413 w 4215960"/>
                <a:gd name="connsiteY73" fmla="*/ 3643918 h 3833332"/>
                <a:gd name="connsiteX74" fmla="*/ 2878362 w 4215960"/>
                <a:gd name="connsiteY74" fmla="*/ 3602644 h 3833332"/>
                <a:gd name="connsiteX75" fmla="*/ 2930750 w 4215960"/>
                <a:gd name="connsiteY75" fmla="*/ 3612169 h 3833332"/>
                <a:gd name="connsiteX76" fmla="*/ 2910113 w 4215960"/>
                <a:gd name="connsiteY76" fmla="*/ 3578831 h 3833332"/>
                <a:gd name="connsiteX77" fmla="*/ 2931432 w 4215960"/>
                <a:gd name="connsiteY77" fmla="*/ 3562277 h 3833332"/>
                <a:gd name="connsiteX78" fmla="*/ 3052535 w 4215960"/>
                <a:gd name="connsiteY78" fmla="*/ 3647550 h 3833332"/>
                <a:gd name="connsiteX79" fmla="*/ 3087912 w 4215960"/>
                <a:gd name="connsiteY79" fmla="*/ 3634393 h 3833332"/>
                <a:gd name="connsiteX80" fmla="*/ 3140299 w 4215960"/>
                <a:gd name="connsiteY80" fmla="*/ 3699482 h 3833332"/>
                <a:gd name="connsiteX81" fmla="*/ 3160937 w 4215960"/>
                <a:gd name="connsiteY81" fmla="*/ 3758219 h 3833332"/>
                <a:gd name="connsiteX82" fmla="*/ 3268887 w 4215960"/>
                <a:gd name="connsiteY82" fmla="*/ 3777268 h 3833332"/>
                <a:gd name="connsiteX83" fmla="*/ 3208563 w 4215960"/>
                <a:gd name="connsiteY83" fmla="*/ 3710593 h 3833332"/>
                <a:gd name="connsiteX84" fmla="*/ 3205387 w 4215960"/>
                <a:gd name="connsiteY84" fmla="*/ 3642331 h 3833332"/>
                <a:gd name="connsiteX85" fmla="*/ 3259362 w 4215960"/>
                <a:gd name="connsiteY85" fmla="*/ 3697894 h 3833332"/>
                <a:gd name="connsiteX86" fmla="*/ 3308575 w 4215960"/>
                <a:gd name="connsiteY86" fmla="*/ 3702656 h 3833332"/>
                <a:gd name="connsiteX87" fmla="*/ 3302225 w 4215960"/>
                <a:gd name="connsiteY87" fmla="*/ 3653444 h 3833332"/>
                <a:gd name="connsiteX88" fmla="*/ 3362550 w 4215960"/>
                <a:gd name="connsiteY88" fmla="*/ 3658206 h 3833332"/>
                <a:gd name="connsiteX89" fmla="*/ 3424462 w 4215960"/>
                <a:gd name="connsiteY89" fmla="*/ 3701068 h 3833332"/>
                <a:gd name="connsiteX90" fmla="*/ 3456212 w 4215960"/>
                <a:gd name="connsiteY90" fmla="*/ 3688369 h 3833332"/>
                <a:gd name="connsiteX91" fmla="*/ 3449863 w 4215960"/>
                <a:gd name="connsiteY91" fmla="*/ 3653444 h 3833332"/>
                <a:gd name="connsiteX92" fmla="*/ 3491138 w 4215960"/>
                <a:gd name="connsiteY92" fmla="*/ 3629632 h 3833332"/>
                <a:gd name="connsiteX93" fmla="*/ 3575275 w 4215960"/>
                <a:gd name="connsiteY93" fmla="*/ 3686782 h 3833332"/>
                <a:gd name="connsiteX94" fmla="*/ 3592738 w 4215960"/>
                <a:gd name="connsiteY94" fmla="*/ 3585184 h 3833332"/>
                <a:gd name="connsiteX95" fmla="*/ 3567338 w 4215960"/>
                <a:gd name="connsiteY95" fmla="*/ 3562958 h 3833332"/>
                <a:gd name="connsiteX96" fmla="*/ 3494312 w 4215960"/>
                <a:gd name="connsiteY96" fmla="*/ 3520095 h 3833332"/>
                <a:gd name="connsiteX97" fmla="*/ 3516537 w 4215960"/>
                <a:gd name="connsiteY97" fmla="*/ 3494696 h 3833332"/>
                <a:gd name="connsiteX98" fmla="*/ 3537175 w 4215960"/>
                <a:gd name="connsiteY98" fmla="*/ 3472470 h 3833332"/>
                <a:gd name="connsiteX99" fmla="*/ 3591150 w 4215960"/>
                <a:gd name="connsiteY99" fmla="*/ 3504221 h 3833332"/>
                <a:gd name="connsiteX100" fmla="*/ 3597500 w 4215960"/>
                <a:gd name="connsiteY100" fmla="*/ 3459771 h 3833332"/>
                <a:gd name="connsiteX101" fmla="*/ 3541937 w 4215960"/>
                <a:gd name="connsiteY101" fmla="*/ 3435958 h 3833332"/>
                <a:gd name="connsiteX102" fmla="*/ 3540350 w 4215960"/>
                <a:gd name="connsiteY102" fmla="*/ 3426434 h 3833332"/>
                <a:gd name="connsiteX103" fmla="*/ 3527649 w 4215960"/>
                <a:gd name="connsiteY103" fmla="*/ 3388335 h 3833332"/>
                <a:gd name="connsiteX104" fmla="*/ 3533999 w 4215960"/>
                <a:gd name="connsiteY104" fmla="*/ 3340709 h 3833332"/>
                <a:gd name="connsiteX105" fmla="*/ 3545112 w 4215960"/>
                <a:gd name="connsiteY105" fmla="*/ 3285146 h 3833332"/>
                <a:gd name="connsiteX106" fmla="*/ 3507012 w 4215960"/>
                <a:gd name="connsiteY106" fmla="*/ 3254984 h 3833332"/>
                <a:gd name="connsiteX107" fmla="*/ 3540349 w 4215960"/>
                <a:gd name="connsiteY107" fmla="*/ 3245459 h 3833332"/>
                <a:gd name="connsiteX108" fmla="*/ 3518124 w 4215960"/>
                <a:gd name="connsiteY108" fmla="*/ 3208946 h 3833332"/>
                <a:gd name="connsiteX109" fmla="*/ 3556225 w 4215960"/>
                <a:gd name="connsiteY109" fmla="*/ 3204185 h 3833332"/>
                <a:gd name="connsiteX110" fmla="*/ 3562574 w 4215960"/>
                <a:gd name="connsiteY110" fmla="*/ 3170846 h 3833332"/>
                <a:gd name="connsiteX111" fmla="*/ 3624488 w 4215960"/>
                <a:gd name="connsiteY111" fmla="*/ 3180373 h 3833332"/>
                <a:gd name="connsiteX112" fmla="*/ 3657601 w 4215960"/>
                <a:gd name="connsiteY112" fmla="*/ 3195565 h 3833332"/>
                <a:gd name="connsiteX113" fmla="*/ 3623808 w 4215960"/>
                <a:gd name="connsiteY113" fmla="*/ 3236613 h 3833332"/>
                <a:gd name="connsiteX114" fmla="*/ 3662816 w 4215960"/>
                <a:gd name="connsiteY114" fmla="*/ 3344109 h 3833332"/>
                <a:gd name="connsiteX115" fmla="*/ 3715203 w 4215960"/>
                <a:gd name="connsiteY115" fmla="*/ 3375407 h 3833332"/>
                <a:gd name="connsiteX116" fmla="*/ 3767137 w 4215960"/>
                <a:gd name="connsiteY116" fmla="*/ 3333225 h 3833332"/>
                <a:gd name="connsiteX117" fmla="*/ 3852862 w 4215960"/>
                <a:gd name="connsiteY117" fmla="*/ 3284692 h 3833332"/>
                <a:gd name="connsiteX118" fmla="*/ 3835626 w 4215960"/>
                <a:gd name="connsiteY118" fmla="*/ 3195791 h 3833332"/>
                <a:gd name="connsiteX119" fmla="*/ 3912960 w 4215960"/>
                <a:gd name="connsiteY119" fmla="*/ 3063122 h 3833332"/>
                <a:gd name="connsiteX120" fmla="*/ 4205514 w 4215960"/>
                <a:gd name="connsiteY120" fmla="*/ 2729974 h 3833332"/>
                <a:gd name="connsiteX121" fmla="*/ 4124097 w 4215960"/>
                <a:gd name="connsiteY121" fmla="*/ 2720902 h 3833332"/>
                <a:gd name="connsiteX122" fmla="*/ 4128634 w 4215960"/>
                <a:gd name="connsiteY122" fmla="*/ 2629054 h 3833332"/>
                <a:gd name="connsiteX123" fmla="*/ 4079647 w 4215960"/>
                <a:gd name="connsiteY123" fmla="*/ 2603882 h 3833332"/>
                <a:gd name="connsiteX124" fmla="*/ 3995510 w 4215960"/>
                <a:gd name="connsiteY124" fmla="*/ 2635404 h 3833332"/>
                <a:gd name="connsiteX125" fmla="*/ 3958771 w 4215960"/>
                <a:gd name="connsiteY125" fmla="*/ 2599119 h 3833332"/>
                <a:gd name="connsiteX126" fmla="*/ 4003448 w 4215960"/>
                <a:gd name="connsiteY126" fmla="*/ 2576214 h 3833332"/>
                <a:gd name="connsiteX127" fmla="*/ 3874181 w 4215960"/>
                <a:gd name="connsiteY127" fmla="*/ 2363035 h 3833332"/>
                <a:gd name="connsiteX128" fmla="*/ 3889147 w 4215960"/>
                <a:gd name="connsiteY128" fmla="*/ 2332872 h 3833332"/>
                <a:gd name="connsiteX129" fmla="*/ 3865562 w 4215960"/>
                <a:gd name="connsiteY129" fmla="*/ 2217212 h 3833332"/>
                <a:gd name="connsiteX130" fmla="*/ 3706813 w 4215960"/>
                <a:gd name="connsiteY130" fmla="*/ 2206326 h 3833332"/>
                <a:gd name="connsiteX131" fmla="*/ 3673475 w 4215960"/>
                <a:gd name="connsiteY131" fmla="*/ 2255084 h 3833332"/>
                <a:gd name="connsiteX132" fmla="*/ 3584575 w 4215960"/>
                <a:gd name="connsiteY132" fmla="*/ 2269600 h 3833332"/>
                <a:gd name="connsiteX133" fmla="*/ 3590925 w 4215960"/>
                <a:gd name="connsiteY133" fmla="*/ 2247601 h 3833332"/>
                <a:gd name="connsiteX134" fmla="*/ 3537403 w 4215960"/>
                <a:gd name="connsiteY134" fmla="*/ 2231500 h 3833332"/>
                <a:gd name="connsiteX135" fmla="*/ 3512684 w 4215960"/>
                <a:gd name="connsiteY135" fmla="*/ 2066399 h 3833332"/>
                <a:gd name="connsiteX136" fmla="*/ 3232377 w 4215960"/>
                <a:gd name="connsiteY136" fmla="*/ 1999724 h 3833332"/>
                <a:gd name="connsiteX137" fmla="*/ 3096078 w 4215960"/>
                <a:gd name="connsiteY137" fmla="*/ 2043040 h 3833332"/>
                <a:gd name="connsiteX138" fmla="*/ 2964089 w 4215960"/>
                <a:gd name="connsiteY138" fmla="*/ 2035556 h 3833332"/>
                <a:gd name="connsiteX139" fmla="*/ 2831646 w 4215960"/>
                <a:gd name="connsiteY139" fmla="*/ 1924658 h 3833332"/>
                <a:gd name="connsiteX140" fmla="*/ 2618468 w 4215960"/>
                <a:gd name="connsiteY140" fmla="*/ 1621445 h 3833332"/>
                <a:gd name="connsiteX141" fmla="*/ 2220006 w 4215960"/>
                <a:gd name="connsiteY141" fmla="*/ 1481972 h 3833332"/>
                <a:gd name="connsiteX142" fmla="*/ 1983468 w 4215960"/>
                <a:gd name="connsiteY142" fmla="*/ 1169008 h 3833332"/>
                <a:gd name="connsiteX143" fmla="*/ 2017259 w 4215960"/>
                <a:gd name="connsiteY143" fmla="*/ 1144062 h 3833332"/>
                <a:gd name="connsiteX144" fmla="*/ 2076903 w 4215960"/>
                <a:gd name="connsiteY144" fmla="*/ 1227065 h 3833332"/>
                <a:gd name="connsiteX145" fmla="*/ 2097087 w 4215960"/>
                <a:gd name="connsiteY145" fmla="*/ 1209602 h 3833332"/>
                <a:gd name="connsiteX146" fmla="*/ 2140177 w 4215960"/>
                <a:gd name="connsiteY146" fmla="*/ 1240446 h 3833332"/>
                <a:gd name="connsiteX147" fmla="*/ 2228850 w 4215960"/>
                <a:gd name="connsiteY147" fmla="*/ 1186697 h 3833332"/>
                <a:gd name="connsiteX148" fmla="*/ 2244952 w 4215960"/>
                <a:gd name="connsiteY148" fmla="*/ 1166287 h 3833332"/>
                <a:gd name="connsiteX149" fmla="*/ 2303235 w 4215960"/>
                <a:gd name="connsiteY149" fmla="*/ 1166513 h 3833332"/>
                <a:gd name="connsiteX150" fmla="*/ 2319338 w 4215960"/>
                <a:gd name="connsiteY150" fmla="*/ 1133403 h 3833332"/>
                <a:gd name="connsiteX151" fmla="*/ 2300514 w 4215960"/>
                <a:gd name="connsiteY151" fmla="*/ 1107776 h 3833332"/>
                <a:gd name="connsiteX152" fmla="*/ 2233386 w 4215960"/>
                <a:gd name="connsiteY152" fmla="*/ 1127733 h 3833332"/>
                <a:gd name="connsiteX153" fmla="*/ 2211614 w 4215960"/>
                <a:gd name="connsiteY153" fmla="*/ 1074212 h 3833332"/>
                <a:gd name="connsiteX154" fmla="*/ 2232932 w 4215960"/>
                <a:gd name="connsiteY154" fmla="*/ 1044502 h 3833332"/>
                <a:gd name="connsiteX155" fmla="*/ 2176462 w 4215960"/>
                <a:gd name="connsiteY155" fmla="*/ 941088 h 3833332"/>
                <a:gd name="connsiteX156" fmla="*/ 2127931 w 4215960"/>
                <a:gd name="connsiteY156" fmla="*/ 979869 h 3833332"/>
                <a:gd name="connsiteX157" fmla="*/ 2038576 w 4215960"/>
                <a:gd name="connsiteY157" fmla="*/ 925213 h 3833332"/>
                <a:gd name="connsiteX158" fmla="*/ 2090510 w 4215960"/>
                <a:gd name="connsiteY158" fmla="*/ 832684 h 3833332"/>
                <a:gd name="connsiteX159" fmla="*/ 2047648 w 4215960"/>
                <a:gd name="connsiteY159" fmla="*/ 711581 h 3833332"/>
                <a:gd name="connsiteX160" fmla="*/ 2062389 w 4215960"/>
                <a:gd name="connsiteY160" fmla="*/ 587529 h 3833332"/>
                <a:gd name="connsiteX161" fmla="*/ 2157639 w 4215960"/>
                <a:gd name="connsiteY161" fmla="*/ 513824 h 3833332"/>
                <a:gd name="connsiteX162" fmla="*/ 2262868 w 4215960"/>
                <a:gd name="connsiteY162" fmla="*/ 491372 h 3833332"/>
                <a:gd name="connsiteX163" fmla="*/ 2199821 w 4215960"/>
                <a:gd name="connsiteY163" fmla="*/ 401565 h 3833332"/>
                <a:gd name="connsiteX164" fmla="*/ 2182585 w 4215960"/>
                <a:gd name="connsiteY164" fmla="*/ 446242 h 3833332"/>
                <a:gd name="connsiteX165" fmla="*/ 2139270 w 4215960"/>
                <a:gd name="connsiteY165" fmla="*/ 399071 h 3833332"/>
                <a:gd name="connsiteX166" fmla="*/ 2160588 w 4215960"/>
                <a:gd name="connsiteY166" fmla="*/ 313799 h 3833332"/>
                <a:gd name="connsiteX167" fmla="*/ 2233612 w 4215960"/>
                <a:gd name="connsiteY167" fmla="*/ 216508 h 3833332"/>
                <a:gd name="connsiteX168" fmla="*/ 2216603 w 4215960"/>
                <a:gd name="connsiteY168" fmla="*/ 109919 h 3833332"/>
                <a:gd name="connsiteX169" fmla="*/ 2045381 w 4215960"/>
                <a:gd name="connsiteY169" fmla="*/ 119670 h 3833332"/>
                <a:gd name="connsiteX170" fmla="*/ 2026103 w 4215960"/>
                <a:gd name="connsiteY170" fmla="*/ 162307 h 3833332"/>
                <a:gd name="connsiteX171" fmla="*/ 1993900 w 4215960"/>
                <a:gd name="connsiteY171" fmla="*/ 94724 h 3833332"/>
                <a:gd name="connsiteX172" fmla="*/ 1964190 w 4215960"/>
                <a:gd name="connsiteY172" fmla="*/ 135092 h 3833332"/>
                <a:gd name="connsiteX173" fmla="*/ 1778681 w 4215960"/>
                <a:gd name="connsiteY173" fmla="*/ 168656 h 3833332"/>
                <a:gd name="connsiteX0" fmla="*/ 1778681 w 4215960"/>
                <a:gd name="connsiteY0" fmla="*/ 307777 h 3972453"/>
                <a:gd name="connsiteX1" fmla="*/ 1452562 w 4215960"/>
                <a:gd name="connsiteY1" fmla="*/ 149934 h 3972453"/>
                <a:gd name="connsiteX2" fmla="*/ 1492474 w 4215960"/>
                <a:gd name="connsiteY2" fmla="*/ 29 h 3972453"/>
                <a:gd name="connsiteX3" fmla="*/ 1135287 w 4215960"/>
                <a:gd name="connsiteY3" fmla="*/ 161954 h 3972453"/>
                <a:gd name="connsiteX4" fmla="*/ 868587 w 4215960"/>
                <a:gd name="connsiteY4" fmla="*/ 195291 h 3972453"/>
                <a:gd name="connsiteX5" fmla="*/ 362857 w 4215960"/>
                <a:gd name="connsiteY5" fmla="*/ 396450 h 3972453"/>
                <a:gd name="connsiteX6" fmla="*/ 312057 w 4215960"/>
                <a:gd name="connsiteY6" fmla="*/ 410965 h 3972453"/>
                <a:gd name="connsiteX7" fmla="*/ 239485 w 4215960"/>
                <a:gd name="connsiteY7" fmla="*/ 461765 h 3972453"/>
                <a:gd name="connsiteX8" fmla="*/ 210457 w 4215960"/>
                <a:gd name="connsiteY8" fmla="*/ 469022 h 3972453"/>
                <a:gd name="connsiteX9" fmla="*/ 159657 w 4215960"/>
                <a:gd name="connsiteY9" fmla="*/ 498050 h 3972453"/>
                <a:gd name="connsiteX10" fmla="*/ 130628 w 4215960"/>
                <a:gd name="connsiteY10" fmla="*/ 527079 h 3972453"/>
                <a:gd name="connsiteX11" fmla="*/ 108857 w 4215960"/>
                <a:gd name="connsiteY11" fmla="*/ 548850 h 3972453"/>
                <a:gd name="connsiteX12" fmla="*/ 94343 w 4215960"/>
                <a:gd name="connsiteY12" fmla="*/ 563365 h 3972453"/>
                <a:gd name="connsiteX13" fmla="*/ 43543 w 4215960"/>
                <a:gd name="connsiteY13" fmla="*/ 643193 h 3972453"/>
                <a:gd name="connsiteX14" fmla="*/ 14514 w 4215960"/>
                <a:gd name="connsiteY14" fmla="*/ 723022 h 3972453"/>
                <a:gd name="connsiteX15" fmla="*/ 0 w 4215960"/>
                <a:gd name="connsiteY15" fmla="*/ 781079 h 3972453"/>
                <a:gd name="connsiteX16" fmla="*/ 7257 w 4215960"/>
                <a:gd name="connsiteY16" fmla="*/ 1753536 h 3972453"/>
                <a:gd name="connsiteX17" fmla="*/ 29028 w 4215960"/>
                <a:gd name="connsiteY17" fmla="*/ 1855136 h 3972453"/>
                <a:gd name="connsiteX18" fmla="*/ 43543 w 4215960"/>
                <a:gd name="connsiteY18" fmla="*/ 1891422 h 3972453"/>
                <a:gd name="connsiteX19" fmla="*/ 58057 w 4215960"/>
                <a:gd name="connsiteY19" fmla="*/ 1956736 h 3972453"/>
                <a:gd name="connsiteX20" fmla="*/ 79828 w 4215960"/>
                <a:gd name="connsiteY20" fmla="*/ 2007536 h 3972453"/>
                <a:gd name="connsiteX21" fmla="*/ 116114 w 4215960"/>
                <a:gd name="connsiteY21" fmla="*/ 2123650 h 3972453"/>
                <a:gd name="connsiteX22" fmla="*/ 137885 w 4215960"/>
                <a:gd name="connsiteY22" fmla="*/ 2188965 h 3972453"/>
                <a:gd name="connsiteX23" fmla="*/ 145143 w 4215960"/>
                <a:gd name="connsiteY23" fmla="*/ 2210736 h 3972453"/>
                <a:gd name="connsiteX24" fmla="*/ 166914 w 4215960"/>
                <a:gd name="connsiteY24" fmla="*/ 2254279 h 3972453"/>
                <a:gd name="connsiteX25" fmla="*/ 188685 w 4215960"/>
                <a:gd name="connsiteY25" fmla="*/ 2305079 h 3972453"/>
                <a:gd name="connsiteX26" fmla="*/ 195943 w 4215960"/>
                <a:gd name="connsiteY26" fmla="*/ 2334108 h 3972453"/>
                <a:gd name="connsiteX27" fmla="*/ 232228 w 4215960"/>
                <a:gd name="connsiteY27" fmla="*/ 2384908 h 3972453"/>
                <a:gd name="connsiteX28" fmla="*/ 254000 w 4215960"/>
                <a:gd name="connsiteY28" fmla="*/ 2442965 h 3972453"/>
                <a:gd name="connsiteX29" fmla="*/ 275771 w 4215960"/>
                <a:gd name="connsiteY29" fmla="*/ 2464736 h 3972453"/>
                <a:gd name="connsiteX30" fmla="*/ 312057 w 4215960"/>
                <a:gd name="connsiteY30" fmla="*/ 2537308 h 3972453"/>
                <a:gd name="connsiteX31" fmla="*/ 348343 w 4215960"/>
                <a:gd name="connsiteY31" fmla="*/ 2588108 h 3972453"/>
                <a:gd name="connsiteX32" fmla="*/ 355600 w 4215960"/>
                <a:gd name="connsiteY32" fmla="*/ 2609879 h 3972453"/>
                <a:gd name="connsiteX33" fmla="*/ 406400 w 4215960"/>
                <a:gd name="connsiteY33" fmla="*/ 2675193 h 3972453"/>
                <a:gd name="connsiteX34" fmla="*/ 435428 w 4215960"/>
                <a:gd name="connsiteY34" fmla="*/ 2740508 h 3972453"/>
                <a:gd name="connsiteX35" fmla="*/ 457200 w 4215960"/>
                <a:gd name="connsiteY35" fmla="*/ 2769536 h 3972453"/>
                <a:gd name="connsiteX36" fmla="*/ 471714 w 4215960"/>
                <a:gd name="connsiteY36" fmla="*/ 2827593 h 3972453"/>
                <a:gd name="connsiteX37" fmla="*/ 478971 w 4215960"/>
                <a:gd name="connsiteY37" fmla="*/ 2849365 h 3972453"/>
                <a:gd name="connsiteX38" fmla="*/ 486228 w 4215960"/>
                <a:gd name="connsiteY38" fmla="*/ 2878393 h 3972453"/>
                <a:gd name="connsiteX39" fmla="*/ 493485 w 4215960"/>
                <a:gd name="connsiteY39" fmla="*/ 2943708 h 3972453"/>
                <a:gd name="connsiteX40" fmla="*/ 515257 w 4215960"/>
                <a:gd name="connsiteY40" fmla="*/ 3001765 h 3972453"/>
                <a:gd name="connsiteX41" fmla="*/ 544285 w 4215960"/>
                <a:gd name="connsiteY41" fmla="*/ 3045308 h 3972453"/>
                <a:gd name="connsiteX42" fmla="*/ 573314 w 4215960"/>
                <a:gd name="connsiteY42" fmla="*/ 3096108 h 3972453"/>
                <a:gd name="connsiteX43" fmla="*/ 602343 w 4215960"/>
                <a:gd name="connsiteY43" fmla="*/ 3117879 h 3972453"/>
                <a:gd name="connsiteX44" fmla="*/ 645885 w 4215960"/>
                <a:gd name="connsiteY44" fmla="*/ 3161422 h 3972453"/>
                <a:gd name="connsiteX45" fmla="*/ 674914 w 4215960"/>
                <a:gd name="connsiteY45" fmla="*/ 3183193 h 3972453"/>
                <a:gd name="connsiteX46" fmla="*/ 711200 w 4215960"/>
                <a:gd name="connsiteY46" fmla="*/ 3226736 h 3972453"/>
                <a:gd name="connsiteX47" fmla="*/ 740228 w 4215960"/>
                <a:gd name="connsiteY47" fmla="*/ 3248508 h 3972453"/>
                <a:gd name="connsiteX48" fmla="*/ 812800 w 4215960"/>
                <a:gd name="connsiteY48" fmla="*/ 3313822 h 3972453"/>
                <a:gd name="connsiteX49" fmla="*/ 849085 w 4215960"/>
                <a:gd name="connsiteY49" fmla="*/ 3357365 h 3972453"/>
                <a:gd name="connsiteX50" fmla="*/ 870857 w 4215960"/>
                <a:gd name="connsiteY50" fmla="*/ 3371879 h 3972453"/>
                <a:gd name="connsiteX51" fmla="*/ 907143 w 4215960"/>
                <a:gd name="connsiteY51" fmla="*/ 3415422 h 3972453"/>
                <a:gd name="connsiteX52" fmla="*/ 936171 w 4215960"/>
                <a:gd name="connsiteY52" fmla="*/ 3437193 h 3972453"/>
                <a:gd name="connsiteX53" fmla="*/ 1030514 w 4215960"/>
                <a:gd name="connsiteY53" fmla="*/ 3480736 h 3972453"/>
                <a:gd name="connsiteX54" fmla="*/ 1480457 w 4215960"/>
                <a:gd name="connsiteY54" fmla="*/ 3466222 h 3972453"/>
                <a:gd name="connsiteX55" fmla="*/ 1531257 w 4215960"/>
                <a:gd name="connsiteY55" fmla="*/ 3451708 h 3972453"/>
                <a:gd name="connsiteX56" fmla="*/ 1618343 w 4215960"/>
                <a:gd name="connsiteY56" fmla="*/ 3444450 h 3972453"/>
                <a:gd name="connsiteX57" fmla="*/ 1698171 w 4215960"/>
                <a:gd name="connsiteY57" fmla="*/ 3429936 h 3972453"/>
                <a:gd name="connsiteX58" fmla="*/ 1756228 w 4215960"/>
                <a:gd name="connsiteY58" fmla="*/ 3422679 h 3972453"/>
                <a:gd name="connsiteX59" fmla="*/ 1785257 w 4215960"/>
                <a:gd name="connsiteY59" fmla="*/ 3408165 h 3972453"/>
                <a:gd name="connsiteX60" fmla="*/ 1850571 w 4215960"/>
                <a:gd name="connsiteY60" fmla="*/ 3386393 h 3972453"/>
                <a:gd name="connsiteX61" fmla="*/ 1886857 w 4215960"/>
                <a:gd name="connsiteY61" fmla="*/ 3371879 h 3972453"/>
                <a:gd name="connsiteX62" fmla="*/ 1988457 w 4215960"/>
                <a:gd name="connsiteY62" fmla="*/ 3357365 h 3972453"/>
                <a:gd name="connsiteX63" fmla="*/ 2017485 w 4215960"/>
                <a:gd name="connsiteY63" fmla="*/ 3350108 h 3972453"/>
                <a:gd name="connsiteX64" fmla="*/ 2637971 w 4215960"/>
                <a:gd name="connsiteY64" fmla="*/ 3696862 h 3972453"/>
                <a:gd name="connsiteX65" fmla="*/ 2724375 w 4215960"/>
                <a:gd name="connsiteY65" fmla="*/ 3883052 h 3972453"/>
                <a:gd name="connsiteX66" fmla="*/ 2784700 w 4215960"/>
                <a:gd name="connsiteY66" fmla="*/ 3941790 h 3972453"/>
                <a:gd name="connsiteX67" fmla="*/ 2795812 w 4215960"/>
                <a:gd name="connsiteY67" fmla="*/ 3911627 h 3972453"/>
                <a:gd name="connsiteX68" fmla="*/ 2841850 w 4215960"/>
                <a:gd name="connsiteY68" fmla="*/ 3884639 h 3972453"/>
                <a:gd name="connsiteX69" fmla="*/ 2892650 w 4215960"/>
                <a:gd name="connsiteY69" fmla="*/ 3957665 h 3972453"/>
                <a:gd name="connsiteX70" fmla="*/ 2941863 w 4215960"/>
                <a:gd name="connsiteY70" fmla="*/ 3960840 h 3972453"/>
                <a:gd name="connsiteX71" fmla="*/ 2897412 w 4215960"/>
                <a:gd name="connsiteY71" fmla="*/ 3867178 h 3972453"/>
                <a:gd name="connsiteX72" fmla="*/ 2854550 w 4215960"/>
                <a:gd name="connsiteY72" fmla="*/ 3798915 h 3972453"/>
                <a:gd name="connsiteX73" fmla="*/ 2897413 w 4215960"/>
                <a:gd name="connsiteY73" fmla="*/ 3783039 h 3972453"/>
                <a:gd name="connsiteX74" fmla="*/ 2878362 w 4215960"/>
                <a:gd name="connsiteY74" fmla="*/ 3741765 h 3972453"/>
                <a:gd name="connsiteX75" fmla="*/ 2930750 w 4215960"/>
                <a:gd name="connsiteY75" fmla="*/ 3751290 h 3972453"/>
                <a:gd name="connsiteX76" fmla="*/ 2910113 w 4215960"/>
                <a:gd name="connsiteY76" fmla="*/ 3717952 h 3972453"/>
                <a:gd name="connsiteX77" fmla="*/ 2931432 w 4215960"/>
                <a:gd name="connsiteY77" fmla="*/ 3701398 h 3972453"/>
                <a:gd name="connsiteX78" fmla="*/ 3052535 w 4215960"/>
                <a:gd name="connsiteY78" fmla="*/ 3786671 h 3972453"/>
                <a:gd name="connsiteX79" fmla="*/ 3087912 w 4215960"/>
                <a:gd name="connsiteY79" fmla="*/ 3773514 h 3972453"/>
                <a:gd name="connsiteX80" fmla="*/ 3140299 w 4215960"/>
                <a:gd name="connsiteY80" fmla="*/ 3838603 h 3972453"/>
                <a:gd name="connsiteX81" fmla="*/ 3160937 w 4215960"/>
                <a:gd name="connsiteY81" fmla="*/ 3897340 h 3972453"/>
                <a:gd name="connsiteX82" fmla="*/ 3268887 w 4215960"/>
                <a:gd name="connsiteY82" fmla="*/ 3916389 h 3972453"/>
                <a:gd name="connsiteX83" fmla="*/ 3208563 w 4215960"/>
                <a:gd name="connsiteY83" fmla="*/ 3849714 h 3972453"/>
                <a:gd name="connsiteX84" fmla="*/ 3205387 w 4215960"/>
                <a:gd name="connsiteY84" fmla="*/ 3781452 h 3972453"/>
                <a:gd name="connsiteX85" fmla="*/ 3259362 w 4215960"/>
                <a:gd name="connsiteY85" fmla="*/ 3837015 h 3972453"/>
                <a:gd name="connsiteX86" fmla="*/ 3308575 w 4215960"/>
                <a:gd name="connsiteY86" fmla="*/ 3841777 h 3972453"/>
                <a:gd name="connsiteX87" fmla="*/ 3302225 w 4215960"/>
                <a:gd name="connsiteY87" fmla="*/ 3792565 h 3972453"/>
                <a:gd name="connsiteX88" fmla="*/ 3362550 w 4215960"/>
                <a:gd name="connsiteY88" fmla="*/ 3797327 h 3972453"/>
                <a:gd name="connsiteX89" fmla="*/ 3424462 w 4215960"/>
                <a:gd name="connsiteY89" fmla="*/ 3840189 h 3972453"/>
                <a:gd name="connsiteX90" fmla="*/ 3456212 w 4215960"/>
                <a:gd name="connsiteY90" fmla="*/ 3827490 h 3972453"/>
                <a:gd name="connsiteX91" fmla="*/ 3449863 w 4215960"/>
                <a:gd name="connsiteY91" fmla="*/ 3792565 h 3972453"/>
                <a:gd name="connsiteX92" fmla="*/ 3491138 w 4215960"/>
                <a:gd name="connsiteY92" fmla="*/ 3768753 h 3972453"/>
                <a:gd name="connsiteX93" fmla="*/ 3575275 w 4215960"/>
                <a:gd name="connsiteY93" fmla="*/ 3825903 h 3972453"/>
                <a:gd name="connsiteX94" fmla="*/ 3592738 w 4215960"/>
                <a:gd name="connsiteY94" fmla="*/ 3724305 h 3972453"/>
                <a:gd name="connsiteX95" fmla="*/ 3567338 w 4215960"/>
                <a:gd name="connsiteY95" fmla="*/ 3702079 h 3972453"/>
                <a:gd name="connsiteX96" fmla="*/ 3494312 w 4215960"/>
                <a:gd name="connsiteY96" fmla="*/ 3659216 h 3972453"/>
                <a:gd name="connsiteX97" fmla="*/ 3516537 w 4215960"/>
                <a:gd name="connsiteY97" fmla="*/ 3633817 h 3972453"/>
                <a:gd name="connsiteX98" fmla="*/ 3537175 w 4215960"/>
                <a:gd name="connsiteY98" fmla="*/ 3611591 h 3972453"/>
                <a:gd name="connsiteX99" fmla="*/ 3591150 w 4215960"/>
                <a:gd name="connsiteY99" fmla="*/ 3643342 h 3972453"/>
                <a:gd name="connsiteX100" fmla="*/ 3597500 w 4215960"/>
                <a:gd name="connsiteY100" fmla="*/ 3598892 h 3972453"/>
                <a:gd name="connsiteX101" fmla="*/ 3541937 w 4215960"/>
                <a:gd name="connsiteY101" fmla="*/ 3575079 h 3972453"/>
                <a:gd name="connsiteX102" fmla="*/ 3540350 w 4215960"/>
                <a:gd name="connsiteY102" fmla="*/ 3565555 h 3972453"/>
                <a:gd name="connsiteX103" fmla="*/ 3527649 w 4215960"/>
                <a:gd name="connsiteY103" fmla="*/ 3527456 h 3972453"/>
                <a:gd name="connsiteX104" fmla="*/ 3533999 w 4215960"/>
                <a:gd name="connsiteY104" fmla="*/ 3479830 h 3972453"/>
                <a:gd name="connsiteX105" fmla="*/ 3545112 w 4215960"/>
                <a:gd name="connsiteY105" fmla="*/ 3424267 h 3972453"/>
                <a:gd name="connsiteX106" fmla="*/ 3507012 w 4215960"/>
                <a:gd name="connsiteY106" fmla="*/ 3394105 h 3972453"/>
                <a:gd name="connsiteX107" fmla="*/ 3540349 w 4215960"/>
                <a:gd name="connsiteY107" fmla="*/ 3384580 h 3972453"/>
                <a:gd name="connsiteX108" fmla="*/ 3518124 w 4215960"/>
                <a:gd name="connsiteY108" fmla="*/ 3348067 h 3972453"/>
                <a:gd name="connsiteX109" fmla="*/ 3556225 w 4215960"/>
                <a:gd name="connsiteY109" fmla="*/ 3343306 h 3972453"/>
                <a:gd name="connsiteX110" fmla="*/ 3562574 w 4215960"/>
                <a:gd name="connsiteY110" fmla="*/ 3309967 h 3972453"/>
                <a:gd name="connsiteX111" fmla="*/ 3624488 w 4215960"/>
                <a:gd name="connsiteY111" fmla="*/ 3319494 h 3972453"/>
                <a:gd name="connsiteX112" fmla="*/ 3657601 w 4215960"/>
                <a:gd name="connsiteY112" fmla="*/ 3334686 h 3972453"/>
                <a:gd name="connsiteX113" fmla="*/ 3623808 w 4215960"/>
                <a:gd name="connsiteY113" fmla="*/ 3375734 h 3972453"/>
                <a:gd name="connsiteX114" fmla="*/ 3662816 w 4215960"/>
                <a:gd name="connsiteY114" fmla="*/ 3483230 h 3972453"/>
                <a:gd name="connsiteX115" fmla="*/ 3715203 w 4215960"/>
                <a:gd name="connsiteY115" fmla="*/ 3514528 h 3972453"/>
                <a:gd name="connsiteX116" fmla="*/ 3767137 w 4215960"/>
                <a:gd name="connsiteY116" fmla="*/ 3472346 h 3972453"/>
                <a:gd name="connsiteX117" fmla="*/ 3852862 w 4215960"/>
                <a:gd name="connsiteY117" fmla="*/ 3423813 h 3972453"/>
                <a:gd name="connsiteX118" fmla="*/ 3835626 w 4215960"/>
                <a:gd name="connsiteY118" fmla="*/ 3334912 h 3972453"/>
                <a:gd name="connsiteX119" fmla="*/ 3912960 w 4215960"/>
                <a:gd name="connsiteY119" fmla="*/ 3202243 h 3972453"/>
                <a:gd name="connsiteX120" fmla="*/ 4205514 w 4215960"/>
                <a:gd name="connsiteY120" fmla="*/ 2869095 h 3972453"/>
                <a:gd name="connsiteX121" fmla="*/ 4124097 w 4215960"/>
                <a:gd name="connsiteY121" fmla="*/ 2860023 h 3972453"/>
                <a:gd name="connsiteX122" fmla="*/ 4128634 w 4215960"/>
                <a:gd name="connsiteY122" fmla="*/ 2768175 h 3972453"/>
                <a:gd name="connsiteX123" fmla="*/ 4079647 w 4215960"/>
                <a:gd name="connsiteY123" fmla="*/ 2743003 h 3972453"/>
                <a:gd name="connsiteX124" fmla="*/ 3995510 w 4215960"/>
                <a:gd name="connsiteY124" fmla="*/ 2774525 h 3972453"/>
                <a:gd name="connsiteX125" fmla="*/ 3958771 w 4215960"/>
                <a:gd name="connsiteY125" fmla="*/ 2738240 h 3972453"/>
                <a:gd name="connsiteX126" fmla="*/ 4003448 w 4215960"/>
                <a:gd name="connsiteY126" fmla="*/ 2715335 h 3972453"/>
                <a:gd name="connsiteX127" fmla="*/ 3874181 w 4215960"/>
                <a:gd name="connsiteY127" fmla="*/ 2502156 h 3972453"/>
                <a:gd name="connsiteX128" fmla="*/ 3889147 w 4215960"/>
                <a:gd name="connsiteY128" fmla="*/ 2471993 h 3972453"/>
                <a:gd name="connsiteX129" fmla="*/ 3865562 w 4215960"/>
                <a:gd name="connsiteY129" fmla="*/ 2356333 h 3972453"/>
                <a:gd name="connsiteX130" fmla="*/ 3706813 w 4215960"/>
                <a:gd name="connsiteY130" fmla="*/ 2345447 h 3972453"/>
                <a:gd name="connsiteX131" fmla="*/ 3673475 w 4215960"/>
                <a:gd name="connsiteY131" fmla="*/ 2394205 h 3972453"/>
                <a:gd name="connsiteX132" fmla="*/ 3584575 w 4215960"/>
                <a:gd name="connsiteY132" fmla="*/ 2408721 h 3972453"/>
                <a:gd name="connsiteX133" fmla="*/ 3590925 w 4215960"/>
                <a:gd name="connsiteY133" fmla="*/ 2386722 h 3972453"/>
                <a:gd name="connsiteX134" fmla="*/ 3537403 w 4215960"/>
                <a:gd name="connsiteY134" fmla="*/ 2370621 h 3972453"/>
                <a:gd name="connsiteX135" fmla="*/ 3512684 w 4215960"/>
                <a:gd name="connsiteY135" fmla="*/ 2205520 h 3972453"/>
                <a:gd name="connsiteX136" fmla="*/ 3232377 w 4215960"/>
                <a:gd name="connsiteY136" fmla="*/ 2138845 h 3972453"/>
                <a:gd name="connsiteX137" fmla="*/ 3096078 w 4215960"/>
                <a:gd name="connsiteY137" fmla="*/ 2182161 h 3972453"/>
                <a:gd name="connsiteX138" fmla="*/ 2964089 w 4215960"/>
                <a:gd name="connsiteY138" fmla="*/ 2174677 h 3972453"/>
                <a:gd name="connsiteX139" fmla="*/ 2831646 w 4215960"/>
                <a:gd name="connsiteY139" fmla="*/ 2063779 h 3972453"/>
                <a:gd name="connsiteX140" fmla="*/ 2618468 w 4215960"/>
                <a:gd name="connsiteY140" fmla="*/ 1760566 h 3972453"/>
                <a:gd name="connsiteX141" fmla="*/ 2220006 w 4215960"/>
                <a:gd name="connsiteY141" fmla="*/ 1621093 h 3972453"/>
                <a:gd name="connsiteX142" fmla="*/ 1983468 w 4215960"/>
                <a:gd name="connsiteY142" fmla="*/ 1308129 h 3972453"/>
                <a:gd name="connsiteX143" fmla="*/ 2017259 w 4215960"/>
                <a:gd name="connsiteY143" fmla="*/ 1283183 h 3972453"/>
                <a:gd name="connsiteX144" fmla="*/ 2076903 w 4215960"/>
                <a:gd name="connsiteY144" fmla="*/ 1366186 h 3972453"/>
                <a:gd name="connsiteX145" fmla="*/ 2097087 w 4215960"/>
                <a:gd name="connsiteY145" fmla="*/ 1348723 h 3972453"/>
                <a:gd name="connsiteX146" fmla="*/ 2140177 w 4215960"/>
                <a:gd name="connsiteY146" fmla="*/ 1379567 h 3972453"/>
                <a:gd name="connsiteX147" fmla="*/ 2228850 w 4215960"/>
                <a:gd name="connsiteY147" fmla="*/ 1325818 h 3972453"/>
                <a:gd name="connsiteX148" fmla="*/ 2244952 w 4215960"/>
                <a:gd name="connsiteY148" fmla="*/ 1305408 h 3972453"/>
                <a:gd name="connsiteX149" fmla="*/ 2303235 w 4215960"/>
                <a:gd name="connsiteY149" fmla="*/ 1305634 h 3972453"/>
                <a:gd name="connsiteX150" fmla="*/ 2319338 w 4215960"/>
                <a:gd name="connsiteY150" fmla="*/ 1272524 h 3972453"/>
                <a:gd name="connsiteX151" fmla="*/ 2300514 w 4215960"/>
                <a:gd name="connsiteY151" fmla="*/ 1246897 h 3972453"/>
                <a:gd name="connsiteX152" fmla="*/ 2233386 w 4215960"/>
                <a:gd name="connsiteY152" fmla="*/ 1266854 h 3972453"/>
                <a:gd name="connsiteX153" fmla="*/ 2211614 w 4215960"/>
                <a:gd name="connsiteY153" fmla="*/ 1213333 h 3972453"/>
                <a:gd name="connsiteX154" fmla="*/ 2232932 w 4215960"/>
                <a:gd name="connsiteY154" fmla="*/ 1183623 h 3972453"/>
                <a:gd name="connsiteX155" fmla="*/ 2176462 w 4215960"/>
                <a:gd name="connsiteY155" fmla="*/ 1080209 h 3972453"/>
                <a:gd name="connsiteX156" fmla="*/ 2127931 w 4215960"/>
                <a:gd name="connsiteY156" fmla="*/ 1118990 h 3972453"/>
                <a:gd name="connsiteX157" fmla="*/ 2038576 w 4215960"/>
                <a:gd name="connsiteY157" fmla="*/ 1064334 h 3972453"/>
                <a:gd name="connsiteX158" fmla="*/ 2090510 w 4215960"/>
                <a:gd name="connsiteY158" fmla="*/ 971805 h 3972453"/>
                <a:gd name="connsiteX159" fmla="*/ 2047648 w 4215960"/>
                <a:gd name="connsiteY159" fmla="*/ 850702 h 3972453"/>
                <a:gd name="connsiteX160" fmla="*/ 2062389 w 4215960"/>
                <a:gd name="connsiteY160" fmla="*/ 726650 h 3972453"/>
                <a:gd name="connsiteX161" fmla="*/ 2157639 w 4215960"/>
                <a:gd name="connsiteY161" fmla="*/ 652945 h 3972453"/>
                <a:gd name="connsiteX162" fmla="*/ 2262868 w 4215960"/>
                <a:gd name="connsiteY162" fmla="*/ 630493 h 3972453"/>
                <a:gd name="connsiteX163" fmla="*/ 2199821 w 4215960"/>
                <a:gd name="connsiteY163" fmla="*/ 540686 h 3972453"/>
                <a:gd name="connsiteX164" fmla="*/ 2182585 w 4215960"/>
                <a:gd name="connsiteY164" fmla="*/ 585363 h 3972453"/>
                <a:gd name="connsiteX165" fmla="*/ 2139270 w 4215960"/>
                <a:gd name="connsiteY165" fmla="*/ 538192 h 3972453"/>
                <a:gd name="connsiteX166" fmla="*/ 2160588 w 4215960"/>
                <a:gd name="connsiteY166" fmla="*/ 452920 h 3972453"/>
                <a:gd name="connsiteX167" fmla="*/ 2233612 w 4215960"/>
                <a:gd name="connsiteY167" fmla="*/ 355629 h 3972453"/>
                <a:gd name="connsiteX168" fmla="*/ 2216603 w 4215960"/>
                <a:gd name="connsiteY168" fmla="*/ 249040 h 3972453"/>
                <a:gd name="connsiteX169" fmla="*/ 2045381 w 4215960"/>
                <a:gd name="connsiteY169" fmla="*/ 258791 h 3972453"/>
                <a:gd name="connsiteX170" fmla="*/ 2026103 w 4215960"/>
                <a:gd name="connsiteY170" fmla="*/ 301428 h 3972453"/>
                <a:gd name="connsiteX171" fmla="*/ 1993900 w 4215960"/>
                <a:gd name="connsiteY171" fmla="*/ 233845 h 3972453"/>
                <a:gd name="connsiteX172" fmla="*/ 1964190 w 4215960"/>
                <a:gd name="connsiteY172" fmla="*/ 274213 h 3972453"/>
                <a:gd name="connsiteX173" fmla="*/ 1778681 w 4215960"/>
                <a:gd name="connsiteY173" fmla="*/ 307777 h 3972453"/>
                <a:gd name="connsiteX0" fmla="*/ 1778681 w 4215960"/>
                <a:gd name="connsiteY0" fmla="*/ 329131 h 3993807"/>
                <a:gd name="connsiteX1" fmla="*/ 1452562 w 4215960"/>
                <a:gd name="connsiteY1" fmla="*/ 171288 h 3993807"/>
                <a:gd name="connsiteX2" fmla="*/ 1492474 w 4215960"/>
                <a:gd name="connsiteY2" fmla="*/ 21383 h 3993807"/>
                <a:gd name="connsiteX3" fmla="*/ 1487712 w 4215960"/>
                <a:gd name="connsiteY3" fmla="*/ 18208 h 3993807"/>
                <a:gd name="connsiteX4" fmla="*/ 1135287 w 4215960"/>
                <a:gd name="connsiteY4" fmla="*/ 183308 h 3993807"/>
                <a:gd name="connsiteX5" fmla="*/ 868587 w 4215960"/>
                <a:gd name="connsiteY5" fmla="*/ 216645 h 3993807"/>
                <a:gd name="connsiteX6" fmla="*/ 362857 w 4215960"/>
                <a:gd name="connsiteY6" fmla="*/ 417804 h 3993807"/>
                <a:gd name="connsiteX7" fmla="*/ 312057 w 4215960"/>
                <a:gd name="connsiteY7" fmla="*/ 432319 h 3993807"/>
                <a:gd name="connsiteX8" fmla="*/ 239485 w 4215960"/>
                <a:gd name="connsiteY8" fmla="*/ 483119 h 3993807"/>
                <a:gd name="connsiteX9" fmla="*/ 210457 w 4215960"/>
                <a:gd name="connsiteY9" fmla="*/ 490376 h 3993807"/>
                <a:gd name="connsiteX10" fmla="*/ 159657 w 4215960"/>
                <a:gd name="connsiteY10" fmla="*/ 519404 h 3993807"/>
                <a:gd name="connsiteX11" fmla="*/ 130628 w 4215960"/>
                <a:gd name="connsiteY11" fmla="*/ 548433 h 3993807"/>
                <a:gd name="connsiteX12" fmla="*/ 108857 w 4215960"/>
                <a:gd name="connsiteY12" fmla="*/ 570204 h 3993807"/>
                <a:gd name="connsiteX13" fmla="*/ 94343 w 4215960"/>
                <a:gd name="connsiteY13" fmla="*/ 584719 h 3993807"/>
                <a:gd name="connsiteX14" fmla="*/ 43543 w 4215960"/>
                <a:gd name="connsiteY14" fmla="*/ 664547 h 3993807"/>
                <a:gd name="connsiteX15" fmla="*/ 14514 w 4215960"/>
                <a:gd name="connsiteY15" fmla="*/ 744376 h 3993807"/>
                <a:gd name="connsiteX16" fmla="*/ 0 w 4215960"/>
                <a:gd name="connsiteY16" fmla="*/ 802433 h 3993807"/>
                <a:gd name="connsiteX17" fmla="*/ 7257 w 4215960"/>
                <a:gd name="connsiteY17" fmla="*/ 1774890 h 3993807"/>
                <a:gd name="connsiteX18" fmla="*/ 29028 w 4215960"/>
                <a:gd name="connsiteY18" fmla="*/ 1876490 h 3993807"/>
                <a:gd name="connsiteX19" fmla="*/ 43543 w 4215960"/>
                <a:gd name="connsiteY19" fmla="*/ 1912776 h 3993807"/>
                <a:gd name="connsiteX20" fmla="*/ 58057 w 4215960"/>
                <a:gd name="connsiteY20" fmla="*/ 1978090 h 3993807"/>
                <a:gd name="connsiteX21" fmla="*/ 79828 w 4215960"/>
                <a:gd name="connsiteY21" fmla="*/ 2028890 h 3993807"/>
                <a:gd name="connsiteX22" fmla="*/ 116114 w 4215960"/>
                <a:gd name="connsiteY22" fmla="*/ 2145004 h 3993807"/>
                <a:gd name="connsiteX23" fmla="*/ 137885 w 4215960"/>
                <a:gd name="connsiteY23" fmla="*/ 2210319 h 3993807"/>
                <a:gd name="connsiteX24" fmla="*/ 145143 w 4215960"/>
                <a:gd name="connsiteY24" fmla="*/ 2232090 h 3993807"/>
                <a:gd name="connsiteX25" fmla="*/ 166914 w 4215960"/>
                <a:gd name="connsiteY25" fmla="*/ 2275633 h 3993807"/>
                <a:gd name="connsiteX26" fmla="*/ 188685 w 4215960"/>
                <a:gd name="connsiteY26" fmla="*/ 2326433 h 3993807"/>
                <a:gd name="connsiteX27" fmla="*/ 195943 w 4215960"/>
                <a:gd name="connsiteY27" fmla="*/ 2355462 h 3993807"/>
                <a:gd name="connsiteX28" fmla="*/ 232228 w 4215960"/>
                <a:gd name="connsiteY28" fmla="*/ 2406262 h 3993807"/>
                <a:gd name="connsiteX29" fmla="*/ 254000 w 4215960"/>
                <a:gd name="connsiteY29" fmla="*/ 2464319 h 3993807"/>
                <a:gd name="connsiteX30" fmla="*/ 275771 w 4215960"/>
                <a:gd name="connsiteY30" fmla="*/ 2486090 h 3993807"/>
                <a:gd name="connsiteX31" fmla="*/ 312057 w 4215960"/>
                <a:gd name="connsiteY31" fmla="*/ 2558662 h 3993807"/>
                <a:gd name="connsiteX32" fmla="*/ 348343 w 4215960"/>
                <a:gd name="connsiteY32" fmla="*/ 2609462 h 3993807"/>
                <a:gd name="connsiteX33" fmla="*/ 355600 w 4215960"/>
                <a:gd name="connsiteY33" fmla="*/ 2631233 h 3993807"/>
                <a:gd name="connsiteX34" fmla="*/ 406400 w 4215960"/>
                <a:gd name="connsiteY34" fmla="*/ 2696547 h 3993807"/>
                <a:gd name="connsiteX35" fmla="*/ 435428 w 4215960"/>
                <a:gd name="connsiteY35" fmla="*/ 2761862 h 3993807"/>
                <a:gd name="connsiteX36" fmla="*/ 457200 w 4215960"/>
                <a:gd name="connsiteY36" fmla="*/ 2790890 h 3993807"/>
                <a:gd name="connsiteX37" fmla="*/ 471714 w 4215960"/>
                <a:gd name="connsiteY37" fmla="*/ 2848947 h 3993807"/>
                <a:gd name="connsiteX38" fmla="*/ 478971 w 4215960"/>
                <a:gd name="connsiteY38" fmla="*/ 2870719 h 3993807"/>
                <a:gd name="connsiteX39" fmla="*/ 486228 w 4215960"/>
                <a:gd name="connsiteY39" fmla="*/ 2899747 h 3993807"/>
                <a:gd name="connsiteX40" fmla="*/ 493485 w 4215960"/>
                <a:gd name="connsiteY40" fmla="*/ 2965062 h 3993807"/>
                <a:gd name="connsiteX41" fmla="*/ 515257 w 4215960"/>
                <a:gd name="connsiteY41" fmla="*/ 3023119 h 3993807"/>
                <a:gd name="connsiteX42" fmla="*/ 544285 w 4215960"/>
                <a:gd name="connsiteY42" fmla="*/ 3066662 h 3993807"/>
                <a:gd name="connsiteX43" fmla="*/ 573314 w 4215960"/>
                <a:gd name="connsiteY43" fmla="*/ 3117462 h 3993807"/>
                <a:gd name="connsiteX44" fmla="*/ 602343 w 4215960"/>
                <a:gd name="connsiteY44" fmla="*/ 3139233 h 3993807"/>
                <a:gd name="connsiteX45" fmla="*/ 645885 w 4215960"/>
                <a:gd name="connsiteY45" fmla="*/ 3182776 h 3993807"/>
                <a:gd name="connsiteX46" fmla="*/ 674914 w 4215960"/>
                <a:gd name="connsiteY46" fmla="*/ 3204547 h 3993807"/>
                <a:gd name="connsiteX47" fmla="*/ 711200 w 4215960"/>
                <a:gd name="connsiteY47" fmla="*/ 3248090 h 3993807"/>
                <a:gd name="connsiteX48" fmla="*/ 740228 w 4215960"/>
                <a:gd name="connsiteY48" fmla="*/ 3269862 h 3993807"/>
                <a:gd name="connsiteX49" fmla="*/ 812800 w 4215960"/>
                <a:gd name="connsiteY49" fmla="*/ 3335176 h 3993807"/>
                <a:gd name="connsiteX50" fmla="*/ 849085 w 4215960"/>
                <a:gd name="connsiteY50" fmla="*/ 3378719 h 3993807"/>
                <a:gd name="connsiteX51" fmla="*/ 870857 w 4215960"/>
                <a:gd name="connsiteY51" fmla="*/ 3393233 h 3993807"/>
                <a:gd name="connsiteX52" fmla="*/ 907143 w 4215960"/>
                <a:gd name="connsiteY52" fmla="*/ 3436776 h 3993807"/>
                <a:gd name="connsiteX53" fmla="*/ 936171 w 4215960"/>
                <a:gd name="connsiteY53" fmla="*/ 3458547 h 3993807"/>
                <a:gd name="connsiteX54" fmla="*/ 1030514 w 4215960"/>
                <a:gd name="connsiteY54" fmla="*/ 3502090 h 3993807"/>
                <a:gd name="connsiteX55" fmla="*/ 1480457 w 4215960"/>
                <a:gd name="connsiteY55" fmla="*/ 3487576 h 3993807"/>
                <a:gd name="connsiteX56" fmla="*/ 1531257 w 4215960"/>
                <a:gd name="connsiteY56" fmla="*/ 3473062 h 3993807"/>
                <a:gd name="connsiteX57" fmla="*/ 1618343 w 4215960"/>
                <a:gd name="connsiteY57" fmla="*/ 3465804 h 3993807"/>
                <a:gd name="connsiteX58" fmla="*/ 1698171 w 4215960"/>
                <a:gd name="connsiteY58" fmla="*/ 3451290 h 3993807"/>
                <a:gd name="connsiteX59" fmla="*/ 1756228 w 4215960"/>
                <a:gd name="connsiteY59" fmla="*/ 3444033 h 3993807"/>
                <a:gd name="connsiteX60" fmla="*/ 1785257 w 4215960"/>
                <a:gd name="connsiteY60" fmla="*/ 3429519 h 3993807"/>
                <a:gd name="connsiteX61" fmla="*/ 1850571 w 4215960"/>
                <a:gd name="connsiteY61" fmla="*/ 3407747 h 3993807"/>
                <a:gd name="connsiteX62" fmla="*/ 1886857 w 4215960"/>
                <a:gd name="connsiteY62" fmla="*/ 3393233 h 3993807"/>
                <a:gd name="connsiteX63" fmla="*/ 1988457 w 4215960"/>
                <a:gd name="connsiteY63" fmla="*/ 3378719 h 3993807"/>
                <a:gd name="connsiteX64" fmla="*/ 2017485 w 4215960"/>
                <a:gd name="connsiteY64" fmla="*/ 3371462 h 3993807"/>
                <a:gd name="connsiteX65" fmla="*/ 2637971 w 4215960"/>
                <a:gd name="connsiteY65" fmla="*/ 3718216 h 3993807"/>
                <a:gd name="connsiteX66" fmla="*/ 2724375 w 4215960"/>
                <a:gd name="connsiteY66" fmla="*/ 3904406 h 3993807"/>
                <a:gd name="connsiteX67" fmla="*/ 2784700 w 4215960"/>
                <a:gd name="connsiteY67" fmla="*/ 3963144 h 3993807"/>
                <a:gd name="connsiteX68" fmla="*/ 2795812 w 4215960"/>
                <a:gd name="connsiteY68" fmla="*/ 3932981 h 3993807"/>
                <a:gd name="connsiteX69" fmla="*/ 2841850 w 4215960"/>
                <a:gd name="connsiteY69" fmla="*/ 3905993 h 3993807"/>
                <a:gd name="connsiteX70" fmla="*/ 2892650 w 4215960"/>
                <a:gd name="connsiteY70" fmla="*/ 3979019 h 3993807"/>
                <a:gd name="connsiteX71" fmla="*/ 2941863 w 4215960"/>
                <a:gd name="connsiteY71" fmla="*/ 3982194 h 3993807"/>
                <a:gd name="connsiteX72" fmla="*/ 2897412 w 4215960"/>
                <a:gd name="connsiteY72" fmla="*/ 3888532 h 3993807"/>
                <a:gd name="connsiteX73" fmla="*/ 2854550 w 4215960"/>
                <a:gd name="connsiteY73" fmla="*/ 3820269 h 3993807"/>
                <a:gd name="connsiteX74" fmla="*/ 2897413 w 4215960"/>
                <a:gd name="connsiteY74" fmla="*/ 3804393 h 3993807"/>
                <a:gd name="connsiteX75" fmla="*/ 2878362 w 4215960"/>
                <a:gd name="connsiteY75" fmla="*/ 3763119 h 3993807"/>
                <a:gd name="connsiteX76" fmla="*/ 2930750 w 4215960"/>
                <a:gd name="connsiteY76" fmla="*/ 3772644 h 3993807"/>
                <a:gd name="connsiteX77" fmla="*/ 2910113 w 4215960"/>
                <a:gd name="connsiteY77" fmla="*/ 3739306 h 3993807"/>
                <a:gd name="connsiteX78" fmla="*/ 2931432 w 4215960"/>
                <a:gd name="connsiteY78" fmla="*/ 3722752 h 3993807"/>
                <a:gd name="connsiteX79" fmla="*/ 3052535 w 4215960"/>
                <a:gd name="connsiteY79" fmla="*/ 3808025 h 3993807"/>
                <a:gd name="connsiteX80" fmla="*/ 3087912 w 4215960"/>
                <a:gd name="connsiteY80" fmla="*/ 3794868 h 3993807"/>
                <a:gd name="connsiteX81" fmla="*/ 3140299 w 4215960"/>
                <a:gd name="connsiteY81" fmla="*/ 3859957 h 3993807"/>
                <a:gd name="connsiteX82" fmla="*/ 3160937 w 4215960"/>
                <a:gd name="connsiteY82" fmla="*/ 3918694 h 3993807"/>
                <a:gd name="connsiteX83" fmla="*/ 3268887 w 4215960"/>
                <a:gd name="connsiteY83" fmla="*/ 3937743 h 3993807"/>
                <a:gd name="connsiteX84" fmla="*/ 3208563 w 4215960"/>
                <a:gd name="connsiteY84" fmla="*/ 3871068 h 3993807"/>
                <a:gd name="connsiteX85" fmla="*/ 3205387 w 4215960"/>
                <a:gd name="connsiteY85" fmla="*/ 3802806 h 3993807"/>
                <a:gd name="connsiteX86" fmla="*/ 3259362 w 4215960"/>
                <a:gd name="connsiteY86" fmla="*/ 3858369 h 3993807"/>
                <a:gd name="connsiteX87" fmla="*/ 3308575 w 4215960"/>
                <a:gd name="connsiteY87" fmla="*/ 3863131 h 3993807"/>
                <a:gd name="connsiteX88" fmla="*/ 3302225 w 4215960"/>
                <a:gd name="connsiteY88" fmla="*/ 3813919 h 3993807"/>
                <a:gd name="connsiteX89" fmla="*/ 3362550 w 4215960"/>
                <a:gd name="connsiteY89" fmla="*/ 3818681 h 3993807"/>
                <a:gd name="connsiteX90" fmla="*/ 3424462 w 4215960"/>
                <a:gd name="connsiteY90" fmla="*/ 3861543 h 3993807"/>
                <a:gd name="connsiteX91" fmla="*/ 3456212 w 4215960"/>
                <a:gd name="connsiteY91" fmla="*/ 3848844 h 3993807"/>
                <a:gd name="connsiteX92" fmla="*/ 3449863 w 4215960"/>
                <a:gd name="connsiteY92" fmla="*/ 3813919 h 3993807"/>
                <a:gd name="connsiteX93" fmla="*/ 3491138 w 4215960"/>
                <a:gd name="connsiteY93" fmla="*/ 3790107 h 3993807"/>
                <a:gd name="connsiteX94" fmla="*/ 3575275 w 4215960"/>
                <a:gd name="connsiteY94" fmla="*/ 3847257 h 3993807"/>
                <a:gd name="connsiteX95" fmla="*/ 3592738 w 4215960"/>
                <a:gd name="connsiteY95" fmla="*/ 3745659 h 3993807"/>
                <a:gd name="connsiteX96" fmla="*/ 3567338 w 4215960"/>
                <a:gd name="connsiteY96" fmla="*/ 3723433 h 3993807"/>
                <a:gd name="connsiteX97" fmla="*/ 3494312 w 4215960"/>
                <a:gd name="connsiteY97" fmla="*/ 3680570 h 3993807"/>
                <a:gd name="connsiteX98" fmla="*/ 3516537 w 4215960"/>
                <a:gd name="connsiteY98" fmla="*/ 3655171 h 3993807"/>
                <a:gd name="connsiteX99" fmla="*/ 3537175 w 4215960"/>
                <a:gd name="connsiteY99" fmla="*/ 3632945 h 3993807"/>
                <a:gd name="connsiteX100" fmla="*/ 3591150 w 4215960"/>
                <a:gd name="connsiteY100" fmla="*/ 3664696 h 3993807"/>
                <a:gd name="connsiteX101" fmla="*/ 3597500 w 4215960"/>
                <a:gd name="connsiteY101" fmla="*/ 3620246 h 3993807"/>
                <a:gd name="connsiteX102" fmla="*/ 3541937 w 4215960"/>
                <a:gd name="connsiteY102" fmla="*/ 3596433 h 3993807"/>
                <a:gd name="connsiteX103" fmla="*/ 3540350 w 4215960"/>
                <a:gd name="connsiteY103" fmla="*/ 3586909 h 3993807"/>
                <a:gd name="connsiteX104" fmla="*/ 3527649 w 4215960"/>
                <a:gd name="connsiteY104" fmla="*/ 3548810 h 3993807"/>
                <a:gd name="connsiteX105" fmla="*/ 3533999 w 4215960"/>
                <a:gd name="connsiteY105" fmla="*/ 3501184 h 3993807"/>
                <a:gd name="connsiteX106" fmla="*/ 3545112 w 4215960"/>
                <a:gd name="connsiteY106" fmla="*/ 3445621 h 3993807"/>
                <a:gd name="connsiteX107" fmla="*/ 3507012 w 4215960"/>
                <a:gd name="connsiteY107" fmla="*/ 3415459 h 3993807"/>
                <a:gd name="connsiteX108" fmla="*/ 3540349 w 4215960"/>
                <a:gd name="connsiteY108" fmla="*/ 3405934 h 3993807"/>
                <a:gd name="connsiteX109" fmla="*/ 3518124 w 4215960"/>
                <a:gd name="connsiteY109" fmla="*/ 3369421 h 3993807"/>
                <a:gd name="connsiteX110" fmla="*/ 3556225 w 4215960"/>
                <a:gd name="connsiteY110" fmla="*/ 3364660 h 3993807"/>
                <a:gd name="connsiteX111" fmla="*/ 3562574 w 4215960"/>
                <a:gd name="connsiteY111" fmla="*/ 3331321 h 3993807"/>
                <a:gd name="connsiteX112" fmla="*/ 3624488 w 4215960"/>
                <a:gd name="connsiteY112" fmla="*/ 3340848 h 3993807"/>
                <a:gd name="connsiteX113" fmla="*/ 3657601 w 4215960"/>
                <a:gd name="connsiteY113" fmla="*/ 3356040 h 3993807"/>
                <a:gd name="connsiteX114" fmla="*/ 3623808 w 4215960"/>
                <a:gd name="connsiteY114" fmla="*/ 3397088 h 3993807"/>
                <a:gd name="connsiteX115" fmla="*/ 3662816 w 4215960"/>
                <a:gd name="connsiteY115" fmla="*/ 3504584 h 3993807"/>
                <a:gd name="connsiteX116" fmla="*/ 3715203 w 4215960"/>
                <a:gd name="connsiteY116" fmla="*/ 3535882 h 3993807"/>
                <a:gd name="connsiteX117" fmla="*/ 3767137 w 4215960"/>
                <a:gd name="connsiteY117" fmla="*/ 3493700 h 3993807"/>
                <a:gd name="connsiteX118" fmla="*/ 3852862 w 4215960"/>
                <a:gd name="connsiteY118" fmla="*/ 3445167 h 3993807"/>
                <a:gd name="connsiteX119" fmla="*/ 3835626 w 4215960"/>
                <a:gd name="connsiteY119" fmla="*/ 3356266 h 3993807"/>
                <a:gd name="connsiteX120" fmla="*/ 3912960 w 4215960"/>
                <a:gd name="connsiteY120" fmla="*/ 3223597 h 3993807"/>
                <a:gd name="connsiteX121" fmla="*/ 4205514 w 4215960"/>
                <a:gd name="connsiteY121" fmla="*/ 2890449 h 3993807"/>
                <a:gd name="connsiteX122" fmla="*/ 4124097 w 4215960"/>
                <a:gd name="connsiteY122" fmla="*/ 2881377 h 3993807"/>
                <a:gd name="connsiteX123" fmla="*/ 4128634 w 4215960"/>
                <a:gd name="connsiteY123" fmla="*/ 2789529 h 3993807"/>
                <a:gd name="connsiteX124" fmla="*/ 4079647 w 4215960"/>
                <a:gd name="connsiteY124" fmla="*/ 2764357 h 3993807"/>
                <a:gd name="connsiteX125" fmla="*/ 3995510 w 4215960"/>
                <a:gd name="connsiteY125" fmla="*/ 2795879 h 3993807"/>
                <a:gd name="connsiteX126" fmla="*/ 3958771 w 4215960"/>
                <a:gd name="connsiteY126" fmla="*/ 2759594 h 3993807"/>
                <a:gd name="connsiteX127" fmla="*/ 4003448 w 4215960"/>
                <a:gd name="connsiteY127" fmla="*/ 2736689 h 3993807"/>
                <a:gd name="connsiteX128" fmla="*/ 3874181 w 4215960"/>
                <a:gd name="connsiteY128" fmla="*/ 2523510 h 3993807"/>
                <a:gd name="connsiteX129" fmla="*/ 3889147 w 4215960"/>
                <a:gd name="connsiteY129" fmla="*/ 2493347 h 3993807"/>
                <a:gd name="connsiteX130" fmla="*/ 3865562 w 4215960"/>
                <a:gd name="connsiteY130" fmla="*/ 2377687 h 3993807"/>
                <a:gd name="connsiteX131" fmla="*/ 3706813 w 4215960"/>
                <a:gd name="connsiteY131" fmla="*/ 2366801 h 3993807"/>
                <a:gd name="connsiteX132" fmla="*/ 3673475 w 4215960"/>
                <a:gd name="connsiteY132" fmla="*/ 2415559 h 3993807"/>
                <a:gd name="connsiteX133" fmla="*/ 3584575 w 4215960"/>
                <a:gd name="connsiteY133" fmla="*/ 2430075 h 3993807"/>
                <a:gd name="connsiteX134" fmla="*/ 3590925 w 4215960"/>
                <a:gd name="connsiteY134" fmla="*/ 2408076 h 3993807"/>
                <a:gd name="connsiteX135" fmla="*/ 3537403 w 4215960"/>
                <a:gd name="connsiteY135" fmla="*/ 2391975 h 3993807"/>
                <a:gd name="connsiteX136" fmla="*/ 3512684 w 4215960"/>
                <a:gd name="connsiteY136" fmla="*/ 2226874 h 3993807"/>
                <a:gd name="connsiteX137" fmla="*/ 3232377 w 4215960"/>
                <a:gd name="connsiteY137" fmla="*/ 2160199 h 3993807"/>
                <a:gd name="connsiteX138" fmla="*/ 3096078 w 4215960"/>
                <a:gd name="connsiteY138" fmla="*/ 2203515 h 3993807"/>
                <a:gd name="connsiteX139" fmla="*/ 2964089 w 4215960"/>
                <a:gd name="connsiteY139" fmla="*/ 2196031 h 3993807"/>
                <a:gd name="connsiteX140" fmla="*/ 2831646 w 4215960"/>
                <a:gd name="connsiteY140" fmla="*/ 2085133 h 3993807"/>
                <a:gd name="connsiteX141" fmla="*/ 2618468 w 4215960"/>
                <a:gd name="connsiteY141" fmla="*/ 1781920 h 3993807"/>
                <a:gd name="connsiteX142" fmla="*/ 2220006 w 4215960"/>
                <a:gd name="connsiteY142" fmla="*/ 1642447 h 3993807"/>
                <a:gd name="connsiteX143" fmla="*/ 1983468 w 4215960"/>
                <a:gd name="connsiteY143" fmla="*/ 1329483 h 3993807"/>
                <a:gd name="connsiteX144" fmla="*/ 2017259 w 4215960"/>
                <a:gd name="connsiteY144" fmla="*/ 1304537 h 3993807"/>
                <a:gd name="connsiteX145" fmla="*/ 2076903 w 4215960"/>
                <a:gd name="connsiteY145" fmla="*/ 1387540 h 3993807"/>
                <a:gd name="connsiteX146" fmla="*/ 2097087 w 4215960"/>
                <a:gd name="connsiteY146" fmla="*/ 1370077 h 3993807"/>
                <a:gd name="connsiteX147" fmla="*/ 2140177 w 4215960"/>
                <a:gd name="connsiteY147" fmla="*/ 1400921 h 3993807"/>
                <a:gd name="connsiteX148" fmla="*/ 2228850 w 4215960"/>
                <a:gd name="connsiteY148" fmla="*/ 1347172 h 3993807"/>
                <a:gd name="connsiteX149" fmla="*/ 2244952 w 4215960"/>
                <a:gd name="connsiteY149" fmla="*/ 1326762 h 3993807"/>
                <a:gd name="connsiteX150" fmla="*/ 2303235 w 4215960"/>
                <a:gd name="connsiteY150" fmla="*/ 1326988 h 3993807"/>
                <a:gd name="connsiteX151" fmla="*/ 2319338 w 4215960"/>
                <a:gd name="connsiteY151" fmla="*/ 1293878 h 3993807"/>
                <a:gd name="connsiteX152" fmla="*/ 2300514 w 4215960"/>
                <a:gd name="connsiteY152" fmla="*/ 1268251 h 3993807"/>
                <a:gd name="connsiteX153" fmla="*/ 2233386 w 4215960"/>
                <a:gd name="connsiteY153" fmla="*/ 1288208 h 3993807"/>
                <a:gd name="connsiteX154" fmla="*/ 2211614 w 4215960"/>
                <a:gd name="connsiteY154" fmla="*/ 1234687 h 3993807"/>
                <a:gd name="connsiteX155" fmla="*/ 2232932 w 4215960"/>
                <a:gd name="connsiteY155" fmla="*/ 1204977 h 3993807"/>
                <a:gd name="connsiteX156" fmla="*/ 2176462 w 4215960"/>
                <a:gd name="connsiteY156" fmla="*/ 1101563 h 3993807"/>
                <a:gd name="connsiteX157" fmla="*/ 2127931 w 4215960"/>
                <a:gd name="connsiteY157" fmla="*/ 1140344 h 3993807"/>
                <a:gd name="connsiteX158" fmla="*/ 2038576 w 4215960"/>
                <a:gd name="connsiteY158" fmla="*/ 1085688 h 3993807"/>
                <a:gd name="connsiteX159" fmla="*/ 2090510 w 4215960"/>
                <a:gd name="connsiteY159" fmla="*/ 993159 h 3993807"/>
                <a:gd name="connsiteX160" fmla="*/ 2047648 w 4215960"/>
                <a:gd name="connsiteY160" fmla="*/ 872056 h 3993807"/>
                <a:gd name="connsiteX161" fmla="*/ 2062389 w 4215960"/>
                <a:gd name="connsiteY161" fmla="*/ 748004 h 3993807"/>
                <a:gd name="connsiteX162" fmla="*/ 2157639 w 4215960"/>
                <a:gd name="connsiteY162" fmla="*/ 674299 h 3993807"/>
                <a:gd name="connsiteX163" fmla="*/ 2262868 w 4215960"/>
                <a:gd name="connsiteY163" fmla="*/ 651847 h 3993807"/>
                <a:gd name="connsiteX164" fmla="*/ 2199821 w 4215960"/>
                <a:gd name="connsiteY164" fmla="*/ 562040 h 3993807"/>
                <a:gd name="connsiteX165" fmla="*/ 2182585 w 4215960"/>
                <a:gd name="connsiteY165" fmla="*/ 606717 h 3993807"/>
                <a:gd name="connsiteX166" fmla="*/ 2139270 w 4215960"/>
                <a:gd name="connsiteY166" fmla="*/ 559546 h 3993807"/>
                <a:gd name="connsiteX167" fmla="*/ 2160588 w 4215960"/>
                <a:gd name="connsiteY167" fmla="*/ 474274 h 3993807"/>
                <a:gd name="connsiteX168" fmla="*/ 2233612 w 4215960"/>
                <a:gd name="connsiteY168" fmla="*/ 376983 h 3993807"/>
                <a:gd name="connsiteX169" fmla="*/ 2216603 w 4215960"/>
                <a:gd name="connsiteY169" fmla="*/ 270394 h 3993807"/>
                <a:gd name="connsiteX170" fmla="*/ 2045381 w 4215960"/>
                <a:gd name="connsiteY170" fmla="*/ 280145 h 3993807"/>
                <a:gd name="connsiteX171" fmla="*/ 2026103 w 4215960"/>
                <a:gd name="connsiteY171" fmla="*/ 322782 h 3993807"/>
                <a:gd name="connsiteX172" fmla="*/ 1993900 w 4215960"/>
                <a:gd name="connsiteY172" fmla="*/ 255199 h 3993807"/>
                <a:gd name="connsiteX173" fmla="*/ 1964190 w 4215960"/>
                <a:gd name="connsiteY173" fmla="*/ 295567 h 3993807"/>
                <a:gd name="connsiteX174" fmla="*/ 1778681 w 4215960"/>
                <a:gd name="connsiteY174" fmla="*/ 329131 h 3993807"/>
                <a:gd name="connsiteX0" fmla="*/ 1778681 w 4215960"/>
                <a:gd name="connsiteY0" fmla="*/ 332929 h 3997605"/>
                <a:gd name="connsiteX1" fmla="*/ 1452562 w 4215960"/>
                <a:gd name="connsiteY1" fmla="*/ 175086 h 3997605"/>
                <a:gd name="connsiteX2" fmla="*/ 1492474 w 4215960"/>
                <a:gd name="connsiteY2" fmla="*/ 25181 h 3997605"/>
                <a:gd name="connsiteX3" fmla="*/ 1438500 w 4215960"/>
                <a:gd name="connsiteY3" fmla="*/ 15656 h 3997605"/>
                <a:gd name="connsiteX4" fmla="*/ 1135287 w 4215960"/>
                <a:gd name="connsiteY4" fmla="*/ 187106 h 3997605"/>
                <a:gd name="connsiteX5" fmla="*/ 868587 w 4215960"/>
                <a:gd name="connsiteY5" fmla="*/ 220443 h 3997605"/>
                <a:gd name="connsiteX6" fmla="*/ 362857 w 4215960"/>
                <a:gd name="connsiteY6" fmla="*/ 421602 h 3997605"/>
                <a:gd name="connsiteX7" fmla="*/ 312057 w 4215960"/>
                <a:gd name="connsiteY7" fmla="*/ 436117 h 3997605"/>
                <a:gd name="connsiteX8" fmla="*/ 239485 w 4215960"/>
                <a:gd name="connsiteY8" fmla="*/ 486917 h 3997605"/>
                <a:gd name="connsiteX9" fmla="*/ 210457 w 4215960"/>
                <a:gd name="connsiteY9" fmla="*/ 494174 h 3997605"/>
                <a:gd name="connsiteX10" fmla="*/ 159657 w 4215960"/>
                <a:gd name="connsiteY10" fmla="*/ 523202 h 3997605"/>
                <a:gd name="connsiteX11" fmla="*/ 130628 w 4215960"/>
                <a:gd name="connsiteY11" fmla="*/ 552231 h 3997605"/>
                <a:gd name="connsiteX12" fmla="*/ 108857 w 4215960"/>
                <a:gd name="connsiteY12" fmla="*/ 574002 h 3997605"/>
                <a:gd name="connsiteX13" fmla="*/ 94343 w 4215960"/>
                <a:gd name="connsiteY13" fmla="*/ 588517 h 3997605"/>
                <a:gd name="connsiteX14" fmla="*/ 43543 w 4215960"/>
                <a:gd name="connsiteY14" fmla="*/ 668345 h 3997605"/>
                <a:gd name="connsiteX15" fmla="*/ 14514 w 4215960"/>
                <a:gd name="connsiteY15" fmla="*/ 748174 h 3997605"/>
                <a:gd name="connsiteX16" fmla="*/ 0 w 4215960"/>
                <a:gd name="connsiteY16" fmla="*/ 806231 h 3997605"/>
                <a:gd name="connsiteX17" fmla="*/ 7257 w 4215960"/>
                <a:gd name="connsiteY17" fmla="*/ 1778688 h 3997605"/>
                <a:gd name="connsiteX18" fmla="*/ 29028 w 4215960"/>
                <a:gd name="connsiteY18" fmla="*/ 1880288 h 3997605"/>
                <a:gd name="connsiteX19" fmla="*/ 43543 w 4215960"/>
                <a:gd name="connsiteY19" fmla="*/ 1916574 h 3997605"/>
                <a:gd name="connsiteX20" fmla="*/ 58057 w 4215960"/>
                <a:gd name="connsiteY20" fmla="*/ 1981888 h 3997605"/>
                <a:gd name="connsiteX21" fmla="*/ 79828 w 4215960"/>
                <a:gd name="connsiteY21" fmla="*/ 2032688 h 3997605"/>
                <a:gd name="connsiteX22" fmla="*/ 116114 w 4215960"/>
                <a:gd name="connsiteY22" fmla="*/ 2148802 h 3997605"/>
                <a:gd name="connsiteX23" fmla="*/ 137885 w 4215960"/>
                <a:gd name="connsiteY23" fmla="*/ 2214117 h 3997605"/>
                <a:gd name="connsiteX24" fmla="*/ 145143 w 4215960"/>
                <a:gd name="connsiteY24" fmla="*/ 2235888 h 3997605"/>
                <a:gd name="connsiteX25" fmla="*/ 166914 w 4215960"/>
                <a:gd name="connsiteY25" fmla="*/ 2279431 h 3997605"/>
                <a:gd name="connsiteX26" fmla="*/ 188685 w 4215960"/>
                <a:gd name="connsiteY26" fmla="*/ 2330231 h 3997605"/>
                <a:gd name="connsiteX27" fmla="*/ 195943 w 4215960"/>
                <a:gd name="connsiteY27" fmla="*/ 2359260 h 3997605"/>
                <a:gd name="connsiteX28" fmla="*/ 232228 w 4215960"/>
                <a:gd name="connsiteY28" fmla="*/ 2410060 h 3997605"/>
                <a:gd name="connsiteX29" fmla="*/ 254000 w 4215960"/>
                <a:gd name="connsiteY29" fmla="*/ 2468117 h 3997605"/>
                <a:gd name="connsiteX30" fmla="*/ 275771 w 4215960"/>
                <a:gd name="connsiteY30" fmla="*/ 2489888 h 3997605"/>
                <a:gd name="connsiteX31" fmla="*/ 312057 w 4215960"/>
                <a:gd name="connsiteY31" fmla="*/ 2562460 h 3997605"/>
                <a:gd name="connsiteX32" fmla="*/ 348343 w 4215960"/>
                <a:gd name="connsiteY32" fmla="*/ 2613260 h 3997605"/>
                <a:gd name="connsiteX33" fmla="*/ 355600 w 4215960"/>
                <a:gd name="connsiteY33" fmla="*/ 2635031 h 3997605"/>
                <a:gd name="connsiteX34" fmla="*/ 406400 w 4215960"/>
                <a:gd name="connsiteY34" fmla="*/ 2700345 h 3997605"/>
                <a:gd name="connsiteX35" fmla="*/ 435428 w 4215960"/>
                <a:gd name="connsiteY35" fmla="*/ 2765660 h 3997605"/>
                <a:gd name="connsiteX36" fmla="*/ 457200 w 4215960"/>
                <a:gd name="connsiteY36" fmla="*/ 2794688 h 3997605"/>
                <a:gd name="connsiteX37" fmla="*/ 471714 w 4215960"/>
                <a:gd name="connsiteY37" fmla="*/ 2852745 h 3997605"/>
                <a:gd name="connsiteX38" fmla="*/ 478971 w 4215960"/>
                <a:gd name="connsiteY38" fmla="*/ 2874517 h 3997605"/>
                <a:gd name="connsiteX39" fmla="*/ 486228 w 4215960"/>
                <a:gd name="connsiteY39" fmla="*/ 2903545 h 3997605"/>
                <a:gd name="connsiteX40" fmla="*/ 493485 w 4215960"/>
                <a:gd name="connsiteY40" fmla="*/ 2968860 h 3997605"/>
                <a:gd name="connsiteX41" fmla="*/ 515257 w 4215960"/>
                <a:gd name="connsiteY41" fmla="*/ 3026917 h 3997605"/>
                <a:gd name="connsiteX42" fmla="*/ 544285 w 4215960"/>
                <a:gd name="connsiteY42" fmla="*/ 3070460 h 3997605"/>
                <a:gd name="connsiteX43" fmla="*/ 573314 w 4215960"/>
                <a:gd name="connsiteY43" fmla="*/ 3121260 h 3997605"/>
                <a:gd name="connsiteX44" fmla="*/ 602343 w 4215960"/>
                <a:gd name="connsiteY44" fmla="*/ 3143031 h 3997605"/>
                <a:gd name="connsiteX45" fmla="*/ 645885 w 4215960"/>
                <a:gd name="connsiteY45" fmla="*/ 3186574 h 3997605"/>
                <a:gd name="connsiteX46" fmla="*/ 674914 w 4215960"/>
                <a:gd name="connsiteY46" fmla="*/ 3208345 h 3997605"/>
                <a:gd name="connsiteX47" fmla="*/ 711200 w 4215960"/>
                <a:gd name="connsiteY47" fmla="*/ 3251888 h 3997605"/>
                <a:gd name="connsiteX48" fmla="*/ 740228 w 4215960"/>
                <a:gd name="connsiteY48" fmla="*/ 3273660 h 3997605"/>
                <a:gd name="connsiteX49" fmla="*/ 812800 w 4215960"/>
                <a:gd name="connsiteY49" fmla="*/ 3338974 h 3997605"/>
                <a:gd name="connsiteX50" fmla="*/ 849085 w 4215960"/>
                <a:gd name="connsiteY50" fmla="*/ 3382517 h 3997605"/>
                <a:gd name="connsiteX51" fmla="*/ 870857 w 4215960"/>
                <a:gd name="connsiteY51" fmla="*/ 3397031 h 3997605"/>
                <a:gd name="connsiteX52" fmla="*/ 907143 w 4215960"/>
                <a:gd name="connsiteY52" fmla="*/ 3440574 h 3997605"/>
                <a:gd name="connsiteX53" fmla="*/ 936171 w 4215960"/>
                <a:gd name="connsiteY53" fmla="*/ 3462345 h 3997605"/>
                <a:gd name="connsiteX54" fmla="*/ 1030514 w 4215960"/>
                <a:gd name="connsiteY54" fmla="*/ 3505888 h 3997605"/>
                <a:gd name="connsiteX55" fmla="*/ 1480457 w 4215960"/>
                <a:gd name="connsiteY55" fmla="*/ 3491374 h 3997605"/>
                <a:gd name="connsiteX56" fmla="*/ 1531257 w 4215960"/>
                <a:gd name="connsiteY56" fmla="*/ 3476860 h 3997605"/>
                <a:gd name="connsiteX57" fmla="*/ 1618343 w 4215960"/>
                <a:gd name="connsiteY57" fmla="*/ 3469602 h 3997605"/>
                <a:gd name="connsiteX58" fmla="*/ 1698171 w 4215960"/>
                <a:gd name="connsiteY58" fmla="*/ 3455088 h 3997605"/>
                <a:gd name="connsiteX59" fmla="*/ 1756228 w 4215960"/>
                <a:gd name="connsiteY59" fmla="*/ 3447831 h 3997605"/>
                <a:gd name="connsiteX60" fmla="*/ 1785257 w 4215960"/>
                <a:gd name="connsiteY60" fmla="*/ 3433317 h 3997605"/>
                <a:gd name="connsiteX61" fmla="*/ 1850571 w 4215960"/>
                <a:gd name="connsiteY61" fmla="*/ 3411545 h 3997605"/>
                <a:gd name="connsiteX62" fmla="*/ 1886857 w 4215960"/>
                <a:gd name="connsiteY62" fmla="*/ 3397031 h 3997605"/>
                <a:gd name="connsiteX63" fmla="*/ 1988457 w 4215960"/>
                <a:gd name="connsiteY63" fmla="*/ 3382517 h 3997605"/>
                <a:gd name="connsiteX64" fmla="*/ 2017485 w 4215960"/>
                <a:gd name="connsiteY64" fmla="*/ 3375260 h 3997605"/>
                <a:gd name="connsiteX65" fmla="*/ 2637971 w 4215960"/>
                <a:gd name="connsiteY65" fmla="*/ 3722014 h 3997605"/>
                <a:gd name="connsiteX66" fmla="*/ 2724375 w 4215960"/>
                <a:gd name="connsiteY66" fmla="*/ 3908204 h 3997605"/>
                <a:gd name="connsiteX67" fmla="*/ 2784700 w 4215960"/>
                <a:gd name="connsiteY67" fmla="*/ 3966942 h 3997605"/>
                <a:gd name="connsiteX68" fmla="*/ 2795812 w 4215960"/>
                <a:gd name="connsiteY68" fmla="*/ 3936779 h 3997605"/>
                <a:gd name="connsiteX69" fmla="*/ 2841850 w 4215960"/>
                <a:gd name="connsiteY69" fmla="*/ 3909791 h 3997605"/>
                <a:gd name="connsiteX70" fmla="*/ 2892650 w 4215960"/>
                <a:gd name="connsiteY70" fmla="*/ 3982817 h 3997605"/>
                <a:gd name="connsiteX71" fmla="*/ 2941863 w 4215960"/>
                <a:gd name="connsiteY71" fmla="*/ 3985992 h 3997605"/>
                <a:gd name="connsiteX72" fmla="*/ 2897412 w 4215960"/>
                <a:gd name="connsiteY72" fmla="*/ 3892330 h 3997605"/>
                <a:gd name="connsiteX73" fmla="*/ 2854550 w 4215960"/>
                <a:gd name="connsiteY73" fmla="*/ 3824067 h 3997605"/>
                <a:gd name="connsiteX74" fmla="*/ 2897413 w 4215960"/>
                <a:gd name="connsiteY74" fmla="*/ 3808191 h 3997605"/>
                <a:gd name="connsiteX75" fmla="*/ 2878362 w 4215960"/>
                <a:gd name="connsiteY75" fmla="*/ 3766917 h 3997605"/>
                <a:gd name="connsiteX76" fmla="*/ 2930750 w 4215960"/>
                <a:gd name="connsiteY76" fmla="*/ 3776442 h 3997605"/>
                <a:gd name="connsiteX77" fmla="*/ 2910113 w 4215960"/>
                <a:gd name="connsiteY77" fmla="*/ 3743104 h 3997605"/>
                <a:gd name="connsiteX78" fmla="*/ 2931432 w 4215960"/>
                <a:gd name="connsiteY78" fmla="*/ 3726550 h 3997605"/>
                <a:gd name="connsiteX79" fmla="*/ 3052535 w 4215960"/>
                <a:gd name="connsiteY79" fmla="*/ 3811823 h 3997605"/>
                <a:gd name="connsiteX80" fmla="*/ 3087912 w 4215960"/>
                <a:gd name="connsiteY80" fmla="*/ 3798666 h 3997605"/>
                <a:gd name="connsiteX81" fmla="*/ 3140299 w 4215960"/>
                <a:gd name="connsiteY81" fmla="*/ 3863755 h 3997605"/>
                <a:gd name="connsiteX82" fmla="*/ 3160937 w 4215960"/>
                <a:gd name="connsiteY82" fmla="*/ 3922492 h 3997605"/>
                <a:gd name="connsiteX83" fmla="*/ 3268887 w 4215960"/>
                <a:gd name="connsiteY83" fmla="*/ 3941541 h 3997605"/>
                <a:gd name="connsiteX84" fmla="*/ 3208563 w 4215960"/>
                <a:gd name="connsiteY84" fmla="*/ 3874866 h 3997605"/>
                <a:gd name="connsiteX85" fmla="*/ 3205387 w 4215960"/>
                <a:gd name="connsiteY85" fmla="*/ 3806604 h 3997605"/>
                <a:gd name="connsiteX86" fmla="*/ 3259362 w 4215960"/>
                <a:gd name="connsiteY86" fmla="*/ 3862167 h 3997605"/>
                <a:gd name="connsiteX87" fmla="*/ 3308575 w 4215960"/>
                <a:gd name="connsiteY87" fmla="*/ 3866929 h 3997605"/>
                <a:gd name="connsiteX88" fmla="*/ 3302225 w 4215960"/>
                <a:gd name="connsiteY88" fmla="*/ 3817717 h 3997605"/>
                <a:gd name="connsiteX89" fmla="*/ 3362550 w 4215960"/>
                <a:gd name="connsiteY89" fmla="*/ 3822479 h 3997605"/>
                <a:gd name="connsiteX90" fmla="*/ 3424462 w 4215960"/>
                <a:gd name="connsiteY90" fmla="*/ 3865341 h 3997605"/>
                <a:gd name="connsiteX91" fmla="*/ 3456212 w 4215960"/>
                <a:gd name="connsiteY91" fmla="*/ 3852642 h 3997605"/>
                <a:gd name="connsiteX92" fmla="*/ 3449863 w 4215960"/>
                <a:gd name="connsiteY92" fmla="*/ 3817717 h 3997605"/>
                <a:gd name="connsiteX93" fmla="*/ 3491138 w 4215960"/>
                <a:gd name="connsiteY93" fmla="*/ 3793905 h 3997605"/>
                <a:gd name="connsiteX94" fmla="*/ 3575275 w 4215960"/>
                <a:gd name="connsiteY94" fmla="*/ 3851055 h 3997605"/>
                <a:gd name="connsiteX95" fmla="*/ 3592738 w 4215960"/>
                <a:gd name="connsiteY95" fmla="*/ 3749457 h 3997605"/>
                <a:gd name="connsiteX96" fmla="*/ 3567338 w 4215960"/>
                <a:gd name="connsiteY96" fmla="*/ 3727231 h 3997605"/>
                <a:gd name="connsiteX97" fmla="*/ 3494312 w 4215960"/>
                <a:gd name="connsiteY97" fmla="*/ 3684368 h 3997605"/>
                <a:gd name="connsiteX98" fmla="*/ 3516537 w 4215960"/>
                <a:gd name="connsiteY98" fmla="*/ 3658969 h 3997605"/>
                <a:gd name="connsiteX99" fmla="*/ 3537175 w 4215960"/>
                <a:gd name="connsiteY99" fmla="*/ 3636743 h 3997605"/>
                <a:gd name="connsiteX100" fmla="*/ 3591150 w 4215960"/>
                <a:gd name="connsiteY100" fmla="*/ 3668494 h 3997605"/>
                <a:gd name="connsiteX101" fmla="*/ 3597500 w 4215960"/>
                <a:gd name="connsiteY101" fmla="*/ 3624044 h 3997605"/>
                <a:gd name="connsiteX102" fmla="*/ 3541937 w 4215960"/>
                <a:gd name="connsiteY102" fmla="*/ 3600231 h 3997605"/>
                <a:gd name="connsiteX103" fmla="*/ 3540350 w 4215960"/>
                <a:gd name="connsiteY103" fmla="*/ 3590707 h 3997605"/>
                <a:gd name="connsiteX104" fmla="*/ 3527649 w 4215960"/>
                <a:gd name="connsiteY104" fmla="*/ 3552608 h 3997605"/>
                <a:gd name="connsiteX105" fmla="*/ 3533999 w 4215960"/>
                <a:gd name="connsiteY105" fmla="*/ 3504982 h 3997605"/>
                <a:gd name="connsiteX106" fmla="*/ 3545112 w 4215960"/>
                <a:gd name="connsiteY106" fmla="*/ 3449419 h 3997605"/>
                <a:gd name="connsiteX107" fmla="*/ 3507012 w 4215960"/>
                <a:gd name="connsiteY107" fmla="*/ 3419257 h 3997605"/>
                <a:gd name="connsiteX108" fmla="*/ 3540349 w 4215960"/>
                <a:gd name="connsiteY108" fmla="*/ 3409732 h 3997605"/>
                <a:gd name="connsiteX109" fmla="*/ 3518124 w 4215960"/>
                <a:gd name="connsiteY109" fmla="*/ 3373219 h 3997605"/>
                <a:gd name="connsiteX110" fmla="*/ 3556225 w 4215960"/>
                <a:gd name="connsiteY110" fmla="*/ 3368458 h 3997605"/>
                <a:gd name="connsiteX111" fmla="*/ 3562574 w 4215960"/>
                <a:gd name="connsiteY111" fmla="*/ 3335119 h 3997605"/>
                <a:gd name="connsiteX112" fmla="*/ 3624488 w 4215960"/>
                <a:gd name="connsiteY112" fmla="*/ 3344646 h 3997605"/>
                <a:gd name="connsiteX113" fmla="*/ 3657601 w 4215960"/>
                <a:gd name="connsiteY113" fmla="*/ 3359838 h 3997605"/>
                <a:gd name="connsiteX114" fmla="*/ 3623808 w 4215960"/>
                <a:gd name="connsiteY114" fmla="*/ 3400886 h 3997605"/>
                <a:gd name="connsiteX115" fmla="*/ 3662816 w 4215960"/>
                <a:gd name="connsiteY115" fmla="*/ 3508382 h 3997605"/>
                <a:gd name="connsiteX116" fmla="*/ 3715203 w 4215960"/>
                <a:gd name="connsiteY116" fmla="*/ 3539680 h 3997605"/>
                <a:gd name="connsiteX117" fmla="*/ 3767137 w 4215960"/>
                <a:gd name="connsiteY117" fmla="*/ 3497498 h 3997605"/>
                <a:gd name="connsiteX118" fmla="*/ 3852862 w 4215960"/>
                <a:gd name="connsiteY118" fmla="*/ 3448965 h 3997605"/>
                <a:gd name="connsiteX119" fmla="*/ 3835626 w 4215960"/>
                <a:gd name="connsiteY119" fmla="*/ 3360064 h 3997605"/>
                <a:gd name="connsiteX120" fmla="*/ 3912960 w 4215960"/>
                <a:gd name="connsiteY120" fmla="*/ 3227395 h 3997605"/>
                <a:gd name="connsiteX121" fmla="*/ 4205514 w 4215960"/>
                <a:gd name="connsiteY121" fmla="*/ 2894247 h 3997605"/>
                <a:gd name="connsiteX122" fmla="*/ 4124097 w 4215960"/>
                <a:gd name="connsiteY122" fmla="*/ 2885175 h 3997605"/>
                <a:gd name="connsiteX123" fmla="*/ 4128634 w 4215960"/>
                <a:gd name="connsiteY123" fmla="*/ 2793327 h 3997605"/>
                <a:gd name="connsiteX124" fmla="*/ 4079647 w 4215960"/>
                <a:gd name="connsiteY124" fmla="*/ 2768155 h 3997605"/>
                <a:gd name="connsiteX125" fmla="*/ 3995510 w 4215960"/>
                <a:gd name="connsiteY125" fmla="*/ 2799677 h 3997605"/>
                <a:gd name="connsiteX126" fmla="*/ 3958771 w 4215960"/>
                <a:gd name="connsiteY126" fmla="*/ 2763392 h 3997605"/>
                <a:gd name="connsiteX127" fmla="*/ 4003448 w 4215960"/>
                <a:gd name="connsiteY127" fmla="*/ 2740487 h 3997605"/>
                <a:gd name="connsiteX128" fmla="*/ 3874181 w 4215960"/>
                <a:gd name="connsiteY128" fmla="*/ 2527308 h 3997605"/>
                <a:gd name="connsiteX129" fmla="*/ 3889147 w 4215960"/>
                <a:gd name="connsiteY129" fmla="*/ 2497145 h 3997605"/>
                <a:gd name="connsiteX130" fmla="*/ 3865562 w 4215960"/>
                <a:gd name="connsiteY130" fmla="*/ 2381485 h 3997605"/>
                <a:gd name="connsiteX131" fmla="*/ 3706813 w 4215960"/>
                <a:gd name="connsiteY131" fmla="*/ 2370599 h 3997605"/>
                <a:gd name="connsiteX132" fmla="*/ 3673475 w 4215960"/>
                <a:gd name="connsiteY132" fmla="*/ 2419357 h 3997605"/>
                <a:gd name="connsiteX133" fmla="*/ 3584575 w 4215960"/>
                <a:gd name="connsiteY133" fmla="*/ 2433873 h 3997605"/>
                <a:gd name="connsiteX134" fmla="*/ 3590925 w 4215960"/>
                <a:gd name="connsiteY134" fmla="*/ 2411874 h 3997605"/>
                <a:gd name="connsiteX135" fmla="*/ 3537403 w 4215960"/>
                <a:gd name="connsiteY135" fmla="*/ 2395773 h 3997605"/>
                <a:gd name="connsiteX136" fmla="*/ 3512684 w 4215960"/>
                <a:gd name="connsiteY136" fmla="*/ 2230672 h 3997605"/>
                <a:gd name="connsiteX137" fmla="*/ 3232377 w 4215960"/>
                <a:gd name="connsiteY137" fmla="*/ 2163997 h 3997605"/>
                <a:gd name="connsiteX138" fmla="*/ 3096078 w 4215960"/>
                <a:gd name="connsiteY138" fmla="*/ 2207313 h 3997605"/>
                <a:gd name="connsiteX139" fmla="*/ 2964089 w 4215960"/>
                <a:gd name="connsiteY139" fmla="*/ 2199829 h 3997605"/>
                <a:gd name="connsiteX140" fmla="*/ 2831646 w 4215960"/>
                <a:gd name="connsiteY140" fmla="*/ 2088931 h 3997605"/>
                <a:gd name="connsiteX141" fmla="*/ 2618468 w 4215960"/>
                <a:gd name="connsiteY141" fmla="*/ 1785718 h 3997605"/>
                <a:gd name="connsiteX142" fmla="*/ 2220006 w 4215960"/>
                <a:gd name="connsiteY142" fmla="*/ 1646245 h 3997605"/>
                <a:gd name="connsiteX143" fmla="*/ 1983468 w 4215960"/>
                <a:gd name="connsiteY143" fmla="*/ 1333281 h 3997605"/>
                <a:gd name="connsiteX144" fmla="*/ 2017259 w 4215960"/>
                <a:gd name="connsiteY144" fmla="*/ 1308335 h 3997605"/>
                <a:gd name="connsiteX145" fmla="*/ 2076903 w 4215960"/>
                <a:gd name="connsiteY145" fmla="*/ 1391338 h 3997605"/>
                <a:gd name="connsiteX146" fmla="*/ 2097087 w 4215960"/>
                <a:gd name="connsiteY146" fmla="*/ 1373875 h 3997605"/>
                <a:gd name="connsiteX147" fmla="*/ 2140177 w 4215960"/>
                <a:gd name="connsiteY147" fmla="*/ 1404719 h 3997605"/>
                <a:gd name="connsiteX148" fmla="*/ 2228850 w 4215960"/>
                <a:gd name="connsiteY148" fmla="*/ 1350970 h 3997605"/>
                <a:gd name="connsiteX149" fmla="*/ 2244952 w 4215960"/>
                <a:gd name="connsiteY149" fmla="*/ 1330560 h 3997605"/>
                <a:gd name="connsiteX150" fmla="*/ 2303235 w 4215960"/>
                <a:gd name="connsiteY150" fmla="*/ 1330786 h 3997605"/>
                <a:gd name="connsiteX151" fmla="*/ 2319338 w 4215960"/>
                <a:gd name="connsiteY151" fmla="*/ 1297676 h 3997605"/>
                <a:gd name="connsiteX152" fmla="*/ 2300514 w 4215960"/>
                <a:gd name="connsiteY152" fmla="*/ 1272049 h 3997605"/>
                <a:gd name="connsiteX153" fmla="*/ 2233386 w 4215960"/>
                <a:gd name="connsiteY153" fmla="*/ 1292006 h 3997605"/>
                <a:gd name="connsiteX154" fmla="*/ 2211614 w 4215960"/>
                <a:gd name="connsiteY154" fmla="*/ 1238485 h 3997605"/>
                <a:gd name="connsiteX155" fmla="*/ 2232932 w 4215960"/>
                <a:gd name="connsiteY155" fmla="*/ 1208775 h 3997605"/>
                <a:gd name="connsiteX156" fmla="*/ 2176462 w 4215960"/>
                <a:gd name="connsiteY156" fmla="*/ 1105361 h 3997605"/>
                <a:gd name="connsiteX157" fmla="*/ 2127931 w 4215960"/>
                <a:gd name="connsiteY157" fmla="*/ 1144142 h 3997605"/>
                <a:gd name="connsiteX158" fmla="*/ 2038576 w 4215960"/>
                <a:gd name="connsiteY158" fmla="*/ 1089486 h 3997605"/>
                <a:gd name="connsiteX159" fmla="*/ 2090510 w 4215960"/>
                <a:gd name="connsiteY159" fmla="*/ 996957 h 3997605"/>
                <a:gd name="connsiteX160" fmla="*/ 2047648 w 4215960"/>
                <a:gd name="connsiteY160" fmla="*/ 875854 h 3997605"/>
                <a:gd name="connsiteX161" fmla="*/ 2062389 w 4215960"/>
                <a:gd name="connsiteY161" fmla="*/ 751802 h 3997605"/>
                <a:gd name="connsiteX162" fmla="*/ 2157639 w 4215960"/>
                <a:gd name="connsiteY162" fmla="*/ 678097 h 3997605"/>
                <a:gd name="connsiteX163" fmla="*/ 2262868 w 4215960"/>
                <a:gd name="connsiteY163" fmla="*/ 655645 h 3997605"/>
                <a:gd name="connsiteX164" fmla="*/ 2199821 w 4215960"/>
                <a:gd name="connsiteY164" fmla="*/ 565838 h 3997605"/>
                <a:gd name="connsiteX165" fmla="*/ 2182585 w 4215960"/>
                <a:gd name="connsiteY165" fmla="*/ 610515 h 3997605"/>
                <a:gd name="connsiteX166" fmla="*/ 2139270 w 4215960"/>
                <a:gd name="connsiteY166" fmla="*/ 563344 h 3997605"/>
                <a:gd name="connsiteX167" fmla="*/ 2160588 w 4215960"/>
                <a:gd name="connsiteY167" fmla="*/ 478072 h 3997605"/>
                <a:gd name="connsiteX168" fmla="*/ 2233612 w 4215960"/>
                <a:gd name="connsiteY168" fmla="*/ 380781 h 3997605"/>
                <a:gd name="connsiteX169" fmla="*/ 2216603 w 4215960"/>
                <a:gd name="connsiteY169" fmla="*/ 274192 h 3997605"/>
                <a:gd name="connsiteX170" fmla="*/ 2045381 w 4215960"/>
                <a:gd name="connsiteY170" fmla="*/ 283943 h 3997605"/>
                <a:gd name="connsiteX171" fmla="*/ 2026103 w 4215960"/>
                <a:gd name="connsiteY171" fmla="*/ 326580 h 3997605"/>
                <a:gd name="connsiteX172" fmla="*/ 1993900 w 4215960"/>
                <a:gd name="connsiteY172" fmla="*/ 258997 h 3997605"/>
                <a:gd name="connsiteX173" fmla="*/ 1964190 w 4215960"/>
                <a:gd name="connsiteY173" fmla="*/ 299365 h 3997605"/>
                <a:gd name="connsiteX174" fmla="*/ 1778681 w 4215960"/>
                <a:gd name="connsiteY174" fmla="*/ 332929 h 3997605"/>
                <a:gd name="connsiteX0" fmla="*/ 1778681 w 4215960"/>
                <a:gd name="connsiteY0" fmla="*/ 329127 h 3993803"/>
                <a:gd name="connsiteX1" fmla="*/ 1452562 w 4215960"/>
                <a:gd name="connsiteY1" fmla="*/ 171284 h 3993803"/>
                <a:gd name="connsiteX2" fmla="*/ 1492474 w 4215960"/>
                <a:gd name="connsiteY2" fmla="*/ 21379 h 3993803"/>
                <a:gd name="connsiteX3" fmla="*/ 1438500 w 4215960"/>
                <a:gd name="connsiteY3" fmla="*/ 11854 h 3993803"/>
                <a:gd name="connsiteX4" fmla="*/ 1435325 w 4215960"/>
                <a:gd name="connsiteY4" fmla="*/ 13442 h 3993803"/>
                <a:gd name="connsiteX5" fmla="*/ 1135287 w 4215960"/>
                <a:gd name="connsiteY5" fmla="*/ 183304 h 3993803"/>
                <a:gd name="connsiteX6" fmla="*/ 868587 w 4215960"/>
                <a:gd name="connsiteY6" fmla="*/ 216641 h 3993803"/>
                <a:gd name="connsiteX7" fmla="*/ 362857 w 4215960"/>
                <a:gd name="connsiteY7" fmla="*/ 417800 h 3993803"/>
                <a:gd name="connsiteX8" fmla="*/ 312057 w 4215960"/>
                <a:gd name="connsiteY8" fmla="*/ 432315 h 3993803"/>
                <a:gd name="connsiteX9" fmla="*/ 239485 w 4215960"/>
                <a:gd name="connsiteY9" fmla="*/ 483115 h 3993803"/>
                <a:gd name="connsiteX10" fmla="*/ 210457 w 4215960"/>
                <a:gd name="connsiteY10" fmla="*/ 490372 h 3993803"/>
                <a:gd name="connsiteX11" fmla="*/ 159657 w 4215960"/>
                <a:gd name="connsiteY11" fmla="*/ 519400 h 3993803"/>
                <a:gd name="connsiteX12" fmla="*/ 130628 w 4215960"/>
                <a:gd name="connsiteY12" fmla="*/ 548429 h 3993803"/>
                <a:gd name="connsiteX13" fmla="*/ 108857 w 4215960"/>
                <a:gd name="connsiteY13" fmla="*/ 570200 h 3993803"/>
                <a:gd name="connsiteX14" fmla="*/ 94343 w 4215960"/>
                <a:gd name="connsiteY14" fmla="*/ 584715 h 3993803"/>
                <a:gd name="connsiteX15" fmla="*/ 43543 w 4215960"/>
                <a:gd name="connsiteY15" fmla="*/ 664543 h 3993803"/>
                <a:gd name="connsiteX16" fmla="*/ 14514 w 4215960"/>
                <a:gd name="connsiteY16" fmla="*/ 744372 h 3993803"/>
                <a:gd name="connsiteX17" fmla="*/ 0 w 4215960"/>
                <a:gd name="connsiteY17" fmla="*/ 802429 h 3993803"/>
                <a:gd name="connsiteX18" fmla="*/ 7257 w 4215960"/>
                <a:gd name="connsiteY18" fmla="*/ 1774886 h 3993803"/>
                <a:gd name="connsiteX19" fmla="*/ 29028 w 4215960"/>
                <a:gd name="connsiteY19" fmla="*/ 1876486 h 3993803"/>
                <a:gd name="connsiteX20" fmla="*/ 43543 w 4215960"/>
                <a:gd name="connsiteY20" fmla="*/ 1912772 h 3993803"/>
                <a:gd name="connsiteX21" fmla="*/ 58057 w 4215960"/>
                <a:gd name="connsiteY21" fmla="*/ 1978086 h 3993803"/>
                <a:gd name="connsiteX22" fmla="*/ 79828 w 4215960"/>
                <a:gd name="connsiteY22" fmla="*/ 2028886 h 3993803"/>
                <a:gd name="connsiteX23" fmla="*/ 116114 w 4215960"/>
                <a:gd name="connsiteY23" fmla="*/ 2145000 h 3993803"/>
                <a:gd name="connsiteX24" fmla="*/ 137885 w 4215960"/>
                <a:gd name="connsiteY24" fmla="*/ 2210315 h 3993803"/>
                <a:gd name="connsiteX25" fmla="*/ 145143 w 4215960"/>
                <a:gd name="connsiteY25" fmla="*/ 2232086 h 3993803"/>
                <a:gd name="connsiteX26" fmla="*/ 166914 w 4215960"/>
                <a:gd name="connsiteY26" fmla="*/ 2275629 h 3993803"/>
                <a:gd name="connsiteX27" fmla="*/ 188685 w 4215960"/>
                <a:gd name="connsiteY27" fmla="*/ 2326429 h 3993803"/>
                <a:gd name="connsiteX28" fmla="*/ 195943 w 4215960"/>
                <a:gd name="connsiteY28" fmla="*/ 2355458 h 3993803"/>
                <a:gd name="connsiteX29" fmla="*/ 232228 w 4215960"/>
                <a:gd name="connsiteY29" fmla="*/ 2406258 h 3993803"/>
                <a:gd name="connsiteX30" fmla="*/ 254000 w 4215960"/>
                <a:gd name="connsiteY30" fmla="*/ 2464315 h 3993803"/>
                <a:gd name="connsiteX31" fmla="*/ 275771 w 4215960"/>
                <a:gd name="connsiteY31" fmla="*/ 2486086 h 3993803"/>
                <a:gd name="connsiteX32" fmla="*/ 312057 w 4215960"/>
                <a:gd name="connsiteY32" fmla="*/ 2558658 h 3993803"/>
                <a:gd name="connsiteX33" fmla="*/ 348343 w 4215960"/>
                <a:gd name="connsiteY33" fmla="*/ 2609458 h 3993803"/>
                <a:gd name="connsiteX34" fmla="*/ 355600 w 4215960"/>
                <a:gd name="connsiteY34" fmla="*/ 2631229 h 3993803"/>
                <a:gd name="connsiteX35" fmla="*/ 406400 w 4215960"/>
                <a:gd name="connsiteY35" fmla="*/ 2696543 h 3993803"/>
                <a:gd name="connsiteX36" fmla="*/ 435428 w 4215960"/>
                <a:gd name="connsiteY36" fmla="*/ 2761858 h 3993803"/>
                <a:gd name="connsiteX37" fmla="*/ 457200 w 4215960"/>
                <a:gd name="connsiteY37" fmla="*/ 2790886 h 3993803"/>
                <a:gd name="connsiteX38" fmla="*/ 471714 w 4215960"/>
                <a:gd name="connsiteY38" fmla="*/ 2848943 h 3993803"/>
                <a:gd name="connsiteX39" fmla="*/ 478971 w 4215960"/>
                <a:gd name="connsiteY39" fmla="*/ 2870715 h 3993803"/>
                <a:gd name="connsiteX40" fmla="*/ 486228 w 4215960"/>
                <a:gd name="connsiteY40" fmla="*/ 2899743 h 3993803"/>
                <a:gd name="connsiteX41" fmla="*/ 493485 w 4215960"/>
                <a:gd name="connsiteY41" fmla="*/ 2965058 h 3993803"/>
                <a:gd name="connsiteX42" fmla="*/ 515257 w 4215960"/>
                <a:gd name="connsiteY42" fmla="*/ 3023115 h 3993803"/>
                <a:gd name="connsiteX43" fmla="*/ 544285 w 4215960"/>
                <a:gd name="connsiteY43" fmla="*/ 3066658 h 3993803"/>
                <a:gd name="connsiteX44" fmla="*/ 573314 w 4215960"/>
                <a:gd name="connsiteY44" fmla="*/ 3117458 h 3993803"/>
                <a:gd name="connsiteX45" fmla="*/ 602343 w 4215960"/>
                <a:gd name="connsiteY45" fmla="*/ 3139229 h 3993803"/>
                <a:gd name="connsiteX46" fmla="*/ 645885 w 4215960"/>
                <a:gd name="connsiteY46" fmla="*/ 3182772 h 3993803"/>
                <a:gd name="connsiteX47" fmla="*/ 674914 w 4215960"/>
                <a:gd name="connsiteY47" fmla="*/ 3204543 h 3993803"/>
                <a:gd name="connsiteX48" fmla="*/ 711200 w 4215960"/>
                <a:gd name="connsiteY48" fmla="*/ 3248086 h 3993803"/>
                <a:gd name="connsiteX49" fmla="*/ 740228 w 4215960"/>
                <a:gd name="connsiteY49" fmla="*/ 3269858 h 3993803"/>
                <a:gd name="connsiteX50" fmla="*/ 812800 w 4215960"/>
                <a:gd name="connsiteY50" fmla="*/ 3335172 h 3993803"/>
                <a:gd name="connsiteX51" fmla="*/ 849085 w 4215960"/>
                <a:gd name="connsiteY51" fmla="*/ 3378715 h 3993803"/>
                <a:gd name="connsiteX52" fmla="*/ 870857 w 4215960"/>
                <a:gd name="connsiteY52" fmla="*/ 3393229 h 3993803"/>
                <a:gd name="connsiteX53" fmla="*/ 907143 w 4215960"/>
                <a:gd name="connsiteY53" fmla="*/ 3436772 h 3993803"/>
                <a:gd name="connsiteX54" fmla="*/ 936171 w 4215960"/>
                <a:gd name="connsiteY54" fmla="*/ 3458543 h 3993803"/>
                <a:gd name="connsiteX55" fmla="*/ 1030514 w 4215960"/>
                <a:gd name="connsiteY55" fmla="*/ 3502086 h 3993803"/>
                <a:gd name="connsiteX56" fmla="*/ 1480457 w 4215960"/>
                <a:gd name="connsiteY56" fmla="*/ 3487572 h 3993803"/>
                <a:gd name="connsiteX57" fmla="*/ 1531257 w 4215960"/>
                <a:gd name="connsiteY57" fmla="*/ 3473058 h 3993803"/>
                <a:gd name="connsiteX58" fmla="*/ 1618343 w 4215960"/>
                <a:gd name="connsiteY58" fmla="*/ 3465800 h 3993803"/>
                <a:gd name="connsiteX59" fmla="*/ 1698171 w 4215960"/>
                <a:gd name="connsiteY59" fmla="*/ 3451286 h 3993803"/>
                <a:gd name="connsiteX60" fmla="*/ 1756228 w 4215960"/>
                <a:gd name="connsiteY60" fmla="*/ 3444029 h 3993803"/>
                <a:gd name="connsiteX61" fmla="*/ 1785257 w 4215960"/>
                <a:gd name="connsiteY61" fmla="*/ 3429515 h 3993803"/>
                <a:gd name="connsiteX62" fmla="*/ 1850571 w 4215960"/>
                <a:gd name="connsiteY62" fmla="*/ 3407743 h 3993803"/>
                <a:gd name="connsiteX63" fmla="*/ 1886857 w 4215960"/>
                <a:gd name="connsiteY63" fmla="*/ 3393229 h 3993803"/>
                <a:gd name="connsiteX64" fmla="*/ 1988457 w 4215960"/>
                <a:gd name="connsiteY64" fmla="*/ 3378715 h 3993803"/>
                <a:gd name="connsiteX65" fmla="*/ 2017485 w 4215960"/>
                <a:gd name="connsiteY65" fmla="*/ 3371458 h 3993803"/>
                <a:gd name="connsiteX66" fmla="*/ 2637971 w 4215960"/>
                <a:gd name="connsiteY66" fmla="*/ 3718212 h 3993803"/>
                <a:gd name="connsiteX67" fmla="*/ 2724375 w 4215960"/>
                <a:gd name="connsiteY67" fmla="*/ 3904402 h 3993803"/>
                <a:gd name="connsiteX68" fmla="*/ 2784700 w 4215960"/>
                <a:gd name="connsiteY68" fmla="*/ 3963140 h 3993803"/>
                <a:gd name="connsiteX69" fmla="*/ 2795812 w 4215960"/>
                <a:gd name="connsiteY69" fmla="*/ 3932977 h 3993803"/>
                <a:gd name="connsiteX70" fmla="*/ 2841850 w 4215960"/>
                <a:gd name="connsiteY70" fmla="*/ 3905989 h 3993803"/>
                <a:gd name="connsiteX71" fmla="*/ 2892650 w 4215960"/>
                <a:gd name="connsiteY71" fmla="*/ 3979015 h 3993803"/>
                <a:gd name="connsiteX72" fmla="*/ 2941863 w 4215960"/>
                <a:gd name="connsiteY72" fmla="*/ 3982190 h 3993803"/>
                <a:gd name="connsiteX73" fmla="*/ 2897412 w 4215960"/>
                <a:gd name="connsiteY73" fmla="*/ 3888528 h 3993803"/>
                <a:gd name="connsiteX74" fmla="*/ 2854550 w 4215960"/>
                <a:gd name="connsiteY74" fmla="*/ 3820265 h 3993803"/>
                <a:gd name="connsiteX75" fmla="*/ 2897413 w 4215960"/>
                <a:gd name="connsiteY75" fmla="*/ 3804389 h 3993803"/>
                <a:gd name="connsiteX76" fmla="*/ 2878362 w 4215960"/>
                <a:gd name="connsiteY76" fmla="*/ 3763115 h 3993803"/>
                <a:gd name="connsiteX77" fmla="*/ 2930750 w 4215960"/>
                <a:gd name="connsiteY77" fmla="*/ 3772640 h 3993803"/>
                <a:gd name="connsiteX78" fmla="*/ 2910113 w 4215960"/>
                <a:gd name="connsiteY78" fmla="*/ 3739302 h 3993803"/>
                <a:gd name="connsiteX79" fmla="*/ 2931432 w 4215960"/>
                <a:gd name="connsiteY79" fmla="*/ 3722748 h 3993803"/>
                <a:gd name="connsiteX80" fmla="*/ 3052535 w 4215960"/>
                <a:gd name="connsiteY80" fmla="*/ 3808021 h 3993803"/>
                <a:gd name="connsiteX81" fmla="*/ 3087912 w 4215960"/>
                <a:gd name="connsiteY81" fmla="*/ 3794864 h 3993803"/>
                <a:gd name="connsiteX82" fmla="*/ 3140299 w 4215960"/>
                <a:gd name="connsiteY82" fmla="*/ 3859953 h 3993803"/>
                <a:gd name="connsiteX83" fmla="*/ 3160937 w 4215960"/>
                <a:gd name="connsiteY83" fmla="*/ 3918690 h 3993803"/>
                <a:gd name="connsiteX84" fmla="*/ 3268887 w 4215960"/>
                <a:gd name="connsiteY84" fmla="*/ 3937739 h 3993803"/>
                <a:gd name="connsiteX85" fmla="*/ 3208563 w 4215960"/>
                <a:gd name="connsiteY85" fmla="*/ 3871064 h 3993803"/>
                <a:gd name="connsiteX86" fmla="*/ 3205387 w 4215960"/>
                <a:gd name="connsiteY86" fmla="*/ 3802802 h 3993803"/>
                <a:gd name="connsiteX87" fmla="*/ 3259362 w 4215960"/>
                <a:gd name="connsiteY87" fmla="*/ 3858365 h 3993803"/>
                <a:gd name="connsiteX88" fmla="*/ 3308575 w 4215960"/>
                <a:gd name="connsiteY88" fmla="*/ 3863127 h 3993803"/>
                <a:gd name="connsiteX89" fmla="*/ 3302225 w 4215960"/>
                <a:gd name="connsiteY89" fmla="*/ 3813915 h 3993803"/>
                <a:gd name="connsiteX90" fmla="*/ 3362550 w 4215960"/>
                <a:gd name="connsiteY90" fmla="*/ 3818677 h 3993803"/>
                <a:gd name="connsiteX91" fmla="*/ 3424462 w 4215960"/>
                <a:gd name="connsiteY91" fmla="*/ 3861539 h 3993803"/>
                <a:gd name="connsiteX92" fmla="*/ 3456212 w 4215960"/>
                <a:gd name="connsiteY92" fmla="*/ 3848840 h 3993803"/>
                <a:gd name="connsiteX93" fmla="*/ 3449863 w 4215960"/>
                <a:gd name="connsiteY93" fmla="*/ 3813915 h 3993803"/>
                <a:gd name="connsiteX94" fmla="*/ 3491138 w 4215960"/>
                <a:gd name="connsiteY94" fmla="*/ 3790103 h 3993803"/>
                <a:gd name="connsiteX95" fmla="*/ 3575275 w 4215960"/>
                <a:gd name="connsiteY95" fmla="*/ 3847253 h 3993803"/>
                <a:gd name="connsiteX96" fmla="*/ 3592738 w 4215960"/>
                <a:gd name="connsiteY96" fmla="*/ 3745655 h 3993803"/>
                <a:gd name="connsiteX97" fmla="*/ 3567338 w 4215960"/>
                <a:gd name="connsiteY97" fmla="*/ 3723429 h 3993803"/>
                <a:gd name="connsiteX98" fmla="*/ 3494312 w 4215960"/>
                <a:gd name="connsiteY98" fmla="*/ 3680566 h 3993803"/>
                <a:gd name="connsiteX99" fmla="*/ 3516537 w 4215960"/>
                <a:gd name="connsiteY99" fmla="*/ 3655167 h 3993803"/>
                <a:gd name="connsiteX100" fmla="*/ 3537175 w 4215960"/>
                <a:gd name="connsiteY100" fmla="*/ 3632941 h 3993803"/>
                <a:gd name="connsiteX101" fmla="*/ 3591150 w 4215960"/>
                <a:gd name="connsiteY101" fmla="*/ 3664692 h 3993803"/>
                <a:gd name="connsiteX102" fmla="*/ 3597500 w 4215960"/>
                <a:gd name="connsiteY102" fmla="*/ 3620242 h 3993803"/>
                <a:gd name="connsiteX103" fmla="*/ 3541937 w 4215960"/>
                <a:gd name="connsiteY103" fmla="*/ 3596429 h 3993803"/>
                <a:gd name="connsiteX104" fmla="*/ 3540350 w 4215960"/>
                <a:gd name="connsiteY104" fmla="*/ 3586905 h 3993803"/>
                <a:gd name="connsiteX105" fmla="*/ 3527649 w 4215960"/>
                <a:gd name="connsiteY105" fmla="*/ 3548806 h 3993803"/>
                <a:gd name="connsiteX106" fmla="*/ 3533999 w 4215960"/>
                <a:gd name="connsiteY106" fmla="*/ 3501180 h 3993803"/>
                <a:gd name="connsiteX107" fmla="*/ 3545112 w 4215960"/>
                <a:gd name="connsiteY107" fmla="*/ 3445617 h 3993803"/>
                <a:gd name="connsiteX108" fmla="*/ 3507012 w 4215960"/>
                <a:gd name="connsiteY108" fmla="*/ 3415455 h 3993803"/>
                <a:gd name="connsiteX109" fmla="*/ 3540349 w 4215960"/>
                <a:gd name="connsiteY109" fmla="*/ 3405930 h 3993803"/>
                <a:gd name="connsiteX110" fmla="*/ 3518124 w 4215960"/>
                <a:gd name="connsiteY110" fmla="*/ 3369417 h 3993803"/>
                <a:gd name="connsiteX111" fmla="*/ 3556225 w 4215960"/>
                <a:gd name="connsiteY111" fmla="*/ 3364656 h 3993803"/>
                <a:gd name="connsiteX112" fmla="*/ 3562574 w 4215960"/>
                <a:gd name="connsiteY112" fmla="*/ 3331317 h 3993803"/>
                <a:gd name="connsiteX113" fmla="*/ 3624488 w 4215960"/>
                <a:gd name="connsiteY113" fmla="*/ 3340844 h 3993803"/>
                <a:gd name="connsiteX114" fmla="*/ 3657601 w 4215960"/>
                <a:gd name="connsiteY114" fmla="*/ 3356036 h 3993803"/>
                <a:gd name="connsiteX115" fmla="*/ 3623808 w 4215960"/>
                <a:gd name="connsiteY115" fmla="*/ 3397084 h 3993803"/>
                <a:gd name="connsiteX116" fmla="*/ 3662816 w 4215960"/>
                <a:gd name="connsiteY116" fmla="*/ 3504580 h 3993803"/>
                <a:gd name="connsiteX117" fmla="*/ 3715203 w 4215960"/>
                <a:gd name="connsiteY117" fmla="*/ 3535878 h 3993803"/>
                <a:gd name="connsiteX118" fmla="*/ 3767137 w 4215960"/>
                <a:gd name="connsiteY118" fmla="*/ 3493696 h 3993803"/>
                <a:gd name="connsiteX119" fmla="*/ 3852862 w 4215960"/>
                <a:gd name="connsiteY119" fmla="*/ 3445163 h 3993803"/>
                <a:gd name="connsiteX120" fmla="*/ 3835626 w 4215960"/>
                <a:gd name="connsiteY120" fmla="*/ 3356262 h 3993803"/>
                <a:gd name="connsiteX121" fmla="*/ 3912960 w 4215960"/>
                <a:gd name="connsiteY121" fmla="*/ 3223593 h 3993803"/>
                <a:gd name="connsiteX122" fmla="*/ 4205514 w 4215960"/>
                <a:gd name="connsiteY122" fmla="*/ 2890445 h 3993803"/>
                <a:gd name="connsiteX123" fmla="*/ 4124097 w 4215960"/>
                <a:gd name="connsiteY123" fmla="*/ 2881373 h 3993803"/>
                <a:gd name="connsiteX124" fmla="*/ 4128634 w 4215960"/>
                <a:gd name="connsiteY124" fmla="*/ 2789525 h 3993803"/>
                <a:gd name="connsiteX125" fmla="*/ 4079647 w 4215960"/>
                <a:gd name="connsiteY125" fmla="*/ 2764353 h 3993803"/>
                <a:gd name="connsiteX126" fmla="*/ 3995510 w 4215960"/>
                <a:gd name="connsiteY126" fmla="*/ 2795875 h 3993803"/>
                <a:gd name="connsiteX127" fmla="*/ 3958771 w 4215960"/>
                <a:gd name="connsiteY127" fmla="*/ 2759590 h 3993803"/>
                <a:gd name="connsiteX128" fmla="*/ 4003448 w 4215960"/>
                <a:gd name="connsiteY128" fmla="*/ 2736685 h 3993803"/>
                <a:gd name="connsiteX129" fmla="*/ 3874181 w 4215960"/>
                <a:gd name="connsiteY129" fmla="*/ 2523506 h 3993803"/>
                <a:gd name="connsiteX130" fmla="*/ 3889147 w 4215960"/>
                <a:gd name="connsiteY130" fmla="*/ 2493343 h 3993803"/>
                <a:gd name="connsiteX131" fmla="*/ 3865562 w 4215960"/>
                <a:gd name="connsiteY131" fmla="*/ 2377683 h 3993803"/>
                <a:gd name="connsiteX132" fmla="*/ 3706813 w 4215960"/>
                <a:gd name="connsiteY132" fmla="*/ 2366797 h 3993803"/>
                <a:gd name="connsiteX133" fmla="*/ 3673475 w 4215960"/>
                <a:gd name="connsiteY133" fmla="*/ 2415555 h 3993803"/>
                <a:gd name="connsiteX134" fmla="*/ 3584575 w 4215960"/>
                <a:gd name="connsiteY134" fmla="*/ 2430071 h 3993803"/>
                <a:gd name="connsiteX135" fmla="*/ 3590925 w 4215960"/>
                <a:gd name="connsiteY135" fmla="*/ 2408072 h 3993803"/>
                <a:gd name="connsiteX136" fmla="*/ 3537403 w 4215960"/>
                <a:gd name="connsiteY136" fmla="*/ 2391971 h 3993803"/>
                <a:gd name="connsiteX137" fmla="*/ 3512684 w 4215960"/>
                <a:gd name="connsiteY137" fmla="*/ 2226870 h 3993803"/>
                <a:gd name="connsiteX138" fmla="*/ 3232377 w 4215960"/>
                <a:gd name="connsiteY138" fmla="*/ 2160195 h 3993803"/>
                <a:gd name="connsiteX139" fmla="*/ 3096078 w 4215960"/>
                <a:gd name="connsiteY139" fmla="*/ 2203511 h 3993803"/>
                <a:gd name="connsiteX140" fmla="*/ 2964089 w 4215960"/>
                <a:gd name="connsiteY140" fmla="*/ 2196027 h 3993803"/>
                <a:gd name="connsiteX141" fmla="*/ 2831646 w 4215960"/>
                <a:gd name="connsiteY141" fmla="*/ 2085129 h 3993803"/>
                <a:gd name="connsiteX142" fmla="*/ 2618468 w 4215960"/>
                <a:gd name="connsiteY142" fmla="*/ 1781916 h 3993803"/>
                <a:gd name="connsiteX143" fmla="*/ 2220006 w 4215960"/>
                <a:gd name="connsiteY143" fmla="*/ 1642443 h 3993803"/>
                <a:gd name="connsiteX144" fmla="*/ 1983468 w 4215960"/>
                <a:gd name="connsiteY144" fmla="*/ 1329479 h 3993803"/>
                <a:gd name="connsiteX145" fmla="*/ 2017259 w 4215960"/>
                <a:gd name="connsiteY145" fmla="*/ 1304533 h 3993803"/>
                <a:gd name="connsiteX146" fmla="*/ 2076903 w 4215960"/>
                <a:gd name="connsiteY146" fmla="*/ 1387536 h 3993803"/>
                <a:gd name="connsiteX147" fmla="*/ 2097087 w 4215960"/>
                <a:gd name="connsiteY147" fmla="*/ 1370073 h 3993803"/>
                <a:gd name="connsiteX148" fmla="*/ 2140177 w 4215960"/>
                <a:gd name="connsiteY148" fmla="*/ 1400917 h 3993803"/>
                <a:gd name="connsiteX149" fmla="*/ 2228850 w 4215960"/>
                <a:gd name="connsiteY149" fmla="*/ 1347168 h 3993803"/>
                <a:gd name="connsiteX150" fmla="*/ 2244952 w 4215960"/>
                <a:gd name="connsiteY150" fmla="*/ 1326758 h 3993803"/>
                <a:gd name="connsiteX151" fmla="*/ 2303235 w 4215960"/>
                <a:gd name="connsiteY151" fmla="*/ 1326984 h 3993803"/>
                <a:gd name="connsiteX152" fmla="*/ 2319338 w 4215960"/>
                <a:gd name="connsiteY152" fmla="*/ 1293874 h 3993803"/>
                <a:gd name="connsiteX153" fmla="*/ 2300514 w 4215960"/>
                <a:gd name="connsiteY153" fmla="*/ 1268247 h 3993803"/>
                <a:gd name="connsiteX154" fmla="*/ 2233386 w 4215960"/>
                <a:gd name="connsiteY154" fmla="*/ 1288204 h 3993803"/>
                <a:gd name="connsiteX155" fmla="*/ 2211614 w 4215960"/>
                <a:gd name="connsiteY155" fmla="*/ 1234683 h 3993803"/>
                <a:gd name="connsiteX156" fmla="*/ 2232932 w 4215960"/>
                <a:gd name="connsiteY156" fmla="*/ 1204973 h 3993803"/>
                <a:gd name="connsiteX157" fmla="*/ 2176462 w 4215960"/>
                <a:gd name="connsiteY157" fmla="*/ 1101559 h 3993803"/>
                <a:gd name="connsiteX158" fmla="*/ 2127931 w 4215960"/>
                <a:gd name="connsiteY158" fmla="*/ 1140340 h 3993803"/>
                <a:gd name="connsiteX159" fmla="*/ 2038576 w 4215960"/>
                <a:gd name="connsiteY159" fmla="*/ 1085684 h 3993803"/>
                <a:gd name="connsiteX160" fmla="*/ 2090510 w 4215960"/>
                <a:gd name="connsiteY160" fmla="*/ 993155 h 3993803"/>
                <a:gd name="connsiteX161" fmla="*/ 2047648 w 4215960"/>
                <a:gd name="connsiteY161" fmla="*/ 872052 h 3993803"/>
                <a:gd name="connsiteX162" fmla="*/ 2062389 w 4215960"/>
                <a:gd name="connsiteY162" fmla="*/ 748000 h 3993803"/>
                <a:gd name="connsiteX163" fmla="*/ 2157639 w 4215960"/>
                <a:gd name="connsiteY163" fmla="*/ 674295 h 3993803"/>
                <a:gd name="connsiteX164" fmla="*/ 2262868 w 4215960"/>
                <a:gd name="connsiteY164" fmla="*/ 651843 h 3993803"/>
                <a:gd name="connsiteX165" fmla="*/ 2199821 w 4215960"/>
                <a:gd name="connsiteY165" fmla="*/ 562036 h 3993803"/>
                <a:gd name="connsiteX166" fmla="*/ 2182585 w 4215960"/>
                <a:gd name="connsiteY166" fmla="*/ 606713 h 3993803"/>
                <a:gd name="connsiteX167" fmla="*/ 2139270 w 4215960"/>
                <a:gd name="connsiteY167" fmla="*/ 559542 h 3993803"/>
                <a:gd name="connsiteX168" fmla="*/ 2160588 w 4215960"/>
                <a:gd name="connsiteY168" fmla="*/ 474270 h 3993803"/>
                <a:gd name="connsiteX169" fmla="*/ 2233612 w 4215960"/>
                <a:gd name="connsiteY169" fmla="*/ 376979 h 3993803"/>
                <a:gd name="connsiteX170" fmla="*/ 2216603 w 4215960"/>
                <a:gd name="connsiteY170" fmla="*/ 270390 h 3993803"/>
                <a:gd name="connsiteX171" fmla="*/ 2045381 w 4215960"/>
                <a:gd name="connsiteY171" fmla="*/ 280141 h 3993803"/>
                <a:gd name="connsiteX172" fmla="*/ 2026103 w 4215960"/>
                <a:gd name="connsiteY172" fmla="*/ 322778 h 3993803"/>
                <a:gd name="connsiteX173" fmla="*/ 1993900 w 4215960"/>
                <a:gd name="connsiteY173" fmla="*/ 255195 h 3993803"/>
                <a:gd name="connsiteX174" fmla="*/ 1964190 w 4215960"/>
                <a:gd name="connsiteY174" fmla="*/ 295563 h 3993803"/>
                <a:gd name="connsiteX175" fmla="*/ 1778681 w 4215960"/>
                <a:gd name="connsiteY175" fmla="*/ 329127 h 3993803"/>
                <a:gd name="connsiteX0" fmla="*/ 1778681 w 4215960"/>
                <a:gd name="connsiteY0" fmla="*/ 353976 h 4018652"/>
                <a:gd name="connsiteX1" fmla="*/ 1452562 w 4215960"/>
                <a:gd name="connsiteY1" fmla="*/ 196133 h 4018652"/>
                <a:gd name="connsiteX2" fmla="*/ 1492474 w 4215960"/>
                <a:gd name="connsiteY2" fmla="*/ 46228 h 4018652"/>
                <a:gd name="connsiteX3" fmla="*/ 1438500 w 4215960"/>
                <a:gd name="connsiteY3" fmla="*/ 36703 h 4018652"/>
                <a:gd name="connsiteX4" fmla="*/ 1435325 w 4215960"/>
                <a:gd name="connsiteY4" fmla="*/ 8129 h 4018652"/>
                <a:gd name="connsiteX5" fmla="*/ 1135287 w 4215960"/>
                <a:gd name="connsiteY5" fmla="*/ 208153 h 4018652"/>
                <a:gd name="connsiteX6" fmla="*/ 868587 w 4215960"/>
                <a:gd name="connsiteY6" fmla="*/ 241490 h 4018652"/>
                <a:gd name="connsiteX7" fmla="*/ 362857 w 4215960"/>
                <a:gd name="connsiteY7" fmla="*/ 442649 h 4018652"/>
                <a:gd name="connsiteX8" fmla="*/ 312057 w 4215960"/>
                <a:gd name="connsiteY8" fmla="*/ 457164 h 4018652"/>
                <a:gd name="connsiteX9" fmla="*/ 239485 w 4215960"/>
                <a:gd name="connsiteY9" fmla="*/ 507964 h 4018652"/>
                <a:gd name="connsiteX10" fmla="*/ 210457 w 4215960"/>
                <a:gd name="connsiteY10" fmla="*/ 515221 h 4018652"/>
                <a:gd name="connsiteX11" fmla="*/ 159657 w 4215960"/>
                <a:gd name="connsiteY11" fmla="*/ 544249 h 4018652"/>
                <a:gd name="connsiteX12" fmla="*/ 130628 w 4215960"/>
                <a:gd name="connsiteY12" fmla="*/ 573278 h 4018652"/>
                <a:gd name="connsiteX13" fmla="*/ 108857 w 4215960"/>
                <a:gd name="connsiteY13" fmla="*/ 595049 h 4018652"/>
                <a:gd name="connsiteX14" fmla="*/ 94343 w 4215960"/>
                <a:gd name="connsiteY14" fmla="*/ 609564 h 4018652"/>
                <a:gd name="connsiteX15" fmla="*/ 43543 w 4215960"/>
                <a:gd name="connsiteY15" fmla="*/ 689392 h 4018652"/>
                <a:gd name="connsiteX16" fmla="*/ 14514 w 4215960"/>
                <a:gd name="connsiteY16" fmla="*/ 769221 h 4018652"/>
                <a:gd name="connsiteX17" fmla="*/ 0 w 4215960"/>
                <a:gd name="connsiteY17" fmla="*/ 827278 h 4018652"/>
                <a:gd name="connsiteX18" fmla="*/ 7257 w 4215960"/>
                <a:gd name="connsiteY18" fmla="*/ 1799735 h 4018652"/>
                <a:gd name="connsiteX19" fmla="*/ 29028 w 4215960"/>
                <a:gd name="connsiteY19" fmla="*/ 1901335 h 4018652"/>
                <a:gd name="connsiteX20" fmla="*/ 43543 w 4215960"/>
                <a:gd name="connsiteY20" fmla="*/ 1937621 h 4018652"/>
                <a:gd name="connsiteX21" fmla="*/ 58057 w 4215960"/>
                <a:gd name="connsiteY21" fmla="*/ 2002935 h 4018652"/>
                <a:gd name="connsiteX22" fmla="*/ 79828 w 4215960"/>
                <a:gd name="connsiteY22" fmla="*/ 2053735 h 4018652"/>
                <a:gd name="connsiteX23" fmla="*/ 116114 w 4215960"/>
                <a:gd name="connsiteY23" fmla="*/ 2169849 h 4018652"/>
                <a:gd name="connsiteX24" fmla="*/ 137885 w 4215960"/>
                <a:gd name="connsiteY24" fmla="*/ 2235164 h 4018652"/>
                <a:gd name="connsiteX25" fmla="*/ 145143 w 4215960"/>
                <a:gd name="connsiteY25" fmla="*/ 2256935 h 4018652"/>
                <a:gd name="connsiteX26" fmla="*/ 166914 w 4215960"/>
                <a:gd name="connsiteY26" fmla="*/ 2300478 h 4018652"/>
                <a:gd name="connsiteX27" fmla="*/ 188685 w 4215960"/>
                <a:gd name="connsiteY27" fmla="*/ 2351278 h 4018652"/>
                <a:gd name="connsiteX28" fmla="*/ 195943 w 4215960"/>
                <a:gd name="connsiteY28" fmla="*/ 2380307 h 4018652"/>
                <a:gd name="connsiteX29" fmla="*/ 232228 w 4215960"/>
                <a:gd name="connsiteY29" fmla="*/ 2431107 h 4018652"/>
                <a:gd name="connsiteX30" fmla="*/ 254000 w 4215960"/>
                <a:gd name="connsiteY30" fmla="*/ 2489164 h 4018652"/>
                <a:gd name="connsiteX31" fmla="*/ 275771 w 4215960"/>
                <a:gd name="connsiteY31" fmla="*/ 2510935 h 4018652"/>
                <a:gd name="connsiteX32" fmla="*/ 312057 w 4215960"/>
                <a:gd name="connsiteY32" fmla="*/ 2583507 h 4018652"/>
                <a:gd name="connsiteX33" fmla="*/ 348343 w 4215960"/>
                <a:gd name="connsiteY33" fmla="*/ 2634307 h 4018652"/>
                <a:gd name="connsiteX34" fmla="*/ 355600 w 4215960"/>
                <a:gd name="connsiteY34" fmla="*/ 2656078 h 4018652"/>
                <a:gd name="connsiteX35" fmla="*/ 406400 w 4215960"/>
                <a:gd name="connsiteY35" fmla="*/ 2721392 h 4018652"/>
                <a:gd name="connsiteX36" fmla="*/ 435428 w 4215960"/>
                <a:gd name="connsiteY36" fmla="*/ 2786707 h 4018652"/>
                <a:gd name="connsiteX37" fmla="*/ 457200 w 4215960"/>
                <a:gd name="connsiteY37" fmla="*/ 2815735 h 4018652"/>
                <a:gd name="connsiteX38" fmla="*/ 471714 w 4215960"/>
                <a:gd name="connsiteY38" fmla="*/ 2873792 h 4018652"/>
                <a:gd name="connsiteX39" fmla="*/ 478971 w 4215960"/>
                <a:gd name="connsiteY39" fmla="*/ 2895564 h 4018652"/>
                <a:gd name="connsiteX40" fmla="*/ 486228 w 4215960"/>
                <a:gd name="connsiteY40" fmla="*/ 2924592 h 4018652"/>
                <a:gd name="connsiteX41" fmla="*/ 493485 w 4215960"/>
                <a:gd name="connsiteY41" fmla="*/ 2989907 h 4018652"/>
                <a:gd name="connsiteX42" fmla="*/ 515257 w 4215960"/>
                <a:gd name="connsiteY42" fmla="*/ 3047964 h 4018652"/>
                <a:gd name="connsiteX43" fmla="*/ 544285 w 4215960"/>
                <a:gd name="connsiteY43" fmla="*/ 3091507 h 4018652"/>
                <a:gd name="connsiteX44" fmla="*/ 573314 w 4215960"/>
                <a:gd name="connsiteY44" fmla="*/ 3142307 h 4018652"/>
                <a:gd name="connsiteX45" fmla="*/ 602343 w 4215960"/>
                <a:gd name="connsiteY45" fmla="*/ 3164078 h 4018652"/>
                <a:gd name="connsiteX46" fmla="*/ 645885 w 4215960"/>
                <a:gd name="connsiteY46" fmla="*/ 3207621 h 4018652"/>
                <a:gd name="connsiteX47" fmla="*/ 674914 w 4215960"/>
                <a:gd name="connsiteY47" fmla="*/ 3229392 h 4018652"/>
                <a:gd name="connsiteX48" fmla="*/ 711200 w 4215960"/>
                <a:gd name="connsiteY48" fmla="*/ 3272935 h 4018652"/>
                <a:gd name="connsiteX49" fmla="*/ 740228 w 4215960"/>
                <a:gd name="connsiteY49" fmla="*/ 3294707 h 4018652"/>
                <a:gd name="connsiteX50" fmla="*/ 812800 w 4215960"/>
                <a:gd name="connsiteY50" fmla="*/ 3360021 h 4018652"/>
                <a:gd name="connsiteX51" fmla="*/ 849085 w 4215960"/>
                <a:gd name="connsiteY51" fmla="*/ 3403564 h 4018652"/>
                <a:gd name="connsiteX52" fmla="*/ 870857 w 4215960"/>
                <a:gd name="connsiteY52" fmla="*/ 3418078 h 4018652"/>
                <a:gd name="connsiteX53" fmla="*/ 907143 w 4215960"/>
                <a:gd name="connsiteY53" fmla="*/ 3461621 h 4018652"/>
                <a:gd name="connsiteX54" fmla="*/ 936171 w 4215960"/>
                <a:gd name="connsiteY54" fmla="*/ 3483392 h 4018652"/>
                <a:gd name="connsiteX55" fmla="*/ 1030514 w 4215960"/>
                <a:gd name="connsiteY55" fmla="*/ 3526935 h 4018652"/>
                <a:gd name="connsiteX56" fmla="*/ 1480457 w 4215960"/>
                <a:gd name="connsiteY56" fmla="*/ 3512421 h 4018652"/>
                <a:gd name="connsiteX57" fmla="*/ 1531257 w 4215960"/>
                <a:gd name="connsiteY57" fmla="*/ 3497907 h 4018652"/>
                <a:gd name="connsiteX58" fmla="*/ 1618343 w 4215960"/>
                <a:gd name="connsiteY58" fmla="*/ 3490649 h 4018652"/>
                <a:gd name="connsiteX59" fmla="*/ 1698171 w 4215960"/>
                <a:gd name="connsiteY59" fmla="*/ 3476135 h 4018652"/>
                <a:gd name="connsiteX60" fmla="*/ 1756228 w 4215960"/>
                <a:gd name="connsiteY60" fmla="*/ 3468878 h 4018652"/>
                <a:gd name="connsiteX61" fmla="*/ 1785257 w 4215960"/>
                <a:gd name="connsiteY61" fmla="*/ 3454364 h 4018652"/>
                <a:gd name="connsiteX62" fmla="*/ 1850571 w 4215960"/>
                <a:gd name="connsiteY62" fmla="*/ 3432592 h 4018652"/>
                <a:gd name="connsiteX63" fmla="*/ 1886857 w 4215960"/>
                <a:gd name="connsiteY63" fmla="*/ 3418078 h 4018652"/>
                <a:gd name="connsiteX64" fmla="*/ 1988457 w 4215960"/>
                <a:gd name="connsiteY64" fmla="*/ 3403564 h 4018652"/>
                <a:gd name="connsiteX65" fmla="*/ 2017485 w 4215960"/>
                <a:gd name="connsiteY65" fmla="*/ 3396307 h 4018652"/>
                <a:gd name="connsiteX66" fmla="*/ 2637971 w 4215960"/>
                <a:gd name="connsiteY66" fmla="*/ 3743061 h 4018652"/>
                <a:gd name="connsiteX67" fmla="*/ 2724375 w 4215960"/>
                <a:gd name="connsiteY67" fmla="*/ 3929251 h 4018652"/>
                <a:gd name="connsiteX68" fmla="*/ 2784700 w 4215960"/>
                <a:gd name="connsiteY68" fmla="*/ 3987989 h 4018652"/>
                <a:gd name="connsiteX69" fmla="*/ 2795812 w 4215960"/>
                <a:gd name="connsiteY69" fmla="*/ 3957826 h 4018652"/>
                <a:gd name="connsiteX70" fmla="*/ 2841850 w 4215960"/>
                <a:gd name="connsiteY70" fmla="*/ 3930838 h 4018652"/>
                <a:gd name="connsiteX71" fmla="*/ 2892650 w 4215960"/>
                <a:gd name="connsiteY71" fmla="*/ 4003864 h 4018652"/>
                <a:gd name="connsiteX72" fmla="*/ 2941863 w 4215960"/>
                <a:gd name="connsiteY72" fmla="*/ 4007039 h 4018652"/>
                <a:gd name="connsiteX73" fmla="*/ 2897412 w 4215960"/>
                <a:gd name="connsiteY73" fmla="*/ 3913377 h 4018652"/>
                <a:gd name="connsiteX74" fmla="*/ 2854550 w 4215960"/>
                <a:gd name="connsiteY74" fmla="*/ 3845114 h 4018652"/>
                <a:gd name="connsiteX75" fmla="*/ 2897413 w 4215960"/>
                <a:gd name="connsiteY75" fmla="*/ 3829238 h 4018652"/>
                <a:gd name="connsiteX76" fmla="*/ 2878362 w 4215960"/>
                <a:gd name="connsiteY76" fmla="*/ 3787964 h 4018652"/>
                <a:gd name="connsiteX77" fmla="*/ 2930750 w 4215960"/>
                <a:gd name="connsiteY77" fmla="*/ 3797489 h 4018652"/>
                <a:gd name="connsiteX78" fmla="*/ 2910113 w 4215960"/>
                <a:gd name="connsiteY78" fmla="*/ 3764151 h 4018652"/>
                <a:gd name="connsiteX79" fmla="*/ 2931432 w 4215960"/>
                <a:gd name="connsiteY79" fmla="*/ 3747597 h 4018652"/>
                <a:gd name="connsiteX80" fmla="*/ 3052535 w 4215960"/>
                <a:gd name="connsiteY80" fmla="*/ 3832870 h 4018652"/>
                <a:gd name="connsiteX81" fmla="*/ 3087912 w 4215960"/>
                <a:gd name="connsiteY81" fmla="*/ 3819713 h 4018652"/>
                <a:gd name="connsiteX82" fmla="*/ 3140299 w 4215960"/>
                <a:gd name="connsiteY82" fmla="*/ 3884802 h 4018652"/>
                <a:gd name="connsiteX83" fmla="*/ 3160937 w 4215960"/>
                <a:gd name="connsiteY83" fmla="*/ 3943539 h 4018652"/>
                <a:gd name="connsiteX84" fmla="*/ 3268887 w 4215960"/>
                <a:gd name="connsiteY84" fmla="*/ 3962588 h 4018652"/>
                <a:gd name="connsiteX85" fmla="*/ 3208563 w 4215960"/>
                <a:gd name="connsiteY85" fmla="*/ 3895913 h 4018652"/>
                <a:gd name="connsiteX86" fmla="*/ 3205387 w 4215960"/>
                <a:gd name="connsiteY86" fmla="*/ 3827651 h 4018652"/>
                <a:gd name="connsiteX87" fmla="*/ 3259362 w 4215960"/>
                <a:gd name="connsiteY87" fmla="*/ 3883214 h 4018652"/>
                <a:gd name="connsiteX88" fmla="*/ 3308575 w 4215960"/>
                <a:gd name="connsiteY88" fmla="*/ 3887976 h 4018652"/>
                <a:gd name="connsiteX89" fmla="*/ 3302225 w 4215960"/>
                <a:gd name="connsiteY89" fmla="*/ 3838764 h 4018652"/>
                <a:gd name="connsiteX90" fmla="*/ 3362550 w 4215960"/>
                <a:gd name="connsiteY90" fmla="*/ 3843526 h 4018652"/>
                <a:gd name="connsiteX91" fmla="*/ 3424462 w 4215960"/>
                <a:gd name="connsiteY91" fmla="*/ 3886388 h 4018652"/>
                <a:gd name="connsiteX92" fmla="*/ 3456212 w 4215960"/>
                <a:gd name="connsiteY92" fmla="*/ 3873689 h 4018652"/>
                <a:gd name="connsiteX93" fmla="*/ 3449863 w 4215960"/>
                <a:gd name="connsiteY93" fmla="*/ 3838764 h 4018652"/>
                <a:gd name="connsiteX94" fmla="*/ 3491138 w 4215960"/>
                <a:gd name="connsiteY94" fmla="*/ 3814952 h 4018652"/>
                <a:gd name="connsiteX95" fmla="*/ 3575275 w 4215960"/>
                <a:gd name="connsiteY95" fmla="*/ 3872102 h 4018652"/>
                <a:gd name="connsiteX96" fmla="*/ 3592738 w 4215960"/>
                <a:gd name="connsiteY96" fmla="*/ 3770504 h 4018652"/>
                <a:gd name="connsiteX97" fmla="*/ 3567338 w 4215960"/>
                <a:gd name="connsiteY97" fmla="*/ 3748278 h 4018652"/>
                <a:gd name="connsiteX98" fmla="*/ 3494312 w 4215960"/>
                <a:gd name="connsiteY98" fmla="*/ 3705415 h 4018652"/>
                <a:gd name="connsiteX99" fmla="*/ 3516537 w 4215960"/>
                <a:gd name="connsiteY99" fmla="*/ 3680016 h 4018652"/>
                <a:gd name="connsiteX100" fmla="*/ 3537175 w 4215960"/>
                <a:gd name="connsiteY100" fmla="*/ 3657790 h 4018652"/>
                <a:gd name="connsiteX101" fmla="*/ 3591150 w 4215960"/>
                <a:gd name="connsiteY101" fmla="*/ 3689541 h 4018652"/>
                <a:gd name="connsiteX102" fmla="*/ 3597500 w 4215960"/>
                <a:gd name="connsiteY102" fmla="*/ 3645091 h 4018652"/>
                <a:gd name="connsiteX103" fmla="*/ 3541937 w 4215960"/>
                <a:gd name="connsiteY103" fmla="*/ 3621278 h 4018652"/>
                <a:gd name="connsiteX104" fmla="*/ 3540350 w 4215960"/>
                <a:gd name="connsiteY104" fmla="*/ 3611754 h 4018652"/>
                <a:gd name="connsiteX105" fmla="*/ 3527649 w 4215960"/>
                <a:gd name="connsiteY105" fmla="*/ 3573655 h 4018652"/>
                <a:gd name="connsiteX106" fmla="*/ 3533999 w 4215960"/>
                <a:gd name="connsiteY106" fmla="*/ 3526029 h 4018652"/>
                <a:gd name="connsiteX107" fmla="*/ 3545112 w 4215960"/>
                <a:gd name="connsiteY107" fmla="*/ 3470466 h 4018652"/>
                <a:gd name="connsiteX108" fmla="*/ 3507012 w 4215960"/>
                <a:gd name="connsiteY108" fmla="*/ 3440304 h 4018652"/>
                <a:gd name="connsiteX109" fmla="*/ 3540349 w 4215960"/>
                <a:gd name="connsiteY109" fmla="*/ 3430779 h 4018652"/>
                <a:gd name="connsiteX110" fmla="*/ 3518124 w 4215960"/>
                <a:gd name="connsiteY110" fmla="*/ 3394266 h 4018652"/>
                <a:gd name="connsiteX111" fmla="*/ 3556225 w 4215960"/>
                <a:gd name="connsiteY111" fmla="*/ 3389505 h 4018652"/>
                <a:gd name="connsiteX112" fmla="*/ 3562574 w 4215960"/>
                <a:gd name="connsiteY112" fmla="*/ 3356166 h 4018652"/>
                <a:gd name="connsiteX113" fmla="*/ 3624488 w 4215960"/>
                <a:gd name="connsiteY113" fmla="*/ 3365693 h 4018652"/>
                <a:gd name="connsiteX114" fmla="*/ 3657601 w 4215960"/>
                <a:gd name="connsiteY114" fmla="*/ 3380885 h 4018652"/>
                <a:gd name="connsiteX115" fmla="*/ 3623808 w 4215960"/>
                <a:gd name="connsiteY115" fmla="*/ 3421933 h 4018652"/>
                <a:gd name="connsiteX116" fmla="*/ 3662816 w 4215960"/>
                <a:gd name="connsiteY116" fmla="*/ 3529429 h 4018652"/>
                <a:gd name="connsiteX117" fmla="*/ 3715203 w 4215960"/>
                <a:gd name="connsiteY117" fmla="*/ 3560727 h 4018652"/>
                <a:gd name="connsiteX118" fmla="*/ 3767137 w 4215960"/>
                <a:gd name="connsiteY118" fmla="*/ 3518545 h 4018652"/>
                <a:gd name="connsiteX119" fmla="*/ 3852862 w 4215960"/>
                <a:gd name="connsiteY119" fmla="*/ 3470012 h 4018652"/>
                <a:gd name="connsiteX120" fmla="*/ 3835626 w 4215960"/>
                <a:gd name="connsiteY120" fmla="*/ 3381111 h 4018652"/>
                <a:gd name="connsiteX121" fmla="*/ 3912960 w 4215960"/>
                <a:gd name="connsiteY121" fmla="*/ 3248442 h 4018652"/>
                <a:gd name="connsiteX122" fmla="*/ 4205514 w 4215960"/>
                <a:gd name="connsiteY122" fmla="*/ 2915294 h 4018652"/>
                <a:gd name="connsiteX123" fmla="*/ 4124097 w 4215960"/>
                <a:gd name="connsiteY123" fmla="*/ 2906222 h 4018652"/>
                <a:gd name="connsiteX124" fmla="*/ 4128634 w 4215960"/>
                <a:gd name="connsiteY124" fmla="*/ 2814374 h 4018652"/>
                <a:gd name="connsiteX125" fmla="*/ 4079647 w 4215960"/>
                <a:gd name="connsiteY125" fmla="*/ 2789202 h 4018652"/>
                <a:gd name="connsiteX126" fmla="*/ 3995510 w 4215960"/>
                <a:gd name="connsiteY126" fmla="*/ 2820724 h 4018652"/>
                <a:gd name="connsiteX127" fmla="*/ 3958771 w 4215960"/>
                <a:gd name="connsiteY127" fmla="*/ 2784439 h 4018652"/>
                <a:gd name="connsiteX128" fmla="*/ 4003448 w 4215960"/>
                <a:gd name="connsiteY128" fmla="*/ 2761534 h 4018652"/>
                <a:gd name="connsiteX129" fmla="*/ 3874181 w 4215960"/>
                <a:gd name="connsiteY129" fmla="*/ 2548355 h 4018652"/>
                <a:gd name="connsiteX130" fmla="*/ 3889147 w 4215960"/>
                <a:gd name="connsiteY130" fmla="*/ 2518192 h 4018652"/>
                <a:gd name="connsiteX131" fmla="*/ 3865562 w 4215960"/>
                <a:gd name="connsiteY131" fmla="*/ 2402532 h 4018652"/>
                <a:gd name="connsiteX132" fmla="*/ 3706813 w 4215960"/>
                <a:gd name="connsiteY132" fmla="*/ 2391646 h 4018652"/>
                <a:gd name="connsiteX133" fmla="*/ 3673475 w 4215960"/>
                <a:gd name="connsiteY133" fmla="*/ 2440404 h 4018652"/>
                <a:gd name="connsiteX134" fmla="*/ 3584575 w 4215960"/>
                <a:gd name="connsiteY134" fmla="*/ 2454920 h 4018652"/>
                <a:gd name="connsiteX135" fmla="*/ 3590925 w 4215960"/>
                <a:gd name="connsiteY135" fmla="*/ 2432921 h 4018652"/>
                <a:gd name="connsiteX136" fmla="*/ 3537403 w 4215960"/>
                <a:gd name="connsiteY136" fmla="*/ 2416820 h 4018652"/>
                <a:gd name="connsiteX137" fmla="*/ 3512684 w 4215960"/>
                <a:gd name="connsiteY137" fmla="*/ 2251719 h 4018652"/>
                <a:gd name="connsiteX138" fmla="*/ 3232377 w 4215960"/>
                <a:gd name="connsiteY138" fmla="*/ 2185044 h 4018652"/>
                <a:gd name="connsiteX139" fmla="*/ 3096078 w 4215960"/>
                <a:gd name="connsiteY139" fmla="*/ 2228360 h 4018652"/>
                <a:gd name="connsiteX140" fmla="*/ 2964089 w 4215960"/>
                <a:gd name="connsiteY140" fmla="*/ 2220876 h 4018652"/>
                <a:gd name="connsiteX141" fmla="*/ 2831646 w 4215960"/>
                <a:gd name="connsiteY141" fmla="*/ 2109978 h 4018652"/>
                <a:gd name="connsiteX142" fmla="*/ 2618468 w 4215960"/>
                <a:gd name="connsiteY142" fmla="*/ 1806765 h 4018652"/>
                <a:gd name="connsiteX143" fmla="*/ 2220006 w 4215960"/>
                <a:gd name="connsiteY143" fmla="*/ 1667292 h 4018652"/>
                <a:gd name="connsiteX144" fmla="*/ 1983468 w 4215960"/>
                <a:gd name="connsiteY144" fmla="*/ 1354328 h 4018652"/>
                <a:gd name="connsiteX145" fmla="*/ 2017259 w 4215960"/>
                <a:gd name="connsiteY145" fmla="*/ 1329382 h 4018652"/>
                <a:gd name="connsiteX146" fmla="*/ 2076903 w 4215960"/>
                <a:gd name="connsiteY146" fmla="*/ 1412385 h 4018652"/>
                <a:gd name="connsiteX147" fmla="*/ 2097087 w 4215960"/>
                <a:gd name="connsiteY147" fmla="*/ 1394922 h 4018652"/>
                <a:gd name="connsiteX148" fmla="*/ 2140177 w 4215960"/>
                <a:gd name="connsiteY148" fmla="*/ 1425766 h 4018652"/>
                <a:gd name="connsiteX149" fmla="*/ 2228850 w 4215960"/>
                <a:gd name="connsiteY149" fmla="*/ 1372017 h 4018652"/>
                <a:gd name="connsiteX150" fmla="*/ 2244952 w 4215960"/>
                <a:gd name="connsiteY150" fmla="*/ 1351607 h 4018652"/>
                <a:gd name="connsiteX151" fmla="*/ 2303235 w 4215960"/>
                <a:gd name="connsiteY151" fmla="*/ 1351833 h 4018652"/>
                <a:gd name="connsiteX152" fmla="*/ 2319338 w 4215960"/>
                <a:gd name="connsiteY152" fmla="*/ 1318723 h 4018652"/>
                <a:gd name="connsiteX153" fmla="*/ 2300514 w 4215960"/>
                <a:gd name="connsiteY153" fmla="*/ 1293096 h 4018652"/>
                <a:gd name="connsiteX154" fmla="*/ 2233386 w 4215960"/>
                <a:gd name="connsiteY154" fmla="*/ 1313053 h 4018652"/>
                <a:gd name="connsiteX155" fmla="*/ 2211614 w 4215960"/>
                <a:gd name="connsiteY155" fmla="*/ 1259532 h 4018652"/>
                <a:gd name="connsiteX156" fmla="*/ 2232932 w 4215960"/>
                <a:gd name="connsiteY156" fmla="*/ 1229822 h 4018652"/>
                <a:gd name="connsiteX157" fmla="*/ 2176462 w 4215960"/>
                <a:gd name="connsiteY157" fmla="*/ 1126408 h 4018652"/>
                <a:gd name="connsiteX158" fmla="*/ 2127931 w 4215960"/>
                <a:gd name="connsiteY158" fmla="*/ 1165189 h 4018652"/>
                <a:gd name="connsiteX159" fmla="*/ 2038576 w 4215960"/>
                <a:gd name="connsiteY159" fmla="*/ 1110533 h 4018652"/>
                <a:gd name="connsiteX160" fmla="*/ 2090510 w 4215960"/>
                <a:gd name="connsiteY160" fmla="*/ 1018004 h 4018652"/>
                <a:gd name="connsiteX161" fmla="*/ 2047648 w 4215960"/>
                <a:gd name="connsiteY161" fmla="*/ 896901 h 4018652"/>
                <a:gd name="connsiteX162" fmla="*/ 2062389 w 4215960"/>
                <a:gd name="connsiteY162" fmla="*/ 772849 h 4018652"/>
                <a:gd name="connsiteX163" fmla="*/ 2157639 w 4215960"/>
                <a:gd name="connsiteY163" fmla="*/ 699144 h 4018652"/>
                <a:gd name="connsiteX164" fmla="*/ 2262868 w 4215960"/>
                <a:gd name="connsiteY164" fmla="*/ 676692 h 4018652"/>
                <a:gd name="connsiteX165" fmla="*/ 2199821 w 4215960"/>
                <a:gd name="connsiteY165" fmla="*/ 586885 h 4018652"/>
                <a:gd name="connsiteX166" fmla="*/ 2182585 w 4215960"/>
                <a:gd name="connsiteY166" fmla="*/ 631562 h 4018652"/>
                <a:gd name="connsiteX167" fmla="*/ 2139270 w 4215960"/>
                <a:gd name="connsiteY167" fmla="*/ 584391 h 4018652"/>
                <a:gd name="connsiteX168" fmla="*/ 2160588 w 4215960"/>
                <a:gd name="connsiteY168" fmla="*/ 499119 h 4018652"/>
                <a:gd name="connsiteX169" fmla="*/ 2233612 w 4215960"/>
                <a:gd name="connsiteY169" fmla="*/ 401828 h 4018652"/>
                <a:gd name="connsiteX170" fmla="*/ 2216603 w 4215960"/>
                <a:gd name="connsiteY170" fmla="*/ 295239 h 4018652"/>
                <a:gd name="connsiteX171" fmla="*/ 2045381 w 4215960"/>
                <a:gd name="connsiteY171" fmla="*/ 304990 h 4018652"/>
                <a:gd name="connsiteX172" fmla="*/ 2026103 w 4215960"/>
                <a:gd name="connsiteY172" fmla="*/ 347627 h 4018652"/>
                <a:gd name="connsiteX173" fmla="*/ 1993900 w 4215960"/>
                <a:gd name="connsiteY173" fmla="*/ 280044 h 4018652"/>
                <a:gd name="connsiteX174" fmla="*/ 1964190 w 4215960"/>
                <a:gd name="connsiteY174" fmla="*/ 320412 h 4018652"/>
                <a:gd name="connsiteX175" fmla="*/ 1778681 w 4215960"/>
                <a:gd name="connsiteY175" fmla="*/ 353976 h 4018652"/>
                <a:gd name="connsiteX0" fmla="*/ 1778681 w 4215960"/>
                <a:gd name="connsiteY0" fmla="*/ 365427 h 4030103"/>
                <a:gd name="connsiteX1" fmla="*/ 1452562 w 4215960"/>
                <a:gd name="connsiteY1" fmla="*/ 207584 h 4030103"/>
                <a:gd name="connsiteX2" fmla="*/ 1492474 w 4215960"/>
                <a:gd name="connsiteY2" fmla="*/ 57679 h 4030103"/>
                <a:gd name="connsiteX3" fmla="*/ 1438500 w 4215960"/>
                <a:gd name="connsiteY3" fmla="*/ 48154 h 4030103"/>
                <a:gd name="connsiteX4" fmla="*/ 1435325 w 4215960"/>
                <a:gd name="connsiteY4" fmla="*/ 19580 h 4030103"/>
                <a:gd name="connsiteX5" fmla="*/ 1438500 w 4215960"/>
                <a:gd name="connsiteY5" fmla="*/ 14817 h 4030103"/>
                <a:gd name="connsiteX6" fmla="*/ 1135287 w 4215960"/>
                <a:gd name="connsiteY6" fmla="*/ 219604 h 4030103"/>
                <a:gd name="connsiteX7" fmla="*/ 868587 w 4215960"/>
                <a:gd name="connsiteY7" fmla="*/ 252941 h 4030103"/>
                <a:gd name="connsiteX8" fmla="*/ 362857 w 4215960"/>
                <a:gd name="connsiteY8" fmla="*/ 454100 h 4030103"/>
                <a:gd name="connsiteX9" fmla="*/ 312057 w 4215960"/>
                <a:gd name="connsiteY9" fmla="*/ 468615 h 4030103"/>
                <a:gd name="connsiteX10" fmla="*/ 239485 w 4215960"/>
                <a:gd name="connsiteY10" fmla="*/ 519415 h 4030103"/>
                <a:gd name="connsiteX11" fmla="*/ 210457 w 4215960"/>
                <a:gd name="connsiteY11" fmla="*/ 526672 h 4030103"/>
                <a:gd name="connsiteX12" fmla="*/ 159657 w 4215960"/>
                <a:gd name="connsiteY12" fmla="*/ 555700 h 4030103"/>
                <a:gd name="connsiteX13" fmla="*/ 130628 w 4215960"/>
                <a:gd name="connsiteY13" fmla="*/ 584729 h 4030103"/>
                <a:gd name="connsiteX14" fmla="*/ 108857 w 4215960"/>
                <a:gd name="connsiteY14" fmla="*/ 606500 h 4030103"/>
                <a:gd name="connsiteX15" fmla="*/ 94343 w 4215960"/>
                <a:gd name="connsiteY15" fmla="*/ 621015 h 4030103"/>
                <a:gd name="connsiteX16" fmla="*/ 43543 w 4215960"/>
                <a:gd name="connsiteY16" fmla="*/ 700843 h 4030103"/>
                <a:gd name="connsiteX17" fmla="*/ 14514 w 4215960"/>
                <a:gd name="connsiteY17" fmla="*/ 780672 h 4030103"/>
                <a:gd name="connsiteX18" fmla="*/ 0 w 4215960"/>
                <a:gd name="connsiteY18" fmla="*/ 838729 h 4030103"/>
                <a:gd name="connsiteX19" fmla="*/ 7257 w 4215960"/>
                <a:gd name="connsiteY19" fmla="*/ 1811186 h 4030103"/>
                <a:gd name="connsiteX20" fmla="*/ 29028 w 4215960"/>
                <a:gd name="connsiteY20" fmla="*/ 1912786 h 4030103"/>
                <a:gd name="connsiteX21" fmla="*/ 43543 w 4215960"/>
                <a:gd name="connsiteY21" fmla="*/ 1949072 h 4030103"/>
                <a:gd name="connsiteX22" fmla="*/ 58057 w 4215960"/>
                <a:gd name="connsiteY22" fmla="*/ 2014386 h 4030103"/>
                <a:gd name="connsiteX23" fmla="*/ 79828 w 4215960"/>
                <a:gd name="connsiteY23" fmla="*/ 2065186 h 4030103"/>
                <a:gd name="connsiteX24" fmla="*/ 116114 w 4215960"/>
                <a:gd name="connsiteY24" fmla="*/ 2181300 h 4030103"/>
                <a:gd name="connsiteX25" fmla="*/ 137885 w 4215960"/>
                <a:gd name="connsiteY25" fmla="*/ 2246615 h 4030103"/>
                <a:gd name="connsiteX26" fmla="*/ 145143 w 4215960"/>
                <a:gd name="connsiteY26" fmla="*/ 2268386 h 4030103"/>
                <a:gd name="connsiteX27" fmla="*/ 166914 w 4215960"/>
                <a:gd name="connsiteY27" fmla="*/ 2311929 h 4030103"/>
                <a:gd name="connsiteX28" fmla="*/ 188685 w 4215960"/>
                <a:gd name="connsiteY28" fmla="*/ 2362729 h 4030103"/>
                <a:gd name="connsiteX29" fmla="*/ 195943 w 4215960"/>
                <a:gd name="connsiteY29" fmla="*/ 2391758 h 4030103"/>
                <a:gd name="connsiteX30" fmla="*/ 232228 w 4215960"/>
                <a:gd name="connsiteY30" fmla="*/ 2442558 h 4030103"/>
                <a:gd name="connsiteX31" fmla="*/ 254000 w 4215960"/>
                <a:gd name="connsiteY31" fmla="*/ 2500615 h 4030103"/>
                <a:gd name="connsiteX32" fmla="*/ 275771 w 4215960"/>
                <a:gd name="connsiteY32" fmla="*/ 2522386 h 4030103"/>
                <a:gd name="connsiteX33" fmla="*/ 312057 w 4215960"/>
                <a:gd name="connsiteY33" fmla="*/ 2594958 h 4030103"/>
                <a:gd name="connsiteX34" fmla="*/ 348343 w 4215960"/>
                <a:gd name="connsiteY34" fmla="*/ 2645758 h 4030103"/>
                <a:gd name="connsiteX35" fmla="*/ 355600 w 4215960"/>
                <a:gd name="connsiteY35" fmla="*/ 2667529 h 4030103"/>
                <a:gd name="connsiteX36" fmla="*/ 406400 w 4215960"/>
                <a:gd name="connsiteY36" fmla="*/ 2732843 h 4030103"/>
                <a:gd name="connsiteX37" fmla="*/ 435428 w 4215960"/>
                <a:gd name="connsiteY37" fmla="*/ 2798158 h 4030103"/>
                <a:gd name="connsiteX38" fmla="*/ 457200 w 4215960"/>
                <a:gd name="connsiteY38" fmla="*/ 2827186 h 4030103"/>
                <a:gd name="connsiteX39" fmla="*/ 471714 w 4215960"/>
                <a:gd name="connsiteY39" fmla="*/ 2885243 h 4030103"/>
                <a:gd name="connsiteX40" fmla="*/ 478971 w 4215960"/>
                <a:gd name="connsiteY40" fmla="*/ 2907015 h 4030103"/>
                <a:gd name="connsiteX41" fmla="*/ 486228 w 4215960"/>
                <a:gd name="connsiteY41" fmla="*/ 2936043 h 4030103"/>
                <a:gd name="connsiteX42" fmla="*/ 493485 w 4215960"/>
                <a:gd name="connsiteY42" fmla="*/ 3001358 h 4030103"/>
                <a:gd name="connsiteX43" fmla="*/ 515257 w 4215960"/>
                <a:gd name="connsiteY43" fmla="*/ 3059415 h 4030103"/>
                <a:gd name="connsiteX44" fmla="*/ 544285 w 4215960"/>
                <a:gd name="connsiteY44" fmla="*/ 3102958 h 4030103"/>
                <a:gd name="connsiteX45" fmla="*/ 573314 w 4215960"/>
                <a:gd name="connsiteY45" fmla="*/ 3153758 h 4030103"/>
                <a:gd name="connsiteX46" fmla="*/ 602343 w 4215960"/>
                <a:gd name="connsiteY46" fmla="*/ 3175529 h 4030103"/>
                <a:gd name="connsiteX47" fmla="*/ 645885 w 4215960"/>
                <a:gd name="connsiteY47" fmla="*/ 3219072 h 4030103"/>
                <a:gd name="connsiteX48" fmla="*/ 674914 w 4215960"/>
                <a:gd name="connsiteY48" fmla="*/ 3240843 h 4030103"/>
                <a:gd name="connsiteX49" fmla="*/ 711200 w 4215960"/>
                <a:gd name="connsiteY49" fmla="*/ 3284386 h 4030103"/>
                <a:gd name="connsiteX50" fmla="*/ 740228 w 4215960"/>
                <a:gd name="connsiteY50" fmla="*/ 3306158 h 4030103"/>
                <a:gd name="connsiteX51" fmla="*/ 812800 w 4215960"/>
                <a:gd name="connsiteY51" fmla="*/ 3371472 h 4030103"/>
                <a:gd name="connsiteX52" fmla="*/ 849085 w 4215960"/>
                <a:gd name="connsiteY52" fmla="*/ 3415015 h 4030103"/>
                <a:gd name="connsiteX53" fmla="*/ 870857 w 4215960"/>
                <a:gd name="connsiteY53" fmla="*/ 3429529 h 4030103"/>
                <a:gd name="connsiteX54" fmla="*/ 907143 w 4215960"/>
                <a:gd name="connsiteY54" fmla="*/ 3473072 h 4030103"/>
                <a:gd name="connsiteX55" fmla="*/ 936171 w 4215960"/>
                <a:gd name="connsiteY55" fmla="*/ 3494843 h 4030103"/>
                <a:gd name="connsiteX56" fmla="*/ 1030514 w 4215960"/>
                <a:gd name="connsiteY56" fmla="*/ 3538386 h 4030103"/>
                <a:gd name="connsiteX57" fmla="*/ 1480457 w 4215960"/>
                <a:gd name="connsiteY57" fmla="*/ 3523872 h 4030103"/>
                <a:gd name="connsiteX58" fmla="*/ 1531257 w 4215960"/>
                <a:gd name="connsiteY58" fmla="*/ 3509358 h 4030103"/>
                <a:gd name="connsiteX59" fmla="*/ 1618343 w 4215960"/>
                <a:gd name="connsiteY59" fmla="*/ 3502100 h 4030103"/>
                <a:gd name="connsiteX60" fmla="*/ 1698171 w 4215960"/>
                <a:gd name="connsiteY60" fmla="*/ 3487586 h 4030103"/>
                <a:gd name="connsiteX61" fmla="*/ 1756228 w 4215960"/>
                <a:gd name="connsiteY61" fmla="*/ 3480329 h 4030103"/>
                <a:gd name="connsiteX62" fmla="*/ 1785257 w 4215960"/>
                <a:gd name="connsiteY62" fmla="*/ 3465815 h 4030103"/>
                <a:gd name="connsiteX63" fmla="*/ 1850571 w 4215960"/>
                <a:gd name="connsiteY63" fmla="*/ 3444043 h 4030103"/>
                <a:gd name="connsiteX64" fmla="*/ 1886857 w 4215960"/>
                <a:gd name="connsiteY64" fmla="*/ 3429529 h 4030103"/>
                <a:gd name="connsiteX65" fmla="*/ 1988457 w 4215960"/>
                <a:gd name="connsiteY65" fmla="*/ 3415015 h 4030103"/>
                <a:gd name="connsiteX66" fmla="*/ 2017485 w 4215960"/>
                <a:gd name="connsiteY66" fmla="*/ 3407758 h 4030103"/>
                <a:gd name="connsiteX67" fmla="*/ 2637971 w 4215960"/>
                <a:gd name="connsiteY67" fmla="*/ 3754512 h 4030103"/>
                <a:gd name="connsiteX68" fmla="*/ 2724375 w 4215960"/>
                <a:gd name="connsiteY68" fmla="*/ 3940702 h 4030103"/>
                <a:gd name="connsiteX69" fmla="*/ 2784700 w 4215960"/>
                <a:gd name="connsiteY69" fmla="*/ 3999440 h 4030103"/>
                <a:gd name="connsiteX70" fmla="*/ 2795812 w 4215960"/>
                <a:gd name="connsiteY70" fmla="*/ 3969277 h 4030103"/>
                <a:gd name="connsiteX71" fmla="*/ 2841850 w 4215960"/>
                <a:gd name="connsiteY71" fmla="*/ 3942289 h 4030103"/>
                <a:gd name="connsiteX72" fmla="*/ 2892650 w 4215960"/>
                <a:gd name="connsiteY72" fmla="*/ 4015315 h 4030103"/>
                <a:gd name="connsiteX73" fmla="*/ 2941863 w 4215960"/>
                <a:gd name="connsiteY73" fmla="*/ 4018490 h 4030103"/>
                <a:gd name="connsiteX74" fmla="*/ 2897412 w 4215960"/>
                <a:gd name="connsiteY74" fmla="*/ 3924828 h 4030103"/>
                <a:gd name="connsiteX75" fmla="*/ 2854550 w 4215960"/>
                <a:gd name="connsiteY75" fmla="*/ 3856565 h 4030103"/>
                <a:gd name="connsiteX76" fmla="*/ 2897413 w 4215960"/>
                <a:gd name="connsiteY76" fmla="*/ 3840689 h 4030103"/>
                <a:gd name="connsiteX77" fmla="*/ 2878362 w 4215960"/>
                <a:gd name="connsiteY77" fmla="*/ 3799415 h 4030103"/>
                <a:gd name="connsiteX78" fmla="*/ 2930750 w 4215960"/>
                <a:gd name="connsiteY78" fmla="*/ 3808940 h 4030103"/>
                <a:gd name="connsiteX79" fmla="*/ 2910113 w 4215960"/>
                <a:gd name="connsiteY79" fmla="*/ 3775602 h 4030103"/>
                <a:gd name="connsiteX80" fmla="*/ 2931432 w 4215960"/>
                <a:gd name="connsiteY80" fmla="*/ 3759048 h 4030103"/>
                <a:gd name="connsiteX81" fmla="*/ 3052535 w 4215960"/>
                <a:gd name="connsiteY81" fmla="*/ 3844321 h 4030103"/>
                <a:gd name="connsiteX82" fmla="*/ 3087912 w 4215960"/>
                <a:gd name="connsiteY82" fmla="*/ 3831164 h 4030103"/>
                <a:gd name="connsiteX83" fmla="*/ 3140299 w 4215960"/>
                <a:gd name="connsiteY83" fmla="*/ 3896253 h 4030103"/>
                <a:gd name="connsiteX84" fmla="*/ 3160937 w 4215960"/>
                <a:gd name="connsiteY84" fmla="*/ 3954990 h 4030103"/>
                <a:gd name="connsiteX85" fmla="*/ 3268887 w 4215960"/>
                <a:gd name="connsiteY85" fmla="*/ 3974039 h 4030103"/>
                <a:gd name="connsiteX86" fmla="*/ 3208563 w 4215960"/>
                <a:gd name="connsiteY86" fmla="*/ 3907364 h 4030103"/>
                <a:gd name="connsiteX87" fmla="*/ 3205387 w 4215960"/>
                <a:gd name="connsiteY87" fmla="*/ 3839102 h 4030103"/>
                <a:gd name="connsiteX88" fmla="*/ 3259362 w 4215960"/>
                <a:gd name="connsiteY88" fmla="*/ 3894665 h 4030103"/>
                <a:gd name="connsiteX89" fmla="*/ 3308575 w 4215960"/>
                <a:gd name="connsiteY89" fmla="*/ 3899427 h 4030103"/>
                <a:gd name="connsiteX90" fmla="*/ 3302225 w 4215960"/>
                <a:gd name="connsiteY90" fmla="*/ 3850215 h 4030103"/>
                <a:gd name="connsiteX91" fmla="*/ 3362550 w 4215960"/>
                <a:gd name="connsiteY91" fmla="*/ 3854977 h 4030103"/>
                <a:gd name="connsiteX92" fmla="*/ 3424462 w 4215960"/>
                <a:gd name="connsiteY92" fmla="*/ 3897839 h 4030103"/>
                <a:gd name="connsiteX93" fmla="*/ 3456212 w 4215960"/>
                <a:gd name="connsiteY93" fmla="*/ 3885140 h 4030103"/>
                <a:gd name="connsiteX94" fmla="*/ 3449863 w 4215960"/>
                <a:gd name="connsiteY94" fmla="*/ 3850215 h 4030103"/>
                <a:gd name="connsiteX95" fmla="*/ 3491138 w 4215960"/>
                <a:gd name="connsiteY95" fmla="*/ 3826403 h 4030103"/>
                <a:gd name="connsiteX96" fmla="*/ 3575275 w 4215960"/>
                <a:gd name="connsiteY96" fmla="*/ 3883553 h 4030103"/>
                <a:gd name="connsiteX97" fmla="*/ 3592738 w 4215960"/>
                <a:gd name="connsiteY97" fmla="*/ 3781955 h 4030103"/>
                <a:gd name="connsiteX98" fmla="*/ 3567338 w 4215960"/>
                <a:gd name="connsiteY98" fmla="*/ 3759729 h 4030103"/>
                <a:gd name="connsiteX99" fmla="*/ 3494312 w 4215960"/>
                <a:gd name="connsiteY99" fmla="*/ 3716866 h 4030103"/>
                <a:gd name="connsiteX100" fmla="*/ 3516537 w 4215960"/>
                <a:gd name="connsiteY100" fmla="*/ 3691467 h 4030103"/>
                <a:gd name="connsiteX101" fmla="*/ 3537175 w 4215960"/>
                <a:gd name="connsiteY101" fmla="*/ 3669241 h 4030103"/>
                <a:gd name="connsiteX102" fmla="*/ 3591150 w 4215960"/>
                <a:gd name="connsiteY102" fmla="*/ 3700992 h 4030103"/>
                <a:gd name="connsiteX103" fmla="*/ 3597500 w 4215960"/>
                <a:gd name="connsiteY103" fmla="*/ 3656542 h 4030103"/>
                <a:gd name="connsiteX104" fmla="*/ 3541937 w 4215960"/>
                <a:gd name="connsiteY104" fmla="*/ 3632729 h 4030103"/>
                <a:gd name="connsiteX105" fmla="*/ 3540350 w 4215960"/>
                <a:gd name="connsiteY105" fmla="*/ 3623205 h 4030103"/>
                <a:gd name="connsiteX106" fmla="*/ 3527649 w 4215960"/>
                <a:gd name="connsiteY106" fmla="*/ 3585106 h 4030103"/>
                <a:gd name="connsiteX107" fmla="*/ 3533999 w 4215960"/>
                <a:gd name="connsiteY107" fmla="*/ 3537480 h 4030103"/>
                <a:gd name="connsiteX108" fmla="*/ 3545112 w 4215960"/>
                <a:gd name="connsiteY108" fmla="*/ 3481917 h 4030103"/>
                <a:gd name="connsiteX109" fmla="*/ 3507012 w 4215960"/>
                <a:gd name="connsiteY109" fmla="*/ 3451755 h 4030103"/>
                <a:gd name="connsiteX110" fmla="*/ 3540349 w 4215960"/>
                <a:gd name="connsiteY110" fmla="*/ 3442230 h 4030103"/>
                <a:gd name="connsiteX111" fmla="*/ 3518124 w 4215960"/>
                <a:gd name="connsiteY111" fmla="*/ 3405717 h 4030103"/>
                <a:gd name="connsiteX112" fmla="*/ 3556225 w 4215960"/>
                <a:gd name="connsiteY112" fmla="*/ 3400956 h 4030103"/>
                <a:gd name="connsiteX113" fmla="*/ 3562574 w 4215960"/>
                <a:gd name="connsiteY113" fmla="*/ 3367617 h 4030103"/>
                <a:gd name="connsiteX114" fmla="*/ 3624488 w 4215960"/>
                <a:gd name="connsiteY114" fmla="*/ 3377144 h 4030103"/>
                <a:gd name="connsiteX115" fmla="*/ 3657601 w 4215960"/>
                <a:gd name="connsiteY115" fmla="*/ 3392336 h 4030103"/>
                <a:gd name="connsiteX116" fmla="*/ 3623808 w 4215960"/>
                <a:gd name="connsiteY116" fmla="*/ 3433384 h 4030103"/>
                <a:gd name="connsiteX117" fmla="*/ 3662816 w 4215960"/>
                <a:gd name="connsiteY117" fmla="*/ 3540880 h 4030103"/>
                <a:gd name="connsiteX118" fmla="*/ 3715203 w 4215960"/>
                <a:gd name="connsiteY118" fmla="*/ 3572178 h 4030103"/>
                <a:gd name="connsiteX119" fmla="*/ 3767137 w 4215960"/>
                <a:gd name="connsiteY119" fmla="*/ 3529996 h 4030103"/>
                <a:gd name="connsiteX120" fmla="*/ 3852862 w 4215960"/>
                <a:gd name="connsiteY120" fmla="*/ 3481463 h 4030103"/>
                <a:gd name="connsiteX121" fmla="*/ 3835626 w 4215960"/>
                <a:gd name="connsiteY121" fmla="*/ 3392562 h 4030103"/>
                <a:gd name="connsiteX122" fmla="*/ 3912960 w 4215960"/>
                <a:gd name="connsiteY122" fmla="*/ 3259893 h 4030103"/>
                <a:gd name="connsiteX123" fmla="*/ 4205514 w 4215960"/>
                <a:gd name="connsiteY123" fmla="*/ 2926745 h 4030103"/>
                <a:gd name="connsiteX124" fmla="*/ 4124097 w 4215960"/>
                <a:gd name="connsiteY124" fmla="*/ 2917673 h 4030103"/>
                <a:gd name="connsiteX125" fmla="*/ 4128634 w 4215960"/>
                <a:gd name="connsiteY125" fmla="*/ 2825825 h 4030103"/>
                <a:gd name="connsiteX126" fmla="*/ 4079647 w 4215960"/>
                <a:gd name="connsiteY126" fmla="*/ 2800653 h 4030103"/>
                <a:gd name="connsiteX127" fmla="*/ 3995510 w 4215960"/>
                <a:gd name="connsiteY127" fmla="*/ 2832175 h 4030103"/>
                <a:gd name="connsiteX128" fmla="*/ 3958771 w 4215960"/>
                <a:gd name="connsiteY128" fmla="*/ 2795890 h 4030103"/>
                <a:gd name="connsiteX129" fmla="*/ 4003448 w 4215960"/>
                <a:gd name="connsiteY129" fmla="*/ 2772985 h 4030103"/>
                <a:gd name="connsiteX130" fmla="*/ 3874181 w 4215960"/>
                <a:gd name="connsiteY130" fmla="*/ 2559806 h 4030103"/>
                <a:gd name="connsiteX131" fmla="*/ 3889147 w 4215960"/>
                <a:gd name="connsiteY131" fmla="*/ 2529643 h 4030103"/>
                <a:gd name="connsiteX132" fmla="*/ 3865562 w 4215960"/>
                <a:gd name="connsiteY132" fmla="*/ 2413983 h 4030103"/>
                <a:gd name="connsiteX133" fmla="*/ 3706813 w 4215960"/>
                <a:gd name="connsiteY133" fmla="*/ 2403097 h 4030103"/>
                <a:gd name="connsiteX134" fmla="*/ 3673475 w 4215960"/>
                <a:gd name="connsiteY134" fmla="*/ 2451855 h 4030103"/>
                <a:gd name="connsiteX135" fmla="*/ 3584575 w 4215960"/>
                <a:gd name="connsiteY135" fmla="*/ 2466371 h 4030103"/>
                <a:gd name="connsiteX136" fmla="*/ 3590925 w 4215960"/>
                <a:gd name="connsiteY136" fmla="*/ 2444372 h 4030103"/>
                <a:gd name="connsiteX137" fmla="*/ 3537403 w 4215960"/>
                <a:gd name="connsiteY137" fmla="*/ 2428271 h 4030103"/>
                <a:gd name="connsiteX138" fmla="*/ 3512684 w 4215960"/>
                <a:gd name="connsiteY138" fmla="*/ 2263170 h 4030103"/>
                <a:gd name="connsiteX139" fmla="*/ 3232377 w 4215960"/>
                <a:gd name="connsiteY139" fmla="*/ 2196495 h 4030103"/>
                <a:gd name="connsiteX140" fmla="*/ 3096078 w 4215960"/>
                <a:gd name="connsiteY140" fmla="*/ 2239811 h 4030103"/>
                <a:gd name="connsiteX141" fmla="*/ 2964089 w 4215960"/>
                <a:gd name="connsiteY141" fmla="*/ 2232327 h 4030103"/>
                <a:gd name="connsiteX142" fmla="*/ 2831646 w 4215960"/>
                <a:gd name="connsiteY142" fmla="*/ 2121429 h 4030103"/>
                <a:gd name="connsiteX143" fmla="*/ 2618468 w 4215960"/>
                <a:gd name="connsiteY143" fmla="*/ 1818216 h 4030103"/>
                <a:gd name="connsiteX144" fmla="*/ 2220006 w 4215960"/>
                <a:gd name="connsiteY144" fmla="*/ 1678743 h 4030103"/>
                <a:gd name="connsiteX145" fmla="*/ 1983468 w 4215960"/>
                <a:gd name="connsiteY145" fmla="*/ 1365779 h 4030103"/>
                <a:gd name="connsiteX146" fmla="*/ 2017259 w 4215960"/>
                <a:gd name="connsiteY146" fmla="*/ 1340833 h 4030103"/>
                <a:gd name="connsiteX147" fmla="*/ 2076903 w 4215960"/>
                <a:gd name="connsiteY147" fmla="*/ 1423836 h 4030103"/>
                <a:gd name="connsiteX148" fmla="*/ 2097087 w 4215960"/>
                <a:gd name="connsiteY148" fmla="*/ 1406373 h 4030103"/>
                <a:gd name="connsiteX149" fmla="*/ 2140177 w 4215960"/>
                <a:gd name="connsiteY149" fmla="*/ 1437217 h 4030103"/>
                <a:gd name="connsiteX150" fmla="*/ 2228850 w 4215960"/>
                <a:gd name="connsiteY150" fmla="*/ 1383468 h 4030103"/>
                <a:gd name="connsiteX151" fmla="*/ 2244952 w 4215960"/>
                <a:gd name="connsiteY151" fmla="*/ 1363058 h 4030103"/>
                <a:gd name="connsiteX152" fmla="*/ 2303235 w 4215960"/>
                <a:gd name="connsiteY152" fmla="*/ 1363284 h 4030103"/>
                <a:gd name="connsiteX153" fmla="*/ 2319338 w 4215960"/>
                <a:gd name="connsiteY153" fmla="*/ 1330174 h 4030103"/>
                <a:gd name="connsiteX154" fmla="*/ 2300514 w 4215960"/>
                <a:gd name="connsiteY154" fmla="*/ 1304547 h 4030103"/>
                <a:gd name="connsiteX155" fmla="*/ 2233386 w 4215960"/>
                <a:gd name="connsiteY155" fmla="*/ 1324504 h 4030103"/>
                <a:gd name="connsiteX156" fmla="*/ 2211614 w 4215960"/>
                <a:gd name="connsiteY156" fmla="*/ 1270983 h 4030103"/>
                <a:gd name="connsiteX157" fmla="*/ 2232932 w 4215960"/>
                <a:gd name="connsiteY157" fmla="*/ 1241273 h 4030103"/>
                <a:gd name="connsiteX158" fmla="*/ 2176462 w 4215960"/>
                <a:gd name="connsiteY158" fmla="*/ 1137859 h 4030103"/>
                <a:gd name="connsiteX159" fmla="*/ 2127931 w 4215960"/>
                <a:gd name="connsiteY159" fmla="*/ 1176640 h 4030103"/>
                <a:gd name="connsiteX160" fmla="*/ 2038576 w 4215960"/>
                <a:gd name="connsiteY160" fmla="*/ 1121984 h 4030103"/>
                <a:gd name="connsiteX161" fmla="*/ 2090510 w 4215960"/>
                <a:gd name="connsiteY161" fmla="*/ 1029455 h 4030103"/>
                <a:gd name="connsiteX162" fmla="*/ 2047648 w 4215960"/>
                <a:gd name="connsiteY162" fmla="*/ 908352 h 4030103"/>
                <a:gd name="connsiteX163" fmla="*/ 2062389 w 4215960"/>
                <a:gd name="connsiteY163" fmla="*/ 784300 h 4030103"/>
                <a:gd name="connsiteX164" fmla="*/ 2157639 w 4215960"/>
                <a:gd name="connsiteY164" fmla="*/ 710595 h 4030103"/>
                <a:gd name="connsiteX165" fmla="*/ 2262868 w 4215960"/>
                <a:gd name="connsiteY165" fmla="*/ 688143 h 4030103"/>
                <a:gd name="connsiteX166" fmla="*/ 2199821 w 4215960"/>
                <a:gd name="connsiteY166" fmla="*/ 598336 h 4030103"/>
                <a:gd name="connsiteX167" fmla="*/ 2182585 w 4215960"/>
                <a:gd name="connsiteY167" fmla="*/ 643013 h 4030103"/>
                <a:gd name="connsiteX168" fmla="*/ 2139270 w 4215960"/>
                <a:gd name="connsiteY168" fmla="*/ 595842 h 4030103"/>
                <a:gd name="connsiteX169" fmla="*/ 2160588 w 4215960"/>
                <a:gd name="connsiteY169" fmla="*/ 510570 h 4030103"/>
                <a:gd name="connsiteX170" fmla="*/ 2233612 w 4215960"/>
                <a:gd name="connsiteY170" fmla="*/ 413279 h 4030103"/>
                <a:gd name="connsiteX171" fmla="*/ 2216603 w 4215960"/>
                <a:gd name="connsiteY171" fmla="*/ 306690 h 4030103"/>
                <a:gd name="connsiteX172" fmla="*/ 2045381 w 4215960"/>
                <a:gd name="connsiteY172" fmla="*/ 316441 h 4030103"/>
                <a:gd name="connsiteX173" fmla="*/ 2026103 w 4215960"/>
                <a:gd name="connsiteY173" fmla="*/ 359078 h 4030103"/>
                <a:gd name="connsiteX174" fmla="*/ 1993900 w 4215960"/>
                <a:gd name="connsiteY174" fmla="*/ 291495 h 4030103"/>
                <a:gd name="connsiteX175" fmla="*/ 1964190 w 4215960"/>
                <a:gd name="connsiteY175" fmla="*/ 331863 h 4030103"/>
                <a:gd name="connsiteX176" fmla="*/ 1778681 w 4215960"/>
                <a:gd name="connsiteY176" fmla="*/ 365427 h 4030103"/>
                <a:gd name="connsiteX0" fmla="*/ 1778681 w 4215960"/>
                <a:gd name="connsiteY0" fmla="*/ 356780 h 4021456"/>
                <a:gd name="connsiteX1" fmla="*/ 1452562 w 4215960"/>
                <a:gd name="connsiteY1" fmla="*/ 198937 h 4021456"/>
                <a:gd name="connsiteX2" fmla="*/ 1492474 w 4215960"/>
                <a:gd name="connsiteY2" fmla="*/ 49032 h 4021456"/>
                <a:gd name="connsiteX3" fmla="*/ 1438500 w 4215960"/>
                <a:gd name="connsiteY3" fmla="*/ 39507 h 4021456"/>
                <a:gd name="connsiteX4" fmla="*/ 1435325 w 4215960"/>
                <a:gd name="connsiteY4" fmla="*/ 10933 h 4021456"/>
                <a:gd name="connsiteX5" fmla="*/ 1479775 w 4215960"/>
                <a:gd name="connsiteY5" fmla="*/ 18870 h 4021456"/>
                <a:gd name="connsiteX6" fmla="*/ 1135287 w 4215960"/>
                <a:gd name="connsiteY6" fmla="*/ 210957 h 4021456"/>
                <a:gd name="connsiteX7" fmla="*/ 868587 w 4215960"/>
                <a:gd name="connsiteY7" fmla="*/ 244294 h 4021456"/>
                <a:gd name="connsiteX8" fmla="*/ 362857 w 4215960"/>
                <a:gd name="connsiteY8" fmla="*/ 445453 h 4021456"/>
                <a:gd name="connsiteX9" fmla="*/ 312057 w 4215960"/>
                <a:gd name="connsiteY9" fmla="*/ 459968 h 4021456"/>
                <a:gd name="connsiteX10" fmla="*/ 239485 w 4215960"/>
                <a:gd name="connsiteY10" fmla="*/ 510768 h 4021456"/>
                <a:gd name="connsiteX11" fmla="*/ 210457 w 4215960"/>
                <a:gd name="connsiteY11" fmla="*/ 518025 h 4021456"/>
                <a:gd name="connsiteX12" fmla="*/ 159657 w 4215960"/>
                <a:gd name="connsiteY12" fmla="*/ 547053 h 4021456"/>
                <a:gd name="connsiteX13" fmla="*/ 130628 w 4215960"/>
                <a:gd name="connsiteY13" fmla="*/ 576082 h 4021456"/>
                <a:gd name="connsiteX14" fmla="*/ 108857 w 4215960"/>
                <a:gd name="connsiteY14" fmla="*/ 597853 h 4021456"/>
                <a:gd name="connsiteX15" fmla="*/ 94343 w 4215960"/>
                <a:gd name="connsiteY15" fmla="*/ 612368 h 4021456"/>
                <a:gd name="connsiteX16" fmla="*/ 43543 w 4215960"/>
                <a:gd name="connsiteY16" fmla="*/ 692196 h 4021456"/>
                <a:gd name="connsiteX17" fmla="*/ 14514 w 4215960"/>
                <a:gd name="connsiteY17" fmla="*/ 772025 h 4021456"/>
                <a:gd name="connsiteX18" fmla="*/ 0 w 4215960"/>
                <a:gd name="connsiteY18" fmla="*/ 830082 h 4021456"/>
                <a:gd name="connsiteX19" fmla="*/ 7257 w 4215960"/>
                <a:gd name="connsiteY19" fmla="*/ 1802539 h 4021456"/>
                <a:gd name="connsiteX20" fmla="*/ 29028 w 4215960"/>
                <a:gd name="connsiteY20" fmla="*/ 1904139 h 4021456"/>
                <a:gd name="connsiteX21" fmla="*/ 43543 w 4215960"/>
                <a:gd name="connsiteY21" fmla="*/ 1940425 h 4021456"/>
                <a:gd name="connsiteX22" fmla="*/ 58057 w 4215960"/>
                <a:gd name="connsiteY22" fmla="*/ 2005739 h 4021456"/>
                <a:gd name="connsiteX23" fmla="*/ 79828 w 4215960"/>
                <a:gd name="connsiteY23" fmla="*/ 2056539 h 4021456"/>
                <a:gd name="connsiteX24" fmla="*/ 116114 w 4215960"/>
                <a:gd name="connsiteY24" fmla="*/ 2172653 h 4021456"/>
                <a:gd name="connsiteX25" fmla="*/ 137885 w 4215960"/>
                <a:gd name="connsiteY25" fmla="*/ 2237968 h 4021456"/>
                <a:gd name="connsiteX26" fmla="*/ 145143 w 4215960"/>
                <a:gd name="connsiteY26" fmla="*/ 2259739 h 4021456"/>
                <a:gd name="connsiteX27" fmla="*/ 166914 w 4215960"/>
                <a:gd name="connsiteY27" fmla="*/ 2303282 h 4021456"/>
                <a:gd name="connsiteX28" fmla="*/ 188685 w 4215960"/>
                <a:gd name="connsiteY28" fmla="*/ 2354082 h 4021456"/>
                <a:gd name="connsiteX29" fmla="*/ 195943 w 4215960"/>
                <a:gd name="connsiteY29" fmla="*/ 2383111 h 4021456"/>
                <a:gd name="connsiteX30" fmla="*/ 232228 w 4215960"/>
                <a:gd name="connsiteY30" fmla="*/ 2433911 h 4021456"/>
                <a:gd name="connsiteX31" fmla="*/ 254000 w 4215960"/>
                <a:gd name="connsiteY31" fmla="*/ 2491968 h 4021456"/>
                <a:gd name="connsiteX32" fmla="*/ 275771 w 4215960"/>
                <a:gd name="connsiteY32" fmla="*/ 2513739 h 4021456"/>
                <a:gd name="connsiteX33" fmla="*/ 312057 w 4215960"/>
                <a:gd name="connsiteY33" fmla="*/ 2586311 h 4021456"/>
                <a:gd name="connsiteX34" fmla="*/ 348343 w 4215960"/>
                <a:gd name="connsiteY34" fmla="*/ 2637111 h 4021456"/>
                <a:gd name="connsiteX35" fmla="*/ 355600 w 4215960"/>
                <a:gd name="connsiteY35" fmla="*/ 2658882 h 4021456"/>
                <a:gd name="connsiteX36" fmla="*/ 406400 w 4215960"/>
                <a:gd name="connsiteY36" fmla="*/ 2724196 h 4021456"/>
                <a:gd name="connsiteX37" fmla="*/ 435428 w 4215960"/>
                <a:gd name="connsiteY37" fmla="*/ 2789511 h 4021456"/>
                <a:gd name="connsiteX38" fmla="*/ 457200 w 4215960"/>
                <a:gd name="connsiteY38" fmla="*/ 2818539 h 4021456"/>
                <a:gd name="connsiteX39" fmla="*/ 471714 w 4215960"/>
                <a:gd name="connsiteY39" fmla="*/ 2876596 h 4021456"/>
                <a:gd name="connsiteX40" fmla="*/ 478971 w 4215960"/>
                <a:gd name="connsiteY40" fmla="*/ 2898368 h 4021456"/>
                <a:gd name="connsiteX41" fmla="*/ 486228 w 4215960"/>
                <a:gd name="connsiteY41" fmla="*/ 2927396 h 4021456"/>
                <a:gd name="connsiteX42" fmla="*/ 493485 w 4215960"/>
                <a:gd name="connsiteY42" fmla="*/ 2992711 h 4021456"/>
                <a:gd name="connsiteX43" fmla="*/ 515257 w 4215960"/>
                <a:gd name="connsiteY43" fmla="*/ 3050768 h 4021456"/>
                <a:gd name="connsiteX44" fmla="*/ 544285 w 4215960"/>
                <a:gd name="connsiteY44" fmla="*/ 3094311 h 4021456"/>
                <a:gd name="connsiteX45" fmla="*/ 573314 w 4215960"/>
                <a:gd name="connsiteY45" fmla="*/ 3145111 h 4021456"/>
                <a:gd name="connsiteX46" fmla="*/ 602343 w 4215960"/>
                <a:gd name="connsiteY46" fmla="*/ 3166882 h 4021456"/>
                <a:gd name="connsiteX47" fmla="*/ 645885 w 4215960"/>
                <a:gd name="connsiteY47" fmla="*/ 3210425 h 4021456"/>
                <a:gd name="connsiteX48" fmla="*/ 674914 w 4215960"/>
                <a:gd name="connsiteY48" fmla="*/ 3232196 h 4021456"/>
                <a:gd name="connsiteX49" fmla="*/ 711200 w 4215960"/>
                <a:gd name="connsiteY49" fmla="*/ 3275739 h 4021456"/>
                <a:gd name="connsiteX50" fmla="*/ 740228 w 4215960"/>
                <a:gd name="connsiteY50" fmla="*/ 3297511 h 4021456"/>
                <a:gd name="connsiteX51" fmla="*/ 812800 w 4215960"/>
                <a:gd name="connsiteY51" fmla="*/ 3362825 h 4021456"/>
                <a:gd name="connsiteX52" fmla="*/ 849085 w 4215960"/>
                <a:gd name="connsiteY52" fmla="*/ 3406368 h 4021456"/>
                <a:gd name="connsiteX53" fmla="*/ 870857 w 4215960"/>
                <a:gd name="connsiteY53" fmla="*/ 3420882 h 4021456"/>
                <a:gd name="connsiteX54" fmla="*/ 907143 w 4215960"/>
                <a:gd name="connsiteY54" fmla="*/ 3464425 h 4021456"/>
                <a:gd name="connsiteX55" fmla="*/ 936171 w 4215960"/>
                <a:gd name="connsiteY55" fmla="*/ 3486196 h 4021456"/>
                <a:gd name="connsiteX56" fmla="*/ 1030514 w 4215960"/>
                <a:gd name="connsiteY56" fmla="*/ 3529739 h 4021456"/>
                <a:gd name="connsiteX57" fmla="*/ 1480457 w 4215960"/>
                <a:gd name="connsiteY57" fmla="*/ 3515225 h 4021456"/>
                <a:gd name="connsiteX58" fmla="*/ 1531257 w 4215960"/>
                <a:gd name="connsiteY58" fmla="*/ 3500711 h 4021456"/>
                <a:gd name="connsiteX59" fmla="*/ 1618343 w 4215960"/>
                <a:gd name="connsiteY59" fmla="*/ 3493453 h 4021456"/>
                <a:gd name="connsiteX60" fmla="*/ 1698171 w 4215960"/>
                <a:gd name="connsiteY60" fmla="*/ 3478939 h 4021456"/>
                <a:gd name="connsiteX61" fmla="*/ 1756228 w 4215960"/>
                <a:gd name="connsiteY61" fmla="*/ 3471682 h 4021456"/>
                <a:gd name="connsiteX62" fmla="*/ 1785257 w 4215960"/>
                <a:gd name="connsiteY62" fmla="*/ 3457168 h 4021456"/>
                <a:gd name="connsiteX63" fmla="*/ 1850571 w 4215960"/>
                <a:gd name="connsiteY63" fmla="*/ 3435396 h 4021456"/>
                <a:gd name="connsiteX64" fmla="*/ 1886857 w 4215960"/>
                <a:gd name="connsiteY64" fmla="*/ 3420882 h 4021456"/>
                <a:gd name="connsiteX65" fmla="*/ 1988457 w 4215960"/>
                <a:gd name="connsiteY65" fmla="*/ 3406368 h 4021456"/>
                <a:gd name="connsiteX66" fmla="*/ 2017485 w 4215960"/>
                <a:gd name="connsiteY66" fmla="*/ 3399111 h 4021456"/>
                <a:gd name="connsiteX67" fmla="*/ 2637971 w 4215960"/>
                <a:gd name="connsiteY67" fmla="*/ 3745865 h 4021456"/>
                <a:gd name="connsiteX68" fmla="*/ 2724375 w 4215960"/>
                <a:gd name="connsiteY68" fmla="*/ 3932055 h 4021456"/>
                <a:gd name="connsiteX69" fmla="*/ 2784700 w 4215960"/>
                <a:gd name="connsiteY69" fmla="*/ 3990793 h 4021456"/>
                <a:gd name="connsiteX70" fmla="*/ 2795812 w 4215960"/>
                <a:gd name="connsiteY70" fmla="*/ 3960630 h 4021456"/>
                <a:gd name="connsiteX71" fmla="*/ 2841850 w 4215960"/>
                <a:gd name="connsiteY71" fmla="*/ 3933642 h 4021456"/>
                <a:gd name="connsiteX72" fmla="*/ 2892650 w 4215960"/>
                <a:gd name="connsiteY72" fmla="*/ 4006668 h 4021456"/>
                <a:gd name="connsiteX73" fmla="*/ 2941863 w 4215960"/>
                <a:gd name="connsiteY73" fmla="*/ 4009843 h 4021456"/>
                <a:gd name="connsiteX74" fmla="*/ 2897412 w 4215960"/>
                <a:gd name="connsiteY74" fmla="*/ 3916181 h 4021456"/>
                <a:gd name="connsiteX75" fmla="*/ 2854550 w 4215960"/>
                <a:gd name="connsiteY75" fmla="*/ 3847918 h 4021456"/>
                <a:gd name="connsiteX76" fmla="*/ 2897413 w 4215960"/>
                <a:gd name="connsiteY76" fmla="*/ 3832042 h 4021456"/>
                <a:gd name="connsiteX77" fmla="*/ 2878362 w 4215960"/>
                <a:gd name="connsiteY77" fmla="*/ 3790768 h 4021456"/>
                <a:gd name="connsiteX78" fmla="*/ 2930750 w 4215960"/>
                <a:gd name="connsiteY78" fmla="*/ 3800293 h 4021456"/>
                <a:gd name="connsiteX79" fmla="*/ 2910113 w 4215960"/>
                <a:gd name="connsiteY79" fmla="*/ 3766955 h 4021456"/>
                <a:gd name="connsiteX80" fmla="*/ 2931432 w 4215960"/>
                <a:gd name="connsiteY80" fmla="*/ 3750401 h 4021456"/>
                <a:gd name="connsiteX81" fmla="*/ 3052535 w 4215960"/>
                <a:gd name="connsiteY81" fmla="*/ 3835674 h 4021456"/>
                <a:gd name="connsiteX82" fmla="*/ 3087912 w 4215960"/>
                <a:gd name="connsiteY82" fmla="*/ 3822517 h 4021456"/>
                <a:gd name="connsiteX83" fmla="*/ 3140299 w 4215960"/>
                <a:gd name="connsiteY83" fmla="*/ 3887606 h 4021456"/>
                <a:gd name="connsiteX84" fmla="*/ 3160937 w 4215960"/>
                <a:gd name="connsiteY84" fmla="*/ 3946343 h 4021456"/>
                <a:gd name="connsiteX85" fmla="*/ 3268887 w 4215960"/>
                <a:gd name="connsiteY85" fmla="*/ 3965392 h 4021456"/>
                <a:gd name="connsiteX86" fmla="*/ 3208563 w 4215960"/>
                <a:gd name="connsiteY86" fmla="*/ 3898717 h 4021456"/>
                <a:gd name="connsiteX87" fmla="*/ 3205387 w 4215960"/>
                <a:gd name="connsiteY87" fmla="*/ 3830455 h 4021456"/>
                <a:gd name="connsiteX88" fmla="*/ 3259362 w 4215960"/>
                <a:gd name="connsiteY88" fmla="*/ 3886018 h 4021456"/>
                <a:gd name="connsiteX89" fmla="*/ 3308575 w 4215960"/>
                <a:gd name="connsiteY89" fmla="*/ 3890780 h 4021456"/>
                <a:gd name="connsiteX90" fmla="*/ 3302225 w 4215960"/>
                <a:gd name="connsiteY90" fmla="*/ 3841568 h 4021456"/>
                <a:gd name="connsiteX91" fmla="*/ 3362550 w 4215960"/>
                <a:gd name="connsiteY91" fmla="*/ 3846330 h 4021456"/>
                <a:gd name="connsiteX92" fmla="*/ 3424462 w 4215960"/>
                <a:gd name="connsiteY92" fmla="*/ 3889192 h 4021456"/>
                <a:gd name="connsiteX93" fmla="*/ 3456212 w 4215960"/>
                <a:gd name="connsiteY93" fmla="*/ 3876493 h 4021456"/>
                <a:gd name="connsiteX94" fmla="*/ 3449863 w 4215960"/>
                <a:gd name="connsiteY94" fmla="*/ 3841568 h 4021456"/>
                <a:gd name="connsiteX95" fmla="*/ 3491138 w 4215960"/>
                <a:gd name="connsiteY95" fmla="*/ 3817756 h 4021456"/>
                <a:gd name="connsiteX96" fmla="*/ 3575275 w 4215960"/>
                <a:gd name="connsiteY96" fmla="*/ 3874906 h 4021456"/>
                <a:gd name="connsiteX97" fmla="*/ 3592738 w 4215960"/>
                <a:gd name="connsiteY97" fmla="*/ 3773308 h 4021456"/>
                <a:gd name="connsiteX98" fmla="*/ 3567338 w 4215960"/>
                <a:gd name="connsiteY98" fmla="*/ 3751082 h 4021456"/>
                <a:gd name="connsiteX99" fmla="*/ 3494312 w 4215960"/>
                <a:gd name="connsiteY99" fmla="*/ 3708219 h 4021456"/>
                <a:gd name="connsiteX100" fmla="*/ 3516537 w 4215960"/>
                <a:gd name="connsiteY100" fmla="*/ 3682820 h 4021456"/>
                <a:gd name="connsiteX101" fmla="*/ 3537175 w 4215960"/>
                <a:gd name="connsiteY101" fmla="*/ 3660594 h 4021456"/>
                <a:gd name="connsiteX102" fmla="*/ 3591150 w 4215960"/>
                <a:gd name="connsiteY102" fmla="*/ 3692345 h 4021456"/>
                <a:gd name="connsiteX103" fmla="*/ 3597500 w 4215960"/>
                <a:gd name="connsiteY103" fmla="*/ 3647895 h 4021456"/>
                <a:gd name="connsiteX104" fmla="*/ 3541937 w 4215960"/>
                <a:gd name="connsiteY104" fmla="*/ 3624082 h 4021456"/>
                <a:gd name="connsiteX105" fmla="*/ 3540350 w 4215960"/>
                <a:gd name="connsiteY105" fmla="*/ 3614558 h 4021456"/>
                <a:gd name="connsiteX106" fmla="*/ 3527649 w 4215960"/>
                <a:gd name="connsiteY106" fmla="*/ 3576459 h 4021456"/>
                <a:gd name="connsiteX107" fmla="*/ 3533999 w 4215960"/>
                <a:gd name="connsiteY107" fmla="*/ 3528833 h 4021456"/>
                <a:gd name="connsiteX108" fmla="*/ 3545112 w 4215960"/>
                <a:gd name="connsiteY108" fmla="*/ 3473270 h 4021456"/>
                <a:gd name="connsiteX109" fmla="*/ 3507012 w 4215960"/>
                <a:gd name="connsiteY109" fmla="*/ 3443108 h 4021456"/>
                <a:gd name="connsiteX110" fmla="*/ 3540349 w 4215960"/>
                <a:gd name="connsiteY110" fmla="*/ 3433583 h 4021456"/>
                <a:gd name="connsiteX111" fmla="*/ 3518124 w 4215960"/>
                <a:gd name="connsiteY111" fmla="*/ 3397070 h 4021456"/>
                <a:gd name="connsiteX112" fmla="*/ 3556225 w 4215960"/>
                <a:gd name="connsiteY112" fmla="*/ 3392309 h 4021456"/>
                <a:gd name="connsiteX113" fmla="*/ 3562574 w 4215960"/>
                <a:gd name="connsiteY113" fmla="*/ 3358970 h 4021456"/>
                <a:gd name="connsiteX114" fmla="*/ 3624488 w 4215960"/>
                <a:gd name="connsiteY114" fmla="*/ 3368497 h 4021456"/>
                <a:gd name="connsiteX115" fmla="*/ 3657601 w 4215960"/>
                <a:gd name="connsiteY115" fmla="*/ 3383689 h 4021456"/>
                <a:gd name="connsiteX116" fmla="*/ 3623808 w 4215960"/>
                <a:gd name="connsiteY116" fmla="*/ 3424737 h 4021456"/>
                <a:gd name="connsiteX117" fmla="*/ 3662816 w 4215960"/>
                <a:gd name="connsiteY117" fmla="*/ 3532233 h 4021456"/>
                <a:gd name="connsiteX118" fmla="*/ 3715203 w 4215960"/>
                <a:gd name="connsiteY118" fmla="*/ 3563531 h 4021456"/>
                <a:gd name="connsiteX119" fmla="*/ 3767137 w 4215960"/>
                <a:gd name="connsiteY119" fmla="*/ 3521349 h 4021456"/>
                <a:gd name="connsiteX120" fmla="*/ 3852862 w 4215960"/>
                <a:gd name="connsiteY120" fmla="*/ 3472816 h 4021456"/>
                <a:gd name="connsiteX121" fmla="*/ 3835626 w 4215960"/>
                <a:gd name="connsiteY121" fmla="*/ 3383915 h 4021456"/>
                <a:gd name="connsiteX122" fmla="*/ 3912960 w 4215960"/>
                <a:gd name="connsiteY122" fmla="*/ 3251246 h 4021456"/>
                <a:gd name="connsiteX123" fmla="*/ 4205514 w 4215960"/>
                <a:gd name="connsiteY123" fmla="*/ 2918098 h 4021456"/>
                <a:gd name="connsiteX124" fmla="*/ 4124097 w 4215960"/>
                <a:gd name="connsiteY124" fmla="*/ 2909026 h 4021456"/>
                <a:gd name="connsiteX125" fmla="*/ 4128634 w 4215960"/>
                <a:gd name="connsiteY125" fmla="*/ 2817178 h 4021456"/>
                <a:gd name="connsiteX126" fmla="*/ 4079647 w 4215960"/>
                <a:gd name="connsiteY126" fmla="*/ 2792006 h 4021456"/>
                <a:gd name="connsiteX127" fmla="*/ 3995510 w 4215960"/>
                <a:gd name="connsiteY127" fmla="*/ 2823528 h 4021456"/>
                <a:gd name="connsiteX128" fmla="*/ 3958771 w 4215960"/>
                <a:gd name="connsiteY128" fmla="*/ 2787243 h 4021456"/>
                <a:gd name="connsiteX129" fmla="*/ 4003448 w 4215960"/>
                <a:gd name="connsiteY129" fmla="*/ 2764338 h 4021456"/>
                <a:gd name="connsiteX130" fmla="*/ 3874181 w 4215960"/>
                <a:gd name="connsiteY130" fmla="*/ 2551159 h 4021456"/>
                <a:gd name="connsiteX131" fmla="*/ 3889147 w 4215960"/>
                <a:gd name="connsiteY131" fmla="*/ 2520996 h 4021456"/>
                <a:gd name="connsiteX132" fmla="*/ 3865562 w 4215960"/>
                <a:gd name="connsiteY132" fmla="*/ 2405336 h 4021456"/>
                <a:gd name="connsiteX133" fmla="*/ 3706813 w 4215960"/>
                <a:gd name="connsiteY133" fmla="*/ 2394450 h 4021456"/>
                <a:gd name="connsiteX134" fmla="*/ 3673475 w 4215960"/>
                <a:gd name="connsiteY134" fmla="*/ 2443208 h 4021456"/>
                <a:gd name="connsiteX135" fmla="*/ 3584575 w 4215960"/>
                <a:gd name="connsiteY135" fmla="*/ 2457724 h 4021456"/>
                <a:gd name="connsiteX136" fmla="*/ 3590925 w 4215960"/>
                <a:gd name="connsiteY136" fmla="*/ 2435725 h 4021456"/>
                <a:gd name="connsiteX137" fmla="*/ 3537403 w 4215960"/>
                <a:gd name="connsiteY137" fmla="*/ 2419624 h 4021456"/>
                <a:gd name="connsiteX138" fmla="*/ 3512684 w 4215960"/>
                <a:gd name="connsiteY138" fmla="*/ 2254523 h 4021456"/>
                <a:gd name="connsiteX139" fmla="*/ 3232377 w 4215960"/>
                <a:gd name="connsiteY139" fmla="*/ 2187848 h 4021456"/>
                <a:gd name="connsiteX140" fmla="*/ 3096078 w 4215960"/>
                <a:gd name="connsiteY140" fmla="*/ 2231164 h 4021456"/>
                <a:gd name="connsiteX141" fmla="*/ 2964089 w 4215960"/>
                <a:gd name="connsiteY141" fmla="*/ 2223680 h 4021456"/>
                <a:gd name="connsiteX142" fmla="*/ 2831646 w 4215960"/>
                <a:gd name="connsiteY142" fmla="*/ 2112782 h 4021456"/>
                <a:gd name="connsiteX143" fmla="*/ 2618468 w 4215960"/>
                <a:gd name="connsiteY143" fmla="*/ 1809569 h 4021456"/>
                <a:gd name="connsiteX144" fmla="*/ 2220006 w 4215960"/>
                <a:gd name="connsiteY144" fmla="*/ 1670096 h 4021456"/>
                <a:gd name="connsiteX145" fmla="*/ 1983468 w 4215960"/>
                <a:gd name="connsiteY145" fmla="*/ 1357132 h 4021456"/>
                <a:gd name="connsiteX146" fmla="*/ 2017259 w 4215960"/>
                <a:gd name="connsiteY146" fmla="*/ 1332186 h 4021456"/>
                <a:gd name="connsiteX147" fmla="*/ 2076903 w 4215960"/>
                <a:gd name="connsiteY147" fmla="*/ 1415189 h 4021456"/>
                <a:gd name="connsiteX148" fmla="*/ 2097087 w 4215960"/>
                <a:gd name="connsiteY148" fmla="*/ 1397726 h 4021456"/>
                <a:gd name="connsiteX149" fmla="*/ 2140177 w 4215960"/>
                <a:gd name="connsiteY149" fmla="*/ 1428570 h 4021456"/>
                <a:gd name="connsiteX150" fmla="*/ 2228850 w 4215960"/>
                <a:gd name="connsiteY150" fmla="*/ 1374821 h 4021456"/>
                <a:gd name="connsiteX151" fmla="*/ 2244952 w 4215960"/>
                <a:gd name="connsiteY151" fmla="*/ 1354411 h 4021456"/>
                <a:gd name="connsiteX152" fmla="*/ 2303235 w 4215960"/>
                <a:gd name="connsiteY152" fmla="*/ 1354637 h 4021456"/>
                <a:gd name="connsiteX153" fmla="*/ 2319338 w 4215960"/>
                <a:gd name="connsiteY153" fmla="*/ 1321527 h 4021456"/>
                <a:gd name="connsiteX154" fmla="*/ 2300514 w 4215960"/>
                <a:gd name="connsiteY154" fmla="*/ 1295900 h 4021456"/>
                <a:gd name="connsiteX155" fmla="*/ 2233386 w 4215960"/>
                <a:gd name="connsiteY155" fmla="*/ 1315857 h 4021456"/>
                <a:gd name="connsiteX156" fmla="*/ 2211614 w 4215960"/>
                <a:gd name="connsiteY156" fmla="*/ 1262336 h 4021456"/>
                <a:gd name="connsiteX157" fmla="*/ 2232932 w 4215960"/>
                <a:gd name="connsiteY157" fmla="*/ 1232626 h 4021456"/>
                <a:gd name="connsiteX158" fmla="*/ 2176462 w 4215960"/>
                <a:gd name="connsiteY158" fmla="*/ 1129212 h 4021456"/>
                <a:gd name="connsiteX159" fmla="*/ 2127931 w 4215960"/>
                <a:gd name="connsiteY159" fmla="*/ 1167993 h 4021456"/>
                <a:gd name="connsiteX160" fmla="*/ 2038576 w 4215960"/>
                <a:gd name="connsiteY160" fmla="*/ 1113337 h 4021456"/>
                <a:gd name="connsiteX161" fmla="*/ 2090510 w 4215960"/>
                <a:gd name="connsiteY161" fmla="*/ 1020808 h 4021456"/>
                <a:gd name="connsiteX162" fmla="*/ 2047648 w 4215960"/>
                <a:gd name="connsiteY162" fmla="*/ 899705 h 4021456"/>
                <a:gd name="connsiteX163" fmla="*/ 2062389 w 4215960"/>
                <a:gd name="connsiteY163" fmla="*/ 775653 h 4021456"/>
                <a:gd name="connsiteX164" fmla="*/ 2157639 w 4215960"/>
                <a:gd name="connsiteY164" fmla="*/ 701948 h 4021456"/>
                <a:gd name="connsiteX165" fmla="*/ 2262868 w 4215960"/>
                <a:gd name="connsiteY165" fmla="*/ 679496 h 4021456"/>
                <a:gd name="connsiteX166" fmla="*/ 2199821 w 4215960"/>
                <a:gd name="connsiteY166" fmla="*/ 589689 h 4021456"/>
                <a:gd name="connsiteX167" fmla="*/ 2182585 w 4215960"/>
                <a:gd name="connsiteY167" fmla="*/ 634366 h 4021456"/>
                <a:gd name="connsiteX168" fmla="*/ 2139270 w 4215960"/>
                <a:gd name="connsiteY168" fmla="*/ 587195 h 4021456"/>
                <a:gd name="connsiteX169" fmla="*/ 2160588 w 4215960"/>
                <a:gd name="connsiteY169" fmla="*/ 501923 h 4021456"/>
                <a:gd name="connsiteX170" fmla="*/ 2233612 w 4215960"/>
                <a:gd name="connsiteY170" fmla="*/ 404632 h 4021456"/>
                <a:gd name="connsiteX171" fmla="*/ 2216603 w 4215960"/>
                <a:gd name="connsiteY171" fmla="*/ 298043 h 4021456"/>
                <a:gd name="connsiteX172" fmla="*/ 2045381 w 4215960"/>
                <a:gd name="connsiteY172" fmla="*/ 307794 h 4021456"/>
                <a:gd name="connsiteX173" fmla="*/ 2026103 w 4215960"/>
                <a:gd name="connsiteY173" fmla="*/ 350431 h 4021456"/>
                <a:gd name="connsiteX174" fmla="*/ 1993900 w 4215960"/>
                <a:gd name="connsiteY174" fmla="*/ 282848 h 4021456"/>
                <a:gd name="connsiteX175" fmla="*/ 1964190 w 4215960"/>
                <a:gd name="connsiteY175" fmla="*/ 323216 h 4021456"/>
                <a:gd name="connsiteX176" fmla="*/ 1778681 w 4215960"/>
                <a:gd name="connsiteY176" fmla="*/ 356780 h 4021456"/>
                <a:gd name="connsiteX0" fmla="*/ 1778681 w 4215960"/>
                <a:gd name="connsiteY0" fmla="*/ 350611 h 4015287"/>
                <a:gd name="connsiteX1" fmla="*/ 1452562 w 4215960"/>
                <a:gd name="connsiteY1" fmla="*/ 192768 h 4015287"/>
                <a:gd name="connsiteX2" fmla="*/ 1492474 w 4215960"/>
                <a:gd name="connsiteY2" fmla="*/ 42863 h 4015287"/>
                <a:gd name="connsiteX3" fmla="*/ 1438500 w 4215960"/>
                <a:gd name="connsiteY3" fmla="*/ 33338 h 4015287"/>
                <a:gd name="connsiteX4" fmla="*/ 1435325 w 4215960"/>
                <a:gd name="connsiteY4" fmla="*/ 4764 h 4015287"/>
                <a:gd name="connsiteX5" fmla="*/ 1479775 w 4215960"/>
                <a:gd name="connsiteY5" fmla="*/ 12701 h 4015287"/>
                <a:gd name="connsiteX6" fmla="*/ 1484537 w 4215960"/>
                <a:gd name="connsiteY6" fmla="*/ 14288 h 4015287"/>
                <a:gd name="connsiteX7" fmla="*/ 1135287 w 4215960"/>
                <a:gd name="connsiteY7" fmla="*/ 204788 h 4015287"/>
                <a:gd name="connsiteX8" fmla="*/ 868587 w 4215960"/>
                <a:gd name="connsiteY8" fmla="*/ 238125 h 4015287"/>
                <a:gd name="connsiteX9" fmla="*/ 362857 w 4215960"/>
                <a:gd name="connsiteY9" fmla="*/ 439284 h 4015287"/>
                <a:gd name="connsiteX10" fmla="*/ 312057 w 4215960"/>
                <a:gd name="connsiteY10" fmla="*/ 453799 h 4015287"/>
                <a:gd name="connsiteX11" fmla="*/ 239485 w 4215960"/>
                <a:gd name="connsiteY11" fmla="*/ 504599 h 4015287"/>
                <a:gd name="connsiteX12" fmla="*/ 210457 w 4215960"/>
                <a:gd name="connsiteY12" fmla="*/ 511856 h 4015287"/>
                <a:gd name="connsiteX13" fmla="*/ 159657 w 4215960"/>
                <a:gd name="connsiteY13" fmla="*/ 540884 h 4015287"/>
                <a:gd name="connsiteX14" fmla="*/ 130628 w 4215960"/>
                <a:gd name="connsiteY14" fmla="*/ 569913 h 4015287"/>
                <a:gd name="connsiteX15" fmla="*/ 108857 w 4215960"/>
                <a:gd name="connsiteY15" fmla="*/ 591684 h 4015287"/>
                <a:gd name="connsiteX16" fmla="*/ 94343 w 4215960"/>
                <a:gd name="connsiteY16" fmla="*/ 606199 h 4015287"/>
                <a:gd name="connsiteX17" fmla="*/ 43543 w 4215960"/>
                <a:gd name="connsiteY17" fmla="*/ 686027 h 4015287"/>
                <a:gd name="connsiteX18" fmla="*/ 14514 w 4215960"/>
                <a:gd name="connsiteY18" fmla="*/ 765856 h 4015287"/>
                <a:gd name="connsiteX19" fmla="*/ 0 w 4215960"/>
                <a:gd name="connsiteY19" fmla="*/ 823913 h 4015287"/>
                <a:gd name="connsiteX20" fmla="*/ 7257 w 4215960"/>
                <a:gd name="connsiteY20" fmla="*/ 1796370 h 4015287"/>
                <a:gd name="connsiteX21" fmla="*/ 29028 w 4215960"/>
                <a:gd name="connsiteY21" fmla="*/ 1897970 h 4015287"/>
                <a:gd name="connsiteX22" fmla="*/ 43543 w 4215960"/>
                <a:gd name="connsiteY22" fmla="*/ 1934256 h 4015287"/>
                <a:gd name="connsiteX23" fmla="*/ 58057 w 4215960"/>
                <a:gd name="connsiteY23" fmla="*/ 1999570 h 4015287"/>
                <a:gd name="connsiteX24" fmla="*/ 79828 w 4215960"/>
                <a:gd name="connsiteY24" fmla="*/ 2050370 h 4015287"/>
                <a:gd name="connsiteX25" fmla="*/ 116114 w 4215960"/>
                <a:gd name="connsiteY25" fmla="*/ 2166484 h 4015287"/>
                <a:gd name="connsiteX26" fmla="*/ 137885 w 4215960"/>
                <a:gd name="connsiteY26" fmla="*/ 2231799 h 4015287"/>
                <a:gd name="connsiteX27" fmla="*/ 145143 w 4215960"/>
                <a:gd name="connsiteY27" fmla="*/ 2253570 h 4015287"/>
                <a:gd name="connsiteX28" fmla="*/ 166914 w 4215960"/>
                <a:gd name="connsiteY28" fmla="*/ 2297113 h 4015287"/>
                <a:gd name="connsiteX29" fmla="*/ 188685 w 4215960"/>
                <a:gd name="connsiteY29" fmla="*/ 2347913 h 4015287"/>
                <a:gd name="connsiteX30" fmla="*/ 195943 w 4215960"/>
                <a:gd name="connsiteY30" fmla="*/ 2376942 h 4015287"/>
                <a:gd name="connsiteX31" fmla="*/ 232228 w 4215960"/>
                <a:gd name="connsiteY31" fmla="*/ 2427742 h 4015287"/>
                <a:gd name="connsiteX32" fmla="*/ 254000 w 4215960"/>
                <a:gd name="connsiteY32" fmla="*/ 2485799 h 4015287"/>
                <a:gd name="connsiteX33" fmla="*/ 275771 w 4215960"/>
                <a:gd name="connsiteY33" fmla="*/ 2507570 h 4015287"/>
                <a:gd name="connsiteX34" fmla="*/ 312057 w 4215960"/>
                <a:gd name="connsiteY34" fmla="*/ 2580142 h 4015287"/>
                <a:gd name="connsiteX35" fmla="*/ 348343 w 4215960"/>
                <a:gd name="connsiteY35" fmla="*/ 2630942 h 4015287"/>
                <a:gd name="connsiteX36" fmla="*/ 355600 w 4215960"/>
                <a:gd name="connsiteY36" fmla="*/ 2652713 h 4015287"/>
                <a:gd name="connsiteX37" fmla="*/ 406400 w 4215960"/>
                <a:gd name="connsiteY37" fmla="*/ 2718027 h 4015287"/>
                <a:gd name="connsiteX38" fmla="*/ 435428 w 4215960"/>
                <a:gd name="connsiteY38" fmla="*/ 2783342 h 4015287"/>
                <a:gd name="connsiteX39" fmla="*/ 457200 w 4215960"/>
                <a:gd name="connsiteY39" fmla="*/ 2812370 h 4015287"/>
                <a:gd name="connsiteX40" fmla="*/ 471714 w 4215960"/>
                <a:gd name="connsiteY40" fmla="*/ 2870427 h 4015287"/>
                <a:gd name="connsiteX41" fmla="*/ 478971 w 4215960"/>
                <a:gd name="connsiteY41" fmla="*/ 2892199 h 4015287"/>
                <a:gd name="connsiteX42" fmla="*/ 486228 w 4215960"/>
                <a:gd name="connsiteY42" fmla="*/ 2921227 h 4015287"/>
                <a:gd name="connsiteX43" fmla="*/ 493485 w 4215960"/>
                <a:gd name="connsiteY43" fmla="*/ 2986542 h 4015287"/>
                <a:gd name="connsiteX44" fmla="*/ 515257 w 4215960"/>
                <a:gd name="connsiteY44" fmla="*/ 3044599 h 4015287"/>
                <a:gd name="connsiteX45" fmla="*/ 544285 w 4215960"/>
                <a:gd name="connsiteY45" fmla="*/ 3088142 h 4015287"/>
                <a:gd name="connsiteX46" fmla="*/ 573314 w 4215960"/>
                <a:gd name="connsiteY46" fmla="*/ 3138942 h 4015287"/>
                <a:gd name="connsiteX47" fmla="*/ 602343 w 4215960"/>
                <a:gd name="connsiteY47" fmla="*/ 3160713 h 4015287"/>
                <a:gd name="connsiteX48" fmla="*/ 645885 w 4215960"/>
                <a:gd name="connsiteY48" fmla="*/ 3204256 h 4015287"/>
                <a:gd name="connsiteX49" fmla="*/ 674914 w 4215960"/>
                <a:gd name="connsiteY49" fmla="*/ 3226027 h 4015287"/>
                <a:gd name="connsiteX50" fmla="*/ 711200 w 4215960"/>
                <a:gd name="connsiteY50" fmla="*/ 3269570 h 4015287"/>
                <a:gd name="connsiteX51" fmla="*/ 740228 w 4215960"/>
                <a:gd name="connsiteY51" fmla="*/ 3291342 h 4015287"/>
                <a:gd name="connsiteX52" fmla="*/ 812800 w 4215960"/>
                <a:gd name="connsiteY52" fmla="*/ 3356656 h 4015287"/>
                <a:gd name="connsiteX53" fmla="*/ 849085 w 4215960"/>
                <a:gd name="connsiteY53" fmla="*/ 3400199 h 4015287"/>
                <a:gd name="connsiteX54" fmla="*/ 870857 w 4215960"/>
                <a:gd name="connsiteY54" fmla="*/ 3414713 h 4015287"/>
                <a:gd name="connsiteX55" fmla="*/ 907143 w 4215960"/>
                <a:gd name="connsiteY55" fmla="*/ 3458256 h 4015287"/>
                <a:gd name="connsiteX56" fmla="*/ 936171 w 4215960"/>
                <a:gd name="connsiteY56" fmla="*/ 3480027 h 4015287"/>
                <a:gd name="connsiteX57" fmla="*/ 1030514 w 4215960"/>
                <a:gd name="connsiteY57" fmla="*/ 3523570 h 4015287"/>
                <a:gd name="connsiteX58" fmla="*/ 1480457 w 4215960"/>
                <a:gd name="connsiteY58" fmla="*/ 3509056 h 4015287"/>
                <a:gd name="connsiteX59" fmla="*/ 1531257 w 4215960"/>
                <a:gd name="connsiteY59" fmla="*/ 3494542 h 4015287"/>
                <a:gd name="connsiteX60" fmla="*/ 1618343 w 4215960"/>
                <a:gd name="connsiteY60" fmla="*/ 3487284 h 4015287"/>
                <a:gd name="connsiteX61" fmla="*/ 1698171 w 4215960"/>
                <a:gd name="connsiteY61" fmla="*/ 3472770 h 4015287"/>
                <a:gd name="connsiteX62" fmla="*/ 1756228 w 4215960"/>
                <a:gd name="connsiteY62" fmla="*/ 3465513 h 4015287"/>
                <a:gd name="connsiteX63" fmla="*/ 1785257 w 4215960"/>
                <a:gd name="connsiteY63" fmla="*/ 3450999 h 4015287"/>
                <a:gd name="connsiteX64" fmla="*/ 1850571 w 4215960"/>
                <a:gd name="connsiteY64" fmla="*/ 3429227 h 4015287"/>
                <a:gd name="connsiteX65" fmla="*/ 1886857 w 4215960"/>
                <a:gd name="connsiteY65" fmla="*/ 3414713 h 4015287"/>
                <a:gd name="connsiteX66" fmla="*/ 1988457 w 4215960"/>
                <a:gd name="connsiteY66" fmla="*/ 3400199 h 4015287"/>
                <a:gd name="connsiteX67" fmla="*/ 2017485 w 4215960"/>
                <a:gd name="connsiteY67" fmla="*/ 3392942 h 4015287"/>
                <a:gd name="connsiteX68" fmla="*/ 2637971 w 4215960"/>
                <a:gd name="connsiteY68" fmla="*/ 3739696 h 4015287"/>
                <a:gd name="connsiteX69" fmla="*/ 2724375 w 4215960"/>
                <a:gd name="connsiteY69" fmla="*/ 3925886 h 4015287"/>
                <a:gd name="connsiteX70" fmla="*/ 2784700 w 4215960"/>
                <a:gd name="connsiteY70" fmla="*/ 3984624 h 4015287"/>
                <a:gd name="connsiteX71" fmla="*/ 2795812 w 4215960"/>
                <a:gd name="connsiteY71" fmla="*/ 3954461 h 4015287"/>
                <a:gd name="connsiteX72" fmla="*/ 2841850 w 4215960"/>
                <a:gd name="connsiteY72" fmla="*/ 3927473 h 4015287"/>
                <a:gd name="connsiteX73" fmla="*/ 2892650 w 4215960"/>
                <a:gd name="connsiteY73" fmla="*/ 4000499 h 4015287"/>
                <a:gd name="connsiteX74" fmla="*/ 2941863 w 4215960"/>
                <a:gd name="connsiteY74" fmla="*/ 4003674 h 4015287"/>
                <a:gd name="connsiteX75" fmla="*/ 2897412 w 4215960"/>
                <a:gd name="connsiteY75" fmla="*/ 3910012 h 4015287"/>
                <a:gd name="connsiteX76" fmla="*/ 2854550 w 4215960"/>
                <a:gd name="connsiteY76" fmla="*/ 3841749 h 4015287"/>
                <a:gd name="connsiteX77" fmla="*/ 2897413 w 4215960"/>
                <a:gd name="connsiteY77" fmla="*/ 3825873 h 4015287"/>
                <a:gd name="connsiteX78" fmla="*/ 2878362 w 4215960"/>
                <a:gd name="connsiteY78" fmla="*/ 3784599 h 4015287"/>
                <a:gd name="connsiteX79" fmla="*/ 2930750 w 4215960"/>
                <a:gd name="connsiteY79" fmla="*/ 3794124 h 4015287"/>
                <a:gd name="connsiteX80" fmla="*/ 2910113 w 4215960"/>
                <a:gd name="connsiteY80" fmla="*/ 3760786 h 4015287"/>
                <a:gd name="connsiteX81" fmla="*/ 2931432 w 4215960"/>
                <a:gd name="connsiteY81" fmla="*/ 3744232 h 4015287"/>
                <a:gd name="connsiteX82" fmla="*/ 3052535 w 4215960"/>
                <a:gd name="connsiteY82" fmla="*/ 3829505 h 4015287"/>
                <a:gd name="connsiteX83" fmla="*/ 3087912 w 4215960"/>
                <a:gd name="connsiteY83" fmla="*/ 3816348 h 4015287"/>
                <a:gd name="connsiteX84" fmla="*/ 3140299 w 4215960"/>
                <a:gd name="connsiteY84" fmla="*/ 3881437 h 4015287"/>
                <a:gd name="connsiteX85" fmla="*/ 3160937 w 4215960"/>
                <a:gd name="connsiteY85" fmla="*/ 3940174 h 4015287"/>
                <a:gd name="connsiteX86" fmla="*/ 3268887 w 4215960"/>
                <a:gd name="connsiteY86" fmla="*/ 3959223 h 4015287"/>
                <a:gd name="connsiteX87" fmla="*/ 3208563 w 4215960"/>
                <a:gd name="connsiteY87" fmla="*/ 3892548 h 4015287"/>
                <a:gd name="connsiteX88" fmla="*/ 3205387 w 4215960"/>
                <a:gd name="connsiteY88" fmla="*/ 3824286 h 4015287"/>
                <a:gd name="connsiteX89" fmla="*/ 3259362 w 4215960"/>
                <a:gd name="connsiteY89" fmla="*/ 3879849 h 4015287"/>
                <a:gd name="connsiteX90" fmla="*/ 3308575 w 4215960"/>
                <a:gd name="connsiteY90" fmla="*/ 3884611 h 4015287"/>
                <a:gd name="connsiteX91" fmla="*/ 3302225 w 4215960"/>
                <a:gd name="connsiteY91" fmla="*/ 3835399 h 4015287"/>
                <a:gd name="connsiteX92" fmla="*/ 3362550 w 4215960"/>
                <a:gd name="connsiteY92" fmla="*/ 3840161 h 4015287"/>
                <a:gd name="connsiteX93" fmla="*/ 3424462 w 4215960"/>
                <a:gd name="connsiteY93" fmla="*/ 3883023 h 4015287"/>
                <a:gd name="connsiteX94" fmla="*/ 3456212 w 4215960"/>
                <a:gd name="connsiteY94" fmla="*/ 3870324 h 4015287"/>
                <a:gd name="connsiteX95" fmla="*/ 3449863 w 4215960"/>
                <a:gd name="connsiteY95" fmla="*/ 3835399 h 4015287"/>
                <a:gd name="connsiteX96" fmla="*/ 3491138 w 4215960"/>
                <a:gd name="connsiteY96" fmla="*/ 3811587 h 4015287"/>
                <a:gd name="connsiteX97" fmla="*/ 3575275 w 4215960"/>
                <a:gd name="connsiteY97" fmla="*/ 3868737 h 4015287"/>
                <a:gd name="connsiteX98" fmla="*/ 3592738 w 4215960"/>
                <a:gd name="connsiteY98" fmla="*/ 3767139 h 4015287"/>
                <a:gd name="connsiteX99" fmla="*/ 3567338 w 4215960"/>
                <a:gd name="connsiteY99" fmla="*/ 3744913 h 4015287"/>
                <a:gd name="connsiteX100" fmla="*/ 3494312 w 4215960"/>
                <a:gd name="connsiteY100" fmla="*/ 3702050 h 4015287"/>
                <a:gd name="connsiteX101" fmla="*/ 3516537 w 4215960"/>
                <a:gd name="connsiteY101" fmla="*/ 3676651 h 4015287"/>
                <a:gd name="connsiteX102" fmla="*/ 3537175 w 4215960"/>
                <a:gd name="connsiteY102" fmla="*/ 3654425 h 4015287"/>
                <a:gd name="connsiteX103" fmla="*/ 3591150 w 4215960"/>
                <a:gd name="connsiteY103" fmla="*/ 3686176 h 4015287"/>
                <a:gd name="connsiteX104" fmla="*/ 3597500 w 4215960"/>
                <a:gd name="connsiteY104" fmla="*/ 3641726 h 4015287"/>
                <a:gd name="connsiteX105" fmla="*/ 3541937 w 4215960"/>
                <a:gd name="connsiteY105" fmla="*/ 3617913 h 4015287"/>
                <a:gd name="connsiteX106" fmla="*/ 3540350 w 4215960"/>
                <a:gd name="connsiteY106" fmla="*/ 3608389 h 4015287"/>
                <a:gd name="connsiteX107" fmla="*/ 3527649 w 4215960"/>
                <a:gd name="connsiteY107" fmla="*/ 3570290 h 4015287"/>
                <a:gd name="connsiteX108" fmla="*/ 3533999 w 4215960"/>
                <a:gd name="connsiteY108" fmla="*/ 3522664 h 4015287"/>
                <a:gd name="connsiteX109" fmla="*/ 3545112 w 4215960"/>
                <a:gd name="connsiteY109" fmla="*/ 3467101 h 4015287"/>
                <a:gd name="connsiteX110" fmla="*/ 3507012 w 4215960"/>
                <a:gd name="connsiteY110" fmla="*/ 3436939 h 4015287"/>
                <a:gd name="connsiteX111" fmla="*/ 3540349 w 4215960"/>
                <a:gd name="connsiteY111" fmla="*/ 3427414 h 4015287"/>
                <a:gd name="connsiteX112" fmla="*/ 3518124 w 4215960"/>
                <a:gd name="connsiteY112" fmla="*/ 3390901 h 4015287"/>
                <a:gd name="connsiteX113" fmla="*/ 3556225 w 4215960"/>
                <a:gd name="connsiteY113" fmla="*/ 3386140 h 4015287"/>
                <a:gd name="connsiteX114" fmla="*/ 3562574 w 4215960"/>
                <a:gd name="connsiteY114" fmla="*/ 3352801 h 4015287"/>
                <a:gd name="connsiteX115" fmla="*/ 3624488 w 4215960"/>
                <a:gd name="connsiteY115" fmla="*/ 3362328 h 4015287"/>
                <a:gd name="connsiteX116" fmla="*/ 3657601 w 4215960"/>
                <a:gd name="connsiteY116" fmla="*/ 3377520 h 4015287"/>
                <a:gd name="connsiteX117" fmla="*/ 3623808 w 4215960"/>
                <a:gd name="connsiteY117" fmla="*/ 3418568 h 4015287"/>
                <a:gd name="connsiteX118" fmla="*/ 3662816 w 4215960"/>
                <a:gd name="connsiteY118" fmla="*/ 3526064 h 4015287"/>
                <a:gd name="connsiteX119" fmla="*/ 3715203 w 4215960"/>
                <a:gd name="connsiteY119" fmla="*/ 3557362 h 4015287"/>
                <a:gd name="connsiteX120" fmla="*/ 3767137 w 4215960"/>
                <a:gd name="connsiteY120" fmla="*/ 3515180 h 4015287"/>
                <a:gd name="connsiteX121" fmla="*/ 3852862 w 4215960"/>
                <a:gd name="connsiteY121" fmla="*/ 3466647 h 4015287"/>
                <a:gd name="connsiteX122" fmla="*/ 3835626 w 4215960"/>
                <a:gd name="connsiteY122" fmla="*/ 3377746 h 4015287"/>
                <a:gd name="connsiteX123" fmla="*/ 3912960 w 4215960"/>
                <a:gd name="connsiteY123" fmla="*/ 3245077 h 4015287"/>
                <a:gd name="connsiteX124" fmla="*/ 4205514 w 4215960"/>
                <a:gd name="connsiteY124" fmla="*/ 2911929 h 4015287"/>
                <a:gd name="connsiteX125" fmla="*/ 4124097 w 4215960"/>
                <a:gd name="connsiteY125" fmla="*/ 2902857 h 4015287"/>
                <a:gd name="connsiteX126" fmla="*/ 4128634 w 4215960"/>
                <a:gd name="connsiteY126" fmla="*/ 2811009 h 4015287"/>
                <a:gd name="connsiteX127" fmla="*/ 4079647 w 4215960"/>
                <a:gd name="connsiteY127" fmla="*/ 2785837 h 4015287"/>
                <a:gd name="connsiteX128" fmla="*/ 3995510 w 4215960"/>
                <a:gd name="connsiteY128" fmla="*/ 2817359 h 4015287"/>
                <a:gd name="connsiteX129" fmla="*/ 3958771 w 4215960"/>
                <a:gd name="connsiteY129" fmla="*/ 2781074 h 4015287"/>
                <a:gd name="connsiteX130" fmla="*/ 4003448 w 4215960"/>
                <a:gd name="connsiteY130" fmla="*/ 2758169 h 4015287"/>
                <a:gd name="connsiteX131" fmla="*/ 3874181 w 4215960"/>
                <a:gd name="connsiteY131" fmla="*/ 2544990 h 4015287"/>
                <a:gd name="connsiteX132" fmla="*/ 3889147 w 4215960"/>
                <a:gd name="connsiteY132" fmla="*/ 2514827 h 4015287"/>
                <a:gd name="connsiteX133" fmla="*/ 3865562 w 4215960"/>
                <a:gd name="connsiteY133" fmla="*/ 2399167 h 4015287"/>
                <a:gd name="connsiteX134" fmla="*/ 3706813 w 4215960"/>
                <a:gd name="connsiteY134" fmla="*/ 2388281 h 4015287"/>
                <a:gd name="connsiteX135" fmla="*/ 3673475 w 4215960"/>
                <a:gd name="connsiteY135" fmla="*/ 2437039 h 4015287"/>
                <a:gd name="connsiteX136" fmla="*/ 3584575 w 4215960"/>
                <a:gd name="connsiteY136" fmla="*/ 2451555 h 4015287"/>
                <a:gd name="connsiteX137" fmla="*/ 3590925 w 4215960"/>
                <a:gd name="connsiteY137" fmla="*/ 2429556 h 4015287"/>
                <a:gd name="connsiteX138" fmla="*/ 3537403 w 4215960"/>
                <a:gd name="connsiteY138" fmla="*/ 2413455 h 4015287"/>
                <a:gd name="connsiteX139" fmla="*/ 3512684 w 4215960"/>
                <a:gd name="connsiteY139" fmla="*/ 2248354 h 4015287"/>
                <a:gd name="connsiteX140" fmla="*/ 3232377 w 4215960"/>
                <a:gd name="connsiteY140" fmla="*/ 2181679 h 4015287"/>
                <a:gd name="connsiteX141" fmla="*/ 3096078 w 4215960"/>
                <a:gd name="connsiteY141" fmla="*/ 2224995 h 4015287"/>
                <a:gd name="connsiteX142" fmla="*/ 2964089 w 4215960"/>
                <a:gd name="connsiteY142" fmla="*/ 2217511 h 4015287"/>
                <a:gd name="connsiteX143" fmla="*/ 2831646 w 4215960"/>
                <a:gd name="connsiteY143" fmla="*/ 2106613 h 4015287"/>
                <a:gd name="connsiteX144" fmla="*/ 2618468 w 4215960"/>
                <a:gd name="connsiteY144" fmla="*/ 1803400 h 4015287"/>
                <a:gd name="connsiteX145" fmla="*/ 2220006 w 4215960"/>
                <a:gd name="connsiteY145" fmla="*/ 1663927 h 4015287"/>
                <a:gd name="connsiteX146" fmla="*/ 1983468 w 4215960"/>
                <a:gd name="connsiteY146" fmla="*/ 1350963 h 4015287"/>
                <a:gd name="connsiteX147" fmla="*/ 2017259 w 4215960"/>
                <a:gd name="connsiteY147" fmla="*/ 1326017 h 4015287"/>
                <a:gd name="connsiteX148" fmla="*/ 2076903 w 4215960"/>
                <a:gd name="connsiteY148" fmla="*/ 1409020 h 4015287"/>
                <a:gd name="connsiteX149" fmla="*/ 2097087 w 4215960"/>
                <a:gd name="connsiteY149" fmla="*/ 1391557 h 4015287"/>
                <a:gd name="connsiteX150" fmla="*/ 2140177 w 4215960"/>
                <a:gd name="connsiteY150" fmla="*/ 1422401 h 4015287"/>
                <a:gd name="connsiteX151" fmla="*/ 2228850 w 4215960"/>
                <a:gd name="connsiteY151" fmla="*/ 1368652 h 4015287"/>
                <a:gd name="connsiteX152" fmla="*/ 2244952 w 4215960"/>
                <a:gd name="connsiteY152" fmla="*/ 1348242 h 4015287"/>
                <a:gd name="connsiteX153" fmla="*/ 2303235 w 4215960"/>
                <a:gd name="connsiteY153" fmla="*/ 1348468 h 4015287"/>
                <a:gd name="connsiteX154" fmla="*/ 2319338 w 4215960"/>
                <a:gd name="connsiteY154" fmla="*/ 1315358 h 4015287"/>
                <a:gd name="connsiteX155" fmla="*/ 2300514 w 4215960"/>
                <a:gd name="connsiteY155" fmla="*/ 1289731 h 4015287"/>
                <a:gd name="connsiteX156" fmla="*/ 2233386 w 4215960"/>
                <a:gd name="connsiteY156" fmla="*/ 1309688 h 4015287"/>
                <a:gd name="connsiteX157" fmla="*/ 2211614 w 4215960"/>
                <a:gd name="connsiteY157" fmla="*/ 1256167 h 4015287"/>
                <a:gd name="connsiteX158" fmla="*/ 2232932 w 4215960"/>
                <a:gd name="connsiteY158" fmla="*/ 1226457 h 4015287"/>
                <a:gd name="connsiteX159" fmla="*/ 2176462 w 4215960"/>
                <a:gd name="connsiteY159" fmla="*/ 1123043 h 4015287"/>
                <a:gd name="connsiteX160" fmla="*/ 2127931 w 4215960"/>
                <a:gd name="connsiteY160" fmla="*/ 1161824 h 4015287"/>
                <a:gd name="connsiteX161" fmla="*/ 2038576 w 4215960"/>
                <a:gd name="connsiteY161" fmla="*/ 1107168 h 4015287"/>
                <a:gd name="connsiteX162" fmla="*/ 2090510 w 4215960"/>
                <a:gd name="connsiteY162" fmla="*/ 1014639 h 4015287"/>
                <a:gd name="connsiteX163" fmla="*/ 2047648 w 4215960"/>
                <a:gd name="connsiteY163" fmla="*/ 893536 h 4015287"/>
                <a:gd name="connsiteX164" fmla="*/ 2062389 w 4215960"/>
                <a:gd name="connsiteY164" fmla="*/ 769484 h 4015287"/>
                <a:gd name="connsiteX165" fmla="*/ 2157639 w 4215960"/>
                <a:gd name="connsiteY165" fmla="*/ 695779 h 4015287"/>
                <a:gd name="connsiteX166" fmla="*/ 2262868 w 4215960"/>
                <a:gd name="connsiteY166" fmla="*/ 673327 h 4015287"/>
                <a:gd name="connsiteX167" fmla="*/ 2199821 w 4215960"/>
                <a:gd name="connsiteY167" fmla="*/ 583520 h 4015287"/>
                <a:gd name="connsiteX168" fmla="*/ 2182585 w 4215960"/>
                <a:gd name="connsiteY168" fmla="*/ 628197 h 4015287"/>
                <a:gd name="connsiteX169" fmla="*/ 2139270 w 4215960"/>
                <a:gd name="connsiteY169" fmla="*/ 581026 h 4015287"/>
                <a:gd name="connsiteX170" fmla="*/ 2160588 w 4215960"/>
                <a:gd name="connsiteY170" fmla="*/ 495754 h 4015287"/>
                <a:gd name="connsiteX171" fmla="*/ 2233612 w 4215960"/>
                <a:gd name="connsiteY171" fmla="*/ 398463 h 4015287"/>
                <a:gd name="connsiteX172" fmla="*/ 2216603 w 4215960"/>
                <a:gd name="connsiteY172" fmla="*/ 291874 h 4015287"/>
                <a:gd name="connsiteX173" fmla="*/ 2045381 w 4215960"/>
                <a:gd name="connsiteY173" fmla="*/ 301625 h 4015287"/>
                <a:gd name="connsiteX174" fmla="*/ 2026103 w 4215960"/>
                <a:gd name="connsiteY174" fmla="*/ 344262 h 4015287"/>
                <a:gd name="connsiteX175" fmla="*/ 1993900 w 4215960"/>
                <a:gd name="connsiteY175" fmla="*/ 276679 h 4015287"/>
                <a:gd name="connsiteX176" fmla="*/ 1964190 w 4215960"/>
                <a:gd name="connsiteY176" fmla="*/ 317047 h 4015287"/>
                <a:gd name="connsiteX177" fmla="*/ 1778681 w 4215960"/>
                <a:gd name="connsiteY177" fmla="*/ 350611 h 4015287"/>
                <a:gd name="connsiteX0" fmla="*/ 1778681 w 4215960"/>
                <a:gd name="connsiteY0" fmla="*/ 430620 h 4095296"/>
                <a:gd name="connsiteX1" fmla="*/ 1452562 w 4215960"/>
                <a:gd name="connsiteY1" fmla="*/ 272777 h 4095296"/>
                <a:gd name="connsiteX2" fmla="*/ 1492474 w 4215960"/>
                <a:gd name="connsiteY2" fmla="*/ 122872 h 4095296"/>
                <a:gd name="connsiteX3" fmla="*/ 1438500 w 4215960"/>
                <a:gd name="connsiteY3" fmla="*/ 113347 h 4095296"/>
                <a:gd name="connsiteX4" fmla="*/ 1435325 w 4215960"/>
                <a:gd name="connsiteY4" fmla="*/ 84773 h 4095296"/>
                <a:gd name="connsiteX5" fmla="*/ 1479775 w 4215960"/>
                <a:gd name="connsiteY5" fmla="*/ 92710 h 4095296"/>
                <a:gd name="connsiteX6" fmla="*/ 1422625 w 4215960"/>
                <a:gd name="connsiteY6" fmla="*/ 5397 h 4095296"/>
                <a:gd name="connsiteX7" fmla="*/ 1135287 w 4215960"/>
                <a:gd name="connsiteY7" fmla="*/ 284797 h 4095296"/>
                <a:gd name="connsiteX8" fmla="*/ 868587 w 4215960"/>
                <a:gd name="connsiteY8" fmla="*/ 318134 h 4095296"/>
                <a:gd name="connsiteX9" fmla="*/ 362857 w 4215960"/>
                <a:gd name="connsiteY9" fmla="*/ 519293 h 4095296"/>
                <a:gd name="connsiteX10" fmla="*/ 312057 w 4215960"/>
                <a:gd name="connsiteY10" fmla="*/ 533808 h 4095296"/>
                <a:gd name="connsiteX11" fmla="*/ 239485 w 4215960"/>
                <a:gd name="connsiteY11" fmla="*/ 584608 h 4095296"/>
                <a:gd name="connsiteX12" fmla="*/ 210457 w 4215960"/>
                <a:gd name="connsiteY12" fmla="*/ 591865 h 4095296"/>
                <a:gd name="connsiteX13" fmla="*/ 159657 w 4215960"/>
                <a:gd name="connsiteY13" fmla="*/ 620893 h 4095296"/>
                <a:gd name="connsiteX14" fmla="*/ 130628 w 4215960"/>
                <a:gd name="connsiteY14" fmla="*/ 649922 h 4095296"/>
                <a:gd name="connsiteX15" fmla="*/ 108857 w 4215960"/>
                <a:gd name="connsiteY15" fmla="*/ 671693 h 4095296"/>
                <a:gd name="connsiteX16" fmla="*/ 94343 w 4215960"/>
                <a:gd name="connsiteY16" fmla="*/ 686208 h 4095296"/>
                <a:gd name="connsiteX17" fmla="*/ 43543 w 4215960"/>
                <a:gd name="connsiteY17" fmla="*/ 766036 h 4095296"/>
                <a:gd name="connsiteX18" fmla="*/ 14514 w 4215960"/>
                <a:gd name="connsiteY18" fmla="*/ 845865 h 4095296"/>
                <a:gd name="connsiteX19" fmla="*/ 0 w 4215960"/>
                <a:gd name="connsiteY19" fmla="*/ 903922 h 4095296"/>
                <a:gd name="connsiteX20" fmla="*/ 7257 w 4215960"/>
                <a:gd name="connsiteY20" fmla="*/ 1876379 h 4095296"/>
                <a:gd name="connsiteX21" fmla="*/ 29028 w 4215960"/>
                <a:gd name="connsiteY21" fmla="*/ 1977979 h 4095296"/>
                <a:gd name="connsiteX22" fmla="*/ 43543 w 4215960"/>
                <a:gd name="connsiteY22" fmla="*/ 2014265 h 4095296"/>
                <a:gd name="connsiteX23" fmla="*/ 58057 w 4215960"/>
                <a:gd name="connsiteY23" fmla="*/ 2079579 h 4095296"/>
                <a:gd name="connsiteX24" fmla="*/ 79828 w 4215960"/>
                <a:gd name="connsiteY24" fmla="*/ 2130379 h 4095296"/>
                <a:gd name="connsiteX25" fmla="*/ 116114 w 4215960"/>
                <a:gd name="connsiteY25" fmla="*/ 2246493 h 4095296"/>
                <a:gd name="connsiteX26" fmla="*/ 137885 w 4215960"/>
                <a:gd name="connsiteY26" fmla="*/ 2311808 h 4095296"/>
                <a:gd name="connsiteX27" fmla="*/ 145143 w 4215960"/>
                <a:gd name="connsiteY27" fmla="*/ 2333579 h 4095296"/>
                <a:gd name="connsiteX28" fmla="*/ 166914 w 4215960"/>
                <a:gd name="connsiteY28" fmla="*/ 2377122 h 4095296"/>
                <a:gd name="connsiteX29" fmla="*/ 188685 w 4215960"/>
                <a:gd name="connsiteY29" fmla="*/ 2427922 h 4095296"/>
                <a:gd name="connsiteX30" fmla="*/ 195943 w 4215960"/>
                <a:gd name="connsiteY30" fmla="*/ 2456951 h 4095296"/>
                <a:gd name="connsiteX31" fmla="*/ 232228 w 4215960"/>
                <a:gd name="connsiteY31" fmla="*/ 2507751 h 4095296"/>
                <a:gd name="connsiteX32" fmla="*/ 254000 w 4215960"/>
                <a:gd name="connsiteY32" fmla="*/ 2565808 h 4095296"/>
                <a:gd name="connsiteX33" fmla="*/ 275771 w 4215960"/>
                <a:gd name="connsiteY33" fmla="*/ 2587579 h 4095296"/>
                <a:gd name="connsiteX34" fmla="*/ 312057 w 4215960"/>
                <a:gd name="connsiteY34" fmla="*/ 2660151 h 4095296"/>
                <a:gd name="connsiteX35" fmla="*/ 348343 w 4215960"/>
                <a:gd name="connsiteY35" fmla="*/ 2710951 h 4095296"/>
                <a:gd name="connsiteX36" fmla="*/ 355600 w 4215960"/>
                <a:gd name="connsiteY36" fmla="*/ 2732722 h 4095296"/>
                <a:gd name="connsiteX37" fmla="*/ 406400 w 4215960"/>
                <a:gd name="connsiteY37" fmla="*/ 2798036 h 4095296"/>
                <a:gd name="connsiteX38" fmla="*/ 435428 w 4215960"/>
                <a:gd name="connsiteY38" fmla="*/ 2863351 h 4095296"/>
                <a:gd name="connsiteX39" fmla="*/ 457200 w 4215960"/>
                <a:gd name="connsiteY39" fmla="*/ 2892379 h 4095296"/>
                <a:gd name="connsiteX40" fmla="*/ 471714 w 4215960"/>
                <a:gd name="connsiteY40" fmla="*/ 2950436 h 4095296"/>
                <a:gd name="connsiteX41" fmla="*/ 478971 w 4215960"/>
                <a:gd name="connsiteY41" fmla="*/ 2972208 h 4095296"/>
                <a:gd name="connsiteX42" fmla="*/ 486228 w 4215960"/>
                <a:gd name="connsiteY42" fmla="*/ 3001236 h 4095296"/>
                <a:gd name="connsiteX43" fmla="*/ 493485 w 4215960"/>
                <a:gd name="connsiteY43" fmla="*/ 3066551 h 4095296"/>
                <a:gd name="connsiteX44" fmla="*/ 515257 w 4215960"/>
                <a:gd name="connsiteY44" fmla="*/ 3124608 h 4095296"/>
                <a:gd name="connsiteX45" fmla="*/ 544285 w 4215960"/>
                <a:gd name="connsiteY45" fmla="*/ 3168151 h 4095296"/>
                <a:gd name="connsiteX46" fmla="*/ 573314 w 4215960"/>
                <a:gd name="connsiteY46" fmla="*/ 3218951 h 4095296"/>
                <a:gd name="connsiteX47" fmla="*/ 602343 w 4215960"/>
                <a:gd name="connsiteY47" fmla="*/ 3240722 h 4095296"/>
                <a:gd name="connsiteX48" fmla="*/ 645885 w 4215960"/>
                <a:gd name="connsiteY48" fmla="*/ 3284265 h 4095296"/>
                <a:gd name="connsiteX49" fmla="*/ 674914 w 4215960"/>
                <a:gd name="connsiteY49" fmla="*/ 3306036 h 4095296"/>
                <a:gd name="connsiteX50" fmla="*/ 711200 w 4215960"/>
                <a:gd name="connsiteY50" fmla="*/ 3349579 h 4095296"/>
                <a:gd name="connsiteX51" fmla="*/ 740228 w 4215960"/>
                <a:gd name="connsiteY51" fmla="*/ 3371351 h 4095296"/>
                <a:gd name="connsiteX52" fmla="*/ 812800 w 4215960"/>
                <a:gd name="connsiteY52" fmla="*/ 3436665 h 4095296"/>
                <a:gd name="connsiteX53" fmla="*/ 849085 w 4215960"/>
                <a:gd name="connsiteY53" fmla="*/ 3480208 h 4095296"/>
                <a:gd name="connsiteX54" fmla="*/ 870857 w 4215960"/>
                <a:gd name="connsiteY54" fmla="*/ 3494722 h 4095296"/>
                <a:gd name="connsiteX55" fmla="*/ 907143 w 4215960"/>
                <a:gd name="connsiteY55" fmla="*/ 3538265 h 4095296"/>
                <a:gd name="connsiteX56" fmla="*/ 936171 w 4215960"/>
                <a:gd name="connsiteY56" fmla="*/ 3560036 h 4095296"/>
                <a:gd name="connsiteX57" fmla="*/ 1030514 w 4215960"/>
                <a:gd name="connsiteY57" fmla="*/ 3603579 h 4095296"/>
                <a:gd name="connsiteX58" fmla="*/ 1480457 w 4215960"/>
                <a:gd name="connsiteY58" fmla="*/ 3589065 h 4095296"/>
                <a:gd name="connsiteX59" fmla="*/ 1531257 w 4215960"/>
                <a:gd name="connsiteY59" fmla="*/ 3574551 h 4095296"/>
                <a:gd name="connsiteX60" fmla="*/ 1618343 w 4215960"/>
                <a:gd name="connsiteY60" fmla="*/ 3567293 h 4095296"/>
                <a:gd name="connsiteX61" fmla="*/ 1698171 w 4215960"/>
                <a:gd name="connsiteY61" fmla="*/ 3552779 h 4095296"/>
                <a:gd name="connsiteX62" fmla="*/ 1756228 w 4215960"/>
                <a:gd name="connsiteY62" fmla="*/ 3545522 h 4095296"/>
                <a:gd name="connsiteX63" fmla="*/ 1785257 w 4215960"/>
                <a:gd name="connsiteY63" fmla="*/ 3531008 h 4095296"/>
                <a:gd name="connsiteX64" fmla="*/ 1850571 w 4215960"/>
                <a:gd name="connsiteY64" fmla="*/ 3509236 h 4095296"/>
                <a:gd name="connsiteX65" fmla="*/ 1886857 w 4215960"/>
                <a:gd name="connsiteY65" fmla="*/ 3494722 h 4095296"/>
                <a:gd name="connsiteX66" fmla="*/ 1988457 w 4215960"/>
                <a:gd name="connsiteY66" fmla="*/ 3480208 h 4095296"/>
                <a:gd name="connsiteX67" fmla="*/ 2017485 w 4215960"/>
                <a:gd name="connsiteY67" fmla="*/ 3472951 h 4095296"/>
                <a:gd name="connsiteX68" fmla="*/ 2637971 w 4215960"/>
                <a:gd name="connsiteY68" fmla="*/ 3819705 h 4095296"/>
                <a:gd name="connsiteX69" fmla="*/ 2724375 w 4215960"/>
                <a:gd name="connsiteY69" fmla="*/ 4005895 h 4095296"/>
                <a:gd name="connsiteX70" fmla="*/ 2784700 w 4215960"/>
                <a:gd name="connsiteY70" fmla="*/ 4064633 h 4095296"/>
                <a:gd name="connsiteX71" fmla="*/ 2795812 w 4215960"/>
                <a:gd name="connsiteY71" fmla="*/ 4034470 h 4095296"/>
                <a:gd name="connsiteX72" fmla="*/ 2841850 w 4215960"/>
                <a:gd name="connsiteY72" fmla="*/ 4007482 h 4095296"/>
                <a:gd name="connsiteX73" fmla="*/ 2892650 w 4215960"/>
                <a:gd name="connsiteY73" fmla="*/ 4080508 h 4095296"/>
                <a:gd name="connsiteX74" fmla="*/ 2941863 w 4215960"/>
                <a:gd name="connsiteY74" fmla="*/ 4083683 h 4095296"/>
                <a:gd name="connsiteX75" fmla="*/ 2897412 w 4215960"/>
                <a:gd name="connsiteY75" fmla="*/ 3990021 h 4095296"/>
                <a:gd name="connsiteX76" fmla="*/ 2854550 w 4215960"/>
                <a:gd name="connsiteY76" fmla="*/ 3921758 h 4095296"/>
                <a:gd name="connsiteX77" fmla="*/ 2897413 w 4215960"/>
                <a:gd name="connsiteY77" fmla="*/ 3905882 h 4095296"/>
                <a:gd name="connsiteX78" fmla="*/ 2878362 w 4215960"/>
                <a:gd name="connsiteY78" fmla="*/ 3864608 h 4095296"/>
                <a:gd name="connsiteX79" fmla="*/ 2930750 w 4215960"/>
                <a:gd name="connsiteY79" fmla="*/ 3874133 h 4095296"/>
                <a:gd name="connsiteX80" fmla="*/ 2910113 w 4215960"/>
                <a:gd name="connsiteY80" fmla="*/ 3840795 h 4095296"/>
                <a:gd name="connsiteX81" fmla="*/ 2931432 w 4215960"/>
                <a:gd name="connsiteY81" fmla="*/ 3824241 h 4095296"/>
                <a:gd name="connsiteX82" fmla="*/ 3052535 w 4215960"/>
                <a:gd name="connsiteY82" fmla="*/ 3909514 h 4095296"/>
                <a:gd name="connsiteX83" fmla="*/ 3087912 w 4215960"/>
                <a:gd name="connsiteY83" fmla="*/ 3896357 h 4095296"/>
                <a:gd name="connsiteX84" fmla="*/ 3140299 w 4215960"/>
                <a:gd name="connsiteY84" fmla="*/ 3961446 h 4095296"/>
                <a:gd name="connsiteX85" fmla="*/ 3160937 w 4215960"/>
                <a:gd name="connsiteY85" fmla="*/ 4020183 h 4095296"/>
                <a:gd name="connsiteX86" fmla="*/ 3268887 w 4215960"/>
                <a:gd name="connsiteY86" fmla="*/ 4039232 h 4095296"/>
                <a:gd name="connsiteX87" fmla="*/ 3208563 w 4215960"/>
                <a:gd name="connsiteY87" fmla="*/ 3972557 h 4095296"/>
                <a:gd name="connsiteX88" fmla="*/ 3205387 w 4215960"/>
                <a:gd name="connsiteY88" fmla="*/ 3904295 h 4095296"/>
                <a:gd name="connsiteX89" fmla="*/ 3259362 w 4215960"/>
                <a:gd name="connsiteY89" fmla="*/ 3959858 h 4095296"/>
                <a:gd name="connsiteX90" fmla="*/ 3308575 w 4215960"/>
                <a:gd name="connsiteY90" fmla="*/ 3964620 h 4095296"/>
                <a:gd name="connsiteX91" fmla="*/ 3302225 w 4215960"/>
                <a:gd name="connsiteY91" fmla="*/ 3915408 h 4095296"/>
                <a:gd name="connsiteX92" fmla="*/ 3362550 w 4215960"/>
                <a:gd name="connsiteY92" fmla="*/ 3920170 h 4095296"/>
                <a:gd name="connsiteX93" fmla="*/ 3424462 w 4215960"/>
                <a:gd name="connsiteY93" fmla="*/ 3963032 h 4095296"/>
                <a:gd name="connsiteX94" fmla="*/ 3456212 w 4215960"/>
                <a:gd name="connsiteY94" fmla="*/ 3950333 h 4095296"/>
                <a:gd name="connsiteX95" fmla="*/ 3449863 w 4215960"/>
                <a:gd name="connsiteY95" fmla="*/ 3915408 h 4095296"/>
                <a:gd name="connsiteX96" fmla="*/ 3491138 w 4215960"/>
                <a:gd name="connsiteY96" fmla="*/ 3891596 h 4095296"/>
                <a:gd name="connsiteX97" fmla="*/ 3575275 w 4215960"/>
                <a:gd name="connsiteY97" fmla="*/ 3948746 h 4095296"/>
                <a:gd name="connsiteX98" fmla="*/ 3592738 w 4215960"/>
                <a:gd name="connsiteY98" fmla="*/ 3847148 h 4095296"/>
                <a:gd name="connsiteX99" fmla="*/ 3567338 w 4215960"/>
                <a:gd name="connsiteY99" fmla="*/ 3824922 h 4095296"/>
                <a:gd name="connsiteX100" fmla="*/ 3494312 w 4215960"/>
                <a:gd name="connsiteY100" fmla="*/ 3782059 h 4095296"/>
                <a:gd name="connsiteX101" fmla="*/ 3516537 w 4215960"/>
                <a:gd name="connsiteY101" fmla="*/ 3756660 h 4095296"/>
                <a:gd name="connsiteX102" fmla="*/ 3537175 w 4215960"/>
                <a:gd name="connsiteY102" fmla="*/ 3734434 h 4095296"/>
                <a:gd name="connsiteX103" fmla="*/ 3591150 w 4215960"/>
                <a:gd name="connsiteY103" fmla="*/ 3766185 h 4095296"/>
                <a:gd name="connsiteX104" fmla="*/ 3597500 w 4215960"/>
                <a:gd name="connsiteY104" fmla="*/ 3721735 h 4095296"/>
                <a:gd name="connsiteX105" fmla="*/ 3541937 w 4215960"/>
                <a:gd name="connsiteY105" fmla="*/ 3697922 h 4095296"/>
                <a:gd name="connsiteX106" fmla="*/ 3540350 w 4215960"/>
                <a:gd name="connsiteY106" fmla="*/ 3688398 h 4095296"/>
                <a:gd name="connsiteX107" fmla="*/ 3527649 w 4215960"/>
                <a:gd name="connsiteY107" fmla="*/ 3650299 h 4095296"/>
                <a:gd name="connsiteX108" fmla="*/ 3533999 w 4215960"/>
                <a:gd name="connsiteY108" fmla="*/ 3602673 h 4095296"/>
                <a:gd name="connsiteX109" fmla="*/ 3545112 w 4215960"/>
                <a:gd name="connsiteY109" fmla="*/ 3547110 h 4095296"/>
                <a:gd name="connsiteX110" fmla="*/ 3507012 w 4215960"/>
                <a:gd name="connsiteY110" fmla="*/ 3516948 h 4095296"/>
                <a:gd name="connsiteX111" fmla="*/ 3540349 w 4215960"/>
                <a:gd name="connsiteY111" fmla="*/ 3507423 h 4095296"/>
                <a:gd name="connsiteX112" fmla="*/ 3518124 w 4215960"/>
                <a:gd name="connsiteY112" fmla="*/ 3470910 h 4095296"/>
                <a:gd name="connsiteX113" fmla="*/ 3556225 w 4215960"/>
                <a:gd name="connsiteY113" fmla="*/ 3466149 h 4095296"/>
                <a:gd name="connsiteX114" fmla="*/ 3562574 w 4215960"/>
                <a:gd name="connsiteY114" fmla="*/ 3432810 h 4095296"/>
                <a:gd name="connsiteX115" fmla="*/ 3624488 w 4215960"/>
                <a:gd name="connsiteY115" fmla="*/ 3442337 h 4095296"/>
                <a:gd name="connsiteX116" fmla="*/ 3657601 w 4215960"/>
                <a:gd name="connsiteY116" fmla="*/ 3457529 h 4095296"/>
                <a:gd name="connsiteX117" fmla="*/ 3623808 w 4215960"/>
                <a:gd name="connsiteY117" fmla="*/ 3498577 h 4095296"/>
                <a:gd name="connsiteX118" fmla="*/ 3662816 w 4215960"/>
                <a:gd name="connsiteY118" fmla="*/ 3606073 h 4095296"/>
                <a:gd name="connsiteX119" fmla="*/ 3715203 w 4215960"/>
                <a:gd name="connsiteY119" fmla="*/ 3637371 h 4095296"/>
                <a:gd name="connsiteX120" fmla="*/ 3767137 w 4215960"/>
                <a:gd name="connsiteY120" fmla="*/ 3595189 h 4095296"/>
                <a:gd name="connsiteX121" fmla="*/ 3852862 w 4215960"/>
                <a:gd name="connsiteY121" fmla="*/ 3546656 h 4095296"/>
                <a:gd name="connsiteX122" fmla="*/ 3835626 w 4215960"/>
                <a:gd name="connsiteY122" fmla="*/ 3457755 h 4095296"/>
                <a:gd name="connsiteX123" fmla="*/ 3912960 w 4215960"/>
                <a:gd name="connsiteY123" fmla="*/ 3325086 h 4095296"/>
                <a:gd name="connsiteX124" fmla="*/ 4205514 w 4215960"/>
                <a:gd name="connsiteY124" fmla="*/ 2991938 h 4095296"/>
                <a:gd name="connsiteX125" fmla="*/ 4124097 w 4215960"/>
                <a:gd name="connsiteY125" fmla="*/ 2982866 h 4095296"/>
                <a:gd name="connsiteX126" fmla="*/ 4128634 w 4215960"/>
                <a:gd name="connsiteY126" fmla="*/ 2891018 h 4095296"/>
                <a:gd name="connsiteX127" fmla="*/ 4079647 w 4215960"/>
                <a:gd name="connsiteY127" fmla="*/ 2865846 h 4095296"/>
                <a:gd name="connsiteX128" fmla="*/ 3995510 w 4215960"/>
                <a:gd name="connsiteY128" fmla="*/ 2897368 h 4095296"/>
                <a:gd name="connsiteX129" fmla="*/ 3958771 w 4215960"/>
                <a:gd name="connsiteY129" fmla="*/ 2861083 h 4095296"/>
                <a:gd name="connsiteX130" fmla="*/ 4003448 w 4215960"/>
                <a:gd name="connsiteY130" fmla="*/ 2838178 h 4095296"/>
                <a:gd name="connsiteX131" fmla="*/ 3874181 w 4215960"/>
                <a:gd name="connsiteY131" fmla="*/ 2624999 h 4095296"/>
                <a:gd name="connsiteX132" fmla="*/ 3889147 w 4215960"/>
                <a:gd name="connsiteY132" fmla="*/ 2594836 h 4095296"/>
                <a:gd name="connsiteX133" fmla="*/ 3865562 w 4215960"/>
                <a:gd name="connsiteY133" fmla="*/ 2479176 h 4095296"/>
                <a:gd name="connsiteX134" fmla="*/ 3706813 w 4215960"/>
                <a:gd name="connsiteY134" fmla="*/ 2468290 h 4095296"/>
                <a:gd name="connsiteX135" fmla="*/ 3673475 w 4215960"/>
                <a:gd name="connsiteY135" fmla="*/ 2517048 h 4095296"/>
                <a:gd name="connsiteX136" fmla="*/ 3584575 w 4215960"/>
                <a:gd name="connsiteY136" fmla="*/ 2531564 h 4095296"/>
                <a:gd name="connsiteX137" fmla="*/ 3590925 w 4215960"/>
                <a:gd name="connsiteY137" fmla="*/ 2509565 h 4095296"/>
                <a:gd name="connsiteX138" fmla="*/ 3537403 w 4215960"/>
                <a:gd name="connsiteY138" fmla="*/ 2493464 h 4095296"/>
                <a:gd name="connsiteX139" fmla="*/ 3512684 w 4215960"/>
                <a:gd name="connsiteY139" fmla="*/ 2328363 h 4095296"/>
                <a:gd name="connsiteX140" fmla="*/ 3232377 w 4215960"/>
                <a:gd name="connsiteY140" fmla="*/ 2261688 h 4095296"/>
                <a:gd name="connsiteX141" fmla="*/ 3096078 w 4215960"/>
                <a:gd name="connsiteY141" fmla="*/ 2305004 h 4095296"/>
                <a:gd name="connsiteX142" fmla="*/ 2964089 w 4215960"/>
                <a:gd name="connsiteY142" fmla="*/ 2297520 h 4095296"/>
                <a:gd name="connsiteX143" fmla="*/ 2831646 w 4215960"/>
                <a:gd name="connsiteY143" fmla="*/ 2186622 h 4095296"/>
                <a:gd name="connsiteX144" fmla="*/ 2618468 w 4215960"/>
                <a:gd name="connsiteY144" fmla="*/ 1883409 h 4095296"/>
                <a:gd name="connsiteX145" fmla="*/ 2220006 w 4215960"/>
                <a:gd name="connsiteY145" fmla="*/ 1743936 h 4095296"/>
                <a:gd name="connsiteX146" fmla="*/ 1983468 w 4215960"/>
                <a:gd name="connsiteY146" fmla="*/ 1430972 h 4095296"/>
                <a:gd name="connsiteX147" fmla="*/ 2017259 w 4215960"/>
                <a:gd name="connsiteY147" fmla="*/ 1406026 h 4095296"/>
                <a:gd name="connsiteX148" fmla="*/ 2076903 w 4215960"/>
                <a:gd name="connsiteY148" fmla="*/ 1489029 h 4095296"/>
                <a:gd name="connsiteX149" fmla="*/ 2097087 w 4215960"/>
                <a:gd name="connsiteY149" fmla="*/ 1471566 h 4095296"/>
                <a:gd name="connsiteX150" fmla="*/ 2140177 w 4215960"/>
                <a:gd name="connsiteY150" fmla="*/ 1502410 h 4095296"/>
                <a:gd name="connsiteX151" fmla="*/ 2228850 w 4215960"/>
                <a:gd name="connsiteY151" fmla="*/ 1448661 h 4095296"/>
                <a:gd name="connsiteX152" fmla="*/ 2244952 w 4215960"/>
                <a:gd name="connsiteY152" fmla="*/ 1428251 h 4095296"/>
                <a:gd name="connsiteX153" fmla="*/ 2303235 w 4215960"/>
                <a:gd name="connsiteY153" fmla="*/ 1428477 h 4095296"/>
                <a:gd name="connsiteX154" fmla="*/ 2319338 w 4215960"/>
                <a:gd name="connsiteY154" fmla="*/ 1395367 h 4095296"/>
                <a:gd name="connsiteX155" fmla="*/ 2300514 w 4215960"/>
                <a:gd name="connsiteY155" fmla="*/ 1369740 h 4095296"/>
                <a:gd name="connsiteX156" fmla="*/ 2233386 w 4215960"/>
                <a:gd name="connsiteY156" fmla="*/ 1389697 h 4095296"/>
                <a:gd name="connsiteX157" fmla="*/ 2211614 w 4215960"/>
                <a:gd name="connsiteY157" fmla="*/ 1336176 h 4095296"/>
                <a:gd name="connsiteX158" fmla="*/ 2232932 w 4215960"/>
                <a:gd name="connsiteY158" fmla="*/ 1306466 h 4095296"/>
                <a:gd name="connsiteX159" fmla="*/ 2176462 w 4215960"/>
                <a:gd name="connsiteY159" fmla="*/ 1203052 h 4095296"/>
                <a:gd name="connsiteX160" fmla="*/ 2127931 w 4215960"/>
                <a:gd name="connsiteY160" fmla="*/ 1241833 h 4095296"/>
                <a:gd name="connsiteX161" fmla="*/ 2038576 w 4215960"/>
                <a:gd name="connsiteY161" fmla="*/ 1187177 h 4095296"/>
                <a:gd name="connsiteX162" fmla="*/ 2090510 w 4215960"/>
                <a:gd name="connsiteY162" fmla="*/ 1094648 h 4095296"/>
                <a:gd name="connsiteX163" fmla="*/ 2047648 w 4215960"/>
                <a:gd name="connsiteY163" fmla="*/ 973545 h 4095296"/>
                <a:gd name="connsiteX164" fmla="*/ 2062389 w 4215960"/>
                <a:gd name="connsiteY164" fmla="*/ 849493 h 4095296"/>
                <a:gd name="connsiteX165" fmla="*/ 2157639 w 4215960"/>
                <a:gd name="connsiteY165" fmla="*/ 775788 h 4095296"/>
                <a:gd name="connsiteX166" fmla="*/ 2262868 w 4215960"/>
                <a:gd name="connsiteY166" fmla="*/ 753336 h 4095296"/>
                <a:gd name="connsiteX167" fmla="*/ 2199821 w 4215960"/>
                <a:gd name="connsiteY167" fmla="*/ 663529 h 4095296"/>
                <a:gd name="connsiteX168" fmla="*/ 2182585 w 4215960"/>
                <a:gd name="connsiteY168" fmla="*/ 708206 h 4095296"/>
                <a:gd name="connsiteX169" fmla="*/ 2139270 w 4215960"/>
                <a:gd name="connsiteY169" fmla="*/ 661035 h 4095296"/>
                <a:gd name="connsiteX170" fmla="*/ 2160588 w 4215960"/>
                <a:gd name="connsiteY170" fmla="*/ 575763 h 4095296"/>
                <a:gd name="connsiteX171" fmla="*/ 2233612 w 4215960"/>
                <a:gd name="connsiteY171" fmla="*/ 478472 h 4095296"/>
                <a:gd name="connsiteX172" fmla="*/ 2216603 w 4215960"/>
                <a:gd name="connsiteY172" fmla="*/ 371883 h 4095296"/>
                <a:gd name="connsiteX173" fmla="*/ 2045381 w 4215960"/>
                <a:gd name="connsiteY173" fmla="*/ 381634 h 4095296"/>
                <a:gd name="connsiteX174" fmla="*/ 2026103 w 4215960"/>
                <a:gd name="connsiteY174" fmla="*/ 424271 h 4095296"/>
                <a:gd name="connsiteX175" fmla="*/ 1993900 w 4215960"/>
                <a:gd name="connsiteY175" fmla="*/ 356688 h 4095296"/>
                <a:gd name="connsiteX176" fmla="*/ 1964190 w 4215960"/>
                <a:gd name="connsiteY176" fmla="*/ 397056 h 4095296"/>
                <a:gd name="connsiteX177" fmla="*/ 1778681 w 4215960"/>
                <a:gd name="connsiteY177" fmla="*/ 430620 h 4095296"/>
                <a:gd name="connsiteX0" fmla="*/ 1778681 w 4215960"/>
                <a:gd name="connsiteY0" fmla="*/ 449546 h 4114222"/>
                <a:gd name="connsiteX1" fmla="*/ 1452562 w 4215960"/>
                <a:gd name="connsiteY1" fmla="*/ 291703 h 4114222"/>
                <a:gd name="connsiteX2" fmla="*/ 1492474 w 4215960"/>
                <a:gd name="connsiteY2" fmla="*/ 141798 h 4114222"/>
                <a:gd name="connsiteX3" fmla="*/ 1438500 w 4215960"/>
                <a:gd name="connsiteY3" fmla="*/ 132273 h 4114222"/>
                <a:gd name="connsiteX4" fmla="*/ 1435325 w 4215960"/>
                <a:gd name="connsiteY4" fmla="*/ 103699 h 4114222"/>
                <a:gd name="connsiteX5" fmla="*/ 1479775 w 4215960"/>
                <a:gd name="connsiteY5" fmla="*/ 111636 h 4114222"/>
                <a:gd name="connsiteX6" fmla="*/ 1422625 w 4215960"/>
                <a:gd name="connsiteY6" fmla="*/ 24323 h 4114222"/>
                <a:gd name="connsiteX7" fmla="*/ 1425800 w 4215960"/>
                <a:gd name="connsiteY7" fmla="*/ 24323 h 4114222"/>
                <a:gd name="connsiteX8" fmla="*/ 1135287 w 4215960"/>
                <a:gd name="connsiteY8" fmla="*/ 303723 h 4114222"/>
                <a:gd name="connsiteX9" fmla="*/ 868587 w 4215960"/>
                <a:gd name="connsiteY9" fmla="*/ 337060 h 4114222"/>
                <a:gd name="connsiteX10" fmla="*/ 362857 w 4215960"/>
                <a:gd name="connsiteY10" fmla="*/ 538219 h 4114222"/>
                <a:gd name="connsiteX11" fmla="*/ 312057 w 4215960"/>
                <a:gd name="connsiteY11" fmla="*/ 552734 h 4114222"/>
                <a:gd name="connsiteX12" fmla="*/ 239485 w 4215960"/>
                <a:gd name="connsiteY12" fmla="*/ 603534 h 4114222"/>
                <a:gd name="connsiteX13" fmla="*/ 210457 w 4215960"/>
                <a:gd name="connsiteY13" fmla="*/ 610791 h 4114222"/>
                <a:gd name="connsiteX14" fmla="*/ 159657 w 4215960"/>
                <a:gd name="connsiteY14" fmla="*/ 639819 h 4114222"/>
                <a:gd name="connsiteX15" fmla="*/ 130628 w 4215960"/>
                <a:gd name="connsiteY15" fmla="*/ 668848 h 4114222"/>
                <a:gd name="connsiteX16" fmla="*/ 108857 w 4215960"/>
                <a:gd name="connsiteY16" fmla="*/ 690619 h 4114222"/>
                <a:gd name="connsiteX17" fmla="*/ 94343 w 4215960"/>
                <a:gd name="connsiteY17" fmla="*/ 705134 h 4114222"/>
                <a:gd name="connsiteX18" fmla="*/ 43543 w 4215960"/>
                <a:gd name="connsiteY18" fmla="*/ 784962 h 4114222"/>
                <a:gd name="connsiteX19" fmla="*/ 14514 w 4215960"/>
                <a:gd name="connsiteY19" fmla="*/ 864791 h 4114222"/>
                <a:gd name="connsiteX20" fmla="*/ 0 w 4215960"/>
                <a:gd name="connsiteY20" fmla="*/ 922848 h 4114222"/>
                <a:gd name="connsiteX21" fmla="*/ 7257 w 4215960"/>
                <a:gd name="connsiteY21" fmla="*/ 1895305 h 4114222"/>
                <a:gd name="connsiteX22" fmla="*/ 29028 w 4215960"/>
                <a:gd name="connsiteY22" fmla="*/ 1996905 h 4114222"/>
                <a:gd name="connsiteX23" fmla="*/ 43543 w 4215960"/>
                <a:gd name="connsiteY23" fmla="*/ 2033191 h 4114222"/>
                <a:gd name="connsiteX24" fmla="*/ 58057 w 4215960"/>
                <a:gd name="connsiteY24" fmla="*/ 2098505 h 4114222"/>
                <a:gd name="connsiteX25" fmla="*/ 79828 w 4215960"/>
                <a:gd name="connsiteY25" fmla="*/ 2149305 h 4114222"/>
                <a:gd name="connsiteX26" fmla="*/ 116114 w 4215960"/>
                <a:gd name="connsiteY26" fmla="*/ 2265419 h 4114222"/>
                <a:gd name="connsiteX27" fmla="*/ 137885 w 4215960"/>
                <a:gd name="connsiteY27" fmla="*/ 2330734 h 4114222"/>
                <a:gd name="connsiteX28" fmla="*/ 145143 w 4215960"/>
                <a:gd name="connsiteY28" fmla="*/ 2352505 h 4114222"/>
                <a:gd name="connsiteX29" fmla="*/ 166914 w 4215960"/>
                <a:gd name="connsiteY29" fmla="*/ 2396048 h 4114222"/>
                <a:gd name="connsiteX30" fmla="*/ 188685 w 4215960"/>
                <a:gd name="connsiteY30" fmla="*/ 2446848 h 4114222"/>
                <a:gd name="connsiteX31" fmla="*/ 195943 w 4215960"/>
                <a:gd name="connsiteY31" fmla="*/ 2475877 h 4114222"/>
                <a:gd name="connsiteX32" fmla="*/ 232228 w 4215960"/>
                <a:gd name="connsiteY32" fmla="*/ 2526677 h 4114222"/>
                <a:gd name="connsiteX33" fmla="*/ 254000 w 4215960"/>
                <a:gd name="connsiteY33" fmla="*/ 2584734 h 4114222"/>
                <a:gd name="connsiteX34" fmla="*/ 275771 w 4215960"/>
                <a:gd name="connsiteY34" fmla="*/ 2606505 h 4114222"/>
                <a:gd name="connsiteX35" fmla="*/ 312057 w 4215960"/>
                <a:gd name="connsiteY35" fmla="*/ 2679077 h 4114222"/>
                <a:gd name="connsiteX36" fmla="*/ 348343 w 4215960"/>
                <a:gd name="connsiteY36" fmla="*/ 2729877 h 4114222"/>
                <a:gd name="connsiteX37" fmla="*/ 355600 w 4215960"/>
                <a:gd name="connsiteY37" fmla="*/ 2751648 h 4114222"/>
                <a:gd name="connsiteX38" fmla="*/ 406400 w 4215960"/>
                <a:gd name="connsiteY38" fmla="*/ 2816962 h 4114222"/>
                <a:gd name="connsiteX39" fmla="*/ 435428 w 4215960"/>
                <a:gd name="connsiteY39" fmla="*/ 2882277 h 4114222"/>
                <a:gd name="connsiteX40" fmla="*/ 457200 w 4215960"/>
                <a:gd name="connsiteY40" fmla="*/ 2911305 h 4114222"/>
                <a:gd name="connsiteX41" fmla="*/ 471714 w 4215960"/>
                <a:gd name="connsiteY41" fmla="*/ 2969362 h 4114222"/>
                <a:gd name="connsiteX42" fmla="*/ 478971 w 4215960"/>
                <a:gd name="connsiteY42" fmla="*/ 2991134 h 4114222"/>
                <a:gd name="connsiteX43" fmla="*/ 486228 w 4215960"/>
                <a:gd name="connsiteY43" fmla="*/ 3020162 h 4114222"/>
                <a:gd name="connsiteX44" fmla="*/ 493485 w 4215960"/>
                <a:gd name="connsiteY44" fmla="*/ 3085477 h 4114222"/>
                <a:gd name="connsiteX45" fmla="*/ 515257 w 4215960"/>
                <a:gd name="connsiteY45" fmla="*/ 3143534 h 4114222"/>
                <a:gd name="connsiteX46" fmla="*/ 544285 w 4215960"/>
                <a:gd name="connsiteY46" fmla="*/ 3187077 h 4114222"/>
                <a:gd name="connsiteX47" fmla="*/ 573314 w 4215960"/>
                <a:gd name="connsiteY47" fmla="*/ 3237877 h 4114222"/>
                <a:gd name="connsiteX48" fmla="*/ 602343 w 4215960"/>
                <a:gd name="connsiteY48" fmla="*/ 3259648 h 4114222"/>
                <a:gd name="connsiteX49" fmla="*/ 645885 w 4215960"/>
                <a:gd name="connsiteY49" fmla="*/ 3303191 h 4114222"/>
                <a:gd name="connsiteX50" fmla="*/ 674914 w 4215960"/>
                <a:gd name="connsiteY50" fmla="*/ 3324962 h 4114222"/>
                <a:gd name="connsiteX51" fmla="*/ 711200 w 4215960"/>
                <a:gd name="connsiteY51" fmla="*/ 3368505 h 4114222"/>
                <a:gd name="connsiteX52" fmla="*/ 740228 w 4215960"/>
                <a:gd name="connsiteY52" fmla="*/ 3390277 h 4114222"/>
                <a:gd name="connsiteX53" fmla="*/ 812800 w 4215960"/>
                <a:gd name="connsiteY53" fmla="*/ 3455591 h 4114222"/>
                <a:gd name="connsiteX54" fmla="*/ 849085 w 4215960"/>
                <a:gd name="connsiteY54" fmla="*/ 3499134 h 4114222"/>
                <a:gd name="connsiteX55" fmla="*/ 870857 w 4215960"/>
                <a:gd name="connsiteY55" fmla="*/ 3513648 h 4114222"/>
                <a:gd name="connsiteX56" fmla="*/ 907143 w 4215960"/>
                <a:gd name="connsiteY56" fmla="*/ 3557191 h 4114222"/>
                <a:gd name="connsiteX57" fmla="*/ 936171 w 4215960"/>
                <a:gd name="connsiteY57" fmla="*/ 3578962 h 4114222"/>
                <a:gd name="connsiteX58" fmla="*/ 1030514 w 4215960"/>
                <a:gd name="connsiteY58" fmla="*/ 3622505 h 4114222"/>
                <a:gd name="connsiteX59" fmla="*/ 1480457 w 4215960"/>
                <a:gd name="connsiteY59" fmla="*/ 3607991 h 4114222"/>
                <a:gd name="connsiteX60" fmla="*/ 1531257 w 4215960"/>
                <a:gd name="connsiteY60" fmla="*/ 3593477 h 4114222"/>
                <a:gd name="connsiteX61" fmla="*/ 1618343 w 4215960"/>
                <a:gd name="connsiteY61" fmla="*/ 3586219 h 4114222"/>
                <a:gd name="connsiteX62" fmla="*/ 1698171 w 4215960"/>
                <a:gd name="connsiteY62" fmla="*/ 3571705 h 4114222"/>
                <a:gd name="connsiteX63" fmla="*/ 1756228 w 4215960"/>
                <a:gd name="connsiteY63" fmla="*/ 3564448 h 4114222"/>
                <a:gd name="connsiteX64" fmla="*/ 1785257 w 4215960"/>
                <a:gd name="connsiteY64" fmla="*/ 3549934 h 4114222"/>
                <a:gd name="connsiteX65" fmla="*/ 1850571 w 4215960"/>
                <a:gd name="connsiteY65" fmla="*/ 3528162 h 4114222"/>
                <a:gd name="connsiteX66" fmla="*/ 1886857 w 4215960"/>
                <a:gd name="connsiteY66" fmla="*/ 3513648 h 4114222"/>
                <a:gd name="connsiteX67" fmla="*/ 1988457 w 4215960"/>
                <a:gd name="connsiteY67" fmla="*/ 3499134 h 4114222"/>
                <a:gd name="connsiteX68" fmla="*/ 2017485 w 4215960"/>
                <a:gd name="connsiteY68" fmla="*/ 3491877 h 4114222"/>
                <a:gd name="connsiteX69" fmla="*/ 2637971 w 4215960"/>
                <a:gd name="connsiteY69" fmla="*/ 3838631 h 4114222"/>
                <a:gd name="connsiteX70" fmla="*/ 2724375 w 4215960"/>
                <a:gd name="connsiteY70" fmla="*/ 4024821 h 4114222"/>
                <a:gd name="connsiteX71" fmla="*/ 2784700 w 4215960"/>
                <a:gd name="connsiteY71" fmla="*/ 4083559 h 4114222"/>
                <a:gd name="connsiteX72" fmla="*/ 2795812 w 4215960"/>
                <a:gd name="connsiteY72" fmla="*/ 4053396 h 4114222"/>
                <a:gd name="connsiteX73" fmla="*/ 2841850 w 4215960"/>
                <a:gd name="connsiteY73" fmla="*/ 4026408 h 4114222"/>
                <a:gd name="connsiteX74" fmla="*/ 2892650 w 4215960"/>
                <a:gd name="connsiteY74" fmla="*/ 4099434 h 4114222"/>
                <a:gd name="connsiteX75" fmla="*/ 2941863 w 4215960"/>
                <a:gd name="connsiteY75" fmla="*/ 4102609 h 4114222"/>
                <a:gd name="connsiteX76" fmla="*/ 2897412 w 4215960"/>
                <a:gd name="connsiteY76" fmla="*/ 4008947 h 4114222"/>
                <a:gd name="connsiteX77" fmla="*/ 2854550 w 4215960"/>
                <a:gd name="connsiteY77" fmla="*/ 3940684 h 4114222"/>
                <a:gd name="connsiteX78" fmla="*/ 2897413 w 4215960"/>
                <a:gd name="connsiteY78" fmla="*/ 3924808 h 4114222"/>
                <a:gd name="connsiteX79" fmla="*/ 2878362 w 4215960"/>
                <a:gd name="connsiteY79" fmla="*/ 3883534 h 4114222"/>
                <a:gd name="connsiteX80" fmla="*/ 2930750 w 4215960"/>
                <a:gd name="connsiteY80" fmla="*/ 3893059 h 4114222"/>
                <a:gd name="connsiteX81" fmla="*/ 2910113 w 4215960"/>
                <a:gd name="connsiteY81" fmla="*/ 3859721 h 4114222"/>
                <a:gd name="connsiteX82" fmla="*/ 2931432 w 4215960"/>
                <a:gd name="connsiteY82" fmla="*/ 3843167 h 4114222"/>
                <a:gd name="connsiteX83" fmla="*/ 3052535 w 4215960"/>
                <a:gd name="connsiteY83" fmla="*/ 3928440 h 4114222"/>
                <a:gd name="connsiteX84" fmla="*/ 3087912 w 4215960"/>
                <a:gd name="connsiteY84" fmla="*/ 3915283 h 4114222"/>
                <a:gd name="connsiteX85" fmla="*/ 3140299 w 4215960"/>
                <a:gd name="connsiteY85" fmla="*/ 3980372 h 4114222"/>
                <a:gd name="connsiteX86" fmla="*/ 3160937 w 4215960"/>
                <a:gd name="connsiteY86" fmla="*/ 4039109 h 4114222"/>
                <a:gd name="connsiteX87" fmla="*/ 3268887 w 4215960"/>
                <a:gd name="connsiteY87" fmla="*/ 4058158 h 4114222"/>
                <a:gd name="connsiteX88" fmla="*/ 3208563 w 4215960"/>
                <a:gd name="connsiteY88" fmla="*/ 3991483 h 4114222"/>
                <a:gd name="connsiteX89" fmla="*/ 3205387 w 4215960"/>
                <a:gd name="connsiteY89" fmla="*/ 3923221 h 4114222"/>
                <a:gd name="connsiteX90" fmla="*/ 3259362 w 4215960"/>
                <a:gd name="connsiteY90" fmla="*/ 3978784 h 4114222"/>
                <a:gd name="connsiteX91" fmla="*/ 3308575 w 4215960"/>
                <a:gd name="connsiteY91" fmla="*/ 3983546 h 4114222"/>
                <a:gd name="connsiteX92" fmla="*/ 3302225 w 4215960"/>
                <a:gd name="connsiteY92" fmla="*/ 3934334 h 4114222"/>
                <a:gd name="connsiteX93" fmla="*/ 3362550 w 4215960"/>
                <a:gd name="connsiteY93" fmla="*/ 3939096 h 4114222"/>
                <a:gd name="connsiteX94" fmla="*/ 3424462 w 4215960"/>
                <a:gd name="connsiteY94" fmla="*/ 3981958 h 4114222"/>
                <a:gd name="connsiteX95" fmla="*/ 3456212 w 4215960"/>
                <a:gd name="connsiteY95" fmla="*/ 3969259 h 4114222"/>
                <a:gd name="connsiteX96" fmla="*/ 3449863 w 4215960"/>
                <a:gd name="connsiteY96" fmla="*/ 3934334 h 4114222"/>
                <a:gd name="connsiteX97" fmla="*/ 3491138 w 4215960"/>
                <a:gd name="connsiteY97" fmla="*/ 3910522 h 4114222"/>
                <a:gd name="connsiteX98" fmla="*/ 3575275 w 4215960"/>
                <a:gd name="connsiteY98" fmla="*/ 3967672 h 4114222"/>
                <a:gd name="connsiteX99" fmla="*/ 3592738 w 4215960"/>
                <a:gd name="connsiteY99" fmla="*/ 3866074 h 4114222"/>
                <a:gd name="connsiteX100" fmla="*/ 3567338 w 4215960"/>
                <a:gd name="connsiteY100" fmla="*/ 3843848 h 4114222"/>
                <a:gd name="connsiteX101" fmla="*/ 3494312 w 4215960"/>
                <a:gd name="connsiteY101" fmla="*/ 3800985 h 4114222"/>
                <a:gd name="connsiteX102" fmla="*/ 3516537 w 4215960"/>
                <a:gd name="connsiteY102" fmla="*/ 3775586 h 4114222"/>
                <a:gd name="connsiteX103" fmla="*/ 3537175 w 4215960"/>
                <a:gd name="connsiteY103" fmla="*/ 3753360 h 4114222"/>
                <a:gd name="connsiteX104" fmla="*/ 3591150 w 4215960"/>
                <a:gd name="connsiteY104" fmla="*/ 3785111 h 4114222"/>
                <a:gd name="connsiteX105" fmla="*/ 3597500 w 4215960"/>
                <a:gd name="connsiteY105" fmla="*/ 3740661 h 4114222"/>
                <a:gd name="connsiteX106" fmla="*/ 3541937 w 4215960"/>
                <a:gd name="connsiteY106" fmla="*/ 3716848 h 4114222"/>
                <a:gd name="connsiteX107" fmla="*/ 3540350 w 4215960"/>
                <a:gd name="connsiteY107" fmla="*/ 3707324 h 4114222"/>
                <a:gd name="connsiteX108" fmla="*/ 3527649 w 4215960"/>
                <a:gd name="connsiteY108" fmla="*/ 3669225 h 4114222"/>
                <a:gd name="connsiteX109" fmla="*/ 3533999 w 4215960"/>
                <a:gd name="connsiteY109" fmla="*/ 3621599 h 4114222"/>
                <a:gd name="connsiteX110" fmla="*/ 3545112 w 4215960"/>
                <a:gd name="connsiteY110" fmla="*/ 3566036 h 4114222"/>
                <a:gd name="connsiteX111" fmla="*/ 3507012 w 4215960"/>
                <a:gd name="connsiteY111" fmla="*/ 3535874 h 4114222"/>
                <a:gd name="connsiteX112" fmla="*/ 3540349 w 4215960"/>
                <a:gd name="connsiteY112" fmla="*/ 3526349 h 4114222"/>
                <a:gd name="connsiteX113" fmla="*/ 3518124 w 4215960"/>
                <a:gd name="connsiteY113" fmla="*/ 3489836 h 4114222"/>
                <a:gd name="connsiteX114" fmla="*/ 3556225 w 4215960"/>
                <a:gd name="connsiteY114" fmla="*/ 3485075 h 4114222"/>
                <a:gd name="connsiteX115" fmla="*/ 3562574 w 4215960"/>
                <a:gd name="connsiteY115" fmla="*/ 3451736 h 4114222"/>
                <a:gd name="connsiteX116" fmla="*/ 3624488 w 4215960"/>
                <a:gd name="connsiteY116" fmla="*/ 3461263 h 4114222"/>
                <a:gd name="connsiteX117" fmla="*/ 3657601 w 4215960"/>
                <a:gd name="connsiteY117" fmla="*/ 3476455 h 4114222"/>
                <a:gd name="connsiteX118" fmla="*/ 3623808 w 4215960"/>
                <a:gd name="connsiteY118" fmla="*/ 3517503 h 4114222"/>
                <a:gd name="connsiteX119" fmla="*/ 3662816 w 4215960"/>
                <a:gd name="connsiteY119" fmla="*/ 3624999 h 4114222"/>
                <a:gd name="connsiteX120" fmla="*/ 3715203 w 4215960"/>
                <a:gd name="connsiteY120" fmla="*/ 3656297 h 4114222"/>
                <a:gd name="connsiteX121" fmla="*/ 3767137 w 4215960"/>
                <a:gd name="connsiteY121" fmla="*/ 3614115 h 4114222"/>
                <a:gd name="connsiteX122" fmla="*/ 3852862 w 4215960"/>
                <a:gd name="connsiteY122" fmla="*/ 3565582 h 4114222"/>
                <a:gd name="connsiteX123" fmla="*/ 3835626 w 4215960"/>
                <a:gd name="connsiteY123" fmla="*/ 3476681 h 4114222"/>
                <a:gd name="connsiteX124" fmla="*/ 3912960 w 4215960"/>
                <a:gd name="connsiteY124" fmla="*/ 3344012 h 4114222"/>
                <a:gd name="connsiteX125" fmla="*/ 4205514 w 4215960"/>
                <a:gd name="connsiteY125" fmla="*/ 3010864 h 4114222"/>
                <a:gd name="connsiteX126" fmla="*/ 4124097 w 4215960"/>
                <a:gd name="connsiteY126" fmla="*/ 3001792 h 4114222"/>
                <a:gd name="connsiteX127" fmla="*/ 4128634 w 4215960"/>
                <a:gd name="connsiteY127" fmla="*/ 2909944 h 4114222"/>
                <a:gd name="connsiteX128" fmla="*/ 4079647 w 4215960"/>
                <a:gd name="connsiteY128" fmla="*/ 2884772 h 4114222"/>
                <a:gd name="connsiteX129" fmla="*/ 3995510 w 4215960"/>
                <a:gd name="connsiteY129" fmla="*/ 2916294 h 4114222"/>
                <a:gd name="connsiteX130" fmla="*/ 3958771 w 4215960"/>
                <a:gd name="connsiteY130" fmla="*/ 2880009 h 4114222"/>
                <a:gd name="connsiteX131" fmla="*/ 4003448 w 4215960"/>
                <a:gd name="connsiteY131" fmla="*/ 2857104 h 4114222"/>
                <a:gd name="connsiteX132" fmla="*/ 3874181 w 4215960"/>
                <a:gd name="connsiteY132" fmla="*/ 2643925 h 4114222"/>
                <a:gd name="connsiteX133" fmla="*/ 3889147 w 4215960"/>
                <a:gd name="connsiteY133" fmla="*/ 2613762 h 4114222"/>
                <a:gd name="connsiteX134" fmla="*/ 3865562 w 4215960"/>
                <a:gd name="connsiteY134" fmla="*/ 2498102 h 4114222"/>
                <a:gd name="connsiteX135" fmla="*/ 3706813 w 4215960"/>
                <a:gd name="connsiteY135" fmla="*/ 2487216 h 4114222"/>
                <a:gd name="connsiteX136" fmla="*/ 3673475 w 4215960"/>
                <a:gd name="connsiteY136" fmla="*/ 2535974 h 4114222"/>
                <a:gd name="connsiteX137" fmla="*/ 3584575 w 4215960"/>
                <a:gd name="connsiteY137" fmla="*/ 2550490 h 4114222"/>
                <a:gd name="connsiteX138" fmla="*/ 3590925 w 4215960"/>
                <a:gd name="connsiteY138" fmla="*/ 2528491 h 4114222"/>
                <a:gd name="connsiteX139" fmla="*/ 3537403 w 4215960"/>
                <a:gd name="connsiteY139" fmla="*/ 2512390 h 4114222"/>
                <a:gd name="connsiteX140" fmla="*/ 3512684 w 4215960"/>
                <a:gd name="connsiteY140" fmla="*/ 2347289 h 4114222"/>
                <a:gd name="connsiteX141" fmla="*/ 3232377 w 4215960"/>
                <a:gd name="connsiteY141" fmla="*/ 2280614 h 4114222"/>
                <a:gd name="connsiteX142" fmla="*/ 3096078 w 4215960"/>
                <a:gd name="connsiteY142" fmla="*/ 2323930 h 4114222"/>
                <a:gd name="connsiteX143" fmla="*/ 2964089 w 4215960"/>
                <a:gd name="connsiteY143" fmla="*/ 2316446 h 4114222"/>
                <a:gd name="connsiteX144" fmla="*/ 2831646 w 4215960"/>
                <a:gd name="connsiteY144" fmla="*/ 2205548 h 4114222"/>
                <a:gd name="connsiteX145" fmla="*/ 2618468 w 4215960"/>
                <a:gd name="connsiteY145" fmla="*/ 1902335 h 4114222"/>
                <a:gd name="connsiteX146" fmla="*/ 2220006 w 4215960"/>
                <a:gd name="connsiteY146" fmla="*/ 1762862 h 4114222"/>
                <a:gd name="connsiteX147" fmla="*/ 1983468 w 4215960"/>
                <a:gd name="connsiteY147" fmla="*/ 1449898 h 4114222"/>
                <a:gd name="connsiteX148" fmla="*/ 2017259 w 4215960"/>
                <a:gd name="connsiteY148" fmla="*/ 1424952 h 4114222"/>
                <a:gd name="connsiteX149" fmla="*/ 2076903 w 4215960"/>
                <a:gd name="connsiteY149" fmla="*/ 1507955 h 4114222"/>
                <a:gd name="connsiteX150" fmla="*/ 2097087 w 4215960"/>
                <a:gd name="connsiteY150" fmla="*/ 1490492 h 4114222"/>
                <a:gd name="connsiteX151" fmla="*/ 2140177 w 4215960"/>
                <a:gd name="connsiteY151" fmla="*/ 1521336 h 4114222"/>
                <a:gd name="connsiteX152" fmla="*/ 2228850 w 4215960"/>
                <a:gd name="connsiteY152" fmla="*/ 1467587 h 4114222"/>
                <a:gd name="connsiteX153" fmla="*/ 2244952 w 4215960"/>
                <a:gd name="connsiteY153" fmla="*/ 1447177 h 4114222"/>
                <a:gd name="connsiteX154" fmla="*/ 2303235 w 4215960"/>
                <a:gd name="connsiteY154" fmla="*/ 1447403 h 4114222"/>
                <a:gd name="connsiteX155" fmla="*/ 2319338 w 4215960"/>
                <a:gd name="connsiteY155" fmla="*/ 1414293 h 4114222"/>
                <a:gd name="connsiteX156" fmla="*/ 2300514 w 4215960"/>
                <a:gd name="connsiteY156" fmla="*/ 1388666 h 4114222"/>
                <a:gd name="connsiteX157" fmla="*/ 2233386 w 4215960"/>
                <a:gd name="connsiteY157" fmla="*/ 1408623 h 4114222"/>
                <a:gd name="connsiteX158" fmla="*/ 2211614 w 4215960"/>
                <a:gd name="connsiteY158" fmla="*/ 1355102 h 4114222"/>
                <a:gd name="connsiteX159" fmla="*/ 2232932 w 4215960"/>
                <a:gd name="connsiteY159" fmla="*/ 1325392 h 4114222"/>
                <a:gd name="connsiteX160" fmla="*/ 2176462 w 4215960"/>
                <a:gd name="connsiteY160" fmla="*/ 1221978 h 4114222"/>
                <a:gd name="connsiteX161" fmla="*/ 2127931 w 4215960"/>
                <a:gd name="connsiteY161" fmla="*/ 1260759 h 4114222"/>
                <a:gd name="connsiteX162" fmla="*/ 2038576 w 4215960"/>
                <a:gd name="connsiteY162" fmla="*/ 1206103 h 4114222"/>
                <a:gd name="connsiteX163" fmla="*/ 2090510 w 4215960"/>
                <a:gd name="connsiteY163" fmla="*/ 1113574 h 4114222"/>
                <a:gd name="connsiteX164" fmla="*/ 2047648 w 4215960"/>
                <a:gd name="connsiteY164" fmla="*/ 992471 h 4114222"/>
                <a:gd name="connsiteX165" fmla="*/ 2062389 w 4215960"/>
                <a:gd name="connsiteY165" fmla="*/ 868419 h 4114222"/>
                <a:gd name="connsiteX166" fmla="*/ 2157639 w 4215960"/>
                <a:gd name="connsiteY166" fmla="*/ 794714 h 4114222"/>
                <a:gd name="connsiteX167" fmla="*/ 2262868 w 4215960"/>
                <a:gd name="connsiteY167" fmla="*/ 772262 h 4114222"/>
                <a:gd name="connsiteX168" fmla="*/ 2199821 w 4215960"/>
                <a:gd name="connsiteY168" fmla="*/ 682455 h 4114222"/>
                <a:gd name="connsiteX169" fmla="*/ 2182585 w 4215960"/>
                <a:gd name="connsiteY169" fmla="*/ 727132 h 4114222"/>
                <a:gd name="connsiteX170" fmla="*/ 2139270 w 4215960"/>
                <a:gd name="connsiteY170" fmla="*/ 679961 h 4114222"/>
                <a:gd name="connsiteX171" fmla="*/ 2160588 w 4215960"/>
                <a:gd name="connsiteY171" fmla="*/ 594689 h 4114222"/>
                <a:gd name="connsiteX172" fmla="*/ 2233612 w 4215960"/>
                <a:gd name="connsiteY172" fmla="*/ 497398 h 4114222"/>
                <a:gd name="connsiteX173" fmla="*/ 2216603 w 4215960"/>
                <a:gd name="connsiteY173" fmla="*/ 390809 h 4114222"/>
                <a:gd name="connsiteX174" fmla="*/ 2045381 w 4215960"/>
                <a:gd name="connsiteY174" fmla="*/ 400560 h 4114222"/>
                <a:gd name="connsiteX175" fmla="*/ 2026103 w 4215960"/>
                <a:gd name="connsiteY175" fmla="*/ 443197 h 4114222"/>
                <a:gd name="connsiteX176" fmla="*/ 1993900 w 4215960"/>
                <a:gd name="connsiteY176" fmla="*/ 375614 h 4114222"/>
                <a:gd name="connsiteX177" fmla="*/ 1964190 w 4215960"/>
                <a:gd name="connsiteY177" fmla="*/ 415982 h 4114222"/>
                <a:gd name="connsiteX178" fmla="*/ 1778681 w 4215960"/>
                <a:gd name="connsiteY178" fmla="*/ 449546 h 4114222"/>
                <a:gd name="connsiteX0" fmla="*/ 1778681 w 4215960"/>
                <a:gd name="connsiteY0" fmla="*/ 431872 h 4096548"/>
                <a:gd name="connsiteX1" fmla="*/ 1452562 w 4215960"/>
                <a:gd name="connsiteY1" fmla="*/ 274029 h 4096548"/>
                <a:gd name="connsiteX2" fmla="*/ 1492474 w 4215960"/>
                <a:gd name="connsiteY2" fmla="*/ 124124 h 4096548"/>
                <a:gd name="connsiteX3" fmla="*/ 1438500 w 4215960"/>
                <a:gd name="connsiteY3" fmla="*/ 114599 h 4096548"/>
                <a:gd name="connsiteX4" fmla="*/ 1435325 w 4215960"/>
                <a:gd name="connsiteY4" fmla="*/ 86025 h 4096548"/>
                <a:gd name="connsiteX5" fmla="*/ 1479775 w 4215960"/>
                <a:gd name="connsiteY5" fmla="*/ 93962 h 4096548"/>
                <a:gd name="connsiteX6" fmla="*/ 1422625 w 4215960"/>
                <a:gd name="connsiteY6" fmla="*/ 6649 h 4096548"/>
                <a:gd name="connsiteX7" fmla="*/ 1433737 w 4215960"/>
                <a:gd name="connsiteY7" fmla="*/ 46337 h 4096548"/>
                <a:gd name="connsiteX8" fmla="*/ 1135287 w 4215960"/>
                <a:gd name="connsiteY8" fmla="*/ 286049 h 4096548"/>
                <a:gd name="connsiteX9" fmla="*/ 868587 w 4215960"/>
                <a:gd name="connsiteY9" fmla="*/ 319386 h 4096548"/>
                <a:gd name="connsiteX10" fmla="*/ 362857 w 4215960"/>
                <a:gd name="connsiteY10" fmla="*/ 520545 h 4096548"/>
                <a:gd name="connsiteX11" fmla="*/ 312057 w 4215960"/>
                <a:gd name="connsiteY11" fmla="*/ 535060 h 4096548"/>
                <a:gd name="connsiteX12" fmla="*/ 239485 w 4215960"/>
                <a:gd name="connsiteY12" fmla="*/ 585860 h 4096548"/>
                <a:gd name="connsiteX13" fmla="*/ 210457 w 4215960"/>
                <a:gd name="connsiteY13" fmla="*/ 593117 h 4096548"/>
                <a:gd name="connsiteX14" fmla="*/ 159657 w 4215960"/>
                <a:gd name="connsiteY14" fmla="*/ 622145 h 4096548"/>
                <a:gd name="connsiteX15" fmla="*/ 130628 w 4215960"/>
                <a:gd name="connsiteY15" fmla="*/ 651174 h 4096548"/>
                <a:gd name="connsiteX16" fmla="*/ 108857 w 4215960"/>
                <a:gd name="connsiteY16" fmla="*/ 672945 h 4096548"/>
                <a:gd name="connsiteX17" fmla="*/ 94343 w 4215960"/>
                <a:gd name="connsiteY17" fmla="*/ 687460 h 4096548"/>
                <a:gd name="connsiteX18" fmla="*/ 43543 w 4215960"/>
                <a:gd name="connsiteY18" fmla="*/ 767288 h 4096548"/>
                <a:gd name="connsiteX19" fmla="*/ 14514 w 4215960"/>
                <a:gd name="connsiteY19" fmla="*/ 847117 h 4096548"/>
                <a:gd name="connsiteX20" fmla="*/ 0 w 4215960"/>
                <a:gd name="connsiteY20" fmla="*/ 905174 h 4096548"/>
                <a:gd name="connsiteX21" fmla="*/ 7257 w 4215960"/>
                <a:gd name="connsiteY21" fmla="*/ 1877631 h 4096548"/>
                <a:gd name="connsiteX22" fmla="*/ 29028 w 4215960"/>
                <a:gd name="connsiteY22" fmla="*/ 1979231 h 4096548"/>
                <a:gd name="connsiteX23" fmla="*/ 43543 w 4215960"/>
                <a:gd name="connsiteY23" fmla="*/ 2015517 h 4096548"/>
                <a:gd name="connsiteX24" fmla="*/ 58057 w 4215960"/>
                <a:gd name="connsiteY24" fmla="*/ 2080831 h 4096548"/>
                <a:gd name="connsiteX25" fmla="*/ 79828 w 4215960"/>
                <a:gd name="connsiteY25" fmla="*/ 2131631 h 4096548"/>
                <a:gd name="connsiteX26" fmla="*/ 116114 w 4215960"/>
                <a:gd name="connsiteY26" fmla="*/ 2247745 h 4096548"/>
                <a:gd name="connsiteX27" fmla="*/ 137885 w 4215960"/>
                <a:gd name="connsiteY27" fmla="*/ 2313060 h 4096548"/>
                <a:gd name="connsiteX28" fmla="*/ 145143 w 4215960"/>
                <a:gd name="connsiteY28" fmla="*/ 2334831 h 4096548"/>
                <a:gd name="connsiteX29" fmla="*/ 166914 w 4215960"/>
                <a:gd name="connsiteY29" fmla="*/ 2378374 h 4096548"/>
                <a:gd name="connsiteX30" fmla="*/ 188685 w 4215960"/>
                <a:gd name="connsiteY30" fmla="*/ 2429174 h 4096548"/>
                <a:gd name="connsiteX31" fmla="*/ 195943 w 4215960"/>
                <a:gd name="connsiteY31" fmla="*/ 2458203 h 4096548"/>
                <a:gd name="connsiteX32" fmla="*/ 232228 w 4215960"/>
                <a:gd name="connsiteY32" fmla="*/ 2509003 h 4096548"/>
                <a:gd name="connsiteX33" fmla="*/ 254000 w 4215960"/>
                <a:gd name="connsiteY33" fmla="*/ 2567060 h 4096548"/>
                <a:gd name="connsiteX34" fmla="*/ 275771 w 4215960"/>
                <a:gd name="connsiteY34" fmla="*/ 2588831 h 4096548"/>
                <a:gd name="connsiteX35" fmla="*/ 312057 w 4215960"/>
                <a:gd name="connsiteY35" fmla="*/ 2661403 h 4096548"/>
                <a:gd name="connsiteX36" fmla="*/ 348343 w 4215960"/>
                <a:gd name="connsiteY36" fmla="*/ 2712203 h 4096548"/>
                <a:gd name="connsiteX37" fmla="*/ 355600 w 4215960"/>
                <a:gd name="connsiteY37" fmla="*/ 2733974 h 4096548"/>
                <a:gd name="connsiteX38" fmla="*/ 406400 w 4215960"/>
                <a:gd name="connsiteY38" fmla="*/ 2799288 h 4096548"/>
                <a:gd name="connsiteX39" fmla="*/ 435428 w 4215960"/>
                <a:gd name="connsiteY39" fmla="*/ 2864603 h 4096548"/>
                <a:gd name="connsiteX40" fmla="*/ 457200 w 4215960"/>
                <a:gd name="connsiteY40" fmla="*/ 2893631 h 4096548"/>
                <a:gd name="connsiteX41" fmla="*/ 471714 w 4215960"/>
                <a:gd name="connsiteY41" fmla="*/ 2951688 h 4096548"/>
                <a:gd name="connsiteX42" fmla="*/ 478971 w 4215960"/>
                <a:gd name="connsiteY42" fmla="*/ 2973460 h 4096548"/>
                <a:gd name="connsiteX43" fmla="*/ 486228 w 4215960"/>
                <a:gd name="connsiteY43" fmla="*/ 3002488 h 4096548"/>
                <a:gd name="connsiteX44" fmla="*/ 493485 w 4215960"/>
                <a:gd name="connsiteY44" fmla="*/ 3067803 h 4096548"/>
                <a:gd name="connsiteX45" fmla="*/ 515257 w 4215960"/>
                <a:gd name="connsiteY45" fmla="*/ 3125860 h 4096548"/>
                <a:gd name="connsiteX46" fmla="*/ 544285 w 4215960"/>
                <a:gd name="connsiteY46" fmla="*/ 3169403 h 4096548"/>
                <a:gd name="connsiteX47" fmla="*/ 573314 w 4215960"/>
                <a:gd name="connsiteY47" fmla="*/ 3220203 h 4096548"/>
                <a:gd name="connsiteX48" fmla="*/ 602343 w 4215960"/>
                <a:gd name="connsiteY48" fmla="*/ 3241974 h 4096548"/>
                <a:gd name="connsiteX49" fmla="*/ 645885 w 4215960"/>
                <a:gd name="connsiteY49" fmla="*/ 3285517 h 4096548"/>
                <a:gd name="connsiteX50" fmla="*/ 674914 w 4215960"/>
                <a:gd name="connsiteY50" fmla="*/ 3307288 h 4096548"/>
                <a:gd name="connsiteX51" fmla="*/ 711200 w 4215960"/>
                <a:gd name="connsiteY51" fmla="*/ 3350831 h 4096548"/>
                <a:gd name="connsiteX52" fmla="*/ 740228 w 4215960"/>
                <a:gd name="connsiteY52" fmla="*/ 3372603 h 4096548"/>
                <a:gd name="connsiteX53" fmla="*/ 812800 w 4215960"/>
                <a:gd name="connsiteY53" fmla="*/ 3437917 h 4096548"/>
                <a:gd name="connsiteX54" fmla="*/ 849085 w 4215960"/>
                <a:gd name="connsiteY54" fmla="*/ 3481460 h 4096548"/>
                <a:gd name="connsiteX55" fmla="*/ 870857 w 4215960"/>
                <a:gd name="connsiteY55" fmla="*/ 3495974 h 4096548"/>
                <a:gd name="connsiteX56" fmla="*/ 907143 w 4215960"/>
                <a:gd name="connsiteY56" fmla="*/ 3539517 h 4096548"/>
                <a:gd name="connsiteX57" fmla="*/ 936171 w 4215960"/>
                <a:gd name="connsiteY57" fmla="*/ 3561288 h 4096548"/>
                <a:gd name="connsiteX58" fmla="*/ 1030514 w 4215960"/>
                <a:gd name="connsiteY58" fmla="*/ 3604831 h 4096548"/>
                <a:gd name="connsiteX59" fmla="*/ 1480457 w 4215960"/>
                <a:gd name="connsiteY59" fmla="*/ 3590317 h 4096548"/>
                <a:gd name="connsiteX60" fmla="*/ 1531257 w 4215960"/>
                <a:gd name="connsiteY60" fmla="*/ 3575803 h 4096548"/>
                <a:gd name="connsiteX61" fmla="*/ 1618343 w 4215960"/>
                <a:gd name="connsiteY61" fmla="*/ 3568545 h 4096548"/>
                <a:gd name="connsiteX62" fmla="*/ 1698171 w 4215960"/>
                <a:gd name="connsiteY62" fmla="*/ 3554031 h 4096548"/>
                <a:gd name="connsiteX63" fmla="*/ 1756228 w 4215960"/>
                <a:gd name="connsiteY63" fmla="*/ 3546774 h 4096548"/>
                <a:gd name="connsiteX64" fmla="*/ 1785257 w 4215960"/>
                <a:gd name="connsiteY64" fmla="*/ 3532260 h 4096548"/>
                <a:gd name="connsiteX65" fmla="*/ 1850571 w 4215960"/>
                <a:gd name="connsiteY65" fmla="*/ 3510488 h 4096548"/>
                <a:gd name="connsiteX66" fmla="*/ 1886857 w 4215960"/>
                <a:gd name="connsiteY66" fmla="*/ 3495974 h 4096548"/>
                <a:gd name="connsiteX67" fmla="*/ 1988457 w 4215960"/>
                <a:gd name="connsiteY67" fmla="*/ 3481460 h 4096548"/>
                <a:gd name="connsiteX68" fmla="*/ 2017485 w 4215960"/>
                <a:gd name="connsiteY68" fmla="*/ 3474203 h 4096548"/>
                <a:gd name="connsiteX69" fmla="*/ 2637971 w 4215960"/>
                <a:gd name="connsiteY69" fmla="*/ 3820957 h 4096548"/>
                <a:gd name="connsiteX70" fmla="*/ 2724375 w 4215960"/>
                <a:gd name="connsiteY70" fmla="*/ 4007147 h 4096548"/>
                <a:gd name="connsiteX71" fmla="*/ 2784700 w 4215960"/>
                <a:gd name="connsiteY71" fmla="*/ 4065885 h 4096548"/>
                <a:gd name="connsiteX72" fmla="*/ 2795812 w 4215960"/>
                <a:gd name="connsiteY72" fmla="*/ 4035722 h 4096548"/>
                <a:gd name="connsiteX73" fmla="*/ 2841850 w 4215960"/>
                <a:gd name="connsiteY73" fmla="*/ 4008734 h 4096548"/>
                <a:gd name="connsiteX74" fmla="*/ 2892650 w 4215960"/>
                <a:gd name="connsiteY74" fmla="*/ 4081760 h 4096548"/>
                <a:gd name="connsiteX75" fmla="*/ 2941863 w 4215960"/>
                <a:gd name="connsiteY75" fmla="*/ 4084935 h 4096548"/>
                <a:gd name="connsiteX76" fmla="*/ 2897412 w 4215960"/>
                <a:gd name="connsiteY76" fmla="*/ 3991273 h 4096548"/>
                <a:gd name="connsiteX77" fmla="*/ 2854550 w 4215960"/>
                <a:gd name="connsiteY77" fmla="*/ 3923010 h 4096548"/>
                <a:gd name="connsiteX78" fmla="*/ 2897413 w 4215960"/>
                <a:gd name="connsiteY78" fmla="*/ 3907134 h 4096548"/>
                <a:gd name="connsiteX79" fmla="*/ 2878362 w 4215960"/>
                <a:gd name="connsiteY79" fmla="*/ 3865860 h 4096548"/>
                <a:gd name="connsiteX80" fmla="*/ 2930750 w 4215960"/>
                <a:gd name="connsiteY80" fmla="*/ 3875385 h 4096548"/>
                <a:gd name="connsiteX81" fmla="*/ 2910113 w 4215960"/>
                <a:gd name="connsiteY81" fmla="*/ 3842047 h 4096548"/>
                <a:gd name="connsiteX82" fmla="*/ 2931432 w 4215960"/>
                <a:gd name="connsiteY82" fmla="*/ 3825493 h 4096548"/>
                <a:gd name="connsiteX83" fmla="*/ 3052535 w 4215960"/>
                <a:gd name="connsiteY83" fmla="*/ 3910766 h 4096548"/>
                <a:gd name="connsiteX84" fmla="*/ 3087912 w 4215960"/>
                <a:gd name="connsiteY84" fmla="*/ 3897609 h 4096548"/>
                <a:gd name="connsiteX85" fmla="*/ 3140299 w 4215960"/>
                <a:gd name="connsiteY85" fmla="*/ 3962698 h 4096548"/>
                <a:gd name="connsiteX86" fmla="*/ 3160937 w 4215960"/>
                <a:gd name="connsiteY86" fmla="*/ 4021435 h 4096548"/>
                <a:gd name="connsiteX87" fmla="*/ 3268887 w 4215960"/>
                <a:gd name="connsiteY87" fmla="*/ 4040484 h 4096548"/>
                <a:gd name="connsiteX88" fmla="*/ 3208563 w 4215960"/>
                <a:gd name="connsiteY88" fmla="*/ 3973809 h 4096548"/>
                <a:gd name="connsiteX89" fmla="*/ 3205387 w 4215960"/>
                <a:gd name="connsiteY89" fmla="*/ 3905547 h 4096548"/>
                <a:gd name="connsiteX90" fmla="*/ 3259362 w 4215960"/>
                <a:gd name="connsiteY90" fmla="*/ 3961110 h 4096548"/>
                <a:gd name="connsiteX91" fmla="*/ 3308575 w 4215960"/>
                <a:gd name="connsiteY91" fmla="*/ 3965872 h 4096548"/>
                <a:gd name="connsiteX92" fmla="*/ 3302225 w 4215960"/>
                <a:gd name="connsiteY92" fmla="*/ 3916660 h 4096548"/>
                <a:gd name="connsiteX93" fmla="*/ 3362550 w 4215960"/>
                <a:gd name="connsiteY93" fmla="*/ 3921422 h 4096548"/>
                <a:gd name="connsiteX94" fmla="*/ 3424462 w 4215960"/>
                <a:gd name="connsiteY94" fmla="*/ 3964284 h 4096548"/>
                <a:gd name="connsiteX95" fmla="*/ 3456212 w 4215960"/>
                <a:gd name="connsiteY95" fmla="*/ 3951585 h 4096548"/>
                <a:gd name="connsiteX96" fmla="*/ 3449863 w 4215960"/>
                <a:gd name="connsiteY96" fmla="*/ 3916660 h 4096548"/>
                <a:gd name="connsiteX97" fmla="*/ 3491138 w 4215960"/>
                <a:gd name="connsiteY97" fmla="*/ 3892848 h 4096548"/>
                <a:gd name="connsiteX98" fmla="*/ 3575275 w 4215960"/>
                <a:gd name="connsiteY98" fmla="*/ 3949998 h 4096548"/>
                <a:gd name="connsiteX99" fmla="*/ 3592738 w 4215960"/>
                <a:gd name="connsiteY99" fmla="*/ 3848400 h 4096548"/>
                <a:gd name="connsiteX100" fmla="*/ 3567338 w 4215960"/>
                <a:gd name="connsiteY100" fmla="*/ 3826174 h 4096548"/>
                <a:gd name="connsiteX101" fmla="*/ 3494312 w 4215960"/>
                <a:gd name="connsiteY101" fmla="*/ 3783311 h 4096548"/>
                <a:gd name="connsiteX102" fmla="*/ 3516537 w 4215960"/>
                <a:gd name="connsiteY102" fmla="*/ 3757912 h 4096548"/>
                <a:gd name="connsiteX103" fmla="*/ 3537175 w 4215960"/>
                <a:gd name="connsiteY103" fmla="*/ 3735686 h 4096548"/>
                <a:gd name="connsiteX104" fmla="*/ 3591150 w 4215960"/>
                <a:gd name="connsiteY104" fmla="*/ 3767437 h 4096548"/>
                <a:gd name="connsiteX105" fmla="*/ 3597500 w 4215960"/>
                <a:gd name="connsiteY105" fmla="*/ 3722987 h 4096548"/>
                <a:gd name="connsiteX106" fmla="*/ 3541937 w 4215960"/>
                <a:gd name="connsiteY106" fmla="*/ 3699174 h 4096548"/>
                <a:gd name="connsiteX107" fmla="*/ 3540350 w 4215960"/>
                <a:gd name="connsiteY107" fmla="*/ 3689650 h 4096548"/>
                <a:gd name="connsiteX108" fmla="*/ 3527649 w 4215960"/>
                <a:gd name="connsiteY108" fmla="*/ 3651551 h 4096548"/>
                <a:gd name="connsiteX109" fmla="*/ 3533999 w 4215960"/>
                <a:gd name="connsiteY109" fmla="*/ 3603925 h 4096548"/>
                <a:gd name="connsiteX110" fmla="*/ 3545112 w 4215960"/>
                <a:gd name="connsiteY110" fmla="*/ 3548362 h 4096548"/>
                <a:gd name="connsiteX111" fmla="*/ 3507012 w 4215960"/>
                <a:gd name="connsiteY111" fmla="*/ 3518200 h 4096548"/>
                <a:gd name="connsiteX112" fmla="*/ 3540349 w 4215960"/>
                <a:gd name="connsiteY112" fmla="*/ 3508675 h 4096548"/>
                <a:gd name="connsiteX113" fmla="*/ 3518124 w 4215960"/>
                <a:gd name="connsiteY113" fmla="*/ 3472162 h 4096548"/>
                <a:gd name="connsiteX114" fmla="*/ 3556225 w 4215960"/>
                <a:gd name="connsiteY114" fmla="*/ 3467401 h 4096548"/>
                <a:gd name="connsiteX115" fmla="*/ 3562574 w 4215960"/>
                <a:gd name="connsiteY115" fmla="*/ 3434062 h 4096548"/>
                <a:gd name="connsiteX116" fmla="*/ 3624488 w 4215960"/>
                <a:gd name="connsiteY116" fmla="*/ 3443589 h 4096548"/>
                <a:gd name="connsiteX117" fmla="*/ 3657601 w 4215960"/>
                <a:gd name="connsiteY117" fmla="*/ 3458781 h 4096548"/>
                <a:gd name="connsiteX118" fmla="*/ 3623808 w 4215960"/>
                <a:gd name="connsiteY118" fmla="*/ 3499829 h 4096548"/>
                <a:gd name="connsiteX119" fmla="*/ 3662816 w 4215960"/>
                <a:gd name="connsiteY119" fmla="*/ 3607325 h 4096548"/>
                <a:gd name="connsiteX120" fmla="*/ 3715203 w 4215960"/>
                <a:gd name="connsiteY120" fmla="*/ 3638623 h 4096548"/>
                <a:gd name="connsiteX121" fmla="*/ 3767137 w 4215960"/>
                <a:gd name="connsiteY121" fmla="*/ 3596441 h 4096548"/>
                <a:gd name="connsiteX122" fmla="*/ 3852862 w 4215960"/>
                <a:gd name="connsiteY122" fmla="*/ 3547908 h 4096548"/>
                <a:gd name="connsiteX123" fmla="*/ 3835626 w 4215960"/>
                <a:gd name="connsiteY123" fmla="*/ 3459007 h 4096548"/>
                <a:gd name="connsiteX124" fmla="*/ 3912960 w 4215960"/>
                <a:gd name="connsiteY124" fmla="*/ 3326338 h 4096548"/>
                <a:gd name="connsiteX125" fmla="*/ 4205514 w 4215960"/>
                <a:gd name="connsiteY125" fmla="*/ 2993190 h 4096548"/>
                <a:gd name="connsiteX126" fmla="*/ 4124097 w 4215960"/>
                <a:gd name="connsiteY126" fmla="*/ 2984118 h 4096548"/>
                <a:gd name="connsiteX127" fmla="*/ 4128634 w 4215960"/>
                <a:gd name="connsiteY127" fmla="*/ 2892270 h 4096548"/>
                <a:gd name="connsiteX128" fmla="*/ 4079647 w 4215960"/>
                <a:gd name="connsiteY128" fmla="*/ 2867098 h 4096548"/>
                <a:gd name="connsiteX129" fmla="*/ 3995510 w 4215960"/>
                <a:gd name="connsiteY129" fmla="*/ 2898620 h 4096548"/>
                <a:gd name="connsiteX130" fmla="*/ 3958771 w 4215960"/>
                <a:gd name="connsiteY130" fmla="*/ 2862335 h 4096548"/>
                <a:gd name="connsiteX131" fmla="*/ 4003448 w 4215960"/>
                <a:gd name="connsiteY131" fmla="*/ 2839430 h 4096548"/>
                <a:gd name="connsiteX132" fmla="*/ 3874181 w 4215960"/>
                <a:gd name="connsiteY132" fmla="*/ 2626251 h 4096548"/>
                <a:gd name="connsiteX133" fmla="*/ 3889147 w 4215960"/>
                <a:gd name="connsiteY133" fmla="*/ 2596088 h 4096548"/>
                <a:gd name="connsiteX134" fmla="*/ 3865562 w 4215960"/>
                <a:gd name="connsiteY134" fmla="*/ 2480428 h 4096548"/>
                <a:gd name="connsiteX135" fmla="*/ 3706813 w 4215960"/>
                <a:gd name="connsiteY135" fmla="*/ 2469542 h 4096548"/>
                <a:gd name="connsiteX136" fmla="*/ 3673475 w 4215960"/>
                <a:gd name="connsiteY136" fmla="*/ 2518300 h 4096548"/>
                <a:gd name="connsiteX137" fmla="*/ 3584575 w 4215960"/>
                <a:gd name="connsiteY137" fmla="*/ 2532816 h 4096548"/>
                <a:gd name="connsiteX138" fmla="*/ 3590925 w 4215960"/>
                <a:gd name="connsiteY138" fmla="*/ 2510817 h 4096548"/>
                <a:gd name="connsiteX139" fmla="*/ 3537403 w 4215960"/>
                <a:gd name="connsiteY139" fmla="*/ 2494716 h 4096548"/>
                <a:gd name="connsiteX140" fmla="*/ 3512684 w 4215960"/>
                <a:gd name="connsiteY140" fmla="*/ 2329615 h 4096548"/>
                <a:gd name="connsiteX141" fmla="*/ 3232377 w 4215960"/>
                <a:gd name="connsiteY141" fmla="*/ 2262940 h 4096548"/>
                <a:gd name="connsiteX142" fmla="*/ 3096078 w 4215960"/>
                <a:gd name="connsiteY142" fmla="*/ 2306256 h 4096548"/>
                <a:gd name="connsiteX143" fmla="*/ 2964089 w 4215960"/>
                <a:gd name="connsiteY143" fmla="*/ 2298772 h 4096548"/>
                <a:gd name="connsiteX144" fmla="*/ 2831646 w 4215960"/>
                <a:gd name="connsiteY144" fmla="*/ 2187874 h 4096548"/>
                <a:gd name="connsiteX145" fmla="*/ 2618468 w 4215960"/>
                <a:gd name="connsiteY145" fmla="*/ 1884661 h 4096548"/>
                <a:gd name="connsiteX146" fmla="*/ 2220006 w 4215960"/>
                <a:gd name="connsiteY146" fmla="*/ 1745188 h 4096548"/>
                <a:gd name="connsiteX147" fmla="*/ 1983468 w 4215960"/>
                <a:gd name="connsiteY147" fmla="*/ 1432224 h 4096548"/>
                <a:gd name="connsiteX148" fmla="*/ 2017259 w 4215960"/>
                <a:gd name="connsiteY148" fmla="*/ 1407278 h 4096548"/>
                <a:gd name="connsiteX149" fmla="*/ 2076903 w 4215960"/>
                <a:gd name="connsiteY149" fmla="*/ 1490281 h 4096548"/>
                <a:gd name="connsiteX150" fmla="*/ 2097087 w 4215960"/>
                <a:gd name="connsiteY150" fmla="*/ 1472818 h 4096548"/>
                <a:gd name="connsiteX151" fmla="*/ 2140177 w 4215960"/>
                <a:gd name="connsiteY151" fmla="*/ 1503662 h 4096548"/>
                <a:gd name="connsiteX152" fmla="*/ 2228850 w 4215960"/>
                <a:gd name="connsiteY152" fmla="*/ 1449913 h 4096548"/>
                <a:gd name="connsiteX153" fmla="*/ 2244952 w 4215960"/>
                <a:gd name="connsiteY153" fmla="*/ 1429503 h 4096548"/>
                <a:gd name="connsiteX154" fmla="*/ 2303235 w 4215960"/>
                <a:gd name="connsiteY154" fmla="*/ 1429729 h 4096548"/>
                <a:gd name="connsiteX155" fmla="*/ 2319338 w 4215960"/>
                <a:gd name="connsiteY155" fmla="*/ 1396619 h 4096548"/>
                <a:gd name="connsiteX156" fmla="*/ 2300514 w 4215960"/>
                <a:gd name="connsiteY156" fmla="*/ 1370992 h 4096548"/>
                <a:gd name="connsiteX157" fmla="*/ 2233386 w 4215960"/>
                <a:gd name="connsiteY157" fmla="*/ 1390949 h 4096548"/>
                <a:gd name="connsiteX158" fmla="*/ 2211614 w 4215960"/>
                <a:gd name="connsiteY158" fmla="*/ 1337428 h 4096548"/>
                <a:gd name="connsiteX159" fmla="*/ 2232932 w 4215960"/>
                <a:gd name="connsiteY159" fmla="*/ 1307718 h 4096548"/>
                <a:gd name="connsiteX160" fmla="*/ 2176462 w 4215960"/>
                <a:gd name="connsiteY160" fmla="*/ 1204304 h 4096548"/>
                <a:gd name="connsiteX161" fmla="*/ 2127931 w 4215960"/>
                <a:gd name="connsiteY161" fmla="*/ 1243085 h 4096548"/>
                <a:gd name="connsiteX162" fmla="*/ 2038576 w 4215960"/>
                <a:gd name="connsiteY162" fmla="*/ 1188429 h 4096548"/>
                <a:gd name="connsiteX163" fmla="*/ 2090510 w 4215960"/>
                <a:gd name="connsiteY163" fmla="*/ 1095900 h 4096548"/>
                <a:gd name="connsiteX164" fmla="*/ 2047648 w 4215960"/>
                <a:gd name="connsiteY164" fmla="*/ 974797 h 4096548"/>
                <a:gd name="connsiteX165" fmla="*/ 2062389 w 4215960"/>
                <a:gd name="connsiteY165" fmla="*/ 850745 h 4096548"/>
                <a:gd name="connsiteX166" fmla="*/ 2157639 w 4215960"/>
                <a:gd name="connsiteY166" fmla="*/ 777040 h 4096548"/>
                <a:gd name="connsiteX167" fmla="*/ 2262868 w 4215960"/>
                <a:gd name="connsiteY167" fmla="*/ 754588 h 4096548"/>
                <a:gd name="connsiteX168" fmla="*/ 2199821 w 4215960"/>
                <a:gd name="connsiteY168" fmla="*/ 664781 h 4096548"/>
                <a:gd name="connsiteX169" fmla="*/ 2182585 w 4215960"/>
                <a:gd name="connsiteY169" fmla="*/ 709458 h 4096548"/>
                <a:gd name="connsiteX170" fmla="*/ 2139270 w 4215960"/>
                <a:gd name="connsiteY170" fmla="*/ 662287 h 4096548"/>
                <a:gd name="connsiteX171" fmla="*/ 2160588 w 4215960"/>
                <a:gd name="connsiteY171" fmla="*/ 577015 h 4096548"/>
                <a:gd name="connsiteX172" fmla="*/ 2233612 w 4215960"/>
                <a:gd name="connsiteY172" fmla="*/ 479724 h 4096548"/>
                <a:gd name="connsiteX173" fmla="*/ 2216603 w 4215960"/>
                <a:gd name="connsiteY173" fmla="*/ 373135 h 4096548"/>
                <a:gd name="connsiteX174" fmla="*/ 2045381 w 4215960"/>
                <a:gd name="connsiteY174" fmla="*/ 382886 h 4096548"/>
                <a:gd name="connsiteX175" fmla="*/ 2026103 w 4215960"/>
                <a:gd name="connsiteY175" fmla="*/ 425523 h 4096548"/>
                <a:gd name="connsiteX176" fmla="*/ 1993900 w 4215960"/>
                <a:gd name="connsiteY176" fmla="*/ 357940 h 4096548"/>
                <a:gd name="connsiteX177" fmla="*/ 1964190 w 4215960"/>
                <a:gd name="connsiteY177" fmla="*/ 398308 h 4096548"/>
                <a:gd name="connsiteX178" fmla="*/ 1778681 w 4215960"/>
                <a:gd name="connsiteY178" fmla="*/ 431872 h 4096548"/>
                <a:gd name="connsiteX0" fmla="*/ 1778681 w 4215960"/>
                <a:gd name="connsiteY0" fmla="*/ 427950 h 4092626"/>
                <a:gd name="connsiteX1" fmla="*/ 1452562 w 4215960"/>
                <a:gd name="connsiteY1" fmla="*/ 270107 h 4092626"/>
                <a:gd name="connsiteX2" fmla="*/ 1492474 w 4215960"/>
                <a:gd name="connsiteY2" fmla="*/ 120202 h 4092626"/>
                <a:gd name="connsiteX3" fmla="*/ 1438500 w 4215960"/>
                <a:gd name="connsiteY3" fmla="*/ 110677 h 4092626"/>
                <a:gd name="connsiteX4" fmla="*/ 1435325 w 4215960"/>
                <a:gd name="connsiteY4" fmla="*/ 82103 h 4092626"/>
                <a:gd name="connsiteX5" fmla="*/ 1479775 w 4215960"/>
                <a:gd name="connsiteY5" fmla="*/ 90040 h 4092626"/>
                <a:gd name="connsiteX6" fmla="*/ 1422625 w 4215960"/>
                <a:gd name="connsiteY6" fmla="*/ 2727 h 4092626"/>
                <a:gd name="connsiteX7" fmla="*/ 1433737 w 4215960"/>
                <a:gd name="connsiteY7" fmla="*/ 42415 h 4092626"/>
                <a:gd name="connsiteX8" fmla="*/ 1427387 w 4215960"/>
                <a:gd name="connsiteY8" fmla="*/ 39240 h 4092626"/>
                <a:gd name="connsiteX9" fmla="*/ 1135287 w 4215960"/>
                <a:gd name="connsiteY9" fmla="*/ 282127 h 4092626"/>
                <a:gd name="connsiteX10" fmla="*/ 868587 w 4215960"/>
                <a:gd name="connsiteY10" fmla="*/ 315464 h 4092626"/>
                <a:gd name="connsiteX11" fmla="*/ 362857 w 4215960"/>
                <a:gd name="connsiteY11" fmla="*/ 516623 h 4092626"/>
                <a:gd name="connsiteX12" fmla="*/ 312057 w 4215960"/>
                <a:gd name="connsiteY12" fmla="*/ 531138 h 4092626"/>
                <a:gd name="connsiteX13" fmla="*/ 239485 w 4215960"/>
                <a:gd name="connsiteY13" fmla="*/ 581938 h 4092626"/>
                <a:gd name="connsiteX14" fmla="*/ 210457 w 4215960"/>
                <a:gd name="connsiteY14" fmla="*/ 589195 h 4092626"/>
                <a:gd name="connsiteX15" fmla="*/ 159657 w 4215960"/>
                <a:gd name="connsiteY15" fmla="*/ 618223 h 4092626"/>
                <a:gd name="connsiteX16" fmla="*/ 130628 w 4215960"/>
                <a:gd name="connsiteY16" fmla="*/ 647252 h 4092626"/>
                <a:gd name="connsiteX17" fmla="*/ 108857 w 4215960"/>
                <a:gd name="connsiteY17" fmla="*/ 669023 h 4092626"/>
                <a:gd name="connsiteX18" fmla="*/ 94343 w 4215960"/>
                <a:gd name="connsiteY18" fmla="*/ 683538 h 4092626"/>
                <a:gd name="connsiteX19" fmla="*/ 43543 w 4215960"/>
                <a:gd name="connsiteY19" fmla="*/ 763366 h 4092626"/>
                <a:gd name="connsiteX20" fmla="*/ 14514 w 4215960"/>
                <a:gd name="connsiteY20" fmla="*/ 843195 h 4092626"/>
                <a:gd name="connsiteX21" fmla="*/ 0 w 4215960"/>
                <a:gd name="connsiteY21" fmla="*/ 901252 h 4092626"/>
                <a:gd name="connsiteX22" fmla="*/ 7257 w 4215960"/>
                <a:gd name="connsiteY22" fmla="*/ 1873709 h 4092626"/>
                <a:gd name="connsiteX23" fmla="*/ 29028 w 4215960"/>
                <a:gd name="connsiteY23" fmla="*/ 1975309 h 4092626"/>
                <a:gd name="connsiteX24" fmla="*/ 43543 w 4215960"/>
                <a:gd name="connsiteY24" fmla="*/ 2011595 h 4092626"/>
                <a:gd name="connsiteX25" fmla="*/ 58057 w 4215960"/>
                <a:gd name="connsiteY25" fmla="*/ 2076909 h 4092626"/>
                <a:gd name="connsiteX26" fmla="*/ 79828 w 4215960"/>
                <a:gd name="connsiteY26" fmla="*/ 2127709 h 4092626"/>
                <a:gd name="connsiteX27" fmla="*/ 116114 w 4215960"/>
                <a:gd name="connsiteY27" fmla="*/ 2243823 h 4092626"/>
                <a:gd name="connsiteX28" fmla="*/ 137885 w 4215960"/>
                <a:gd name="connsiteY28" fmla="*/ 2309138 h 4092626"/>
                <a:gd name="connsiteX29" fmla="*/ 145143 w 4215960"/>
                <a:gd name="connsiteY29" fmla="*/ 2330909 h 4092626"/>
                <a:gd name="connsiteX30" fmla="*/ 166914 w 4215960"/>
                <a:gd name="connsiteY30" fmla="*/ 2374452 h 4092626"/>
                <a:gd name="connsiteX31" fmla="*/ 188685 w 4215960"/>
                <a:gd name="connsiteY31" fmla="*/ 2425252 h 4092626"/>
                <a:gd name="connsiteX32" fmla="*/ 195943 w 4215960"/>
                <a:gd name="connsiteY32" fmla="*/ 2454281 h 4092626"/>
                <a:gd name="connsiteX33" fmla="*/ 232228 w 4215960"/>
                <a:gd name="connsiteY33" fmla="*/ 2505081 h 4092626"/>
                <a:gd name="connsiteX34" fmla="*/ 254000 w 4215960"/>
                <a:gd name="connsiteY34" fmla="*/ 2563138 h 4092626"/>
                <a:gd name="connsiteX35" fmla="*/ 275771 w 4215960"/>
                <a:gd name="connsiteY35" fmla="*/ 2584909 h 4092626"/>
                <a:gd name="connsiteX36" fmla="*/ 312057 w 4215960"/>
                <a:gd name="connsiteY36" fmla="*/ 2657481 h 4092626"/>
                <a:gd name="connsiteX37" fmla="*/ 348343 w 4215960"/>
                <a:gd name="connsiteY37" fmla="*/ 2708281 h 4092626"/>
                <a:gd name="connsiteX38" fmla="*/ 355600 w 4215960"/>
                <a:gd name="connsiteY38" fmla="*/ 2730052 h 4092626"/>
                <a:gd name="connsiteX39" fmla="*/ 406400 w 4215960"/>
                <a:gd name="connsiteY39" fmla="*/ 2795366 h 4092626"/>
                <a:gd name="connsiteX40" fmla="*/ 435428 w 4215960"/>
                <a:gd name="connsiteY40" fmla="*/ 2860681 h 4092626"/>
                <a:gd name="connsiteX41" fmla="*/ 457200 w 4215960"/>
                <a:gd name="connsiteY41" fmla="*/ 2889709 h 4092626"/>
                <a:gd name="connsiteX42" fmla="*/ 471714 w 4215960"/>
                <a:gd name="connsiteY42" fmla="*/ 2947766 h 4092626"/>
                <a:gd name="connsiteX43" fmla="*/ 478971 w 4215960"/>
                <a:gd name="connsiteY43" fmla="*/ 2969538 h 4092626"/>
                <a:gd name="connsiteX44" fmla="*/ 486228 w 4215960"/>
                <a:gd name="connsiteY44" fmla="*/ 2998566 h 4092626"/>
                <a:gd name="connsiteX45" fmla="*/ 493485 w 4215960"/>
                <a:gd name="connsiteY45" fmla="*/ 3063881 h 4092626"/>
                <a:gd name="connsiteX46" fmla="*/ 515257 w 4215960"/>
                <a:gd name="connsiteY46" fmla="*/ 3121938 h 4092626"/>
                <a:gd name="connsiteX47" fmla="*/ 544285 w 4215960"/>
                <a:gd name="connsiteY47" fmla="*/ 3165481 h 4092626"/>
                <a:gd name="connsiteX48" fmla="*/ 573314 w 4215960"/>
                <a:gd name="connsiteY48" fmla="*/ 3216281 h 4092626"/>
                <a:gd name="connsiteX49" fmla="*/ 602343 w 4215960"/>
                <a:gd name="connsiteY49" fmla="*/ 3238052 h 4092626"/>
                <a:gd name="connsiteX50" fmla="*/ 645885 w 4215960"/>
                <a:gd name="connsiteY50" fmla="*/ 3281595 h 4092626"/>
                <a:gd name="connsiteX51" fmla="*/ 674914 w 4215960"/>
                <a:gd name="connsiteY51" fmla="*/ 3303366 h 4092626"/>
                <a:gd name="connsiteX52" fmla="*/ 711200 w 4215960"/>
                <a:gd name="connsiteY52" fmla="*/ 3346909 h 4092626"/>
                <a:gd name="connsiteX53" fmla="*/ 740228 w 4215960"/>
                <a:gd name="connsiteY53" fmla="*/ 3368681 h 4092626"/>
                <a:gd name="connsiteX54" fmla="*/ 812800 w 4215960"/>
                <a:gd name="connsiteY54" fmla="*/ 3433995 h 4092626"/>
                <a:gd name="connsiteX55" fmla="*/ 849085 w 4215960"/>
                <a:gd name="connsiteY55" fmla="*/ 3477538 h 4092626"/>
                <a:gd name="connsiteX56" fmla="*/ 870857 w 4215960"/>
                <a:gd name="connsiteY56" fmla="*/ 3492052 h 4092626"/>
                <a:gd name="connsiteX57" fmla="*/ 907143 w 4215960"/>
                <a:gd name="connsiteY57" fmla="*/ 3535595 h 4092626"/>
                <a:gd name="connsiteX58" fmla="*/ 936171 w 4215960"/>
                <a:gd name="connsiteY58" fmla="*/ 3557366 h 4092626"/>
                <a:gd name="connsiteX59" fmla="*/ 1030514 w 4215960"/>
                <a:gd name="connsiteY59" fmla="*/ 3600909 h 4092626"/>
                <a:gd name="connsiteX60" fmla="*/ 1480457 w 4215960"/>
                <a:gd name="connsiteY60" fmla="*/ 3586395 h 4092626"/>
                <a:gd name="connsiteX61" fmla="*/ 1531257 w 4215960"/>
                <a:gd name="connsiteY61" fmla="*/ 3571881 h 4092626"/>
                <a:gd name="connsiteX62" fmla="*/ 1618343 w 4215960"/>
                <a:gd name="connsiteY62" fmla="*/ 3564623 h 4092626"/>
                <a:gd name="connsiteX63" fmla="*/ 1698171 w 4215960"/>
                <a:gd name="connsiteY63" fmla="*/ 3550109 h 4092626"/>
                <a:gd name="connsiteX64" fmla="*/ 1756228 w 4215960"/>
                <a:gd name="connsiteY64" fmla="*/ 3542852 h 4092626"/>
                <a:gd name="connsiteX65" fmla="*/ 1785257 w 4215960"/>
                <a:gd name="connsiteY65" fmla="*/ 3528338 h 4092626"/>
                <a:gd name="connsiteX66" fmla="*/ 1850571 w 4215960"/>
                <a:gd name="connsiteY66" fmla="*/ 3506566 h 4092626"/>
                <a:gd name="connsiteX67" fmla="*/ 1886857 w 4215960"/>
                <a:gd name="connsiteY67" fmla="*/ 3492052 h 4092626"/>
                <a:gd name="connsiteX68" fmla="*/ 1988457 w 4215960"/>
                <a:gd name="connsiteY68" fmla="*/ 3477538 h 4092626"/>
                <a:gd name="connsiteX69" fmla="*/ 2017485 w 4215960"/>
                <a:gd name="connsiteY69" fmla="*/ 3470281 h 4092626"/>
                <a:gd name="connsiteX70" fmla="*/ 2637971 w 4215960"/>
                <a:gd name="connsiteY70" fmla="*/ 3817035 h 4092626"/>
                <a:gd name="connsiteX71" fmla="*/ 2724375 w 4215960"/>
                <a:gd name="connsiteY71" fmla="*/ 4003225 h 4092626"/>
                <a:gd name="connsiteX72" fmla="*/ 2784700 w 4215960"/>
                <a:gd name="connsiteY72" fmla="*/ 4061963 h 4092626"/>
                <a:gd name="connsiteX73" fmla="*/ 2795812 w 4215960"/>
                <a:gd name="connsiteY73" fmla="*/ 4031800 h 4092626"/>
                <a:gd name="connsiteX74" fmla="*/ 2841850 w 4215960"/>
                <a:gd name="connsiteY74" fmla="*/ 4004812 h 4092626"/>
                <a:gd name="connsiteX75" fmla="*/ 2892650 w 4215960"/>
                <a:gd name="connsiteY75" fmla="*/ 4077838 h 4092626"/>
                <a:gd name="connsiteX76" fmla="*/ 2941863 w 4215960"/>
                <a:gd name="connsiteY76" fmla="*/ 4081013 h 4092626"/>
                <a:gd name="connsiteX77" fmla="*/ 2897412 w 4215960"/>
                <a:gd name="connsiteY77" fmla="*/ 3987351 h 4092626"/>
                <a:gd name="connsiteX78" fmla="*/ 2854550 w 4215960"/>
                <a:gd name="connsiteY78" fmla="*/ 3919088 h 4092626"/>
                <a:gd name="connsiteX79" fmla="*/ 2897413 w 4215960"/>
                <a:gd name="connsiteY79" fmla="*/ 3903212 h 4092626"/>
                <a:gd name="connsiteX80" fmla="*/ 2878362 w 4215960"/>
                <a:gd name="connsiteY80" fmla="*/ 3861938 h 4092626"/>
                <a:gd name="connsiteX81" fmla="*/ 2930750 w 4215960"/>
                <a:gd name="connsiteY81" fmla="*/ 3871463 h 4092626"/>
                <a:gd name="connsiteX82" fmla="*/ 2910113 w 4215960"/>
                <a:gd name="connsiteY82" fmla="*/ 3838125 h 4092626"/>
                <a:gd name="connsiteX83" fmla="*/ 2931432 w 4215960"/>
                <a:gd name="connsiteY83" fmla="*/ 3821571 h 4092626"/>
                <a:gd name="connsiteX84" fmla="*/ 3052535 w 4215960"/>
                <a:gd name="connsiteY84" fmla="*/ 3906844 h 4092626"/>
                <a:gd name="connsiteX85" fmla="*/ 3087912 w 4215960"/>
                <a:gd name="connsiteY85" fmla="*/ 3893687 h 4092626"/>
                <a:gd name="connsiteX86" fmla="*/ 3140299 w 4215960"/>
                <a:gd name="connsiteY86" fmla="*/ 3958776 h 4092626"/>
                <a:gd name="connsiteX87" fmla="*/ 3160937 w 4215960"/>
                <a:gd name="connsiteY87" fmla="*/ 4017513 h 4092626"/>
                <a:gd name="connsiteX88" fmla="*/ 3268887 w 4215960"/>
                <a:gd name="connsiteY88" fmla="*/ 4036562 h 4092626"/>
                <a:gd name="connsiteX89" fmla="*/ 3208563 w 4215960"/>
                <a:gd name="connsiteY89" fmla="*/ 3969887 h 4092626"/>
                <a:gd name="connsiteX90" fmla="*/ 3205387 w 4215960"/>
                <a:gd name="connsiteY90" fmla="*/ 3901625 h 4092626"/>
                <a:gd name="connsiteX91" fmla="*/ 3259362 w 4215960"/>
                <a:gd name="connsiteY91" fmla="*/ 3957188 h 4092626"/>
                <a:gd name="connsiteX92" fmla="*/ 3308575 w 4215960"/>
                <a:gd name="connsiteY92" fmla="*/ 3961950 h 4092626"/>
                <a:gd name="connsiteX93" fmla="*/ 3302225 w 4215960"/>
                <a:gd name="connsiteY93" fmla="*/ 3912738 h 4092626"/>
                <a:gd name="connsiteX94" fmla="*/ 3362550 w 4215960"/>
                <a:gd name="connsiteY94" fmla="*/ 3917500 h 4092626"/>
                <a:gd name="connsiteX95" fmla="*/ 3424462 w 4215960"/>
                <a:gd name="connsiteY95" fmla="*/ 3960362 h 4092626"/>
                <a:gd name="connsiteX96" fmla="*/ 3456212 w 4215960"/>
                <a:gd name="connsiteY96" fmla="*/ 3947663 h 4092626"/>
                <a:gd name="connsiteX97" fmla="*/ 3449863 w 4215960"/>
                <a:gd name="connsiteY97" fmla="*/ 3912738 h 4092626"/>
                <a:gd name="connsiteX98" fmla="*/ 3491138 w 4215960"/>
                <a:gd name="connsiteY98" fmla="*/ 3888926 h 4092626"/>
                <a:gd name="connsiteX99" fmla="*/ 3575275 w 4215960"/>
                <a:gd name="connsiteY99" fmla="*/ 3946076 h 4092626"/>
                <a:gd name="connsiteX100" fmla="*/ 3592738 w 4215960"/>
                <a:gd name="connsiteY100" fmla="*/ 3844478 h 4092626"/>
                <a:gd name="connsiteX101" fmla="*/ 3567338 w 4215960"/>
                <a:gd name="connsiteY101" fmla="*/ 3822252 h 4092626"/>
                <a:gd name="connsiteX102" fmla="*/ 3494312 w 4215960"/>
                <a:gd name="connsiteY102" fmla="*/ 3779389 h 4092626"/>
                <a:gd name="connsiteX103" fmla="*/ 3516537 w 4215960"/>
                <a:gd name="connsiteY103" fmla="*/ 3753990 h 4092626"/>
                <a:gd name="connsiteX104" fmla="*/ 3537175 w 4215960"/>
                <a:gd name="connsiteY104" fmla="*/ 3731764 h 4092626"/>
                <a:gd name="connsiteX105" fmla="*/ 3591150 w 4215960"/>
                <a:gd name="connsiteY105" fmla="*/ 3763515 h 4092626"/>
                <a:gd name="connsiteX106" fmla="*/ 3597500 w 4215960"/>
                <a:gd name="connsiteY106" fmla="*/ 3719065 h 4092626"/>
                <a:gd name="connsiteX107" fmla="*/ 3541937 w 4215960"/>
                <a:gd name="connsiteY107" fmla="*/ 3695252 h 4092626"/>
                <a:gd name="connsiteX108" fmla="*/ 3540350 w 4215960"/>
                <a:gd name="connsiteY108" fmla="*/ 3685728 h 4092626"/>
                <a:gd name="connsiteX109" fmla="*/ 3527649 w 4215960"/>
                <a:gd name="connsiteY109" fmla="*/ 3647629 h 4092626"/>
                <a:gd name="connsiteX110" fmla="*/ 3533999 w 4215960"/>
                <a:gd name="connsiteY110" fmla="*/ 3600003 h 4092626"/>
                <a:gd name="connsiteX111" fmla="*/ 3545112 w 4215960"/>
                <a:gd name="connsiteY111" fmla="*/ 3544440 h 4092626"/>
                <a:gd name="connsiteX112" fmla="*/ 3507012 w 4215960"/>
                <a:gd name="connsiteY112" fmla="*/ 3514278 h 4092626"/>
                <a:gd name="connsiteX113" fmla="*/ 3540349 w 4215960"/>
                <a:gd name="connsiteY113" fmla="*/ 3504753 h 4092626"/>
                <a:gd name="connsiteX114" fmla="*/ 3518124 w 4215960"/>
                <a:gd name="connsiteY114" fmla="*/ 3468240 h 4092626"/>
                <a:gd name="connsiteX115" fmla="*/ 3556225 w 4215960"/>
                <a:gd name="connsiteY115" fmla="*/ 3463479 h 4092626"/>
                <a:gd name="connsiteX116" fmla="*/ 3562574 w 4215960"/>
                <a:gd name="connsiteY116" fmla="*/ 3430140 h 4092626"/>
                <a:gd name="connsiteX117" fmla="*/ 3624488 w 4215960"/>
                <a:gd name="connsiteY117" fmla="*/ 3439667 h 4092626"/>
                <a:gd name="connsiteX118" fmla="*/ 3657601 w 4215960"/>
                <a:gd name="connsiteY118" fmla="*/ 3454859 h 4092626"/>
                <a:gd name="connsiteX119" fmla="*/ 3623808 w 4215960"/>
                <a:gd name="connsiteY119" fmla="*/ 3495907 h 4092626"/>
                <a:gd name="connsiteX120" fmla="*/ 3662816 w 4215960"/>
                <a:gd name="connsiteY120" fmla="*/ 3603403 h 4092626"/>
                <a:gd name="connsiteX121" fmla="*/ 3715203 w 4215960"/>
                <a:gd name="connsiteY121" fmla="*/ 3634701 h 4092626"/>
                <a:gd name="connsiteX122" fmla="*/ 3767137 w 4215960"/>
                <a:gd name="connsiteY122" fmla="*/ 3592519 h 4092626"/>
                <a:gd name="connsiteX123" fmla="*/ 3852862 w 4215960"/>
                <a:gd name="connsiteY123" fmla="*/ 3543986 h 4092626"/>
                <a:gd name="connsiteX124" fmla="*/ 3835626 w 4215960"/>
                <a:gd name="connsiteY124" fmla="*/ 3455085 h 4092626"/>
                <a:gd name="connsiteX125" fmla="*/ 3912960 w 4215960"/>
                <a:gd name="connsiteY125" fmla="*/ 3322416 h 4092626"/>
                <a:gd name="connsiteX126" fmla="*/ 4205514 w 4215960"/>
                <a:gd name="connsiteY126" fmla="*/ 2989268 h 4092626"/>
                <a:gd name="connsiteX127" fmla="*/ 4124097 w 4215960"/>
                <a:gd name="connsiteY127" fmla="*/ 2980196 h 4092626"/>
                <a:gd name="connsiteX128" fmla="*/ 4128634 w 4215960"/>
                <a:gd name="connsiteY128" fmla="*/ 2888348 h 4092626"/>
                <a:gd name="connsiteX129" fmla="*/ 4079647 w 4215960"/>
                <a:gd name="connsiteY129" fmla="*/ 2863176 h 4092626"/>
                <a:gd name="connsiteX130" fmla="*/ 3995510 w 4215960"/>
                <a:gd name="connsiteY130" fmla="*/ 2894698 h 4092626"/>
                <a:gd name="connsiteX131" fmla="*/ 3958771 w 4215960"/>
                <a:gd name="connsiteY131" fmla="*/ 2858413 h 4092626"/>
                <a:gd name="connsiteX132" fmla="*/ 4003448 w 4215960"/>
                <a:gd name="connsiteY132" fmla="*/ 2835508 h 4092626"/>
                <a:gd name="connsiteX133" fmla="*/ 3874181 w 4215960"/>
                <a:gd name="connsiteY133" fmla="*/ 2622329 h 4092626"/>
                <a:gd name="connsiteX134" fmla="*/ 3889147 w 4215960"/>
                <a:gd name="connsiteY134" fmla="*/ 2592166 h 4092626"/>
                <a:gd name="connsiteX135" fmla="*/ 3865562 w 4215960"/>
                <a:gd name="connsiteY135" fmla="*/ 2476506 h 4092626"/>
                <a:gd name="connsiteX136" fmla="*/ 3706813 w 4215960"/>
                <a:gd name="connsiteY136" fmla="*/ 2465620 h 4092626"/>
                <a:gd name="connsiteX137" fmla="*/ 3673475 w 4215960"/>
                <a:gd name="connsiteY137" fmla="*/ 2514378 h 4092626"/>
                <a:gd name="connsiteX138" fmla="*/ 3584575 w 4215960"/>
                <a:gd name="connsiteY138" fmla="*/ 2528894 h 4092626"/>
                <a:gd name="connsiteX139" fmla="*/ 3590925 w 4215960"/>
                <a:gd name="connsiteY139" fmla="*/ 2506895 h 4092626"/>
                <a:gd name="connsiteX140" fmla="*/ 3537403 w 4215960"/>
                <a:gd name="connsiteY140" fmla="*/ 2490794 h 4092626"/>
                <a:gd name="connsiteX141" fmla="*/ 3512684 w 4215960"/>
                <a:gd name="connsiteY141" fmla="*/ 2325693 h 4092626"/>
                <a:gd name="connsiteX142" fmla="*/ 3232377 w 4215960"/>
                <a:gd name="connsiteY142" fmla="*/ 2259018 h 4092626"/>
                <a:gd name="connsiteX143" fmla="*/ 3096078 w 4215960"/>
                <a:gd name="connsiteY143" fmla="*/ 2302334 h 4092626"/>
                <a:gd name="connsiteX144" fmla="*/ 2964089 w 4215960"/>
                <a:gd name="connsiteY144" fmla="*/ 2294850 h 4092626"/>
                <a:gd name="connsiteX145" fmla="*/ 2831646 w 4215960"/>
                <a:gd name="connsiteY145" fmla="*/ 2183952 h 4092626"/>
                <a:gd name="connsiteX146" fmla="*/ 2618468 w 4215960"/>
                <a:gd name="connsiteY146" fmla="*/ 1880739 h 4092626"/>
                <a:gd name="connsiteX147" fmla="*/ 2220006 w 4215960"/>
                <a:gd name="connsiteY147" fmla="*/ 1741266 h 4092626"/>
                <a:gd name="connsiteX148" fmla="*/ 1983468 w 4215960"/>
                <a:gd name="connsiteY148" fmla="*/ 1428302 h 4092626"/>
                <a:gd name="connsiteX149" fmla="*/ 2017259 w 4215960"/>
                <a:gd name="connsiteY149" fmla="*/ 1403356 h 4092626"/>
                <a:gd name="connsiteX150" fmla="*/ 2076903 w 4215960"/>
                <a:gd name="connsiteY150" fmla="*/ 1486359 h 4092626"/>
                <a:gd name="connsiteX151" fmla="*/ 2097087 w 4215960"/>
                <a:gd name="connsiteY151" fmla="*/ 1468896 h 4092626"/>
                <a:gd name="connsiteX152" fmla="*/ 2140177 w 4215960"/>
                <a:gd name="connsiteY152" fmla="*/ 1499740 h 4092626"/>
                <a:gd name="connsiteX153" fmla="*/ 2228850 w 4215960"/>
                <a:gd name="connsiteY153" fmla="*/ 1445991 h 4092626"/>
                <a:gd name="connsiteX154" fmla="*/ 2244952 w 4215960"/>
                <a:gd name="connsiteY154" fmla="*/ 1425581 h 4092626"/>
                <a:gd name="connsiteX155" fmla="*/ 2303235 w 4215960"/>
                <a:gd name="connsiteY155" fmla="*/ 1425807 h 4092626"/>
                <a:gd name="connsiteX156" fmla="*/ 2319338 w 4215960"/>
                <a:gd name="connsiteY156" fmla="*/ 1392697 h 4092626"/>
                <a:gd name="connsiteX157" fmla="*/ 2300514 w 4215960"/>
                <a:gd name="connsiteY157" fmla="*/ 1367070 h 4092626"/>
                <a:gd name="connsiteX158" fmla="*/ 2233386 w 4215960"/>
                <a:gd name="connsiteY158" fmla="*/ 1387027 h 4092626"/>
                <a:gd name="connsiteX159" fmla="*/ 2211614 w 4215960"/>
                <a:gd name="connsiteY159" fmla="*/ 1333506 h 4092626"/>
                <a:gd name="connsiteX160" fmla="*/ 2232932 w 4215960"/>
                <a:gd name="connsiteY160" fmla="*/ 1303796 h 4092626"/>
                <a:gd name="connsiteX161" fmla="*/ 2176462 w 4215960"/>
                <a:gd name="connsiteY161" fmla="*/ 1200382 h 4092626"/>
                <a:gd name="connsiteX162" fmla="*/ 2127931 w 4215960"/>
                <a:gd name="connsiteY162" fmla="*/ 1239163 h 4092626"/>
                <a:gd name="connsiteX163" fmla="*/ 2038576 w 4215960"/>
                <a:gd name="connsiteY163" fmla="*/ 1184507 h 4092626"/>
                <a:gd name="connsiteX164" fmla="*/ 2090510 w 4215960"/>
                <a:gd name="connsiteY164" fmla="*/ 1091978 h 4092626"/>
                <a:gd name="connsiteX165" fmla="*/ 2047648 w 4215960"/>
                <a:gd name="connsiteY165" fmla="*/ 970875 h 4092626"/>
                <a:gd name="connsiteX166" fmla="*/ 2062389 w 4215960"/>
                <a:gd name="connsiteY166" fmla="*/ 846823 h 4092626"/>
                <a:gd name="connsiteX167" fmla="*/ 2157639 w 4215960"/>
                <a:gd name="connsiteY167" fmla="*/ 773118 h 4092626"/>
                <a:gd name="connsiteX168" fmla="*/ 2262868 w 4215960"/>
                <a:gd name="connsiteY168" fmla="*/ 750666 h 4092626"/>
                <a:gd name="connsiteX169" fmla="*/ 2199821 w 4215960"/>
                <a:gd name="connsiteY169" fmla="*/ 660859 h 4092626"/>
                <a:gd name="connsiteX170" fmla="*/ 2182585 w 4215960"/>
                <a:gd name="connsiteY170" fmla="*/ 705536 h 4092626"/>
                <a:gd name="connsiteX171" fmla="*/ 2139270 w 4215960"/>
                <a:gd name="connsiteY171" fmla="*/ 658365 h 4092626"/>
                <a:gd name="connsiteX172" fmla="*/ 2160588 w 4215960"/>
                <a:gd name="connsiteY172" fmla="*/ 573093 h 4092626"/>
                <a:gd name="connsiteX173" fmla="*/ 2233612 w 4215960"/>
                <a:gd name="connsiteY173" fmla="*/ 475802 h 4092626"/>
                <a:gd name="connsiteX174" fmla="*/ 2216603 w 4215960"/>
                <a:gd name="connsiteY174" fmla="*/ 369213 h 4092626"/>
                <a:gd name="connsiteX175" fmla="*/ 2045381 w 4215960"/>
                <a:gd name="connsiteY175" fmla="*/ 378964 h 4092626"/>
                <a:gd name="connsiteX176" fmla="*/ 2026103 w 4215960"/>
                <a:gd name="connsiteY176" fmla="*/ 421601 h 4092626"/>
                <a:gd name="connsiteX177" fmla="*/ 1993900 w 4215960"/>
                <a:gd name="connsiteY177" fmla="*/ 354018 h 4092626"/>
                <a:gd name="connsiteX178" fmla="*/ 1964190 w 4215960"/>
                <a:gd name="connsiteY178" fmla="*/ 394386 h 4092626"/>
                <a:gd name="connsiteX179" fmla="*/ 1778681 w 4215960"/>
                <a:gd name="connsiteY179" fmla="*/ 427950 h 4092626"/>
                <a:gd name="connsiteX0" fmla="*/ 1778681 w 4215960"/>
                <a:gd name="connsiteY0" fmla="*/ 431585 h 4096261"/>
                <a:gd name="connsiteX1" fmla="*/ 1452562 w 4215960"/>
                <a:gd name="connsiteY1" fmla="*/ 273742 h 4096261"/>
                <a:gd name="connsiteX2" fmla="*/ 1492474 w 4215960"/>
                <a:gd name="connsiteY2" fmla="*/ 123837 h 4096261"/>
                <a:gd name="connsiteX3" fmla="*/ 1438500 w 4215960"/>
                <a:gd name="connsiteY3" fmla="*/ 114312 h 4096261"/>
                <a:gd name="connsiteX4" fmla="*/ 1435325 w 4215960"/>
                <a:gd name="connsiteY4" fmla="*/ 85738 h 4096261"/>
                <a:gd name="connsiteX5" fmla="*/ 1479775 w 4215960"/>
                <a:gd name="connsiteY5" fmla="*/ 93675 h 4096261"/>
                <a:gd name="connsiteX6" fmla="*/ 1422625 w 4215960"/>
                <a:gd name="connsiteY6" fmla="*/ 6362 h 4096261"/>
                <a:gd name="connsiteX7" fmla="*/ 1433737 w 4215960"/>
                <a:gd name="connsiteY7" fmla="*/ 46050 h 4096261"/>
                <a:gd name="connsiteX8" fmla="*/ 1381349 w 4215960"/>
                <a:gd name="connsiteY8" fmla="*/ 11125 h 4096261"/>
                <a:gd name="connsiteX9" fmla="*/ 1135287 w 4215960"/>
                <a:gd name="connsiteY9" fmla="*/ 285762 h 4096261"/>
                <a:gd name="connsiteX10" fmla="*/ 868587 w 4215960"/>
                <a:gd name="connsiteY10" fmla="*/ 319099 h 4096261"/>
                <a:gd name="connsiteX11" fmla="*/ 362857 w 4215960"/>
                <a:gd name="connsiteY11" fmla="*/ 520258 h 4096261"/>
                <a:gd name="connsiteX12" fmla="*/ 312057 w 4215960"/>
                <a:gd name="connsiteY12" fmla="*/ 534773 h 4096261"/>
                <a:gd name="connsiteX13" fmla="*/ 239485 w 4215960"/>
                <a:gd name="connsiteY13" fmla="*/ 585573 h 4096261"/>
                <a:gd name="connsiteX14" fmla="*/ 210457 w 4215960"/>
                <a:gd name="connsiteY14" fmla="*/ 592830 h 4096261"/>
                <a:gd name="connsiteX15" fmla="*/ 159657 w 4215960"/>
                <a:gd name="connsiteY15" fmla="*/ 621858 h 4096261"/>
                <a:gd name="connsiteX16" fmla="*/ 130628 w 4215960"/>
                <a:gd name="connsiteY16" fmla="*/ 650887 h 4096261"/>
                <a:gd name="connsiteX17" fmla="*/ 108857 w 4215960"/>
                <a:gd name="connsiteY17" fmla="*/ 672658 h 4096261"/>
                <a:gd name="connsiteX18" fmla="*/ 94343 w 4215960"/>
                <a:gd name="connsiteY18" fmla="*/ 687173 h 4096261"/>
                <a:gd name="connsiteX19" fmla="*/ 43543 w 4215960"/>
                <a:gd name="connsiteY19" fmla="*/ 767001 h 4096261"/>
                <a:gd name="connsiteX20" fmla="*/ 14514 w 4215960"/>
                <a:gd name="connsiteY20" fmla="*/ 846830 h 4096261"/>
                <a:gd name="connsiteX21" fmla="*/ 0 w 4215960"/>
                <a:gd name="connsiteY21" fmla="*/ 904887 h 4096261"/>
                <a:gd name="connsiteX22" fmla="*/ 7257 w 4215960"/>
                <a:gd name="connsiteY22" fmla="*/ 1877344 h 4096261"/>
                <a:gd name="connsiteX23" fmla="*/ 29028 w 4215960"/>
                <a:gd name="connsiteY23" fmla="*/ 1978944 h 4096261"/>
                <a:gd name="connsiteX24" fmla="*/ 43543 w 4215960"/>
                <a:gd name="connsiteY24" fmla="*/ 2015230 h 4096261"/>
                <a:gd name="connsiteX25" fmla="*/ 58057 w 4215960"/>
                <a:gd name="connsiteY25" fmla="*/ 2080544 h 4096261"/>
                <a:gd name="connsiteX26" fmla="*/ 79828 w 4215960"/>
                <a:gd name="connsiteY26" fmla="*/ 2131344 h 4096261"/>
                <a:gd name="connsiteX27" fmla="*/ 116114 w 4215960"/>
                <a:gd name="connsiteY27" fmla="*/ 2247458 h 4096261"/>
                <a:gd name="connsiteX28" fmla="*/ 137885 w 4215960"/>
                <a:gd name="connsiteY28" fmla="*/ 2312773 h 4096261"/>
                <a:gd name="connsiteX29" fmla="*/ 145143 w 4215960"/>
                <a:gd name="connsiteY29" fmla="*/ 2334544 h 4096261"/>
                <a:gd name="connsiteX30" fmla="*/ 166914 w 4215960"/>
                <a:gd name="connsiteY30" fmla="*/ 2378087 h 4096261"/>
                <a:gd name="connsiteX31" fmla="*/ 188685 w 4215960"/>
                <a:gd name="connsiteY31" fmla="*/ 2428887 h 4096261"/>
                <a:gd name="connsiteX32" fmla="*/ 195943 w 4215960"/>
                <a:gd name="connsiteY32" fmla="*/ 2457916 h 4096261"/>
                <a:gd name="connsiteX33" fmla="*/ 232228 w 4215960"/>
                <a:gd name="connsiteY33" fmla="*/ 2508716 h 4096261"/>
                <a:gd name="connsiteX34" fmla="*/ 254000 w 4215960"/>
                <a:gd name="connsiteY34" fmla="*/ 2566773 h 4096261"/>
                <a:gd name="connsiteX35" fmla="*/ 275771 w 4215960"/>
                <a:gd name="connsiteY35" fmla="*/ 2588544 h 4096261"/>
                <a:gd name="connsiteX36" fmla="*/ 312057 w 4215960"/>
                <a:gd name="connsiteY36" fmla="*/ 2661116 h 4096261"/>
                <a:gd name="connsiteX37" fmla="*/ 348343 w 4215960"/>
                <a:gd name="connsiteY37" fmla="*/ 2711916 h 4096261"/>
                <a:gd name="connsiteX38" fmla="*/ 355600 w 4215960"/>
                <a:gd name="connsiteY38" fmla="*/ 2733687 h 4096261"/>
                <a:gd name="connsiteX39" fmla="*/ 406400 w 4215960"/>
                <a:gd name="connsiteY39" fmla="*/ 2799001 h 4096261"/>
                <a:gd name="connsiteX40" fmla="*/ 435428 w 4215960"/>
                <a:gd name="connsiteY40" fmla="*/ 2864316 h 4096261"/>
                <a:gd name="connsiteX41" fmla="*/ 457200 w 4215960"/>
                <a:gd name="connsiteY41" fmla="*/ 2893344 h 4096261"/>
                <a:gd name="connsiteX42" fmla="*/ 471714 w 4215960"/>
                <a:gd name="connsiteY42" fmla="*/ 2951401 h 4096261"/>
                <a:gd name="connsiteX43" fmla="*/ 478971 w 4215960"/>
                <a:gd name="connsiteY43" fmla="*/ 2973173 h 4096261"/>
                <a:gd name="connsiteX44" fmla="*/ 486228 w 4215960"/>
                <a:gd name="connsiteY44" fmla="*/ 3002201 h 4096261"/>
                <a:gd name="connsiteX45" fmla="*/ 493485 w 4215960"/>
                <a:gd name="connsiteY45" fmla="*/ 3067516 h 4096261"/>
                <a:gd name="connsiteX46" fmla="*/ 515257 w 4215960"/>
                <a:gd name="connsiteY46" fmla="*/ 3125573 h 4096261"/>
                <a:gd name="connsiteX47" fmla="*/ 544285 w 4215960"/>
                <a:gd name="connsiteY47" fmla="*/ 3169116 h 4096261"/>
                <a:gd name="connsiteX48" fmla="*/ 573314 w 4215960"/>
                <a:gd name="connsiteY48" fmla="*/ 3219916 h 4096261"/>
                <a:gd name="connsiteX49" fmla="*/ 602343 w 4215960"/>
                <a:gd name="connsiteY49" fmla="*/ 3241687 h 4096261"/>
                <a:gd name="connsiteX50" fmla="*/ 645885 w 4215960"/>
                <a:gd name="connsiteY50" fmla="*/ 3285230 h 4096261"/>
                <a:gd name="connsiteX51" fmla="*/ 674914 w 4215960"/>
                <a:gd name="connsiteY51" fmla="*/ 3307001 h 4096261"/>
                <a:gd name="connsiteX52" fmla="*/ 711200 w 4215960"/>
                <a:gd name="connsiteY52" fmla="*/ 3350544 h 4096261"/>
                <a:gd name="connsiteX53" fmla="*/ 740228 w 4215960"/>
                <a:gd name="connsiteY53" fmla="*/ 3372316 h 4096261"/>
                <a:gd name="connsiteX54" fmla="*/ 812800 w 4215960"/>
                <a:gd name="connsiteY54" fmla="*/ 3437630 h 4096261"/>
                <a:gd name="connsiteX55" fmla="*/ 849085 w 4215960"/>
                <a:gd name="connsiteY55" fmla="*/ 3481173 h 4096261"/>
                <a:gd name="connsiteX56" fmla="*/ 870857 w 4215960"/>
                <a:gd name="connsiteY56" fmla="*/ 3495687 h 4096261"/>
                <a:gd name="connsiteX57" fmla="*/ 907143 w 4215960"/>
                <a:gd name="connsiteY57" fmla="*/ 3539230 h 4096261"/>
                <a:gd name="connsiteX58" fmla="*/ 936171 w 4215960"/>
                <a:gd name="connsiteY58" fmla="*/ 3561001 h 4096261"/>
                <a:gd name="connsiteX59" fmla="*/ 1030514 w 4215960"/>
                <a:gd name="connsiteY59" fmla="*/ 3604544 h 4096261"/>
                <a:gd name="connsiteX60" fmla="*/ 1480457 w 4215960"/>
                <a:gd name="connsiteY60" fmla="*/ 3590030 h 4096261"/>
                <a:gd name="connsiteX61" fmla="*/ 1531257 w 4215960"/>
                <a:gd name="connsiteY61" fmla="*/ 3575516 h 4096261"/>
                <a:gd name="connsiteX62" fmla="*/ 1618343 w 4215960"/>
                <a:gd name="connsiteY62" fmla="*/ 3568258 h 4096261"/>
                <a:gd name="connsiteX63" fmla="*/ 1698171 w 4215960"/>
                <a:gd name="connsiteY63" fmla="*/ 3553744 h 4096261"/>
                <a:gd name="connsiteX64" fmla="*/ 1756228 w 4215960"/>
                <a:gd name="connsiteY64" fmla="*/ 3546487 h 4096261"/>
                <a:gd name="connsiteX65" fmla="*/ 1785257 w 4215960"/>
                <a:gd name="connsiteY65" fmla="*/ 3531973 h 4096261"/>
                <a:gd name="connsiteX66" fmla="*/ 1850571 w 4215960"/>
                <a:gd name="connsiteY66" fmla="*/ 3510201 h 4096261"/>
                <a:gd name="connsiteX67" fmla="*/ 1886857 w 4215960"/>
                <a:gd name="connsiteY67" fmla="*/ 3495687 h 4096261"/>
                <a:gd name="connsiteX68" fmla="*/ 1988457 w 4215960"/>
                <a:gd name="connsiteY68" fmla="*/ 3481173 h 4096261"/>
                <a:gd name="connsiteX69" fmla="*/ 2017485 w 4215960"/>
                <a:gd name="connsiteY69" fmla="*/ 3473916 h 4096261"/>
                <a:gd name="connsiteX70" fmla="*/ 2637971 w 4215960"/>
                <a:gd name="connsiteY70" fmla="*/ 3820670 h 4096261"/>
                <a:gd name="connsiteX71" fmla="*/ 2724375 w 4215960"/>
                <a:gd name="connsiteY71" fmla="*/ 4006860 h 4096261"/>
                <a:gd name="connsiteX72" fmla="*/ 2784700 w 4215960"/>
                <a:gd name="connsiteY72" fmla="*/ 4065598 h 4096261"/>
                <a:gd name="connsiteX73" fmla="*/ 2795812 w 4215960"/>
                <a:gd name="connsiteY73" fmla="*/ 4035435 h 4096261"/>
                <a:gd name="connsiteX74" fmla="*/ 2841850 w 4215960"/>
                <a:gd name="connsiteY74" fmla="*/ 4008447 h 4096261"/>
                <a:gd name="connsiteX75" fmla="*/ 2892650 w 4215960"/>
                <a:gd name="connsiteY75" fmla="*/ 4081473 h 4096261"/>
                <a:gd name="connsiteX76" fmla="*/ 2941863 w 4215960"/>
                <a:gd name="connsiteY76" fmla="*/ 4084648 h 4096261"/>
                <a:gd name="connsiteX77" fmla="*/ 2897412 w 4215960"/>
                <a:gd name="connsiteY77" fmla="*/ 3990986 h 4096261"/>
                <a:gd name="connsiteX78" fmla="*/ 2854550 w 4215960"/>
                <a:gd name="connsiteY78" fmla="*/ 3922723 h 4096261"/>
                <a:gd name="connsiteX79" fmla="*/ 2897413 w 4215960"/>
                <a:gd name="connsiteY79" fmla="*/ 3906847 h 4096261"/>
                <a:gd name="connsiteX80" fmla="*/ 2878362 w 4215960"/>
                <a:gd name="connsiteY80" fmla="*/ 3865573 h 4096261"/>
                <a:gd name="connsiteX81" fmla="*/ 2930750 w 4215960"/>
                <a:gd name="connsiteY81" fmla="*/ 3875098 h 4096261"/>
                <a:gd name="connsiteX82" fmla="*/ 2910113 w 4215960"/>
                <a:gd name="connsiteY82" fmla="*/ 3841760 h 4096261"/>
                <a:gd name="connsiteX83" fmla="*/ 2931432 w 4215960"/>
                <a:gd name="connsiteY83" fmla="*/ 3825206 h 4096261"/>
                <a:gd name="connsiteX84" fmla="*/ 3052535 w 4215960"/>
                <a:gd name="connsiteY84" fmla="*/ 3910479 h 4096261"/>
                <a:gd name="connsiteX85" fmla="*/ 3087912 w 4215960"/>
                <a:gd name="connsiteY85" fmla="*/ 3897322 h 4096261"/>
                <a:gd name="connsiteX86" fmla="*/ 3140299 w 4215960"/>
                <a:gd name="connsiteY86" fmla="*/ 3962411 h 4096261"/>
                <a:gd name="connsiteX87" fmla="*/ 3160937 w 4215960"/>
                <a:gd name="connsiteY87" fmla="*/ 4021148 h 4096261"/>
                <a:gd name="connsiteX88" fmla="*/ 3268887 w 4215960"/>
                <a:gd name="connsiteY88" fmla="*/ 4040197 h 4096261"/>
                <a:gd name="connsiteX89" fmla="*/ 3208563 w 4215960"/>
                <a:gd name="connsiteY89" fmla="*/ 3973522 h 4096261"/>
                <a:gd name="connsiteX90" fmla="*/ 3205387 w 4215960"/>
                <a:gd name="connsiteY90" fmla="*/ 3905260 h 4096261"/>
                <a:gd name="connsiteX91" fmla="*/ 3259362 w 4215960"/>
                <a:gd name="connsiteY91" fmla="*/ 3960823 h 4096261"/>
                <a:gd name="connsiteX92" fmla="*/ 3308575 w 4215960"/>
                <a:gd name="connsiteY92" fmla="*/ 3965585 h 4096261"/>
                <a:gd name="connsiteX93" fmla="*/ 3302225 w 4215960"/>
                <a:gd name="connsiteY93" fmla="*/ 3916373 h 4096261"/>
                <a:gd name="connsiteX94" fmla="*/ 3362550 w 4215960"/>
                <a:gd name="connsiteY94" fmla="*/ 3921135 h 4096261"/>
                <a:gd name="connsiteX95" fmla="*/ 3424462 w 4215960"/>
                <a:gd name="connsiteY95" fmla="*/ 3963997 h 4096261"/>
                <a:gd name="connsiteX96" fmla="*/ 3456212 w 4215960"/>
                <a:gd name="connsiteY96" fmla="*/ 3951298 h 4096261"/>
                <a:gd name="connsiteX97" fmla="*/ 3449863 w 4215960"/>
                <a:gd name="connsiteY97" fmla="*/ 3916373 h 4096261"/>
                <a:gd name="connsiteX98" fmla="*/ 3491138 w 4215960"/>
                <a:gd name="connsiteY98" fmla="*/ 3892561 h 4096261"/>
                <a:gd name="connsiteX99" fmla="*/ 3575275 w 4215960"/>
                <a:gd name="connsiteY99" fmla="*/ 3949711 h 4096261"/>
                <a:gd name="connsiteX100" fmla="*/ 3592738 w 4215960"/>
                <a:gd name="connsiteY100" fmla="*/ 3848113 h 4096261"/>
                <a:gd name="connsiteX101" fmla="*/ 3567338 w 4215960"/>
                <a:gd name="connsiteY101" fmla="*/ 3825887 h 4096261"/>
                <a:gd name="connsiteX102" fmla="*/ 3494312 w 4215960"/>
                <a:gd name="connsiteY102" fmla="*/ 3783024 h 4096261"/>
                <a:gd name="connsiteX103" fmla="*/ 3516537 w 4215960"/>
                <a:gd name="connsiteY103" fmla="*/ 3757625 h 4096261"/>
                <a:gd name="connsiteX104" fmla="*/ 3537175 w 4215960"/>
                <a:gd name="connsiteY104" fmla="*/ 3735399 h 4096261"/>
                <a:gd name="connsiteX105" fmla="*/ 3591150 w 4215960"/>
                <a:gd name="connsiteY105" fmla="*/ 3767150 h 4096261"/>
                <a:gd name="connsiteX106" fmla="*/ 3597500 w 4215960"/>
                <a:gd name="connsiteY106" fmla="*/ 3722700 h 4096261"/>
                <a:gd name="connsiteX107" fmla="*/ 3541937 w 4215960"/>
                <a:gd name="connsiteY107" fmla="*/ 3698887 h 4096261"/>
                <a:gd name="connsiteX108" fmla="*/ 3540350 w 4215960"/>
                <a:gd name="connsiteY108" fmla="*/ 3689363 h 4096261"/>
                <a:gd name="connsiteX109" fmla="*/ 3527649 w 4215960"/>
                <a:gd name="connsiteY109" fmla="*/ 3651264 h 4096261"/>
                <a:gd name="connsiteX110" fmla="*/ 3533999 w 4215960"/>
                <a:gd name="connsiteY110" fmla="*/ 3603638 h 4096261"/>
                <a:gd name="connsiteX111" fmla="*/ 3545112 w 4215960"/>
                <a:gd name="connsiteY111" fmla="*/ 3548075 h 4096261"/>
                <a:gd name="connsiteX112" fmla="*/ 3507012 w 4215960"/>
                <a:gd name="connsiteY112" fmla="*/ 3517913 h 4096261"/>
                <a:gd name="connsiteX113" fmla="*/ 3540349 w 4215960"/>
                <a:gd name="connsiteY113" fmla="*/ 3508388 h 4096261"/>
                <a:gd name="connsiteX114" fmla="*/ 3518124 w 4215960"/>
                <a:gd name="connsiteY114" fmla="*/ 3471875 h 4096261"/>
                <a:gd name="connsiteX115" fmla="*/ 3556225 w 4215960"/>
                <a:gd name="connsiteY115" fmla="*/ 3467114 h 4096261"/>
                <a:gd name="connsiteX116" fmla="*/ 3562574 w 4215960"/>
                <a:gd name="connsiteY116" fmla="*/ 3433775 h 4096261"/>
                <a:gd name="connsiteX117" fmla="*/ 3624488 w 4215960"/>
                <a:gd name="connsiteY117" fmla="*/ 3443302 h 4096261"/>
                <a:gd name="connsiteX118" fmla="*/ 3657601 w 4215960"/>
                <a:gd name="connsiteY118" fmla="*/ 3458494 h 4096261"/>
                <a:gd name="connsiteX119" fmla="*/ 3623808 w 4215960"/>
                <a:gd name="connsiteY119" fmla="*/ 3499542 h 4096261"/>
                <a:gd name="connsiteX120" fmla="*/ 3662816 w 4215960"/>
                <a:gd name="connsiteY120" fmla="*/ 3607038 h 4096261"/>
                <a:gd name="connsiteX121" fmla="*/ 3715203 w 4215960"/>
                <a:gd name="connsiteY121" fmla="*/ 3638336 h 4096261"/>
                <a:gd name="connsiteX122" fmla="*/ 3767137 w 4215960"/>
                <a:gd name="connsiteY122" fmla="*/ 3596154 h 4096261"/>
                <a:gd name="connsiteX123" fmla="*/ 3852862 w 4215960"/>
                <a:gd name="connsiteY123" fmla="*/ 3547621 h 4096261"/>
                <a:gd name="connsiteX124" fmla="*/ 3835626 w 4215960"/>
                <a:gd name="connsiteY124" fmla="*/ 3458720 h 4096261"/>
                <a:gd name="connsiteX125" fmla="*/ 3912960 w 4215960"/>
                <a:gd name="connsiteY125" fmla="*/ 3326051 h 4096261"/>
                <a:gd name="connsiteX126" fmla="*/ 4205514 w 4215960"/>
                <a:gd name="connsiteY126" fmla="*/ 2992903 h 4096261"/>
                <a:gd name="connsiteX127" fmla="*/ 4124097 w 4215960"/>
                <a:gd name="connsiteY127" fmla="*/ 2983831 h 4096261"/>
                <a:gd name="connsiteX128" fmla="*/ 4128634 w 4215960"/>
                <a:gd name="connsiteY128" fmla="*/ 2891983 h 4096261"/>
                <a:gd name="connsiteX129" fmla="*/ 4079647 w 4215960"/>
                <a:gd name="connsiteY129" fmla="*/ 2866811 h 4096261"/>
                <a:gd name="connsiteX130" fmla="*/ 3995510 w 4215960"/>
                <a:gd name="connsiteY130" fmla="*/ 2898333 h 4096261"/>
                <a:gd name="connsiteX131" fmla="*/ 3958771 w 4215960"/>
                <a:gd name="connsiteY131" fmla="*/ 2862048 h 4096261"/>
                <a:gd name="connsiteX132" fmla="*/ 4003448 w 4215960"/>
                <a:gd name="connsiteY132" fmla="*/ 2839143 h 4096261"/>
                <a:gd name="connsiteX133" fmla="*/ 3874181 w 4215960"/>
                <a:gd name="connsiteY133" fmla="*/ 2625964 h 4096261"/>
                <a:gd name="connsiteX134" fmla="*/ 3889147 w 4215960"/>
                <a:gd name="connsiteY134" fmla="*/ 2595801 h 4096261"/>
                <a:gd name="connsiteX135" fmla="*/ 3865562 w 4215960"/>
                <a:gd name="connsiteY135" fmla="*/ 2480141 h 4096261"/>
                <a:gd name="connsiteX136" fmla="*/ 3706813 w 4215960"/>
                <a:gd name="connsiteY136" fmla="*/ 2469255 h 4096261"/>
                <a:gd name="connsiteX137" fmla="*/ 3673475 w 4215960"/>
                <a:gd name="connsiteY137" fmla="*/ 2518013 h 4096261"/>
                <a:gd name="connsiteX138" fmla="*/ 3584575 w 4215960"/>
                <a:gd name="connsiteY138" fmla="*/ 2532529 h 4096261"/>
                <a:gd name="connsiteX139" fmla="*/ 3590925 w 4215960"/>
                <a:gd name="connsiteY139" fmla="*/ 2510530 h 4096261"/>
                <a:gd name="connsiteX140" fmla="*/ 3537403 w 4215960"/>
                <a:gd name="connsiteY140" fmla="*/ 2494429 h 4096261"/>
                <a:gd name="connsiteX141" fmla="*/ 3512684 w 4215960"/>
                <a:gd name="connsiteY141" fmla="*/ 2329328 h 4096261"/>
                <a:gd name="connsiteX142" fmla="*/ 3232377 w 4215960"/>
                <a:gd name="connsiteY142" fmla="*/ 2262653 h 4096261"/>
                <a:gd name="connsiteX143" fmla="*/ 3096078 w 4215960"/>
                <a:gd name="connsiteY143" fmla="*/ 2305969 h 4096261"/>
                <a:gd name="connsiteX144" fmla="*/ 2964089 w 4215960"/>
                <a:gd name="connsiteY144" fmla="*/ 2298485 h 4096261"/>
                <a:gd name="connsiteX145" fmla="*/ 2831646 w 4215960"/>
                <a:gd name="connsiteY145" fmla="*/ 2187587 h 4096261"/>
                <a:gd name="connsiteX146" fmla="*/ 2618468 w 4215960"/>
                <a:gd name="connsiteY146" fmla="*/ 1884374 h 4096261"/>
                <a:gd name="connsiteX147" fmla="*/ 2220006 w 4215960"/>
                <a:gd name="connsiteY147" fmla="*/ 1744901 h 4096261"/>
                <a:gd name="connsiteX148" fmla="*/ 1983468 w 4215960"/>
                <a:gd name="connsiteY148" fmla="*/ 1431937 h 4096261"/>
                <a:gd name="connsiteX149" fmla="*/ 2017259 w 4215960"/>
                <a:gd name="connsiteY149" fmla="*/ 1406991 h 4096261"/>
                <a:gd name="connsiteX150" fmla="*/ 2076903 w 4215960"/>
                <a:gd name="connsiteY150" fmla="*/ 1489994 h 4096261"/>
                <a:gd name="connsiteX151" fmla="*/ 2097087 w 4215960"/>
                <a:gd name="connsiteY151" fmla="*/ 1472531 h 4096261"/>
                <a:gd name="connsiteX152" fmla="*/ 2140177 w 4215960"/>
                <a:gd name="connsiteY152" fmla="*/ 1503375 h 4096261"/>
                <a:gd name="connsiteX153" fmla="*/ 2228850 w 4215960"/>
                <a:gd name="connsiteY153" fmla="*/ 1449626 h 4096261"/>
                <a:gd name="connsiteX154" fmla="*/ 2244952 w 4215960"/>
                <a:gd name="connsiteY154" fmla="*/ 1429216 h 4096261"/>
                <a:gd name="connsiteX155" fmla="*/ 2303235 w 4215960"/>
                <a:gd name="connsiteY155" fmla="*/ 1429442 h 4096261"/>
                <a:gd name="connsiteX156" fmla="*/ 2319338 w 4215960"/>
                <a:gd name="connsiteY156" fmla="*/ 1396332 h 4096261"/>
                <a:gd name="connsiteX157" fmla="*/ 2300514 w 4215960"/>
                <a:gd name="connsiteY157" fmla="*/ 1370705 h 4096261"/>
                <a:gd name="connsiteX158" fmla="*/ 2233386 w 4215960"/>
                <a:gd name="connsiteY158" fmla="*/ 1390662 h 4096261"/>
                <a:gd name="connsiteX159" fmla="*/ 2211614 w 4215960"/>
                <a:gd name="connsiteY159" fmla="*/ 1337141 h 4096261"/>
                <a:gd name="connsiteX160" fmla="*/ 2232932 w 4215960"/>
                <a:gd name="connsiteY160" fmla="*/ 1307431 h 4096261"/>
                <a:gd name="connsiteX161" fmla="*/ 2176462 w 4215960"/>
                <a:gd name="connsiteY161" fmla="*/ 1204017 h 4096261"/>
                <a:gd name="connsiteX162" fmla="*/ 2127931 w 4215960"/>
                <a:gd name="connsiteY162" fmla="*/ 1242798 h 4096261"/>
                <a:gd name="connsiteX163" fmla="*/ 2038576 w 4215960"/>
                <a:gd name="connsiteY163" fmla="*/ 1188142 h 4096261"/>
                <a:gd name="connsiteX164" fmla="*/ 2090510 w 4215960"/>
                <a:gd name="connsiteY164" fmla="*/ 1095613 h 4096261"/>
                <a:gd name="connsiteX165" fmla="*/ 2047648 w 4215960"/>
                <a:gd name="connsiteY165" fmla="*/ 974510 h 4096261"/>
                <a:gd name="connsiteX166" fmla="*/ 2062389 w 4215960"/>
                <a:gd name="connsiteY166" fmla="*/ 850458 h 4096261"/>
                <a:gd name="connsiteX167" fmla="*/ 2157639 w 4215960"/>
                <a:gd name="connsiteY167" fmla="*/ 776753 h 4096261"/>
                <a:gd name="connsiteX168" fmla="*/ 2262868 w 4215960"/>
                <a:gd name="connsiteY168" fmla="*/ 754301 h 4096261"/>
                <a:gd name="connsiteX169" fmla="*/ 2199821 w 4215960"/>
                <a:gd name="connsiteY169" fmla="*/ 664494 h 4096261"/>
                <a:gd name="connsiteX170" fmla="*/ 2182585 w 4215960"/>
                <a:gd name="connsiteY170" fmla="*/ 709171 h 4096261"/>
                <a:gd name="connsiteX171" fmla="*/ 2139270 w 4215960"/>
                <a:gd name="connsiteY171" fmla="*/ 662000 h 4096261"/>
                <a:gd name="connsiteX172" fmla="*/ 2160588 w 4215960"/>
                <a:gd name="connsiteY172" fmla="*/ 576728 h 4096261"/>
                <a:gd name="connsiteX173" fmla="*/ 2233612 w 4215960"/>
                <a:gd name="connsiteY173" fmla="*/ 479437 h 4096261"/>
                <a:gd name="connsiteX174" fmla="*/ 2216603 w 4215960"/>
                <a:gd name="connsiteY174" fmla="*/ 372848 h 4096261"/>
                <a:gd name="connsiteX175" fmla="*/ 2045381 w 4215960"/>
                <a:gd name="connsiteY175" fmla="*/ 382599 h 4096261"/>
                <a:gd name="connsiteX176" fmla="*/ 2026103 w 4215960"/>
                <a:gd name="connsiteY176" fmla="*/ 425236 h 4096261"/>
                <a:gd name="connsiteX177" fmla="*/ 1993900 w 4215960"/>
                <a:gd name="connsiteY177" fmla="*/ 357653 h 4096261"/>
                <a:gd name="connsiteX178" fmla="*/ 1964190 w 4215960"/>
                <a:gd name="connsiteY178" fmla="*/ 398021 h 4096261"/>
                <a:gd name="connsiteX179" fmla="*/ 1778681 w 4215960"/>
                <a:gd name="connsiteY179" fmla="*/ 431585 h 4096261"/>
                <a:gd name="connsiteX0" fmla="*/ 1778681 w 4215960"/>
                <a:gd name="connsiteY0" fmla="*/ 438646 h 4103322"/>
                <a:gd name="connsiteX1" fmla="*/ 1452562 w 4215960"/>
                <a:gd name="connsiteY1" fmla="*/ 280803 h 4103322"/>
                <a:gd name="connsiteX2" fmla="*/ 1492474 w 4215960"/>
                <a:gd name="connsiteY2" fmla="*/ 130898 h 4103322"/>
                <a:gd name="connsiteX3" fmla="*/ 1438500 w 4215960"/>
                <a:gd name="connsiteY3" fmla="*/ 121373 h 4103322"/>
                <a:gd name="connsiteX4" fmla="*/ 1435325 w 4215960"/>
                <a:gd name="connsiteY4" fmla="*/ 92799 h 4103322"/>
                <a:gd name="connsiteX5" fmla="*/ 1479775 w 4215960"/>
                <a:gd name="connsiteY5" fmla="*/ 100736 h 4103322"/>
                <a:gd name="connsiteX6" fmla="*/ 1422625 w 4215960"/>
                <a:gd name="connsiteY6" fmla="*/ 13423 h 4103322"/>
                <a:gd name="connsiteX7" fmla="*/ 1433737 w 4215960"/>
                <a:gd name="connsiteY7" fmla="*/ 53111 h 4103322"/>
                <a:gd name="connsiteX8" fmla="*/ 1381349 w 4215960"/>
                <a:gd name="connsiteY8" fmla="*/ 18186 h 4103322"/>
                <a:gd name="connsiteX9" fmla="*/ 1386112 w 4215960"/>
                <a:gd name="connsiteY9" fmla="*/ 22949 h 4103322"/>
                <a:gd name="connsiteX10" fmla="*/ 1135287 w 4215960"/>
                <a:gd name="connsiteY10" fmla="*/ 292823 h 4103322"/>
                <a:gd name="connsiteX11" fmla="*/ 868587 w 4215960"/>
                <a:gd name="connsiteY11" fmla="*/ 326160 h 4103322"/>
                <a:gd name="connsiteX12" fmla="*/ 362857 w 4215960"/>
                <a:gd name="connsiteY12" fmla="*/ 527319 h 4103322"/>
                <a:gd name="connsiteX13" fmla="*/ 312057 w 4215960"/>
                <a:gd name="connsiteY13" fmla="*/ 541834 h 4103322"/>
                <a:gd name="connsiteX14" fmla="*/ 239485 w 4215960"/>
                <a:gd name="connsiteY14" fmla="*/ 592634 h 4103322"/>
                <a:gd name="connsiteX15" fmla="*/ 210457 w 4215960"/>
                <a:gd name="connsiteY15" fmla="*/ 599891 h 4103322"/>
                <a:gd name="connsiteX16" fmla="*/ 159657 w 4215960"/>
                <a:gd name="connsiteY16" fmla="*/ 628919 h 4103322"/>
                <a:gd name="connsiteX17" fmla="*/ 130628 w 4215960"/>
                <a:gd name="connsiteY17" fmla="*/ 657948 h 4103322"/>
                <a:gd name="connsiteX18" fmla="*/ 108857 w 4215960"/>
                <a:gd name="connsiteY18" fmla="*/ 679719 h 4103322"/>
                <a:gd name="connsiteX19" fmla="*/ 94343 w 4215960"/>
                <a:gd name="connsiteY19" fmla="*/ 694234 h 4103322"/>
                <a:gd name="connsiteX20" fmla="*/ 43543 w 4215960"/>
                <a:gd name="connsiteY20" fmla="*/ 774062 h 4103322"/>
                <a:gd name="connsiteX21" fmla="*/ 14514 w 4215960"/>
                <a:gd name="connsiteY21" fmla="*/ 853891 h 4103322"/>
                <a:gd name="connsiteX22" fmla="*/ 0 w 4215960"/>
                <a:gd name="connsiteY22" fmla="*/ 911948 h 4103322"/>
                <a:gd name="connsiteX23" fmla="*/ 7257 w 4215960"/>
                <a:gd name="connsiteY23" fmla="*/ 1884405 h 4103322"/>
                <a:gd name="connsiteX24" fmla="*/ 29028 w 4215960"/>
                <a:gd name="connsiteY24" fmla="*/ 1986005 h 4103322"/>
                <a:gd name="connsiteX25" fmla="*/ 43543 w 4215960"/>
                <a:gd name="connsiteY25" fmla="*/ 2022291 h 4103322"/>
                <a:gd name="connsiteX26" fmla="*/ 58057 w 4215960"/>
                <a:gd name="connsiteY26" fmla="*/ 2087605 h 4103322"/>
                <a:gd name="connsiteX27" fmla="*/ 79828 w 4215960"/>
                <a:gd name="connsiteY27" fmla="*/ 2138405 h 4103322"/>
                <a:gd name="connsiteX28" fmla="*/ 116114 w 4215960"/>
                <a:gd name="connsiteY28" fmla="*/ 2254519 h 4103322"/>
                <a:gd name="connsiteX29" fmla="*/ 137885 w 4215960"/>
                <a:gd name="connsiteY29" fmla="*/ 2319834 h 4103322"/>
                <a:gd name="connsiteX30" fmla="*/ 145143 w 4215960"/>
                <a:gd name="connsiteY30" fmla="*/ 2341605 h 4103322"/>
                <a:gd name="connsiteX31" fmla="*/ 166914 w 4215960"/>
                <a:gd name="connsiteY31" fmla="*/ 2385148 h 4103322"/>
                <a:gd name="connsiteX32" fmla="*/ 188685 w 4215960"/>
                <a:gd name="connsiteY32" fmla="*/ 2435948 h 4103322"/>
                <a:gd name="connsiteX33" fmla="*/ 195943 w 4215960"/>
                <a:gd name="connsiteY33" fmla="*/ 2464977 h 4103322"/>
                <a:gd name="connsiteX34" fmla="*/ 232228 w 4215960"/>
                <a:gd name="connsiteY34" fmla="*/ 2515777 h 4103322"/>
                <a:gd name="connsiteX35" fmla="*/ 254000 w 4215960"/>
                <a:gd name="connsiteY35" fmla="*/ 2573834 h 4103322"/>
                <a:gd name="connsiteX36" fmla="*/ 275771 w 4215960"/>
                <a:gd name="connsiteY36" fmla="*/ 2595605 h 4103322"/>
                <a:gd name="connsiteX37" fmla="*/ 312057 w 4215960"/>
                <a:gd name="connsiteY37" fmla="*/ 2668177 h 4103322"/>
                <a:gd name="connsiteX38" fmla="*/ 348343 w 4215960"/>
                <a:gd name="connsiteY38" fmla="*/ 2718977 h 4103322"/>
                <a:gd name="connsiteX39" fmla="*/ 355600 w 4215960"/>
                <a:gd name="connsiteY39" fmla="*/ 2740748 h 4103322"/>
                <a:gd name="connsiteX40" fmla="*/ 406400 w 4215960"/>
                <a:gd name="connsiteY40" fmla="*/ 2806062 h 4103322"/>
                <a:gd name="connsiteX41" fmla="*/ 435428 w 4215960"/>
                <a:gd name="connsiteY41" fmla="*/ 2871377 h 4103322"/>
                <a:gd name="connsiteX42" fmla="*/ 457200 w 4215960"/>
                <a:gd name="connsiteY42" fmla="*/ 2900405 h 4103322"/>
                <a:gd name="connsiteX43" fmla="*/ 471714 w 4215960"/>
                <a:gd name="connsiteY43" fmla="*/ 2958462 h 4103322"/>
                <a:gd name="connsiteX44" fmla="*/ 478971 w 4215960"/>
                <a:gd name="connsiteY44" fmla="*/ 2980234 h 4103322"/>
                <a:gd name="connsiteX45" fmla="*/ 486228 w 4215960"/>
                <a:gd name="connsiteY45" fmla="*/ 3009262 h 4103322"/>
                <a:gd name="connsiteX46" fmla="*/ 493485 w 4215960"/>
                <a:gd name="connsiteY46" fmla="*/ 3074577 h 4103322"/>
                <a:gd name="connsiteX47" fmla="*/ 515257 w 4215960"/>
                <a:gd name="connsiteY47" fmla="*/ 3132634 h 4103322"/>
                <a:gd name="connsiteX48" fmla="*/ 544285 w 4215960"/>
                <a:gd name="connsiteY48" fmla="*/ 3176177 h 4103322"/>
                <a:gd name="connsiteX49" fmla="*/ 573314 w 4215960"/>
                <a:gd name="connsiteY49" fmla="*/ 3226977 h 4103322"/>
                <a:gd name="connsiteX50" fmla="*/ 602343 w 4215960"/>
                <a:gd name="connsiteY50" fmla="*/ 3248748 h 4103322"/>
                <a:gd name="connsiteX51" fmla="*/ 645885 w 4215960"/>
                <a:gd name="connsiteY51" fmla="*/ 3292291 h 4103322"/>
                <a:gd name="connsiteX52" fmla="*/ 674914 w 4215960"/>
                <a:gd name="connsiteY52" fmla="*/ 3314062 h 4103322"/>
                <a:gd name="connsiteX53" fmla="*/ 711200 w 4215960"/>
                <a:gd name="connsiteY53" fmla="*/ 3357605 h 4103322"/>
                <a:gd name="connsiteX54" fmla="*/ 740228 w 4215960"/>
                <a:gd name="connsiteY54" fmla="*/ 3379377 h 4103322"/>
                <a:gd name="connsiteX55" fmla="*/ 812800 w 4215960"/>
                <a:gd name="connsiteY55" fmla="*/ 3444691 h 4103322"/>
                <a:gd name="connsiteX56" fmla="*/ 849085 w 4215960"/>
                <a:gd name="connsiteY56" fmla="*/ 3488234 h 4103322"/>
                <a:gd name="connsiteX57" fmla="*/ 870857 w 4215960"/>
                <a:gd name="connsiteY57" fmla="*/ 3502748 h 4103322"/>
                <a:gd name="connsiteX58" fmla="*/ 907143 w 4215960"/>
                <a:gd name="connsiteY58" fmla="*/ 3546291 h 4103322"/>
                <a:gd name="connsiteX59" fmla="*/ 936171 w 4215960"/>
                <a:gd name="connsiteY59" fmla="*/ 3568062 h 4103322"/>
                <a:gd name="connsiteX60" fmla="*/ 1030514 w 4215960"/>
                <a:gd name="connsiteY60" fmla="*/ 3611605 h 4103322"/>
                <a:gd name="connsiteX61" fmla="*/ 1480457 w 4215960"/>
                <a:gd name="connsiteY61" fmla="*/ 3597091 h 4103322"/>
                <a:gd name="connsiteX62" fmla="*/ 1531257 w 4215960"/>
                <a:gd name="connsiteY62" fmla="*/ 3582577 h 4103322"/>
                <a:gd name="connsiteX63" fmla="*/ 1618343 w 4215960"/>
                <a:gd name="connsiteY63" fmla="*/ 3575319 h 4103322"/>
                <a:gd name="connsiteX64" fmla="*/ 1698171 w 4215960"/>
                <a:gd name="connsiteY64" fmla="*/ 3560805 h 4103322"/>
                <a:gd name="connsiteX65" fmla="*/ 1756228 w 4215960"/>
                <a:gd name="connsiteY65" fmla="*/ 3553548 h 4103322"/>
                <a:gd name="connsiteX66" fmla="*/ 1785257 w 4215960"/>
                <a:gd name="connsiteY66" fmla="*/ 3539034 h 4103322"/>
                <a:gd name="connsiteX67" fmla="*/ 1850571 w 4215960"/>
                <a:gd name="connsiteY67" fmla="*/ 3517262 h 4103322"/>
                <a:gd name="connsiteX68" fmla="*/ 1886857 w 4215960"/>
                <a:gd name="connsiteY68" fmla="*/ 3502748 h 4103322"/>
                <a:gd name="connsiteX69" fmla="*/ 1988457 w 4215960"/>
                <a:gd name="connsiteY69" fmla="*/ 3488234 h 4103322"/>
                <a:gd name="connsiteX70" fmla="*/ 2017485 w 4215960"/>
                <a:gd name="connsiteY70" fmla="*/ 3480977 h 4103322"/>
                <a:gd name="connsiteX71" fmla="*/ 2637971 w 4215960"/>
                <a:gd name="connsiteY71" fmla="*/ 3827731 h 4103322"/>
                <a:gd name="connsiteX72" fmla="*/ 2724375 w 4215960"/>
                <a:gd name="connsiteY72" fmla="*/ 4013921 h 4103322"/>
                <a:gd name="connsiteX73" fmla="*/ 2784700 w 4215960"/>
                <a:gd name="connsiteY73" fmla="*/ 4072659 h 4103322"/>
                <a:gd name="connsiteX74" fmla="*/ 2795812 w 4215960"/>
                <a:gd name="connsiteY74" fmla="*/ 4042496 h 4103322"/>
                <a:gd name="connsiteX75" fmla="*/ 2841850 w 4215960"/>
                <a:gd name="connsiteY75" fmla="*/ 4015508 h 4103322"/>
                <a:gd name="connsiteX76" fmla="*/ 2892650 w 4215960"/>
                <a:gd name="connsiteY76" fmla="*/ 4088534 h 4103322"/>
                <a:gd name="connsiteX77" fmla="*/ 2941863 w 4215960"/>
                <a:gd name="connsiteY77" fmla="*/ 4091709 h 4103322"/>
                <a:gd name="connsiteX78" fmla="*/ 2897412 w 4215960"/>
                <a:gd name="connsiteY78" fmla="*/ 3998047 h 4103322"/>
                <a:gd name="connsiteX79" fmla="*/ 2854550 w 4215960"/>
                <a:gd name="connsiteY79" fmla="*/ 3929784 h 4103322"/>
                <a:gd name="connsiteX80" fmla="*/ 2897413 w 4215960"/>
                <a:gd name="connsiteY80" fmla="*/ 3913908 h 4103322"/>
                <a:gd name="connsiteX81" fmla="*/ 2878362 w 4215960"/>
                <a:gd name="connsiteY81" fmla="*/ 3872634 h 4103322"/>
                <a:gd name="connsiteX82" fmla="*/ 2930750 w 4215960"/>
                <a:gd name="connsiteY82" fmla="*/ 3882159 h 4103322"/>
                <a:gd name="connsiteX83" fmla="*/ 2910113 w 4215960"/>
                <a:gd name="connsiteY83" fmla="*/ 3848821 h 4103322"/>
                <a:gd name="connsiteX84" fmla="*/ 2931432 w 4215960"/>
                <a:gd name="connsiteY84" fmla="*/ 3832267 h 4103322"/>
                <a:gd name="connsiteX85" fmla="*/ 3052535 w 4215960"/>
                <a:gd name="connsiteY85" fmla="*/ 3917540 h 4103322"/>
                <a:gd name="connsiteX86" fmla="*/ 3087912 w 4215960"/>
                <a:gd name="connsiteY86" fmla="*/ 3904383 h 4103322"/>
                <a:gd name="connsiteX87" fmla="*/ 3140299 w 4215960"/>
                <a:gd name="connsiteY87" fmla="*/ 3969472 h 4103322"/>
                <a:gd name="connsiteX88" fmla="*/ 3160937 w 4215960"/>
                <a:gd name="connsiteY88" fmla="*/ 4028209 h 4103322"/>
                <a:gd name="connsiteX89" fmla="*/ 3268887 w 4215960"/>
                <a:gd name="connsiteY89" fmla="*/ 4047258 h 4103322"/>
                <a:gd name="connsiteX90" fmla="*/ 3208563 w 4215960"/>
                <a:gd name="connsiteY90" fmla="*/ 3980583 h 4103322"/>
                <a:gd name="connsiteX91" fmla="*/ 3205387 w 4215960"/>
                <a:gd name="connsiteY91" fmla="*/ 3912321 h 4103322"/>
                <a:gd name="connsiteX92" fmla="*/ 3259362 w 4215960"/>
                <a:gd name="connsiteY92" fmla="*/ 3967884 h 4103322"/>
                <a:gd name="connsiteX93" fmla="*/ 3308575 w 4215960"/>
                <a:gd name="connsiteY93" fmla="*/ 3972646 h 4103322"/>
                <a:gd name="connsiteX94" fmla="*/ 3302225 w 4215960"/>
                <a:gd name="connsiteY94" fmla="*/ 3923434 h 4103322"/>
                <a:gd name="connsiteX95" fmla="*/ 3362550 w 4215960"/>
                <a:gd name="connsiteY95" fmla="*/ 3928196 h 4103322"/>
                <a:gd name="connsiteX96" fmla="*/ 3424462 w 4215960"/>
                <a:gd name="connsiteY96" fmla="*/ 3971058 h 4103322"/>
                <a:gd name="connsiteX97" fmla="*/ 3456212 w 4215960"/>
                <a:gd name="connsiteY97" fmla="*/ 3958359 h 4103322"/>
                <a:gd name="connsiteX98" fmla="*/ 3449863 w 4215960"/>
                <a:gd name="connsiteY98" fmla="*/ 3923434 h 4103322"/>
                <a:gd name="connsiteX99" fmla="*/ 3491138 w 4215960"/>
                <a:gd name="connsiteY99" fmla="*/ 3899622 h 4103322"/>
                <a:gd name="connsiteX100" fmla="*/ 3575275 w 4215960"/>
                <a:gd name="connsiteY100" fmla="*/ 3956772 h 4103322"/>
                <a:gd name="connsiteX101" fmla="*/ 3592738 w 4215960"/>
                <a:gd name="connsiteY101" fmla="*/ 3855174 h 4103322"/>
                <a:gd name="connsiteX102" fmla="*/ 3567338 w 4215960"/>
                <a:gd name="connsiteY102" fmla="*/ 3832948 h 4103322"/>
                <a:gd name="connsiteX103" fmla="*/ 3494312 w 4215960"/>
                <a:gd name="connsiteY103" fmla="*/ 3790085 h 4103322"/>
                <a:gd name="connsiteX104" fmla="*/ 3516537 w 4215960"/>
                <a:gd name="connsiteY104" fmla="*/ 3764686 h 4103322"/>
                <a:gd name="connsiteX105" fmla="*/ 3537175 w 4215960"/>
                <a:gd name="connsiteY105" fmla="*/ 3742460 h 4103322"/>
                <a:gd name="connsiteX106" fmla="*/ 3591150 w 4215960"/>
                <a:gd name="connsiteY106" fmla="*/ 3774211 h 4103322"/>
                <a:gd name="connsiteX107" fmla="*/ 3597500 w 4215960"/>
                <a:gd name="connsiteY107" fmla="*/ 3729761 h 4103322"/>
                <a:gd name="connsiteX108" fmla="*/ 3541937 w 4215960"/>
                <a:gd name="connsiteY108" fmla="*/ 3705948 h 4103322"/>
                <a:gd name="connsiteX109" fmla="*/ 3540350 w 4215960"/>
                <a:gd name="connsiteY109" fmla="*/ 3696424 h 4103322"/>
                <a:gd name="connsiteX110" fmla="*/ 3527649 w 4215960"/>
                <a:gd name="connsiteY110" fmla="*/ 3658325 h 4103322"/>
                <a:gd name="connsiteX111" fmla="*/ 3533999 w 4215960"/>
                <a:gd name="connsiteY111" fmla="*/ 3610699 h 4103322"/>
                <a:gd name="connsiteX112" fmla="*/ 3545112 w 4215960"/>
                <a:gd name="connsiteY112" fmla="*/ 3555136 h 4103322"/>
                <a:gd name="connsiteX113" fmla="*/ 3507012 w 4215960"/>
                <a:gd name="connsiteY113" fmla="*/ 3524974 h 4103322"/>
                <a:gd name="connsiteX114" fmla="*/ 3540349 w 4215960"/>
                <a:gd name="connsiteY114" fmla="*/ 3515449 h 4103322"/>
                <a:gd name="connsiteX115" fmla="*/ 3518124 w 4215960"/>
                <a:gd name="connsiteY115" fmla="*/ 3478936 h 4103322"/>
                <a:gd name="connsiteX116" fmla="*/ 3556225 w 4215960"/>
                <a:gd name="connsiteY116" fmla="*/ 3474175 h 4103322"/>
                <a:gd name="connsiteX117" fmla="*/ 3562574 w 4215960"/>
                <a:gd name="connsiteY117" fmla="*/ 3440836 h 4103322"/>
                <a:gd name="connsiteX118" fmla="*/ 3624488 w 4215960"/>
                <a:gd name="connsiteY118" fmla="*/ 3450363 h 4103322"/>
                <a:gd name="connsiteX119" fmla="*/ 3657601 w 4215960"/>
                <a:gd name="connsiteY119" fmla="*/ 3465555 h 4103322"/>
                <a:gd name="connsiteX120" fmla="*/ 3623808 w 4215960"/>
                <a:gd name="connsiteY120" fmla="*/ 3506603 h 4103322"/>
                <a:gd name="connsiteX121" fmla="*/ 3662816 w 4215960"/>
                <a:gd name="connsiteY121" fmla="*/ 3614099 h 4103322"/>
                <a:gd name="connsiteX122" fmla="*/ 3715203 w 4215960"/>
                <a:gd name="connsiteY122" fmla="*/ 3645397 h 4103322"/>
                <a:gd name="connsiteX123" fmla="*/ 3767137 w 4215960"/>
                <a:gd name="connsiteY123" fmla="*/ 3603215 h 4103322"/>
                <a:gd name="connsiteX124" fmla="*/ 3852862 w 4215960"/>
                <a:gd name="connsiteY124" fmla="*/ 3554682 h 4103322"/>
                <a:gd name="connsiteX125" fmla="*/ 3835626 w 4215960"/>
                <a:gd name="connsiteY125" fmla="*/ 3465781 h 4103322"/>
                <a:gd name="connsiteX126" fmla="*/ 3912960 w 4215960"/>
                <a:gd name="connsiteY126" fmla="*/ 3333112 h 4103322"/>
                <a:gd name="connsiteX127" fmla="*/ 4205514 w 4215960"/>
                <a:gd name="connsiteY127" fmla="*/ 2999964 h 4103322"/>
                <a:gd name="connsiteX128" fmla="*/ 4124097 w 4215960"/>
                <a:gd name="connsiteY128" fmla="*/ 2990892 h 4103322"/>
                <a:gd name="connsiteX129" fmla="*/ 4128634 w 4215960"/>
                <a:gd name="connsiteY129" fmla="*/ 2899044 h 4103322"/>
                <a:gd name="connsiteX130" fmla="*/ 4079647 w 4215960"/>
                <a:gd name="connsiteY130" fmla="*/ 2873872 h 4103322"/>
                <a:gd name="connsiteX131" fmla="*/ 3995510 w 4215960"/>
                <a:gd name="connsiteY131" fmla="*/ 2905394 h 4103322"/>
                <a:gd name="connsiteX132" fmla="*/ 3958771 w 4215960"/>
                <a:gd name="connsiteY132" fmla="*/ 2869109 h 4103322"/>
                <a:gd name="connsiteX133" fmla="*/ 4003448 w 4215960"/>
                <a:gd name="connsiteY133" fmla="*/ 2846204 h 4103322"/>
                <a:gd name="connsiteX134" fmla="*/ 3874181 w 4215960"/>
                <a:gd name="connsiteY134" fmla="*/ 2633025 h 4103322"/>
                <a:gd name="connsiteX135" fmla="*/ 3889147 w 4215960"/>
                <a:gd name="connsiteY135" fmla="*/ 2602862 h 4103322"/>
                <a:gd name="connsiteX136" fmla="*/ 3865562 w 4215960"/>
                <a:gd name="connsiteY136" fmla="*/ 2487202 h 4103322"/>
                <a:gd name="connsiteX137" fmla="*/ 3706813 w 4215960"/>
                <a:gd name="connsiteY137" fmla="*/ 2476316 h 4103322"/>
                <a:gd name="connsiteX138" fmla="*/ 3673475 w 4215960"/>
                <a:gd name="connsiteY138" fmla="*/ 2525074 h 4103322"/>
                <a:gd name="connsiteX139" fmla="*/ 3584575 w 4215960"/>
                <a:gd name="connsiteY139" fmla="*/ 2539590 h 4103322"/>
                <a:gd name="connsiteX140" fmla="*/ 3590925 w 4215960"/>
                <a:gd name="connsiteY140" fmla="*/ 2517591 h 4103322"/>
                <a:gd name="connsiteX141" fmla="*/ 3537403 w 4215960"/>
                <a:gd name="connsiteY141" fmla="*/ 2501490 h 4103322"/>
                <a:gd name="connsiteX142" fmla="*/ 3512684 w 4215960"/>
                <a:gd name="connsiteY142" fmla="*/ 2336389 h 4103322"/>
                <a:gd name="connsiteX143" fmla="*/ 3232377 w 4215960"/>
                <a:gd name="connsiteY143" fmla="*/ 2269714 h 4103322"/>
                <a:gd name="connsiteX144" fmla="*/ 3096078 w 4215960"/>
                <a:gd name="connsiteY144" fmla="*/ 2313030 h 4103322"/>
                <a:gd name="connsiteX145" fmla="*/ 2964089 w 4215960"/>
                <a:gd name="connsiteY145" fmla="*/ 2305546 h 4103322"/>
                <a:gd name="connsiteX146" fmla="*/ 2831646 w 4215960"/>
                <a:gd name="connsiteY146" fmla="*/ 2194648 h 4103322"/>
                <a:gd name="connsiteX147" fmla="*/ 2618468 w 4215960"/>
                <a:gd name="connsiteY147" fmla="*/ 1891435 h 4103322"/>
                <a:gd name="connsiteX148" fmla="*/ 2220006 w 4215960"/>
                <a:gd name="connsiteY148" fmla="*/ 1751962 h 4103322"/>
                <a:gd name="connsiteX149" fmla="*/ 1983468 w 4215960"/>
                <a:gd name="connsiteY149" fmla="*/ 1438998 h 4103322"/>
                <a:gd name="connsiteX150" fmla="*/ 2017259 w 4215960"/>
                <a:gd name="connsiteY150" fmla="*/ 1414052 h 4103322"/>
                <a:gd name="connsiteX151" fmla="*/ 2076903 w 4215960"/>
                <a:gd name="connsiteY151" fmla="*/ 1497055 h 4103322"/>
                <a:gd name="connsiteX152" fmla="*/ 2097087 w 4215960"/>
                <a:gd name="connsiteY152" fmla="*/ 1479592 h 4103322"/>
                <a:gd name="connsiteX153" fmla="*/ 2140177 w 4215960"/>
                <a:gd name="connsiteY153" fmla="*/ 1510436 h 4103322"/>
                <a:gd name="connsiteX154" fmla="*/ 2228850 w 4215960"/>
                <a:gd name="connsiteY154" fmla="*/ 1456687 h 4103322"/>
                <a:gd name="connsiteX155" fmla="*/ 2244952 w 4215960"/>
                <a:gd name="connsiteY155" fmla="*/ 1436277 h 4103322"/>
                <a:gd name="connsiteX156" fmla="*/ 2303235 w 4215960"/>
                <a:gd name="connsiteY156" fmla="*/ 1436503 h 4103322"/>
                <a:gd name="connsiteX157" fmla="*/ 2319338 w 4215960"/>
                <a:gd name="connsiteY157" fmla="*/ 1403393 h 4103322"/>
                <a:gd name="connsiteX158" fmla="*/ 2300514 w 4215960"/>
                <a:gd name="connsiteY158" fmla="*/ 1377766 h 4103322"/>
                <a:gd name="connsiteX159" fmla="*/ 2233386 w 4215960"/>
                <a:gd name="connsiteY159" fmla="*/ 1397723 h 4103322"/>
                <a:gd name="connsiteX160" fmla="*/ 2211614 w 4215960"/>
                <a:gd name="connsiteY160" fmla="*/ 1344202 h 4103322"/>
                <a:gd name="connsiteX161" fmla="*/ 2232932 w 4215960"/>
                <a:gd name="connsiteY161" fmla="*/ 1314492 h 4103322"/>
                <a:gd name="connsiteX162" fmla="*/ 2176462 w 4215960"/>
                <a:gd name="connsiteY162" fmla="*/ 1211078 h 4103322"/>
                <a:gd name="connsiteX163" fmla="*/ 2127931 w 4215960"/>
                <a:gd name="connsiteY163" fmla="*/ 1249859 h 4103322"/>
                <a:gd name="connsiteX164" fmla="*/ 2038576 w 4215960"/>
                <a:gd name="connsiteY164" fmla="*/ 1195203 h 4103322"/>
                <a:gd name="connsiteX165" fmla="*/ 2090510 w 4215960"/>
                <a:gd name="connsiteY165" fmla="*/ 1102674 h 4103322"/>
                <a:gd name="connsiteX166" fmla="*/ 2047648 w 4215960"/>
                <a:gd name="connsiteY166" fmla="*/ 981571 h 4103322"/>
                <a:gd name="connsiteX167" fmla="*/ 2062389 w 4215960"/>
                <a:gd name="connsiteY167" fmla="*/ 857519 h 4103322"/>
                <a:gd name="connsiteX168" fmla="*/ 2157639 w 4215960"/>
                <a:gd name="connsiteY168" fmla="*/ 783814 h 4103322"/>
                <a:gd name="connsiteX169" fmla="*/ 2262868 w 4215960"/>
                <a:gd name="connsiteY169" fmla="*/ 761362 h 4103322"/>
                <a:gd name="connsiteX170" fmla="*/ 2199821 w 4215960"/>
                <a:gd name="connsiteY170" fmla="*/ 671555 h 4103322"/>
                <a:gd name="connsiteX171" fmla="*/ 2182585 w 4215960"/>
                <a:gd name="connsiteY171" fmla="*/ 716232 h 4103322"/>
                <a:gd name="connsiteX172" fmla="*/ 2139270 w 4215960"/>
                <a:gd name="connsiteY172" fmla="*/ 669061 h 4103322"/>
                <a:gd name="connsiteX173" fmla="*/ 2160588 w 4215960"/>
                <a:gd name="connsiteY173" fmla="*/ 583789 h 4103322"/>
                <a:gd name="connsiteX174" fmla="*/ 2233612 w 4215960"/>
                <a:gd name="connsiteY174" fmla="*/ 486498 h 4103322"/>
                <a:gd name="connsiteX175" fmla="*/ 2216603 w 4215960"/>
                <a:gd name="connsiteY175" fmla="*/ 379909 h 4103322"/>
                <a:gd name="connsiteX176" fmla="*/ 2045381 w 4215960"/>
                <a:gd name="connsiteY176" fmla="*/ 389660 h 4103322"/>
                <a:gd name="connsiteX177" fmla="*/ 2026103 w 4215960"/>
                <a:gd name="connsiteY177" fmla="*/ 432297 h 4103322"/>
                <a:gd name="connsiteX178" fmla="*/ 1993900 w 4215960"/>
                <a:gd name="connsiteY178" fmla="*/ 364714 h 4103322"/>
                <a:gd name="connsiteX179" fmla="*/ 1964190 w 4215960"/>
                <a:gd name="connsiteY179" fmla="*/ 405082 h 4103322"/>
                <a:gd name="connsiteX180" fmla="*/ 1778681 w 4215960"/>
                <a:gd name="connsiteY180" fmla="*/ 438646 h 4103322"/>
                <a:gd name="connsiteX0" fmla="*/ 1778681 w 4215960"/>
                <a:gd name="connsiteY0" fmla="*/ 468661 h 4133337"/>
                <a:gd name="connsiteX1" fmla="*/ 1452562 w 4215960"/>
                <a:gd name="connsiteY1" fmla="*/ 310818 h 4133337"/>
                <a:gd name="connsiteX2" fmla="*/ 1492474 w 4215960"/>
                <a:gd name="connsiteY2" fmla="*/ 160913 h 4133337"/>
                <a:gd name="connsiteX3" fmla="*/ 1438500 w 4215960"/>
                <a:gd name="connsiteY3" fmla="*/ 151388 h 4133337"/>
                <a:gd name="connsiteX4" fmla="*/ 1435325 w 4215960"/>
                <a:gd name="connsiteY4" fmla="*/ 122814 h 4133337"/>
                <a:gd name="connsiteX5" fmla="*/ 1479775 w 4215960"/>
                <a:gd name="connsiteY5" fmla="*/ 130751 h 4133337"/>
                <a:gd name="connsiteX6" fmla="*/ 1422625 w 4215960"/>
                <a:gd name="connsiteY6" fmla="*/ 43438 h 4133337"/>
                <a:gd name="connsiteX7" fmla="*/ 1433737 w 4215960"/>
                <a:gd name="connsiteY7" fmla="*/ 83126 h 4133337"/>
                <a:gd name="connsiteX8" fmla="*/ 1381349 w 4215960"/>
                <a:gd name="connsiteY8" fmla="*/ 48201 h 4133337"/>
                <a:gd name="connsiteX9" fmla="*/ 1401987 w 4215960"/>
                <a:gd name="connsiteY9" fmla="*/ 14864 h 4133337"/>
                <a:gd name="connsiteX10" fmla="*/ 1135287 w 4215960"/>
                <a:gd name="connsiteY10" fmla="*/ 322838 h 4133337"/>
                <a:gd name="connsiteX11" fmla="*/ 868587 w 4215960"/>
                <a:gd name="connsiteY11" fmla="*/ 356175 h 4133337"/>
                <a:gd name="connsiteX12" fmla="*/ 362857 w 4215960"/>
                <a:gd name="connsiteY12" fmla="*/ 557334 h 4133337"/>
                <a:gd name="connsiteX13" fmla="*/ 312057 w 4215960"/>
                <a:gd name="connsiteY13" fmla="*/ 571849 h 4133337"/>
                <a:gd name="connsiteX14" fmla="*/ 239485 w 4215960"/>
                <a:gd name="connsiteY14" fmla="*/ 622649 h 4133337"/>
                <a:gd name="connsiteX15" fmla="*/ 210457 w 4215960"/>
                <a:gd name="connsiteY15" fmla="*/ 629906 h 4133337"/>
                <a:gd name="connsiteX16" fmla="*/ 159657 w 4215960"/>
                <a:gd name="connsiteY16" fmla="*/ 658934 h 4133337"/>
                <a:gd name="connsiteX17" fmla="*/ 130628 w 4215960"/>
                <a:gd name="connsiteY17" fmla="*/ 687963 h 4133337"/>
                <a:gd name="connsiteX18" fmla="*/ 108857 w 4215960"/>
                <a:gd name="connsiteY18" fmla="*/ 709734 h 4133337"/>
                <a:gd name="connsiteX19" fmla="*/ 94343 w 4215960"/>
                <a:gd name="connsiteY19" fmla="*/ 724249 h 4133337"/>
                <a:gd name="connsiteX20" fmla="*/ 43543 w 4215960"/>
                <a:gd name="connsiteY20" fmla="*/ 804077 h 4133337"/>
                <a:gd name="connsiteX21" fmla="*/ 14514 w 4215960"/>
                <a:gd name="connsiteY21" fmla="*/ 883906 h 4133337"/>
                <a:gd name="connsiteX22" fmla="*/ 0 w 4215960"/>
                <a:gd name="connsiteY22" fmla="*/ 941963 h 4133337"/>
                <a:gd name="connsiteX23" fmla="*/ 7257 w 4215960"/>
                <a:gd name="connsiteY23" fmla="*/ 1914420 h 4133337"/>
                <a:gd name="connsiteX24" fmla="*/ 29028 w 4215960"/>
                <a:gd name="connsiteY24" fmla="*/ 2016020 h 4133337"/>
                <a:gd name="connsiteX25" fmla="*/ 43543 w 4215960"/>
                <a:gd name="connsiteY25" fmla="*/ 2052306 h 4133337"/>
                <a:gd name="connsiteX26" fmla="*/ 58057 w 4215960"/>
                <a:gd name="connsiteY26" fmla="*/ 2117620 h 4133337"/>
                <a:gd name="connsiteX27" fmla="*/ 79828 w 4215960"/>
                <a:gd name="connsiteY27" fmla="*/ 2168420 h 4133337"/>
                <a:gd name="connsiteX28" fmla="*/ 116114 w 4215960"/>
                <a:gd name="connsiteY28" fmla="*/ 2284534 h 4133337"/>
                <a:gd name="connsiteX29" fmla="*/ 137885 w 4215960"/>
                <a:gd name="connsiteY29" fmla="*/ 2349849 h 4133337"/>
                <a:gd name="connsiteX30" fmla="*/ 145143 w 4215960"/>
                <a:gd name="connsiteY30" fmla="*/ 2371620 h 4133337"/>
                <a:gd name="connsiteX31" fmla="*/ 166914 w 4215960"/>
                <a:gd name="connsiteY31" fmla="*/ 2415163 h 4133337"/>
                <a:gd name="connsiteX32" fmla="*/ 188685 w 4215960"/>
                <a:gd name="connsiteY32" fmla="*/ 2465963 h 4133337"/>
                <a:gd name="connsiteX33" fmla="*/ 195943 w 4215960"/>
                <a:gd name="connsiteY33" fmla="*/ 2494992 h 4133337"/>
                <a:gd name="connsiteX34" fmla="*/ 232228 w 4215960"/>
                <a:gd name="connsiteY34" fmla="*/ 2545792 h 4133337"/>
                <a:gd name="connsiteX35" fmla="*/ 254000 w 4215960"/>
                <a:gd name="connsiteY35" fmla="*/ 2603849 h 4133337"/>
                <a:gd name="connsiteX36" fmla="*/ 275771 w 4215960"/>
                <a:gd name="connsiteY36" fmla="*/ 2625620 h 4133337"/>
                <a:gd name="connsiteX37" fmla="*/ 312057 w 4215960"/>
                <a:gd name="connsiteY37" fmla="*/ 2698192 h 4133337"/>
                <a:gd name="connsiteX38" fmla="*/ 348343 w 4215960"/>
                <a:gd name="connsiteY38" fmla="*/ 2748992 h 4133337"/>
                <a:gd name="connsiteX39" fmla="*/ 355600 w 4215960"/>
                <a:gd name="connsiteY39" fmla="*/ 2770763 h 4133337"/>
                <a:gd name="connsiteX40" fmla="*/ 406400 w 4215960"/>
                <a:gd name="connsiteY40" fmla="*/ 2836077 h 4133337"/>
                <a:gd name="connsiteX41" fmla="*/ 435428 w 4215960"/>
                <a:gd name="connsiteY41" fmla="*/ 2901392 h 4133337"/>
                <a:gd name="connsiteX42" fmla="*/ 457200 w 4215960"/>
                <a:gd name="connsiteY42" fmla="*/ 2930420 h 4133337"/>
                <a:gd name="connsiteX43" fmla="*/ 471714 w 4215960"/>
                <a:gd name="connsiteY43" fmla="*/ 2988477 h 4133337"/>
                <a:gd name="connsiteX44" fmla="*/ 478971 w 4215960"/>
                <a:gd name="connsiteY44" fmla="*/ 3010249 h 4133337"/>
                <a:gd name="connsiteX45" fmla="*/ 486228 w 4215960"/>
                <a:gd name="connsiteY45" fmla="*/ 3039277 h 4133337"/>
                <a:gd name="connsiteX46" fmla="*/ 493485 w 4215960"/>
                <a:gd name="connsiteY46" fmla="*/ 3104592 h 4133337"/>
                <a:gd name="connsiteX47" fmla="*/ 515257 w 4215960"/>
                <a:gd name="connsiteY47" fmla="*/ 3162649 h 4133337"/>
                <a:gd name="connsiteX48" fmla="*/ 544285 w 4215960"/>
                <a:gd name="connsiteY48" fmla="*/ 3206192 h 4133337"/>
                <a:gd name="connsiteX49" fmla="*/ 573314 w 4215960"/>
                <a:gd name="connsiteY49" fmla="*/ 3256992 h 4133337"/>
                <a:gd name="connsiteX50" fmla="*/ 602343 w 4215960"/>
                <a:gd name="connsiteY50" fmla="*/ 3278763 h 4133337"/>
                <a:gd name="connsiteX51" fmla="*/ 645885 w 4215960"/>
                <a:gd name="connsiteY51" fmla="*/ 3322306 h 4133337"/>
                <a:gd name="connsiteX52" fmla="*/ 674914 w 4215960"/>
                <a:gd name="connsiteY52" fmla="*/ 3344077 h 4133337"/>
                <a:gd name="connsiteX53" fmla="*/ 711200 w 4215960"/>
                <a:gd name="connsiteY53" fmla="*/ 3387620 h 4133337"/>
                <a:gd name="connsiteX54" fmla="*/ 740228 w 4215960"/>
                <a:gd name="connsiteY54" fmla="*/ 3409392 h 4133337"/>
                <a:gd name="connsiteX55" fmla="*/ 812800 w 4215960"/>
                <a:gd name="connsiteY55" fmla="*/ 3474706 h 4133337"/>
                <a:gd name="connsiteX56" fmla="*/ 849085 w 4215960"/>
                <a:gd name="connsiteY56" fmla="*/ 3518249 h 4133337"/>
                <a:gd name="connsiteX57" fmla="*/ 870857 w 4215960"/>
                <a:gd name="connsiteY57" fmla="*/ 3532763 h 4133337"/>
                <a:gd name="connsiteX58" fmla="*/ 907143 w 4215960"/>
                <a:gd name="connsiteY58" fmla="*/ 3576306 h 4133337"/>
                <a:gd name="connsiteX59" fmla="*/ 936171 w 4215960"/>
                <a:gd name="connsiteY59" fmla="*/ 3598077 h 4133337"/>
                <a:gd name="connsiteX60" fmla="*/ 1030514 w 4215960"/>
                <a:gd name="connsiteY60" fmla="*/ 3641620 h 4133337"/>
                <a:gd name="connsiteX61" fmla="*/ 1480457 w 4215960"/>
                <a:gd name="connsiteY61" fmla="*/ 3627106 h 4133337"/>
                <a:gd name="connsiteX62" fmla="*/ 1531257 w 4215960"/>
                <a:gd name="connsiteY62" fmla="*/ 3612592 h 4133337"/>
                <a:gd name="connsiteX63" fmla="*/ 1618343 w 4215960"/>
                <a:gd name="connsiteY63" fmla="*/ 3605334 h 4133337"/>
                <a:gd name="connsiteX64" fmla="*/ 1698171 w 4215960"/>
                <a:gd name="connsiteY64" fmla="*/ 3590820 h 4133337"/>
                <a:gd name="connsiteX65" fmla="*/ 1756228 w 4215960"/>
                <a:gd name="connsiteY65" fmla="*/ 3583563 h 4133337"/>
                <a:gd name="connsiteX66" fmla="*/ 1785257 w 4215960"/>
                <a:gd name="connsiteY66" fmla="*/ 3569049 h 4133337"/>
                <a:gd name="connsiteX67" fmla="*/ 1850571 w 4215960"/>
                <a:gd name="connsiteY67" fmla="*/ 3547277 h 4133337"/>
                <a:gd name="connsiteX68" fmla="*/ 1886857 w 4215960"/>
                <a:gd name="connsiteY68" fmla="*/ 3532763 h 4133337"/>
                <a:gd name="connsiteX69" fmla="*/ 1988457 w 4215960"/>
                <a:gd name="connsiteY69" fmla="*/ 3518249 h 4133337"/>
                <a:gd name="connsiteX70" fmla="*/ 2017485 w 4215960"/>
                <a:gd name="connsiteY70" fmla="*/ 3510992 h 4133337"/>
                <a:gd name="connsiteX71" fmla="*/ 2637971 w 4215960"/>
                <a:gd name="connsiteY71" fmla="*/ 3857746 h 4133337"/>
                <a:gd name="connsiteX72" fmla="*/ 2724375 w 4215960"/>
                <a:gd name="connsiteY72" fmla="*/ 4043936 h 4133337"/>
                <a:gd name="connsiteX73" fmla="*/ 2784700 w 4215960"/>
                <a:gd name="connsiteY73" fmla="*/ 4102674 h 4133337"/>
                <a:gd name="connsiteX74" fmla="*/ 2795812 w 4215960"/>
                <a:gd name="connsiteY74" fmla="*/ 4072511 h 4133337"/>
                <a:gd name="connsiteX75" fmla="*/ 2841850 w 4215960"/>
                <a:gd name="connsiteY75" fmla="*/ 4045523 h 4133337"/>
                <a:gd name="connsiteX76" fmla="*/ 2892650 w 4215960"/>
                <a:gd name="connsiteY76" fmla="*/ 4118549 h 4133337"/>
                <a:gd name="connsiteX77" fmla="*/ 2941863 w 4215960"/>
                <a:gd name="connsiteY77" fmla="*/ 4121724 h 4133337"/>
                <a:gd name="connsiteX78" fmla="*/ 2897412 w 4215960"/>
                <a:gd name="connsiteY78" fmla="*/ 4028062 h 4133337"/>
                <a:gd name="connsiteX79" fmla="*/ 2854550 w 4215960"/>
                <a:gd name="connsiteY79" fmla="*/ 3959799 h 4133337"/>
                <a:gd name="connsiteX80" fmla="*/ 2897413 w 4215960"/>
                <a:gd name="connsiteY80" fmla="*/ 3943923 h 4133337"/>
                <a:gd name="connsiteX81" fmla="*/ 2878362 w 4215960"/>
                <a:gd name="connsiteY81" fmla="*/ 3902649 h 4133337"/>
                <a:gd name="connsiteX82" fmla="*/ 2930750 w 4215960"/>
                <a:gd name="connsiteY82" fmla="*/ 3912174 h 4133337"/>
                <a:gd name="connsiteX83" fmla="*/ 2910113 w 4215960"/>
                <a:gd name="connsiteY83" fmla="*/ 3878836 h 4133337"/>
                <a:gd name="connsiteX84" fmla="*/ 2931432 w 4215960"/>
                <a:gd name="connsiteY84" fmla="*/ 3862282 h 4133337"/>
                <a:gd name="connsiteX85" fmla="*/ 3052535 w 4215960"/>
                <a:gd name="connsiteY85" fmla="*/ 3947555 h 4133337"/>
                <a:gd name="connsiteX86" fmla="*/ 3087912 w 4215960"/>
                <a:gd name="connsiteY86" fmla="*/ 3934398 h 4133337"/>
                <a:gd name="connsiteX87" fmla="*/ 3140299 w 4215960"/>
                <a:gd name="connsiteY87" fmla="*/ 3999487 h 4133337"/>
                <a:gd name="connsiteX88" fmla="*/ 3160937 w 4215960"/>
                <a:gd name="connsiteY88" fmla="*/ 4058224 h 4133337"/>
                <a:gd name="connsiteX89" fmla="*/ 3268887 w 4215960"/>
                <a:gd name="connsiteY89" fmla="*/ 4077273 h 4133337"/>
                <a:gd name="connsiteX90" fmla="*/ 3208563 w 4215960"/>
                <a:gd name="connsiteY90" fmla="*/ 4010598 h 4133337"/>
                <a:gd name="connsiteX91" fmla="*/ 3205387 w 4215960"/>
                <a:gd name="connsiteY91" fmla="*/ 3942336 h 4133337"/>
                <a:gd name="connsiteX92" fmla="*/ 3259362 w 4215960"/>
                <a:gd name="connsiteY92" fmla="*/ 3997899 h 4133337"/>
                <a:gd name="connsiteX93" fmla="*/ 3308575 w 4215960"/>
                <a:gd name="connsiteY93" fmla="*/ 4002661 h 4133337"/>
                <a:gd name="connsiteX94" fmla="*/ 3302225 w 4215960"/>
                <a:gd name="connsiteY94" fmla="*/ 3953449 h 4133337"/>
                <a:gd name="connsiteX95" fmla="*/ 3362550 w 4215960"/>
                <a:gd name="connsiteY95" fmla="*/ 3958211 h 4133337"/>
                <a:gd name="connsiteX96" fmla="*/ 3424462 w 4215960"/>
                <a:gd name="connsiteY96" fmla="*/ 4001073 h 4133337"/>
                <a:gd name="connsiteX97" fmla="*/ 3456212 w 4215960"/>
                <a:gd name="connsiteY97" fmla="*/ 3988374 h 4133337"/>
                <a:gd name="connsiteX98" fmla="*/ 3449863 w 4215960"/>
                <a:gd name="connsiteY98" fmla="*/ 3953449 h 4133337"/>
                <a:gd name="connsiteX99" fmla="*/ 3491138 w 4215960"/>
                <a:gd name="connsiteY99" fmla="*/ 3929637 h 4133337"/>
                <a:gd name="connsiteX100" fmla="*/ 3575275 w 4215960"/>
                <a:gd name="connsiteY100" fmla="*/ 3986787 h 4133337"/>
                <a:gd name="connsiteX101" fmla="*/ 3592738 w 4215960"/>
                <a:gd name="connsiteY101" fmla="*/ 3885189 h 4133337"/>
                <a:gd name="connsiteX102" fmla="*/ 3567338 w 4215960"/>
                <a:gd name="connsiteY102" fmla="*/ 3862963 h 4133337"/>
                <a:gd name="connsiteX103" fmla="*/ 3494312 w 4215960"/>
                <a:gd name="connsiteY103" fmla="*/ 3820100 h 4133337"/>
                <a:gd name="connsiteX104" fmla="*/ 3516537 w 4215960"/>
                <a:gd name="connsiteY104" fmla="*/ 3794701 h 4133337"/>
                <a:gd name="connsiteX105" fmla="*/ 3537175 w 4215960"/>
                <a:gd name="connsiteY105" fmla="*/ 3772475 h 4133337"/>
                <a:gd name="connsiteX106" fmla="*/ 3591150 w 4215960"/>
                <a:gd name="connsiteY106" fmla="*/ 3804226 h 4133337"/>
                <a:gd name="connsiteX107" fmla="*/ 3597500 w 4215960"/>
                <a:gd name="connsiteY107" fmla="*/ 3759776 h 4133337"/>
                <a:gd name="connsiteX108" fmla="*/ 3541937 w 4215960"/>
                <a:gd name="connsiteY108" fmla="*/ 3735963 h 4133337"/>
                <a:gd name="connsiteX109" fmla="*/ 3540350 w 4215960"/>
                <a:gd name="connsiteY109" fmla="*/ 3726439 h 4133337"/>
                <a:gd name="connsiteX110" fmla="*/ 3527649 w 4215960"/>
                <a:gd name="connsiteY110" fmla="*/ 3688340 h 4133337"/>
                <a:gd name="connsiteX111" fmla="*/ 3533999 w 4215960"/>
                <a:gd name="connsiteY111" fmla="*/ 3640714 h 4133337"/>
                <a:gd name="connsiteX112" fmla="*/ 3545112 w 4215960"/>
                <a:gd name="connsiteY112" fmla="*/ 3585151 h 4133337"/>
                <a:gd name="connsiteX113" fmla="*/ 3507012 w 4215960"/>
                <a:gd name="connsiteY113" fmla="*/ 3554989 h 4133337"/>
                <a:gd name="connsiteX114" fmla="*/ 3540349 w 4215960"/>
                <a:gd name="connsiteY114" fmla="*/ 3545464 h 4133337"/>
                <a:gd name="connsiteX115" fmla="*/ 3518124 w 4215960"/>
                <a:gd name="connsiteY115" fmla="*/ 3508951 h 4133337"/>
                <a:gd name="connsiteX116" fmla="*/ 3556225 w 4215960"/>
                <a:gd name="connsiteY116" fmla="*/ 3504190 h 4133337"/>
                <a:gd name="connsiteX117" fmla="*/ 3562574 w 4215960"/>
                <a:gd name="connsiteY117" fmla="*/ 3470851 h 4133337"/>
                <a:gd name="connsiteX118" fmla="*/ 3624488 w 4215960"/>
                <a:gd name="connsiteY118" fmla="*/ 3480378 h 4133337"/>
                <a:gd name="connsiteX119" fmla="*/ 3657601 w 4215960"/>
                <a:gd name="connsiteY119" fmla="*/ 3495570 h 4133337"/>
                <a:gd name="connsiteX120" fmla="*/ 3623808 w 4215960"/>
                <a:gd name="connsiteY120" fmla="*/ 3536618 h 4133337"/>
                <a:gd name="connsiteX121" fmla="*/ 3662816 w 4215960"/>
                <a:gd name="connsiteY121" fmla="*/ 3644114 h 4133337"/>
                <a:gd name="connsiteX122" fmla="*/ 3715203 w 4215960"/>
                <a:gd name="connsiteY122" fmla="*/ 3675412 h 4133337"/>
                <a:gd name="connsiteX123" fmla="*/ 3767137 w 4215960"/>
                <a:gd name="connsiteY123" fmla="*/ 3633230 h 4133337"/>
                <a:gd name="connsiteX124" fmla="*/ 3852862 w 4215960"/>
                <a:gd name="connsiteY124" fmla="*/ 3584697 h 4133337"/>
                <a:gd name="connsiteX125" fmla="*/ 3835626 w 4215960"/>
                <a:gd name="connsiteY125" fmla="*/ 3495796 h 4133337"/>
                <a:gd name="connsiteX126" fmla="*/ 3912960 w 4215960"/>
                <a:gd name="connsiteY126" fmla="*/ 3363127 h 4133337"/>
                <a:gd name="connsiteX127" fmla="*/ 4205514 w 4215960"/>
                <a:gd name="connsiteY127" fmla="*/ 3029979 h 4133337"/>
                <a:gd name="connsiteX128" fmla="*/ 4124097 w 4215960"/>
                <a:gd name="connsiteY128" fmla="*/ 3020907 h 4133337"/>
                <a:gd name="connsiteX129" fmla="*/ 4128634 w 4215960"/>
                <a:gd name="connsiteY129" fmla="*/ 2929059 h 4133337"/>
                <a:gd name="connsiteX130" fmla="*/ 4079647 w 4215960"/>
                <a:gd name="connsiteY130" fmla="*/ 2903887 h 4133337"/>
                <a:gd name="connsiteX131" fmla="*/ 3995510 w 4215960"/>
                <a:gd name="connsiteY131" fmla="*/ 2935409 h 4133337"/>
                <a:gd name="connsiteX132" fmla="*/ 3958771 w 4215960"/>
                <a:gd name="connsiteY132" fmla="*/ 2899124 h 4133337"/>
                <a:gd name="connsiteX133" fmla="*/ 4003448 w 4215960"/>
                <a:gd name="connsiteY133" fmla="*/ 2876219 h 4133337"/>
                <a:gd name="connsiteX134" fmla="*/ 3874181 w 4215960"/>
                <a:gd name="connsiteY134" fmla="*/ 2663040 h 4133337"/>
                <a:gd name="connsiteX135" fmla="*/ 3889147 w 4215960"/>
                <a:gd name="connsiteY135" fmla="*/ 2632877 h 4133337"/>
                <a:gd name="connsiteX136" fmla="*/ 3865562 w 4215960"/>
                <a:gd name="connsiteY136" fmla="*/ 2517217 h 4133337"/>
                <a:gd name="connsiteX137" fmla="*/ 3706813 w 4215960"/>
                <a:gd name="connsiteY137" fmla="*/ 2506331 h 4133337"/>
                <a:gd name="connsiteX138" fmla="*/ 3673475 w 4215960"/>
                <a:gd name="connsiteY138" fmla="*/ 2555089 h 4133337"/>
                <a:gd name="connsiteX139" fmla="*/ 3584575 w 4215960"/>
                <a:gd name="connsiteY139" fmla="*/ 2569605 h 4133337"/>
                <a:gd name="connsiteX140" fmla="*/ 3590925 w 4215960"/>
                <a:gd name="connsiteY140" fmla="*/ 2547606 h 4133337"/>
                <a:gd name="connsiteX141" fmla="*/ 3537403 w 4215960"/>
                <a:gd name="connsiteY141" fmla="*/ 2531505 h 4133337"/>
                <a:gd name="connsiteX142" fmla="*/ 3512684 w 4215960"/>
                <a:gd name="connsiteY142" fmla="*/ 2366404 h 4133337"/>
                <a:gd name="connsiteX143" fmla="*/ 3232377 w 4215960"/>
                <a:gd name="connsiteY143" fmla="*/ 2299729 h 4133337"/>
                <a:gd name="connsiteX144" fmla="*/ 3096078 w 4215960"/>
                <a:gd name="connsiteY144" fmla="*/ 2343045 h 4133337"/>
                <a:gd name="connsiteX145" fmla="*/ 2964089 w 4215960"/>
                <a:gd name="connsiteY145" fmla="*/ 2335561 h 4133337"/>
                <a:gd name="connsiteX146" fmla="*/ 2831646 w 4215960"/>
                <a:gd name="connsiteY146" fmla="*/ 2224663 h 4133337"/>
                <a:gd name="connsiteX147" fmla="*/ 2618468 w 4215960"/>
                <a:gd name="connsiteY147" fmla="*/ 1921450 h 4133337"/>
                <a:gd name="connsiteX148" fmla="*/ 2220006 w 4215960"/>
                <a:gd name="connsiteY148" fmla="*/ 1781977 h 4133337"/>
                <a:gd name="connsiteX149" fmla="*/ 1983468 w 4215960"/>
                <a:gd name="connsiteY149" fmla="*/ 1469013 h 4133337"/>
                <a:gd name="connsiteX150" fmla="*/ 2017259 w 4215960"/>
                <a:gd name="connsiteY150" fmla="*/ 1444067 h 4133337"/>
                <a:gd name="connsiteX151" fmla="*/ 2076903 w 4215960"/>
                <a:gd name="connsiteY151" fmla="*/ 1527070 h 4133337"/>
                <a:gd name="connsiteX152" fmla="*/ 2097087 w 4215960"/>
                <a:gd name="connsiteY152" fmla="*/ 1509607 h 4133337"/>
                <a:gd name="connsiteX153" fmla="*/ 2140177 w 4215960"/>
                <a:gd name="connsiteY153" fmla="*/ 1540451 h 4133337"/>
                <a:gd name="connsiteX154" fmla="*/ 2228850 w 4215960"/>
                <a:gd name="connsiteY154" fmla="*/ 1486702 h 4133337"/>
                <a:gd name="connsiteX155" fmla="*/ 2244952 w 4215960"/>
                <a:gd name="connsiteY155" fmla="*/ 1466292 h 4133337"/>
                <a:gd name="connsiteX156" fmla="*/ 2303235 w 4215960"/>
                <a:gd name="connsiteY156" fmla="*/ 1466518 h 4133337"/>
                <a:gd name="connsiteX157" fmla="*/ 2319338 w 4215960"/>
                <a:gd name="connsiteY157" fmla="*/ 1433408 h 4133337"/>
                <a:gd name="connsiteX158" fmla="*/ 2300514 w 4215960"/>
                <a:gd name="connsiteY158" fmla="*/ 1407781 h 4133337"/>
                <a:gd name="connsiteX159" fmla="*/ 2233386 w 4215960"/>
                <a:gd name="connsiteY159" fmla="*/ 1427738 h 4133337"/>
                <a:gd name="connsiteX160" fmla="*/ 2211614 w 4215960"/>
                <a:gd name="connsiteY160" fmla="*/ 1374217 h 4133337"/>
                <a:gd name="connsiteX161" fmla="*/ 2232932 w 4215960"/>
                <a:gd name="connsiteY161" fmla="*/ 1344507 h 4133337"/>
                <a:gd name="connsiteX162" fmla="*/ 2176462 w 4215960"/>
                <a:gd name="connsiteY162" fmla="*/ 1241093 h 4133337"/>
                <a:gd name="connsiteX163" fmla="*/ 2127931 w 4215960"/>
                <a:gd name="connsiteY163" fmla="*/ 1279874 h 4133337"/>
                <a:gd name="connsiteX164" fmla="*/ 2038576 w 4215960"/>
                <a:gd name="connsiteY164" fmla="*/ 1225218 h 4133337"/>
                <a:gd name="connsiteX165" fmla="*/ 2090510 w 4215960"/>
                <a:gd name="connsiteY165" fmla="*/ 1132689 h 4133337"/>
                <a:gd name="connsiteX166" fmla="*/ 2047648 w 4215960"/>
                <a:gd name="connsiteY166" fmla="*/ 1011586 h 4133337"/>
                <a:gd name="connsiteX167" fmla="*/ 2062389 w 4215960"/>
                <a:gd name="connsiteY167" fmla="*/ 887534 h 4133337"/>
                <a:gd name="connsiteX168" fmla="*/ 2157639 w 4215960"/>
                <a:gd name="connsiteY168" fmla="*/ 813829 h 4133337"/>
                <a:gd name="connsiteX169" fmla="*/ 2262868 w 4215960"/>
                <a:gd name="connsiteY169" fmla="*/ 791377 h 4133337"/>
                <a:gd name="connsiteX170" fmla="*/ 2199821 w 4215960"/>
                <a:gd name="connsiteY170" fmla="*/ 701570 h 4133337"/>
                <a:gd name="connsiteX171" fmla="*/ 2182585 w 4215960"/>
                <a:gd name="connsiteY171" fmla="*/ 746247 h 4133337"/>
                <a:gd name="connsiteX172" fmla="*/ 2139270 w 4215960"/>
                <a:gd name="connsiteY172" fmla="*/ 699076 h 4133337"/>
                <a:gd name="connsiteX173" fmla="*/ 2160588 w 4215960"/>
                <a:gd name="connsiteY173" fmla="*/ 613804 h 4133337"/>
                <a:gd name="connsiteX174" fmla="*/ 2233612 w 4215960"/>
                <a:gd name="connsiteY174" fmla="*/ 516513 h 4133337"/>
                <a:gd name="connsiteX175" fmla="*/ 2216603 w 4215960"/>
                <a:gd name="connsiteY175" fmla="*/ 409924 h 4133337"/>
                <a:gd name="connsiteX176" fmla="*/ 2045381 w 4215960"/>
                <a:gd name="connsiteY176" fmla="*/ 419675 h 4133337"/>
                <a:gd name="connsiteX177" fmla="*/ 2026103 w 4215960"/>
                <a:gd name="connsiteY177" fmla="*/ 462312 h 4133337"/>
                <a:gd name="connsiteX178" fmla="*/ 1993900 w 4215960"/>
                <a:gd name="connsiteY178" fmla="*/ 394729 h 4133337"/>
                <a:gd name="connsiteX179" fmla="*/ 1964190 w 4215960"/>
                <a:gd name="connsiteY179" fmla="*/ 435097 h 4133337"/>
                <a:gd name="connsiteX180" fmla="*/ 1778681 w 4215960"/>
                <a:gd name="connsiteY180" fmla="*/ 468661 h 4133337"/>
                <a:gd name="connsiteX0" fmla="*/ 1778681 w 4215960"/>
                <a:gd name="connsiteY0" fmla="*/ 480318 h 4144994"/>
                <a:gd name="connsiteX1" fmla="*/ 1452562 w 4215960"/>
                <a:gd name="connsiteY1" fmla="*/ 322475 h 4144994"/>
                <a:gd name="connsiteX2" fmla="*/ 1492474 w 4215960"/>
                <a:gd name="connsiteY2" fmla="*/ 172570 h 4144994"/>
                <a:gd name="connsiteX3" fmla="*/ 1438500 w 4215960"/>
                <a:gd name="connsiteY3" fmla="*/ 163045 h 4144994"/>
                <a:gd name="connsiteX4" fmla="*/ 1435325 w 4215960"/>
                <a:gd name="connsiteY4" fmla="*/ 134471 h 4144994"/>
                <a:gd name="connsiteX5" fmla="*/ 1479775 w 4215960"/>
                <a:gd name="connsiteY5" fmla="*/ 142408 h 4144994"/>
                <a:gd name="connsiteX6" fmla="*/ 1422625 w 4215960"/>
                <a:gd name="connsiteY6" fmla="*/ 55095 h 4144994"/>
                <a:gd name="connsiteX7" fmla="*/ 1433737 w 4215960"/>
                <a:gd name="connsiteY7" fmla="*/ 94783 h 4144994"/>
                <a:gd name="connsiteX8" fmla="*/ 1381349 w 4215960"/>
                <a:gd name="connsiteY8" fmla="*/ 59858 h 4144994"/>
                <a:gd name="connsiteX9" fmla="*/ 1401987 w 4215960"/>
                <a:gd name="connsiteY9" fmla="*/ 26521 h 4144994"/>
                <a:gd name="connsiteX10" fmla="*/ 1400400 w 4215960"/>
                <a:gd name="connsiteY10" fmla="*/ 23347 h 4144994"/>
                <a:gd name="connsiteX11" fmla="*/ 1135287 w 4215960"/>
                <a:gd name="connsiteY11" fmla="*/ 334495 h 4144994"/>
                <a:gd name="connsiteX12" fmla="*/ 868587 w 4215960"/>
                <a:gd name="connsiteY12" fmla="*/ 367832 h 4144994"/>
                <a:gd name="connsiteX13" fmla="*/ 362857 w 4215960"/>
                <a:gd name="connsiteY13" fmla="*/ 568991 h 4144994"/>
                <a:gd name="connsiteX14" fmla="*/ 312057 w 4215960"/>
                <a:gd name="connsiteY14" fmla="*/ 583506 h 4144994"/>
                <a:gd name="connsiteX15" fmla="*/ 239485 w 4215960"/>
                <a:gd name="connsiteY15" fmla="*/ 634306 h 4144994"/>
                <a:gd name="connsiteX16" fmla="*/ 210457 w 4215960"/>
                <a:gd name="connsiteY16" fmla="*/ 641563 h 4144994"/>
                <a:gd name="connsiteX17" fmla="*/ 159657 w 4215960"/>
                <a:gd name="connsiteY17" fmla="*/ 670591 h 4144994"/>
                <a:gd name="connsiteX18" fmla="*/ 130628 w 4215960"/>
                <a:gd name="connsiteY18" fmla="*/ 699620 h 4144994"/>
                <a:gd name="connsiteX19" fmla="*/ 108857 w 4215960"/>
                <a:gd name="connsiteY19" fmla="*/ 721391 h 4144994"/>
                <a:gd name="connsiteX20" fmla="*/ 94343 w 4215960"/>
                <a:gd name="connsiteY20" fmla="*/ 735906 h 4144994"/>
                <a:gd name="connsiteX21" fmla="*/ 43543 w 4215960"/>
                <a:gd name="connsiteY21" fmla="*/ 815734 h 4144994"/>
                <a:gd name="connsiteX22" fmla="*/ 14514 w 4215960"/>
                <a:gd name="connsiteY22" fmla="*/ 895563 h 4144994"/>
                <a:gd name="connsiteX23" fmla="*/ 0 w 4215960"/>
                <a:gd name="connsiteY23" fmla="*/ 953620 h 4144994"/>
                <a:gd name="connsiteX24" fmla="*/ 7257 w 4215960"/>
                <a:gd name="connsiteY24" fmla="*/ 1926077 h 4144994"/>
                <a:gd name="connsiteX25" fmla="*/ 29028 w 4215960"/>
                <a:gd name="connsiteY25" fmla="*/ 2027677 h 4144994"/>
                <a:gd name="connsiteX26" fmla="*/ 43543 w 4215960"/>
                <a:gd name="connsiteY26" fmla="*/ 2063963 h 4144994"/>
                <a:gd name="connsiteX27" fmla="*/ 58057 w 4215960"/>
                <a:gd name="connsiteY27" fmla="*/ 2129277 h 4144994"/>
                <a:gd name="connsiteX28" fmla="*/ 79828 w 4215960"/>
                <a:gd name="connsiteY28" fmla="*/ 2180077 h 4144994"/>
                <a:gd name="connsiteX29" fmla="*/ 116114 w 4215960"/>
                <a:gd name="connsiteY29" fmla="*/ 2296191 h 4144994"/>
                <a:gd name="connsiteX30" fmla="*/ 137885 w 4215960"/>
                <a:gd name="connsiteY30" fmla="*/ 2361506 h 4144994"/>
                <a:gd name="connsiteX31" fmla="*/ 145143 w 4215960"/>
                <a:gd name="connsiteY31" fmla="*/ 2383277 h 4144994"/>
                <a:gd name="connsiteX32" fmla="*/ 166914 w 4215960"/>
                <a:gd name="connsiteY32" fmla="*/ 2426820 h 4144994"/>
                <a:gd name="connsiteX33" fmla="*/ 188685 w 4215960"/>
                <a:gd name="connsiteY33" fmla="*/ 2477620 h 4144994"/>
                <a:gd name="connsiteX34" fmla="*/ 195943 w 4215960"/>
                <a:gd name="connsiteY34" fmla="*/ 2506649 h 4144994"/>
                <a:gd name="connsiteX35" fmla="*/ 232228 w 4215960"/>
                <a:gd name="connsiteY35" fmla="*/ 2557449 h 4144994"/>
                <a:gd name="connsiteX36" fmla="*/ 254000 w 4215960"/>
                <a:gd name="connsiteY36" fmla="*/ 2615506 h 4144994"/>
                <a:gd name="connsiteX37" fmla="*/ 275771 w 4215960"/>
                <a:gd name="connsiteY37" fmla="*/ 2637277 h 4144994"/>
                <a:gd name="connsiteX38" fmla="*/ 312057 w 4215960"/>
                <a:gd name="connsiteY38" fmla="*/ 2709849 h 4144994"/>
                <a:gd name="connsiteX39" fmla="*/ 348343 w 4215960"/>
                <a:gd name="connsiteY39" fmla="*/ 2760649 h 4144994"/>
                <a:gd name="connsiteX40" fmla="*/ 355600 w 4215960"/>
                <a:gd name="connsiteY40" fmla="*/ 2782420 h 4144994"/>
                <a:gd name="connsiteX41" fmla="*/ 406400 w 4215960"/>
                <a:gd name="connsiteY41" fmla="*/ 2847734 h 4144994"/>
                <a:gd name="connsiteX42" fmla="*/ 435428 w 4215960"/>
                <a:gd name="connsiteY42" fmla="*/ 2913049 h 4144994"/>
                <a:gd name="connsiteX43" fmla="*/ 457200 w 4215960"/>
                <a:gd name="connsiteY43" fmla="*/ 2942077 h 4144994"/>
                <a:gd name="connsiteX44" fmla="*/ 471714 w 4215960"/>
                <a:gd name="connsiteY44" fmla="*/ 3000134 h 4144994"/>
                <a:gd name="connsiteX45" fmla="*/ 478971 w 4215960"/>
                <a:gd name="connsiteY45" fmla="*/ 3021906 h 4144994"/>
                <a:gd name="connsiteX46" fmla="*/ 486228 w 4215960"/>
                <a:gd name="connsiteY46" fmla="*/ 3050934 h 4144994"/>
                <a:gd name="connsiteX47" fmla="*/ 493485 w 4215960"/>
                <a:gd name="connsiteY47" fmla="*/ 3116249 h 4144994"/>
                <a:gd name="connsiteX48" fmla="*/ 515257 w 4215960"/>
                <a:gd name="connsiteY48" fmla="*/ 3174306 h 4144994"/>
                <a:gd name="connsiteX49" fmla="*/ 544285 w 4215960"/>
                <a:gd name="connsiteY49" fmla="*/ 3217849 h 4144994"/>
                <a:gd name="connsiteX50" fmla="*/ 573314 w 4215960"/>
                <a:gd name="connsiteY50" fmla="*/ 3268649 h 4144994"/>
                <a:gd name="connsiteX51" fmla="*/ 602343 w 4215960"/>
                <a:gd name="connsiteY51" fmla="*/ 3290420 h 4144994"/>
                <a:gd name="connsiteX52" fmla="*/ 645885 w 4215960"/>
                <a:gd name="connsiteY52" fmla="*/ 3333963 h 4144994"/>
                <a:gd name="connsiteX53" fmla="*/ 674914 w 4215960"/>
                <a:gd name="connsiteY53" fmla="*/ 3355734 h 4144994"/>
                <a:gd name="connsiteX54" fmla="*/ 711200 w 4215960"/>
                <a:gd name="connsiteY54" fmla="*/ 3399277 h 4144994"/>
                <a:gd name="connsiteX55" fmla="*/ 740228 w 4215960"/>
                <a:gd name="connsiteY55" fmla="*/ 3421049 h 4144994"/>
                <a:gd name="connsiteX56" fmla="*/ 812800 w 4215960"/>
                <a:gd name="connsiteY56" fmla="*/ 3486363 h 4144994"/>
                <a:gd name="connsiteX57" fmla="*/ 849085 w 4215960"/>
                <a:gd name="connsiteY57" fmla="*/ 3529906 h 4144994"/>
                <a:gd name="connsiteX58" fmla="*/ 870857 w 4215960"/>
                <a:gd name="connsiteY58" fmla="*/ 3544420 h 4144994"/>
                <a:gd name="connsiteX59" fmla="*/ 907143 w 4215960"/>
                <a:gd name="connsiteY59" fmla="*/ 3587963 h 4144994"/>
                <a:gd name="connsiteX60" fmla="*/ 936171 w 4215960"/>
                <a:gd name="connsiteY60" fmla="*/ 3609734 h 4144994"/>
                <a:gd name="connsiteX61" fmla="*/ 1030514 w 4215960"/>
                <a:gd name="connsiteY61" fmla="*/ 3653277 h 4144994"/>
                <a:gd name="connsiteX62" fmla="*/ 1480457 w 4215960"/>
                <a:gd name="connsiteY62" fmla="*/ 3638763 h 4144994"/>
                <a:gd name="connsiteX63" fmla="*/ 1531257 w 4215960"/>
                <a:gd name="connsiteY63" fmla="*/ 3624249 h 4144994"/>
                <a:gd name="connsiteX64" fmla="*/ 1618343 w 4215960"/>
                <a:gd name="connsiteY64" fmla="*/ 3616991 h 4144994"/>
                <a:gd name="connsiteX65" fmla="*/ 1698171 w 4215960"/>
                <a:gd name="connsiteY65" fmla="*/ 3602477 h 4144994"/>
                <a:gd name="connsiteX66" fmla="*/ 1756228 w 4215960"/>
                <a:gd name="connsiteY66" fmla="*/ 3595220 h 4144994"/>
                <a:gd name="connsiteX67" fmla="*/ 1785257 w 4215960"/>
                <a:gd name="connsiteY67" fmla="*/ 3580706 h 4144994"/>
                <a:gd name="connsiteX68" fmla="*/ 1850571 w 4215960"/>
                <a:gd name="connsiteY68" fmla="*/ 3558934 h 4144994"/>
                <a:gd name="connsiteX69" fmla="*/ 1886857 w 4215960"/>
                <a:gd name="connsiteY69" fmla="*/ 3544420 h 4144994"/>
                <a:gd name="connsiteX70" fmla="*/ 1988457 w 4215960"/>
                <a:gd name="connsiteY70" fmla="*/ 3529906 h 4144994"/>
                <a:gd name="connsiteX71" fmla="*/ 2017485 w 4215960"/>
                <a:gd name="connsiteY71" fmla="*/ 3522649 h 4144994"/>
                <a:gd name="connsiteX72" fmla="*/ 2637971 w 4215960"/>
                <a:gd name="connsiteY72" fmla="*/ 3869403 h 4144994"/>
                <a:gd name="connsiteX73" fmla="*/ 2724375 w 4215960"/>
                <a:gd name="connsiteY73" fmla="*/ 4055593 h 4144994"/>
                <a:gd name="connsiteX74" fmla="*/ 2784700 w 4215960"/>
                <a:gd name="connsiteY74" fmla="*/ 4114331 h 4144994"/>
                <a:gd name="connsiteX75" fmla="*/ 2795812 w 4215960"/>
                <a:gd name="connsiteY75" fmla="*/ 4084168 h 4144994"/>
                <a:gd name="connsiteX76" fmla="*/ 2841850 w 4215960"/>
                <a:gd name="connsiteY76" fmla="*/ 4057180 h 4144994"/>
                <a:gd name="connsiteX77" fmla="*/ 2892650 w 4215960"/>
                <a:gd name="connsiteY77" fmla="*/ 4130206 h 4144994"/>
                <a:gd name="connsiteX78" fmla="*/ 2941863 w 4215960"/>
                <a:gd name="connsiteY78" fmla="*/ 4133381 h 4144994"/>
                <a:gd name="connsiteX79" fmla="*/ 2897412 w 4215960"/>
                <a:gd name="connsiteY79" fmla="*/ 4039719 h 4144994"/>
                <a:gd name="connsiteX80" fmla="*/ 2854550 w 4215960"/>
                <a:gd name="connsiteY80" fmla="*/ 3971456 h 4144994"/>
                <a:gd name="connsiteX81" fmla="*/ 2897413 w 4215960"/>
                <a:gd name="connsiteY81" fmla="*/ 3955580 h 4144994"/>
                <a:gd name="connsiteX82" fmla="*/ 2878362 w 4215960"/>
                <a:gd name="connsiteY82" fmla="*/ 3914306 h 4144994"/>
                <a:gd name="connsiteX83" fmla="*/ 2930750 w 4215960"/>
                <a:gd name="connsiteY83" fmla="*/ 3923831 h 4144994"/>
                <a:gd name="connsiteX84" fmla="*/ 2910113 w 4215960"/>
                <a:gd name="connsiteY84" fmla="*/ 3890493 h 4144994"/>
                <a:gd name="connsiteX85" fmla="*/ 2931432 w 4215960"/>
                <a:gd name="connsiteY85" fmla="*/ 3873939 h 4144994"/>
                <a:gd name="connsiteX86" fmla="*/ 3052535 w 4215960"/>
                <a:gd name="connsiteY86" fmla="*/ 3959212 h 4144994"/>
                <a:gd name="connsiteX87" fmla="*/ 3087912 w 4215960"/>
                <a:gd name="connsiteY87" fmla="*/ 3946055 h 4144994"/>
                <a:gd name="connsiteX88" fmla="*/ 3140299 w 4215960"/>
                <a:gd name="connsiteY88" fmla="*/ 4011144 h 4144994"/>
                <a:gd name="connsiteX89" fmla="*/ 3160937 w 4215960"/>
                <a:gd name="connsiteY89" fmla="*/ 4069881 h 4144994"/>
                <a:gd name="connsiteX90" fmla="*/ 3268887 w 4215960"/>
                <a:gd name="connsiteY90" fmla="*/ 4088930 h 4144994"/>
                <a:gd name="connsiteX91" fmla="*/ 3208563 w 4215960"/>
                <a:gd name="connsiteY91" fmla="*/ 4022255 h 4144994"/>
                <a:gd name="connsiteX92" fmla="*/ 3205387 w 4215960"/>
                <a:gd name="connsiteY92" fmla="*/ 3953993 h 4144994"/>
                <a:gd name="connsiteX93" fmla="*/ 3259362 w 4215960"/>
                <a:gd name="connsiteY93" fmla="*/ 4009556 h 4144994"/>
                <a:gd name="connsiteX94" fmla="*/ 3308575 w 4215960"/>
                <a:gd name="connsiteY94" fmla="*/ 4014318 h 4144994"/>
                <a:gd name="connsiteX95" fmla="*/ 3302225 w 4215960"/>
                <a:gd name="connsiteY95" fmla="*/ 3965106 h 4144994"/>
                <a:gd name="connsiteX96" fmla="*/ 3362550 w 4215960"/>
                <a:gd name="connsiteY96" fmla="*/ 3969868 h 4144994"/>
                <a:gd name="connsiteX97" fmla="*/ 3424462 w 4215960"/>
                <a:gd name="connsiteY97" fmla="*/ 4012730 h 4144994"/>
                <a:gd name="connsiteX98" fmla="*/ 3456212 w 4215960"/>
                <a:gd name="connsiteY98" fmla="*/ 4000031 h 4144994"/>
                <a:gd name="connsiteX99" fmla="*/ 3449863 w 4215960"/>
                <a:gd name="connsiteY99" fmla="*/ 3965106 h 4144994"/>
                <a:gd name="connsiteX100" fmla="*/ 3491138 w 4215960"/>
                <a:gd name="connsiteY100" fmla="*/ 3941294 h 4144994"/>
                <a:gd name="connsiteX101" fmla="*/ 3575275 w 4215960"/>
                <a:gd name="connsiteY101" fmla="*/ 3998444 h 4144994"/>
                <a:gd name="connsiteX102" fmla="*/ 3592738 w 4215960"/>
                <a:gd name="connsiteY102" fmla="*/ 3896846 h 4144994"/>
                <a:gd name="connsiteX103" fmla="*/ 3567338 w 4215960"/>
                <a:gd name="connsiteY103" fmla="*/ 3874620 h 4144994"/>
                <a:gd name="connsiteX104" fmla="*/ 3494312 w 4215960"/>
                <a:gd name="connsiteY104" fmla="*/ 3831757 h 4144994"/>
                <a:gd name="connsiteX105" fmla="*/ 3516537 w 4215960"/>
                <a:gd name="connsiteY105" fmla="*/ 3806358 h 4144994"/>
                <a:gd name="connsiteX106" fmla="*/ 3537175 w 4215960"/>
                <a:gd name="connsiteY106" fmla="*/ 3784132 h 4144994"/>
                <a:gd name="connsiteX107" fmla="*/ 3591150 w 4215960"/>
                <a:gd name="connsiteY107" fmla="*/ 3815883 h 4144994"/>
                <a:gd name="connsiteX108" fmla="*/ 3597500 w 4215960"/>
                <a:gd name="connsiteY108" fmla="*/ 3771433 h 4144994"/>
                <a:gd name="connsiteX109" fmla="*/ 3541937 w 4215960"/>
                <a:gd name="connsiteY109" fmla="*/ 3747620 h 4144994"/>
                <a:gd name="connsiteX110" fmla="*/ 3540350 w 4215960"/>
                <a:gd name="connsiteY110" fmla="*/ 3738096 h 4144994"/>
                <a:gd name="connsiteX111" fmla="*/ 3527649 w 4215960"/>
                <a:gd name="connsiteY111" fmla="*/ 3699997 h 4144994"/>
                <a:gd name="connsiteX112" fmla="*/ 3533999 w 4215960"/>
                <a:gd name="connsiteY112" fmla="*/ 3652371 h 4144994"/>
                <a:gd name="connsiteX113" fmla="*/ 3545112 w 4215960"/>
                <a:gd name="connsiteY113" fmla="*/ 3596808 h 4144994"/>
                <a:gd name="connsiteX114" fmla="*/ 3507012 w 4215960"/>
                <a:gd name="connsiteY114" fmla="*/ 3566646 h 4144994"/>
                <a:gd name="connsiteX115" fmla="*/ 3540349 w 4215960"/>
                <a:gd name="connsiteY115" fmla="*/ 3557121 h 4144994"/>
                <a:gd name="connsiteX116" fmla="*/ 3518124 w 4215960"/>
                <a:gd name="connsiteY116" fmla="*/ 3520608 h 4144994"/>
                <a:gd name="connsiteX117" fmla="*/ 3556225 w 4215960"/>
                <a:gd name="connsiteY117" fmla="*/ 3515847 h 4144994"/>
                <a:gd name="connsiteX118" fmla="*/ 3562574 w 4215960"/>
                <a:gd name="connsiteY118" fmla="*/ 3482508 h 4144994"/>
                <a:gd name="connsiteX119" fmla="*/ 3624488 w 4215960"/>
                <a:gd name="connsiteY119" fmla="*/ 3492035 h 4144994"/>
                <a:gd name="connsiteX120" fmla="*/ 3657601 w 4215960"/>
                <a:gd name="connsiteY120" fmla="*/ 3507227 h 4144994"/>
                <a:gd name="connsiteX121" fmla="*/ 3623808 w 4215960"/>
                <a:gd name="connsiteY121" fmla="*/ 3548275 h 4144994"/>
                <a:gd name="connsiteX122" fmla="*/ 3662816 w 4215960"/>
                <a:gd name="connsiteY122" fmla="*/ 3655771 h 4144994"/>
                <a:gd name="connsiteX123" fmla="*/ 3715203 w 4215960"/>
                <a:gd name="connsiteY123" fmla="*/ 3687069 h 4144994"/>
                <a:gd name="connsiteX124" fmla="*/ 3767137 w 4215960"/>
                <a:gd name="connsiteY124" fmla="*/ 3644887 h 4144994"/>
                <a:gd name="connsiteX125" fmla="*/ 3852862 w 4215960"/>
                <a:gd name="connsiteY125" fmla="*/ 3596354 h 4144994"/>
                <a:gd name="connsiteX126" fmla="*/ 3835626 w 4215960"/>
                <a:gd name="connsiteY126" fmla="*/ 3507453 h 4144994"/>
                <a:gd name="connsiteX127" fmla="*/ 3912960 w 4215960"/>
                <a:gd name="connsiteY127" fmla="*/ 3374784 h 4144994"/>
                <a:gd name="connsiteX128" fmla="*/ 4205514 w 4215960"/>
                <a:gd name="connsiteY128" fmla="*/ 3041636 h 4144994"/>
                <a:gd name="connsiteX129" fmla="*/ 4124097 w 4215960"/>
                <a:gd name="connsiteY129" fmla="*/ 3032564 h 4144994"/>
                <a:gd name="connsiteX130" fmla="*/ 4128634 w 4215960"/>
                <a:gd name="connsiteY130" fmla="*/ 2940716 h 4144994"/>
                <a:gd name="connsiteX131" fmla="*/ 4079647 w 4215960"/>
                <a:gd name="connsiteY131" fmla="*/ 2915544 h 4144994"/>
                <a:gd name="connsiteX132" fmla="*/ 3995510 w 4215960"/>
                <a:gd name="connsiteY132" fmla="*/ 2947066 h 4144994"/>
                <a:gd name="connsiteX133" fmla="*/ 3958771 w 4215960"/>
                <a:gd name="connsiteY133" fmla="*/ 2910781 h 4144994"/>
                <a:gd name="connsiteX134" fmla="*/ 4003448 w 4215960"/>
                <a:gd name="connsiteY134" fmla="*/ 2887876 h 4144994"/>
                <a:gd name="connsiteX135" fmla="*/ 3874181 w 4215960"/>
                <a:gd name="connsiteY135" fmla="*/ 2674697 h 4144994"/>
                <a:gd name="connsiteX136" fmla="*/ 3889147 w 4215960"/>
                <a:gd name="connsiteY136" fmla="*/ 2644534 h 4144994"/>
                <a:gd name="connsiteX137" fmla="*/ 3865562 w 4215960"/>
                <a:gd name="connsiteY137" fmla="*/ 2528874 h 4144994"/>
                <a:gd name="connsiteX138" fmla="*/ 3706813 w 4215960"/>
                <a:gd name="connsiteY138" fmla="*/ 2517988 h 4144994"/>
                <a:gd name="connsiteX139" fmla="*/ 3673475 w 4215960"/>
                <a:gd name="connsiteY139" fmla="*/ 2566746 h 4144994"/>
                <a:gd name="connsiteX140" fmla="*/ 3584575 w 4215960"/>
                <a:gd name="connsiteY140" fmla="*/ 2581262 h 4144994"/>
                <a:gd name="connsiteX141" fmla="*/ 3590925 w 4215960"/>
                <a:gd name="connsiteY141" fmla="*/ 2559263 h 4144994"/>
                <a:gd name="connsiteX142" fmla="*/ 3537403 w 4215960"/>
                <a:gd name="connsiteY142" fmla="*/ 2543162 h 4144994"/>
                <a:gd name="connsiteX143" fmla="*/ 3512684 w 4215960"/>
                <a:gd name="connsiteY143" fmla="*/ 2378061 h 4144994"/>
                <a:gd name="connsiteX144" fmla="*/ 3232377 w 4215960"/>
                <a:gd name="connsiteY144" fmla="*/ 2311386 h 4144994"/>
                <a:gd name="connsiteX145" fmla="*/ 3096078 w 4215960"/>
                <a:gd name="connsiteY145" fmla="*/ 2354702 h 4144994"/>
                <a:gd name="connsiteX146" fmla="*/ 2964089 w 4215960"/>
                <a:gd name="connsiteY146" fmla="*/ 2347218 h 4144994"/>
                <a:gd name="connsiteX147" fmla="*/ 2831646 w 4215960"/>
                <a:gd name="connsiteY147" fmla="*/ 2236320 h 4144994"/>
                <a:gd name="connsiteX148" fmla="*/ 2618468 w 4215960"/>
                <a:gd name="connsiteY148" fmla="*/ 1933107 h 4144994"/>
                <a:gd name="connsiteX149" fmla="*/ 2220006 w 4215960"/>
                <a:gd name="connsiteY149" fmla="*/ 1793634 h 4144994"/>
                <a:gd name="connsiteX150" fmla="*/ 1983468 w 4215960"/>
                <a:gd name="connsiteY150" fmla="*/ 1480670 h 4144994"/>
                <a:gd name="connsiteX151" fmla="*/ 2017259 w 4215960"/>
                <a:gd name="connsiteY151" fmla="*/ 1455724 h 4144994"/>
                <a:gd name="connsiteX152" fmla="*/ 2076903 w 4215960"/>
                <a:gd name="connsiteY152" fmla="*/ 1538727 h 4144994"/>
                <a:gd name="connsiteX153" fmla="*/ 2097087 w 4215960"/>
                <a:gd name="connsiteY153" fmla="*/ 1521264 h 4144994"/>
                <a:gd name="connsiteX154" fmla="*/ 2140177 w 4215960"/>
                <a:gd name="connsiteY154" fmla="*/ 1552108 h 4144994"/>
                <a:gd name="connsiteX155" fmla="*/ 2228850 w 4215960"/>
                <a:gd name="connsiteY155" fmla="*/ 1498359 h 4144994"/>
                <a:gd name="connsiteX156" fmla="*/ 2244952 w 4215960"/>
                <a:gd name="connsiteY156" fmla="*/ 1477949 h 4144994"/>
                <a:gd name="connsiteX157" fmla="*/ 2303235 w 4215960"/>
                <a:gd name="connsiteY157" fmla="*/ 1478175 h 4144994"/>
                <a:gd name="connsiteX158" fmla="*/ 2319338 w 4215960"/>
                <a:gd name="connsiteY158" fmla="*/ 1445065 h 4144994"/>
                <a:gd name="connsiteX159" fmla="*/ 2300514 w 4215960"/>
                <a:gd name="connsiteY159" fmla="*/ 1419438 h 4144994"/>
                <a:gd name="connsiteX160" fmla="*/ 2233386 w 4215960"/>
                <a:gd name="connsiteY160" fmla="*/ 1439395 h 4144994"/>
                <a:gd name="connsiteX161" fmla="*/ 2211614 w 4215960"/>
                <a:gd name="connsiteY161" fmla="*/ 1385874 h 4144994"/>
                <a:gd name="connsiteX162" fmla="*/ 2232932 w 4215960"/>
                <a:gd name="connsiteY162" fmla="*/ 1356164 h 4144994"/>
                <a:gd name="connsiteX163" fmla="*/ 2176462 w 4215960"/>
                <a:gd name="connsiteY163" fmla="*/ 1252750 h 4144994"/>
                <a:gd name="connsiteX164" fmla="*/ 2127931 w 4215960"/>
                <a:gd name="connsiteY164" fmla="*/ 1291531 h 4144994"/>
                <a:gd name="connsiteX165" fmla="*/ 2038576 w 4215960"/>
                <a:gd name="connsiteY165" fmla="*/ 1236875 h 4144994"/>
                <a:gd name="connsiteX166" fmla="*/ 2090510 w 4215960"/>
                <a:gd name="connsiteY166" fmla="*/ 1144346 h 4144994"/>
                <a:gd name="connsiteX167" fmla="*/ 2047648 w 4215960"/>
                <a:gd name="connsiteY167" fmla="*/ 1023243 h 4144994"/>
                <a:gd name="connsiteX168" fmla="*/ 2062389 w 4215960"/>
                <a:gd name="connsiteY168" fmla="*/ 899191 h 4144994"/>
                <a:gd name="connsiteX169" fmla="*/ 2157639 w 4215960"/>
                <a:gd name="connsiteY169" fmla="*/ 825486 h 4144994"/>
                <a:gd name="connsiteX170" fmla="*/ 2262868 w 4215960"/>
                <a:gd name="connsiteY170" fmla="*/ 803034 h 4144994"/>
                <a:gd name="connsiteX171" fmla="*/ 2199821 w 4215960"/>
                <a:gd name="connsiteY171" fmla="*/ 713227 h 4144994"/>
                <a:gd name="connsiteX172" fmla="*/ 2182585 w 4215960"/>
                <a:gd name="connsiteY172" fmla="*/ 757904 h 4144994"/>
                <a:gd name="connsiteX173" fmla="*/ 2139270 w 4215960"/>
                <a:gd name="connsiteY173" fmla="*/ 710733 h 4144994"/>
                <a:gd name="connsiteX174" fmla="*/ 2160588 w 4215960"/>
                <a:gd name="connsiteY174" fmla="*/ 625461 h 4144994"/>
                <a:gd name="connsiteX175" fmla="*/ 2233612 w 4215960"/>
                <a:gd name="connsiteY175" fmla="*/ 528170 h 4144994"/>
                <a:gd name="connsiteX176" fmla="*/ 2216603 w 4215960"/>
                <a:gd name="connsiteY176" fmla="*/ 421581 h 4144994"/>
                <a:gd name="connsiteX177" fmla="*/ 2045381 w 4215960"/>
                <a:gd name="connsiteY177" fmla="*/ 431332 h 4144994"/>
                <a:gd name="connsiteX178" fmla="*/ 2026103 w 4215960"/>
                <a:gd name="connsiteY178" fmla="*/ 473969 h 4144994"/>
                <a:gd name="connsiteX179" fmla="*/ 1993900 w 4215960"/>
                <a:gd name="connsiteY179" fmla="*/ 406386 h 4144994"/>
                <a:gd name="connsiteX180" fmla="*/ 1964190 w 4215960"/>
                <a:gd name="connsiteY180" fmla="*/ 446754 h 4144994"/>
                <a:gd name="connsiteX181" fmla="*/ 1778681 w 4215960"/>
                <a:gd name="connsiteY181" fmla="*/ 480318 h 4144994"/>
                <a:gd name="connsiteX0" fmla="*/ 1778681 w 4215960"/>
                <a:gd name="connsiteY0" fmla="*/ 529583 h 4194259"/>
                <a:gd name="connsiteX1" fmla="*/ 1452562 w 4215960"/>
                <a:gd name="connsiteY1" fmla="*/ 371740 h 4194259"/>
                <a:gd name="connsiteX2" fmla="*/ 1492474 w 4215960"/>
                <a:gd name="connsiteY2" fmla="*/ 221835 h 4194259"/>
                <a:gd name="connsiteX3" fmla="*/ 1438500 w 4215960"/>
                <a:gd name="connsiteY3" fmla="*/ 212310 h 4194259"/>
                <a:gd name="connsiteX4" fmla="*/ 1435325 w 4215960"/>
                <a:gd name="connsiteY4" fmla="*/ 183736 h 4194259"/>
                <a:gd name="connsiteX5" fmla="*/ 1479775 w 4215960"/>
                <a:gd name="connsiteY5" fmla="*/ 191673 h 4194259"/>
                <a:gd name="connsiteX6" fmla="*/ 1422625 w 4215960"/>
                <a:gd name="connsiteY6" fmla="*/ 104360 h 4194259"/>
                <a:gd name="connsiteX7" fmla="*/ 1433737 w 4215960"/>
                <a:gd name="connsiteY7" fmla="*/ 144048 h 4194259"/>
                <a:gd name="connsiteX8" fmla="*/ 1381349 w 4215960"/>
                <a:gd name="connsiteY8" fmla="*/ 109123 h 4194259"/>
                <a:gd name="connsiteX9" fmla="*/ 1401987 w 4215960"/>
                <a:gd name="connsiteY9" fmla="*/ 75786 h 4194259"/>
                <a:gd name="connsiteX10" fmla="*/ 1367062 w 4215960"/>
                <a:gd name="connsiteY10" fmla="*/ 13875 h 4194259"/>
                <a:gd name="connsiteX11" fmla="*/ 1135287 w 4215960"/>
                <a:gd name="connsiteY11" fmla="*/ 383760 h 4194259"/>
                <a:gd name="connsiteX12" fmla="*/ 868587 w 4215960"/>
                <a:gd name="connsiteY12" fmla="*/ 417097 h 4194259"/>
                <a:gd name="connsiteX13" fmla="*/ 362857 w 4215960"/>
                <a:gd name="connsiteY13" fmla="*/ 618256 h 4194259"/>
                <a:gd name="connsiteX14" fmla="*/ 312057 w 4215960"/>
                <a:gd name="connsiteY14" fmla="*/ 632771 h 4194259"/>
                <a:gd name="connsiteX15" fmla="*/ 239485 w 4215960"/>
                <a:gd name="connsiteY15" fmla="*/ 683571 h 4194259"/>
                <a:gd name="connsiteX16" fmla="*/ 210457 w 4215960"/>
                <a:gd name="connsiteY16" fmla="*/ 690828 h 4194259"/>
                <a:gd name="connsiteX17" fmla="*/ 159657 w 4215960"/>
                <a:gd name="connsiteY17" fmla="*/ 719856 h 4194259"/>
                <a:gd name="connsiteX18" fmla="*/ 130628 w 4215960"/>
                <a:gd name="connsiteY18" fmla="*/ 748885 h 4194259"/>
                <a:gd name="connsiteX19" fmla="*/ 108857 w 4215960"/>
                <a:gd name="connsiteY19" fmla="*/ 770656 h 4194259"/>
                <a:gd name="connsiteX20" fmla="*/ 94343 w 4215960"/>
                <a:gd name="connsiteY20" fmla="*/ 785171 h 4194259"/>
                <a:gd name="connsiteX21" fmla="*/ 43543 w 4215960"/>
                <a:gd name="connsiteY21" fmla="*/ 864999 h 4194259"/>
                <a:gd name="connsiteX22" fmla="*/ 14514 w 4215960"/>
                <a:gd name="connsiteY22" fmla="*/ 944828 h 4194259"/>
                <a:gd name="connsiteX23" fmla="*/ 0 w 4215960"/>
                <a:gd name="connsiteY23" fmla="*/ 1002885 h 4194259"/>
                <a:gd name="connsiteX24" fmla="*/ 7257 w 4215960"/>
                <a:gd name="connsiteY24" fmla="*/ 1975342 h 4194259"/>
                <a:gd name="connsiteX25" fmla="*/ 29028 w 4215960"/>
                <a:gd name="connsiteY25" fmla="*/ 2076942 h 4194259"/>
                <a:gd name="connsiteX26" fmla="*/ 43543 w 4215960"/>
                <a:gd name="connsiteY26" fmla="*/ 2113228 h 4194259"/>
                <a:gd name="connsiteX27" fmla="*/ 58057 w 4215960"/>
                <a:gd name="connsiteY27" fmla="*/ 2178542 h 4194259"/>
                <a:gd name="connsiteX28" fmla="*/ 79828 w 4215960"/>
                <a:gd name="connsiteY28" fmla="*/ 2229342 h 4194259"/>
                <a:gd name="connsiteX29" fmla="*/ 116114 w 4215960"/>
                <a:gd name="connsiteY29" fmla="*/ 2345456 h 4194259"/>
                <a:gd name="connsiteX30" fmla="*/ 137885 w 4215960"/>
                <a:gd name="connsiteY30" fmla="*/ 2410771 h 4194259"/>
                <a:gd name="connsiteX31" fmla="*/ 145143 w 4215960"/>
                <a:gd name="connsiteY31" fmla="*/ 2432542 h 4194259"/>
                <a:gd name="connsiteX32" fmla="*/ 166914 w 4215960"/>
                <a:gd name="connsiteY32" fmla="*/ 2476085 h 4194259"/>
                <a:gd name="connsiteX33" fmla="*/ 188685 w 4215960"/>
                <a:gd name="connsiteY33" fmla="*/ 2526885 h 4194259"/>
                <a:gd name="connsiteX34" fmla="*/ 195943 w 4215960"/>
                <a:gd name="connsiteY34" fmla="*/ 2555914 h 4194259"/>
                <a:gd name="connsiteX35" fmla="*/ 232228 w 4215960"/>
                <a:gd name="connsiteY35" fmla="*/ 2606714 h 4194259"/>
                <a:gd name="connsiteX36" fmla="*/ 254000 w 4215960"/>
                <a:gd name="connsiteY36" fmla="*/ 2664771 h 4194259"/>
                <a:gd name="connsiteX37" fmla="*/ 275771 w 4215960"/>
                <a:gd name="connsiteY37" fmla="*/ 2686542 h 4194259"/>
                <a:gd name="connsiteX38" fmla="*/ 312057 w 4215960"/>
                <a:gd name="connsiteY38" fmla="*/ 2759114 h 4194259"/>
                <a:gd name="connsiteX39" fmla="*/ 348343 w 4215960"/>
                <a:gd name="connsiteY39" fmla="*/ 2809914 h 4194259"/>
                <a:gd name="connsiteX40" fmla="*/ 355600 w 4215960"/>
                <a:gd name="connsiteY40" fmla="*/ 2831685 h 4194259"/>
                <a:gd name="connsiteX41" fmla="*/ 406400 w 4215960"/>
                <a:gd name="connsiteY41" fmla="*/ 2896999 h 4194259"/>
                <a:gd name="connsiteX42" fmla="*/ 435428 w 4215960"/>
                <a:gd name="connsiteY42" fmla="*/ 2962314 h 4194259"/>
                <a:gd name="connsiteX43" fmla="*/ 457200 w 4215960"/>
                <a:gd name="connsiteY43" fmla="*/ 2991342 h 4194259"/>
                <a:gd name="connsiteX44" fmla="*/ 471714 w 4215960"/>
                <a:gd name="connsiteY44" fmla="*/ 3049399 h 4194259"/>
                <a:gd name="connsiteX45" fmla="*/ 478971 w 4215960"/>
                <a:gd name="connsiteY45" fmla="*/ 3071171 h 4194259"/>
                <a:gd name="connsiteX46" fmla="*/ 486228 w 4215960"/>
                <a:gd name="connsiteY46" fmla="*/ 3100199 h 4194259"/>
                <a:gd name="connsiteX47" fmla="*/ 493485 w 4215960"/>
                <a:gd name="connsiteY47" fmla="*/ 3165514 h 4194259"/>
                <a:gd name="connsiteX48" fmla="*/ 515257 w 4215960"/>
                <a:gd name="connsiteY48" fmla="*/ 3223571 h 4194259"/>
                <a:gd name="connsiteX49" fmla="*/ 544285 w 4215960"/>
                <a:gd name="connsiteY49" fmla="*/ 3267114 h 4194259"/>
                <a:gd name="connsiteX50" fmla="*/ 573314 w 4215960"/>
                <a:gd name="connsiteY50" fmla="*/ 3317914 h 4194259"/>
                <a:gd name="connsiteX51" fmla="*/ 602343 w 4215960"/>
                <a:gd name="connsiteY51" fmla="*/ 3339685 h 4194259"/>
                <a:gd name="connsiteX52" fmla="*/ 645885 w 4215960"/>
                <a:gd name="connsiteY52" fmla="*/ 3383228 h 4194259"/>
                <a:gd name="connsiteX53" fmla="*/ 674914 w 4215960"/>
                <a:gd name="connsiteY53" fmla="*/ 3404999 h 4194259"/>
                <a:gd name="connsiteX54" fmla="*/ 711200 w 4215960"/>
                <a:gd name="connsiteY54" fmla="*/ 3448542 h 4194259"/>
                <a:gd name="connsiteX55" fmla="*/ 740228 w 4215960"/>
                <a:gd name="connsiteY55" fmla="*/ 3470314 h 4194259"/>
                <a:gd name="connsiteX56" fmla="*/ 812800 w 4215960"/>
                <a:gd name="connsiteY56" fmla="*/ 3535628 h 4194259"/>
                <a:gd name="connsiteX57" fmla="*/ 849085 w 4215960"/>
                <a:gd name="connsiteY57" fmla="*/ 3579171 h 4194259"/>
                <a:gd name="connsiteX58" fmla="*/ 870857 w 4215960"/>
                <a:gd name="connsiteY58" fmla="*/ 3593685 h 4194259"/>
                <a:gd name="connsiteX59" fmla="*/ 907143 w 4215960"/>
                <a:gd name="connsiteY59" fmla="*/ 3637228 h 4194259"/>
                <a:gd name="connsiteX60" fmla="*/ 936171 w 4215960"/>
                <a:gd name="connsiteY60" fmla="*/ 3658999 h 4194259"/>
                <a:gd name="connsiteX61" fmla="*/ 1030514 w 4215960"/>
                <a:gd name="connsiteY61" fmla="*/ 3702542 h 4194259"/>
                <a:gd name="connsiteX62" fmla="*/ 1480457 w 4215960"/>
                <a:gd name="connsiteY62" fmla="*/ 3688028 h 4194259"/>
                <a:gd name="connsiteX63" fmla="*/ 1531257 w 4215960"/>
                <a:gd name="connsiteY63" fmla="*/ 3673514 h 4194259"/>
                <a:gd name="connsiteX64" fmla="*/ 1618343 w 4215960"/>
                <a:gd name="connsiteY64" fmla="*/ 3666256 h 4194259"/>
                <a:gd name="connsiteX65" fmla="*/ 1698171 w 4215960"/>
                <a:gd name="connsiteY65" fmla="*/ 3651742 h 4194259"/>
                <a:gd name="connsiteX66" fmla="*/ 1756228 w 4215960"/>
                <a:gd name="connsiteY66" fmla="*/ 3644485 h 4194259"/>
                <a:gd name="connsiteX67" fmla="*/ 1785257 w 4215960"/>
                <a:gd name="connsiteY67" fmla="*/ 3629971 h 4194259"/>
                <a:gd name="connsiteX68" fmla="*/ 1850571 w 4215960"/>
                <a:gd name="connsiteY68" fmla="*/ 3608199 h 4194259"/>
                <a:gd name="connsiteX69" fmla="*/ 1886857 w 4215960"/>
                <a:gd name="connsiteY69" fmla="*/ 3593685 h 4194259"/>
                <a:gd name="connsiteX70" fmla="*/ 1988457 w 4215960"/>
                <a:gd name="connsiteY70" fmla="*/ 3579171 h 4194259"/>
                <a:gd name="connsiteX71" fmla="*/ 2017485 w 4215960"/>
                <a:gd name="connsiteY71" fmla="*/ 3571914 h 4194259"/>
                <a:gd name="connsiteX72" fmla="*/ 2637971 w 4215960"/>
                <a:gd name="connsiteY72" fmla="*/ 3918668 h 4194259"/>
                <a:gd name="connsiteX73" fmla="*/ 2724375 w 4215960"/>
                <a:gd name="connsiteY73" fmla="*/ 4104858 h 4194259"/>
                <a:gd name="connsiteX74" fmla="*/ 2784700 w 4215960"/>
                <a:gd name="connsiteY74" fmla="*/ 4163596 h 4194259"/>
                <a:gd name="connsiteX75" fmla="*/ 2795812 w 4215960"/>
                <a:gd name="connsiteY75" fmla="*/ 4133433 h 4194259"/>
                <a:gd name="connsiteX76" fmla="*/ 2841850 w 4215960"/>
                <a:gd name="connsiteY76" fmla="*/ 4106445 h 4194259"/>
                <a:gd name="connsiteX77" fmla="*/ 2892650 w 4215960"/>
                <a:gd name="connsiteY77" fmla="*/ 4179471 h 4194259"/>
                <a:gd name="connsiteX78" fmla="*/ 2941863 w 4215960"/>
                <a:gd name="connsiteY78" fmla="*/ 4182646 h 4194259"/>
                <a:gd name="connsiteX79" fmla="*/ 2897412 w 4215960"/>
                <a:gd name="connsiteY79" fmla="*/ 4088984 h 4194259"/>
                <a:gd name="connsiteX80" fmla="*/ 2854550 w 4215960"/>
                <a:gd name="connsiteY80" fmla="*/ 4020721 h 4194259"/>
                <a:gd name="connsiteX81" fmla="*/ 2897413 w 4215960"/>
                <a:gd name="connsiteY81" fmla="*/ 4004845 h 4194259"/>
                <a:gd name="connsiteX82" fmla="*/ 2878362 w 4215960"/>
                <a:gd name="connsiteY82" fmla="*/ 3963571 h 4194259"/>
                <a:gd name="connsiteX83" fmla="*/ 2930750 w 4215960"/>
                <a:gd name="connsiteY83" fmla="*/ 3973096 h 4194259"/>
                <a:gd name="connsiteX84" fmla="*/ 2910113 w 4215960"/>
                <a:gd name="connsiteY84" fmla="*/ 3939758 h 4194259"/>
                <a:gd name="connsiteX85" fmla="*/ 2931432 w 4215960"/>
                <a:gd name="connsiteY85" fmla="*/ 3923204 h 4194259"/>
                <a:gd name="connsiteX86" fmla="*/ 3052535 w 4215960"/>
                <a:gd name="connsiteY86" fmla="*/ 4008477 h 4194259"/>
                <a:gd name="connsiteX87" fmla="*/ 3087912 w 4215960"/>
                <a:gd name="connsiteY87" fmla="*/ 3995320 h 4194259"/>
                <a:gd name="connsiteX88" fmla="*/ 3140299 w 4215960"/>
                <a:gd name="connsiteY88" fmla="*/ 4060409 h 4194259"/>
                <a:gd name="connsiteX89" fmla="*/ 3160937 w 4215960"/>
                <a:gd name="connsiteY89" fmla="*/ 4119146 h 4194259"/>
                <a:gd name="connsiteX90" fmla="*/ 3268887 w 4215960"/>
                <a:gd name="connsiteY90" fmla="*/ 4138195 h 4194259"/>
                <a:gd name="connsiteX91" fmla="*/ 3208563 w 4215960"/>
                <a:gd name="connsiteY91" fmla="*/ 4071520 h 4194259"/>
                <a:gd name="connsiteX92" fmla="*/ 3205387 w 4215960"/>
                <a:gd name="connsiteY92" fmla="*/ 4003258 h 4194259"/>
                <a:gd name="connsiteX93" fmla="*/ 3259362 w 4215960"/>
                <a:gd name="connsiteY93" fmla="*/ 4058821 h 4194259"/>
                <a:gd name="connsiteX94" fmla="*/ 3308575 w 4215960"/>
                <a:gd name="connsiteY94" fmla="*/ 4063583 h 4194259"/>
                <a:gd name="connsiteX95" fmla="*/ 3302225 w 4215960"/>
                <a:gd name="connsiteY95" fmla="*/ 4014371 h 4194259"/>
                <a:gd name="connsiteX96" fmla="*/ 3362550 w 4215960"/>
                <a:gd name="connsiteY96" fmla="*/ 4019133 h 4194259"/>
                <a:gd name="connsiteX97" fmla="*/ 3424462 w 4215960"/>
                <a:gd name="connsiteY97" fmla="*/ 4061995 h 4194259"/>
                <a:gd name="connsiteX98" fmla="*/ 3456212 w 4215960"/>
                <a:gd name="connsiteY98" fmla="*/ 4049296 h 4194259"/>
                <a:gd name="connsiteX99" fmla="*/ 3449863 w 4215960"/>
                <a:gd name="connsiteY99" fmla="*/ 4014371 h 4194259"/>
                <a:gd name="connsiteX100" fmla="*/ 3491138 w 4215960"/>
                <a:gd name="connsiteY100" fmla="*/ 3990559 h 4194259"/>
                <a:gd name="connsiteX101" fmla="*/ 3575275 w 4215960"/>
                <a:gd name="connsiteY101" fmla="*/ 4047709 h 4194259"/>
                <a:gd name="connsiteX102" fmla="*/ 3592738 w 4215960"/>
                <a:gd name="connsiteY102" fmla="*/ 3946111 h 4194259"/>
                <a:gd name="connsiteX103" fmla="*/ 3567338 w 4215960"/>
                <a:gd name="connsiteY103" fmla="*/ 3923885 h 4194259"/>
                <a:gd name="connsiteX104" fmla="*/ 3494312 w 4215960"/>
                <a:gd name="connsiteY104" fmla="*/ 3881022 h 4194259"/>
                <a:gd name="connsiteX105" fmla="*/ 3516537 w 4215960"/>
                <a:gd name="connsiteY105" fmla="*/ 3855623 h 4194259"/>
                <a:gd name="connsiteX106" fmla="*/ 3537175 w 4215960"/>
                <a:gd name="connsiteY106" fmla="*/ 3833397 h 4194259"/>
                <a:gd name="connsiteX107" fmla="*/ 3591150 w 4215960"/>
                <a:gd name="connsiteY107" fmla="*/ 3865148 h 4194259"/>
                <a:gd name="connsiteX108" fmla="*/ 3597500 w 4215960"/>
                <a:gd name="connsiteY108" fmla="*/ 3820698 h 4194259"/>
                <a:gd name="connsiteX109" fmla="*/ 3541937 w 4215960"/>
                <a:gd name="connsiteY109" fmla="*/ 3796885 h 4194259"/>
                <a:gd name="connsiteX110" fmla="*/ 3540350 w 4215960"/>
                <a:gd name="connsiteY110" fmla="*/ 3787361 h 4194259"/>
                <a:gd name="connsiteX111" fmla="*/ 3527649 w 4215960"/>
                <a:gd name="connsiteY111" fmla="*/ 3749262 h 4194259"/>
                <a:gd name="connsiteX112" fmla="*/ 3533999 w 4215960"/>
                <a:gd name="connsiteY112" fmla="*/ 3701636 h 4194259"/>
                <a:gd name="connsiteX113" fmla="*/ 3545112 w 4215960"/>
                <a:gd name="connsiteY113" fmla="*/ 3646073 h 4194259"/>
                <a:gd name="connsiteX114" fmla="*/ 3507012 w 4215960"/>
                <a:gd name="connsiteY114" fmla="*/ 3615911 h 4194259"/>
                <a:gd name="connsiteX115" fmla="*/ 3540349 w 4215960"/>
                <a:gd name="connsiteY115" fmla="*/ 3606386 h 4194259"/>
                <a:gd name="connsiteX116" fmla="*/ 3518124 w 4215960"/>
                <a:gd name="connsiteY116" fmla="*/ 3569873 h 4194259"/>
                <a:gd name="connsiteX117" fmla="*/ 3556225 w 4215960"/>
                <a:gd name="connsiteY117" fmla="*/ 3565112 h 4194259"/>
                <a:gd name="connsiteX118" fmla="*/ 3562574 w 4215960"/>
                <a:gd name="connsiteY118" fmla="*/ 3531773 h 4194259"/>
                <a:gd name="connsiteX119" fmla="*/ 3624488 w 4215960"/>
                <a:gd name="connsiteY119" fmla="*/ 3541300 h 4194259"/>
                <a:gd name="connsiteX120" fmla="*/ 3657601 w 4215960"/>
                <a:gd name="connsiteY120" fmla="*/ 3556492 h 4194259"/>
                <a:gd name="connsiteX121" fmla="*/ 3623808 w 4215960"/>
                <a:gd name="connsiteY121" fmla="*/ 3597540 h 4194259"/>
                <a:gd name="connsiteX122" fmla="*/ 3662816 w 4215960"/>
                <a:gd name="connsiteY122" fmla="*/ 3705036 h 4194259"/>
                <a:gd name="connsiteX123" fmla="*/ 3715203 w 4215960"/>
                <a:gd name="connsiteY123" fmla="*/ 3736334 h 4194259"/>
                <a:gd name="connsiteX124" fmla="*/ 3767137 w 4215960"/>
                <a:gd name="connsiteY124" fmla="*/ 3694152 h 4194259"/>
                <a:gd name="connsiteX125" fmla="*/ 3852862 w 4215960"/>
                <a:gd name="connsiteY125" fmla="*/ 3645619 h 4194259"/>
                <a:gd name="connsiteX126" fmla="*/ 3835626 w 4215960"/>
                <a:gd name="connsiteY126" fmla="*/ 3556718 h 4194259"/>
                <a:gd name="connsiteX127" fmla="*/ 3912960 w 4215960"/>
                <a:gd name="connsiteY127" fmla="*/ 3424049 h 4194259"/>
                <a:gd name="connsiteX128" fmla="*/ 4205514 w 4215960"/>
                <a:gd name="connsiteY128" fmla="*/ 3090901 h 4194259"/>
                <a:gd name="connsiteX129" fmla="*/ 4124097 w 4215960"/>
                <a:gd name="connsiteY129" fmla="*/ 3081829 h 4194259"/>
                <a:gd name="connsiteX130" fmla="*/ 4128634 w 4215960"/>
                <a:gd name="connsiteY130" fmla="*/ 2989981 h 4194259"/>
                <a:gd name="connsiteX131" fmla="*/ 4079647 w 4215960"/>
                <a:gd name="connsiteY131" fmla="*/ 2964809 h 4194259"/>
                <a:gd name="connsiteX132" fmla="*/ 3995510 w 4215960"/>
                <a:gd name="connsiteY132" fmla="*/ 2996331 h 4194259"/>
                <a:gd name="connsiteX133" fmla="*/ 3958771 w 4215960"/>
                <a:gd name="connsiteY133" fmla="*/ 2960046 h 4194259"/>
                <a:gd name="connsiteX134" fmla="*/ 4003448 w 4215960"/>
                <a:gd name="connsiteY134" fmla="*/ 2937141 h 4194259"/>
                <a:gd name="connsiteX135" fmla="*/ 3874181 w 4215960"/>
                <a:gd name="connsiteY135" fmla="*/ 2723962 h 4194259"/>
                <a:gd name="connsiteX136" fmla="*/ 3889147 w 4215960"/>
                <a:gd name="connsiteY136" fmla="*/ 2693799 h 4194259"/>
                <a:gd name="connsiteX137" fmla="*/ 3865562 w 4215960"/>
                <a:gd name="connsiteY137" fmla="*/ 2578139 h 4194259"/>
                <a:gd name="connsiteX138" fmla="*/ 3706813 w 4215960"/>
                <a:gd name="connsiteY138" fmla="*/ 2567253 h 4194259"/>
                <a:gd name="connsiteX139" fmla="*/ 3673475 w 4215960"/>
                <a:gd name="connsiteY139" fmla="*/ 2616011 h 4194259"/>
                <a:gd name="connsiteX140" fmla="*/ 3584575 w 4215960"/>
                <a:gd name="connsiteY140" fmla="*/ 2630527 h 4194259"/>
                <a:gd name="connsiteX141" fmla="*/ 3590925 w 4215960"/>
                <a:gd name="connsiteY141" fmla="*/ 2608528 h 4194259"/>
                <a:gd name="connsiteX142" fmla="*/ 3537403 w 4215960"/>
                <a:gd name="connsiteY142" fmla="*/ 2592427 h 4194259"/>
                <a:gd name="connsiteX143" fmla="*/ 3512684 w 4215960"/>
                <a:gd name="connsiteY143" fmla="*/ 2427326 h 4194259"/>
                <a:gd name="connsiteX144" fmla="*/ 3232377 w 4215960"/>
                <a:gd name="connsiteY144" fmla="*/ 2360651 h 4194259"/>
                <a:gd name="connsiteX145" fmla="*/ 3096078 w 4215960"/>
                <a:gd name="connsiteY145" fmla="*/ 2403967 h 4194259"/>
                <a:gd name="connsiteX146" fmla="*/ 2964089 w 4215960"/>
                <a:gd name="connsiteY146" fmla="*/ 2396483 h 4194259"/>
                <a:gd name="connsiteX147" fmla="*/ 2831646 w 4215960"/>
                <a:gd name="connsiteY147" fmla="*/ 2285585 h 4194259"/>
                <a:gd name="connsiteX148" fmla="*/ 2618468 w 4215960"/>
                <a:gd name="connsiteY148" fmla="*/ 1982372 h 4194259"/>
                <a:gd name="connsiteX149" fmla="*/ 2220006 w 4215960"/>
                <a:gd name="connsiteY149" fmla="*/ 1842899 h 4194259"/>
                <a:gd name="connsiteX150" fmla="*/ 1983468 w 4215960"/>
                <a:gd name="connsiteY150" fmla="*/ 1529935 h 4194259"/>
                <a:gd name="connsiteX151" fmla="*/ 2017259 w 4215960"/>
                <a:gd name="connsiteY151" fmla="*/ 1504989 h 4194259"/>
                <a:gd name="connsiteX152" fmla="*/ 2076903 w 4215960"/>
                <a:gd name="connsiteY152" fmla="*/ 1587992 h 4194259"/>
                <a:gd name="connsiteX153" fmla="*/ 2097087 w 4215960"/>
                <a:gd name="connsiteY153" fmla="*/ 1570529 h 4194259"/>
                <a:gd name="connsiteX154" fmla="*/ 2140177 w 4215960"/>
                <a:gd name="connsiteY154" fmla="*/ 1601373 h 4194259"/>
                <a:gd name="connsiteX155" fmla="*/ 2228850 w 4215960"/>
                <a:gd name="connsiteY155" fmla="*/ 1547624 h 4194259"/>
                <a:gd name="connsiteX156" fmla="*/ 2244952 w 4215960"/>
                <a:gd name="connsiteY156" fmla="*/ 1527214 h 4194259"/>
                <a:gd name="connsiteX157" fmla="*/ 2303235 w 4215960"/>
                <a:gd name="connsiteY157" fmla="*/ 1527440 h 4194259"/>
                <a:gd name="connsiteX158" fmla="*/ 2319338 w 4215960"/>
                <a:gd name="connsiteY158" fmla="*/ 1494330 h 4194259"/>
                <a:gd name="connsiteX159" fmla="*/ 2300514 w 4215960"/>
                <a:gd name="connsiteY159" fmla="*/ 1468703 h 4194259"/>
                <a:gd name="connsiteX160" fmla="*/ 2233386 w 4215960"/>
                <a:gd name="connsiteY160" fmla="*/ 1488660 h 4194259"/>
                <a:gd name="connsiteX161" fmla="*/ 2211614 w 4215960"/>
                <a:gd name="connsiteY161" fmla="*/ 1435139 h 4194259"/>
                <a:gd name="connsiteX162" fmla="*/ 2232932 w 4215960"/>
                <a:gd name="connsiteY162" fmla="*/ 1405429 h 4194259"/>
                <a:gd name="connsiteX163" fmla="*/ 2176462 w 4215960"/>
                <a:gd name="connsiteY163" fmla="*/ 1302015 h 4194259"/>
                <a:gd name="connsiteX164" fmla="*/ 2127931 w 4215960"/>
                <a:gd name="connsiteY164" fmla="*/ 1340796 h 4194259"/>
                <a:gd name="connsiteX165" fmla="*/ 2038576 w 4215960"/>
                <a:gd name="connsiteY165" fmla="*/ 1286140 h 4194259"/>
                <a:gd name="connsiteX166" fmla="*/ 2090510 w 4215960"/>
                <a:gd name="connsiteY166" fmla="*/ 1193611 h 4194259"/>
                <a:gd name="connsiteX167" fmla="*/ 2047648 w 4215960"/>
                <a:gd name="connsiteY167" fmla="*/ 1072508 h 4194259"/>
                <a:gd name="connsiteX168" fmla="*/ 2062389 w 4215960"/>
                <a:gd name="connsiteY168" fmla="*/ 948456 h 4194259"/>
                <a:gd name="connsiteX169" fmla="*/ 2157639 w 4215960"/>
                <a:gd name="connsiteY169" fmla="*/ 874751 h 4194259"/>
                <a:gd name="connsiteX170" fmla="*/ 2262868 w 4215960"/>
                <a:gd name="connsiteY170" fmla="*/ 852299 h 4194259"/>
                <a:gd name="connsiteX171" fmla="*/ 2199821 w 4215960"/>
                <a:gd name="connsiteY171" fmla="*/ 762492 h 4194259"/>
                <a:gd name="connsiteX172" fmla="*/ 2182585 w 4215960"/>
                <a:gd name="connsiteY172" fmla="*/ 807169 h 4194259"/>
                <a:gd name="connsiteX173" fmla="*/ 2139270 w 4215960"/>
                <a:gd name="connsiteY173" fmla="*/ 759998 h 4194259"/>
                <a:gd name="connsiteX174" fmla="*/ 2160588 w 4215960"/>
                <a:gd name="connsiteY174" fmla="*/ 674726 h 4194259"/>
                <a:gd name="connsiteX175" fmla="*/ 2233612 w 4215960"/>
                <a:gd name="connsiteY175" fmla="*/ 577435 h 4194259"/>
                <a:gd name="connsiteX176" fmla="*/ 2216603 w 4215960"/>
                <a:gd name="connsiteY176" fmla="*/ 470846 h 4194259"/>
                <a:gd name="connsiteX177" fmla="*/ 2045381 w 4215960"/>
                <a:gd name="connsiteY177" fmla="*/ 480597 h 4194259"/>
                <a:gd name="connsiteX178" fmla="*/ 2026103 w 4215960"/>
                <a:gd name="connsiteY178" fmla="*/ 523234 h 4194259"/>
                <a:gd name="connsiteX179" fmla="*/ 1993900 w 4215960"/>
                <a:gd name="connsiteY179" fmla="*/ 455651 h 4194259"/>
                <a:gd name="connsiteX180" fmla="*/ 1964190 w 4215960"/>
                <a:gd name="connsiteY180" fmla="*/ 496019 h 4194259"/>
                <a:gd name="connsiteX181" fmla="*/ 1778681 w 4215960"/>
                <a:gd name="connsiteY181" fmla="*/ 529583 h 4194259"/>
                <a:gd name="connsiteX0" fmla="*/ 1778681 w 4215960"/>
                <a:gd name="connsiteY0" fmla="*/ 545546 h 4210222"/>
                <a:gd name="connsiteX1" fmla="*/ 1452562 w 4215960"/>
                <a:gd name="connsiteY1" fmla="*/ 387703 h 4210222"/>
                <a:gd name="connsiteX2" fmla="*/ 1492474 w 4215960"/>
                <a:gd name="connsiteY2" fmla="*/ 237798 h 4210222"/>
                <a:gd name="connsiteX3" fmla="*/ 1438500 w 4215960"/>
                <a:gd name="connsiteY3" fmla="*/ 228273 h 4210222"/>
                <a:gd name="connsiteX4" fmla="*/ 1435325 w 4215960"/>
                <a:gd name="connsiteY4" fmla="*/ 199699 h 4210222"/>
                <a:gd name="connsiteX5" fmla="*/ 1479775 w 4215960"/>
                <a:gd name="connsiteY5" fmla="*/ 207636 h 4210222"/>
                <a:gd name="connsiteX6" fmla="*/ 1422625 w 4215960"/>
                <a:gd name="connsiteY6" fmla="*/ 120323 h 4210222"/>
                <a:gd name="connsiteX7" fmla="*/ 1433737 w 4215960"/>
                <a:gd name="connsiteY7" fmla="*/ 160011 h 4210222"/>
                <a:gd name="connsiteX8" fmla="*/ 1381349 w 4215960"/>
                <a:gd name="connsiteY8" fmla="*/ 125086 h 4210222"/>
                <a:gd name="connsiteX9" fmla="*/ 1401987 w 4215960"/>
                <a:gd name="connsiteY9" fmla="*/ 91749 h 4210222"/>
                <a:gd name="connsiteX10" fmla="*/ 1367062 w 4215960"/>
                <a:gd name="connsiteY10" fmla="*/ 29838 h 4210222"/>
                <a:gd name="connsiteX11" fmla="*/ 1357537 w 4215960"/>
                <a:gd name="connsiteY11" fmla="*/ 29839 h 4210222"/>
                <a:gd name="connsiteX12" fmla="*/ 1135287 w 4215960"/>
                <a:gd name="connsiteY12" fmla="*/ 399723 h 4210222"/>
                <a:gd name="connsiteX13" fmla="*/ 868587 w 4215960"/>
                <a:gd name="connsiteY13" fmla="*/ 433060 h 4210222"/>
                <a:gd name="connsiteX14" fmla="*/ 362857 w 4215960"/>
                <a:gd name="connsiteY14" fmla="*/ 634219 h 4210222"/>
                <a:gd name="connsiteX15" fmla="*/ 312057 w 4215960"/>
                <a:gd name="connsiteY15" fmla="*/ 648734 h 4210222"/>
                <a:gd name="connsiteX16" fmla="*/ 239485 w 4215960"/>
                <a:gd name="connsiteY16" fmla="*/ 699534 h 4210222"/>
                <a:gd name="connsiteX17" fmla="*/ 210457 w 4215960"/>
                <a:gd name="connsiteY17" fmla="*/ 706791 h 4210222"/>
                <a:gd name="connsiteX18" fmla="*/ 159657 w 4215960"/>
                <a:gd name="connsiteY18" fmla="*/ 735819 h 4210222"/>
                <a:gd name="connsiteX19" fmla="*/ 130628 w 4215960"/>
                <a:gd name="connsiteY19" fmla="*/ 764848 h 4210222"/>
                <a:gd name="connsiteX20" fmla="*/ 108857 w 4215960"/>
                <a:gd name="connsiteY20" fmla="*/ 786619 h 4210222"/>
                <a:gd name="connsiteX21" fmla="*/ 94343 w 4215960"/>
                <a:gd name="connsiteY21" fmla="*/ 801134 h 4210222"/>
                <a:gd name="connsiteX22" fmla="*/ 43543 w 4215960"/>
                <a:gd name="connsiteY22" fmla="*/ 880962 h 4210222"/>
                <a:gd name="connsiteX23" fmla="*/ 14514 w 4215960"/>
                <a:gd name="connsiteY23" fmla="*/ 960791 h 4210222"/>
                <a:gd name="connsiteX24" fmla="*/ 0 w 4215960"/>
                <a:gd name="connsiteY24" fmla="*/ 1018848 h 4210222"/>
                <a:gd name="connsiteX25" fmla="*/ 7257 w 4215960"/>
                <a:gd name="connsiteY25" fmla="*/ 1991305 h 4210222"/>
                <a:gd name="connsiteX26" fmla="*/ 29028 w 4215960"/>
                <a:gd name="connsiteY26" fmla="*/ 2092905 h 4210222"/>
                <a:gd name="connsiteX27" fmla="*/ 43543 w 4215960"/>
                <a:gd name="connsiteY27" fmla="*/ 2129191 h 4210222"/>
                <a:gd name="connsiteX28" fmla="*/ 58057 w 4215960"/>
                <a:gd name="connsiteY28" fmla="*/ 2194505 h 4210222"/>
                <a:gd name="connsiteX29" fmla="*/ 79828 w 4215960"/>
                <a:gd name="connsiteY29" fmla="*/ 2245305 h 4210222"/>
                <a:gd name="connsiteX30" fmla="*/ 116114 w 4215960"/>
                <a:gd name="connsiteY30" fmla="*/ 2361419 h 4210222"/>
                <a:gd name="connsiteX31" fmla="*/ 137885 w 4215960"/>
                <a:gd name="connsiteY31" fmla="*/ 2426734 h 4210222"/>
                <a:gd name="connsiteX32" fmla="*/ 145143 w 4215960"/>
                <a:gd name="connsiteY32" fmla="*/ 2448505 h 4210222"/>
                <a:gd name="connsiteX33" fmla="*/ 166914 w 4215960"/>
                <a:gd name="connsiteY33" fmla="*/ 2492048 h 4210222"/>
                <a:gd name="connsiteX34" fmla="*/ 188685 w 4215960"/>
                <a:gd name="connsiteY34" fmla="*/ 2542848 h 4210222"/>
                <a:gd name="connsiteX35" fmla="*/ 195943 w 4215960"/>
                <a:gd name="connsiteY35" fmla="*/ 2571877 h 4210222"/>
                <a:gd name="connsiteX36" fmla="*/ 232228 w 4215960"/>
                <a:gd name="connsiteY36" fmla="*/ 2622677 h 4210222"/>
                <a:gd name="connsiteX37" fmla="*/ 254000 w 4215960"/>
                <a:gd name="connsiteY37" fmla="*/ 2680734 h 4210222"/>
                <a:gd name="connsiteX38" fmla="*/ 275771 w 4215960"/>
                <a:gd name="connsiteY38" fmla="*/ 2702505 h 4210222"/>
                <a:gd name="connsiteX39" fmla="*/ 312057 w 4215960"/>
                <a:gd name="connsiteY39" fmla="*/ 2775077 h 4210222"/>
                <a:gd name="connsiteX40" fmla="*/ 348343 w 4215960"/>
                <a:gd name="connsiteY40" fmla="*/ 2825877 h 4210222"/>
                <a:gd name="connsiteX41" fmla="*/ 355600 w 4215960"/>
                <a:gd name="connsiteY41" fmla="*/ 2847648 h 4210222"/>
                <a:gd name="connsiteX42" fmla="*/ 406400 w 4215960"/>
                <a:gd name="connsiteY42" fmla="*/ 2912962 h 4210222"/>
                <a:gd name="connsiteX43" fmla="*/ 435428 w 4215960"/>
                <a:gd name="connsiteY43" fmla="*/ 2978277 h 4210222"/>
                <a:gd name="connsiteX44" fmla="*/ 457200 w 4215960"/>
                <a:gd name="connsiteY44" fmla="*/ 3007305 h 4210222"/>
                <a:gd name="connsiteX45" fmla="*/ 471714 w 4215960"/>
                <a:gd name="connsiteY45" fmla="*/ 3065362 h 4210222"/>
                <a:gd name="connsiteX46" fmla="*/ 478971 w 4215960"/>
                <a:gd name="connsiteY46" fmla="*/ 3087134 h 4210222"/>
                <a:gd name="connsiteX47" fmla="*/ 486228 w 4215960"/>
                <a:gd name="connsiteY47" fmla="*/ 3116162 h 4210222"/>
                <a:gd name="connsiteX48" fmla="*/ 493485 w 4215960"/>
                <a:gd name="connsiteY48" fmla="*/ 3181477 h 4210222"/>
                <a:gd name="connsiteX49" fmla="*/ 515257 w 4215960"/>
                <a:gd name="connsiteY49" fmla="*/ 3239534 h 4210222"/>
                <a:gd name="connsiteX50" fmla="*/ 544285 w 4215960"/>
                <a:gd name="connsiteY50" fmla="*/ 3283077 h 4210222"/>
                <a:gd name="connsiteX51" fmla="*/ 573314 w 4215960"/>
                <a:gd name="connsiteY51" fmla="*/ 3333877 h 4210222"/>
                <a:gd name="connsiteX52" fmla="*/ 602343 w 4215960"/>
                <a:gd name="connsiteY52" fmla="*/ 3355648 h 4210222"/>
                <a:gd name="connsiteX53" fmla="*/ 645885 w 4215960"/>
                <a:gd name="connsiteY53" fmla="*/ 3399191 h 4210222"/>
                <a:gd name="connsiteX54" fmla="*/ 674914 w 4215960"/>
                <a:gd name="connsiteY54" fmla="*/ 3420962 h 4210222"/>
                <a:gd name="connsiteX55" fmla="*/ 711200 w 4215960"/>
                <a:gd name="connsiteY55" fmla="*/ 3464505 h 4210222"/>
                <a:gd name="connsiteX56" fmla="*/ 740228 w 4215960"/>
                <a:gd name="connsiteY56" fmla="*/ 3486277 h 4210222"/>
                <a:gd name="connsiteX57" fmla="*/ 812800 w 4215960"/>
                <a:gd name="connsiteY57" fmla="*/ 3551591 h 4210222"/>
                <a:gd name="connsiteX58" fmla="*/ 849085 w 4215960"/>
                <a:gd name="connsiteY58" fmla="*/ 3595134 h 4210222"/>
                <a:gd name="connsiteX59" fmla="*/ 870857 w 4215960"/>
                <a:gd name="connsiteY59" fmla="*/ 3609648 h 4210222"/>
                <a:gd name="connsiteX60" fmla="*/ 907143 w 4215960"/>
                <a:gd name="connsiteY60" fmla="*/ 3653191 h 4210222"/>
                <a:gd name="connsiteX61" fmla="*/ 936171 w 4215960"/>
                <a:gd name="connsiteY61" fmla="*/ 3674962 h 4210222"/>
                <a:gd name="connsiteX62" fmla="*/ 1030514 w 4215960"/>
                <a:gd name="connsiteY62" fmla="*/ 3718505 h 4210222"/>
                <a:gd name="connsiteX63" fmla="*/ 1480457 w 4215960"/>
                <a:gd name="connsiteY63" fmla="*/ 3703991 h 4210222"/>
                <a:gd name="connsiteX64" fmla="*/ 1531257 w 4215960"/>
                <a:gd name="connsiteY64" fmla="*/ 3689477 h 4210222"/>
                <a:gd name="connsiteX65" fmla="*/ 1618343 w 4215960"/>
                <a:gd name="connsiteY65" fmla="*/ 3682219 h 4210222"/>
                <a:gd name="connsiteX66" fmla="*/ 1698171 w 4215960"/>
                <a:gd name="connsiteY66" fmla="*/ 3667705 h 4210222"/>
                <a:gd name="connsiteX67" fmla="*/ 1756228 w 4215960"/>
                <a:gd name="connsiteY67" fmla="*/ 3660448 h 4210222"/>
                <a:gd name="connsiteX68" fmla="*/ 1785257 w 4215960"/>
                <a:gd name="connsiteY68" fmla="*/ 3645934 h 4210222"/>
                <a:gd name="connsiteX69" fmla="*/ 1850571 w 4215960"/>
                <a:gd name="connsiteY69" fmla="*/ 3624162 h 4210222"/>
                <a:gd name="connsiteX70" fmla="*/ 1886857 w 4215960"/>
                <a:gd name="connsiteY70" fmla="*/ 3609648 h 4210222"/>
                <a:gd name="connsiteX71" fmla="*/ 1988457 w 4215960"/>
                <a:gd name="connsiteY71" fmla="*/ 3595134 h 4210222"/>
                <a:gd name="connsiteX72" fmla="*/ 2017485 w 4215960"/>
                <a:gd name="connsiteY72" fmla="*/ 3587877 h 4210222"/>
                <a:gd name="connsiteX73" fmla="*/ 2637971 w 4215960"/>
                <a:gd name="connsiteY73" fmla="*/ 3934631 h 4210222"/>
                <a:gd name="connsiteX74" fmla="*/ 2724375 w 4215960"/>
                <a:gd name="connsiteY74" fmla="*/ 4120821 h 4210222"/>
                <a:gd name="connsiteX75" fmla="*/ 2784700 w 4215960"/>
                <a:gd name="connsiteY75" fmla="*/ 4179559 h 4210222"/>
                <a:gd name="connsiteX76" fmla="*/ 2795812 w 4215960"/>
                <a:gd name="connsiteY76" fmla="*/ 4149396 h 4210222"/>
                <a:gd name="connsiteX77" fmla="*/ 2841850 w 4215960"/>
                <a:gd name="connsiteY77" fmla="*/ 4122408 h 4210222"/>
                <a:gd name="connsiteX78" fmla="*/ 2892650 w 4215960"/>
                <a:gd name="connsiteY78" fmla="*/ 4195434 h 4210222"/>
                <a:gd name="connsiteX79" fmla="*/ 2941863 w 4215960"/>
                <a:gd name="connsiteY79" fmla="*/ 4198609 h 4210222"/>
                <a:gd name="connsiteX80" fmla="*/ 2897412 w 4215960"/>
                <a:gd name="connsiteY80" fmla="*/ 4104947 h 4210222"/>
                <a:gd name="connsiteX81" fmla="*/ 2854550 w 4215960"/>
                <a:gd name="connsiteY81" fmla="*/ 4036684 h 4210222"/>
                <a:gd name="connsiteX82" fmla="*/ 2897413 w 4215960"/>
                <a:gd name="connsiteY82" fmla="*/ 4020808 h 4210222"/>
                <a:gd name="connsiteX83" fmla="*/ 2878362 w 4215960"/>
                <a:gd name="connsiteY83" fmla="*/ 3979534 h 4210222"/>
                <a:gd name="connsiteX84" fmla="*/ 2930750 w 4215960"/>
                <a:gd name="connsiteY84" fmla="*/ 3989059 h 4210222"/>
                <a:gd name="connsiteX85" fmla="*/ 2910113 w 4215960"/>
                <a:gd name="connsiteY85" fmla="*/ 3955721 h 4210222"/>
                <a:gd name="connsiteX86" fmla="*/ 2931432 w 4215960"/>
                <a:gd name="connsiteY86" fmla="*/ 3939167 h 4210222"/>
                <a:gd name="connsiteX87" fmla="*/ 3052535 w 4215960"/>
                <a:gd name="connsiteY87" fmla="*/ 4024440 h 4210222"/>
                <a:gd name="connsiteX88" fmla="*/ 3087912 w 4215960"/>
                <a:gd name="connsiteY88" fmla="*/ 4011283 h 4210222"/>
                <a:gd name="connsiteX89" fmla="*/ 3140299 w 4215960"/>
                <a:gd name="connsiteY89" fmla="*/ 4076372 h 4210222"/>
                <a:gd name="connsiteX90" fmla="*/ 3160937 w 4215960"/>
                <a:gd name="connsiteY90" fmla="*/ 4135109 h 4210222"/>
                <a:gd name="connsiteX91" fmla="*/ 3268887 w 4215960"/>
                <a:gd name="connsiteY91" fmla="*/ 4154158 h 4210222"/>
                <a:gd name="connsiteX92" fmla="*/ 3208563 w 4215960"/>
                <a:gd name="connsiteY92" fmla="*/ 4087483 h 4210222"/>
                <a:gd name="connsiteX93" fmla="*/ 3205387 w 4215960"/>
                <a:gd name="connsiteY93" fmla="*/ 4019221 h 4210222"/>
                <a:gd name="connsiteX94" fmla="*/ 3259362 w 4215960"/>
                <a:gd name="connsiteY94" fmla="*/ 4074784 h 4210222"/>
                <a:gd name="connsiteX95" fmla="*/ 3308575 w 4215960"/>
                <a:gd name="connsiteY95" fmla="*/ 4079546 h 4210222"/>
                <a:gd name="connsiteX96" fmla="*/ 3302225 w 4215960"/>
                <a:gd name="connsiteY96" fmla="*/ 4030334 h 4210222"/>
                <a:gd name="connsiteX97" fmla="*/ 3362550 w 4215960"/>
                <a:gd name="connsiteY97" fmla="*/ 4035096 h 4210222"/>
                <a:gd name="connsiteX98" fmla="*/ 3424462 w 4215960"/>
                <a:gd name="connsiteY98" fmla="*/ 4077958 h 4210222"/>
                <a:gd name="connsiteX99" fmla="*/ 3456212 w 4215960"/>
                <a:gd name="connsiteY99" fmla="*/ 4065259 h 4210222"/>
                <a:gd name="connsiteX100" fmla="*/ 3449863 w 4215960"/>
                <a:gd name="connsiteY100" fmla="*/ 4030334 h 4210222"/>
                <a:gd name="connsiteX101" fmla="*/ 3491138 w 4215960"/>
                <a:gd name="connsiteY101" fmla="*/ 4006522 h 4210222"/>
                <a:gd name="connsiteX102" fmla="*/ 3575275 w 4215960"/>
                <a:gd name="connsiteY102" fmla="*/ 4063672 h 4210222"/>
                <a:gd name="connsiteX103" fmla="*/ 3592738 w 4215960"/>
                <a:gd name="connsiteY103" fmla="*/ 3962074 h 4210222"/>
                <a:gd name="connsiteX104" fmla="*/ 3567338 w 4215960"/>
                <a:gd name="connsiteY104" fmla="*/ 3939848 h 4210222"/>
                <a:gd name="connsiteX105" fmla="*/ 3494312 w 4215960"/>
                <a:gd name="connsiteY105" fmla="*/ 3896985 h 4210222"/>
                <a:gd name="connsiteX106" fmla="*/ 3516537 w 4215960"/>
                <a:gd name="connsiteY106" fmla="*/ 3871586 h 4210222"/>
                <a:gd name="connsiteX107" fmla="*/ 3537175 w 4215960"/>
                <a:gd name="connsiteY107" fmla="*/ 3849360 h 4210222"/>
                <a:gd name="connsiteX108" fmla="*/ 3591150 w 4215960"/>
                <a:gd name="connsiteY108" fmla="*/ 3881111 h 4210222"/>
                <a:gd name="connsiteX109" fmla="*/ 3597500 w 4215960"/>
                <a:gd name="connsiteY109" fmla="*/ 3836661 h 4210222"/>
                <a:gd name="connsiteX110" fmla="*/ 3541937 w 4215960"/>
                <a:gd name="connsiteY110" fmla="*/ 3812848 h 4210222"/>
                <a:gd name="connsiteX111" fmla="*/ 3540350 w 4215960"/>
                <a:gd name="connsiteY111" fmla="*/ 3803324 h 4210222"/>
                <a:gd name="connsiteX112" fmla="*/ 3527649 w 4215960"/>
                <a:gd name="connsiteY112" fmla="*/ 3765225 h 4210222"/>
                <a:gd name="connsiteX113" fmla="*/ 3533999 w 4215960"/>
                <a:gd name="connsiteY113" fmla="*/ 3717599 h 4210222"/>
                <a:gd name="connsiteX114" fmla="*/ 3545112 w 4215960"/>
                <a:gd name="connsiteY114" fmla="*/ 3662036 h 4210222"/>
                <a:gd name="connsiteX115" fmla="*/ 3507012 w 4215960"/>
                <a:gd name="connsiteY115" fmla="*/ 3631874 h 4210222"/>
                <a:gd name="connsiteX116" fmla="*/ 3540349 w 4215960"/>
                <a:gd name="connsiteY116" fmla="*/ 3622349 h 4210222"/>
                <a:gd name="connsiteX117" fmla="*/ 3518124 w 4215960"/>
                <a:gd name="connsiteY117" fmla="*/ 3585836 h 4210222"/>
                <a:gd name="connsiteX118" fmla="*/ 3556225 w 4215960"/>
                <a:gd name="connsiteY118" fmla="*/ 3581075 h 4210222"/>
                <a:gd name="connsiteX119" fmla="*/ 3562574 w 4215960"/>
                <a:gd name="connsiteY119" fmla="*/ 3547736 h 4210222"/>
                <a:gd name="connsiteX120" fmla="*/ 3624488 w 4215960"/>
                <a:gd name="connsiteY120" fmla="*/ 3557263 h 4210222"/>
                <a:gd name="connsiteX121" fmla="*/ 3657601 w 4215960"/>
                <a:gd name="connsiteY121" fmla="*/ 3572455 h 4210222"/>
                <a:gd name="connsiteX122" fmla="*/ 3623808 w 4215960"/>
                <a:gd name="connsiteY122" fmla="*/ 3613503 h 4210222"/>
                <a:gd name="connsiteX123" fmla="*/ 3662816 w 4215960"/>
                <a:gd name="connsiteY123" fmla="*/ 3720999 h 4210222"/>
                <a:gd name="connsiteX124" fmla="*/ 3715203 w 4215960"/>
                <a:gd name="connsiteY124" fmla="*/ 3752297 h 4210222"/>
                <a:gd name="connsiteX125" fmla="*/ 3767137 w 4215960"/>
                <a:gd name="connsiteY125" fmla="*/ 3710115 h 4210222"/>
                <a:gd name="connsiteX126" fmla="*/ 3852862 w 4215960"/>
                <a:gd name="connsiteY126" fmla="*/ 3661582 h 4210222"/>
                <a:gd name="connsiteX127" fmla="*/ 3835626 w 4215960"/>
                <a:gd name="connsiteY127" fmla="*/ 3572681 h 4210222"/>
                <a:gd name="connsiteX128" fmla="*/ 3912960 w 4215960"/>
                <a:gd name="connsiteY128" fmla="*/ 3440012 h 4210222"/>
                <a:gd name="connsiteX129" fmla="*/ 4205514 w 4215960"/>
                <a:gd name="connsiteY129" fmla="*/ 3106864 h 4210222"/>
                <a:gd name="connsiteX130" fmla="*/ 4124097 w 4215960"/>
                <a:gd name="connsiteY130" fmla="*/ 3097792 h 4210222"/>
                <a:gd name="connsiteX131" fmla="*/ 4128634 w 4215960"/>
                <a:gd name="connsiteY131" fmla="*/ 3005944 h 4210222"/>
                <a:gd name="connsiteX132" fmla="*/ 4079647 w 4215960"/>
                <a:gd name="connsiteY132" fmla="*/ 2980772 h 4210222"/>
                <a:gd name="connsiteX133" fmla="*/ 3995510 w 4215960"/>
                <a:gd name="connsiteY133" fmla="*/ 3012294 h 4210222"/>
                <a:gd name="connsiteX134" fmla="*/ 3958771 w 4215960"/>
                <a:gd name="connsiteY134" fmla="*/ 2976009 h 4210222"/>
                <a:gd name="connsiteX135" fmla="*/ 4003448 w 4215960"/>
                <a:gd name="connsiteY135" fmla="*/ 2953104 h 4210222"/>
                <a:gd name="connsiteX136" fmla="*/ 3874181 w 4215960"/>
                <a:gd name="connsiteY136" fmla="*/ 2739925 h 4210222"/>
                <a:gd name="connsiteX137" fmla="*/ 3889147 w 4215960"/>
                <a:gd name="connsiteY137" fmla="*/ 2709762 h 4210222"/>
                <a:gd name="connsiteX138" fmla="*/ 3865562 w 4215960"/>
                <a:gd name="connsiteY138" fmla="*/ 2594102 h 4210222"/>
                <a:gd name="connsiteX139" fmla="*/ 3706813 w 4215960"/>
                <a:gd name="connsiteY139" fmla="*/ 2583216 h 4210222"/>
                <a:gd name="connsiteX140" fmla="*/ 3673475 w 4215960"/>
                <a:gd name="connsiteY140" fmla="*/ 2631974 h 4210222"/>
                <a:gd name="connsiteX141" fmla="*/ 3584575 w 4215960"/>
                <a:gd name="connsiteY141" fmla="*/ 2646490 h 4210222"/>
                <a:gd name="connsiteX142" fmla="*/ 3590925 w 4215960"/>
                <a:gd name="connsiteY142" fmla="*/ 2624491 h 4210222"/>
                <a:gd name="connsiteX143" fmla="*/ 3537403 w 4215960"/>
                <a:gd name="connsiteY143" fmla="*/ 2608390 h 4210222"/>
                <a:gd name="connsiteX144" fmla="*/ 3512684 w 4215960"/>
                <a:gd name="connsiteY144" fmla="*/ 2443289 h 4210222"/>
                <a:gd name="connsiteX145" fmla="*/ 3232377 w 4215960"/>
                <a:gd name="connsiteY145" fmla="*/ 2376614 h 4210222"/>
                <a:gd name="connsiteX146" fmla="*/ 3096078 w 4215960"/>
                <a:gd name="connsiteY146" fmla="*/ 2419930 h 4210222"/>
                <a:gd name="connsiteX147" fmla="*/ 2964089 w 4215960"/>
                <a:gd name="connsiteY147" fmla="*/ 2412446 h 4210222"/>
                <a:gd name="connsiteX148" fmla="*/ 2831646 w 4215960"/>
                <a:gd name="connsiteY148" fmla="*/ 2301548 h 4210222"/>
                <a:gd name="connsiteX149" fmla="*/ 2618468 w 4215960"/>
                <a:gd name="connsiteY149" fmla="*/ 1998335 h 4210222"/>
                <a:gd name="connsiteX150" fmla="*/ 2220006 w 4215960"/>
                <a:gd name="connsiteY150" fmla="*/ 1858862 h 4210222"/>
                <a:gd name="connsiteX151" fmla="*/ 1983468 w 4215960"/>
                <a:gd name="connsiteY151" fmla="*/ 1545898 h 4210222"/>
                <a:gd name="connsiteX152" fmla="*/ 2017259 w 4215960"/>
                <a:gd name="connsiteY152" fmla="*/ 1520952 h 4210222"/>
                <a:gd name="connsiteX153" fmla="*/ 2076903 w 4215960"/>
                <a:gd name="connsiteY153" fmla="*/ 1603955 h 4210222"/>
                <a:gd name="connsiteX154" fmla="*/ 2097087 w 4215960"/>
                <a:gd name="connsiteY154" fmla="*/ 1586492 h 4210222"/>
                <a:gd name="connsiteX155" fmla="*/ 2140177 w 4215960"/>
                <a:gd name="connsiteY155" fmla="*/ 1617336 h 4210222"/>
                <a:gd name="connsiteX156" fmla="*/ 2228850 w 4215960"/>
                <a:gd name="connsiteY156" fmla="*/ 1563587 h 4210222"/>
                <a:gd name="connsiteX157" fmla="*/ 2244952 w 4215960"/>
                <a:gd name="connsiteY157" fmla="*/ 1543177 h 4210222"/>
                <a:gd name="connsiteX158" fmla="*/ 2303235 w 4215960"/>
                <a:gd name="connsiteY158" fmla="*/ 1543403 h 4210222"/>
                <a:gd name="connsiteX159" fmla="*/ 2319338 w 4215960"/>
                <a:gd name="connsiteY159" fmla="*/ 1510293 h 4210222"/>
                <a:gd name="connsiteX160" fmla="*/ 2300514 w 4215960"/>
                <a:gd name="connsiteY160" fmla="*/ 1484666 h 4210222"/>
                <a:gd name="connsiteX161" fmla="*/ 2233386 w 4215960"/>
                <a:gd name="connsiteY161" fmla="*/ 1504623 h 4210222"/>
                <a:gd name="connsiteX162" fmla="*/ 2211614 w 4215960"/>
                <a:gd name="connsiteY162" fmla="*/ 1451102 h 4210222"/>
                <a:gd name="connsiteX163" fmla="*/ 2232932 w 4215960"/>
                <a:gd name="connsiteY163" fmla="*/ 1421392 h 4210222"/>
                <a:gd name="connsiteX164" fmla="*/ 2176462 w 4215960"/>
                <a:gd name="connsiteY164" fmla="*/ 1317978 h 4210222"/>
                <a:gd name="connsiteX165" fmla="*/ 2127931 w 4215960"/>
                <a:gd name="connsiteY165" fmla="*/ 1356759 h 4210222"/>
                <a:gd name="connsiteX166" fmla="*/ 2038576 w 4215960"/>
                <a:gd name="connsiteY166" fmla="*/ 1302103 h 4210222"/>
                <a:gd name="connsiteX167" fmla="*/ 2090510 w 4215960"/>
                <a:gd name="connsiteY167" fmla="*/ 1209574 h 4210222"/>
                <a:gd name="connsiteX168" fmla="*/ 2047648 w 4215960"/>
                <a:gd name="connsiteY168" fmla="*/ 1088471 h 4210222"/>
                <a:gd name="connsiteX169" fmla="*/ 2062389 w 4215960"/>
                <a:gd name="connsiteY169" fmla="*/ 964419 h 4210222"/>
                <a:gd name="connsiteX170" fmla="*/ 2157639 w 4215960"/>
                <a:gd name="connsiteY170" fmla="*/ 890714 h 4210222"/>
                <a:gd name="connsiteX171" fmla="*/ 2262868 w 4215960"/>
                <a:gd name="connsiteY171" fmla="*/ 868262 h 4210222"/>
                <a:gd name="connsiteX172" fmla="*/ 2199821 w 4215960"/>
                <a:gd name="connsiteY172" fmla="*/ 778455 h 4210222"/>
                <a:gd name="connsiteX173" fmla="*/ 2182585 w 4215960"/>
                <a:gd name="connsiteY173" fmla="*/ 823132 h 4210222"/>
                <a:gd name="connsiteX174" fmla="*/ 2139270 w 4215960"/>
                <a:gd name="connsiteY174" fmla="*/ 775961 h 4210222"/>
                <a:gd name="connsiteX175" fmla="*/ 2160588 w 4215960"/>
                <a:gd name="connsiteY175" fmla="*/ 690689 h 4210222"/>
                <a:gd name="connsiteX176" fmla="*/ 2233612 w 4215960"/>
                <a:gd name="connsiteY176" fmla="*/ 593398 h 4210222"/>
                <a:gd name="connsiteX177" fmla="*/ 2216603 w 4215960"/>
                <a:gd name="connsiteY177" fmla="*/ 486809 h 4210222"/>
                <a:gd name="connsiteX178" fmla="*/ 2045381 w 4215960"/>
                <a:gd name="connsiteY178" fmla="*/ 496560 h 4210222"/>
                <a:gd name="connsiteX179" fmla="*/ 2026103 w 4215960"/>
                <a:gd name="connsiteY179" fmla="*/ 539197 h 4210222"/>
                <a:gd name="connsiteX180" fmla="*/ 1993900 w 4215960"/>
                <a:gd name="connsiteY180" fmla="*/ 471614 h 4210222"/>
                <a:gd name="connsiteX181" fmla="*/ 1964190 w 4215960"/>
                <a:gd name="connsiteY181" fmla="*/ 511982 h 4210222"/>
                <a:gd name="connsiteX182" fmla="*/ 1778681 w 4215960"/>
                <a:gd name="connsiteY182" fmla="*/ 545546 h 4210222"/>
                <a:gd name="connsiteX0" fmla="*/ 1778681 w 4215960"/>
                <a:gd name="connsiteY0" fmla="*/ 544441 h 4209117"/>
                <a:gd name="connsiteX1" fmla="*/ 1452562 w 4215960"/>
                <a:gd name="connsiteY1" fmla="*/ 386598 h 4209117"/>
                <a:gd name="connsiteX2" fmla="*/ 1492474 w 4215960"/>
                <a:gd name="connsiteY2" fmla="*/ 236693 h 4209117"/>
                <a:gd name="connsiteX3" fmla="*/ 1438500 w 4215960"/>
                <a:gd name="connsiteY3" fmla="*/ 227168 h 4209117"/>
                <a:gd name="connsiteX4" fmla="*/ 1435325 w 4215960"/>
                <a:gd name="connsiteY4" fmla="*/ 198594 h 4209117"/>
                <a:gd name="connsiteX5" fmla="*/ 1479775 w 4215960"/>
                <a:gd name="connsiteY5" fmla="*/ 206531 h 4209117"/>
                <a:gd name="connsiteX6" fmla="*/ 1422625 w 4215960"/>
                <a:gd name="connsiteY6" fmla="*/ 119218 h 4209117"/>
                <a:gd name="connsiteX7" fmla="*/ 1433737 w 4215960"/>
                <a:gd name="connsiteY7" fmla="*/ 158906 h 4209117"/>
                <a:gd name="connsiteX8" fmla="*/ 1381349 w 4215960"/>
                <a:gd name="connsiteY8" fmla="*/ 123981 h 4209117"/>
                <a:gd name="connsiteX9" fmla="*/ 1401987 w 4215960"/>
                <a:gd name="connsiteY9" fmla="*/ 90644 h 4209117"/>
                <a:gd name="connsiteX10" fmla="*/ 1367062 w 4215960"/>
                <a:gd name="connsiteY10" fmla="*/ 28733 h 4209117"/>
                <a:gd name="connsiteX11" fmla="*/ 1400399 w 4215960"/>
                <a:gd name="connsiteY11" fmla="*/ 30322 h 4209117"/>
                <a:gd name="connsiteX12" fmla="*/ 1135287 w 4215960"/>
                <a:gd name="connsiteY12" fmla="*/ 398618 h 4209117"/>
                <a:gd name="connsiteX13" fmla="*/ 868587 w 4215960"/>
                <a:gd name="connsiteY13" fmla="*/ 431955 h 4209117"/>
                <a:gd name="connsiteX14" fmla="*/ 362857 w 4215960"/>
                <a:gd name="connsiteY14" fmla="*/ 633114 h 4209117"/>
                <a:gd name="connsiteX15" fmla="*/ 312057 w 4215960"/>
                <a:gd name="connsiteY15" fmla="*/ 647629 h 4209117"/>
                <a:gd name="connsiteX16" fmla="*/ 239485 w 4215960"/>
                <a:gd name="connsiteY16" fmla="*/ 698429 h 4209117"/>
                <a:gd name="connsiteX17" fmla="*/ 210457 w 4215960"/>
                <a:gd name="connsiteY17" fmla="*/ 705686 h 4209117"/>
                <a:gd name="connsiteX18" fmla="*/ 159657 w 4215960"/>
                <a:gd name="connsiteY18" fmla="*/ 734714 h 4209117"/>
                <a:gd name="connsiteX19" fmla="*/ 130628 w 4215960"/>
                <a:gd name="connsiteY19" fmla="*/ 763743 h 4209117"/>
                <a:gd name="connsiteX20" fmla="*/ 108857 w 4215960"/>
                <a:gd name="connsiteY20" fmla="*/ 785514 h 4209117"/>
                <a:gd name="connsiteX21" fmla="*/ 94343 w 4215960"/>
                <a:gd name="connsiteY21" fmla="*/ 800029 h 4209117"/>
                <a:gd name="connsiteX22" fmla="*/ 43543 w 4215960"/>
                <a:gd name="connsiteY22" fmla="*/ 879857 h 4209117"/>
                <a:gd name="connsiteX23" fmla="*/ 14514 w 4215960"/>
                <a:gd name="connsiteY23" fmla="*/ 959686 h 4209117"/>
                <a:gd name="connsiteX24" fmla="*/ 0 w 4215960"/>
                <a:gd name="connsiteY24" fmla="*/ 1017743 h 4209117"/>
                <a:gd name="connsiteX25" fmla="*/ 7257 w 4215960"/>
                <a:gd name="connsiteY25" fmla="*/ 1990200 h 4209117"/>
                <a:gd name="connsiteX26" fmla="*/ 29028 w 4215960"/>
                <a:gd name="connsiteY26" fmla="*/ 2091800 h 4209117"/>
                <a:gd name="connsiteX27" fmla="*/ 43543 w 4215960"/>
                <a:gd name="connsiteY27" fmla="*/ 2128086 h 4209117"/>
                <a:gd name="connsiteX28" fmla="*/ 58057 w 4215960"/>
                <a:gd name="connsiteY28" fmla="*/ 2193400 h 4209117"/>
                <a:gd name="connsiteX29" fmla="*/ 79828 w 4215960"/>
                <a:gd name="connsiteY29" fmla="*/ 2244200 h 4209117"/>
                <a:gd name="connsiteX30" fmla="*/ 116114 w 4215960"/>
                <a:gd name="connsiteY30" fmla="*/ 2360314 h 4209117"/>
                <a:gd name="connsiteX31" fmla="*/ 137885 w 4215960"/>
                <a:gd name="connsiteY31" fmla="*/ 2425629 h 4209117"/>
                <a:gd name="connsiteX32" fmla="*/ 145143 w 4215960"/>
                <a:gd name="connsiteY32" fmla="*/ 2447400 h 4209117"/>
                <a:gd name="connsiteX33" fmla="*/ 166914 w 4215960"/>
                <a:gd name="connsiteY33" fmla="*/ 2490943 h 4209117"/>
                <a:gd name="connsiteX34" fmla="*/ 188685 w 4215960"/>
                <a:gd name="connsiteY34" fmla="*/ 2541743 h 4209117"/>
                <a:gd name="connsiteX35" fmla="*/ 195943 w 4215960"/>
                <a:gd name="connsiteY35" fmla="*/ 2570772 h 4209117"/>
                <a:gd name="connsiteX36" fmla="*/ 232228 w 4215960"/>
                <a:gd name="connsiteY36" fmla="*/ 2621572 h 4209117"/>
                <a:gd name="connsiteX37" fmla="*/ 254000 w 4215960"/>
                <a:gd name="connsiteY37" fmla="*/ 2679629 h 4209117"/>
                <a:gd name="connsiteX38" fmla="*/ 275771 w 4215960"/>
                <a:gd name="connsiteY38" fmla="*/ 2701400 h 4209117"/>
                <a:gd name="connsiteX39" fmla="*/ 312057 w 4215960"/>
                <a:gd name="connsiteY39" fmla="*/ 2773972 h 4209117"/>
                <a:gd name="connsiteX40" fmla="*/ 348343 w 4215960"/>
                <a:gd name="connsiteY40" fmla="*/ 2824772 h 4209117"/>
                <a:gd name="connsiteX41" fmla="*/ 355600 w 4215960"/>
                <a:gd name="connsiteY41" fmla="*/ 2846543 h 4209117"/>
                <a:gd name="connsiteX42" fmla="*/ 406400 w 4215960"/>
                <a:gd name="connsiteY42" fmla="*/ 2911857 h 4209117"/>
                <a:gd name="connsiteX43" fmla="*/ 435428 w 4215960"/>
                <a:gd name="connsiteY43" fmla="*/ 2977172 h 4209117"/>
                <a:gd name="connsiteX44" fmla="*/ 457200 w 4215960"/>
                <a:gd name="connsiteY44" fmla="*/ 3006200 h 4209117"/>
                <a:gd name="connsiteX45" fmla="*/ 471714 w 4215960"/>
                <a:gd name="connsiteY45" fmla="*/ 3064257 h 4209117"/>
                <a:gd name="connsiteX46" fmla="*/ 478971 w 4215960"/>
                <a:gd name="connsiteY46" fmla="*/ 3086029 h 4209117"/>
                <a:gd name="connsiteX47" fmla="*/ 486228 w 4215960"/>
                <a:gd name="connsiteY47" fmla="*/ 3115057 h 4209117"/>
                <a:gd name="connsiteX48" fmla="*/ 493485 w 4215960"/>
                <a:gd name="connsiteY48" fmla="*/ 3180372 h 4209117"/>
                <a:gd name="connsiteX49" fmla="*/ 515257 w 4215960"/>
                <a:gd name="connsiteY49" fmla="*/ 3238429 h 4209117"/>
                <a:gd name="connsiteX50" fmla="*/ 544285 w 4215960"/>
                <a:gd name="connsiteY50" fmla="*/ 3281972 h 4209117"/>
                <a:gd name="connsiteX51" fmla="*/ 573314 w 4215960"/>
                <a:gd name="connsiteY51" fmla="*/ 3332772 h 4209117"/>
                <a:gd name="connsiteX52" fmla="*/ 602343 w 4215960"/>
                <a:gd name="connsiteY52" fmla="*/ 3354543 h 4209117"/>
                <a:gd name="connsiteX53" fmla="*/ 645885 w 4215960"/>
                <a:gd name="connsiteY53" fmla="*/ 3398086 h 4209117"/>
                <a:gd name="connsiteX54" fmla="*/ 674914 w 4215960"/>
                <a:gd name="connsiteY54" fmla="*/ 3419857 h 4209117"/>
                <a:gd name="connsiteX55" fmla="*/ 711200 w 4215960"/>
                <a:gd name="connsiteY55" fmla="*/ 3463400 h 4209117"/>
                <a:gd name="connsiteX56" fmla="*/ 740228 w 4215960"/>
                <a:gd name="connsiteY56" fmla="*/ 3485172 h 4209117"/>
                <a:gd name="connsiteX57" fmla="*/ 812800 w 4215960"/>
                <a:gd name="connsiteY57" fmla="*/ 3550486 h 4209117"/>
                <a:gd name="connsiteX58" fmla="*/ 849085 w 4215960"/>
                <a:gd name="connsiteY58" fmla="*/ 3594029 h 4209117"/>
                <a:gd name="connsiteX59" fmla="*/ 870857 w 4215960"/>
                <a:gd name="connsiteY59" fmla="*/ 3608543 h 4209117"/>
                <a:gd name="connsiteX60" fmla="*/ 907143 w 4215960"/>
                <a:gd name="connsiteY60" fmla="*/ 3652086 h 4209117"/>
                <a:gd name="connsiteX61" fmla="*/ 936171 w 4215960"/>
                <a:gd name="connsiteY61" fmla="*/ 3673857 h 4209117"/>
                <a:gd name="connsiteX62" fmla="*/ 1030514 w 4215960"/>
                <a:gd name="connsiteY62" fmla="*/ 3717400 h 4209117"/>
                <a:gd name="connsiteX63" fmla="*/ 1480457 w 4215960"/>
                <a:gd name="connsiteY63" fmla="*/ 3702886 h 4209117"/>
                <a:gd name="connsiteX64" fmla="*/ 1531257 w 4215960"/>
                <a:gd name="connsiteY64" fmla="*/ 3688372 h 4209117"/>
                <a:gd name="connsiteX65" fmla="*/ 1618343 w 4215960"/>
                <a:gd name="connsiteY65" fmla="*/ 3681114 h 4209117"/>
                <a:gd name="connsiteX66" fmla="*/ 1698171 w 4215960"/>
                <a:gd name="connsiteY66" fmla="*/ 3666600 h 4209117"/>
                <a:gd name="connsiteX67" fmla="*/ 1756228 w 4215960"/>
                <a:gd name="connsiteY67" fmla="*/ 3659343 h 4209117"/>
                <a:gd name="connsiteX68" fmla="*/ 1785257 w 4215960"/>
                <a:gd name="connsiteY68" fmla="*/ 3644829 h 4209117"/>
                <a:gd name="connsiteX69" fmla="*/ 1850571 w 4215960"/>
                <a:gd name="connsiteY69" fmla="*/ 3623057 h 4209117"/>
                <a:gd name="connsiteX70" fmla="*/ 1886857 w 4215960"/>
                <a:gd name="connsiteY70" fmla="*/ 3608543 h 4209117"/>
                <a:gd name="connsiteX71" fmla="*/ 1988457 w 4215960"/>
                <a:gd name="connsiteY71" fmla="*/ 3594029 h 4209117"/>
                <a:gd name="connsiteX72" fmla="*/ 2017485 w 4215960"/>
                <a:gd name="connsiteY72" fmla="*/ 3586772 h 4209117"/>
                <a:gd name="connsiteX73" fmla="*/ 2637971 w 4215960"/>
                <a:gd name="connsiteY73" fmla="*/ 3933526 h 4209117"/>
                <a:gd name="connsiteX74" fmla="*/ 2724375 w 4215960"/>
                <a:gd name="connsiteY74" fmla="*/ 4119716 h 4209117"/>
                <a:gd name="connsiteX75" fmla="*/ 2784700 w 4215960"/>
                <a:gd name="connsiteY75" fmla="*/ 4178454 h 4209117"/>
                <a:gd name="connsiteX76" fmla="*/ 2795812 w 4215960"/>
                <a:gd name="connsiteY76" fmla="*/ 4148291 h 4209117"/>
                <a:gd name="connsiteX77" fmla="*/ 2841850 w 4215960"/>
                <a:gd name="connsiteY77" fmla="*/ 4121303 h 4209117"/>
                <a:gd name="connsiteX78" fmla="*/ 2892650 w 4215960"/>
                <a:gd name="connsiteY78" fmla="*/ 4194329 h 4209117"/>
                <a:gd name="connsiteX79" fmla="*/ 2941863 w 4215960"/>
                <a:gd name="connsiteY79" fmla="*/ 4197504 h 4209117"/>
                <a:gd name="connsiteX80" fmla="*/ 2897412 w 4215960"/>
                <a:gd name="connsiteY80" fmla="*/ 4103842 h 4209117"/>
                <a:gd name="connsiteX81" fmla="*/ 2854550 w 4215960"/>
                <a:gd name="connsiteY81" fmla="*/ 4035579 h 4209117"/>
                <a:gd name="connsiteX82" fmla="*/ 2897413 w 4215960"/>
                <a:gd name="connsiteY82" fmla="*/ 4019703 h 4209117"/>
                <a:gd name="connsiteX83" fmla="*/ 2878362 w 4215960"/>
                <a:gd name="connsiteY83" fmla="*/ 3978429 h 4209117"/>
                <a:gd name="connsiteX84" fmla="*/ 2930750 w 4215960"/>
                <a:gd name="connsiteY84" fmla="*/ 3987954 h 4209117"/>
                <a:gd name="connsiteX85" fmla="*/ 2910113 w 4215960"/>
                <a:gd name="connsiteY85" fmla="*/ 3954616 h 4209117"/>
                <a:gd name="connsiteX86" fmla="*/ 2931432 w 4215960"/>
                <a:gd name="connsiteY86" fmla="*/ 3938062 h 4209117"/>
                <a:gd name="connsiteX87" fmla="*/ 3052535 w 4215960"/>
                <a:gd name="connsiteY87" fmla="*/ 4023335 h 4209117"/>
                <a:gd name="connsiteX88" fmla="*/ 3087912 w 4215960"/>
                <a:gd name="connsiteY88" fmla="*/ 4010178 h 4209117"/>
                <a:gd name="connsiteX89" fmla="*/ 3140299 w 4215960"/>
                <a:gd name="connsiteY89" fmla="*/ 4075267 h 4209117"/>
                <a:gd name="connsiteX90" fmla="*/ 3160937 w 4215960"/>
                <a:gd name="connsiteY90" fmla="*/ 4134004 h 4209117"/>
                <a:gd name="connsiteX91" fmla="*/ 3268887 w 4215960"/>
                <a:gd name="connsiteY91" fmla="*/ 4153053 h 4209117"/>
                <a:gd name="connsiteX92" fmla="*/ 3208563 w 4215960"/>
                <a:gd name="connsiteY92" fmla="*/ 4086378 h 4209117"/>
                <a:gd name="connsiteX93" fmla="*/ 3205387 w 4215960"/>
                <a:gd name="connsiteY93" fmla="*/ 4018116 h 4209117"/>
                <a:gd name="connsiteX94" fmla="*/ 3259362 w 4215960"/>
                <a:gd name="connsiteY94" fmla="*/ 4073679 h 4209117"/>
                <a:gd name="connsiteX95" fmla="*/ 3308575 w 4215960"/>
                <a:gd name="connsiteY95" fmla="*/ 4078441 h 4209117"/>
                <a:gd name="connsiteX96" fmla="*/ 3302225 w 4215960"/>
                <a:gd name="connsiteY96" fmla="*/ 4029229 h 4209117"/>
                <a:gd name="connsiteX97" fmla="*/ 3362550 w 4215960"/>
                <a:gd name="connsiteY97" fmla="*/ 4033991 h 4209117"/>
                <a:gd name="connsiteX98" fmla="*/ 3424462 w 4215960"/>
                <a:gd name="connsiteY98" fmla="*/ 4076853 h 4209117"/>
                <a:gd name="connsiteX99" fmla="*/ 3456212 w 4215960"/>
                <a:gd name="connsiteY99" fmla="*/ 4064154 h 4209117"/>
                <a:gd name="connsiteX100" fmla="*/ 3449863 w 4215960"/>
                <a:gd name="connsiteY100" fmla="*/ 4029229 h 4209117"/>
                <a:gd name="connsiteX101" fmla="*/ 3491138 w 4215960"/>
                <a:gd name="connsiteY101" fmla="*/ 4005417 h 4209117"/>
                <a:gd name="connsiteX102" fmla="*/ 3575275 w 4215960"/>
                <a:gd name="connsiteY102" fmla="*/ 4062567 h 4209117"/>
                <a:gd name="connsiteX103" fmla="*/ 3592738 w 4215960"/>
                <a:gd name="connsiteY103" fmla="*/ 3960969 h 4209117"/>
                <a:gd name="connsiteX104" fmla="*/ 3567338 w 4215960"/>
                <a:gd name="connsiteY104" fmla="*/ 3938743 h 4209117"/>
                <a:gd name="connsiteX105" fmla="*/ 3494312 w 4215960"/>
                <a:gd name="connsiteY105" fmla="*/ 3895880 h 4209117"/>
                <a:gd name="connsiteX106" fmla="*/ 3516537 w 4215960"/>
                <a:gd name="connsiteY106" fmla="*/ 3870481 h 4209117"/>
                <a:gd name="connsiteX107" fmla="*/ 3537175 w 4215960"/>
                <a:gd name="connsiteY107" fmla="*/ 3848255 h 4209117"/>
                <a:gd name="connsiteX108" fmla="*/ 3591150 w 4215960"/>
                <a:gd name="connsiteY108" fmla="*/ 3880006 h 4209117"/>
                <a:gd name="connsiteX109" fmla="*/ 3597500 w 4215960"/>
                <a:gd name="connsiteY109" fmla="*/ 3835556 h 4209117"/>
                <a:gd name="connsiteX110" fmla="*/ 3541937 w 4215960"/>
                <a:gd name="connsiteY110" fmla="*/ 3811743 h 4209117"/>
                <a:gd name="connsiteX111" fmla="*/ 3540350 w 4215960"/>
                <a:gd name="connsiteY111" fmla="*/ 3802219 h 4209117"/>
                <a:gd name="connsiteX112" fmla="*/ 3527649 w 4215960"/>
                <a:gd name="connsiteY112" fmla="*/ 3764120 h 4209117"/>
                <a:gd name="connsiteX113" fmla="*/ 3533999 w 4215960"/>
                <a:gd name="connsiteY113" fmla="*/ 3716494 h 4209117"/>
                <a:gd name="connsiteX114" fmla="*/ 3545112 w 4215960"/>
                <a:gd name="connsiteY114" fmla="*/ 3660931 h 4209117"/>
                <a:gd name="connsiteX115" fmla="*/ 3507012 w 4215960"/>
                <a:gd name="connsiteY115" fmla="*/ 3630769 h 4209117"/>
                <a:gd name="connsiteX116" fmla="*/ 3540349 w 4215960"/>
                <a:gd name="connsiteY116" fmla="*/ 3621244 h 4209117"/>
                <a:gd name="connsiteX117" fmla="*/ 3518124 w 4215960"/>
                <a:gd name="connsiteY117" fmla="*/ 3584731 h 4209117"/>
                <a:gd name="connsiteX118" fmla="*/ 3556225 w 4215960"/>
                <a:gd name="connsiteY118" fmla="*/ 3579970 h 4209117"/>
                <a:gd name="connsiteX119" fmla="*/ 3562574 w 4215960"/>
                <a:gd name="connsiteY119" fmla="*/ 3546631 h 4209117"/>
                <a:gd name="connsiteX120" fmla="*/ 3624488 w 4215960"/>
                <a:gd name="connsiteY120" fmla="*/ 3556158 h 4209117"/>
                <a:gd name="connsiteX121" fmla="*/ 3657601 w 4215960"/>
                <a:gd name="connsiteY121" fmla="*/ 3571350 h 4209117"/>
                <a:gd name="connsiteX122" fmla="*/ 3623808 w 4215960"/>
                <a:gd name="connsiteY122" fmla="*/ 3612398 h 4209117"/>
                <a:gd name="connsiteX123" fmla="*/ 3662816 w 4215960"/>
                <a:gd name="connsiteY123" fmla="*/ 3719894 h 4209117"/>
                <a:gd name="connsiteX124" fmla="*/ 3715203 w 4215960"/>
                <a:gd name="connsiteY124" fmla="*/ 3751192 h 4209117"/>
                <a:gd name="connsiteX125" fmla="*/ 3767137 w 4215960"/>
                <a:gd name="connsiteY125" fmla="*/ 3709010 h 4209117"/>
                <a:gd name="connsiteX126" fmla="*/ 3852862 w 4215960"/>
                <a:gd name="connsiteY126" fmla="*/ 3660477 h 4209117"/>
                <a:gd name="connsiteX127" fmla="*/ 3835626 w 4215960"/>
                <a:gd name="connsiteY127" fmla="*/ 3571576 h 4209117"/>
                <a:gd name="connsiteX128" fmla="*/ 3912960 w 4215960"/>
                <a:gd name="connsiteY128" fmla="*/ 3438907 h 4209117"/>
                <a:gd name="connsiteX129" fmla="*/ 4205514 w 4215960"/>
                <a:gd name="connsiteY129" fmla="*/ 3105759 h 4209117"/>
                <a:gd name="connsiteX130" fmla="*/ 4124097 w 4215960"/>
                <a:gd name="connsiteY130" fmla="*/ 3096687 h 4209117"/>
                <a:gd name="connsiteX131" fmla="*/ 4128634 w 4215960"/>
                <a:gd name="connsiteY131" fmla="*/ 3004839 h 4209117"/>
                <a:gd name="connsiteX132" fmla="*/ 4079647 w 4215960"/>
                <a:gd name="connsiteY132" fmla="*/ 2979667 h 4209117"/>
                <a:gd name="connsiteX133" fmla="*/ 3995510 w 4215960"/>
                <a:gd name="connsiteY133" fmla="*/ 3011189 h 4209117"/>
                <a:gd name="connsiteX134" fmla="*/ 3958771 w 4215960"/>
                <a:gd name="connsiteY134" fmla="*/ 2974904 h 4209117"/>
                <a:gd name="connsiteX135" fmla="*/ 4003448 w 4215960"/>
                <a:gd name="connsiteY135" fmla="*/ 2951999 h 4209117"/>
                <a:gd name="connsiteX136" fmla="*/ 3874181 w 4215960"/>
                <a:gd name="connsiteY136" fmla="*/ 2738820 h 4209117"/>
                <a:gd name="connsiteX137" fmla="*/ 3889147 w 4215960"/>
                <a:gd name="connsiteY137" fmla="*/ 2708657 h 4209117"/>
                <a:gd name="connsiteX138" fmla="*/ 3865562 w 4215960"/>
                <a:gd name="connsiteY138" fmla="*/ 2592997 h 4209117"/>
                <a:gd name="connsiteX139" fmla="*/ 3706813 w 4215960"/>
                <a:gd name="connsiteY139" fmla="*/ 2582111 h 4209117"/>
                <a:gd name="connsiteX140" fmla="*/ 3673475 w 4215960"/>
                <a:gd name="connsiteY140" fmla="*/ 2630869 h 4209117"/>
                <a:gd name="connsiteX141" fmla="*/ 3584575 w 4215960"/>
                <a:gd name="connsiteY141" fmla="*/ 2645385 h 4209117"/>
                <a:gd name="connsiteX142" fmla="*/ 3590925 w 4215960"/>
                <a:gd name="connsiteY142" fmla="*/ 2623386 h 4209117"/>
                <a:gd name="connsiteX143" fmla="*/ 3537403 w 4215960"/>
                <a:gd name="connsiteY143" fmla="*/ 2607285 h 4209117"/>
                <a:gd name="connsiteX144" fmla="*/ 3512684 w 4215960"/>
                <a:gd name="connsiteY144" fmla="*/ 2442184 h 4209117"/>
                <a:gd name="connsiteX145" fmla="*/ 3232377 w 4215960"/>
                <a:gd name="connsiteY145" fmla="*/ 2375509 h 4209117"/>
                <a:gd name="connsiteX146" fmla="*/ 3096078 w 4215960"/>
                <a:gd name="connsiteY146" fmla="*/ 2418825 h 4209117"/>
                <a:gd name="connsiteX147" fmla="*/ 2964089 w 4215960"/>
                <a:gd name="connsiteY147" fmla="*/ 2411341 h 4209117"/>
                <a:gd name="connsiteX148" fmla="*/ 2831646 w 4215960"/>
                <a:gd name="connsiteY148" fmla="*/ 2300443 h 4209117"/>
                <a:gd name="connsiteX149" fmla="*/ 2618468 w 4215960"/>
                <a:gd name="connsiteY149" fmla="*/ 1997230 h 4209117"/>
                <a:gd name="connsiteX150" fmla="*/ 2220006 w 4215960"/>
                <a:gd name="connsiteY150" fmla="*/ 1857757 h 4209117"/>
                <a:gd name="connsiteX151" fmla="*/ 1983468 w 4215960"/>
                <a:gd name="connsiteY151" fmla="*/ 1544793 h 4209117"/>
                <a:gd name="connsiteX152" fmla="*/ 2017259 w 4215960"/>
                <a:gd name="connsiteY152" fmla="*/ 1519847 h 4209117"/>
                <a:gd name="connsiteX153" fmla="*/ 2076903 w 4215960"/>
                <a:gd name="connsiteY153" fmla="*/ 1602850 h 4209117"/>
                <a:gd name="connsiteX154" fmla="*/ 2097087 w 4215960"/>
                <a:gd name="connsiteY154" fmla="*/ 1585387 h 4209117"/>
                <a:gd name="connsiteX155" fmla="*/ 2140177 w 4215960"/>
                <a:gd name="connsiteY155" fmla="*/ 1616231 h 4209117"/>
                <a:gd name="connsiteX156" fmla="*/ 2228850 w 4215960"/>
                <a:gd name="connsiteY156" fmla="*/ 1562482 h 4209117"/>
                <a:gd name="connsiteX157" fmla="*/ 2244952 w 4215960"/>
                <a:gd name="connsiteY157" fmla="*/ 1542072 h 4209117"/>
                <a:gd name="connsiteX158" fmla="*/ 2303235 w 4215960"/>
                <a:gd name="connsiteY158" fmla="*/ 1542298 h 4209117"/>
                <a:gd name="connsiteX159" fmla="*/ 2319338 w 4215960"/>
                <a:gd name="connsiteY159" fmla="*/ 1509188 h 4209117"/>
                <a:gd name="connsiteX160" fmla="*/ 2300514 w 4215960"/>
                <a:gd name="connsiteY160" fmla="*/ 1483561 h 4209117"/>
                <a:gd name="connsiteX161" fmla="*/ 2233386 w 4215960"/>
                <a:gd name="connsiteY161" fmla="*/ 1503518 h 4209117"/>
                <a:gd name="connsiteX162" fmla="*/ 2211614 w 4215960"/>
                <a:gd name="connsiteY162" fmla="*/ 1449997 h 4209117"/>
                <a:gd name="connsiteX163" fmla="*/ 2232932 w 4215960"/>
                <a:gd name="connsiteY163" fmla="*/ 1420287 h 4209117"/>
                <a:gd name="connsiteX164" fmla="*/ 2176462 w 4215960"/>
                <a:gd name="connsiteY164" fmla="*/ 1316873 h 4209117"/>
                <a:gd name="connsiteX165" fmla="*/ 2127931 w 4215960"/>
                <a:gd name="connsiteY165" fmla="*/ 1355654 h 4209117"/>
                <a:gd name="connsiteX166" fmla="*/ 2038576 w 4215960"/>
                <a:gd name="connsiteY166" fmla="*/ 1300998 h 4209117"/>
                <a:gd name="connsiteX167" fmla="*/ 2090510 w 4215960"/>
                <a:gd name="connsiteY167" fmla="*/ 1208469 h 4209117"/>
                <a:gd name="connsiteX168" fmla="*/ 2047648 w 4215960"/>
                <a:gd name="connsiteY168" fmla="*/ 1087366 h 4209117"/>
                <a:gd name="connsiteX169" fmla="*/ 2062389 w 4215960"/>
                <a:gd name="connsiteY169" fmla="*/ 963314 h 4209117"/>
                <a:gd name="connsiteX170" fmla="*/ 2157639 w 4215960"/>
                <a:gd name="connsiteY170" fmla="*/ 889609 h 4209117"/>
                <a:gd name="connsiteX171" fmla="*/ 2262868 w 4215960"/>
                <a:gd name="connsiteY171" fmla="*/ 867157 h 4209117"/>
                <a:gd name="connsiteX172" fmla="*/ 2199821 w 4215960"/>
                <a:gd name="connsiteY172" fmla="*/ 777350 h 4209117"/>
                <a:gd name="connsiteX173" fmla="*/ 2182585 w 4215960"/>
                <a:gd name="connsiteY173" fmla="*/ 822027 h 4209117"/>
                <a:gd name="connsiteX174" fmla="*/ 2139270 w 4215960"/>
                <a:gd name="connsiteY174" fmla="*/ 774856 h 4209117"/>
                <a:gd name="connsiteX175" fmla="*/ 2160588 w 4215960"/>
                <a:gd name="connsiteY175" fmla="*/ 689584 h 4209117"/>
                <a:gd name="connsiteX176" fmla="*/ 2233612 w 4215960"/>
                <a:gd name="connsiteY176" fmla="*/ 592293 h 4209117"/>
                <a:gd name="connsiteX177" fmla="*/ 2216603 w 4215960"/>
                <a:gd name="connsiteY177" fmla="*/ 485704 h 4209117"/>
                <a:gd name="connsiteX178" fmla="*/ 2045381 w 4215960"/>
                <a:gd name="connsiteY178" fmla="*/ 495455 h 4209117"/>
                <a:gd name="connsiteX179" fmla="*/ 2026103 w 4215960"/>
                <a:gd name="connsiteY179" fmla="*/ 538092 h 4209117"/>
                <a:gd name="connsiteX180" fmla="*/ 1993900 w 4215960"/>
                <a:gd name="connsiteY180" fmla="*/ 470509 h 4209117"/>
                <a:gd name="connsiteX181" fmla="*/ 1964190 w 4215960"/>
                <a:gd name="connsiteY181" fmla="*/ 510877 h 4209117"/>
                <a:gd name="connsiteX182" fmla="*/ 1778681 w 4215960"/>
                <a:gd name="connsiteY182" fmla="*/ 544441 h 4209117"/>
                <a:gd name="connsiteX0" fmla="*/ 1778681 w 4215960"/>
                <a:gd name="connsiteY0" fmla="*/ 542583 h 4207259"/>
                <a:gd name="connsiteX1" fmla="*/ 1452562 w 4215960"/>
                <a:gd name="connsiteY1" fmla="*/ 384740 h 4207259"/>
                <a:gd name="connsiteX2" fmla="*/ 1492474 w 4215960"/>
                <a:gd name="connsiteY2" fmla="*/ 234835 h 4207259"/>
                <a:gd name="connsiteX3" fmla="*/ 1438500 w 4215960"/>
                <a:gd name="connsiteY3" fmla="*/ 225310 h 4207259"/>
                <a:gd name="connsiteX4" fmla="*/ 1435325 w 4215960"/>
                <a:gd name="connsiteY4" fmla="*/ 196736 h 4207259"/>
                <a:gd name="connsiteX5" fmla="*/ 1479775 w 4215960"/>
                <a:gd name="connsiteY5" fmla="*/ 204673 h 4207259"/>
                <a:gd name="connsiteX6" fmla="*/ 1422625 w 4215960"/>
                <a:gd name="connsiteY6" fmla="*/ 117360 h 4207259"/>
                <a:gd name="connsiteX7" fmla="*/ 1433737 w 4215960"/>
                <a:gd name="connsiteY7" fmla="*/ 157048 h 4207259"/>
                <a:gd name="connsiteX8" fmla="*/ 1381349 w 4215960"/>
                <a:gd name="connsiteY8" fmla="*/ 122123 h 4207259"/>
                <a:gd name="connsiteX9" fmla="*/ 1401987 w 4215960"/>
                <a:gd name="connsiteY9" fmla="*/ 88786 h 4207259"/>
                <a:gd name="connsiteX10" fmla="*/ 1367062 w 4215960"/>
                <a:gd name="connsiteY10" fmla="*/ 26875 h 4207259"/>
                <a:gd name="connsiteX11" fmla="*/ 1400399 w 4215960"/>
                <a:gd name="connsiteY11" fmla="*/ 28464 h 4207259"/>
                <a:gd name="connsiteX12" fmla="*/ 1405162 w 4215960"/>
                <a:gd name="connsiteY12" fmla="*/ 26876 h 4207259"/>
                <a:gd name="connsiteX13" fmla="*/ 1135287 w 4215960"/>
                <a:gd name="connsiteY13" fmla="*/ 396760 h 4207259"/>
                <a:gd name="connsiteX14" fmla="*/ 868587 w 4215960"/>
                <a:gd name="connsiteY14" fmla="*/ 430097 h 4207259"/>
                <a:gd name="connsiteX15" fmla="*/ 362857 w 4215960"/>
                <a:gd name="connsiteY15" fmla="*/ 631256 h 4207259"/>
                <a:gd name="connsiteX16" fmla="*/ 312057 w 4215960"/>
                <a:gd name="connsiteY16" fmla="*/ 645771 h 4207259"/>
                <a:gd name="connsiteX17" fmla="*/ 239485 w 4215960"/>
                <a:gd name="connsiteY17" fmla="*/ 696571 h 4207259"/>
                <a:gd name="connsiteX18" fmla="*/ 210457 w 4215960"/>
                <a:gd name="connsiteY18" fmla="*/ 703828 h 4207259"/>
                <a:gd name="connsiteX19" fmla="*/ 159657 w 4215960"/>
                <a:gd name="connsiteY19" fmla="*/ 732856 h 4207259"/>
                <a:gd name="connsiteX20" fmla="*/ 130628 w 4215960"/>
                <a:gd name="connsiteY20" fmla="*/ 761885 h 4207259"/>
                <a:gd name="connsiteX21" fmla="*/ 108857 w 4215960"/>
                <a:gd name="connsiteY21" fmla="*/ 783656 h 4207259"/>
                <a:gd name="connsiteX22" fmla="*/ 94343 w 4215960"/>
                <a:gd name="connsiteY22" fmla="*/ 798171 h 4207259"/>
                <a:gd name="connsiteX23" fmla="*/ 43543 w 4215960"/>
                <a:gd name="connsiteY23" fmla="*/ 877999 h 4207259"/>
                <a:gd name="connsiteX24" fmla="*/ 14514 w 4215960"/>
                <a:gd name="connsiteY24" fmla="*/ 957828 h 4207259"/>
                <a:gd name="connsiteX25" fmla="*/ 0 w 4215960"/>
                <a:gd name="connsiteY25" fmla="*/ 1015885 h 4207259"/>
                <a:gd name="connsiteX26" fmla="*/ 7257 w 4215960"/>
                <a:gd name="connsiteY26" fmla="*/ 1988342 h 4207259"/>
                <a:gd name="connsiteX27" fmla="*/ 29028 w 4215960"/>
                <a:gd name="connsiteY27" fmla="*/ 2089942 h 4207259"/>
                <a:gd name="connsiteX28" fmla="*/ 43543 w 4215960"/>
                <a:gd name="connsiteY28" fmla="*/ 2126228 h 4207259"/>
                <a:gd name="connsiteX29" fmla="*/ 58057 w 4215960"/>
                <a:gd name="connsiteY29" fmla="*/ 2191542 h 4207259"/>
                <a:gd name="connsiteX30" fmla="*/ 79828 w 4215960"/>
                <a:gd name="connsiteY30" fmla="*/ 2242342 h 4207259"/>
                <a:gd name="connsiteX31" fmla="*/ 116114 w 4215960"/>
                <a:gd name="connsiteY31" fmla="*/ 2358456 h 4207259"/>
                <a:gd name="connsiteX32" fmla="*/ 137885 w 4215960"/>
                <a:gd name="connsiteY32" fmla="*/ 2423771 h 4207259"/>
                <a:gd name="connsiteX33" fmla="*/ 145143 w 4215960"/>
                <a:gd name="connsiteY33" fmla="*/ 2445542 h 4207259"/>
                <a:gd name="connsiteX34" fmla="*/ 166914 w 4215960"/>
                <a:gd name="connsiteY34" fmla="*/ 2489085 h 4207259"/>
                <a:gd name="connsiteX35" fmla="*/ 188685 w 4215960"/>
                <a:gd name="connsiteY35" fmla="*/ 2539885 h 4207259"/>
                <a:gd name="connsiteX36" fmla="*/ 195943 w 4215960"/>
                <a:gd name="connsiteY36" fmla="*/ 2568914 h 4207259"/>
                <a:gd name="connsiteX37" fmla="*/ 232228 w 4215960"/>
                <a:gd name="connsiteY37" fmla="*/ 2619714 h 4207259"/>
                <a:gd name="connsiteX38" fmla="*/ 254000 w 4215960"/>
                <a:gd name="connsiteY38" fmla="*/ 2677771 h 4207259"/>
                <a:gd name="connsiteX39" fmla="*/ 275771 w 4215960"/>
                <a:gd name="connsiteY39" fmla="*/ 2699542 h 4207259"/>
                <a:gd name="connsiteX40" fmla="*/ 312057 w 4215960"/>
                <a:gd name="connsiteY40" fmla="*/ 2772114 h 4207259"/>
                <a:gd name="connsiteX41" fmla="*/ 348343 w 4215960"/>
                <a:gd name="connsiteY41" fmla="*/ 2822914 h 4207259"/>
                <a:gd name="connsiteX42" fmla="*/ 355600 w 4215960"/>
                <a:gd name="connsiteY42" fmla="*/ 2844685 h 4207259"/>
                <a:gd name="connsiteX43" fmla="*/ 406400 w 4215960"/>
                <a:gd name="connsiteY43" fmla="*/ 2909999 h 4207259"/>
                <a:gd name="connsiteX44" fmla="*/ 435428 w 4215960"/>
                <a:gd name="connsiteY44" fmla="*/ 2975314 h 4207259"/>
                <a:gd name="connsiteX45" fmla="*/ 457200 w 4215960"/>
                <a:gd name="connsiteY45" fmla="*/ 3004342 h 4207259"/>
                <a:gd name="connsiteX46" fmla="*/ 471714 w 4215960"/>
                <a:gd name="connsiteY46" fmla="*/ 3062399 h 4207259"/>
                <a:gd name="connsiteX47" fmla="*/ 478971 w 4215960"/>
                <a:gd name="connsiteY47" fmla="*/ 3084171 h 4207259"/>
                <a:gd name="connsiteX48" fmla="*/ 486228 w 4215960"/>
                <a:gd name="connsiteY48" fmla="*/ 3113199 h 4207259"/>
                <a:gd name="connsiteX49" fmla="*/ 493485 w 4215960"/>
                <a:gd name="connsiteY49" fmla="*/ 3178514 h 4207259"/>
                <a:gd name="connsiteX50" fmla="*/ 515257 w 4215960"/>
                <a:gd name="connsiteY50" fmla="*/ 3236571 h 4207259"/>
                <a:gd name="connsiteX51" fmla="*/ 544285 w 4215960"/>
                <a:gd name="connsiteY51" fmla="*/ 3280114 h 4207259"/>
                <a:gd name="connsiteX52" fmla="*/ 573314 w 4215960"/>
                <a:gd name="connsiteY52" fmla="*/ 3330914 h 4207259"/>
                <a:gd name="connsiteX53" fmla="*/ 602343 w 4215960"/>
                <a:gd name="connsiteY53" fmla="*/ 3352685 h 4207259"/>
                <a:gd name="connsiteX54" fmla="*/ 645885 w 4215960"/>
                <a:gd name="connsiteY54" fmla="*/ 3396228 h 4207259"/>
                <a:gd name="connsiteX55" fmla="*/ 674914 w 4215960"/>
                <a:gd name="connsiteY55" fmla="*/ 3417999 h 4207259"/>
                <a:gd name="connsiteX56" fmla="*/ 711200 w 4215960"/>
                <a:gd name="connsiteY56" fmla="*/ 3461542 h 4207259"/>
                <a:gd name="connsiteX57" fmla="*/ 740228 w 4215960"/>
                <a:gd name="connsiteY57" fmla="*/ 3483314 h 4207259"/>
                <a:gd name="connsiteX58" fmla="*/ 812800 w 4215960"/>
                <a:gd name="connsiteY58" fmla="*/ 3548628 h 4207259"/>
                <a:gd name="connsiteX59" fmla="*/ 849085 w 4215960"/>
                <a:gd name="connsiteY59" fmla="*/ 3592171 h 4207259"/>
                <a:gd name="connsiteX60" fmla="*/ 870857 w 4215960"/>
                <a:gd name="connsiteY60" fmla="*/ 3606685 h 4207259"/>
                <a:gd name="connsiteX61" fmla="*/ 907143 w 4215960"/>
                <a:gd name="connsiteY61" fmla="*/ 3650228 h 4207259"/>
                <a:gd name="connsiteX62" fmla="*/ 936171 w 4215960"/>
                <a:gd name="connsiteY62" fmla="*/ 3671999 h 4207259"/>
                <a:gd name="connsiteX63" fmla="*/ 1030514 w 4215960"/>
                <a:gd name="connsiteY63" fmla="*/ 3715542 h 4207259"/>
                <a:gd name="connsiteX64" fmla="*/ 1480457 w 4215960"/>
                <a:gd name="connsiteY64" fmla="*/ 3701028 h 4207259"/>
                <a:gd name="connsiteX65" fmla="*/ 1531257 w 4215960"/>
                <a:gd name="connsiteY65" fmla="*/ 3686514 h 4207259"/>
                <a:gd name="connsiteX66" fmla="*/ 1618343 w 4215960"/>
                <a:gd name="connsiteY66" fmla="*/ 3679256 h 4207259"/>
                <a:gd name="connsiteX67" fmla="*/ 1698171 w 4215960"/>
                <a:gd name="connsiteY67" fmla="*/ 3664742 h 4207259"/>
                <a:gd name="connsiteX68" fmla="*/ 1756228 w 4215960"/>
                <a:gd name="connsiteY68" fmla="*/ 3657485 h 4207259"/>
                <a:gd name="connsiteX69" fmla="*/ 1785257 w 4215960"/>
                <a:gd name="connsiteY69" fmla="*/ 3642971 h 4207259"/>
                <a:gd name="connsiteX70" fmla="*/ 1850571 w 4215960"/>
                <a:gd name="connsiteY70" fmla="*/ 3621199 h 4207259"/>
                <a:gd name="connsiteX71" fmla="*/ 1886857 w 4215960"/>
                <a:gd name="connsiteY71" fmla="*/ 3606685 h 4207259"/>
                <a:gd name="connsiteX72" fmla="*/ 1988457 w 4215960"/>
                <a:gd name="connsiteY72" fmla="*/ 3592171 h 4207259"/>
                <a:gd name="connsiteX73" fmla="*/ 2017485 w 4215960"/>
                <a:gd name="connsiteY73" fmla="*/ 3584914 h 4207259"/>
                <a:gd name="connsiteX74" fmla="*/ 2637971 w 4215960"/>
                <a:gd name="connsiteY74" fmla="*/ 3931668 h 4207259"/>
                <a:gd name="connsiteX75" fmla="*/ 2724375 w 4215960"/>
                <a:gd name="connsiteY75" fmla="*/ 4117858 h 4207259"/>
                <a:gd name="connsiteX76" fmla="*/ 2784700 w 4215960"/>
                <a:gd name="connsiteY76" fmla="*/ 4176596 h 4207259"/>
                <a:gd name="connsiteX77" fmla="*/ 2795812 w 4215960"/>
                <a:gd name="connsiteY77" fmla="*/ 4146433 h 4207259"/>
                <a:gd name="connsiteX78" fmla="*/ 2841850 w 4215960"/>
                <a:gd name="connsiteY78" fmla="*/ 4119445 h 4207259"/>
                <a:gd name="connsiteX79" fmla="*/ 2892650 w 4215960"/>
                <a:gd name="connsiteY79" fmla="*/ 4192471 h 4207259"/>
                <a:gd name="connsiteX80" fmla="*/ 2941863 w 4215960"/>
                <a:gd name="connsiteY80" fmla="*/ 4195646 h 4207259"/>
                <a:gd name="connsiteX81" fmla="*/ 2897412 w 4215960"/>
                <a:gd name="connsiteY81" fmla="*/ 4101984 h 4207259"/>
                <a:gd name="connsiteX82" fmla="*/ 2854550 w 4215960"/>
                <a:gd name="connsiteY82" fmla="*/ 4033721 h 4207259"/>
                <a:gd name="connsiteX83" fmla="*/ 2897413 w 4215960"/>
                <a:gd name="connsiteY83" fmla="*/ 4017845 h 4207259"/>
                <a:gd name="connsiteX84" fmla="*/ 2878362 w 4215960"/>
                <a:gd name="connsiteY84" fmla="*/ 3976571 h 4207259"/>
                <a:gd name="connsiteX85" fmla="*/ 2930750 w 4215960"/>
                <a:gd name="connsiteY85" fmla="*/ 3986096 h 4207259"/>
                <a:gd name="connsiteX86" fmla="*/ 2910113 w 4215960"/>
                <a:gd name="connsiteY86" fmla="*/ 3952758 h 4207259"/>
                <a:gd name="connsiteX87" fmla="*/ 2931432 w 4215960"/>
                <a:gd name="connsiteY87" fmla="*/ 3936204 h 4207259"/>
                <a:gd name="connsiteX88" fmla="*/ 3052535 w 4215960"/>
                <a:gd name="connsiteY88" fmla="*/ 4021477 h 4207259"/>
                <a:gd name="connsiteX89" fmla="*/ 3087912 w 4215960"/>
                <a:gd name="connsiteY89" fmla="*/ 4008320 h 4207259"/>
                <a:gd name="connsiteX90" fmla="*/ 3140299 w 4215960"/>
                <a:gd name="connsiteY90" fmla="*/ 4073409 h 4207259"/>
                <a:gd name="connsiteX91" fmla="*/ 3160937 w 4215960"/>
                <a:gd name="connsiteY91" fmla="*/ 4132146 h 4207259"/>
                <a:gd name="connsiteX92" fmla="*/ 3268887 w 4215960"/>
                <a:gd name="connsiteY92" fmla="*/ 4151195 h 4207259"/>
                <a:gd name="connsiteX93" fmla="*/ 3208563 w 4215960"/>
                <a:gd name="connsiteY93" fmla="*/ 4084520 h 4207259"/>
                <a:gd name="connsiteX94" fmla="*/ 3205387 w 4215960"/>
                <a:gd name="connsiteY94" fmla="*/ 4016258 h 4207259"/>
                <a:gd name="connsiteX95" fmla="*/ 3259362 w 4215960"/>
                <a:gd name="connsiteY95" fmla="*/ 4071821 h 4207259"/>
                <a:gd name="connsiteX96" fmla="*/ 3308575 w 4215960"/>
                <a:gd name="connsiteY96" fmla="*/ 4076583 h 4207259"/>
                <a:gd name="connsiteX97" fmla="*/ 3302225 w 4215960"/>
                <a:gd name="connsiteY97" fmla="*/ 4027371 h 4207259"/>
                <a:gd name="connsiteX98" fmla="*/ 3362550 w 4215960"/>
                <a:gd name="connsiteY98" fmla="*/ 4032133 h 4207259"/>
                <a:gd name="connsiteX99" fmla="*/ 3424462 w 4215960"/>
                <a:gd name="connsiteY99" fmla="*/ 4074995 h 4207259"/>
                <a:gd name="connsiteX100" fmla="*/ 3456212 w 4215960"/>
                <a:gd name="connsiteY100" fmla="*/ 4062296 h 4207259"/>
                <a:gd name="connsiteX101" fmla="*/ 3449863 w 4215960"/>
                <a:gd name="connsiteY101" fmla="*/ 4027371 h 4207259"/>
                <a:gd name="connsiteX102" fmla="*/ 3491138 w 4215960"/>
                <a:gd name="connsiteY102" fmla="*/ 4003559 h 4207259"/>
                <a:gd name="connsiteX103" fmla="*/ 3575275 w 4215960"/>
                <a:gd name="connsiteY103" fmla="*/ 4060709 h 4207259"/>
                <a:gd name="connsiteX104" fmla="*/ 3592738 w 4215960"/>
                <a:gd name="connsiteY104" fmla="*/ 3959111 h 4207259"/>
                <a:gd name="connsiteX105" fmla="*/ 3567338 w 4215960"/>
                <a:gd name="connsiteY105" fmla="*/ 3936885 h 4207259"/>
                <a:gd name="connsiteX106" fmla="*/ 3494312 w 4215960"/>
                <a:gd name="connsiteY106" fmla="*/ 3894022 h 4207259"/>
                <a:gd name="connsiteX107" fmla="*/ 3516537 w 4215960"/>
                <a:gd name="connsiteY107" fmla="*/ 3868623 h 4207259"/>
                <a:gd name="connsiteX108" fmla="*/ 3537175 w 4215960"/>
                <a:gd name="connsiteY108" fmla="*/ 3846397 h 4207259"/>
                <a:gd name="connsiteX109" fmla="*/ 3591150 w 4215960"/>
                <a:gd name="connsiteY109" fmla="*/ 3878148 h 4207259"/>
                <a:gd name="connsiteX110" fmla="*/ 3597500 w 4215960"/>
                <a:gd name="connsiteY110" fmla="*/ 3833698 h 4207259"/>
                <a:gd name="connsiteX111" fmla="*/ 3541937 w 4215960"/>
                <a:gd name="connsiteY111" fmla="*/ 3809885 h 4207259"/>
                <a:gd name="connsiteX112" fmla="*/ 3540350 w 4215960"/>
                <a:gd name="connsiteY112" fmla="*/ 3800361 h 4207259"/>
                <a:gd name="connsiteX113" fmla="*/ 3527649 w 4215960"/>
                <a:gd name="connsiteY113" fmla="*/ 3762262 h 4207259"/>
                <a:gd name="connsiteX114" fmla="*/ 3533999 w 4215960"/>
                <a:gd name="connsiteY114" fmla="*/ 3714636 h 4207259"/>
                <a:gd name="connsiteX115" fmla="*/ 3545112 w 4215960"/>
                <a:gd name="connsiteY115" fmla="*/ 3659073 h 4207259"/>
                <a:gd name="connsiteX116" fmla="*/ 3507012 w 4215960"/>
                <a:gd name="connsiteY116" fmla="*/ 3628911 h 4207259"/>
                <a:gd name="connsiteX117" fmla="*/ 3540349 w 4215960"/>
                <a:gd name="connsiteY117" fmla="*/ 3619386 h 4207259"/>
                <a:gd name="connsiteX118" fmla="*/ 3518124 w 4215960"/>
                <a:gd name="connsiteY118" fmla="*/ 3582873 h 4207259"/>
                <a:gd name="connsiteX119" fmla="*/ 3556225 w 4215960"/>
                <a:gd name="connsiteY119" fmla="*/ 3578112 h 4207259"/>
                <a:gd name="connsiteX120" fmla="*/ 3562574 w 4215960"/>
                <a:gd name="connsiteY120" fmla="*/ 3544773 h 4207259"/>
                <a:gd name="connsiteX121" fmla="*/ 3624488 w 4215960"/>
                <a:gd name="connsiteY121" fmla="*/ 3554300 h 4207259"/>
                <a:gd name="connsiteX122" fmla="*/ 3657601 w 4215960"/>
                <a:gd name="connsiteY122" fmla="*/ 3569492 h 4207259"/>
                <a:gd name="connsiteX123" fmla="*/ 3623808 w 4215960"/>
                <a:gd name="connsiteY123" fmla="*/ 3610540 h 4207259"/>
                <a:gd name="connsiteX124" fmla="*/ 3662816 w 4215960"/>
                <a:gd name="connsiteY124" fmla="*/ 3718036 h 4207259"/>
                <a:gd name="connsiteX125" fmla="*/ 3715203 w 4215960"/>
                <a:gd name="connsiteY125" fmla="*/ 3749334 h 4207259"/>
                <a:gd name="connsiteX126" fmla="*/ 3767137 w 4215960"/>
                <a:gd name="connsiteY126" fmla="*/ 3707152 h 4207259"/>
                <a:gd name="connsiteX127" fmla="*/ 3852862 w 4215960"/>
                <a:gd name="connsiteY127" fmla="*/ 3658619 h 4207259"/>
                <a:gd name="connsiteX128" fmla="*/ 3835626 w 4215960"/>
                <a:gd name="connsiteY128" fmla="*/ 3569718 h 4207259"/>
                <a:gd name="connsiteX129" fmla="*/ 3912960 w 4215960"/>
                <a:gd name="connsiteY129" fmla="*/ 3437049 h 4207259"/>
                <a:gd name="connsiteX130" fmla="*/ 4205514 w 4215960"/>
                <a:gd name="connsiteY130" fmla="*/ 3103901 h 4207259"/>
                <a:gd name="connsiteX131" fmla="*/ 4124097 w 4215960"/>
                <a:gd name="connsiteY131" fmla="*/ 3094829 h 4207259"/>
                <a:gd name="connsiteX132" fmla="*/ 4128634 w 4215960"/>
                <a:gd name="connsiteY132" fmla="*/ 3002981 h 4207259"/>
                <a:gd name="connsiteX133" fmla="*/ 4079647 w 4215960"/>
                <a:gd name="connsiteY133" fmla="*/ 2977809 h 4207259"/>
                <a:gd name="connsiteX134" fmla="*/ 3995510 w 4215960"/>
                <a:gd name="connsiteY134" fmla="*/ 3009331 h 4207259"/>
                <a:gd name="connsiteX135" fmla="*/ 3958771 w 4215960"/>
                <a:gd name="connsiteY135" fmla="*/ 2973046 h 4207259"/>
                <a:gd name="connsiteX136" fmla="*/ 4003448 w 4215960"/>
                <a:gd name="connsiteY136" fmla="*/ 2950141 h 4207259"/>
                <a:gd name="connsiteX137" fmla="*/ 3874181 w 4215960"/>
                <a:gd name="connsiteY137" fmla="*/ 2736962 h 4207259"/>
                <a:gd name="connsiteX138" fmla="*/ 3889147 w 4215960"/>
                <a:gd name="connsiteY138" fmla="*/ 2706799 h 4207259"/>
                <a:gd name="connsiteX139" fmla="*/ 3865562 w 4215960"/>
                <a:gd name="connsiteY139" fmla="*/ 2591139 h 4207259"/>
                <a:gd name="connsiteX140" fmla="*/ 3706813 w 4215960"/>
                <a:gd name="connsiteY140" fmla="*/ 2580253 h 4207259"/>
                <a:gd name="connsiteX141" fmla="*/ 3673475 w 4215960"/>
                <a:gd name="connsiteY141" fmla="*/ 2629011 h 4207259"/>
                <a:gd name="connsiteX142" fmla="*/ 3584575 w 4215960"/>
                <a:gd name="connsiteY142" fmla="*/ 2643527 h 4207259"/>
                <a:gd name="connsiteX143" fmla="*/ 3590925 w 4215960"/>
                <a:gd name="connsiteY143" fmla="*/ 2621528 h 4207259"/>
                <a:gd name="connsiteX144" fmla="*/ 3537403 w 4215960"/>
                <a:gd name="connsiteY144" fmla="*/ 2605427 h 4207259"/>
                <a:gd name="connsiteX145" fmla="*/ 3512684 w 4215960"/>
                <a:gd name="connsiteY145" fmla="*/ 2440326 h 4207259"/>
                <a:gd name="connsiteX146" fmla="*/ 3232377 w 4215960"/>
                <a:gd name="connsiteY146" fmla="*/ 2373651 h 4207259"/>
                <a:gd name="connsiteX147" fmla="*/ 3096078 w 4215960"/>
                <a:gd name="connsiteY147" fmla="*/ 2416967 h 4207259"/>
                <a:gd name="connsiteX148" fmla="*/ 2964089 w 4215960"/>
                <a:gd name="connsiteY148" fmla="*/ 2409483 h 4207259"/>
                <a:gd name="connsiteX149" fmla="*/ 2831646 w 4215960"/>
                <a:gd name="connsiteY149" fmla="*/ 2298585 h 4207259"/>
                <a:gd name="connsiteX150" fmla="*/ 2618468 w 4215960"/>
                <a:gd name="connsiteY150" fmla="*/ 1995372 h 4207259"/>
                <a:gd name="connsiteX151" fmla="*/ 2220006 w 4215960"/>
                <a:gd name="connsiteY151" fmla="*/ 1855899 h 4207259"/>
                <a:gd name="connsiteX152" fmla="*/ 1983468 w 4215960"/>
                <a:gd name="connsiteY152" fmla="*/ 1542935 h 4207259"/>
                <a:gd name="connsiteX153" fmla="*/ 2017259 w 4215960"/>
                <a:gd name="connsiteY153" fmla="*/ 1517989 h 4207259"/>
                <a:gd name="connsiteX154" fmla="*/ 2076903 w 4215960"/>
                <a:gd name="connsiteY154" fmla="*/ 1600992 h 4207259"/>
                <a:gd name="connsiteX155" fmla="*/ 2097087 w 4215960"/>
                <a:gd name="connsiteY155" fmla="*/ 1583529 h 4207259"/>
                <a:gd name="connsiteX156" fmla="*/ 2140177 w 4215960"/>
                <a:gd name="connsiteY156" fmla="*/ 1614373 h 4207259"/>
                <a:gd name="connsiteX157" fmla="*/ 2228850 w 4215960"/>
                <a:gd name="connsiteY157" fmla="*/ 1560624 h 4207259"/>
                <a:gd name="connsiteX158" fmla="*/ 2244952 w 4215960"/>
                <a:gd name="connsiteY158" fmla="*/ 1540214 h 4207259"/>
                <a:gd name="connsiteX159" fmla="*/ 2303235 w 4215960"/>
                <a:gd name="connsiteY159" fmla="*/ 1540440 h 4207259"/>
                <a:gd name="connsiteX160" fmla="*/ 2319338 w 4215960"/>
                <a:gd name="connsiteY160" fmla="*/ 1507330 h 4207259"/>
                <a:gd name="connsiteX161" fmla="*/ 2300514 w 4215960"/>
                <a:gd name="connsiteY161" fmla="*/ 1481703 h 4207259"/>
                <a:gd name="connsiteX162" fmla="*/ 2233386 w 4215960"/>
                <a:gd name="connsiteY162" fmla="*/ 1501660 h 4207259"/>
                <a:gd name="connsiteX163" fmla="*/ 2211614 w 4215960"/>
                <a:gd name="connsiteY163" fmla="*/ 1448139 h 4207259"/>
                <a:gd name="connsiteX164" fmla="*/ 2232932 w 4215960"/>
                <a:gd name="connsiteY164" fmla="*/ 1418429 h 4207259"/>
                <a:gd name="connsiteX165" fmla="*/ 2176462 w 4215960"/>
                <a:gd name="connsiteY165" fmla="*/ 1315015 h 4207259"/>
                <a:gd name="connsiteX166" fmla="*/ 2127931 w 4215960"/>
                <a:gd name="connsiteY166" fmla="*/ 1353796 h 4207259"/>
                <a:gd name="connsiteX167" fmla="*/ 2038576 w 4215960"/>
                <a:gd name="connsiteY167" fmla="*/ 1299140 h 4207259"/>
                <a:gd name="connsiteX168" fmla="*/ 2090510 w 4215960"/>
                <a:gd name="connsiteY168" fmla="*/ 1206611 h 4207259"/>
                <a:gd name="connsiteX169" fmla="*/ 2047648 w 4215960"/>
                <a:gd name="connsiteY169" fmla="*/ 1085508 h 4207259"/>
                <a:gd name="connsiteX170" fmla="*/ 2062389 w 4215960"/>
                <a:gd name="connsiteY170" fmla="*/ 961456 h 4207259"/>
                <a:gd name="connsiteX171" fmla="*/ 2157639 w 4215960"/>
                <a:gd name="connsiteY171" fmla="*/ 887751 h 4207259"/>
                <a:gd name="connsiteX172" fmla="*/ 2262868 w 4215960"/>
                <a:gd name="connsiteY172" fmla="*/ 865299 h 4207259"/>
                <a:gd name="connsiteX173" fmla="*/ 2199821 w 4215960"/>
                <a:gd name="connsiteY173" fmla="*/ 775492 h 4207259"/>
                <a:gd name="connsiteX174" fmla="*/ 2182585 w 4215960"/>
                <a:gd name="connsiteY174" fmla="*/ 820169 h 4207259"/>
                <a:gd name="connsiteX175" fmla="*/ 2139270 w 4215960"/>
                <a:gd name="connsiteY175" fmla="*/ 772998 h 4207259"/>
                <a:gd name="connsiteX176" fmla="*/ 2160588 w 4215960"/>
                <a:gd name="connsiteY176" fmla="*/ 687726 h 4207259"/>
                <a:gd name="connsiteX177" fmla="*/ 2233612 w 4215960"/>
                <a:gd name="connsiteY177" fmla="*/ 590435 h 4207259"/>
                <a:gd name="connsiteX178" fmla="*/ 2216603 w 4215960"/>
                <a:gd name="connsiteY178" fmla="*/ 483846 h 4207259"/>
                <a:gd name="connsiteX179" fmla="*/ 2045381 w 4215960"/>
                <a:gd name="connsiteY179" fmla="*/ 493597 h 4207259"/>
                <a:gd name="connsiteX180" fmla="*/ 2026103 w 4215960"/>
                <a:gd name="connsiteY180" fmla="*/ 536234 h 4207259"/>
                <a:gd name="connsiteX181" fmla="*/ 1993900 w 4215960"/>
                <a:gd name="connsiteY181" fmla="*/ 468651 h 4207259"/>
                <a:gd name="connsiteX182" fmla="*/ 1964190 w 4215960"/>
                <a:gd name="connsiteY182" fmla="*/ 509019 h 4207259"/>
                <a:gd name="connsiteX183" fmla="*/ 1778681 w 4215960"/>
                <a:gd name="connsiteY183" fmla="*/ 542583 h 4207259"/>
                <a:gd name="connsiteX0" fmla="*/ 1778681 w 4215960"/>
                <a:gd name="connsiteY0" fmla="*/ 622158 h 4286834"/>
                <a:gd name="connsiteX1" fmla="*/ 1452562 w 4215960"/>
                <a:gd name="connsiteY1" fmla="*/ 464315 h 4286834"/>
                <a:gd name="connsiteX2" fmla="*/ 1492474 w 4215960"/>
                <a:gd name="connsiteY2" fmla="*/ 314410 h 4286834"/>
                <a:gd name="connsiteX3" fmla="*/ 1438500 w 4215960"/>
                <a:gd name="connsiteY3" fmla="*/ 304885 h 4286834"/>
                <a:gd name="connsiteX4" fmla="*/ 1435325 w 4215960"/>
                <a:gd name="connsiteY4" fmla="*/ 276311 h 4286834"/>
                <a:gd name="connsiteX5" fmla="*/ 1479775 w 4215960"/>
                <a:gd name="connsiteY5" fmla="*/ 284248 h 4286834"/>
                <a:gd name="connsiteX6" fmla="*/ 1422625 w 4215960"/>
                <a:gd name="connsiteY6" fmla="*/ 196935 h 4286834"/>
                <a:gd name="connsiteX7" fmla="*/ 1433737 w 4215960"/>
                <a:gd name="connsiteY7" fmla="*/ 236623 h 4286834"/>
                <a:gd name="connsiteX8" fmla="*/ 1381349 w 4215960"/>
                <a:gd name="connsiteY8" fmla="*/ 201698 h 4286834"/>
                <a:gd name="connsiteX9" fmla="*/ 1401987 w 4215960"/>
                <a:gd name="connsiteY9" fmla="*/ 168361 h 4286834"/>
                <a:gd name="connsiteX10" fmla="*/ 1367062 w 4215960"/>
                <a:gd name="connsiteY10" fmla="*/ 106450 h 4286834"/>
                <a:gd name="connsiteX11" fmla="*/ 1400399 w 4215960"/>
                <a:gd name="connsiteY11" fmla="*/ 108039 h 4286834"/>
                <a:gd name="connsiteX12" fmla="*/ 1357537 w 4215960"/>
                <a:gd name="connsiteY12" fmla="*/ 14376 h 4286834"/>
                <a:gd name="connsiteX13" fmla="*/ 1135287 w 4215960"/>
                <a:gd name="connsiteY13" fmla="*/ 476335 h 4286834"/>
                <a:gd name="connsiteX14" fmla="*/ 868587 w 4215960"/>
                <a:gd name="connsiteY14" fmla="*/ 509672 h 4286834"/>
                <a:gd name="connsiteX15" fmla="*/ 362857 w 4215960"/>
                <a:gd name="connsiteY15" fmla="*/ 710831 h 4286834"/>
                <a:gd name="connsiteX16" fmla="*/ 312057 w 4215960"/>
                <a:gd name="connsiteY16" fmla="*/ 725346 h 4286834"/>
                <a:gd name="connsiteX17" fmla="*/ 239485 w 4215960"/>
                <a:gd name="connsiteY17" fmla="*/ 776146 h 4286834"/>
                <a:gd name="connsiteX18" fmla="*/ 210457 w 4215960"/>
                <a:gd name="connsiteY18" fmla="*/ 783403 h 4286834"/>
                <a:gd name="connsiteX19" fmla="*/ 159657 w 4215960"/>
                <a:gd name="connsiteY19" fmla="*/ 812431 h 4286834"/>
                <a:gd name="connsiteX20" fmla="*/ 130628 w 4215960"/>
                <a:gd name="connsiteY20" fmla="*/ 841460 h 4286834"/>
                <a:gd name="connsiteX21" fmla="*/ 108857 w 4215960"/>
                <a:gd name="connsiteY21" fmla="*/ 863231 h 4286834"/>
                <a:gd name="connsiteX22" fmla="*/ 94343 w 4215960"/>
                <a:gd name="connsiteY22" fmla="*/ 877746 h 4286834"/>
                <a:gd name="connsiteX23" fmla="*/ 43543 w 4215960"/>
                <a:gd name="connsiteY23" fmla="*/ 957574 h 4286834"/>
                <a:gd name="connsiteX24" fmla="*/ 14514 w 4215960"/>
                <a:gd name="connsiteY24" fmla="*/ 1037403 h 4286834"/>
                <a:gd name="connsiteX25" fmla="*/ 0 w 4215960"/>
                <a:gd name="connsiteY25" fmla="*/ 1095460 h 4286834"/>
                <a:gd name="connsiteX26" fmla="*/ 7257 w 4215960"/>
                <a:gd name="connsiteY26" fmla="*/ 2067917 h 4286834"/>
                <a:gd name="connsiteX27" fmla="*/ 29028 w 4215960"/>
                <a:gd name="connsiteY27" fmla="*/ 2169517 h 4286834"/>
                <a:gd name="connsiteX28" fmla="*/ 43543 w 4215960"/>
                <a:gd name="connsiteY28" fmla="*/ 2205803 h 4286834"/>
                <a:gd name="connsiteX29" fmla="*/ 58057 w 4215960"/>
                <a:gd name="connsiteY29" fmla="*/ 2271117 h 4286834"/>
                <a:gd name="connsiteX30" fmla="*/ 79828 w 4215960"/>
                <a:gd name="connsiteY30" fmla="*/ 2321917 h 4286834"/>
                <a:gd name="connsiteX31" fmla="*/ 116114 w 4215960"/>
                <a:gd name="connsiteY31" fmla="*/ 2438031 h 4286834"/>
                <a:gd name="connsiteX32" fmla="*/ 137885 w 4215960"/>
                <a:gd name="connsiteY32" fmla="*/ 2503346 h 4286834"/>
                <a:gd name="connsiteX33" fmla="*/ 145143 w 4215960"/>
                <a:gd name="connsiteY33" fmla="*/ 2525117 h 4286834"/>
                <a:gd name="connsiteX34" fmla="*/ 166914 w 4215960"/>
                <a:gd name="connsiteY34" fmla="*/ 2568660 h 4286834"/>
                <a:gd name="connsiteX35" fmla="*/ 188685 w 4215960"/>
                <a:gd name="connsiteY35" fmla="*/ 2619460 h 4286834"/>
                <a:gd name="connsiteX36" fmla="*/ 195943 w 4215960"/>
                <a:gd name="connsiteY36" fmla="*/ 2648489 h 4286834"/>
                <a:gd name="connsiteX37" fmla="*/ 232228 w 4215960"/>
                <a:gd name="connsiteY37" fmla="*/ 2699289 h 4286834"/>
                <a:gd name="connsiteX38" fmla="*/ 254000 w 4215960"/>
                <a:gd name="connsiteY38" fmla="*/ 2757346 h 4286834"/>
                <a:gd name="connsiteX39" fmla="*/ 275771 w 4215960"/>
                <a:gd name="connsiteY39" fmla="*/ 2779117 h 4286834"/>
                <a:gd name="connsiteX40" fmla="*/ 312057 w 4215960"/>
                <a:gd name="connsiteY40" fmla="*/ 2851689 h 4286834"/>
                <a:gd name="connsiteX41" fmla="*/ 348343 w 4215960"/>
                <a:gd name="connsiteY41" fmla="*/ 2902489 h 4286834"/>
                <a:gd name="connsiteX42" fmla="*/ 355600 w 4215960"/>
                <a:gd name="connsiteY42" fmla="*/ 2924260 h 4286834"/>
                <a:gd name="connsiteX43" fmla="*/ 406400 w 4215960"/>
                <a:gd name="connsiteY43" fmla="*/ 2989574 h 4286834"/>
                <a:gd name="connsiteX44" fmla="*/ 435428 w 4215960"/>
                <a:gd name="connsiteY44" fmla="*/ 3054889 h 4286834"/>
                <a:gd name="connsiteX45" fmla="*/ 457200 w 4215960"/>
                <a:gd name="connsiteY45" fmla="*/ 3083917 h 4286834"/>
                <a:gd name="connsiteX46" fmla="*/ 471714 w 4215960"/>
                <a:gd name="connsiteY46" fmla="*/ 3141974 h 4286834"/>
                <a:gd name="connsiteX47" fmla="*/ 478971 w 4215960"/>
                <a:gd name="connsiteY47" fmla="*/ 3163746 h 4286834"/>
                <a:gd name="connsiteX48" fmla="*/ 486228 w 4215960"/>
                <a:gd name="connsiteY48" fmla="*/ 3192774 h 4286834"/>
                <a:gd name="connsiteX49" fmla="*/ 493485 w 4215960"/>
                <a:gd name="connsiteY49" fmla="*/ 3258089 h 4286834"/>
                <a:gd name="connsiteX50" fmla="*/ 515257 w 4215960"/>
                <a:gd name="connsiteY50" fmla="*/ 3316146 h 4286834"/>
                <a:gd name="connsiteX51" fmla="*/ 544285 w 4215960"/>
                <a:gd name="connsiteY51" fmla="*/ 3359689 h 4286834"/>
                <a:gd name="connsiteX52" fmla="*/ 573314 w 4215960"/>
                <a:gd name="connsiteY52" fmla="*/ 3410489 h 4286834"/>
                <a:gd name="connsiteX53" fmla="*/ 602343 w 4215960"/>
                <a:gd name="connsiteY53" fmla="*/ 3432260 h 4286834"/>
                <a:gd name="connsiteX54" fmla="*/ 645885 w 4215960"/>
                <a:gd name="connsiteY54" fmla="*/ 3475803 h 4286834"/>
                <a:gd name="connsiteX55" fmla="*/ 674914 w 4215960"/>
                <a:gd name="connsiteY55" fmla="*/ 3497574 h 4286834"/>
                <a:gd name="connsiteX56" fmla="*/ 711200 w 4215960"/>
                <a:gd name="connsiteY56" fmla="*/ 3541117 h 4286834"/>
                <a:gd name="connsiteX57" fmla="*/ 740228 w 4215960"/>
                <a:gd name="connsiteY57" fmla="*/ 3562889 h 4286834"/>
                <a:gd name="connsiteX58" fmla="*/ 812800 w 4215960"/>
                <a:gd name="connsiteY58" fmla="*/ 3628203 h 4286834"/>
                <a:gd name="connsiteX59" fmla="*/ 849085 w 4215960"/>
                <a:gd name="connsiteY59" fmla="*/ 3671746 h 4286834"/>
                <a:gd name="connsiteX60" fmla="*/ 870857 w 4215960"/>
                <a:gd name="connsiteY60" fmla="*/ 3686260 h 4286834"/>
                <a:gd name="connsiteX61" fmla="*/ 907143 w 4215960"/>
                <a:gd name="connsiteY61" fmla="*/ 3729803 h 4286834"/>
                <a:gd name="connsiteX62" fmla="*/ 936171 w 4215960"/>
                <a:gd name="connsiteY62" fmla="*/ 3751574 h 4286834"/>
                <a:gd name="connsiteX63" fmla="*/ 1030514 w 4215960"/>
                <a:gd name="connsiteY63" fmla="*/ 3795117 h 4286834"/>
                <a:gd name="connsiteX64" fmla="*/ 1480457 w 4215960"/>
                <a:gd name="connsiteY64" fmla="*/ 3780603 h 4286834"/>
                <a:gd name="connsiteX65" fmla="*/ 1531257 w 4215960"/>
                <a:gd name="connsiteY65" fmla="*/ 3766089 h 4286834"/>
                <a:gd name="connsiteX66" fmla="*/ 1618343 w 4215960"/>
                <a:gd name="connsiteY66" fmla="*/ 3758831 h 4286834"/>
                <a:gd name="connsiteX67" fmla="*/ 1698171 w 4215960"/>
                <a:gd name="connsiteY67" fmla="*/ 3744317 h 4286834"/>
                <a:gd name="connsiteX68" fmla="*/ 1756228 w 4215960"/>
                <a:gd name="connsiteY68" fmla="*/ 3737060 h 4286834"/>
                <a:gd name="connsiteX69" fmla="*/ 1785257 w 4215960"/>
                <a:gd name="connsiteY69" fmla="*/ 3722546 h 4286834"/>
                <a:gd name="connsiteX70" fmla="*/ 1850571 w 4215960"/>
                <a:gd name="connsiteY70" fmla="*/ 3700774 h 4286834"/>
                <a:gd name="connsiteX71" fmla="*/ 1886857 w 4215960"/>
                <a:gd name="connsiteY71" fmla="*/ 3686260 h 4286834"/>
                <a:gd name="connsiteX72" fmla="*/ 1988457 w 4215960"/>
                <a:gd name="connsiteY72" fmla="*/ 3671746 h 4286834"/>
                <a:gd name="connsiteX73" fmla="*/ 2017485 w 4215960"/>
                <a:gd name="connsiteY73" fmla="*/ 3664489 h 4286834"/>
                <a:gd name="connsiteX74" fmla="*/ 2637971 w 4215960"/>
                <a:gd name="connsiteY74" fmla="*/ 4011243 h 4286834"/>
                <a:gd name="connsiteX75" fmla="*/ 2724375 w 4215960"/>
                <a:gd name="connsiteY75" fmla="*/ 4197433 h 4286834"/>
                <a:gd name="connsiteX76" fmla="*/ 2784700 w 4215960"/>
                <a:gd name="connsiteY76" fmla="*/ 4256171 h 4286834"/>
                <a:gd name="connsiteX77" fmla="*/ 2795812 w 4215960"/>
                <a:gd name="connsiteY77" fmla="*/ 4226008 h 4286834"/>
                <a:gd name="connsiteX78" fmla="*/ 2841850 w 4215960"/>
                <a:gd name="connsiteY78" fmla="*/ 4199020 h 4286834"/>
                <a:gd name="connsiteX79" fmla="*/ 2892650 w 4215960"/>
                <a:gd name="connsiteY79" fmla="*/ 4272046 h 4286834"/>
                <a:gd name="connsiteX80" fmla="*/ 2941863 w 4215960"/>
                <a:gd name="connsiteY80" fmla="*/ 4275221 h 4286834"/>
                <a:gd name="connsiteX81" fmla="*/ 2897412 w 4215960"/>
                <a:gd name="connsiteY81" fmla="*/ 4181559 h 4286834"/>
                <a:gd name="connsiteX82" fmla="*/ 2854550 w 4215960"/>
                <a:gd name="connsiteY82" fmla="*/ 4113296 h 4286834"/>
                <a:gd name="connsiteX83" fmla="*/ 2897413 w 4215960"/>
                <a:gd name="connsiteY83" fmla="*/ 4097420 h 4286834"/>
                <a:gd name="connsiteX84" fmla="*/ 2878362 w 4215960"/>
                <a:gd name="connsiteY84" fmla="*/ 4056146 h 4286834"/>
                <a:gd name="connsiteX85" fmla="*/ 2930750 w 4215960"/>
                <a:gd name="connsiteY85" fmla="*/ 4065671 h 4286834"/>
                <a:gd name="connsiteX86" fmla="*/ 2910113 w 4215960"/>
                <a:gd name="connsiteY86" fmla="*/ 4032333 h 4286834"/>
                <a:gd name="connsiteX87" fmla="*/ 2931432 w 4215960"/>
                <a:gd name="connsiteY87" fmla="*/ 4015779 h 4286834"/>
                <a:gd name="connsiteX88" fmla="*/ 3052535 w 4215960"/>
                <a:gd name="connsiteY88" fmla="*/ 4101052 h 4286834"/>
                <a:gd name="connsiteX89" fmla="*/ 3087912 w 4215960"/>
                <a:gd name="connsiteY89" fmla="*/ 4087895 h 4286834"/>
                <a:gd name="connsiteX90" fmla="*/ 3140299 w 4215960"/>
                <a:gd name="connsiteY90" fmla="*/ 4152984 h 4286834"/>
                <a:gd name="connsiteX91" fmla="*/ 3160937 w 4215960"/>
                <a:gd name="connsiteY91" fmla="*/ 4211721 h 4286834"/>
                <a:gd name="connsiteX92" fmla="*/ 3268887 w 4215960"/>
                <a:gd name="connsiteY92" fmla="*/ 4230770 h 4286834"/>
                <a:gd name="connsiteX93" fmla="*/ 3208563 w 4215960"/>
                <a:gd name="connsiteY93" fmla="*/ 4164095 h 4286834"/>
                <a:gd name="connsiteX94" fmla="*/ 3205387 w 4215960"/>
                <a:gd name="connsiteY94" fmla="*/ 4095833 h 4286834"/>
                <a:gd name="connsiteX95" fmla="*/ 3259362 w 4215960"/>
                <a:gd name="connsiteY95" fmla="*/ 4151396 h 4286834"/>
                <a:gd name="connsiteX96" fmla="*/ 3308575 w 4215960"/>
                <a:gd name="connsiteY96" fmla="*/ 4156158 h 4286834"/>
                <a:gd name="connsiteX97" fmla="*/ 3302225 w 4215960"/>
                <a:gd name="connsiteY97" fmla="*/ 4106946 h 4286834"/>
                <a:gd name="connsiteX98" fmla="*/ 3362550 w 4215960"/>
                <a:gd name="connsiteY98" fmla="*/ 4111708 h 4286834"/>
                <a:gd name="connsiteX99" fmla="*/ 3424462 w 4215960"/>
                <a:gd name="connsiteY99" fmla="*/ 4154570 h 4286834"/>
                <a:gd name="connsiteX100" fmla="*/ 3456212 w 4215960"/>
                <a:gd name="connsiteY100" fmla="*/ 4141871 h 4286834"/>
                <a:gd name="connsiteX101" fmla="*/ 3449863 w 4215960"/>
                <a:gd name="connsiteY101" fmla="*/ 4106946 h 4286834"/>
                <a:gd name="connsiteX102" fmla="*/ 3491138 w 4215960"/>
                <a:gd name="connsiteY102" fmla="*/ 4083134 h 4286834"/>
                <a:gd name="connsiteX103" fmla="*/ 3575275 w 4215960"/>
                <a:gd name="connsiteY103" fmla="*/ 4140284 h 4286834"/>
                <a:gd name="connsiteX104" fmla="*/ 3592738 w 4215960"/>
                <a:gd name="connsiteY104" fmla="*/ 4038686 h 4286834"/>
                <a:gd name="connsiteX105" fmla="*/ 3567338 w 4215960"/>
                <a:gd name="connsiteY105" fmla="*/ 4016460 h 4286834"/>
                <a:gd name="connsiteX106" fmla="*/ 3494312 w 4215960"/>
                <a:gd name="connsiteY106" fmla="*/ 3973597 h 4286834"/>
                <a:gd name="connsiteX107" fmla="*/ 3516537 w 4215960"/>
                <a:gd name="connsiteY107" fmla="*/ 3948198 h 4286834"/>
                <a:gd name="connsiteX108" fmla="*/ 3537175 w 4215960"/>
                <a:gd name="connsiteY108" fmla="*/ 3925972 h 4286834"/>
                <a:gd name="connsiteX109" fmla="*/ 3591150 w 4215960"/>
                <a:gd name="connsiteY109" fmla="*/ 3957723 h 4286834"/>
                <a:gd name="connsiteX110" fmla="*/ 3597500 w 4215960"/>
                <a:gd name="connsiteY110" fmla="*/ 3913273 h 4286834"/>
                <a:gd name="connsiteX111" fmla="*/ 3541937 w 4215960"/>
                <a:gd name="connsiteY111" fmla="*/ 3889460 h 4286834"/>
                <a:gd name="connsiteX112" fmla="*/ 3540350 w 4215960"/>
                <a:gd name="connsiteY112" fmla="*/ 3879936 h 4286834"/>
                <a:gd name="connsiteX113" fmla="*/ 3527649 w 4215960"/>
                <a:gd name="connsiteY113" fmla="*/ 3841837 h 4286834"/>
                <a:gd name="connsiteX114" fmla="*/ 3533999 w 4215960"/>
                <a:gd name="connsiteY114" fmla="*/ 3794211 h 4286834"/>
                <a:gd name="connsiteX115" fmla="*/ 3545112 w 4215960"/>
                <a:gd name="connsiteY115" fmla="*/ 3738648 h 4286834"/>
                <a:gd name="connsiteX116" fmla="*/ 3507012 w 4215960"/>
                <a:gd name="connsiteY116" fmla="*/ 3708486 h 4286834"/>
                <a:gd name="connsiteX117" fmla="*/ 3540349 w 4215960"/>
                <a:gd name="connsiteY117" fmla="*/ 3698961 h 4286834"/>
                <a:gd name="connsiteX118" fmla="*/ 3518124 w 4215960"/>
                <a:gd name="connsiteY118" fmla="*/ 3662448 h 4286834"/>
                <a:gd name="connsiteX119" fmla="*/ 3556225 w 4215960"/>
                <a:gd name="connsiteY119" fmla="*/ 3657687 h 4286834"/>
                <a:gd name="connsiteX120" fmla="*/ 3562574 w 4215960"/>
                <a:gd name="connsiteY120" fmla="*/ 3624348 h 4286834"/>
                <a:gd name="connsiteX121" fmla="*/ 3624488 w 4215960"/>
                <a:gd name="connsiteY121" fmla="*/ 3633875 h 4286834"/>
                <a:gd name="connsiteX122" fmla="*/ 3657601 w 4215960"/>
                <a:gd name="connsiteY122" fmla="*/ 3649067 h 4286834"/>
                <a:gd name="connsiteX123" fmla="*/ 3623808 w 4215960"/>
                <a:gd name="connsiteY123" fmla="*/ 3690115 h 4286834"/>
                <a:gd name="connsiteX124" fmla="*/ 3662816 w 4215960"/>
                <a:gd name="connsiteY124" fmla="*/ 3797611 h 4286834"/>
                <a:gd name="connsiteX125" fmla="*/ 3715203 w 4215960"/>
                <a:gd name="connsiteY125" fmla="*/ 3828909 h 4286834"/>
                <a:gd name="connsiteX126" fmla="*/ 3767137 w 4215960"/>
                <a:gd name="connsiteY126" fmla="*/ 3786727 h 4286834"/>
                <a:gd name="connsiteX127" fmla="*/ 3852862 w 4215960"/>
                <a:gd name="connsiteY127" fmla="*/ 3738194 h 4286834"/>
                <a:gd name="connsiteX128" fmla="*/ 3835626 w 4215960"/>
                <a:gd name="connsiteY128" fmla="*/ 3649293 h 4286834"/>
                <a:gd name="connsiteX129" fmla="*/ 3912960 w 4215960"/>
                <a:gd name="connsiteY129" fmla="*/ 3516624 h 4286834"/>
                <a:gd name="connsiteX130" fmla="*/ 4205514 w 4215960"/>
                <a:gd name="connsiteY130" fmla="*/ 3183476 h 4286834"/>
                <a:gd name="connsiteX131" fmla="*/ 4124097 w 4215960"/>
                <a:gd name="connsiteY131" fmla="*/ 3174404 h 4286834"/>
                <a:gd name="connsiteX132" fmla="*/ 4128634 w 4215960"/>
                <a:gd name="connsiteY132" fmla="*/ 3082556 h 4286834"/>
                <a:gd name="connsiteX133" fmla="*/ 4079647 w 4215960"/>
                <a:gd name="connsiteY133" fmla="*/ 3057384 h 4286834"/>
                <a:gd name="connsiteX134" fmla="*/ 3995510 w 4215960"/>
                <a:gd name="connsiteY134" fmla="*/ 3088906 h 4286834"/>
                <a:gd name="connsiteX135" fmla="*/ 3958771 w 4215960"/>
                <a:gd name="connsiteY135" fmla="*/ 3052621 h 4286834"/>
                <a:gd name="connsiteX136" fmla="*/ 4003448 w 4215960"/>
                <a:gd name="connsiteY136" fmla="*/ 3029716 h 4286834"/>
                <a:gd name="connsiteX137" fmla="*/ 3874181 w 4215960"/>
                <a:gd name="connsiteY137" fmla="*/ 2816537 h 4286834"/>
                <a:gd name="connsiteX138" fmla="*/ 3889147 w 4215960"/>
                <a:gd name="connsiteY138" fmla="*/ 2786374 h 4286834"/>
                <a:gd name="connsiteX139" fmla="*/ 3865562 w 4215960"/>
                <a:gd name="connsiteY139" fmla="*/ 2670714 h 4286834"/>
                <a:gd name="connsiteX140" fmla="*/ 3706813 w 4215960"/>
                <a:gd name="connsiteY140" fmla="*/ 2659828 h 4286834"/>
                <a:gd name="connsiteX141" fmla="*/ 3673475 w 4215960"/>
                <a:gd name="connsiteY141" fmla="*/ 2708586 h 4286834"/>
                <a:gd name="connsiteX142" fmla="*/ 3584575 w 4215960"/>
                <a:gd name="connsiteY142" fmla="*/ 2723102 h 4286834"/>
                <a:gd name="connsiteX143" fmla="*/ 3590925 w 4215960"/>
                <a:gd name="connsiteY143" fmla="*/ 2701103 h 4286834"/>
                <a:gd name="connsiteX144" fmla="*/ 3537403 w 4215960"/>
                <a:gd name="connsiteY144" fmla="*/ 2685002 h 4286834"/>
                <a:gd name="connsiteX145" fmla="*/ 3512684 w 4215960"/>
                <a:gd name="connsiteY145" fmla="*/ 2519901 h 4286834"/>
                <a:gd name="connsiteX146" fmla="*/ 3232377 w 4215960"/>
                <a:gd name="connsiteY146" fmla="*/ 2453226 h 4286834"/>
                <a:gd name="connsiteX147" fmla="*/ 3096078 w 4215960"/>
                <a:gd name="connsiteY147" fmla="*/ 2496542 h 4286834"/>
                <a:gd name="connsiteX148" fmla="*/ 2964089 w 4215960"/>
                <a:gd name="connsiteY148" fmla="*/ 2489058 h 4286834"/>
                <a:gd name="connsiteX149" fmla="*/ 2831646 w 4215960"/>
                <a:gd name="connsiteY149" fmla="*/ 2378160 h 4286834"/>
                <a:gd name="connsiteX150" fmla="*/ 2618468 w 4215960"/>
                <a:gd name="connsiteY150" fmla="*/ 2074947 h 4286834"/>
                <a:gd name="connsiteX151" fmla="*/ 2220006 w 4215960"/>
                <a:gd name="connsiteY151" fmla="*/ 1935474 h 4286834"/>
                <a:gd name="connsiteX152" fmla="*/ 1983468 w 4215960"/>
                <a:gd name="connsiteY152" fmla="*/ 1622510 h 4286834"/>
                <a:gd name="connsiteX153" fmla="*/ 2017259 w 4215960"/>
                <a:gd name="connsiteY153" fmla="*/ 1597564 h 4286834"/>
                <a:gd name="connsiteX154" fmla="*/ 2076903 w 4215960"/>
                <a:gd name="connsiteY154" fmla="*/ 1680567 h 4286834"/>
                <a:gd name="connsiteX155" fmla="*/ 2097087 w 4215960"/>
                <a:gd name="connsiteY155" fmla="*/ 1663104 h 4286834"/>
                <a:gd name="connsiteX156" fmla="*/ 2140177 w 4215960"/>
                <a:gd name="connsiteY156" fmla="*/ 1693948 h 4286834"/>
                <a:gd name="connsiteX157" fmla="*/ 2228850 w 4215960"/>
                <a:gd name="connsiteY157" fmla="*/ 1640199 h 4286834"/>
                <a:gd name="connsiteX158" fmla="*/ 2244952 w 4215960"/>
                <a:gd name="connsiteY158" fmla="*/ 1619789 h 4286834"/>
                <a:gd name="connsiteX159" fmla="*/ 2303235 w 4215960"/>
                <a:gd name="connsiteY159" fmla="*/ 1620015 h 4286834"/>
                <a:gd name="connsiteX160" fmla="*/ 2319338 w 4215960"/>
                <a:gd name="connsiteY160" fmla="*/ 1586905 h 4286834"/>
                <a:gd name="connsiteX161" fmla="*/ 2300514 w 4215960"/>
                <a:gd name="connsiteY161" fmla="*/ 1561278 h 4286834"/>
                <a:gd name="connsiteX162" fmla="*/ 2233386 w 4215960"/>
                <a:gd name="connsiteY162" fmla="*/ 1581235 h 4286834"/>
                <a:gd name="connsiteX163" fmla="*/ 2211614 w 4215960"/>
                <a:gd name="connsiteY163" fmla="*/ 1527714 h 4286834"/>
                <a:gd name="connsiteX164" fmla="*/ 2232932 w 4215960"/>
                <a:gd name="connsiteY164" fmla="*/ 1498004 h 4286834"/>
                <a:gd name="connsiteX165" fmla="*/ 2176462 w 4215960"/>
                <a:gd name="connsiteY165" fmla="*/ 1394590 h 4286834"/>
                <a:gd name="connsiteX166" fmla="*/ 2127931 w 4215960"/>
                <a:gd name="connsiteY166" fmla="*/ 1433371 h 4286834"/>
                <a:gd name="connsiteX167" fmla="*/ 2038576 w 4215960"/>
                <a:gd name="connsiteY167" fmla="*/ 1378715 h 4286834"/>
                <a:gd name="connsiteX168" fmla="*/ 2090510 w 4215960"/>
                <a:gd name="connsiteY168" fmla="*/ 1286186 h 4286834"/>
                <a:gd name="connsiteX169" fmla="*/ 2047648 w 4215960"/>
                <a:gd name="connsiteY169" fmla="*/ 1165083 h 4286834"/>
                <a:gd name="connsiteX170" fmla="*/ 2062389 w 4215960"/>
                <a:gd name="connsiteY170" fmla="*/ 1041031 h 4286834"/>
                <a:gd name="connsiteX171" fmla="*/ 2157639 w 4215960"/>
                <a:gd name="connsiteY171" fmla="*/ 967326 h 4286834"/>
                <a:gd name="connsiteX172" fmla="*/ 2262868 w 4215960"/>
                <a:gd name="connsiteY172" fmla="*/ 944874 h 4286834"/>
                <a:gd name="connsiteX173" fmla="*/ 2199821 w 4215960"/>
                <a:gd name="connsiteY173" fmla="*/ 855067 h 4286834"/>
                <a:gd name="connsiteX174" fmla="*/ 2182585 w 4215960"/>
                <a:gd name="connsiteY174" fmla="*/ 899744 h 4286834"/>
                <a:gd name="connsiteX175" fmla="*/ 2139270 w 4215960"/>
                <a:gd name="connsiteY175" fmla="*/ 852573 h 4286834"/>
                <a:gd name="connsiteX176" fmla="*/ 2160588 w 4215960"/>
                <a:gd name="connsiteY176" fmla="*/ 767301 h 4286834"/>
                <a:gd name="connsiteX177" fmla="*/ 2233612 w 4215960"/>
                <a:gd name="connsiteY177" fmla="*/ 670010 h 4286834"/>
                <a:gd name="connsiteX178" fmla="*/ 2216603 w 4215960"/>
                <a:gd name="connsiteY178" fmla="*/ 563421 h 4286834"/>
                <a:gd name="connsiteX179" fmla="*/ 2045381 w 4215960"/>
                <a:gd name="connsiteY179" fmla="*/ 573172 h 4286834"/>
                <a:gd name="connsiteX180" fmla="*/ 2026103 w 4215960"/>
                <a:gd name="connsiteY180" fmla="*/ 615809 h 4286834"/>
                <a:gd name="connsiteX181" fmla="*/ 1993900 w 4215960"/>
                <a:gd name="connsiteY181" fmla="*/ 548226 h 4286834"/>
                <a:gd name="connsiteX182" fmla="*/ 1964190 w 4215960"/>
                <a:gd name="connsiteY182" fmla="*/ 588594 h 4286834"/>
                <a:gd name="connsiteX183" fmla="*/ 1778681 w 4215960"/>
                <a:gd name="connsiteY183" fmla="*/ 622158 h 4286834"/>
                <a:gd name="connsiteX0" fmla="*/ 1778681 w 4215960"/>
                <a:gd name="connsiteY0" fmla="*/ 648094 h 4312770"/>
                <a:gd name="connsiteX1" fmla="*/ 1452562 w 4215960"/>
                <a:gd name="connsiteY1" fmla="*/ 490251 h 4312770"/>
                <a:gd name="connsiteX2" fmla="*/ 1492474 w 4215960"/>
                <a:gd name="connsiteY2" fmla="*/ 340346 h 4312770"/>
                <a:gd name="connsiteX3" fmla="*/ 1438500 w 4215960"/>
                <a:gd name="connsiteY3" fmla="*/ 330821 h 4312770"/>
                <a:gd name="connsiteX4" fmla="*/ 1435325 w 4215960"/>
                <a:gd name="connsiteY4" fmla="*/ 302247 h 4312770"/>
                <a:gd name="connsiteX5" fmla="*/ 1479775 w 4215960"/>
                <a:gd name="connsiteY5" fmla="*/ 310184 h 4312770"/>
                <a:gd name="connsiteX6" fmla="*/ 1422625 w 4215960"/>
                <a:gd name="connsiteY6" fmla="*/ 222871 h 4312770"/>
                <a:gd name="connsiteX7" fmla="*/ 1433737 w 4215960"/>
                <a:gd name="connsiteY7" fmla="*/ 262559 h 4312770"/>
                <a:gd name="connsiteX8" fmla="*/ 1381349 w 4215960"/>
                <a:gd name="connsiteY8" fmla="*/ 227634 h 4312770"/>
                <a:gd name="connsiteX9" fmla="*/ 1401987 w 4215960"/>
                <a:gd name="connsiteY9" fmla="*/ 194297 h 4312770"/>
                <a:gd name="connsiteX10" fmla="*/ 1367062 w 4215960"/>
                <a:gd name="connsiteY10" fmla="*/ 132386 h 4312770"/>
                <a:gd name="connsiteX11" fmla="*/ 1400399 w 4215960"/>
                <a:gd name="connsiteY11" fmla="*/ 133975 h 4312770"/>
                <a:gd name="connsiteX12" fmla="*/ 1357537 w 4215960"/>
                <a:gd name="connsiteY12" fmla="*/ 40312 h 4312770"/>
                <a:gd name="connsiteX13" fmla="*/ 1359125 w 4215960"/>
                <a:gd name="connsiteY13" fmla="*/ 37137 h 4312770"/>
                <a:gd name="connsiteX14" fmla="*/ 1135287 w 4215960"/>
                <a:gd name="connsiteY14" fmla="*/ 502271 h 4312770"/>
                <a:gd name="connsiteX15" fmla="*/ 868587 w 4215960"/>
                <a:gd name="connsiteY15" fmla="*/ 535608 h 4312770"/>
                <a:gd name="connsiteX16" fmla="*/ 362857 w 4215960"/>
                <a:gd name="connsiteY16" fmla="*/ 736767 h 4312770"/>
                <a:gd name="connsiteX17" fmla="*/ 312057 w 4215960"/>
                <a:gd name="connsiteY17" fmla="*/ 751282 h 4312770"/>
                <a:gd name="connsiteX18" fmla="*/ 239485 w 4215960"/>
                <a:gd name="connsiteY18" fmla="*/ 802082 h 4312770"/>
                <a:gd name="connsiteX19" fmla="*/ 210457 w 4215960"/>
                <a:gd name="connsiteY19" fmla="*/ 809339 h 4312770"/>
                <a:gd name="connsiteX20" fmla="*/ 159657 w 4215960"/>
                <a:gd name="connsiteY20" fmla="*/ 838367 h 4312770"/>
                <a:gd name="connsiteX21" fmla="*/ 130628 w 4215960"/>
                <a:gd name="connsiteY21" fmla="*/ 867396 h 4312770"/>
                <a:gd name="connsiteX22" fmla="*/ 108857 w 4215960"/>
                <a:gd name="connsiteY22" fmla="*/ 889167 h 4312770"/>
                <a:gd name="connsiteX23" fmla="*/ 94343 w 4215960"/>
                <a:gd name="connsiteY23" fmla="*/ 903682 h 4312770"/>
                <a:gd name="connsiteX24" fmla="*/ 43543 w 4215960"/>
                <a:gd name="connsiteY24" fmla="*/ 983510 h 4312770"/>
                <a:gd name="connsiteX25" fmla="*/ 14514 w 4215960"/>
                <a:gd name="connsiteY25" fmla="*/ 1063339 h 4312770"/>
                <a:gd name="connsiteX26" fmla="*/ 0 w 4215960"/>
                <a:gd name="connsiteY26" fmla="*/ 1121396 h 4312770"/>
                <a:gd name="connsiteX27" fmla="*/ 7257 w 4215960"/>
                <a:gd name="connsiteY27" fmla="*/ 2093853 h 4312770"/>
                <a:gd name="connsiteX28" fmla="*/ 29028 w 4215960"/>
                <a:gd name="connsiteY28" fmla="*/ 2195453 h 4312770"/>
                <a:gd name="connsiteX29" fmla="*/ 43543 w 4215960"/>
                <a:gd name="connsiteY29" fmla="*/ 2231739 h 4312770"/>
                <a:gd name="connsiteX30" fmla="*/ 58057 w 4215960"/>
                <a:gd name="connsiteY30" fmla="*/ 2297053 h 4312770"/>
                <a:gd name="connsiteX31" fmla="*/ 79828 w 4215960"/>
                <a:gd name="connsiteY31" fmla="*/ 2347853 h 4312770"/>
                <a:gd name="connsiteX32" fmla="*/ 116114 w 4215960"/>
                <a:gd name="connsiteY32" fmla="*/ 2463967 h 4312770"/>
                <a:gd name="connsiteX33" fmla="*/ 137885 w 4215960"/>
                <a:gd name="connsiteY33" fmla="*/ 2529282 h 4312770"/>
                <a:gd name="connsiteX34" fmla="*/ 145143 w 4215960"/>
                <a:gd name="connsiteY34" fmla="*/ 2551053 h 4312770"/>
                <a:gd name="connsiteX35" fmla="*/ 166914 w 4215960"/>
                <a:gd name="connsiteY35" fmla="*/ 2594596 h 4312770"/>
                <a:gd name="connsiteX36" fmla="*/ 188685 w 4215960"/>
                <a:gd name="connsiteY36" fmla="*/ 2645396 h 4312770"/>
                <a:gd name="connsiteX37" fmla="*/ 195943 w 4215960"/>
                <a:gd name="connsiteY37" fmla="*/ 2674425 h 4312770"/>
                <a:gd name="connsiteX38" fmla="*/ 232228 w 4215960"/>
                <a:gd name="connsiteY38" fmla="*/ 2725225 h 4312770"/>
                <a:gd name="connsiteX39" fmla="*/ 254000 w 4215960"/>
                <a:gd name="connsiteY39" fmla="*/ 2783282 h 4312770"/>
                <a:gd name="connsiteX40" fmla="*/ 275771 w 4215960"/>
                <a:gd name="connsiteY40" fmla="*/ 2805053 h 4312770"/>
                <a:gd name="connsiteX41" fmla="*/ 312057 w 4215960"/>
                <a:gd name="connsiteY41" fmla="*/ 2877625 h 4312770"/>
                <a:gd name="connsiteX42" fmla="*/ 348343 w 4215960"/>
                <a:gd name="connsiteY42" fmla="*/ 2928425 h 4312770"/>
                <a:gd name="connsiteX43" fmla="*/ 355600 w 4215960"/>
                <a:gd name="connsiteY43" fmla="*/ 2950196 h 4312770"/>
                <a:gd name="connsiteX44" fmla="*/ 406400 w 4215960"/>
                <a:gd name="connsiteY44" fmla="*/ 3015510 h 4312770"/>
                <a:gd name="connsiteX45" fmla="*/ 435428 w 4215960"/>
                <a:gd name="connsiteY45" fmla="*/ 3080825 h 4312770"/>
                <a:gd name="connsiteX46" fmla="*/ 457200 w 4215960"/>
                <a:gd name="connsiteY46" fmla="*/ 3109853 h 4312770"/>
                <a:gd name="connsiteX47" fmla="*/ 471714 w 4215960"/>
                <a:gd name="connsiteY47" fmla="*/ 3167910 h 4312770"/>
                <a:gd name="connsiteX48" fmla="*/ 478971 w 4215960"/>
                <a:gd name="connsiteY48" fmla="*/ 3189682 h 4312770"/>
                <a:gd name="connsiteX49" fmla="*/ 486228 w 4215960"/>
                <a:gd name="connsiteY49" fmla="*/ 3218710 h 4312770"/>
                <a:gd name="connsiteX50" fmla="*/ 493485 w 4215960"/>
                <a:gd name="connsiteY50" fmla="*/ 3284025 h 4312770"/>
                <a:gd name="connsiteX51" fmla="*/ 515257 w 4215960"/>
                <a:gd name="connsiteY51" fmla="*/ 3342082 h 4312770"/>
                <a:gd name="connsiteX52" fmla="*/ 544285 w 4215960"/>
                <a:gd name="connsiteY52" fmla="*/ 3385625 h 4312770"/>
                <a:gd name="connsiteX53" fmla="*/ 573314 w 4215960"/>
                <a:gd name="connsiteY53" fmla="*/ 3436425 h 4312770"/>
                <a:gd name="connsiteX54" fmla="*/ 602343 w 4215960"/>
                <a:gd name="connsiteY54" fmla="*/ 3458196 h 4312770"/>
                <a:gd name="connsiteX55" fmla="*/ 645885 w 4215960"/>
                <a:gd name="connsiteY55" fmla="*/ 3501739 h 4312770"/>
                <a:gd name="connsiteX56" fmla="*/ 674914 w 4215960"/>
                <a:gd name="connsiteY56" fmla="*/ 3523510 h 4312770"/>
                <a:gd name="connsiteX57" fmla="*/ 711200 w 4215960"/>
                <a:gd name="connsiteY57" fmla="*/ 3567053 h 4312770"/>
                <a:gd name="connsiteX58" fmla="*/ 740228 w 4215960"/>
                <a:gd name="connsiteY58" fmla="*/ 3588825 h 4312770"/>
                <a:gd name="connsiteX59" fmla="*/ 812800 w 4215960"/>
                <a:gd name="connsiteY59" fmla="*/ 3654139 h 4312770"/>
                <a:gd name="connsiteX60" fmla="*/ 849085 w 4215960"/>
                <a:gd name="connsiteY60" fmla="*/ 3697682 h 4312770"/>
                <a:gd name="connsiteX61" fmla="*/ 870857 w 4215960"/>
                <a:gd name="connsiteY61" fmla="*/ 3712196 h 4312770"/>
                <a:gd name="connsiteX62" fmla="*/ 907143 w 4215960"/>
                <a:gd name="connsiteY62" fmla="*/ 3755739 h 4312770"/>
                <a:gd name="connsiteX63" fmla="*/ 936171 w 4215960"/>
                <a:gd name="connsiteY63" fmla="*/ 3777510 h 4312770"/>
                <a:gd name="connsiteX64" fmla="*/ 1030514 w 4215960"/>
                <a:gd name="connsiteY64" fmla="*/ 3821053 h 4312770"/>
                <a:gd name="connsiteX65" fmla="*/ 1480457 w 4215960"/>
                <a:gd name="connsiteY65" fmla="*/ 3806539 h 4312770"/>
                <a:gd name="connsiteX66" fmla="*/ 1531257 w 4215960"/>
                <a:gd name="connsiteY66" fmla="*/ 3792025 h 4312770"/>
                <a:gd name="connsiteX67" fmla="*/ 1618343 w 4215960"/>
                <a:gd name="connsiteY67" fmla="*/ 3784767 h 4312770"/>
                <a:gd name="connsiteX68" fmla="*/ 1698171 w 4215960"/>
                <a:gd name="connsiteY68" fmla="*/ 3770253 h 4312770"/>
                <a:gd name="connsiteX69" fmla="*/ 1756228 w 4215960"/>
                <a:gd name="connsiteY69" fmla="*/ 3762996 h 4312770"/>
                <a:gd name="connsiteX70" fmla="*/ 1785257 w 4215960"/>
                <a:gd name="connsiteY70" fmla="*/ 3748482 h 4312770"/>
                <a:gd name="connsiteX71" fmla="*/ 1850571 w 4215960"/>
                <a:gd name="connsiteY71" fmla="*/ 3726710 h 4312770"/>
                <a:gd name="connsiteX72" fmla="*/ 1886857 w 4215960"/>
                <a:gd name="connsiteY72" fmla="*/ 3712196 h 4312770"/>
                <a:gd name="connsiteX73" fmla="*/ 1988457 w 4215960"/>
                <a:gd name="connsiteY73" fmla="*/ 3697682 h 4312770"/>
                <a:gd name="connsiteX74" fmla="*/ 2017485 w 4215960"/>
                <a:gd name="connsiteY74" fmla="*/ 3690425 h 4312770"/>
                <a:gd name="connsiteX75" fmla="*/ 2637971 w 4215960"/>
                <a:gd name="connsiteY75" fmla="*/ 4037179 h 4312770"/>
                <a:gd name="connsiteX76" fmla="*/ 2724375 w 4215960"/>
                <a:gd name="connsiteY76" fmla="*/ 4223369 h 4312770"/>
                <a:gd name="connsiteX77" fmla="*/ 2784700 w 4215960"/>
                <a:gd name="connsiteY77" fmla="*/ 4282107 h 4312770"/>
                <a:gd name="connsiteX78" fmla="*/ 2795812 w 4215960"/>
                <a:gd name="connsiteY78" fmla="*/ 4251944 h 4312770"/>
                <a:gd name="connsiteX79" fmla="*/ 2841850 w 4215960"/>
                <a:gd name="connsiteY79" fmla="*/ 4224956 h 4312770"/>
                <a:gd name="connsiteX80" fmla="*/ 2892650 w 4215960"/>
                <a:gd name="connsiteY80" fmla="*/ 4297982 h 4312770"/>
                <a:gd name="connsiteX81" fmla="*/ 2941863 w 4215960"/>
                <a:gd name="connsiteY81" fmla="*/ 4301157 h 4312770"/>
                <a:gd name="connsiteX82" fmla="*/ 2897412 w 4215960"/>
                <a:gd name="connsiteY82" fmla="*/ 4207495 h 4312770"/>
                <a:gd name="connsiteX83" fmla="*/ 2854550 w 4215960"/>
                <a:gd name="connsiteY83" fmla="*/ 4139232 h 4312770"/>
                <a:gd name="connsiteX84" fmla="*/ 2897413 w 4215960"/>
                <a:gd name="connsiteY84" fmla="*/ 4123356 h 4312770"/>
                <a:gd name="connsiteX85" fmla="*/ 2878362 w 4215960"/>
                <a:gd name="connsiteY85" fmla="*/ 4082082 h 4312770"/>
                <a:gd name="connsiteX86" fmla="*/ 2930750 w 4215960"/>
                <a:gd name="connsiteY86" fmla="*/ 4091607 h 4312770"/>
                <a:gd name="connsiteX87" fmla="*/ 2910113 w 4215960"/>
                <a:gd name="connsiteY87" fmla="*/ 4058269 h 4312770"/>
                <a:gd name="connsiteX88" fmla="*/ 2931432 w 4215960"/>
                <a:gd name="connsiteY88" fmla="*/ 4041715 h 4312770"/>
                <a:gd name="connsiteX89" fmla="*/ 3052535 w 4215960"/>
                <a:gd name="connsiteY89" fmla="*/ 4126988 h 4312770"/>
                <a:gd name="connsiteX90" fmla="*/ 3087912 w 4215960"/>
                <a:gd name="connsiteY90" fmla="*/ 4113831 h 4312770"/>
                <a:gd name="connsiteX91" fmla="*/ 3140299 w 4215960"/>
                <a:gd name="connsiteY91" fmla="*/ 4178920 h 4312770"/>
                <a:gd name="connsiteX92" fmla="*/ 3160937 w 4215960"/>
                <a:gd name="connsiteY92" fmla="*/ 4237657 h 4312770"/>
                <a:gd name="connsiteX93" fmla="*/ 3268887 w 4215960"/>
                <a:gd name="connsiteY93" fmla="*/ 4256706 h 4312770"/>
                <a:gd name="connsiteX94" fmla="*/ 3208563 w 4215960"/>
                <a:gd name="connsiteY94" fmla="*/ 4190031 h 4312770"/>
                <a:gd name="connsiteX95" fmla="*/ 3205387 w 4215960"/>
                <a:gd name="connsiteY95" fmla="*/ 4121769 h 4312770"/>
                <a:gd name="connsiteX96" fmla="*/ 3259362 w 4215960"/>
                <a:gd name="connsiteY96" fmla="*/ 4177332 h 4312770"/>
                <a:gd name="connsiteX97" fmla="*/ 3308575 w 4215960"/>
                <a:gd name="connsiteY97" fmla="*/ 4182094 h 4312770"/>
                <a:gd name="connsiteX98" fmla="*/ 3302225 w 4215960"/>
                <a:gd name="connsiteY98" fmla="*/ 4132882 h 4312770"/>
                <a:gd name="connsiteX99" fmla="*/ 3362550 w 4215960"/>
                <a:gd name="connsiteY99" fmla="*/ 4137644 h 4312770"/>
                <a:gd name="connsiteX100" fmla="*/ 3424462 w 4215960"/>
                <a:gd name="connsiteY100" fmla="*/ 4180506 h 4312770"/>
                <a:gd name="connsiteX101" fmla="*/ 3456212 w 4215960"/>
                <a:gd name="connsiteY101" fmla="*/ 4167807 h 4312770"/>
                <a:gd name="connsiteX102" fmla="*/ 3449863 w 4215960"/>
                <a:gd name="connsiteY102" fmla="*/ 4132882 h 4312770"/>
                <a:gd name="connsiteX103" fmla="*/ 3491138 w 4215960"/>
                <a:gd name="connsiteY103" fmla="*/ 4109070 h 4312770"/>
                <a:gd name="connsiteX104" fmla="*/ 3575275 w 4215960"/>
                <a:gd name="connsiteY104" fmla="*/ 4166220 h 4312770"/>
                <a:gd name="connsiteX105" fmla="*/ 3592738 w 4215960"/>
                <a:gd name="connsiteY105" fmla="*/ 4064622 h 4312770"/>
                <a:gd name="connsiteX106" fmla="*/ 3567338 w 4215960"/>
                <a:gd name="connsiteY106" fmla="*/ 4042396 h 4312770"/>
                <a:gd name="connsiteX107" fmla="*/ 3494312 w 4215960"/>
                <a:gd name="connsiteY107" fmla="*/ 3999533 h 4312770"/>
                <a:gd name="connsiteX108" fmla="*/ 3516537 w 4215960"/>
                <a:gd name="connsiteY108" fmla="*/ 3974134 h 4312770"/>
                <a:gd name="connsiteX109" fmla="*/ 3537175 w 4215960"/>
                <a:gd name="connsiteY109" fmla="*/ 3951908 h 4312770"/>
                <a:gd name="connsiteX110" fmla="*/ 3591150 w 4215960"/>
                <a:gd name="connsiteY110" fmla="*/ 3983659 h 4312770"/>
                <a:gd name="connsiteX111" fmla="*/ 3597500 w 4215960"/>
                <a:gd name="connsiteY111" fmla="*/ 3939209 h 4312770"/>
                <a:gd name="connsiteX112" fmla="*/ 3541937 w 4215960"/>
                <a:gd name="connsiteY112" fmla="*/ 3915396 h 4312770"/>
                <a:gd name="connsiteX113" fmla="*/ 3540350 w 4215960"/>
                <a:gd name="connsiteY113" fmla="*/ 3905872 h 4312770"/>
                <a:gd name="connsiteX114" fmla="*/ 3527649 w 4215960"/>
                <a:gd name="connsiteY114" fmla="*/ 3867773 h 4312770"/>
                <a:gd name="connsiteX115" fmla="*/ 3533999 w 4215960"/>
                <a:gd name="connsiteY115" fmla="*/ 3820147 h 4312770"/>
                <a:gd name="connsiteX116" fmla="*/ 3545112 w 4215960"/>
                <a:gd name="connsiteY116" fmla="*/ 3764584 h 4312770"/>
                <a:gd name="connsiteX117" fmla="*/ 3507012 w 4215960"/>
                <a:gd name="connsiteY117" fmla="*/ 3734422 h 4312770"/>
                <a:gd name="connsiteX118" fmla="*/ 3540349 w 4215960"/>
                <a:gd name="connsiteY118" fmla="*/ 3724897 h 4312770"/>
                <a:gd name="connsiteX119" fmla="*/ 3518124 w 4215960"/>
                <a:gd name="connsiteY119" fmla="*/ 3688384 h 4312770"/>
                <a:gd name="connsiteX120" fmla="*/ 3556225 w 4215960"/>
                <a:gd name="connsiteY120" fmla="*/ 3683623 h 4312770"/>
                <a:gd name="connsiteX121" fmla="*/ 3562574 w 4215960"/>
                <a:gd name="connsiteY121" fmla="*/ 3650284 h 4312770"/>
                <a:gd name="connsiteX122" fmla="*/ 3624488 w 4215960"/>
                <a:gd name="connsiteY122" fmla="*/ 3659811 h 4312770"/>
                <a:gd name="connsiteX123" fmla="*/ 3657601 w 4215960"/>
                <a:gd name="connsiteY123" fmla="*/ 3675003 h 4312770"/>
                <a:gd name="connsiteX124" fmla="*/ 3623808 w 4215960"/>
                <a:gd name="connsiteY124" fmla="*/ 3716051 h 4312770"/>
                <a:gd name="connsiteX125" fmla="*/ 3662816 w 4215960"/>
                <a:gd name="connsiteY125" fmla="*/ 3823547 h 4312770"/>
                <a:gd name="connsiteX126" fmla="*/ 3715203 w 4215960"/>
                <a:gd name="connsiteY126" fmla="*/ 3854845 h 4312770"/>
                <a:gd name="connsiteX127" fmla="*/ 3767137 w 4215960"/>
                <a:gd name="connsiteY127" fmla="*/ 3812663 h 4312770"/>
                <a:gd name="connsiteX128" fmla="*/ 3852862 w 4215960"/>
                <a:gd name="connsiteY128" fmla="*/ 3764130 h 4312770"/>
                <a:gd name="connsiteX129" fmla="*/ 3835626 w 4215960"/>
                <a:gd name="connsiteY129" fmla="*/ 3675229 h 4312770"/>
                <a:gd name="connsiteX130" fmla="*/ 3912960 w 4215960"/>
                <a:gd name="connsiteY130" fmla="*/ 3542560 h 4312770"/>
                <a:gd name="connsiteX131" fmla="*/ 4205514 w 4215960"/>
                <a:gd name="connsiteY131" fmla="*/ 3209412 h 4312770"/>
                <a:gd name="connsiteX132" fmla="*/ 4124097 w 4215960"/>
                <a:gd name="connsiteY132" fmla="*/ 3200340 h 4312770"/>
                <a:gd name="connsiteX133" fmla="*/ 4128634 w 4215960"/>
                <a:gd name="connsiteY133" fmla="*/ 3108492 h 4312770"/>
                <a:gd name="connsiteX134" fmla="*/ 4079647 w 4215960"/>
                <a:gd name="connsiteY134" fmla="*/ 3083320 h 4312770"/>
                <a:gd name="connsiteX135" fmla="*/ 3995510 w 4215960"/>
                <a:gd name="connsiteY135" fmla="*/ 3114842 h 4312770"/>
                <a:gd name="connsiteX136" fmla="*/ 3958771 w 4215960"/>
                <a:gd name="connsiteY136" fmla="*/ 3078557 h 4312770"/>
                <a:gd name="connsiteX137" fmla="*/ 4003448 w 4215960"/>
                <a:gd name="connsiteY137" fmla="*/ 3055652 h 4312770"/>
                <a:gd name="connsiteX138" fmla="*/ 3874181 w 4215960"/>
                <a:gd name="connsiteY138" fmla="*/ 2842473 h 4312770"/>
                <a:gd name="connsiteX139" fmla="*/ 3889147 w 4215960"/>
                <a:gd name="connsiteY139" fmla="*/ 2812310 h 4312770"/>
                <a:gd name="connsiteX140" fmla="*/ 3865562 w 4215960"/>
                <a:gd name="connsiteY140" fmla="*/ 2696650 h 4312770"/>
                <a:gd name="connsiteX141" fmla="*/ 3706813 w 4215960"/>
                <a:gd name="connsiteY141" fmla="*/ 2685764 h 4312770"/>
                <a:gd name="connsiteX142" fmla="*/ 3673475 w 4215960"/>
                <a:gd name="connsiteY142" fmla="*/ 2734522 h 4312770"/>
                <a:gd name="connsiteX143" fmla="*/ 3584575 w 4215960"/>
                <a:gd name="connsiteY143" fmla="*/ 2749038 h 4312770"/>
                <a:gd name="connsiteX144" fmla="*/ 3590925 w 4215960"/>
                <a:gd name="connsiteY144" fmla="*/ 2727039 h 4312770"/>
                <a:gd name="connsiteX145" fmla="*/ 3537403 w 4215960"/>
                <a:gd name="connsiteY145" fmla="*/ 2710938 h 4312770"/>
                <a:gd name="connsiteX146" fmla="*/ 3512684 w 4215960"/>
                <a:gd name="connsiteY146" fmla="*/ 2545837 h 4312770"/>
                <a:gd name="connsiteX147" fmla="*/ 3232377 w 4215960"/>
                <a:gd name="connsiteY147" fmla="*/ 2479162 h 4312770"/>
                <a:gd name="connsiteX148" fmla="*/ 3096078 w 4215960"/>
                <a:gd name="connsiteY148" fmla="*/ 2522478 h 4312770"/>
                <a:gd name="connsiteX149" fmla="*/ 2964089 w 4215960"/>
                <a:gd name="connsiteY149" fmla="*/ 2514994 h 4312770"/>
                <a:gd name="connsiteX150" fmla="*/ 2831646 w 4215960"/>
                <a:gd name="connsiteY150" fmla="*/ 2404096 h 4312770"/>
                <a:gd name="connsiteX151" fmla="*/ 2618468 w 4215960"/>
                <a:gd name="connsiteY151" fmla="*/ 2100883 h 4312770"/>
                <a:gd name="connsiteX152" fmla="*/ 2220006 w 4215960"/>
                <a:gd name="connsiteY152" fmla="*/ 1961410 h 4312770"/>
                <a:gd name="connsiteX153" fmla="*/ 1983468 w 4215960"/>
                <a:gd name="connsiteY153" fmla="*/ 1648446 h 4312770"/>
                <a:gd name="connsiteX154" fmla="*/ 2017259 w 4215960"/>
                <a:gd name="connsiteY154" fmla="*/ 1623500 h 4312770"/>
                <a:gd name="connsiteX155" fmla="*/ 2076903 w 4215960"/>
                <a:gd name="connsiteY155" fmla="*/ 1706503 h 4312770"/>
                <a:gd name="connsiteX156" fmla="*/ 2097087 w 4215960"/>
                <a:gd name="connsiteY156" fmla="*/ 1689040 h 4312770"/>
                <a:gd name="connsiteX157" fmla="*/ 2140177 w 4215960"/>
                <a:gd name="connsiteY157" fmla="*/ 1719884 h 4312770"/>
                <a:gd name="connsiteX158" fmla="*/ 2228850 w 4215960"/>
                <a:gd name="connsiteY158" fmla="*/ 1666135 h 4312770"/>
                <a:gd name="connsiteX159" fmla="*/ 2244952 w 4215960"/>
                <a:gd name="connsiteY159" fmla="*/ 1645725 h 4312770"/>
                <a:gd name="connsiteX160" fmla="*/ 2303235 w 4215960"/>
                <a:gd name="connsiteY160" fmla="*/ 1645951 h 4312770"/>
                <a:gd name="connsiteX161" fmla="*/ 2319338 w 4215960"/>
                <a:gd name="connsiteY161" fmla="*/ 1612841 h 4312770"/>
                <a:gd name="connsiteX162" fmla="*/ 2300514 w 4215960"/>
                <a:gd name="connsiteY162" fmla="*/ 1587214 h 4312770"/>
                <a:gd name="connsiteX163" fmla="*/ 2233386 w 4215960"/>
                <a:gd name="connsiteY163" fmla="*/ 1607171 h 4312770"/>
                <a:gd name="connsiteX164" fmla="*/ 2211614 w 4215960"/>
                <a:gd name="connsiteY164" fmla="*/ 1553650 h 4312770"/>
                <a:gd name="connsiteX165" fmla="*/ 2232932 w 4215960"/>
                <a:gd name="connsiteY165" fmla="*/ 1523940 h 4312770"/>
                <a:gd name="connsiteX166" fmla="*/ 2176462 w 4215960"/>
                <a:gd name="connsiteY166" fmla="*/ 1420526 h 4312770"/>
                <a:gd name="connsiteX167" fmla="*/ 2127931 w 4215960"/>
                <a:gd name="connsiteY167" fmla="*/ 1459307 h 4312770"/>
                <a:gd name="connsiteX168" fmla="*/ 2038576 w 4215960"/>
                <a:gd name="connsiteY168" fmla="*/ 1404651 h 4312770"/>
                <a:gd name="connsiteX169" fmla="*/ 2090510 w 4215960"/>
                <a:gd name="connsiteY169" fmla="*/ 1312122 h 4312770"/>
                <a:gd name="connsiteX170" fmla="*/ 2047648 w 4215960"/>
                <a:gd name="connsiteY170" fmla="*/ 1191019 h 4312770"/>
                <a:gd name="connsiteX171" fmla="*/ 2062389 w 4215960"/>
                <a:gd name="connsiteY171" fmla="*/ 1066967 h 4312770"/>
                <a:gd name="connsiteX172" fmla="*/ 2157639 w 4215960"/>
                <a:gd name="connsiteY172" fmla="*/ 993262 h 4312770"/>
                <a:gd name="connsiteX173" fmla="*/ 2262868 w 4215960"/>
                <a:gd name="connsiteY173" fmla="*/ 970810 h 4312770"/>
                <a:gd name="connsiteX174" fmla="*/ 2199821 w 4215960"/>
                <a:gd name="connsiteY174" fmla="*/ 881003 h 4312770"/>
                <a:gd name="connsiteX175" fmla="*/ 2182585 w 4215960"/>
                <a:gd name="connsiteY175" fmla="*/ 925680 h 4312770"/>
                <a:gd name="connsiteX176" fmla="*/ 2139270 w 4215960"/>
                <a:gd name="connsiteY176" fmla="*/ 878509 h 4312770"/>
                <a:gd name="connsiteX177" fmla="*/ 2160588 w 4215960"/>
                <a:gd name="connsiteY177" fmla="*/ 793237 h 4312770"/>
                <a:gd name="connsiteX178" fmla="*/ 2233612 w 4215960"/>
                <a:gd name="connsiteY178" fmla="*/ 695946 h 4312770"/>
                <a:gd name="connsiteX179" fmla="*/ 2216603 w 4215960"/>
                <a:gd name="connsiteY179" fmla="*/ 589357 h 4312770"/>
                <a:gd name="connsiteX180" fmla="*/ 2045381 w 4215960"/>
                <a:gd name="connsiteY180" fmla="*/ 599108 h 4312770"/>
                <a:gd name="connsiteX181" fmla="*/ 2026103 w 4215960"/>
                <a:gd name="connsiteY181" fmla="*/ 641745 h 4312770"/>
                <a:gd name="connsiteX182" fmla="*/ 1993900 w 4215960"/>
                <a:gd name="connsiteY182" fmla="*/ 574162 h 4312770"/>
                <a:gd name="connsiteX183" fmla="*/ 1964190 w 4215960"/>
                <a:gd name="connsiteY183" fmla="*/ 614530 h 4312770"/>
                <a:gd name="connsiteX184" fmla="*/ 1778681 w 4215960"/>
                <a:gd name="connsiteY184" fmla="*/ 648094 h 4312770"/>
                <a:gd name="connsiteX0" fmla="*/ 1778681 w 4215960"/>
                <a:gd name="connsiteY0" fmla="*/ 646981 h 4311657"/>
                <a:gd name="connsiteX1" fmla="*/ 1452562 w 4215960"/>
                <a:gd name="connsiteY1" fmla="*/ 489138 h 4311657"/>
                <a:gd name="connsiteX2" fmla="*/ 1492474 w 4215960"/>
                <a:gd name="connsiteY2" fmla="*/ 339233 h 4311657"/>
                <a:gd name="connsiteX3" fmla="*/ 1438500 w 4215960"/>
                <a:gd name="connsiteY3" fmla="*/ 329708 h 4311657"/>
                <a:gd name="connsiteX4" fmla="*/ 1435325 w 4215960"/>
                <a:gd name="connsiteY4" fmla="*/ 301134 h 4311657"/>
                <a:gd name="connsiteX5" fmla="*/ 1479775 w 4215960"/>
                <a:gd name="connsiteY5" fmla="*/ 309071 h 4311657"/>
                <a:gd name="connsiteX6" fmla="*/ 1422625 w 4215960"/>
                <a:gd name="connsiteY6" fmla="*/ 221758 h 4311657"/>
                <a:gd name="connsiteX7" fmla="*/ 1433737 w 4215960"/>
                <a:gd name="connsiteY7" fmla="*/ 261446 h 4311657"/>
                <a:gd name="connsiteX8" fmla="*/ 1381349 w 4215960"/>
                <a:gd name="connsiteY8" fmla="*/ 226521 h 4311657"/>
                <a:gd name="connsiteX9" fmla="*/ 1401987 w 4215960"/>
                <a:gd name="connsiteY9" fmla="*/ 193184 h 4311657"/>
                <a:gd name="connsiteX10" fmla="*/ 1367062 w 4215960"/>
                <a:gd name="connsiteY10" fmla="*/ 131273 h 4311657"/>
                <a:gd name="connsiteX11" fmla="*/ 1400399 w 4215960"/>
                <a:gd name="connsiteY11" fmla="*/ 132862 h 4311657"/>
                <a:gd name="connsiteX12" fmla="*/ 1357537 w 4215960"/>
                <a:gd name="connsiteY12" fmla="*/ 39199 h 4311657"/>
                <a:gd name="connsiteX13" fmla="*/ 1332138 w 4215960"/>
                <a:gd name="connsiteY13" fmla="*/ 37611 h 4311657"/>
                <a:gd name="connsiteX14" fmla="*/ 1135287 w 4215960"/>
                <a:gd name="connsiteY14" fmla="*/ 501158 h 4311657"/>
                <a:gd name="connsiteX15" fmla="*/ 868587 w 4215960"/>
                <a:gd name="connsiteY15" fmla="*/ 534495 h 4311657"/>
                <a:gd name="connsiteX16" fmla="*/ 362857 w 4215960"/>
                <a:gd name="connsiteY16" fmla="*/ 735654 h 4311657"/>
                <a:gd name="connsiteX17" fmla="*/ 312057 w 4215960"/>
                <a:gd name="connsiteY17" fmla="*/ 750169 h 4311657"/>
                <a:gd name="connsiteX18" fmla="*/ 239485 w 4215960"/>
                <a:gd name="connsiteY18" fmla="*/ 800969 h 4311657"/>
                <a:gd name="connsiteX19" fmla="*/ 210457 w 4215960"/>
                <a:gd name="connsiteY19" fmla="*/ 808226 h 4311657"/>
                <a:gd name="connsiteX20" fmla="*/ 159657 w 4215960"/>
                <a:gd name="connsiteY20" fmla="*/ 837254 h 4311657"/>
                <a:gd name="connsiteX21" fmla="*/ 130628 w 4215960"/>
                <a:gd name="connsiteY21" fmla="*/ 866283 h 4311657"/>
                <a:gd name="connsiteX22" fmla="*/ 108857 w 4215960"/>
                <a:gd name="connsiteY22" fmla="*/ 888054 h 4311657"/>
                <a:gd name="connsiteX23" fmla="*/ 94343 w 4215960"/>
                <a:gd name="connsiteY23" fmla="*/ 902569 h 4311657"/>
                <a:gd name="connsiteX24" fmla="*/ 43543 w 4215960"/>
                <a:gd name="connsiteY24" fmla="*/ 982397 h 4311657"/>
                <a:gd name="connsiteX25" fmla="*/ 14514 w 4215960"/>
                <a:gd name="connsiteY25" fmla="*/ 1062226 h 4311657"/>
                <a:gd name="connsiteX26" fmla="*/ 0 w 4215960"/>
                <a:gd name="connsiteY26" fmla="*/ 1120283 h 4311657"/>
                <a:gd name="connsiteX27" fmla="*/ 7257 w 4215960"/>
                <a:gd name="connsiteY27" fmla="*/ 2092740 h 4311657"/>
                <a:gd name="connsiteX28" fmla="*/ 29028 w 4215960"/>
                <a:gd name="connsiteY28" fmla="*/ 2194340 h 4311657"/>
                <a:gd name="connsiteX29" fmla="*/ 43543 w 4215960"/>
                <a:gd name="connsiteY29" fmla="*/ 2230626 h 4311657"/>
                <a:gd name="connsiteX30" fmla="*/ 58057 w 4215960"/>
                <a:gd name="connsiteY30" fmla="*/ 2295940 h 4311657"/>
                <a:gd name="connsiteX31" fmla="*/ 79828 w 4215960"/>
                <a:gd name="connsiteY31" fmla="*/ 2346740 h 4311657"/>
                <a:gd name="connsiteX32" fmla="*/ 116114 w 4215960"/>
                <a:gd name="connsiteY32" fmla="*/ 2462854 h 4311657"/>
                <a:gd name="connsiteX33" fmla="*/ 137885 w 4215960"/>
                <a:gd name="connsiteY33" fmla="*/ 2528169 h 4311657"/>
                <a:gd name="connsiteX34" fmla="*/ 145143 w 4215960"/>
                <a:gd name="connsiteY34" fmla="*/ 2549940 h 4311657"/>
                <a:gd name="connsiteX35" fmla="*/ 166914 w 4215960"/>
                <a:gd name="connsiteY35" fmla="*/ 2593483 h 4311657"/>
                <a:gd name="connsiteX36" fmla="*/ 188685 w 4215960"/>
                <a:gd name="connsiteY36" fmla="*/ 2644283 h 4311657"/>
                <a:gd name="connsiteX37" fmla="*/ 195943 w 4215960"/>
                <a:gd name="connsiteY37" fmla="*/ 2673312 h 4311657"/>
                <a:gd name="connsiteX38" fmla="*/ 232228 w 4215960"/>
                <a:gd name="connsiteY38" fmla="*/ 2724112 h 4311657"/>
                <a:gd name="connsiteX39" fmla="*/ 254000 w 4215960"/>
                <a:gd name="connsiteY39" fmla="*/ 2782169 h 4311657"/>
                <a:gd name="connsiteX40" fmla="*/ 275771 w 4215960"/>
                <a:gd name="connsiteY40" fmla="*/ 2803940 h 4311657"/>
                <a:gd name="connsiteX41" fmla="*/ 312057 w 4215960"/>
                <a:gd name="connsiteY41" fmla="*/ 2876512 h 4311657"/>
                <a:gd name="connsiteX42" fmla="*/ 348343 w 4215960"/>
                <a:gd name="connsiteY42" fmla="*/ 2927312 h 4311657"/>
                <a:gd name="connsiteX43" fmla="*/ 355600 w 4215960"/>
                <a:gd name="connsiteY43" fmla="*/ 2949083 h 4311657"/>
                <a:gd name="connsiteX44" fmla="*/ 406400 w 4215960"/>
                <a:gd name="connsiteY44" fmla="*/ 3014397 h 4311657"/>
                <a:gd name="connsiteX45" fmla="*/ 435428 w 4215960"/>
                <a:gd name="connsiteY45" fmla="*/ 3079712 h 4311657"/>
                <a:gd name="connsiteX46" fmla="*/ 457200 w 4215960"/>
                <a:gd name="connsiteY46" fmla="*/ 3108740 h 4311657"/>
                <a:gd name="connsiteX47" fmla="*/ 471714 w 4215960"/>
                <a:gd name="connsiteY47" fmla="*/ 3166797 h 4311657"/>
                <a:gd name="connsiteX48" fmla="*/ 478971 w 4215960"/>
                <a:gd name="connsiteY48" fmla="*/ 3188569 h 4311657"/>
                <a:gd name="connsiteX49" fmla="*/ 486228 w 4215960"/>
                <a:gd name="connsiteY49" fmla="*/ 3217597 h 4311657"/>
                <a:gd name="connsiteX50" fmla="*/ 493485 w 4215960"/>
                <a:gd name="connsiteY50" fmla="*/ 3282912 h 4311657"/>
                <a:gd name="connsiteX51" fmla="*/ 515257 w 4215960"/>
                <a:gd name="connsiteY51" fmla="*/ 3340969 h 4311657"/>
                <a:gd name="connsiteX52" fmla="*/ 544285 w 4215960"/>
                <a:gd name="connsiteY52" fmla="*/ 3384512 h 4311657"/>
                <a:gd name="connsiteX53" fmla="*/ 573314 w 4215960"/>
                <a:gd name="connsiteY53" fmla="*/ 3435312 h 4311657"/>
                <a:gd name="connsiteX54" fmla="*/ 602343 w 4215960"/>
                <a:gd name="connsiteY54" fmla="*/ 3457083 h 4311657"/>
                <a:gd name="connsiteX55" fmla="*/ 645885 w 4215960"/>
                <a:gd name="connsiteY55" fmla="*/ 3500626 h 4311657"/>
                <a:gd name="connsiteX56" fmla="*/ 674914 w 4215960"/>
                <a:gd name="connsiteY56" fmla="*/ 3522397 h 4311657"/>
                <a:gd name="connsiteX57" fmla="*/ 711200 w 4215960"/>
                <a:gd name="connsiteY57" fmla="*/ 3565940 h 4311657"/>
                <a:gd name="connsiteX58" fmla="*/ 740228 w 4215960"/>
                <a:gd name="connsiteY58" fmla="*/ 3587712 h 4311657"/>
                <a:gd name="connsiteX59" fmla="*/ 812800 w 4215960"/>
                <a:gd name="connsiteY59" fmla="*/ 3653026 h 4311657"/>
                <a:gd name="connsiteX60" fmla="*/ 849085 w 4215960"/>
                <a:gd name="connsiteY60" fmla="*/ 3696569 h 4311657"/>
                <a:gd name="connsiteX61" fmla="*/ 870857 w 4215960"/>
                <a:gd name="connsiteY61" fmla="*/ 3711083 h 4311657"/>
                <a:gd name="connsiteX62" fmla="*/ 907143 w 4215960"/>
                <a:gd name="connsiteY62" fmla="*/ 3754626 h 4311657"/>
                <a:gd name="connsiteX63" fmla="*/ 936171 w 4215960"/>
                <a:gd name="connsiteY63" fmla="*/ 3776397 h 4311657"/>
                <a:gd name="connsiteX64" fmla="*/ 1030514 w 4215960"/>
                <a:gd name="connsiteY64" fmla="*/ 3819940 h 4311657"/>
                <a:gd name="connsiteX65" fmla="*/ 1480457 w 4215960"/>
                <a:gd name="connsiteY65" fmla="*/ 3805426 h 4311657"/>
                <a:gd name="connsiteX66" fmla="*/ 1531257 w 4215960"/>
                <a:gd name="connsiteY66" fmla="*/ 3790912 h 4311657"/>
                <a:gd name="connsiteX67" fmla="*/ 1618343 w 4215960"/>
                <a:gd name="connsiteY67" fmla="*/ 3783654 h 4311657"/>
                <a:gd name="connsiteX68" fmla="*/ 1698171 w 4215960"/>
                <a:gd name="connsiteY68" fmla="*/ 3769140 h 4311657"/>
                <a:gd name="connsiteX69" fmla="*/ 1756228 w 4215960"/>
                <a:gd name="connsiteY69" fmla="*/ 3761883 h 4311657"/>
                <a:gd name="connsiteX70" fmla="*/ 1785257 w 4215960"/>
                <a:gd name="connsiteY70" fmla="*/ 3747369 h 4311657"/>
                <a:gd name="connsiteX71" fmla="*/ 1850571 w 4215960"/>
                <a:gd name="connsiteY71" fmla="*/ 3725597 h 4311657"/>
                <a:gd name="connsiteX72" fmla="*/ 1886857 w 4215960"/>
                <a:gd name="connsiteY72" fmla="*/ 3711083 h 4311657"/>
                <a:gd name="connsiteX73" fmla="*/ 1988457 w 4215960"/>
                <a:gd name="connsiteY73" fmla="*/ 3696569 h 4311657"/>
                <a:gd name="connsiteX74" fmla="*/ 2017485 w 4215960"/>
                <a:gd name="connsiteY74" fmla="*/ 3689312 h 4311657"/>
                <a:gd name="connsiteX75" fmla="*/ 2637971 w 4215960"/>
                <a:gd name="connsiteY75" fmla="*/ 4036066 h 4311657"/>
                <a:gd name="connsiteX76" fmla="*/ 2724375 w 4215960"/>
                <a:gd name="connsiteY76" fmla="*/ 4222256 h 4311657"/>
                <a:gd name="connsiteX77" fmla="*/ 2784700 w 4215960"/>
                <a:gd name="connsiteY77" fmla="*/ 4280994 h 4311657"/>
                <a:gd name="connsiteX78" fmla="*/ 2795812 w 4215960"/>
                <a:gd name="connsiteY78" fmla="*/ 4250831 h 4311657"/>
                <a:gd name="connsiteX79" fmla="*/ 2841850 w 4215960"/>
                <a:gd name="connsiteY79" fmla="*/ 4223843 h 4311657"/>
                <a:gd name="connsiteX80" fmla="*/ 2892650 w 4215960"/>
                <a:gd name="connsiteY80" fmla="*/ 4296869 h 4311657"/>
                <a:gd name="connsiteX81" fmla="*/ 2941863 w 4215960"/>
                <a:gd name="connsiteY81" fmla="*/ 4300044 h 4311657"/>
                <a:gd name="connsiteX82" fmla="*/ 2897412 w 4215960"/>
                <a:gd name="connsiteY82" fmla="*/ 4206382 h 4311657"/>
                <a:gd name="connsiteX83" fmla="*/ 2854550 w 4215960"/>
                <a:gd name="connsiteY83" fmla="*/ 4138119 h 4311657"/>
                <a:gd name="connsiteX84" fmla="*/ 2897413 w 4215960"/>
                <a:gd name="connsiteY84" fmla="*/ 4122243 h 4311657"/>
                <a:gd name="connsiteX85" fmla="*/ 2878362 w 4215960"/>
                <a:gd name="connsiteY85" fmla="*/ 4080969 h 4311657"/>
                <a:gd name="connsiteX86" fmla="*/ 2930750 w 4215960"/>
                <a:gd name="connsiteY86" fmla="*/ 4090494 h 4311657"/>
                <a:gd name="connsiteX87" fmla="*/ 2910113 w 4215960"/>
                <a:gd name="connsiteY87" fmla="*/ 4057156 h 4311657"/>
                <a:gd name="connsiteX88" fmla="*/ 2931432 w 4215960"/>
                <a:gd name="connsiteY88" fmla="*/ 4040602 h 4311657"/>
                <a:gd name="connsiteX89" fmla="*/ 3052535 w 4215960"/>
                <a:gd name="connsiteY89" fmla="*/ 4125875 h 4311657"/>
                <a:gd name="connsiteX90" fmla="*/ 3087912 w 4215960"/>
                <a:gd name="connsiteY90" fmla="*/ 4112718 h 4311657"/>
                <a:gd name="connsiteX91" fmla="*/ 3140299 w 4215960"/>
                <a:gd name="connsiteY91" fmla="*/ 4177807 h 4311657"/>
                <a:gd name="connsiteX92" fmla="*/ 3160937 w 4215960"/>
                <a:gd name="connsiteY92" fmla="*/ 4236544 h 4311657"/>
                <a:gd name="connsiteX93" fmla="*/ 3268887 w 4215960"/>
                <a:gd name="connsiteY93" fmla="*/ 4255593 h 4311657"/>
                <a:gd name="connsiteX94" fmla="*/ 3208563 w 4215960"/>
                <a:gd name="connsiteY94" fmla="*/ 4188918 h 4311657"/>
                <a:gd name="connsiteX95" fmla="*/ 3205387 w 4215960"/>
                <a:gd name="connsiteY95" fmla="*/ 4120656 h 4311657"/>
                <a:gd name="connsiteX96" fmla="*/ 3259362 w 4215960"/>
                <a:gd name="connsiteY96" fmla="*/ 4176219 h 4311657"/>
                <a:gd name="connsiteX97" fmla="*/ 3308575 w 4215960"/>
                <a:gd name="connsiteY97" fmla="*/ 4180981 h 4311657"/>
                <a:gd name="connsiteX98" fmla="*/ 3302225 w 4215960"/>
                <a:gd name="connsiteY98" fmla="*/ 4131769 h 4311657"/>
                <a:gd name="connsiteX99" fmla="*/ 3362550 w 4215960"/>
                <a:gd name="connsiteY99" fmla="*/ 4136531 h 4311657"/>
                <a:gd name="connsiteX100" fmla="*/ 3424462 w 4215960"/>
                <a:gd name="connsiteY100" fmla="*/ 4179393 h 4311657"/>
                <a:gd name="connsiteX101" fmla="*/ 3456212 w 4215960"/>
                <a:gd name="connsiteY101" fmla="*/ 4166694 h 4311657"/>
                <a:gd name="connsiteX102" fmla="*/ 3449863 w 4215960"/>
                <a:gd name="connsiteY102" fmla="*/ 4131769 h 4311657"/>
                <a:gd name="connsiteX103" fmla="*/ 3491138 w 4215960"/>
                <a:gd name="connsiteY103" fmla="*/ 4107957 h 4311657"/>
                <a:gd name="connsiteX104" fmla="*/ 3575275 w 4215960"/>
                <a:gd name="connsiteY104" fmla="*/ 4165107 h 4311657"/>
                <a:gd name="connsiteX105" fmla="*/ 3592738 w 4215960"/>
                <a:gd name="connsiteY105" fmla="*/ 4063509 h 4311657"/>
                <a:gd name="connsiteX106" fmla="*/ 3567338 w 4215960"/>
                <a:gd name="connsiteY106" fmla="*/ 4041283 h 4311657"/>
                <a:gd name="connsiteX107" fmla="*/ 3494312 w 4215960"/>
                <a:gd name="connsiteY107" fmla="*/ 3998420 h 4311657"/>
                <a:gd name="connsiteX108" fmla="*/ 3516537 w 4215960"/>
                <a:gd name="connsiteY108" fmla="*/ 3973021 h 4311657"/>
                <a:gd name="connsiteX109" fmla="*/ 3537175 w 4215960"/>
                <a:gd name="connsiteY109" fmla="*/ 3950795 h 4311657"/>
                <a:gd name="connsiteX110" fmla="*/ 3591150 w 4215960"/>
                <a:gd name="connsiteY110" fmla="*/ 3982546 h 4311657"/>
                <a:gd name="connsiteX111" fmla="*/ 3597500 w 4215960"/>
                <a:gd name="connsiteY111" fmla="*/ 3938096 h 4311657"/>
                <a:gd name="connsiteX112" fmla="*/ 3541937 w 4215960"/>
                <a:gd name="connsiteY112" fmla="*/ 3914283 h 4311657"/>
                <a:gd name="connsiteX113" fmla="*/ 3540350 w 4215960"/>
                <a:gd name="connsiteY113" fmla="*/ 3904759 h 4311657"/>
                <a:gd name="connsiteX114" fmla="*/ 3527649 w 4215960"/>
                <a:gd name="connsiteY114" fmla="*/ 3866660 h 4311657"/>
                <a:gd name="connsiteX115" fmla="*/ 3533999 w 4215960"/>
                <a:gd name="connsiteY115" fmla="*/ 3819034 h 4311657"/>
                <a:gd name="connsiteX116" fmla="*/ 3545112 w 4215960"/>
                <a:gd name="connsiteY116" fmla="*/ 3763471 h 4311657"/>
                <a:gd name="connsiteX117" fmla="*/ 3507012 w 4215960"/>
                <a:gd name="connsiteY117" fmla="*/ 3733309 h 4311657"/>
                <a:gd name="connsiteX118" fmla="*/ 3540349 w 4215960"/>
                <a:gd name="connsiteY118" fmla="*/ 3723784 h 4311657"/>
                <a:gd name="connsiteX119" fmla="*/ 3518124 w 4215960"/>
                <a:gd name="connsiteY119" fmla="*/ 3687271 h 4311657"/>
                <a:gd name="connsiteX120" fmla="*/ 3556225 w 4215960"/>
                <a:gd name="connsiteY120" fmla="*/ 3682510 h 4311657"/>
                <a:gd name="connsiteX121" fmla="*/ 3562574 w 4215960"/>
                <a:gd name="connsiteY121" fmla="*/ 3649171 h 4311657"/>
                <a:gd name="connsiteX122" fmla="*/ 3624488 w 4215960"/>
                <a:gd name="connsiteY122" fmla="*/ 3658698 h 4311657"/>
                <a:gd name="connsiteX123" fmla="*/ 3657601 w 4215960"/>
                <a:gd name="connsiteY123" fmla="*/ 3673890 h 4311657"/>
                <a:gd name="connsiteX124" fmla="*/ 3623808 w 4215960"/>
                <a:gd name="connsiteY124" fmla="*/ 3714938 h 4311657"/>
                <a:gd name="connsiteX125" fmla="*/ 3662816 w 4215960"/>
                <a:gd name="connsiteY125" fmla="*/ 3822434 h 4311657"/>
                <a:gd name="connsiteX126" fmla="*/ 3715203 w 4215960"/>
                <a:gd name="connsiteY126" fmla="*/ 3853732 h 4311657"/>
                <a:gd name="connsiteX127" fmla="*/ 3767137 w 4215960"/>
                <a:gd name="connsiteY127" fmla="*/ 3811550 h 4311657"/>
                <a:gd name="connsiteX128" fmla="*/ 3852862 w 4215960"/>
                <a:gd name="connsiteY128" fmla="*/ 3763017 h 4311657"/>
                <a:gd name="connsiteX129" fmla="*/ 3835626 w 4215960"/>
                <a:gd name="connsiteY129" fmla="*/ 3674116 h 4311657"/>
                <a:gd name="connsiteX130" fmla="*/ 3912960 w 4215960"/>
                <a:gd name="connsiteY130" fmla="*/ 3541447 h 4311657"/>
                <a:gd name="connsiteX131" fmla="*/ 4205514 w 4215960"/>
                <a:gd name="connsiteY131" fmla="*/ 3208299 h 4311657"/>
                <a:gd name="connsiteX132" fmla="*/ 4124097 w 4215960"/>
                <a:gd name="connsiteY132" fmla="*/ 3199227 h 4311657"/>
                <a:gd name="connsiteX133" fmla="*/ 4128634 w 4215960"/>
                <a:gd name="connsiteY133" fmla="*/ 3107379 h 4311657"/>
                <a:gd name="connsiteX134" fmla="*/ 4079647 w 4215960"/>
                <a:gd name="connsiteY134" fmla="*/ 3082207 h 4311657"/>
                <a:gd name="connsiteX135" fmla="*/ 3995510 w 4215960"/>
                <a:gd name="connsiteY135" fmla="*/ 3113729 h 4311657"/>
                <a:gd name="connsiteX136" fmla="*/ 3958771 w 4215960"/>
                <a:gd name="connsiteY136" fmla="*/ 3077444 h 4311657"/>
                <a:gd name="connsiteX137" fmla="*/ 4003448 w 4215960"/>
                <a:gd name="connsiteY137" fmla="*/ 3054539 h 4311657"/>
                <a:gd name="connsiteX138" fmla="*/ 3874181 w 4215960"/>
                <a:gd name="connsiteY138" fmla="*/ 2841360 h 4311657"/>
                <a:gd name="connsiteX139" fmla="*/ 3889147 w 4215960"/>
                <a:gd name="connsiteY139" fmla="*/ 2811197 h 4311657"/>
                <a:gd name="connsiteX140" fmla="*/ 3865562 w 4215960"/>
                <a:gd name="connsiteY140" fmla="*/ 2695537 h 4311657"/>
                <a:gd name="connsiteX141" fmla="*/ 3706813 w 4215960"/>
                <a:gd name="connsiteY141" fmla="*/ 2684651 h 4311657"/>
                <a:gd name="connsiteX142" fmla="*/ 3673475 w 4215960"/>
                <a:gd name="connsiteY142" fmla="*/ 2733409 h 4311657"/>
                <a:gd name="connsiteX143" fmla="*/ 3584575 w 4215960"/>
                <a:gd name="connsiteY143" fmla="*/ 2747925 h 4311657"/>
                <a:gd name="connsiteX144" fmla="*/ 3590925 w 4215960"/>
                <a:gd name="connsiteY144" fmla="*/ 2725926 h 4311657"/>
                <a:gd name="connsiteX145" fmla="*/ 3537403 w 4215960"/>
                <a:gd name="connsiteY145" fmla="*/ 2709825 h 4311657"/>
                <a:gd name="connsiteX146" fmla="*/ 3512684 w 4215960"/>
                <a:gd name="connsiteY146" fmla="*/ 2544724 h 4311657"/>
                <a:gd name="connsiteX147" fmla="*/ 3232377 w 4215960"/>
                <a:gd name="connsiteY147" fmla="*/ 2478049 h 4311657"/>
                <a:gd name="connsiteX148" fmla="*/ 3096078 w 4215960"/>
                <a:gd name="connsiteY148" fmla="*/ 2521365 h 4311657"/>
                <a:gd name="connsiteX149" fmla="*/ 2964089 w 4215960"/>
                <a:gd name="connsiteY149" fmla="*/ 2513881 h 4311657"/>
                <a:gd name="connsiteX150" fmla="*/ 2831646 w 4215960"/>
                <a:gd name="connsiteY150" fmla="*/ 2402983 h 4311657"/>
                <a:gd name="connsiteX151" fmla="*/ 2618468 w 4215960"/>
                <a:gd name="connsiteY151" fmla="*/ 2099770 h 4311657"/>
                <a:gd name="connsiteX152" fmla="*/ 2220006 w 4215960"/>
                <a:gd name="connsiteY152" fmla="*/ 1960297 h 4311657"/>
                <a:gd name="connsiteX153" fmla="*/ 1983468 w 4215960"/>
                <a:gd name="connsiteY153" fmla="*/ 1647333 h 4311657"/>
                <a:gd name="connsiteX154" fmla="*/ 2017259 w 4215960"/>
                <a:gd name="connsiteY154" fmla="*/ 1622387 h 4311657"/>
                <a:gd name="connsiteX155" fmla="*/ 2076903 w 4215960"/>
                <a:gd name="connsiteY155" fmla="*/ 1705390 h 4311657"/>
                <a:gd name="connsiteX156" fmla="*/ 2097087 w 4215960"/>
                <a:gd name="connsiteY156" fmla="*/ 1687927 h 4311657"/>
                <a:gd name="connsiteX157" fmla="*/ 2140177 w 4215960"/>
                <a:gd name="connsiteY157" fmla="*/ 1718771 h 4311657"/>
                <a:gd name="connsiteX158" fmla="*/ 2228850 w 4215960"/>
                <a:gd name="connsiteY158" fmla="*/ 1665022 h 4311657"/>
                <a:gd name="connsiteX159" fmla="*/ 2244952 w 4215960"/>
                <a:gd name="connsiteY159" fmla="*/ 1644612 h 4311657"/>
                <a:gd name="connsiteX160" fmla="*/ 2303235 w 4215960"/>
                <a:gd name="connsiteY160" fmla="*/ 1644838 h 4311657"/>
                <a:gd name="connsiteX161" fmla="*/ 2319338 w 4215960"/>
                <a:gd name="connsiteY161" fmla="*/ 1611728 h 4311657"/>
                <a:gd name="connsiteX162" fmla="*/ 2300514 w 4215960"/>
                <a:gd name="connsiteY162" fmla="*/ 1586101 h 4311657"/>
                <a:gd name="connsiteX163" fmla="*/ 2233386 w 4215960"/>
                <a:gd name="connsiteY163" fmla="*/ 1606058 h 4311657"/>
                <a:gd name="connsiteX164" fmla="*/ 2211614 w 4215960"/>
                <a:gd name="connsiteY164" fmla="*/ 1552537 h 4311657"/>
                <a:gd name="connsiteX165" fmla="*/ 2232932 w 4215960"/>
                <a:gd name="connsiteY165" fmla="*/ 1522827 h 4311657"/>
                <a:gd name="connsiteX166" fmla="*/ 2176462 w 4215960"/>
                <a:gd name="connsiteY166" fmla="*/ 1419413 h 4311657"/>
                <a:gd name="connsiteX167" fmla="*/ 2127931 w 4215960"/>
                <a:gd name="connsiteY167" fmla="*/ 1458194 h 4311657"/>
                <a:gd name="connsiteX168" fmla="*/ 2038576 w 4215960"/>
                <a:gd name="connsiteY168" fmla="*/ 1403538 h 4311657"/>
                <a:gd name="connsiteX169" fmla="*/ 2090510 w 4215960"/>
                <a:gd name="connsiteY169" fmla="*/ 1311009 h 4311657"/>
                <a:gd name="connsiteX170" fmla="*/ 2047648 w 4215960"/>
                <a:gd name="connsiteY170" fmla="*/ 1189906 h 4311657"/>
                <a:gd name="connsiteX171" fmla="*/ 2062389 w 4215960"/>
                <a:gd name="connsiteY171" fmla="*/ 1065854 h 4311657"/>
                <a:gd name="connsiteX172" fmla="*/ 2157639 w 4215960"/>
                <a:gd name="connsiteY172" fmla="*/ 992149 h 4311657"/>
                <a:gd name="connsiteX173" fmla="*/ 2262868 w 4215960"/>
                <a:gd name="connsiteY173" fmla="*/ 969697 h 4311657"/>
                <a:gd name="connsiteX174" fmla="*/ 2199821 w 4215960"/>
                <a:gd name="connsiteY174" fmla="*/ 879890 h 4311657"/>
                <a:gd name="connsiteX175" fmla="*/ 2182585 w 4215960"/>
                <a:gd name="connsiteY175" fmla="*/ 924567 h 4311657"/>
                <a:gd name="connsiteX176" fmla="*/ 2139270 w 4215960"/>
                <a:gd name="connsiteY176" fmla="*/ 877396 h 4311657"/>
                <a:gd name="connsiteX177" fmla="*/ 2160588 w 4215960"/>
                <a:gd name="connsiteY177" fmla="*/ 792124 h 4311657"/>
                <a:gd name="connsiteX178" fmla="*/ 2233612 w 4215960"/>
                <a:gd name="connsiteY178" fmla="*/ 694833 h 4311657"/>
                <a:gd name="connsiteX179" fmla="*/ 2216603 w 4215960"/>
                <a:gd name="connsiteY179" fmla="*/ 588244 h 4311657"/>
                <a:gd name="connsiteX180" fmla="*/ 2045381 w 4215960"/>
                <a:gd name="connsiteY180" fmla="*/ 597995 h 4311657"/>
                <a:gd name="connsiteX181" fmla="*/ 2026103 w 4215960"/>
                <a:gd name="connsiteY181" fmla="*/ 640632 h 4311657"/>
                <a:gd name="connsiteX182" fmla="*/ 1993900 w 4215960"/>
                <a:gd name="connsiteY182" fmla="*/ 573049 h 4311657"/>
                <a:gd name="connsiteX183" fmla="*/ 1964190 w 4215960"/>
                <a:gd name="connsiteY183" fmla="*/ 613417 h 4311657"/>
                <a:gd name="connsiteX184" fmla="*/ 1778681 w 4215960"/>
                <a:gd name="connsiteY184" fmla="*/ 646981 h 4311657"/>
                <a:gd name="connsiteX0" fmla="*/ 1778681 w 4215960"/>
                <a:gd name="connsiteY0" fmla="*/ 651293 h 4315969"/>
                <a:gd name="connsiteX1" fmla="*/ 1452562 w 4215960"/>
                <a:gd name="connsiteY1" fmla="*/ 493450 h 4315969"/>
                <a:gd name="connsiteX2" fmla="*/ 1492474 w 4215960"/>
                <a:gd name="connsiteY2" fmla="*/ 343545 h 4315969"/>
                <a:gd name="connsiteX3" fmla="*/ 1438500 w 4215960"/>
                <a:gd name="connsiteY3" fmla="*/ 334020 h 4315969"/>
                <a:gd name="connsiteX4" fmla="*/ 1435325 w 4215960"/>
                <a:gd name="connsiteY4" fmla="*/ 305446 h 4315969"/>
                <a:gd name="connsiteX5" fmla="*/ 1479775 w 4215960"/>
                <a:gd name="connsiteY5" fmla="*/ 313383 h 4315969"/>
                <a:gd name="connsiteX6" fmla="*/ 1422625 w 4215960"/>
                <a:gd name="connsiteY6" fmla="*/ 226070 h 4315969"/>
                <a:gd name="connsiteX7" fmla="*/ 1433737 w 4215960"/>
                <a:gd name="connsiteY7" fmla="*/ 265758 h 4315969"/>
                <a:gd name="connsiteX8" fmla="*/ 1381349 w 4215960"/>
                <a:gd name="connsiteY8" fmla="*/ 230833 h 4315969"/>
                <a:gd name="connsiteX9" fmla="*/ 1401987 w 4215960"/>
                <a:gd name="connsiteY9" fmla="*/ 197496 h 4315969"/>
                <a:gd name="connsiteX10" fmla="*/ 1367062 w 4215960"/>
                <a:gd name="connsiteY10" fmla="*/ 135585 h 4315969"/>
                <a:gd name="connsiteX11" fmla="*/ 1400399 w 4215960"/>
                <a:gd name="connsiteY11" fmla="*/ 137174 h 4315969"/>
                <a:gd name="connsiteX12" fmla="*/ 1357537 w 4215960"/>
                <a:gd name="connsiteY12" fmla="*/ 43511 h 4315969"/>
                <a:gd name="connsiteX13" fmla="*/ 1332138 w 4215960"/>
                <a:gd name="connsiteY13" fmla="*/ 41923 h 4315969"/>
                <a:gd name="connsiteX14" fmla="*/ 1324200 w 4215960"/>
                <a:gd name="connsiteY14" fmla="*/ 32398 h 4315969"/>
                <a:gd name="connsiteX15" fmla="*/ 1135287 w 4215960"/>
                <a:gd name="connsiteY15" fmla="*/ 505470 h 4315969"/>
                <a:gd name="connsiteX16" fmla="*/ 868587 w 4215960"/>
                <a:gd name="connsiteY16" fmla="*/ 538807 h 4315969"/>
                <a:gd name="connsiteX17" fmla="*/ 362857 w 4215960"/>
                <a:gd name="connsiteY17" fmla="*/ 739966 h 4315969"/>
                <a:gd name="connsiteX18" fmla="*/ 312057 w 4215960"/>
                <a:gd name="connsiteY18" fmla="*/ 754481 h 4315969"/>
                <a:gd name="connsiteX19" fmla="*/ 239485 w 4215960"/>
                <a:gd name="connsiteY19" fmla="*/ 805281 h 4315969"/>
                <a:gd name="connsiteX20" fmla="*/ 210457 w 4215960"/>
                <a:gd name="connsiteY20" fmla="*/ 812538 h 4315969"/>
                <a:gd name="connsiteX21" fmla="*/ 159657 w 4215960"/>
                <a:gd name="connsiteY21" fmla="*/ 841566 h 4315969"/>
                <a:gd name="connsiteX22" fmla="*/ 130628 w 4215960"/>
                <a:gd name="connsiteY22" fmla="*/ 870595 h 4315969"/>
                <a:gd name="connsiteX23" fmla="*/ 108857 w 4215960"/>
                <a:gd name="connsiteY23" fmla="*/ 892366 h 4315969"/>
                <a:gd name="connsiteX24" fmla="*/ 94343 w 4215960"/>
                <a:gd name="connsiteY24" fmla="*/ 906881 h 4315969"/>
                <a:gd name="connsiteX25" fmla="*/ 43543 w 4215960"/>
                <a:gd name="connsiteY25" fmla="*/ 986709 h 4315969"/>
                <a:gd name="connsiteX26" fmla="*/ 14514 w 4215960"/>
                <a:gd name="connsiteY26" fmla="*/ 1066538 h 4315969"/>
                <a:gd name="connsiteX27" fmla="*/ 0 w 4215960"/>
                <a:gd name="connsiteY27" fmla="*/ 1124595 h 4315969"/>
                <a:gd name="connsiteX28" fmla="*/ 7257 w 4215960"/>
                <a:gd name="connsiteY28" fmla="*/ 2097052 h 4315969"/>
                <a:gd name="connsiteX29" fmla="*/ 29028 w 4215960"/>
                <a:gd name="connsiteY29" fmla="*/ 2198652 h 4315969"/>
                <a:gd name="connsiteX30" fmla="*/ 43543 w 4215960"/>
                <a:gd name="connsiteY30" fmla="*/ 2234938 h 4315969"/>
                <a:gd name="connsiteX31" fmla="*/ 58057 w 4215960"/>
                <a:gd name="connsiteY31" fmla="*/ 2300252 h 4315969"/>
                <a:gd name="connsiteX32" fmla="*/ 79828 w 4215960"/>
                <a:gd name="connsiteY32" fmla="*/ 2351052 h 4315969"/>
                <a:gd name="connsiteX33" fmla="*/ 116114 w 4215960"/>
                <a:gd name="connsiteY33" fmla="*/ 2467166 h 4315969"/>
                <a:gd name="connsiteX34" fmla="*/ 137885 w 4215960"/>
                <a:gd name="connsiteY34" fmla="*/ 2532481 h 4315969"/>
                <a:gd name="connsiteX35" fmla="*/ 145143 w 4215960"/>
                <a:gd name="connsiteY35" fmla="*/ 2554252 h 4315969"/>
                <a:gd name="connsiteX36" fmla="*/ 166914 w 4215960"/>
                <a:gd name="connsiteY36" fmla="*/ 2597795 h 4315969"/>
                <a:gd name="connsiteX37" fmla="*/ 188685 w 4215960"/>
                <a:gd name="connsiteY37" fmla="*/ 2648595 h 4315969"/>
                <a:gd name="connsiteX38" fmla="*/ 195943 w 4215960"/>
                <a:gd name="connsiteY38" fmla="*/ 2677624 h 4315969"/>
                <a:gd name="connsiteX39" fmla="*/ 232228 w 4215960"/>
                <a:gd name="connsiteY39" fmla="*/ 2728424 h 4315969"/>
                <a:gd name="connsiteX40" fmla="*/ 254000 w 4215960"/>
                <a:gd name="connsiteY40" fmla="*/ 2786481 h 4315969"/>
                <a:gd name="connsiteX41" fmla="*/ 275771 w 4215960"/>
                <a:gd name="connsiteY41" fmla="*/ 2808252 h 4315969"/>
                <a:gd name="connsiteX42" fmla="*/ 312057 w 4215960"/>
                <a:gd name="connsiteY42" fmla="*/ 2880824 h 4315969"/>
                <a:gd name="connsiteX43" fmla="*/ 348343 w 4215960"/>
                <a:gd name="connsiteY43" fmla="*/ 2931624 h 4315969"/>
                <a:gd name="connsiteX44" fmla="*/ 355600 w 4215960"/>
                <a:gd name="connsiteY44" fmla="*/ 2953395 h 4315969"/>
                <a:gd name="connsiteX45" fmla="*/ 406400 w 4215960"/>
                <a:gd name="connsiteY45" fmla="*/ 3018709 h 4315969"/>
                <a:gd name="connsiteX46" fmla="*/ 435428 w 4215960"/>
                <a:gd name="connsiteY46" fmla="*/ 3084024 h 4315969"/>
                <a:gd name="connsiteX47" fmla="*/ 457200 w 4215960"/>
                <a:gd name="connsiteY47" fmla="*/ 3113052 h 4315969"/>
                <a:gd name="connsiteX48" fmla="*/ 471714 w 4215960"/>
                <a:gd name="connsiteY48" fmla="*/ 3171109 h 4315969"/>
                <a:gd name="connsiteX49" fmla="*/ 478971 w 4215960"/>
                <a:gd name="connsiteY49" fmla="*/ 3192881 h 4315969"/>
                <a:gd name="connsiteX50" fmla="*/ 486228 w 4215960"/>
                <a:gd name="connsiteY50" fmla="*/ 3221909 h 4315969"/>
                <a:gd name="connsiteX51" fmla="*/ 493485 w 4215960"/>
                <a:gd name="connsiteY51" fmla="*/ 3287224 h 4315969"/>
                <a:gd name="connsiteX52" fmla="*/ 515257 w 4215960"/>
                <a:gd name="connsiteY52" fmla="*/ 3345281 h 4315969"/>
                <a:gd name="connsiteX53" fmla="*/ 544285 w 4215960"/>
                <a:gd name="connsiteY53" fmla="*/ 3388824 h 4315969"/>
                <a:gd name="connsiteX54" fmla="*/ 573314 w 4215960"/>
                <a:gd name="connsiteY54" fmla="*/ 3439624 h 4315969"/>
                <a:gd name="connsiteX55" fmla="*/ 602343 w 4215960"/>
                <a:gd name="connsiteY55" fmla="*/ 3461395 h 4315969"/>
                <a:gd name="connsiteX56" fmla="*/ 645885 w 4215960"/>
                <a:gd name="connsiteY56" fmla="*/ 3504938 h 4315969"/>
                <a:gd name="connsiteX57" fmla="*/ 674914 w 4215960"/>
                <a:gd name="connsiteY57" fmla="*/ 3526709 h 4315969"/>
                <a:gd name="connsiteX58" fmla="*/ 711200 w 4215960"/>
                <a:gd name="connsiteY58" fmla="*/ 3570252 h 4315969"/>
                <a:gd name="connsiteX59" fmla="*/ 740228 w 4215960"/>
                <a:gd name="connsiteY59" fmla="*/ 3592024 h 4315969"/>
                <a:gd name="connsiteX60" fmla="*/ 812800 w 4215960"/>
                <a:gd name="connsiteY60" fmla="*/ 3657338 h 4315969"/>
                <a:gd name="connsiteX61" fmla="*/ 849085 w 4215960"/>
                <a:gd name="connsiteY61" fmla="*/ 3700881 h 4315969"/>
                <a:gd name="connsiteX62" fmla="*/ 870857 w 4215960"/>
                <a:gd name="connsiteY62" fmla="*/ 3715395 h 4315969"/>
                <a:gd name="connsiteX63" fmla="*/ 907143 w 4215960"/>
                <a:gd name="connsiteY63" fmla="*/ 3758938 h 4315969"/>
                <a:gd name="connsiteX64" fmla="*/ 936171 w 4215960"/>
                <a:gd name="connsiteY64" fmla="*/ 3780709 h 4315969"/>
                <a:gd name="connsiteX65" fmla="*/ 1030514 w 4215960"/>
                <a:gd name="connsiteY65" fmla="*/ 3824252 h 4315969"/>
                <a:gd name="connsiteX66" fmla="*/ 1480457 w 4215960"/>
                <a:gd name="connsiteY66" fmla="*/ 3809738 h 4315969"/>
                <a:gd name="connsiteX67" fmla="*/ 1531257 w 4215960"/>
                <a:gd name="connsiteY67" fmla="*/ 3795224 h 4315969"/>
                <a:gd name="connsiteX68" fmla="*/ 1618343 w 4215960"/>
                <a:gd name="connsiteY68" fmla="*/ 3787966 h 4315969"/>
                <a:gd name="connsiteX69" fmla="*/ 1698171 w 4215960"/>
                <a:gd name="connsiteY69" fmla="*/ 3773452 h 4315969"/>
                <a:gd name="connsiteX70" fmla="*/ 1756228 w 4215960"/>
                <a:gd name="connsiteY70" fmla="*/ 3766195 h 4315969"/>
                <a:gd name="connsiteX71" fmla="*/ 1785257 w 4215960"/>
                <a:gd name="connsiteY71" fmla="*/ 3751681 h 4315969"/>
                <a:gd name="connsiteX72" fmla="*/ 1850571 w 4215960"/>
                <a:gd name="connsiteY72" fmla="*/ 3729909 h 4315969"/>
                <a:gd name="connsiteX73" fmla="*/ 1886857 w 4215960"/>
                <a:gd name="connsiteY73" fmla="*/ 3715395 h 4315969"/>
                <a:gd name="connsiteX74" fmla="*/ 1988457 w 4215960"/>
                <a:gd name="connsiteY74" fmla="*/ 3700881 h 4315969"/>
                <a:gd name="connsiteX75" fmla="*/ 2017485 w 4215960"/>
                <a:gd name="connsiteY75" fmla="*/ 3693624 h 4315969"/>
                <a:gd name="connsiteX76" fmla="*/ 2637971 w 4215960"/>
                <a:gd name="connsiteY76" fmla="*/ 4040378 h 4315969"/>
                <a:gd name="connsiteX77" fmla="*/ 2724375 w 4215960"/>
                <a:gd name="connsiteY77" fmla="*/ 4226568 h 4315969"/>
                <a:gd name="connsiteX78" fmla="*/ 2784700 w 4215960"/>
                <a:gd name="connsiteY78" fmla="*/ 4285306 h 4315969"/>
                <a:gd name="connsiteX79" fmla="*/ 2795812 w 4215960"/>
                <a:gd name="connsiteY79" fmla="*/ 4255143 h 4315969"/>
                <a:gd name="connsiteX80" fmla="*/ 2841850 w 4215960"/>
                <a:gd name="connsiteY80" fmla="*/ 4228155 h 4315969"/>
                <a:gd name="connsiteX81" fmla="*/ 2892650 w 4215960"/>
                <a:gd name="connsiteY81" fmla="*/ 4301181 h 4315969"/>
                <a:gd name="connsiteX82" fmla="*/ 2941863 w 4215960"/>
                <a:gd name="connsiteY82" fmla="*/ 4304356 h 4315969"/>
                <a:gd name="connsiteX83" fmla="*/ 2897412 w 4215960"/>
                <a:gd name="connsiteY83" fmla="*/ 4210694 h 4315969"/>
                <a:gd name="connsiteX84" fmla="*/ 2854550 w 4215960"/>
                <a:gd name="connsiteY84" fmla="*/ 4142431 h 4315969"/>
                <a:gd name="connsiteX85" fmla="*/ 2897413 w 4215960"/>
                <a:gd name="connsiteY85" fmla="*/ 4126555 h 4315969"/>
                <a:gd name="connsiteX86" fmla="*/ 2878362 w 4215960"/>
                <a:gd name="connsiteY86" fmla="*/ 4085281 h 4315969"/>
                <a:gd name="connsiteX87" fmla="*/ 2930750 w 4215960"/>
                <a:gd name="connsiteY87" fmla="*/ 4094806 h 4315969"/>
                <a:gd name="connsiteX88" fmla="*/ 2910113 w 4215960"/>
                <a:gd name="connsiteY88" fmla="*/ 4061468 h 4315969"/>
                <a:gd name="connsiteX89" fmla="*/ 2931432 w 4215960"/>
                <a:gd name="connsiteY89" fmla="*/ 4044914 h 4315969"/>
                <a:gd name="connsiteX90" fmla="*/ 3052535 w 4215960"/>
                <a:gd name="connsiteY90" fmla="*/ 4130187 h 4315969"/>
                <a:gd name="connsiteX91" fmla="*/ 3087912 w 4215960"/>
                <a:gd name="connsiteY91" fmla="*/ 4117030 h 4315969"/>
                <a:gd name="connsiteX92" fmla="*/ 3140299 w 4215960"/>
                <a:gd name="connsiteY92" fmla="*/ 4182119 h 4315969"/>
                <a:gd name="connsiteX93" fmla="*/ 3160937 w 4215960"/>
                <a:gd name="connsiteY93" fmla="*/ 4240856 h 4315969"/>
                <a:gd name="connsiteX94" fmla="*/ 3268887 w 4215960"/>
                <a:gd name="connsiteY94" fmla="*/ 4259905 h 4315969"/>
                <a:gd name="connsiteX95" fmla="*/ 3208563 w 4215960"/>
                <a:gd name="connsiteY95" fmla="*/ 4193230 h 4315969"/>
                <a:gd name="connsiteX96" fmla="*/ 3205387 w 4215960"/>
                <a:gd name="connsiteY96" fmla="*/ 4124968 h 4315969"/>
                <a:gd name="connsiteX97" fmla="*/ 3259362 w 4215960"/>
                <a:gd name="connsiteY97" fmla="*/ 4180531 h 4315969"/>
                <a:gd name="connsiteX98" fmla="*/ 3308575 w 4215960"/>
                <a:gd name="connsiteY98" fmla="*/ 4185293 h 4315969"/>
                <a:gd name="connsiteX99" fmla="*/ 3302225 w 4215960"/>
                <a:gd name="connsiteY99" fmla="*/ 4136081 h 4315969"/>
                <a:gd name="connsiteX100" fmla="*/ 3362550 w 4215960"/>
                <a:gd name="connsiteY100" fmla="*/ 4140843 h 4315969"/>
                <a:gd name="connsiteX101" fmla="*/ 3424462 w 4215960"/>
                <a:gd name="connsiteY101" fmla="*/ 4183705 h 4315969"/>
                <a:gd name="connsiteX102" fmla="*/ 3456212 w 4215960"/>
                <a:gd name="connsiteY102" fmla="*/ 4171006 h 4315969"/>
                <a:gd name="connsiteX103" fmla="*/ 3449863 w 4215960"/>
                <a:gd name="connsiteY103" fmla="*/ 4136081 h 4315969"/>
                <a:gd name="connsiteX104" fmla="*/ 3491138 w 4215960"/>
                <a:gd name="connsiteY104" fmla="*/ 4112269 h 4315969"/>
                <a:gd name="connsiteX105" fmla="*/ 3575275 w 4215960"/>
                <a:gd name="connsiteY105" fmla="*/ 4169419 h 4315969"/>
                <a:gd name="connsiteX106" fmla="*/ 3592738 w 4215960"/>
                <a:gd name="connsiteY106" fmla="*/ 4067821 h 4315969"/>
                <a:gd name="connsiteX107" fmla="*/ 3567338 w 4215960"/>
                <a:gd name="connsiteY107" fmla="*/ 4045595 h 4315969"/>
                <a:gd name="connsiteX108" fmla="*/ 3494312 w 4215960"/>
                <a:gd name="connsiteY108" fmla="*/ 4002732 h 4315969"/>
                <a:gd name="connsiteX109" fmla="*/ 3516537 w 4215960"/>
                <a:gd name="connsiteY109" fmla="*/ 3977333 h 4315969"/>
                <a:gd name="connsiteX110" fmla="*/ 3537175 w 4215960"/>
                <a:gd name="connsiteY110" fmla="*/ 3955107 h 4315969"/>
                <a:gd name="connsiteX111" fmla="*/ 3591150 w 4215960"/>
                <a:gd name="connsiteY111" fmla="*/ 3986858 h 4315969"/>
                <a:gd name="connsiteX112" fmla="*/ 3597500 w 4215960"/>
                <a:gd name="connsiteY112" fmla="*/ 3942408 h 4315969"/>
                <a:gd name="connsiteX113" fmla="*/ 3541937 w 4215960"/>
                <a:gd name="connsiteY113" fmla="*/ 3918595 h 4315969"/>
                <a:gd name="connsiteX114" fmla="*/ 3540350 w 4215960"/>
                <a:gd name="connsiteY114" fmla="*/ 3909071 h 4315969"/>
                <a:gd name="connsiteX115" fmla="*/ 3527649 w 4215960"/>
                <a:gd name="connsiteY115" fmla="*/ 3870972 h 4315969"/>
                <a:gd name="connsiteX116" fmla="*/ 3533999 w 4215960"/>
                <a:gd name="connsiteY116" fmla="*/ 3823346 h 4315969"/>
                <a:gd name="connsiteX117" fmla="*/ 3545112 w 4215960"/>
                <a:gd name="connsiteY117" fmla="*/ 3767783 h 4315969"/>
                <a:gd name="connsiteX118" fmla="*/ 3507012 w 4215960"/>
                <a:gd name="connsiteY118" fmla="*/ 3737621 h 4315969"/>
                <a:gd name="connsiteX119" fmla="*/ 3540349 w 4215960"/>
                <a:gd name="connsiteY119" fmla="*/ 3728096 h 4315969"/>
                <a:gd name="connsiteX120" fmla="*/ 3518124 w 4215960"/>
                <a:gd name="connsiteY120" fmla="*/ 3691583 h 4315969"/>
                <a:gd name="connsiteX121" fmla="*/ 3556225 w 4215960"/>
                <a:gd name="connsiteY121" fmla="*/ 3686822 h 4315969"/>
                <a:gd name="connsiteX122" fmla="*/ 3562574 w 4215960"/>
                <a:gd name="connsiteY122" fmla="*/ 3653483 h 4315969"/>
                <a:gd name="connsiteX123" fmla="*/ 3624488 w 4215960"/>
                <a:gd name="connsiteY123" fmla="*/ 3663010 h 4315969"/>
                <a:gd name="connsiteX124" fmla="*/ 3657601 w 4215960"/>
                <a:gd name="connsiteY124" fmla="*/ 3678202 h 4315969"/>
                <a:gd name="connsiteX125" fmla="*/ 3623808 w 4215960"/>
                <a:gd name="connsiteY125" fmla="*/ 3719250 h 4315969"/>
                <a:gd name="connsiteX126" fmla="*/ 3662816 w 4215960"/>
                <a:gd name="connsiteY126" fmla="*/ 3826746 h 4315969"/>
                <a:gd name="connsiteX127" fmla="*/ 3715203 w 4215960"/>
                <a:gd name="connsiteY127" fmla="*/ 3858044 h 4315969"/>
                <a:gd name="connsiteX128" fmla="*/ 3767137 w 4215960"/>
                <a:gd name="connsiteY128" fmla="*/ 3815862 h 4315969"/>
                <a:gd name="connsiteX129" fmla="*/ 3852862 w 4215960"/>
                <a:gd name="connsiteY129" fmla="*/ 3767329 h 4315969"/>
                <a:gd name="connsiteX130" fmla="*/ 3835626 w 4215960"/>
                <a:gd name="connsiteY130" fmla="*/ 3678428 h 4315969"/>
                <a:gd name="connsiteX131" fmla="*/ 3912960 w 4215960"/>
                <a:gd name="connsiteY131" fmla="*/ 3545759 h 4315969"/>
                <a:gd name="connsiteX132" fmla="*/ 4205514 w 4215960"/>
                <a:gd name="connsiteY132" fmla="*/ 3212611 h 4315969"/>
                <a:gd name="connsiteX133" fmla="*/ 4124097 w 4215960"/>
                <a:gd name="connsiteY133" fmla="*/ 3203539 h 4315969"/>
                <a:gd name="connsiteX134" fmla="*/ 4128634 w 4215960"/>
                <a:gd name="connsiteY134" fmla="*/ 3111691 h 4315969"/>
                <a:gd name="connsiteX135" fmla="*/ 4079647 w 4215960"/>
                <a:gd name="connsiteY135" fmla="*/ 3086519 h 4315969"/>
                <a:gd name="connsiteX136" fmla="*/ 3995510 w 4215960"/>
                <a:gd name="connsiteY136" fmla="*/ 3118041 h 4315969"/>
                <a:gd name="connsiteX137" fmla="*/ 3958771 w 4215960"/>
                <a:gd name="connsiteY137" fmla="*/ 3081756 h 4315969"/>
                <a:gd name="connsiteX138" fmla="*/ 4003448 w 4215960"/>
                <a:gd name="connsiteY138" fmla="*/ 3058851 h 4315969"/>
                <a:gd name="connsiteX139" fmla="*/ 3874181 w 4215960"/>
                <a:gd name="connsiteY139" fmla="*/ 2845672 h 4315969"/>
                <a:gd name="connsiteX140" fmla="*/ 3889147 w 4215960"/>
                <a:gd name="connsiteY140" fmla="*/ 2815509 h 4315969"/>
                <a:gd name="connsiteX141" fmla="*/ 3865562 w 4215960"/>
                <a:gd name="connsiteY141" fmla="*/ 2699849 h 4315969"/>
                <a:gd name="connsiteX142" fmla="*/ 3706813 w 4215960"/>
                <a:gd name="connsiteY142" fmla="*/ 2688963 h 4315969"/>
                <a:gd name="connsiteX143" fmla="*/ 3673475 w 4215960"/>
                <a:gd name="connsiteY143" fmla="*/ 2737721 h 4315969"/>
                <a:gd name="connsiteX144" fmla="*/ 3584575 w 4215960"/>
                <a:gd name="connsiteY144" fmla="*/ 2752237 h 4315969"/>
                <a:gd name="connsiteX145" fmla="*/ 3590925 w 4215960"/>
                <a:gd name="connsiteY145" fmla="*/ 2730238 h 4315969"/>
                <a:gd name="connsiteX146" fmla="*/ 3537403 w 4215960"/>
                <a:gd name="connsiteY146" fmla="*/ 2714137 h 4315969"/>
                <a:gd name="connsiteX147" fmla="*/ 3512684 w 4215960"/>
                <a:gd name="connsiteY147" fmla="*/ 2549036 h 4315969"/>
                <a:gd name="connsiteX148" fmla="*/ 3232377 w 4215960"/>
                <a:gd name="connsiteY148" fmla="*/ 2482361 h 4315969"/>
                <a:gd name="connsiteX149" fmla="*/ 3096078 w 4215960"/>
                <a:gd name="connsiteY149" fmla="*/ 2525677 h 4315969"/>
                <a:gd name="connsiteX150" fmla="*/ 2964089 w 4215960"/>
                <a:gd name="connsiteY150" fmla="*/ 2518193 h 4315969"/>
                <a:gd name="connsiteX151" fmla="*/ 2831646 w 4215960"/>
                <a:gd name="connsiteY151" fmla="*/ 2407295 h 4315969"/>
                <a:gd name="connsiteX152" fmla="*/ 2618468 w 4215960"/>
                <a:gd name="connsiteY152" fmla="*/ 2104082 h 4315969"/>
                <a:gd name="connsiteX153" fmla="*/ 2220006 w 4215960"/>
                <a:gd name="connsiteY153" fmla="*/ 1964609 h 4315969"/>
                <a:gd name="connsiteX154" fmla="*/ 1983468 w 4215960"/>
                <a:gd name="connsiteY154" fmla="*/ 1651645 h 4315969"/>
                <a:gd name="connsiteX155" fmla="*/ 2017259 w 4215960"/>
                <a:gd name="connsiteY155" fmla="*/ 1626699 h 4315969"/>
                <a:gd name="connsiteX156" fmla="*/ 2076903 w 4215960"/>
                <a:gd name="connsiteY156" fmla="*/ 1709702 h 4315969"/>
                <a:gd name="connsiteX157" fmla="*/ 2097087 w 4215960"/>
                <a:gd name="connsiteY157" fmla="*/ 1692239 h 4315969"/>
                <a:gd name="connsiteX158" fmla="*/ 2140177 w 4215960"/>
                <a:gd name="connsiteY158" fmla="*/ 1723083 h 4315969"/>
                <a:gd name="connsiteX159" fmla="*/ 2228850 w 4215960"/>
                <a:gd name="connsiteY159" fmla="*/ 1669334 h 4315969"/>
                <a:gd name="connsiteX160" fmla="*/ 2244952 w 4215960"/>
                <a:gd name="connsiteY160" fmla="*/ 1648924 h 4315969"/>
                <a:gd name="connsiteX161" fmla="*/ 2303235 w 4215960"/>
                <a:gd name="connsiteY161" fmla="*/ 1649150 h 4315969"/>
                <a:gd name="connsiteX162" fmla="*/ 2319338 w 4215960"/>
                <a:gd name="connsiteY162" fmla="*/ 1616040 h 4315969"/>
                <a:gd name="connsiteX163" fmla="*/ 2300514 w 4215960"/>
                <a:gd name="connsiteY163" fmla="*/ 1590413 h 4315969"/>
                <a:gd name="connsiteX164" fmla="*/ 2233386 w 4215960"/>
                <a:gd name="connsiteY164" fmla="*/ 1610370 h 4315969"/>
                <a:gd name="connsiteX165" fmla="*/ 2211614 w 4215960"/>
                <a:gd name="connsiteY165" fmla="*/ 1556849 h 4315969"/>
                <a:gd name="connsiteX166" fmla="*/ 2232932 w 4215960"/>
                <a:gd name="connsiteY166" fmla="*/ 1527139 h 4315969"/>
                <a:gd name="connsiteX167" fmla="*/ 2176462 w 4215960"/>
                <a:gd name="connsiteY167" fmla="*/ 1423725 h 4315969"/>
                <a:gd name="connsiteX168" fmla="*/ 2127931 w 4215960"/>
                <a:gd name="connsiteY168" fmla="*/ 1462506 h 4315969"/>
                <a:gd name="connsiteX169" fmla="*/ 2038576 w 4215960"/>
                <a:gd name="connsiteY169" fmla="*/ 1407850 h 4315969"/>
                <a:gd name="connsiteX170" fmla="*/ 2090510 w 4215960"/>
                <a:gd name="connsiteY170" fmla="*/ 1315321 h 4315969"/>
                <a:gd name="connsiteX171" fmla="*/ 2047648 w 4215960"/>
                <a:gd name="connsiteY171" fmla="*/ 1194218 h 4315969"/>
                <a:gd name="connsiteX172" fmla="*/ 2062389 w 4215960"/>
                <a:gd name="connsiteY172" fmla="*/ 1070166 h 4315969"/>
                <a:gd name="connsiteX173" fmla="*/ 2157639 w 4215960"/>
                <a:gd name="connsiteY173" fmla="*/ 996461 h 4315969"/>
                <a:gd name="connsiteX174" fmla="*/ 2262868 w 4215960"/>
                <a:gd name="connsiteY174" fmla="*/ 974009 h 4315969"/>
                <a:gd name="connsiteX175" fmla="*/ 2199821 w 4215960"/>
                <a:gd name="connsiteY175" fmla="*/ 884202 h 4315969"/>
                <a:gd name="connsiteX176" fmla="*/ 2182585 w 4215960"/>
                <a:gd name="connsiteY176" fmla="*/ 928879 h 4315969"/>
                <a:gd name="connsiteX177" fmla="*/ 2139270 w 4215960"/>
                <a:gd name="connsiteY177" fmla="*/ 881708 h 4315969"/>
                <a:gd name="connsiteX178" fmla="*/ 2160588 w 4215960"/>
                <a:gd name="connsiteY178" fmla="*/ 796436 h 4315969"/>
                <a:gd name="connsiteX179" fmla="*/ 2233612 w 4215960"/>
                <a:gd name="connsiteY179" fmla="*/ 699145 h 4315969"/>
                <a:gd name="connsiteX180" fmla="*/ 2216603 w 4215960"/>
                <a:gd name="connsiteY180" fmla="*/ 592556 h 4315969"/>
                <a:gd name="connsiteX181" fmla="*/ 2045381 w 4215960"/>
                <a:gd name="connsiteY181" fmla="*/ 602307 h 4315969"/>
                <a:gd name="connsiteX182" fmla="*/ 2026103 w 4215960"/>
                <a:gd name="connsiteY182" fmla="*/ 644944 h 4315969"/>
                <a:gd name="connsiteX183" fmla="*/ 1993900 w 4215960"/>
                <a:gd name="connsiteY183" fmla="*/ 577361 h 4315969"/>
                <a:gd name="connsiteX184" fmla="*/ 1964190 w 4215960"/>
                <a:gd name="connsiteY184" fmla="*/ 617729 h 4315969"/>
                <a:gd name="connsiteX185" fmla="*/ 1778681 w 4215960"/>
                <a:gd name="connsiteY185" fmla="*/ 651293 h 4315969"/>
                <a:gd name="connsiteX0" fmla="*/ 1778681 w 4215960"/>
                <a:gd name="connsiteY0" fmla="*/ 682455 h 4347131"/>
                <a:gd name="connsiteX1" fmla="*/ 1452562 w 4215960"/>
                <a:gd name="connsiteY1" fmla="*/ 524612 h 4347131"/>
                <a:gd name="connsiteX2" fmla="*/ 1492474 w 4215960"/>
                <a:gd name="connsiteY2" fmla="*/ 374707 h 4347131"/>
                <a:gd name="connsiteX3" fmla="*/ 1438500 w 4215960"/>
                <a:gd name="connsiteY3" fmla="*/ 365182 h 4347131"/>
                <a:gd name="connsiteX4" fmla="*/ 1435325 w 4215960"/>
                <a:gd name="connsiteY4" fmla="*/ 336608 h 4347131"/>
                <a:gd name="connsiteX5" fmla="*/ 1479775 w 4215960"/>
                <a:gd name="connsiteY5" fmla="*/ 344545 h 4347131"/>
                <a:gd name="connsiteX6" fmla="*/ 1422625 w 4215960"/>
                <a:gd name="connsiteY6" fmla="*/ 257232 h 4347131"/>
                <a:gd name="connsiteX7" fmla="*/ 1433737 w 4215960"/>
                <a:gd name="connsiteY7" fmla="*/ 296920 h 4347131"/>
                <a:gd name="connsiteX8" fmla="*/ 1381349 w 4215960"/>
                <a:gd name="connsiteY8" fmla="*/ 261995 h 4347131"/>
                <a:gd name="connsiteX9" fmla="*/ 1401987 w 4215960"/>
                <a:gd name="connsiteY9" fmla="*/ 228658 h 4347131"/>
                <a:gd name="connsiteX10" fmla="*/ 1367062 w 4215960"/>
                <a:gd name="connsiteY10" fmla="*/ 166747 h 4347131"/>
                <a:gd name="connsiteX11" fmla="*/ 1400399 w 4215960"/>
                <a:gd name="connsiteY11" fmla="*/ 168336 h 4347131"/>
                <a:gd name="connsiteX12" fmla="*/ 1357537 w 4215960"/>
                <a:gd name="connsiteY12" fmla="*/ 74673 h 4347131"/>
                <a:gd name="connsiteX13" fmla="*/ 1332138 w 4215960"/>
                <a:gd name="connsiteY13" fmla="*/ 73085 h 4347131"/>
                <a:gd name="connsiteX14" fmla="*/ 1321025 w 4215960"/>
                <a:gd name="connsiteY14" fmla="*/ 25460 h 4347131"/>
                <a:gd name="connsiteX15" fmla="*/ 1135287 w 4215960"/>
                <a:gd name="connsiteY15" fmla="*/ 536632 h 4347131"/>
                <a:gd name="connsiteX16" fmla="*/ 868587 w 4215960"/>
                <a:gd name="connsiteY16" fmla="*/ 569969 h 4347131"/>
                <a:gd name="connsiteX17" fmla="*/ 362857 w 4215960"/>
                <a:gd name="connsiteY17" fmla="*/ 771128 h 4347131"/>
                <a:gd name="connsiteX18" fmla="*/ 312057 w 4215960"/>
                <a:gd name="connsiteY18" fmla="*/ 785643 h 4347131"/>
                <a:gd name="connsiteX19" fmla="*/ 239485 w 4215960"/>
                <a:gd name="connsiteY19" fmla="*/ 836443 h 4347131"/>
                <a:gd name="connsiteX20" fmla="*/ 210457 w 4215960"/>
                <a:gd name="connsiteY20" fmla="*/ 843700 h 4347131"/>
                <a:gd name="connsiteX21" fmla="*/ 159657 w 4215960"/>
                <a:gd name="connsiteY21" fmla="*/ 872728 h 4347131"/>
                <a:gd name="connsiteX22" fmla="*/ 130628 w 4215960"/>
                <a:gd name="connsiteY22" fmla="*/ 901757 h 4347131"/>
                <a:gd name="connsiteX23" fmla="*/ 108857 w 4215960"/>
                <a:gd name="connsiteY23" fmla="*/ 923528 h 4347131"/>
                <a:gd name="connsiteX24" fmla="*/ 94343 w 4215960"/>
                <a:gd name="connsiteY24" fmla="*/ 938043 h 4347131"/>
                <a:gd name="connsiteX25" fmla="*/ 43543 w 4215960"/>
                <a:gd name="connsiteY25" fmla="*/ 1017871 h 4347131"/>
                <a:gd name="connsiteX26" fmla="*/ 14514 w 4215960"/>
                <a:gd name="connsiteY26" fmla="*/ 1097700 h 4347131"/>
                <a:gd name="connsiteX27" fmla="*/ 0 w 4215960"/>
                <a:gd name="connsiteY27" fmla="*/ 1155757 h 4347131"/>
                <a:gd name="connsiteX28" fmla="*/ 7257 w 4215960"/>
                <a:gd name="connsiteY28" fmla="*/ 2128214 h 4347131"/>
                <a:gd name="connsiteX29" fmla="*/ 29028 w 4215960"/>
                <a:gd name="connsiteY29" fmla="*/ 2229814 h 4347131"/>
                <a:gd name="connsiteX30" fmla="*/ 43543 w 4215960"/>
                <a:gd name="connsiteY30" fmla="*/ 2266100 h 4347131"/>
                <a:gd name="connsiteX31" fmla="*/ 58057 w 4215960"/>
                <a:gd name="connsiteY31" fmla="*/ 2331414 h 4347131"/>
                <a:gd name="connsiteX32" fmla="*/ 79828 w 4215960"/>
                <a:gd name="connsiteY32" fmla="*/ 2382214 h 4347131"/>
                <a:gd name="connsiteX33" fmla="*/ 116114 w 4215960"/>
                <a:gd name="connsiteY33" fmla="*/ 2498328 h 4347131"/>
                <a:gd name="connsiteX34" fmla="*/ 137885 w 4215960"/>
                <a:gd name="connsiteY34" fmla="*/ 2563643 h 4347131"/>
                <a:gd name="connsiteX35" fmla="*/ 145143 w 4215960"/>
                <a:gd name="connsiteY35" fmla="*/ 2585414 h 4347131"/>
                <a:gd name="connsiteX36" fmla="*/ 166914 w 4215960"/>
                <a:gd name="connsiteY36" fmla="*/ 2628957 h 4347131"/>
                <a:gd name="connsiteX37" fmla="*/ 188685 w 4215960"/>
                <a:gd name="connsiteY37" fmla="*/ 2679757 h 4347131"/>
                <a:gd name="connsiteX38" fmla="*/ 195943 w 4215960"/>
                <a:gd name="connsiteY38" fmla="*/ 2708786 h 4347131"/>
                <a:gd name="connsiteX39" fmla="*/ 232228 w 4215960"/>
                <a:gd name="connsiteY39" fmla="*/ 2759586 h 4347131"/>
                <a:gd name="connsiteX40" fmla="*/ 254000 w 4215960"/>
                <a:gd name="connsiteY40" fmla="*/ 2817643 h 4347131"/>
                <a:gd name="connsiteX41" fmla="*/ 275771 w 4215960"/>
                <a:gd name="connsiteY41" fmla="*/ 2839414 h 4347131"/>
                <a:gd name="connsiteX42" fmla="*/ 312057 w 4215960"/>
                <a:gd name="connsiteY42" fmla="*/ 2911986 h 4347131"/>
                <a:gd name="connsiteX43" fmla="*/ 348343 w 4215960"/>
                <a:gd name="connsiteY43" fmla="*/ 2962786 h 4347131"/>
                <a:gd name="connsiteX44" fmla="*/ 355600 w 4215960"/>
                <a:gd name="connsiteY44" fmla="*/ 2984557 h 4347131"/>
                <a:gd name="connsiteX45" fmla="*/ 406400 w 4215960"/>
                <a:gd name="connsiteY45" fmla="*/ 3049871 h 4347131"/>
                <a:gd name="connsiteX46" fmla="*/ 435428 w 4215960"/>
                <a:gd name="connsiteY46" fmla="*/ 3115186 h 4347131"/>
                <a:gd name="connsiteX47" fmla="*/ 457200 w 4215960"/>
                <a:gd name="connsiteY47" fmla="*/ 3144214 h 4347131"/>
                <a:gd name="connsiteX48" fmla="*/ 471714 w 4215960"/>
                <a:gd name="connsiteY48" fmla="*/ 3202271 h 4347131"/>
                <a:gd name="connsiteX49" fmla="*/ 478971 w 4215960"/>
                <a:gd name="connsiteY49" fmla="*/ 3224043 h 4347131"/>
                <a:gd name="connsiteX50" fmla="*/ 486228 w 4215960"/>
                <a:gd name="connsiteY50" fmla="*/ 3253071 h 4347131"/>
                <a:gd name="connsiteX51" fmla="*/ 493485 w 4215960"/>
                <a:gd name="connsiteY51" fmla="*/ 3318386 h 4347131"/>
                <a:gd name="connsiteX52" fmla="*/ 515257 w 4215960"/>
                <a:gd name="connsiteY52" fmla="*/ 3376443 h 4347131"/>
                <a:gd name="connsiteX53" fmla="*/ 544285 w 4215960"/>
                <a:gd name="connsiteY53" fmla="*/ 3419986 h 4347131"/>
                <a:gd name="connsiteX54" fmla="*/ 573314 w 4215960"/>
                <a:gd name="connsiteY54" fmla="*/ 3470786 h 4347131"/>
                <a:gd name="connsiteX55" fmla="*/ 602343 w 4215960"/>
                <a:gd name="connsiteY55" fmla="*/ 3492557 h 4347131"/>
                <a:gd name="connsiteX56" fmla="*/ 645885 w 4215960"/>
                <a:gd name="connsiteY56" fmla="*/ 3536100 h 4347131"/>
                <a:gd name="connsiteX57" fmla="*/ 674914 w 4215960"/>
                <a:gd name="connsiteY57" fmla="*/ 3557871 h 4347131"/>
                <a:gd name="connsiteX58" fmla="*/ 711200 w 4215960"/>
                <a:gd name="connsiteY58" fmla="*/ 3601414 h 4347131"/>
                <a:gd name="connsiteX59" fmla="*/ 740228 w 4215960"/>
                <a:gd name="connsiteY59" fmla="*/ 3623186 h 4347131"/>
                <a:gd name="connsiteX60" fmla="*/ 812800 w 4215960"/>
                <a:gd name="connsiteY60" fmla="*/ 3688500 h 4347131"/>
                <a:gd name="connsiteX61" fmla="*/ 849085 w 4215960"/>
                <a:gd name="connsiteY61" fmla="*/ 3732043 h 4347131"/>
                <a:gd name="connsiteX62" fmla="*/ 870857 w 4215960"/>
                <a:gd name="connsiteY62" fmla="*/ 3746557 h 4347131"/>
                <a:gd name="connsiteX63" fmla="*/ 907143 w 4215960"/>
                <a:gd name="connsiteY63" fmla="*/ 3790100 h 4347131"/>
                <a:gd name="connsiteX64" fmla="*/ 936171 w 4215960"/>
                <a:gd name="connsiteY64" fmla="*/ 3811871 h 4347131"/>
                <a:gd name="connsiteX65" fmla="*/ 1030514 w 4215960"/>
                <a:gd name="connsiteY65" fmla="*/ 3855414 h 4347131"/>
                <a:gd name="connsiteX66" fmla="*/ 1480457 w 4215960"/>
                <a:gd name="connsiteY66" fmla="*/ 3840900 h 4347131"/>
                <a:gd name="connsiteX67" fmla="*/ 1531257 w 4215960"/>
                <a:gd name="connsiteY67" fmla="*/ 3826386 h 4347131"/>
                <a:gd name="connsiteX68" fmla="*/ 1618343 w 4215960"/>
                <a:gd name="connsiteY68" fmla="*/ 3819128 h 4347131"/>
                <a:gd name="connsiteX69" fmla="*/ 1698171 w 4215960"/>
                <a:gd name="connsiteY69" fmla="*/ 3804614 h 4347131"/>
                <a:gd name="connsiteX70" fmla="*/ 1756228 w 4215960"/>
                <a:gd name="connsiteY70" fmla="*/ 3797357 h 4347131"/>
                <a:gd name="connsiteX71" fmla="*/ 1785257 w 4215960"/>
                <a:gd name="connsiteY71" fmla="*/ 3782843 h 4347131"/>
                <a:gd name="connsiteX72" fmla="*/ 1850571 w 4215960"/>
                <a:gd name="connsiteY72" fmla="*/ 3761071 h 4347131"/>
                <a:gd name="connsiteX73" fmla="*/ 1886857 w 4215960"/>
                <a:gd name="connsiteY73" fmla="*/ 3746557 h 4347131"/>
                <a:gd name="connsiteX74" fmla="*/ 1988457 w 4215960"/>
                <a:gd name="connsiteY74" fmla="*/ 3732043 h 4347131"/>
                <a:gd name="connsiteX75" fmla="*/ 2017485 w 4215960"/>
                <a:gd name="connsiteY75" fmla="*/ 3724786 h 4347131"/>
                <a:gd name="connsiteX76" fmla="*/ 2637971 w 4215960"/>
                <a:gd name="connsiteY76" fmla="*/ 4071540 h 4347131"/>
                <a:gd name="connsiteX77" fmla="*/ 2724375 w 4215960"/>
                <a:gd name="connsiteY77" fmla="*/ 4257730 h 4347131"/>
                <a:gd name="connsiteX78" fmla="*/ 2784700 w 4215960"/>
                <a:gd name="connsiteY78" fmla="*/ 4316468 h 4347131"/>
                <a:gd name="connsiteX79" fmla="*/ 2795812 w 4215960"/>
                <a:gd name="connsiteY79" fmla="*/ 4286305 h 4347131"/>
                <a:gd name="connsiteX80" fmla="*/ 2841850 w 4215960"/>
                <a:gd name="connsiteY80" fmla="*/ 4259317 h 4347131"/>
                <a:gd name="connsiteX81" fmla="*/ 2892650 w 4215960"/>
                <a:gd name="connsiteY81" fmla="*/ 4332343 h 4347131"/>
                <a:gd name="connsiteX82" fmla="*/ 2941863 w 4215960"/>
                <a:gd name="connsiteY82" fmla="*/ 4335518 h 4347131"/>
                <a:gd name="connsiteX83" fmla="*/ 2897412 w 4215960"/>
                <a:gd name="connsiteY83" fmla="*/ 4241856 h 4347131"/>
                <a:gd name="connsiteX84" fmla="*/ 2854550 w 4215960"/>
                <a:gd name="connsiteY84" fmla="*/ 4173593 h 4347131"/>
                <a:gd name="connsiteX85" fmla="*/ 2897413 w 4215960"/>
                <a:gd name="connsiteY85" fmla="*/ 4157717 h 4347131"/>
                <a:gd name="connsiteX86" fmla="*/ 2878362 w 4215960"/>
                <a:gd name="connsiteY86" fmla="*/ 4116443 h 4347131"/>
                <a:gd name="connsiteX87" fmla="*/ 2930750 w 4215960"/>
                <a:gd name="connsiteY87" fmla="*/ 4125968 h 4347131"/>
                <a:gd name="connsiteX88" fmla="*/ 2910113 w 4215960"/>
                <a:gd name="connsiteY88" fmla="*/ 4092630 h 4347131"/>
                <a:gd name="connsiteX89" fmla="*/ 2931432 w 4215960"/>
                <a:gd name="connsiteY89" fmla="*/ 4076076 h 4347131"/>
                <a:gd name="connsiteX90" fmla="*/ 3052535 w 4215960"/>
                <a:gd name="connsiteY90" fmla="*/ 4161349 h 4347131"/>
                <a:gd name="connsiteX91" fmla="*/ 3087912 w 4215960"/>
                <a:gd name="connsiteY91" fmla="*/ 4148192 h 4347131"/>
                <a:gd name="connsiteX92" fmla="*/ 3140299 w 4215960"/>
                <a:gd name="connsiteY92" fmla="*/ 4213281 h 4347131"/>
                <a:gd name="connsiteX93" fmla="*/ 3160937 w 4215960"/>
                <a:gd name="connsiteY93" fmla="*/ 4272018 h 4347131"/>
                <a:gd name="connsiteX94" fmla="*/ 3268887 w 4215960"/>
                <a:gd name="connsiteY94" fmla="*/ 4291067 h 4347131"/>
                <a:gd name="connsiteX95" fmla="*/ 3208563 w 4215960"/>
                <a:gd name="connsiteY95" fmla="*/ 4224392 h 4347131"/>
                <a:gd name="connsiteX96" fmla="*/ 3205387 w 4215960"/>
                <a:gd name="connsiteY96" fmla="*/ 4156130 h 4347131"/>
                <a:gd name="connsiteX97" fmla="*/ 3259362 w 4215960"/>
                <a:gd name="connsiteY97" fmla="*/ 4211693 h 4347131"/>
                <a:gd name="connsiteX98" fmla="*/ 3308575 w 4215960"/>
                <a:gd name="connsiteY98" fmla="*/ 4216455 h 4347131"/>
                <a:gd name="connsiteX99" fmla="*/ 3302225 w 4215960"/>
                <a:gd name="connsiteY99" fmla="*/ 4167243 h 4347131"/>
                <a:gd name="connsiteX100" fmla="*/ 3362550 w 4215960"/>
                <a:gd name="connsiteY100" fmla="*/ 4172005 h 4347131"/>
                <a:gd name="connsiteX101" fmla="*/ 3424462 w 4215960"/>
                <a:gd name="connsiteY101" fmla="*/ 4214867 h 4347131"/>
                <a:gd name="connsiteX102" fmla="*/ 3456212 w 4215960"/>
                <a:gd name="connsiteY102" fmla="*/ 4202168 h 4347131"/>
                <a:gd name="connsiteX103" fmla="*/ 3449863 w 4215960"/>
                <a:gd name="connsiteY103" fmla="*/ 4167243 h 4347131"/>
                <a:gd name="connsiteX104" fmla="*/ 3491138 w 4215960"/>
                <a:gd name="connsiteY104" fmla="*/ 4143431 h 4347131"/>
                <a:gd name="connsiteX105" fmla="*/ 3575275 w 4215960"/>
                <a:gd name="connsiteY105" fmla="*/ 4200581 h 4347131"/>
                <a:gd name="connsiteX106" fmla="*/ 3592738 w 4215960"/>
                <a:gd name="connsiteY106" fmla="*/ 4098983 h 4347131"/>
                <a:gd name="connsiteX107" fmla="*/ 3567338 w 4215960"/>
                <a:gd name="connsiteY107" fmla="*/ 4076757 h 4347131"/>
                <a:gd name="connsiteX108" fmla="*/ 3494312 w 4215960"/>
                <a:gd name="connsiteY108" fmla="*/ 4033894 h 4347131"/>
                <a:gd name="connsiteX109" fmla="*/ 3516537 w 4215960"/>
                <a:gd name="connsiteY109" fmla="*/ 4008495 h 4347131"/>
                <a:gd name="connsiteX110" fmla="*/ 3537175 w 4215960"/>
                <a:gd name="connsiteY110" fmla="*/ 3986269 h 4347131"/>
                <a:gd name="connsiteX111" fmla="*/ 3591150 w 4215960"/>
                <a:gd name="connsiteY111" fmla="*/ 4018020 h 4347131"/>
                <a:gd name="connsiteX112" fmla="*/ 3597500 w 4215960"/>
                <a:gd name="connsiteY112" fmla="*/ 3973570 h 4347131"/>
                <a:gd name="connsiteX113" fmla="*/ 3541937 w 4215960"/>
                <a:gd name="connsiteY113" fmla="*/ 3949757 h 4347131"/>
                <a:gd name="connsiteX114" fmla="*/ 3540350 w 4215960"/>
                <a:gd name="connsiteY114" fmla="*/ 3940233 h 4347131"/>
                <a:gd name="connsiteX115" fmla="*/ 3527649 w 4215960"/>
                <a:gd name="connsiteY115" fmla="*/ 3902134 h 4347131"/>
                <a:gd name="connsiteX116" fmla="*/ 3533999 w 4215960"/>
                <a:gd name="connsiteY116" fmla="*/ 3854508 h 4347131"/>
                <a:gd name="connsiteX117" fmla="*/ 3545112 w 4215960"/>
                <a:gd name="connsiteY117" fmla="*/ 3798945 h 4347131"/>
                <a:gd name="connsiteX118" fmla="*/ 3507012 w 4215960"/>
                <a:gd name="connsiteY118" fmla="*/ 3768783 h 4347131"/>
                <a:gd name="connsiteX119" fmla="*/ 3540349 w 4215960"/>
                <a:gd name="connsiteY119" fmla="*/ 3759258 h 4347131"/>
                <a:gd name="connsiteX120" fmla="*/ 3518124 w 4215960"/>
                <a:gd name="connsiteY120" fmla="*/ 3722745 h 4347131"/>
                <a:gd name="connsiteX121" fmla="*/ 3556225 w 4215960"/>
                <a:gd name="connsiteY121" fmla="*/ 3717984 h 4347131"/>
                <a:gd name="connsiteX122" fmla="*/ 3562574 w 4215960"/>
                <a:gd name="connsiteY122" fmla="*/ 3684645 h 4347131"/>
                <a:gd name="connsiteX123" fmla="*/ 3624488 w 4215960"/>
                <a:gd name="connsiteY123" fmla="*/ 3694172 h 4347131"/>
                <a:gd name="connsiteX124" fmla="*/ 3657601 w 4215960"/>
                <a:gd name="connsiteY124" fmla="*/ 3709364 h 4347131"/>
                <a:gd name="connsiteX125" fmla="*/ 3623808 w 4215960"/>
                <a:gd name="connsiteY125" fmla="*/ 3750412 h 4347131"/>
                <a:gd name="connsiteX126" fmla="*/ 3662816 w 4215960"/>
                <a:gd name="connsiteY126" fmla="*/ 3857908 h 4347131"/>
                <a:gd name="connsiteX127" fmla="*/ 3715203 w 4215960"/>
                <a:gd name="connsiteY127" fmla="*/ 3889206 h 4347131"/>
                <a:gd name="connsiteX128" fmla="*/ 3767137 w 4215960"/>
                <a:gd name="connsiteY128" fmla="*/ 3847024 h 4347131"/>
                <a:gd name="connsiteX129" fmla="*/ 3852862 w 4215960"/>
                <a:gd name="connsiteY129" fmla="*/ 3798491 h 4347131"/>
                <a:gd name="connsiteX130" fmla="*/ 3835626 w 4215960"/>
                <a:gd name="connsiteY130" fmla="*/ 3709590 h 4347131"/>
                <a:gd name="connsiteX131" fmla="*/ 3912960 w 4215960"/>
                <a:gd name="connsiteY131" fmla="*/ 3576921 h 4347131"/>
                <a:gd name="connsiteX132" fmla="*/ 4205514 w 4215960"/>
                <a:gd name="connsiteY132" fmla="*/ 3243773 h 4347131"/>
                <a:gd name="connsiteX133" fmla="*/ 4124097 w 4215960"/>
                <a:gd name="connsiteY133" fmla="*/ 3234701 h 4347131"/>
                <a:gd name="connsiteX134" fmla="*/ 4128634 w 4215960"/>
                <a:gd name="connsiteY134" fmla="*/ 3142853 h 4347131"/>
                <a:gd name="connsiteX135" fmla="*/ 4079647 w 4215960"/>
                <a:gd name="connsiteY135" fmla="*/ 3117681 h 4347131"/>
                <a:gd name="connsiteX136" fmla="*/ 3995510 w 4215960"/>
                <a:gd name="connsiteY136" fmla="*/ 3149203 h 4347131"/>
                <a:gd name="connsiteX137" fmla="*/ 3958771 w 4215960"/>
                <a:gd name="connsiteY137" fmla="*/ 3112918 h 4347131"/>
                <a:gd name="connsiteX138" fmla="*/ 4003448 w 4215960"/>
                <a:gd name="connsiteY138" fmla="*/ 3090013 h 4347131"/>
                <a:gd name="connsiteX139" fmla="*/ 3874181 w 4215960"/>
                <a:gd name="connsiteY139" fmla="*/ 2876834 h 4347131"/>
                <a:gd name="connsiteX140" fmla="*/ 3889147 w 4215960"/>
                <a:gd name="connsiteY140" fmla="*/ 2846671 h 4347131"/>
                <a:gd name="connsiteX141" fmla="*/ 3865562 w 4215960"/>
                <a:gd name="connsiteY141" fmla="*/ 2731011 h 4347131"/>
                <a:gd name="connsiteX142" fmla="*/ 3706813 w 4215960"/>
                <a:gd name="connsiteY142" fmla="*/ 2720125 h 4347131"/>
                <a:gd name="connsiteX143" fmla="*/ 3673475 w 4215960"/>
                <a:gd name="connsiteY143" fmla="*/ 2768883 h 4347131"/>
                <a:gd name="connsiteX144" fmla="*/ 3584575 w 4215960"/>
                <a:gd name="connsiteY144" fmla="*/ 2783399 h 4347131"/>
                <a:gd name="connsiteX145" fmla="*/ 3590925 w 4215960"/>
                <a:gd name="connsiteY145" fmla="*/ 2761400 h 4347131"/>
                <a:gd name="connsiteX146" fmla="*/ 3537403 w 4215960"/>
                <a:gd name="connsiteY146" fmla="*/ 2745299 h 4347131"/>
                <a:gd name="connsiteX147" fmla="*/ 3512684 w 4215960"/>
                <a:gd name="connsiteY147" fmla="*/ 2580198 h 4347131"/>
                <a:gd name="connsiteX148" fmla="*/ 3232377 w 4215960"/>
                <a:gd name="connsiteY148" fmla="*/ 2513523 h 4347131"/>
                <a:gd name="connsiteX149" fmla="*/ 3096078 w 4215960"/>
                <a:gd name="connsiteY149" fmla="*/ 2556839 h 4347131"/>
                <a:gd name="connsiteX150" fmla="*/ 2964089 w 4215960"/>
                <a:gd name="connsiteY150" fmla="*/ 2549355 h 4347131"/>
                <a:gd name="connsiteX151" fmla="*/ 2831646 w 4215960"/>
                <a:gd name="connsiteY151" fmla="*/ 2438457 h 4347131"/>
                <a:gd name="connsiteX152" fmla="*/ 2618468 w 4215960"/>
                <a:gd name="connsiteY152" fmla="*/ 2135244 h 4347131"/>
                <a:gd name="connsiteX153" fmla="*/ 2220006 w 4215960"/>
                <a:gd name="connsiteY153" fmla="*/ 1995771 h 4347131"/>
                <a:gd name="connsiteX154" fmla="*/ 1983468 w 4215960"/>
                <a:gd name="connsiteY154" fmla="*/ 1682807 h 4347131"/>
                <a:gd name="connsiteX155" fmla="*/ 2017259 w 4215960"/>
                <a:gd name="connsiteY155" fmla="*/ 1657861 h 4347131"/>
                <a:gd name="connsiteX156" fmla="*/ 2076903 w 4215960"/>
                <a:gd name="connsiteY156" fmla="*/ 1740864 h 4347131"/>
                <a:gd name="connsiteX157" fmla="*/ 2097087 w 4215960"/>
                <a:gd name="connsiteY157" fmla="*/ 1723401 h 4347131"/>
                <a:gd name="connsiteX158" fmla="*/ 2140177 w 4215960"/>
                <a:gd name="connsiteY158" fmla="*/ 1754245 h 4347131"/>
                <a:gd name="connsiteX159" fmla="*/ 2228850 w 4215960"/>
                <a:gd name="connsiteY159" fmla="*/ 1700496 h 4347131"/>
                <a:gd name="connsiteX160" fmla="*/ 2244952 w 4215960"/>
                <a:gd name="connsiteY160" fmla="*/ 1680086 h 4347131"/>
                <a:gd name="connsiteX161" fmla="*/ 2303235 w 4215960"/>
                <a:gd name="connsiteY161" fmla="*/ 1680312 h 4347131"/>
                <a:gd name="connsiteX162" fmla="*/ 2319338 w 4215960"/>
                <a:gd name="connsiteY162" fmla="*/ 1647202 h 4347131"/>
                <a:gd name="connsiteX163" fmla="*/ 2300514 w 4215960"/>
                <a:gd name="connsiteY163" fmla="*/ 1621575 h 4347131"/>
                <a:gd name="connsiteX164" fmla="*/ 2233386 w 4215960"/>
                <a:gd name="connsiteY164" fmla="*/ 1641532 h 4347131"/>
                <a:gd name="connsiteX165" fmla="*/ 2211614 w 4215960"/>
                <a:gd name="connsiteY165" fmla="*/ 1588011 h 4347131"/>
                <a:gd name="connsiteX166" fmla="*/ 2232932 w 4215960"/>
                <a:gd name="connsiteY166" fmla="*/ 1558301 h 4347131"/>
                <a:gd name="connsiteX167" fmla="*/ 2176462 w 4215960"/>
                <a:gd name="connsiteY167" fmla="*/ 1454887 h 4347131"/>
                <a:gd name="connsiteX168" fmla="*/ 2127931 w 4215960"/>
                <a:gd name="connsiteY168" fmla="*/ 1493668 h 4347131"/>
                <a:gd name="connsiteX169" fmla="*/ 2038576 w 4215960"/>
                <a:gd name="connsiteY169" fmla="*/ 1439012 h 4347131"/>
                <a:gd name="connsiteX170" fmla="*/ 2090510 w 4215960"/>
                <a:gd name="connsiteY170" fmla="*/ 1346483 h 4347131"/>
                <a:gd name="connsiteX171" fmla="*/ 2047648 w 4215960"/>
                <a:gd name="connsiteY171" fmla="*/ 1225380 h 4347131"/>
                <a:gd name="connsiteX172" fmla="*/ 2062389 w 4215960"/>
                <a:gd name="connsiteY172" fmla="*/ 1101328 h 4347131"/>
                <a:gd name="connsiteX173" fmla="*/ 2157639 w 4215960"/>
                <a:gd name="connsiteY173" fmla="*/ 1027623 h 4347131"/>
                <a:gd name="connsiteX174" fmla="*/ 2262868 w 4215960"/>
                <a:gd name="connsiteY174" fmla="*/ 1005171 h 4347131"/>
                <a:gd name="connsiteX175" fmla="*/ 2199821 w 4215960"/>
                <a:gd name="connsiteY175" fmla="*/ 915364 h 4347131"/>
                <a:gd name="connsiteX176" fmla="*/ 2182585 w 4215960"/>
                <a:gd name="connsiteY176" fmla="*/ 960041 h 4347131"/>
                <a:gd name="connsiteX177" fmla="*/ 2139270 w 4215960"/>
                <a:gd name="connsiteY177" fmla="*/ 912870 h 4347131"/>
                <a:gd name="connsiteX178" fmla="*/ 2160588 w 4215960"/>
                <a:gd name="connsiteY178" fmla="*/ 827598 h 4347131"/>
                <a:gd name="connsiteX179" fmla="*/ 2233612 w 4215960"/>
                <a:gd name="connsiteY179" fmla="*/ 730307 h 4347131"/>
                <a:gd name="connsiteX180" fmla="*/ 2216603 w 4215960"/>
                <a:gd name="connsiteY180" fmla="*/ 623718 h 4347131"/>
                <a:gd name="connsiteX181" fmla="*/ 2045381 w 4215960"/>
                <a:gd name="connsiteY181" fmla="*/ 633469 h 4347131"/>
                <a:gd name="connsiteX182" fmla="*/ 2026103 w 4215960"/>
                <a:gd name="connsiteY182" fmla="*/ 676106 h 4347131"/>
                <a:gd name="connsiteX183" fmla="*/ 1993900 w 4215960"/>
                <a:gd name="connsiteY183" fmla="*/ 608523 h 4347131"/>
                <a:gd name="connsiteX184" fmla="*/ 1964190 w 4215960"/>
                <a:gd name="connsiteY184" fmla="*/ 648891 h 4347131"/>
                <a:gd name="connsiteX185" fmla="*/ 1778681 w 4215960"/>
                <a:gd name="connsiteY185" fmla="*/ 682455 h 4347131"/>
                <a:gd name="connsiteX0" fmla="*/ 1778681 w 4215960"/>
                <a:gd name="connsiteY0" fmla="*/ 697894 h 4362570"/>
                <a:gd name="connsiteX1" fmla="*/ 1452562 w 4215960"/>
                <a:gd name="connsiteY1" fmla="*/ 540051 h 4362570"/>
                <a:gd name="connsiteX2" fmla="*/ 1492474 w 4215960"/>
                <a:gd name="connsiteY2" fmla="*/ 390146 h 4362570"/>
                <a:gd name="connsiteX3" fmla="*/ 1438500 w 4215960"/>
                <a:gd name="connsiteY3" fmla="*/ 380621 h 4362570"/>
                <a:gd name="connsiteX4" fmla="*/ 1435325 w 4215960"/>
                <a:gd name="connsiteY4" fmla="*/ 352047 h 4362570"/>
                <a:gd name="connsiteX5" fmla="*/ 1479775 w 4215960"/>
                <a:gd name="connsiteY5" fmla="*/ 359984 h 4362570"/>
                <a:gd name="connsiteX6" fmla="*/ 1422625 w 4215960"/>
                <a:gd name="connsiteY6" fmla="*/ 272671 h 4362570"/>
                <a:gd name="connsiteX7" fmla="*/ 1433737 w 4215960"/>
                <a:gd name="connsiteY7" fmla="*/ 312359 h 4362570"/>
                <a:gd name="connsiteX8" fmla="*/ 1381349 w 4215960"/>
                <a:gd name="connsiteY8" fmla="*/ 277434 h 4362570"/>
                <a:gd name="connsiteX9" fmla="*/ 1401987 w 4215960"/>
                <a:gd name="connsiteY9" fmla="*/ 244097 h 4362570"/>
                <a:gd name="connsiteX10" fmla="*/ 1367062 w 4215960"/>
                <a:gd name="connsiteY10" fmla="*/ 182186 h 4362570"/>
                <a:gd name="connsiteX11" fmla="*/ 1400399 w 4215960"/>
                <a:gd name="connsiteY11" fmla="*/ 183775 h 4362570"/>
                <a:gd name="connsiteX12" fmla="*/ 1357537 w 4215960"/>
                <a:gd name="connsiteY12" fmla="*/ 90112 h 4362570"/>
                <a:gd name="connsiteX13" fmla="*/ 1332138 w 4215960"/>
                <a:gd name="connsiteY13" fmla="*/ 88524 h 4362570"/>
                <a:gd name="connsiteX14" fmla="*/ 1321025 w 4215960"/>
                <a:gd name="connsiteY14" fmla="*/ 40899 h 4362570"/>
                <a:gd name="connsiteX15" fmla="*/ 1313087 w 4215960"/>
                <a:gd name="connsiteY15" fmla="*/ 39312 h 4362570"/>
                <a:gd name="connsiteX16" fmla="*/ 1135287 w 4215960"/>
                <a:gd name="connsiteY16" fmla="*/ 552071 h 4362570"/>
                <a:gd name="connsiteX17" fmla="*/ 868587 w 4215960"/>
                <a:gd name="connsiteY17" fmla="*/ 585408 h 4362570"/>
                <a:gd name="connsiteX18" fmla="*/ 362857 w 4215960"/>
                <a:gd name="connsiteY18" fmla="*/ 786567 h 4362570"/>
                <a:gd name="connsiteX19" fmla="*/ 312057 w 4215960"/>
                <a:gd name="connsiteY19" fmla="*/ 801082 h 4362570"/>
                <a:gd name="connsiteX20" fmla="*/ 239485 w 4215960"/>
                <a:gd name="connsiteY20" fmla="*/ 851882 h 4362570"/>
                <a:gd name="connsiteX21" fmla="*/ 210457 w 4215960"/>
                <a:gd name="connsiteY21" fmla="*/ 859139 h 4362570"/>
                <a:gd name="connsiteX22" fmla="*/ 159657 w 4215960"/>
                <a:gd name="connsiteY22" fmla="*/ 888167 h 4362570"/>
                <a:gd name="connsiteX23" fmla="*/ 130628 w 4215960"/>
                <a:gd name="connsiteY23" fmla="*/ 917196 h 4362570"/>
                <a:gd name="connsiteX24" fmla="*/ 108857 w 4215960"/>
                <a:gd name="connsiteY24" fmla="*/ 938967 h 4362570"/>
                <a:gd name="connsiteX25" fmla="*/ 94343 w 4215960"/>
                <a:gd name="connsiteY25" fmla="*/ 953482 h 4362570"/>
                <a:gd name="connsiteX26" fmla="*/ 43543 w 4215960"/>
                <a:gd name="connsiteY26" fmla="*/ 1033310 h 4362570"/>
                <a:gd name="connsiteX27" fmla="*/ 14514 w 4215960"/>
                <a:gd name="connsiteY27" fmla="*/ 1113139 h 4362570"/>
                <a:gd name="connsiteX28" fmla="*/ 0 w 4215960"/>
                <a:gd name="connsiteY28" fmla="*/ 1171196 h 4362570"/>
                <a:gd name="connsiteX29" fmla="*/ 7257 w 4215960"/>
                <a:gd name="connsiteY29" fmla="*/ 2143653 h 4362570"/>
                <a:gd name="connsiteX30" fmla="*/ 29028 w 4215960"/>
                <a:gd name="connsiteY30" fmla="*/ 2245253 h 4362570"/>
                <a:gd name="connsiteX31" fmla="*/ 43543 w 4215960"/>
                <a:gd name="connsiteY31" fmla="*/ 2281539 h 4362570"/>
                <a:gd name="connsiteX32" fmla="*/ 58057 w 4215960"/>
                <a:gd name="connsiteY32" fmla="*/ 2346853 h 4362570"/>
                <a:gd name="connsiteX33" fmla="*/ 79828 w 4215960"/>
                <a:gd name="connsiteY33" fmla="*/ 2397653 h 4362570"/>
                <a:gd name="connsiteX34" fmla="*/ 116114 w 4215960"/>
                <a:gd name="connsiteY34" fmla="*/ 2513767 h 4362570"/>
                <a:gd name="connsiteX35" fmla="*/ 137885 w 4215960"/>
                <a:gd name="connsiteY35" fmla="*/ 2579082 h 4362570"/>
                <a:gd name="connsiteX36" fmla="*/ 145143 w 4215960"/>
                <a:gd name="connsiteY36" fmla="*/ 2600853 h 4362570"/>
                <a:gd name="connsiteX37" fmla="*/ 166914 w 4215960"/>
                <a:gd name="connsiteY37" fmla="*/ 2644396 h 4362570"/>
                <a:gd name="connsiteX38" fmla="*/ 188685 w 4215960"/>
                <a:gd name="connsiteY38" fmla="*/ 2695196 h 4362570"/>
                <a:gd name="connsiteX39" fmla="*/ 195943 w 4215960"/>
                <a:gd name="connsiteY39" fmla="*/ 2724225 h 4362570"/>
                <a:gd name="connsiteX40" fmla="*/ 232228 w 4215960"/>
                <a:gd name="connsiteY40" fmla="*/ 2775025 h 4362570"/>
                <a:gd name="connsiteX41" fmla="*/ 254000 w 4215960"/>
                <a:gd name="connsiteY41" fmla="*/ 2833082 h 4362570"/>
                <a:gd name="connsiteX42" fmla="*/ 275771 w 4215960"/>
                <a:gd name="connsiteY42" fmla="*/ 2854853 h 4362570"/>
                <a:gd name="connsiteX43" fmla="*/ 312057 w 4215960"/>
                <a:gd name="connsiteY43" fmla="*/ 2927425 h 4362570"/>
                <a:gd name="connsiteX44" fmla="*/ 348343 w 4215960"/>
                <a:gd name="connsiteY44" fmla="*/ 2978225 h 4362570"/>
                <a:gd name="connsiteX45" fmla="*/ 355600 w 4215960"/>
                <a:gd name="connsiteY45" fmla="*/ 2999996 h 4362570"/>
                <a:gd name="connsiteX46" fmla="*/ 406400 w 4215960"/>
                <a:gd name="connsiteY46" fmla="*/ 3065310 h 4362570"/>
                <a:gd name="connsiteX47" fmla="*/ 435428 w 4215960"/>
                <a:gd name="connsiteY47" fmla="*/ 3130625 h 4362570"/>
                <a:gd name="connsiteX48" fmla="*/ 457200 w 4215960"/>
                <a:gd name="connsiteY48" fmla="*/ 3159653 h 4362570"/>
                <a:gd name="connsiteX49" fmla="*/ 471714 w 4215960"/>
                <a:gd name="connsiteY49" fmla="*/ 3217710 h 4362570"/>
                <a:gd name="connsiteX50" fmla="*/ 478971 w 4215960"/>
                <a:gd name="connsiteY50" fmla="*/ 3239482 h 4362570"/>
                <a:gd name="connsiteX51" fmla="*/ 486228 w 4215960"/>
                <a:gd name="connsiteY51" fmla="*/ 3268510 h 4362570"/>
                <a:gd name="connsiteX52" fmla="*/ 493485 w 4215960"/>
                <a:gd name="connsiteY52" fmla="*/ 3333825 h 4362570"/>
                <a:gd name="connsiteX53" fmla="*/ 515257 w 4215960"/>
                <a:gd name="connsiteY53" fmla="*/ 3391882 h 4362570"/>
                <a:gd name="connsiteX54" fmla="*/ 544285 w 4215960"/>
                <a:gd name="connsiteY54" fmla="*/ 3435425 h 4362570"/>
                <a:gd name="connsiteX55" fmla="*/ 573314 w 4215960"/>
                <a:gd name="connsiteY55" fmla="*/ 3486225 h 4362570"/>
                <a:gd name="connsiteX56" fmla="*/ 602343 w 4215960"/>
                <a:gd name="connsiteY56" fmla="*/ 3507996 h 4362570"/>
                <a:gd name="connsiteX57" fmla="*/ 645885 w 4215960"/>
                <a:gd name="connsiteY57" fmla="*/ 3551539 h 4362570"/>
                <a:gd name="connsiteX58" fmla="*/ 674914 w 4215960"/>
                <a:gd name="connsiteY58" fmla="*/ 3573310 h 4362570"/>
                <a:gd name="connsiteX59" fmla="*/ 711200 w 4215960"/>
                <a:gd name="connsiteY59" fmla="*/ 3616853 h 4362570"/>
                <a:gd name="connsiteX60" fmla="*/ 740228 w 4215960"/>
                <a:gd name="connsiteY60" fmla="*/ 3638625 h 4362570"/>
                <a:gd name="connsiteX61" fmla="*/ 812800 w 4215960"/>
                <a:gd name="connsiteY61" fmla="*/ 3703939 h 4362570"/>
                <a:gd name="connsiteX62" fmla="*/ 849085 w 4215960"/>
                <a:gd name="connsiteY62" fmla="*/ 3747482 h 4362570"/>
                <a:gd name="connsiteX63" fmla="*/ 870857 w 4215960"/>
                <a:gd name="connsiteY63" fmla="*/ 3761996 h 4362570"/>
                <a:gd name="connsiteX64" fmla="*/ 907143 w 4215960"/>
                <a:gd name="connsiteY64" fmla="*/ 3805539 h 4362570"/>
                <a:gd name="connsiteX65" fmla="*/ 936171 w 4215960"/>
                <a:gd name="connsiteY65" fmla="*/ 3827310 h 4362570"/>
                <a:gd name="connsiteX66" fmla="*/ 1030514 w 4215960"/>
                <a:gd name="connsiteY66" fmla="*/ 3870853 h 4362570"/>
                <a:gd name="connsiteX67" fmla="*/ 1480457 w 4215960"/>
                <a:gd name="connsiteY67" fmla="*/ 3856339 h 4362570"/>
                <a:gd name="connsiteX68" fmla="*/ 1531257 w 4215960"/>
                <a:gd name="connsiteY68" fmla="*/ 3841825 h 4362570"/>
                <a:gd name="connsiteX69" fmla="*/ 1618343 w 4215960"/>
                <a:gd name="connsiteY69" fmla="*/ 3834567 h 4362570"/>
                <a:gd name="connsiteX70" fmla="*/ 1698171 w 4215960"/>
                <a:gd name="connsiteY70" fmla="*/ 3820053 h 4362570"/>
                <a:gd name="connsiteX71" fmla="*/ 1756228 w 4215960"/>
                <a:gd name="connsiteY71" fmla="*/ 3812796 h 4362570"/>
                <a:gd name="connsiteX72" fmla="*/ 1785257 w 4215960"/>
                <a:gd name="connsiteY72" fmla="*/ 3798282 h 4362570"/>
                <a:gd name="connsiteX73" fmla="*/ 1850571 w 4215960"/>
                <a:gd name="connsiteY73" fmla="*/ 3776510 h 4362570"/>
                <a:gd name="connsiteX74" fmla="*/ 1886857 w 4215960"/>
                <a:gd name="connsiteY74" fmla="*/ 3761996 h 4362570"/>
                <a:gd name="connsiteX75" fmla="*/ 1988457 w 4215960"/>
                <a:gd name="connsiteY75" fmla="*/ 3747482 h 4362570"/>
                <a:gd name="connsiteX76" fmla="*/ 2017485 w 4215960"/>
                <a:gd name="connsiteY76" fmla="*/ 3740225 h 4362570"/>
                <a:gd name="connsiteX77" fmla="*/ 2637971 w 4215960"/>
                <a:gd name="connsiteY77" fmla="*/ 4086979 h 4362570"/>
                <a:gd name="connsiteX78" fmla="*/ 2724375 w 4215960"/>
                <a:gd name="connsiteY78" fmla="*/ 4273169 h 4362570"/>
                <a:gd name="connsiteX79" fmla="*/ 2784700 w 4215960"/>
                <a:gd name="connsiteY79" fmla="*/ 4331907 h 4362570"/>
                <a:gd name="connsiteX80" fmla="*/ 2795812 w 4215960"/>
                <a:gd name="connsiteY80" fmla="*/ 4301744 h 4362570"/>
                <a:gd name="connsiteX81" fmla="*/ 2841850 w 4215960"/>
                <a:gd name="connsiteY81" fmla="*/ 4274756 h 4362570"/>
                <a:gd name="connsiteX82" fmla="*/ 2892650 w 4215960"/>
                <a:gd name="connsiteY82" fmla="*/ 4347782 h 4362570"/>
                <a:gd name="connsiteX83" fmla="*/ 2941863 w 4215960"/>
                <a:gd name="connsiteY83" fmla="*/ 4350957 h 4362570"/>
                <a:gd name="connsiteX84" fmla="*/ 2897412 w 4215960"/>
                <a:gd name="connsiteY84" fmla="*/ 4257295 h 4362570"/>
                <a:gd name="connsiteX85" fmla="*/ 2854550 w 4215960"/>
                <a:gd name="connsiteY85" fmla="*/ 4189032 h 4362570"/>
                <a:gd name="connsiteX86" fmla="*/ 2897413 w 4215960"/>
                <a:gd name="connsiteY86" fmla="*/ 4173156 h 4362570"/>
                <a:gd name="connsiteX87" fmla="*/ 2878362 w 4215960"/>
                <a:gd name="connsiteY87" fmla="*/ 4131882 h 4362570"/>
                <a:gd name="connsiteX88" fmla="*/ 2930750 w 4215960"/>
                <a:gd name="connsiteY88" fmla="*/ 4141407 h 4362570"/>
                <a:gd name="connsiteX89" fmla="*/ 2910113 w 4215960"/>
                <a:gd name="connsiteY89" fmla="*/ 4108069 h 4362570"/>
                <a:gd name="connsiteX90" fmla="*/ 2931432 w 4215960"/>
                <a:gd name="connsiteY90" fmla="*/ 4091515 h 4362570"/>
                <a:gd name="connsiteX91" fmla="*/ 3052535 w 4215960"/>
                <a:gd name="connsiteY91" fmla="*/ 4176788 h 4362570"/>
                <a:gd name="connsiteX92" fmla="*/ 3087912 w 4215960"/>
                <a:gd name="connsiteY92" fmla="*/ 4163631 h 4362570"/>
                <a:gd name="connsiteX93" fmla="*/ 3140299 w 4215960"/>
                <a:gd name="connsiteY93" fmla="*/ 4228720 h 4362570"/>
                <a:gd name="connsiteX94" fmla="*/ 3160937 w 4215960"/>
                <a:gd name="connsiteY94" fmla="*/ 4287457 h 4362570"/>
                <a:gd name="connsiteX95" fmla="*/ 3268887 w 4215960"/>
                <a:gd name="connsiteY95" fmla="*/ 4306506 h 4362570"/>
                <a:gd name="connsiteX96" fmla="*/ 3208563 w 4215960"/>
                <a:gd name="connsiteY96" fmla="*/ 4239831 h 4362570"/>
                <a:gd name="connsiteX97" fmla="*/ 3205387 w 4215960"/>
                <a:gd name="connsiteY97" fmla="*/ 4171569 h 4362570"/>
                <a:gd name="connsiteX98" fmla="*/ 3259362 w 4215960"/>
                <a:gd name="connsiteY98" fmla="*/ 4227132 h 4362570"/>
                <a:gd name="connsiteX99" fmla="*/ 3308575 w 4215960"/>
                <a:gd name="connsiteY99" fmla="*/ 4231894 h 4362570"/>
                <a:gd name="connsiteX100" fmla="*/ 3302225 w 4215960"/>
                <a:gd name="connsiteY100" fmla="*/ 4182682 h 4362570"/>
                <a:gd name="connsiteX101" fmla="*/ 3362550 w 4215960"/>
                <a:gd name="connsiteY101" fmla="*/ 4187444 h 4362570"/>
                <a:gd name="connsiteX102" fmla="*/ 3424462 w 4215960"/>
                <a:gd name="connsiteY102" fmla="*/ 4230306 h 4362570"/>
                <a:gd name="connsiteX103" fmla="*/ 3456212 w 4215960"/>
                <a:gd name="connsiteY103" fmla="*/ 4217607 h 4362570"/>
                <a:gd name="connsiteX104" fmla="*/ 3449863 w 4215960"/>
                <a:gd name="connsiteY104" fmla="*/ 4182682 h 4362570"/>
                <a:gd name="connsiteX105" fmla="*/ 3491138 w 4215960"/>
                <a:gd name="connsiteY105" fmla="*/ 4158870 h 4362570"/>
                <a:gd name="connsiteX106" fmla="*/ 3575275 w 4215960"/>
                <a:gd name="connsiteY106" fmla="*/ 4216020 h 4362570"/>
                <a:gd name="connsiteX107" fmla="*/ 3592738 w 4215960"/>
                <a:gd name="connsiteY107" fmla="*/ 4114422 h 4362570"/>
                <a:gd name="connsiteX108" fmla="*/ 3567338 w 4215960"/>
                <a:gd name="connsiteY108" fmla="*/ 4092196 h 4362570"/>
                <a:gd name="connsiteX109" fmla="*/ 3494312 w 4215960"/>
                <a:gd name="connsiteY109" fmla="*/ 4049333 h 4362570"/>
                <a:gd name="connsiteX110" fmla="*/ 3516537 w 4215960"/>
                <a:gd name="connsiteY110" fmla="*/ 4023934 h 4362570"/>
                <a:gd name="connsiteX111" fmla="*/ 3537175 w 4215960"/>
                <a:gd name="connsiteY111" fmla="*/ 4001708 h 4362570"/>
                <a:gd name="connsiteX112" fmla="*/ 3591150 w 4215960"/>
                <a:gd name="connsiteY112" fmla="*/ 4033459 h 4362570"/>
                <a:gd name="connsiteX113" fmla="*/ 3597500 w 4215960"/>
                <a:gd name="connsiteY113" fmla="*/ 3989009 h 4362570"/>
                <a:gd name="connsiteX114" fmla="*/ 3541937 w 4215960"/>
                <a:gd name="connsiteY114" fmla="*/ 3965196 h 4362570"/>
                <a:gd name="connsiteX115" fmla="*/ 3540350 w 4215960"/>
                <a:gd name="connsiteY115" fmla="*/ 3955672 h 4362570"/>
                <a:gd name="connsiteX116" fmla="*/ 3527649 w 4215960"/>
                <a:gd name="connsiteY116" fmla="*/ 3917573 h 4362570"/>
                <a:gd name="connsiteX117" fmla="*/ 3533999 w 4215960"/>
                <a:gd name="connsiteY117" fmla="*/ 3869947 h 4362570"/>
                <a:gd name="connsiteX118" fmla="*/ 3545112 w 4215960"/>
                <a:gd name="connsiteY118" fmla="*/ 3814384 h 4362570"/>
                <a:gd name="connsiteX119" fmla="*/ 3507012 w 4215960"/>
                <a:gd name="connsiteY119" fmla="*/ 3784222 h 4362570"/>
                <a:gd name="connsiteX120" fmla="*/ 3540349 w 4215960"/>
                <a:gd name="connsiteY120" fmla="*/ 3774697 h 4362570"/>
                <a:gd name="connsiteX121" fmla="*/ 3518124 w 4215960"/>
                <a:gd name="connsiteY121" fmla="*/ 3738184 h 4362570"/>
                <a:gd name="connsiteX122" fmla="*/ 3556225 w 4215960"/>
                <a:gd name="connsiteY122" fmla="*/ 3733423 h 4362570"/>
                <a:gd name="connsiteX123" fmla="*/ 3562574 w 4215960"/>
                <a:gd name="connsiteY123" fmla="*/ 3700084 h 4362570"/>
                <a:gd name="connsiteX124" fmla="*/ 3624488 w 4215960"/>
                <a:gd name="connsiteY124" fmla="*/ 3709611 h 4362570"/>
                <a:gd name="connsiteX125" fmla="*/ 3657601 w 4215960"/>
                <a:gd name="connsiteY125" fmla="*/ 3724803 h 4362570"/>
                <a:gd name="connsiteX126" fmla="*/ 3623808 w 4215960"/>
                <a:gd name="connsiteY126" fmla="*/ 3765851 h 4362570"/>
                <a:gd name="connsiteX127" fmla="*/ 3662816 w 4215960"/>
                <a:gd name="connsiteY127" fmla="*/ 3873347 h 4362570"/>
                <a:gd name="connsiteX128" fmla="*/ 3715203 w 4215960"/>
                <a:gd name="connsiteY128" fmla="*/ 3904645 h 4362570"/>
                <a:gd name="connsiteX129" fmla="*/ 3767137 w 4215960"/>
                <a:gd name="connsiteY129" fmla="*/ 3862463 h 4362570"/>
                <a:gd name="connsiteX130" fmla="*/ 3852862 w 4215960"/>
                <a:gd name="connsiteY130" fmla="*/ 3813930 h 4362570"/>
                <a:gd name="connsiteX131" fmla="*/ 3835626 w 4215960"/>
                <a:gd name="connsiteY131" fmla="*/ 3725029 h 4362570"/>
                <a:gd name="connsiteX132" fmla="*/ 3912960 w 4215960"/>
                <a:gd name="connsiteY132" fmla="*/ 3592360 h 4362570"/>
                <a:gd name="connsiteX133" fmla="*/ 4205514 w 4215960"/>
                <a:gd name="connsiteY133" fmla="*/ 3259212 h 4362570"/>
                <a:gd name="connsiteX134" fmla="*/ 4124097 w 4215960"/>
                <a:gd name="connsiteY134" fmla="*/ 3250140 h 4362570"/>
                <a:gd name="connsiteX135" fmla="*/ 4128634 w 4215960"/>
                <a:gd name="connsiteY135" fmla="*/ 3158292 h 4362570"/>
                <a:gd name="connsiteX136" fmla="*/ 4079647 w 4215960"/>
                <a:gd name="connsiteY136" fmla="*/ 3133120 h 4362570"/>
                <a:gd name="connsiteX137" fmla="*/ 3995510 w 4215960"/>
                <a:gd name="connsiteY137" fmla="*/ 3164642 h 4362570"/>
                <a:gd name="connsiteX138" fmla="*/ 3958771 w 4215960"/>
                <a:gd name="connsiteY138" fmla="*/ 3128357 h 4362570"/>
                <a:gd name="connsiteX139" fmla="*/ 4003448 w 4215960"/>
                <a:gd name="connsiteY139" fmla="*/ 3105452 h 4362570"/>
                <a:gd name="connsiteX140" fmla="*/ 3874181 w 4215960"/>
                <a:gd name="connsiteY140" fmla="*/ 2892273 h 4362570"/>
                <a:gd name="connsiteX141" fmla="*/ 3889147 w 4215960"/>
                <a:gd name="connsiteY141" fmla="*/ 2862110 h 4362570"/>
                <a:gd name="connsiteX142" fmla="*/ 3865562 w 4215960"/>
                <a:gd name="connsiteY142" fmla="*/ 2746450 h 4362570"/>
                <a:gd name="connsiteX143" fmla="*/ 3706813 w 4215960"/>
                <a:gd name="connsiteY143" fmla="*/ 2735564 h 4362570"/>
                <a:gd name="connsiteX144" fmla="*/ 3673475 w 4215960"/>
                <a:gd name="connsiteY144" fmla="*/ 2784322 h 4362570"/>
                <a:gd name="connsiteX145" fmla="*/ 3584575 w 4215960"/>
                <a:gd name="connsiteY145" fmla="*/ 2798838 h 4362570"/>
                <a:gd name="connsiteX146" fmla="*/ 3590925 w 4215960"/>
                <a:gd name="connsiteY146" fmla="*/ 2776839 h 4362570"/>
                <a:gd name="connsiteX147" fmla="*/ 3537403 w 4215960"/>
                <a:gd name="connsiteY147" fmla="*/ 2760738 h 4362570"/>
                <a:gd name="connsiteX148" fmla="*/ 3512684 w 4215960"/>
                <a:gd name="connsiteY148" fmla="*/ 2595637 h 4362570"/>
                <a:gd name="connsiteX149" fmla="*/ 3232377 w 4215960"/>
                <a:gd name="connsiteY149" fmla="*/ 2528962 h 4362570"/>
                <a:gd name="connsiteX150" fmla="*/ 3096078 w 4215960"/>
                <a:gd name="connsiteY150" fmla="*/ 2572278 h 4362570"/>
                <a:gd name="connsiteX151" fmla="*/ 2964089 w 4215960"/>
                <a:gd name="connsiteY151" fmla="*/ 2564794 h 4362570"/>
                <a:gd name="connsiteX152" fmla="*/ 2831646 w 4215960"/>
                <a:gd name="connsiteY152" fmla="*/ 2453896 h 4362570"/>
                <a:gd name="connsiteX153" fmla="*/ 2618468 w 4215960"/>
                <a:gd name="connsiteY153" fmla="*/ 2150683 h 4362570"/>
                <a:gd name="connsiteX154" fmla="*/ 2220006 w 4215960"/>
                <a:gd name="connsiteY154" fmla="*/ 2011210 h 4362570"/>
                <a:gd name="connsiteX155" fmla="*/ 1983468 w 4215960"/>
                <a:gd name="connsiteY155" fmla="*/ 1698246 h 4362570"/>
                <a:gd name="connsiteX156" fmla="*/ 2017259 w 4215960"/>
                <a:gd name="connsiteY156" fmla="*/ 1673300 h 4362570"/>
                <a:gd name="connsiteX157" fmla="*/ 2076903 w 4215960"/>
                <a:gd name="connsiteY157" fmla="*/ 1756303 h 4362570"/>
                <a:gd name="connsiteX158" fmla="*/ 2097087 w 4215960"/>
                <a:gd name="connsiteY158" fmla="*/ 1738840 h 4362570"/>
                <a:gd name="connsiteX159" fmla="*/ 2140177 w 4215960"/>
                <a:gd name="connsiteY159" fmla="*/ 1769684 h 4362570"/>
                <a:gd name="connsiteX160" fmla="*/ 2228850 w 4215960"/>
                <a:gd name="connsiteY160" fmla="*/ 1715935 h 4362570"/>
                <a:gd name="connsiteX161" fmla="*/ 2244952 w 4215960"/>
                <a:gd name="connsiteY161" fmla="*/ 1695525 h 4362570"/>
                <a:gd name="connsiteX162" fmla="*/ 2303235 w 4215960"/>
                <a:gd name="connsiteY162" fmla="*/ 1695751 h 4362570"/>
                <a:gd name="connsiteX163" fmla="*/ 2319338 w 4215960"/>
                <a:gd name="connsiteY163" fmla="*/ 1662641 h 4362570"/>
                <a:gd name="connsiteX164" fmla="*/ 2300514 w 4215960"/>
                <a:gd name="connsiteY164" fmla="*/ 1637014 h 4362570"/>
                <a:gd name="connsiteX165" fmla="*/ 2233386 w 4215960"/>
                <a:gd name="connsiteY165" fmla="*/ 1656971 h 4362570"/>
                <a:gd name="connsiteX166" fmla="*/ 2211614 w 4215960"/>
                <a:gd name="connsiteY166" fmla="*/ 1603450 h 4362570"/>
                <a:gd name="connsiteX167" fmla="*/ 2232932 w 4215960"/>
                <a:gd name="connsiteY167" fmla="*/ 1573740 h 4362570"/>
                <a:gd name="connsiteX168" fmla="*/ 2176462 w 4215960"/>
                <a:gd name="connsiteY168" fmla="*/ 1470326 h 4362570"/>
                <a:gd name="connsiteX169" fmla="*/ 2127931 w 4215960"/>
                <a:gd name="connsiteY169" fmla="*/ 1509107 h 4362570"/>
                <a:gd name="connsiteX170" fmla="*/ 2038576 w 4215960"/>
                <a:gd name="connsiteY170" fmla="*/ 1454451 h 4362570"/>
                <a:gd name="connsiteX171" fmla="*/ 2090510 w 4215960"/>
                <a:gd name="connsiteY171" fmla="*/ 1361922 h 4362570"/>
                <a:gd name="connsiteX172" fmla="*/ 2047648 w 4215960"/>
                <a:gd name="connsiteY172" fmla="*/ 1240819 h 4362570"/>
                <a:gd name="connsiteX173" fmla="*/ 2062389 w 4215960"/>
                <a:gd name="connsiteY173" fmla="*/ 1116767 h 4362570"/>
                <a:gd name="connsiteX174" fmla="*/ 2157639 w 4215960"/>
                <a:gd name="connsiteY174" fmla="*/ 1043062 h 4362570"/>
                <a:gd name="connsiteX175" fmla="*/ 2262868 w 4215960"/>
                <a:gd name="connsiteY175" fmla="*/ 1020610 h 4362570"/>
                <a:gd name="connsiteX176" fmla="*/ 2199821 w 4215960"/>
                <a:gd name="connsiteY176" fmla="*/ 930803 h 4362570"/>
                <a:gd name="connsiteX177" fmla="*/ 2182585 w 4215960"/>
                <a:gd name="connsiteY177" fmla="*/ 975480 h 4362570"/>
                <a:gd name="connsiteX178" fmla="*/ 2139270 w 4215960"/>
                <a:gd name="connsiteY178" fmla="*/ 928309 h 4362570"/>
                <a:gd name="connsiteX179" fmla="*/ 2160588 w 4215960"/>
                <a:gd name="connsiteY179" fmla="*/ 843037 h 4362570"/>
                <a:gd name="connsiteX180" fmla="*/ 2233612 w 4215960"/>
                <a:gd name="connsiteY180" fmla="*/ 745746 h 4362570"/>
                <a:gd name="connsiteX181" fmla="*/ 2216603 w 4215960"/>
                <a:gd name="connsiteY181" fmla="*/ 639157 h 4362570"/>
                <a:gd name="connsiteX182" fmla="*/ 2045381 w 4215960"/>
                <a:gd name="connsiteY182" fmla="*/ 648908 h 4362570"/>
                <a:gd name="connsiteX183" fmla="*/ 2026103 w 4215960"/>
                <a:gd name="connsiteY183" fmla="*/ 691545 h 4362570"/>
                <a:gd name="connsiteX184" fmla="*/ 1993900 w 4215960"/>
                <a:gd name="connsiteY184" fmla="*/ 623962 h 4362570"/>
                <a:gd name="connsiteX185" fmla="*/ 1964190 w 4215960"/>
                <a:gd name="connsiteY185" fmla="*/ 664330 h 4362570"/>
                <a:gd name="connsiteX186" fmla="*/ 1778681 w 4215960"/>
                <a:gd name="connsiteY186" fmla="*/ 697894 h 4362570"/>
                <a:gd name="connsiteX0" fmla="*/ 1778681 w 4215960"/>
                <a:gd name="connsiteY0" fmla="*/ 709819 h 4374495"/>
                <a:gd name="connsiteX1" fmla="*/ 1452562 w 4215960"/>
                <a:gd name="connsiteY1" fmla="*/ 551976 h 4374495"/>
                <a:gd name="connsiteX2" fmla="*/ 1492474 w 4215960"/>
                <a:gd name="connsiteY2" fmla="*/ 402071 h 4374495"/>
                <a:gd name="connsiteX3" fmla="*/ 1438500 w 4215960"/>
                <a:gd name="connsiteY3" fmla="*/ 392546 h 4374495"/>
                <a:gd name="connsiteX4" fmla="*/ 1435325 w 4215960"/>
                <a:gd name="connsiteY4" fmla="*/ 363972 h 4374495"/>
                <a:gd name="connsiteX5" fmla="*/ 1479775 w 4215960"/>
                <a:gd name="connsiteY5" fmla="*/ 371909 h 4374495"/>
                <a:gd name="connsiteX6" fmla="*/ 1422625 w 4215960"/>
                <a:gd name="connsiteY6" fmla="*/ 284596 h 4374495"/>
                <a:gd name="connsiteX7" fmla="*/ 1433737 w 4215960"/>
                <a:gd name="connsiteY7" fmla="*/ 324284 h 4374495"/>
                <a:gd name="connsiteX8" fmla="*/ 1381349 w 4215960"/>
                <a:gd name="connsiteY8" fmla="*/ 289359 h 4374495"/>
                <a:gd name="connsiteX9" fmla="*/ 1401987 w 4215960"/>
                <a:gd name="connsiteY9" fmla="*/ 256022 h 4374495"/>
                <a:gd name="connsiteX10" fmla="*/ 1367062 w 4215960"/>
                <a:gd name="connsiteY10" fmla="*/ 194111 h 4374495"/>
                <a:gd name="connsiteX11" fmla="*/ 1400399 w 4215960"/>
                <a:gd name="connsiteY11" fmla="*/ 195700 h 4374495"/>
                <a:gd name="connsiteX12" fmla="*/ 1357537 w 4215960"/>
                <a:gd name="connsiteY12" fmla="*/ 102037 h 4374495"/>
                <a:gd name="connsiteX13" fmla="*/ 1332138 w 4215960"/>
                <a:gd name="connsiteY13" fmla="*/ 100449 h 4374495"/>
                <a:gd name="connsiteX14" fmla="*/ 1321025 w 4215960"/>
                <a:gd name="connsiteY14" fmla="*/ 52824 h 4374495"/>
                <a:gd name="connsiteX15" fmla="*/ 1352774 w 4215960"/>
                <a:gd name="connsiteY15" fmla="*/ 35362 h 4374495"/>
                <a:gd name="connsiteX16" fmla="*/ 1135287 w 4215960"/>
                <a:gd name="connsiteY16" fmla="*/ 563996 h 4374495"/>
                <a:gd name="connsiteX17" fmla="*/ 868587 w 4215960"/>
                <a:gd name="connsiteY17" fmla="*/ 597333 h 4374495"/>
                <a:gd name="connsiteX18" fmla="*/ 362857 w 4215960"/>
                <a:gd name="connsiteY18" fmla="*/ 798492 h 4374495"/>
                <a:gd name="connsiteX19" fmla="*/ 312057 w 4215960"/>
                <a:gd name="connsiteY19" fmla="*/ 813007 h 4374495"/>
                <a:gd name="connsiteX20" fmla="*/ 239485 w 4215960"/>
                <a:gd name="connsiteY20" fmla="*/ 863807 h 4374495"/>
                <a:gd name="connsiteX21" fmla="*/ 210457 w 4215960"/>
                <a:gd name="connsiteY21" fmla="*/ 871064 h 4374495"/>
                <a:gd name="connsiteX22" fmla="*/ 159657 w 4215960"/>
                <a:gd name="connsiteY22" fmla="*/ 900092 h 4374495"/>
                <a:gd name="connsiteX23" fmla="*/ 130628 w 4215960"/>
                <a:gd name="connsiteY23" fmla="*/ 929121 h 4374495"/>
                <a:gd name="connsiteX24" fmla="*/ 108857 w 4215960"/>
                <a:gd name="connsiteY24" fmla="*/ 950892 h 4374495"/>
                <a:gd name="connsiteX25" fmla="*/ 94343 w 4215960"/>
                <a:gd name="connsiteY25" fmla="*/ 965407 h 4374495"/>
                <a:gd name="connsiteX26" fmla="*/ 43543 w 4215960"/>
                <a:gd name="connsiteY26" fmla="*/ 1045235 h 4374495"/>
                <a:gd name="connsiteX27" fmla="*/ 14514 w 4215960"/>
                <a:gd name="connsiteY27" fmla="*/ 1125064 h 4374495"/>
                <a:gd name="connsiteX28" fmla="*/ 0 w 4215960"/>
                <a:gd name="connsiteY28" fmla="*/ 1183121 h 4374495"/>
                <a:gd name="connsiteX29" fmla="*/ 7257 w 4215960"/>
                <a:gd name="connsiteY29" fmla="*/ 2155578 h 4374495"/>
                <a:gd name="connsiteX30" fmla="*/ 29028 w 4215960"/>
                <a:gd name="connsiteY30" fmla="*/ 2257178 h 4374495"/>
                <a:gd name="connsiteX31" fmla="*/ 43543 w 4215960"/>
                <a:gd name="connsiteY31" fmla="*/ 2293464 h 4374495"/>
                <a:gd name="connsiteX32" fmla="*/ 58057 w 4215960"/>
                <a:gd name="connsiteY32" fmla="*/ 2358778 h 4374495"/>
                <a:gd name="connsiteX33" fmla="*/ 79828 w 4215960"/>
                <a:gd name="connsiteY33" fmla="*/ 2409578 h 4374495"/>
                <a:gd name="connsiteX34" fmla="*/ 116114 w 4215960"/>
                <a:gd name="connsiteY34" fmla="*/ 2525692 h 4374495"/>
                <a:gd name="connsiteX35" fmla="*/ 137885 w 4215960"/>
                <a:gd name="connsiteY35" fmla="*/ 2591007 h 4374495"/>
                <a:gd name="connsiteX36" fmla="*/ 145143 w 4215960"/>
                <a:gd name="connsiteY36" fmla="*/ 2612778 h 4374495"/>
                <a:gd name="connsiteX37" fmla="*/ 166914 w 4215960"/>
                <a:gd name="connsiteY37" fmla="*/ 2656321 h 4374495"/>
                <a:gd name="connsiteX38" fmla="*/ 188685 w 4215960"/>
                <a:gd name="connsiteY38" fmla="*/ 2707121 h 4374495"/>
                <a:gd name="connsiteX39" fmla="*/ 195943 w 4215960"/>
                <a:gd name="connsiteY39" fmla="*/ 2736150 h 4374495"/>
                <a:gd name="connsiteX40" fmla="*/ 232228 w 4215960"/>
                <a:gd name="connsiteY40" fmla="*/ 2786950 h 4374495"/>
                <a:gd name="connsiteX41" fmla="*/ 254000 w 4215960"/>
                <a:gd name="connsiteY41" fmla="*/ 2845007 h 4374495"/>
                <a:gd name="connsiteX42" fmla="*/ 275771 w 4215960"/>
                <a:gd name="connsiteY42" fmla="*/ 2866778 h 4374495"/>
                <a:gd name="connsiteX43" fmla="*/ 312057 w 4215960"/>
                <a:gd name="connsiteY43" fmla="*/ 2939350 h 4374495"/>
                <a:gd name="connsiteX44" fmla="*/ 348343 w 4215960"/>
                <a:gd name="connsiteY44" fmla="*/ 2990150 h 4374495"/>
                <a:gd name="connsiteX45" fmla="*/ 355600 w 4215960"/>
                <a:gd name="connsiteY45" fmla="*/ 3011921 h 4374495"/>
                <a:gd name="connsiteX46" fmla="*/ 406400 w 4215960"/>
                <a:gd name="connsiteY46" fmla="*/ 3077235 h 4374495"/>
                <a:gd name="connsiteX47" fmla="*/ 435428 w 4215960"/>
                <a:gd name="connsiteY47" fmla="*/ 3142550 h 4374495"/>
                <a:gd name="connsiteX48" fmla="*/ 457200 w 4215960"/>
                <a:gd name="connsiteY48" fmla="*/ 3171578 h 4374495"/>
                <a:gd name="connsiteX49" fmla="*/ 471714 w 4215960"/>
                <a:gd name="connsiteY49" fmla="*/ 3229635 h 4374495"/>
                <a:gd name="connsiteX50" fmla="*/ 478971 w 4215960"/>
                <a:gd name="connsiteY50" fmla="*/ 3251407 h 4374495"/>
                <a:gd name="connsiteX51" fmla="*/ 486228 w 4215960"/>
                <a:gd name="connsiteY51" fmla="*/ 3280435 h 4374495"/>
                <a:gd name="connsiteX52" fmla="*/ 493485 w 4215960"/>
                <a:gd name="connsiteY52" fmla="*/ 3345750 h 4374495"/>
                <a:gd name="connsiteX53" fmla="*/ 515257 w 4215960"/>
                <a:gd name="connsiteY53" fmla="*/ 3403807 h 4374495"/>
                <a:gd name="connsiteX54" fmla="*/ 544285 w 4215960"/>
                <a:gd name="connsiteY54" fmla="*/ 3447350 h 4374495"/>
                <a:gd name="connsiteX55" fmla="*/ 573314 w 4215960"/>
                <a:gd name="connsiteY55" fmla="*/ 3498150 h 4374495"/>
                <a:gd name="connsiteX56" fmla="*/ 602343 w 4215960"/>
                <a:gd name="connsiteY56" fmla="*/ 3519921 h 4374495"/>
                <a:gd name="connsiteX57" fmla="*/ 645885 w 4215960"/>
                <a:gd name="connsiteY57" fmla="*/ 3563464 h 4374495"/>
                <a:gd name="connsiteX58" fmla="*/ 674914 w 4215960"/>
                <a:gd name="connsiteY58" fmla="*/ 3585235 h 4374495"/>
                <a:gd name="connsiteX59" fmla="*/ 711200 w 4215960"/>
                <a:gd name="connsiteY59" fmla="*/ 3628778 h 4374495"/>
                <a:gd name="connsiteX60" fmla="*/ 740228 w 4215960"/>
                <a:gd name="connsiteY60" fmla="*/ 3650550 h 4374495"/>
                <a:gd name="connsiteX61" fmla="*/ 812800 w 4215960"/>
                <a:gd name="connsiteY61" fmla="*/ 3715864 h 4374495"/>
                <a:gd name="connsiteX62" fmla="*/ 849085 w 4215960"/>
                <a:gd name="connsiteY62" fmla="*/ 3759407 h 4374495"/>
                <a:gd name="connsiteX63" fmla="*/ 870857 w 4215960"/>
                <a:gd name="connsiteY63" fmla="*/ 3773921 h 4374495"/>
                <a:gd name="connsiteX64" fmla="*/ 907143 w 4215960"/>
                <a:gd name="connsiteY64" fmla="*/ 3817464 h 4374495"/>
                <a:gd name="connsiteX65" fmla="*/ 936171 w 4215960"/>
                <a:gd name="connsiteY65" fmla="*/ 3839235 h 4374495"/>
                <a:gd name="connsiteX66" fmla="*/ 1030514 w 4215960"/>
                <a:gd name="connsiteY66" fmla="*/ 3882778 h 4374495"/>
                <a:gd name="connsiteX67" fmla="*/ 1480457 w 4215960"/>
                <a:gd name="connsiteY67" fmla="*/ 3868264 h 4374495"/>
                <a:gd name="connsiteX68" fmla="*/ 1531257 w 4215960"/>
                <a:gd name="connsiteY68" fmla="*/ 3853750 h 4374495"/>
                <a:gd name="connsiteX69" fmla="*/ 1618343 w 4215960"/>
                <a:gd name="connsiteY69" fmla="*/ 3846492 h 4374495"/>
                <a:gd name="connsiteX70" fmla="*/ 1698171 w 4215960"/>
                <a:gd name="connsiteY70" fmla="*/ 3831978 h 4374495"/>
                <a:gd name="connsiteX71" fmla="*/ 1756228 w 4215960"/>
                <a:gd name="connsiteY71" fmla="*/ 3824721 h 4374495"/>
                <a:gd name="connsiteX72" fmla="*/ 1785257 w 4215960"/>
                <a:gd name="connsiteY72" fmla="*/ 3810207 h 4374495"/>
                <a:gd name="connsiteX73" fmla="*/ 1850571 w 4215960"/>
                <a:gd name="connsiteY73" fmla="*/ 3788435 h 4374495"/>
                <a:gd name="connsiteX74" fmla="*/ 1886857 w 4215960"/>
                <a:gd name="connsiteY74" fmla="*/ 3773921 h 4374495"/>
                <a:gd name="connsiteX75" fmla="*/ 1988457 w 4215960"/>
                <a:gd name="connsiteY75" fmla="*/ 3759407 h 4374495"/>
                <a:gd name="connsiteX76" fmla="*/ 2017485 w 4215960"/>
                <a:gd name="connsiteY76" fmla="*/ 3752150 h 4374495"/>
                <a:gd name="connsiteX77" fmla="*/ 2637971 w 4215960"/>
                <a:gd name="connsiteY77" fmla="*/ 4098904 h 4374495"/>
                <a:gd name="connsiteX78" fmla="*/ 2724375 w 4215960"/>
                <a:gd name="connsiteY78" fmla="*/ 4285094 h 4374495"/>
                <a:gd name="connsiteX79" fmla="*/ 2784700 w 4215960"/>
                <a:gd name="connsiteY79" fmla="*/ 4343832 h 4374495"/>
                <a:gd name="connsiteX80" fmla="*/ 2795812 w 4215960"/>
                <a:gd name="connsiteY80" fmla="*/ 4313669 h 4374495"/>
                <a:gd name="connsiteX81" fmla="*/ 2841850 w 4215960"/>
                <a:gd name="connsiteY81" fmla="*/ 4286681 h 4374495"/>
                <a:gd name="connsiteX82" fmla="*/ 2892650 w 4215960"/>
                <a:gd name="connsiteY82" fmla="*/ 4359707 h 4374495"/>
                <a:gd name="connsiteX83" fmla="*/ 2941863 w 4215960"/>
                <a:gd name="connsiteY83" fmla="*/ 4362882 h 4374495"/>
                <a:gd name="connsiteX84" fmla="*/ 2897412 w 4215960"/>
                <a:gd name="connsiteY84" fmla="*/ 4269220 h 4374495"/>
                <a:gd name="connsiteX85" fmla="*/ 2854550 w 4215960"/>
                <a:gd name="connsiteY85" fmla="*/ 4200957 h 4374495"/>
                <a:gd name="connsiteX86" fmla="*/ 2897413 w 4215960"/>
                <a:gd name="connsiteY86" fmla="*/ 4185081 h 4374495"/>
                <a:gd name="connsiteX87" fmla="*/ 2878362 w 4215960"/>
                <a:gd name="connsiteY87" fmla="*/ 4143807 h 4374495"/>
                <a:gd name="connsiteX88" fmla="*/ 2930750 w 4215960"/>
                <a:gd name="connsiteY88" fmla="*/ 4153332 h 4374495"/>
                <a:gd name="connsiteX89" fmla="*/ 2910113 w 4215960"/>
                <a:gd name="connsiteY89" fmla="*/ 4119994 h 4374495"/>
                <a:gd name="connsiteX90" fmla="*/ 2931432 w 4215960"/>
                <a:gd name="connsiteY90" fmla="*/ 4103440 h 4374495"/>
                <a:gd name="connsiteX91" fmla="*/ 3052535 w 4215960"/>
                <a:gd name="connsiteY91" fmla="*/ 4188713 h 4374495"/>
                <a:gd name="connsiteX92" fmla="*/ 3087912 w 4215960"/>
                <a:gd name="connsiteY92" fmla="*/ 4175556 h 4374495"/>
                <a:gd name="connsiteX93" fmla="*/ 3140299 w 4215960"/>
                <a:gd name="connsiteY93" fmla="*/ 4240645 h 4374495"/>
                <a:gd name="connsiteX94" fmla="*/ 3160937 w 4215960"/>
                <a:gd name="connsiteY94" fmla="*/ 4299382 h 4374495"/>
                <a:gd name="connsiteX95" fmla="*/ 3268887 w 4215960"/>
                <a:gd name="connsiteY95" fmla="*/ 4318431 h 4374495"/>
                <a:gd name="connsiteX96" fmla="*/ 3208563 w 4215960"/>
                <a:gd name="connsiteY96" fmla="*/ 4251756 h 4374495"/>
                <a:gd name="connsiteX97" fmla="*/ 3205387 w 4215960"/>
                <a:gd name="connsiteY97" fmla="*/ 4183494 h 4374495"/>
                <a:gd name="connsiteX98" fmla="*/ 3259362 w 4215960"/>
                <a:gd name="connsiteY98" fmla="*/ 4239057 h 4374495"/>
                <a:gd name="connsiteX99" fmla="*/ 3308575 w 4215960"/>
                <a:gd name="connsiteY99" fmla="*/ 4243819 h 4374495"/>
                <a:gd name="connsiteX100" fmla="*/ 3302225 w 4215960"/>
                <a:gd name="connsiteY100" fmla="*/ 4194607 h 4374495"/>
                <a:gd name="connsiteX101" fmla="*/ 3362550 w 4215960"/>
                <a:gd name="connsiteY101" fmla="*/ 4199369 h 4374495"/>
                <a:gd name="connsiteX102" fmla="*/ 3424462 w 4215960"/>
                <a:gd name="connsiteY102" fmla="*/ 4242231 h 4374495"/>
                <a:gd name="connsiteX103" fmla="*/ 3456212 w 4215960"/>
                <a:gd name="connsiteY103" fmla="*/ 4229532 h 4374495"/>
                <a:gd name="connsiteX104" fmla="*/ 3449863 w 4215960"/>
                <a:gd name="connsiteY104" fmla="*/ 4194607 h 4374495"/>
                <a:gd name="connsiteX105" fmla="*/ 3491138 w 4215960"/>
                <a:gd name="connsiteY105" fmla="*/ 4170795 h 4374495"/>
                <a:gd name="connsiteX106" fmla="*/ 3575275 w 4215960"/>
                <a:gd name="connsiteY106" fmla="*/ 4227945 h 4374495"/>
                <a:gd name="connsiteX107" fmla="*/ 3592738 w 4215960"/>
                <a:gd name="connsiteY107" fmla="*/ 4126347 h 4374495"/>
                <a:gd name="connsiteX108" fmla="*/ 3567338 w 4215960"/>
                <a:gd name="connsiteY108" fmla="*/ 4104121 h 4374495"/>
                <a:gd name="connsiteX109" fmla="*/ 3494312 w 4215960"/>
                <a:gd name="connsiteY109" fmla="*/ 4061258 h 4374495"/>
                <a:gd name="connsiteX110" fmla="*/ 3516537 w 4215960"/>
                <a:gd name="connsiteY110" fmla="*/ 4035859 h 4374495"/>
                <a:gd name="connsiteX111" fmla="*/ 3537175 w 4215960"/>
                <a:gd name="connsiteY111" fmla="*/ 4013633 h 4374495"/>
                <a:gd name="connsiteX112" fmla="*/ 3591150 w 4215960"/>
                <a:gd name="connsiteY112" fmla="*/ 4045384 h 4374495"/>
                <a:gd name="connsiteX113" fmla="*/ 3597500 w 4215960"/>
                <a:gd name="connsiteY113" fmla="*/ 4000934 h 4374495"/>
                <a:gd name="connsiteX114" fmla="*/ 3541937 w 4215960"/>
                <a:gd name="connsiteY114" fmla="*/ 3977121 h 4374495"/>
                <a:gd name="connsiteX115" fmla="*/ 3540350 w 4215960"/>
                <a:gd name="connsiteY115" fmla="*/ 3967597 h 4374495"/>
                <a:gd name="connsiteX116" fmla="*/ 3527649 w 4215960"/>
                <a:gd name="connsiteY116" fmla="*/ 3929498 h 4374495"/>
                <a:gd name="connsiteX117" fmla="*/ 3533999 w 4215960"/>
                <a:gd name="connsiteY117" fmla="*/ 3881872 h 4374495"/>
                <a:gd name="connsiteX118" fmla="*/ 3545112 w 4215960"/>
                <a:gd name="connsiteY118" fmla="*/ 3826309 h 4374495"/>
                <a:gd name="connsiteX119" fmla="*/ 3507012 w 4215960"/>
                <a:gd name="connsiteY119" fmla="*/ 3796147 h 4374495"/>
                <a:gd name="connsiteX120" fmla="*/ 3540349 w 4215960"/>
                <a:gd name="connsiteY120" fmla="*/ 3786622 h 4374495"/>
                <a:gd name="connsiteX121" fmla="*/ 3518124 w 4215960"/>
                <a:gd name="connsiteY121" fmla="*/ 3750109 h 4374495"/>
                <a:gd name="connsiteX122" fmla="*/ 3556225 w 4215960"/>
                <a:gd name="connsiteY122" fmla="*/ 3745348 h 4374495"/>
                <a:gd name="connsiteX123" fmla="*/ 3562574 w 4215960"/>
                <a:gd name="connsiteY123" fmla="*/ 3712009 h 4374495"/>
                <a:gd name="connsiteX124" fmla="*/ 3624488 w 4215960"/>
                <a:gd name="connsiteY124" fmla="*/ 3721536 h 4374495"/>
                <a:gd name="connsiteX125" fmla="*/ 3657601 w 4215960"/>
                <a:gd name="connsiteY125" fmla="*/ 3736728 h 4374495"/>
                <a:gd name="connsiteX126" fmla="*/ 3623808 w 4215960"/>
                <a:gd name="connsiteY126" fmla="*/ 3777776 h 4374495"/>
                <a:gd name="connsiteX127" fmla="*/ 3662816 w 4215960"/>
                <a:gd name="connsiteY127" fmla="*/ 3885272 h 4374495"/>
                <a:gd name="connsiteX128" fmla="*/ 3715203 w 4215960"/>
                <a:gd name="connsiteY128" fmla="*/ 3916570 h 4374495"/>
                <a:gd name="connsiteX129" fmla="*/ 3767137 w 4215960"/>
                <a:gd name="connsiteY129" fmla="*/ 3874388 h 4374495"/>
                <a:gd name="connsiteX130" fmla="*/ 3852862 w 4215960"/>
                <a:gd name="connsiteY130" fmla="*/ 3825855 h 4374495"/>
                <a:gd name="connsiteX131" fmla="*/ 3835626 w 4215960"/>
                <a:gd name="connsiteY131" fmla="*/ 3736954 h 4374495"/>
                <a:gd name="connsiteX132" fmla="*/ 3912960 w 4215960"/>
                <a:gd name="connsiteY132" fmla="*/ 3604285 h 4374495"/>
                <a:gd name="connsiteX133" fmla="*/ 4205514 w 4215960"/>
                <a:gd name="connsiteY133" fmla="*/ 3271137 h 4374495"/>
                <a:gd name="connsiteX134" fmla="*/ 4124097 w 4215960"/>
                <a:gd name="connsiteY134" fmla="*/ 3262065 h 4374495"/>
                <a:gd name="connsiteX135" fmla="*/ 4128634 w 4215960"/>
                <a:gd name="connsiteY135" fmla="*/ 3170217 h 4374495"/>
                <a:gd name="connsiteX136" fmla="*/ 4079647 w 4215960"/>
                <a:gd name="connsiteY136" fmla="*/ 3145045 h 4374495"/>
                <a:gd name="connsiteX137" fmla="*/ 3995510 w 4215960"/>
                <a:gd name="connsiteY137" fmla="*/ 3176567 h 4374495"/>
                <a:gd name="connsiteX138" fmla="*/ 3958771 w 4215960"/>
                <a:gd name="connsiteY138" fmla="*/ 3140282 h 4374495"/>
                <a:gd name="connsiteX139" fmla="*/ 4003448 w 4215960"/>
                <a:gd name="connsiteY139" fmla="*/ 3117377 h 4374495"/>
                <a:gd name="connsiteX140" fmla="*/ 3874181 w 4215960"/>
                <a:gd name="connsiteY140" fmla="*/ 2904198 h 4374495"/>
                <a:gd name="connsiteX141" fmla="*/ 3889147 w 4215960"/>
                <a:gd name="connsiteY141" fmla="*/ 2874035 h 4374495"/>
                <a:gd name="connsiteX142" fmla="*/ 3865562 w 4215960"/>
                <a:gd name="connsiteY142" fmla="*/ 2758375 h 4374495"/>
                <a:gd name="connsiteX143" fmla="*/ 3706813 w 4215960"/>
                <a:gd name="connsiteY143" fmla="*/ 2747489 h 4374495"/>
                <a:gd name="connsiteX144" fmla="*/ 3673475 w 4215960"/>
                <a:gd name="connsiteY144" fmla="*/ 2796247 h 4374495"/>
                <a:gd name="connsiteX145" fmla="*/ 3584575 w 4215960"/>
                <a:gd name="connsiteY145" fmla="*/ 2810763 h 4374495"/>
                <a:gd name="connsiteX146" fmla="*/ 3590925 w 4215960"/>
                <a:gd name="connsiteY146" fmla="*/ 2788764 h 4374495"/>
                <a:gd name="connsiteX147" fmla="*/ 3537403 w 4215960"/>
                <a:gd name="connsiteY147" fmla="*/ 2772663 h 4374495"/>
                <a:gd name="connsiteX148" fmla="*/ 3512684 w 4215960"/>
                <a:gd name="connsiteY148" fmla="*/ 2607562 h 4374495"/>
                <a:gd name="connsiteX149" fmla="*/ 3232377 w 4215960"/>
                <a:gd name="connsiteY149" fmla="*/ 2540887 h 4374495"/>
                <a:gd name="connsiteX150" fmla="*/ 3096078 w 4215960"/>
                <a:gd name="connsiteY150" fmla="*/ 2584203 h 4374495"/>
                <a:gd name="connsiteX151" fmla="*/ 2964089 w 4215960"/>
                <a:gd name="connsiteY151" fmla="*/ 2576719 h 4374495"/>
                <a:gd name="connsiteX152" fmla="*/ 2831646 w 4215960"/>
                <a:gd name="connsiteY152" fmla="*/ 2465821 h 4374495"/>
                <a:gd name="connsiteX153" fmla="*/ 2618468 w 4215960"/>
                <a:gd name="connsiteY153" fmla="*/ 2162608 h 4374495"/>
                <a:gd name="connsiteX154" fmla="*/ 2220006 w 4215960"/>
                <a:gd name="connsiteY154" fmla="*/ 2023135 h 4374495"/>
                <a:gd name="connsiteX155" fmla="*/ 1983468 w 4215960"/>
                <a:gd name="connsiteY155" fmla="*/ 1710171 h 4374495"/>
                <a:gd name="connsiteX156" fmla="*/ 2017259 w 4215960"/>
                <a:gd name="connsiteY156" fmla="*/ 1685225 h 4374495"/>
                <a:gd name="connsiteX157" fmla="*/ 2076903 w 4215960"/>
                <a:gd name="connsiteY157" fmla="*/ 1768228 h 4374495"/>
                <a:gd name="connsiteX158" fmla="*/ 2097087 w 4215960"/>
                <a:gd name="connsiteY158" fmla="*/ 1750765 h 4374495"/>
                <a:gd name="connsiteX159" fmla="*/ 2140177 w 4215960"/>
                <a:gd name="connsiteY159" fmla="*/ 1781609 h 4374495"/>
                <a:gd name="connsiteX160" fmla="*/ 2228850 w 4215960"/>
                <a:gd name="connsiteY160" fmla="*/ 1727860 h 4374495"/>
                <a:gd name="connsiteX161" fmla="*/ 2244952 w 4215960"/>
                <a:gd name="connsiteY161" fmla="*/ 1707450 h 4374495"/>
                <a:gd name="connsiteX162" fmla="*/ 2303235 w 4215960"/>
                <a:gd name="connsiteY162" fmla="*/ 1707676 h 4374495"/>
                <a:gd name="connsiteX163" fmla="*/ 2319338 w 4215960"/>
                <a:gd name="connsiteY163" fmla="*/ 1674566 h 4374495"/>
                <a:gd name="connsiteX164" fmla="*/ 2300514 w 4215960"/>
                <a:gd name="connsiteY164" fmla="*/ 1648939 h 4374495"/>
                <a:gd name="connsiteX165" fmla="*/ 2233386 w 4215960"/>
                <a:gd name="connsiteY165" fmla="*/ 1668896 h 4374495"/>
                <a:gd name="connsiteX166" fmla="*/ 2211614 w 4215960"/>
                <a:gd name="connsiteY166" fmla="*/ 1615375 h 4374495"/>
                <a:gd name="connsiteX167" fmla="*/ 2232932 w 4215960"/>
                <a:gd name="connsiteY167" fmla="*/ 1585665 h 4374495"/>
                <a:gd name="connsiteX168" fmla="*/ 2176462 w 4215960"/>
                <a:gd name="connsiteY168" fmla="*/ 1482251 h 4374495"/>
                <a:gd name="connsiteX169" fmla="*/ 2127931 w 4215960"/>
                <a:gd name="connsiteY169" fmla="*/ 1521032 h 4374495"/>
                <a:gd name="connsiteX170" fmla="*/ 2038576 w 4215960"/>
                <a:gd name="connsiteY170" fmla="*/ 1466376 h 4374495"/>
                <a:gd name="connsiteX171" fmla="*/ 2090510 w 4215960"/>
                <a:gd name="connsiteY171" fmla="*/ 1373847 h 4374495"/>
                <a:gd name="connsiteX172" fmla="*/ 2047648 w 4215960"/>
                <a:gd name="connsiteY172" fmla="*/ 1252744 h 4374495"/>
                <a:gd name="connsiteX173" fmla="*/ 2062389 w 4215960"/>
                <a:gd name="connsiteY173" fmla="*/ 1128692 h 4374495"/>
                <a:gd name="connsiteX174" fmla="*/ 2157639 w 4215960"/>
                <a:gd name="connsiteY174" fmla="*/ 1054987 h 4374495"/>
                <a:gd name="connsiteX175" fmla="*/ 2262868 w 4215960"/>
                <a:gd name="connsiteY175" fmla="*/ 1032535 h 4374495"/>
                <a:gd name="connsiteX176" fmla="*/ 2199821 w 4215960"/>
                <a:gd name="connsiteY176" fmla="*/ 942728 h 4374495"/>
                <a:gd name="connsiteX177" fmla="*/ 2182585 w 4215960"/>
                <a:gd name="connsiteY177" fmla="*/ 987405 h 4374495"/>
                <a:gd name="connsiteX178" fmla="*/ 2139270 w 4215960"/>
                <a:gd name="connsiteY178" fmla="*/ 940234 h 4374495"/>
                <a:gd name="connsiteX179" fmla="*/ 2160588 w 4215960"/>
                <a:gd name="connsiteY179" fmla="*/ 854962 h 4374495"/>
                <a:gd name="connsiteX180" fmla="*/ 2233612 w 4215960"/>
                <a:gd name="connsiteY180" fmla="*/ 757671 h 4374495"/>
                <a:gd name="connsiteX181" fmla="*/ 2216603 w 4215960"/>
                <a:gd name="connsiteY181" fmla="*/ 651082 h 4374495"/>
                <a:gd name="connsiteX182" fmla="*/ 2045381 w 4215960"/>
                <a:gd name="connsiteY182" fmla="*/ 660833 h 4374495"/>
                <a:gd name="connsiteX183" fmla="*/ 2026103 w 4215960"/>
                <a:gd name="connsiteY183" fmla="*/ 703470 h 4374495"/>
                <a:gd name="connsiteX184" fmla="*/ 1993900 w 4215960"/>
                <a:gd name="connsiteY184" fmla="*/ 635887 h 4374495"/>
                <a:gd name="connsiteX185" fmla="*/ 1964190 w 4215960"/>
                <a:gd name="connsiteY185" fmla="*/ 676255 h 4374495"/>
                <a:gd name="connsiteX186" fmla="*/ 1778681 w 4215960"/>
                <a:gd name="connsiteY186" fmla="*/ 709819 h 4374495"/>
                <a:gd name="connsiteX0" fmla="*/ 1778681 w 4215960"/>
                <a:gd name="connsiteY0" fmla="*/ 713048 h 4377724"/>
                <a:gd name="connsiteX1" fmla="*/ 1452562 w 4215960"/>
                <a:gd name="connsiteY1" fmla="*/ 555205 h 4377724"/>
                <a:gd name="connsiteX2" fmla="*/ 1492474 w 4215960"/>
                <a:gd name="connsiteY2" fmla="*/ 405300 h 4377724"/>
                <a:gd name="connsiteX3" fmla="*/ 1438500 w 4215960"/>
                <a:gd name="connsiteY3" fmla="*/ 395775 h 4377724"/>
                <a:gd name="connsiteX4" fmla="*/ 1435325 w 4215960"/>
                <a:gd name="connsiteY4" fmla="*/ 367201 h 4377724"/>
                <a:gd name="connsiteX5" fmla="*/ 1479775 w 4215960"/>
                <a:gd name="connsiteY5" fmla="*/ 375138 h 4377724"/>
                <a:gd name="connsiteX6" fmla="*/ 1422625 w 4215960"/>
                <a:gd name="connsiteY6" fmla="*/ 287825 h 4377724"/>
                <a:gd name="connsiteX7" fmla="*/ 1433737 w 4215960"/>
                <a:gd name="connsiteY7" fmla="*/ 327513 h 4377724"/>
                <a:gd name="connsiteX8" fmla="*/ 1381349 w 4215960"/>
                <a:gd name="connsiteY8" fmla="*/ 292588 h 4377724"/>
                <a:gd name="connsiteX9" fmla="*/ 1401987 w 4215960"/>
                <a:gd name="connsiteY9" fmla="*/ 259251 h 4377724"/>
                <a:gd name="connsiteX10" fmla="*/ 1367062 w 4215960"/>
                <a:gd name="connsiteY10" fmla="*/ 197340 h 4377724"/>
                <a:gd name="connsiteX11" fmla="*/ 1400399 w 4215960"/>
                <a:gd name="connsiteY11" fmla="*/ 198929 h 4377724"/>
                <a:gd name="connsiteX12" fmla="*/ 1357537 w 4215960"/>
                <a:gd name="connsiteY12" fmla="*/ 105266 h 4377724"/>
                <a:gd name="connsiteX13" fmla="*/ 1332138 w 4215960"/>
                <a:gd name="connsiteY13" fmla="*/ 103678 h 4377724"/>
                <a:gd name="connsiteX14" fmla="*/ 1321025 w 4215960"/>
                <a:gd name="connsiteY14" fmla="*/ 56053 h 4377724"/>
                <a:gd name="connsiteX15" fmla="*/ 1352774 w 4215960"/>
                <a:gd name="connsiteY15" fmla="*/ 38591 h 4377724"/>
                <a:gd name="connsiteX16" fmla="*/ 1354362 w 4215960"/>
                <a:gd name="connsiteY16" fmla="*/ 40179 h 4377724"/>
                <a:gd name="connsiteX17" fmla="*/ 1135287 w 4215960"/>
                <a:gd name="connsiteY17" fmla="*/ 567225 h 4377724"/>
                <a:gd name="connsiteX18" fmla="*/ 868587 w 4215960"/>
                <a:gd name="connsiteY18" fmla="*/ 600562 h 4377724"/>
                <a:gd name="connsiteX19" fmla="*/ 362857 w 4215960"/>
                <a:gd name="connsiteY19" fmla="*/ 801721 h 4377724"/>
                <a:gd name="connsiteX20" fmla="*/ 312057 w 4215960"/>
                <a:gd name="connsiteY20" fmla="*/ 816236 h 4377724"/>
                <a:gd name="connsiteX21" fmla="*/ 239485 w 4215960"/>
                <a:gd name="connsiteY21" fmla="*/ 867036 h 4377724"/>
                <a:gd name="connsiteX22" fmla="*/ 210457 w 4215960"/>
                <a:gd name="connsiteY22" fmla="*/ 874293 h 4377724"/>
                <a:gd name="connsiteX23" fmla="*/ 159657 w 4215960"/>
                <a:gd name="connsiteY23" fmla="*/ 903321 h 4377724"/>
                <a:gd name="connsiteX24" fmla="*/ 130628 w 4215960"/>
                <a:gd name="connsiteY24" fmla="*/ 932350 h 4377724"/>
                <a:gd name="connsiteX25" fmla="*/ 108857 w 4215960"/>
                <a:gd name="connsiteY25" fmla="*/ 954121 h 4377724"/>
                <a:gd name="connsiteX26" fmla="*/ 94343 w 4215960"/>
                <a:gd name="connsiteY26" fmla="*/ 968636 h 4377724"/>
                <a:gd name="connsiteX27" fmla="*/ 43543 w 4215960"/>
                <a:gd name="connsiteY27" fmla="*/ 1048464 h 4377724"/>
                <a:gd name="connsiteX28" fmla="*/ 14514 w 4215960"/>
                <a:gd name="connsiteY28" fmla="*/ 1128293 h 4377724"/>
                <a:gd name="connsiteX29" fmla="*/ 0 w 4215960"/>
                <a:gd name="connsiteY29" fmla="*/ 1186350 h 4377724"/>
                <a:gd name="connsiteX30" fmla="*/ 7257 w 4215960"/>
                <a:gd name="connsiteY30" fmla="*/ 2158807 h 4377724"/>
                <a:gd name="connsiteX31" fmla="*/ 29028 w 4215960"/>
                <a:gd name="connsiteY31" fmla="*/ 2260407 h 4377724"/>
                <a:gd name="connsiteX32" fmla="*/ 43543 w 4215960"/>
                <a:gd name="connsiteY32" fmla="*/ 2296693 h 4377724"/>
                <a:gd name="connsiteX33" fmla="*/ 58057 w 4215960"/>
                <a:gd name="connsiteY33" fmla="*/ 2362007 h 4377724"/>
                <a:gd name="connsiteX34" fmla="*/ 79828 w 4215960"/>
                <a:gd name="connsiteY34" fmla="*/ 2412807 h 4377724"/>
                <a:gd name="connsiteX35" fmla="*/ 116114 w 4215960"/>
                <a:gd name="connsiteY35" fmla="*/ 2528921 h 4377724"/>
                <a:gd name="connsiteX36" fmla="*/ 137885 w 4215960"/>
                <a:gd name="connsiteY36" fmla="*/ 2594236 h 4377724"/>
                <a:gd name="connsiteX37" fmla="*/ 145143 w 4215960"/>
                <a:gd name="connsiteY37" fmla="*/ 2616007 h 4377724"/>
                <a:gd name="connsiteX38" fmla="*/ 166914 w 4215960"/>
                <a:gd name="connsiteY38" fmla="*/ 2659550 h 4377724"/>
                <a:gd name="connsiteX39" fmla="*/ 188685 w 4215960"/>
                <a:gd name="connsiteY39" fmla="*/ 2710350 h 4377724"/>
                <a:gd name="connsiteX40" fmla="*/ 195943 w 4215960"/>
                <a:gd name="connsiteY40" fmla="*/ 2739379 h 4377724"/>
                <a:gd name="connsiteX41" fmla="*/ 232228 w 4215960"/>
                <a:gd name="connsiteY41" fmla="*/ 2790179 h 4377724"/>
                <a:gd name="connsiteX42" fmla="*/ 254000 w 4215960"/>
                <a:gd name="connsiteY42" fmla="*/ 2848236 h 4377724"/>
                <a:gd name="connsiteX43" fmla="*/ 275771 w 4215960"/>
                <a:gd name="connsiteY43" fmla="*/ 2870007 h 4377724"/>
                <a:gd name="connsiteX44" fmla="*/ 312057 w 4215960"/>
                <a:gd name="connsiteY44" fmla="*/ 2942579 h 4377724"/>
                <a:gd name="connsiteX45" fmla="*/ 348343 w 4215960"/>
                <a:gd name="connsiteY45" fmla="*/ 2993379 h 4377724"/>
                <a:gd name="connsiteX46" fmla="*/ 355600 w 4215960"/>
                <a:gd name="connsiteY46" fmla="*/ 3015150 h 4377724"/>
                <a:gd name="connsiteX47" fmla="*/ 406400 w 4215960"/>
                <a:gd name="connsiteY47" fmla="*/ 3080464 h 4377724"/>
                <a:gd name="connsiteX48" fmla="*/ 435428 w 4215960"/>
                <a:gd name="connsiteY48" fmla="*/ 3145779 h 4377724"/>
                <a:gd name="connsiteX49" fmla="*/ 457200 w 4215960"/>
                <a:gd name="connsiteY49" fmla="*/ 3174807 h 4377724"/>
                <a:gd name="connsiteX50" fmla="*/ 471714 w 4215960"/>
                <a:gd name="connsiteY50" fmla="*/ 3232864 h 4377724"/>
                <a:gd name="connsiteX51" fmla="*/ 478971 w 4215960"/>
                <a:gd name="connsiteY51" fmla="*/ 3254636 h 4377724"/>
                <a:gd name="connsiteX52" fmla="*/ 486228 w 4215960"/>
                <a:gd name="connsiteY52" fmla="*/ 3283664 h 4377724"/>
                <a:gd name="connsiteX53" fmla="*/ 493485 w 4215960"/>
                <a:gd name="connsiteY53" fmla="*/ 3348979 h 4377724"/>
                <a:gd name="connsiteX54" fmla="*/ 515257 w 4215960"/>
                <a:gd name="connsiteY54" fmla="*/ 3407036 h 4377724"/>
                <a:gd name="connsiteX55" fmla="*/ 544285 w 4215960"/>
                <a:gd name="connsiteY55" fmla="*/ 3450579 h 4377724"/>
                <a:gd name="connsiteX56" fmla="*/ 573314 w 4215960"/>
                <a:gd name="connsiteY56" fmla="*/ 3501379 h 4377724"/>
                <a:gd name="connsiteX57" fmla="*/ 602343 w 4215960"/>
                <a:gd name="connsiteY57" fmla="*/ 3523150 h 4377724"/>
                <a:gd name="connsiteX58" fmla="*/ 645885 w 4215960"/>
                <a:gd name="connsiteY58" fmla="*/ 3566693 h 4377724"/>
                <a:gd name="connsiteX59" fmla="*/ 674914 w 4215960"/>
                <a:gd name="connsiteY59" fmla="*/ 3588464 h 4377724"/>
                <a:gd name="connsiteX60" fmla="*/ 711200 w 4215960"/>
                <a:gd name="connsiteY60" fmla="*/ 3632007 h 4377724"/>
                <a:gd name="connsiteX61" fmla="*/ 740228 w 4215960"/>
                <a:gd name="connsiteY61" fmla="*/ 3653779 h 4377724"/>
                <a:gd name="connsiteX62" fmla="*/ 812800 w 4215960"/>
                <a:gd name="connsiteY62" fmla="*/ 3719093 h 4377724"/>
                <a:gd name="connsiteX63" fmla="*/ 849085 w 4215960"/>
                <a:gd name="connsiteY63" fmla="*/ 3762636 h 4377724"/>
                <a:gd name="connsiteX64" fmla="*/ 870857 w 4215960"/>
                <a:gd name="connsiteY64" fmla="*/ 3777150 h 4377724"/>
                <a:gd name="connsiteX65" fmla="*/ 907143 w 4215960"/>
                <a:gd name="connsiteY65" fmla="*/ 3820693 h 4377724"/>
                <a:gd name="connsiteX66" fmla="*/ 936171 w 4215960"/>
                <a:gd name="connsiteY66" fmla="*/ 3842464 h 4377724"/>
                <a:gd name="connsiteX67" fmla="*/ 1030514 w 4215960"/>
                <a:gd name="connsiteY67" fmla="*/ 3886007 h 4377724"/>
                <a:gd name="connsiteX68" fmla="*/ 1480457 w 4215960"/>
                <a:gd name="connsiteY68" fmla="*/ 3871493 h 4377724"/>
                <a:gd name="connsiteX69" fmla="*/ 1531257 w 4215960"/>
                <a:gd name="connsiteY69" fmla="*/ 3856979 h 4377724"/>
                <a:gd name="connsiteX70" fmla="*/ 1618343 w 4215960"/>
                <a:gd name="connsiteY70" fmla="*/ 3849721 h 4377724"/>
                <a:gd name="connsiteX71" fmla="*/ 1698171 w 4215960"/>
                <a:gd name="connsiteY71" fmla="*/ 3835207 h 4377724"/>
                <a:gd name="connsiteX72" fmla="*/ 1756228 w 4215960"/>
                <a:gd name="connsiteY72" fmla="*/ 3827950 h 4377724"/>
                <a:gd name="connsiteX73" fmla="*/ 1785257 w 4215960"/>
                <a:gd name="connsiteY73" fmla="*/ 3813436 h 4377724"/>
                <a:gd name="connsiteX74" fmla="*/ 1850571 w 4215960"/>
                <a:gd name="connsiteY74" fmla="*/ 3791664 h 4377724"/>
                <a:gd name="connsiteX75" fmla="*/ 1886857 w 4215960"/>
                <a:gd name="connsiteY75" fmla="*/ 3777150 h 4377724"/>
                <a:gd name="connsiteX76" fmla="*/ 1988457 w 4215960"/>
                <a:gd name="connsiteY76" fmla="*/ 3762636 h 4377724"/>
                <a:gd name="connsiteX77" fmla="*/ 2017485 w 4215960"/>
                <a:gd name="connsiteY77" fmla="*/ 3755379 h 4377724"/>
                <a:gd name="connsiteX78" fmla="*/ 2637971 w 4215960"/>
                <a:gd name="connsiteY78" fmla="*/ 4102133 h 4377724"/>
                <a:gd name="connsiteX79" fmla="*/ 2724375 w 4215960"/>
                <a:gd name="connsiteY79" fmla="*/ 4288323 h 4377724"/>
                <a:gd name="connsiteX80" fmla="*/ 2784700 w 4215960"/>
                <a:gd name="connsiteY80" fmla="*/ 4347061 h 4377724"/>
                <a:gd name="connsiteX81" fmla="*/ 2795812 w 4215960"/>
                <a:gd name="connsiteY81" fmla="*/ 4316898 h 4377724"/>
                <a:gd name="connsiteX82" fmla="*/ 2841850 w 4215960"/>
                <a:gd name="connsiteY82" fmla="*/ 4289910 h 4377724"/>
                <a:gd name="connsiteX83" fmla="*/ 2892650 w 4215960"/>
                <a:gd name="connsiteY83" fmla="*/ 4362936 h 4377724"/>
                <a:gd name="connsiteX84" fmla="*/ 2941863 w 4215960"/>
                <a:gd name="connsiteY84" fmla="*/ 4366111 h 4377724"/>
                <a:gd name="connsiteX85" fmla="*/ 2897412 w 4215960"/>
                <a:gd name="connsiteY85" fmla="*/ 4272449 h 4377724"/>
                <a:gd name="connsiteX86" fmla="*/ 2854550 w 4215960"/>
                <a:gd name="connsiteY86" fmla="*/ 4204186 h 4377724"/>
                <a:gd name="connsiteX87" fmla="*/ 2897413 w 4215960"/>
                <a:gd name="connsiteY87" fmla="*/ 4188310 h 4377724"/>
                <a:gd name="connsiteX88" fmla="*/ 2878362 w 4215960"/>
                <a:gd name="connsiteY88" fmla="*/ 4147036 h 4377724"/>
                <a:gd name="connsiteX89" fmla="*/ 2930750 w 4215960"/>
                <a:gd name="connsiteY89" fmla="*/ 4156561 h 4377724"/>
                <a:gd name="connsiteX90" fmla="*/ 2910113 w 4215960"/>
                <a:gd name="connsiteY90" fmla="*/ 4123223 h 4377724"/>
                <a:gd name="connsiteX91" fmla="*/ 2931432 w 4215960"/>
                <a:gd name="connsiteY91" fmla="*/ 4106669 h 4377724"/>
                <a:gd name="connsiteX92" fmla="*/ 3052535 w 4215960"/>
                <a:gd name="connsiteY92" fmla="*/ 4191942 h 4377724"/>
                <a:gd name="connsiteX93" fmla="*/ 3087912 w 4215960"/>
                <a:gd name="connsiteY93" fmla="*/ 4178785 h 4377724"/>
                <a:gd name="connsiteX94" fmla="*/ 3140299 w 4215960"/>
                <a:gd name="connsiteY94" fmla="*/ 4243874 h 4377724"/>
                <a:gd name="connsiteX95" fmla="*/ 3160937 w 4215960"/>
                <a:gd name="connsiteY95" fmla="*/ 4302611 h 4377724"/>
                <a:gd name="connsiteX96" fmla="*/ 3268887 w 4215960"/>
                <a:gd name="connsiteY96" fmla="*/ 4321660 h 4377724"/>
                <a:gd name="connsiteX97" fmla="*/ 3208563 w 4215960"/>
                <a:gd name="connsiteY97" fmla="*/ 4254985 h 4377724"/>
                <a:gd name="connsiteX98" fmla="*/ 3205387 w 4215960"/>
                <a:gd name="connsiteY98" fmla="*/ 4186723 h 4377724"/>
                <a:gd name="connsiteX99" fmla="*/ 3259362 w 4215960"/>
                <a:gd name="connsiteY99" fmla="*/ 4242286 h 4377724"/>
                <a:gd name="connsiteX100" fmla="*/ 3308575 w 4215960"/>
                <a:gd name="connsiteY100" fmla="*/ 4247048 h 4377724"/>
                <a:gd name="connsiteX101" fmla="*/ 3302225 w 4215960"/>
                <a:gd name="connsiteY101" fmla="*/ 4197836 h 4377724"/>
                <a:gd name="connsiteX102" fmla="*/ 3362550 w 4215960"/>
                <a:gd name="connsiteY102" fmla="*/ 4202598 h 4377724"/>
                <a:gd name="connsiteX103" fmla="*/ 3424462 w 4215960"/>
                <a:gd name="connsiteY103" fmla="*/ 4245460 h 4377724"/>
                <a:gd name="connsiteX104" fmla="*/ 3456212 w 4215960"/>
                <a:gd name="connsiteY104" fmla="*/ 4232761 h 4377724"/>
                <a:gd name="connsiteX105" fmla="*/ 3449863 w 4215960"/>
                <a:gd name="connsiteY105" fmla="*/ 4197836 h 4377724"/>
                <a:gd name="connsiteX106" fmla="*/ 3491138 w 4215960"/>
                <a:gd name="connsiteY106" fmla="*/ 4174024 h 4377724"/>
                <a:gd name="connsiteX107" fmla="*/ 3575275 w 4215960"/>
                <a:gd name="connsiteY107" fmla="*/ 4231174 h 4377724"/>
                <a:gd name="connsiteX108" fmla="*/ 3592738 w 4215960"/>
                <a:gd name="connsiteY108" fmla="*/ 4129576 h 4377724"/>
                <a:gd name="connsiteX109" fmla="*/ 3567338 w 4215960"/>
                <a:gd name="connsiteY109" fmla="*/ 4107350 h 4377724"/>
                <a:gd name="connsiteX110" fmla="*/ 3494312 w 4215960"/>
                <a:gd name="connsiteY110" fmla="*/ 4064487 h 4377724"/>
                <a:gd name="connsiteX111" fmla="*/ 3516537 w 4215960"/>
                <a:gd name="connsiteY111" fmla="*/ 4039088 h 4377724"/>
                <a:gd name="connsiteX112" fmla="*/ 3537175 w 4215960"/>
                <a:gd name="connsiteY112" fmla="*/ 4016862 h 4377724"/>
                <a:gd name="connsiteX113" fmla="*/ 3591150 w 4215960"/>
                <a:gd name="connsiteY113" fmla="*/ 4048613 h 4377724"/>
                <a:gd name="connsiteX114" fmla="*/ 3597500 w 4215960"/>
                <a:gd name="connsiteY114" fmla="*/ 4004163 h 4377724"/>
                <a:gd name="connsiteX115" fmla="*/ 3541937 w 4215960"/>
                <a:gd name="connsiteY115" fmla="*/ 3980350 h 4377724"/>
                <a:gd name="connsiteX116" fmla="*/ 3540350 w 4215960"/>
                <a:gd name="connsiteY116" fmla="*/ 3970826 h 4377724"/>
                <a:gd name="connsiteX117" fmla="*/ 3527649 w 4215960"/>
                <a:gd name="connsiteY117" fmla="*/ 3932727 h 4377724"/>
                <a:gd name="connsiteX118" fmla="*/ 3533999 w 4215960"/>
                <a:gd name="connsiteY118" fmla="*/ 3885101 h 4377724"/>
                <a:gd name="connsiteX119" fmla="*/ 3545112 w 4215960"/>
                <a:gd name="connsiteY119" fmla="*/ 3829538 h 4377724"/>
                <a:gd name="connsiteX120" fmla="*/ 3507012 w 4215960"/>
                <a:gd name="connsiteY120" fmla="*/ 3799376 h 4377724"/>
                <a:gd name="connsiteX121" fmla="*/ 3540349 w 4215960"/>
                <a:gd name="connsiteY121" fmla="*/ 3789851 h 4377724"/>
                <a:gd name="connsiteX122" fmla="*/ 3518124 w 4215960"/>
                <a:gd name="connsiteY122" fmla="*/ 3753338 h 4377724"/>
                <a:gd name="connsiteX123" fmla="*/ 3556225 w 4215960"/>
                <a:gd name="connsiteY123" fmla="*/ 3748577 h 4377724"/>
                <a:gd name="connsiteX124" fmla="*/ 3562574 w 4215960"/>
                <a:gd name="connsiteY124" fmla="*/ 3715238 h 4377724"/>
                <a:gd name="connsiteX125" fmla="*/ 3624488 w 4215960"/>
                <a:gd name="connsiteY125" fmla="*/ 3724765 h 4377724"/>
                <a:gd name="connsiteX126" fmla="*/ 3657601 w 4215960"/>
                <a:gd name="connsiteY126" fmla="*/ 3739957 h 4377724"/>
                <a:gd name="connsiteX127" fmla="*/ 3623808 w 4215960"/>
                <a:gd name="connsiteY127" fmla="*/ 3781005 h 4377724"/>
                <a:gd name="connsiteX128" fmla="*/ 3662816 w 4215960"/>
                <a:gd name="connsiteY128" fmla="*/ 3888501 h 4377724"/>
                <a:gd name="connsiteX129" fmla="*/ 3715203 w 4215960"/>
                <a:gd name="connsiteY129" fmla="*/ 3919799 h 4377724"/>
                <a:gd name="connsiteX130" fmla="*/ 3767137 w 4215960"/>
                <a:gd name="connsiteY130" fmla="*/ 3877617 h 4377724"/>
                <a:gd name="connsiteX131" fmla="*/ 3852862 w 4215960"/>
                <a:gd name="connsiteY131" fmla="*/ 3829084 h 4377724"/>
                <a:gd name="connsiteX132" fmla="*/ 3835626 w 4215960"/>
                <a:gd name="connsiteY132" fmla="*/ 3740183 h 4377724"/>
                <a:gd name="connsiteX133" fmla="*/ 3912960 w 4215960"/>
                <a:gd name="connsiteY133" fmla="*/ 3607514 h 4377724"/>
                <a:gd name="connsiteX134" fmla="*/ 4205514 w 4215960"/>
                <a:gd name="connsiteY134" fmla="*/ 3274366 h 4377724"/>
                <a:gd name="connsiteX135" fmla="*/ 4124097 w 4215960"/>
                <a:gd name="connsiteY135" fmla="*/ 3265294 h 4377724"/>
                <a:gd name="connsiteX136" fmla="*/ 4128634 w 4215960"/>
                <a:gd name="connsiteY136" fmla="*/ 3173446 h 4377724"/>
                <a:gd name="connsiteX137" fmla="*/ 4079647 w 4215960"/>
                <a:gd name="connsiteY137" fmla="*/ 3148274 h 4377724"/>
                <a:gd name="connsiteX138" fmla="*/ 3995510 w 4215960"/>
                <a:gd name="connsiteY138" fmla="*/ 3179796 h 4377724"/>
                <a:gd name="connsiteX139" fmla="*/ 3958771 w 4215960"/>
                <a:gd name="connsiteY139" fmla="*/ 3143511 h 4377724"/>
                <a:gd name="connsiteX140" fmla="*/ 4003448 w 4215960"/>
                <a:gd name="connsiteY140" fmla="*/ 3120606 h 4377724"/>
                <a:gd name="connsiteX141" fmla="*/ 3874181 w 4215960"/>
                <a:gd name="connsiteY141" fmla="*/ 2907427 h 4377724"/>
                <a:gd name="connsiteX142" fmla="*/ 3889147 w 4215960"/>
                <a:gd name="connsiteY142" fmla="*/ 2877264 h 4377724"/>
                <a:gd name="connsiteX143" fmla="*/ 3865562 w 4215960"/>
                <a:gd name="connsiteY143" fmla="*/ 2761604 h 4377724"/>
                <a:gd name="connsiteX144" fmla="*/ 3706813 w 4215960"/>
                <a:gd name="connsiteY144" fmla="*/ 2750718 h 4377724"/>
                <a:gd name="connsiteX145" fmla="*/ 3673475 w 4215960"/>
                <a:gd name="connsiteY145" fmla="*/ 2799476 h 4377724"/>
                <a:gd name="connsiteX146" fmla="*/ 3584575 w 4215960"/>
                <a:gd name="connsiteY146" fmla="*/ 2813992 h 4377724"/>
                <a:gd name="connsiteX147" fmla="*/ 3590925 w 4215960"/>
                <a:gd name="connsiteY147" fmla="*/ 2791993 h 4377724"/>
                <a:gd name="connsiteX148" fmla="*/ 3537403 w 4215960"/>
                <a:gd name="connsiteY148" fmla="*/ 2775892 h 4377724"/>
                <a:gd name="connsiteX149" fmla="*/ 3512684 w 4215960"/>
                <a:gd name="connsiteY149" fmla="*/ 2610791 h 4377724"/>
                <a:gd name="connsiteX150" fmla="*/ 3232377 w 4215960"/>
                <a:gd name="connsiteY150" fmla="*/ 2544116 h 4377724"/>
                <a:gd name="connsiteX151" fmla="*/ 3096078 w 4215960"/>
                <a:gd name="connsiteY151" fmla="*/ 2587432 h 4377724"/>
                <a:gd name="connsiteX152" fmla="*/ 2964089 w 4215960"/>
                <a:gd name="connsiteY152" fmla="*/ 2579948 h 4377724"/>
                <a:gd name="connsiteX153" fmla="*/ 2831646 w 4215960"/>
                <a:gd name="connsiteY153" fmla="*/ 2469050 h 4377724"/>
                <a:gd name="connsiteX154" fmla="*/ 2618468 w 4215960"/>
                <a:gd name="connsiteY154" fmla="*/ 2165837 h 4377724"/>
                <a:gd name="connsiteX155" fmla="*/ 2220006 w 4215960"/>
                <a:gd name="connsiteY155" fmla="*/ 2026364 h 4377724"/>
                <a:gd name="connsiteX156" fmla="*/ 1983468 w 4215960"/>
                <a:gd name="connsiteY156" fmla="*/ 1713400 h 4377724"/>
                <a:gd name="connsiteX157" fmla="*/ 2017259 w 4215960"/>
                <a:gd name="connsiteY157" fmla="*/ 1688454 h 4377724"/>
                <a:gd name="connsiteX158" fmla="*/ 2076903 w 4215960"/>
                <a:gd name="connsiteY158" fmla="*/ 1771457 h 4377724"/>
                <a:gd name="connsiteX159" fmla="*/ 2097087 w 4215960"/>
                <a:gd name="connsiteY159" fmla="*/ 1753994 h 4377724"/>
                <a:gd name="connsiteX160" fmla="*/ 2140177 w 4215960"/>
                <a:gd name="connsiteY160" fmla="*/ 1784838 h 4377724"/>
                <a:gd name="connsiteX161" fmla="*/ 2228850 w 4215960"/>
                <a:gd name="connsiteY161" fmla="*/ 1731089 h 4377724"/>
                <a:gd name="connsiteX162" fmla="*/ 2244952 w 4215960"/>
                <a:gd name="connsiteY162" fmla="*/ 1710679 h 4377724"/>
                <a:gd name="connsiteX163" fmla="*/ 2303235 w 4215960"/>
                <a:gd name="connsiteY163" fmla="*/ 1710905 h 4377724"/>
                <a:gd name="connsiteX164" fmla="*/ 2319338 w 4215960"/>
                <a:gd name="connsiteY164" fmla="*/ 1677795 h 4377724"/>
                <a:gd name="connsiteX165" fmla="*/ 2300514 w 4215960"/>
                <a:gd name="connsiteY165" fmla="*/ 1652168 h 4377724"/>
                <a:gd name="connsiteX166" fmla="*/ 2233386 w 4215960"/>
                <a:gd name="connsiteY166" fmla="*/ 1672125 h 4377724"/>
                <a:gd name="connsiteX167" fmla="*/ 2211614 w 4215960"/>
                <a:gd name="connsiteY167" fmla="*/ 1618604 h 4377724"/>
                <a:gd name="connsiteX168" fmla="*/ 2232932 w 4215960"/>
                <a:gd name="connsiteY168" fmla="*/ 1588894 h 4377724"/>
                <a:gd name="connsiteX169" fmla="*/ 2176462 w 4215960"/>
                <a:gd name="connsiteY169" fmla="*/ 1485480 h 4377724"/>
                <a:gd name="connsiteX170" fmla="*/ 2127931 w 4215960"/>
                <a:gd name="connsiteY170" fmla="*/ 1524261 h 4377724"/>
                <a:gd name="connsiteX171" fmla="*/ 2038576 w 4215960"/>
                <a:gd name="connsiteY171" fmla="*/ 1469605 h 4377724"/>
                <a:gd name="connsiteX172" fmla="*/ 2090510 w 4215960"/>
                <a:gd name="connsiteY172" fmla="*/ 1377076 h 4377724"/>
                <a:gd name="connsiteX173" fmla="*/ 2047648 w 4215960"/>
                <a:gd name="connsiteY173" fmla="*/ 1255973 h 4377724"/>
                <a:gd name="connsiteX174" fmla="*/ 2062389 w 4215960"/>
                <a:gd name="connsiteY174" fmla="*/ 1131921 h 4377724"/>
                <a:gd name="connsiteX175" fmla="*/ 2157639 w 4215960"/>
                <a:gd name="connsiteY175" fmla="*/ 1058216 h 4377724"/>
                <a:gd name="connsiteX176" fmla="*/ 2262868 w 4215960"/>
                <a:gd name="connsiteY176" fmla="*/ 1035764 h 4377724"/>
                <a:gd name="connsiteX177" fmla="*/ 2199821 w 4215960"/>
                <a:gd name="connsiteY177" fmla="*/ 945957 h 4377724"/>
                <a:gd name="connsiteX178" fmla="*/ 2182585 w 4215960"/>
                <a:gd name="connsiteY178" fmla="*/ 990634 h 4377724"/>
                <a:gd name="connsiteX179" fmla="*/ 2139270 w 4215960"/>
                <a:gd name="connsiteY179" fmla="*/ 943463 h 4377724"/>
                <a:gd name="connsiteX180" fmla="*/ 2160588 w 4215960"/>
                <a:gd name="connsiteY180" fmla="*/ 858191 h 4377724"/>
                <a:gd name="connsiteX181" fmla="*/ 2233612 w 4215960"/>
                <a:gd name="connsiteY181" fmla="*/ 760900 h 4377724"/>
                <a:gd name="connsiteX182" fmla="*/ 2216603 w 4215960"/>
                <a:gd name="connsiteY182" fmla="*/ 654311 h 4377724"/>
                <a:gd name="connsiteX183" fmla="*/ 2045381 w 4215960"/>
                <a:gd name="connsiteY183" fmla="*/ 664062 h 4377724"/>
                <a:gd name="connsiteX184" fmla="*/ 2026103 w 4215960"/>
                <a:gd name="connsiteY184" fmla="*/ 706699 h 4377724"/>
                <a:gd name="connsiteX185" fmla="*/ 1993900 w 4215960"/>
                <a:gd name="connsiteY185" fmla="*/ 639116 h 4377724"/>
                <a:gd name="connsiteX186" fmla="*/ 1964190 w 4215960"/>
                <a:gd name="connsiteY186" fmla="*/ 679484 h 4377724"/>
                <a:gd name="connsiteX187" fmla="*/ 1778681 w 4215960"/>
                <a:gd name="connsiteY187" fmla="*/ 713048 h 4377724"/>
                <a:gd name="connsiteX0" fmla="*/ 1778681 w 4215960"/>
                <a:gd name="connsiteY0" fmla="*/ 748172 h 4412848"/>
                <a:gd name="connsiteX1" fmla="*/ 1452562 w 4215960"/>
                <a:gd name="connsiteY1" fmla="*/ 590329 h 4412848"/>
                <a:gd name="connsiteX2" fmla="*/ 1492474 w 4215960"/>
                <a:gd name="connsiteY2" fmla="*/ 440424 h 4412848"/>
                <a:gd name="connsiteX3" fmla="*/ 1438500 w 4215960"/>
                <a:gd name="connsiteY3" fmla="*/ 430899 h 4412848"/>
                <a:gd name="connsiteX4" fmla="*/ 1435325 w 4215960"/>
                <a:gd name="connsiteY4" fmla="*/ 402325 h 4412848"/>
                <a:gd name="connsiteX5" fmla="*/ 1479775 w 4215960"/>
                <a:gd name="connsiteY5" fmla="*/ 410262 h 4412848"/>
                <a:gd name="connsiteX6" fmla="*/ 1422625 w 4215960"/>
                <a:gd name="connsiteY6" fmla="*/ 322949 h 4412848"/>
                <a:gd name="connsiteX7" fmla="*/ 1433737 w 4215960"/>
                <a:gd name="connsiteY7" fmla="*/ 362637 h 4412848"/>
                <a:gd name="connsiteX8" fmla="*/ 1381349 w 4215960"/>
                <a:gd name="connsiteY8" fmla="*/ 327712 h 4412848"/>
                <a:gd name="connsiteX9" fmla="*/ 1401987 w 4215960"/>
                <a:gd name="connsiteY9" fmla="*/ 294375 h 4412848"/>
                <a:gd name="connsiteX10" fmla="*/ 1367062 w 4215960"/>
                <a:gd name="connsiteY10" fmla="*/ 232464 h 4412848"/>
                <a:gd name="connsiteX11" fmla="*/ 1400399 w 4215960"/>
                <a:gd name="connsiteY11" fmla="*/ 234053 h 4412848"/>
                <a:gd name="connsiteX12" fmla="*/ 1357537 w 4215960"/>
                <a:gd name="connsiteY12" fmla="*/ 140390 h 4412848"/>
                <a:gd name="connsiteX13" fmla="*/ 1332138 w 4215960"/>
                <a:gd name="connsiteY13" fmla="*/ 138802 h 4412848"/>
                <a:gd name="connsiteX14" fmla="*/ 1321025 w 4215960"/>
                <a:gd name="connsiteY14" fmla="*/ 91177 h 4412848"/>
                <a:gd name="connsiteX15" fmla="*/ 1352774 w 4215960"/>
                <a:gd name="connsiteY15" fmla="*/ 73715 h 4412848"/>
                <a:gd name="connsiteX16" fmla="*/ 1348012 w 4215960"/>
                <a:gd name="connsiteY16" fmla="*/ 30853 h 4412848"/>
                <a:gd name="connsiteX17" fmla="*/ 1135287 w 4215960"/>
                <a:gd name="connsiteY17" fmla="*/ 602349 h 4412848"/>
                <a:gd name="connsiteX18" fmla="*/ 868587 w 4215960"/>
                <a:gd name="connsiteY18" fmla="*/ 635686 h 4412848"/>
                <a:gd name="connsiteX19" fmla="*/ 362857 w 4215960"/>
                <a:gd name="connsiteY19" fmla="*/ 836845 h 4412848"/>
                <a:gd name="connsiteX20" fmla="*/ 312057 w 4215960"/>
                <a:gd name="connsiteY20" fmla="*/ 851360 h 4412848"/>
                <a:gd name="connsiteX21" fmla="*/ 239485 w 4215960"/>
                <a:gd name="connsiteY21" fmla="*/ 902160 h 4412848"/>
                <a:gd name="connsiteX22" fmla="*/ 210457 w 4215960"/>
                <a:gd name="connsiteY22" fmla="*/ 909417 h 4412848"/>
                <a:gd name="connsiteX23" fmla="*/ 159657 w 4215960"/>
                <a:gd name="connsiteY23" fmla="*/ 938445 h 4412848"/>
                <a:gd name="connsiteX24" fmla="*/ 130628 w 4215960"/>
                <a:gd name="connsiteY24" fmla="*/ 967474 h 4412848"/>
                <a:gd name="connsiteX25" fmla="*/ 108857 w 4215960"/>
                <a:gd name="connsiteY25" fmla="*/ 989245 h 4412848"/>
                <a:gd name="connsiteX26" fmla="*/ 94343 w 4215960"/>
                <a:gd name="connsiteY26" fmla="*/ 1003760 h 4412848"/>
                <a:gd name="connsiteX27" fmla="*/ 43543 w 4215960"/>
                <a:gd name="connsiteY27" fmla="*/ 1083588 h 4412848"/>
                <a:gd name="connsiteX28" fmla="*/ 14514 w 4215960"/>
                <a:gd name="connsiteY28" fmla="*/ 1163417 h 4412848"/>
                <a:gd name="connsiteX29" fmla="*/ 0 w 4215960"/>
                <a:gd name="connsiteY29" fmla="*/ 1221474 h 4412848"/>
                <a:gd name="connsiteX30" fmla="*/ 7257 w 4215960"/>
                <a:gd name="connsiteY30" fmla="*/ 2193931 h 4412848"/>
                <a:gd name="connsiteX31" fmla="*/ 29028 w 4215960"/>
                <a:gd name="connsiteY31" fmla="*/ 2295531 h 4412848"/>
                <a:gd name="connsiteX32" fmla="*/ 43543 w 4215960"/>
                <a:gd name="connsiteY32" fmla="*/ 2331817 h 4412848"/>
                <a:gd name="connsiteX33" fmla="*/ 58057 w 4215960"/>
                <a:gd name="connsiteY33" fmla="*/ 2397131 h 4412848"/>
                <a:gd name="connsiteX34" fmla="*/ 79828 w 4215960"/>
                <a:gd name="connsiteY34" fmla="*/ 2447931 h 4412848"/>
                <a:gd name="connsiteX35" fmla="*/ 116114 w 4215960"/>
                <a:gd name="connsiteY35" fmla="*/ 2564045 h 4412848"/>
                <a:gd name="connsiteX36" fmla="*/ 137885 w 4215960"/>
                <a:gd name="connsiteY36" fmla="*/ 2629360 h 4412848"/>
                <a:gd name="connsiteX37" fmla="*/ 145143 w 4215960"/>
                <a:gd name="connsiteY37" fmla="*/ 2651131 h 4412848"/>
                <a:gd name="connsiteX38" fmla="*/ 166914 w 4215960"/>
                <a:gd name="connsiteY38" fmla="*/ 2694674 h 4412848"/>
                <a:gd name="connsiteX39" fmla="*/ 188685 w 4215960"/>
                <a:gd name="connsiteY39" fmla="*/ 2745474 h 4412848"/>
                <a:gd name="connsiteX40" fmla="*/ 195943 w 4215960"/>
                <a:gd name="connsiteY40" fmla="*/ 2774503 h 4412848"/>
                <a:gd name="connsiteX41" fmla="*/ 232228 w 4215960"/>
                <a:gd name="connsiteY41" fmla="*/ 2825303 h 4412848"/>
                <a:gd name="connsiteX42" fmla="*/ 254000 w 4215960"/>
                <a:gd name="connsiteY42" fmla="*/ 2883360 h 4412848"/>
                <a:gd name="connsiteX43" fmla="*/ 275771 w 4215960"/>
                <a:gd name="connsiteY43" fmla="*/ 2905131 h 4412848"/>
                <a:gd name="connsiteX44" fmla="*/ 312057 w 4215960"/>
                <a:gd name="connsiteY44" fmla="*/ 2977703 h 4412848"/>
                <a:gd name="connsiteX45" fmla="*/ 348343 w 4215960"/>
                <a:gd name="connsiteY45" fmla="*/ 3028503 h 4412848"/>
                <a:gd name="connsiteX46" fmla="*/ 355600 w 4215960"/>
                <a:gd name="connsiteY46" fmla="*/ 3050274 h 4412848"/>
                <a:gd name="connsiteX47" fmla="*/ 406400 w 4215960"/>
                <a:gd name="connsiteY47" fmla="*/ 3115588 h 4412848"/>
                <a:gd name="connsiteX48" fmla="*/ 435428 w 4215960"/>
                <a:gd name="connsiteY48" fmla="*/ 3180903 h 4412848"/>
                <a:gd name="connsiteX49" fmla="*/ 457200 w 4215960"/>
                <a:gd name="connsiteY49" fmla="*/ 3209931 h 4412848"/>
                <a:gd name="connsiteX50" fmla="*/ 471714 w 4215960"/>
                <a:gd name="connsiteY50" fmla="*/ 3267988 h 4412848"/>
                <a:gd name="connsiteX51" fmla="*/ 478971 w 4215960"/>
                <a:gd name="connsiteY51" fmla="*/ 3289760 h 4412848"/>
                <a:gd name="connsiteX52" fmla="*/ 486228 w 4215960"/>
                <a:gd name="connsiteY52" fmla="*/ 3318788 h 4412848"/>
                <a:gd name="connsiteX53" fmla="*/ 493485 w 4215960"/>
                <a:gd name="connsiteY53" fmla="*/ 3384103 h 4412848"/>
                <a:gd name="connsiteX54" fmla="*/ 515257 w 4215960"/>
                <a:gd name="connsiteY54" fmla="*/ 3442160 h 4412848"/>
                <a:gd name="connsiteX55" fmla="*/ 544285 w 4215960"/>
                <a:gd name="connsiteY55" fmla="*/ 3485703 h 4412848"/>
                <a:gd name="connsiteX56" fmla="*/ 573314 w 4215960"/>
                <a:gd name="connsiteY56" fmla="*/ 3536503 h 4412848"/>
                <a:gd name="connsiteX57" fmla="*/ 602343 w 4215960"/>
                <a:gd name="connsiteY57" fmla="*/ 3558274 h 4412848"/>
                <a:gd name="connsiteX58" fmla="*/ 645885 w 4215960"/>
                <a:gd name="connsiteY58" fmla="*/ 3601817 h 4412848"/>
                <a:gd name="connsiteX59" fmla="*/ 674914 w 4215960"/>
                <a:gd name="connsiteY59" fmla="*/ 3623588 h 4412848"/>
                <a:gd name="connsiteX60" fmla="*/ 711200 w 4215960"/>
                <a:gd name="connsiteY60" fmla="*/ 3667131 h 4412848"/>
                <a:gd name="connsiteX61" fmla="*/ 740228 w 4215960"/>
                <a:gd name="connsiteY61" fmla="*/ 3688903 h 4412848"/>
                <a:gd name="connsiteX62" fmla="*/ 812800 w 4215960"/>
                <a:gd name="connsiteY62" fmla="*/ 3754217 h 4412848"/>
                <a:gd name="connsiteX63" fmla="*/ 849085 w 4215960"/>
                <a:gd name="connsiteY63" fmla="*/ 3797760 h 4412848"/>
                <a:gd name="connsiteX64" fmla="*/ 870857 w 4215960"/>
                <a:gd name="connsiteY64" fmla="*/ 3812274 h 4412848"/>
                <a:gd name="connsiteX65" fmla="*/ 907143 w 4215960"/>
                <a:gd name="connsiteY65" fmla="*/ 3855817 h 4412848"/>
                <a:gd name="connsiteX66" fmla="*/ 936171 w 4215960"/>
                <a:gd name="connsiteY66" fmla="*/ 3877588 h 4412848"/>
                <a:gd name="connsiteX67" fmla="*/ 1030514 w 4215960"/>
                <a:gd name="connsiteY67" fmla="*/ 3921131 h 4412848"/>
                <a:gd name="connsiteX68" fmla="*/ 1480457 w 4215960"/>
                <a:gd name="connsiteY68" fmla="*/ 3906617 h 4412848"/>
                <a:gd name="connsiteX69" fmla="*/ 1531257 w 4215960"/>
                <a:gd name="connsiteY69" fmla="*/ 3892103 h 4412848"/>
                <a:gd name="connsiteX70" fmla="*/ 1618343 w 4215960"/>
                <a:gd name="connsiteY70" fmla="*/ 3884845 h 4412848"/>
                <a:gd name="connsiteX71" fmla="*/ 1698171 w 4215960"/>
                <a:gd name="connsiteY71" fmla="*/ 3870331 h 4412848"/>
                <a:gd name="connsiteX72" fmla="*/ 1756228 w 4215960"/>
                <a:gd name="connsiteY72" fmla="*/ 3863074 h 4412848"/>
                <a:gd name="connsiteX73" fmla="*/ 1785257 w 4215960"/>
                <a:gd name="connsiteY73" fmla="*/ 3848560 h 4412848"/>
                <a:gd name="connsiteX74" fmla="*/ 1850571 w 4215960"/>
                <a:gd name="connsiteY74" fmla="*/ 3826788 h 4412848"/>
                <a:gd name="connsiteX75" fmla="*/ 1886857 w 4215960"/>
                <a:gd name="connsiteY75" fmla="*/ 3812274 h 4412848"/>
                <a:gd name="connsiteX76" fmla="*/ 1988457 w 4215960"/>
                <a:gd name="connsiteY76" fmla="*/ 3797760 h 4412848"/>
                <a:gd name="connsiteX77" fmla="*/ 2017485 w 4215960"/>
                <a:gd name="connsiteY77" fmla="*/ 3790503 h 4412848"/>
                <a:gd name="connsiteX78" fmla="*/ 2637971 w 4215960"/>
                <a:gd name="connsiteY78" fmla="*/ 4137257 h 4412848"/>
                <a:gd name="connsiteX79" fmla="*/ 2724375 w 4215960"/>
                <a:gd name="connsiteY79" fmla="*/ 4323447 h 4412848"/>
                <a:gd name="connsiteX80" fmla="*/ 2784700 w 4215960"/>
                <a:gd name="connsiteY80" fmla="*/ 4382185 h 4412848"/>
                <a:gd name="connsiteX81" fmla="*/ 2795812 w 4215960"/>
                <a:gd name="connsiteY81" fmla="*/ 4352022 h 4412848"/>
                <a:gd name="connsiteX82" fmla="*/ 2841850 w 4215960"/>
                <a:gd name="connsiteY82" fmla="*/ 4325034 h 4412848"/>
                <a:gd name="connsiteX83" fmla="*/ 2892650 w 4215960"/>
                <a:gd name="connsiteY83" fmla="*/ 4398060 h 4412848"/>
                <a:gd name="connsiteX84" fmla="*/ 2941863 w 4215960"/>
                <a:gd name="connsiteY84" fmla="*/ 4401235 h 4412848"/>
                <a:gd name="connsiteX85" fmla="*/ 2897412 w 4215960"/>
                <a:gd name="connsiteY85" fmla="*/ 4307573 h 4412848"/>
                <a:gd name="connsiteX86" fmla="*/ 2854550 w 4215960"/>
                <a:gd name="connsiteY86" fmla="*/ 4239310 h 4412848"/>
                <a:gd name="connsiteX87" fmla="*/ 2897413 w 4215960"/>
                <a:gd name="connsiteY87" fmla="*/ 4223434 h 4412848"/>
                <a:gd name="connsiteX88" fmla="*/ 2878362 w 4215960"/>
                <a:gd name="connsiteY88" fmla="*/ 4182160 h 4412848"/>
                <a:gd name="connsiteX89" fmla="*/ 2930750 w 4215960"/>
                <a:gd name="connsiteY89" fmla="*/ 4191685 h 4412848"/>
                <a:gd name="connsiteX90" fmla="*/ 2910113 w 4215960"/>
                <a:gd name="connsiteY90" fmla="*/ 4158347 h 4412848"/>
                <a:gd name="connsiteX91" fmla="*/ 2931432 w 4215960"/>
                <a:gd name="connsiteY91" fmla="*/ 4141793 h 4412848"/>
                <a:gd name="connsiteX92" fmla="*/ 3052535 w 4215960"/>
                <a:gd name="connsiteY92" fmla="*/ 4227066 h 4412848"/>
                <a:gd name="connsiteX93" fmla="*/ 3087912 w 4215960"/>
                <a:gd name="connsiteY93" fmla="*/ 4213909 h 4412848"/>
                <a:gd name="connsiteX94" fmla="*/ 3140299 w 4215960"/>
                <a:gd name="connsiteY94" fmla="*/ 4278998 h 4412848"/>
                <a:gd name="connsiteX95" fmla="*/ 3160937 w 4215960"/>
                <a:gd name="connsiteY95" fmla="*/ 4337735 h 4412848"/>
                <a:gd name="connsiteX96" fmla="*/ 3268887 w 4215960"/>
                <a:gd name="connsiteY96" fmla="*/ 4356784 h 4412848"/>
                <a:gd name="connsiteX97" fmla="*/ 3208563 w 4215960"/>
                <a:gd name="connsiteY97" fmla="*/ 4290109 h 4412848"/>
                <a:gd name="connsiteX98" fmla="*/ 3205387 w 4215960"/>
                <a:gd name="connsiteY98" fmla="*/ 4221847 h 4412848"/>
                <a:gd name="connsiteX99" fmla="*/ 3259362 w 4215960"/>
                <a:gd name="connsiteY99" fmla="*/ 4277410 h 4412848"/>
                <a:gd name="connsiteX100" fmla="*/ 3308575 w 4215960"/>
                <a:gd name="connsiteY100" fmla="*/ 4282172 h 4412848"/>
                <a:gd name="connsiteX101" fmla="*/ 3302225 w 4215960"/>
                <a:gd name="connsiteY101" fmla="*/ 4232960 h 4412848"/>
                <a:gd name="connsiteX102" fmla="*/ 3362550 w 4215960"/>
                <a:gd name="connsiteY102" fmla="*/ 4237722 h 4412848"/>
                <a:gd name="connsiteX103" fmla="*/ 3424462 w 4215960"/>
                <a:gd name="connsiteY103" fmla="*/ 4280584 h 4412848"/>
                <a:gd name="connsiteX104" fmla="*/ 3456212 w 4215960"/>
                <a:gd name="connsiteY104" fmla="*/ 4267885 h 4412848"/>
                <a:gd name="connsiteX105" fmla="*/ 3449863 w 4215960"/>
                <a:gd name="connsiteY105" fmla="*/ 4232960 h 4412848"/>
                <a:gd name="connsiteX106" fmla="*/ 3491138 w 4215960"/>
                <a:gd name="connsiteY106" fmla="*/ 4209148 h 4412848"/>
                <a:gd name="connsiteX107" fmla="*/ 3575275 w 4215960"/>
                <a:gd name="connsiteY107" fmla="*/ 4266298 h 4412848"/>
                <a:gd name="connsiteX108" fmla="*/ 3592738 w 4215960"/>
                <a:gd name="connsiteY108" fmla="*/ 4164700 h 4412848"/>
                <a:gd name="connsiteX109" fmla="*/ 3567338 w 4215960"/>
                <a:gd name="connsiteY109" fmla="*/ 4142474 h 4412848"/>
                <a:gd name="connsiteX110" fmla="*/ 3494312 w 4215960"/>
                <a:gd name="connsiteY110" fmla="*/ 4099611 h 4412848"/>
                <a:gd name="connsiteX111" fmla="*/ 3516537 w 4215960"/>
                <a:gd name="connsiteY111" fmla="*/ 4074212 h 4412848"/>
                <a:gd name="connsiteX112" fmla="*/ 3537175 w 4215960"/>
                <a:gd name="connsiteY112" fmla="*/ 4051986 h 4412848"/>
                <a:gd name="connsiteX113" fmla="*/ 3591150 w 4215960"/>
                <a:gd name="connsiteY113" fmla="*/ 4083737 h 4412848"/>
                <a:gd name="connsiteX114" fmla="*/ 3597500 w 4215960"/>
                <a:gd name="connsiteY114" fmla="*/ 4039287 h 4412848"/>
                <a:gd name="connsiteX115" fmla="*/ 3541937 w 4215960"/>
                <a:gd name="connsiteY115" fmla="*/ 4015474 h 4412848"/>
                <a:gd name="connsiteX116" fmla="*/ 3540350 w 4215960"/>
                <a:gd name="connsiteY116" fmla="*/ 4005950 h 4412848"/>
                <a:gd name="connsiteX117" fmla="*/ 3527649 w 4215960"/>
                <a:gd name="connsiteY117" fmla="*/ 3967851 h 4412848"/>
                <a:gd name="connsiteX118" fmla="*/ 3533999 w 4215960"/>
                <a:gd name="connsiteY118" fmla="*/ 3920225 h 4412848"/>
                <a:gd name="connsiteX119" fmla="*/ 3545112 w 4215960"/>
                <a:gd name="connsiteY119" fmla="*/ 3864662 h 4412848"/>
                <a:gd name="connsiteX120" fmla="*/ 3507012 w 4215960"/>
                <a:gd name="connsiteY120" fmla="*/ 3834500 h 4412848"/>
                <a:gd name="connsiteX121" fmla="*/ 3540349 w 4215960"/>
                <a:gd name="connsiteY121" fmla="*/ 3824975 h 4412848"/>
                <a:gd name="connsiteX122" fmla="*/ 3518124 w 4215960"/>
                <a:gd name="connsiteY122" fmla="*/ 3788462 h 4412848"/>
                <a:gd name="connsiteX123" fmla="*/ 3556225 w 4215960"/>
                <a:gd name="connsiteY123" fmla="*/ 3783701 h 4412848"/>
                <a:gd name="connsiteX124" fmla="*/ 3562574 w 4215960"/>
                <a:gd name="connsiteY124" fmla="*/ 3750362 h 4412848"/>
                <a:gd name="connsiteX125" fmla="*/ 3624488 w 4215960"/>
                <a:gd name="connsiteY125" fmla="*/ 3759889 h 4412848"/>
                <a:gd name="connsiteX126" fmla="*/ 3657601 w 4215960"/>
                <a:gd name="connsiteY126" fmla="*/ 3775081 h 4412848"/>
                <a:gd name="connsiteX127" fmla="*/ 3623808 w 4215960"/>
                <a:gd name="connsiteY127" fmla="*/ 3816129 h 4412848"/>
                <a:gd name="connsiteX128" fmla="*/ 3662816 w 4215960"/>
                <a:gd name="connsiteY128" fmla="*/ 3923625 h 4412848"/>
                <a:gd name="connsiteX129" fmla="*/ 3715203 w 4215960"/>
                <a:gd name="connsiteY129" fmla="*/ 3954923 h 4412848"/>
                <a:gd name="connsiteX130" fmla="*/ 3767137 w 4215960"/>
                <a:gd name="connsiteY130" fmla="*/ 3912741 h 4412848"/>
                <a:gd name="connsiteX131" fmla="*/ 3852862 w 4215960"/>
                <a:gd name="connsiteY131" fmla="*/ 3864208 h 4412848"/>
                <a:gd name="connsiteX132" fmla="*/ 3835626 w 4215960"/>
                <a:gd name="connsiteY132" fmla="*/ 3775307 h 4412848"/>
                <a:gd name="connsiteX133" fmla="*/ 3912960 w 4215960"/>
                <a:gd name="connsiteY133" fmla="*/ 3642638 h 4412848"/>
                <a:gd name="connsiteX134" fmla="*/ 4205514 w 4215960"/>
                <a:gd name="connsiteY134" fmla="*/ 3309490 h 4412848"/>
                <a:gd name="connsiteX135" fmla="*/ 4124097 w 4215960"/>
                <a:gd name="connsiteY135" fmla="*/ 3300418 h 4412848"/>
                <a:gd name="connsiteX136" fmla="*/ 4128634 w 4215960"/>
                <a:gd name="connsiteY136" fmla="*/ 3208570 h 4412848"/>
                <a:gd name="connsiteX137" fmla="*/ 4079647 w 4215960"/>
                <a:gd name="connsiteY137" fmla="*/ 3183398 h 4412848"/>
                <a:gd name="connsiteX138" fmla="*/ 3995510 w 4215960"/>
                <a:gd name="connsiteY138" fmla="*/ 3214920 h 4412848"/>
                <a:gd name="connsiteX139" fmla="*/ 3958771 w 4215960"/>
                <a:gd name="connsiteY139" fmla="*/ 3178635 h 4412848"/>
                <a:gd name="connsiteX140" fmla="*/ 4003448 w 4215960"/>
                <a:gd name="connsiteY140" fmla="*/ 3155730 h 4412848"/>
                <a:gd name="connsiteX141" fmla="*/ 3874181 w 4215960"/>
                <a:gd name="connsiteY141" fmla="*/ 2942551 h 4412848"/>
                <a:gd name="connsiteX142" fmla="*/ 3889147 w 4215960"/>
                <a:gd name="connsiteY142" fmla="*/ 2912388 h 4412848"/>
                <a:gd name="connsiteX143" fmla="*/ 3865562 w 4215960"/>
                <a:gd name="connsiteY143" fmla="*/ 2796728 h 4412848"/>
                <a:gd name="connsiteX144" fmla="*/ 3706813 w 4215960"/>
                <a:gd name="connsiteY144" fmla="*/ 2785842 h 4412848"/>
                <a:gd name="connsiteX145" fmla="*/ 3673475 w 4215960"/>
                <a:gd name="connsiteY145" fmla="*/ 2834600 h 4412848"/>
                <a:gd name="connsiteX146" fmla="*/ 3584575 w 4215960"/>
                <a:gd name="connsiteY146" fmla="*/ 2849116 h 4412848"/>
                <a:gd name="connsiteX147" fmla="*/ 3590925 w 4215960"/>
                <a:gd name="connsiteY147" fmla="*/ 2827117 h 4412848"/>
                <a:gd name="connsiteX148" fmla="*/ 3537403 w 4215960"/>
                <a:gd name="connsiteY148" fmla="*/ 2811016 h 4412848"/>
                <a:gd name="connsiteX149" fmla="*/ 3512684 w 4215960"/>
                <a:gd name="connsiteY149" fmla="*/ 2645915 h 4412848"/>
                <a:gd name="connsiteX150" fmla="*/ 3232377 w 4215960"/>
                <a:gd name="connsiteY150" fmla="*/ 2579240 h 4412848"/>
                <a:gd name="connsiteX151" fmla="*/ 3096078 w 4215960"/>
                <a:gd name="connsiteY151" fmla="*/ 2622556 h 4412848"/>
                <a:gd name="connsiteX152" fmla="*/ 2964089 w 4215960"/>
                <a:gd name="connsiteY152" fmla="*/ 2615072 h 4412848"/>
                <a:gd name="connsiteX153" fmla="*/ 2831646 w 4215960"/>
                <a:gd name="connsiteY153" fmla="*/ 2504174 h 4412848"/>
                <a:gd name="connsiteX154" fmla="*/ 2618468 w 4215960"/>
                <a:gd name="connsiteY154" fmla="*/ 2200961 h 4412848"/>
                <a:gd name="connsiteX155" fmla="*/ 2220006 w 4215960"/>
                <a:gd name="connsiteY155" fmla="*/ 2061488 h 4412848"/>
                <a:gd name="connsiteX156" fmla="*/ 1983468 w 4215960"/>
                <a:gd name="connsiteY156" fmla="*/ 1748524 h 4412848"/>
                <a:gd name="connsiteX157" fmla="*/ 2017259 w 4215960"/>
                <a:gd name="connsiteY157" fmla="*/ 1723578 h 4412848"/>
                <a:gd name="connsiteX158" fmla="*/ 2076903 w 4215960"/>
                <a:gd name="connsiteY158" fmla="*/ 1806581 h 4412848"/>
                <a:gd name="connsiteX159" fmla="*/ 2097087 w 4215960"/>
                <a:gd name="connsiteY159" fmla="*/ 1789118 h 4412848"/>
                <a:gd name="connsiteX160" fmla="*/ 2140177 w 4215960"/>
                <a:gd name="connsiteY160" fmla="*/ 1819962 h 4412848"/>
                <a:gd name="connsiteX161" fmla="*/ 2228850 w 4215960"/>
                <a:gd name="connsiteY161" fmla="*/ 1766213 h 4412848"/>
                <a:gd name="connsiteX162" fmla="*/ 2244952 w 4215960"/>
                <a:gd name="connsiteY162" fmla="*/ 1745803 h 4412848"/>
                <a:gd name="connsiteX163" fmla="*/ 2303235 w 4215960"/>
                <a:gd name="connsiteY163" fmla="*/ 1746029 h 4412848"/>
                <a:gd name="connsiteX164" fmla="*/ 2319338 w 4215960"/>
                <a:gd name="connsiteY164" fmla="*/ 1712919 h 4412848"/>
                <a:gd name="connsiteX165" fmla="*/ 2300514 w 4215960"/>
                <a:gd name="connsiteY165" fmla="*/ 1687292 h 4412848"/>
                <a:gd name="connsiteX166" fmla="*/ 2233386 w 4215960"/>
                <a:gd name="connsiteY166" fmla="*/ 1707249 h 4412848"/>
                <a:gd name="connsiteX167" fmla="*/ 2211614 w 4215960"/>
                <a:gd name="connsiteY167" fmla="*/ 1653728 h 4412848"/>
                <a:gd name="connsiteX168" fmla="*/ 2232932 w 4215960"/>
                <a:gd name="connsiteY168" fmla="*/ 1624018 h 4412848"/>
                <a:gd name="connsiteX169" fmla="*/ 2176462 w 4215960"/>
                <a:gd name="connsiteY169" fmla="*/ 1520604 h 4412848"/>
                <a:gd name="connsiteX170" fmla="*/ 2127931 w 4215960"/>
                <a:gd name="connsiteY170" fmla="*/ 1559385 h 4412848"/>
                <a:gd name="connsiteX171" fmla="*/ 2038576 w 4215960"/>
                <a:gd name="connsiteY171" fmla="*/ 1504729 h 4412848"/>
                <a:gd name="connsiteX172" fmla="*/ 2090510 w 4215960"/>
                <a:gd name="connsiteY172" fmla="*/ 1412200 h 4412848"/>
                <a:gd name="connsiteX173" fmla="*/ 2047648 w 4215960"/>
                <a:gd name="connsiteY173" fmla="*/ 1291097 h 4412848"/>
                <a:gd name="connsiteX174" fmla="*/ 2062389 w 4215960"/>
                <a:gd name="connsiteY174" fmla="*/ 1167045 h 4412848"/>
                <a:gd name="connsiteX175" fmla="*/ 2157639 w 4215960"/>
                <a:gd name="connsiteY175" fmla="*/ 1093340 h 4412848"/>
                <a:gd name="connsiteX176" fmla="*/ 2262868 w 4215960"/>
                <a:gd name="connsiteY176" fmla="*/ 1070888 h 4412848"/>
                <a:gd name="connsiteX177" fmla="*/ 2199821 w 4215960"/>
                <a:gd name="connsiteY177" fmla="*/ 981081 h 4412848"/>
                <a:gd name="connsiteX178" fmla="*/ 2182585 w 4215960"/>
                <a:gd name="connsiteY178" fmla="*/ 1025758 h 4412848"/>
                <a:gd name="connsiteX179" fmla="*/ 2139270 w 4215960"/>
                <a:gd name="connsiteY179" fmla="*/ 978587 h 4412848"/>
                <a:gd name="connsiteX180" fmla="*/ 2160588 w 4215960"/>
                <a:gd name="connsiteY180" fmla="*/ 893315 h 4412848"/>
                <a:gd name="connsiteX181" fmla="*/ 2233612 w 4215960"/>
                <a:gd name="connsiteY181" fmla="*/ 796024 h 4412848"/>
                <a:gd name="connsiteX182" fmla="*/ 2216603 w 4215960"/>
                <a:gd name="connsiteY182" fmla="*/ 689435 h 4412848"/>
                <a:gd name="connsiteX183" fmla="*/ 2045381 w 4215960"/>
                <a:gd name="connsiteY183" fmla="*/ 699186 h 4412848"/>
                <a:gd name="connsiteX184" fmla="*/ 2026103 w 4215960"/>
                <a:gd name="connsiteY184" fmla="*/ 741823 h 4412848"/>
                <a:gd name="connsiteX185" fmla="*/ 1993900 w 4215960"/>
                <a:gd name="connsiteY185" fmla="*/ 674240 h 4412848"/>
                <a:gd name="connsiteX186" fmla="*/ 1964190 w 4215960"/>
                <a:gd name="connsiteY186" fmla="*/ 714608 h 4412848"/>
                <a:gd name="connsiteX187" fmla="*/ 1778681 w 4215960"/>
                <a:gd name="connsiteY187" fmla="*/ 748172 h 4412848"/>
                <a:gd name="connsiteX0" fmla="*/ 1778681 w 4215960"/>
                <a:gd name="connsiteY0" fmla="*/ 764945 h 4429621"/>
                <a:gd name="connsiteX1" fmla="*/ 1452562 w 4215960"/>
                <a:gd name="connsiteY1" fmla="*/ 607102 h 4429621"/>
                <a:gd name="connsiteX2" fmla="*/ 1492474 w 4215960"/>
                <a:gd name="connsiteY2" fmla="*/ 457197 h 4429621"/>
                <a:gd name="connsiteX3" fmla="*/ 1438500 w 4215960"/>
                <a:gd name="connsiteY3" fmla="*/ 447672 h 4429621"/>
                <a:gd name="connsiteX4" fmla="*/ 1435325 w 4215960"/>
                <a:gd name="connsiteY4" fmla="*/ 419098 h 4429621"/>
                <a:gd name="connsiteX5" fmla="*/ 1479775 w 4215960"/>
                <a:gd name="connsiteY5" fmla="*/ 427035 h 4429621"/>
                <a:gd name="connsiteX6" fmla="*/ 1422625 w 4215960"/>
                <a:gd name="connsiteY6" fmla="*/ 339722 h 4429621"/>
                <a:gd name="connsiteX7" fmla="*/ 1433737 w 4215960"/>
                <a:gd name="connsiteY7" fmla="*/ 379410 h 4429621"/>
                <a:gd name="connsiteX8" fmla="*/ 1381349 w 4215960"/>
                <a:gd name="connsiteY8" fmla="*/ 344485 h 4429621"/>
                <a:gd name="connsiteX9" fmla="*/ 1401987 w 4215960"/>
                <a:gd name="connsiteY9" fmla="*/ 311148 h 4429621"/>
                <a:gd name="connsiteX10" fmla="*/ 1367062 w 4215960"/>
                <a:gd name="connsiteY10" fmla="*/ 249237 h 4429621"/>
                <a:gd name="connsiteX11" fmla="*/ 1400399 w 4215960"/>
                <a:gd name="connsiteY11" fmla="*/ 250826 h 4429621"/>
                <a:gd name="connsiteX12" fmla="*/ 1357537 w 4215960"/>
                <a:gd name="connsiteY12" fmla="*/ 157163 h 4429621"/>
                <a:gd name="connsiteX13" fmla="*/ 1332138 w 4215960"/>
                <a:gd name="connsiteY13" fmla="*/ 155575 h 4429621"/>
                <a:gd name="connsiteX14" fmla="*/ 1321025 w 4215960"/>
                <a:gd name="connsiteY14" fmla="*/ 107950 h 4429621"/>
                <a:gd name="connsiteX15" fmla="*/ 1352774 w 4215960"/>
                <a:gd name="connsiteY15" fmla="*/ 90488 h 4429621"/>
                <a:gd name="connsiteX16" fmla="*/ 1348012 w 4215960"/>
                <a:gd name="connsiteY16" fmla="*/ 47626 h 4429621"/>
                <a:gd name="connsiteX17" fmla="*/ 1346425 w 4215960"/>
                <a:gd name="connsiteY17" fmla="*/ 42864 h 4429621"/>
                <a:gd name="connsiteX18" fmla="*/ 1135287 w 4215960"/>
                <a:gd name="connsiteY18" fmla="*/ 619122 h 4429621"/>
                <a:gd name="connsiteX19" fmla="*/ 868587 w 4215960"/>
                <a:gd name="connsiteY19" fmla="*/ 652459 h 4429621"/>
                <a:gd name="connsiteX20" fmla="*/ 362857 w 4215960"/>
                <a:gd name="connsiteY20" fmla="*/ 853618 h 4429621"/>
                <a:gd name="connsiteX21" fmla="*/ 312057 w 4215960"/>
                <a:gd name="connsiteY21" fmla="*/ 868133 h 4429621"/>
                <a:gd name="connsiteX22" fmla="*/ 239485 w 4215960"/>
                <a:gd name="connsiteY22" fmla="*/ 918933 h 4429621"/>
                <a:gd name="connsiteX23" fmla="*/ 210457 w 4215960"/>
                <a:gd name="connsiteY23" fmla="*/ 926190 h 4429621"/>
                <a:gd name="connsiteX24" fmla="*/ 159657 w 4215960"/>
                <a:gd name="connsiteY24" fmla="*/ 955218 h 4429621"/>
                <a:gd name="connsiteX25" fmla="*/ 130628 w 4215960"/>
                <a:gd name="connsiteY25" fmla="*/ 984247 h 4429621"/>
                <a:gd name="connsiteX26" fmla="*/ 108857 w 4215960"/>
                <a:gd name="connsiteY26" fmla="*/ 1006018 h 4429621"/>
                <a:gd name="connsiteX27" fmla="*/ 94343 w 4215960"/>
                <a:gd name="connsiteY27" fmla="*/ 1020533 h 4429621"/>
                <a:gd name="connsiteX28" fmla="*/ 43543 w 4215960"/>
                <a:gd name="connsiteY28" fmla="*/ 1100361 h 4429621"/>
                <a:gd name="connsiteX29" fmla="*/ 14514 w 4215960"/>
                <a:gd name="connsiteY29" fmla="*/ 1180190 h 4429621"/>
                <a:gd name="connsiteX30" fmla="*/ 0 w 4215960"/>
                <a:gd name="connsiteY30" fmla="*/ 1238247 h 4429621"/>
                <a:gd name="connsiteX31" fmla="*/ 7257 w 4215960"/>
                <a:gd name="connsiteY31" fmla="*/ 2210704 h 4429621"/>
                <a:gd name="connsiteX32" fmla="*/ 29028 w 4215960"/>
                <a:gd name="connsiteY32" fmla="*/ 2312304 h 4429621"/>
                <a:gd name="connsiteX33" fmla="*/ 43543 w 4215960"/>
                <a:gd name="connsiteY33" fmla="*/ 2348590 h 4429621"/>
                <a:gd name="connsiteX34" fmla="*/ 58057 w 4215960"/>
                <a:gd name="connsiteY34" fmla="*/ 2413904 h 4429621"/>
                <a:gd name="connsiteX35" fmla="*/ 79828 w 4215960"/>
                <a:gd name="connsiteY35" fmla="*/ 2464704 h 4429621"/>
                <a:gd name="connsiteX36" fmla="*/ 116114 w 4215960"/>
                <a:gd name="connsiteY36" fmla="*/ 2580818 h 4429621"/>
                <a:gd name="connsiteX37" fmla="*/ 137885 w 4215960"/>
                <a:gd name="connsiteY37" fmla="*/ 2646133 h 4429621"/>
                <a:gd name="connsiteX38" fmla="*/ 145143 w 4215960"/>
                <a:gd name="connsiteY38" fmla="*/ 2667904 h 4429621"/>
                <a:gd name="connsiteX39" fmla="*/ 166914 w 4215960"/>
                <a:gd name="connsiteY39" fmla="*/ 2711447 h 4429621"/>
                <a:gd name="connsiteX40" fmla="*/ 188685 w 4215960"/>
                <a:gd name="connsiteY40" fmla="*/ 2762247 h 4429621"/>
                <a:gd name="connsiteX41" fmla="*/ 195943 w 4215960"/>
                <a:gd name="connsiteY41" fmla="*/ 2791276 h 4429621"/>
                <a:gd name="connsiteX42" fmla="*/ 232228 w 4215960"/>
                <a:gd name="connsiteY42" fmla="*/ 2842076 h 4429621"/>
                <a:gd name="connsiteX43" fmla="*/ 254000 w 4215960"/>
                <a:gd name="connsiteY43" fmla="*/ 2900133 h 4429621"/>
                <a:gd name="connsiteX44" fmla="*/ 275771 w 4215960"/>
                <a:gd name="connsiteY44" fmla="*/ 2921904 h 4429621"/>
                <a:gd name="connsiteX45" fmla="*/ 312057 w 4215960"/>
                <a:gd name="connsiteY45" fmla="*/ 2994476 h 4429621"/>
                <a:gd name="connsiteX46" fmla="*/ 348343 w 4215960"/>
                <a:gd name="connsiteY46" fmla="*/ 3045276 h 4429621"/>
                <a:gd name="connsiteX47" fmla="*/ 355600 w 4215960"/>
                <a:gd name="connsiteY47" fmla="*/ 3067047 h 4429621"/>
                <a:gd name="connsiteX48" fmla="*/ 406400 w 4215960"/>
                <a:gd name="connsiteY48" fmla="*/ 3132361 h 4429621"/>
                <a:gd name="connsiteX49" fmla="*/ 435428 w 4215960"/>
                <a:gd name="connsiteY49" fmla="*/ 3197676 h 4429621"/>
                <a:gd name="connsiteX50" fmla="*/ 457200 w 4215960"/>
                <a:gd name="connsiteY50" fmla="*/ 3226704 h 4429621"/>
                <a:gd name="connsiteX51" fmla="*/ 471714 w 4215960"/>
                <a:gd name="connsiteY51" fmla="*/ 3284761 h 4429621"/>
                <a:gd name="connsiteX52" fmla="*/ 478971 w 4215960"/>
                <a:gd name="connsiteY52" fmla="*/ 3306533 h 4429621"/>
                <a:gd name="connsiteX53" fmla="*/ 486228 w 4215960"/>
                <a:gd name="connsiteY53" fmla="*/ 3335561 h 4429621"/>
                <a:gd name="connsiteX54" fmla="*/ 493485 w 4215960"/>
                <a:gd name="connsiteY54" fmla="*/ 3400876 h 4429621"/>
                <a:gd name="connsiteX55" fmla="*/ 515257 w 4215960"/>
                <a:gd name="connsiteY55" fmla="*/ 3458933 h 4429621"/>
                <a:gd name="connsiteX56" fmla="*/ 544285 w 4215960"/>
                <a:gd name="connsiteY56" fmla="*/ 3502476 h 4429621"/>
                <a:gd name="connsiteX57" fmla="*/ 573314 w 4215960"/>
                <a:gd name="connsiteY57" fmla="*/ 3553276 h 4429621"/>
                <a:gd name="connsiteX58" fmla="*/ 602343 w 4215960"/>
                <a:gd name="connsiteY58" fmla="*/ 3575047 h 4429621"/>
                <a:gd name="connsiteX59" fmla="*/ 645885 w 4215960"/>
                <a:gd name="connsiteY59" fmla="*/ 3618590 h 4429621"/>
                <a:gd name="connsiteX60" fmla="*/ 674914 w 4215960"/>
                <a:gd name="connsiteY60" fmla="*/ 3640361 h 4429621"/>
                <a:gd name="connsiteX61" fmla="*/ 711200 w 4215960"/>
                <a:gd name="connsiteY61" fmla="*/ 3683904 h 4429621"/>
                <a:gd name="connsiteX62" fmla="*/ 740228 w 4215960"/>
                <a:gd name="connsiteY62" fmla="*/ 3705676 h 4429621"/>
                <a:gd name="connsiteX63" fmla="*/ 812800 w 4215960"/>
                <a:gd name="connsiteY63" fmla="*/ 3770990 h 4429621"/>
                <a:gd name="connsiteX64" fmla="*/ 849085 w 4215960"/>
                <a:gd name="connsiteY64" fmla="*/ 3814533 h 4429621"/>
                <a:gd name="connsiteX65" fmla="*/ 870857 w 4215960"/>
                <a:gd name="connsiteY65" fmla="*/ 3829047 h 4429621"/>
                <a:gd name="connsiteX66" fmla="*/ 907143 w 4215960"/>
                <a:gd name="connsiteY66" fmla="*/ 3872590 h 4429621"/>
                <a:gd name="connsiteX67" fmla="*/ 936171 w 4215960"/>
                <a:gd name="connsiteY67" fmla="*/ 3894361 h 4429621"/>
                <a:gd name="connsiteX68" fmla="*/ 1030514 w 4215960"/>
                <a:gd name="connsiteY68" fmla="*/ 3937904 h 4429621"/>
                <a:gd name="connsiteX69" fmla="*/ 1480457 w 4215960"/>
                <a:gd name="connsiteY69" fmla="*/ 3923390 h 4429621"/>
                <a:gd name="connsiteX70" fmla="*/ 1531257 w 4215960"/>
                <a:gd name="connsiteY70" fmla="*/ 3908876 h 4429621"/>
                <a:gd name="connsiteX71" fmla="*/ 1618343 w 4215960"/>
                <a:gd name="connsiteY71" fmla="*/ 3901618 h 4429621"/>
                <a:gd name="connsiteX72" fmla="*/ 1698171 w 4215960"/>
                <a:gd name="connsiteY72" fmla="*/ 3887104 h 4429621"/>
                <a:gd name="connsiteX73" fmla="*/ 1756228 w 4215960"/>
                <a:gd name="connsiteY73" fmla="*/ 3879847 h 4429621"/>
                <a:gd name="connsiteX74" fmla="*/ 1785257 w 4215960"/>
                <a:gd name="connsiteY74" fmla="*/ 3865333 h 4429621"/>
                <a:gd name="connsiteX75" fmla="*/ 1850571 w 4215960"/>
                <a:gd name="connsiteY75" fmla="*/ 3843561 h 4429621"/>
                <a:gd name="connsiteX76" fmla="*/ 1886857 w 4215960"/>
                <a:gd name="connsiteY76" fmla="*/ 3829047 h 4429621"/>
                <a:gd name="connsiteX77" fmla="*/ 1988457 w 4215960"/>
                <a:gd name="connsiteY77" fmla="*/ 3814533 h 4429621"/>
                <a:gd name="connsiteX78" fmla="*/ 2017485 w 4215960"/>
                <a:gd name="connsiteY78" fmla="*/ 3807276 h 4429621"/>
                <a:gd name="connsiteX79" fmla="*/ 2637971 w 4215960"/>
                <a:gd name="connsiteY79" fmla="*/ 4154030 h 4429621"/>
                <a:gd name="connsiteX80" fmla="*/ 2724375 w 4215960"/>
                <a:gd name="connsiteY80" fmla="*/ 4340220 h 4429621"/>
                <a:gd name="connsiteX81" fmla="*/ 2784700 w 4215960"/>
                <a:gd name="connsiteY81" fmla="*/ 4398958 h 4429621"/>
                <a:gd name="connsiteX82" fmla="*/ 2795812 w 4215960"/>
                <a:gd name="connsiteY82" fmla="*/ 4368795 h 4429621"/>
                <a:gd name="connsiteX83" fmla="*/ 2841850 w 4215960"/>
                <a:gd name="connsiteY83" fmla="*/ 4341807 h 4429621"/>
                <a:gd name="connsiteX84" fmla="*/ 2892650 w 4215960"/>
                <a:gd name="connsiteY84" fmla="*/ 4414833 h 4429621"/>
                <a:gd name="connsiteX85" fmla="*/ 2941863 w 4215960"/>
                <a:gd name="connsiteY85" fmla="*/ 4418008 h 4429621"/>
                <a:gd name="connsiteX86" fmla="*/ 2897412 w 4215960"/>
                <a:gd name="connsiteY86" fmla="*/ 4324346 h 4429621"/>
                <a:gd name="connsiteX87" fmla="*/ 2854550 w 4215960"/>
                <a:gd name="connsiteY87" fmla="*/ 4256083 h 4429621"/>
                <a:gd name="connsiteX88" fmla="*/ 2897413 w 4215960"/>
                <a:gd name="connsiteY88" fmla="*/ 4240207 h 4429621"/>
                <a:gd name="connsiteX89" fmla="*/ 2878362 w 4215960"/>
                <a:gd name="connsiteY89" fmla="*/ 4198933 h 4429621"/>
                <a:gd name="connsiteX90" fmla="*/ 2930750 w 4215960"/>
                <a:gd name="connsiteY90" fmla="*/ 4208458 h 4429621"/>
                <a:gd name="connsiteX91" fmla="*/ 2910113 w 4215960"/>
                <a:gd name="connsiteY91" fmla="*/ 4175120 h 4429621"/>
                <a:gd name="connsiteX92" fmla="*/ 2931432 w 4215960"/>
                <a:gd name="connsiteY92" fmla="*/ 4158566 h 4429621"/>
                <a:gd name="connsiteX93" fmla="*/ 3052535 w 4215960"/>
                <a:gd name="connsiteY93" fmla="*/ 4243839 h 4429621"/>
                <a:gd name="connsiteX94" fmla="*/ 3087912 w 4215960"/>
                <a:gd name="connsiteY94" fmla="*/ 4230682 h 4429621"/>
                <a:gd name="connsiteX95" fmla="*/ 3140299 w 4215960"/>
                <a:gd name="connsiteY95" fmla="*/ 4295771 h 4429621"/>
                <a:gd name="connsiteX96" fmla="*/ 3160937 w 4215960"/>
                <a:gd name="connsiteY96" fmla="*/ 4354508 h 4429621"/>
                <a:gd name="connsiteX97" fmla="*/ 3268887 w 4215960"/>
                <a:gd name="connsiteY97" fmla="*/ 4373557 h 4429621"/>
                <a:gd name="connsiteX98" fmla="*/ 3208563 w 4215960"/>
                <a:gd name="connsiteY98" fmla="*/ 4306882 h 4429621"/>
                <a:gd name="connsiteX99" fmla="*/ 3205387 w 4215960"/>
                <a:gd name="connsiteY99" fmla="*/ 4238620 h 4429621"/>
                <a:gd name="connsiteX100" fmla="*/ 3259362 w 4215960"/>
                <a:gd name="connsiteY100" fmla="*/ 4294183 h 4429621"/>
                <a:gd name="connsiteX101" fmla="*/ 3308575 w 4215960"/>
                <a:gd name="connsiteY101" fmla="*/ 4298945 h 4429621"/>
                <a:gd name="connsiteX102" fmla="*/ 3302225 w 4215960"/>
                <a:gd name="connsiteY102" fmla="*/ 4249733 h 4429621"/>
                <a:gd name="connsiteX103" fmla="*/ 3362550 w 4215960"/>
                <a:gd name="connsiteY103" fmla="*/ 4254495 h 4429621"/>
                <a:gd name="connsiteX104" fmla="*/ 3424462 w 4215960"/>
                <a:gd name="connsiteY104" fmla="*/ 4297357 h 4429621"/>
                <a:gd name="connsiteX105" fmla="*/ 3456212 w 4215960"/>
                <a:gd name="connsiteY105" fmla="*/ 4284658 h 4429621"/>
                <a:gd name="connsiteX106" fmla="*/ 3449863 w 4215960"/>
                <a:gd name="connsiteY106" fmla="*/ 4249733 h 4429621"/>
                <a:gd name="connsiteX107" fmla="*/ 3491138 w 4215960"/>
                <a:gd name="connsiteY107" fmla="*/ 4225921 h 4429621"/>
                <a:gd name="connsiteX108" fmla="*/ 3575275 w 4215960"/>
                <a:gd name="connsiteY108" fmla="*/ 4283071 h 4429621"/>
                <a:gd name="connsiteX109" fmla="*/ 3592738 w 4215960"/>
                <a:gd name="connsiteY109" fmla="*/ 4181473 h 4429621"/>
                <a:gd name="connsiteX110" fmla="*/ 3567338 w 4215960"/>
                <a:gd name="connsiteY110" fmla="*/ 4159247 h 4429621"/>
                <a:gd name="connsiteX111" fmla="*/ 3494312 w 4215960"/>
                <a:gd name="connsiteY111" fmla="*/ 4116384 h 4429621"/>
                <a:gd name="connsiteX112" fmla="*/ 3516537 w 4215960"/>
                <a:gd name="connsiteY112" fmla="*/ 4090985 h 4429621"/>
                <a:gd name="connsiteX113" fmla="*/ 3537175 w 4215960"/>
                <a:gd name="connsiteY113" fmla="*/ 4068759 h 4429621"/>
                <a:gd name="connsiteX114" fmla="*/ 3591150 w 4215960"/>
                <a:gd name="connsiteY114" fmla="*/ 4100510 h 4429621"/>
                <a:gd name="connsiteX115" fmla="*/ 3597500 w 4215960"/>
                <a:gd name="connsiteY115" fmla="*/ 4056060 h 4429621"/>
                <a:gd name="connsiteX116" fmla="*/ 3541937 w 4215960"/>
                <a:gd name="connsiteY116" fmla="*/ 4032247 h 4429621"/>
                <a:gd name="connsiteX117" fmla="*/ 3540350 w 4215960"/>
                <a:gd name="connsiteY117" fmla="*/ 4022723 h 4429621"/>
                <a:gd name="connsiteX118" fmla="*/ 3527649 w 4215960"/>
                <a:gd name="connsiteY118" fmla="*/ 3984624 h 4429621"/>
                <a:gd name="connsiteX119" fmla="*/ 3533999 w 4215960"/>
                <a:gd name="connsiteY119" fmla="*/ 3936998 h 4429621"/>
                <a:gd name="connsiteX120" fmla="*/ 3545112 w 4215960"/>
                <a:gd name="connsiteY120" fmla="*/ 3881435 h 4429621"/>
                <a:gd name="connsiteX121" fmla="*/ 3507012 w 4215960"/>
                <a:gd name="connsiteY121" fmla="*/ 3851273 h 4429621"/>
                <a:gd name="connsiteX122" fmla="*/ 3540349 w 4215960"/>
                <a:gd name="connsiteY122" fmla="*/ 3841748 h 4429621"/>
                <a:gd name="connsiteX123" fmla="*/ 3518124 w 4215960"/>
                <a:gd name="connsiteY123" fmla="*/ 3805235 h 4429621"/>
                <a:gd name="connsiteX124" fmla="*/ 3556225 w 4215960"/>
                <a:gd name="connsiteY124" fmla="*/ 3800474 h 4429621"/>
                <a:gd name="connsiteX125" fmla="*/ 3562574 w 4215960"/>
                <a:gd name="connsiteY125" fmla="*/ 3767135 h 4429621"/>
                <a:gd name="connsiteX126" fmla="*/ 3624488 w 4215960"/>
                <a:gd name="connsiteY126" fmla="*/ 3776662 h 4429621"/>
                <a:gd name="connsiteX127" fmla="*/ 3657601 w 4215960"/>
                <a:gd name="connsiteY127" fmla="*/ 3791854 h 4429621"/>
                <a:gd name="connsiteX128" fmla="*/ 3623808 w 4215960"/>
                <a:gd name="connsiteY128" fmla="*/ 3832902 h 4429621"/>
                <a:gd name="connsiteX129" fmla="*/ 3662816 w 4215960"/>
                <a:gd name="connsiteY129" fmla="*/ 3940398 h 4429621"/>
                <a:gd name="connsiteX130" fmla="*/ 3715203 w 4215960"/>
                <a:gd name="connsiteY130" fmla="*/ 3971696 h 4429621"/>
                <a:gd name="connsiteX131" fmla="*/ 3767137 w 4215960"/>
                <a:gd name="connsiteY131" fmla="*/ 3929514 h 4429621"/>
                <a:gd name="connsiteX132" fmla="*/ 3852862 w 4215960"/>
                <a:gd name="connsiteY132" fmla="*/ 3880981 h 4429621"/>
                <a:gd name="connsiteX133" fmla="*/ 3835626 w 4215960"/>
                <a:gd name="connsiteY133" fmla="*/ 3792080 h 4429621"/>
                <a:gd name="connsiteX134" fmla="*/ 3912960 w 4215960"/>
                <a:gd name="connsiteY134" fmla="*/ 3659411 h 4429621"/>
                <a:gd name="connsiteX135" fmla="*/ 4205514 w 4215960"/>
                <a:gd name="connsiteY135" fmla="*/ 3326263 h 4429621"/>
                <a:gd name="connsiteX136" fmla="*/ 4124097 w 4215960"/>
                <a:gd name="connsiteY136" fmla="*/ 3317191 h 4429621"/>
                <a:gd name="connsiteX137" fmla="*/ 4128634 w 4215960"/>
                <a:gd name="connsiteY137" fmla="*/ 3225343 h 4429621"/>
                <a:gd name="connsiteX138" fmla="*/ 4079647 w 4215960"/>
                <a:gd name="connsiteY138" fmla="*/ 3200171 h 4429621"/>
                <a:gd name="connsiteX139" fmla="*/ 3995510 w 4215960"/>
                <a:gd name="connsiteY139" fmla="*/ 3231693 h 4429621"/>
                <a:gd name="connsiteX140" fmla="*/ 3958771 w 4215960"/>
                <a:gd name="connsiteY140" fmla="*/ 3195408 h 4429621"/>
                <a:gd name="connsiteX141" fmla="*/ 4003448 w 4215960"/>
                <a:gd name="connsiteY141" fmla="*/ 3172503 h 4429621"/>
                <a:gd name="connsiteX142" fmla="*/ 3874181 w 4215960"/>
                <a:gd name="connsiteY142" fmla="*/ 2959324 h 4429621"/>
                <a:gd name="connsiteX143" fmla="*/ 3889147 w 4215960"/>
                <a:gd name="connsiteY143" fmla="*/ 2929161 h 4429621"/>
                <a:gd name="connsiteX144" fmla="*/ 3865562 w 4215960"/>
                <a:gd name="connsiteY144" fmla="*/ 2813501 h 4429621"/>
                <a:gd name="connsiteX145" fmla="*/ 3706813 w 4215960"/>
                <a:gd name="connsiteY145" fmla="*/ 2802615 h 4429621"/>
                <a:gd name="connsiteX146" fmla="*/ 3673475 w 4215960"/>
                <a:gd name="connsiteY146" fmla="*/ 2851373 h 4429621"/>
                <a:gd name="connsiteX147" fmla="*/ 3584575 w 4215960"/>
                <a:gd name="connsiteY147" fmla="*/ 2865889 h 4429621"/>
                <a:gd name="connsiteX148" fmla="*/ 3590925 w 4215960"/>
                <a:gd name="connsiteY148" fmla="*/ 2843890 h 4429621"/>
                <a:gd name="connsiteX149" fmla="*/ 3537403 w 4215960"/>
                <a:gd name="connsiteY149" fmla="*/ 2827789 h 4429621"/>
                <a:gd name="connsiteX150" fmla="*/ 3512684 w 4215960"/>
                <a:gd name="connsiteY150" fmla="*/ 2662688 h 4429621"/>
                <a:gd name="connsiteX151" fmla="*/ 3232377 w 4215960"/>
                <a:gd name="connsiteY151" fmla="*/ 2596013 h 4429621"/>
                <a:gd name="connsiteX152" fmla="*/ 3096078 w 4215960"/>
                <a:gd name="connsiteY152" fmla="*/ 2639329 h 4429621"/>
                <a:gd name="connsiteX153" fmla="*/ 2964089 w 4215960"/>
                <a:gd name="connsiteY153" fmla="*/ 2631845 h 4429621"/>
                <a:gd name="connsiteX154" fmla="*/ 2831646 w 4215960"/>
                <a:gd name="connsiteY154" fmla="*/ 2520947 h 4429621"/>
                <a:gd name="connsiteX155" fmla="*/ 2618468 w 4215960"/>
                <a:gd name="connsiteY155" fmla="*/ 2217734 h 4429621"/>
                <a:gd name="connsiteX156" fmla="*/ 2220006 w 4215960"/>
                <a:gd name="connsiteY156" fmla="*/ 2078261 h 4429621"/>
                <a:gd name="connsiteX157" fmla="*/ 1983468 w 4215960"/>
                <a:gd name="connsiteY157" fmla="*/ 1765297 h 4429621"/>
                <a:gd name="connsiteX158" fmla="*/ 2017259 w 4215960"/>
                <a:gd name="connsiteY158" fmla="*/ 1740351 h 4429621"/>
                <a:gd name="connsiteX159" fmla="*/ 2076903 w 4215960"/>
                <a:gd name="connsiteY159" fmla="*/ 1823354 h 4429621"/>
                <a:gd name="connsiteX160" fmla="*/ 2097087 w 4215960"/>
                <a:gd name="connsiteY160" fmla="*/ 1805891 h 4429621"/>
                <a:gd name="connsiteX161" fmla="*/ 2140177 w 4215960"/>
                <a:gd name="connsiteY161" fmla="*/ 1836735 h 4429621"/>
                <a:gd name="connsiteX162" fmla="*/ 2228850 w 4215960"/>
                <a:gd name="connsiteY162" fmla="*/ 1782986 h 4429621"/>
                <a:gd name="connsiteX163" fmla="*/ 2244952 w 4215960"/>
                <a:gd name="connsiteY163" fmla="*/ 1762576 h 4429621"/>
                <a:gd name="connsiteX164" fmla="*/ 2303235 w 4215960"/>
                <a:gd name="connsiteY164" fmla="*/ 1762802 h 4429621"/>
                <a:gd name="connsiteX165" fmla="*/ 2319338 w 4215960"/>
                <a:gd name="connsiteY165" fmla="*/ 1729692 h 4429621"/>
                <a:gd name="connsiteX166" fmla="*/ 2300514 w 4215960"/>
                <a:gd name="connsiteY166" fmla="*/ 1704065 h 4429621"/>
                <a:gd name="connsiteX167" fmla="*/ 2233386 w 4215960"/>
                <a:gd name="connsiteY167" fmla="*/ 1724022 h 4429621"/>
                <a:gd name="connsiteX168" fmla="*/ 2211614 w 4215960"/>
                <a:gd name="connsiteY168" fmla="*/ 1670501 h 4429621"/>
                <a:gd name="connsiteX169" fmla="*/ 2232932 w 4215960"/>
                <a:gd name="connsiteY169" fmla="*/ 1640791 h 4429621"/>
                <a:gd name="connsiteX170" fmla="*/ 2176462 w 4215960"/>
                <a:gd name="connsiteY170" fmla="*/ 1537377 h 4429621"/>
                <a:gd name="connsiteX171" fmla="*/ 2127931 w 4215960"/>
                <a:gd name="connsiteY171" fmla="*/ 1576158 h 4429621"/>
                <a:gd name="connsiteX172" fmla="*/ 2038576 w 4215960"/>
                <a:gd name="connsiteY172" fmla="*/ 1521502 h 4429621"/>
                <a:gd name="connsiteX173" fmla="*/ 2090510 w 4215960"/>
                <a:gd name="connsiteY173" fmla="*/ 1428973 h 4429621"/>
                <a:gd name="connsiteX174" fmla="*/ 2047648 w 4215960"/>
                <a:gd name="connsiteY174" fmla="*/ 1307870 h 4429621"/>
                <a:gd name="connsiteX175" fmla="*/ 2062389 w 4215960"/>
                <a:gd name="connsiteY175" fmla="*/ 1183818 h 4429621"/>
                <a:gd name="connsiteX176" fmla="*/ 2157639 w 4215960"/>
                <a:gd name="connsiteY176" fmla="*/ 1110113 h 4429621"/>
                <a:gd name="connsiteX177" fmla="*/ 2262868 w 4215960"/>
                <a:gd name="connsiteY177" fmla="*/ 1087661 h 4429621"/>
                <a:gd name="connsiteX178" fmla="*/ 2199821 w 4215960"/>
                <a:gd name="connsiteY178" fmla="*/ 997854 h 4429621"/>
                <a:gd name="connsiteX179" fmla="*/ 2182585 w 4215960"/>
                <a:gd name="connsiteY179" fmla="*/ 1042531 h 4429621"/>
                <a:gd name="connsiteX180" fmla="*/ 2139270 w 4215960"/>
                <a:gd name="connsiteY180" fmla="*/ 995360 h 4429621"/>
                <a:gd name="connsiteX181" fmla="*/ 2160588 w 4215960"/>
                <a:gd name="connsiteY181" fmla="*/ 910088 h 4429621"/>
                <a:gd name="connsiteX182" fmla="*/ 2233612 w 4215960"/>
                <a:gd name="connsiteY182" fmla="*/ 812797 h 4429621"/>
                <a:gd name="connsiteX183" fmla="*/ 2216603 w 4215960"/>
                <a:gd name="connsiteY183" fmla="*/ 706208 h 4429621"/>
                <a:gd name="connsiteX184" fmla="*/ 2045381 w 4215960"/>
                <a:gd name="connsiteY184" fmla="*/ 715959 h 4429621"/>
                <a:gd name="connsiteX185" fmla="*/ 2026103 w 4215960"/>
                <a:gd name="connsiteY185" fmla="*/ 758596 h 4429621"/>
                <a:gd name="connsiteX186" fmla="*/ 1993900 w 4215960"/>
                <a:gd name="connsiteY186" fmla="*/ 691013 h 4429621"/>
                <a:gd name="connsiteX187" fmla="*/ 1964190 w 4215960"/>
                <a:gd name="connsiteY187" fmla="*/ 731381 h 4429621"/>
                <a:gd name="connsiteX188" fmla="*/ 1778681 w 4215960"/>
                <a:gd name="connsiteY188" fmla="*/ 764945 h 4429621"/>
                <a:gd name="connsiteX0" fmla="*/ 1778681 w 4215960"/>
                <a:gd name="connsiteY0" fmla="*/ 758074 h 4422750"/>
                <a:gd name="connsiteX1" fmla="*/ 1452562 w 4215960"/>
                <a:gd name="connsiteY1" fmla="*/ 600231 h 4422750"/>
                <a:gd name="connsiteX2" fmla="*/ 1492474 w 4215960"/>
                <a:gd name="connsiteY2" fmla="*/ 450326 h 4422750"/>
                <a:gd name="connsiteX3" fmla="*/ 1438500 w 4215960"/>
                <a:gd name="connsiteY3" fmla="*/ 440801 h 4422750"/>
                <a:gd name="connsiteX4" fmla="*/ 1435325 w 4215960"/>
                <a:gd name="connsiteY4" fmla="*/ 412227 h 4422750"/>
                <a:gd name="connsiteX5" fmla="*/ 1479775 w 4215960"/>
                <a:gd name="connsiteY5" fmla="*/ 420164 h 4422750"/>
                <a:gd name="connsiteX6" fmla="*/ 1422625 w 4215960"/>
                <a:gd name="connsiteY6" fmla="*/ 332851 h 4422750"/>
                <a:gd name="connsiteX7" fmla="*/ 1433737 w 4215960"/>
                <a:gd name="connsiteY7" fmla="*/ 372539 h 4422750"/>
                <a:gd name="connsiteX8" fmla="*/ 1381349 w 4215960"/>
                <a:gd name="connsiteY8" fmla="*/ 337614 h 4422750"/>
                <a:gd name="connsiteX9" fmla="*/ 1401987 w 4215960"/>
                <a:gd name="connsiteY9" fmla="*/ 304277 h 4422750"/>
                <a:gd name="connsiteX10" fmla="*/ 1367062 w 4215960"/>
                <a:gd name="connsiteY10" fmla="*/ 242366 h 4422750"/>
                <a:gd name="connsiteX11" fmla="*/ 1400399 w 4215960"/>
                <a:gd name="connsiteY11" fmla="*/ 243955 h 4422750"/>
                <a:gd name="connsiteX12" fmla="*/ 1357537 w 4215960"/>
                <a:gd name="connsiteY12" fmla="*/ 150292 h 4422750"/>
                <a:gd name="connsiteX13" fmla="*/ 1332138 w 4215960"/>
                <a:gd name="connsiteY13" fmla="*/ 148704 h 4422750"/>
                <a:gd name="connsiteX14" fmla="*/ 1321025 w 4215960"/>
                <a:gd name="connsiteY14" fmla="*/ 101079 h 4422750"/>
                <a:gd name="connsiteX15" fmla="*/ 1352774 w 4215960"/>
                <a:gd name="connsiteY15" fmla="*/ 83617 h 4422750"/>
                <a:gd name="connsiteX16" fmla="*/ 1348012 w 4215960"/>
                <a:gd name="connsiteY16" fmla="*/ 40755 h 4422750"/>
                <a:gd name="connsiteX17" fmla="*/ 1289275 w 4215960"/>
                <a:gd name="connsiteY17" fmla="*/ 45518 h 4422750"/>
                <a:gd name="connsiteX18" fmla="*/ 1135287 w 4215960"/>
                <a:gd name="connsiteY18" fmla="*/ 612251 h 4422750"/>
                <a:gd name="connsiteX19" fmla="*/ 868587 w 4215960"/>
                <a:gd name="connsiteY19" fmla="*/ 645588 h 4422750"/>
                <a:gd name="connsiteX20" fmla="*/ 362857 w 4215960"/>
                <a:gd name="connsiteY20" fmla="*/ 846747 h 4422750"/>
                <a:gd name="connsiteX21" fmla="*/ 312057 w 4215960"/>
                <a:gd name="connsiteY21" fmla="*/ 861262 h 4422750"/>
                <a:gd name="connsiteX22" fmla="*/ 239485 w 4215960"/>
                <a:gd name="connsiteY22" fmla="*/ 912062 h 4422750"/>
                <a:gd name="connsiteX23" fmla="*/ 210457 w 4215960"/>
                <a:gd name="connsiteY23" fmla="*/ 919319 h 4422750"/>
                <a:gd name="connsiteX24" fmla="*/ 159657 w 4215960"/>
                <a:gd name="connsiteY24" fmla="*/ 948347 h 4422750"/>
                <a:gd name="connsiteX25" fmla="*/ 130628 w 4215960"/>
                <a:gd name="connsiteY25" fmla="*/ 977376 h 4422750"/>
                <a:gd name="connsiteX26" fmla="*/ 108857 w 4215960"/>
                <a:gd name="connsiteY26" fmla="*/ 999147 h 4422750"/>
                <a:gd name="connsiteX27" fmla="*/ 94343 w 4215960"/>
                <a:gd name="connsiteY27" fmla="*/ 1013662 h 4422750"/>
                <a:gd name="connsiteX28" fmla="*/ 43543 w 4215960"/>
                <a:gd name="connsiteY28" fmla="*/ 1093490 h 4422750"/>
                <a:gd name="connsiteX29" fmla="*/ 14514 w 4215960"/>
                <a:gd name="connsiteY29" fmla="*/ 1173319 h 4422750"/>
                <a:gd name="connsiteX30" fmla="*/ 0 w 4215960"/>
                <a:gd name="connsiteY30" fmla="*/ 1231376 h 4422750"/>
                <a:gd name="connsiteX31" fmla="*/ 7257 w 4215960"/>
                <a:gd name="connsiteY31" fmla="*/ 2203833 h 4422750"/>
                <a:gd name="connsiteX32" fmla="*/ 29028 w 4215960"/>
                <a:gd name="connsiteY32" fmla="*/ 2305433 h 4422750"/>
                <a:gd name="connsiteX33" fmla="*/ 43543 w 4215960"/>
                <a:gd name="connsiteY33" fmla="*/ 2341719 h 4422750"/>
                <a:gd name="connsiteX34" fmla="*/ 58057 w 4215960"/>
                <a:gd name="connsiteY34" fmla="*/ 2407033 h 4422750"/>
                <a:gd name="connsiteX35" fmla="*/ 79828 w 4215960"/>
                <a:gd name="connsiteY35" fmla="*/ 2457833 h 4422750"/>
                <a:gd name="connsiteX36" fmla="*/ 116114 w 4215960"/>
                <a:gd name="connsiteY36" fmla="*/ 2573947 h 4422750"/>
                <a:gd name="connsiteX37" fmla="*/ 137885 w 4215960"/>
                <a:gd name="connsiteY37" fmla="*/ 2639262 h 4422750"/>
                <a:gd name="connsiteX38" fmla="*/ 145143 w 4215960"/>
                <a:gd name="connsiteY38" fmla="*/ 2661033 h 4422750"/>
                <a:gd name="connsiteX39" fmla="*/ 166914 w 4215960"/>
                <a:gd name="connsiteY39" fmla="*/ 2704576 h 4422750"/>
                <a:gd name="connsiteX40" fmla="*/ 188685 w 4215960"/>
                <a:gd name="connsiteY40" fmla="*/ 2755376 h 4422750"/>
                <a:gd name="connsiteX41" fmla="*/ 195943 w 4215960"/>
                <a:gd name="connsiteY41" fmla="*/ 2784405 h 4422750"/>
                <a:gd name="connsiteX42" fmla="*/ 232228 w 4215960"/>
                <a:gd name="connsiteY42" fmla="*/ 2835205 h 4422750"/>
                <a:gd name="connsiteX43" fmla="*/ 254000 w 4215960"/>
                <a:gd name="connsiteY43" fmla="*/ 2893262 h 4422750"/>
                <a:gd name="connsiteX44" fmla="*/ 275771 w 4215960"/>
                <a:gd name="connsiteY44" fmla="*/ 2915033 h 4422750"/>
                <a:gd name="connsiteX45" fmla="*/ 312057 w 4215960"/>
                <a:gd name="connsiteY45" fmla="*/ 2987605 h 4422750"/>
                <a:gd name="connsiteX46" fmla="*/ 348343 w 4215960"/>
                <a:gd name="connsiteY46" fmla="*/ 3038405 h 4422750"/>
                <a:gd name="connsiteX47" fmla="*/ 355600 w 4215960"/>
                <a:gd name="connsiteY47" fmla="*/ 3060176 h 4422750"/>
                <a:gd name="connsiteX48" fmla="*/ 406400 w 4215960"/>
                <a:gd name="connsiteY48" fmla="*/ 3125490 h 4422750"/>
                <a:gd name="connsiteX49" fmla="*/ 435428 w 4215960"/>
                <a:gd name="connsiteY49" fmla="*/ 3190805 h 4422750"/>
                <a:gd name="connsiteX50" fmla="*/ 457200 w 4215960"/>
                <a:gd name="connsiteY50" fmla="*/ 3219833 h 4422750"/>
                <a:gd name="connsiteX51" fmla="*/ 471714 w 4215960"/>
                <a:gd name="connsiteY51" fmla="*/ 3277890 h 4422750"/>
                <a:gd name="connsiteX52" fmla="*/ 478971 w 4215960"/>
                <a:gd name="connsiteY52" fmla="*/ 3299662 h 4422750"/>
                <a:gd name="connsiteX53" fmla="*/ 486228 w 4215960"/>
                <a:gd name="connsiteY53" fmla="*/ 3328690 h 4422750"/>
                <a:gd name="connsiteX54" fmla="*/ 493485 w 4215960"/>
                <a:gd name="connsiteY54" fmla="*/ 3394005 h 4422750"/>
                <a:gd name="connsiteX55" fmla="*/ 515257 w 4215960"/>
                <a:gd name="connsiteY55" fmla="*/ 3452062 h 4422750"/>
                <a:gd name="connsiteX56" fmla="*/ 544285 w 4215960"/>
                <a:gd name="connsiteY56" fmla="*/ 3495605 h 4422750"/>
                <a:gd name="connsiteX57" fmla="*/ 573314 w 4215960"/>
                <a:gd name="connsiteY57" fmla="*/ 3546405 h 4422750"/>
                <a:gd name="connsiteX58" fmla="*/ 602343 w 4215960"/>
                <a:gd name="connsiteY58" fmla="*/ 3568176 h 4422750"/>
                <a:gd name="connsiteX59" fmla="*/ 645885 w 4215960"/>
                <a:gd name="connsiteY59" fmla="*/ 3611719 h 4422750"/>
                <a:gd name="connsiteX60" fmla="*/ 674914 w 4215960"/>
                <a:gd name="connsiteY60" fmla="*/ 3633490 h 4422750"/>
                <a:gd name="connsiteX61" fmla="*/ 711200 w 4215960"/>
                <a:gd name="connsiteY61" fmla="*/ 3677033 h 4422750"/>
                <a:gd name="connsiteX62" fmla="*/ 740228 w 4215960"/>
                <a:gd name="connsiteY62" fmla="*/ 3698805 h 4422750"/>
                <a:gd name="connsiteX63" fmla="*/ 812800 w 4215960"/>
                <a:gd name="connsiteY63" fmla="*/ 3764119 h 4422750"/>
                <a:gd name="connsiteX64" fmla="*/ 849085 w 4215960"/>
                <a:gd name="connsiteY64" fmla="*/ 3807662 h 4422750"/>
                <a:gd name="connsiteX65" fmla="*/ 870857 w 4215960"/>
                <a:gd name="connsiteY65" fmla="*/ 3822176 h 4422750"/>
                <a:gd name="connsiteX66" fmla="*/ 907143 w 4215960"/>
                <a:gd name="connsiteY66" fmla="*/ 3865719 h 4422750"/>
                <a:gd name="connsiteX67" fmla="*/ 936171 w 4215960"/>
                <a:gd name="connsiteY67" fmla="*/ 3887490 h 4422750"/>
                <a:gd name="connsiteX68" fmla="*/ 1030514 w 4215960"/>
                <a:gd name="connsiteY68" fmla="*/ 3931033 h 4422750"/>
                <a:gd name="connsiteX69" fmla="*/ 1480457 w 4215960"/>
                <a:gd name="connsiteY69" fmla="*/ 3916519 h 4422750"/>
                <a:gd name="connsiteX70" fmla="*/ 1531257 w 4215960"/>
                <a:gd name="connsiteY70" fmla="*/ 3902005 h 4422750"/>
                <a:gd name="connsiteX71" fmla="*/ 1618343 w 4215960"/>
                <a:gd name="connsiteY71" fmla="*/ 3894747 h 4422750"/>
                <a:gd name="connsiteX72" fmla="*/ 1698171 w 4215960"/>
                <a:gd name="connsiteY72" fmla="*/ 3880233 h 4422750"/>
                <a:gd name="connsiteX73" fmla="*/ 1756228 w 4215960"/>
                <a:gd name="connsiteY73" fmla="*/ 3872976 h 4422750"/>
                <a:gd name="connsiteX74" fmla="*/ 1785257 w 4215960"/>
                <a:gd name="connsiteY74" fmla="*/ 3858462 h 4422750"/>
                <a:gd name="connsiteX75" fmla="*/ 1850571 w 4215960"/>
                <a:gd name="connsiteY75" fmla="*/ 3836690 h 4422750"/>
                <a:gd name="connsiteX76" fmla="*/ 1886857 w 4215960"/>
                <a:gd name="connsiteY76" fmla="*/ 3822176 h 4422750"/>
                <a:gd name="connsiteX77" fmla="*/ 1988457 w 4215960"/>
                <a:gd name="connsiteY77" fmla="*/ 3807662 h 4422750"/>
                <a:gd name="connsiteX78" fmla="*/ 2017485 w 4215960"/>
                <a:gd name="connsiteY78" fmla="*/ 3800405 h 4422750"/>
                <a:gd name="connsiteX79" fmla="*/ 2637971 w 4215960"/>
                <a:gd name="connsiteY79" fmla="*/ 4147159 h 4422750"/>
                <a:gd name="connsiteX80" fmla="*/ 2724375 w 4215960"/>
                <a:gd name="connsiteY80" fmla="*/ 4333349 h 4422750"/>
                <a:gd name="connsiteX81" fmla="*/ 2784700 w 4215960"/>
                <a:gd name="connsiteY81" fmla="*/ 4392087 h 4422750"/>
                <a:gd name="connsiteX82" fmla="*/ 2795812 w 4215960"/>
                <a:gd name="connsiteY82" fmla="*/ 4361924 h 4422750"/>
                <a:gd name="connsiteX83" fmla="*/ 2841850 w 4215960"/>
                <a:gd name="connsiteY83" fmla="*/ 4334936 h 4422750"/>
                <a:gd name="connsiteX84" fmla="*/ 2892650 w 4215960"/>
                <a:gd name="connsiteY84" fmla="*/ 4407962 h 4422750"/>
                <a:gd name="connsiteX85" fmla="*/ 2941863 w 4215960"/>
                <a:gd name="connsiteY85" fmla="*/ 4411137 h 4422750"/>
                <a:gd name="connsiteX86" fmla="*/ 2897412 w 4215960"/>
                <a:gd name="connsiteY86" fmla="*/ 4317475 h 4422750"/>
                <a:gd name="connsiteX87" fmla="*/ 2854550 w 4215960"/>
                <a:gd name="connsiteY87" fmla="*/ 4249212 h 4422750"/>
                <a:gd name="connsiteX88" fmla="*/ 2897413 w 4215960"/>
                <a:gd name="connsiteY88" fmla="*/ 4233336 h 4422750"/>
                <a:gd name="connsiteX89" fmla="*/ 2878362 w 4215960"/>
                <a:gd name="connsiteY89" fmla="*/ 4192062 h 4422750"/>
                <a:gd name="connsiteX90" fmla="*/ 2930750 w 4215960"/>
                <a:gd name="connsiteY90" fmla="*/ 4201587 h 4422750"/>
                <a:gd name="connsiteX91" fmla="*/ 2910113 w 4215960"/>
                <a:gd name="connsiteY91" fmla="*/ 4168249 h 4422750"/>
                <a:gd name="connsiteX92" fmla="*/ 2931432 w 4215960"/>
                <a:gd name="connsiteY92" fmla="*/ 4151695 h 4422750"/>
                <a:gd name="connsiteX93" fmla="*/ 3052535 w 4215960"/>
                <a:gd name="connsiteY93" fmla="*/ 4236968 h 4422750"/>
                <a:gd name="connsiteX94" fmla="*/ 3087912 w 4215960"/>
                <a:gd name="connsiteY94" fmla="*/ 4223811 h 4422750"/>
                <a:gd name="connsiteX95" fmla="*/ 3140299 w 4215960"/>
                <a:gd name="connsiteY95" fmla="*/ 4288900 h 4422750"/>
                <a:gd name="connsiteX96" fmla="*/ 3160937 w 4215960"/>
                <a:gd name="connsiteY96" fmla="*/ 4347637 h 4422750"/>
                <a:gd name="connsiteX97" fmla="*/ 3268887 w 4215960"/>
                <a:gd name="connsiteY97" fmla="*/ 4366686 h 4422750"/>
                <a:gd name="connsiteX98" fmla="*/ 3208563 w 4215960"/>
                <a:gd name="connsiteY98" fmla="*/ 4300011 h 4422750"/>
                <a:gd name="connsiteX99" fmla="*/ 3205387 w 4215960"/>
                <a:gd name="connsiteY99" fmla="*/ 4231749 h 4422750"/>
                <a:gd name="connsiteX100" fmla="*/ 3259362 w 4215960"/>
                <a:gd name="connsiteY100" fmla="*/ 4287312 h 4422750"/>
                <a:gd name="connsiteX101" fmla="*/ 3308575 w 4215960"/>
                <a:gd name="connsiteY101" fmla="*/ 4292074 h 4422750"/>
                <a:gd name="connsiteX102" fmla="*/ 3302225 w 4215960"/>
                <a:gd name="connsiteY102" fmla="*/ 4242862 h 4422750"/>
                <a:gd name="connsiteX103" fmla="*/ 3362550 w 4215960"/>
                <a:gd name="connsiteY103" fmla="*/ 4247624 h 4422750"/>
                <a:gd name="connsiteX104" fmla="*/ 3424462 w 4215960"/>
                <a:gd name="connsiteY104" fmla="*/ 4290486 h 4422750"/>
                <a:gd name="connsiteX105" fmla="*/ 3456212 w 4215960"/>
                <a:gd name="connsiteY105" fmla="*/ 4277787 h 4422750"/>
                <a:gd name="connsiteX106" fmla="*/ 3449863 w 4215960"/>
                <a:gd name="connsiteY106" fmla="*/ 4242862 h 4422750"/>
                <a:gd name="connsiteX107" fmla="*/ 3491138 w 4215960"/>
                <a:gd name="connsiteY107" fmla="*/ 4219050 h 4422750"/>
                <a:gd name="connsiteX108" fmla="*/ 3575275 w 4215960"/>
                <a:gd name="connsiteY108" fmla="*/ 4276200 h 4422750"/>
                <a:gd name="connsiteX109" fmla="*/ 3592738 w 4215960"/>
                <a:gd name="connsiteY109" fmla="*/ 4174602 h 4422750"/>
                <a:gd name="connsiteX110" fmla="*/ 3567338 w 4215960"/>
                <a:gd name="connsiteY110" fmla="*/ 4152376 h 4422750"/>
                <a:gd name="connsiteX111" fmla="*/ 3494312 w 4215960"/>
                <a:gd name="connsiteY111" fmla="*/ 4109513 h 4422750"/>
                <a:gd name="connsiteX112" fmla="*/ 3516537 w 4215960"/>
                <a:gd name="connsiteY112" fmla="*/ 4084114 h 4422750"/>
                <a:gd name="connsiteX113" fmla="*/ 3537175 w 4215960"/>
                <a:gd name="connsiteY113" fmla="*/ 4061888 h 4422750"/>
                <a:gd name="connsiteX114" fmla="*/ 3591150 w 4215960"/>
                <a:gd name="connsiteY114" fmla="*/ 4093639 h 4422750"/>
                <a:gd name="connsiteX115" fmla="*/ 3597500 w 4215960"/>
                <a:gd name="connsiteY115" fmla="*/ 4049189 h 4422750"/>
                <a:gd name="connsiteX116" fmla="*/ 3541937 w 4215960"/>
                <a:gd name="connsiteY116" fmla="*/ 4025376 h 4422750"/>
                <a:gd name="connsiteX117" fmla="*/ 3540350 w 4215960"/>
                <a:gd name="connsiteY117" fmla="*/ 4015852 h 4422750"/>
                <a:gd name="connsiteX118" fmla="*/ 3527649 w 4215960"/>
                <a:gd name="connsiteY118" fmla="*/ 3977753 h 4422750"/>
                <a:gd name="connsiteX119" fmla="*/ 3533999 w 4215960"/>
                <a:gd name="connsiteY119" fmla="*/ 3930127 h 4422750"/>
                <a:gd name="connsiteX120" fmla="*/ 3545112 w 4215960"/>
                <a:gd name="connsiteY120" fmla="*/ 3874564 h 4422750"/>
                <a:gd name="connsiteX121" fmla="*/ 3507012 w 4215960"/>
                <a:gd name="connsiteY121" fmla="*/ 3844402 h 4422750"/>
                <a:gd name="connsiteX122" fmla="*/ 3540349 w 4215960"/>
                <a:gd name="connsiteY122" fmla="*/ 3834877 h 4422750"/>
                <a:gd name="connsiteX123" fmla="*/ 3518124 w 4215960"/>
                <a:gd name="connsiteY123" fmla="*/ 3798364 h 4422750"/>
                <a:gd name="connsiteX124" fmla="*/ 3556225 w 4215960"/>
                <a:gd name="connsiteY124" fmla="*/ 3793603 h 4422750"/>
                <a:gd name="connsiteX125" fmla="*/ 3562574 w 4215960"/>
                <a:gd name="connsiteY125" fmla="*/ 3760264 h 4422750"/>
                <a:gd name="connsiteX126" fmla="*/ 3624488 w 4215960"/>
                <a:gd name="connsiteY126" fmla="*/ 3769791 h 4422750"/>
                <a:gd name="connsiteX127" fmla="*/ 3657601 w 4215960"/>
                <a:gd name="connsiteY127" fmla="*/ 3784983 h 4422750"/>
                <a:gd name="connsiteX128" fmla="*/ 3623808 w 4215960"/>
                <a:gd name="connsiteY128" fmla="*/ 3826031 h 4422750"/>
                <a:gd name="connsiteX129" fmla="*/ 3662816 w 4215960"/>
                <a:gd name="connsiteY129" fmla="*/ 3933527 h 4422750"/>
                <a:gd name="connsiteX130" fmla="*/ 3715203 w 4215960"/>
                <a:gd name="connsiteY130" fmla="*/ 3964825 h 4422750"/>
                <a:gd name="connsiteX131" fmla="*/ 3767137 w 4215960"/>
                <a:gd name="connsiteY131" fmla="*/ 3922643 h 4422750"/>
                <a:gd name="connsiteX132" fmla="*/ 3852862 w 4215960"/>
                <a:gd name="connsiteY132" fmla="*/ 3874110 h 4422750"/>
                <a:gd name="connsiteX133" fmla="*/ 3835626 w 4215960"/>
                <a:gd name="connsiteY133" fmla="*/ 3785209 h 4422750"/>
                <a:gd name="connsiteX134" fmla="*/ 3912960 w 4215960"/>
                <a:gd name="connsiteY134" fmla="*/ 3652540 h 4422750"/>
                <a:gd name="connsiteX135" fmla="*/ 4205514 w 4215960"/>
                <a:gd name="connsiteY135" fmla="*/ 3319392 h 4422750"/>
                <a:gd name="connsiteX136" fmla="*/ 4124097 w 4215960"/>
                <a:gd name="connsiteY136" fmla="*/ 3310320 h 4422750"/>
                <a:gd name="connsiteX137" fmla="*/ 4128634 w 4215960"/>
                <a:gd name="connsiteY137" fmla="*/ 3218472 h 4422750"/>
                <a:gd name="connsiteX138" fmla="*/ 4079647 w 4215960"/>
                <a:gd name="connsiteY138" fmla="*/ 3193300 h 4422750"/>
                <a:gd name="connsiteX139" fmla="*/ 3995510 w 4215960"/>
                <a:gd name="connsiteY139" fmla="*/ 3224822 h 4422750"/>
                <a:gd name="connsiteX140" fmla="*/ 3958771 w 4215960"/>
                <a:gd name="connsiteY140" fmla="*/ 3188537 h 4422750"/>
                <a:gd name="connsiteX141" fmla="*/ 4003448 w 4215960"/>
                <a:gd name="connsiteY141" fmla="*/ 3165632 h 4422750"/>
                <a:gd name="connsiteX142" fmla="*/ 3874181 w 4215960"/>
                <a:gd name="connsiteY142" fmla="*/ 2952453 h 4422750"/>
                <a:gd name="connsiteX143" fmla="*/ 3889147 w 4215960"/>
                <a:gd name="connsiteY143" fmla="*/ 2922290 h 4422750"/>
                <a:gd name="connsiteX144" fmla="*/ 3865562 w 4215960"/>
                <a:gd name="connsiteY144" fmla="*/ 2806630 h 4422750"/>
                <a:gd name="connsiteX145" fmla="*/ 3706813 w 4215960"/>
                <a:gd name="connsiteY145" fmla="*/ 2795744 h 4422750"/>
                <a:gd name="connsiteX146" fmla="*/ 3673475 w 4215960"/>
                <a:gd name="connsiteY146" fmla="*/ 2844502 h 4422750"/>
                <a:gd name="connsiteX147" fmla="*/ 3584575 w 4215960"/>
                <a:gd name="connsiteY147" fmla="*/ 2859018 h 4422750"/>
                <a:gd name="connsiteX148" fmla="*/ 3590925 w 4215960"/>
                <a:gd name="connsiteY148" fmla="*/ 2837019 h 4422750"/>
                <a:gd name="connsiteX149" fmla="*/ 3537403 w 4215960"/>
                <a:gd name="connsiteY149" fmla="*/ 2820918 h 4422750"/>
                <a:gd name="connsiteX150" fmla="*/ 3512684 w 4215960"/>
                <a:gd name="connsiteY150" fmla="*/ 2655817 h 4422750"/>
                <a:gd name="connsiteX151" fmla="*/ 3232377 w 4215960"/>
                <a:gd name="connsiteY151" fmla="*/ 2589142 h 4422750"/>
                <a:gd name="connsiteX152" fmla="*/ 3096078 w 4215960"/>
                <a:gd name="connsiteY152" fmla="*/ 2632458 h 4422750"/>
                <a:gd name="connsiteX153" fmla="*/ 2964089 w 4215960"/>
                <a:gd name="connsiteY153" fmla="*/ 2624974 h 4422750"/>
                <a:gd name="connsiteX154" fmla="*/ 2831646 w 4215960"/>
                <a:gd name="connsiteY154" fmla="*/ 2514076 h 4422750"/>
                <a:gd name="connsiteX155" fmla="*/ 2618468 w 4215960"/>
                <a:gd name="connsiteY155" fmla="*/ 2210863 h 4422750"/>
                <a:gd name="connsiteX156" fmla="*/ 2220006 w 4215960"/>
                <a:gd name="connsiteY156" fmla="*/ 2071390 h 4422750"/>
                <a:gd name="connsiteX157" fmla="*/ 1983468 w 4215960"/>
                <a:gd name="connsiteY157" fmla="*/ 1758426 h 4422750"/>
                <a:gd name="connsiteX158" fmla="*/ 2017259 w 4215960"/>
                <a:gd name="connsiteY158" fmla="*/ 1733480 h 4422750"/>
                <a:gd name="connsiteX159" fmla="*/ 2076903 w 4215960"/>
                <a:gd name="connsiteY159" fmla="*/ 1816483 h 4422750"/>
                <a:gd name="connsiteX160" fmla="*/ 2097087 w 4215960"/>
                <a:gd name="connsiteY160" fmla="*/ 1799020 h 4422750"/>
                <a:gd name="connsiteX161" fmla="*/ 2140177 w 4215960"/>
                <a:gd name="connsiteY161" fmla="*/ 1829864 h 4422750"/>
                <a:gd name="connsiteX162" fmla="*/ 2228850 w 4215960"/>
                <a:gd name="connsiteY162" fmla="*/ 1776115 h 4422750"/>
                <a:gd name="connsiteX163" fmla="*/ 2244952 w 4215960"/>
                <a:gd name="connsiteY163" fmla="*/ 1755705 h 4422750"/>
                <a:gd name="connsiteX164" fmla="*/ 2303235 w 4215960"/>
                <a:gd name="connsiteY164" fmla="*/ 1755931 h 4422750"/>
                <a:gd name="connsiteX165" fmla="*/ 2319338 w 4215960"/>
                <a:gd name="connsiteY165" fmla="*/ 1722821 h 4422750"/>
                <a:gd name="connsiteX166" fmla="*/ 2300514 w 4215960"/>
                <a:gd name="connsiteY166" fmla="*/ 1697194 h 4422750"/>
                <a:gd name="connsiteX167" fmla="*/ 2233386 w 4215960"/>
                <a:gd name="connsiteY167" fmla="*/ 1717151 h 4422750"/>
                <a:gd name="connsiteX168" fmla="*/ 2211614 w 4215960"/>
                <a:gd name="connsiteY168" fmla="*/ 1663630 h 4422750"/>
                <a:gd name="connsiteX169" fmla="*/ 2232932 w 4215960"/>
                <a:gd name="connsiteY169" fmla="*/ 1633920 h 4422750"/>
                <a:gd name="connsiteX170" fmla="*/ 2176462 w 4215960"/>
                <a:gd name="connsiteY170" fmla="*/ 1530506 h 4422750"/>
                <a:gd name="connsiteX171" fmla="*/ 2127931 w 4215960"/>
                <a:gd name="connsiteY171" fmla="*/ 1569287 h 4422750"/>
                <a:gd name="connsiteX172" fmla="*/ 2038576 w 4215960"/>
                <a:gd name="connsiteY172" fmla="*/ 1514631 h 4422750"/>
                <a:gd name="connsiteX173" fmla="*/ 2090510 w 4215960"/>
                <a:gd name="connsiteY173" fmla="*/ 1422102 h 4422750"/>
                <a:gd name="connsiteX174" fmla="*/ 2047648 w 4215960"/>
                <a:gd name="connsiteY174" fmla="*/ 1300999 h 4422750"/>
                <a:gd name="connsiteX175" fmla="*/ 2062389 w 4215960"/>
                <a:gd name="connsiteY175" fmla="*/ 1176947 h 4422750"/>
                <a:gd name="connsiteX176" fmla="*/ 2157639 w 4215960"/>
                <a:gd name="connsiteY176" fmla="*/ 1103242 h 4422750"/>
                <a:gd name="connsiteX177" fmla="*/ 2262868 w 4215960"/>
                <a:gd name="connsiteY177" fmla="*/ 1080790 h 4422750"/>
                <a:gd name="connsiteX178" fmla="*/ 2199821 w 4215960"/>
                <a:gd name="connsiteY178" fmla="*/ 990983 h 4422750"/>
                <a:gd name="connsiteX179" fmla="*/ 2182585 w 4215960"/>
                <a:gd name="connsiteY179" fmla="*/ 1035660 h 4422750"/>
                <a:gd name="connsiteX180" fmla="*/ 2139270 w 4215960"/>
                <a:gd name="connsiteY180" fmla="*/ 988489 h 4422750"/>
                <a:gd name="connsiteX181" fmla="*/ 2160588 w 4215960"/>
                <a:gd name="connsiteY181" fmla="*/ 903217 h 4422750"/>
                <a:gd name="connsiteX182" fmla="*/ 2233612 w 4215960"/>
                <a:gd name="connsiteY182" fmla="*/ 805926 h 4422750"/>
                <a:gd name="connsiteX183" fmla="*/ 2216603 w 4215960"/>
                <a:gd name="connsiteY183" fmla="*/ 699337 h 4422750"/>
                <a:gd name="connsiteX184" fmla="*/ 2045381 w 4215960"/>
                <a:gd name="connsiteY184" fmla="*/ 709088 h 4422750"/>
                <a:gd name="connsiteX185" fmla="*/ 2026103 w 4215960"/>
                <a:gd name="connsiteY185" fmla="*/ 751725 h 4422750"/>
                <a:gd name="connsiteX186" fmla="*/ 1993900 w 4215960"/>
                <a:gd name="connsiteY186" fmla="*/ 684142 h 4422750"/>
                <a:gd name="connsiteX187" fmla="*/ 1964190 w 4215960"/>
                <a:gd name="connsiteY187" fmla="*/ 724510 h 4422750"/>
                <a:gd name="connsiteX188" fmla="*/ 1778681 w 4215960"/>
                <a:gd name="connsiteY188" fmla="*/ 758074 h 4422750"/>
                <a:gd name="connsiteX0" fmla="*/ 1778681 w 4215960"/>
                <a:gd name="connsiteY0" fmla="*/ 749461 h 4414137"/>
                <a:gd name="connsiteX1" fmla="*/ 1452562 w 4215960"/>
                <a:gd name="connsiteY1" fmla="*/ 591618 h 4414137"/>
                <a:gd name="connsiteX2" fmla="*/ 1492474 w 4215960"/>
                <a:gd name="connsiteY2" fmla="*/ 441713 h 4414137"/>
                <a:gd name="connsiteX3" fmla="*/ 1438500 w 4215960"/>
                <a:gd name="connsiteY3" fmla="*/ 432188 h 4414137"/>
                <a:gd name="connsiteX4" fmla="*/ 1435325 w 4215960"/>
                <a:gd name="connsiteY4" fmla="*/ 403614 h 4414137"/>
                <a:gd name="connsiteX5" fmla="*/ 1479775 w 4215960"/>
                <a:gd name="connsiteY5" fmla="*/ 411551 h 4414137"/>
                <a:gd name="connsiteX6" fmla="*/ 1422625 w 4215960"/>
                <a:gd name="connsiteY6" fmla="*/ 324238 h 4414137"/>
                <a:gd name="connsiteX7" fmla="*/ 1433737 w 4215960"/>
                <a:gd name="connsiteY7" fmla="*/ 363926 h 4414137"/>
                <a:gd name="connsiteX8" fmla="*/ 1381349 w 4215960"/>
                <a:gd name="connsiteY8" fmla="*/ 329001 h 4414137"/>
                <a:gd name="connsiteX9" fmla="*/ 1401987 w 4215960"/>
                <a:gd name="connsiteY9" fmla="*/ 295664 h 4414137"/>
                <a:gd name="connsiteX10" fmla="*/ 1367062 w 4215960"/>
                <a:gd name="connsiteY10" fmla="*/ 233753 h 4414137"/>
                <a:gd name="connsiteX11" fmla="*/ 1400399 w 4215960"/>
                <a:gd name="connsiteY11" fmla="*/ 235342 h 4414137"/>
                <a:gd name="connsiteX12" fmla="*/ 1357537 w 4215960"/>
                <a:gd name="connsiteY12" fmla="*/ 141679 h 4414137"/>
                <a:gd name="connsiteX13" fmla="*/ 1332138 w 4215960"/>
                <a:gd name="connsiteY13" fmla="*/ 140091 h 4414137"/>
                <a:gd name="connsiteX14" fmla="*/ 1321025 w 4215960"/>
                <a:gd name="connsiteY14" fmla="*/ 92466 h 4414137"/>
                <a:gd name="connsiteX15" fmla="*/ 1352774 w 4215960"/>
                <a:gd name="connsiteY15" fmla="*/ 75004 h 4414137"/>
                <a:gd name="connsiteX16" fmla="*/ 1348012 w 4215960"/>
                <a:gd name="connsiteY16" fmla="*/ 32142 h 4414137"/>
                <a:gd name="connsiteX17" fmla="*/ 1289275 w 4215960"/>
                <a:gd name="connsiteY17" fmla="*/ 36905 h 4414137"/>
                <a:gd name="connsiteX18" fmla="*/ 1286100 w 4215960"/>
                <a:gd name="connsiteY18" fmla="*/ 43255 h 4414137"/>
                <a:gd name="connsiteX19" fmla="*/ 1135287 w 4215960"/>
                <a:gd name="connsiteY19" fmla="*/ 603638 h 4414137"/>
                <a:gd name="connsiteX20" fmla="*/ 868587 w 4215960"/>
                <a:gd name="connsiteY20" fmla="*/ 636975 h 4414137"/>
                <a:gd name="connsiteX21" fmla="*/ 362857 w 4215960"/>
                <a:gd name="connsiteY21" fmla="*/ 838134 h 4414137"/>
                <a:gd name="connsiteX22" fmla="*/ 312057 w 4215960"/>
                <a:gd name="connsiteY22" fmla="*/ 852649 h 4414137"/>
                <a:gd name="connsiteX23" fmla="*/ 239485 w 4215960"/>
                <a:gd name="connsiteY23" fmla="*/ 903449 h 4414137"/>
                <a:gd name="connsiteX24" fmla="*/ 210457 w 4215960"/>
                <a:gd name="connsiteY24" fmla="*/ 910706 h 4414137"/>
                <a:gd name="connsiteX25" fmla="*/ 159657 w 4215960"/>
                <a:gd name="connsiteY25" fmla="*/ 939734 h 4414137"/>
                <a:gd name="connsiteX26" fmla="*/ 130628 w 4215960"/>
                <a:gd name="connsiteY26" fmla="*/ 968763 h 4414137"/>
                <a:gd name="connsiteX27" fmla="*/ 108857 w 4215960"/>
                <a:gd name="connsiteY27" fmla="*/ 990534 h 4414137"/>
                <a:gd name="connsiteX28" fmla="*/ 94343 w 4215960"/>
                <a:gd name="connsiteY28" fmla="*/ 1005049 h 4414137"/>
                <a:gd name="connsiteX29" fmla="*/ 43543 w 4215960"/>
                <a:gd name="connsiteY29" fmla="*/ 1084877 h 4414137"/>
                <a:gd name="connsiteX30" fmla="*/ 14514 w 4215960"/>
                <a:gd name="connsiteY30" fmla="*/ 1164706 h 4414137"/>
                <a:gd name="connsiteX31" fmla="*/ 0 w 4215960"/>
                <a:gd name="connsiteY31" fmla="*/ 1222763 h 4414137"/>
                <a:gd name="connsiteX32" fmla="*/ 7257 w 4215960"/>
                <a:gd name="connsiteY32" fmla="*/ 2195220 h 4414137"/>
                <a:gd name="connsiteX33" fmla="*/ 29028 w 4215960"/>
                <a:gd name="connsiteY33" fmla="*/ 2296820 h 4414137"/>
                <a:gd name="connsiteX34" fmla="*/ 43543 w 4215960"/>
                <a:gd name="connsiteY34" fmla="*/ 2333106 h 4414137"/>
                <a:gd name="connsiteX35" fmla="*/ 58057 w 4215960"/>
                <a:gd name="connsiteY35" fmla="*/ 2398420 h 4414137"/>
                <a:gd name="connsiteX36" fmla="*/ 79828 w 4215960"/>
                <a:gd name="connsiteY36" fmla="*/ 2449220 h 4414137"/>
                <a:gd name="connsiteX37" fmla="*/ 116114 w 4215960"/>
                <a:gd name="connsiteY37" fmla="*/ 2565334 h 4414137"/>
                <a:gd name="connsiteX38" fmla="*/ 137885 w 4215960"/>
                <a:gd name="connsiteY38" fmla="*/ 2630649 h 4414137"/>
                <a:gd name="connsiteX39" fmla="*/ 145143 w 4215960"/>
                <a:gd name="connsiteY39" fmla="*/ 2652420 h 4414137"/>
                <a:gd name="connsiteX40" fmla="*/ 166914 w 4215960"/>
                <a:gd name="connsiteY40" fmla="*/ 2695963 h 4414137"/>
                <a:gd name="connsiteX41" fmla="*/ 188685 w 4215960"/>
                <a:gd name="connsiteY41" fmla="*/ 2746763 h 4414137"/>
                <a:gd name="connsiteX42" fmla="*/ 195943 w 4215960"/>
                <a:gd name="connsiteY42" fmla="*/ 2775792 h 4414137"/>
                <a:gd name="connsiteX43" fmla="*/ 232228 w 4215960"/>
                <a:gd name="connsiteY43" fmla="*/ 2826592 h 4414137"/>
                <a:gd name="connsiteX44" fmla="*/ 254000 w 4215960"/>
                <a:gd name="connsiteY44" fmla="*/ 2884649 h 4414137"/>
                <a:gd name="connsiteX45" fmla="*/ 275771 w 4215960"/>
                <a:gd name="connsiteY45" fmla="*/ 2906420 h 4414137"/>
                <a:gd name="connsiteX46" fmla="*/ 312057 w 4215960"/>
                <a:gd name="connsiteY46" fmla="*/ 2978992 h 4414137"/>
                <a:gd name="connsiteX47" fmla="*/ 348343 w 4215960"/>
                <a:gd name="connsiteY47" fmla="*/ 3029792 h 4414137"/>
                <a:gd name="connsiteX48" fmla="*/ 355600 w 4215960"/>
                <a:gd name="connsiteY48" fmla="*/ 3051563 h 4414137"/>
                <a:gd name="connsiteX49" fmla="*/ 406400 w 4215960"/>
                <a:gd name="connsiteY49" fmla="*/ 3116877 h 4414137"/>
                <a:gd name="connsiteX50" fmla="*/ 435428 w 4215960"/>
                <a:gd name="connsiteY50" fmla="*/ 3182192 h 4414137"/>
                <a:gd name="connsiteX51" fmla="*/ 457200 w 4215960"/>
                <a:gd name="connsiteY51" fmla="*/ 3211220 h 4414137"/>
                <a:gd name="connsiteX52" fmla="*/ 471714 w 4215960"/>
                <a:gd name="connsiteY52" fmla="*/ 3269277 h 4414137"/>
                <a:gd name="connsiteX53" fmla="*/ 478971 w 4215960"/>
                <a:gd name="connsiteY53" fmla="*/ 3291049 h 4414137"/>
                <a:gd name="connsiteX54" fmla="*/ 486228 w 4215960"/>
                <a:gd name="connsiteY54" fmla="*/ 3320077 h 4414137"/>
                <a:gd name="connsiteX55" fmla="*/ 493485 w 4215960"/>
                <a:gd name="connsiteY55" fmla="*/ 3385392 h 4414137"/>
                <a:gd name="connsiteX56" fmla="*/ 515257 w 4215960"/>
                <a:gd name="connsiteY56" fmla="*/ 3443449 h 4414137"/>
                <a:gd name="connsiteX57" fmla="*/ 544285 w 4215960"/>
                <a:gd name="connsiteY57" fmla="*/ 3486992 h 4414137"/>
                <a:gd name="connsiteX58" fmla="*/ 573314 w 4215960"/>
                <a:gd name="connsiteY58" fmla="*/ 3537792 h 4414137"/>
                <a:gd name="connsiteX59" fmla="*/ 602343 w 4215960"/>
                <a:gd name="connsiteY59" fmla="*/ 3559563 h 4414137"/>
                <a:gd name="connsiteX60" fmla="*/ 645885 w 4215960"/>
                <a:gd name="connsiteY60" fmla="*/ 3603106 h 4414137"/>
                <a:gd name="connsiteX61" fmla="*/ 674914 w 4215960"/>
                <a:gd name="connsiteY61" fmla="*/ 3624877 h 4414137"/>
                <a:gd name="connsiteX62" fmla="*/ 711200 w 4215960"/>
                <a:gd name="connsiteY62" fmla="*/ 3668420 h 4414137"/>
                <a:gd name="connsiteX63" fmla="*/ 740228 w 4215960"/>
                <a:gd name="connsiteY63" fmla="*/ 3690192 h 4414137"/>
                <a:gd name="connsiteX64" fmla="*/ 812800 w 4215960"/>
                <a:gd name="connsiteY64" fmla="*/ 3755506 h 4414137"/>
                <a:gd name="connsiteX65" fmla="*/ 849085 w 4215960"/>
                <a:gd name="connsiteY65" fmla="*/ 3799049 h 4414137"/>
                <a:gd name="connsiteX66" fmla="*/ 870857 w 4215960"/>
                <a:gd name="connsiteY66" fmla="*/ 3813563 h 4414137"/>
                <a:gd name="connsiteX67" fmla="*/ 907143 w 4215960"/>
                <a:gd name="connsiteY67" fmla="*/ 3857106 h 4414137"/>
                <a:gd name="connsiteX68" fmla="*/ 936171 w 4215960"/>
                <a:gd name="connsiteY68" fmla="*/ 3878877 h 4414137"/>
                <a:gd name="connsiteX69" fmla="*/ 1030514 w 4215960"/>
                <a:gd name="connsiteY69" fmla="*/ 3922420 h 4414137"/>
                <a:gd name="connsiteX70" fmla="*/ 1480457 w 4215960"/>
                <a:gd name="connsiteY70" fmla="*/ 3907906 h 4414137"/>
                <a:gd name="connsiteX71" fmla="*/ 1531257 w 4215960"/>
                <a:gd name="connsiteY71" fmla="*/ 3893392 h 4414137"/>
                <a:gd name="connsiteX72" fmla="*/ 1618343 w 4215960"/>
                <a:gd name="connsiteY72" fmla="*/ 3886134 h 4414137"/>
                <a:gd name="connsiteX73" fmla="*/ 1698171 w 4215960"/>
                <a:gd name="connsiteY73" fmla="*/ 3871620 h 4414137"/>
                <a:gd name="connsiteX74" fmla="*/ 1756228 w 4215960"/>
                <a:gd name="connsiteY74" fmla="*/ 3864363 h 4414137"/>
                <a:gd name="connsiteX75" fmla="*/ 1785257 w 4215960"/>
                <a:gd name="connsiteY75" fmla="*/ 3849849 h 4414137"/>
                <a:gd name="connsiteX76" fmla="*/ 1850571 w 4215960"/>
                <a:gd name="connsiteY76" fmla="*/ 3828077 h 4414137"/>
                <a:gd name="connsiteX77" fmla="*/ 1886857 w 4215960"/>
                <a:gd name="connsiteY77" fmla="*/ 3813563 h 4414137"/>
                <a:gd name="connsiteX78" fmla="*/ 1988457 w 4215960"/>
                <a:gd name="connsiteY78" fmla="*/ 3799049 h 4414137"/>
                <a:gd name="connsiteX79" fmla="*/ 2017485 w 4215960"/>
                <a:gd name="connsiteY79" fmla="*/ 3791792 h 4414137"/>
                <a:gd name="connsiteX80" fmla="*/ 2637971 w 4215960"/>
                <a:gd name="connsiteY80" fmla="*/ 4138546 h 4414137"/>
                <a:gd name="connsiteX81" fmla="*/ 2724375 w 4215960"/>
                <a:gd name="connsiteY81" fmla="*/ 4324736 h 4414137"/>
                <a:gd name="connsiteX82" fmla="*/ 2784700 w 4215960"/>
                <a:gd name="connsiteY82" fmla="*/ 4383474 h 4414137"/>
                <a:gd name="connsiteX83" fmla="*/ 2795812 w 4215960"/>
                <a:gd name="connsiteY83" fmla="*/ 4353311 h 4414137"/>
                <a:gd name="connsiteX84" fmla="*/ 2841850 w 4215960"/>
                <a:gd name="connsiteY84" fmla="*/ 4326323 h 4414137"/>
                <a:gd name="connsiteX85" fmla="*/ 2892650 w 4215960"/>
                <a:gd name="connsiteY85" fmla="*/ 4399349 h 4414137"/>
                <a:gd name="connsiteX86" fmla="*/ 2941863 w 4215960"/>
                <a:gd name="connsiteY86" fmla="*/ 4402524 h 4414137"/>
                <a:gd name="connsiteX87" fmla="*/ 2897412 w 4215960"/>
                <a:gd name="connsiteY87" fmla="*/ 4308862 h 4414137"/>
                <a:gd name="connsiteX88" fmla="*/ 2854550 w 4215960"/>
                <a:gd name="connsiteY88" fmla="*/ 4240599 h 4414137"/>
                <a:gd name="connsiteX89" fmla="*/ 2897413 w 4215960"/>
                <a:gd name="connsiteY89" fmla="*/ 4224723 h 4414137"/>
                <a:gd name="connsiteX90" fmla="*/ 2878362 w 4215960"/>
                <a:gd name="connsiteY90" fmla="*/ 4183449 h 4414137"/>
                <a:gd name="connsiteX91" fmla="*/ 2930750 w 4215960"/>
                <a:gd name="connsiteY91" fmla="*/ 4192974 h 4414137"/>
                <a:gd name="connsiteX92" fmla="*/ 2910113 w 4215960"/>
                <a:gd name="connsiteY92" fmla="*/ 4159636 h 4414137"/>
                <a:gd name="connsiteX93" fmla="*/ 2931432 w 4215960"/>
                <a:gd name="connsiteY93" fmla="*/ 4143082 h 4414137"/>
                <a:gd name="connsiteX94" fmla="*/ 3052535 w 4215960"/>
                <a:gd name="connsiteY94" fmla="*/ 4228355 h 4414137"/>
                <a:gd name="connsiteX95" fmla="*/ 3087912 w 4215960"/>
                <a:gd name="connsiteY95" fmla="*/ 4215198 h 4414137"/>
                <a:gd name="connsiteX96" fmla="*/ 3140299 w 4215960"/>
                <a:gd name="connsiteY96" fmla="*/ 4280287 h 4414137"/>
                <a:gd name="connsiteX97" fmla="*/ 3160937 w 4215960"/>
                <a:gd name="connsiteY97" fmla="*/ 4339024 h 4414137"/>
                <a:gd name="connsiteX98" fmla="*/ 3268887 w 4215960"/>
                <a:gd name="connsiteY98" fmla="*/ 4358073 h 4414137"/>
                <a:gd name="connsiteX99" fmla="*/ 3208563 w 4215960"/>
                <a:gd name="connsiteY99" fmla="*/ 4291398 h 4414137"/>
                <a:gd name="connsiteX100" fmla="*/ 3205387 w 4215960"/>
                <a:gd name="connsiteY100" fmla="*/ 4223136 h 4414137"/>
                <a:gd name="connsiteX101" fmla="*/ 3259362 w 4215960"/>
                <a:gd name="connsiteY101" fmla="*/ 4278699 h 4414137"/>
                <a:gd name="connsiteX102" fmla="*/ 3308575 w 4215960"/>
                <a:gd name="connsiteY102" fmla="*/ 4283461 h 4414137"/>
                <a:gd name="connsiteX103" fmla="*/ 3302225 w 4215960"/>
                <a:gd name="connsiteY103" fmla="*/ 4234249 h 4414137"/>
                <a:gd name="connsiteX104" fmla="*/ 3362550 w 4215960"/>
                <a:gd name="connsiteY104" fmla="*/ 4239011 h 4414137"/>
                <a:gd name="connsiteX105" fmla="*/ 3424462 w 4215960"/>
                <a:gd name="connsiteY105" fmla="*/ 4281873 h 4414137"/>
                <a:gd name="connsiteX106" fmla="*/ 3456212 w 4215960"/>
                <a:gd name="connsiteY106" fmla="*/ 4269174 h 4414137"/>
                <a:gd name="connsiteX107" fmla="*/ 3449863 w 4215960"/>
                <a:gd name="connsiteY107" fmla="*/ 4234249 h 4414137"/>
                <a:gd name="connsiteX108" fmla="*/ 3491138 w 4215960"/>
                <a:gd name="connsiteY108" fmla="*/ 4210437 h 4414137"/>
                <a:gd name="connsiteX109" fmla="*/ 3575275 w 4215960"/>
                <a:gd name="connsiteY109" fmla="*/ 4267587 h 4414137"/>
                <a:gd name="connsiteX110" fmla="*/ 3592738 w 4215960"/>
                <a:gd name="connsiteY110" fmla="*/ 4165989 h 4414137"/>
                <a:gd name="connsiteX111" fmla="*/ 3567338 w 4215960"/>
                <a:gd name="connsiteY111" fmla="*/ 4143763 h 4414137"/>
                <a:gd name="connsiteX112" fmla="*/ 3494312 w 4215960"/>
                <a:gd name="connsiteY112" fmla="*/ 4100900 h 4414137"/>
                <a:gd name="connsiteX113" fmla="*/ 3516537 w 4215960"/>
                <a:gd name="connsiteY113" fmla="*/ 4075501 h 4414137"/>
                <a:gd name="connsiteX114" fmla="*/ 3537175 w 4215960"/>
                <a:gd name="connsiteY114" fmla="*/ 4053275 h 4414137"/>
                <a:gd name="connsiteX115" fmla="*/ 3591150 w 4215960"/>
                <a:gd name="connsiteY115" fmla="*/ 4085026 h 4414137"/>
                <a:gd name="connsiteX116" fmla="*/ 3597500 w 4215960"/>
                <a:gd name="connsiteY116" fmla="*/ 4040576 h 4414137"/>
                <a:gd name="connsiteX117" fmla="*/ 3541937 w 4215960"/>
                <a:gd name="connsiteY117" fmla="*/ 4016763 h 4414137"/>
                <a:gd name="connsiteX118" fmla="*/ 3540350 w 4215960"/>
                <a:gd name="connsiteY118" fmla="*/ 4007239 h 4414137"/>
                <a:gd name="connsiteX119" fmla="*/ 3527649 w 4215960"/>
                <a:gd name="connsiteY119" fmla="*/ 3969140 h 4414137"/>
                <a:gd name="connsiteX120" fmla="*/ 3533999 w 4215960"/>
                <a:gd name="connsiteY120" fmla="*/ 3921514 h 4414137"/>
                <a:gd name="connsiteX121" fmla="*/ 3545112 w 4215960"/>
                <a:gd name="connsiteY121" fmla="*/ 3865951 h 4414137"/>
                <a:gd name="connsiteX122" fmla="*/ 3507012 w 4215960"/>
                <a:gd name="connsiteY122" fmla="*/ 3835789 h 4414137"/>
                <a:gd name="connsiteX123" fmla="*/ 3540349 w 4215960"/>
                <a:gd name="connsiteY123" fmla="*/ 3826264 h 4414137"/>
                <a:gd name="connsiteX124" fmla="*/ 3518124 w 4215960"/>
                <a:gd name="connsiteY124" fmla="*/ 3789751 h 4414137"/>
                <a:gd name="connsiteX125" fmla="*/ 3556225 w 4215960"/>
                <a:gd name="connsiteY125" fmla="*/ 3784990 h 4414137"/>
                <a:gd name="connsiteX126" fmla="*/ 3562574 w 4215960"/>
                <a:gd name="connsiteY126" fmla="*/ 3751651 h 4414137"/>
                <a:gd name="connsiteX127" fmla="*/ 3624488 w 4215960"/>
                <a:gd name="connsiteY127" fmla="*/ 3761178 h 4414137"/>
                <a:gd name="connsiteX128" fmla="*/ 3657601 w 4215960"/>
                <a:gd name="connsiteY128" fmla="*/ 3776370 h 4414137"/>
                <a:gd name="connsiteX129" fmla="*/ 3623808 w 4215960"/>
                <a:gd name="connsiteY129" fmla="*/ 3817418 h 4414137"/>
                <a:gd name="connsiteX130" fmla="*/ 3662816 w 4215960"/>
                <a:gd name="connsiteY130" fmla="*/ 3924914 h 4414137"/>
                <a:gd name="connsiteX131" fmla="*/ 3715203 w 4215960"/>
                <a:gd name="connsiteY131" fmla="*/ 3956212 h 4414137"/>
                <a:gd name="connsiteX132" fmla="*/ 3767137 w 4215960"/>
                <a:gd name="connsiteY132" fmla="*/ 3914030 h 4414137"/>
                <a:gd name="connsiteX133" fmla="*/ 3852862 w 4215960"/>
                <a:gd name="connsiteY133" fmla="*/ 3865497 h 4414137"/>
                <a:gd name="connsiteX134" fmla="*/ 3835626 w 4215960"/>
                <a:gd name="connsiteY134" fmla="*/ 3776596 h 4414137"/>
                <a:gd name="connsiteX135" fmla="*/ 3912960 w 4215960"/>
                <a:gd name="connsiteY135" fmla="*/ 3643927 h 4414137"/>
                <a:gd name="connsiteX136" fmla="*/ 4205514 w 4215960"/>
                <a:gd name="connsiteY136" fmla="*/ 3310779 h 4414137"/>
                <a:gd name="connsiteX137" fmla="*/ 4124097 w 4215960"/>
                <a:gd name="connsiteY137" fmla="*/ 3301707 h 4414137"/>
                <a:gd name="connsiteX138" fmla="*/ 4128634 w 4215960"/>
                <a:gd name="connsiteY138" fmla="*/ 3209859 h 4414137"/>
                <a:gd name="connsiteX139" fmla="*/ 4079647 w 4215960"/>
                <a:gd name="connsiteY139" fmla="*/ 3184687 h 4414137"/>
                <a:gd name="connsiteX140" fmla="*/ 3995510 w 4215960"/>
                <a:gd name="connsiteY140" fmla="*/ 3216209 h 4414137"/>
                <a:gd name="connsiteX141" fmla="*/ 3958771 w 4215960"/>
                <a:gd name="connsiteY141" fmla="*/ 3179924 h 4414137"/>
                <a:gd name="connsiteX142" fmla="*/ 4003448 w 4215960"/>
                <a:gd name="connsiteY142" fmla="*/ 3157019 h 4414137"/>
                <a:gd name="connsiteX143" fmla="*/ 3874181 w 4215960"/>
                <a:gd name="connsiteY143" fmla="*/ 2943840 h 4414137"/>
                <a:gd name="connsiteX144" fmla="*/ 3889147 w 4215960"/>
                <a:gd name="connsiteY144" fmla="*/ 2913677 h 4414137"/>
                <a:gd name="connsiteX145" fmla="*/ 3865562 w 4215960"/>
                <a:gd name="connsiteY145" fmla="*/ 2798017 h 4414137"/>
                <a:gd name="connsiteX146" fmla="*/ 3706813 w 4215960"/>
                <a:gd name="connsiteY146" fmla="*/ 2787131 h 4414137"/>
                <a:gd name="connsiteX147" fmla="*/ 3673475 w 4215960"/>
                <a:gd name="connsiteY147" fmla="*/ 2835889 h 4414137"/>
                <a:gd name="connsiteX148" fmla="*/ 3584575 w 4215960"/>
                <a:gd name="connsiteY148" fmla="*/ 2850405 h 4414137"/>
                <a:gd name="connsiteX149" fmla="*/ 3590925 w 4215960"/>
                <a:gd name="connsiteY149" fmla="*/ 2828406 h 4414137"/>
                <a:gd name="connsiteX150" fmla="*/ 3537403 w 4215960"/>
                <a:gd name="connsiteY150" fmla="*/ 2812305 h 4414137"/>
                <a:gd name="connsiteX151" fmla="*/ 3512684 w 4215960"/>
                <a:gd name="connsiteY151" fmla="*/ 2647204 h 4414137"/>
                <a:gd name="connsiteX152" fmla="*/ 3232377 w 4215960"/>
                <a:gd name="connsiteY152" fmla="*/ 2580529 h 4414137"/>
                <a:gd name="connsiteX153" fmla="*/ 3096078 w 4215960"/>
                <a:gd name="connsiteY153" fmla="*/ 2623845 h 4414137"/>
                <a:gd name="connsiteX154" fmla="*/ 2964089 w 4215960"/>
                <a:gd name="connsiteY154" fmla="*/ 2616361 h 4414137"/>
                <a:gd name="connsiteX155" fmla="*/ 2831646 w 4215960"/>
                <a:gd name="connsiteY155" fmla="*/ 2505463 h 4414137"/>
                <a:gd name="connsiteX156" fmla="*/ 2618468 w 4215960"/>
                <a:gd name="connsiteY156" fmla="*/ 2202250 h 4414137"/>
                <a:gd name="connsiteX157" fmla="*/ 2220006 w 4215960"/>
                <a:gd name="connsiteY157" fmla="*/ 2062777 h 4414137"/>
                <a:gd name="connsiteX158" fmla="*/ 1983468 w 4215960"/>
                <a:gd name="connsiteY158" fmla="*/ 1749813 h 4414137"/>
                <a:gd name="connsiteX159" fmla="*/ 2017259 w 4215960"/>
                <a:gd name="connsiteY159" fmla="*/ 1724867 h 4414137"/>
                <a:gd name="connsiteX160" fmla="*/ 2076903 w 4215960"/>
                <a:gd name="connsiteY160" fmla="*/ 1807870 h 4414137"/>
                <a:gd name="connsiteX161" fmla="*/ 2097087 w 4215960"/>
                <a:gd name="connsiteY161" fmla="*/ 1790407 h 4414137"/>
                <a:gd name="connsiteX162" fmla="*/ 2140177 w 4215960"/>
                <a:gd name="connsiteY162" fmla="*/ 1821251 h 4414137"/>
                <a:gd name="connsiteX163" fmla="*/ 2228850 w 4215960"/>
                <a:gd name="connsiteY163" fmla="*/ 1767502 h 4414137"/>
                <a:gd name="connsiteX164" fmla="*/ 2244952 w 4215960"/>
                <a:gd name="connsiteY164" fmla="*/ 1747092 h 4414137"/>
                <a:gd name="connsiteX165" fmla="*/ 2303235 w 4215960"/>
                <a:gd name="connsiteY165" fmla="*/ 1747318 h 4414137"/>
                <a:gd name="connsiteX166" fmla="*/ 2319338 w 4215960"/>
                <a:gd name="connsiteY166" fmla="*/ 1714208 h 4414137"/>
                <a:gd name="connsiteX167" fmla="*/ 2300514 w 4215960"/>
                <a:gd name="connsiteY167" fmla="*/ 1688581 h 4414137"/>
                <a:gd name="connsiteX168" fmla="*/ 2233386 w 4215960"/>
                <a:gd name="connsiteY168" fmla="*/ 1708538 h 4414137"/>
                <a:gd name="connsiteX169" fmla="*/ 2211614 w 4215960"/>
                <a:gd name="connsiteY169" fmla="*/ 1655017 h 4414137"/>
                <a:gd name="connsiteX170" fmla="*/ 2232932 w 4215960"/>
                <a:gd name="connsiteY170" fmla="*/ 1625307 h 4414137"/>
                <a:gd name="connsiteX171" fmla="*/ 2176462 w 4215960"/>
                <a:gd name="connsiteY171" fmla="*/ 1521893 h 4414137"/>
                <a:gd name="connsiteX172" fmla="*/ 2127931 w 4215960"/>
                <a:gd name="connsiteY172" fmla="*/ 1560674 h 4414137"/>
                <a:gd name="connsiteX173" fmla="*/ 2038576 w 4215960"/>
                <a:gd name="connsiteY173" fmla="*/ 1506018 h 4414137"/>
                <a:gd name="connsiteX174" fmla="*/ 2090510 w 4215960"/>
                <a:gd name="connsiteY174" fmla="*/ 1413489 h 4414137"/>
                <a:gd name="connsiteX175" fmla="*/ 2047648 w 4215960"/>
                <a:gd name="connsiteY175" fmla="*/ 1292386 h 4414137"/>
                <a:gd name="connsiteX176" fmla="*/ 2062389 w 4215960"/>
                <a:gd name="connsiteY176" fmla="*/ 1168334 h 4414137"/>
                <a:gd name="connsiteX177" fmla="*/ 2157639 w 4215960"/>
                <a:gd name="connsiteY177" fmla="*/ 1094629 h 4414137"/>
                <a:gd name="connsiteX178" fmla="*/ 2262868 w 4215960"/>
                <a:gd name="connsiteY178" fmla="*/ 1072177 h 4414137"/>
                <a:gd name="connsiteX179" fmla="*/ 2199821 w 4215960"/>
                <a:gd name="connsiteY179" fmla="*/ 982370 h 4414137"/>
                <a:gd name="connsiteX180" fmla="*/ 2182585 w 4215960"/>
                <a:gd name="connsiteY180" fmla="*/ 1027047 h 4414137"/>
                <a:gd name="connsiteX181" fmla="*/ 2139270 w 4215960"/>
                <a:gd name="connsiteY181" fmla="*/ 979876 h 4414137"/>
                <a:gd name="connsiteX182" fmla="*/ 2160588 w 4215960"/>
                <a:gd name="connsiteY182" fmla="*/ 894604 h 4414137"/>
                <a:gd name="connsiteX183" fmla="*/ 2233612 w 4215960"/>
                <a:gd name="connsiteY183" fmla="*/ 797313 h 4414137"/>
                <a:gd name="connsiteX184" fmla="*/ 2216603 w 4215960"/>
                <a:gd name="connsiteY184" fmla="*/ 690724 h 4414137"/>
                <a:gd name="connsiteX185" fmla="*/ 2045381 w 4215960"/>
                <a:gd name="connsiteY185" fmla="*/ 700475 h 4414137"/>
                <a:gd name="connsiteX186" fmla="*/ 2026103 w 4215960"/>
                <a:gd name="connsiteY186" fmla="*/ 743112 h 4414137"/>
                <a:gd name="connsiteX187" fmla="*/ 1993900 w 4215960"/>
                <a:gd name="connsiteY187" fmla="*/ 675529 h 4414137"/>
                <a:gd name="connsiteX188" fmla="*/ 1964190 w 4215960"/>
                <a:gd name="connsiteY188" fmla="*/ 715897 h 4414137"/>
                <a:gd name="connsiteX189" fmla="*/ 1778681 w 4215960"/>
                <a:gd name="connsiteY189" fmla="*/ 749461 h 4414137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135287 w 4215960"/>
                <a:gd name="connsiteY19" fmla="*/ 574366 h 4384865"/>
                <a:gd name="connsiteX20" fmla="*/ 868587 w 4215960"/>
                <a:gd name="connsiteY20" fmla="*/ 607703 h 4384865"/>
                <a:gd name="connsiteX21" fmla="*/ 362857 w 4215960"/>
                <a:gd name="connsiteY21" fmla="*/ 808862 h 4384865"/>
                <a:gd name="connsiteX22" fmla="*/ 312057 w 4215960"/>
                <a:gd name="connsiteY22" fmla="*/ 823377 h 4384865"/>
                <a:gd name="connsiteX23" fmla="*/ 239485 w 4215960"/>
                <a:gd name="connsiteY23" fmla="*/ 874177 h 4384865"/>
                <a:gd name="connsiteX24" fmla="*/ 210457 w 4215960"/>
                <a:gd name="connsiteY24" fmla="*/ 881434 h 4384865"/>
                <a:gd name="connsiteX25" fmla="*/ 159657 w 4215960"/>
                <a:gd name="connsiteY25" fmla="*/ 910462 h 4384865"/>
                <a:gd name="connsiteX26" fmla="*/ 130628 w 4215960"/>
                <a:gd name="connsiteY26" fmla="*/ 939491 h 4384865"/>
                <a:gd name="connsiteX27" fmla="*/ 108857 w 4215960"/>
                <a:gd name="connsiteY27" fmla="*/ 961262 h 4384865"/>
                <a:gd name="connsiteX28" fmla="*/ 94343 w 4215960"/>
                <a:gd name="connsiteY28" fmla="*/ 975777 h 4384865"/>
                <a:gd name="connsiteX29" fmla="*/ 43543 w 4215960"/>
                <a:gd name="connsiteY29" fmla="*/ 1055605 h 4384865"/>
                <a:gd name="connsiteX30" fmla="*/ 14514 w 4215960"/>
                <a:gd name="connsiteY30" fmla="*/ 1135434 h 4384865"/>
                <a:gd name="connsiteX31" fmla="*/ 0 w 4215960"/>
                <a:gd name="connsiteY31" fmla="*/ 1193491 h 4384865"/>
                <a:gd name="connsiteX32" fmla="*/ 7257 w 4215960"/>
                <a:gd name="connsiteY32" fmla="*/ 2165948 h 4384865"/>
                <a:gd name="connsiteX33" fmla="*/ 29028 w 4215960"/>
                <a:gd name="connsiteY33" fmla="*/ 2267548 h 4384865"/>
                <a:gd name="connsiteX34" fmla="*/ 43543 w 4215960"/>
                <a:gd name="connsiteY34" fmla="*/ 2303834 h 4384865"/>
                <a:gd name="connsiteX35" fmla="*/ 58057 w 4215960"/>
                <a:gd name="connsiteY35" fmla="*/ 2369148 h 4384865"/>
                <a:gd name="connsiteX36" fmla="*/ 79828 w 4215960"/>
                <a:gd name="connsiteY36" fmla="*/ 2419948 h 4384865"/>
                <a:gd name="connsiteX37" fmla="*/ 116114 w 4215960"/>
                <a:gd name="connsiteY37" fmla="*/ 2536062 h 4384865"/>
                <a:gd name="connsiteX38" fmla="*/ 137885 w 4215960"/>
                <a:gd name="connsiteY38" fmla="*/ 2601377 h 4384865"/>
                <a:gd name="connsiteX39" fmla="*/ 145143 w 4215960"/>
                <a:gd name="connsiteY39" fmla="*/ 2623148 h 4384865"/>
                <a:gd name="connsiteX40" fmla="*/ 166914 w 4215960"/>
                <a:gd name="connsiteY40" fmla="*/ 2666691 h 4384865"/>
                <a:gd name="connsiteX41" fmla="*/ 188685 w 4215960"/>
                <a:gd name="connsiteY41" fmla="*/ 2717491 h 4384865"/>
                <a:gd name="connsiteX42" fmla="*/ 195943 w 4215960"/>
                <a:gd name="connsiteY42" fmla="*/ 2746520 h 4384865"/>
                <a:gd name="connsiteX43" fmla="*/ 232228 w 4215960"/>
                <a:gd name="connsiteY43" fmla="*/ 2797320 h 4384865"/>
                <a:gd name="connsiteX44" fmla="*/ 254000 w 4215960"/>
                <a:gd name="connsiteY44" fmla="*/ 2855377 h 4384865"/>
                <a:gd name="connsiteX45" fmla="*/ 275771 w 4215960"/>
                <a:gd name="connsiteY45" fmla="*/ 2877148 h 4384865"/>
                <a:gd name="connsiteX46" fmla="*/ 312057 w 4215960"/>
                <a:gd name="connsiteY46" fmla="*/ 2949720 h 4384865"/>
                <a:gd name="connsiteX47" fmla="*/ 348343 w 4215960"/>
                <a:gd name="connsiteY47" fmla="*/ 3000520 h 4384865"/>
                <a:gd name="connsiteX48" fmla="*/ 355600 w 4215960"/>
                <a:gd name="connsiteY48" fmla="*/ 3022291 h 4384865"/>
                <a:gd name="connsiteX49" fmla="*/ 406400 w 4215960"/>
                <a:gd name="connsiteY49" fmla="*/ 3087605 h 4384865"/>
                <a:gd name="connsiteX50" fmla="*/ 435428 w 4215960"/>
                <a:gd name="connsiteY50" fmla="*/ 3152920 h 4384865"/>
                <a:gd name="connsiteX51" fmla="*/ 457200 w 4215960"/>
                <a:gd name="connsiteY51" fmla="*/ 3181948 h 4384865"/>
                <a:gd name="connsiteX52" fmla="*/ 471714 w 4215960"/>
                <a:gd name="connsiteY52" fmla="*/ 3240005 h 4384865"/>
                <a:gd name="connsiteX53" fmla="*/ 478971 w 4215960"/>
                <a:gd name="connsiteY53" fmla="*/ 3261777 h 4384865"/>
                <a:gd name="connsiteX54" fmla="*/ 486228 w 4215960"/>
                <a:gd name="connsiteY54" fmla="*/ 3290805 h 4384865"/>
                <a:gd name="connsiteX55" fmla="*/ 493485 w 4215960"/>
                <a:gd name="connsiteY55" fmla="*/ 3356120 h 4384865"/>
                <a:gd name="connsiteX56" fmla="*/ 515257 w 4215960"/>
                <a:gd name="connsiteY56" fmla="*/ 3414177 h 4384865"/>
                <a:gd name="connsiteX57" fmla="*/ 544285 w 4215960"/>
                <a:gd name="connsiteY57" fmla="*/ 3457720 h 4384865"/>
                <a:gd name="connsiteX58" fmla="*/ 573314 w 4215960"/>
                <a:gd name="connsiteY58" fmla="*/ 3508520 h 4384865"/>
                <a:gd name="connsiteX59" fmla="*/ 602343 w 4215960"/>
                <a:gd name="connsiteY59" fmla="*/ 3530291 h 4384865"/>
                <a:gd name="connsiteX60" fmla="*/ 645885 w 4215960"/>
                <a:gd name="connsiteY60" fmla="*/ 3573834 h 4384865"/>
                <a:gd name="connsiteX61" fmla="*/ 674914 w 4215960"/>
                <a:gd name="connsiteY61" fmla="*/ 3595605 h 4384865"/>
                <a:gd name="connsiteX62" fmla="*/ 711200 w 4215960"/>
                <a:gd name="connsiteY62" fmla="*/ 3639148 h 4384865"/>
                <a:gd name="connsiteX63" fmla="*/ 740228 w 4215960"/>
                <a:gd name="connsiteY63" fmla="*/ 3660920 h 4384865"/>
                <a:gd name="connsiteX64" fmla="*/ 812800 w 4215960"/>
                <a:gd name="connsiteY64" fmla="*/ 3726234 h 4384865"/>
                <a:gd name="connsiteX65" fmla="*/ 849085 w 4215960"/>
                <a:gd name="connsiteY65" fmla="*/ 3769777 h 4384865"/>
                <a:gd name="connsiteX66" fmla="*/ 870857 w 4215960"/>
                <a:gd name="connsiteY66" fmla="*/ 3784291 h 4384865"/>
                <a:gd name="connsiteX67" fmla="*/ 907143 w 4215960"/>
                <a:gd name="connsiteY67" fmla="*/ 3827834 h 4384865"/>
                <a:gd name="connsiteX68" fmla="*/ 936171 w 4215960"/>
                <a:gd name="connsiteY68" fmla="*/ 3849605 h 4384865"/>
                <a:gd name="connsiteX69" fmla="*/ 1030514 w 4215960"/>
                <a:gd name="connsiteY69" fmla="*/ 3893148 h 4384865"/>
                <a:gd name="connsiteX70" fmla="*/ 1480457 w 4215960"/>
                <a:gd name="connsiteY70" fmla="*/ 3878634 h 4384865"/>
                <a:gd name="connsiteX71" fmla="*/ 1531257 w 4215960"/>
                <a:gd name="connsiteY71" fmla="*/ 3864120 h 4384865"/>
                <a:gd name="connsiteX72" fmla="*/ 1618343 w 4215960"/>
                <a:gd name="connsiteY72" fmla="*/ 3856862 h 4384865"/>
                <a:gd name="connsiteX73" fmla="*/ 1698171 w 4215960"/>
                <a:gd name="connsiteY73" fmla="*/ 3842348 h 4384865"/>
                <a:gd name="connsiteX74" fmla="*/ 1756228 w 4215960"/>
                <a:gd name="connsiteY74" fmla="*/ 3835091 h 4384865"/>
                <a:gd name="connsiteX75" fmla="*/ 1785257 w 4215960"/>
                <a:gd name="connsiteY75" fmla="*/ 3820577 h 4384865"/>
                <a:gd name="connsiteX76" fmla="*/ 1850571 w 4215960"/>
                <a:gd name="connsiteY76" fmla="*/ 3798805 h 4384865"/>
                <a:gd name="connsiteX77" fmla="*/ 1886857 w 4215960"/>
                <a:gd name="connsiteY77" fmla="*/ 3784291 h 4384865"/>
                <a:gd name="connsiteX78" fmla="*/ 1988457 w 4215960"/>
                <a:gd name="connsiteY78" fmla="*/ 3769777 h 4384865"/>
                <a:gd name="connsiteX79" fmla="*/ 2017485 w 4215960"/>
                <a:gd name="connsiteY79" fmla="*/ 3762520 h 4384865"/>
                <a:gd name="connsiteX80" fmla="*/ 2637971 w 4215960"/>
                <a:gd name="connsiteY80" fmla="*/ 4109274 h 4384865"/>
                <a:gd name="connsiteX81" fmla="*/ 2724375 w 4215960"/>
                <a:gd name="connsiteY81" fmla="*/ 4295464 h 4384865"/>
                <a:gd name="connsiteX82" fmla="*/ 2784700 w 4215960"/>
                <a:gd name="connsiteY82" fmla="*/ 4354202 h 4384865"/>
                <a:gd name="connsiteX83" fmla="*/ 2795812 w 4215960"/>
                <a:gd name="connsiteY83" fmla="*/ 4324039 h 4384865"/>
                <a:gd name="connsiteX84" fmla="*/ 2841850 w 4215960"/>
                <a:gd name="connsiteY84" fmla="*/ 4297051 h 4384865"/>
                <a:gd name="connsiteX85" fmla="*/ 2892650 w 4215960"/>
                <a:gd name="connsiteY85" fmla="*/ 4370077 h 4384865"/>
                <a:gd name="connsiteX86" fmla="*/ 2941863 w 4215960"/>
                <a:gd name="connsiteY86" fmla="*/ 4373252 h 4384865"/>
                <a:gd name="connsiteX87" fmla="*/ 2897412 w 4215960"/>
                <a:gd name="connsiteY87" fmla="*/ 4279590 h 4384865"/>
                <a:gd name="connsiteX88" fmla="*/ 2854550 w 4215960"/>
                <a:gd name="connsiteY88" fmla="*/ 4211327 h 4384865"/>
                <a:gd name="connsiteX89" fmla="*/ 2897413 w 4215960"/>
                <a:gd name="connsiteY89" fmla="*/ 4195451 h 4384865"/>
                <a:gd name="connsiteX90" fmla="*/ 2878362 w 4215960"/>
                <a:gd name="connsiteY90" fmla="*/ 4154177 h 4384865"/>
                <a:gd name="connsiteX91" fmla="*/ 2930750 w 4215960"/>
                <a:gd name="connsiteY91" fmla="*/ 4163702 h 4384865"/>
                <a:gd name="connsiteX92" fmla="*/ 2910113 w 4215960"/>
                <a:gd name="connsiteY92" fmla="*/ 4130364 h 4384865"/>
                <a:gd name="connsiteX93" fmla="*/ 2931432 w 4215960"/>
                <a:gd name="connsiteY93" fmla="*/ 4113810 h 4384865"/>
                <a:gd name="connsiteX94" fmla="*/ 3052535 w 4215960"/>
                <a:gd name="connsiteY94" fmla="*/ 4199083 h 4384865"/>
                <a:gd name="connsiteX95" fmla="*/ 3087912 w 4215960"/>
                <a:gd name="connsiteY95" fmla="*/ 4185926 h 4384865"/>
                <a:gd name="connsiteX96" fmla="*/ 3140299 w 4215960"/>
                <a:gd name="connsiteY96" fmla="*/ 4251015 h 4384865"/>
                <a:gd name="connsiteX97" fmla="*/ 3160937 w 4215960"/>
                <a:gd name="connsiteY97" fmla="*/ 4309752 h 4384865"/>
                <a:gd name="connsiteX98" fmla="*/ 3268887 w 4215960"/>
                <a:gd name="connsiteY98" fmla="*/ 4328801 h 4384865"/>
                <a:gd name="connsiteX99" fmla="*/ 3208563 w 4215960"/>
                <a:gd name="connsiteY99" fmla="*/ 4262126 h 4384865"/>
                <a:gd name="connsiteX100" fmla="*/ 3205387 w 4215960"/>
                <a:gd name="connsiteY100" fmla="*/ 4193864 h 4384865"/>
                <a:gd name="connsiteX101" fmla="*/ 3259362 w 4215960"/>
                <a:gd name="connsiteY101" fmla="*/ 4249427 h 4384865"/>
                <a:gd name="connsiteX102" fmla="*/ 3308575 w 4215960"/>
                <a:gd name="connsiteY102" fmla="*/ 4254189 h 4384865"/>
                <a:gd name="connsiteX103" fmla="*/ 3302225 w 4215960"/>
                <a:gd name="connsiteY103" fmla="*/ 4204977 h 4384865"/>
                <a:gd name="connsiteX104" fmla="*/ 3362550 w 4215960"/>
                <a:gd name="connsiteY104" fmla="*/ 4209739 h 4384865"/>
                <a:gd name="connsiteX105" fmla="*/ 3424462 w 4215960"/>
                <a:gd name="connsiteY105" fmla="*/ 4252601 h 4384865"/>
                <a:gd name="connsiteX106" fmla="*/ 3456212 w 4215960"/>
                <a:gd name="connsiteY106" fmla="*/ 4239902 h 4384865"/>
                <a:gd name="connsiteX107" fmla="*/ 3449863 w 4215960"/>
                <a:gd name="connsiteY107" fmla="*/ 4204977 h 4384865"/>
                <a:gd name="connsiteX108" fmla="*/ 3491138 w 4215960"/>
                <a:gd name="connsiteY108" fmla="*/ 4181165 h 4384865"/>
                <a:gd name="connsiteX109" fmla="*/ 3575275 w 4215960"/>
                <a:gd name="connsiteY109" fmla="*/ 4238315 h 4384865"/>
                <a:gd name="connsiteX110" fmla="*/ 3592738 w 4215960"/>
                <a:gd name="connsiteY110" fmla="*/ 4136717 h 4384865"/>
                <a:gd name="connsiteX111" fmla="*/ 3567338 w 4215960"/>
                <a:gd name="connsiteY111" fmla="*/ 4114491 h 4384865"/>
                <a:gd name="connsiteX112" fmla="*/ 3494312 w 4215960"/>
                <a:gd name="connsiteY112" fmla="*/ 4071628 h 4384865"/>
                <a:gd name="connsiteX113" fmla="*/ 3516537 w 4215960"/>
                <a:gd name="connsiteY113" fmla="*/ 4046229 h 4384865"/>
                <a:gd name="connsiteX114" fmla="*/ 3537175 w 4215960"/>
                <a:gd name="connsiteY114" fmla="*/ 4024003 h 4384865"/>
                <a:gd name="connsiteX115" fmla="*/ 3591150 w 4215960"/>
                <a:gd name="connsiteY115" fmla="*/ 4055754 h 4384865"/>
                <a:gd name="connsiteX116" fmla="*/ 3597500 w 4215960"/>
                <a:gd name="connsiteY116" fmla="*/ 4011304 h 4384865"/>
                <a:gd name="connsiteX117" fmla="*/ 3541937 w 4215960"/>
                <a:gd name="connsiteY117" fmla="*/ 3987491 h 4384865"/>
                <a:gd name="connsiteX118" fmla="*/ 3540350 w 4215960"/>
                <a:gd name="connsiteY118" fmla="*/ 3977967 h 4384865"/>
                <a:gd name="connsiteX119" fmla="*/ 3527649 w 4215960"/>
                <a:gd name="connsiteY119" fmla="*/ 3939868 h 4384865"/>
                <a:gd name="connsiteX120" fmla="*/ 3533999 w 4215960"/>
                <a:gd name="connsiteY120" fmla="*/ 3892242 h 4384865"/>
                <a:gd name="connsiteX121" fmla="*/ 3545112 w 4215960"/>
                <a:gd name="connsiteY121" fmla="*/ 3836679 h 4384865"/>
                <a:gd name="connsiteX122" fmla="*/ 3507012 w 4215960"/>
                <a:gd name="connsiteY122" fmla="*/ 3806517 h 4384865"/>
                <a:gd name="connsiteX123" fmla="*/ 3540349 w 4215960"/>
                <a:gd name="connsiteY123" fmla="*/ 3796992 h 4384865"/>
                <a:gd name="connsiteX124" fmla="*/ 3518124 w 4215960"/>
                <a:gd name="connsiteY124" fmla="*/ 3760479 h 4384865"/>
                <a:gd name="connsiteX125" fmla="*/ 3556225 w 4215960"/>
                <a:gd name="connsiteY125" fmla="*/ 3755718 h 4384865"/>
                <a:gd name="connsiteX126" fmla="*/ 3562574 w 4215960"/>
                <a:gd name="connsiteY126" fmla="*/ 3722379 h 4384865"/>
                <a:gd name="connsiteX127" fmla="*/ 3624488 w 4215960"/>
                <a:gd name="connsiteY127" fmla="*/ 3731906 h 4384865"/>
                <a:gd name="connsiteX128" fmla="*/ 3657601 w 4215960"/>
                <a:gd name="connsiteY128" fmla="*/ 3747098 h 4384865"/>
                <a:gd name="connsiteX129" fmla="*/ 3623808 w 4215960"/>
                <a:gd name="connsiteY129" fmla="*/ 3788146 h 4384865"/>
                <a:gd name="connsiteX130" fmla="*/ 3662816 w 4215960"/>
                <a:gd name="connsiteY130" fmla="*/ 3895642 h 4384865"/>
                <a:gd name="connsiteX131" fmla="*/ 3715203 w 4215960"/>
                <a:gd name="connsiteY131" fmla="*/ 3926940 h 4384865"/>
                <a:gd name="connsiteX132" fmla="*/ 3767137 w 4215960"/>
                <a:gd name="connsiteY132" fmla="*/ 3884758 h 4384865"/>
                <a:gd name="connsiteX133" fmla="*/ 3852862 w 4215960"/>
                <a:gd name="connsiteY133" fmla="*/ 3836225 h 4384865"/>
                <a:gd name="connsiteX134" fmla="*/ 3835626 w 4215960"/>
                <a:gd name="connsiteY134" fmla="*/ 3747324 h 4384865"/>
                <a:gd name="connsiteX135" fmla="*/ 3912960 w 4215960"/>
                <a:gd name="connsiteY135" fmla="*/ 3614655 h 4384865"/>
                <a:gd name="connsiteX136" fmla="*/ 4205514 w 4215960"/>
                <a:gd name="connsiteY136" fmla="*/ 3281507 h 4384865"/>
                <a:gd name="connsiteX137" fmla="*/ 4124097 w 4215960"/>
                <a:gd name="connsiteY137" fmla="*/ 3272435 h 4384865"/>
                <a:gd name="connsiteX138" fmla="*/ 4128634 w 4215960"/>
                <a:gd name="connsiteY138" fmla="*/ 3180587 h 4384865"/>
                <a:gd name="connsiteX139" fmla="*/ 4079647 w 4215960"/>
                <a:gd name="connsiteY139" fmla="*/ 3155415 h 4384865"/>
                <a:gd name="connsiteX140" fmla="*/ 3995510 w 4215960"/>
                <a:gd name="connsiteY140" fmla="*/ 3186937 h 4384865"/>
                <a:gd name="connsiteX141" fmla="*/ 3958771 w 4215960"/>
                <a:gd name="connsiteY141" fmla="*/ 3150652 h 4384865"/>
                <a:gd name="connsiteX142" fmla="*/ 4003448 w 4215960"/>
                <a:gd name="connsiteY142" fmla="*/ 3127747 h 4384865"/>
                <a:gd name="connsiteX143" fmla="*/ 3874181 w 4215960"/>
                <a:gd name="connsiteY143" fmla="*/ 2914568 h 4384865"/>
                <a:gd name="connsiteX144" fmla="*/ 3889147 w 4215960"/>
                <a:gd name="connsiteY144" fmla="*/ 2884405 h 4384865"/>
                <a:gd name="connsiteX145" fmla="*/ 3865562 w 4215960"/>
                <a:gd name="connsiteY145" fmla="*/ 2768745 h 4384865"/>
                <a:gd name="connsiteX146" fmla="*/ 3706813 w 4215960"/>
                <a:gd name="connsiteY146" fmla="*/ 2757859 h 4384865"/>
                <a:gd name="connsiteX147" fmla="*/ 3673475 w 4215960"/>
                <a:gd name="connsiteY147" fmla="*/ 2806617 h 4384865"/>
                <a:gd name="connsiteX148" fmla="*/ 3584575 w 4215960"/>
                <a:gd name="connsiteY148" fmla="*/ 2821133 h 4384865"/>
                <a:gd name="connsiteX149" fmla="*/ 3590925 w 4215960"/>
                <a:gd name="connsiteY149" fmla="*/ 2799134 h 4384865"/>
                <a:gd name="connsiteX150" fmla="*/ 3537403 w 4215960"/>
                <a:gd name="connsiteY150" fmla="*/ 2783033 h 4384865"/>
                <a:gd name="connsiteX151" fmla="*/ 3512684 w 4215960"/>
                <a:gd name="connsiteY151" fmla="*/ 2617932 h 4384865"/>
                <a:gd name="connsiteX152" fmla="*/ 3232377 w 4215960"/>
                <a:gd name="connsiteY152" fmla="*/ 2551257 h 4384865"/>
                <a:gd name="connsiteX153" fmla="*/ 3096078 w 4215960"/>
                <a:gd name="connsiteY153" fmla="*/ 2594573 h 4384865"/>
                <a:gd name="connsiteX154" fmla="*/ 2964089 w 4215960"/>
                <a:gd name="connsiteY154" fmla="*/ 2587089 h 4384865"/>
                <a:gd name="connsiteX155" fmla="*/ 2831646 w 4215960"/>
                <a:gd name="connsiteY155" fmla="*/ 2476191 h 4384865"/>
                <a:gd name="connsiteX156" fmla="*/ 2618468 w 4215960"/>
                <a:gd name="connsiteY156" fmla="*/ 2172978 h 4384865"/>
                <a:gd name="connsiteX157" fmla="*/ 2220006 w 4215960"/>
                <a:gd name="connsiteY157" fmla="*/ 2033505 h 4384865"/>
                <a:gd name="connsiteX158" fmla="*/ 1983468 w 4215960"/>
                <a:gd name="connsiteY158" fmla="*/ 1720541 h 4384865"/>
                <a:gd name="connsiteX159" fmla="*/ 2017259 w 4215960"/>
                <a:gd name="connsiteY159" fmla="*/ 1695595 h 4384865"/>
                <a:gd name="connsiteX160" fmla="*/ 2076903 w 4215960"/>
                <a:gd name="connsiteY160" fmla="*/ 1778598 h 4384865"/>
                <a:gd name="connsiteX161" fmla="*/ 2097087 w 4215960"/>
                <a:gd name="connsiteY161" fmla="*/ 1761135 h 4384865"/>
                <a:gd name="connsiteX162" fmla="*/ 2140177 w 4215960"/>
                <a:gd name="connsiteY162" fmla="*/ 1791979 h 4384865"/>
                <a:gd name="connsiteX163" fmla="*/ 2228850 w 4215960"/>
                <a:gd name="connsiteY163" fmla="*/ 1738230 h 4384865"/>
                <a:gd name="connsiteX164" fmla="*/ 2244952 w 4215960"/>
                <a:gd name="connsiteY164" fmla="*/ 1717820 h 4384865"/>
                <a:gd name="connsiteX165" fmla="*/ 2303235 w 4215960"/>
                <a:gd name="connsiteY165" fmla="*/ 1718046 h 4384865"/>
                <a:gd name="connsiteX166" fmla="*/ 2319338 w 4215960"/>
                <a:gd name="connsiteY166" fmla="*/ 1684936 h 4384865"/>
                <a:gd name="connsiteX167" fmla="*/ 2300514 w 4215960"/>
                <a:gd name="connsiteY167" fmla="*/ 1659309 h 4384865"/>
                <a:gd name="connsiteX168" fmla="*/ 2233386 w 4215960"/>
                <a:gd name="connsiteY168" fmla="*/ 1679266 h 4384865"/>
                <a:gd name="connsiteX169" fmla="*/ 2211614 w 4215960"/>
                <a:gd name="connsiteY169" fmla="*/ 1625745 h 4384865"/>
                <a:gd name="connsiteX170" fmla="*/ 2232932 w 4215960"/>
                <a:gd name="connsiteY170" fmla="*/ 1596035 h 4384865"/>
                <a:gd name="connsiteX171" fmla="*/ 2176462 w 4215960"/>
                <a:gd name="connsiteY171" fmla="*/ 1492621 h 4384865"/>
                <a:gd name="connsiteX172" fmla="*/ 2127931 w 4215960"/>
                <a:gd name="connsiteY172" fmla="*/ 1531402 h 4384865"/>
                <a:gd name="connsiteX173" fmla="*/ 2038576 w 4215960"/>
                <a:gd name="connsiteY173" fmla="*/ 1476746 h 4384865"/>
                <a:gd name="connsiteX174" fmla="*/ 2090510 w 4215960"/>
                <a:gd name="connsiteY174" fmla="*/ 1384217 h 4384865"/>
                <a:gd name="connsiteX175" fmla="*/ 2047648 w 4215960"/>
                <a:gd name="connsiteY175" fmla="*/ 1263114 h 4384865"/>
                <a:gd name="connsiteX176" fmla="*/ 2062389 w 4215960"/>
                <a:gd name="connsiteY176" fmla="*/ 1139062 h 4384865"/>
                <a:gd name="connsiteX177" fmla="*/ 2157639 w 4215960"/>
                <a:gd name="connsiteY177" fmla="*/ 1065357 h 4384865"/>
                <a:gd name="connsiteX178" fmla="*/ 2262868 w 4215960"/>
                <a:gd name="connsiteY178" fmla="*/ 1042905 h 4384865"/>
                <a:gd name="connsiteX179" fmla="*/ 2199821 w 4215960"/>
                <a:gd name="connsiteY179" fmla="*/ 953098 h 4384865"/>
                <a:gd name="connsiteX180" fmla="*/ 2182585 w 4215960"/>
                <a:gd name="connsiteY180" fmla="*/ 997775 h 4384865"/>
                <a:gd name="connsiteX181" fmla="*/ 2139270 w 4215960"/>
                <a:gd name="connsiteY181" fmla="*/ 950604 h 4384865"/>
                <a:gd name="connsiteX182" fmla="*/ 2160588 w 4215960"/>
                <a:gd name="connsiteY182" fmla="*/ 865332 h 4384865"/>
                <a:gd name="connsiteX183" fmla="*/ 2233612 w 4215960"/>
                <a:gd name="connsiteY183" fmla="*/ 768041 h 4384865"/>
                <a:gd name="connsiteX184" fmla="*/ 2216603 w 4215960"/>
                <a:gd name="connsiteY184" fmla="*/ 661452 h 4384865"/>
                <a:gd name="connsiteX185" fmla="*/ 2045381 w 4215960"/>
                <a:gd name="connsiteY185" fmla="*/ 671203 h 4384865"/>
                <a:gd name="connsiteX186" fmla="*/ 2026103 w 4215960"/>
                <a:gd name="connsiteY186" fmla="*/ 713840 h 4384865"/>
                <a:gd name="connsiteX187" fmla="*/ 1993900 w 4215960"/>
                <a:gd name="connsiteY187" fmla="*/ 646257 h 4384865"/>
                <a:gd name="connsiteX188" fmla="*/ 1964190 w 4215960"/>
                <a:gd name="connsiteY188" fmla="*/ 686625 h 4384865"/>
                <a:gd name="connsiteX189" fmla="*/ 1778681 w 4215960"/>
                <a:gd name="connsiteY189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95600 w 4215960"/>
                <a:gd name="connsiteY19" fmla="*/ 102883 h 4384865"/>
                <a:gd name="connsiteX20" fmla="*/ 1135287 w 4215960"/>
                <a:gd name="connsiteY20" fmla="*/ 574366 h 4384865"/>
                <a:gd name="connsiteX21" fmla="*/ 868587 w 4215960"/>
                <a:gd name="connsiteY21" fmla="*/ 607703 h 4384865"/>
                <a:gd name="connsiteX22" fmla="*/ 362857 w 4215960"/>
                <a:gd name="connsiteY22" fmla="*/ 808862 h 4384865"/>
                <a:gd name="connsiteX23" fmla="*/ 312057 w 4215960"/>
                <a:gd name="connsiteY23" fmla="*/ 823377 h 4384865"/>
                <a:gd name="connsiteX24" fmla="*/ 239485 w 4215960"/>
                <a:gd name="connsiteY24" fmla="*/ 874177 h 4384865"/>
                <a:gd name="connsiteX25" fmla="*/ 210457 w 4215960"/>
                <a:gd name="connsiteY25" fmla="*/ 881434 h 4384865"/>
                <a:gd name="connsiteX26" fmla="*/ 159657 w 4215960"/>
                <a:gd name="connsiteY26" fmla="*/ 910462 h 4384865"/>
                <a:gd name="connsiteX27" fmla="*/ 130628 w 4215960"/>
                <a:gd name="connsiteY27" fmla="*/ 939491 h 4384865"/>
                <a:gd name="connsiteX28" fmla="*/ 108857 w 4215960"/>
                <a:gd name="connsiteY28" fmla="*/ 961262 h 4384865"/>
                <a:gd name="connsiteX29" fmla="*/ 94343 w 4215960"/>
                <a:gd name="connsiteY29" fmla="*/ 975777 h 4384865"/>
                <a:gd name="connsiteX30" fmla="*/ 43543 w 4215960"/>
                <a:gd name="connsiteY30" fmla="*/ 1055605 h 4384865"/>
                <a:gd name="connsiteX31" fmla="*/ 14514 w 4215960"/>
                <a:gd name="connsiteY31" fmla="*/ 1135434 h 4384865"/>
                <a:gd name="connsiteX32" fmla="*/ 0 w 4215960"/>
                <a:gd name="connsiteY32" fmla="*/ 1193491 h 4384865"/>
                <a:gd name="connsiteX33" fmla="*/ 7257 w 4215960"/>
                <a:gd name="connsiteY33" fmla="*/ 2165948 h 4384865"/>
                <a:gd name="connsiteX34" fmla="*/ 29028 w 4215960"/>
                <a:gd name="connsiteY34" fmla="*/ 2267548 h 4384865"/>
                <a:gd name="connsiteX35" fmla="*/ 43543 w 4215960"/>
                <a:gd name="connsiteY35" fmla="*/ 2303834 h 4384865"/>
                <a:gd name="connsiteX36" fmla="*/ 58057 w 4215960"/>
                <a:gd name="connsiteY36" fmla="*/ 2369148 h 4384865"/>
                <a:gd name="connsiteX37" fmla="*/ 79828 w 4215960"/>
                <a:gd name="connsiteY37" fmla="*/ 2419948 h 4384865"/>
                <a:gd name="connsiteX38" fmla="*/ 116114 w 4215960"/>
                <a:gd name="connsiteY38" fmla="*/ 2536062 h 4384865"/>
                <a:gd name="connsiteX39" fmla="*/ 137885 w 4215960"/>
                <a:gd name="connsiteY39" fmla="*/ 2601377 h 4384865"/>
                <a:gd name="connsiteX40" fmla="*/ 145143 w 4215960"/>
                <a:gd name="connsiteY40" fmla="*/ 2623148 h 4384865"/>
                <a:gd name="connsiteX41" fmla="*/ 166914 w 4215960"/>
                <a:gd name="connsiteY41" fmla="*/ 2666691 h 4384865"/>
                <a:gd name="connsiteX42" fmla="*/ 188685 w 4215960"/>
                <a:gd name="connsiteY42" fmla="*/ 2717491 h 4384865"/>
                <a:gd name="connsiteX43" fmla="*/ 195943 w 4215960"/>
                <a:gd name="connsiteY43" fmla="*/ 2746520 h 4384865"/>
                <a:gd name="connsiteX44" fmla="*/ 232228 w 4215960"/>
                <a:gd name="connsiteY44" fmla="*/ 2797320 h 4384865"/>
                <a:gd name="connsiteX45" fmla="*/ 254000 w 4215960"/>
                <a:gd name="connsiteY45" fmla="*/ 2855377 h 4384865"/>
                <a:gd name="connsiteX46" fmla="*/ 275771 w 4215960"/>
                <a:gd name="connsiteY46" fmla="*/ 2877148 h 4384865"/>
                <a:gd name="connsiteX47" fmla="*/ 312057 w 4215960"/>
                <a:gd name="connsiteY47" fmla="*/ 2949720 h 4384865"/>
                <a:gd name="connsiteX48" fmla="*/ 348343 w 4215960"/>
                <a:gd name="connsiteY48" fmla="*/ 3000520 h 4384865"/>
                <a:gd name="connsiteX49" fmla="*/ 355600 w 4215960"/>
                <a:gd name="connsiteY49" fmla="*/ 3022291 h 4384865"/>
                <a:gd name="connsiteX50" fmla="*/ 406400 w 4215960"/>
                <a:gd name="connsiteY50" fmla="*/ 3087605 h 4384865"/>
                <a:gd name="connsiteX51" fmla="*/ 435428 w 4215960"/>
                <a:gd name="connsiteY51" fmla="*/ 3152920 h 4384865"/>
                <a:gd name="connsiteX52" fmla="*/ 457200 w 4215960"/>
                <a:gd name="connsiteY52" fmla="*/ 3181948 h 4384865"/>
                <a:gd name="connsiteX53" fmla="*/ 471714 w 4215960"/>
                <a:gd name="connsiteY53" fmla="*/ 3240005 h 4384865"/>
                <a:gd name="connsiteX54" fmla="*/ 478971 w 4215960"/>
                <a:gd name="connsiteY54" fmla="*/ 3261777 h 4384865"/>
                <a:gd name="connsiteX55" fmla="*/ 486228 w 4215960"/>
                <a:gd name="connsiteY55" fmla="*/ 3290805 h 4384865"/>
                <a:gd name="connsiteX56" fmla="*/ 493485 w 4215960"/>
                <a:gd name="connsiteY56" fmla="*/ 3356120 h 4384865"/>
                <a:gd name="connsiteX57" fmla="*/ 515257 w 4215960"/>
                <a:gd name="connsiteY57" fmla="*/ 3414177 h 4384865"/>
                <a:gd name="connsiteX58" fmla="*/ 544285 w 4215960"/>
                <a:gd name="connsiteY58" fmla="*/ 3457720 h 4384865"/>
                <a:gd name="connsiteX59" fmla="*/ 573314 w 4215960"/>
                <a:gd name="connsiteY59" fmla="*/ 3508520 h 4384865"/>
                <a:gd name="connsiteX60" fmla="*/ 602343 w 4215960"/>
                <a:gd name="connsiteY60" fmla="*/ 3530291 h 4384865"/>
                <a:gd name="connsiteX61" fmla="*/ 645885 w 4215960"/>
                <a:gd name="connsiteY61" fmla="*/ 3573834 h 4384865"/>
                <a:gd name="connsiteX62" fmla="*/ 674914 w 4215960"/>
                <a:gd name="connsiteY62" fmla="*/ 3595605 h 4384865"/>
                <a:gd name="connsiteX63" fmla="*/ 711200 w 4215960"/>
                <a:gd name="connsiteY63" fmla="*/ 3639148 h 4384865"/>
                <a:gd name="connsiteX64" fmla="*/ 740228 w 4215960"/>
                <a:gd name="connsiteY64" fmla="*/ 3660920 h 4384865"/>
                <a:gd name="connsiteX65" fmla="*/ 812800 w 4215960"/>
                <a:gd name="connsiteY65" fmla="*/ 3726234 h 4384865"/>
                <a:gd name="connsiteX66" fmla="*/ 849085 w 4215960"/>
                <a:gd name="connsiteY66" fmla="*/ 3769777 h 4384865"/>
                <a:gd name="connsiteX67" fmla="*/ 870857 w 4215960"/>
                <a:gd name="connsiteY67" fmla="*/ 3784291 h 4384865"/>
                <a:gd name="connsiteX68" fmla="*/ 907143 w 4215960"/>
                <a:gd name="connsiteY68" fmla="*/ 3827834 h 4384865"/>
                <a:gd name="connsiteX69" fmla="*/ 936171 w 4215960"/>
                <a:gd name="connsiteY69" fmla="*/ 3849605 h 4384865"/>
                <a:gd name="connsiteX70" fmla="*/ 1030514 w 4215960"/>
                <a:gd name="connsiteY70" fmla="*/ 3893148 h 4384865"/>
                <a:gd name="connsiteX71" fmla="*/ 1480457 w 4215960"/>
                <a:gd name="connsiteY71" fmla="*/ 3878634 h 4384865"/>
                <a:gd name="connsiteX72" fmla="*/ 1531257 w 4215960"/>
                <a:gd name="connsiteY72" fmla="*/ 3864120 h 4384865"/>
                <a:gd name="connsiteX73" fmla="*/ 1618343 w 4215960"/>
                <a:gd name="connsiteY73" fmla="*/ 3856862 h 4384865"/>
                <a:gd name="connsiteX74" fmla="*/ 1698171 w 4215960"/>
                <a:gd name="connsiteY74" fmla="*/ 3842348 h 4384865"/>
                <a:gd name="connsiteX75" fmla="*/ 1756228 w 4215960"/>
                <a:gd name="connsiteY75" fmla="*/ 3835091 h 4384865"/>
                <a:gd name="connsiteX76" fmla="*/ 1785257 w 4215960"/>
                <a:gd name="connsiteY76" fmla="*/ 3820577 h 4384865"/>
                <a:gd name="connsiteX77" fmla="*/ 1850571 w 4215960"/>
                <a:gd name="connsiteY77" fmla="*/ 3798805 h 4384865"/>
                <a:gd name="connsiteX78" fmla="*/ 1886857 w 4215960"/>
                <a:gd name="connsiteY78" fmla="*/ 3784291 h 4384865"/>
                <a:gd name="connsiteX79" fmla="*/ 1988457 w 4215960"/>
                <a:gd name="connsiteY79" fmla="*/ 3769777 h 4384865"/>
                <a:gd name="connsiteX80" fmla="*/ 2017485 w 4215960"/>
                <a:gd name="connsiteY80" fmla="*/ 3762520 h 4384865"/>
                <a:gd name="connsiteX81" fmla="*/ 2637971 w 4215960"/>
                <a:gd name="connsiteY81" fmla="*/ 4109274 h 4384865"/>
                <a:gd name="connsiteX82" fmla="*/ 2724375 w 4215960"/>
                <a:gd name="connsiteY82" fmla="*/ 4295464 h 4384865"/>
                <a:gd name="connsiteX83" fmla="*/ 2784700 w 4215960"/>
                <a:gd name="connsiteY83" fmla="*/ 4354202 h 4384865"/>
                <a:gd name="connsiteX84" fmla="*/ 2795812 w 4215960"/>
                <a:gd name="connsiteY84" fmla="*/ 4324039 h 4384865"/>
                <a:gd name="connsiteX85" fmla="*/ 2841850 w 4215960"/>
                <a:gd name="connsiteY85" fmla="*/ 4297051 h 4384865"/>
                <a:gd name="connsiteX86" fmla="*/ 2892650 w 4215960"/>
                <a:gd name="connsiteY86" fmla="*/ 4370077 h 4384865"/>
                <a:gd name="connsiteX87" fmla="*/ 2941863 w 4215960"/>
                <a:gd name="connsiteY87" fmla="*/ 4373252 h 4384865"/>
                <a:gd name="connsiteX88" fmla="*/ 2897412 w 4215960"/>
                <a:gd name="connsiteY88" fmla="*/ 4279590 h 4384865"/>
                <a:gd name="connsiteX89" fmla="*/ 2854550 w 4215960"/>
                <a:gd name="connsiteY89" fmla="*/ 4211327 h 4384865"/>
                <a:gd name="connsiteX90" fmla="*/ 2897413 w 4215960"/>
                <a:gd name="connsiteY90" fmla="*/ 4195451 h 4384865"/>
                <a:gd name="connsiteX91" fmla="*/ 2878362 w 4215960"/>
                <a:gd name="connsiteY91" fmla="*/ 4154177 h 4384865"/>
                <a:gd name="connsiteX92" fmla="*/ 2930750 w 4215960"/>
                <a:gd name="connsiteY92" fmla="*/ 4163702 h 4384865"/>
                <a:gd name="connsiteX93" fmla="*/ 2910113 w 4215960"/>
                <a:gd name="connsiteY93" fmla="*/ 4130364 h 4384865"/>
                <a:gd name="connsiteX94" fmla="*/ 2931432 w 4215960"/>
                <a:gd name="connsiteY94" fmla="*/ 4113810 h 4384865"/>
                <a:gd name="connsiteX95" fmla="*/ 3052535 w 4215960"/>
                <a:gd name="connsiteY95" fmla="*/ 4199083 h 4384865"/>
                <a:gd name="connsiteX96" fmla="*/ 3087912 w 4215960"/>
                <a:gd name="connsiteY96" fmla="*/ 4185926 h 4384865"/>
                <a:gd name="connsiteX97" fmla="*/ 3140299 w 4215960"/>
                <a:gd name="connsiteY97" fmla="*/ 4251015 h 4384865"/>
                <a:gd name="connsiteX98" fmla="*/ 3160937 w 4215960"/>
                <a:gd name="connsiteY98" fmla="*/ 4309752 h 4384865"/>
                <a:gd name="connsiteX99" fmla="*/ 3268887 w 4215960"/>
                <a:gd name="connsiteY99" fmla="*/ 4328801 h 4384865"/>
                <a:gd name="connsiteX100" fmla="*/ 3208563 w 4215960"/>
                <a:gd name="connsiteY100" fmla="*/ 4262126 h 4384865"/>
                <a:gd name="connsiteX101" fmla="*/ 3205387 w 4215960"/>
                <a:gd name="connsiteY101" fmla="*/ 4193864 h 4384865"/>
                <a:gd name="connsiteX102" fmla="*/ 3259362 w 4215960"/>
                <a:gd name="connsiteY102" fmla="*/ 4249427 h 4384865"/>
                <a:gd name="connsiteX103" fmla="*/ 3308575 w 4215960"/>
                <a:gd name="connsiteY103" fmla="*/ 4254189 h 4384865"/>
                <a:gd name="connsiteX104" fmla="*/ 3302225 w 4215960"/>
                <a:gd name="connsiteY104" fmla="*/ 4204977 h 4384865"/>
                <a:gd name="connsiteX105" fmla="*/ 3362550 w 4215960"/>
                <a:gd name="connsiteY105" fmla="*/ 4209739 h 4384865"/>
                <a:gd name="connsiteX106" fmla="*/ 3424462 w 4215960"/>
                <a:gd name="connsiteY106" fmla="*/ 4252601 h 4384865"/>
                <a:gd name="connsiteX107" fmla="*/ 3456212 w 4215960"/>
                <a:gd name="connsiteY107" fmla="*/ 4239902 h 4384865"/>
                <a:gd name="connsiteX108" fmla="*/ 3449863 w 4215960"/>
                <a:gd name="connsiteY108" fmla="*/ 4204977 h 4384865"/>
                <a:gd name="connsiteX109" fmla="*/ 3491138 w 4215960"/>
                <a:gd name="connsiteY109" fmla="*/ 4181165 h 4384865"/>
                <a:gd name="connsiteX110" fmla="*/ 3575275 w 4215960"/>
                <a:gd name="connsiteY110" fmla="*/ 4238315 h 4384865"/>
                <a:gd name="connsiteX111" fmla="*/ 3592738 w 4215960"/>
                <a:gd name="connsiteY111" fmla="*/ 4136717 h 4384865"/>
                <a:gd name="connsiteX112" fmla="*/ 3567338 w 4215960"/>
                <a:gd name="connsiteY112" fmla="*/ 4114491 h 4384865"/>
                <a:gd name="connsiteX113" fmla="*/ 3494312 w 4215960"/>
                <a:gd name="connsiteY113" fmla="*/ 4071628 h 4384865"/>
                <a:gd name="connsiteX114" fmla="*/ 3516537 w 4215960"/>
                <a:gd name="connsiteY114" fmla="*/ 4046229 h 4384865"/>
                <a:gd name="connsiteX115" fmla="*/ 3537175 w 4215960"/>
                <a:gd name="connsiteY115" fmla="*/ 4024003 h 4384865"/>
                <a:gd name="connsiteX116" fmla="*/ 3591150 w 4215960"/>
                <a:gd name="connsiteY116" fmla="*/ 4055754 h 4384865"/>
                <a:gd name="connsiteX117" fmla="*/ 3597500 w 4215960"/>
                <a:gd name="connsiteY117" fmla="*/ 4011304 h 4384865"/>
                <a:gd name="connsiteX118" fmla="*/ 3541937 w 4215960"/>
                <a:gd name="connsiteY118" fmla="*/ 3987491 h 4384865"/>
                <a:gd name="connsiteX119" fmla="*/ 3540350 w 4215960"/>
                <a:gd name="connsiteY119" fmla="*/ 3977967 h 4384865"/>
                <a:gd name="connsiteX120" fmla="*/ 3527649 w 4215960"/>
                <a:gd name="connsiteY120" fmla="*/ 3939868 h 4384865"/>
                <a:gd name="connsiteX121" fmla="*/ 3533999 w 4215960"/>
                <a:gd name="connsiteY121" fmla="*/ 3892242 h 4384865"/>
                <a:gd name="connsiteX122" fmla="*/ 3545112 w 4215960"/>
                <a:gd name="connsiteY122" fmla="*/ 3836679 h 4384865"/>
                <a:gd name="connsiteX123" fmla="*/ 3507012 w 4215960"/>
                <a:gd name="connsiteY123" fmla="*/ 3806517 h 4384865"/>
                <a:gd name="connsiteX124" fmla="*/ 3540349 w 4215960"/>
                <a:gd name="connsiteY124" fmla="*/ 3796992 h 4384865"/>
                <a:gd name="connsiteX125" fmla="*/ 3518124 w 4215960"/>
                <a:gd name="connsiteY125" fmla="*/ 3760479 h 4384865"/>
                <a:gd name="connsiteX126" fmla="*/ 3556225 w 4215960"/>
                <a:gd name="connsiteY126" fmla="*/ 3755718 h 4384865"/>
                <a:gd name="connsiteX127" fmla="*/ 3562574 w 4215960"/>
                <a:gd name="connsiteY127" fmla="*/ 3722379 h 4384865"/>
                <a:gd name="connsiteX128" fmla="*/ 3624488 w 4215960"/>
                <a:gd name="connsiteY128" fmla="*/ 3731906 h 4384865"/>
                <a:gd name="connsiteX129" fmla="*/ 3657601 w 4215960"/>
                <a:gd name="connsiteY129" fmla="*/ 3747098 h 4384865"/>
                <a:gd name="connsiteX130" fmla="*/ 3623808 w 4215960"/>
                <a:gd name="connsiteY130" fmla="*/ 3788146 h 4384865"/>
                <a:gd name="connsiteX131" fmla="*/ 3662816 w 4215960"/>
                <a:gd name="connsiteY131" fmla="*/ 3895642 h 4384865"/>
                <a:gd name="connsiteX132" fmla="*/ 3715203 w 4215960"/>
                <a:gd name="connsiteY132" fmla="*/ 3926940 h 4384865"/>
                <a:gd name="connsiteX133" fmla="*/ 3767137 w 4215960"/>
                <a:gd name="connsiteY133" fmla="*/ 3884758 h 4384865"/>
                <a:gd name="connsiteX134" fmla="*/ 3852862 w 4215960"/>
                <a:gd name="connsiteY134" fmla="*/ 3836225 h 4384865"/>
                <a:gd name="connsiteX135" fmla="*/ 3835626 w 4215960"/>
                <a:gd name="connsiteY135" fmla="*/ 3747324 h 4384865"/>
                <a:gd name="connsiteX136" fmla="*/ 3912960 w 4215960"/>
                <a:gd name="connsiteY136" fmla="*/ 3614655 h 4384865"/>
                <a:gd name="connsiteX137" fmla="*/ 4205514 w 4215960"/>
                <a:gd name="connsiteY137" fmla="*/ 3281507 h 4384865"/>
                <a:gd name="connsiteX138" fmla="*/ 4124097 w 4215960"/>
                <a:gd name="connsiteY138" fmla="*/ 3272435 h 4384865"/>
                <a:gd name="connsiteX139" fmla="*/ 4128634 w 4215960"/>
                <a:gd name="connsiteY139" fmla="*/ 3180587 h 4384865"/>
                <a:gd name="connsiteX140" fmla="*/ 4079647 w 4215960"/>
                <a:gd name="connsiteY140" fmla="*/ 3155415 h 4384865"/>
                <a:gd name="connsiteX141" fmla="*/ 3995510 w 4215960"/>
                <a:gd name="connsiteY141" fmla="*/ 3186937 h 4384865"/>
                <a:gd name="connsiteX142" fmla="*/ 3958771 w 4215960"/>
                <a:gd name="connsiteY142" fmla="*/ 3150652 h 4384865"/>
                <a:gd name="connsiteX143" fmla="*/ 4003448 w 4215960"/>
                <a:gd name="connsiteY143" fmla="*/ 3127747 h 4384865"/>
                <a:gd name="connsiteX144" fmla="*/ 3874181 w 4215960"/>
                <a:gd name="connsiteY144" fmla="*/ 2914568 h 4384865"/>
                <a:gd name="connsiteX145" fmla="*/ 3889147 w 4215960"/>
                <a:gd name="connsiteY145" fmla="*/ 2884405 h 4384865"/>
                <a:gd name="connsiteX146" fmla="*/ 3865562 w 4215960"/>
                <a:gd name="connsiteY146" fmla="*/ 2768745 h 4384865"/>
                <a:gd name="connsiteX147" fmla="*/ 3706813 w 4215960"/>
                <a:gd name="connsiteY147" fmla="*/ 2757859 h 4384865"/>
                <a:gd name="connsiteX148" fmla="*/ 3673475 w 4215960"/>
                <a:gd name="connsiteY148" fmla="*/ 2806617 h 4384865"/>
                <a:gd name="connsiteX149" fmla="*/ 3584575 w 4215960"/>
                <a:gd name="connsiteY149" fmla="*/ 2821133 h 4384865"/>
                <a:gd name="connsiteX150" fmla="*/ 3590925 w 4215960"/>
                <a:gd name="connsiteY150" fmla="*/ 2799134 h 4384865"/>
                <a:gd name="connsiteX151" fmla="*/ 3537403 w 4215960"/>
                <a:gd name="connsiteY151" fmla="*/ 2783033 h 4384865"/>
                <a:gd name="connsiteX152" fmla="*/ 3512684 w 4215960"/>
                <a:gd name="connsiteY152" fmla="*/ 2617932 h 4384865"/>
                <a:gd name="connsiteX153" fmla="*/ 3232377 w 4215960"/>
                <a:gd name="connsiteY153" fmla="*/ 2551257 h 4384865"/>
                <a:gd name="connsiteX154" fmla="*/ 3096078 w 4215960"/>
                <a:gd name="connsiteY154" fmla="*/ 2594573 h 4384865"/>
                <a:gd name="connsiteX155" fmla="*/ 2964089 w 4215960"/>
                <a:gd name="connsiteY155" fmla="*/ 2587089 h 4384865"/>
                <a:gd name="connsiteX156" fmla="*/ 2831646 w 4215960"/>
                <a:gd name="connsiteY156" fmla="*/ 2476191 h 4384865"/>
                <a:gd name="connsiteX157" fmla="*/ 2618468 w 4215960"/>
                <a:gd name="connsiteY157" fmla="*/ 2172978 h 4384865"/>
                <a:gd name="connsiteX158" fmla="*/ 2220006 w 4215960"/>
                <a:gd name="connsiteY158" fmla="*/ 2033505 h 4384865"/>
                <a:gd name="connsiteX159" fmla="*/ 1983468 w 4215960"/>
                <a:gd name="connsiteY159" fmla="*/ 1720541 h 4384865"/>
                <a:gd name="connsiteX160" fmla="*/ 2017259 w 4215960"/>
                <a:gd name="connsiteY160" fmla="*/ 1695595 h 4384865"/>
                <a:gd name="connsiteX161" fmla="*/ 2076903 w 4215960"/>
                <a:gd name="connsiteY161" fmla="*/ 1778598 h 4384865"/>
                <a:gd name="connsiteX162" fmla="*/ 2097087 w 4215960"/>
                <a:gd name="connsiteY162" fmla="*/ 1761135 h 4384865"/>
                <a:gd name="connsiteX163" fmla="*/ 2140177 w 4215960"/>
                <a:gd name="connsiteY163" fmla="*/ 1791979 h 4384865"/>
                <a:gd name="connsiteX164" fmla="*/ 2228850 w 4215960"/>
                <a:gd name="connsiteY164" fmla="*/ 1738230 h 4384865"/>
                <a:gd name="connsiteX165" fmla="*/ 2244952 w 4215960"/>
                <a:gd name="connsiteY165" fmla="*/ 1717820 h 4384865"/>
                <a:gd name="connsiteX166" fmla="*/ 2303235 w 4215960"/>
                <a:gd name="connsiteY166" fmla="*/ 1718046 h 4384865"/>
                <a:gd name="connsiteX167" fmla="*/ 2319338 w 4215960"/>
                <a:gd name="connsiteY167" fmla="*/ 1684936 h 4384865"/>
                <a:gd name="connsiteX168" fmla="*/ 2300514 w 4215960"/>
                <a:gd name="connsiteY168" fmla="*/ 1659309 h 4384865"/>
                <a:gd name="connsiteX169" fmla="*/ 2233386 w 4215960"/>
                <a:gd name="connsiteY169" fmla="*/ 1679266 h 4384865"/>
                <a:gd name="connsiteX170" fmla="*/ 2211614 w 4215960"/>
                <a:gd name="connsiteY170" fmla="*/ 1625745 h 4384865"/>
                <a:gd name="connsiteX171" fmla="*/ 2232932 w 4215960"/>
                <a:gd name="connsiteY171" fmla="*/ 1596035 h 4384865"/>
                <a:gd name="connsiteX172" fmla="*/ 2176462 w 4215960"/>
                <a:gd name="connsiteY172" fmla="*/ 1492621 h 4384865"/>
                <a:gd name="connsiteX173" fmla="*/ 2127931 w 4215960"/>
                <a:gd name="connsiteY173" fmla="*/ 1531402 h 4384865"/>
                <a:gd name="connsiteX174" fmla="*/ 2038576 w 4215960"/>
                <a:gd name="connsiteY174" fmla="*/ 1476746 h 4384865"/>
                <a:gd name="connsiteX175" fmla="*/ 2090510 w 4215960"/>
                <a:gd name="connsiteY175" fmla="*/ 1384217 h 4384865"/>
                <a:gd name="connsiteX176" fmla="*/ 2047648 w 4215960"/>
                <a:gd name="connsiteY176" fmla="*/ 1263114 h 4384865"/>
                <a:gd name="connsiteX177" fmla="*/ 2062389 w 4215960"/>
                <a:gd name="connsiteY177" fmla="*/ 1139062 h 4384865"/>
                <a:gd name="connsiteX178" fmla="*/ 2157639 w 4215960"/>
                <a:gd name="connsiteY178" fmla="*/ 1065357 h 4384865"/>
                <a:gd name="connsiteX179" fmla="*/ 2262868 w 4215960"/>
                <a:gd name="connsiteY179" fmla="*/ 1042905 h 4384865"/>
                <a:gd name="connsiteX180" fmla="*/ 2199821 w 4215960"/>
                <a:gd name="connsiteY180" fmla="*/ 953098 h 4384865"/>
                <a:gd name="connsiteX181" fmla="*/ 2182585 w 4215960"/>
                <a:gd name="connsiteY181" fmla="*/ 997775 h 4384865"/>
                <a:gd name="connsiteX182" fmla="*/ 2139270 w 4215960"/>
                <a:gd name="connsiteY182" fmla="*/ 950604 h 4384865"/>
                <a:gd name="connsiteX183" fmla="*/ 2160588 w 4215960"/>
                <a:gd name="connsiteY183" fmla="*/ 865332 h 4384865"/>
                <a:gd name="connsiteX184" fmla="*/ 2233612 w 4215960"/>
                <a:gd name="connsiteY184" fmla="*/ 768041 h 4384865"/>
                <a:gd name="connsiteX185" fmla="*/ 2216603 w 4215960"/>
                <a:gd name="connsiteY185" fmla="*/ 661452 h 4384865"/>
                <a:gd name="connsiteX186" fmla="*/ 2045381 w 4215960"/>
                <a:gd name="connsiteY186" fmla="*/ 671203 h 4384865"/>
                <a:gd name="connsiteX187" fmla="*/ 2026103 w 4215960"/>
                <a:gd name="connsiteY187" fmla="*/ 713840 h 4384865"/>
                <a:gd name="connsiteX188" fmla="*/ 1993900 w 4215960"/>
                <a:gd name="connsiteY188" fmla="*/ 646257 h 4384865"/>
                <a:gd name="connsiteX189" fmla="*/ 1964190 w 4215960"/>
                <a:gd name="connsiteY189" fmla="*/ 686625 h 4384865"/>
                <a:gd name="connsiteX190" fmla="*/ 1778681 w 4215960"/>
                <a:gd name="connsiteY190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135287 w 4215960"/>
                <a:gd name="connsiteY20" fmla="*/ 574366 h 4384865"/>
                <a:gd name="connsiteX21" fmla="*/ 868587 w 4215960"/>
                <a:gd name="connsiteY21" fmla="*/ 607703 h 4384865"/>
                <a:gd name="connsiteX22" fmla="*/ 362857 w 4215960"/>
                <a:gd name="connsiteY22" fmla="*/ 808862 h 4384865"/>
                <a:gd name="connsiteX23" fmla="*/ 312057 w 4215960"/>
                <a:gd name="connsiteY23" fmla="*/ 823377 h 4384865"/>
                <a:gd name="connsiteX24" fmla="*/ 239485 w 4215960"/>
                <a:gd name="connsiteY24" fmla="*/ 874177 h 4384865"/>
                <a:gd name="connsiteX25" fmla="*/ 210457 w 4215960"/>
                <a:gd name="connsiteY25" fmla="*/ 881434 h 4384865"/>
                <a:gd name="connsiteX26" fmla="*/ 159657 w 4215960"/>
                <a:gd name="connsiteY26" fmla="*/ 910462 h 4384865"/>
                <a:gd name="connsiteX27" fmla="*/ 130628 w 4215960"/>
                <a:gd name="connsiteY27" fmla="*/ 939491 h 4384865"/>
                <a:gd name="connsiteX28" fmla="*/ 108857 w 4215960"/>
                <a:gd name="connsiteY28" fmla="*/ 961262 h 4384865"/>
                <a:gd name="connsiteX29" fmla="*/ 94343 w 4215960"/>
                <a:gd name="connsiteY29" fmla="*/ 975777 h 4384865"/>
                <a:gd name="connsiteX30" fmla="*/ 43543 w 4215960"/>
                <a:gd name="connsiteY30" fmla="*/ 1055605 h 4384865"/>
                <a:gd name="connsiteX31" fmla="*/ 14514 w 4215960"/>
                <a:gd name="connsiteY31" fmla="*/ 1135434 h 4384865"/>
                <a:gd name="connsiteX32" fmla="*/ 0 w 4215960"/>
                <a:gd name="connsiteY32" fmla="*/ 1193491 h 4384865"/>
                <a:gd name="connsiteX33" fmla="*/ 7257 w 4215960"/>
                <a:gd name="connsiteY33" fmla="*/ 2165948 h 4384865"/>
                <a:gd name="connsiteX34" fmla="*/ 29028 w 4215960"/>
                <a:gd name="connsiteY34" fmla="*/ 2267548 h 4384865"/>
                <a:gd name="connsiteX35" fmla="*/ 43543 w 4215960"/>
                <a:gd name="connsiteY35" fmla="*/ 2303834 h 4384865"/>
                <a:gd name="connsiteX36" fmla="*/ 58057 w 4215960"/>
                <a:gd name="connsiteY36" fmla="*/ 2369148 h 4384865"/>
                <a:gd name="connsiteX37" fmla="*/ 79828 w 4215960"/>
                <a:gd name="connsiteY37" fmla="*/ 2419948 h 4384865"/>
                <a:gd name="connsiteX38" fmla="*/ 116114 w 4215960"/>
                <a:gd name="connsiteY38" fmla="*/ 2536062 h 4384865"/>
                <a:gd name="connsiteX39" fmla="*/ 137885 w 4215960"/>
                <a:gd name="connsiteY39" fmla="*/ 2601377 h 4384865"/>
                <a:gd name="connsiteX40" fmla="*/ 145143 w 4215960"/>
                <a:gd name="connsiteY40" fmla="*/ 2623148 h 4384865"/>
                <a:gd name="connsiteX41" fmla="*/ 166914 w 4215960"/>
                <a:gd name="connsiteY41" fmla="*/ 2666691 h 4384865"/>
                <a:gd name="connsiteX42" fmla="*/ 188685 w 4215960"/>
                <a:gd name="connsiteY42" fmla="*/ 2717491 h 4384865"/>
                <a:gd name="connsiteX43" fmla="*/ 195943 w 4215960"/>
                <a:gd name="connsiteY43" fmla="*/ 2746520 h 4384865"/>
                <a:gd name="connsiteX44" fmla="*/ 232228 w 4215960"/>
                <a:gd name="connsiteY44" fmla="*/ 2797320 h 4384865"/>
                <a:gd name="connsiteX45" fmla="*/ 254000 w 4215960"/>
                <a:gd name="connsiteY45" fmla="*/ 2855377 h 4384865"/>
                <a:gd name="connsiteX46" fmla="*/ 275771 w 4215960"/>
                <a:gd name="connsiteY46" fmla="*/ 2877148 h 4384865"/>
                <a:gd name="connsiteX47" fmla="*/ 312057 w 4215960"/>
                <a:gd name="connsiteY47" fmla="*/ 2949720 h 4384865"/>
                <a:gd name="connsiteX48" fmla="*/ 348343 w 4215960"/>
                <a:gd name="connsiteY48" fmla="*/ 3000520 h 4384865"/>
                <a:gd name="connsiteX49" fmla="*/ 355600 w 4215960"/>
                <a:gd name="connsiteY49" fmla="*/ 3022291 h 4384865"/>
                <a:gd name="connsiteX50" fmla="*/ 406400 w 4215960"/>
                <a:gd name="connsiteY50" fmla="*/ 3087605 h 4384865"/>
                <a:gd name="connsiteX51" fmla="*/ 435428 w 4215960"/>
                <a:gd name="connsiteY51" fmla="*/ 3152920 h 4384865"/>
                <a:gd name="connsiteX52" fmla="*/ 457200 w 4215960"/>
                <a:gd name="connsiteY52" fmla="*/ 3181948 h 4384865"/>
                <a:gd name="connsiteX53" fmla="*/ 471714 w 4215960"/>
                <a:gd name="connsiteY53" fmla="*/ 3240005 h 4384865"/>
                <a:gd name="connsiteX54" fmla="*/ 478971 w 4215960"/>
                <a:gd name="connsiteY54" fmla="*/ 3261777 h 4384865"/>
                <a:gd name="connsiteX55" fmla="*/ 486228 w 4215960"/>
                <a:gd name="connsiteY55" fmla="*/ 3290805 h 4384865"/>
                <a:gd name="connsiteX56" fmla="*/ 493485 w 4215960"/>
                <a:gd name="connsiteY56" fmla="*/ 3356120 h 4384865"/>
                <a:gd name="connsiteX57" fmla="*/ 515257 w 4215960"/>
                <a:gd name="connsiteY57" fmla="*/ 3414177 h 4384865"/>
                <a:gd name="connsiteX58" fmla="*/ 544285 w 4215960"/>
                <a:gd name="connsiteY58" fmla="*/ 3457720 h 4384865"/>
                <a:gd name="connsiteX59" fmla="*/ 573314 w 4215960"/>
                <a:gd name="connsiteY59" fmla="*/ 3508520 h 4384865"/>
                <a:gd name="connsiteX60" fmla="*/ 602343 w 4215960"/>
                <a:gd name="connsiteY60" fmla="*/ 3530291 h 4384865"/>
                <a:gd name="connsiteX61" fmla="*/ 645885 w 4215960"/>
                <a:gd name="connsiteY61" fmla="*/ 3573834 h 4384865"/>
                <a:gd name="connsiteX62" fmla="*/ 674914 w 4215960"/>
                <a:gd name="connsiteY62" fmla="*/ 3595605 h 4384865"/>
                <a:gd name="connsiteX63" fmla="*/ 711200 w 4215960"/>
                <a:gd name="connsiteY63" fmla="*/ 3639148 h 4384865"/>
                <a:gd name="connsiteX64" fmla="*/ 740228 w 4215960"/>
                <a:gd name="connsiteY64" fmla="*/ 3660920 h 4384865"/>
                <a:gd name="connsiteX65" fmla="*/ 812800 w 4215960"/>
                <a:gd name="connsiteY65" fmla="*/ 3726234 h 4384865"/>
                <a:gd name="connsiteX66" fmla="*/ 849085 w 4215960"/>
                <a:gd name="connsiteY66" fmla="*/ 3769777 h 4384865"/>
                <a:gd name="connsiteX67" fmla="*/ 870857 w 4215960"/>
                <a:gd name="connsiteY67" fmla="*/ 3784291 h 4384865"/>
                <a:gd name="connsiteX68" fmla="*/ 907143 w 4215960"/>
                <a:gd name="connsiteY68" fmla="*/ 3827834 h 4384865"/>
                <a:gd name="connsiteX69" fmla="*/ 936171 w 4215960"/>
                <a:gd name="connsiteY69" fmla="*/ 3849605 h 4384865"/>
                <a:gd name="connsiteX70" fmla="*/ 1030514 w 4215960"/>
                <a:gd name="connsiteY70" fmla="*/ 3893148 h 4384865"/>
                <a:gd name="connsiteX71" fmla="*/ 1480457 w 4215960"/>
                <a:gd name="connsiteY71" fmla="*/ 3878634 h 4384865"/>
                <a:gd name="connsiteX72" fmla="*/ 1531257 w 4215960"/>
                <a:gd name="connsiteY72" fmla="*/ 3864120 h 4384865"/>
                <a:gd name="connsiteX73" fmla="*/ 1618343 w 4215960"/>
                <a:gd name="connsiteY73" fmla="*/ 3856862 h 4384865"/>
                <a:gd name="connsiteX74" fmla="*/ 1698171 w 4215960"/>
                <a:gd name="connsiteY74" fmla="*/ 3842348 h 4384865"/>
                <a:gd name="connsiteX75" fmla="*/ 1756228 w 4215960"/>
                <a:gd name="connsiteY75" fmla="*/ 3835091 h 4384865"/>
                <a:gd name="connsiteX76" fmla="*/ 1785257 w 4215960"/>
                <a:gd name="connsiteY76" fmla="*/ 3820577 h 4384865"/>
                <a:gd name="connsiteX77" fmla="*/ 1850571 w 4215960"/>
                <a:gd name="connsiteY77" fmla="*/ 3798805 h 4384865"/>
                <a:gd name="connsiteX78" fmla="*/ 1886857 w 4215960"/>
                <a:gd name="connsiteY78" fmla="*/ 3784291 h 4384865"/>
                <a:gd name="connsiteX79" fmla="*/ 1988457 w 4215960"/>
                <a:gd name="connsiteY79" fmla="*/ 3769777 h 4384865"/>
                <a:gd name="connsiteX80" fmla="*/ 2017485 w 4215960"/>
                <a:gd name="connsiteY80" fmla="*/ 3762520 h 4384865"/>
                <a:gd name="connsiteX81" fmla="*/ 2637971 w 4215960"/>
                <a:gd name="connsiteY81" fmla="*/ 4109274 h 4384865"/>
                <a:gd name="connsiteX82" fmla="*/ 2724375 w 4215960"/>
                <a:gd name="connsiteY82" fmla="*/ 4295464 h 4384865"/>
                <a:gd name="connsiteX83" fmla="*/ 2784700 w 4215960"/>
                <a:gd name="connsiteY83" fmla="*/ 4354202 h 4384865"/>
                <a:gd name="connsiteX84" fmla="*/ 2795812 w 4215960"/>
                <a:gd name="connsiteY84" fmla="*/ 4324039 h 4384865"/>
                <a:gd name="connsiteX85" fmla="*/ 2841850 w 4215960"/>
                <a:gd name="connsiteY85" fmla="*/ 4297051 h 4384865"/>
                <a:gd name="connsiteX86" fmla="*/ 2892650 w 4215960"/>
                <a:gd name="connsiteY86" fmla="*/ 4370077 h 4384865"/>
                <a:gd name="connsiteX87" fmla="*/ 2941863 w 4215960"/>
                <a:gd name="connsiteY87" fmla="*/ 4373252 h 4384865"/>
                <a:gd name="connsiteX88" fmla="*/ 2897412 w 4215960"/>
                <a:gd name="connsiteY88" fmla="*/ 4279590 h 4384865"/>
                <a:gd name="connsiteX89" fmla="*/ 2854550 w 4215960"/>
                <a:gd name="connsiteY89" fmla="*/ 4211327 h 4384865"/>
                <a:gd name="connsiteX90" fmla="*/ 2897413 w 4215960"/>
                <a:gd name="connsiteY90" fmla="*/ 4195451 h 4384865"/>
                <a:gd name="connsiteX91" fmla="*/ 2878362 w 4215960"/>
                <a:gd name="connsiteY91" fmla="*/ 4154177 h 4384865"/>
                <a:gd name="connsiteX92" fmla="*/ 2930750 w 4215960"/>
                <a:gd name="connsiteY92" fmla="*/ 4163702 h 4384865"/>
                <a:gd name="connsiteX93" fmla="*/ 2910113 w 4215960"/>
                <a:gd name="connsiteY93" fmla="*/ 4130364 h 4384865"/>
                <a:gd name="connsiteX94" fmla="*/ 2931432 w 4215960"/>
                <a:gd name="connsiteY94" fmla="*/ 4113810 h 4384865"/>
                <a:gd name="connsiteX95" fmla="*/ 3052535 w 4215960"/>
                <a:gd name="connsiteY95" fmla="*/ 4199083 h 4384865"/>
                <a:gd name="connsiteX96" fmla="*/ 3087912 w 4215960"/>
                <a:gd name="connsiteY96" fmla="*/ 4185926 h 4384865"/>
                <a:gd name="connsiteX97" fmla="*/ 3140299 w 4215960"/>
                <a:gd name="connsiteY97" fmla="*/ 4251015 h 4384865"/>
                <a:gd name="connsiteX98" fmla="*/ 3160937 w 4215960"/>
                <a:gd name="connsiteY98" fmla="*/ 4309752 h 4384865"/>
                <a:gd name="connsiteX99" fmla="*/ 3268887 w 4215960"/>
                <a:gd name="connsiteY99" fmla="*/ 4328801 h 4384865"/>
                <a:gd name="connsiteX100" fmla="*/ 3208563 w 4215960"/>
                <a:gd name="connsiteY100" fmla="*/ 4262126 h 4384865"/>
                <a:gd name="connsiteX101" fmla="*/ 3205387 w 4215960"/>
                <a:gd name="connsiteY101" fmla="*/ 4193864 h 4384865"/>
                <a:gd name="connsiteX102" fmla="*/ 3259362 w 4215960"/>
                <a:gd name="connsiteY102" fmla="*/ 4249427 h 4384865"/>
                <a:gd name="connsiteX103" fmla="*/ 3308575 w 4215960"/>
                <a:gd name="connsiteY103" fmla="*/ 4254189 h 4384865"/>
                <a:gd name="connsiteX104" fmla="*/ 3302225 w 4215960"/>
                <a:gd name="connsiteY104" fmla="*/ 4204977 h 4384865"/>
                <a:gd name="connsiteX105" fmla="*/ 3362550 w 4215960"/>
                <a:gd name="connsiteY105" fmla="*/ 4209739 h 4384865"/>
                <a:gd name="connsiteX106" fmla="*/ 3424462 w 4215960"/>
                <a:gd name="connsiteY106" fmla="*/ 4252601 h 4384865"/>
                <a:gd name="connsiteX107" fmla="*/ 3456212 w 4215960"/>
                <a:gd name="connsiteY107" fmla="*/ 4239902 h 4384865"/>
                <a:gd name="connsiteX108" fmla="*/ 3449863 w 4215960"/>
                <a:gd name="connsiteY108" fmla="*/ 4204977 h 4384865"/>
                <a:gd name="connsiteX109" fmla="*/ 3491138 w 4215960"/>
                <a:gd name="connsiteY109" fmla="*/ 4181165 h 4384865"/>
                <a:gd name="connsiteX110" fmla="*/ 3575275 w 4215960"/>
                <a:gd name="connsiteY110" fmla="*/ 4238315 h 4384865"/>
                <a:gd name="connsiteX111" fmla="*/ 3592738 w 4215960"/>
                <a:gd name="connsiteY111" fmla="*/ 4136717 h 4384865"/>
                <a:gd name="connsiteX112" fmla="*/ 3567338 w 4215960"/>
                <a:gd name="connsiteY112" fmla="*/ 4114491 h 4384865"/>
                <a:gd name="connsiteX113" fmla="*/ 3494312 w 4215960"/>
                <a:gd name="connsiteY113" fmla="*/ 4071628 h 4384865"/>
                <a:gd name="connsiteX114" fmla="*/ 3516537 w 4215960"/>
                <a:gd name="connsiteY114" fmla="*/ 4046229 h 4384865"/>
                <a:gd name="connsiteX115" fmla="*/ 3537175 w 4215960"/>
                <a:gd name="connsiteY115" fmla="*/ 4024003 h 4384865"/>
                <a:gd name="connsiteX116" fmla="*/ 3591150 w 4215960"/>
                <a:gd name="connsiteY116" fmla="*/ 4055754 h 4384865"/>
                <a:gd name="connsiteX117" fmla="*/ 3597500 w 4215960"/>
                <a:gd name="connsiteY117" fmla="*/ 4011304 h 4384865"/>
                <a:gd name="connsiteX118" fmla="*/ 3541937 w 4215960"/>
                <a:gd name="connsiteY118" fmla="*/ 3987491 h 4384865"/>
                <a:gd name="connsiteX119" fmla="*/ 3540350 w 4215960"/>
                <a:gd name="connsiteY119" fmla="*/ 3977967 h 4384865"/>
                <a:gd name="connsiteX120" fmla="*/ 3527649 w 4215960"/>
                <a:gd name="connsiteY120" fmla="*/ 3939868 h 4384865"/>
                <a:gd name="connsiteX121" fmla="*/ 3533999 w 4215960"/>
                <a:gd name="connsiteY121" fmla="*/ 3892242 h 4384865"/>
                <a:gd name="connsiteX122" fmla="*/ 3545112 w 4215960"/>
                <a:gd name="connsiteY122" fmla="*/ 3836679 h 4384865"/>
                <a:gd name="connsiteX123" fmla="*/ 3507012 w 4215960"/>
                <a:gd name="connsiteY123" fmla="*/ 3806517 h 4384865"/>
                <a:gd name="connsiteX124" fmla="*/ 3540349 w 4215960"/>
                <a:gd name="connsiteY124" fmla="*/ 3796992 h 4384865"/>
                <a:gd name="connsiteX125" fmla="*/ 3518124 w 4215960"/>
                <a:gd name="connsiteY125" fmla="*/ 3760479 h 4384865"/>
                <a:gd name="connsiteX126" fmla="*/ 3556225 w 4215960"/>
                <a:gd name="connsiteY126" fmla="*/ 3755718 h 4384865"/>
                <a:gd name="connsiteX127" fmla="*/ 3562574 w 4215960"/>
                <a:gd name="connsiteY127" fmla="*/ 3722379 h 4384865"/>
                <a:gd name="connsiteX128" fmla="*/ 3624488 w 4215960"/>
                <a:gd name="connsiteY128" fmla="*/ 3731906 h 4384865"/>
                <a:gd name="connsiteX129" fmla="*/ 3657601 w 4215960"/>
                <a:gd name="connsiteY129" fmla="*/ 3747098 h 4384865"/>
                <a:gd name="connsiteX130" fmla="*/ 3623808 w 4215960"/>
                <a:gd name="connsiteY130" fmla="*/ 3788146 h 4384865"/>
                <a:gd name="connsiteX131" fmla="*/ 3662816 w 4215960"/>
                <a:gd name="connsiteY131" fmla="*/ 3895642 h 4384865"/>
                <a:gd name="connsiteX132" fmla="*/ 3715203 w 4215960"/>
                <a:gd name="connsiteY132" fmla="*/ 3926940 h 4384865"/>
                <a:gd name="connsiteX133" fmla="*/ 3767137 w 4215960"/>
                <a:gd name="connsiteY133" fmla="*/ 3884758 h 4384865"/>
                <a:gd name="connsiteX134" fmla="*/ 3852862 w 4215960"/>
                <a:gd name="connsiteY134" fmla="*/ 3836225 h 4384865"/>
                <a:gd name="connsiteX135" fmla="*/ 3835626 w 4215960"/>
                <a:gd name="connsiteY135" fmla="*/ 3747324 h 4384865"/>
                <a:gd name="connsiteX136" fmla="*/ 3912960 w 4215960"/>
                <a:gd name="connsiteY136" fmla="*/ 3614655 h 4384865"/>
                <a:gd name="connsiteX137" fmla="*/ 4205514 w 4215960"/>
                <a:gd name="connsiteY137" fmla="*/ 3281507 h 4384865"/>
                <a:gd name="connsiteX138" fmla="*/ 4124097 w 4215960"/>
                <a:gd name="connsiteY138" fmla="*/ 3272435 h 4384865"/>
                <a:gd name="connsiteX139" fmla="*/ 4128634 w 4215960"/>
                <a:gd name="connsiteY139" fmla="*/ 3180587 h 4384865"/>
                <a:gd name="connsiteX140" fmla="*/ 4079647 w 4215960"/>
                <a:gd name="connsiteY140" fmla="*/ 3155415 h 4384865"/>
                <a:gd name="connsiteX141" fmla="*/ 3995510 w 4215960"/>
                <a:gd name="connsiteY141" fmla="*/ 3186937 h 4384865"/>
                <a:gd name="connsiteX142" fmla="*/ 3958771 w 4215960"/>
                <a:gd name="connsiteY142" fmla="*/ 3150652 h 4384865"/>
                <a:gd name="connsiteX143" fmla="*/ 4003448 w 4215960"/>
                <a:gd name="connsiteY143" fmla="*/ 3127747 h 4384865"/>
                <a:gd name="connsiteX144" fmla="*/ 3874181 w 4215960"/>
                <a:gd name="connsiteY144" fmla="*/ 2914568 h 4384865"/>
                <a:gd name="connsiteX145" fmla="*/ 3889147 w 4215960"/>
                <a:gd name="connsiteY145" fmla="*/ 2884405 h 4384865"/>
                <a:gd name="connsiteX146" fmla="*/ 3865562 w 4215960"/>
                <a:gd name="connsiteY146" fmla="*/ 2768745 h 4384865"/>
                <a:gd name="connsiteX147" fmla="*/ 3706813 w 4215960"/>
                <a:gd name="connsiteY147" fmla="*/ 2757859 h 4384865"/>
                <a:gd name="connsiteX148" fmla="*/ 3673475 w 4215960"/>
                <a:gd name="connsiteY148" fmla="*/ 2806617 h 4384865"/>
                <a:gd name="connsiteX149" fmla="*/ 3584575 w 4215960"/>
                <a:gd name="connsiteY149" fmla="*/ 2821133 h 4384865"/>
                <a:gd name="connsiteX150" fmla="*/ 3590925 w 4215960"/>
                <a:gd name="connsiteY150" fmla="*/ 2799134 h 4384865"/>
                <a:gd name="connsiteX151" fmla="*/ 3537403 w 4215960"/>
                <a:gd name="connsiteY151" fmla="*/ 2783033 h 4384865"/>
                <a:gd name="connsiteX152" fmla="*/ 3512684 w 4215960"/>
                <a:gd name="connsiteY152" fmla="*/ 2617932 h 4384865"/>
                <a:gd name="connsiteX153" fmla="*/ 3232377 w 4215960"/>
                <a:gd name="connsiteY153" fmla="*/ 2551257 h 4384865"/>
                <a:gd name="connsiteX154" fmla="*/ 3096078 w 4215960"/>
                <a:gd name="connsiteY154" fmla="*/ 2594573 h 4384865"/>
                <a:gd name="connsiteX155" fmla="*/ 2964089 w 4215960"/>
                <a:gd name="connsiteY155" fmla="*/ 2587089 h 4384865"/>
                <a:gd name="connsiteX156" fmla="*/ 2831646 w 4215960"/>
                <a:gd name="connsiteY156" fmla="*/ 2476191 h 4384865"/>
                <a:gd name="connsiteX157" fmla="*/ 2618468 w 4215960"/>
                <a:gd name="connsiteY157" fmla="*/ 2172978 h 4384865"/>
                <a:gd name="connsiteX158" fmla="*/ 2220006 w 4215960"/>
                <a:gd name="connsiteY158" fmla="*/ 2033505 h 4384865"/>
                <a:gd name="connsiteX159" fmla="*/ 1983468 w 4215960"/>
                <a:gd name="connsiteY159" fmla="*/ 1720541 h 4384865"/>
                <a:gd name="connsiteX160" fmla="*/ 2017259 w 4215960"/>
                <a:gd name="connsiteY160" fmla="*/ 1695595 h 4384865"/>
                <a:gd name="connsiteX161" fmla="*/ 2076903 w 4215960"/>
                <a:gd name="connsiteY161" fmla="*/ 1778598 h 4384865"/>
                <a:gd name="connsiteX162" fmla="*/ 2097087 w 4215960"/>
                <a:gd name="connsiteY162" fmla="*/ 1761135 h 4384865"/>
                <a:gd name="connsiteX163" fmla="*/ 2140177 w 4215960"/>
                <a:gd name="connsiteY163" fmla="*/ 1791979 h 4384865"/>
                <a:gd name="connsiteX164" fmla="*/ 2228850 w 4215960"/>
                <a:gd name="connsiteY164" fmla="*/ 1738230 h 4384865"/>
                <a:gd name="connsiteX165" fmla="*/ 2244952 w 4215960"/>
                <a:gd name="connsiteY165" fmla="*/ 1717820 h 4384865"/>
                <a:gd name="connsiteX166" fmla="*/ 2303235 w 4215960"/>
                <a:gd name="connsiteY166" fmla="*/ 1718046 h 4384865"/>
                <a:gd name="connsiteX167" fmla="*/ 2319338 w 4215960"/>
                <a:gd name="connsiteY167" fmla="*/ 1684936 h 4384865"/>
                <a:gd name="connsiteX168" fmla="*/ 2300514 w 4215960"/>
                <a:gd name="connsiteY168" fmla="*/ 1659309 h 4384865"/>
                <a:gd name="connsiteX169" fmla="*/ 2233386 w 4215960"/>
                <a:gd name="connsiteY169" fmla="*/ 1679266 h 4384865"/>
                <a:gd name="connsiteX170" fmla="*/ 2211614 w 4215960"/>
                <a:gd name="connsiteY170" fmla="*/ 1625745 h 4384865"/>
                <a:gd name="connsiteX171" fmla="*/ 2232932 w 4215960"/>
                <a:gd name="connsiteY171" fmla="*/ 1596035 h 4384865"/>
                <a:gd name="connsiteX172" fmla="*/ 2176462 w 4215960"/>
                <a:gd name="connsiteY172" fmla="*/ 1492621 h 4384865"/>
                <a:gd name="connsiteX173" fmla="*/ 2127931 w 4215960"/>
                <a:gd name="connsiteY173" fmla="*/ 1531402 h 4384865"/>
                <a:gd name="connsiteX174" fmla="*/ 2038576 w 4215960"/>
                <a:gd name="connsiteY174" fmla="*/ 1476746 h 4384865"/>
                <a:gd name="connsiteX175" fmla="*/ 2090510 w 4215960"/>
                <a:gd name="connsiteY175" fmla="*/ 1384217 h 4384865"/>
                <a:gd name="connsiteX176" fmla="*/ 2047648 w 4215960"/>
                <a:gd name="connsiteY176" fmla="*/ 1263114 h 4384865"/>
                <a:gd name="connsiteX177" fmla="*/ 2062389 w 4215960"/>
                <a:gd name="connsiteY177" fmla="*/ 1139062 h 4384865"/>
                <a:gd name="connsiteX178" fmla="*/ 2157639 w 4215960"/>
                <a:gd name="connsiteY178" fmla="*/ 1065357 h 4384865"/>
                <a:gd name="connsiteX179" fmla="*/ 2262868 w 4215960"/>
                <a:gd name="connsiteY179" fmla="*/ 1042905 h 4384865"/>
                <a:gd name="connsiteX180" fmla="*/ 2199821 w 4215960"/>
                <a:gd name="connsiteY180" fmla="*/ 953098 h 4384865"/>
                <a:gd name="connsiteX181" fmla="*/ 2182585 w 4215960"/>
                <a:gd name="connsiteY181" fmla="*/ 997775 h 4384865"/>
                <a:gd name="connsiteX182" fmla="*/ 2139270 w 4215960"/>
                <a:gd name="connsiteY182" fmla="*/ 950604 h 4384865"/>
                <a:gd name="connsiteX183" fmla="*/ 2160588 w 4215960"/>
                <a:gd name="connsiteY183" fmla="*/ 865332 h 4384865"/>
                <a:gd name="connsiteX184" fmla="*/ 2233612 w 4215960"/>
                <a:gd name="connsiteY184" fmla="*/ 768041 h 4384865"/>
                <a:gd name="connsiteX185" fmla="*/ 2216603 w 4215960"/>
                <a:gd name="connsiteY185" fmla="*/ 661452 h 4384865"/>
                <a:gd name="connsiteX186" fmla="*/ 2045381 w 4215960"/>
                <a:gd name="connsiteY186" fmla="*/ 671203 h 4384865"/>
                <a:gd name="connsiteX187" fmla="*/ 2026103 w 4215960"/>
                <a:gd name="connsiteY187" fmla="*/ 713840 h 4384865"/>
                <a:gd name="connsiteX188" fmla="*/ 1993900 w 4215960"/>
                <a:gd name="connsiteY188" fmla="*/ 646257 h 4384865"/>
                <a:gd name="connsiteX189" fmla="*/ 1964190 w 4215960"/>
                <a:gd name="connsiteY189" fmla="*/ 686625 h 4384865"/>
                <a:gd name="connsiteX190" fmla="*/ 1778681 w 4215960"/>
                <a:gd name="connsiteY190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33058 h 4384865"/>
                <a:gd name="connsiteX21" fmla="*/ 1135287 w 4215960"/>
                <a:gd name="connsiteY21" fmla="*/ 574366 h 4384865"/>
                <a:gd name="connsiteX22" fmla="*/ 868587 w 4215960"/>
                <a:gd name="connsiteY22" fmla="*/ 607703 h 4384865"/>
                <a:gd name="connsiteX23" fmla="*/ 362857 w 4215960"/>
                <a:gd name="connsiteY23" fmla="*/ 808862 h 4384865"/>
                <a:gd name="connsiteX24" fmla="*/ 312057 w 4215960"/>
                <a:gd name="connsiteY24" fmla="*/ 823377 h 4384865"/>
                <a:gd name="connsiteX25" fmla="*/ 239485 w 4215960"/>
                <a:gd name="connsiteY25" fmla="*/ 874177 h 4384865"/>
                <a:gd name="connsiteX26" fmla="*/ 210457 w 4215960"/>
                <a:gd name="connsiteY26" fmla="*/ 881434 h 4384865"/>
                <a:gd name="connsiteX27" fmla="*/ 159657 w 4215960"/>
                <a:gd name="connsiteY27" fmla="*/ 910462 h 4384865"/>
                <a:gd name="connsiteX28" fmla="*/ 130628 w 4215960"/>
                <a:gd name="connsiteY28" fmla="*/ 939491 h 4384865"/>
                <a:gd name="connsiteX29" fmla="*/ 108857 w 4215960"/>
                <a:gd name="connsiteY29" fmla="*/ 961262 h 4384865"/>
                <a:gd name="connsiteX30" fmla="*/ 94343 w 4215960"/>
                <a:gd name="connsiteY30" fmla="*/ 975777 h 4384865"/>
                <a:gd name="connsiteX31" fmla="*/ 43543 w 4215960"/>
                <a:gd name="connsiteY31" fmla="*/ 1055605 h 4384865"/>
                <a:gd name="connsiteX32" fmla="*/ 14514 w 4215960"/>
                <a:gd name="connsiteY32" fmla="*/ 1135434 h 4384865"/>
                <a:gd name="connsiteX33" fmla="*/ 0 w 4215960"/>
                <a:gd name="connsiteY33" fmla="*/ 1193491 h 4384865"/>
                <a:gd name="connsiteX34" fmla="*/ 7257 w 4215960"/>
                <a:gd name="connsiteY34" fmla="*/ 2165948 h 4384865"/>
                <a:gd name="connsiteX35" fmla="*/ 29028 w 4215960"/>
                <a:gd name="connsiteY35" fmla="*/ 2267548 h 4384865"/>
                <a:gd name="connsiteX36" fmla="*/ 43543 w 4215960"/>
                <a:gd name="connsiteY36" fmla="*/ 2303834 h 4384865"/>
                <a:gd name="connsiteX37" fmla="*/ 58057 w 4215960"/>
                <a:gd name="connsiteY37" fmla="*/ 2369148 h 4384865"/>
                <a:gd name="connsiteX38" fmla="*/ 79828 w 4215960"/>
                <a:gd name="connsiteY38" fmla="*/ 2419948 h 4384865"/>
                <a:gd name="connsiteX39" fmla="*/ 116114 w 4215960"/>
                <a:gd name="connsiteY39" fmla="*/ 2536062 h 4384865"/>
                <a:gd name="connsiteX40" fmla="*/ 137885 w 4215960"/>
                <a:gd name="connsiteY40" fmla="*/ 2601377 h 4384865"/>
                <a:gd name="connsiteX41" fmla="*/ 145143 w 4215960"/>
                <a:gd name="connsiteY41" fmla="*/ 2623148 h 4384865"/>
                <a:gd name="connsiteX42" fmla="*/ 166914 w 4215960"/>
                <a:gd name="connsiteY42" fmla="*/ 2666691 h 4384865"/>
                <a:gd name="connsiteX43" fmla="*/ 188685 w 4215960"/>
                <a:gd name="connsiteY43" fmla="*/ 2717491 h 4384865"/>
                <a:gd name="connsiteX44" fmla="*/ 195943 w 4215960"/>
                <a:gd name="connsiteY44" fmla="*/ 2746520 h 4384865"/>
                <a:gd name="connsiteX45" fmla="*/ 232228 w 4215960"/>
                <a:gd name="connsiteY45" fmla="*/ 2797320 h 4384865"/>
                <a:gd name="connsiteX46" fmla="*/ 254000 w 4215960"/>
                <a:gd name="connsiteY46" fmla="*/ 2855377 h 4384865"/>
                <a:gd name="connsiteX47" fmla="*/ 275771 w 4215960"/>
                <a:gd name="connsiteY47" fmla="*/ 2877148 h 4384865"/>
                <a:gd name="connsiteX48" fmla="*/ 312057 w 4215960"/>
                <a:gd name="connsiteY48" fmla="*/ 2949720 h 4384865"/>
                <a:gd name="connsiteX49" fmla="*/ 348343 w 4215960"/>
                <a:gd name="connsiteY49" fmla="*/ 3000520 h 4384865"/>
                <a:gd name="connsiteX50" fmla="*/ 355600 w 4215960"/>
                <a:gd name="connsiteY50" fmla="*/ 3022291 h 4384865"/>
                <a:gd name="connsiteX51" fmla="*/ 406400 w 4215960"/>
                <a:gd name="connsiteY51" fmla="*/ 3087605 h 4384865"/>
                <a:gd name="connsiteX52" fmla="*/ 435428 w 4215960"/>
                <a:gd name="connsiteY52" fmla="*/ 3152920 h 4384865"/>
                <a:gd name="connsiteX53" fmla="*/ 457200 w 4215960"/>
                <a:gd name="connsiteY53" fmla="*/ 3181948 h 4384865"/>
                <a:gd name="connsiteX54" fmla="*/ 471714 w 4215960"/>
                <a:gd name="connsiteY54" fmla="*/ 3240005 h 4384865"/>
                <a:gd name="connsiteX55" fmla="*/ 478971 w 4215960"/>
                <a:gd name="connsiteY55" fmla="*/ 3261777 h 4384865"/>
                <a:gd name="connsiteX56" fmla="*/ 486228 w 4215960"/>
                <a:gd name="connsiteY56" fmla="*/ 3290805 h 4384865"/>
                <a:gd name="connsiteX57" fmla="*/ 493485 w 4215960"/>
                <a:gd name="connsiteY57" fmla="*/ 3356120 h 4384865"/>
                <a:gd name="connsiteX58" fmla="*/ 515257 w 4215960"/>
                <a:gd name="connsiteY58" fmla="*/ 3414177 h 4384865"/>
                <a:gd name="connsiteX59" fmla="*/ 544285 w 4215960"/>
                <a:gd name="connsiteY59" fmla="*/ 3457720 h 4384865"/>
                <a:gd name="connsiteX60" fmla="*/ 573314 w 4215960"/>
                <a:gd name="connsiteY60" fmla="*/ 3508520 h 4384865"/>
                <a:gd name="connsiteX61" fmla="*/ 602343 w 4215960"/>
                <a:gd name="connsiteY61" fmla="*/ 3530291 h 4384865"/>
                <a:gd name="connsiteX62" fmla="*/ 645885 w 4215960"/>
                <a:gd name="connsiteY62" fmla="*/ 3573834 h 4384865"/>
                <a:gd name="connsiteX63" fmla="*/ 674914 w 4215960"/>
                <a:gd name="connsiteY63" fmla="*/ 3595605 h 4384865"/>
                <a:gd name="connsiteX64" fmla="*/ 711200 w 4215960"/>
                <a:gd name="connsiteY64" fmla="*/ 3639148 h 4384865"/>
                <a:gd name="connsiteX65" fmla="*/ 740228 w 4215960"/>
                <a:gd name="connsiteY65" fmla="*/ 3660920 h 4384865"/>
                <a:gd name="connsiteX66" fmla="*/ 812800 w 4215960"/>
                <a:gd name="connsiteY66" fmla="*/ 3726234 h 4384865"/>
                <a:gd name="connsiteX67" fmla="*/ 849085 w 4215960"/>
                <a:gd name="connsiteY67" fmla="*/ 3769777 h 4384865"/>
                <a:gd name="connsiteX68" fmla="*/ 870857 w 4215960"/>
                <a:gd name="connsiteY68" fmla="*/ 3784291 h 4384865"/>
                <a:gd name="connsiteX69" fmla="*/ 907143 w 4215960"/>
                <a:gd name="connsiteY69" fmla="*/ 3827834 h 4384865"/>
                <a:gd name="connsiteX70" fmla="*/ 936171 w 4215960"/>
                <a:gd name="connsiteY70" fmla="*/ 3849605 h 4384865"/>
                <a:gd name="connsiteX71" fmla="*/ 1030514 w 4215960"/>
                <a:gd name="connsiteY71" fmla="*/ 3893148 h 4384865"/>
                <a:gd name="connsiteX72" fmla="*/ 1480457 w 4215960"/>
                <a:gd name="connsiteY72" fmla="*/ 3878634 h 4384865"/>
                <a:gd name="connsiteX73" fmla="*/ 1531257 w 4215960"/>
                <a:gd name="connsiteY73" fmla="*/ 3864120 h 4384865"/>
                <a:gd name="connsiteX74" fmla="*/ 1618343 w 4215960"/>
                <a:gd name="connsiteY74" fmla="*/ 3856862 h 4384865"/>
                <a:gd name="connsiteX75" fmla="*/ 1698171 w 4215960"/>
                <a:gd name="connsiteY75" fmla="*/ 3842348 h 4384865"/>
                <a:gd name="connsiteX76" fmla="*/ 1756228 w 4215960"/>
                <a:gd name="connsiteY76" fmla="*/ 3835091 h 4384865"/>
                <a:gd name="connsiteX77" fmla="*/ 1785257 w 4215960"/>
                <a:gd name="connsiteY77" fmla="*/ 3820577 h 4384865"/>
                <a:gd name="connsiteX78" fmla="*/ 1850571 w 4215960"/>
                <a:gd name="connsiteY78" fmla="*/ 3798805 h 4384865"/>
                <a:gd name="connsiteX79" fmla="*/ 1886857 w 4215960"/>
                <a:gd name="connsiteY79" fmla="*/ 3784291 h 4384865"/>
                <a:gd name="connsiteX80" fmla="*/ 1988457 w 4215960"/>
                <a:gd name="connsiteY80" fmla="*/ 3769777 h 4384865"/>
                <a:gd name="connsiteX81" fmla="*/ 2017485 w 4215960"/>
                <a:gd name="connsiteY81" fmla="*/ 3762520 h 4384865"/>
                <a:gd name="connsiteX82" fmla="*/ 2637971 w 4215960"/>
                <a:gd name="connsiteY82" fmla="*/ 4109274 h 4384865"/>
                <a:gd name="connsiteX83" fmla="*/ 2724375 w 4215960"/>
                <a:gd name="connsiteY83" fmla="*/ 4295464 h 4384865"/>
                <a:gd name="connsiteX84" fmla="*/ 2784700 w 4215960"/>
                <a:gd name="connsiteY84" fmla="*/ 4354202 h 4384865"/>
                <a:gd name="connsiteX85" fmla="*/ 2795812 w 4215960"/>
                <a:gd name="connsiteY85" fmla="*/ 4324039 h 4384865"/>
                <a:gd name="connsiteX86" fmla="*/ 2841850 w 4215960"/>
                <a:gd name="connsiteY86" fmla="*/ 4297051 h 4384865"/>
                <a:gd name="connsiteX87" fmla="*/ 2892650 w 4215960"/>
                <a:gd name="connsiteY87" fmla="*/ 4370077 h 4384865"/>
                <a:gd name="connsiteX88" fmla="*/ 2941863 w 4215960"/>
                <a:gd name="connsiteY88" fmla="*/ 4373252 h 4384865"/>
                <a:gd name="connsiteX89" fmla="*/ 2897412 w 4215960"/>
                <a:gd name="connsiteY89" fmla="*/ 4279590 h 4384865"/>
                <a:gd name="connsiteX90" fmla="*/ 2854550 w 4215960"/>
                <a:gd name="connsiteY90" fmla="*/ 4211327 h 4384865"/>
                <a:gd name="connsiteX91" fmla="*/ 2897413 w 4215960"/>
                <a:gd name="connsiteY91" fmla="*/ 4195451 h 4384865"/>
                <a:gd name="connsiteX92" fmla="*/ 2878362 w 4215960"/>
                <a:gd name="connsiteY92" fmla="*/ 4154177 h 4384865"/>
                <a:gd name="connsiteX93" fmla="*/ 2930750 w 4215960"/>
                <a:gd name="connsiteY93" fmla="*/ 4163702 h 4384865"/>
                <a:gd name="connsiteX94" fmla="*/ 2910113 w 4215960"/>
                <a:gd name="connsiteY94" fmla="*/ 4130364 h 4384865"/>
                <a:gd name="connsiteX95" fmla="*/ 2931432 w 4215960"/>
                <a:gd name="connsiteY95" fmla="*/ 4113810 h 4384865"/>
                <a:gd name="connsiteX96" fmla="*/ 3052535 w 4215960"/>
                <a:gd name="connsiteY96" fmla="*/ 4199083 h 4384865"/>
                <a:gd name="connsiteX97" fmla="*/ 3087912 w 4215960"/>
                <a:gd name="connsiteY97" fmla="*/ 4185926 h 4384865"/>
                <a:gd name="connsiteX98" fmla="*/ 3140299 w 4215960"/>
                <a:gd name="connsiteY98" fmla="*/ 4251015 h 4384865"/>
                <a:gd name="connsiteX99" fmla="*/ 3160937 w 4215960"/>
                <a:gd name="connsiteY99" fmla="*/ 4309752 h 4384865"/>
                <a:gd name="connsiteX100" fmla="*/ 3268887 w 4215960"/>
                <a:gd name="connsiteY100" fmla="*/ 4328801 h 4384865"/>
                <a:gd name="connsiteX101" fmla="*/ 3208563 w 4215960"/>
                <a:gd name="connsiteY101" fmla="*/ 4262126 h 4384865"/>
                <a:gd name="connsiteX102" fmla="*/ 3205387 w 4215960"/>
                <a:gd name="connsiteY102" fmla="*/ 4193864 h 4384865"/>
                <a:gd name="connsiteX103" fmla="*/ 3259362 w 4215960"/>
                <a:gd name="connsiteY103" fmla="*/ 4249427 h 4384865"/>
                <a:gd name="connsiteX104" fmla="*/ 3308575 w 4215960"/>
                <a:gd name="connsiteY104" fmla="*/ 4254189 h 4384865"/>
                <a:gd name="connsiteX105" fmla="*/ 3302225 w 4215960"/>
                <a:gd name="connsiteY105" fmla="*/ 4204977 h 4384865"/>
                <a:gd name="connsiteX106" fmla="*/ 3362550 w 4215960"/>
                <a:gd name="connsiteY106" fmla="*/ 4209739 h 4384865"/>
                <a:gd name="connsiteX107" fmla="*/ 3424462 w 4215960"/>
                <a:gd name="connsiteY107" fmla="*/ 4252601 h 4384865"/>
                <a:gd name="connsiteX108" fmla="*/ 3456212 w 4215960"/>
                <a:gd name="connsiteY108" fmla="*/ 4239902 h 4384865"/>
                <a:gd name="connsiteX109" fmla="*/ 3449863 w 4215960"/>
                <a:gd name="connsiteY109" fmla="*/ 4204977 h 4384865"/>
                <a:gd name="connsiteX110" fmla="*/ 3491138 w 4215960"/>
                <a:gd name="connsiteY110" fmla="*/ 4181165 h 4384865"/>
                <a:gd name="connsiteX111" fmla="*/ 3575275 w 4215960"/>
                <a:gd name="connsiteY111" fmla="*/ 4238315 h 4384865"/>
                <a:gd name="connsiteX112" fmla="*/ 3592738 w 4215960"/>
                <a:gd name="connsiteY112" fmla="*/ 4136717 h 4384865"/>
                <a:gd name="connsiteX113" fmla="*/ 3567338 w 4215960"/>
                <a:gd name="connsiteY113" fmla="*/ 4114491 h 4384865"/>
                <a:gd name="connsiteX114" fmla="*/ 3494312 w 4215960"/>
                <a:gd name="connsiteY114" fmla="*/ 4071628 h 4384865"/>
                <a:gd name="connsiteX115" fmla="*/ 3516537 w 4215960"/>
                <a:gd name="connsiteY115" fmla="*/ 4046229 h 4384865"/>
                <a:gd name="connsiteX116" fmla="*/ 3537175 w 4215960"/>
                <a:gd name="connsiteY116" fmla="*/ 4024003 h 4384865"/>
                <a:gd name="connsiteX117" fmla="*/ 3591150 w 4215960"/>
                <a:gd name="connsiteY117" fmla="*/ 4055754 h 4384865"/>
                <a:gd name="connsiteX118" fmla="*/ 3597500 w 4215960"/>
                <a:gd name="connsiteY118" fmla="*/ 4011304 h 4384865"/>
                <a:gd name="connsiteX119" fmla="*/ 3541937 w 4215960"/>
                <a:gd name="connsiteY119" fmla="*/ 3987491 h 4384865"/>
                <a:gd name="connsiteX120" fmla="*/ 3540350 w 4215960"/>
                <a:gd name="connsiteY120" fmla="*/ 3977967 h 4384865"/>
                <a:gd name="connsiteX121" fmla="*/ 3527649 w 4215960"/>
                <a:gd name="connsiteY121" fmla="*/ 3939868 h 4384865"/>
                <a:gd name="connsiteX122" fmla="*/ 3533999 w 4215960"/>
                <a:gd name="connsiteY122" fmla="*/ 3892242 h 4384865"/>
                <a:gd name="connsiteX123" fmla="*/ 3545112 w 4215960"/>
                <a:gd name="connsiteY123" fmla="*/ 3836679 h 4384865"/>
                <a:gd name="connsiteX124" fmla="*/ 3507012 w 4215960"/>
                <a:gd name="connsiteY124" fmla="*/ 3806517 h 4384865"/>
                <a:gd name="connsiteX125" fmla="*/ 3540349 w 4215960"/>
                <a:gd name="connsiteY125" fmla="*/ 3796992 h 4384865"/>
                <a:gd name="connsiteX126" fmla="*/ 3518124 w 4215960"/>
                <a:gd name="connsiteY126" fmla="*/ 3760479 h 4384865"/>
                <a:gd name="connsiteX127" fmla="*/ 3556225 w 4215960"/>
                <a:gd name="connsiteY127" fmla="*/ 3755718 h 4384865"/>
                <a:gd name="connsiteX128" fmla="*/ 3562574 w 4215960"/>
                <a:gd name="connsiteY128" fmla="*/ 3722379 h 4384865"/>
                <a:gd name="connsiteX129" fmla="*/ 3624488 w 4215960"/>
                <a:gd name="connsiteY129" fmla="*/ 3731906 h 4384865"/>
                <a:gd name="connsiteX130" fmla="*/ 3657601 w 4215960"/>
                <a:gd name="connsiteY130" fmla="*/ 3747098 h 4384865"/>
                <a:gd name="connsiteX131" fmla="*/ 3623808 w 4215960"/>
                <a:gd name="connsiteY131" fmla="*/ 3788146 h 4384865"/>
                <a:gd name="connsiteX132" fmla="*/ 3662816 w 4215960"/>
                <a:gd name="connsiteY132" fmla="*/ 3895642 h 4384865"/>
                <a:gd name="connsiteX133" fmla="*/ 3715203 w 4215960"/>
                <a:gd name="connsiteY133" fmla="*/ 3926940 h 4384865"/>
                <a:gd name="connsiteX134" fmla="*/ 3767137 w 4215960"/>
                <a:gd name="connsiteY134" fmla="*/ 3884758 h 4384865"/>
                <a:gd name="connsiteX135" fmla="*/ 3852862 w 4215960"/>
                <a:gd name="connsiteY135" fmla="*/ 3836225 h 4384865"/>
                <a:gd name="connsiteX136" fmla="*/ 3835626 w 4215960"/>
                <a:gd name="connsiteY136" fmla="*/ 3747324 h 4384865"/>
                <a:gd name="connsiteX137" fmla="*/ 3912960 w 4215960"/>
                <a:gd name="connsiteY137" fmla="*/ 3614655 h 4384865"/>
                <a:gd name="connsiteX138" fmla="*/ 4205514 w 4215960"/>
                <a:gd name="connsiteY138" fmla="*/ 3281507 h 4384865"/>
                <a:gd name="connsiteX139" fmla="*/ 4124097 w 4215960"/>
                <a:gd name="connsiteY139" fmla="*/ 3272435 h 4384865"/>
                <a:gd name="connsiteX140" fmla="*/ 4128634 w 4215960"/>
                <a:gd name="connsiteY140" fmla="*/ 3180587 h 4384865"/>
                <a:gd name="connsiteX141" fmla="*/ 4079647 w 4215960"/>
                <a:gd name="connsiteY141" fmla="*/ 3155415 h 4384865"/>
                <a:gd name="connsiteX142" fmla="*/ 3995510 w 4215960"/>
                <a:gd name="connsiteY142" fmla="*/ 3186937 h 4384865"/>
                <a:gd name="connsiteX143" fmla="*/ 3958771 w 4215960"/>
                <a:gd name="connsiteY143" fmla="*/ 3150652 h 4384865"/>
                <a:gd name="connsiteX144" fmla="*/ 4003448 w 4215960"/>
                <a:gd name="connsiteY144" fmla="*/ 3127747 h 4384865"/>
                <a:gd name="connsiteX145" fmla="*/ 3874181 w 4215960"/>
                <a:gd name="connsiteY145" fmla="*/ 2914568 h 4384865"/>
                <a:gd name="connsiteX146" fmla="*/ 3889147 w 4215960"/>
                <a:gd name="connsiteY146" fmla="*/ 2884405 h 4384865"/>
                <a:gd name="connsiteX147" fmla="*/ 3865562 w 4215960"/>
                <a:gd name="connsiteY147" fmla="*/ 2768745 h 4384865"/>
                <a:gd name="connsiteX148" fmla="*/ 3706813 w 4215960"/>
                <a:gd name="connsiteY148" fmla="*/ 2757859 h 4384865"/>
                <a:gd name="connsiteX149" fmla="*/ 3673475 w 4215960"/>
                <a:gd name="connsiteY149" fmla="*/ 2806617 h 4384865"/>
                <a:gd name="connsiteX150" fmla="*/ 3584575 w 4215960"/>
                <a:gd name="connsiteY150" fmla="*/ 2821133 h 4384865"/>
                <a:gd name="connsiteX151" fmla="*/ 3590925 w 4215960"/>
                <a:gd name="connsiteY151" fmla="*/ 2799134 h 4384865"/>
                <a:gd name="connsiteX152" fmla="*/ 3537403 w 4215960"/>
                <a:gd name="connsiteY152" fmla="*/ 2783033 h 4384865"/>
                <a:gd name="connsiteX153" fmla="*/ 3512684 w 4215960"/>
                <a:gd name="connsiteY153" fmla="*/ 2617932 h 4384865"/>
                <a:gd name="connsiteX154" fmla="*/ 3232377 w 4215960"/>
                <a:gd name="connsiteY154" fmla="*/ 2551257 h 4384865"/>
                <a:gd name="connsiteX155" fmla="*/ 3096078 w 4215960"/>
                <a:gd name="connsiteY155" fmla="*/ 2594573 h 4384865"/>
                <a:gd name="connsiteX156" fmla="*/ 2964089 w 4215960"/>
                <a:gd name="connsiteY156" fmla="*/ 2587089 h 4384865"/>
                <a:gd name="connsiteX157" fmla="*/ 2831646 w 4215960"/>
                <a:gd name="connsiteY157" fmla="*/ 2476191 h 4384865"/>
                <a:gd name="connsiteX158" fmla="*/ 2618468 w 4215960"/>
                <a:gd name="connsiteY158" fmla="*/ 2172978 h 4384865"/>
                <a:gd name="connsiteX159" fmla="*/ 2220006 w 4215960"/>
                <a:gd name="connsiteY159" fmla="*/ 2033505 h 4384865"/>
                <a:gd name="connsiteX160" fmla="*/ 1983468 w 4215960"/>
                <a:gd name="connsiteY160" fmla="*/ 1720541 h 4384865"/>
                <a:gd name="connsiteX161" fmla="*/ 2017259 w 4215960"/>
                <a:gd name="connsiteY161" fmla="*/ 1695595 h 4384865"/>
                <a:gd name="connsiteX162" fmla="*/ 2076903 w 4215960"/>
                <a:gd name="connsiteY162" fmla="*/ 1778598 h 4384865"/>
                <a:gd name="connsiteX163" fmla="*/ 2097087 w 4215960"/>
                <a:gd name="connsiteY163" fmla="*/ 1761135 h 4384865"/>
                <a:gd name="connsiteX164" fmla="*/ 2140177 w 4215960"/>
                <a:gd name="connsiteY164" fmla="*/ 1791979 h 4384865"/>
                <a:gd name="connsiteX165" fmla="*/ 2228850 w 4215960"/>
                <a:gd name="connsiteY165" fmla="*/ 1738230 h 4384865"/>
                <a:gd name="connsiteX166" fmla="*/ 2244952 w 4215960"/>
                <a:gd name="connsiteY166" fmla="*/ 1717820 h 4384865"/>
                <a:gd name="connsiteX167" fmla="*/ 2303235 w 4215960"/>
                <a:gd name="connsiteY167" fmla="*/ 1718046 h 4384865"/>
                <a:gd name="connsiteX168" fmla="*/ 2319338 w 4215960"/>
                <a:gd name="connsiteY168" fmla="*/ 1684936 h 4384865"/>
                <a:gd name="connsiteX169" fmla="*/ 2300514 w 4215960"/>
                <a:gd name="connsiteY169" fmla="*/ 1659309 h 4384865"/>
                <a:gd name="connsiteX170" fmla="*/ 2233386 w 4215960"/>
                <a:gd name="connsiteY170" fmla="*/ 1679266 h 4384865"/>
                <a:gd name="connsiteX171" fmla="*/ 2211614 w 4215960"/>
                <a:gd name="connsiteY171" fmla="*/ 1625745 h 4384865"/>
                <a:gd name="connsiteX172" fmla="*/ 2232932 w 4215960"/>
                <a:gd name="connsiteY172" fmla="*/ 1596035 h 4384865"/>
                <a:gd name="connsiteX173" fmla="*/ 2176462 w 4215960"/>
                <a:gd name="connsiteY173" fmla="*/ 1492621 h 4384865"/>
                <a:gd name="connsiteX174" fmla="*/ 2127931 w 4215960"/>
                <a:gd name="connsiteY174" fmla="*/ 1531402 h 4384865"/>
                <a:gd name="connsiteX175" fmla="*/ 2038576 w 4215960"/>
                <a:gd name="connsiteY175" fmla="*/ 1476746 h 4384865"/>
                <a:gd name="connsiteX176" fmla="*/ 2090510 w 4215960"/>
                <a:gd name="connsiteY176" fmla="*/ 1384217 h 4384865"/>
                <a:gd name="connsiteX177" fmla="*/ 2047648 w 4215960"/>
                <a:gd name="connsiteY177" fmla="*/ 1263114 h 4384865"/>
                <a:gd name="connsiteX178" fmla="*/ 2062389 w 4215960"/>
                <a:gd name="connsiteY178" fmla="*/ 1139062 h 4384865"/>
                <a:gd name="connsiteX179" fmla="*/ 2157639 w 4215960"/>
                <a:gd name="connsiteY179" fmla="*/ 1065357 h 4384865"/>
                <a:gd name="connsiteX180" fmla="*/ 2262868 w 4215960"/>
                <a:gd name="connsiteY180" fmla="*/ 1042905 h 4384865"/>
                <a:gd name="connsiteX181" fmla="*/ 2199821 w 4215960"/>
                <a:gd name="connsiteY181" fmla="*/ 953098 h 4384865"/>
                <a:gd name="connsiteX182" fmla="*/ 2182585 w 4215960"/>
                <a:gd name="connsiteY182" fmla="*/ 997775 h 4384865"/>
                <a:gd name="connsiteX183" fmla="*/ 2139270 w 4215960"/>
                <a:gd name="connsiteY183" fmla="*/ 950604 h 4384865"/>
                <a:gd name="connsiteX184" fmla="*/ 2160588 w 4215960"/>
                <a:gd name="connsiteY184" fmla="*/ 865332 h 4384865"/>
                <a:gd name="connsiteX185" fmla="*/ 2233612 w 4215960"/>
                <a:gd name="connsiteY185" fmla="*/ 768041 h 4384865"/>
                <a:gd name="connsiteX186" fmla="*/ 2216603 w 4215960"/>
                <a:gd name="connsiteY186" fmla="*/ 661452 h 4384865"/>
                <a:gd name="connsiteX187" fmla="*/ 2045381 w 4215960"/>
                <a:gd name="connsiteY187" fmla="*/ 671203 h 4384865"/>
                <a:gd name="connsiteX188" fmla="*/ 2026103 w 4215960"/>
                <a:gd name="connsiteY188" fmla="*/ 713840 h 4384865"/>
                <a:gd name="connsiteX189" fmla="*/ 1993900 w 4215960"/>
                <a:gd name="connsiteY189" fmla="*/ 646257 h 4384865"/>
                <a:gd name="connsiteX190" fmla="*/ 1964190 w 4215960"/>
                <a:gd name="connsiteY190" fmla="*/ 686625 h 4384865"/>
                <a:gd name="connsiteX191" fmla="*/ 1778681 w 4215960"/>
                <a:gd name="connsiteY19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135287 w 4215960"/>
                <a:gd name="connsiteY21" fmla="*/ 574366 h 4384865"/>
                <a:gd name="connsiteX22" fmla="*/ 868587 w 4215960"/>
                <a:gd name="connsiteY22" fmla="*/ 607703 h 4384865"/>
                <a:gd name="connsiteX23" fmla="*/ 362857 w 4215960"/>
                <a:gd name="connsiteY23" fmla="*/ 808862 h 4384865"/>
                <a:gd name="connsiteX24" fmla="*/ 312057 w 4215960"/>
                <a:gd name="connsiteY24" fmla="*/ 823377 h 4384865"/>
                <a:gd name="connsiteX25" fmla="*/ 239485 w 4215960"/>
                <a:gd name="connsiteY25" fmla="*/ 874177 h 4384865"/>
                <a:gd name="connsiteX26" fmla="*/ 210457 w 4215960"/>
                <a:gd name="connsiteY26" fmla="*/ 881434 h 4384865"/>
                <a:gd name="connsiteX27" fmla="*/ 159657 w 4215960"/>
                <a:gd name="connsiteY27" fmla="*/ 910462 h 4384865"/>
                <a:gd name="connsiteX28" fmla="*/ 130628 w 4215960"/>
                <a:gd name="connsiteY28" fmla="*/ 939491 h 4384865"/>
                <a:gd name="connsiteX29" fmla="*/ 108857 w 4215960"/>
                <a:gd name="connsiteY29" fmla="*/ 961262 h 4384865"/>
                <a:gd name="connsiteX30" fmla="*/ 94343 w 4215960"/>
                <a:gd name="connsiteY30" fmla="*/ 975777 h 4384865"/>
                <a:gd name="connsiteX31" fmla="*/ 43543 w 4215960"/>
                <a:gd name="connsiteY31" fmla="*/ 1055605 h 4384865"/>
                <a:gd name="connsiteX32" fmla="*/ 14514 w 4215960"/>
                <a:gd name="connsiteY32" fmla="*/ 1135434 h 4384865"/>
                <a:gd name="connsiteX33" fmla="*/ 0 w 4215960"/>
                <a:gd name="connsiteY33" fmla="*/ 1193491 h 4384865"/>
                <a:gd name="connsiteX34" fmla="*/ 7257 w 4215960"/>
                <a:gd name="connsiteY34" fmla="*/ 2165948 h 4384865"/>
                <a:gd name="connsiteX35" fmla="*/ 29028 w 4215960"/>
                <a:gd name="connsiteY35" fmla="*/ 2267548 h 4384865"/>
                <a:gd name="connsiteX36" fmla="*/ 43543 w 4215960"/>
                <a:gd name="connsiteY36" fmla="*/ 2303834 h 4384865"/>
                <a:gd name="connsiteX37" fmla="*/ 58057 w 4215960"/>
                <a:gd name="connsiteY37" fmla="*/ 2369148 h 4384865"/>
                <a:gd name="connsiteX38" fmla="*/ 79828 w 4215960"/>
                <a:gd name="connsiteY38" fmla="*/ 2419948 h 4384865"/>
                <a:gd name="connsiteX39" fmla="*/ 116114 w 4215960"/>
                <a:gd name="connsiteY39" fmla="*/ 2536062 h 4384865"/>
                <a:gd name="connsiteX40" fmla="*/ 137885 w 4215960"/>
                <a:gd name="connsiteY40" fmla="*/ 2601377 h 4384865"/>
                <a:gd name="connsiteX41" fmla="*/ 145143 w 4215960"/>
                <a:gd name="connsiteY41" fmla="*/ 2623148 h 4384865"/>
                <a:gd name="connsiteX42" fmla="*/ 166914 w 4215960"/>
                <a:gd name="connsiteY42" fmla="*/ 2666691 h 4384865"/>
                <a:gd name="connsiteX43" fmla="*/ 188685 w 4215960"/>
                <a:gd name="connsiteY43" fmla="*/ 2717491 h 4384865"/>
                <a:gd name="connsiteX44" fmla="*/ 195943 w 4215960"/>
                <a:gd name="connsiteY44" fmla="*/ 2746520 h 4384865"/>
                <a:gd name="connsiteX45" fmla="*/ 232228 w 4215960"/>
                <a:gd name="connsiteY45" fmla="*/ 2797320 h 4384865"/>
                <a:gd name="connsiteX46" fmla="*/ 254000 w 4215960"/>
                <a:gd name="connsiteY46" fmla="*/ 2855377 h 4384865"/>
                <a:gd name="connsiteX47" fmla="*/ 275771 w 4215960"/>
                <a:gd name="connsiteY47" fmla="*/ 2877148 h 4384865"/>
                <a:gd name="connsiteX48" fmla="*/ 312057 w 4215960"/>
                <a:gd name="connsiteY48" fmla="*/ 2949720 h 4384865"/>
                <a:gd name="connsiteX49" fmla="*/ 348343 w 4215960"/>
                <a:gd name="connsiteY49" fmla="*/ 3000520 h 4384865"/>
                <a:gd name="connsiteX50" fmla="*/ 355600 w 4215960"/>
                <a:gd name="connsiteY50" fmla="*/ 3022291 h 4384865"/>
                <a:gd name="connsiteX51" fmla="*/ 406400 w 4215960"/>
                <a:gd name="connsiteY51" fmla="*/ 3087605 h 4384865"/>
                <a:gd name="connsiteX52" fmla="*/ 435428 w 4215960"/>
                <a:gd name="connsiteY52" fmla="*/ 3152920 h 4384865"/>
                <a:gd name="connsiteX53" fmla="*/ 457200 w 4215960"/>
                <a:gd name="connsiteY53" fmla="*/ 3181948 h 4384865"/>
                <a:gd name="connsiteX54" fmla="*/ 471714 w 4215960"/>
                <a:gd name="connsiteY54" fmla="*/ 3240005 h 4384865"/>
                <a:gd name="connsiteX55" fmla="*/ 478971 w 4215960"/>
                <a:gd name="connsiteY55" fmla="*/ 3261777 h 4384865"/>
                <a:gd name="connsiteX56" fmla="*/ 486228 w 4215960"/>
                <a:gd name="connsiteY56" fmla="*/ 3290805 h 4384865"/>
                <a:gd name="connsiteX57" fmla="*/ 493485 w 4215960"/>
                <a:gd name="connsiteY57" fmla="*/ 3356120 h 4384865"/>
                <a:gd name="connsiteX58" fmla="*/ 515257 w 4215960"/>
                <a:gd name="connsiteY58" fmla="*/ 3414177 h 4384865"/>
                <a:gd name="connsiteX59" fmla="*/ 544285 w 4215960"/>
                <a:gd name="connsiteY59" fmla="*/ 3457720 h 4384865"/>
                <a:gd name="connsiteX60" fmla="*/ 573314 w 4215960"/>
                <a:gd name="connsiteY60" fmla="*/ 3508520 h 4384865"/>
                <a:gd name="connsiteX61" fmla="*/ 602343 w 4215960"/>
                <a:gd name="connsiteY61" fmla="*/ 3530291 h 4384865"/>
                <a:gd name="connsiteX62" fmla="*/ 645885 w 4215960"/>
                <a:gd name="connsiteY62" fmla="*/ 3573834 h 4384865"/>
                <a:gd name="connsiteX63" fmla="*/ 674914 w 4215960"/>
                <a:gd name="connsiteY63" fmla="*/ 3595605 h 4384865"/>
                <a:gd name="connsiteX64" fmla="*/ 711200 w 4215960"/>
                <a:gd name="connsiteY64" fmla="*/ 3639148 h 4384865"/>
                <a:gd name="connsiteX65" fmla="*/ 740228 w 4215960"/>
                <a:gd name="connsiteY65" fmla="*/ 3660920 h 4384865"/>
                <a:gd name="connsiteX66" fmla="*/ 812800 w 4215960"/>
                <a:gd name="connsiteY66" fmla="*/ 3726234 h 4384865"/>
                <a:gd name="connsiteX67" fmla="*/ 849085 w 4215960"/>
                <a:gd name="connsiteY67" fmla="*/ 3769777 h 4384865"/>
                <a:gd name="connsiteX68" fmla="*/ 870857 w 4215960"/>
                <a:gd name="connsiteY68" fmla="*/ 3784291 h 4384865"/>
                <a:gd name="connsiteX69" fmla="*/ 907143 w 4215960"/>
                <a:gd name="connsiteY69" fmla="*/ 3827834 h 4384865"/>
                <a:gd name="connsiteX70" fmla="*/ 936171 w 4215960"/>
                <a:gd name="connsiteY70" fmla="*/ 3849605 h 4384865"/>
                <a:gd name="connsiteX71" fmla="*/ 1030514 w 4215960"/>
                <a:gd name="connsiteY71" fmla="*/ 3893148 h 4384865"/>
                <a:gd name="connsiteX72" fmla="*/ 1480457 w 4215960"/>
                <a:gd name="connsiteY72" fmla="*/ 3878634 h 4384865"/>
                <a:gd name="connsiteX73" fmla="*/ 1531257 w 4215960"/>
                <a:gd name="connsiteY73" fmla="*/ 3864120 h 4384865"/>
                <a:gd name="connsiteX74" fmla="*/ 1618343 w 4215960"/>
                <a:gd name="connsiteY74" fmla="*/ 3856862 h 4384865"/>
                <a:gd name="connsiteX75" fmla="*/ 1698171 w 4215960"/>
                <a:gd name="connsiteY75" fmla="*/ 3842348 h 4384865"/>
                <a:gd name="connsiteX76" fmla="*/ 1756228 w 4215960"/>
                <a:gd name="connsiteY76" fmla="*/ 3835091 h 4384865"/>
                <a:gd name="connsiteX77" fmla="*/ 1785257 w 4215960"/>
                <a:gd name="connsiteY77" fmla="*/ 3820577 h 4384865"/>
                <a:gd name="connsiteX78" fmla="*/ 1850571 w 4215960"/>
                <a:gd name="connsiteY78" fmla="*/ 3798805 h 4384865"/>
                <a:gd name="connsiteX79" fmla="*/ 1886857 w 4215960"/>
                <a:gd name="connsiteY79" fmla="*/ 3784291 h 4384865"/>
                <a:gd name="connsiteX80" fmla="*/ 1988457 w 4215960"/>
                <a:gd name="connsiteY80" fmla="*/ 3769777 h 4384865"/>
                <a:gd name="connsiteX81" fmla="*/ 2017485 w 4215960"/>
                <a:gd name="connsiteY81" fmla="*/ 3762520 h 4384865"/>
                <a:gd name="connsiteX82" fmla="*/ 2637971 w 4215960"/>
                <a:gd name="connsiteY82" fmla="*/ 4109274 h 4384865"/>
                <a:gd name="connsiteX83" fmla="*/ 2724375 w 4215960"/>
                <a:gd name="connsiteY83" fmla="*/ 4295464 h 4384865"/>
                <a:gd name="connsiteX84" fmla="*/ 2784700 w 4215960"/>
                <a:gd name="connsiteY84" fmla="*/ 4354202 h 4384865"/>
                <a:gd name="connsiteX85" fmla="*/ 2795812 w 4215960"/>
                <a:gd name="connsiteY85" fmla="*/ 4324039 h 4384865"/>
                <a:gd name="connsiteX86" fmla="*/ 2841850 w 4215960"/>
                <a:gd name="connsiteY86" fmla="*/ 4297051 h 4384865"/>
                <a:gd name="connsiteX87" fmla="*/ 2892650 w 4215960"/>
                <a:gd name="connsiteY87" fmla="*/ 4370077 h 4384865"/>
                <a:gd name="connsiteX88" fmla="*/ 2941863 w 4215960"/>
                <a:gd name="connsiteY88" fmla="*/ 4373252 h 4384865"/>
                <a:gd name="connsiteX89" fmla="*/ 2897412 w 4215960"/>
                <a:gd name="connsiteY89" fmla="*/ 4279590 h 4384865"/>
                <a:gd name="connsiteX90" fmla="*/ 2854550 w 4215960"/>
                <a:gd name="connsiteY90" fmla="*/ 4211327 h 4384865"/>
                <a:gd name="connsiteX91" fmla="*/ 2897413 w 4215960"/>
                <a:gd name="connsiteY91" fmla="*/ 4195451 h 4384865"/>
                <a:gd name="connsiteX92" fmla="*/ 2878362 w 4215960"/>
                <a:gd name="connsiteY92" fmla="*/ 4154177 h 4384865"/>
                <a:gd name="connsiteX93" fmla="*/ 2930750 w 4215960"/>
                <a:gd name="connsiteY93" fmla="*/ 4163702 h 4384865"/>
                <a:gd name="connsiteX94" fmla="*/ 2910113 w 4215960"/>
                <a:gd name="connsiteY94" fmla="*/ 4130364 h 4384865"/>
                <a:gd name="connsiteX95" fmla="*/ 2931432 w 4215960"/>
                <a:gd name="connsiteY95" fmla="*/ 4113810 h 4384865"/>
                <a:gd name="connsiteX96" fmla="*/ 3052535 w 4215960"/>
                <a:gd name="connsiteY96" fmla="*/ 4199083 h 4384865"/>
                <a:gd name="connsiteX97" fmla="*/ 3087912 w 4215960"/>
                <a:gd name="connsiteY97" fmla="*/ 4185926 h 4384865"/>
                <a:gd name="connsiteX98" fmla="*/ 3140299 w 4215960"/>
                <a:gd name="connsiteY98" fmla="*/ 4251015 h 4384865"/>
                <a:gd name="connsiteX99" fmla="*/ 3160937 w 4215960"/>
                <a:gd name="connsiteY99" fmla="*/ 4309752 h 4384865"/>
                <a:gd name="connsiteX100" fmla="*/ 3268887 w 4215960"/>
                <a:gd name="connsiteY100" fmla="*/ 4328801 h 4384865"/>
                <a:gd name="connsiteX101" fmla="*/ 3208563 w 4215960"/>
                <a:gd name="connsiteY101" fmla="*/ 4262126 h 4384865"/>
                <a:gd name="connsiteX102" fmla="*/ 3205387 w 4215960"/>
                <a:gd name="connsiteY102" fmla="*/ 4193864 h 4384865"/>
                <a:gd name="connsiteX103" fmla="*/ 3259362 w 4215960"/>
                <a:gd name="connsiteY103" fmla="*/ 4249427 h 4384865"/>
                <a:gd name="connsiteX104" fmla="*/ 3308575 w 4215960"/>
                <a:gd name="connsiteY104" fmla="*/ 4254189 h 4384865"/>
                <a:gd name="connsiteX105" fmla="*/ 3302225 w 4215960"/>
                <a:gd name="connsiteY105" fmla="*/ 4204977 h 4384865"/>
                <a:gd name="connsiteX106" fmla="*/ 3362550 w 4215960"/>
                <a:gd name="connsiteY106" fmla="*/ 4209739 h 4384865"/>
                <a:gd name="connsiteX107" fmla="*/ 3424462 w 4215960"/>
                <a:gd name="connsiteY107" fmla="*/ 4252601 h 4384865"/>
                <a:gd name="connsiteX108" fmla="*/ 3456212 w 4215960"/>
                <a:gd name="connsiteY108" fmla="*/ 4239902 h 4384865"/>
                <a:gd name="connsiteX109" fmla="*/ 3449863 w 4215960"/>
                <a:gd name="connsiteY109" fmla="*/ 4204977 h 4384865"/>
                <a:gd name="connsiteX110" fmla="*/ 3491138 w 4215960"/>
                <a:gd name="connsiteY110" fmla="*/ 4181165 h 4384865"/>
                <a:gd name="connsiteX111" fmla="*/ 3575275 w 4215960"/>
                <a:gd name="connsiteY111" fmla="*/ 4238315 h 4384865"/>
                <a:gd name="connsiteX112" fmla="*/ 3592738 w 4215960"/>
                <a:gd name="connsiteY112" fmla="*/ 4136717 h 4384865"/>
                <a:gd name="connsiteX113" fmla="*/ 3567338 w 4215960"/>
                <a:gd name="connsiteY113" fmla="*/ 4114491 h 4384865"/>
                <a:gd name="connsiteX114" fmla="*/ 3494312 w 4215960"/>
                <a:gd name="connsiteY114" fmla="*/ 4071628 h 4384865"/>
                <a:gd name="connsiteX115" fmla="*/ 3516537 w 4215960"/>
                <a:gd name="connsiteY115" fmla="*/ 4046229 h 4384865"/>
                <a:gd name="connsiteX116" fmla="*/ 3537175 w 4215960"/>
                <a:gd name="connsiteY116" fmla="*/ 4024003 h 4384865"/>
                <a:gd name="connsiteX117" fmla="*/ 3591150 w 4215960"/>
                <a:gd name="connsiteY117" fmla="*/ 4055754 h 4384865"/>
                <a:gd name="connsiteX118" fmla="*/ 3597500 w 4215960"/>
                <a:gd name="connsiteY118" fmla="*/ 4011304 h 4384865"/>
                <a:gd name="connsiteX119" fmla="*/ 3541937 w 4215960"/>
                <a:gd name="connsiteY119" fmla="*/ 3987491 h 4384865"/>
                <a:gd name="connsiteX120" fmla="*/ 3540350 w 4215960"/>
                <a:gd name="connsiteY120" fmla="*/ 3977967 h 4384865"/>
                <a:gd name="connsiteX121" fmla="*/ 3527649 w 4215960"/>
                <a:gd name="connsiteY121" fmla="*/ 3939868 h 4384865"/>
                <a:gd name="connsiteX122" fmla="*/ 3533999 w 4215960"/>
                <a:gd name="connsiteY122" fmla="*/ 3892242 h 4384865"/>
                <a:gd name="connsiteX123" fmla="*/ 3545112 w 4215960"/>
                <a:gd name="connsiteY123" fmla="*/ 3836679 h 4384865"/>
                <a:gd name="connsiteX124" fmla="*/ 3507012 w 4215960"/>
                <a:gd name="connsiteY124" fmla="*/ 3806517 h 4384865"/>
                <a:gd name="connsiteX125" fmla="*/ 3540349 w 4215960"/>
                <a:gd name="connsiteY125" fmla="*/ 3796992 h 4384865"/>
                <a:gd name="connsiteX126" fmla="*/ 3518124 w 4215960"/>
                <a:gd name="connsiteY126" fmla="*/ 3760479 h 4384865"/>
                <a:gd name="connsiteX127" fmla="*/ 3556225 w 4215960"/>
                <a:gd name="connsiteY127" fmla="*/ 3755718 h 4384865"/>
                <a:gd name="connsiteX128" fmla="*/ 3562574 w 4215960"/>
                <a:gd name="connsiteY128" fmla="*/ 3722379 h 4384865"/>
                <a:gd name="connsiteX129" fmla="*/ 3624488 w 4215960"/>
                <a:gd name="connsiteY129" fmla="*/ 3731906 h 4384865"/>
                <a:gd name="connsiteX130" fmla="*/ 3657601 w 4215960"/>
                <a:gd name="connsiteY130" fmla="*/ 3747098 h 4384865"/>
                <a:gd name="connsiteX131" fmla="*/ 3623808 w 4215960"/>
                <a:gd name="connsiteY131" fmla="*/ 3788146 h 4384865"/>
                <a:gd name="connsiteX132" fmla="*/ 3662816 w 4215960"/>
                <a:gd name="connsiteY132" fmla="*/ 3895642 h 4384865"/>
                <a:gd name="connsiteX133" fmla="*/ 3715203 w 4215960"/>
                <a:gd name="connsiteY133" fmla="*/ 3926940 h 4384865"/>
                <a:gd name="connsiteX134" fmla="*/ 3767137 w 4215960"/>
                <a:gd name="connsiteY134" fmla="*/ 3884758 h 4384865"/>
                <a:gd name="connsiteX135" fmla="*/ 3852862 w 4215960"/>
                <a:gd name="connsiteY135" fmla="*/ 3836225 h 4384865"/>
                <a:gd name="connsiteX136" fmla="*/ 3835626 w 4215960"/>
                <a:gd name="connsiteY136" fmla="*/ 3747324 h 4384865"/>
                <a:gd name="connsiteX137" fmla="*/ 3912960 w 4215960"/>
                <a:gd name="connsiteY137" fmla="*/ 3614655 h 4384865"/>
                <a:gd name="connsiteX138" fmla="*/ 4205514 w 4215960"/>
                <a:gd name="connsiteY138" fmla="*/ 3281507 h 4384865"/>
                <a:gd name="connsiteX139" fmla="*/ 4124097 w 4215960"/>
                <a:gd name="connsiteY139" fmla="*/ 3272435 h 4384865"/>
                <a:gd name="connsiteX140" fmla="*/ 4128634 w 4215960"/>
                <a:gd name="connsiteY140" fmla="*/ 3180587 h 4384865"/>
                <a:gd name="connsiteX141" fmla="*/ 4079647 w 4215960"/>
                <a:gd name="connsiteY141" fmla="*/ 3155415 h 4384865"/>
                <a:gd name="connsiteX142" fmla="*/ 3995510 w 4215960"/>
                <a:gd name="connsiteY142" fmla="*/ 3186937 h 4384865"/>
                <a:gd name="connsiteX143" fmla="*/ 3958771 w 4215960"/>
                <a:gd name="connsiteY143" fmla="*/ 3150652 h 4384865"/>
                <a:gd name="connsiteX144" fmla="*/ 4003448 w 4215960"/>
                <a:gd name="connsiteY144" fmla="*/ 3127747 h 4384865"/>
                <a:gd name="connsiteX145" fmla="*/ 3874181 w 4215960"/>
                <a:gd name="connsiteY145" fmla="*/ 2914568 h 4384865"/>
                <a:gd name="connsiteX146" fmla="*/ 3889147 w 4215960"/>
                <a:gd name="connsiteY146" fmla="*/ 2884405 h 4384865"/>
                <a:gd name="connsiteX147" fmla="*/ 3865562 w 4215960"/>
                <a:gd name="connsiteY147" fmla="*/ 2768745 h 4384865"/>
                <a:gd name="connsiteX148" fmla="*/ 3706813 w 4215960"/>
                <a:gd name="connsiteY148" fmla="*/ 2757859 h 4384865"/>
                <a:gd name="connsiteX149" fmla="*/ 3673475 w 4215960"/>
                <a:gd name="connsiteY149" fmla="*/ 2806617 h 4384865"/>
                <a:gd name="connsiteX150" fmla="*/ 3584575 w 4215960"/>
                <a:gd name="connsiteY150" fmla="*/ 2821133 h 4384865"/>
                <a:gd name="connsiteX151" fmla="*/ 3590925 w 4215960"/>
                <a:gd name="connsiteY151" fmla="*/ 2799134 h 4384865"/>
                <a:gd name="connsiteX152" fmla="*/ 3537403 w 4215960"/>
                <a:gd name="connsiteY152" fmla="*/ 2783033 h 4384865"/>
                <a:gd name="connsiteX153" fmla="*/ 3512684 w 4215960"/>
                <a:gd name="connsiteY153" fmla="*/ 2617932 h 4384865"/>
                <a:gd name="connsiteX154" fmla="*/ 3232377 w 4215960"/>
                <a:gd name="connsiteY154" fmla="*/ 2551257 h 4384865"/>
                <a:gd name="connsiteX155" fmla="*/ 3096078 w 4215960"/>
                <a:gd name="connsiteY155" fmla="*/ 2594573 h 4384865"/>
                <a:gd name="connsiteX156" fmla="*/ 2964089 w 4215960"/>
                <a:gd name="connsiteY156" fmla="*/ 2587089 h 4384865"/>
                <a:gd name="connsiteX157" fmla="*/ 2831646 w 4215960"/>
                <a:gd name="connsiteY157" fmla="*/ 2476191 h 4384865"/>
                <a:gd name="connsiteX158" fmla="*/ 2618468 w 4215960"/>
                <a:gd name="connsiteY158" fmla="*/ 2172978 h 4384865"/>
                <a:gd name="connsiteX159" fmla="*/ 2220006 w 4215960"/>
                <a:gd name="connsiteY159" fmla="*/ 2033505 h 4384865"/>
                <a:gd name="connsiteX160" fmla="*/ 1983468 w 4215960"/>
                <a:gd name="connsiteY160" fmla="*/ 1720541 h 4384865"/>
                <a:gd name="connsiteX161" fmla="*/ 2017259 w 4215960"/>
                <a:gd name="connsiteY161" fmla="*/ 1695595 h 4384865"/>
                <a:gd name="connsiteX162" fmla="*/ 2076903 w 4215960"/>
                <a:gd name="connsiteY162" fmla="*/ 1778598 h 4384865"/>
                <a:gd name="connsiteX163" fmla="*/ 2097087 w 4215960"/>
                <a:gd name="connsiteY163" fmla="*/ 1761135 h 4384865"/>
                <a:gd name="connsiteX164" fmla="*/ 2140177 w 4215960"/>
                <a:gd name="connsiteY164" fmla="*/ 1791979 h 4384865"/>
                <a:gd name="connsiteX165" fmla="*/ 2228850 w 4215960"/>
                <a:gd name="connsiteY165" fmla="*/ 1738230 h 4384865"/>
                <a:gd name="connsiteX166" fmla="*/ 2244952 w 4215960"/>
                <a:gd name="connsiteY166" fmla="*/ 1717820 h 4384865"/>
                <a:gd name="connsiteX167" fmla="*/ 2303235 w 4215960"/>
                <a:gd name="connsiteY167" fmla="*/ 1718046 h 4384865"/>
                <a:gd name="connsiteX168" fmla="*/ 2319338 w 4215960"/>
                <a:gd name="connsiteY168" fmla="*/ 1684936 h 4384865"/>
                <a:gd name="connsiteX169" fmla="*/ 2300514 w 4215960"/>
                <a:gd name="connsiteY169" fmla="*/ 1659309 h 4384865"/>
                <a:gd name="connsiteX170" fmla="*/ 2233386 w 4215960"/>
                <a:gd name="connsiteY170" fmla="*/ 1679266 h 4384865"/>
                <a:gd name="connsiteX171" fmla="*/ 2211614 w 4215960"/>
                <a:gd name="connsiteY171" fmla="*/ 1625745 h 4384865"/>
                <a:gd name="connsiteX172" fmla="*/ 2232932 w 4215960"/>
                <a:gd name="connsiteY172" fmla="*/ 1596035 h 4384865"/>
                <a:gd name="connsiteX173" fmla="*/ 2176462 w 4215960"/>
                <a:gd name="connsiteY173" fmla="*/ 1492621 h 4384865"/>
                <a:gd name="connsiteX174" fmla="*/ 2127931 w 4215960"/>
                <a:gd name="connsiteY174" fmla="*/ 1531402 h 4384865"/>
                <a:gd name="connsiteX175" fmla="*/ 2038576 w 4215960"/>
                <a:gd name="connsiteY175" fmla="*/ 1476746 h 4384865"/>
                <a:gd name="connsiteX176" fmla="*/ 2090510 w 4215960"/>
                <a:gd name="connsiteY176" fmla="*/ 1384217 h 4384865"/>
                <a:gd name="connsiteX177" fmla="*/ 2047648 w 4215960"/>
                <a:gd name="connsiteY177" fmla="*/ 1263114 h 4384865"/>
                <a:gd name="connsiteX178" fmla="*/ 2062389 w 4215960"/>
                <a:gd name="connsiteY178" fmla="*/ 1139062 h 4384865"/>
                <a:gd name="connsiteX179" fmla="*/ 2157639 w 4215960"/>
                <a:gd name="connsiteY179" fmla="*/ 1065357 h 4384865"/>
                <a:gd name="connsiteX180" fmla="*/ 2262868 w 4215960"/>
                <a:gd name="connsiteY180" fmla="*/ 1042905 h 4384865"/>
                <a:gd name="connsiteX181" fmla="*/ 2199821 w 4215960"/>
                <a:gd name="connsiteY181" fmla="*/ 953098 h 4384865"/>
                <a:gd name="connsiteX182" fmla="*/ 2182585 w 4215960"/>
                <a:gd name="connsiteY182" fmla="*/ 997775 h 4384865"/>
                <a:gd name="connsiteX183" fmla="*/ 2139270 w 4215960"/>
                <a:gd name="connsiteY183" fmla="*/ 950604 h 4384865"/>
                <a:gd name="connsiteX184" fmla="*/ 2160588 w 4215960"/>
                <a:gd name="connsiteY184" fmla="*/ 865332 h 4384865"/>
                <a:gd name="connsiteX185" fmla="*/ 2233612 w 4215960"/>
                <a:gd name="connsiteY185" fmla="*/ 768041 h 4384865"/>
                <a:gd name="connsiteX186" fmla="*/ 2216603 w 4215960"/>
                <a:gd name="connsiteY186" fmla="*/ 661452 h 4384865"/>
                <a:gd name="connsiteX187" fmla="*/ 2045381 w 4215960"/>
                <a:gd name="connsiteY187" fmla="*/ 671203 h 4384865"/>
                <a:gd name="connsiteX188" fmla="*/ 2026103 w 4215960"/>
                <a:gd name="connsiteY188" fmla="*/ 713840 h 4384865"/>
                <a:gd name="connsiteX189" fmla="*/ 1993900 w 4215960"/>
                <a:gd name="connsiteY189" fmla="*/ 646257 h 4384865"/>
                <a:gd name="connsiteX190" fmla="*/ 1964190 w 4215960"/>
                <a:gd name="connsiteY190" fmla="*/ 686625 h 4384865"/>
                <a:gd name="connsiteX191" fmla="*/ 1778681 w 4215960"/>
                <a:gd name="connsiteY19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62262 w 4215960"/>
                <a:gd name="connsiteY21" fmla="*/ 266395 h 4384865"/>
                <a:gd name="connsiteX22" fmla="*/ 1135287 w 4215960"/>
                <a:gd name="connsiteY22" fmla="*/ 574366 h 4384865"/>
                <a:gd name="connsiteX23" fmla="*/ 868587 w 4215960"/>
                <a:gd name="connsiteY23" fmla="*/ 607703 h 4384865"/>
                <a:gd name="connsiteX24" fmla="*/ 362857 w 4215960"/>
                <a:gd name="connsiteY24" fmla="*/ 808862 h 4384865"/>
                <a:gd name="connsiteX25" fmla="*/ 312057 w 4215960"/>
                <a:gd name="connsiteY25" fmla="*/ 823377 h 4384865"/>
                <a:gd name="connsiteX26" fmla="*/ 239485 w 4215960"/>
                <a:gd name="connsiteY26" fmla="*/ 874177 h 4384865"/>
                <a:gd name="connsiteX27" fmla="*/ 210457 w 4215960"/>
                <a:gd name="connsiteY27" fmla="*/ 881434 h 4384865"/>
                <a:gd name="connsiteX28" fmla="*/ 159657 w 4215960"/>
                <a:gd name="connsiteY28" fmla="*/ 910462 h 4384865"/>
                <a:gd name="connsiteX29" fmla="*/ 130628 w 4215960"/>
                <a:gd name="connsiteY29" fmla="*/ 939491 h 4384865"/>
                <a:gd name="connsiteX30" fmla="*/ 108857 w 4215960"/>
                <a:gd name="connsiteY30" fmla="*/ 961262 h 4384865"/>
                <a:gd name="connsiteX31" fmla="*/ 94343 w 4215960"/>
                <a:gd name="connsiteY31" fmla="*/ 975777 h 4384865"/>
                <a:gd name="connsiteX32" fmla="*/ 43543 w 4215960"/>
                <a:gd name="connsiteY32" fmla="*/ 1055605 h 4384865"/>
                <a:gd name="connsiteX33" fmla="*/ 14514 w 4215960"/>
                <a:gd name="connsiteY33" fmla="*/ 1135434 h 4384865"/>
                <a:gd name="connsiteX34" fmla="*/ 0 w 4215960"/>
                <a:gd name="connsiteY34" fmla="*/ 1193491 h 4384865"/>
                <a:gd name="connsiteX35" fmla="*/ 7257 w 4215960"/>
                <a:gd name="connsiteY35" fmla="*/ 2165948 h 4384865"/>
                <a:gd name="connsiteX36" fmla="*/ 29028 w 4215960"/>
                <a:gd name="connsiteY36" fmla="*/ 2267548 h 4384865"/>
                <a:gd name="connsiteX37" fmla="*/ 43543 w 4215960"/>
                <a:gd name="connsiteY37" fmla="*/ 2303834 h 4384865"/>
                <a:gd name="connsiteX38" fmla="*/ 58057 w 4215960"/>
                <a:gd name="connsiteY38" fmla="*/ 2369148 h 4384865"/>
                <a:gd name="connsiteX39" fmla="*/ 79828 w 4215960"/>
                <a:gd name="connsiteY39" fmla="*/ 2419948 h 4384865"/>
                <a:gd name="connsiteX40" fmla="*/ 116114 w 4215960"/>
                <a:gd name="connsiteY40" fmla="*/ 2536062 h 4384865"/>
                <a:gd name="connsiteX41" fmla="*/ 137885 w 4215960"/>
                <a:gd name="connsiteY41" fmla="*/ 2601377 h 4384865"/>
                <a:gd name="connsiteX42" fmla="*/ 145143 w 4215960"/>
                <a:gd name="connsiteY42" fmla="*/ 2623148 h 4384865"/>
                <a:gd name="connsiteX43" fmla="*/ 166914 w 4215960"/>
                <a:gd name="connsiteY43" fmla="*/ 2666691 h 4384865"/>
                <a:gd name="connsiteX44" fmla="*/ 188685 w 4215960"/>
                <a:gd name="connsiteY44" fmla="*/ 2717491 h 4384865"/>
                <a:gd name="connsiteX45" fmla="*/ 195943 w 4215960"/>
                <a:gd name="connsiteY45" fmla="*/ 2746520 h 4384865"/>
                <a:gd name="connsiteX46" fmla="*/ 232228 w 4215960"/>
                <a:gd name="connsiteY46" fmla="*/ 2797320 h 4384865"/>
                <a:gd name="connsiteX47" fmla="*/ 254000 w 4215960"/>
                <a:gd name="connsiteY47" fmla="*/ 2855377 h 4384865"/>
                <a:gd name="connsiteX48" fmla="*/ 275771 w 4215960"/>
                <a:gd name="connsiteY48" fmla="*/ 2877148 h 4384865"/>
                <a:gd name="connsiteX49" fmla="*/ 312057 w 4215960"/>
                <a:gd name="connsiteY49" fmla="*/ 2949720 h 4384865"/>
                <a:gd name="connsiteX50" fmla="*/ 348343 w 4215960"/>
                <a:gd name="connsiteY50" fmla="*/ 3000520 h 4384865"/>
                <a:gd name="connsiteX51" fmla="*/ 355600 w 4215960"/>
                <a:gd name="connsiteY51" fmla="*/ 3022291 h 4384865"/>
                <a:gd name="connsiteX52" fmla="*/ 406400 w 4215960"/>
                <a:gd name="connsiteY52" fmla="*/ 3087605 h 4384865"/>
                <a:gd name="connsiteX53" fmla="*/ 435428 w 4215960"/>
                <a:gd name="connsiteY53" fmla="*/ 3152920 h 4384865"/>
                <a:gd name="connsiteX54" fmla="*/ 457200 w 4215960"/>
                <a:gd name="connsiteY54" fmla="*/ 3181948 h 4384865"/>
                <a:gd name="connsiteX55" fmla="*/ 471714 w 4215960"/>
                <a:gd name="connsiteY55" fmla="*/ 3240005 h 4384865"/>
                <a:gd name="connsiteX56" fmla="*/ 478971 w 4215960"/>
                <a:gd name="connsiteY56" fmla="*/ 3261777 h 4384865"/>
                <a:gd name="connsiteX57" fmla="*/ 486228 w 4215960"/>
                <a:gd name="connsiteY57" fmla="*/ 3290805 h 4384865"/>
                <a:gd name="connsiteX58" fmla="*/ 493485 w 4215960"/>
                <a:gd name="connsiteY58" fmla="*/ 3356120 h 4384865"/>
                <a:gd name="connsiteX59" fmla="*/ 515257 w 4215960"/>
                <a:gd name="connsiteY59" fmla="*/ 3414177 h 4384865"/>
                <a:gd name="connsiteX60" fmla="*/ 544285 w 4215960"/>
                <a:gd name="connsiteY60" fmla="*/ 3457720 h 4384865"/>
                <a:gd name="connsiteX61" fmla="*/ 573314 w 4215960"/>
                <a:gd name="connsiteY61" fmla="*/ 3508520 h 4384865"/>
                <a:gd name="connsiteX62" fmla="*/ 602343 w 4215960"/>
                <a:gd name="connsiteY62" fmla="*/ 3530291 h 4384865"/>
                <a:gd name="connsiteX63" fmla="*/ 645885 w 4215960"/>
                <a:gd name="connsiteY63" fmla="*/ 3573834 h 4384865"/>
                <a:gd name="connsiteX64" fmla="*/ 674914 w 4215960"/>
                <a:gd name="connsiteY64" fmla="*/ 3595605 h 4384865"/>
                <a:gd name="connsiteX65" fmla="*/ 711200 w 4215960"/>
                <a:gd name="connsiteY65" fmla="*/ 3639148 h 4384865"/>
                <a:gd name="connsiteX66" fmla="*/ 740228 w 4215960"/>
                <a:gd name="connsiteY66" fmla="*/ 3660920 h 4384865"/>
                <a:gd name="connsiteX67" fmla="*/ 812800 w 4215960"/>
                <a:gd name="connsiteY67" fmla="*/ 3726234 h 4384865"/>
                <a:gd name="connsiteX68" fmla="*/ 849085 w 4215960"/>
                <a:gd name="connsiteY68" fmla="*/ 3769777 h 4384865"/>
                <a:gd name="connsiteX69" fmla="*/ 870857 w 4215960"/>
                <a:gd name="connsiteY69" fmla="*/ 3784291 h 4384865"/>
                <a:gd name="connsiteX70" fmla="*/ 907143 w 4215960"/>
                <a:gd name="connsiteY70" fmla="*/ 3827834 h 4384865"/>
                <a:gd name="connsiteX71" fmla="*/ 936171 w 4215960"/>
                <a:gd name="connsiteY71" fmla="*/ 3849605 h 4384865"/>
                <a:gd name="connsiteX72" fmla="*/ 1030514 w 4215960"/>
                <a:gd name="connsiteY72" fmla="*/ 3893148 h 4384865"/>
                <a:gd name="connsiteX73" fmla="*/ 1480457 w 4215960"/>
                <a:gd name="connsiteY73" fmla="*/ 3878634 h 4384865"/>
                <a:gd name="connsiteX74" fmla="*/ 1531257 w 4215960"/>
                <a:gd name="connsiteY74" fmla="*/ 3864120 h 4384865"/>
                <a:gd name="connsiteX75" fmla="*/ 1618343 w 4215960"/>
                <a:gd name="connsiteY75" fmla="*/ 3856862 h 4384865"/>
                <a:gd name="connsiteX76" fmla="*/ 1698171 w 4215960"/>
                <a:gd name="connsiteY76" fmla="*/ 3842348 h 4384865"/>
                <a:gd name="connsiteX77" fmla="*/ 1756228 w 4215960"/>
                <a:gd name="connsiteY77" fmla="*/ 3835091 h 4384865"/>
                <a:gd name="connsiteX78" fmla="*/ 1785257 w 4215960"/>
                <a:gd name="connsiteY78" fmla="*/ 3820577 h 4384865"/>
                <a:gd name="connsiteX79" fmla="*/ 1850571 w 4215960"/>
                <a:gd name="connsiteY79" fmla="*/ 3798805 h 4384865"/>
                <a:gd name="connsiteX80" fmla="*/ 1886857 w 4215960"/>
                <a:gd name="connsiteY80" fmla="*/ 3784291 h 4384865"/>
                <a:gd name="connsiteX81" fmla="*/ 1988457 w 4215960"/>
                <a:gd name="connsiteY81" fmla="*/ 3769777 h 4384865"/>
                <a:gd name="connsiteX82" fmla="*/ 2017485 w 4215960"/>
                <a:gd name="connsiteY82" fmla="*/ 3762520 h 4384865"/>
                <a:gd name="connsiteX83" fmla="*/ 2637971 w 4215960"/>
                <a:gd name="connsiteY83" fmla="*/ 4109274 h 4384865"/>
                <a:gd name="connsiteX84" fmla="*/ 2724375 w 4215960"/>
                <a:gd name="connsiteY84" fmla="*/ 4295464 h 4384865"/>
                <a:gd name="connsiteX85" fmla="*/ 2784700 w 4215960"/>
                <a:gd name="connsiteY85" fmla="*/ 4354202 h 4384865"/>
                <a:gd name="connsiteX86" fmla="*/ 2795812 w 4215960"/>
                <a:gd name="connsiteY86" fmla="*/ 4324039 h 4384865"/>
                <a:gd name="connsiteX87" fmla="*/ 2841850 w 4215960"/>
                <a:gd name="connsiteY87" fmla="*/ 4297051 h 4384865"/>
                <a:gd name="connsiteX88" fmla="*/ 2892650 w 4215960"/>
                <a:gd name="connsiteY88" fmla="*/ 4370077 h 4384865"/>
                <a:gd name="connsiteX89" fmla="*/ 2941863 w 4215960"/>
                <a:gd name="connsiteY89" fmla="*/ 4373252 h 4384865"/>
                <a:gd name="connsiteX90" fmla="*/ 2897412 w 4215960"/>
                <a:gd name="connsiteY90" fmla="*/ 4279590 h 4384865"/>
                <a:gd name="connsiteX91" fmla="*/ 2854550 w 4215960"/>
                <a:gd name="connsiteY91" fmla="*/ 4211327 h 4384865"/>
                <a:gd name="connsiteX92" fmla="*/ 2897413 w 4215960"/>
                <a:gd name="connsiteY92" fmla="*/ 4195451 h 4384865"/>
                <a:gd name="connsiteX93" fmla="*/ 2878362 w 4215960"/>
                <a:gd name="connsiteY93" fmla="*/ 4154177 h 4384865"/>
                <a:gd name="connsiteX94" fmla="*/ 2930750 w 4215960"/>
                <a:gd name="connsiteY94" fmla="*/ 4163702 h 4384865"/>
                <a:gd name="connsiteX95" fmla="*/ 2910113 w 4215960"/>
                <a:gd name="connsiteY95" fmla="*/ 4130364 h 4384865"/>
                <a:gd name="connsiteX96" fmla="*/ 2931432 w 4215960"/>
                <a:gd name="connsiteY96" fmla="*/ 4113810 h 4384865"/>
                <a:gd name="connsiteX97" fmla="*/ 3052535 w 4215960"/>
                <a:gd name="connsiteY97" fmla="*/ 4199083 h 4384865"/>
                <a:gd name="connsiteX98" fmla="*/ 3087912 w 4215960"/>
                <a:gd name="connsiteY98" fmla="*/ 4185926 h 4384865"/>
                <a:gd name="connsiteX99" fmla="*/ 3140299 w 4215960"/>
                <a:gd name="connsiteY99" fmla="*/ 4251015 h 4384865"/>
                <a:gd name="connsiteX100" fmla="*/ 3160937 w 4215960"/>
                <a:gd name="connsiteY100" fmla="*/ 4309752 h 4384865"/>
                <a:gd name="connsiteX101" fmla="*/ 3268887 w 4215960"/>
                <a:gd name="connsiteY101" fmla="*/ 4328801 h 4384865"/>
                <a:gd name="connsiteX102" fmla="*/ 3208563 w 4215960"/>
                <a:gd name="connsiteY102" fmla="*/ 4262126 h 4384865"/>
                <a:gd name="connsiteX103" fmla="*/ 3205387 w 4215960"/>
                <a:gd name="connsiteY103" fmla="*/ 4193864 h 4384865"/>
                <a:gd name="connsiteX104" fmla="*/ 3259362 w 4215960"/>
                <a:gd name="connsiteY104" fmla="*/ 4249427 h 4384865"/>
                <a:gd name="connsiteX105" fmla="*/ 3308575 w 4215960"/>
                <a:gd name="connsiteY105" fmla="*/ 4254189 h 4384865"/>
                <a:gd name="connsiteX106" fmla="*/ 3302225 w 4215960"/>
                <a:gd name="connsiteY106" fmla="*/ 4204977 h 4384865"/>
                <a:gd name="connsiteX107" fmla="*/ 3362550 w 4215960"/>
                <a:gd name="connsiteY107" fmla="*/ 4209739 h 4384865"/>
                <a:gd name="connsiteX108" fmla="*/ 3424462 w 4215960"/>
                <a:gd name="connsiteY108" fmla="*/ 4252601 h 4384865"/>
                <a:gd name="connsiteX109" fmla="*/ 3456212 w 4215960"/>
                <a:gd name="connsiteY109" fmla="*/ 4239902 h 4384865"/>
                <a:gd name="connsiteX110" fmla="*/ 3449863 w 4215960"/>
                <a:gd name="connsiteY110" fmla="*/ 4204977 h 4384865"/>
                <a:gd name="connsiteX111" fmla="*/ 3491138 w 4215960"/>
                <a:gd name="connsiteY111" fmla="*/ 4181165 h 4384865"/>
                <a:gd name="connsiteX112" fmla="*/ 3575275 w 4215960"/>
                <a:gd name="connsiteY112" fmla="*/ 4238315 h 4384865"/>
                <a:gd name="connsiteX113" fmla="*/ 3592738 w 4215960"/>
                <a:gd name="connsiteY113" fmla="*/ 4136717 h 4384865"/>
                <a:gd name="connsiteX114" fmla="*/ 3567338 w 4215960"/>
                <a:gd name="connsiteY114" fmla="*/ 4114491 h 4384865"/>
                <a:gd name="connsiteX115" fmla="*/ 3494312 w 4215960"/>
                <a:gd name="connsiteY115" fmla="*/ 4071628 h 4384865"/>
                <a:gd name="connsiteX116" fmla="*/ 3516537 w 4215960"/>
                <a:gd name="connsiteY116" fmla="*/ 4046229 h 4384865"/>
                <a:gd name="connsiteX117" fmla="*/ 3537175 w 4215960"/>
                <a:gd name="connsiteY117" fmla="*/ 4024003 h 4384865"/>
                <a:gd name="connsiteX118" fmla="*/ 3591150 w 4215960"/>
                <a:gd name="connsiteY118" fmla="*/ 4055754 h 4384865"/>
                <a:gd name="connsiteX119" fmla="*/ 3597500 w 4215960"/>
                <a:gd name="connsiteY119" fmla="*/ 4011304 h 4384865"/>
                <a:gd name="connsiteX120" fmla="*/ 3541937 w 4215960"/>
                <a:gd name="connsiteY120" fmla="*/ 3987491 h 4384865"/>
                <a:gd name="connsiteX121" fmla="*/ 3540350 w 4215960"/>
                <a:gd name="connsiteY121" fmla="*/ 3977967 h 4384865"/>
                <a:gd name="connsiteX122" fmla="*/ 3527649 w 4215960"/>
                <a:gd name="connsiteY122" fmla="*/ 3939868 h 4384865"/>
                <a:gd name="connsiteX123" fmla="*/ 3533999 w 4215960"/>
                <a:gd name="connsiteY123" fmla="*/ 3892242 h 4384865"/>
                <a:gd name="connsiteX124" fmla="*/ 3545112 w 4215960"/>
                <a:gd name="connsiteY124" fmla="*/ 3836679 h 4384865"/>
                <a:gd name="connsiteX125" fmla="*/ 3507012 w 4215960"/>
                <a:gd name="connsiteY125" fmla="*/ 3806517 h 4384865"/>
                <a:gd name="connsiteX126" fmla="*/ 3540349 w 4215960"/>
                <a:gd name="connsiteY126" fmla="*/ 3796992 h 4384865"/>
                <a:gd name="connsiteX127" fmla="*/ 3518124 w 4215960"/>
                <a:gd name="connsiteY127" fmla="*/ 3760479 h 4384865"/>
                <a:gd name="connsiteX128" fmla="*/ 3556225 w 4215960"/>
                <a:gd name="connsiteY128" fmla="*/ 3755718 h 4384865"/>
                <a:gd name="connsiteX129" fmla="*/ 3562574 w 4215960"/>
                <a:gd name="connsiteY129" fmla="*/ 3722379 h 4384865"/>
                <a:gd name="connsiteX130" fmla="*/ 3624488 w 4215960"/>
                <a:gd name="connsiteY130" fmla="*/ 3731906 h 4384865"/>
                <a:gd name="connsiteX131" fmla="*/ 3657601 w 4215960"/>
                <a:gd name="connsiteY131" fmla="*/ 3747098 h 4384865"/>
                <a:gd name="connsiteX132" fmla="*/ 3623808 w 4215960"/>
                <a:gd name="connsiteY132" fmla="*/ 3788146 h 4384865"/>
                <a:gd name="connsiteX133" fmla="*/ 3662816 w 4215960"/>
                <a:gd name="connsiteY133" fmla="*/ 3895642 h 4384865"/>
                <a:gd name="connsiteX134" fmla="*/ 3715203 w 4215960"/>
                <a:gd name="connsiteY134" fmla="*/ 3926940 h 4384865"/>
                <a:gd name="connsiteX135" fmla="*/ 3767137 w 4215960"/>
                <a:gd name="connsiteY135" fmla="*/ 3884758 h 4384865"/>
                <a:gd name="connsiteX136" fmla="*/ 3852862 w 4215960"/>
                <a:gd name="connsiteY136" fmla="*/ 3836225 h 4384865"/>
                <a:gd name="connsiteX137" fmla="*/ 3835626 w 4215960"/>
                <a:gd name="connsiteY137" fmla="*/ 3747324 h 4384865"/>
                <a:gd name="connsiteX138" fmla="*/ 3912960 w 4215960"/>
                <a:gd name="connsiteY138" fmla="*/ 3614655 h 4384865"/>
                <a:gd name="connsiteX139" fmla="*/ 4205514 w 4215960"/>
                <a:gd name="connsiteY139" fmla="*/ 3281507 h 4384865"/>
                <a:gd name="connsiteX140" fmla="*/ 4124097 w 4215960"/>
                <a:gd name="connsiteY140" fmla="*/ 3272435 h 4384865"/>
                <a:gd name="connsiteX141" fmla="*/ 4128634 w 4215960"/>
                <a:gd name="connsiteY141" fmla="*/ 3180587 h 4384865"/>
                <a:gd name="connsiteX142" fmla="*/ 4079647 w 4215960"/>
                <a:gd name="connsiteY142" fmla="*/ 3155415 h 4384865"/>
                <a:gd name="connsiteX143" fmla="*/ 3995510 w 4215960"/>
                <a:gd name="connsiteY143" fmla="*/ 3186937 h 4384865"/>
                <a:gd name="connsiteX144" fmla="*/ 3958771 w 4215960"/>
                <a:gd name="connsiteY144" fmla="*/ 3150652 h 4384865"/>
                <a:gd name="connsiteX145" fmla="*/ 4003448 w 4215960"/>
                <a:gd name="connsiteY145" fmla="*/ 3127747 h 4384865"/>
                <a:gd name="connsiteX146" fmla="*/ 3874181 w 4215960"/>
                <a:gd name="connsiteY146" fmla="*/ 2914568 h 4384865"/>
                <a:gd name="connsiteX147" fmla="*/ 3889147 w 4215960"/>
                <a:gd name="connsiteY147" fmla="*/ 2884405 h 4384865"/>
                <a:gd name="connsiteX148" fmla="*/ 3865562 w 4215960"/>
                <a:gd name="connsiteY148" fmla="*/ 2768745 h 4384865"/>
                <a:gd name="connsiteX149" fmla="*/ 3706813 w 4215960"/>
                <a:gd name="connsiteY149" fmla="*/ 2757859 h 4384865"/>
                <a:gd name="connsiteX150" fmla="*/ 3673475 w 4215960"/>
                <a:gd name="connsiteY150" fmla="*/ 2806617 h 4384865"/>
                <a:gd name="connsiteX151" fmla="*/ 3584575 w 4215960"/>
                <a:gd name="connsiteY151" fmla="*/ 2821133 h 4384865"/>
                <a:gd name="connsiteX152" fmla="*/ 3590925 w 4215960"/>
                <a:gd name="connsiteY152" fmla="*/ 2799134 h 4384865"/>
                <a:gd name="connsiteX153" fmla="*/ 3537403 w 4215960"/>
                <a:gd name="connsiteY153" fmla="*/ 2783033 h 4384865"/>
                <a:gd name="connsiteX154" fmla="*/ 3512684 w 4215960"/>
                <a:gd name="connsiteY154" fmla="*/ 2617932 h 4384865"/>
                <a:gd name="connsiteX155" fmla="*/ 3232377 w 4215960"/>
                <a:gd name="connsiteY155" fmla="*/ 2551257 h 4384865"/>
                <a:gd name="connsiteX156" fmla="*/ 3096078 w 4215960"/>
                <a:gd name="connsiteY156" fmla="*/ 2594573 h 4384865"/>
                <a:gd name="connsiteX157" fmla="*/ 2964089 w 4215960"/>
                <a:gd name="connsiteY157" fmla="*/ 2587089 h 4384865"/>
                <a:gd name="connsiteX158" fmla="*/ 2831646 w 4215960"/>
                <a:gd name="connsiteY158" fmla="*/ 2476191 h 4384865"/>
                <a:gd name="connsiteX159" fmla="*/ 2618468 w 4215960"/>
                <a:gd name="connsiteY159" fmla="*/ 2172978 h 4384865"/>
                <a:gd name="connsiteX160" fmla="*/ 2220006 w 4215960"/>
                <a:gd name="connsiteY160" fmla="*/ 2033505 h 4384865"/>
                <a:gd name="connsiteX161" fmla="*/ 1983468 w 4215960"/>
                <a:gd name="connsiteY161" fmla="*/ 1720541 h 4384865"/>
                <a:gd name="connsiteX162" fmla="*/ 2017259 w 4215960"/>
                <a:gd name="connsiteY162" fmla="*/ 1695595 h 4384865"/>
                <a:gd name="connsiteX163" fmla="*/ 2076903 w 4215960"/>
                <a:gd name="connsiteY163" fmla="*/ 1778598 h 4384865"/>
                <a:gd name="connsiteX164" fmla="*/ 2097087 w 4215960"/>
                <a:gd name="connsiteY164" fmla="*/ 1761135 h 4384865"/>
                <a:gd name="connsiteX165" fmla="*/ 2140177 w 4215960"/>
                <a:gd name="connsiteY165" fmla="*/ 1791979 h 4384865"/>
                <a:gd name="connsiteX166" fmla="*/ 2228850 w 4215960"/>
                <a:gd name="connsiteY166" fmla="*/ 1738230 h 4384865"/>
                <a:gd name="connsiteX167" fmla="*/ 2244952 w 4215960"/>
                <a:gd name="connsiteY167" fmla="*/ 1717820 h 4384865"/>
                <a:gd name="connsiteX168" fmla="*/ 2303235 w 4215960"/>
                <a:gd name="connsiteY168" fmla="*/ 1718046 h 4384865"/>
                <a:gd name="connsiteX169" fmla="*/ 2319338 w 4215960"/>
                <a:gd name="connsiteY169" fmla="*/ 1684936 h 4384865"/>
                <a:gd name="connsiteX170" fmla="*/ 2300514 w 4215960"/>
                <a:gd name="connsiteY170" fmla="*/ 1659309 h 4384865"/>
                <a:gd name="connsiteX171" fmla="*/ 2233386 w 4215960"/>
                <a:gd name="connsiteY171" fmla="*/ 1679266 h 4384865"/>
                <a:gd name="connsiteX172" fmla="*/ 2211614 w 4215960"/>
                <a:gd name="connsiteY172" fmla="*/ 1625745 h 4384865"/>
                <a:gd name="connsiteX173" fmla="*/ 2232932 w 4215960"/>
                <a:gd name="connsiteY173" fmla="*/ 1596035 h 4384865"/>
                <a:gd name="connsiteX174" fmla="*/ 2176462 w 4215960"/>
                <a:gd name="connsiteY174" fmla="*/ 1492621 h 4384865"/>
                <a:gd name="connsiteX175" fmla="*/ 2127931 w 4215960"/>
                <a:gd name="connsiteY175" fmla="*/ 1531402 h 4384865"/>
                <a:gd name="connsiteX176" fmla="*/ 2038576 w 4215960"/>
                <a:gd name="connsiteY176" fmla="*/ 1476746 h 4384865"/>
                <a:gd name="connsiteX177" fmla="*/ 2090510 w 4215960"/>
                <a:gd name="connsiteY177" fmla="*/ 1384217 h 4384865"/>
                <a:gd name="connsiteX178" fmla="*/ 2047648 w 4215960"/>
                <a:gd name="connsiteY178" fmla="*/ 1263114 h 4384865"/>
                <a:gd name="connsiteX179" fmla="*/ 2062389 w 4215960"/>
                <a:gd name="connsiteY179" fmla="*/ 1139062 h 4384865"/>
                <a:gd name="connsiteX180" fmla="*/ 2157639 w 4215960"/>
                <a:gd name="connsiteY180" fmla="*/ 1065357 h 4384865"/>
                <a:gd name="connsiteX181" fmla="*/ 2262868 w 4215960"/>
                <a:gd name="connsiteY181" fmla="*/ 1042905 h 4384865"/>
                <a:gd name="connsiteX182" fmla="*/ 2199821 w 4215960"/>
                <a:gd name="connsiteY182" fmla="*/ 953098 h 4384865"/>
                <a:gd name="connsiteX183" fmla="*/ 2182585 w 4215960"/>
                <a:gd name="connsiteY183" fmla="*/ 997775 h 4384865"/>
                <a:gd name="connsiteX184" fmla="*/ 2139270 w 4215960"/>
                <a:gd name="connsiteY184" fmla="*/ 950604 h 4384865"/>
                <a:gd name="connsiteX185" fmla="*/ 2160588 w 4215960"/>
                <a:gd name="connsiteY185" fmla="*/ 865332 h 4384865"/>
                <a:gd name="connsiteX186" fmla="*/ 2233612 w 4215960"/>
                <a:gd name="connsiteY186" fmla="*/ 768041 h 4384865"/>
                <a:gd name="connsiteX187" fmla="*/ 2216603 w 4215960"/>
                <a:gd name="connsiteY187" fmla="*/ 661452 h 4384865"/>
                <a:gd name="connsiteX188" fmla="*/ 2045381 w 4215960"/>
                <a:gd name="connsiteY188" fmla="*/ 671203 h 4384865"/>
                <a:gd name="connsiteX189" fmla="*/ 2026103 w 4215960"/>
                <a:gd name="connsiteY189" fmla="*/ 713840 h 4384865"/>
                <a:gd name="connsiteX190" fmla="*/ 1993900 w 4215960"/>
                <a:gd name="connsiteY190" fmla="*/ 646257 h 4384865"/>
                <a:gd name="connsiteX191" fmla="*/ 1964190 w 4215960"/>
                <a:gd name="connsiteY191" fmla="*/ 686625 h 4384865"/>
                <a:gd name="connsiteX192" fmla="*/ 1778681 w 4215960"/>
                <a:gd name="connsiteY192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35287 w 4215960"/>
                <a:gd name="connsiteY22" fmla="*/ 574366 h 4384865"/>
                <a:gd name="connsiteX23" fmla="*/ 868587 w 4215960"/>
                <a:gd name="connsiteY23" fmla="*/ 607703 h 4384865"/>
                <a:gd name="connsiteX24" fmla="*/ 362857 w 4215960"/>
                <a:gd name="connsiteY24" fmla="*/ 808862 h 4384865"/>
                <a:gd name="connsiteX25" fmla="*/ 312057 w 4215960"/>
                <a:gd name="connsiteY25" fmla="*/ 823377 h 4384865"/>
                <a:gd name="connsiteX26" fmla="*/ 239485 w 4215960"/>
                <a:gd name="connsiteY26" fmla="*/ 874177 h 4384865"/>
                <a:gd name="connsiteX27" fmla="*/ 210457 w 4215960"/>
                <a:gd name="connsiteY27" fmla="*/ 881434 h 4384865"/>
                <a:gd name="connsiteX28" fmla="*/ 159657 w 4215960"/>
                <a:gd name="connsiteY28" fmla="*/ 910462 h 4384865"/>
                <a:gd name="connsiteX29" fmla="*/ 130628 w 4215960"/>
                <a:gd name="connsiteY29" fmla="*/ 939491 h 4384865"/>
                <a:gd name="connsiteX30" fmla="*/ 108857 w 4215960"/>
                <a:gd name="connsiteY30" fmla="*/ 961262 h 4384865"/>
                <a:gd name="connsiteX31" fmla="*/ 94343 w 4215960"/>
                <a:gd name="connsiteY31" fmla="*/ 975777 h 4384865"/>
                <a:gd name="connsiteX32" fmla="*/ 43543 w 4215960"/>
                <a:gd name="connsiteY32" fmla="*/ 1055605 h 4384865"/>
                <a:gd name="connsiteX33" fmla="*/ 14514 w 4215960"/>
                <a:gd name="connsiteY33" fmla="*/ 1135434 h 4384865"/>
                <a:gd name="connsiteX34" fmla="*/ 0 w 4215960"/>
                <a:gd name="connsiteY34" fmla="*/ 1193491 h 4384865"/>
                <a:gd name="connsiteX35" fmla="*/ 7257 w 4215960"/>
                <a:gd name="connsiteY35" fmla="*/ 2165948 h 4384865"/>
                <a:gd name="connsiteX36" fmla="*/ 29028 w 4215960"/>
                <a:gd name="connsiteY36" fmla="*/ 2267548 h 4384865"/>
                <a:gd name="connsiteX37" fmla="*/ 43543 w 4215960"/>
                <a:gd name="connsiteY37" fmla="*/ 2303834 h 4384865"/>
                <a:gd name="connsiteX38" fmla="*/ 58057 w 4215960"/>
                <a:gd name="connsiteY38" fmla="*/ 2369148 h 4384865"/>
                <a:gd name="connsiteX39" fmla="*/ 79828 w 4215960"/>
                <a:gd name="connsiteY39" fmla="*/ 2419948 h 4384865"/>
                <a:gd name="connsiteX40" fmla="*/ 116114 w 4215960"/>
                <a:gd name="connsiteY40" fmla="*/ 2536062 h 4384865"/>
                <a:gd name="connsiteX41" fmla="*/ 137885 w 4215960"/>
                <a:gd name="connsiteY41" fmla="*/ 2601377 h 4384865"/>
                <a:gd name="connsiteX42" fmla="*/ 145143 w 4215960"/>
                <a:gd name="connsiteY42" fmla="*/ 2623148 h 4384865"/>
                <a:gd name="connsiteX43" fmla="*/ 166914 w 4215960"/>
                <a:gd name="connsiteY43" fmla="*/ 2666691 h 4384865"/>
                <a:gd name="connsiteX44" fmla="*/ 188685 w 4215960"/>
                <a:gd name="connsiteY44" fmla="*/ 2717491 h 4384865"/>
                <a:gd name="connsiteX45" fmla="*/ 195943 w 4215960"/>
                <a:gd name="connsiteY45" fmla="*/ 2746520 h 4384865"/>
                <a:gd name="connsiteX46" fmla="*/ 232228 w 4215960"/>
                <a:gd name="connsiteY46" fmla="*/ 2797320 h 4384865"/>
                <a:gd name="connsiteX47" fmla="*/ 254000 w 4215960"/>
                <a:gd name="connsiteY47" fmla="*/ 2855377 h 4384865"/>
                <a:gd name="connsiteX48" fmla="*/ 275771 w 4215960"/>
                <a:gd name="connsiteY48" fmla="*/ 2877148 h 4384865"/>
                <a:gd name="connsiteX49" fmla="*/ 312057 w 4215960"/>
                <a:gd name="connsiteY49" fmla="*/ 2949720 h 4384865"/>
                <a:gd name="connsiteX50" fmla="*/ 348343 w 4215960"/>
                <a:gd name="connsiteY50" fmla="*/ 3000520 h 4384865"/>
                <a:gd name="connsiteX51" fmla="*/ 355600 w 4215960"/>
                <a:gd name="connsiteY51" fmla="*/ 3022291 h 4384865"/>
                <a:gd name="connsiteX52" fmla="*/ 406400 w 4215960"/>
                <a:gd name="connsiteY52" fmla="*/ 3087605 h 4384865"/>
                <a:gd name="connsiteX53" fmla="*/ 435428 w 4215960"/>
                <a:gd name="connsiteY53" fmla="*/ 3152920 h 4384865"/>
                <a:gd name="connsiteX54" fmla="*/ 457200 w 4215960"/>
                <a:gd name="connsiteY54" fmla="*/ 3181948 h 4384865"/>
                <a:gd name="connsiteX55" fmla="*/ 471714 w 4215960"/>
                <a:gd name="connsiteY55" fmla="*/ 3240005 h 4384865"/>
                <a:gd name="connsiteX56" fmla="*/ 478971 w 4215960"/>
                <a:gd name="connsiteY56" fmla="*/ 3261777 h 4384865"/>
                <a:gd name="connsiteX57" fmla="*/ 486228 w 4215960"/>
                <a:gd name="connsiteY57" fmla="*/ 3290805 h 4384865"/>
                <a:gd name="connsiteX58" fmla="*/ 493485 w 4215960"/>
                <a:gd name="connsiteY58" fmla="*/ 3356120 h 4384865"/>
                <a:gd name="connsiteX59" fmla="*/ 515257 w 4215960"/>
                <a:gd name="connsiteY59" fmla="*/ 3414177 h 4384865"/>
                <a:gd name="connsiteX60" fmla="*/ 544285 w 4215960"/>
                <a:gd name="connsiteY60" fmla="*/ 3457720 h 4384865"/>
                <a:gd name="connsiteX61" fmla="*/ 573314 w 4215960"/>
                <a:gd name="connsiteY61" fmla="*/ 3508520 h 4384865"/>
                <a:gd name="connsiteX62" fmla="*/ 602343 w 4215960"/>
                <a:gd name="connsiteY62" fmla="*/ 3530291 h 4384865"/>
                <a:gd name="connsiteX63" fmla="*/ 645885 w 4215960"/>
                <a:gd name="connsiteY63" fmla="*/ 3573834 h 4384865"/>
                <a:gd name="connsiteX64" fmla="*/ 674914 w 4215960"/>
                <a:gd name="connsiteY64" fmla="*/ 3595605 h 4384865"/>
                <a:gd name="connsiteX65" fmla="*/ 711200 w 4215960"/>
                <a:gd name="connsiteY65" fmla="*/ 3639148 h 4384865"/>
                <a:gd name="connsiteX66" fmla="*/ 740228 w 4215960"/>
                <a:gd name="connsiteY66" fmla="*/ 3660920 h 4384865"/>
                <a:gd name="connsiteX67" fmla="*/ 812800 w 4215960"/>
                <a:gd name="connsiteY67" fmla="*/ 3726234 h 4384865"/>
                <a:gd name="connsiteX68" fmla="*/ 849085 w 4215960"/>
                <a:gd name="connsiteY68" fmla="*/ 3769777 h 4384865"/>
                <a:gd name="connsiteX69" fmla="*/ 870857 w 4215960"/>
                <a:gd name="connsiteY69" fmla="*/ 3784291 h 4384865"/>
                <a:gd name="connsiteX70" fmla="*/ 907143 w 4215960"/>
                <a:gd name="connsiteY70" fmla="*/ 3827834 h 4384865"/>
                <a:gd name="connsiteX71" fmla="*/ 936171 w 4215960"/>
                <a:gd name="connsiteY71" fmla="*/ 3849605 h 4384865"/>
                <a:gd name="connsiteX72" fmla="*/ 1030514 w 4215960"/>
                <a:gd name="connsiteY72" fmla="*/ 3893148 h 4384865"/>
                <a:gd name="connsiteX73" fmla="*/ 1480457 w 4215960"/>
                <a:gd name="connsiteY73" fmla="*/ 3878634 h 4384865"/>
                <a:gd name="connsiteX74" fmla="*/ 1531257 w 4215960"/>
                <a:gd name="connsiteY74" fmla="*/ 3864120 h 4384865"/>
                <a:gd name="connsiteX75" fmla="*/ 1618343 w 4215960"/>
                <a:gd name="connsiteY75" fmla="*/ 3856862 h 4384865"/>
                <a:gd name="connsiteX76" fmla="*/ 1698171 w 4215960"/>
                <a:gd name="connsiteY76" fmla="*/ 3842348 h 4384865"/>
                <a:gd name="connsiteX77" fmla="*/ 1756228 w 4215960"/>
                <a:gd name="connsiteY77" fmla="*/ 3835091 h 4384865"/>
                <a:gd name="connsiteX78" fmla="*/ 1785257 w 4215960"/>
                <a:gd name="connsiteY78" fmla="*/ 3820577 h 4384865"/>
                <a:gd name="connsiteX79" fmla="*/ 1850571 w 4215960"/>
                <a:gd name="connsiteY79" fmla="*/ 3798805 h 4384865"/>
                <a:gd name="connsiteX80" fmla="*/ 1886857 w 4215960"/>
                <a:gd name="connsiteY80" fmla="*/ 3784291 h 4384865"/>
                <a:gd name="connsiteX81" fmla="*/ 1988457 w 4215960"/>
                <a:gd name="connsiteY81" fmla="*/ 3769777 h 4384865"/>
                <a:gd name="connsiteX82" fmla="*/ 2017485 w 4215960"/>
                <a:gd name="connsiteY82" fmla="*/ 3762520 h 4384865"/>
                <a:gd name="connsiteX83" fmla="*/ 2637971 w 4215960"/>
                <a:gd name="connsiteY83" fmla="*/ 4109274 h 4384865"/>
                <a:gd name="connsiteX84" fmla="*/ 2724375 w 4215960"/>
                <a:gd name="connsiteY84" fmla="*/ 4295464 h 4384865"/>
                <a:gd name="connsiteX85" fmla="*/ 2784700 w 4215960"/>
                <a:gd name="connsiteY85" fmla="*/ 4354202 h 4384865"/>
                <a:gd name="connsiteX86" fmla="*/ 2795812 w 4215960"/>
                <a:gd name="connsiteY86" fmla="*/ 4324039 h 4384865"/>
                <a:gd name="connsiteX87" fmla="*/ 2841850 w 4215960"/>
                <a:gd name="connsiteY87" fmla="*/ 4297051 h 4384865"/>
                <a:gd name="connsiteX88" fmla="*/ 2892650 w 4215960"/>
                <a:gd name="connsiteY88" fmla="*/ 4370077 h 4384865"/>
                <a:gd name="connsiteX89" fmla="*/ 2941863 w 4215960"/>
                <a:gd name="connsiteY89" fmla="*/ 4373252 h 4384865"/>
                <a:gd name="connsiteX90" fmla="*/ 2897412 w 4215960"/>
                <a:gd name="connsiteY90" fmla="*/ 4279590 h 4384865"/>
                <a:gd name="connsiteX91" fmla="*/ 2854550 w 4215960"/>
                <a:gd name="connsiteY91" fmla="*/ 4211327 h 4384865"/>
                <a:gd name="connsiteX92" fmla="*/ 2897413 w 4215960"/>
                <a:gd name="connsiteY92" fmla="*/ 4195451 h 4384865"/>
                <a:gd name="connsiteX93" fmla="*/ 2878362 w 4215960"/>
                <a:gd name="connsiteY93" fmla="*/ 4154177 h 4384865"/>
                <a:gd name="connsiteX94" fmla="*/ 2930750 w 4215960"/>
                <a:gd name="connsiteY94" fmla="*/ 4163702 h 4384865"/>
                <a:gd name="connsiteX95" fmla="*/ 2910113 w 4215960"/>
                <a:gd name="connsiteY95" fmla="*/ 4130364 h 4384865"/>
                <a:gd name="connsiteX96" fmla="*/ 2931432 w 4215960"/>
                <a:gd name="connsiteY96" fmla="*/ 4113810 h 4384865"/>
                <a:gd name="connsiteX97" fmla="*/ 3052535 w 4215960"/>
                <a:gd name="connsiteY97" fmla="*/ 4199083 h 4384865"/>
                <a:gd name="connsiteX98" fmla="*/ 3087912 w 4215960"/>
                <a:gd name="connsiteY98" fmla="*/ 4185926 h 4384865"/>
                <a:gd name="connsiteX99" fmla="*/ 3140299 w 4215960"/>
                <a:gd name="connsiteY99" fmla="*/ 4251015 h 4384865"/>
                <a:gd name="connsiteX100" fmla="*/ 3160937 w 4215960"/>
                <a:gd name="connsiteY100" fmla="*/ 4309752 h 4384865"/>
                <a:gd name="connsiteX101" fmla="*/ 3268887 w 4215960"/>
                <a:gd name="connsiteY101" fmla="*/ 4328801 h 4384865"/>
                <a:gd name="connsiteX102" fmla="*/ 3208563 w 4215960"/>
                <a:gd name="connsiteY102" fmla="*/ 4262126 h 4384865"/>
                <a:gd name="connsiteX103" fmla="*/ 3205387 w 4215960"/>
                <a:gd name="connsiteY103" fmla="*/ 4193864 h 4384865"/>
                <a:gd name="connsiteX104" fmla="*/ 3259362 w 4215960"/>
                <a:gd name="connsiteY104" fmla="*/ 4249427 h 4384865"/>
                <a:gd name="connsiteX105" fmla="*/ 3308575 w 4215960"/>
                <a:gd name="connsiteY105" fmla="*/ 4254189 h 4384865"/>
                <a:gd name="connsiteX106" fmla="*/ 3302225 w 4215960"/>
                <a:gd name="connsiteY106" fmla="*/ 4204977 h 4384865"/>
                <a:gd name="connsiteX107" fmla="*/ 3362550 w 4215960"/>
                <a:gd name="connsiteY107" fmla="*/ 4209739 h 4384865"/>
                <a:gd name="connsiteX108" fmla="*/ 3424462 w 4215960"/>
                <a:gd name="connsiteY108" fmla="*/ 4252601 h 4384865"/>
                <a:gd name="connsiteX109" fmla="*/ 3456212 w 4215960"/>
                <a:gd name="connsiteY109" fmla="*/ 4239902 h 4384865"/>
                <a:gd name="connsiteX110" fmla="*/ 3449863 w 4215960"/>
                <a:gd name="connsiteY110" fmla="*/ 4204977 h 4384865"/>
                <a:gd name="connsiteX111" fmla="*/ 3491138 w 4215960"/>
                <a:gd name="connsiteY111" fmla="*/ 4181165 h 4384865"/>
                <a:gd name="connsiteX112" fmla="*/ 3575275 w 4215960"/>
                <a:gd name="connsiteY112" fmla="*/ 4238315 h 4384865"/>
                <a:gd name="connsiteX113" fmla="*/ 3592738 w 4215960"/>
                <a:gd name="connsiteY113" fmla="*/ 4136717 h 4384865"/>
                <a:gd name="connsiteX114" fmla="*/ 3567338 w 4215960"/>
                <a:gd name="connsiteY114" fmla="*/ 4114491 h 4384865"/>
                <a:gd name="connsiteX115" fmla="*/ 3494312 w 4215960"/>
                <a:gd name="connsiteY115" fmla="*/ 4071628 h 4384865"/>
                <a:gd name="connsiteX116" fmla="*/ 3516537 w 4215960"/>
                <a:gd name="connsiteY116" fmla="*/ 4046229 h 4384865"/>
                <a:gd name="connsiteX117" fmla="*/ 3537175 w 4215960"/>
                <a:gd name="connsiteY117" fmla="*/ 4024003 h 4384865"/>
                <a:gd name="connsiteX118" fmla="*/ 3591150 w 4215960"/>
                <a:gd name="connsiteY118" fmla="*/ 4055754 h 4384865"/>
                <a:gd name="connsiteX119" fmla="*/ 3597500 w 4215960"/>
                <a:gd name="connsiteY119" fmla="*/ 4011304 h 4384865"/>
                <a:gd name="connsiteX120" fmla="*/ 3541937 w 4215960"/>
                <a:gd name="connsiteY120" fmla="*/ 3987491 h 4384865"/>
                <a:gd name="connsiteX121" fmla="*/ 3540350 w 4215960"/>
                <a:gd name="connsiteY121" fmla="*/ 3977967 h 4384865"/>
                <a:gd name="connsiteX122" fmla="*/ 3527649 w 4215960"/>
                <a:gd name="connsiteY122" fmla="*/ 3939868 h 4384865"/>
                <a:gd name="connsiteX123" fmla="*/ 3533999 w 4215960"/>
                <a:gd name="connsiteY123" fmla="*/ 3892242 h 4384865"/>
                <a:gd name="connsiteX124" fmla="*/ 3545112 w 4215960"/>
                <a:gd name="connsiteY124" fmla="*/ 3836679 h 4384865"/>
                <a:gd name="connsiteX125" fmla="*/ 3507012 w 4215960"/>
                <a:gd name="connsiteY125" fmla="*/ 3806517 h 4384865"/>
                <a:gd name="connsiteX126" fmla="*/ 3540349 w 4215960"/>
                <a:gd name="connsiteY126" fmla="*/ 3796992 h 4384865"/>
                <a:gd name="connsiteX127" fmla="*/ 3518124 w 4215960"/>
                <a:gd name="connsiteY127" fmla="*/ 3760479 h 4384865"/>
                <a:gd name="connsiteX128" fmla="*/ 3556225 w 4215960"/>
                <a:gd name="connsiteY128" fmla="*/ 3755718 h 4384865"/>
                <a:gd name="connsiteX129" fmla="*/ 3562574 w 4215960"/>
                <a:gd name="connsiteY129" fmla="*/ 3722379 h 4384865"/>
                <a:gd name="connsiteX130" fmla="*/ 3624488 w 4215960"/>
                <a:gd name="connsiteY130" fmla="*/ 3731906 h 4384865"/>
                <a:gd name="connsiteX131" fmla="*/ 3657601 w 4215960"/>
                <a:gd name="connsiteY131" fmla="*/ 3747098 h 4384865"/>
                <a:gd name="connsiteX132" fmla="*/ 3623808 w 4215960"/>
                <a:gd name="connsiteY132" fmla="*/ 3788146 h 4384865"/>
                <a:gd name="connsiteX133" fmla="*/ 3662816 w 4215960"/>
                <a:gd name="connsiteY133" fmla="*/ 3895642 h 4384865"/>
                <a:gd name="connsiteX134" fmla="*/ 3715203 w 4215960"/>
                <a:gd name="connsiteY134" fmla="*/ 3926940 h 4384865"/>
                <a:gd name="connsiteX135" fmla="*/ 3767137 w 4215960"/>
                <a:gd name="connsiteY135" fmla="*/ 3884758 h 4384865"/>
                <a:gd name="connsiteX136" fmla="*/ 3852862 w 4215960"/>
                <a:gd name="connsiteY136" fmla="*/ 3836225 h 4384865"/>
                <a:gd name="connsiteX137" fmla="*/ 3835626 w 4215960"/>
                <a:gd name="connsiteY137" fmla="*/ 3747324 h 4384865"/>
                <a:gd name="connsiteX138" fmla="*/ 3912960 w 4215960"/>
                <a:gd name="connsiteY138" fmla="*/ 3614655 h 4384865"/>
                <a:gd name="connsiteX139" fmla="*/ 4205514 w 4215960"/>
                <a:gd name="connsiteY139" fmla="*/ 3281507 h 4384865"/>
                <a:gd name="connsiteX140" fmla="*/ 4124097 w 4215960"/>
                <a:gd name="connsiteY140" fmla="*/ 3272435 h 4384865"/>
                <a:gd name="connsiteX141" fmla="*/ 4128634 w 4215960"/>
                <a:gd name="connsiteY141" fmla="*/ 3180587 h 4384865"/>
                <a:gd name="connsiteX142" fmla="*/ 4079647 w 4215960"/>
                <a:gd name="connsiteY142" fmla="*/ 3155415 h 4384865"/>
                <a:gd name="connsiteX143" fmla="*/ 3995510 w 4215960"/>
                <a:gd name="connsiteY143" fmla="*/ 3186937 h 4384865"/>
                <a:gd name="connsiteX144" fmla="*/ 3958771 w 4215960"/>
                <a:gd name="connsiteY144" fmla="*/ 3150652 h 4384865"/>
                <a:gd name="connsiteX145" fmla="*/ 4003448 w 4215960"/>
                <a:gd name="connsiteY145" fmla="*/ 3127747 h 4384865"/>
                <a:gd name="connsiteX146" fmla="*/ 3874181 w 4215960"/>
                <a:gd name="connsiteY146" fmla="*/ 2914568 h 4384865"/>
                <a:gd name="connsiteX147" fmla="*/ 3889147 w 4215960"/>
                <a:gd name="connsiteY147" fmla="*/ 2884405 h 4384865"/>
                <a:gd name="connsiteX148" fmla="*/ 3865562 w 4215960"/>
                <a:gd name="connsiteY148" fmla="*/ 2768745 h 4384865"/>
                <a:gd name="connsiteX149" fmla="*/ 3706813 w 4215960"/>
                <a:gd name="connsiteY149" fmla="*/ 2757859 h 4384865"/>
                <a:gd name="connsiteX150" fmla="*/ 3673475 w 4215960"/>
                <a:gd name="connsiteY150" fmla="*/ 2806617 h 4384865"/>
                <a:gd name="connsiteX151" fmla="*/ 3584575 w 4215960"/>
                <a:gd name="connsiteY151" fmla="*/ 2821133 h 4384865"/>
                <a:gd name="connsiteX152" fmla="*/ 3590925 w 4215960"/>
                <a:gd name="connsiteY152" fmla="*/ 2799134 h 4384865"/>
                <a:gd name="connsiteX153" fmla="*/ 3537403 w 4215960"/>
                <a:gd name="connsiteY153" fmla="*/ 2783033 h 4384865"/>
                <a:gd name="connsiteX154" fmla="*/ 3512684 w 4215960"/>
                <a:gd name="connsiteY154" fmla="*/ 2617932 h 4384865"/>
                <a:gd name="connsiteX155" fmla="*/ 3232377 w 4215960"/>
                <a:gd name="connsiteY155" fmla="*/ 2551257 h 4384865"/>
                <a:gd name="connsiteX156" fmla="*/ 3096078 w 4215960"/>
                <a:gd name="connsiteY156" fmla="*/ 2594573 h 4384865"/>
                <a:gd name="connsiteX157" fmla="*/ 2964089 w 4215960"/>
                <a:gd name="connsiteY157" fmla="*/ 2587089 h 4384865"/>
                <a:gd name="connsiteX158" fmla="*/ 2831646 w 4215960"/>
                <a:gd name="connsiteY158" fmla="*/ 2476191 h 4384865"/>
                <a:gd name="connsiteX159" fmla="*/ 2618468 w 4215960"/>
                <a:gd name="connsiteY159" fmla="*/ 2172978 h 4384865"/>
                <a:gd name="connsiteX160" fmla="*/ 2220006 w 4215960"/>
                <a:gd name="connsiteY160" fmla="*/ 2033505 h 4384865"/>
                <a:gd name="connsiteX161" fmla="*/ 1983468 w 4215960"/>
                <a:gd name="connsiteY161" fmla="*/ 1720541 h 4384865"/>
                <a:gd name="connsiteX162" fmla="*/ 2017259 w 4215960"/>
                <a:gd name="connsiteY162" fmla="*/ 1695595 h 4384865"/>
                <a:gd name="connsiteX163" fmla="*/ 2076903 w 4215960"/>
                <a:gd name="connsiteY163" fmla="*/ 1778598 h 4384865"/>
                <a:gd name="connsiteX164" fmla="*/ 2097087 w 4215960"/>
                <a:gd name="connsiteY164" fmla="*/ 1761135 h 4384865"/>
                <a:gd name="connsiteX165" fmla="*/ 2140177 w 4215960"/>
                <a:gd name="connsiteY165" fmla="*/ 1791979 h 4384865"/>
                <a:gd name="connsiteX166" fmla="*/ 2228850 w 4215960"/>
                <a:gd name="connsiteY166" fmla="*/ 1738230 h 4384865"/>
                <a:gd name="connsiteX167" fmla="*/ 2244952 w 4215960"/>
                <a:gd name="connsiteY167" fmla="*/ 1717820 h 4384865"/>
                <a:gd name="connsiteX168" fmla="*/ 2303235 w 4215960"/>
                <a:gd name="connsiteY168" fmla="*/ 1718046 h 4384865"/>
                <a:gd name="connsiteX169" fmla="*/ 2319338 w 4215960"/>
                <a:gd name="connsiteY169" fmla="*/ 1684936 h 4384865"/>
                <a:gd name="connsiteX170" fmla="*/ 2300514 w 4215960"/>
                <a:gd name="connsiteY170" fmla="*/ 1659309 h 4384865"/>
                <a:gd name="connsiteX171" fmla="*/ 2233386 w 4215960"/>
                <a:gd name="connsiteY171" fmla="*/ 1679266 h 4384865"/>
                <a:gd name="connsiteX172" fmla="*/ 2211614 w 4215960"/>
                <a:gd name="connsiteY172" fmla="*/ 1625745 h 4384865"/>
                <a:gd name="connsiteX173" fmla="*/ 2232932 w 4215960"/>
                <a:gd name="connsiteY173" fmla="*/ 1596035 h 4384865"/>
                <a:gd name="connsiteX174" fmla="*/ 2176462 w 4215960"/>
                <a:gd name="connsiteY174" fmla="*/ 1492621 h 4384865"/>
                <a:gd name="connsiteX175" fmla="*/ 2127931 w 4215960"/>
                <a:gd name="connsiteY175" fmla="*/ 1531402 h 4384865"/>
                <a:gd name="connsiteX176" fmla="*/ 2038576 w 4215960"/>
                <a:gd name="connsiteY176" fmla="*/ 1476746 h 4384865"/>
                <a:gd name="connsiteX177" fmla="*/ 2090510 w 4215960"/>
                <a:gd name="connsiteY177" fmla="*/ 1384217 h 4384865"/>
                <a:gd name="connsiteX178" fmla="*/ 2047648 w 4215960"/>
                <a:gd name="connsiteY178" fmla="*/ 1263114 h 4384865"/>
                <a:gd name="connsiteX179" fmla="*/ 2062389 w 4215960"/>
                <a:gd name="connsiteY179" fmla="*/ 1139062 h 4384865"/>
                <a:gd name="connsiteX180" fmla="*/ 2157639 w 4215960"/>
                <a:gd name="connsiteY180" fmla="*/ 1065357 h 4384865"/>
                <a:gd name="connsiteX181" fmla="*/ 2262868 w 4215960"/>
                <a:gd name="connsiteY181" fmla="*/ 1042905 h 4384865"/>
                <a:gd name="connsiteX182" fmla="*/ 2199821 w 4215960"/>
                <a:gd name="connsiteY182" fmla="*/ 953098 h 4384865"/>
                <a:gd name="connsiteX183" fmla="*/ 2182585 w 4215960"/>
                <a:gd name="connsiteY183" fmla="*/ 997775 h 4384865"/>
                <a:gd name="connsiteX184" fmla="*/ 2139270 w 4215960"/>
                <a:gd name="connsiteY184" fmla="*/ 950604 h 4384865"/>
                <a:gd name="connsiteX185" fmla="*/ 2160588 w 4215960"/>
                <a:gd name="connsiteY185" fmla="*/ 865332 h 4384865"/>
                <a:gd name="connsiteX186" fmla="*/ 2233612 w 4215960"/>
                <a:gd name="connsiteY186" fmla="*/ 768041 h 4384865"/>
                <a:gd name="connsiteX187" fmla="*/ 2216603 w 4215960"/>
                <a:gd name="connsiteY187" fmla="*/ 661452 h 4384865"/>
                <a:gd name="connsiteX188" fmla="*/ 2045381 w 4215960"/>
                <a:gd name="connsiteY188" fmla="*/ 671203 h 4384865"/>
                <a:gd name="connsiteX189" fmla="*/ 2026103 w 4215960"/>
                <a:gd name="connsiteY189" fmla="*/ 713840 h 4384865"/>
                <a:gd name="connsiteX190" fmla="*/ 1993900 w 4215960"/>
                <a:gd name="connsiteY190" fmla="*/ 646257 h 4384865"/>
                <a:gd name="connsiteX191" fmla="*/ 1964190 w 4215960"/>
                <a:gd name="connsiteY191" fmla="*/ 686625 h 4384865"/>
                <a:gd name="connsiteX192" fmla="*/ 1778681 w 4215960"/>
                <a:gd name="connsiteY192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225774 w 4215960"/>
                <a:gd name="connsiteY22" fmla="*/ 558491 h 4384865"/>
                <a:gd name="connsiteX23" fmla="*/ 868587 w 4215960"/>
                <a:gd name="connsiteY23" fmla="*/ 607703 h 4384865"/>
                <a:gd name="connsiteX24" fmla="*/ 362857 w 4215960"/>
                <a:gd name="connsiteY24" fmla="*/ 808862 h 4384865"/>
                <a:gd name="connsiteX25" fmla="*/ 312057 w 4215960"/>
                <a:gd name="connsiteY25" fmla="*/ 823377 h 4384865"/>
                <a:gd name="connsiteX26" fmla="*/ 239485 w 4215960"/>
                <a:gd name="connsiteY26" fmla="*/ 874177 h 4384865"/>
                <a:gd name="connsiteX27" fmla="*/ 210457 w 4215960"/>
                <a:gd name="connsiteY27" fmla="*/ 881434 h 4384865"/>
                <a:gd name="connsiteX28" fmla="*/ 159657 w 4215960"/>
                <a:gd name="connsiteY28" fmla="*/ 910462 h 4384865"/>
                <a:gd name="connsiteX29" fmla="*/ 130628 w 4215960"/>
                <a:gd name="connsiteY29" fmla="*/ 939491 h 4384865"/>
                <a:gd name="connsiteX30" fmla="*/ 108857 w 4215960"/>
                <a:gd name="connsiteY30" fmla="*/ 961262 h 4384865"/>
                <a:gd name="connsiteX31" fmla="*/ 94343 w 4215960"/>
                <a:gd name="connsiteY31" fmla="*/ 975777 h 4384865"/>
                <a:gd name="connsiteX32" fmla="*/ 43543 w 4215960"/>
                <a:gd name="connsiteY32" fmla="*/ 1055605 h 4384865"/>
                <a:gd name="connsiteX33" fmla="*/ 14514 w 4215960"/>
                <a:gd name="connsiteY33" fmla="*/ 1135434 h 4384865"/>
                <a:gd name="connsiteX34" fmla="*/ 0 w 4215960"/>
                <a:gd name="connsiteY34" fmla="*/ 1193491 h 4384865"/>
                <a:gd name="connsiteX35" fmla="*/ 7257 w 4215960"/>
                <a:gd name="connsiteY35" fmla="*/ 2165948 h 4384865"/>
                <a:gd name="connsiteX36" fmla="*/ 29028 w 4215960"/>
                <a:gd name="connsiteY36" fmla="*/ 2267548 h 4384865"/>
                <a:gd name="connsiteX37" fmla="*/ 43543 w 4215960"/>
                <a:gd name="connsiteY37" fmla="*/ 2303834 h 4384865"/>
                <a:gd name="connsiteX38" fmla="*/ 58057 w 4215960"/>
                <a:gd name="connsiteY38" fmla="*/ 2369148 h 4384865"/>
                <a:gd name="connsiteX39" fmla="*/ 79828 w 4215960"/>
                <a:gd name="connsiteY39" fmla="*/ 2419948 h 4384865"/>
                <a:gd name="connsiteX40" fmla="*/ 116114 w 4215960"/>
                <a:gd name="connsiteY40" fmla="*/ 2536062 h 4384865"/>
                <a:gd name="connsiteX41" fmla="*/ 137885 w 4215960"/>
                <a:gd name="connsiteY41" fmla="*/ 2601377 h 4384865"/>
                <a:gd name="connsiteX42" fmla="*/ 145143 w 4215960"/>
                <a:gd name="connsiteY42" fmla="*/ 2623148 h 4384865"/>
                <a:gd name="connsiteX43" fmla="*/ 166914 w 4215960"/>
                <a:gd name="connsiteY43" fmla="*/ 2666691 h 4384865"/>
                <a:gd name="connsiteX44" fmla="*/ 188685 w 4215960"/>
                <a:gd name="connsiteY44" fmla="*/ 2717491 h 4384865"/>
                <a:gd name="connsiteX45" fmla="*/ 195943 w 4215960"/>
                <a:gd name="connsiteY45" fmla="*/ 2746520 h 4384865"/>
                <a:gd name="connsiteX46" fmla="*/ 232228 w 4215960"/>
                <a:gd name="connsiteY46" fmla="*/ 2797320 h 4384865"/>
                <a:gd name="connsiteX47" fmla="*/ 254000 w 4215960"/>
                <a:gd name="connsiteY47" fmla="*/ 2855377 h 4384865"/>
                <a:gd name="connsiteX48" fmla="*/ 275771 w 4215960"/>
                <a:gd name="connsiteY48" fmla="*/ 2877148 h 4384865"/>
                <a:gd name="connsiteX49" fmla="*/ 312057 w 4215960"/>
                <a:gd name="connsiteY49" fmla="*/ 2949720 h 4384865"/>
                <a:gd name="connsiteX50" fmla="*/ 348343 w 4215960"/>
                <a:gd name="connsiteY50" fmla="*/ 3000520 h 4384865"/>
                <a:gd name="connsiteX51" fmla="*/ 355600 w 4215960"/>
                <a:gd name="connsiteY51" fmla="*/ 3022291 h 4384865"/>
                <a:gd name="connsiteX52" fmla="*/ 406400 w 4215960"/>
                <a:gd name="connsiteY52" fmla="*/ 3087605 h 4384865"/>
                <a:gd name="connsiteX53" fmla="*/ 435428 w 4215960"/>
                <a:gd name="connsiteY53" fmla="*/ 3152920 h 4384865"/>
                <a:gd name="connsiteX54" fmla="*/ 457200 w 4215960"/>
                <a:gd name="connsiteY54" fmla="*/ 3181948 h 4384865"/>
                <a:gd name="connsiteX55" fmla="*/ 471714 w 4215960"/>
                <a:gd name="connsiteY55" fmla="*/ 3240005 h 4384865"/>
                <a:gd name="connsiteX56" fmla="*/ 478971 w 4215960"/>
                <a:gd name="connsiteY56" fmla="*/ 3261777 h 4384865"/>
                <a:gd name="connsiteX57" fmla="*/ 486228 w 4215960"/>
                <a:gd name="connsiteY57" fmla="*/ 3290805 h 4384865"/>
                <a:gd name="connsiteX58" fmla="*/ 493485 w 4215960"/>
                <a:gd name="connsiteY58" fmla="*/ 3356120 h 4384865"/>
                <a:gd name="connsiteX59" fmla="*/ 515257 w 4215960"/>
                <a:gd name="connsiteY59" fmla="*/ 3414177 h 4384865"/>
                <a:gd name="connsiteX60" fmla="*/ 544285 w 4215960"/>
                <a:gd name="connsiteY60" fmla="*/ 3457720 h 4384865"/>
                <a:gd name="connsiteX61" fmla="*/ 573314 w 4215960"/>
                <a:gd name="connsiteY61" fmla="*/ 3508520 h 4384865"/>
                <a:gd name="connsiteX62" fmla="*/ 602343 w 4215960"/>
                <a:gd name="connsiteY62" fmla="*/ 3530291 h 4384865"/>
                <a:gd name="connsiteX63" fmla="*/ 645885 w 4215960"/>
                <a:gd name="connsiteY63" fmla="*/ 3573834 h 4384865"/>
                <a:gd name="connsiteX64" fmla="*/ 674914 w 4215960"/>
                <a:gd name="connsiteY64" fmla="*/ 3595605 h 4384865"/>
                <a:gd name="connsiteX65" fmla="*/ 711200 w 4215960"/>
                <a:gd name="connsiteY65" fmla="*/ 3639148 h 4384865"/>
                <a:gd name="connsiteX66" fmla="*/ 740228 w 4215960"/>
                <a:gd name="connsiteY66" fmla="*/ 3660920 h 4384865"/>
                <a:gd name="connsiteX67" fmla="*/ 812800 w 4215960"/>
                <a:gd name="connsiteY67" fmla="*/ 3726234 h 4384865"/>
                <a:gd name="connsiteX68" fmla="*/ 849085 w 4215960"/>
                <a:gd name="connsiteY68" fmla="*/ 3769777 h 4384865"/>
                <a:gd name="connsiteX69" fmla="*/ 870857 w 4215960"/>
                <a:gd name="connsiteY69" fmla="*/ 3784291 h 4384865"/>
                <a:gd name="connsiteX70" fmla="*/ 907143 w 4215960"/>
                <a:gd name="connsiteY70" fmla="*/ 3827834 h 4384865"/>
                <a:gd name="connsiteX71" fmla="*/ 936171 w 4215960"/>
                <a:gd name="connsiteY71" fmla="*/ 3849605 h 4384865"/>
                <a:gd name="connsiteX72" fmla="*/ 1030514 w 4215960"/>
                <a:gd name="connsiteY72" fmla="*/ 3893148 h 4384865"/>
                <a:gd name="connsiteX73" fmla="*/ 1480457 w 4215960"/>
                <a:gd name="connsiteY73" fmla="*/ 3878634 h 4384865"/>
                <a:gd name="connsiteX74" fmla="*/ 1531257 w 4215960"/>
                <a:gd name="connsiteY74" fmla="*/ 3864120 h 4384865"/>
                <a:gd name="connsiteX75" fmla="*/ 1618343 w 4215960"/>
                <a:gd name="connsiteY75" fmla="*/ 3856862 h 4384865"/>
                <a:gd name="connsiteX76" fmla="*/ 1698171 w 4215960"/>
                <a:gd name="connsiteY76" fmla="*/ 3842348 h 4384865"/>
                <a:gd name="connsiteX77" fmla="*/ 1756228 w 4215960"/>
                <a:gd name="connsiteY77" fmla="*/ 3835091 h 4384865"/>
                <a:gd name="connsiteX78" fmla="*/ 1785257 w 4215960"/>
                <a:gd name="connsiteY78" fmla="*/ 3820577 h 4384865"/>
                <a:gd name="connsiteX79" fmla="*/ 1850571 w 4215960"/>
                <a:gd name="connsiteY79" fmla="*/ 3798805 h 4384865"/>
                <a:gd name="connsiteX80" fmla="*/ 1886857 w 4215960"/>
                <a:gd name="connsiteY80" fmla="*/ 3784291 h 4384865"/>
                <a:gd name="connsiteX81" fmla="*/ 1988457 w 4215960"/>
                <a:gd name="connsiteY81" fmla="*/ 3769777 h 4384865"/>
                <a:gd name="connsiteX82" fmla="*/ 2017485 w 4215960"/>
                <a:gd name="connsiteY82" fmla="*/ 3762520 h 4384865"/>
                <a:gd name="connsiteX83" fmla="*/ 2637971 w 4215960"/>
                <a:gd name="connsiteY83" fmla="*/ 4109274 h 4384865"/>
                <a:gd name="connsiteX84" fmla="*/ 2724375 w 4215960"/>
                <a:gd name="connsiteY84" fmla="*/ 4295464 h 4384865"/>
                <a:gd name="connsiteX85" fmla="*/ 2784700 w 4215960"/>
                <a:gd name="connsiteY85" fmla="*/ 4354202 h 4384865"/>
                <a:gd name="connsiteX86" fmla="*/ 2795812 w 4215960"/>
                <a:gd name="connsiteY86" fmla="*/ 4324039 h 4384865"/>
                <a:gd name="connsiteX87" fmla="*/ 2841850 w 4215960"/>
                <a:gd name="connsiteY87" fmla="*/ 4297051 h 4384865"/>
                <a:gd name="connsiteX88" fmla="*/ 2892650 w 4215960"/>
                <a:gd name="connsiteY88" fmla="*/ 4370077 h 4384865"/>
                <a:gd name="connsiteX89" fmla="*/ 2941863 w 4215960"/>
                <a:gd name="connsiteY89" fmla="*/ 4373252 h 4384865"/>
                <a:gd name="connsiteX90" fmla="*/ 2897412 w 4215960"/>
                <a:gd name="connsiteY90" fmla="*/ 4279590 h 4384865"/>
                <a:gd name="connsiteX91" fmla="*/ 2854550 w 4215960"/>
                <a:gd name="connsiteY91" fmla="*/ 4211327 h 4384865"/>
                <a:gd name="connsiteX92" fmla="*/ 2897413 w 4215960"/>
                <a:gd name="connsiteY92" fmla="*/ 4195451 h 4384865"/>
                <a:gd name="connsiteX93" fmla="*/ 2878362 w 4215960"/>
                <a:gd name="connsiteY93" fmla="*/ 4154177 h 4384865"/>
                <a:gd name="connsiteX94" fmla="*/ 2930750 w 4215960"/>
                <a:gd name="connsiteY94" fmla="*/ 4163702 h 4384865"/>
                <a:gd name="connsiteX95" fmla="*/ 2910113 w 4215960"/>
                <a:gd name="connsiteY95" fmla="*/ 4130364 h 4384865"/>
                <a:gd name="connsiteX96" fmla="*/ 2931432 w 4215960"/>
                <a:gd name="connsiteY96" fmla="*/ 4113810 h 4384865"/>
                <a:gd name="connsiteX97" fmla="*/ 3052535 w 4215960"/>
                <a:gd name="connsiteY97" fmla="*/ 4199083 h 4384865"/>
                <a:gd name="connsiteX98" fmla="*/ 3087912 w 4215960"/>
                <a:gd name="connsiteY98" fmla="*/ 4185926 h 4384865"/>
                <a:gd name="connsiteX99" fmla="*/ 3140299 w 4215960"/>
                <a:gd name="connsiteY99" fmla="*/ 4251015 h 4384865"/>
                <a:gd name="connsiteX100" fmla="*/ 3160937 w 4215960"/>
                <a:gd name="connsiteY100" fmla="*/ 4309752 h 4384865"/>
                <a:gd name="connsiteX101" fmla="*/ 3268887 w 4215960"/>
                <a:gd name="connsiteY101" fmla="*/ 4328801 h 4384865"/>
                <a:gd name="connsiteX102" fmla="*/ 3208563 w 4215960"/>
                <a:gd name="connsiteY102" fmla="*/ 4262126 h 4384865"/>
                <a:gd name="connsiteX103" fmla="*/ 3205387 w 4215960"/>
                <a:gd name="connsiteY103" fmla="*/ 4193864 h 4384865"/>
                <a:gd name="connsiteX104" fmla="*/ 3259362 w 4215960"/>
                <a:gd name="connsiteY104" fmla="*/ 4249427 h 4384865"/>
                <a:gd name="connsiteX105" fmla="*/ 3308575 w 4215960"/>
                <a:gd name="connsiteY105" fmla="*/ 4254189 h 4384865"/>
                <a:gd name="connsiteX106" fmla="*/ 3302225 w 4215960"/>
                <a:gd name="connsiteY106" fmla="*/ 4204977 h 4384865"/>
                <a:gd name="connsiteX107" fmla="*/ 3362550 w 4215960"/>
                <a:gd name="connsiteY107" fmla="*/ 4209739 h 4384865"/>
                <a:gd name="connsiteX108" fmla="*/ 3424462 w 4215960"/>
                <a:gd name="connsiteY108" fmla="*/ 4252601 h 4384865"/>
                <a:gd name="connsiteX109" fmla="*/ 3456212 w 4215960"/>
                <a:gd name="connsiteY109" fmla="*/ 4239902 h 4384865"/>
                <a:gd name="connsiteX110" fmla="*/ 3449863 w 4215960"/>
                <a:gd name="connsiteY110" fmla="*/ 4204977 h 4384865"/>
                <a:gd name="connsiteX111" fmla="*/ 3491138 w 4215960"/>
                <a:gd name="connsiteY111" fmla="*/ 4181165 h 4384865"/>
                <a:gd name="connsiteX112" fmla="*/ 3575275 w 4215960"/>
                <a:gd name="connsiteY112" fmla="*/ 4238315 h 4384865"/>
                <a:gd name="connsiteX113" fmla="*/ 3592738 w 4215960"/>
                <a:gd name="connsiteY113" fmla="*/ 4136717 h 4384865"/>
                <a:gd name="connsiteX114" fmla="*/ 3567338 w 4215960"/>
                <a:gd name="connsiteY114" fmla="*/ 4114491 h 4384865"/>
                <a:gd name="connsiteX115" fmla="*/ 3494312 w 4215960"/>
                <a:gd name="connsiteY115" fmla="*/ 4071628 h 4384865"/>
                <a:gd name="connsiteX116" fmla="*/ 3516537 w 4215960"/>
                <a:gd name="connsiteY116" fmla="*/ 4046229 h 4384865"/>
                <a:gd name="connsiteX117" fmla="*/ 3537175 w 4215960"/>
                <a:gd name="connsiteY117" fmla="*/ 4024003 h 4384865"/>
                <a:gd name="connsiteX118" fmla="*/ 3591150 w 4215960"/>
                <a:gd name="connsiteY118" fmla="*/ 4055754 h 4384865"/>
                <a:gd name="connsiteX119" fmla="*/ 3597500 w 4215960"/>
                <a:gd name="connsiteY119" fmla="*/ 4011304 h 4384865"/>
                <a:gd name="connsiteX120" fmla="*/ 3541937 w 4215960"/>
                <a:gd name="connsiteY120" fmla="*/ 3987491 h 4384865"/>
                <a:gd name="connsiteX121" fmla="*/ 3540350 w 4215960"/>
                <a:gd name="connsiteY121" fmla="*/ 3977967 h 4384865"/>
                <a:gd name="connsiteX122" fmla="*/ 3527649 w 4215960"/>
                <a:gd name="connsiteY122" fmla="*/ 3939868 h 4384865"/>
                <a:gd name="connsiteX123" fmla="*/ 3533999 w 4215960"/>
                <a:gd name="connsiteY123" fmla="*/ 3892242 h 4384865"/>
                <a:gd name="connsiteX124" fmla="*/ 3545112 w 4215960"/>
                <a:gd name="connsiteY124" fmla="*/ 3836679 h 4384865"/>
                <a:gd name="connsiteX125" fmla="*/ 3507012 w 4215960"/>
                <a:gd name="connsiteY125" fmla="*/ 3806517 h 4384865"/>
                <a:gd name="connsiteX126" fmla="*/ 3540349 w 4215960"/>
                <a:gd name="connsiteY126" fmla="*/ 3796992 h 4384865"/>
                <a:gd name="connsiteX127" fmla="*/ 3518124 w 4215960"/>
                <a:gd name="connsiteY127" fmla="*/ 3760479 h 4384865"/>
                <a:gd name="connsiteX128" fmla="*/ 3556225 w 4215960"/>
                <a:gd name="connsiteY128" fmla="*/ 3755718 h 4384865"/>
                <a:gd name="connsiteX129" fmla="*/ 3562574 w 4215960"/>
                <a:gd name="connsiteY129" fmla="*/ 3722379 h 4384865"/>
                <a:gd name="connsiteX130" fmla="*/ 3624488 w 4215960"/>
                <a:gd name="connsiteY130" fmla="*/ 3731906 h 4384865"/>
                <a:gd name="connsiteX131" fmla="*/ 3657601 w 4215960"/>
                <a:gd name="connsiteY131" fmla="*/ 3747098 h 4384865"/>
                <a:gd name="connsiteX132" fmla="*/ 3623808 w 4215960"/>
                <a:gd name="connsiteY132" fmla="*/ 3788146 h 4384865"/>
                <a:gd name="connsiteX133" fmla="*/ 3662816 w 4215960"/>
                <a:gd name="connsiteY133" fmla="*/ 3895642 h 4384865"/>
                <a:gd name="connsiteX134" fmla="*/ 3715203 w 4215960"/>
                <a:gd name="connsiteY134" fmla="*/ 3926940 h 4384865"/>
                <a:gd name="connsiteX135" fmla="*/ 3767137 w 4215960"/>
                <a:gd name="connsiteY135" fmla="*/ 3884758 h 4384865"/>
                <a:gd name="connsiteX136" fmla="*/ 3852862 w 4215960"/>
                <a:gd name="connsiteY136" fmla="*/ 3836225 h 4384865"/>
                <a:gd name="connsiteX137" fmla="*/ 3835626 w 4215960"/>
                <a:gd name="connsiteY137" fmla="*/ 3747324 h 4384865"/>
                <a:gd name="connsiteX138" fmla="*/ 3912960 w 4215960"/>
                <a:gd name="connsiteY138" fmla="*/ 3614655 h 4384865"/>
                <a:gd name="connsiteX139" fmla="*/ 4205514 w 4215960"/>
                <a:gd name="connsiteY139" fmla="*/ 3281507 h 4384865"/>
                <a:gd name="connsiteX140" fmla="*/ 4124097 w 4215960"/>
                <a:gd name="connsiteY140" fmla="*/ 3272435 h 4384865"/>
                <a:gd name="connsiteX141" fmla="*/ 4128634 w 4215960"/>
                <a:gd name="connsiteY141" fmla="*/ 3180587 h 4384865"/>
                <a:gd name="connsiteX142" fmla="*/ 4079647 w 4215960"/>
                <a:gd name="connsiteY142" fmla="*/ 3155415 h 4384865"/>
                <a:gd name="connsiteX143" fmla="*/ 3995510 w 4215960"/>
                <a:gd name="connsiteY143" fmla="*/ 3186937 h 4384865"/>
                <a:gd name="connsiteX144" fmla="*/ 3958771 w 4215960"/>
                <a:gd name="connsiteY144" fmla="*/ 3150652 h 4384865"/>
                <a:gd name="connsiteX145" fmla="*/ 4003448 w 4215960"/>
                <a:gd name="connsiteY145" fmla="*/ 3127747 h 4384865"/>
                <a:gd name="connsiteX146" fmla="*/ 3874181 w 4215960"/>
                <a:gd name="connsiteY146" fmla="*/ 2914568 h 4384865"/>
                <a:gd name="connsiteX147" fmla="*/ 3889147 w 4215960"/>
                <a:gd name="connsiteY147" fmla="*/ 2884405 h 4384865"/>
                <a:gd name="connsiteX148" fmla="*/ 3865562 w 4215960"/>
                <a:gd name="connsiteY148" fmla="*/ 2768745 h 4384865"/>
                <a:gd name="connsiteX149" fmla="*/ 3706813 w 4215960"/>
                <a:gd name="connsiteY149" fmla="*/ 2757859 h 4384865"/>
                <a:gd name="connsiteX150" fmla="*/ 3673475 w 4215960"/>
                <a:gd name="connsiteY150" fmla="*/ 2806617 h 4384865"/>
                <a:gd name="connsiteX151" fmla="*/ 3584575 w 4215960"/>
                <a:gd name="connsiteY151" fmla="*/ 2821133 h 4384865"/>
                <a:gd name="connsiteX152" fmla="*/ 3590925 w 4215960"/>
                <a:gd name="connsiteY152" fmla="*/ 2799134 h 4384865"/>
                <a:gd name="connsiteX153" fmla="*/ 3537403 w 4215960"/>
                <a:gd name="connsiteY153" fmla="*/ 2783033 h 4384865"/>
                <a:gd name="connsiteX154" fmla="*/ 3512684 w 4215960"/>
                <a:gd name="connsiteY154" fmla="*/ 2617932 h 4384865"/>
                <a:gd name="connsiteX155" fmla="*/ 3232377 w 4215960"/>
                <a:gd name="connsiteY155" fmla="*/ 2551257 h 4384865"/>
                <a:gd name="connsiteX156" fmla="*/ 3096078 w 4215960"/>
                <a:gd name="connsiteY156" fmla="*/ 2594573 h 4384865"/>
                <a:gd name="connsiteX157" fmla="*/ 2964089 w 4215960"/>
                <a:gd name="connsiteY157" fmla="*/ 2587089 h 4384865"/>
                <a:gd name="connsiteX158" fmla="*/ 2831646 w 4215960"/>
                <a:gd name="connsiteY158" fmla="*/ 2476191 h 4384865"/>
                <a:gd name="connsiteX159" fmla="*/ 2618468 w 4215960"/>
                <a:gd name="connsiteY159" fmla="*/ 2172978 h 4384865"/>
                <a:gd name="connsiteX160" fmla="*/ 2220006 w 4215960"/>
                <a:gd name="connsiteY160" fmla="*/ 2033505 h 4384865"/>
                <a:gd name="connsiteX161" fmla="*/ 1983468 w 4215960"/>
                <a:gd name="connsiteY161" fmla="*/ 1720541 h 4384865"/>
                <a:gd name="connsiteX162" fmla="*/ 2017259 w 4215960"/>
                <a:gd name="connsiteY162" fmla="*/ 1695595 h 4384865"/>
                <a:gd name="connsiteX163" fmla="*/ 2076903 w 4215960"/>
                <a:gd name="connsiteY163" fmla="*/ 1778598 h 4384865"/>
                <a:gd name="connsiteX164" fmla="*/ 2097087 w 4215960"/>
                <a:gd name="connsiteY164" fmla="*/ 1761135 h 4384865"/>
                <a:gd name="connsiteX165" fmla="*/ 2140177 w 4215960"/>
                <a:gd name="connsiteY165" fmla="*/ 1791979 h 4384865"/>
                <a:gd name="connsiteX166" fmla="*/ 2228850 w 4215960"/>
                <a:gd name="connsiteY166" fmla="*/ 1738230 h 4384865"/>
                <a:gd name="connsiteX167" fmla="*/ 2244952 w 4215960"/>
                <a:gd name="connsiteY167" fmla="*/ 1717820 h 4384865"/>
                <a:gd name="connsiteX168" fmla="*/ 2303235 w 4215960"/>
                <a:gd name="connsiteY168" fmla="*/ 1718046 h 4384865"/>
                <a:gd name="connsiteX169" fmla="*/ 2319338 w 4215960"/>
                <a:gd name="connsiteY169" fmla="*/ 1684936 h 4384865"/>
                <a:gd name="connsiteX170" fmla="*/ 2300514 w 4215960"/>
                <a:gd name="connsiteY170" fmla="*/ 1659309 h 4384865"/>
                <a:gd name="connsiteX171" fmla="*/ 2233386 w 4215960"/>
                <a:gd name="connsiteY171" fmla="*/ 1679266 h 4384865"/>
                <a:gd name="connsiteX172" fmla="*/ 2211614 w 4215960"/>
                <a:gd name="connsiteY172" fmla="*/ 1625745 h 4384865"/>
                <a:gd name="connsiteX173" fmla="*/ 2232932 w 4215960"/>
                <a:gd name="connsiteY173" fmla="*/ 1596035 h 4384865"/>
                <a:gd name="connsiteX174" fmla="*/ 2176462 w 4215960"/>
                <a:gd name="connsiteY174" fmla="*/ 1492621 h 4384865"/>
                <a:gd name="connsiteX175" fmla="*/ 2127931 w 4215960"/>
                <a:gd name="connsiteY175" fmla="*/ 1531402 h 4384865"/>
                <a:gd name="connsiteX176" fmla="*/ 2038576 w 4215960"/>
                <a:gd name="connsiteY176" fmla="*/ 1476746 h 4384865"/>
                <a:gd name="connsiteX177" fmla="*/ 2090510 w 4215960"/>
                <a:gd name="connsiteY177" fmla="*/ 1384217 h 4384865"/>
                <a:gd name="connsiteX178" fmla="*/ 2047648 w 4215960"/>
                <a:gd name="connsiteY178" fmla="*/ 1263114 h 4384865"/>
                <a:gd name="connsiteX179" fmla="*/ 2062389 w 4215960"/>
                <a:gd name="connsiteY179" fmla="*/ 1139062 h 4384865"/>
                <a:gd name="connsiteX180" fmla="*/ 2157639 w 4215960"/>
                <a:gd name="connsiteY180" fmla="*/ 1065357 h 4384865"/>
                <a:gd name="connsiteX181" fmla="*/ 2262868 w 4215960"/>
                <a:gd name="connsiteY181" fmla="*/ 1042905 h 4384865"/>
                <a:gd name="connsiteX182" fmla="*/ 2199821 w 4215960"/>
                <a:gd name="connsiteY182" fmla="*/ 953098 h 4384865"/>
                <a:gd name="connsiteX183" fmla="*/ 2182585 w 4215960"/>
                <a:gd name="connsiteY183" fmla="*/ 997775 h 4384865"/>
                <a:gd name="connsiteX184" fmla="*/ 2139270 w 4215960"/>
                <a:gd name="connsiteY184" fmla="*/ 950604 h 4384865"/>
                <a:gd name="connsiteX185" fmla="*/ 2160588 w 4215960"/>
                <a:gd name="connsiteY185" fmla="*/ 865332 h 4384865"/>
                <a:gd name="connsiteX186" fmla="*/ 2233612 w 4215960"/>
                <a:gd name="connsiteY186" fmla="*/ 768041 h 4384865"/>
                <a:gd name="connsiteX187" fmla="*/ 2216603 w 4215960"/>
                <a:gd name="connsiteY187" fmla="*/ 661452 h 4384865"/>
                <a:gd name="connsiteX188" fmla="*/ 2045381 w 4215960"/>
                <a:gd name="connsiteY188" fmla="*/ 671203 h 4384865"/>
                <a:gd name="connsiteX189" fmla="*/ 2026103 w 4215960"/>
                <a:gd name="connsiteY189" fmla="*/ 713840 h 4384865"/>
                <a:gd name="connsiteX190" fmla="*/ 1993900 w 4215960"/>
                <a:gd name="connsiteY190" fmla="*/ 646257 h 4384865"/>
                <a:gd name="connsiteX191" fmla="*/ 1964190 w 4215960"/>
                <a:gd name="connsiteY191" fmla="*/ 686625 h 4384865"/>
                <a:gd name="connsiteX192" fmla="*/ 1778681 w 4215960"/>
                <a:gd name="connsiteY192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868587 w 4215960"/>
                <a:gd name="connsiteY23" fmla="*/ 607703 h 4384865"/>
                <a:gd name="connsiteX24" fmla="*/ 362857 w 4215960"/>
                <a:gd name="connsiteY24" fmla="*/ 808862 h 4384865"/>
                <a:gd name="connsiteX25" fmla="*/ 312057 w 4215960"/>
                <a:gd name="connsiteY25" fmla="*/ 823377 h 4384865"/>
                <a:gd name="connsiteX26" fmla="*/ 239485 w 4215960"/>
                <a:gd name="connsiteY26" fmla="*/ 874177 h 4384865"/>
                <a:gd name="connsiteX27" fmla="*/ 210457 w 4215960"/>
                <a:gd name="connsiteY27" fmla="*/ 881434 h 4384865"/>
                <a:gd name="connsiteX28" fmla="*/ 159657 w 4215960"/>
                <a:gd name="connsiteY28" fmla="*/ 910462 h 4384865"/>
                <a:gd name="connsiteX29" fmla="*/ 130628 w 4215960"/>
                <a:gd name="connsiteY29" fmla="*/ 939491 h 4384865"/>
                <a:gd name="connsiteX30" fmla="*/ 108857 w 4215960"/>
                <a:gd name="connsiteY30" fmla="*/ 961262 h 4384865"/>
                <a:gd name="connsiteX31" fmla="*/ 94343 w 4215960"/>
                <a:gd name="connsiteY31" fmla="*/ 975777 h 4384865"/>
                <a:gd name="connsiteX32" fmla="*/ 43543 w 4215960"/>
                <a:gd name="connsiteY32" fmla="*/ 1055605 h 4384865"/>
                <a:gd name="connsiteX33" fmla="*/ 14514 w 4215960"/>
                <a:gd name="connsiteY33" fmla="*/ 1135434 h 4384865"/>
                <a:gd name="connsiteX34" fmla="*/ 0 w 4215960"/>
                <a:gd name="connsiteY34" fmla="*/ 1193491 h 4384865"/>
                <a:gd name="connsiteX35" fmla="*/ 7257 w 4215960"/>
                <a:gd name="connsiteY35" fmla="*/ 2165948 h 4384865"/>
                <a:gd name="connsiteX36" fmla="*/ 29028 w 4215960"/>
                <a:gd name="connsiteY36" fmla="*/ 2267548 h 4384865"/>
                <a:gd name="connsiteX37" fmla="*/ 43543 w 4215960"/>
                <a:gd name="connsiteY37" fmla="*/ 2303834 h 4384865"/>
                <a:gd name="connsiteX38" fmla="*/ 58057 w 4215960"/>
                <a:gd name="connsiteY38" fmla="*/ 2369148 h 4384865"/>
                <a:gd name="connsiteX39" fmla="*/ 79828 w 4215960"/>
                <a:gd name="connsiteY39" fmla="*/ 2419948 h 4384865"/>
                <a:gd name="connsiteX40" fmla="*/ 116114 w 4215960"/>
                <a:gd name="connsiteY40" fmla="*/ 2536062 h 4384865"/>
                <a:gd name="connsiteX41" fmla="*/ 137885 w 4215960"/>
                <a:gd name="connsiteY41" fmla="*/ 2601377 h 4384865"/>
                <a:gd name="connsiteX42" fmla="*/ 145143 w 4215960"/>
                <a:gd name="connsiteY42" fmla="*/ 2623148 h 4384865"/>
                <a:gd name="connsiteX43" fmla="*/ 166914 w 4215960"/>
                <a:gd name="connsiteY43" fmla="*/ 2666691 h 4384865"/>
                <a:gd name="connsiteX44" fmla="*/ 188685 w 4215960"/>
                <a:gd name="connsiteY44" fmla="*/ 2717491 h 4384865"/>
                <a:gd name="connsiteX45" fmla="*/ 195943 w 4215960"/>
                <a:gd name="connsiteY45" fmla="*/ 2746520 h 4384865"/>
                <a:gd name="connsiteX46" fmla="*/ 232228 w 4215960"/>
                <a:gd name="connsiteY46" fmla="*/ 2797320 h 4384865"/>
                <a:gd name="connsiteX47" fmla="*/ 254000 w 4215960"/>
                <a:gd name="connsiteY47" fmla="*/ 2855377 h 4384865"/>
                <a:gd name="connsiteX48" fmla="*/ 275771 w 4215960"/>
                <a:gd name="connsiteY48" fmla="*/ 2877148 h 4384865"/>
                <a:gd name="connsiteX49" fmla="*/ 312057 w 4215960"/>
                <a:gd name="connsiteY49" fmla="*/ 2949720 h 4384865"/>
                <a:gd name="connsiteX50" fmla="*/ 348343 w 4215960"/>
                <a:gd name="connsiteY50" fmla="*/ 3000520 h 4384865"/>
                <a:gd name="connsiteX51" fmla="*/ 355600 w 4215960"/>
                <a:gd name="connsiteY51" fmla="*/ 3022291 h 4384865"/>
                <a:gd name="connsiteX52" fmla="*/ 406400 w 4215960"/>
                <a:gd name="connsiteY52" fmla="*/ 3087605 h 4384865"/>
                <a:gd name="connsiteX53" fmla="*/ 435428 w 4215960"/>
                <a:gd name="connsiteY53" fmla="*/ 3152920 h 4384865"/>
                <a:gd name="connsiteX54" fmla="*/ 457200 w 4215960"/>
                <a:gd name="connsiteY54" fmla="*/ 3181948 h 4384865"/>
                <a:gd name="connsiteX55" fmla="*/ 471714 w 4215960"/>
                <a:gd name="connsiteY55" fmla="*/ 3240005 h 4384865"/>
                <a:gd name="connsiteX56" fmla="*/ 478971 w 4215960"/>
                <a:gd name="connsiteY56" fmla="*/ 3261777 h 4384865"/>
                <a:gd name="connsiteX57" fmla="*/ 486228 w 4215960"/>
                <a:gd name="connsiteY57" fmla="*/ 3290805 h 4384865"/>
                <a:gd name="connsiteX58" fmla="*/ 493485 w 4215960"/>
                <a:gd name="connsiteY58" fmla="*/ 3356120 h 4384865"/>
                <a:gd name="connsiteX59" fmla="*/ 515257 w 4215960"/>
                <a:gd name="connsiteY59" fmla="*/ 3414177 h 4384865"/>
                <a:gd name="connsiteX60" fmla="*/ 544285 w 4215960"/>
                <a:gd name="connsiteY60" fmla="*/ 3457720 h 4384865"/>
                <a:gd name="connsiteX61" fmla="*/ 573314 w 4215960"/>
                <a:gd name="connsiteY61" fmla="*/ 3508520 h 4384865"/>
                <a:gd name="connsiteX62" fmla="*/ 602343 w 4215960"/>
                <a:gd name="connsiteY62" fmla="*/ 3530291 h 4384865"/>
                <a:gd name="connsiteX63" fmla="*/ 645885 w 4215960"/>
                <a:gd name="connsiteY63" fmla="*/ 3573834 h 4384865"/>
                <a:gd name="connsiteX64" fmla="*/ 674914 w 4215960"/>
                <a:gd name="connsiteY64" fmla="*/ 3595605 h 4384865"/>
                <a:gd name="connsiteX65" fmla="*/ 711200 w 4215960"/>
                <a:gd name="connsiteY65" fmla="*/ 3639148 h 4384865"/>
                <a:gd name="connsiteX66" fmla="*/ 740228 w 4215960"/>
                <a:gd name="connsiteY66" fmla="*/ 3660920 h 4384865"/>
                <a:gd name="connsiteX67" fmla="*/ 812800 w 4215960"/>
                <a:gd name="connsiteY67" fmla="*/ 3726234 h 4384865"/>
                <a:gd name="connsiteX68" fmla="*/ 849085 w 4215960"/>
                <a:gd name="connsiteY68" fmla="*/ 3769777 h 4384865"/>
                <a:gd name="connsiteX69" fmla="*/ 870857 w 4215960"/>
                <a:gd name="connsiteY69" fmla="*/ 3784291 h 4384865"/>
                <a:gd name="connsiteX70" fmla="*/ 907143 w 4215960"/>
                <a:gd name="connsiteY70" fmla="*/ 3827834 h 4384865"/>
                <a:gd name="connsiteX71" fmla="*/ 936171 w 4215960"/>
                <a:gd name="connsiteY71" fmla="*/ 3849605 h 4384865"/>
                <a:gd name="connsiteX72" fmla="*/ 1030514 w 4215960"/>
                <a:gd name="connsiteY72" fmla="*/ 3893148 h 4384865"/>
                <a:gd name="connsiteX73" fmla="*/ 1480457 w 4215960"/>
                <a:gd name="connsiteY73" fmla="*/ 3878634 h 4384865"/>
                <a:gd name="connsiteX74" fmla="*/ 1531257 w 4215960"/>
                <a:gd name="connsiteY74" fmla="*/ 3864120 h 4384865"/>
                <a:gd name="connsiteX75" fmla="*/ 1618343 w 4215960"/>
                <a:gd name="connsiteY75" fmla="*/ 3856862 h 4384865"/>
                <a:gd name="connsiteX76" fmla="*/ 1698171 w 4215960"/>
                <a:gd name="connsiteY76" fmla="*/ 3842348 h 4384865"/>
                <a:gd name="connsiteX77" fmla="*/ 1756228 w 4215960"/>
                <a:gd name="connsiteY77" fmla="*/ 3835091 h 4384865"/>
                <a:gd name="connsiteX78" fmla="*/ 1785257 w 4215960"/>
                <a:gd name="connsiteY78" fmla="*/ 3820577 h 4384865"/>
                <a:gd name="connsiteX79" fmla="*/ 1850571 w 4215960"/>
                <a:gd name="connsiteY79" fmla="*/ 3798805 h 4384865"/>
                <a:gd name="connsiteX80" fmla="*/ 1886857 w 4215960"/>
                <a:gd name="connsiteY80" fmla="*/ 3784291 h 4384865"/>
                <a:gd name="connsiteX81" fmla="*/ 1988457 w 4215960"/>
                <a:gd name="connsiteY81" fmla="*/ 3769777 h 4384865"/>
                <a:gd name="connsiteX82" fmla="*/ 2017485 w 4215960"/>
                <a:gd name="connsiteY82" fmla="*/ 3762520 h 4384865"/>
                <a:gd name="connsiteX83" fmla="*/ 2637971 w 4215960"/>
                <a:gd name="connsiteY83" fmla="*/ 4109274 h 4384865"/>
                <a:gd name="connsiteX84" fmla="*/ 2724375 w 4215960"/>
                <a:gd name="connsiteY84" fmla="*/ 4295464 h 4384865"/>
                <a:gd name="connsiteX85" fmla="*/ 2784700 w 4215960"/>
                <a:gd name="connsiteY85" fmla="*/ 4354202 h 4384865"/>
                <a:gd name="connsiteX86" fmla="*/ 2795812 w 4215960"/>
                <a:gd name="connsiteY86" fmla="*/ 4324039 h 4384865"/>
                <a:gd name="connsiteX87" fmla="*/ 2841850 w 4215960"/>
                <a:gd name="connsiteY87" fmla="*/ 4297051 h 4384865"/>
                <a:gd name="connsiteX88" fmla="*/ 2892650 w 4215960"/>
                <a:gd name="connsiteY88" fmla="*/ 4370077 h 4384865"/>
                <a:gd name="connsiteX89" fmla="*/ 2941863 w 4215960"/>
                <a:gd name="connsiteY89" fmla="*/ 4373252 h 4384865"/>
                <a:gd name="connsiteX90" fmla="*/ 2897412 w 4215960"/>
                <a:gd name="connsiteY90" fmla="*/ 4279590 h 4384865"/>
                <a:gd name="connsiteX91" fmla="*/ 2854550 w 4215960"/>
                <a:gd name="connsiteY91" fmla="*/ 4211327 h 4384865"/>
                <a:gd name="connsiteX92" fmla="*/ 2897413 w 4215960"/>
                <a:gd name="connsiteY92" fmla="*/ 4195451 h 4384865"/>
                <a:gd name="connsiteX93" fmla="*/ 2878362 w 4215960"/>
                <a:gd name="connsiteY93" fmla="*/ 4154177 h 4384865"/>
                <a:gd name="connsiteX94" fmla="*/ 2930750 w 4215960"/>
                <a:gd name="connsiteY94" fmla="*/ 4163702 h 4384865"/>
                <a:gd name="connsiteX95" fmla="*/ 2910113 w 4215960"/>
                <a:gd name="connsiteY95" fmla="*/ 4130364 h 4384865"/>
                <a:gd name="connsiteX96" fmla="*/ 2931432 w 4215960"/>
                <a:gd name="connsiteY96" fmla="*/ 4113810 h 4384865"/>
                <a:gd name="connsiteX97" fmla="*/ 3052535 w 4215960"/>
                <a:gd name="connsiteY97" fmla="*/ 4199083 h 4384865"/>
                <a:gd name="connsiteX98" fmla="*/ 3087912 w 4215960"/>
                <a:gd name="connsiteY98" fmla="*/ 4185926 h 4384865"/>
                <a:gd name="connsiteX99" fmla="*/ 3140299 w 4215960"/>
                <a:gd name="connsiteY99" fmla="*/ 4251015 h 4384865"/>
                <a:gd name="connsiteX100" fmla="*/ 3160937 w 4215960"/>
                <a:gd name="connsiteY100" fmla="*/ 4309752 h 4384865"/>
                <a:gd name="connsiteX101" fmla="*/ 3268887 w 4215960"/>
                <a:gd name="connsiteY101" fmla="*/ 4328801 h 4384865"/>
                <a:gd name="connsiteX102" fmla="*/ 3208563 w 4215960"/>
                <a:gd name="connsiteY102" fmla="*/ 4262126 h 4384865"/>
                <a:gd name="connsiteX103" fmla="*/ 3205387 w 4215960"/>
                <a:gd name="connsiteY103" fmla="*/ 4193864 h 4384865"/>
                <a:gd name="connsiteX104" fmla="*/ 3259362 w 4215960"/>
                <a:gd name="connsiteY104" fmla="*/ 4249427 h 4384865"/>
                <a:gd name="connsiteX105" fmla="*/ 3308575 w 4215960"/>
                <a:gd name="connsiteY105" fmla="*/ 4254189 h 4384865"/>
                <a:gd name="connsiteX106" fmla="*/ 3302225 w 4215960"/>
                <a:gd name="connsiteY106" fmla="*/ 4204977 h 4384865"/>
                <a:gd name="connsiteX107" fmla="*/ 3362550 w 4215960"/>
                <a:gd name="connsiteY107" fmla="*/ 4209739 h 4384865"/>
                <a:gd name="connsiteX108" fmla="*/ 3424462 w 4215960"/>
                <a:gd name="connsiteY108" fmla="*/ 4252601 h 4384865"/>
                <a:gd name="connsiteX109" fmla="*/ 3456212 w 4215960"/>
                <a:gd name="connsiteY109" fmla="*/ 4239902 h 4384865"/>
                <a:gd name="connsiteX110" fmla="*/ 3449863 w 4215960"/>
                <a:gd name="connsiteY110" fmla="*/ 4204977 h 4384865"/>
                <a:gd name="connsiteX111" fmla="*/ 3491138 w 4215960"/>
                <a:gd name="connsiteY111" fmla="*/ 4181165 h 4384865"/>
                <a:gd name="connsiteX112" fmla="*/ 3575275 w 4215960"/>
                <a:gd name="connsiteY112" fmla="*/ 4238315 h 4384865"/>
                <a:gd name="connsiteX113" fmla="*/ 3592738 w 4215960"/>
                <a:gd name="connsiteY113" fmla="*/ 4136717 h 4384865"/>
                <a:gd name="connsiteX114" fmla="*/ 3567338 w 4215960"/>
                <a:gd name="connsiteY114" fmla="*/ 4114491 h 4384865"/>
                <a:gd name="connsiteX115" fmla="*/ 3494312 w 4215960"/>
                <a:gd name="connsiteY115" fmla="*/ 4071628 h 4384865"/>
                <a:gd name="connsiteX116" fmla="*/ 3516537 w 4215960"/>
                <a:gd name="connsiteY116" fmla="*/ 4046229 h 4384865"/>
                <a:gd name="connsiteX117" fmla="*/ 3537175 w 4215960"/>
                <a:gd name="connsiteY117" fmla="*/ 4024003 h 4384865"/>
                <a:gd name="connsiteX118" fmla="*/ 3591150 w 4215960"/>
                <a:gd name="connsiteY118" fmla="*/ 4055754 h 4384865"/>
                <a:gd name="connsiteX119" fmla="*/ 3597500 w 4215960"/>
                <a:gd name="connsiteY119" fmla="*/ 4011304 h 4384865"/>
                <a:gd name="connsiteX120" fmla="*/ 3541937 w 4215960"/>
                <a:gd name="connsiteY120" fmla="*/ 3987491 h 4384865"/>
                <a:gd name="connsiteX121" fmla="*/ 3540350 w 4215960"/>
                <a:gd name="connsiteY121" fmla="*/ 3977967 h 4384865"/>
                <a:gd name="connsiteX122" fmla="*/ 3527649 w 4215960"/>
                <a:gd name="connsiteY122" fmla="*/ 3939868 h 4384865"/>
                <a:gd name="connsiteX123" fmla="*/ 3533999 w 4215960"/>
                <a:gd name="connsiteY123" fmla="*/ 3892242 h 4384865"/>
                <a:gd name="connsiteX124" fmla="*/ 3545112 w 4215960"/>
                <a:gd name="connsiteY124" fmla="*/ 3836679 h 4384865"/>
                <a:gd name="connsiteX125" fmla="*/ 3507012 w 4215960"/>
                <a:gd name="connsiteY125" fmla="*/ 3806517 h 4384865"/>
                <a:gd name="connsiteX126" fmla="*/ 3540349 w 4215960"/>
                <a:gd name="connsiteY126" fmla="*/ 3796992 h 4384865"/>
                <a:gd name="connsiteX127" fmla="*/ 3518124 w 4215960"/>
                <a:gd name="connsiteY127" fmla="*/ 3760479 h 4384865"/>
                <a:gd name="connsiteX128" fmla="*/ 3556225 w 4215960"/>
                <a:gd name="connsiteY128" fmla="*/ 3755718 h 4384865"/>
                <a:gd name="connsiteX129" fmla="*/ 3562574 w 4215960"/>
                <a:gd name="connsiteY129" fmla="*/ 3722379 h 4384865"/>
                <a:gd name="connsiteX130" fmla="*/ 3624488 w 4215960"/>
                <a:gd name="connsiteY130" fmla="*/ 3731906 h 4384865"/>
                <a:gd name="connsiteX131" fmla="*/ 3657601 w 4215960"/>
                <a:gd name="connsiteY131" fmla="*/ 3747098 h 4384865"/>
                <a:gd name="connsiteX132" fmla="*/ 3623808 w 4215960"/>
                <a:gd name="connsiteY132" fmla="*/ 3788146 h 4384865"/>
                <a:gd name="connsiteX133" fmla="*/ 3662816 w 4215960"/>
                <a:gd name="connsiteY133" fmla="*/ 3895642 h 4384865"/>
                <a:gd name="connsiteX134" fmla="*/ 3715203 w 4215960"/>
                <a:gd name="connsiteY134" fmla="*/ 3926940 h 4384865"/>
                <a:gd name="connsiteX135" fmla="*/ 3767137 w 4215960"/>
                <a:gd name="connsiteY135" fmla="*/ 3884758 h 4384865"/>
                <a:gd name="connsiteX136" fmla="*/ 3852862 w 4215960"/>
                <a:gd name="connsiteY136" fmla="*/ 3836225 h 4384865"/>
                <a:gd name="connsiteX137" fmla="*/ 3835626 w 4215960"/>
                <a:gd name="connsiteY137" fmla="*/ 3747324 h 4384865"/>
                <a:gd name="connsiteX138" fmla="*/ 3912960 w 4215960"/>
                <a:gd name="connsiteY138" fmla="*/ 3614655 h 4384865"/>
                <a:gd name="connsiteX139" fmla="*/ 4205514 w 4215960"/>
                <a:gd name="connsiteY139" fmla="*/ 3281507 h 4384865"/>
                <a:gd name="connsiteX140" fmla="*/ 4124097 w 4215960"/>
                <a:gd name="connsiteY140" fmla="*/ 3272435 h 4384865"/>
                <a:gd name="connsiteX141" fmla="*/ 4128634 w 4215960"/>
                <a:gd name="connsiteY141" fmla="*/ 3180587 h 4384865"/>
                <a:gd name="connsiteX142" fmla="*/ 4079647 w 4215960"/>
                <a:gd name="connsiteY142" fmla="*/ 3155415 h 4384865"/>
                <a:gd name="connsiteX143" fmla="*/ 3995510 w 4215960"/>
                <a:gd name="connsiteY143" fmla="*/ 3186937 h 4384865"/>
                <a:gd name="connsiteX144" fmla="*/ 3958771 w 4215960"/>
                <a:gd name="connsiteY144" fmla="*/ 3150652 h 4384865"/>
                <a:gd name="connsiteX145" fmla="*/ 4003448 w 4215960"/>
                <a:gd name="connsiteY145" fmla="*/ 3127747 h 4384865"/>
                <a:gd name="connsiteX146" fmla="*/ 3874181 w 4215960"/>
                <a:gd name="connsiteY146" fmla="*/ 2914568 h 4384865"/>
                <a:gd name="connsiteX147" fmla="*/ 3889147 w 4215960"/>
                <a:gd name="connsiteY147" fmla="*/ 2884405 h 4384865"/>
                <a:gd name="connsiteX148" fmla="*/ 3865562 w 4215960"/>
                <a:gd name="connsiteY148" fmla="*/ 2768745 h 4384865"/>
                <a:gd name="connsiteX149" fmla="*/ 3706813 w 4215960"/>
                <a:gd name="connsiteY149" fmla="*/ 2757859 h 4384865"/>
                <a:gd name="connsiteX150" fmla="*/ 3673475 w 4215960"/>
                <a:gd name="connsiteY150" fmla="*/ 2806617 h 4384865"/>
                <a:gd name="connsiteX151" fmla="*/ 3584575 w 4215960"/>
                <a:gd name="connsiteY151" fmla="*/ 2821133 h 4384865"/>
                <a:gd name="connsiteX152" fmla="*/ 3590925 w 4215960"/>
                <a:gd name="connsiteY152" fmla="*/ 2799134 h 4384865"/>
                <a:gd name="connsiteX153" fmla="*/ 3537403 w 4215960"/>
                <a:gd name="connsiteY153" fmla="*/ 2783033 h 4384865"/>
                <a:gd name="connsiteX154" fmla="*/ 3512684 w 4215960"/>
                <a:gd name="connsiteY154" fmla="*/ 2617932 h 4384865"/>
                <a:gd name="connsiteX155" fmla="*/ 3232377 w 4215960"/>
                <a:gd name="connsiteY155" fmla="*/ 2551257 h 4384865"/>
                <a:gd name="connsiteX156" fmla="*/ 3096078 w 4215960"/>
                <a:gd name="connsiteY156" fmla="*/ 2594573 h 4384865"/>
                <a:gd name="connsiteX157" fmla="*/ 2964089 w 4215960"/>
                <a:gd name="connsiteY157" fmla="*/ 2587089 h 4384865"/>
                <a:gd name="connsiteX158" fmla="*/ 2831646 w 4215960"/>
                <a:gd name="connsiteY158" fmla="*/ 2476191 h 4384865"/>
                <a:gd name="connsiteX159" fmla="*/ 2618468 w 4215960"/>
                <a:gd name="connsiteY159" fmla="*/ 2172978 h 4384865"/>
                <a:gd name="connsiteX160" fmla="*/ 2220006 w 4215960"/>
                <a:gd name="connsiteY160" fmla="*/ 2033505 h 4384865"/>
                <a:gd name="connsiteX161" fmla="*/ 1983468 w 4215960"/>
                <a:gd name="connsiteY161" fmla="*/ 1720541 h 4384865"/>
                <a:gd name="connsiteX162" fmla="*/ 2017259 w 4215960"/>
                <a:gd name="connsiteY162" fmla="*/ 1695595 h 4384865"/>
                <a:gd name="connsiteX163" fmla="*/ 2076903 w 4215960"/>
                <a:gd name="connsiteY163" fmla="*/ 1778598 h 4384865"/>
                <a:gd name="connsiteX164" fmla="*/ 2097087 w 4215960"/>
                <a:gd name="connsiteY164" fmla="*/ 1761135 h 4384865"/>
                <a:gd name="connsiteX165" fmla="*/ 2140177 w 4215960"/>
                <a:gd name="connsiteY165" fmla="*/ 1791979 h 4384865"/>
                <a:gd name="connsiteX166" fmla="*/ 2228850 w 4215960"/>
                <a:gd name="connsiteY166" fmla="*/ 1738230 h 4384865"/>
                <a:gd name="connsiteX167" fmla="*/ 2244952 w 4215960"/>
                <a:gd name="connsiteY167" fmla="*/ 1717820 h 4384865"/>
                <a:gd name="connsiteX168" fmla="*/ 2303235 w 4215960"/>
                <a:gd name="connsiteY168" fmla="*/ 1718046 h 4384865"/>
                <a:gd name="connsiteX169" fmla="*/ 2319338 w 4215960"/>
                <a:gd name="connsiteY169" fmla="*/ 1684936 h 4384865"/>
                <a:gd name="connsiteX170" fmla="*/ 2300514 w 4215960"/>
                <a:gd name="connsiteY170" fmla="*/ 1659309 h 4384865"/>
                <a:gd name="connsiteX171" fmla="*/ 2233386 w 4215960"/>
                <a:gd name="connsiteY171" fmla="*/ 1679266 h 4384865"/>
                <a:gd name="connsiteX172" fmla="*/ 2211614 w 4215960"/>
                <a:gd name="connsiteY172" fmla="*/ 1625745 h 4384865"/>
                <a:gd name="connsiteX173" fmla="*/ 2232932 w 4215960"/>
                <a:gd name="connsiteY173" fmla="*/ 1596035 h 4384865"/>
                <a:gd name="connsiteX174" fmla="*/ 2176462 w 4215960"/>
                <a:gd name="connsiteY174" fmla="*/ 1492621 h 4384865"/>
                <a:gd name="connsiteX175" fmla="*/ 2127931 w 4215960"/>
                <a:gd name="connsiteY175" fmla="*/ 1531402 h 4384865"/>
                <a:gd name="connsiteX176" fmla="*/ 2038576 w 4215960"/>
                <a:gd name="connsiteY176" fmla="*/ 1476746 h 4384865"/>
                <a:gd name="connsiteX177" fmla="*/ 2090510 w 4215960"/>
                <a:gd name="connsiteY177" fmla="*/ 1384217 h 4384865"/>
                <a:gd name="connsiteX178" fmla="*/ 2047648 w 4215960"/>
                <a:gd name="connsiteY178" fmla="*/ 1263114 h 4384865"/>
                <a:gd name="connsiteX179" fmla="*/ 2062389 w 4215960"/>
                <a:gd name="connsiteY179" fmla="*/ 1139062 h 4384865"/>
                <a:gd name="connsiteX180" fmla="*/ 2157639 w 4215960"/>
                <a:gd name="connsiteY180" fmla="*/ 1065357 h 4384865"/>
                <a:gd name="connsiteX181" fmla="*/ 2262868 w 4215960"/>
                <a:gd name="connsiteY181" fmla="*/ 1042905 h 4384865"/>
                <a:gd name="connsiteX182" fmla="*/ 2199821 w 4215960"/>
                <a:gd name="connsiteY182" fmla="*/ 953098 h 4384865"/>
                <a:gd name="connsiteX183" fmla="*/ 2182585 w 4215960"/>
                <a:gd name="connsiteY183" fmla="*/ 997775 h 4384865"/>
                <a:gd name="connsiteX184" fmla="*/ 2139270 w 4215960"/>
                <a:gd name="connsiteY184" fmla="*/ 950604 h 4384865"/>
                <a:gd name="connsiteX185" fmla="*/ 2160588 w 4215960"/>
                <a:gd name="connsiteY185" fmla="*/ 865332 h 4384865"/>
                <a:gd name="connsiteX186" fmla="*/ 2233612 w 4215960"/>
                <a:gd name="connsiteY186" fmla="*/ 768041 h 4384865"/>
                <a:gd name="connsiteX187" fmla="*/ 2216603 w 4215960"/>
                <a:gd name="connsiteY187" fmla="*/ 661452 h 4384865"/>
                <a:gd name="connsiteX188" fmla="*/ 2045381 w 4215960"/>
                <a:gd name="connsiteY188" fmla="*/ 671203 h 4384865"/>
                <a:gd name="connsiteX189" fmla="*/ 2026103 w 4215960"/>
                <a:gd name="connsiteY189" fmla="*/ 713840 h 4384865"/>
                <a:gd name="connsiteX190" fmla="*/ 1993900 w 4215960"/>
                <a:gd name="connsiteY190" fmla="*/ 646257 h 4384865"/>
                <a:gd name="connsiteX191" fmla="*/ 1964190 w 4215960"/>
                <a:gd name="connsiteY191" fmla="*/ 686625 h 4384865"/>
                <a:gd name="connsiteX192" fmla="*/ 1778681 w 4215960"/>
                <a:gd name="connsiteY192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105125 w 4215960"/>
                <a:gd name="connsiteY23" fmla="*/ 455308 h 4384865"/>
                <a:gd name="connsiteX24" fmla="*/ 868587 w 4215960"/>
                <a:gd name="connsiteY24" fmla="*/ 607703 h 4384865"/>
                <a:gd name="connsiteX25" fmla="*/ 362857 w 4215960"/>
                <a:gd name="connsiteY25" fmla="*/ 808862 h 4384865"/>
                <a:gd name="connsiteX26" fmla="*/ 312057 w 4215960"/>
                <a:gd name="connsiteY26" fmla="*/ 823377 h 4384865"/>
                <a:gd name="connsiteX27" fmla="*/ 239485 w 4215960"/>
                <a:gd name="connsiteY27" fmla="*/ 874177 h 4384865"/>
                <a:gd name="connsiteX28" fmla="*/ 210457 w 4215960"/>
                <a:gd name="connsiteY28" fmla="*/ 881434 h 4384865"/>
                <a:gd name="connsiteX29" fmla="*/ 159657 w 4215960"/>
                <a:gd name="connsiteY29" fmla="*/ 910462 h 4384865"/>
                <a:gd name="connsiteX30" fmla="*/ 130628 w 4215960"/>
                <a:gd name="connsiteY30" fmla="*/ 939491 h 4384865"/>
                <a:gd name="connsiteX31" fmla="*/ 108857 w 4215960"/>
                <a:gd name="connsiteY31" fmla="*/ 961262 h 4384865"/>
                <a:gd name="connsiteX32" fmla="*/ 94343 w 4215960"/>
                <a:gd name="connsiteY32" fmla="*/ 975777 h 4384865"/>
                <a:gd name="connsiteX33" fmla="*/ 43543 w 4215960"/>
                <a:gd name="connsiteY33" fmla="*/ 1055605 h 4384865"/>
                <a:gd name="connsiteX34" fmla="*/ 14514 w 4215960"/>
                <a:gd name="connsiteY34" fmla="*/ 1135434 h 4384865"/>
                <a:gd name="connsiteX35" fmla="*/ 0 w 4215960"/>
                <a:gd name="connsiteY35" fmla="*/ 1193491 h 4384865"/>
                <a:gd name="connsiteX36" fmla="*/ 7257 w 4215960"/>
                <a:gd name="connsiteY36" fmla="*/ 2165948 h 4384865"/>
                <a:gd name="connsiteX37" fmla="*/ 29028 w 4215960"/>
                <a:gd name="connsiteY37" fmla="*/ 2267548 h 4384865"/>
                <a:gd name="connsiteX38" fmla="*/ 43543 w 4215960"/>
                <a:gd name="connsiteY38" fmla="*/ 2303834 h 4384865"/>
                <a:gd name="connsiteX39" fmla="*/ 58057 w 4215960"/>
                <a:gd name="connsiteY39" fmla="*/ 2369148 h 4384865"/>
                <a:gd name="connsiteX40" fmla="*/ 79828 w 4215960"/>
                <a:gd name="connsiteY40" fmla="*/ 2419948 h 4384865"/>
                <a:gd name="connsiteX41" fmla="*/ 116114 w 4215960"/>
                <a:gd name="connsiteY41" fmla="*/ 2536062 h 4384865"/>
                <a:gd name="connsiteX42" fmla="*/ 137885 w 4215960"/>
                <a:gd name="connsiteY42" fmla="*/ 2601377 h 4384865"/>
                <a:gd name="connsiteX43" fmla="*/ 145143 w 4215960"/>
                <a:gd name="connsiteY43" fmla="*/ 2623148 h 4384865"/>
                <a:gd name="connsiteX44" fmla="*/ 166914 w 4215960"/>
                <a:gd name="connsiteY44" fmla="*/ 2666691 h 4384865"/>
                <a:gd name="connsiteX45" fmla="*/ 188685 w 4215960"/>
                <a:gd name="connsiteY45" fmla="*/ 2717491 h 4384865"/>
                <a:gd name="connsiteX46" fmla="*/ 195943 w 4215960"/>
                <a:gd name="connsiteY46" fmla="*/ 2746520 h 4384865"/>
                <a:gd name="connsiteX47" fmla="*/ 232228 w 4215960"/>
                <a:gd name="connsiteY47" fmla="*/ 2797320 h 4384865"/>
                <a:gd name="connsiteX48" fmla="*/ 254000 w 4215960"/>
                <a:gd name="connsiteY48" fmla="*/ 2855377 h 4384865"/>
                <a:gd name="connsiteX49" fmla="*/ 275771 w 4215960"/>
                <a:gd name="connsiteY49" fmla="*/ 2877148 h 4384865"/>
                <a:gd name="connsiteX50" fmla="*/ 312057 w 4215960"/>
                <a:gd name="connsiteY50" fmla="*/ 2949720 h 4384865"/>
                <a:gd name="connsiteX51" fmla="*/ 348343 w 4215960"/>
                <a:gd name="connsiteY51" fmla="*/ 3000520 h 4384865"/>
                <a:gd name="connsiteX52" fmla="*/ 355600 w 4215960"/>
                <a:gd name="connsiteY52" fmla="*/ 3022291 h 4384865"/>
                <a:gd name="connsiteX53" fmla="*/ 406400 w 4215960"/>
                <a:gd name="connsiteY53" fmla="*/ 3087605 h 4384865"/>
                <a:gd name="connsiteX54" fmla="*/ 435428 w 4215960"/>
                <a:gd name="connsiteY54" fmla="*/ 3152920 h 4384865"/>
                <a:gd name="connsiteX55" fmla="*/ 457200 w 4215960"/>
                <a:gd name="connsiteY55" fmla="*/ 3181948 h 4384865"/>
                <a:gd name="connsiteX56" fmla="*/ 471714 w 4215960"/>
                <a:gd name="connsiteY56" fmla="*/ 3240005 h 4384865"/>
                <a:gd name="connsiteX57" fmla="*/ 478971 w 4215960"/>
                <a:gd name="connsiteY57" fmla="*/ 3261777 h 4384865"/>
                <a:gd name="connsiteX58" fmla="*/ 486228 w 4215960"/>
                <a:gd name="connsiteY58" fmla="*/ 3290805 h 4384865"/>
                <a:gd name="connsiteX59" fmla="*/ 493485 w 4215960"/>
                <a:gd name="connsiteY59" fmla="*/ 3356120 h 4384865"/>
                <a:gd name="connsiteX60" fmla="*/ 515257 w 4215960"/>
                <a:gd name="connsiteY60" fmla="*/ 3414177 h 4384865"/>
                <a:gd name="connsiteX61" fmla="*/ 544285 w 4215960"/>
                <a:gd name="connsiteY61" fmla="*/ 3457720 h 4384865"/>
                <a:gd name="connsiteX62" fmla="*/ 573314 w 4215960"/>
                <a:gd name="connsiteY62" fmla="*/ 3508520 h 4384865"/>
                <a:gd name="connsiteX63" fmla="*/ 602343 w 4215960"/>
                <a:gd name="connsiteY63" fmla="*/ 3530291 h 4384865"/>
                <a:gd name="connsiteX64" fmla="*/ 645885 w 4215960"/>
                <a:gd name="connsiteY64" fmla="*/ 3573834 h 4384865"/>
                <a:gd name="connsiteX65" fmla="*/ 674914 w 4215960"/>
                <a:gd name="connsiteY65" fmla="*/ 3595605 h 4384865"/>
                <a:gd name="connsiteX66" fmla="*/ 711200 w 4215960"/>
                <a:gd name="connsiteY66" fmla="*/ 3639148 h 4384865"/>
                <a:gd name="connsiteX67" fmla="*/ 740228 w 4215960"/>
                <a:gd name="connsiteY67" fmla="*/ 3660920 h 4384865"/>
                <a:gd name="connsiteX68" fmla="*/ 812800 w 4215960"/>
                <a:gd name="connsiteY68" fmla="*/ 3726234 h 4384865"/>
                <a:gd name="connsiteX69" fmla="*/ 849085 w 4215960"/>
                <a:gd name="connsiteY69" fmla="*/ 3769777 h 4384865"/>
                <a:gd name="connsiteX70" fmla="*/ 870857 w 4215960"/>
                <a:gd name="connsiteY70" fmla="*/ 3784291 h 4384865"/>
                <a:gd name="connsiteX71" fmla="*/ 907143 w 4215960"/>
                <a:gd name="connsiteY71" fmla="*/ 3827834 h 4384865"/>
                <a:gd name="connsiteX72" fmla="*/ 936171 w 4215960"/>
                <a:gd name="connsiteY72" fmla="*/ 3849605 h 4384865"/>
                <a:gd name="connsiteX73" fmla="*/ 1030514 w 4215960"/>
                <a:gd name="connsiteY73" fmla="*/ 3893148 h 4384865"/>
                <a:gd name="connsiteX74" fmla="*/ 1480457 w 4215960"/>
                <a:gd name="connsiteY74" fmla="*/ 3878634 h 4384865"/>
                <a:gd name="connsiteX75" fmla="*/ 1531257 w 4215960"/>
                <a:gd name="connsiteY75" fmla="*/ 3864120 h 4384865"/>
                <a:gd name="connsiteX76" fmla="*/ 1618343 w 4215960"/>
                <a:gd name="connsiteY76" fmla="*/ 3856862 h 4384865"/>
                <a:gd name="connsiteX77" fmla="*/ 1698171 w 4215960"/>
                <a:gd name="connsiteY77" fmla="*/ 3842348 h 4384865"/>
                <a:gd name="connsiteX78" fmla="*/ 1756228 w 4215960"/>
                <a:gd name="connsiteY78" fmla="*/ 3835091 h 4384865"/>
                <a:gd name="connsiteX79" fmla="*/ 1785257 w 4215960"/>
                <a:gd name="connsiteY79" fmla="*/ 3820577 h 4384865"/>
                <a:gd name="connsiteX80" fmla="*/ 1850571 w 4215960"/>
                <a:gd name="connsiteY80" fmla="*/ 3798805 h 4384865"/>
                <a:gd name="connsiteX81" fmla="*/ 1886857 w 4215960"/>
                <a:gd name="connsiteY81" fmla="*/ 3784291 h 4384865"/>
                <a:gd name="connsiteX82" fmla="*/ 1988457 w 4215960"/>
                <a:gd name="connsiteY82" fmla="*/ 3769777 h 4384865"/>
                <a:gd name="connsiteX83" fmla="*/ 2017485 w 4215960"/>
                <a:gd name="connsiteY83" fmla="*/ 3762520 h 4384865"/>
                <a:gd name="connsiteX84" fmla="*/ 2637971 w 4215960"/>
                <a:gd name="connsiteY84" fmla="*/ 4109274 h 4384865"/>
                <a:gd name="connsiteX85" fmla="*/ 2724375 w 4215960"/>
                <a:gd name="connsiteY85" fmla="*/ 4295464 h 4384865"/>
                <a:gd name="connsiteX86" fmla="*/ 2784700 w 4215960"/>
                <a:gd name="connsiteY86" fmla="*/ 4354202 h 4384865"/>
                <a:gd name="connsiteX87" fmla="*/ 2795812 w 4215960"/>
                <a:gd name="connsiteY87" fmla="*/ 4324039 h 4384865"/>
                <a:gd name="connsiteX88" fmla="*/ 2841850 w 4215960"/>
                <a:gd name="connsiteY88" fmla="*/ 4297051 h 4384865"/>
                <a:gd name="connsiteX89" fmla="*/ 2892650 w 4215960"/>
                <a:gd name="connsiteY89" fmla="*/ 4370077 h 4384865"/>
                <a:gd name="connsiteX90" fmla="*/ 2941863 w 4215960"/>
                <a:gd name="connsiteY90" fmla="*/ 4373252 h 4384865"/>
                <a:gd name="connsiteX91" fmla="*/ 2897412 w 4215960"/>
                <a:gd name="connsiteY91" fmla="*/ 4279590 h 4384865"/>
                <a:gd name="connsiteX92" fmla="*/ 2854550 w 4215960"/>
                <a:gd name="connsiteY92" fmla="*/ 4211327 h 4384865"/>
                <a:gd name="connsiteX93" fmla="*/ 2897413 w 4215960"/>
                <a:gd name="connsiteY93" fmla="*/ 4195451 h 4384865"/>
                <a:gd name="connsiteX94" fmla="*/ 2878362 w 4215960"/>
                <a:gd name="connsiteY94" fmla="*/ 4154177 h 4384865"/>
                <a:gd name="connsiteX95" fmla="*/ 2930750 w 4215960"/>
                <a:gd name="connsiteY95" fmla="*/ 4163702 h 4384865"/>
                <a:gd name="connsiteX96" fmla="*/ 2910113 w 4215960"/>
                <a:gd name="connsiteY96" fmla="*/ 4130364 h 4384865"/>
                <a:gd name="connsiteX97" fmla="*/ 2931432 w 4215960"/>
                <a:gd name="connsiteY97" fmla="*/ 4113810 h 4384865"/>
                <a:gd name="connsiteX98" fmla="*/ 3052535 w 4215960"/>
                <a:gd name="connsiteY98" fmla="*/ 4199083 h 4384865"/>
                <a:gd name="connsiteX99" fmla="*/ 3087912 w 4215960"/>
                <a:gd name="connsiteY99" fmla="*/ 4185926 h 4384865"/>
                <a:gd name="connsiteX100" fmla="*/ 3140299 w 4215960"/>
                <a:gd name="connsiteY100" fmla="*/ 4251015 h 4384865"/>
                <a:gd name="connsiteX101" fmla="*/ 3160937 w 4215960"/>
                <a:gd name="connsiteY101" fmla="*/ 4309752 h 4384865"/>
                <a:gd name="connsiteX102" fmla="*/ 3268887 w 4215960"/>
                <a:gd name="connsiteY102" fmla="*/ 4328801 h 4384865"/>
                <a:gd name="connsiteX103" fmla="*/ 3208563 w 4215960"/>
                <a:gd name="connsiteY103" fmla="*/ 4262126 h 4384865"/>
                <a:gd name="connsiteX104" fmla="*/ 3205387 w 4215960"/>
                <a:gd name="connsiteY104" fmla="*/ 4193864 h 4384865"/>
                <a:gd name="connsiteX105" fmla="*/ 3259362 w 4215960"/>
                <a:gd name="connsiteY105" fmla="*/ 4249427 h 4384865"/>
                <a:gd name="connsiteX106" fmla="*/ 3308575 w 4215960"/>
                <a:gd name="connsiteY106" fmla="*/ 4254189 h 4384865"/>
                <a:gd name="connsiteX107" fmla="*/ 3302225 w 4215960"/>
                <a:gd name="connsiteY107" fmla="*/ 4204977 h 4384865"/>
                <a:gd name="connsiteX108" fmla="*/ 3362550 w 4215960"/>
                <a:gd name="connsiteY108" fmla="*/ 4209739 h 4384865"/>
                <a:gd name="connsiteX109" fmla="*/ 3424462 w 4215960"/>
                <a:gd name="connsiteY109" fmla="*/ 4252601 h 4384865"/>
                <a:gd name="connsiteX110" fmla="*/ 3456212 w 4215960"/>
                <a:gd name="connsiteY110" fmla="*/ 4239902 h 4384865"/>
                <a:gd name="connsiteX111" fmla="*/ 3449863 w 4215960"/>
                <a:gd name="connsiteY111" fmla="*/ 4204977 h 4384865"/>
                <a:gd name="connsiteX112" fmla="*/ 3491138 w 4215960"/>
                <a:gd name="connsiteY112" fmla="*/ 4181165 h 4384865"/>
                <a:gd name="connsiteX113" fmla="*/ 3575275 w 4215960"/>
                <a:gd name="connsiteY113" fmla="*/ 4238315 h 4384865"/>
                <a:gd name="connsiteX114" fmla="*/ 3592738 w 4215960"/>
                <a:gd name="connsiteY114" fmla="*/ 4136717 h 4384865"/>
                <a:gd name="connsiteX115" fmla="*/ 3567338 w 4215960"/>
                <a:gd name="connsiteY115" fmla="*/ 4114491 h 4384865"/>
                <a:gd name="connsiteX116" fmla="*/ 3494312 w 4215960"/>
                <a:gd name="connsiteY116" fmla="*/ 4071628 h 4384865"/>
                <a:gd name="connsiteX117" fmla="*/ 3516537 w 4215960"/>
                <a:gd name="connsiteY117" fmla="*/ 4046229 h 4384865"/>
                <a:gd name="connsiteX118" fmla="*/ 3537175 w 4215960"/>
                <a:gd name="connsiteY118" fmla="*/ 4024003 h 4384865"/>
                <a:gd name="connsiteX119" fmla="*/ 3591150 w 4215960"/>
                <a:gd name="connsiteY119" fmla="*/ 4055754 h 4384865"/>
                <a:gd name="connsiteX120" fmla="*/ 3597500 w 4215960"/>
                <a:gd name="connsiteY120" fmla="*/ 4011304 h 4384865"/>
                <a:gd name="connsiteX121" fmla="*/ 3541937 w 4215960"/>
                <a:gd name="connsiteY121" fmla="*/ 3987491 h 4384865"/>
                <a:gd name="connsiteX122" fmla="*/ 3540350 w 4215960"/>
                <a:gd name="connsiteY122" fmla="*/ 3977967 h 4384865"/>
                <a:gd name="connsiteX123" fmla="*/ 3527649 w 4215960"/>
                <a:gd name="connsiteY123" fmla="*/ 3939868 h 4384865"/>
                <a:gd name="connsiteX124" fmla="*/ 3533999 w 4215960"/>
                <a:gd name="connsiteY124" fmla="*/ 3892242 h 4384865"/>
                <a:gd name="connsiteX125" fmla="*/ 3545112 w 4215960"/>
                <a:gd name="connsiteY125" fmla="*/ 3836679 h 4384865"/>
                <a:gd name="connsiteX126" fmla="*/ 3507012 w 4215960"/>
                <a:gd name="connsiteY126" fmla="*/ 3806517 h 4384865"/>
                <a:gd name="connsiteX127" fmla="*/ 3540349 w 4215960"/>
                <a:gd name="connsiteY127" fmla="*/ 3796992 h 4384865"/>
                <a:gd name="connsiteX128" fmla="*/ 3518124 w 4215960"/>
                <a:gd name="connsiteY128" fmla="*/ 3760479 h 4384865"/>
                <a:gd name="connsiteX129" fmla="*/ 3556225 w 4215960"/>
                <a:gd name="connsiteY129" fmla="*/ 3755718 h 4384865"/>
                <a:gd name="connsiteX130" fmla="*/ 3562574 w 4215960"/>
                <a:gd name="connsiteY130" fmla="*/ 3722379 h 4384865"/>
                <a:gd name="connsiteX131" fmla="*/ 3624488 w 4215960"/>
                <a:gd name="connsiteY131" fmla="*/ 3731906 h 4384865"/>
                <a:gd name="connsiteX132" fmla="*/ 3657601 w 4215960"/>
                <a:gd name="connsiteY132" fmla="*/ 3747098 h 4384865"/>
                <a:gd name="connsiteX133" fmla="*/ 3623808 w 4215960"/>
                <a:gd name="connsiteY133" fmla="*/ 3788146 h 4384865"/>
                <a:gd name="connsiteX134" fmla="*/ 3662816 w 4215960"/>
                <a:gd name="connsiteY134" fmla="*/ 3895642 h 4384865"/>
                <a:gd name="connsiteX135" fmla="*/ 3715203 w 4215960"/>
                <a:gd name="connsiteY135" fmla="*/ 3926940 h 4384865"/>
                <a:gd name="connsiteX136" fmla="*/ 3767137 w 4215960"/>
                <a:gd name="connsiteY136" fmla="*/ 3884758 h 4384865"/>
                <a:gd name="connsiteX137" fmla="*/ 3852862 w 4215960"/>
                <a:gd name="connsiteY137" fmla="*/ 3836225 h 4384865"/>
                <a:gd name="connsiteX138" fmla="*/ 3835626 w 4215960"/>
                <a:gd name="connsiteY138" fmla="*/ 3747324 h 4384865"/>
                <a:gd name="connsiteX139" fmla="*/ 3912960 w 4215960"/>
                <a:gd name="connsiteY139" fmla="*/ 3614655 h 4384865"/>
                <a:gd name="connsiteX140" fmla="*/ 4205514 w 4215960"/>
                <a:gd name="connsiteY140" fmla="*/ 3281507 h 4384865"/>
                <a:gd name="connsiteX141" fmla="*/ 4124097 w 4215960"/>
                <a:gd name="connsiteY141" fmla="*/ 3272435 h 4384865"/>
                <a:gd name="connsiteX142" fmla="*/ 4128634 w 4215960"/>
                <a:gd name="connsiteY142" fmla="*/ 3180587 h 4384865"/>
                <a:gd name="connsiteX143" fmla="*/ 4079647 w 4215960"/>
                <a:gd name="connsiteY143" fmla="*/ 3155415 h 4384865"/>
                <a:gd name="connsiteX144" fmla="*/ 3995510 w 4215960"/>
                <a:gd name="connsiteY144" fmla="*/ 3186937 h 4384865"/>
                <a:gd name="connsiteX145" fmla="*/ 3958771 w 4215960"/>
                <a:gd name="connsiteY145" fmla="*/ 3150652 h 4384865"/>
                <a:gd name="connsiteX146" fmla="*/ 4003448 w 4215960"/>
                <a:gd name="connsiteY146" fmla="*/ 3127747 h 4384865"/>
                <a:gd name="connsiteX147" fmla="*/ 3874181 w 4215960"/>
                <a:gd name="connsiteY147" fmla="*/ 2914568 h 4384865"/>
                <a:gd name="connsiteX148" fmla="*/ 3889147 w 4215960"/>
                <a:gd name="connsiteY148" fmla="*/ 2884405 h 4384865"/>
                <a:gd name="connsiteX149" fmla="*/ 3865562 w 4215960"/>
                <a:gd name="connsiteY149" fmla="*/ 2768745 h 4384865"/>
                <a:gd name="connsiteX150" fmla="*/ 3706813 w 4215960"/>
                <a:gd name="connsiteY150" fmla="*/ 2757859 h 4384865"/>
                <a:gd name="connsiteX151" fmla="*/ 3673475 w 4215960"/>
                <a:gd name="connsiteY151" fmla="*/ 2806617 h 4384865"/>
                <a:gd name="connsiteX152" fmla="*/ 3584575 w 4215960"/>
                <a:gd name="connsiteY152" fmla="*/ 2821133 h 4384865"/>
                <a:gd name="connsiteX153" fmla="*/ 3590925 w 4215960"/>
                <a:gd name="connsiteY153" fmla="*/ 2799134 h 4384865"/>
                <a:gd name="connsiteX154" fmla="*/ 3537403 w 4215960"/>
                <a:gd name="connsiteY154" fmla="*/ 2783033 h 4384865"/>
                <a:gd name="connsiteX155" fmla="*/ 3512684 w 4215960"/>
                <a:gd name="connsiteY155" fmla="*/ 2617932 h 4384865"/>
                <a:gd name="connsiteX156" fmla="*/ 3232377 w 4215960"/>
                <a:gd name="connsiteY156" fmla="*/ 2551257 h 4384865"/>
                <a:gd name="connsiteX157" fmla="*/ 3096078 w 4215960"/>
                <a:gd name="connsiteY157" fmla="*/ 2594573 h 4384865"/>
                <a:gd name="connsiteX158" fmla="*/ 2964089 w 4215960"/>
                <a:gd name="connsiteY158" fmla="*/ 2587089 h 4384865"/>
                <a:gd name="connsiteX159" fmla="*/ 2831646 w 4215960"/>
                <a:gd name="connsiteY159" fmla="*/ 2476191 h 4384865"/>
                <a:gd name="connsiteX160" fmla="*/ 2618468 w 4215960"/>
                <a:gd name="connsiteY160" fmla="*/ 2172978 h 4384865"/>
                <a:gd name="connsiteX161" fmla="*/ 2220006 w 4215960"/>
                <a:gd name="connsiteY161" fmla="*/ 2033505 h 4384865"/>
                <a:gd name="connsiteX162" fmla="*/ 1983468 w 4215960"/>
                <a:gd name="connsiteY162" fmla="*/ 1720541 h 4384865"/>
                <a:gd name="connsiteX163" fmla="*/ 2017259 w 4215960"/>
                <a:gd name="connsiteY163" fmla="*/ 1695595 h 4384865"/>
                <a:gd name="connsiteX164" fmla="*/ 2076903 w 4215960"/>
                <a:gd name="connsiteY164" fmla="*/ 1778598 h 4384865"/>
                <a:gd name="connsiteX165" fmla="*/ 2097087 w 4215960"/>
                <a:gd name="connsiteY165" fmla="*/ 1761135 h 4384865"/>
                <a:gd name="connsiteX166" fmla="*/ 2140177 w 4215960"/>
                <a:gd name="connsiteY166" fmla="*/ 1791979 h 4384865"/>
                <a:gd name="connsiteX167" fmla="*/ 2228850 w 4215960"/>
                <a:gd name="connsiteY167" fmla="*/ 1738230 h 4384865"/>
                <a:gd name="connsiteX168" fmla="*/ 2244952 w 4215960"/>
                <a:gd name="connsiteY168" fmla="*/ 1717820 h 4384865"/>
                <a:gd name="connsiteX169" fmla="*/ 2303235 w 4215960"/>
                <a:gd name="connsiteY169" fmla="*/ 1718046 h 4384865"/>
                <a:gd name="connsiteX170" fmla="*/ 2319338 w 4215960"/>
                <a:gd name="connsiteY170" fmla="*/ 1684936 h 4384865"/>
                <a:gd name="connsiteX171" fmla="*/ 2300514 w 4215960"/>
                <a:gd name="connsiteY171" fmla="*/ 1659309 h 4384865"/>
                <a:gd name="connsiteX172" fmla="*/ 2233386 w 4215960"/>
                <a:gd name="connsiteY172" fmla="*/ 1679266 h 4384865"/>
                <a:gd name="connsiteX173" fmla="*/ 2211614 w 4215960"/>
                <a:gd name="connsiteY173" fmla="*/ 1625745 h 4384865"/>
                <a:gd name="connsiteX174" fmla="*/ 2232932 w 4215960"/>
                <a:gd name="connsiteY174" fmla="*/ 1596035 h 4384865"/>
                <a:gd name="connsiteX175" fmla="*/ 2176462 w 4215960"/>
                <a:gd name="connsiteY175" fmla="*/ 1492621 h 4384865"/>
                <a:gd name="connsiteX176" fmla="*/ 2127931 w 4215960"/>
                <a:gd name="connsiteY176" fmla="*/ 1531402 h 4384865"/>
                <a:gd name="connsiteX177" fmla="*/ 2038576 w 4215960"/>
                <a:gd name="connsiteY177" fmla="*/ 1476746 h 4384865"/>
                <a:gd name="connsiteX178" fmla="*/ 2090510 w 4215960"/>
                <a:gd name="connsiteY178" fmla="*/ 1384217 h 4384865"/>
                <a:gd name="connsiteX179" fmla="*/ 2047648 w 4215960"/>
                <a:gd name="connsiteY179" fmla="*/ 1263114 h 4384865"/>
                <a:gd name="connsiteX180" fmla="*/ 2062389 w 4215960"/>
                <a:gd name="connsiteY180" fmla="*/ 1139062 h 4384865"/>
                <a:gd name="connsiteX181" fmla="*/ 2157639 w 4215960"/>
                <a:gd name="connsiteY181" fmla="*/ 1065357 h 4384865"/>
                <a:gd name="connsiteX182" fmla="*/ 2262868 w 4215960"/>
                <a:gd name="connsiteY182" fmla="*/ 1042905 h 4384865"/>
                <a:gd name="connsiteX183" fmla="*/ 2199821 w 4215960"/>
                <a:gd name="connsiteY183" fmla="*/ 953098 h 4384865"/>
                <a:gd name="connsiteX184" fmla="*/ 2182585 w 4215960"/>
                <a:gd name="connsiteY184" fmla="*/ 997775 h 4384865"/>
                <a:gd name="connsiteX185" fmla="*/ 2139270 w 4215960"/>
                <a:gd name="connsiteY185" fmla="*/ 950604 h 4384865"/>
                <a:gd name="connsiteX186" fmla="*/ 2160588 w 4215960"/>
                <a:gd name="connsiteY186" fmla="*/ 865332 h 4384865"/>
                <a:gd name="connsiteX187" fmla="*/ 2233612 w 4215960"/>
                <a:gd name="connsiteY187" fmla="*/ 768041 h 4384865"/>
                <a:gd name="connsiteX188" fmla="*/ 2216603 w 4215960"/>
                <a:gd name="connsiteY188" fmla="*/ 661452 h 4384865"/>
                <a:gd name="connsiteX189" fmla="*/ 2045381 w 4215960"/>
                <a:gd name="connsiteY189" fmla="*/ 671203 h 4384865"/>
                <a:gd name="connsiteX190" fmla="*/ 2026103 w 4215960"/>
                <a:gd name="connsiteY190" fmla="*/ 713840 h 4384865"/>
                <a:gd name="connsiteX191" fmla="*/ 1993900 w 4215960"/>
                <a:gd name="connsiteY191" fmla="*/ 646257 h 4384865"/>
                <a:gd name="connsiteX192" fmla="*/ 1964190 w 4215960"/>
                <a:gd name="connsiteY192" fmla="*/ 686625 h 4384865"/>
                <a:gd name="connsiteX193" fmla="*/ 1778681 w 4215960"/>
                <a:gd name="connsiteY19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6225 w 4215960"/>
                <a:gd name="connsiteY23" fmla="*/ 464833 h 4384865"/>
                <a:gd name="connsiteX24" fmla="*/ 868587 w 4215960"/>
                <a:gd name="connsiteY24" fmla="*/ 607703 h 4384865"/>
                <a:gd name="connsiteX25" fmla="*/ 362857 w 4215960"/>
                <a:gd name="connsiteY25" fmla="*/ 808862 h 4384865"/>
                <a:gd name="connsiteX26" fmla="*/ 312057 w 4215960"/>
                <a:gd name="connsiteY26" fmla="*/ 823377 h 4384865"/>
                <a:gd name="connsiteX27" fmla="*/ 239485 w 4215960"/>
                <a:gd name="connsiteY27" fmla="*/ 874177 h 4384865"/>
                <a:gd name="connsiteX28" fmla="*/ 210457 w 4215960"/>
                <a:gd name="connsiteY28" fmla="*/ 881434 h 4384865"/>
                <a:gd name="connsiteX29" fmla="*/ 159657 w 4215960"/>
                <a:gd name="connsiteY29" fmla="*/ 910462 h 4384865"/>
                <a:gd name="connsiteX30" fmla="*/ 130628 w 4215960"/>
                <a:gd name="connsiteY30" fmla="*/ 939491 h 4384865"/>
                <a:gd name="connsiteX31" fmla="*/ 108857 w 4215960"/>
                <a:gd name="connsiteY31" fmla="*/ 961262 h 4384865"/>
                <a:gd name="connsiteX32" fmla="*/ 94343 w 4215960"/>
                <a:gd name="connsiteY32" fmla="*/ 975777 h 4384865"/>
                <a:gd name="connsiteX33" fmla="*/ 43543 w 4215960"/>
                <a:gd name="connsiteY33" fmla="*/ 1055605 h 4384865"/>
                <a:gd name="connsiteX34" fmla="*/ 14514 w 4215960"/>
                <a:gd name="connsiteY34" fmla="*/ 1135434 h 4384865"/>
                <a:gd name="connsiteX35" fmla="*/ 0 w 4215960"/>
                <a:gd name="connsiteY35" fmla="*/ 1193491 h 4384865"/>
                <a:gd name="connsiteX36" fmla="*/ 7257 w 4215960"/>
                <a:gd name="connsiteY36" fmla="*/ 2165948 h 4384865"/>
                <a:gd name="connsiteX37" fmla="*/ 29028 w 4215960"/>
                <a:gd name="connsiteY37" fmla="*/ 2267548 h 4384865"/>
                <a:gd name="connsiteX38" fmla="*/ 43543 w 4215960"/>
                <a:gd name="connsiteY38" fmla="*/ 2303834 h 4384865"/>
                <a:gd name="connsiteX39" fmla="*/ 58057 w 4215960"/>
                <a:gd name="connsiteY39" fmla="*/ 2369148 h 4384865"/>
                <a:gd name="connsiteX40" fmla="*/ 79828 w 4215960"/>
                <a:gd name="connsiteY40" fmla="*/ 2419948 h 4384865"/>
                <a:gd name="connsiteX41" fmla="*/ 116114 w 4215960"/>
                <a:gd name="connsiteY41" fmla="*/ 2536062 h 4384865"/>
                <a:gd name="connsiteX42" fmla="*/ 137885 w 4215960"/>
                <a:gd name="connsiteY42" fmla="*/ 2601377 h 4384865"/>
                <a:gd name="connsiteX43" fmla="*/ 145143 w 4215960"/>
                <a:gd name="connsiteY43" fmla="*/ 2623148 h 4384865"/>
                <a:gd name="connsiteX44" fmla="*/ 166914 w 4215960"/>
                <a:gd name="connsiteY44" fmla="*/ 2666691 h 4384865"/>
                <a:gd name="connsiteX45" fmla="*/ 188685 w 4215960"/>
                <a:gd name="connsiteY45" fmla="*/ 2717491 h 4384865"/>
                <a:gd name="connsiteX46" fmla="*/ 195943 w 4215960"/>
                <a:gd name="connsiteY46" fmla="*/ 2746520 h 4384865"/>
                <a:gd name="connsiteX47" fmla="*/ 232228 w 4215960"/>
                <a:gd name="connsiteY47" fmla="*/ 2797320 h 4384865"/>
                <a:gd name="connsiteX48" fmla="*/ 254000 w 4215960"/>
                <a:gd name="connsiteY48" fmla="*/ 2855377 h 4384865"/>
                <a:gd name="connsiteX49" fmla="*/ 275771 w 4215960"/>
                <a:gd name="connsiteY49" fmla="*/ 2877148 h 4384865"/>
                <a:gd name="connsiteX50" fmla="*/ 312057 w 4215960"/>
                <a:gd name="connsiteY50" fmla="*/ 2949720 h 4384865"/>
                <a:gd name="connsiteX51" fmla="*/ 348343 w 4215960"/>
                <a:gd name="connsiteY51" fmla="*/ 3000520 h 4384865"/>
                <a:gd name="connsiteX52" fmla="*/ 355600 w 4215960"/>
                <a:gd name="connsiteY52" fmla="*/ 3022291 h 4384865"/>
                <a:gd name="connsiteX53" fmla="*/ 406400 w 4215960"/>
                <a:gd name="connsiteY53" fmla="*/ 3087605 h 4384865"/>
                <a:gd name="connsiteX54" fmla="*/ 435428 w 4215960"/>
                <a:gd name="connsiteY54" fmla="*/ 3152920 h 4384865"/>
                <a:gd name="connsiteX55" fmla="*/ 457200 w 4215960"/>
                <a:gd name="connsiteY55" fmla="*/ 3181948 h 4384865"/>
                <a:gd name="connsiteX56" fmla="*/ 471714 w 4215960"/>
                <a:gd name="connsiteY56" fmla="*/ 3240005 h 4384865"/>
                <a:gd name="connsiteX57" fmla="*/ 478971 w 4215960"/>
                <a:gd name="connsiteY57" fmla="*/ 3261777 h 4384865"/>
                <a:gd name="connsiteX58" fmla="*/ 486228 w 4215960"/>
                <a:gd name="connsiteY58" fmla="*/ 3290805 h 4384865"/>
                <a:gd name="connsiteX59" fmla="*/ 493485 w 4215960"/>
                <a:gd name="connsiteY59" fmla="*/ 3356120 h 4384865"/>
                <a:gd name="connsiteX60" fmla="*/ 515257 w 4215960"/>
                <a:gd name="connsiteY60" fmla="*/ 3414177 h 4384865"/>
                <a:gd name="connsiteX61" fmla="*/ 544285 w 4215960"/>
                <a:gd name="connsiteY61" fmla="*/ 3457720 h 4384865"/>
                <a:gd name="connsiteX62" fmla="*/ 573314 w 4215960"/>
                <a:gd name="connsiteY62" fmla="*/ 3508520 h 4384865"/>
                <a:gd name="connsiteX63" fmla="*/ 602343 w 4215960"/>
                <a:gd name="connsiteY63" fmla="*/ 3530291 h 4384865"/>
                <a:gd name="connsiteX64" fmla="*/ 645885 w 4215960"/>
                <a:gd name="connsiteY64" fmla="*/ 3573834 h 4384865"/>
                <a:gd name="connsiteX65" fmla="*/ 674914 w 4215960"/>
                <a:gd name="connsiteY65" fmla="*/ 3595605 h 4384865"/>
                <a:gd name="connsiteX66" fmla="*/ 711200 w 4215960"/>
                <a:gd name="connsiteY66" fmla="*/ 3639148 h 4384865"/>
                <a:gd name="connsiteX67" fmla="*/ 740228 w 4215960"/>
                <a:gd name="connsiteY67" fmla="*/ 3660920 h 4384865"/>
                <a:gd name="connsiteX68" fmla="*/ 812800 w 4215960"/>
                <a:gd name="connsiteY68" fmla="*/ 3726234 h 4384865"/>
                <a:gd name="connsiteX69" fmla="*/ 849085 w 4215960"/>
                <a:gd name="connsiteY69" fmla="*/ 3769777 h 4384865"/>
                <a:gd name="connsiteX70" fmla="*/ 870857 w 4215960"/>
                <a:gd name="connsiteY70" fmla="*/ 3784291 h 4384865"/>
                <a:gd name="connsiteX71" fmla="*/ 907143 w 4215960"/>
                <a:gd name="connsiteY71" fmla="*/ 3827834 h 4384865"/>
                <a:gd name="connsiteX72" fmla="*/ 936171 w 4215960"/>
                <a:gd name="connsiteY72" fmla="*/ 3849605 h 4384865"/>
                <a:gd name="connsiteX73" fmla="*/ 1030514 w 4215960"/>
                <a:gd name="connsiteY73" fmla="*/ 3893148 h 4384865"/>
                <a:gd name="connsiteX74" fmla="*/ 1480457 w 4215960"/>
                <a:gd name="connsiteY74" fmla="*/ 3878634 h 4384865"/>
                <a:gd name="connsiteX75" fmla="*/ 1531257 w 4215960"/>
                <a:gd name="connsiteY75" fmla="*/ 3864120 h 4384865"/>
                <a:gd name="connsiteX76" fmla="*/ 1618343 w 4215960"/>
                <a:gd name="connsiteY76" fmla="*/ 3856862 h 4384865"/>
                <a:gd name="connsiteX77" fmla="*/ 1698171 w 4215960"/>
                <a:gd name="connsiteY77" fmla="*/ 3842348 h 4384865"/>
                <a:gd name="connsiteX78" fmla="*/ 1756228 w 4215960"/>
                <a:gd name="connsiteY78" fmla="*/ 3835091 h 4384865"/>
                <a:gd name="connsiteX79" fmla="*/ 1785257 w 4215960"/>
                <a:gd name="connsiteY79" fmla="*/ 3820577 h 4384865"/>
                <a:gd name="connsiteX80" fmla="*/ 1850571 w 4215960"/>
                <a:gd name="connsiteY80" fmla="*/ 3798805 h 4384865"/>
                <a:gd name="connsiteX81" fmla="*/ 1886857 w 4215960"/>
                <a:gd name="connsiteY81" fmla="*/ 3784291 h 4384865"/>
                <a:gd name="connsiteX82" fmla="*/ 1988457 w 4215960"/>
                <a:gd name="connsiteY82" fmla="*/ 3769777 h 4384865"/>
                <a:gd name="connsiteX83" fmla="*/ 2017485 w 4215960"/>
                <a:gd name="connsiteY83" fmla="*/ 3762520 h 4384865"/>
                <a:gd name="connsiteX84" fmla="*/ 2637971 w 4215960"/>
                <a:gd name="connsiteY84" fmla="*/ 4109274 h 4384865"/>
                <a:gd name="connsiteX85" fmla="*/ 2724375 w 4215960"/>
                <a:gd name="connsiteY85" fmla="*/ 4295464 h 4384865"/>
                <a:gd name="connsiteX86" fmla="*/ 2784700 w 4215960"/>
                <a:gd name="connsiteY86" fmla="*/ 4354202 h 4384865"/>
                <a:gd name="connsiteX87" fmla="*/ 2795812 w 4215960"/>
                <a:gd name="connsiteY87" fmla="*/ 4324039 h 4384865"/>
                <a:gd name="connsiteX88" fmla="*/ 2841850 w 4215960"/>
                <a:gd name="connsiteY88" fmla="*/ 4297051 h 4384865"/>
                <a:gd name="connsiteX89" fmla="*/ 2892650 w 4215960"/>
                <a:gd name="connsiteY89" fmla="*/ 4370077 h 4384865"/>
                <a:gd name="connsiteX90" fmla="*/ 2941863 w 4215960"/>
                <a:gd name="connsiteY90" fmla="*/ 4373252 h 4384865"/>
                <a:gd name="connsiteX91" fmla="*/ 2897412 w 4215960"/>
                <a:gd name="connsiteY91" fmla="*/ 4279590 h 4384865"/>
                <a:gd name="connsiteX92" fmla="*/ 2854550 w 4215960"/>
                <a:gd name="connsiteY92" fmla="*/ 4211327 h 4384865"/>
                <a:gd name="connsiteX93" fmla="*/ 2897413 w 4215960"/>
                <a:gd name="connsiteY93" fmla="*/ 4195451 h 4384865"/>
                <a:gd name="connsiteX94" fmla="*/ 2878362 w 4215960"/>
                <a:gd name="connsiteY94" fmla="*/ 4154177 h 4384865"/>
                <a:gd name="connsiteX95" fmla="*/ 2930750 w 4215960"/>
                <a:gd name="connsiteY95" fmla="*/ 4163702 h 4384865"/>
                <a:gd name="connsiteX96" fmla="*/ 2910113 w 4215960"/>
                <a:gd name="connsiteY96" fmla="*/ 4130364 h 4384865"/>
                <a:gd name="connsiteX97" fmla="*/ 2931432 w 4215960"/>
                <a:gd name="connsiteY97" fmla="*/ 4113810 h 4384865"/>
                <a:gd name="connsiteX98" fmla="*/ 3052535 w 4215960"/>
                <a:gd name="connsiteY98" fmla="*/ 4199083 h 4384865"/>
                <a:gd name="connsiteX99" fmla="*/ 3087912 w 4215960"/>
                <a:gd name="connsiteY99" fmla="*/ 4185926 h 4384865"/>
                <a:gd name="connsiteX100" fmla="*/ 3140299 w 4215960"/>
                <a:gd name="connsiteY100" fmla="*/ 4251015 h 4384865"/>
                <a:gd name="connsiteX101" fmla="*/ 3160937 w 4215960"/>
                <a:gd name="connsiteY101" fmla="*/ 4309752 h 4384865"/>
                <a:gd name="connsiteX102" fmla="*/ 3268887 w 4215960"/>
                <a:gd name="connsiteY102" fmla="*/ 4328801 h 4384865"/>
                <a:gd name="connsiteX103" fmla="*/ 3208563 w 4215960"/>
                <a:gd name="connsiteY103" fmla="*/ 4262126 h 4384865"/>
                <a:gd name="connsiteX104" fmla="*/ 3205387 w 4215960"/>
                <a:gd name="connsiteY104" fmla="*/ 4193864 h 4384865"/>
                <a:gd name="connsiteX105" fmla="*/ 3259362 w 4215960"/>
                <a:gd name="connsiteY105" fmla="*/ 4249427 h 4384865"/>
                <a:gd name="connsiteX106" fmla="*/ 3308575 w 4215960"/>
                <a:gd name="connsiteY106" fmla="*/ 4254189 h 4384865"/>
                <a:gd name="connsiteX107" fmla="*/ 3302225 w 4215960"/>
                <a:gd name="connsiteY107" fmla="*/ 4204977 h 4384865"/>
                <a:gd name="connsiteX108" fmla="*/ 3362550 w 4215960"/>
                <a:gd name="connsiteY108" fmla="*/ 4209739 h 4384865"/>
                <a:gd name="connsiteX109" fmla="*/ 3424462 w 4215960"/>
                <a:gd name="connsiteY109" fmla="*/ 4252601 h 4384865"/>
                <a:gd name="connsiteX110" fmla="*/ 3456212 w 4215960"/>
                <a:gd name="connsiteY110" fmla="*/ 4239902 h 4384865"/>
                <a:gd name="connsiteX111" fmla="*/ 3449863 w 4215960"/>
                <a:gd name="connsiteY111" fmla="*/ 4204977 h 4384865"/>
                <a:gd name="connsiteX112" fmla="*/ 3491138 w 4215960"/>
                <a:gd name="connsiteY112" fmla="*/ 4181165 h 4384865"/>
                <a:gd name="connsiteX113" fmla="*/ 3575275 w 4215960"/>
                <a:gd name="connsiteY113" fmla="*/ 4238315 h 4384865"/>
                <a:gd name="connsiteX114" fmla="*/ 3592738 w 4215960"/>
                <a:gd name="connsiteY114" fmla="*/ 4136717 h 4384865"/>
                <a:gd name="connsiteX115" fmla="*/ 3567338 w 4215960"/>
                <a:gd name="connsiteY115" fmla="*/ 4114491 h 4384865"/>
                <a:gd name="connsiteX116" fmla="*/ 3494312 w 4215960"/>
                <a:gd name="connsiteY116" fmla="*/ 4071628 h 4384865"/>
                <a:gd name="connsiteX117" fmla="*/ 3516537 w 4215960"/>
                <a:gd name="connsiteY117" fmla="*/ 4046229 h 4384865"/>
                <a:gd name="connsiteX118" fmla="*/ 3537175 w 4215960"/>
                <a:gd name="connsiteY118" fmla="*/ 4024003 h 4384865"/>
                <a:gd name="connsiteX119" fmla="*/ 3591150 w 4215960"/>
                <a:gd name="connsiteY119" fmla="*/ 4055754 h 4384865"/>
                <a:gd name="connsiteX120" fmla="*/ 3597500 w 4215960"/>
                <a:gd name="connsiteY120" fmla="*/ 4011304 h 4384865"/>
                <a:gd name="connsiteX121" fmla="*/ 3541937 w 4215960"/>
                <a:gd name="connsiteY121" fmla="*/ 3987491 h 4384865"/>
                <a:gd name="connsiteX122" fmla="*/ 3540350 w 4215960"/>
                <a:gd name="connsiteY122" fmla="*/ 3977967 h 4384865"/>
                <a:gd name="connsiteX123" fmla="*/ 3527649 w 4215960"/>
                <a:gd name="connsiteY123" fmla="*/ 3939868 h 4384865"/>
                <a:gd name="connsiteX124" fmla="*/ 3533999 w 4215960"/>
                <a:gd name="connsiteY124" fmla="*/ 3892242 h 4384865"/>
                <a:gd name="connsiteX125" fmla="*/ 3545112 w 4215960"/>
                <a:gd name="connsiteY125" fmla="*/ 3836679 h 4384865"/>
                <a:gd name="connsiteX126" fmla="*/ 3507012 w 4215960"/>
                <a:gd name="connsiteY126" fmla="*/ 3806517 h 4384865"/>
                <a:gd name="connsiteX127" fmla="*/ 3540349 w 4215960"/>
                <a:gd name="connsiteY127" fmla="*/ 3796992 h 4384865"/>
                <a:gd name="connsiteX128" fmla="*/ 3518124 w 4215960"/>
                <a:gd name="connsiteY128" fmla="*/ 3760479 h 4384865"/>
                <a:gd name="connsiteX129" fmla="*/ 3556225 w 4215960"/>
                <a:gd name="connsiteY129" fmla="*/ 3755718 h 4384865"/>
                <a:gd name="connsiteX130" fmla="*/ 3562574 w 4215960"/>
                <a:gd name="connsiteY130" fmla="*/ 3722379 h 4384865"/>
                <a:gd name="connsiteX131" fmla="*/ 3624488 w 4215960"/>
                <a:gd name="connsiteY131" fmla="*/ 3731906 h 4384865"/>
                <a:gd name="connsiteX132" fmla="*/ 3657601 w 4215960"/>
                <a:gd name="connsiteY132" fmla="*/ 3747098 h 4384865"/>
                <a:gd name="connsiteX133" fmla="*/ 3623808 w 4215960"/>
                <a:gd name="connsiteY133" fmla="*/ 3788146 h 4384865"/>
                <a:gd name="connsiteX134" fmla="*/ 3662816 w 4215960"/>
                <a:gd name="connsiteY134" fmla="*/ 3895642 h 4384865"/>
                <a:gd name="connsiteX135" fmla="*/ 3715203 w 4215960"/>
                <a:gd name="connsiteY135" fmla="*/ 3926940 h 4384865"/>
                <a:gd name="connsiteX136" fmla="*/ 3767137 w 4215960"/>
                <a:gd name="connsiteY136" fmla="*/ 3884758 h 4384865"/>
                <a:gd name="connsiteX137" fmla="*/ 3852862 w 4215960"/>
                <a:gd name="connsiteY137" fmla="*/ 3836225 h 4384865"/>
                <a:gd name="connsiteX138" fmla="*/ 3835626 w 4215960"/>
                <a:gd name="connsiteY138" fmla="*/ 3747324 h 4384865"/>
                <a:gd name="connsiteX139" fmla="*/ 3912960 w 4215960"/>
                <a:gd name="connsiteY139" fmla="*/ 3614655 h 4384865"/>
                <a:gd name="connsiteX140" fmla="*/ 4205514 w 4215960"/>
                <a:gd name="connsiteY140" fmla="*/ 3281507 h 4384865"/>
                <a:gd name="connsiteX141" fmla="*/ 4124097 w 4215960"/>
                <a:gd name="connsiteY141" fmla="*/ 3272435 h 4384865"/>
                <a:gd name="connsiteX142" fmla="*/ 4128634 w 4215960"/>
                <a:gd name="connsiteY142" fmla="*/ 3180587 h 4384865"/>
                <a:gd name="connsiteX143" fmla="*/ 4079647 w 4215960"/>
                <a:gd name="connsiteY143" fmla="*/ 3155415 h 4384865"/>
                <a:gd name="connsiteX144" fmla="*/ 3995510 w 4215960"/>
                <a:gd name="connsiteY144" fmla="*/ 3186937 h 4384865"/>
                <a:gd name="connsiteX145" fmla="*/ 3958771 w 4215960"/>
                <a:gd name="connsiteY145" fmla="*/ 3150652 h 4384865"/>
                <a:gd name="connsiteX146" fmla="*/ 4003448 w 4215960"/>
                <a:gd name="connsiteY146" fmla="*/ 3127747 h 4384865"/>
                <a:gd name="connsiteX147" fmla="*/ 3874181 w 4215960"/>
                <a:gd name="connsiteY147" fmla="*/ 2914568 h 4384865"/>
                <a:gd name="connsiteX148" fmla="*/ 3889147 w 4215960"/>
                <a:gd name="connsiteY148" fmla="*/ 2884405 h 4384865"/>
                <a:gd name="connsiteX149" fmla="*/ 3865562 w 4215960"/>
                <a:gd name="connsiteY149" fmla="*/ 2768745 h 4384865"/>
                <a:gd name="connsiteX150" fmla="*/ 3706813 w 4215960"/>
                <a:gd name="connsiteY150" fmla="*/ 2757859 h 4384865"/>
                <a:gd name="connsiteX151" fmla="*/ 3673475 w 4215960"/>
                <a:gd name="connsiteY151" fmla="*/ 2806617 h 4384865"/>
                <a:gd name="connsiteX152" fmla="*/ 3584575 w 4215960"/>
                <a:gd name="connsiteY152" fmla="*/ 2821133 h 4384865"/>
                <a:gd name="connsiteX153" fmla="*/ 3590925 w 4215960"/>
                <a:gd name="connsiteY153" fmla="*/ 2799134 h 4384865"/>
                <a:gd name="connsiteX154" fmla="*/ 3537403 w 4215960"/>
                <a:gd name="connsiteY154" fmla="*/ 2783033 h 4384865"/>
                <a:gd name="connsiteX155" fmla="*/ 3512684 w 4215960"/>
                <a:gd name="connsiteY155" fmla="*/ 2617932 h 4384865"/>
                <a:gd name="connsiteX156" fmla="*/ 3232377 w 4215960"/>
                <a:gd name="connsiteY156" fmla="*/ 2551257 h 4384865"/>
                <a:gd name="connsiteX157" fmla="*/ 3096078 w 4215960"/>
                <a:gd name="connsiteY157" fmla="*/ 2594573 h 4384865"/>
                <a:gd name="connsiteX158" fmla="*/ 2964089 w 4215960"/>
                <a:gd name="connsiteY158" fmla="*/ 2587089 h 4384865"/>
                <a:gd name="connsiteX159" fmla="*/ 2831646 w 4215960"/>
                <a:gd name="connsiteY159" fmla="*/ 2476191 h 4384865"/>
                <a:gd name="connsiteX160" fmla="*/ 2618468 w 4215960"/>
                <a:gd name="connsiteY160" fmla="*/ 2172978 h 4384865"/>
                <a:gd name="connsiteX161" fmla="*/ 2220006 w 4215960"/>
                <a:gd name="connsiteY161" fmla="*/ 2033505 h 4384865"/>
                <a:gd name="connsiteX162" fmla="*/ 1983468 w 4215960"/>
                <a:gd name="connsiteY162" fmla="*/ 1720541 h 4384865"/>
                <a:gd name="connsiteX163" fmla="*/ 2017259 w 4215960"/>
                <a:gd name="connsiteY163" fmla="*/ 1695595 h 4384865"/>
                <a:gd name="connsiteX164" fmla="*/ 2076903 w 4215960"/>
                <a:gd name="connsiteY164" fmla="*/ 1778598 h 4384865"/>
                <a:gd name="connsiteX165" fmla="*/ 2097087 w 4215960"/>
                <a:gd name="connsiteY165" fmla="*/ 1761135 h 4384865"/>
                <a:gd name="connsiteX166" fmla="*/ 2140177 w 4215960"/>
                <a:gd name="connsiteY166" fmla="*/ 1791979 h 4384865"/>
                <a:gd name="connsiteX167" fmla="*/ 2228850 w 4215960"/>
                <a:gd name="connsiteY167" fmla="*/ 1738230 h 4384865"/>
                <a:gd name="connsiteX168" fmla="*/ 2244952 w 4215960"/>
                <a:gd name="connsiteY168" fmla="*/ 1717820 h 4384865"/>
                <a:gd name="connsiteX169" fmla="*/ 2303235 w 4215960"/>
                <a:gd name="connsiteY169" fmla="*/ 1718046 h 4384865"/>
                <a:gd name="connsiteX170" fmla="*/ 2319338 w 4215960"/>
                <a:gd name="connsiteY170" fmla="*/ 1684936 h 4384865"/>
                <a:gd name="connsiteX171" fmla="*/ 2300514 w 4215960"/>
                <a:gd name="connsiteY171" fmla="*/ 1659309 h 4384865"/>
                <a:gd name="connsiteX172" fmla="*/ 2233386 w 4215960"/>
                <a:gd name="connsiteY172" fmla="*/ 1679266 h 4384865"/>
                <a:gd name="connsiteX173" fmla="*/ 2211614 w 4215960"/>
                <a:gd name="connsiteY173" fmla="*/ 1625745 h 4384865"/>
                <a:gd name="connsiteX174" fmla="*/ 2232932 w 4215960"/>
                <a:gd name="connsiteY174" fmla="*/ 1596035 h 4384865"/>
                <a:gd name="connsiteX175" fmla="*/ 2176462 w 4215960"/>
                <a:gd name="connsiteY175" fmla="*/ 1492621 h 4384865"/>
                <a:gd name="connsiteX176" fmla="*/ 2127931 w 4215960"/>
                <a:gd name="connsiteY176" fmla="*/ 1531402 h 4384865"/>
                <a:gd name="connsiteX177" fmla="*/ 2038576 w 4215960"/>
                <a:gd name="connsiteY177" fmla="*/ 1476746 h 4384865"/>
                <a:gd name="connsiteX178" fmla="*/ 2090510 w 4215960"/>
                <a:gd name="connsiteY178" fmla="*/ 1384217 h 4384865"/>
                <a:gd name="connsiteX179" fmla="*/ 2047648 w 4215960"/>
                <a:gd name="connsiteY179" fmla="*/ 1263114 h 4384865"/>
                <a:gd name="connsiteX180" fmla="*/ 2062389 w 4215960"/>
                <a:gd name="connsiteY180" fmla="*/ 1139062 h 4384865"/>
                <a:gd name="connsiteX181" fmla="*/ 2157639 w 4215960"/>
                <a:gd name="connsiteY181" fmla="*/ 1065357 h 4384865"/>
                <a:gd name="connsiteX182" fmla="*/ 2262868 w 4215960"/>
                <a:gd name="connsiteY182" fmla="*/ 1042905 h 4384865"/>
                <a:gd name="connsiteX183" fmla="*/ 2199821 w 4215960"/>
                <a:gd name="connsiteY183" fmla="*/ 953098 h 4384865"/>
                <a:gd name="connsiteX184" fmla="*/ 2182585 w 4215960"/>
                <a:gd name="connsiteY184" fmla="*/ 997775 h 4384865"/>
                <a:gd name="connsiteX185" fmla="*/ 2139270 w 4215960"/>
                <a:gd name="connsiteY185" fmla="*/ 950604 h 4384865"/>
                <a:gd name="connsiteX186" fmla="*/ 2160588 w 4215960"/>
                <a:gd name="connsiteY186" fmla="*/ 865332 h 4384865"/>
                <a:gd name="connsiteX187" fmla="*/ 2233612 w 4215960"/>
                <a:gd name="connsiteY187" fmla="*/ 768041 h 4384865"/>
                <a:gd name="connsiteX188" fmla="*/ 2216603 w 4215960"/>
                <a:gd name="connsiteY188" fmla="*/ 661452 h 4384865"/>
                <a:gd name="connsiteX189" fmla="*/ 2045381 w 4215960"/>
                <a:gd name="connsiteY189" fmla="*/ 671203 h 4384865"/>
                <a:gd name="connsiteX190" fmla="*/ 2026103 w 4215960"/>
                <a:gd name="connsiteY190" fmla="*/ 713840 h 4384865"/>
                <a:gd name="connsiteX191" fmla="*/ 1993900 w 4215960"/>
                <a:gd name="connsiteY191" fmla="*/ 646257 h 4384865"/>
                <a:gd name="connsiteX192" fmla="*/ 1964190 w 4215960"/>
                <a:gd name="connsiteY192" fmla="*/ 686625 h 4384865"/>
                <a:gd name="connsiteX193" fmla="*/ 1778681 w 4215960"/>
                <a:gd name="connsiteY19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6225 w 4215960"/>
                <a:gd name="connsiteY23" fmla="*/ 464833 h 4384865"/>
                <a:gd name="connsiteX24" fmla="*/ 868587 w 4215960"/>
                <a:gd name="connsiteY24" fmla="*/ 607703 h 4384865"/>
                <a:gd name="connsiteX25" fmla="*/ 362857 w 4215960"/>
                <a:gd name="connsiteY25" fmla="*/ 808862 h 4384865"/>
                <a:gd name="connsiteX26" fmla="*/ 312057 w 4215960"/>
                <a:gd name="connsiteY26" fmla="*/ 823377 h 4384865"/>
                <a:gd name="connsiteX27" fmla="*/ 239485 w 4215960"/>
                <a:gd name="connsiteY27" fmla="*/ 874177 h 4384865"/>
                <a:gd name="connsiteX28" fmla="*/ 210457 w 4215960"/>
                <a:gd name="connsiteY28" fmla="*/ 881434 h 4384865"/>
                <a:gd name="connsiteX29" fmla="*/ 159657 w 4215960"/>
                <a:gd name="connsiteY29" fmla="*/ 910462 h 4384865"/>
                <a:gd name="connsiteX30" fmla="*/ 130628 w 4215960"/>
                <a:gd name="connsiteY30" fmla="*/ 939491 h 4384865"/>
                <a:gd name="connsiteX31" fmla="*/ 108857 w 4215960"/>
                <a:gd name="connsiteY31" fmla="*/ 961262 h 4384865"/>
                <a:gd name="connsiteX32" fmla="*/ 94343 w 4215960"/>
                <a:gd name="connsiteY32" fmla="*/ 975777 h 4384865"/>
                <a:gd name="connsiteX33" fmla="*/ 43543 w 4215960"/>
                <a:gd name="connsiteY33" fmla="*/ 1055605 h 4384865"/>
                <a:gd name="connsiteX34" fmla="*/ 14514 w 4215960"/>
                <a:gd name="connsiteY34" fmla="*/ 1135434 h 4384865"/>
                <a:gd name="connsiteX35" fmla="*/ 0 w 4215960"/>
                <a:gd name="connsiteY35" fmla="*/ 1193491 h 4384865"/>
                <a:gd name="connsiteX36" fmla="*/ 7257 w 4215960"/>
                <a:gd name="connsiteY36" fmla="*/ 2165948 h 4384865"/>
                <a:gd name="connsiteX37" fmla="*/ 29028 w 4215960"/>
                <a:gd name="connsiteY37" fmla="*/ 2267548 h 4384865"/>
                <a:gd name="connsiteX38" fmla="*/ 43543 w 4215960"/>
                <a:gd name="connsiteY38" fmla="*/ 2303834 h 4384865"/>
                <a:gd name="connsiteX39" fmla="*/ 58057 w 4215960"/>
                <a:gd name="connsiteY39" fmla="*/ 2369148 h 4384865"/>
                <a:gd name="connsiteX40" fmla="*/ 79828 w 4215960"/>
                <a:gd name="connsiteY40" fmla="*/ 2419948 h 4384865"/>
                <a:gd name="connsiteX41" fmla="*/ 116114 w 4215960"/>
                <a:gd name="connsiteY41" fmla="*/ 2536062 h 4384865"/>
                <a:gd name="connsiteX42" fmla="*/ 137885 w 4215960"/>
                <a:gd name="connsiteY42" fmla="*/ 2601377 h 4384865"/>
                <a:gd name="connsiteX43" fmla="*/ 145143 w 4215960"/>
                <a:gd name="connsiteY43" fmla="*/ 2623148 h 4384865"/>
                <a:gd name="connsiteX44" fmla="*/ 166914 w 4215960"/>
                <a:gd name="connsiteY44" fmla="*/ 2666691 h 4384865"/>
                <a:gd name="connsiteX45" fmla="*/ 188685 w 4215960"/>
                <a:gd name="connsiteY45" fmla="*/ 2717491 h 4384865"/>
                <a:gd name="connsiteX46" fmla="*/ 195943 w 4215960"/>
                <a:gd name="connsiteY46" fmla="*/ 2746520 h 4384865"/>
                <a:gd name="connsiteX47" fmla="*/ 232228 w 4215960"/>
                <a:gd name="connsiteY47" fmla="*/ 2797320 h 4384865"/>
                <a:gd name="connsiteX48" fmla="*/ 254000 w 4215960"/>
                <a:gd name="connsiteY48" fmla="*/ 2855377 h 4384865"/>
                <a:gd name="connsiteX49" fmla="*/ 275771 w 4215960"/>
                <a:gd name="connsiteY49" fmla="*/ 2877148 h 4384865"/>
                <a:gd name="connsiteX50" fmla="*/ 312057 w 4215960"/>
                <a:gd name="connsiteY50" fmla="*/ 2949720 h 4384865"/>
                <a:gd name="connsiteX51" fmla="*/ 348343 w 4215960"/>
                <a:gd name="connsiteY51" fmla="*/ 3000520 h 4384865"/>
                <a:gd name="connsiteX52" fmla="*/ 355600 w 4215960"/>
                <a:gd name="connsiteY52" fmla="*/ 3022291 h 4384865"/>
                <a:gd name="connsiteX53" fmla="*/ 406400 w 4215960"/>
                <a:gd name="connsiteY53" fmla="*/ 3087605 h 4384865"/>
                <a:gd name="connsiteX54" fmla="*/ 435428 w 4215960"/>
                <a:gd name="connsiteY54" fmla="*/ 3152920 h 4384865"/>
                <a:gd name="connsiteX55" fmla="*/ 457200 w 4215960"/>
                <a:gd name="connsiteY55" fmla="*/ 3181948 h 4384865"/>
                <a:gd name="connsiteX56" fmla="*/ 471714 w 4215960"/>
                <a:gd name="connsiteY56" fmla="*/ 3240005 h 4384865"/>
                <a:gd name="connsiteX57" fmla="*/ 478971 w 4215960"/>
                <a:gd name="connsiteY57" fmla="*/ 3261777 h 4384865"/>
                <a:gd name="connsiteX58" fmla="*/ 486228 w 4215960"/>
                <a:gd name="connsiteY58" fmla="*/ 3290805 h 4384865"/>
                <a:gd name="connsiteX59" fmla="*/ 493485 w 4215960"/>
                <a:gd name="connsiteY59" fmla="*/ 3356120 h 4384865"/>
                <a:gd name="connsiteX60" fmla="*/ 515257 w 4215960"/>
                <a:gd name="connsiteY60" fmla="*/ 3414177 h 4384865"/>
                <a:gd name="connsiteX61" fmla="*/ 544285 w 4215960"/>
                <a:gd name="connsiteY61" fmla="*/ 3457720 h 4384865"/>
                <a:gd name="connsiteX62" fmla="*/ 573314 w 4215960"/>
                <a:gd name="connsiteY62" fmla="*/ 3508520 h 4384865"/>
                <a:gd name="connsiteX63" fmla="*/ 602343 w 4215960"/>
                <a:gd name="connsiteY63" fmla="*/ 3530291 h 4384865"/>
                <a:gd name="connsiteX64" fmla="*/ 645885 w 4215960"/>
                <a:gd name="connsiteY64" fmla="*/ 3573834 h 4384865"/>
                <a:gd name="connsiteX65" fmla="*/ 674914 w 4215960"/>
                <a:gd name="connsiteY65" fmla="*/ 3595605 h 4384865"/>
                <a:gd name="connsiteX66" fmla="*/ 711200 w 4215960"/>
                <a:gd name="connsiteY66" fmla="*/ 3639148 h 4384865"/>
                <a:gd name="connsiteX67" fmla="*/ 740228 w 4215960"/>
                <a:gd name="connsiteY67" fmla="*/ 3660920 h 4384865"/>
                <a:gd name="connsiteX68" fmla="*/ 812800 w 4215960"/>
                <a:gd name="connsiteY68" fmla="*/ 3726234 h 4384865"/>
                <a:gd name="connsiteX69" fmla="*/ 849085 w 4215960"/>
                <a:gd name="connsiteY69" fmla="*/ 3769777 h 4384865"/>
                <a:gd name="connsiteX70" fmla="*/ 870857 w 4215960"/>
                <a:gd name="connsiteY70" fmla="*/ 3784291 h 4384865"/>
                <a:gd name="connsiteX71" fmla="*/ 907143 w 4215960"/>
                <a:gd name="connsiteY71" fmla="*/ 3827834 h 4384865"/>
                <a:gd name="connsiteX72" fmla="*/ 936171 w 4215960"/>
                <a:gd name="connsiteY72" fmla="*/ 3849605 h 4384865"/>
                <a:gd name="connsiteX73" fmla="*/ 1030514 w 4215960"/>
                <a:gd name="connsiteY73" fmla="*/ 3893148 h 4384865"/>
                <a:gd name="connsiteX74" fmla="*/ 1480457 w 4215960"/>
                <a:gd name="connsiteY74" fmla="*/ 3878634 h 4384865"/>
                <a:gd name="connsiteX75" fmla="*/ 1531257 w 4215960"/>
                <a:gd name="connsiteY75" fmla="*/ 3864120 h 4384865"/>
                <a:gd name="connsiteX76" fmla="*/ 1618343 w 4215960"/>
                <a:gd name="connsiteY76" fmla="*/ 3856862 h 4384865"/>
                <a:gd name="connsiteX77" fmla="*/ 1698171 w 4215960"/>
                <a:gd name="connsiteY77" fmla="*/ 3842348 h 4384865"/>
                <a:gd name="connsiteX78" fmla="*/ 1756228 w 4215960"/>
                <a:gd name="connsiteY78" fmla="*/ 3835091 h 4384865"/>
                <a:gd name="connsiteX79" fmla="*/ 1785257 w 4215960"/>
                <a:gd name="connsiteY79" fmla="*/ 3820577 h 4384865"/>
                <a:gd name="connsiteX80" fmla="*/ 1850571 w 4215960"/>
                <a:gd name="connsiteY80" fmla="*/ 3798805 h 4384865"/>
                <a:gd name="connsiteX81" fmla="*/ 1886857 w 4215960"/>
                <a:gd name="connsiteY81" fmla="*/ 3784291 h 4384865"/>
                <a:gd name="connsiteX82" fmla="*/ 1988457 w 4215960"/>
                <a:gd name="connsiteY82" fmla="*/ 3769777 h 4384865"/>
                <a:gd name="connsiteX83" fmla="*/ 2017485 w 4215960"/>
                <a:gd name="connsiteY83" fmla="*/ 3762520 h 4384865"/>
                <a:gd name="connsiteX84" fmla="*/ 2637971 w 4215960"/>
                <a:gd name="connsiteY84" fmla="*/ 4109274 h 4384865"/>
                <a:gd name="connsiteX85" fmla="*/ 2724375 w 4215960"/>
                <a:gd name="connsiteY85" fmla="*/ 4295464 h 4384865"/>
                <a:gd name="connsiteX86" fmla="*/ 2784700 w 4215960"/>
                <a:gd name="connsiteY86" fmla="*/ 4354202 h 4384865"/>
                <a:gd name="connsiteX87" fmla="*/ 2795812 w 4215960"/>
                <a:gd name="connsiteY87" fmla="*/ 4324039 h 4384865"/>
                <a:gd name="connsiteX88" fmla="*/ 2841850 w 4215960"/>
                <a:gd name="connsiteY88" fmla="*/ 4297051 h 4384865"/>
                <a:gd name="connsiteX89" fmla="*/ 2892650 w 4215960"/>
                <a:gd name="connsiteY89" fmla="*/ 4370077 h 4384865"/>
                <a:gd name="connsiteX90" fmla="*/ 2941863 w 4215960"/>
                <a:gd name="connsiteY90" fmla="*/ 4373252 h 4384865"/>
                <a:gd name="connsiteX91" fmla="*/ 2897412 w 4215960"/>
                <a:gd name="connsiteY91" fmla="*/ 4279590 h 4384865"/>
                <a:gd name="connsiteX92" fmla="*/ 2854550 w 4215960"/>
                <a:gd name="connsiteY92" fmla="*/ 4211327 h 4384865"/>
                <a:gd name="connsiteX93" fmla="*/ 2897413 w 4215960"/>
                <a:gd name="connsiteY93" fmla="*/ 4195451 h 4384865"/>
                <a:gd name="connsiteX94" fmla="*/ 2878362 w 4215960"/>
                <a:gd name="connsiteY94" fmla="*/ 4154177 h 4384865"/>
                <a:gd name="connsiteX95" fmla="*/ 2930750 w 4215960"/>
                <a:gd name="connsiteY95" fmla="*/ 4163702 h 4384865"/>
                <a:gd name="connsiteX96" fmla="*/ 2910113 w 4215960"/>
                <a:gd name="connsiteY96" fmla="*/ 4130364 h 4384865"/>
                <a:gd name="connsiteX97" fmla="*/ 2931432 w 4215960"/>
                <a:gd name="connsiteY97" fmla="*/ 4113810 h 4384865"/>
                <a:gd name="connsiteX98" fmla="*/ 3052535 w 4215960"/>
                <a:gd name="connsiteY98" fmla="*/ 4199083 h 4384865"/>
                <a:gd name="connsiteX99" fmla="*/ 3087912 w 4215960"/>
                <a:gd name="connsiteY99" fmla="*/ 4185926 h 4384865"/>
                <a:gd name="connsiteX100" fmla="*/ 3140299 w 4215960"/>
                <a:gd name="connsiteY100" fmla="*/ 4251015 h 4384865"/>
                <a:gd name="connsiteX101" fmla="*/ 3160937 w 4215960"/>
                <a:gd name="connsiteY101" fmla="*/ 4309752 h 4384865"/>
                <a:gd name="connsiteX102" fmla="*/ 3268887 w 4215960"/>
                <a:gd name="connsiteY102" fmla="*/ 4328801 h 4384865"/>
                <a:gd name="connsiteX103" fmla="*/ 3208563 w 4215960"/>
                <a:gd name="connsiteY103" fmla="*/ 4262126 h 4384865"/>
                <a:gd name="connsiteX104" fmla="*/ 3205387 w 4215960"/>
                <a:gd name="connsiteY104" fmla="*/ 4193864 h 4384865"/>
                <a:gd name="connsiteX105" fmla="*/ 3259362 w 4215960"/>
                <a:gd name="connsiteY105" fmla="*/ 4249427 h 4384865"/>
                <a:gd name="connsiteX106" fmla="*/ 3308575 w 4215960"/>
                <a:gd name="connsiteY106" fmla="*/ 4254189 h 4384865"/>
                <a:gd name="connsiteX107" fmla="*/ 3302225 w 4215960"/>
                <a:gd name="connsiteY107" fmla="*/ 4204977 h 4384865"/>
                <a:gd name="connsiteX108" fmla="*/ 3362550 w 4215960"/>
                <a:gd name="connsiteY108" fmla="*/ 4209739 h 4384865"/>
                <a:gd name="connsiteX109" fmla="*/ 3424462 w 4215960"/>
                <a:gd name="connsiteY109" fmla="*/ 4252601 h 4384865"/>
                <a:gd name="connsiteX110" fmla="*/ 3456212 w 4215960"/>
                <a:gd name="connsiteY110" fmla="*/ 4239902 h 4384865"/>
                <a:gd name="connsiteX111" fmla="*/ 3449863 w 4215960"/>
                <a:gd name="connsiteY111" fmla="*/ 4204977 h 4384865"/>
                <a:gd name="connsiteX112" fmla="*/ 3491138 w 4215960"/>
                <a:gd name="connsiteY112" fmla="*/ 4181165 h 4384865"/>
                <a:gd name="connsiteX113" fmla="*/ 3575275 w 4215960"/>
                <a:gd name="connsiteY113" fmla="*/ 4238315 h 4384865"/>
                <a:gd name="connsiteX114" fmla="*/ 3592738 w 4215960"/>
                <a:gd name="connsiteY114" fmla="*/ 4136717 h 4384865"/>
                <a:gd name="connsiteX115" fmla="*/ 3567338 w 4215960"/>
                <a:gd name="connsiteY115" fmla="*/ 4114491 h 4384865"/>
                <a:gd name="connsiteX116" fmla="*/ 3494312 w 4215960"/>
                <a:gd name="connsiteY116" fmla="*/ 4071628 h 4384865"/>
                <a:gd name="connsiteX117" fmla="*/ 3516537 w 4215960"/>
                <a:gd name="connsiteY117" fmla="*/ 4046229 h 4384865"/>
                <a:gd name="connsiteX118" fmla="*/ 3537175 w 4215960"/>
                <a:gd name="connsiteY118" fmla="*/ 4024003 h 4384865"/>
                <a:gd name="connsiteX119" fmla="*/ 3591150 w 4215960"/>
                <a:gd name="connsiteY119" fmla="*/ 4055754 h 4384865"/>
                <a:gd name="connsiteX120" fmla="*/ 3597500 w 4215960"/>
                <a:gd name="connsiteY120" fmla="*/ 4011304 h 4384865"/>
                <a:gd name="connsiteX121" fmla="*/ 3541937 w 4215960"/>
                <a:gd name="connsiteY121" fmla="*/ 3987491 h 4384865"/>
                <a:gd name="connsiteX122" fmla="*/ 3540350 w 4215960"/>
                <a:gd name="connsiteY122" fmla="*/ 3977967 h 4384865"/>
                <a:gd name="connsiteX123" fmla="*/ 3527649 w 4215960"/>
                <a:gd name="connsiteY123" fmla="*/ 3939868 h 4384865"/>
                <a:gd name="connsiteX124" fmla="*/ 3533999 w 4215960"/>
                <a:gd name="connsiteY124" fmla="*/ 3892242 h 4384865"/>
                <a:gd name="connsiteX125" fmla="*/ 3545112 w 4215960"/>
                <a:gd name="connsiteY125" fmla="*/ 3836679 h 4384865"/>
                <a:gd name="connsiteX126" fmla="*/ 3507012 w 4215960"/>
                <a:gd name="connsiteY126" fmla="*/ 3806517 h 4384865"/>
                <a:gd name="connsiteX127" fmla="*/ 3540349 w 4215960"/>
                <a:gd name="connsiteY127" fmla="*/ 3796992 h 4384865"/>
                <a:gd name="connsiteX128" fmla="*/ 3518124 w 4215960"/>
                <a:gd name="connsiteY128" fmla="*/ 3760479 h 4384865"/>
                <a:gd name="connsiteX129" fmla="*/ 3556225 w 4215960"/>
                <a:gd name="connsiteY129" fmla="*/ 3755718 h 4384865"/>
                <a:gd name="connsiteX130" fmla="*/ 3562574 w 4215960"/>
                <a:gd name="connsiteY130" fmla="*/ 3722379 h 4384865"/>
                <a:gd name="connsiteX131" fmla="*/ 3624488 w 4215960"/>
                <a:gd name="connsiteY131" fmla="*/ 3731906 h 4384865"/>
                <a:gd name="connsiteX132" fmla="*/ 3657601 w 4215960"/>
                <a:gd name="connsiteY132" fmla="*/ 3747098 h 4384865"/>
                <a:gd name="connsiteX133" fmla="*/ 3623808 w 4215960"/>
                <a:gd name="connsiteY133" fmla="*/ 3788146 h 4384865"/>
                <a:gd name="connsiteX134" fmla="*/ 3662816 w 4215960"/>
                <a:gd name="connsiteY134" fmla="*/ 3895642 h 4384865"/>
                <a:gd name="connsiteX135" fmla="*/ 3715203 w 4215960"/>
                <a:gd name="connsiteY135" fmla="*/ 3926940 h 4384865"/>
                <a:gd name="connsiteX136" fmla="*/ 3767137 w 4215960"/>
                <a:gd name="connsiteY136" fmla="*/ 3884758 h 4384865"/>
                <a:gd name="connsiteX137" fmla="*/ 3852862 w 4215960"/>
                <a:gd name="connsiteY137" fmla="*/ 3836225 h 4384865"/>
                <a:gd name="connsiteX138" fmla="*/ 3835626 w 4215960"/>
                <a:gd name="connsiteY138" fmla="*/ 3747324 h 4384865"/>
                <a:gd name="connsiteX139" fmla="*/ 3912960 w 4215960"/>
                <a:gd name="connsiteY139" fmla="*/ 3614655 h 4384865"/>
                <a:gd name="connsiteX140" fmla="*/ 4205514 w 4215960"/>
                <a:gd name="connsiteY140" fmla="*/ 3281507 h 4384865"/>
                <a:gd name="connsiteX141" fmla="*/ 4124097 w 4215960"/>
                <a:gd name="connsiteY141" fmla="*/ 3272435 h 4384865"/>
                <a:gd name="connsiteX142" fmla="*/ 4128634 w 4215960"/>
                <a:gd name="connsiteY142" fmla="*/ 3180587 h 4384865"/>
                <a:gd name="connsiteX143" fmla="*/ 4079647 w 4215960"/>
                <a:gd name="connsiteY143" fmla="*/ 3155415 h 4384865"/>
                <a:gd name="connsiteX144" fmla="*/ 3995510 w 4215960"/>
                <a:gd name="connsiteY144" fmla="*/ 3186937 h 4384865"/>
                <a:gd name="connsiteX145" fmla="*/ 3958771 w 4215960"/>
                <a:gd name="connsiteY145" fmla="*/ 3150652 h 4384865"/>
                <a:gd name="connsiteX146" fmla="*/ 4003448 w 4215960"/>
                <a:gd name="connsiteY146" fmla="*/ 3127747 h 4384865"/>
                <a:gd name="connsiteX147" fmla="*/ 3874181 w 4215960"/>
                <a:gd name="connsiteY147" fmla="*/ 2914568 h 4384865"/>
                <a:gd name="connsiteX148" fmla="*/ 3889147 w 4215960"/>
                <a:gd name="connsiteY148" fmla="*/ 2884405 h 4384865"/>
                <a:gd name="connsiteX149" fmla="*/ 3865562 w 4215960"/>
                <a:gd name="connsiteY149" fmla="*/ 2768745 h 4384865"/>
                <a:gd name="connsiteX150" fmla="*/ 3706813 w 4215960"/>
                <a:gd name="connsiteY150" fmla="*/ 2757859 h 4384865"/>
                <a:gd name="connsiteX151" fmla="*/ 3673475 w 4215960"/>
                <a:gd name="connsiteY151" fmla="*/ 2806617 h 4384865"/>
                <a:gd name="connsiteX152" fmla="*/ 3584575 w 4215960"/>
                <a:gd name="connsiteY152" fmla="*/ 2821133 h 4384865"/>
                <a:gd name="connsiteX153" fmla="*/ 3590925 w 4215960"/>
                <a:gd name="connsiteY153" fmla="*/ 2799134 h 4384865"/>
                <a:gd name="connsiteX154" fmla="*/ 3537403 w 4215960"/>
                <a:gd name="connsiteY154" fmla="*/ 2783033 h 4384865"/>
                <a:gd name="connsiteX155" fmla="*/ 3512684 w 4215960"/>
                <a:gd name="connsiteY155" fmla="*/ 2617932 h 4384865"/>
                <a:gd name="connsiteX156" fmla="*/ 3232377 w 4215960"/>
                <a:gd name="connsiteY156" fmla="*/ 2551257 h 4384865"/>
                <a:gd name="connsiteX157" fmla="*/ 3096078 w 4215960"/>
                <a:gd name="connsiteY157" fmla="*/ 2594573 h 4384865"/>
                <a:gd name="connsiteX158" fmla="*/ 2964089 w 4215960"/>
                <a:gd name="connsiteY158" fmla="*/ 2587089 h 4384865"/>
                <a:gd name="connsiteX159" fmla="*/ 2831646 w 4215960"/>
                <a:gd name="connsiteY159" fmla="*/ 2476191 h 4384865"/>
                <a:gd name="connsiteX160" fmla="*/ 2618468 w 4215960"/>
                <a:gd name="connsiteY160" fmla="*/ 2172978 h 4384865"/>
                <a:gd name="connsiteX161" fmla="*/ 2220006 w 4215960"/>
                <a:gd name="connsiteY161" fmla="*/ 2033505 h 4384865"/>
                <a:gd name="connsiteX162" fmla="*/ 1983468 w 4215960"/>
                <a:gd name="connsiteY162" fmla="*/ 1720541 h 4384865"/>
                <a:gd name="connsiteX163" fmla="*/ 2017259 w 4215960"/>
                <a:gd name="connsiteY163" fmla="*/ 1695595 h 4384865"/>
                <a:gd name="connsiteX164" fmla="*/ 2076903 w 4215960"/>
                <a:gd name="connsiteY164" fmla="*/ 1778598 h 4384865"/>
                <a:gd name="connsiteX165" fmla="*/ 2097087 w 4215960"/>
                <a:gd name="connsiteY165" fmla="*/ 1761135 h 4384865"/>
                <a:gd name="connsiteX166" fmla="*/ 2140177 w 4215960"/>
                <a:gd name="connsiteY166" fmla="*/ 1791979 h 4384865"/>
                <a:gd name="connsiteX167" fmla="*/ 2228850 w 4215960"/>
                <a:gd name="connsiteY167" fmla="*/ 1738230 h 4384865"/>
                <a:gd name="connsiteX168" fmla="*/ 2244952 w 4215960"/>
                <a:gd name="connsiteY168" fmla="*/ 1717820 h 4384865"/>
                <a:gd name="connsiteX169" fmla="*/ 2303235 w 4215960"/>
                <a:gd name="connsiteY169" fmla="*/ 1718046 h 4384865"/>
                <a:gd name="connsiteX170" fmla="*/ 2319338 w 4215960"/>
                <a:gd name="connsiteY170" fmla="*/ 1684936 h 4384865"/>
                <a:gd name="connsiteX171" fmla="*/ 2300514 w 4215960"/>
                <a:gd name="connsiteY171" fmla="*/ 1659309 h 4384865"/>
                <a:gd name="connsiteX172" fmla="*/ 2233386 w 4215960"/>
                <a:gd name="connsiteY172" fmla="*/ 1679266 h 4384865"/>
                <a:gd name="connsiteX173" fmla="*/ 2211614 w 4215960"/>
                <a:gd name="connsiteY173" fmla="*/ 1625745 h 4384865"/>
                <a:gd name="connsiteX174" fmla="*/ 2232932 w 4215960"/>
                <a:gd name="connsiteY174" fmla="*/ 1596035 h 4384865"/>
                <a:gd name="connsiteX175" fmla="*/ 2176462 w 4215960"/>
                <a:gd name="connsiteY175" fmla="*/ 1492621 h 4384865"/>
                <a:gd name="connsiteX176" fmla="*/ 2127931 w 4215960"/>
                <a:gd name="connsiteY176" fmla="*/ 1531402 h 4384865"/>
                <a:gd name="connsiteX177" fmla="*/ 2038576 w 4215960"/>
                <a:gd name="connsiteY177" fmla="*/ 1476746 h 4384865"/>
                <a:gd name="connsiteX178" fmla="*/ 2090510 w 4215960"/>
                <a:gd name="connsiteY178" fmla="*/ 1384217 h 4384865"/>
                <a:gd name="connsiteX179" fmla="*/ 2047648 w 4215960"/>
                <a:gd name="connsiteY179" fmla="*/ 1263114 h 4384865"/>
                <a:gd name="connsiteX180" fmla="*/ 2062389 w 4215960"/>
                <a:gd name="connsiteY180" fmla="*/ 1139062 h 4384865"/>
                <a:gd name="connsiteX181" fmla="*/ 2157639 w 4215960"/>
                <a:gd name="connsiteY181" fmla="*/ 1065357 h 4384865"/>
                <a:gd name="connsiteX182" fmla="*/ 2262868 w 4215960"/>
                <a:gd name="connsiteY182" fmla="*/ 1042905 h 4384865"/>
                <a:gd name="connsiteX183" fmla="*/ 2199821 w 4215960"/>
                <a:gd name="connsiteY183" fmla="*/ 953098 h 4384865"/>
                <a:gd name="connsiteX184" fmla="*/ 2182585 w 4215960"/>
                <a:gd name="connsiteY184" fmla="*/ 997775 h 4384865"/>
                <a:gd name="connsiteX185" fmla="*/ 2139270 w 4215960"/>
                <a:gd name="connsiteY185" fmla="*/ 950604 h 4384865"/>
                <a:gd name="connsiteX186" fmla="*/ 2160588 w 4215960"/>
                <a:gd name="connsiteY186" fmla="*/ 865332 h 4384865"/>
                <a:gd name="connsiteX187" fmla="*/ 2233612 w 4215960"/>
                <a:gd name="connsiteY187" fmla="*/ 768041 h 4384865"/>
                <a:gd name="connsiteX188" fmla="*/ 2216603 w 4215960"/>
                <a:gd name="connsiteY188" fmla="*/ 661452 h 4384865"/>
                <a:gd name="connsiteX189" fmla="*/ 2045381 w 4215960"/>
                <a:gd name="connsiteY189" fmla="*/ 671203 h 4384865"/>
                <a:gd name="connsiteX190" fmla="*/ 2026103 w 4215960"/>
                <a:gd name="connsiteY190" fmla="*/ 713840 h 4384865"/>
                <a:gd name="connsiteX191" fmla="*/ 1993900 w 4215960"/>
                <a:gd name="connsiteY191" fmla="*/ 646257 h 4384865"/>
                <a:gd name="connsiteX192" fmla="*/ 1964190 w 4215960"/>
                <a:gd name="connsiteY192" fmla="*/ 686625 h 4384865"/>
                <a:gd name="connsiteX193" fmla="*/ 1778681 w 4215960"/>
                <a:gd name="connsiteY19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6225 w 4215960"/>
                <a:gd name="connsiteY23" fmla="*/ 464833 h 4384865"/>
                <a:gd name="connsiteX24" fmla="*/ 868587 w 4215960"/>
                <a:gd name="connsiteY24" fmla="*/ 607703 h 4384865"/>
                <a:gd name="connsiteX25" fmla="*/ 362857 w 4215960"/>
                <a:gd name="connsiteY25" fmla="*/ 808862 h 4384865"/>
                <a:gd name="connsiteX26" fmla="*/ 312057 w 4215960"/>
                <a:gd name="connsiteY26" fmla="*/ 823377 h 4384865"/>
                <a:gd name="connsiteX27" fmla="*/ 239485 w 4215960"/>
                <a:gd name="connsiteY27" fmla="*/ 874177 h 4384865"/>
                <a:gd name="connsiteX28" fmla="*/ 210457 w 4215960"/>
                <a:gd name="connsiteY28" fmla="*/ 881434 h 4384865"/>
                <a:gd name="connsiteX29" fmla="*/ 159657 w 4215960"/>
                <a:gd name="connsiteY29" fmla="*/ 910462 h 4384865"/>
                <a:gd name="connsiteX30" fmla="*/ 130628 w 4215960"/>
                <a:gd name="connsiteY30" fmla="*/ 939491 h 4384865"/>
                <a:gd name="connsiteX31" fmla="*/ 108857 w 4215960"/>
                <a:gd name="connsiteY31" fmla="*/ 961262 h 4384865"/>
                <a:gd name="connsiteX32" fmla="*/ 94343 w 4215960"/>
                <a:gd name="connsiteY32" fmla="*/ 975777 h 4384865"/>
                <a:gd name="connsiteX33" fmla="*/ 43543 w 4215960"/>
                <a:gd name="connsiteY33" fmla="*/ 1055605 h 4384865"/>
                <a:gd name="connsiteX34" fmla="*/ 14514 w 4215960"/>
                <a:gd name="connsiteY34" fmla="*/ 1135434 h 4384865"/>
                <a:gd name="connsiteX35" fmla="*/ 0 w 4215960"/>
                <a:gd name="connsiteY35" fmla="*/ 1193491 h 4384865"/>
                <a:gd name="connsiteX36" fmla="*/ 7257 w 4215960"/>
                <a:gd name="connsiteY36" fmla="*/ 2165948 h 4384865"/>
                <a:gd name="connsiteX37" fmla="*/ 29028 w 4215960"/>
                <a:gd name="connsiteY37" fmla="*/ 2267548 h 4384865"/>
                <a:gd name="connsiteX38" fmla="*/ 43543 w 4215960"/>
                <a:gd name="connsiteY38" fmla="*/ 2303834 h 4384865"/>
                <a:gd name="connsiteX39" fmla="*/ 58057 w 4215960"/>
                <a:gd name="connsiteY39" fmla="*/ 2369148 h 4384865"/>
                <a:gd name="connsiteX40" fmla="*/ 79828 w 4215960"/>
                <a:gd name="connsiteY40" fmla="*/ 2419948 h 4384865"/>
                <a:gd name="connsiteX41" fmla="*/ 116114 w 4215960"/>
                <a:gd name="connsiteY41" fmla="*/ 2536062 h 4384865"/>
                <a:gd name="connsiteX42" fmla="*/ 137885 w 4215960"/>
                <a:gd name="connsiteY42" fmla="*/ 2601377 h 4384865"/>
                <a:gd name="connsiteX43" fmla="*/ 145143 w 4215960"/>
                <a:gd name="connsiteY43" fmla="*/ 2623148 h 4384865"/>
                <a:gd name="connsiteX44" fmla="*/ 166914 w 4215960"/>
                <a:gd name="connsiteY44" fmla="*/ 2666691 h 4384865"/>
                <a:gd name="connsiteX45" fmla="*/ 188685 w 4215960"/>
                <a:gd name="connsiteY45" fmla="*/ 2717491 h 4384865"/>
                <a:gd name="connsiteX46" fmla="*/ 195943 w 4215960"/>
                <a:gd name="connsiteY46" fmla="*/ 2746520 h 4384865"/>
                <a:gd name="connsiteX47" fmla="*/ 232228 w 4215960"/>
                <a:gd name="connsiteY47" fmla="*/ 2797320 h 4384865"/>
                <a:gd name="connsiteX48" fmla="*/ 254000 w 4215960"/>
                <a:gd name="connsiteY48" fmla="*/ 2855377 h 4384865"/>
                <a:gd name="connsiteX49" fmla="*/ 275771 w 4215960"/>
                <a:gd name="connsiteY49" fmla="*/ 2877148 h 4384865"/>
                <a:gd name="connsiteX50" fmla="*/ 312057 w 4215960"/>
                <a:gd name="connsiteY50" fmla="*/ 2949720 h 4384865"/>
                <a:gd name="connsiteX51" fmla="*/ 348343 w 4215960"/>
                <a:gd name="connsiteY51" fmla="*/ 3000520 h 4384865"/>
                <a:gd name="connsiteX52" fmla="*/ 355600 w 4215960"/>
                <a:gd name="connsiteY52" fmla="*/ 3022291 h 4384865"/>
                <a:gd name="connsiteX53" fmla="*/ 406400 w 4215960"/>
                <a:gd name="connsiteY53" fmla="*/ 3087605 h 4384865"/>
                <a:gd name="connsiteX54" fmla="*/ 435428 w 4215960"/>
                <a:gd name="connsiteY54" fmla="*/ 3152920 h 4384865"/>
                <a:gd name="connsiteX55" fmla="*/ 457200 w 4215960"/>
                <a:gd name="connsiteY55" fmla="*/ 3181948 h 4384865"/>
                <a:gd name="connsiteX56" fmla="*/ 471714 w 4215960"/>
                <a:gd name="connsiteY56" fmla="*/ 3240005 h 4384865"/>
                <a:gd name="connsiteX57" fmla="*/ 478971 w 4215960"/>
                <a:gd name="connsiteY57" fmla="*/ 3261777 h 4384865"/>
                <a:gd name="connsiteX58" fmla="*/ 486228 w 4215960"/>
                <a:gd name="connsiteY58" fmla="*/ 3290805 h 4384865"/>
                <a:gd name="connsiteX59" fmla="*/ 493485 w 4215960"/>
                <a:gd name="connsiteY59" fmla="*/ 3356120 h 4384865"/>
                <a:gd name="connsiteX60" fmla="*/ 515257 w 4215960"/>
                <a:gd name="connsiteY60" fmla="*/ 3414177 h 4384865"/>
                <a:gd name="connsiteX61" fmla="*/ 544285 w 4215960"/>
                <a:gd name="connsiteY61" fmla="*/ 3457720 h 4384865"/>
                <a:gd name="connsiteX62" fmla="*/ 573314 w 4215960"/>
                <a:gd name="connsiteY62" fmla="*/ 3508520 h 4384865"/>
                <a:gd name="connsiteX63" fmla="*/ 602343 w 4215960"/>
                <a:gd name="connsiteY63" fmla="*/ 3530291 h 4384865"/>
                <a:gd name="connsiteX64" fmla="*/ 645885 w 4215960"/>
                <a:gd name="connsiteY64" fmla="*/ 3573834 h 4384865"/>
                <a:gd name="connsiteX65" fmla="*/ 674914 w 4215960"/>
                <a:gd name="connsiteY65" fmla="*/ 3595605 h 4384865"/>
                <a:gd name="connsiteX66" fmla="*/ 711200 w 4215960"/>
                <a:gd name="connsiteY66" fmla="*/ 3639148 h 4384865"/>
                <a:gd name="connsiteX67" fmla="*/ 740228 w 4215960"/>
                <a:gd name="connsiteY67" fmla="*/ 3660920 h 4384865"/>
                <a:gd name="connsiteX68" fmla="*/ 812800 w 4215960"/>
                <a:gd name="connsiteY68" fmla="*/ 3726234 h 4384865"/>
                <a:gd name="connsiteX69" fmla="*/ 849085 w 4215960"/>
                <a:gd name="connsiteY69" fmla="*/ 3769777 h 4384865"/>
                <a:gd name="connsiteX70" fmla="*/ 870857 w 4215960"/>
                <a:gd name="connsiteY70" fmla="*/ 3784291 h 4384865"/>
                <a:gd name="connsiteX71" fmla="*/ 907143 w 4215960"/>
                <a:gd name="connsiteY71" fmla="*/ 3827834 h 4384865"/>
                <a:gd name="connsiteX72" fmla="*/ 936171 w 4215960"/>
                <a:gd name="connsiteY72" fmla="*/ 3849605 h 4384865"/>
                <a:gd name="connsiteX73" fmla="*/ 1030514 w 4215960"/>
                <a:gd name="connsiteY73" fmla="*/ 3893148 h 4384865"/>
                <a:gd name="connsiteX74" fmla="*/ 1480457 w 4215960"/>
                <a:gd name="connsiteY74" fmla="*/ 3878634 h 4384865"/>
                <a:gd name="connsiteX75" fmla="*/ 1531257 w 4215960"/>
                <a:gd name="connsiteY75" fmla="*/ 3864120 h 4384865"/>
                <a:gd name="connsiteX76" fmla="*/ 1618343 w 4215960"/>
                <a:gd name="connsiteY76" fmla="*/ 3856862 h 4384865"/>
                <a:gd name="connsiteX77" fmla="*/ 1698171 w 4215960"/>
                <a:gd name="connsiteY77" fmla="*/ 3842348 h 4384865"/>
                <a:gd name="connsiteX78" fmla="*/ 1756228 w 4215960"/>
                <a:gd name="connsiteY78" fmla="*/ 3835091 h 4384865"/>
                <a:gd name="connsiteX79" fmla="*/ 1785257 w 4215960"/>
                <a:gd name="connsiteY79" fmla="*/ 3820577 h 4384865"/>
                <a:gd name="connsiteX80" fmla="*/ 1850571 w 4215960"/>
                <a:gd name="connsiteY80" fmla="*/ 3798805 h 4384865"/>
                <a:gd name="connsiteX81" fmla="*/ 1886857 w 4215960"/>
                <a:gd name="connsiteY81" fmla="*/ 3784291 h 4384865"/>
                <a:gd name="connsiteX82" fmla="*/ 1988457 w 4215960"/>
                <a:gd name="connsiteY82" fmla="*/ 3769777 h 4384865"/>
                <a:gd name="connsiteX83" fmla="*/ 2017485 w 4215960"/>
                <a:gd name="connsiteY83" fmla="*/ 3762520 h 4384865"/>
                <a:gd name="connsiteX84" fmla="*/ 2637971 w 4215960"/>
                <a:gd name="connsiteY84" fmla="*/ 4109274 h 4384865"/>
                <a:gd name="connsiteX85" fmla="*/ 2724375 w 4215960"/>
                <a:gd name="connsiteY85" fmla="*/ 4295464 h 4384865"/>
                <a:gd name="connsiteX86" fmla="*/ 2784700 w 4215960"/>
                <a:gd name="connsiteY86" fmla="*/ 4354202 h 4384865"/>
                <a:gd name="connsiteX87" fmla="*/ 2795812 w 4215960"/>
                <a:gd name="connsiteY87" fmla="*/ 4324039 h 4384865"/>
                <a:gd name="connsiteX88" fmla="*/ 2841850 w 4215960"/>
                <a:gd name="connsiteY88" fmla="*/ 4297051 h 4384865"/>
                <a:gd name="connsiteX89" fmla="*/ 2892650 w 4215960"/>
                <a:gd name="connsiteY89" fmla="*/ 4370077 h 4384865"/>
                <a:gd name="connsiteX90" fmla="*/ 2941863 w 4215960"/>
                <a:gd name="connsiteY90" fmla="*/ 4373252 h 4384865"/>
                <a:gd name="connsiteX91" fmla="*/ 2897412 w 4215960"/>
                <a:gd name="connsiteY91" fmla="*/ 4279590 h 4384865"/>
                <a:gd name="connsiteX92" fmla="*/ 2854550 w 4215960"/>
                <a:gd name="connsiteY92" fmla="*/ 4211327 h 4384865"/>
                <a:gd name="connsiteX93" fmla="*/ 2897413 w 4215960"/>
                <a:gd name="connsiteY93" fmla="*/ 4195451 h 4384865"/>
                <a:gd name="connsiteX94" fmla="*/ 2878362 w 4215960"/>
                <a:gd name="connsiteY94" fmla="*/ 4154177 h 4384865"/>
                <a:gd name="connsiteX95" fmla="*/ 2930750 w 4215960"/>
                <a:gd name="connsiteY95" fmla="*/ 4163702 h 4384865"/>
                <a:gd name="connsiteX96" fmla="*/ 2910113 w 4215960"/>
                <a:gd name="connsiteY96" fmla="*/ 4130364 h 4384865"/>
                <a:gd name="connsiteX97" fmla="*/ 2931432 w 4215960"/>
                <a:gd name="connsiteY97" fmla="*/ 4113810 h 4384865"/>
                <a:gd name="connsiteX98" fmla="*/ 3052535 w 4215960"/>
                <a:gd name="connsiteY98" fmla="*/ 4199083 h 4384865"/>
                <a:gd name="connsiteX99" fmla="*/ 3087912 w 4215960"/>
                <a:gd name="connsiteY99" fmla="*/ 4185926 h 4384865"/>
                <a:gd name="connsiteX100" fmla="*/ 3140299 w 4215960"/>
                <a:gd name="connsiteY100" fmla="*/ 4251015 h 4384865"/>
                <a:gd name="connsiteX101" fmla="*/ 3160937 w 4215960"/>
                <a:gd name="connsiteY101" fmla="*/ 4309752 h 4384865"/>
                <a:gd name="connsiteX102" fmla="*/ 3268887 w 4215960"/>
                <a:gd name="connsiteY102" fmla="*/ 4328801 h 4384865"/>
                <a:gd name="connsiteX103" fmla="*/ 3208563 w 4215960"/>
                <a:gd name="connsiteY103" fmla="*/ 4262126 h 4384865"/>
                <a:gd name="connsiteX104" fmla="*/ 3205387 w 4215960"/>
                <a:gd name="connsiteY104" fmla="*/ 4193864 h 4384865"/>
                <a:gd name="connsiteX105" fmla="*/ 3259362 w 4215960"/>
                <a:gd name="connsiteY105" fmla="*/ 4249427 h 4384865"/>
                <a:gd name="connsiteX106" fmla="*/ 3308575 w 4215960"/>
                <a:gd name="connsiteY106" fmla="*/ 4254189 h 4384865"/>
                <a:gd name="connsiteX107" fmla="*/ 3302225 w 4215960"/>
                <a:gd name="connsiteY107" fmla="*/ 4204977 h 4384865"/>
                <a:gd name="connsiteX108" fmla="*/ 3362550 w 4215960"/>
                <a:gd name="connsiteY108" fmla="*/ 4209739 h 4384865"/>
                <a:gd name="connsiteX109" fmla="*/ 3424462 w 4215960"/>
                <a:gd name="connsiteY109" fmla="*/ 4252601 h 4384865"/>
                <a:gd name="connsiteX110" fmla="*/ 3456212 w 4215960"/>
                <a:gd name="connsiteY110" fmla="*/ 4239902 h 4384865"/>
                <a:gd name="connsiteX111" fmla="*/ 3449863 w 4215960"/>
                <a:gd name="connsiteY111" fmla="*/ 4204977 h 4384865"/>
                <a:gd name="connsiteX112" fmla="*/ 3491138 w 4215960"/>
                <a:gd name="connsiteY112" fmla="*/ 4181165 h 4384865"/>
                <a:gd name="connsiteX113" fmla="*/ 3575275 w 4215960"/>
                <a:gd name="connsiteY113" fmla="*/ 4238315 h 4384865"/>
                <a:gd name="connsiteX114" fmla="*/ 3592738 w 4215960"/>
                <a:gd name="connsiteY114" fmla="*/ 4136717 h 4384865"/>
                <a:gd name="connsiteX115" fmla="*/ 3567338 w 4215960"/>
                <a:gd name="connsiteY115" fmla="*/ 4114491 h 4384865"/>
                <a:gd name="connsiteX116" fmla="*/ 3494312 w 4215960"/>
                <a:gd name="connsiteY116" fmla="*/ 4071628 h 4384865"/>
                <a:gd name="connsiteX117" fmla="*/ 3516537 w 4215960"/>
                <a:gd name="connsiteY117" fmla="*/ 4046229 h 4384865"/>
                <a:gd name="connsiteX118" fmla="*/ 3537175 w 4215960"/>
                <a:gd name="connsiteY118" fmla="*/ 4024003 h 4384865"/>
                <a:gd name="connsiteX119" fmla="*/ 3591150 w 4215960"/>
                <a:gd name="connsiteY119" fmla="*/ 4055754 h 4384865"/>
                <a:gd name="connsiteX120" fmla="*/ 3597500 w 4215960"/>
                <a:gd name="connsiteY120" fmla="*/ 4011304 h 4384865"/>
                <a:gd name="connsiteX121" fmla="*/ 3541937 w 4215960"/>
                <a:gd name="connsiteY121" fmla="*/ 3987491 h 4384865"/>
                <a:gd name="connsiteX122" fmla="*/ 3540350 w 4215960"/>
                <a:gd name="connsiteY122" fmla="*/ 3977967 h 4384865"/>
                <a:gd name="connsiteX123" fmla="*/ 3527649 w 4215960"/>
                <a:gd name="connsiteY123" fmla="*/ 3939868 h 4384865"/>
                <a:gd name="connsiteX124" fmla="*/ 3533999 w 4215960"/>
                <a:gd name="connsiteY124" fmla="*/ 3892242 h 4384865"/>
                <a:gd name="connsiteX125" fmla="*/ 3545112 w 4215960"/>
                <a:gd name="connsiteY125" fmla="*/ 3836679 h 4384865"/>
                <a:gd name="connsiteX126" fmla="*/ 3507012 w 4215960"/>
                <a:gd name="connsiteY126" fmla="*/ 3806517 h 4384865"/>
                <a:gd name="connsiteX127" fmla="*/ 3540349 w 4215960"/>
                <a:gd name="connsiteY127" fmla="*/ 3796992 h 4384865"/>
                <a:gd name="connsiteX128" fmla="*/ 3518124 w 4215960"/>
                <a:gd name="connsiteY128" fmla="*/ 3760479 h 4384865"/>
                <a:gd name="connsiteX129" fmla="*/ 3556225 w 4215960"/>
                <a:gd name="connsiteY129" fmla="*/ 3755718 h 4384865"/>
                <a:gd name="connsiteX130" fmla="*/ 3562574 w 4215960"/>
                <a:gd name="connsiteY130" fmla="*/ 3722379 h 4384865"/>
                <a:gd name="connsiteX131" fmla="*/ 3624488 w 4215960"/>
                <a:gd name="connsiteY131" fmla="*/ 3731906 h 4384865"/>
                <a:gd name="connsiteX132" fmla="*/ 3657601 w 4215960"/>
                <a:gd name="connsiteY132" fmla="*/ 3747098 h 4384865"/>
                <a:gd name="connsiteX133" fmla="*/ 3623808 w 4215960"/>
                <a:gd name="connsiteY133" fmla="*/ 3788146 h 4384865"/>
                <a:gd name="connsiteX134" fmla="*/ 3662816 w 4215960"/>
                <a:gd name="connsiteY134" fmla="*/ 3895642 h 4384865"/>
                <a:gd name="connsiteX135" fmla="*/ 3715203 w 4215960"/>
                <a:gd name="connsiteY135" fmla="*/ 3926940 h 4384865"/>
                <a:gd name="connsiteX136" fmla="*/ 3767137 w 4215960"/>
                <a:gd name="connsiteY136" fmla="*/ 3884758 h 4384865"/>
                <a:gd name="connsiteX137" fmla="*/ 3852862 w 4215960"/>
                <a:gd name="connsiteY137" fmla="*/ 3836225 h 4384865"/>
                <a:gd name="connsiteX138" fmla="*/ 3835626 w 4215960"/>
                <a:gd name="connsiteY138" fmla="*/ 3747324 h 4384865"/>
                <a:gd name="connsiteX139" fmla="*/ 3912960 w 4215960"/>
                <a:gd name="connsiteY139" fmla="*/ 3614655 h 4384865"/>
                <a:gd name="connsiteX140" fmla="*/ 4205514 w 4215960"/>
                <a:gd name="connsiteY140" fmla="*/ 3281507 h 4384865"/>
                <a:gd name="connsiteX141" fmla="*/ 4124097 w 4215960"/>
                <a:gd name="connsiteY141" fmla="*/ 3272435 h 4384865"/>
                <a:gd name="connsiteX142" fmla="*/ 4128634 w 4215960"/>
                <a:gd name="connsiteY142" fmla="*/ 3180587 h 4384865"/>
                <a:gd name="connsiteX143" fmla="*/ 4079647 w 4215960"/>
                <a:gd name="connsiteY143" fmla="*/ 3155415 h 4384865"/>
                <a:gd name="connsiteX144" fmla="*/ 3995510 w 4215960"/>
                <a:gd name="connsiteY144" fmla="*/ 3186937 h 4384865"/>
                <a:gd name="connsiteX145" fmla="*/ 3958771 w 4215960"/>
                <a:gd name="connsiteY145" fmla="*/ 3150652 h 4384865"/>
                <a:gd name="connsiteX146" fmla="*/ 4003448 w 4215960"/>
                <a:gd name="connsiteY146" fmla="*/ 3127747 h 4384865"/>
                <a:gd name="connsiteX147" fmla="*/ 3874181 w 4215960"/>
                <a:gd name="connsiteY147" fmla="*/ 2914568 h 4384865"/>
                <a:gd name="connsiteX148" fmla="*/ 3889147 w 4215960"/>
                <a:gd name="connsiteY148" fmla="*/ 2884405 h 4384865"/>
                <a:gd name="connsiteX149" fmla="*/ 3865562 w 4215960"/>
                <a:gd name="connsiteY149" fmla="*/ 2768745 h 4384865"/>
                <a:gd name="connsiteX150" fmla="*/ 3706813 w 4215960"/>
                <a:gd name="connsiteY150" fmla="*/ 2757859 h 4384865"/>
                <a:gd name="connsiteX151" fmla="*/ 3673475 w 4215960"/>
                <a:gd name="connsiteY151" fmla="*/ 2806617 h 4384865"/>
                <a:gd name="connsiteX152" fmla="*/ 3584575 w 4215960"/>
                <a:gd name="connsiteY152" fmla="*/ 2821133 h 4384865"/>
                <a:gd name="connsiteX153" fmla="*/ 3590925 w 4215960"/>
                <a:gd name="connsiteY153" fmla="*/ 2799134 h 4384865"/>
                <a:gd name="connsiteX154" fmla="*/ 3537403 w 4215960"/>
                <a:gd name="connsiteY154" fmla="*/ 2783033 h 4384865"/>
                <a:gd name="connsiteX155" fmla="*/ 3512684 w 4215960"/>
                <a:gd name="connsiteY155" fmla="*/ 2617932 h 4384865"/>
                <a:gd name="connsiteX156" fmla="*/ 3232377 w 4215960"/>
                <a:gd name="connsiteY156" fmla="*/ 2551257 h 4384865"/>
                <a:gd name="connsiteX157" fmla="*/ 3096078 w 4215960"/>
                <a:gd name="connsiteY157" fmla="*/ 2594573 h 4384865"/>
                <a:gd name="connsiteX158" fmla="*/ 2964089 w 4215960"/>
                <a:gd name="connsiteY158" fmla="*/ 2587089 h 4384865"/>
                <a:gd name="connsiteX159" fmla="*/ 2831646 w 4215960"/>
                <a:gd name="connsiteY159" fmla="*/ 2476191 h 4384865"/>
                <a:gd name="connsiteX160" fmla="*/ 2618468 w 4215960"/>
                <a:gd name="connsiteY160" fmla="*/ 2172978 h 4384865"/>
                <a:gd name="connsiteX161" fmla="*/ 2220006 w 4215960"/>
                <a:gd name="connsiteY161" fmla="*/ 2033505 h 4384865"/>
                <a:gd name="connsiteX162" fmla="*/ 1983468 w 4215960"/>
                <a:gd name="connsiteY162" fmla="*/ 1720541 h 4384865"/>
                <a:gd name="connsiteX163" fmla="*/ 2017259 w 4215960"/>
                <a:gd name="connsiteY163" fmla="*/ 1695595 h 4384865"/>
                <a:gd name="connsiteX164" fmla="*/ 2076903 w 4215960"/>
                <a:gd name="connsiteY164" fmla="*/ 1778598 h 4384865"/>
                <a:gd name="connsiteX165" fmla="*/ 2097087 w 4215960"/>
                <a:gd name="connsiteY165" fmla="*/ 1761135 h 4384865"/>
                <a:gd name="connsiteX166" fmla="*/ 2140177 w 4215960"/>
                <a:gd name="connsiteY166" fmla="*/ 1791979 h 4384865"/>
                <a:gd name="connsiteX167" fmla="*/ 2228850 w 4215960"/>
                <a:gd name="connsiteY167" fmla="*/ 1738230 h 4384865"/>
                <a:gd name="connsiteX168" fmla="*/ 2244952 w 4215960"/>
                <a:gd name="connsiteY168" fmla="*/ 1717820 h 4384865"/>
                <a:gd name="connsiteX169" fmla="*/ 2303235 w 4215960"/>
                <a:gd name="connsiteY169" fmla="*/ 1718046 h 4384865"/>
                <a:gd name="connsiteX170" fmla="*/ 2319338 w 4215960"/>
                <a:gd name="connsiteY170" fmla="*/ 1684936 h 4384865"/>
                <a:gd name="connsiteX171" fmla="*/ 2300514 w 4215960"/>
                <a:gd name="connsiteY171" fmla="*/ 1659309 h 4384865"/>
                <a:gd name="connsiteX172" fmla="*/ 2233386 w 4215960"/>
                <a:gd name="connsiteY172" fmla="*/ 1679266 h 4384865"/>
                <a:gd name="connsiteX173" fmla="*/ 2211614 w 4215960"/>
                <a:gd name="connsiteY173" fmla="*/ 1625745 h 4384865"/>
                <a:gd name="connsiteX174" fmla="*/ 2232932 w 4215960"/>
                <a:gd name="connsiteY174" fmla="*/ 1596035 h 4384865"/>
                <a:gd name="connsiteX175" fmla="*/ 2176462 w 4215960"/>
                <a:gd name="connsiteY175" fmla="*/ 1492621 h 4384865"/>
                <a:gd name="connsiteX176" fmla="*/ 2127931 w 4215960"/>
                <a:gd name="connsiteY176" fmla="*/ 1531402 h 4384865"/>
                <a:gd name="connsiteX177" fmla="*/ 2038576 w 4215960"/>
                <a:gd name="connsiteY177" fmla="*/ 1476746 h 4384865"/>
                <a:gd name="connsiteX178" fmla="*/ 2090510 w 4215960"/>
                <a:gd name="connsiteY178" fmla="*/ 1384217 h 4384865"/>
                <a:gd name="connsiteX179" fmla="*/ 2047648 w 4215960"/>
                <a:gd name="connsiteY179" fmla="*/ 1263114 h 4384865"/>
                <a:gd name="connsiteX180" fmla="*/ 2062389 w 4215960"/>
                <a:gd name="connsiteY180" fmla="*/ 1139062 h 4384865"/>
                <a:gd name="connsiteX181" fmla="*/ 2157639 w 4215960"/>
                <a:gd name="connsiteY181" fmla="*/ 1065357 h 4384865"/>
                <a:gd name="connsiteX182" fmla="*/ 2262868 w 4215960"/>
                <a:gd name="connsiteY182" fmla="*/ 1042905 h 4384865"/>
                <a:gd name="connsiteX183" fmla="*/ 2199821 w 4215960"/>
                <a:gd name="connsiteY183" fmla="*/ 953098 h 4384865"/>
                <a:gd name="connsiteX184" fmla="*/ 2182585 w 4215960"/>
                <a:gd name="connsiteY184" fmla="*/ 997775 h 4384865"/>
                <a:gd name="connsiteX185" fmla="*/ 2139270 w 4215960"/>
                <a:gd name="connsiteY185" fmla="*/ 950604 h 4384865"/>
                <a:gd name="connsiteX186" fmla="*/ 2160588 w 4215960"/>
                <a:gd name="connsiteY186" fmla="*/ 865332 h 4384865"/>
                <a:gd name="connsiteX187" fmla="*/ 2233612 w 4215960"/>
                <a:gd name="connsiteY187" fmla="*/ 768041 h 4384865"/>
                <a:gd name="connsiteX188" fmla="*/ 2216603 w 4215960"/>
                <a:gd name="connsiteY188" fmla="*/ 661452 h 4384865"/>
                <a:gd name="connsiteX189" fmla="*/ 2045381 w 4215960"/>
                <a:gd name="connsiteY189" fmla="*/ 671203 h 4384865"/>
                <a:gd name="connsiteX190" fmla="*/ 2026103 w 4215960"/>
                <a:gd name="connsiteY190" fmla="*/ 713840 h 4384865"/>
                <a:gd name="connsiteX191" fmla="*/ 1993900 w 4215960"/>
                <a:gd name="connsiteY191" fmla="*/ 646257 h 4384865"/>
                <a:gd name="connsiteX192" fmla="*/ 1964190 w 4215960"/>
                <a:gd name="connsiteY192" fmla="*/ 686625 h 4384865"/>
                <a:gd name="connsiteX193" fmla="*/ 1778681 w 4215960"/>
                <a:gd name="connsiteY19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6225 w 4215960"/>
                <a:gd name="connsiteY23" fmla="*/ 464833 h 4384865"/>
                <a:gd name="connsiteX24" fmla="*/ 868587 w 4215960"/>
                <a:gd name="connsiteY24" fmla="*/ 607703 h 4384865"/>
                <a:gd name="connsiteX25" fmla="*/ 362857 w 4215960"/>
                <a:gd name="connsiteY25" fmla="*/ 808862 h 4384865"/>
                <a:gd name="connsiteX26" fmla="*/ 312057 w 4215960"/>
                <a:gd name="connsiteY26" fmla="*/ 823377 h 4384865"/>
                <a:gd name="connsiteX27" fmla="*/ 239485 w 4215960"/>
                <a:gd name="connsiteY27" fmla="*/ 874177 h 4384865"/>
                <a:gd name="connsiteX28" fmla="*/ 210457 w 4215960"/>
                <a:gd name="connsiteY28" fmla="*/ 881434 h 4384865"/>
                <a:gd name="connsiteX29" fmla="*/ 159657 w 4215960"/>
                <a:gd name="connsiteY29" fmla="*/ 910462 h 4384865"/>
                <a:gd name="connsiteX30" fmla="*/ 130628 w 4215960"/>
                <a:gd name="connsiteY30" fmla="*/ 939491 h 4384865"/>
                <a:gd name="connsiteX31" fmla="*/ 108857 w 4215960"/>
                <a:gd name="connsiteY31" fmla="*/ 961262 h 4384865"/>
                <a:gd name="connsiteX32" fmla="*/ 94343 w 4215960"/>
                <a:gd name="connsiteY32" fmla="*/ 975777 h 4384865"/>
                <a:gd name="connsiteX33" fmla="*/ 43543 w 4215960"/>
                <a:gd name="connsiteY33" fmla="*/ 1055605 h 4384865"/>
                <a:gd name="connsiteX34" fmla="*/ 14514 w 4215960"/>
                <a:gd name="connsiteY34" fmla="*/ 1135434 h 4384865"/>
                <a:gd name="connsiteX35" fmla="*/ 0 w 4215960"/>
                <a:gd name="connsiteY35" fmla="*/ 1193491 h 4384865"/>
                <a:gd name="connsiteX36" fmla="*/ 7257 w 4215960"/>
                <a:gd name="connsiteY36" fmla="*/ 2165948 h 4384865"/>
                <a:gd name="connsiteX37" fmla="*/ 29028 w 4215960"/>
                <a:gd name="connsiteY37" fmla="*/ 2267548 h 4384865"/>
                <a:gd name="connsiteX38" fmla="*/ 43543 w 4215960"/>
                <a:gd name="connsiteY38" fmla="*/ 2303834 h 4384865"/>
                <a:gd name="connsiteX39" fmla="*/ 58057 w 4215960"/>
                <a:gd name="connsiteY39" fmla="*/ 2369148 h 4384865"/>
                <a:gd name="connsiteX40" fmla="*/ 79828 w 4215960"/>
                <a:gd name="connsiteY40" fmla="*/ 2419948 h 4384865"/>
                <a:gd name="connsiteX41" fmla="*/ 116114 w 4215960"/>
                <a:gd name="connsiteY41" fmla="*/ 2536062 h 4384865"/>
                <a:gd name="connsiteX42" fmla="*/ 137885 w 4215960"/>
                <a:gd name="connsiteY42" fmla="*/ 2601377 h 4384865"/>
                <a:gd name="connsiteX43" fmla="*/ 145143 w 4215960"/>
                <a:gd name="connsiteY43" fmla="*/ 2623148 h 4384865"/>
                <a:gd name="connsiteX44" fmla="*/ 166914 w 4215960"/>
                <a:gd name="connsiteY44" fmla="*/ 2666691 h 4384865"/>
                <a:gd name="connsiteX45" fmla="*/ 188685 w 4215960"/>
                <a:gd name="connsiteY45" fmla="*/ 2717491 h 4384865"/>
                <a:gd name="connsiteX46" fmla="*/ 195943 w 4215960"/>
                <a:gd name="connsiteY46" fmla="*/ 2746520 h 4384865"/>
                <a:gd name="connsiteX47" fmla="*/ 232228 w 4215960"/>
                <a:gd name="connsiteY47" fmla="*/ 2797320 h 4384865"/>
                <a:gd name="connsiteX48" fmla="*/ 254000 w 4215960"/>
                <a:gd name="connsiteY48" fmla="*/ 2855377 h 4384865"/>
                <a:gd name="connsiteX49" fmla="*/ 275771 w 4215960"/>
                <a:gd name="connsiteY49" fmla="*/ 2877148 h 4384865"/>
                <a:gd name="connsiteX50" fmla="*/ 312057 w 4215960"/>
                <a:gd name="connsiteY50" fmla="*/ 2949720 h 4384865"/>
                <a:gd name="connsiteX51" fmla="*/ 348343 w 4215960"/>
                <a:gd name="connsiteY51" fmla="*/ 3000520 h 4384865"/>
                <a:gd name="connsiteX52" fmla="*/ 355600 w 4215960"/>
                <a:gd name="connsiteY52" fmla="*/ 3022291 h 4384865"/>
                <a:gd name="connsiteX53" fmla="*/ 406400 w 4215960"/>
                <a:gd name="connsiteY53" fmla="*/ 3087605 h 4384865"/>
                <a:gd name="connsiteX54" fmla="*/ 435428 w 4215960"/>
                <a:gd name="connsiteY54" fmla="*/ 3152920 h 4384865"/>
                <a:gd name="connsiteX55" fmla="*/ 457200 w 4215960"/>
                <a:gd name="connsiteY55" fmla="*/ 3181948 h 4384865"/>
                <a:gd name="connsiteX56" fmla="*/ 471714 w 4215960"/>
                <a:gd name="connsiteY56" fmla="*/ 3240005 h 4384865"/>
                <a:gd name="connsiteX57" fmla="*/ 478971 w 4215960"/>
                <a:gd name="connsiteY57" fmla="*/ 3261777 h 4384865"/>
                <a:gd name="connsiteX58" fmla="*/ 486228 w 4215960"/>
                <a:gd name="connsiteY58" fmla="*/ 3290805 h 4384865"/>
                <a:gd name="connsiteX59" fmla="*/ 493485 w 4215960"/>
                <a:gd name="connsiteY59" fmla="*/ 3356120 h 4384865"/>
                <a:gd name="connsiteX60" fmla="*/ 515257 w 4215960"/>
                <a:gd name="connsiteY60" fmla="*/ 3414177 h 4384865"/>
                <a:gd name="connsiteX61" fmla="*/ 544285 w 4215960"/>
                <a:gd name="connsiteY61" fmla="*/ 3457720 h 4384865"/>
                <a:gd name="connsiteX62" fmla="*/ 573314 w 4215960"/>
                <a:gd name="connsiteY62" fmla="*/ 3508520 h 4384865"/>
                <a:gd name="connsiteX63" fmla="*/ 602343 w 4215960"/>
                <a:gd name="connsiteY63" fmla="*/ 3530291 h 4384865"/>
                <a:gd name="connsiteX64" fmla="*/ 645885 w 4215960"/>
                <a:gd name="connsiteY64" fmla="*/ 3573834 h 4384865"/>
                <a:gd name="connsiteX65" fmla="*/ 674914 w 4215960"/>
                <a:gd name="connsiteY65" fmla="*/ 3595605 h 4384865"/>
                <a:gd name="connsiteX66" fmla="*/ 711200 w 4215960"/>
                <a:gd name="connsiteY66" fmla="*/ 3639148 h 4384865"/>
                <a:gd name="connsiteX67" fmla="*/ 740228 w 4215960"/>
                <a:gd name="connsiteY67" fmla="*/ 3660920 h 4384865"/>
                <a:gd name="connsiteX68" fmla="*/ 812800 w 4215960"/>
                <a:gd name="connsiteY68" fmla="*/ 3726234 h 4384865"/>
                <a:gd name="connsiteX69" fmla="*/ 849085 w 4215960"/>
                <a:gd name="connsiteY69" fmla="*/ 3769777 h 4384865"/>
                <a:gd name="connsiteX70" fmla="*/ 870857 w 4215960"/>
                <a:gd name="connsiteY70" fmla="*/ 3784291 h 4384865"/>
                <a:gd name="connsiteX71" fmla="*/ 907143 w 4215960"/>
                <a:gd name="connsiteY71" fmla="*/ 3827834 h 4384865"/>
                <a:gd name="connsiteX72" fmla="*/ 936171 w 4215960"/>
                <a:gd name="connsiteY72" fmla="*/ 3849605 h 4384865"/>
                <a:gd name="connsiteX73" fmla="*/ 1030514 w 4215960"/>
                <a:gd name="connsiteY73" fmla="*/ 3893148 h 4384865"/>
                <a:gd name="connsiteX74" fmla="*/ 1480457 w 4215960"/>
                <a:gd name="connsiteY74" fmla="*/ 3878634 h 4384865"/>
                <a:gd name="connsiteX75" fmla="*/ 1531257 w 4215960"/>
                <a:gd name="connsiteY75" fmla="*/ 3864120 h 4384865"/>
                <a:gd name="connsiteX76" fmla="*/ 1618343 w 4215960"/>
                <a:gd name="connsiteY76" fmla="*/ 3856862 h 4384865"/>
                <a:gd name="connsiteX77" fmla="*/ 1698171 w 4215960"/>
                <a:gd name="connsiteY77" fmla="*/ 3842348 h 4384865"/>
                <a:gd name="connsiteX78" fmla="*/ 1756228 w 4215960"/>
                <a:gd name="connsiteY78" fmla="*/ 3835091 h 4384865"/>
                <a:gd name="connsiteX79" fmla="*/ 1785257 w 4215960"/>
                <a:gd name="connsiteY79" fmla="*/ 3820577 h 4384865"/>
                <a:gd name="connsiteX80" fmla="*/ 1850571 w 4215960"/>
                <a:gd name="connsiteY80" fmla="*/ 3798805 h 4384865"/>
                <a:gd name="connsiteX81" fmla="*/ 1886857 w 4215960"/>
                <a:gd name="connsiteY81" fmla="*/ 3784291 h 4384865"/>
                <a:gd name="connsiteX82" fmla="*/ 1988457 w 4215960"/>
                <a:gd name="connsiteY82" fmla="*/ 3769777 h 4384865"/>
                <a:gd name="connsiteX83" fmla="*/ 2017485 w 4215960"/>
                <a:gd name="connsiteY83" fmla="*/ 3762520 h 4384865"/>
                <a:gd name="connsiteX84" fmla="*/ 2637971 w 4215960"/>
                <a:gd name="connsiteY84" fmla="*/ 4109274 h 4384865"/>
                <a:gd name="connsiteX85" fmla="*/ 2724375 w 4215960"/>
                <a:gd name="connsiteY85" fmla="*/ 4295464 h 4384865"/>
                <a:gd name="connsiteX86" fmla="*/ 2784700 w 4215960"/>
                <a:gd name="connsiteY86" fmla="*/ 4354202 h 4384865"/>
                <a:gd name="connsiteX87" fmla="*/ 2795812 w 4215960"/>
                <a:gd name="connsiteY87" fmla="*/ 4324039 h 4384865"/>
                <a:gd name="connsiteX88" fmla="*/ 2841850 w 4215960"/>
                <a:gd name="connsiteY88" fmla="*/ 4297051 h 4384865"/>
                <a:gd name="connsiteX89" fmla="*/ 2892650 w 4215960"/>
                <a:gd name="connsiteY89" fmla="*/ 4370077 h 4384865"/>
                <a:gd name="connsiteX90" fmla="*/ 2941863 w 4215960"/>
                <a:gd name="connsiteY90" fmla="*/ 4373252 h 4384865"/>
                <a:gd name="connsiteX91" fmla="*/ 2897412 w 4215960"/>
                <a:gd name="connsiteY91" fmla="*/ 4279590 h 4384865"/>
                <a:gd name="connsiteX92" fmla="*/ 2854550 w 4215960"/>
                <a:gd name="connsiteY92" fmla="*/ 4211327 h 4384865"/>
                <a:gd name="connsiteX93" fmla="*/ 2897413 w 4215960"/>
                <a:gd name="connsiteY93" fmla="*/ 4195451 h 4384865"/>
                <a:gd name="connsiteX94" fmla="*/ 2878362 w 4215960"/>
                <a:gd name="connsiteY94" fmla="*/ 4154177 h 4384865"/>
                <a:gd name="connsiteX95" fmla="*/ 2930750 w 4215960"/>
                <a:gd name="connsiteY95" fmla="*/ 4163702 h 4384865"/>
                <a:gd name="connsiteX96" fmla="*/ 2910113 w 4215960"/>
                <a:gd name="connsiteY96" fmla="*/ 4130364 h 4384865"/>
                <a:gd name="connsiteX97" fmla="*/ 2931432 w 4215960"/>
                <a:gd name="connsiteY97" fmla="*/ 4113810 h 4384865"/>
                <a:gd name="connsiteX98" fmla="*/ 3052535 w 4215960"/>
                <a:gd name="connsiteY98" fmla="*/ 4199083 h 4384865"/>
                <a:gd name="connsiteX99" fmla="*/ 3087912 w 4215960"/>
                <a:gd name="connsiteY99" fmla="*/ 4185926 h 4384865"/>
                <a:gd name="connsiteX100" fmla="*/ 3140299 w 4215960"/>
                <a:gd name="connsiteY100" fmla="*/ 4251015 h 4384865"/>
                <a:gd name="connsiteX101" fmla="*/ 3160937 w 4215960"/>
                <a:gd name="connsiteY101" fmla="*/ 4309752 h 4384865"/>
                <a:gd name="connsiteX102" fmla="*/ 3268887 w 4215960"/>
                <a:gd name="connsiteY102" fmla="*/ 4328801 h 4384865"/>
                <a:gd name="connsiteX103" fmla="*/ 3208563 w 4215960"/>
                <a:gd name="connsiteY103" fmla="*/ 4262126 h 4384865"/>
                <a:gd name="connsiteX104" fmla="*/ 3205387 w 4215960"/>
                <a:gd name="connsiteY104" fmla="*/ 4193864 h 4384865"/>
                <a:gd name="connsiteX105" fmla="*/ 3259362 w 4215960"/>
                <a:gd name="connsiteY105" fmla="*/ 4249427 h 4384865"/>
                <a:gd name="connsiteX106" fmla="*/ 3308575 w 4215960"/>
                <a:gd name="connsiteY106" fmla="*/ 4254189 h 4384865"/>
                <a:gd name="connsiteX107" fmla="*/ 3302225 w 4215960"/>
                <a:gd name="connsiteY107" fmla="*/ 4204977 h 4384865"/>
                <a:gd name="connsiteX108" fmla="*/ 3362550 w 4215960"/>
                <a:gd name="connsiteY108" fmla="*/ 4209739 h 4384865"/>
                <a:gd name="connsiteX109" fmla="*/ 3424462 w 4215960"/>
                <a:gd name="connsiteY109" fmla="*/ 4252601 h 4384865"/>
                <a:gd name="connsiteX110" fmla="*/ 3456212 w 4215960"/>
                <a:gd name="connsiteY110" fmla="*/ 4239902 h 4384865"/>
                <a:gd name="connsiteX111" fmla="*/ 3449863 w 4215960"/>
                <a:gd name="connsiteY111" fmla="*/ 4204977 h 4384865"/>
                <a:gd name="connsiteX112" fmla="*/ 3491138 w 4215960"/>
                <a:gd name="connsiteY112" fmla="*/ 4181165 h 4384865"/>
                <a:gd name="connsiteX113" fmla="*/ 3575275 w 4215960"/>
                <a:gd name="connsiteY113" fmla="*/ 4238315 h 4384865"/>
                <a:gd name="connsiteX114" fmla="*/ 3592738 w 4215960"/>
                <a:gd name="connsiteY114" fmla="*/ 4136717 h 4384865"/>
                <a:gd name="connsiteX115" fmla="*/ 3567338 w 4215960"/>
                <a:gd name="connsiteY115" fmla="*/ 4114491 h 4384865"/>
                <a:gd name="connsiteX116" fmla="*/ 3494312 w 4215960"/>
                <a:gd name="connsiteY116" fmla="*/ 4071628 h 4384865"/>
                <a:gd name="connsiteX117" fmla="*/ 3516537 w 4215960"/>
                <a:gd name="connsiteY117" fmla="*/ 4046229 h 4384865"/>
                <a:gd name="connsiteX118" fmla="*/ 3537175 w 4215960"/>
                <a:gd name="connsiteY118" fmla="*/ 4024003 h 4384865"/>
                <a:gd name="connsiteX119" fmla="*/ 3591150 w 4215960"/>
                <a:gd name="connsiteY119" fmla="*/ 4055754 h 4384865"/>
                <a:gd name="connsiteX120" fmla="*/ 3597500 w 4215960"/>
                <a:gd name="connsiteY120" fmla="*/ 4011304 h 4384865"/>
                <a:gd name="connsiteX121" fmla="*/ 3541937 w 4215960"/>
                <a:gd name="connsiteY121" fmla="*/ 3987491 h 4384865"/>
                <a:gd name="connsiteX122" fmla="*/ 3540350 w 4215960"/>
                <a:gd name="connsiteY122" fmla="*/ 3977967 h 4384865"/>
                <a:gd name="connsiteX123" fmla="*/ 3527649 w 4215960"/>
                <a:gd name="connsiteY123" fmla="*/ 3939868 h 4384865"/>
                <a:gd name="connsiteX124" fmla="*/ 3533999 w 4215960"/>
                <a:gd name="connsiteY124" fmla="*/ 3892242 h 4384865"/>
                <a:gd name="connsiteX125" fmla="*/ 3545112 w 4215960"/>
                <a:gd name="connsiteY125" fmla="*/ 3836679 h 4384865"/>
                <a:gd name="connsiteX126" fmla="*/ 3507012 w 4215960"/>
                <a:gd name="connsiteY126" fmla="*/ 3806517 h 4384865"/>
                <a:gd name="connsiteX127" fmla="*/ 3540349 w 4215960"/>
                <a:gd name="connsiteY127" fmla="*/ 3796992 h 4384865"/>
                <a:gd name="connsiteX128" fmla="*/ 3518124 w 4215960"/>
                <a:gd name="connsiteY128" fmla="*/ 3760479 h 4384865"/>
                <a:gd name="connsiteX129" fmla="*/ 3556225 w 4215960"/>
                <a:gd name="connsiteY129" fmla="*/ 3755718 h 4384865"/>
                <a:gd name="connsiteX130" fmla="*/ 3562574 w 4215960"/>
                <a:gd name="connsiteY130" fmla="*/ 3722379 h 4384865"/>
                <a:gd name="connsiteX131" fmla="*/ 3624488 w 4215960"/>
                <a:gd name="connsiteY131" fmla="*/ 3731906 h 4384865"/>
                <a:gd name="connsiteX132" fmla="*/ 3657601 w 4215960"/>
                <a:gd name="connsiteY132" fmla="*/ 3747098 h 4384865"/>
                <a:gd name="connsiteX133" fmla="*/ 3623808 w 4215960"/>
                <a:gd name="connsiteY133" fmla="*/ 3788146 h 4384865"/>
                <a:gd name="connsiteX134" fmla="*/ 3662816 w 4215960"/>
                <a:gd name="connsiteY134" fmla="*/ 3895642 h 4384865"/>
                <a:gd name="connsiteX135" fmla="*/ 3715203 w 4215960"/>
                <a:gd name="connsiteY135" fmla="*/ 3926940 h 4384865"/>
                <a:gd name="connsiteX136" fmla="*/ 3767137 w 4215960"/>
                <a:gd name="connsiteY136" fmla="*/ 3884758 h 4384865"/>
                <a:gd name="connsiteX137" fmla="*/ 3852862 w 4215960"/>
                <a:gd name="connsiteY137" fmla="*/ 3836225 h 4384865"/>
                <a:gd name="connsiteX138" fmla="*/ 3835626 w 4215960"/>
                <a:gd name="connsiteY138" fmla="*/ 3747324 h 4384865"/>
                <a:gd name="connsiteX139" fmla="*/ 3912960 w 4215960"/>
                <a:gd name="connsiteY139" fmla="*/ 3614655 h 4384865"/>
                <a:gd name="connsiteX140" fmla="*/ 4205514 w 4215960"/>
                <a:gd name="connsiteY140" fmla="*/ 3281507 h 4384865"/>
                <a:gd name="connsiteX141" fmla="*/ 4124097 w 4215960"/>
                <a:gd name="connsiteY141" fmla="*/ 3272435 h 4384865"/>
                <a:gd name="connsiteX142" fmla="*/ 4128634 w 4215960"/>
                <a:gd name="connsiteY142" fmla="*/ 3180587 h 4384865"/>
                <a:gd name="connsiteX143" fmla="*/ 4079647 w 4215960"/>
                <a:gd name="connsiteY143" fmla="*/ 3155415 h 4384865"/>
                <a:gd name="connsiteX144" fmla="*/ 3995510 w 4215960"/>
                <a:gd name="connsiteY144" fmla="*/ 3186937 h 4384865"/>
                <a:gd name="connsiteX145" fmla="*/ 3958771 w 4215960"/>
                <a:gd name="connsiteY145" fmla="*/ 3150652 h 4384865"/>
                <a:gd name="connsiteX146" fmla="*/ 4003448 w 4215960"/>
                <a:gd name="connsiteY146" fmla="*/ 3127747 h 4384865"/>
                <a:gd name="connsiteX147" fmla="*/ 3874181 w 4215960"/>
                <a:gd name="connsiteY147" fmla="*/ 2914568 h 4384865"/>
                <a:gd name="connsiteX148" fmla="*/ 3889147 w 4215960"/>
                <a:gd name="connsiteY148" fmla="*/ 2884405 h 4384865"/>
                <a:gd name="connsiteX149" fmla="*/ 3865562 w 4215960"/>
                <a:gd name="connsiteY149" fmla="*/ 2768745 h 4384865"/>
                <a:gd name="connsiteX150" fmla="*/ 3706813 w 4215960"/>
                <a:gd name="connsiteY150" fmla="*/ 2757859 h 4384865"/>
                <a:gd name="connsiteX151" fmla="*/ 3673475 w 4215960"/>
                <a:gd name="connsiteY151" fmla="*/ 2806617 h 4384865"/>
                <a:gd name="connsiteX152" fmla="*/ 3584575 w 4215960"/>
                <a:gd name="connsiteY152" fmla="*/ 2821133 h 4384865"/>
                <a:gd name="connsiteX153" fmla="*/ 3590925 w 4215960"/>
                <a:gd name="connsiteY153" fmla="*/ 2799134 h 4384865"/>
                <a:gd name="connsiteX154" fmla="*/ 3537403 w 4215960"/>
                <a:gd name="connsiteY154" fmla="*/ 2783033 h 4384865"/>
                <a:gd name="connsiteX155" fmla="*/ 3512684 w 4215960"/>
                <a:gd name="connsiteY155" fmla="*/ 2617932 h 4384865"/>
                <a:gd name="connsiteX156" fmla="*/ 3232377 w 4215960"/>
                <a:gd name="connsiteY156" fmla="*/ 2551257 h 4384865"/>
                <a:gd name="connsiteX157" fmla="*/ 3096078 w 4215960"/>
                <a:gd name="connsiteY157" fmla="*/ 2594573 h 4384865"/>
                <a:gd name="connsiteX158" fmla="*/ 2964089 w 4215960"/>
                <a:gd name="connsiteY158" fmla="*/ 2587089 h 4384865"/>
                <a:gd name="connsiteX159" fmla="*/ 2831646 w 4215960"/>
                <a:gd name="connsiteY159" fmla="*/ 2476191 h 4384865"/>
                <a:gd name="connsiteX160" fmla="*/ 2618468 w 4215960"/>
                <a:gd name="connsiteY160" fmla="*/ 2172978 h 4384865"/>
                <a:gd name="connsiteX161" fmla="*/ 2220006 w 4215960"/>
                <a:gd name="connsiteY161" fmla="*/ 2033505 h 4384865"/>
                <a:gd name="connsiteX162" fmla="*/ 1983468 w 4215960"/>
                <a:gd name="connsiteY162" fmla="*/ 1720541 h 4384865"/>
                <a:gd name="connsiteX163" fmla="*/ 2017259 w 4215960"/>
                <a:gd name="connsiteY163" fmla="*/ 1695595 h 4384865"/>
                <a:gd name="connsiteX164" fmla="*/ 2076903 w 4215960"/>
                <a:gd name="connsiteY164" fmla="*/ 1778598 h 4384865"/>
                <a:gd name="connsiteX165" fmla="*/ 2097087 w 4215960"/>
                <a:gd name="connsiteY165" fmla="*/ 1761135 h 4384865"/>
                <a:gd name="connsiteX166" fmla="*/ 2140177 w 4215960"/>
                <a:gd name="connsiteY166" fmla="*/ 1791979 h 4384865"/>
                <a:gd name="connsiteX167" fmla="*/ 2228850 w 4215960"/>
                <a:gd name="connsiteY167" fmla="*/ 1738230 h 4384865"/>
                <a:gd name="connsiteX168" fmla="*/ 2244952 w 4215960"/>
                <a:gd name="connsiteY168" fmla="*/ 1717820 h 4384865"/>
                <a:gd name="connsiteX169" fmla="*/ 2303235 w 4215960"/>
                <a:gd name="connsiteY169" fmla="*/ 1718046 h 4384865"/>
                <a:gd name="connsiteX170" fmla="*/ 2319338 w 4215960"/>
                <a:gd name="connsiteY170" fmla="*/ 1684936 h 4384865"/>
                <a:gd name="connsiteX171" fmla="*/ 2300514 w 4215960"/>
                <a:gd name="connsiteY171" fmla="*/ 1659309 h 4384865"/>
                <a:gd name="connsiteX172" fmla="*/ 2233386 w 4215960"/>
                <a:gd name="connsiteY172" fmla="*/ 1679266 h 4384865"/>
                <a:gd name="connsiteX173" fmla="*/ 2211614 w 4215960"/>
                <a:gd name="connsiteY173" fmla="*/ 1625745 h 4384865"/>
                <a:gd name="connsiteX174" fmla="*/ 2232932 w 4215960"/>
                <a:gd name="connsiteY174" fmla="*/ 1596035 h 4384865"/>
                <a:gd name="connsiteX175" fmla="*/ 2176462 w 4215960"/>
                <a:gd name="connsiteY175" fmla="*/ 1492621 h 4384865"/>
                <a:gd name="connsiteX176" fmla="*/ 2127931 w 4215960"/>
                <a:gd name="connsiteY176" fmla="*/ 1531402 h 4384865"/>
                <a:gd name="connsiteX177" fmla="*/ 2038576 w 4215960"/>
                <a:gd name="connsiteY177" fmla="*/ 1476746 h 4384865"/>
                <a:gd name="connsiteX178" fmla="*/ 2090510 w 4215960"/>
                <a:gd name="connsiteY178" fmla="*/ 1384217 h 4384865"/>
                <a:gd name="connsiteX179" fmla="*/ 2047648 w 4215960"/>
                <a:gd name="connsiteY179" fmla="*/ 1263114 h 4384865"/>
                <a:gd name="connsiteX180" fmla="*/ 2062389 w 4215960"/>
                <a:gd name="connsiteY180" fmla="*/ 1139062 h 4384865"/>
                <a:gd name="connsiteX181" fmla="*/ 2157639 w 4215960"/>
                <a:gd name="connsiteY181" fmla="*/ 1065357 h 4384865"/>
                <a:gd name="connsiteX182" fmla="*/ 2262868 w 4215960"/>
                <a:gd name="connsiteY182" fmla="*/ 1042905 h 4384865"/>
                <a:gd name="connsiteX183" fmla="*/ 2199821 w 4215960"/>
                <a:gd name="connsiteY183" fmla="*/ 953098 h 4384865"/>
                <a:gd name="connsiteX184" fmla="*/ 2182585 w 4215960"/>
                <a:gd name="connsiteY184" fmla="*/ 997775 h 4384865"/>
                <a:gd name="connsiteX185" fmla="*/ 2139270 w 4215960"/>
                <a:gd name="connsiteY185" fmla="*/ 950604 h 4384865"/>
                <a:gd name="connsiteX186" fmla="*/ 2160588 w 4215960"/>
                <a:gd name="connsiteY186" fmla="*/ 865332 h 4384865"/>
                <a:gd name="connsiteX187" fmla="*/ 2233612 w 4215960"/>
                <a:gd name="connsiteY187" fmla="*/ 768041 h 4384865"/>
                <a:gd name="connsiteX188" fmla="*/ 2216603 w 4215960"/>
                <a:gd name="connsiteY188" fmla="*/ 661452 h 4384865"/>
                <a:gd name="connsiteX189" fmla="*/ 2045381 w 4215960"/>
                <a:gd name="connsiteY189" fmla="*/ 671203 h 4384865"/>
                <a:gd name="connsiteX190" fmla="*/ 2026103 w 4215960"/>
                <a:gd name="connsiteY190" fmla="*/ 713840 h 4384865"/>
                <a:gd name="connsiteX191" fmla="*/ 1993900 w 4215960"/>
                <a:gd name="connsiteY191" fmla="*/ 646257 h 4384865"/>
                <a:gd name="connsiteX192" fmla="*/ 1964190 w 4215960"/>
                <a:gd name="connsiteY192" fmla="*/ 686625 h 4384865"/>
                <a:gd name="connsiteX193" fmla="*/ 1778681 w 4215960"/>
                <a:gd name="connsiteY19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6225 w 4215960"/>
                <a:gd name="connsiteY23" fmla="*/ 464833 h 4384865"/>
                <a:gd name="connsiteX24" fmla="*/ 868587 w 4215960"/>
                <a:gd name="connsiteY24" fmla="*/ 607703 h 4384865"/>
                <a:gd name="connsiteX25" fmla="*/ 362857 w 4215960"/>
                <a:gd name="connsiteY25" fmla="*/ 808862 h 4384865"/>
                <a:gd name="connsiteX26" fmla="*/ 312057 w 4215960"/>
                <a:gd name="connsiteY26" fmla="*/ 823377 h 4384865"/>
                <a:gd name="connsiteX27" fmla="*/ 239485 w 4215960"/>
                <a:gd name="connsiteY27" fmla="*/ 874177 h 4384865"/>
                <a:gd name="connsiteX28" fmla="*/ 210457 w 4215960"/>
                <a:gd name="connsiteY28" fmla="*/ 881434 h 4384865"/>
                <a:gd name="connsiteX29" fmla="*/ 159657 w 4215960"/>
                <a:gd name="connsiteY29" fmla="*/ 910462 h 4384865"/>
                <a:gd name="connsiteX30" fmla="*/ 130628 w 4215960"/>
                <a:gd name="connsiteY30" fmla="*/ 939491 h 4384865"/>
                <a:gd name="connsiteX31" fmla="*/ 108857 w 4215960"/>
                <a:gd name="connsiteY31" fmla="*/ 961262 h 4384865"/>
                <a:gd name="connsiteX32" fmla="*/ 94343 w 4215960"/>
                <a:gd name="connsiteY32" fmla="*/ 975777 h 4384865"/>
                <a:gd name="connsiteX33" fmla="*/ 43543 w 4215960"/>
                <a:gd name="connsiteY33" fmla="*/ 1055605 h 4384865"/>
                <a:gd name="connsiteX34" fmla="*/ 14514 w 4215960"/>
                <a:gd name="connsiteY34" fmla="*/ 1135434 h 4384865"/>
                <a:gd name="connsiteX35" fmla="*/ 0 w 4215960"/>
                <a:gd name="connsiteY35" fmla="*/ 1193491 h 4384865"/>
                <a:gd name="connsiteX36" fmla="*/ 7257 w 4215960"/>
                <a:gd name="connsiteY36" fmla="*/ 2165948 h 4384865"/>
                <a:gd name="connsiteX37" fmla="*/ 29028 w 4215960"/>
                <a:gd name="connsiteY37" fmla="*/ 2267548 h 4384865"/>
                <a:gd name="connsiteX38" fmla="*/ 43543 w 4215960"/>
                <a:gd name="connsiteY38" fmla="*/ 2303834 h 4384865"/>
                <a:gd name="connsiteX39" fmla="*/ 58057 w 4215960"/>
                <a:gd name="connsiteY39" fmla="*/ 2369148 h 4384865"/>
                <a:gd name="connsiteX40" fmla="*/ 79828 w 4215960"/>
                <a:gd name="connsiteY40" fmla="*/ 2419948 h 4384865"/>
                <a:gd name="connsiteX41" fmla="*/ 116114 w 4215960"/>
                <a:gd name="connsiteY41" fmla="*/ 2536062 h 4384865"/>
                <a:gd name="connsiteX42" fmla="*/ 137885 w 4215960"/>
                <a:gd name="connsiteY42" fmla="*/ 2601377 h 4384865"/>
                <a:gd name="connsiteX43" fmla="*/ 145143 w 4215960"/>
                <a:gd name="connsiteY43" fmla="*/ 2623148 h 4384865"/>
                <a:gd name="connsiteX44" fmla="*/ 166914 w 4215960"/>
                <a:gd name="connsiteY44" fmla="*/ 2666691 h 4384865"/>
                <a:gd name="connsiteX45" fmla="*/ 188685 w 4215960"/>
                <a:gd name="connsiteY45" fmla="*/ 2717491 h 4384865"/>
                <a:gd name="connsiteX46" fmla="*/ 195943 w 4215960"/>
                <a:gd name="connsiteY46" fmla="*/ 2746520 h 4384865"/>
                <a:gd name="connsiteX47" fmla="*/ 232228 w 4215960"/>
                <a:gd name="connsiteY47" fmla="*/ 2797320 h 4384865"/>
                <a:gd name="connsiteX48" fmla="*/ 254000 w 4215960"/>
                <a:gd name="connsiteY48" fmla="*/ 2855377 h 4384865"/>
                <a:gd name="connsiteX49" fmla="*/ 275771 w 4215960"/>
                <a:gd name="connsiteY49" fmla="*/ 2877148 h 4384865"/>
                <a:gd name="connsiteX50" fmla="*/ 312057 w 4215960"/>
                <a:gd name="connsiteY50" fmla="*/ 2949720 h 4384865"/>
                <a:gd name="connsiteX51" fmla="*/ 348343 w 4215960"/>
                <a:gd name="connsiteY51" fmla="*/ 3000520 h 4384865"/>
                <a:gd name="connsiteX52" fmla="*/ 355600 w 4215960"/>
                <a:gd name="connsiteY52" fmla="*/ 3022291 h 4384865"/>
                <a:gd name="connsiteX53" fmla="*/ 406400 w 4215960"/>
                <a:gd name="connsiteY53" fmla="*/ 3087605 h 4384865"/>
                <a:gd name="connsiteX54" fmla="*/ 435428 w 4215960"/>
                <a:gd name="connsiteY54" fmla="*/ 3152920 h 4384865"/>
                <a:gd name="connsiteX55" fmla="*/ 457200 w 4215960"/>
                <a:gd name="connsiteY55" fmla="*/ 3181948 h 4384865"/>
                <a:gd name="connsiteX56" fmla="*/ 471714 w 4215960"/>
                <a:gd name="connsiteY56" fmla="*/ 3240005 h 4384865"/>
                <a:gd name="connsiteX57" fmla="*/ 478971 w 4215960"/>
                <a:gd name="connsiteY57" fmla="*/ 3261777 h 4384865"/>
                <a:gd name="connsiteX58" fmla="*/ 486228 w 4215960"/>
                <a:gd name="connsiteY58" fmla="*/ 3290805 h 4384865"/>
                <a:gd name="connsiteX59" fmla="*/ 493485 w 4215960"/>
                <a:gd name="connsiteY59" fmla="*/ 3356120 h 4384865"/>
                <a:gd name="connsiteX60" fmla="*/ 515257 w 4215960"/>
                <a:gd name="connsiteY60" fmla="*/ 3414177 h 4384865"/>
                <a:gd name="connsiteX61" fmla="*/ 544285 w 4215960"/>
                <a:gd name="connsiteY61" fmla="*/ 3457720 h 4384865"/>
                <a:gd name="connsiteX62" fmla="*/ 573314 w 4215960"/>
                <a:gd name="connsiteY62" fmla="*/ 3508520 h 4384865"/>
                <a:gd name="connsiteX63" fmla="*/ 602343 w 4215960"/>
                <a:gd name="connsiteY63" fmla="*/ 3530291 h 4384865"/>
                <a:gd name="connsiteX64" fmla="*/ 645885 w 4215960"/>
                <a:gd name="connsiteY64" fmla="*/ 3573834 h 4384865"/>
                <a:gd name="connsiteX65" fmla="*/ 674914 w 4215960"/>
                <a:gd name="connsiteY65" fmla="*/ 3595605 h 4384865"/>
                <a:gd name="connsiteX66" fmla="*/ 711200 w 4215960"/>
                <a:gd name="connsiteY66" fmla="*/ 3639148 h 4384865"/>
                <a:gd name="connsiteX67" fmla="*/ 740228 w 4215960"/>
                <a:gd name="connsiteY67" fmla="*/ 3660920 h 4384865"/>
                <a:gd name="connsiteX68" fmla="*/ 812800 w 4215960"/>
                <a:gd name="connsiteY68" fmla="*/ 3726234 h 4384865"/>
                <a:gd name="connsiteX69" fmla="*/ 849085 w 4215960"/>
                <a:gd name="connsiteY69" fmla="*/ 3769777 h 4384865"/>
                <a:gd name="connsiteX70" fmla="*/ 870857 w 4215960"/>
                <a:gd name="connsiteY70" fmla="*/ 3784291 h 4384865"/>
                <a:gd name="connsiteX71" fmla="*/ 907143 w 4215960"/>
                <a:gd name="connsiteY71" fmla="*/ 3827834 h 4384865"/>
                <a:gd name="connsiteX72" fmla="*/ 936171 w 4215960"/>
                <a:gd name="connsiteY72" fmla="*/ 3849605 h 4384865"/>
                <a:gd name="connsiteX73" fmla="*/ 1030514 w 4215960"/>
                <a:gd name="connsiteY73" fmla="*/ 3893148 h 4384865"/>
                <a:gd name="connsiteX74" fmla="*/ 1480457 w 4215960"/>
                <a:gd name="connsiteY74" fmla="*/ 3878634 h 4384865"/>
                <a:gd name="connsiteX75" fmla="*/ 1531257 w 4215960"/>
                <a:gd name="connsiteY75" fmla="*/ 3864120 h 4384865"/>
                <a:gd name="connsiteX76" fmla="*/ 1618343 w 4215960"/>
                <a:gd name="connsiteY76" fmla="*/ 3856862 h 4384865"/>
                <a:gd name="connsiteX77" fmla="*/ 1698171 w 4215960"/>
                <a:gd name="connsiteY77" fmla="*/ 3842348 h 4384865"/>
                <a:gd name="connsiteX78" fmla="*/ 1756228 w 4215960"/>
                <a:gd name="connsiteY78" fmla="*/ 3835091 h 4384865"/>
                <a:gd name="connsiteX79" fmla="*/ 1785257 w 4215960"/>
                <a:gd name="connsiteY79" fmla="*/ 3820577 h 4384865"/>
                <a:gd name="connsiteX80" fmla="*/ 1850571 w 4215960"/>
                <a:gd name="connsiteY80" fmla="*/ 3798805 h 4384865"/>
                <a:gd name="connsiteX81" fmla="*/ 1886857 w 4215960"/>
                <a:gd name="connsiteY81" fmla="*/ 3784291 h 4384865"/>
                <a:gd name="connsiteX82" fmla="*/ 1988457 w 4215960"/>
                <a:gd name="connsiteY82" fmla="*/ 3769777 h 4384865"/>
                <a:gd name="connsiteX83" fmla="*/ 2017485 w 4215960"/>
                <a:gd name="connsiteY83" fmla="*/ 3762520 h 4384865"/>
                <a:gd name="connsiteX84" fmla="*/ 2637971 w 4215960"/>
                <a:gd name="connsiteY84" fmla="*/ 4109274 h 4384865"/>
                <a:gd name="connsiteX85" fmla="*/ 2724375 w 4215960"/>
                <a:gd name="connsiteY85" fmla="*/ 4295464 h 4384865"/>
                <a:gd name="connsiteX86" fmla="*/ 2784700 w 4215960"/>
                <a:gd name="connsiteY86" fmla="*/ 4354202 h 4384865"/>
                <a:gd name="connsiteX87" fmla="*/ 2795812 w 4215960"/>
                <a:gd name="connsiteY87" fmla="*/ 4324039 h 4384865"/>
                <a:gd name="connsiteX88" fmla="*/ 2841850 w 4215960"/>
                <a:gd name="connsiteY88" fmla="*/ 4297051 h 4384865"/>
                <a:gd name="connsiteX89" fmla="*/ 2892650 w 4215960"/>
                <a:gd name="connsiteY89" fmla="*/ 4370077 h 4384865"/>
                <a:gd name="connsiteX90" fmla="*/ 2941863 w 4215960"/>
                <a:gd name="connsiteY90" fmla="*/ 4373252 h 4384865"/>
                <a:gd name="connsiteX91" fmla="*/ 2897412 w 4215960"/>
                <a:gd name="connsiteY91" fmla="*/ 4279590 h 4384865"/>
                <a:gd name="connsiteX92" fmla="*/ 2854550 w 4215960"/>
                <a:gd name="connsiteY92" fmla="*/ 4211327 h 4384865"/>
                <a:gd name="connsiteX93" fmla="*/ 2897413 w 4215960"/>
                <a:gd name="connsiteY93" fmla="*/ 4195451 h 4384865"/>
                <a:gd name="connsiteX94" fmla="*/ 2878362 w 4215960"/>
                <a:gd name="connsiteY94" fmla="*/ 4154177 h 4384865"/>
                <a:gd name="connsiteX95" fmla="*/ 2930750 w 4215960"/>
                <a:gd name="connsiteY95" fmla="*/ 4163702 h 4384865"/>
                <a:gd name="connsiteX96" fmla="*/ 2910113 w 4215960"/>
                <a:gd name="connsiteY96" fmla="*/ 4130364 h 4384865"/>
                <a:gd name="connsiteX97" fmla="*/ 2931432 w 4215960"/>
                <a:gd name="connsiteY97" fmla="*/ 4113810 h 4384865"/>
                <a:gd name="connsiteX98" fmla="*/ 3052535 w 4215960"/>
                <a:gd name="connsiteY98" fmla="*/ 4199083 h 4384865"/>
                <a:gd name="connsiteX99" fmla="*/ 3087912 w 4215960"/>
                <a:gd name="connsiteY99" fmla="*/ 4185926 h 4384865"/>
                <a:gd name="connsiteX100" fmla="*/ 3140299 w 4215960"/>
                <a:gd name="connsiteY100" fmla="*/ 4251015 h 4384865"/>
                <a:gd name="connsiteX101" fmla="*/ 3160937 w 4215960"/>
                <a:gd name="connsiteY101" fmla="*/ 4309752 h 4384865"/>
                <a:gd name="connsiteX102" fmla="*/ 3268887 w 4215960"/>
                <a:gd name="connsiteY102" fmla="*/ 4328801 h 4384865"/>
                <a:gd name="connsiteX103" fmla="*/ 3208563 w 4215960"/>
                <a:gd name="connsiteY103" fmla="*/ 4262126 h 4384865"/>
                <a:gd name="connsiteX104" fmla="*/ 3205387 w 4215960"/>
                <a:gd name="connsiteY104" fmla="*/ 4193864 h 4384865"/>
                <a:gd name="connsiteX105" fmla="*/ 3259362 w 4215960"/>
                <a:gd name="connsiteY105" fmla="*/ 4249427 h 4384865"/>
                <a:gd name="connsiteX106" fmla="*/ 3308575 w 4215960"/>
                <a:gd name="connsiteY106" fmla="*/ 4254189 h 4384865"/>
                <a:gd name="connsiteX107" fmla="*/ 3302225 w 4215960"/>
                <a:gd name="connsiteY107" fmla="*/ 4204977 h 4384865"/>
                <a:gd name="connsiteX108" fmla="*/ 3362550 w 4215960"/>
                <a:gd name="connsiteY108" fmla="*/ 4209739 h 4384865"/>
                <a:gd name="connsiteX109" fmla="*/ 3424462 w 4215960"/>
                <a:gd name="connsiteY109" fmla="*/ 4252601 h 4384865"/>
                <a:gd name="connsiteX110" fmla="*/ 3456212 w 4215960"/>
                <a:gd name="connsiteY110" fmla="*/ 4239902 h 4384865"/>
                <a:gd name="connsiteX111" fmla="*/ 3449863 w 4215960"/>
                <a:gd name="connsiteY111" fmla="*/ 4204977 h 4384865"/>
                <a:gd name="connsiteX112" fmla="*/ 3491138 w 4215960"/>
                <a:gd name="connsiteY112" fmla="*/ 4181165 h 4384865"/>
                <a:gd name="connsiteX113" fmla="*/ 3575275 w 4215960"/>
                <a:gd name="connsiteY113" fmla="*/ 4238315 h 4384865"/>
                <a:gd name="connsiteX114" fmla="*/ 3592738 w 4215960"/>
                <a:gd name="connsiteY114" fmla="*/ 4136717 h 4384865"/>
                <a:gd name="connsiteX115" fmla="*/ 3567338 w 4215960"/>
                <a:gd name="connsiteY115" fmla="*/ 4114491 h 4384865"/>
                <a:gd name="connsiteX116" fmla="*/ 3494312 w 4215960"/>
                <a:gd name="connsiteY116" fmla="*/ 4071628 h 4384865"/>
                <a:gd name="connsiteX117" fmla="*/ 3516537 w 4215960"/>
                <a:gd name="connsiteY117" fmla="*/ 4046229 h 4384865"/>
                <a:gd name="connsiteX118" fmla="*/ 3537175 w 4215960"/>
                <a:gd name="connsiteY118" fmla="*/ 4024003 h 4384865"/>
                <a:gd name="connsiteX119" fmla="*/ 3591150 w 4215960"/>
                <a:gd name="connsiteY119" fmla="*/ 4055754 h 4384865"/>
                <a:gd name="connsiteX120" fmla="*/ 3597500 w 4215960"/>
                <a:gd name="connsiteY120" fmla="*/ 4011304 h 4384865"/>
                <a:gd name="connsiteX121" fmla="*/ 3541937 w 4215960"/>
                <a:gd name="connsiteY121" fmla="*/ 3987491 h 4384865"/>
                <a:gd name="connsiteX122" fmla="*/ 3540350 w 4215960"/>
                <a:gd name="connsiteY122" fmla="*/ 3977967 h 4384865"/>
                <a:gd name="connsiteX123" fmla="*/ 3527649 w 4215960"/>
                <a:gd name="connsiteY123" fmla="*/ 3939868 h 4384865"/>
                <a:gd name="connsiteX124" fmla="*/ 3533999 w 4215960"/>
                <a:gd name="connsiteY124" fmla="*/ 3892242 h 4384865"/>
                <a:gd name="connsiteX125" fmla="*/ 3545112 w 4215960"/>
                <a:gd name="connsiteY125" fmla="*/ 3836679 h 4384865"/>
                <a:gd name="connsiteX126" fmla="*/ 3507012 w 4215960"/>
                <a:gd name="connsiteY126" fmla="*/ 3806517 h 4384865"/>
                <a:gd name="connsiteX127" fmla="*/ 3540349 w 4215960"/>
                <a:gd name="connsiteY127" fmla="*/ 3796992 h 4384865"/>
                <a:gd name="connsiteX128" fmla="*/ 3518124 w 4215960"/>
                <a:gd name="connsiteY128" fmla="*/ 3760479 h 4384865"/>
                <a:gd name="connsiteX129" fmla="*/ 3556225 w 4215960"/>
                <a:gd name="connsiteY129" fmla="*/ 3755718 h 4384865"/>
                <a:gd name="connsiteX130" fmla="*/ 3562574 w 4215960"/>
                <a:gd name="connsiteY130" fmla="*/ 3722379 h 4384865"/>
                <a:gd name="connsiteX131" fmla="*/ 3624488 w 4215960"/>
                <a:gd name="connsiteY131" fmla="*/ 3731906 h 4384865"/>
                <a:gd name="connsiteX132" fmla="*/ 3657601 w 4215960"/>
                <a:gd name="connsiteY132" fmla="*/ 3747098 h 4384865"/>
                <a:gd name="connsiteX133" fmla="*/ 3623808 w 4215960"/>
                <a:gd name="connsiteY133" fmla="*/ 3788146 h 4384865"/>
                <a:gd name="connsiteX134" fmla="*/ 3662816 w 4215960"/>
                <a:gd name="connsiteY134" fmla="*/ 3895642 h 4384865"/>
                <a:gd name="connsiteX135" fmla="*/ 3715203 w 4215960"/>
                <a:gd name="connsiteY135" fmla="*/ 3926940 h 4384865"/>
                <a:gd name="connsiteX136" fmla="*/ 3767137 w 4215960"/>
                <a:gd name="connsiteY136" fmla="*/ 3884758 h 4384865"/>
                <a:gd name="connsiteX137" fmla="*/ 3852862 w 4215960"/>
                <a:gd name="connsiteY137" fmla="*/ 3836225 h 4384865"/>
                <a:gd name="connsiteX138" fmla="*/ 3835626 w 4215960"/>
                <a:gd name="connsiteY138" fmla="*/ 3747324 h 4384865"/>
                <a:gd name="connsiteX139" fmla="*/ 3912960 w 4215960"/>
                <a:gd name="connsiteY139" fmla="*/ 3614655 h 4384865"/>
                <a:gd name="connsiteX140" fmla="*/ 4205514 w 4215960"/>
                <a:gd name="connsiteY140" fmla="*/ 3281507 h 4384865"/>
                <a:gd name="connsiteX141" fmla="*/ 4124097 w 4215960"/>
                <a:gd name="connsiteY141" fmla="*/ 3272435 h 4384865"/>
                <a:gd name="connsiteX142" fmla="*/ 4128634 w 4215960"/>
                <a:gd name="connsiteY142" fmla="*/ 3180587 h 4384865"/>
                <a:gd name="connsiteX143" fmla="*/ 4079647 w 4215960"/>
                <a:gd name="connsiteY143" fmla="*/ 3155415 h 4384865"/>
                <a:gd name="connsiteX144" fmla="*/ 3995510 w 4215960"/>
                <a:gd name="connsiteY144" fmla="*/ 3186937 h 4384865"/>
                <a:gd name="connsiteX145" fmla="*/ 3958771 w 4215960"/>
                <a:gd name="connsiteY145" fmla="*/ 3150652 h 4384865"/>
                <a:gd name="connsiteX146" fmla="*/ 4003448 w 4215960"/>
                <a:gd name="connsiteY146" fmla="*/ 3127747 h 4384865"/>
                <a:gd name="connsiteX147" fmla="*/ 3874181 w 4215960"/>
                <a:gd name="connsiteY147" fmla="*/ 2914568 h 4384865"/>
                <a:gd name="connsiteX148" fmla="*/ 3889147 w 4215960"/>
                <a:gd name="connsiteY148" fmla="*/ 2884405 h 4384865"/>
                <a:gd name="connsiteX149" fmla="*/ 3865562 w 4215960"/>
                <a:gd name="connsiteY149" fmla="*/ 2768745 h 4384865"/>
                <a:gd name="connsiteX150" fmla="*/ 3706813 w 4215960"/>
                <a:gd name="connsiteY150" fmla="*/ 2757859 h 4384865"/>
                <a:gd name="connsiteX151" fmla="*/ 3673475 w 4215960"/>
                <a:gd name="connsiteY151" fmla="*/ 2806617 h 4384865"/>
                <a:gd name="connsiteX152" fmla="*/ 3584575 w 4215960"/>
                <a:gd name="connsiteY152" fmla="*/ 2821133 h 4384865"/>
                <a:gd name="connsiteX153" fmla="*/ 3590925 w 4215960"/>
                <a:gd name="connsiteY153" fmla="*/ 2799134 h 4384865"/>
                <a:gd name="connsiteX154" fmla="*/ 3537403 w 4215960"/>
                <a:gd name="connsiteY154" fmla="*/ 2783033 h 4384865"/>
                <a:gd name="connsiteX155" fmla="*/ 3512684 w 4215960"/>
                <a:gd name="connsiteY155" fmla="*/ 2617932 h 4384865"/>
                <a:gd name="connsiteX156" fmla="*/ 3232377 w 4215960"/>
                <a:gd name="connsiteY156" fmla="*/ 2551257 h 4384865"/>
                <a:gd name="connsiteX157" fmla="*/ 3096078 w 4215960"/>
                <a:gd name="connsiteY157" fmla="*/ 2594573 h 4384865"/>
                <a:gd name="connsiteX158" fmla="*/ 2964089 w 4215960"/>
                <a:gd name="connsiteY158" fmla="*/ 2587089 h 4384865"/>
                <a:gd name="connsiteX159" fmla="*/ 2831646 w 4215960"/>
                <a:gd name="connsiteY159" fmla="*/ 2476191 h 4384865"/>
                <a:gd name="connsiteX160" fmla="*/ 2618468 w 4215960"/>
                <a:gd name="connsiteY160" fmla="*/ 2172978 h 4384865"/>
                <a:gd name="connsiteX161" fmla="*/ 2220006 w 4215960"/>
                <a:gd name="connsiteY161" fmla="*/ 2033505 h 4384865"/>
                <a:gd name="connsiteX162" fmla="*/ 1983468 w 4215960"/>
                <a:gd name="connsiteY162" fmla="*/ 1720541 h 4384865"/>
                <a:gd name="connsiteX163" fmla="*/ 2017259 w 4215960"/>
                <a:gd name="connsiteY163" fmla="*/ 1695595 h 4384865"/>
                <a:gd name="connsiteX164" fmla="*/ 2076903 w 4215960"/>
                <a:gd name="connsiteY164" fmla="*/ 1778598 h 4384865"/>
                <a:gd name="connsiteX165" fmla="*/ 2097087 w 4215960"/>
                <a:gd name="connsiteY165" fmla="*/ 1761135 h 4384865"/>
                <a:gd name="connsiteX166" fmla="*/ 2140177 w 4215960"/>
                <a:gd name="connsiteY166" fmla="*/ 1791979 h 4384865"/>
                <a:gd name="connsiteX167" fmla="*/ 2228850 w 4215960"/>
                <a:gd name="connsiteY167" fmla="*/ 1738230 h 4384865"/>
                <a:gd name="connsiteX168" fmla="*/ 2244952 w 4215960"/>
                <a:gd name="connsiteY168" fmla="*/ 1717820 h 4384865"/>
                <a:gd name="connsiteX169" fmla="*/ 2303235 w 4215960"/>
                <a:gd name="connsiteY169" fmla="*/ 1718046 h 4384865"/>
                <a:gd name="connsiteX170" fmla="*/ 2319338 w 4215960"/>
                <a:gd name="connsiteY170" fmla="*/ 1684936 h 4384865"/>
                <a:gd name="connsiteX171" fmla="*/ 2300514 w 4215960"/>
                <a:gd name="connsiteY171" fmla="*/ 1659309 h 4384865"/>
                <a:gd name="connsiteX172" fmla="*/ 2233386 w 4215960"/>
                <a:gd name="connsiteY172" fmla="*/ 1679266 h 4384865"/>
                <a:gd name="connsiteX173" fmla="*/ 2211614 w 4215960"/>
                <a:gd name="connsiteY173" fmla="*/ 1625745 h 4384865"/>
                <a:gd name="connsiteX174" fmla="*/ 2232932 w 4215960"/>
                <a:gd name="connsiteY174" fmla="*/ 1596035 h 4384865"/>
                <a:gd name="connsiteX175" fmla="*/ 2176462 w 4215960"/>
                <a:gd name="connsiteY175" fmla="*/ 1492621 h 4384865"/>
                <a:gd name="connsiteX176" fmla="*/ 2127931 w 4215960"/>
                <a:gd name="connsiteY176" fmla="*/ 1531402 h 4384865"/>
                <a:gd name="connsiteX177" fmla="*/ 2038576 w 4215960"/>
                <a:gd name="connsiteY177" fmla="*/ 1476746 h 4384865"/>
                <a:gd name="connsiteX178" fmla="*/ 2090510 w 4215960"/>
                <a:gd name="connsiteY178" fmla="*/ 1384217 h 4384865"/>
                <a:gd name="connsiteX179" fmla="*/ 2047648 w 4215960"/>
                <a:gd name="connsiteY179" fmla="*/ 1263114 h 4384865"/>
                <a:gd name="connsiteX180" fmla="*/ 2062389 w 4215960"/>
                <a:gd name="connsiteY180" fmla="*/ 1139062 h 4384865"/>
                <a:gd name="connsiteX181" fmla="*/ 2157639 w 4215960"/>
                <a:gd name="connsiteY181" fmla="*/ 1065357 h 4384865"/>
                <a:gd name="connsiteX182" fmla="*/ 2262868 w 4215960"/>
                <a:gd name="connsiteY182" fmla="*/ 1042905 h 4384865"/>
                <a:gd name="connsiteX183" fmla="*/ 2199821 w 4215960"/>
                <a:gd name="connsiteY183" fmla="*/ 953098 h 4384865"/>
                <a:gd name="connsiteX184" fmla="*/ 2182585 w 4215960"/>
                <a:gd name="connsiteY184" fmla="*/ 997775 h 4384865"/>
                <a:gd name="connsiteX185" fmla="*/ 2139270 w 4215960"/>
                <a:gd name="connsiteY185" fmla="*/ 950604 h 4384865"/>
                <a:gd name="connsiteX186" fmla="*/ 2160588 w 4215960"/>
                <a:gd name="connsiteY186" fmla="*/ 865332 h 4384865"/>
                <a:gd name="connsiteX187" fmla="*/ 2233612 w 4215960"/>
                <a:gd name="connsiteY187" fmla="*/ 768041 h 4384865"/>
                <a:gd name="connsiteX188" fmla="*/ 2216603 w 4215960"/>
                <a:gd name="connsiteY188" fmla="*/ 661452 h 4384865"/>
                <a:gd name="connsiteX189" fmla="*/ 2045381 w 4215960"/>
                <a:gd name="connsiteY189" fmla="*/ 671203 h 4384865"/>
                <a:gd name="connsiteX190" fmla="*/ 2026103 w 4215960"/>
                <a:gd name="connsiteY190" fmla="*/ 713840 h 4384865"/>
                <a:gd name="connsiteX191" fmla="*/ 1993900 w 4215960"/>
                <a:gd name="connsiteY191" fmla="*/ 646257 h 4384865"/>
                <a:gd name="connsiteX192" fmla="*/ 1964190 w 4215960"/>
                <a:gd name="connsiteY192" fmla="*/ 686625 h 4384865"/>
                <a:gd name="connsiteX193" fmla="*/ 1778681 w 4215960"/>
                <a:gd name="connsiteY19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6225 w 4215960"/>
                <a:gd name="connsiteY23" fmla="*/ 464833 h 4384865"/>
                <a:gd name="connsiteX24" fmla="*/ 1022575 w 4215960"/>
                <a:gd name="connsiteY24" fmla="*/ 455308 h 4384865"/>
                <a:gd name="connsiteX25" fmla="*/ 868587 w 4215960"/>
                <a:gd name="connsiteY25" fmla="*/ 607703 h 4384865"/>
                <a:gd name="connsiteX26" fmla="*/ 362857 w 4215960"/>
                <a:gd name="connsiteY26" fmla="*/ 808862 h 4384865"/>
                <a:gd name="connsiteX27" fmla="*/ 312057 w 4215960"/>
                <a:gd name="connsiteY27" fmla="*/ 823377 h 4384865"/>
                <a:gd name="connsiteX28" fmla="*/ 239485 w 4215960"/>
                <a:gd name="connsiteY28" fmla="*/ 874177 h 4384865"/>
                <a:gd name="connsiteX29" fmla="*/ 210457 w 4215960"/>
                <a:gd name="connsiteY29" fmla="*/ 881434 h 4384865"/>
                <a:gd name="connsiteX30" fmla="*/ 159657 w 4215960"/>
                <a:gd name="connsiteY30" fmla="*/ 910462 h 4384865"/>
                <a:gd name="connsiteX31" fmla="*/ 130628 w 4215960"/>
                <a:gd name="connsiteY31" fmla="*/ 939491 h 4384865"/>
                <a:gd name="connsiteX32" fmla="*/ 108857 w 4215960"/>
                <a:gd name="connsiteY32" fmla="*/ 961262 h 4384865"/>
                <a:gd name="connsiteX33" fmla="*/ 94343 w 4215960"/>
                <a:gd name="connsiteY33" fmla="*/ 975777 h 4384865"/>
                <a:gd name="connsiteX34" fmla="*/ 43543 w 4215960"/>
                <a:gd name="connsiteY34" fmla="*/ 1055605 h 4384865"/>
                <a:gd name="connsiteX35" fmla="*/ 14514 w 4215960"/>
                <a:gd name="connsiteY35" fmla="*/ 1135434 h 4384865"/>
                <a:gd name="connsiteX36" fmla="*/ 0 w 4215960"/>
                <a:gd name="connsiteY36" fmla="*/ 1193491 h 4384865"/>
                <a:gd name="connsiteX37" fmla="*/ 7257 w 4215960"/>
                <a:gd name="connsiteY37" fmla="*/ 2165948 h 4384865"/>
                <a:gd name="connsiteX38" fmla="*/ 29028 w 4215960"/>
                <a:gd name="connsiteY38" fmla="*/ 2267548 h 4384865"/>
                <a:gd name="connsiteX39" fmla="*/ 43543 w 4215960"/>
                <a:gd name="connsiteY39" fmla="*/ 2303834 h 4384865"/>
                <a:gd name="connsiteX40" fmla="*/ 58057 w 4215960"/>
                <a:gd name="connsiteY40" fmla="*/ 2369148 h 4384865"/>
                <a:gd name="connsiteX41" fmla="*/ 79828 w 4215960"/>
                <a:gd name="connsiteY41" fmla="*/ 2419948 h 4384865"/>
                <a:gd name="connsiteX42" fmla="*/ 116114 w 4215960"/>
                <a:gd name="connsiteY42" fmla="*/ 2536062 h 4384865"/>
                <a:gd name="connsiteX43" fmla="*/ 137885 w 4215960"/>
                <a:gd name="connsiteY43" fmla="*/ 2601377 h 4384865"/>
                <a:gd name="connsiteX44" fmla="*/ 145143 w 4215960"/>
                <a:gd name="connsiteY44" fmla="*/ 2623148 h 4384865"/>
                <a:gd name="connsiteX45" fmla="*/ 166914 w 4215960"/>
                <a:gd name="connsiteY45" fmla="*/ 2666691 h 4384865"/>
                <a:gd name="connsiteX46" fmla="*/ 188685 w 4215960"/>
                <a:gd name="connsiteY46" fmla="*/ 2717491 h 4384865"/>
                <a:gd name="connsiteX47" fmla="*/ 195943 w 4215960"/>
                <a:gd name="connsiteY47" fmla="*/ 2746520 h 4384865"/>
                <a:gd name="connsiteX48" fmla="*/ 232228 w 4215960"/>
                <a:gd name="connsiteY48" fmla="*/ 2797320 h 4384865"/>
                <a:gd name="connsiteX49" fmla="*/ 254000 w 4215960"/>
                <a:gd name="connsiteY49" fmla="*/ 2855377 h 4384865"/>
                <a:gd name="connsiteX50" fmla="*/ 275771 w 4215960"/>
                <a:gd name="connsiteY50" fmla="*/ 2877148 h 4384865"/>
                <a:gd name="connsiteX51" fmla="*/ 312057 w 4215960"/>
                <a:gd name="connsiteY51" fmla="*/ 2949720 h 4384865"/>
                <a:gd name="connsiteX52" fmla="*/ 348343 w 4215960"/>
                <a:gd name="connsiteY52" fmla="*/ 3000520 h 4384865"/>
                <a:gd name="connsiteX53" fmla="*/ 355600 w 4215960"/>
                <a:gd name="connsiteY53" fmla="*/ 3022291 h 4384865"/>
                <a:gd name="connsiteX54" fmla="*/ 406400 w 4215960"/>
                <a:gd name="connsiteY54" fmla="*/ 3087605 h 4384865"/>
                <a:gd name="connsiteX55" fmla="*/ 435428 w 4215960"/>
                <a:gd name="connsiteY55" fmla="*/ 3152920 h 4384865"/>
                <a:gd name="connsiteX56" fmla="*/ 457200 w 4215960"/>
                <a:gd name="connsiteY56" fmla="*/ 3181948 h 4384865"/>
                <a:gd name="connsiteX57" fmla="*/ 471714 w 4215960"/>
                <a:gd name="connsiteY57" fmla="*/ 3240005 h 4384865"/>
                <a:gd name="connsiteX58" fmla="*/ 478971 w 4215960"/>
                <a:gd name="connsiteY58" fmla="*/ 3261777 h 4384865"/>
                <a:gd name="connsiteX59" fmla="*/ 486228 w 4215960"/>
                <a:gd name="connsiteY59" fmla="*/ 3290805 h 4384865"/>
                <a:gd name="connsiteX60" fmla="*/ 493485 w 4215960"/>
                <a:gd name="connsiteY60" fmla="*/ 3356120 h 4384865"/>
                <a:gd name="connsiteX61" fmla="*/ 515257 w 4215960"/>
                <a:gd name="connsiteY61" fmla="*/ 3414177 h 4384865"/>
                <a:gd name="connsiteX62" fmla="*/ 544285 w 4215960"/>
                <a:gd name="connsiteY62" fmla="*/ 3457720 h 4384865"/>
                <a:gd name="connsiteX63" fmla="*/ 573314 w 4215960"/>
                <a:gd name="connsiteY63" fmla="*/ 3508520 h 4384865"/>
                <a:gd name="connsiteX64" fmla="*/ 602343 w 4215960"/>
                <a:gd name="connsiteY64" fmla="*/ 3530291 h 4384865"/>
                <a:gd name="connsiteX65" fmla="*/ 645885 w 4215960"/>
                <a:gd name="connsiteY65" fmla="*/ 3573834 h 4384865"/>
                <a:gd name="connsiteX66" fmla="*/ 674914 w 4215960"/>
                <a:gd name="connsiteY66" fmla="*/ 3595605 h 4384865"/>
                <a:gd name="connsiteX67" fmla="*/ 711200 w 4215960"/>
                <a:gd name="connsiteY67" fmla="*/ 3639148 h 4384865"/>
                <a:gd name="connsiteX68" fmla="*/ 740228 w 4215960"/>
                <a:gd name="connsiteY68" fmla="*/ 3660920 h 4384865"/>
                <a:gd name="connsiteX69" fmla="*/ 812800 w 4215960"/>
                <a:gd name="connsiteY69" fmla="*/ 3726234 h 4384865"/>
                <a:gd name="connsiteX70" fmla="*/ 849085 w 4215960"/>
                <a:gd name="connsiteY70" fmla="*/ 3769777 h 4384865"/>
                <a:gd name="connsiteX71" fmla="*/ 870857 w 4215960"/>
                <a:gd name="connsiteY71" fmla="*/ 3784291 h 4384865"/>
                <a:gd name="connsiteX72" fmla="*/ 907143 w 4215960"/>
                <a:gd name="connsiteY72" fmla="*/ 3827834 h 4384865"/>
                <a:gd name="connsiteX73" fmla="*/ 936171 w 4215960"/>
                <a:gd name="connsiteY73" fmla="*/ 3849605 h 4384865"/>
                <a:gd name="connsiteX74" fmla="*/ 1030514 w 4215960"/>
                <a:gd name="connsiteY74" fmla="*/ 3893148 h 4384865"/>
                <a:gd name="connsiteX75" fmla="*/ 1480457 w 4215960"/>
                <a:gd name="connsiteY75" fmla="*/ 3878634 h 4384865"/>
                <a:gd name="connsiteX76" fmla="*/ 1531257 w 4215960"/>
                <a:gd name="connsiteY76" fmla="*/ 3864120 h 4384865"/>
                <a:gd name="connsiteX77" fmla="*/ 1618343 w 4215960"/>
                <a:gd name="connsiteY77" fmla="*/ 3856862 h 4384865"/>
                <a:gd name="connsiteX78" fmla="*/ 1698171 w 4215960"/>
                <a:gd name="connsiteY78" fmla="*/ 3842348 h 4384865"/>
                <a:gd name="connsiteX79" fmla="*/ 1756228 w 4215960"/>
                <a:gd name="connsiteY79" fmla="*/ 3835091 h 4384865"/>
                <a:gd name="connsiteX80" fmla="*/ 1785257 w 4215960"/>
                <a:gd name="connsiteY80" fmla="*/ 3820577 h 4384865"/>
                <a:gd name="connsiteX81" fmla="*/ 1850571 w 4215960"/>
                <a:gd name="connsiteY81" fmla="*/ 3798805 h 4384865"/>
                <a:gd name="connsiteX82" fmla="*/ 1886857 w 4215960"/>
                <a:gd name="connsiteY82" fmla="*/ 3784291 h 4384865"/>
                <a:gd name="connsiteX83" fmla="*/ 1988457 w 4215960"/>
                <a:gd name="connsiteY83" fmla="*/ 3769777 h 4384865"/>
                <a:gd name="connsiteX84" fmla="*/ 2017485 w 4215960"/>
                <a:gd name="connsiteY84" fmla="*/ 3762520 h 4384865"/>
                <a:gd name="connsiteX85" fmla="*/ 2637971 w 4215960"/>
                <a:gd name="connsiteY85" fmla="*/ 4109274 h 4384865"/>
                <a:gd name="connsiteX86" fmla="*/ 2724375 w 4215960"/>
                <a:gd name="connsiteY86" fmla="*/ 4295464 h 4384865"/>
                <a:gd name="connsiteX87" fmla="*/ 2784700 w 4215960"/>
                <a:gd name="connsiteY87" fmla="*/ 4354202 h 4384865"/>
                <a:gd name="connsiteX88" fmla="*/ 2795812 w 4215960"/>
                <a:gd name="connsiteY88" fmla="*/ 4324039 h 4384865"/>
                <a:gd name="connsiteX89" fmla="*/ 2841850 w 4215960"/>
                <a:gd name="connsiteY89" fmla="*/ 4297051 h 4384865"/>
                <a:gd name="connsiteX90" fmla="*/ 2892650 w 4215960"/>
                <a:gd name="connsiteY90" fmla="*/ 4370077 h 4384865"/>
                <a:gd name="connsiteX91" fmla="*/ 2941863 w 4215960"/>
                <a:gd name="connsiteY91" fmla="*/ 4373252 h 4384865"/>
                <a:gd name="connsiteX92" fmla="*/ 2897412 w 4215960"/>
                <a:gd name="connsiteY92" fmla="*/ 4279590 h 4384865"/>
                <a:gd name="connsiteX93" fmla="*/ 2854550 w 4215960"/>
                <a:gd name="connsiteY93" fmla="*/ 4211327 h 4384865"/>
                <a:gd name="connsiteX94" fmla="*/ 2897413 w 4215960"/>
                <a:gd name="connsiteY94" fmla="*/ 4195451 h 4384865"/>
                <a:gd name="connsiteX95" fmla="*/ 2878362 w 4215960"/>
                <a:gd name="connsiteY95" fmla="*/ 4154177 h 4384865"/>
                <a:gd name="connsiteX96" fmla="*/ 2930750 w 4215960"/>
                <a:gd name="connsiteY96" fmla="*/ 4163702 h 4384865"/>
                <a:gd name="connsiteX97" fmla="*/ 2910113 w 4215960"/>
                <a:gd name="connsiteY97" fmla="*/ 4130364 h 4384865"/>
                <a:gd name="connsiteX98" fmla="*/ 2931432 w 4215960"/>
                <a:gd name="connsiteY98" fmla="*/ 4113810 h 4384865"/>
                <a:gd name="connsiteX99" fmla="*/ 3052535 w 4215960"/>
                <a:gd name="connsiteY99" fmla="*/ 4199083 h 4384865"/>
                <a:gd name="connsiteX100" fmla="*/ 3087912 w 4215960"/>
                <a:gd name="connsiteY100" fmla="*/ 4185926 h 4384865"/>
                <a:gd name="connsiteX101" fmla="*/ 3140299 w 4215960"/>
                <a:gd name="connsiteY101" fmla="*/ 4251015 h 4384865"/>
                <a:gd name="connsiteX102" fmla="*/ 3160937 w 4215960"/>
                <a:gd name="connsiteY102" fmla="*/ 4309752 h 4384865"/>
                <a:gd name="connsiteX103" fmla="*/ 3268887 w 4215960"/>
                <a:gd name="connsiteY103" fmla="*/ 4328801 h 4384865"/>
                <a:gd name="connsiteX104" fmla="*/ 3208563 w 4215960"/>
                <a:gd name="connsiteY104" fmla="*/ 4262126 h 4384865"/>
                <a:gd name="connsiteX105" fmla="*/ 3205387 w 4215960"/>
                <a:gd name="connsiteY105" fmla="*/ 4193864 h 4384865"/>
                <a:gd name="connsiteX106" fmla="*/ 3259362 w 4215960"/>
                <a:gd name="connsiteY106" fmla="*/ 4249427 h 4384865"/>
                <a:gd name="connsiteX107" fmla="*/ 3308575 w 4215960"/>
                <a:gd name="connsiteY107" fmla="*/ 4254189 h 4384865"/>
                <a:gd name="connsiteX108" fmla="*/ 3302225 w 4215960"/>
                <a:gd name="connsiteY108" fmla="*/ 4204977 h 4384865"/>
                <a:gd name="connsiteX109" fmla="*/ 3362550 w 4215960"/>
                <a:gd name="connsiteY109" fmla="*/ 4209739 h 4384865"/>
                <a:gd name="connsiteX110" fmla="*/ 3424462 w 4215960"/>
                <a:gd name="connsiteY110" fmla="*/ 4252601 h 4384865"/>
                <a:gd name="connsiteX111" fmla="*/ 3456212 w 4215960"/>
                <a:gd name="connsiteY111" fmla="*/ 4239902 h 4384865"/>
                <a:gd name="connsiteX112" fmla="*/ 3449863 w 4215960"/>
                <a:gd name="connsiteY112" fmla="*/ 4204977 h 4384865"/>
                <a:gd name="connsiteX113" fmla="*/ 3491138 w 4215960"/>
                <a:gd name="connsiteY113" fmla="*/ 4181165 h 4384865"/>
                <a:gd name="connsiteX114" fmla="*/ 3575275 w 4215960"/>
                <a:gd name="connsiteY114" fmla="*/ 4238315 h 4384865"/>
                <a:gd name="connsiteX115" fmla="*/ 3592738 w 4215960"/>
                <a:gd name="connsiteY115" fmla="*/ 4136717 h 4384865"/>
                <a:gd name="connsiteX116" fmla="*/ 3567338 w 4215960"/>
                <a:gd name="connsiteY116" fmla="*/ 4114491 h 4384865"/>
                <a:gd name="connsiteX117" fmla="*/ 3494312 w 4215960"/>
                <a:gd name="connsiteY117" fmla="*/ 4071628 h 4384865"/>
                <a:gd name="connsiteX118" fmla="*/ 3516537 w 4215960"/>
                <a:gd name="connsiteY118" fmla="*/ 4046229 h 4384865"/>
                <a:gd name="connsiteX119" fmla="*/ 3537175 w 4215960"/>
                <a:gd name="connsiteY119" fmla="*/ 4024003 h 4384865"/>
                <a:gd name="connsiteX120" fmla="*/ 3591150 w 4215960"/>
                <a:gd name="connsiteY120" fmla="*/ 4055754 h 4384865"/>
                <a:gd name="connsiteX121" fmla="*/ 3597500 w 4215960"/>
                <a:gd name="connsiteY121" fmla="*/ 4011304 h 4384865"/>
                <a:gd name="connsiteX122" fmla="*/ 3541937 w 4215960"/>
                <a:gd name="connsiteY122" fmla="*/ 3987491 h 4384865"/>
                <a:gd name="connsiteX123" fmla="*/ 3540350 w 4215960"/>
                <a:gd name="connsiteY123" fmla="*/ 3977967 h 4384865"/>
                <a:gd name="connsiteX124" fmla="*/ 3527649 w 4215960"/>
                <a:gd name="connsiteY124" fmla="*/ 3939868 h 4384865"/>
                <a:gd name="connsiteX125" fmla="*/ 3533999 w 4215960"/>
                <a:gd name="connsiteY125" fmla="*/ 3892242 h 4384865"/>
                <a:gd name="connsiteX126" fmla="*/ 3545112 w 4215960"/>
                <a:gd name="connsiteY126" fmla="*/ 3836679 h 4384865"/>
                <a:gd name="connsiteX127" fmla="*/ 3507012 w 4215960"/>
                <a:gd name="connsiteY127" fmla="*/ 3806517 h 4384865"/>
                <a:gd name="connsiteX128" fmla="*/ 3540349 w 4215960"/>
                <a:gd name="connsiteY128" fmla="*/ 3796992 h 4384865"/>
                <a:gd name="connsiteX129" fmla="*/ 3518124 w 4215960"/>
                <a:gd name="connsiteY129" fmla="*/ 3760479 h 4384865"/>
                <a:gd name="connsiteX130" fmla="*/ 3556225 w 4215960"/>
                <a:gd name="connsiteY130" fmla="*/ 3755718 h 4384865"/>
                <a:gd name="connsiteX131" fmla="*/ 3562574 w 4215960"/>
                <a:gd name="connsiteY131" fmla="*/ 3722379 h 4384865"/>
                <a:gd name="connsiteX132" fmla="*/ 3624488 w 4215960"/>
                <a:gd name="connsiteY132" fmla="*/ 3731906 h 4384865"/>
                <a:gd name="connsiteX133" fmla="*/ 3657601 w 4215960"/>
                <a:gd name="connsiteY133" fmla="*/ 3747098 h 4384865"/>
                <a:gd name="connsiteX134" fmla="*/ 3623808 w 4215960"/>
                <a:gd name="connsiteY134" fmla="*/ 3788146 h 4384865"/>
                <a:gd name="connsiteX135" fmla="*/ 3662816 w 4215960"/>
                <a:gd name="connsiteY135" fmla="*/ 3895642 h 4384865"/>
                <a:gd name="connsiteX136" fmla="*/ 3715203 w 4215960"/>
                <a:gd name="connsiteY136" fmla="*/ 3926940 h 4384865"/>
                <a:gd name="connsiteX137" fmla="*/ 3767137 w 4215960"/>
                <a:gd name="connsiteY137" fmla="*/ 3884758 h 4384865"/>
                <a:gd name="connsiteX138" fmla="*/ 3852862 w 4215960"/>
                <a:gd name="connsiteY138" fmla="*/ 3836225 h 4384865"/>
                <a:gd name="connsiteX139" fmla="*/ 3835626 w 4215960"/>
                <a:gd name="connsiteY139" fmla="*/ 3747324 h 4384865"/>
                <a:gd name="connsiteX140" fmla="*/ 3912960 w 4215960"/>
                <a:gd name="connsiteY140" fmla="*/ 3614655 h 4384865"/>
                <a:gd name="connsiteX141" fmla="*/ 4205514 w 4215960"/>
                <a:gd name="connsiteY141" fmla="*/ 3281507 h 4384865"/>
                <a:gd name="connsiteX142" fmla="*/ 4124097 w 4215960"/>
                <a:gd name="connsiteY142" fmla="*/ 3272435 h 4384865"/>
                <a:gd name="connsiteX143" fmla="*/ 4128634 w 4215960"/>
                <a:gd name="connsiteY143" fmla="*/ 3180587 h 4384865"/>
                <a:gd name="connsiteX144" fmla="*/ 4079647 w 4215960"/>
                <a:gd name="connsiteY144" fmla="*/ 3155415 h 4384865"/>
                <a:gd name="connsiteX145" fmla="*/ 3995510 w 4215960"/>
                <a:gd name="connsiteY145" fmla="*/ 3186937 h 4384865"/>
                <a:gd name="connsiteX146" fmla="*/ 3958771 w 4215960"/>
                <a:gd name="connsiteY146" fmla="*/ 3150652 h 4384865"/>
                <a:gd name="connsiteX147" fmla="*/ 4003448 w 4215960"/>
                <a:gd name="connsiteY147" fmla="*/ 3127747 h 4384865"/>
                <a:gd name="connsiteX148" fmla="*/ 3874181 w 4215960"/>
                <a:gd name="connsiteY148" fmla="*/ 2914568 h 4384865"/>
                <a:gd name="connsiteX149" fmla="*/ 3889147 w 4215960"/>
                <a:gd name="connsiteY149" fmla="*/ 2884405 h 4384865"/>
                <a:gd name="connsiteX150" fmla="*/ 3865562 w 4215960"/>
                <a:gd name="connsiteY150" fmla="*/ 2768745 h 4384865"/>
                <a:gd name="connsiteX151" fmla="*/ 3706813 w 4215960"/>
                <a:gd name="connsiteY151" fmla="*/ 2757859 h 4384865"/>
                <a:gd name="connsiteX152" fmla="*/ 3673475 w 4215960"/>
                <a:gd name="connsiteY152" fmla="*/ 2806617 h 4384865"/>
                <a:gd name="connsiteX153" fmla="*/ 3584575 w 4215960"/>
                <a:gd name="connsiteY153" fmla="*/ 2821133 h 4384865"/>
                <a:gd name="connsiteX154" fmla="*/ 3590925 w 4215960"/>
                <a:gd name="connsiteY154" fmla="*/ 2799134 h 4384865"/>
                <a:gd name="connsiteX155" fmla="*/ 3537403 w 4215960"/>
                <a:gd name="connsiteY155" fmla="*/ 2783033 h 4384865"/>
                <a:gd name="connsiteX156" fmla="*/ 3512684 w 4215960"/>
                <a:gd name="connsiteY156" fmla="*/ 2617932 h 4384865"/>
                <a:gd name="connsiteX157" fmla="*/ 3232377 w 4215960"/>
                <a:gd name="connsiteY157" fmla="*/ 2551257 h 4384865"/>
                <a:gd name="connsiteX158" fmla="*/ 3096078 w 4215960"/>
                <a:gd name="connsiteY158" fmla="*/ 2594573 h 4384865"/>
                <a:gd name="connsiteX159" fmla="*/ 2964089 w 4215960"/>
                <a:gd name="connsiteY159" fmla="*/ 2587089 h 4384865"/>
                <a:gd name="connsiteX160" fmla="*/ 2831646 w 4215960"/>
                <a:gd name="connsiteY160" fmla="*/ 2476191 h 4384865"/>
                <a:gd name="connsiteX161" fmla="*/ 2618468 w 4215960"/>
                <a:gd name="connsiteY161" fmla="*/ 2172978 h 4384865"/>
                <a:gd name="connsiteX162" fmla="*/ 2220006 w 4215960"/>
                <a:gd name="connsiteY162" fmla="*/ 2033505 h 4384865"/>
                <a:gd name="connsiteX163" fmla="*/ 1983468 w 4215960"/>
                <a:gd name="connsiteY163" fmla="*/ 1720541 h 4384865"/>
                <a:gd name="connsiteX164" fmla="*/ 2017259 w 4215960"/>
                <a:gd name="connsiteY164" fmla="*/ 1695595 h 4384865"/>
                <a:gd name="connsiteX165" fmla="*/ 2076903 w 4215960"/>
                <a:gd name="connsiteY165" fmla="*/ 1778598 h 4384865"/>
                <a:gd name="connsiteX166" fmla="*/ 2097087 w 4215960"/>
                <a:gd name="connsiteY166" fmla="*/ 1761135 h 4384865"/>
                <a:gd name="connsiteX167" fmla="*/ 2140177 w 4215960"/>
                <a:gd name="connsiteY167" fmla="*/ 1791979 h 4384865"/>
                <a:gd name="connsiteX168" fmla="*/ 2228850 w 4215960"/>
                <a:gd name="connsiteY168" fmla="*/ 1738230 h 4384865"/>
                <a:gd name="connsiteX169" fmla="*/ 2244952 w 4215960"/>
                <a:gd name="connsiteY169" fmla="*/ 1717820 h 4384865"/>
                <a:gd name="connsiteX170" fmla="*/ 2303235 w 4215960"/>
                <a:gd name="connsiteY170" fmla="*/ 1718046 h 4384865"/>
                <a:gd name="connsiteX171" fmla="*/ 2319338 w 4215960"/>
                <a:gd name="connsiteY171" fmla="*/ 1684936 h 4384865"/>
                <a:gd name="connsiteX172" fmla="*/ 2300514 w 4215960"/>
                <a:gd name="connsiteY172" fmla="*/ 1659309 h 4384865"/>
                <a:gd name="connsiteX173" fmla="*/ 2233386 w 4215960"/>
                <a:gd name="connsiteY173" fmla="*/ 1679266 h 4384865"/>
                <a:gd name="connsiteX174" fmla="*/ 2211614 w 4215960"/>
                <a:gd name="connsiteY174" fmla="*/ 1625745 h 4384865"/>
                <a:gd name="connsiteX175" fmla="*/ 2232932 w 4215960"/>
                <a:gd name="connsiteY175" fmla="*/ 1596035 h 4384865"/>
                <a:gd name="connsiteX176" fmla="*/ 2176462 w 4215960"/>
                <a:gd name="connsiteY176" fmla="*/ 1492621 h 4384865"/>
                <a:gd name="connsiteX177" fmla="*/ 2127931 w 4215960"/>
                <a:gd name="connsiteY177" fmla="*/ 1531402 h 4384865"/>
                <a:gd name="connsiteX178" fmla="*/ 2038576 w 4215960"/>
                <a:gd name="connsiteY178" fmla="*/ 1476746 h 4384865"/>
                <a:gd name="connsiteX179" fmla="*/ 2090510 w 4215960"/>
                <a:gd name="connsiteY179" fmla="*/ 1384217 h 4384865"/>
                <a:gd name="connsiteX180" fmla="*/ 2047648 w 4215960"/>
                <a:gd name="connsiteY180" fmla="*/ 1263114 h 4384865"/>
                <a:gd name="connsiteX181" fmla="*/ 2062389 w 4215960"/>
                <a:gd name="connsiteY181" fmla="*/ 1139062 h 4384865"/>
                <a:gd name="connsiteX182" fmla="*/ 2157639 w 4215960"/>
                <a:gd name="connsiteY182" fmla="*/ 1065357 h 4384865"/>
                <a:gd name="connsiteX183" fmla="*/ 2262868 w 4215960"/>
                <a:gd name="connsiteY183" fmla="*/ 1042905 h 4384865"/>
                <a:gd name="connsiteX184" fmla="*/ 2199821 w 4215960"/>
                <a:gd name="connsiteY184" fmla="*/ 953098 h 4384865"/>
                <a:gd name="connsiteX185" fmla="*/ 2182585 w 4215960"/>
                <a:gd name="connsiteY185" fmla="*/ 997775 h 4384865"/>
                <a:gd name="connsiteX186" fmla="*/ 2139270 w 4215960"/>
                <a:gd name="connsiteY186" fmla="*/ 950604 h 4384865"/>
                <a:gd name="connsiteX187" fmla="*/ 2160588 w 4215960"/>
                <a:gd name="connsiteY187" fmla="*/ 865332 h 4384865"/>
                <a:gd name="connsiteX188" fmla="*/ 2233612 w 4215960"/>
                <a:gd name="connsiteY188" fmla="*/ 768041 h 4384865"/>
                <a:gd name="connsiteX189" fmla="*/ 2216603 w 4215960"/>
                <a:gd name="connsiteY189" fmla="*/ 661452 h 4384865"/>
                <a:gd name="connsiteX190" fmla="*/ 2045381 w 4215960"/>
                <a:gd name="connsiteY190" fmla="*/ 671203 h 4384865"/>
                <a:gd name="connsiteX191" fmla="*/ 2026103 w 4215960"/>
                <a:gd name="connsiteY191" fmla="*/ 713840 h 4384865"/>
                <a:gd name="connsiteX192" fmla="*/ 1993900 w 4215960"/>
                <a:gd name="connsiteY192" fmla="*/ 646257 h 4384865"/>
                <a:gd name="connsiteX193" fmla="*/ 1964190 w 4215960"/>
                <a:gd name="connsiteY193" fmla="*/ 686625 h 4384865"/>
                <a:gd name="connsiteX194" fmla="*/ 1778681 w 4215960"/>
                <a:gd name="connsiteY194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1022575 w 4215960"/>
                <a:gd name="connsiteY24" fmla="*/ 455308 h 4384865"/>
                <a:gd name="connsiteX25" fmla="*/ 868587 w 4215960"/>
                <a:gd name="connsiteY25" fmla="*/ 607703 h 4384865"/>
                <a:gd name="connsiteX26" fmla="*/ 362857 w 4215960"/>
                <a:gd name="connsiteY26" fmla="*/ 808862 h 4384865"/>
                <a:gd name="connsiteX27" fmla="*/ 312057 w 4215960"/>
                <a:gd name="connsiteY27" fmla="*/ 823377 h 4384865"/>
                <a:gd name="connsiteX28" fmla="*/ 239485 w 4215960"/>
                <a:gd name="connsiteY28" fmla="*/ 874177 h 4384865"/>
                <a:gd name="connsiteX29" fmla="*/ 210457 w 4215960"/>
                <a:gd name="connsiteY29" fmla="*/ 881434 h 4384865"/>
                <a:gd name="connsiteX30" fmla="*/ 159657 w 4215960"/>
                <a:gd name="connsiteY30" fmla="*/ 910462 h 4384865"/>
                <a:gd name="connsiteX31" fmla="*/ 130628 w 4215960"/>
                <a:gd name="connsiteY31" fmla="*/ 939491 h 4384865"/>
                <a:gd name="connsiteX32" fmla="*/ 108857 w 4215960"/>
                <a:gd name="connsiteY32" fmla="*/ 961262 h 4384865"/>
                <a:gd name="connsiteX33" fmla="*/ 94343 w 4215960"/>
                <a:gd name="connsiteY33" fmla="*/ 975777 h 4384865"/>
                <a:gd name="connsiteX34" fmla="*/ 43543 w 4215960"/>
                <a:gd name="connsiteY34" fmla="*/ 1055605 h 4384865"/>
                <a:gd name="connsiteX35" fmla="*/ 14514 w 4215960"/>
                <a:gd name="connsiteY35" fmla="*/ 1135434 h 4384865"/>
                <a:gd name="connsiteX36" fmla="*/ 0 w 4215960"/>
                <a:gd name="connsiteY36" fmla="*/ 1193491 h 4384865"/>
                <a:gd name="connsiteX37" fmla="*/ 7257 w 4215960"/>
                <a:gd name="connsiteY37" fmla="*/ 2165948 h 4384865"/>
                <a:gd name="connsiteX38" fmla="*/ 29028 w 4215960"/>
                <a:gd name="connsiteY38" fmla="*/ 2267548 h 4384865"/>
                <a:gd name="connsiteX39" fmla="*/ 43543 w 4215960"/>
                <a:gd name="connsiteY39" fmla="*/ 2303834 h 4384865"/>
                <a:gd name="connsiteX40" fmla="*/ 58057 w 4215960"/>
                <a:gd name="connsiteY40" fmla="*/ 2369148 h 4384865"/>
                <a:gd name="connsiteX41" fmla="*/ 79828 w 4215960"/>
                <a:gd name="connsiteY41" fmla="*/ 2419948 h 4384865"/>
                <a:gd name="connsiteX42" fmla="*/ 116114 w 4215960"/>
                <a:gd name="connsiteY42" fmla="*/ 2536062 h 4384865"/>
                <a:gd name="connsiteX43" fmla="*/ 137885 w 4215960"/>
                <a:gd name="connsiteY43" fmla="*/ 2601377 h 4384865"/>
                <a:gd name="connsiteX44" fmla="*/ 145143 w 4215960"/>
                <a:gd name="connsiteY44" fmla="*/ 2623148 h 4384865"/>
                <a:gd name="connsiteX45" fmla="*/ 166914 w 4215960"/>
                <a:gd name="connsiteY45" fmla="*/ 2666691 h 4384865"/>
                <a:gd name="connsiteX46" fmla="*/ 188685 w 4215960"/>
                <a:gd name="connsiteY46" fmla="*/ 2717491 h 4384865"/>
                <a:gd name="connsiteX47" fmla="*/ 195943 w 4215960"/>
                <a:gd name="connsiteY47" fmla="*/ 2746520 h 4384865"/>
                <a:gd name="connsiteX48" fmla="*/ 232228 w 4215960"/>
                <a:gd name="connsiteY48" fmla="*/ 2797320 h 4384865"/>
                <a:gd name="connsiteX49" fmla="*/ 254000 w 4215960"/>
                <a:gd name="connsiteY49" fmla="*/ 2855377 h 4384865"/>
                <a:gd name="connsiteX50" fmla="*/ 275771 w 4215960"/>
                <a:gd name="connsiteY50" fmla="*/ 2877148 h 4384865"/>
                <a:gd name="connsiteX51" fmla="*/ 312057 w 4215960"/>
                <a:gd name="connsiteY51" fmla="*/ 2949720 h 4384865"/>
                <a:gd name="connsiteX52" fmla="*/ 348343 w 4215960"/>
                <a:gd name="connsiteY52" fmla="*/ 3000520 h 4384865"/>
                <a:gd name="connsiteX53" fmla="*/ 355600 w 4215960"/>
                <a:gd name="connsiteY53" fmla="*/ 3022291 h 4384865"/>
                <a:gd name="connsiteX54" fmla="*/ 406400 w 4215960"/>
                <a:gd name="connsiteY54" fmla="*/ 3087605 h 4384865"/>
                <a:gd name="connsiteX55" fmla="*/ 435428 w 4215960"/>
                <a:gd name="connsiteY55" fmla="*/ 3152920 h 4384865"/>
                <a:gd name="connsiteX56" fmla="*/ 457200 w 4215960"/>
                <a:gd name="connsiteY56" fmla="*/ 3181948 h 4384865"/>
                <a:gd name="connsiteX57" fmla="*/ 471714 w 4215960"/>
                <a:gd name="connsiteY57" fmla="*/ 3240005 h 4384865"/>
                <a:gd name="connsiteX58" fmla="*/ 478971 w 4215960"/>
                <a:gd name="connsiteY58" fmla="*/ 3261777 h 4384865"/>
                <a:gd name="connsiteX59" fmla="*/ 486228 w 4215960"/>
                <a:gd name="connsiteY59" fmla="*/ 3290805 h 4384865"/>
                <a:gd name="connsiteX60" fmla="*/ 493485 w 4215960"/>
                <a:gd name="connsiteY60" fmla="*/ 3356120 h 4384865"/>
                <a:gd name="connsiteX61" fmla="*/ 515257 w 4215960"/>
                <a:gd name="connsiteY61" fmla="*/ 3414177 h 4384865"/>
                <a:gd name="connsiteX62" fmla="*/ 544285 w 4215960"/>
                <a:gd name="connsiteY62" fmla="*/ 3457720 h 4384865"/>
                <a:gd name="connsiteX63" fmla="*/ 573314 w 4215960"/>
                <a:gd name="connsiteY63" fmla="*/ 3508520 h 4384865"/>
                <a:gd name="connsiteX64" fmla="*/ 602343 w 4215960"/>
                <a:gd name="connsiteY64" fmla="*/ 3530291 h 4384865"/>
                <a:gd name="connsiteX65" fmla="*/ 645885 w 4215960"/>
                <a:gd name="connsiteY65" fmla="*/ 3573834 h 4384865"/>
                <a:gd name="connsiteX66" fmla="*/ 674914 w 4215960"/>
                <a:gd name="connsiteY66" fmla="*/ 3595605 h 4384865"/>
                <a:gd name="connsiteX67" fmla="*/ 711200 w 4215960"/>
                <a:gd name="connsiteY67" fmla="*/ 3639148 h 4384865"/>
                <a:gd name="connsiteX68" fmla="*/ 740228 w 4215960"/>
                <a:gd name="connsiteY68" fmla="*/ 3660920 h 4384865"/>
                <a:gd name="connsiteX69" fmla="*/ 812800 w 4215960"/>
                <a:gd name="connsiteY69" fmla="*/ 3726234 h 4384865"/>
                <a:gd name="connsiteX70" fmla="*/ 849085 w 4215960"/>
                <a:gd name="connsiteY70" fmla="*/ 3769777 h 4384865"/>
                <a:gd name="connsiteX71" fmla="*/ 870857 w 4215960"/>
                <a:gd name="connsiteY71" fmla="*/ 3784291 h 4384865"/>
                <a:gd name="connsiteX72" fmla="*/ 907143 w 4215960"/>
                <a:gd name="connsiteY72" fmla="*/ 3827834 h 4384865"/>
                <a:gd name="connsiteX73" fmla="*/ 936171 w 4215960"/>
                <a:gd name="connsiteY73" fmla="*/ 3849605 h 4384865"/>
                <a:gd name="connsiteX74" fmla="*/ 1030514 w 4215960"/>
                <a:gd name="connsiteY74" fmla="*/ 3893148 h 4384865"/>
                <a:gd name="connsiteX75" fmla="*/ 1480457 w 4215960"/>
                <a:gd name="connsiteY75" fmla="*/ 3878634 h 4384865"/>
                <a:gd name="connsiteX76" fmla="*/ 1531257 w 4215960"/>
                <a:gd name="connsiteY76" fmla="*/ 3864120 h 4384865"/>
                <a:gd name="connsiteX77" fmla="*/ 1618343 w 4215960"/>
                <a:gd name="connsiteY77" fmla="*/ 3856862 h 4384865"/>
                <a:gd name="connsiteX78" fmla="*/ 1698171 w 4215960"/>
                <a:gd name="connsiteY78" fmla="*/ 3842348 h 4384865"/>
                <a:gd name="connsiteX79" fmla="*/ 1756228 w 4215960"/>
                <a:gd name="connsiteY79" fmla="*/ 3835091 h 4384865"/>
                <a:gd name="connsiteX80" fmla="*/ 1785257 w 4215960"/>
                <a:gd name="connsiteY80" fmla="*/ 3820577 h 4384865"/>
                <a:gd name="connsiteX81" fmla="*/ 1850571 w 4215960"/>
                <a:gd name="connsiteY81" fmla="*/ 3798805 h 4384865"/>
                <a:gd name="connsiteX82" fmla="*/ 1886857 w 4215960"/>
                <a:gd name="connsiteY82" fmla="*/ 3784291 h 4384865"/>
                <a:gd name="connsiteX83" fmla="*/ 1988457 w 4215960"/>
                <a:gd name="connsiteY83" fmla="*/ 3769777 h 4384865"/>
                <a:gd name="connsiteX84" fmla="*/ 2017485 w 4215960"/>
                <a:gd name="connsiteY84" fmla="*/ 3762520 h 4384865"/>
                <a:gd name="connsiteX85" fmla="*/ 2637971 w 4215960"/>
                <a:gd name="connsiteY85" fmla="*/ 4109274 h 4384865"/>
                <a:gd name="connsiteX86" fmla="*/ 2724375 w 4215960"/>
                <a:gd name="connsiteY86" fmla="*/ 4295464 h 4384865"/>
                <a:gd name="connsiteX87" fmla="*/ 2784700 w 4215960"/>
                <a:gd name="connsiteY87" fmla="*/ 4354202 h 4384865"/>
                <a:gd name="connsiteX88" fmla="*/ 2795812 w 4215960"/>
                <a:gd name="connsiteY88" fmla="*/ 4324039 h 4384865"/>
                <a:gd name="connsiteX89" fmla="*/ 2841850 w 4215960"/>
                <a:gd name="connsiteY89" fmla="*/ 4297051 h 4384865"/>
                <a:gd name="connsiteX90" fmla="*/ 2892650 w 4215960"/>
                <a:gd name="connsiteY90" fmla="*/ 4370077 h 4384865"/>
                <a:gd name="connsiteX91" fmla="*/ 2941863 w 4215960"/>
                <a:gd name="connsiteY91" fmla="*/ 4373252 h 4384865"/>
                <a:gd name="connsiteX92" fmla="*/ 2897412 w 4215960"/>
                <a:gd name="connsiteY92" fmla="*/ 4279590 h 4384865"/>
                <a:gd name="connsiteX93" fmla="*/ 2854550 w 4215960"/>
                <a:gd name="connsiteY93" fmla="*/ 4211327 h 4384865"/>
                <a:gd name="connsiteX94" fmla="*/ 2897413 w 4215960"/>
                <a:gd name="connsiteY94" fmla="*/ 4195451 h 4384865"/>
                <a:gd name="connsiteX95" fmla="*/ 2878362 w 4215960"/>
                <a:gd name="connsiteY95" fmla="*/ 4154177 h 4384865"/>
                <a:gd name="connsiteX96" fmla="*/ 2930750 w 4215960"/>
                <a:gd name="connsiteY96" fmla="*/ 4163702 h 4384865"/>
                <a:gd name="connsiteX97" fmla="*/ 2910113 w 4215960"/>
                <a:gd name="connsiteY97" fmla="*/ 4130364 h 4384865"/>
                <a:gd name="connsiteX98" fmla="*/ 2931432 w 4215960"/>
                <a:gd name="connsiteY98" fmla="*/ 4113810 h 4384865"/>
                <a:gd name="connsiteX99" fmla="*/ 3052535 w 4215960"/>
                <a:gd name="connsiteY99" fmla="*/ 4199083 h 4384865"/>
                <a:gd name="connsiteX100" fmla="*/ 3087912 w 4215960"/>
                <a:gd name="connsiteY100" fmla="*/ 4185926 h 4384865"/>
                <a:gd name="connsiteX101" fmla="*/ 3140299 w 4215960"/>
                <a:gd name="connsiteY101" fmla="*/ 4251015 h 4384865"/>
                <a:gd name="connsiteX102" fmla="*/ 3160937 w 4215960"/>
                <a:gd name="connsiteY102" fmla="*/ 4309752 h 4384865"/>
                <a:gd name="connsiteX103" fmla="*/ 3268887 w 4215960"/>
                <a:gd name="connsiteY103" fmla="*/ 4328801 h 4384865"/>
                <a:gd name="connsiteX104" fmla="*/ 3208563 w 4215960"/>
                <a:gd name="connsiteY104" fmla="*/ 4262126 h 4384865"/>
                <a:gd name="connsiteX105" fmla="*/ 3205387 w 4215960"/>
                <a:gd name="connsiteY105" fmla="*/ 4193864 h 4384865"/>
                <a:gd name="connsiteX106" fmla="*/ 3259362 w 4215960"/>
                <a:gd name="connsiteY106" fmla="*/ 4249427 h 4384865"/>
                <a:gd name="connsiteX107" fmla="*/ 3308575 w 4215960"/>
                <a:gd name="connsiteY107" fmla="*/ 4254189 h 4384865"/>
                <a:gd name="connsiteX108" fmla="*/ 3302225 w 4215960"/>
                <a:gd name="connsiteY108" fmla="*/ 4204977 h 4384865"/>
                <a:gd name="connsiteX109" fmla="*/ 3362550 w 4215960"/>
                <a:gd name="connsiteY109" fmla="*/ 4209739 h 4384865"/>
                <a:gd name="connsiteX110" fmla="*/ 3424462 w 4215960"/>
                <a:gd name="connsiteY110" fmla="*/ 4252601 h 4384865"/>
                <a:gd name="connsiteX111" fmla="*/ 3456212 w 4215960"/>
                <a:gd name="connsiteY111" fmla="*/ 4239902 h 4384865"/>
                <a:gd name="connsiteX112" fmla="*/ 3449863 w 4215960"/>
                <a:gd name="connsiteY112" fmla="*/ 4204977 h 4384865"/>
                <a:gd name="connsiteX113" fmla="*/ 3491138 w 4215960"/>
                <a:gd name="connsiteY113" fmla="*/ 4181165 h 4384865"/>
                <a:gd name="connsiteX114" fmla="*/ 3575275 w 4215960"/>
                <a:gd name="connsiteY114" fmla="*/ 4238315 h 4384865"/>
                <a:gd name="connsiteX115" fmla="*/ 3592738 w 4215960"/>
                <a:gd name="connsiteY115" fmla="*/ 4136717 h 4384865"/>
                <a:gd name="connsiteX116" fmla="*/ 3567338 w 4215960"/>
                <a:gd name="connsiteY116" fmla="*/ 4114491 h 4384865"/>
                <a:gd name="connsiteX117" fmla="*/ 3494312 w 4215960"/>
                <a:gd name="connsiteY117" fmla="*/ 4071628 h 4384865"/>
                <a:gd name="connsiteX118" fmla="*/ 3516537 w 4215960"/>
                <a:gd name="connsiteY118" fmla="*/ 4046229 h 4384865"/>
                <a:gd name="connsiteX119" fmla="*/ 3537175 w 4215960"/>
                <a:gd name="connsiteY119" fmla="*/ 4024003 h 4384865"/>
                <a:gd name="connsiteX120" fmla="*/ 3591150 w 4215960"/>
                <a:gd name="connsiteY120" fmla="*/ 4055754 h 4384865"/>
                <a:gd name="connsiteX121" fmla="*/ 3597500 w 4215960"/>
                <a:gd name="connsiteY121" fmla="*/ 4011304 h 4384865"/>
                <a:gd name="connsiteX122" fmla="*/ 3541937 w 4215960"/>
                <a:gd name="connsiteY122" fmla="*/ 3987491 h 4384865"/>
                <a:gd name="connsiteX123" fmla="*/ 3540350 w 4215960"/>
                <a:gd name="connsiteY123" fmla="*/ 3977967 h 4384865"/>
                <a:gd name="connsiteX124" fmla="*/ 3527649 w 4215960"/>
                <a:gd name="connsiteY124" fmla="*/ 3939868 h 4384865"/>
                <a:gd name="connsiteX125" fmla="*/ 3533999 w 4215960"/>
                <a:gd name="connsiteY125" fmla="*/ 3892242 h 4384865"/>
                <a:gd name="connsiteX126" fmla="*/ 3545112 w 4215960"/>
                <a:gd name="connsiteY126" fmla="*/ 3836679 h 4384865"/>
                <a:gd name="connsiteX127" fmla="*/ 3507012 w 4215960"/>
                <a:gd name="connsiteY127" fmla="*/ 3806517 h 4384865"/>
                <a:gd name="connsiteX128" fmla="*/ 3540349 w 4215960"/>
                <a:gd name="connsiteY128" fmla="*/ 3796992 h 4384865"/>
                <a:gd name="connsiteX129" fmla="*/ 3518124 w 4215960"/>
                <a:gd name="connsiteY129" fmla="*/ 3760479 h 4384865"/>
                <a:gd name="connsiteX130" fmla="*/ 3556225 w 4215960"/>
                <a:gd name="connsiteY130" fmla="*/ 3755718 h 4384865"/>
                <a:gd name="connsiteX131" fmla="*/ 3562574 w 4215960"/>
                <a:gd name="connsiteY131" fmla="*/ 3722379 h 4384865"/>
                <a:gd name="connsiteX132" fmla="*/ 3624488 w 4215960"/>
                <a:gd name="connsiteY132" fmla="*/ 3731906 h 4384865"/>
                <a:gd name="connsiteX133" fmla="*/ 3657601 w 4215960"/>
                <a:gd name="connsiteY133" fmla="*/ 3747098 h 4384865"/>
                <a:gd name="connsiteX134" fmla="*/ 3623808 w 4215960"/>
                <a:gd name="connsiteY134" fmla="*/ 3788146 h 4384865"/>
                <a:gd name="connsiteX135" fmla="*/ 3662816 w 4215960"/>
                <a:gd name="connsiteY135" fmla="*/ 3895642 h 4384865"/>
                <a:gd name="connsiteX136" fmla="*/ 3715203 w 4215960"/>
                <a:gd name="connsiteY136" fmla="*/ 3926940 h 4384865"/>
                <a:gd name="connsiteX137" fmla="*/ 3767137 w 4215960"/>
                <a:gd name="connsiteY137" fmla="*/ 3884758 h 4384865"/>
                <a:gd name="connsiteX138" fmla="*/ 3852862 w 4215960"/>
                <a:gd name="connsiteY138" fmla="*/ 3836225 h 4384865"/>
                <a:gd name="connsiteX139" fmla="*/ 3835626 w 4215960"/>
                <a:gd name="connsiteY139" fmla="*/ 3747324 h 4384865"/>
                <a:gd name="connsiteX140" fmla="*/ 3912960 w 4215960"/>
                <a:gd name="connsiteY140" fmla="*/ 3614655 h 4384865"/>
                <a:gd name="connsiteX141" fmla="*/ 4205514 w 4215960"/>
                <a:gd name="connsiteY141" fmla="*/ 3281507 h 4384865"/>
                <a:gd name="connsiteX142" fmla="*/ 4124097 w 4215960"/>
                <a:gd name="connsiteY142" fmla="*/ 3272435 h 4384865"/>
                <a:gd name="connsiteX143" fmla="*/ 4128634 w 4215960"/>
                <a:gd name="connsiteY143" fmla="*/ 3180587 h 4384865"/>
                <a:gd name="connsiteX144" fmla="*/ 4079647 w 4215960"/>
                <a:gd name="connsiteY144" fmla="*/ 3155415 h 4384865"/>
                <a:gd name="connsiteX145" fmla="*/ 3995510 w 4215960"/>
                <a:gd name="connsiteY145" fmla="*/ 3186937 h 4384865"/>
                <a:gd name="connsiteX146" fmla="*/ 3958771 w 4215960"/>
                <a:gd name="connsiteY146" fmla="*/ 3150652 h 4384865"/>
                <a:gd name="connsiteX147" fmla="*/ 4003448 w 4215960"/>
                <a:gd name="connsiteY147" fmla="*/ 3127747 h 4384865"/>
                <a:gd name="connsiteX148" fmla="*/ 3874181 w 4215960"/>
                <a:gd name="connsiteY148" fmla="*/ 2914568 h 4384865"/>
                <a:gd name="connsiteX149" fmla="*/ 3889147 w 4215960"/>
                <a:gd name="connsiteY149" fmla="*/ 2884405 h 4384865"/>
                <a:gd name="connsiteX150" fmla="*/ 3865562 w 4215960"/>
                <a:gd name="connsiteY150" fmla="*/ 2768745 h 4384865"/>
                <a:gd name="connsiteX151" fmla="*/ 3706813 w 4215960"/>
                <a:gd name="connsiteY151" fmla="*/ 2757859 h 4384865"/>
                <a:gd name="connsiteX152" fmla="*/ 3673475 w 4215960"/>
                <a:gd name="connsiteY152" fmla="*/ 2806617 h 4384865"/>
                <a:gd name="connsiteX153" fmla="*/ 3584575 w 4215960"/>
                <a:gd name="connsiteY153" fmla="*/ 2821133 h 4384865"/>
                <a:gd name="connsiteX154" fmla="*/ 3590925 w 4215960"/>
                <a:gd name="connsiteY154" fmla="*/ 2799134 h 4384865"/>
                <a:gd name="connsiteX155" fmla="*/ 3537403 w 4215960"/>
                <a:gd name="connsiteY155" fmla="*/ 2783033 h 4384865"/>
                <a:gd name="connsiteX156" fmla="*/ 3512684 w 4215960"/>
                <a:gd name="connsiteY156" fmla="*/ 2617932 h 4384865"/>
                <a:gd name="connsiteX157" fmla="*/ 3232377 w 4215960"/>
                <a:gd name="connsiteY157" fmla="*/ 2551257 h 4384865"/>
                <a:gd name="connsiteX158" fmla="*/ 3096078 w 4215960"/>
                <a:gd name="connsiteY158" fmla="*/ 2594573 h 4384865"/>
                <a:gd name="connsiteX159" fmla="*/ 2964089 w 4215960"/>
                <a:gd name="connsiteY159" fmla="*/ 2587089 h 4384865"/>
                <a:gd name="connsiteX160" fmla="*/ 2831646 w 4215960"/>
                <a:gd name="connsiteY160" fmla="*/ 2476191 h 4384865"/>
                <a:gd name="connsiteX161" fmla="*/ 2618468 w 4215960"/>
                <a:gd name="connsiteY161" fmla="*/ 2172978 h 4384865"/>
                <a:gd name="connsiteX162" fmla="*/ 2220006 w 4215960"/>
                <a:gd name="connsiteY162" fmla="*/ 2033505 h 4384865"/>
                <a:gd name="connsiteX163" fmla="*/ 1983468 w 4215960"/>
                <a:gd name="connsiteY163" fmla="*/ 1720541 h 4384865"/>
                <a:gd name="connsiteX164" fmla="*/ 2017259 w 4215960"/>
                <a:gd name="connsiteY164" fmla="*/ 1695595 h 4384865"/>
                <a:gd name="connsiteX165" fmla="*/ 2076903 w 4215960"/>
                <a:gd name="connsiteY165" fmla="*/ 1778598 h 4384865"/>
                <a:gd name="connsiteX166" fmla="*/ 2097087 w 4215960"/>
                <a:gd name="connsiteY166" fmla="*/ 1761135 h 4384865"/>
                <a:gd name="connsiteX167" fmla="*/ 2140177 w 4215960"/>
                <a:gd name="connsiteY167" fmla="*/ 1791979 h 4384865"/>
                <a:gd name="connsiteX168" fmla="*/ 2228850 w 4215960"/>
                <a:gd name="connsiteY168" fmla="*/ 1738230 h 4384865"/>
                <a:gd name="connsiteX169" fmla="*/ 2244952 w 4215960"/>
                <a:gd name="connsiteY169" fmla="*/ 1717820 h 4384865"/>
                <a:gd name="connsiteX170" fmla="*/ 2303235 w 4215960"/>
                <a:gd name="connsiteY170" fmla="*/ 1718046 h 4384865"/>
                <a:gd name="connsiteX171" fmla="*/ 2319338 w 4215960"/>
                <a:gd name="connsiteY171" fmla="*/ 1684936 h 4384865"/>
                <a:gd name="connsiteX172" fmla="*/ 2300514 w 4215960"/>
                <a:gd name="connsiteY172" fmla="*/ 1659309 h 4384865"/>
                <a:gd name="connsiteX173" fmla="*/ 2233386 w 4215960"/>
                <a:gd name="connsiteY173" fmla="*/ 1679266 h 4384865"/>
                <a:gd name="connsiteX174" fmla="*/ 2211614 w 4215960"/>
                <a:gd name="connsiteY174" fmla="*/ 1625745 h 4384865"/>
                <a:gd name="connsiteX175" fmla="*/ 2232932 w 4215960"/>
                <a:gd name="connsiteY175" fmla="*/ 1596035 h 4384865"/>
                <a:gd name="connsiteX176" fmla="*/ 2176462 w 4215960"/>
                <a:gd name="connsiteY176" fmla="*/ 1492621 h 4384865"/>
                <a:gd name="connsiteX177" fmla="*/ 2127931 w 4215960"/>
                <a:gd name="connsiteY177" fmla="*/ 1531402 h 4384865"/>
                <a:gd name="connsiteX178" fmla="*/ 2038576 w 4215960"/>
                <a:gd name="connsiteY178" fmla="*/ 1476746 h 4384865"/>
                <a:gd name="connsiteX179" fmla="*/ 2090510 w 4215960"/>
                <a:gd name="connsiteY179" fmla="*/ 1384217 h 4384865"/>
                <a:gd name="connsiteX180" fmla="*/ 2047648 w 4215960"/>
                <a:gd name="connsiteY180" fmla="*/ 1263114 h 4384865"/>
                <a:gd name="connsiteX181" fmla="*/ 2062389 w 4215960"/>
                <a:gd name="connsiteY181" fmla="*/ 1139062 h 4384865"/>
                <a:gd name="connsiteX182" fmla="*/ 2157639 w 4215960"/>
                <a:gd name="connsiteY182" fmla="*/ 1065357 h 4384865"/>
                <a:gd name="connsiteX183" fmla="*/ 2262868 w 4215960"/>
                <a:gd name="connsiteY183" fmla="*/ 1042905 h 4384865"/>
                <a:gd name="connsiteX184" fmla="*/ 2199821 w 4215960"/>
                <a:gd name="connsiteY184" fmla="*/ 953098 h 4384865"/>
                <a:gd name="connsiteX185" fmla="*/ 2182585 w 4215960"/>
                <a:gd name="connsiteY185" fmla="*/ 997775 h 4384865"/>
                <a:gd name="connsiteX186" fmla="*/ 2139270 w 4215960"/>
                <a:gd name="connsiteY186" fmla="*/ 950604 h 4384865"/>
                <a:gd name="connsiteX187" fmla="*/ 2160588 w 4215960"/>
                <a:gd name="connsiteY187" fmla="*/ 865332 h 4384865"/>
                <a:gd name="connsiteX188" fmla="*/ 2233612 w 4215960"/>
                <a:gd name="connsiteY188" fmla="*/ 768041 h 4384865"/>
                <a:gd name="connsiteX189" fmla="*/ 2216603 w 4215960"/>
                <a:gd name="connsiteY189" fmla="*/ 661452 h 4384865"/>
                <a:gd name="connsiteX190" fmla="*/ 2045381 w 4215960"/>
                <a:gd name="connsiteY190" fmla="*/ 671203 h 4384865"/>
                <a:gd name="connsiteX191" fmla="*/ 2026103 w 4215960"/>
                <a:gd name="connsiteY191" fmla="*/ 713840 h 4384865"/>
                <a:gd name="connsiteX192" fmla="*/ 1993900 w 4215960"/>
                <a:gd name="connsiteY192" fmla="*/ 646257 h 4384865"/>
                <a:gd name="connsiteX193" fmla="*/ 1964190 w 4215960"/>
                <a:gd name="connsiteY193" fmla="*/ 686625 h 4384865"/>
                <a:gd name="connsiteX194" fmla="*/ 1778681 w 4215960"/>
                <a:gd name="connsiteY194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1019400 w 4215960"/>
                <a:gd name="connsiteY24" fmla="*/ 382283 h 4384865"/>
                <a:gd name="connsiteX25" fmla="*/ 1022575 w 4215960"/>
                <a:gd name="connsiteY25" fmla="*/ 455308 h 4384865"/>
                <a:gd name="connsiteX26" fmla="*/ 868587 w 4215960"/>
                <a:gd name="connsiteY26" fmla="*/ 607703 h 4384865"/>
                <a:gd name="connsiteX27" fmla="*/ 362857 w 4215960"/>
                <a:gd name="connsiteY27" fmla="*/ 808862 h 4384865"/>
                <a:gd name="connsiteX28" fmla="*/ 312057 w 4215960"/>
                <a:gd name="connsiteY28" fmla="*/ 823377 h 4384865"/>
                <a:gd name="connsiteX29" fmla="*/ 239485 w 4215960"/>
                <a:gd name="connsiteY29" fmla="*/ 874177 h 4384865"/>
                <a:gd name="connsiteX30" fmla="*/ 210457 w 4215960"/>
                <a:gd name="connsiteY30" fmla="*/ 881434 h 4384865"/>
                <a:gd name="connsiteX31" fmla="*/ 159657 w 4215960"/>
                <a:gd name="connsiteY31" fmla="*/ 910462 h 4384865"/>
                <a:gd name="connsiteX32" fmla="*/ 130628 w 4215960"/>
                <a:gd name="connsiteY32" fmla="*/ 939491 h 4384865"/>
                <a:gd name="connsiteX33" fmla="*/ 108857 w 4215960"/>
                <a:gd name="connsiteY33" fmla="*/ 961262 h 4384865"/>
                <a:gd name="connsiteX34" fmla="*/ 94343 w 4215960"/>
                <a:gd name="connsiteY34" fmla="*/ 975777 h 4384865"/>
                <a:gd name="connsiteX35" fmla="*/ 43543 w 4215960"/>
                <a:gd name="connsiteY35" fmla="*/ 1055605 h 4384865"/>
                <a:gd name="connsiteX36" fmla="*/ 14514 w 4215960"/>
                <a:gd name="connsiteY36" fmla="*/ 1135434 h 4384865"/>
                <a:gd name="connsiteX37" fmla="*/ 0 w 4215960"/>
                <a:gd name="connsiteY37" fmla="*/ 1193491 h 4384865"/>
                <a:gd name="connsiteX38" fmla="*/ 7257 w 4215960"/>
                <a:gd name="connsiteY38" fmla="*/ 2165948 h 4384865"/>
                <a:gd name="connsiteX39" fmla="*/ 29028 w 4215960"/>
                <a:gd name="connsiteY39" fmla="*/ 2267548 h 4384865"/>
                <a:gd name="connsiteX40" fmla="*/ 43543 w 4215960"/>
                <a:gd name="connsiteY40" fmla="*/ 2303834 h 4384865"/>
                <a:gd name="connsiteX41" fmla="*/ 58057 w 4215960"/>
                <a:gd name="connsiteY41" fmla="*/ 2369148 h 4384865"/>
                <a:gd name="connsiteX42" fmla="*/ 79828 w 4215960"/>
                <a:gd name="connsiteY42" fmla="*/ 2419948 h 4384865"/>
                <a:gd name="connsiteX43" fmla="*/ 116114 w 4215960"/>
                <a:gd name="connsiteY43" fmla="*/ 2536062 h 4384865"/>
                <a:gd name="connsiteX44" fmla="*/ 137885 w 4215960"/>
                <a:gd name="connsiteY44" fmla="*/ 2601377 h 4384865"/>
                <a:gd name="connsiteX45" fmla="*/ 145143 w 4215960"/>
                <a:gd name="connsiteY45" fmla="*/ 2623148 h 4384865"/>
                <a:gd name="connsiteX46" fmla="*/ 166914 w 4215960"/>
                <a:gd name="connsiteY46" fmla="*/ 2666691 h 4384865"/>
                <a:gd name="connsiteX47" fmla="*/ 188685 w 4215960"/>
                <a:gd name="connsiteY47" fmla="*/ 2717491 h 4384865"/>
                <a:gd name="connsiteX48" fmla="*/ 195943 w 4215960"/>
                <a:gd name="connsiteY48" fmla="*/ 2746520 h 4384865"/>
                <a:gd name="connsiteX49" fmla="*/ 232228 w 4215960"/>
                <a:gd name="connsiteY49" fmla="*/ 2797320 h 4384865"/>
                <a:gd name="connsiteX50" fmla="*/ 254000 w 4215960"/>
                <a:gd name="connsiteY50" fmla="*/ 2855377 h 4384865"/>
                <a:gd name="connsiteX51" fmla="*/ 275771 w 4215960"/>
                <a:gd name="connsiteY51" fmla="*/ 2877148 h 4384865"/>
                <a:gd name="connsiteX52" fmla="*/ 312057 w 4215960"/>
                <a:gd name="connsiteY52" fmla="*/ 2949720 h 4384865"/>
                <a:gd name="connsiteX53" fmla="*/ 348343 w 4215960"/>
                <a:gd name="connsiteY53" fmla="*/ 3000520 h 4384865"/>
                <a:gd name="connsiteX54" fmla="*/ 355600 w 4215960"/>
                <a:gd name="connsiteY54" fmla="*/ 3022291 h 4384865"/>
                <a:gd name="connsiteX55" fmla="*/ 406400 w 4215960"/>
                <a:gd name="connsiteY55" fmla="*/ 3087605 h 4384865"/>
                <a:gd name="connsiteX56" fmla="*/ 435428 w 4215960"/>
                <a:gd name="connsiteY56" fmla="*/ 3152920 h 4384865"/>
                <a:gd name="connsiteX57" fmla="*/ 457200 w 4215960"/>
                <a:gd name="connsiteY57" fmla="*/ 3181948 h 4384865"/>
                <a:gd name="connsiteX58" fmla="*/ 471714 w 4215960"/>
                <a:gd name="connsiteY58" fmla="*/ 3240005 h 4384865"/>
                <a:gd name="connsiteX59" fmla="*/ 478971 w 4215960"/>
                <a:gd name="connsiteY59" fmla="*/ 3261777 h 4384865"/>
                <a:gd name="connsiteX60" fmla="*/ 486228 w 4215960"/>
                <a:gd name="connsiteY60" fmla="*/ 3290805 h 4384865"/>
                <a:gd name="connsiteX61" fmla="*/ 493485 w 4215960"/>
                <a:gd name="connsiteY61" fmla="*/ 3356120 h 4384865"/>
                <a:gd name="connsiteX62" fmla="*/ 515257 w 4215960"/>
                <a:gd name="connsiteY62" fmla="*/ 3414177 h 4384865"/>
                <a:gd name="connsiteX63" fmla="*/ 544285 w 4215960"/>
                <a:gd name="connsiteY63" fmla="*/ 3457720 h 4384865"/>
                <a:gd name="connsiteX64" fmla="*/ 573314 w 4215960"/>
                <a:gd name="connsiteY64" fmla="*/ 3508520 h 4384865"/>
                <a:gd name="connsiteX65" fmla="*/ 602343 w 4215960"/>
                <a:gd name="connsiteY65" fmla="*/ 3530291 h 4384865"/>
                <a:gd name="connsiteX66" fmla="*/ 645885 w 4215960"/>
                <a:gd name="connsiteY66" fmla="*/ 3573834 h 4384865"/>
                <a:gd name="connsiteX67" fmla="*/ 674914 w 4215960"/>
                <a:gd name="connsiteY67" fmla="*/ 3595605 h 4384865"/>
                <a:gd name="connsiteX68" fmla="*/ 711200 w 4215960"/>
                <a:gd name="connsiteY68" fmla="*/ 3639148 h 4384865"/>
                <a:gd name="connsiteX69" fmla="*/ 740228 w 4215960"/>
                <a:gd name="connsiteY69" fmla="*/ 3660920 h 4384865"/>
                <a:gd name="connsiteX70" fmla="*/ 812800 w 4215960"/>
                <a:gd name="connsiteY70" fmla="*/ 3726234 h 4384865"/>
                <a:gd name="connsiteX71" fmla="*/ 849085 w 4215960"/>
                <a:gd name="connsiteY71" fmla="*/ 3769777 h 4384865"/>
                <a:gd name="connsiteX72" fmla="*/ 870857 w 4215960"/>
                <a:gd name="connsiteY72" fmla="*/ 3784291 h 4384865"/>
                <a:gd name="connsiteX73" fmla="*/ 907143 w 4215960"/>
                <a:gd name="connsiteY73" fmla="*/ 3827834 h 4384865"/>
                <a:gd name="connsiteX74" fmla="*/ 936171 w 4215960"/>
                <a:gd name="connsiteY74" fmla="*/ 3849605 h 4384865"/>
                <a:gd name="connsiteX75" fmla="*/ 1030514 w 4215960"/>
                <a:gd name="connsiteY75" fmla="*/ 3893148 h 4384865"/>
                <a:gd name="connsiteX76" fmla="*/ 1480457 w 4215960"/>
                <a:gd name="connsiteY76" fmla="*/ 3878634 h 4384865"/>
                <a:gd name="connsiteX77" fmla="*/ 1531257 w 4215960"/>
                <a:gd name="connsiteY77" fmla="*/ 3864120 h 4384865"/>
                <a:gd name="connsiteX78" fmla="*/ 1618343 w 4215960"/>
                <a:gd name="connsiteY78" fmla="*/ 3856862 h 4384865"/>
                <a:gd name="connsiteX79" fmla="*/ 1698171 w 4215960"/>
                <a:gd name="connsiteY79" fmla="*/ 3842348 h 4384865"/>
                <a:gd name="connsiteX80" fmla="*/ 1756228 w 4215960"/>
                <a:gd name="connsiteY80" fmla="*/ 3835091 h 4384865"/>
                <a:gd name="connsiteX81" fmla="*/ 1785257 w 4215960"/>
                <a:gd name="connsiteY81" fmla="*/ 3820577 h 4384865"/>
                <a:gd name="connsiteX82" fmla="*/ 1850571 w 4215960"/>
                <a:gd name="connsiteY82" fmla="*/ 3798805 h 4384865"/>
                <a:gd name="connsiteX83" fmla="*/ 1886857 w 4215960"/>
                <a:gd name="connsiteY83" fmla="*/ 3784291 h 4384865"/>
                <a:gd name="connsiteX84" fmla="*/ 1988457 w 4215960"/>
                <a:gd name="connsiteY84" fmla="*/ 3769777 h 4384865"/>
                <a:gd name="connsiteX85" fmla="*/ 2017485 w 4215960"/>
                <a:gd name="connsiteY85" fmla="*/ 3762520 h 4384865"/>
                <a:gd name="connsiteX86" fmla="*/ 2637971 w 4215960"/>
                <a:gd name="connsiteY86" fmla="*/ 4109274 h 4384865"/>
                <a:gd name="connsiteX87" fmla="*/ 2724375 w 4215960"/>
                <a:gd name="connsiteY87" fmla="*/ 4295464 h 4384865"/>
                <a:gd name="connsiteX88" fmla="*/ 2784700 w 4215960"/>
                <a:gd name="connsiteY88" fmla="*/ 4354202 h 4384865"/>
                <a:gd name="connsiteX89" fmla="*/ 2795812 w 4215960"/>
                <a:gd name="connsiteY89" fmla="*/ 4324039 h 4384865"/>
                <a:gd name="connsiteX90" fmla="*/ 2841850 w 4215960"/>
                <a:gd name="connsiteY90" fmla="*/ 4297051 h 4384865"/>
                <a:gd name="connsiteX91" fmla="*/ 2892650 w 4215960"/>
                <a:gd name="connsiteY91" fmla="*/ 4370077 h 4384865"/>
                <a:gd name="connsiteX92" fmla="*/ 2941863 w 4215960"/>
                <a:gd name="connsiteY92" fmla="*/ 4373252 h 4384865"/>
                <a:gd name="connsiteX93" fmla="*/ 2897412 w 4215960"/>
                <a:gd name="connsiteY93" fmla="*/ 4279590 h 4384865"/>
                <a:gd name="connsiteX94" fmla="*/ 2854550 w 4215960"/>
                <a:gd name="connsiteY94" fmla="*/ 4211327 h 4384865"/>
                <a:gd name="connsiteX95" fmla="*/ 2897413 w 4215960"/>
                <a:gd name="connsiteY95" fmla="*/ 4195451 h 4384865"/>
                <a:gd name="connsiteX96" fmla="*/ 2878362 w 4215960"/>
                <a:gd name="connsiteY96" fmla="*/ 4154177 h 4384865"/>
                <a:gd name="connsiteX97" fmla="*/ 2930750 w 4215960"/>
                <a:gd name="connsiteY97" fmla="*/ 4163702 h 4384865"/>
                <a:gd name="connsiteX98" fmla="*/ 2910113 w 4215960"/>
                <a:gd name="connsiteY98" fmla="*/ 4130364 h 4384865"/>
                <a:gd name="connsiteX99" fmla="*/ 2931432 w 4215960"/>
                <a:gd name="connsiteY99" fmla="*/ 4113810 h 4384865"/>
                <a:gd name="connsiteX100" fmla="*/ 3052535 w 4215960"/>
                <a:gd name="connsiteY100" fmla="*/ 4199083 h 4384865"/>
                <a:gd name="connsiteX101" fmla="*/ 3087912 w 4215960"/>
                <a:gd name="connsiteY101" fmla="*/ 4185926 h 4384865"/>
                <a:gd name="connsiteX102" fmla="*/ 3140299 w 4215960"/>
                <a:gd name="connsiteY102" fmla="*/ 4251015 h 4384865"/>
                <a:gd name="connsiteX103" fmla="*/ 3160937 w 4215960"/>
                <a:gd name="connsiteY103" fmla="*/ 4309752 h 4384865"/>
                <a:gd name="connsiteX104" fmla="*/ 3268887 w 4215960"/>
                <a:gd name="connsiteY104" fmla="*/ 4328801 h 4384865"/>
                <a:gd name="connsiteX105" fmla="*/ 3208563 w 4215960"/>
                <a:gd name="connsiteY105" fmla="*/ 4262126 h 4384865"/>
                <a:gd name="connsiteX106" fmla="*/ 3205387 w 4215960"/>
                <a:gd name="connsiteY106" fmla="*/ 4193864 h 4384865"/>
                <a:gd name="connsiteX107" fmla="*/ 3259362 w 4215960"/>
                <a:gd name="connsiteY107" fmla="*/ 4249427 h 4384865"/>
                <a:gd name="connsiteX108" fmla="*/ 3308575 w 4215960"/>
                <a:gd name="connsiteY108" fmla="*/ 4254189 h 4384865"/>
                <a:gd name="connsiteX109" fmla="*/ 3302225 w 4215960"/>
                <a:gd name="connsiteY109" fmla="*/ 4204977 h 4384865"/>
                <a:gd name="connsiteX110" fmla="*/ 3362550 w 4215960"/>
                <a:gd name="connsiteY110" fmla="*/ 4209739 h 4384865"/>
                <a:gd name="connsiteX111" fmla="*/ 3424462 w 4215960"/>
                <a:gd name="connsiteY111" fmla="*/ 4252601 h 4384865"/>
                <a:gd name="connsiteX112" fmla="*/ 3456212 w 4215960"/>
                <a:gd name="connsiteY112" fmla="*/ 4239902 h 4384865"/>
                <a:gd name="connsiteX113" fmla="*/ 3449863 w 4215960"/>
                <a:gd name="connsiteY113" fmla="*/ 4204977 h 4384865"/>
                <a:gd name="connsiteX114" fmla="*/ 3491138 w 4215960"/>
                <a:gd name="connsiteY114" fmla="*/ 4181165 h 4384865"/>
                <a:gd name="connsiteX115" fmla="*/ 3575275 w 4215960"/>
                <a:gd name="connsiteY115" fmla="*/ 4238315 h 4384865"/>
                <a:gd name="connsiteX116" fmla="*/ 3592738 w 4215960"/>
                <a:gd name="connsiteY116" fmla="*/ 4136717 h 4384865"/>
                <a:gd name="connsiteX117" fmla="*/ 3567338 w 4215960"/>
                <a:gd name="connsiteY117" fmla="*/ 4114491 h 4384865"/>
                <a:gd name="connsiteX118" fmla="*/ 3494312 w 4215960"/>
                <a:gd name="connsiteY118" fmla="*/ 4071628 h 4384865"/>
                <a:gd name="connsiteX119" fmla="*/ 3516537 w 4215960"/>
                <a:gd name="connsiteY119" fmla="*/ 4046229 h 4384865"/>
                <a:gd name="connsiteX120" fmla="*/ 3537175 w 4215960"/>
                <a:gd name="connsiteY120" fmla="*/ 4024003 h 4384865"/>
                <a:gd name="connsiteX121" fmla="*/ 3591150 w 4215960"/>
                <a:gd name="connsiteY121" fmla="*/ 4055754 h 4384865"/>
                <a:gd name="connsiteX122" fmla="*/ 3597500 w 4215960"/>
                <a:gd name="connsiteY122" fmla="*/ 4011304 h 4384865"/>
                <a:gd name="connsiteX123" fmla="*/ 3541937 w 4215960"/>
                <a:gd name="connsiteY123" fmla="*/ 3987491 h 4384865"/>
                <a:gd name="connsiteX124" fmla="*/ 3540350 w 4215960"/>
                <a:gd name="connsiteY124" fmla="*/ 3977967 h 4384865"/>
                <a:gd name="connsiteX125" fmla="*/ 3527649 w 4215960"/>
                <a:gd name="connsiteY125" fmla="*/ 3939868 h 4384865"/>
                <a:gd name="connsiteX126" fmla="*/ 3533999 w 4215960"/>
                <a:gd name="connsiteY126" fmla="*/ 3892242 h 4384865"/>
                <a:gd name="connsiteX127" fmla="*/ 3545112 w 4215960"/>
                <a:gd name="connsiteY127" fmla="*/ 3836679 h 4384865"/>
                <a:gd name="connsiteX128" fmla="*/ 3507012 w 4215960"/>
                <a:gd name="connsiteY128" fmla="*/ 3806517 h 4384865"/>
                <a:gd name="connsiteX129" fmla="*/ 3540349 w 4215960"/>
                <a:gd name="connsiteY129" fmla="*/ 3796992 h 4384865"/>
                <a:gd name="connsiteX130" fmla="*/ 3518124 w 4215960"/>
                <a:gd name="connsiteY130" fmla="*/ 3760479 h 4384865"/>
                <a:gd name="connsiteX131" fmla="*/ 3556225 w 4215960"/>
                <a:gd name="connsiteY131" fmla="*/ 3755718 h 4384865"/>
                <a:gd name="connsiteX132" fmla="*/ 3562574 w 4215960"/>
                <a:gd name="connsiteY132" fmla="*/ 3722379 h 4384865"/>
                <a:gd name="connsiteX133" fmla="*/ 3624488 w 4215960"/>
                <a:gd name="connsiteY133" fmla="*/ 3731906 h 4384865"/>
                <a:gd name="connsiteX134" fmla="*/ 3657601 w 4215960"/>
                <a:gd name="connsiteY134" fmla="*/ 3747098 h 4384865"/>
                <a:gd name="connsiteX135" fmla="*/ 3623808 w 4215960"/>
                <a:gd name="connsiteY135" fmla="*/ 3788146 h 4384865"/>
                <a:gd name="connsiteX136" fmla="*/ 3662816 w 4215960"/>
                <a:gd name="connsiteY136" fmla="*/ 3895642 h 4384865"/>
                <a:gd name="connsiteX137" fmla="*/ 3715203 w 4215960"/>
                <a:gd name="connsiteY137" fmla="*/ 3926940 h 4384865"/>
                <a:gd name="connsiteX138" fmla="*/ 3767137 w 4215960"/>
                <a:gd name="connsiteY138" fmla="*/ 3884758 h 4384865"/>
                <a:gd name="connsiteX139" fmla="*/ 3852862 w 4215960"/>
                <a:gd name="connsiteY139" fmla="*/ 3836225 h 4384865"/>
                <a:gd name="connsiteX140" fmla="*/ 3835626 w 4215960"/>
                <a:gd name="connsiteY140" fmla="*/ 3747324 h 4384865"/>
                <a:gd name="connsiteX141" fmla="*/ 3912960 w 4215960"/>
                <a:gd name="connsiteY141" fmla="*/ 3614655 h 4384865"/>
                <a:gd name="connsiteX142" fmla="*/ 4205514 w 4215960"/>
                <a:gd name="connsiteY142" fmla="*/ 3281507 h 4384865"/>
                <a:gd name="connsiteX143" fmla="*/ 4124097 w 4215960"/>
                <a:gd name="connsiteY143" fmla="*/ 3272435 h 4384865"/>
                <a:gd name="connsiteX144" fmla="*/ 4128634 w 4215960"/>
                <a:gd name="connsiteY144" fmla="*/ 3180587 h 4384865"/>
                <a:gd name="connsiteX145" fmla="*/ 4079647 w 4215960"/>
                <a:gd name="connsiteY145" fmla="*/ 3155415 h 4384865"/>
                <a:gd name="connsiteX146" fmla="*/ 3995510 w 4215960"/>
                <a:gd name="connsiteY146" fmla="*/ 3186937 h 4384865"/>
                <a:gd name="connsiteX147" fmla="*/ 3958771 w 4215960"/>
                <a:gd name="connsiteY147" fmla="*/ 3150652 h 4384865"/>
                <a:gd name="connsiteX148" fmla="*/ 4003448 w 4215960"/>
                <a:gd name="connsiteY148" fmla="*/ 3127747 h 4384865"/>
                <a:gd name="connsiteX149" fmla="*/ 3874181 w 4215960"/>
                <a:gd name="connsiteY149" fmla="*/ 2914568 h 4384865"/>
                <a:gd name="connsiteX150" fmla="*/ 3889147 w 4215960"/>
                <a:gd name="connsiteY150" fmla="*/ 2884405 h 4384865"/>
                <a:gd name="connsiteX151" fmla="*/ 3865562 w 4215960"/>
                <a:gd name="connsiteY151" fmla="*/ 2768745 h 4384865"/>
                <a:gd name="connsiteX152" fmla="*/ 3706813 w 4215960"/>
                <a:gd name="connsiteY152" fmla="*/ 2757859 h 4384865"/>
                <a:gd name="connsiteX153" fmla="*/ 3673475 w 4215960"/>
                <a:gd name="connsiteY153" fmla="*/ 2806617 h 4384865"/>
                <a:gd name="connsiteX154" fmla="*/ 3584575 w 4215960"/>
                <a:gd name="connsiteY154" fmla="*/ 2821133 h 4384865"/>
                <a:gd name="connsiteX155" fmla="*/ 3590925 w 4215960"/>
                <a:gd name="connsiteY155" fmla="*/ 2799134 h 4384865"/>
                <a:gd name="connsiteX156" fmla="*/ 3537403 w 4215960"/>
                <a:gd name="connsiteY156" fmla="*/ 2783033 h 4384865"/>
                <a:gd name="connsiteX157" fmla="*/ 3512684 w 4215960"/>
                <a:gd name="connsiteY157" fmla="*/ 2617932 h 4384865"/>
                <a:gd name="connsiteX158" fmla="*/ 3232377 w 4215960"/>
                <a:gd name="connsiteY158" fmla="*/ 2551257 h 4384865"/>
                <a:gd name="connsiteX159" fmla="*/ 3096078 w 4215960"/>
                <a:gd name="connsiteY159" fmla="*/ 2594573 h 4384865"/>
                <a:gd name="connsiteX160" fmla="*/ 2964089 w 4215960"/>
                <a:gd name="connsiteY160" fmla="*/ 2587089 h 4384865"/>
                <a:gd name="connsiteX161" fmla="*/ 2831646 w 4215960"/>
                <a:gd name="connsiteY161" fmla="*/ 2476191 h 4384865"/>
                <a:gd name="connsiteX162" fmla="*/ 2618468 w 4215960"/>
                <a:gd name="connsiteY162" fmla="*/ 2172978 h 4384865"/>
                <a:gd name="connsiteX163" fmla="*/ 2220006 w 4215960"/>
                <a:gd name="connsiteY163" fmla="*/ 2033505 h 4384865"/>
                <a:gd name="connsiteX164" fmla="*/ 1983468 w 4215960"/>
                <a:gd name="connsiteY164" fmla="*/ 1720541 h 4384865"/>
                <a:gd name="connsiteX165" fmla="*/ 2017259 w 4215960"/>
                <a:gd name="connsiteY165" fmla="*/ 1695595 h 4384865"/>
                <a:gd name="connsiteX166" fmla="*/ 2076903 w 4215960"/>
                <a:gd name="connsiteY166" fmla="*/ 1778598 h 4384865"/>
                <a:gd name="connsiteX167" fmla="*/ 2097087 w 4215960"/>
                <a:gd name="connsiteY167" fmla="*/ 1761135 h 4384865"/>
                <a:gd name="connsiteX168" fmla="*/ 2140177 w 4215960"/>
                <a:gd name="connsiteY168" fmla="*/ 1791979 h 4384865"/>
                <a:gd name="connsiteX169" fmla="*/ 2228850 w 4215960"/>
                <a:gd name="connsiteY169" fmla="*/ 1738230 h 4384865"/>
                <a:gd name="connsiteX170" fmla="*/ 2244952 w 4215960"/>
                <a:gd name="connsiteY170" fmla="*/ 1717820 h 4384865"/>
                <a:gd name="connsiteX171" fmla="*/ 2303235 w 4215960"/>
                <a:gd name="connsiteY171" fmla="*/ 1718046 h 4384865"/>
                <a:gd name="connsiteX172" fmla="*/ 2319338 w 4215960"/>
                <a:gd name="connsiteY172" fmla="*/ 1684936 h 4384865"/>
                <a:gd name="connsiteX173" fmla="*/ 2300514 w 4215960"/>
                <a:gd name="connsiteY173" fmla="*/ 1659309 h 4384865"/>
                <a:gd name="connsiteX174" fmla="*/ 2233386 w 4215960"/>
                <a:gd name="connsiteY174" fmla="*/ 1679266 h 4384865"/>
                <a:gd name="connsiteX175" fmla="*/ 2211614 w 4215960"/>
                <a:gd name="connsiteY175" fmla="*/ 1625745 h 4384865"/>
                <a:gd name="connsiteX176" fmla="*/ 2232932 w 4215960"/>
                <a:gd name="connsiteY176" fmla="*/ 1596035 h 4384865"/>
                <a:gd name="connsiteX177" fmla="*/ 2176462 w 4215960"/>
                <a:gd name="connsiteY177" fmla="*/ 1492621 h 4384865"/>
                <a:gd name="connsiteX178" fmla="*/ 2127931 w 4215960"/>
                <a:gd name="connsiteY178" fmla="*/ 1531402 h 4384865"/>
                <a:gd name="connsiteX179" fmla="*/ 2038576 w 4215960"/>
                <a:gd name="connsiteY179" fmla="*/ 1476746 h 4384865"/>
                <a:gd name="connsiteX180" fmla="*/ 2090510 w 4215960"/>
                <a:gd name="connsiteY180" fmla="*/ 1384217 h 4384865"/>
                <a:gd name="connsiteX181" fmla="*/ 2047648 w 4215960"/>
                <a:gd name="connsiteY181" fmla="*/ 1263114 h 4384865"/>
                <a:gd name="connsiteX182" fmla="*/ 2062389 w 4215960"/>
                <a:gd name="connsiteY182" fmla="*/ 1139062 h 4384865"/>
                <a:gd name="connsiteX183" fmla="*/ 2157639 w 4215960"/>
                <a:gd name="connsiteY183" fmla="*/ 1065357 h 4384865"/>
                <a:gd name="connsiteX184" fmla="*/ 2262868 w 4215960"/>
                <a:gd name="connsiteY184" fmla="*/ 1042905 h 4384865"/>
                <a:gd name="connsiteX185" fmla="*/ 2199821 w 4215960"/>
                <a:gd name="connsiteY185" fmla="*/ 953098 h 4384865"/>
                <a:gd name="connsiteX186" fmla="*/ 2182585 w 4215960"/>
                <a:gd name="connsiteY186" fmla="*/ 997775 h 4384865"/>
                <a:gd name="connsiteX187" fmla="*/ 2139270 w 4215960"/>
                <a:gd name="connsiteY187" fmla="*/ 950604 h 4384865"/>
                <a:gd name="connsiteX188" fmla="*/ 2160588 w 4215960"/>
                <a:gd name="connsiteY188" fmla="*/ 865332 h 4384865"/>
                <a:gd name="connsiteX189" fmla="*/ 2233612 w 4215960"/>
                <a:gd name="connsiteY189" fmla="*/ 768041 h 4384865"/>
                <a:gd name="connsiteX190" fmla="*/ 2216603 w 4215960"/>
                <a:gd name="connsiteY190" fmla="*/ 661452 h 4384865"/>
                <a:gd name="connsiteX191" fmla="*/ 2045381 w 4215960"/>
                <a:gd name="connsiteY191" fmla="*/ 671203 h 4384865"/>
                <a:gd name="connsiteX192" fmla="*/ 2026103 w 4215960"/>
                <a:gd name="connsiteY192" fmla="*/ 713840 h 4384865"/>
                <a:gd name="connsiteX193" fmla="*/ 1993900 w 4215960"/>
                <a:gd name="connsiteY193" fmla="*/ 646257 h 4384865"/>
                <a:gd name="connsiteX194" fmla="*/ 1964190 w 4215960"/>
                <a:gd name="connsiteY194" fmla="*/ 686625 h 4384865"/>
                <a:gd name="connsiteX195" fmla="*/ 1778681 w 4215960"/>
                <a:gd name="connsiteY195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1022575 w 4215960"/>
                <a:gd name="connsiteY25" fmla="*/ 455308 h 4384865"/>
                <a:gd name="connsiteX26" fmla="*/ 868587 w 4215960"/>
                <a:gd name="connsiteY26" fmla="*/ 607703 h 4384865"/>
                <a:gd name="connsiteX27" fmla="*/ 362857 w 4215960"/>
                <a:gd name="connsiteY27" fmla="*/ 808862 h 4384865"/>
                <a:gd name="connsiteX28" fmla="*/ 312057 w 4215960"/>
                <a:gd name="connsiteY28" fmla="*/ 823377 h 4384865"/>
                <a:gd name="connsiteX29" fmla="*/ 239485 w 4215960"/>
                <a:gd name="connsiteY29" fmla="*/ 874177 h 4384865"/>
                <a:gd name="connsiteX30" fmla="*/ 210457 w 4215960"/>
                <a:gd name="connsiteY30" fmla="*/ 881434 h 4384865"/>
                <a:gd name="connsiteX31" fmla="*/ 159657 w 4215960"/>
                <a:gd name="connsiteY31" fmla="*/ 910462 h 4384865"/>
                <a:gd name="connsiteX32" fmla="*/ 130628 w 4215960"/>
                <a:gd name="connsiteY32" fmla="*/ 939491 h 4384865"/>
                <a:gd name="connsiteX33" fmla="*/ 108857 w 4215960"/>
                <a:gd name="connsiteY33" fmla="*/ 961262 h 4384865"/>
                <a:gd name="connsiteX34" fmla="*/ 94343 w 4215960"/>
                <a:gd name="connsiteY34" fmla="*/ 975777 h 4384865"/>
                <a:gd name="connsiteX35" fmla="*/ 43543 w 4215960"/>
                <a:gd name="connsiteY35" fmla="*/ 1055605 h 4384865"/>
                <a:gd name="connsiteX36" fmla="*/ 14514 w 4215960"/>
                <a:gd name="connsiteY36" fmla="*/ 1135434 h 4384865"/>
                <a:gd name="connsiteX37" fmla="*/ 0 w 4215960"/>
                <a:gd name="connsiteY37" fmla="*/ 1193491 h 4384865"/>
                <a:gd name="connsiteX38" fmla="*/ 7257 w 4215960"/>
                <a:gd name="connsiteY38" fmla="*/ 2165948 h 4384865"/>
                <a:gd name="connsiteX39" fmla="*/ 29028 w 4215960"/>
                <a:gd name="connsiteY39" fmla="*/ 2267548 h 4384865"/>
                <a:gd name="connsiteX40" fmla="*/ 43543 w 4215960"/>
                <a:gd name="connsiteY40" fmla="*/ 2303834 h 4384865"/>
                <a:gd name="connsiteX41" fmla="*/ 58057 w 4215960"/>
                <a:gd name="connsiteY41" fmla="*/ 2369148 h 4384865"/>
                <a:gd name="connsiteX42" fmla="*/ 79828 w 4215960"/>
                <a:gd name="connsiteY42" fmla="*/ 2419948 h 4384865"/>
                <a:gd name="connsiteX43" fmla="*/ 116114 w 4215960"/>
                <a:gd name="connsiteY43" fmla="*/ 2536062 h 4384865"/>
                <a:gd name="connsiteX44" fmla="*/ 137885 w 4215960"/>
                <a:gd name="connsiteY44" fmla="*/ 2601377 h 4384865"/>
                <a:gd name="connsiteX45" fmla="*/ 145143 w 4215960"/>
                <a:gd name="connsiteY45" fmla="*/ 2623148 h 4384865"/>
                <a:gd name="connsiteX46" fmla="*/ 166914 w 4215960"/>
                <a:gd name="connsiteY46" fmla="*/ 2666691 h 4384865"/>
                <a:gd name="connsiteX47" fmla="*/ 188685 w 4215960"/>
                <a:gd name="connsiteY47" fmla="*/ 2717491 h 4384865"/>
                <a:gd name="connsiteX48" fmla="*/ 195943 w 4215960"/>
                <a:gd name="connsiteY48" fmla="*/ 2746520 h 4384865"/>
                <a:gd name="connsiteX49" fmla="*/ 232228 w 4215960"/>
                <a:gd name="connsiteY49" fmla="*/ 2797320 h 4384865"/>
                <a:gd name="connsiteX50" fmla="*/ 254000 w 4215960"/>
                <a:gd name="connsiteY50" fmla="*/ 2855377 h 4384865"/>
                <a:gd name="connsiteX51" fmla="*/ 275771 w 4215960"/>
                <a:gd name="connsiteY51" fmla="*/ 2877148 h 4384865"/>
                <a:gd name="connsiteX52" fmla="*/ 312057 w 4215960"/>
                <a:gd name="connsiteY52" fmla="*/ 2949720 h 4384865"/>
                <a:gd name="connsiteX53" fmla="*/ 348343 w 4215960"/>
                <a:gd name="connsiteY53" fmla="*/ 3000520 h 4384865"/>
                <a:gd name="connsiteX54" fmla="*/ 355600 w 4215960"/>
                <a:gd name="connsiteY54" fmla="*/ 3022291 h 4384865"/>
                <a:gd name="connsiteX55" fmla="*/ 406400 w 4215960"/>
                <a:gd name="connsiteY55" fmla="*/ 3087605 h 4384865"/>
                <a:gd name="connsiteX56" fmla="*/ 435428 w 4215960"/>
                <a:gd name="connsiteY56" fmla="*/ 3152920 h 4384865"/>
                <a:gd name="connsiteX57" fmla="*/ 457200 w 4215960"/>
                <a:gd name="connsiteY57" fmla="*/ 3181948 h 4384865"/>
                <a:gd name="connsiteX58" fmla="*/ 471714 w 4215960"/>
                <a:gd name="connsiteY58" fmla="*/ 3240005 h 4384865"/>
                <a:gd name="connsiteX59" fmla="*/ 478971 w 4215960"/>
                <a:gd name="connsiteY59" fmla="*/ 3261777 h 4384865"/>
                <a:gd name="connsiteX60" fmla="*/ 486228 w 4215960"/>
                <a:gd name="connsiteY60" fmla="*/ 3290805 h 4384865"/>
                <a:gd name="connsiteX61" fmla="*/ 493485 w 4215960"/>
                <a:gd name="connsiteY61" fmla="*/ 3356120 h 4384865"/>
                <a:gd name="connsiteX62" fmla="*/ 515257 w 4215960"/>
                <a:gd name="connsiteY62" fmla="*/ 3414177 h 4384865"/>
                <a:gd name="connsiteX63" fmla="*/ 544285 w 4215960"/>
                <a:gd name="connsiteY63" fmla="*/ 3457720 h 4384865"/>
                <a:gd name="connsiteX64" fmla="*/ 573314 w 4215960"/>
                <a:gd name="connsiteY64" fmla="*/ 3508520 h 4384865"/>
                <a:gd name="connsiteX65" fmla="*/ 602343 w 4215960"/>
                <a:gd name="connsiteY65" fmla="*/ 3530291 h 4384865"/>
                <a:gd name="connsiteX66" fmla="*/ 645885 w 4215960"/>
                <a:gd name="connsiteY66" fmla="*/ 3573834 h 4384865"/>
                <a:gd name="connsiteX67" fmla="*/ 674914 w 4215960"/>
                <a:gd name="connsiteY67" fmla="*/ 3595605 h 4384865"/>
                <a:gd name="connsiteX68" fmla="*/ 711200 w 4215960"/>
                <a:gd name="connsiteY68" fmla="*/ 3639148 h 4384865"/>
                <a:gd name="connsiteX69" fmla="*/ 740228 w 4215960"/>
                <a:gd name="connsiteY69" fmla="*/ 3660920 h 4384865"/>
                <a:gd name="connsiteX70" fmla="*/ 812800 w 4215960"/>
                <a:gd name="connsiteY70" fmla="*/ 3726234 h 4384865"/>
                <a:gd name="connsiteX71" fmla="*/ 849085 w 4215960"/>
                <a:gd name="connsiteY71" fmla="*/ 3769777 h 4384865"/>
                <a:gd name="connsiteX72" fmla="*/ 870857 w 4215960"/>
                <a:gd name="connsiteY72" fmla="*/ 3784291 h 4384865"/>
                <a:gd name="connsiteX73" fmla="*/ 907143 w 4215960"/>
                <a:gd name="connsiteY73" fmla="*/ 3827834 h 4384865"/>
                <a:gd name="connsiteX74" fmla="*/ 936171 w 4215960"/>
                <a:gd name="connsiteY74" fmla="*/ 3849605 h 4384865"/>
                <a:gd name="connsiteX75" fmla="*/ 1030514 w 4215960"/>
                <a:gd name="connsiteY75" fmla="*/ 3893148 h 4384865"/>
                <a:gd name="connsiteX76" fmla="*/ 1480457 w 4215960"/>
                <a:gd name="connsiteY76" fmla="*/ 3878634 h 4384865"/>
                <a:gd name="connsiteX77" fmla="*/ 1531257 w 4215960"/>
                <a:gd name="connsiteY77" fmla="*/ 3864120 h 4384865"/>
                <a:gd name="connsiteX78" fmla="*/ 1618343 w 4215960"/>
                <a:gd name="connsiteY78" fmla="*/ 3856862 h 4384865"/>
                <a:gd name="connsiteX79" fmla="*/ 1698171 w 4215960"/>
                <a:gd name="connsiteY79" fmla="*/ 3842348 h 4384865"/>
                <a:gd name="connsiteX80" fmla="*/ 1756228 w 4215960"/>
                <a:gd name="connsiteY80" fmla="*/ 3835091 h 4384865"/>
                <a:gd name="connsiteX81" fmla="*/ 1785257 w 4215960"/>
                <a:gd name="connsiteY81" fmla="*/ 3820577 h 4384865"/>
                <a:gd name="connsiteX82" fmla="*/ 1850571 w 4215960"/>
                <a:gd name="connsiteY82" fmla="*/ 3798805 h 4384865"/>
                <a:gd name="connsiteX83" fmla="*/ 1886857 w 4215960"/>
                <a:gd name="connsiteY83" fmla="*/ 3784291 h 4384865"/>
                <a:gd name="connsiteX84" fmla="*/ 1988457 w 4215960"/>
                <a:gd name="connsiteY84" fmla="*/ 3769777 h 4384865"/>
                <a:gd name="connsiteX85" fmla="*/ 2017485 w 4215960"/>
                <a:gd name="connsiteY85" fmla="*/ 3762520 h 4384865"/>
                <a:gd name="connsiteX86" fmla="*/ 2637971 w 4215960"/>
                <a:gd name="connsiteY86" fmla="*/ 4109274 h 4384865"/>
                <a:gd name="connsiteX87" fmla="*/ 2724375 w 4215960"/>
                <a:gd name="connsiteY87" fmla="*/ 4295464 h 4384865"/>
                <a:gd name="connsiteX88" fmla="*/ 2784700 w 4215960"/>
                <a:gd name="connsiteY88" fmla="*/ 4354202 h 4384865"/>
                <a:gd name="connsiteX89" fmla="*/ 2795812 w 4215960"/>
                <a:gd name="connsiteY89" fmla="*/ 4324039 h 4384865"/>
                <a:gd name="connsiteX90" fmla="*/ 2841850 w 4215960"/>
                <a:gd name="connsiteY90" fmla="*/ 4297051 h 4384865"/>
                <a:gd name="connsiteX91" fmla="*/ 2892650 w 4215960"/>
                <a:gd name="connsiteY91" fmla="*/ 4370077 h 4384865"/>
                <a:gd name="connsiteX92" fmla="*/ 2941863 w 4215960"/>
                <a:gd name="connsiteY92" fmla="*/ 4373252 h 4384865"/>
                <a:gd name="connsiteX93" fmla="*/ 2897412 w 4215960"/>
                <a:gd name="connsiteY93" fmla="*/ 4279590 h 4384865"/>
                <a:gd name="connsiteX94" fmla="*/ 2854550 w 4215960"/>
                <a:gd name="connsiteY94" fmla="*/ 4211327 h 4384865"/>
                <a:gd name="connsiteX95" fmla="*/ 2897413 w 4215960"/>
                <a:gd name="connsiteY95" fmla="*/ 4195451 h 4384865"/>
                <a:gd name="connsiteX96" fmla="*/ 2878362 w 4215960"/>
                <a:gd name="connsiteY96" fmla="*/ 4154177 h 4384865"/>
                <a:gd name="connsiteX97" fmla="*/ 2930750 w 4215960"/>
                <a:gd name="connsiteY97" fmla="*/ 4163702 h 4384865"/>
                <a:gd name="connsiteX98" fmla="*/ 2910113 w 4215960"/>
                <a:gd name="connsiteY98" fmla="*/ 4130364 h 4384865"/>
                <a:gd name="connsiteX99" fmla="*/ 2931432 w 4215960"/>
                <a:gd name="connsiteY99" fmla="*/ 4113810 h 4384865"/>
                <a:gd name="connsiteX100" fmla="*/ 3052535 w 4215960"/>
                <a:gd name="connsiteY100" fmla="*/ 4199083 h 4384865"/>
                <a:gd name="connsiteX101" fmla="*/ 3087912 w 4215960"/>
                <a:gd name="connsiteY101" fmla="*/ 4185926 h 4384865"/>
                <a:gd name="connsiteX102" fmla="*/ 3140299 w 4215960"/>
                <a:gd name="connsiteY102" fmla="*/ 4251015 h 4384865"/>
                <a:gd name="connsiteX103" fmla="*/ 3160937 w 4215960"/>
                <a:gd name="connsiteY103" fmla="*/ 4309752 h 4384865"/>
                <a:gd name="connsiteX104" fmla="*/ 3268887 w 4215960"/>
                <a:gd name="connsiteY104" fmla="*/ 4328801 h 4384865"/>
                <a:gd name="connsiteX105" fmla="*/ 3208563 w 4215960"/>
                <a:gd name="connsiteY105" fmla="*/ 4262126 h 4384865"/>
                <a:gd name="connsiteX106" fmla="*/ 3205387 w 4215960"/>
                <a:gd name="connsiteY106" fmla="*/ 4193864 h 4384865"/>
                <a:gd name="connsiteX107" fmla="*/ 3259362 w 4215960"/>
                <a:gd name="connsiteY107" fmla="*/ 4249427 h 4384865"/>
                <a:gd name="connsiteX108" fmla="*/ 3308575 w 4215960"/>
                <a:gd name="connsiteY108" fmla="*/ 4254189 h 4384865"/>
                <a:gd name="connsiteX109" fmla="*/ 3302225 w 4215960"/>
                <a:gd name="connsiteY109" fmla="*/ 4204977 h 4384865"/>
                <a:gd name="connsiteX110" fmla="*/ 3362550 w 4215960"/>
                <a:gd name="connsiteY110" fmla="*/ 4209739 h 4384865"/>
                <a:gd name="connsiteX111" fmla="*/ 3424462 w 4215960"/>
                <a:gd name="connsiteY111" fmla="*/ 4252601 h 4384865"/>
                <a:gd name="connsiteX112" fmla="*/ 3456212 w 4215960"/>
                <a:gd name="connsiteY112" fmla="*/ 4239902 h 4384865"/>
                <a:gd name="connsiteX113" fmla="*/ 3449863 w 4215960"/>
                <a:gd name="connsiteY113" fmla="*/ 4204977 h 4384865"/>
                <a:gd name="connsiteX114" fmla="*/ 3491138 w 4215960"/>
                <a:gd name="connsiteY114" fmla="*/ 4181165 h 4384865"/>
                <a:gd name="connsiteX115" fmla="*/ 3575275 w 4215960"/>
                <a:gd name="connsiteY115" fmla="*/ 4238315 h 4384865"/>
                <a:gd name="connsiteX116" fmla="*/ 3592738 w 4215960"/>
                <a:gd name="connsiteY116" fmla="*/ 4136717 h 4384865"/>
                <a:gd name="connsiteX117" fmla="*/ 3567338 w 4215960"/>
                <a:gd name="connsiteY117" fmla="*/ 4114491 h 4384865"/>
                <a:gd name="connsiteX118" fmla="*/ 3494312 w 4215960"/>
                <a:gd name="connsiteY118" fmla="*/ 4071628 h 4384865"/>
                <a:gd name="connsiteX119" fmla="*/ 3516537 w 4215960"/>
                <a:gd name="connsiteY119" fmla="*/ 4046229 h 4384865"/>
                <a:gd name="connsiteX120" fmla="*/ 3537175 w 4215960"/>
                <a:gd name="connsiteY120" fmla="*/ 4024003 h 4384865"/>
                <a:gd name="connsiteX121" fmla="*/ 3591150 w 4215960"/>
                <a:gd name="connsiteY121" fmla="*/ 4055754 h 4384865"/>
                <a:gd name="connsiteX122" fmla="*/ 3597500 w 4215960"/>
                <a:gd name="connsiteY122" fmla="*/ 4011304 h 4384865"/>
                <a:gd name="connsiteX123" fmla="*/ 3541937 w 4215960"/>
                <a:gd name="connsiteY123" fmla="*/ 3987491 h 4384865"/>
                <a:gd name="connsiteX124" fmla="*/ 3540350 w 4215960"/>
                <a:gd name="connsiteY124" fmla="*/ 3977967 h 4384865"/>
                <a:gd name="connsiteX125" fmla="*/ 3527649 w 4215960"/>
                <a:gd name="connsiteY125" fmla="*/ 3939868 h 4384865"/>
                <a:gd name="connsiteX126" fmla="*/ 3533999 w 4215960"/>
                <a:gd name="connsiteY126" fmla="*/ 3892242 h 4384865"/>
                <a:gd name="connsiteX127" fmla="*/ 3545112 w 4215960"/>
                <a:gd name="connsiteY127" fmla="*/ 3836679 h 4384865"/>
                <a:gd name="connsiteX128" fmla="*/ 3507012 w 4215960"/>
                <a:gd name="connsiteY128" fmla="*/ 3806517 h 4384865"/>
                <a:gd name="connsiteX129" fmla="*/ 3540349 w 4215960"/>
                <a:gd name="connsiteY129" fmla="*/ 3796992 h 4384865"/>
                <a:gd name="connsiteX130" fmla="*/ 3518124 w 4215960"/>
                <a:gd name="connsiteY130" fmla="*/ 3760479 h 4384865"/>
                <a:gd name="connsiteX131" fmla="*/ 3556225 w 4215960"/>
                <a:gd name="connsiteY131" fmla="*/ 3755718 h 4384865"/>
                <a:gd name="connsiteX132" fmla="*/ 3562574 w 4215960"/>
                <a:gd name="connsiteY132" fmla="*/ 3722379 h 4384865"/>
                <a:gd name="connsiteX133" fmla="*/ 3624488 w 4215960"/>
                <a:gd name="connsiteY133" fmla="*/ 3731906 h 4384865"/>
                <a:gd name="connsiteX134" fmla="*/ 3657601 w 4215960"/>
                <a:gd name="connsiteY134" fmla="*/ 3747098 h 4384865"/>
                <a:gd name="connsiteX135" fmla="*/ 3623808 w 4215960"/>
                <a:gd name="connsiteY135" fmla="*/ 3788146 h 4384865"/>
                <a:gd name="connsiteX136" fmla="*/ 3662816 w 4215960"/>
                <a:gd name="connsiteY136" fmla="*/ 3895642 h 4384865"/>
                <a:gd name="connsiteX137" fmla="*/ 3715203 w 4215960"/>
                <a:gd name="connsiteY137" fmla="*/ 3926940 h 4384865"/>
                <a:gd name="connsiteX138" fmla="*/ 3767137 w 4215960"/>
                <a:gd name="connsiteY138" fmla="*/ 3884758 h 4384865"/>
                <a:gd name="connsiteX139" fmla="*/ 3852862 w 4215960"/>
                <a:gd name="connsiteY139" fmla="*/ 3836225 h 4384865"/>
                <a:gd name="connsiteX140" fmla="*/ 3835626 w 4215960"/>
                <a:gd name="connsiteY140" fmla="*/ 3747324 h 4384865"/>
                <a:gd name="connsiteX141" fmla="*/ 3912960 w 4215960"/>
                <a:gd name="connsiteY141" fmla="*/ 3614655 h 4384865"/>
                <a:gd name="connsiteX142" fmla="*/ 4205514 w 4215960"/>
                <a:gd name="connsiteY142" fmla="*/ 3281507 h 4384865"/>
                <a:gd name="connsiteX143" fmla="*/ 4124097 w 4215960"/>
                <a:gd name="connsiteY143" fmla="*/ 3272435 h 4384865"/>
                <a:gd name="connsiteX144" fmla="*/ 4128634 w 4215960"/>
                <a:gd name="connsiteY144" fmla="*/ 3180587 h 4384865"/>
                <a:gd name="connsiteX145" fmla="*/ 4079647 w 4215960"/>
                <a:gd name="connsiteY145" fmla="*/ 3155415 h 4384865"/>
                <a:gd name="connsiteX146" fmla="*/ 3995510 w 4215960"/>
                <a:gd name="connsiteY146" fmla="*/ 3186937 h 4384865"/>
                <a:gd name="connsiteX147" fmla="*/ 3958771 w 4215960"/>
                <a:gd name="connsiteY147" fmla="*/ 3150652 h 4384865"/>
                <a:gd name="connsiteX148" fmla="*/ 4003448 w 4215960"/>
                <a:gd name="connsiteY148" fmla="*/ 3127747 h 4384865"/>
                <a:gd name="connsiteX149" fmla="*/ 3874181 w 4215960"/>
                <a:gd name="connsiteY149" fmla="*/ 2914568 h 4384865"/>
                <a:gd name="connsiteX150" fmla="*/ 3889147 w 4215960"/>
                <a:gd name="connsiteY150" fmla="*/ 2884405 h 4384865"/>
                <a:gd name="connsiteX151" fmla="*/ 3865562 w 4215960"/>
                <a:gd name="connsiteY151" fmla="*/ 2768745 h 4384865"/>
                <a:gd name="connsiteX152" fmla="*/ 3706813 w 4215960"/>
                <a:gd name="connsiteY152" fmla="*/ 2757859 h 4384865"/>
                <a:gd name="connsiteX153" fmla="*/ 3673475 w 4215960"/>
                <a:gd name="connsiteY153" fmla="*/ 2806617 h 4384865"/>
                <a:gd name="connsiteX154" fmla="*/ 3584575 w 4215960"/>
                <a:gd name="connsiteY154" fmla="*/ 2821133 h 4384865"/>
                <a:gd name="connsiteX155" fmla="*/ 3590925 w 4215960"/>
                <a:gd name="connsiteY155" fmla="*/ 2799134 h 4384865"/>
                <a:gd name="connsiteX156" fmla="*/ 3537403 w 4215960"/>
                <a:gd name="connsiteY156" fmla="*/ 2783033 h 4384865"/>
                <a:gd name="connsiteX157" fmla="*/ 3512684 w 4215960"/>
                <a:gd name="connsiteY157" fmla="*/ 2617932 h 4384865"/>
                <a:gd name="connsiteX158" fmla="*/ 3232377 w 4215960"/>
                <a:gd name="connsiteY158" fmla="*/ 2551257 h 4384865"/>
                <a:gd name="connsiteX159" fmla="*/ 3096078 w 4215960"/>
                <a:gd name="connsiteY159" fmla="*/ 2594573 h 4384865"/>
                <a:gd name="connsiteX160" fmla="*/ 2964089 w 4215960"/>
                <a:gd name="connsiteY160" fmla="*/ 2587089 h 4384865"/>
                <a:gd name="connsiteX161" fmla="*/ 2831646 w 4215960"/>
                <a:gd name="connsiteY161" fmla="*/ 2476191 h 4384865"/>
                <a:gd name="connsiteX162" fmla="*/ 2618468 w 4215960"/>
                <a:gd name="connsiteY162" fmla="*/ 2172978 h 4384865"/>
                <a:gd name="connsiteX163" fmla="*/ 2220006 w 4215960"/>
                <a:gd name="connsiteY163" fmla="*/ 2033505 h 4384865"/>
                <a:gd name="connsiteX164" fmla="*/ 1983468 w 4215960"/>
                <a:gd name="connsiteY164" fmla="*/ 1720541 h 4384865"/>
                <a:gd name="connsiteX165" fmla="*/ 2017259 w 4215960"/>
                <a:gd name="connsiteY165" fmla="*/ 1695595 h 4384865"/>
                <a:gd name="connsiteX166" fmla="*/ 2076903 w 4215960"/>
                <a:gd name="connsiteY166" fmla="*/ 1778598 h 4384865"/>
                <a:gd name="connsiteX167" fmla="*/ 2097087 w 4215960"/>
                <a:gd name="connsiteY167" fmla="*/ 1761135 h 4384865"/>
                <a:gd name="connsiteX168" fmla="*/ 2140177 w 4215960"/>
                <a:gd name="connsiteY168" fmla="*/ 1791979 h 4384865"/>
                <a:gd name="connsiteX169" fmla="*/ 2228850 w 4215960"/>
                <a:gd name="connsiteY169" fmla="*/ 1738230 h 4384865"/>
                <a:gd name="connsiteX170" fmla="*/ 2244952 w 4215960"/>
                <a:gd name="connsiteY170" fmla="*/ 1717820 h 4384865"/>
                <a:gd name="connsiteX171" fmla="*/ 2303235 w 4215960"/>
                <a:gd name="connsiteY171" fmla="*/ 1718046 h 4384865"/>
                <a:gd name="connsiteX172" fmla="*/ 2319338 w 4215960"/>
                <a:gd name="connsiteY172" fmla="*/ 1684936 h 4384865"/>
                <a:gd name="connsiteX173" fmla="*/ 2300514 w 4215960"/>
                <a:gd name="connsiteY173" fmla="*/ 1659309 h 4384865"/>
                <a:gd name="connsiteX174" fmla="*/ 2233386 w 4215960"/>
                <a:gd name="connsiteY174" fmla="*/ 1679266 h 4384865"/>
                <a:gd name="connsiteX175" fmla="*/ 2211614 w 4215960"/>
                <a:gd name="connsiteY175" fmla="*/ 1625745 h 4384865"/>
                <a:gd name="connsiteX176" fmla="*/ 2232932 w 4215960"/>
                <a:gd name="connsiteY176" fmla="*/ 1596035 h 4384865"/>
                <a:gd name="connsiteX177" fmla="*/ 2176462 w 4215960"/>
                <a:gd name="connsiteY177" fmla="*/ 1492621 h 4384865"/>
                <a:gd name="connsiteX178" fmla="*/ 2127931 w 4215960"/>
                <a:gd name="connsiteY178" fmla="*/ 1531402 h 4384865"/>
                <a:gd name="connsiteX179" fmla="*/ 2038576 w 4215960"/>
                <a:gd name="connsiteY179" fmla="*/ 1476746 h 4384865"/>
                <a:gd name="connsiteX180" fmla="*/ 2090510 w 4215960"/>
                <a:gd name="connsiteY180" fmla="*/ 1384217 h 4384865"/>
                <a:gd name="connsiteX181" fmla="*/ 2047648 w 4215960"/>
                <a:gd name="connsiteY181" fmla="*/ 1263114 h 4384865"/>
                <a:gd name="connsiteX182" fmla="*/ 2062389 w 4215960"/>
                <a:gd name="connsiteY182" fmla="*/ 1139062 h 4384865"/>
                <a:gd name="connsiteX183" fmla="*/ 2157639 w 4215960"/>
                <a:gd name="connsiteY183" fmla="*/ 1065357 h 4384865"/>
                <a:gd name="connsiteX184" fmla="*/ 2262868 w 4215960"/>
                <a:gd name="connsiteY184" fmla="*/ 1042905 h 4384865"/>
                <a:gd name="connsiteX185" fmla="*/ 2199821 w 4215960"/>
                <a:gd name="connsiteY185" fmla="*/ 953098 h 4384865"/>
                <a:gd name="connsiteX186" fmla="*/ 2182585 w 4215960"/>
                <a:gd name="connsiteY186" fmla="*/ 997775 h 4384865"/>
                <a:gd name="connsiteX187" fmla="*/ 2139270 w 4215960"/>
                <a:gd name="connsiteY187" fmla="*/ 950604 h 4384865"/>
                <a:gd name="connsiteX188" fmla="*/ 2160588 w 4215960"/>
                <a:gd name="connsiteY188" fmla="*/ 865332 h 4384865"/>
                <a:gd name="connsiteX189" fmla="*/ 2233612 w 4215960"/>
                <a:gd name="connsiteY189" fmla="*/ 768041 h 4384865"/>
                <a:gd name="connsiteX190" fmla="*/ 2216603 w 4215960"/>
                <a:gd name="connsiteY190" fmla="*/ 661452 h 4384865"/>
                <a:gd name="connsiteX191" fmla="*/ 2045381 w 4215960"/>
                <a:gd name="connsiteY191" fmla="*/ 671203 h 4384865"/>
                <a:gd name="connsiteX192" fmla="*/ 2026103 w 4215960"/>
                <a:gd name="connsiteY192" fmla="*/ 713840 h 4384865"/>
                <a:gd name="connsiteX193" fmla="*/ 1993900 w 4215960"/>
                <a:gd name="connsiteY193" fmla="*/ 646257 h 4384865"/>
                <a:gd name="connsiteX194" fmla="*/ 1964190 w 4215960"/>
                <a:gd name="connsiteY194" fmla="*/ 686625 h 4384865"/>
                <a:gd name="connsiteX195" fmla="*/ 1778681 w 4215960"/>
                <a:gd name="connsiteY195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67012 w 4215960"/>
                <a:gd name="connsiteY25" fmla="*/ 350533 h 4384865"/>
                <a:gd name="connsiteX26" fmla="*/ 1022575 w 4215960"/>
                <a:gd name="connsiteY26" fmla="*/ 455308 h 4384865"/>
                <a:gd name="connsiteX27" fmla="*/ 868587 w 4215960"/>
                <a:gd name="connsiteY27" fmla="*/ 607703 h 4384865"/>
                <a:gd name="connsiteX28" fmla="*/ 362857 w 4215960"/>
                <a:gd name="connsiteY28" fmla="*/ 808862 h 4384865"/>
                <a:gd name="connsiteX29" fmla="*/ 312057 w 4215960"/>
                <a:gd name="connsiteY29" fmla="*/ 823377 h 4384865"/>
                <a:gd name="connsiteX30" fmla="*/ 239485 w 4215960"/>
                <a:gd name="connsiteY30" fmla="*/ 874177 h 4384865"/>
                <a:gd name="connsiteX31" fmla="*/ 210457 w 4215960"/>
                <a:gd name="connsiteY31" fmla="*/ 881434 h 4384865"/>
                <a:gd name="connsiteX32" fmla="*/ 159657 w 4215960"/>
                <a:gd name="connsiteY32" fmla="*/ 910462 h 4384865"/>
                <a:gd name="connsiteX33" fmla="*/ 130628 w 4215960"/>
                <a:gd name="connsiteY33" fmla="*/ 939491 h 4384865"/>
                <a:gd name="connsiteX34" fmla="*/ 108857 w 4215960"/>
                <a:gd name="connsiteY34" fmla="*/ 961262 h 4384865"/>
                <a:gd name="connsiteX35" fmla="*/ 94343 w 4215960"/>
                <a:gd name="connsiteY35" fmla="*/ 975777 h 4384865"/>
                <a:gd name="connsiteX36" fmla="*/ 43543 w 4215960"/>
                <a:gd name="connsiteY36" fmla="*/ 1055605 h 4384865"/>
                <a:gd name="connsiteX37" fmla="*/ 14514 w 4215960"/>
                <a:gd name="connsiteY37" fmla="*/ 1135434 h 4384865"/>
                <a:gd name="connsiteX38" fmla="*/ 0 w 4215960"/>
                <a:gd name="connsiteY38" fmla="*/ 1193491 h 4384865"/>
                <a:gd name="connsiteX39" fmla="*/ 7257 w 4215960"/>
                <a:gd name="connsiteY39" fmla="*/ 2165948 h 4384865"/>
                <a:gd name="connsiteX40" fmla="*/ 29028 w 4215960"/>
                <a:gd name="connsiteY40" fmla="*/ 2267548 h 4384865"/>
                <a:gd name="connsiteX41" fmla="*/ 43543 w 4215960"/>
                <a:gd name="connsiteY41" fmla="*/ 2303834 h 4384865"/>
                <a:gd name="connsiteX42" fmla="*/ 58057 w 4215960"/>
                <a:gd name="connsiteY42" fmla="*/ 2369148 h 4384865"/>
                <a:gd name="connsiteX43" fmla="*/ 79828 w 4215960"/>
                <a:gd name="connsiteY43" fmla="*/ 2419948 h 4384865"/>
                <a:gd name="connsiteX44" fmla="*/ 116114 w 4215960"/>
                <a:gd name="connsiteY44" fmla="*/ 2536062 h 4384865"/>
                <a:gd name="connsiteX45" fmla="*/ 137885 w 4215960"/>
                <a:gd name="connsiteY45" fmla="*/ 2601377 h 4384865"/>
                <a:gd name="connsiteX46" fmla="*/ 145143 w 4215960"/>
                <a:gd name="connsiteY46" fmla="*/ 2623148 h 4384865"/>
                <a:gd name="connsiteX47" fmla="*/ 166914 w 4215960"/>
                <a:gd name="connsiteY47" fmla="*/ 2666691 h 4384865"/>
                <a:gd name="connsiteX48" fmla="*/ 188685 w 4215960"/>
                <a:gd name="connsiteY48" fmla="*/ 2717491 h 4384865"/>
                <a:gd name="connsiteX49" fmla="*/ 195943 w 4215960"/>
                <a:gd name="connsiteY49" fmla="*/ 2746520 h 4384865"/>
                <a:gd name="connsiteX50" fmla="*/ 232228 w 4215960"/>
                <a:gd name="connsiteY50" fmla="*/ 2797320 h 4384865"/>
                <a:gd name="connsiteX51" fmla="*/ 254000 w 4215960"/>
                <a:gd name="connsiteY51" fmla="*/ 2855377 h 4384865"/>
                <a:gd name="connsiteX52" fmla="*/ 275771 w 4215960"/>
                <a:gd name="connsiteY52" fmla="*/ 2877148 h 4384865"/>
                <a:gd name="connsiteX53" fmla="*/ 312057 w 4215960"/>
                <a:gd name="connsiteY53" fmla="*/ 2949720 h 4384865"/>
                <a:gd name="connsiteX54" fmla="*/ 348343 w 4215960"/>
                <a:gd name="connsiteY54" fmla="*/ 3000520 h 4384865"/>
                <a:gd name="connsiteX55" fmla="*/ 355600 w 4215960"/>
                <a:gd name="connsiteY55" fmla="*/ 3022291 h 4384865"/>
                <a:gd name="connsiteX56" fmla="*/ 406400 w 4215960"/>
                <a:gd name="connsiteY56" fmla="*/ 3087605 h 4384865"/>
                <a:gd name="connsiteX57" fmla="*/ 435428 w 4215960"/>
                <a:gd name="connsiteY57" fmla="*/ 3152920 h 4384865"/>
                <a:gd name="connsiteX58" fmla="*/ 457200 w 4215960"/>
                <a:gd name="connsiteY58" fmla="*/ 3181948 h 4384865"/>
                <a:gd name="connsiteX59" fmla="*/ 471714 w 4215960"/>
                <a:gd name="connsiteY59" fmla="*/ 3240005 h 4384865"/>
                <a:gd name="connsiteX60" fmla="*/ 478971 w 4215960"/>
                <a:gd name="connsiteY60" fmla="*/ 3261777 h 4384865"/>
                <a:gd name="connsiteX61" fmla="*/ 486228 w 4215960"/>
                <a:gd name="connsiteY61" fmla="*/ 3290805 h 4384865"/>
                <a:gd name="connsiteX62" fmla="*/ 493485 w 4215960"/>
                <a:gd name="connsiteY62" fmla="*/ 3356120 h 4384865"/>
                <a:gd name="connsiteX63" fmla="*/ 515257 w 4215960"/>
                <a:gd name="connsiteY63" fmla="*/ 3414177 h 4384865"/>
                <a:gd name="connsiteX64" fmla="*/ 544285 w 4215960"/>
                <a:gd name="connsiteY64" fmla="*/ 3457720 h 4384865"/>
                <a:gd name="connsiteX65" fmla="*/ 573314 w 4215960"/>
                <a:gd name="connsiteY65" fmla="*/ 3508520 h 4384865"/>
                <a:gd name="connsiteX66" fmla="*/ 602343 w 4215960"/>
                <a:gd name="connsiteY66" fmla="*/ 3530291 h 4384865"/>
                <a:gd name="connsiteX67" fmla="*/ 645885 w 4215960"/>
                <a:gd name="connsiteY67" fmla="*/ 3573834 h 4384865"/>
                <a:gd name="connsiteX68" fmla="*/ 674914 w 4215960"/>
                <a:gd name="connsiteY68" fmla="*/ 3595605 h 4384865"/>
                <a:gd name="connsiteX69" fmla="*/ 711200 w 4215960"/>
                <a:gd name="connsiteY69" fmla="*/ 3639148 h 4384865"/>
                <a:gd name="connsiteX70" fmla="*/ 740228 w 4215960"/>
                <a:gd name="connsiteY70" fmla="*/ 3660920 h 4384865"/>
                <a:gd name="connsiteX71" fmla="*/ 812800 w 4215960"/>
                <a:gd name="connsiteY71" fmla="*/ 3726234 h 4384865"/>
                <a:gd name="connsiteX72" fmla="*/ 849085 w 4215960"/>
                <a:gd name="connsiteY72" fmla="*/ 3769777 h 4384865"/>
                <a:gd name="connsiteX73" fmla="*/ 870857 w 4215960"/>
                <a:gd name="connsiteY73" fmla="*/ 3784291 h 4384865"/>
                <a:gd name="connsiteX74" fmla="*/ 907143 w 4215960"/>
                <a:gd name="connsiteY74" fmla="*/ 3827834 h 4384865"/>
                <a:gd name="connsiteX75" fmla="*/ 936171 w 4215960"/>
                <a:gd name="connsiteY75" fmla="*/ 3849605 h 4384865"/>
                <a:gd name="connsiteX76" fmla="*/ 1030514 w 4215960"/>
                <a:gd name="connsiteY76" fmla="*/ 3893148 h 4384865"/>
                <a:gd name="connsiteX77" fmla="*/ 1480457 w 4215960"/>
                <a:gd name="connsiteY77" fmla="*/ 3878634 h 4384865"/>
                <a:gd name="connsiteX78" fmla="*/ 1531257 w 4215960"/>
                <a:gd name="connsiteY78" fmla="*/ 3864120 h 4384865"/>
                <a:gd name="connsiteX79" fmla="*/ 1618343 w 4215960"/>
                <a:gd name="connsiteY79" fmla="*/ 3856862 h 4384865"/>
                <a:gd name="connsiteX80" fmla="*/ 1698171 w 4215960"/>
                <a:gd name="connsiteY80" fmla="*/ 3842348 h 4384865"/>
                <a:gd name="connsiteX81" fmla="*/ 1756228 w 4215960"/>
                <a:gd name="connsiteY81" fmla="*/ 3835091 h 4384865"/>
                <a:gd name="connsiteX82" fmla="*/ 1785257 w 4215960"/>
                <a:gd name="connsiteY82" fmla="*/ 3820577 h 4384865"/>
                <a:gd name="connsiteX83" fmla="*/ 1850571 w 4215960"/>
                <a:gd name="connsiteY83" fmla="*/ 3798805 h 4384865"/>
                <a:gd name="connsiteX84" fmla="*/ 1886857 w 4215960"/>
                <a:gd name="connsiteY84" fmla="*/ 3784291 h 4384865"/>
                <a:gd name="connsiteX85" fmla="*/ 1988457 w 4215960"/>
                <a:gd name="connsiteY85" fmla="*/ 3769777 h 4384865"/>
                <a:gd name="connsiteX86" fmla="*/ 2017485 w 4215960"/>
                <a:gd name="connsiteY86" fmla="*/ 3762520 h 4384865"/>
                <a:gd name="connsiteX87" fmla="*/ 2637971 w 4215960"/>
                <a:gd name="connsiteY87" fmla="*/ 4109274 h 4384865"/>
                <a:gd name="connsiteX88" fmla="*/ 2724375 w 4215960"/>
                <a:gd name="connsiteY88" fmla="*/ 4295464 h 4384865"/>
                <a:gd name="connsiteX89" fmla="*/ 2784700 w 4215960"/>
                <a:gd name="connsiteY89" fmla="*/ 4354202 h 4384865"/>
                <a:gd name="connsiteX90" fmla="*/ 2795812 w 4215960"/>
                <a:gd name="connsiteY90" fmla="*/ 4324039 h 4384865"/>
                <a:gd name="connsiteX91" fmla="*/ 2841850 w 4215960"/>
                <a:gd name="connsiteY91" fmla="*/ 4297051 h 4384865"/>
                <a:gd name="connsiteX92" fmla="*/ 2892650 w 4215960"/>
                <a:gd name="connsiteY92" fmla="*/ 4370077 h 4384865"/>
                <a:gd name="connsiteX93" fmla="*/ 2941863 w 4215960"/>
                <a:gd name="connsiteY93" fmla="*/ 4373252 h 4384865"/>
                <a:gd name="connsiteX94" fmla="*/ 2897412 w 4215960"/>
                <a:gd name="connsiteY94" fmla="*/ 4279590 h 4384865"/>
                <a:gd name="connsiteX95" fmla="*/ 2854550 w 4215960"/>
                <a:gd name="connsiteY95" fmla="*/ 4211327 h 4384865"/>
                <a:gd name="connsiteX96" fmla="*/ 2897413 w 4215960"/>
                <a:gd name="connsiteY96" fmla="*/ 4195451 h 4384865"/>
                <a:gd name="connsiteX97" fmla="*/ 2878362 w 4215960"/>
                <a:gd name="connsiteY97" fmla="*/ 4154177 h 4384865"/>
                <a:gd name="connsiteX98" fmla="*/ 2930750 w 4215960"/>
                <a:gd name="connsiteY98" fmla="*/ 4163702 h 4384865"/>
                <a:gd name="connsiteX99" fmla="*/ 2910113 w 4215960"/>
                <a:gd name="connsiteY99" fmla="*/ 4130364 h 4384865"/>
                <a:gd name="connsiteX100" fmla="*/ 2931432 w 4215960"/>
                <a:gd name="connsiteY100" fmla="*/ 4113810 h 4384865"/>
                <a:gd name="connsiteX101" fmla="*/ 3052535 w 4215960"/>
                <a:gd name="connsiteY101" fmla="*/ 4199083 h 4384865"/>
                <a:gd name="connsiteX102" fmla="*/ 3087912 w 4215960"/>
                <a:gd name="connsiteY102" fmla="*/ 4185926 h 4384865"/>
                <a:gd name="connsiteX103" fmla="*/ 3140299 w 4215960"/>
                <a:gd name="connsiteY103" fmla="*/ 4251015 h 4384865"/>
                <a:gd name="connsiteX104" fmla="*/ 3160937 w 4215960"/>
                <a:gd name="connsiteY104" fmla="*/ 4309752 h 4384865"/>
                <a:gd name="connsiteX105" fmla="*/ 3268887 w 4215960"/>
                <a:gd name="connsiteY105" fmla="*/ 4328801 h 4384865"/>
                <a:gd name="connsiteX106" fmla="*/ 3208563 w 4215960"/>
                <a:gd name="connsiteY106" fmla="*/ 4262126 h 4384865"/>
                <a:gd name="connsiteX107" fmla="*/ 3205387 w 4215960"/>
                <a:gd name="connsiteY107" fmla="*/ 4193864 h 4384865"/>
                <a:gd name="connsiteX108" fmla="*/ 3259362 w 4215960"/>
                <a:gd name="connsiteY108" fmla="*/ 4249427 h 4384865"/>
                <a:gd name="connsiteX109" fmla="*/ 3308575 w 4215960"/>
                <a:gd name="connsiteY109" fmla="*/ 4254189 h 4384865"/>
                <a:gd name="connsiteX110" fmla="*/ 3302225 w 4215960"/>
                <a:gd name="connsiteY110" fmla="*/ 4204977 h 4384865"/>
                <a:gd name="connsiteX111" fmla="*/ 3362550 w 4215960"/>
                <a:gd name="connsiteY111" fmla="*/ 4209739 h 4384865"/>
                <a:gd name="connsiteX112" fmla="*/ 3424462 w 4215960"/>
                <a:gd name="connsiteY112" fmla="*/ 4252601 h 4384865"/>
                <a:gd name="connsiteX113" fmla="*/ 3456212 w 4215960"/>
                <a:gd name="connsiteY113" fmla="*/ 4239902 h 4384865"/>
                <a:gd name="connsiteX114" fmla="*/ 3449863 w 4215960"/>
                <a:gd name="connsiteY114" fmla="*/ 4204977 h 4384865"/>
                <a:gd name="connsiteX115" fmla="*/ 3491138 w 4215960"/>
                <a:gd name="connsiteY115" fmla="*/ 4181165 h 4384865"/>
                <a:gd name="connsiteX116" fmla="*/ 3575275 w 4215960"/>
                <a:gd name="connsiteY116" fmla="*/ 4238315 h 4384865"/>
                <a:gd name="connsiteX117" fmla="*/ 3592738 w 4215960"/>
                <a:gd name="connsiteY117" fmla="*/ 4136717 h 4384865"/>
                <a:gd name="connsiteX118" fmla="*/ 3567338 w 4215960"/>
                <a:gd name="connsiteY118" fmla="*/ 4114491 h 4384865"/>
                <a:gd name="connsiteX119" fmla="*/ 3494312 w 4215960"/>
                <a:gd name="connsiteY119" fmla="*/ 4071628 h 4384865"/>
                <a:gd name="connsiteX120" fmla="*/ 3516537 w 4215960"/>
                <a:gd name="connsiteY120" fmla="*/ 4046229 h 4384865"/>
                <a:gd name="connsiteX121" fmla="*/ 3537175 w 4215960"/>
                <a:gd name="connsiteY121" fmla="*/ 4024003 h 4384865"/>
                <a:gd name="connsiteX122" fmla="*/ 3591150 w 4215960"/>
                <a:gd name="connsiteY122" fmla="*/ 4055754 h 4384865"/>
                <a:gd name="connsiteX123" fmla="*/ 3597500 w 4215960"/>
                <a:gd name="connsiteY123" fmla="*/ 4011304 h 4384865"/>
                <a:gd name="connsiteX124" fmla="*/ 3541937 w 4215960"/>
                <a:gd name="connsiteY124" fmla="*/ 3987491 h 4384865"/>
                <a:gd name="connsiteX125" fmla="*/ 3540350 w 4215960"/>
                <a:gd name="connsiteY125" fmla="*/ 3977967 h 4384865"/>
                <a:gd name="connsiteX126" fmla="*/ 3527649 w 4215960"/>
                <a:gd name="connsiteY126" fmla="*/ 3939868 h 4384865"/>
                <a:gd name="connsiteX127" fmla="*/ 3533999 w 4215960"/>
                <a:gd name="connsiteY127" fmla="*/ 3892242 h 4384865"/>
                <a:gd name="connsiteX128" fmla="*/ 3545112 w 4215960"/>
                <a:gd name="connsiteY128" fmla="*/ 3836679 h 4384865"/>
                <a:gd name="connsiteX129" fmla="*/ 3507012 w 4215960"/>
                <a:gd name="connsiteY129" fmla="*/ 3806517 h 4384865"/>
                <a:gd name="connsiteX130" fmla="*/ 3540349 w 4215960"/>
                <a:gd name="connsiteY130" fmla="*/ 3796992 h 4384865"/>
                <a:gd name="connsiteX131" fmla="*/ 3518124 w 4215960"/>
                <a:gd name="connsiteY131" fmla="*/ 3760479 h 4384865"/>
                <a:gd name="connsiteX132" fmla="*/ 3556225 w 4215960"/>
                <a:gd name="connsiteY132" fmla="*/ 3755718 h 4384865"/>
                <a:gd name="connsiteX133" fmla="*/ 3562574 w 4215960"/>
                <a:gd name="connsiteY133" fmla="*/ 3722379 h 4384865"/>
                <a:gd name="connsiteX134" fmla="*/ 3624488 w 4215960"/>
                <a:gd name="connsiteY134" fmla="*/ 3731906 h 4384865"/>
                <a:gd name="connsiteX135" fmla="*/ 3657601 w 4215960"/>
                <a:gd name="connsiteY135" fmla="*/ 3747098 h 4384865"/>
                <a:gd name="connsiteX136" fmla="*/ 3623808 w 4215960"/>
                <a:gd name="connsiteY136" fmla="*/ 3788146 h 4384865"/>
                <a:gd name="connsiteX137" fmla="*/ 3662816 w 4215960"/>
                <a:gd name="connsiteY137" fmla="*/ 3895642 h 4384865"/>
                <a:gd name="connsiteX138" fmla="*/ 3715203 w 4215960"/>
                <a:gd name="connsiteY138" fmla="*/ 3926940 h 4384865"/>
                <a:gd name="connsiteX139" fmla="*/ 3767137 w 4215960"/>
                <a:gd name="connsiteY139" fmla="*/ 3884758 h 4384865"/>
                <a:gd name="connsiteX140" fmla="*/ 3852862 w 4215960"/>
                <a:gd name="connsiteY140" fmla="*/ 3836225 h 4384865"/>
                <a:gd name="connsiteX141" fmla="*/ 3835626 w 4215960"/>
                <a:gd name="connsiteY141" fmla="*/ 3747324 h 4384865"/>
                <a:gd name="connsiteX142" fmla="*/ 3912960 w 4215960"/>
                <a:gd name="connsiteY142" fmla="*/ 3614655 h 4384865"/>
                <a:gd name="connsiteX143" fmla="*/ 4205514 w 4215960"/>
                <a:gd name="connsiteY143" fmla="*/ 3281507 h 4384865"/>
                <a:gd name="connsiteX144" fmla="*/ 4124097 w 4215960"/>
                <a:gd name="connsiteY144" fmla="*/ 3272435 h 4384865"/>
                <a:gd name="connsiteX145" fmla="*/ 4128634 w 4215960"/>
                <a:gd name="connsiteY145" fmla="*/ 3180587 h 4384865"/>
                <a:gd name="connsiteX146" fmla="*/ 4079647 w 4215960"/>
                <a:gd name="connsiteY146" fmla="*/ 3155415 h 4384865"/>
                <a:gd name="connsiteX147" fmla="*/ 3995510 w 4215960"/>
                <a:gd name="connsiteY147" fmla="*/ 3186937 h 4384865"/>
                <a:gd name="connsiteX148" fmla="*/ 3958771 w 4215960"/>
                <a:gd name="connsiteY148" fmla="*/ 3150652 h 4384865"/>
                <a:gd name="connsiteX149" fmla="*/ 4003448 w 4215960"/>
                <a:gd name="connsiteY149" fmla="*/ 3127747 h 4384865"/>
                <a:gd name="connsiteX150" fmla="*/ 3874181 w 4215960"/>
                <a:gd name="connsiteY150" fmla="*/ 2914568 h 4384865"/>
                <a:gd name="connsiteX151" fmla="*/ 3889147 w 4215960"/>
                <a:gd name="connsiteY151" fmla="*/ 2884405 h 4384865"/>
                <a:gd name="connsiteX152" fmla="*/ 3865562 w 4215960"/>
                <a:gd name="connsiteY152" fmla="*/ 2768745 h 4384865"/>
                <a:gd name="connsiteX153" fmla="*/ 3706813 w 4215960"/>
                <a:gd name="connsiteY153" fmla="*/ 2757859 h 4384865"/>
                <a:gd name="connsiteX154" fmla="*/ 3673475 w 4215960"/>
                <a:gd name="connsiteY154" fmla="*/ 2806617 h 4384865"/>
                <a:gd name="connsiteX155" fmla="*/ 3584575 w 4215960"/>
                <a:gd name="connsiteY155" fmla="*/ 2821133 h 4384865"/>
                <a:gd name="connsiteX156" fmla="*/ 3590925 w 4215960"/>
                <a:gd name="connsiteY156" fmla="*/ 2799134 h 4384865"/>
                <a:gd name="connsiteX157" fmla="*/ 3537403 w 4215960"/>
                <a:gd name="connsiteY157" fmla="*/ 2783033 h 4384865"/>
                <a:gd name="connsiteX158" fmla="*/ 3512684 w 4215960"/>
                <a:gd name="connsiteY158" fmla="*/ 2617932 h 4384865"/>
                <a:gd name="connsiteX159" fmla="*/ 3232377 w 4215960"/>
                <a:gd name="connsiteY159" fmla="*/ 2551257 h 4384865"/>
                <a:gd name="connsiteX160" fmla="*/ 3096078 w 4215960"/>
                <a:gd name="connsiteY160" fmla="*/ 2594573 h 4384865"/>
                <a:gd name="connsiteX161" fmla="*/ 2964089 w 4215960"/>
                <a:gd name="connsiteY161" fmla="*/ 2587089 h 4384865"/>
                <a:gd name="connsiteX162" fmla="*/ 2831646 w 4215960"/>
                <a:gd name="connsiteY162" fmla="*/ 2476191 h 4384865"/>
                <a:gd name="connsiteX163" fmla="*/ 2618468 w 4215960"/>
                <a:gd name="connsiteY163" fmla="*/ 2172978 h 4384865"/>
                <a:gd name="connsiteX164" fmla="*/ 2220006 w 4215960"/>
                <a:gd name="connsiteY164" fmla="*/ 2033505 h 4384865"/>
                <a:gd name="connsiteX165" fmla="*/ 1983468 w 4215960"/>
                <a:gd name="connsiteY165" fmla="*/ 1720541 h 4384865"/>
                <a:gd name="connsiteX166" fmla="*/ 2017259 w 4215960"/>
                <a:gd name="connsiteY166" fmla="*/ 1695595 h 4384865"/>
                <a:gd name="connsiteX167" fmla="*/ 2076903 w 4215960"/>
                <a:gd name="connsiteY167" fmla="*/ 1778598 h 4384865"/>
                <a:gd name="connsiteX168" fmla="*/ 2097087 w 4215960"/>
                <a:gd name="connsiteY168" fmla="*/ 1761135 h 4384865"/>
                <a:gd name="connsiteX169" fmla="*/ 2140177 w 4215960"/>
                <a:gd name="connsiteY169" fmla="*/ 1791979 h 4384865"/>
                <a:gd name="connsiteX170" fmla="*/ 2228850 w 4215960"/>
                <a:gd name="connsiteY170" fmla="*/ 1738230 h 4384865"/>
                <a:gd name="connsiteX171" fmla="*/ 2244952 w 4215960"/>
                <a:gd name="connsiteY171" fmla="*/ 1717820 h 4384865"/>
                <a:gd name="connsiteX172" fmla="*/ 2303235 w 4215960"/>
                <a:gd name="connsiteY172" fmla="*/ 1718046 h 4384865"/>
                <a:gd name="connsiteX173" fmla="*/ 2319338 w 4215960"/>
                <a:gd name="connsiteY173" fmla="*/ 1684936 h 4384865"/>
                <a:gd name="connsiteX174" fmla="*/ 2300514 w 4215960"/>
                <a:gd name="connsiteY174" fmla="*/ 1659309 h 4384865"/>
                <a:gd name="connsiteX175" fmla="*/ 2233386 w 4215960"/>
                <a:gd name="connsiteY175" fmla="*/ 1679266 h 4384865"/>
                <a:gd name="connsiteX176" fmla="*/ 2211614 w 4215960"/>
                <a:gd name="connsiteY176" fmla="*/ 1625745 h 4384865"/>
                <a:gd name="connsiteX177" fmla="*/ 2232932 w 4215960"/>
                <a:gd name="connsiteY177" fmla="*/ 1596035 h 4384865"/>
                <a:gd name="connsiteX178" fmla="*/ 2176462 w 4215960"/>
                <a:gd name="connsiteY178" fmla="*/ 1492621 h 4384865"/>
                <a:gd name="connsiteX179" fmla="*/ 2127931 w 4215960"/>
                <a:gd name="connsiteY179" fmla="*/ 1531402 h 4384865"/>
                <a:gd name="connsiteX180" fmla="*/ 2038576 w 4215960"/>
                <a:gd name="connsiteY180" fmla="*/ 1476746 h 4384865"/>
                <a:gd name="connsiteX181" fmla="*/ 2090510 w 4215960"/>
                <a:gd name="connsiteY181" fmla="*/ 1384217 h 4384865"/>
                <a:gd name="connsiteX182" fmla="*/ 2047648 w 4215960"/>
                <a:gd name="connsiteY182" fmla="*/ 1263114 h 4384865"/>
                <a:gd name="connsiteX183" fmla="*/ 2062389 w 4215960"/>
                <a:gd name="connsiteY183" fmla="*/ 1139062 h 4384865"/>
                <a:gd name="connsiteX184" fmla="*/ 2157639 w 4215960"/>
                <a:gd name="connsiteY184" fmla="*/ 1065357 h 4384865"/>
                <a:gd name="connsiteX185" fmla="*/ 2262868 w 4215960"/>
                <a:gd name="connsiteY185" fmla="*/ 1042905 h 4384865"/>
                <a:gd name="connsiteX186" fmla="*/ 2199821 w 4215960"/>
                <a:gd name="connsiteY186" fmla="*/ 953098 h 4384865"/>
                <a:gd name="connsiteX187" fmla="*/ 2182585 w 4215960"/>
                <a:gd name="connsiteY187" fmla="*/ 997775 h 4384865"/>
                <a:gd name="connsiteX188" fmla="*/ 2139270 w 4215960"/>
                <a:gd name="connsiteY188" fmla="*/ 950604 h 4384865"/>
                <a:gd name="connsiteX189" fmla="*/ 2160588 w 4215960"/>
                <a:gd name="connsiteY189" fmla="*/ 865332 h 4384865"/>
                <a:gd name="connsiteX190" fmla="*/ 2233612 w 4215960"/>
                <a:gd name="connsiteY190" fmla="*/ 768041 h 4384865"/>
                <a:gd name="connsiteX191" fmla="*/ 2216603 w 4215960"/>
                <a:gd name="connsiteY191" fmla="*/ 661452 h 4384865"/>
                <a:gd name="connsiteX192" fmla="*/ 2045381 w 4215960"/>
                <a:gd name="connsiteY192" fmla="*/ 671203 h 4384865"/>
                <a:gd name="connsiteX193" fmla="*/ 2026103 w 4215960"/>
                <a:gd name="connsiteY193" fmla="*/ 713840 h 4384865"/>
                <a:gd name="connsiteX194" fmla="*/ 1993900 w 4215960"/>
                <a:gd name="connsiteY194" fmla="*/ 646257 h 4384865"/>
                <a:gd name="connsiteX195" fmla="*/ 1964190 w 4215960"/>
                <a:gd name="connsiteY195" fmla="*/ 686625 h 4384865"/>
                <a:gd name="connsiteX196" fmla="*/ 1778681 w 4215960"/>
                <a:gd name="connsiteY196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67012 w 4215960"/>
                <a:gd name="connsiteY25" fmla="*/ 350533 h 4384865"/>
                <a:gd name="connsiteX26" fmla="*/ 936850 w 4215960"/>
                <a:gd name="connsiteY26" fmla="*/ 494996 h 4384865"/>
                <a:gd name="connsiteX27" fmla="*/ 868587 w 4215960"/>
                <a:gd name="connsiteY27" fmla="*/ 607703 h 4384865"/>
                <a:gd name="connsiteX28" fmla="*/ 362857 w 4215960"/>
                <a:gd name="connsiteY28" fmla="*/ 808862 h 4384865"/>
                <a:gd name="connsiteX29" fmla="*/ 312057 w 4215960"/>
                <a:gd name="connsiteY29" fmla="*/ 823377 h 4384865"/>
                <a:gd name="connsiteX30" fmla="*/ 239485 w 4215960"/>
                <a:gd name="connsiteY30" fmla="*/ 874177 h 4384865"/>
                <a:gd name="connsiteX31" fmla="*/ 210457 w 4215960"/>
                <a:gd name="connsiteY31" fmla="*/ 881434 h 4384865"/>
                <a:gd name="connsiteX32" fmla="*/ 159657 w 4215960"/>
                <a:gd name="connsiteY32" fmla="*/ 910462 h 4384865"/>
                <a:gd name="connsiteX33" fmla="*/ 130628 w 4215960"/>
                <a:gd name="connsiteY33" fmla="*/ 939491 h 4384865"/>
                <a:gd name="connsiteX34" fmla="*/ 108857 w 4215960"/>
                <a:gd name="connsiteY34" fmla="*/ 961262 h 4384865"/>
                <a:gd name="connsiteX35" fmla="*/ 94343 w 4215960"/>
                <a:gd name="connsiteY35" fmla="*/ 975777 h 4384865"/>
                <a:gd name="connsiteX36" fmla="*/ 43543 w 4215960"/>
                <a:gd name="connsiteY36" fmla="*/ 1055605 h 4384865"/>
                <a:gd name="connsiteX37" fmla="*/ 14514 w 4215960"/>
                <a:gd name="connsiteY37" fmla="*/ 1135434 h 4384865"/>
                <a:gd name="connsiteX38" fmla="*/ 0 w 4215960"/>
                <a:gd name="connsiteY38" fmla="*/ 1193491 h 4384865"/>
                <a:gd name="connsiteX39" fmla="*/ 7257 w 4215960"/>
                <a:gd name="connsiteY39" fmla="*/ 2165948 h 4384865"/>
                <a:gd name="connsiteX40" fmla="*/ 29028 w 4215960"/>
                <a:gd name="connsiteY40" fmla="*/ 2267548 h 4384865"/>
                <a:gd name="connsiteX41" fmla="*/ 43543 w 4215960"/>
                <a:gd name="connsiteY41" fmla="*/ 2303834 h 4384865"/>
                <a:gd name="connsiteX42" fmla="*/ 58057 w 4215960"/>
                <a:gd name="connsiteY42" fmla="*/ 2369148 h 4384865"/>
                <a:gd name="connsiteX43" fmla="*/ 79828 w 4215960"/>
                <a:gd name="connsiteY43" fmla="*/ 2419948 h 4384865"/>
                <a:gd name="connsiteX44" fmla="*/ 116114 w 4215960"/>
                <a:gd name="connsiteY44" fmla="*/ 2536062 h 4384865"/>
                <a:gd name="connsiteX45" fmla="*/ 137885 w 4215960"/>
                <a:gd name="connsiteY45" fmla="*/ 2601377 h 4384865"/>
                <a:gd name="connsiteX46" fmla="*/ 145143 w 4215960"/>
                <a:gd name="connsiteY46" fmla="*/ 2623148 h 4384865"/>
                <a:gd name="connsiteX47" fmla="*/ 166914 w 4215960"/>
                <a:gd name="connsiteY47" fmla="*/ 2666691 h 4384865"/>
                <a:gd name="connsiteX48" fmla="*/ 188685 w 4215960"/>
                <a:gd name="connsiteY48" fmla="*/ 2717491 h 4384865"/>
                <a:gd name="connsiteX49" fmla="*/ 195943 w 4215960"/>
                <a:gd name="connsiteY49" fmla="*/ 2746520 h 4384865"/>
                <a:gd name="connsiteX50" fmla="*/ 232228 w 4215960"/>
                <a:gd name="connsiteY50" fmla="*/ 2797320 h 4384865"/>
                <a:gd name="connsiteX51" fmla="*/ 254000 w 4215960"/>
                <a:gd name="connsiteY51" fmla="*/ 2855377 h 4384865"/>
                <a:gd name="connsiteX52" fmla="*/ 275771 w 4215960"/>
                <a:gd name="connsiteY52" fmla="*/ 2877148 h 4384865"/>
                <a:gd name="connsiteX53" fmla="*/ 312057 w 4215960"/>
                <a:gd name="connsiteY53" fmla="*/ 2949720 h 4384865"/>
                <a:gd name="connsiteX54" fmla="*/ 348343 w 4215960"/>
                <a:gd name="connsiteY54" fmla="*/ 3000520 h 4384865"/>
                <a:gd name="connsiteX55" fmla="*/ 355600 w 4215960"/>
                <a:gd name="connsiteY55" fmla="*/ 3022291 h 4384865"/>
                <a:gd name="connsiteX56" fmla="*/ 406400 w 4215960"/>
                <a:gd name="connsiteY56" fmla="*/ 3087605 h 4384865"/>
                <a:gd name="connsiteX57" fmla="*/ 435428 w 4215960"/>
                <a:gd name="connsiteY57" fmla="*/ 3152920 h 4384865"/>
                <a:gd name="connsiteX58" fmla="*/ 457200 w 4215960"/>
                <a:gd name="connsiteY58" fmla="*/ 3181948 h 4384865"/>
                <a:gd name="connsiteX59" fmla="*/ 471714 w 4215960"/>
                <a:gd name="connsiteY59" fmla="*/ 3240005 h 4384865"/>
                <a:gd name="connsiteX60" fmla="*/ 478971 w 4215960"/>
                <a:gd name="connsiteY60" fmla="*/ 3261777 h 4384865"/>
                <a:gd name="connsiteX61" fmla="*/ 486228 w 4215960"/>
                <a:gd name="connsiteY61" fmla="*/ 3290805 h 4384865"/>
                <a:gd name="connsiteX62" fmla="*/ 493485 w 4215960"/>
                <a:gd name="connsiteY62" fmla="*/ 3356120 h 4384865"/>
                <a:gd name="connsiteX63" fmla="*/ 515257 w 4215960"/>
                <a:gd name="connsiteY63" fmla="*/ 3414177 h 4384865"/>
                <a:gd name="connsiteX64" fmla="*/ 544285 w 4215960"/>
                <a:gd name="connsiteY64" fmla="*/ 3457720 h 4384865"/>
                <a:gd name="connsiteX65" fmla="*/ 573314 w 4215960"/>
                <a:gd name="connsiteY65" fmla="*/ 3508520 h 4384865"/>
                <a:gd name="connsiteX66" fmla="*/ 602343 w 4215960"/>
                <a:gd name="connsiteY66" fmla="*/ 3530291 h 4384865"/>
                <a:gd name="connsiteX67" fmla="*/ 645885 w 4215960"/>
                <a:gd name="connsiteY67" fmla="*/ 3573834 h 4384865"/>
                <a:gd name="connsiteX68" fmla="*/ 674914 w 4215960"/>
                <a:gd name="connsiteY68" fmla="*/ 3595605 h 4384865"/>
                <a:gd name="connsiteX69" fmla="*/ 711200 w 4215960"/>
                <a:gd name="connsiteY69" fmla="*/ 3639148 h 4384865"/>
                <a:gd name="connsiteX70" fmla="*/ 740228 w 4215960"/>
                <a:gd name="connsiteY70" fmla="*/ 3660920 h 4384865"/>
                <a:gd name="connsiteX71" fmla="*/ 812800 w 4215960"/>
                <a:gd name="connsiteY71" fmla="*/ 3726234 h 4384865"/>
                <a:gd name="connsiteX72" fmla="*/ 849085 w 4215960"/>
                <a:gd name="connsiteY72" fmla="*/ 3769777 h 4384865"/>
                <a:gd name="connsiteX73" fmla="*/ 870857 w 4215960"/>
                <a:gd name="connsiteY73" fmla="*/ 3784291 h 4384865"/>
                <a:gd name="connsiteX74" fmla="*/ 907143 w 4215960"/>
                <a:gd name="connsiteY74" fmla="*/ 3827834 h 4384865"/>
                <a:gd name="connsiteX75" fmla="*/ 936171 w 4215960"/>
                <a:gd name="connsiteY75" fmla="*/ 3849605 h 4384865"/>
                <a:gd name="connsiteX76" fmla="*/ 1030514 w 4215960"/>
                <a:gd name="connsiteY76" fmla="*/ 3893148 h 4384865"/>
                <a:gd name="connsiteX77" fmla="*/ 1480457 w 4215960"/>
                <a:gd name="connsiteY77" fmla="*/ 3878634 h 4384865"/>
                <a:gd name="connsiteX78" fmla="*/ 1531257 w 4215960"/>
                <a:gd name="connsiteY78" fmla="*/ 3864120 h 4384865"/>
                <a:gd name="connsiteX79" fmla="*/ 1618343 w 4215960"/>
                <a:gd name="connsiteY79" fmla="*/ 3856862 h 4384865"/>
                <a:gd name="connsiteX80" fmla="*/ 1698171 w 4215960"/>
                <a:gd name="connsiteY80" fmla="*/ 3842348 h 4384865"/>
                <a:gd name="connsiteX81" fmla="*/ 1756228 w 4215960"/>
                <a:gd name="connsiteY81" fmla="*/ 3835091 h 4384865"/>
                <a:gd name="connsiteX82" fmla="*/ 1785257 w 4215960"/>
                <a:gd name="connsiteY82" fmla="*/ 3820577 h 4384865"/>
                <a:gd name="connsiteX83" fmla="*/ 1850571 w 4215960"/>
                <a:gd name="connsiteY83" fmla="*/ 3798805 h 4384865"/>
                <a:gd name="connsiteX84" fmla="*/ 1886857 w 4215960"/>
                <a:gd name="connsiteY84" fmla="*/ 3784291 h 4384865"/>
                <a:gd name="connsiteX85" fmla="*/ 1988457 w 4215960"/>
                <a:gd name="connsiteY85" fmla="*/ 3769777 h 4384865"/>
                <a:gd name="connsiteX86" fmla="*/ 2017485 w 4215960"/>
                <a:gd name="connsiteY86" fmla="*/ 3762520 h 4384865"/>
                <a:gd name="connsiteX87" fmla="*/ 2637971 w 4215960"/>
                <a:gd name="connsiteY87" fmla="*/ 4109274 h 4384865"/>
                <a:gd name="connsiteX88" fmla="*/ 2724375 w 4215960"/>
                <a:gd name="connsiteY88" fmla="*/ 4295464 h 4384865"/>
                <a:gd name="connsiteX89" fmla="*/ 2784700 w 4215960"/>
                <a:gd name="connsiteY89" fmla="*/ 4354202 h 4384865"/>
                <a:gd name="connsiteX90" fmla="*/ 2795812 w 4215960"/>
                <a:gd name="connsiteY90" fmla="*/ 4324039 h 4384865"/>
                <a:gd name="connsiteX91" fmla="*/ 2841850 w 4215960"/>
                <a:gd name="connsiteY91" fmla="*/ 4297051 h 4384865"/>
                <a:gd name="connsiteX92" fmla="*/ 2892650 w 4215960"/>
                <a:gd name="connsiteY92" fmla="*/ 4370077 h 4384865"/>
                <a:gd name="connsiteX93" fmla="*/ 2941863 w 4215960"/>
                <a:gd name="connsiteY93" fmla="*/ 4373252 h 4384865"/>
                <a:gd name="connsiteX94" fmla="*/ 2897412 w 4215960"/>
                <a:gd name="connsiteY94" fmla="*/ 4279590 h 4384865"/>
                <a:gd name="connsiteX95" fmla="*/ 2854550 w 4215960"/>
                <a:gd name="connsiteY95" fmla="*/ 4211327 h 4384865"/>
                <a:gd name="connsiteX96" fmla="*/ 2897413 w 4215960"/>
                <a:gd name="connsiteY96" fmla="*/ 4195451 h 4384865"/>
                <a:gd name="connsiteX97" fmla="*/ 2878362 w 4215960"/>
                <a:gd name="connsiteY97" fmla="*/ 4154177 h 4384865"/>
                <a:gd name="connsiteX98" fmla="*/ 2930750 w 4215960"/>
                <a:gd name="connsiteY98" fmla="*/ 4163702 h 4384865"/>
                <a:gd name="connsiteX99" fmla="*/ 2910113 w 4215960"/>
                <a:gd name="connsiteY99" fmla="*/ 4130364 h 4384865"/>
                <a:gd name="connsiteX100" fmla="*/ 2931432 w 4215960"/>
                <a:gd name="connsiteY100" fmla="*/ 4113810 h 4384865"/>
                <a:gd name="connsiteX101" fmla="*/ 3052535 w 4215960"/>
                <a:gd name="connsiteY101" fmla="*/ 4199083 h 4384865"/>
                <a:gd name="connsiteX102" fmla="*/ 3087912 w 4215960"/>
                <a:gd name="connsiteY102" fmla="*/ 4185926 h 4384865"/>
                <a:gd name="connsiteX103" fmla="*/ 3140299 w 4215960"/>
                <a:gd name="connsiteY103" fmla="*/ 4251015 h 4384865"/>
                <a:gd name="connsiteX104" fmla="*/ 3160937 w 4215960"/>
                <a:gd name="connsiteY104" fmla="*/ 4309752 h 4384865"/>
                <a:gd name="connsiteX105" fmla="*/ 3268887 w 4215960"/>
                <a:gd name="connsiteY105" fmla="*/ 4328801 h 4384865"/>
                <a:gd name="connsiteX106" fmla="*/ 3208563 w 4215960"/>
                <a:gd name="connsiteY106" fmla="*/ 4262126 h 4384865"/>
                <a:gd name="connsiteX107" fmla="*/ 3205387 w 4215960"/>
                <a:gd name="connsiteY107" fmla="*/ 4193864 h 4384865"/>
                <a:gd name="connsiteX108" fmla="*/ 3259362 w 4215960"/>
                <a:gd name="connsiteY108" fmla="*/ 4249427 h 4384865"/>
                <a:gd name="connsiteX109" fmla="*/ 3308575 w 4215960"/>
                <a:gd name="connsiteY109" fmla="*/ 4254189 h 4384865"/>
                <a:gd name="connsiteX110" fmla="*/ 3302225 w 4215960"/>
                <a:gd name="connsiteY110" fmla="*/ 4204977 h 4384865"/>
                <a:gd name="connsiteX111" fmla="*/ 3362550 w 4215960"/>
                <a:gd name="connsiteY111" fmla="*/ 4209739 h 4384865"/>
                <a:gd name="connsiteX112" fmla="*/ 3424462 w 4215960"/>
                <a:gd name="connsiteY112" fmla="*/ 4252601 h 4384865"/>
                <a:gd name="connsiteX113" fmla="*/ 3456212 w 4215960"/>
                <a:gd name="connsiteY113" fmla="*/ 4239902 h 4384865"/>
                <a:gd name="connsiteX114" fmla="*/ 3449863 w 4215960"/>
                <a:gd name="connsiteY114" fmla="*/ 4204977 h 4384865"/>
                <a:gd name="connsiteX115" fmla="*/ 3491138 w 4215960"/>
                <a:gd name="connsiteY115" fmla="*/ 4181165 h 4384865"/>
                <a:gd name="connsiteX116" fmla="*/ 3575275 w 4215960"/>
                <a:gd name="connsiteY116" fmla="*/ 4238315 h 4384865"/>
                <a:gd name="connsiteX117" fmla="*/ 3592738 w 4215960"/>
                <a:gd name="connsiteY117" fmla="*/ 4136717 h 4384865"/>
                <a:gd name="connsiteX118" fmla="*/ 3567338 w 4215960"/>
                <a:gd name="connsiteY118" fmla="*/ 4114491 h 4384865"/>
                <a:gd name="connsiteX119" fmla="*/ 3494312 w 4215960"/>
                <a:gd name="connsiteY119" fmla="*/ 4071628 h 4384865"/>
                <a:gd name="connsiteX120" fmla="*/ 3516537 w 4215960"/>
                <a:gd name="connsiteY120" fmla="*/ 4046229 h 4384865"/>
                <a:gd name="connsiteX121" fmla="*/ 3537175 w 4215960"/>
                <a:gd name="connsiteY121" fmla="*/ 4024003 h 4384865"/>
                <a:gd name="connsiteX122" fmla="*/ 3591150 w 4215960"/>
                <a:gd name="connsiteY122" fmla="*/ 4055754 h 4384865"/>
                <a:gd name="connsiteX123" fmla="*/ 3597500 w 4215960"/>
                <a:gd name="connsiteY123" fmla="*/ 4011304 h 4384865"/>
                <a:gd name="connsiteX124" fmla="*/ 3541937 w 4215960"/>
                <a:gd name="connsiteY124" fmla="*/ 3987491 h 4384865"/>
                <a:gd name="connsiteX125" fmla="*/ 3540350 w 4215960"/>
                <a:gd name="connsiteY125" fmla="*/ 3977967 h 4384865"/>
                <a:gd name="connsiteX126" fmla="*/ 3527649 w 4215960"/>
                <a:gd name="connsiteY126" fmla="*/ 3939868 h 4384865"/>
                <a:gd name="connsiteX127" fmla="*/ 3533999 w 4215960"/>
                <a:gd name="connsiteY127" fmla="*/ 3892242 h 4384865"/>
                <a:gd name="connsiteX128" fmla="*/ 3545112 w 4215960"/>
                <a:gd name="connsiteY128" fmla="*/ 3836679 h 4384865"/>
                <a:gd name="connsiteX129" fmla="*/ 3507012 w 4215960"/>
                <a:gd name="connsiteY129" fmla="*/ 3806517 h 4384865"/>
                <a:gd name="connsiteX130" fmla="*/ 3540349 w 4215960"/>
                <a:gd name="connsiteY130" fmla="*/ 3796992 h 4384865"/>
                <a:gd name="connsiteX131" fmla="*/ 3518124 w 4215960"/>
                <a:gd name="connsiteY131" fmla="*/ 3760479 h 4384865"/>
                <a:gd name="connsiteX132" fmla="*/ 3556225 w 4215960"/>
                <a:gd name="connsiteY132" fmla="*/ 3755718 h 4384865"/>
                <a:gd name="connsiteX133" fmla="*/ 3562574 w 4215960"/>
                <a:gd name="connsiteY133" fmla="*/ 3722379 h 4384865"/>
                <a:gd name="connsiteX134" fmla="*/ 3624488 w 4215960"/>
                <a:gd name="connsiteY134" fmla="*/ 3731906 h 4384865"/>
                <a:gd name="connsiteX135" fmla="*/ 3657601 w 4215960"/>
                <a:gd name="connsiteY135" fmla="*/ 3747098 h 4384865"/>
                <a:gd name="connsiteX136" fmla="*/ 3623808 w 4215960"/>
                <a:gd name="connsiteY136" fmla="*/ 3788146 h 4384865"/>
                <a:gd name="connsiteX137" fmla="*/ 3662816 w 4215960"/>
                <a:gd name="connsiteY137" fmla="*/ 3895642 h 4384865"/>
                <a:gd name="connsiteX138" fmla="*/ 3715203 w 4215960"/>
                <a:gd name="connsiteY138" fmla="*/ 3926940 h 4384865"/>
                <a:gd name="connsiteX139" fmla="*/ 3767137 w 4215960"/>
                <a:gd name="connsiteY139" fmla="*/ 3884758 h 4384865"/>
                <a:gd name="connsiteX140" fmla="*/ 3852862 w 4215960"/>
                <a:gd name="connsiteY140" fmla="*/ 3836225 h 4384865"/>
                <a:gd name="connsiteX141" fmla="*/ 3835626 w 4215960"/>
                <a:gd name="connsiteY141" fmla="*/ 3747324 h 4384865"/>
                <a:gd name="connsiteX142" fmla="*/ 3912960 w 4215960"/>
                <a:gd name="connsiteY142" fmla="*/ 3614655 h 4384865"/>
                <a:gd name="connsiteX143" fmla="*/ 4205514 w 4215960"/>
                <a:gd name="connsiteY143" fmla="*/ 3281507 h 4384865"/>
                <a:gd name="connsiteX144" fmla="*/ 4124097 w 4215960"/>
                <a:gd name="connsiteY144" fmla="*/ 3272435 h 4384865"/>
                <a:gd name="connsiteX145" fmla="*/ 4128634 w 4215960"/>
                <a:gd name="connsiteY145" fmla="*/ 3180587 h 4384865"/>
                <a:gd name="connsiteX146" fmla="*/ 4079647 w 4215960"/>
                <a:gd name="connsiteY146" fmla="*/ 3155415 h 4384865"/>
                <a:gd name="connsiteX147" fmla="*/ 3995510 w 4215960"/>
                <a:gd name="connsiteY147" fmla="*/ 3186937 h 4384865"/>
                <a:gd name="connsiteX148" fmla="*/ 3958771 w 4215960"/>
                <a:gd name="connsiteY148" fmla="*/ 3150652 h 4384865"/>
                <a:gd name="connsiteX149" fmla="*/ 4003448 w 4215960"/>
                <a:gd name="connsiteY149" fmla="*/ 3127747 h 4384865"/>
                <a:gd name="connsiteX150" fmla="*/ 3874181 w 4215960"/>
                <a:gd name="connsiteY150" fmla="*/ 2914568 h 4384865"/>
                <a:gd name="connsiteX151" fmla="*/ 3889147 w 4215960"/>
                <a:gd name="connsiteY151" fmla="*/ 2884405 h 4384865"/>
                <a:gd name="connsiteX152" fmla="*/ 3865562 w 4215960"/>
                <a:gd name="connsiteY152" fmla="*/ 2768745 h 4384865"/>
                <a:gd name="connsiteX153" fmla="*/ 3706813 w 4215960"/>
                <a:gd name="connsiteY153" fmla="*/ 2757859 h 4384865"/>
                <a:gd name="connsiteX154" fmla="*/ 3673475 w 4215960"/>
                <a:gd name="connsiteY154" fmla="*/ 2806617 h 4384865"/>
                <a:gd name="connsiteX155" fmla="*/ 3584575 w 4215960"/>
                <a:gd name="connsiteY155" fmla="*/ 2821133 h 4384865"/>
                <a:gd name="connsiteX156" fmla="*/ 3590925 w 4215960"/>
                <a:gd name="connsiteY156" fmla="*/ 2799134 h 4384865"/>
                <a:gd name="connsiteX157" fmla="*/ 3537403 w 4215960"/>
                <a:gd name="connsiteY157" fmla="*/ 2783033 h 4384865"/>
                <a:gd name="connsiteX158" fmla="*/ 3512684 w 4215960"/>
                <a:gd name="connsiteY158" fmla="*/ 2617932 h 4384865"/>
                <a:gd name="connsiteX159" fmla="*/ 3232377 w 4215960"/>
                <a:gd name="connsiteY159" fmla="*/ 2551257 h 4384865"/>
                <a:gd name="connsiteX160" fmla="*/ 3096078 w 4215960"/>
                <a:gd name="connsiteY160" fmla="*/ 2594573 h 4384865"/>
                <a:gd name="connsiteX161" fmla="*/ 2964089 w 4215960"/>
                <a:gd name="connsiteY161" fmla="*/ 2587089 h 4384865"/>
                <a:gd name="connsiteX162" fmla="*/ 2831646 w 4215960"/>
                <a:gd name="connsiteY162" fmla="*/ 2476191 h 4384865"/>
                <a:gd name="connsiteX163" fmla="*/ 2618468 w 4215960"/>
                <a:gd name="connsiteY163" fmla="*/ 2172978 h 4384865"/>
                <a:gd name="connsiteX164" fmla="*/ 2220006 w 4215960"/>
                <a:gd name="connsiteY164" fmla="*/ 2033505 h 4384865"/>
                <a:gd name="connsiteX165" fmla="*/ 1983468 w 4215960"/>
                <a:gd name="connsiteY165" fmla="*/ 1720541 h 4384865"/>
                <a:gd name="connsiteX166" fmla="*/ 2017259 w 4215960"/>
                <a:gd name="connsiteY166" fmla="*/ 1695595 h 4384865"/>
                <a:gd name="connsiteX167" fmla="*/ 2076903 w 4215960"/>
                <a:gd name="connsiteY167" fmla="*/ 1778598 h 4384865"/>
                <a:gd name="connsiteX168" fmla="*/ 2097087 w 4215960"/>
                <a:gd name="connsiteY168" fmla="*/ 1761135 h 4384865"/>
                <a:gd name="connsiteX169" fmla="*/ 2140177 w 4215960"/>
                <a:gd name="connsiteY169" fmla="*/ 1791979 h 4384865"/>
                <a:gd name="connsiteX170" fmla="*/ 2228850 w 4215960"/>
                <a:gd name="connsiteY170" fmla="*/ 1738230 h 4384865"/>
                <a:gd name="connsiteX171" fmla="*/ 2244952 w 4215960"/>
                <a:gd name="connsiteY171" fmla="*/ 1717820 h 4384865"/>
                <a:gd name="connsiteX172" fmla="*/ 2303235 w 4215960"/>
                <a:gd name="connsiteY172" fmla="*/ 1718046 h 4384865"/>
                <a:gd name="connsiteX173" fmla="*/ 2319338 w 4215960"/>
                <a:gd name="connsiteY173" fmla="*/ 1684936 h 4384865"/>
                <a:gd name="connsiteX174" fmla="*/ 2300514 w 4215960"/>
                <a:gd name="connsiteY174" fmla="*/ 1659309 h 4384865"/>
                <a:gd name="connsiteX175" fmla="*/ 2233386 w 4215960"/>
                <a:gd name="connsiteY175" fmla="*/ 1679266 h 4384865"/>
                <a:gd name="connsiteX176" fmla="*/ 2211614 w 4215960"/>
                <a:gd name="connsiteY176" fmla="*/ 1625745 h 4384865"/>
                <a:gd name="connsiteX177" fmla="*/ 2232932 w 4215960"/>
                <a:gd name="connsiteY177" fmla="*/ 1596035 h 4384865"/>
                <a:gd name="connsiteX178" fmla="*/ 2176462 w 4215960"/>
                <a:gd name="connsiteY178" fmla="*/ 1492621 h 4384865"/>
                <a:gd name="connsiteX179" fmla="*/ 2127931 w 4215960"/>
                <a:gd name="connsiteY179" fmla="*/ 1531402 h 4384865"/>
                <a:gd name="connsiteX180" fmla="*/ 2038576 w 4215960"/>
                <a:gd name="connsiteY180" fmla="*/ 1476746 h 4384865"/>
                <a:gd name="connsiteX181" fmla="*/ 2090510 w 4215960"/>
                <a:gd name="connsiteY181" fmla="*/ 1384217 h 4384865"/>
                <a:gd name="connsiteX182" fmla="*/ 2047648 w 4215960"/>
                <a:gd name="connsiteY182" fmla="*/ 1263114 h 4384865"/>
                <a:gd name="connsiteX183" fmla="*/ 2062389 w 4215960"/>
                <a:gd name="connsiteY183" fmla="*/ 1139062 h 4384865"/>
                <a:gd name="connsiteX184" fmla="*/ 2157639 w 4215960"/>
                <a:gd name="connsiteY184" fmla="*/ 1065357 h 4384865"/>
                <a:gd name="connsiteX185" fmla="*/ 2262868 w 4215960"/>
                <a:gd name="connsiteY185" fmla="*/ 1042905 h 4384865"/>
                <a:gd name="connsiteX186" fmla="*/ 2199821 w 4215960"/>
                <a:gd name="connsiteY186" fmla="*/ 953098 h 4384865"/>
                <a:gd name="connsiteX187" fmla="*/ 2182585 w 4215960"/>
                <a:gd name="connsiteY187" fmla="*/ 997775 h 4384865"/>
                <a:gd name="connsiteX188" fmla="*/ 2139270 w 4215960"/>
                <a:gd name="connsiteY188" fmla="*/ 950604 h 4384865"/>
                <a:gd name="connsiteX189" fmla="*/ 2160588 w 4215960"/>
                <a:gd name="connsiteY189" fmla="*/ 865332 h 4384865"/>
                <a:gd name="connsiteX190" fmla="*/ 2233612 w 4215960"/>
                <a:gd name="connsiteY190" fmla="*/ 768041 h 4384865"/>
                <a:gd name="connsiteX191" fmla="*/ 2216603 w 4215960"/>
                <a:gd name="connsiteY191" fmla="*/ 661452 h 4384865"/>
                <a:gd name="connsiteX192" fmla="*/ 2045381 w 4215960"/>
                <a:gd name="connsiteY192" fmla="*/ 671203 h 4384865"/>
                <a:gd name="connsiteX193" fmla="*/ 2026103 w 4215960"/>
                <a:gd name="connsiteY193" fmla="*/ 713840 h 4384865"/>
                <a:gd name="connsiteX194" fmla="*/ 1993900 w 4215960"/>
                <a:gd name="connsiteY194" fmla="*/ 646257 h 4384865"/>
                <a:gd name="connsiteX195" fmla="*/ 1964190 w 4215960"/>
                <a:gd name="connsiteY195" fmla="*/ 686625 h 4384865"/>
                <a:gd name="connsiteX196" fmla="*/ 1778681 w 4215960"/>
                <a:gd name="connsiteY196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868587 w 4215960"/>
                <a:gd name="connsiteY27" fmla="*/ 607703 h 4384865"/>
                <a:gd name="connsiteX28" fmla="*/ 362857 w 4215960"/>
                <a:gd name="connsiteY28" fmla="*/ 808862 h 4384865"/>
                <a:gd name="connsiteX29" fmla="*/ 312057 w 4215960"/>
                <a:gd name="connsiteY29" fmla="*/ 823377 h 4384865"/>
                <a:gd name="connsiteX30" fmla="*/ 239485 w 4215960"/>
                <a:gd name="connsiteY30" fmla="*/ 874177 h 4384865"/>
                <a:gd name="connsiteX31" fmla="*/ 210457 w 4215960"/>
                <a:gd name="connsiteY31" fmla="*/ 881434 h 4384865"/>
                <a:gd name="connsiteX32" fmla="*/ 159657 w 4215960"/>
                <a:gd name="connsiteY32" fmla="*/ 910462 h 4384865"/>
                <a:gd name="connsiteX33" fmla="*/ 130628 w 4215960"/>
                <a:gd name="connsiteY33" fmla="*/ 939491 h 4384865"/>
                <a:gd name="connsiteX34" fmla="*/ 108857 w 4215960"/>
                <a:gd name="connsiteY34" fmla="*/ 961262 h 4384865"/>
                <a:gd name="connsiteX35" fmla="*/ 94343 w 4215960"/>
                <a:gd name="connsiteY35" fmla="*/ 975777 h 4384865"/>
                <a:gd name="connsiteX36" fmla="*/ 43543 w 4215960"/>
                <a:gd name="connsiteY36" fmla="*/ 1055605 h 4384865"/>
                <a:gd name="connsiteX37" fmla="*/ 14514 w 4215960"/>
                <a:gd name="connsiteY37" fmla="*/ 1135434 h 4384865"/>
                <a:gd name="connsiteX38" fmla="*/ 0 w 4215960"/>
                <a:gd name="connsiteY38" fmla="*/ 1193491 h 4384865"/>
                <a:gd name="connsiteX39" fmla="*/ 7257 w 4215960"/>
                <a:gd name="connsiteY39" fmla="*/ 2165948 h 4384865"/>
                <a:gd name="connsiteX40" fmla="*/ 29028 w 4215960"/>
                <a:gd name="connsiteY40" fmla="*/ 2267548 h 4384865"/>
                <a:gd name="connsiteX41" fmla="*/ 43543 w 4215960"/>
                <a:gd name="connsiteY41" fmla="*/ 2303834 h 4384865"/>
                <a:gd name="connsiteX42" fmla="*/ 58057 w 4215960"/>
                <a:gd name="connsiteY42" fmla="*/ 2369148 h 4384865"/>
                <a:gd name="connsiteX43" fmla="*/ 79828 w 4215960"/>
                <a:gd name="connsiteY43" fmla="*/ 2419948 h 4384865"/>
                <a:gd name="connsiteX44" fmla="*/ 116114 w 4215960"/>
                <a:gd name="connsiteY44" fmla="*/ 2536062 h 4384865"/>
                <a:gd name="connsiteX45" fmla="*/ 137885 w 4215960"/>
                <a:gd name="connsiteY45" fmla="*/ 2601377 h 4384865"/>
                <a:gd name="connsiteX46" fmla="*/ 145143 w 4215960"/>
                <a:gd name="connsiteY46" fmla="*/ 2623148 h 4384865"/>
                <a:gd name="connsiteX47" fmla="*/ 166914 w 4215960"/>
                <a:gd name="connsiteY47" fmla="*/ 2666691 h 4384865"/>
                <a:gd name="connsiteX48" fmla="*/ 188685 w 4215960"/>
                <a:gd name="connsiteY48" fmla="*/ 2717491 h 4384865"/>
                <a:gd name="connsiteX49" fmla="*/ 195943 w 4215960"/>
                <a:gd name="connsiteY49" fmla="*/ 2746520 h 4384865"/>
                <a:gd name="connsiteX50" fmla="*/ 232228 w 4215960"/>
                <a:gd name="connsiteY50" fmla="*/ 2797320 h 4384865"/>
                <a:gd name="connsiteX51" fmla="*/ 254000 w 4215960"/>
                <a:gd name="connsiteY51" fmla="*/ 2855377 h 4384865"/>
                <a:gd name="connsiteX52" fmla="*/ 275771 w 4215960"/>
                <a:gd name="connsiteY52" fmla="*/ 2877148 h 4384865"/>
                <a:gd name="connsiteX53" fmla="*/ 312057 w 4215960"/>
                <a:gd name="connsiteY53" fmla="*/ 2949720 h 4384865"/>
                <a:gd name="connsiteX54" fmla="*/ 348343 w 4215960"/>
                <a:gd name="connsiteY54" fmla="*/ 3000520 h 4384865"/>
                <a:gd name="connsiteX55" fmla="*/ 355600 w 4215960"/>
                <a:gd name="connsiteY55" fmla="*/ 3022291 h 4384865"/>
                <a:gd name="connsiteX56" fmla="*/ 406400 w 4215960"/>
                <a:gd name="connsiteY56" fmla="*/ 3087605 h 4384865"/>
                <a:gd name="connsiteX57" fmla="*/ 435428 w 4215960"/>
                <a:gd name="connsiteY57" fmla="*/ 3152920 h 4384865"/>
                <a:gd name="connsiteX58" fmla="*/ 457200 w 4215960"/>
                <a:gd name="connsiteY58" fmla="*/ 3181948 h 4384865"/>
                <a:gd name="connsiteX59" fmla="*/ 471714 w 4215960"/>
                <a:gd name="connsiteY59" fmla="*/ 3240005 h 4384865"/>
                <a:gd name="connsiteX60" fmla="*/ 478971 w 4215960"/>
                <a:gd name="connsiteY60" fmla="*/ 3261777 h 4384865"/>
                <a:gd name="connsiteX61" fmla="*/ 486228 w 4215960"/>
                <a:gd name="connsiteY61" fmla="*/ 3290805 h 4384865"/>
                <a:gd name="connsiteX62" fmla="*/ 493485 w 4215960"/>
                <a:gd name="connsiteY62" fmla="*/ 3356120 h 4384865"/>
                <a:gd name="connsiteX63" fmla="*/ 515257 w 4215960"/>
                <a:gd name="connsiteY63" fmla="*/ 3414177 h 4384865"/>
                <a:gd name="connsiteX64" fmla="*/ 544285 w 4215960"/>
                <a:gd name="connsiteY64" fmla="*/ 3457720 h 4384865"/>
                <a:gd name="connsiteX65" fmla="*/ 573314 w 4215960"/>
                <a:gd name="connsiteY65" fmla="*/ 3508520 h 4384865"/>
                <a:gd name="connsiteX66" fmla="*/ 602343 w 4215960"/>
                <a:gd name="connsiteY66" fmla="*/ 3530291 h 4384865"/>
                <a:gd name="connsiteX67" fmla="*/ 645885 w 4215960"/>
                <a:gd name="connsiteY67" fmla="*/ 3573834 h 4384865"/>
                <a:gd name="connsiteX68" fmla="*/ 674914 w 4215960"/>
                <a:gd name="connsiteY68" fmla="*/ 3595605 h 4384865"/>
                <a:gd name="connsiteX69" fmla="*/ 711200 w 4215960"/>
                <a:gd name="connsiteY69" fmla="*/ 3639148 h 4384865"/>
                <a:gd name="connsiteX70" fmla="*/ 740228 w 4215960"/>
                <a:gd name="connsiteY70" fmla="*/ 3660920 h 4384865"/>
                <a:gd name="connsiteX71" fmla="*/ 812800 w 4215960"/>
                <a:gd name="connsiteY71" fmla="*/ 3726234 h 4384865"/>
                <a:gd name="connsiteX72" fmla="*/ 849085 w 4215960"/>
                <a:gd name="connsiteY72" fmla="*/ 3769777 h 4384865"/>
                <a:gd name="connsiteX73" fmla="*/ 870857 w 4215960"/>
                <a:gd name="connsiteY73" fmla="*/ 3784291 h 4384865"/>
                <a:gd name="connsiteX74" fmla="*/ 907143 w 4215960"/>
                <a:gd name="connsiteY74" fmla="*/ 3827834 h 4384865"/>
                <a:gd name="connsiteX75" fmla="*/ 936171 w 4215960"/>
                <a:gd name="connsiteY75" fmla="*/ 3849605 h 4384865"/>
                <a:gd name="connsiteX76" fmla="*/ 1030514 w 4215960"/>
                <a:gd name="connsiteY76" fmla="*/ 3893148 h 4384865"/>
                <a:gd name="connsiteX77" fmla="*/ 1480457 w 4215960"/>
                <a:gd name="connsiteY77" fmla="*/ 3878634 h 4384865"/>
                <a:gd name="connsiteX78" fmla="*/ 1531257 w 4215960"/>
                <a:gd name="connsiteY78" fmla="*/ 3864120 h 4384865"/>
                <a:gd name="connsiteX79" fmla="*/ 1618343 w 4215960"/>
                <a:gd name="connsiteY79" fmla="*/ 3856862 h 4384865"/>
                <a:gd name="connsiteX80" fmla="*/ 1698171 w 4215960"/>
                <a:gd name="connsiteY80" fmla="*/ 3842348 h 4384865"/>
                <a:gd name="connsiteX81" fmla="*/ 1756228 w 4215960"/>
                <a:gd name="connsiteY81" fmla="*/ 3835091 h 4384865"/>
                <a:gd name="connsiteX82" fmla="*/ 1785257 w 4215960"/>
                <a:gd name="connsiteY82" fmla="*/ 3820577 h 4384865"/>
                <a:gd name="connsiteX83" fmla="*/ 1850571 w 4215960"/>
                <a:gd name="connsiteY83" fmla="*/ 3798805 h 4384865"/>
                <a:gd name="connsiteX84" fmla="*/ 1886857 w 4215960"/>
                <a:gd name="connsiteY84" fmla="*/ 3784291 h 4384865"/>
                <a:gd name="connsiteX85" fmla="*/ 1988457 w 4215960"/>
                <a:gd name="connsiteY85" fmla="*/ 3769777 h 4384865"/>
                <a:gd name="connsiteX86" fmla="*/ 2017485 w 4215960"/>
                <a:gd name="connsiteY86" fmla="*/ 3762520 h 4384865"/>
                <a:gd name="connsiteX87" fmla="*/ 2637971 w 4215960"/>
                <a:gd name="connsiteY87" fmla="*/ 4109274 h 4384865"/>
                <a:gd name="connsiteX88" fmla="*/ 2724375 w 4215960"/>
                <a:gd name="connsiteY88" fmla="*/ 4295464 h 4384865"/>
                <a:gd name="connsiteX89" fmla="*/ 2784700 w 4215960"/>
                <a:gd name="connsiteY89" fmla="*/ 4354202 h 4384865"/>
                <a:gd name="connsiteX90" fmla="*/ 2795812 w 4215960"/>
                <a:gd name="connsiteY90" fmla="*/ 4324039 h 4384865"/>
                <a:gd name="connsiteX91" fmla="*/ 2841850 w 4215960"/>
                <a:gd name="connsiteY91" fmla="*/ 4297051 h 4384865"/>
                <a:gd name="connsiteX92" fmla="*/ 2892650 w 4215960"/>
                <a:gd name="connsiteY92" fmla="*/ 4370077 h 4384865"/>
                <a:gd name="connsiteX93" fmla="*/ 2941863 w 4215960"/>
                <a:gd name="connsiteY93" fmla="*/ 4373252 h 4384865"/>
                <a:gd name="connsiteX94" fmla="*/ 2897412 w 4215960"/>
                <a:gd name="connsiteY94" fmla="*/ 4279590 h 4384865"/>
                <a:gd name="connsiteX95" fmla="*/ 2854550 w 4215960"/>
                <a:gd name="connsiteY95" fmla="*/ 4211327 h 4384865"/>
                <a:gd name="connsiteX96" fmla="*/ 2897413 w 4215960"/>
                <a:gd name="connsiteY96" fmla="*/ 4195451 h 4384865"/>
                <a:gd name="connsiteX97" fmla="*/ 2878362 w 4215960"/>
                <a:gd name="connsiteY97" fmla="*/ 4154177 h 4384865"/>
                <a:gd name="connsiteX98" fmla="*/ 2930750 w 4215960"/>
                <a:gd name="connsiteY98" fmla="*/ 4163702 h 4384865"/>
                <a:gd name="connsiteX99" fmla="*/ 2910113 w 4215960"/>
                <a:gd name="connsiteY99" fmla="*/ 4130364 h 4384865"/>
                <a:gd name="connsiteX100" fmla="*/ 2931432 w 4215960"/>
                <a:gd name="connsiteY100" fmla="*/ 4113810 h 4384865"/>
                <a:gd name="connsiteX101" fmla="*/ 3052535 w 4215960"/>
                <a:gd name="connsiteY101" fmla="*/ 4199083 h 4384865"/>
                <a:gd name="connsiteX102" fmla="*/ 3087912 w 4215960"/>
                <a:gd name="connsiteY102" fmla="*/ 4185926 h 4384865"/>
                <a:gd name="connsiteX103" fmla="*/ 3140299 w 4215960"/>
                <a:gd name="connsiteY103" fmla="*/ 4251015 h 4384865"/>
                <a:gd name="connsiteX104" fmla="*/ 3160937 w 4215960"/>
                <a:gd name="connsiteY104" fmla="*/ 4309752 h 4384865"/>
                <a:gd name="connsiteX105" fmla="*/ 3268887 w 4215960"/>
                <a:gd name="connsiteY105" fmla="*/ 4328801 h 4384865"/>
                <a:gd name="connsiteX106" fmla="*/ 3208563 w 4215960"/>
                <a:gd name="connsiteY106" fmla="*/ 4262126 h 4384865"/>
                <a:gd name="connsiteX107" fmla="*/ 3205387 w 4215960"/>
                <a:gd name="connsiteY107" fmla="*/ 4193864 h 4384865"/>
                <a:gd name="connsiteX108" fmla="*/ 3259362 w 4215960"/>
                <a:gd name="connsiteY108" fmla="*/ 4249427 h 4384865"/>
                <a:gd name="connsiteX109" fmla="*/ 3308575 w 4215960"/>
                <a:gd name="connsiteY109" fmla="*/ 4254189 h 4384865"/>
                <a:gd name="connsiteX110" fmla="*/ 3302225 w 4215960"/>
                <a:gd name="connsiteY110" fmla="*/ 4204977 h 4384865"/>
                <a:gd name="connsiteX111" fmla="*/ 3362550 w 4215960"/>
                <a:gd name="connsiteY111" fmla="*/ 4209739 h 4384865"/>
                <a:gd name="connsiteX112" fmla="*/ 3424462 w 4215960"/>
                <a:gd name="connsiteY112" fmla="*/ 4252601 h 4384865"/>
                <a:gd name="connsiteX113" fmla="*/ 3456212 w 4215960"/>
                <a:gd name="connsiteY113" fmla="*/ 4239902 h 4384865"/>
                <a:gd name="connsiteX114" fmla="*/ 3449863 w 4215960"/>
                <a:gd name="connsiteY114" fmla="*/ 4204977 h 4384865"/>
                <a:gd name="connsiteX115" fmla="*/ 3491138 w 4215960"/>
                <a:gd name="connsiteY115" fmla="*/ 4181165 h 4384865"/>
                <a:gd name="connsiteX116" fmla="*/ 3575275 w 4215960"/>
                <a:gd name="connsiteY116" fmla="*/ 4238315 h 4384865"/>
                <a:gd name="connsiteX117" fmla="*/ 3592738 w 4215960"/>
                <a:gd name="connsiteY117" fmla="*/ 4136717 h 4384865"/>
                <a:gd name="connsiteX118" fmla="*/ 3567338 w 4215960"/>
                <a:gd name="connsiteY118" fmla="*/ 4114491 h 4384865"/>
                <a:gd name="connsiteX119" fmla="*/ 3494312 w 4215960"/>
                <a:gd name="connsiteY119" fmla="*/ 4071628 h 4384865"/>
                <a:gd name="connsiteX120" fmla="*/ 3516537 w 4215960"/>
                <a:gd name="connsiteY120" fmla="*/ 4046229 h 4384865"/>
                <a:gd name="connsiteX121" fmla="*/ 3537175 w 4215960"/>
                <a:gd name="connsiteY121" fmla="*/ 4024003 h 4384865"/>
                <a:gd name="connsiteX122" fmla="*/ 3591150 w 4215960"/>
                <a:gd name="connsiteY122" fmla="*/ 4055754 h 4384865"/>
                <a:gd name="connsiteX123" fmla="*/ 3597500 w 4215960"/>
                <a:gd name="connsiteY123" fmla="*/ 4011304 h 4384865"/>
                <a:gd name="connsiteX124" fmla="*/ 3541937 w 4215960"/>
                <a:gd name="connsiteY124" fmla="*/ 3987491 h 4384865"/>
                <a:gd name="connsiteX125" fmla="*/ 3540350 w 4215960"/>
                <a:gd name="connsiteY125" fmla="*/ 3977967 h 4384865"/>
                <a:gd name="connsiteX126" fmla="*/ 3527649 w 4215960"/>
                <a:gd name="connsiteY126" fmla="*/ 3939868 h 4384865"/>
                <a:gd name="connsiteX127" fmla="*/ 3533999 w 4215960"/>
                <a:gd name="connsiteY127" fmla="*/ 3892242 h 4384865"/>
                <a:gd name="connsiteX128" fmla="*/ 3545112 w 4215960"/>
                <a:gd name="connsiteY128" fmla="*/ 3836679 h 4384865"/>
                <a:gd name="connsiteX129" fmla="*/ 3507012 w 4215960"/>
                <a:gd name="connsiteY129" fmla="*/ 3806517 h 4384865"/>
                <a:gd name="connsiteX130" fmla="*/ 3540349 w 4215960"/>
                <a:gd name="connsiteY130" fmla="*/ 3796992 h 4384865"/>
                <a:gd name="connsiteX131" fmla="*/ 3518124 w 4215960"/>
                <a:gd name="connsiteY131" fmla="*/ 3760479 h 4384865"/>
                <a:gd name="connsiteX132" fmla="*/ 3556225 w 4215960"/>
                <a:gd name="connsiteY132" fmla="*/ 3755718 h 4384865"/>
                <a:gd name="connsiteX133" fmla="*/ 3562574 w 4215960"/>
                <a:gd name="connsiteY133" fmla="*/ 3722379 h 4384865"/>
                <a:gd name="connsiteX134" fmla="*/ 3624488 w 4215960"/>
                <a:gd name="connsiteY134" fmla="*/ 3731906 h 4384865"/>
                <a:gd name="connsiteX135" fmla="*/ 3657601 w 4215960"/>
                <a:gd name="connsiteY135" fmla="*/ 3747098 h 4384865"/>
                <a:gd name="connsiteX136" fmla="*/ 3623808 w 4215960"/>
                <a:gd name="connsiteY136" fmla="*/ 3788146 h 4384865"/>
                <a:gd name="connsiteX137" fmla="*/ 3662816 w 4215960"/>
                <a:gd name="connsiteY137" fmla="*/ 3895642 h 4384865"/>
                <a:gd name="connsiteX138" fmla="*/ 3715203 w 4215960"/>
                <a:gd name="connsiteY138" fmla="*/ 3926940 h 4384865"/>
                <a:gd name="connsiteX139" fmla="*/ 3767137 w 4215960"/>
                <a:gd name="connsiteY139" fmla="*/ 3884758 h 4384865"/>
                <a:gd name="connsiteX140" fmla="*/ 3852862 w 4215960"/>
                <a:gd name="connsiteY140" fmla="*/ 3836225 h 4384865"/>
                <a:gd name="connsiteX141" fmla="*/ 3835626 w 4215960"/>
                <a:gd name="connsiteY141" fmla="*/ 3747324 h 4384865"/>
                <a:gd name="connsiteX142" fmla="*/ 3912960 w 4215960"/>
                <a:gd name="connsiteY142" fmla="*/ 3614655 h 4384865"/>
                <a:gd name="connsiteX143" fmla="*/ 4205514 w 4215960"/>
                <a:gd name="connsiteY143" fmla="*/ 3281507 h 4384865"/>
                <a:gd name="connsiteX144" fmla="*/ 4124097 w 4215960"/>
                <a:gd name="connsiteY144" fmla="*/ 3272435 h 4384865"/>
                <a:gd name="connsiteX145" fmla="*/ 4128634 w 4215960"/>
                <a:gd name="connsiteY145" fmla="*/ 3180587 h 4384865"/>
                <a:gd name="connsiteX146" fmla="*/ 4079647 w 4215960"/>
                <a:gd name="connsiteY146" fmla="*/ 3155415 h 4384865"/>
                <a:gd name="connsiteX147" fmla="*/ 3995510 w 4215960"/>
                <a:gd name="connsiteY147" fmla="*/ 3186937 h 4384865"/>
                <a:gd name="connsiteX148" fmla="*/ 3958771 w 4215960"/>
                <a:gd name="connsiteY148" fmla="*/ 3150652 h 4384865"/>
                <a:gd name="connsiteX149" fmla="*/ 4003448 w 4215960"/>
                <a:gd name="connsiteY149" fmla="*/ 3127747 h 4384865"/>
                <a:gd name="connsiteX150" fmla="*/ 3874181 w 4215960"/>
                <a:gd name="connsiteY150" fmla="*/ 2914568 h 4384865"/>
                <a:gd name="connsiteX151" fmla="*/ 3889147 w 4215960"/>
                <a:gd name="connsiteY151" fmla="*/ 2884405 h 4384865"/>
                <a:gd name="connsiteX152" fmla="*/ 3865562 w 4215960"/>
                <a:gd name="connsiteY152" fmla="*/ 2768745 h 4384865"/>
                <a:gd name="connsiteX153" fmla="*/ 3706813 w 4215960"/>
                <a:gd name="connsiteY153" fmla="*/ 2757859 h 4384865"/>
                <a:gd name="connsiteX154" fmla="*/ 3673475 w 4215960"/>
                <a:gd name="connsiteY154" fmla="*/ 2806617 h 4384865"/>
                <a:gd name="connsiteX155" fmla="*/ 3584575 w 4215960"/>
                <a:gd name="connsiteY155" fmla="*/ 2821133 h 4384865"/>
                <a:gd name="connsiteX156" fmla="*/ 3590925 w 4215960"/>
                <a:gd name="connsiteY156" fmla="*/ 2799134 h 4384865"/>
                <a:gd name="connsiteX157" fmla="*/ 3537403 w 4215960"/>
                <a:gd name="connsiteY157" fmla="*/ 2783033 h 4384865"/>
                <a:gd name="connsiteX158" fmla="*/ 3512684 w 4215960"/>
                <a:gd name="connsiteY158" fmla="*/ 2617932 h 4384865"/>
                <a:gd name="connsiteX159" fmla="*/ 3232377 w 4215960"/>
                <a:gd name="connsiteY159" fmla="*/ 2551257 h 4384865"/>
                <a:gd name="connsiteX160" fmla="*/ 3096078 w 4215960"/>
                <a:gd name="connsiteY160" fmla="*/ 2594573 h 4384865"/>
                <a:gd name="connsiteX161" fmla="*/ 2964089 w 4215960"/>
                <a:gd name="connsiteY161" fmla="*/ 2587089 h 4384865"/>
                <a:gd name="connsiteX162" fmla="*/ 2831646 w 4215960"/>
                <a:gd name="connsiteY162" fmla="*/ 2476191 h 4384865"/>
                <a:gd name="connsiteX163" fmla="*/ 2618468 w 4215960"/>
                <a:gd name="connsiteY163" fmla="*/ 2172978 h 4384865"/>
                <a:gd name="connsiteX164" fmla="*/ 2220006 w 4215960"/>
                <a:gd name="connsiteY164" fmla="*/ 2033505 h 4384865"/>
                <a:gd name="connsiteX165" fmla="*/ 1983468 w 4215960"/>
                <a:gd name="connsiteY165" fmla="*/ 1720541 h 4384865"/>
                <a:gd name="connsiteX166" fmla="*/ 2017259 w 4215960"/>
                <a:gd name="connsiteY166" fmla="*/ 1695595 h 4384865"/>
                <a:gd name="connsiteX167" fmla="*/ 2076903 w 4215960"/>
                <a:gd name="connsiteY167" fmla="*/ 1778598 h 4384865"/>
                <a:gd name="connsiteX168" fmla="*/ 2097087 w 4215960"/>
                <a:gd name="connsiteY168" fmla="*/ 1761135 h 4384865"/>
                <a:gd name="connsiteX169" fmla="*/ 2140177 w 4215960"/>
                <a:gd name="connsiteY169" fmla="*/ 1791979 h 4384865"/>
                <a:gd name="connsiteX170" fmla="*/ 2228850 w 4215960"/>
                <a:gd name="connsiteY170" fmla="*/ 1738230 h 4384865"/>
                <a:gd name="connsiteX171" fmla="*/ 2244952 w 4215960"/>
                <a:gd name="connsiteY171" fmla="*/ 1717820 h 4384865"/>
                <a:gd name="connsiteX172" fmla="*/ 2303235 w 4215960"/>
                <a:gd name="connsiteY172" fmla="*/ 1718046 h 4384865"/>
                <a:gd name="connsiteX173" fmla="*/ 2319338 w 4215960"/>
                <a:gd name="connsiteY173" fmla="*/ 1684936 h 4384865"/>
                <a:gd name="connsiteX174" fmla="*/ 2300514 w 4215960"/>
                <a:gd name="connsiteY174" fmla="*/ 1659309 h 4384865"/>
                <a:gd name="connsiteX175" fmla="*/ 2233386 w 4215960"/>
                <a:gd name="connsiteY175" fmla="*/ 1679266 h 4384865"/>
                <a:gd name="connsiteX176" fmla="*/ 2211614 w 4215960"/>
                <a:gd name="connsiteY176" fmla="*/ 1625745 h 4384865"/>
                <a:gd name="connsiteX177" fmla="*/ 2232932 w 4215960"/>
                <a:gd name="connsiteY177" fmla="*/ 1596035 h 4384865"/>
                <a:gd name="connsiteX178" fmla="*/ 2176462 w 4215960"/>
                <a:gd name="connsiteY178" fmla="*/ 1492621 h 4384865"/>
                <a:gd name="connsiteX179" fmla="*/ 2127931 w 4215960"/>
                <a:gd name="connsiteY179" fmla="*/ 1531402 h 4384865"/>
                <a:gd name="connsiteX180" fmla="*/ 2038576 w 4215960"/>
                <a:gd name="connsiteY180" fmla="*/ 1476746 h 4384865"/>
                <a:gd name="connsiteX181" fmla="*/ 2090510 w 4215960"/>
                <a:gd name="connsiteY181" fmla="*/ 1384217 h 4384865"/>
                <a:gd name="connsiteX182" fmla="*/ 2047648 w 4215960"/>
                <a:gd name="connsiteY182" fmla="*/ 1263114 h 4384865"/>
                <a:gd name="connsiteX183" fmla="*/ 2062389 w 4215960"/>
                <a:gd name="connsiteY183" fmla="*/ 1139062 h 4384865"/>
                <a:gd name="connsiteX184" fmla="*/ 2157639 w 4215960"/>
                <a:gd name="connsiteY184" fmla="*/ 1065357 h 4384865"/>
                <a:gd name="connsiteX185" fmla="*/ 2262868 w 4215960"/>
                <a:gd name="connsiteY185" fmla="*/ 1042905 h 4384865"/>
                <a:gd name="connsiteX186" fmla="*/ 2199821 w 4215960"/>
                <a:gd name="connsiteY186" fmla="*/ 953098 h 4384865"/>
                <a:gd name="connsiteX187" fmla="*/ 2182585 w 4215960"/>
                <a:gd name="connsiteY187" fmla="*/ 997775 h 4384865"/>
                <a:gd name="connsiteX188" fmla="*/ 2139270 w 4215960"/>
                <a:gd name="connsiteY188" fmla="*/ 950604 h 4384865"/>
                <a:gd name="connsiteX189" fmla="*/ 2160588 w 4215960"/>
                <a:gd name="connsiteY189" fmla="*/ 865332 h 4384865"/>
                <a:gd name="connsiteX190" fmla="*/ 2233612 w 4215960"/>
                <a:gd name="connsiteY190" fmla="*/ 768041 h 4384865"/>
                <a:gd name="connsiteX191" fmla="*/ 2216603 w 4215960"/>
                <a:gd name="connsiteY191" fmla="*/ 661452 h 4384865"/>
                <a:gd name="connsiteX192" fmla="*/ 2045381 w 4215960"/>
                <a:gd name="connsiteY192" fmla="*/ 671203 h 4384865"/>
                <a:gd name="connsiteX193" fmla="*/ 2026103 w 4215960"/>
                <a:gd name="connsiteY193" fmla="*/ 713840 h 4384865"/>
                <a:gd name="connsiteX194" fmla="*/ 1993900 w 4215960"/>
                <a:gd name="connsiteY194" fmla="*/ 646257 h 4384865"/>
                <a:gd name="connsiteX195" fmla="*/ 1964190 w 4215960"/>
                <a:gd name="connsiteY195" fmla="*/ 686625 h 4384865"/>
                <a:gd name="connsiteX196" fmla="*/ 1778681 w 4215960"/>
                <a:gd name="connsiteY196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73362 w 4215960"/>
                <a:gd name="connsiteY27" fmla="*/ 621991 h 4384865"/>
                <a:gd name="connsiteX28" fmla="*/ 362857 w 4215960"/>
                <a:gd name="connsiteY28" fmla="*/ 808862 h 4384865"/>
                <a:gd name="connsiteX29" fmla="*/ 312057 w 4215960"/>
                <a:gd name="connsiteY29" fmla="*/ 823377 h 4384865"/>
                <a:gd name="connsiteX30" fmla="*/ 239485 w 4215960"/>
                <a:gd name="connsiteY30" fmla="*/ 874177 h 4384865"/>
                <a:gd name="connsiteX31" fmla="*/ 210457 w 4215960"/>
                <a:gd name="connsiteY31" fmla="*/ 881434 h 4384865"/>
                <a:gd name="connsiteX32" fmla="*/ 159657 w 4215960"/>
                <a:gd name="connsiteY32" fmla="*/ 910462 h 4384865"/>
                <a:gd name="connsiteX33" fmla="*/ 130628 w 4215960"/>
                <a:gd name="connsiteY33" fmla="*/ 939491 h 4384865"/>
                <a:gd name="connsiteX34" fmla="*/ 108857 w 4215960"/>
                <a:gd name="connsiteY34" fmla="*/ 961262 h 4384865"/>
                <a:gd name="connsiteX35" fmla="*/ 94343 w 4215960"/>
                <a:gd name="connsiteY35" fmla="*/ 975777 h 4384865"/>
                <a:gd name="connsiteX36" fmla="*/ 43543 w 4215960"/>
                <a:gd name="connsiteY36" fmla="*/ 1055605 h 4384865"/>
                <a:gd name="connsiteX37" fmla="*/ 14514 w 4215960"/>
                <a:gd name="connsiteY37" fmla="*/ 1135434 h 4384865"/>
                <a:gd name="connsiteX38" fmla="*/ 0 w 4215960"/>
                <a:gd name="connsiteY38" fmla="*/ 1193491 h 4384865"/>
                <a:gd name="connsiteX39" fmla="*/ 7257 w 4215960"/>
                <a:gd name="connsiteY39" fmla="*/ 2165948 h 4384865"/>
                <a:gd name="connsiteX40" fmla="*/ 29028 w 4215960"/>
                <a:gd name="connsiteY40" fmla="*/ 2267548 h 4384865"/>
                <a:gd name="connsiteX41" fmla="*/ 43543 w 4215960"/>
                <a:gd name="connsiteY41" fmla="*/ 2303834 h 4384865"/>
                <a:gd name="connsiteX42" fmla="*/ 58057 w 4215960"/>
                <a:gd name="connsiteY42" fmla="*/ 2369148 h 4384865"/>
                <a:gd name="connsiteX43" fmla="*/ 79828 w 4215960"/>
                <a:gd name="connsiteY43" fmla="*/ 2419948 h 4384865"/>
                <a:gd name="connsiteX44" fmla="*/ 116114 w 4215960"/>
                <a:gd name="connsiteY44" fmla="*/ 2536062 h 4384865"/>
                <a:gd name="connsiteX45" fmla="*/ 137885 w 4215960"/>
                <a:gd name="connsiteY45" fmla="*/ 2601377 h 4384865"/>
                <a:gd name="connsiteX46" fmla="*/ 145143 w 4215960"/>
                <a:gd name="connsiteY46" fmla="*/ 2623148 h 4384865"/>
                <a:gd name="connsiteX47" fmla="*/ 166914 w 4215960"/>
                <a:gd name="connsiteY47" fmla="*/ 2666691 h 4384865"/>
                <a:gd name="connsiteX48" fmla="*/ 188685 w 4215960"/>
                <a:gd name="connsiteY48" fmla="*/ 2717491 h 4384865"/>
                <a:gd name="connsiteX49" fmla="*/ 195943 w 4215960"/>
                <a:gd name="connsiteY49" fmla="*/ 2746520 h 4384865"/>
                <a:gd name="connsiteX50" fmla="*/ 232228 w 4215960"/>
                <a:gd name="connsiteY50" fmla="*/ 2797320 h 4384865"/>
                <a:gd name="connsiteX51" fmla="*/ 254000 w 4215960"/>
                <a:gd name="connsiteY51" fmla="*/ 2855377 h 4384865"/>
                <a:gd name="connsiteX52" fmla="*/ 275771 w 4215960"/>
                <a:gd name="connsiteY52" fmla="*/ 2877148 h 4384865"/>
                <a:gd name="connsiteX53" fmla="*/ 312057 w 4215960"/>
                <a:gd name="connsiteY53" fmla="*/ 2949720 h 4384865"/>
                <a:gd name="connsiteX54" fmla="*/ 348343 w 4215960"/>
                <a:gd name="connsiteY54" fmla="*/ 3000520 h 4384865"/>
                <a:gd name="connsiteX55" fmla="*/ 355600 w 4215960"/>
                <a:gd name="connsiteY55" fmla="*/ 3022291 h 4384865"/>
                <a:gd name="connsiteX56" fmla="*/ 406400 w 4215960"/>
                <a:gd name="connsiteY56" fmla="*/ 3087605 h 4384865"/>
                <a:gd name="connsiteX57" fmla="*/ 435428 w 4215960"/>
                <a:gd name="connsiteY57" fmla="*/ 3152920 h 4384865"/>
                <a:gd name="connsiteX58" fmla="*/ 457200 w 4215960"/>
                <a:gd name="connsiteY58" fmla="*/ 3181948 h 4384865"/>
                <a:gd name="connsiteX59" fmla="*/ 471714 w 4215960"/>
                <a:gd name="connsiteY59" fmla="*/ 3240005 h 4384865"/>
                <a:gd name="connsiteX60" fmla="*/ 478971 w 4215960"/>
                <a:gd name="connsiteY60" fmla="*/ 3261777 h 4384865"/>
                <a:gd name="connsiteX61" fmla="*/ 486228 w 4215960"/>
                <a:gd name="connsiteY61" fmla="*/ 3290805 h 4384865"/>
                <a:gd name="connsiteX62" fmla="*/ 493485 w 4215960"/>
                <a:gd name="connsiteY62" fmla="*/ 3356120 h 4384865"/>
                <a:gd name="connsiteX63" fmla="*/ 515257 w 4215960"/>
                <a:gd name="connsiteY63" fmla="*/ 3414177 h 4384865"/>
                <a:gd name="connsiteX64" fmla="*/ 544285 w 4215960"/>
                <a:gd name="connsiteY64" fmla="*/ 3457720 h 4384865"/>
                <a:gd name="connsiteX65" fmla="*/ 573314 w 4215960"/>
                <a:gd name="connsiteY65" fmla="*/ 3508520 h 4384865"/>
                <a:gd name="connsiteX66" fmla="*/ 602343 w 4215960"/>
                <a:gd name="connsiteY66" fmla="*/ 3530291 h 4384865"/>
                <a:gd name="connsiteX67" fmla="*/ 645885 w 4215960"/>
                <a:gd name="connsiteY67" fmla="*/ 3573834 h 4384865"/>
                <a:gd name="connsiteX68" fmla="*/ 674914 w 4215960"/>
                <a:gd name="connsiteY68" fmla="*/ 3595605 h 4384865"/>
                <a:gd name="connsiteX69" fmla="*/ 711200 w 4215960"/>
                <a:gd name="connsiteY69" fmla="*/ 3639148 h 4384865"/>
                <a:gd name="connsiteX70" fmla="*/ 740228 w 4215960"/>
                <a:gd name="connsiteY70" fmla="*/ 3660920 h 4384865"/>
                <a:gd name="connsiteX71" fmla="*/ 812800 w 4215960"/>
                <a:gd name="connsiteY71" fmla="*/ 3726234 h 4384865"/>
                <a:gd name="connsiteX72" fmla="*/ 849085 w 4215960"/>
                <a:gd name="connsiteY72" fmla="*/ 3769777 h 4384865"/>
                <a:gd name="connsiteX73" fmla="*/ 870857 w 4215960"/>
                <a:gd name="connsiteY73" fmla="*/ 3784291 h 4384865"/>
                <a:gd name="connsiteX74" fmla="*/ 907143 w 4215960"/>
                <a:gd name="connsiteY74" fmla="*/ 3827834 h 4384865"/>
                <a:gd name="connsiteX75" fmla="*/ 936171 w 4215960"/>
                <a:gd name="connsiteY75" fmla="*/ 3849605 h 4384865"/>
                <a:gd name="connsiteX76" fmla="*/ 1030514 w 4215960"/>
                <a:gd name="connsiteY76" fmla="*/ 3893148 h 4384865"/>
                <a:gd name="connsiteX77" fmla="*/ 1480457 w 4215960"/>
                <a:gd name="connsiteY77" fmla="*/ 3878634 h 4384865"/>
                <a:gd name="connsiteX78" fmla="*/ 1531257 w 4215960"/>
                <a:gd name="connsiteY78" fmla="*/ 3864120 h 4384865"/>
                <a:gd name="connsiteX79" fmla="*/ 1618343 w 4215960"/>
                <a:gd name="connsiteY79" fmla="*/ 3856862 h 4384865"/>
                <a:gd name="connsiteX80" fmla="*/ 1698171 w 4215960"/>
                <a:gd name="connsiteY80" fmla="*/ 3842348 h 4384865"/>
                <a:gd name="connsiteX81" fmla="*/ 1756228 w 4215960"/>
                <a:gd name="connsiteY81" fmla="*/ 3835091 h 4384865"/>
                <a:gd name="connsiteX82" fmla="*/ 1785257 w 4215960"/>
                <a:gd name="connsiteY82" fmla="*/ 3820577 h 4384865"/>
                <a:gd name="connsiteX83" fmla="*/ 1850571 w 4215960"/>
                <a:gd name="connsiteY83" fmla="*/ 3798805 h 4384865"/>
                <a:gd name="connsiteX84" fmla="*/ 1886857 w 4215960"/>
                <a:gd name="connsiteY84" fmla="*/ 3784291 h 4384865"/>
                <a:gd name="connsiteX85" fmla="*/ 1988457 w 4215960"/>
                <a:gd name="connsiteY85" fmla="*/ 3769777 h 4384865"/>
                <a:gd name="connsiteX86" fmla="*/ 2017485 w 4215960"/>
                <a:gd name="connsiteY86" fmla="*/ 3762520 h 4384865"/>
                <a:gd name="connsiteX87" fmla="*/ 2637971 w 4215960"/>
                <a:gd name="connsiteY87" fmla="*/ 4109274 h 4384865"/>
                <a:gd name="connsiteX88" fmla="*/ 2724375 w 4215960"/>
                <a:gd name="connsiteY88" fmla="*/ 4295464 h 4384865"/>
                <a:gd name="connsiteX89" fmla="*/ 2784700 w 4215960"/>
                <a:gd name="connsiteY89" fmla="*/ 4354202 h 4384865"/>
                <a:gd name="connsiteX90" fmla="*/ 2795812 w 4215960"/>
                <a:gd name="connsiteY90" fmla="*/ 4324039 h 4384865"/>
                <a:gd name="connsiteX91" fmla="*/ 2841850 w 4215960"/>
                <a:gd name="connsiteY91" fmla="*/ 4297051 h 4384865"/>
                <a:gd name="connsiteX92" fmla="*/ 2892650 w 4215960"/>
                <a:gd name="connsiteY92" fmla="*/ 4370077 h 4384865"/>
                <a:gd name="connsiteX93" fmla="*/ 2941863 w 4215960"/>
                <a:gd name="connsiteY93" fmla="*/ 4373252 h 4384865"/>
                <a:gd name="connsiteX94" fmla="*/ 2897412 w 4215960"/>
                <a:gd name="connsiteY94" fmla="*/ 4279590 h 4384865"/>
                <a:gd name="connsiteX95" fmla="*/ 2854550 w 4215960"/>
                <a:gd name="connsiteY95" fmla="*/ 4211327 h 4384865"/>
                <a:gd name="connsiteX96" fmla="*/ 2897413 w 4215960"/>
                <a:gd name="connsiteY96" fmla="*/ 4195451 h 4384865"/>
                <a:gd name="connsiteX97" fmla="*/ 2878362 w 4215960"/>
                <a:gd name="connsiteY97" fmla="*/ 4154177 h 4384865"/>
                <a:gd name="connsiteX98" fmla="*/ 2930750 w 4215960"/>
                <a:gd name="connsiteY98" fmla="*/ 4163702 h 4384865"/>
                <a:gd name="connsiteX99" fmla="*/ 2910113 w 4215960"/>
                <a:gd name="connsiteY99" fmla="*/ 4130364 h 4384865"/>
                <a:gd name="connsiteX100" fmla="*/ 2931432 w 4215960"/>
                <a:gd name="connsiteY100" fmla="*/ 4113810 h 4384865"/>
                <a:gd name="connsiteX101" fmla="*/ 3052535 w 4215960"/>
                <a:gd name="connsiteY101" fmla="*/ 4199083 h 4384865"/>
                <a:gd name="connsiteX102" fmla="*/ 3087912 w 4215960"/>
                <a:gd name="connsiteY102" fmla="*/ 4185926 h 4384865"/>
                <a:gd name="connsiteX103" fmla="*/ 3140299 w 4215960"/>
                <a:gd name="connsiteY103" fmla="*/ 4251015 h 4384865"/>
                <a:gd name="connsiteX104" fmla="*/ 3160937 w 4215960"/>
                <a:gd name="connsiteY104" fmla="*/ 4309752 h 4384865"/>
                <a:gd name="connsiteX105" fmla="*/ 3268887 w 4215960"/>
                <a:gd name="connsiteY105" fmla="*/ 4328801 h 4384865"/>
                <a:gd name="connsiteX106" fmla="*/ 3208563 w 4215960"/>
                <a:gd name="connsiteY106" fmla="*/ 4262126 h 4384865"/>
                <a:gd name="connsiteX107" fmla="*/ 3205387 w 4215960"/>
                <a:gd name="connsiteY107" fmla="*/ 4193864 h 4384865"/>
                <a:gd name="connsiteX108" fmla="*/ 3259362 w 4215960"/>
                <a:gd name="connsiteY108" fmla="*/ 4249427 h 4384865"/>
                <a:gd name="connsiteX109" fmla="*/ 3308575 w 4215960"/>
                <a:gd name="connsiteY109" fmla="*/ 4254189 h 4384865"/>
                <a:gd name="connsiteX110" fmla="*/ 3302225 w 4215960"/>
                <a:gd name="connsiteY110" fmla="*/ 4204977 h 4384865"/>
                <a:gd name="connsiteX111" fmla="*/ 3362550 w 4215960"/>
                <a:gd name="connsiteY111" fmla="*/ 4209739 h 4384865"/>
                <a:gd name="connsiteX112" fmla="*/ 3424462 w 4215960"/>
                <a:gd name="connsiteY112" fmla="*/ 4252601 h 4384865"/>
                <a:gd name="connsiteX113" fmla="*/ 3456212 w 4215960"/>
                <a:gd name="connsiteY113" fmla="*/ 4239902 h 4384865"/>
                <a:gd name="connsiteX114" fmla="*/ 3449863 w 4215960"/>
                <a:gd name="connsiteY114" fmla="*/ 4204977 h 4384865"/>
                <a:gd name="connsiteX115" fmla="*/ 3491138 w 4215960"/>
                <a:gd name="connsiteY115" fmla="*/ 4181165 h 4384865"/>
                <a:gd name="connsiteX116" fmla="*/ 3575275 w 4215960"/>
                <a:gd name="connsiteY116" fmla="*/ 4238315 h 4384865"/>
                <a:gd name="connsiteX117" fmla="*/ 3592738 w 4215960"/>
                <a:gd name="connsiteY117" fmla="*/ 4136717 h 4384865"/>
                <a:gd name="connsiteX118" fmla="*/ 3567338 w 4215960"/>
                <a:gd name="connsiteY118" fmla="*/ 4114491 h 4384865"/>
                <a:gd name="connsiteX119" fmla="*/ 3494312 w 4215960"/>
                <a:gd name="connsiteY119" fmla="*/ 4071628 h 4384865"/>
                <a:gd name="connsiteX120" fmla="*/ 3516537 w 4215960"/>
                <a:gd name="connsiteY120" fmla="*/ 4046229 h 4384865"/>
                <a:gd name="connsiteX121" fmla="*/ 3537175 w 4215960"/>
                <a:gd name="connsiteY121" fmla="*/ 4024003 h 4384865"/>
                <a:gd name="connsiteX122" fmla="*/ 3591150 w 4215960"/>
                <a:gd name="connsiteY122" fmla="*/ 4055754 h 4384865"/>
                <a:gd name="connsiteX123" fmla="*/ 3597500 w 4215960"/>
                <a:gd name="connsiteY123" fmla="*/ 4011304 h 4384865"/>
                <a:gd name="connsiteX124" fmla="*/ 3541937 w 4215960"/>
                <a:gd name="connsiteY124" fmla="*/ 3987491 h 4384865"/>
                <a:gd name="connsiteX125" fmla="*/ 3540350 w 4215960"/>
                <a:gd name="connsiteY125" fmla="*/ 3977967 h 4384865"/>
                <a:gd name="connsiteX126" fmla="*/ 3527649 w 4215960"/>
                <a:gd name="connsiteY126" fmla="*/ 3939868 h 4384865"/>
                <a:gd name="connsiteX127" fmla="*/ 3533999 w 4215960"/>
                <a:gd name="connsiteY127" fmla="*/ 3892242 h 4384865"/>
                <a:gd name="connsiteX128" fmla="*/ 3545112 w 4215960"/>
                <a:gd name="connsiteY128" fmla="*/ 3836679 h 4384865"/>
                <a:gd name="connsiteX129" fmla="*/ 3507012 w 4215960"/>
                <a:gd name="connsiteY129" fmla="*/ 3806517 h 4384865"/>
                <a:gd name="connsiteX130" fmla="*/ 3540349 w 4215960"/>
                <a:gd name="connsiteY130" fmla="*/ 3796992 h 4384865"/>
                <a:gd name="connsiteX131" fmla="*/ 3518124 w 4215960"/>
                <a:gd name="connsiteY131" fmla="*/ 3760479 h 4384865"/>
                <a:gd name="connsiteX132" fmla="*/ 3556225 w 4215960"/>
                <a:gd name="connsiteY132" fmla="*/ 3755718 h 4384865"/>
                <a:gd name="connsiteX133" fmla="*/ 3562574 w 4215960"/>
                <a:gd name="connsiteY133" fmla="*/ 3722379 h 4384865"/>
                <a:gd name="connsiteX134" fmla="*/ 3624488 w 4215960"/>
                <a:gd name="connsiteY134" fmla="*/ 3731906 h 4384865"/>
                <a:gd name="connsiteX135" fmla="*/ 3657601 w 4215960"/>
                <a:gd name="connsiteY135" fmla="*/ 3747098 h 4384865"/>
                <a:gd name="connsiteX136" fmla="*/ 3623808 w 4215960"/>
                <a:gd name="connsiteY136" fmla="*/ 3788146 h 4384865"/>
                <a:gd name="connsiteX137" fmla="*/ 3662816 w 4215960"/>
                <a:gd name="connsiteY137" fmla="*/ 3895642 h 4384865"/>
                <a:gd name="connsiteX138" fmla="*/ 3715203 w 4215960"/>
                <a:gd name="connsiteY138" fmla="*/ 3926940 h 4384865"/>
                <a:gd name="connsiteX139" fmla="*/ 3767137 w 4215960"/>
                <a:gd name="connsiteY139" fmla="*/ 3884758 h 4384865"/>
                <a:gd name="connsiteX140" fmla="*/ 3852862 w 4215960"/>
                <a:gd name="connsiteY140" fmla="*/ 3836225 h 4384865"/>
                <a:gd name="connsiteX141" fmla="*/ 3835626 w 4215960"/>
                <a:gd name="connsiteY141" fmla="*/ 3747324 h 4384865"/>
                <a:gd name="connsiteX142" fmla="*/ 3912960 w 4215960"/>
                <a:gd name="connsiteY142" fmla="*/ 3614655 h 4384865"/>
                <a:gd name="connsiteX143" fmla="*/ 4205514 w 4215960"/>
                <a:gd name="connsiteY143" fmla="*/ 3281507 h 4384865"/>
                <a:gd name="connsiteX144" fmla="*/ 4124097 w 4215960"/>
                <a:gd name="connsiteY144" fmla="*/ 3272435 h 4384865"/>
                <a:gd name="connsiteX145" fmla="*/ 4128634 w 4215960"/>
                <a:gd name="connsiteY145" fmla="*/ 3180587 h 4384865"/>
                <a:gd name="connsiteX146" fmla="*/ 4079647 w 4215960"/>
                <a:gd name="connsiteY146" fmla="*/ 3155415 h 4384865"/>
                <a:gd name="connsiteX147" fmla="*/ 3995510 w 4215960"/>
                <a:gd name="connsiteY147" fmla="*/ 3186937 h 4384865"/>
                <a:gd name="connsiteX148" fmla="*/ 3958771 w 4215960"/>
                <a:gd name="connsiteY148" fmla="*/ 3150652 h 4384865"/>
                <a:gd name="connsiteX149" fmla="*/ 4003448 w 4215960"/>
                <a:gd name="connsiteY149" fmla="*/ 3127747 h 4384865"/>
                <a:gd name="connsiteX150" fmla="*/ 3874181 w 4215960"/>
                <a:gd name="connsiteY150" fmla="*/ 2914568 h 4384865"/>
                <a:gd name="connsiteX151" fmla="*/ 3889147 w 4215960"/>
                <a:gd name="connsiteY151" fmla="*/ 2884405 h 4384865"/>
                <a:gd name="connsiteX152" fmla="*/ 3865562 w 4215960"/>
                <a:gd name="connsiteY152" fmla="*/ 2768745 h 4384865"/>
                <a:gd name="connsiteX153" fmla="*/ 3706813 w 4215960"/>
                <a:gd name="connsiteY153" fmla="*/ 2757859 h 4384865"/>
                <a:gd name="connsiteX154" fmla="*/ 3673475 w 4215960"/>
                <a:gd name="connsiteY154" fmla="*/ 2806617 h 4384865"/>
                <a:gd name="connsiteX155" fmla="*/ 3584575 w 4215960"/>
                <a:gd name="connsiteY155" fmla="*/ 2821133 h 4384865"/>
                <a:gd name="connsiteX156" fmla="*/ 3590925 w 4215960"/>
                <a:gd name="connsiteY156" fmla="*/ 2799134 h 4384865"/>
                <a:gd name="connsiteX157" fmla="*/ 3537403 w 4215960"/>
                <a:gd name="connsiteY157" fmla="*/ 2783033 h 4384865"/>
                <a:gd name="connsiteX158" fmla="*/ 3512684 w 4215960"/>
                <a:gd name="connsiteY158" fmla="*/ 2617932 h 4384865"/>
                <a:gd name="connsiteX159" fmla="*/ 3232377 w 4215960"/>
                <a:gd name="connsiteY159" fmla="*/ 2551257 h 4384865"/>
                <a:gd name="connsiteX160" fmla="*/ 3096078 w 4215960"/>
                <a:gd name="connsiteY160" fmla="*/ 2594573 h 4384865"/>
                <a:gd name="connsiteX161" fmla="*/ 2964089 w 4215960"/>
                <a:gd name="connsiteY161" fmla="*/ 2587089 h 4384865"/>
                <a:gd name="connsiteX162" fmla="*/ 2831646 w 4215960"/>
                <a:gd name="connsiteY162" fmla="*/ 2476191 h 4384865"/>
                <a:gd name="connsiteX163" fmla="*/ 2618468 w 4215960"/>
                <a:gd name="connsiteY163" fmla="*/ 2172978 h 4384865"/>
                <a:gd name="connsiteX164" fmla="*/ 2220006 w 4215960"/>
                <a:gd name="connsiteY164" fmla="*/ 2033505 h 4384865"/>
                <a:gd name="connsiteX165" fmla="*/ 1983468 w 4215960"/>
                <a:gd name="connsiteY165" fmla="*/ 1720541 h 4384865"/>
                <a:gd name="connsiteX166" fmla="*/ 2017259 w 4215960"/>
                <a:gd name="connsiteY166" fmla="*/ 1695595 h 4384865"/>
                <a:gd name="connsiteX167" fmla="*/ 2076903 w 4215960"/>
                <a:gd name="connsiteY167" fmla="*/ 1778598 h 4384865"/>
                <a:gd name="connsiteX168" fmla="*/ 2097087 w 4215960"/>
                <a:gd name="connsiteY168" fmla="*/ 1761135 h 4384865"/>
                <a:gd name="connsiteX169" fmla="*/ 2140177 w 4215960"/>
                <a:gd name="connsiteY169" fmla="*/ 1791979 h 4384865"/>
                <a:gd name="connsiteX170" fmla="*/ 2228850 w 4215960"/>
                <a:gd name="connsiteY170" fmla="*/ 1738230 h 4384865"/>
                <a:gd name="connsiteX171" fmla="*/ 2244952 w 4215960"/>
                <a:gd name="connsiteY171" fmla="*/ 1717820 h 4384865"/>
                <a:gd name="connsiteX172" fmla="*/ 2303235 w 4215960"/>
                <a:gd name="connsiteY172" fmla="*/ 1718046 h 4384865"/>
                <a:gd name="connsiteX173" fmla="*/ 2319338 w 4215960"/>
                <a:gd name="connsiteY173" fmla="*/ 1684936 h 4384865"/>
                <a:gd name="connsiteX174" fmla="*/ 2300514 w 4215960"/>
                <a:gd name="connsiteY174" fmla="*/ 1659309 h 4384865"/>
                <a:gd name="connsiteX175" fmla="*/ 2233386 w 4215960"/>
                <a:gd name="connsiteY175" fmla="*/ 1679266 h 4384865"/>
                <a:gd name="connsiteX176" fmla="*/ 2211614 w 4215960"/>
                <a:gd name="connsiteY176" fmla="*/ 1625745 h 4384865"/>
                <a:gd name="connsiteX177" fmla="*/ 2232932 w 4215960"/>
                <a:gd name="connsiteY177" fmla="*/ 1596035 h 4384865"/>
                <a:gd name="connsiteX178" fmla="*/ 2176462 w 4215960"/>
                <a:gd name="connsiteY178" fmla="*/ 1492621 h 4384865"/>
                <a:gd name="connsiteX179" fmla="*/ 2127931 w 4215960"/>
                <a:gd name="connsiteY179" fmla="*/ 1531402 h 4384865"/>
                <a:gd name="connsiteX180" fmla="*/ 2038576 w 4215960"/>
                <a:gd name="connsiteY180" fmla="*/ 1476746 h 4384865"/>
                <a:gd name="connsiteX181" fmla="*/ 2090510 w 4215960"/>
                <a:gd name="connsiteY181" fmla="*/ 1384217 h 4384865"/>
                <a:gd name="connsiteX182" fmla="*/ 2047648 w 4215960"/>
                <a:gd name="connsiteY182" fmla="*/ 1263114 h 4384865"/>
                <a:gd name="connsiteX183" fmla="*/ 2062389 w 4215960"/>
                <a:gd name="connsiteY183" fmla="*/ 1139062 h 4384865"/>
                <a:gd name="connsiteX184" fmla="*/ 2157639 w 4215960"/>
                <a:gd name="connsiteY184" fmla="*/ 1065357 h 4384865"/>
                <a:gd name="connsiteX185" fmla="*/ 2262868 w 4215960"/>
                <a:gd name="connsiteY185" fmla="*/ 1042905 h 4384865"/>
                <a:gd name="connsiteX186" fmla="*/ 2199821 w 4215960"/>
                <a:gd name="connsiteY186" fmla="*/ 953098 h 4384865"/>
                <a:gd name="connsiteX187" fmla="*/ 2182585 w 4215960"/>
                <a:gd name="connsiteY187" fmla="*/ 997775 h 4384865"/>
                <a:gd name="connsiteX188" fmla="*/ 2139270 w 4215960"/>
                <a:gd name="connsiteY188" fmla="*/ 950604 h 4384865"/>
                <a:gd name="connsiteX189" fmla="*/ 2160588 w 4215960"/>
                <a:gd name="connsiteY189" fmla="*/ 865332 h 4384865"/>
                <a:gd name="connsiteX190" fmla="*/ 2233612 w 4215960"/>
                <a:gd name="connsiteY190" fmla="*/ 768041 h 4384865"/>
                <a:gd name="connsiteX191" fmla="*/ 2216603 w 4215960"/>
                <a:gd name="connsiteY191" fmla="*/ 661452 h 4384865"/>
                <a:gd name="connsiteX192" fmla="*/ 2045381 w 4215960"/>
                <a:gd name="connsiteY192" fmla="*/ 671203 h 4384865"/>
                <a:gd name="connsiteX193" fmla="*/ 2026103 w 4215960"/>
                <a:gd name="connsiteY193" fmla="*/ 713840 h 4384865"/>
                <a:gd name="connsiteX194" fmla="*/ 1993900 w 4215960"/>
                <a:gd name="connsiteY194" fmla="*/ 646257 h 4384865"/>
                <a:gd name="connsiteX195" fmla="*/ 1964190 w 4215960"/>
                <a:gd name="connsiteY195" fmla="*/ 686625 h 4384865"/>
                <a:gd name="connsiteX196" fmla="*/ 1778681 w 4215960"/>
                <a:gd name="connsiteY196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362857 w 4215960"/>
                <a:gd name="connsiteY28" fmla="*/ 808862 h 4384865"/>
                <a:gd name="connsiteX29" fmla="*/ 312057 w 4215960"/>
                <a:gd name="connsiteY29" fmla="*/ 823377 h 4384865"/>
                <a:gd name="connsiteX30" fmla="*/ 239485 w 4215960"/>
                <a:gd name="connsiteY30" fmla="*/ 874177 h 4384865"/>
                <a:gd name="connsiteX31" fmla="*/ 210457 w 4215960"/>
                <a:gd name="connsiteY31" fmla="*/ 881434 h 4384865"/>
                <a:gd name="connsiteX32" fmla="*/ 159657 w 4215960"/>
                <a:gd name="connsiteY32" fmla="*/ 910462 h 4384865"/>
                <a:gd name="connsiteX33" fmla="*/ 130628 w 4215960"/>
                <a:gd name="connsiteY33" fmla="*/ 939491 h 4384865"/>
                <a:gd name="connsiteX34" fmla="*/ 108857 w 4215960"/>
                <a:gd name="connsiteY34" fmla="*/ 961262 h 4384865"/>
                <a:gd name="connsiteX35" fmla="*/ 94343 w 4215960"/>
                <a:gd name="connsiteY35" fmla="*/ 975777 h 4384865"/>
                <a:gd name="connsiteX36" fmla="*/ 43543 w 4215960"/>
                <a:gd name="connsiteY36" fmla="*/ 1055605 h 4384865"/>
                <a:gd name="connsiteX37" fmla="*/ 14514 w 4215960"/>
                <a:gd name="connsiteY37" fmla="*/ 1135434 h 4384865"/>
                <a:gd name="connsiteX38" fmla="*/ 0 w 4215960"/>
                <a:gd name="connsiteY38" fmla="*/ 1193491 h 4384865"/>
                <a:gd name="connsiteX39" fmla="*/ 7257 w 4215960"/>
                <a:gd name="connsiteY39" fmla="*/ 2165948 h 4384865"/>
                <a:gd name="connsiteX40" fmla="*/ 29028 w 4215960"/>
                <a:gd name="connsiteY40" fmla="*/ 2267548 h 4384865"/>
                <a:gd name="connsiteX41" fmla="*/ 43543 w 4215960"/>
                <a:gd name="connsiteY41" fmla="*/ 2303834 h 4384865"/>
                <a:gd name="connsiteX42" fmla="*/ 58057 w 4215960"/>
                <a:gd name="connsiteY42" fmla="*/ 2369148 h 4384865"/>
                <a:gd name="connsiteX43" fmla="*/ 79828 w 4215960"/>
                <a:gd name="connsiteY43" fmla="*/ 2419948 h 4384865"/>
                <a:gd name="connsiteX44" fmla="*/ 116114 w 4215960"/>
                <a:gd name="connsiteY44" fmla="*/ 2536062 h 4384865"/>
                <a:gd name="connsiteX45" fmla="*/ 137885 w 4215960"/>
                <a:gd name="connsiteY45" fmla="*/ 2601377 h 4384865"/>
                <a:gd name="connsiteX46" fmla="*/ 145143 w 4215960"/>
                <a:gd name="connsiteY46" fmla="*/ 2623148 h 4384865"/>
                <a:gd name="connsiteX47" fmla="*/ 166914 w 4215960"/>
                <a:gd name="connsiteY47" fmla="*/ 2666691 h 4384865"/>
                <a:gd name="connsiteX48" fmla="*/ 188685 w 4215960"/>
                <a:gd name="connsiteY48" fmla="*/ 2717491 h 4384865"/>
                <a:gd name="connsiteX49" fmla="*/ 195943 w 4215960"/>
                <a:gd name="connsiteY49" fmla="*/ 2746520 h 4384865"/>
                <a:gd name="connsiteX50" fmla="*/ 232228 w 4215960"/>
                <a:gd name="connsiteY50" fmla="*/ 2797320 h 4384865"/>
                <a:gd name="connsiteX51" fmla="*/ 254000 w 4215960"/>
                <a:gd name="connsiteY51" fmla="*/ 2855377 h 4384865"/>
                <a:gd name="connsiteX52" fmla="*/ 275771 w 4215960"/>
                <a:gd name="connsiteY52" fmla="*/ 2877148 h 4384865"/>
                <a:gd name="connsiteX53" fmla="*/ 312057 w 4215960"/>
                <a:gd name="connsiteY53" fmla="*/ 2949720 h 4384865"/>
                <a:gd name="connsiteX54" fmla="*/ 348343 w 4215960"/>
                <a:gd name="connsiteY54" fmla="*/ 3000520 h 4384865"/>
                <a:gd name="connsiteX55" fmla="*/ 355600 w 4215960"/>
                <a:gd name="connsiteY55" fmla="*/ 3022291 h 4384865"/>
                <a:gd name="connsiteX56" fmla="*/ 406400 w 4215960"/>
                <a:gd name="connsiteY56" fmla="*/ 3087605 h 4384865"/>
                <a:gd name="connsiteX57" fmla="*/ 435428 w 4215960"/>
                <a:gd name="connsiteY57" fmla="*/ 3152920 h 4384865"/>
                <a:gd name="connsiteX58" fmla="*/ 457200 w 4215960"/>
                <a:gd name="connsiteY58" fmla="*/ 3181948 h 4384865"/>
                <a:gd name="connsiteX59" fmla="*/ 471714 w 4215960"/>
                <a:gd name="connsiteY59" fmla="*/ 3240005 h 4384865"/>
                <a:gd name="connsiteX60" fmla="*/ 478971 w 4215960"/>
                <a:gd name="connsiteY60" fmla="*/ 3261777 h 4384865"/>
                <a:gd name="connsiteX61" fmla="*/ 486228 w 4215960"/>
                <a:gd name="connsiteY61" fmla="*/ 3290805 h 4384865"/>
                <a:gd name="connsiteX62" fmla="*/ 493485 w 4215960"/>
                <a:gd name="connsiteY62" fmla="*/ 3356120 h 4384865"/>
                <a:gd name="connsiteX63" fmla="*/ 515257 w 4215960"/>
                <a:gd name="connsiteY63" fmla="*/ 3414177 h 4384865"/>
                <a:gd name="connsiteX64" fmla="*/ 544285 w 4215960"/>
                <a:gd name="connsiteY64" fmla="*/ 3457720 h 4384865"/>
                <a:gd name="connsiteX65" fmla="*/ 573314 w 4215960"/>
                <a:gd name="connsiteY65" fmla="*/ 3508520 h 4384865"/>
                <a:gd name="connsiteX66" fmla="*/ 602343 w 4215960"/>
                <a:gd name="connsiteY66" fmla="*/ 3530291 h 4384865"/>
                <a:gd name="connsiteX67" fmla="*/ 645885 w 4215960"/>
                <a:gd name="connsiteY67" fmla="*/ 3573834 h 4384865"/>
                <a:gd name="connsiteX68" fmla="*/ 674914 w 4215960"/>
                <a:gd name="connsiteY68" fmla="*/ 3595605 h 4384865"/>
                <a:gd name="connsiteX69" fmla="*/ 711200 w 4215960"/>
                <a:gd name="connsiteY69" fmla="*/ 3639148 h 4384865"/>
                <a:gd name="connsiteX70" fmla="*/ 740228 w 4215960"/>
                <a:gd name="connsiteY70" fmla="*/ 3660920 h 4384865"/>
                <a:gd name="connsiteX71" fmla="*/ 812800 w 4215960"/>
                <a:gd name="connsiteY71" fmla="*/ 3726234 h 4384865"/>
                <a:gd name="connsiteX72" fmla="*/ 849085 w 4215960"/>
                <a:gd name="connsiteY72" fmla="*/ 3769777 h 4384865"/>
                <a:gd name="connsiteX73" fmla="*/ 870857 w 4215960"/>
                <a:gd name="connsiteY73" fmla="*/ 3784291 h 4384865"/>
                <a:gd name="connsiteX74" fmla="*/ 907143 w 4215960"/>
                <a:gd name="connsiteY74" fmla="*/ 3827834 h 4384865"/>
                <a:gd name="connsiteX75" fmla="*/ 936171 w 4215960"/>
                <a:gd name="connsiteY75" fmla="*/ 3849605 h 4384865"/>
                <a:gd name="connsiteX76" fmla="*/ 1030514 w 4215960"/>
                <a:gd name="connsiteY76" fmla="*/ 3893148 h 4384865"/>
                <a:gd name="connsiteX77" fmla="*/ 1480457 w 4215960"/>
                <a:gd name="connsiteY77" fmla="*/ 3878634 h 4384865"/>
                <a:gd name="connsiteX78" fmla="*/ 1531257 w 4215960"/>
                <a:gd name="connsiteY78" fmla="*/ 3864120 h 4384865"/>
                <a:gd name="connsiteX79" fmla="*/ 1618343 w 4215960"/>
                <a:gd name="connsiteY79" fmla="*/ 3856862 h 4384865"/>
                <a:gd name="connsiteX80" fmla="*/ 1698171 w 4215960"/>
                <a:gd name="connsiteY80" fmla="*/ 3842348 h 4384865"/>
                <a:gd name="connsiteX81" fmla="*/ 1756228 w 4215960"/>
                <a:gd name="connsiteY81" fmla="*/ 3835091 h 4384865"/>
                <a:gd name="connsiteX82" fmla="*/ 1785257 w 4215960"/>
                <a:gd name="connsiteY82" fmla="*/ 3820577 h 4384865"/>
                <a:gd name="connsiteX83" fmla="*/ 1850571 w 4215960"/>
                <a:gd name="connsiteY83" fmla="*/ 3798805 h 4384865"/>
                <a:gd name="connsiteX84" fmla="*/ 1886857 w 4215960"/>
                <a:gd name="connsiteY84" fmla="*/ 3784291 h 4384865"/>
                <a:gd name="connsiteX85" fmla="*/ 1988457 w 4215960"/>
                <a:gd name="connsiteY85" fmla="*/ 3769777 h 4384865"/>
                <a:gd name="connsiteX86" fmla="*/ 2017485 w 4215960"/>
                <a:gd name="connsiteY86" fmla="*/ 3762520 h 4384865"/>
                <a:gd name="connsiteX87" fmla="*/ 2637971 w 4215960"/>
                <a:gd name="connsiteY87" fmla="*/ 4109274 h 4384865"/>
                <a:gd name="connsiteX88" fmla="*/ 2724375 w 4215960"/>
                <a:gd name="connsiteY88" fmla="*/ 4295464 h 4384865"/>
                <a:gd name="connsiteX89" fmla="*/ 2784700 w 4215960"/>
                <a:gd name="connsiteY89" fmla="*/ 4354202 h 4384865"/>
                <a:gd name="connsiteX90" fmla="*/ 2795812 w 4215960"/>
                <a:gd name="connsiteY90" fmla="*/ 4324039 h 4384865"/>
                <a:gd name="connsiteX91" fmla="*/ 2841850 w 4215960"/>
                <a:gd name="connsiteY91" fmla="*/ 4297051 h 4384865"/>
                <a:gd name="connsiteX92" fmla="*/ 2892650 w 4215960"/>
                <a:gd name="connsiteY92" fmla="*/ 4370077 h 4384865"/>
                <a:gd name="connsiteX93" fmla="*/ 2941863 w 4215960"/>
                <a:gd name="connsiteY93" fmla="*/ 4373252 h 4384865"/>
                <a:gd name="connsiteX94" fmla="*/ 2897412 w 4215960"/>
                <a:gd name="connsiteY94" fmla="*/ 4279590 h 4384865"/>
                <a:gd name="connsiteX95" fmla="*/ 2854550 w 4215960"/>
                <a:gd name="connsiteY95" fmla="*/ 4211327 h 4384865"/>
                <a:gd name="connsiteX96" fmla="*/ 2897413 w 4215960"/>
                <a:gd name="connsiteY96" fmla="*/ 4195451 h 4384865"/>
                <a:gd name="connsiteX97" fmla="*/ 2878362 w 4215960"/>
                <a:gd name="connsiteY97" fmla="*/ 4154177 h 4384865"/>
                <a:gd name="connsiteX98" fmla="*/ 2930750 w 4215960"/>
                <a:gd name="connsiteY98" fmla="*/ 4163702 h 4384865"/>
                <a:gd name="connsiteX99" fmla="*/ 2910113 w 4215960"/>
                <a:gd name="connsiteY99" fmla="*/ 4130364 h 4384865"/>
                <a:gd name="connsiteX100" fmla="*/ 2931432 w 4215960"/>
                <a:gd name="connsiteY100" fmla="*/ 4113810 h 4384865"/>
                <a:gd name="connsiteX101" fmla="*/ 3052535 w 4215960"/>
                <a:gd name="connsiteY101" fmla="*/ 4199083 h 4384865"/>
                <a:gd name="connsiteX102" fmla="*/ 3087912 w 4215960"/>
                <a:gd name="connsiteY102" fmla="*/ 4185926 h 4384865"/>
                <a:gd name="connsiteX103" fmla="*/ 3140299 w 4215960"/>
                <a:gd name="connsiteY103" fmla="*/ 4251015 h 4384865"/>
                <a:gd name="connsiteX104" fmla="*/ 3160937 w 4215960"/>
                <a:gd name="connsiteY104" fmla="*/ 4309752 h 4384865"/>
                <a:gd name="connsiteX105" fmla="*/ 3268887 w 4215960"/>
                <a:gd name="connsiteY105" fmla="*/ 4328801 h 4384865"/>
                <a:gd name="connsiteX106" fmla="*/ 3208563 w 4215960"/>
                <a:gd name="connsiteY106" fmla="*/ 4262126 h 4384865"/>
                <a:gd name="connsiteX107" fmla="*/ 3205387 w 4215960"/>
                <a:gd name="connsiteY107" fmla="*/ 4193864 h 4384865"/>
                <a:gd name="connsiteX108" fmla="*/ 3259362 w 4215960"/>
                <a:gd name="connsiteY108" fmla="*/ 4249427 h 4384865"/>
                <a:gd name="connsiteX109" fmla="*/ 3308575 w 4215960"/>
                <a:gd name="connsiteY109" fmla="*/ 4254189 h 4384865"/>
                <a:gd name="connsiteX110" fmla="*/ 3302225 w 4215960"/>
                <a:gd name="connsiteY110" fmla="*/ 4204977 h 4384865"/>
                <a:gd name="connsiteX111" fmla="*/ 3362550 w 4215960"/>
                <a:gd name="connsiteY111" fmla="*/ 4209739 h 4384865"/>
                <a:gd name="connsiteX112" fmla="*/ 3424462 w 4215960"/>
                <a:gd name="connsiteY112" fmla="*/ 4252601 h 4384865"/>
                <a:gd name="connsiteX113" fmla="*/ 3456212 w 4215960"/>
                <a:gd name="connsiteY113" fmla="*/ 4239902 h 4384865"/>
                <a:gd name="connsiteX114" fmla="*/ 3449863 w 4215960"/>
                <a:gd name="connsiteY114" fmla="*/ 4204977 h 4384865"/>
                <a:gd name="connsiteX115" fmla="*/ 3491138 w 4215960"/>
                <a:gd name="connsiteY115" fmla="*/ 4181165 h 4384865"/>
                <a:gd name="connsiteX116" fmla="*/ 3575275 w 4215960"/>
                <a:gd name="connsiteY116" fmla="*/ 4238315 h 4384865"/>
                <a:gd name="connsiteX117" fmla="*/ 3592738 w 4215960"/>
                <a:gd name="connsiteY117" fmla="*/ 4136717 h 4384865"/>
                <a:gd name="connsiteX118" fmla="*/ 3567338 w 4215960"/>
                <a:gd name="connsiteY118" fmla="*/ 4114491 h 4384865"/>
                <a:gd name="connsiteX119" fmla="*/ 3494312 w 4215960"/>
                <a:gd name="connsiteY119" fmla="*/ 4071628 h 4384865"/>
                <a:gd name="connsiteX120" fmla="*/ 3516537 w 4215960"/>
                <a:gd name="connsiteY120" fmla="*/ 4046229 h 4384865"/>
                <a:gd name="connsiteX121" fmla="*/ 3537175 w 4215960"/>
                <a:gd name="connsiteY121" fmla="*/ 4024003 h 4384865"/>
                <a:gd name="connsiteX122" fmla="*/ 3591150 w 4215960"/>
                <a:gd name="connsiteY122" fmla="*/ 4055754 h 4384865"/>
                <a:gd name="connsiteX123" fmla="*/ 3597500 w 4215960"/>
                <a:gd name="connsiteY123" fmla="*/ 4011304 h 4384865"/>
                <a:gd name="connsiteX124" fmla="*/ 3541937 w 4215960"/>
                <a:gd name="connsiteY124" fmla="*/ 3987491 h 4384865"/>
                <a:gd name="connsiteX125" fmla="*/ 3540350 w 4215960"/>
                <a:gd name="connsiteY125" fmla="*/ 3977967 h 4384865"/>
                <a:gd name="connsiteX126" fmla="*/ 3527649 w 4215960"/>
                <a:gd name="connsiteY126" fmla="*/ 3939868 h 4384865"/>
                <a:gd name="connsiteX127" fmla="*/ 3533999 w 4215960"/>
                <a:gd name="connsiteY127" fmla="*/ 3892242 h 4384865"/>
                <a:gd name="connsiteX128" fmla="*/ 3545112 w 4215960"/>
                <a:gd name="connsiteY128" fmla="*/ 3836679 h 4384865"/>
                <a:gd name="connsiteX129" fmla="*/ 3507012 w 4215960"/>
                <a:gd name="connsiteY129" fmla="*/ 3806517 h 4384865"/>
                <a:gd name="connsiteX130" fmla="*/ 3540349 w 4215960"/>
                <a:gd name="connsiteY130" fmla="*/ 3796992 h 4384865"/>
                <a:gd name="connsiteX131" fmla="*/ 3518124 w 4215960"/>
                <a:gd name="connsiteY131" fmla="*/ 3760479 h 4384865"/>
                <a:gd name="connsiteX132" fmla="*/ 3556225 w 4215960"/>
                <a:gd name="connsiteY132" fmla="*/ 3755718 h 4384865"/>
                <a:gd name="connsiteX133" fmla="*/ 3562574 w 4215960"/>
                <a:gd name="connsiteY133" fmla="*/ 3722379 h 4384865"/>
                <a:gd name="connsiteX134" fmla="*/ 3624488 w 4215960"/>
                <a:gd name="connsiteY134" fmla="*/ 3731906 h 4384865"/>
                <a:gd name="connsiteX135" fmla="*/ 3657601 w 4215960"/>
                <a:gd name="connsiteY135" fmla="*/ 3747098 h 4384865"/>
                <a:gd name="connsiteX136" fmla="*/ 3623808 w 4215960"/>
                <a:gd name="connsiteY136" fmla="*/ 3788146 h 4384865"/>
                <a:gd name="connsiteX137" fmla="*/ 3662816 w 4215960"/>
                <a:gd name="connsiteY137" fmla="*/ 3895642 h 4384865"/>
                <a:gd name="connsiteX138" fmla="*/ 3715203 w 4215960"/>
                <a:gd name="connsiteY138" fmla="*/ 3926940 h 4384865"/>
                <a:gd name="connsiteX139" fmla="*/ 3767137 w 4215960"/>
                <a:gd name="connsiteY139" fmla="*/ 3884758 h 4384865"/>
                <a:gd name="connsiteX140" fmla="*/ 3852862 w 4215960"/>
                <a:gd name="connsiteY140" fmla="*/ 3836225 h 4384865"/>
                <a:gd name="connsiteX141" fmla="*/ 3835626 w 4215960"/>
                <a:gd name="connsiteY141" fmla="*/ 3747324 h 4384865"/>
                <a:gd name="connsiteX142" fmla="*/ 3912960 w 4215960"/>
                <a:gd name="connsiteY142" fmla="*/ 3614655 h 4384865"/>
                <a:gd name="connsiteX143" fmla="*/ 4205514 w 4215960"/>
                <a:gd name="connsiteY143" fmla="*/ 3281507 h 4384865"/>
                <a:gd name="connsiteX144" fmla="*/ 4124097 w 4215960"/>
                <a:gd name="connsiteY144" fmla="*/ 3272435 h 4384865"/>
                <a:gd name="connsiteX145" fmla="*/ 4128634 w 4215960"/>
                <a:gd name="connsiteY145" fmla="*/ 3180587 h 4384865"/>
                <a:gd name="connsiteX146" fmla="*/ 4079647 w 4215960"/>
                <a:gd name="connsiteY146" fmla="*/ 3155415 h 4384865"/>
                <a:gd name="connsiteX147" fmla="*/ 3995510 w 4215960"/>
                <a:gd name="connsiteY147" fmla="*/ 3186937 h 4384865"/>
                <a:gd name="connsiteX148" fmla="*/ 3958771 w 4215960"/>
                <a:gd name="connsiteY148" fmla="*/ 3150652 h 4384865"/>
                <a:gd name="connsiteX149" fmla="*/ 4003448 w 4215960"/>
                <a:gd name="connsiteY149" fmla="*/ 3127747 h 4384865"/>
                <a:gd name="connsiteX150" fmla="*/ 3874181 w 4215960"/>
                <a:gd name="connsiteY150" fmla="*/ 2914568 h 4384865"/>
                <a:gd name="connsiteX151" fmla="*/ 3889147 w 4215960"/>
                <a:gd name="connsiteY151" fmla="*/ 2884405 h 4384865"/>
                <a:gd name="connsiteX152" fmla="*/ 3865562 w 4215960"/>
                <a:gd name="connsiteY152" fmla="*/ 2768745 h 4384865"/>
                <a:gd name="connsiteX153" fmla="*/ 3706813 w 4215960"/>
                <a:gd name="connsiteY153" fmla="*/ 2757859 h 4384865"/>
                <a:gd name="connsiteX154" fmla="*/ 3673475 w 4215960"/>
                <a:gd name="connsiteY154" fmla="*/ 2806617 h 4384865"/>
                <a:gd name="connsiteX155" fmla="*/ 3584575 w 4215960"/>
                <a:gd name="connsiteY155" fmla="*/ 2821133 h 4384865"/>
                <a:gd name="connsiteX156" fmla="*/ 3590925 w 4215960"/>
                <a:gd name="connsiteY156" fmla="*/ 2799134 h 4384865"/>
                <a:gd name="connsiteX157" fmla="*/ 3537403 w 4215960"/>
                <a:gd name="connsiteY157" fmla="*/ 2783033 h 4384865"/>
                <a:gd name="connsiteX158" fmla="*/ 3512684 w 4215960"/>
                <a:gd name="connsiteY158" fmla="*/ 2617932 h 4384865"/>
                <a:gd name="connsiteX159" fmla="*/ 3232377 w 4215960"/>
                <a:gd name="connsiteY159" fmla="*/ 2551257 h 4384865"/>
                <a:gd name="connsiteX160" fmla="*/ 3096078 w 4215960"/>
                <a:gd name="connsiteY160" fmla="*/ 2594573 h 4384865"/>
                <a:gd name="connsiteX161" fmla="*/ 2964089 w 4215960"/>
                <a:gd name="connsiteY161" fmla="*/ 2587089 h 4384865"/>
                <a:gd name="connsiteX162" fmla="*/ 2831646 w 4215960"/>
                <a:gd name="connsiteY162" fmla="*/ 2476191 h 4384865"/>
                <a:gd name="connsiteX163" fmla="*/ 2618468 w 4215960"/>
                <a:gd name="connsiteY163" fmla="*/ 2172978 h 4384865"/>
                <a:gd name="connsiteX164" fmla="*/ 2220006 w 4215960"/>
                <a:gd name="connsiteY164" fmla="*/ 2033505 h 4384865"/>
                <a:gd name="connsiteX165" fmla="*/ 1983468 w 4215960"/>
                <a:gd name="connsiteY165" fmla="*/ 1720541 h 4384865"/>
                <a:gd name="connsiteX166" fmla="*/ 2017259 w 4215960"/>
                <a:gd name="connsiteY166" fmla="*/ 1695595 h 4384865"/>
                <a:gd name="connsiteX167" fmla="*/ 2076903 w 4215960"/>
                <a:gd name="connsiteY167" fmla="*/ 1778598 h 4384865"/>
                <a:gd name="connsiteX168" fmla="*/ 2097087 w 4215960"/>
                <a:gd name="connsiteY168" fmla="*/ 1761135 h 4384865"/>
                <a:gd name="connsiteX169" fmla="*/ 2140177 w 4215960"/>
                <a:gd name="connsiteY169" fmla="*/ 1791979 h 4384865"/>
                <a:gd name="connsiteX170" fmla="*/ 2228850 w 4215960"/>
                <a:gd name="connsiteY170" fmla="*/ 1738230 h 4384865"/>
                <a:gd name="connsiteX171" fmla="*/ 2244952 w 4215960"/>
                <a:gd name="connsiteY171" fmla="*/ 1717820 h 4384865"/>
                <a:gd name="connsiteX172" fmla="*/ 2303235 w 4215960"/>
                <a:gd name="connsiteY172" fmla="*/ 1718046 h 4384865"/>
                <a:gd name="connsiteX173" fmla="*/ 2319338 w 4215960"/>
                <a:gd name="connsiteY173" fmla="*/ 1684936 h 4384865"/>
                <a:gd name="connsiteX174" fmla="*/ 2300514 w 4215960"/>
                <a:gd name="connsiteY174" fmla="*/ 1659309 h 4384865"/>
                <a:gd name="connsiteX175" fmla="*/ 2233386 w 4215960"/>
                <a:gd name="connsiteY175" fmla="*/ 1679266 h 4384865"/>
                <a:gd name="connsiteX176" fmla="*/ 2211614 w 4215960"/>
                <a:gd name="connsiteY176" fmla="*/ 1625745 h 4384865"/>
                <a:gd name="connsiteX177" fmla="*/ 2232932 w 4215960"/>
                <a:gd name="connsiteY177" fmla="*/ 1596035 h 4384865"/>
                <a:gd name="connsiteX178" fmla="*/ 2176462 w 4215960"/>
                <a:gd name="connsiteY178" fmla="*/ 1492621 h 4384865"/>
                <a:gd name="connsiteX179" fmla="*/ 2127931 w 4215960"/>
                <a:gd name="connsiteY179" fmla="*/ 1531402 h 4384865"/>
                <a:gd name="connsiteX180" fmla="*/ 2038576 w 4215960"/>
                <a:gd name="connsiteY180" fmla="*/ 1476746 h 4384865"/>
                <a:gd name="connsiteX181" fmla="*/ 2090510 w 4215960"/>
                <a:gd name="connsiteY181" fmla="*/ 1384217 h 4384865"/>
                <a:gd name="connsiteX182" fmla="*/ 2047648 w 4215960"/>
                <a:gd name="connsiteY182" fmla="*/ 1263114 h 4384865"/>
                <a:gd name="connsiteX183" fmla="*/ 2062389 w 4215960"/>
                <a:gd name="connsiteY183" fmla="*/ 1139062 h 4384865"/>
                <a:gd name="connsiteX184" fmla="*/ 2157639 w 4215960"/>
                <a:gd name="connsiteY184" fmla="*/ 1065357 h 4384865"/>
                <a:gd name="connsiteX185" fmla="*/ 2262868 w 4215960"/>
                <a:gd name="connsiteY185" fmla="*/ 1042905 h 4384865"/>
                <a:gd name="connsiteX186" fmla="*/ 2199821 w 4215960"/>
                <a:gd name="connsiteY186" fmla="*/ 953098 h 4384865"/>
                <a:gd name="connsiteX187" fmla="*/ 2182585 w 4215960"/>
                <a:gd name="connsiteY187" fmla="*/ 997775 h 4384865"/>
                <a:gd name="connsiteX188" fmla="*/ 2139270 w 4215960"/>
                <a:gd name="connsiteY188" fmla="*/ 950604 h 4384865"/>
                <a:gd name="connsiteX189" fmla="*/ 2160588 w 4215960"/>
                <a:gd name="connsiteY189" fmla="*/ 865332 h 4384865"/>
                <a:gd name="connsiteX190" fmla="*/ 2233612 w 4215960"/>
                <a:gd name="connsiteY190" fmla="*/ 768041 h 4384865"/>
                <a:gd name="connsiteX191" fmla="*/ 2216603 w 4215960"/>
                <a:gd name="connsiteY191" fmla="*/ 661452 h 4384865"/>
                <a:gd name="connsiteX192" fmla="*/ 2045381 w 4215960"/>
                <a:gd name="connsiteY192" fmla="*/ 671203 h 4384865"/>
                <a:gd name="connsiteX193" fmla="*/ 2026103 w 4215960"/>
                <a:gd name="connsiteY193" fmla="*/ 713840 h 4384865"/>
                <a:gd name="connsiteX194" fmla="*/ 1993900 w 4215960"/>
                <a:gd name="connsiteY194" fmla="*/ 646257 h 4384865"/>
                <a:gd name="connsiteX195" fmla="*/ 1964190 w 4215960"/>
                <a:gd name="connsiteY195" fmla="*/ 686625 h 4384865"/>
                <a:gd name="connsiteX196" fmla="*/ 1778681 w 4215960"/>
                <a:gd name="connsiteY196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951137 w 4215960"/>
                <a:gd name="connsiteY28" fmla="*/ 591833 h 4384865"/>
                <a:gd name="connsiteX29" fmla="*/ 362857 w 4215960"/>
                <a:gd name="connsiteY29" fmla="*/ 808862 h 4384865"/>
                <a:gd name="connsiteX30" fmla="*/ 312057 w 4215960"/>
                <a:gd name="connsiteY30" fmla="*/ 823377 h 4384865"/>
                <a:gd name="connsiteX31" fmla="*/ 239485 w 4215960"/>
                <a:gd name="connsiteY31" fmla="*/ 874177 h 4384865"/>
                <a:gd name="connsiteX32" fmla="*/ 210457 w 4215960"/>
                <a:gd name="connsiteY32" fmla="*/ 881434 h 4384865"/>
                <a:gd name="connsiteX33" fmla="*/ 159657 w 4215960"/>
                <a:gd name="connsiteY33" fmla="*/ 910462 h 4384865"/>
                <a:gd name="connsiteX34" fmla="*/ 130628 w 4215960"/>
                <a:gd name="connsiteY34" fmla="*/ 939491 h 4384865"/>
                <a:gd name="connsiteX35" fmla="*/ 108857 w 4215960"/>
                <a:gd name="connsiteY35" fmla="*/ 961262 h 4384865"/>
                <a:gd name="connsiteX36" fmla="*/ 94343 w 4215960"/>
                <a:gd name="connsiteY36" fmla="*/ 975777 h 4384865"/>
                <a:gd name="connsiteX37" fmla="*/ 43543 w 4215960"/>
                <a:gd name="connsiteY37" fmla="*/ 1055605 h 4384865"/>
                <a:gd name="connsiteX38" fmla="*/ 14514 w 4215960"/>
                <a:gd name="connsiteY38" fmla="*/ 1135434 h 4384865"/>
                <a:gd name="connsiteX39" fmla="*/ 0 w 4215960"/>
                <a:gd name="connsiteY39" fmla="*/ 1193491 h 4384865"/>
                <a:gd name="connsiteX40" fmla="*/ 7257 w 4215960"/>
                <a:gd name="connsiteY40" fmla="*/ 2165948 h 4384865"/>
                <a:gd name="connsiteX41" fmla="*/ 29028 w 4215960"/>
                <a:gd name="connsiteY41" fmla="*/ 2267548 h 4384865"/>
                <a:gd name="connsiteX42" fmla="*/ 43543 w 4215960"/>
                <a:gd name="connsiteY42" fmla="*/ 2303834 h 4384865"/>
                <a:gd name="connsiteX43" fmla="*/ 58057 w 4215960"/>
                <a:gd name="connsiteY43" fmla="*/ 2369148 h 4384865"/>
                <a:gd name="connsiteX44" fmla="*/ 79828 w 4215960"/>
                <a:gd name="connsiteY44" fmla="*/ 2419948 h 4384865"/>
                <a:gd name="connsiteX45" fmla="*/ 116114 w 4215960"/>
                <a:gd name="connsiteY45" fmla="*/ 2536062 h 4384865"/>
                <a:gd name="connsiteX46" fmla="*/ 137885 w 4215960"/>
                <a:gd name="connsiteY46" fmla="*/ 2601377 h 4384865"/>
                <a:gd name="connsiteX47" fmla="*/ 145143 w 4215960"/>
                <a:gd name="connsiteY47" fmla="*/ 2623148 h 4384865"/>
                <a:gd name="connsiteX48" fmla="*/ 166914 w 4215960"/>
                <a:gd name="connsiteY48" fmla="*/ 2666691 h 4384865"/>
                <a:gd name="connsiteX49" fmla="*/ 188685 w 4215960"/>
                <a:gd name="connsiteY49" fmla="*/ 2717491 h 4384865"/>
                <a:gd name="connsiteX50" fmla="*/ 195943 w 4215960"/>
                <a:gd name="connsiteY50" fmla="*/ 2746520 h 4384865"/>
                <a:gd name="connsiteX51" fmla="*/ 232228 w 4215960"/>
                <a:gd name="connsiteY51" fmla="*/ 2797320 h 4384865"/>
                <a:gd name="connsiteX52" fmla="*/ 254000 w 4215960"/>
                <a:gd name="connsiteY52" fmla="*/ 2855377 h 4384865"/>
                <a:gd name="connsiteX53" fmla="*/ 275771 w 4215960"/>
                <a:gd name="connsiteY53" fmla="*/ 2877148 h 4384865"/>
                <a:gd name="connsiteX54" fmla="*/ 312057 w 4215960"/>
                <a:gd name="connsiteY54" fmla="*/ 2949720 h 4384865"/>
                <a:gd name="connsiteX55" fmla="*/ 348343 w 4215960"/>
                <a:gd name="connsiteY55" fmla="*/ 3000520 h 4384865"/>
                <a:gd name="connsiteX56" fmla="*/ 355600 w 4215960"/>
                <a:gd name="connsiteY56" fmla="*/ 3022291 h 4384865"/>
                <a:gd name="connsiteX57" fmla="*/ 406400 w 4215960"/>
                <a:gd name="connsiteY57" fmla="*/ 3087605 h 4384865"/>
                <a:gd name="connsiteX58" fmla="*/ 435428 w 4215960"/>
                <a:gd name="connsiteY58" fmla="*/ 3152920 h 4384865"/>
                <a:gd name="connsiteX59" fmla="*/ 457200 w 4215960"/>
                <a:gd name="connsiteY59" fmla="*/ 3181948 h 4384865"/>
                <a:gd name="connsiteX60" fmla="*/ 471714 w 4215960"/>
                <a:gd name="connsiteY60" fmla="*/ 3240005 h 4384865"/>
                <a:gd name="connsiteX61" fmla="*/ 478971 w 4215960"/>
                <a:gd name="connsiteY61" fmla="*/ 3261777 h 4384865"/>
                <a:gd name="connsiteX62" fmla="*/ 486228 w 4215960"/>
                <a:gd name="connsiteY62" fmla="*/ 3290805 h 4384865"/>
                <a:gd name="connsiteX63" fmla="*/ 493485 w 4215960"/>
                <a:gd name="connsiteY63" fmla="*/ 3356120 h 4384865"/>
                <a:gd name="connsiteX64" fmla="*/ 515257 w 4215960"/>
                <a:gd name="connsiteY64" fmla="*/ 3414177 h 4384865"/>
                <a:gd name="connsiteX65" fmla="*/ 544285 w 4215960"/>
                <a:gd name="connsiteY65" fmla="*/ 3457720 h 4384865"/>
                <a:gd name="connsiteX66" fmla="*/ 573314 w 4215960"/>
                <a:gd name="connsiteY66" fmla="*/ 3508520 h 4384865"/>
                <a:gd name="connsiteX67" fmla="*/ 602343 w 4215960"/>
                <a:gd name="connsiteY67" fmla="*/ 3530291 h 4384865"/>
                <a:gd name="connsiteX68" fmla="*/ 645885 w 4215960"/>
                <a:gd name="connsiteY68" fmla="*/ 3573834 h 4384865"/>
                <a:gd name="connsiteX69" fmla="*/ 674914 w 4215960"/>
                <a:gd name="connsiteY69" fmla="*/ 3595605 h 4384865"/>
                <a:gd name="connsiteX70" fmla="*/ 711200 w 4215960"/>
                <a:gd name="connsiteY70" fmla="*/ 3639148 h 4384865"/>
                <a:gd name="connsiteX71" fmla="*/ 740228 w 4215960"/>
                <a:gd name="connsiteY71" fmla="*/ 3660920 h 4384865"/>
                <a:gd name="connsiteX72" fmla="*/ 812800 w 4215960"/>
                <a:gd name="connsiteY72" fmla="*/ 3726234 h 4384865"/>
                <a:gd name="connsiteX73" fmla="*/ 849085 w 4215960"/>
                <a:gd name="connsiteY73" fmla="*/ 3769777 h 4384865"/>
                <a:gd name="connsiteX74" fmla="*/ 870857 w 4215960"/>
                <a:gd name="connsiteY74" fmla="*/ 3784291 h 4384865"/>
                <a:gd name="connsiteX75" fmla="*/ 907143 w 4215960"/>
                <a:gd name="connsiteY75" fmla="*/ 3827834 h 4384865"/>
                <a:gd name="connsiteX76" fmla="*/ 936171 w 4215960"/>
                <a:gd name="connsiteY76" fmla="*/ 3849605 h 4384865"/>
                <a:gd name="connsiteX77" fmla="*/ 1030514 w 4215960"/>
                <a:gd name="connsiteY77" fmla="*/ 3893148 h 4384865"/>
                <a:gd name="connsiteX78" fmla="*/ 1480457 w 4215960"/>
                <a:gd name="connsiteY78" fmla="*/ 3878634 h 4384865"/>
                <a:gd name="connsiteX79" fmla="*/ 1531257 w 4215960"/>
                <a:gd name="connsiteY79" fmla="*/ 3864120 h 4384865"/>
                <a:gd name="connsiteX80" fmla="*/ 1618343 w 4215960"/>
                <a:gd name="connsiteY80" fmla="*/ 3856862 h 4384865"/>
                <a:gd name="connsiteX81" fmla="*/ 1698171 w 4215960"/>
                <a:gd name="connsiteY81" fmla="*/ 3842348 h 4384865"/>
                <a:gd name="connsiteX82" fmla="*/ 1756228 w 4215960"/>
                <a:gd name="connsiteY82" fmla="*/ 3835091 h 4384865"/>
                <a:gd name="connsiteX83" fmla="*/ 1785257 w 4215960"/>
                <a:gd name="connsiteY83" fmla="*/ 3820577 h 4384865"/>
                <a:gd name="connsiteX84" fmla="*/ 1850571 w 4215960"/>
                <a:gd name="connsiteY84" fmla="*/ 3798805 h 4384865"/>
                <a:gd name="connsiteX85" fmla="*/ 1886857 w 4215960"/>
                <a:gd name="connsiteY85" fmla="*/ 3784291 h 4384865"/>
                <a:gd name="connsiteX86" fmla="*/ 1988457 w 4215960"/>
                <a:gd name="connsiteY86" fmla="*/ 3769777 h 4384865"/>
                <a:gd name="connsiteX87" fmla="*/ 2017485 w 4215960"/>
                <a:gd name="connsiteY87" fmla="*/ 3762520 h 4384865"/>
                <a:gd name="connsiteX88" fmla="*/ 2637971 w 4215960"/>
                <a:gd name="connsiteY88" fmla="*/ 4109274 h 4384865"/>
                <a:gd name="connsiteX89" fmla="*/ 2724375 w 4215960"/>
                <a:gd name="connsiteY89" fmla="*/ 4295464 h 4384865"/>
                <a:gd name="connsiteX90" fmla="*/ 2784700 w 4215960"/>
                <a:gd name="connsiteY90" fmla="*/ 4354202 h 4384865"/>
                <a:gd name="connsiteX91" fmla="*/ 2795812 w 4215960"/>
                <a:gd name="connsiteY91" fmla="*/ 4324039 h 4384865"/>
                <a:gd name="connsiteX92" fmla="*/ 2841850 w 4215960"/>
                <a:gd name="connsiteY92" fmla="*/ 4297051 h 4384865"/>
                <a:gd name="connsiteX93" fmla="*/ 2892650 w 4215960"/>
                <a:gd name="connsiteY93" fmla="*/ 4370077 h 4384865"/>
                <a:gd name="connsiteX94" fmla="*/ 2941863 w 4215960"/>
                <a:gd name="connsiteY94" fmla="*/ 4373252 h 4384865"/>
                <a:gd name="connsiteX95" fmla="*/ 2897412 w 4215960"/>
                <a:gd name="connsiteY95" fmla="*/ 4279590 h 4384865"/>
                <a:gd name="connsiteX96" fmla="*/ 2854550 w 4215960"/>
                <a:gd name="connsiteY96" fmla="*/ 4211327 h 4384865"/>
                <a:gd name="connsiteX97" fmla="*/ 2897413 w 4215960"/>
                <a:gd name="connsiteY97" fmla="*/ 4195451 h 4384865"/>
                <a:gd name="connsiteX98" fmla="*/ 2878362 w 4215960"/>
                <a:gd name="connsiteY98" fmla="*/ 4154177 h 4384865"/>
                <a:gd name="connsiteX99" fmla="*/ 2930750 w 4215960"/>
                <a:gd name="connsiteY99" fmla="*/ 4163702 h 4384865"/>
                <a:gd name="connsiteX100" fmla="*/ 2910113 w 4215960"/>
                <a:gd name="connsiteY100" fmla="*/ 4130364 h 4384865"/>
                <a:gd name="connsiteX101" fmla="*/ 2931432 w 4215960"/>
                <a:gd name="connsiteY101" fmla="*/ 4113810 h 4384865"/>
                <a:gd name="connsiteX102" fmla="*/ 3052535 w 4215960"/>
                <a:gd name="connsiteY102" fmla="*/ 4199083 h 4384865"/>
                <a:gd name="connsiteX103" fmla="*/ 3087912 w 4215960"/>
                <a:gd name="connsiteY103" fmla="*/ 4185926 h 4384865"/>
                <a:gd name="connsiteX104" fmla="*/ 3140299 w 4215960"/>
                <a:gd name="connsiteY104" fmla="*/ 4251015 h 4384865"/>
                <a:gd name="connsiteX105" fmla="*/ 3160937 w 4215960"/>
                <a:gd name="connsiteY105" fmla="*/ 4309752 h 4384865"/>
                <a:gd name="connsiteX106" fmla="*/ 3268887 w 4215960"/>
                <a:gd name="connsiteY106" fmla="*/ 4328801 h 4384865"/>
                <a:gd name="connsiteX107" fmla="*/ 3208563 w 4215960"/>
                <a:gd name="connsiteY107" fmla="*/ 4262126 h 4384865"/>
                <a:gd name="connsiteX108" fmla="*/ 3205387 w 4215960"/>
                <a:gd name="connsiteY108" fmla="*/ 4193864 h 4384865"/>
                <a:gd name="connsiteX109" fmla="*/ 3259362 w 4215960"/>
                <a:gd name="connsiteY109" fmla="*/ 4249427 h 4384865"/>
                <a:gd name="connsiteX110" fmla="*/ 3308575 w 4215960"/>
                <a:gd name="connsiteY110" fmla="*/ 4254189 h 4384865"/>
                <a:gd name="connsiteX111" fmla="*/ 3302225 w 4215960"/>
                <a:gd name="connsiteY111" fmla="*/ 4204977 h 4384865"/>
                <a:gd name="connsiteX112" fmla="*/ 3362550 w 4215960"/>
                <a:gd name="connsiteY112" fmla="*/ 4209739 h 4384865"/>
                <a:gd name="connsiteX113" fmla="*/ 3424462 w 4215960"/>
                <a:gd name="connsiteY113" fmla="*/ 4252601 h 4384865"/>
                <a:gd name="connsiteX114" fmla="*/ 3456212 w 4215960"/>
                <a:gd name="connsiteY114" fmla="*/ 4239902 h 4384865"/>
                <a:gd name="connsiteX115" fmla="*/ 3449863 w 4215960"/>
                <a:gd name="connsiteY115" fmla="*/ 4204977 h 4384865"/>
                <a:gd name="connsiteX116" fmla="*/ 3491138 w 4215960"/>
                <a:gd name="connsiteY116" fmla="*/ 4181165 h 4384865"/>
                <a:gd name="connsiteX117" fmla="*/ 3575275 w 4215960"/>
                <a:gd name="connsiteY117" fmla="*/ 4238315 h 4384865"/>
                <a:gd name="connsiteX118" fmla="*/ 3592738 w 4215960"/>
                <a:gd name="connsiteY118" fmla="*/ 4136717 h 4384865"/>
                <a:gd name="connsiteX119" fmla="*/ 3567338 w 4215960"/>
                <a:gd name="connsiteY119" fmla="*/ 4114491 h 4384865"/>
                <a:gd name="connsiteX120" fmla="*/ 3494312 w 4215960"/>
                <a:gd name="connsiteY120" fmla="*/ 4071628 h 4384865"/>
                <a:gd name="connsiteX121" fmla="*/ 3516537 w 4215960"/>
                <a:gd name="connsiteY121" fmla="*/ 4046229 h 4384865"/>
                <a:gd name="connsiteX122" fmla="*/ 3537175 w 4215960"/>
                <a:gd name="connsiteY122" fmla="*/ 4024003 h 4384865"/>
                <a:gd name="connsiteX123" fmla="*/ 3591150 w 4215960"/>
                <a:gd name="connsiteY123" fmla="*/ 4055754 h 4384865"/>
                <a:gd name="connsiteX124" fmla="*/ 3597500 w 4215960"/>
                <a:gd name="connsiteY124" fmla="*/ 4011304 h 4384865"/>
                <a:gd name="connsiteX125" fmla="*/ 3541937 w 4215960"/>
                <a:gd name="connsiteY125" fmla="*/ 3987491 h 4384865"/>
                <a:gd name="connsiteX126" fmla="*/ 3540350 w 4215960"/>
                <a:gd name="connsiteY126" fmla="*/ 3977967 h 4384865"/>
                <a:gd name="connsiteX127" fmla="*/ 3527649 w 4215960"/>
                <a:gd name="connsiteY127" fmla="*/ 3939868 h 4384865"/>
                <a:gd name="connsiteX128" fmla="*/ 3533999 w 4215960"/>
                <a:gd name="connsiteY128" fmla="*/ 3892242 h 4384865"/>
                <a:gd name="connsiteX129" fmla="*/ 3545112 w 4215960"/>
                <a:gd name="connsiteY129" fmla="*/ 3836679 h 4384865"/>
                <a:gd name="connsiteX130" fmla="*/ 3507012 w 4215960"/>
                <a:gd name="connsiteY130" fmla="*/ 3806517 h 4384865"/>
                <a:gd name="connsiteX131" fmla="*/ 3540349 w 4215960"/>
                <a:gd name="connsiteY131" fmla="*/ 3796992 h 4384865"/>
                <a:gd name="connsiteX132" fmla="*/ 3518124 w 4215960"/>
                <a:gd name="connsiteY132" fmla="*/ 3760479 h 4384865"/>
                <a:gd name="connsiteX133" fmla="*/ 3556225 w 4215960"/>
                <a:gd name="connsiteY133" fmla="*/ 3755718 h 4384865"/>
                <a:gd name="connsiteX134" fmla="*/ 3562574 w 4215960"/>
                <a:gd name="connsiteY134" fmla="*/ 3722379 h 4384865"/>
                <a:gd name="connsiteX135" fmla="*/ 3624488 w 4215960"/>
                <a:gd name="connsiteY135" fmla="*/ 3731906 h 4384865"/>
                <a:gd name="connsiteX136" fmla="*/ 3657601 w 4215960"/>
                <a:gd name="connsiteY136" fmla="*/ 3747098 h 4384865"/>
                <a:gd name="connsiteX137" fmla="*/ 3623808 w 4215960"/>
                <a:gd name="connsiteY137" fmla="*/ 3788146 h 4384865"/>
                <a:gd name="connsiteX138" fmla="*/ 3662816 w 4215960"/>
                <a:gd name="connsiteY138" fmla="*/ 3895642 h 4384865"/>
                <a:gd name="connsiteX139" fmla="*/ 3715203 w 4215960"/>
                <a:gd name="connsiteY139" fmla="*/ 3926940 h 4384865"/>
                <a:gd name="connsiteX140" fmla="*/ 3767137 w 4215960"/>
                <a:gd name="connsiteY140" fmla="*/ 3884758 h 4384865"/>
                <a:gd name="connsiteX141" fmla="*/ 3852862 w 4215960"/>
                <a:gd name="connsiteY141" fmla="*/ 3836225 h 4384865"/>
                <a:gd name="connsiteX142" fmla="*/ 3835626 w 4215960"/>
                <a:gd name="connsiteY142" fmla="*/ 3747324 h 4384865"/>
                <a:gd name="connsiteX143" fmla="*/ 3912960 w 4215960"/>
                <a:gd name="connsiteY143" fmla="*/ 3614655 h 4384865"/>
                <a:gd name="connsiteX144" fmla="*/ 4205514 w 4215960"/>
                <a:gd name="connsiteY144" fmla="*/ 3281507 h 4384865"/>
                <a:gd name="connsiteX145" fmla="*/ 4124097 w 4215960"/>
                <a:gd name="connsiteY145" fmla="*/ 3272435 h 4384865"/>
                <a:gd name="connsiteX146" fmla="*/ 4128634 w 4215960"/>
                <a:gd name="connsiteY146" fmla="*/ 3180587 h 4384865"/>
                <a:gd name="connsiteX147" fmla="*/ 4079647 w 4215960"/>
                <a:gd name="connsiteY147" fmla="*/ 3155415 h 4384865"/>
                <a:gd name="connsiteX148" fmla="*/ 3995510 w 4215960"/>
                <a:gd name="connsiteY148" fmla="*/ 3186937 h 4384865"/>
                <a:gd name="connsiteX149" fmla="*/ 3958771 w 4215960"/>
                <a:gd name="connsiteY149" fmla="*/ 3150652 h 4384865"/>
                <a:gd name="connsiteX150" fmla="*/ 4003448 w 4215960"/>
                <a:gd name="connsiteY150" fmla="*/ 3127747 h 4384865"/>
                <a:gd name="connsiteX151" fmla="*/ 3874181 w 4215960"/>
                <a:gd name="connsiteY151" fmla="*/ 2914568 h 4384865"/>
                <a:gd name="connsiteX152" fmla="*/ 3889147 w 4215960"/>
                <a:gd name="connsiteY152" fmla="*/ 2884405 h 4384865"/>
                <a:gd name="connsiteX153" fmla="*/ 3865562 w 4215960"/>
                <a:gd name="connsiteY153" fmla="*/ 2768745 h 4384865"/>
                <a:gd name="connsiteX154" fmla="*/ 3706813 w 4215960"/>
                <a:gd name="connsiteY154" fmla="*/ 2757859 h 4384865"/>
                <a:gd name="connsiteX155" fmla="*/ 3673475 w 4215960"/>
                <a:gd name="connsiteY155" fmla="*/ 2806617 h 4384865"/>
                <a:gd name="connsiteX156" fmla="*/ 3584575 w 4215960"/>
                <a:gd name="connsiteY156" fmla="*/ 2821133 h 4384865"/>
                <a:gd name="connsiteX157" fmla="*/ 3590925 w 4215960"/>
                <a:gd name="connsiteY157" fmla="*/ 2799134 h 4384865"/>
                <a:gd name="connsiteX158" fmla="*/ 3537403 w 4215960"/>
                <a:gd name="connsiteY158" fmla="*/ 2783033 h 4384865"/>
                <a:gd name="connsiteX159" fmla="*/ 3512684 w 4215960"/>
                <a:gd name="connsiteY159" fmla="*/ 2617932 h 4384865"/>
                <a:gd name="connsiteX160" fmla="*/ 3232377 w 4215960"/>
                <a:gd name="connsiteY160" fmla="*/ 2551257 h 4384865"/>
                <a:gd name="connsiteX161" fmla="*/ 3096078 w 4215960"/>
                <a:gd name="connsiteY161" fmla="*/ 2594573 h 4384865"/>
                <a:gd name="connsiteX162" fmla="*/ 2964089 w 4215960"/>
                <a:gd name="connsiteY162" fmla="*/ 2587089 h 4384865"/>
                <a:gd name="connsiteX163" fmla="*/ 2831646 w 4215960"/>
                <a:gd name="connsiteY163" fmla="*/ 2476191 h 4384865"/>
                <a:gd name="connsiteX164" fmla="*/ 2618468 w 4215960"/>
                <a:gd name="connsiteY164" fmla="*/ 2172978 h 4384865"/>
                <a:gd name="connsiteX165" fmla="*/ 2220006 w 4215960"/>
                <a:gd name="connsiteY165" fmla="*/ 2033505 h 4384865"/>
                <a:gd name="connsiteX166" fmla="*/ 1983468 w 4215960"/>
                <a:gd name="connsiteY166" fmla="*/ 1720541 h 4384865"/>
                <a:gd name="connsiteX167" fmla="*/ 2017259 w 4215960"/>
                <a:gd name="connsiteY167" fmla="*/ 1695595 h 4384865"/>
                <a:gd name="connsiteX168" fmla="*/ 2076903 w 4215960"/>
                <a:gd name="connsiteY168" fmla="*/ 1778598 h 4384865"/>
                <a:gd name="connsiteX169" fmla="*/ 2097087 w 4215960"/>
                <a:gd name="connsiteY169" fmla="*/ 1761135 h 4384865"/>
                <a:gd name="connsiteX170" fmla="*/ 2140177 w 4215960"/>
                <a:gd name="connsiteY170" fmla="*/ 1791979 h 4384865"/>
                <a:gd name="connsiteX171" fmla="*/ 2228850 w 4215960"/>
                <a:gd name="connsiteY171" fmla="*/ 1738230 h 4384865"/>
                <a:gd name="connsiteX172" fmla="*/ 2244952 w 4215960"/>
                <a:gd name="connsiteY172" fmla="*/ 1717820 h 4384865"/>
                <a:gd name="connsiteX173" fmla="*/ 2303235 w 4215960"/>
                <a:gd name="connsiteY173" fmla="*/ 1718046 h 4384865"/>
                <a:gd name="connsiteX174" fmla="*/ 2319338 w 4215960"/>
                <a:gd name="connsiteY174" fmla="*/ 1684936 h 4384865"/>
                <a:gd name="connsiteX175" fmla="*/ 2300514 w 4215960"/>
                <a:gd name="connsiteY175" fmla="*/ 1659309 h 4384865"/>
                <a:gd name="connsiteX176" fmla="*/ 2233386 w 4215960"/>
                <a:gd name="connsiteY176" fmla="*/ 1679266 h 4384865"/>
                <a:gd name="connsiteX177" fmla="*/ 2211614 w 4215960"/>
                <a:gd name="connsiteY177" fmla="*/ 1625745 h 4384865"/>
                <a:gd name="connsiteX178" fmla="*/ 2232932 w 4215960"/>
                <a:gd name="connsiteY178" fmla="*/ 1596035 h 4384865"/>
                <a:gd name="connsiteX179" fmla="*/ 2176462 w 4215960"/>
                <a:gd name="connsiteY179" fmla="*/ 1492621 h 4384865"/>
                <a:gd name="connsiteX180" fmla="*/ 2127931 w 4215960"/>
                <a:gd name="connsiteY180" fmla="*/ 1531402 h 4384865"/>
                <a:gd name="connsiteX181" fmla="*/ 2038576 w 4215960"/>
                <a:gd name="connsiteY181" fmla="*/ 1476746 h 4384865"/>
                <a:gd name="connsiteX182" fmla="*/ 2090510 w 4215960"/>
                <a:gd name="connsiteY182" fmla="*/ 1384217 h 4384865"/>
                <a:gd name="connsiteX183" fmla="*/ 2047648 w 4215960"/>
                <a:gd name="connsiteY183" fmla="*/ 1263114 h 4384865"/>
                <a:gd name="connsiteX184" fmla="*/ 2062389 w 4215960"/>
                <a:gd name="connsiteY184" fmla="*/ 1139062 h 4384865"/>
                <a:gd name="connsiteX185" fmla="*/ 2157639 w 4215960"/>
                <a:gd name="connsiteY185" fmla="*/ 1065357 h 4384865"/>
                <a:gd name="connsiteX186" fmla="*/ 2262868 w 4215960"/>
                <a:gd name="connsiteY186" fmla="*/ 1042905 h 4384865"/>
                <a:gd name="connsiteX187" fmla="*/ 2199821 w 4215960"/>
                <a:gd name="connsiteY187" fmla="*/ 953098 h 4384865"/>
                <a:gd name="connsiteX188" fmla="*/ 2182585 w 4215960"/>
                <a:gd name="connsiteY188" fmla="*/ 997775 h 4384865"/>
                <a:gd name="connsiteX189" fmla="*/ 2139270 w 4215960"/>
                <a:gd name="connsiteY189" fmla="*/ 950604 h 4384865"/>
                <a:gd name="connsiteX190" fmla="*/ 2160588 w 4215960"/>
                <a:gd name="connsiteY190" fmla="*/ 865332 h 4384865"/>
                <a:gd name="connsiteX191" fmla="*/ 2233612 w 4215960"/>
                <a:gd name="connsiteY191" fmla="*/ 768041 h 4384865"/>
                <a:gd name="connsiteX192" fmla="*/ 2216603 w 4215960"/>
                <a:gd name="connsiteY192" fmla="*/ 661452 h 4384865"/>
                <a:gd name="connsiteX193" fmla="*/ 2045381 w 4215960"/>
                <a:gd name="connsiteY193" fmla="*/ 671203 h 4384865"/>
                <a:gd name="connsiteX194" fmla="*/ 2026103 w 4215960"/>
                <a:gd name="connsiteY194" fmla="*/ 713840 h 4384865"/>
                <a:gd name="connsiteX195" fmla="*/ 1993900 w 4215960"/>
                <a:gd name="connsiteY195" fmla="*/ 646257 h 4384865"/>
                <a:gd name="connsiteX196" fmla="*/ 1964190 w 4215960"/>
                <a:gd name="connsiteY196" fmla="*/ 686625 h 4384865"/>
                <a:gd name="connsiteX197" fmla="*/ 1778681 w 4215960"/>
                <a:gd name="connsiteY197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362857 w 4215960"/>
                <a:gd name="connsiteY29" fmla="*/ 808862 h 4384865"/>
                <a:gd name="connsiteX30" fmla="*/ 312057 w 4215960"/>
                <a:gd name="connsiteY30" fmla="*/ 823377 h 4384865"/>
                <a:gd name="connsiteX31" fmla="*/ 239485 w 4215960"/>
                <a:gd name="connsiteY31" fmla="*/ 874177 h 4384865"/>
                <a:gd name="connsiteX32" fmla="*/ 210457 w 4215960"/>
                <a:gd name="connsiteY32" fmla="*/ 881434 h 4384865"/>
                <a:gd name="connsiteX33" fmla="*/ 159657 w 4215960"/>
                <a:gd name="connsiteY33" fmla="*/ 910462 h 4384865"/>
                <a:gd name="connsiteX34" fmla="*/ 130628 w 4215960"/>
                <a:gd name="connsiteY34" fmla="*/ 939491 h 4384865"/>
                <a:gd name="connsiteX35" fmla="*/ 108857 w 4215960"/>
                <a:gd name="connsiteY35" fmla="*/ 961262 h 4384865"/>
                <a:gd name="connsiteX36" fmla="*/ 94343 w 4215960"/>
                <a:gd name="connsiteY36" fmla="*/ 975777 h 4384865"/>
                <a:gd name="connsiteX37" fmla="*/ 43543 w 4215960"/>
                <a:gd name="connsiteY37" fmla="*/ 1055605 h 4384865"/>
                <a:gd name="connsiteX38" fmla="*/ 14514 w 4215960"/>
                <a:gd name="connsiteY38" fmla="*/ 1135434 h 4384865"/>
                <a:gd name="connsiteX39" fmla="*/ 0 w 4215960"/>
                <a:gd name="connsiteY39" fmla="*/ 1193491 h 4384865"/>
                <a:gd name="connsiteX40" fmla="*/ 7257 w 4215960"/>
                <a:gd name="connsiteY40" fmla="*/ 2165948 h 4384865"/>
                <a:gd name="connsiteX41" fmla="*/ 29028 w 4215960"/>
                <a:gd name="connsiteY41" fmla="*/ 2267548 h 4384865"/>
                <a:gd name="connsiteX42" fmla="*/ 43543 w 4215960"/>
                <a:gd name="connsiteY42" fmla="*/ 2303834 h 4384865"/>
                <a:gd name="connsiteX43" fmla="*/ 58057 w 4215960"/>
                <a:gd name="connsiteY43" fmla="*/ 2369148 h 4384865"/>
                <a:gd name="connsiteX44" fmla="*/ 79828 w 4215960"/>
                <a:gd name="connsiteY44" fmla="*/ 2419948 h 4384865"/>
                <a:gd name="connsiteX45" fmla="*/ 116114 w 4215960"/>
                <a:gd name="connsiteY45" fmla="*/ 2536062 h 4384865"/>
                <a:gd name="connsiteX46" fmla="*/ 137885 w 4215960"/>
                <a:gd name="connsiteY46" fmla="*/ 2601377 h 4384865"/>
                <a:gd name="connsiteX47" fmla="*/ 145143 w 4215960"/>
                <a:gd name="connsiteY47" fmla="*/ 2623148 h 4384865"/>
                <a:gd name="connsiteX48" fmla="*/ 166914 w 4215960"/>
                <a:gd name="connsiteY48" fmla="*/ 2666691 h 4384865"/>
                <a:gd name="connsiteX49" fmla="*/ 188685 w 4215960"/>
                <a:gd name="connsiteY49" fmla="*/ 2717491 h 4384865"/>
                <a:gd name="connsiteX50" fmla="*/ 195943 w 4215960"/>
                <a:gd name="connsiteY50" fmla="*/ 2746520 h 4384865"/>
                <a:gd name="connsiteX51" fmla="*/ 232228 w 4215960"/>
                <a:gd name="connsiteY51" fmla="*/ 2797320 h 4384865"/>
                <a:gd name="connsiteX52" fmla="*/ 254000 w 4215960"/>
                <a:gd name="connsiteY52" fmla="*/ 2855377 h 4384865"/>
                <a:gd name="connsiteX53" fmla="*/ 275771 w 4215960"/>
                <a:gd name="connsiteY53" fmla="*/ 2877148 h 4384865"/>
                <a:gd name="connsiteX54" fmla="*/ 312057 w 4215960"/>
                <a:gd name="connsiteY54" fmla="*/ 2949720 h 4384865"/>
                <a:gd name="connsiteX55" fmla="*/ 348343 w 4215960"/>
                <a:gd name="connsiteY55" fmla="*/ 3000520 h 4384865"/>
                <a:gd name="connsiteX56" fmla="*/ 355600 w 4215960"/>
                <a:gd name="connsiteY56" fmla="*/ 3022291 h 4384865"/>
                <a:gd name="connsiteX57" fmla="*/ 406400 w 4215960"/>
                <a:gd name="connsiteY57" fmla="*/ 3087605 h 4384865"/>
                <a:gd name="connsiteX58" fmla="*/ 435428 w 4215960"/>
                <a:gd name="connsiteY58" fmla="*/ 3152920 h 4384865"/>
                <a:gd name="connsiteX59" fmla="*/ 457200 w 4215960"/>
                <a:gd name="connsiteY59" fmla="*/ 3181948 h 4384865"/>
                <a:gd name="connsiteX60" fmla="*/ 471714 w 4215960"/>
                <a:gd name="connsiteY60" fmla="*/ 3240005 h 4384865"/>
                <a:gd name="connsiteX61" fmla="*/ 478971 w 4215960"/>
                <a:gd name="connsiteY61" fmla="*/ 3261777 h 4384865"/>
                <a:gd name="connsiteX62" fmla="*/ 486228 w 4215960"/>
                <a:gd name="connsiteY62" fmla="*/ 3290805 h 4384865"/>
                <a:gd name="connsiteX63" fmla="*/ 493485 w 4215960"/>
                <a:gd name="connsiteY63" fmla="*/ 3356120 h 4384865"/>
                <a:gd name="connsiteX64" fmla="*/ 515257 w 4215960"/>
                <a:gd name="connsiteY64" fmla="*/ 3414177 h 4384865"/>
                <a:gd name="connsiteX65" fmla="*/ 544285 w 4215960"/>
                <a:gd name="connsiteY65" fmla="*/ 3457720 h 4384865"/>
                <a:gd name="connsiteX66" fmla="*/ 573314 w 4215960"/>
                <a:gd name="connsiteY66" fmla="*/ 3508520 h 4384865"/>
                <a:gd name="connsiteX67" fmla="*/ 602343 w 4215960"/>
                <a:gd name="connsiteY67" fmla="*/ 3530291 h 4384865"/>
                <a:gd name="connsiteX68" fmla="*/ 645885 w 4215960"/>
                <a:gd name="connsiteY68" fmla="*/ 3573834 h 4384865"/>
                <a:gd name="connsiteX69" fmla="*/ 674914 w 4215960"/>
                <a:gd name="connsiteY69" fmla="*/ 3595605 h 4384865"/>
                <a:gd name="connsiteX70" fmla="*/ 711200 w 4215960"/>
                <a:gd name="connsiteY70" fmla="*/ 3639148 h 4384865"/>
                <a:gd name="connsiteX71" fmla="*/ 740228 w 4215960"/>
                <a:gd name="connsiteY71" fmla="*/ 3660920 h 4384865"/>
                <a:gd name="connsiteX72" fmla="*/ 812800 w 4215960"/>
                <a:gd name="connsiteY72" fmla="*/ 3726234 h 4384865"/>
                <a:gd name="connsiteX73" fmla="*/ 849085 w 4215960"/>
                <a:gd name="connsiteY73" fmla="*/ 3769777 h 4384865"/>
                <a:gd name="connsiteX74" fmla="*/ 870857 w 4215960"/>
                <a:gd name="connsiteY74" fmla="*/ 3784291 h 4384865"/>
                <a:gd name="connsiteX75" fmla="*/ 907143 w 4215960"/>
                <a:gd name="connsiteY75" fmla="*/ 3827834 h 4384865"/>
                <a:gd name="connsiteX76" fmla="*/ 936171 w 4215960"/>
                <a:gd name="connsiteY76" fmla="*/ 3849605 h 4384865"/>
                <a:gd name="connsiteX77" fmla="*/ 1030514 w 4215960"/>
                <a:gd name="connsiteY77" fmla="*/ 3893148 h 4384865"/>
                <a:gd name="connsiteX78" fmla="*/ 1480457 w 4215960"/>
                <a:gd name="connsiteY78" fmla="*/ 3878634 h 4384865"/>
                <a:gd name="connsiteX79" fmla="*/ 1531257 w 4215960"/>
                <a:gd name="connsiteY79" fmla="*/ 3864120 h 4384865"/>
                <a:gd name="connsiteX80" fmla="*/ 1618343 w 4215960"/>
                <a:gd name="connsiteY80" fmla="*/ 3856862 h 4384865"/>
                <a:gd name="connsiteX81" fmla="*/ 1698171 w 4215960"/>
                <a:gd name="connsiteY81" fmla="*/ 3842348 h 4384865"/>
                <a:gd name="connsiteX82" fmla="*/ 1756228 w 4215960"/>
                <a:gd name="connsiteY82" fmla="*/ 3835091 h 4384865"/>
                <a:gd name="connsiteX83" fmla="*/ 1785257 w 4215960"/>
                <a:gd name="connsiteY83" fmla="*/ 3820577 h 4384865"/>
                <a:gd name="connsiteX84" fmla="*/ 1850571 w 4215960"/>
                <a:gd name="connsiteY84" fmla="*/ 3798805 h 4384865"/>
                <a:gd name="connsiteX85" fmla="*/ 1886857 w 4215960"/>
                <a:gd name="connsiteY85" fmla="*/ 3784291 h 4384865"/>
                <a:gd name="connsiteX86" fmla="*/ 1988457 w 4215960"/>
                <a:gd name="connsiteY86" fmla="*/ 3769777 h 4384865"/>
                <a:gd name="connsiteX87" fmla="*/ 2017485 w 4215960"/>
                <a:gd name="connsiteY87" fmla="*/ 3762520 h 4384865"/>
                <a:gd name="connsiteX88" fmla="*/ 2637971 w 4215960"/>
                <a:gd name="connsiteY88" fmla="*/ 4109274 h 4384865"/>
                <a:gd name="connsiteX89" fmla="*/ 2724375 w 4215960"/>
                <a:gd name="connsiteY89" fmla="*/ 4295464 h 4384865"/>
                <a:gd name="connsiteX90" fmla="*/ 2784700 w 4215960"/>
                <a:gd name="connsiteY90" fmla="*/ 4354202 h 4384865"/>
                <a:gd name="connsiteX91" fmla="*/ 2795812 w 4215960"/>
                <a:gd name="connsiteY91" fmla="*/ 4324039 h 4384865"/>
                <a:gd name="connsiteX92" fmla="*/ 2841850 w 4215960"/>
                <a:gd name="connsiteY92" fmla="*/ 4297051 h 4384865"/>
                <a:gd name="connsiteX93" fmla="*/ 2892650 w 4215960"/>
                <a:gd name="connsiteY93" fmla="*/ 4370077 h 4384865"/>
                <a:gd name="connsiteX94" fmla="*/ 2941863 w 4215960"/>
                <a:gd name="connsiteY94" fmla="*/ 4373252 h 4384865"/>
                <a:gd name="connsiteX95" fmla="*/ 2897412 w 4215960"/>
                <a:gd name="connsiteY95" fmla="*/ 4279590 h 4384865"/>
                <a:gd name="connsiteX96" fmla="*/ 2854550 w 4215960"/>
                <a:gd name="connsiteY96" fmla="*/ 4211327 h 4384865"/>
                <a:gd name="connsiteX97" fmla="*/ 2897413 w 4215960"/>
                <a:gd name="connsiteY97" fmla="*/ 4195451 h 4384865"/>
                <a:gd name="connsiteX98" fmla="*/ 2878362 w 4215960"/>
                <a:gd name="connsiteY98" fmla="*/ 4154177 h 4384865"/>
                <a:gd name="connsiteX99" fmla="*/ 2930750 w 4215960"/>
                <a:gd name="connsiteY99" fmla="*/ 4163702 h 4384865"/>
                <a:gd name="connsiteX100" fmla="*/ 2910113 w 4215960"/>
                <a:gd name="connsiteY100" fmla="*/ 4130364 h 4384865"/>
                <a:gd name="connsiteX101" fmla="*/ 2931432 w 4215960"/>
                <a:gd name="connsiteY101" fmla="*/ 4113810 h 4384865"/>
                <a:gd name="connsiteX102" fmla="*/ 3052535 w 4215960"/>
                <a:gd name="connsiteY102" fmla="*/ 4199083 h 4384865"/>
                <a:gd name="connsiteX103" fmla="*/ 3087912 w 4215960"/>
                <a:gd name="connsiteY103" fmla="*/ 4185926 h 4384865"/>
                <a:gd name="connsiteX104" fmla="*/ 3140299 w 4215960"/>
                <a:gd name="connsiteY104" fmla="*/ 4251015 h 4384865"/>
                <a:gd name="connsiteX105" fmla="*/ 3160937 w 4215960"/>
                <a:gd name="connsiteY105" fmla="*/ 4309752 h 4384865"/>
                <a:gd name="connsiteX106" fmla="*/ 3268887 w 4215960"/>
                <a:gd name="connsiteY106" fmla="*/ 4328801 h 4384865"/>
                <a:gd name="connsiteX107" fmla="*/ 3208563 w 4215960"/>
                <a:gd name="connsiteY107" fmla="*/ 4262126 h 4384865"/>
                <a:gd name="connsiteX108" fmla="*/ 3205387 w 4215960"/>
                <a:gd name="connsiteY108" fmla="*/ 4193864 h 4384865"/>
                <a:gd name="connsiteX109" fmla="*/ 3259362 w 4215960"/>
                <a:gd name="connsiteY109" fmla="*/ 4249427 h 4384865"/>
                <a:gd name="connsiteX110" fmla="*/ 3308575 w 4215960"/>
                <a:gd name="connsiteY110" fmla="*/ 4254189 h 4384865"/>
                <a:gd name="connsiteX111" fmla="*/ 3302225 w 4215960"/>
                <a:gd name="connsiteY111" fmla="*/ 4204977 h 4384865"/>
                <a:gd name="connsiteX112" fmla="*/ 3362550 w 4215960"/>
                <a:gd name="connsiteY112" fmla="*/ 4209739 h 4384865"/>
                <a:gd name="connsiteX113" fmla="*/ 3424462 w 4215960"/>
                <a:gd name="connsiteY113" fmla="*/ 4252601 h 4384865"/>
                <a:gd name="connsiteX114" fmla="*/ 3456212 w 4215960"/>
                <a:gd name="connsiteY114" fmla="*/ 4239902 h 4384865"/>
                <a:gd name="connsiteX115" fmla="*/ 3449863 w 4215960"/>
                <a:gd name="connsiteY115" fmla="*/ 4204977 h 4384865"/>
                <a:gd name="connsiteX116" fmla="*/ 3491138 w 4215960"/>
                <a:gd name="connsiteY116" fmla="*/ 4181165 h 4384865"/>
                <a:gd name="connsiteX117" fmla="*/ 3575275 w 4215960"/>
                <a:gd name="connsiteY117" fmla="*/ 4238315 h 4384865"/>
                <a:gd name="connsiteX118" fmla="*/ 3592738 w 4215960"/>
                <a:gd name="connsiteY118" fmla="*/ 4136717 h 4384865"/>
                <a:gd name="connsiteX119" fmla="*/ 3567338 w 4215960"/>
                <a:gd name="connsiteY119" fmla="*/ 4114491 h 4384865"/>
                <a:gd name="connsiteX120" fmla="*/ 3494312 w 4215960"/>
                <a:gd name="connsiteY120" fmla="*/ 4071628 h 4384865"/>
                <a:gd name="connsiteX121" fmla="*/ 3516537 w 4215960"/>
                <a:gd name="connsiteY121" fmla="*/ 4046229 h 4384865"/>
                <a:gd name="connsiteX122" fmla="*/ 3537175 w 4215960"/>
                <a:gd name="connsiteY122" fmla="*/ 4024003 h 4384865"/>
                <a:gd name="connsiteX123" fmla="*/ 3591150 w 4215960"/>
                <a:gd name="connsiteY123" fmla="*/ 4055754 h 4384865"/>
                <a:gd name="connsiteX124" fmla="*/ 3597500 w 4215960"/>
                <a:gd name="connsiteY124" fmla="*/ 4011304 h 4384865"/>
                <a:gd name="connsiteX125" fmla="*/ 3541937 w 4215960"/>
                <a:gd name="connsiteY125" fmla="*/ 3987491 h 4384865"/>
                <a:gd name="connsiteX126" fmla="*/ 3540350 w 4215960"/>
                <a:gd name="connsiteY126" fmla="*/ 3977967 h 4384865"/>
                <a:gd name="connsiteX127" fmla="*/ 3527649 w 4215960"/>
                <a:gd name="connsiteY127" fmla="*/ 3939868 h 4384865"/>
                <a:gd name="connsiteX128" fmla="*/ 3533999 w 4215960"/>
                <a:gd name="connsiteY128" fmla="*/ 3892242 h 4384865"/>
                <a:gd name="connsiteX129" fmla="*/ 3545112 w 4215960"/>
                <a:gd name="connsiteY129" fmla="*/ 3836679 h 4384865"/>
                <a:gd name="connsiteX130" fmla="*/ 3507012 w 4215960"/>
                <a:gd name="connsiteY130" fmla="*/ 3806517 h 4384865"/>
                <a:gd name="connsiteX131" fmla="*/ 3540349 w 4215960"/>
                <a:gd name="connsiteY131" fmla="*/ 3796992 h 4384865"/>
                <a:gd name="connsiteX132" fmla="*/ 3518124 w 4215960"/>
                <a:gd name="connsiteY132" fmla="*/ 3760479 h 4384865"/>
                <a:gd name="connsiteX133" fmla="*/ 3556225 w 4215960"/>
                <a:gd name="connsiteY133" fmla="*/ 3755718 h 4384865"/>
                <a:gd name="connsiteX134" fmla="*/ 3562574 w 4215960"/>
                <a:gd name="connsiteY134" fmla="*/ 3722379 h 4384865"/>
                <a:gd name="connsiteX135" fmla="*/ 3624488 w 4215960"/>
                <a:gd name="connsiteY135" fmla="*/ 3731906 h 4384865"/>
                <a:gd name="connsiteX136" fmla="*/ 3657601 w 4215960"/>
                <a:gd name="connsiteY136" fmla="*/ 3747098 h 4384865"/>
                <a:gd name="connsiteX137" fmla="*/ 3623808 w 4215960"/>
                <a:gd name="connsiteY137" fmla="*/ 3788146 h 4384865"/>
                <a:gd name="connsiteX138" fmla="*/ 3662816 w 4215960"/>
                <a:gd name="connsiteY138" fmla="*/ 3895642 h 4384865"/>
                <a:gd name="connsiteX139" fmla="*/ 3715203 w 4215960"/>
                <a:gd name="connsiteY139" fmla="*/ 3926940 h 4384865"/>
                <a:gd name="connsiteX140" fmla="*/ 3767137 w 4215960"/>
                <a:gd name="connsiteY140" fmla="*/ 3884758 h 4384865"/>
                <a:gd name="connsiteX141" fmla="*/ 3852862 w 4215960"/>
                <a:gd name="connsiteY141" fmla="*/ 3836225 h 4384865"/>
                <a:gd name="connsiteX142" fmla="*/ 3835626 w 4215960"/>
                <a:gd name="connsiteY142" fmla="*/ 3747324 h 4384865"/>
                <a:gd name="connsiteX143" fmla="*/ 3912960 w 4215960"/>
                <a:gd name="connsiteY143" fmla="*/ 3614655 h 4384865"/>
                <a:gd name="connsiteX144" fmla="*/ 4205514 w 4215960"/>
                <a:gd name="connsiteY144" fmla="*/ 3281507 h 4384865"/>
                <a:gd name="connsiteX145" fmla="*/ 4124097 w 4215960"/>
                <a:gd name="connsiteY145" fmla="*/ 3272435 h 4384865"/>
                <a:gd name="connsiteX146" fmla="*/ 4128634 w 4215960"/>
                <a:gd name="connsiteY146" fmla="*/ 3180587 h 4384865"/>
                <a:gd name="connsiteX147" fmla="*/ 4079647 w 4215960"/>
                <a:gd name="connsiteY147" fmla="*/ 3155415 h 4384865"/>
                <a:gd name="connsiteX148" fmla="*/ 3995510 w 4215960"/>
                <a:gd name="connsiteY148" fmla="*/ 3186937 h 4384865"/>
                <a:gd name="connsiteX149" fmla="*/ 3958771 w 4215960"/>
                <a:gd name="connsiteY149" fmla="*/ 3150652 h 4384865"/>
                <a:gd name="connsiteX150" fmla="*/ 4003448 w 4215960"/>
                <a:gd name="connsiteY150" fmla="*/ 3127747 h 4384865"/>
                <a:gd name="connsiteX151" fmla="*/ 3874181 w 4215960"/>
                <a:gd name="connsiteY151" fmla="*/ 2914568 h 4384865"/>
                <a:gd name="connsiteX152" fmla="*/ 3889147 w 4215960"/>
                <a:gd name="connsiteY152" fmla="*/ 2884405 h 4384865"/>
                <a:gd name="connsiteX153" fmla="*/ 3865562 w 4215960"/>
                <a:gd name="connsiteY153" fmla="*/ 2768745 h 4384865"/>
                <a:gd name="connsiteX154" fmla="*/ 3706813 w 4215960"/>
                <a:gd name="connsiteY154" fmla="*/ 2757859 h 4384865"/>
                <a:gd name="connsiteX155" fmla="*/ 3673475 w 4215960"/>
                <a:gd name="connsiteY155" fmla="*/ 2806617 h 4384865"/>
                <a:gd name="connsiteX156" fmla="*/ 3584575 w 4215960"/>
                <a:gd name="connsiteY156" fmla="*/ 2821133 h 4384865"/>
                <a:gd name="connsiteX157" fmla="*/ 3590925 w 4215960"/>
                <a:gd name="connsiteY157" fmla="*/ 2799134 h 4384865"/>
                <a:gd name="connsiteX158" fmla="*/ 3537403 w 4215960"/>
                <a:gd name="connsiteY158" fmla="*/ 2783033 h 4384865"/>
                <a:gd name="connsiteX159" fmla="*/ 3512684 w 4215960"/>
                <a:gd name="connsiteY159" fmla="*/ 2617932 h 4384865"/>
                <a:gd name="connsiteX160" fmla="*/ 3232377 w 4215960"/>
                <a:gd name="connsiteY160" fmla="*/ 2551257 h 4384865"/>
                <a:gd name="connsiteX161" fmla="*/ 3096078 w 4215960"/>
                <a:gd name="connsiteY161" fmla="*/ 2594573 h 4384865"/>
                <a:gd name="connsiteX162" fmla="*/ 2964089 w 4215960"/>
                <a:gd name="connsiteY162" fmla="*/ 2587089 h 4384865"/>
                <a:gd name="connsiteX163" fmla="*/ 2831646 w 4215960"/>
                <a:gd name="connsiteY163" fmla="*/ 2476191 h 4384865"/>
                <a:gd name="connsiteX164" fmla="*/ 2618468 w 4215960"/>
                <a:gd name="connsiteY164" fmla="*/ 2172978 h 4384865"/>
                <a:gd name="connsiteX165" fmla="*/ 2220006 w 4215960"/>
                <a:gd name="connsiteY165" fmla="*/ 2033505 h 4384865"/>
                <a:gd name="connsiteX166" fmla="*/ 1983468 w 4215960"/>
                <a:gd name="connsiteY166" fmla="*/ 1720541 h 4384865"/>
                <a:gd name="connsiteX167" fmla="*/ 2017259 w 4215960"/>
                <a:gd name="connsiteY167" fmla="*/ 1695595 h 4384865"/>
                <a:gd name="connsiteX168" fmla="*/ 2076903 w 4215960"/>
                <a:gd name="connsiteY168" fmla="*/ 1778598 h 4384865"/>
                <a:gd name="connsiteX169" fmla="*/ 2097087 w 4215960"/>
                <a:gd name="connsiteY169" fmla="*/ 1761135 h 4384865"/>
                <a:gd name="connsiteX170" fmla="*/ 2140177 w 4215960"/>
                <a:gd name="connsiteY170" fmla="*/ 1791979 h 4384865"/>
                <a:gd name="connsiteX171" fmla="*/ 2228850 w 4215960"/>
                <a:gd name="connsiteY171" fmla="*/ 1738230 h 4384865"/>
                <a:gd name="connsiteX172" fmla="*/ 2244952 w 4215960"/>
                <a:gd name="connsiteY172" fmla="*/ 1717820 h 4384865"/>
                <a:gd name="connsiteX173" fmla="*/ 2303235 w 4215960"/>
                <a:gd name="connsiteY173" fmla="*/ 1718046 h 4384865"/>
                <a:gd name="connsiteX174" fmla="*/ 2319338 w 4215960"/>
                <a:gd name="connsiteY174" fmla="*/ 1684936 h 4384865"/>
                <a:gd name="connsiteX175" fmla="*/ 2300514 w 4215960"/>
                <a:gd name="connsiteY175" fmla="*/ 1659309 h 4384865"/>
                <a:gd name="connsiteX176" fmla="*/ 2233386 w 4215960"/>
                <a:gd name="connsiteY176" fmla="*/ 1679266 h 4384865"/>
                <a:gd name="connsiteX177" fmla="*/ 2211614 w 4215960"/>
                <a:gd name="connsiteY177" fmla="*/ 1625745 h 4384865"/>
                <a:gd name="connsiteX178" fmla="*/ 2232932 w 4215960"/>
                <a:gd name="connsiteY178" fmla="*/ 1596035 h 4384865"/>
                <a:gd name="connsiteX179" fmla="*/ 2176462 w 4215960"/>
                <a:gd name="connsiteY179" fmla="*/ 1492621 h 4384865"/>
                <a:gd name="connsiteX180" fmla="*/ 2127931 w 4215960"/>
                <a:gd name="connsiteY180" fmla="*/ 1531402 h 4384865"/>
                <a:gd name="connsiteX181" fmla="*/ 2038576 w 4215960"/>
                <a:gd name="connsiteY181" fmla="*/ 1476746 h 4384865"/>
                <a:gd name="connsiteX182" fmla="*/ 2090510 w 4215960"/>
                <a:gd name="connsiteY182" fmla="*/ 1384217 h 4384865"/>
                <a:gd name="connsiteX183" fmla="*/ 2047648 w 4215960"/>
                <a:gd name="connsiteY183" fmla="*/ 1263114 h 4384865"/>
                <a:gd name="connsiteX184" fmla="*/ 2062389 w 4215960"/>
                <a:gd name="connsiteY184" fmla="*/ 1139062 h 4384865"/>
                <a:gd name="connsiteX185" fmla="*/ 2157639 w 4215960"/>
                <a:gd name="connsiteY185" fmla="*/ 1065357 h 4384865"/>
                <a:gd name="connsiteX186" fmla="*/ 2262868 w 4215960"/>
                <a:gd name="connsiteY186" fmla="*/ 1042905 h 4384865"/>
                <a:gd name="connsiteX187" fmla="*/ 2199821 w 4215960"/>
                <a:gd name="connsiteY187" fmla="*/ 953098 h 4384865"/>
                <a:gd name="connsiteX188" fmla="*/ 2182585 w 4215960"/>
                <a:gd name="connsiteY188" fmla="*/ 997775 h 4384865"/>
                <a:gd name="connsiteX189" fmla="*/ 2139270 w 4215960"/>
                <a:gd name="connsiteY189" fmla="*/ 950604 h 4384865"/>
                <a:gd name="connsiteX190" fmla="*/ 2160588 w 4215960"/>
                <a:gd name="connsiteY190" fmla="*/ 865332 h 4384865"/>
                <a:gd name="connsiteX191" fmla="*/ 2233612 w 4215960"/>
                <a:gd name="connsiteY191" fmla="*/ 768041 h 4384865"/>
                <a:gd name="connsiteX192" fmla="*/ 2216603 w 4215960"/>
                <a:gd name="connsiteY192" fmla="*/ 661452 h 4384865"/>
                <a:gd name="connsiteX193" fmla="*/ 2045381 w 4215960"/>
                <a:gd name="connsiteY193" fmla="*/ 671203 h 4384865"/>
                <a:gd name="connsiteX194" fmla="*/ 2026103 w 4215960"/>
                <a:gd name="connsiteY194" fmla="*/ 713840 h 4384865"/>
                <a:gd name="connsiteX195" fmla="*/ 1993900 w 4215960"/>
                <a:gd name="connsiteY195" fmla="*/ 646257 h 4384865"/>
                <a:gd name="connsiteX196" fmla="*/ 1964190 w 4215960"/>
                <a:gd name="connsiteY196" fmla="*/ 686625 h 4384865"/>
                <a:gd name="connsiteX197" fmla="*/ 1778681 w 4215960"/>
                <a:gd name="connsiteY197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65412 w 4215960"/>
                <a:gd name="connsiteY29" fmla="*/ 606120 h 4384865"/>
                <a:gd name="connsiteX30" fmla="*/ 362857 w 4215960"/>
                <a:gd name="connsiteY30" fmla="*/ 808862 h 4384865"/>
                <a:gd name="connsiteX31" fmla="*/ 312057 w 4215960"/>
                <a:gd name="connsiteY31" fmla="*/ 823377 h 4384865"/>
                <a:gd name="connsiteX32" fmla="*/ 239485 w 4215960"/>
                <a:gd name="connsiteY32" fmla="*/ 874177 h 4384865"/>
                <a:gd name="connsiteX33" fmla="*/ 210457 w 4215960"/>
                <a:gd name="connsiteY33" fmla="*/ 881434 h 4384865"/>
                <a:gd name="connsiteX34" fmla="*/ 159657 w 4215960"/>
                <a:gd name="connsiteY34" fmla="*/ 910462 h 4384865"/>
                <a:gd name="connsiteX35" fmla="*/ 130628 w 4215960"/>
                <a:gd name="connsiteY35" fmla="*/ 939491 h 4384865"/>
                <a:gd name="connsiteX36" fmla="*/ 108857 w 4215960"/>
                <a:gd name="connsiteY36" fmla="*/ 961262 h 4384865"/>
                <a:gd name="connsiteX37" fmla="*/ 94343 w 4215960"/>
                <a:gd name="connsiteY37" fmla="*/ 975777 h 4384865"/>
                <a:gd name="connsiteX38" fmla="*/ 43543 w 4215960"/>
                <a:gd name="connsiteY38" fmla="*/ 1055605 h 4384865"/>
                <a:gd name="connsiteX39" fmla="*/ 14514 w 4215960"/>
                <a:gd name="connsiteY39" fmla="*/ 1135434 h 4384865"/>
                <a:gd name="connsiteX40" fmla="*/ 0 w 4215960"/>
                <a:gd name="connsiteY40" fmla="*/ 1193491 h 4384865"/>
                <a:gd name="connsiteX41" fmla="*/ 7257 w 4215960"/>
                <a:gd name="connsiteY41" fmla="*/ 2165948 h 4384865"/>
                <a:gd name="connsiteX42" fmla="*/ 29028 w 4215960"/>
                <a:gd name="connsiteY42" fmla="*/ 2267548 h 4384865"/>
                <a:gd name="connsiteX43" fmla="*/ 43543 w 4215960"/>
                <a:gd name="connsiteY43" fmla="*/ 2303834 h 4384865"/>
                <a:gd name="connsiteX44" fmla="*/ 58057 w 4215960"/>
                <a:gd name="connsiteY44" fmla="*/ 2369148 h 4384865"/>
                <a:gd name="connsiteX45" fmla="*/ 79828 w 4215960"/>
                <a:gd name="connsiteY45" fmla="*/ 2419948 h 4384865"/>
                <a:gd name="connsiteX46" fmla="*/ 116114 w 4215960"/>
                <a:gd name="connsiteY46" fmla="*/ 2536062 h 4384865"/>
                <a:gd name="connsiteX47" fmla="*/ 137885 w 4215960"/>
                <a:gd name="connsiteY47" fmla="*/ 2601377 h 4384865"/>
                <a:gd name="connsiteX48" fmla="*/ 145143 w 4215960"/>
                <a:gd name="connsiteY48" fmla="*/ 2623148 h 4384865"/>
                <a:gd name="connsiteX49" fmla="*/ 166914 w 4215960"/>
                <a:gd name="connsiteY49" fmla="*/ 2666691 h 4384865"/>
                <a:gd name="connsiteX50" fmla="*/ 188685 w 4215960"/>
                <a:gd name="connsiteY50" fmla="*/ 2717491 h 4384865"/>
                <a:gd name="connsiteX51" fmla="*/ 195943 w 4215960"/>
                <a:gd name="connsiteY51" fmla="*/ 2746520 h 4384865"/>
                <a:gd name="connsiteX52" fmla="*/ 232228 w 4215960"/>
                <a:gd name="connsiteY52" fmla="*/ 2797320 h 4384865"/>
                <a:gd name="connsiteX53" fmla="*/ 254000 w 4215960"/>
                <a:gd name="connsiteY53" fmla="*/ 2855377 h 4384865"/>
                <a:gd name="connsiteX54" fmla="*/ 275771 w 4215960"/>
                <a:gd name="connsiteY54" fmla="*/ 2877148 h 4384865"/>
                <a:gd name="connsiteX55" fmla="*/ 312057 w 4215960"/>
                <a:gd name="connsiteY55" fmla="*/ 2949720 h 4384865"/>
                <a:gd name="connsiteX56" fmla="*/ 348343 w 4215960"/>
                <a:gd name="connsiteY56" fmla="*/ 3000520 h 4384865"/>
                <a:gd name="connsiteX57" fmla="*/ 355600 w 4215960"/>
                <a:gd name="connsiteY57" fmla="*/ 3022291 h 4384865"/>
                <a:gd name="connsiteX58" fmla="*/ 406400 w 4215960"/>
                <a:gd name="connsiteY58" fmla="*/ 3087605 h 4384865"/>
                <a:gd name="connsiteX59" fmla="*/ 435428 w 4215960"/>
                <a:gd name="connsiteY59" fmla="*/ 3152920 h 4384865"/>
                <a:gd name="connsiteX60" fmla="*/ 457200 w 4215960"/>
                <a:gd name="connsiteY60" fmla="*/ 3181948 h 4384865"/>
                <a:gd name="connsiteX61" fmla="*/ 471714 w 4215960"/>
                <a:gd name="connsiteY61" fmla="*/ 3240005 h 4384865"/>
                <a:gd name="connsiteX62" fmla="*/ 478971 w 4215960"/>
                <a:gd name="connsiteY62" fmla="*/ 3261777 h 4384865"/>
                <a:gd name="connsiteX63" fmla="*/ 486228 w 4215960"/>
                <a:gd name="connsiteY63" fmla="*/ 3290805 h 4384865"/>
                <a:gd name="connsiteX64" fmla="*/ 493485 w 4215960"/>
                <a:gd name="connsiteY64" fmla="*/ 3356120 h 4384865"/>
                <a:gd name="connsiteX65" fmla="*/ 515257 w 4215960"/>
                <a:gd name="connsiteY65" fmla="*/ 3414177 h 4384865"/>
                <a:gd name="connsiteX66" fmla="*/ 544285 w 4215960"/>
                <a:gd name="connsiteY66" fmla="*/ 3457720 h 4384865"/>
                <a:gd name="connsiteX67" fmla="*/ 573314 w 4215960"/>
                <a:gd name="connsiteY67" fmla="*/ 3508520 h 4384865"/>
                <a:gd name="connsiteX68" fmla="*/ 602343 w 4215960"/>
                <a:gd name="connsiteY68" fmla="*/ 3530291 h 4384865"/>
                <a:gd name="connsiteX69" fmla="*/ 645885 w 4215960"/>
                <a:gd name="connsiteY69" fmla="*/ 3573834 h 4384865"/>
                <a:gd name="connsiteX70" fmla="*/ 674914 w 4215960"/>
                <a:gd name="connsiteY70" fmla="*/ 3595605 h 4384865"/>
                <a:gd name="connsiteX71" fmla="*/ 711200 w 4215960"/>
                <a:gd name="connsiteY71" fmla="*/ 3639148 h 4384865"/>
                <a:gd name="connsiteX72" fmla="*/ 740228 w 4215960"/>
                <a:gd name="connsiteY72" fmla="*/ 3660920 h 4384865"/>
                <a:gd name="connsiteX73" fmla="*/ 812800 w 4215960"/>
                <a:gd name="connsiteY73" fmla="*/ 3726234 h 4384865"/>
                <a:gd name="connsiteX74" fmla="*/ 849085 w 4215960"/>
                <a:gd name="connsiteY74" fmla="*/ 3769777 h 4384865"/>
                <a:gd name="connsiteX75" fmla="*/ 870857 w 4215960"/>
                <a:gd name="connsiteY75" fmla="*/ 3784291 h 4384865"/>
                <a:gd name="connsiteX76" fmla="*/ 907143 w 4215960"/>
                <a:gd name="connsiteY76" fmla="*/ 3827834 h 4384865"/>
                <a:gd name="connsiteX77" fmla="*/ 936171 w 4215960"/>
                <a:gd name="connsiteY77" fmla="*/ 3849605 h 4384865"/>
                <a:gd name="connsiteX78" fmla="*/ 1030514 w 4215960"/>
                <a:gd name="connsiteY78" fmla="*/ 3893148 h 4384865"/>
                <a:gd name="connsiteX79" fmla="*/ 1480457 w 4215960"/>
                <a:gd name="connsiteY79" fmla="*/ 3878634 h 4384865"/>
                <a:gd name="connsiteX80" fmla="*/ 1531257 w 4215960"/>
                <a:gd name="connsiteY80" fmla="*/ 3864120 h 4384865"/>
                <a:gd name="connsiteX81" fmla="*/ 1618343 w 4215960"/>
                <a:gd name="connsiteY81" fmla="*/ 3856862 h 4384865"/>
                <a:gd name="connsiteX82" fmla="*/ 1698171 w 4215960"/>
                <a:gd name="connsiteY82" fmla="*/ 3842348 h 4384865"/>
                <a:gd name="connsiteX83" fmla="*/ 1756228 w 4215960"/>
                <a:gd name="connsiteY83" fmla="*/ 3835091 h 4384865"/>
                <a:gd name="connsiteX84" fmla="*/ 1785257 w 4215960"/>
                <a:gd name="connsiteY84" fmla="*/ 3820577 h 4384865"/>
                <a:gd name="connsiteX85" fmla="*/ 1850571 w 4215960"/>
                <a:gd name="connsiteY85" fmla="*/ 3798805 h 4384865"/>
                <a:gd name="connsiteX86" fmla="*/ 1886857 w 4215960"/>
                <a:gd name="connsiteY86" fmla="*/ 3784291 h 4384865"/>
                <a:gd name="connsiteX87" fmla="*/ 1988457 w 4215960"/>
                <a:gd name="connsiteY87" fmla="*/ 3769777 h 4384865"/>
                <a:gd name="connsiteX88" fmla="*/ 2017485 w 4215960"/>
                <a:gd name="connsiteY88" fmla="*/ 3762520 h 4384865"/>
                <a:gd name="connsiteX89" fmla="*/ 2637971 w 4215960"/>
                <a:gd name="connsiteY89" fmla="*/ 4109274 h 4384865"/>
                <a:gd name="connsiteX90" fmla="*/ 2724375 w 4215960"/>
                <a:gd name="connsiteY90" fmla="*/ 4295464 h 4384865"/>
                <a:gd name="connsiteX91" fmla="*/ 2784700 w 4215960"/>
                <a:gd name="connsiteY91" fmla="*/ 4354202 h 4384865"/>
                <a:gd name="connsiteX92" fmla="*/ 2795812 w 4215960"/>
                <a:gd name="connsiteY92" fmla="*/ 4324039 h 4384865"/>
                <a:gd name="connsiteX93" fmla="*/ 2841850 w 4215960"/>
                <a:gd name="connsiteY93" fmla="*/ 4297051 h 4384865"/>
                <a:gd name="connsiteX94" fmla="*/ 2892650 w 4215960"/>
                <a:gd name="connsiteY94" fmla="*/ 4370077 h 4384865"/>
                <a:gd name="connsiteX95" fmla="*/ 2941863 w 4215960"/>
                <a:gd name="connsiteY95" fmla="*/ 4373252 h 4384865"/>
                <a:gd name="connsiteX96" fmla="*/ 2897412 w 4215960"/>
                <a:gd name="connsiteY96" fmla="*/ 4279590 h 4384865"/>
                <a:gd name="connsiteX97" fmla="*/ 2854550 w 4215960"/>
                <a:gd name="connsiteY97" fmla="*/ 4211327 h 4384865"/>
                <a:gd name="connsiteX98" fmla="*/ 2897413 w 4215960"/>
                <a:gd name="connsiteY98" fmla="*/ 4195451 h 4384865"/>
                <a:gd name="connsiteX99" fmla="*/ 2878362 w 4215960"/>
                <a:gd name="connsiteY99" fmla="*/ 4154177 h 4384865"/>
                <a:gd name="connsiteX100" fmla="*/ 2930750 w 4215960"/>
                <a:gd name="connsiteY100" fmla="*/ 4163702 h 4384865"/>
                <a:gd name="connsiteX101" fmla="*/ 2910113 w 4215960"/>
                <a:gd name="connsiteY101" fmla="*/ 4130364 h 4384865"/>
                <a:gd name="connsiteX102" fmla="*/ 2931432 w 4215960"/>
                <a:gd name="connsiteY102" fmla="*/ 4113810 h 4384865"/>
                <a:gd name="connsiteX103" fmla="*/ 3052535 w 4215960"/>
                <a:gd name="connsiteY103" fmla="*/ 4199083 h 4384865"/>
                <a:gd name="connsiteX104" fmla="*/ 3087912 w 4215960"/>
                <a:gd name="connsiteY104" fmla="*/ 4185926 h 4384865"/>
                <a:gd name="connsiteX105" fmla="*/ 3140299 w 4215960"/>
                <a:gd name="connsiteY105" fmla="*/ 4251015 h 4384865"/>
                <a:gd name="connsiteX106" fmla="*/ 3160937 w 4215960"/>
                <a:gd name="connsiteY106" fmla="*/ 4309752 h 4384865"/>
                <a:gd name="connsiteX107" fmla="*/ 3268887 w 4215960"/>
                <a:gd name="connsiteY107" fmla="*/ 4328801 h 4384865"/>
                <a:gd name="connsiteX108" fmla="*/ 3208563 w 4215960"/>
                <a:gd name="connsiteY108" fmla="*/ 4262126 h 4384865"/>
                <a:gd name="connsiteX109" fmla="*/ 3205387 w 4215960"/>
                <a:gd name="connsiteY109" fmla="*/ 4193864 h 4384865"/>
                <a:gd name="connsiteX110" fmla="*/ 3259362 w 4215960"/>
                <a:gd name="connsiteY110" fmla="*/ 4249427 h 4384865"/>
                <a:gd name="connsiteX111" fmla="*/ 3308575 w 4215960"/>
                <a:gd name="connsiteY111" fmla="*/ 4254189 h 4384865"/>
                <a:gd name="connsiteX112" fmla="*/ 3302225 w 4215960"/>
                <a:gd name="connsiteY112" fmla="*/ 4204977 h 4384865"/>
                <a:gd name="connsiteX113" fmla="*/ 3362550 w 4215960"/>
                <a:gd name="connsiteY113" fmla="*/ 4209739 h 4384865"/>
                <a:gd name="connsiteX114" fmla="*/ 3424462 w 4215960"/>
                <a:gd name="connsiteY114" fmla="*/ 4252601 h 4384865"/>
                <a:gd name="connsiteX115" fmla="*/ 3456212 w 4215960"/>
                <a:gd name="connsiteY115" fmla="*/ 4239902 h 4384865"/>
                <a:gd name="connsiteX116" fmla="*/ 3449863 w 4215960"/>
                <a:gd name="connsiteY116" fmla="*/ 4204977 h 4384865"/>
                <a:gd name="connsiteX117" fmla="*/ 3491138 w 4215960"/>
                <a:gd name="connsiteY117" fmla="*/ 4181165 h 4384865"/>
                <a:gd name="connsiteX118" fmla="*/ 3575275 w 4215960"/>
                <a:gd name="connsiteY118" fmla="*/ 4238315 h 4384865"/>
                <a:gd name="connsiteX119" fmla="*/ 3592738 w 4215960"/>
                <a:gd name="connsiteY119" fmla="*/ 4136717 h 4384865"/>
                <a:gd name="connsiteX120" fmla="*/ 3567338 w 4215960"/>
                <a:gd name="connsiteY120" fmla="*/ 4114491 h 4384865"/>
                <a:gd name="connsiteX121" fmla="*/ 3494312 w 4215960"/>
                <a:gd name="connsiteY121" fmla="*/ 4071628 h 4384865"/>
                <a:gd name="connsiteX122" fmla="*/ 3516537 w 4215960"/>
                <a:gd name="connsiteY122" fmla="*/ 4046229 h 4384865"/>
                <a:gd name="connsiteX123" fmla="*/ 3537175 w 4215960"/>
                <a:gd name="connsiteY123" fmla="*/ 4024003 h 4384865"/>
                <a:gd name="connsiteX124" fmla="*/ 3591150 w 4215960"/>
                <a:gd name="connsiteY124" fmla="*/ 4055754 h 4384865"/>
                <a:gd name="connsiteX125" fmla="*/ 3597500 w 4215960"/>
                <a:gd name="connsiteY125" fmla="*/ 4011304 h 4384865"/>
                <a:gd name="connsiteX126" fmla="*/ 3541937 w 4215960"/>
                <a:gd name="connsiteY126" fmla="*/ 3987491 h 4384865"/>
                <a:gd name="connsiteX127" fmla="*/ 3540350 w 4215960"/>
                <a:gd name="connsiteY127" fmla="*/ 3977967 h 4384865"/>
                <a:gd name="connsiteX128" fmla="*/ 3527649 w 4215960"/>
                <a:gd name="connsiteY128" fmla="*/ 3939868 h 4384865"/>
                <a:gd name="connsiteX129" fmla="*/ 3533999 w 4215960"/>
                <a:gd name="connsiteY129" fmla="*/ 3892242 h 4384865"/>
                <a:gd name="connsiteX130" fmla="*/ 3545112 w 4215960"/>
                <a:gd name="connsiteY130" fmla="*/ 3836679 h 4384865"/>
                <a:gd name="connsiteX131" fmla="*/ 3507012 w 4215960"/>
                <a:gd name="connsiteY131" fmla="*/ 3806517 h 4384865"/>
                <a:gd name="connsiteX132" fmla="*/ 3540349 w 4215960"/>
                <a:gd name="connsiteY132" fmla="*/ 3796992 h 4384865"/>
                <a:gd name="connsiteX133" fmla="*/ 3518124 w 4215960"/>
                <a:gd name="connsiteY133" fmla="*/ 3760479 h 4384865"/>
                <a:gd name="connsiteX134" fmla="*/ 3556225 w 4215960"/>
                <a:gd name="connsiteY134" fmla="*/ 3755718 h 4384865"/>
                <a:gd name="connsiteX135" fmla="*/ 3562574 w 4215960"/>
                <a:gd name="connsiteY135" fmla="*/ 3722379 h 4384865"/>
                <a:gd name="connsiteX136" fmla="*/ 3624488 w 4215960"/>
                <a:gd name="connsiteY136" fmla="*/ 3731906 h 4384865"/>
                <a:gd name="connsiteX137" fmla="*/ 3657601 w 4215960"/>
                <a:gd name="connsiteY137" fmla="*/ 3747098 h 4384865"/>
                <a:gd name="connsiteX138" fmla="*/ 3623808 w 4215960"/>
                <a:gd name="connsiteY138" fmla="*/ 3788146 h 4384865"/>
                <a:gd name="connsiteX139" fmla="*/ 3662816 w 4215960"/>
                <a:gd name="connsiteY139" fmla="*/ 3895642 h 4384865"/>
                <a:gd name="connsiteX140" fmla="*/ 3715203 w 4215960"/>
                <a:gd name="connsiteY140" fmla="*/ 3926940 h 4384865"/>
                <a:gd name="connsiteX141" fmla="*/ 3767137 w 4215960"/>
                <a:gd name="connsiteY141" fmla="*/ 3884758 h 4384865"/>
                <a:gd name="connsiteX142" fmla="*/ 3852862 w 4215960"/>
                <a:gd name="connsiteY142" fmla="*/ 3836225 h 4384865"/>
                <a:gd name="connsiteX143" fmla="*/ 3835626 w 4215960"/>
                <a:gd name="connsiteY143" fmla="*/ 3747324 h 4384865"/>
                <a:gd name="connsiteX144" fmla="*/ 3912960 w 4215960"/>
                <a:gd name="connsiteY144" fmla="*/ 3614655 h 4384865"/>
                <a:gd name="connsiteX145" fmla="*/ 4205514 w 4215960"/>
                <a:gd name="connsiteY145" fmla="*/ 3281507 h 4384865"/>
                <a:gd name="connsiteX146" fmla="*/ 4124097 w 4215960"/>
                <a:gd name="connsiteY146" fmla="*/ 3272435 h 4384865"/>
                <a:gd name="connsiteX147" fmla="*/ 4128634 w 4215960"/>
                <a:gd name="connsiteY147" fmla="*/ 3180587 h 4384865"/>
                <a:gd name="connsiteX148" fmla="*/ 4079647 w 4215960"/>
                <a:gd name="connsiteY148" fmla="*/ 3155415 h 4384865"/>
                <a:gd name="connsiteX149" fmla="*/ 3995510 w 4215960"/>
                <a:gd name="connsiteY149" fmla="*/ 3186937 h 4384865"/>
                <a:gd name="connsiteX150" fmla="*/ 3958771 w 4215960"/>
                <a:gd name="connsiteY150" fmla="*/ 3150652 h 4384865"/>
                <a:gd name="connsiteX151" fmla="*/ 4003448 w 4215960"/>
                <a:gd name="connsiteY151" fmla="*/ 3127747 h 4384865"/>
                <a:gd name="connsiteX152" fmla="*/ 3874181 w 4215960"/>
                <a:gd name="connsiteY152" fmla="*/ 2914568 h 4384865"/>
                <a:gd name="connsiteX153" fmla="*/ 3889147 w 4215960"/>
                <a:gd name="connsiteY153" fmla="*/ 2884405 h 4384865"/>
                <a:gd name="connsiteX154" fmla="*/ 3865562 w 4215960"/>
                <a:gd name="connsiteY154" fmla="*/ 2768745 h 4384865"/>
                <a:gd name="connsiteX155" fmla="*/ 3706813 w 4215960"/>
                <a:gd name="connsiteY155" fmla="*/ 2757859 h 4384865"/>
                <a:gd name="connsiteX156" fmla="*/ 3673475 w 4215960"/>
                <a:gd name="connsiteY156" fmla="*/ 2806617 h 4384865"/>
                <a:gd name="connsiteX157" fmla="*/ 3584575 w 4215960"/>
                <a:gd name="connsiteY157" fmla="*/ 2821133 h 4384865"/>
                <a:gd name="connsiteX158" fmla="*/ 3590925 w 4215960"/>
                <a:gd name="connsiteY158" fmla="*/ 2799134 h 4384865"/>
                <a:gd name="connsiteX159" fmla="*/ 3537403 w 4215960"/>
                <a:gd name="connsiteY159" fmla="*/ 2783033 h 4384865"/>
                <a:gd name="connsiteX160" fmla="*/ 3512684 w 4215960"/>
                <a:gd name="connsiteY160" fmla="*/ 2617932 h 4384865"/>
                <a:gd name="connsiteX161" fmla="*/ 3232377 w 4215960"/>
                <a:gd name="connsiteY161" fmla="*/ 2551257 h 4384865"/>
                <a:gd name="connsiteX162" fmla="*/ 3096078 w 4215960"/>
                <a:gd name="connsiteY162" fmla="*/ 2594573 h 4384865"/>
                <a:gd name="connsiteX163" fmla="*/ 2964089 w 4215960"/>
                <a:gd name="connsiteY163" fmla="*/ 2587089 h 4384865"/>
                <a:gd name="connsiteX164" fmla="*/ 2831646 w 4215960"/>
                <a:gd name="connsiteY164" fmla="*/ 2476191 h 4384865"/>
                <a:gd name="connsiteX165" fmla="*/ 2618468 w 4215960"/>
                <a:gd name="connsiteY165" fmla="*/ 2172978 h 4384865"/>
                <a:gd name="connsiteX166" fmla="*/ 2220006 w 4215960"/>
                <a:gd name="connsiteY166" fmla="*/ 2033505 h 4384865"/>
                <a:gd name="connsiteX167" fmla="*/ 1983468 w 4215960"/>
                <a:gd name="connsiteY167" fmla="*/ 1720541 h 4384865"/>
                <a:gd name="connsiteX168" fmla="*/ 2017259 w 4215960"/>
                <a:gd name="connsiteY168" fmla="*/ 1695595 h 4384865"/>
                <a:gd name="connsiteX169" fmla="*/ 2076903 w 4215960"/>
                <a:gd name="connsiteY169" fmla="*/ 1778598 h 4384865"/>
                <a:gd name="connsiteX170" fmla="*/ 2097087 w 4215960"/>
                <a:gd name="connsiteY170" fmla="*/ 1761135 h 4384865"/>
                <a:gd name="connsiteX171" fmla="*/ 2140177 w 4215960"/>
                <a:gd name="connsiteY171" fmla="*/ 1791979 h 4384865"/>
                <a:gd name="connsiteX172" fmla="*/ 2228850 w 4215960"/>
                <a:gd name="connsiteY172" fmla="*/ 1738230 h 4384865"/>
                <a:gd name="connsiteX173" fmla="*/ 2244952 w 4215960"/>
                <a:gd name="connsiteY173" fmla="*/ 1717820 h 4384865"/>
                <a:gd name="connsiteX174" fmla="*/ 2303235 w 4215960"/>
                <a:gd name="connsiteY174" fmla="*/ 1718046 h 4384865"/>
                <a:gd name="connsiteX175" fmla="*/ 2319338 w 4215960"/>
                <a:gd name="connsiteY175" fmla="*/ 1684936 h 4384865"/>
                <a:gd name="connsiteX176" fmla="*/ 2300514 w 4215960"/>
                <a:gd name="connsiteY176" fmla="*/ 1659309 h 4384865"/>
                <a:gd name="connsiteX177" fmla="*/ 2233386 w 4215960"/>
                <a:gd name="connsiteY177" fmla="*/ 1679266 h 4384865"/>
                <a:gd name="connsiteX178" fmla="*/ 2211614 w 4215960"/>
                <a:gd name="connsiteY178" fmla="*/ 1625745 h 4384865"/>
                <a:gd name="connsiteX179" fmla="*/ 2232932 w 4215960"/>
                <a:gd name="connsiteY179" fmla="*/ 1596035 h 4384865"/>
                <a:gd name="connsiteX180" fmla="*/ 2176462 w 4215960"/>
                <a:gd name="connsiteY180" fmla="*/ 1492621 h 4384865"/>
                <a:gd name="connsiteX181" fmla="*/ 2127931 w 4215960"/>
                <a:gd name="connsiteY181" fmla="*/ 1531402 h 4384865"/>
                <a:gd name="connsiteX182" fmla="*/ 2038576 w 4215960"/>
                <a:gd name="connsiteY182" fmla="*/ 1476746 h 4384865"/>
                <a:gd name="connsiteX183" fmla="*/ 2090510 w 4215960"/>
                <a:gd name="connsiteY183" fmla="*/ 1384217 h 4384865"/>
                <a:gd name="connsiteX184" fmla="*/ 2047648 w 4215960"/>
                <a:gd name="connsiteY184" fmla="*/ 1263114 h 4384865"/>
                <a:gd name="connsiteX185" fmla="*/ 2062389 w 4215960"/>
                <a:gd name="connsiteY185" fmla="*/ 1139062 h 4384865"/>
                <a:gd name="connsiteX186" fmla="*/ 2157639 w 4215960"/>
                <a:gd name="connsiteY186" fmla="*/ 1065357 h 4384865"/>
                <a:gd name="connsiteX187" fmla="*/ 2262868 w 4215960"/>
                <a:gd name="connsiteY187" fmla="*/ 1042905 h 4384865"/>
                <a:gd name="connsiteX188" fmla="*/ 2199821 w 4215960"/>
                <a:gd name="connsiteY188" fmla="*/ 953098 h 4384865"/>
                <a:gd name="connsiteX189" fmla="*/ 2182585 w 4215960"/>
                <a:gd name="connsiteY189" fmla="*/ 997775 h 4384865"/>
                <a:gd name="connsiteX190" fmla="*/ 2139270 w 4215960"/>
                <a:gd name="connsiteY190" fmla="*/ 950604 h 4384865"/>
                <a:gd name="connsiteX191" fmla="*/ 2160588 w 4215960"/>
                <a:gd name="connsiteY191" fmla="*/ 865332 h 4384865"/>
                <a:gd name="connsiteX192" fmla="*/ 2233612 w 4215960"/>
                <a:gd name="connsiteY192" fmla="*/ 768041 h 4384865"/>
                <a:gd name="connsiteX193" fmla="*/ 2216603 w 4215960"/>
                <a:gd name="connsiteY193" fmla="*/ 661452 h 4384865"/>
                <a:gd name="connsiteX194" fmla="*/ 2045381 w 4215960"/>
                <a:gd name="connsiteY194" fmla="*/ 671203 h 4384865"/>
                <a:gd name="connsiteX195" fmla="*/ 2026103 w 4215960"/>
                <a:gd name="connsiteY195" fmla="*/ 713840 h 4384865"/>
                <a:gd name="connsiteX196" fmla="*/ 1993900 w 4215960"/>
                <a:gd name="connsiteY196" fmla="*/ 646257 h 4384865"/>
                <a:gd name="connsiteX197" fmla="*/ 1964190 w 4215960"/>
                <a:gd name="connsiteY197" fmla="*/ 686625 h 4384865"/>
                <a:gd name="connsiteX198" fmla="*/ 1778681 w 4215960"/>
                <a:gd name="connsiteY198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362857 w 4215960"/>
                <a:gd name="connsiteY30" fmla="*/ 808862 h 4384865"/>
                <a:gd name="connsiteX31" fmla="*/ 312057 w 4215960"/>
                <a:gd name="connsiteY31" fmla="*/ 823377 h 4384865"/>
                <a:gd name="connsiteX32" fmla="*/ 239485 w 4215960"/>
                <a:gd name="connsiteY32" fmla="*/ 874177 h 4384865"/>
                <a:gd name="connsiteX33" fmla="*/ 210457 w 4215960"/>
                <a:gd name="connsiteY33" fmla="*/ 881434 h 4384865"/>
                <a:gd name="connsiteX34" fmla="*/ 159657 w 4215960"/>
                <a:gd name="connsiteY34" fmla="*/ 910462 h 4384865"/>
                <a:gd name="connsiteX35" fmla="*/ 130628 w 4215960"/>
                <a:gd name="connsiteY35" fmla="*/ 939491 h 4384865"/>
                <a:gd name="connsiteX36" fmla="*/ 108857 w 4215960"/>
                <a:gd name="connsiteY36" fmla="*/ 961262 h 4384865"/>
                <a:gd name="connsiteX37" fmla="*/ 94343 w 4215960"/>
                <a:gd name="connsiteY37" fmla="*/ 975777 h 4384865"/>
                <a:gd name="connsiteX38" fmla="*/ 43543 w 4215960"/>
                <a:gd name="connsiteY38" fmla="*/ 1055605 h 4384865"/>
                <a:gd name="connsiteX39" fmla="*/ 14514 w 4215960"/>
                <a:gd name="connsiteY39" fmla="*/ 1135434 h 4384865"/>
                <a:gd name="connsiteX40" fmla="*/ 0 w 4215960"/>
                <a:gd name="connsiteY40" fmla="*/ 1193491 h 4384865"/>
                <a:gd name="connsiteX41" fmla="*/ 7257 w 4215960"/>
                <a:gd name="connsiteY41" fmla="*/ 2165948 h 4384865"/>
                <a:gd name="connsiteX42" fmla="*/ 29028 w 4215960"/>
                <a:gd name="connsiteY42" fmla="*/ 2267548 h 4384865"/>
                <a:gd name="connsiteX43" fmla="*/ 43543 w 4215960"/>
                <a:gd name="connsiteY43" fmla="*/ 2303834 h 4384865"/>
                <a:gd name="connsiteX44" fmla="*/ 58057 w 4215960"/>
                <a:gd name="connsiteY44" fmla="*/ 2369148 h 4384865"/>
                <a:gd name="connsiteX45" fmla="*/ 79828 w 4215960"/>
                <a:gd name="connsiteY45" fmla="*/ 2419948 h 4384865"/>
                <a:gd name="connsiteX46" fmla="*/ 116114 w 4215960"/>
                <a:gd name="connsiteY46" fmla="*/ 2536062 h 4384865"/>
                <a:gd name="connsiteX47" fmla="*/ 137885 w 4215960"/>
                <a:gd name="connsiteY47" fmla="*/ 2601377 h 4384865"/>
                <a:gd name="connsiteX48" fmla="*/ 145143 w 4215960"/>
                <a:gd name="connsiteY48" fmla="*/ 2623148 h 4384865"/>
                <a:gd name="connsiteX49" fmla="*/ 166914 w 4215960"/>
                <a:gd name="connsiteY49" fmla="*/ 2666691 h 4384865"/>
                <a:gd name="connsiteX50" fmla="*/ 188685 w 4215960"/>
                <a:gd name="connsiteY50" fmla="*/ 2717491 h 4384865"/>
                <a:gd name="connsiteX51" fmla="*/ 195943 w 4215960"/>
                <a:gd name="connsiteY51" fmla="*/ 2746520 h 4384865"/>
                <a:gd name="connsiteX52" fmla="*/ 232228 w 4215960"/>
                <a:gd name="connsiteY52" fmla="*/ 2797320 h 4384865"/>
                <a:gd name="connsiteX53" fmla="*/ 254000 w 4215960"/>
                <a:gd name="connsiteY53" fmla="*/ 2855377 h 4384865"/>
                <a:gd name="connsiteX54" fmla="*/ 275771 w 4215960"/>
                <a:gd name="connsiteY54" fmla="*/ 2877148 h 4384865"/>
                <a:gd name="connsiteX55" fmla="*/ 312057 w 4215960"/>
                <a:gd name="connsiteY55" fmla="*/ 2949720 h 4384865"/>
                <a:gd name="connsiteX56" fmla="*/ 348343 w 4215960"/>
                <a:gd name="connsiteY56" fmla="*/ 3000520 h 4384865"/>
                <a:gd name="connsiteX57" fmla="*/ 355600 w 4215960"/>
                <a:gd name="connsiteY57" fmla="*/ 3022291 h 4384865"/>
                <a:gd name="connsiteX58" fmla="*/ 406400 w 4215960"/>
                <a:gd name="connsiteY58" fmla="*/ 3087605 h 4384865"/>
                <a:gd name="connsiteX59" fmla="*/ 435428 w 4215960"/>
                <a:gd name="connsiteY59" fmla="*/ 3152920 h 4384865"/>
                <a:gd name="connsiteX60" fmla="*/ 457200 w 4215960"/>
                <a:gd name="connsiteY60" fmla="*/ 3181948 h 4384865"/>
                <a:gd name="connsiteX61" fmla="*/ 471714 w 4215960"/>
                <a:gd name="connsiteY61" fmla="*/ 3240005 h 4384865"/>
                <a:gd name="connsiteX62" fmla="*/ 478971 w 4215960"/>
                <a:gd name="connsiteY62" fmla="*/ 3261777 h 4384865"/>
                <a:gd name="connsiteX63" fmla="*/ 486228 w 4215960"/>
                <a:gd name="connsiteY63" fmla="*/ 3290805 h 4384865"/>
                <a:gd name="connsiteX64" fmla="*/ 493485 w 4215960"/>
                <a:gd name="connsiteY64" fmla="*/ 3356120 h 4384865"/>
                <a:gd name="connsiteX65" fmla="*/ 515257 w 4215960"/>
                <a:gd name="connsiteY65" fmla="*/ 3414177 h 4384865"/>
                <a:gd name="connsiteX66" fmla="*/ 544285 w 4215960"/>
                <a:gd name="connsiteY66" fmla="*/ 3457720 h 4384865"/>
                <a:gd name="connsiteX67" fmla="*/ 573314 w 4215960"/>
                <a:gd name="connsiteY67" fmla="*/ 3508520 h 4384865"/>
                <a:gd name="connsiteX68" fmla="*/ 602343 w 4215960"/>
                <a:gd name="connsiteY68" fmla="*/ 3530291 h 4384865"/>
                <a:gd name="connsiteX69" fmla="*/ 645885 w 4215960"/>
                <a:gd name="connsiteY69" fmla="*/ 3573834 h 4384865"/>
                <a:gd name="connsiteX70" fmla="*/ 674914 w 4215960"/>
                <a:gd name="connsiteY70" fmla="*/ 3595605 h 4384865"/>
                <a:gd name="connsiteX71" fmla="*/ 711200 w 4215960"/>
                <a:gd name="connsiteY71" fmla="*/ 3639148 h 4384865"/>
                <a:gd name="connsiteX72" fmla="*/ 740228 w 4215960"/>
                <a:gd name="connsiteY72" fmla="*/ 3660920 h 4384865"/>
                <a:gd name="connsiteX73" fmla="*/ 812800 w 4215960"/>
                <a:gd name="connsiteY73" fmla="*/ 3726234 h 4384865"/>
                <a:gd name="connsiteX74" fmla="*/ 849085 w 4215960"/>
                <a:gd name="connsiteY74" fmla="*/ 3769777 h 4384865"/>
                <a:gd name="connsiteX75" fmla="*/ 870857 w 4215960"/>
                <a:gd name="connsiteY75" fmla="*/ 3784291 h 4384865"/>
                <a:gd name="connsiteX76" fmla="*/ 907143 w 4215960"/>
                <a:gd name="connsiteY76" fmla="*/ 3827834 h 4384865"/>
                <a:gd name="connsiteX77" fmla="*/ 936171 w 4215960"/>
                <a:gd name="connsiteY77" fmla="*/ 3849605 h 4384865"/>
                <a:gd name="connsiteX78" fmla="*/ 1030514 w 4215960"/>
                <a:gd name="connsiteY78" fmla="*/ 3893148 h 4384865"/>
                <a:gd name="connsiteX79" fmla="*/ 1480457 w 4215960"/>
                <a:gd name="connsiteY79" fmla="*/ 3878634 h 4384865"/>
                <a:gd name="connsiteX80" fmla="*/ 1531257 w 4215960"/>
                <a:gd name="connsiteY80" fmla="*/ 3864120 h 4384865"/>
                <a:gd name="connsiteX81" fmla="*/ 1618343 w 4215960"/>
                <a:gd name="connsiteY81" fmla="*/ 3856862 h 4384865"/>
                <a:gd name="connsiteX82" fmla="*/ 1698171 w 4215960"/>
                <a:gd name="connsiteY82" fmla="*/ 3842348 h 4384865"/>
                <a:gd name="connsiteX83" fmla="*/ 1756228 w 4215960"/>
                <a:gd name="connsiteY83" fmla="*/ 3835091 h 4384865"/>
                <a:gd name="connsiteX84" fmla="*/ 1785257 w 4215960"/>
                <a:gd name="connsiteY84" fmla="*/ 3820577 h 4384865"/>
                <a:gd name="connsiteX85" fmla="*/ 1850571 w 4215960"/>
                <a:gd name="connsiteY85" fmla="*/ 3798805 h 4384865"/>
                <a:gd name="connsiteX86" fmla="*/ 1886857 w 4215960"/>
                <a:gd name="connsiteY86" fmla="*/ 3784291 h 4384865"/>
                <a:gd name="connsiteX87" fmla="*/ 1988457 w 4215960"/>
                <a:gd name="connsiteY87" fmla="*/ 3769777 h 4384865"/>
                <a:gd name="connsiteX88" fmla="*/ 2017485 w 4215960"/>
                <a:gd name="connsiteY88" fmla="*/ 3762520 h 4384865"/>
                <a:gd name="connsiteX89" fmla="*/ 2637971 w 4215960"/>
                <a:gd name="connsiteY89" fmla="*/ 4109274 h 4384865"/>
                <a:gd name="connsiteX90" fmla="*/ 2724375 w 4215960"/>
                <a:gd name="connsiteY90" fmla="*/ 4295464 h 4384865"/>
                <a:gd name="connsiteX91" fmla="*/ 2784700 w 4215960"/>
                <a:gd name="connsiteY91" fmla="*/ 4354202 h 4384865"/>
                <a:gd name="connsiteX92" fmla="*/ 2795812 w 4215960"/>
                <a:gd name="connsiteY92" fmla="*/ 4324039 h 4384865"/>
                <a:gd name="connsiteX93" fmla="*/ 2841850 w 4215960"/>
                <a:gd name="connsiteY93" fmla="*/ 4297051 h 4384865"/>
                <a:gd name="connsiteX94" fmla="*/ 2892650 w 4215960"/>
                <a:gd name="connsiteY94" fmla="*/ 4370077 h 4384865"/>
                <a:gd name="connsiteX95" fmla="*/ 2941863 w 4215960"/>
                <a:gd name="connsiteY95" fmla="*/ 4373252 h 4384865"/>
                <a:gd name="connsiteX96" fmla="*/ 2897412 w 4215960"/>
                <a:gd name="connsiteY96" fmla="*/ 4279590 h 4384865"/>
                <a:gd name="connsiteX97" fmla="*/ 2854550 w 4215960"/>
                <a:gd name="connsiteY97" fmla="*/ 4211327 h 4384865"/>
                <a:gd name="connsiteX98" fmla="*/ 2897413 w 4215960"/>
                <a:gd name="connsiteY98" fmla="*/ 4195451 h 4384865"/>
                <a:gd name="connsiteX99" fmla="*/ 2878362 w 4215960"/>
                <a:gd name="connsiteY99" fmla="*/ 4154177 h 4384865"/>
                <a:gd name="connsiteX100" fmla="*/ 2930750 w 4215960"/>
                <a:gd name="connsiteY100" fmla="*/ 4163702 h 4384865"/>
                <a:gd name="connsiteX101" fmla="*/ 2910113 w 4215960"/>
                <a:gd name="connsiteY101" fmla="*/ 4130364 h 4384865"/>
                <a:gd name="connsiteX102" fmla="*/ 2931432 w 4215960"/>
                <a:gd name="connsiteY102" fmla="*/ 4113810 h 4384865"/>
                <a:gd name="connsiteX103" fmla="*/ 3052535 w 4215960"/>
                <a:gd name="connsiteY103" fmla="*/ 4199083 h 4384865"/>
                <a:gd name="connsiteX104" fmla="*/ 3087912 w 4215960"/>
                <a:gd name="connsiteY104" fmla="*/ 4185926 h 4384865"/>
                <a:gd name="connsiteX105" fmla="*/ 3140299 w 4215960"/>
                <a:gd name="connsiteY105" fmla="*/ 4251015 h 4384865"/>
                <a:gd name="connsiteX106" fmla="*/ 3160937 w 4215960"/>
                <a:gd name="connsiteY106" fmla="*/ 4309752 h 4384865"/>
                <a:gd name="connsiteX107" fmla="*/ 3268887 w 4215960"/>
                <a:gd name="connsiteY107" fmla="*/ 4328801 h 4384865"/>
                <a:gd name="connsiteX108" fmla="*/ 3208563 w 4215960"/>
                <a:gd name="connsiteY108" fmla="*/ 4262126 h 4384865"/>
                <a:gd name="connsiteX109" fmla="*/ 3205387 w 4215960"/>
                <a:gd name="connsiteY109" fmla="*/ 4193864 h 4384865"/>
                <a:gd name="connsiteX110" fmla="*/ 3259362 w 4215960"/>
                <a:gd name="connsiteY110" fmla="*/ 4249427 h 4384865"/>
                <a:gd name="connsiteX111" fmla="*/ 3308575 w 4215960"/>
                <a:gd name="connsiteY111" fmla="*/ 4254189 h 4384865"/>
                <a:gd name="connsiteX112" fmla="*/ 3302225 w 4215960"/>
                <a:gd name="connsiteY112" fmla="*/ 4204977 h 4384865"/>
                <a:gd name="connsiteX113" fmla="*/ 3362550 w 4215960"/>
                <a:gd name="connsiteY113" fmla="*/ 4209739 h 4384865"/>
                <a:gd name="connsiteX114" fmla="*/ 3424462 w 4215960"/>
                <a:gd name="connsiteY114" fmla="*/ 4252601 h 4384865"/>
                <a:gd name="connsiteX115" fmla="*/ 3456212 w 4215960"/>
                <a:gd name="connsiteY115" fmla="*/ 4239902 h 4384865"/>
                <a:gd name="connsiteX116" fmla="*/ 3449863 w 4215960"/>
                <a:gd name="connsiteY116" fmla="*/ 4204977 h 4384865"/>
                <a:gd name="connsiteX117" fmla="*/ 3491138 w 4215960"/>
                <a:gd name="connsiteY117" fmla="*/ 4181165 h 4384865"/>
                <a:gd name="connsiteX118" fmla="*/ 3575275 w 4215960"/>
                <a:gd name="connsiteY118" fmla="*/ 4238315 h 4384865"/>
                <a:gd name="connsiteX119" fmla="*/ 3592738 w 4215960"/>
                <a:gd name="connsiteY119" fmla="*/ 4136717 h 4384865"/>
                <a:gd name="connsiteX120" fmla="*/ 3567338 w 4215960"/>
                <a:gd name="connsiteY120" fmla="*/ 4114491 h 4384865"/>
                <a:gd name="connsiteX121" fmla="*/ 3494312 w 4215960"/>
                <a:gd name="connsiteY121" fmla="*/ 4071628 h 4384865"/>
                <a:gd name="connsiteX122" fmla="*/ 3516537 w 4215960"/>
                <a:gd name="connsiteY122" fmla="*/ 4046229 h 4384865"/>
                <a:gd name="connsiteX123" fmla="*/ 3537175 w 4215960"/>
                <a:gd name="connsiteY123" fmla="*/ 4024003 h 4384865"/>
                <a:gd name="connsiteX124" fmla="*/ 3591150 w 4215960"/>
                <a:gd name="connsiteY124" fmla="*/ 4055754 h 4384865"/>
                <a:gd name="connsiteX125" fmla="*/ 3597500 w 4215960"/>
                <a:gd name="connsiteY125" fmla="*/ 4011304 h 4384865"/>
                <a:gd name="connsiteX126" fmla="*/ 3541937 w 4215960"/>
                <a:gd name="connsiteY126" fmla="*/ 3987491 h 4384865"/>
                <a:gd name="connsiteX127" fmla="*/ 3540350 w 4215960"/>
                <a:gd name="connsiteY127" fmla="*/ 3977967 h 4384865"/>
                <a:gd name="connsiteX128" fmla="*/ 3527649 w 4215960"/>
                <a:gd name="connsiteY128" fmla="*/ 3939868 h 4384865"/>
                <a:gd name="connsiteX129" fmla="*/ 3533999 w 4215960"/>
                <a:gd name="connsiteY129" fmla="*/ 3892242 h 4384865"/>
                <a:gd name="connsiteX130" fmla="*/ 3545112 w 4215960"/>
                <a:gd name="connsiteY130" fmla="*/ 3836679 h 4384865"/>
                <a:gd name="connsiteX131" fmla="*/ 3507012 w 4215960"/>
                <a:gd name="connsiteY131" fmla="*/ 3806517 h 4384865"/>
                <a:gd name="connsiteX132" fmla="*/ 3540349 w 4215960"/>
                <a:gd name="connsiteY132" fmla="*/ 3796992 h 4384865"/>
                <a:gd name="connsiteX133" fmla="*/ 3518124 w 4215960"/>
                <a:gd name="connsiteY133" fmla="*/ 3760479 h 4384865"/>
                <a:gd name="connsiteX134" fmla="*/ 3556225 w 4215960"/>
                <a:gd name="connsiteY134" fmla="*/ 3755718 h 4384865"/>
                <a:gd name="connsiteX135" fmla="*/ 3562574 w 4215960"/>
                <a:gd name="connsiteY135" fmla="*/ 3722379 h 4384865"/>
                <a:gd name="connsiteX136" fmla="*/ 3624488 w 4215960"/>
                <a:gd name="connsiteY136" fmla="*/ 3731906 h 4384865"/>
                <a:gd name="connsiteX137" fmla="*/ 3657601 w 4215960"/>
                <a:gd name="connsiteY137" fmla="*/ 3747098 h 4384865"/>
                <a:gd name="connsiteX138" fmla="*/ 3623808 w 4215960"/>
                <a:gd name="connsiteY138" fmla="*/ 3788146 h 4384865"/>
                <a:gd name="connsiteX139" fmla="*/ 3662816 w 4215960"/>
                <a:gd name="connsiteY139" fmla="*/ 3895642 h 4384865"/>
                <a:gd name="connsiteX140" fmla="*/ 3715203 w 4215960"/>
                <a:gd name="connsiteY140" fmla="*/ 3926940 h 4384865"/>
                <a:gd name="connsiteX141" fmla="*/ 3767137 w 4215960"/>
                <a:gd name="connsiteY141" fmla="*/ 3884758 h 4384865"/>
                <a:gd name="connsiteX142" fmla="*/ 3852862 w 4215960"/>
                <a:gd name="connsiteY142" fmla="*/ 3836225 h 4384865"/>
                <a:gd name="connsiteX143" fmla="*/ 3835626 w 4215960"/>
                <a:gd name="connsiteY143" fmla="*/ 3747324 h 4384865"/>
                <a:gd name="connsiteX144" fmla="*/ 3912960 w 4215960"/>
                <a:gd name="connsiteY144" fmla="*/ 3614655 h 4384865"/>
                <a:gd name="connsiteX145" fmla="*/ 4205514 w 4215960"/>
                <a:gd name="connsiteY145" fmla="*/ 3281507 h 4384865"/>
                <a:gd name="connsiteX146" fmla="*/ 4124097 w 4215960"/>
                <a:gd name="connsiteY146" fmla="*/ 3272435 h 4384865"/>
                <a:gd name="connsiteX147" fmla="*/ 4128634 w 4215960"/>
                <a:gd name="connsiteY147" fmla="*/ 3180587 h 4384865"/>
                <a:gd name="connsiteX148" fmla="*/ 4079647 w 4215960"/>
                <a:gd name="connsiteY148" fmla="*/ 3155415 h 4384865"/>
                <a:gd name="connsiteX149" fmla="*/ 3995510 w 4215960"/>
                <a:gd name="connsiteY149" fmla="*/ 3186937 h 4384865"/>
                <a:gd name="connsiteX150" fmla="*/ 3958771 w 4215960"/>
                <a:gd name="connsiteY150" fmla="*/ 3150652 h 4384865"/>
                <a:gd name="connsiteX151" fmla="*/ 4003448 w 4215960"/>
                <a:gd name="connsiteY151" fmla="*/ 3127747 h 4384865"/>
                <a:gd name="connsiteX152" fmla="*/ 3874181 w 4215960"/>
                <a:gd name="connsiteY152" fmla="*/ 2914568 h 4384865"/>
                <a:gd name="connsiteX153" fmla="*/ 3889147 w 4215960"/>
                <a:gd name="connsiteY153" fmla="*/ 2884405 h 4384865"/>
                <a:gd name="connsiteX154" fmla="*/ 3865562 w 4215960"/>
                <a:gd name="connsiteY154" fmla="*/ 2768745 h 4384865"/>
                <a:gd name="connsiteX155" fmla="*/ 3706813 w 4215960"/>
                <a:gd name="connsiteY155" fmla="*/ 2757859 h 4384865"/>
                <a:gd name="connsiteX156" fmla="*/ 3673475 w 4215960"/>
                <a:gd name="connsiteY156" fmla="*/ 2806617 h 4384865"/>
                <a:gd name="connsiteX157" fmla="*/ 3584575 w 4215960"/>
                <a:gd name="connsiteY157" fmla="*/ 2821133 h 4384865"/>
                <a:gd name="connsiteX158" fmla="*/ 3590925 w 4215960"/>
                <a:gd name="connsiteY158" fmla="*/ 2799134 h 4384865"/>
                <a:gd name="connsiteX159" fmla="*/ 3537403 w 4215960"/>
                <a:gd name="connsiteY159" fmla="*/ 2783033 h 4384865"/>
                <a:gd name="connsiteX160" fmla="*/ 3512684 w 4215960"/>
                <a:gd name="connsiteY160" fmla="*/ 2617932 h 4384865"/>
                <a:gd name="connsiteX161" fmla="*/ 3232377 w 4215960"/>
                <a:gd name="connsiteY161" fmla="*/ 2551257 h 4384865"/>
                <a:gd name="connsiteX162" fmla="*/ 3096078 w 4215960"/>
                <a:gd name="connsiteY162" fmla="*/ 2594573 h 4384865"/>
                <a:gd name="connsiteX163" fmla="*/ 2964089 w 4215960"/>
                <a:gd name="connsiteY163" fmla="*/ 2587089 h 4384865"/>
                <a:gd name="connsiteX164" fmla="*/ 2831646 w 4215960"/>
                <a:gd name="connsiteY164" fmla="*/ 2476191 h 4384865"/>
                <a:gd name="connsiteX165" fmla="*/ 2618468 w 4215960"/>
                <a:gd name="connsiteY165" fmla="*/ 2172978 h 4384865"/>
                <a:gd name="connsiteX166" fmla="*/ 2220006 w 4215960"/>
                <a:gd name="connsiteY166" fmla="*/ 2033505 h 4384865"/>
                <a:gd name="connsiteX167" fmla="*/ 1983468 w 4215960"/>
                <a:gd name="connsiteY167" fmla="*/ 1720541 h 4384865"/>
                <a:gd name="connsiteX168" fmla="*/ 2017259 w 4215960"/>
                <a:gd name="connsiteY168" fmla="*/ 1695595 h 4384865"/>
                <a:gd name="connsiteX169" fmla="*/ 2076903 w 4215960"/>
                <a:gd name="connsiteY169" fmla="*/ 1778598 h 4384865"/>
                <a:gd name="connsiteX170" fmla="*/ 2097087 w 4215960"/>
                <a:gd name="connsiteY170" fmla="*/ 1761135 h 4384865"/>
                <a:gd name="connsiteX171" fmla="*/ 2140177 w 4215960"/>
                <a:gd name="connsiteY171" fmla="*/ 1791979 h 4384865"/>
                <a:gd name="connsiteX172" fmla="*/ 2228850 w 4215960"/>
                <a:gd name="connsiteY172" fmla="*/ 1738230 h 4384865"/>
                <a:gd name="connsiteX173" fmla="*/ 2244952 w 4215960"/>
                <a:gd name="connsiteY173" fmla="*/ 1717820 h 4384865"/>
                <a:gd name="connsiteX174" fmla="*/ 2303235 w 4215960"/>
                <a:gd name="connsiteY174" fmla="*/ 1718046 h 4384865"/>
                <a:gd name="connsiteX175" fmla="*/ 2319338 w 4215960"/>
                <a:gd name="connsiteY175" fmla="*/ 1684936 h 4384865"/>
                <a:gd name="connsiteX176" fmla="*/ 2300514 w 4215960"/>
                <a:gd name="connsiteY176" fmla="*/ 1659309 h 4384865"/>
                <a:gd name="connsiteX177" fmla="*/ 2233386 w 4215960"/>
                <a:gd name="connsiteY177" fmla="*/ 1679266 h 4384865"/>
                <a:gd name="connsiteX178" fmla="*/ 2211614 w 4215960"/>
                <a:gd name="connsiteY178" fmla="*/ 1625745 h 4384865"/>
                <a:gd name="connsiteX179" fmla="*/ 2232932 w 4215960"/>
                <a:gd name="connsiteY179" fmla="*/ 1596035 h 4384865"/>
                <a:gd name="connsiteX180" fmla="*/ 2176462 w 4215960"/>
                <a:gd name="connsiteY180" fmla="*/ 1492621 h 4384865"/>
                <a:gd name="connsiteX181" fmla="*/ 2127931 w 4215960"/>
                <a:gd name="connsiteY181" fmla="*/ 1531402 h 4384865"/>
                <a:gd name="connsiteX182" fmla="*/ 2038576 w 4215960"/>
                <a:gd name="connsiteY182" fmla="*/ 1476746 h 4384865"/>
                <a:gd name="connsiteX183" fmla="*/ 2090510 w 4215960"/>
                <a:gd name="connsiteY183" fmla="*/ 1384217 h 4384865"/>
                <a:gd name="connsiteX184" fmla="*/ 2047648 w 4215960"/>
                <a:gd name="connsiteY184" fmla="*/ 1263114 h 4384865"/>
                <a:gd name="connsiteX185" fmla="*/ 2062389 w 4215960"/>
                <a:gd name="connsiteY185" fmla="*/ 1139062 h 4384865"/>
                <a:gd name="connsiteX186" fmla="*/ 2157639 w 4215960"/>
                <a:gd name="connsiteY186" fmla="*/ 1065357 h 4384865"/>
                <a:gd name="connsiteX187" fmla="*/ 2262868 w 4215960"/>
                <a:gd name="connsiteY187" fmla="*/ 1042905 h 4384865"/>
                <a:gd name="connsiteX188" fmla="*/ 2199821 w 4215960"/>
                <a:gd name="connsiteY188" fmla="*/ 953098 h 4384865"/>
                <a:gd name="connsiteX189" fmla="*/ 2182585 w 4215960"/>
                <a:gd name="connsiteY189" fmla="*/ 997775 h 4384865"/>
                <a:gd name="connsiteX190" fmla="*/ 2139270 w 4215960"/>
                <a:gd name="connsiteY190" fmla="*/ 950604 h 4384865"/>
                <a:gd name="connsiteX191" fmla="*/ 2160588 w 4215960"/>
                <a:gd name="connsiteY191" fmla="*/ 865332 h 4384865"/>
                <a:gd name="connsiteX192" fmla="*/ 2233612 w 4215960"/>
                <a:gd name="connsiteY192" fmla="*/ 768041 h 4384865"/>
                <a:gd name="connsiteX193" fmla="*/ 2216603 w 4215960"/>
                <a:gd name="connsiteY193" fmla="*/ 661452 h 4384865"/>
                <a:gd name="connsiteX194" fmla="*/ 2045381 w 4215960"/>
                <a:gd name="connsiteY194" fmla="*/ 671203 h 4384865"/>
                <a:gd name="connsiteX195" fmla="*/ 2026103 w 4215960"/>
                <a:gd name="connsiteY195" fmla="*/ 713840 h 4384865"/>
                <a:gd name="connsiteX196" fmla="*/ 1993900 w 4215960"/>
                <a:gd name="connsiteY196" fmla="*/ 646257 h 4384865"/>
                <a:gd name="connsiteX197" fmla="*/ 1964190 w 4215960"/>
                <a:gd name="connsiteY197" fmla="*/ 686625 h 4384865"/>
                <a:gd name="connsiteX198" fmla="*/ 1778681 w 4215960"/>
                <a:gd name="connsiteY198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89225 w 4215960"/>
                <a:gd name="connsiteY30" fmla="*/ 571195 h 4384865"/>
                <a:gd name="connsiteX31" fmla="*/ 362857 w 4215960"/>
                <a:gd name="connsiteY31" fmla="*/ 808862 h 4384865"/>
                <a:gd name="connsiteX32" fmla="*/ 312057 w 4215960"/>
                <a:gd name="connsiteY32" fmla="*/ 823377 h 4384865"/>
                <a:gd name="connsiteX33" fmla="*/ 239485 w 4215960"/>
                <a:gd name="connsiteY33" fmla="*/ 874177 h 4384865"/>
                <a:gd name="connsiteX34" fmla="*/ 210457 w 4215960"/>
                <a:gd name="connsiteY34" fmla="*/ 881434 h 4384865"/>
                <a:gd name="connsiteX35" fmla="*/ 159657 w 4215960"/>
                <a:gd name="connsiteY35" fmla="*/ 910462 h 4384865"/>
                <a:gd name="connsiteX36" fmla="*/ 130628 w 4215960"/>
                <a:gd name="connsiteY36" fmla="*/ 939491 h 4384865"/>
                <a:gd name="connsiteX37" fmla="*/ 108857 w 4215960"/>
                <a:gd name="connsiteY37" fmla="*/ 961262 h 4384865"/>
                <a:gd name="connsiteX38" fmla="*/ 94343 w 4215960"/>
                <a:gd name="connsiteY38" fmla="*/ 975777 h 4384865"/>
                <a:gd name="connsiteX39" fmla="*/ 43543 w 4215960"/>
                <a:gd name="connsiteY39" fmla="*/ 1055605 h 4384865"/>
                <a:gd name="connsiteX40" fmla="*/ 14514 w 4215960"/>
                <a:gd name="connsiteY40" fmla="*/ 1135434 h 4384865"/>
                <a:gd name="connsiteX41" fmla="*/ 0 w 4215960"/>
                <a:gd name="connsiteY41" fmla="*/ 1193491 h 4384865"/>
                <a:gd name="connsiteX42" fmla="*/ 7257 w 4215960"/>
                <a:gd name="connsiteY42" fmla="*/ 2165948 h 4384865"/>
                <a:gd name="connsiteX43" fmla="*/ 29028 w 4215960"/>
                <a:gd name="connsiteY43" fmla="*/ 2267548 h 4384865"/>
                <a:gd name="connsiteX44" fmla="*/ 43543 w 4215960"/>
                <a:gd name="connsiteY44" fmla="*/ 2303834 h 4384865"/>
                <a:gd name="connsiteX45" fmla="*/ 58057 w 4215960"/>
                <a:gd name="connsiteY45" fmla="*/ 2369148 h 4384865"/>
                <a:gd name="connsiteX46" fmla="*/ 79828 w 4215960"/>
                <a:gd name="connsiteY46" fmla="*/ 2419948 h 4384865"/>
                <a:gd name="connsiteX47" fmla="*/ 116114 w 4215960"/>
                <a:gd name="connsiteY47" fmla="*/ 2536062 h 4384865"/>
                <a:gd name="connsiteX48" fmla="*/ 137885 w 4215960"/>
                <a:gd name="connsiteY48" fmla="*/ 2601377 h 4384865"/>
                <a:gd name="connsiteX49" fmla="*/ 145143 w 4215960"/>
                <a:gd name="connsiteY49" fmla="*/ 2623148 h 4384865"/>
                <a:gd name="connsiteX50" fmla="*/ 166914 w 4215960"/>
                <a:gd name="connsiteY50" fmla="*/ 2666691 h 4384865"/>
                <a:gd name="connsiteX51" fmla="*/ 188685 w 4215960"/>
                <a:gd name="connsiteY51" fmla="*/ 2717491 h 4384865"/>
                <a:gd name="connsiteX52" fmla="*/ 195943 w 4215960"/>
                <a:gd name="connsiteY52" fmla="*/ 2746520 h 4384865"/>
                <a:gd name="connsiteX53" fmla="*/ 232228 w 4215960"/>
                <a:gd name="connsiteY53" fmla="*/ 2797320 h 4384865"/>
                <a:gd name="connsiteX54" fmla="*/ 254000 w 4215960"/>
                <a:gd name="connsiteY54" fmla="*/ 2855377 h 4384865"/>
                <a:gd name="connsiteX55" fmla="*/ 275771 w 4215960"/>
                <a:gd name="connsiteY55" fmla="*/ 2877148 h 4384865"/>
                <a:gd name="connsiteX56" fmla="*/ 312057 w 4215960"/>
                <a:gd name="connsiteY56" fmla="*/ 2949720 h 4384865"/>
                <a:gd name="connsiteX57" fmla="*/ 348343 w 4215960"/>
                <a:gd name="connsiteY57" fmla="*/ 3000520 h 4384865"/>
                <a:gd name="connsiteX58" fmla="*/ 355600 w 4215960"/>
                <a:gd name="connsiteY58" fmla="*/ 3022291 h 4384865"/>
                <a:gd name="connsiteX59" fmla="*/ 406400 w 4215960"/>
                <a:gd name="connsiteY59" fmla="*/ 3087605 h 4384865"/>
                <a:gd name="connsiteX60" fmla="*/ 435428 w 4215960"/>
                <a:gd name="connsiteY60" fmla="*/ 3152920 h 4384865"/>
                <a:gd name="connsiteX61" fmla="*/ 457200 w 4215960"/>
                <a:gd name="connsiteY61" fmla="*/ 3181948 h 4384865"/>
                <a:gd name="connsiteX62" fmla="*/ 471714 w 4215960"/>
                <a:gd name="connsiteY62" fmla="*/ 3240005 h 4384865"/>
                <a:gd name="connsiteX63" fmla="*/ 478971 w 4215960"/>
                <a:gd name="connsiteY63" fmla="*/ 3261777 h 4384865"/>
                <a:gd name="connsiteX64" fmla="*/ 486228 w 4215960"/>
                <a:gd name="connsiteY64" fmla="*/ 3290805 h 4384865"/>
                <a:gd name="connsiteX65" fmla="*/ 493485 w 4215960"/>
                <a:gd name="connsiteY65" fmla="*/ 3356120 h 4384865"/>
                <a:gd name="connsiteX66" fmla="*/ 515257 w 4215960"/>
                <a:gd name="connsiteY66" fmla="*/ 3414177 h 4384865"/>
                <a:gd name="connsiteX67" fmla="*/ 544285 w 4215960"/>
                <a:gd name="connsiteY67" fmla="*/ 3457720 h 4384865"/>
                <a:gd name="connsiteX68" fmla="*/ 573314 w 4215960"/>
                <a:gd name="connsiteY68" fmla="*/ 3508520 h 4384865"/>
                <a:gd name="connsiteX69" fmla="*/ 602343 w 4215960"/>
                <a:gd name="connsiteY69" fmla="*/ 3530291 h 4384865"/>
                <a:gd name="connsiteX70" fmla="*/ 645885 w 4215960"/>
                <a:gd name="connsiteY70" fmla="*/ 3573834 h 4384865"/>
                <a:gd name="connsiteX71" fmla="*/ 674914 w 4215960"/>
                <a:gd name="connsiteY71" fmla="*/ 3595605 h 4384865"/>
                <a:gd name="connsiteX72" fmla="*/ 711200 w 4215960"/>
                <a:gd name="connsiteY72" fmla="*/ 3639148 h 4384865"/>
                <a:gd name="connsiteX73" fmla="*/ 740228 w 4215960"/>
                <a:gd name="connsiteY73" fmla="*/ 3660920 h 4384865"/>
                <a:gd name="connsiteX74" fmla="*/ 812800 w 4215960"/>
                <a:gd name="connsiteY74" fmla="*/ 3726234 h 4384865"/>
                <a:gd name="connsiteX75" fmla="*/ 849085 w 4215960"/>
                <a:gd name="connsiteY75" fmla="*/ 3769777 h 4384865"/>
                <a:gd name="connsiteX76" fmla="*/ 870857 w 4215960"/>
                <a:gd name="connsiteY76" fmla="*/ 3784291 h 4384865"/>
                <a:gd name="connsiteX77" fmla="*/ 907143 w 4215960"/>
                <a:gd name="connsiteY77" fmla="*/ 3827834 h 4384865"/>
                <a:gd name="connsiteX78" fmla="*/ 936171 w 4215960"/>
                <a:gd name="connsiteY78" fmla="*/ 3849605 h 4384865"/>
                <a:gd name="connsiteX79" fmla="*/ 1030514 w 4215960"/>
                <a:gd name="connsiteY79" fmla="*/ 3893148 h 4384865"/>
                <a:gd name="connsiteX80" fmla="*/ 1480457 w 4215960"/>
                <a:gd name="connsiteY80" fmla="*/ 3878634 h 4384865"/>
                <a:gd name="connsiteX81" fmla="*/ 1531257 w 4215960"/>
                <a:gd name="connsiteY81" fmla="*/ 3864120 h 4384865"/>
                <a:gd name="connsiteX82" fmla="*/ 1618343 w 4215960"/>
                <a:gd name="connsiteY82" fmla="*/ 3856862 h 4384865"/>
                <a:gd name="connsiteX83" fmla="*/ 1698171 w 4215960"/>
                <a:gd name="connsiteY83" fmla="*/ 3842348 h 4384865"/>
                <a:gd name="connsiteX84" fmla="*/ 1756228 w 4215960"/>
                <a:gd name="connsiteY84" fmla="*/ 3835091 h 4384865"/>
                <a:gd name="connsiteX85" fmla="*/ 1785257 w 4215960"/>
                <a:gd name="connsiteY85" fmla="*/ 3820577 h 4384865"/>
                <a:gd name="connsiteX86" fmla="*/ 1850571 w 4215960"/>
                <a:gd name="connsiteY86" fmla="*/ 3798805 h 4384865"/>
                <a:gd name="connsiteX87" fmla="*/ 1886857 w 4215960"/>
                <a:gd name="connsiteY87" fmla="*/ 3784291 h 4384865"/>
                <a:gd name="connsiteX88" fmla="*/ 1988457 w 4215960"/>
                <a:gd name="connsiteY88" fmla="*/ 3769777 h 4384865"/>
                <a:gd name="connsiteX89" fmla="*/ 2017485 w 4215960"/>
                <a:gd name="connsiteY89" fmla="*/ 3762520 h 4384865"/>
                <a:gd name="connsiteX90" fmla="*/ 2637971 w 4215960"/>
                <a:gd name="connsiteY90" fmla="*/ 4109274 h 4384865"/>
                <a:gd name="connsiteX91" fmla="*/ 2724375 w 4215960"/>
                <a:gd name="connsiteY91" fmla="*/ 4295464 h 4384865"/>
                <a:gd name="connsiteX92" fmla="*/ 2784700 w 4215960"/>
                <a:gd name="connsiteY92" fmla="*/ 4354202 h 4384865"/>
                <a:gd name="connsiteX93" fmla="*/ 2795812 w 4215960"/>
                <a:gd name="connsiteY93" fmla="*/ 4324039 h 4384865"/>
                <a:gd name="connsiteX94" fmla="*/ 2841850 w 4215960"/>
                <a:gd name="connsiteY94" fmla="*/ 4297051 h 4384865"/>
                <a:gd name="connsiteX95" fmla="*/ 2892650 w 4215960"/>
                <a:gd name="connsiteY95" fmla="*/ 4370077 h 4384865"/>
                <a:gd name="connsiteX96" fmla="*/ 2941863 w 4215960"/>
                <a:gd name="connsiteY96" fmla="*/ 4373252 h 4384865"/>
                <a:gd name="connsiteX97" fmla="*/ 2897412 w 4215960"/>
                <a:gd name="connsiteY97" fmla="*/ 4279590 h 4384865"/>
                <a:gd name="connsiteX98" fmla="*/ 2854550 w 4215960"/>
                <a:gd name="connsiteY98" fmla="*/ 4211327 h 4384865"/>
                <a:gd name="connsiteX99" fmla="*/ 2897413 w 4215960"/>
                <a:gd name="connsiteY99" fmla="*/ 4195451 h 4384865"/>
                <a:gd name="connsiteX100" fmla="*/ 2878362 w 4215960"/>
                <a:gd name="connsiteY100" fmla="*/ 4154177 h 4384865"/>
                <a:gd name="connsiteX101" fmla="*/ 2930750 w 4215960"/>
                <a:gd name="connsiteY101" fmla="*/ 4163702 h 4384865"/>
                <a:gd name="connsiteX102" fmla="*/ 2910113 w 4215960"/>
                <a:gd name="connsiteY102" fmla="*/ 4130364 h 4384865"/>
                <a:gd name="connsiteX103" fmla="*/ 2931432 w 4215960"/>
                <a:gd name="connsiteY103" fmla="*/ 4113810 h 4384865"/>
                <a:gd name="connsiteX104" fmla="*/ 3052535 w 4215960"/>
                <a:gd name="connsiteY104" fmla="*/ 4199083 h 4384865"/>
                <a:gd name="connsiteX105" fmla="*/ 3087912 w 4215960"/>
                <a:gd name="connsiteY105" fmla="*/ 4185926 h 4384865"/>
                <a:gd name="connsiteX106" fmla="*/ 3140299 w 4215960"/>
                <a:gd name="connsiteY106" fmla="*/ 4251015 h 4384865"/>
                <a:gd name="connsiteX107" fmla="*/ 3160937 w 4215960"/>
                <a:gd name="connsiteY107" fmla="*/ 4309752 h 4384865"/>
                <a:gd name="connsiteX108" fmla="*/ 3268887 w 4215960"/>
                <a:gd name="connsiteY108" fmla="*/ 4328801 h 4384865"/>
                <a:gd name="connsiteX109" fmla="*/ 3208563 w 4215960"/>
                <a:gd name="connsiteY109" fmla="*/ 4262126 h 4384865"/>
                <a:gd name="connsiteX110" fmla="*/ 3205387 w 4215960"/>
                <a:gd name="connsiteY110" fmla="*/ 4193864 h 4384865"/>
                <a:gd name="connsiteX111" fmla="*/ 3259362 w 4215960"/>
                <a:gd name="connsiteY111" fmla="*/ 4249427 h 4384865"/>
                <a:gd name="connsiteX112" fmla="*/ 3308575 w 4215960"/>
                <a:gd name="connsiteY112" fmla="*/ 4254189 h 4384865"/>
                <a:gd name="connsiteX113" fmla="*/ 3302225 w 4215960"/>
                <a:gd name="connsiteY113" fmla="*/ 4204977 h 4384865"/>
                <a:gd name="connsiteX114" fmla="*/ 3362550 w 4215960"/>
                <a:gd name="connsiteY114" fmla="*/ 4209739 h 4384865"/>
                <a:gd name="connsiteX115" fmla="*/ 3424462 w 4215960"/>
                <a:gd name="connsiteY115" fmla="*/ 4252601 h 4384865"/>
                <a:gd name="connsiteX116" fmla="*/ 3456212 w 4215960"/>
                <a:gd name="connsiteY116" fmla="*/ 4239902 h 4384865"/>
                <a:gd name="connsiteX117" fmla="*/ 3449863 w 4215960"/>
                <a:gd name="connsiteY117" fmla="*/ 4204977 h 4384865"/>
                <a:gd name="connsiteX118" fmla="*/ 3491138 w 4215960"/>
                <a:gd name="connsiteY118" fmla="*/ 4181165 h 4384865"/>
                <a:gd name="connsiteX119" fmla="*/ 3575275 w 4215960"/>
                <a:gd name="connsiteY119" fmla="*/ 4238315 h 4384865"/>
                <a:gd name="connsiteX120" fmla="*/ 3592738 w 4215960"/>
                <a:gd name="connsiteY120" fmla="*/ 4136717 h 4384865"/>
                <a:gd name="connsiteX121" fmla="*/ 3567338 w 4215960"/>
                <a:gd name="connsiteY121" fmla="*/ 4114491 h 4384865"/>
                <a:gd name="connsiteX122" fmla="*/ 3494312 w 4215960"/>
                <a:gd name="connsiteY122" fmla="*/ 4071628 h 4384865"/>
                <a:gd name="connsiteX123" fmla="*/ 3516537 w 4215960"/>
                <a:gd name="connsiteY123" fmla="*/ 4046229 h 4384865"/>
                <a:gd name="connsiteX124" fmla="*/ 3537175 w 4215960"/>
                <a:gd name="connsiteY124" fmla="*/ 4024003 h 4384865"/>
                <a:gd name="connsiteX125" fmla="*/ 3591150 w 4215960"/>
                <a:gd name="connsiteY125" fmla="*/ 4055754 h 4384865"/>
                <a:gd name="connsiteX126" fmla="*/ 3597500 w 4215960"/>
                <a:gd name="connsiteY126" fmla="*/ 4011304 h 4384865"/>
                <a:gd name="connsiteX127" fmla="*/ 3541937 w 4215960"/>
                <a:gd name="connsiteY127" fmla="*/ 3987491 h 4384865"/>
                <a:gd name="connsiteX128" fmla="*/ 3540350 w 4215960"/>
                <a:gd name="connsiteY128" fmla="*/ 3977967 h 4384865"/>
                <a:gd name="connsiteX129" fmla="*/ 3527649 w 4215960"/>
                <a:gd name="connsiteY129" fmla="*/ 3939868 h 4384865"/>
                <a:gd name="connsiteX130" fmla="*/ 3533999 w 4215960"/>
                <a:gd name="connsiteY130" fmla="*/ 3892242 h 4384865"/>
                <a:gd name="connsiteX131" fmla="*/ 3545112 w 4215960"/>
                <a:gd name="connsiteY131" fmla="*/ 3836679 h 4384865"/>
                <a:gd name="connsiteX132" fmla="*/ 3507012 w 4215960"/>
                <a:gd name="connsiteY132" fmla="*/ 3806517 h 4384865"/>
                <a:gd name="connsiteX133" fmla="*/ 3540349 w 4215960"/>
                <a:gd name="connsiteY133" fmla="*/ 3796992 h 4384865"/>
                <a:gd name="connsiteX134" fmla="*/ 3518124 w 4215960"/>
                <a:gd name="connsiteY134" fmla="*/ 3760479 h 4384865"/>
                <a:gd name="connsiteX135" fmla="*/ 3556225 w 4215960"/>
                <a:gd name="connsiteY135" fmla="*/ 3755718 h 4384865"/>
                <a:gd name="connsiteX136" fmla="*/ 3562574 w 4215960"/>
                <a:gd name="connsiteY136" fmla="*/ 3722379 h 4384865"/>
                <a:gd name="connsiteX137" fmla="*/ 3624488 w 4215960"/>
                <a:gd name="connsiteY137" fmla="*/ 3731906 h 4384865"/>
                <a:gd name="connsiteX138" fmla="*/ 3657601 w 4215960"/>
                <a:gd name="connsiteY138" fmla="*/ 3747098 h 4384865"/>
                <a:gd name="connsiteX139" fmla="*/ 3623808 w 4215960"/>
                <a:gd name="connsiteY139" fmla="*/ 3788146 h 4384865"/>
                <a:gd name="connsiteX140" fmla="*/ 3662816 w 4215960"/>
                <a:gd name="connsiteY140" fmla="*/ 3895642 h 4384865"/>
                <a:gd name="connsiteX141" fmla="*/ 3715203 w 4215960"/>
                <a:gd name="connsiteY141" fmla="*/ 3926940 h 4384865"/>
                <a:gd name="connsiteX142" fmla="*/ 3767137 w 4215960"/>
                <a:gd name="connsiteY142" fmla="*/ 3884758 h 4384865"/>
                <a:gd name="connsiteX143" fmla="*/ 3852862 w 4215960"/>
                <a:gd name="connsiteY143" fmla="*/ 3836225 h 4384865"/>
                <a:gd name="connsiteX144" fmla="*/ 3835626 w 4215960"/>
                <a:gd name="connsiteY144" fmla="*/ 3747324 h 4384865"/>
                <a:gd name="connsiteX145" fmla="*/ 3912960 w 4215960"/>
                <a:gd name="connsiteY145" fmla="*/ 3614655 h 4384865"/>
                <a:gd name="connsiteX146" fmla="*/ 4205514 w 4215960"/>
                <a:gd name="connsiteY146" fmla="*/ 3281507 h 4384865"/>
                <a:gd name="connsiteX147" fmla="*/ 4124097 w 4215960"/>
                <a:gd name="connsiteY147" fmla="*/ 3272435 h 4384865"/>
                <a:gd name="connsiteX148" fmla="*/ 4128634 w 4215960"/>
                <a:gd name="connsiteY148" fmla="*/ 3180587 h 4384865"/>
                <a:gd name="connsiteX149" fmla="*/ 4079647 w 4215960"/>
                <a:gd name="connsiteY149" fmla="*/ 3155415 h 4384865"/>
                <a:gd name="connsiteX150" fmla="*/ 3995510 w 4215960"/>
                <a:gd name="connsiteY150" fmla="*/ 3186937 h 4384865"/>
                <a:gd name="connsiteX151" fmla="*/ 3958771 w 4215960"/>
                <a:gd name="connsiteY151" fmla="*/ 3150652 h 4384865"/>
                <a:gd name="connsiteX152" fmla="*/ 4003448 w 4215960"/>
                <a:gd name="connsiteY152" fmla="*/ 3127747 h 4384865"/>
                <a:gd name="connsiteX153" fmla="*/ 3874181 w 4215960"/>
                <a:gd name="connsiteY153" fmla="*/ 2914568 h 4384865"/>
                <a:gd name="connsiteX154" fmla="*/ 3889147 w 4215960"/>
                <a:gd name="connsiteY154" fmla="*/ 2884405 h 4384865"/>
                <a:gd name="connsiteX155" fmla="*/ 3865562 w 4215960"/>
                <a:gd name="connsiteY155" fmla="*/ 2768745 h 4384865"/>
                <a:gd name="connsiteX156" fmla="*/ 3706813 w 4215960"/>
                <a:gd name="connsiteY156" fmla="*/ 2757859 h 4384865"/>
                <a:gd name="connsiteX157" fmla="*/ 3673475 w 4215960"/>
                <a:gd name="connsiteY157" fmla="*/ 2806617 h 4384865"/>
                <a:gd name="connsiteX158" fmla="*/ 3584575 w 4215960"/>
                <a:gd name="connsiteY158" fmla="*/ 2821133 h 4384865"/>
                <a:gd name="connsiteX159" fmla="*/ 3590925 w 4215960"/>
                <a:gd name="connsiteY159" fmla="*/ 2799134 h 4384865"/>
                <a:gd name="connsiteX160" fmla="*/ 3537403 w 4215960"/>
                <a:gd name="connsiteY160" fmla="*/ 2783033 h 4384865"/>
                <a:gd name="connsiteX161" fmla="*/ 3512684 w 4215960"/>
                <a:gd name="connsiteY161" fmla="*/ 2617932 h 4384865"/>
                <a:gd name="connsiteX162" fmla="*/ 3232377 w 4215960"/>
                <a:gd name="connsiteY162" fmla="*/ 2551257 h 4384865"/>
                <a:gd name="connsiteX163" fmla="*/ 3096078 w 4215960"/>
                <a:gd name="connsiteY163" fmla="*/ 2594573 h 4384865"/>
                <a:gd name="connsiteX164" fmla="*/ 2964089 w 4215960"/>
                <a:gd name="connsiteY164" fmla="*/ 2587089 h 4384865"/>
                <a:gd name="connsiteX165" fmla="*/ 2831646 w 4215960"/>
                <a:gd name="connsiteY165" fmla="*/ 2476191 h 4384865"/>
                <a:gd name="connsiteX166" fmla="*/ 2618468 w 4215960"/>
                <a:gd name="connsiteY166" fmla="*/ 2172978 h 4384865"/>
                <a:gd name="connsiteX167" fmla="*/ 2220006 w 4215960"/>
                <a:gd name="connsiteY167" fmla="*/ 2033505 h 4384865"/>
                <a:gd name="connsiteX168" fmla="*/ 1983468 w 4215960"/>
                <a:gd name="connsiteY168" fmla="*/ 1720541 h 4384865"/>
                <a:gd name="connsiteX169" fmla="*/ 2017259 w 4215960"/>
                <a:gd name="connsiteY169" fmla="*/ 1695595 h 4384865"/>
                <a:gd name="connsiteX170" fmla="*/ 2076903 w 4215960"/>
                <a:gd name="connsiteY170" fmla="*/ 1778598 h 4384865"/>
                <a:gd name="connsiteX171" fmla="*/ 2097087 w 4215960"/>
                <a:gd name="connsiteY171" fmla="*/ 1761135 h 4384865"/>
                <a:gd name="connsiteX172" fmla="*/ 2140177 w 4215960"/>
                <a:gd name="connsiteY172" fmla="*/ 1791979 h 4384865"/>
                <a:gd name="connsiteX173" fmla="*/ 2228850 w 4215960"/>
                <a:gd name="connsiteY173" fmla="*/ 1738230 h 4384865"/>
                <a:gd name="connsiteX174" fmla="*/ 2244952 w 4215960"/>
                <a:gd name="connsiteY174" fmla="*/ 1717820 h 4384865"/>
                <a:gd name="connsiteX175" fmla="*/ 2303235 w 4215960"/>
                <a:gd name="connsiteY175" fmla="*/ 1718046 h 4384865"/>
                <a:gd name="connsiteX176" fmla="*/ 2319338 w 4215960"/>
                <a:gd name="connsiteY176" fmla="*/ 1684936 h 4384865"/>
                <a:gd name="connsiteX177" fmla="*/ 2300514 w 4215960"/>
                <a:gd name="connsiteY177" fmla="*/ 1659309 h 4384865"/>
                <a:gd name="connsiteX178" fmla="*/ 2233386 w 4215960"/>
                <a:gd name="connsiteY178" fmla="*/ 1679266 h 4384865"/>
                <a:gd name="connsiteX179" fmla="*/ 2211614 w 4215960"/>
                <a:gd name="connsiteY179" fmla="*/ 1625745 h 4384865"/>
                <a:gd name="connsiteX180" fmla="*/ 2232932 w 4215960"/>
                <a:gd name="connsiteY180" fmla="*/ 1596035 h 4384865"/>
                <a:gd name="connsiteX181" fmla="*/ 2176462 w 4215960"/>
                <a:gd name="connsiteY181" fmla="*/ 1492621 h 4384865"/>
                <a:gd name="connsiteX182" fmla="*/ 2127931 w 4215960"/>
                <a:gd name="connsiteY182" fmla="*/ 1531402 h 4384865"/>
                <a:gd name="connsiteX183" fmla="*/ 2038576 w 4215960"/>
                <a:gd name="connsiteY183" fmla="*/ 1476746 h 4384865"/>
                <a:gd name="connsiteX184" fmla="*/ 2090510 w 4215960"/>
                <a:gd name="connsiteY184" fmla="*/ 1384217 h 4384865"/>
                <a:gd name="connsiteX185" fmla="*/ 2047648 w 4215960"/>
                <a:gd name="connsiteY185" fmla="*/ 1263114 h 4384865"/>
                <a:gd name="connsiteX186" fmla="*/ 2062389 w 4215960"/>
                <a:gd name="connsiteY186" fmla="*/ 1139062 h 4384865"/>
                <a:gd name="connsiteX187" fmla="*/ 2157639 w 4215960"/>
                <a:gd name="connsiteY187" fmla="*/ 1065357 h 4384865"/>
                <a:gd name="connsiteX188" fmla="*/ 2262868 w 4215960"/>
                <a:gd name="connsiteY188" fmla="*/ 1042905 h 4384865"/>
                <a:gd name="connsiteX189" fmla="*/ 2199821 w 4215960"/>
                <a:gd name="connsiteY189" fmla="*/ 953098 h 4384865"/>
                <a:gd name="connsiteX190" fmla="*/ 2182585 w 4215960"/>
                <a:gd name="connsiteY190" fmla="*/ 997775 h 4384865"/>
                <a:gd name="connsiteX191" fmla="*/ 2139270 w 4215960"/>
                <a:gd name="connsiteY191" fmla="*/ 950604 h 4384865"/>
                <a:gd name="connsiteX192" fmla="*/ 2160588 w 4215960"/>
                <a:gd name="connsiteY192" fmla="*/ 865332 h 4384865"/>
                <a:gd name="connsiteX193" fmla="*/ 2233612 w 4215960"/>
                <a:gd name="connsiteY193" fmla="*/ 768041 h 4384865"/>
                <a:gd name="connsiteX194" fmla="*/ 2216603 w 4215960"/>
                <a:gd name="connsiteY194" fmla="*/ 661452 h 4384865"/>
                <a:gd name="connsiteX195" fmla="*/ 2045381 w 4215960"/>
                <a:gd name="connsiteY195" fmla="*/ 671203 h 4384865"/>
                <a:gd name="connsiteX196" fmla="*/ 2026103 w 4215960"/>
                <a:gd name="connsiteY196" fmla="*/ 713840 h 4384865"/>
                <a:gd name="connsiteX197" fmla="*/ 1993900 w 4215960"/>
                <a:gd name="connsiteY197" fmla="*/ 646257 h 4384865"/>
                <a:gd name="connsiteX198" fmla="*/ 1964190 w 4215960"/>
                <a:gd name="connsiteY198" fmla="*/ 686625 h 4384865"/>
                <a:gd name="connsiteX199" fmla="*/ 1778681 w 4215960"/>
                <a:gd name="connsiteY199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362857 w 4215960"/>
                <a:gd name="connsiteY31" fmla="*/ 808862 h 4384865"/>
                <a:gd name="connsiteX32" fmla="*/ 312057 w 4215960"/>
                <a:gd name="connsiteY32" fmla="*/ 823377 h 4384865"/>
                <a:gd name="connsiteX33" fmla="*/ 239485 w 4215960"/>
                <a:gd name="connsiteY33" fmla="*/ 874177 h 4384865"/>
                <a:gd name="connsiteX34" fmla="*/ 210457 w 4215960"/>
                <a:gd name="connsiteY34" fmla="*/ 881434 h 4384865"/>
                <a:gd name="connsiteX35" fmla="*/ 159657 w 4215960"/>
                <a:gd name="connsiteY35" fmla="*/ 910462 h 4384865"/>
                <a:gd name="connsiteX36" fmla="*/ 130628 w 4215960"/>
                <a:gd name="connsiteY36" fmla="*/ 939491 h 4384865"/>
                <a:gd name="connsiteX37" fmla="*/ 108857 w 4215960"/>
                <a:gd name="connsiteY37" fmla="*/ 961262 h 4384865"/>
                <a:gd name="connsiteX38" fmla="*/ 94343 w 4215960"/>
                <a:gd name="connsiteY38" fmla="*/ 975777 h 4384865"/>
                <a:gd name="connsiteX39" fmla="*/ 43543 w 4215960"/>
                <a:gd name="connsiteY39" fmla="*/ 1055605 h 4384865"/>
                <a:gd name="connsiteX40" fmla="*/ 14514 w 4215960"/>
                <a:gd name="connsiteY40" fmla="*/ 1135434 h 4384865"/>
                <a:gd name="connsiteX41" fmla="*/ 0 w 4215960"/>
                <a:gd name="connsiteY41" fmla="*/ 1193491 h 4384865"/>
                <a:gd name="connsiteX42" fmla="*/ 7257 w 4215960"/>
                <a:gd name="connsiteY42" fmla="*/ 2165948 h 4384865"/>
                <a:gd name="connsiteX43" fmla="*/ 29028 w 4215960"/>
                <a:gd name="connsiteY43" fmla="*/ 2267548 h 4384865"/>
                <a:gd name="connsiteX44" fmla="*/ 43543 w 4215960"/>
                <a:gd name="connsiteY44" fmla="*/ 2303834 h 4384865"/>
                <a:gd name="connsiteX45" fmla="*/ 58057 w 4215960"/>
                <a:gd name="connsiteY45" fmla="*/ 2369148 h 4384865"/>
                <a:gd name="connsiteX46" fmla="*/ 79828 w 4215960"/>
                <a:gd name="connsiteY46" fmla="*/ 2419948 h 4384865"/>
                <a:gd name="connsiteX47" fmla="*/ 116114 w 4215960"/>
                <a:gd name="connsiteY47" fmla="*/ 2536062 h 4384865"/>
                <a:gd name="connsiteX48" fmla="*/ 137885 w 4215960"/>
                <a:gd name="connsiteY48" fmla="*/ 2601377 h 4384865"/>
                <a:gd name="connsiteX49" fmla="*/ 145143 w 4215960"/>
                <a:gd name="connsiteY49" fmla="*/ 2623148 h 4384865"/>
                <a:gd name="connsiteX50" fmla="*/ 166914 w 4215960"/>
                <a:gd name="connsiteY50" fmla="*/ 2666691 h 4384865"/>
                <a:gd name="connsiteX51" fmla="*/ 188685 w 4215960"/>
                <a:gd name="connsiteY51" fmla="*/ 2717491 h 4384865"/>
                <a:gd name="connsiteX52" fmla="*/ 195943 w 4215960"/>
                <a:gd name="connsiteY52" fmla="*/ 2746520 h 4384865"/>
                <a:gd name="connsiteX53" fmla="*/ 232228 w 4215960"/>
                <a:gd name="connsiteY53" fmla="*/ 2797320 h 4384865"/>
                <a:gd name="connsiteX54" fmla="*/ 254000 w 4215960"/>
                <a:gd name="connsiteY54" fmla="*/ 2855377 h 4384865"/>
                <a:gd name="connsiteX55" fmla="*/ 275771 w 4215960"/>
                <a:gd name="connsiteY55" fmla="*/ 2877148 h 4384865"/>
                <a:gd name="connsiteX56" fmla="*/ 312057 w 4215960"/>
                <a:gd name="connsiteY56" fmla="*/ 2949720 h 4384865"/>
                <a:gd name="connsiteX57" fmla="*/ 348343 w 4215960"/>
                <a:gd name="connsiteY57" fmla="*/ 3000520 h 4384865"/>
                <a:gd name="connsiteX58" fmla="*/ 355600 w 4215960"/>
                <a:gd name="connsiteY58" fmla="*/ 3022291 h 4384865"/>
                <a:gd name="connsiteX59" fmla="*/ 406400 w 4215960"/>
                <a:gd name="connsiteY59" fmla="*/ 3087605 h 4384865"/>
                <a:gd name="connsiteX60" fmla="*/ 435428 w 4215960"/>
                <a:gd name="connsiteY60" fmla="*/ 3152920 h 4384865"/>
                <a:gd name="connsiteX61" fmla="*/ 457200 w 4215960"/>
                <a:gd name="connsiteY61" fmla="*/ 3181948 h 4384865"/>
                <a:gd name="connsiteX62" fmla="*/ 471714 w 4215960"/>
                <a:gd name="connsiteY62" fmla="*/ 3240005 h 4384865"/>
                <a:gd name="connsiteX63" fmla="*/ 478971 w 4215960"/>
                <a:gd name="connsiteY63" fmla="*/ 3261777 h 4384865"/>
                <a:gd name="connsiteX64" fmla="*/ 486228 w 4215960"/>
                <a:gd name="connsiteY64" fmla="*/ 3290805 h 4384865"/>
                <a:gd name="connsiteX65" fmla="*/ 493485 w 4215960"/>
                <a:gd name="connsiteY65" fmla="*/ 3356120 h 4384865"/>
                <a:gd name="connsiteX66" fmla="*/ 515257 w 4215960"/>
                <a:gd name="connsiteY66" fmla="*/ 3414177 h 4384865"/>
                <a:gd name="connsiteX67" fmla="*/ 544285 w 4215960"/>
                <a:gd name="connsiteY67" fmla="*/ 3457720 h 4384865"/>
                <a:gd name="connsiteX68" fmla="*/ 573314 w 4215960"/>
                <a:gd name="connsiteY68" fmla="*/ 3508520 h 4384865"/>
                <a:gd name="connsiteX69" fmla="*/ 602343 w 4215960"/>
                <a:gd name="connsiteY69" fmla="*/ 3530291 h 4384865"/>
                <a:gd name="connsiteX70" fmla="*/ 645885 w 4215960"/>
                <a:gd name="connsiteY70" fmla="*/ 3573834 h 4384865"/>
                <a:gd name="connsiteX71" fmla="*/ 674914 w 4215960"/>
                <a:gd name="connsiteY71" fmla="*/ 3595605 h 4384865"/>
                <a:gd name="connsiteX72" fmla="*/ 711200 w 4215960"/>
                <a:gd name="connsiteY72" fmla="*/ 3639148 h 4384865"/>
                <a:gd name="connsiteX73" fmla="*/ 740228 w 4215960"/>
                <a:gd name="connsiteY73" fmla="*/ 3660920 h 4384865"/>
                <a:gd name="connsiteX74" fmla="*/ 812800 w 4215960"/>
                <a:gd name="connsiteY74" fmla="*/ 3726234 h 4384865"/>
                <a:gd name="connsiteX75" fmla="*/ 849085 w 4215960"/>
                <a:gd name="connsiteY75" fmla="*/ 3769777 h 4384865"/>
                <a:gd name="connsiteX76" fmla="*/ 870857 w 4215960"/>
                <a:gd name="connsiteY76" fmla="*/ 3784291 h 4384865"/>
                <a:gd name="connsiteX77" fmla="*/ 907143 w 4215960"/>
                <a:gd name="connsiteY77" fmla="*/ 3827834 h 4384865"/>
                <a:gd name="connsiteX78" fmla="*/ 936171 w 4215960"/>
                <a:gd name="connsiteY78" fmla="*/ 3849605 h 4384865"/>
                <a:gd name="connsiteX79" fmla="*/ 1030514 w 4215960"/>
                <a:gd name="connsiteY79" fmla="*/ 3893148 h 4384865"/>
                <a:gd name="connsiteX80" fmla="*/ 1480457 w 4215960"/>
                <a:gd name="connsiteY80" fmla="*/ 3878634 h 4384865"/>
                <a:gd name="connsiteX81" fmla="*/ 1531257 w 4215960"/>
                <a:gd name="connsiteY81" fmla="*/ 3864120 h 4384865"/>
                <a:gd name="connsiteX82" fmla="*/ 1618343 w 4215960"/>
                <a:gd name="connsiteY82" fmla="*/ 3856862 h 4384865"/>
                <a:gd name="connsiteX83" fmla="*/ 1698171 w 4215960"/>
                <a:gd name="connsiteY83" fmla="*/ 3842348 h 4384865"/>
                <a:gd name="connsiteX84" fmla="*/ 1756228 w 4215960"/>
                <a:gd name="connsiteY84" fmla="*/ 3835091 h 4384865"/>
                <a:gd name="connsiteX85" fmla="*/ 1785257 w 4215960"/>
                <a:gd name="connsiteY85" fmla="*/ 3820577 h 4384865"/>
                <a:gd name="connsiteX86" fmla="*/ 1850571 w 4215960"/>
                <a:gd name="connsiteY86" fmla="*/ 3798805 h 4384865"/>
                <a:gd name="connsiteX87" fmla="*/ 1886857 w 4215960"/>
                <a:gd name="connsiteY87" fmla="*/ 3784291 h 4384865"/>
                <a:gd name="connsiteX88" fmla="*/ 1988457 w 4215960"/>
                <a:gd name="connsiteY88" fmla="*/ 3769777 h 4384865"/>
                <a:gd name="connsiteX89" fmla="*/ 2017485 w 4215960"/>
                <a:gd name="connsiteY89" fmla="*/ 3762520 h 4384865"/>
                <a:gd name="connsiteX90" fmla="*/ 2637971 w 4215960"/>
                <a:gd name="connsiteY90" fmla="*/ 4109274 h 4384865"/>
                <a:gd name="connsiteX91" fmla="*/ 2724375 w 4215960"/>
                <a:gd name="connsiteY91" fmla="*/ 4295464 h 4384865"/>
                <a:gd name="connsiteX92" fmla="*/ 2784700 w 4215960"/>
                <a:gd name="connsiteY92" fmla="*/ 4354202 h 4384865"/>
                <a:gd name="connsiteX93" fmla="*/ 2795812 w 4215960"/>
                <a:gd name="connsiteY93" fmla="*/ 4324039 h 4384865"/>
                <a:gd name="connsiteX94" fmla="*/ 2841850 w 4215960"/>
                <a:gd name="connsiteY94" fmla="*/ 4297051 h 4384865"/>
                <a:gd name="connsiteX95" fmla="*/ 2892650 w 4215960"/>
                <a:gd name="connsiteY95" fmla="*/ 4370077 h 4384865"/>
                <a:gd name="connsiteX96" fmla="*/ 2941863 w 4215960"/>
                <a:gd name="connsiteY96" fmla="*/ 4373252 h 4384865"/>
                <a:gd name="connsiteX97" fmla="*/ 2897412 w 4215960"/>
                <a:gd name="connsiteY97" fmla="*/ 4279590 h 4384865"/>
                <a:gd name="connsiteX98" fmla="*/ 2854550 w 4215960"/>
                <a:gd name="connsiteY98" fmla="*/ 4211327 h 4384865"/>
                <a:gd name="connsiteX99" fmla="*/ 2897413 w 4215960"/>
                <a:gd name="connsiteY99" fmla="*/ 4195451 h 4384865"/>
                <a:gd name="connsiteX100" fmla="*/ 2878362 w 4215960"/>
                <a:gd name="connsiteY100" fmla="*/ 4154177 h 4384865"/>
                <a:gd name="connsiteX101" fmla="*/ 2930750 w 4215960"/>
                <a:gd name="connsiteY101" fmla="*/ 4163702 h 4384865"/>
                <a:gd name="connsiteX102" fmla="*/ 2910113 w 4215960"/>
                <a:gd name="connsiteY102" fmla="*/ 4130364 h 4384865"/>
                <a:gd name="connsiteX103" fmla="*/ 2931432 w 4215960"/>
                <a:gd name="connsiteY103" fmla="*/ 4113810 h 4384865"/>
                <a:gd name="connsiteX104" fmla="*/ 3052535 w 4215960"/>
                <a:gd name="connsiteY104" fmla="*/ 4199083 h 4384865"/>
                <a:gd name="connsiteX105" fmla="*/ 3087912 w 4215960"/>
                <a:gd name="connsiteY105" fmla="*/ 4185926 h 4384865"/>
                <a:gd name="connsiteX106" fmla="*/ 3140299 w 4215960"/>
                <a:gd name="connsiteY106" fmla="*/ 4251015 h 4384865"/>
                <a:gd name="connsiteX107" fmla="*/ 3160937 w 4215960"/>
                <a:gd name="connsiteY107" fmla="*/ 4309752 h 4384865"/>
                <a:gd name="connsiteX108" fmla="*/ 3268887 w 4215960"/>
                <a:gd name="connsiteY108" fmla="*/ 4328801 h 4384865"/>
                <a:gd name="connsiteX109" fmla="*/ 3208563 w 4215960"/>
                <a:gd name="connsiteY109" fmla="*/ 4262126 h 4384865"/>
                <a:gd name="connsiteX110" fmla="*/ 3205387 w 4215960"/>
                <a:gd name="connsiteY110" fmla="*/ 4193864 h 4384865"/>
                <a:gd name="connsiteX111" fmla="*/ 3259362 w 4215960"/>
                <a:gd name="connsiteY111" fmla="*/ 4249427 h 4384865"/>
                <a:gd name="connsiteX112" fmla="*/ 3308575 w 4215960"/>
                <a:gd name="connsiteY112" fmla="*/ 4254189 h 4384865"/>
                <a:gd name="connsiteX113" fmla="*/ 3302225 w 4215960"/>
                <a:gd name="connsiteY113" fmla="*/ 4204977 h 4384865"/>
                <a:gd name="connsiteX114" fmla="*/ 3362550 w 4215960"/>
                <a:gd name="connsiteY114" fmla="*/ 4209739 h 4384865"/>
                <a:gd name="connsiteX115" fmla="*/ 3424462 w 4215960"/>
                <a:gd name="connsiteY115" fmla="*/ 4252601 h 4384865"/>
                <a:gd name="connsiteX116" fmla="*/ 3456212 w 4215960"/>
                <a:gd name="connsiteY116" fmla="*/ 4239902 h 4384865"/>
                <a:gd name="connsiteX117" fmla="*/ 3449863 w 4215960"/>
                <a:gd name="connsiteY117" fmla="*/ 4204977 h 4384865"/>
                <a:gd name="connsiteX118" fmla="*/ 3491138 w 4215960"/>
                <a:gd name="connsiteY118" fmla="*/ 4181165 h 4384865"/>
                <a:gd name="connsiteX119" fmla="*/ 3575275 w 4215960"/>
                <a:gd name="connsiteY119" fmla="*/ 4238315 h 4384865"/>
                <a:gd name="connsiteX120" fmla="*/ 3592738 w 4215960"/>
                <a:gd name="connsiteY120" fmla="*/ 4136717 h 4384865"/>
                <a:gd name="connsiteX121" fmla="*/ 3567338 w 4215960"/>
                <a:gd name="connsiteY121" fmla="*/ 4114491 h 4384865"/>
                <a:gd name="connsiteX122" fmla="*/ 3494312 w 4215960"/>
                <a:gd name="connsiteY122" fmla="*/ 4071628 h 4384865"/>
                <a:gd name="connsiteX123" fmla="*/ 3516537 w 4215960"/>
                <a:gd name="connsiteY123" fmla="*/ 4046229 h 4384865"/>
                <a:gd name="connsiteX124" fmla="*/ 3537175 w 4215960"/>
                <a:gd name="connsiteY124" fmla="*/ 4024003 h 4384865"/>
                <a:gd name="connsiteX125" fmla="*/ 3591150 w 4215960"/>
                <a:gd name="connsiteY125" fmla="*/ 4055754 h 4384865"/>
                <a:gd name="connsiteX126" fmla="*/ 3597500 w 4215960"/>
                <a:gd name="connsiteY126" fmla="*/ 4011304 h 4384865"/>
                <a:gd name="connsiteX127" fmla="*/ 3541937 w 4215960"/>
                <a:gd name="connsiteY127" fmla="*/ 3987491 h 4384865"/>
                <a:gd name="connsiteX128" fmla="*/ 3540350 w 4215960"/>
                <a:gd name="connsiteY128" fmla="*/ 3977967 h 4384865"/>
                <a:gd name="connsiteX129" fmla="*/ 3527649 w 4215960"/>
                <a:gd name="connsiteY129" fmla="*/ 3939868 h 4384865"/>
                <a:gd name="connsiteX130" fmla="*/ 3533999 w 4215960"/>
                <a:gd name="connsiteY130" fmla="*/ 3892242 h 4384865"/>
                <a:gd name="connsiteX131" fmla="*/ 3545112 w 4215960"/>
                <a:gd name="connsiteY131" fmla="*/ 3836679 h 4384865"/>
                <a:gd name="connsiteX132" fmla="*/ 3507012 w 4215960"/>
                <a:gd name="connsiteY132" fmla="*/ 3806517 h 4384865"/>
                <a:gd name="connsiteX133" fmla="*/ 3540349 w 4215960"/>
                <a:gd name="connsiteY133" fmla="*/ 3796992 h 4384865"/>
                <a:gd name="connsiteX134" fmla="*/ 3518124 w 4215960"/>
                <a:gd name="connsiteY134" fmla="*/ 3760479 h 4384865"/>
                <a:gd name="connsiteX135" fmla="*/ 3556225 w 4215960"/>
                <a:gd name="connsiteY135" fmla="*/ 3755718 h 4384865"/>
                <a:gd name="connsiteX136" fmla="*/ 3562574 w 4215960"/>
                <a:gd name="connsiteY136" fmla="*/ 3722379 h 4384865"/>
                <a:gd name="connsiteX137" fmla="*/ 3624488 w 4215960"/>
                <a:gd name="connsiteY137" fmla="*/ 3731906 h 4384865"/>
                <a:gd name="connsiteX138" fmla="*/ 3657601 w 4215960"/>
                <a:gd name="connsiteY138" fmla="*/ 3747098 h 4384865"/>
                <a:gd name="connsiteX139" fmla="*/ 3623808 w 4215960"/>
                <a:gd name="connsiteY139" fmla="*/ 3788146 h 4384865"/>
                <a:gd name="connsiteX140" fmla="*/ 3662816 w 4215960"/>
                <a:gd name="connsiteY140" fmla="*/ 3895642 h 4384865"/>
                <a:gd name="connsiteX141" fmla="*/ 3715203 w 4215960"/>
                <a:gd name="connsiteY141" fmla="*/ 3926940 h 4384865"/>
                <a:gd name="connsiteX142" fmla="*/ 3767137 w 4215960"/>
                <a:gd name="connsiteY142" fmla="*/ 3884758 h 4384865"/>
                <a:gd name="connsiteX143" fmla="*/ 3852862 w 4215960"/>
                <a:gd name="connsiteY143" fmla="*/ 3836225 h 4384865"/>
                <a:gd name="connsiteX144" fmla="*/ 3835626 w 4215960"/>
                <a:gd name="connsiteY144" fmla="*/ 3747324 h 4384865"/>
                <a:gd name="connsiteX145" fmla="*/ 3912960 w 4215960"/>
                <a:gd name="connsiteY145" fmla="*/ 3614655 h 4384865"/>
                <a:gd name="connsiteX146" fmla="*/ 4205514 w 4215960"/>
                <a:gd name="connsiteY146" fmla="*/ 3281507 h 4384865"/>
                <a:gd name="connsiteX147" fmla="*/ 4124097 w 4215960"/>
                <a:gd name="connsiteY147" fmla="*/ 3272435 h 4384865"/>
                <a:gd name="connsiteX148" fmla="*/ 4128634 w 4215960"/>
                <a:gd name="connsiteY148" fmla="*/ 3180587 h 4384865"/>
                <a:gd name="connsiteX149" fmla="*/ 4079647 w 4215960"/>
                <a:gd name="connsiteY149" fmla="*/ 3155415 h 4384865"/>
                <a:gd name="connsiteX150" fmla="*/ 3995510 w 4215960"/>
                <a:gd name="connsiteY150" fmla="*/ 3186937 h 4384865"/>
                <a:gd name="connsiteX151" fmla="*/ 3958771 w 4215960"/>
                <a:gd name="connsiteY151" fmla="*/ 3150652 h 4384865"/>
                <a:gd name="connsiteX152" fmla="*/ 4003448 w 4215960"/>
                <a:gd name="connsiteY152" fmla="*/ 3127747 h 4384865"/>
                <a:gd name="connsiteX153" fmla="*/ 3874181 w 4215960"/>
                <a:gd name="connsiteY153" fmla="*/ 2914568 h 4384865"/>
                <a:gd name="connsiteX154" fmla="*/ 3889147 w 4215960"/>
                <a:gd name="connsiteY154" fmla="*/ 2884405 h 4384865"/>
                <a:gd name="connsiteX155" fmla="*/ 3865562 w 4215960"/>
                <a:gd name="connsiteY155" fmla="*/ 2768745 h 4384865"/>
                <a:gd name="connsiteX156" fmla="*/ 3706813 w 4215960"/>
                <a:gd name="connsiteY156" fmla="*/ 2757859 h 4384865"/>
                <a:gd name="connsiteX157" fmla="*/ 3673475 w 4215960"/>
                <a:gd name="connsiteY157" fmla="*/ 2806617 h 4384865"/>
                <a:gd name="connsiteX158" fmla="*/ 3584575 w 4215960"/>
                <a:gd name="connsiteY158" fmla="*/ 2821133 h 4384865"/>
                <a:gd name="connsiteX159" fmla="*/ 3590925 w 4215960"/>
                <a:gd name="connsiteY159" fmla="*/ 2799134 h 4384865"/>
                <a:gd name="connsiteX160" fmla="*/ 3537403 w 4215960"/>
                <a:gd name="connsiteY160" fmla="*/ 2783033 h 4384865"/>
                <a:gd name="connsiteX161" fmla="*/ 3512684 w 4215960"/>
                <a:gd name="connsiteY161" fmla="*/ 2617932 h 4384865"/>
                <a:gd name="connsiteX162" fmla="*/ 3232377 w 4215960"/>
                <a:gd name="connsiteY162" fmla="*/ 2551257 h 4384865"/>
                <a:gd name="connsiteX163" fmla="*/ 3096078 w 4215960"/>
                <a:gd name="connsiteY163" fmla="*/ 2594573 h 4384865"/>
                <a:gd name="connsiteX164" fmla="*/ 2964089 w 4215960"/>
                <a:gd name="connsiteY164" fmla="*/ 2587089 h 4384865"/>
                <a:gd name="connsiteX165" fmla="*/ 2831646 w 4215960"/>
                <a:gd name="connsiteY165" fmla="*/ 2476191 h 4384865"/>
                <a:gd name="connsiteX166" fmla="*/ 2618468 w 4215960"/>
                <a:gd name="connsiteY166" fmla="*/ 2172978 h 4384865"/>
                <a:gd name="connsiteX167" fmla="*/ 2220006 w 4215960"/>
                <a:gd name="connsiteY167" fmla="*/ 2033505 h 4384865"/>
                <a:gd name="connsiteX168" fmla="*/ 1983468 w 4215960"/>
                <a:gd name="connsiteY168" fmla="*/ 1720541 h 4384865"/>
                <a:gd name="connsiteX169" fmla="*/ 2017259 w 4215960"/>
                <a:gd name="connsiteY169" fmla="*/ 1695595 h 4384865"/>
                <a:gd name="connsiteX170" fmla="*/ 2076903 w 4215960"/>
                <a:gd name="connsiteY170" fmla="*/ 1778598 h 4384865"/>
                <a:gd name="connsiteX171" fmla="*/ 2097087 w 4215960"/>
                <a:gd name="connsiteY171" fmla="*/ 1761135 h 4384865"/>
                <a:gd name="connsiteX172" fmla="*/ 2140177 w 4215960"/>
                <a:gd name="connsiteY172" fmla="*/ 1791979 h 4384865"/>
                <a:gd name="connsiteX173" fmla="*/ 2228850 w 4215960"/>
                <a:gd name="connsiteY173" fmla="*/ 1738230 h 4384865"/>
                <a:gd name="connsiteX174" fmla="*/ 2244952 w 4215960"/>
                <a:gd name="connsiteY174" fmla="*/ 1717820 h 4384865"/>
                <a:gd name="connsiteX175" fmla="*/ 2303235 w 4215960"/>
                <a:gd name="connsiteY175" fmla="*/ 1718046 h 4384865"/>
                <a:gd name="connsiteX176" fmla="*/ 2319338 w 4215960"/>
                <a:gd name="connsiteY176" fmla="*/ 1684936 h 4384865"/>
                <a:gd name="connsiteX177" fmla="*/ 2300514 w 4215960"/>
                <a:gd name="connsiteY177" fmla="*/ 1659309 h 4384865"/>
                <a:gd name="connsiteX178" fmla="*/ 2233386 w 4215960"/>
                <a:gd name="connsiteY178" fmla="*/ 1679266 h 4384865"/>
                <a:gd name="connsiteX179" fmla="*/ 2211614 w 4215960"/>
                <a:gd name="connsiteY179" fmla="*/ 1625745 h 4384865"/>
                <a:gd name="connsiteX180" fmla="*/ 2232932 w 4215960"/>
                <a:gd name="connsiteY180" fmla="*/ 1596035 h 4384865"/>
                <a:gd name="connsiteX181" fmla="*/ 2176462 w 4215960"/>
                <a:gd name="connsiteY181" fmla="*/ 1492621 h 4384865"/>
                <a:gd name="connsiteX182" fmla="*/ 2127931 w 4215960"/>
                <a:gd name="connsiteY182" fmla="*/ 1531402 h 4384865"/>
                <a:gd name="connsiteX183" fmla="*/ 2038576 w 4215960"/>
                <a:gd name="connsiteY183" fmla="*/ 1476746 h 4384865"/>
                <a:gd name="connsiteX184" fmla="*/ 2090510 w 4215960"/>
                <a:gd name="connsiteY184" fmla="*/ 1384217 h 4384865"/>
                <a:gd name="connsiteX185" fmla="*/ 2047648 w 4215960"/>
                <a:gd name="connsiteY185" fmla="*/ 1263114 h 4384865"/>
                <a:gd name="connsiteX186" fmla="*/ 2062389 w 4215960"/>
                <a:gd name="connsiteY186" fmla="*/ 1139062 h 4384865"/>
                <a:gd name="connsiteX187" fmla="*/ 2157639 w 4215960"/>
                <a:gd name="connsiteY187" fmla="*/ 1065357 h 4384865"/>
                <a:gd name="connsiteX188" fmla="*/ 2262868 w 4215960"/>
                <a:gd name="connsiteY188" fmla="*/ 1042905 h 4384865"/>
                <a:gd name="connsiteX189" fmla="*/ 2199821 w 4215960"/>
                <a:gd name="connsiteY189" fmla="*/ 953098 h 4384865"/>
                <a:gd name="connsiteX190" fmla="*/ 2182585 w 4215960"/>
                <a:gd name="connsiteY190" fmla="*/ 997775 h 4384865"/>
                <a:gd name="connsiteX191" fmla="*/ 2139270 w 4215960"/>
                <a:gd name="connsiteY191" fmla="*/ 950604 h 4384865"/>
                <a:gd name="connsiteX192" fmla="*/ 2160588 w 4215960"/>
                <a:gd name="connsiteY192" fmla="*/ 865332 h 4384865"/>
                <a:gd name="connsiteX193" fmla="*/ 2233612 w 4215960"/>
                <a:gd name="connsiteY193" fmla="*/ 768041 h 4384865"/>
                <a:gd name="connsiteX194" fmla="*/ 2216603 w 4215960"/>
                <a:gd name="connsiteY194" fmla="*/ 661452 h 4384865"/>
                <a:gd name="connsiteX195" fmla="*/ 2045381 w 4215960"/>
                <a:gd name="connsiteY195" fmla="*/ 671203 h 4384865"/>
                <a:gd name="connsiteX196" fmla="*/ 2026103 w 4215960"/>
                <a:gd name="connsiteY196" fmla="*/ 713840 h 4384865"/>
                <a:gd name="connsiteX197" fmla="*/ 1993900 w 4215960"/>
                <a:gd name="connsiteY197" fmla="*/ 646257 h 4384865"/>
                <a:gd name="connsiteX198" fmla="*/ 1964190 w 4215960"/>
                <a:gd name="connsiteY198" fmla="*/ 686625 h 4384865"/>
                <a:gd name="connsiteX199" fmla="*/ 1778681 w 4215960"/>
                <a:gd name="connsiteY199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825725 w 4215960"/>
                <a:gd name="connsiteY31" fmla="*/ 528333 h 4384865"/>
                <a:gd name="connsiteX32" fmla="*/ 362857 w 4215960"/>
                <a:gd name="connsiteY32" fmla="*/ 808862 h 4384865"/>
                <a:gd name="connsiteX33" fmla="*/ 312057 w 4215960"/>
                <a:gd name="connsiteY33" fmla="*/ 823377 h 4384865"/>
                <a:gd name="connsiteX34" fmla="*/ 239485 w 4215960"/>
                <a:gd name="connsiteY34" fmla="*/ 874177 h 4384865"/>
                <a:gd name="connsiteX35" fmla="*/ 210457 w 4215960"/>
                <a:gd name="connsiteY35" fmla="*/ 881434 h 4384865"/>
                <a:gd name="connsiteX36" fmla="*/ 159657 w 4215960"/>
                <a:gd name="connsiteY36" fmla="*/ 910462 h 4384865"/>
                <a:gd name="connsiteX37" fmla="*/ 130628 w 4215960"/>
                <a:gd name="connsiteY37" fmla="*/ 939491 h 4384865"/>
                <a:gd name="connsiteX38" fmla="*/ 108857 w 4215960"/>
                <a:gd name="connsiteY38" fmla="*/ 961262 h 4384865"/>
                <a:gd name="connsiteX39" fmla="*/ 94343 w 4215960"/>
                <a:gd name="connsiteY39" fmla="*/ 975777 h 4384865"/>
                <a:gd name="connsiteX40" fmla="*/ 43543 w 4215960"/>
                <a:gd name="connsiteY40" fmla="*/ 1055605 h 4384865"/>
                <a:gd name="connsiteX41" fmla="*/ 14514 w 4215960"/>
                <a:gd name="connsiteY41" fmla="*/ 1135434 h 4384865"/>
                <a:gd name="connsiteX42" fmla="*/ 0 w 4215960"/>
                <a:gd name="connsiteY42" fmla="*/ 1193491 h 4384865"/>
                <a:gd name="connsiteX43" fmla="*/ 7257 w 4215960"/>
                <a:gd name="connsiteY43" fmla="*/ 2165948 h 4384865"/>
                <a:gd name="connsiteX44" fmla="*/ 29028 w 4215960"/>
                <a:gd name="connsiteY44" fmla="*/ 2267548 h 4384865"/>
                <a:gd name="connsiteX45" fmla="*/ 43543 w 4215960"/>
                <a:gd name="connsiteY45" fmla="*/ 2303834 h 4384865"/>
                <a:gd name="connsiteX46" fmla="*/ 58057 w 4215960"/>
                <a:gd name="connsiteY46" fmla="*/ 2369148 h 4384865"/>
                <a:gd name="connsiteX47" fmla="*/ 79828 w 4215960"/>
                <a:gd name="connsiteY47" fmla="*/ 2419948 h 4384865"/>
                <a:gd name="connsiteX48" fmla="*/ 116114 w 4215960"/>
                <a:gd name="connsiteY48" fmla="*/ 2536062 h 4384865"/>
                <a:gd name="connsiteX49" fmla="*/ 137885 w 4215960"/>
                <a:gd name="connsiteY49" fmla="*/ 2601377 h 4384865"/>
                <a:gd name="connsiteX50" fmla="*/ 145143 w 4215960"/>
                <a:gd name="connsiteY50" fmla="*/ 2623148 h 4384865"/>
                <a:gd name="connsiteX51" fmla="*/ 166914 w 4215960"/>
                <a:gd name="connsiteY51" fmla="*/ 2666691 h 4384865"/>
                <a:gd name="connsiteX52" fmla="*/ 188685 w 4215960"/>
                <a:gd name="connsiteY52" fmla="*/ 2717491 h 4384865"/>
                <a:gd name="connsiteX53" fmla="*/ 195943 w 4215960"/>
                <a:gd name="connsiteY53" fmla="*/ 2746520 h 4384865"/>
                <a:gd name="connsiteX54" fmla="*/ 232228 w 4215960"/>
                <a:gd name="connsiteY54" fmla="*/ 2797320 h 4384865"/>
                <a:gd name="connsiteX55" fmla="*/ 254000 w 4215960"/>
                <a:gd name="connsiteY55" fmla="*/ 2855377 h 4384865"/>
                <a:gd name="connsiteX56" fmla="*/ 275771 w 4215960"/>
                <a:gd name="connsiteY56" fmla="*/ 2877148 h 4384865"/>
                <a:gd name="connsiteX57" fmla="*/ 312057 w 4215960"/>
                <a:gd name="connsiteY57" fmla="*/ 2949720 h 4384865"/>
                <a:gd name="connsiteX58" fmla="*/ 348343 w 4215960"/>
                <a:gd name="connsiteY58" fmla="*/ 3000520 h 4384865"/>
                <a:gd name="connsiteX59" fmla="*/ 355600 w 4215960"/>
                <a:gd name="connsiteY59" fmla="*/ 3022291 h 4384865"/>
                <a:gd name="connsiteX60" fmla="*/ 406400 w 4215960"/>
                <a:gd name="connsiteY60" fmla="*/ 3087605 h 4384865"/>
                <a:gd name="connsiteX61" fmla="*/ 435428 w 4215960"/>
                <a:gd name="connsiteY61" fmla="*/ 3152920 h 4384865"/>
                <a:gd name="connsiteX62" fmla="*/ 457200 w 4215960"/>
                <a:gd name="connsiteY62" fmla="*/ 3181948 h 4384865"/>
                <a:gd name="connsiteX63" fmla="*/ 471714 w 4215960"/>
                <a:gd name="connsiteY63" fmla="*/ 3240005 h 4384865"/>
                <a:gd name="connsiteX64" fmla="*/ 478971 w 4215960"/>
                <a:gd name="connsiteY64" fmla="*/ 3261777 h 4384865"/>
                <a:gd name="connsiteX65" fmla="*/ 486228 w 4215960"/>
                <a:gd name="connsiteY65" fmla="*/ 3290805 h 4384865"/>
                <a:gd name="connsiteX66" fmla="*/ 493485 w 4215960"/>
                <a:gd name="connsiteY66" fmla="*/ 3356120 h 4384865"/>
                <a:gd name="connsiteX67" fmla="*/ 515257 w 4215960"/>
                <a:gd name="connsiteY67" fmla="*/ 3414177 h 4384865"/>
                <a:gd name="connsiteX68" fmla="*/ 544285 w 4215960"/>
                <a:gd name="connsiteY68" fmla="*/ 3457720 h 4384865"/>
                <a:gd name="connsiteX69" fmla="*/ 573314 w 4215960"/>
                <a:gd name="connsiteY69" fmla="*/ 3508520 h 4384865"/>
                <a:gd name="connsiteX70" fmla="*/ 602343 w 4215960"/>
                <a:gd name="connsiteY70" fmla="*/ 3530291 h 4384865"/>
                <a:gd name="connsiteX71" fmla="*/ 645885 w 4215960"/>
                <a:gd name="connsiteY71" fmla="*/ 3573834 h 4384865"/>
                <a:gd name="connsiteX72" fmla="*/ 674914 w 4215960"/>
                <a:gd name="connsiteY72" fmla="*/ 3595605 h 4384865"/>
                <a:gd name="connsiteX73" fmla="*/ 711200 w 4215960"/>
                <a:gd name="connsiteY73" fmla="*/ 3639148 h 4384865"/>
                <a:gd name="connsiteX74" fmla="*/ 740228 w 4215960"/>
                <a:gd name="connsiteY74" fmla="*/ 3660920 h 4384865"/>
                <a:gd name="connsiteX75" fmla="*/ 812800 w 4215960"/>
                <a:gd name="connsiteY75" fmla="*/ 3726234 h 4384865"/>
                <a:gd name="connsiteX76" fmla="*/ 849085 w 4215960"/>
                <a:gd name="connsiteY76" fmla="*/ 3769777 h 4384865"/>
                <a:gd name="connsiteX77" fmla="*/ 870857 w 4215960"/>
                <a:gd name="connsiteY77" fmla="*/ 3784291 h 4384865"/>
                <a:gd name="connsiteX78" fmla="*/ 907143 w 4215960"/>
                <a:gd name="connsiteY78" fmla="*/ 3827834 h 4384865"/>
                <a:gd name="connsiteX79" fmla="*/ 936171 w 4215960"/>
                <a:gd name="connsiteY79" fmla="*/ 3849605 h 4384865"/>
                <a:gd name="connsiteX80" fmla="*/ 1030514 w 4215960"/>
                <a:gd name="connsiteY80" fmla="*/ 3893148 h 4384865"/>
                <a:gd name="connsiteX81" fmla="*/ 1480457 w 4215960"/>
                <a:gd name="connsiteY81" fmla="*/ 3878634 h 4384865"/>
                <a:gd name="connsiteX82" fmla="*/ 1531257 w 4215960"/>
                <a:gd name="connsiteY82" fmla="*/ 3864120 h 4384865"/>
                <a:gd name="connsiteX83" fmla="*/ 1618343 w 4215960"/>
                <a:gd name="connsiteY83" fmla="*/ 3856862 h 4384865"/>
                <a:gd name="connsiteX84" fmla="*/ 1698171 w 4215960"/>
                <a:gd name="connsiteY84" fmla="*/ 3842348 h 4384865"/>
                <a:gd name="connsiteX85" fmla="*/ 1756228 w 4215960"/>
                <a:gd name="connsiteY85" fmla="*/ 3835091 h 4384865"/>
                <a:gd name="connsiteX86" fmla="*/ 1785257 w 4215960"/>
                <a:gd name="connsiteY86" fmla="*/ 3820577 h 4384865"/>
                <a:gd name="connsiteX87" fmla="*/ 1850571 w 4215960"/>
                <a:gd name="connsiteY87" fmla="*/ 3798805 h 4384865"/>
                <a:gd name="connsiteX88" fmla="*/ 1886857 w 4215960"/>
                <a:gd name="connsiteY88" fmla="*/ 3784291 h 4384865"/>
                <a:gd name="connsiteX89" fmla="*/ 1988457 w 4215960"/>
                <a:gd name="connsiteY89" fmla="*/ 3769777 h 4384865"/>
                <a:gd name="connsiteX90" fmla="*/ 2017485 w 4215960"/>
                <a:gd name="connsiteY90" fmla="*/ 3762520 h 4384865"/>
                <a:gd name="connsiteX91" fmla="*/ 2637971 w 4215960"/>
                <a:gd name="connsiteY91" fmla="*/ 4109274 h 4384865"/>
                <a:gd name="connsiteX92" fmla="*/ 2724375 w 4215960"/>
                <a:gd name="connsiteY92" fmla="*/ 4295464 h 4384865"/>
                <a:gd name="connsiteX93" fmla="*/ 2784700 w 4215960"/>
                <a:gd name="connsiteY93" fmla="*/ 4354202 h 4384865"/>
                <a:gd name="connsiteX94" fmla="*/ 2795812 w 4215960"/>
                <a:gd name="connsiteY94" fmla="*/ 4324039 h 4384865"/>
                <a:gd name="connsiteX95" fmla="*/ 2841850 w 4215960"/>
                <a:gd name="connsiteY95" fmla="*/ 4297051 h 4384865"/>
                <a:gd name="connsiteX96" fmla="*/ 2892650 w 4215960"/>
                <a:gd name="connsiteY96" fmla="*/ 4370077 h 4384865"/>
                <a:gd name="connsiteX97" fmla="*/ 2941863 w 4215960"/>
                <a:gd name="connsiteY97" fmla="*/ 4373252 h 4384865"/>
                <a:gd name="connsiteX98" fmla="*/ 2897412 w 4215960"/>
                <a:gd name="connsiteY98" fmla="*/ 4279590 h 4384865"/>
                <a:gd name="connsiteX99" fmla="*/ 2854550 w 4215960"/>
                <a:gd name="connsiteY99" fmla="*/ 4211327 h 4384865"/>
                <a:gd name="connsiteX100" fmla="*/ 2897413 w 4215960"/>
                <a:gd name="connsiteY100" fmla="*/ 4195451 h 4384865"/>
                <a:gd name="connsiteX101" fmla="*/ 2878362 w 4215960"/>
                <a:gd name="connsiteY101" fmla="*/ 4154177 h 4384865"/>
                <a:gd name="connsiteX102" fmla="*/ 2930750 w 4215960"/>
                <a:gd name="connsiteY102" fmla="*/ 4163702 h 4384865"/>
                <a:gd name="connsiteX103" fmla="*/ 2910113 w 4215960"/>
                <a:gd name="connsiteY103" fmla="*/ 4130364 h 4384865"/>
                <a:gd name="connsiteX104" fmla="*/ 2931432 w 4215960"/>
                <a:gd name="connsiteY104" fmla="*/ 4113810 h 4384865"/>
                <a:gd name="connsiteX105" fmla="*/ 3052535 w 4215960"/>
                <a:gd name="connsiteY105" fmla="*/ 4199083 h 4384865"/>
                <a:gd name="connsiteX106" fmla="*/ 3087912 w 4215960"/>
                <a:gd name="connsiteY106" fmla="*/ 4185926 h 4384865"/>
                <a:gd name="connsiteX107" fmla="*/ 3140299 w 4215960"/>
                <a:gd name="connsiteY107" fmla="*/ 4251015 h 4384865"/>
                <a:gd name="connsiteX108" fmla="*/ 3160937 w 4215960"/>
                <a:gd name="connsiteY108" fmla="*/ 4309752 h 4384865"/>
                <a:gd name="connsiteX109" fmla="*/ 3268887 w 4215960"/>
                <a:gd name="connsiteY109" fmla="*/ 4328801 h 4384865"/>
                <a:gd name="connsiteX110" fmla="*/ 3208563 w 4215960"/>
                <a:gd name="connsiteY110" fmla="*/ 4262126 h 4384865"/>
                <a:gd name="connsiteX111" fmla="*/ 3205387 w 4215960"/>
                <a:gd name="connsiteY111" fmla="*/ 4193864 h 4384865"/>
                <a:gd name="connsiteX112" fmla="*/ 3259362 w 4215960"/>
                <a:gd name="connsiteY112" fmla="*/ 4249427 h 4384865"/>
                <a:gd name="connsiteX113" fmla="*/ 3308575 w 4215960"/>
                <a:gd name="connsiteY113" fmla="*/ 4254189 h 4384865"/>
                <a:gd name="connsiteX114" fmla="*/ 3302225 w 4215960"/>
                <a:gd name="connsiteY114" fmla="*/ 4204977 h 4384865"/>
                <a:gd name="connsiteX115" fmla="*/ 3362550 w 4215960"/>
                <a:gd name="connsiteY115" fmla="*/ 4209739 h 4384865"/>
                <a:gd name="connsiteX116" fmla="*/ 3424462 w 4215960"/>
                <a:gd name="connsiteY116" fmla="*/ 4252601 h 4384865"/>
                <a:gd name="connsiteX117" fmla="*/ 3456212 w 4215960"/>
                <a:gd name="connsiteY117" fmla="*/ 4239902 h 4384865"/>
                <a:gd name="connsiteX118" fmla="*/ 3449863 w 4215960"/>
                <a:gd name="connsiteY118" fmla="*/ 4204977 h 4384865"/>
                <a:gd name="connsiteX119" fmla="*/ 3491138 w 4215960"/>
                <a:gd name="connsiteY119" fmla="*/ 4181165 h 4384865"/>
                <a:gd name="connsiteX120" fmla="*/ 3575275 w 4215960"/>
                <a:gd name="connsiteY120" fmla="*/ 4238315 h 4384865"/>
                <a:gd name="connsiteX121" fmla="*/ 3592738 w 4215960"/>
                <a:gd name="connsiteY121" fmla="*/ 4136717 h 4384865"/>
                <a:gd name="connsiteX122" fmla="*/ 3567338 w 4215960"/>
                <a:gd name="connsiteY122" fmla="*/ 4114491 h 4384865"/>
                <a:gd name="connsiteX123" fmla="*/ 3494312 w 4215960"/>
                <a:gd name="connsiteY123" fmla="*/ 4071628 h 4384865"/>
                <a:gd name="connsiteX124" fmla="*/ 3516537 w 4215960"/>
                <a:gd name="connsiteY124" fmla="*/ 4046229 h 4384865"/>
                <a:gd name="connsiteX125" fmla="*/ 3537175 w 4215960"/>
                <a:gd name="connsiteY125" fmla="*/ 4024003 h 4384865"/>
                <a:gd name="connsiteX126" fmla="*/ 3591150 w 4215960"/>
                <a:gd name="connsiteY126" fmla="*/ 4055754 h 4384865"/>
                <a:gd name="connsiteX127" fmla="*/ 3597500 w 4215960"/>
                <a:gd name="connsiteY127" fmla="*/ 4011304 h 4384865"/>
                <a:gd name="connsiteX128" fmla="*/ 3541937 w 4215960"/>
                <a:gd name="connsiteY128" fmla="*/ 3987491 h 4384865"/>
                <a:gd name="connsiteX129" fmla="*/ 3540350 w 4215960"/>
                <a:gd name="connsiteY129" fmla="*/ 3977967 h 4384865"/>
                <a:gd name="connsiteX130" fmla="*/ 3527649 w 4215960"/>
                <a:gd name="connsiteY130" fmla="*/ 3939868 h 4384865"/>
                <a:gd name="connsiteX131" fmla="*/ 3533999 w 4215960"/>
                <a:gd name="connsiteY131" fmla="*/ 3892242 h 4384865"/>
                <a:gd name="connsiteX132" fmla="*/ 3545112 w 4215960"/>
                <a:gd name="connsiteY132" fmla="*/ 3836679 h 4384865"/>
                <a:gd name="connsiteX133" fmla="*/ 3507012 w 4215960"/>
                <a:gd name="connsiteY133" fmla="*/ 3806517 h 4384865"/>
                <a:gd name="connsiteX134" fmla="*/ 3540349 w 4215960"/>
                <a:gd name="connsiteY134" fmla="*/ 3796992 h 4384865"/>
                <a:gd name="connsiteX135" fmla="*/ 3518124 w 4215960"/>
                <a:gd name="connsiteY135" fmla="*/ 3760479 h 4384865"/>
                <a:gd name="connsiteX136" fmla="*/ 3556225 w 4215960"/>
                <a:gd name="connsiteY136" fmla="*/ 3755718 h 4384865"/>
                <a:gd name="connsiteX137" fmla="*/ 3562574 w 4215960"/>
                <a:gd name="connsiteY137" fmla="*/ 3722379 h 4384865"/>
                <a:gd name="connsiteX138" fmla="*/ 3624488 w 4215960"/>
                <a:gd name="connsiteY138" fmla="*/ 3731906 h 4384865"/>
                <a:gd name="connsiteX139" fmla="*/ 3657601 w 4215960"/>
                <a:gd name="connsiteY139" fmla="*/ 3747098 h 4384865"/>
                <a:gd name="connsiteX140" fmla="*/ 3623808 w 4215960"/>
                <a:gd name="connsiteY140" fmla="*/ 3788146 h 4384865"/>
                <a:gd name="connsiteX141" fmla="*/ 3662816 w 4215960"/>
                <a:gd name="connsiteY141" fmla="*/ 3895642 h 4384865"/>
                <a:gd name="connsiteX142" fmla="*/ 3715203 w 4215960"/>
                <a:gd name="connsiteY142" fmla="*/ 3926940 h 4384865"/>
                <a:gd name="connsiteX143" fmla="*/ 3767137 w 4215960"/>
                <a:gd name="connsiteY143" fmla="*/ 3884758 h 4384865"/>
                <a:gd name="connsiteX144" fmla="*/ 3852862 w 4215960"/>
                <a:gd name="connsiteY144" fmla="*/ 3836225 h 4384865"/>
                <a:gd name="connsiteX145" fmla="*/ 3835626 w 4215960"/>
                <a:gd name="connsiteY145" fmla="*/ 3747324 h 4384865"/>
                <a:gd name="connsiteX146" fmla="*/ 3912960 w 4215960"/>
                <a:gd name="connsiteY146" fmla="*/ 3614655 h 4384865"/>
                <a:gd name="connsiteX147" fmla="*/ 4205514 w 4215960"/>
                <a:gd name="connsiteY147" fmla="*/ 3281507 h 4384865"/>
                <a:gd name="connsiteX148" fmla="*/ 4124097 w 4215960"/>
                <a:gd name="connsiteY148" fmla="*/ 3272435 h 4384865"/>
                <a:gd name="connsiteX149" fmla="*/ 4128634 w 4215960"/>
                <a:gd name="connsiteY149" fmla="*/ 3180587 h 4384865"/>
                <a:gd name="connsiteX150" fmla="*/ 4079647 w 4215960"/>
                <a:gd name="connsiteY150" fmla="*/ 3155415 h 4384865"/>
                <a:gd name="connsiteX151" fmla="*/ 3995510 w 4215960"/>
                <a:gd name="connsiteY151" fmla="*/ 3186937 h 4384865"/>
                <a:gd name="connsiteX152" fmla="*/ 3958771 w 4215960"/>
                <a:gd name="connsiteY152" fmla="*/ 3150652 h 4384865"/>
                <a:gd name="connsiteX153" fmla="*/ 4003448 w 4215960"/>
                <a:gd name="connsiteY153" fmla="*/ 3127747 h 4384865"/>
                <a:gd name="connsiteX154" fmla="*/ 3874181 w 4215960"/>
                <a:gd name="connsiteY154" fmla="*/ 2914568 h 4384865"/>
                <a:gd name="connsiteX155" fmla="*/ 3889147 w 4215960"/>
                <a:gd name="connsiteY155" fmla="*/ 2884405 h 4384865"/>
                <a:gd name="connsiteX156" fmla="*/ 3865562 w 4215960"/>
                <a:gd name="connsiteY156" fmla="*/ 2768745 h 4384865"/>
                <a:gd name="connsiteX157" fmla="*/ 3706813 w 4215960"/>
                <a:gd name="connsiteY157" fmla="*/ 2757859 h 4384865"/>
                <a:gd name="connsiteX158" fmla="*/ 3673475 w 4215960"/>
                <a:gd name="connsiteY158" fmla="*/ 2806617 h 4384865"/>
                <a:gd name="connsiteX159" fmla="*/ 3584575 w 4215960"/>
                <a:gd name="connsiteY159" fmla="*/ 2821133 h 4384865"/>
                <a:gd name="connsiteX160" fmla="*/ 3590925 w 4215960"/>
                <a:gd name="connsiteY160" fmla="*/ 2799134 h 4384865"/>
                <a:gd name="connsiteX161" fmla="*/ 3537403 w 4215960"/>
                <a:gd name="connsiteY161" fmla="*/ 2783033 h 4384865"/>
                <a:gd name="connsiteX162" fmla="*/ 3512684 w 4215960"/>
                <a:gd name="connsiteY162" fmla="*/ 2617932 h 4384865"/>
                <a:gd name="connsiteX163" fmla="*/ 3232377 w 4215960"/>
                <a:gd name="connsiteY163" fmla="*/ 2551257 h 4384865"/>
                <a:gd name="connsiteX164" fmla="*/ 3096078 w 4215960"/>
                <a:gd name="connsiteY164" fmla="*/ 2594573 h 4384865"/>
                <a:gd name="connsiteX165" fmla="*/ 2964089 w 4215960"/>
                <a:gd name="connsiteY165" fmla="*/ 2587089 h 4384865"/>
                <a:gd name="connsiteX166" fmla="*/ 2831646 w 4215960"/>
                <a:gd name="connsiteY166" fmla="*/ 2476191 h 4384865"/>
                <a:gd name="connsiteX167" fmla="*/ 2618468 w 4215960"/>
                <a:gd name="connsiteY167" fmla="*/ 2172978 h 4384865"/>
                <a:gd name="connsiteX168" fmla="*/ 2220006 w 4215960"/>
                <a:gd name="connsiteY168" fmla="*/ 2033505 h 4384865"/>
                <a:gd name="connsiteX169" fmla="*/ 1983468 w 4215960"/>
                <a:gd name="connsiteY169" fmla="*/ 1720541 h 4384865"/>
                <a:gd name="connsiteX170" fmla="*/ 2017259 w 4215960"/>
                <a:gd name="connsiteY170" fmla="*/ 1695595 h 4384865"/>
                <a:gd name="connsiteX171" fmla="*/ 2076903 w 4215960"/>
                <a:gd name="connsiteY171" fmla="*/ 1778598 h 4384865"/>
                <a:gd name="connsiteX172" fmla="*/ 2097087 w 4215960"/>
                <a:gd name="connsiteY172" fmla="*/ 1761135 h 4384865"/>
                <a:gd name="connsiteX173" fmla="*/ 2140177 w 4215960"/>
                <a:gd name="connsiteY173" fmla="*/ 1791979 h 4384865"/>
                <a:gd name="connsiteX174" fmla="*/ 2228850 w 4215960"/>
                <a:gd name="connsiteY174" fmla="*/ 1738230 h 4384865"/>
                <a:gd name="connsiteX175" fmla="*/ 2244952 w 4215960"/>
                <a:gd name="connsiteY175" fmla="*/ 1717820 h 4384865"/>
                <a:gd name="connsiteX176" fmla="*/ 2303235 w 4215960"/>
                <a:gd name="connsiteY176" fmla="*/ 1718046 h 4384865"/>
                <a:gd name="connsiteX177" fmla="*/ 2319338 w 4215960"/>
                <a:gd name="connsiteY177" fmla="*/ 1684936 h 4384865"/>
                <a:gd name="connsiteX178" fmla="*/ 2300514 w 4215960"/>
                <a:gd name="connsiteY178" fmla="*/ 1659309 h 4384865"/>
                <a:gd name="connsiteX179" fmla="*/ 2233386 w 4215960"/>
                <a:gd name="connsiteY179" fmla="*/ 1679266 h 4384865"/>
                <a:gd name="connsiteX180" fmla="*/ 2211614 w 4215960"/>
                <a:gd name="connsiteY180" fmla="*/ 1625745 h 4384865"/>
                <a:gd name="connsiteX181" fmla="*/ 2232932 w 4215960"/>
                <a:gd name="connsiteY181" fmla="*/ 1596035 h 4384865"/>
                <a:gd name="connsiteX182" fmla="*/ 2176462 w 4215960"/>
                <a:gd name="connsiteY182" fmla="*/ 1492621 h 4384865"/>
                <a:gd name="connsiteX183" fmla="*/ 2127931 w 4215960"/>
                <a:gd name="connsiteY183" fmla="*/ 1531402 h 4384865"/>
                <a:gd name="connsiteX184" fmla="*/ 2038576 w 4215960"/>
                <a:gd name="connsiteY184" fmla="*/ 1476746 h 4384865"/>
                <a:gd name="connsiteX185" fmla="*/ 2090510 w 4215960"/>
                <a:gd name="connsiteY185" fmla="*/ 1384217 h 4384865"/>
                <a:gd name="connsiteX186" fmla="*/ 2047648 w 4215960"/>
                <a:gd name="connsiteY186" fmla="*/ 1263114 h 4384865"/>
                <a:gd name="connsiteX187" fmla="*/ 2062389 w 4215960"/>
                <a:gd name="connsiteY187" fmla="*/ 1139062 h 4384865"/>
                <a:gd name="connsiteX188" fmla="*/ 2157639 w 4215960"/>
                <a:gd name="connsiteY188" fmla="*/ 1065357 h 4384865"/>
                <a:gd name="connsiteX189" fmla="*/ 2262868 w 4215960"/>
                <a:gd name="connsiteY189" fmla="*/ 1042905 h 4384865"/>
                <a:gd name="connsiteX190" fmla="*/ 2199821 w 4215960"/>
                <a:gd name="connsiteY190" fmla="*/ 953098 h 4384865"/>
                <a:gd name="connsiteX191" fmla="*/ 2182585 w 4215960"/>
                <a:gd name="connsiteY191" fmla="*/ 997775 h 4384865"/>
                <a:gd name="connsiteX192" fmla="*/ 2139270 w 4215960"/>
                <a:gd name="connsiteY192" fmla="*/ 950604 h 4384865"/>
                <a:gd name="connsiteX193" fmla="*/ 2160588 w 4215960"/>
                <a:gd name="connsiteY193" fmla="*/ 865332 h 4384865"/>
                <a:gd name="connsiteX194" fmla="*/ 2233612 w 4215960"/>
                <a:gd name="connsiteY194" fmla="*/ 768041 h 4384865"/>
                <a:gd name="connsiteX195" fmla="*/ 2216603 w 4215960"/>
                <a:gd name="connsiteY195" fmla="*/ 661452 h 4384865"/>
                <a:gd name="connsiteX196" fmla="*/ 2045381 w 4215960"/>
                <a:gd name="connsiteY196" fmla="*/ 671203 h 4384865"/>
                <a:gd name="connsiteX197" fmla="*/ 2026103 w 4215960"/>
                <a:gd name="connsiteY197" fmla="*/ 713840 h 4384865"/>
                <a:gd name="connsiteX198" fmla="*/ 1993900 w 4215960"/>
                <a:gd name="connsiteY198" fmla="*/ 646257 h 4384865"/>
                <a:gd name="connsiteX199" fmla="*/ 1964190 w 4215960"/>
                <a:gd name="connsiteY199" fmla="*/ 686625 h 4384865"/>
                <a:gd name="connsiteX200" fmla="*/ 1778681 w 4215960"/>
                <a:gd name="connsiteY200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362857 w 4215960"/>
                <a:gd name="connsiteY32" fmla="*/ 808862 h 4384865"/>
                <a:gd name="connsiteX33" fmla="*/ 312057 w 4215960"/>
                <a:gd name="connsiteY33" fmla="*/ 823377 h 4384865"/>
                <a:gd name="connsiteX34" fmla="*/ 239485 w 4215960"/>
                <a:gd name="connsiteY34" fmla="*/ 874177 h 4384865"/>
                <a:gd name="connsiteX35" fmla="*/ 210457 w 4215960"/>
                <a:gd name="connsiteY35" fmla="*/ 881434 h 4384865"/>
                <a:gd name="connsiteX36" fmla="*/ 159657 w 4215960"/>
                <a:gd name="connsiteY36" fmla="*/ 910462 h 4384865"/>
                <a:gd name="connsiteX37" fmla="*/ 130628 w 4215960"/>
                <a:gd name="connsiteY37" fmla="*/ 939491 h 4384865"/>
                <a:gd name="connsiteX38" fmla="*/ 108857 w 4215960"/>
                <a:gd name="connsiteY38" fmla="*/ 961262 h 4384865"/>
                <a:gd name="connsiteX39" fmla="*/ 94343 w 4215960"/>
                <a:gd name="connsiteY39" fmla="*/ 975777 h 4384865"/>
                <a:gd name="connsiteX40" fmla="*/ 43543 w 4215960"/>
                <a:gd name="connsiteY40" fmla="*/ 1055605 h 4384865"/>
                <a:gd name="connsiteX41" fmla="*/ 14514 w 4215960"/>
                <a:gd name="connsiteY41" fmla="*/ 1135434 h 4384865"/>
                <a:gd name="connsiteX42" fmla="*/ 0 w 4215960"/>
                <a:gd name="connsiteY42" fmla="*/ 1193491 h 4384865"/>
                <a:gd name="connsiteX43" fmla="*/ 7257 w 4215960"/>
                <a:gd name="connsiteY43" fmla="*/ 2165948 h 4384865"/>
                <a:gd name="connsiteX44" fmla="*/ 29028 w 4215960"/>
                <a:gd name="connsiteY44" fmla="*/ 2267548 h 4384865"/>
                <a:gd name="connsiteX45" fmla="*/ 43543 w 4215960"/>
                <a:gd name="connsiteY45" fmla="*/ 2303834 h 4384865"/>
                <a:gd name="connsiteX46" fmla="*/ 58057 w 4215960"/>
                <a:gd name="connsiteY46" fmla="*/ 2369148 h 4384865"/>
                <a:gd name="connsiteX47" fmla="*/ 79828 w 4215960"/>
                <a:gd name="connsiteY47" fmla="*/ 2419948 h 4384865"/>
                <a:gd name="connsiteX48" fmla="*/ 116114 w 4215960"/>
                <a:gd name="connsiteY48" fmla="*/ 2536062 h 4384865"/>
                <a:gd name="connsiteX49" fmla="*/ 137885 w 4215960"/>
                <a:gd name="connsiteY49" fmla="*/ 2601377 h 4384865"/>
                <a:gd name="connsiteX50" fmla="*/ 145143 w 4215960"/>
                <a:gd name="connsiteY50" fmla="*/ 2623148 h 4384865"/>
                <a:gd name="connsiteX51" fmla="*/ 166914 w 4215960"/>
                <a:gd name="connsiteY51" fmla="*/ 2666691 h 4384865"/>
                <a:gd name="connsiteX52" fmla="*/ 188685 w 4215960"/>
                <a:gd name="connsiteY52" fmla="*/ 2717491 h 4384865"/>
                <a:gd name="connsiteX53" fmla="*/ 195943 w 4215960"/>
                <a:gd name="connsiteY53" fmla="*/ 2746520 h 4384865"/>
                <a:gd name="connsiteX54" fmla="*/ 232228 w 4215960"/>
                <a:gd name="connsiteY54" fmla="*/ 2797320 h 4384865"/>
                <a:gd name="connsiteX55" fmla="*/ 254000 w 4215960"/>
                <a:gd name="connsiteY55" fmla="*/ 2855377 h 4384865"/>
                <a:gd name="connsiteX56" fmla="*/ 275771 w 4215960"/>
                <a:gd name="connsiteY56" fmla="*/ 2877148 h 4384865"/>
                <a:gd name="connsiteX57" fmla="*/ 312057 w 4215960"/>
                <a:gd name="connsiteY57" fmla="*/ 2949720 h 4384865"/>
                <a:gd name="connsiteX58" fmla="*/ 348343 w 4215960"/>
                <a:gd name="connsiteY58" fmla="*/ 3000520 h 4384865"/>
                <a:gd name="connsiteX59" fmla="*/ 355600 w 4215960"/>
                <a:gd name="connsiteY59" fmla="*/ 3022291 h 4384865"/>
                <a:gd name="connsiteX60" fmla="*/ 406400 w 4215960"/>
                <a:gd name="connsiteY60" fmla="*/ 3087605 h 4384865"/>
                <a:gd name="connsiteX61" fmla="*/ 435428 w 4215960"/>
                <a:gd name="connsiteY61" fmla="*/ 3152920 h 4384865"/>
                <a:gd name="connsiteX62" fmla="*/ 457200 w 4215960"/>
                <a:gd name="connsiteY62" fmla="*/ 3181948 h 4384865"/>
                <a:gd name="connsiteX63" fmla="*/ 471714 w 4215960"/>
                <a:gd name="connsiteY63" fmla="*/ 3240005 h 4384865"/>
                <a:gd name="connsiteX64" fmla="*/ 478971 w 4215960"/>
                <a:gd name="connsiteY64" fmla="*/ 3261777 h 4384865"/>
                <a:gd name="connsiteX65" fmla="*/ 486228 w 4215960"/>
                <a:gd name="connsiteY65" fmla="*/ 3290805 h 4384865"/>
                <a:gd name="connsiteX66" fmla="*/ 493485 w 4215960"/>
                <a:gd name="connsiteY66" fmla="*/ 3356120 h 4384865"/>
                <a:gd name="connsiteX67" fmla="*/ 515257 w 4215960"/>
                <a:gd name="connsiteY67" fmla="*/ 3414177 h 4384865"/>
                <a:gd name="connsiteX68" fmla="*/ 544285 w 4215960"/>
                <a:gd name="connsiteY68" fmla="*/ 3457720 h 4384865"/>
                <a:gd name="connsiteX69" fmla="*/ 573314 w 4215960"/>
                <a:gd name="connsiteY69" fmla="*/ 3508520 h 4384865"/>
                <a:gd name="connsiteX70" fmla="*/ 602343 w 4215960"/>
                <a:gd name="connsiteY70" fmla="*/ 3530291 h 4384865"/>
                <a:gd name="connsiteX71" fmla="*/ 645885 w 4215960"/>
                <a:gd name="connsiteY71" fmla="*/ 3573834 h 4384865"/>
                <a:gd name="connsiteX72" fmla="*/ 674914 w 4215960"/>
                <a:gd name="connsiteY72" fmla="*/ 3595605 h 4384865"/>
                <a:gd name="connsiteX73" fmla="*/ 711200 w 4215960"/>
                <a:gd name="connsiteY73" fmla="*/ 3639148 h 4384865"/>
                <a:gd name="connsiteX74" fmla="*/ 740228 w 4215960"/>
                <a:gd name="connsiteY74" fmla="*/ 3660920 h 4384865"/>
                <a:gd name="connsiteX75" fmla="*/ 812800 w 4215960"/>
                <a:gd name="connsiteY75" fmla="*/ 3726234 h 4384865"/>
                <a:gd name="connsiteX76" fmla="*/ 849085 w 4215960"/>
                <a:gd name="connsiteY76" fmla="*/ 3769777 h 4384865"/>
                <a:gd name="connsiteX77" fmla="*/ 870857 w 4215960"/>
                <a:gd name="connsiteY77" fmla="*/ 3784291 h 4384865"/>
                <a:gd name="connsiteX78" fmla="*/ 907143 w 4215960"/>
                <a:gd name="connsiteY78" fmla="*/ 3827834 h 4384865"/>
                <a:gd name="connsiteX79" fmla="*/ 936171 w 4215960"/>
                <a:gd name="connsiteY79" fmla="*/ 3849605 h 4384865"/>
                <a:gd name="connsiteX80" fmla="*/ 1030514 w 4215960"/>
                <a:gd name="connsiteY80" fmla="*/ 3893148 h 4384865"/>
                <a:gd name="connsiteX81" fmla="*/ 1480457 w 4215960"/>
                <a:gd name="connsiteY81" fmla="*/ 3878634 h 4384865"/>
                <a:gd name="connsiteX82" fmla="*/ 1531257 w 4215960"/>
                <a:gd name="connsiteY82" fmla="*/ 3864120 h 4384865"/>
                <a:gd name="connsiteX83" fmla="*/ 1618343 w 4215960"/>
                <a:gd name="connsiteY83" fmla="*/ 3856862 h 4384865"/>
                <a:gd name="connsiteX84" fmla="*/ 1698171 w 4215960"/>
                <a:gd name="connsiteY84" fmla="*/ 3842348 h 4384865"/>
                <a:gd name="connsiteX85" fmla="*/ 1756228 w 4215960"/>
                <a:gd name="connsiteY85" fmla="*/ 3835091 h 4384865"/>
                <a:gd name="connsiteX86" fmla="*/ 1785257 w 4215960"/>
                <a:gd name="connsiteY86" fmla="*/ 3820577 h 4384865"/>
                <a:gd name="connsiteX87" fmla="*/ 1850571 w 4215960"/>
                <a:gd name="connsiteY87" fmla="*/ 3798805 h 4384865"/>
                <a:gd name="connsiteX88" fmla="*/ 1886857 w 4215960"/>
                <a:gd name="connsiteY88" fmla="*/ 3784291 h 4384865"/>
                <a:gd name="connsiteX89" fmla="*/ 1988457 w 4215960"/>
                <a:gd name="connsiteY89" fmla="*/ 3769777 h 4384865"/>
                <a:gd name="connsiteX90" fmla="*/ 2017485 w 4215960"/>
                <a:gd name="connsiteY90" fmla="*/ 3762520 h 4384865"/>
                <a:gd name="connsiteX91" fmla="*/ 2637971 w 4215960"/>
                <a:gd name="connsiteY91" fmla="*/ 4109274 h 4384865"/>
                <a:gd name="connsiteX92" fmla="*/ 2724375 w 4215960"/>
                <a:gd name="connsiteY92" fmla="*/ 4295464 h 4384865"/>
                <a:gd name="connsiteX93" fmla="*/ 2784700 w 4215960"/>
                <a:gd name="connsiteY93" fmla="*/ 4354202 h 4384865"/>
                <a:gd name="connsiteX94" fmla="*/ 2795812 w 4215960"/>
                <a:gd name="connsiteY94" fmla="*/ 4324039 h 4384865"/>
                <a:gd name="connsiteX95" fmla="*/ 2841850 w 4215960"/>
                <a:gd name="connsiteY95" fmla="*/ 4297051 h 4384865"/>
                <a:gd name="connsiteX96" fmla="*/ 2892650 w 4215960"/>
                <a:gd name="connsiteY96" fmla="*/ 4370077 h 4384865"/>
                <a:gd name="connsiteX97" fmla="*/ 2941863 w 4215960"/>
                <a:gd name="connsiteY97" fmla="*/ 4373252 h 4384865"/>
                <a:gd name="connsiteX98" fmla="*/ 2897412 w 4215960"/>
                <a:gd name="connsiteY98" fmla="*/ 4279590 h 4384865"/>
                <a:gd name="connsiteX99" fmla="*/ 2854550 w 4215960"/>
                <a:gd name="connsiteY99" fmla="*/ 4211327 h 4384865"/>
                <a:gd name="connsiteX100" fmla="*/ 2897413 w 4215960"/>
                <a:gd name="connsiteY100" fmla="*/ 4195451 h 4384865"/>
                <a:gd name="connsiteX101" fmla="*/ 2878362 w 4215960"/>
                <a:gd name="connsiteY101" fmla="*/ 4154177 h 4384865"/>
                <a:gd name="connsiteX102" fmla="*/ 2930750 w 4215960"/>
                <a:gd name="connsiteY102" fmla="*/ 4163702 h 4384865"/>
                <a:gd name="connsiteX103" fmla="*/ 2910113 w 4215960"/>
                <a:gd name="connsiteY103" fmla="*/ 4130364 h 4384865"/>
                <a:gd name="connsiteX104" fmla="*/ 2931432 w 4215960"/>
                <a:gd name="connsiteY104" fmla="*/ 4113810 h 4384865"/>
                <a:gd name="connsiteX105" fmla="*/ 3052535 w 4215960"/>
                <a:gd name="connsiteY105" fmla="*/ 4199083 h 4384865"/>
                <a:gd name="connsiteX106" fmla="*/ 3087912 w 4215960"/>
                <a:gd name="connsiteY106" fmla="*/ 4185926 h 4384865"/>
                <a:gd name="connsiteX107" fmla="*/ 3140299 w 4215960"/>
                <a:gd name="connsiteY107" fmla="*/ 4251015 h 4384865"/>
                <a:gd name="connsiteX108" fmla="*/ 3160937 w 4215960"/>
                <a:gd name="connsiteY108" fmla="*/ 4309752 h 4384865"/>
                <a:gd name="connsiteX109" fmla="*/ 3268887 w 4215960"/>
                <a:gd name="connsiteY109" fmla="*/ 4328801 h 4384865"/>
                <a:gd name="connsiteX110" fmla="*/ 3208563 w 4215960"/>
                <a:gd name="connsiteY110" fmla="*/ 4262126 h 4384865"/>
                <a:gd name="connsiteX111" fmla="*/ 3205387 w 4215960"/>
                <a:gd name="connsiteY111" fmla="*/ 4193864 h 4384865"/>
                <a:gd name="connsiteX112" fmla="*/ 3259362 w 4215960"/>
                <a:gd name="connsiteY112" fmla="*/ 4249427 h 4384865"/>
                <a:gd name="connsiteX113" fmla="*/ 3308575 w 4215960"/>
                <a:gd name="connsiteY113" fmla="*/ 4254189 h 4384865"/>
                <a:gd name="connsiteX114" fmla="*/ 3302225 w 4215960"/>
                <a:gd name="connsiteY114" fmla="*/ 4204977 h 4384865"/>
                <a:gd name="connsiteX115" fmla="*/ 3362550 w 4215960"/>
                <a:gd name="connsiteY115" fmla="*/ 4209739 h 4384865"/>
                <a:gd name="connsiteX116" fmla="*/ 3424462 w 4215960"/>
                <a:gd name="connsiteY116" fmla="*/ 4252601 h 4384865"/>
                <a:gd name="connsiteX117" fmla="*/ 3456212 w 4215960"/>
                <a:gd name="connsiteY117" fmla="*/ 4239902 h 4384865"/>
                <a:gd name="connsiteX118" fmla="*/ 3449863 w 4215960"/>
                <a:gd name="connsiteY118" fmla="*/ 4204977 h 4384865"/>
                <a:gd name="connsiteX119" fmla="*/ 3491138 w 4215960"/>
                <a:gd name="connsiteY119" fmla="*/ 4181165 h 4384865"/>
                <a:gd name="connsiteX120" fmla="*/ 3575275 w 4215960"/>
                <a:gd name="connsiteY120" fmla="*/ 4238315 h 4384865"/>
                <a:gd name="connsiteX121" fmla="*/ 3592738 w 4215960"/>
                <a:gd name="connsiteY121" fmla="*/ 4136717 h 4384865"/>
                <a:gd name="connsiteX122" fmla="*/ 3567338 w 4215960"/>
                <a:gd name="connsiteY122" fmla="*/ 4114491 h 4384865"/>
                <a:gd name="connsiteX123" fmla="*/ 3494312 w 4215960"/>
                <a:gd name="connsiteY123" fmla="*/ 4071628 h 4384865"/>
                <a:gd name="connsiteX124" fmla="*/ 3516537 w 4215960"/>
                <a:gd name="connsiteY124" fmla="*/ 4046229 h 4384865"/>
                <a:gd name="connsiteX125" fmla="*/ 3537175 w 4215960"/>
                <a:gd name="connsiteY125" fmla="*/ 4024003 h 4384865"/>
                <a:gd name="connsiteX126" fmla="*/ 3591150 w 4215960"/>
                <a:gd name="connsiteY126" fmla="*/ 4055754 h 4384865"/>
                <a:gd name="connsiteX127" fmla="*/ 3597500 w 4215960"/>
                <a:gd name="connsiteY127" fmla="*/ 4011304 h 4384865"/>
                <a:gd name="connsiteX128" fmla="*/ 3541937 w 4215960"/>
                <a:gd name="connsiteY128" fmla="*/ 3987491 h 4384865"/>
                <a:gd name="connsiteX129" fmla="*/ 3540350 w 4215960"/>
                <a:gd name="connsiteY129" fmla="*/ 3977967 h 4384865"/>
                <a:gd name="connsiteX130" fmla="*/ 3527649 w 4215960"/>
                <a:gd name="connsiteY130" fmla="*/ 3939868 h 4384865"/>
                <a:gd name="connsiteX131" fmla="*/ 3533999 w 4215960"/>
                <a:gd name="connsiteY131" fmla="*/ 3892242 h 4384865"/>
                <a:gd name="connsiteX132" fmla="*/ 3545112 w 4215960"/>
                <a:gd name="connsiteY132" fmla="*/ 3836679 h 4384865"/>
                <a:gd name="connsiteX133" fmla="*/ 3507012 w 4215960"/>
                <a:gd name="connsiteY133" fmla="*/ 3806517 h 4384865"/>
                <a:gd name="connsiteX134" fmla="*/ 3540349 w 4215960"/>
                <a:gd name="connsiteY134" fmla="*/ 3796992 h 4384865"/>
                <a:gd name="connsiteX135" fmla="*/ 3518124 w 4215960"/>
                <a:gd name="connsiteY135" fmla="*/ 3760479 h 4384865"/>
                <a:gd name="connsiteX136" fmla="*/ 3556225 w 4215960"/>
                <a:gd name="connsiteY136" fmla="*/ 3755718 h 4384865"/>
                <a:gd name="connsiteX137" fmla="*/ 3562574 w 4215960"/>
                <a:gd name="connsiteY137" fmla="*/ 3722379 h 4384865"/>
                <a:gd name="connsiteX138" fmla="*/ 3624488 w 4215960"/>
                <a:gd name="connsiteY138" fmla="*/ 3731906 h 4384865"/>
                <a:gd name="connsiteX139" fmla="*/ 3657601 w 4215960"/>
                <a:gd name="connsiteY139" fmla="*/ 3747098 h 4384865"/>
                <a:gd name="connsiteX140" fmla="*/ 3623808 w 4215960"/>
                <a:gd name="connsiteY140" fmla="*/ 3788146 h 4384865"/>
                <a:gd name="connsiteX141" fmla="*/ 3662816 w 4215960"/>
                <a:gd name="connsiteY141" fmla="*/ 3895642 h 4384865"/>
                <a:gd name="connsiteX142" fmla="*/ 3715203 w 4215960"/>
                <a:gd name="connsiteY142" fmla="*/ 3926940 h 4384865"/>
                <a:gd name="connsiteX143" fmla="*/ 3767137 w 4215960"/>
                <a:gd name="connsiteY143" fmla="*/ 3884758 h 4384865"/>
                <a:gd name="connsiteX144" fmla="*/ 3852862 w 4215960"/>
                <a:gd name="connsiteY144" fmla="*/ 3836225 h 4384865"/>
                <a:gd name="connsiteX145" fmla="*/ 3835626 w 4215960"/>
                <a:gd name="connsiteY145" fmla="*/ 3747324 h 4384865"/>
                <a:gd name="connsiteX146" fmla="*/ 3912960 w 4215960"/>
                <a:gd name="connsiteY146" fmla="*/ 3614655 h 4384865"/>
                <a:gd name="connsiteX147" fmla="*/ 4205514 w 4215960"/>
                <a:gd name="connsiteY147" fmla="*/ 3281507 h 4384865"/>
                <a:gd name="connsiteX148" fmla="*/ 4124097 w 4215960"/>
                <a:gd name="connsiteY148" fmla="*/ 3272435 h 4384865"/>
                <a:gd name="connsiteX149" fmla="*/ 4128634 w 4215960"/>
                <a:gd name="connsiteY149" fmla="*/ 3180587 h 4384865"/>
                <a:gd name="connsiteX150" fmla="*/ 4079647 w 4215960"/>
                <a:gd name="connsiteY150" fmla="*/ 3155415 h 4384865"/>
                <a:gd name="connsiteX151" fmla="*/ 3995510 w 4215960"/>
                <a:gd name="connsiteY151" fmla="*/ 3186937 h 4384865"/>
                <a:gd name="connsiteX152" fmla="*/ 3958771 w 4215960"/>
                <a:gd name="connsiteY152" fmla="*/ 3150652 h 4384865"/>
                <a:gd name="connsiteX153" fmla="*/ 4003448 w 4215960"/>
                <a:gd name="connsiteY153" fmla="*/ 3127747 h 4384865"/>
                <a:gd name="connsiteX154" fmla="*/ 3874181 w 4215960"/>
                <a:gd name="connsiteY154" fmla="*/ 2914568 h 4384865"/>
                <a:gd name="connsiteX155" fmla="*/ 3889147 w 4215960"/>
                <a:gd name="connsiteY155" fmla="*/ 2884405 h 4384865"/>
                <a:gd name="connsiteX156" fmla="*/ 3865562 w 4215960"/>
                <a:gd name="connsiteY156" fmla="*/ 2768745 h 4384865"/>
                <a:gd name="connsiteX157" fmla="*/ 3706813 w 4215960"/>
                <a:gd name="connsiteY157" fmla="*/ 2757859 h 4384865"/>
                <a:gd name="connsiteX158" fmla="*/ 3673475 w 4215960"/>
                <a:gd name="connsiteY158" fmla="*/ 2806617 h 4384865"/>
                <a:gd name="connsiteX159" fmla="*/ 3584575 w 4215960"/>
                <a:gd name="connsiteY159" fmla="*/ 2821133 h 4384865"/>
                <a:gd name="connsiteX160" fmla="*/ 3590925 w 4215960"/>
                <a:gd name="connsiteY160" fmla="*/ 2799134 h 4384865"/>
                <a:gd name="connsiteX161" fmla="*/ 3537403 w 4215960"/>
                <a:gd name="connsiteY161" fmla="*/ 2783033 h 4384865"/>
                <a:gd name="connsiteX162" fmla="*/ 3512684 w 4215960"/>
                <a:gd name="connsiteY162" fmla="*/ 2617932 h 4384865"/>
                <a:gd name="connsiteX163" fmla="*/ 3232377 w 4215960"/>
                <a:gd name="connsiteY163" fmla="*/ 2551257 h 4384865"/>
                <a:gd name="connsiteX164" fmla="*/ 3096078 w 4215960"/>
                <a:gd name="connsiteY164" fmla="*/ 2594573 h 4384865"/>
                <a:gd name="connsiteX165" fmla="*/ 2964089 w 4215960"/>
                <a:gd name="connsiteY165" fmla="*/ 2587089 h 4384865"/>
                <a:gd name="connsiteX166" fmla="*/ 2831646 w 4215960"/>
                <a:gd name="connsiteY166" fmla="*/ 2476191 h 4384865"/>
                <a:gd name="connsiteX167" fmla="*/ 2618468 w 4215960"/>
                <a:gd name="connsiteY167" fmla="*/ 2172978 h 4384865"/>
                <a:gd name="connsiteX168" fmla="*/ 2220006 w 4215960"/>
                <a:gd name="connsiteY168" fmla="*/ 2033505 h 4384865"/>
                <a:gd name="connsiteX169" fmla="*/ 1983468 w 4215960"/>
                <a:gd name="connsiteY169" fmla="*/ 1720541 h 4384865"/>
                <a:gd name="connsiteX170" fmla="*/ 2017259 w 4215960"/>
                <a:gd name="connsiteY170" fmla="*/ 1695595 h 4384865"/>
                <a:gd name="connsiteX171" fmla="*/ 2076903 w 4215960"/>
                <a:gd name="connsiteY171" fmla="*/ 1778598 h 4384865"/>
                <a:gd name="connsiteX172" fmla="*/ 2097087 w 4215960"/>
                <a:gd name="connsiteY172" fmla="*/ 1761135 h 4384865"/>
                <a:gd name="connsiteX173" fmla="*/ 2140177 w 4215960"/>
                <a:gd name="connsiteY173" fmla="*/ 1791979 h 4384865"/>
                <a:gd name="connsiteX174" fmla="*/ 2228850 w 4215960"/>
                <a:gd name="connsiteY174" fmla="*/ 1738230 h 4384865"/>
                <a:gd name="connsiteX175" fmla="*/ 2244952 w 4215960"/>
                <a:gd name="connsiteY175" fmla="*/ 1717820 h 4384865"/>
                <a:gd name="connsiteX176" fmla="*/ 2303235 w 4215960"/>
                <a:gd name="connsiteY176" fmla="*/ 1718046 h 4384865"/>
                <a:gd name="connsiteX177" fmla="*/ 2319338 w 4215960"/>
                <a:gd name="connsiteY177" fmla="*/ 1684936 h 4384865"/>
                <a:gd name="connsiteX178" fmla="*/ 2300514 w 4215960"/>
                <a:gd name="connsiteY178" fmla="*/ 1659309 h 4384865"/>
                <a:gd name="connsiteX179" fmla="*/ 2233386 w 4215960"/>
                <a:gd name="connsiteY179" fmla="*/ 1679266 h 4384865"/>
                <a:gd name="connsiteX180" fmla="*/ 2211614 w 4215960"/>
                <a:gd name="connsiteY180" fmla="*/ 1625745 h 4384865"/>
                <a:gd name="connsiteX181" fmla="*/ 2232932 w 4215960"/>
                <a:gd name="connsiteY181" fmla="*/ 1596035 h 4384865"/>
                <a:gd name="connsiteX182" fmla="*/ 2176462 w 4215960"/>
                <a:gd name="connsiteY182" fmla="*/ 1492621 h 4384865"/>
                <a:gd name="connsiteX183" fmla="*/ 2127931 w 4215960"/>
                <a:gd name="connsiteY183" fmla="*/ 1531402 h 4384865"/>
                <a:gd name="connsiteX184" fmla="*/ 2038576 w 4215960"/>
                <a:gd name="connsiteY184" fmla="*/ 1476746 h 4384865"/>
                <a:gd name="connsiteX185" fmla="*/ 2090510 w 4215960"/>
                <a:gd name="connsiteY185" fmla="*/ 1384217 h 4384865"/>
                <a:gd name="connsiteX186" fmla="*/ 2047648 w 4215960"/>
                <a:gd name="connsiteY186" fmla="*/ 1263114 h 4384865"/>
                <a:gd name="connsiteX187" fmla="*/ 2062389 w 4215960"/>
                <a:gd name="connsiteY187" fmla="*/ 1139062 h 4384865"/>
                <a:gd name="connsiteX188" fmla="*/ 2157639 w 4215960"/>
                <a:gd name="connsiteY188" fmla="*/ 1065357 h 4384865"/>
                <a:gd name="connsiteX189" fmla="*/ 2262868 w 4215960"/>
                <a:gd name="connsiteY189" fmla="*/ 1042905 h 4384865"/>
                <a:gd name="connsiteX190" fmla="*/ 2199821 w 4215960"/>
                <a:gd name="connsiteY190" fmla="*/ 953098 h 4384865"/>
                <a:gd name="connsiteX191" fmla="*/ 2182585 w 4215960"/>
                <a:gd name="connsiteY191" fmla="*/ 997775 h 4384865"/>
                <a:gd name="connsiteX192" fmla="*/ 2139270 w 4215960"/>
                <a:gd name="connsiteY192" fmla="*/ 950604 h 4384865"/>
                <a:gd name="connsiteX193" fmla="*/ 2160588 w 4215960"/>
                <a:gd name="connsiteY193" fmla="*/ 865332 h 4384865"/>
                <a:gd name="connsiteX194" fmla="*/ 2233612 w 4215960"/>
                <a:gd name="connsiteY194" fmla="*/ 768041 h 4384865"/>
                <a:gd name="connsiteX195" fmla="*/ 2216603 w 4215960"/>
                <a:gd name="connsiteY195" fmla="*/ 661452 h 4384865"/>
                <a:gd name="connsiteX196" fmla="*/ 2045381 w 4215960"/>
                <a:gd name="connsiteY196" fmla="*/ 671203 h 4384865"/>
                <a:gd name="connsiteX197" fmla="*/ 2026103 w 4215960"/>
                <a:gd name="connsiteY197" fmla="*/ 713840 h 4384865"/>
                <a:gd name="connsiteX198" fmla="*/ 1993900 w 4215960"/>
                <a:gd name="connsiteY198" fmla="*/ 646257 h 4384865"/>
                <a:gd name="connsiteX199" fmla="*/ 1964190 w 4215960"/>
                <a:gd name="connsiteY199" fmla="*/ 686625 h 4384865"/>
                <a:gd name="connsiteX200" fmla="*/ 1778681 w 4215960"/>
                <a:gd name="connsiteY200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79687 w 4215960"/>
                <a:gd name="connsiteY32" fmla="*/ 480708 h 4384865"/>
                <a:gd name="connsiteX33" fmla="*/ 362857 w 4215960"/>
                <a:gd name="connsiteY33" fmla="*/ 808862 h 4384865"/>
                <a:gd name="connsiteX34" fmla="*/ 312057 w 4215960"/>
                <a:gd name="connsiteY34" fmla="*/ 823377 h 4384865"/>
                <a:gd name="connsiteX35" fmla="*/ 239485 w 4215960"/>
                <a:gd name="connsiteY35" fmla="*/ 874177 h 4384865"/>
                <a:gd name="connsiteX36" fmla="*/ 210457 w 4215960"/>
                <a:gd name="connsiteY36" fmla="*/ 881434 h 4384865"/>
                <a:gd name="connsiteX37" fmla="*/ 159657 w 4215960"/>
                <a:gd name="connsiteY37" fmla="*/ 910462 h 4384865"/>
                <a:gd name="connsiteX38" fmla="*/ 130628 w 4215960"/>
                <a:gd name="connsiteY38" fmla="*/ 939491 h 4384865"/>
                <a:gd name="connsiteX39" fmla="*/ 108857 w 4215960"/>
                <a:gd name="connsiteY39" fmla="*/ 961262 h 4384865"/>
                <a:gd name="connsiteX40" fmla="*/ 94343 w 4215960"/>
                <a:gd name="connsiteY40" fmla="*/ 975777 h 4384865"/>
                <a:gd name="connsiteX41" fmla="*/ 43543 w 4215960"/>
                <a:gd name="connsiteY41" fmla="*/ 1055605 h 4384865"/>
                <a:gd name="connsiteX42" fmla="*/ 14514 w 4215960"/>
                <a:gd name="connsiteY42" fmla="*/ 1135434 h 4384865"/>
                <a:gd name="connsiteX43" fmla="*/ 0 w 4215960"/>
                <a:gd name="connsiteY43" fmla="*/ 1193491 h 4384865"/>
                <a:gd name="connsiteX44" fmla="*/ 7257 w 4215960"/>
                <a:gd name="connsiteY44" fmla="*/ 2165948 h 4384865"/>
                <a:gd name="connsiteX45" fmla="*/ 29028 w 4215960"/>
                <a:gd name="connsiteY45" fmla="*/ 2267548 h 4384865"/>
                <a:gd name="connsiteX46" fmla="*/ 43543 w 4215960"/>
                <a:gd name="connsiteY46" fmla="*/ 2303834 h 4384865"/>
                <a:gd name="connsiteX47" fmla="*/ 58057 w 4215960"/>
                <a:gd name="connsiteY47" fmla="*/ 2369148 h 4384865"/>
                <a:gd name="connsiteX48" fmla="*/ 79828 w 4215960"/>
                <a:gd name="connsiteY48" fmla="*/ 2419948 h 4384865"/>
                <a:gd name="connsiteX49" fmla="*/ 116114 w 4215960"/>
                <a:gd name="connsiteY49" fmla="*/ 2536062 h 4384865"/>
                <a:gd name="connsiteX50" fmla="*/ 137885 w 4215960"/>
                <a:gd name="connsiteY50" fmla="*/ 2601377 h 4384865"/>
                <a:gd name="connsiteX51" fmla="*/ 145143 w 4215960"/>
                <a:gd name="connsiteY51" fmla="*/ 2623148 h 4384865"/>
                <a:gd name="connsiteX52" fmla="*/ 166914 w 4215960"/>
                <a:gd name="connsiteY52" fmla="*/ 2666691 h 4384865"/>
                <a:gd name="connsiteX53" fmla="*/ 188685 w 4215960"/>
                <a:gd name="connsiteY53" fmla="*/ 2717491 h 4384865"/>
                <a:gd name="connsiteX54" fmla="*/ 195943 w 4215960"/>
                <a:gd name="connsiteY54" fmla="*/ 2746520 h 4384865"/>
                <a:gd name="connsiteX55" fmla="*/ 232228 w 4215960"/>
                <a:gd name="connsiteY55" fmla="*/ 2797320 h 4384865"/>
                <a:gd name="connsiteX56" fmla="*/ 254000 w 4215960"/>
                <a:gd name="connsiteY56" fmla="*/ 2855377 h 4384865"/>
                <a:gd name="connsiteX57" fmla="*/ 275771 w 4215960"/>
                <a:gd name="connsiteY57" fmla="*/ 2877148 h 4384865"/>
                <a:gd name="connsiteX58" fmla="*/ 312057 w 4215960"/>
                <a:gd name="connsiteY58" fmla="*/ 2949720 h 4384865"/>
                <a:gd name="connsiteX59" fmla="*/ 348343 w 4215960"/>
                <a:gd name="connsiteY59" fmla="*/ 3000520 h 4384865"/>
                <a:gd name="connsiteX60" fmla="*/ 355600 w 4215960"/>
                <a:gd name="connsiteY60" fmla="*/ 3022291 h 4384865"/>
                <a:gd name="connsiteX61" fmla="*/ 406400 w 4215960"/>
                <a:gd name="connsiteY61" fmla="*/ 3087605 h 4384865"/>
                <a:gd name="connsiteX62" fmla="*/ 435428 w 4215960"/>
                <a:gd name="connsiteY62" fmla="*/ 3152920 h 4384865"/>
                <a:gd name="connsiteX63" fmla="*/ 457200 w 4215960"/>
                <a:gd name="connsiteY63" fmla="*/ 3181948 h 4384865"/>
                <a:gd name="connsiteX64" fmla="*/ 471714 w 4215960"/>
                <a:gd name="connsiteY64" fmla="*/ 3240005 h 4384865"/>
                <a:gd name="connsiteX65" fmla="*/ 478971 w 4215960"/>
                <a:gd name="connsiteY65" fmla="*/ 3261777 h 4384865"/>
                <a:gd name="connsiteX66" fmla="*/ 486228 w 4215960"/>
                <a:gd name="connsiteY66" fmla="*/ 3290805 h 4384865"/>
                <a:gd name="connsiteX67" fmla="*/ 493485 w 4215960"/>
                <a:gd name="connsiteY67" fmla="*/ 3356120 h 4384865"/>
                <a:gd name="connsiteX68" fmla="*/ 515257 w 4215960"/>
                <a:gd name="connsiteY68" fmla="*/ 3414177 h 4384865"/>
                <a:gd name="connsiteX69" fmla="*/ 544285 w 4215960"/>
                <a:gd name="connsiteY69" fmla="*/ 3457720 h 4384865"/>
                <a:gd name="connsiteX70" fmla="*/ 573314 w 4215960"/>
                <a:gd name="connsiteY70" fmla="*/ 3508520 h 4384865"/>
                <a:gd name="connsiteX71" fmla="*/ 602343 w 4215960"/>
                <a:gd name="connsiteY71" fmla="*/ 3530291 h 4384865"/>
                <a:gd name="connsiteX72" fmla="*/ 645885 w 4215960"/>
                <a:gd name="connsiteY72" fmla="*/ 3573834 h 4384865"/>
                <a:gd name="connsiteX73" fmla="*/ 674914 w 4215960"/>
                <a:gd name="connsiteY73" fmla="*/ 3595605 h 4384865"/>
                <a:gd name="connsiteX74" fmla="*/ 711200 w 4215960"/>
                <a:gd name="connsiteY74" fmla="*/ 3639148 h 4384865"/>
                <a:gd name="connsiteX75" fmla="*/ 740228 w 4215960"/>
                <a:gd name="connsiteY75" fmla="*/ 3660920 h 4384865"/>
                <a:gd name="connsiteX76" fmla="*/ 812800 w 4215960"/>
                <a:gd name="connsiteY76" fmla="*/ 3726234 h 4384865"/>
                <a:gd name="connsiteX77" fmla="*/ 849085 w 4215960"/>
                <a:gd name="connsiteY77" fmla="*/ 3769777 h 4384865"/>
                <a:gd name="connsiteX78" fmla="*/ 870857 w 4215960"/>
                <a:gd name="connsiteY78" fmla="*/ 3784291 h 4384865"/>
                <a:gd name="connsiteX79" fmla="*/ 907143 w 4215960"/>
                <a:gd name="connsiteY79" fmla="*/ 3827834 h 4384865"/>
                <a:gd name="connsiteX80" fmla="*/ 936171 w 4215960"/>
                <a:gd name="connsiteY80" fmla="*/ 3849605 h 4384865"/>
                <a:gd name="connsiteX81" fmla="*/ 1030514 w 4215960"/>
                <a:gd name="connsiteY81" fmla="*/ 3893148 h 4384865"/>
                <a:gd name="connsiteX82" fmla="*/ 1480457 w 4215960"/>
                <a:gd name="connsiteY82" fmla="*/ 3878634 h 4384865"/>
                <a:gd name="connsiteX83" fmla="*/ 1531257 w 4215960"/>
                <a:gd name="connsiteY83" fmla="*/ 3864120 h 4384865"/>
                <a:gd name="connsiteX84" fmla="*/ 1618343 w 4215960"/>
                <a:gd name="connsiteY84" fmla="*/ 3856862 h 4384865"/>
                <a:gd name="connsiteX85" fmla="*/ 1698171 w 4215960"/>
                <a:gd name="connsiteY85" fmla="*/ 3842348 h 4384865"/>
                <a:gd name="connsiteX86" fmla="*/ 1756228 w 4215960"/>
                <a:gd name="connsiteY86" fmla="*/ 3835091 h 4384865"/>
                <a:gd name="connsiteX87" fmla="*/ 1785257 w 4215960"/>
                <a:gd name="connsiteY87" fmla="*/ 3820577 h 4384865"/>
                <a:gd name="connsiteX88" fmla="*/ 1850571 w 4215960"/>
                <a:gd name="connsiteY88" fmla="*/ 3798805 h 4384865"/>
                <a:gd name="connsiteX89" fmla="*/ 1886857 w 4215960"/>
                <a:gd name="connsiteY89" fmla="*/ 3784291 h 4384865"/>
                <a:gd name="connsiteX90" fmla="*/ 1988457 w 4215960"/>
                <a:gd name="connsiteY90" fmla="*/ 3769777 h 4384865"/>
                <a:gd name="connsiteX91" fmla="*/ 2017485 w 4215960"/>
                <a:gd name="connsiteY91" fmla="*/ 3762520 h 4384865"/>
                <a:gd name="connsiteX92" fmla="*/ 2637971 w 4215960"/>
                <a:gd name="connsiteY92" fmla="*/ 4109274 h 4384865"/>
                <a:gd name="connsiteX93" fmla="*/ 2724375 w 4215960"/>
                <a:gd name="connsiteY93" fmla="*/ 4295464 h 4384865"/>
                <a:gd name="connsiteX94" fmla="*/ 2784700 w 4215960"/>
                <a:gd name="connsiteY94" fmla="*/ 4354202 h 4384865"/>
                <a:gd name="connsiteX95" fmla="*/ 2795812 w 4215960"/>
                <a:gd name="connsiteY95" fmla="*/ 4324039 h 4384865"/>
                <a:gd name="connsiteX96" fmla="*/ 2841850 w 4215960"/>
                <a:gd name="connsiteY96" fmla="*/ 4297051 h 4384865"/>
                <a:gd name="connsiteX97" fmla="*/ 2892650 w 4215960"/>
                <a:gd name="connsiteY97" fmla="*/ 4370077 h 4384865"/>
                <a:gd name="connsiteX98" fmla="*/ 2941863 w 4215960"/>
                <a:gd name="connsiteY98" fmla="*/ 4373252 h 4384865"/>
                <a:gd name="connsiteX99" fmla="*/ 2897412 w 4215960"/>
                <a:gd name="connsiteY99" fmla="*/ 4279590 h 4384865"/>
                <a:gd name="connsiteX100" fmla="*/ 2854550 w 4215960"/>
                <a:gd name="connsiteY100" fmla="*/ 4211327 h 4384865"/>
                <a:gd name="connsiteX101" fmla="*/ 2897413 w 4215960"/>
                <a:gd name="connsiteY101" fmla="*/ 4195451 h 4384865"/>
                <a:gd name="connsiteX102" fmla="*/ 2878362 w 4215960"/>
                <a:gd name="connsiteY102" fmla="*/ 4154177 h 4384865"/>
                <a:gd name="connsiteX103" fmla="*/ 2930750 w 4215960"/>
                <a:gd name="connsiteY103" fmla="*/ 4163702 h 4384865"/>
                <a:gd name="connsiteX104" fmla="*/ 2910113 w 4215960"/>
                <a:gd name="connsiteY104" fmla="*/ 4130364 h 4384865"/>
                <a:gd name="connsiteX105" fmla="*/ 2931432 w 4215960"/>
                <a:gd name="connsiteY105" fmla="*/ 4113810 h 4384865"/>
                <a:gd name="connsiteX106" fmla="*/ 3052535 w 4215960"/>
                <a:gd name="connsiteY106" fmla="*/ 4199083 h 4384865"/>
                <a:gd name="connsiteX107" fmla="*/ 3087912 w 4215960"/>
                <a:gd name="connsiteY107" fmla="*/ 4185926 h 4384865"/>
                <a:gd name="connsiteX108" fmla="*/ 3140299 w 4215960"/>
                <a:gd name="connsiteY108" fmla="*/ 4251015 h 4384865"/>
                <a:gd name="connsiteX109" fmla="*/ 3160937 w 4215960"/>
                <a:gd name="connsiteY109" fmla="*/ 4309752 h 4384865"/>
                <a:gd name="connsiteX110" fmla="*/ 3268887 w 4215960"/>
                <a:gd name="connsiteY110" fmla="*/ 4328801 h 4384865"/>
                <a:gd name="connsiteX111" fmla="*/ 3208563 w 4215960"/>
                <a:gd name="connsiteY111" fmla="*/ 4262126 h 4384865"/>
                <a:gd name="connsiteX112" fmla="*/ 3205387 w 4215960"/>
                <a:gd name="connsiteY112" fmla="*/ 4193864 h 4384865"/>
                <a:gd name="connsiteX113" fmla="*/ 3259362 w 4215960"/>
                <a:gd name="connsiteY113" fmla="*/ 4249427 h 4384865"/>
                <a:gd name="connsiteX114" fmla="*/ 3308575 w 4215960"/>
                <a:gd name="connsiteY114" fmla="*/ 4254189 h 4384865"/>
                <a:gd name="connsiteX115" fmla="*/ 3302225 w 4215960"/>
                <a:gd name="connsiteY115" fmla="*/ 4204977 h 4384865"/>
                <a:gd name="connsiteX116" fmla="*/ 3362550 w 4215960"/>
                <a:gd name="connsiteY116" fmla="*/ 4209739 h 4384865"/>
                <a:gd name="connsiteX117" fmla="*/ 3424462 w 4215960"/>
                <a:gd name="connsiteY117" fmla="*/ 4252601 h 4384865"/>
                <a:gd name="connsiteX118" fmla="*/ 3456212 w 4215960"/>
                <a:gd name="connsiteY118" fmla="*/ 4239902 h 4384865"/>
                <a:gd name="connsiteX119" fmla="*/ 3449863 w 4215960"/>
                <a:gd name="connsiteY119" fmla="*/ 4204977 h 4384865"/>
                <a:gd name="connsiteX120" fmla="*/ 3491138 w 4215960"/>
                <a:gd name="connsiteY120" fmla="*/ 4181165 h 4384865"/>
                <a:gd name="connsiteX121" fmla="*/ 3575275 w 4215960"/>
                <a:gd name="connsiteY121" fmla="*/ 4238315 h 4384865"/>
                <a:gd name="connsiteX122" fmla="*/ 3592738 w 4215960"/>
                <a:gd name="connsiteY122" fmla="*/ 4136717 h 4384865"/>
                <a:gd name="connsiteX123" fmla="*/ 3567338 w 4215960"/>
                <a:gd name="connsiteY123" fmla="*/ 4114491 h 4384865"/>
                <a:gd name="connsiteX124" fmla="*/ 3494312 w 4215960"/>
                <a:gd name="connsiteY124" fmla="*/ 4071628 h 4384865"/>
                <a:gd name="connsiteX125" fmla="*/ 3516537 w 4215960"/>
                <a:gd name="connsiteY125" fmla="*/ 4046229 h 4384865"/>
                <a:gd name="connsiteX126" fmla="*/ 3537175 w 4215960"/>
                <a:gd name="connsiteY126" fmla="*/ 4024003 h 4384865"/>
                <a:gd name="connsiteX127" fmla="*/ 3591150 w 4215960"/>
                <a:gd name="connsiteY127" fmla="*/ 4055754 h 4384865"/>
                <a:gd name="connsiteX128" fmla="*/ 3597500 w 4215960"/>
                <a:gd name="connsiteY128" fmla="*/ 4011304 h 4384865"/>
                <a:gd name="connsiteX129" fmla="*/ 3541937 w 4215960"/>
                <a:gd name="connsiteY129" fmla="*/ 3987491 h 4384865"/>
                <a:gd name="connsiteX130" fmla="*/ 3540350 w 4215960"/>
                <a:gd name="connsiteY130" fmla="*/ 3977967 h 4384865"/>
                <a:gd name="connsiteX131" fmla="*/ 3527649 w 4215960"/>
                <a:gd name="connsiteY131" fmla="*/ 3939868 h 4384865"/>
                <a:gd name="connsiteX132" fmla="*/ 3533999 w 4215960"/>
                <a:gd name="connsiteY132" fmla="*/ 3892242 h 4384865"/>
                <a:gd name="connsiteX133" fmla="*/ 3545112 w 4215960"/>
                <a:gd name="connsiteY133" fmla="*/ 3836679 h 4384865"/>
                <a:gd name="connsiteX134" fmla="*/ 3507012 w 4215960"/>
                <a:gd name="connsiteY134" fmla="*/ 3806517 h 4384865"/>
                <a:gd name="connsiteX135" fmla="*/ 3540349 w 4215960"/>
                <a:gd name="connsiteY135" fmla="*/ 3796992 h 4384865"/>
                <a:gd name="connsiteX136" fmla="*/ 3518124 w 4215960"/>
                <a:gd name="connsiteY136" fmla="*/ 3760479 h 4384865"/>
                <a:gd name="connsiteX137" fmla="*/ 3556225 w 4215960"/>
                <a:gd name="connsiteY137" fmla="*/ 3755718 h 4384865"/>
                <a:gd name="connsiteX138" fmla="*/ 3562574 w 4215960"/>
                <a:gd name="connsiteY138" fmla="*/ 3722379 h 4384865"/>
                <a:gd name="connsiteX139" fmla="*/ 3624488 w 4215960"/>
                <a:gd name="connsiteY139" fmla="*/ 3731906 h 4384865"/>
                <a:gd name="connsiteX140" fmla="*/ 3657601 w 4215960"/>
                <a:gd name="connsiteY140" fmla="*/ 3747098 h 4384865"/>
                <a:gd name="connsiteX141" fmla="*/ 3623808 w 4215960"/>
                <a:gd name="connsiteY141" fmla="*/ 3788146 h 4384865"/>
                <a:gd name="connsiteX142" fmla="*/ 3662816 w 4215960"/>
                <a:gd name="connsiteY142" fmla="*/ 3895642 h 4384865"/>
                <a:gd name="connsiteX143" fmla="*/ 3715203 w 4215960"/>
                <a:gd name="connsiteY143" fmla="*/ 3926940 h 4384865"/>
                <a:gd name="connsiteX144" fmla="*/ 3767137 w 4215960"/>
                <a:gd name="connsiteY144" fmla="*/ 3884758 h 4384865"/>
                <a:gd name="connsiteX145" fmla="*/ 3852862 w 4215960"/>
                <a:gd name="connsiteY145" fmla="*/ 3836225 h 4384865"/>
                <a:gd name="connsiteX146" fmla="*/ 3835626 w 4215960"/>
                <a:gd name="connsiteY146" fmla="*/ 3747324 h 4384865"/>
                <a:gd name="connsiteX147" fmla="*/ 3912960 w 4215960"/>
                <a:gd name="connsiteY147" fmla="*/ 3614655 h 4384865"/>
                <a:gd name="connsiteX148" fmla="*/ 4205514 w 4215960"/>
                <a:gd name="connsiteY148" fmla="*/ 3281507 h 4384865"/>
                <a:gd name="connsiteX149" fmla="*/ 4124097 w 4215960"/>
                <a:gd name="connsiteY149" fmla="*/ 3272435 h 4384865"/>
                <a:gd name="connsiteX150" fmla="*/ 4128634 w 4215960"/>
                <a:gd name="connsiteY150" fmla="*/ 3180587 h 4384865"/>
                <a:gd name="connsiteX151" fmla="*/ 4079647 w 4215960"/>
                <a:gd name="connsiteY151" fmla="*/ 3155415 h 4384865"/>
                <a:gd name="connsiteX152" fmla="*/ 3995510 w 4215960"/>
                <a:gd name="connsiteY152" fmla="*/ 3186937 h 4384865"/>
                <a:gd name="connsiteX153" fmla="*/ 3958771 w 4215960"/>
                <a:gd name="connsiteY153" fmla="*/ 3150652 h 4384865"/>
                <a:gd name="connsiteX154" fmla="*/ 4003448 w 4215960"/>
                <a:gd name="connsiteY154" fmla="*/ 3127747 h 4384865"/>
                <a:gd name="connsiteX155" fmla="*/ 3874181 w 4215960"/>
                <a:gd name="connsiteY155" fmla="*/ 2914568 h 4384865"/>
                <a:gd name="connsiteX156" fmla="*/ 3889147 w 4215960"/>
                <a:gd name="connsiteY156" fmla="*/ 2884405 h 4384865"/>
                <a:gd name="connsiteX157" fmla="*/ 3865562 w 4215960"/>
                <a:gd name="connsiteY157" fmla="*/ 2768745 h 4384865"/>
                <a:gd name="connsiteX158" fmla="*/ 3706813 w 4215960"/>
                <a:gd name="connsiteY158" fmla="*/ 2757859 h 4384865"/>
                <a:gd name="connsiteX159" fmla="*/ 3673475 w 4215960"/>
                <a:gd name="connsiteY159" fmla="*/ 2806617 h 4384865"/>
                <a:gd name="connsiteX160" fmla="*/ 3584575 w 4215960"/>
                <a:gd name="connsiteY160" fmla="*/ 2821133 h 4384865"/>
                <a:gd name="connsiteX161" fmla="*/ 3590925 w 4215960"/>
                <a:gd name="connsiteY161" fmla="*/ 2799134 h 4384865"/>
                <a:gd name="connsiteX162" fmla="*/ 3537403 w 4215960"/>
                <a:gd name="connsiteY162" fmla="*/ 2783033 h 4384865"/>
                <a:gd name="connsiteX163" fmla="*/ 3512684 w 4215960"/>
                <a:gd name="connsiteY163" fmla="*/ 2617932 h 4384865"/>
                <a:gd name="connsiteX164" fmla="*/ 3232377 w 4215960"/>
                <a:gd name="connsiteY164" fmla="*/ 2551257 h 4384865"/>
                <a:gd name="connsiteX165" fmla="*/ 3096078 w 4215960"/>
                <a:gd name="connsiteY165" fmla="*/ 2594573 h 4384865"/>
                <a:gd name="connsiteX166" fmla="*/ 2964089 w 4215960"/>
                <a:gd name="connsiteY166" fmla="*/ 2587089 h 4384865"/>
                <a:gd name="connsiteX167" fmla="*/ 2831646 w 4215960"/>
                <a:gd name="connsiteY167" fmla="*/ 2476191 h 4384865"/>
                <a:gd name="connsiteX168" fmla="*/ 2618468 w 4215960"/>
                <a:gd name="connsiteY168" fmla="*/ 2172978 h 4384865"/>
                <a:gd name="connsiteX169" fmla="*/ 2220006 w 4215960"/>
                <a:gd name="connsiteY169" fmla="*/ 2033505 h 4384865"/>
                <a:gd name="connsiteX170" fmla="*/ 1983468 w 4215960"/>
                <a:gd name="connsiteY170" fmla="*/ 1720541 h 4384865"/>
                <a:gd name="connsiteX171" fmla="*/ 2017259 w 4215960"/>
                <a:gd name="connsiteY171" fmla="*/ 1695595 h 4384865"/>
                <a:gd name="connsiteX172" fmla="*/ 2076903 w 4215960"/>
                <a:gd name="connsiteY172" fmla="*/ 1778598 h 4384865"/>
                <a:gd name="connsiteX173" fmla="*/ 2097087 w 4215960"/>
                <a:gd name="connsiteY173" fmla="*/ 1761135 h 4384865"/>
                <a:gd name="connsiteX174" fmla="*/ 2140177 w 4215960"/>
                <a:gd name="connsiteY174" fmla="*/ 1791979 h 4384865"/>
                <a:gd name="connsiteX175" fmla="*/ 2228850 w 4215960"/>
                <a:gd name="connsiteY175" fmla="*/ 1738230 h 4384865"/>
                <a:gd name="connsiteX176" fmla="*/ 2244952 w 4215960"/>
                <a:gd name="connsiteY176" fmla="*/ 1717820 h 4384865"/>
                <a:gd name="connsiteX177" fmla="*/ 2303235 w 4215960"/>
                <a:gd name="connsiteY177" fmla="*/ 1718046 h 4384865"/>
                <a:gd name="connsiteX178" fmla="*/ 2319338 w 4215960"/>
                <a:gd name="connsiteY178" fmla="*/ 1684936 h 4384865"/>
                <a:gd name="connsiteX179" fmla="*/ 2300514 w 4215960"/>
                <a:gd name="connsiteY179" fmla="*/ 1659309 h 4384865"/>
                <a:gd name="connsiteX180" fmla="*/ 2233386 w 4215960"/>
                <a:gd name="connsiteY180" fmla="*/ 1679266 h 4384865"/>
                <a:gd name="connsiteX181" fmla="*/ 2211614 w 4215960"/>
                <a:gd name="connsiteY181" fmla="*/ 1625745 h 4384865"/>
                <a:gd name="connsiteX182" fmla="*/ 2232932 w 4215960"/>
                <a:gd name="connsiteY182" fmla="*/ 1596035 h 4384865"/>
                <a:gd name="connsiteX183" fmla="*/ 2176462 w 4215960"/>
                <a:gd name="connsiteY183" fmla="*/ 1492621 h 4384865"/>
                <a:gd name="connsiteX184" fmla="*/ 2127931 w 4215960"/>
                <a:gd name="connsiteY184" fmla="*/ 1531402 h 4384865"/>
                <a:gd name="connsiteX185" fmla="*/ 2038576 w 4215960"/>
                <a:gd name="connsiteY185" fmla="*/ 1476746 h 4384865"/>
                <a:gd name="connsiteX186" fmla="*/ 2090510 w 4215960"/>
                <a:gd name="connsiteY186" fmla="*/ 1384217 h 4384865"/>
                <a:gd name="connsiteX187" fmla="*/ 2047648 w 4215960"/>
                <a:gd name="connsiteY187" fmla="*/ 1263114 h 4384865"/>
                <a:gd name="connsiteX188" fmla="*/ 2062389 w 4215960"/>
                <a:gd name="connsiteY188" fmla="*/ 1139062 h 4384865"/>
                <a:gd name="connsiteX189" fmla="*/ 2157639 w 4215960"/>
                <a:gd name="connsiteY189" fmla="*/ 1065357 h 4384865"/>
                <a:gd name="connsiteX190" fmla="*/ 2262868 w 4215960"/>
                <a:gd name="connsiteY190" fmla="*/ 1042905 h 4384865"/>
                <a:gd name="connsiteX191" fmla="*/ 2199821 w 4215960"/>
                <a:gd name="connsiteY191" fmla="*/ 953098 h 4384865"/>
                <a:gd name="connsiteX192" fmla="*/ 2182585 w 4215960"/>
                <a:gd name="connsiteY192" fmla="*/ 997775 h 4384865"/>
                <a:gd name="connsiteX193" fmla="*/ 2139270 w 4215960"/>
                <a:gd name="connsiteY193" fmla="*/ 950604 h 4384865"/>
                <a:gd name="connsiteX194" fmla="*/ 2160588 w 4215960"/>
                <a:gd name="connsiteY194" fmla="*/ 865332 h 4384865"/>
                <a:gd name="connsiteX195" fmla="*/ 2233612 w 4215960"/>
                <a:gd name="connsiteY195" fmla="*/ 768041 h 4384865"/>
                <a:gd name="connsiteX196" fmla="*/ 2216603 w 4215960"/>
                <a:gd name="connsiteY196" fmla="*/ 661452 h 4384865"/>
                <a:gd name="connsiteX197" fmla="*/ 2045381 w 4215960"/>
                <a:gd name="connsiteY197" fmla="*/ 671203 h 4384865"/>
                <a:gd name="connsiteX198" fmla="*/ 2026103 w 4215960"/>
                <a:gd name="connsiteY198" fmla="*/ 713840 h 4384865"/>
                <a:gd name="connsiteX199" fmla="*/ 1993900 w 4215960"/>
                <a:gd name="connsiteY199" fmla="*/ 646257 h 4384865"/>
                <a:gd name="connsiteX200" fmla="*/ 1964190 w 4215960"/>
                <a:gd name="connsiteY200" fmla="*/ 686625 h 4384865"/>
                <a:gd name="connsiteX201" fmla="*/ 1778681 w 4215960"/>
                <a:gd name="connsiteY20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362857 w 4215960"/>
                <a:gd name="connsiteY33" fmla="*/ 808862 h 4384865"/>
                <a:gd name="connsiteX34" fmla="*/ 312057 w 4215960"/>
                <a:gd name="connsiteY34" fmla="*/ 823377 h 4384865"/>
                <a:gd name="connsiteX35" fmla="*/ 239485 w 4215960"/>
                <a:gd name="connsiteY35" fmla="*/ 874177 h 4384865"/>
                <a:gd name="connsiteX36" fmla="*/ 210457 w 4215960"/>
                <a:gd name="connsiteY36" fmla="*/ 881434 h 4384865"/>
                <a:gd name="connsiteX37" fmla="*/ 159657 w 4215960"/>
                <a:gd name="connsiteY37" fmla="*/ 910462 h 4384865"/>
                <a:gd name="connsiteX38" fmla="*/ 130628 w 4215960"/>
                <a:gd name="connsiteY38" fmla="*/ 939491 h 4384865"/>
                <a:gd name="connsiteX39" fmla="*/ 108857 w 4215960"/>
                <a:gd name="connsiteY39" fmla="*/ 961262 h 4384865"/>
                <a:gd name="connsiteX40" fmla="*/ 94343 w 4215960"/>
                <a:gd name="connsiteY40" fmla="*/ 975777 h 4384865"/>
                <a:gd name="connsiteX41" fmla="*/ 43543 w 4215960"/>
                <a:gd name="connsiteY41" fmla="*/ 1055605 h 4384865"/>
                <a:gd name="connsiteX42" fmla="*/ 14514 w 4215960"/>
                <a:gd name="connsiteY42" fmla="*/ 1135434 h 4384865"/>
                <a:gd name="connsiteX43" fmla="*/ 0 w 4215960"/>
                <a:gd name="connsiteY43" fmla="*/ 1193491 h 4384865"/>
                <a:gd name="connsiteX44" fmla="*/ 7257 w 4215960"/>
                <a:gd name="connsiteY44" fmla="*/ 2165948 h 4384865"/>
                <a:gd name="connsiteX45" fmla="*/ 29028 w 4215960"/>
                <a:gd name="connsiteY45" fmla="*/ 2267548 h 4384865"/>
                <a:gd name="connsiteX46" fmla="*/ 43543 w 4215960"/>
                <a:gd name="connsiteY46" fmla="*/ 2303834 h 4384865"/>
                <a:gd name="connsiteX47" fmla="*/ 58057 w 4215960"/>
                <a:gd name="connsiteY47" fmla="*/ 2369148 h 4384865"/>
                <a:gd name="connsiteX48" fmla="*/ 79828 w 4215960"/>
                <a:gd name="connsiteY48" fmla="*/ 2419948 h 4384865"/>
                <a:gd name="connsiteX49" fmla="*/ 116114 w 4215960"/>
                <a:gd name="connsiteY49" fmla="*/ 2536062 h 4384865"/>
                <a:gd name="connsiteX50" fmla="*/ 137885 w 4215960"/>
                <a:gd name="connsiteY50" fmla="*/ 2601377 h 4384865"/>
                <a:gd name="connsiteX51" fmla="*/ 145143 w 4215960"/>
                <a:gd name="connsiteY51" fmla="*/ 2623148 h 4384865"/>
                <a:gd name="connsiteX52" fmla="*/ 166914 w 4215960"/>
                <a:gd name="connsiteY52" fmla="*/ 2666691 h 4384865"/>
                <a:gd name="connsiteX53" fmla="*/ 188685 w 4215960"/>
                <a:gd name="connsiteY53" fmla="*/ 2717491 h 4384865"/>
                <a:gd name="connsiteX54" fmla="*/ 195943 w 4215960"/>
                <a:gd name="connsiteY54" fmla="*/ 2746520 h 4384865"/>
                <a:gd name="connsiteX55" fmla="*/ 232228 w 4215960"/>
                <a:gd name="connsiteY55" fmla="*/ 2797320 h 4384865"/>
                <a:gd name="connsiteX56" fmla="*/ 254000 w 4215960"/>
                <a:gd name="connsiteY56" fmla="*/ 2855377 h 4384865"/>
                <a:gd name="connsiteX57" fmla="*/ 275771 w 4215960"/>
                <a:gd name="connsiteY57" fmla="*/ 2877148 h 4384865"/>
                <a:gd name="connsiteX58" fmla="*/ 312057 w 4215960"/>
                <a:gd name="connsiteY58" fmla="*/ 2949720 h 4384865"/>
                <a:gd name="connsiteX59" fmla="*/ 348343 w 4215960"/>
                <a:gd name="connsiteY59" fmla="*/ 3000520 h 4384865"/>
                <a:gd name="connsiteX60" fmla="*/ 355600 w 4215960"/>
                <a:gd name="connsiteY60" fmla="*/ 3022291 h 4384865"/>
                <a:gd name="connsiteX61" fmla="*/ 406400 w 4215960"/>
                <a:gd name="connsiteY61" fmla="*/ 3087605 h 4384865"/>
                <a:gd name="connsiteX62" fmla="*/ 435428 w 4215960"/>
                <a:gd name="connsiteY62" fmla="*/ 3152920 h 4384865"/>
                <a:gd name="connsiteX63" fmla="*/ 457200 w 4215960"/>
                <a:gd name="connsiteY63" fmla="*/ 3181948 h 4384865"/>
                <a:gd name="connsiteX64" fmla="*/ 471714 w 4215960"/>
                <a:gd name="connsiteY64" fmla="*/ 3240005 h 4384865"/>
                <a:gd name="connsiteX65" fmla="*/ 478971 w 4215960"/>
                <a:gd name="connsiteY65" fmla="*/ 3261777 h 4384865"/>
                <a:gd name="connsiteX66" fmla="*/ 486228 w 4215960"/>
                <a:gd name="connsiteY66" fmla="*/ 3290805 h 4384865"/>
                <a:gd name="connsiteX67" fmla="*/ 493485 w 4215960"/>
                <a:gd name="connsiteY67" fmla="*/ 3356120 h 4384865"/>
                <a:gd name="connsiteX68" fmla="*/ 515257 w 4215960"/>
                <a:gd name="connsiteY68" fmla="*/ 3414177 h 4384865"/>
                <a:gd name="connsiteX69" fmla="*/ 544285 w 4215960"/>
                <a:gd name="connsiteY69" fmla="*/ 3457720 h 4384865"/>
                <a:gd name="connsiteX70" fmla="*/ 573314 w 4215960"/>
                <a:gd name="connsiteY70" fmla="*/ 3508520 h 4384865"/>
                <a:gd name="connsiteX71" fmla="*/ 602343 w 4215960"/>
                <a:gd name="connsiteY71" fmla="*/ 3530291 h 4384865"/>
                <a:gd name="connsiteX72" fmla="*/ 645885 w 4215960"/>
                <a:gd name="connsiteY72" fmla="*/ 3573834 h 4384865"/>
                <a:gd name="connsiteX73" fmla="*/ 674914 w 4215960"/>
                <a:gd name="connsiteY73" fmla="*/ 3595605 h 4384865"/>
                <a:gd name="connsiteX74" fmla="*/ 711200 w 4215960"/>
                <a:gd name="connsiteY74" fmla="*/ 3639148 h 4384865"/>
                <a:gd name="connsiteX75" fmla="*/ 740228 w 4215960"/>
                <a:gd name="connsiteY75" fmla="*/ 3660920 h 4384865"/>
                <a:gd name="connsiteX76" fmla="*/ 812800 w 4215960"/>
                <a:gd name="connsiteY76" fmla="*/ 3726234 h 4384865"/>
                <a:gd name="connsiteX77" fmla="*/ 849085 w 4215960"/>
                <a:gd name="connsiteY77" fmla="*/ 3769777 h 4384865"/>
                <a:gd name="connsiteX78" fmla="*/ 870857 w 4215960"/>
                <a:gd name="connsiteY78" fmla="*/ 3784291 h 4384865"/>
                <a:gd name="connsiteX79" fmla="*/ 907143 w 4215960"/>
                <a:gd name="connsiteY79" fmla="*/ 3827834 h 4384865"/>
                <a:gd name="connsiteX80" fmla="*/ 936171 w 4215960"/>
                <a:gd name="connsiteY80" fmla="*/ 3849605 h 4384865"/>
                <a:gd name="connsiteX81" fmla="*/ 1030514 w 4215960"/>
                <a:gd name="connsiteY81" fmla="*/ 3893148 h 4384865"/>
                <a:gd name="connsiteX82" fmla="*/ 1480457 w 4215960"/>
                <a:gd name="connsiteY82" fmla="*/ 3878634 h 4384865"/>
                <a:gd name="connsiteX83" fmla="*/ 1531257 w 4215960"/>
                <a:gd name="connsiteY83" fmla="*/ 3864120 h 4384865"/>
                <a:gd name="connsiteX84" fmla="*/ 1618343 w 4215960"/>
                <a:gd name="connsiteY84" fmla="*/ 3856862 h 4384865"/>
                <a:gd name="connsiteX85" fmla="*/ 1698171 w 4215960"/>
                <a:gd name="connsiteY85" fmla="*/ 3842348 h 4384865"/>
                <a:gd name="connsiteX86" fmla="*/ 1756228 w 4215960"/>
                <a:gd name="connsiteY86" fmla="*/ 3835091 h 4384865"/>
                <a:gd name="connsiteX87" fmla="*/ 1785257 w 4215960"/>
                <a:gd name="connsiteY87" fmla="*/ 3820577 h 4384865"/>
                <a:gd name="connsiteX88" fmla="*/ 1850571 w 4215960"/>
                <a:gd name="connsiteY88" fmla="*/ 3798805 h 4384865"/>
                <a:gd name="connsiteX89" fmla="*/ 1886857 w 4215960"/>
                <a:gd name="connsiteY89" fmla="*/ 3784291 h 4384865"/>
                <a:gd name="connsiteX90" fmla="*/ 1988457 w 4215960"/>
                <a:gd name="connsiteY90" fmla="*/ 3769777 h 4384865"/>
                <a:gd name="connsiteX91" fmla="*/ 2017485 w 4215960"/>
                <a:gd name="connsiteY91" fmla="*/ 3762520 h 4384865"/>
                <a:gd name="connsiteX92" fmla="*/ 2637971 w 4215960"/>
                <a:gd name="connsiteY92" fmla="*/ 4109274 h 4384865"/>
                <a:gd name="connsiteX93" fmla="*/ 2724375 w 4215960"/>
                <a:gd name="connsiteY93" fmla="*/ 4295464 h 4384865"/>
                <a:gd name="connsiteX94" fmla="*/ 2784700 w 4215960"/>
                <a:gd name="connsiteY94" fmla="*/ 4354202 h 4384865"/>
                <a:gd name="connsiteX95" fmla="*/ 2795812 w 4215960"/>
                <a:gd name="connsiteY95" fmla="*/ 4324039 h 4384865"/>
                <a:gd name="connsiteX96" fmla="*/ 2841850 w 4215960"/>
                <a:gd name="connsiteY96" fmla="*/ 4297051 h 4384865"/>
                <a:gd name="connsiteX97" fmla="*/ 2892650 w 4215960"/>
                <a:gd name="connsiteY97" fmla="*/ 4370077 h 4384865"/>
                <a:gd name="connsiteX98" fmla="*/ 2941863 w 4215960"/>
                <a:gd name="connsiteY98" fmla="*/ 4373252 h 4384865"/>
                <a:gd name="connsiteX99" fmla="*/ 2897412 w 4215960"/>
                <a:gd name="connsiteY99" fmla="*/ 4279590 h 4384865"/>
                <a:gd name="connsiteX100" fmla="*/ 2854550 w 4215960"/>
                <a:gd name="connsiteY100" fmla="*/ 4211327 h 4384865"/>
                <a:gd name="connsiteX101" fmla="*/ 2897413 w 4215960"/>
                <a:gd name="connsiteY101" fmla="*/ 4195451 h 4384865"/>
                <a:gd name="connsiteX102" fmla="*/ 2878362 w 4215960"/>
                <a:gd name="connsiteY102" fmla="*/ 4154177 h 4384865"/>
                <a:gd name="connsiteX103" fmla="*/ 2930750 w 4215960"/>
                <a:gd name="connsiteY103" fmla="*/ 4163702 h 4384865"/>
                <a:gd name="connsiteX104" fmla="*/ 2910113 w 4215960"/>
                <a:gd name="connsiteY104" fmla="*/ 4130364 h 4384865"/>
                <a:gd name="connsiteX105" fmla="*/ 2931432 w 4215960"/>
                <a:gd name="connsiteY105" fmla="*/ 4113810 h 4384865"/>
                <a:gd name="connsiteX106" fmla="*/ 3052535 w 4215960"/>
                <a:gd name="connsiteY106" fmla="*/ 4199083 h 4384865"/>
                <a:gd name="connsiteX107" fmla="*/ 3087912 w 4215960"/>
                <a:gd name="connsiteY107" fmla="*/ 4185926 h 4384865"/>
                <a:gd name="connsiteX108" fmla="*/ 3140299 w 4215960"/>
                <a:gd name="connsiteY108" fmla="*/ 4251015 h 4384865"/>
                <a:gd name="connsiteX109" fmla="*/ 3160937 w 4215960"/>
                <a:gd name="connsiteY109" fmla="*/ 4309752 h 4384865"/>
                <a:gd name="connsiteX110" fmla="*/ 3268887 w 4215960"/>
                <a:gd name="connsiteY110" fmla="*/ 4328801 h 4384865"/>
                <a:gd name="connsiteX111" fmla="*/ 3208563 w 4215960"/>
                <a:gd name="connsiteY111" fmla="*/ 4262126 h 4384865"/>
                <a:gd name="connsiteX112" fmla="*/ 3205387 w 4215960"/>
                <a:gd name="connsiteY112" fmla="*/ 4193864 h 4384865"/>
                <a:gd name="connsiteX113" fmla="*/ 3259362 w 4215960"/>
                <a:gd name="connsiteY113" fmla="*/ 4249427 h 4384865"/>
                <a:gd name="connsiteX114" fmla="*/ 3308575 w 4215960"/>
                <a:gd name="connsiteY114" fmla="*/ 4254189 h 4384865"/>
                <a:gd name="connsiteX115" fmla="*/ 3302225 w 4215960"/>
                <a:gd name="connsiteY115" fmla="*/ 4204977 h 4384865"/>
                <a:gd name="connsiteX116" fmla="*/ 3362550 w 4215960"/>
                <a:gd name="connsiteY116" fmla="*/ 4209739 h 4384865"/>
                <a:gd name="connsiteX117" fmla="*/ 3424462 w 4215960"/>
                <a:gd name="connsiteY117" fmla="*/ 4252601 h 4384865"/>
                <a:gd name="connsiteX118" fmla="*/ 3456212 w 4215960"/>
                <a:gd name="connsiteY118" fmla="*/ 4239902 h 4384865"/>
                <a:gd name="connsiteX119" fmla="*/ 3449863 w 4215960"/>
                <a:gd name="connsiteY119" fmla="*/ 4204977 h 4384865"/>
                <a:gd name="connsiteX120" fmla="*/ 3491138 w 4215960"/>
                <a:gd name="connsiteY120" fmla="*/ 4181165 h 4384865"/>
                <a:gd name="connsiteX121" fmla="*/ 3575275 w 4215960"/>
                <a:gd name="connsiteY121" fmla="*/ 4238315 h 4384865"/>
                <a:gd name="connsiteX122" fmla="*/ 3592738 w 4215960"/>
                <a:gd name="connsiteY122" fmla="*/ 4136717 h 4384865"/>
                <a:gd name="connsiteX123" fmla="*/ 3567338 w 4215960"/>
                <a:gd name="connsiteY123" fmla="*/ 4114491 h 4384865"/>
                <a:gd name="connsiteX124" fmla="*/ 3494312 w 4215960"/>
                <a:gd name="connsiteY124" fmla="*/ 4071628 h 4384865"/>
                <a:gd name="connsiteX125" fmla="*/ 3516537 w 4215960"/>
                <a:gd name="connsiteY125" fmla="*/ 4046229 h 4384865"/>
                <a:gd name="connsiteX126" fmla="*/ 3537175 w 4215960"/>
                <a:gd name="connsiteY126" fmla="*/ 4024003 h 4384865"/>
                <a:gd name="connsiteX127" fmla="*/ 3591150 w 4215960"/>
                <a:gd name="connsiteY127" fmla="*/ 4055754 h 4384865"/>
                <a:gd name="connsiteX128" fmla="*/ 3597500 w 4215960"/>
                <a:gd name="connsiteY128" fmla="*/ 4011304 h 4384865"/>
                <a:gd name="connsiteX129" fmla="*/ 3541937 w 4215960"/>
                <a:gd name="connsiteY129" fmla="*/ 3987491 h 4384865"/>
                <a:gd name="connsiteX130" fmla="*/ 3540350 w 4215960"/>
                <a:gd name="connsiteY130" fmla="*/ 3977967 h 4384865"/>
                <a:gd name="connsiteX131" fmla="*/ 3527649 w 4215960"/>
                <a:gd name="connsiteY131" fmla="*/ 3939868 h 4384865"/>
                <a:gd name="connsiteX132" fmla="*/ 3533999 w 4215960"/>
                <a:gd name="connsiteY132" fmla="*/ 3892242 h 4384865"/>
                <a:gd name="connsiteX133" fmla="*/ 3545112 w 4215960"/>
                <a:gd name="connsiteY133" fmla="*/ 3836679 h 4384865"/>
                <a:gd name="connsiteX134" fmla="*/ 3507012 w 4215960"/>
                <a:gd name="connsiteY134" fmla="*/ 3806517 h 4384865"/>
                <a:gd name="connsiteX135" fmla="*/ 3540349 w 4215960"/>
                <a:gd name="connsiteY135" fmla="*/ 3796992 h 4384865"/>
                <a:gd name="connsiteX136" fmla="*/ 3518124 w 4215960"/>
                <a:gd name="connsiteY136" fmla="*/ 3760479 h 4384865"/>
                <a:gd name="connsiteX137" fmla="*/ 3556225 w 4215960"/>
                <a:gd name="connsiteY137" fmla="*/ 3755718 h 4384865"/>
                <a:gd name="connsiteX138" fmla="*/ 3562574 w 4215960"/>
                <a:gd name="connsiteY138" fmla="*/ 3722379 h 4384865"/>
                <a:gd name="connsiteX139" fmla="*/ 3624488 w 4215960"/>
                <a:gd name="connsiteY139" fmla="*/ 3731906 h 4384865"/>
                <a:gd name="connsiteX140" fmla="*/ 3657601 w 4215960"/>
                <a:gd name="connsiteY140" fmla="*/ 3747098 h 4384865"/>
                <a:gd name="connsiteX141" fmla="*/ 3623808 w 4215960"/>
                <a:gd name="connsiteY141" fmla="*/ 3788146 h 4384865"/>
                <a:gd name="connsiteX142" fmla="*/ 3662816 w 4215960"/>
                <a:gd name="connsiteY142" fmla="*/ 3895642 h 4384865"/>
                <a:gd name="connsiteX143" fmla="*/ 3715203 w 4215960"/>
                <a:gd name="connsiteY143" fmla="*/ 3926940 h 4384865"/>
                <a:gd name="connsiteX144" fmla="*/ 3767137 w 4215960"/>
                <a:gd name="connsiteY144" fmla="*/ 3884758 h 4384865"/>
                <a:gd name="connsiteX145" fmla="*/ 3852862 w 4215960"/>
                <a:gd name="connsiteY145" fmla="*/ 3836225 h 4384865"/>
                <a:gd name="connsiteX146" fmla="*/ 3835626 w 4215960"/>
                <a:gd name="connsiteY146" fmla="*/ 3747324 h 4384865"/>
                <a:gd name="connsiteX147" fmla="*/ 3912960 w 4215960"/>
                <a:gd name="connsiteY147" fmla="*/ 3614655 h 4384865"/>
                <a:gd name="connsiteX148" fmla="*/ 4205514 w 4215960"/>
                <a:gd name="connsiteY148" fmla="*/ 3281507 h 4384865"/>
                <a:gd name="connsiteX149" fmla="*/ 4124097 w 4215960"/>
                <a:gd name="connsiteY149" fmla="*/ 3272435 h 4384865"/>
                <a:gd name="connsiteX150" fmla="*/ 4128634 w 4215960"/>
                <a:gd name="connsiteY150" fmla="*/ 3180587 h 4384865"/>
                <a:gd name="connsiteX151" fmla="*/ 4079647 w 4215960"/>
                <a:gd name="connsiteY151" fmla="*/ 3155415 h 4384865"/>
                <a:gd name="connsiteX152" fmla="*/ 3995510 w 4215960"/>
                <a:gd name="connsiteY152" fmla="*/ 3186937 h 4384865"/>
                <a:gd name="connsiteX153" fmla="*/ 3958771 w 4215960"/>
                <a:gd name="connsiteY153" fmla="*/ 3150652 h 4384865"/>
                <a:gd name="connsiteX154" fmla="*/ 4003448 w 4215960"/>
                <a:gd name="connsiteY154" fmla="*/ 3127747 h 4384865"/>
                <a:gd name="connsiteX155" fmla="*/ 3874181 w 4215960"/>
                <a:gd name="connsiteY155" fmla="*/ 2914568 h 4384865"/>
                <a:gd name="connsiteX156" fmla="*/ 3889147 w 4215960"/>
                <a:gd name="connsiteY156" fmla="*/ 2884405 h 4384865"/>
                <a:gd name="connsiteX157" fmla="*/ 3865562 w 4215960"/>
                <a:gd name="connsiteY157" fmla="*/ 2768745 h 4384865"/>
                <a:gd name="connsiteX158" fmla="*/ 3706813 w 4215960"/>
                <a:gd name="connsiteY158" fmla="*/ 2757859 h 4384865"/>
                <a:gd name="connsiteX159" fmla="*/ 3673475 w 4215960"/>
                <a:gd name="connsiteY159" fmla="*/ 2806617 h 4384865"/>
                <a:gd name="connsiteX160" fmla="*/ 3584575 w 4215960"/>
                <a:gd name="connsiteY160" fmla="*/ 2821133 h 4384865"/>
                <a:gd name="connsiteX161" fmla="*/ 3590925 w 4215960"/>
                <a:gd name="connsiteY161" fmla="*/ 2799134 h 4384865"/>
                <a:gd name="connsiteX162" fmla="*/ 3537403 w 4215960"/>
                <a:gd name="connsiteY162" fmla="*/ 2783033 h 4384865"/>
                <a:gd name="connsiteX163" fmla="*/ 3512684 w 4215960"/>
                <a:gd name="connsiteY163" fmla="*/ 2617932 h 4384865"/>
                <a:gd name="connsiteX164" fmla="*/ 3232377 w 4215960"/>
                <a:gd name="connsiteY164" fmla="*/ 2551257 h 4384865"/>
                <a:gd name="connsiteX165" fmla="*/ 3096078 w 4215960"/>
                <a:gd name="connsiteY165" fmla="*/ 2594573 h 4384865"/>
                <a:gd name="connsiteX166" fmla="*/ 2964089 w 4215960"/>
                <a:gd name="connsiteY166" fmla="*/ 2587089 h 4384865"/>
                <a:gd name="connsiteX167" fmla="*/ 2831646 w 4215960"/>
                <a:gd name="connsiteY167" fmla="*/ 2476191 h 4384865"/>
                <a:gd name="connsiteX168" fmla="*/ 2618468 w 4215960"/>
                <a:gd name="connsiteY168" fmla="*/ 2172978 h 4384865"/>
                <a:gd name="connsiteX169" fmla="*/ 2220006 w 4215960"/>
                <a:gd name="connsiteY169" fmla="*/ 2033505 h 4384865"/>
                <a:gd name="connsiteX170" fmla="*/ 1983468 w 4215960"/>
                <a:gd name="connsiteY170" fmla="*/ 1720541 h 4384865"/>
                <a:gd name="connsiteX171" fmla="*/ 2017259 w 4215960"/>
                <a:gd name="connsiteY171" fmla="*/ 1695595 h 4384865"/>
                <a:gd name="connsiteX172" fmla="*/ 2076903 w 4215960"/>
                <a:gd name="connsiteY172" fmla="*/ 1778598 h 4384865"/>
                <a:gd name="connsiteX173" fmla="*/ 2097087 w 4215960"/>
                <a:gd name="connsiteY173" fmla="*/ 1761135 h 4384865"/>
                <a:gd name="connsiteX174" fmla="*/ 2140177 w 4215960"/>
                <a:gd name="connsiteY174" fmla="*/ 1791979 h 4384865"/>
                <a:gd name="connsiteX175" fmla="*/ 2228850 w 4215960"/>
                <a:gd name="connsiteY175" fmla="*/ 1738230 h 4384865"/>
                <a:gd name="connsiteX176" fmla="*/ 2244952 w 4215960"/>
                <a:gd name="connsiteY176" fmla="*/ 1717820 h 4384865"/>
                <a:gd name="connsiteX177" fmla="*/ 2303235 w 4215960"/>
                <a:gd name="connsiteY177" fmla="*/ 1718046 h 4384865"/>
                <a:gd name="connsiteX178" fmla="*/ 2319338 w 4215960"/>
                <a:gd name="connsiteY178" fmla="*/ 1684936 h 4384865"/>
                <a:gd name="connsiteX179" fmla="*/ 2300514 w 4215960"/>
                <a:gd name="connsiteY179" fmla="*/ 1659309 h 4384865"/>
                <a:gd name="connsiteX180" fmla="*/ 2233386 w 4215960"/>
                <a:gd name="connsiteY180" fmla="*/ 1679266 h 4384865"/>
                <a:gd name="connsiteX181" fmla="*/ 2211614 w 4215960"/>
                <a:gd name="connsiteY181" fmla="*/ 1625745 h 4384865"/>
                <a:gd name="connsiteX182" fmla="*/ 2232932 w 4215960"/>
                <a:gd name="connsiteY182" fmla="*/ 1596035 h 4384865"/>
                <a:gd name="connsiteX183" fmla="*/ 2176462 w 4215960"/>
                <a:gd name="connsiteY183" fmla="*/ 1492621 h 4384865"/>
                <a:gd name="connsiteX184" fmla="*/ 2127931 w 4215960"/>
                <a:gd name="connsiteY184" fmla="*/ 1531402 h 4384865"/>
                <a:gd name="connsiteX185" fmla="*/ 2038576 w 4215960"/>
                <a:gd name="connsiteY185" fmla="*/ 1476746 h 4384865"/>
                <a:gd name="connsiteX186" fmla="*/ 2090510 w 4215960"/>
                <a:gd name="connsiteY186" fmla="*/ 1384217 h 4384865"/>
                <a:gd name="connsiteX187" fmla="*/ 2047648 w 4215960"/>
                <a:gd name="connsiteY187" fmla="*/ 1263114 h 4384865"/>
                <a:gd name="connsiteX188" fmla="*/ 2062389 w 4215960"/>
                <a:gd name="connsiteY188" fmla="*/ 1139062 h 4384865"/>
                <a:gd name="connsiteX189" fmla="*/ 2157639 w 4215960"/>
                <a:gd name="connsiteY189" fmla="*/ 1065357 h 4384865"/>
                <a:gd name="connsiteX190" fmla="*/ 2262868 w 4215960"/>
                <a:gd name="connsiteY190" fmla="*/ 1042905 h 4384865"/>
                <a:gd name="connsiteX191" fmla="*/ 2199821 w 4215960"/>
                <a:gd name="connsiteY191" fmla="*/ 953098 h 4384865"/>
                <a:gd name="connsiteX192" fmla="*/ 2182585 w 4215960"/>
                <a:gd name="connsiteY192" fmla="*/ 997775 h 4384865"/>
                <a:gd name="connsiteX193" fmla="*/ 2139270 w 4215960"/>
                <a:gd name="connsiteY193" fmla="*/ 950604 h 4384865"/>
                <a:gd name="connsiteX194" fmla="*/ 2160588 w 4215960"/>
                <a:gd name="connsiteY194" fmla="*/ 865332 h 4384865"/>
                <a:gd name="connsiteX195" fmla="*/ 2233612 w 4215960"/>
                <a:gd name="connsiteY195" fmla="*/ 768041 h 4384865"/>
                <a:gd name="connsiteX196" fmla="*/ 2216603 w 4215960"/>
                <a:gd name="connsiteY196" fmla="*/ 661452 h 4384865"/>
                <a:gd name="connsiteX197" fmla="*/ 2045381 w 4215960"/>
                <a:gd name="connsiteY197" fmla="*/ 671203 h 4384865"/>
                <a:gd name="connsiteX198" fmla="*/ 2026103 w 4215960"/>
                <a:gd name="connsiteY198" fmla="*/ 713840 h 4384865"/>
                <a:gd name="connsiteX199" fmla="*/ 1993900 w 4215960"/>
                <a:gd name="connsiteY199" fmla="*/ 646257 h 4384865"/>
                <a:gd name="connsiteX200" fmla="*/ 1964190 w 4215960"/>
                <a:gd name="connsiteY200" fmla="*/ 686625 h 4384865"/>
                <a:gd name="connsiteX201" fmla="*/ 1778681 w 4215960"/>
                <a:gd name="connsiteY20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40000 w 4215960"/>
                <a:gd name="connsiteY33" fmla="*/ 494995 h 4384865"/>
                <a:gd name="connsiteX34" fmla="*/ 362857 w 4215960"/>
                <a:gd name="connsiteY34" fmla="*/ 808862 h 4384865"/>
                <a:gd name="connsiteX35" fmla="*/ 312057 w 4215960"/>
                <a:gd name="connsiteY35" fmla="*/ 823377 h 4384865"/>
                <a:gd name="connsiteX36" fmla="*/ 239485 w 4215960"/>
                <a:gd name="connsiteY36" fmla="*/ 874177 h 4384865"/>
                <a:gd name="connsiteX37" fmla="*/ 210457 w 4215960"/>
                <a:gd name="connsiteY37" fmla="*/ 881434 h 4384865"/>
                <a:gd name="connsiteX38" fmla="*/ 159657 w 4215960"/>
                <a:gd name="connsiteY38" fmla="*/ 910462 h 4384865"/>
                <a:gd name="connsiteX39" fmla="*/ 130628 w 4215960"/>
                <a:gd name="connsiteY39" fmla="*/ 939491 h 4384865"/>
                <a:gd name="connsiteX40" fmla="*/ 108857 w 4215960"/>
                <a:gd name="connsiteY40" fmla="*/ 961262 h 4384865"/>
                <a:gd name="connsiteX41" fmla="*/ 94343 w 4215960"/>
                <a:gd name="connsiteY41" fmla="*/ 975777 h 4384865"/>
                <a:gd name="connsiteX42" fmla="*/ 43543 w 4215960"/>
                <a:gd name="connsiteY42" fmla="*/ 1055605 h 4384865"/>
                <a:gd name="connsiteX43" fmla="*/ 14514 w 4215960"/>
                <a:gd name="connsiteY43" fmla="*/ 1135434 h 4384865"/>
                <a:gd name="connsiteX44" fmla="*/ 0 w 4215960"/>
                <a:gd name="connsiteY44" fmla="*/ 1193491 h 4384865"/>
                <a:gd name="connsiteX45" fmla="*/ 7257 w 4215960"/>
                <a:gd name="connsiteY45" fmla="*/ 2165948 h 4384865"/>
                <a:gd name="connsiteX46" fmla="*/ 29028 w 4215960"/>
                <a:gd name="connsiteY46" fmla="*/ 2267548 h 4384865"/>
                <a:gd name="connsiteX47" fmla="*/ 43543 w 4215960"/>
                <a:gd name="connsiteY47" fmla="*/ 2303834 h 4384865"/>
                <a:gd name="connsiteX48" fmla="*/ 58057 w 4215960"/>
                <a:gd name="connsiteY48" fmla="*/ 2369148 h 4384865"/>
                <a:gd name="connsiteX49" fmla="*/ 79828 w 4215960"/>
                <a:gd name="connsiteY49" fmla="*/ 2419948 h 4384865"/>
                <a:gd name="connsiteX50" fmla="*/ 116114 w 4215960"/>
                <a:gd name="connsiteY50" fmla="*/ 2536062 h 4384865"/>
                <a:gd name="connsiteX51" fmla="*/ 137885 w 4215960"/>
                <a:gd name="connsiteY51" fmla="*/ 2601377 h 4384865"/>
                <a:gd name="connsiteX52" fmla="*/ 145143 w 4215960"/>
                <a:gd name="connsiteY52" fmla="*/ 2623148 h 4384865"/>
                <a:gd name="connsiteX53" fmla="*/ 166914 w 4215960"/>
                <a:gd name="connsiteY53" fmla="*/ 2666691 h 4384865"/>
                <a:gd name="connsiteX54" fmla="*/ 188685 w 4215960"/>
                <a:gd name="connsiteY54" fmla="*/ 2717491 h 4384865"/>
                <a:gd name="connsiteX55" fmla="*/ 195943 w 4215960"/>
                <a:gd name="connsiteY55" fmla="*/ 2746520 h 4384865"/>
                <a:gd name="connsiteX56" fmla="*/ 232228 w 4215960"/>
                <a:gd name="connsiteY56" fmla="*/ 2797320 h 4384865"/>
                <a:gd name="connsiteX57" fmla="*/ 254000 w 4215960"/>
                <a:gd name="connsiteY57" fmla="*/ 2855377 h 4384865"/>
                <a:gd name="connsiteX58" fmla="*/ 275771 w 4215960"/>
                <a:gd name="connsiteY58" fmla="*/ 2877148 h 4384865"/>
                <a:gd name="connsiteX59" fmla="*/ 312057 w 4215960"/>
                <a:gd name="connsiteY59" fmla="*/ 2949720 h 4384865"/>
                <a:gd name="connsiteX60" fmla="*/ 348343 w 4215960"/>
                <a:gd name="connsiteY60" fmla="*/ 3000520 h 4384865"/>
                <a:gd name="connsiteX61" fmla="*/ 355600 w 4215960"/>
                <a:gd name="connsiteY61" fmla="*/ 3022291 h 4384865"/>
                <a:gd name="connsiteX62" fmla="*/ 406400 w 4215960"/>
                <a:gd name="connsiteY62" fmla="*/ 3087605 h 4384865"/>
                <a:gd name="connsiteX63" fmla="*/ 435428 w 4215960"/>
                <a:gd name="connsiteY63" fmla="*/ 3152920 h 4384865"/>
                <a:gd name="connsiteX64" fmla="*/ 457200 w 4215960"/>
                <a:gd name="connsiteY64" fmla="*/ 3181948 h 4384865"/>
                <a:gd name="connsiteX65" fmla="*/ 471714 w 4215960"/>
                <a:gd name="connsiteY65" fmla="*/ 3240005 h 4384865"/>
                <a:gd name="connsiteX66" fmla="*/ 478971 w 4215960"/>
                <a:gd name="connsiteY66" fmla="*/ 3261777 h 4384865"/>
                <a:gd name="connsiteX67" fmla="*/ 486228 w 4215960"/>
                <a:gd name="connsiteY67" fmla="*/ 3290805 h 4384865"/>
                <a:gd name="connsiteX68" fmla="*/ 493485 w 4215960"/>
                <a:gd name="connsiteY68" fmla="*/ 3356120 h 4384865"/>
                <a:gd name="connsiteX69" fmla="*/ 515257 w 4215960"/>
                <a:gd name="connsiteY69" fmla="*/ 3414177 h 4384865"/>
                <a:gd name="connsiteX70" fmla="*/ 544285 w 4215960"/>
                <a:gd name="connsiteY70" fmla="*/ 3457720 h 4384865"/>
                <a:gd name="connsiteX71" fmla="*/ 573314 w 4215960"/>
                <a:gd name="connsiteY71" fmla="*/ 3508520 h 4384865"/>
                <a:gd name="connsiteX72" fmla="*/ 602343 w 4215960"/>
                <a:gd name="connsiteY72" fmla="*/ 3530291 h 4384865"/>
                <a:gd name="connsiteX73" fmla="*/ 645885 w 4215960"/>
                <a:gd name="connsiteY73" fmla="*/ 3573834 h 4384865"/>
                <a:gd name="connsiteX74" fmla="*/ 674914 w 4215960"/>
                <a:gd name="connsiteY74" fmla="*/ 3595605 h 4384865"/>
                <a:gd name="connsiteX75" fmla="*/ 711200 w 4215960"/>
                <a:gd name="connsiteY75" fmla="*/ 3639148 h 4384865"/>
                <a:gd name="connsiteX76" fmla="*/ 740228 w 4215960"/>
                <a:gd name="connsiteY76" fmla="*/ 3660920 h 4384865"/>
                <a:gd name="connsiteX77" fmla="*/ 812800 w 4215960"/>
                <a:gd name="connsiteY77" fmla="*/ 3726234 h 4384865"/>
                <a:gd name="connsiteX78" fmla="*/ 849085 w 4215960"/>
                <a:gd name="connsiteY78" fmla="*/ 3769777 h 4384865"/>
                <a:gd name="connsiteX79" fmla="*/ 870857 w 4215960"/>
                <a:gd name="connsiteY79" fmla="*/ 3784291 h 4384865"/>
                <a:gd name="connsiteX80" fmla="*/ 907143 w 4215960"/>
                <a:gd name="connsiteY80" fmla="*/ 3827834 h 4384865"/>
                <a:gd name="connsiteX81" fmla="*/ 936171 w 4215960"/>
                <a:gd name="connsiteY81" fmla="*/ 3849605 h 4384865"/>
                <a:gd name="connsiteX82" fmla="*/ 1030514 w 4215960"/>
                <a:gd name="connsiteY82" fmla="*/ 3893148 h 4384865"/>
                <a:gd name="connsiteX83" fmla="*/ 1480457 w 4215960"/>
                <a:gd name="connsiteY83" fmla="*/ 3878634 h 4384865"/>
                <a:gd name="connsiteX84" fmla="*/ 1531257 w 4215960"/>
                <a:gd name="connsiteY84" fmla="*/ 3864120 h 4384865"/>
                <a:gd name="connsiteX85" fmla="*/ 1618343 w 4215960"/>
                <a:gd name="connsiteY85" fmla="*/ 3856862 h 4384865"/>
                <a:gd name="connsiteX86" fmla="*/ 1698171 w 4215960"/>
                <a:gd name="connsiteY86" fmla="*/ 3842348 h 4384865"/>
                <a:gd name="connsiteX87" fmla="*/ 1756228 w 4215960"/>
                <a:gd name="connsiteY87" fmla="*/ 3835091 h 4384865"/>
                <a:gd name="connsiteX88" fmla="*/ 1785257 w 4215960"/>
                <a:gd name="connsiteY88" fmla="*/ 3820577 h 4384865"/>
                <a:gd name="connsiteX89" fmla="*/ 1850571 w 4215960"/>
                <a:gd name="connsiteY89" fmla="*/ 3798805 h 4384865"/>
                <a:gd name="connsiteX90" fmla="*/ 1886857 w 4215960"/>
                <a:gd name="connsiteY90" fmla="*/ 3784291 h 4384865"/>
                <a:gd name="connsiteX91" fmla="*/ 1988457 w 4215960"/>
                <a:gd name="connsiteY91" fmla="*/ 3769777 h 4384865"/>
                <a:gd name="connsiteX92" fmla="*/ 2017485 w 4215960"/>
                <a:gd name="connsiteY92" fmla="*/ 3762520 h 4384865"/>
                <a:gd name="connsiteX93" fmla="*/ 2637971 w 4215960"/>
                <a:gd name="connsiteY93" fmla="*/ 4109274 h 4384865"/>
                <a:gd name="connsiteX94" fmla="*/ 2724375 w 4215960"/>
                <a:gd name="connsiteY94" fmla="*/ 4295464 h 4384865"/>
                <a:gd name="connsiteX95" fmla="*/ 2784700 w 4215960"/>
                <a:gd name="connsiteY95" fmla="*/ 4354202 h 4384865"/>
                <a:gd name="connsiteX96" fmla="*/ 2795812 w 4215960"/>
                <a:gd name="connsiteY96" fmla="*/ 4324039 h 4384865"/>
                <a:gd name="connsiteX97" fmla="*/ 2841850 w 4215960"/>
                <a:gd name="connsiteY97" fmla="*/ 4297051 h 4384865"/>
                <a:gd name="connsiteX98" fmla="*/ 2892650 w 4215960"/>
                <a:gd name="connsiteY98" fmla="*/ 4370077 h 4384865"/>
                <a:gd name="connsiteX99" fmla="*/ 2941863 w 4215960"/>
                <a:gd name="connsiteY99" fmla="*/ 4373252 h 4384865"/>
                <a:gd name="connsiteX100" fmla="*/ 2897412 w 4215960"/>
                <a:gd name="connsiteY100" fmla="*/ 4279590 h 4384865"/>
                <a:gd name="connsiteX101" fmla="*/ 2854550 w 4215960"/>
                <a:gd name="connsiteY101" fmla="*/ 4211327 h 4384865"/>
                <a:gd name="connsiteX102" fmla="*/ 2897413 w 4215960"/>
                <a:gd name="connsiteY102" fmla="*/ 4195451 h 4384865"/>
                <a:gd name="connsiteX103" fmla="*/ 2878362 w 4215960"/>
                <a:gd name="connsiteY103" fmla="*/ 4154177 h 4384865"/>
                <a:gd name="connsiteX104" fmla="*/ 2930750 w 4215960"/>
                <a:gd name="connsiteY104" fmla="*/ 4163702 h 4384865"/>
                <a:gd name="connsiteX105" fmla="*/ 2910113 w 4215960"/>
                <a:gd name="connsiteY105" fmla="*/ 4130364 h 4384865"/>
                <a:gd name="connsiteX106" fmla="*/ 2931432 w 4215960"/>
                <a:gd name="connsiteY106" fmla="*/ 4113810 h 4384865"/>
                <a:gd name="connsiteX107" fmla="*/ 3052535 w 4215960"/>
                <a:gd name="connsiteY107" fmla="*/ 4199083 h 4384865"/>
                <a:gd name="connsiteX108" fmla="*/ 3087912 w 4215960"/>
                <a:gd name="connsiteY108" fmla="*/ 4185926 h 4384865"/>
                <a:gd name="connsiteX109" fmla="*/ 3140299 w 4215960"/>
                <a:gd name="connsiteY109" fmla="*/ 4251015 h 4384865"/>
                <a:gd name="connsiteX110" fmla="*/ 3160937 w 4215960"/>
                <a:gd name="connsiteY110" fmla="*/ 4309752 h 4384865"/>
                <a:gd name="connsiteX111" fmla="*/ 3268887 w 4215960"/>
                <a:gd name="connsiteY111" fmla="*/ 4328801 h 4384865"/>
                <a:gd name="connsiteX112" fmla="*/ 3208563 w 4215960"/>
                <a:gd name="connsiteY112" fmla="*/ 4262126 h 4384865"/>
                <a:gd name="connsiteX113" fmla="*/ 3205387 w 4215960"/>
                <a:gd name="connsiteY113" fmla="*/ 4193864 h 4384865"/>
                <a:gd name="connsiteX114" fmla="*/ 3259362 w 4215960"/>
                <a:gd name="connsiteY114" fmla="*/ 4249427 h 4384865"/>
                <a:gd name="connsiteX115" fmla="*/ 3308575 w 4215960"/>
                <a:gd name="connsiteY115" fmla="*/ 4254189 h 4384865"/>
                <a:gd name="connsiteX116" fmla="*/ 3302225 w 4215960"/>
                <a:gd name="connsiteY116" fmla="*/ 4204977 h 4384865"/>
                <a:gd name="connsiteX117" fmla="*/ 3362550 w 4215960"/>
                <a:gd name="connsiteY117" fmla="*/ 4209739 h 4384865"/>
                <a:gd name="connsiteX118" fmla="*/ 3424462 w 4215960"/>
                <a:gd name="connsiteY118" fmla="*/ 4252601 h 4384865"/>
                <a:gd name="connsiteX119" fmla="*/ 3456212 w 4215960"/>
                <a:gd name="connsiteY119" fmla="*/ 4239902 h 4384865"/>
                <a:gd name="connsiteX120" fmla="*/ 3449863 w 4215960"/>
                <a:gd name="connsiteY120" fmla="*/ 4204977 h 4384865"/>
                <a:gd name="connsiteX121" fmla="*/ 3491138 w 4215960"/>
                <a:gd name="connsiteY121" fmla="*/ 4181165 h 4384865"/>
                <a:gd name="connsiteX122" fmla="*/ 3575275 w 4215960"/>
                <a:gd name="connsiteY122" fmla="*/ 4238315 h 4384865"/>
                <a:gd name="connsiteX123" fmla="*/ 3592738 w 4215960"/>
                <a:gd name="connsiteY123" fmla="*/ 4136717 h 4384865"/>
                <a:gd name="connsiteX124" fmla="*/ 3567338 w 4215960"/>
                <a:gd name="connsiteY124" fmla="*/ 4114491 h 4384865"/>
                <a:gd name="connsiteX125" fmla="*/ 3494312 w 4215960"/>
                <a:gd name="connsiteY125" fmla="*/ 4071628 h 4384865"/>
                <a:gd name="connsiteX126" fmla="*/ 3516537 w 4215960"/>
                <a:gd name="connsiteY126" fmla="*/ 4046229 h 4384865"/>
                <a:gd name="connsiteX127" fmla="*/ 3537175 w 4215960"/>
                <a:gd name="connsiteY127" fmla="*/ 4024003 h 4384865"/>
                <a:gd name="connsiteX128" fmla="*/ 3591150 w 4215960"/>
                <a:gd name="connsiteY128" fmla="*/ 4055754 h 4384865"/>
                <a:gd name="connsiteX129" fmla="*/ 3597500 w 4215960"/>
                <a:gd name="connsiteY129" fmla="*/ 4011304 h 4384865"/>
                <a:gd name="connsiteX130" fmla="*/ 3541937 w 4215960"/>
                <a:gd name="connsiteY130" fmla="*/ 3987491 h 4384865"/>
                <a:gd name="connsiteX131" fmla="*/ 3540350 w 4215960"/>
                <a:gd name="connsiteY131" fmla="*/ 3977967 h 4384865"/>
                <a:gd name="connsiteX132" fmla="*/ 3527649 w 4215960"/>
                <a:gd name="connsiteY132" fmla="*/ 3939868 h 4384865"/>
                <a:gd name="connsiteX133" fmla="*/ 3533999 w 4215960"/>
                <a:gd name="connsiteY133" fmla="*/ 3892242 h 4384865"/>
                <a:gd name="connsiteX134" fmla="*/ 3545112 w 4215960"/>
                <a:gd name="connsiteY134" fmla="*/ 3836679 h 4384865"/>
                <a:gd name="connsiteX135" fmla="*/ 3507012 w 4215960"/>
                <a:gd name="connsiteY135" fmla="*/ 3806517 h 4384865"/>
                <a:gd name="connsiteX136" fmla="*/ 3540349 w 4215960"/>
                <a:gd name="connsiteY136" fmla="*/ 3796992 h 4384865"/>
                <a:gd name="connsiteX137" fmla="*/ 3518124 w 4215960"/>
                <a:gd name="connsiteY137" fmla="*/ 3760479 h 4384865"/>
                <a:gd name="connsiteX138" fmla="*/ 3556225 w 4215960"/>
                <a:gd name="connsiteY138" fmla="*/ 3755718 h 4384865"/>
                <a:gd name="connsiteX139" fmla="*/ 3562574 w 4215960"/>
                <a:gd name="connsiteY139" fmla="*/ 3722379 h 4384865"/>
                <a:gd name="connsiteX140" fmla="*/ 3624488 w 4215960"/>
                <a:gd name="connsiteY140" fmla="*/ 3731906 h 4384865"/>
                <a:gd name="connsiteX141" fmla="*/ 3657601 w 4215960"/>
                <a:gd name="connsiteY141" fmla="*/ 3747098 h 4384865"/>
                <a:gd name="connsiteX142" fmla="*/ 3623808 w 4215960"/>
                <a:gd name="connsiteY142" fmla="*/ 3788146 h 4384865"/>
                <a:gd name="connsiteX143" fmla="*/ 3662816 w 4215960"/>
                <a:gd name="connsiteY143" fmla="*/ 3895642 h 4384865"/>
                <a:gd name="connsiteX144" fmla="*/ 3715203 w 4215960"/>
                <a:gd name="connsiteY144" fmla="*/ 3926940 h 4384865"/>
                <a:gd name="connsiteX145" fmla="*/ 3767137 w 4215960"/>
                <a:gd name="connsiteY145" fmla="*/ 3884758 h 4384865"/>
                <a:gd name="connsiteX146" fmla="*/ 3852862 w 4215960"/>
                <a:gd name="connsiteY146" fmla="*/ 3836225 h 4384865"/>
                <a:gd name="connsiteX147" fmla="*/ 3835626 w 4215960"/>
                <a:gd name="connsiteY147" fmla="*/ 3747324 h 4384865"/>
                <a:gd name="connsiteX148" fmla="*/ 3912960 w 4215960"/>
                <a:gd name="connsiteY148" fmla="*/ 3614655 h 4384865"/>
                <a:gd name="connsiteX149" fmla="*/ 4205514 w 4215960"/>
                <a:gd name="connsiteY149" fmla="*/ 3281507 h 4384865"/>
                <a:gd name="connsiteX150" fmla="*/ 4124097 w 4215960"/>
                <a:gd name="connsiteY150" fmla="*/ 3272435 h 4384865"/>
                <a:gd name="connsiteX151" fmla="*/ 4128634 w 4215960"/>
                <a:gd name="connsiteY151" fmla="*/ 3180587 h 4384865"/>
                <a:gd name="connsiteX152" fmla="*/ 4079647 w 4215960"/>
                <a:gd name="connsiteY152" fmla="*/ 3155415 h 4384865"/>
                <a:gd name="connsiteX153" fmla="*/ 3995510 w 4215960"/>
                <a:gd name="connsiteY153" fmla="*/ 3186937 h 4384865"/>
                <a:gd name="connsiteX154" fmla="*/ 3958771 w 4215960"/>
                <a:gd name="connsiteY154" fmla="*/ 3150652 h 4384865"/>
                <a:gd name="connsiteX155" fmla="*/ 4003448 w 4215960"/>
                <a:gd name="connsiteY155" fmla="*/ 3127747 h 4384865"/>
                <a:gd name="connsiteX156" fmla="*/ 3874181 w 4215960"/>
                <a:gd name="connsiteY156" fmla="*/ 2914568 h 4384865"/>
                <a:gd name="connsiteX157" fmla="*/ 3889147 w 4215960"/>
                <a:gd name="connsiteY157" fmla="*/ 2884405 h 4384865"/>
                <a:gd name="connsiteX158" fmla="*/ 3865562 w 4215960"/>
                <a:gd name="connsiteY158" fmla="*/ 2768745 h 4384865"/>
                <a:gd name="connsiteX159" fmla="*/ 3706813 w 4215960"/>
                <a:gd name="connsiteY159" fmla="*/ 2757859 h 4384865"/>
                <a:gd name="connsiteX160" fmla="*/ 3673475 w 4215960"/>
                <a:gd name="connsiteY160" fmla="*/ 2806617 h 4384865"/>
                <a:gd name="connsiteX161" fmla="*/ 3584575 w 4215960"/>
                <a:gd name="connsiteY161" fmla="*/ 2821133 h 4384865"/>
                <a:gd name="connsiteX162" fmla="*/ 3590925 w 4215960"/>
                <a:gd name="connsiteY162" fmla="*/ 2799134 h 4384865"/>
                <a:gd name="connsiteX163" fmla="*/ 3537403 w 4215960"/>
                <a:gd name="connsiteY163" fmla="*/ 2783033 h 4384865"/>
                <a:gd name="connsiteX164" fmla="*/ 3512684 w 4215960"/>
                <a:gd name="connsiteY164" fmla="*/ 2617932 h 4384865"/>
                <a:gd name="connsiteX165" fmla="*/ 3232377 w 4215960"/>
                <a:gd name="connsiteY165" fmla="*/ 2551257 h 4384865"/>
                <a:gd name="connsiteX166" fmla="*/ 3096078 w 4215960"/>
                <a:gd name="connsiteY166" fmla="*/ 2594573 h 4384865"/>
                <a:gd name="connsiteX167" fmla="*/ 2964089 w 4215960"/>
                <a:gd name="connsiteY167" fmla="*/ 2587089 h 4384865"/>
                <a:gd name="connsiteX168" fmla="*/ 2831646 w 4215960"/>
                <a:gd name="connsiteY168" fmla="*/ 2476191 h 4384865"/>
                <a:gd name="connsiteX169" fmla="*/ 2618468 w 4215960"/>
                <a:gd name="connsiteY169" fmla="*/ 2172978 h 4384865"/>
                <a:gd name="connsiteX170" fmla="*/ 2220006 w 4215960"/>
                <a:gd name="connsiteY170" fmla="*/ 2033505 h 4384865"/>
                <a:gd name="connsiteX171" fmla="*/ 1983468 w 4215960"/>
                <a:gd name="connsiteY171" fmla="*/ 1720541 h 4384865"/>
                <a:gd name="connsiteX172" fmla="*/ 2017259 w 4215960"/>
                <a:gd name="connsiteY172" fmla="*/ 1695595 h 4384865"/>
                <a:gd name="connsiteX173" fmla="*/ 2076903 w 4215960"/>
                <a:gd name="connsiteY173" fmla="*/ 1778598 h 4384865"/>
                <a:gd name="connsiteX174" fmla="*/ 2097087 w 4215960"/>
                <a:gd name="connsiteY174" fmla="*/ 1761135 h 4384865"/>
                <a:gd name="connsiteX175" fmla="*/ 2140177 w 4215960"/>
                <a:gd name="connsiteY175" fmla="*/ 1791979 h 4384865"/>
                <a:gd name="connsiteX176" fmla="*/ 2228850 w 4215960"/>
                <a:gd name="connsiteY176" fmla="*/ 1738230 h 4384865"/>
                <a:gd name="connsiteX177" fmla="*/ 2244952 w 4215960"/>
                <a:gd name="connsiteY177" fmla="*/ 1717820 h 4384865"/>
                <a:gd name="connsiteX178" fmla="*/ 2303235 w 4215960"/>
                <a:gd name="connsiteY178" fmla="*/ 1718046 h 4384865"/>
                <a:gd name="connsiteX179" fmla="*/ 2319338 w 4215960"/>
                <a:gd name="connsiteY179" fmla="*/ 1684936 h 4384865"/>
                <a:gd name="connsiteX180" fmla="*/ 2300514 w 4215960"/>
                <a:gd name="connsiteY180" fmla="*/ 1659309 h 4384865"/>
                <a:gd name="connsiteX181" fmla="*/ 2233386 w 4215960"/>
                <a:gd name="connsiteY181" fmla="*/ 1679266 h 4384865"/>
                <a:gd name="connsiteX182" fmla="*/ 2211614 w 4215960"/>
                <a:gd name="connsiteY182" fmla="*/ 1625745 h 4384865"/>
                <a:gd name="connsiteX183" fmla="*/ 2232932 w 4215960"/>
                <a:gd name="connsiteY183" fmla="*/ 1596035 h 4384865"/>
                <a:gd name="connsiteX184" fmla="*/ 2176462 w 4215960"/>
                <a:gd name="connsiteY184" fmla="*/ 1492621 h 4384865"/>
                <a:gd name="connsiteX185" fmla="*/ 2127931 w 4215960"/>
                <a:gd name="connsiteY185" fmla="*/ 1531402 h 4384865"/>
                <a:gd name="connsiteX186" fmla="*/ 2038576 w 4215960"/>
                <a:gd name="connsiteY186" fmla="*/ 1476746 h 4384865"/>
                <a:gd name="connsiteX187" fmla="*/ 2090510 w 4215960"/>
                <a:gd name="connsiteY187" fmla="*/ 1384217 h 4384865"/>
                <a:gd name="connsiteX188" fmla="*/ 2047648 w 4215960"/>
                <a:gd name="connsiteY188" fmla="*/ 1263114 h 4384865"/>
                <a:gd name="connsiteX189" fmla="*/ 2062389 w 4215960"/>
                <a:gd name="connsiteY189" fmla="*/ 1139062 h 4384865"/>
                <a:gd name="connsiteX190" fmla="*/ 2157639 w 4215960"/>
                <a:gd name="connsiteY190" fmla="*/ 1065357 h 4384865"/>
                <a:gd name="connsiteX191" fmla="*/ 2262868 w 4215960"/>
                <a:gd name="connsiteY191" fmla="*/ 1042905 h 4384865"/>
                <a:gd name="connsiteX192" fmla="*/ 2199821 w 4215960"/>
                <a:gd name="connsiteY192" fmla="*/ 953098 h 4384865"/>
                <a:gd name="connsiteX193" fmla="*/ 2182585 w 4215960"/>
                <a:gd name="connsiteY193" fmla="*/ 997775 h 4384865"/>
                <a:gd name="connsiteX194" fmla="*/ 2139270 w 4215960"/>
                <a:gd name="connsiteY194" fmla="*/ 950604 h 4384865"/>
                <a:gd name="connsiteX195" fmla="*/ 2160588 w 4215960"/>
                <a:gd name="connsiteY195" fmla="*/ 865332 h 4384865"/>
                <a:gd name="connsiteX196" fmla="*/ 2233612 w 4215960"/>
                <a:gd name="connsiteY196" fmla="*/ 768041 h 4384865"/>
                <a:gd name="connsiteX197" fmla="*/ 2216603 w 4215960"/>
                <a:gd name="connsiteY197" fmla="*/ 661452 h 4384865"/>
                <a:gd name="connsiteX198" fmla="*/ 2045381 w 4215960"/>
                <a:gd name="connsiteY198" fmla="*/ 671203 h 4384865"/>
                <a:gd name="connsiteX199" fmla="*/ 2026103 w 4215960"/>
                <a:gd name="connsiteY199" fmla="*/ 713840 h 4384865"/>
                <a:gd name="connsiteX200" fmla="*/ 1993900 w 4215960"/>
                <a:gd name="connsiteY200" fmla="*/ 646257 h 4384865"/>
                <a:gd name="connsiteX201" fmla="*/ 1964190 w 4215960"/>
                <a:gd name="connsiteY201" fmla="*/ 686625 h 4384865"/>
                <a:gd name="connsiteX202" fmla="*/ 1778681 w 4215960"/>
                <a:gd name="connsiteY202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362857 w 4215960"/>
                <a:gd name="connsiteY34" fmla="*/ 808862 h 4384865"/>
                <a:gd name="connsiteX35" fmla="*/ 312057 w 4215960"/>
                <a:gd name="connsiteY35" fmla="*/ 823377 h 4384865"/>
                <a:gd name="connsiteX36" fmla="*/ 239485 w 4215960"/>
                <a:gd name="connsiteY36" fmla="*/ 874177 h 4384865"/>
                <a:gd name="connsiteX37" fmla="*/ 210457 w 4215960"/>
                <a:gd name="connsiteY37" fmla="*/ 881434 h 4384865"/>
                <a:gd name="connsiteX38" fmla="*/ 159657 w 4215960"/>
                <a:gd name="connsiteY38" fmla="*/ 910462 h 4384865"/>
                <a:gd name="connsiteX39" fmla="*/ 130628 w 4215960"/>
                <a:gd name="connsiteY39" fmla="*/ 939491 h 4384865"/>
                <a:gd name="connsiteX40" fmla="*/ 108857 w 4215960"/>
                <a:gd name="connsiteY40" fmla="*/ 961262 h 4384865"/>
                <a:gd name="connsiteX41" fmla="*/ 94343 w 4215960"/>
                <a:gd name="connsiteY41" fmla="*/ 975777 h 4384865"/>
                <a:gd name="connsiteX42" fmla="*/ 43543 w 4215960"/>
                <a:gd name="connsiteY42" fmla="*/ 1055605 h 4384865"/>
                <a:gd name="connsiteX43" fmla="*/ 14514 w 4215960"/>
                <a:gd name="connsiteY43" fmla="*/ 1135434 h 4384865"/>
                <a:gd name="connsiteX44" fmla="*/ 0 w 4215960"/>
                <a:gd name="connsiteY44" fmla="*/ 1193491 h 4384865"/>
                <a:gd name="connsiteX45" fmla="*/ 7257 w 4215960"/>
                <a:gd name="connsiteY45" fmla="*/ 2165948 h 4384865"/>
                <a:gd name="connsiteX46" fmla="*/ 29028 w 4215960"/>
                <a:gd name="connsiteY46" fmla="*/ 2267548 h 4384865"/>
                <a:gd name="connsiteX47" fmla="*/ 43543 w 4215960"/>
                <a:gd name="connsiteY47" fmla="*/ 2303834 h 4384865"/>
                <a:gd name="connsiteX48" fmla="*/ 58057 w 4215960"/>
                <a:gd name="connsiteY48" fmla="*/ 2369148 h 4384865"/>
                <a:gd name="connsiteX49" fmla="*/ 79828 w 4215960"/>
                <a:gd name="connsiteY49" fmla="*/ 2419948 h 4384865"/>
                <a:gd name="connsiteX50" fmla="*/ 116114 w 4215960"/>
                <a:gd name="connsiteY50" fmla="*/ 2536062 h 4384865"/>
                <a:gd name="connsiteX51" fmla="*/ 137885 w 4215960"/>
                <a:gd name="connsiteY51" fmla="*/ 2601377 h 4384865"/>
                <a:gd name="connsiteX52" fmla="*/ 145143 w 4215960"/>
                <a:gd name="connsiteY52" fmla="*/ 2623148 h 4384865"/>
                <a:gd name="connsiteX53" fmla="*/ 166914 w 4215960"/>
                <a:gd name="connsiteY53" fmla="*/ 2666691 h 4384865"/>
                <a:gd name="connsiteX54" fmla="*/ 188685 w 4215960"/>
                <a:gd name="connsiteY54" fmla="*/ 2717491 h 4384865"/>
                <a:gd name="connsiteX55" fmla="*/ 195943 w 4215960"/>
                <a:gd name="connsiteY55" fmla="*/ 2746520 h 4384865"/>
                <a:gd name="connsiteX56" fmla="*/ 232228 w 4215960"/>
                <a:gd name="connsiteY56" fmla="*/ 2797320 h 4384865"/>
                <a:gd name="connsiteX57" fmla="*/ 254000 w 4215960"/>
                <a:gd name="connsiteY57" fmla="*/ 2855377 h 4384865"/>
                <a:gd name="connsiteX58" fmla="*/ 275771 w 4215960"/>
                <a:gd name="connsiteY58" fmla="*/ 2877148 h 4384865"/>
                <a:gd name="connsiteX59" fmla="*/ 312057 w 4215960"/>
                <a:gd name="connsiteY59" fmla="*/ 2949720 h 4384865"/>
                <a:gd name="connsiteX60" fmla="*/ 348343 w 4215960"/>
                <a:gd name="connsiteY60" fmla="*/ 3000520 h 4384865"/>
                <a:gd name="connsiteX61" fmla="*/ 355600 w 4215960"/>
                <a:gd name="connsiteY61" fmla="*/ 3022291 h 4384865"/>
                <a:gd name="connsiteX62" fmla="*/ 406400 w 4215960"/>
                <a:gd name="connsiteY62" fmla="*/ 3087605 h 4384865"/>
                <a:gd name="connsiteX63" fmla="*/ 435428 w 4215960"/>
                <a:gd name="connsiteY63" fmla="*/ 3152920 h 4384865"/>
                <a:gd name="connsiteX64" fmla="*/ 457200 w 4215960"/>
                <a:gd name="connsiteY64" fmla="*/ 3181948 h 4384865"/>
                <a:gd name="connsiteX65" fmla="*/ 471714 w 4215960"/>
                <a:gd name="connsiteY65" fmla="*/ 3240005 h 4384865"/>
                <a:gd name="connsiteX66" fmla="*/ 478971 w 4215960"/>
                <a:gd name="connsiteY66" fmla="*/ 3261777 h 4384865"/>
                <a:gd name="connsiteX67" fmla="*/ 486228 w 4215960"/>
                <a:gd name="connsiteY67" fmla="*/ 3290805 h 4384865"/>
                <a:gd name="connsiteX68" fmla="*/ 493485 w 4215960"/>
                <a:gd name="connsiteY68" fmla="*/ 3356120 h 4384865"/>
                <a:gd name="connsiteX69" fmla="*/ 515257 w 4215960"/>
                <a:gd name="connsiteY69" fmla="*/ 3414177 h 4384865"/>
                <a:gd name="connsiteX70" fmla="*/ 544285 w 4215960"/>
                <a:gd name="connsiteY70" fmla="*/ 3457720 h 4384865"/>
                <a:gd name="connsiteX71" fmla="*/ 573314 w 4215960"/>
                <a:gd name="connsiteY71" fmla="*/ 3508520 h 4384865"/>
                <a:gd name="connsiteX72" fmla="*/ 602343 w 4215960"/>
                <a:gd name="connsiteY72" fmla="*/ 3530291 h 4384865"/>
                <a:gd name="connsiteX73" fmla="*/ 645885 w 4215960"/>
                <a:gd name="connsiteY73" fmla="*/ 3573834 h 4384865"/>
                <a:gd name="connsiteX74" fmla="*/ 674914 w 4215960"/>
                <a:gd name="connsiteY74" fmla="*/ 3595605 h 4384865"/>
                <a:gd name="connsiteX75" fmla="*/ 711200 w 4215960"/>
                <a:gd name="connsiteY75" fmla="*/ 3639148 h 4384865"/>
                <a:gd name="connsiteX76" fmla="*/ 740228 w 4215960"/>
                <a:gd name="connsiteY76" fmla="*/ 3660920 h 4384865"/>
                <a:gd name="connsiteX77" fmla="*/ 812800 w 4215960"/>
                <a:gd name="connsiteY77" fmla="*/ 3726234 h 4384865"/>
                <a:gd name="connsiteX78" fmla="*/ 849085 w 4215960"/>
                <a:gd name="connsiteY78" fmla="*/ 3769777 h 4384865"/>
                <a:gd name="connsiteX79" fmla="*/ 870857 w 4215960"/>
                <a:gd name="connsiteY79" fmla="*/ 3784291 h 4384865"/>
                <a:gd name="connsiteX80" fmla="*/ 907143 w 4215960"/>
                <a:gd name="connsiteY80" fmla="*/ 3827834 h 4384865"/>
                <a:gd name="connsiteX81" fmla="*/ 936171 w 4215960"/>
                <a:gd name="connsiteY81" fmla="*/ 3849605 h 4384865"/>
                <a:gd name="connsiteX82" fmla="*/ 1030514 w 4215960"/>
                <a:gd name="connsiteY82" fmla="*/ 3893148 h 4384865"/>
                <a:gd name="connsiteX83" fmla="*/ 1480457 w 4215960"/>
                <a:gd name="connsiteY83" fmla="*/ 3878634 h 4384865"/>
                <a:gd name="connsiteX84" fmla="*/ 1531257 w 4215960"/>
                <a:gd name="connsiteY84" fmla="*/ 3864120 h 4384865"/>
                <a:gd name="connsiteX85" fmla="*/ 1618343 w 4215960"/>
                <a:gd name="connsiteY85" fmla="*/ 3856862 h 4384865"/>
                <a:gd name="connsiteX86" fmla="*/ 1698171 w 4215960"/>
                <a:gd name="connsiteY86" fmla="*/ 3842348 h 4384865"/>
                <a:gd name="connsiteX87" fmla="*/ 1756228 w 4215960"/>
                <a:gd name="connsiteY87" fmla="*/ 3835091 h 4384865"/>
                <a:gd name="connsiteX88" fmla="*/ 1785257 w 4215960"/>
                <a:gd name="connsiteY88" fmla="*/ 3820577 h 4384865"/>
                <a:gd name="connsiteX89" fmla="*/ 1850571 w 4215960"/>
                <a:gd name="connsiteY89" fmla="*/ 3798805 h 4384865"/>
                <a:gd name="connsiteX90" fmla="*/ 1886857 w 4215960"/>
                <a:gd name="connsiteY90" fmla="*/ 3784291 h 4384865"/>
                <a:gd name="connsiteX91" fmla="*/ 1988457 w 4215960"/>
                <a:gd name="connsiteY91" fmla="*/ 3769777 h 4384865"/>
                <a:gd name="connsiteX92" fmla="*/ 2017485 w 4215960"/>
                <a:gd name="connsiteY92" fmla="*/ 3762520 h 4384865"/>
                <a:gd name="connsiteX93" fmla="*/ 2637971 w 4215960"/>
                <a:gd name="connsiteY93" fmla="*/ 4109274 h 4384865"/>
                <a:gd name="connsiteX94" fmla="*/ 2724375 w 4215960"/>
                <a:gd name="connsiteY94" fmla="*/ 4295464 h 4384865"/>
                <a:gd name="connsiteX95" fmla="*/ 2784700 w 4215960"/>
                <a:gd name="connsiteY95" fmla="*/ 4354202 h 4384865"/>
                <a:gd name="connsiteX96" fmla="*/ 2795812 w 4215960"/>
                <a:gd name="connsiteY96" fmla="*/ 4324039 h 4384865"/>
                <a:gd name="connsiteX97" fmla="*/ 2841850 w 4215960"/>
                <a:gd name="connsiteY97" fmla="*/ 4297051 h 4384865"/>
                <a:gd name="connsiteX98" fmla="*/ 2892650 w 4215960"/>
                <a:gd name="connsiteY98" fmla="*/ 4370077 h 4384865"/>
                <a:gd name="connsiteX99" fmla="*/ 2941863 w 4215960"/>
                <a:gd name="connsiteY99" fmla="*/ 4373252 h 4384865"/>
                <a:gd name="connsiteX100" fmla="*/ 2897412 w 4215960"/>
                <a:gd name="connsiteY100" fmla="*/ 4279590 h 4384865"/>
                <a:gd name="connsiteX101" fmla="*/ 2854550 w 4215960"/>
                <a:gd name="connsiteY101" fmla="*/ 4211327 h 4384865"/>
                <a:gd name="connsiteX102" fmla="*/ 2897413 w 4215960"/>
                <a:gd name="connsiteY102" fmla="*/ 4195451 h 4384865"/>
                <a:gd name="connsiteX103" fmla="*/ 2878362 w 4215960"/>
                <a:gd name="connsiteY103" fmla="*/ 4154177 h 4384865"/>
                <a:gd name="connsiteX104" fmla="*/ 2930750 w 4215960"/>
                <a:gd name="connsiteY104" fmla="*/ 4163702 h 4384865"/>
                <a:gd name="connsiteX105" fmla="*/ 2910113 w 4215960"/>
                <a:gd name="connsiteY105" fmla="*/ 4130364 h 4384865"/>
                <a:gd name="connsiteX106" fmla="*/ 2931432 w 4215960"/>
                <a:gd name="connsiteY106" fmla="*/ 4113810 h 4384865"/>
                <a:gd name="connsiteX107" fmla="*/ 3052535 w 4215960"/>
                <a:gd name="connsiteY107" fmla="*/ 4199083 h 4384865"/>
                <a:gd name="connsiteX108" fmla="*/ 3087912 w 4215960"/>
                <a:gd name="connsiteY108" fmla="*/ 4185926 h 4384865"/>
                <a:gd name="connsiteX109" fmla="*/ 3140299 w 4215960"/>
                <a:gd name="connsiteY109" fmla="*/ 4251015 h 4384865"/>
                <a:gd name="connsiteX110" fmla="*/ 3160937 w 4215960"/>
                <a:gd name="connsiteY110" fmla="*/ 4309752 h 4384865"/>
                <a:gd name="connsiteX111" fmla="*/ 3268887 w 4215960"/>
                <a:gd name="connsiteY111" fmla="*/ 4328801 h 4384865"/>
                <a:gd name="connsiteX112" fmla="*/ 3208563 w 4215960"/>
                <a:gd name="connsiteY112" fmla="*/ 4262126 h 4384865"/>
                <a:gd name="connsiteX113" fmla="*/ 3205387 w 4215960"/>
                <a:gd name="connsiteY113" fmla="*/ 4193864 h 4384865"/>
                <a:gd name="connsiteX114" fmla="*/ 3259362 w 4215960"/>
                <a:gd name="connsiteY114" fmla="*/ 4249427 h 4384865"/>
                <a:gd name="connsiteX115" fmla="*/ 3308575 w 4215960"/>
                <a:gd name="connsiteY115" fmla="*/ 4254189 h 4384865"/>
                <a:gd name="connsiteX116" fmla="*/ 3302225 w 4215960"/>
                <a:gd name="connsiteY116" fmla="*/ 4204977 h 4384865"/>
                <a:gd name="connsiteX117" fmla="*/ 3362550 w 4215960"/>
                <a:gd name="connsiteY117" fmla="*/ 4209739 h 4384865"/>
                <a:gd name="connsiteX118" fmla="*/ 3424462 w 4215960"/>
                <a:gd name="connsiteY118" fmla="*/ 4252601 h 4384865"/>
                <a:gd name="connsiteX119" fmla="*/ 3456212 w 4215960"/>
                <a:gd name="connsiteY119" fmla="*/ 4239902 h 4384865"/>
                <a:gd name="connsiteX120" fmla="*/ 3449863 w 4215960"/>
                <a:gd name="connsiteY120" fmla="*/ 4204977 h 4384865"/>
                <a:gd name="connsiteX121" fmla="*/ 3491138 w 4215960"/>
                <a:gd name="connsiteY121" fmla="*/ 4181165 h 4384865"/>
                <a:gd name="connsiteX122" fmla="*/ 3575275 w 4215960"/>
                <a:gd name="connsiteY122" fmla="*/ 4238315 h 4384865"/>
                <a:gd name="connsiteX123" fmla="*/ 3592738 w 4215960"/>
                <a:gd name="connsiteY123" fmla="*/ 4136717 h 4384865"/>
                <a:gd name="connsiteX124" fmla="*/ 3567338 w 4215960"/>
                <a:gd name="connsiteY124" fmla="*/ 4114491 h 4384865"/>
                <a:gd name="connsiteX125" fmla="*/ 3494312 w 4215960"/>
                <a:gd name="connsiteY125" fmla="*/ 4071628 h 4384865"/>
                <a:gd name="connsiteX126" fmla="*/ 3516537 w 4215960"/>
                <a:gd name="connsiteY126" fmla="*/ 4046229 h 4384865"/>
                <a:gd name="connsiteX127" fmla="*/ 3537175 w 4215960"/>
                <a:gd name="connsiteY127" fmla="*/ 4024003 h 4384865"/>
                <a:gd name="connsiteX128" fmla="*/ 3591150 w 4215960"/>
                <a:gd name="connsiteY128" fmla="*/ 4055754 h 4384865"/>
                <a:gd name="connsiteX129" fmla="*/ 3597500 w 4215960"/>
                <a:gd name="connsiteY129" fmla="*/ 4011304 h 4384865"/>
                <a:gd name="connsiteX130" fmla="*/ 3541937 w 4215960"/>
                <a:gd name="connsiteY130" fmla="*/ 3987491 h 4384865"/>
                <a:gd name="connsiteX131" fmla="*/ 3540350 w 4215960"/>
                <a:gd name="connsiteY131" fmla="*/ 3977967 h 4384865"/>
                <a:gd name="connsiteX132" fmla="*/ 3527649 w 4215960"/>
                <a:gd name="connsiteY132" fmla="*/ 3939868 h 4384865"/>
                <a:gd name="connsiteX133" fmla="*/ 3533999 w 4215960"/>
                <a:gd name="connsiteY133" fmla="*/ 3892242 h 4384865"/>
                <a:gd name="connsiteX134" fmla="*/ 3545112 w 4215960"/>
                <a:gd name="connsiteY134" fmla="*/ 3836679 h 4384865"/>
                <a:gd name="connsiteX135" fmla="*/ 3507012 w 4215960"/>
                <a:gd name="connsiteY135" fmla="*/ 3806517 h 4384865"/>
                <a:gd name="connsiteX136" fmla="*/ 3540349 w 4215960"/>
                <a:gd name="connsiteY136" fmla="*/ 3796992 h 4384865"/>
                <a:gd name="connsiteX137" fmla="*/ 3518124 w 4215960"/>
                <a:gd name="connsiteY137" fmla="*/ 3760479 h 4384865"/>
                <a:gd name="connsiteX138" fmla="*/ 3556225 w 4215960"/>
                <a:gd name="connsiteY138" fmla="*/ 3755718 h 4384865"/>
                <a:gd name="connsiteX139" fmla="*/ 3562574 w 4215960"/>
                <a:gd name="connsiteY139" fmla="*/ 3722379 h 4384865"/>
                <a:gd name="connsiteX140" fmla="*/ 3624488 w 4215960"/>
                <a:gd name="connsiteY140" fmla="*/ 3731906 h 4384865"/>
                <a:gd name="connsiteX141" fmla="*/ 3657601 w 4215960"/>
                <a:gd name="connsiteY141" fmla="*/ 3747098 h 4384865"/>
                <a:gd name="connsiteX142" fmla="*/ 3623808 w 4215960"/>
                <a:gd name="connsiteY142" fmla="*/ 3788146 h 4384865"/>
                <a:gd name="connsiteX143" fmla="*/ 3662816 w 4215960"/>
                <a:gd name="connsiteY143" fmla="*/ 3895642 h 4384865"/>
                <a:gd name="connsiteX144" fmla="*/ 3715203 w 4215960"/>
                <a:gd name="connsiteY144" fmla="*/ 3926940 h 4384865"/>
                <a:gd name="connsiteX145" fmla="*/ 3767137 w 4215960"/>
                <a:gd name="connsiteY145" fmla="*/ 3884758 h 4384865"/>
                <a:gd name="connsiteX146" fmla="*/ 3852862 w 4215960"/>
                <a:gd name="connsiteY146" fmla="*/ 3836225 h 4384865"/>
                <a:gd name="connsiteX147" fmla="*/ 3835626 w 4215960"/>
                <a:gd name="connsiteY147" fmla="*/ 3747324 h 4384865"/>
                <a:gd name="connsiteX148" fmla="*/ 3912960 w 4215960"/>
                <a:gd name="connsiteY148" fmla="*/ 3614655 h 4384865"/>
                <a:gd name="connsiteX149" fmla="*/ 4205514 w 4215960"/>
                <a:gd name="connsiteY149" fmla="*/ 3281507 h 4384865"/>
                <a:gd name="connsiteX150" fmla="*/ 4124097 w 4215960"/>
                <a:gd name="connsiteY150" fmla="*/ 3272435 h 4384865"/>
                <a:gd name="connsiteX151" fmla="*/ 4128634 w 4215960"/>
                <a:gd name="connsiteY151" fmla="*/ 3180587 h 4384865"/>
                <a:gd name="connsiteX152" fmla="*/ 4079647 w 4215960"/>
                <a:gd name="connsiteY152" fmla="*/ 3155415 h 4384865"/>
                <a:gd name="connsiteX153" fmla="*/ 3995510 w 4215960"/>
                <a:gd name="connsiteY153" fmla="*/ 3186937 h 4384865"/>
                <a:gd name="connsiteX154" fmla="*/ 3958771 w 4215960"/>
                <a:gd name="connsiteY154" fmla="*/ 3150652 h 4384865"/>
                <a:gd name="connsiteX155" fmla="*/ 4003448 w 4215960"/>
                <a:gd name="connsiteY155" fmla="*/ 3127747 h 4384865"/>
                <a:gd name="connsiteX156" fmla="*/ 3874181 w 4215960"/>
                <a:gd name="connsiteY156" fmla="*/ 2914568 h 4384865"/>
                <a:gd name="connsiteX157" fmla="*/ 3889147 w 4215960"/>
                <a:gd name="connsiteY157" fmla="*/ 2884405 h 4384865"/>
                <a:gd name="connsiteX158" fmla="*/ 3865562 w 4215960"/>
                <a:gd name="connsiteY158" fmla="*/ 2768745 h 4384865"/>
                <a:gd name="connsiteX159" fmla="*/ 3706813 w 4215960"/>
                <a:gd name="connsiteY159" fmla="*/ 2757859 h 4384865"/>
                <a:gd name="connsiteX160" fmla="*/ 3673475 w 4215960"/>
                <a:gd name="connsiteY160" fmla="*/ 2806617 h 4384865"/>
                <a:gd name="connsiteX161" fmla="*/ 3584575 w 4215960"/>
                <a:gd name="connsiteY161" fmla="*/ 2821133 h 4384865"/>
                <a:gd name="connsiteX162" fmla="*/ 3590925 w 4215960"/>
                <a:gd name="connsiteY162" fmla="*/ 2799134 h 4384865"/>
                <a:gd name="connsiteX163" fmla="*/ 3537403 w 4215960"/>
                <a:gd name="connsiteY163" fmla="*/ 2783033 h 4384865"/>
                <a:gd name="connsiteX164" fmla="*/ 3512684 w 4215960"/>
                <a:gd name="connsiteY164" fmla="*/ 2617932 h 4384865"/>
                <a:gd name="connsiteX165" fmla="*/ 3232377 w 4215960"/>
                <a:gd name="connsiteY165" fmla="*/ 2551257 h 4384865"/>
                <a:gd name="connsiteX166" fmla="*/ 3096078 w 4215960"/>
                <a:gd name="connsiteY166" fmla="*/ 2594573 h 4384865"/>
                <a:gd name="connsiteX167" fmla="*/ 2964089 w 4215960"/>
                <a:gd name="connsiteY167" fmla="*/ 2587089 h 4384865"/>
                <a:gd name="connsiteX168" fmla="*/ 2831646 w 4215960"/>
                <a:gd name="connsiteY168" fmla="*/ 2476191 h 4384865"/>
                <a:gd name="connsiteX169" fmla="*/ 2618468 w 4215960"/>
                <a:gd name="connsiteY169" fmla="*/ 2172978 h 4384865"/>
                <a:gd name="connsiteX170" fmla="*/ 2220006 w 4215960"/>
                <a:gd name="connsiteY170" fmla="*/ 2033505 h 4384865"/>
                <a:gd name="connsiteX171" fmla="*/ 1983468 w 4215960"/>
                <a:gd name="connsiteY171" fmla="*/ 1720541 h 4384865"/>
                <a:gd name="connsiteX172" fmla="*/ 2017259 w 4215960"/>
                <a:gd name="connsiteY172" fmla="*/ 1695595 h 4384865"/>
                <a:gd name="connsiteX173" fmla="*/ 2076903 w 4215960"/>
                <a:gd name="connsiteY173" fmla="*/ 1778598 h 4384865"/>
                <a:gd name="connsiteX174" fmla="*/ 2097087 w 4215960"/>
                <a:gd name="connsiteY174" fmla="*/ 1761135 h 4384865"/>
                <a:gd name="connsiteX175" fmla="*/ 2140177 w 4215960"/>
                <a:gd name="connsiteY175" fmla="*/ 1791979 h 4384865"/>
                <a:gd name="connsiteX176" fmla="*/ 2228850 w 4215960"/>
                <a:gd name="connsiteY176" fmla="*/ 1738230 h 4384865"/>
                <a:gd name="connsiteX177" fmla="*/ 2244952 w 4215960"/>
                <a:gd name="connsiteY177" fmla="*/ 1717820 h 4384865"/>
                <a:gd name="connsiteX178" fmla="*/ 2303235 w 4215960"/>
                <a:gd name="connsiteY178" fmla="*/ 1718046 h 4384865"/>
                <a:gd name="connsiteX179" fmla="*/ 2319338 w 4215960"/>
                <a:gd name="connsiteY179" fmla="*/ 1684936 h 4384865"/>
                <a:gd name="connsiteX180" fmla="*/ 2300514 w 4215960"/>
                <a:gd name="connsiteY180" fmla="*/ 1659309 h 4384865"/>
                <a:gd name="connsiteX181" fmla="*/ 2233386 w 4215960"/>
                <a:gd name="connsiteY181" fmla="*/ 1679266 h 4384865"/>
                <a:gd name="connsiteX182" fmla="*/ 2211614 w 4215960"/>
                <a:gd name="connsiteY182" fmla="*/ 1625745 h 4384865"/>
                <a:gd name="connsiteX183" fmla="*/ 2232932 w 4215960"/>
                <a:gd name="connsiteY183" fmla="*/ 1596035 h 4384865"/>
                <a:gd name="connsiteX184" fmla="*/ 2176462 w 4215960"/>
                <a:gd name="connsiteY184" fmla="*/ 1492621 h 4384865"/>
                <a:gd name="connsiteX185" fmla="*/ 2127931 w 4215960"/>
                <a:gd name="connsiteY185" fmla="*/ 1531402 h 4384865"/>
                <a:gd name="connsiteX186" fmla="*/ 2038576 w 4215960"/>
                <a:gd name="connsiteY186" fmla="*/ 1476746 h 4384865"/>
                <a:gd name="connsiteX187" fmla="*/ 2090510 w 4215960"/>
                <a:gd name="connsiteY187" fmla="*/ 1384217 h 4384865"/>
                <a:gd name="connsiteX188" fmla="*/ 2047648 w 4215960"/>
                <a:gd name="connsiteY188" fmla="*/ 1263114 h 4384865"/>
                <a:gd name="connsiteX189" fmla="*/ 2062389 w 4215960"/>
                <a:gd name="connsiteY189" fmla="*/ 1139062 h 4384865"/>
                <a:gd name="connsiteX190" fmla="*/ 2157639 w 4215960"/>
                <a:gd name="connsiteY190" fmla="*/ 1065357 h 4384865"/>
                <a:gd name="connsiteX191" fmla="*/ 2262868 w 4215960"/>
                <a:gd name="connsiteY191" fmla="*/ 1042905 h 4384865"/>
                <a:gd name="connsiteX192" fmla="*/ 2199821 w 4215960"/>
                <a:gd name="connsiteY192" fmla="*/ 953098 h 4384865"/>
                <a:gd name="connsiteX193" fmla="*/ 2182585 w 4215960"/>
                <a:gd name="connsiteY193" fmla="*/ 997775 h 4384865"/>
                <a:gd name="connsiteX194" fmla="*/ 2139270 w 4215960"/>
                <a:gd name="connsiteY194" fmla="*/ 950604 h 4384865"/>
                <a:gd name="connsiteX195" fmla="*/ 2160588 w 4215960"/>
                <a:gd name="connsiteY195" fmla="*/ 865332 h 4384865"/>
                <a:gd name="connsiteX196" fmla="*/ 2233612 w 4215960"/>
                <a:gd name="connsiteY196" fmla="*/ 768041 h 4384865"/>
                <a:gd name="connsiteX197" fmla="*/ 2216603 w 4215960"/>
                <a:gd name="connsiteY197" fmla="*/ 661452 h 4384865"/>
                <a:gd name="connsiteX198" fmla="*/ 2045381 w 4215960"/>
                <a:gd name="connsiteY198" fmla="*/ 671203 h 4384865"/>
                <a:gd name="connsiteX199" fmla="*/ 2026103 w 4215960"/>
                <a:gd name="connsiteY199" fmla="*/ 713840 h 4384865"/>
                <a:gd name="connsiteX200" fmla="*/ 1993900 w 4215960"/>
                <a:gd name="connsiteY200" fmla="*/ 646257 h 4384865"/>
                <a:gd name="connsiteX201" fmla="*/ 1964190 w 4215960"/>
                <a:gd name="connsiteY201" fmla="*/ 686625 h 4384865"/>
                <a:gd name="connsiteX202" fmla="*/ 1778681 w 4215960"/>
                <a:gd name="connsiteY202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57462 w 4215960"/>
                <a:gd name="connsiteY34" fmla="*/ 417208 h 4384865"/>
                <a:gd name="connsiteX35" fmla="*/ 362857 w 4215960"/>
                <a:gd name="connsiteY35" fmla="*/ 808862 h 4384865"/>
                <a:gd name="connsiteX36" fmla="*/ 312057 w 4215960"/>
                <a:gd name="connsiteY36" fmla="*/ 823377 h 4384865"/>
                <a:gd name="connsiteX37" fmla="*/ 239485 w 4215960"/>
                <a:gd name="connsiteY37" fmla="*/ 874177 h 4384865"/>
                <a:gd name="connsiteX38" fmla="*/ 210457 w 4215960"/>
                <a:gd name="connsiteY38" fmla="*/ 881434 h 4384865"/>
                <a:gd name="connsiteX39" fmla="*/ 159657 w 4215960"/>
                <a:gd name="connsiteY39" fmla="*/ 910462 h 4384865"/>
                <a:gd name="connsiteX40" fmla="*/ 130628 w 4215960"/>
                <a:gd name="connsiteY40" fmla="*/ 939491 h 4384865"/>
                <a:gd name="connsiteX41" fmla="*/ 108857 w 4215960"/>
                <a:gd name="connsiteY41" fmla="*/ 961262 h 4384865"/>
                <a:gd name="connsiteX42" fmla="*/ 94343 w 4215960"/>
                <a:gd name="connsiteY42" fmla="*/ 975777 h 4384865"/>
                <a:gd name="connsiteX43" fmla="*/ 43543 w 4215960"/>
                <a:gd name="connsiteY43" fmla="*/ 1055605 h 4384865"/>
                <a:gd name="connsiteX44" fmla="*/ 14514 w 4215960"/>
                <a:gd name="connsiteY44" fmla="*/ 1135434 h 4384865"/>
                <a:gd name="connsiteX45" fmla="*/ 0 w 4215960"/>
                <a:gd name="connsiteY45" fmla="*/ 1193491 h 4384865"/>
                <a:gd name="connsiteX46" fmla="*/ 7257 w 4215960"/>
                <a:gd name="connsiteY46" fmla="*/ 2165948 h 4384865"/>
                <a:gd name="connsiteX47" fmla="*/ 29028 w 4215960"/>
                <a:gd name="connsiteY47" fmla="*/ 2267548 h 4384865"/>
                <a:gd name="connsiteX48" fmla="*/ 43543 w 4215960"/>
                <a:gd name="connsiteY48" fmla="*/ 2303834 h 4384865"/>
                <a:gd name="connsiteX49" fmla="*/ 58057 w 4215960"/>
                <a:gd name="connsiteY49" fmla="*/ 2369148 h 4384865"/>
                <a:gd name="connsiteX50" fmla="*/ 79828 w 4215960"/>
                <a:gd name="connsiteY50" fmla="*/ 2419948 h 4384865"/>
                <a:gd name="connsiteX51" fmla="*/ 116114 w 4215960"/>
                <a:gd name="connsiteY51" fmla="*/ 2536062 h 4384865"/>
                <a:gd name="connsiteX52" fmla="*/ 137885 w 4215960"/>
                <a:gd name="connsiteY52" fmla="*/ 2601377 h 4384865"/>
                <a:gd name="connsiteX53" fmla="*/ 145143 w 4215960"/>
                <a:gd name="connsiteY53" fmla="*/ 2623148 h 4384865"/>
                <a:gd name="connsiteX54" fmla="*/ 166914 w 4215960"/>
                <a:gd name="connsiteY54" fmla="*/ 2666691 h 4384865"/>
                <a:gd name="connsiteX55" fmla="*/ 188685 w 4215960"/>
                <a:gd name="connsiteY55" fmla="*/ 2717491 h 4384865"/>
                <a:gd name="connsiteX56" fmla="*/ 195943 w 4215960"/>
                <a:gd name="connsiteY56" fmla="*/ 2746520 h 4384865"/>
                <a:gd name="connsiteX57" fmla="*/ 232228 w 4215960"/>
                <a:gd name="connsiteY57" fmla="*/ 2797320 h 4384865"/>
                <a:gd name="connsiteX58" fmla="*/ 254000 w 4215960"/>
                <a:gd name="connsiteY58" fmla="*/ 2855377 h 4384865"/>
                <a:gd name="connsiteX59" fmla="*/ 275771 w 4215960"/>
                <a:gd name="connsiteY59" fmla="*/ 2877148 h 4384865"/>
                <a:gd name="connsiteX60" fmla="*/ 312057 w 4215960"/>
                <a:gd name="connsiteY60" fmla="*/ 2949720 h 4384865"/>
                <a:gd name="connsiteX61" fmla="*/ 348343 w 4215960"/>
                <a:gd name="connsiteY61" fmla="*/ 3000520 h 4384865"/>
                <a:gd name="connsiteX62" fmla="*/ 355600 w 4215960"/>
                <a:gd name="connsiteY62" fmla="*/ 3022291 h 4384865"/>
                <a:gd name="connsiteX63" fmla="*/ 406400 w 4215960"/>
                <a:gd name="connsiteY63" fmla="*/ 3087605 h 4384865"/>
                <a:gd name="connsiteX64" fmla="*/ 435428 w 4215960"/>
                <a:gd name="connsiteY64" fmla="*/ 3152920 h 4384865"/>
                <a:gd name="connsiteX65" fmla="*/ 457200 w 4215960"/>
                <a:gd name="connsiteY65" fmla="*/ 3181948 h 4384865"/>
                <a:gd name="connsiteX66" fmla="*/ 471714 w 4215960"/>
                <a:gd name="connsiteY66" fmla="*/ 3240005 h 4384865"/>
                <a:gd name="connsiteX67" fmla="*/ 478971 w 4215960"/>
                <a:gd name="connsiteY67" fmla="*/ 3261777 h 4384865"/>
                <a:gd name="connsiteX68" fmla="*/ 486228 w 4215960"/>
                <a:gd name="connsiteY68" fmla="*/ 3290805 h 4384865"/>
                <a:gd name="connsiteX69" fmla="*/ 493485 w 4215960"/>
                <a:gd name="connsiteY69" fmla="*/ 3356120 h 4384865"/>
                <a:gd name="connsiteX70" fmla="*/ 515257 w 4215960"/>
                <a:gd name="connsiteY70" fmla="*/ 3414177 h 4384865"/>
                <a:gd name="connsiteX71" fmla="*/ 544285 w 4215960"/>
                <a:gd name="connsiteY71" fmla="*/ 3457720 h 4384865"/>
                <a:gd name="connsiteX72" fmla="*/ 573314 w 4215960"/>
                <a:gd name="connsiteY72" fmla="*/ 3508520 h 4384865"/>
                <a:gd name="connsiteX73" fmla="*/ 602343 w 4215960"/>
                <a:gd name="connsiteY73" fmla="*/ 3530291 h 4384865"/>
                <a:gd name="connsiteX74" fmla="*/ 645885 w 4215960"/>
                <a:gd name="connsiteY74" fmla="*/ 3573834 h 4384865"/>
                <a:gd name="connsiteX75" fmla="*/ 674914 w 4215960"/>
                <a:gd name="connsiteY75" fmla="*/ 3595605 h 4384865"/>
                <a:gd name="connsiteX76" fmla="*/ 711200 w 4215960"/>
                <a:gd name="connsiteY76" fmla="*/ 3639148 h 4384865"/>
                <a:gd name="connsiteX77" fmla="*/ 740228 w 4215960"/>
                <a:gd name="connsiteY77" fmla="*/ 3660920 h 4384865"/>
                <a:gd name="connsiteX78" fmla="*/ 812800 w 4215960"/>
                <a:gd name="connsiteY78" fmla="*/ 3726234 h 4384865"/>
                <a:gd name="connsiteX79" fmla="*/ 849085 w 4215960"/>
                <a:gd name="connsiteY79" fmla="*/ 3769777 h 4384865"/>
                <a:gd name="connsiteX80" fmla="*/ 870857 w 4215960"/>
                <a:gd name="connsiteY80" fmla="*/ 3784291 h 4384865"/>
                <a:gd name="connsiteX81" fmla="*/ 907143 w 4215960"/>
                <a:gd name="connsiteY81" fmla="*/ 3827834 h 4384865"/>
                <a:gd name="connsiteX82" fmla="*/ 936171 w 4215960"/>
                <a:gd name="connsiteY82" fmla="*/ 3849605 h 4384865"/>
                <a:gd name="connsiteX83" fmla="*/ 1030514 w 4215960"/>
                <a:gd name="connsiteY83" fmla="*/ 3893148 h 4384865"/>
                <a:gd name="connsiteX84" fmla="*/ 1480457 w 4215960"/>
                <a:gd name="connsiteY84" fmla="*/ 3878634 h 4384865"/>
                <a:gd name="connsiteX85" fmla="*/ 1531257 w 4215960"/>
                <a:gd name="connsiteY85" fmla="*/ 3864120 h 4384865"/>
                <a:gd name="connsiteX86" fmla="*/ 1618343 w 4215960"/>
                <a:gd name="connsiteY86" fmla="*/ 3856862 h 4384865"/>
                <a:gd name="connsiteX87" fmla="*/ 1698171 w 4215960"/>
                <a:gd name="connsiteY87" fmla="*/ 3842348 h 4384865"/>
                <a:gd name="connsiteX88" fmla="*/ 1756228 w 4215960"/>
                <a:gd name="connsiteY88" fmla="*/ 3835091 h 4384865"/>
                <a:gd name="connsiteX89" fmla="*/ 1785257 w 4215960"/>
                <a:gd name="connsiteY89" fmla="*/ 3820577 h 4384865"/>
                <a:gd name="connsiteX90" fmla="*/ 1850571 w 4215960"/>
                <a:gd name="connsiteY90" fmla="*/ 3798805 h 4384865"/>
                <a:gd name="connsiteX91" fmla="*/ 1886857 w 4215960"/>
                <a:gd name="connsiteY91" fmla="*/ 3784291 h 4384865"/>
                <a:gd name="connsiteX92" fmla="*/ 1988457 w 4215960"/>
                <a:gd name="connsiteY92" fmla="*/ 3769777 h 4384865"/>
                <a:gd name="connsiteX93" fmla="*/ 2017485 w 4215960"/>
                <a:gd name="connsiteY93" fmla="*/ 3762520 h 4384865"/>
                <a:gd name="connsiteX94" fmla="*/ 2637971 w 4215960"/>
                <a:gd name="connsiteY94" fmla="*/ 4109274 h 4384865"/>
                <a:gd name="connsiteX95" fmla="*/ 2724375 w 4215960"/>
                <a:gd name="connsiteY95" fmla="*/ 4295464 h 4384865"/>
                <a:gd name="connsiteX96" fmla="*/ 2784700 w 4215960"/>
                <a:gd name="connsiteY96" fmla="*/ 4354202 h 4384865"/>
                <a:gd name="connsiteX97" fmla="*/ 2795812 w 4215960"/>
                <a:gd name="connsiteY97" fmla="*/ 4324039 h 4384865"/>
                <a:gd name="connsiteX98" fmla="*/ 2841850 w 4215960"/>
                <a:gd name="connsiteY98" fmla="*/ 4297051 h 4384865"/>
                <a:gd name="connsiteX99" fmla="*/ 2892650 w 4215960"/>
                <a:gd name="connsiteY99" fmla="*/ 4370077 h 4384865"/>
                <a:gd name="connsiteX100" fmla="*/ 2941863 w 4215960"/>
                <a:gd name="connsiteY100" fmla="*/ 4373252 h 4384865"/>
                <a:gd name="connsiteX101" fmla="*/ 2897412 w 4215960"/>
                <a:gd name="connsiteY101" fmla="*/ 4279590 h 4384865"/>
                <a:gd name="connsiteX102" fmla="*/ 2854550 w 4215960"/>
                <a:gd name="connsiteY102" fmla="*/ 4211327 h 4384865"/>
                <a:gd name="connsiteX103" fmla="*/ 2897413 w 4215960"/>
                <a:gd name="connsiteY103" fmla="*/ 4195451 h 4384865"/>
                <a:gd name="connsiteX104" fmla="*/ 2878362 w 4215960"/>
                <a:gd name="connsiteY104" fmla="*/ 4154177 h 4384865"/>
                <a:gd name="connsiteX105" fmla="*/ 2930750 w 4215960"/>
                <a:gd name="connsiteY105" fmla="*/ 4163702 h 4384865"/>
                <a:gd name="connsiteX106" fmla="*/ 2910113 w 4215960"/>
                <a:gd name="connsiteY106" fmla="*/ 4130364 h 4384865"/>
                <a:gd name="connsiteX107" fmla="*/ 2931432 w 4215960"/>
                <a:gd name="connsiteY107" fmla="*/ 4113810 h 4384865"/>
                <a:gd name="connsiteX108" fmla="*/ 3052535 w 4215960"/>
                <a:gd name="connsiteY108" fmla="*/ 4199083 h 4384865"/>
                <a:gd name="connsiteX109" fmla="*/ 3087912 w 4215960"/>
                <a:gd name="connsiteY109" fmla="*/ 4185926 h 4384865"/>
                <a:gd name="connsiteX110" fmla="*/ 3140299 w 4215960"/>
                <a:gd name="connsiteY110" fmla="*/ 4251015 h 4384865"/>
                <a:gd name="connsiteX111" fmla="*/ 3160937 w 4215960"/>
                <a:gd name="connsiteY111" fmla="*/ 4309752 h 4384865"/>
                <a:gd name="connsiteX112" fmla="*/ 3268887 w 4215960"/>
                <a:gd name="connsiteY112" fmla="*/ 4328801 h 4384865"/>
                <a:gd name="connsiteX113" fmla="*/ 3208563 w 4215960"/>
                <a:gd name="connsiteY113" fmla="*/ 4262126 h 4384865"/>
                <a:gd name="connsiteX114" fmla="*/ 3205387 w 4215960"/>
                <a:gd name="connsiteY114" fmla="*/ 4193864 h 4384865"/>
                <a:gd name="connsiteX115" fmla="*/ 3259362 w 4215960"/>
                <a:gd name="connsiteY115" fmla="*/ 4249427 h 4384865"/>
                <a:gd name="connsiteX116" fmla="*/ 3308575 w 4215960"/>
                <a:gd name="connsiteY116" fmla="*/ 4254189 h 4384865"/>
                <a:gd name="connsiteX117" fmla="*/ 3302225 w 4215960"/>
                <a:gd name="connsiteY117" fmla="*/ 4204977 h 4384865"/>
                <a:gd name="connsiteX118" fmla="*/ 3362550 w 4215960"/>
                <a:gd name="connsiteY118" fmla="*/ 4209739 h 4384865"/>
                <a:gd name="connsiteX119" fmla="*/ 3424462 w 4215960"/>
                <a:gd name="connsiteY119" fmla="*/ 4252601 h 4384865"/>
                <a:gd name="connsiteX120" fmla="*/ 3456212 w 4215960"/>
                <a:gd name="connsiteY120" fmla="*/ 4239902 h 4384865"/>
                <a:gd name="connsiteX121" fmla="*/ 3449863 w 4215960"/>
                <a:gd name="connsiteY121" fmla="*/ 4204977 h 4384865"/>
                <a:gd name="connsiteX122" fmla="*/ 3491138 w 4215960"/>
                <a:gd name="connsiteY122" fmla="*/ 4181165 h 4384865"/>
                <a:gd name="connsiteX123" fmla="*/ 3575275 w 4215960"/>
                <a:gd name="connsiteY123" fmla="*/ 4238315 h 4384865"/>
                <a:gd name="connsiteX124" fmla="*/ 3592738 w 4215960"/>
                <a:gd name="connsiteY124" fmla="*/ 4136717 h 4384865"/>
                <a:gd name="connsiteX125" fmla="*/ 3567338 w 4215960"/>
                <a:gd name="connsiteY125" fmla="*/ 4114491 h 4384865"/>
                <a:gd name="connsiteX126" fmla="*/ 3494312 w 4215960"/>
                <a:gd name="connsiteY126" fmla="*/ 4071628 h 4384865"/>
                <a:gd name="connsiteX127" fmla="*/ 3516537 w 4215960"/>
                <a:gd name="connsiteY127" fmla="*/ 4046229 h 4384865"/>
                <a:gd name="connsiteX128" fmla="*/ 3537175 w 4215960"/>
                <a:gd name="connsiteY128" fmla="*/ 4024003 h 4384865"/>
                <a:gd name="connsiteX129" fmla="*/ 3591150 w 4215960"/>
                <a:gd name="connsiteY129" fmla="*/ 4055754 h 4384865"/>
                <a:gd name="connsiteX130" fmla="*/ 3597500 w 4215960"/>
                <a:gd name="connsiteY130" fmla="*/ 4011304 h 4384865"/>
                <a:gd name="connsiteX131" fmla="*/ 3541937 w 4215960"/>
                <a:gd name="connsiteY131" fmla="*/ 3987491 h 4384865"/>
                <a:gd name="connsiteX132" fmla="*/ 3540350 w 4215960"/>
                <a:gd name="connsiteY132" fmla="*/ 3977967 h 4384865"/>
                <a:gd name="connsiteX133" fmla="*/ 3527649 w 4215960"/>
                <a:gd name="connsiteY133" fmla="*/ 3939868 h 4384865"/>
                <a:gd name="connsiteX134" fmla="*/ 3533999 w 4215960"/>
                <a:gd name="connsiteY134" fmla="*/ 3892242 h 4384865"/>
                <a:gd name="connsiteX135" fmla="*/ 3545112 w 4215960"/>
                <a:gd name="connsiteY135" fmla="*/ 3836679 h 4384865"/>
                <a:gd name="connsiteX136" fmla="*/ 3507012 w 4215960"/>
                <a:gd name="connsiteY136" fmla="*/ 3806517 h 4384865"/>
                <a:gd name="connsiteX137" fmla="*/ 3540349 w 4215960"/>
                <a:gd name="connsiteY137" fmla="*/ 3796992 h 4384865"/>
                <a:gd name="connsiteX138" fmla="*/ 3518124 w 4215960"/>
                <a:gd name="connsiteY138" fmla="*/ 3760479 h 4384865"/>
                <a:gd name="connsiteX139" fmla="*/ 3556225 w 4215960"/>
                <a:gd name="connsiteY139" fmla="*/ 3755718 h 4384865"/>
                <a:gd name="connsiteX140" fmla="*/ 3562574 w 4215960"/>
                <a:gd name="connsiteY140" fmla="*/ 3722379 h 4384865"/>
                <a:gd name="connsiteX141" fmla="*/ 3624488 w 4215960"/>
                <a:gd name="connsiteY141" fmla="*/ 3731906 h 4384865"/>
                <a:gd name="connsiteX142" fmla="*/ 3657601 w 4215960"/>
                <a:gd name="connsiteY142" fmla="*/ 3747098 h 4384865"/>
                <a:gd name="connsiteX143" fmla="*/ 3623808 w 4215960"/>
                <a:gd name="connsiteY143" fmla="*/ 3788146 h 4384865"/>
                <a:gd name="connsiteX144" fmla="*/ 3662816 w 4215960"/>
                <a:gd name="connsiteY144" fmla="*/ 3895642 h 4384865"/>
                <a:gd name="connsiteX145" fmla="*/ 3715203 w 4215960"/>
                <a:gd name="connsiteY145" fmla="*/ 3926940 h 4384865"/>
                <a:gd name="connsiteX146" fmla="*/ 3767137 w 4215960"/>
                <a:gd name="connsiteY146" fmla="*/ 3884758 h 4384865"/>
                <a:gd name="connsiteX147" fmla="*/ 3852862 w 4215960"/>
                <a:gd name="connsiteY147" fmla="*/ 3836225 h 4384865"/>
                <a:gd name="connsiteX148" fmla="*/ 3835626 w 4215960"/>
                <a:gd name="connsiteY148" fmla="*/ 3747324 h 4384865"/>
                <a:gd name="connsiteX149" fmla="*/ 3912960 w 4215960"/>
                <a:gd name="connsiteY149" fmla="*/ 3614655 h 4384865"/>
                <a:gd name="connsiteX150" fmla="*/ 4205514 w 4215960"/>
                <a:gd name="connsiteY150" fmla="*/ 3281507 h 4384865"/>
                <a:gd name="connsiteX151" fmla="*/ 4124097 w 4215960"/>
                <a:gd name="connsiteY151" fmla="*/ 3272435 h 4384865"/>
                <a:gd name="connsiteX152" fmla="*/ 4128634 w 4215960"/>
                <a:gd name="connsiteY152" fmla="*/ 3180587 h 4384865"/>
                <a:gd name="connsiteX153" fmla="*/ 4079647 w 4215960"/>
                <a:gd name="connsiteY153" fmla="*/ 3155415 h 4384865"/>
                <a:gd name="connsiteX154" fmla="*/ 3995510 w 4215960"/>
                <a:gd name="connsiteY154" fmla="*/ 3186937 h 4384865"/>
                <a:gd name="connsiteX155" fmla="*/ 3958771 w 4215960"/>
                <a:gd name="connsiteY155" fmla="*/ 3150652 h 4384865"/>
                <a:gd name="connsiteX156" fmla="*/ 4003448 w 4215960"/>
                <a:gd name="connsiteY156" fmla="*/ 3127747 h 4384865"/>
                <a:gd name="connsiteX157" fmla="*/ 3874181 w 4215960"/>
                <a:gd name="connsiteY157" fmla="*/ 2914568 h 4384865"/>
                <a:gd name="connsiteX158" fmla="*/ 3889147 w 4215960"/>
                <a:gd name="connsiteY158" fmla="*/ 2884405 h 4384865"/>
                <a:gd name="connsiteX159" fmla="*/ 3865562 w 4215960"/>
                <a:gd name="connsiteY159" fmla="*/ 2768745 h 4384865"/>
                <a:gd name="connsiteX160" fmla="*/ 3706813 w 4215960"/>
                <a:gd name="connsiteY160" fmla="*/ 2757859 h 4384865"/>
                <a:gd name="connsiteX161" fmla="*/ 3673475 w 4215960"/>
                <a:gd name="connsiteY161" fmla="*/ 2806617 h 4384865"/>
                <a:gd name="connsiteX162" fmla="*/ 3584575 w 4215960"/>
                <a:gd name="connsiteY162" fmla="*/ 2821133 h 4384865"/>
                <a:gd name="connsiteX163" fmla="*/ 3590925 w 4215960"/>
                <a:gd name="connsiteY163" fmla="*/ 2799134 h 4384865"/>
                <a:gd name="connsiteX164" fmla="*/ 3537403 w 4215960"/>
                <a:gd name="connsiteY164" fmla="*/ 2783033 h 4384865"/>
                <a:gd name="connsiteX165" fmla="*/ 3512684 w 4215960"/>
                <a:gd name="connsiteY165" fmla="*/ 2617932 h 4384865"/>
                <a:gd name="connsiteX166" fmla="*/ 3232377 w 4215960"/>
                <a:gd name="connsiteY166" fmla="*/ 2551257 h 4384865"/>
                <a:gd name="connsiteX167" fmla="*/ 3096078 w 4215960"/>
                <a:gd name="connsiteY167" fmla="*/ 2594573 h 4384865"/>
                <a:gd name="connsiteX168" fmla="*/ 2964089 w 4215960"/>
                <a:gd name="connsiteY168" fmla="*/ 2587089 h 4384865"/>
                <a:gd name="connsiteX169" fmla="*/ 2831646 w 4215960"/>
                <a:gd name="connsiteY169" fmla="*/ 2476191 h 4384865"/>
                <a:gd name="connsiteX170" fmla="*/ 2618468 w 4215960"/>
                <a:gd name="connsiteY170" fmla="*/ 2172978 h 4384865"/>
                <a:gd name="connsiteX171" fmla="*/ 2220006 w 4215960"/>
                <a:gd name="connsiteY171" fmla="*/ 2033505 h 4384865"/>
                <a:gd name="connsiteX172" fmla="*/ 1983468 w 4215960"/>
                <a:gd name="connsiteY172" fmla="*/ 1720541 h 4384865"/>
                <a:gd name="connsiteX173" fmla="*/ 2017259 w 4215960"/>
                <a:gd name="connsiteY173" fmla="*/ 1695595 h 4384865"/>
                <a:gd name="connsiteX174" fmla="*/ 2076903 w 4215960"/>
                <a:gd name="connsiteY174" fmla="*/ 1778598 h 4384865"/>
                <a:gd name="connsiteX175" fmla="*/ 2097087 w 4215960"/>
                <a:gd name="connsiteY175" fmla="*/ 1761135 h 4384865"/>
                <a:gd name="connsiteX176" fmla="*/ 2140177 w 4215960"/>
                <a:gd name="connsiteY176" fmla="*/ 1791979 h 4384865"/>
                <a:gd name="connsiteX177" fmla="*/ 2228850 w 4215960"/>
                <a:gd name="connsiteY177" fmla="*/ 1738230 h 4384865"/>
                <a:gd name="connsiteX178" fmla="*/ 2244952 w 4215960"/>
                <a:gd name="connsiteY178" fmla="*/ 1717820 h 4384865"/>
                <a:gd name="connsiteX179" fmla="*/ 2303235 w 4215960"/>
                <a:gd name="connsiteY179" fmla="*/ 1718046 h 4384865"/>
                <a:gd name="connsiteX180" fmla="*/ 2319338 w 4215960"/>
                <a:gd name="connsiteY180" fmla="*/ 1684936 h 4384865"/>
                <a:gd name="connsiteX181" fmla="*/ 2300514 w 4215960"/>
                <a:gd name="connsiteY181" fmla="*/ 1659309 h 4384865"/>
                <a:gd name="connsiteX182" fmla="*/ 2233386 w 4215960"/>
                <a:gd name="connsiteY182" fmla="*/ 1679266 h 4384865"/>
                <a:gd name="connsiteX183" fmla="*/ 2211614 w 4215960"/>
                <a:gd name="connsiteY183" fmla="*/ 1625745 h 4384865"/>
                <a:gd name="connsiteX184" fmla="*/ 2232932 w 4215960"/>
                <a:gd name="connsiteY184" fmla="*/ 1596035 h 4384865"/>
                <a:gd name="connsiteX185" fmla="*/ 2176462 w 4215960"/>
                <a:gd name="connsiteY185" fmla="*/ 1492621 h 4384865"/>
                <a:gd name="connsiteX186" fmla="*/ 2127931 w 4215960"/>
                <a:gd name="connsiteY186" fmla="*/ 1531402 h 4384865"/>
                <a:gd name="connsiteX187" fmla="*/ 2038576 w 4215960"/>
                <a:gd name="connsiteY187" fmla="*/ 1476746 h 4384865"/>
                <a:gd name="connsiteX188" fmla="*/ 2090510 w 4215960"/>
                <a:gd name="connsiteY188" fmla="*/ 1384217 h 4384865"/>
                <a:gd name="connsiteX189" fmla="*/ 2047648 w 4215960"/>
                <a:gd name="connsiteY189" fmla="*/ 1263114 h 4384865"/>
                <a:gd name="connsiteX190" fmla="*/ 2062389 w 4215960"/>
                <a:gd name="connsiteY190" fmla="*/ 1139062 h 4384865"/>
                <a:gd name="connsiteX191" fmla="*/ 2157639 w 4215960"/>
                <a:gd name="connsiteY191" fmla="*/ 1065357 h 4384865"/>
                <a:gd name="connsiteX192" fmla="*/ 2262868 w 4215960"/>
                <a:gd name="connsiteY192" fmla="*/ 1042905 h 4384865"/>
                <a:gd name="connsiteX193" fmla="*/ 2199821 w 4215960"/>
                <a:gd name="connsiteY193" fmla="*/ 953098 h 4384865"/>
                <a:gd name="connsiteX194" fmla="*/ 2182585 w 4215960"/>
                <a:gd name="connsiteY194" fmla="*/ 997775 h 4384865"/>
                <a:gd name="connsiteX195" fmla="*/ 2139270 w 4215960"/>
                <a:gd name="connsiteY195" fmla="*/ 950604 h 4384865"/>
                <a:gd name="connsiteX196" fmla="*/ 2160588 w 4215960"/>
                <a:gd name="connsiteY196" fmla="*/ 865332 h 4384865"/>
                <a:gd name="connsiteX197" fmla="*/ 2233612 w 4215960"/>
                <a:gd name="connsiteY197" fmla="*/ 768041 h 4384865"/>
                <a:gd name="connsiteX198" fmla="*/ 2216603 w 4215960"/>
                <a:gd name="connsiteY198" fmla="*/ 661452 h 4384865"/>
                <a:gd name="connsiteX199" fmla="*/ 2045381 w 4215960"/>
                <a:gd name="connsiteY199" fmla="*/ 671203 h 4384865"/>
                <a:gd name="connsiteX200" fmla="*/ 2026103 w 4215960"/>
                <a:gd name="connsiteY200" fmla="*/ 713840 h 4384865"/>
                <a:gd name="connsiteX201" fmla="*/ 1993900 w 4215960"/>
                <a:gd name="connsiteY201" fmla="*/ 646257 h 4384865"/>
                <a:gd name="connsiteX202" fmla="*/ 1964190 w 4215960"/>
                <a:gd name="connsiteY202" fmla="*/ 686625 h 4384865"/>
                <a:gd name="connsiteX203" fmla="*/ 1778681 w 4215960"/>
                <a:gd name="connsiteY20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362857 w 4215960"/>
                <a:gd name="connsiteY35" fmla="*/ 808862 h 4384865"/>
                <a:gd name="connsiteX36" fmla="*/ 312057 w 4215960"/>
                <a:gd name="connsiteY36" fmla="*/ 823377 h 4384865"/>
                <a:gd name="connsiteX37" fmla="*/ 239485 w 4215960"/>
                <a:gd name="connsiteY37" fmla="*/ 874177 h 4384865"/>
                <a:gd name="connsiteX38" fmla="*/ 210457 w 4215960"/>
                <a:gd name="connsiteY38" fmla="*/ 881434 h 4384865"/>
                <a:gd name="connsiteX39" fmla="*/ 159657 w 4215960"/>
                <a:gd name="connsiteY39" fmla="*/ 910462 h 4384865"/>
                <a:gd name="connsiteX40" fmla="*/ 130628 w 4215960"/>
                <a:gd name="connsiteY40" fmla="*/ 939491 h 4384865"/>
                <a:gd name="connsiteX41" fmla="*/ 108857 w 4215960"/>
                <a:gd name="connsiteY41" fmla="*/ 961262 h 4384865"/>
                <a:gd name="connsiteX42" fmla="*/ 94343 w 4215960"/>
                <a:gd name="connsiteY42" fmla="*/ 975777 h 4384865"/>
                <a:gd name="connsiteX43" fmla="*/ 43543 w 4215960"/>
                <a:gd name="connsiteY43" fmla="*/ 1055605 h 4384865"/>
                <a:gd name="connsiteX44" fmla="*/ 14514 w 4215960"/>
                <a:gd name="connsiteY44" fmla="*/ 1135434 h 4384865"/>
                <a:gd name="connsiteX45" fmla="*/ 0 w 4215960"/>
                <a:gd name="connsiteY45" fmla="*/ 1193491 h 4384865"/>
                <a:gd name="connsiteX46" fmla="*/ 7257 w 4215960"/>
                <a:gd name="connsiteY46" fmla="*/ 2165948 h 4384865"/>
                <a:gd name="connsiteX47" fmla="*/ 29028 w 4215960"/>
                <a:gd name="connsiteY47" fmla="*/ 2267548 h 4384865"/>
                <a:gd name="connsiteX48" fmla="*/ 43543 w 4215960"/>
                <a:gd name="connsiteY48" fmla="*/ 2303834 h 4384865"/>
                <a:gd name="connsiteX49" fmla="*/ 58057 w 4215960"/>
                <a:gd name="connsiteY49" fmla="*/ 2369148 h 4384865"/>
                <a:gd name="connsiteX50" fmla="*/ 79828 w 4215960"/>
                <a:gd name="connsiteY50" fmla="*/ 2419948 h 4384865"/>
                <a:gd name="connsiteX51" fmla="*/ 116114 w 4215960"/>
                <a:gd name="connsiteY51" fmla="*/ 2536062 h 4384865"/>
                <a:gd name="connsiteX52" fmla="*/ 137885 w 4215960"/>
                <a:gd name="connsiteY52" fmla="*/ 2601377 h 4384865"/>
                <a:gd name="connsiteX53" fmla="*/ 145143 w 4215960"/>
                <a:gd name="connsiteY53" fmla="*/ 2623148 h 4384865"/>
                <a:gd name="connsiteX54" fmla="*/ 166914 w 4215960"/>
                <a:gd name="connsiteY54" fmla="*/ 2666691 h 4384865"/>
                <a:gd name="connsiteX55" fmla="*/ 188685 w 4215960"/>
                <a:gd name="connsiteY55" fmla="*/ 2717491 h 4384865"/>
                <a:gd name="connsiteX56" fmla="*/ 195943 w 4215960"/>
                <a:gd name="connsiteY56" fmla="*/ 2746520 h 4384865"/>
                <a:gd name="connsiteX57" fmla="*/ 232228 w 4215960"/>
                <a:gd name="connsiteY57" fmla="*/ 2797320 h 4384865"/>
                <a:gd name="connsiteX58" fmla="*/ 254000 w 4215960"/>
                <a:gd name="connsiteY58" fmla="*/ 2855377 h 4384865"/>
                <a:gd name="connsiteX59" fmla="*/ 275771 w 4215960"/>
                <a:gd name="connsiteY59" fmla="*/ 2877148 h 4384865"/>
                <a:gd name="connsiteX60" fmla="*/ 312057 w 4215960"/>
                <a:gd name="connsiteY60" fmla="*/ 2949720 h 4384865"/>
                <a:gd name="connsiteX61" fmla="*/ 348343 w 4215960"/>
                <a:gd name="connsiteY61" fmla="*/ 3000520 h 4384865"/>
                <a:gd name="connsiteX62" fmla="*/ 355600 w 4215960"/>
                <a:gd name="connsiteY62" fmla="*/ 3022291 h 4384865"/>
                <a:gd name="connsiteX63" fmla="*/ 406400 w 4215960"/>
                <a:gd name="connsiteY63" fmla="*/ 3087605 h 4384865"/>
                <a:gd name="connsiteX64" fmla="*/ 435428 w 4215960"/>
                <a:gd name="connsiteY64" fmla="*/ 3152920 h 4384865"/>
                <a:gd name="connsiteX65" fmla="*/ 457200 w 4215960"/>
                <a:gd name="connsiteY65" fmla="*/ 3181948 h 4384865"/>
                <a:gd name="connsiteX66" fmla="*/ 471714 w 4215960"/>
                <a:gd name="connsiteY66" fmla="*/ 3240005 h 4384865"/>
                <a:gd name="connsiteX67" fmla="*/ 478971 w 4215960"/>
                <a:gd name="connsiteY67" fmla="*/ 3261777 h 4384865"/>
                <a:gd name="connsiteX68" fmla="*/ 486228 w 4215960"/>
                <a:gd name="connsiteY68" fmla="*/ 3290805 h 4384865"/>
                <a:gd name="connsiteX69" fmla="*/ 493485 w 4215960"/>
                <a:gd name="connsiteY69" fmla="*/ 3356120 h 4384865"/>
                <a:gd name="connsiteX70" fmla="*/ 515257 w 4215960"/>
                <a:gd name="connsiteY70" fmla="*/ 3414177 h 4384865"/>
                <a:gd name="connsiteX71" fmla="*/ 544285 w 4215960"/>
                <a:gd name="connsiteY71" fmla="*/ 3457720 h 4384865"/>
                <a:gd name="connsiteX72" fmla="*/ 573314 w 4215960"/>
                <a:gd name="connsiteY72" fmla="*/ 3508520 h 4384865"/>
                <a:gd name="connsiteX73" fmla="*/ 602343 w 4215960"/>
                <a:gd name="connsiteY73" fmla="*/ 3530291 h 4384865"/>
                <a:gd name="connsiteX74" fmla="*/ 645885 w 4215960"/>
                <a:gd name="connsiteY74" fmla="*/ 3573834 h 4384865"/>
                <a:gd name="connsiteX75" fmla="*/ 674914 w 4215960"/>
                <a:gd name="connsiteY75" fmla="*/ 3595605 h 4384865"/>
                <a:gd name="connsiteX76" fmla="*/ 711200 w 4215960"/>
                <a:gd name="connsiteY76" fmla="*/ 3639148 h 4384865"/>
                <a:gd name="connsiteX77" fmla="*/ 740228 w 4215960"/>
                <a:gd name="connsiteY77" fmla="*/ 3660920 h 4384865"/>
                <a:gd name="connsiteX78" fmla="*/ 812800 w 4215960"/>
                <a:gd name="connsiteY78" fmla="*/ 3726234 h 4384865"/>
                <a:gd name="connsiteX79" fmla="*/ 849085 w 4215960"/>
                <a:gd name="connsiteY79" fmla="*/ 3769777 h 4384865"/>
                <a:gd name="connsiteX80" fmla="*/ 870857 w 4215960"/>
                <a:gd name="connsiteY80" fmla="*/ 3784291 h 4384865"/>
                <a:gd name="connsiteX81" fmla="*/ 907143 w 4215960"/>
                <a:gd name="connsiteY81" fmla="*/ 3827834 h 4384865"/>
                <a:gd name="connsiteX82" fmla="*/ 936171 w 4215960"/>
                <a:gd name="connsiteY82" fmla="*/ 3849605 h 4384865"/>
                <a:gd name="connsiteX83" fmla="*/ 1030514 w 4215960"/>
                <a:gd name="connsiteY83" fmla="*/ 3893148 h 4384865"/>
                <a:gd name="connsiteX84" fmla="*/ 1480457 w 4215960"/>
                <a:gd name="connsiteY84" fmla="*/ 3878634 h 4384865"/>
                <a:gd name="connsiteX85" fmla="*/ 1531257 w 4215960"/>
                <a:gd name="connsiteY85" fmla="*/ 3864120 h 4384865"/>
                <a:gd name="connsiteX86" fmla="*/ 1618343 w 4215960"/>
                <a:gd name="connsiteY86" fmla="*/ 3856862 h 4384865"/>
                <a:gd name="connsiteX87" fmla="*/ 1698171 w 4215960"/>
                <a:gd name="connsiteY87" fmla="*/ 3842348 h 4384865"/>
                <a:gd name="connsiteX88" fmla="*/ 1756228 w 4215960"/>
                <a:gd name="connsiteY88" fmla="*/ 3835091 h 4384865"/>
                <a:gd name="connsiteX89" fmla="*/ 1785257 w 4215960"/>
                <a:gd name="connsiteY89" fmla="*/ 3820577 h 4384865"/>
                <a:gd name="connsiteX90" fmla="*/ 1850571 w 4215960"/>
                <a:gd name="connsiteY90" fmla="*/ 3798805 h 4384865"/>
                <a:gd name="connsiteX91" fmla="*/ 1886857 w 4215960"/>
                <a:gd name="connsiteY91" fmla="*/ 3784291 h 4384865"/>
                <a:gd name="connsiteX92" fmla="*/ 1988457 w 4215960"/>
                <a:gd name="connsiteY92" fmla="*/ 3769777 h 4384865"/>
                <a:gd name="connsiteX93" fmla="*/ 2017485 w 4215960"/>
                <a:gd name="connsiteY93" fmla="*/ 3762520 h 4384865"/>
                <a:gd name="connsiteX94" fmla="*/ 2637971 w 4215960"/>
                <a:gd name="connsiteY94" fmla="*/ 4109274 h 4384865"/>
                <a:gd name="connsiteX95" fmla="*/ 2724375 w 4215960"/>
                <a:gd name="connsiteY95" fmla="*/ 4295464 h 4384865"/>
                <a:gd name="connsiteX96" fmla="*/ 2784700 w 4215960"/>
                <a:gd name="connsiteY96" fmla="*/ 4354202 h 4384865"/>
                <a:gd name="connsiteX97" fmla="*/ 2795812 w 4215960"/>
                <a:gd name="connsiteY97" fmla="*/ 4324039 h 4384865"/>
                <a:gd name="connsiteX98" fmla="*/ 2841850 w 4215960"/>
                <a:gd name="connsiteY98" fmla="*/ 4297051 h 4384865"/>
                <a:gd name="connsiteX99" fmla="*/ 2892650 w 4215960"/>
                <a:gd name="connsiteY99" fmla="*/ 4370077 h 4384865"/>
                <a:gd name="connsiteX100" fmla="*/ 2941863 w 4215960"/>
                <a:gd name="connsiteY100" fmla="*/ 4373252 h 4384865"/>
                <a:gd name="connsiteX101" fmla="*/ 2897412 w 4215960"/>
                <a:gd name="connsiteY101" fmla="*/ 4279590 h 4384865"/>
                <a:gd name="connsiteX102" fmla="*/ 2854550 w 4215960"/>
                <a:gd name="connsiteY102" fmla="*/ 4211327 h 4384865"/>
                <a:gd name="connsiteX103" fmla="*/ 2897413 w 4215960"/>
                <a:gd name="connsiteY103" fmla="*/ 4195451 h 4384865"/>
                <a:gd name="connsiteX104" fmla="*/ 2878362 w 4215960"/>
                <a:gd name="connsiteY104" fmla="*/ 4154177 h 4384865"/>
                <a:gd name="connsiteX105" fmla="*/ 2930750 w 4215960"/>
                <a:gd name="connsiteY105" fmla="*/ 4163702 h 4384865"/>
                <a:gd name="connsiteX106" fmla="*/ 2910113 w 4215960"/>
                <a:gd name="connsiteY106" fmla="*/ 4130364 h 4384865"/>
                <a:gd name="connsiteX107" fmla="*/ 2931432 w 4215960"/>
                <a:gd name="connsiteY107" fmla="*/ 4113810 h 4384865"/>
                <a:gd name="connsiteX108" fmla="*/ 3052535 w 4215960"/>
                <a:gd name="connsiteY108" fmla="*/ 4199083 h 4384865"/>
                <a:gd name="connsiteX109" fmla="*/ 3087912 w 4215960"/>
                <a:gd name="connsiteY109" fmla="*/ 4185926 h 4384865"/>
                <a:gd name="connsiteX110" fmla="*/ 3140299 w 4215960"/>
                <a:gd name="connsiteY110" fmla="*/ 4251015 h 4384865"/>
                <a:gd name="connsiteX111" fmla="*/ 3160937 w 4215960"/>
                <a:gd name="connsiteY111" fmla="*/ 4309752 h 4384865"/>
                <a:gd name="connsiteX112" fmla="*/ 3268887 w 4215960"/>
                <a:gd name="connsiteY112" fmla="*/ 4328801 h 4384865"/>
                <a:gd name="connsiteX113" fmla="*/ 3208563 w 4215960"/>
                <a:gd name="connsiteY113" fmla="*/ 4262126 h 4384865"/>
                <a:gd name="connsiteX114" fmla="*/ 3205387 w 4215960"/>
                <a:gd name="connsiteY114" fmla="*/ 4193864 h 4384865"/>
                <a:gd name="connsiteX115" fmla="*/ 3259362 w 4215960"/>
                <a:gd name="connsiteY115" fmla="*/ 4249427 h 4384865"/>
                <a:gd name="connsiteX116" fmla="*/ 3308575 w 4215960"/>
                <a:gd name="connsiteY116" fmla="*/ 4254189 h 4384865"/>
                <a:gd name="connsiteX117" fmla="*/ 3302225 w 4215960"/>
                <a:gd name="connsiteY117" fmla="*/ 4204977 h 4384865"/>
                <a:gd name="connsiteX118" fmla="*/ 3362550 w 4215960"/>
                <a:gd name="connsiteY118" fmla="*/ 4209739 h 4384865"/>
                <a:gd name="connsiteX119" fmla="*/ 3424462 w 4215960"/>
                <a:gd name="connsiteY119" fmla="*/ 4252601 h 4384865"/>
                <a:gd name="connsiteX120" fmla="*/ 3456212 w 4215960"/>
                <a:gd name="connsiteY120" fmla="*/ 4239902 h 4384865"/>
                <a:gd name="connsiteX121" fmla="*/ 3449863 w 4215960"/>
                <a:gd name="connsiteY121" fmla="*/ 4204977 h 4384865"/>
                <a:gd name="connsiteX122" fmla="*/ 3491138 w 4215960"/>
                <a:gd name="connsiteY122" fmla="*/ 4181165 h 4384865"/>
                <a:gd name="connsiteX123" fmla="*/ 3575275 w 4215960"/>
                <a:gd name="connsiteY123" fmla="*/ 4238315 h 4384865"/>
                <a:gd name="connsiteX124" fmla="*/ 3592738 w 4215960"/>
                <a:gd name="connsiteY124" fmla="*/ 4136717 h 4384865"/>
                <a:gd name="connsiteX125" fmla="*/ 3567338 w 4215960"/>
                <a:gd name="connsiteY125" fmla="*/ 4114491 h 4384865"/>
                <a:gd name="connsiteX126" fmla="*/ 3494312 w 4215960"/>
                <a:gd name="connsiteY126" fmla="*/ 4071628 h 4384865"/>
                <a:gd name="connsiteX127" fmla="*/ 3516537 w 4215960"/>
                <a:gd name="connsiteY127" fmla="*/ 4046229 h 4384865"/>
                <a:gd name="connsiteX128" fmla="*/ 3537175 w 4215960"/>
                <a:gd name="connsiteY128" fmla="*/ 4024003 h 4384865"/>
                <a:gd name="connsiteX129" fmla="*/ 3591150 w 4215960"/>
                <a:gd name="connsiteY129" fmla="*/ 4055754 h 4384865"/>
                <a:gd name="connsiteX130" fmla="*/ 3597500 w 4215960"/>
                <a:gd name="connsiteY130" fmla="*/ 4011304 h 4384865"/>
                <a:gd name="connsiteX131" fmla="*/ 3541937 w 4215960"/>
                <a:gd name="connsiteY131" fmla="*/ 3987491 h 4384865"/>
                <a:gd name="connsiteX132" fmla="*/ 3540350 w 4215960"/>
                <a:gd name="connsiteY132" fmla="*/ 3977967 h 4384865"/>
                <a:gd name="connsiteX133" fmla="*/ 3527649 w 4215960"/>
                <a:gd name="connsiteY133" fmla="*/ 3939868 h 4384865"/>
                <a:gd name="connsiteX134" fmla="*/ 3533999 w 4215960"/>
                <a:gd name="connsiteY134" fmla="*/ 3892242 h 4384865"/>
                <a:gd name="connsiteX135" fmla="*/ 3545112 w 4215960"/>
                <a:gd name="connsiteY135" fmla="*/ 3836679 h 4384865"/>
                <a:gd name="connsiteX136" fmla="*/ 3507012 w 4215960"/>
                <a:gd name="connsiteY136" fmla="*/ 3806517 h 4384865"/>
                <a:gd name="connsiteX137" fmla="*/ 3540349 w 4215960"/>
                <a:gd name="connsiteY137" fmla="*/ 3796992 h 4384865"/>
                <a:gd name="connsiteX138" fmla="*/ 3518124 w 4215960"/>
                <a:gd name="connsiteY138" fmla="*/ 3760479 h 4384865"/>
                <a:gd name="connsiteX139" fmla="*/ 3556225 w 4215960"/>
                <a:gd name="connsiteY139" fmla="*/ 3755718 h 4384865"/>
                <a:gd name="connsiteX140" fmla="*/ 3562574 w 4215960"/>
                <a:gd name="connsiteY140" fmla="*/ 3722379 h 4384865"/>
                <a:gd name="connsiteX141" fmla="*/ 3624488 w 4215960"/>
                <a:gd name="connsiteY141" fmla="*/ 3731906 h 4384865"/>
                <a:gd name="connsiteX142" fmla="*/ 3657601 w 4215960"/>
                <a:gd name="connsiteY142" fmla="*/ 3747098 h 4384865"/>
                <a:gd name="connsiteX143" fmla="*/ 3623808 w 4215960"/>
                <a:gd name="connsiteY143" fmla="*/ 3788146 h 4384865"/>
                <a:gd name="connsiteX144" fmla="*/ 3662816 w 4215960"/>
                <a:gd name="connsiteY144" fmla="*/ 3895642 h 4384865"/>
                <a:gd name="connsiteX145" fmla="*/ 3715203 w 4215960"/>
                <a:gd name="connsiteY145" fmla="*/ 3926940 h 4384865"/>
                <a:gd name="connsiteX146" fmla="*/ 3767137 w 4215960"/>
                <a:gd name="connsiteY146" fmla="*/ 3884758 h 4384865"/>
                <a:gd name="connsiteX147" fmla="*/ 3852862 w 4215960"/>
                <a:gd name="connsiteY147" fmla="*/ 3836225 h 4384865"/>
                <a:gd name="connsiteX148" fmla="*/ 3835626 w 4215960"/>
                <a:gd name="connsiteY148" fmla="*/ 3747324 h 4384865"/>
                <a:gd name="connsiteX149" fmla="*/ 3912960 w 4215960"/>
                <a:gd name="connsiteY149" fmla="*/ 3614655 h 4384865"/>
                <a:gd name="connsiteX150" fmla="*/ 4205514 w 4215960"/>
                <a:gd name="connsiteY150" fmla="*/ 3281507 h 4384865"/>
                <a:gd name="connsiteX151" fmla="*/ 4124097 w 4215960"/>
                <a:gd name="connsiteY151" fmla="*/ 3272435 h 4384865"/>
                <a:gd name="connsiteX152" fmla="*/ 4128634 w 4215960"/>
                <a:gd name="connsiteY152" fmla="*/ 3180587 h 4384865"/>
                <a:gd name="connsiteX153" fmla="*/ 4079647 w 4215960"/>
                <a:gd name="connsiteY153" fmla="*/ 3155415 h 4384865"/>
                <a:gd name="connsiteX154" fmla="*/ 3995510 w 4215960"/>
                <a:gd name="connsiteY154" fmla="*/ 3186937 h 4384865"/>
                <a:gd name="connsiteX155" fmla="*/ 3958771 w 4215960"/>
                <a:gd name="connsiteY155" fmla="*/ 3150652 h 4384865"/>
                <a:gd name="connsiteX156" fmla="*/ 4003448 w 4215960"/>
                <a:gd name="connsiteY156" fmla="*/ 3127747 h 4384865"/>
                <a:gd name="connsiteX157" fmla="*/ 3874181 w 4215960"/>
                <a:gd name="connsiteY157" fmla="*/ 2914568 h 4384865"/>
                <a:gd name="connsiteX158" fmla="*/ 3889147 w 4215960"/>
                <a:gd name="connsiteY158" fmla="*/ 2884405 h 4384865"/>
                <a:gd name="connsiteX159" fmla="*/ 3865562 w 4215960"/>
                <a:gd name="connsiteY159" fmla="*/ 2768745 h 4384865"/>
                <a:gd name="connsiteX160" fmla="*/ 3706813 w 4215960"/>
                <a:gd name="connsiteY160" fmla="*/ 2757859 h 4384865"/>
                <a:gd name="connsiteX161" fmla="*/ 3673475 w 4215960"/>
                <a:gd name="connsiteY161" fmla="*/ 2806617 h 4384865"/>
                <a:gd name="connsiteX162" fmla="*/ 3584575 w 4215960"/>
                <a:gd name="connsiteY162" fmla="*/ 2821133 h 4384865"/>
                <a:gd name="connsiteX163" fmla="*/ 3590925 w 4215960"/>
                <a:gd name="connsiteY163" fmla="*/ 2799134 h 4384865"/>
                <a:gd name="connsiteX164" fmla="*/ 3537403 w 4215960"/>
                <a:gd name="connsiteY164" fmla="*/ 2783033 h 4384865"/>
                <a:gd name="connsiteX165" fmla="*/ 3512684 w 4215960"/>
                <a:gd name="connsiteY165" fmla="*/ 2617932 h 4384865"/>
                <a:gd name="connsiteX166" fmla="*/ 3232377 w 4215960"/>
                <a:gd name="connsiteY166" fmla="*/ 2551257 h 4384865"/>
                <a:gd name="connsiteX167" fmla="*/ 3096078 w 4215960"/>
                <a:gd name="connsiteY167" fmla="*/ 2594573 h 4384865"/>
                <a:gd name="connsiteX168" fmla="*/ 2964089 w 4215960"/>
                <a:gd name="connsiteY168" fmla="*/ 2587089 h 4384865"/>
                <a:gd name="connsiteX169" fmla="*/ 2831646 w 4215960"/>
                <a:gd name="connsiteY169" fmla="*/ 2476191 h 4384865"/>
                <a:gd name="connsiteX170" fmla="*/ 2618468 w 4215960"/>
                <a:gd name="connsiteY170" fmla="*/ 2172978 h 4384865"/>
                <a:gd name="connsiteX171" fmla="*/ 2220006 w 4215960"/>
                <a:gd name="connsiteY171" fmla="*/ 2033505 h 4384865"/>
                <a:gd name="connsiteX172" fmla="*/ 1983468 w 4215960"/>
                <a:gd name="connsiteY172" fmla="*/ 1720541 h 4384865"/>
                <a:gd name="connsiteX173" fmla="*/ 2017259 w 4215960"/>
                <a:gd name="connsiteY173" fmla="*/ 1695595 h 4384865"/>
                <a:gd name="connsiteX174" fmla="*/ 2076903 w 4215960"/>
                <a:gd name="connsiteY174" fmla="*/ 1778598 h 4384865"/>
                <a:gd name="connsiteX175" fmla="*/ 2097087 w 4215960"/>
                <a:gd name="connsiteY175" fmla="*/ 1761135 h 4384865"/>
                <a:gd name="connsiteX176" fmla="*/ 2140177 w 4215960"/>
                <a:gd name="connsiteY176" fmla="*/ 1791979 h 4384865"/>
                <a:gd name="connsiteX177" fmla="*/ 2228850 w 4215960"/>
                <a:gd name="connsiteY177" fmla="*/ 1738230 h 4384865"/>
                <a:gd name="connsiteX178" fmla="*/ 2244952 w 4215960"/>
                <a:gd name="connsiteY178" fmla="*/ 1717820 h 4384865"/>
                <a:gd name="connsiteX179" fmla="*/ 2303235 w 4215960"/>
                <a:gd name="connsiteY179" fmla="*/ 1718046 h 4384865"/>
                <a:gd name="connsiteX180" fmla="*/ 2319338 w 4215960"/>
                <a:gd name="connsiteY180" fmla="*/ 1684936 h 4384865"/>
                <a:gd name="connsiteX181" fmla="*/ 2300514 w 4215960"/>
                <a:gd name="connsiteY181" fmla="*/ 1659309 h 4384865"/>
                <a:gd name="connsiteX182" fmla="*/ 2233386 w 4215960"/>
                <a:gd name="connsiteY182" fmla="*/ 1679266 h 4384865"/>
                <a:gd name="connsiteX183" fmla="*/ 2211614 w 4215960"/>
                <a:gd name="connsiteY183" fmla="*/ 1625745 h 4384865"/>
                <a:gd name="connsiteX184" fmla="*/ 2232932 w 4215960"/>
                <a:gd name="connsiteY184" fmla="*/ 1596035 h 4384865"/>
                <a:gd name="connsiteX185" fmla="*/ 2176462 w 4215960"/>
                <a:gd name="connsiteY185" fmla="*/ 1492621 h 4384865"/>
                <a:gd name="connsiteX186" fmla="*/ 2127931 w 4215960"/>
                <a:gd name="connsiteY186" fmla="*/ 1531402 h 4384865"/>
                <a:gd name="connsiteX187" fmla="*/ 2038576 w 4215960"/>
                <a:gd name="connsiteY187" fmla="*/ 1476746 h 4384865"/>
                <a:gd name="connsiteX188" fmla="*/ 2090510 w 4215960"/>
                <a:gd name="connsiteY188" fmla="*/ 1384217 h 4384865"/>
                <a:gd name="connsiteX189" fmla="*/ 2047648 w 4215960"/>
                <a:gd name="connsiteY189" fmla="*/ 1263114 h 4384865"/>
                <a:gd name="connsiteX190" fmla="*/ 2062389 w 4215960"/>
                <a:gd name="connsiteY190" fmla="*/ 1139062 h 4384865"/>
                <a:gd name="connsiteX191" fmla="*/ 2157639 w 4215960"/>
                <a:gd name="connsiteY191" fmla="*/ 1065357 h 4384865"/>
                <a:gd name="connsiteX192" fmla="*/ 2262868 w 4215960"/>
                <a:gd name="connsiteY192" fmla="*/ 1042905 h 4384865"/>
                <a:gd name="connsiteX193" fmla="*/ 2199821 w 4215960"/>
                <a:gd name="connsiteY193" fmla="*/ 953098 h 4384865"/>
                <a:gd name="connsiteX194" fmla="*/ 2182585 w 4215960"/>
                <a:gd name="connsiteY194" fmla="*/ 997775 h 4384865"/>
                <a:gd name="connsiteX195" fmla="*/ 2139270 w 4215960"/>
                <a:gd name="connsiteY195" fmla="*/ 950604 h 4384865"/>
                <a:gd name="connsiteX196" fmla="*/ 2160588 w 4215960"/>
                <a:gd name="connsiteY196" fmla="*/ 865332 h 4384865"/>
                <a:gd name="connsiteX197" fmla="*/ 2233612 w 4215960"/>
                <a:gd name="connsiteY197" fmla="*/ 768041 h 4384865"/>
                <a:gd name="connsiteX198" fmla="*/ 2216603 w 4215960"/>
                <a:gd name="connsiteY198" fmla="*/ 661452 h 4384865"/>
                <a:gd name="connsiteX199" fmla="*/ 2045381 w 4215960"/>
                <a:gd name="connsiteY199" fmla="*/ 671203 h 4384865"/>
                <a:gd name="connsiteX200" fmla="*/ 2026103 w 4215960"/>
                <a:gd name="connsiteY200" fmla="*/ 713840 h 4384865"/>
                <a:gd name="connsiteX201" fmla="*/ 1993900 w 4215960"/>
                <a:gd name="connsiteY201" fmla="*/ 646257 h 4384865"/>
                <a:gd name="connsiteX202" fmla="*/ 1964190 w 4215960"/>
                <a:gd name="connsiteY202" fmla="*/ 686625 h 4384865"/>
                <a:gd name="connsiteX203" fmla="*/ 1778681 w 4215960"/>
                <a:gd name="connsiteY20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35237 w 4215960"/>
                <a:gd name="connsiteY35" fmla="*/ 464833 h 4384865"/>
                <a:gd name="connsiteX36" fmla="*/ 362857 w 4215960"/>
                <a:gd name="connsiteY36" fmla="*/ 808862 h 4384865"/>
                <a:gd name="connsiteX37" fmla="*/ 312057 w 4215960"/>
                <a:gd name="connsiteY37" fmla="*/ 823377 h 4384865"/>
                <a:gd name="connsiteX38" fmla="*/ 239485 w 4215960"/>
                <a:gd name="connsiteY38" fmla="*/ 874177 h 4384865"/>
                <a:gd name="connsiteX39" fmla="*/ 210457 w 4215960"/>
                <a:gd name="connsiteY39" fmla="*/ 881434 h 4384865"/>
                <a:gd name="connsiteX40" fmla="*/ 159657 w 4215960"/>
                <a:gd name="connsiteY40" fmla="*/ 910462 h 4384865"/>
                <a:gd name="connsiteX41" fmla="*/ 130628 w 4215960"/>
                <a:gd name="connsiteY41" fmla="*/ 939491 h 4384865"/>
                <a:gd name="connsiteX42" fmla="*/ 108857 w 4215960"/>
                <a:gd name="connsiteY42" fmla="*/ 961262 h 4384865"/>
                <a:gd name="connsiteX43" fmla="*/ 94343 w 4215960"/>
                <a:gd name="connsiteY43" fmla="*/ 975777 h 4384865"/>
                <a:gd name="connsiteX44" fmla="*/ 43543 w 4215960"/>
                <a:gd name="connsiteY44" fmla="*/ 1055605 h 4384865"/>
                <a:gd name="connsiteX45" fmla="*/ 14514 w 4215960"/>
                <a:gd name="connsiteY45" fmla="*/ 1135434 h 4384865"/>
                <a:gd name="connsiteX46" fmla="*/ 0 w 4215960"/>
                <a:gd name="connsiteY46" fmla="*/ 1193491 h 4384865"/>
                <a:gd name="connsiteX47" fmla="*/ 7257 w 4215960"/>
                <a:gd name="connsiteY47" fmla="*/ 2165948 h 4384865"/>
                <a:gd name="connsiteX48" fmla="*/ 29028 w 4215960"/>
                <a:gd name="connsiteY48" fmla="*/ 2267548 h 4384865"/>
                <a:gd name="connsiteX49" fmla="*/ 43543 w 4215960"/>
                <a:gd name="connsiteY49" fmla="*/ 2303834 h 4384865"/>
                <a:gd name="connsiteX50" fmla="*/ 58057 w 4215960"/>
                <a:gd name="connsiteY50" fmla="*/ 2369148 h 4384865"/>
                <a:gd name="connsiteX51" fmla="*/ 79828 w 4215960"/>
                <a:gd name="connsiteY51" fmla="*/ 2419948 h 4384865"/>
                <a:gd name="connsiteX52" fmla="*/ 116114 w 4215960"/>
                <a:gd name="connsiteY52" fmla="*/ 2536062 h 4384865"/>
                <a:gd name="connsiteX53" fmla="*/ 137885 w 4215960"/>
                <a:gd name="connsiteY53" fmla="*/ 2601377 h 4384865"/>
                <a:gd name="connsiteX54" fmla="*/ 145143 w 4215960"/>
                <a:gd name="connsiteY54" fmla="*/ 2623148 h 4384865"/>
                <a:gd name="connsiteX55" fmla="*/ 166914 w 4215960"/>
                <a:gd name="connsiteY55" fmla="*/ 2666691 h 4384865"/>
                <a:gd name="connsiteX56" fmla="*/ 188685 w 4215960"/>
                <a:gd name="connsiteY56" fmla="*/ 2717491 h 4384865"/>
                <a:gd name="connsiteX57" fmla="*/ 195943 w 4215960"/>
                <a:gd name="connsiteY57" fmla="*/ 2746520 h 4384865"/>
                <a:gd name="connsiteX58" fmla="*/ 232228 w 4215960"/>
                <a:gd name="connsiteY58" fmla="*/ 2797320 h 4384865"/>
                <a:gd name="connsiteX59" fmla="*/ 254000 w 4215960"/>
                <a:gd name="connsiteY59" fmla="*/ 2855377 h 4384865"/>
                <a:gd name="connsiteX60" fmla="*/ 275771 w 4215960"/>
                <a:gd name="connsiteY60" fmla="*/ 2877148 h 4384865"/>
                <a:gd name="connsiteX61" fmla="*/ 312057 w 4215960"/>
                <a:gd name="connsiteY61" fmla="*/ 2949720 h 4384865"/>
                <a:gd name="connsiteX62" fmla="*/ 348343 w 4215960"/>
                <a:gd name="connsiteY62" fmla="*/ 3000520 h 4384865"/>
                <a:gd name="connsiteX63" fmla="*/ 355600 w 4215960"/>
                <a:gd name="connsiteY63" fmla="*/ 3022291 h 4384865"/>
                <a:gd name="connsiteX64" fmla="*/ 406400 w 4215960"/>
                <a:gd name="connsiteY64" fmla="*/ 3087605 h 4384865"/>
                <a:gd name="connsiteX65" fmla="*/ 435428 w 4215960"/>
                <a:gd name="connsiteY65" fmla="*/ 3152920 h 4384865"/>
                <a:gd name="connsiteX66" fmla="*/ 457200 w 4215960"/>
                <a:gd name="connsiteY66" fmla="*/ 3181948 h 4384865"/>
                <a:gd name="connsiteX67" fmla="*/ 471714 w 4215960"/>
                <a:gd name="connsiteY67" fmla="*/ 3240005 h 4384865"/>
                <a:gd name="connsiteX68" fmla="*/ 478971 w 4215960"/>
                <a:gd name="connsiteY68" fmla="*/ 3261777 h 4384865"/>
                <a:gd name="connsiteX69" fmla="*/ 486228 w 4215960"/>
                <a:gd name="connsiteY69" fmla="*/ 3290805 h 4384865"/>
                <a:gd name="connsiteX70" fmla="*/ 493485 w 4215960"/>
                <a:gd name="connsiteY70" fmla="*/ 3356120 h 4384865"/>
                <a:gd name="connsiteX71" fmla="*/ 515257 w 4215960"/>
                <a:gd name="connsiteY71" fmla="*/ 3414177 h 4384865"/>
                <a:gd name="connsiteX72" fmla="*/ 544285 w 4215960"/>
                <a:gd name="connsiteY72" fmla="*/ 3457720 h 4384865"/>
                <a:gd name="connsiteX73" fmla="*/ 573314 w 4215960"/>
                <a:gd name="connsiteY73" fmla="*/ 3508520 h 4384865"/>
                <a:gd name="connsiteX74" fmla="*/ 602343 w 4215960"/>
                <a:gd name="connsiteY74" fmla="*/ 3530291 h 4384865"/>
                <a:gd name="connsiteX75" fmla="*/ 645885 w 4215960"/>
                <a:gd name="connsiteY75" fmla="*/ 3573834 h 4384865"/>
                <a:gd name="connsiteX76" fmla="*/ 674914 w 4215960"/>
                <a:gd name="connsiteY76" fmla="*/ 3595605 h 4384865"/>
                <a:gd name="connsiteX77" fmla="*/ 711200 w 4215960"/>
                <a:gd name="connsiteY77" fmla="*/ 3639148 h 4384865"/>
                <a:gd name="connsiteX78" fmla="*/ 740228 w 4215960"/>
                <a:gd name="connsiteY78" fmla="*/ 3660920 h 4384865"/>
                <a:gd name="connsiteX79" fmla="*/ 812800 w 4215960"/>
                <a:gd name="connsiteY79" fmla="*/ 3726234 h 4384865"/>
                <a:gd name="connsiteX80" fmla="*/ 849085 w 4215960"/>
                <a:gd name="connsiteY80" fmla="*/ 3769777 h 4384865"/>
                <a:gd name="connsiteX81" fmla="*/ 870857 w 4215960"/>
                <a:gd name="connsiteY81" fmla="*/ 3784291 h 4384865"/>
                <a:gd name="connsiteX82" fmla="*/ 907143 w 4215960"/>
                <a:gd name="connsiteY82" fmla="*/ 3827834 h 4384865"/>
                <a:gd name="connsiteX83" fmla="*/ 936171 w 4215960"/>
                <a:gd name="connsiteY83" fmla="*/ 3849605 h 4384865"/>
                <a:gd name="connsiteX84" fmla="*/ 1030514 w 4215960"/>
                <a:gd name="connsiteY84" fmla="*/ 3893148 h 4384865"/>
                <a:gd name="connsiteX85" fmla="*/ 1480457 w 4215960"/>
                <a:gd name="connsiteY85" fmla="*/ 3878634 h 4384865"/>
                <a:gd name="connsiteX86" fmla="*/ 1531257 w 4215960"/>
                <a:gd name="connsiteY86" fmla="*/ 3864120 h 4384865"/>
                <a:gd name="connsiteX87" fmla="*/ 1618343 w 4215960"/>
                <a:gd name="connsiteY87" fmla="*/ 3856862 h 4384865"/>
                <a:gd name="connsiteX88" fmla="*/ 1698171 w 4215960"/>
                <a:gd name="connsiteY88" fmla="*/ 3842348 h 4384865"/>
                <a:gd name="connsiteX89" fmla="*/ 1756228 w 4215960"/>
                <a:gd name="connsiteY89" fmla="*/ 3835091 h 4384865"/>
                <a:gd name="connsiteX90" fmla="*/ 1785257 w 4215960"/>
                <a:gd name="connsiteY90" fmla="*/ 3820577 h 4384865"/>
                <a:gd name="connsiteX91" fmla="*/ 1850571 w 4215960"/>
                <a:gd name="connsiteY91" fmla="*/ 3798805 h 4384865"/>
                <a:gd name="connsiteX92" fmla="*/ 1886857 w 4215960"/>
                <a:gd name="connsiteY92" fmla="*/ 3784291 h 4384865"/>
                <a:gd name="connsiteX93" fmla="*/ 1988457 w 4215960"/>
                <a:gd name="connsiteY93" fmla="*/ 3769777 h 4384865"/>
                <a:gd name="connsiteX94" fmla="*/ 2017485 w 4215960"/>
                <a:gd name="connsiteY94" fmla="*/ 3762520 h 4384865"/>
                <a:gd name="connsiteX95" fmla="*/ 2637971 w 4215960"/>
                <a:gd name="connsiteY95" fmla="*/ 4109274 h 4384865"/>
                <a:gd name="connsiteX96" fmla="*/ 2724375 w 4215960"/>
                <a:gd name="connsiteY96" fmla="*/ 4295464 h 4384865"/>
                <a:gd name="connsiteX97" fmla="*/ 2784700 w 4215960"/>
                <a:gd name="connsiteY97" fmla="*/ 4354202 h 4384865"/>
                <a:gd name="connsiteX98" fmla="*/ 2795812 w 4215960"/>
                <a:gd name="connsiteY98" fmla="*/ 4324039 h 4384865"/>
                <a:gd name="connsiteX99" fmla="*/ 2841850 w 4215960"/>
                <a:gd name="connsiteY99" fmla="*/ 4297051 h 4384865"/>
                <a:gd name="connsiteX100" fmla="*/ 2892650 w 4215960"/>
                <a:gd name="connsiteY100" fmla="*/ 4370077 h 4384865"/>
                <a:gd name="connsiteX101" fmla="*/ 2941863 w 4215960"/>
                <a:gd name="connsiteY101" fmla="*/ 4373252 h 4384865"/>
                <a:gd name="connsiteX102" fmla="*/ 2897412 w 4215960"/>
                <a:gd name="connsiteY102" fmla="*/ 4279590 h 4384865"/>
                <a:gd name="connsiteX103" fmla="*/ 2854550 w 4215960"/>
                <a:gd name="connsiteY103" fmla="*/ 4211327 h 4384865"/>
                <a:gd name="connsiteX104" fmla="*/ 2897413 w 4215960"/>
                <a:gd name="connsiteY104" fmla="*/ 4195451 h 4384865"/>
                <a:gd name="connsiteX105" fmla="*/ 2878362 w 4215960"/>
                <a:gd name="connsiteY105" fmla="*/ 4154177 h 4384865"/>
                <a:gd name="connsiteX106" fmla="*/ 2930750 w 4215960"/>
                <a:gd name="connsiteY106" fmla="*/ 4163702 h 4384865"/>
                <a:gd name="connsiteX107" fmla="*/ 2910113 w 4215960"/>
                <a:gd name="connsiteY107" fmla="*/ 4130364 h 4384865"/>
                <a:gd name="connsiteX108" fmla="*/ 2931432 w 4215960"/>
                <a:gd name="connsiteY108" fmla="*/ 4113810 h 4384865"/>
                <a:gd name="connsiteX109" fmla="*/ 3052535 w 4215960"/>
                <a:gd name="connsiteY109" fmla="*/ 4199083 h 4384865"/>
                <a:gd name="connsiteX110" fmla="*/ 3087912 w 4215960"/>
                <a:gd name="connsiteY110" fmla="*/ 4185926 h 4384865"/>
                <a:gd name="connsiteX111" fmla="*/ 3140299 w 4215960"/>
                <a:gd name="connsiteY111" fmla="*/ 4251015 h 4384865"/>
                <a:gd name="connsiteX112" fmla="*/ 3160937 w 4215960"/>
                <a:gd name="connsiteY112" fmla="*/ 4309752 h 4384865"/>
                <a:gd name="connsiteX113" fmla="*/ 3268887 w 4215960"/>
                <a:gd name="connsiteY113" fmla="*/ 4328801 h 4384865"/>
                <a:gd name="connsiteX114" fmla="*/ 3208563 w 4215960"/>
                <a:gd name="connsiteY114" fmla="*/ 4262126 h 4384865"/>
                <a:gd name="connsiteX115" fmla="*/ 3205387 w 4215960"/>
                <a:gd name="connsiteY115" fmla="*/ 4193864 h 4384865"/>
                <a:gd name="connsiteX116" fmla="*/ 3259362 w 4215960"/>
                <a:gd name="connsiteY116" fmla="*/ 4249427 h 4384865"/>
                <a:gd name="connsiteX117" fmla="*/ 3308575 w 4215960"/>
                <a:gd name="connsiteY117" fmla="*/ 4254189 h 4384865"/>
                <a:gd name="connsiteX118" fmla="*/ 3302225 w 4215960"/>
                <a:gd name="connsiteY118" fmla="*/ 4204977 h 4384865"/>
                <a:gd name="connsiteX119" fmla="*/ 3362550 w 4215960"/>
                <a:gd name="connsiteY119" fmla="*/ 4209739 h 4384865"/>
                <a:gd name="connsiteX120" fmla="*/ 3424462 w 4215960"/>
                <a:gd name="connsiteY120" fmla="*/ 4252601 h 4384865"/>
                <a:gd name="connsiteX121" fmla="*/ 3456212 w 4215960"/>
                <a:gd name="connsiteY121" fmla="*/ 4239902 h 4384865"/>
                <a:gd name="connsiteX122" fmla="*/ 3449863 w 4215960"/>
                <a:gd name="connsiteY122" fmla="*/ 4204977 h 4384865"/>
                <a:gd name="connsiteX123" fmla="*/ 3491138 w 4215960"/>
                <a:gd name="connsiteY123" fmla="*/ 4181165 h 4384865"/>
                <a:gd name="connsiteX124" fmla="*/ 3575275 w 4215960"/>
                <a:gd name="connsiteY124" fmla="*/ 4238315 h 4384865"/>
                <a:gd name="connsiteX125" fmla="*/ 3592738 w 4215960"/>
                <a:gd name="connsiteY125" fmla="*/ 4136717 h 4384865"/>
                <a:gd name="connsiteX126" fmla="*/ 3567338 w 4215960"/>
                <a:gd name="connsiteY126" fmla="*/ 4114491 h 4384865"/>
                <a:gd name="connsiteX127" fmla="*/ 3494312 w 4215960"/>
                <a:gd name="connsiteY127" fmla="*/ 4071628 h 4384865"/>
                <a:gd name="connsiteX128" fmla="*/ 3516537 w 4215960"/>
                <a:gd name="connsiteY128" fmla="*/ 4046229 h 4384865"/>
                <a:gd name="connsiteX129" fmla="*/ 3537175 w 4215960"/>
                <a:gd name="connsiteY129" fmla="*/ 4024003 h 4384865"/>
                <a:gd name="connsiteX130" fmla="*/ 3591150 w 4215960"/>
                <a:gd name="connsiteY130" fmla="*/ 4055754 h 4384865"/>
                <a:gd name="connsiteX131" fmla="*/ 3597500 w 4215960"/>
                <a:gd name="connsiteY131" fmla="*/ 4011304 h 4384865"/>
                <a:gd name="connsiteX132" fmla="*/ 3541937 w 4215960"/>
                <a:gd name="connsiteY132" fmla="*/ 3987491 h 4384865"/>
                <a:gd name="connsiteX133" fmla="*/ 3540350 w 4215960"/>
                <a:gd name="connsiteY133" fmla="*/ 3977967 h 4384865"/>
                <a:gd name="connsiteX134" fmla="*/ 3527649 w 4215960"/>
                <a:gd name="connsiteY134" fmla="*/ 3939868 h 4384865"/>
                <a:gd name="connsiteX135" fmla="*/ 3533999 w 4215960"/>
                <a:gd name="connsiteY135" fmla="*/ 3892242 h 4384865"/>
                <a:gd name="connsiteX136" fmla="*/ 3545112 w 4215960"/>
                <a:gd name="connsiteY136" fmla="*/ 3836679 h 4384865"/>
                <a:gd name="connsiteX137" fmla="*/ 3507012 w 4215960"/>
                <a:gd name="connsiteY137" fmla="*/ 3806517 h 4384865"/>
                <a:gd name="connsiteX138" fmla="*/ 3540349 w 4215960"/>
                <a:gd name="connsiteY138" fmla="*/ 3796992 h 4384865"/>
                <a:gd name="connsiteX139" fmla="*/ 3518124 w 4215960"/>
                <a:gd name="connsiteY139" fmla="*/ 3760479 h 4384865"/>
                <a:gd name="connsiteX140" fmla="*/ 3556225 w 4215960"/>
                <a:gd name="connsiteY140" fmla="*/ 3755718 h 4384865"/>
                <a:gd name="connsiteX141" fmla="*/ 3562574 w 4215960"/>
                <a:gd name="connsiteY141" fmla="*/ 3722379 h 4384865"/>
                <a:gd name="connsiteX142" fmla="*/ 3624488 w 4215960"/>
                <a:gd name="connsiteY142" fmla="*/ 3731906 h 4384865"/>
                <a:gd name="connsiteX143" fmla="*/ 3657601 w 4215960"/>
                <a:gd name="connsiteY143" fmla="*/ 3747098 h 4384865"/>
                <a:gd name="connsiteX144" fmla="*/ 3623808 w 4215960"/>
                <a:gd name="connsiteY144" fmla="*/ 3788146 h 4384865"/>
                <a:gd name="connsiteX145" fmla="*/ 3662816 w 4215960"/>
                <a:gd name="connsiteY145" fmla="*/ 3895642 h 4384865"/>
                <a:gd name="connsiteX146" fmla="*/ 3715203 w 4215960"/>
                <a:gd name="connsiteY146" fmla="*/ 3926940 h 4384865"/>
                <a:gd name="connsiteX147" fmla="*/ 3767137 w 4215960"/>
                <a:gd name="connsiteY147" fmla="*/ 3884758 h 4384865"/>
                <a:gd name="connsiteX148" fmla="*/ 3852862 w 4215960"/>
                <a:gd name="connsiteY148" fmla="*/ 3836225 h 4384865"/>
                <a:gd name="connsiteX149" fmla="*/ 3835626 w 4215960"/>
                <a:gd name="connsiteY149" fmla="*/ 3747324 h 4384865"/>
                <a:gd name="connsiteX150" fmla="*/ 3912960 w 4215960"/>
                <a:gd name="connsiteY150" fmla="*/ 3614655 h 4384865"/>
                <a:gd name="connsiteX151" fmla="*/ 4205514 w 4215960"/>
                <a:gd name="connsiteY151" fmla="*/ 3281507 h 4384865"/>
                <a:gd name="connsiteX152" fmla="*/ 4124097 w 4215960"/>
                <a:gd name="connsiteY152" fmla="*/ 3272435 h 4384865"/>
                <a:gd name="connsiteX153" fmla="*/ 4128634 w 4215960"/>
                <a:gd name="connsiteY153" fmla="*/ 3180587 h 4384865"/>
                <a:gd name="connsiteX154" fmla="*/ 4079647 w 4215960"/>
                <a:gd name="connsiteY154" fmla="*/ 3155415 h 4384865"/>
                <a:gd name="connsiteX155" fmla="*/ 3995510 w 4215960"/>
                <a:gd name="connsiteY155" fmla="*/ 3186937 h 4384865"/>
                <a:gd name="connsiteX156" fmla="*/ 3958771 w 4215960"/>
                <a:gd name="connsiteY156" fmla="*/ 3150652 h 4384865"/>
                <a:gd name="connsiteX157" fmla="*/ 4003448 w 4215960"/>
                <a:gd name="connsiteY157" fmla="*/ 3127747 h 4384865"/>
                <a:gd name="connsiteX158" fmla="*/ 3874181 w 4215960"/>
                <a:gd name="connsiteY158" fmla="*/ 2914568 h 4384865"/>
                <a:gd name="connsiteX159" fmla="*/ 3889147 w 4215960"/>
                <a:gd name="connsiteY159" fmla="*/ 2884405 h 4384865"/>
                <a:gd name="connsiteX160" fmla="*/ 3865562 w 4215960"/>
                <a:gd name="connsiteY160" fmla="*/ 2768745 h 4384865"/>
                <a:gd name="connsiteX161" fmla="*/ 3706813 w 4215960"/>
                <a:gd name="connsiteY161" fmla="*/ 2757859 h 4384865"/>
                <a:gd name="connsiteX162" fmla="*/ 3673475 w 4215960"/>
                <a:gd name="connsiteY162" fmla="*/ 2806617 h 4384865"/>
                <a:gd name="connsiteX163" fmla="*/ 3584575 w 4215960"/>
                <a:gd name="connsiteY163" fmla="*/ 2821133 h 4384865"/>
                <a:gd name="connsiteX164" fmla="*/ 3590925 w 4215960"/>
                <a:gd name="connsiteY164" fmla="*/ 2799134 h 4384865"/>
                <a:gd name="connsiteX165" fmla="*/ 3537403 w 4215960"/>
                <a:gd name="connsiteY165" fmla="*/ 2783033 h 4384865"/>
                <a:gd name="connsiteX166" fmla="*/ 3512684 w 4215960"/>
                <a:gd name="connsiteY166" fmla="*/ 2617932 h 4384865"/>
                <a:gd name="connsiteX167" fmla="*/ 3232377 w 4215960"/>
                <a:gd name="connsiteY167" fmla="*/ 2551257 h 4384865"/>
                <a:gd name="connsiteX168" fmla="*/ 3096078 w 4215960"/>
                <a:gd name="connsiteY168" fmla="*/ 2594573 h 4384865"/>
                <a:gd name="connsiteX169" fmla="*/ 2964089 w 4215960"/>
                <a:gd name="connsiteY169" fmla="*/ 2587089 h 4384865"/>
                <a:gd name="connsiteX170" fmla="*/ 2831646 w 4215960"/>
                <a:gd name="connsiteY170" fmla="*/ 2476191 h 4384865"/>
                <a:gd name="connsiteX171" fmla="*/ 2618468 w 4215960"/>
                <a:gd name="connsiteY171" fmla="*/ 2172978 h 4384865"/>
                <a:gd name="connsiteX172" fmla="*/ 2220006 w 4215960"/>
                <a:gd name="connsiteY172" fmla="*/ 2033505 h 4384865"/>
                <a:gd name="connsiteX173" fmla="*/ 1983468 w 4215960"/>
                <a:gd name="connsiteY173" fmla="*/ 1720541 h 4384865"/>
                <a:gd name="connsiteX174" fmla="*/ 2017259 w 4215960"/>
                <a:gd name="connsiteY174" fmla="*/ 1695595 h 4384865"/>
                <a:gd name="connsiteX175" fmla="*/ 2076903 w 4215960"/>
                <a:gd name="connsiteY175" fmla="*/ 1778598 h 4384865"/>
                <a:gd name="connsiteX176" fmla="*/ 2097087 w 4215960"/>
                <a:gd name="connsiteY176" fmla="*/ 1761135 h 4384865"/>
                <a:gd name="connsiteX177" fmla="*/ 2140177 w 4215960"/>
                <a:gd name="connsiteY177" fmla="*/ 1791979 h 4384865"/>
                <a:gd name="connsiteX178" fmla="*/ 2228850 w 4215960"/>
                <a:gd name="connsiteY178" fmla="*/ 1738230 h 4384865"/>
                <a:gd name="connsiteX179" fmla="*/ 2244952 w 4215960"/>
                <a:gd name="connsiteY179" fmla="*/ 1717820 h 4384865"/>
                <a:gd name="connsiteX180" fmla="*/ 2303235 w 4215960"/>
                <a:gd name="connsiteY180" fmla="*/ 1718046 h 4384865"/>
                <a:gd name="connsiteX181" fmla="*/ 2319338 w 4215960"/>
                <a:gd name="connsiteY181" fmla="*/ 1684936 h 4384865"/>
                <a:gd name="connsiteX182" fmla="*/ 2300514 w 4215960"/>
                <a:gd name="connsiteY182" fmla="*/ 1659309 h 4384865"/>
                <a:gd name="connsiteX183" fmla="*/ 2233386 w 4215960"/>
                <a:gd name="connsiteY183" fmla="*/ 1679266 h 4384865"/>
                <a:gd name="connsiteX184" fmla="*/ 2211614 w 4215960"/>
                <a:gd name="connsiteY184" fmla="*/ 1625745 h 4384865"/>
                <a:gd name="connsiteX185" fmla="*/ 2232932 w 4215960"/>
                <a:gd name="connsiteY185" fmla="*/ 1596035 h 4384865"/>
                <a:gd name="connsiteX186" fmla="*/ 2176462 w 4215960"/>
                <a:gd name="connsiteY186" fmla="*/ 1492621 h 4384865"/>
                <a:gd name="connsiteX187" fmla="*/ 2127931 w 4215960"/>
                <a:gd name="connsiteY187" fmla="*/ 1531402 h 4384865"/>
                <a:gd name="connsiteX188" fmla="*/ 2038576 w 4215960"/>
                <a:gd name="connsiteY188" fmla="*/ 1476746 h 4384865"/>
                <a:gd name="connsiteX189" fmla="*/ 2090510 w 4215960"/>
                <a:gd name="connsiteY189" fmla="*/ 1384217 h 4384865"/>
                <a:gd name="connsiteX190" fmla="*/ 2047648 w 4215960"/>
                <a:gd name="connsiteY190" fmla="*/ 1263114 h 4384865"/>
                <a:gd name="connsiteX191" fmla="*/ 2062389 w 4215960"/>
                <a:gd name="connsiteY191" fmla="*/ 1139062 h 4384865"/>
                <a:gd name="connsiteX192" fmla="*/ 2157639 w 4215960"/>
                <a:gd name="connsiteY192" fmla="*/ 1065357 h 4384865"/>
                <a:gd name="connsiteX193" fmla="*/ 2262868 w 4215960"/>
                <a:gd name="connsiteY193" fmla="*/ 1042905 h 4384865"/>
                <a:gd name="connsiteX194" fmla="*/ 2199821 w 4215960"/>
                <a:gd name="connsiteY194" fmla="*/ 953098 h 4384865"/>
                <a:gd name="connsiteX195" fmla="*/ 2182585 w 4215960"/>
                <a:gd name="connsiteY195" fmla="*/ 997775 h 4384865"/>
                <a:gd name="connsiteX196" fmla="*/ 2139270 w 4215960"/>
                <a:gd name="connsiteY196" fmla="*/ 950604 h 4384865"/>
                <a:gd name="connsiteX197" fmla="*/ 2160588 w 4215960"/>
                <a:gd name="connsiteY197" fmla="*/ 865332 h 4384865"/>
                <a:gd name="connsiteX198" fmla="*/ 2233612 w 4215960"/>
                <a:gd name="connsiteY198" fmla="*/ 768041 h 4384865"/>
                <a:gd name="connsiteX199" fmla="*/ 2216603 w 4215960"/>
                <a:gd name="connsiteY199" fmla="*/ 661452 h 4384865"/>
                <a:gd name="connsiteX200" fmla="*/ 2045381 w 4215960"/>
                <a:gd name="connsiteY200" fmla="*/ 671203 h 4384865"/>
                <a:gd name="connsiteX201" fmla="*/ 2026103 w 4215960"/>
                <a:gd name="connsiteY201" fmla="*/ 713840 h 4384865"/>
                <a:gd name="connsiteX202" fmla="*/ 1993900 w 4215960"/>
                <a:gd name="connsiteY202" fmla="*/ 646257 h 4384865"/>
                <a:gd name="connsiteX203" fmla="*/ 1964190 w 4215960"/>
                <a:gd name="connsiteY203" fmla="*/ 686625 h 4384865"/>
                <a:gd name="connsiteX204" fmla="*/ 1778681 w 4215960"/>
                <a:gd name="connsiteY204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362857 w 4215960"/>
                <a:gd name="connsiteY36" fmla="*/ 808862 h 4384865"/>
                <a:gd name="connsiteX37" fmla="*/ 312057 w 4215960"/>
                <a:gd name="connsiteY37" fmla="*/ 823377 h 4384865"/>
                <a:gd name="connsiteX38" fmla="*/ 239485 w 4215960"/>
                <a:gd name="connsiteY38" fmla="*/ 874177 h 4384865"/>
                <a:gd name="connsiteX39" fmla="*/ 210457 w 4215960"/>
                <a:gd name="connsiteY39" fmla="*/ 881434 h 4384865"/>
                <a:gd name="connsiteX40" fmla="*/ 159657 w 4215960"/>
                <a:gd name="connsiteY40" fmla="*/ 910462 h 4384865"/>
                <a:gd name="connsiteX41" fmla="*/ 130628 w 4215960"/>
                <a:gd name="connsiteY41" fmla="*/ 939491 h 4384865"/>
                <a:gd name="connsiteX42" fmla="*/ 108857 w 4215960"/>
                <a:gd name="connsiteY42" fmla="*/ 961262 h 4384865"/>
                <a:gd name="connsiteX43" fmla="*/ 94343 w 4215960"/>
                <a:gd name="connsiteY43" fmla="*/ 975777 h 4384865"/>
                <a:gd name="connsiteX44" fmla="*/ 43543 w 4215960"/>
                <a:gd name="connsiteY44" fmla="*/ 1055605 h 4384865"/>
                <a:gd name="connsiteX45" fmla="*/ 14514 w 4215960"/>
                <a:gd name="connsiteY45" fmla="*/ 1135434 h 4384865"/>
                <a:gd name="connsiteX46" fmla="*/ 0 w 4215960"/>
                <a:gd name="connsiteY46" fmla="*/ 1193491 h 4384865"/>
                <a:gd name="connsiteX47" fmla="*/ 7257 w 4215960"/>
                <a:gd name="connsiteY47" fmla="*/ 2165948 h 4384865"/>
                <a:gd name="connsiteX48" fmla="*/ 29028 w 4215960"/>
                <a:gd name="connsiteY48" fmla="*/ 2267548 h 4384865"/>
                <a:gd name="connsiteX49" fmla="*/ 43543 w 4215960"/>
                <a:gd name="connsiteY49" fmla="*/ 2303834 h 4384865"/>
                <a:gd name="connsiteX50" fmla="*/ 58057 w 4215960"/>
                <a:gd name="connsiteY50" fmla="*/ 2369148 h 4384865"/>
                <a:gd name="connsiteX51" fmla="*/ 79828 w 4215960"/>
                <a:gd name="connsiteY51" fmla="*/ 2419948 h 4384865"/>
                <a:gd name="connsiteX52" fmla="*/ 116114 w 4215960"/>
                <a:gd name="connsiteY52" fmla="*/ 2536062 h 4384865"/>
                <a:gd name="connsiteX53" fmla="*/ 137885 w 4215960"/>
                <a:gd name="connsiteY53" fmla="*/ 2601377 h 4384865"/>
                <a:gd name="connsiteX54" fmla="*/ 145143 w 4215960"/>
                <a:gd name="connsiteY54" fmla="*/ 2623148 h 4384865"/>
                <a:gd name="connsiteX55" fmla="*/ 166914 w 4215960"/>
                <a:gd name="connsiteY55" fmla="*/ 2666691 h 4384865"/>
                <a:gd name="connsiteX56" fmla="*/ 188685 w 4215960"/>
                <a:gd name="connsiteY56" fmla="*/ 2717491 h 4384865"/>
                <a:gd name="connsiteX57" fmla="*/ 195943 w 4215960"/>
                <a:gd name="connsiteY57" fmla="*/ 2746520 h 4384865"/>
                <a:gd name="connsiteX58" fmla="*/ 232228 w 4215960"/>
                <a:gd name="connsiteY58" fmla="*/ 2797320 h 4384865"/>
                <a:gd name="connsiteX59" fmla="*/ 254000 w 4215960"/>
                <a:gd name="connsiteY59" fmla="*/ 2855377 h 4384865"/>
                <a:gd name="connsiteX60" fmla="*/ 275771 w 4215960"/>
                <a:gd name="connsiteY60" fmla="*/ 2877148 h 4384865"/>
                <a:gd name="connsiteX61" fmla="*/ 312057 w 4215960"/>
                <a:gd name="connsiteY61" fmla="*/ 2949720 h 4384865"/>
                <a:gd name="connsiteX62" fmla="*/ 348343 w 4215960"/>
                <a:gd name="connsiteY62" fmla="*/ 3000520 h 4384865"/>
                <a:gd name="connsiteX63" fmla="*/ 355600 w 4215960"/>
                <a:gd name="connsiteY63" fmla="*/ 3022291 h 4384865"/>
                <a:gd name="connsiteX64" fmla="*/ 406400 w 4215960"/>
                <a:gd name="connsiteY64" fmla="*/ 3087605 h 4384865"/>
                <a:gd name="connsiteX65" fmla="*/ 435428 w 4215960"/>
                <a:gd name="connsiteY65" fmla="*/ 3152920 h 4384865"/>
                <a:gd name="connsiteX66" fmla="*/ 457200 w 4215960"/>
                <a:gd name="connsiteY66" fmla="*/ 3181948 h 4384865"/>
                <a:gd name="connsiteX67" fmla="*/ 471714 w 4215960"/>
                <a:gd name="connsiteY67" fmla="*/ 3240005 h 4384865"/>
                <a:gd name="connsiteX68" fmla="*/ 478971 w 4215960"/>
                <a:gd name="connsiteY68" fmla="*/ 3261777 h 4384865"/>
                <a:gd name="connsiteX69" fmla="*/ 486228 w 4215960"/>
                <a:gd name="connsiteY69" fmla="*/ 3290805 h 4384865"/>
                <a:gd name="connsiteX70" fmla="*/ 493485 w 4215960"/>
                <a:gd name="connsiteY70" fmla="*/ 3356120 h 4384865"/>
                <a:gd name="connsiteX71" fmla="*/ 515257 w 4215960"/>
                <a:gd name="connsiteY71" fmla="*/ 3414177 h 4384865"/>
                <a:gd name="connsiteX72" fmla="*/ 544285 w 4215960"/>
                <a:gd name="connsiteY72" fmla="*/ 3457720 h 4384865"/>
                <a:gd name="connsiteX73" fmla="*/ 573314 w 4215960"/>
                <a:gd name="connsiteY73" fmla="*/ 3508520 h 4384865"/>
                <a:gd name="connsiteX74" fmla="*/ 602343 w 4215960"/>
                <a:gd name="connsiteY74" fmla="*/ 3530291 h 4384865"/>
                <a:gd name="connsiteX75" fmla="*/ 645885 w 4215960"/>
                <a:gd name="connsiteY75" fmla="*/ 3573834 h 4384865"/>
                <a:gd name="connsiteX76" fmla="*/ 674914 w 4215960"/>
                <a:gd name="connsiteY76" fmla="*/ 3595605 h 4384865"/>
                <a:gd name="connsiteX77" fmla="*/ 711200 w 4215960"/>
                <a:gd name="connsiteY77" fmla="*/ 3639148 h 4384865"/>
                <a:gd name="connsiteX78" fmla="*/ 740228 w 4215960"/>
                <a:gd name="connsiteY78" fmla="*/ 3660920 h 4384865"/>
                <a:gd name="connsiteX79" fmla="*/ 812800 w 4215960"/>
                <a:gd name="connsiteY79" fmla="*/ 3726234 h 4384865"/>
                <a:gd name="connsiteX80" fmla="*/ 849085 w 4215960"/>
                <a:gd name="connsiteY80" fmla="*/ 3769777 h 4384865"/>
                <a:gd name="connsiteX81" fmla="*/ 870857 w 4215960"/>
                <a:gd name="connsiteY81" fmla="*/ 3784291 h 4384865"/>
                <a:gd name="connsiteX82" fmla="*/ 907143 w 4215960"/>
                <a:gd name="connsiteY82" fmla="*/ 3827834 h 4384865"/>
                <a:gd name="connsiteX83" fmla="*/ 936171 w 4215960"/>
                <a:gd name="connsiteY83" fmla="*/ 3849605 h 4384865"/>
                <a:gd name="connsiteX84" fmla="*/ 1030514 w 4215960"/>
                <a:gd name="connsiteY84" fmla="*/ 3893148 h 4384865"/>
                <a:gd name="connsiteX85" fmla="*/ 1480457 w 4215960"/>
                <a:gd name="connsiteY85" fmla="*/ 3878634 h 4384865"/>
                <a:gd name="connsiteX86" fmla="*/ 1531257 w 4215960"/>
                <a:gd name="connsiteY86" fmla="*/ 3864120 h 4384865"/>
                <a:gd name="connsiteX87" fmla="*/ 1618343 w 4215960"/>
                <a:gd name="connsiteY87" fmla="*/ 3856862 h 4384865"/>
                <a:gd name="connsiteX88" fmla="*/ 1698171 w 4215960"/>
                <a:gd name="connsiteY88" fmla="*/ 3842348 h 4384865"/>
                <a:gd name="connsiteX89" fmla="*/ 1756228 w 4215960"/>
                <a:gd name="connsiteY89" fmla="*/ 3835091 h 4384865"/>
                <a:gd name="connsiteX90" fmla="*/ 1785257 w 4215960"/>
                <a:gd name="connsiteY90" fmla="*/ 3820577 h 4384865"/>
                <a:gd name="connsiteX91" fmla="*/ 1850571 w 4215960"/>
                <a:gd name="connsiteY91" fmla="*/ 3798805 h 4384865"/>
                <a:gd name="connsiteX92" fmla="*/ 1886857 w 4215960"/>
                <a:gd name="connsiteY92" fmla="*/ 3784291 h 4384865"/>
                <a:gd name="connsiteX93" fmla="*/ 1988457 w 4215960"/>
                <a:gd name="connsiteY93" fmla="*/ 3769777 h 4384865"/>
                <a:gd name="connsiteX94" fmla="*/ 2017485 w 4215960"/>
                <a:gd name="connsiteY94" fmla="*/ 3762520 h 4384865"/>
                <a:gd name="connsiteX95" fmla="*/ 2637971 w 4215960"/>
                <a:gd name="connsiteY95" fmla="*/ 4109274 h 4384865"/>
                <a:gd name="connsiteX96" fmla="*/ 2724375 w 4215960"/>
                <a:gd name="connsiteY96" fmla="*/ 4295464 h 4384865"/>
                <a:gd name="connsiteX97" fmla="*/ 2784700 w 4215960"/>
                <a:gd name="connsiteY97" fmla="*/ 4354202 h 4384865"/>
                <a:gd name="connsiteX98" fmla="*/ 2795812 w 4215960"/>
                <a:gd name="connsiteY98" fmla="*/ 4324039 h 4384865"/>
                <a:gd name="connsiteX99" fmla="*/ 2841850 w 4215960"/>
                <a:gd name="connsiteY99" fmla="*/ 4297051 h 4384865"/>
                <a:gd name="connsiteX100" fmla="*/ 2892650 w 4215960"/>
                <a:gd name="connsiteY100" fmla="*/ 4370077 h 4384865"/>
                <a:gd name="connsiteX101" fmla="*/ 2941863 w 4215960"/>
                <a:gd name="connsiteY101" fmla="*/ 4373252 h 4384865"/>
                <a:gd name="connsiteX102" fmla="*/ 2897412 w 4215960"/>
                <a:gd name="connsiteY102" fmla="*/ 4279590 h 4384865"/>
                <a:gd name="connsiteX103" fmla="*/ 2854550 w 4215960"/>
                <a:gd name="connsiteY103" fmla="*/ 4211327 h 4384865"/>
                <a:gd name="connsiteX104" fmla="*/ 2897413 w 4215960"/>
                <a:gd name="connsiteY104" fmla="*/ 4195451 h 4384865"/>
                <a:gd name="connsiteX105" fmla="*/ 2878362 w 4215960"/>
                <a:gd name="connsiteY105" fmla="*/ 4154177 h 4384865"/>
                <a:gd name="connsiteX106" fmla="*/ 2930750 w 4215960"/>
                <a:gd name="connsiteY106" fmla="*/ 4163702 h 4384865"/>
                <a:gd name="connsiteX107" fmla="*/ 2910113 w 4215960"/>
                <a:gd name="connsiteY107" fmla="*/ 4130364 h 4384865"/>
                <a:gd name="connsiteX108" fmla="*/ 2931432 w 4215960"/>
                <a:gd name="connsiteY108" fmla="*/ 4113810 h 4384865"/>
                <a:gd name="connsiteX109" fmla="*/ 3052535 w 4215960"/>
                <a:gd name="connsiteY109" fmla="*/ 4199083 h 4384865"/>
                <a:gd name="connsiteX110" fmla="*/ 3087912 w 4215960"/>
                <a:gd name="connsiteY110" fmla="*/ 4185926 h 4384865"/>
                <a:gd name="connsiteX111" fmla="*/ 3140299 w 4215960"/>
                <a:gd name="connsiteY111" fmla="*/ 4251015 h 4384865"/>
                <a:gd name="connsiteX112" fmla="*/ 3160937 w 4215960"/>
                <a:gd name="connsiteY112" fmla="*/ 4309752 h 4384865"/>
                <a:gd name="connsiteX113" fmla="*/ 3268887 w 4215960"/>
                <a:gd name="connsiteY113" fmla="*/ 4328801 h 4384865"/>
                <a:gd name="connsiteX114" fmla="*/ 3208563 w 4215960"/>
                <a:gd name="connsiteY114" fmla="*/ 4262126 h 4384865"/>
                <a:gd name="connsiteX115" fmla="*/ 3205387 w 4215960"/>
                <a:gd name="connsiteY115" fmla="*/ 4193864 h 4384865"/>
                <a:gd name="connsiteX116" fmla="*/ 3259362 w 4215960"/>
                <a:gd name="connsiteY116" fmla="*/ 4249427 h 4384865"/>
                <a:gd name="connsiteX117" fmla="*/ 3308575 w 4215960"/>
                <a:gd name="connsiteY117" fmla="*/ 4254189 h 4384865"/>
                <a:gd name="connsiteX118" fmla="*/ 3302225 w 4215960"/>
                <a:gd name="connsiteY118" fmla="*/ 4204977 h 4384865"/>
                <a:gd name="connsiteX119" fmla="*/ 3362550 w 4215960"/>
                <a:gd name="connsiteY119" fmla="*/ 4209739 h 4384865"/>
                <a:gd name="connsiteX120" fmla="*/ 3424462 w 4215960"/>
                <a:gd name="connsiteY120" fmla="*/ 4252601 h 4384865"/>
                <a:gd name="connsiteX121" fmla="*/ 3456212 w 4215960"/>
                <a:gd name="connsiteY121" fmla="*/ 4239902 h 4384865"/>
                <a:gd name="connsiteX122" fmla="*/ 3449863 w 4215960"/>
                <a:gd name="connsiteY122" fmla="*/ 4204977 h 4384865"/>
                <a:gd name="connsiteX123" fmla="*/ 3491138 w 4215960"/>
                <a:gd name="connsiteY123" fmla="*/ 4181165 h 4384865"/>
                <a:gd name="connsiteX124" fmla="*/ 3575275 w 4215960"/>
                <a:gd name="connsiteY124" fmla="*/ 4238315 h 4384865"/>
                <a:gd name="connsiteX125" fmla="*/ 3592738 w 4215960"/>
                <a:gd name="connsiteY125" fmla="*/ 4136717 h 4384865"/>
                <a:gd name="connsiteX126" fmla="*/ 3567338 w 4215960"/>
                <a:gd name="connsiteY126" fmla="*/ 4114491 h 4384865"/>
                <a:gd name="connsiteX127" fmla="*/ 3494312 w 4215960"/>
                <a:gd name="connsiteY127" fmla="*/ 4071628 h 4384865"/>
                <a:gd name="connsiteX128" fmla="*/ 3516537 w 4215960"/>
                <a:gd name="connsiteY128" fmla="*/ 4046229 h 4384865"/>
                <a:gd name="connsiteX129" fmla="*/ 3537175 w 4215960"/>
                <a:gd name="connsiteY129" fmla="*/ 4024003 h 4384865"/>
                <a:gd name="connsiteX130" fmla="*/ 3591150 w 4215960"/>
                <a:gd name="connsiteY130" fmla="*/ 4055754 h 4384865"/>
                <a:gd name="connsiteX131" fmla="*/ 3597500 w 4215960"/>
                <a:gd name="connsiteY131" fmla="*/ 4011304 h 4384865"/>
                <a:gd name="connsiteX132" fmla="*/ 3541937 w 4215960"/>
                <a:gd name="connsiteY132" fmla="*/ 3987491 h 4384865"/>
                <a:gd name="connsiteX133" fmla="*/ 3540350 w 4215960"/>
                <a:gd name="connsiteY133" fmla="*/ 3977967 h 4384865"/>
                <a:gd name="connsiteX134" fmla="*/ 3527649 w 4215960"/>
                <a:gd name="connsiteY134" fmla="*/ 3939868 h 4384865"/>
                <a:gd name="connsiteX135" fmla="*/ 3533999 w 4215960"/>
                <a:gd name="connsiteY135" fmla="*/ 3892242 h 4384865"/>
                <a:gd name="connsiteX136" fmla="*/ 3545112 w 4215960"/>
                <a:gd name="connsiteY136" fmla="*/ 3836679 h 4384865"/>
                <a:gd name="connsiteX137" fmla="*/ 3507012 w 4215960"/>
                <a:gd name="connsiteY137" fmla="*/ 3806517 h 4384865"/>
                <a:gd name="connsiteX138" fmla="*/ 3540349 w 4215960"/>
                <a:gd name="connsiteY138" fmla="*/ 3796992 h 4384865"/>
                <a:gd name="connsiteX139" fmla="*/ 3518124 w 4215960"/>
                <a:gd name="connsiteY139" fmla="*/ 3760479 h 4384865"/>
                <a:gd name="connsiteX140" fmla="*/ 3556225 w 4215960"/>
                <a:gd name="connsiteY140" fmla="*/ 3755718 h 4384865"/>
                <a:gd name="connsiteX141" fmla="*/ 3562574 w 4215960"/>
                <a:gd name="connsiteY141" fmla="*/ 3722379 h 4384865"/>
                <a:gd name="connsiteX142" fmla="*/ 3624488 w 4215960"/>
                <a:gd name="connsiteY142" fmla="*/ 3731906 h 4384865"/>
                <a:gd name="connsiteX143" fmla="*/ 3657601 w 4215960"/>
                <a:gd name="connsiteY143" fmla="*/ 3747098 h 4384865"/>
                <a:gd name="connsiteX144" fmla="*/ 3623808 w 4215960"/>
                <a:gd name="connsiteY144" fmla="*/ 3788146 h 4384865"/>
                <a:gd name="connsiteX145" fmla="*/ 3662816 w 4215960"/>
                <a:gd name="connsiteY145" fmla="*/ 3895642 h 4384865"/>
                <a:gd name="connsiteX146" fmla="*/ 3715203 w 4215960"/>
                <a:gd name="connsiteY146" fmla="*/ 3926940 h 4384865"/>
                <a:gd name="connsiteX147" fmla="*/ 3767137 w 4215960"/>
                <a:gd name="connsiteY147" fmla="*/ 3884758 h 4384865"/>
                <a:gd name="connsiteX148" fmla="*/ 3852862 w 4215960"/>
                <a:gd name="connsiteY148" fmla="*/ 3836225 h 4384865"/>
                <a:gd name="connsiteX149" fmla="*/ 3835626 w 4215960"/>
                <a:gd name="connsiteY149" fmla="*/ 3747324 h 4384865"/>
                <a:gd name="connsiteX150" fmla="*/ 3912960 w 4215960"/>
                <a:gd name="connsiteY150" fmla="*/ 3614655 h 4384865"/>
                <a:gd name="connsiteX151" fmla="*/ 4205514 w 4215960"/>
                <a:gd name="connsiteY151" fmla="*/ 3281507 h 4384865"/>
                <a:gd name="connsiteX152" fmla="*/ 4124097 w 4215960"/>
                <a:gd name="connsiteY152" fmla="*/ 3272435 h 4384865"/>
                <a:gd name="connsiteX153" fmla="*/ 4128634 w 4215960"/>
                <a:gd name="connsiteY153" fmla="*/ 3180587 h 4384865"/>
                <a:gd name="connsiteX154" fmla="*/ 4079647 w 4215960"/>
                <a:gd name="connsiteY154" fmla="*/ 3155415 h 4384865"/>
                <a:gd name="connsiteX155" fmla="*/ 3995510 w 4215960"/>
                <a:gd name="connsiteY155" fmla="*/ 3186937 h 4384865"/>
                <a:gd name="connsiteX156" fmla="*/ 3958771 w 4215960"/>
                <a:gd name="connsiteY156" fmla="*/ 3150652 h 4384865"/>
                <a:gd name="connsiteX157" fmla="*/ 4003448 w 4215960"/>
                <a:gd name="connsiteY157" fmla="*/ 3127747 h 4384865"/>
                <a:gd name="connsiteX158" fmla="*/ 3874181 w 4215960"/>
                <a:gd name="connsiteY158" fmla="*/ 2914568 h 4384865"/>
                <a:gd name="connsiteX159" fmla="*/ 3889147 w 4215960"/>
                <a:gd name="connsiteY159" fmla="*/ 2884405 h 4384865"/>
                <a:gd name="connsiteX160" fmla="*/ 3865562 w 4215960"/>
                <a:gd name="connsiteY160" fmla="*/ 2768745 h 4384865"/>
                <a:gd name="connsiteX161" fmla="*/ 3706813 w 4215960"/>
                <a:gd name="connsiteY161" fmla="*/ 2757859 h 4384865"/>
                <a:gd name="connsiteX162" fmla="*/ 3673475 w 4215960"/>
                <a:gd name="connsiteY162" fmla="*/ 2806617 h 4384865"/>
                <a:gd name="connsiteX163" fmla="*/ 3584575 w 4215960"/>
                <a:gd name="connsiteY163" fmla="*/ 2821133 h 4384865"/>
                <a:gd name="connsiteX164" fmla="*/ 3590925 w 4215960"/>
                <a:gd name="connsiteY164" fmla="*/ 2799134 h 4384865"/>
                <a:gd name="connsiteX165" fmla="*/ 3537403 w 4215960"/>
                <a:gd name="connsiteY165" fmla="*/ 2783033 h 4384865"/>
                <a:gd name="connsiteX166" fmla="*/ 3512684 w 4215960"/>
                <a:gd name="connsiteY166" fmla="*/ 2617932 h 4384865"/>
                <a:gd name="connsiteX167" fmla="*/ 3232377 w 4215960"/>
                <a:gd name="connsiteY167" fmla="*/ 2551257 h 4384865"/>
                <a:gd name="connsiteX168" fmla="*/ 3096078 w 4215960"/>
                <a:gd name="connsiteY168" fmla="*/ 2594573 h 4384865"/>
                <a:gd name="connsiteX169" fmla="*/ 2964089 w 4215960"/>
                <a:gd name="connsiteY169" fmla="*/ 2587089 h 4384865"/>
                <a:gd name="connsiteX170" fmla="*/ 2831646 w 4215960"/>
                <a:gd name="connsiteY170" fmla="*/ 2476191 h 4384865"/>
                <a:gd name="connsiteX171" fmla="*/ 2618468 w 4215960"/>
                <a:gd name="connsiteY171" fmla="*/ 2172978 h 4384865"/>
                <a:gd name="connsiteX172" fmla="*/ 2220006 w 4215960"/>
                <a:gd name="connsiteY172" fmla="*/ 2033505 h 4384865"/>
                <a:gd name="connsiteX173" fmla="*/ 1983468 w 4215960"/>
                <a:gd name="connsiteY173" fmla="*/ 1720541 h 4384865"/>
                <a:gd name="connsiteX174" fmla="*/ 2017259 w 4215960"/>
                <a:gd name="connsiteY174" fmla="*/ 1695595 h 4384865"/>
                <a:gd name="connsiteX175" fmla="*/ 2076903 w 4215960"/>
                <a:gd name="connsiteY175" fmla="*/ 1778598 h 4384865"/>
                <a:gd name="connsiteX176" fmla="*/ 2097087 w 4215960"/>
                <a:gd name="connsiteY176" fmla="*/ 1761135 h 4384865"/>
                <a:gd name="connsiteX177" fmla="*/ 2140177 w 4215960"/>
                <a:gd name="connsiteY177" fmla="*/ 1791979 h 4384865"/>
                <a:gd name="connsiteX178" fmla="*/ 2228850 w 4215960"/>
                <a:gd name="connsiteY178" fmla="*/ 1738230 h 4384865"/>
                <a:gd name="connsiteX179" fmla="*/ 2244952 w 4215960"/>
                <a:gd name="connsiteY179" fmla="*/ 1717820 h 4384865"/>
                <a:gd name="connsiteX180" fmla="*/ 2303235 w 4215960"/>
                <a:gd name="connsiteY180" fmla="*/ 1718046 h 4384865"/>
                <a:gd name="connsiteX181" fmla="*/ 2319338 w 4215960"/>
                <a:gd name="connsiteY181" fmla="*/ 1684936 h 4384865"/>
                <a:gd name="connsiteX182" fmla="*/ 2300514 w 4215960"/>
                <a:gd name="connsiteY182" fmla="*/ 1659309 h 4384865"/>
                <a:gd name="connsiteX183" fmla="*/ 2233386 w 4215960"/>
                <a:gd name="connsiteY183" fmla="*/ 1679266 h 4384865"/>
                <a:gd name="connsiteX184" fmla="*/ 2211614 w 4215960"/>
                <a:gd name="connsiteY184" fmla="*/ 1625745 h 4384865"/>
                <a:gd name="connsiteX185" fmla="*/ 2232932 w 4215960"/>
                <a:gd name="connsiteY185" fmla="*/ 1596035 h 4384865"/>
                <a:gd name="connsiteX186" fmla="*/ 2176462 w 4215960"/>
                <a:gd name="connsiteY186" fmla="*/ 1492621 h 4384865"/>
                <a:gd name="connsiteX187" fmla="*/ 2127931 w 4215960"/>
                <a:gd name="connsiteY187" fmla="*/ 1531402 h 4384865"/>
                <a:gd name="connsiteX188" fmla="*/ 2038576 w 4215960"/>
                <a:gd name="connsiteY188" fmla="*/ 1476746 h 4384865"/>
                <a:gd name="connsiteX189" fmla="*/ 2090510 w 4215960"/>
                <a:gd name="connsiteY189" fmla="*/ 1384217 h 4384865"/>
                <a:gd name="connsiteX190" fmla="*/ 2047648 w 4215960"/>
                <a:gd name="connsiteY190" fmla="*/ 1263114 h 4384865"/>
                <a:gd name="connsiteX191" fmla="*/ 2062389 w 4215960"/>
                <a:gd name="connsiteY191" fmla="*/ 1139062 h 4384865"/>
                <a:gd name="connsiteX192" fmla="*/ 2157639 w 4215960"/>
                <a:gd name="connsiteY192" fmla="*/ 1065357 h 4384865"/>
                <a:gd name="connsiteX193" fmla="*/ 2262868 w 4215960"/>
                <a:gd name="connsiteY193" fmla="*/ 1042905 h 4384865"/>
                <a:gd name="connsiteX194" fmla="*/ 2199821 w 4215960"/>
                <a:gd name="connsiteY194" fmla="*/ 953098 h 4384865"/>
                <a:gd name="connsiteX195" fmla="*/ 2182585 w 4215960"/>
                <a:gd name="connsiteY195" fmla="*/ 997775 h 4384865"/>
                <a:gd name="connsiteX196" fmla="*/ 2139270 w 4215960"/>
                <a:gd name="connsiteY196" fmla="*/ 950604 h 4384865"/>
                <a:gd name="connsiteX197" fmla="*/ 2160588 w 4215960"/>
                <a:gd name="connsiteY197" fmla="*/ 865332 h 4384865"/>
                <a:gd name="connsiteX198" fmla="*/ 2233612 w 4215960"/>
                <a:gd name="connsiteY198" fmla="*/ 768041 h 4384865"/>
                <a:gd name="connsiteX199" fmla="*/ 2216603 w 4215960"/>
                <a:gd name="connsiteY199" fmla="*/ 661452 h 4384865"/>
                <a:gd name="connsiteX200" fmla="*/ 2045381 w 4215960"/>
                <a:gd name="connsiteY200" fmla="*/ 671203 h 4384865"/>
                <a:gd name="connsiteX201" fmla="*/ 2026103 w 4215960"/>
                <a:gd name="connsiteY201" fmla="*/ 713840 h 4384865"/>
                <a:gd name="connsiteX202" fmla="*/ 1993900 w 4215960"/>
                <a:gd name="connsiteY202" fmla="*/ 646257 h 4384865"/>
                <a:gd name="connsiteX203" fmla="*/ 1964190 w 4215960"/>
                <a:gd name="connsiteY203" fmla="*/ 686625 h 4384865"/>
                <a:gd name="connsiteX204" fmla="*/ 1778681 w 4215960"/>
                <a:gd name="connsiteY204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703487 w 4215960"/>
                <a:gd name="connsiteY36" fmla="*/ 399745 h 4384865"/>
                <a:gd name="connsiteX37" fmla="*/ 362857 w 4215960"/>
                <a:gd name="connsiteY37" fmla="*/ 808862 h 4384865"/>
                <a:gd name="connsiteX38" fmla="*/ 312057 w 4215960"/>
                <a:gd name="connsiteY38" fmla="*/ 823377 h 4384865"/>
                <a:gd name="connsiteX39" fmla="*/ 239485 w 4215960"/>
                <a:gd name="connsiteY39" fmla="*/ 874177 h 4384865"/>
                <a:gd name="connsiteX40" fmla="*/ 210457 w 4215960"/>
                <a:gd name="connsiteY40" fmla="*/ 881434 h 4384865"/>
                <a:gd name="connsiteX41" fmla="*/ 159657 w 4215960"/>
                <a:gd name="connsiteY41" fmla="*/ 910462 h 4384865"/>
                <a:gd name="connsiteX42" fmla="*/ 130628 w 4215960"/>
                <a:gd name="connsiteY42" fmla="*/ 939491 h 4384865"/>
                <a:gd name="connsiteX43" fmla="*/ 108857 w 4215960"/>
                <a:gd name="connsiteY43" fmla="*/ 961262 h 4384865"/>
                <a:gd name="connsiteX44" fmla="*/ 94343 w 4215960"/>
                <a:gd name="connsiteY44" fmla="*/ 975777 h 4384865"/>
                <a:gd name="connsiteX45" fmla="*/ 43543 w 4215960"/>
                <a:gd name="connsiteY45" fmla="*/ 1055605 h 4384865"/>
                <a:gd name="connsiteX46" fmla="*/ 14514 w 4215960"/>
                <a:gd name="connsiteY46" fmla="*/ 1135434 h 4384865"/>
                <a:gd name="connsiteX47" fmla="*/ 0 w 4215960"/>
                <a:gd name="connsiteY47" fmla="*/ 1193491 h 4384865"/>
                <a:gd name="connsiteX48" fmla="*/ 7257 w 4215960"/>
                <a:gd name="connsiteY48" fmla="*/ 2165948 h 4384865"/>
                <a:gd name="connsiteX49" fmla="*/ 29028 w 4215960"/>
                <a:gd name="connsiteY49" fmla="*/ 2267548 h 4384865"/>
                <a:gd name="connsiteX50" fmla="*/ 43543 w 4215960"/>
                <a:gd name="connsiteY50" fmla="*/ 2303834 h 4384865"/>
                <a:gd name="connsiteX51" fmla="*/ 58057 w 4215960"/>
                <a:gd name="connsiteY51" fmla="*/ 2369148 h 4384865"/>
                <a:gd name="connsiteX52" fmla="*/ 79828 w 4215960"/>
                <a:gd name="connsiteY52" fmla="*/ 2419948 h 4384865"/>
                <a:gd name="connsiteX53" fmla="*/ 116114 w 4215960"/>
                <a:gd name="connsiteY53" fmla="*/ 2536062 h 4384865"/>
                <a:gd name="connsiteX54" fmla="*/ 137885 w 4215960"/>
                <a:gd name="connsiteY54" fmla="*/ 2601377 h 4384865"/>
                <a:gd name="connsiteX55" fmla="*/ 145143 w 4215960"/>
                <a:gd name="connsiteY55" fmla="*/ 2623148 h 4384865"/>
                <a:gd name="connsiteX56" fmla="*/ 166914 w 4215960"/>
                <a:gd name="connsiteY56" fmla="*/ 2666691 h 4384865"/>
                <a:gd name="connsiteX57" fmla="*/ 188685 w 4215960"/>
                <a:gd name="connsiteY57" fmla="*/ 2717491 h 4384865"/>
                <a:gd name="connsiteX58" fmla="*/ 195943 w 4215960"/>
                <a:gd name="connsiteY58" fmla="*/ 2746520 h 4384865"/>
                <a:gd name="connsiteX59" fmla="*/ 232228 w 4215960"/>
                <a:gd name="connsiteY59" fmla="*/ 2797320 h 4384865"/>
                <a:gd name="connsiteX60" fmla="*/ 254000 w 4215960"/>
                <a:gd name="connsiteY60" fmla="*/ 2855377 h 4384865"/>
                <a:gd name="connsiteX61" fmla="*/ 275771 w 4215960"/>
                <a:gd name="connsiteY61" fmla="*/ 2877148 h 4384865"/>
                <a:gd name="connsiteX62" fmla="*/ 312057 w 4215960"/>
                <a:gd name="connsiteY62" fmla="*/ 2949720 h 4384865"/>
                <a:gd name="connsiteX63" fmla="*/ 348343 w 4215960"/>
                <a:gd name="connsiteY63" fmla="*/ 3000520 h 4384865"/>
                <a:gd name="connsiteX64" fmla="*/ 355600 w 4215960"/>
                <a:gd name="connsiteY64" fmla="*/ 3022291 h 4384865"/>
                <a:gd name="connsiteX65" fmla="*/ 406400 w 4215960"/>
                <a:gd name="connsiteY65" fmla="*/ 3087605 h 4384865"/>
                <a:gd name="connsiteX66" fmla="*/ 435428 w 4215960"/>
                <a:gd name="connsiteY66" fmla="*/ 3152920 h 4384865"/>
                <a:gd name="connsiteX67" fmla="*/ 457200 w 4215960"/>
                <a:gd name="connsiteY67" fmla="*/ 3181948 h 4384865"/>
                <a:gd name="connsiteX68" fmla="*/ 471714 w 4215960"/>
                <a:gd name="connsiteY68" fmla="*/ 3240005 h 4384865"/>
                <a:gd name="connsiteX69" fmla="*/ 478971 w 4215960"/>
                <a:gd name="connsiteY69" fmla="*/ 3261777 h 4384865"/>
                <a:gd name="connsiteX70" fmla="*/ 486228 w 4215960"/>
                <a:gd name="connsiteY70" fmla="*/ 3290805 h 4384865"/>
                <a:gd name="connsiteX71" fmla="*/ 493485 w 4215960"/>
                <a:gd name="connsiteY71" fmla="*/ 3356120 h 4384865"/>
                <a:gd name="connsiteX72" fmla="*/ 515257 w 4215960"/>
                <a:gd name="connsiteY72" fmla="*/ 3414177 h 4384865"/>
                <a:gd name="connsiteX73" fmla="*/ 544285 w 4215960"/>
                <a:gd name="connsiteY73" fmla="*/ 3457720 h 4384865"/>
                <a:gd name="connsiteX74" fmla="*/ 573314 w 4215960"/>
                <a:gd name="connsiteY74" fmla="*/ 3508520 h 4384865"/>
                <a:gd name="connsiteX75" fmla="*/ 602343 w 4215960"/>
                <a:gd name="connsiteY75" fmla="*/ 3530291 h 4384865"/>
                <a:gd name="connsiteX76" fmla="*/ 645885 w 4215960"/>
                <a:gd name="connsiteY76" fmla="*/ 3573834 h 4384865"/>
                <a:gd name="connsiteX77" fmla="*/ 674914 w 4215960"/>
                <a:gd name="connsiteY77" fmla="*/ 3595605 h 4384865"/>
                <a:gd name="connsiteX78" fmla="*/ 711200 w 4215960"/>
                <a:gd name="connsiteY78" fmla="*/ 3639148 h 4384865"/>
                <a:gd name="connsiteX79" fmla="*/ 740228 w 4215960"/>
                <a:gd name="connsiteY79" fmla="*/ 3660920 h 4384865"/>
                <a:gd name="connsiteX80" fmla="*/ 812800 w 4215960"/>
                <a:gd name="connsiteY80" fmla="*/ 3726234 h 4384865"/>
                <a:gd name="connsiteX81" fmla="*/ 849085 w 4215960"/>
                <a:gd name="connsiteY81" fmla="*/ 3769777 h 4384865"/>
                <a:gd name="connsiteX82" fmla="*/ 870857 w 4215960"/>
                <a:gd name="connsiteY82" fmla="*/ 3784291 h 4384865"/>
                <a:gd name="connsiteX83" fmla="*/ 907143 w 4215960"/>
                <a:gd name="connsiteY83" fmla="*/ 3827834 h 4384865"/>
                <a:gd name="connsiteX84" fmla="*/ 936171 w 4215960"/>
                <a:gd name="connsiteY84" fmla="*/ 3849605 h 4384865"/>
                <a:gd name="connsiteX85" fmla="*/ 1030514 w 4215960"/>
                <a:gd name="connsiteY85" fmla="*/ 3893148 h 4384865"/>
                <a:gd name="connsiteX86" fmla="*/ 1480457 w 4215960"/>
                <a:gd name="connsiteY86" fmla="*/ 3878634 h 4384865"/>
                <a:gd name="connsiteX87" fmla="*/ 1531257 w 4215960"/>
                <a:gd name="connsiteY87" fmla="*/ 3864120 h 4384865"/>
                <a:gd name="connsiteX88" fmla="*/ 1618343 w 4215960"/>
                <a:gd name="connsiteY88" fmla="*/ 3856862 h 4384865"/>
                <a:gd name="connsiteX89" fmla="*/ 1698171 w 4215960"/>
                <a:gd name="connsiteY89" fmla="*/ 3842348 h 4384865"/>
                <a:gd name="connsiteX90" fmla="*/ 1756228 w 4215960"/>
                <a:gd name="connsiteY90" fmla="*/ 3835091 h 4384865"/>
                <a:gd name="connsiteX91" fmla="*/ 1785257 w 4215960"/>
                <a:gd name="connsiteY91" fmla="*/ 3820577 h 4384865"/>
                <a:gd name="connsiteX92" fmla="*/ 1850571 w 4215960"/>
                <a:gd name="connsiteY92" fmla="*/ 3798805 h 4384865"/>
                <a:gd name="connsiteX93" fmla="*/ 1886857 w 4215960"/>
                <a:gd name="connsiteY93" fmla="*/ 3784291 h 4384865"/>
                <a:gd name="connsiteX94" fmla="*/ 1988457 w 4215960"/>
                <a:gd name="connsiteY94" fmla="*/ 3769777 h 4384865"/>
                <a:gd name="connsiteX95" fmla="*/ 2017485 w 4215960"/>
                <a:gd name="connsiteY95" fmla="*/ 3762520 h 4384865"/>
                <a:gd name="connsiteX96" fmla="*/ 2637971 w 4215960"/>
                <a:gd name="connsiteY96" fmla="*/ 4109274 h 4384865"/>
                <a:gd name="connsiteX97" fmla="*/ 2724375 w 4215960"/>
                <a:gd name="connsiteY97" fmla="*/ 4295464 h 4384865"/>
                <a:gd name="connsiteX98" fmla="*/ 2784700 w 4215960"/>
                <a:gd name="connsiteY98" fmla="*/ 4354202 h 4384865"/>
                <a:gd name="connsiteX99" fmla="*/ 2795812 w 4215960"/>
                <a:gd name="connsiteY99" fmla="*/ 4324039 h 4384865"/>
                <a:gd name="connsiteX100" fmla="*/ 2841850 w 4215960"/>
                <a:gd name="connsiteY100" fmla="*/ 4297051 h 4384865"/>
                <a:gd name="connsiteX101" fmla="*/ 2892650 w 4215960"/>
                <a:gd name="connsiteY101" fmla="*/ 4370077 h 4384865"/>
                <a:gd name="connsiteX102" fmla="*/ 2941863 w 4215960"/>
                <a:gd name="connsiteY102" fmla="*/ 4373252 h 4384865"/>
                <a:gd name="connsiteX103" fmla="*/ 2897412 w 4215960"/>
                <a:gd name="connsiteY103" fmla="*/ 4279590 h 4384865"/>
                <a:gd name="connsiteX104" fmla="*/ 2854550 w 4215960"/>
                <a:gd name="connsiteY104" fmla="*/ 4211327 h 4384865"/>
                <a:gd name="connsiteX105" fmla="*/ 2897413 w 4215960"/>
                <a:gd name="connsiteY105" fmla="*/ 4195451 h 4384865"/>
                <a:gd name="connsiteX106" fmla="*/ 2878362 w 4215960"/>
                <a:gd name="connsiteY106" fmla="*/ 4154177 h 4384865"/>
                <a:gd name="connsiteX107" fmla="*/ 2930750 w 4215960"/>
                <a:gd name="connsiteY107" fmla="*/ 4163702 h 4384865"/>
                <a:gd name="connsiteX108" fmla="*/ 2910113 w 4215960"/>
                <a:gd name="connsiteY108" fmla="*/ 4130364 h 4384865"/>
                <a:gd name="connsiteX109" fmla="*/ 2931432 w 4215960"/>
                <a:gd name="connsiteY109" fmla="*/ 4113810 h 4384865"/>
                <a:gd name="connsiteX110" fmla="*/ 3052535 w 4215960"/>
                <a:gd name="connsiteY110" fmla="*/ 4199083 h 4384865"/>
                <a:gd name="connsiteX111" fmla="*/ 3087912 w 4215960"/>
                <a:gd name="connsiteY111" fmla="*/ 4185926 h 4384865"/>
                <a:gd name="connsiteX112" fmla="*/ 3140299 w 4215960"/>
                <a:gd name="connsiteY112" fmla="*/ 4251015 h 4384865"/>
                <a:gd name="connsiteX113" fmla="*/ 3160937 w 4215960"/>
                <a:gd name="connsiteY113" fmla="*/ 4309752 h 4384865"/>
                <a:gd name="connsiteX114" fmla="*/ 3268887 w 4215960"/>
                <a:gd name="connsiteY114" fmla="*/ 4328801 h 4384865"/>
                <a:gd name="connsiteX115" fmla="*/ 3208563 w 4215960"/>
                <a:gd name="connsiteY115" fmla="*/ 4262126 h 4384865"/>
                <a:gd name="connsiteX116" fmla="*/ 3205387 w 4215960"/>
                <a:gd name="connsiteY116" fmla="*/ 4193864 h 4384865"/>
                <a:gd name="connsiteX117" fmla="*/ 3259362 w 4215960"/>
                <a:gd name="connsiteY117" fmla="*/ 4249427 h 4384865"/>
                <a:gd name="connsiteX118" fmla="*/ 3308575 w 4215960"/>
                <a:gd name="connsiteY118" fmla="*/ 4254189 h 4384865"/>
                <a:gd name="connsiteX119" fmla="*/ 3302225 w 4215960"/>
                <a:gd name="connsiteY119" fmla="*/ 4204977 h 4384865"/>
                <a:gd name="connsiteX120" fmla="*/ 3362550 w 4215960"/>
                <a:gd name="connsiteY120" fmla="*/ 4209739 h 4384865"/>
                <a:gd name="connsiteX121" fmla="*/ 3424462 w 4215960"/>
                <a:gd name="connsiteY121" fmla="*/ 4252601 h 4384865"/>
                <a:gd name="connsiteX122" fmla="*/ 3456212 w 4215960"/>
                <a:gd name="connsiteY122" fmla="*/ 4239902 h 4384865"/>
                <a:gd name="connsiteX123" fmla="*/ 3449863 w 4215960"/>
                <a:gd name="connsiteY123" fmla="*/ 4204977 h 4384865"/>
                <a:gd name="connsiteX124" fmla="*/ 3491138 w 4215960"/>
                <a:gd name="connsiteY124" fmla="*/ 4181165 h 4384865"/>
                <a:gd name="connsiteX125" fmla="*/ 3575275 w 4215960"/>
                <a:gd name="connsiteY125" fmla="*/ 4238315 h 4384865"/>
                <a:gd name="connsiteX126" fmla="*/ 3592738 w 4215960"/>
                <a:gd name="connsiteY126" fmla="*/ 4136717 h 4384865"/>
                <a:gd name="connsiteX127" fmla="*/ 3567338 w 4215960"/>
                <a:gd name="connsiteY127" fmla="*/ 4114491 h 4384865"/>
                <a:gd name="connsiteX128" fmla="*/ 3494312 w 4215960"/>
                <a:gd name="connsiteY128" fmla="*/ 4071628 h 4384865"/>
                <a:gd name="connsiteX129" fmla="*/ 3516537 w 4215960"/>
                <a:gd name="connsiteY129" fmla="*/ 4046229 h 4384865"/>
                <a:gd name="connsiteX130" fmla="*/ 3537175 w 4215960"/>
                <a:gd name="connsiteY130" fmla="*/ 4024003 h 4384865"/>
                <a:gd name="connsiteX131" fmla="*/ 3591150 w 4215960"/>
                <a:gd name="connsiteY131" fmla="*/ 4055754 h 4384865"/>
                <a:gd name="connsiteX132" fmla="*/ 3597500 w 4215960"/>
                <a:gd name="connsiteY132" fmla="*/ 4011304 h 4384865"/>
                <a:gd name="connsiteX133" fmla="*/ 3541937 w 4215960"/>
                <a:gd name="connsiteY133" fmla="*/ 3987491 h 4384865"/>
                <a:gd name="connsiteX134" fmla="*/ 3540350 w 4215960"/>
                <a:gd name="connsiteY134" fmla="*/ 3977967 h 4384865"/>
                <a:gd name="connsiteX135" fmla="*/ 3527649 w 4215960"/>
                <a:gd name="connsiteY135" fmla="*/ 3939868 h 4384865"/>
                <a:gd name="connsiteX136" fmla="*/ 3533999 w 4215960"/>
                <a:gd name="connsiteY136" fmla="*/ 3892242 h 4384865"/>
                <a:gd name="connsiteX137" fmla="*/ 3545112 w 4215960"/>
                <a:gd name="connsiteY137" fmla="*/ 3836679 h 4384865"/>
                <a:gd name="connsiteX138" fmla="*/ 3507012 w 4215960"/>
                <a:gd name="connsiteY138" fmla="*/ 3806517 h 4384865"/>
                <a:gd name="connsiteX139" fmla="*/ 3540349 w 4215960"/>
                <a:gd name="connsiteY139" fmla="*/ 3796992 h 4384865"/>
                <a:gd name="connsiteX140" fmla="*/ 3518124 w 4215960"/>
                <a:gd name="connsiteY140" fmla="*/ 3760479 h 4384865"/>
                <a:gd name="connsiteX141" fmla="*/ 3556225 w 4215960"/>
                <a:gd name="connsiteY141" fmla="*/ 3755718 h 4384865"/>
                <a:gd name="connsiteX142" fmla="*/ 3562574 w 4215960"/>
                <a:gd name="connsiteY142" fmla="*/ 3722379 h 4384865"/>
                <a:gd name="connsiteX143" fmla="*/ 3624488 w 4215960"/>
                <a:gd name="connsiteY143" fmla="*/ 3731906 h 4384865"/>
                <a:gd name="connsiteX144" fmla="*/ 3657601 w 4215960"/>
                <a:gd name="connsiteY144" fmla="*/ 3747098 h 4384865"/>
                <a:gd name="connsiteX145" fmla="*/ 3623808 w 4215960"/>
                <a:gd name="connsiteY145" fmla="*/ 3788146 h 4384865"/>
                <a:gd name="connsiteX146" fmla="*/ 3662816 w 4215960"/>
                <a:gd name="connsiteY146" fmla="*/ 3895642 h 4384865"/>
                <a:gd name="connsiteX147" fmla="*/ 3715203 w 4215960"/>
                <a:gd name="connsiteY147" fmla="*/ 3926940 h 4384865"/>
                <a:gd name="connsiteX148" fmla="*/ 3767137 w 4215960"/>
                <a:gd name="connsiteY148" fmla="*/ 3884758 h 4384865"/>
                <a:gd name="connsiteX149" fmla="*/ 3852862 w 4215960"/>
                <a:gd name="connsiteY149" fmla="*/ 3836225 h 4384865"/>
                <a:gd name="connsiteX150" fmla="*/ 3835626 w 4215960"/>
                <a:gd name="connsiteY150" fmla="*/ 3747324 h 4384865"/>
                <a:gd name="connsiteX151" fmla="*/ 3912960 w 4215960"/>
                <a:gd name="connsiteY151" fmla="*/ 3614655 h 4384865"/>
                <a:gd name="connsiteX152" fmla="*/ 4205514 w 4215960"/>
                <a:gd name="connsiteY152" fmla="*/ 3281507 h 4384865"/>
                <a:gd name="connsiteX153" fmla="*/ 4124097 w 4215960"/>
                <a:gd name="connsiteY153" fmla="*/ 3272435 h 4384865"/>
                <a:gd name="connsiteX154" fmla="*/ 4128634 w 4215960"/>
                <a:gd name="connsiteY154" fmla="*/ 3180587 h 4384865"/>
                <a:gd name="connsiteX155" fmla="*/ 4079647 w 4215960"/>
                <a:gd name="connsiteY155" fmla="*/ 3155415 h 4384865"/>
                <a:gd name="connsiteX156" fmla="*/ 3995510 w 4215960"/>
                <a:gd name="connsiteY156" fmla="*/ 3186937 h 4384865"/>
                <a:gd name="connsiteX157" fmla="*/ 3958771 w 4215960"/>
                <a:gd name="connsiteY157" fmla="*/ 3150652 h 4384865"/>
                <a:gd name="connsiteX158" fmla="*/ 4003448 w 4215960"/>
                <a:gd name="connsiteY158" fmla="*/ 3127747 h 4384865"/>
                <a:gd name="connsiteX159" fmla="*/ 3874181 w 4215960"/>
                <a:gd name="connsiteY159" fmla="*/ 2914568 h 4384865"/>
                <a:gd name="connsiteX160" fmla="*/ 3889147 w 4215960"/>
                <a:gd name="connsiteY160" fmla="*/ 2884405 h 4384865"/>
                <a:gd name="connsiteX161" fmla="*/ 3865562 w 4215960"/>
                <a:gd name="connsiteY161" fmla="*/ 2768745 h 4384865"/>
                <a:gd name="connsiteX162" fmla="*/ 3706813 w 4215960"/>
                <a:gd name="connsiteY162" fmla="*/ 2757859 h 4384865"/>
                <a:gd name="connsiteX163" fmla="*/ 3673475 w 4215960"/>
                <a:gd name="connsiteY163" fmla="*/ 2806617 h 4384865"/>
                <a:gd name="connsiteX164" fmla="*/ 3584575 w 4215960"/>
                <a:gd name="connsiteY164" fmla="*/ 2821133 h 4384865"/>
                <a:gd name="connsiteX165" fmla="*/ 3590925 w 4215960"/>
                <a:gd name="connsiteY165" fmla="*/ 2799134 h 4384865"/>
                <a:gd name="connsiteX166" fmla="*/ 3537403 w 4215960"/>
                <a:gd name="connsiteY166" fmla="*/ 2783033 h 4384865"/>
                <a:gd name="connsiteX167" fmla="*/ 3512684 w 4215960"/>
                <a:gd name="connsiteY167" fmla="*/ 2617932 h 4384865"/>
                <a:gd name="connsiteX168" fmla="*/ 3232377 w 4215960"/>
                <a:gd name="connsiteY168" fmla="*/ 2551257 h 4384865"/>
                <a:gd name="connsiteX169" fmla="*/ 3096078 w 4215960"/>
                <a:gd name="connsiteY169" fmla="*/ 2594573 h 4384865"/>
                <a:gd name="connsiteX170" fmla="*/ 2964089 w 4215960"/>
                <a:gd name="connsiteY170" fmla="*/ 2587089 h 4384865"/>
                <a:gd name="connsiteX171" fmla="*/ 2831646 w 4215960"/>
                <a:gd name="connsiteY171" fmla="*/ 2476191 h 4384865"/>
                <a:gd name="connsiteX172" fmla="*/ 2618468 w 4215960"/>
                <a:gd name="connsiteY172" fmla="*/ 2172978 h 4384865"/>
                <a:gd name="connsiteX173" fmla="*/ 2220006 w 4215960"/>
                <a:gd name="connsiteY173" fmla="*/ 2033505 h 4384865"/>
                <a:gd name="connsiteX174" fmla="*/ 1983468 w 4215960"/>
                <a:gd name="connsiteY174" fmla="*/ 1720541 h 4384865"/>
                <a:gd name="connsiteX175" fmla="*/ 2017259 w 4215960"/>
                <a:gd name="connsiteY175" fmla="*/ 1695595 h 4384865"/>
                <a:gd name="connsiteX176" fmla="*/ 2076903 w 4215960"/>
                <a:gd name="connsiteY176" fmla="*/ 1778598 h 4384865"/>
                <a:gd name="connsiteX177" fmla="*/ 2097087 w 4215960"/>
                <a:gd name="connsiteY177" fmla="*/ 1761135 h 4384865"/>
                <a:gd name="connsiteX178" fmla="*/ 2140177 w 4215960"/>
                <a:gd name="connsiteY178" fmla="*/ 1791979 h 4384865"/>
                <a:gd name="connsiteX179" fmla="*/ 2228850 w 4215960"/>
                <a:gd name="connsiteY179" fmla="*/ 1738230 h 4384865"/>
                <a:gd name="connsiteX180" fmla="*/ 2244952 w 4215960"/>
                <a:gd name="connsiteY180" fmla="*/ 1717820 h 4384865"/>
                <a:gd name="connsiteX181" fmla="*/ 2303235 w 4215960"/>
                <a:gd name="connsiteY181" fmla="*/ 1718046 h 4384865"/>
                <a:gd name="connsiteX182" fmla="*/ 2319338 w 4215960"/>
                <a:gd name="connsiteY182" fmla="*/ 1684936 h 4384865"/>
                <a:gd name="connsiteX183" fmla="*/ 2300514 w 4215960"/>
                <a:gd name="connsiteY183" fmla="*/ 1659309 h 4384865"/>
                <a:gd name="connsiteX184" fmla="*/ 2233386 w 4215960"/>
                <a:gd name="connsiteY184" fmla="*/ 1679266 h 4384865"/>
                <a:gd name="connsiteX185" fmla="*/ 2211614 w 4215960"/>
                <a:gd name="connsiteY185" fmla="*/ 1625745 h 4384865"/>
                <a:gd name="connsiteX186" fmla="*/ 2232932 w 4215960"/>
                <a:gd name="connsiteY186" fmla="*/ 1596035 h 4384865"/>
                <a:gd name="connsiteX187" fmla="*/ 2176462 w 4215960"/>
                <a:gd name="connsiteY187" fmla="*/ 1492621 h 4384865"/>
                <a:gd name="connsiteX188" fmla="*/ 2127931 w 4215960"/>
                <a:gd name="connsiteY188" fmla="*/ 1531402 h 4384865"/>
                <a:gd name="connsiteX189" fmla="*/ 2038576 w 4215960"/>
                <a:gd name="connsiteY189" fmla="*/ 1476746 h 4384865"/>
                <a:gd name="connsiteX190" fmla="*/ 2090510 w 4215960"/>
                <a:gd name="connsiteY190" fmla="*/ 1384217 h 4384865"/>
                <a:gd name="connsiteX191" fmla="*/ 2047648 w 4215960"/>
                <a:gd name="connsiteY191" fmla="*/ 1263114 h 4384865"/>
                <a:gd name="connsiteX192" fmla="*/ 2062389 w 4215960"/>
                <a:gd name="connsiteY192" fmla="*/ 1139062 h 4384865"/>
                <a:gd name="connsiteX193" fmla="*/ 2157639 w 4215960"/>
                <a:gd name="connsiteY193" fmla="*/ 1065357 h 4384865"/>
                <a:gd name="connsiteX194" fmla="*/ 2262868 w 4215960"/>
                <a:gd name="connsiteY194" fmla="*/ 1042905 h 4384865"/>
                <a:gd name="connsiteX195" fmla="*/ 2199821 w 4215960"/>
                <a:gd name="connsiteY195" fmla="*/ 953098 h 4384865"/>
                <a:gd name="connsiteX196" fmla="*/ 2182585 w 4215960"/>
                <a:gd name="connsiteY196" fmla="*/ 997775 h 4384865"/>
                <a:gd name="connsiteX197" fmla="*/ 2139270 w 4215960"/>
                <a:gd name="connsiteY197" fmla="*/ 950604 h 4384865"/>
                <a:gd name="connsiteX198" fmla="*/ 2160588 w 4215960"/>
                <a:gd name="connsiteY198" fmla="*/ 865332 h 4384865"/>
                <a:gd name="connsiteX199" fmla="*/ 2233612 w 4215960"/>
                <a:gd name="connsiteY199" fmla="*/ 768041 h 4384865"/>
                <a:gd name="connsiteX200" fmla="*/ 2216603 w 4215960"/>
                <a:gd name="connsiteY200" fmla="*/ 661452 h 4384865"/>
                <a:gd name="connsiteX201" fmla="*/ 2045381 w 4215960"/>
                <a:gd name="connsiteY201" fmla="*/ 671203 h 4384865"/>
                <a:gd name="connsiteX202" fmla="*/ 2026103 w 4215960"/>
                <a:gd name="connsiteY202" fmla="*/ 713840 h 4384865"/>
                <a:gd name="connsiteX203" fmla="*/ 1993900 w 4215960"/>
                <a:gd name="connsiteY203" fmla="*/ 646257 h 4384865"/>
                <a:gd name="connsiteX204" fmla="*/ 1964190 w 4215960"/>
                <a:gd name="connsiteY204" fmla="*/ 686625 h 4384865"/>
                <a:gd name="connsiteX205" fmla="*/ 1778681 w 4215960"/>
                <a:gd name="connsiteY205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362857 w 4215960"/>
                <a:gd name="connsiteY37" fmla="*/ 808862 h 4384865"/>
                <a:gd name="connsiteX38" fmla="*/ 312057 w 4215960"/>
                <a:gd name="connsiteY38" fmla="*/ 823377 h 4384865"/>
                <a:gd name="connsiteX39" fmla="*/ 239485 w 4215960"/>
                <a:gd name="connsiteY39" fmla="*/ 874177 h 4384865"/>
                <a:gd name="connsiteX40" fmla="*/ 210457 w 4215960"/>
                <a:gd name="connsiteY40" fmla="*/ 881434 h 4384865"/>
                <a:gd name="connsiteX41" fmla="*/ 159657 w 4215960"/>
                <a:gd name="connsiteY41" fmla="*/ 910462 h 4384865"/>
                <a:gd name="connsiteX42" fmla="*/ 130628 w 4215960"/>
                <a:gd name="connsiteY42" fmla="*/ 939491 h 4384865"/>
                <a:gd name="connsiteX43" fmla="*/ 108857 w 4215960"/>
                <a:gd name="connsiteY43" fmla="*/ 961262 h 4384865"/>
                <a:gd name="connsiteX44" fmla="*/ 94343 w 4215960"/>
                <a:gd name="connsiteY44" fmla="*/ 975777 h 4384865"/>
                <a:gd name="connsiteX45" fmla="*/ 43543 w 4215960"/>
                <a:gd name="connsiteY45" fmla="*/ 1055605 h 4384865"/>
                <a:gd name="connsiteX46" fmla="*/ 14514 w 4215960"/>
                <a:gd name="connsiteY46" fmla="*/ 1135434 h 4384865"/>
                <a:gd name="connsiteX47" fmla="*/ 0 w 4215960"/>
                <a:gd name="connsiteY47" fmla="*/ 1193491 h 4384865"/>
                <a:gd name="connsiteX48" fmla="*/ 7257 w 4215960"/>
                <a:gd name="connsiteY48" fmla="*/ 2165948 h 4384865"/>
                <a:gd name="connsiteX49" fmla="*/ 29028 w 4215960"/>
                <a:gd name="connsiteY49" fmla="*/ 2267548 h 4384865"/>
                <a:gd name="connsiteX50" fmla="*/ 43543 w 4215960"/>
                <a:gd name="connsiteY50" fmla="*/ 2303834 h 4384865"/>
                <a:gd name="connsiteX51" fmla="*/ 58057 w 4215960"/>
                <a:gd name="connsiteY51" fmla="*/ 2369148 h 4384865"/>
                <a:gd name="connsiteX52" fmla="*/ 79828 w 4215960"/>
                <a:gd name="connsiteY52" fmla="*/ 2419948 h 4384865"/>
                <a:gd name="connsiteX53" fmla="*/ 116114 w 4215960"/>
                <a:gd name="connsiteY53" fmla="*/ 2536062 h 4384865"/>
                <a:gd name="connsiteX54" fmla="*/ 137885 w 4215960"/>
                <a:gd name="connsiteY54" fmla="*/ 2601377 h 4384865"/>
                <a:gd name="connsiteX55" fmla="*/ 145143 w 4215960"/>
                <a:gd name="connsiteY55" fmla="*/ 2623148 h 4384865"/>
                <a:gd name="connsiteX56" fmla="*/ 166914 w 4215960"/>
                <a:gd name="connsiteY56" fmla="*/ 2666691 h 4384865"/>
                <a:gd name="connsiteX57" fmla="*/ 188685 w 4215960"/>
                <a:gd name="connsiteY57" fmla="*/ 2717491 h 4384865"/>
                <a:gd name="connsiteX58" fmla="*/ 195943 w 4215960"/>
                <a:gd name="connsiteY58" fmla="*/ 2746520 h 4384865"/>
                <a:gd name="connsiteX59" fmla="*/ 232228 w 4215960"/>
                <a:gd name="connsiteY59" fmla="*/ 2797320 h 4384865"/>
                <a:gd name="connsiteX60" fmla="*/ 254000 w 4215960"/>
                <a:gd name="connsiteY60" fmla="*/ 2855377 h 4384865"/>
                <a:gd name="connsiteX61" fmla="*/ 275771 w 4215960"/>
                <a:gd name="connsiteY61" fmla="*/ 2877148 h 4384865"/>
                <a:gd name="connsiteX62" fmla="*/ 312057 w 4215960"/>
                <a:gd name="connsiteY62" fmla="*/ 2949720 h 4384865"/>
                <a:gd name="connsiteX63" fmla="*/ 348343 w 4215960"/>
                <a:gd name="connsiteY63" fmla="*/ 3000520 h 4384865"/>
                <a:gd name="connsiteX64" fmla="*/ 355600 w 4215960"/>
                <a:gd name="connsiteY64" fmla="*/ 3022291 h 4384865"/>
                <a:gd name="connsiteX65" fmla="*/ 406400 w 4215960"/>
                <a:gd name="connsiteY65" fmla="*/ 3087605 h 4384865"/>
                <a:gd name="connsiteX66" fmla="*/ 435428 w 4215960"/>
                <a:gd name="connsiteY66" fmla="*/ 3152920 h 4384865"/>
                <a:gd name="connsiteX67" fmla="*/ 457200 w 4215960"/>
                <a:gd name="connsiteY67" fmla="*/ 3181948 h 4384865"/>
                <a:gd name="connsiteX68" fmla="*/ 471714 w 4215960"/>
                <a:gd name="connsiteY68" fmla="*/ 3240005 h 4384865"/>
                <a:gd name="connsiteX69" fmla="*/ 478971 w 4215960"/>
                <a:gd name="connsiteY69" fmla="*/ 3261777 h 4384865"/>
                <a:gd name="connsiteX70" fmla="*/ 486228 w 4215960"/>
                <a:gd name="connsiteY70" fmla="*/ 3290805 h 4384865"/>
                <a:gd name="connsiteX71" fmla="*/ 493485 w 4215960"/>
                <a:gd name="connsiteY71" fmla="*/ 3356120 h 4384865"/>
                <a:gd name="connsiteX72" fmla="*/ 515257 w 4215960"/>
                <a:gd name="connsiteY72" fmla="*/ 3414177 h 4384865"/>
                <a:gd name="connsiteX73" fmla="*/ 544285 w 4215960"/>
                <a:gd name="connsiteY73" fmla="*/ 3457720 h 4384865"/>
                <a:gd name="connsiteX74" fmla="*/ 573314 w 4215960"/>
                <a:gd name="connsiteY74" fmla="*/ 3508520 h 4384865"/>
                <a:gd name="connsiteX75" fmla="*/ 602343 w 4215960"/>
                <a:gd name="connsiteY75" fmla="*/ 3530291 h 4384865"/>
                <a:gd name="connsiteX76" fmla="*/ 645885 w 4215960"/>
                <a:gd name="connsiteY76" fmla="*/ 3573834 h 4384865"/>
                <a:gd name="connsiteX77" fmla="*/ 674914 w 4215960"/>
                <a:gd name="connsiteY77" fmla="*/ 3595605 h 4384865"/>
                <a:gd name="connsiteX78" fmla="*/ 711200 w 4215960"/>
                <a:gd name="connsiteY78" fmla="*/ 3639148 h 4384865"/>
                <a:gd name="connsiteX79" fmla="*/ 740228 w 4215960"/>
                <a:gd name="connsiteY79" fmla="*/ 3660920 h 4384865"/>
                <a:gd name="connsiteX80" fmla="*/ 812800 w 4215960"/>
                <a:gd name="connsiteY80" fmla="*/ 3726234 h 4384865"/>
                <a:gd name="connsiteX81" fmla="*/ 849085 w 4215960"/>
                <a:gd name="connsiteY81" fmla="*/ 3769777 h 4384865"/>
                <a:gd name="connsiteX82" fmla="*/ 870857 w 4215960"/>
                <a:gd name="connsiteY82" fmla="*/ 3784291 h 4384865"/>
                <a:gd name="connsiteX83" fmla="*/ 907143 w 4215960"/>
                <a:gd name="connsiteY83" fmla="*/ 3827834 h 4384865"/>
                <a:gd name="connsiteX84" fmla="*/ 936171 w 4215960"/>
                <a:gd name="connsiteY84" fmla="*/ 3849605 h 4384865"/>
                <a:gd name="connsiteX85" fmla="*/ 1030514 w 4215960"/>
                <a:gd name="connsiteY85" fmla="*/ 3893148 h 4384865"/>
                <a:gd name="connsiteX86" fmla="*/ 1480457 w 4215960"/>
                <a:gd name="connsiteY86" fmla="*/ 3878634 h 4384865"/>
                <a:gd name="connsiteX87" fmla="*/ 1531257 w 4215960"/>
                <a:gd name="connsiteY87" fmla="*/ 3864120 h 4384865"/>
                <a:gd name="connsiteX88" fmla="*/ 1618343 w 4215960"/>
                <a:gd name="connsiteY88" fmla="*/ 3856862 h 4384865"/>
                <a:gd name="connsiteX89" fmla="*/ 1698171 w 4215960"/>
                <a:gd name="connsiteY89" fmla="*/ 3842348 h 4384865"/>
                <a:gd name="connsiteX90" fmla="*/ 1756228 w 4215960"/>
                <a:gd name="connsiteY90" fmla="*/ 3835091 h 4384865"/>
                <a:gd name="connsiteX91" fmla="*/ 1785257 w 4215960"/>
                <a:gd name="connsiteY91" fmla="*/ 3820577 h 4384865"/>
                <a:gd name="connsiteX92" fmla="*/ 1850571 w 4215960"/>
                <a:gd name="connsiteY92" fmla="*/ 3798805 h 4384865"/>
                <a:gd name="connsiteX93" fmla="*/ 1886857 w 4215960"/>
                <a:gd name="connsiteY93" fmla="*/ 3784291 h 4384865"/>
                <a:gd name="connsiteX94" fmla="*/ 1988457 w 4215960"/>
                <a:gd name="connsiteY94" fmla="*/ 3769777 h 4384865"/>
                <a:gd name="connsiteX95" fmla="*/ 2017485 w 4215960"/>
                <a:gd name="connsiteY95" fmla="*/ 3762520 h 4384865"/>
                <a:gd name="connsiteX96" fmla="*/ 2637971 w 4215960"/>
                <a:gd name="connsiteY96" fmla="*/ 4109274 h 4384865"/>
                <a:gd name="connsiteX97" fmla="*/ 2724375 w 4215960"/>
                <a:gd name="connsiteY97" fmla="*/ 4295464 h 4384865"/>
                <a:gd name="connsiteX98" fmla="*/ 2784700 w 4215960"/>
                <a:gd name="connsiteY98" fmla="*/ 4354202 h 4384865"/>
                <a:gd name="connsiteX99" fmla="*/ 2795812 w 4215960"/>
                <a:gd name="connsiteY99" fmla="*/ 4324039 h 4384865"/>
                <a:gd name="connsiteX100" fmla="*/ 2841850 w 4215960"/>
                <a:gd name="connsiteY100" fmla="*/ 4297051 h 4384865"/>
                <a:gd name="connsiteX101" fmla="*/ 2892650 w 4215960"/>
                <a:gd name="connsiteY101" fmla="*/ 4370077 h 4384865"/>
                <a:gd name="connsiteX102" fmla="*/ 2941863 w 4215960"/>
                <a:gd name="connsiteY102" fmla="*/ 4373252 h 4384865"/>
                <a:gd name="connsiteX103" fmla="*/ 2897412 w 4215960"/>
                <a:gd name="connsiteY103" fmla="*/ 4279590 h 4384865"/>
                <a:gd name="connsiteX104" fmla="*/ 2854550 w 4215960"/>
                <a:gd name="connsiteY104" fmla="*/ 4211327 h 4384865"/>
                <a:gd name="connsiteX105" fmla="*/ 2897413 w 4215960"/>
                <a:gd name="connsiteY105" fmla="*/ 4195451 h 4384865"/>
                <a:gd name="connsiteX106" fmla="*/ 2878362 w 4215960"/>
                <a:gd name="connsiteY106" fmla="*/ 4154177 h 4384865"/>
                <a:gd name="connsiteX107" fmla="*/ 2930750 w 4215960"/>
                <a:gd name="connsiteY107" fmla="*/ 4163702 h 4384865"/>
                <a:gd name="connsiteX108" fmla="*/ 2910113 w 4215960"/>
                <a:gd name="connsiteY108" fmla="*/ 4130364 h 4384865"/>
                <a:gd name="connsiteX109" fmla="*/ 2931432 w 4215960"/>
                <a:gd name="connsiteY109" fmla="*/ 4113810 h 4384865"/>
                <a:gd name="connsiteX110" fmla="*/ 3052535 w 4215960"/>
                <a:gd name="connsiteY110" fmla="*/ 4199083 h 4384865"/>
                <a:gd name="connsiteX111" fmla="*/ 3087912 w 4215960"/>
                <a:gd name="connsiteY111" fmla="*/ 4185926 h 4384865"/>
                <a:gd name="connsiteX112" fmla="*/ 3140299 w 4215960"/>
                <a:gd name="connsiteY112" fmla="*/ 4251015 h 4384865"/>
                <a:gd name="connsiteX113" fmla="*/ 3160937 w 4215960"/>
                <a:gd name="connsiteY113" fmla="*/ 4309752 h 4384865"/>
                <a:gd name="connsiteX114" fmla="*/ 3268887 w 4215960"/>
                <a:gd name="connsiteY114" fmla="*/ 4328801 h 4384865"/>
                <a:gd name="connsiteX115" fmla="*/ 3208563 w 4215960"/>
                <a:gd name="connsiteY115" fmla="*/ 4262126 h 4384865"/>
                <a:gd name="connsiteX116" fmla="*/ 3205387 w 4215960"/>
                <a:gd name="connsiteY116" fmla="*/ 4193864 h 4384865"/>
                <a:gd name="connsiteX117" fmla="*/ 3259362 w 4215960"/>
                <a:gd name="connsiteY117" fmla="*/ 4249427 h 4384865"/>
                <a:gd name="connsiteX118" fmla="*/ 3308575 w 4215960"/>
                <a:gd name="connsiteY118" fmla="*/ 4254189 h 4384865"/>
                <a:gd name="connsiteX119" fmla="*/ 3302225 w 4215960"/>
                <a:gd name="connsiteY119" fmla="*/ 4204977 h 4384865"/>
                <a:gd name="connsiteX120" fmla="*/ 3362550 w 4215960"/>
                <a:gd name="connsiteY120" fmla="*/ 4209739 h 4384865"/>
                <a:gd name="connsiteX121" fmla="*/ 3424462 w 4215960"/>
                <a:gd name="connsiteY121" fmla="*/ 4252601 h 4384865"/>
                <a:gd name="connsiteX122" fmla="*/ 3456212 w 4215960"/>
                <a:gd name="connsiteY122" fmla="*/ 4239902 h 4384865"/>
                <a:gd name="connsiteX123" fmla="*/ 3449863 w 4215960"/>
                <a:gd name="connsiteY123" fmla="*/ 4204977 h 4384865"/>
                <a:gd name="connsiteX124" fmla="*/ 3491138 w 4215960"/>
                <a:gd name="connsiteY124" fmla="*/ 4181165 h 4384865"/>
                <a:gd name="connsiteX125" fmla="*/ 3575275 w 4215960"/>
                <a:gd name="connsiteY125" fmla="*/ 4238315 h 4384865"/>
                <a:gd name="connsiteX126" fmla="*/ 3592738 w 4215960"/>
                <a:gd name="connsiteY126" fmla="*/ 4136717 h 4384865"/>
                <a:gd name="connsiteX127" fmla="*/ 3567338 w 4215960"/>
                <a:gd name="connsiteY127" fmla="*/ 4114491 h 4384865"/>
                <a:gd name="connsiteX128" fmla="*/ 3494312 w 4215960"/>
                <a:gd name="connsiteY128" fmla="*/ 4071628 h 4384865"/>
                <a:gd name="connsiteX129" fmla="*/ 3516537 w 4215960"/>
                <a:gd name="connsiteY129" fmla="*/ 4046229 h 4384865"/>
                <a:gd name="connsiteX130" fmla="*/ 3537175 w 4215960"/>
                <a:gd name="connsiteY130" fmla="*/ 4024003 h 4384865"/>
                <a:gd name="connsiteX131" fmla="*/ 3591150 w 4215960"/>
                <a:gd name="connsiteY131" fmla="*/ 4055754 h 4384865"/>
                <a:gd name="connsiteX132" fmla="*/ 3597500 w 4215960"/>
                <a:gd name="connsiteY132" fmla="*/ 4011304 h 4384865"/>
                <a:gd name="connsiteX133" fmla="*/ 3541937 w 4215960"/>
                <a:gd name="connsiteY133" fmla="*/ 3987491 h 4384865"/>
                <a:gd name="connsiteX134" fmla="*/ 3540350 w 4215960"/>
                <a:gd name="connsiteY134" fmla="*/ 3977967 h 4384865"/>
                <a:gd name="connsiteX135" fmla="*/ 3527649 w 4215960"/>
                <a:gd name="connsiteY135" fmla="*/ 3939868 h 4384865"/>
                <a:gd name="connsiteX136" fmla="*/ 3533999 w 4215960"/>
                <a:gd name="connsiteY136" fmla="*/ 3892242 h 4384865"/>
                <a:gd name="connsiteX137" fmla="*/ 3545112 w 4215960"/>
                <a:gd name="connsiteY137" fmla="*/ 3836679 h 4384865"/>
                <a:gd name="connsiteX138" fmla="*/ 3507012 w 4215960"/>
                <a:gd name="connsiteY138" fmla="*/ 3806517 h 4384865"/>
                <a:gd name="connsiteX139" fmla="*/ 3540349 w 4215960"/>
                <a:gd name="connsiteY139" fmla="*/ 3796992 h 4384865"/>
                <a:gd name="connsiteX140" fmla="*/ 3518124 w 4215960"/>
                <a:gd name="connsiteY140" fmla="*/ 3760479 h 4384865"/>
                <a:gd name="connsiteX141" fmla="*/ 3556225 w 4215960"/>
                <a:gd name="connsiteY141" fmla="*/ 3755718 h 4384865"/>
                <a:gd name="connsiteX142" fmla="*/ 3562574 w 4215960"/>
                <a:gd name="connsiteY142" fmla="*/ 3722379 h 4384865"/>
                <a:gd name="connsiteX143" fmla="*/ 3624488 w 4215960"/>
                <a:gd name="connsiteY143" fmla="*/ 3731906 h 4384865"/>
                <a:gd name="connsiteX144" fmla="*/ 3657601 w 4215960"/>
                <a:gd name="connsiteY144" fmla="*/ 3747098 h 4384865"/>
                <a:gd name="connsiteX145" fmla="*/ 3623808 w 4215960"/>
                <a:gd name="connsiteY145" fmla="*/ 3788146 h 4384865"/>
                <a:gd name="connsiteX146" fmla="*/ 3662816 w 4215960"/>
                <a:gd name="connsiteY146" fmla="*/ 3895642 h 4384865"/>
                <a:gd name="connsiteX147" fmla="*/ 3715203 w 4215960"/>
                <a:gd name="connsiteY147" fmla="*/ 3926940 h 4384865"/>
                <a:gd name="connsiteX148" fmla="*/ 3767137 w 4215960"/>
                <a:gd name="connsiteY148" fmla="*/ 3884758 h 4384865"/>
                <a:gd name="connsiteX149" fmla="*/ 3852862 w 4215960"/>
                <a:gd name="connsiteY149" fmla="*/ 3836225 h 4384865"/>
                <a:gd name="connsiteX150" fmla="*/ 3835626 w 4215960"/>
                <a:gd name="connsiteY150" fmla="*/ 3747324 h 4384865"/>
                <a:gd name="connsiteX151" fmla="*/ 3912960 w 4215960"/>
                <a:gd name="connsiteY151" fmla="*/ 3614655 h 4384865"/>
                <a:gd name="connsiteX152" fmla="*/ 4205514 w 4215960"/>
                <a:gd name="connsiteY152" fmla="*/ 3281507 h 4384865"/>
                <a:gd name="connsiteX153" fmla="*/ 4124097 w 4215960"/>
                <a:gd name="connsiteY153" fmla="*/ 3272435 h 4384865"/>
                <a:gd name="connsiteX154" fmla="*/ 4128634 w 4215960"/>
                <a:gd name="connsiteY154" fmla="*/ 3180587 h 4384865"/>
                <a:gd name="connsiteX155" fmla="*/ 4079647 w 4215960"/>
                <a:gd name="connsiteY155" fmla="*/ 3155415 h 4384865"/>
                <a:gd name="connsiteX156" fmla="*/ 3995510 w 4215960"/>
                <a:gd name="connsiteY156" fmla="*/ 3186937 h 4384865"/>
                <a:gd name="connsiteX157" fmla="*/ 3958771 w 4215960"/>
                <a:gd name="connsiteY157" fmla="*/ 3150652 h 4384865"/>
                <a:gd name="connsiteX158" fmla="*/ 4003448 w 4215960"/>
                <a:gd name="connsiteY158" fmla="*/ 3127747 h 4384865"/>
                <a:gd name="connsiteX159" fmla="*/ 3874181 w 4215960"/>
                <a:gd name="connsiteY159" fmla="*/ 2914568 h 4384865"/>
                <a:gd name="connsiteX160" fmla="*/ 3889147 w 4215960"/>
                <a:gd name="connsiteY160" fmla="*/ 2884405 h 4384865"/>
                <a:gd name="connsiteX161" fmla="*/ 3865562 w 4215960"/>
                <a:gd name="connsiteY161" fmla="*/ 2768745 h 4384865"/>
                <a:gd name="connsiteX162" fmla="*/ 3706813 w 4215960"/>
                <a:gd name="connsiteY162" fmla="*/ 2757859 h 4384865"/>
                <a:gd name="connsiteX163" fmla="*/ 3673475 w 4215960"/>
                <a:gd name="connsiteY163" fmla="*/ 2806617 h 4384865"/>
                <a:gd name="connsiteX164" fmla="*/ 3584575 w 4215960"/>
                <a:gd name="connsiteY164" fmla="*/ 2821133 h 4384865"/>
                <a:gd name="connsiteX165" fmla="*/ 3590925 w 4215960"/>
                <a:gd name="connsiteY165" fmla="*/ 2799134 h 4384865"/>
                <a:gd name="connsiteX166" fmla="*/ 3537403 w 4215960"/>
                <a:gd name="connsiteY166" fmla="*/ 2783033 h 4384865"/>
                <a:gd name="connsiteX167" fmla="*/ 3512684 w 4215960"/>
                <a:gd name="connsiteY167" fmla="*/ 2617932 h 4384865"/>
                <a:gd name="connsiteX168" fmla="*/ 3232377 w 4215960"/>
                <a:gd name="connsiteY168" fmla="*/ 2551257 h 4384865"/>
                <a:gd name="connsiteX169" fmla="*/ 3096078 w 4215960"/>
                <a:gd name="connsiteY169" fmla="*/ 2594573 h 4384865"/>
                <a:gd name="connsiteX170" fmla="*/ 2964089 w 4215960"/>
                <a:gd name="connsiteY170" fmla="*/ 2587089 h 4384865"/>
                <a:gd name="connsiteX171" fmla="*/ 2831646 w 4215960"/>
                <a:gd name="connsiteY171" fmla="*/ 2476191 h 4384865"/>
                <a:gd name="connsiteX172" fmla="*/ 2618468 w 4215960"/>
                <a:gd name="connsiteY172" fmla="*/ 2172978 h 4384865"/>
                <a:gd name="connsiteX173" fmla="*/ 2220006 w 4215960"/>
                <a:gd name="connsiteY173" fmla="*/ 2033505 h 4384865"/>
                <a:gd name="connsiteX174" fmla="*/ 1983468 w 4215960"/>
                <a:gd name="connsiteY174" fmla="*/ 1720541 h 4384865"/>
                <a:gd name="connsiteX175" fmla="*/ 2017259 w 4215960"/>
                <a:gd name="connsiteY175" fmla="*/ 1695595 h 4384865"/>
                <a:gd name="connsiteX176" fmla="*/ 2076903 w 4215960"/>
                <a:gd name="connsiteY176" fmla="*/ 1778598 h 4384865"/>
                <a:gd name="connsiteX177" fmla="*/ 2097087 w 4215960"/>
                <a:gd name="connsiteY177" fmla="*/ 1761135 h 4384865"/>
                <a:gd name="connsiteX178" fmla="*/ 2140177 w 4215960"/>
                <a:gd name="connsiteY178" fmla="*/ 1791979 h 4384865"/>
                <a:gd name="connsiteX179" fmla="*/ 2228850 w 4215960"/>
                <a:gd name="connsiteY179" fmla="*/ 1738230 h 4384865"/>
                <a:gd name="connsiteX180" fmla="*/ 2244952 w 4215960"/>
                <a:gd name="connsiteY180" fmla="*/ 1717820 h 4384865"/>
                <a:gd name="connsiteX181" fmla="*/ 2303235 w 4215960"/>
                <a:gd name="connsiteY181" fmla="*/ 1718046 h 4384865"/>
                <a:gd name="connsiteX182" fmla="*/ 2319338 w 4215960"/>
                <a:gd name="connsiteY182" fmla="*/ 1684936 h 4384865"/>
                <a:gd name="connsiteX183" fmla="*/ 2300514 w 4215960"/>
                <a:gd name="connsiteY183" fmla="*/ 1659309 h 4384865"/>
                <a:gd name="connsiteX184" fmla="*/ 2233386 w 4215960"/>
                <a:gd name="connsiteY184" fmla="*/ 1679266 h 4384865"/>
                <a:gd name="connsiteX185" fmla="*/ 2211614 w 4215960"/>
                <a:gd name="connsiteY185" fmla="*/ 1625745 h 4384865"/>
                <a:gd name="connsiteX186" fmla="*/ 2232932 w 4215960"/>
                <a:gd name="connsiteY186" fmla="*/ 1596035 h 4384865"/>
                <a:gd name="connsiteX187" fmla="*/ 2176462 w 4215960"/>
                <a:gd name="connsiteY187" fmla="*/ 1492621 h 4384865"/>
                <a:gd name="connsiteX188" fmla="*/ 2127931 w 4215960"/>
                <a:gd name="connsiteY188" fmla="*/ 1531402 h 4384865"/>
                <a:gd name="connsiteX189" fmla="*/ 2038576 w 4215960"/>
                <a:gd name="connsiteY189" fmla="*/ 1476746 h 4384865"/>
                <a:gd name="connsiteX190" fmla="*/ 2090510 w 4215960"/>
                <a:gd name="connsiteY190" fmla="*/ 1384217 h 4384865"/>
                <a:gd name="connsiteX191" fmla="*/ 2047648 w 4215960"/>
                <a:gd name="connsiteY191" fmla="*/ 1263114 h 4384865"/>
                <a:gd name="connsiteX192" fmla="*/ 2062389 w 4215960"/>
                <a:gd name="connsiteY192" fmla="*/ 1139062 h 4384865"/>
                <a:gd name="connsiteX193" fmla="*/ 2157639 w 4215960"/>
                <a:gd name="connsiteY193" fmla="*/ 1065357 h 4384865"/>
                <a:gd name="connsiteX194" fmla="*/ 2262868 w 4215960"/>
                <a:gd name="connsiteY194" fmla="*/ 1042905 h 4384865"/>
                <a:gd name="connsiteX195" fmla="*/ 2199821 w 4215960"/>
                <a:gd name="connsiteY195" fmla="*/ 953098 h 4384865"/>
                <a:gd name="connsiteX196" fmla="*/ 2182585 w 4215960"/>
                <a:gd name="connsiteY196" fmla="*/ 997775 h 4384865"/>
                <a:gd name="connsiteX197" fmla="*/ 2139270 w 4215960"/>
                <a:gd name="connsiteY197" fmla="*/ 950604 h 4384865"/>
                <a:gd name="connsiteX198" fmla="*/ 2160588 w 4215960"/>
                <a:gd name="connsiteY198" fmla="*/ 865332 h 4384865"/>
                <a:gd name="connsiteX199" fmla="*/ 2233612 w 4215960"/>
                <a:gd name="connsiteY199" fmla="*/ 768041 h 4384865"/>
                <a:gd name="connsiteX200" fmla="*/ 2216603 w 4215960"/>
                <a:gd name="connsiteY200" fmla="*/ 661452 h 4384865"/>
                <a:gd name="connsiteX201" fmla="*/ 2045381 w 4215960"/>
                <a:gd name="connsiteY201" fmla="*/ 671203 h 4384865"/>
                <a:gd name="connsiteX202" fmla="*/ 2026103 w 4215960"/>
                <a:gd name="connsiteY202" fmla="*/ 713840 h 4384865"/>
                <a:gd name="connsiteX203" fmla="*/ 1993900 w 4215960"/>
                <a:gd name="connsiteY203" fmla="*/ 646257 h 4384865"/>
                <a:gd name="connsiteX204" fmla="*/ 1964190 w 4215960"/>
                <a:gd name="connsiteY204" fmla="*/ 686625 h 4384865"/>
                <a:gd name="connsiteX205" fmla="*/ 1778681 w 4215960"/>
                <a:gd name="connsiteY205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401333 h 4384865"/>
                <a:gd name="connsiteX38" fmla="*/ 362857 w 4215960"/>
                <a:gd name="connsiteY38" fmla="*/ 808862 h 4384865"/>
                <a:gd name="connsiteX39" fmla="*/ 312057 w 4215960"/>
                <a:gd name="connsiteY39" fmla="*/ 823377 h 4384865"/>
                <a:gd name="connsiteX40" fmla="*/ 239485 w 4215960"/>
                <a:gd name="connsiteY40" fmla="*/ 874177 h 4384865"/>
                <a:gd name="connsiteX41" fmla="*/ 210457 w 4215960"/>
                <a:gd name="connsiteY41" fmla="*/ 881434 h 4384865"/>
                <a:gd name="connsiteX42" fmla="*/ 159657 w 4215960"/>
                <a:gd name="connsiteY42" fmla="*/ 910462 h 4384865"/>
                <a:gd name="connsiteX43" fmla="*/ 130628 w 4215960"/>
                <a:gd name="connsiteY43" fmla="*/ 939491 h 4384865"/>
                <a:gd name="connsiteX44" fmla="*/ 108857 w 4215960"/>
                <a:gd name="connsiteY44" fmla="*/ 961262 h 4384865"/>
                <a:gd name="connsiteX45" fmla="*/ 94343 w 4215960"/>
                <a:gd name="connsiteY45" fmla="*/ 975777 h 4384865"/>
                <a:gd name="connsiteX46" fmla="*/ 43543 w 4215960"/>
                <a:gd name="connsiteY46" fmla="*/ 1055605 h 4384865"/>
                <a:gd name="connsiteX47" fmla="*/ 14514 w 4215960"/>
                <a:gd name="connsiteY47" fmla="*/ 1135434 h 4384865"/>
                <a:gd name="connsiteX48" fmla="*/ 0 w 4215960"/>
                <a:gd name="connsiteY48" fmla="*/ 1193491 h 4384865"/>
                <a:gd name="connsiteX49" fmla="*/ 7257 w 4215960"/>
                <a:gd name="connsiteY49" fmla="*/ 2165948 h 4384865"/>
                <a:gd name="connsiteX50" fmla="*/ 29028 w 4215960"/>
                <a:gd name="connsiteY50" fmla="*/ 2267548 h 4384865"/>
                <a:gd name="connsiteX51" fmla="*/ 43543 w 4215960"/>
                <a:gd name="connsiteY51" fmla="*/ 2303834 h 4384865"/>
                <a:gd name="connsiteX52" fmla="*/ 58057 w 4215960"/>
                <a:gd name="connsiteY52" fmla="*/ 2369148 h 4384865"/>
                <a:gd name="connsiteX53" fmla="*/ 79828 w 4215960"/>
                <a:gd name="connsiteY53" fmla="*/ 2419948 h 4384865"/>
                <a:gd name="connsiteX54" fmla="*/ 116114 w 4215960"/>
                <a:gd name="connsiteY54" fmla="*/ 2536062 h 4384865"/>
                <a:gd name="connsiteX55" fmla="*/ 137885 w 4215960"/>
                <a:gd name="connsiteY55" fmla="*/ 2601377 h 4384865"/>
                <a:gd name="connsiteX56" fmla="*/ 145143 w 4215960"/>
                <a:gd name="connsiteY56" fmla="*/ 2623148 h 4384865"/>
                <a:gd name="connsiteX57" fmla="*/ 166914 w 4215960"/>
                <a:gd name="connsiteY57" fmla="*/ 2666691 h 4384865"/>
                <a:gd name="connsiteX58" fmla="*/ 188685 w 4215960"/>
                <a:gd name="connsiteY58" fmla="*/ 2717491 h 4384865"/>
                <a:gd name="connsiteX59" fmla="*/ 195943 w 4215960"/>
                <a:gd name="connsiteY59" fmla="*/ 2746520 h 4384865"/>
                <a:gd name="connsiteX60" fmla="*/ 232228 w 4215960"/>
                <a:gd name="connsiteY60" fmla="*/ 2797320 h 4384865"/>
                <a:gd name="connsiteX61" fmla="*/ 254000 w 4215960"/>
                <a:gd name="connsiteY61" fmla="*/ 2855377 h 4384865"/>
                <a:gd name="connsiteX62" fmla="*/ 275771 w 4215960"/>
                <a:gd name="connsiteY62" fmla="*/ 2877148 h 4384865"/>
                <a:gd name="connsiteX63" fmla="*/ 312057 w 4215960"/>
                <a:gd name="connsiteY63" fmla="*/ 2949720 h 4384865"/>
                <a:gd name="connsiteX64" fmla="*/ 348343 w 4215960"/>
                <a:gd name="connsiteY64" fmla="*/ 3000520 h 4384865"/>
                <a:gd name="connsiteX65" fmla="*/ 355600 w 4215960"/>
                <a:gd name="connsiteY65" fmla="*/ 3022291 h 4384865"/>
                <a:gd name="connsiteX66" fmla="*/ 406400 w 4215960"/>
                <a:gd name="connsiteY66" fmla="*/ 3087605 h 4384865"/>
                <a:gd name="connsiteX67" fmla="*/ 435428 w 4215960"/>
                <a:gd name="connsiteY67" fmla="*/ 3152920 h 4384865"/>
                <a:gd name="connsiteX68" fmla="*/ 457200 w 4215960"/>
                <a:gd name="connsiteY68" fmla="*/ 3181948 h 4384865"/>
                <a:gd name="connsiteX69" fmla="*/ 471714 w 4215960"/>
                <a:gd name="connsiteY69" fmla="*/ 3240005 h 4384865"/>
                <a:gd name="connsiteX70" fmla="*/ 478971 w 4215960"/>
                <a:gd name="connsiteY70" fmla="*/ 3261777 h 4384865"/>
                <a:gd name="connsiteX71" fmla="*/ 486228 w 4215960"/>
                <a:gd name="connsiteY71" fmla="*/ 3290805 h 4384865"/>
                <a:gd name="connsiteX72" fmla="*/ 493485 w 4215960"/>
                <a:gd name="connsiteY72" fmla="*/ 3356120 h 4384865"/>
                <a:gd name="connsiteX73" fmla="*/ 515257 w 4215960"/>
                <a:gd name="connsiteY73" fmla="*/ 3414177 h 4384865"/>
                <a:gd name="connsiteX74" fmla="*/ 544285 w 4215960"/>
                <a:gd name="connsiteY74" fmla="*/ 3457720 h 4384865"/>
                <a:gd name="connsiteX75" fmla="*/ 573314 w 4215960"/>
                <a:gd name="connsiteY75" fmla="*/ 3508520 h 4384865"/>
                <a:gd name="connsiteX76" fmla="*/ 602343 w 4215960"/>
                <a:gd name="connsiteY76" fmla="*/ 3530291 h 4384865"/>
                <a:gd name="connsiteX77" fmla="*/ 645885 w 4215960"/>
                <a:gd name="connsiteY77" fmla="*/ 3573834 h 4384865"/>
                <a:gd name="connsiteX78" fmla="*/ 674914 w 4215960"/>
                <a:gd name="connsiteY78" fmla="*/ 3595605 h 4384865"/>
                <a:gd name="connsiteX79" fmla="*/ 711200 w 4215960"/>
                <a:gd name="connsiteY79" fmla="*/ 3639148 h 4384865"/>
                <a:gd name="connsiteX80" fmla="*/ 740228 w 4215960"/>
                <a:gd name="connsiteY80" fmla="*/ 3660920 h 4384865"/>
                <a:gd name="connsiteX81" fmla="*/ 812800 w 4215960"/>
                <a:gd name="connsiteY81" fmla="*/ 3726234 h 4384865"/>
                <a:gd name="connsiteX82" fmla="*/ 849085 w 4215960"/>
                <a:gd name="connsiteY82" fmla="*/ 3769777 h 4384865"/>
                <a:gd name="connsiteX83" fmla="*/ 870857 w 4215960"/>
                <a:gd name="connsiteY83" fmla="*/ 3784291 h 4384865"/>
                <a:gd name="connsiteX84" fmla="*/ 907143 w 4215960"/>
                <a:gd name="connsiteY84" fmla="*/ 3827834 h 4384865"/>
                <a:gd name="connsiteX85" fmla="*/ 936171 w 4215960"/>
                <a:gd name="connsiteY85" fmla="*/ 3849605 h 4384865"/>
                <a:gd name="connsiteX86" fmla="*/ 1030514 w 4215960"/>
                <a:gd name="connsiteY86" fmla="*/ 3893148 h 4384865"/>
                <a:gd name="connsiteX87" fmla="*/ 1480457 w 4215960"/>
                <a:gd name="connsiteY87" fmla="*/ 3878634 h 4384865"/>
                <a:gd name="connsiteX88" fmla="*/ 1531257 w 4215960"/>
                <a:gd name="connsiteY88" fmla="*/ 3864120 h 4384865"/>
                <a:gd name="connsiteX89" fmla="*/ 1618343 w 4215960"/>
                <a:gd name="connsiteY89" fmla="*/ 3856862 h 4384865"/>
                <a:gd name="connsiteX90" fmla="*/ 1698171 w 4215960"/>
                <a:gd name="connsiteY90" fmla="*/ 3842348 h 4384865"/>
                <a:gd name="connsiteX91" fmla="*/ 1756228 w 4215960"/>
                <a:gd name="connsiteY91" fmla="*/ 3835091 h 4384865"/>
                <a:gd name="connsiteX92" fmla="*/ 1785257 w 4215960"/>
                <a:gd name="connsiteY92" fmla="*/ 3820577 h 4384865"/>
                <a:gd name="connsiteX93" fmla="*/ 1850571 w 4215960"/>
                <a:gd name="connsiteY93" fmla="*/ 3798805 h 4384865"/>
                <a:gd name="connsiteX94" fmla="*/ 1886857 w 4215960"/>
                <a:gd name="connsiteY94" fmla="*/ 3784291 h 4384865"/>
                <a:gd name="connsiteX95" fmla="*/ 1988457 w 4215960"/>
                <a:gd name="connsiteY95" fmla="*/ 3769777 h 4384865"/>
                <a:gd name="connsiteX96" fmla="*/ 2017485 w 4215960"/>
                <a:gd name="connsiteY96" fmla="*/ 3762520 h 4384865"/>
                <a:gd name="connsiteX97" fmla="*/ 2637971 w 4215960"/>
                <a:gd name="connsiteY97" fmla="*/ 4109274 h 4384865"/>
                <a:gd name="connsiteX98" fmla="*/ 2724375 w 4215960"/>
                <a:gd name="connsiteY98" fmla="*/ 4295464 h 4384865"/>
                <a:gd name="connsiteX99" fmla="*/ 2784700 w 4215960"/>
                <a:gd name="connsiteY99" fmla="*/ 4354202 h 4384865"/>
                <a:gd name="connsiteX100" fmla="*/ 2795812 w 4215960"/>
                <a:gd name="connsiteY100" fmla="*/ 4324039 h 4384865"/>
                <a:gd name="connsiteX101" fmla="*/ 2841850 w 4215960"/>
                <a:gd name="connsiteY101" fmla="*/ 4297051 h 4384865"/>
                <a:gd name="connsiteX102" fmla="*/ 2892650 w 4215960"/>
                <a:gd name="connsiteY102" fmla="*/ 4370077 h 4384865"/>
                <a:gd name="connsiteX103" fmla="*/ 2941863 w 4215960"/>
                <a:gd name="connsiteY103" fmla="*/ 4373252 h 4384865"/>
                <a:gd name="connsiteX104" fmla="*/ 2897412 w 4215960"/>
                <a:gd name="connsiteY104" fmla="*/ 4279590 h 4384865"/>
                <a:gd name="connsiteX105" fmla="*/ 2854550 w 4215960"/>
                <a:gd name="connsiteY105" fmla="*/ 4211327 h 4384865"/>
                <a:gd name="connsiteX106" fmla="*/ 2897413 w 4215960"/>
                <a:gd name="connsiteY106" fmla="*/ 4195451 h 4384865"/>
                <a:gd name="connsiteX107" fmla="*/ 2878362 w 4215960"/>
                <a:gd name="connsiteY107" fmla="*/ 4154177 h 4384865"/>
                <a:gd name="connsiteX108" fmla="*/ 2930750 w 4215960"/>
                <a:gd name="connsiteY108" fmla="*/ 4163702 h 4384865"/>
                <a:gd name="connsiteX109" fmla="*/ 2910113 w 4215960"/>
                <a:gd name="connsiteY109" fmla="*/ 4130364 h 4384865"/>
                <a:gd name="connsiteX110" fmla="*/ 2931432 w 4215960"/>
                <a:gd name="connsiteY110" fmla="*/ 4113810 h 4384865"/>
                <a:gd name="connsiteX111" fmla="*/ 3052535 w 4215960"/>
                <a:gd name="connsiteY111" fmla="*/ 4199083 h 4384865"/>
                <a:gd name="connsiteX112" fmla="*/ 3087912 w 4215960"/>
                <a:gd name="connsiteY112" fmla="*/ 4185926 h 4384865"/>
                <a:gd name="connsiteX113" fmla="*/ 3140299 w 4215960"/>
                <a:gd name="connsiteY113" fmla="*/ 4251015 h 4384865"/>
                <a:gd name="connsiteX114" fmla="*/ 3160937 w 4215960"/>
                <a:gd name="connsiteY114" fmla="*/ 4309752 h 4384865"/>
                <a:gd name="connsiteX115" fmla="*/ 3268887 w 4215960"/>
                <a:gd name="connsiteY115" fmla="*/ 4328801 h 4384865"/>
                <a:gd name="connsiteX116" fmla="*/ 3208563 w 4215960"/>
                <a:gd name="connsiteY116" fmla="*/ 4262126 h 4384865"/>
                <a:gd name="connsiteX117" fmla="*/ 3205387 w 4215960"/>
                <a:gd name="connsiteY117" fmla="*/ 4193864 h 4384865"/>
                <a:gd name="connsiteX118" fmla="*/ 3259362 w 4215960"/>
                <a:gd name="connsiteY118" fmla="*/ 4249427 h 4384865"/>
                <a:gd name="connsiteX119" fmla="*/ 3308575 w 4215960"/>
                <a:gd name="connsiteY119" fmla="*/ 4254189 h 4384865"/>
                <a:gd name="connsiteX120" fmla="*/ 3302225 w 4215960"/>
                <a:gd name="connsiteY120" fmla="*/ 4204977 h 4384865"/>
                <a:gd name="connsiteX121" fmla="*/ 3362550 w 4215960"/>
                <a:gd name="connsiteY121" fmla="*/ 4209739 h 4384865"/>
                <a:gd name="connsiteX122" fmla="*/ 3424462 w 4215960"/>
                <a:gd name="connsiteY122" fmla="*/ 4252601 h 4384865"/>
                <a:gd name="connsiteX123" fmla="*/ 3456212 w 4215960"/>
                <a:gd name="connsiteY123" fmla="*/ 4239902 h 4384865"/>
                <a:gd name="connsiteX124" fmla="*/ 3449863 w 4215960"/>
                <a:gd name="connsiteY124" fmla="*/ 4204977 h 4384865"/>
                <a:gd name="connsiteX125" fmla="*/ 3491138 w 4215960"/>
                <a:gd name="connsiteY125" fmla="*/ 4181165 h 4384865"/>
                <a:gd name="connsiteX126" fmla="*/ 3575275 w 4215960"/>
                <a:gd name="connsiteY126" fmla="*/ 4238315 h 4384865"/>
                <a:gd name="connsiteX127" fmla="*/ 3592738 w 4215960"/>
                <a:gd name="connsiteY127" fmla="*/ 4136717 h 4384865"/>
                <a:gd name="connsiteX128" fmla="*/ 3567338 w 4215960"/>
                <a:gd name="connsiteY128" fmla="*/ 4114491 h 4384865"/>
                <a:gd name="connsiteX129" fmla="*/ 3494312 w 4215960"/>
                <a:gd name="connsiteY129" fmla="*/ 4071628 h 4384865"/>
                <a:gd name="connsiteX130" fmla="*/ 3516537 w 4215960"/>
                <a:gd name="connsiteY130" fmla="*/ 4046229 h 4384865"/>
                <a:gd name="connsiteX131" fmla="*/ 3537175 w 4215960"/>
                <a:gd name="connsiteY131" fmla="*/ 4024003 h 4384865"/>
                <a:gd name="connsiteX132" fmla="*/ 3591150 w 4215960"/>
                <a:gd name="connsiteY132" fmla="*/ 4055754 h 4384865"/>
                <a:gd name="connsiteX133" fmla="*/ 3597500 w 4215960"/>
                <a:gd name="connsiteY133" fmla="*/ 4011304 h 4384865"/>
                <a:gd name="connsiteX134" fmla="*/ 3541937 w 4215960"/>
                <a:gd name="connsiteY134" fmla="*/ 3987491 h 4384865"/>
                <a:gd name="connsiteX135" fmla="*/ 3540350 w 4215960"/>
                <a:gd name="connsiteY135" fmla="*/ 3977967 h 4384865"/>
                <a:gd name="connsiteX136" fmla="*/ 3527649 w 4215960"/>
                <a:gd name="connsiteY136" fmla="*/ 3939868 h 4384865"/>
                <a:gd name="connsiteX137" fmla="*/ 3533999 w 4215960"/>
                <a:gd name="connsiteY137" fmla="*/ 3892242 h 4384865"/>
                <a:gd name="connsiteX138" fmla="*/ 3545112 w 4215960"/>
                <a:gd name="connsiteY138" fmla="*/ 3836679 h 4384865"/>
                <a:gd name="connsiteX139" fmla="*/ 3507012 w 4215960"/>
                <a:gd name="connsiteY139" fmla="*/ 3806517 h 4384865"/>
                <a:gd name="connsiteX140" fmla="*/ 3540349 w 4215960"/>
                <a:gd name="connsiteY140" fmla="*/ 3796992 h 4384865"/>
                <a:gd name="connsiteX141" fmla="*/ 3518124 w 4215960"/>
                <a:gd name="connsiteY141" fmla="*/ 3760479 h 4384865"/>
                <a:gd name="connsiteX142" fmla="*/ 3556225 w 4215960"/>
                <a:gd name="connsiteY142" fmla="*/ 3755718 h 4384865"/>
                <a:gd name="connsiteX143" fmla="*/ 3562574 w 4215960"/>
                <a:gd name="connsiteY143" fmla="*/ 3722379 h 4384865"/>
                <a:gd name="connsiteX144" fmla="*/ 3624488 w 4215960"/>
                <a:gd name="connsiteY144" fmla="*/ 3731906 h 4384865"/>
                <a:gd name="connsiteX145" fmla="*/ 3657601 w 4215960"/>
                <a:gd name="connsiteY145" fmla="*/ 3747098 h 4384865"/>
                <a:gd name="connsiteX146" fmla="*/ 3623808 w 4215960"/>
                <a:gd name="connsiteY146" fmla="*/ 3788146 h 4384865"/>
                <a:gd name="connsiteX147" fmla="*/ 3662816 w 4215960"/>
                <a:gd name="connsiteY147" fmla="*/ 3895642 h 4384865"/>
                <a:gd name="connsiteX148" fmla="*/ 3715203 w 4215960"/>
                <a:gd name="connsiteY148" fmla="*/ 3926940 h 4384865"/>
                <a:gd name="connsiteX149" fmla="*/ 3767137 w 4215960"/>
                <a:gd name="connsiteY149" fmla="*/ 3884758 h 4384865"/>
                <a:gd name="connsiteX150" fmla="*/ 3852862 w 4215960"/>
                <a:gd name="connsiteY150" fmla="*/ 3836225 h 4384865"/>
                <a:gd name="connsiteX151" fmla="*/ 3835626 w 4215960"/>
                <a:gd name="connsiteY151" fmla="*/ 3747324 h 4384865"/>
                <a:gd name="connsiteX152" fmla="*/ 3912960 w 4215960"/>
                <a:gd name="connsiteY152" fmla="*/ 3614655 h 4384865"/>
                <a:gd name="connsiteX153" fmla="*/ 4205514 w 4215960"/>
                <a:gd name="connsiteY153" fmla="*/ 3281507 h 4384865"/>
                <a:gd name="connsiteX154" fmla="*/ 4124097 w 4215960"/>
                <a:gd name="connsiteY154" fmla="*/ 3272435 h 4384865"/>
                <a:gd name="connsiteX155" fmla="*/ 4128634 w 4215960"/>
                <a:gd name="connsiteY155" fmla="*/ 3180587 h 4384865"/>
                <a:gd name="connsiteX156" fmla="*/ 4079647 w 4215960"/>
                <a:gd name="connsiteY156" fmla="*/ 3155415 h 4384865"/>
                <a:gd name="connsiteX157" fmla="*/ 3995510 w 4215960"/>
                <a:gd name="connsiteY157" fmla="*/ 3186937 h 4384865"/>
                <a:gd name="connsiteX158" fmla="*/ 3958771 w 4215960"/>
                <a:gd name="connsiteY158" fmla="*/ 3150652 h 4384865"/>
                <a:gd name="connsiteX159" fmla="*/ 4003448 w 4215960"/>
                <a:gd name="connsiteY159" fmla="*/ 3127747 h 4384865"/>
                <a:gd name="connsiteX160" fmla="*/ 3874181 w 4215960"/>
                <a:gd name="connsiteY160" fmla="*/ 2914568 h 4384865"/>
                <a:gd name="connsiteX161" fmla="*/ 3889147 w 4215960"/>
                <a:gd name="connsiteY161" fmla="*/ 2884405 h 4384865"/>
                <a:gd name="connsiteX162" fmla="*/ 3865562 w 4215960"/>
                <a:gd name="connsiteY162" fmla="*/ 2768745 h 4384865"/>
                <a:gd name="connsiteX163" fmla="*/ 3706813 w 4215960"/>
                <a:gd name="connsiteY163" fmla="*/ 2757859 h 4384865"/>
                <a:gd name="connsiteX164" fmla="*/ 3673475 w 4215960"/>
                <a:gd name="connsiteY164" fmla="*/ 2806617 h 4384865"/>
                <a:gd name="connsiteX165" fmla="*/ 3584575 w 4215960"/>
                <a:gd name="connsiteY165" fmla="*/ 2821133 h 4384865"/>
                <a:gd name="connsiteX166" fmla="*/ 3590925 w 4215960"/>
                <a:gd name="connsiteY166" fmla="*/ 2799134 h 4384865"/>
                <a:gd name="connsiteX167" fmla="*/ 3537403 w 4215960"/>
                <a:gd name="connsiteY167" fmla="*/ 2783033 h 4384865"/>
                <a:gd name="connsiteX168" fmla="*/ 3512684 w 4215960"/>
                <a:gd name="connsiteY168" fmla="*/ 2617932 h 4384865"/>
                <a:gd name="connsiteX169" fmla="*/ 3232377 w 4215960"/>
                <a:gd name="connsiteY169" fmla="*/ 2551257 h 4384865"/>
                <a:gd name="connsiteX170" fmla="*/ 3096078 w 4215960"/>
                <a:gd name="connsiteY170" fmla="*/ 2594573 h 4384865"/>
                <a:gd name="connsiteX171" fmla="*/ 2964089 w 4215960"/>
                <a:gd name="connsiteY171" fmla="*/ 2587089 h 4384865"/>
                <a:gd name="connsiteX172" fmla="*/ 2831646 w 4215960"/>
                <a:gd name="connsiteY172" fmla="*/ 2476191 h 4384865"/>
                <a:gd name="connsiteX173" fmla="*/ 2618468 w 4215960"/>
                <a:gd name="connsiteY173" fmla="*/ 2172978 h 4384865"/>
                <a:gd name="connsiteX174" fmla="*/ 2220006 w 4215960"/>
                <a:gd name="connsiteY174" fmla="*/ 2033505 h 4384865"/>
                <a:gd name="connsiteX175" fmla="*/ 1983468 w 4215960"/>
                <a:gd name="connsiteY175" fmla="*/ 1720541 h 4384865"/>
                <a:gd name="connsiteX176" fmla="*/ 2017259 w 4215960"/>
                <a:gd name="connsiteY176" fmla="*/ 1695595 h 4384865"/>
                <a:gd name="connsiteX177" fmla="*/ 2076903 w 4215960"/>
                <a:gd name="connsiteY177" fmla="*/ 1778598 h 4384865"/>
                <a:gd name="connsiteX178" fmla="*/ 2097087 w 4215960"/>
                <a:gd name="connsiteY178" fmla="*/ 1761135 h 4384865"/>
                <a:gd name="connsiteX179" fmla="*/ 2140177 w 4215960"/>
                <a:gd name="connsiteY179" fmla="*/ 1791979 h 4384865"/>
                <a:gd name="connsiteX180" fmla="*/ 2228850 w 4215960"/>
                <a:gd name="connsiteY180" fmla="*/ 1738230 h 4384865"/>
                <a:gd name="connsiteX181" fmla="*/ 2244952 w 4215960"/>
                <a:gd name="connsiteY181" fmla="*/ 1717820 h 4384865"/>
                <a:gd name="connsiteX182" fmla="*/ 2303235 w 4215960"/>
                <a:gd name="connsiteY182" fmla="*/ 1718046 h 4384865"/>
                <a:gd name="connsiteX183" fmla="*/ 2319338 w 4215960"/>
                <a:gd name="connsiteY183" fmla="*/ 1684936 h 4384865"/>
                <a:gd name="connsiteX184" fmla="*/ 2300514 w 4215960"/>
                <a:gd name="connsiteY184" fmla="*/ 1659309 h 4384865"/>
                <a:gd name="connsiteX185" fmla="*/ 2233386 w 4215960"/>
                <a:gd name="connsiteY185" fmla="*/ 1679266 h 4384865"/>
                <a:gd name="connsiteX186" fmla="*/ 2211614 w 4215960"/>
                <a:gd name="connsiteY186" fmla="*/ 1625745 h 4384865"/>
                <a:gd name="connsiteX187" fmla="*/ 2232932 w 4215960"/>
                <a:gd name="connsiteY187" fmla="*/ 1596035 h 4384865"/>
                <a:gd name="connsiteX188" fmla="*/ 2176462 w 4215960"/>
                <a:gd name="connsiteY188" fmla="*/ 1492621 h 4384865"/>
                <a:gd name="connsiteX189" fmla="*/ 2127931 w 4215960"/>
                <a:gd name="connsiteY189" fmla="*/ 1531402 h 4384865"/>
                <a:gd name="connsiteX190" fmla="*/ 2038576 w 4215960"/>
                <a:gd name="connsiteY190" fmla="*/ 1476746 h 4384865"/>
                <a:gd name="connsiteX191" fmla="*/ 2090510 w 4215960"/>
                <a:gd name="connsiteY191" fmla="*/ 1384217 h 4384865"/>
                <a:gd name="connsiteX192" fmla="*/ 2047648 w 4215960"/>
                <a:gd name="connsiteY192" fmla="*/ 1263114 h 4384865"/>
                <a:gd name="connsiteX193" fmla="*/ 2062389 w 4215960"/>
                <a:gd name="connsiteY193" fmla="*/ 1139062 h 4384865"/>
                <a:gd name="connsiteX194" fmla="*/ 2157639 w 4215960"/>
                <a:gd name="connsiteY194" fmla="*/ 1065357 h 4384865"/>
                <a:gd name="connsiteX195" fmla="*/ 2262868 w 4215960"/>
                <a:gd name="connsiteY195" fmla="*/ 1042905 h 4384865"/>
                <a:gd name="connsiteX196" fmla="*/ 2199821 w 4215960"/>
                <a:gd name="connsiteY196" fmla="*/ 953098 h 4384865"/>
                <a:gd name="connsiteX197" fmla="*/ 2182585 w 4215960"/>
                <a:gd name="connsiteY197" fmla="*/ 997775 h 4384865"/>
                <a:gd name="connsiteX198" fmla="*/ 2139270 w 4215960"/>
                <a:gd name="connsiteY198" fmla="*/ 950604 h 4384865"/>
                <a:gd name="connsiteX199" fmla="*/ 2160588 w 4215960"/>
                <a:gd name="connsiteY199" fmla="*/ 865332 h 4384865"/>
                <a:gd name="connsiteX200" fmla="*/ 2233612 w 4215960"/>
                <a:gd name="connsiteY200" fmla="*/ 768041 h 4384865"/>
                <a:gd name="connsiteX201" fmla="*/ 2216603 w 4215960"/>
                <a:gd name="connsiteY201" fmla="*/ 661452 h 4384865"/>
                <a:gd name="connsiteX202" fmla="*/ 2045381 w 4215960"/>
                <a:gd name="connsiteY202" fmla="*/ 671203 h 4384865"/>
                <a:gd name="connsiteX203" fmla="*/ 2026103 w 4215960"/>
                <a:gd name="connsiteY203" fmla="*/ 713840 h 4384865"/>
                <a:gd name="connsiteX204" fmla="*/ 1993900 w 4215960"/>
                <a:gd name="connsiteY204" fmla="*/ 646257 h 4384865"/>
                <a:gd name="connsiteX205" fmla="*/ 1964190 w 4215960"/>
                <a:gd name="connsiteY205" fmla="*/ 686625 h 4384865"/>
                <a:gd name="connsiteX206" fmla="*/ 1778681 w 4215960"/>
                <a:gd name="connsiteY206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362857 w 4215960"/>
                <a:gd name="connsiteY38" fmla="*/ 808862 h 4384865"/>
                <a:gd name="connsiteX39" fmla="*/ 312057 w 4215960"/>
                <a:gd name="connsiteY39" fmla="*/ 823377 h 4384865"/>
                <a:gd name="connsiteX40" fmla="*/ 239485 w 4215960"/>
                <a:gd name="connsiteY40" fmla="*/ 874177 h 4384865"/>
                <a:gd name="connsiteX41" fmla="*/ 210457 w 4215960"/>
                <a:gd name="connsiteY41" fmla="*/ 881434 h 4384865"/>
                <a:gd name="connsiteX42" fmla="*/ 159657 w 4215960"/>
                <a:gd name="connsiteY42" fmla="*/ 910462 h 4384865"/>
                <a:gd name="connsiteX43" fmla="*/ 130628 w 4215960"/>
                <a:gd name="connsiteY43" fmla="*/ 939491 h 4384865"/>
                <a:gd name="connsiteX44" fmla="*/ 108857 w 4215960"/>
                <a:gd name="connsiteY44" fmla="*/ 961262 h 4384865"/>
                <a:gd name="connsiteX45" fmla="*/ 94343 w 4215960"/>
                <a:gd name="connsiteY45" fmla="*/ 975777 h 4384865"/>
                <a:gd name="connsiteX46" fmla="*/ 43543 w 4215960"/>
                <a:gd name="connsiteY46" fmla="*/ 1055605 h 4384865"/>
                <a:gd name="connsiteX47" fmla="*/ 14514 w 4215960"/>
                <a:gd name="connsiteY47" fmla="*/ 1135434 h 4384865"/>
                <a:gd name="connsiteX48" fmla="*/ 0 w 4215960"/>
                <a:gd name="connsiteY48" fmla="*/ 1193491 h 4384865"/>
                <a:gd name="connsiteX49" fmla="*/ 7257 w 4215960"/>
                <a:gd name="connsiteY49" fmla="*/ 2165948 h 4384865"/>
                <a:gd name="connsiteX50" fmla="*/ 29028 w 4215960"/>
                <a:gd name="connsiteY50" fmla="*/ 2267548 h 4384865"/>
                <a:gd name="connsiteX51" fmla="*/ 43543 w 4215960"/>
                <a:gd name="connsiteY51" fmla="*/ 2303834 h 4384865"/>
                <a:gd name="connsiteX52" fmla="*/ 58057 w 4215960"/>
                <a:gd name="connsiteY52" fmla="*/ 2369148 h 4384865"/>
                <a:gd name="connsiteX53" fmla="*/ 79828 w 4215960"/>
                <a:gd name="connsiteY53" fmla="*/ 2419948 h 4384865"/>
                <a:gd name="connsiteX54" fmla="*/ 116114 w 4215960"/>
                <a:gd name="connsiteY54" fmla="*/ 2536062 h 4384865"/>
                <a:gd name="connsiteX55" fmla="*/ 137885 w 4215960"/>
                <a:gd name="connsiteY55" fmla="*/ 2601377 h 4384865"/>
                <a:gd name="connsiteX56" fmla="*/ 145143 w 4215960"/>
                <a:gd name="connsiteY56" fmla="*/ 2623148 h 4384865"/>
                <a:gd name="connsiteX57" fmla="*/ 166914 w 4215960"/>
                <a:gd name="connsiteY57" fmla="*/ 2666691 h 4384865"/>
                <a:gd name="connsiteX58" fmla="*/ 188685 w 4215960"/>
                <a:gd name="connsiteY58" fmla="*/ 2717491 h 4384865"/>
                <a:gd name="connsiteX59" fmla="*/ 195943 w 4215960"/>
                <a:gd name="connsiteY59" fmla="*/ 2746520 h 4384865"/>
                <a:gd name="connsiteX60" fmla="*/ 232228 w 4215960"/>
                <a:gd name="connsiteY60" fmla="*/ 2797320 h 4384865"/>
                <a:gd name="connsiteX61" fmla="*/ 254000 w 4215960"/>
                <a:gd name="connsiteY61" fmla="*/ 2855377 h 4384865"/>
                <a:gd name="connsiteX62" fmla="*/ 275771 w 4215960"/>
                <a:gd name="connsiteY62" fmla="*/ 2877148 h 4384865"/>
                <a:gd name="connsiteX63" fmla="*/ 312057 w 4215960"/>
                <a:gd name="connsiteY63" fmla="*/ 2949720 h 4384865"/>
                <a:gd name="connsiteX64" fmla="*/ 348343 w 4215960"/>
                <a:gd name="connsiteY64" fmla="*/ 3000520 h 4384865"/>
                <a:gd name="connsiteX65" fmla="*/ 355600 w 4215960"/>
                <a:gd name="connsiteY65" fmla="*/ 3022291 h 4384865"/>
                <a:gd name="connsiteX66" fmla="*/ 406400 w 4215960"/>
                <a:gd name="connsiteY66" fmla="*/ 3087605 h 4384865"/>
                <a:gd name="connsiteX67" fmla="*/ 435428 w 4215960"/>
                <a:gd name="connsiteY67" fmla="*/ 3152920 h 4384865"/>
                <a:gd name="connsiteX68" fmla="*/ 457200 w 4215960"/>
                <a:gd name="connsiteY68" fmla="*/ 3181948 h 4384865"/>
                <a:gd name="connsiteX69" fmla="*/ 471714 w 4215960"/>
                <a:gd name="connsiteY69" fmla="*/ 3240005 h 4384865"/>
                <a:gd name="connsiteX70" fmla="*/ 478971 w 4215960"/>
                <a:gd name="connsiteY70" fmla="*/ 3261777 h 4384865"/>
                <a:gd name="connsiteX71" fmla="*/ 486228 w 4215960"/>
                <a:gd name="connsiteY71" fmla="*/ 3290805 h 4384865"/>
                <a:gd name="connsiteX72" fmla="*/ 493485 w 4215960"/>
                <a:gd name="connsiteY72" fmla="*/ 3356120 h 4384865"/>
                <a:gd name="connsiteX73" fmla="*/ 515257 w 4215960"/>
                <a:gd name="connsiteY73" fmla="*/ 3414177 h 4384865"/>
                <a:gd name="connsiteX74" fmla="*/ 544285 w 4215960"/>
                <a:gd name="connsiteY74" fmla="*/ 3457720 h 4384865"/>
                <a:gd name="connsiteX75" fmla="*/ 573314 w 4215960"/>
                <a:gd name="connsiteY75" fmla="*/ 3508520 h 4384865"/>
                <a:gd name="connsiteX76" fmla="*/ 602343 w 4215960"/>
                <a:gd name="connsiteY76" fmla="*/ 3530291 h 4384865"/>
                <a:gd name="connsiteX77" fmla="*/ 645885 w 4215960"/>
                <a:gd name="connsiteY77" fmla="*/ 3573834 h 4384865"/>
                <a:gd name="connsiteX78" fmla="*/ 674914 w 4215960"/>
                <a:gd name="connsiteY78" fmla="*/ 3595605 h 4384865"/>
                <a:gd name="connsiteX79" fmla="*/ 711200 w 4215960"/>
                <a:gd name="connsiteY79" fmla="*/ 3639148 h 4384865"/>
                <a:gd name="connsiteX80" fmla="*/ 740228 w 4215960"/>
                <a:gd name="connsiteY80" fmla="*/ 3660920 h 4384865"/>
                <a:gd name="connsiteX81" fmla="*/ 812800 w 4215960"/>
                <a:gd name="connsiteY81" fmla="*/ 3726234 h 4384865"/>
                <a:gd name="connsiteX82" fmla="*/ 849085 w 4215960"/>
                <a:gd name="connsiteY82" fmla="*/ 3769777 h 4384865"/>
                <a:gd name="connsiteX83" fmla="*/ 870857 w 4215960"/>
                <a:gd name="connsiteY83" fmla="*/ 3784291 h 4384865"/>
                <a:gd name="connsiteX84" fmla="*/ 907143 w 4215960"/>
                <a:gd name="connsiteY84" fmla="*/ 3827834 h 4384865"/>
                <a:gd name="connsiteX85" fmla="*/ 936171 w 4215960"/>
                <a:gd name="connsiteY85" fmla="*/ 3849605 h 4384865"/>
                <a:gd name="connsiteX86" fmla="*/ 1030514 w 4215960"/>
                <a:gd name="connsiteY86" fmla="*/ 3893148 h 4384865"/>
                <a:gd name="connsiteX87" fmla="*/ 1480457 w 4215960"/>
                <a:gd name="connsiteY87" fmla="*/ 3878634 h 4384865"/>
                <a:gd name="connsiteX88" fmla="*/ 1531257 w 4215960"/>
                <a:gd name="connsiteY88" fmla="*/ 3864120 h 4384865"/>
                <a:gd name="connsiteX89" fmla="*/ 1618343 w 4215960"/>
                <a:gd name="connsiteY89" fmla="*/ 3856862 h 4384865"/>
                <a:gd name="connsiteX90" fmla="*/ 1698171 w 4215960"/>
                <a:gd name="connsiteY90" fmla="*/ 3842348 h 4384865"/>
                <a:gd name="connsiteX91" fmla="*/ 1756228 w 4215960"/>
                <a:gd name="connsiteY91" fmla="*/ 3835091 h 4384865"/>
                <a:gd name="connsiteX92" fmla="*/ 1785257 w 4215960"/>
                <a:gd name="connsiteY92" fmla="*/ 3820577 h 4384865"/>
                <a:gd name="connsiteX93" fmla="*/ 1850571 w 4215960"/>
                <a:gd name="connsiteY93" fmla="*/ 3798805 h 4384865"/>
                <a:gd name="connsiteX94" fmla="*/ 1886857 w 4215960"/>
                <a:gd name="connsiteY94" fmla="*/ 3784291 h 4384865"/>
                <a:gd name="connsiteX95" fmla="*/ 1988457 w 4215960"/>
                <a:gd name="connsiteY95" fmla="*/ 3769777 h 4384865"/>
                <a:gd name="connsiteX96" fmla="*/ 2017485 w 4215960"/>
                <a:gd name="connsiteY96" fmla="*/ 3762520 h 4384865"/>
                <a:gd name="connsiteX97" fmla="*/ 2637971 w 4215960"/>
                <a:gd name="connsiteY97" fmla="*/ 4109274 h 4384865"/>
                <a:gd name="connsiteX98" fmla="*/ 2724375 w 4215960"/>
                <a:gd name="connsiteY98" fmla="*/ 4295464 h 4384865"/>
                <a:gd name="connsiteX99" fmla="*/ 2784700 w 4215960"/>
                <a:gd name="connsiteY99" fmla="*/ 4354202 h 4384865"/>
                <a:gd name="connsiteX100" fmla="*/ 2795812 w 4215960"/>
                <a:gd name="connsiteY100" fmla="*/ 4324039 h 4384865"/>
                <a:gd name="connsiteX101" fmla="*/ 2841850 w 4215960"/>
                <a:gd name="connsiteY101" fmla="*/ 4297051 h 4384865"/>
                <a:gd name="connsiteX102" fmla="*/ 2892650 w 4215960"/>
                <a:gd name="connsiteY102" fmla="*/ 4370077 h 4384865"/>
                <a:gd name="connsiteX103" fmla="*/ 2941863 w 4215960"/>
                <a:gd name="connsiteY103" fmla="*/ 4373252 h 4384865"/>
                <a:gd name="connsiteX104" fmla="*/ 2897412 w 4215960"/>
                <a:gd name="connsiteY104" fmla="*/ 4279590 h 4384865"/>
                <a:gd name="connsiteX105" fmla="*/ 2854550 w 4215960"/>
                <a:gd name="connsiteY105" fmla="*/ 4211327 h 4384865"/>
                <a:gd name="connsiteX106" fmla="*/ 2897413 w 4215960"/>
                <a:gd name="connsiteY106" fmla="*/ 4195451 h 4384865"/>
                <a:gd name="connsiteX107" fmla="*/ 2878362 w 4215960"/>
                <a:gd name="connsiteY107" fmla="*/ 4154177 h 4384865"/>
                <a:gd name="connsiteX108" fmla="*/ 2930750 w 4215960"/>
                <a:gd name="connsiteY108" fmla="*/ 4163702 h 4384865"/>
                <a:gd name="connsiteX109" fmla="*/ 2910113 w 4215960"/>
                <a:gd name="connsiteY109" fmla="*/ 4130364 h 4384865"/>
                <a:gd name="connsiteX110" fmla="*/ 2931432 w 4215960"/>
                <a:gd name="connsiteY110" fmla="*/ 4113810 h 4384865"/>
                <a:gd name="connsiteX111" fmla="*/ 3052535 w 4215960"/>
                <a:gd name="connsiteY111" fmla="*/ 4199083 h 4384865"/>
                <a:gd name="connsiteX112" fmla="*/ 3087912 w 4215960"/>
                <a:gd name="connsiteY112" fmla="*/ 4185926 h 4384865"/>
                <a:gd name="connsiteX113" fmla="*/ 3140299 w 4215960"/>
                <a:gd name="connsiteY113" fmla="*/ 4251015 h 4384865"/>
                <a:gd name="connsiteX114" fmla="*/ 3160937 w 4215960"/>
                <a:gd name="connsiteY114" fmla="*/ 4309752 h 4384865"/>
                <a:gd name="connsiteX115" fmla="*/ 3268887 w 4215960"/>
                <a:gd name="connsiteY115" fmla="*/ 4328801 h 4384865"/>
                <a:gd name="connsiteX116" fmla="*/ 3208563 w 4215960"/>
                <a:gd name="connsiteY116" fmla="*/ 4262126 h 4384865"/>
                <a:gd name="connsiteX117" fmla="*/ 3205387 w 4215960"/>
                <a:gd name="connsiteY117" fmla="*/ 4193864 h 4384865"/>
                <a:gd name="connsiteX118" fmla="*/ 3259362 w 4215960"/>
                <a:gd name="connsiteY118" fmla="*/ 4249427 h 4384865"/>
                <a:gd name="connsiteX119" fmla="*/ 3308575 w 4215960"/>
                <a:gd name="connsiteY119" fmla="*/ 4254189 h 4384865"/>
                <a:gd name="connsiteX120" fmla="*/ 3302225 w 4215960"/>
                <a:gd name="connsiteY120" fmla="*/ 4204977 h 4384865"/>
                <a:gd name="connsiteX121" fmla="*/ 3362550 w 4215960"/>
                <a:gd name="connsiteY121" fmla="*/ 4209739 h 4384865"/>
                <a:gd name="connsiteX122" fmla="*/ 3424462 w 4215960"/>
                <a:gd name="connsiteY122" fmla="*/ 4252601 h 4384865"/>
                <a:gd name="connsiteX123" fmla="*/ 3456212 w 4215960"/>
                <a:gd name="connsiteY123" fmla="*/ 4239902 h 4384865"/>
                <a:gd name="connsiteX124" fmla="*/ 3449863 w 4215960"/>
                <a:gd name="connsiteY124" fmla="*/ 4204977 h 4384865"/>
                <a:gd name="connsiteX125" fmla="*/ 3491138 w 4215960"/>
                <a:gd name="connsiteY125" fmla="*/ 4181165 h 4384865"/>
                <a:gd name="connsiteX126" fmla="*/ 3575275 w 4215960"/>
                <a:gd name="connsiteY126" fmla="*/ 4238315 h 4384865"/>
                <a:gd name="connsiteX127" fmla="*/ 3592738 w 4215960"/>
                <a:gd name="connsiteY127" fmla="*/ 4136717 h 4384865"/>
                <a:gd name="connsiteX128" fmla="*/ 3567338 w 4215960"/>
                <a:gd name="connsiteY128" fmla="*/ 4114491 h 4384865"/>
                <a:gd name="connsiteX129" fmla="*/ 3494312 w 4215960"/>
                <a:gd name="connsiteY129" fmla="*/ 4071628 h 4384865"/>
                <a:gd name="connsiteX130" fmla="*/ 3516537 w 4215960"/>
                <a:gd name="connsiteY130" fmla="*/ 4046229 h 4384865"/>
                <a:gd name="connsiteX131" fmla="*/ 3537175 w 4215960"/>
                <a:gd name="connsiteY131" fmla="*/ 4024003 h 4384865"/>
                <a:gd name="connsiteX132" fmla="*/ 3591150 w 4215960"/>
                <a:gd name="connsiteY132" fmla="*/ 4055754 h 4384865"/>
                <a:gd name="connsiteX133" fmla="*/ 3597500 w 4215960"/>
                <a:gd name="connsiteY133" fmla="*/ 4011304 h 4384865"/>
                <a:gd name="connsiteX134" fmla="*/ 3541937 w 4215960"/>
                <a:gd name="connsiteY134" fmla="*/ 3987491 h 4384865"/>
                <a:gd name="connsiteX135" fmla="*/ 3540350 w 4215960"/>
                <a:gd name="connsiteY135" fmla="*/ 3977967 h 4384865"/>
                <a:gd name="connsiteX136" fmla="*/ 3527649 w 4215960"/>
                <a:gd name="connsiteY136" fmla="*/ 3939868 h 4384865"/>
                <a:gd name="connsiteX137" fmla="*/ 3533999 w 4215960"/>
                <a:gd name="connsiteY137" fmla="*/ 3892242 h 4384865"/>
                <a:gd name="connsiteX138" fmla="*/ 3545112 w 4215960"/>
                <a:gd name="connsiteY138" fmla="*/ 3836679 h 4384865"/>
                <a:gd name="connsiteX139" fmla="*/ 3507012 w 4215960"/>
                <a:gd name="connsiteY139" fmla="*/ 3806517 h 4384865"/>
                <a:gd name="connsiteX140" fmla="*/ 3540349 w 4215960"/>
                <a:gd name="connsiteY140" fmla="*/ 3796992 h 4384865"/>
                <a:gd name="connsiteX141" fmla="*/ 3518124 w 4215960"/>
                <a:gd name="connsiteY141" fmla="*/ 3760479 h 4384865"/>
                <a:gd name="connsiteX142" fmla="*/ 3556225 w 4215960"/>
                <a:gd name="connsiteY142" fmla="*/ 3755718 h 4384865"/>
                <a:gd name="connsiteX143" fmla="*/ 3562574 w 4215960"/>
                <a:gd name="connsiteY143" fmla="*/ 3722379 h 4384865"/>
                <a:gd name="connsiteX144" fmla="*/ 3624488 w 4215960"/>
                <a:gd name="connsiteY144" fmla="*/ 3731906 h 4384865"/>
                <a:gd name="connsiteX145" fmla="*/ 3657601 w 4215960"/>
                <a:gd name="connsiteY145" fmla="*/ 3747098 h 4384865"/>
                <a:gd name="connsiteX146" fmla="*/ 3623808 w 4215960"/>
                <a:gd name="connsiteY146" fmla="*/ 3788146 h 4384865"/>
                <a:gd name="connsiteX147" fmla="*/ 3662816 w 4215960"/>
                <a:gd name="connsiteY147" fmla="*/ 3895642 h 4384865"/>
                <a:gd name="connsiteX148" fmla="*/ 3715203 w 4215960"/>
                <a:gd name="connsiteY148" fmla="*/ 3926940 h 4384865"/>
                <a:gd name="connsiteX149" fmla="*/ 3767137 w 4215960"/>
                <a:gd name="connsiteY149" fmla="*/ 3884758 h 4384865"/>
                <a:gd name="connsiteX150" fmla="*/ 3852862 w 4215960"/>
                <a:gd name="connsiteY150" fmla="*/ 3836225 h 4384865"/>
                <a:gd name="connsiteX151" fmla="*/ 3835626 w 4215960"/>
                <a:gd name="connsiteY151" fmla="*/ 3747324 h 4384865"/>
                <a:gd name="connsiteX152" fmla="*/ 3912960 w 4215960"/>
                <a:gd name="connsiteY152" fmla="*/ 3614655 h 4384865"/>
                <a:gd name="connsiteX153" fmla="*/ 4205514 w 4215960"/>
                <a:gd name="connsiteY153" fmla="*/ 3281507 h 4384865"/>
                <a:gd name="connsiteX154" fmla="*/ 4124097 w 4215960"/>
                <a:gd name="connsiteY154" fmla="*/ 3272435 h 4384865"/>
                <a:gd name="connsiteX155" fmla="*/ 4128634 w 4215960"/>
                <a:gd name="connsiteY155" fmla="*/ 3180587 h 4384865"/>
                <a:gd name="connsiteX156" fmla="*/ 4079647 w 4215960"/>
                <a:gd name="connsiteY156" fmla="*/ 3155415 h 4384865"/>
                <a:gd name="connsiteX157" fmla="*/ 3995510 w 4215960"/>
                <a:gd name="connsiteY157" fmla="*/ 3186937 h 4384865"/>
                <a:gd name="connsiteX158" fmla="*/ 3958771 w 4215960"/>
                <a:gd name="connsiteY158" fmla="*/ 3150652 h 4384865"/>
                <a:gd name="connsiteX159" fmla="*/ 4003448 w 4215960"/>
                <a:gd name="connsiteY159" fmla="*/ 3127747 h 4384865"/>
                <a:gd name="connsiteX160" fmla="*/ 3874181 w 4215960"/>
                <a:gd name="connsiteY160" fmla="*/ 2914568 h 4384865"/>
                <a:gd name="connsiteX161" fmla="*/ 3889147 w 4215960"/>
                <a:gd name="connsiteY161" fmla="*/ 2884405 h 4384865"/>
                <a:gd name="connsiteX162" fmla="*/ 3865562 w 4215960"/>
                <a:gd name="connsiteY162" fmla="*/ 2768745 h 4384865"/>
                <a:gd name="connsiteX163" fmla="*/ 3706813 w 4215960"/>
                <a:gd name="connsiteY163" fmla="*/ 2757859 h 4384865"/>
                <a:gd name="connsiteX164" fmla="*/ 3673475 w 4215960"/>
                <a:gd name="connsiteY164" fmla="*/ 2806617 h 4384865"/>
                <a:gd name="connsiteX165" fmla="*/ 3584575 w 4215960"/>
                <a:gd name="connsiteY165" fmla="*/ 2821133 h 4384865"/>
                <a:gd name="connsiteX166" fmla="*/ 3590925 w 4215960"/>
                <a:gd name="connsiteY166" fmla="*/ 2799134 h 4384865"/>
                <a:gd name="connsiteX167" fmla="*/ 3537403 w 4215960"/>
                <a:gd name="connsiteY167" fmla="*/ 2783033 h 4384865"/>
                <a:gd name="connsiteX168" fmla="*/ 3512684 w 4215960"/>
                <a:gd name="connsiteY168" fmla="*/ 2617932 h 4384865"/>
                <a:gd name="connsiteX169" fmla="*/ 3232377 w 4215960"/>
                <a:gd name="connsiteY169" fmla="*/ 2551257 h 4384865"/>
                <a:gd name="connsiteX170" fmla="*/ 3096078 w 4215960"/>
                <a:gd name="connsiteY170" fmla="*/ 2594573 h 4384865"/>
                <a:gd name="connsiteX171" fmla="*/ 2964089 w 4215960"/>
                <a:gd name="connsiteY171" fmla="*/ 2587089 h 4384865"/>
                <a:gd name="connsiteX172" fmla="*/ 2831646 w 4215960"/>
                <a:gd name="connsiteY172" fmla="*/ 2476191 h 4384865"/>
                <a:gd name="connsiteX173" fmla="*/ 2618468 w 4215960"/>
                <a:gd name="connsiteY173" fmla="*/ 2172978 h 4384865"/>
                <a:gd name="connsiteX174" fmla="*/ 2220006 w 4215960"/>
                <a:gd name="connsiteY174" fmla="*/ 2033505 h 4384865"/>
                <a:gd name="connsiteX175" fmla="*/ 1983468 w 4215960"/>
                <a:gd name="connsiteY175" fmla="*/ 1720541 h 4384865"/>
                <a:gd name="connsiteX176" fmla="*/ 2017259 w 4215960"/>
                <a:gd name="connsiteY176" fmla="*/ 1695595 h 4384865"/>
                <a:gd name="connsiteX177" fmla="*/ 2076903 w 4215960"/>
                <a:gd name="connsiteY177" fmla="*/ 1778598 h 4384865"/>
                <a:gd name="connsiteX178" fmla="*/ 2097087 w 4215960"/>
                <a:gd name="connsiteY178" fmla="*/ 1761135 h 4384865"/>
                <a:gd name="connsiteX179" fmla="*/ 2140177 w 4215960"/>
                <a:gd name="connsiteY179" fmla="*/ 1791979 h 4384865"/>
                <a:gd name="connsiteX180" fmla="*/ 2228850 w 4215960"/>
                <a:gd name="connsiteY180" fmla="*/ 1738230 h 4384865"/>
                <a:gd name="connsiteX181" fmla="*/ 2244952 w 4215960"/>
                <a:gd name="connsiteY181" fmla="*/ 1717820 h 4384865"/>
                <a:gd name="connsiteX182" fmla="*/ 2303235 w 4215960"/>
                <a:gd name="connsiteY182" fmla="*/ 1718046 h 4384865"/>
                <a:gd name="connsiteX183" fmla="*/ 2319338 w 4215960"/>
                <a:gd name="connsiteY183" fmla="*/ 1684936 h 4384865"/>
                <a:gd name="connsiteX184" fmla="*/ 2300514 w 4215960"/>
                <a:gd name="connsiteY184" fmla="*/ 1659309 h 4384865"/>
                <a:gd name="connsiteX185" fmla="*/ 2233386 w 4215960"/>
                <a:gd name="connsiteY185" fmla="*/ 1679266 h 4384865"/>
                <a:gd name="connsiteX186" fmla="*/ 2211614 w 4215960"/>
                <a:gd name="connsiteY186" fmla="*/ 1625745 h 4384865"/>
                <a:gd name="connsiteX187" fmla="*/ 2232932 w 4215960"/>
                <a:gd name="connsiteY187" fmla="*/ 1596035 h 4384865"/>
                <a:gd name="connsiteX188" fmla="*/ 2176462 w 4215960"/>
                <a:gd name="connsiteY188" fmla="*/ 1492621 h 4384865"/>
                <a:gd name="connsiteX189" fmla="*/ 2127931 w 4215960"/>
                <a:gd name="connsiteY189" fmla="*/ 1531402 h 4384865"/>
                <a:gd name="connsiteX190" fmla="*/ 2038576 w 4215960"/>
                <a:gd name="connsiteY190" fmla="*/ 1476746 h 4384865"/>
                <a:gd name="connsiteX191" fmla="*/ 2090510 w 4215960"/>
                <a:gd name="connsiteY191" fmla="*/ 1384217 h 4384865"/>
                <a:gd name="connsiteX192" fmla="*/ 2047648 w 4215960"/>
                <a:gd name="connsiteY192" fmla="*/ 1263114 h 4384865"/>
                <a:gd name="connsiteX193" fmla="*/ 2062389 w 4215960"/>
                <a:gd name="connsiteY193" fmla="*/ 1139062 h 4384865"/>
                <a:gd name="connsiteX194" fmla="*/ 2157639 w 4215960"/>
                <a:gd name="connsiteY194" fmla="*/ 1065357 h 4384865"/>
                <a:gd name="connsiteX195" fmla="*/ 2262868 w 4215960"/>
                <a:gd name="connsiteY195" fmla="*/ 1042905 h 4384865"/>
                <a:gd name="connsiteX196" fmla="*/ 2199821 w 4215960"/>
                <a:gd name="connsiteY196" fmla="*/ 953098 h 4384865"/>
                <a:gd name="connsiteX197" fmla="*/ 2182585 w 4215960"/>
                <a:gd name="connsiteY197" fmla="*/ 997775 h 4384865"/>
                <a:gd name="connsiteX198" fmla="*/ 2139270 w 4215960"/>
                <a:gd name="connsiteY198" fmla="*/ 950604 h 4384865"/>
                <a:gd name="connsiteX199" fmla="*/ 2160588 w 4215960"/>
                <a:gd name="connsiteY199" fmla="*/ 865332 h 4384865"/>
                <a:gd name="connsiteX200" fmla="*/ 2233612 w 4215960"/>
                <a:gd name="connsiteY200" fmla="*/ 768041 h 4384865"/>
                <a:gd name="connsiteX201" fmla="*/ 2216603 w 4215960"/>
                <a:gd name="connsiteY201" fmla="*/ 661452 h 4384865"/>
                <a:gd name="connsiteX202" fmla="*/ 2045381 w 4215960"/>
                <a:gd name="connsiteY202" fmla="*/ 671203 h 4384865"/>
                <a:gd name="connsiteX203" fmla="*/ 2026103 w 4215960"/>
                <a:gd name="connsiteY203" fmla="*/ 713840 h 4384865"/>
                <a:gd name="connsiteX204" fmla="*/ 1993900 w 4215960"/>
                <a:gd name="connsiteY204" fmla="*/ 646257 h 4384865"/>
                <a:gd name="connsiteX205" fmla="*/ 1964190 w 4215960"/>
                <a:gd name="connsiteY205" fmla="*/ 686625 h 4384865"/>
                <a:gd name="connsiteX206" fmla="*/ 1778681 w 4215960"/>
                <a:gd name="connsiteY206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82850 w 4215960"/>
                <a:gd name="connsiteY38" fmla="*/ 350533 h 4384865"/>
                <a:gd name="connsiteX39" fmla="*/ 362857 w 4215960"/>
                <a:gd name="connsiteY39" fmla="*/ 808862 h 4384865"/>
                <a:gd name="connsiteX40" fmla="*/ 312057 w 4215960"/>
                <a:gd name="connsiteY40" fmla="*/ 823377 h 4384865"/>
                <a:gd name="connsiteX41" fmla="*/ 239485 w 4215960"/>
                <a:gd name="connsiteY41" fmla="*/ 874177 h 4384865"/>
                <a:gd name="connsiteX42" fmla="*/ 210457 w 4215960"/>
                <a:gd name="connsiteY42" fmla="*/ 881434 h 4384865"/>
                <a:gd name="connsiteX43" fmla="*/ 159657 w 4215960"/>
                <a:gd name="connsiteY43" fmla="*/ 910462 h 4384865"/>
                <a:gd name="connsiteX44" fmla="*/ 130628 w 4215960"/>
                <a:gd name="connsiteY44" fmla="*/ 939491 h 4384865"/>
                <a:gd name="connsiteX45" fmla="*/ 108857 w 4215960"/>
                <a:gd name="connsiteY45" fmla="*/ 961262 h 4384865"/>
                <a:gd name="connsiteX46" fmla="*/ 94343 w 4215960"/>
                <a:gd name="connsiteY46" fmla="*/ 975777 h 4384865"/>
                <a:gd name="connsiteX47" fmla="*/ 43543 w 4215960"/>
                <a:gd name="connsiteY47" fmla="*/ 1055605 h 4384865"/>
                <a:gd name="connsiteX48" fmla="*/ 14514 w 4215960"/>
                <a:gd name="connsiteY48" fmla="*/ 1135434 h 4384865"/>
                <a:gd name="connsiteX49" fmla="*/ 0 w 4215960"/>
                <a:gd name="connsiteY49" fmla="*/ 1193491 h 4384865"/>
                <a:gd name="connsiteX50" fmla="*/ 7257 w 4215960"/>
                <a:gd name="connsiteY50" fmla="*/ 2165948 h 4384865"/>
                <a:gd name="connsiteX51" fmla="*/ 29028 w 4215960"/>
                <a:gd name="connsiteY51" fmla="*/ 2267548 h 4384865"/>
                <a:gd name="connsiteX52" fmla="*/ 43543 w 4215960"/>
                <a:gd name="connsiteY52" fmla="*/ 2303834 h 4384865"/>
                <a:gd name="connsiteX53" fmla="*/ 58057 w 4215960"/>
                <a:gd name="connsiteY53" fmla="*/ 2369148 h 4384865"/>
                <a:gd name="connsiteX54" fmla="*/ 79828 w 4215960"/>
                <a:gd name="connsiteY54" fmla="*/ 2419948 h 4384865"/>
                <a:gd name="connsiteX55" fmla="*/ 116114 w 4215960"/>
                <a:gd name="connsiteY55" fmla="*/ 2536062 h 4384865"/>
                <a:gd name="connsiteX56" fmla="*/ 137885 w 4215960"/>
                <a:gd name="connsiteY56" fmla="*/ 2601377 h 4384865"/>
                <a:gd name="connsiteX57" fmla="*/ 145143 w 4215960"/>
                <a:gd name="connsiteY57" fmla="*/ 2623148 h 4384865"/>
                <a:gd name="connsiteX58" fmla="*/ 166914 w 4215960"/>
                <a:gd name="connsiteY58" fmla="*/ 2666691 h 4384865"/>
                <a:gd name="connsiteX59" fmla="*/ 188685 w 4215960"/>
                <a:gd name="connsiteY59" fmla="*/ 2717491 h 4384865"/>
                <a:gd name="connsiteX60" fmla="*/ 195943 w 4215960"/>
                <a:gd name="connsiteY60" fmla="*/ 2746520 h 4384865"/>
                <a:gd name="connsiteX61" fmla="*/ 232228 w 4215960"/>
                <a:gd name="connsiteY61" fmla="*/ 2797320 h 4384865"/>
                <a:gd name="connsiteX62" fmla="*/ 254000 w 4215960"/>
                <a:gd name="connsiteY62" fmla="*/ 2855377 h 4384865"/>
                <a:gd name="connsiteX63" fmla="*/ 275771 w 4215960"/>
                <a:gd name="connsiteY63" fmla="*/ 2877148 h 4384865"/>
                <a:gd name="connsiteX64" fmla="*/ 312057 w 4215960"/>
                <a:gd name="connsiteY64" fmla="*/ 2949720 h 4384865"/>
                <a:gd name="connsiteX65" fmla="*/ 348343 w 4215960"/>
                <a:gd name="connsiteY65" fmla="*/ 3000520 h 4384865"/>
                <a:gd name="connsiteX66" fmla="*/ 355600 w 4215960"/>
                <a:gd name="connsiteY66" fmla="*/ 3022291 h 4384865"/>
                <a:gd name="connsiteX67" fmla="*/ 406400 w 4215960"/>
                <a:gd name="connsiteY67" fmla="*/ 3087605 h 4384865"/>
                <a:gd name="connsiteX68" fmla="*/ 435428 w 4215960"/>
                <a:gd name="connsiteY68" fmla="*/ 3152920 h 4384865"/>
                <a:gd name="connsiteX69" fmla="*/ 457200 w 4215960"/>
                <a:gd name="connsiteY69" fmla="*/ 3181948 h 4384865"/>
                <a:gd name="connsiteX70" fmla="*/ 471714 w 4215960"/>
                <a:gd name="connsiteY70" fmla="*/ 3240005 h 4384865"/>
                <a:gd name="connsiteX71" fmla="*/ 478971 w 4215960"/>
                <a:gd name="connsiteY71" fmla="*/ 3261777 h 4384865"/>
                <a:gd name="connsiteX72" fmla="*/ 486228 w 4215960"/>
                <a:gd name="connsiteY72" fmla="*/ 3290805 h 4384865"/>
                <a:gd name="connsiteX73" fmla="*/ 493485 w 4215960"/>
                <a:gd name="connsiteY73" fmla="*/ 3356120 h 4384865"/>
                <a:gd name="connsiteX74" fmla="*/ 515257 w 4215960"/>
                <a:gd name="connsiteY74" fmla="*/ 3414177 h 4384865"/>
                <a:gd name="connsiteX75" fmla="*/ 544285 w 4215960"/>
                <a:gd name="connsiteY75" fmla="*/ 3457720 h 4384865"/>
                <a:gd name="connsiteX76" fmla="*/ 573314 w 4215960"/>
                <a:gd name="connsiteY76" fmla="*/ 3508520 h 4384865"/>
                <a:gd name="connsiteX77" fmla="*/ 602343 w 4215960"/>
                <a:gd name="connsiteY77" fmla="*/ 3530291 h 4384865"/>
                <a:gd name="connsiteX78" fmla="*/ 645885 w 4215960"/>
                <a:gd name="connsiteY78" fmla="*/ 3573834 h 4384865"/>
                <a:gd name="connsiteX79" fmla="*/ 674914 w 4215960"/>
                <a:gd name="connsiteY79" fmla="*/ 3595605 h 4384865"/>
                <a:gd name="connsiteX80" fmla="*/ 711200 w 4215960"/>
                <a:gd name="connsiteY80" fmla="*/ 3639148 h 4384865"/>
                <a:gd name="connsiteX81" fmla="*/ 740228 w 4215960"/>
                <a:gd name="connsiteY81" fmla="*/ 3660920 h 4384865"/>
                <a:gd name="connsiteX82" fmla="*/ 812800 w 4215960"/>
                <a:gd name="connsiteY82" fmla="*/ 3726234 h 4384865"/>
                <a:gd name="connsiteX83" fmla="*/ 849085 w 4215960"/>
                <a:gd name="connsiteY83" fmla="*/ 3769777 h 4384865"/>
                <a:gd name="connsiteX84" fmla="*/ 870857 w 4215960"/>
                <a:gd name="connsiteY84" fmla="*/ 3784291 h 4384865"/>
                <a:gd name="connsiteX85" fmla="*/ 907143 w 4215960"/>
                <a:gd name="connsiteY85" fmla="*/ 3827834 h 4384865"/>
                <a:gd name="connsiteX86" fmla="*/ 936171 w 4215960"/>
                <a:gd name="connsiteY86" fmla="*/ 3849605 h 4384865"/>
                <a:gd name="connsiteX87" fmla="*/ 1030514 w 4215960"/>
                <a:gd name="connsiteY87" fmla="*/ 3893148 h 4384865"/>
                <a:gd name="connsiteX88" fmla="*/ 1480457 w 4215960"/>
                <a:gd name="connsiteY88" fmla="*/ 3878634 h 4384865"/>
                <a:gd name="connsiteX89" fmla="*/ 1531257 w 4215960"/>
                <a:gd name="connsiteY89" fmla="*/ 3864120 h 4384865"/>
                <a:gd name="connsiteX90" fmla="*/ 1618343 w 4215960"/>
                <a:gd name="connsiteY90" fmla="*/ 3856862 h 4384865"/>
                <a:gd name="connsiteX91" fmla="*/ 1698171 w 4215960"/>
                <a:gd name="connsiteY91" fmla="*/ 3842348 h 4384865"/>
                <a:gd name="connsiteX92" fmla="*/ 1756228 w 4215960"/>
                <a:gd name="connsiteY92" fmla="*/ 3835091 h 4384865"/>
                <a:gd name="connsiteX93" fmla="*/ 1785257 w 4215960"/>
                <a:gd name="connsiteY93" fmla="*/ 3820577 h 4384865"/>
                <a:gd name="connsiteX94" fmla="*/ 1850571 w 4215960"/>
                <a:gd name="connsiteY94" fmla="*/ 3798805 h 4384865"/>
                <a:gd name="connsiteX95" fmla="*/ 1886857 w 4215960"/>
                <a:gd name="connsiteY95" fmla="*/ 3784291 h 4384865"/>
                <a:gd name="connsiteX96" fmla="*/ 1988457 w 4215960"/>
                <a:gd name="connsiteY96" fmla="*/ 3769777 h 4384865"/>
                <a:gd name="connsiteX97" fmla="*/ 2017485 w 4215960"/>
                <a:gd name="connsiteY97" fmla="*/ 3762520 h 4384865"/>
                <a:gd name="connsiteX98" fmla="*/ 2637971 w 4215960"/>
                <a:gd name="connsiteY98" fmla="*/ 4109274 h 4384865"/>
                <a:gd name="connsiteX99" fmla="*/ 2724375 w 4215960"/>
                <a:gd name="connsiteY99" fmla="*/ 4295464 h 4384865"/>
                <a:gd name="connsiteX100" fmla="*/ 2784700 w 4215960"/>
                <a:gd name="connsiteY100" fmla="*/ 4354202 h 4384865"/>
                <a:gd name="connsiteX101" fmla="*/ 2795812 w 4215960"/>
                <a:gd name="connsiteY101" fmla="*/ 4324039 h 4384865"/>
                <a:gd name="connsiteX102" fmla="*/ 2841850 w 4215960"/>
                <a:gd name="connsiteY102" fmla="*/ 4297051 h 4384865"/>
                <a:gd name="connsiteX103" fmla="*/ 2892650 w 4215960"/>
                <a:gd name="connsiteY103" fmla="*/ 4370077 h 4384865"/>
                <a:gd name="connsiteX104" fmla="*/ 2941863 w 4215960"/>
                <a:gd name="connsiteY104" fmla="*/ 4373252 h 4384865"/>
                <a:gd name="connsiteX105" fmla="*/ 2897412 w 4215960"/>
                <a:gd name="connsiteY105" fmla="*/ 4279590 h 4384865"/>
                <a:gd name="connsiteX106" fmla="*/ 2854550 w 4215960"/>
                <a:gd name="connsiteY106" fmla="*/ 4211327 h 4384865"/>
                <a:gd name="connsiteX107" fmla="*/ 2897413 w 4215960"/>
                <a:gd name="connsiteY107" fmla="*/ 4195451 h 4384865"/>
                <a:gd name="connsiteX108" fmla="*/ 2878362 w 4215960"/>
                <a:gd name="connsiteY108" fmla="*/ 4154177 h 4384865"/>
                <a:gd name="connsiteX109" fmla="*/ 2930750 w 4215960"/>
                <a:gd name="connsiteY109" fmla="*/ 4163702 h 4384865"/>
                <a:gd name="connsiteX110" fmla="*/ 2910113 w 4215960"/>
                <a:gd name="connsiteY110" fmla="*/ 4130364 h 4384865"/>
                <a:gd name="connsiteX111" fmla="*/ 2931432 w 4215960"/>
                <a:gd name="connsiteY111" fmla="*/ 4113810 h 4384865"/>
                <a:gd name="connsiteX112" fmla="*/ 3052535 w 4215960"/>
                <a:gd name="connsiteY112" fmla="*/ 4199083 h 4384865"/>
                <a:gd name="connsiteX113" fmla="*/ 3087912 w 4215960"/>
                <a:gd name="connsiteY113" fmla="*/ 4185926 h 4384865"/>
                <a:gd name="connsiteX114" fmla="*/ 3140299 w 4215960"/>
                <a:gd name="connsiteY114" fmla="*/ 4251015 h 4384865"/>
                <a:gd name="connsiteX115" fmla="*/ 3160937 w 4215960"/>
                <a:gd name="connsiteY115" fmla="*/ 4309752 h 4384865"/>
                <a:gd name="connsiteX116" fmla="*/ 3268887 w 4215960"/>
                <a:gd name="connsiteY116" fmla="*/ 4328801 h 4384865"/>
                <a:gd name="connsiteX117" fmla="*/ 3208563 w 4215960"/>
                <a:gd name="connsiteY117" fmla="*/ 4262126 h 4384865"/>
                <a:gd name="connsiteX118" fmla="*/ 3205387 w 4215960"/>
                <a:gd name="connsiteY118" fmla="*/ 4193864 h 4384865"/>
                <a:gd name="connsiteX119" fmla="*/ 3259362 w 4215960"/>
                <a:gd name="connsiteY119" fmla="*/ 4249427 h 4384865"/>
                <a:gd name="connsiteX120" fmla="*/ 3308575 w 4215960"/>
                <a:gd name="connsiteY120" fmla="*/ 4254189 h 4384865"/>
                <a:gd name="connsiteX121" fmla="*/ 3302225 w 4215960"/>
                <a:gd name="connsiteY121" fmla="*/ 4204977 h 4384865"/>
                <a:gd name="connsiteX122" fmla="*/ 3362550 w 4215960"/>
                <a:gd name="connsiteY122" fmla="*/ 4209739 h 4384865"/>
                <a:gd name="connsiteX123" fmla="*/ 3424462 w 4215960"/>
                <a:gd name="connsiteY123" fmla="*/ 4252601 h 4384865"/>
                <a:gd name="connsiteX124" fmla="*/ 3456212 w 4215960"/>
                <a:gd name="connsiteY124" fmla="*/ 4239902 h 4384865"/>
                <a:gd name="connsiteX125" fmla="*/ 3449863 w 4215960"/>
                <a:gd name="connsiteY125" fmla="*/ 4204977 h 4384865"/>
                <a:gd name="connsiteX126" fmla="*/ 3491138 w 4215960"/>
                <a:gd name="connsiteY126" fmla="*/ 4181165 h 4384865"/>
                <a:gd name="connsiteX127" fmla="*/ 3575275 w 4215960"/>
                <a:gd name="connsiteY127" fmla="*/ 4238315 h 4384865"/>
                <a:gd name="connsiteX128" fmla="*/ 3592738 w 4215960"/>
                <a:gd name="connsiteY128" fmla="*/ 4136717 h 4384865"/>
                <a:gd name="connsiteX129" fmla="*/ 3567338 w 4215960"/>
                <a:gd name="connsiteY129" fmla="*/ 4114491 h 4384865"/>
                <a:gd name="connsiteX130" fmla="*/ 3494312 w 4215960"/>
                <a:gd name="connsiteY130" fmla="*/ 4071628 h 4384865"/>
                <a:gd name="connsiteX131" fmla="*/ 3516537 w 4215960"/>
                <a:gd name="connsiteY131" fmla="*/ 4046229 h 4384865"/>
                <a:gd name="connsiteX132" fmla="*/ 3537175 w 4215960"/>
                <a:gd name="connsiteY132" fmla="*/ 4024003 h 4384865"/>
                <a:gd name="connsiteX133" fmla="*/ 3591150 w 4215960"/>
                <a:gd name="connsiteY133" fmla="*/ 4055754 h 4384865"/>
                <a:gd name="connsiteX134" fmla="*/ 3597500 w 4215960"/>
                <a:gd name="connsiteY134" fmla="*/ 4011304 h 4384865"/>
                <a:gd name="connsiteX135" fmla="*/ 3541937 w 4215960"/>
                <a:gd name="connsiteY135" fmla="*/ 3987491 h 4384865"/>
                <a:gd name="connsiteX136" fmla="*/ 3540350 w 4215960"/>
                <a:gd name="connsiteY136" fmla="*/ 3977967 h 4384865"/>
                <a:gd name="connsiteX137" fmla="*/ 3527649 w 4215960"/>
                <a:gd name="connsiteY137" fmla="*/ 3939868 h 4384865"/>
                <a:gd name="connsiteX138" fmla="*/ 3533999 w 4215960"/>
                <a:gd name="connsiteY138" fmla="*/ 3892242 h 4384865"/>
                <a:gd name="connsiteX139" fmla="*/ 3545112 w 4215960"/>
                <a:gd name="connsiteY139" fmla="*/ 3836679 h 4384865"/>
                <a:gd name="connsiteX140" fmla="*/ 3507012 w 4215960"/>
                <a:gd name="connsiteY140" fmla="*/ 3806517 h 4384865"/>
                <a:gd name="connsiteX141" fmla="*/ 3540349 w 4215960"/>
                <a:gd name="connsiteY141" fmla="*/ 3796992 h 4384865"/>
                <a:gd name="connsiteX142" fmla="*/ 3518124 w 4215960"/>
                <a:gd name="connsiteY142" fmla="*/ 3760479 h 4384865"/>
                <a:gd name="connsiteX143" fmla="*/ 3556225 w 4215960"/>
                <a:gd name="connsiteY143" fmla="*/ 3755718 h 4384865"/>
                <a:gd name="connsiteX144" fmla="*/ 3562574 w 4215960"/>
                <a:gd name="connsiteY144" fmla="*/ 3722379 h 4384865"/>
                <a:gd name="connsiteX145" fmla="*/ 3624488 w 4215960"/>
                <a:gd name="connsiteY145" fmla="*/ 3731906 h 4384865"/>
                <a:gd name="connsiteX146" fmla="*/ 3657601 w 4215960"/>
                <a:gd name="connsiteY146" fmla="*/ 3747098 h 4384865"/>
                <a:gd name="connsiteX147" fmla="*/ 3623808 w 4215960"/>
                <a:gd name="connsiteY147" fmla="*/ 3788146 h 4384865"/>
                <a:gd name="connsiteX148" fmla="*/ 3662816 w 4215960"/>
                <a:gd name="connsiteY148" fmla="*/ 3895642 h 4384865"/>
                <a:gd name="connsiteX149" fmla="*/ 3715203 w 4215960"/>
                <a:gd name="connsiteY149" fmla="*/ 3926940 h 4384865"/>
                <a:gd name="connsiteX150" fmla="*/ 3767137 w 4215960"/>
                <a:gd name="connsiteY150" fmla="*/ 3884758 h 4384865"/>
                <a:gd name="connsiteX151" fmla="*/ 3852862 w 4215960"/>
                <a:gd name="connsiteY151" fmla="*/ 3836225 h 4384865"/>
                <a:gd name="connsiteX152" fmla="*/ 3835626 w 4215960"/>
                <a:gd name="connsiteY152" fmla="*/ 3747324 h 4384865"/>
                <a:gd name="connsiteX153" fmla="*/ 3912960 w 4215960"/>
                <a:gd name="connsiteY153" fmla="*/ 3614655 h 4384865"/>
                <a:gd name="connsiteX154" fmla="*/ 4205514 w 4215960"/>
                <a:gd name="connsiteY154" fmla="*/ 3281507 h 4384865"/>
                <a:gd name="connsiteX155" fmla="*/ 4124097 w 4215960"/>
                <a:gd name="connsiteY155" fmla="*/ 3272435 h 4384865"/>
                <a:gd name="connsiteX156" fmla="*/ 4128634 w 4215960"/>
                <a:gd name="connsiteY156" fmla="*/ 3180587 h 4384865"/>
                <a:gd name="connsiteX157" fmla="*/ 4079647 w 4215960"/>
                <a:gd name="connsiteY157" fmla="*/ 3155415 h 4384865"/>
                <a:gd name="connsiteX158" fmla="*/ 3995510 w 4215960"/>
                <a:gd name="connsiteY158" fmla="*/ 3186937 h 4384865"/>
                <a:gd name="connsiteX159" fmla="*/ 3958771 w 4215960"/>
                <a:gd name="connsiteY159" fmla="*/ 3150652 h 4384865"/>
                <a:gd name="connsiteX160" fmla="*/ 4003448 w 4215960"/>
                <a:gd name="connsiteY160" fmla="*/ 3127747 h 4384865"/>
                <a:gd name="connsiteX161" fmla="*/ 3874181 w 4215960"/>
                <a:gd name="connsiteY161" fmla="*/ 2914568 h 4384865"/>
                <a:gd name="connsiteX162" fmla="*/ 3889147 w 4215960"/>
                <a:gd name="connsiteY162" fmla="*/ 2884405 h 4384865"/>
                <a:gd name="connsiteX163" fmla="*/ 3865562 w 4215960"/>
                <a:gd name="connsiteY163" fmla="*/ 2768745 h 4384865"/>
                <a:gd name="connsiteX164" fmla="*/ 3706813 w 4215960"/>
                <a:gd name="connsiteY164" fmla="*/ 2757859 h 4384865"/>
                <a:gd name="connsiteX165" fmla="*/ 3673475 w 4215960"/>
                <a:gd name="connsiteY165" fmla="*/ 2806617 h 4384865"/>
                <a:gd name="connsiteX166" fmla="*/ 3584575 w 4215960"/>
                <a:gd name="connsiteY166" fmla="*/ 2821133 h 4384865"/>
                <a:gd name="connsiteX167" fmla="*/ 3590925 w 4215960"/>
                <a:gd name="connsiteY167" fmla="*/ 2799134 h 4384865"/>
                <a:gd name="connsiteX168" fmla="*/ 3537403 w 4215960"/>
                <a:gd name="connsiteY168" fmla="*/ 2783033 h 4384865"/>
                <a:gd name="connsiteX169" fmla="*/ 3512684 w 4215960"/>
                <a:gd name="connsiteY169" fmla="*/ 2617932 h 4384865"/>
                <a:gd name="connsiteX170" fmla="*/ 3232377 w 4215960"/>
                <a:gd name="connsiteY170" fmla="*/ 2551257 h 4384865"/>
                <a:gd name="connsiteX171" fmla="*/ 3096078 w 4215960"/>
                <a:gd name="connsiteY171" fmla="*/ 2594573 h 4384865"/>
                <a:gd name="connsiteX172" fmla="*/ 2964089 w 4215960"/>
                <a:gd name="connsiteY172" fmla="*/ 2587089 h 4384865"/>
                <a:gd name="connsiteX173" fmla="*/ 2831646 w 4215960"/>
                <a:gd name="connsiteY173" fmla="*/ 2476191 h 4384865"/>
                <a:gd name="connsiteX174" fmla="*/ 2618468 w 4215960"/>
                <a:gd name="connsiteY174" fmla="*/ 2172978 h 4384865"/>
                <a:gd name="connsiteX175" fmla="*/ 2220006 w 4215960"/>
                <a:gd name="connsiteY175" fmla="*/ 2033505 h 4384865"/>
                <a:gd name="connsiteX176" fmla="*/ 1983468 w 4215960"/>
                <a:gd name="connsiteY176" fmla="*/ 1720541 h 4384865"/>
                <a:gd name="connsiteX177" fmla="*/ 2017259 w 4215960"/>
                <a:gd name="connsiteY177" fmla="*/ 1695595 h 4384865"/>
                <a:gd name="connsiteX178" fmla="*/ 2076903 w 4215960"/>
                <a:gd name="connsiteY178" fmla="*/ 1778598 h 4384865"/>
                <a:gd name="connsiteX179" fmla="*/ 2097087 w 4215960"/>
                <a:gd name="connsiteY179" fmla="*/ 1761135 h 4384865"/>
                <a:gd name="connsiteX180" fmla="*/ 2140177 w 4215960"/>
                <a:gd name="connsiteY180" fmla="*/ 1791979 h 4384865"/>
                <a:gd name="connsiteX181" fmla="*/ 2228850 w 4215960"/>
                <a:gd name="connsiteY181" fmla="*/ 1738230 h 4384865"/>
                <a:gd name="connsiteX182" fmla="*/ 2244952 w 4215960"/>
                <a:gd name="connsiteY182" fmla="*/ 1717820 h 4384865"/>
                <a:gd name="connsiteX183" fmla="*/ 2303235 w 4215960"/>
                <a:gd name="connsiteY183" fmla="*/ 1718046 h 4384865"/>
                <a:gd name="connsiteX184" fmla="*/ 2319338 w 4215960"/>
                <a:gd name="connsiteY184" fmla="*/ 1684936 h 4384865"/>
                <a:gd name="connsiteX185" fmla="*/ 2300514 w 4215960"/>
                <a:gd name="connsiteY185" fmla="*/ 1659309 h 4384865"/>
                <a:gd name="connsiteX186" fmla="*/ 2233386 w 4215960"/>
                <a:gd name="connsiteY186" fmla="*/ 1679266 h 4384865"/>
                <a:gd name="connsiteX187" fmla="*/ 2211614 w 4215960"/>
                <a:gd name="connsiteY187" fmla="*/ 1625745 h 4384865"/>
                <a:gd name="connsiteX188" fmla="*/ 2232932 w 4215960"/>
                <a:gd name="connsiteY188" fmla="*/ 1596035 h 4384865"/>
                <a:gd name="connsiteX189" fmla="*/ 2176462 w 4215960"/>
                <a:gd name="connsiteY189" fmla="*/ 1492621 h 4384865"/>
                <a:gd name="connsiteX190" fmla="*/ 2127931 w 4215960"/>
                <a:gd name="connsiteY190" fmla="*/ 1531402 h 4384865"/>
                <a:gd name="connsiteX191" fmla="*/ 2038576 w 4215960"/>
                <a:gd name="connsiteY191" fmla="*/ 1476746 h 4384865"/>
                <a:gd name="connsiteX192" fmla="*/ 2090510 w 4215960"/>
                <a:gd name="connsiteY192" fmla="*/ 1384217 h 4384865"/>
                <a:gd name="connsiteX193" fmla="*/ 2047648 w 4215960"/>
                <a:gd name="connsiteY193" fmla="*/ 1263114 h 4384865"/>
                <a:gd name="connsiteX194" fmla="*/ 2062389 w 4215960"/>
                <a:gd name="connsiteY194" fmla="*/ 1139062 h 4384865"/>
                <a:gd name="connsiteX195" fmla="*/ 2157639 w 4215960"/>
                <a:gd name="connsiteY195" fmla="*/ 1065357 h 4384865"/>
                <a:gd name="connsiteX196" fmla="*/ 2262868 w 4215960"/>
                <a:gd name="connsiteY196" fmla="*/ 1042905 h 4384865"/>
                <a:gd name="connsiteX197" fmla="*/ 2199821 w 4215960"/>
                <a:gd name="connsiteY197" fmla="*/ 953098 h 4384865"/>
                <a:gd name="connsiteX198" fmla="*/ 2182585 w 4215960"/>
                <a:gd name="connsiteY198" fmla="*/ 997775 h 4384865"/>
                <a:gd name="connsiteX199" fmla="*/ 2139270 w 4215960"/>
                <a:gd name="connsiteY199" fmla="*/ 950604 h 4384865"/>
                <a:gd name="connsiteX200" fmla="*/ 2160588 w 4215960"/>
                <a:gd name="connsiteY200" fmla="*/ 865332 h 4384865"/>
                <a:gd name="connsiteX201" fmla="*/ 2233612 w 4215960"/>
                <a:gd name="connsiteY201" fmla="*/ 768041 h 4384865"/>
                <a:gd name="connsiteX202" fmla="*/ 2216603 w 4215960"/>
                <a:gd name="connsiteY202" fmla="*/ 661452 h 4384865"/>
                <a:gd name="connsiteX203" fmla="*/ 2045381 w 4215960"/>
                <a:gd name="connsiteY203" fmla="*/ 671203 h 4384865"/>
                <a:gd name="connsiteX204" fmla="*/ 2026103 w 4215960"/>
                <a:gd name="connsiteY204" fmla="*/ 713840 h 4384865"/>
                <a:gd name="connsiteX205" fmla="*/ 1993900 w 4215960"/>
                <a:gd name="connsiteY205" fmla="*/ 646257 h 4384865"/>
                <a:gd name="connsiteX206" fmla="*/ 1964190 w 4215960"/>
                <a:gd name="connsiteY206" fmla="*/ 686625 h 4384865"/>
                <a:gd name="connsiteX207" fmla="*/ 1778681 w 4215960"/>
                <a:gd name="connsiteY207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4750 w 4215960"/>
                <a:gd name="connsiteY38" fmla="*/ 245758 h 4384865"/>
                <a:gd name="connsiteX39" fmla="*/ 362857 w 4215960"/>
                <a:gd name="connsiteY39" fmla="*/ 808862 h 4384865"/>
                <a:gd name="connsiteX40" fmla="*/ 312057 w 4215960"/>
                <a:gd name="connsiteY40" fmla="*/ 823377 h 4384865"/>
                <a:gd name="connsiteX41" fmla="*/ 239485 w 4215960"/>
                <a:gd name="connsiteY41" fmla="*/ 874177 h 4384865"/>
                <a:gd name="connsiteX42" fmla="*/ 210457 w 4215960"/>
                <a:gd name="connsiteY42" fmla="*/ 881434 h 4384865"/>
                <a:gd name="connsiteX43" fmla="*/ 159657 w 4215960"/>
                <a:gd name="connsiteY43" fmla="*/ 910462 h 4384865"/>
                <a:gd name="connsiteX44" fmla="*/ 130628 w 4215960"/>
                <a:gd name="connsiteY44" fmla="*/ 939491 h 4384865"/>
                <a:gd name="connsiteX45" fmla="*/ 108857 w 4215960"/>
                <a:gd name="connsiteY45" fmla="*/ 961262 h 4384865"/>
                <a:gd name="connsiteX46" fmla="*/ 94343 w 4215960"/>
                <a:gd name="connsiteY46" fmla="*/ 975777 h 4384865"/>
                <a:gd name="connsiteX47" fmla="*/ 43543 w 4215960"/>
                <a:gd name="connsiteY47" fmla="*/ 1055605 h 4384865"/>
                <a:gd name="connsiteX48" fmla="*/ 14514 w 4215960"/>
                <a:gd name="connsiteY48" fmla="*/ 1135434 h 4384865"/>
                <a:gd name="connsiteX49" fmla="*/ 0 w 4215960"/>
                <a:gd name="connsiteY49" fmla="*/ 1193491 h 4384865"/>
                <a:gd name="connsiteX50" fmla="*/ 7257 w 4215960"/>
                <a:gd name="connsiteY50" fmla="*/ 2165948 h 4384865"/>
                <a:gd name="connsiteX51" fmla="*/ 29028 w 4215960"/>
                <a:gd name="connsiteY51" fmla="*/ 2267548 h 4384865"/>
                <a:gd name="connsiteX52" fmla="*/ 43543 w 4215960"/>
                <a:gd name="connsiteY52" fmla="*/ 2303834 h 4384865"/>
                <a:gd name="connsiteX53" fmla="*/ 58057 w 4215960"/>
                <a:gd name="connsiteY53" fmla="*/ 2369148 h 4384865"/>
                <a:gd name="connsiteX54" fmla="*/ 79828 w 4215960"/>
                <a:gd name="connsiteY54" fmla="*/ 2419948 h 4384865"/>
                <a:gd name="connsiteX55" fmla="*/ 116114 w 4215960"/>
                <a:gd name="connsiteY55" fmla="*/ 2536062 h 4384865"/>
                <a:gd name="connsiteX56" fmla="*/ 137885 w 4215960"/>
                <a:gd name="connsiteY56" fmla="*/ 2601377 h 4384865"/>
                <a:gd name="connsiteX57" fmla="*/ 145143 w 4215960"/>
                <a:gd name="connsiteY57" fmla="*/ 2623148 h 4384865"/>
                <a:gd name="connsiteX58" fmla="*/ 166914 w 4215960"/>
                <a:gd name="connsiteY58" fmla="*/ 2666691 h 4384865"/>
                <a:gd name="connsiteX59" fmla="*/ 188685 w 4215960"/>
                <a:gd name="connsiteY59" fmla="*/ 2717491 h 4384865"/>
                <a:gd name="connsiteX60" fmla="*/ 195943 w 4215960"/>
                <a:gd name="connsiteY60" fmla="*/ 2746520 h 4384865"/>
                <a:gd name="connsiteX61" fmla="*/ 232228 w 4215960"/>
                <a:gd name="connsiteY61" fmla="*/ 2797320 h 4384865"/>
                <a:gd name="connsiteX62" fmla="*/ 254000 w 4215960"/>
                <a:gd name="connsiteY62" fmla="*/ 2855377 h 4384865"/>
                <a:gd name="connsiteX63" fmla="*/ 275771 w 4215960"/>
                <a:gd name="connsiteY63" fmla="*/ 2877148 h 4384865"/>
                <a:gd name="connsiteX64" fmla="*/ 312057 w 4215960"/>
                <a:gd name="connsiteY64" fmla="*/ 2949720 h 4384865"/>
                <a:gd name="connsiteX65" fmla="*/ 348343 w 4215960"/>
                <a:gd name="connsiteY65" fmla="*/ 3000520 h 4384865"/>
                <a:gd name="connsiteX66" fmla="*/ 355600 w 4215960"/>
                <a:gd name="connsiteY66" fmla="*/ 3022291 h 4384865"/>
                <a:gd name="connsiteX67" fmla="*/ 406400 w 4215960"/>
                <a:gd name="connsiteY67" fmla="*/ 3087605 h 4384865"/>
                <a:gd name="connsiteX68" fmla="*/ 435428 w 4215960"/>
                <a:gd name="connsiteY68" fmla="*/ 3152920 h 4384865"/>
                <a:gd name="connsiteX69" fmla="*/ 457200 w 4215960"/>
                <a:gd name="connsiteY69" fmla="*/ 3181948 h 4384865"/>
                <a:gd name="connsiteX70" fmla="*/ 471714 w 4215960"/>
                <a:gd name="connsiteY70" fmla="*/ 3240005 h 4384865"/>
                <a:gd name="connsiteX71" fmla="*/ 478971 w 4215960"/>
                <a:gd name="connsiteY71" fmla="*/ 3261777 h 4384865"/>
                <a:gd name="connsiteX72" fmla="*/ 486228 w 4215960"/>
                <a:gd name="connsiteY72" fmla="*/ 3290805 h 4384865"/>
                <a:gd name="connsiteX73" fmla="*/ 493485 w 4215960"/>
                <a:gd name="connsiteY73" fmla="*/ 3356120 h 4384865"/>
                <a:gd name="connsiteX74" fmla="*/ 515257 w 4215960"/>
                <a:gd name="connsiteY74" fmla="*/ 3414177 h 4384865"/>
                <a:gd name="connsiteX75" fmla="*/ 544285 w 4215960"/>
                <a:gd name="connsiteY75" fmla="*/ 3457720 h 4384865"/>
                <a:gd name="connsiteX76" fmla="*/ 573314 w 4215960"/>
                <a:gd name="connsiteY76" fmla="*/ 3508520 h 4384865"/>
                <a:gd name="connsiteX77" fmla="*/ 602343 w 4215960"/>
                <a:gd name="connsiteY77" fmla="*/ 3530291 h 4384865"/>
                <a:gd name="connsiteX78" fmla="*/ 645885 w 4215960"/>
                <a:gd name="connsiteY78" fmla="*/ 3573834 h 4384865"/>
                <a:gd name="connsiteX79" fmla="*/ 674914 w 4215960"/>
                <a:gd name="connsiteY79" fmla="*/ 3595605 h 4384865"/>
                <a:gd name="connsiteX80" fmla="*/ 711200 w 4215960"/>
                <a:gd name="connsiteY80" fmla="*/ 3639148 h 4384865"/>
                <a:gd name="connsiteX81" fmla="*/ 740228 w 4215960"/>
                <a:gd name="connsiteY81" fmla="*/ 3660920 h 4384865"/>
                <a:gd name="connsiteX82" fmla="*/ 812800 w 4215960"/>
                <a:gd name="connsiteY82" fmla="*/ 3726234 h 4384865"/>
                <a:gd name="connsiteX83" fmla="*/ 849085 w 4215960"/>
                <a:gd name="connsiteY83" fmla="*/ 3769777 h 4384865"/>
                <a:gd name="connsiteX84" fmla="*/ 870857 w 4215960"/>
                <a:gd name="connsiteY84" fmla="*/ 3784291 h 4384865"/>
                <a:gd name="connsiteX85" fmla="*/ 907143 w 4215960"/>
                <a:gd name="connsiteY85" fmla="*/ 3827834 h 4384865"/>
                <a:gd name="connsiteX86" fmla="*/ 936171 w 4215960"/>
                <a:gd name="connsiteY86" fmla="*/ 3849605 h 4384865"/>
                <a:gd name="connsiteX87" fmla="*/ 1030514 w 4215960"/>
                <a:gd name="connsiteY87" fmla="*/ 3893148 h 4384865"/>
                <a:gd name="connsiteX88" fmla="*/ 1480457 w 4215960"/>
                <a:gd name="connsiteY88" fmla="*/ 3878634 h 4384865"/>
                <a:gd name="connsiteX89" fmla="*/ 1531257 w 4215960"/>
                <a:gd name="connsiteY89" fmla="*/ 3864120 h 4384865"/>
                <a:gd name="connsiteX90" fmla="*/ 1618343 w 4215960"/>
                <a:gd name="connsiteY90" fmla="*/ 3856862 h 4384865"/>
                <a:gd name="connsiteX91" fmla="*/ 1698171 w 4215960"/>
                <a:gd name="connsiteY91" fmla="*/ 3842348 h 4384865"/>
                <a:gd name="connsiteX92" fmla="*/ 1756228 w 4215960"/>
                <a:gd name="connsiteY92" fmla="*/ 3835091 h 4384865"/>
                <a:gd name="connsiteX93" fmla="*/ 1785257 w 4215960"/>
                <a:gd name="connsiteY93" fmla="*/ 3820577 h 4384865"/>
                <a:gd name="connsiteX94" fmla="*/ 1850571 w 4215960"/>
                <a:gd name="connsiteY94" fmla="*/ 3798805 h 4384865"/>
                <a:gd name="connsiteX95" fmla="*/ 1886857 w 4215960"/>
                <a:gd name="connsiteY95" fmla="*/ 3784291 h 4384865"/>
                <a:gd name="connsiteX96" fmla="*/ 1988457 w 4215960"/>
                <a:gd name="connsiteY96" fmla="*/ 3769777 h 4384865"/>
                <a:gd name="connsiteX97" fmla="*/ 2017485 w 4215960"/>
                <a:gd name="connsiteY97" fmla="*/ 3762520 h 4384865"/>
                <a:gd name="connsiteX98" fmla="*/ 2637971 w 4215960"/>
                <a:gd name="connsiteY98" fmla="*/ 4109274 h 4384865"/>
                <a:gd name="connsiteX99" fmla="*/ 2724375 w 4215960"/>
                <a:gd name="connsiteY99" fmla="*/ 4295464 h 4384865"/>
                <a:gd name="connsiteX100" fmla="*/ 2784700 w 4215960"/>
                <a:gd name="connsiteY100" fmla="*/ 4354202 h 4384865"/>
                <a:gd name="connsiteX101" fmla="*/ 2795812 w 4215960"/>
                <a:gd name="connsiteY101" fmla="*/ 4324039 h 4384865"/>
                <a:gd name="connsiteX102" fmla="*/ 2841850 w 4215960"/>
                <a:gd name="connsiteY102" fmla="*/ 4297051 h 4384865"/>
                <a:gd name="connsiteX103" fmla="*/ 2892650 w 4215960"/>
                <a:gd name="connsiteY103" fmla="*/ 4370077 h 4384865"/>
                <a:gd name="connsiteX104" fmla="*/ 2941863 w 4215960"/>
                <a:gd name="connsiteY104" fmla="*/ 4373252 h 4384865"/>
                <a:gd name="connsiteX105" fmla="*/ 2897412 w 4215960"/>
                <a:gd name="connsiteY105" fmla="*/ 4279590 h 4384865"/>
                <a:gd name="connsiteX106" fmla="*/ 2854550 w 4215960"/>
                <a:gd name="connsiteY106" fmla="*/ 4211327 h 4384865"/>
                <a:gd name="connsiteX107" fmla="*/ 2897413 w 4215960"/>
                <a:gd name="connsiteY107" fmla="*/ 4195451 h 4384865"/>
                <a:gd name="connsiteX108" fmla="*/ 2878362 w 4215960"/>
                <a:gd name="connsiteY108" fmla="*/ 4154177 h 4384865"/>
                <a:gd name="connsiteX109" fmla="*/ 2930750 w 4215960"/>
                <a:gd name="connsiteY109" fmla="*/ 4163702 h 4384865"/>
                <a:gd name="connsiteX110" fmla="*/ 2910113 w 4215960"/>
                <a:gd name="connsiteY110" fmla="*/ 4130364 h 4384865"/>
                <a:gd name="connsiteX111" fmla="*/ 2931432 w 4215960"/>
                <a:gd name="connsiteY111" fmla="*/ 4113810 h 4384865"/>
                <a:gd name="connsiteX112" fmla="*/ 3052535 w 4215960"/>
                <a:gd name="connsiteY112" fmla="*/ 4199083 h 4384865"/>
                <a:gd name="connsiteX113" fmla="*/ 3087912 w 4215960"/>
                <a:gd name="connsiteY113" fmla="*/ 4185926 h 4384865"/>
                <a:gd name="connsiteX114" fmla="*/ 3140299 w 4215960"/>
                <a:gd name="connsiteY114" fmla="*/ 4251015 h 4384865"/>
                <a:gd name="connsiteX115" fmla="*/ 3160937 w 4215960"/>
                <a:gd name="connsiteY115" fmla="*/ 4309752 h 4384865"/>
                <a:gd name="connsiteX116" fmla="*/ 3268887 w 4215960"/>
                <a:gd name="connsiteY116" fmla="*/ 4328801 h 4384865"/>
                <a:gd name="connsiteX117" fmla="*/ 3208563 w 4215960"/>
                <a:gd name="connsiteY117" fmla="*/ 4262126 h 4384865"/>
                <a:gd name="connsiteX118" fmla="*/ 3205387 w 4215960"/>
                <a:gd name="connsiteY118" fmla="*/ 4193864 h 4384865"/>
                <a:gd name="connsiteX119" fmla="*/ 3259362 w 4215960"/>
                <a:gd name="connsiteY119" fmla="*/ 4249427 h 4384865"/>
                <a:gd name="connsiteX120" fmla="*/ 3308575 w 4215960"/>
                <a:gd name="connsiteY120" fmla="*/ 4254189 h 4384865"/>
                <a:gd name="connsiteX121" fmla="*/ 3302225 w 4215960"/>
                <a:gd name="connsiteY121" fmla="*/ 4204977 h 4384865"/>
                <a:gd name="connsiteX122" fmla="*/ 3362550 w 4215960"/>
                <a:gd name="connsiteY122" fmla="*/ 4209739 h 4384865"/>
                <a:gd name="connsiteX123" fmla="*/ 3424462 w 4215960"/>
                <a:gd name="connsiteY123" fmla="*/ 4252601 h 4384865"/>
                <a:gd name="connsiteX124" fmla="*/ 3456212 w 4215960"/>
                <a:gd name="connsiteY124" fmla="*/ 4239902 h 4384865"/>
                <a:gd name="connsiteX125" fmla="*/ 3449863 w 4215960"/>
                <a:gd name="connsiteY125" fmla="*/ 4204977 h 4384865"/>
                <a:gd name="connsiteX126" fmla="*/ 3491138 w 4215960"/>
                <a:gd name="connsiteY126" fmla="*/ 4181165 h 4384865"/>
                <a:gd name="connsiteX127" fmla="*/ 3575275 w 4215960"/>
                <a:gd name="connsiteY127" fmla="*/ 4238315 h 4384865"/>
                <a:gd name="connsiteX128" fmla="*/ 3592738 w 4215960"/>
                <a:gd name="connsiteY128" fmla="*/ 4136717 h 4384865"/>
                <a:gd name="connsiteX129" fmla="*/ 3567338 w 4215960"/>
                <a:gd name="connsiteY129" fmla="*/ 4114491 h 4384865"/>
                <a:gd name="connsiteX130" fmla="*/ 3494312 w 4215960"/>
                <a:gd name="connsiteY130" fmla="*/ 4071628 h 4384865"/>
                <a:gd name="connsiteX131" fmla="*/ 3516537 w 4215960"/>
                <a:gd name="connsiteY131" fmla="*/ 4046229 h 4384865"/>
                <a:gd name="connsiteX132" fmla="*/ 3537175 w 4215960"/>
                <a:gd name="connsiteY132" fmla="*/ 4024003 h 4384865"/>
                <a:gd name="connsiteX133" fmla="*/ 3591150 w 4215960"/>
                <a:gd name="connsiteY133" fmla="*/ 4055754 h 4384865"/>
                <a:gd name="connsiteX134" fmla="*/ 3597500 w 4215960"/>
                <a:gd name="connsiteY134" fmla="*/ 4011304 h 4384865"/>
                <a:gd name="connsiteX135" fmla="*/ 3541937 w 4215960"/>
                <a:gd name="connsiteY135" fmla="*/ 3987491 h 4384865"/>
                <a:gd name="connsiteX136" fmla="*/ 3540350 w 4215960"/>
                <a:gd name="connsiteY136" fmla="*/ 3977967 h 4384865"/>
                <a:gd name="connsiteX137" fmla="*/ 3527649 w 4215960"/>
                <a:gd name="connsiteY137" fmla="*/ 3939868 h 4384865"/>
                <a:gd name="connsiteX138" fmla="*/ 3533999 w 4215960"/>
                <a:gd name="connsiteY138" fmla="*/ 3892242 h 4384865"/>
                <a:gd name="connsiteX139" fmla="*/ 3545112 w 4215960"/>
                <a:gd name="connsiteY139" fmla="*/ 3836679 h 4384865"/>
                <a:gd name="connsiteX140" fmla="*/ 3507012 w 4215960"/>
                <a:gd name="connsiteY140" fmla="*/ 3806517 h 4384865"/>
                <a:gd name="connsiteX141" fmla="*/ 3540349 w 4215960"/>
                <a:gd name="connsiteY141" fmla="*/ 3796992 h 4384865"/>
                <a:gd name="connsiteX142" fmla="*/ 3518124 w 4215960"/>
                <a:gd name="connsiteY142" fmla="*/ 3760479 h 4384865"/>
                <a:gd name="connsiteX143" fmla="*/ 3556225 w 4215960"/>
                <a:gd name="connsiteY143" fmla="*/ 3755718 h 4384865"/>
                <a:gd name="connsiteX144" fmla="*/ 3562574 w 4215960"/>
                <a:gd name="connsiteY144" fmla="*/ 3722379 h 4384865"/>
                <a:gd name="connsiteX145" fmla="*/ 3624488 w 4215960"/>
                <a:gd name="connsiteY145" fmla="*/ 3731906 h 4384865"/>
                <a:gd name="connsiteX146" fmla="*/ 3657601 w 4215960"/>
                <a:gd name="connsiteY146" fmla="*/ 3747098 h 4384865"/>
                <a:gd name="connsiteX147" fmla="*/ 3623808 w 4215960"/>
                <a:gd name="connsiteY147" fmla="*/ 3788146 h 4384865"/>
                <a:gd name="connsiteX148" fmla="*/ 3662816 w 4215960"/>
                <a:gd name="connsiteY148" fmla="*/ 3895642 h 4384865"/>
                <a:gd name="connsiteX149" fmla="*/ 3715203 w 4215960"/>
                <a:gd name="connsiteY149" fmla="*/ 3926940 h 4384865"/>
                <a:gd name="connsiteX150" fmla="*/ 3767137 w 4215960"/>
                <a:gd name="connsiteY150" fmla="*/ 3884758 h 4384865"/>
                <a:gd name="connsiteX151" fmla="*/ 3852862 w 4215960"/>
                <a:gd name="connsiteY151" fmla="*/ 3836225 h 4384865"/>
                <a:gd name="connsiteX152" fmla="*/ 3835626 w 4215960"/>
                <a:gd name="connsiteY152" fmla="*/ 3747324 h 4384865"/>
                <a:gd name="connsiteX153" fmla="*/ 3912960 w 4215960"/>
                <a:gd name="connsiteY153" fmla="*/ 3614655 h 4384865"/>
                <a:gd name="connsiteX154" fmla="*/ 4205514 w 4215960"/>
                <a:gd name="connsiteY154" fmla="*/ 3281507 h 4384865"/>
                <a:gd name="connsiteX155" fmla="*/ 4124097 w 4215960"/>
                <a:gd name="connsiteY155" fmla="*/ 3272435 h 4384865"/>
                <a:gd name="connsiteX156" fmla="*/ 4128634 w 4215960"/>
                <a:gd name="connsiteY156" fmla="*/ 3180587 h 4384865"/>
                <a:gd name="connsiteX157" fmla="*/ 4079647 w 4215960"/>
                <a:gd name="connsiteY157" fmla="*/ 3155415 h 4384865"/>
                <a:gd name="connsiteX158" fmla="*/ 3995510 w 4215960"/>
                <a:gd name="connsiteY158" fmla="*/ 3186937 h 4384865"/>
                <a:gd name="connsiteX159" fmla="*/ 3958771 w 4215960"/>
                <a:gd name="connsiteY159" fmla="*/ 3150652 h 4384865"/>
                <a:gd name="connsiteX160" fmla="*/ 4003448 w 4215960"/>
                <a:gd name="connsiteY160" fmla="*/ 3127747 h 4384865"/>
                <a:gd name="connsiteX161" fmla="*/ 3874181 w 4215960"/>
                <a:gd name="connsiteY161" fmla="*/ 2914568 h 4384865"/>
                <a:gd name="connsiteX162" fmla="*/ 3889147 w 4215960"/>
                <a:gd name="connsiteY162" fmla="*/ 2884405 h 4384865"/>
                <a:gd name="connsiteX163" fmla="*/ 3865562 w 4215960"/>
                <a:gd name="connsiteY163" fmla="*/ 2768745 h 4384865"/>
                <a:gd name="connsiteX164" fmla="*/ 3706813 w 4215960"/>
                <a:gd name="connsiteY164" fmla="*/ 2757859 h 4384865"/>
                <a:gd name="connsiteX165" fmla="*/ 3673475 w 4215960"/>
                <a:gd name="connsiteY165" fmla="*/ 2806617 h 4384865"/>
                <a:gd name="connsiteX166" fmla="*/ 3584575 w 4215960"/>
                <a:gd name="connsiteY166" fmla="*/ 2821133 h 4384865"/>
                <a:gd name="connsiteX167" fmla="*/ 3590925 w 4215960"/>
                <a:gd name="connsiteY167" fmla="*/ 2799134 h 4384865"/>
                <a:gd name="connsiteX168" fmla="*/ 3537403 w 4215960"/>
                <a:gd name="connsiteY168" fmla="*/ 2783033 h 4384865"/>
                <a:gd name="connsiteX169" fmla="*/ 3512684 w 4215960"/>
                <a:gd name="connsiteY169" fmla="*/ 2617932 h 4384865"/>
                <a:gd name="connsiteX170" fmla="*/ 3232377 w 4215960"/>
                <a:gd name="connsiteY170" fmla="*/ 2551257 h 4384865"/>
                <a:gd name="connsiteX171" fmla="*/ 3096078 w 4215960"/>
                <a:gd name="connsiteY171" fmla="*/ 2594573 h 4384865"/>
                <a:gd name="connsiteX172" fmla="*/ 2964089 w 4215960"/>
                <a:gd name="connsiteY172" fmla="*/ 2587089 h 4384865"/>
                <a:gd name="connsiteX173" fmla="*/ 2831646 w 4215960"/>
                <a:gd name="connsiteY173" fmla="*/ 2476191 h 4384865"/>
                <a:gd name="connsiteX174" fmla="*/ 2618468 w 4215960"/>
                <a:gd name="connsiteY174" fmla="*/ 2172978 h 4384865"/>
                <a:gd name="connsiteX175" fmla="*/ 2220006 w 4215960"/>
                <a:gd name="connsiteY175" fmla="*/ 2033505 h 4384865"/>
                <a:gd name="connsiteX176" fmla="*/ 1983468 w 4215960"/>
                <a:gd name="connsiteY176" fmla="*/ 1720541 h 4384865"/>
                <a:gd name="connsiteX177" fmla="*/ 2017259 w 4215960"/>
                <a:gd name="connsiteY177" fmla="*/ 1695595 h 4384865"/>
                <a:gd name="connsiteX178" fmla="*/ 2076903 w 4215960"/>
                <a:gd name="connsiteY178" fmla="*/ 1778598 h 4384865"/>
                <a:gd name="connsiteX179" fmla="*/ 2097087 w 4215960"/>
                <a:gd name="connsiteY179" fmla="*/ 1761135 h 4384865"/>
                <a:gd name="connsiteX180" fmla="*/ 2140177 w 4215960"/>
                <a:gd name="connsiteY180" fmla="*/ 1791979 h 4384865"/>
                <a:gd name="connsiteX181" fmla="*/ 2228850 w 4215960"/>
                <a:gd name="connsiteY181" fmla="*/ 1738230 h 4384865"/>
                <a:gd name="connsiteX182" fmla="*/ 2244952 w 4215960"/>
                <a:gd name="connsiteY182" fmla="*/ 1717820 h 4384865"/>
                <a:gd name="connsiteX183" fmla="*/ 2303235 w 4215960"/>
                <a:gd name="connsiteY183" fmla="*/ 1718046 h 4384865"/>
                <a:gd name="connsiteX184" fmla="*/ 2319338 w 4215960"/>
                <a:gd name="connsiteY184" fmla="*/ 1684936 h 4384865"/>
                <a:gd name="connsiteX185" fmla="*/ 2300514 w 4215960"/>
                <a:gd name="connsiteY185" fmla="*/ 1659309 h 4384865"/>
                <a:gd name="connsiteX186" fmla="*/ 2233386 w 4215960"/>
                <a:gd name="connsiteY186" fmla="*/ 1679266 h 4384865"/>
                <a:gd name="connsiteX187" fmla="*/ 2211614 w 4215960"/>
                <a:gd name="connsiteY187" fmla="*/ 1625745 h 4384865"/>
                <a:gd name="connsiteX188" fmla="*/ 2232932 w 4215960"/>
                <a:gd name="connsiteY188" fmla="*/ 1596035 h 4384865"/>
                <a:gd name="connsiteX189" fmla="*/ 2176462 w 4215960"/>
                <a:gd name="connsiteY189" fmla="*/ 1492621 h 4384865"/>
                <a:gd name="connsiteX190" fmla="*/ 2127931 w 4215960"/>
                <a:gd name="connsiteY190" fmla="*/ 1531402 h 4384865"/>
                <a:gd name="connsiteX191" fmla="*/ 2038576 w 4215960"/>
                <a:gd name="connsiteY191" fmla="*/ 1476746 h 4384865"/>
                <a:gd name="connsiteX192" fmla="*/ 2090510 w 4215960"/>
                <a:gd name="connsiteY192" fmla="*/ 1384217 h 4384865"/>
                <a:gd name="connsiteX193" fmla="*/ 2047648 w 4215960"/>
                <a:gd name="connsiteY193" fmla="*/ 1263114 h 4384865"/>
                <a:gd name="connsiteX194" fmla="*/ 2062389 w 4215960"/>
                <a:gd name="connsiteY194" fmla="*/ 1139062 h 4384865"/>
                <a:gd name="connsiteX195" fmla="*/ 2157639 w 4215960"/>
                <a:gd name="connsiteY195" fmla="*/ 1065357 h 4384865"/>
                <a:gd name="connsiteX196" fmla="*/ 2262868 w 4215960"/>
                <a:gd name="connsiteY196" fmla="*/ 1042905 h 4384865"/>
                <a:gd name="connsiteX197" fmla="*/ 2199821 w 4215960"/>
                <a:gd name="connsiteY197" fmla="*/ 953098 h 4384865"/>
                <a:gd name="connsiteX198" fmla="*/ 2182585 w 4215960"/>
                <a:gd name="connsiteY198" fmla="*/ 997775 h 4384865"/>
                <a:gd name="connsiteX199" fmla="*/ 2139270 w 4215960"/>
                <a:gd name="connsiteY199" fmla="*/ 950604 h 4384865"/>
                <a:gd name="connsiteX200" fmla="*/ 2160588 w 4215960"/>
                <a:gd name="connsiteY200" fmla="*/ 865332 h 4384865"/>
                <a:gd name="connsiteX201" fmla="*/ 2233612 w 4215960"/>
                <a:gd name="connsiteY201" fmla="*/ 768041 h 4384865"/>
                <a:gd name="connsiteX202" fmla="*/ 2216603 w 4215960"/>
                <a:gd name="connsiteY202" fmla="*/ 661452 h 4384865"/>
                <a:gd name="connsiteX203" fmla="*/ 2045381 w 4215960"/>
                <a:gd name="connsiteY203" fmla="*/ 671203 h 4384865"/>
                <a:gd name="connsiteX204" fmla="*/ 2026103 w 4215960"/>
                <a:gd name="connsiteY204" fmla="*/ 713840 h 4384865"/>
                <a:gd name="connsiteX205" fmla="*/ 1993900 w 4215960"/>
                <a:gd name="connsiteY205" fmla="*/ 646257 h 4384865"/>
                <a:gd name="connsiteX206" fmla="*/ 1964190 w 4215960"/>
                <a:gd name="connsiteY206" fmla="*/ 686625 h 4384865"/>
                <a:gd name="connsiteX207" fmla="*/ 1778681 w 4215960"/>
                <a:gd name="connsiteY207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4750 w 4215960"/>
                <a:gd name="connsiteY38" fmla="*/ 245758 h 4384865"/>
                <a:gd name="connsiteX39" fmla="*/ 643162 w 4215960"/>
                <a:gd name="connsiteY39" fmla="*/ 247345 h 4384865"/>
                <a:gd name="connsiteX40" fmla="*/ 362857 w 4215960"/>
                <a:gd name="connsiteY40" fmla="*/ 808862 h 4384865"/>
                <a:gd name="connsiteX41" fmla="*/ 312057 w 4215960"/>
                <a:gd name="connsiteY41" fmla="*/ 823377 h 4384865"/>
                <a:gd name="connsiteX42" fmla="*/ 239485 w 4215960"/>
                <a:gd name="connsiteY42" fmla="*/ 874177 h 4384865"/>
                <a:gd name="connsiteX43" fmla="*/ 210457 w 4215960"/>
                <a:gd name="connsiteY43" fmla="*/ 881434 h 4384865"/>
                <a:gd name="connsiteX44" fmla="*/ 159657 w 4215960"/>
                <a:gd name="connsiteY44" fmla="*/ 910462 h 4384865"/>
                <a:gd name="connsiteX45" fmla="*/ 130628 w 4215960"/>
                <a:gd name="connsiteY45" fmla="*/ 939491 h 4384865"/>
                <a:gd name="connsiteX46" fmla="*/ 108857 w 4215960"/>
                <a:gd name="connsiteY46" fmla="*/ 961262 h 4384865"/>
                <a:gd name="connsiteX47" fmla="*/ 94343 w 4215960"/>
                <a:gd name="connsiteY47" fmla="*/ 975777 h 4384865"/>
                <a:gd name="connsiteX48" fmla="*/ 43543 w 4215960"/>
                <a:gd name="connsiteY48" fmla="*/ 1055605 h 4384865"/>
                <a:gd name="connsiteX49" fmla="*/ 14514 w 4215960"/>
                <a:gd name="connsiteY49" fmla="*/ 1135434 h 4384865"/>
                <a:gd name="connsiteX50" fmla="*/ 0 w 4215960"/>
                <a:gd name="connsiteY50" fmla="*/ 1193491 h 4384865"/>
                <a:gd name="connsiteX51" fmla="*/ 7257 w 4215960"/>
                <a:gd name="connsiteY51" fmla="*/ 2165948 h 4384865"/>
                <a:gd name="connsiteX52" fmla="*/ 29028 w 4215960"/>
                <a:gd name="connsiteY52" fmla="*/ 2267548 h 4384865"/>
                <a:gd name="connsiteX53" fmla="*/ 43543 w 4215960"/>
                <a:gd name="connsiteY53" fmla="*/ 2303834 h 4384865"/>
                <a:gd name="connsiteX54" fmla="*/ 58057 w 4215960"/>
                <a:gd name="connsiteY54" fmla="*/ 2369148 h 4384865"/>
                <a:gd name="connsiteX55" fmla="*/ 79828 w 4215960"/>
                <a:gd name="connsiteY55" fmla="*/ 2419948 h 4384865"/>
                <a:gd name="connsiteX56" fmla="*/ 116114 w 4215960"/>
                <a:gd name="connsiteY56" fmla="*/ 2536062 h 4384865"/>
                <a:gd name="connsiteX57" fmla="*/ 137885 w 4215960"/>
                <a:gd name="connsiteY57" fmla="*/ 2601377 h 4384865"/>
                <a:gd name="connsiteX58" fmla="*/ 145143 w 4215960"/>
                <a:gd name="connsiteY58" fmla="*/ 2623148 h 4384865"/>
                <a:gd name="connsiteX59" fmla="*/ 166914 w 4215960"/>
                <a:gd name="connsiteY59" fmla="*/ 2666691 h 4384865"/>
                <a:gd name="connsiteX60" fmla="*/ 188685 w 4215960"/>
                <a:gd name="connsiteY60" fmla="*/ 2717491 h 4384865"/>
                <a:gd name="connsiteX61" fmla="*/ 195943 w 4215960"/>
                <a:gd name="connsiteY61" fmla="*/ 2746520 h 4384865"/>
                <a:gd name="connsiteX62" fmla="*/ 232228 w 4215960"/>
                <a:gd name="connsiteY62" fmla="*/ 2797320 h 4384865"/>
                <a:gd name="connsiteX63" fmla="*/ 254000 w 4215960"/>
                <a:gd name="connsiteY63" fmla="*/ 2855377 h 4384865"/>
                <a:gd name="connsiteX64" fmla="*/ 275771 w 4215960"/>
                <a:gd name="connsiteY64" fmla="*/ 2877148 h 4384865"/>
                <a:gd name="connsiteX65" fmla="*/ 312057 w 4215960"/>
                <a:gd name="connsiteY65" fmla="*/ 2949720 h 4384865"/>
                <a:gd name="connsiteX66" fmla="*/ 348343 w 4215960"/>
                <a:gd name="connsiteY66" fmla="*/ 3000520 h 4384865"/>
                <a:gd name="connsiteX67" fmla="*/ 355600 w 4215960"/>
                <a:gd name="connsiteY67" fmla="*/ 3022291 h 4384865"/>
                <a:gd name="connsiteX68" fmla="*/ 406400 w 4215960"/>
                <a:gd name="connsiteY68" fmla="*/ 3087605 h 4384865"/>
                <a:gd name="connsiteX69" fmla="*/ 435428 w 4215960"/>
                <a:gd name="connsiteY69" fmla="*/ 3152920 h 4384865"/>
                <a:gd name="connsiteX70" fmla="*/ 457200 w 4215960"/>
                <a:gd name="connsiteY70" fmla="*/ 3181948 h 4384865"/>
                <a:gd name="connsiteX71" fmla="*/ 471714 w 4215960"/>
                <a:gd name="connsiteY71" fmla="*/ 3240005 h 4384865"/>
                <a:gd name="connsiteX72" fmla="*/ 478971 w 4215960"/>
                <a:gd name="connsiteY72" fmla="*/ 3261777 h 4384865"/>
                <a:gd name="connsiteX73" fmla="*/ 486228 w 4215960"/>
                <a:gd name="connsiteY73" fmla="*/ 3290805 h 4384865"/>
                <a:gd name="connsiteX74" fmla="*/ 493485 w 4215960"/>
                <a:gd name="connsiteY74" fmla="*/ 3356120 h 4384865"/>
                <a:gd name="connsiteX75" fmla="*/ 515257 w 4215960"/>
                <a:gd name="connsiteY75" fmla="*/ 3414177 h 4384865"/>
                <a:gd name="connsiteX76" fmla="*/ 544285 w 4215960"/>
                <a:gd name="connsiteY76" fmla="*/ 3457720 h 4384865"/>
                <a:gd name="connsiteX77" fmla="*/ 573314 w 4215960"/>
                <a:gd name="connsiteY77" fmla="*/ 3508520 h 4384865"/>
                <a:gd name="connsiteX78" fmla="*/ 602343 w 4215960"/>
                <a:gd name="connsiteY78" fmla="*/ 3530291 h 4384865"/>
                <a:gd name="connsiteX79" fmla="*/ 645885 w 4215960"/>
                <a:gd name="connsiteY79" fmla="*/ 3573834 h 4384865"/>
                <a:gd name="connsiteX80" fmla="*/ 674914 w 4215960"/>
                <a:gd name="connsiteY80" fmla="*/ 3595605 h 4384865"/>
                <a:gd name="connsiteX81" fmla="*/ 711200 w 4215960"/>
                <a:gd name="connsiteY81" fmla="*/ 3639148 h 4384865"/>
                <a:gd name="connsiteX82" fmla="*/ 740228 w 4215960"/>
                <a:gd name="connsiteY82" fmla="*/ 3660920 h 4384865"/>
                <a:gd name="connsiteX83" fmla="*/ 812800 w 4215960"/>
                <a:gd name="connsiteY83" fmla="*/ 3726234 h 4384865"/>
                <a:gd name="connsiteX84" fmla="*/ 849085 w 4215960"/>
                <a:gd name="connsiteY84" fmla="*/ 3769777 h 4384865"/>
                <a:gd name="connsiteX85" fmla="*/ 870857 w 4215960"/>
                <a:gd name="connsiteY85" fmla="*/ 3784291 h 4384865"/>
                <a:gd name="connsiteX86" fmla="*/ 907143 w 4215960"/>
                <a:gd name="connsiteY86" fmla="*/ 3827834 h 4384865"/>
                <a:gd name="connsiteX87" fmla="*/ 936171 w 4215960"/>
                <a:gd name="connsiteY87" fmla="*/ 3849605 h 4384865"/>
                <a:gd name="connsiteX88" fmla="*/ 1030514 w 4215960"/>
                <a:gd name="connsiteY88" fmla="*/ 3893148 h 4384865"/>
                <a:gd name="connsiteX89" fmla="*/ 1480457 w 4215960"/>
                <a:gd name="connsiteY89" fmla="*/ 3878634 h 4384865"/>
                <a:gd name="connsiteX90" fmla="*/ 1531257 w 4215960"/>
                <a:gd name="connsiteY90" fmla="*/ 3864120 h 4384865"/>
                <a:gd name="connsiteX91" fmla="*/ 1618343 w 4215960"/>
                <a:gd name="connsiteY91" fmla="*/ 3856862 h 4384865"/>
                <a:gd name="connsiteX92" fmla="*/ 1698171 w 4215960"/>
                <a:gd name="connsiteY92" fmla="*/ 3842348 h 4384865"/>
                <a:gd name="connsiteX93" fmla="*/ 1756228 w 4215960"/>
                <a:gd name="connsiteY93" fmla="*/ 3835091 h 4384865"/>
                <a:gd name="connsiteX94" fmla="*/ 1785257 w 4215960"/>
                <a:gd name="connsiteY94" fmla="*/ 3820577 h 4384865"/>
                <a:gd name="connsiteX95" fmla="*/ 1850571 w 4215960"/>
                <a:gd name="connsiteY95" fmla="*/ 3798805 h 4384865"/>
                <a:gd name="connsiteX96" fmla="*/ 1886857 w 4215960"/>
                <a:gd name="connsiteY96" fmla="*/ 3784291 h 4384865"/>
                <a:gd name="connsiteX97" fmla="*/ 1988457 w 4215960"/>
                <a:gd name="connsiteY97" fmla="*/ 3769777 h 4384865"/>
                <a:gd name="connsiteX98" fmla="*/ 2017485 w 4215960"/>
                <a:gd name="connsiteY98" fmla="*/ 3762520 h 4384865"/>
                <a:gd name="connsiteX99" fmla="*/ 2637971 w 4215960"/>
                <a:gd name="connsiteY99" fmla="*/ 4109274 h 4384865"/>
                <a:gd name="connsiteX100" fmla="*/ 2724375 w 4215960"/>
                <a:gd name="connsiteY100" fmla="*/ 4295464 h 4384865"/>
                <a:gd name="connsiteX101" fmla="*/ 2784700 w 4215960"/>
                <a:gd name="connsiteY101" fmla="*/ 4354202 h 4384865"/>
                <a:gd name="connsiteX102" fmla="*/ 2795812 w 4215960"/>
                <a:gd name="connsiteY102" fmla="*/ 4324039 h 4384865"/>
                <a:gd name="connsiteX103" fmla="*/ 2841850 w 4215960"/>
                <a:gd name="connsiteY103" fmla="*/ 4297051 h 4384865"/>
                <a:gd name="connsiteX104" fmla="*/ 2892650 w 4215960"/>
                <a:gd name="connsiteY104" fmla="*/ 4370077 h 4384865"/>
                <a:gd name="connsiteX105" fmla="*/ 2941863 w 4215960"/>
                <a:gd name="connsiteY105" fmla="*/ 4373252 h 4384865"/>
                <a:gd name="connsiteX106" fmla="*/ 2897412 w 4215960"/>
                <a:gd name="connsiteY106" fmla="*/ 4279590 h 4384865"/>
                <a:gd name="connsiteX107" fmla="*/ 2854550 w 4215960"/>
                <a:gd name="connsiteY107" fmla="*/ 4211327 h 4384865"/>
                <a:gd name="connsiteX108" fmla="*/ 2897413 w 4215960"/>
                <a:gd name="connsiteY108" fmla="*/ 4195451 h 4384865"/>
                <a:gd name="connsiteX109" fmla="*/ 2878362 w 4215960"/>
                <a:gd name="connsiteY109" fmla="*/ 4154177 h 4384865"/>
                <a:gd name="connsiteX110" fmla="*/ 2930750 w 4215960"/>
                <a:gd name="connsiteY110" fmla="*/ 4163702 h 4384865"/>
                <a:gd name="connsiteX111" fmla="*/ 2910113 w 4215960"/>
                <a:gd name="connsiteY111" fmla="*/ 4130364 h 4384865"/>
                <a:gd name="connsiteX112" fmla="*/ 2931432 w 4215960"/>
                <a:gd name="connsiteY112" fmla="*/ 4113810 h 4384865"/>
                <a:gd name="connsiteX113" fmla="*/ 3052535 w 4215960"/>
                <a:gd name="connsiteY113" fmla="*/ 4199083 h 4384865"/>
                <a:gd name="connsiteX114" fmla="*/ 3087912 w 4215960"/>
                <a:gd name="connsiteY114" fmla="*/ 4185926 h 4384865"/>
                <a:gd name="connsiteX115" fmla="*/ 3140299 w 4215960"/>
                <a:gd name="connsiteY115" fmla="*/ 4251015 h 4384865"/>
                <a:gd name="connsiteX116" fmla="*/ 3160937 w 4215960"/>
                <a:gd name="connsiteY116" fmla="*/ 4309752 h 4384865"/>
                <a:gd name="connsiteX117" fmla="*/ 3268887 w 4215960"/>
                <a:gd name="connsiteY117" fmla="*/ 4328801 h 4384865"/>
                <a:gd name="connsiteX118" fmla="*/ 3208563 w 4215960"/>
                <a:gd name="connsiteY118" fmla="*/ 4262126 h 4384865"/>
                <a:gd name="connsiteX119" fmla="*/ 3205387 w 4215960"/>
                <a:gd name="connsiteY119" fmla="*/ 4193864 h 4384865"/>
                <a:gd name="connsiteX120" fmla="*/ 3259362 w 4215960"/>
                <a:gd name="connsiteY120" fmla="*/ 4249427 h 4384865"/>
                <a:gd name="connsiteX121" fmla="*/ 3308575 w 4215960"/>
                <a:gd name="connsiteY121" fmla="*/ 4254189 h 4384865"/>
                <a:gd name="connsiteX122" fmla="*/ 3302225 w 4215960"/>
                <a:gd name="connsiteY122" fmla="*/ 4204977 h 4384865"/>
                <a:gd name="connsiteX123" fmla="*/ 3362550 w 4215960"/>
                <a:gd name="connsiteY123" fmla="*/ 4209739 h 4384865"/>
                <a:gd name="connsiteX124" fmla="*/ 3424462 w 4215960"/>
                <a:gd name="connsiteY124" fmla="*/ 4252601 h 4384865"/>
                <a:gd name="connsiteX125" fmla="*/ 3456212 w 4215960"/>
                <a:gd name="connsiteY125" fmla="*/ 4239902 h 4384865"/>
                <a:gd name="connsiteX126" fmla="*/ 3449863 w 4215960"/>
                <a:gd name="connsiteY126" fmla="*/ 4204977 h 4384865"/>
                <a:gd name="connsiteX127" fmla="*/ 3491138 w 4215960"/>
                <a:gd name="connsiteY127" fmla="*/ 4181165 h 4384865"/>
                <a:gd name="connsiteX128" fmla="*/ 3575275 w 4215960"/>
                <a:gd name="connsiteY128" fmla="*/ 4238315 h 4384865"/>
                <a:gd name="connsiteX129" fmla="*/ 3592738 w 4215960"/>
                <a:gd name="connsiteY129" fmla="*/ 4136717 h 4384865"/>
                <a:gd name="connsiteX130" fmla="*/ 3567338 w 4215960"/>
                <a:gd name="connsiteY130" fmla="*/ 4114491 h 4384865"/>
                <a:gd name="connsiteX131" fmla="*/ 3494312 w 4215960"/>
                <a:gd name="connsiteY131" fmla="*/ 4071628 h 4384865"/>
                <a:gd name="connsiteX132" fmla="*/ 3516537 w 4215960"/>
                <a:gd name="connsiteY132" fmla="*/ 4046229 h 4384865"/>
                <a:gd name="connsiteX133" fmla="*/ 3537175 w 4215960"/>
                <a:gd name="connsiteY133" fmla="*/ 4024003 h 4384865"/>
                <a:gd name="connsiteX134" fmla="*/ 3591150 w 4215960"/>
                <a:gd name="connsiteY134" fmla="*/ 4055754 h 4384865"/>
                <a:gd name="connsiteX135" fmla="*/ 3597500 w 4215960"/>
                <a:gd name="connsiteY135" fmla="*/ 4011304 h 4384865"/>
                <a:gd name="connsiteX136" fmla="*/ 3541937 w 4215960"/>
                <a:gd name="connsiteY136" fmla="*/ 3987491 h 4384865"/>
                <a:gd name="connsiteX137" fmla="*/ 3540350 w 4215960"/>
                <a:gd name="connsiteY137" fmla="*/ 3977967 h 4384865"/>
                <a:gd name="connsiteX138" fmla="*/ 3527649 w 4215960"/>
                <a:gd name="connsiteY138" fmla="*/ 3939868 h 4384865"/>
                <a:gd name="connsiteX139" fmla="*/ 3533999 w 4215960"/>
                <a:gd name="connsiteY139" fmla="*/ 3892242 h 4384865"/>
                <a:gd name="connsiteX140" fmla="*/ 3545112 w 4215960"/>
                <a:gd name="connsiteY140" fmla="*/ 3836679 h 4384865"/>
                <a:gd name="connsiteX141" fmla="*/ 3507012 w 4215960"/>
                <a:gd name="connsiteY141" fmla="*/ 3806517 h 4384865"/>
                <a:gd name="connsiteX142" fmla="*/ 3540349 w 4215960"/>
                <a:gd name="connsiteY142" fmla="*/ 3796992 h 4384865"/>
                <a:gd name="connsiteX143" fmla="*/ 3518124 w 4215960"/>
                <a:gd name="connsiteY143" fmla="*/ 3760479 h 4384865"/>
                <a:gd name="connsiteX144" fmla="*/ 3556225 w 4215960"/>
                <a:gd name="connsiteY144" fmla="*/ 3755718 h 4384865"/>
                <a:gd name="connsiteX145" fmla="*/ 3562574 w 4215960"/>
                <a:gd name="connsiteY145" fmla="*/ 3722379 h 4384865"/>
                <a:gd name="connsiteX146" fmla="*/ 3624488 w 4215960"/>
                <a:gd name="connsiteY146" fmla="*/ 3731906 h 4384865"/>
                <a:gd name="connsiteX147" fmla="*/ 3657601 w 4215960"/>
                <a:gd name="connsiteY147" fmla="*/ 3747098 h 4384865"/>
                <a:gd name="connsiteX148" fmla="*/ 3623808 w 4215960"/>
                <a:gd name="connsiteY148" fmla="*/ 3788146 h 4384865"/>
                <a:gd name="connsiteX149" fmla="*/ 3662816 w 4215960"/>
                <a:gd name="connsiteY149" fmla="*/ 3895642 h 4384865"/>
                <a:gd name="connsiteX150" fmla="*/ 3715203 w 4215960"/>
                <a:gd name="connsiteY150" fmla="*/ 3926940 h 4384865"/>
                <a:gd name="connsiteX151" fmla="*/ 3767137 w 4215960"/>
                <a:gd name="connsiteY151" fmla="*/ 3884758 h 4384865"/>
                <a:gd name="connsiteX152" fmla="*/ 3852862 w 4215960"/>
                <a:gd name="connsiteY152" fmla="*/ 3836225 h 4384865"/>
                <a:gd name="connsiteX153" fmla="*/ 3835626 w 4215960"/>
                <a:gd name="connsiteY153" fmla="*/ 3747324 h 4384865"/>
                <a:gd name="connsiteX154" fmla="*/ 3912960 w 4215960"/>
                <a:gd name="connsiteY154" fmla="*/ 3614655 h 4384865"/>
                <a:gd name="connsiteX155" fmla="*/ 4205514 w 4215960"/>
                <a:gd name="connsiteY155" fmla="*/ 3281507 h 4384865"/>
                <a:gd name="connsiteX156" fmla="*/ 4124097 w 4215960"/>
                <a:gd name="connsiteY156" fmla="*/ 3272435 h 4384865"/>
                <a:gd name="connsiteX157" fmla="*/ 4128634 w 4215960"/>
                <a:gd name="connsiteY157" fmla="*/ 3180587 h 4384865"/>
                <a:gd name="connsiteX158" fmla="*/ 4079647 w 4215960"/>
                <a:gd name="connsiteY158" fmla="*/ 3155415 h 4384865"/>
                <a:gd name="connsiteX159" fmla="*/ 3995510 w 4215960"/>
                <a:gd name="connsiteY159" fmla="*/ 3186937 h 4384865"/>
                <a:gd name="connsiteX160" fmla="*/ 3958771 w 4215960"/>
                <a:gd name="connsiteY160" fmla="*/ 3150652 h 4384865"/>
                <a:gd name="connsiteX161" fmla="*/ 4003448 w 4215960"/>
                <a:gd name="connsiteY161" fmla="*/ 3127747 h 4384865"/>
                <a:gd name="connsiteX162" fmla="*/ 3874181 w 4215960"/>
                <a:gd name="connsiteY162" fmla="*/ 2914568 h 4384865"/>
                <a:gd name="connsiteX163" fmla="*/ 3889147 w 4215960"/>
                <a:gd name="connsiteY163" fmla="*/ 2884405 h 4384865"/>
                <a:gd name="connsiteX164" fmla="*/ 3865562 w 4215960"/>
                <a:gd name="connsiteY164" fmla="*/ 2768745 h 4384865"/>
                <a:gd name="connsiteX165" fmla="*/ 3706813 w 4215960"/>
                <a:gd name="connsiteY165" fmla="*/ 2757859 h 4384865"/>
                <a:gd name="connsiteX166" fmla="*/ 3673475 w 4215960"/>
                <a:gd name="connsiteY166" fmla="*/ 2806617 h 4384865"/>
                <a:gd name="connsiteX167" fmla="*/ 3584575 w 4215960"/>
                <a:gd name="connsiteY167" fmla="*/ 2821133 h 4384865"/>
                <a:gd name="connsiteX168" fmla="*/ 3590925 w 4215960"/>
                <a:gd name="connsiteY168" fmla="*/ 2799134 h 4384865"/>
                <a:gd name="connsiteX169" fmla="*/ 3537403 w 4215960"/>
                <a:gd name="connsiteY169" fmla="*/ 2783033 h 4384865"/>
                <a:gd name="connsiteX170" fmla="*/ 3512684 w 4215960"/>
                <a:gd name="connsiteY170" fmla="*/ 2617932 h 4384865"/>
                <a:gd name="connsiteX171" fmla="*/ 3232377 w 4215960"/>
                <a:gd name="connsiteY171" fmla="*/ 2551257 h 4384865"/>
                <a:gd name="connsiteX172" fmla="*/ 3096078 w 4215960"/>
                <a:gd name="connsiteY172" fmla="*/ 2594573 h 4384865"/>
                <a:gd name="connsiteX173" fmla="*/ 2964089 w 4215960"/>
                <a:gd name="connsiteY173" fmla="*/ 2587089 h 4384865"/>
                <a:gd name="connsiteX174" fmla="*/ 2831646 w 4215960"/>
                <a:gd name="connsiteY174" fmla="*/ 2476191 h 4384865"/>
                <a:gd name="connsiteX175" fmla="*/ 2618468 w 4215960"/>
                <a:gd name="connsiteY175" fmla="*/ 2172978 h 4384865"/>
                <a:gd name="connsiteX176" fmla="*/ 2220006 w 4215960"/>
                <a:gd name="connsiteY176" fmla="*/ 2033505 h 4384865"/>
                <a:gd name="connsiteX177" fmla="*/ 1983468 w 4215960"/>
                <a:gd name="connsiteY177" fmla="*/ 1720541 h 4384865"/>
                <a:gd name="connsiteX178" fmla="*/ 2017259 w 4215960"/>
                <a:gd name="connsiteY178" fmla="*/ 1695595 h 4384865"/>
                <a:gd name="connsiteX179" fmla="*/ 2076903 w 4215960"/>
                <a:gd name="connsiteY179" fmla="*/ 1778598 h 4384865"/>
                <a:gd name="connsiteX180" fmla="*/ 2097087 w 4215960"/>
                <a:gd name="connsiteY180" fmla="*/ 1761135 h 4384865"/>
                <a:gd name="connsiteX181" fmla="*/ 2140177 w 4215960"/>
                <a:gd name="connsiteY181" fmla="*/ 1791979 h 4384865"/>
                <a:gd name="connsiteX182" fmla="*/ 2228850 w 4215960"/>
                <a:gd name="connsiteY182" fmla="*/ 1738230 h 4384865"/>
                <a:gd name="connsiteX183" fmla="*/ 2244952 w 4215960"/>
                <a:gd name="connsiteY183" fmla="*/ 1717820 h 4384865"/>
                <a:gd name="connsiteX184" fmla="*/ 2303235 w 4215960"/>
                <a:gd name="connsiteY184" fmla="*/ 1718046 h 4384865"/>
                <a:gd name="connsiteX185" fmla="*/ 2319338 w 4215960"/>
                <a:gd name="connsiteY185" fmla="*/ 1684936 h 4384865"/>
                <a:gd name="connsiteX186" fmla="*/ 2300514 w 4215960"/>
                <a:gd name="connsiteY186" fmla="*/ 1659309 h 4384865"/>
                <a:gd name="connsiteX187" fmla="*/ 2233386 w 4215960"/>
                <a:gd name="connsiteY187" fmla="*/ 1679266 h 4384865"/>
                <a:gd name="connsiteX188" fmla="*/ 2211614 w 4215960"/>
                <a:gd name="connsiteY188" fmla="*/ 1625745 h 4384865"/>
                <a:gd name="connsiteX189" fmla="*/ 2232932 w 4215960"/>
                <a:gd name="connsiteY189" fmla="*/ 1596035 h 4384865"/>
                <a:gd name="connsiteX190" fmla="*/ 2176462 w 4215960"/>
                <a:gd name="connsiteY190" fmla="*/ 1492621 h 4384865"/>
                <a:gd name="connsiteX191" fmla="*/ 2127931 w 4215960"/>
                <a:gd name="connsiteY191" fmla="*/ 1531402 h 4384865"/>
                <a:gd name="connsiteX192" fmla="*/ 2038576 w 4215960"/>
                <a:gd name="connsiteY192" fmla="*/ 1476746 h 4384865"/>
                <a:gd name="connsiteX193" fmla="*/ 2090510 w 4215960"/>
                <a:gd name="connsiteY193" fmla="*/ 1384217 h 4384865"/>
                <a:gd name="connsiteX194" fmla="*/ 2047648 w 4215960"/>
                <a:gd name="connsiteY194" fmla="*/ 1263114 h 4384865"/>
                <a:gd name="connsiteX195" fmla="*/ 2062389 w 4215960"/>
                <a:gd name="connsiteY195" fmla="*/ 1139062 h 4384865"/>
                <a:gd name="connsiteX196" fmla="*/ 2157639 w 4215960"/>
                <a:gd name="connsiteY196" fmla="*/ 1065357 h 4384865"/>
                <a:gd name="connsiteX197" fmla="*/ 2262868 w 4215960"/>
                <a:gd name="connsiteY197" fmla="*/ 1042905 h 4384865"/>
                <a:gd name="connsiteX198" fmla="*/ 2199821 w 4215960"/>
                <a:gd name="connsiteY198" fmla="*/ 953098 h 4384865"/>
                <a:gd name="connsiteX199" fmla="*/ 2182585 w 4215960"/>
                <a:gd name="connsiteY199" fmla="*/ 997775 h 4384865"/>
                <a:gd name="connsiteX200" fmla="*/ 2139270 w 4215960"/>
                <a:gd name="connsiteY200" fmla="*/ 950604 h 4384865"/>
                <a:gd name="connsiteX201" fmla="*/ 2160588 w 4215960"/>
                <a:gd name="connsiteY201" fmla="*/ 865332 h 4384865"/>
                <a:gd name="connsiteX202" fmla="*/ 2233612 w 4215960"/>
                <a:gd name="connsiteY202" fmla="*/ 768041 h 4384865"/>
                <a:gd name="connsiteX203" fmla="*/ 2216603 w 4215960"/>
                <a:gd name="connsiteY203" fmla="*/ 661452 h 4384865"/>
                <a:gd name="connsiteX204" fmla="*/ 2045381 w 4215960"/>
                <a:gd name="connsiteY204" fmla="*/ 671203 h 4384865"/>
                <a:gd name="connsiteX205" fmla="*/ 2026103 w 4215960"/>
                <a:gd name="connsiteY205" fmla="*/ 713840 h 4384865"/>
                <a:gd name="connsiteX206" fmla="*/ 1993900 w 4215960"/>
                <a:gd name="connsiteY206" fmla="*/ 646257 h 4384865"/>
                <a:gd name="connsiteX207" fmla="*/ 1964190 w 4215960"/>
                <a:gd name="connsiteY207" fmla="*/ 686625 h 4384865"/>
                <a:gd name="connsiteX208" fmla="*/ 1778681 w 4215960"/>
                <a:gd name="connsiteY208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4750 w 4215960"/>
                <a:gd name="connsiteY38" fmla="*/ 245758 h 4384865"/>
                <a:gd name="connsiteX39" fmla="*/ 608237 w 4215960"/>
                <a:gd name="connsiteY39" fmla="*/ 198132 h 4384865"/>
                <a:gd name="connsiteX40" fmla="*/ 362857 w 4215960"/>
                <a:gd name="connsiteY40" fmla="*/ 808862 h 4384865"/>
                <a:gd name="connsiteX41" fmla="*/ 312057 w 4215960"/>
                <a:gd name="connsiteY41" fmla="*/ 823377 h 4384865"/>
                <a:gd name="connsiteX42" fmla="*/ 239485 w 4215960"/>
                <a:gd name="connsiteY42" fmla="*/ 874177 h 4384865"/>
                <a:gd name="connsiteX43" fmla="*/ 210457 w 4215960"/>
                <a:gd name="connsiteY43" fmla="*/ 881434 h 4384865"/>
                <a:gd name="connsiteX44" fmla="*/ 159657 w 4215960"/>
                <a:gd name="connsiteY44" fmla="*/ 910462 h 4384865"/>
                <a:gd name="connsiteX45" fmla="*/ 130628 w 4215960"/>
                <a:gd name="connsiteY45" fmla="*/ 939491 h 4384865"/>
                <a:gd name="connsiteX46" fmla="*/ 108857 w 4215960"/>
                <a:gd name="connsiteY46" fmla="*/ 961262 h 4384865"/>
                <a:gd name="connsiteX47" fmla="*/ 94343 w 4215960"/>
                <a:gd name="connsiteY47" fmla="*/ 975777 h 4384865"/>
                <a:gd name="connsiteX48" fmla="*/ 43543 w 4215960"/>
                <a:gd name="connsiteY48" fmla="*/ 1055605 h 4384865"/>
                <a:gd name="connsiteX49" fmla="*/ 14514 w 4215960"/>
                <a:gd name="connsiteY49" fmla="*/ 1135434 h 4384865"/>
                <a:gd name="connsiteX50" fmla="*/ 0 w 4215960"/>
                <a:gd name="connsiteY50" fmla="*/ 1193491 h 4384865"/>
                <a:gd name="connsiteX51" fmla="*/ 7257 w 4215960"/>
                <a:gd name="connsiteY51" fmla="*/ 2165948 h 4384865"/>
                <a:gd name="connsiteX52" fmla="*/ 29028 w 4215960"/>
                <a:gd name="connsiteY52" fmla="*/ 2267548 h 4384865"/>
                <a:gd name="connsiteX53" fmla="*/ 43543 w 4215960"/>
                <a:gd name="connsiteY53" fmla="*/ 2303834 h 4384865"/>
                <a:gd name="connsiteX54" fmla="*/ 58057 w 4215960"/>
                <a:gd name="connsiteY54" fmla="*/ 2369148 h 4384865"/>
                <a:gd name="connsiteX55" fmla="*/ 79828 w 4215960"/>
                <a:gd name="connsiteY55" fmla="*/ 2419948 h 4384865"/>
                <a:gd name="connsiteX56" fmla="*/ 116114 w 4215960"/>
                <a:gd name="connsiteY56" fmla="*/ 2536062 h 4384865"/>
                <a:gd name="connsiteX57" fmla="*/ 137885 w 4215960"/>
                <a:gd name="connsiteY57" fmla="*/ 2601377 h 4384865"/>
                <a:gd name="connsiteX58" fmla="*/ 145143 w 4215960"/>
                <a:gd name="connsiteY58" fmla="*/ 2623148 h 4384865"/>
                <a:gd name="connsiteX59" fmla="*/ 166914 w 4215960"/>
                <a:gd name="connsiteY59" fmla="*/ 2666691 h 4384865"/>
                <a:gd name="connsiteX60" fmla="*/ 188685 w 4215960"/>
                <a:gd name="connsiteY60" fmla="*/ 2717491 h 4384865"/>
                <a:gd name="connsiteX61" fmla="*/ 195943 w 4215960"/>
                <a:gd name="connsiteY61" fmla="*/ 2746520 h 4384865"/>
                <a:gd name="connsiteX62" fmla="*/ 232228 w 4215960"/>
                <a:gd name="connsiteY62" fmla="*/ 2797320 h 4384865"/>
                <a:gd name="connsiteX63" fmla="*/ 254000 w 4215960"/>
                <a:gd name="connsiteY63" fmla="*/ 2855377 h 4384865"/>
                <a:gd name="connsiteX64" fmla="*/ 275771 w 4215960"/>
                <a:gd name="connsiteY64" fmla="*/ 2877148 h 4384865"/>
                <a:gd name="connsiteX65" fmla="*/ 312057 w 4215960"/>
                <a:gd name="connsiteY65" fmla="*/ 2949720 h 4384865"/>
                <a:gd name="connsiteX66" fmla="*/ 348343 w 4215960"/>
                <a:gd name="connsiteY66" fmla="*/ 3000520 h 4384865"/>
                <a:gd name="connsiteX67" fmla="*/ 355600 w 4215960"/>
                <a:gd name="connsiteY67" fmla="*/ 3022291 h 4384865"/>
                <a:gd name="connsiteX68" fmla="*/ 406400 w 4215960"/>
                <a:gd name="connsiteY68" fmla="*/ 3087605 h 4384865"/>
                <a:gd name="connsiteX69" fmla="*/ 435428 w 4215960"/>
                <a:gd name="connsiteY69" fmla="*/ 3152920 h 4384865"/>
                <a:gd name="connsiteX70" fmla="*/ 457200 w 4215960"/>
                <a:gd name="connsiteY70" fmla="*/ 3181948 h 4384865"/>
                <a:gd name="connsiteX71" fmla="*/ 471714 w 4215960"/>
                <a:gd name="connsiteY71" fmla="*/ 3240005 h 4384865"/>
                <a:gd name="connsiteX72" fmla="*/ 478971 w 4215960"/>
                <a:gd name="connsiteY72" fmla="*/ 3261777 h 4384865"/>
                <a:gd name="connsiteX73" fmla="*/ 486228 w 4215960"/>
                <a:gd name="connsiteY73" fmla="*/ 3290805 h 4384865"/>
                <a:gd name="connsiteX74" fmla="*/ 493485 w 4215960"/>
                <a:gd name="connsiteY74" fmla="*/ 3356120 h 4384865"/>
                <a:gd name="connsiteX75" fmla="*/ 515257 w 4215960"/>
                <a:gd name="connsiteY75" fmla="*/ 3414177 h 4384865"/>
                <a:gd name="connsiteX76" fmla="*/ 544285 w 4215960"/>
                <a:gd name="connsiteY76" fmla="*/ 3457720 h 4384865"/>
                <a:gd name="connsiteX77" fmla="*/ 573314 w 4215960"/>
                <a:gd name="connsiteY77" fmla="*/ 3508520 h 4384865"/>
                <a:gd name="connsiteX78" fmla="*/ 602343 w 4215960"/>
                <a:gd name="connsiteY78" fmla="*/ 3530291 h 4384865"/>
                <a:gd name="connsiteX79" fmla="*/ 645885 w 4215960"/>
                <a:gd name="connsiteY79" fmla="*/ 3573834 h 4384865"/>
                <a:gd name="connsiteX80" fmla="*/ 674914 w 4215960"/>
                <a:gd name="connsiteY80" fmla="*/ 3595605 h 4384865"/>
                <a:gd name="connsiteX81" fmla="*/ 711200 w 4215960"/>
                <a:gd name="connsiteY81" fmla="*/ 3639148 h 4384865"/>
                <a:gd name="connsiteX82" fmla="*/ 740228 w 4215960"/>
                <a:gd name="connsiteY82" fmla="*/ 3660920 h 4384865"/>
                <a:gd name="connsiteX83" fmla="*/ 812800 w 4215960"/>
                <a:gd name="connsiteY83" fmla="*/ 3726234 h 4384865"/>
                <a:gd name="connsiteX84" fmla="*/ 849085 w 4215960"/>
                <a:gd name="connsiteY84" fmla="*/ 3769777 h 4384865"/>
                <a:gd name="connsiteX85" fmla="*/ 870857 w 4215960"/>
                <a:gd name="connsiteY85" fmla="*/ 3784291 h 4384865"/>
                <a:gd name="connsiteX86" fmla="*/ 907143 w 4215960"/>
                <a:gd name="connsiteY86" fmla="*/ 3827834 h 4384865"/>
                <a:gd name="connsiteX87" fmla="*/ 936171 w 4215960"/>
                <a:gd name="connsiteY87" fmla="*/ 3849605 h 4384865"/>
                <a:gd name="connsiteX88" fmla="*/ 1030514 w 4215960"/>
                <a:gd name="connsiteY88" fmla="*/ 3893148 h 4384865"/>
                <a:gd name="connsiteX89" fmla="*/ 1480457 w 4215960"/>
                <a:gd name="connsiteY89" fmla="*/ 3878634 h 4384865"/>
                <a:gd name="connsiteX90" fmla="*/ 1531257 w 4215960"/>
                <a:gd name="connsiteY90" fmla="*/ 3864120 h 4384865"/>
                <a:gd name="connsiteX91" fmla="*/ 1618343 w 4215960"/>
                <a:gd name="connsiteY91" fmla="*/ 3856862 h 4384865"/>
                <a:gd name="connsiteX92" fmla="*/ 1698171 w 4215960"/>
                <a:gd name="connsiteY92" fmla="*/ 3842348 h 4384865"/>
                <a:gd name="connsiteX93" fmla="*/ 1756228 w 4215960"/>
                <a:gd name="connsiteY93" fmla="*/ 3835091 h 4384865"/>
                <a:gd name="connsiteX94" fmla="*/ 1785257 w 4215960"/>
                <a:gd name="connsiteY94" fmla="*/ 3820577 h 4384865"/>
                <a:gd name="connsiteX95" fmla="*/ 1850571 w 4215960"/>
                <a:gd name="connsiteY95" fmla="*/ 3798805 h 4384865"/>
                <a:gd name="connsiteX96" fmla="*/ 1886857 w 4215960"/>
                <a:gd name="connsiteY96" fmla="*/ 3784291 h 4384865"/>
                <a:gd name="connsiteX97" fmla="*/ 1988457 w 4215960"/>
                <a:gd name="connsiteY97" fmla="*/ 3769777 h 4384865"/>
                <a:gd name="connsiteX98" fmla="*/ 2017485 w 4215960"/>
                <a:gd name="connsiteY98" fmla="*/ 3762520 h 4384865"/>
                <a:gd name="connsiteX99" fmla="*/ 2637971 w 4215960"/>
                <a:gd name="connsiteY99" fmla="*/ 4109274 h 4384865"/>
                <a:gd name="connsiteX100" fmla="*/ 2724375 w 4215960"/>
                <a:gd name="connsiteY100" fmla="*/ 4295464 h 4384865"/>
                <a:gd name="connsiteX101" fmla="*/ 2784700 w 4215960"/>
                <a:gd name="connsiteY101" fmla="*/ 4354202 h 4384865"/>
                <a:gd name="connsiteX102" fmla="*/ 2795812 w 4215960"/>
                <a:gd name="connsiteY102" fmla="*/ 4324039 h 4384865"/>
                <a:gd name="connsiteX103" fmla="*/ 2841850 w 4215960"/>
                <a:gd name="connsiteY103" fmla="*/ 4297051 h 4384865"/>
                <a:gd name="connsiteX104" fmla="*/ 2892650 w 4215960"/>
                <a:gd name="connsiteY104" fmla="*/ 4370077 h 4384865"/>
                <a:gd name="connsiteX105" fmla="*/ 2941863 w 4215960"/>
                <a:gd name="connsiteY105" fmla="*/ 4373252 h 4384865"/>
                <a:gd name="connsiteX106" fmla="*/ 2897412 w 4215960"/>
                <a:gd name="connsiteY106" fmla="*/ 4279590 h 4384865"/>
                <a:gd name="connsiteX107" fmla="*/ 2854550 w 4215960"/>
                <a:gd name="connsiteY107" fmla="*/ 4211327 h 4384865"/>
                <a:gd name="connsiteX108" fmla="*/ 2897413 w 4215960"/>
                <a:gd name="connsiteY108" fmla="*/ 4195451 h 4384865"/>
                <a:gd name="connsiteX109" fmla="*/ 2878362 w 4215960"/>
                <a:gd name="connsiteY109" fmla="*/ 4154177 h 4384865"/>
                <a:gd name="connsiteX110" fmla="*/ 2930750 w 4215960"/>
                <a:gd name="connsiteY110" fmla="*/ 4163702 h 4384865"/>
                <a:gd name="connsiteX111" fmla="*/ 2910113 w 4215960"/>
                <a:gd name="connsiteY111" fmla="*/ 4130364 h 4384865"/>
                <a:gd name="connsiteX112" fmla="*/ 2931432 w 4215960"/>
                <a:gd name="connsiteY112" fmla="*/ 4113810 h 4384865"/>
                <a:gd name="connsiteX113" fmla="*/ 3052535 w 4215960"/>
                <a:gd name="connsiteY113" fmla="*/ 4199083 h 4384865"/>
                <a:gd name="connsiteX114" fmla="*/ 3087912 w 4215960"/>
                <a:gd name="connsiteY114" fmla="*/ 4185926 h 4384865"/>
                <a:gd name="connsiteX115" fmla="*/ 3140299 w 4215960"/>
                <a:gd name="connsiteY115" fmla="*/ 4251015 h 4384865"/>
                <a:gd name="connsiteX116" fmla="*/ 3160937 w 4215960"/>
                <a:gd name="connsiteY116" fmla="*/ 4309752 h 4384865"/>
                <a:gd name="connsiteX117" fmla="*/ 3268887 w 4215960"/>
                <a:gd name="connsiteY117" fmla="*/ 4328801 h 4384865"/>
                <a:gd name="connsiteX118" fmla="*/ 3208563 w 4215960"/>
                <a:gd name="connsiteY118" fmla="*/ 4262126 h 4384865"/>
                <a:gd name="connsiteX119" fmla="*/ 3205387 w 4215960"/>
                <a:gd name="connsiteY119" fmla="*/ 4193864 h 4384865"/>
                <a:gd name="connsiteX120" fmla="*/ 3259362 w 4215960"/>
                <a:gd name="connsiteY120" fmla="*/ 4249427 h 4384865"/>
                <a:gd name="connsiteX121" fmla="*/ 3308575 w 4215960"/>
                <a:gd name="connsiteY121" fmla="*/ 4254189 h 4384865"/>
                <a:gd name="connsiteX122" fmla="*/ 3302225 w 4215960"/>
                <a:gd name="connsiteY122" fmla="*/ 4204977 h 4384865"/>
                <a:gd name="connsiteX123" fmla="*/ 3362550 w 4215960"/>
                <a:gd name="connsiteY123" fmla="*/ 4209739 h 4384865"/>
                <a:gd name="connsiteX124" fmla="*/ 3424462 w 4215960"/>
                <a:gd name="connsiteY124" fmla="*/ 4252601 h 4384865"/>
                <a:gd name="connsiteX125" fmla="*/ 3456212 w 4215960"/>
                <a:gd name="connsiteY125" fmla="*/ 4239902 h 4384865"/>
                <a:gd name="connsiteX126" fmla="*/ 3449863 w 4215960"/>
                <a:gd name="connsiteY126" fmla="*/ 4204977 h 4384865"/>
                <a:gd name="connsiteX127" fmla="*/ 3491138 w 4215960"/>
                <a:gd name="connsiteY127" fmla="*/ 4181165 h 4384865"/>
                <a:gd name="connsiteX128" fmla="*/ 3575275 w 4215960"/>
                <a:gd name="connsiteY128" fmla="*/ 4238315 h 4384865"/>
                <a:gd name="connsiteX129" fmla="*/ 3592738 w 4215960"/>
                <a:gd name="connsiteY129" fmla="*/ 4136717 h 4384865"/>
                <a:gd name="connsiteX130" fmla="*/ 3567338 w 4215960"/>
                <a:gd name="connsiteY130" fmla="*/ 4114491 h 4384865"/>
                <a:gd name="connsiteX131" fmla="*/ 3494312 w 4215960"/>
                <a:gd name="connsiteY131" fmla="*/ 4071628 h 4384865"/>
                <a:gd name="connsiteX132" fmla="*/ 3516537 w 4215960"/>
                <a:gd name="connsiteY132" fmla="*/ 4046229 h 4384865"/>
                <a:gd name="connsiteX133" fmla="*/ 3537175 w 4215960"/>
                <a:gd name="connsiteY133" fmla="*/ 4024003 h 4384865"/>
                <a:gd name="connsiteX134" fmla="*/ 3591150 w 4215960"/>
                <a:gd name="connsiteY134" fmla="*/ 4055754 h 4384865"/>
                <a:gd name="connsiteX135" fmla="*/ 3597500 w 4215960"/>
                <a:gd name="connsiteY135" fmla="*/ 4011304 h 4384865"/>
                <a:gd name="connsiteX136" fmla="*/ 3541937 w 4215960"/>
                <a:gd name="connsiteY136" fmla="*/ 3987491 h 4384865"/>
                <a:gd name="connsiteX137" fmla="*/ 3540350 w 4215960"/>
                <a:gd name="connsiteY137" fmla="*/ 3977967 h 4384865"/>
                <a:gd name="connsiteX138" fmla="*/ 3527649 w 4215960"/>
                <a:gd name="connsiteY138" fmla="*/ 3939868 h 4384865"/>
                <a:gd name="connsiteX139" fmla="*/ 3533999 w 4215960"/>
                <a:gd name="connsiteY139" fmla="*/ 3892242 h 4384865"/>
                <a:gd name="connsiteX140" fmla="*/ 3545112 w 4215960"/>
                <a:gd name="connsiteY140" fmla="*/ 3836679 h 4384865"/>
                <a:gd name="connsiteX141" fmla="*/ 3507012 w 4215960"/>
                <a:gd name="connsiteY141" fmla="*/ 3806517 h 4384865"/>
                <a:gd name="connsiteX142" fmla="*/ 3540349 w 4215960"/>
                <a:gd name="connsiteY142" fmla="*/ 3796992 h 4384865"/>
                <a:gd name="connsiteX143" fmla="*/ 3518124 w 4215960"/>
                <a:gd name="connsiteY143" fmla="*/ 3760479 h 4384865"/>
                <a:gd name="connsiteX144" fmla="*/ 3556225 w 4215960"/>
                <a:gd name="connsiteY144" fmla="*/ 3755718 h 4384865"/>
                <a:gd name="connsiteX145" fmla="*/ 3562574 w 4215960"/>
                <a:gd name="connsiteY145" fmla="*/ 3722379 h 4384865"/>
                <a:gd name="connsiteX146" fmla="*/ 3624488 w 4215960"/>
                <a:gd name="connsiteY146" fmla="*/ 3731906 h 4384865"/>
                <a:gd name="connsiteX147" fmla="*/ 3657601 w 4215960"/>
                <a:gd name="connsiteY147" fmla="*/ 3747098 h 4384865"/>
                <a:gd name="connsiteX148" fmla="*/ 3623808 w 4215960"/>
                <a:gd name="connsiteY148" fmla="*/ 3788146 h 4384865"/>
                <a:gd name="connsiteX149" fmla="*/ 3662816 w 4215960"/>
                <a:gd name="connsiteY149" fmla="*/ 3895642 h 4384865"/>
                <a:gd name="connsiteX150" fmla="*/ 3715203 w 4215960"/>
                <a:gd name="connsiteY150" fmla="*/ 3926940 h 4384865"/>
                <a:gd name="connsiteX151" fmla="*/ 3767137 w 4215960"/>
                <a:gd name="connsiteY151" fmla="*/ 3884758 h 4384865"/>
                <a:gd name="connsiteX152" fmla="*/ 3852862 w 4215960"/>
                <a:gd name="connsiteY152" fmla="*/ 3836225 h 4384865"/>
                <a:gd name="connsiteX153" fmla="*/ 3835626 w 4215960"/>
                <a:gd name="connsiteY153" fmla="*/ 3747324 h 4384865"/>
                <a:gd name="connsiteX154" fmla="*/ 3912960 w 4215960"/>
                <a:gd name="connsiteY154" fmla="*/ 3614655 h 4384865"/>
                <a:gd name="connsiteX155" fmla="*/ 4205514 w 4215960"/>
                <a:gd name="connsiteY155" fmla="*/ 3281507 h 4384865"/>
                <a:gd name="connsiteX156" fmla="*/ 4124097 w 4215960"/>
                <a:gd name="connsiteY156" fmla="*/ 3272435 h 4384865"/>
                <a:gd name="connsiteX157" fmla="*/ 4128634 w 4215960"/>
                <a:gd name="connsiteY157" fmla="*/ 3180587 h 4384865"/>
                <a:gd name="connsiteX158" fmla="*/ 4079647 w 4215960"/>
                <a:gd name="connsiteY158" fmla="*/ 3155415 h 4384865"/>
                <a:gd name="connsiteX159" fmla="*/ 3995510 w 4215960"/>
                <a:gd name="connsiteY159" fmla="*/ 3186937 h 4384865"/>
                <a:gd name="connsiteX160" fmla="*/ 3958771 w 4215960"/>
                <a:gd name="connsiteY160" fmla="*/ 3150652 h 4384865"/>
                <a:gd name="connsiteX161" fmla="*/ 4003448 w 4215960"/>
                <a:gd name="connsiteY161" fmla="*/ 3127747 h 4384865"/>
                <a:gd name="connsiteX162" fmla="*/ 3874181 w 4215960"/>
                <a:gd name="connsiteY162" fmla="*/ 2914568 h 4384865"/>
                <a:gd name="connsiteX163" fmla="*/ 3889147 w 4215960"/>
                <a:gd name="connsiteY163" fmla="*/ 2884405 h 4384865"/>
                <a:gd name="connsiteX164" fmla="*/ 3865562 w 4215960"/>
                <a:gd name="connsiteY164" fmla="*/ 2768745 h 4384865"/>
                <a:gd name="connsiteX165" fmla="*/ 3706813 w 4215960"/>
                <a:gd name="connsiteY165" fmla="*/ 2757859 h 4384865"/>
                <a:gd name="connsiteX166" fmla="*/ 3673475 w 4215960"/>
                <a:gd name="connsiteY166" fmla="*/ 2806617 h 4384865"/>
                <a:gd name="connsiteX167" fmla="*/ 3584575 w 4215960"/>
                <a:gd name="connsiteY167" fmla="*/ 2821133 h 4384865"/>
                <a:gd name="connsiteX168" fmla="*/ 3590925 w 4215960"/>
                <a:gd name="connsiteY168" fmla="*/ 2799134 h 4384865"/>
                <a:gd name="connsiteX169" fmla="*/ 3537403 w 4215960"/>
                <a:gd name="connsiteY169" fmla="*/ 2783033 h 4384865"/>
                <a:gd name="connsiteX170" fmla="*/ 3512684 w 4215960"/>
                <a:gd name="connsiteY170" fmla="*/ 2617932 h 4384865"/>
                <a:gd name="connsiteX171" fmla="*/ 3232377 w 4215960"/>
                <a:gd name="connsiteY171" fmla="*/ 2551257 h 4384865"/>
                <a:gd name="connsiteX172" fmla="*/ 3096078 w 4215960"/>
                <a:gd name="connsiteY172" fmla="*/ 2594573 h 4384865"/>
                <a:gd name="connsiteX173" fmla="*/ 2964089 w 4215960"/>
                <a:gd name="connsiteY173" fmla="*/ 2587089 h 4384865"/>
                <a:gd name="connsiteX174" fmla="*/ 2831646 w 4215960"/>
                <a:gd name="connsiteY174" fmla="*/ 2476191 h 4384865"/>
                <a:gd name="connsiteX175" fmla="*/ 2618468 w 4215960"/>
                <a:gd name="connsiteY175" fmla="*/ 2172978 h 4384865"/>
                <a:gd name="connsiteX176" fmla="*/ 2220006 w 4215960"/>
                <a:gd name="connsiteY176" fmla="*/ 2033505 h 4384865"/>
                <a:gd name="connsiteX177" fmla="*/ 1983468 w 4215960"/>
                <a:gd name="connsiteY177" fmla="*/ 1720541 h 4384865"/>
                <a:gd name="connsiteX178" fmla="*/ 2017259 w 4215960"/>
                <a:gd name="connsiteY178" fmla="*/ 1695595 h 4384865"/>
                <a:gd name="connsiteX179" fmla="*/ 2076903 w 4215960"/>
                <a:gd name="connsiteY179" fmla="*/ 1778598 h 4384865"/>
                <a:gd name="connsiteX180" fmla="*/ 2097087 w 4215960"/>
                <a:gd name="connsiteY180" fmla="*/ 1761135 h 4384865"/>
                <a:gd name="connsiteX181" fmla="*/ 2140177 w 4215960"/>
                <a:gd name="connsiteY181" fmla="*/ 1791979 h 4384865"/>
                <a:gd name="connsiteX182" fmla="*/ 2228850 w 4215960"/>
                <a:gd name="connsiteY182" fmla="*/ 1738230 h 4384865"/>
                <a:gd name="connsiteX183" fmla="*/ 2244952 w 4215960"/>
                <a:gd name="connsiteY183" fmla="*/ 1717820 h 4384865"/>
                <a:gd name="connsiteX184" fmla="*/ 2303235 w 4215960"/>
                <a:gd name="connsiteY184" fmla="*/ 1718046 h 4384865"/>
                <a:gd name="connsiteX185" fmla="*/ 2319338 w 4215960"/>
                <a:gd name="connsiteY185" fmla="*/ 1684936 h 4384865"/>
                <a:gd name="connsiteX186" fmla="*/ 2300514 w 4215960"/>
                <a:gd name="connsiteY186" fmla="*/ 1659309 h 4384865"/>
                <a:gd name="connsiteX187" fmla="*/ 2233386 w 4215960"/>
                <a:gd name="connsiteY187" fmla="*/ 1679266 h 4384865"/>
                <a:gd name="connsiteX188" fmla="*/ 2211614 w 4215960"/>
                <a:gd name="connsiteY188" fmla="*/ 1625745 h 4384865"/>
                <a:gd name="connsiteX189" fmla="*/ 2232932 w 4215960"/>
                <a:gd name="connsiteY189" fmla="*/ 1596035 h 4384865"/>
                <a:gd name="connsiteX190" fmla="*/ 2176462 w 4215960"/>
                <a:gd name="connsiteY190" fmla="*/ 1492621 h 4384865"/>
                <a:gd name="connsiteX191" fmla="*/ 2127931 w 4215960"/>
                <a:gd name="connsiteY191" fmla="*/ 1531402 h 4384865"/>
                <a:gd name="connsiteX192" fmla="*/ 2038576 w 4215960"/>
                <a:gd name="connsiteY192" fmla="*/ 1476746 h 4384865"/>
                <a:gd name="connsiteX193" fmla="*/ 2090510 w 4215960"/>
                <a:gd name="connsiteY193" fmla="*/ 1384217 h 4384865"/>
                <a:gd name="connsiteX194" fmla="*/ 2047648 w 4215960"/>
                <a:gd name="connsiteY194" fmla="*/ 1263114 h 4384865"/>
                <a:gd name="connsiteX195" fmla="*/ 2062389 w 4215960"/>
                <a:gd name="connsiteY195" fmla="*/ 1139062 h 4384865"/>
                <a:gd name="connsiteX196" fmla="*/ 2157639 w 4215960"/>
                <a:gd name="connsiteY196" fmla="*/ 1065357 h 4384865"/>
                <a:gd name="connsiteX197" fmla="*/ 2262868 w 4215960"/>
                <a:gd name="connsiteY197" fmla="*/ 1042905 h 4384865"/>
                <a:gd name="connsiteX198" fmla="*/ 2199821 w 4215960"/>
                <a:gd name="connsiteY198" fmla="*/ 953098 h 4384865"/>
                <a:gd name="connsiteX199" fmla="*/ 2182585 w 4215960"/>
                <a:gd name="connsiteY199" fmla="*/ 997775 h 4384865"/>
                <a:gd name="connsiteX200" fmla="*/ 2139270 w 4215960"/>
                <a:gd name="connsiteY200" fmla="*/ 950604 h 4384865"/>
                <a:gd name="connsiteX201" fmla="*/ 2160588 w 4215960"/>
                <a:gd name="connsiteY201" fmla="*/ 865332 h 4384865"/>
                <a:gd name="connsiteX202" fmla="*/ 2233612 w 4215960"/>
                <a:gd name="connsiteY202" fmla="*/ 768041 h 4384865"/>
                <a:gd name="connsiteX203" fmla="*/ 2216603 w 4215960"/>
                <a:gd name="connsiteY203" fmla="*/ 661452 h 4384865"/>
                <a:gd name="connsiteX204" fmla="*/ 2045381 w 4215960"/>
                <a:gd name="connsiteY204" fmla="*/ 671203 h 4384865"/>
                <a:gd name="connsiteX205" fmla="*/ 2026103 w 4215960"/>
                <a:gd name="connsiteY205" fmla="*/ 713840 h 4384865"/>
                <a:gd name="connsiteX206" fmla="*/ 1993900 w 4215960"/>
                <a:gd name="connsiteY206" fmla="*/ 646257 h 4384865"/>
                <a:gd name="connsiteX207" fmla="*/ 1964190 w 4215960"/>
                <a:gd name="connsiteY207" fmla="*/ 686625 h 4384865"/>
                <a:gd name="connsiteX208" fmla="*/ 1778681 w 4215960"/>
                <a:gd name="connsiteY208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4750 w 4215960"/>
                <a:gd name="connsiteY38" fmla="*/ 245758 h 4384865"/>
                <a:gd name="connsiteX39" fmla="*/ 608237 w 4215960"/>
                <a:gd name="connsiteY39" fmla="*/ 198132 h 4384865"/>
                <a:gd name="connsiteX40" fmla="*/ 606650 w 4215960"/>
                <a:gd name="connsiteY40" fmla="*/ 199720 h 4384865"/>
                <a:gd name="connsiteX41" fmla="*/ 362857 w 4215960"/>
                <a:gd name="connsiteY41" fmla="*/ 808862 h 4384865"/>
                <a:gd name="connsiteX42" fmla="*/ 312057 w 4215960"/>
                <a:gd name="connsiteY42" fmla="*/ 823377 h 4384865"/>
                <a:gd name="connsiteX43" fmla="*/ 239485 w 4215960"/>
                <a:gd name="connsiteY43" fmla="*/ 874177 h 4384865"/>
                <a:gd name="connsiteX44" fmla="*/ 210457 w 4215960"/>
                <a:gd name="connsiteY44" fmla="*/ 881434 h 4384865"/>
                <a:gd name="connsiteX45" fmla="*/ 159657 w 4215960"/>
                <a:gd name="connsiteY45" fmla="*/ 910462 h 4384865"/>
                <a:gd name="connsiteX46" fmla="*/ 130628 w 4215960"/>
                <a:gd name="connsiteY46" fmla="*/ 939491 h 4384865"/>
                <a:gd name="connsiteX47" fmla="*/ 108857 w 4215960"/>
                <a:gd name="connsiteY47" fmla="*/ 961262 h 4384865"/>
                <a:gd name="connsiteX48" fmla="*/ 94343 w 4215960"/>
                <a:gd name="connsiteY48" fmla="*/ 975777 h 4384865"/>
                <a:gd name="connsiteX49" fmla="*/ 43543 w 4215960"/>
                <a:gd name="connsiteY49" fmla="*/ 1055605 h 4384865"/>
                <a:gd name="connsiteX50" fmla="*/ 14514 w 4215960"/>
                <a:gd name="connsiteY50" fmla="*/ 1135434 h 4384865"/>
                <a:gd name="connsiteX51" fmla="*/ 0 w 4215960"/>
                <a:gd name="connsiteY51" fmla="*/ 1193491 h 4384865"/>
                <a:gd name="connsiteX52" fmla="*/ 7257 w 4215960"/>
                <a:gd name="connsiteY52" fmla="*/ 2165948 h 4384865"/>
                <a:gd name="connsiteX53" fmla="*/ 29028 w 4215960"/>
                <a:gd name="connsiteY53" fmla="*/ 2267548 h 4384865"/>
                <a:gd name="connsiteX54" fmla="*/ 43543 w 4215960"/>
                <a:gd name="connsiteY54" fmla="*/ 2303834 h 4384865"/>
                <a:gd name="connsiteX55" fmla="*/ 58057 w 4215960"/>
                <a:gd name="connsiteY55" fmla="*/ 2369148 h 4384865"/>
                <a:gd name="connsiteX56" fmla="*/ 79828 w 4215960"/>
                <a:gd name="connsiteY56" fmla="*/ 2419948 h 4384865"/>
                <a:gd name="connsiteX57" fmla="*/ 116114 w 4215960"/>
                <a:gd name="connsiteY57" fmla="*/ 2536062 h 4384865"/>
                <a:gd name="connsiteX58" fmla="*/ 137885 w 4215960"/>
                <a:gd name="connsiteY58" fmla="*/ 2601377 h 4384865"/>
                <a:gd name="connsiteX59" fmla="*/ 145143 w 4215960"/>
                <a:gd name="connsiteY59" fmla="*/ 2623148 h 4384865"/>
                <a:gd name="connsiteX60" fmla="*/ 166914 w 4215960"/>
                <a:gd name="connsiteY60" fmla="*/ 2666691 h 4384865"/>
                <a:gd name="connsiteX61" fmla="*/ 188685 w 4215960"/>
                <a:gd name="connsiteY61" fmla="*/ 2717491 h 4384865"/>
                <a:gd name="connsiteX62" fmla="*/ 195943 w 4215960"/>
                <a:gd name="connsiteY62" fmla="*/ 2746520 h 4384865"/>
                <a:gd name="connsiteX63" fmla="*/ 232228 w 4215960"/>
                <a:gd name="connsiteY63" fmla="*/ 2797320 h 4384865"/>
                <a:gd name="connsiteX64" fmla="*/ 254000 w 4215960"/>
                <a:gd name="connsiteY64" fmla="*/ 2855377 h 4384865"/>
                <a:gd name="connsiteX65" fmla="*/ 275771 w 4215960"/>
                <a:gd name="connsiteY65" fmla="*/ 2877148 h 4384865"/>
                <a:gd name="connsiteX66" fmla="*/ 312057 w 4215960"/>
                <a:gd name="connsiteY66" fmla="*/ 2949720 h 4384865"/>
                <a:gd name="connsiteX67" fmla="*/ 348343 w 4215960"/>
                <a:gd name="connsiteY67" fmla="*/ 3000520 h 4384865"/>
                <a:gd name="connsiteX68" fmla="*/ 355600 w 4215960"/>
                <a:gd name="connsiteY68" fmla="*/ 3022291 h 4384865"/>
                <a:gd name="connsiteX69" fmla="*/ 406400 w 4215960"/>
                <a:gd name="connsiteY69" fmla="*/ 3087605 h 4384865"/>
                <a:gd name="connsiteX70" fmla="*/ 435428 w 4215960"/>
                <a:gd name="connsiteY70" fmla="*/ 3152920 h 4384865"/>
                <a:gd name="connsiteX71" fmla="*/ 457200 w 4215960"/>
                <a:gd name="connsiteY71" fmla="*/ 3181948 h 4384865"/>
                <a:gd name="connsiteX72" fmla="*/ 471714 w 4215960"/>
                <a:gd name="connsiteY72" fmla="*/ 3240005 h 4384865"/>
                <a:gd name="connsiteX73" fmla="*/ 478971 w 4215960"/>
                <a:gd name="connsiteY73" fmla="*/ 3261777 h 4384865"/>
                <a:gd name="connsiteX74" fmla="*/ 486228 w 4215960"/>
                <a:gd name="connsiteY74" fmla="*/ 3290805 h 4384865"/>
                <a:gd name="connsiteX75" fmla="*/ 493485 w 4215960"/>
                <a:gd name="connsiteY75" fmla="*/ 3356120 h 4384865"/>
                <a:gd name="connsiteX76" fmla="*/ 515257 w 4215960"/>
                <a:gd name="connsiteY76" fmla="*/ 3414177 h 4384865"/>
                <a:gd name="connsiteX77" fmla="*/ 544285 w 4215960"/>
                <a:gd name="connsiteY77" fmla="*/ 3457720 h 4384865"/>
                <a:gd name="connsiteX78" fmla="*/ 573314 w 4215960"/>
                <a:gd name="connsiteY78" fmla="*/ 3508520 h 4384865"/>
                <a:gd name="connsiteX79" fmla="*/ 602343 w 4215960"/>
                <a:gd name="connsiteY79" fmla="*/ 3530291 h 4384865"/>
                <a:gd name="connsiteX80" fmla="*/ 645885 w 4215960"/>
                <a:gd name="connsiteY80" fmla="*/ 3573834 h 4384865"/>
                <a:gd name="connsiteX81" fmla="*/ 674914 w 4215960"/>
                <a:gd name="connsiteY81" fmla="*/ 3595605 h 4384865"/>
                <a:gd name="connsiteX82" fmla="*/ 711200 w 4215960"/>
                <a:gd name="connsiteY82" fmla="*/ 3639148 h 4384865"/>
                <a:gd name="connsiteX83" fmla="*/ 740228 w 4215960"/>
                <a:gd name="connsiteY83" fmla="*/ 3660920 h 4384865"/>
                <a:gd name="connsiteX84" fmla="*/ 812800 w 4215960"/>
                <a:gd name="connsiteY84" fmla="*/ 3726234 h 4384865"/>
                <a:gd name="connsiteX85" fmla="*/ 849085 w 4215960"/>
                <a:gd name="connsiteY85" fmla="*/ 3769777 h 4384865"/>
                <a:gd name="connsiteX86" fmla="*/ 870857 w 4215960"/>
                <a:gd name="connsiteY86" fmla="*/ 3784291 h 4384865"/>
                <a:gd name="connsiteX87" fmla="*/ 907143 w 4215960"/>
                <a:gd name="connsiteY87" fmla="*/ 3827834 h 4384865"/>
                <a:gd name="connsiteX88" fmla="*/ 936171 w 4215960"/>
                <a:gd name="connsiteY88" fmla="*/ 3849605 h 4384865"/>
                <a:gd name="connsiteX89" fmla="*/ 1030514 w 4215960"/>
                <a:gd name="connsiteY89" fmla="*/ 3893148 h 4384865"/>
                <a:gd name="connsiteX90" fmla="*/ 1480457 w 4215960"/>
                <a:gd name="connsiteY90" fmla="*/ 3878634 h 4384865"/>
                <a:gd name="connsiteX91" fmla="*/ 1531257 w 4215960"/>
                <a:gd name="connsiteY91" fmla="*/ 3864120 h 4384865"/>
                <a:gd name="connsiteX92" fmla="*/ 1618343 w 4215960"/>
                <a:gd name="connsiteY92" fmla="*/ 3856862 h 4384865"/>
                <a:gd name="connsiteX93" fmla="*/ 1698171 w 4215960"/>
                <a:gd name="connsiteY93" fmla="*/ 3842348 h 4384865"/>
                <a:gd name="connsiteX94" fmla="*/ 1756228 w 4215960"/>
                <a:gd name="connsiteY94" fmla="*/ 3835091 h 4384865"/>
                <a:gd name="connsiteX95" fmla="*/ 1785257 w 4215960"/>
                <a:gd name="connsiteY95" fmla="*/ 3820577 h 4384865"/>
                <a:gd name="connsiteX96" fmla="*/ 1850571 w 4215960"/>
                <a:gd name="connsiteY96" fmla="*/ 3798805 h 4384865"/>
                <a:gd name="connsiteX97" fmla="*/ 1886857 w 4215960"/>
                <a:gd name="connsiteY97" fmla="*/ 3784291 h 4384865"/>
                <a:gd name="connsiteX98" fmla="*/ 1988457 w 4215960"/>
                <a:gd name="connsiteY98" fmla="*/ 3769777 h 4384865"/>
                <a:gd name="connsiteX99" fmla="*/ 2017485 w 4215960"/>
                <a:gd name="connsiteY99" fmla="*/ 3762520 h 4384865"/>
                <a:gd name="connsiteX100" fmla="*/ 2637971 w 4215960"/>
                <a:gd name="connsiteY100" fmla="*/ 4109274 h 4384865"/>
                <a:gd name="connsiteX101" fmla="*/ 2724375 w 4215960"/>
                <a:gd name="connsiteY101" fmla="*/ 4295464 h 4384865"/>
                <a:gd name="connsiteX102" fmla="*/ 2784700 w 4215960"/>
                <a:gd name="connsiteY102" fmla="*/ 4354202 h 4384865"/>
                <a:gd name="connsiteX103" fmla="*/ 2795812 w 4215960"/>
                <a:gd name="connsiteY103" fmla="*/ 4324039 h 4384865"/>
                <a:gd name="connsiteX104" fmla="*/ 2841850 w 4215960"/>
                <a:gd name="connsiteY104" fmla="*/ 4297051 h 4384865"/>
                <a:gd name="connsiteX105" fmla="*/ 2892650 w 4215960"/>
                <a:gd name="connsiteY105" fmla="*/ 4370077 h 4384865"/>
                <a:gd name="connsiteX106" fmla="*/ 2941863 w 4215960"/>
                <a:gd name="connsiteY106" fmla="*/ 4373252 h 4384865"/>
                <a:gd name="connsiteX107" fmla="*/ 2897412 w 4215960"/>
                <a:gd name="connsiteY107" fmla="*/ 4279590 h 4384865"/>
                <a:gd name="connsiteX108" fmla="*/ 2854550 w 4215960"/>
                <a:gd name="connsiteY108" fmla="*/ 4211327 h 4384865"/>
                <a:gd name="connsiteX109" fmla="*/ 2897413 w 4215960"/>
                <a:gd name="connsiteY109" fmla="*/ 4195451 h 4384865"/>
                <a:gd name="connsiteX110" fmla="*/ 2878362 w 4215960"/>
                <a:gd name="connsiteY110" fmla="*/ 4154177 h 4384865"/>
                <a:gd name="connsiteX111" fmla="*/ 2930750 w 4215960"/>
                <a:gd name="connsiteY111" fmla="*/ 4163702 h 4384865"/>
                <a:gd name="connsiteX112" fmla="*/ 2910113 w 4215960"/>
                <a:gd name="connsiteY112" fmla="*/ 4130364 h 4384865"/>
                <a:gd name="connsiteX113" fmla="*/ 2931432 w 4215960"/>
                <a:gd name="connsiteY113" fmla="*/ 4113810 h 4384865"/>
                <a:gd name="connsiteX114" fmla="*/ 3052535 w 4215960"/>
                <a:gd name="connsiteY114" fmla="*/ 4199083 h 4384865"/>
                <a:gd name="connsiteX115" fmla="*/ 3087912 w 4215960"/>
                <a:gd name="connsiteY115" fmla="*/ 4185926 h 4384865"/>
                <a:gd name="connsiteX116" fmla="*/ 3140299 w 4215960"/>
                <a:gd name="connsiteY116" fmla="*/ 4251015 h 4384865"/>
                <a:gd name="connsiteX117" fmla="*/ 3160937 w 4215960"/>
                <a:gd name="connsiteY117" fmla="*/ 4309752 h 4384865"/>
                <a:gd name="connsiteX118" fmla="*/ 3268887 w 4215960"/>
                <a:gd name="connsiteY118" fmla="*/ 4328801 h 4384865"/>
                <a:gd name="connsiteX119" fmla="*/ 3208563 w 4215960"/>
                <a:gd name="connsiteY119" fmla="*/ 4262126 h 4384865"/>
                <a:gd name="connsiteX120" fmla="*/ 3205387 w 4215960"/>
                <a:gd name="connsiteY120" fmla="*/ 4193864 h 4384865"/>
                <a:gd name="connsiteX121" fmla="*/ 3259362 w 4215960"/>
                <a:gd name="connsiteY121" fmla="*/ 4249427 h 4384865"/>
                <a:gd name="connsiteX122" fmla="*/ 3308575 w 4215960"/>
                <a:gd name="connsiteY122" fmla="*/ 4254189 h 4384865"/>
                <a:gd name="connsiteX123" fmla="*/ 3302225 w 4215960"/>
                <a:gd name="connsiteY123" fmla="*/ 4204977 h 4384865"/>
                <a:gd name="connsiteX124" fmla="*/ 3362550 w 4215960"/>
                <a:gd name="connsiteY124" fmla="*/ 4209739 h 4384865"/>
                <a:gd name="connsiteX125" fmla="*/ 3424462 w 4215960"/>
                <a:gd name="connsiteY125" fmla="*/ 4252601 h 4384865"/>
                <a:gd name="connsiteX126" fmla="*/ 3456212 w 4215960"/>
                <a:gd name="connsiteY126" fmla="*/ 4239902 h 4384865"/>
                <a:gd name="connsiteX127" fmla="*/ 3449863 w 4215960"/>
                <a:gd name="connsiteY127" fmla="*/ 4204977 h 4384865"/>
                <a:gd name="connsiteX128" fmla="*/ 3491138 w 4215960"/>
                <a:gd name="connsiteY128" fmla="*/ 4181165 h 4384865"/>
                <a:gd name="connsiteX129" fmla="*/ 3575275 w 4215960"/>
                <a:gd name="connsiteY129" fmla="*/ 4238315 h 4384865"/>
                <a:gd name="connsiteX130" fmla="*/ 3592738 w 4215960"/>
                <a:gd name="connsiteY130" fmla="*/ 4136717 h 4384865"/>
                <a:gd name="connsiteX131" fmla="*/ 3567338 w 4215960"/>
                <a:gd name="connsiteY131" fmla="*/ 4114491 h 4384865"/>
                <a:gd name="connsiteX132" fmla="*/ 3494312 w 4215960"/>
                <a:gd name="connsiteY132" fmla="*/ 4071628 h 4384865"/>
                <a:gd name="connsiteX133" fmla="*/ 3516537 w 4215960"/>
                <a:gd name="connsiteY133" fmla="*/ 4046229 h 4384865"/>
                <a:gd name="connsiteX134" fmla="*/ 3537175 w 4215960"/>
                <a:gd name="connsiteY134" fmla="*/ 4024003 h 4384865"/>
                <a:gd name="connsiteX135" fmla="*/ 3591150 w 4215960"/>
                <a:gd name="connsiteY135" fmla="*/ 4055754 h 4384865"/>
                <a:gd name="connsiteX136" fmla="*/ 3597500 w 4215960"/>
                <a:gd name="connsiteY136" fmla="*/ 4011304 h 4384865"/>
                <a:gd name="connsiteX137" fmla="*/ 3541937 w 4215960"/>
                <a:gd name="connsiteY137" fmla="*/ 3987491 h 4384865"/>
                <a:gd name="connsiteX138" fmla="*/ 3540350 w 4215960"/>
                <a:gd name="connsiteY138" fmla="*/ 3977967 h 4384865"/>
                <a:gd name="connsiteX139" fmla="*/ 3527649 w 4215960"/>
                <a:gd name="connsiteY139" fmla="*/ 3939868 h 4384865"/>
                <a:gd name="connsiteX140" fmla="*/ 3533999 w 4215960"/>
                <a:gd name="connsiteY140" fmla="*/ 3892242 h 4384865"/>
                <a:gd name="connsiteX141" fmla="*/ 3545112 w 4215960"/>
                <a:gd name="connsiteY141" fmla="*/ 3836679 h 4384865"/>
                <a:gd name="connsiteX142" fmla="*/ 3507012 w 4215960"/>
                <a:gd name="connsiteY142" fmla="*/ 3806517 h 4384865"/>
                <a:gd name="connsiteX143" fmla="*/ 3540349 w 4215960"/>
                <a:gd name="connsiteY143" fmla="*/ 3796992 h 4384865"/>
                <a:gd name="connsiteX144" fmla="*/ 3518124 w 4215960"/>
                <a:gd name="connsiteY144" fmla="*/ 3760479 h 4384865"/>
                <a:gd name="connsiteX145" fmla="*/ 3556225 w 4215960"/>
                <a:gd name="connsiteY145" fmla="*/ 3755718 h 4384865"/>
                <a:gd name="connsiteX146" fmla="*/ 3562574 w 4215960"/>
                <a:gd name="connsiteY146" fmla="*/ 3722379 h 4384865"/>
                <a:gd name="connsiteX147" fmla="*/ 3624488 w 4215960"/>
                <a:gd name="connsiteY147" fmla="*/ 3731906 h 4384865"/>
                <a:gd name="connsiteX148" fmla="*/ 3657601 w 4215960"/>
                <a:gd name="connsiteY148" fmla="*/ 3747098 h 4384865"/>
                <a:gd name="connsiteX149" fmla="*/ 3623808 w 4215960"/>
                <a:gd name="connsiteY149" fmla="*/ 3788146 h 4384865"/>
                <a:gd name="connsiteX150" fmla="*/ 3662816 w 4215960"/>
                <a:gd name="connsiteY150" fmla="*/ 3895642 h 4384865"/>
                <a:gd name="connsiteX151" fmla="*/ 3715203 w 4215960"/>
                <a:gd name="connsiteY151" fmla="*/ 3926940 h 4384865"/>
                <a:gd name="connsiteX152" fmla="*/ 3767137 w 4215960"/>
                <a:gd name="connsiteY152" fmla="*/ 3884758 h 4384865"/>
                <a:gd name="connsiteX153" fmla="*/ 3852862 w 4215960"/>
                <a:gd name="connsiteY153" fmla="*/ 3836225 h 4384865"/>
                <a:gd name="connsiteX154" fmla="*/ 3835626 w 4215960"/>
                <a:gd name="connsiteY154" fmla="*/ 3747324 h 4384865"/>
                <a:gd name="connsiteX155" fmla="*/ 3912960 w 4215960"/>
                <a:gd name="connsiteY155" fmla="*/ 3614655 h 4384865"/>
                <a:gd name="connsiteX156" fmla="*/ 4205514 w 4215960"/>
                <a:gd name="connsiteY156" fmla="*/ 3281507 h 4384865"/>
                <a:gd name="connsiteX157" fmla="*/ 4124097 w 4215960"/>
                <a:gd name="connsiteY157" fmla="*/ 3272435 h 4384865"/>
                <a:gd name="connsiteX158" fmla="*/ 4128634 w 4215960"/>
                <a:gd name="connsiteY158" fmla="*/ 3180587 h 4384865"/>
                <a:gd name="connsiteX159" fmla="*/ 4079647 w 4215960"/>
                <a:gd name="connsiteY159" fmla="*/ 3155415 h 4384865"/>
                <a:gd name="connsiteX160" fmla="*/ 3995510 w 4215960"/>
                <a:gd name="connsiteY160" fmla="*/ 3186937 h 4384865"/>
                <a:gd name="connsiteX161" fmla="*/ 3958771 w 4215960"/>
                <a:gd name="connsiteY161" fmla="*/ 3150652 h 4384865"/>
                <a:gd name="connsiteX162" fmla="*/ 4003448 w 4215960"/>
                <a:gd name="connsiteY162" fmla="*/ 3127747 h 4384865"/>
                <a:gd name="connsiteX163" fmla="*/ 3874181 w 4215960"/>
                <a:gd name="connsiteY163" fmla="*/ 2914568 h 4384865"/>
                <a:gd name="connsiteX164" fmla="*/ 3889147 w 4215960"/>
                <a:gd name="connsiteY164" fmla="*/ 2884405 h 4384865"/>
                <a:gd name="connsiteX165" fmla="*/ 3865562 w 4215960"/>
                <a:gd name="connsiteY165" fmla="*/ 2768745 h 4384865"/>
                <a:gd name="connsiteX166" fmla="*/ 3706813 w 4215960"/>
                <a:gd name="connsiteY166" fmla="*/ 2757859 h 4384865"/>
                <a:gd name="connsiteX167" fmla="*/ 3673475 w 4215960"/>
                <a:gd name="connsiteY167" fmla="*/ 2806617 h 4384865"/>
                <a:gd name="connsiteX168" fmla="*/ 3584575 w 4215960"/>
                <a:gd name="connsiteY168" fmla="*/ 2821133 h 4384865"/>
                <a:gd name="connsiteX169" fmla="*/ 3590925 w 4215960"/>
                <a:gd name="connsiteY169" fmla="*/ 2799134 h 4384865"/>
                <a:gd name="connsiteX170" fmla="*/ 3537403 w 4215960"/>
                <a:gd name="connsiteY170" fmla="*/ 2783033 h 4384865"/>
                <a:gd name="connsiteX171" fmla="*/ 3512684 w 4215960"/>
                <a:gd name="connsiteY171" fmla="*/ 2617932 h 4384865"/>
                <a:gd name="connsiteX172" fmla="*/ 3232377 w 4215960"/>
                <a:gd name="connsiteY172" fmla="*/ 2551257 h 4384865"/>
                <a:gd name="connsiteX173" fmla="*/ 3096078 w 4215960"/>
                <a:gd name="connsiteY173" fmla="*/ 2594573 h 4384865"/>
                <a:gd name="connsiteX174" fmla="*/ 2964089 w 4215960"/>
                <a:gd name="connsiteY174" fmla="*/ 2587089 h 4384865"/>
                <a:gd name="connsiteX175" fmla="*/ 2831646 w 4215960"/>
                <a:gd name="connsiteY175" fmla="*/ 2476191 h 4384865"/>
                <a:gd name="connsiteX176" fmla="*/ 2618468 w 4215960"/>
                <a:gd name="connsiteY176" fmla="*/ 2172978 h 4384865"/>
                <a:gd name="connsiteX177" fmla="*/ 2220006 w 4215960"/>
                <a:gd name="connsiteY177" fmla="*/ 2033505 h 4384865"/>
                <a:gd name="connsiteX178" fmla="*/ 1983468 w 4215960"/>
                <a:gd name="connsiteY178" fmla="*/ 1720541 h 4384865"/>
                <a:gd name="connsiteX179" fmla="*/ 2017259 w 4215960"/>
                <a:gd name="connsiteY179" fmla="*/ 1695595 h 4384865"/>
                <a:gd name="connsiteX180" fmla="*/ 2076903 w 4215960"/>
                <a:gd name="connsiteY180" fmla="*/ 1778598 h 4384865"/>
                <a:gd name="connsiteX181" fmla="*/ 2097087 w 4215960"/>
                <a:gd name="connsiteY181" fmla="*/ 1761135 h 4384865"/>
                <a:gd name="connsiteX182" fmla="*/ 2140177 w 4215960"/>
                <a:gd name="connsiteY182" fmla="*/ 1791979 h 4384865"/>
                <a:gd name="connsiteX183" fmla="*/ 2228850 w 4215960"/>
                <a:gd name="connsiteY183" fmla="*/ 1738230 h 4384865"/>
                <a:gd name="connsiteX184" fmla="*/ 2244952 w 4215960"/>
                <a:gd name="connsiteY184" fmla="*/ 1717820 h 4384865"/>
                <a:gd name="connsiteX185" fmla="*/ 2303235 w 4215960"/>
                <a:gd name="connsiteY185" fmla="*/ 1718046 h 4384865"/>
                <a:gd name="connsiteX186" fmla="*/ 2319338 w 4215960"/>
                <a:gd name="connsiteY186" fmla="*/ 1684936 h 4384865"/>
                <a:gd name="connsiteX187" fmla="*/ 2300514 w 4215960"/>
                <a:gd name="connsiteY187" fmla="*/ 1659309 h 4384865"/>
                <a:gd name="connsiteX188" fmla="*/ 2233386 w 4215960"/>
                <a:gd name="connsiteY188" fmla="*/ 1679266 h 4384865"/>
                <a:gd name="connsiteX189" fmla="*/ 2211614 w 4215960"/>
                <a:gd name="connsiteY189" fmla="*/ 1625745 h 4384865"/>
                <a:gd name="connsiteX190" fmla="*/ 2232932 w 4215960"/>
                <a:gd name="connsiteY190" fmla="*/ 1596035 h 4384865"/>
                <a:gd name="connsiteX191" fmla="*/ 2176462 w 4215960"/>
                <a:gd name="connsiteY191" fmla="*/ 1492621 h 4384865"/>
                <a:gd name="connsiteX192" fmla="*/ 2127931 w 4215960"/>
                <a:gd name="connsiteY192" fmla="*/ 1531402 h 4384865"/>
                <a:gd name="connsiteX193" fmla="*/ 2038576 w 4215960"/>
                <a:gd name="connsiteY193" fmla="*/ 1476746 h 4384865"/>
                <a:gd name="connsiteX194" fmla="*/ 2090510 w 4215960"/>
                <a:gd name="connsiteY194" fmla="*/ 1384217 h 4384865"/>
                <a:gd name="connsiteX195" fmla="*/ 2047648 w 4215960"/>
                <a:gd name="connsiteY195" fmla="*/ 1263114 h 4384865"/>
                <a:gd name="connsiteX196" fmla="*/ 2062389 w 4215960"/>
                <a:gd name="connsiteY196" fmla="*/ 1139062 h 4384865"/>
                <a:gd name="connsiteX197" fmla="*/ 2157639 w 4215960"/>
                <a:gd name="connsiteY197" fmla="*/ 1065357 h 4384865"/>
                <a:gd name="connsiteX198" fmla="*/ 2262868 w 4215960"/>
                <a:gd name="connsiteY198" fmla="*/ 1042905 h 4384865"/>
                <a:gd name="connsiteX199" fmla="*/ 2199821 w 4215960"/>
                <a:gd name="connsiteY199" fmla="*/ 953098 h 4384865"/>
                <a:gd name="connsiteX200" fmla="*/ 2182585 w 4215960"/>
                <a:gd name="connsiteY200" fmla="*/ 997775 h 4384865"/>
                <a:gd name="connsiteX201" fmla="*/ 2139270 w 4215960"/>
                <a:gd name="connsiteY201" fmla="*/ 950604 h 4384865"/>
                <a:gd name="connsiteX202" fmla="*/ 2160588 w 4215960"/>
                <a:gd name="connsiteY202" fmla="*/ 865332 h 4384865"/>
                <a:gd name="connsiteX203" fmla="*/ 2233612 w 4215960"/>
                <a:gd name="connsiteY203" fmla="*/ 768041 h 4384865"/>
                <a:gd name="connsiteX204" fmla="*/ 2216603 w 4215960"/>
                <a:gd name="connsiteY204" fmla="*/ 661452 h 4384865"/>
                <a:gd name="connsiteX205" fmla="*/ 2045381 w 4215960"/>
                <a:gd name="connsiteY205" fmla="*/ 671203 h 4384865"/>
                <a:gd name="connsiteX206" fmla="*/ 2026103 w 4215960"/>
                <a:gd name="connsiteY206" fmla="*/ 713840 h 4384865"/>
                <a:gd name="connsiteX207" fmla="*/ 1993900 w 4215960"/>
                <a:gd name="connsiteY207" fmla="*/ 646257 h 4384865"/>
                <a:gd name="connsiteX208" fmla="*/ 1964190 w 4215960"/>
                <a:gd name="connsiteY208" fmla="*/ 686625 h 4384865"/>
                <a:gd name="connsiteX209" fmla="*/ 1778681 w 4215960"/>
                <a:gd name="connsiteY209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4750 w 4215960"/>
                <a:gd name="connsiteY38" fmla="*/ 245758 h 4384865"/>
                <a:gd name="connsiteX39" fmla="*/ 608237 w 4215960"/>
                <a:gd name="connsiteY39" fmla="*/ 198132 h 4384865"/>
                <a:gd name="connsiteX40" fmla="*/ 512987 w 4215960"/>
                <a:gd name="connsiteY40" fmla="*/ 177495 h 4384865"/>
                <a:gd name="connsiteX41" fmla="*/ 362857 w 4215960"/>
                <a:gd name="connsiteY41" fmla="*/ 808862 h 4384865"/>
                <a:gd name="connsiteX42" fmla="*/ 312057 w 4215960"/>
                <a:gd name="connsiteY42" fmla="*/ 823377 h 4384865"/>
                <a:gd name="connsiteX43" fmla="*/ 239485 w 4215960"/>
                <a:gd name="connsiteY43" fmla="*/ 874177 h 4384865"/>
                <a:gd name="connsiteX44" fmla="*/ 210457 w 4215960"/>
                <a:gd name="connsiteY44" fmla="*/ 881434 h 4384865"/>
                <a:gd name="connsiteX45" fmla="*/ 159657 w 4215960"/>
                <a:gd name="connsiteY45" fmla="*/ 910462 h 4384865"/>
                <a:gd name="connsiteX46" fmla="*/ 130628 w 4215960"/>
                <a:gd name="connsiteY46" fmla="*/ 939491 h 4384865"/>
                <a:gd name="connsiteX47" fmla="*/ 108857 w 4215960"/>
                <a:gd name="connsiteY47" fmla="*/ 961262 h 4384865"/>
                <a:gd name="connsiteX48" fmla="*/ 94343 w 4215960"/>
                <a:gd name="connsiteY48" fmla="*/ 975777 h 4384865"/>
                <a:gd name="connsiteX49" fmla="*/ 43543 w 4215960"/>
                <a:gd name="connsiteY49" fmla="*/ 1055605 h 4384865"/>
                <a:gd name="connsiteX50" fmla="*/ 14514 w 4215960"/>
                <a:gd name="connsiteY50" fmla="*/ 1135434 h 4384865"/>
                <a:gd name="connsiteX51" fmla="*/ 0 w 4215960"/>
                <a:gd name="connsiteY51" fmla="*/ 1193491 h 4384865"/>
                <a:gd name="connsiteX52" fmla="*/ 7257 w 4215960"/>
                <a:gd name="connsiteY52" fmla="*/ 2165948 h 4384865"/>
                <a:gd name="connsiteX53" fmla="*/ 29028 w 4215960"/>
                <a:gd name="connsiteY53" fmla="*/ 2267548 h 4384865"/>
                <a:gd name="connsiteX54" fmla="*/ 43543 w 4215960"/>
                <a:gd name="connsiteY54" fmla="*/ 2303834 h 4384865"/>
                <a:gd name="connsiteX55" fmla="*/ 58057 w 4215960"/>
                <a:gd name="connsiteY55" fmla="*/ 2369148 h 4384865"/>
                <a:gd name="connsiteX56" fmla="*/ 79828 w 4215960"/>
                <a:gd name="connsiteY56" fmla="*/ 2419948 h 4384865"/>
                <a:gd name="connsiteX57" fmla="*/ 116114 w 4215960"/>
                <a:gd name="connsiteY57" fmla="*/ 2536062 h 4384865"/>
                <a:gd name="connsiteX58" fmla="*/ 137885 w 4215960"/>
                <a:gd name="connsiteY58" fmla="*/ 2601377 h 4384865"/>
                <a:gd name="connsiteX59" fmla="*/ 145143 w 4215960"/>
                <a:gd name="connsiteY59" fmla="*/ 2623148 h 4384865"/>
                <a:gd name="connsiteX60" fmla="*/ 166914 w 4215960"/>
                <a:gd name="connsiteY60" fmla="*/ 2666691 h 4384865"/>
                <a:gd name="connsiteX61" fmla="*/ 188685 w 4215960"/>
                <a:gd name="connsiteY61" fmla="*/ 2717491 h 4384865"/>
                <a:gd name="connsiteX62" fmla="*/ 195943 w 4215960"/>
                <a:gd name="connsiteY62" fmla="*/ 2746520 h 4384865"/>
                <a:gd name="connsiteX63" fmla="*/ 232228 w 4215960"/>
                <a:gd name="connsiteY63" fmla="*/ 2797320 h 4384865"/>
                <a:gd name="connsiteX64" fmla="*/ 254000 w 4215960"/>
                <a:gd name="connsiteY64" fmla="*/ 2855377 h 4384865"/>
                <a:gd name="connsiteX65" fmla="*/ 275771 w 4215960"/>
                <a:gd name="connsiteY65" fmla="*/ 2877148 h 4384865"/>
                <a:gd name="connsiteX66" fmla="*/ 312057 w 4215960"/>
                <a:gd name="connsiteY66" fmla="*/ 2949720 h 4384865"/>
                <a:gd name="connsiteX67" fmla="*/ 348343 w 4215960"/>
                <a:gd name="connsiteY67" fmla="*/ 3000520 h 4384865"/>
                <a:gd name="connsiteX68" fmla="*/ 355600 w 4215960"/>
                <a:gd name="connsiteY68" fmla="*/ 3022291 h 4384865"/>
                <a:gd name="connsiteX69" fmla="*/ 406400 w 4215960"/>
                <a:gd name="connsiteY69" fmla="*/ 3087605 h 4384865"/>
                <a:gd name="connsiteX70" fmla="*/ 435428 w 4215960"/>
                <a:gd name="connsiteY70" fmla="*/ 3152920 h 4384865"/>
                <a:gd name="connsiteX71" fmla="*/ 457200 w 4215960"/>
                <a:gd name="connsiteY71" fmla="*/ 3181948 h 4384865"/>
                <a:gd name="connsiteX72" fmla="*/ 471714 w 4215960"/>
                <a:gd name="connsiteY72" fmla="*/ 3240005 h 4384865"/>
                <a:gd name="connsiteX73" fmla="*/ 478971 w 4215960"/>
                <a:gd name="connsiteY73" fmla="*/ 3261777 h 4384865"/>
                <a:gd name="connsiteX74" fmla="*/ 486228 w 4215960"/>
                <a:gd name="connsiteY74" fmla="*/ 3290805 h 4384865"/>
                <a:gd name="connsiteX75" fmla="*/ 493485 w 4215960"/>
                <a:gd name="connsiteY75" fmla="*/ 3356120 h 4384865"/>
                <a:gd name="connsiteX76" fmla="*/ 515257 w 4215960"/>
                <a:gd name="connsiteY76" fmla="*/ 3414177 h 4384865"/>
                <a:gd name="connsiteX77" fmla="*/ 544285 w 4215960"/>
                <a:gd name="connsiteY77" fmla="*/ 3457720 h 4384865"/>
                <a:gd name="connsiteX78" fmla="*/ 573314 w 4215960"/>
                <a:gd name="connsiteY78" fmla="*/ 3508520 h 4384865"/>
                <a:gd name="connsiteX79" fmla="*/ 602343 w 4215960"/>
                <a:gd name="connsiteY79" fmla="*/ 3530291 h 4384865"/>
                <a:gd name="connsiteX80" fmla="*/ 645885 w 4215960"/>
                <a:gd name="connsiteY80" fmla="*/ 3573834 h 4384865"/>
                <a:gd name="connsiteX81" fmla="*/ 674914 w 4215960"/>
                <a:gd name="connsiteY81" fmla="*/ 3595605 h 4384865"/>
                <a:gd name="connsiteX82" fmla="*/ 711200 w 4215960"/>
                <a:gd name="connsiteY82" fmla="*/ 3639148 h 4384865"/>
                <a:gd name="connsiteX83" fmla="*/ 740228 w 4215960"/>
                <a:gd name="connsiteY83" fmla="*/ 3660920 h 4384865"/>
                <a:gd name="connsiteX84" fmla="*/ 812800 w 4215960"/>
                <a:gd name="connsiteY84" fmla="*/ 3726234 h 4384865"/>
                <a:gd name="connsiteX85" fmla="*/ 849085 w 4215960"/>
                <a:gd name="connsiteY85" fmla="*/ 3769777 h 4384865"/>
                <a:gd name="connsiteX86" fmla="*/ 870857 w 4215960"/>
                <a:gd name="connsiteY86" fmla="*/ 3784291 h 4384865"/>
                <a:gd name="connsiteX87" fmla="*/ 907143 w 4215960"/>
                <a:gd name="connsiteY87" fmla="*/ 3827834 h 4384865"/>
                <a:gd name="connsiteX88" fmla="*/ 936171 w 4215960"/>
                <a:gd name="connsiteY88" fmla="*/ 3849605 h 4384865"/>
                <a:gd name="connsiteX89" fmla="*/ 1030514 w 4215960"/>
                <a:gd name="connsiteY89" fmla="*/ 3893148 h 4384865"/>
                <a:gd name="connsiteX90" fmla="*/ 1480457 w 4215960"/>
                <a:gd name="connsiteY90" fmla="*/ 3878634 h 4384865"/>
                <a:gd name="connsiteX91" fmla="*/ 1531257 w 4215960"/>
                <a:gd name="connsiteY91" fmla="*/ 3864120 h 4384865"/>
                <a:gd name="connsiteX92" fmla="*/ 1618343 w 4215960"/>
                <a:gd name="connsiteY92" fmla="*/ 3856862 h 4384865"/>
                <a:gd name="connsiteX93" fmla="*/ 1698171 w 4215960"/>
                <a:gd name="connsiteY93" fmla="*/ 3842348 h 4384865"/>
                <a:gd name="connsiteX94" fmla="*/ 1756228 w 4215960"/>
                <a:gd name="connsiteY94" fmla="*/ 3835091 h 4384865"/>
                <a:gd name="connsiteX95" fmla="*/ 1785257 w 4215960"/>
                <a:gd name="connsiteY95" fmla="*/ 3820577 h 4384865"/>
                <a:gd name="connsiteX96" fmla="*/ 1850571 w 4215960"/>
                <a:gd name="connsiteY96" fmla="*/ 3798805 h 4384865"/>
                <a:gd name="connsiteX97" fmla="*/ 1886857 w 4215960"/>
                <a:gd name="connsiteY97" fmla="*/ 3784291 h 4384865"/>
                <a:gd name="connsiteX98" fmla="*/ 1988457 w 4215960"/>
                <a:gd name="connsiteY98" fmla="*/ 3769777 h 4384865"/>
                <a:gd name="connsiteX99" fmla="*/ 2017485 w 4215960"/>
                <a:gd name="connsiteY99" fmla="*/ 3762520 h 4384865"/>
                <a:gd name="connsiteX100" fmla="*/ 2637971 w 4215960"/>
                <a:gd name="connsiteY100" fmla="*/ 4109274 h 4384865"/>
                <a:gd name="connsiteX101" fmla="*/ 2724375 w 4215960"/>
                <a:gd name="connsiteY101" fmla="*/ 4295464 h 4384865"/>
                <a:gd name="connsiteX102" fmla="*/ 2784700 w 4215960"/>
                <a:gd name="connsiteY102" fmla="*/ 4354202 h 4384865"/>
                <a:gd name="connsiteX103" fmla="*/ 2795812 w 4215960"/>
                <a:gd name="connsiteY103" fmla="*/ 4324039 h 4384865"/>
                <a:gd name="connsiteX104" fmla="*/ 2841850 w 4215960"/>
                <a:gd name="connsiteY104" fmla="*/ 4297051 h 4384865"/>
                <a:gd name="connsiteX105" fmla="*/ 2892650 w 4215960"/>
                <a:gd name="connsiteY105" fmla="*/ 4370077 h 4384865"/>
                <a:gd name="connsiteX106" fmla="*/ 2941863 w 4215960"/>
                <a:gd name="connsiteY106" fmla="*/ 4373252 h 4384865"/>
                <a:gd name="connsiteX107" fmla="*/ 2897412 w 4215960"/>
                <a:gd name="connsiteY107" fmla="*/ 4279590 h 4384865"/>
                <a:gd name="connsiteX108" fmla="*/ 2854550 w 4215960"/>
                <a:gd name="connsiteY108" fmla="*/ 4211327 h 4384865"/>
                <a:gd name="connsiteX109" fmla="*/ 2897413 w 4215960"/>
                <a:gd name="connsiteY109" fmla="*/ 4195451 h 4384865"/>
                <a:gd name="connsiteX110" fmla="*/ 2878362 w 4215960"/>
                <a:gd name="connsiteY110" fmla="*/ 4154177 h 4384865"/>
                <a:gd name="connsiteX111" fmla="*/ 2930750 w 4215960"/>
                <a:gd name="connsiteY111" fmla="*/ 4163702 h 4384865"/>
                <a:gd name="connsiteX112" fmla="*/ 2910113 w 4215960"/>
                <a:gd name="connsiteY112" fmla="*/ 4130364 h 4384865"/>
                <a:gd name="connsiteX113" fmla="*/ 2931432 w 4215960"/>
                <a:gd name="connsiteY113" fmla="*/ 4113810 h 4384865"/>
                <a:gd name="connsiteX114" fmla="*/ 3052535 w 4215960"/>
                <a:gd name="connsiteY114" fmla="*/ 4199083 h 4384865"/>
                <a:gd name="connsiteX115" fmla="*/ 3087912 w 4215960"/>
                <a:gd name="connsiteY115" fmla="*/ 4185926 h 4384865"/>
                <a:gd name="connsiteX116" fmla="*/ 3140299 w 4215960"/>
                <a:gd name="connsiteY116" fmla="*/ 4251015 h 4384865"/>
                <a:gd name="connsiteX117" fmla="*/ 3160937 w 4215960"/>
                <a:gd name="connsiteY117" fmla="*/ 4309752 h 4384865"/>
                <a:gd name="connsiteX118" fmla="*/ 3268887 w 4215960"/>
                <a:gd name="connsiteY118" fmla="*/ 4328801 h 4384865"/>
                <a:gd name="connsiteX119" fmla="*/ 3208563 w 4215960"/>
                <a:gd name="connsiteY119" fmla="*/ 4262126 h 4384865"/>
                <a:gd name="connsiteX120" fmla="*/ 3205387 w 4215960"/>
                <a:gd name="connsiteY120" fmla="*/ 4193864 h 4384865"/>
                <a:gd name="connsiteX121" fmla="*/ 3259362 w 4215960"/>
                <a:gd name="connsiteY121" fmla="*/ 4249427 h 4384865"/>
                <a:gd name="connsiteX122" fmla="*/ 3308575 w 4215960"/>
                <a:gd name="connsiteY122" fmla="*/ 4254189 h 4384865"/>
                <a:gd name="connsiteX123" fmla="*/ 3302225 w 4215960"/>
                <a:gd name="connsiteY123" fmla="*/ 4204977 h 4384865"/>
                <a:gd name="connsiteX124" fmla="*/ 3362550 w 4215960"/>
                <a:gd name="connsiteY124" fmla="*/ 4209739 h 4384865"/>
                <a:gd name="connsiteX125" fmla="*/ 3424462 w 4215960"/>
                <a:gd name="connsiteY125" fmla="*/ 4252601 h 4384865"/>
                <a:gd name="connsiteX126" fmla="*/ 3456212 w 4215960"/>
                <a:gd name="connsiteY126" fmla="*/ 4239902 h 4384865"/>
                <a:gd name="connsiteX127" fmla="*/ 3449863 w 4215960"/>
                <a:gd name="connsiteY127" fmla="*/ 4204977 h 4384865"/>
                <a:gd name="connsiteX128" fmla="*/ 3491138 w 4215960"/>
                <a:gd name="connsiteY128" fmla="*/ 4181165 h 4384865"/>
                <a:gd name="connsiteX129" fmla="*/ 3575275 w 4215960"/>
                <a:gd name="connsiteY129" fmla="*/ 4238315 h 4384865"/>
                <a:gd name="connsiteX130" fmla="*/ 3592738 w 4215960"/>
                <a:gd name="connsiteY130" fmla="*/ 4136717 h 4384865"/>
                <a:gd name="connsiteX131" fmla="*/ 3567338 w 4215960"/>
                <a:gd name="connsiteY131" fmla="*/ 4114491 h 4384865"/>
                <a:gd name="connsiteX132" fmla="*/ 3494312 w 4215960"/>
                <a:gd name="connsiteY132" fmla="*/ 4071628 h 4384865"/>
                <a:gd name="connsiteX133" fmla="*/ 3516537 w 4215960"/>
                <a:gd name="connsiteY133" fmla="*/ 4046229 h 4384865"/>
                <a:gd name="connsiteX134" fmla="*/ 3537175 w 4215960"/>
                <a:gd name="connsiteY134" fmla="*/ 4024003 h 4384865"/>
                <a:gd name="connsiteX135" fmla="*/ 3591150 w 4215960"/>
                <a:gd name="connsiteY135" fmla="*/ 4055754 h 4384865"/>
                <a:gd name="connsiteX136" fmla="*/ 3597500 w 4215960"/>
                <a:gd name="connsiteY136" fmla="*/ 4011304 h 4384865"/>
                <a:gd name="connsiteX137" fmla="*/ 3541937 w 4215960"/>
                <a:gd name="connsiteY137" fmla="*/ 3987491 h 4384865"/>
                <a:gd name="connsiteX138" fmla="*/ 3540350 w 4215960"/>
                <a:gd name="connsiteY138" fmla="*/ 3977967 h 4384865"/>
                <a:gd name="connsiteX139" fmla="*/ 3527649 w 4215960"/>
                <a:gd name="connsiteY139" fmla="*/ 3939868 h 4384865"/>
                <a:gd name="connsiteX140" fmla="*/ 3533999 w 4215960"/>
                <a:gd name="connsiteY140" fmla="*/ 3892242 h 4384865"/>
                <a:gd name="connsiteX141" fmla="*/ 3545112 w 4215960"/>
                <a:gd name="connsiteY141" fmla="*/ 3836679 h 4384865"/>
                <a:gd name="connsiteX142" fmla="*/ 3507012 w 4215960"/>
                <a:gd name="connsiteY142" fmla="*/ 3806517 h 4384865"/>
                <a:gd name="connsiteX143" fmla="*/ 3540349 w 4215960"/>
                <a:gd name="connsiteY143" fmla="*/ 3796992 h 4384865"/>
                <a:gd name="connsiteX144" fmla="*/ 3518124 w 4215960"/>
                <a:gd name="connsiteY144" fmla="*/ 3760479 h 4384865"/>
                <a:gd name="connsiteX145" fmla="*/ 3556225 w 4215960"/>
                <a:gd name="connsiteY145" fmla="*/ 3755718 h 4384865"/>
                <a:gd name="connsiteX146" fmla="*/ 3562574 w 4215960"/>
                <a:gd name="connsiteY146" fmla="*/ 3722379 h 4384865"/>
                <a:gd name="connsiteX147" fmla="*/ 3624488 w 4215960"/>
                <a:gd name="connsiteY147" fmla="*/ 3731906 h 4384865"/>
                <a:gd name="connsiteX148" fmla="*/ 3657601 w 4215960"/>
                <a:gd name="connsiteY148" fmla="*/ 3747098 h 4384865"/>
                <a:gd name="connsiteX149" fmla="*/ 3623808 w 4215960"/>
                <a:gd name="connsiteY149" fmla="*/ 3788146 h 4384865"/>
                <a:gd name="connsiteX150" fmla="*/ 3662816 w 4215960"/>
                <a:gd name="connsiteY150" fmla="*/ 3895642 h 4384865"/>
                <a:gd name="connsiteX151" fmla="*/ 3715203 w 4215960"/>
                <a:gd name="connsiteY151" fmla="*/ 3926940 h 4384865"/>
                <a:gd name="connsiteX152" fmla="*/ 3767137 w 4215960"/>
                <a:gd name="connsiteY152" fmla="*/ 3884758 h 4384865"/>
                <a:gd name="connsiteX153" fmla="*/ 3852862 w 4215960"/>
                <a:gd name="connsiteY153" fmla="*/ 3836225 h 4384865"/>
                <a:gd name="connsiteX154" fmla="*/ 3835626 w 4215960"/>
                <a:gd name="connsiteY154" fmla="*/ 3747324 h 4384865"/>
                <a:gd name="connsiteX155" fmla="*/ 3912960 w 4215960"/>
                <a:gd name="connsiteY155" fmla="*/ 3614655 h 4384865"/>
                <a:gd name="connsiteX156" fmla="*/ 4205514 w 4215960"/>
                <a:gd name="connsiteY156" fmla="*/ 3281507 h 4384865"/>
                <a:gd name="connsiteX157" fmla="*/ 4124097 w 4215960"/>
                <a:gd name="connsiteY157" fmla="*/ 3272435 h 4384865"/>
                <a:gd name="connsiteX158" fmla="*/ 4128634 w 4215960"/>
                <a:gd name="connsiteY158" fmla="*/ 3180587 h 4384865"/>
                <a:gd name="connsiteX159" fmla="*/ 4079647 w 4215960"/>
                <a:gd name="connsiteY159" fmla="*/ 3155415 h 4384865"/>
                <a:gd name="connsiteX160" fmla="*/ 3995510 w 4215960"/>
                <a:gd name="connsiteY160" fmla="*/ 3186937 h 4384865"/>
                <a:gd name="connsiteX161" fmla="*/ 3958771 w 4215960"/>
                <a:gd name="connsiteY161" fmla="*/ 3150652 h 4384865"/>
                <a:gd name="connsiteX162" fmla="*/ 4003448 w 4215960"/>
                <a:gd name="connsiteY162" fmla="*/ 3127747 h 4384865"/>
                <a:gd name="connsiteX163" fmla="*/ 3874181 w 4215960"/>
                <a:gd name="connsiteY163" fmla="*/ 2914568 h 4384865"/>
                <a:gd name="connsiteX164" fmla="*/ 3889147 w 4215960"/>
                <a:gd name="connsiteY164" fmla="*/ 2884405 h 4384865"/>
                <a:gd name="connsiteX165" fmla="*/ 3865562 w 4215960"/>
                <a:gd name="connsiteY165" fmla="*/ 2768745 h 4384865"/>
                <a:gd name="connsiteX166" fmla="*/ 3706813 w 4215960"/>
                <a:gd name="connsiteY166" fmla="*/ 2757859 h 4384865"/>
                <a:gd name="connsiteX167" fmla="*/ 3673475 w 4215960"/>
                <a:gd name="connsiteY167" fmla="*/ 2806617 h 4384865"/>
                <a:gd name="connsiteX168" fmla="*/ 3584575 w 4215960"/>
                <a:gd name="connsiteY168" fmla="*/ 2821133 h 4384865"/>
                <a:gd name="connsiteX169" fmla="*/ 3590925 w 4215960"/>
                <a:gd name="connsiteY169" fmla="*/ 2799134 h 4384865"/>
                <a:gd name="connsiteX170" fmla="*/ 3537403 w 4215960"/>
                <a:gd name="connsiteY170" fmla="*/ 2783033 h 4384865"/>
                <a:gd name="connsiteX171" fmla="*/ 3512684 w 4215960"/>
                <a:gd name="connsiteY171" fmla="*/ 2617932 h 4384865"/>
                <a:gd name="connsiteX172" fmla="*/ 3232377 w 4215960"/>
                <a:gd name="connsiteY172" fmla="*/ 2551257 h 4384865"/>
                <a:gd name="connsiteX173" fmla="*/ 3096078 w 4215960"/>
                <a:gd name="connsiteY173" fmla="*/ 2594573 h 4384865"/>
                <a:gd name="connsiteX174" fmla="*/ 2964089 w 4215960"/>
                <a:gd name="connsiteY174" fmla="*/ 2587089 h 4384865"/>
                <a:gd name="connsiteX175" fmla="*/ 2831646 w 4215960"/>
                <a:gd name="connsiteY175" fmla="*/ 2476191 h 4384865"/>
                <a:gd name="connsiteX176" fmla="*/ 2618468 w 4215960"/>
                <a:gd name="connsiteY176" fmla="*/ 2172978 h 4384865"/>
                <a:gd name="connsiteX177" fmla="*/ 2220006 w 4215960"/>
                <a:gd name="connsiteY177" fmla="*/ 2033505 h 4384865"/>
                <a:gd name="connsiteX178" fmla="*/ 1983468 w 4215960"/>
                <a:gd name="connsiteY178" fmla="*/ 1720541 h 4384865"/>
                <a:gd name="connsiteX179" fmla="*/ 2017259 w 4215960"/>
                <a:gd name="connsiteY179" fmla="*/ 1695595 h 4384865"/>
                <a:gd name="connsiteX180" fmla="*/ 2076903 w 4215960"/>
                <a:gd name="connsiteY180" fmla="*/ 1778598 h 4384865"/>
                <a:gd name="connsiteX181" fmla="*/ 2097087 w 4215960"/>
                <a:gd name="connsiteY181" fmla="*/ 1761135 h 4384865"/>
                <a:gd name="connsiteX182" fmla="*/ 2140177 w 4215960"/>
                <a:gd name="connsiteY182" fmla="*/ 1791979 h 4384865"/>
                <a:gd name="connsiteX183" fmla="*/ 2228850 w 4215960"/>
                <a:gd name="connsiteY183" fmla="*/ 1738230 h 4384865"/>
                <a:gd name="connsiteX184" fmla="*/ 2244952 w 4215960"/>
                <a:gd name="connsiteY184" fmla="*/ 1717820 h 4384865"/>
                <a:gd name="connsiteX185" fmla="*/ 2303235 w 4215960"/>
                <a:gd name="connsiteY185" fmla="*/ 1718046 h 4384865"/>
                <a:gd name="connsiteX186" fmla="*/ 2319338 w 4215960"/>
                <a:gd name="connsiteY186" fmla="*/ 1684936 h 4384865"/>
                <a:gd name="connsiteX187" fmla="*/ 2300514 w 4215960"/>
                <a:gd name="connsiteY187" fmla="*/ 1659309 h 4384865"/>
                <a:gd name="connsiteX188" fmla="*/ 2233386 w 4215960"/>
                <a:gd name="connsiteY188" fmla="*/ 1679266 h 4384865"/>
                <a:gd name="connsiteX189" fmla="*/ 2211614 w 4215960"/>
                <a:gd name="connsiteY189" fmla="*/ 1625745 h 4384865"/>
                <a:gd name="connsiteX190" fmla="*/ 2232932 w 4215960"/>
                <a:gd name="connsiteY190" fmla="*/ 1596035 h 4384865"/>
                <a:gd name="connsiteX191" fmla="*/ 2176462 w 4215960"/>
                <a:gd name="connsiteY191" fmla="*/ 1492621 h 4384865"/>
                <a:gd name="connsiteX192" fmla="*/ 2127931 w 4215960"/>
                <a:gd name="connsiteY192" fmla="*/ 1531402 h 4384865"/>
                <a:gd name="connsiteX193" fmla="*/ 2038576 w 4215960"/>
                <a:gd name="connsiteY193" fmla="*/ 1476746 h 4384865"/>
                <a:gd name="connsiteX194" fmla="*/ 2090510 w 4215960"/>
                <a:gd name="connsiteY194" fmla="*/ 1384217 h 4384865"/>
                <a:gd name="connsiteX195" fmla="*/ 2047648 w 4215960"/>
                <a:gd name="connsiteY195" fmla="*/ 1263114 h 4384865"/>
                <a:gd name="connsiteX196" fmla="*/ 2062389 w 4215960"/>
                <a:gd name="connsiteY196" fmla="*/ 1139062 h 4384865"/>
                <a:gd name="connsiteX197" fmla="*/ 2157639 w 4215960"/>
                <a:gd name="connsiteY197" fmla="*/ 1065357 h 4384865"/>
                <a:gd name="connsiteX198" fmla="*/ 2262868 w 4215960"/>
                <a:gd name="connsiteY198" fmla="*/ 1042905 h 4384865"/>
                <a:gd name="connsiteX199" fmla="*/ 2199821 w 4215960"/>
                <a:gd name="connsiteY199" fmla="*/ 953098 h 4384865"/>
                <a:gd name="connsiteX200" fmla="*/ 2182585 w 4215960"/>
                <a:gd name="connsiteY200" fmla="*/ 997775 h 4384865"/>
                <a:gd name="connsiteX201" fmla="*/ 2139270 w 4215960"/>
                <a:gd name="connsiteY201" fmla="*/ 950604 h 4384865"/>
                <a:gd name="connsiteX202" fmla="*/ 2160588 w 4215960"/>
                <a:gd name="connsiteY202" fmla="*/ 865332 h 4384865"/>
                <a:gd name="connsiteX203" fmla="*/ 2233612 w 4215960"/>
                <a:gd name="connsiteY203" fmla="*/ 768041 h 4384865"/>
                <a:gd name="connsiteX204" fmla="*/ 2216603 w 4215960"/>
                <a:gd name="connsiteY204" fmla="*/ 661452 h 4384865"/>
                <a:gd name="connsiteX205" fmla="*/ 2045381 w 4215960"/>
                <a:gd name="connsiteY205" fmla="*/ 671203 h 4384865"/>
                <a:gd name="connsiteX206" fmla="*/ 2026103 w 4215960"/>
                <a:gd name="connsiteY206" fmla="*/ 713840 h 4384865"/>
                <a:gd name="connsiteX207" fmla="*/ 1993900 w 4215960"/>
                <a:gd name="connsiteY207" fmla="*/ 646257 h 4384865"/>
                <a:gd name="connsiteX208" fmla="*/ 1964190 w 4215960"/>
                <a:gd name="connsiteY208" fmla="*/ 686625 h 4384865"/>
                <a:gd name="connsiteX209" fmla="*/ 1778681 w 4215960"/>
                <a:gd name="connsiteY209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4750 w 4215960"/>
                <a:gd name="connsiteY38" fmla="*/ 245758 h 4384865"/>
                <a:gd name="connsiteX39" fmla="*/ 608237 w 4215960"/>
                <a:gd name="connsiteY39" fmla="*/ 198132 h 4384865"/>
                <a:gd name="connsiteX40" fmla="*/ 609825 w 4215960"/>
                <a:gd name="connsiteY40" fmla="*/ 198133 h 4384865"/>
                <a:gd name="connsiteX41" fmla="*/ 512987 w 4215960"/>
                <a:gd name="connsiteY41" fmla="*/ 177495 h 4384865"/>
                <a:gd name="connsiteX42" fmla="*/ 362857 w 4215960"/>
                <a:gd name="connsiteY42" fmla="*/ 808862 h 4384865"/>
                <a:gd name="connsiteX43" fmla="*/ 312057 w 4215960"/>
                <a:gd name="connsiteY43" fmla="*/ 823377 h 4384865"/>
                <a:gd name="connsiteX44" fmla="*/ 239485 w 4215960"/>
                <a:gd name="connsiteY44" fmla="*/ 874177 h 4384865"/>
                <a:gd name="connsiteX45" fmla="*/ 210457 w 4215960"/>
                <a:gd name="connsiteY45" fmla="*/ 881434 h 4384865"/>
                <a:gd name="connsiteX46" fmla="*/ 159657 w 4215960"/>
                <a:gd name="connsiteY46" fmla="*/ 910462 h 4384865"/>
                <a:gd name="connsiteX47" fmla="*/ 130628 w 4215960"/>
                <a:gd name="connsiteY47" fmla="*/ 939491 h 4384865"/>
                <a:gd name="connsiteX48" fmla="*/ 108857 w 4215960"/>
                <a:gd name="connsiteY48" fmla="*/ 961262 h 4384865"/>
                <a:gd name="connsiteX49" fmla="*/ 94343 w 4215960"/>
                <a:gd name="connsiteY49" fmla="*/ 975777 h 4384865"/>
                <a:gd name="connsiteX50" fmla="*/ 43543 w 4215960"/>
                <a:gd name="connsiteY50" fmla="*/ 1055605 h 4384865"/>
                <a:gd name="connsiteX51" fmla="*/ 14514 w 4215960"/>
                <a:gd name="connsiteY51" fmla="*/ 1135434 h 4384865"/>
                <a:gd name="connsiteX52" fmla="*/ 0 w 4215960"/>
                <a:gd name="connsiteY52" fmla="*/ 1193491 h 4384865"/>
                <a:gd name="connsiteX53" fmla="*/ 7257 w 4215960"/>
                <a:gd name="connsiteY53" fmla="*/ 2165948 h 4384865"/>
                <a:gd name="connsiteX54" fmla="*/ 29028 w 4215960"/>
                <a:gd name="connsiteY54" fmla="*/ 2267548 h 4384865"/>
                <a:gd name="connsiteX55" fmla="*/ 43543 w 4215960"/>
                <a:gd name="connsiteY55" fmla="*/ 2303834 h 4384865"/>
                <a:gd name="connsiteX56" fmla="*/ 58057 w 4215960"/>
                <a:gd name="connsiteY56" fmla="*/ 2369148 h 4384865"/>
                <a:gd name="connsiteX57" fmla="*/ 79828 w 4215960"/>
                <a:gd name="connsiteY57" fmla="*/ 2419948 h 4384865"/>
                <a:gd name="connsiteX58" fmla="*/ 116114 w 4215960"/>
                <a:gd name="connsiteY58" fmla="*/ 2536062 h 4384865"/>
                <a:gd name="connsiteX59" fmla="*/ 137885 w 4215960"/>
                <a:gd name="connsiteY59" fmla="*/ 2601377 h 4384865"/>
                <a:gd name="connsiteX60" fmla="*/ 145143 w 4215960"/>
                <a:gd name="connsiteY60" fmla="*/ 2623148 h 4384865"/>
                <a:gd name="connsiteX61" fmla="*/ 166914 w 4215960"/>
                <a:gd name="connsiteY61" fmla="*/ 2666691 h 4384865"/>
                <a:gd name="connsiteX62" fmla="*/ 188685 w 4215960"/>
                <a:gd name="connsiteY62" fmla="*/ 2717491 h 4384865"/>
                <a:gd name="connsiteX63" fmla="*/ 195943 w 4215960"/>
                <a:gd name="connsiteY63" fmla="*/ 2746520 h 4384865"/>
                <a:gd name="connsiteX64" fmla="*/ 232228 w 4215960"/>
                <a:gd name="connsiteY64" fmla="*/ 2797320 h 4384865"/>
                <a:gd name="connsiteX65" fmla="*/ 254000 w 4215960"/>
                <a:gd name="connsiteY65" fmla="*/ 2855377 h 4384865"/>
                <a:gd name="connsiteX66" fmla="*/ 275771 w 4215960"/>
                <a:gd name="connsiteY66" fmla="*/ 2877148 h 4384865"/>
                <a:gd name="connsiteX67" fmla="*/ 312057 w 4215960"/>
                <a:gd name="connsiteY67" fmla="*/ 2949720 h 4384865"/>
                <a:gd name="connsiteX68" fmla="*/ 348343 w 4215960"/>
                <a:gd name="connsiteY68" fmla="*/ 3000520 h 4384865"/>
                <a:gd name="connsiteX69" fmla="*/ 355600 w 4215960"/>
                <a:gd name="connsiteY69" fmla="*/ 3022291 h 4384865"/>
                <a:gd name="connsiteX70" fmla="*/ 406400 w 4215960"/>
                <a:gd name="connsiteY70" fmla="*/ 3087605 h 4384865"/>
                <a:gd name="connsiteX71" fmla="*/ 435428 w 4215960"/>
                <a:gd name="connsiteY71" fmla="*/ 3152920 h 4384865"/>
                <a:gd name="connsiteX72" fmla="*/ 457200 w 4215960"/>
                <a:gd name="connsiteY72" fmla="*/ 3181948 h 4384865"/>
                <a:gd name="connsiteX73" fmla="*/ 471714 w 4215960"/>
                <a:gd name="connsiteY73" fmla="*/ 3240005 h 4384865"/>
                <a:gd name="connsiteX74" fmla="*/ 478971 w 4215960"/>
                <a:gd name="connsiteY74" fmla="*/ 3261777 h 4384865"/>
                <a:gd name="connsiteX75" fmla="*/ 486228 w 4215960"/>
                <a:gd name="connsiteY75" fmla="*/ 3290805 h 4384865"/>
                <a:gd name="connsiteX76" fmla="*/ 493485 w 4215960"/>
                <a:gd name="connsiteY76" fmla="*/ 3356120 h 4384865"/>
                <a:gd name="connsiteX77" fmla="*/ 515257 w 4215960"/>
                <a:gd name="connsiteY77" fmla="*/ 3414177 h 4384865"/>
                <a:gd name="connsiteX78" fmla="*/ 544285 w 4215960"/>
                <a:gd name="connsiteY78" fmla="*/ 3457720 h 4384865"/>
                <a:gd name="connsiteX79" fmla="*/ 573314 w 4215960"/>
                <a:gd name="connsiteY79" fmla="*/ 3508520 h 4384865"/>
                <a:gd name="connsiteX80" fmla="*/ 602343 w 4215960"/>
                <a:gd name="connsiteY80" fmla="*/ 3530291 h 4384865"/>
                <a:gd name="connsiteX81" fmla="*/ 645885 w 4215960"/>
                <a:gd name="connsiteY81" fmla="*/ 3573834 h 4384865"/>
                <a:gd name="connsiteX82" fmla="*/ 674914 w 4215960"/>
                <a:gd name="connsiteY82" fmla="*/ 3595605 h 4384865"/>
                <a:gd name="connsiteX83" fmla="*/ 711200 w 4215960"/>
                <a:gd name="connsiteY83" fmla="*/ 3639148 h 4384865"/>
                <a:gd name="connsiteX84" fmla="*/ 740228 w 4215960"/>
                <a:gd name="connsiteY84" fmla="*/ 3660920 h 4384865"/>
                <a:gd name="connsiteX85" fmla="*/ 812800 w 4215960"/>
                <a:gd name="connsiteY85" fmla="*/ 3726234 h 4384865"/>
                <a:gd name="connsiteX86" fmla="*/ 849085 w 4215960"/>
                <a:gd name="connsiteY86" fmla="*/ 3769777 h 4384865"/>
                <a:gd name="connsiteX87" fmla="*/ 870857 w 4215960"/>
                <a:gd name="connsiteY87" fmla="*/ 3784291 h 4384865"/>
                <a:gd name="connsiteX88" fmla="*/ 907143 w 4215960"/>
                <a:gd name="connsiteY88" fmla="*/ 3827834 h 4384865"/>
                <a:gd name="connsiteX89" fmla="*/ 936171 w 4215960"/>
                <a:gd name="connsiteY89" fmla="*/ 3849605 h 4384865"/>
                <a:gd name="connsiteX90" fmla="*/ 1030514 w 4215960"/>
                <a:gd name="connsiteY90" fmla="*/ 3893148 h 4384865"/>
                <a:gd name="connsiteX91" fmla="*/ 1480457 w 4215960"/>
                <a:gd name="connsiteY91" fmla="*/ 3878634 h 4384865"/>
                <a:gd name="connsiteX92" fmla="*/ 1531257 w 4215960"/>
                <a:gd name="connsiteY92" fmla="*/ 3864120 h 4384865"/>
                <a:gd name="connsiteX93" fmla="*/ 1618343 w 4215960"/>
                <a:gd name="connsiteY93" fmla="*/ 3856862 h 4384865"/>
                <a:gd name="connsiteX94" fmla="*/ 1698171 w 4215960"/>
                <a:gd name="connsiteY94" fmla="*/ 3842348 h 4384865"/>
                <a:gd name="connsiteX95" fmla="*/ 1756228 w 4215960"/>
                <a:gd name="connsiteY95" fmla="*/ 3835091 h 4384865"/>
                <a:gd name="connsiteX96" fmla="*/ 1785257 w 4215960"/>
                <a:gd name="connsiteY96" fmla="*/ 3820577 h 4384865"/>
                <a:gd name="connsiteX97" fmla="*/ 1850571 w 4215960"/>
                <a:gd name="connsiteY97" fmla="*/ 3798805 h 4384865"/>
                <a:gd name="connsiteX98" fmla="*/ 1886857 w 4215960"/>
                <a:gd name="connsiteY98" fmla="*/ 3784291 h 4384865"/>
                <a:gd name="connsiteX99" fmla="*/ 1988457 w 4215960"/>
                <a:gd name="connsiteY99" fmla="*/ 3769777 h 4384865"/>
                <a:gd name="connsiteX100" fmla="*/ 2017485 w 4215960"/>
                <a:gd name="connsiteY100" fmla="*/ 3762520 h 4384865"/>
                <a:gd name="connsiteX101" fmla="*/ 2637971 w 4215960"/>
                <a:gd name="connsiteY101" fmla="*/ 4109274 h 4384865"/>
                <a:gd name="connsiteX102" fmla="*/ 2724375 w 4215960"/>
                <a:gd name="connsiteY102" fmla="*/ 4295464 h 4384865"/>
                <a:gd name="connsiteX103" fmla="*/ 2784700 w 4215960"/>
                <a:gd name="connsiteY103" fmla="*/ 4354202 h 4384865"/>
                <a:gd name="connsiteX104" fmla="*/ 2795812 w 4215960"/>
                <a:gd name="connsiteY104" fmla="*/ 4324039 h 4384865"/>
                <a:gd name="connsiteX105" fmla="*/ 2841850 w 4215960"/>
                <a:gd name="connsiteY105" fmla="*/ 4297051 h 4384865"/>
                <a:gd name="connsiteX106" fmla="*/ 2892650 w 4215960"/>
                <a:gd name="connsiteY106" fmla="*/ 4370077 h 4384865"/>
                <a:gd name="connsiteX107" fmla="*/ 2941863 w 4215960"/>
                <a:gd name="connsiteY107" fmla="*/ 4373252 h 4384865"/>
                <a:gd name="connsiteX108" fmla="*/ 2897412 w 4215960"/>
                <a:gd name="connsiteY108" fmla="*/ 4279590 h 4384865"/>
                <a:gd name="connsiteX109" fmla="*/ 2854550 w 4215960"/>
                <a:gd name="connsiteY109" fmla="*/ 4211327 h 4384865"/>
                <a:gd name="connsiteX110" fmla="*/ 2897413 w 4215960"/>
                <a:gd name="connsiteY110" fmla="*/ 4195451 h 4384865"/>
                <a:gd name="connsiteX111" fmla="*/ 2878362 w 4215960"/>
                <a:gd name="connsiteY111" fmla="*/ 4154177 h 4384865"/>
                <a:gd name="connsiteX112" fmla="*/ 2930750 w 4215960"/>
                <a:gd name="connsiteY112" fmla="*/ 4163702 h 4384865"/>
                <a:gd name="connsiteX113" fmla="*/ 2910113 w 4215960"/>
                <a:gd name="connsiteY113" fmla="*/ 4130364 h 4384865"/>
                <a:gd name="connsiteX114" fmla="*/ 2931432 w 4215960"/>
                <a:gd name="connsiteY114" fmla="*/ 4113810 h 4384865"/>
                <a:gd name="connsiteX115" fmla="*/ 3052535 w 4215960"/>
                <a:gd name="connsiteY115" fmla="*/ 4199083 h 4384865"/>
                <a:gd name="connsiteX116" fmla="*/ 3087912 w 4215960"/>
                <a:gd name="connsiteY116" fmla="*/ 4185926 h 4384865"/>
                <a:gd name="connsiteX117" fmla="*/ 3140299 w 4215960"/>
                <a:gd name="connsiteY117" fmla="*/ 4251015 h 4384865"/>
                <a:gd name="connsiteX118" fmla="*/ 3160937 w 4215960"/>
                <a:gd name="connsiteY118" fmla="*/ 4309752 h 4384865"/>
                <a:gd name="connsiteX119" fmla="*/ 3268887 w 4215960"/>
                <a:gd name="connsiteY119" fmla="*/ 4328801 h 4384865"/>
                <a:gd name="connsiteX120" fmla="*/ 3208563 w 4215960"/>
                <a:gd name="connsiteY120" fmla="*/ 4262126 h 4384865"/>
                <a:gd name="connsiteX121" fmla="*/ 3205387 w 4215960"/>
                <a:gd name="connsiteY121" fmla="*/ 4193864 h 4384865"/>
                <a:gd name="connsiteX122" fmla="*/ 3259362 w 4215960"/>
                <a:gd name="connsiteY122" fmla="*/ 4249427 h 4384865"/>
                <a:gd name="connsiteX123" fmla="*/ 3308575 w 4215960"/>
                <a:gd name="connsiteY123" fmla="*/ 4254189 h 4384865"/>
                <a:gd name="connsiteX124" fmla="*/ 3302225 w 4215960"/>
                <a:gd name="connsiteY124" fmla="*/ 4204977 h 4384865"/>
                <a:gd name="connsiteX125" fmla="*/ 3362550 w 4215960"/>
                <a:gd name="connsiteY125" fmla="*/ 4209739 h 4384865"/>
                <a:gd name="connsiteX126" fmla="*/ 3424462 w 4215960"/>
                <a:gd name="connsiteY126" fmla="*/ 4252601 h 4384865"/>
                <a:gd name="connsiteX127" fmla="*/ 3456212 w 4215960"/>
                <a:gd name="connsiteY127" fmla="*/ 4239902 h 4384865"/>
                <a:gd name="connsiteX128" fmla="*/ 3449863 w 4215960"/>
                <a:gd name="connsiteY128" fmla="*/ 4204977 h 4384865"/>
                <a:gd name="connsiteX129" fmla="*/ 3491138 w 4215960"/>
                <a:gd name="connsiteY129" fmla="*/ 4181165 h 4384865"/>
                <a:gd name="connsiteX130" fmla="*/ 3575275 w 4215960"/>
                <a:gd name="connsiteY130" fmla="*/ 4238315 h 4384865"/>
                <a:gd name="connsiteX131" fmla="*/ 3592738 w 4215960"/>
                <a:gd name="connsiteY131" fmla="*/ 4136717 h 4384865"/>
                <a:gd name="connsiteX132" fmla="*/ 3567338 w 4215960"/>
                <a:gd name="connsiteY132" fmla="*/ 4114491 h 4384865"/>
                <a:gd name="connsiteX133" fmla="*/ 3494312 w 4215960"/>
                <a:gd name="connsiteY133" fmla="*/ 4071628 h 4384865"/>
                <a:gd name="connsiteX134" fmla="*/ 3516537 w 4215960"/>
                <a:gd name="connsiteY134" fmla="*/ 4046229 h 4384865"/>
                <a:gd name="connsiteX135" fmla="*/ 3537175 w 4215960"/>
                <a:gd name="connsiteY135" fmla="*/ 4024003 h 4384865"/>
                <a:gd name="connsiteX136" fmla="*/ 3591150 w 4215960"/>
                <a:gd name="connsiteY136" fmla="*/ 4055754 h 4384865"/>
                <a:gd name="connsiteX137" fmla="*/ 3597500 w 4215960"/>
                <a:gd name="connsiteY137" fmla="*/ 4011304 h 4384865"/>
                <a:gd name="connsiteX138" fmla="*/ 3541937 w 4215960"/>
                <a:gd name="connsiteY138" fmla="*/ 3987491 h 4384865"/>
                <a:gd name="connsiteX139" fmla="*/ 3540350 w 4215960"/>
                <a:gd name="connsiteY139" fmla="*/ 3977967 h 4384865"/>
                <a:gd name="connsiteX140" fmla="*/ 3527649 w 4215960"/>
                <a:gd name="connsiteY140" fmla="*/ 3939868 h 4384865"/>
                <a:gd name="connsiteX141" fmla="*/ 3533999 w 4215960"/>
                <a:gd name="connsiteY141" fmla="*/ 3892242 h 4384865"/>
                <a:gd name="connsiteX142" fmla="*/ 3545112 w 4215960"/>
                <a:gd name="connsiteY142" fmla="*/ 3836679 h 4384865"/>
                <a:gd name="connsiteX143" fmla="*/ 3507012 w 4215960"/>
                <a:gd name="connsiteY143" fmla="*/ 3806517 h 4384865"/>
                <a:gd name="connsiteX144" fmla="*/ 3540349 w 4215960"/>
                <a:gd name="connsiteY144" fmla="*/ 3796992 h 4384865"/>
                <a:gd name="connsiteX145" fmla="*/ 3518124 w 4215960"/>
                <a:gd name="connsiteY145" fmla="*/ 3760479 h 4384865"/>
                <a:gd name="connsiteX146" fmla="*/ 3556225 w 4215960"/>
                <a:gd name="connsiteY146" fmla="*/ 3755718 h 4384865"/>
                <a:gd name="connsiteX147" fmla="*/ 3562574 w 4215960"/>
                <a:gd name="connsiteY147" fmla="*/ 3722379 h 4384865"/>
                <a:gd name="connsiteX148" fmla="*/ 3624488 w 4215960"/>
                <a:gd name="connsiteY148" fmla="*/ 3731906 h 4384865"/>
                <a:gd name="connsiteX149" fmla="*/ 3657601 w 4215960"/>
                <a:gd name="connsiteY149" fmla="*/ 3747098 h 4384865"/>
                <a:gd name="connsiteX150" fmla="*/ 3623808 w 4215960"/>
                <a:gd name="connsiteY150" fmla="*/ 3788146 h 4384865"/>
                <a:gd name="connsiteX151" fmla="*/ 3662816 w 4215960"/>
                <a:gd name="connsiteY151" fmla="*/ 3895642 h 4384865"/>
                <a:gd name="connsiteX152" fmla="*/ 3715203 w 4215960"/>
                <a:gd name="connsiteY152" fmla="*/ 3926940 h 4384865"/>
                <a:gd name="connsiteX153" fmla="*/ 3767137 w 4215960"/>
                <a:gd name="connsiteY153" fmla="*/ 3884758 h 4384865"/>
                <a:gd name="connsiteX154" fmla="*/ 3852862 w 4215960"/>
                <a:gd name="connsiteY154" fmla="*/ 3836225 h 4384865"/>
                <a:gd name="connsiteX155" fmla="*/ 3835626 w 4215960"/>
                <a:gd name="connsiteY155" fmla="*/ 3747324 h 4384865"/>
                <a:gd name="connsiteX156" fmla="*/ 3912960 w 4215960"/>
                <a:gd name="connsiteY156" fmla="*/ 3614655 h 4384865"/>
                <a:gd name="connsiteX157" fmla="*/ 4205514 w 4215960"/>
                <a:gd name="connsiteY157" fmla="*/ 3281507 h 4384865"/>
                <a:gd name="connsiteX158" fmla="*/ 4124097 w 4215960"/>
                <a:gd name="connsiteY158" fmla="*/ 3272435 h 4384865"/>
                <a:gd name="connsiteX159" fmla="*/ 4128634 w 4215960"/>
                <a:gd name="connsiteY159" fmla="*/ 3180587 h 4384865"/>
                <a:gd name="connsiteX160" fmla="*/ 4079647 w 4215960"/>
                <a:gd name="connsiteY160" fmla="*/ 3155415 h 4384865"/>
                <a:gd name="connsiteX161" fmla="*/ 3995510 w 4215960"/>
                <a:gd name="connsiteY161" fmla="*/ 3186937 h 4384865"/>
                <a:gd name="connsiteX162" fmla="*/ 3958771 w 4215960"/>
                <a:gd name="connsiteY162" fmla="*/ 3150652 h 4384865"/>
                <a:gd name="connsiteX163" fmla="*/ 4003448 w 4215960"/>
                <a:gd name="connsiteY163" fmla="*/ 3127747 h 4384865"/>
                <a:gd name="connsiteX164" fmla="*/ 3874181 w 4215960"/>
                <a:gd name="connsiteY164" fmla="*/ 2914568 h 4384865"/>
                <a:gd name="connsiteX165" fmla="*/ 3889147 w 4215960"/>
                <a:gd name="connsiteY165" fmla="*/ 2884405 h 4384865"/>
                <a:gd name="connsiteX166" fmla="*/ 3865562 w 4215960"/>
                <a:gd name="connsiteY166" fmla="*/ 2768745 h 4384865"/>
                <a:gd name="connsiteX167" fmla="*/ 3706813 w 4215960"/>
                <a:gd name="connsiteY167" fmla="*/ 2757859 h 4384865"/>
                <a:gd name="connsiteX168" fmla="*/ 3673475 w 4215960"/>
                <a:gd name="connsiteY168" fmla="*/ 2806617 h 4384865"/>
                <a:gd name="connsiteX169" fmla="*/ 3584575 w 4215960"/>
                <a:gd name="connsiteY169" fmla="*/ 2821133 h 4384865"/>
                <a:gd name="connsiteX170" fmla="*/ 3590925 w 4215960"/>
                <a:gd name="connsiteY170" fmla="*/ 2799134 h 4384865"/>
                <a:gd name="connsiteX171" fmla="*/ 3537403 w 4215960"/>
                <a:gd name="connsiteY171" fmla="*/ 2783033 h 4384865"/>
                <a:gd name="connsiteX172" fmla="*/ 3512684 w 4215960"/>
                <a:gd name="connsiteY172" fmla="*/ 2617932 h 4384865"/>
                <a:gd name="connsiteX173" fmla="*/ 3232377 w 4215960"/>
                <a:gd name="connsiteY173" fmla="*/ 2551257 h 4384865"/>
                <a:gd name="connsiteX174" fmla="*/ 3096078 w 4215960"/>
                <a:gd name="connsiteY174" fmla="*/ 2594573 h 4384865"/>
                <a:gd name="connsiteX175" fmla="*/ 2964089 w 4215960"/>
                <a:gd name="connsiteY175" fmla="*/ 2587089 h 4384865"/>
                <a:gd name="connsiteX176" fmla="*/ 2831646 w 4215960"/>
                <a:gd name="connsiteY176" fmla="*/ 2476191 h 4384865"/>
                <a:gd name="connsiteX177" fmla="*/ 2618468 w 4215960"/>
                <a:gd name="connsiteY177" fmla="*/ 2172978 h 4384865"/>
                <a:gd name="connsiteX178" fmla="*/ 2220006 w 4215960"/>
                <a:gd name="connsiteY178" fmla="*/ 2033505 h 4384865"/>
                <a:gd name="connsiteX179" fmla="*/ 1983468 w 4215960"/>
                <a:gd name="connsiteY179" fmla="*/ 1720541 h 4384865"/>
                <a:gd name="connsiteX180" fmla="*/ 2017259 w 4215960"/>
                <a:gd name="connsiteY180" fmla="*/ 1695595 h 4384865"/>
                <a:gd name="connsiteX181" fmla="*/ 2076903 w 4215960"/>
                <a:gd name="connsiteY181" fmla="*/ 1778598 h 4384865"/>
                <a:gd name="connsiteX182" fmla="*/ 2097087 w 4215960"/>
                <a:gd name="connsiteY182" fmla="*/ 1761135 h 4384865"/>
                <a:gd name="connsiteX183" fmla="*/ 2140177 w 4215960"/>
                <a:gd name="connsiteY183" fmla="*/ 1791979 h 4384865"/>
                <a:gd name="connsiteX184" fmla="*/ 2228850 w 4215960"/>
                <a:gd name="connsiteY184" fmla="*/ 1738230 h 4384865"/>
                <a:gd name="connsiteX185" fmla="*/ 2244952 w 4215960"/>
                <a:gd name="connsiteY185" fmla="*/ 1717820 h 4384865"/>
                <a:gd name="connsiteX186" fmla="*/ 2303235 w 4215960"/>
                <a:gd name="connsiteY186" fmla="*/ 1718046 h 4384865"/>
                <a:gd name="connsiteX187" fmla="*/ 2319338 w 4215960"/>
                <a:gd name="connsiteY187" fmla="*/ 1684936 h 4384865"/>
                <a:gd name="connsiteX188" fmla="*/ 2300514 w 4215960"/>
                <a:gd name="connsiteY188" fmla="*/ 1659309 h 4384865"/>
                <a:gd name="connsiteX189" fmla="*/ 2233386 w 4215960"/>
                <a:gd name="connsiteY189" fmla="*/ 1679266 h 4384865"/>
                <a:gd name="connsiteX190" fmla="*/ 2211614 w 4215960"/>
                <a:gd name="connsiteY190" fmla="*/ 1625745 h 4384865"/>
                <a:gd name="connsiteX191" fmla="*/ 2232932 w 4215960"/>
                <a:gd name="connsiteY191" fmla="*/ 1596035 h 4384865"/>
                <a:gd name="connsiteX192" fmla="*/ 2176462 w 4215960"/>
                <a:gd name="connsiteY192" fmla="*/ 1492621 h 4384865"/>
                <a:gd name="connsiteX193" fmla="*/ 2127931 w 4215960"/>
                <a:gd name="connsiteY193" fmla="*/ 1531402 h 4384865"/>
                <a:gd name="connsiteX194" fmla="*/ 2038576 w 4215960"/>
                <a:gd name="connsiteY194" fmla="*/ 1476746 h 4384865"/>
                <a:gd name="connsiteX195" fmla="*/ 2090510 w 4215960"/>
                <a:gd name="connsiteY195" fmla="*/ 1384217 h 4384865"/>
                <a:gd name="connsiteX196" fmla="*/ 2047648 w 4215960"/>
                <a:gd name="connsiteY196" fmla="*/ 1263114 h 4384865"/>
                <a:gd name="connsiteX197" fmla="*/ 2062389 w 4215960"/>
                <a:gd name="connsiteY197" fmla="*/ 1139062 h 4384865"/>
                <a:gd name="connsiteX198" fmla="*/ 2157639 w 4215960"/>
                <a:gd name="connsiteY198" fmla="*/ 1065357 h 4384865"/>
                <a:gd name="connsiteX199" fmla="*/ 2262868 w 4215960"/>
                <a:gd name="connsiteY199" fmla="*/ 1042905 h 4384865"/>
                <a:gd name="connsiteX200" fmla="*/ 2199821 w 4215960"/>
                <a:gd name="connsiteY200" fmla="*/ 953098 h 4384865"/>
                <a:gd name="connsiteX201" fmla="*/ 2182585 w 4215960"/>
                <a:gd name="connsiteY201" fmla="*/ 997775 h 4384865"/>
                <a:gd name="connsiteX202" fmla="*/ 2139270 w 4215960"/>
                <a:gd name="connsiteY202" fmla="*/ 950604 h 4384865"/>
                <a:gd name="connsiteX203" fmla="*/ 2160588 w 4215960"/>
                <a:gd name="connsiteY203" fmla="*/ 865332 h 4384865"/>
                <a:gd name="connsiteX204" fmla="*/ 2233612 w 4215960"/>
                <a:gd name="connsiteY204" fmla="*/ 768041 h 4384865"/>
                <a:gd name="connsiteX205" fmla="*/ 2216603 w 4215960"/>
                <a:gd name="connsiteY205" fmla="*/ 661452 h 4384865"/>
                <a:gd name="connsiteX206" fmla="*/ 2045381 w 4215960"/>
                <a:gd name="connsiteY206" fmla="*/ 671203 h 4384865"/>
                <a:gd name="connsiteX207" fmla="*/ 2026103 w 4215960"/>
                <a:gd name="connsiteY207" fmla="*/ 713840 h 4384865"/>
                <a:gd name="connsiteX208" fmla="*/ 1993900 w 4215960"/>
                <a:gd name="connsiteY208" fmla="*/ 646257 h 4384865"/>
                <a:gd name="connsiteX209" fmla="*/ 1964190 w 4215960"/>
                <a:gd name="connsiteY209" fmla="*/ 686625 h 4384865"/>
                <a:gd name="connsiteX210" fmla="*/ 1778681 w 4215960"/>
                <a:gd name="connsiteY210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4750 w 4215960"/>
                <a:gd name="connsiteY38" fmla="*/ 245758 h 4384865"/>
                <a:gd name="connsiteX39" fmla="*/ 608237 w 4215960"/>
                <a:gd name="connsiteY39" fmla="*/ 198132 h 4384865"/>
                <a:gd name="connsiteX40" fmla="*/ 628875 w 4215960"/>
                <a:gd name="connsiteY40" fmla="*/ 185433 h 4384865"/>
                <a:gd name="connsiteX41" fmla="*/ 512987 w 4215960"/>
                <a:gd name="connsiteY41" fmla="*/ 177495 h 4384865"/>
                <a:gd name="connsiteX42" fmla="*/ 362857 w 4215960"/>
                <a:gd name="connsiteY42" fmla="*/ 808862 h 4384865"/>
                <a:gd name="connsiteX43" fmla="*/ 312057 w 4215960"/>
                <a:gd name="connsiteY43" fmla="*/ 823377 h 4384865"/>
                <a:gd name="connsiteX44" fmla="*/ 239485 w 4215960"/>
                <a:gd name="connsiteY44" fmla="*/ 874177 h 4384865"/>
                <a:gd name="connsiteX45" fmla="*/ 210457 w 4215960"/>
                <a:gd name="connsiteY45" fmla="*/ 881434 h 4384865"/>
                <a:gd name="connsiteX46" fmla="*/ 159657 w 4215960"/>
                <a:gd name="connsiteY46" fmla="*/ 910462 h 4384865"/>
                <a:gd name="connsiteX47" fmla="*/ 130628 w 4215960"/>
                <a:gd name="connsiteY47" fmla="*/ 939491 h 4384865"/>
                <a:gd name="connsiteX48" fmla="*/ 108857 w 4215960"/>
                <a:gd name="connsiteY48" fmla="*/ 961262 h 4384865"/>
                <a:gd name="connsiteX49" fmla="*/ 94343 w 4215960"/>
                <a:gd name="connsiteY49" fmla="*/ 975777 h 4384865"/>
                <a:gd name="connsiteX50" fmla="*/ 43543 w 4215960"/>
                <a:gd name="connsiteY50" fmla="*/ 1055605 h 4384865"/>
                <a:gd name="connsiteX51" fmla="*/ 14514 w 4215960"/>
                <a:gd name="connsiteY51" fmla="*/ 1135434 h 4384865"/>
                <a:gd name="connsiteX52" fmla="*/ 0 w 4215960"/>
                <a:gd name="connsiteY52" fmla="*/ 1193491 h 4384865"/>
                <a:gd name="connsiteX53" fmla="*/ 7257 w 4215960"/>
                <a:gd name="connsiteY53" fmla="*/ 2165948 h 4384865"/>
                <a:gd name="connsiteX54" fmla="*/ 29028 w 4215960"/>
                <a:gd name="connsiteY54" fmla="*/ 2267548 h 4384865"/>
                <a:gd name="connsiteX55" fmla="*/ 43543 w 4215960"/>
                <a:gd name="connsiteY55" fmla="*/ 2303834 h 4384865"/>
                <a:gd name="connsiteX56" fmla="*/ 58057 w 4215960"/>
                <a:gd name="connsiteY56" fmla="*/ 2369148 h 4384865"/>
                <a:gd name="connsiteX57" fmla="*/ 79828 w 4215960"/>
                <a:gd name="connsiteY57" fmla="*/ 2419948 h 4384865"/>
                <a:gd name="connsiteX58" fmla="*/ 116114 w 4215960"/>
                <a:gd name="connsiteY58" fmla="*/ 2536062 h 4384865"/>
                <a:gd name="connsiteX59" fmla="*/ 137885 w 4215960"/>
                <a:gd name="connsiteY59" fmla="*/ 2601377 h 4384865"/>
                <a:gd name="connsiteX60" fmla="*/ 145143 w 4215960"/>
                <a:gd name="connsiteY60" fmla="*/ 2623148 h 4384865"/>
                <a:gd name="connsiteX61" fmla="*/ 166914 w 4215960"/>
                <a:gd name="connsiteY61" fmla="*/ 2666691 h 4384865"/>
                <a:gd name="connsiteX62" fmla="*/ 188685 w 4215960"/>
                <a:gd name="connsiteY62" fmla="*/ 2717491 h 4384865"/>
                <a:gd name="connsiteX63" fmla="*/ 195943 w 4215960"/>
                <a:gd name="connsiteY63" fmla="*/ 2746520 h 4384865"/>
                <a:gd name="connsiteX64" fmla="*/ 232228 w 4215960"/>
                <a:gd name="connsiteY64" fmla="*/ 2797320 h 4384865"/>
                <a:gd name="connsiteX65" fmla="*/ 254000 w 4215960"/>
                <a:gd name="connsiteY65" fmla="*/ 2855377 h 4384865"/>
                <a:gd name="connsiteX66" fmla="*/ 275771 w 4215960"/>
                <a:gd name="connsiteY66" fmla="*/ 2877148 h 4384865"/>
                <a:gd name="connsiteX67" fmla="*/ 312057 w 4215960"/>
                <a:gd name="connsiteY67" fmla="*/ 2949720 h 4384865"/>
                <a:gd name="connsiteX68" fmla="*/ 348343 w 4215960"/>
                <a:gd name="connsiteY68" fmla="*/ 3000520 h 4384865"/>
                <a:gd name="connsiteX69" fmla="*/ 355600 w 4215960"/>
                <a:gd name="connsiteY69" fmla="*/ 3022291 h 4384865"/>
                <a:gd name="connsiteX70" fmla="*/ 406400 w 4215960"/>
                <a:gd name="connsiteY70" fmla="*/ 3087605 h 4384865"/>
                <a:gd name="connsiteX71" fmla="*/ 435428 w 4215960"/>
                <a:gd name="connsiteY71" fmla="*/ 3152920 h 4384865"/>
                <a:gd name="connsiteX72" fmla="*/ 457200 w 4215960"/>
                <a:gd name="connsiteY72" fmla="*/ 3181948 h 4384865"/>
                <a:gd name="connsiteX73" fmla="*/ 471714 w 4215960"/>
                <a:gd name="connsiteY73" fmla="*/ 3240005 h 4384865"/>
                <a:gd name="connsiteX74" fmla="*/ 478971 w 4215960"/>
                <a:gd name="connsiteY74" fmla="*/ 3261777 h 4384865"/>
                <a:gd name="connsiteX75" fmla="*/ 486228 w 4215960"/>
                <a:gd name="connsiteY75" fmla="*/ 3290805 h 4384865"/>
                <a:gd name="connsiteX76" fmla="*/ 493485 w 4215960"/>
                <a:gd name="connsiteY76" fmla="*/ 3356120 h 4384865"/>
                <a:gd name="connsiteX77" fmla="*/ 515257 w 4215960"/>
                <a:gd name="connsiteY77" fmla="*/ 3414177 h 4384865"/>
                <a:gd name="connsiteX78" fmla="*/ 544285 w 4215960"/>
                <a:gd name="connsiteY78" fmla="*/ 3457720 h 4384865"/>
                <a:gd name="connsiteX79" fmla="*/ 573314 w 4215960"/>
                <a:gd name="connsiteY79" fmla="*/ 3508520 h 4384865"/>
                <a:gd name="connsiteX80" fmla="*/ 602343 w 4215960"/>
                <a:gd name="connsiteY80" fmla="*/ 3530291 h 4384865"/>
                <a:gd name="connsiteX81" fmla="*/ 645885 w 4215960"/>
                <a:gd name="connsiteY81" fmla="*/ 3573834 h 4384865"/>
                <a:gd name="connsiteX82" fmla="*/ 674914 w 4215960"/>
                <a:gd name="connsiteY82" fmla="*/ 3595605 h 4384865"/>
                <a:gd name="connsiteX83" fmla="*/ 711200 w 4215960"/>
                <a:gd name="connsiteY83" fmla="*/ 3639148 h 4384865"/>
                <a:gd name="connsiteX84" fmla="*/ 740228 w 4215960"/>
                <a:gd name="connsiteY84" fmla="*/ 3660920 h 4384865"/>
                <a:gd name="connsiteX85" fmla="*/ 812800 w 4215960"/>
                <a:gd name="connsiteY85" fmla="*/ 3726234 h 4384865"/>
                <a:gd name="connsiteX86" fmla="*/ 849085 w 4215960"/>
                <a:gd name="connsiteY86" fmla="*/ 3769777 h 4384865"/>
                <a:gd name="connsiteX87" fmla="*/ 870857 w 4215960"/>
                <a:gd name="connsiteY87" fmla="*/ 3784291 h 4384865"/>
                <a:gd name="connsiteX88" fmla="*/ 907143 w 4215960"/>
                <a:gd name="connsiteY88" fmla="*/ 3827834 h 4384865"/>
                <a:gd name="connsiteX89" fmla="*/ 936171 w 4215960"/>
                <a:gd name="connsiteY89" fmla="*/ 3849605 h 4384865"/>
                <a:gd name="connsiteX90" fmla="*/ 1030514 w 4215960"/>
                <a:gd name="connsiteY90" fmla="*/ 3893148 h 4384865"/>
                <a:gd name="connsiteX91" fmla="*/ 1480457 w 4215960"/>
                <a:gd name="connsiteY91" fmla="*/ 3878634 h 4384865"/>
                <a:gd name="connsiteX92" fmla="*/ 1531257 w 4215960"/>
                <a:gd name="connsiteY92" fmla="*/ 3864120 h 4384865"/>
                <a:gd name="connsiteX93" fmla="*/ 1618343 w 4215960"/>
                <a:gd name="connsiteY93" fmla="*/ 3856862 h 4384865"/>
                <a:gd name="connsiteX94" fmla="*/ 1698171 w 4215960"/>
                <a:gd name="connsiteY94" fmla="*/ 3842348 h 4384865"/>
                <a:gd name="connsiteX95" fmla="*/ 1756228 w 4215960"/>
                <a:gd name="connsiteY95" fmla="*/ 3835091 h 4384865"/>
                <a:gd name="connsiteX96" fmla="*/ 1785257 w 4215960"/>
                <a:gd name="connsiteY96" fmla="*/ 3820577 h 4384865"/>
                <a:gd name="connsiteX97" fmla="*/ 1850571 w 4215960"/>
                <a:gd name="connsiteY97" fmla="*/ 3798805 h 4384865"/>
                <a:gd name="connsiteX98" fmla="*/ 1886857 w 4215960"/>
                <a:gd name="connsiteY98" fmla="*/ 3784291 h 4384865"/>
                <a:gd name="connsiteX99" fmla="*/ 1988457 w 4215960"/>
                <a:gd name="connsiteY99" fmla="*/ 3769777 h 4384865"/>
                <a:gd name="connsiteX100" fmla="*/ 2017485 w 4215960"/>
                <a:gd name="connsiteY100" fmla="*/ 3762520 h 4384865"/>
                <a:gd name="connsiteX101" fmla="*/ 2637971 w 4215960"/>
                <a:gd name="connsiteY101" fmla="*/ 4109274 h 4384865"/>
                <a:gd name="connsiteX102" fmla="*/ 2724375 w 4215960"/>
                <a:gd name="connsiteY102" fmla="*/ 4295464 h 4384865"/>
                <a:gd name="connsiteX103" fmla="*/ 2784700 w 4215960"/>
                <a:gd name="connsiteY103" fmla="*/ 4354202 h 4384865"/>
                <a:gd name="connsiteX104" fmla="*/ 2795812 w 4215960"/>
                <a:gd name="connsiteY104" fmla="*/ 4324039 h 4384865"/>
                <a:gd name="connsiteX105" fmla="*/ 2841850 w 4215960"/>
                <a:gd name="connsiteY105" fmla="*/ 4297051 h 4384865"/>
                <a:gd name="connsiteX106" fmla="*/ 2892650 w 4215960"/>
                <a:gd name="connsiteY106" fmla="*/ 4370077 h 4384865"/>
                <a:gd name="connsiteX107" fmla="*/ 2941863 w 4215960"/>
                <a:gd name="connsiteY107" fmla="*/ 4373252 h 4384865"/>
                <a:gd name="connsiteX108" fmla="*/ 2897412 w 4215960"/>
                <a:gd name="connsiteY108" fmla="*/ 4279590 h 4384865"/>
                <a:gd name="connsiteX109" fmla="*/ 2854550 w 4215960"/>
                <a:gd name="connsiteY109" fmla="*/ 4211327 h 4384865"/>
                <a:gd name="connsiteX110" fmla="*/ 2897413 w 4215960"/>
                <a:gd name="connsiteY110" fmla="*/ 4195451 h 4384865"/>
                <a:gd name="connsiteX111" fmla="*/ 2878362 w 4215960"/>
                <a:gd name="connsiteY111" fmla="*/ 4154177 h 4384865"/>
                <a:gd name="connsiteX112" fmla="*/ 2930750 w 4215960"/>
                <a:gd name="connsiteY112" fmla="*/ 4163702 h 4384865"/>
                <a:gd name="connsiteX113" fmla="*/ 2910113 w 4215960"/>
                <a:gd name="connsiteY113" fmla="*/ 4130364 h 4384865"/>
                <a:gd name="connsiteX114" fmla="*/ 2931432 w 4215960"/>
                <a:gd name="connsiteY114" fmla="*/ 4113810 h 4384865"/>
                <a:gd name="connsiteX115" fmla="*/ 3052535 w 4215960"/>
                <a:gd name="connsiteY115" fmla="*/ 4199083 h 4384865"/>
                <a:gd name="connsiteX116" fmla="*/ 3087912 w 4215960"/>
                <a:gd name="connsiteY116" fmla="*/ 4185926 h 4384865"/>
                <a:gd name="connsiteX117" fmla="*/ 3140299 w 4215960"/>
                <a:gd name="connsiteY117" fmla="*/ 4251015 h 4384865"/>
                <a:gd name="connsiteX118" fmla="*/ 3160937 w 4215960"/>
                <a:gd name="connsiteY118" fmla="*/ 4309752 h 4384865"/>
                <a:gd name="connsiteX119" fmla="*/ 3268887 w 4215960"/>
                <a:gd name="connsiteY119" fmla="*/ 4328801 h 4384865"/>
                <a:gd name="connsiteX120" fmla="*/ 3208563 w 4215960"/>
                <a:gd name="connsiteY120" fmla="*/ 4262126 h 4384865"/>
                <a:gd name="connsiteX121" fmla="*/ 3205387 w 4215960"/>
                <a:gd name="connsiteY121" fmla="*/ 4193864 h 4384865"/>
                <a:gd name="connsiteX122" fmla="*/ 3259362 w 4215960"/>
                <a:gd name="connsiteY122" fmla="*/ 4249427 h 4384865"/>
                <a:gd name="connsiteX123" fmla="*/ 3308575 w 4215960"/>
                <a:gd name="connsiteY123" fmla="*/ 4254189 h 4384865"/>
                <a:gd name="connsiteX124" fmla="*/ 3302225 w 4215960"/>
                <a:gd name="connsiteY124" fmla="*/ 4204977 h 4384865"/>
                <a:gd name="connsiteX125" fmla="*/ 3362550 w 4215960"/>
                <a:gd name="connsiteY125" fmla="*/ 4209739 h 4384865"/>
                <a:gd name="connsiteX126" fmla="*/ 3424462 w 4215960"/>
                <a:gd name="connsiteY126" fmla="*/ 4252601 h 4384865"/>
                <a:gd name="connsiteX127" fmla="*/ 3456212 w 4215960"/>
                <a:gd name="connsiteY127" fmla="*/ 4239902 h 4384865"/>
                <a:gd name="connsiteX128" fmla="*/ 3449863 w 4215960"/>
                <a:gd name="connsiteY128" fmla="*/ 4204977 h 4384865"/>
                <a:gd name="connsiteX129" fmla="*/ 3491138 w 4215960"/>
                <a:gd name="connsiteY129" fmla="*/ 4181165 h 4384865"/>
                <a:gd name="connsiteX130" fmla="*/ 3575275 w 4215960"/>
                <a:gd name="connsiteY130" fmla="*/ 4238315 h 4384865"/>
                <a:gd name="connsiteX131" fmla="*/ 3592738 w 4215960"/>
                <a:gd name="connsiteY131" fmla="*/ 4136717 h 4384865"/>
                <a:gd name="connsiteX132" fmla="*/ 3567338 w 4215960"/>
                <a:gd name="connsiteY132" fmla="*/ 4114491 h 4384865"/>
                <a:gd name="connsiteX133" fmla="*/ 3494312 w 4215960"/>
                <a:gd name="connsiteY133" fmla="*/ 4071628 h 4384865"/>
                <a:gd name="connsiteX134" fmla="*/ 3516537 w 4215960"/>
                <a:gd name="connsiteY134" fmla="*/ 4046229 h 4384865"/>
                <a:gd name="connsiteX135" fmla="*/ 3537175 w 4215960"/>
                <a:gd name="connsiteY135" fmla="*/ 4024003 h 4384865"/>
                <a:gd name="connsiteX136" fmla="*/ 3591150 w 4215960"/>
                <a:gd name="connsiteY136" fmla="*/ 4055754 h 4384865"/>
                <a:gd name="connsiteX137" fmla="*/ 3597500 w 4215960"/>
                <a:gd name="connsiteY137" fmla="*/ 4011304 h 4384865"/>
                <a:gd name="connsiteX138" fmla="*/ 3541937 w 4215960"/>
                <a:gd name="connsiteY138" fmla="*/ 3987491 h 4384865"/>
                <a:gd name="connsiteX139" fmla="*/ 3540350 w 4215960"/>
                <a:gd name="connsiteY139" fmla="*/ 3977967 h 4384865"/>
                <a:gd name="connsiteX140" fmla="*/ 3527649 w 4215960"/>
                <a:gd name="connsiteY140" fmla="*/ 3939868 h 4384865"/>
                <a:gd name="connsiteX141" fmla="*/ 3533999 w 4215960"/>
                <a:gd name="connsiteY141" fmla="*/ 3892242 h 4384865"/>
                <a:gd name="connsiteX142" fmla="*/ 3545112 w 4215960"/>
                <a:gd name="connsiteY142" fmla="*/ 3836679 h 4384865"/>
                <a:gd name="connsiteX143" fmla="*/ 3507012 w 4215960"/>
                <a:gd name="connsiteY143" fmla="*/ 3806517 h 4384865"/>
                <a:gd name="connsiteX144" fmla="*/ 3540349 w 4215960"/>
                <a:gd name="connsiteY144" fmla="*/ 3796992 h 4384865"/>
                <a:gd name="connsiteX145" fmla="*/ 3518124 w 4215960"/>
                <a:gd name="connsiteY145" fmla="*/ 3760479 h 4384865"/>
                <a:gd name="connsiteX146" fmla="*/ 3556225 w 4215960"/>
                <a:gd name="connsiteY146" fmla="*/ 3755718 h 4384865"/>
                <a:gd name="connsiteX147" fmla="*/ 3562574 w 4215960"/>
                <a:gd name="connsiteY147" fmla="*/ 3722379 h 4384865"/>
                <a:gd name="connsiteX148" fmla="*/ 3624488 w 4215960"/>
                <a:gd name="connsiteY148" fmla="*/ 3731906 h 4384865"/>
                <a:gd name="connsiteX149" fmla="*/ 3657601 w 4215960"/>
                <a:gd name="connsiteY149" fmla="*/ 3747098 h 4384865"/>
                <a:gd name="connsiteX150" fmla="*/ 3623808 w 4215960"/>
                <a:gd name="connsiteY150" fmla="*/ 3788146 h 4384865"/>
                <a:gd name="connsiteX151" fmla="*/ 3662816 w 4215960"/>
                <a:gd name="connsiteY151" fmla="*/ 3895642 h 4384865"/>
                <a:gd name="connsiteX152" fmla="*/ 3715203 w 4215960"/>
                <a:gd name="connsiteY152" fmla="*/ 3926940 h 4384865"/>
                <a:gd name="connsiteX153" fmla="*/ 3767137 w 4215960"/>
                <a:gd name="connsiteY153" fmla="*/ 3884758 h 4384865"/>
                <a:gd name="connsiteX154" fmla="*/ 3852862 w 4215960"/>
                <a:gd name="connsiteY154" fmla="*/ 3836225 h 4384865"/>
                <a:gd name="connsiteX155" fmla="*/ 3835626 w 4215960"/>
                <a:gd name="connsiteY155" fmla="*/ 3747324 h 4384865"/>
                <a:gd name="connsiteX156" fmla="*/ 3912960 w 4215960"/>
                <a:gd name="connsiteY156" fmla="*/ 3614655 h 4384865"/>
                <a:gd name="connsiteX157" fmla="*/ 4205514 w 4215960"/>
                <a:gd name="connsiteY157" fmla="*/ 3281507 h 4384865"/>
                <a:gd name="connsiteX158" fmla="*/ 4124097 w 4215960"/>
                <a:gd name="connsiteY158" fmla="*/ 3272435 h 4384865"/>
                <a:gd name="connsiteX159" fmla="*/ 4128634 w 4215960"/>
                <a:gd name="connsiteY159" fmla="*/ 3180587 h 4384865"/>
                <a:gd name="connsiteX160" fmla="*/ 4079647 w 4215960"/>
                <a:gd name="connsiteY160" fmla="*/ 3155415 h 4384865"/>
                <a:gd name="connsiteX161" fmla="*/ 3995510 w 4215960"/>
                <a:gd name="connsiteY161" fmla="*/ 3186937 h 4384865"/>
                <a:gd name="connsiteX162" fmla="*/ 3958771 w 4215960"/>
                <a:gd name="connsiteY162" fmla="*/ 3150652 h 4384865"/>
                <a:gd name="connsiteX163" fmla="*/ 4003448 w 4215960"/>
                <a:gd name="connsiteY163" fmla="*/ 3127747 h 4384865"/>
                <a:gd name="connsiteX164" fmla="*/ 3874181 w 4215960"/>
                <a:gd name="connsiteY164" fmla="*/ 2914568 h 4384865"/>
                <a:gd name="connsiteX165" fmla="*/ 3889147 w 4215960"/>
                <a:gd name="connsiteY165" fmla="*/ 2884405 h 4384865"/>
                <a:gd name="connsiteX166" fmla="*/ 3865562 w 4215960"/>
                <a:gd name="connsiteY166" fmla="*/ 2768745 h 4384865"/>
                <a:gd name="connsiteX167" fmla="*/ 3706813 w 4215960"/>
                <a:gd name="connsiteY167" fmla="*/ 2757859 h 4384865"/>
                <a:gd name="connsiteX168" fmla="*/ 3673475 w 4215960"/>
                <a:gd name="connsiteY168" fmla="*/ 2806617 h 4384865"/>
                <a:gd name="connsiteX169" fmla="*/ 3584575 w 4215960"/>
                <a:gd name="connsiteY169" fmla="*/ 2821133 h 4384865"/>
                <a:gd name="connsiteX170" fmla="*/ 3590925 w 4215960"/>
                <a:gd name="connsiteY170" fmla="*/ 2799134 h 4384865"/>
                <a:gd name="connsiteX171" fmla="*/ 3537403 w 4215960"/>
                <a:gd name="connsiteY171" fmla="*/ 2783033 h 4384865"/>
                <a:gd name="connsiteX172" fmla="*/ 3512684 w 4215960"/>
                <a:gd name="connsiteY172" fmla="*/ 2617932 h 4384865"/>
                <a:gd name="connsiteX173" fmla="*/ 3232377 w 4215960"/>
                <a:gd name="connsiteY173" fmla="*/ 2551257 h 4384865"/>
                <a:gd name="connsiteX174" fmla="*/ 3096078 w 4215960"/>
                <a:gd name="connsiteY174" fmla="*/ 2594573 h 4384865"/>
                <a:gd name="connsiteX175" fmla="*/ 2964089 w 4215960"/>
                <a:gd name="connsiteY175" fmla="*/ 2587089 h 4384865"/>
                <a:gd name="connsiteX176" fmla="*/ 2831646 w 4215960"/>
                <a:gd name="connsiteY176" fmla="*/ 2476191 h 4384865"/>
                <a:gd name="connsiteX177" fmla="*/ 2618468 w 4215960"/>
                <a:gd name="connsiteY177" fmla="*/ 2172978 h 4384865"/>
                <a:gd name="connsiteX178" fmla="*/ 2220006 w 4215960"/>
                <a:gd name="connsiteY178" fmla="*/ 2033505 h 4384865"/>
                <a:gd name="connsiteX179" fmla="*/ 1983468 w 4215960"/>
                <a:gd name="connsiteY179" fmla="*/ 1720541 h 4384865"/>
                <a:gd name="connsiteX180" fmla="*/ 2017259 w 4215960"/>
                <a:gd name="connsiteY180" fmla="*/ 1695595 h 4384865"/>
                <a:gd name="connsiteX181" fmla="*/ 2076903 w 4215960"/>
                <a:gd name="connsiteY181" fmla="*/ 1778598 h 4384865"/>
                <a:gd name="connsiteX182" fmla="*/ 2097087 w 4215960"/>
                <a:gd name="connsiteY182" fmla="*/ 1761135 h 4384865"/>
                <a:gd name="connsiteX183" fmla="*/ 2140177 w 4215960"/>
                <a:gd name="connsiteY183" fmla="*/ 1791979 h 4384865"/>
                <a:gd name="connsiteX184" fmla="*/ 2228850 w 4215960"/>
                <a:gd name="connsiteY184" fmla="*/ 1738230 h 4384865"/>
                <a:gd name="connsiteX185" fmla="*/ 2244952 w 4215960"/>
                <a:gd name="connsiteY185" fmla="*/ 1717820 h 4384865"/>
                <a:gd name="connsiteX186" fmla="*/ 2303235 w 4215960"/>
                <a:gd name="connsiteY186" fmla="*/ 1718046 h 4384865"/>
                <a:gd name="connsiteX187" fmla="*/ 2319338 w 4215960"/>
                <a:gd name="connsiteY187" fmla="*/ 1684936 h 4384865"/>
                <a:gd name="connsiteX188" fmla="*/ 2300514 w 4215960"/>
                <a:gd name="connsiteY188" fmla="*/ 1659309 h 4384865"/>
                <a:gd name="connsiteX189" fmla="*/ 2233386 w 4215960"/>
                <a:gd name="connsiteY189" fmla="*/ 1679266 h 4384865"/>
                <a:gd name="connsiteX190" fmla="*/ 2211614 w 4215960"/>
                <a:gd name="connsiteY190" fmla="*/ 1625745 h 4384865"/>
                <a:gd name="connsiteX191" fmla="*/ 2232932 w 4215960"/>
                <a:gd name="connsiteY191" fmla="*/ 1596035 h 4384865"/>
                <a:gd name="connsiteX192" fmla="*/ 2176462 w 4215960"/>
                <a:gd name="connsiteY192" fmla="*/ 1492621 h 4384865"/>
                <a:gd name="connsiteX193" fmla="*/ 2127931 w 4215960"/>
                <a:gd name="connsiteY193" fmla="*/ 1531402 h 4384865"/>
                <a:gd name="connsiteX194" fmla="*/ 2038576 w 4215960"/>
                <a:gd name="connsiteY194" fmla="*/ 1476746 h 4384865"/>
                <a:gd name="connsiteX195" fmla="*/ 2090510 w 4215960"/>
                <a:gd name="connsiteY195" fmla="*/ 1384217 h 4384865"/>
                <a:gd name="connsiteX196" fmla="*/ 2047648 w 4215960"/>
                <a:gd name="connsiteY196" fmla="*/ 1263114 h 4384865"/>
                <a:gd name="connsiteX197" fmla="*/ 2062389 w 4215960"/>
                <a:gd name="connsiteY197" fmla="*/ 1139062 h 4384865"/>
                <a:gd name="connsiteX198" fmla="*/ 2157639 w 4215960"/>
                <a:gd name="connsiteY198" fmla="*/ 1065357 h 4384865"/>
                <a:gd name="connsiteX199" fmla="*/ 2262868 w 4215960"/>
                <a:gd name="connsiteY199" fmla="*/ 1042905 h 4384865"/>
                <a:gd name="connsiteX200" fmla="*/ 2199821 w 4215960"/>
                <a:gd name="connsiteY200" fmla="*/ 953098 h 4384865"/>
                <a:gd name="connsiteX201" fmla="*/ 2182585 w 4215960"/>
                <a:gd name="connsiteY201" fmla="*/ 997775 h 4384865"/>
                <a:gd name="connsiteX202" fmla="*/ 2139270 w 4215960"/>
                <a:gd name="connsiteY202" fmla="*/ 950604 h 4384865"/>
                <a:gd name="connsiteX203" fmla="*/ 2160588 w 4215960"/>
                <a:gd name="connsiteY203" fmla="*/ 865332 h 4384865"/>
                <a:gd name="connsiteX204" fmla="*/ 2233612 w 4215960"/>
                <a:gd name="connsiteY204" fmla="*/ 768041 h 4384865"/>
                <a:gd name="connsiteX205" fmla="*/ 2216603 w 4215960"/>
                <a:gd name="connsiteY205" fmla="*/ 661452 h 4384865"/>
                <a:gd name="connsiteX206" fmla="*/ 2045381 w 4215960"/>
                <a:gd name="connsiteY206" fmla="*/ 671203 h 4384865"/>
                <a:gd name="connsiteX207" fmla="*/ 2026103 w 4215960"/>
                <a:gd name="connsiteY207" fmla="*/ 713840 h 4384865"/>
                <a:gd name="connsiteX208" fmla="*/ 1993900 w 4215960"/>
                <a:gd name="connsiteY208" fmla="*/ 646257 h 4384865"/>
                <a:gd name="connsiteX209" fmla="*/ 1964190 w 4215960"/>
                <a:gd name="connsiteY209" fmla="*/ 686625 h 4384865"/>
                <a:gd name="connsiteX210" fmla="*/ 1778681 w 4215960"/>
                <a:gd name="connsiteY210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4750 w 4215960"/>
                <a:gd name="connsiteY38" fmla="*/ 245758 h 4384865"/>
                <a:gd name="connsiteX39" fmla="*/ 608237 w 4215960"/>
                <a:gd name="connsiteY39" fmla="*/ 198132 h 4384865"/>
                <a:gd name="connsiteX40" fmla="*/ 628875 w 4215960"/>
                <a:gd name="connsiteY40" fmla="*/ 185433 h 4384865"/>
                <a:gd name="connsiteX41" fmla="*/ 625700 w 4215960"/>
                <a:gd name="connsiteY41" fmla="*/ 183845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4750 w 4215960"/>
                <a:gd name="connsiteY38" fmla="*/ 245758 h 4384865"/>
                <a:gd name="connsiteX39" fmla="*/ 608237 w 4215960"/>
                <a:gd name="connsiteY39" fmla="*/ 198132 h 4384865"/>
                <a:gd name="connsiteX40" fmla="*/ 628875 w 4215960"/>
                <a:gd name="connsiteY40" fmla="*/ 185433 h 4384865"/>
                <a:gd name="connsiteX41" fmla="*/ 682850 w 4215960"/>
                <a:gd name="connsiteY41" fmla="*/ 231470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571725 w 4215960"/>
                <a:gd name="connsiteY38" fmla="*/ 367996 h 4384865"/>
                <a:gd name="connsiteX39" fmla="*/ 608237 w 4215960"/>
                <a:gd name="connsiteY39" fmla="*/ 198132 h 4384865"/>
                <a:gd name="connsiteX40" fmla="*/ 628875 w 4215960"/>
                <a:gd name="connsiteY40" fmla="*/ 185433 h 4384865"/>
                <a:gd name="connsiteX41" fmla="*/ 682850 w 4215960"/>
                <a:gd name="connsiteY41" fmla="*/ 231470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571725 w 4215960"/>
                <a:gd name="connsiteY38" fmla="*/ 367996 h 4384865"/>
                <a:gd name="connsiteX39" fmla="*/ 608237 w 4215960"/>
                <a:gd name="connsiteY39" fmla="*/ 198132 h 4384865"/>
                <a:gd name="connsiteX40" fmla="*/ 628875 w 4215960"/>
                <a:gd name="connsiteY40" fmla="*/ 185433 h 4384865"/>
                <a:gd name="connsiteX41" fmla="*/ 682850 w 4215960"/>
                <a:gd name="connsiteY41" fmla="*/ 231470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28875 w 4215960"/>
                <a:gd name="connsiteY40" fmla="*/ 185433 h 4384865"/>
                <a:gd name="connsiteX41" fmla="*/ 682850 w 4215960"/>
                <a:gd name="connsiteY41" fmla="*/ 231470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682850 w 4215960"/>
                <a:gd name="connsiteY41" fmla="*/ 231470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63813 w 4215960"/>
                <a:gd name="connsiteY41" fmla="*/ 299732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63813 w 4215960"/>
                <a:gd name="connsiteY41" fmla="*/ 299732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512987 w 4215960"/>
                <a:gd name="connsiteY42" fmla="*/ 177495 h 4384865"/>
                <a:gd name="connsiteX43" fmla="*/ 362857 w 4215960"/>
                <a:gd name="connsiteY43" fmla="*/ 808862 h 4384865"/>
                <a:gd name="connsiteX44" fmla="*/ 312057 w 4215960"/>
                <a:gd name="connsiteY44" fmla="*/ 823377 h 4384865"/>
                <a:gd name="connsiteX45" fmla="*/ 239485 w 4215960"/>
                <a:gd name="connsiteY45" fmla="*/ 874177 h 4384865"/>
                <a:gd name="connsiteX46" fmla="*/ 210457 w 4215960"/>
                <a:gd name="connsiteY46" fmla="*/ 881434 h 4384865"/>
                <a:gd name="connsiteX47" fmla="*/ 159657 w 4215960"/>
                <a:gd name="connsiteY47" fmla="*/ 910462 h 4384865"/>
                <a:gd name="connsiteX48" fmla="*/ 130628 w 4215960"/>
                <a:gd name="connsiteY48" fmla="*/ 939491 h 4384865"/>
                <a:gd name="connsiteX49" fmla="*/ 108857 w 4215960"/>
                <a:gd name="connsiteY49" fmla="*/ 961262 h 4384865"/>
                <a:gd name="connsiteX50" fmla="*/ 94343 w 4215960"/>
                <a:gd name="connsiteY50" fmla="*/ 975777 h 4384865"/>
                <a:gd name="connsiteX51" fmla="*/ 43543 w 4215960"/>
                <a:gd name="connsiteY51" fmla="*/ 1055605 h 4384865"/>
                <a:gd name="connsiteX52" fmla="*/ 14514 w 4215960"/>
                <a:gd name="connsiteY52" fmla="*/ 1135434 h 4384865"/>
                <a:gd name="connsiteX53" fmla="*/ 0 w 4215960"/>
                <a:gd name="connsiteY53" fmla="*/ 1193491 h 4384865"/>
                <a:gd name="connsiteX54" fmla="*/ 7257 w 4215960"/>
                <a:gd name="connsiteY54" fmla="*/ 2165948 h 4384865"/>
                <a:gd name="connsiteX55" fmla="*/ 29028 w 4215960"/>
                <a:gd name="connsiteY55" fmla="*/ 2267548 h 4384865"/>
                <a:gd name="connsiteX56" fmla="*/ 43543 w 4215960"/>
                <a:gd name="connsiteY56" fmla="*/ 2303834 h 4384865"/>
                <a:gd name="connsiteX57" fmla="*/ 58057 w 4215960"/>
                <a:gd name="connsiteY57" fmla="*/ 2369148 h 4384865"/>
                <a:gd name="connsiteX58" fmla="*/ 79828 w 4215960"/>
                <a:gd name="connsiteY58" fmla="*/ 2419948 h 4384865"/>
                <a:gd name="connsiteX59" fmla="*/ 116114 w 4215960"/>
                <a:gd name="connsiteY59" fmla="*/ 2536062 h 4384865"/>
                <a:gd name="connsiteX60" fmla="*/ 137885 w 4215960"/>
                <a:gd name="connsiteY60" fmla="*/ 2601377 h 4384865"/>
                <a:gd name="connsiteX61" fmla="*/ 145143 w 4215960"/>
                <a:gd name="connsiteY61" fmla="*/ 2623148 h 4384865"/>
                <a:gd name="connsiteX62" fmla="*/ 166914 w 4215960"/>
                <a:gd name="connsiteY62" fmla="*/ 2666691 h 4384865"/>
                <a:gd name="connsiteX63" fmla="*/ 188685 w 4215960"/>
                <a:gd name="connsiteY63" fmla="*/ 2717491 h 4384865"/>
                <a:gd name="connsiteX64" fmla="*/ 195943 w 4215960"/>
                <a:gd name="connsiteY64" fmla="*/ 2746520 h 4384865"/>
                <a:gd name="connsiteX65" fmla="*/ 232228 w 4215960"/>
                <a:gd name="connsiteY65" fmla="*/ 2797320 h 4384865"/>
                <a:gd name="connsiteX66" fmla="*/ 254000 w 4215960"/>
                <a:gd name="connsiteY66" fmla="*/ 2855377 h 4384865"/>
                <a:gd name="connsiteX67" fmla="*/ 275771 w 4215960"/>
                <a:gd name="connsiteY67" fmla="*/ 2877148 h 4384865"/>
                <a:gd name="connsiteX68" fmla="*/ 312057 w 4215960"/>
                <a:gd name="connsiteY68" fmla="*/ 2949720 h 4384865"/>
                <a:gd name="connsiteX69" fmla="*/ 348343 w 4215960"/>
                <a:gd name="connsiteY69" fmla="*/ 3000520 h 4384865"/>
                <a:gd name="connsiteX70" fmla="*/ 355600 w 4215960"/>
                <a:gd name="connsiteY70" fmla="*/ 3022291 h 4384865"/>
                <a:gd name="connsiteX71" fmla="*/ 406400 w 4215960"/>
                <a:gd name="connsiteY71" fmla="*/ 3087605 h 4384865"/>
                <a:gd name="connsiteX72" fmla="*/ 435428 w 4215960"/>
                <a:gd name="connsiteY72" fmla="*/ 3152920 h 4384865"/>
                <a:gd name="connsiteX73" fmla="*/ 457200 w 4215960"/>
                <a:gd name="connsiteY73" fmla="*/ 3181948 h 4384865"/>
                <a:gd name="connsiteX74" fmla="*/ 471714 w 4215960"/>
                <a:gd name="connsiteY74" fmla="*/ 3240005 h 4384865"/>
                <a:gd name="connsiteX75" fmla="*/ 478971 w 4215960"/>
                <a:gd name="connsiteY75" fmla="*/ 3261777 h 4384865"/>
                <a:gd name="connsiteX76" fmla="*/ 486228 w 4215960"/>
                <a:gd name="connsiteY76" fmla="*/ 3290805 h 4384865"/>
                <a:gd name="connsiteX77" fmla="*/ 493485 w 4215960"/>
                <a:gd name="connsiteY77" fmla="*/ 3356120 h 4384865"/>
                <a:gd name="connsiteX78" fmla="*/ 515257 w 4215960"/>
                <a:gd name="connsiteY78" fmla="*/ 3414177 h 4384865"/>
                <a:gd name="connsiteX79" fmla="*/ 544285 w 4215960"/>
                <a:gd name="connsiteY79" fmla="*/ 3457720 h 4384865"/>
                <a:gd name="connsiteX80" fmla="*/ 573314 w 4215960"/>
                <a:gd name="connsiteY80" fmla="*/ 3508520 h 4384865"/>
                <a:gd name="connsiteX81" fmla="*/ 602343 w 4215960"/>
                <a:gd name="connsiteY81" fmla="*/ 3530291 h 4384865"/>
                <a:gd name="connsiteX82" fmla="*/ 645885 w 4215960"/>
                <a:gd name="connsiteY82" fmla="*/ 3573834 h 4384865"/>
                <a:gd name="connsiteX83" fmla="*/ 674914 w 4215960"/>
                <a:gd name="connsiteY83" fmla="*/ 3595605 h 4384865"/>
                <a:gd name="connsiteX84" fmla="*/ 711200 w 4215960"/>
                <a:gd name="connsiteY84" fmla="*/ 3639148 h 4384865"/>
                <a:gd name="connsiteX85" fmla="*/ 740228 w 4215960"/>
                <a:gd name="connsiteY85" fmla="*/ 3660920 h 4384865"/>
                <a:gd name="connsiteX86" fmla="*/ 812800 w 4215960"/>
                <a:gd name="connsiteY86" fmla="*/ 3726234 h 4384865"/>
                <a:gd name="connsiteX87" fmla="*/ 849085 w 4215960"/>
                <a:gd name="connsiteY87" fmla="*/ 3769777 h 4384865"/>
                <a:gd name="connsiteX88" fmla="*/ 870857 w 4215960"/>
                <a:gd name="connsiteY88" fmla="*/ 3784291 h 4384865"/>
                <a:gd name="connsiteX89" fmla="*/ 907143 w 4215960"/>
                <a:gd name="connsiteY89" fmla="*/ 3827834 h 4384865"/>
                <a:gd name="connsiteX90" fmla="*/ 936171 w 4215960"/>
                <a:gd name="connsiteY90" fmla="*/ 3849605 h 4384865"/>
                <a:gd name="connsiteX91" fmla="*/ 1030514 w 4215960"/>
                <a:gd name="connsiteY91" fmla="*/ 3893148 h 4384865"/>
                <a:gd name="connsiteX92" fmla="*/ 1480457 w 4215960"/>
                <a:gd name="connsiteY92" fmla="*/ 3878634 h 4384865"/>
                <a:gd name="connsiteX93" fmla="*/ 1531257 w 4215960"/>
                <a:gd name="connsiteY93" fmla="*/ 3864120 h 4384865"/>
                <a:gd name="connsiteX94" fmla="*/ 1618343 w 4215960"/>
                <a:gd name="connsiteY94" fmla="*/ 3856862 h 4384865"/>
                <a:gd name="connsiteX95" fmla="*/ 1698171 w 4215960"/>
                <a:gd name="connsiteY95" fmla="*/ 3842348 h 4384865"/>
                <a:gd name="connsiteX96" fmla="*/ 1756228 w 4215960"/>
                <a:gd name="connsiteY96" fmla="*/ 3835091 h 4384865"/>
                <a:gd name="connsiteX97" fmla="*/ 1785257 w 4215960"/>
                <a:gd name="connsiteY97" fmla="*/ 3820577 h 4384865"/>
                <a:gd name="connsiteX98" fmla="*/ 1850571 w 4215960"/>
                <a:gd name="connsiteY98" fmla="*/ 3798805 h 4384865"/>
                <a:gd name="connsiteX99" fmla="*/ 1886857 w 4215960"/>
                <a:gd name="connsiteY99" fmla="*/ 3784291 h 4384865"/>
                <a:gd name="connsiteX100" fmla="*/ 1988457 w 4215960"/>
                <a:gd name="connsiteY100" fmla="*/ 3769777 h 4384865"/>
                <a:gd name="connsiteX101" fmla="*/ 2017485 w 4215960"/>
                <a:gd name="connsiteY101" fmla="*/ 3762520 h 4384865"/>
                <a:gd name="connsiteX102" fmla="*/ 2637971 w 4215960"/>
                <a:gd name="connsiteY102" fmla="*/ 4109274 h 4384865"/>
                <a:gd name="connsiteX103" fmla="*/ 2724375 w 4215960"/>
                <a:gd name="connsiteY103" fmla="*/ 4295464 h 4384865"/>
                <a:gd name="connsiteX104" fmla="*/ 2784700 w 4215960"/>
                <a:gd name="connsiteY104" fmla="*/ 4354202 h 4384865"/>
                <a:gd name="connsiteX105" fmla="*/ 2795812 w 4215960"/>
                <a:gd name="connsiteY105" fmla="*/ 4324039 h 4384865"/>
                <a:gd name="connsiteX106" fmla="*/ 2841850 w 4215960"/>
                <a:gd name="connsiteY106" fmla="*/ 4297051 h 4384865"/>
                <a:gd name="connsiteX107" fmla="*/ 2892650 w 4215960"/>
                <a:gd name="connsiteY107" fmla="*/ 4370077 h 4384865"/>
                <a:gd name="connsiteX108" fmla="*/ 2941863 w 4215960"/>
                <a:gd name="connsiteY108" fmla="*/ 4373252 h 4384865"/>
                <a:gd name="connsiteX109" fmla="*/ 2897412 w 4215960"/>
                <a:gd name="connsiteY109" fmla="*/ 4279590 h 4384865"/>
                <a:gd name="connsiteX110" fmla="*/ 2854550 w 4215960"/>
                <a:gd name="connsiteY110" fmla="*/ 4211327 h 4384865"/>
                <a:gd name="connsiteX111" fmla="*/ 2897413 w 4215960"/>
                <a:gd name="connsiteY111" fmla="*/ 4195451 h 4384865"/>
                <a:gd name="connsiteX112" fmla="*/ 2878362 w 4215960"/>
                <a:gd name="connsiteY112" fmla="*/ 4154177 h 4384865"/>
                <a:gd name="connsiteX113" fmla="*/ 2930750 w 4215960"/>
                <a:gd name="connsiteY113" fmla="*/ 4163702 h 4384865"/>
                <a:gd name="connsiteX114" fmla="*/ 2910113 w 4215960"/>
                <a:gd name="connsiteY114" fmla="*/ 4130364 h 4384865"/>
                <a:gd name="connsiteX115" fmla="*/ 2931432 w 4215960"/>
                <a:gd name="connsiteY115" fmla="*/ 4113810 h 4384865"/>
                <a:gd name="connsiteX116" fmla="*/ 3052535 w 4215960"/>
                <a:gd name="connsiteY116" fmla="*/ 4199083 h 4384865"/>
                <a:gd name="connsiteX117" fmla="*/ 3087912 w 4215960"/>
                <a:gd name="connsiteY117" fmla="*/ 4185926 h 4384865"/>
                <a:gd name="connsiteX118" fmla="*/ 3140299 w 4215960"/>
                <a:gd name="connsiteY118" fmla="*/ 4251015 h 4384865"/>
                <a:gd name="connsiteX119" fmla="*/ 3160937 w 4215960"/>
                <a:gd name="connsiteY119" fmla="*/ 4309752 h 4384865"/>
                <a:gd name="connsiteX120" fmla="*/ 3268887 w 4215960"/>
                <a:gd name="connsiteY120" fmla="*/ 4328801 h 4384865"/>
                <a:gd name="connsiteX121" fmla="*/ 3208563 w 4215960"/>
                <a:gd name="connsiteY121" fmla="*/ 4262126 h 4384865"/>
                <a:gd name="connsiteX122" fmla="*/ 3205387 w 4215960"/>
                <a:gd name="connsiteY122" fmla="*/ 4193864 h 4384865"/>
                <a:gd name="connsiteX123" fmla="*/ 3259362 w 4215960"/>
                <a:gd name="connsiteY123" fmla="*/ 4249427 h 4384865"/>
                <a:gd name="connsiteX124" fmla="*/ 3308575 w 4215960"/>
                <a:gd name="connsiteY124" fmla="*/ 4254189 h 4384865"/>
                <a:gd name="connsiteX125" fmla="*/ 3302225 w 4215960"/>
                <a:gd name="connsiteY125" fmla="*/ 4204977 h 4384865"/>
                <a:gd name="connsiteX126" fmla="*/ 3362550 w 4215960"/>
                <a:gd name="connsiteY126" fmla="*/ 4209739 h 4384865"/>
                <a:gd name="connsiteX127" fmla="*/ 3424462 w 4215960"/>
                <a:gd name="connsiteY127" fmla="*/ 4252601 h 4384865"/>
                <a:gd name="connsiteX128" fmla="*/ 3456212 w 4215960"/>
                <a:gd name="connsiteY128" fmla="*/ 4239902 h 4384865"/>
                <a:gd name="connsiteX129" fmla="*/ 3449863 w 4215960"/>
                <a:gd name="connsiteY129" fmla="*/ 4204977 h 4384865"/>
                <a:gd name="connsiteX130" fmla="*/ 3491138 w 4215960"/>
                <a:gd name="connsiteY130" fmla="*/ 4181165 h 4384865"/>
                <a:gd name="connsiteX131" fmla="*/ 3575275 w 4215960"/>
                <a:gd name="connsiteY131" fmla="*/ 4238315 h 4384865"/>
                <a:gd name="connsiteX132" fmla="*/ 3592738 w 4215960"/>
                <a:gd name="connsiteY132" fmla="*/ 4136717 h 4384865"/>
                <a:gd name="connsiteX133" fmla="*/ 3567338 w 4215960"/>
                <a:gd name="connsiteY133" fmla="*/ 4114491 h 4384865"/>
                <a:gd name="connsiteX134" fmla="*/ 3494312 w 4215960"/>
                <a:gd name="connsiteY134" fmla="*/ 4071628 h 4384865"/>
                <a:gd name="connsiteX135" fmla="*/ 3516537 w 4215960"/>
                <a:gd name="connsiteY135" fmla="*/ 4046229 h 4384865"/>
                <a:gd name="connsiteX136" fmla="*/ 3537175 w 4215960"/>
                <a:gd name="connsiteY136" fmla="*/ 4024003 h 4384865"/>
                <a:gd name="connsiteX137" fmla="*/ 3591150 w 4215960"/>
                <a:gd name="connsiteY137" fmla="*/ 4055754 h 4384865"/>
                <a:gd name="connsiteX138" fmla="*/ 3597500 w 4215960"/>
                <a:gd name="connsiteY138" fmla="*/ 4011304 h 4384865"/>
                <a:gd name="connsiteX139" fmla="*/ 3541937 w 4215960"/>
                <a:gd name="connsiteY139" fmla="*/ 3987491 h 4384865"/>
                <a:gd name="connsiteX140" fmla="*/ 3540350 w 4215960"/>
                <a:gd name="connsiteY140" fmla="*/ 3977967 h 4384865"/>
                <a:gd name="connsiteX141" fmla="*/ 3527649 w 4215960"/>
                <a:gd name="connsiteY141" fmla="*/ 3939868 h 4384865"/>
                <a:gd name="connsiteX142" fmla="*/ 3533999 w 4215960"/>
                <a:gd name="connsiteY142" fmla="*/ 3892242 h 4384865"/>
                <a:gd name="connsiteX143" fmla="*/ 3545112 w 4215960"/>
                <a:gd name="connsiteY143" fmla="*/ 3836679 h 4384865"/>
                <a:gd name="connsiteX144" fmla="*/ 3507012 w 4215960"/>
                <a:gd name="connsiteY144" fmla="*/ 3806517 h 4384865"/>
                <a:gd name="connsiteX145" fmla="*/ 3540349 w 4215960"/>
                <a:gd name="connsiteY145" fmla="*/ 3796992 h 4384865"/>
                <a:gd name="connsiteX146" fmla="*/ 3518124 w 4215960"/>
                <a:gd name="connsiteY146" fmla="*/ 3760479 h 4384865"/>
                <a:gd name="connsiteX147" fmla="*/ 3556225 w 4215960"/>
                <a:gd name="connsiteY147" fmla="*/ 3755718 h 4384865"/>
                <a:gd name="connsiteX148" fmla="*/ 3562574 w 4215960"/>
                <a:gd name="connsiteY148" fmla="*/ 3722379 h 4384865"/>
                <a:gd name="connsiteX149" fmla="*/ 3624488 w 4215960"/>
                <a:gd name="connsiteY149" fmla="*/ 3731906 h 4384865"/>
                <a:gd name="connsiteX150" fmla="*/ 3657601 w 4215960"/>
                <a:gd name="connsiteY150" fmla="*/ 3747098 h 4384865"/>
                <a:gd name="connsiteX151" fmla="*/ 3623808 w 4215960"/>
                <a:gd name="connsiteY151" fmla="*/ 3788146 h 4384865"/>
                <a:gd name="connsiteX152" fmla="*/ 3662816 w 4215960"/>
                <a:gd name="connsiteY152" fmla="*/ 3895642 h 4384865"/>
                <a:gd name="connsiteX153" fmla="*/ 3715203 w 4215960"/>
                <a:gd name="connsiteY153" fmla="*/ 3926940 h 4384865"/>
                <a:gd name="connsiteX154" fmla="*/ 3767137 w 4215960"/>
                <a:gd name="connsiteY154" fmla="*/ 3884758 h 4384865"/>
                <a:gd name="connsiteX155" fmla="*/ 3852862 w 4215960"/>
                <a:gd name="connsiteY155" fmla="*/ 3836225 h 4384865"/>
                <a:gd name="connsiteX156" fmla="*/ 3835626 w 4215960"/>
                <a:gd name="connsiteY156" fmla="*/ 3747324 h 4384865"/>
                <a:gd name="connsiteX157" fmla="*/ 3912960 w 4215960"/>
                <a:gd name="connsiteY157" fmla="*/ 3614655 h 4384865"/>
                <a:gd name="connsiteX158" fmla="*/ 4205514 w 4215960"/>
                <a:gd name="connsiteY158" fmla="*/ 3281507 h 4384865"/>
                <a:gd name="connsiteX159" fmla="*/ 4124097 w 4215960"/>
                <a:gd name="connsiteY159" fmla="*/ 3272435 h 4384865"/>
                <a:gd name="connsiteX160" fmla="*/ 4128634 w 4215960"/>
                <a:gd name="connsiteY160" fmla="*/ 3180587 h 4384865"/>
                <a:gd name="connsiteX161" fmla="*/ 4079647 w 4215960"/>
                <a:gd name="connsiteY161" fmla="*/ 3155415 h 4384865"/>
                <a:gd name="connsiteX162" fmla="*/ 3995510 w 4215960"/>
                <a:gd name="connsiteY162" fmla="*/ 3186937 h 4384865"/>
                <a:gd name="connsiteX163" fmla="*/ 3958771 w 4215960"/>
                <a:gd name="connsiteY163" fmla="*/ 3150652 h 4384865"/>
                <a:gd name="connsiteX164" fmla="*/ 4003448 w 4215960"/>
                <a:gd name="connsiteY164" fmla="*/ 3127747 h 4384865"/>
                <a:gd name="connsiteX165" fmla="*/ 3874181 w 4215960"/>
                <a:gd name="connsiteY165" fmla="*/ 2914568 h 4384865"/>
                <a:gd name="connsiteX166" fmla="*/ 3889147 w 4215960"/>
                <a:gd name="connsiteY166" fmla="*/ 2884405 h 4384865"/>
                <a:gd name="connsiteX167" fmla="*/ 3865562 w 4215960"/>
                <a:gd name="connsiteY167" fmla="*/ 2768745 h 4384865"/>
                <a:gd name="connsiteX168" fmla="*/ 3706813 w 4215960"/>
                <a:gd name="connsiteY168" fmla="*/ 2757859 h 4384865"/>
                <a:gd name="connsiteX169" fmla="*/ 3673475 w 4215960"/>
                <a:gd name="connsiteY169" fmla="*/ 2806617 h 4384865"/>
                <a:gd name="connsiteX170" fmla="*/ 3584575 w 4215960"/>
                <a:gd name="connsiteY170" fmla="*/ 2821133 h 4384865"/>
                <a:gd name="connsiteX171" fmla="*/ 3590925 w 4215960"/>
                <a:gd name="connsiteY171" fmla="*/ 2799134 h 4384865"/>
                <a:gd name="connsiteX172" fmla="*/ 3537403 w 4215960"/>
                <a:gd name="connsiteY172" fmla="*/ 2783033 h 4384865"/>
                <a:gd name="connsiteX173" fmla="*/ 3512684 w 4215960"/>
                <a:gd name="connsiteY173" fmla="*/ 2617932 h 4384865"/>
                <a:gd name="connsiteX174" fmla="*/ 3232377 w 4215960"/>
                <a:gd name="connsiteY174" fmla="*/ 2551257 h 4384865"/>
                <a:gd name="connsiteX175" fmla="*/ 3096078 w 4215960"/>
                <a:gd name="connsiteY175" fmla="*/ 2594573 h 4384865"/>
                <a:gd name="connsiteX176" fmla="*/ 2964089 w 4215960"/>
                <a:gd name="connsiteY176" fmla="*/ 2587089 h 4384865"/>
                <a:gd name="connsiteX177" fmla="*/ 2831646 w 4215960"/>
                <a:gd name="connsiteY177" fmla="*/ 2476191 h 4384865"/>
                <a:gd name="connsiteX178" fmla="*/ 2618468 w 4215960"/>
                <a:gd name="connsiteY178" fmla="*/ 2172978 h 4384865"/>
                <a:gd name="connsiteX179" fmla="*/ 2220006 w 4215960"/>
                <a:gd name="connsiteY179" fmla="*/ 2033505 h 4384865"/>
                <a:gd name="connsiteX180" fmla="*/ 1983468 w 4215960"/>
                <a:gd name="connsiteY180" fmla="*/ 1720541 h 4384865"/>
                <a:gd name="connsiteX181" fmla="*/ 2017259 w 4215960"/>
                <a:gd name="connsiteY181" fmla="*/ 1695595 h 4384865"/>
                <a:gd name="connsiteX182" fmla="*/ 2076903 w 4215960"/>
                <a:gd name="connsiteY182" fmla="*/ 1778598 h 4384865"/>
                <a:gd name="connsiteX183" fmla="*/ 2097087 w 4215960"/>
                <a:gd name="connsiteY183" fmla="*/ 1761135 h 4384865"/>
                <a:gd name="connsiteX184" fmla="*/ 2140177 w 4215960"/>
                <a:gd name="connsiteY184" fmla="*/ 1791979 h 4384865"/>
                <a:gd name="connsiteX185" fmla="*/ 2228850 w 4215960"/>
                <a:gd name="connsiteY185" fmla="*/ 1738230 h 4384865"/>
                <a:gd name="connsiteX186" fmla="*/ 2244952 w 4215960"/>
                <a:gd name="connsiteY186" fmla="*/ 1717820 h 4384865"/>
                <a:gd name="connsiteX187" fmla="*/ 2303235 w 4215960"/>
                <a:gd name="connsiteY187" fmla="*/ 1718046 h 4384865"/>
                <a:gd name="connsiteX188" fmla="*/ 2319338 w 4215960"/>
                <a:gd name="connsiteY188" fmla="*/ 1684936 h 4384865"/>
                <a:gd name="connsiteX189" fmla="*/ 2300514 w 4215960"/>
                <a:gd name="connsiteY189" fmla="*/ 1659309 h 4384865"/>
                <a:gd name="connsiteX190" fmla="*/ 2233386 w 4215960"/>
                <a:gd name="connsiteY190" fmla="*/ 1679266 h 4384865"/>
                <a:gd name="connsiteX191" fmla="*/ 2211614 w 4215960"/>
                <a:gd name="connsiteY191" fmla="*/ 1625745 h 4384865"/>
                <a:gd name="connsiteX192" fmla="*/ 2232932 w 4215960"/>
                <a:gd name="connsiteY192" fmla="*/ 1596035 h 4384865"/>
                <a:gd name="connsiteX193" fmla="*/ 2176462 w 4215960"/>
                <a:gd name="connsiteY193" fmla="*/ 1492621 h 4384865"/>
                <a:gd name="connsiteX194" fmla="*/ 2127931 w 4215960"/>
                <a:gd name="connsiteY194" fmla="*/ 1531402 h 4384865"/>
                <a:gd name="connsiteX195" fmla="*/ 2038576 w 4215960"/>
                <a:gd name="connsiteY195" fmla="*/ 1476746 h 4384865"/>
                <a:gd name="connsiteX196" fmla="*/ 2090510 w 4215960"/>
                <a:gd name="connsiteY196" fmla="*/ 1384217 h 4384865"/>
                <a:gd name="connsiteX197" fmla="*/ 2047648 w 4215960"/>
                <a:gd name="connsiteY197" fmla="*/ 1263114 h 4384865"/>
                <a:gd name="connsiteX198" fmla="*/ 2062389 w 4215960"/>
                <a:gd name="connsiteY198" fmla="*/ 1139062 h 4384865"/>
                <a:gd name="connsiteX199" fmla="*/ 2157639 w 4215960"/>
                <a:gd name="connsiteY199" fmla="*/ 1065357 h 4384865"/>
                <a:gd name="connsiteX200" fmla="*/ 2262868 w 4215960"/>
                <a:gd name="connsiteY200" fmla="*/ 1042905 h 4384865"/>
                <a:gd name="connsiteX201" fmla="*/ 2199821 w 4215960"/>
                <a:gd name="connsiteY201" fmla="*/ 953098 h 4384865"/>
                <a:gd name="connsiteX202" fmla="*/ 2182585 w 4215960"/>
                <a:gd name="connsiteY202" fmla="*/ 997775 h 4384865"/>
                <a:gd name="connsiteX203" fmla="*/ 2139270 w 4215960"/>
                <a:gd name="connsiteY203" fmla="*/ 950604 h 4384865"/>
                <a:gd name="connsiteX204" fmla="*/ 2160588 w 4215960"/>
                <a:gd name="connsiteY204" fmla="*/ 865332 h 4384865"/>
                <a:gd name="connsiteX205" fmla="*/ 2233612 w 4215960"/>
                <a:gd name="connsiteY205" fmla="*/ 768041 h 4384865"/>
                <a:gd name="connsiteX206" fmla="*/ 2216603 w 4215960"/>
                <a:gd name="connsiteY206" fmla="*/ 661452 h 4384865"/>
                <a:gd name="connsiteX207" fmla="*/ 2045381 w 4215960"/>
                <a:gd name="connsiteY207" fmla="*/ 671203 h 4384865"/>
                <a:gd name="connsiteX208" fmla="*/ 2026103 w 4215960"/>
                <a:gd name="connsiteY208" fmla="*/ 713840 h 4384865"/>
                <a:gd name="connsiteX209" fmla="*/ 1993900 w 4215960"/>
                <a:gd name="connsiteY209" fmla="*/ 646257 h 4384865"/>
                <a:gd name="connsiteX210" fmla="*/ 1964190 w 4215960"/>
                <a:gd name="connsiteY210" fmla="*/ 686625 h 4384865"/>
                <a:gd name="connsiteX211" fmla="*/ 1778681 w 4215960"/>
                <a:gd name="connsiteY211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41587 w 4215960"/>
                <a:gd name="connsiteY42" fmla="*/ 304495 h 4384865"/>
                <a:gd name="connsiteX43" fmla="*/ 512987 w 4215960"/>
                <a:gd name="connsiteY43" fmla="*/ 177495 h 4384865"/>
                <a:gd name="connsiteX44" fmla="*/ 362857 w 4215960"/>
                <a:gd name="connsiteY44" fmla="*/ 808862 h 4384865"/>
                <a:gd name="connsiteX45" fmla="*/ 312057 w 4215960"/>
                <a:gd name="connsiteY45" fmla="*/ 823377 h 4384865"/>
                <a:gd name="connsiteX46" fmla="*/ 239485 w 4215960"/>
                <a:gd name="connsiteY46" fmla="*/ 874177 h 4384865"/>
                <a:gd name="connsiteX47" fmla="*/ 210457 w 4215960"/>
                <a:gd name="connsiteY47" fmla="*/ 881434 h 4384865"/>
                <a:gd name="connsiteX48" fmla="*/ 159657 w 4215960"/>
                <a:gd name="connsiteY48" fmla="*/ 910462 h 4384865"/>
                <a:gd name="connsiteX49" fmla="*/ 130628 w 4215960"/>
                <a:gd name="connsiteY49" fmla="*/ 939491 h 4384865"/>
                <a:gd name="connsiteX50" fmla="*/ 108857 w 4215960"/>
                <a:gd name="connsiteY50" fmla="*/ 961262 h 4384865"/>
                <a:gd name="connsiteX51" fmla="*/ 94343 w 4215960"/>
                <a:gd name="connsiteY51" fmla="*/ 975777 h 4384865"/>
                <a:gd name="connsiteX52" fmla="*/ 43543 w 4215960"/>
                <a:gd name="connsiteY52" fmla="*/ 1055605 h 4384865"/>
                <a:gd name="connsiteX53" fmla="*/ 14514 w 4215960"/>
                <a:gd name="connsiteY53" fmla="*/ 1135434 h 4384865"/>
                <a:gd name="connsiteX54" fmla="*/ 0 w 4215960"/>
                <a:gd name="connsiteY54" fmla="*/ 1193491 h 4384865"/>
                <a:gd name="connsiteX55" fmla="*/ 7257 w 4215960"/>
                <a:gd name="connsiteY55" fmla="*/ 2165948 h 4384865"/>
                <a:gd name="connsiteX56" fmla="*/ 29028 w 4215960"/>
                <a:gd name="connsiteY56" fmla="*/ 2267548 h 4384865"/>
                <a:gd name="connsiteX57" fmla="*/ 43543 w 4215960"/>
                <a:gd name="connsiteY57" fmla="*/ 2303834 h 4384865"/>
                <a:gd name="connsiteX58" fmla="*/ 58057 w 4215960"/>
                <a:gd name="connsiteY58" fmla="*/ 2369148 h 4384865"/>
                <a:gd name="connsiteX59" fmla="*/ 79828 w 4215960"/>
                <a:gd name="connsiteY59" fmla="*/ 2419948 h 4384865"/>
                <a:gd name="connsiteX60" fmla="*/ 116114 w 4215960"/>
                <a:gd name="connsiteY60" fmla="*/ 2536062 h 4384865"/>
                <a:gd name="connsiteX61" fmla="*/ 137885 w 4215960"/>
                <a:gd name="connsiteY61" fmla="*/ 2601377 h 4384865"/>
                <a:gd name="connsiteX62" fmla="*/ 145143 w 4215960"/>
                <a:gd name="connsiteY62" fmla="*/ 2623148 h 4384865"/>
                <a:gd name="connsiteX63" fmla="*/ 166914 w 4215960"/>
                <a:gd name="connsiteY63" fmla="*/ 2666691 h 4384865"/>
                <a:gd name="connsiteX64" fmla="*/ 188685 w 4215960"/>
                <a:gd name="connsiteY64" fmla="*/ 2717491 h 4384865"/>
                <a:gd name="connsiteX65" fmla="*/ 195943 w 4215960"/>
                <a:gd name="connsiteY65" fmla="*/ 2746520 h 4384865"/>
                <a:gd name="connsiteX66" fmla="*/ 232228 w 4215960"/>
                <a:gd name="connsiteY66" fmla="*/ 2797320 h 4384865"/>
                <a:gd name="connsiteX67" fmla="*/ 254000 w 4215960"/>
                <a:gd name="connsiteY67" fmla="*/ 2855377 h 4384865"/>
                <a:gd name="connsiteX68" fmla="*/ 275771 w 4215960"/>
                <a:gd name="connsiteY68" fmla="*/ 2877148 h 4384865"/>
                <a:gd name="connsiteX69" fmla="*/ 312057 w 4215960"/>
                <a:gd name="connsiteY69" fmla="*/ 2949720 h 4384865"/>
                <a:gd name="connsiteX70" fmla="*/ 348343 w 4215960"/>
                <a:gd name="connsiteY70" fmla="*/ 3000520 h 4384865"/>
                <a:gd name="connsiteX71" fmla="*/ 355600 w 4215960"/>
                <a:gd name="connsiteY71" fmla="*/ 3022291 h 4384865"/>
                <a:gd name="connsiteX72" fmla="*/ 406400 w 4215960"/>
                <a:gd name="connsiteY72" fmla="*/ 3087605 h 4384865"/>
                <a:gd name="connsiteX73" fmla="*/ 435428 w 4215960"/>
                <a:gd name="connsiteY73" fmla="*/ 3152920 h 4384865"/>
                <a:gd name="connsiteX74" fmla="*/ 457200 w 4215960"/>
                <a:gd name="connsiteY74" fmla="*/ 3181948 h 4384865"/>
                <a:gd name="connsiteX75" fmla="*/ 471714 w 4215960"/>
                <a:gd name="connsiteY75" fmla="*/ 3240005 h 4384865"/>
                <a:gd name="connsiteX76" fmla="*/ 478971 w 4215960"/>
                <a:gd name="connsiteY76" fmla="*/ 3261777 h 4384865"/>
                <a:gd name="connsiteX77" fmla="*/ 486228 w 4215960"/>
                <a:gd name="connsiteY77" fmla="*/ 3290805 h 4384865"/>
                <a:gd name="connsiteX78" fmla="*/ 493485 w 4215960"/>
                <a:gd name="connsiteY78" fmla="*/ 3356120 h 4384865"/>
                <a:gd name="connsiteX79" fmla="*/ 515257 w 4215960"/>
                <a:gd name="connsiteY79" fmla="*/ 3414177 h 4384865"/>
                <a:gd name="connsiteX80" fmla="*/ 544285 w 4215960"/>
                <a:gd name="connsiteY80" fmla="*/ 3457720 h 4384865"/>
                <a:gd name="connsiteX81" fmla="*/ 573314 w 4215960"/>
                <a:gd name="connsiteY81" fmla="*/ 3508520 h 4384865"/>
                <a:gd name="connsiteX82" fmla="*/ 602343 w 4215960"/>
                <a:gd name="connsiteY82" fmla="*/ 3530291 h 4384865"/>
                <a:gd name="connsiteX83" fmla="*/ 645885 w 4215960"/>
                <a:gd name="connsiteY83" fmla="*/ 3573834 h 4384865"/>
                <a:gd name="connsiteX84" fmla="*/ 674914 w 4215960"/>
                <a:gd name="connsiteY84" fmla="*/ 3595605 h 4384865"/>
                <a:gd name="connsiteX85" fmla="*/ 711200 w 4215960"/>
                <a:gd name="connsiteY85" fmla="*/ 3639148 h 4384865"/>
                <a:gd name="connsiteX86" fmla="*/ 740228 w 4215960"/>
                <a:gd name="connsiteY86" fmla="*/ 3660920 h 4384865"/>
                <a:gd name="connsiteX87" fmla="*/ 812800 w 4215960"/>
                <a:gd name="connsiteY87" fmla="*/ 3726234 h 4384865"/>
                <a:gd name="connsiteX88" fmla="*/ 849085 w 4215960"/>
                <a:gd name="connsiteY88" fmla="*/ 3769777 h 4384865"/>
                <a:gd name="connsiteX89" fmla="*/ 870857 w 4215960"/>
                <a:gd name="connsiteY89" fmla="*/ 3784291 h 4384865"/>
                <a:gd name="connsiteX90" fmla="*/ 907143 w 4215960"/>
                <a:gd name="connsiteY90" fmla="*/ 3827834 h 4384865"/>
                <a:gd name="connsiteX91" fmla="*/ 936171 w 4215960"/>
                <a:gd name="connsiteY91" fmla="*/ 3849605 h 4384865"/>
                <a:gd name="connsiteX92" fmla="*/ 1030514 w 4215960"/>
                <a:gd name="connsiteY92" fmla="*/ 3893148 h 4384865"/>
                <a:gd name="connsiteX93" fmla="*/ 1480457 w 4215960"/>
                <a:gd name="connsiteY93" fmla="*/ 3878634 h 4384865"/>
                <a:gd name="connsiteX94" fmla="*/ 1531257 w 4215960"/>
                <a:gd name="connsiteY94" fmla="*/ 3864120 h 4384865"/>
                <a:gd name="connsiteX95" fmla="*/ 1618343 w 4215960"/>
                <a:gd name="connsiteY95" fmla="*/ 3856862 h 4384865"/>
                <a:gd name="connsiteX96" fmla="*/ 1698171 w 4215960"/>
                <a:gd name="connsiteY96" fmla="*/ 3842348 h 4384865"/>
                <a:gd name="connsiteX97" fmla="*/ 1756228 w 4215960"/>
                <a:gd name="connsiteY97" fmla="*/ 3835091 h 4384865"/>
                <a:gd name="connsiteX98" fmla="*/ 1785257 w 4215960"/>
                <a:gd name="connsiteY98" fmla="*/ 3820577 h 4384865"/>
                <a:gd name="connsiteX99" fmla="*/ 1850571 w 4215960"/>
                <a:gd name="connsiteY99" fmla="*/ 3798805 h 4384865"/>
                <a:gd name="connsiteX100" fmla="*/ 1886857 w 4215960"/>
                <a:gd name="connsiteY100" fmla="*/ 3784291 h 4384865"/>
                <a:gd name="connsiteX101" fmla="*/ 1988457 w 4215960"/>
                <a:gd name="connsiteY101" fmla="*/ 3769777 h 4384865"/>
                <a:gd name="connsiteX102" fmla="*/ 2017485 w 4215960"/>
                <a:gd name="connsiteY102" fmla="*/ 3762520 h 4384865"/>
                <a:gd name="connsiteX103" fmla="*/ 2637971 w 4215960"/>
                <a:gd name="connsiteY103" fmla="*/ 4109274 h 4384865"/>
                <a:gd name="connsiteX104" fmla="*/ 2724375 w 4215960"/>
                <a:gd name="connsiteY104" fmla="*/ 4295464 h 4384865"/>
                <a:gd name="connsiteX105" fmla="*/ 2784700 w 4215960"/>
                <a:gd name="connsiteY105" fmla="*/ 4354202 h 4384865"/>
                <a:gd name="connsiteX106" fmla="*/ 2795812 w 4215960"/>
                <a:gd name="connsiteY106" fmla="*/ 4324039 h 4384865"/>
                <a:gd name="connsiteX107" fmla="*/ 2841850 w 4215960"/>
                <a:gd name="connsiteY107" fmla="*/ 4297051 h 4384865"/>
                <a:gd name="connsiteX108" fmla="*/ 2892650 w 4215960"/>
                <a:gd name="connsiteY108" fmla="*/ 4370077 h 4384865"/>
                <a:gd name="connsiteX109" fmla="*/ 2941863 w 4215960"/>
                <a:gd name="connsiteY109" fmla="*/ 4373252 h 4384865"/>
                <a:gd name="connsiteX110" fmla="*/ 2897412 w 4215960"/>
                <a:gd name="connsiteY110" fmla="*/ 4279590 h 4384865"/>
                <a:gd name="connsiteX111" fmla="*/ 2854550 w 4215960"/>
                <a:gd name="connsiteY111" fmla="*/ 4211327 h 4384865"/>
                <a:gd name="connsiteX112" fmla="*/ 2897413 w 4215960"/>
                <a:gd name="connsiteY112" fmla="*/ 4195451 h 4384865"/>
                <a:gd name="connsiteX113" fmla="*/ 2878362 w 4215960"/>
                <a:gd name="connsiteY113" fmla="*/ 4154177 h 4384865"/>
                <a:gd name="connsiteX114" fmla="*/ 2930750 w 4215960"/>
                <a:gd name="connsiteY114" fmla="*/ 4163702 h 4384865"/>
                <a:gd name="connsiteX115" fmla="*/ 2910113 w 4215960"/>
                <a:gd name="connsiteY115" fmla="*/ 4130364 h 4384865"/>
                <a:gd name="connsiteX116" fmla="*/ 2931432 w 4215960"/>
                <a:gd name="connsiteY116" fmla="*/ 4113810 h 4384865"/>
                <a:gd name="connsiteX117" fmla="*/ 3052535 w 4215960"/>
                <a:gd name="connsiteY117" fmla="*/ 4199083 h 4384865"/>
                <a:gd name="connsiteX118" fmla="*/ 3087912 w 4215960"/>
                <a:gd name="connsiteY118" fmla="*/ 4185926 h 4384865"/>
                <a:gd name="connsiteX119" fmla="*/ 3140299 w 4215960"/>
                <a:gd name="connsiteY119" fmla="*/ 4251015 h 4384865"/>
                <a:gd name="connsiteX120" fmla="*/ 3160937 w 4215960"/>
                <a:gd name="connsiteY120" fmla="*/ 4309752 h 4384865"/>
                <a:gd name="connsiteX121" fmla="*/ 3268887 w 4215960"/>
                <a:gd name="connsiteY121" fmla="*/ 4328801 h 4384865"/>
                <a:gd name="connsiteX122" fmla="*/ 3208563 w 4215960"/>
                <a:gd name="connsiteY122" fmla="*/ 4262126 h 4384865"/>
                <a:gd name="connsiteX123" fmla="*/ 3205387 w 4215960"/>
                <a:gd name="connsiteY123" fmla="*/ 4193864 h 4384865"/>
                <a:gd name="connsiteX124" fmla="*/ 3259362 w 4215960"/>
                <a:gd name="connsiteY124" fmla="*/ 4249427 h 4384865"/>
                <a:gd name="connsiteX125" fmla="*/ 3308575 w 4215960"/>
                <a:gd name="connsiteY125" fmla="*/ 4254189 h 4384865"/>
                <a:gd name="connsiteX126" fmla="*/ 3302225 w 4215960"/>
                <a:gd name="connsiteY126" fmla="*/ 4204977 h 4384865"/>
                <a:gd name="connsiteX127" fmla="*/ 3362550 w 4215960"/>
                <a:gd name="connsiteY127" fmla="*/ 4209739 h 4384865"/>
                <a:gd name="connsiteX128" fmla="*/ 3424462 w 4215960"/>
                <a:gd name="connsiteY128" fmla="*/ 4252601 h 4384865"/>
                <a:gd name="connsiteX129" fmla="*/ 3456212 w 4215960"/>
                <a:gd name="connsiteY129" fmla="*/ 4239902 h 4384865"/>
                <a:gd name="connsiteX130" fmla="*/ 3449863 w 4215960"/>
                <a:gd name="connsiteY130" fmla="*/ 4204977 h 4384865"/>
                <a:gd name="connsiteX131" fmla="*/ 3491138 w 4215960"/>
                <a:gd name="connsiteY131" fmla="*/ 4181165 h 4384865"/>
                <a:gd name="connsiteX132" fmla="*/ 3575275 w 4215960"/>
                <a:gd name="connsiteY132" fmla="*/ 4238315 h 4384865"/>
                <a:gd name="connsiteX133" fmla="*/ 3592738 w 4215960"/>
                <a:gd name="connsiteY133" fmla="*/ 4136717 h 4384865"/>
                <a:gd name="connsiteX134" fmla="*/ 3567338 w 4215960"/>
                <a:gd name="connsiteY134" fmla="*/ 4114491 h 4384865"/>
                <a:gd name="connsiteX135" fmla="*/ 3494312 w 4215960"/>
                <a:gd name="connsiteY135" fmla="*/ 4071628 h 4384865"/>
                <a:gd name="connsiteX136" fmla="*/ 3516537 w 4215960"/>
                <a:gd name="connsiteY136" fmla="*/ 4046229 h 4384865"/>
                <a:gd name="connsiteX137" fmla="*/ 3537175 w 4215960"/>
                <a:gd name="connsiteY137" fmla="*/ 4024003 h 4384865"/>
                <a:gd name="connsiteX138" fmla="*/ 3591150 w 4215960"/>
                <a:gd name="connsiteY138" fmla="*/ 4055754 h 4384865"/>
                <a:gd name="connsiteX139" fmla="*/ 3597500 w 4215960"/>
                <a:gd name="connsiteY139" fmla="*/ 4011304 h 4384865"/>
                <a:gd name="connsiteX140" fmla="*/ 3541937 w 4215960"/>
                <a:gd name="connsiteY140" fmla="*/ 3987491 h 4384865"/>
                <a:gd name="connsiteX141" fmla="*/ 3540350 w 4215960"/>
                <a:gd name="connsiteY141" fmla="*/ 3977967 h 4384865"/>
                <a:gd name="connsiteX142" fmla="*/ 3527649 w 4215960"/>
                <a:gd name="connsiteY142" fmla="*/ 3939868 h 4384865"/>
                <a:gd name="connsiteX143" fmla="*/ 3533999 w 4215960"/>
                <a:gd name="connsiteY143" fmla="*/ 3892242 h 4384865"/>
                <a:gd name="connsiteX144" fmla="*/ 3545112 w 4215960"/>
                <a:gd name="connsiteY144" fmla="*/ 3836679 h 4384865"/>
                <a:gd name="connsiteX145" fmla="*/ 3507012 w 4215960"/>
                <a:gd name="connsiteY145" fmla="*/ 3806517 h 4384865"/>
                <a:gd name="connsiteX146" fmla="*/ 3540349 w 4215960"/>
                <a:gd name="connsiteY146" fmla="*/ 3796992 h 4384865"/>
                <a:gd name="connsiteX147" fmla="*/ 3518124 w 4215960"/>
                <a:gd name="connsiteY147" fmla="*/ 3760479 h 4384865"/>
                <a:gd name="connsiteX148" fmla="*/ 3556225 w 4215960"/>
                <a:gd name="connsiteY148" fmla="*/ 3755718 h 4384865"/>
                <a:gd name="connsiteX149" fmla="*/ 3562574 w 4215960"/>
                <a:gd name="connsiteY149" fmla="*/ 3722379 h 4384865"/>
                <a:gd name="connsiteX150" fmla="*/ 3624488 w 4215960"/>
                <a:gd name="connsiteY150" fmla="*/ 3731906 h 4384865"/>
                <a:gd name="connsiteX151" fmla="*/ 3657601 w 4215960"/>
                <a:gd name="connsiteY151" fmla="*/ 3747098 h 4384865"/>
                <a:gd name="connsiteX152" fmla="*/ 3623808 w 4215960"/>
                <a:gd name="connsiteY152" fmla="*/ 3788146 h 4384865"/>
                <a:gd name="connsiteX153" fmla="*/ 3662816 w 4215960"/>
                <a:gd name="connsiteY153" fmla="*/ 3895642 h 4384865"/>
                <a:gd name="connsiteX154" fmla="*/ 3715203 w 4215960"/>
                <a:gd name="connsiteY154" fmla="*/ 3926940 h 4384865"/>
                <a:gd name="connsiteX155" fmla="*/ 3767137 w 4215960"/>
                <a:gd name="connsiteY155" fmla="*/ 3884758 h 4384865"/>
                <a:gd name="connsiteX156" fmla="*/ 3852862 w 4215960"/>
                <a:gd name="connsiteY156" fmla="*/ 3836225 h 4384865"/>
                <a:gd name="connsiteX157" fmla="*/ 3835626 w 4215960"/>
                <a:gd name="connsiteY157" fmla="*/ 3747324 h 4384865"/>
                <a:gd name="connsiteX158" fmla="*/ 3912960 w 4215960"/>
                <a:gd name="connsiteY158" fmla="*/ 3614655 h 4384865"/>
                <a:gd name="connsiteX159" fmla="*/ 4205514 w 4215960"/>
                <a:gd name="connsiteY159" fmla="*/ 3281507 h 4384865"/>
                <a:gd name="connsiteX160" fmla="*/ 4124097 w 4215960"/>
                <a:gd name="connsiteY160" fmla="*/ 3272435 h 4384865"/>
                <a:gd name="connsiteX161" fmla="*/ 4128634 w 4215960"/>
                <a:gd name="connsiteY161" fmla="*/ 3180587 h 4384865"/>
                <a:gd name="connsiteX162" fmla="*/ 4079647 w 4215960"/>
                <a:gd name="connsiteY162" fmla="*/ 3155415 h 4384865"/>
                <a:gd name="connsiteX163" fmla="*/ 3995510 w 4215960"/>
                <a:gd name="connsiteY163" fmla="*/ 3186937 h 4384865"/>
                <a:gd name="connsiteX164" fmla="*/ 3958771 w 4215960"/>
                <a:gd name="connsiteY164" fmla="*/ 3150652 h 4384865"/>
                <a:gd name="connsiteX165" fmla="*/ 4003448 w 4215960"/>
                <a:gd name="connsiteY165" fmla="*/ 3127747 h 4384865"/>
                <a:gd name="connsiteX166" fmla="*/ 3874181 w 4215960"/>
                <a:gd name="connsiteY166" fmla="*/ 2914568 h 4384865"/>
                <a:gd name="connsiteX167" fmla="*/ 3889147 w 4215960"/>
                <a:gd name="connsiteY167" fmla="*/ 2884405 h 4384865"/>
                <a:gd name="connsiteX168" fmla="*/ 3865562 w 4215960"/>
                <a:gd name="connsiteY168" fmla="*/ 2768745 h 4384865"/>
                <a:gd name="connsiteX169" fmla="*/ 3706813 w 4215960"/>
                <a:gd name="connsiteY169" fmla="*/ 2757859 h 4384865"/>
                <a:gd name="connsiteX170" fmla="*/ 3673475 w 4215960"/>
                <a:gd name="connsiteY170" fmla="*/ 2806617 h 4384865"/>
                <a:gd name="connsiteX171" fmla="*/ 3584575 w 4215960"/>
                <a:gd name="connsiteY171" fmla="*/ 2821133 h 4384865"/>
                <a:gd name="connsiteX172" fmla="*/ 3590925 w 4215960"/>
                <a:gd name="connsiteY172" fmla="*/ 2799134 h 4384865"/>
                <a:gd name="connsiteX173" fmla="*/ 3537403 w 4215960"/>
                <a:gd name="connsiteY173" fmla="*/ 2783033 h 4384865"/>
                <a:gd name="connsiteX174" fmla="*/ 3512684 w 4215960"/>
                <a:gd name="connsiteY174" fmla="*/ 2617932 h 4384865"/>
                <a:gd name="connsiteX175" fmla="*/ 3232377 w 4215960"/>
                <a:gd name="connsiteY175" fmla="*/ 2551257 h 4384865"/>
                <a:gd name="connsiteX176" fmla="*/ 3096078 w 4215960"/>
                <a:gd name="connsiteY176" fmla="*/ 2594573 h 4384865"/>
                <a:gd name="connsiteX177" fmla="*/ 2964089 w 4215960"/>
                <a:gd name="connsiteY177" fmla="*/ 2587089 h 4384865"/>
                <a:gd name="connsiteX178" fmla="*/ 2831646 w 4215960"/>
                <a:gd name="connsiteY178" fmla="*/ 2476191 h 4384865"/>
                <a:gd name="connsiteX179" fmla="*/ 2618468 w 4215960"/>
                <a:gd name="connsiteY179" fmla="*/ 2172978 h 4384865"/>
                <a:gd name="connsiteX180" fmla="*/ 2220006 w 4215960"/>
                <a:gd name="connsiteY180" fmla="*/ 2033505 h 4384865"/>
                <a:gd name="connsiteX181" fmla="*/ 1983468 w 4215960"/>
                <a:gd name="connsiteY181" fmla="*/ 1720541 h 4384865"/>
                <a:gd name="connsiteX182" fmla="*/ 2017259 w 4215960"/>
                <a:gd name="connsiteY182" fmla="*/ 1695595 h 4384865"/>
                <a:gd name="connsiteX183" fmla="*/ 2076903 w 4215960"/>
                <a:gd name="connsiteY183" fmla="*/ 1778598 h 4384865"/>
                <a:gd name="connsiteX184" fmla="*/ 2097087 w 4215960"/>
                <a:gd name="connsiteY184" fmla="*/ 1761135 h 4384865"/>
                <a:gd name="connsiteX185" fmla="*/ 2140177 w 4215960"/>
                <a:gd name="connsiteY185" fmla="*/ 1791979 h 4384865"/>
                <a:gd name="connsiteX186" fmla="*/ 2228850 w 4215960"/>
                <a:gd name="connsiteY186" fmla="*/ 1738230 h 4384865"/>
                <a:gd name="connsiteX187" fmla="*/ 2244952 w 4215960"/>
                <a:gd name="connsiteY187" fmla="*/ 1717820 h 4384865"/>
                <a:gd name="connsiteX188" fmla="*/ 2303235 w 4215960"/>
                <a:gd name="connsiteY188" fmla="*/ 1718046 h 4384865"/>
                <a:gd name="connsiteX189" fmla="*/ 2319338 w 4215960"/>
                <a:gd name="connsiteY189" fmla="*/ 1684936 h 4384865"/>
                <a:gd name="connsiteX190" fmla="*/ 2300514 w 4215960"/>
                <a:gd name="connsiteY190" fmla="*/ 1659309 h 4384865"/>
                <a:gd name="connsiteX191" fmla="*/ 2233386 w 4215960"/>
                <a:gd name="connsiteY191" fmla="*/ 1679266 h 4384865"/>
                <a:gd name="connsiteX192" fmla="*/ 2211614 w 4215960"/>
                <a:gd name="connsiteY192" fmla="*/ 1625745 h 4384865"/>
                <a:gd name="connsiteX193" fmla="*/ 2232932 w 4215960"/>
                <a:gd name="connsiteY193" fmla="*/ 1596035 h 4384865"/>
                <a:gd name="connsiteX194" fmla="*/ 2176462 w 4215960"/>
                <a:gd name="connsiteY194" fmla="*/ 1492621 h 4384865"/>
                <a:gd name="connsiteX195" fmla="*/ 2127931 w 4215960"/>
                <a:gd name="connsiteY195" fmla="*/ 1531402 h 4384865"/>
                <a:gd name="connsiteX196" fmla="*/ 2038576 w 4215960"/>
                <a:gd name="connsiteY196" fmla="*/ 1476746 h 4384865"/>
                <a:gd name="connsiteX197" fmla="*/ 2090510 w 4215960"/>
                <a:gd name="connsiteY197" fmla="*/ 1384217 h 4384865"/>
                <a:gd name="connsiteX198" fmla="*/ 2047648 w 4215960"/>
                <a:gd name="connsiteY198" fmla="*/ 1263114 h 4384865"/>
                <a:gd name="connsiteX199" fmla="*/ 2062389 w 4215960"/>
                <a:gd name="connsiteY199" fmla="*/ 1139062 h 4384865"/>
                <a:gd name="connsiteX200" fmla="*/ 2157639 w 4215960"/>
                <a:gd name="connsiteY200" fmla="*/ 1065357 h 4384865"/>
                <a:gd name="connsiteX201" fmla="*/ 2262868 w 4215960"/>
                <a:gd name="connsiteY201" fmla="*/ 1042905 h 4384865"/>
                <a:gd name="connsiteX202" fmla="*/ 2199821 w 4215960"/>
                <a:gd name="connsiteY202" fmla="*/ 953098 h 4384865"/>
                <a:gd name="connsiteX203" fmla="*/ 2182585 w 4215960"/>
                <a:gd name="connsiteY203" fmla="*/ 997775 h 4384865"/>
                <a:gd name="connsiteX204" fmla="*/ 2139270 w 4215960"/>
                <a:gd name="connsiteY204" fmla="*/ 950604 h 4384865"/>
                <a:gd name="connsiteX205" fmla="*/ 2160588 w 4215960"/>
                <a:gd name="connsiteY205" fmla="*/ 865332 h 4384865"/>
                <a:gd name="connsiteX206" fmla="*/ 2233612 w 4215960"/>
                <a:gd name="connsiteY206" fmla="*/ 768041 h 4384865"/>
                <a:gd name="connsiteX207" fmla="*/ 2216603 w 4215960"/>
                <a:gd name="connsiteY207" fmla="*/ 661452 h 4384865"/>
                <a:gd name="connsiteX208" fmla="*/ 2045381 w 4215960"/>
                <a:gd name="connsiteY208" fmla="*/ 671203 h 4384865"/>
                <a:gd name="connsiteX209" fmla="*/ 2026103 w 4215960"/>
                <a:gd name="connsiteY209" fmla="*/ 713840 h 4384865"/>
                <a:gd name="connsiteX210" fmla="*/ 1993900 w 4215960"/>
                <a:gd name="connsiteY210" fmla="*/ 646257 h 4384865"/>
                <a:gd name="connsiteX211" fmla="*/ 1964190 w 4215960"/>
                <a:gd name="connsiteY211" fmla="*/ 686625 h 4384865"/>
                <a:gd name="connsiteX212" fmla="*/ 1778681 w 4215960"/>
                <a:gd name="connsiteY212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512987 w 4215960"/>
                <a:gd name="connsiteY43" fmla="*/ 177495 h 4384865"/>
                <a:gd name="connsiteX44" fmla="*/ 362857 w 4215960"/>
                <a:gd name="connsiteY44" fmla="*/ 808862 h 4384865"/>
                <a:gd name="connsiteX45" fmla="*/ 312057 w 4215960"/>
                <a:gd name="connsiteY45" fmla="*/ 823377 h 4384865"/>
                <a:gd name="connsiteX46" fmla="*/ 239485 w 4215960"/>
                <a:gd name="connsiteY46" fmla="*/ 874177 h 4384865"/>
                <a:gd name="connsiteX47" fmla="*/ 210457 w 4215960"/>
                <a:gd name="connsiteY47" fmla="*/ 881434 h 4384865"/>
                <a:gd name="connsiteX48" fmla="*/ 159657 w 4215960"/>
                <a:gd name="connsiteY48" fmla="*/ 910462 h 4384865"/>
                <a:gd name="connsiteX49" fmla="*/ 130628 w 4215960"/>
                <a:gd name="connsiteY49" fmla="*/ 939491 h 4384865"/>
                <a:gd name="connsiteX50" fmla="*/ 108857 w 4215960"/>
                <a:gd name="connsiteY50" fmla="*/ 961262 h 4384865"/>
                <a:gd name="connsiteX51" fmla="*/ 94343 w 4215960"/>
                <a:gd name="connsiteY51" fmla="*/ 975777 h 4384865"/>
                <a:gd name="connsiteX52" fmla="*/ 43543 w 4215960"/>
                <a:gd name="connsiteY52" fmla="*/ 1055605 h 4384865"/>
                <a:gd name="connsiteX53" fmla="*/ 14514 w 4215960"/>
                <a:gd name="connsiteY53" fmla="*/ 1135434 h 4384865"/>
                <a:gd name="connsiteX54" fmla="*/ 0 w 4215960"/>
                <a:gd name="connsiteY54" fmla="*/ 1193491 h 4384865"/>
                <a:gd name="connsiteX55" fmla="*/ 7257 w 4215960"/>
                <a:gd name="connsiteY55" fmla="*/ 2165948 h 4384865"/>
                <a:gd name="connsiteX56" fmla="*/ 29028 w 4215960"/>
                <a:gd name="connsiteY56" fmla="*/ 2267548 h 4384865"/>
                <a:gd name="connsiteX57" fmla="*/ 43543 w 4215960"/>
                <a:gd name="connsiteY57" fmla="*/ 2303834 h 4384865"/>
                <a:gd name="connsiteX58" fmla="*/ 58057 w 4215960"/>
                <a:gd name="connsiteY58" fmla="*/ 2369148 h 4384865"/>
                <a:gd name="connsiteX59" fmla="*/ 79828 w 4215960"/>
                <a:gd name="connsiteY59" fmla="*/ 2419948 h 4384865"/>
                <a:gd name="connsiteX60" fmla="*/ 116114 w 4215960"/>
                <a:gd name="connsiteY60" fmla="*/ 2536062 h 4384865"/>
                <a:gd name="connsiteX61" fmla="*/ 137885 w 4215960"/>
                <a:gd name="connsiteY61" fmla="*/ 2601377 h 4384865"/>
                <a:gd name="connsiteX62" fmla="*/ 145143 w 4215960"/>
                <a:gd name="connsiteY62" fmla="*/ 2623148 h 4384865"/>
                <a:gd name="connsiteX63" fmla="*/ 166914 w 4215960"/>
                <a:gd name="connsiteY63" fmla="*/ 2666691 h 4384865"/>
                <a:gd name="connsiteX64" fmla="*/ 188685 w 4215960"/>
                <a:gd name="connsiteY64" fmla="*/ 2717491 h 4384865"/>
                <a:gd name="connsiteX65" fmla="*/ 195943 w 4215960"/>
                <a:gd name="connsiteY65" fmla="*/ 2746520 h 4384865"/>
                <a:gd name="connsiteX66" fmla="*/ 232228 w 4215960"/>
                <a:gd name="connsiteY66" fmla="*/ 2797320 h 4384865"/>
                <a:gd name="connsiteX67" fmla="*/ 254000 w 4215960"/>
                <a:gd name="connsiteY67" fmla="*/ 2855377 h 4384865"/>
                <a:gd name="connsiteX68" fmla="*/ 275771 w 4215960"/>
                <a:gd name="connsiteY68" fmla="*/ 2877148 h 4384865"/>
                <a:gd name="connsiteX69" fmla="*/ 312057 w 4215960"/>
                <a:gd name="connsiteY69" fmla="*/ 2949720 h 4384865"/>
                <a:gd name="connsiteX70" fmla="*/ 348343 w 4215960"/>
                <a:gd name="connsiteY70" fmla="*/ 3000520 h 4384865"/>
                <a:gd name="connsiteX71" fmla="*/ 355600 w 4215960"/>
                <a:gd name="connsiteY71" fmla="*/ 3022291 h 4384865"/>
                <a:gd name="connsiteX72" fmla="*/ 406400 w 4215960"/>
                <a:gd name="connsiteY72" fmla="*/ 3087605 h 4384865"/>
                <a:gd name="connsiteX73" fmla="*/ 435428 w 4215960"/>
                <a:gd name="connsiteY73" fmla="*/ 3152920 h 4384865"/>
                <a:gd name="connsiteX74" fmla="*/ 457200 w 4215960"/>
                <a:gd name="connsiteY74" fmla="*/ 3181948 h 4384865"/>
                <a:gd name="connsiteX75" fmla="*/ 471714 w 4215960"/>
                <a:gd name="connsiteY75" fmla="*/ 3240005 h 4384865"/>
                <a:gd name="connsiteX76" fmla="*/ 478971 w 4215960"/>
                <a:gd name="connsiteY76" fmla="*/ 3261777 h 4384865"/>
                <a:gd name="connsiteX77" fmla="*/ 486228 w 4215960"/>
                <a:gd name="connsiteY77" fmla="*/ 3290805 h 4384865"/>
                <a:gd name="connsiteX78" fmla="*/ 493485 w 4215960"/>
                <a:gd name="connsiteY78" fmla="*/ 3356120 h 4384865"/>
                <a:gd name="connsiteX79" fmla="*/ 515257 w 4215960"/>
                <a:gd name="connsiteY79" fmla="*/ 3414177 h 4384865"/>
                <a:gd name="connsiteX80" fmla="*/ 544285 w 4215960"/>
                <a:gd name="connsiteY80" fmla="*/ 3457720 h 4384865"/>
                <a:gd name="connsiteX81" fmla="*/ 573314 w 4215960"/>
                <a:gd name="connsiteY81" fmla="*/ 3508520 h 4384865"/>
                <a:gd name="connsiteX82" fmla="*/ 602343 w 4215960"/>
                <a:gd name="connsiteY82" fmla="*/ 3530291 h 4384865"/>
                <a:gd name="connsiteX83" fmla="*/ 645885 w 4215960"/>
                <a:gd name="connsiteY83" fmla="*/ 3573834 h 4384865"/>
                <a:gd name="connsiteX84" fmla="*/ 674914 w 4215960"/>
                <a:gd name="connsiteY84" fmla="*/ 3595605 h 4384865"/>
                <a:gd name="connsiteX85" fmla="*/ 711200 w 4215960"/>
                <a:gd name="connsiteY85" fmla="*/ 3639148 h 4384865"/>
                <a:gd name="connsiteX86" fmla="*/ 740228 w 4215960"/>
                <a:gd name="connsiteY86" fmla="*/ 3660920 h 4384865"/>
                <a:gd name="connsiteX87" fmla="*/ 812800 w 4215960"/>
                <a:gd name="connsiteY87" fmla="*/ 3726234 h 4384865"/>
                <a:gd name="connsiteX88" fmla="*/ 849085 w 4215960"/>
                <a:gd name="connsiteY88" fmla="*/ 3769777 h 4384865"/>
                <a:gd name="connsiteX89" fmla="*/ 870857 w 4215960"/>
                <a:gd name="connsiteY89" fmla="*/ 3784291 h 4384865"/>
                <a:gd name="connsiteX90" fmla="*/ 907143 w 4215960"/>
                <a:gd name="connsiteY90" fmla="*/ 3827834 h 4384865"/>
                <a:gd name="connsiteX91" fmla="*/ 936171 w 4215960"/>
                <a:gd name="connsiteY91" fmla="*/ 3849605 h 4384865"/>
                <a:gd name="connsiteX92" fmla="*/ 1030514 w 4215960"/>
                <a:gd name="connsiteY92" fmla="*/ 3893148 h 4384865"/>
                <a:gd name="connsiteX93" fmla="*/ 1480457 w 4215960"/>
                <a:gd name="connsiteY93" fmla="*/ 3878634 h 4384865"/>
                <a:gd name="connsiteX94" fmla="*/ 1531257 w 4215960"/>
                <a:gd name="connsiteY94" fmla="*/ 3864120 h 4384865"/>
                <a:gd name="connsiteX95" fmla="*/ 1618343 w 4215960"/>
                <a:gd name="connsiteY95" fmla="*/ 3856862 h 4384865"/>
                <a:gd name="connsiteX96" fmla="*/ 1698171 w 4215960"/>
                <a:gd name="connsiteY96" fmla="*/ 3842348 h 4384865"/>
                <a:gd name="connsiteX97" fmla="*/ 1756228 w 4215960"/>
                <a:gd name="connsiteY97" fmla="*/ 3835091 h 4384865"/>
                <a:gd name="connsiteX98" fmla="*/ 1785257 w 4215960"/>
                <a:gd name="connsiteY98" fmla="*/ 3820577 h 4384865"/>
                <a:gd name="connsiteX99" fmla="*/ 1850571 w 4215960"/>
                <a:gd name="connsiteY99" fmla="*/ 3798805 h 4384865"/>
                <a:gd name="connsiteX100" fmla="*/ 1886857 w 4215960"/>
                <a:gd name="connsiteY100" fmla="*/ 3784291 h 4384865"/>
                <a:gd name="connsiteX101" fmla="*/ 1988457 w 4215960"/>
                <a:gd name="connsiteY101" fmla="*/ 3769777 h 4384865"/>
                <a:gd name="connsiteX102" fmla="*/ 2017485 w 4215960"/>
                <a:gd name="connsiteY102" fmla="*/ 3762520 h 4384865"/>
                <a:gd name="connsiteX103" fmla="*/ 2637971 w 4215960"/>
                <a:gd name="connsiteY103" fmla="*/ 4109274 h 4384865"/>
                <a:gd name="connsiteX104" fmla="*/ 2724375 w 4215960"/>
                <a:gd name="connsiteY104" fmla="*/ 4295464 h 4384865"/>
                <a:gd name="connsiteX105" fmla="*/ 2784700 w 4215960"/>
                <a:gd name="connsiteY105" fmla="*/ 4354202 h 4384865"/>
                <a:gd name="connsiteX106" fmla="*/ 2795812 w 4215960"/>
                <a:gd name="connsiteY106" fmla="*/ 4324039 h 4384865"/>
                <a:gd name="connsiteX107" fmla="*/ 2841850 w 4215960"/>
                <a:gd name="connsiteY107" fmla="*/ 4297051 h 4384865"/>
                <a:gd name="connsiteX108" fmla="*/ 2892650 w 4215960"/>
                <a:gd name="connsiteY108" fmla="*/ 4370077 h 4384865"/>
                <a:gd name="connsiteX109" fmla="*/ 2941863 w 4215960"/>
                <a:gd name="connsiteY109" fmla="*/ 4373252 h 4384865"/>
                <a:gd name="connsiteX110" fmla="*/ 2897412 w 4215960"/>
                <a:gd name="connsiteY110" fmla="*/ 4279590 h 4384865"/>
                <a:gd name="connsiteX111" fmla="*/ 2854550 w 4215960"/>
                <a:gd name="connsiteY111" fmla="*/ 4211327 h 4384865"/>
                <a:gd name="connsiteX112" fmla="*/ 2897413 w 4215960"/>
                <a:gd name="connsiteY112" fmla="*/ 4195451 h 4384865"/>
                <a:gd name="connsiteX113" fmla="*/ 2878362 w 4215960"/>
                <a:gd name="connsiteY113" fmla="*/ 4154177 h 4384865"/>
                <a:gd name="connsiteX114" fmla="*/ 2930750 w 4215960"/>
                <a:gd name="connsiteY114" fmla="*/ 4163702 h 4384865"/>
                <a:gd name="connsiteX115" fmla="*/ 2910113 w 4215960"/>
                <a:gd name="connsiteY115" fmla="*/ 4130364 h 4384865"/>
                <a:gd name="connsiteX116" fmla="*/ 2931432 w 4215960"/>
                <a:gd name="connsiteY116" fmla="*/ 4113810 h 4384865"/>
                <a:gd name="connsiteX117" fmla="*/ 3052535 w 4215960"/>
                <a:gd name="connsiteY117" fmla="*/ 4199083 h 4384865"/>
                <a:gd name="connsiteX118" fmla="*/ 3087912 w 4215960"/>
                <a:gd name="connsiteY118" fmla="*/ 4185926 h 4384865"/>
                <a:gd name="connsiteX119" fmla="*/ 3140299 w 4215960"/>
                <a:gd name="connsiteY119" fmla="*/ 4251015 h 4384865"/>
                <a:gd name="connsiteX120" fmla="*/ 3160937 w 4215960"/>
                <a:gd name="connsiteY120" fmla="*/ 4309752 h 4384865"/>
                <a:gd name="connsiteX121" fmla="*/ 3268887 w 4215960"/>
                <a:gd name="connsiteY121" fmla="*/ 4328801 h 4384865"/>
                <a:gd name="connsiteX122" fmla="*/ 3208563 w 4215960"/>
                <a:gd name="connsiteY122" fmla="*/ 4262126 h 4384865"/>
                <a:gd name="connsiteX123" fmla="*/ 3205387 w 4215960"/>
                <a:gd name="connsiteY123" fmla="*/ 4193864 h 4384865"/>
                <a:gd name="connsiteX124" fmla="*/ 3259362 w 4215960"/>
                <a:gd name="connsiteY124" fmla="*/ 4249427 h 4384865"/>
                <a:gd name="connsiteX125" fmla="*/ 3308575 w 4215960"/>
                <a:gd name="connsiteY125" fmla="*/ 4254189 h 4384865"/>
                <a:gd name="connsiteX126" fmla="*/ 3302225 w 4215960"/>
                <a:gd name="connsiteY126" fmla="*/ 4204977 h 4384865"/>
                <a:gd name="connsiteX127" fmla="*/ 3362550 w 4215960"/>
                <a:gd name="connsiteY127" fmla="*/ 4209739 h 4384865"/>
                <a:gd name="connsiteX128" fmla="*/ 3424462 w 4215960"/>
                <a:gd name="connsiteY128" fmla="*/ 4252601 h 4384865"/>
                <a:gd name="connsiteX129" fmla="*/ 3456212 w 4215960"/>
                <a:gd name="connsiteY129" fmla="*/ 4239902 h 4384865"/>
                <a:gd name="connsiteX130" fmla="*/ 3449863 w 4215960"/>
                <a:gd name="connsiteY130" fmla="*/ 4204977 h 4384865"/>
                <a:gd name="connsiteX131" fmla="*/ 3491138 w 4215960"/>
                <a:gd name="connsiteY131" fmla="*/ 4181165 h 4384865"/>
                <a:gd name="connsiteX132" fmla="*/ 3575275 w 4215960"/>
                <a:gd name="connsiteY132" fmla="*/ 4238315 h 4384865"/>
                <a:gd name="connsiteX133" fmla="*/ 3592738 w 4215960"/>
                <a:gd name="connsiteY133" fmla="*/ 4136717 h 4384865"/>
                <a:gd name="connsiteX134" fmla="*/ 3567338 w 4215960"/>
                <a:gd name="connsiteY134" fmla="*/ 4114491 h 4384865"/>
                <a:gd name="connsiteX135" fmla="*/ 3494312 w 4215960"/>
                <a:gd name="connsiteY135" fmla="*/ 4071628 h 4384865"/>
                <a:gd name="connsiteX136" fmla="*/ 3516537 w 4215960"/>
                <a:gd name="connsiteY136" fmla="*/ 4046229 h 4384865"/>
                <a:gd name="connsiteX137" fmla="*/ 3537175 w 4215960"/>
                <a:gd name="connsiteY137" fmla="*/ 4024003 h 4384865"/>
                <a:gd name="connsiteX138" fmla="*/ 3591150 w 4215960"/>
                <a:gd name="connsiteY138" fmla="*/ 4055754 h 4384865"/>
                <a:gd name="connsiteX139" fmla="*/ 3597500 w 4215960"/>
                <a:gd name="connsiteY139" fmla="*/ 4011304 h 4384865"/>
                <a:gd name="connsiteX140" fmla="*/ 3541937 w 4215960"/>
                <a:gd name="connsiteY140" fmla="*/ 3987491 h 4384865"/>
                <a:gd name="connsiteX141" fmla="*/ 3540350 w 4215960"/>
                <a:gd name="connsiteY141" fmla="*/ 3977967 h 4384865"/>
                <a:gd name="connsiteX142" fmla="*/ 3527649 w 4215960"/>
                <a:gd name="connsiteY142" fmla="*/ 3939868 h 4384865"/>
                <a:gd name="connsiteX143" fmla="*/ 3533999 w 4215960"/>
                <a:gd name="connsiteY143" fmla="*/ 3892242 h 4384865"/>
                <a:gd name="connsiteX144" fmla="*/ 3545112 w 4215960"/>
                <a:gd name="connsiteY144" fmla="*/ 3836679 h 4384865"/>
                <a:gd name="connsiteX145" fmla="*/ 3507012 w 4215960"/>
                <a:gd name="connsiteY145" fmla="*/ 3806517 h 4384865"/>
                <a:gd name="connsiteX146" fmla="*/ 3540349 w 4215960"/>
                <a:gd name="connsiteY146" fmla="*/ 3796992 h 4384865"/>
                <a:gd name="connsiteX147" fmla="*/ 3518124 w 4215960"/>
                <a:gd name="connsiteY147" fmla="*/ 3760479 h 4384865"/>
                <a:gd name="connsiteX148" fmla="*/ 3556225 w 4215960"/>
                <a:gd name="connsiteY148" fmla="*/ 3755718 h 4384865"/>
                <a:gd name="connsiteX149" fmla="*/ 3562574 w 4215960"/>
                <a:gd name="connsiteY149" fmla="*/ 3722379 h 4384865"/>
                <a:gd name="connsiteX150" fmla="*/ 3624488 w 4215960"/>
                <a:gd name="connsiteY150" fmla="*/ 3731906 h 4384865"/>
                <a:gd name="connsiteX151" fmla="*/ 3657601 w 4215960"/>
                <a:gd name="connsiteY151" fmla="*/ 3747098 h 4384865"/>
                <a:gd name="connsiteX152" fmla="*/ 3623808 w 4215960"/>
                <a:gd name="connsiteY152" fmla="*/ 3788146 h 4384865"/>
                <a:gd name="connsiteX153" fmla="*/ 3662816 w 4215960"/>
                <a:gd name="connsiteY153" fmla="*/ 3895642 h 4384865"/>
                <a:gd name="connsiteX154" fmla="*/ 3715203 w 4215960"/>
                <a:gd name="connsiteY154" fmla="*/ 3926940 h 4384865"/>
                <a:gd name="connsiteX155" fmla="*/ 3767137 w 4215960"/>
                <a:gd name="connsiteY155" fmla="*/ 3884758 h 4384865"/>
                <a:gd name="connsiteX156" fmla="*/ 3852862 w 4215960"/>
                <a:gd name="connsiteY156" fmla="*/ 3836225 h 4384865"/>
                <a:gd name="connsiteX157" fmla="*/ 3835626 w 4215960"/>
                <a:gd name="connsiteY157" fmla="*/ 3747324 h 4384865"/>
                <a:gd name="connsiteX158" fmla="*/ 3912960 w 4215960"/>
                <a:gd name="connsiteY158" fmla="*/ 3614655 h 4384865"/>
                <a:gd name="connsiteX159" fmla="*/ 4205514 w 4215960"/>
                <a:gd name="connsiteY159" fmla="*/ 3281507 h 4384865"/>
                <a:gd name="connsiteX160" fmla="*/ 4124097 w 4215960"/>
                <a:gd name="connsiteY160" fmla="*/ 3272435 h 4384865"/>
                <a:gd name="connsiteX161" fmla="*/ 4128634 w 4215960"/>
                <a:gd name="connsiteY161" fmla="*/ 3180587 h 4384865"/>
                <a:gd name="connsiteX162" fmla="*/ 4079647 w 4215960"/>
                <a:gd name="connsiteY162" fmla="*/ 3155415 h 4384865"/>
                <a:gd name="connsiteX163" fmla="*/ 3995510 w 4215960"/>
                <a:gd name="connsiteY163" fmla="*/ 3186937 h 4384865"/>
                <a:gd name="connsiteX164" fmla="*/ 3958771 w 4215960"/>
                <a:gd name="connsiteY164" fmla="*/ 3150652 h 4384865"/>
                <a:gd name="connsiteX165" fmla="*/ 4003448 w 4215960"/>
                <a:gd name="connsiteY165" fmla="*/ 3127747 h 4384865"/>
                <a:gd name="connsiteX166" fmla="*/ 3874181 w 4215960"/>
                <a:gd name="connsiteY166" fmla="*/ 2914568 h 4384865"/>
                <a:gd name="connsiteX167" fmla="*/ 3889147 w 4215960"/>
                <a:gd name="connsiteY167" fmla="*/ 2884405 h 4384865"/>
                <a:gd name="connsiteX168" fmla="*/ 3865562 w 4215960"/>
                <a:gd name="connsiteY168" fmla="*/ 2768745 h 4384865"/>
                <a:gd name="connsiteX169" fmla="*/ 3706813 w 4215960"/>
                <a:gd name="connsiteY169" fmla="*/ 2757859 h 4384865"/>
                <a:gd name="connsiteX170" fmla="*/ 3673475 w 4215960"/>
                <a:gd name="connsiteY170" fmla="*/ 2806617 h 4384865"/>
                <a:gd name="connsiteX171" fmla="*/ 3584575 w 4215960"/>
                <a:gd name="connsiteY171" fmla="*/ 2821133 h 4384865"/>
                <a:gd name="connsiteX172" fmla="*/ 3590925 w 4215960"/>
                <a:gd name="connsiteY172" fmla="*/ 2799134 h 4384865"/>
                <a:gd name="connsiteX173" fmla="*/ 3537403 w 4215960"/>
                <a:gd name="connsiteY173" fmla="*/ 2783033 h 4384865"/>
                <a:gd name="connsiteX174" fmla="*/ 3512684 w 4215960"/>
                <a:gd name="connsiteY174" fmla="*/ 2617932 h 4384865"/>
                <a:gd name="connsiteX175" fmla="*/ 3232377 w 4215960"/>
                <a:gd name="connsiteY175" fmla="*/ 2551257 h 4384865"/>
                <a:gd name="connsiteX176" fmla="*/ 3096078 w 4215960"/>
                <a:gd name="connsiteY176" fmla="*/ 2594573 h 4384865"/>
                <a:gd name="connsiteX177" fmla="*/ 2964089 w 4215960"/>
                <a:gd name="connsiteY177" fmla="*/ 2587089 h 4384865"/>
                <a:gd name="connsiteX178" fmla="*/ 2831646 w 4215960"/>
                <a:gd name="connsiteY178" fmla="*/ 2476191 h 4384865"/>
                <a:gd name="connsiteX179" fmla="*/ 2618468 w 4215960"/>
                <a:gd name="connsiteY179" fmla="*/ 2172978 h 4384865"/>
                <a:gd name="connsiteX180" fmla="*/ 2220006 w 4215960"/>
                <a:gd name="connsiteY180" fmla="*/ 2033505 h 4384865"/>
                <a:gd name="connsiteX181" fmla="*/ 1983468 w 4215960"/>
                <a:gd name="connsiteY181" fmla="*/ 1720541 h 4384865"/>
                <a:gd name="connsiteX182" fmla="*/ 2017259 w 4215960"/>
                <a:gd name="connsiteY182" fmla="*/ 1695595 h 4384865"/>
                <a:gd name="connsiteX183" fmla="*/ 2076903 w 4215960"/>
                <a:gd name="connsiteY183" fmla="*/ 1778598 h 4384865"/>
                <a:gd name="connsiteX184" fmla="*/ 2097087 w 4215960"/>
                <a:gd name="connsiteY184" fmla="*/ 1761135 h 4384865"/>
                <a:gd name="connsiteX185" fmla="*/ 2140177 w 4215960"/>
                <a:gd name="connsiteY185" fmla="*/ 1791979 h 4384865"/>
                <a:gd name="connsiteX186" fmla="*/ 2228850 w 4215960"/>
                <a:gd name="connsiteY186" fmla="*/ 1738230 h 4384865"/>
                <a:gd name="connsiteX187" fmla="*/ 2244952 w 4215960"/>
                <a:gd name="connsiteY187" fmla="*/ 1717820 h 4384865"/>
                <a:gd name="connsiteX188" fmla="*/ 2303235 w 4215960"/>
                <a:gd name="connsiteY188" fmla="*/ 1718046 h 4384865"/>
                <a:gd name="connsiteX189" fmla="*/ 2319338 w 4215960"/>
                <a:gd name="connsiteY189" fmla="*/ 1684936 h 4384865"/>
                <a:gd name="connsiteX190" fmla="*/ 2300514 w 4215960"/>
                <a:gd name="connsiteY190" fmla="*/ 1659309 h 4384865"/>
                <a:gd name="connsiteX191" fmla="*/ 2233386 w 4215960"/>
                <a:gd name="connsiteY191" fmla="*/ 1679266 h 4384865"/>
                <a:gd name="connsiteX192" fmla="*/ 2211614 w 4215960"/>
                <a:gd name="connsiteY192" fmla="*/ 1625745 h 4384865"/>
                <a:gd name="connsiteX193" fmla="*/ 2232932 w 4215960"/>
                <a:gd name="connsiteY193" fmla="*/ 1596035 h 4384865"/>
                <a:gd name="connsiteX194" fmla="*/ 2176462 w 4215960"/>
                <a:gd name="connsiteY194" fmla="*/ 1492621 h 4384865"/>
                <a:gd name="connsiteX195" fmla="*/ 2127931 w 4215960"/>
                <a:gd name="connsiteY195" fmla="*/ 1531402 h 4384865"/>
                <a:gd name="connsiteX196" fmla="*/ 2038576 w 4215960"/>
                <a:gd name="connsiteY196" fmla="*/ 1476746 h 4384865"/>
                <a:gd name="connsiteX197" fmla="*/ 2090510 w 4215960"/>
                <a:gd name="connsiteY197" fmla="*/ 1384217 h 4384865"/>
                <a:gd name="connsiteX198" fmla="*/ 2047648 w 4215960"/>
                <a:gd name="connsiteY198" fmla="*/ 1263114 h 4384865"/>
                <a:gd name="connsiteX199" fmla="*/ 2062389 w 4215960"/>
                <a:gd name="connsiteY199" fmla="*/ 1139062 h 4384865"/>
                <a:gd name="connsiteX200" fmla="*/ 2157639 w 4215960"/>
                <a:gd name="connsiteY200" fmla="*/ 1065357 h 4384865"/>
                <a:gd name="connsiteX201" fmla="*/ 2262868 w 4215960"/>
                <a:gd name="connsiteY201" fmla="*/ 1042905 h 4384865"/>
                <a:gd name="connsiteX202" fmla="*/ 2199821 w 4215960"/>
                <a:gd name="connsiteY202" fmla="*/ 953098 h 4384865"/>
                <a:gd name="connsiteX203" fmla="*/ 2182585 w 4215960"/>
                <a:gd name="connsiteY203" fmla="*/ 997775 h 4384865"/>
                <a:gd name="connsiteX204" fmla="*/ 2139270 w 4215960"/>
                <a:gd name="connsiteY204" fmla="*/ 950604 h 4384865"/>
                <a:gd name="connsiteX205" fmla="*/ 2160588 w 4215960"/>
                <a:gd name="connsiteY205" fmla="*/ 865332 h 4384865"/>
                <a:gd name="connsiteX206" fmla="*/ 2233612 w 4215960"/>
                <a:gd name="connsiteY206" fmla="*/ 768041 h 4384865"/>
                <a:gd name="connsiteX207" fmla="*/ 2216603 w 4215960"/>
                <a:gd name="connsiteY207" fmla="*/ 661452 h 4384865"/>
                <a:gd name="connsiteX208" fmla="*/ 2045381 w 4215960"/>
                <a:gd name="connsiteY208" fmla="*/ 671203 h 4384865"/>
                <a:gd name="connsiteX209" fmla="*/ 2026103 w 4215960"/>
                <a:gd name="connsiteY209" fmla="*/ 713840 h 4384865"/>
                <a:gd name="connsiteX210" fmla="*/ 1993900 w 4215960"/>
                <a:gd name="connsiteY210" fmla="*/ 646257 h 4384865"/>
                <a:gd name="connsiteX211" fmla="*/ 1964190 w 4215960"/>
                <a:gd name="connsiteY211" fmla="*/ 686625 h 4384865"/>
                <a:gd name="connsiteX212" fmla="*/ 1778681 w 4215960"/>
                <a:gd name="connsiteY212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70162 w 4215960"/>
                <a:gd name="connsiteY43" fmla="*/ 258458 h 4384865"/>
                <a:gd name="connsiteX44" fmla="*/ 512987 w 4215960"/>
                <a:gd name="connsiteY44" fmla="*/ 177495 h 4384865"/>
                <a:gd name="connsiteX45" fmla="*/ 362857 w 4215960"/>
                <a:gd name="connsiteY45" fmla="*/ 808862 h 4384865"/>
                <a:gd name="connsiteX46" fmla="*/ 312057 w 4215960"/>
                <a:gd name="connsiteY46" fmla="*/ 823377 h 4384865"/>
                <a:gd name="connsiteX47" fmla="*/ 239485 w 4215960"/>
                <a:gd name="connsiteY47" fmla="*/ 874177 h 4384865"/>
                <a:gd name="connsiteX48" fmla="*/ 210457 w 4215960"/>
                <a:gd name="connsiteY48" fmla="*/ 881434 h 4384865"/>
                <a:gd name="connsiteX49" fmla="*/ 159657 w 4215960"/>
                <a:gd name="connsiteY49" fmla="*/ 910462 h 4384865"/>
                <a:gd name="connsiteX50" fmla="*/ 130628 w 4215960"/>
                <a:gd name="connsiteY50" fmla="*/ 939491 h 4384865"/>
                <a:gd name="connsiteX51" fmla="*/ 108857 w 4215960"/>
                <a:gd name="connsiteY51" fmla="*/ 961262 h 4384865"/>
                <a:gd name="connsiteX52" fmla="*/ 94343 w 4215960"/>
                <a:gd name="connsiteY52" fmla="*/ 975777 h 4384865"/>
                <a:gd name="connsiteX53" fmla="*/ 43543 w 4215960"/>
                <a:gd name="connsiteY53" fmla="*/ 1055605 h 4384865"/>
                <a:gd name="connsiteX54" fmla="*/ 14514 w 4215960"/>
                <a:gd name="connsiteY54" fmla="*/ 1135434 h 4384865"/>
                <a:gd name="connsiteX55" fmla="*/ 0 w 4215960"/>
                <a:gd name="connsiteY55" fmla="*/ 1193491 h 4384865"/>
                <a:gd name="connsiteX56" fmla="*/ 7257 w 4215960"/>
                <a:gd name="connsiteY56" fmla="*/ 2165948 h 4384865"/>
                <a:gd name="connsiteX57" fmla="*/ 29028 w 4215960"/>
                <a:gd name="connsiteY57" fmla="*/ 2267548 h 4384865"/>
                <a:gd name="connsiteX58" fmla="*/ 43543 w 4215960"/>
                <a:gd name="connsiteY58" fmla="*/ 2303834 h 4384865"/>
                <a:gd name="connsiteX59" fmla="*/ 58057 w 4215960"/>
                <a:gd name="connsiteY59" fmla="*/ 2369148 h 4384865"/>
                <a:gd name="connsiteX60" fmla="*/ 79828 w 4215960"/>
                <a:gd name="connsiteY60" fmla="*/ 2419948 h 4384865"/>
                <a:gd name="connsiteX61" fmla="*/ 116114 w 4215960"/>
                <a:gd name="connsiteY61" fmla="*/ 2536062 h 4384865"/>
                <a:gd name="connsiteX62" fmla="*/ 137885 w 4215960"/>
                <a:gd name="connsiteY62" fmla="*/ 2601377 h 4384865"/>
                <a:gd name="connsiteX63" fmla="*/ 145143 w 4215960"/>
                <a:gd name="connsiteY63" fmla="*/ 2623148 h 4384865"/>
                <a:gd name="connsiteX64" fmla="*/ 166914 w 4215960"/>
                <a:gd name="connsiteY64" fmla="*/ 2666691 h 4384865"/>
                <a:gd name="connsiteX65" fmla="*/ 188685 w 4215960"/>
                <a:gd name="connsiteY65" fmla="*/ 2717491 h 4384865"/>
                <a:gd name="connsiteX66" fmla="*/ 195943 w 4215960"/>
                <a:gd name="connsiteY66" fmla="*/ 2746520 h 4384865"/>
                <a:gd name="connsiteX67" fmla="*/ 232228 w 4215960"/>
                <a:gd name="connsiteY67" fmla="*/ 2797320 h 4384865"/>
                <a:gd name="connsiteX68" fmla="*/ 254000 w 4215960"/>
                <a:gd name="connsiteY68" fmla="*/ 2855377 h 4384865"/>
                <a:gd name="connsiteX69" fmla="*/ 275771 w 4215960"/>
                <a:gd name="connsiteY69" fmla="*/ 2877148 h 4384865"/>
                <a:gd name="connsiteX70" fmla="*/ 312057 w 4215960"/>
                <a:gd name="connsiteY70" fmla="*/ 2949720 h 4384865"/>
                <a:gd name="connsiteX71" fmla="*/ 348343 w 4215960"/>
                <a:gd name="connsiteY71" fmla="*/ 3000520 h 4384865"/>
                <a:gd name="connsiteX72" fmla="*/ 355600 w 4215960"/>
                <a:gd name="connsiteY72" fmla="*/ 3022291 h 4384865"/>
                <a:gd name="connsiteX73" fmla="*/ 406400 w 4215960"/>
                <a:gd name="connsiteY73" fmla="*/ 3087605 h 4384865"/>
                <a:gd name="connsiteX74" fmla="*/ 435428 w 4215960"/>
                <a:gd name="connsiteY74" fmla="*/ 3152920 h 4384865"/>
                <a:gd name="connsiteX75" fmla="*/ 457200 w 4215960"/>
                <a:gd name="connsiteY75" fmla="*/ 3181948 h 4384865"/>
                <a:gd name="connsiteX76" fmla="*/ 471714 w 4215960"/>
                <a:gd name="connsiteY76" fmla="*/ 3240005 h 4384865"/>
                <a:gd name="connsiteX77" fmla="*/ 478971 w 4215960"/>
                <a:gd name="connsiteY77" fmla="*/ 3261777 h 4384865"/>
                <a:gd name="connsiteX78" fmla="*/ 486228 w 4215960"/>
                <a:gd name="connsiteY78" fmla="*/ 3290805 h 4384865"/>
                <a:gd name="connsiteX79" fmla="*/ 493485 w 4215960"/>
                <a:gd name="connsiteY79" fmla="*/ 3356120 h 4384865"/>
                <a:gd name="connsiteX80" fmla="*/ 515257 w 4215960"/>
                <a:gd name="connsiteY80" fmla="*/ 3414177 h 4384865"/>
                <a:gd name="connsiteX81" fmla="*/ 544285 w 4215960"/>
                <a:gd name="connsiteY81" fmla="*/ 3457720 h 4384865"/>
                <a:gd name="connsiteX82" fmla="*/ 573314 w 4215960"/>
                <a:gd name="connsiteY82" fmla="*/ 3508520 h 4384865"/>
                <a:gd name="connsiteX83" fmla="*/ 602343 w 4215960"/>
                <a:gd name="connsiteY83" fmla="*/ 3530291 h 4384865"/>
                <a:gd name="connsiteX84" fmla="*/ 645885 w 4215960"/>
                <a:gd name="connsiteY84" fmla="*/ 3573834 h 4384865"/>
                <a:gd name="connsiteX85" fmla="*/ 674914 w 4215960"/>
                <a:gd name="connsiteY85" fmla="*/ 3595605 h 4384865"/>
                <a:gd name="connsiteX86" fmla="*/ 711200 w 4215960"/>
                <a:gd name="connsiteY86" fmla="*/ 3639148 h 4384865"/>
                <a:gd name="connsiteX87" fmla="*/ 740228 w 4215960"/>
                <a:gd name="connsiteY87" fmla="*/ 3660920 h 4384865"/>
                <a:gd name="connsiteX88" fmla="*/ 812800 w 4215960"/>
                <a:gd name="connsiteY88" fmla="*/ 3726234 h 4384865"/>
                <a:gd name="connsiteX89" fmla="*/ 849085 w 4215960"/>
                <a:gd name="connsiteY89" fmla="*/ 3769777 h 4384865"/>
                <a:gd name="connsiteX90" fmla="*/ 870857 w 4215960"/>
                <a:gd name="connsiteY90" fmla="*/ 3784291 h 4384865"/>
                <a:gd name="connsiteX91" fmla="*/ 907143 w 4215960"/>
                <a:gd name="connsiteY91" fmla="*/ 3827834 h 4384865"/>
                <a:gd name="connsiteX92" fmla="*/ 936171 w 4215960"/>
                <a:gd name="connsiteY92" fmla="*/ 3849605 h 4384865"/>
                <a:gd name="connsiteX93" fmla="*/ 1030514 w 4215960"/>
                <a:gd name="connsiteY93" fmla="*/ 3893148 h 4384865"/>
                <a:gd name="connsiteX94" fmla="*/ 1480457 w 4215960"/>
                <a:gd name="connsiteY94" fmla="*/ 3878634 h 4384865"/>
                <a:gd name="connsiteX95" fmla="*/ 1531257 w 4215960"/>
                <a:gd name="connsiteY95" fmla="*/ 3864120 h 4384865"/>
                <a:gd name="connsiteX96" fmla="*/ 1618343 w 4215960"/>
                <a:gd name="connsiteY96" fmla="*/ 3856862 h 4384865"/>
                <a:gd name="connsiteX97" fmla="*/ 1698171 w 4215960"/>
                <a:gd name="connsiteY97" fmla="*/ 3842348 h 4384865"/>
                <a:gd name="connsiteX98" fmla="*/ 1756228 w 4215960"/>
                <a:gd name="connsiteY98" fmla="*/ 3835091 h 4384865"/>
                <a:gd name="connsiteX99" fmla="*/ 1785257 w 4215960"/>
                <a:gd name="connsiteY99" fmla="*/ 3820577 h 4384865"/>
                <a:gd name="connsiteX100" fmla="*/ 1850571 w 4215960"/>
                <a:gd name="connsiteY100" fmla="*/ 3798805 h 4384865"/>
                <a:gd name="connsiteX101" fmla="*/ 1886857 w 4215960"/>
                <a:gd name="connsiteY101" fmla="*/ 3784291 h 4384865"/>
                <a:gd name="connsiteX102" fmla="*/ 1988457 w 4215960"/>
                <a:gd name="connsiteY102" fmla="*/ 3769777 h 4384865"/>
                <a:gd name="connsiteX103" fmla="*/ 2017485 w 4215960"/>
                <a:gd name="connsiteY103" fmla="*/ 3762520 h 4384865"/>
                <a:gd name="connsiteX104" fmla="*/ 2637971 w 4215960"/>
                <a:gd name="connsiteY104" fmla="*/ 4109274 h 4384865"/>
                <a:gd name="connsiteX105" fmla="*/ 2724375 w 4215960"/>
                <a:gd name="connsiteY105" fmla="*/ 4295464 h 4384865"/>
                <a:gd name="connsiteX106" fmla="*/ 2784700 w 4215960"/>
                <a:gd name="connsiteY106" fmla="*/ 4354202 h 4384865"/>
                <a:gd name="connsiteX107" fmla="*/ 2795812 w 4215960"/>
                <a:gd name="connsiteY107" fmla="*/ 4324039 h 4384865"/>
                <a:gd name="connsiteX108" fmla="*/ 2841850 w 4215960"/>
                <a:gd name="connsiteY108" fmla="*/ 4297051 h 4384865"/>
                <a:gd name="connsiteX109" fmla="*/ 2892650 w 4215960"/>
                <a:gd name="connsiteY109" fmla="*/ 4370077 h 4384865"/>
                <a:gd name="connsiteX110" fmla="*/ 2941863 w 4215960"/>
                <a:gd name="connsiteY110" fmla="*/ 4373252 h 4384865"/>
                <a:gd name="connsiteX111" fmla="*/ 2897412 w 4215960"/>
                <a:gd name="connsiteY111" fmla="*/ 4279590 h 4384865"/>
                <a:gd name="connsiteX112" fmla="*/ 2854550 w 4215960"/>
                <a:gd name="connsiteY112" fmla="*/ 4211327 h 4384865"/>
                <a:gd name="connsiteX113" fmla="*/ 2897413 w 4215960"/>
                <a:gd name="connsiteY113" fmla="*/ 4195451 h 4384865"/>
                <a:gd name="connsiteX114" fmla="*/ 2878362 w 4215960"/>
                <a:gd name="connsiteY114" fmla="*/ 4154177 h 4384865"/>
                <a:gd name="connsiteX115" fmla="*/ 2930750 w 4215960"/>
                <a:gd name="connsiteY115" fmla="*/ 4163702 h 4384865"/>
                <a:gd name="connsiteX116" fmla="*/ 2910113 w 4215960"/>
                <a:gd name="connsiteY116" fmla="*/ 4130364 h 4384865"/>
                <a:gd name="connsiteX117" fmla="*/ 2931432 w 4215960"/>
                <a:gd name="connsiteY117" fmla="*/ 4113810 h 4384865"/>
                <a:gd name="connsiteX118" fmla="*/ 3052535 w 4215960"/>
                <a:gd name="connsiteY118" fmla="*/ 4199083 h 4384865"/>
                <a:gd name="connsiteX119" fmla="*/ 3087912 w 4215960"/>
                <a:gd name="connsiteY119" fmla="*/ 4185926 h 4384865"/>
                <a:gd name="connsiteX120" fmla="*/ 3140299 w 4215960"/>
                <a:gd name="connsiteY120" fmla="*/ 4251015 h 4384865"/>
                <a:gd name="connsiteX121" fmla="*/ 3160937 w 4215960"/>
                <a:gd name="connsiteY121" fmla="*/ 4309752 h 4384865"/>
                <a:gd name="connsiteX122" fmla="*/ 3268887 w 4215960"/>
                <a:gd name="connsiteY122" fmla="*/ 4328801 h 4384865"/>
                <a:gd name="connsiteX123" fmla="*/ 3208563 w 4215960"/>
                <a:gd name="connsiteY123" fmla="*/ 4262126 h 4384865"/>
                <a:gd name="connsiteX124" fmla="*/ 3205387 w 4215960"/>
                <a:gd name="connsiteY124" fmla="*/ 4193864 h 4384865"/>
                <a:gd name="connsiteX125" fmla="*/ 3259362 w 4215960"/>
                <a:gd name="connsiteY125" fmla="*/ 4249427 h 4384865"/>
                <a:gd name="connsiteX126" fmla="*/ 3308575 w 4215960"/>
                <a:gd name="connsiteY126" fmla="*/ 4254189 h 4384865"/>
                <a:gd name="connsiteX127" fmla="*/ 3302225 w 4215960"/>
                <a:gd name="connsiteY127" fmla="*/ 4204977 h 4384865"/>
                <a:gd name="connsiteX128" fmla="*/ 3362550 w 4215960"/>
                <a:gd name="connsiteY128" fmla="*/ 4209739 h 4384865"/>
                <a:gd name="connsiteX129" fmla="*/ 3424462 w 4215960"/>
                <a:gd name="connsiteY129" fmla="*/ 4252601 h 4384865"/>
                <a:gd name="connsiteX130" fmla="*/ 3456212 w 4215960"/>
                <a:gd name="connsiteY130" fmla="*/ 4239902 h 4384865"/>
                <a:gd name="connsiteX131" fmla="*/ 3449863 w 4215960"/>
                <a:gd name="connsiteY131" fmla="*/ 4204977 h 4384865"/>
                <a:gd name="connsiteX132" fmla="*/ 3491138 w 4215960"/>
                <a:gd name="connsiteY132" fmla="*/ 4181165 h 4384865"/>
                <a:gd name="connsiteX133" fmla="*/ 3575275 w 4215960"/>
                <a:gd name="connsiteY133" fmla="*/ 4238315 h 4384865"/>
                <a:gd name="connsiteX134" fmla="*/ 3592738 w 4215960"/>
                <a:gd name="connsiteY134" fmla="*/ 4136717 h 4384865"/>
                <a:gd name="connsiteX135" fmla="*/ 3567338 w 4215960"/>
                <a:gd name="connsiteY135" fmla="*/ 4114491 h 4384865"/>
                <a:gd name="connsiteX136" fmla="*/ 3494312 w 4215960"/>
                <a:gd name="connsiteY136" fmla="*/ 4071628 h 4384865"/>
                <a:gd name="connsiteX137" fmla="*/ 3516537 w 4215960"/>
                <a:gd name="connsiteY137" fmla="*/ 4046229 h 4384865"/>
                <a:gd name="connsiteX138" fmla="*/ 3537175 w 4215960"/>
                <a:gd name="connsiteY138" fmla="*/ 4024003 h 4384865"/>
                <a:gd name="connsiteX139" fmla="*/ 3591150 w 4215960"/>
                <a:gd name="connsiteY139" fmla="*/ 4055754 h 4384865"/>
                <a:gd name="connsiteX140" fmla="*/ 3597500 w 4215960"/>
                <a:gd name="connsiteY140" fmla="*/ 4011304 h 4384865"/>
                <a:gd name="connsiteX141" fmla="*/ 3541937 w 4215960"/>
                <a:gd name="connsiteY141" fmla="*/ 3987491 h 4384865"/>
                <a:gd name="connsiteX142" fmla="*/ 3540350 w 4215960"/>
                <a:gd name="connsiteY142" fmla="*/ 3977967 h 4384865"/>
                <a:gd name="connsiteX143" fmla="*/ 3527649 w 4215960"/>
                <a:gd name="connsiteY143" fmla="*/ 3939868 h 4384865"/>
                <a:gd name="connsiteX144" fmla="*/ 3533999 w 4215960"/>
                <a:gd name="connsiteY144" fmla="*/ 3892242 h 4384865"/>
                <a:gd name="connsiteX145" fmla="*/ 3545112 w 4215960"/>
                <a:gd name="connsiteY145" fmla="*/ 3836679 h 4384865"/>
                <a:gd name="connsiteX146" fmla="*/ 3507012 w 4215960"/>
                <a:gd name="connsiteY146" fmla="*/ 3806517 h 4384865"/>
                <a:gd name="connsiteX147" fmla="*/ 3540349 w 4215960"/>
                <a:gd name="connsiteY147" fmla="*/ 3796992 h 4384865"/>
                <a:gd name="connsiteX148" fmla="*/ 3518124 w 4215960"/>
                <a:gd name="connsiteY148" fmla="*/ 3760479 h 4384865"/>
                <a:gd name="connsiteX149" fmla="*/ 3556225 w 4215960"/>
                <a:gd name="connsiteY149" fmla="*/ 3755718 h 4384865"/>
                <a:gd name="connsiteX150" fmla="*/ 3562574 w 4215960"/>
                <a:gd name="connsiteY150" fmla="*/ 3722379 h 4384865"/>
                <a:gd name="connsiteX151" fmla="*/ 3624488 w 4215960"/>
                <a:gd name="connsiteY151" fmla="*/ 3731906 h 4384865"/>
                <a:gd name="connsiteX152" fmla="*/ 3657601 w 4215960"/>
                <a:gd name="connsiteY152" fmla="*/ 3747098 h 4384865"/>
                <a:gd name="connsiteX153" fmla="*/ 3623808 w 4215960"/>
                <a:gd name="connsiteY153" fmla="*/ 3788146 h 4384865"/>
                <a:gd name="connsiteX154" fmla="*/ 3662816 w 4215960"/>
                <a:gd name="connsiteY154" fmla="*/ 3895642 h 4384865"/>
                <a:gd name="connsiteX155" fmla="*/ 3715203 w 4215960"/>
                <a:gd name="connsiteY155" fmla="*/ 3926940 h 4384865"/>
                <a:gd name="connsiteX156" fmla="*/ 3767137 w 4215960"/>
                <a:gd name="connsiteY156" fmla="*/ 3884758 h 4384865"/>
                <a:gd name="connsiteX157" fmla="*/ 3852862 w 4215960"/>
                <a:gd name="connsiteY157" fmla="*/ 3836225 h 4384865"/>
                <a:gd name="connsiteX158" fmla="*/ 3835626 w 4215960"/>
                <a:gd name="connsiteY158" fmla="*/ 3747324 h 4384865"/>
                <a:gd name="connsiteX159" fmla="*/ 3912960 w 4215960"/>
                <a:gd name="connsiteY159" fmla="*/ 3614655 h 4384865"/>
                <a:gd name="connsiteX160" fmla="*/ 4205514 w 4215960"/>
                <a:gd name="connsiteY160" fmla="*/ 3281507 h 4384865"/>
                <a:gd name="connsiteX161" fmla="*/ 4124097 w 4215960"/>
                <a:gd name="connsiteY161" fmla="*/ 3272435 h 4384865"/>
                <a:gd name="connsiteX162" fmla="*/ 4128634 w 4215960"/>
                <a:gd name="connsiteY162" fmla="*/ 3180587 h 4384865"/>
                <a:gd name="connsiteX163" fmla="*/ 4079647 w 4215960"/>
                <a:gd name="connsiteY163" fmla="*/ 3155415 h 4384865"/>
                <a:gd name="connsiteX164" fmla="*/ 3995510 w 4215960"/>
                <a:gd name="connsiteY164" fmla="*/ 3186937 h 4384865"/>
                <a:gd name="connsiteX165" fmla="*/ 3958771 w 4215960"/>
                <a:gd name="connsiteY165" fmla="*/ 3150652 h 4384865"/>
                <a:gd name="connsiteX166" fmla="*/ 4003448 w 4215960"/>
                <a:gd name="connsiteY166" fmla="*/ 3127747 h 4384865"/>
                <a:gd name="connsiteX167" fmla="*/ 3874181 w 4215960"/>
                <a:gd name="connsiteY167" fmla="*/ 2914568 h 4384865"/>
                <a:gd name="connsiteX168" fmla="*/ 3889147 w 4215960"/>
                <a:gd name="connsiteY168" fmla="*/ 2884405 h 4384865"/>
                <a:gd name="connsiteX169" fmla="*/ 3865562 w 4215960"/>
                <a:gd name="connsiteY169" fmla="*/ 2768745 h 4384865"/>
                <a:gd name="connsiteX170" fmla="*/ 3706813 w 4215960"/>
                <a:gd name="connsiteY170" fmla="*/ 2757859 h 4384865"/>
                <a:gd name="connsiteX171" fmla="*/ 3673475 w 4215960"/>
                <a:gd name="connsiteY171" fmla="*/ 2806617 h 4384865"/>
                <a:gd name="connsiteX172" fmla="*/ 3584575 w 4215960"/>
                <a:gd name="connsiteY172" fmla="*/ 2821133 h 4384865"/>
                <a:gd name="connsiteX173" fmla="*/ 3590925 w 4215960"/>
                <a:gd name="connsiteY173" fmla="*/ 2799134 h 4384865"/>
                <a:gd name="connsiteX174" fmla="*/ 3537403 w 4215960"/>
                <a:gd name="connsiteY174" fmla="*/ 2783033 h 4384865"/>
                <a:gd name="connsiteX175" fmla="*/ 3512684 w 4215960"/>
                <a:gd name="connsiteY175" fmla="*/ 2617932 h 4384865"/>
                <a:gd name="connsiteX176" fmla="*/ 3232377 w 4215960"/>
                <a:gd name="connsiteY176" fmla="*/ 2551257 h 4384865"/>
                <a:gd name="connsiteX177" fmla="*/ 3096078 w 4215960"/>
                <a:gd name="connsiteY177" fmla="*/ 2594573 h 4384865"/>
                <a:gd name="connsiteX178" fmla="*/ 2964089 w 4215960"/>
                <a:gd name="connsiteY178" fmla="*/ 2587089 h 4384865"/>
                <a:gd name="connsiteX179" fmla="*/ 2831646 w 4215960"/>
                <a:gd name="connsiteY179" fmla="*/ 2476191 h 4384865"/>
                <a:gd name="connsiteX180" fmla="*/ 2618468 w 4215960"/>
                <a:gd name="connsiteY180" fmla="*/ 2172978 h 4384865"/>
                <a:gd name="connsiteX181" fmla="*/ 2220006 w 4215960"/>
                <a:gd name="connsiteY181" fmla="*/ 2033505 h 4384865"/>
                <a:gd name="connsiteX182" fmla="*/ 1983468 w 4215960"/>
                <a:gd name="connsiteY182" fmla="*/ 1720541 h 4384865"/>
                <a:gd name="connsiteX183" fmla="*/ 2017259 w 4215960"/>
                <a:gd name="connsiteY183" fmla="*/ 1695595 h 4384865"/>
                <a:gd name="connsiteX184" fmla="*/ 2076903 w 4215960"/>
                <a:gd name="connsiteY184" fmla="*/ 1778598 h 4384865"/>
                <a:gd name="connsiteX185" fmla="*/ 2097087 w 4215960"/>
                <a:gd name="connsiteY185" fmla="*/ 1761135 h 4384865"/>
                <a:gd name="connsiteX186" fmla="*/ 2140177 w 4215960"/>
                <a:gd name="connsiteY186" fmla="*/ 1791979 h 4384865"/>
                <a:gd name="connsiteX187" fmla="*/ 2228850 w 4215960"/>
                <a:gd name="connsiteY187" fmla="*/ 1738230 h 4384865"/>
                <a:gd name="connsiteX188" fmla="*/ 2244952 w 4215960"/>
                <a:gd name="connsiteY188" fmla="*/ 1717820 h 4384865"/>
                <a:gd name="connsiteX189" fmla="*/ 2303235 w 4215960"/>
                <a:gd name="connsiteY189" fmla="*/ 1718046 h 4384865"/>
                <a:gd name="connsiteX190" fmla="*/ 2319338 w 4215960"/>
                <a:gd name="connsiteY190" fmla="*/ 1684936 h 4384865"/>
                <a:gd name="connsiteX191" fmla="*/ 2300514 w 4215960"/>
                <a:gd name="connsiteY191" fmla="*/ 1659309 h 4384865"/>
                <a:gd name="connsiteX192" fmla="*/ 2233386 w 4215960"/>
                <a:gd name="connsiteY192" fmla="*/ 1679266 h 4384865"/>
                <a:gd name="connsiteX193" fmla="*/ 2211614 w 4215960"/>
                <a:gd name="connsiteY193" fmla="*/ 1625745 h 4384865"/>
                <a:gd name="connsiteX194" fmla="*/ 2232932 w 4215960"/>
                <a:gd name="connsiteY194" fmla="*/ 1596035 h 4384865"/>
                <a:gd name="connsiteX195" fmla="*/ 2176462 w 4215960"/>
                <a:gd name="connsiteY195" fmla="*/ 1492621 h 4384865"/>
                <a:gd name="connsiteX196" fmla="*/ 2127931 w 4215960"/>
                <a:gd name="connsiteY196" fmla="*/ 1531402 h 4384865"/>
                <a:gd name="connsiteX197" fmla="*/ 2038576 w 4215960"/>
                <a:gd name="connsiteY197" fmla="*/ 1476746 h 4384865"/>
                <a:gd name="connsiteX198" fmla="*/ 2090510 w 4215960"/>
                <a:gd name="connsiteY198" fmla="*/ 1384217 h 4384865"/>
                <a:gd name="connsiteX199" fmla="*/ 2047648 w 4215960"/>
                <a:gd name="connsiteY199" fmla="*/ 1263114 h 4384865"/>
                <a:gd name="connsiteX200" fmla="*/ 2062389 w 4215960"/>
                <a:gd name="connsiteY200" fmla="*/ 1139062 h 4384865"/>
                <a:gd name="connsiteX201" fmla="*/ 2157639 w 4215960"/>
                <a:gd name="connsiteY201" fmla="*/ 1065357 h 4384865"/>
                <a:gd name="connsiteX202" fmla="*/ 2262868 w 4215960"/>
                <a:gd name="connsiteY202" fmla="*/ 1042905 h 4384865"/>
                <a:gd name="connsiteX203" fmla="*/ 2199821 w 4215960"/>
                <a:gd name="connsiteY203" fmla="*/ 953098 h 4384865"/>
                <a:gd name="connsiteX204" fmla="*/ 2182585 w 4215960"/>
                <a:gd name="connsiteY204" fmla="*/ 997775 h 4384865"/>
                <a:gd name="connsiteX205" fmla="*/ 2139270 w 4215960"/>
                <a:gd name="connsiteY205" fmla="*/ 950604 h 4384865"/>
                <a:gd name="connsiteX206" fmla="*/ 2160588 w 4215960"/>
                <a:gd name="connsiteY206" fmla="*/ 865332 h 4384865"/>
                <a:gd name="connsiteX207" fmla="*/ 2233612 w 4215960"/>
                <a:gd name="connsiteY207" fmla="*/ 768041 h 4384865"/>
                <a:gd name="connsiteX208" fmla="*/ 2216603 w 4215960"/>
                <a:gd name="connsiteY208" fmla="*/ 661452 h 4384865"/>
                <a:gd name="connsiteX209" fmla="*/ 2045381 w 4215960"/>
                <a:gd name="connsiteY209" fmla="*/ 671203 h 4384865"/>
                <a:gd name="connsiteX210" fmla="*/ 2026103 w 4215960"/>
                <a:gd name="connsiteY210" fmla="*/ 713840 h 4384865"/>
                <a:gd name="connsiteX211" fmla="*/ 1993900 w 4215960"/>
                <a:gd name="connsiteY211" fmla="*/ 646257 h 4384865"/>
                <a:gd name="connsiteX212" fmla="*/ 1964190 w 4215960"/>
                <a:gd name="connsiteY212" fmla="*/ 686625 h 4384865"/>
                <a:gd name="connsiteX213" fmla="*/ 1778681 w 4215960"/>
                <a:gd name="connsiteY21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86037 w 4215960"/>
                <a:gd name="connsiteY43" fmla="*/ 194958 h 4384865"/>
                <a:gd name="connsiteX44" fmla="*/ 512987 w 4215960"/>
                <a:gd name="connsiteY44" fmla="*/ 177495 h 4384865"/>
                <a:gd name="connsiteX45" fmla="*/ 362857 w 4215960"/>
                <a:gd name="connsiteY45" fmla="*/ 808862 h 4384865"/>
                <a:gd name="connsiteX46" fmla="*/ 312057 w 4215960"/>
                <a:gd name="connsiteY46" fmla="*/ 823377 h 4384865"/>
                <a:gd name="connsiteX47" fmla="*/ 239485 w 4215960"/>
                <a:gd name="connsiteY47" fmla="*/ 874177 h 4384865"/>
                <a:gd name="connsiteX48" fmla="*/ 210457 w 4215960"/>
                <a:gd name="connsiteY48" fmla="*/ 881434 h 4384865"/>
                <a:gd name="connsiteX49" fmla="*/ 159657 w 4215960"/>
                <a:gd name="connsiteY49" fmla="*/ 910462 h 4384865"/>
                <a:gd name="connsiteX50" fmla="*/ 130628 w 4215960"/>
                <a:gd name="connsiteY50" fmla="*/ 939491 h 4384865"/>
                <a:gd name="connsiteX51" fmla="*/ 108857 w 4215960"/>
                <a:gd name="connsiteY51" fmla="*/ 961262 h 4384865"/>
                <a:gd name="connsiteX52" fmla="*/ 94343 w 4215960"/>
                <a:gd name="connsiteY52" fmla="*/ 975777 h 4384865"/>
                <a:gd name="connsiteX53" fmla="*/ 43543 w 4215960"/>
                <a:gd name="connsiteY53" fmla="*/ 1055605 h 4384865"/>
                <a:gd name="connsiteX54" fmla="*/ 14514 w 4215960"/>
                <a:gd name="connsiteY54" fmla="*/ 1135434 h 4384865"/>
                <a:gd name="connsiteX55" fmla="*/ 0 w 4215960"/>
                <a:gd name="connsiteY55" fmla="*/ 1193491 h 4384865"/>
                <a:gd name="connsiteX56" fmla="*/ 7257 w 4215960"/>
                <a:gd name="connsiteY56" fmla="*/ 2165948 h 4384865"/>
                <a:gd name="connsiteX57" fmla="*/ 29028 w 4215960"/>
                <a:gd name="connsiteY57" fmla="*/ 2267548 h 4384865"/>
                <a:gd name="connsiteX58" fmla="*/ 43543 w 4215960"/>
                <a:gd name="connsiteY58" fmla="*/ 2303834 h 4384865"/>
                <a:gd name="connsiteX59" fmla="*/ 58057 w 4215960"/>
                <a:gd name="connsiteY59" fmla="*/ 2369148 h 4384865"/>
                <a:gd name="connsiteX60" fmla="*/ 79828 w 4215960"/>
                <a:gd name="connsiteY60" fmla="*/ 2419948 h 4384865"/>
                <a:gd name="connsiteX61" fmla="*/ 116114 w 4215960"/>
                <a:gd name="connsiteY61" fmla="*/ 2536062 h 4384865"/>
                <a:gd name="connsiteX62" fmla="*/ 137885 w 4215960"/>
                <a:gd name="connsiteY62" fmla="*/ 2601377 h 4384865"/>
                <a:gd name="connsiteX63" fmla="*/ 145143 w 4215960"/>
                <a:gd name="connsiteY63" fmla="*/ 2623148 h 4384865"/>
                <a:gd name="connsiteX64" fmla="*/ 166914 w 4215960"/>
                <a:gd name="connsiteY64" fmla="*/ 2666691 h 4384865"/>
                <a:gd name="connsiteX65" fmla="*/ 188685 w 4215960"/>
                <a:gd name="connsiteY65" fmla="*/ 2717491 h 4384865"/>
                <a:gd name="connsiteX66" fmla="*/ 195943 w 4215960"/>
                <a:gd name="connsiteY66" fmla="*/ 2746520 h 4384865"/>
                <a:gd name="connsiteX67" fmla="*/ 232228 w 4215960"/>
                <a:gd name="connsiteY67" fmla="*/ 2797320 h 4384865"/>
                <a:gd name="connsiteX68" fmla="*/ 254000 w 4215960"/>
                <a:gd name="connsiteY68" fmla="*/ 2855377 h 4384865"/>
                <a:gd name="connsiteX69" fmla="*/ 275771 w 4215960"/>
                <a:gd name="connsiteY69" fmla="*/ 2877148 h 4384865"/>
                <a:gd name="connsiteX70" fmla="*/ 312057 w 4215960"/>
                <a:gd name="connsiteY70" fmla="*/ 2949720 h 4384865"/>
                <a:gd name="connsiteX71" fmla="*/ 348343 w 4215960"/>
                <a:gd name="connsiteY71" fmla="*/ 3000520 h 4384865"/>
                <a:gd name="connsiteX72" fmla="*/ 355600 w 4215960"/>
                <a:gd name="connsiteY72" fmla="*/ 3022291 h 4384865"/>
                <a:gd name="connsiteX73" fmla="*/ 406400 w 4215960"/>
                <a:gd name="connsiteY73" fmla="*/ 3087605 h 4384865"/>
                <a:gd name="connsiteX74" fmla="*/ 435428 w 4215960"/>
                <a:gd name="connsiteY74" fmla="*/ 3152920 h 4384865"/>
                <a:gd name="connsiteX75" fmla="*/ 457200 w 4215960"/>
                <a:gd name="connsiteY75" fmla="*/ 3181948 h 4384865"/>
                <a:gd name="connsiteX76" fmla="*/ 471714 w 4215960"/>
                <a:gd name="connsiteY76" fmla="*/ 3240005 h 4384865"/>
                <a:gd name="connsiteX77" fmla="*/ 478971 w 4215960"/>
                <a:gd name="connsiteY77" fmla="*/ 3261777 h 4384865"/>
                <a:gd name="connsiteX78" fmla="*/ 486228 w 4215960"/>
                <a:gd name="connsiteY78" fmla="*/ 3290805 h 4384865"/>
                <a:gd name="connsiteX79" fmla="*/ 493485 w 4215960"/>
                <a:gd name="connsiteY79" fmla="*/ 3356120 h 4384865"/>
                <a:gd name="connsiteX80" fmla="*/ 515257 w 4215960"/>
                <a:gd name="connsiteY80" fmla="*/ 3414177 h 4384865"/>
                <a:gd name="connsiteX81" fmla="*/ 544285 w 4215960"/>
                <a:gd name="connsiteY81" fmla="*/ 3457720 h 4384865"/>
                <a:gd name="connsiteX82" fmla="*/ 573314 w 4215960"/>
                <a:gd name="connsiteY82" fmla="*/ 3508520 h 4384865"/>
                <a:gd name="connsiteX83" fmla="*/ 602343 w 4215960"/>
                <a:gd name="connsiteY83" fmla="*/ 3530291 h 4384865"/>
                <a:gd name="connsiteX84" fmla="*/ 645885 w 4215960"/>
                <a:gd name="connsiteY84" fmla="*/ 3573834 h 4384865"/>
                <a:gd name="connsiteX85" fmla="*/ 674914 w 4215960"/>
                <a:gd name="connsiteY85" fmla="*/ 3595605 h 4384865"/>
                <a:gd name="connsiteX86" fmla="*/ 711200 w 4215960"/>
                <a:gd name="connsiteY86" fmla="*/ 3639148 h 4384865"/>
                <a:gd name="connsiteX87" fmla="*/ 740228 w 4215960"/>
                <a:gd name="connsiteY87" fmla="*/ 3660920 h 4384865"/>
                <a:gd name="connsiteX88" fmla="*/ 812800 w 4215960"/>
                <a:gd name="connsiteY88" fmla="*/ 3726234 h 4384865"/>
                <a:gd name="connsiteX89" fmla="*/ 849085 w 4215960"/>
                <a:gd name="connsiteY89" fmla="*/ 3769777 h 4384865"/>
                <a:gd name="connsiteX90" fmla="*/ 870857 w 4215960"/>
                <a:gd name="connsiteY90" fmla="*/ 3784291 h 4384865"/>
                <a:gd name="connsiteX91" fmla="*/ 907143 w 4215960"/>
                <a:gd name="connsiteY91" fmla="*/ 3827834 h 4384865"/>
                <a:gd name="connsiteX92" fmla="*/ 936171 w 4215960"/>
                <a:gd name="connsiteY92" fmla="*/ 3849605 h 4384865"/>
                <a:gd name="connsiteX93" fmla="*/ 1030514 w 4215960"/>
                <a:gd name="connsiteY93" fmla="*/ 3893148 h 4384865"/>
                <a:gd name="connsiteX94" fmla="*/ 1480457 w 4215960"/>
                <a:gd name="connsiteY94" fmla="*/ 3878634 h 4384865"/>
                <a:gd name="connsiteX95" fmla="*/ 1531257 w 4215960"/>
                <a:gd name="connsiteY95" fmla="*/ 3864120 h 4384865"/>
                <a:gd name="connsiteX96" fmla="*/ 1618343 w 4215960"/>
                <a:gd name="connsiteY96" fmla="*/ 3856862 h 4384865"/>
                <a:gd name="connsiteX97" fmla="*/ 1698171 w 4215960"/>
                <a:gd name="connsiteY97" fmla="*/ 3842348 h 4384865"/>
                <a:gd name="connsiteX98" fmla="*/ 1756228 w 4215960"/>
                <a:gd name="connsiteY98" fmla="*/ 3835091 h 4384865"/>
                <a:gd name="connsiteX99" fmla="*/ 1785257 w 4215960"/>
                <a:gd name="connsiteY99" fmla="*/ 3820577 h 4384865"/>
                <a:gd name="connsiteX100" fmla="*/ 1850571 w 4215960"/>
                <a:gd name="connsiteY100" fmla="*/ 3798805 h 4384865"/>
                <a:gd name="connsiteX101" fmla="*/ 1886857 w 4215960"/>
                <a:gd name="connsiteY101" fmla="*/ 3784291 h 4384865"/>
                <a:gd name="connsiteX102" fmla="*/ 1988457 w 4215960"/>
                <a:gd name="connsiteY102" fmla="*/ 3769777 h 4384865"/>
                <a:gd name="connsiteX103" fmla="*/ 2017485 w 4215960"/>
                <a:gd name="connsiteY103" fmla="*/ 3762520 h 4384865"/>
                <a:gd name="connsiteX104" fmla="*/ 2637971 w 4215960"/>
                <a:gd name="connsiteY104" fmla="*/ 4109274 h 4384865"/>
                <a:gd name="connsiteX105" fmla="*/ 2724375 w 4215960"/>
                <a:gd name="connsiteY105" fmla="*/ 4295464 h 4384865"/>
                <a:gd name="connsiteX106" fmla="*/ 2784700 w 4215960"/>
                <a:gd name="connsiteY106" fmla="*/ 4354202 h 4384865"/>
                <a:gd name="connsiteX107" fmla="*/ 2795812 w 4215960"/>
                <a:gd name="connsiteY107" fmla="*/ 4324039 h 4384865"/>
                <a:gd name="connsiteX108" fmla="*/ 2841850 w 4215960"/>
                <a:gd name="connsiteY108" fmla="*/ 4297051 h 4384865"/>
                <a:gd name="connsiteX109" fmla="*/ 2892650 w 4215960"/>
                <a:gd name="connsiteY109" fmla="*/ 4370077 h 4384865"/>
                <a:gd name="connsiteX110" fmla="*/ 2941863 w 4215960"/>
                <a:gd name="connsiteY110" fmla="*/ 4373252 h 4384865"/>
                <a:gd name="connsiteX111" fmla="*/ 2897412 w 4215960"/>
                <a:gd name="connsiteY111" fmla="*/ 4279590 h 4384865"/>
                <a:gd name="connsiteX112" fmla="*/ 2854550 w 4215960"/>
                <a:gd name="connsiteY112" fmla="*/ 4211327 h 4384865"/>
                <a:gd name="connsiteX113" fmla="*/ 2897413 w 4215960"/>
                <a:gd name="connsiteY113" fmla="*/ 4195451 h 4384865"/>
                <a:gd name="connsiteX114" fmla="*/ 2878362 w 4215960"/>
                <a:gd name="connsiteY114" fmla="*/ 4154177 h 4384865"/>
                <a:gd name="connsiteX115" fmla="*/ 2930750 w 4215960"/>
                <a:gd name="connsiteY115" fmla="*/ 4163702 h 4384865"/>
                <a:gd name="connsiteX116" fmla="*/ 2910113 w 4215960"/>
                <a:gd name="connsiteY116" fmla="*/ 4130364 h 4384865"/>
                <a:gd name="connsiteX117" fmla="*/ 2931432 w 4215960"/>
                <a:gd name="connsiteY117" fmla="*/ 4113810 h 4384865"/>
                <a:gd name="connsiteX118" fmla="*/ 3052535 w 4215960"/>
                <a:gd name="connsiteY118" fmla="*/ 4199083 h 4384865"/>
                <a:gd name="connsiteX119" fmla="*/ 3087912 w 4215960"/>
                <a:gd name="connsiteY119" fmla="*/ 4185926 h 4384865"/>
                <a:gd name="connsiteX120" fmla="*/ 3140299 w 4215960"/>
                <a:gd name="connsiteY120" fmla="*/ 4251015 h 4384865"/>
                <a:gd name="connsiteX121" fmla="*/ 3160937 w 4215960"/>
                <a:gd name="connsiteY121" fmla="*/ 4309752 h 4384865"/>
                <a:gd name="connsiteX122" fmla="*/ 3268887 w 4215960"/>
                <a:gd name="connsiteY122" fmla="*/ 4328801 h 4384865"/>
                <a:gd name="connsiteX123" fmla="*/ 3208563 w 4215960"/>
                <a:gd name="connsiteY123" fmla="*/ 4262126 h 4384865"/>
                <a:gd name="connsiteX124" fmla="*/ 3205387 w 4215960"/>
                <a:gd name="connsiteY124" fmla="*/ 4193864 h 4384865"/>
                <a:gd name="connsiteX125" fmla="*/ 3259362 w 4215960"/>
                <a:gd name="connsiteY125" fmla="*/ 4249427 h 4384865"/>
                <a:gd name="connsiteX126" fmla="*/ 3308575 w 4215960"/>
                <a:gd name="connsiteY126" fmla="*/ 4254189 h 4384865"/>
                <a:gd name="connsiteX127" fmla="*/ 3302225 w 4215960"/>
                <a:gd name="connsiteY127" fmla="*/ 4204977 h 4384865"/>
                <a:gd name="connsiteX128" fmla="*/ 3362550 w 4215960"/>
                <a:gd name="connsiteY128" fmla="*/ 4209739 h 4384865"/>
                <a:gd name="connsiteX129" fmla="*/ 3424462 w 4215960"/>
                <a:gd name="connsiteY129" fmla="*/ 4252601 h 4384865"/>
                <a:gd name="connsiteX130" fmla="*/ 3456212 w 4215960"/>
                <a:gd name="connsiteY130" fmla="*/ 4239902 h 4384865"/>
                <a:gd name="connsiteX131" fmla="*/ 3449863 w 4215960"/>
                <a:gd name="connsiteY131" fmla="*/ 4204977 h 4384865"/>
                <a:gd name="connsiteX132" fmla="*/ 3491138 w 4215960"/>
                <a:gd name="connsiteY132" fmla="*/ 4181165 h 4384865"/>
                <a:gd name="connsiteX133" fmla="*/ 3575275 w 4215960"/>
                <a:gd name="connsiteY133" fmla="*/ 4238315 h 4384865"/>
                <a:gd name="connsiteX134" fmla="*/ 3592738 w 4215960"/>
                <a:gd name="connsiteY134" fmla="*/ 4136717 h 4384865"/>
                <a:gd name="connsiteX135" fmla="*/ 3567338 w 4215960"/>
                <a:gd name="connsiteY135" fmla="*/ 4114491 h 4384865"/>
                <a:gd name="connsiteX136" fmla="*/ 3494312 w 4215960"/>
                <a:gd name="connsiteY136" fmla="*/ 4071628 h 4384865"/>
                <a:gd name="connsiteX137" fmla="*/ 3516537 w 4215960"/>
                <a:gd name="connsiteY137" fmla="*/ 4046229 h 4384865"/>
                <a:gd name="connsiteX138" fmla="*/ 3537175 w 4215960"/>
                <a:gd name="connsiteY138" fmla="*/ 4024003 h 4384865"/>
                <a:gd name="connsiteX139" fmla="*/ 3591150 w 4215960"/>
                <a:gd name="connsiteY139" fmla="*/ 4055754 h 4384865"/>
                <a:gd name="connsiteX140" fmla="*/ 3597500 w 4215960"/>
                <a:gd name="connsiteY140" fmla="*/ 4011304 h 4384865"/>
                <a:gd name="connsiteX141" fmla="*/ 3541937 w 4215960"/>
                <a:gd name="connsiteY141" fmla="*/ 3987491 h 4384865"/>
                <a:gd name="connsiteX142" fmla="*/ 3540350 w 4215960"/>
                <a:gd name="connsiteY142" fmla="*/ 3977967 h 4384865"/>
                <a:gd name="connsiteX143" fmla="*/ 3527649 w 4215960"/>
                <a:gd name="connsiteY143" fmla="*/ 3939868 h 4384865"/>
                <a:gd name="connsiteX144" fmla="*/ 3533999 w 4215960"/>
                <a:gd name="connsiteY144" fmla="*/ 3892242 h 4384865"/>
                <a:gd name="connsiteX145" fmla="*/ 3545112 w 4215960"/>
                <a:gd name="connsiteY145" fmla="*/ 3836679 h 4384865"/>
                <a:gd name="connsiteX146" fmla="*/ 3507012 w 4215960"/>
                <a:gd name="connsiteY146" fmla="*/ 3806517 h 4384865"/>
                <a:gd name="connsiteX147" fmla="*/ 3540349 w 4215960"/>
                <a:gd name="connsiteY147" fmla="*/ 3796992 h 4384865"/>
                <a:gd name="connsiteX148" fmla="*/ 3518124 w 4215960"/>
                <a:gd name="connsiteY148" fmla="*/ 3760479 h 4384865"/>
                <a:gd name="connsiteX149" fmla="*/ 3556225 w 4215960"/>
                <a:gd name="connsiteY149" fmla="*/ 3755718 h 4384865"/>
                <a:gd name="connsiteX150" fmla="*/ 3562574 w 4215960"/>
                <a:gd name="connsiteY150" fmla="*/ 3722379 h 4384865"/>
                <a:gd name="connsiteX151" fmla="*/ 3624488 w 4215960"/>
                <a:gd name="connsiteY151" fmla="*/ 3731906 h 4384865"/>
                <a:gd name="connsiteX152" fmla="*/ 3657601 w 4215960"/>
                <a:gd name="connsiteY152" fmla="*/ 3747098 h 4384865"/>
                <a:gd name="connsiteX153" fmla="*/ 3623808 w 4215960"/>
                <a:gd name="connsiteY153" fmla="*/ 3788146 h 4384865"/>
                <a:gd name="connsiteX154" fmla="*/ 3662816 w 4215960"/>
                <a:gd name="connsiteY154" fmla="*/ 3895642 h 4384865"/>
                <a:gd name="connsiteX155" fmla="*/ 3715203 w 4215960"/>
                <a:gd name="connsiteY155" fmla="*/ 3926940 h 4384865"/>
                <a:gd name="connsiteX156" fmla="*/ 3767137 w 4215960"/>
                <a:gd name="connsiteY156" fmla="*/ 3884758 h 4384865"/>
                <a:gd name="connsiteX157" fmla="*/ 3852862 w 4215960"/>
                <a:gd name="connsiteY157" fmla="*/ 3836225 h 4384865"/>
                <a:gd name="connsiteX158" fmla="*/ 3835626 w 4215960"/>
                <a:gd name="connsiteY158" fmla="*/ 3747324 h 4384865"/>
                <a:gd name="connsiteX159" fmla="*/ 3912960 w 4215960"/>
                <a:gd name="connsiteY159" fmla="*/ 3614655 h 4384865"/>
                <a:gd name="connsiteX160" fmla="*/ 4205514 w 4215960"/>
                <a:gd name="connsiteY160" fmla="*/ 3281507 h 4384865"/>
                <a:gd name="connsiteX161" fmla="*/ 4124097 w 4215960"/>
                <a:gd name="connsiteY161" fmla="*/ 3272435 h 4384865"/>
                <a:gd name="connsiteX162" fmla="*/ 4128634 w 4215960"/>
                <a:gd name="connsiteY162" fmla="*/ 3180587 h 4384865"/>
                <a:gd name="connsiteX163" fmla="*/ 4079647 w 4215960"/>
                <a:gd name="connsiteY163" fmla="*/ 3155415 h 4384865"/>
                <a:gd name="connsiteX164" fmla="*/ 3995510 w 4215960"/>
                <a:gd name="connsiteY164" fmla="*/ 3186937 h 4384865"/>
                <a:gd name="connsiteX165" fmla="*/ 3958771 w 4215960"/>
                <a:gd name="connsiteY165" fmla="*/ 3150652 h 4384865"/>
                <a:gd name="connsiteX166" fmla="*/ 4003448 w 4215960"/>
                <a:gd name="connsiteY166" fmla="*/ 3127747 h 4384865"/>
                <a:gd name="connsiteX167" fmla="*/ 3874181 w 4215960"/>
                <a:gd name="connsiteY167" fmla="*/ 2914568 h 4384865"/>
                <a:gd name="connsiteX168" fmla="*/ 3889147 w 4215960"/>
                <a:gd name="connsiteY168" fmla="*/ 2884405 h 4384865"/>
                <a:gd name="connsiteX169" fmla="*/ 3865562 w 4215960"/>
                <a:gd name="connsiteY169" fmla="*/ 2768745 h 4384865"/>
                <a:gd name="connsiteX170" fmla="*/ 3706813 w 4215960"/>
                <a:gd name="connsiteY170" fmla="*/ 2757859 h 4384865"/>
                <a:gd name="connsiteX171" fmla="*/ 3673475 w 4215960"/>
                <a:gd name="connsiteY171" fmla="*/ 2806617 h 4384865"/>
                <a:gd name="connsiteX172" fmla="*/ 3584575 w 4215960"/>
                <a:gd name="connsiteY172" fmla="*/ 2821133 h 4384865"/>
                <a:gd name="connsiteX173" fmla="*/ 3590925 w 4215960"/>
                <a:gd name="connsiteY173" fmla="*/ 2799134 h 4384865"/>
                <a:gd name="connsiteX174" fmla="*/ 3537403 w 4215960"/>
                <a:gd name="connsiteY174" fmla="*/ 2783033 h 4384865"/>
                <a:gd name="connsiteX175" fmla="*/ 3512684 w 4215960"/>
                <a:gd name="connsiteY175" fmla="*/ 2617932 h 4384865"/>
                <a:gd name="connsiteX176" fmla="*/ 3232377 w 4215960"/>
                <a:gd name="connsiteY176" fmla="*/ 2551257 h 4384865"/>
                <a:gd name="connsiteX177" fmla="*/ 3096078 w 4215960"/>
                <a:gd name="connsiteY177" fmla="*/ 2594573 h 4384865"/>
                <a:gd name="connsiteX178" fmla="*/ 2964089 w 4215960"/>
                <a:gd name="connsiteY178" fmla="*/ 2587089 h 4384865"/>
                <a:gd name="connsiteX179" fmla="*/ 2831646 w 4215960"/>
                <a:gd name="connsiteY179" fmla="*/ 2476191 h 4384865"/>
                <a:gd name="connsiteX180" fmla="*/ 2618468 w 4215960"/>
                <a:gd name="connsiteY180" fmla="*/ 2172978 h 4384865"/>
                <a:gd name="connsiteX181" fmla="*/ 2220006 w 4215960"/>
                <a:gd name="connsiteY181" fmla="*/ 2033505 h 4384865"/>
                <a:gd name="connsiteX182" fmla="*/ 1983468 w 4215960"/>
                <a:gd name="connsiteY182" fmla="*/ 1720541 h 4384865"/>
                <a:gd name="connsiteX183" fmla="*/ 2017259 w 4215960"/>
                <a:gd name="connsiteY183" fmla="*/ 1695595 h 4384865"/>
                <a:gd name="connsiteX184" fmla="*/ 2076903 w 4215960"/>
                <a:gd name="connsiteY184" fmla="*/ 1778598 h 4384865"/>
                <a:gd name="connsiteX185" fmla="*/ 2097087 w 4215960"/>
                <a:gd name="connsiteY185" fmla="*/ 1761135 h 4384865"/>
                <a:gd name="connsiteX186" fmla="*/ 2140177 w 4215960"/>
                <a:gd name="connsiteY186" fmla="*/ 1791979 h 4384865"/>
                <a:gd name="connsiteX187" fmla="*/ 2228850 w 4215960"/>
                <a:gd name="connsiteY187" fmla="*/ 1738230 h 4384865"/>
                <a:gd name="connsiteX188" fmla="*/ 2244952 w 4215960"/>
                <a:gd name="connsiteY188" fmla="*/ 1717820 h 4384865"/>
                <a:gd name="connsiteX189" fmla="*/ 2303235 w 4215960"/>
                <a:gd name="connsiteY189" fmla="*/ 1718046 h 4384865"/>
                <a:gd name="connsiteX190" fmla="*/ 2319338 w 4215960"/>
                <a:gd name="connsiteY190" fmla="*/ 1684936 h 4384865"/>
                <a:gd name="connsiteX191" fmla="*/ 2300514 w 4215960"/>
                <a:gd name="connsiteY191" fmla="*/ 1659309 h 4384865"/>
                <a:gd name="connsiteX192" fmla="*/ 2233386 w 4215960"/>
                <a:gd name="connsiteY192" fmla="*/ 1679266 h 4384865"/>
                <a:gd name="connsiteX193" fmla="*/ 2211614 w 4215960"/>
                <a:gd name="connsiteY193" fmla="*/ 1625745 h 4384865"/>
                <a:gd name="connsiteX194" fmla="*/ 2232932 w 4215960"/>
                <a:gd name="connsiteY194" fmla="*/ 1596035 h 4384865"/>
                <a:gd name="connsiteX195" fmla="*/ 2176462 w 4215960"/>
                <a:gd name="connsiteY195" fmla="*/ 1492621 h 4384865"/>
                <a:gd name="connsiteX196" fmla="*/ 2127931 w 4215960"/>
                <a:gd name="connsiteY196" fmla="*/ 1531402 h 4384865"/>
                <a:gd name="connsiteX197" fmla="*/ 2038576 w 4215960"/>
                <a:gd name="connsiteY197" fmla="*/ 1476746 h 4384865"/>
                <a:gd name="connsiteX198" fmla="*/ 2090510 w 4215960"/>
                <a:gd name="connsiteY198" fmla="*/ 1384217 h 4384865"/>
                <a:gd name="connsiteX199" fmla="*/ 2047648 w 4215960"/>
                <a:gd name="connsiteY199" fmla="*/ 1263114 h 4384865"/>
                <a:gd name="connsiteX200" fmla="*/ 2062389 w 4215960"/>
                <a:gd name="connsiteY200" fmla="*/ 1139062 h 4384865"/>
                <a:gd name="connsiteX201" fmla="*/ 2157639 w 4215960"/>
                <a:gd name="connsiteY201" fmla="*/ 1065357 h 4384865"/>
                <a:gd name="connsiteX202" fmla="*/ 2262868 w 4215960"/>
                <a:gd name="connsiteY202" fmla="*/ 1042905 h 4384865"/>
                <a:gd name="connsiteX203" fmla="*/ 2199821 w 4215960"/>
                <a:gd name="connsiteY203" fmla="*/ 953098 h 4384865"/>
                <a:gd name="connsiteX204" fmla="*/ 2182585 w 4215960"/>
                <a:gd name="connsiteY204" fmla="*/ 997775 h 4384865"/>
                <a:gd name="connsiteX205" fmla="*/ 2139270 w 4215960"/>
                <a:gd name="connsiteY205" fmla="*/ 950604 h 4384865"/>
                <a:gd name="connsiteX206" fmla="*/ 2160588 w 4215960"/>
                <a:gd name="connsiteY206" fmla="*/ 865332 h 4384865"/>
                <a:gd name="connsiteX207" fmla="*/ 2233612 w 4215960"/>
                <a:gd name="connsiteY207" fmla="*/ 768041 h 4384865"/>
                <a:gd name="connsiteX208" fmla="*/ 2216603 w 4215960"/>
                <a:gd name="connsiteY208" fmla="*/ 661452 h 4384865"/>
                <a:gd name="connsiteX209" fmla="*/ 2045381 w 4215960"/>
                <a:gd name="connsiteY209" fmla="*/ 671203 h 4384865"/>
                <a:gd name="connsiteX210" fmla="*/ 2026103 w 4215960"/>
                <a:gd name="connsiteY210" fmla="*/ 713840 h 4384865"/>
                <a:gd name="connsiteX211" fmla="*/ 1993900 w 4215960"/>
                <a:gd name="connsiteY211" fmla="*/ 646257 h 4384865"/>
                <a:gd name="connsiteX212" fmla="*/ 1964190 w 4215960"/>
                <a:gd name="connsiteY212" fmla="*/ 686625 h 4384865"/>
                <a:gd name="connsiteX213" fmla="*/ 1778681 w 4215960"/>
                <a:gd name="connsiteY21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86037 w 4215960"/>
                <a:gd name="connsiteY43" fmla="*/ 194958 h 4384865"/>
                <a:gd name="connsiteX44" fmla="*/ 512987 w 4215960"/>
                <a:gd name="connsiteY44" fmla="*/ 177495 h 4384865"/>
                <a:gd name="connsiteX45" fmla="*/ 362857 w 4215960"/>
                <a:gd name="connsiteY45" fmla="*/ 808862 h 4384865"/>
                <a:gd name="connsiteX46" fmla="*/ 312057 w 4215960"/>
                <a:gd name="connsiteY46" fmla="*/ 823377 h 4384865"/>
                <a:gd name="connsiteX47" fmla="*/ 239485 w 4215960"/>
                <a:gd name="connsiteY47" fmla="*/ 874177 h 4384865"/>
                <a:gd name="connsiteX48" fmla="*/ 210457 w 4215960"/>
                <a:gd name="connsiteY48" fmla="*/ 881434 h 4384865"/>
                <a:gd name="connsiteX49" fmla="*/ 159657 w 4215960"/>
                <a:gd name="connsiteY49" fmla="*/ 910462 h 4384865"/>
                <a:gd name="connsiteX50" fmla="*/ 130628 w 4215960"/>
                <a:gd name="connsiteY50" fmla="*/ 939491 h 4384865"/>
                <a:gd name="connsiteX51" fmla="*/ 108857 w 4215960"/>
                <a:gd name="connsiteY51" fmla="*/ 961262 h 4384865"/>
                <a:gd name="connsiteX52" fmla="*/ 94343 w 4215960"/>
                <a:gd name="connsiteY52" fmla="*/ 975777 h 4384865"/>
                <a:gd name="connsiteX53" fmla="*/ 43543 w 4215960"/>
                <a:gd name="connsiteY53" fmla="*/ 1055605 h 4384865"/>
                <a:gd name="connsiteX54" fmla="*/ 14514 w 4215960"/>
                <a:gd name="connsiteY54" fmla="*/ 1135434 h 4384865"/>
                <a:gd name="connsiteX55" fmla="*/ 0 w 4215960"/>
                <a:gd name="connsiteY55" fmla="*/ 1193491 h 4384865"/>
                <a:gd name="connsiteX56" fmla="*/ 7257 w 4215960"/>
                <a:gd name="connsiteY56" fmla="*/ 2165948 h 4384865"/>
                <a:gd name="connsiteX57" fmla="*/ 29028 w 4215960"/>
                <a:gd name="connsiteY57" fmla="*/ 2267548 h 4384865"/>
                <a:gd name="connsiteX58" fmla="*/ 43543 w 4215960"/>
                <a:gd name="connsiteY58" fmla="*/ 2303834 h 4384865"/>
                <a:gd name="connsiteX59" fmla="*/ 58057 w 4215960"/>
                <a:gd name="connsiteY59" fmla="*/ 2369148 h 4384865"/>
                <a:gd name="connsiteX60" fmla="*/ 79828 w 4215960"/>
                <a:gd name="connsiteY60" fmla="*/ 2419948 h 4384865"/>
                <a:gd name="connsiteX61" fmla="*/ 116114 w 4215960"/>
                <a:gd name="connsiteY61" fmla="*/ 2536062 h 4384865"/>
                <a:gd name="connsiteX62" fmla="*/ 137885 w 4215960"/>
                <a:gd name="connsiteY62" fmla="*/ 2601377 h 4384865"/>
                <a:gd name="connsiteX63" fmla="*/ 145143 w 4215960"/>
                <a:gd name="connsiteY63" fmla="*/ 2623148 h 4384865"/>
                <a:gd name="connsiteX64" fmla="*/ 166914 w 4215960"/>
                <a:gd name="connsiteY64" fmla="*/ 2666691 h 4384865"/>
                <a:gd name="connsiteX65" fmla="*/ 188685 w 4215960"/>
                <a:gd name="connsiteY65" fmla="*/ 2717491 h 4384865"/>
                <a:gd name="connsiteX66" fmla="*/ 195943 w 4215960"/>
                <a:gd name="connsiteY66" fmla="*/ 2746520 h 4384865"/>
                <a:gd name="connsiteX67" fmla="*/ 232228 w 4215960"/>
                <a:gd name="connsiteY67" fmla="*/ 2797320 h 4384865"/>
                <a:gd name="connsiteX68" fmla="*/ 254000 w 4215960"/>
                <a:gd name="connsiteY68" fmla="*/ 2855377 h 4384865"/>
                <a:gd name="connsiteX69" fmla="*/ 275771 w 4215960"/>
                <a:gd name="connsiteY69" fmla="*/ 2877148 h 4384865"/>
                <a:gd name="connsiteX70" fmla="*/ 312057 w 4215960"/>
                <a:gd name="connsiteY70" fmla="*/ 2949720 h 4384865"/>
                <a:gd name="connsiteX71" fmla="*/ 348343 w 4215960"/>
                <a:gd name="connsiteY71" fmla="*/ 3000520 h 4384865"/>
                <a:gd name="connsiteX72" fmla="*/ 355600 w 4215960"/>
                <a:gd name="connsiteY72" fmla="*/ 3022291 h 4384865"/>
                <a:gd name="connsiteX73" fmla="*/ 406400 w 4215960"/>
                <a:gd name="connsiteY73" fmla="*/ 3087605 h 4384865"/>
                <a:gd name="connsiteX74" fmla="*/ 435428 w 4215960"/>
                <a:gd name="connsiteY74" fmla="*/ 3152920 h 4384865"/>
                <a:gd name="connsiteX75" fmla="*/ 457200 w 4215960"/>
                <a:gd name="connsiteY75" fmla="*/ 3181948 h 4384865"/>
                <a:gd name="connsiteX76" fmla="*/ 471714 w 4215960"/>
                <a:gd name="connsiteY76" fmla="*/ 3240005 h 4384865"/>
                <a:gd name="connsiteX77" fmla="*/ 478971 w 4215960"/>
                <a:gd name="connsiteY77" fmla="*/ 3261777 h 4384865"/>
                <a:gd name="connsiteX78" fmla="*/ 486228 w 4215960"/>
                <a:gd name="connsiteY78" fmla="*/ 3290805 h 4384865"/>
                <a:gd name="connsiteX79" fmla="*/ 493485 w 4215960"/>
                <a:gd name="connsiteY79" fmla="*/ 3356120 h 4384865"/>
                <a:gd name="connsiteX80" fmla="*/ 515257 w 4215960"/>
                <a:gd name="connsiteY80" fmla="*/ 3414177 h 4384865"/>
                <a:gd name="connsiteX81" fmla="*/ 544285 w 4215960"/>
                <a:gd name="connsiteY81" fmla="*/ 3457720 h 4384865"/>
                <a:gd name="connsiteX82" fmla="*/ 573314 w 4215960"/>
                <a:gd name="connsiteY82" fmla="*/ 3508520 h 4384865"/>
                <a:gd name="connsiteX83" fmla="*/ 602343 w 4215960"/>
                <a:gd name="connsiteY83" fmla="*/ 3530291 h 4384865"/>
                <a:gd name="connsiteX84" fmla="*/ 645885 w 4215960"/>
                <a:gd name="connsiteY84" fmla="*/ 3573834 h 4384865"/>
                <a:gd name="connsiteX85" fmla="*/ 674914 w 4215960"/>
                <a:gd name="connsiteY85" fmla="*/ 3595605 h 4384865"/>
                <a:gd name="connsiteX86" fmla="*/ 711200 w 4215960"/>
                <a:gd name="connsiteY86" fmla="*/ 3639148 h 4384865"/>
                <a:gd name="connsiteX87" fmla="*/ 740228 w 4215960"/>
                <a:gd name="connsiteY87" fmla="*/ 3660920 h 4384865"/>
                <a:gd name="connsiteX88" fmla="*/ 812800 w 4215960"/>
                <a:gd name="connsiteY88" fmla="*/ 3726234 h 4384865"/>
                <a:gd name="connsiteX89" fmla="*/ 849085 w 4215960"/>
                <a:gd name="connsiteY89" fmla="*/ 3769777 h 4384865"/>
                <a:gd name="connsiteX90" fmla="*/ 870857 w 4215960"/>
                <a:gd name="connsiteY90" fmla="*/ 3784291 h 4384865"/>
                <a:gd name="connsiteX91" fmla="*/ 907143 w 4215960"/>
                <a:gd name="connsiteY91" fmla="*/ 3827834 h 4384865"/>
                <a:gd name="connsiteX92" fmla="*/ 936171 w 4215960"/>
                <a:gd name="connsiteY92" fmla="*/ 3849605 h 4384865"/>
                <a:gd name="connsiteX93" fmla="*/ 1030514 w 4215960"/>
                <a:gd name="connsiteY93" fmla="*/ 3893148 h 4384865"/>
                <a:gd name="connsiteX94" fmla="*/ 1480457 w 4215960"/>
                <a:gd name="connsiteY94" fmla="*/ 3878634 h 4384865"/>
                <a:gd name="connsiteX95" fmla="*/ 1531257 w 4215960"/>
                <a:gd name="connsiteY95" fmla="*/ 3864120 h 4384865"/>
                <a:gd name="connsiteX96" fmla="*/ 1618343 w 4215960"/>
                <a:gd name="connsiteY96" fmla="*/ 3856862 h 4384865"/>
                <a:gd name="connsiteX97" fmla="*/ 1698171 w 4215960"/>
                <a:gd name="connsiteY97" fmla="*/ 3842348 h 4384865"/>
                <a:gd name="connsiteX98" fmla="*/ 1756228 w 4215960"/>
                <a:gd name="connsiteY98" fmla="*/ 3835091 h 4384865"/>
                <a:gd name="connsiteX99" fmla="*/ 1785257 w 4215960"/>
                <a:gd name="connsiteY99" fmla="*/ 3820577 h 4384865"/>
                <a:gd name="connsiteX100" fmla="*/ 1850571 w 4215960"/>
                <a:gd name="connsiteY100" fmla="*/ 3798805 h 4384865"/>
                <a:gd name="connsiteX101" fmla="*/ 1886857 w 4215960"/>
                <a:gd name="connsiteY101" fmla="*/ 3784291 h 4384865"/>
                <a:gd name="connsiteX102" fmla="*/ 1988457 w 4215960"/>
                <a:gd name="connsiteY102" fmla="*/ 3769777 h 4384865"/>
                <a:gd name="connsiteX103" fmla="*/ 2017485 w 4215960"/>
                <a:gd name="connsiteY103" fmla="*/ 3762520 h 4384865"/>
                <a:gd name="connsiteX104" fmla="*/ 2637971 w 4215960"/>
                <a:gd name="connsiteY104" fmla="*/ 4109274 h 4384865"/>
                <a:gd name="connsiteX105" fmla="*/ 2724375 w 4215960"/>
                <a:gd name="connsiteY105" fmla="*/ 4295464 h 4384865"/>
                <a:gd name="connsiteX106" fmla="*/ 2784700 w 4215960"/>
                <a:gd name="connsiteY106" fmla="*/ 4354202 h 4384865"/>
                <a:gd name="connsiteX107" fmla="*/ 2795812 w 4215960"/>
                <a:gd name="connsiteY107" fmla="*/ 4324039 h 4384865"/>
                <a:gd name="connsiteX108" fmla="*/ 2841850 w 4215960"/>
                <a:gd name="connsiteY108" fmla="*/ 4297051 h 4384865"/>
                <a:gd name="connsiteX109" fmla="*/ 2892650 w 4215960"/>
                <a:gd name="connsiteY109" fmla="*/ 4370077 h 4384865"/>
                <a:gd name="connsiteX110" fmla="*/ 2941863 w 4215960"/>
                <a:gd name="connsiteY110" fmla="*/ 4373252 h 4384865"/>
                <a:gd name="connsiteX111" fmla="*/ 2897412 w 4215960"/>
                <a:gd name="connsiteY111" fmla="*/ 4279590 h 4384865"/>
                <a:gd name="connsiteX112" fmla="*/ 2854550 w 4215960"/>
                <a:gd name="connsiteY112" fmla="*/ 4211327 h 4384865"/>
                <a:gd name="connsiteX113" fmla="*/ 2897413 w 4215960"/>
                <a:gd name="connsiteY113" fmla="*/ 4195451 h 4384865"/>
                <a:gd name="connsiteX114" fmla="*/ 2878362 w 4215960"/>
                <a:gd name="connsiteY114" fmla="*/ 4154177 h 4384865"/>
                <a:gd name="connsiteX115" fmla="*/ 2930750 w 4215960"/>
                <a:gd name="connsiteY115" fmla="*/ 4163702 h 4384865"/>
                <a:gd name="connsiteX116" fmla="*/ 2910113 w 4215960"/>
                <a:gd name="connsiteY116" fmla="*/ 4130364 h 4384865"/>
                <a:gd name="connsiteX117" fmla="*/ 2931432 w 4215960"/>
                <a:gd name="connsiteY117" fmla="*/ 4113810 h 4384865"/>
                <a:gd name="connsiteX118" fmla="*/ 3052535 w 4215960"/>
                <a:gd name="connsiteY118" fmla="*/ 4199083 h 4384865"/>
                <a:gd name="connsiteX119" fmla="*/ 3087912 w 4215960"/>
                <a:gd name="connsiteY119" fmla="*/ 4185926 h 4384865"/>
                <a:gd name="connsiteX120" fmla="*/ 3140299 w 4215960"/>
                <a:gd name="connsiteY120" fmla="*/ 4251015 h 4384865"/>
                <a:gd name="connsiteX121" fmla="*/ 3160937 w 4215960"/>
                <a:gd name="connsiteY121" fmla="*/ 4309752 h 4384865"/>
                <a:gd name="connsiteX122" fmla="*/ 3268887 w 4215960"/>
                <a:gd name="connsiteY122" fmla="*/ 4328801 h 4384865"/>
                <a:gd name="connsiteX123" fmla="*/ 3208563 w 4215960"/>
                <a:gd name="connsiteY123" fmla="*/ 4262126 h 4384865"/>
                <a:gd name="connsiteX124" fmla="*/ 3205387 w 4215960"/>
                <a:gd name="connsiteY124" fmla="*/ 4193864 h 4384865"/>
                <a:gd name="connsiteX125" fmla="*/ 3259362 w 4215960"/>
                <a:gd name="connsiteY125" fmla="*/ 4249427 h 4384865"/>
                <a:gd name="connsiteX126" fmla="*/ 3308575 w 4215960"/>
                <a:gd name="connsiteY126" fmla="*/ 4254189 h 4384865"/>
                <a:gd name="connsiteX127" fmla="*/ 3302225 w 4215960"/>
                <a:gd name="connsiteY127" fmla="*/ 4204977 h 4384865"/>
                <a:gd name="connsiteX128" fmla="*/ 3362550 w 4215960"/>
                <a:gd name="connsiteY128" fmla="*/ 4209739 h 4384865"/>
                <a:gd name="connsiteX129" fmla="*/ 3424462 w 4215960"/>
                <a:gd name="connsiteY129" fmla="*/ 4252601 h 4384865"/>
                <a:gd name="connsiteX130" fmla="*/ 3456212 w 4215960"/>
                <a:gd name="connsiteY130" fmla="*/ 4239902 h 4384865"/>
                <a:gd name="connsiteX131" fmla="*/ 3449863 w 4215960"/>
                <a:gd name="connsiteY131" fmla="*/ 4204977 h 4384865"/>
                <a:gd name="connsiteX132" fmla="*/ 3491138 w 4215960"/>
                <a:gd name="connsiteY132" fmla="*/ 4181165 h 4384865"/>
                <a:gd name="connsiteX133" fmla="*/ 3575275 w 4215960"/>
                <a:gd name="connsiteY133" fmla="*/ 4238315 h 4384865"/>
                <a:gd name="connsiteX134" fmla="*/ 3592738 w 4215960"/>
                <a:gd name="connsiteY134" fmla="*/ 4136717 h 4384865"/>
                <a:gd name="connsiteX135" fmla="*/ 3567338 w 4215960"/>
                <a:gd name="connsiteY135" fmla="*/ 4114491 h 4384865"/>
                <a:gd name="connsiteX136" fmla="*/ 3494312 w 4215960"/>
                <a:gd name="connsiteY136" fmla="*/ 4071628 h 4384865"/>
                <a:gd name="connsiteX137" fmla="*/ 3516537 w 4215960"/>
                <a:gd name="connsiteY137" fmla="*/ 4046229 h 4384865"/>
                <a:gd name="connsiteX138" fmla="*/ 3537175 w 4215960"/>
                <a:gd name="connsiteY138" fmla="*/ 4024003 h 4384865"/>
                <a:gd name="connsiteX139" fmla="*/ 3591150 w 4215960"/>
                <a:gd name="connsiteY139" fmla="*/ 4055754 h 4384865"/>
                <a:gd name="connsiteX140" fmla="*/ 3597500 w 4215960"/>
                <a:gd name="connsiteY140" fmla="*/ 4011304 h 4384865"/>
                <a:gd name="connsiteX141" fmla="*/ 3541937 w 4215960"/>
                <a:gd name="connsiteY141" fmla="*/ 3987491 h 4384865"/>
                <a:gd name="connsiteX142" fmla="*/ 3540350 w 4215960"/>
                <a:gd name="connsiteY142" fmla="*/ 3977967 h 4384865"/>
                <a:gd name="connsiteX143" fmla="*/ 3527649 w 4215960"/>
                <a:gd name="connsiteY143" fmla="*/ 3939868 h 4384865"/>
                <a:gd name="connsiteX144" fmla="*/ 3533999 w 4215960"/>
                <a:gd name="connsiteY144" fmla="*/ 3892242 h 4384865"/>
                <a:gd name="connsiteX145" fmla="*/ 3545112 w 4215960"/>
                <a:gd name="connsiteY145" fmla="*/ 3836679 h 4384865"/>
                <a:gd name="connsiteX146" fmla="*/ 3507012 w 4215960"/>
                <a:gd name="connsiteY146" fmla="*/ 3806517 h 4384865"/>
                <a:gd name="connsiteX147" fmla="*/ 3540349 w 4215960"/>
                <a:gd name="connsiteY147" fmla="*/ 3796992 h 4384865"/>
                <a:gd name="connsiteX148" fmla="*/ 3518124 w 4215960"/>
                <a:gd name="connsiteY148" fmla="*/ 3760479 h 4384865"/>
                <a:gd name="connsiteX149" fmla="*/ 3556225 w 4215960"/>
                <a:gd name="connsiteY149" fmla="*/ 3755718 h 4384865"/>
                <a:gd name="connsiteX150" fmla="*/ 3562574 w 4215960"/>
                <a:gd name="connsiteY150" fmla="*/ 3722379 h 4384865"/>
                <a:gd name="connsiteX151" fmla="*/ 3624488 w 4215960"/>
                <a:gd name="connsiteY151" fmla="*/ 3731906 h 4384865"/>
                <a:gd name="connsiteX152" fmla="*/ 3657601 w 4215960"/>
                <a:gd name="connsiteY152" fmla="*/ 3747098 h 4384865"/>
                <a:gd name="connsiteX153" fmla="*/ 3623808 w 4215960"/>
                <a:gd name="connsiteY153" fmla="*/ 3788146 h 4384865"/>
                <a:gd name="connsiteX154" fmla="*/ 3662816 w 4215960"/>
                <a:gd name="connsiteY154" fmla="*/ 3895642 h 4384865"/>
                <a:gd name="connsiteX155" fmla="*/ 3715203 w 4215960"/>
                <a:gd name="connsiteY155" fmla="*/ 3926940 h 4384865"/>
                <a:gd name="connsiteX156" fmla="*/ 3767137 w 4215960"/>
                <a:gd name="connsiteY156" fmla="*/ 3884758 h 4384865"/>
                <a:gd name="connsiteX157" fmla="*/ 3852862 w 4215960"/>
                <a:gd name="connsiteY157" fmla="*/ 3836225 h 4384865"/>
                <a:gd name="connsiteX158" fmla="*/ 3835626 w 4215960"/>
                <a:gd name="connsiteY158" fmla="*/ 3747324 h 4384865"/>
                <a:gd name="connsiteX159" fmla="*/ 3912960 w 4215960"/>
                <a:gd name="connsiteY159" fmla="*/ 3614655 h 4384865"/>
                <a:gd name="connsiteX160" fmla="*/ 4205514 w 4215960"/>
                <a:gd name="connsiteY160" fmla="*/ 3281507 h 4384865"/>
                <a:gd name="connsiteX161" fmla="*/ 4124097 w 4215960"/>
                <a:gd name="connsiteY161" fmla="*/ 3272435 h 4384865"/>
                <a:gd name="connsiteX162" fmla="*/ 4128634 w 4215960"/>
                <a:gd name="connsiteY162" fmla="*/ 3180587 h 4384865"/>
                <a:gd name="connsiteX163" fmla="*/ 4079647 w 4215960"/>
                <a:gd name="connsiteY163" fmla="*/ 3155415 h 4384865"/>
                <a:gd name="connsiteX164" fmla="*/ 3995510 w 4215960"/>
                <a:gd name="connsiteY164" fmla="*/ 3186937 h 4384865"/>
                <a:gd name="connsiteX165" fmla="*/ 3958771 w 4215960"/>
                <a:gd name="connsiteY165" fmla="*/ 3150652 h 4384865"/>
                <a:gd name="connsiteX166" fmla="*/ 4003448 w 4215960"/>
                <a:gd name="connsiteY166" fmla="*/ 3127747 h 4384865"/>
                <a:gd name="connsiteX167" fmla="*/ 3874181 w 4215960"/>
                <a:gd name="connsiteY167" fmla="*/ 2914568 h 4384865"/>
                <a:gd name="connsiteX168" fmla="*/ 3889147 w 4215960"/>
                <a:gd name="connsiteY168" fmla="*/ 2884405 h 4384865"/>
                <a:gd name="connsiteX169" fmla="*/ 3865562 w 4215960"/>
                <a:gd name="connsiteY169" fmla="*/ 2768745 h 4384865"/>
                <a:gd name="connsiteX170" fmla="*/ 3706813 w 4215960"/>
                <a:gd name="connsiteY170" fmla="*/ 2757859 h 4384865"/>
                <a:gd name="connsiteX171" fmla="*/ 3673475 w 4215960"/>
                <a:gd name="connsiteY171" fmla="*/ 2806617 h 4384865"/>
                <a:gd name="connsiteX172" fmla="*/ 3584575 w 4215960"/>
                <a:gd name="connsiteY172" fmla="*/ 2821133 h 4384865"/>
                <a:gd name="connsiteX173" fmla="*/ 3590925 w 4215960"/>
                <a:gd name="connsiteY173" fmla="*/ 2799134 h 4384865"/>
                <a:gd name="connsiteX174" fmla="*/ 3537403 w 4215960"/>
                <a:gd name="connsiteY174" fmla="*/ 2783033 h 4384865"/>
                <a:gd name="connsiteX175" fmla="*/ 3512684 w 4215960"/>
                <a:gd name="connsiteY175" fmla="*/ 2617932 h 4384865"/>
                <a:gd name="connsiteX176" fmla="*/ 3232377 w 4215960"/>
                <a:gd name="connsiteY176" fmla="*/ 2551257 h 4384865"/>
                <a:gd name="connsiteX177" fmla="*/ 3096078 w 4215960"/>
                <a:gd name="connsiteY177" fmla="*/ 2594573 h 4384865"/>
                <a:gd name="connsiteX178" fmla="*/ 2964089 w 4215960"/>
                <a:gd name="connsiteY178" fmla="*/ 2587089 h 4384865"/>
                <a:gd name="connsiteX179" fmla="*/ 2831646 w 4215960"/>
                <a:gd name="connsiteY179" fmla="*/ 2476191 h 4384865"/>
                <a:gd name="connsiteX180" fmla="*/ 2618468 w 4215960"/>
                <a:gd name="connsiteY180" fmla="*/ 2172978 h 4384865"/>
                <a:gd name="connsiteX181" fmla="*/ 2220006 w 4215960"/>
                <a:gd name="connsiteY181" fmla="*/ 2033505 h 4384865"/>
                <a:gd name="connsiteX182" fmla="*/ 1983468 w 4215960"/>
                <a:gd name="connsiteY182" fmla="*/ 1720541 h 4384865"/>
                <a:gd name="connsiteX183" fmla="*/ 2017259 w 4215960"/>
                <a:gd name="connsiteY183" fmla="*/ 1695595 h 4384865"/>
                <a:gd name="connsiteX184" fmla="*/ 2076903 w 4215960"/>
                <a:gd name="connsiteY184" fmla="*/ 1778598 h 4384865"/>
                <a:gd name="connsiteX185" fmla="*/ 2097087 w 4215960"/>
                <a:gd name="connsiteY185" fmla="*/ 1761135 h 4384865"/>
                <a:gd name="connsiteX186" fmla="*/ 2140177 w 4215960"/>
                <a:gd name="connsiteY186" fmla="*/ 1791979 h 4384865"/>
                <a:gd name="connsiteX187" fmla="*/ 2228850 w 4215960"/>
                <a:gd name="connsiteY187" fmla="*/ 1738230 h 4384865"/>
                <a:gd name="connsiteX188" fmla="*/ 2244952 w 4215960"/>
                <a:gd name="connsiteY188" fmla="*/ 1717820 h 4384865"/>
                <a:gd name="connsiteX189" fmla="*/ 2303235 w 4215960"/>
                <a:gd name="connsiteY189" fmla="*/ 1718046 h 4384865"/>
                <a:gd name="connsiteX190" fmla="*/ 2319338 w 4215960"/>
                <a:gd name="connsiteY190" fmla="*/ 1684936 h 4384865"/>
                <a:gd name="connsiteX191" fmla="*/ 2300514 w 4215960"/>
                <a:gd name="connsiteY191" fmla="*/ 1659309 h 4384865"/>
                <a:gd name="connsiteX192" fmla="*/ 2233386 w 4215960"/>
                <a:gd name="connsiteY192" fmla="*/ 1679266 h 4384865"/>
                <a:gd name="connsiteX193" fmla="*/ 2211614 w 4215960"/>
                <a:gd name="connsiteY193" fmla="*/ 1625745 h 4384865"/>
                <a:gd name="connsiteX194" fmla="*/ 2232932 w 4215960"/>
                <a:gd name="connsiteY194" fmla="*/ 1596035 h 4384865"/>
                <a:gd name="connsiteX195" fmla="*/ 2176462 w 4215960"/>
                <a:gd name="connsiteY195" fmla="*/ 1492621 h 4384865"/>
                <a:gd name="connsiteX196" fmla="*/ 2127931 w 4215960"/>
                <a:gd name="connsiteY196" fmla="*/ 1531402 h 4384865"/>
                <a:gd name="connsiteX197" fmla="*/ 2038576 w 4215960"/>
                <a:gd name="connsiteY197" fmla="*/ 1476746 h 4384865"/>
                <a:gd name="connsiteX198" fmla="*/ 2090510 w 4215960"/>
                <a:gd name="connsiteY198" fmla="*/ 1384217 h 4384865"/>
                <a:gd name="connsiteX199" fmla="*/ 2047648 w 4215960"/>
                <a:gd name="connsiteY199" fmla="*/ 1263114 h 4384865"/>
                <a:gd name="connsiteX200" fmla="*/ 2062389 w 4215960"/>
                <a:gd name="connsiteY200" fmla="*/ 1139062 h 4384865"/>
                <a:gd name="connsiteX201" fmla="*/ 2157639 w 4215960"/>
                <a:gd name="connsiteY201" fmla="*/ 1065357 h 4384865"/>
                <a:gd name="connsiteX202" fmla="*/ 2262868 w 4215960"/>
                <a:gd name="connsiteY202" fmla="*/ 1042905 h 4384865"/>
                <a:gd name="connsiteX203" fmla="*/ 2199821 w 4215960"/>
                <a:gd name="connsiteY203" fmla="*/ 953098 h 4384865"/>
                <a:gd name="connsiteX204" fmla="*/ 2182585 w 4215960"/>
                <a:gd name="connsiteY204" fmla="*/ 997775 h 4384865"/>
                <a:gd name="connsiteX205" fmla="*/ 2139270 w 4215960"/>
                <a:gd name="connsiteY205" fmla="*/ 950604 h 4384865"/>
                <a:gd name="connsiteX206" fmla="*/ 2160588 w 4215960"/>
                <a:gd name="connsiteY206" fmla="*/ 865332 h 4384865"/>
                <a:gd name="connsiteX207" fmla="*/ 2233612 w 4215960"/>
                <a:gd name="connsiteY207" fmla="*/ 768041 h 4384865"/>
                <a:gd name="connsiteX208" fmla="*/ 2216603 w 4215960"/>
                <a:gd name="connsiteY208" fmla="*/ 661452 h 4384865"/>
                <a:gd name="connsiteX209" fmla="*/ 2045381 w 4215960"/>
                <a:gd name="connsiteY209" fmla="*/ 671203 h 4384865"/>
                <a:gd name="connsiteX210" fmla="*/ 2026103 w 4215960"/>
                <a:gd name="connsiteY210" fmla="*/ 713840 h 4384865"/>
                <a:gd name="connsiteX211" fmla="*/ 1993900 w 4215960"/>
                <a:gd name="connsiteY211" fmla="*/ 646257 h 4384865"/>
                <a:gd name="connsiteX212" fmla="*/ 1964190 w 4215960"/>
                <a:gd name="connsiteY212" fmla="*/ 686625 h 4384865"/>
                <a:gd name="connsiteX213" fmla="*/ 1778681 w 4215960"/>
                <a:gd name="connsiteY213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86037 w 4215960"/>
                <a:gd name="connsiteY43" fmla="*/ 194958 h 4384865"/>
                <a:gd name="connsiteX44" fmla="*/ 787625 w 4215960"/>
                <a:gd name="connsiteY44" fmla="*/ 198133 h 4384865"/>
                <a:gd name="connsiteX45" fmla="*/ 512987 w 4215960"/>
                <a:gd name="connsiteY45" fmla="*/ 177495 h 4384865"/>
                <a:gd name="connsiteX46" fmla="*/ 362857 w 4215960"/>
                <a:gd name="connsiteY46" fmla="*/ 808862 h 4384865"/>
                <a:gd name="connsiteX47" fmla="*/ 312057 w 4215960"/>
                <a:gd name="connsiteY47" fmla="*/ 823377 h 4384865"/>
                <a:gd name="connsiteX48" fmla="*/ 239485 w 4215960"/>
                <a:gd name="connsiteY48" fmla="*/ 874177 h 4384865"/>
                <a:gd name="connsiteX49" fmla="*/ 210457 w 4215960"/>
                <a:gd name="connsiteY49" fmla="*/ 881434 h 4384865"/>
                <a:gd name="connsiteX50" fmla="*/ 159657 w 4215960"/>
                <a:gd name="connsiteY50" fmla="*/ 910462 h 4384865"/>
                <a:gd name="connsiteX51" fmla="*/ 130628 w 4215960"/>
                <a:gd name="connsiteY51" fmla="*/ 939491 h 4384865"/>
                <a:gd name="connsiteX52" fmla="*/ 108857 w 4215960"/>
                <a:gd name="connsiteY52" fmla="*/ 961262 h 4384865"/>
                <a:gd name="connsiteX53" fmla="*/ 94343 w 4215960"/>
                <a:gd name="connsiteY53" fmla="*/ 975777 h 4384865"/>
                <a:gd name="connsiteX54" fmla="*/ 43543 w 4215960"/>
                <a:gd name="connsiteY54" fmla="*/ 1055605 h 4384865"/>
                <a:gd name="connsiteX55" fmla="*/ 14514 w 4215960"/>
                <a:gd name="connsiteY55" fmla="*/ 1135434 h 4384865"/>
                <a:gd name="connsiteX56" fmla="*/ 0 w 4215960"/>
                <a:gd name="connsiteY56" fmla="*/ 1193491 h 4384865"/>
                <a:gd name="connsiteX57" fmla="*/ 7257 w 4215960"/>
                <a:gd name="connsiteY57" fmla="*/ 2165948 h 4384865"/>
                <a:gd name="connsiteX58" fmla="*/ 29028 w 4215960"/>
                <a:gd name="connsiteY58" fmla="*/ 2267548 h 4384865"/>
                <a:gd name="connsiteX59" fmla="*/ 43543 w 4215960"/>
                <a:gd name="connsiteY59" fmla="*/ 2303834 h 4384865"/>
                <a:gd name="connsiteX60" fmla="*/ 58057 w 4215960"/>
                <a:gd name="connsiteY60" fmla="*/ 2369148 h 4384865"/>
                <a:gd name="connsiteX61" fmla="*/ 79828 w 4215960"/>
                <a:gd name="connsiteY61" fmla="*/ 2419948 h 4384865"/>
                <a:gd name="connsiteX62" fmla="*/ 116114 w 4215960"/>
                <a:gd name="connsiteY62" fmla="*/ 2536062 h 4384865"/>
                <a:gd name="connsiteX63" fmla="*/ 137885 w 4215960"/>
                <a:gd name="connsiteY63" fmla="*/ 2601377 h 4384865"/>
                <a:gd name="connsiteX64" fmla="*/ 145143 w 4215960"/>
                <a:gd name="connsiteY64" fmla="*/ 2623148 h 4384865"/>
                <a:gd name="connsiteX65" fmla="*/ 166914 w 4215960"/>
                <a:gd name="connsiteY65" fmla="*/ 2666691 h 4384865"/>
                <a:gd name="connsiteX66" fmla="*/ 188685 w 4215960"/>
                <a:gd name="connsiteY66" fmla="*/ 2717491 h 4384865"/>
                <a:gd name="connsiteX67" fmla="*/ 195943 w 4215960"/>
                <a:gd name="connsiteY67" fmla="*/ 2746520 h 4384865"/>
                <a:gd name="connsiteX68" fmla="*/ 232228 w 4215960"/>
                <a:gd name="connsiteY68" fmla="*/ 2797320 h 4384865"/>
                <a:gd name="connsiteX69" fmla="*/ 254000 w 4215960"/>
                <a:gd name="connsiteY69" fmla="*/ 2855377 h 4384865"/>
                <a:gd name="connsiteX70" fmla="*/ 275771 w 4215960"/>
                <a:gd name="connsiteY70" fmla="*/ 2877148 h 4384865"/>
                <a:gd name="connsiteX71" fmla="*/ 312057 w 4215960"/>
                <a:gd name="connsiteY71" fmla="*/ 2949720 h 4384865"/>
                <a:gd name="connsiteX72" fmla="*/ 348343 w 4215960"/>
                <a:gd name="connsiteY72" fmla="*/ 3000520 h 4384865"/>
                <a:gd name="connsiteX73" fmla="*/ 355600 w 4215960"/>
                <a:gd name="connsiteY73" fmla="*/ 3022291 h 4384865"/>
                <a:gd name="connsiteX74" fmla="*/ 406400 w 4215960"/>
                <a:gd name="connsiteY74" fmla="*/ 3087605 h 4384865"/>
                <a:gd name="connsiteX75" fmla="*/ 435428 w 4215960"/>
                <a:gd name="connsiteY75" fmla="*/ 3152920 h 4384865"/>
                <a:gd name="connsiteX76" fmla="*/ 457200 w 4215960"/>
                <a:gd name="connsiteY76" fmla="*/ 3181948 h 4384865"/>
                <a:gd name="connsiteX77" fmla="*/ 471714 w 4215960"/>
                <a:gd name="connsiteY77" fmla="*/ 3240005 h 4384865"/>
                <a:gd name="connsiteX78" fmla="*/ 478971 w 4215960"/>
                <a:gd name="connsiteY78" fmla="*/ 3261777 h 4384865"/>
                <a:gd name="connsiteX79" fmla="*/ 486228 w 4215960"/>
                <a:gd name="connsiteY79" fmla="*/ 3290805 h 4384865"/>
                <a:gd name="connsiteX80" fmla="*/ 493485 w 4215960"/>
                <a:gd name="connsiteY80" fmla="*/ 3356120 h 4384865"/>
                <a:gd name="connsiteX81" fmla="*/ 515257 w 4215960"/>
                <a:gd name="connsiteY81" fmla="*/ 3414177 h 4384865"/>
                <a:gd name="connsiteX82" fmla="*/ 544285 w 4215960"/>
                <a:gd name="connsiteY82" fmla="*/ 3457720 h 4384865"/>
                <a:gd name="connsiteX83" fmla="*/ 573314 w 4215960"/>
                <a:gd name="connsiteY83" fmla="*/ 3508520 h 4384865"/>
                <a:gd name="connsiteX84" fmla="*/ 602343 w 4215960"/>
                <a:gd name="connsiteY84" fmla="*/ 3530291 h 4384865"/>
                <a:gd name="connsiteX85" fmla="*/ 645885 w 4215960"/>
                <a:gd name="connsiteY85" fmla="*/ 3573834 h 4384865"/>
                <a:gd name="connsiteX86" fmla="*/ 674914 w 4215960"/>
                <a:gd name="connsiteY86" fmla="*/ 3595605 h 4384865"/>
                <a:gd name="connsiteX87" fmla="*/ 711200 w 4215960"/>
                <a:gd name="connsiteY87" fmla="*/ 3639148 h 4384865"/>
                <a:gd name="connsiteX88" fmla="*/ 740228 w 4215960"/>
                <a:gd name="connsiteY88" fmla="*/ 3660920 h 4384865"/>
                <a:gd name="connsiteX89" fmla="*/ 812800 w 4215960"/>
                <a:gd name="connsiteY89" fmla="*/ 3726234 h 4384865"/>
                <a:gd name="connsiteX90" fmla="*/ 849085 w 4215960"/>
                <a:gd name="connsiteY90" fmla="*/ 3769777 h 4384865"/>
                <a:gd name="connsiteX91" fmla="*/ 870857 w 4215960"/>
                <a:gd name="connsiteY91" fmla="*/ 3784291 h 4384865"/>
                <a:gd name="connsiteX92" fmla="*/ 907143 w 4215960"/>
                <a:gd name="connsiteY92" fmla="*/ 3827834 h 4384865"/>
                <a:gd name="connsiteX93" fmla="*/ 936171 w 4215960"/>
                <a:gd name="connsiteY93" fmla="*/ 3849605 h 4384865"/>
                <a:gd name="connsiteX94" fmla="*/ 1030514 w 4215960"/>
                <a:gd name="connsiteY94" fmla="*/ 3893148 h 4384865"/>
                <a:gd name="connsiteX95" fmla="*/ 1480457 w 4215960"/>
                <a:gd name="connsiteY95" fmla="*/ 3878634 h 4384865"/>
                <a:gd name="connsiteX96" fmla="*/ 1531257 w 4215960"/>
                <a:gd name="connsiteY96" fmla="*/ 3864120 h 4384865"/>
                <a:gd name="connsiteX97" fmla="*/ 1618343 w 4215960"/>
                <a:gd name="connsiteY97" fmla="*/ 3856862 h 4384865"/>
                <a:gd name="connsiteX98" fmla="*/ 1698171 w 4215960"/>
                <a:gd name="connsiteY98" fmla="*/ 3842348 h 4384865"/>
                <a:gd name="connsiteX99" fmla="*/ 1756228 w 4215960"/>
                <a:gd name="connsiteY99" fmla="*/ 3835091 h 4384865"/>
                <a:gd name="connsiteX100" fmla="*/ 1785257 w 4215960"/>
                <a:gd name="connsiteY100" fmla="*/ 3820577 h 4384865"/>
                <a:gd name="connsiteX101" fmla="*/ 1850571 w 4215960"/>
                <a:gd name="connsiteY101" fmla="*/ 3798805 h 4384865"/>
                <a:gd name="connsiteX102" fmla="*/ 1886857 w 4215960"/>
                <a:gd name="connsiteY102" fmla="*/ 3784291 h 4384865"/>
                <a:gd name="connsiteX103" fmla="*/ 1988457 w 4215960"/>
                <a:gd name="connsiteY103" fmla="*/ 3769777 h 4384865"/>
                <a:gd name="connsiteX104" fmla="*/ 2017485 w 4215960"/>
                <a:gd name="connsiteY104" fmla="*/ 3762520 h 4384865"/>
                <a:gd name="connsiteX105" fmla="*/ 2637971 w 4215960"/>
                <a:gd name="connsiteY105" fmla="*/ 4109274 h 4384865"/>
                <a:gd name="connsiteX106" fmla="*/ 2724375 w 4215960"/>
                <a:gd name="connsiteY106" fmla="*/ 4295464 h 4384865"/>
                <a:gd name="connsiteX107" fmla="*/ 2784700 w 4215960"/>
                <a:gd name="connsiteY107" fmla="*/ 4354202 h 4384865"/>
                <a:gd name="connsiteX108" fmla="*/ 2795812 w 4215960"/>
                <a:gd name="connsiteY108" fmla="*/ 4324039 h 4384865"/>
                <a:gd name="connsiteX109" fmla="*/ 2841850 w 4215960"/>
                <a:gd name="connsiteY109" fmla="*/ 4297051 h 4384865"/>
                <a:gd name="connsiteX110" fmla="*/ 2892650 w 4215960"/>
                <a:gd name="connsiteY110" fmla="*/ 4370077 h 4384865"/>
                <a:gd name="connsiteX111" fmla="*/ 2941863 w 4215960"/>
                <a:gd name="connsiteY111" fmla="*/ 4373252 h 4384865"/>
                <a:gd name="connsiteX112" fmla="*/ 2897412 w 4215960"/>
                <a:gd name="connsiteY112" fmla="*/ 4279590 h 4384865"/>
                <a:gd name="connsiteX113" fmla="*/ 2854550 w 4215960"/>
                <a:gd name="connsiteY113" fmla="*/ 4211327 h 4384865"/>
                <a:gd name="connsiteX114" fmla="*/ 2897413 w 4215960"/>
                <a:gd name="connsiteY114" fmla="*/ 4195451 h 4384865"/>
                <a:gd name="connsiteX115" fmla="*/ 2878362 w 4215960"/>
                <a:gd name="connsiteY115" fmla="*/ 4154177 h 4384865"/>
                <a:gd name="connsiteX116" fmla="*/ 2930750 w 4215960"/>
                <a:gd name="connsiteY116" fmla="*/ 4163702 h 4384865"/>
                <a:gd name="connsiteX117" fmla="*/ 2910113 w 4215960"/>
                <a:gd name="connsiteY117" fmla="*/ 4130364 h 4384865"/>
                <a:gd name="connsiteX118" fmla="*/ 2931432 w 4215960"/>
                <a:gd name="connsiteY118" fmla="*/ 4113810 h 4384865"/>
                <a:gd name="connsiteX119" fmla="*/ 3052535 w 4215960"/>
                <a:gd name="connsiteY119" fmla="*/ 4199083 h 4384865"/>
                <a:gd name="connsiteX120" fmla="*/ 3087912 w 4215960"/>
                <a:gd name="connsiteY120" fmla="*/ 4185926 h 4384865"/>
                <a:gd name="connsiteX121" fmla="*/ 3140299 w 4215960"/>
                <a:gd name="connsiteY121" fmla="*/ 4251015 h 4384865"/>
                <a:gd name="connsiteX122" fmla="*/ 3160937 w 4215960"/>
                <a:gd name="connsiteY122" fmla="*/ 4309752 h 4384865"/>
                <a:gd name="connsiteX123" fmla="*/ 3268887 w 4215960"/>
                <a:gd name="connsiteY123" fmla="*/ 4328801 h 4384865"/>
                <a:gd name="connsiteX124" fmla="*/ 3208563 w 4215960"/>
                <a:gd name="connsiteY124" fmla="*/ 4262126 h 4384865"/>
                <a:gd name="connsiteX125" fmla="*/ 3205387 w 4215960"/>
                <a:gd name="connsiteY125" fmla="*/ 4193864 h 4384865"/>
                <a:gd name="connsiteX126" fmla="*/ 3259362 w 4215960"/>
                <a:gd name="connsiteY126" fmla="*/ 4249427 h 4384865"/>
                <a:gd name="connsiteX127" fmla="*/ 3308575 w 4215960"/>
                <a:gd name="connsiteY127" fmla="*/ 4254189 h 4384865"/>
                <a:gd name="connsiteX128" fmla="*/ 3302225 w 4215960"/>
                <a:gd name="connsiteY128" fmla="*/ 4204977 h 4384865"/>
                <a:gd name="connsiteX129" fmla="*/ 3362550 w 4215960"/>
                <a:gd name="connsiteY129" fmla="*/ 4209739 h 4384865"/>
                <a:gd name="connsiteX130" fmla="*/ 3424462 w 4215960"/>
                <a:gd name="connsiteY130" fmla="*/ 4252601 h 4384865"/>
                <a:gd name="connsiteX131" fmla="*/ 3456212 w 4215960"/>
                <a:gd name="connsiteY131" fmla="*/ 4239902 h 4384865"/>
                <a:gd name="connsiteX132" fmla="*/ 3449863 w 4215960"/>
                <a:gd name="connsiteY132" fmla="*/ 4204977 h 4384865"/>
                <a:gd name="connsiteX133" fmla="*/ 3491138 w 4215960"/>
                <a:gd name="connsiteY133" fmla="*/ 4181165 h 4384865"/>
                <a:gd name="connsiteX134" fmla="*/ 3575275 w 4215960"/>
                <a:gd name="connsiteY134" fmla="*/ 4238315 h 4384865"/>
                <a:gd name="connsiteX135" fmla="*/ 3592738 w 4215960"/>
                <a:gd name="connsiteY135" fmla="*/ 4136717 h 4384865"/>
                <a:gd name="connsiteX136" fmla="*/ 3567338 w 4215960"/>
                <a:gd name="connsiteY136" fmla="*/ 4114491 h 4384865"/>
                <a:gd name="connsiteX137" fmla="*/ 3494312 w 4215960"/>
                <a:gd name="connsiteY137" fmla="*/ 4071628 h 4384865"/>
                <a:gd name="connsiteX138" fmla="*/ 3516537 w 4215960"/>
                <a:gd name="connsiteY138" fmla="*/ 4046229 h 4384865"/>
                <a:gd name="connsiteX139" fmla="*/ 3537175 w 4215960"/>
                <a:gd name="connsiteY139" fmla="*/ 4024003 h 4384865"/>
                <a:gd name="connsiteX140" fmla="*/ 3591150 w 4215960"/>
                <a:gd name="connsiteY140" fmla="*/ 4055754 h 4384865"/>
                <a:gd name="connsiteX141" fmla="*/ 3597500 w 4215960"/>
                <a:gd name="connsiteY141" fmla="*/ 4011304 h 4384865"/>
                <a:gd name="connsiteX142" fmla="*/ 3541937 w 4215960"/>
                <a:gd name="connsiteY142" fmla="*/ 3987491 h 4384865"/>
                <a:gd name="connsiteX143" fmla="*/ 3540350 w 4215960"/>
                <a:gd name="connsiteY143" fmla="*/ 3977967 h 4384865"/>
                <a:gd name="connsiteX144" fmla="*/ 3527649 w 4215960"/>
                <a:gd name="connsiteY144" fmla="*/ 3939868 h 4384865"/>
                <a:gd name="connsiteX145" fmla="*/ 3533999 w 4215960"/>
                <a:gd name="connsiteY145" fmla="*/ 3892242 h 4384865"/>
                <a:gd name="connsiteX146" fmla="*/ 3545112 w 4215960"/>
                <a:gd name="connsiteY146" fmla="*/ 3836679 h 4384865"/>
                <a:gd name="connsiteX147" fmla="*/ 3507012 w 4215960"/>
                <a:gd name="connsiteY147" fmla="*/ 3806517 h 4384865"/>
                <a:gd name="connsiteX148" fmla="*/ 3540349 w 4215960"/>
                <a:gd name="connsiteY148" fmla="*/ 3796992 h 4384865"/>
                <a:gd name="connsiteX149" fmla="*/ 3518124 w 4215960"/>
                <a:gd name="connsiteY149" fmla="*/ 3760479 h 4384865"/>
                <a:gd name="connsiteX150" fmla="*/ 3556225 w 4215960"/>
                <a:gd name="connsiteY150" fmla="*/ 3755718 h 4384865"/>
                <a:gd name="connsiteX151" fmla="*/ 3562574 w 4215960"/>
                <a:gd name="connsiteY151" fmla="*/ 3722379 h 4384865"/>
                <a:gd name="connsiteX152" fmla="*/ 3624488 w 4215960"/>
                <a:gd name="connsiteY152" fmla="*/ 3731906 h 4384865"/>
                <a:gd name="connsiteX153" fmla="*/ 3657601 w 4215960"/>
                <a:gd name="connsiteY153" fmla="*/ 3747098 h 4384865"/>
                <a:gd name="connsiteX154" fmla="*/ 3623808 w 4215960"/>
                <a:gd name="connsiteY154" fmla="*/ 3788146 h 4384865"/>
                <a:gd name="connsiteX155" fmla="*/ 3662816 w 4215960"/>
                <a:gd name="connsiteY155" fmla="*/ 3895642 h 4384865"/>
                <a:gd name="connsiteX156" fmla="*/ 3715203 w 4215960"/>
                <a:gd name="connsiteY156" fmla="*/ 3926940 h 4384865"/>
                <a:gd name="connsiteX157" fmla="*/ 3767137 w 4215960"/>
                <a:gd name="connsiteY157" fmla="*/ 3884758 h 4384865"/>
                <a:gd name="connsiteX158" fmla="*/ 3852862 w 4215960"/>
                <a:gd name="connsiteY158" fmla="*/ 3836225 h 4384865"/>
                <a:gd name="connsiteX159" fmla="*/ 3835626 w 4215960"/>
                <a:gd name="connsiteY159" fmla="*/ 3747324 h 4384865"/>
                <a:gd name="connsiteX160" fmla="*/ 3912960 w 4215960"/>
                <a:gd name="connsiteY160" fmla="*/ 3614655 h 4384865"/>
                <a:gd name="connsiteX161" fmla="*/ 4205514 w 4215960"/>
                <a:gd name="connsiteY161" fmla="*/ 3281507 h 4384865"/>
                <a:gd name="connsiteX162" fmla="*/ 4124097 w 4215960"/>
                <a:gd name="connsiteY162" fmla="*/ 3272435 h 4384865"/>
                <a:gd name="connsiteX163" fmla="*/ 4128634 w 4215960"/>
                <a:gd name="connsiteY163" fmla="*/ 3180587 h 4384865"/>
                <a:gd name="connsiteX164" fmla="*/ 4079647 w 4215960"/>
                <a:gd name="connsiteY164" fmla="*/ 3155415 h 4384865"/>
                <a:gd name="connsiteX165" fmla="*/ 3995510 w 4215960"/>
                <a:gd name="connsiteY165" fmla="*/ 3186937 h 4384865"/>
                <a:gd name="connsiteX166" fmla="*/ 3958771 w 4215960"/>
                <a:gd name="connsiteY166" fmla="*/ 3150652 h 4384865"/>
                <a:gd name="connsiteX167" fmla="*/ 4003448 w 4215960"/>
                <a:gd name="connsiteY167" fmla="*/ 3127747 h 4384865"/>
                <a:gd name="connsiteX168" fmla="*/ 3874181 w 4215960"/>
                <a:gd name="connsiteY168" fmla="*/ 2914568 h 4384865"/>
                <a:gd name="connsiteX169" fmla="*/ 3889147 w 4215960"/>
                <a:gd name="connsiteY169" fmla="*/ 2884405 h 4384865"/>
                <a:gd name="connsiteX170" fmla="*/ 3865562 w 4215960"/>
                <a:gd name="connsiteY170" fmla="*/ 2768745 h 4384865"/>
                <a:gd name="connsiteX171" fmla="*/ 3706813 w 4215960"/>
                <a:gd name="connsiteY171" fmla="*/ 2757859 h 4384865"/>
                <a:gd name="connsiteX172" fmla="*/ 3673475 w 4215960"/>
                <a:gd name="connsiteY172" fmla="*/ 2806617 h 4384865"/>
                <a:gd name="connsiteX173" fmla="*/ 3584575 w 4215960"/>
                <a:gd name="connsiteY173" fmla="*/ 2821133 h 4384865"/>
                <a:gd name="connsiteX174" fmla="*/ 3590925 w 4215960"/>
                <a:gd name="connsiteY174" fmla="*/ 2799134 h 4384865"/>
                <a:gd name="connsiteX175" fmla="*/ 3537403 w 4215960"/>
                <a:gd name="connsiteY175" fmla="*/ 2783033 h 4384865"/>
                <a:gd name="connsiteX176" fmla="*/ 3512684 w 4215960"/>
                <a:gd name="connsiteY176" fmla="*/ 2617932 h 4384865"/>
                <a:gd name="connsiteX177" fmla="*/ 3232377 w 4215960"/>
                <a:gd name="connsiteY177" fmla="*/ 2551257 h 4384865"/>
                <a:gd name="connsiteX178" fmla="*/ 3096078 w 4215960"/>
                <a:gd name="connsiteY178" fmla="*/ 2594573 h 4384865"/>
                <a:gd name="connsiteX179" fmla="*/ 2964089 w 4215960"/>
                <a:gd name="connsiteY179" fmla="*/ 2587089 h 4384865"/>
                <a:gd name="connsiteX180" fmla="*/ 2831646 w 4215960"/>
                <a:gd name="connsiteY180" fmla="*/ 2476191 h 4384865"/>
                <a:gd name="connsiteX181" fmla="*/ 2618468 w 4215960"/>
                <a:gd name="connsiteY181" fmla="*/ 2172978 h 4384865"/>
                <a:gd name="connsiteX182" fmla="*/ 2220006 w 4215960"/>
                <a:gd name="connsiteY182" fmla="*/ 2033505 h 4384865"/>
                <a:gd name="connsiteX183" fmla="*/ 1983468 w 4215960"/>
                <a:gd name="connsiteY183" fmla="*/ 1720541 h 4384865"/>
                <a:gd name="connsiteX184" fmla="*/ 2017259 w 4215960"/>
                <a:gd name="connsiteY184" fmla="*/ 1695595 h 4384865"/>
                <a:gd name="connsiteX185" fmla="*/ 2076903 w 4215960"/>
                <a:gd name="connsiteY185" fmla="*/ 1778598 h 4384865"/>
                <a:gd name="connsiteX186" fmla="*/ 2097087 w 4215960"/>
                <a:gd name="connsiteY186" fmla="*/ 1761135 h 4384865"/>
                <a:gd name="connsiteX187" fmla="*/ 2140177 w 4215960"/>
                <a:gd name="connsiteY187" fmla="*/ 1791979 h 4384865"/>
                <a:gd name="connsiteX188" fmla="*/ 2228850 w 4215960"/>
                <a:gd name="connsiteY188" fmla="*/ 1738230 h 4384865"/>
                <a:gd name="connsiteX189" fmla="*/ 2244952 w 4215960"/>
                <a:gd name="connsiteY189" fmla="*/ 1717820 h 4384865"/>
                <a:gd name="connsiteX190" fmla="*/ 2303235 w 4215960"/>
                <a:gd name="connsiteY190" fmla="*/ 1718046 h 4384865"/>
                <a:gd name="connsiteX191" fmla="*/ 2319338 w 4215960"/>
                <a:gd name="connsiteY191" fmla="*/ 1684936 h 4384865"/>
                <a:gd name="connsiteX192" fmla="*/ 2300514 w 4215960"/>
                <a:gd name="connsiteY192" fmla="*/ 1659309 h 4384865"/>
                <a:gd name="connsiteX193" fmla="*/ 2233386 w 4215960"/>
                <a:gd name="connsiteY193" fmla="*/ 1679266 h 4384865"/>
                <a:gd name="connsiteX194" fmla="*/ 2211614 w 4215960"/>
                <a:gd name="connsiteY194" fmla="*/ 1625745 h 4384865"/>
                <a:gd name="connsiteX195" fmla="*/ 2232932 w 4215960"/>
                <a:gd name="connsiteY195" fmla="*/ 1596035 h 4384865"/>
                <a:gd name="connsiteX196" fmla="*/ 2176462 w 4215960"/>
                <a:gd name="connsiteY196" fmla="*/ 1492621 h 4384865"/>
                <a:gd name="connsiteX197" fmla="*/ 2127931 w 4215960"/>
                <a:gd name="connsiteY197" fmla="*/ 1531402 h 4384865"/>
                <a:gd name="connsiteX198" fmla="*/ 2038576 w 4215960"/>
                <a:gd name="connsiteY198" fmla="*/ 1476746 h 4384865"/>
                <a:gd name="connsiteX199" fmla="*/ 2090510 w 4215960"/>
                <a:gd name="connsiteY199" fmla="*/ 1384217 h 4384865"/>
                <a:gd name="connsiteX200" fmla="*/ 2047648 w 4215960"/>
                <a:gd name="connsiteY200" fmla="*/ 1263114 h 4384865"/>
                <a:gd name="connsiteX201" fmla="*/ 2062389 w 4215960"/>
                <a:gd name="connsiteY201" fmla="*/ 1139062 h 4384865"/>
                <a:gd name="connsiteX202" fmla="*/ 2157639 w 4215960"/>
                <a:gd name="connsiteY202" fmla="*/ 1065357 h 4384865"/>
                <a:gd name="connsiteX203" fmla="*/ 2262868 w 4215960"/>
                <a:gd name="connsiteY203" fmla="*/ 1042905 h 4384865"/>
                <a:gd name="connsiteX204" fmla="*/ 2199821 w 4215960"/>
                <a:gd name="connsiteY204" fmla="*/ 953098 h 4384865"/>
                <a:gd name="connsiteX205" fmla="*/ 2182585 w 4215960"/>
                <a:gd name="connsiteY205" fmla="*/ 997775 h 4384865"/>
                <a:gd name="connsiteX206" fmla="*/ 2139270 w 4215960"/>
                <a:gd name="connsiteY206" fmla="*/ 950604 h 4384865"/>
                <a:gd name="connsiteX207" fmla="*/ 2160588 w 4215960"/>
                <a:gd name="connsiteY207" fmla="*/ 865332 h 4384865"/>
                <a:gd name="connsiteX208" fmla="*/ 2233612 w 4215960"/>
                <a:gd name="connsiteY208" fmla="*/ 768041 h 4384865"/>
                <a:gd name="connsiteX209" fmla="*/ 2216603 w 4215960"/>
                <a:gd name="connsiteY209" fmla="*/ 661452 h 4384865"/>
                <a:gd name="connsiteX210" fmla="*/ 2045381 w 4215960"/>
                <a:gd name="connsiteY210" fmla="*/ 671203 h 4384865"/>
                <a:gd name="connsiteX211" fmla="*/ 2026103 w 4215960"/>
                <a:gd name="connsiteY211" fmla="*/ 713840 h 4384865"/>
                <a:gd name="connsiteX212" fmla="*/ 1993900 w 4215960"/>
                <a:gd name="connsiteY212" fmla="*/ 646257 h 4384865"/>
                <a:gd name="connsiteX213" fmla="*/ 1964190 w 4215960"/>
                <a:gd name="connsiteY213" fmla="*/ 686625 h 4384865"/>
                <a:gd name="connsiteX214" fmla="*/ 1778681 w 4215960"/>
                <a:gd name="connsiteY214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86037 w 4215960"/>
                <a:gd name="connsiteY43" fmla="*/ 194958 h 4384865"/>
                <a:gd name="connsiteX44" fmla="*/ 747937 w 4215960"/>
                <a:gd name="connsiteY44" fmla="*/ 164795 h 4384865"/>
                <a:gd name="connsiteX45" fmla="*/ 512987 w 4215960"/>
                <a:gd name="connsiteY45" fmla="*/ 177495 h 4384865"/>
                <a:gd name="connsiteX46" fmla="*/ 362857 w 4215960"/>
                <a:gd name="connsiteY46" fmla="*/ 808862 h 4384865"/>
                <a:gd name="connsiteX47" fmla="*/ 312057 w 4215960"/>
                <a:gd name="connsiteY47" fmla="*/ 823377 h 4384865"/>
                <a:gd name="connsiteX48" fmla="*/ 239485 w 4215960"/>
                <a:gd name="connsiteY48" fmla="*/ 874177 h 4384865"/>
                <a:gd name="connsiteX49" fmla="*/ 210457 w 4215960"/>
                <a:gd name="connsiteY49" fmla="*/ 881434 h 4384865"/>
                <a:gd name="connsiteX50" fmla="*/ 159657 w 4215960"/>
                <a:gd name="connsiteY50" fmla="*/ 910462 h 4384865"/>
                <a:gd name="connsiteX51" fmla="*/ 130628 w 4215960"/>
                <a:gd name="connsiteY51" fmla="*/ 939491 h 4384865"/>
                <a:gd name="connsiteX52" fmla="*/ 108857 w 4215960"/>
                <a:gd name="connsiteY52" fmla="*/ 961262 h 4384865"/>
                <a:gd name="connsiteX53" fmla="*/ 94343 w 4215960"/>
                <a:gd name="connsiteY53" fmla="*/ 975777 h 4384865"/>
                <a:gd name="connsiteX54" fmla="*/ 43543 w 4215960"/>
                <a:gd name="connsiteY54" fmla="*/ 1055605 h 4384865"/>
                <a:gd name="connsiteX55" fmla="*/ 14514 w 4215960"/>
                <a:gd name="connsiteY55" fmla="*/ 1135434 h 4384865"/>
                <a:gd name="connsiteX56" fmla="*/ 0 w 4215960"/>
                <a:gd name="connsiteY56" fmla="*/ 1193491 h 4384865"/>
                <a:gd name="connsiteX57" fmla="*/ 7257 w 4215960"/>
                <a:gd name="connsiteY57" fmla="*/ 2165948 h 4384865"/>
                <a:gd name="connsiteX58" fmla="*/ 29028 w 4215960"/>
                <a:gd name="connsiteY58" fmla="*/ 2267548 h 4384865"/>
                <a:gd name="connsiteX59" fmla="*/ 43543 w 4215960"/>
                <a:gd name="connsiteY59" fmla="*/ 2303834 h 4384865"/>
                <a:gd name="connsiteX60" fmla="*/ 58057 w 4215960"/>
                <a:gd name="connsiteY60" fmla="*/ 2369148 h 4384865"/>
                <a:gd name="connsiteX61" fmla="*/ 79828 w 4215960"/>
                <a:gd name="connsiteY61" fmla="*/ 2419948 h 4384865"/>
                <a:gd name="connsiteX62" fmla="*/ 116114 w 4215960"/>
                <a:gd name="connsiteY62" fmla="*/ 2536062 h 4384865"/>
                <a:gd name="connsiteX63" fmla="*/ 137885 w 4215960"/>
                <a:gd name="connsiteY63" fmla="*/ 2601377 h 4384865"/>
                <a:gd name="connsiteX64" fmla="*/ 145143 w 4215960"/>
                <a:gd name="connsiteY64" fmla="*/ 2623148 h 4384865"/>
                <a:gd name="connsiteX65" fmla="*/ 166914 w 4215960"/>
                <a:gd name="connsiteY65" fmla="*/ 2666691 h 4384865"/>
                <a:gd name="connsiteX66" fmla="*/ 188685 w 4215960"/>
                <a:gd name="connsiteY66" fmla="*/ 2717491 h 4384865"/>
                <a:gd name="connsiteX67" fmla="*/ 195943 w 4215960"/>
                <a:gd name="connsiteY67" fmla="*/ 2746520 h 4384865"/>
                <a:gd name="connsiteX68" fmla="*/ 232228 w 4215960"/>
                <a:gd name="connsiteY68" fmla="*/ 2797320 h 4384865"/>
                <a:gd name="connsiteX69" fmla="*/ 254000 w 4215960"/>
                <a:gd name="connsiteY69" fmla="*/ 2855377 h 4384865"/>
                <a:gd name="connsiteX70" fmla="*/ 275771 w 4215960"/>
                <a:gd name="connsiteY70" fmla="*/ 2877148 h 4384865"/>
                <a:gd name="connsiteX71" fmla="*/ 312057 w 4215960"/>
                <a:gd name="connsiteY71" fmla="*/ 2949720 h 4384865"/>
                <a:gd name="connsiteX72" fmla="*/ 348343 w 4215960"/>
                <a:gd name="connsiteY72" fmla="*/ 3000520 h 4384865"/>
                <a:gd name="connsiteX73" fmla="*/ 355600 w 4215960"/>
                <a:gd name="connsiteY73" fmla="*/ 3022291 h 4384865"/>
                <a:gd name="connsiteX74" fmla="*/ 406400 w 4215960"/>
                <a:gd name="connsiteY74" fmla="*/ 3087605 h 4384865"/>
                <a:gd name="connsiteX75" fmla="*/ 435428 w 4215960"/>
                <a:gd name="connsiteY75" fmla="*/ 3152920 h 4384865"/>
                <a:gd name="connsiteX76" fmla="*/ 457200 w 4215960"/>
                <a:gd name="connsiteY76" fmla="*/ 3181948 h 4384865"/>
                <a:gd name="connsiteX77" fmla="*/ 471714 w 4215960"/>
                <a:gd name="connsiteY77" fmla="*/ 3240005 h 4384865"/>
                <a:gd name="connsiteX78" fmla="*/ 478971 w 4215960"/>
                <a:gd name="connsiteY78" fmla="*/ 3261777 h 4384865"/>
                <a:gd name="connsiteX79" fmla="*/ 486228 w 4215960"/>
                <a:gd name="connsiteY79" fmla="*/ 3290805 h 4384865"/>
                <a:gd name="connsiteX80" fmla="*/ 493485 w 4215960"/>
                <a:gd name="connsiteY80" fmla="*/ 3356120 h 4384865"/>
                <a:gd name="connsiteX81" fmla="*/ 515257 w 4215960"/>
                <a:gd name="connsiteY81" fmla="*/ 3414177 h 4384865"/>
                <a:gd name="connsiteX82" fmla="*/ 544285 w 4215960"/>
                <a:gd name="connsiteY82" fmla="*/ 3457720 h 4384865"/>
                <a:gd name="connsiteX83" fmla="*/ 573314 w 4215960"/>
                <a:gd name="connsiteY83" fmla="*/ 3508520 h 4384865"/>
                <a:gd name="connsiteX84" fmla="*/ 602343 w 4215960"/>
                <a:gd name="connsiteY84" fmla="*/ 3530291 h 4384865"/>
                <a:gd name="connsiteX85" fmla="*/ 645885 w 4215960"/>
                <a:gd name="connsiteY85" fmla="*/ 3573834 h 4384865"/>
                <a:gd name="connsiteX86" fmla="*/ 674914 w 4215960"/>
                <a:gd name="connsiteY86" fmla="*/ 3595605 h 4384865"/>
                <a:gd name="connsiteX87" fmla="*/ 711200 w 4215960"/>
                <a:gd name="connsiteY87" fmla="*/ 3639148 h 4384865"/>
                <a:gd name="connsiteX88" fmla="*/ 740228 w 4215960"/>
                <a:gd name="connsiteY88" fmla="*/ 3660920 h 4384865"/>
                <a:gd name="connsiteX89" fmla="*/ 812800 w 4215960"/>
                <a:gd name="connsiteY89" fmla="*/ 3726234 h 4384865"/>
                <a:gd name="connsiteX90" fmla="*/ 849085 w 4215960"/>
                <a:gd name="connsiteY90" fmla="*/ 3769777 h 4384865"/>
                <a:gd name="connsiteX91" fmla="*/ 870857 w 4215960"/>
                <a:gd name="connsiteY91" fmla="*/ 3784291 h 4384865"/>
                <a:gd name="connsiteX92" fmla="*/ 907143 w 4215960"/>
                <a:gd name="connsiteY92" fmla="*/ 3827834 h 4384865"/>
                <a:gd name="connsiteX93" fmla="*/ 936171 w 4215960"/>
                <a:gd name="connsiteY93" fmla="*/ 3849605 h 4384865"/>
                <a:gd name="connsiteX94" fmla="*/ 1030514 w 4215960"/>
                <a:gd name="connsiteY94" fmla="*/ 3893148 h 4384865"/>
                <a:gd name="connsiteX95" fmla="*/ 1480457 w 4215960"/>
                <a:gd name="connsiteY95" fmla="*/ 3878634 h 4384865"/>
                <a:gd name="connsiteX96" fmla="*/ 1531257 w 4215960"/>
                <a:gd name="connsiteY96" fmla="*/ 3864120 h 4384865"/>
                <a:gd name="connsiteX97" fmla="*/ 1618343 w 4215960"/>
                <a:gd name="connsiteY97" fmla="*/ 3856862 h 4384865"/>
                <a:gd name="connsiteX98" fmla="*/ 1698171 w 4215960"/>
                <a:gd name="connsiteY98" fmla="*/ 3842348 h 4384865"/>
                <a:gd name="connsiteX99" fmla="*/ 1756228 w 4215960"/>
                <a:gd name="connsiteY99" fmla="*/ 3835091 h 4384865"/>
                <a:gd name="connsiteX100" fmla="*/ 1785257 w 4215960"/>
                <a:gd name="connsiteY100" fmla="*/ 3820577 h 4384865"/>
                <a:gd name="connsiteX101" fmla="*/ 1850571 w 4215960"/>
                <a:gd name="connsiteY101" fmla="*/ 3798805 h 4384865"/>
                <a:gd name="connsiteX102" fmla="*/ 1886857 w 4215960"/>
                <a:gd name="connsiteY102" fmla="*/ 3784291 h 4384865"/>
                <a:gd name="connsiteX103" fmla="*/ 1988457 w 4215960"/>
                <a:gd name="connsiteY103" fmla="*/ 3769777 h 4384865"/>
                <a:gd name="connsiteX104" fmla="*/ 2017485 w 4215960"/>
                <a:gd name="connsiteY104" fmla="*/ 3762520 h 4384865"/>
                <a:gd name="connsiteX105" fmla="*/ 2637971 w 4215960"/>
                <a:gd name="connsiteY105" fmla="*/ 4109274 h 4384865"/>
                <a:gd name="connsiteX106" fmla="*/ 2724375 w 4215960"/>
                <a:gd name="connsiteY106" fmla="*/ 4295464 h 4384865"/>
                <a:gd name="connsiteX107" fmla="*/ 2784700 w 4215960"/>
                <a:gd name="connsiteY107" fmla="*/ 4354202 h 4384865"/>
                <a:gd name="connsiteX108" fmla="*/ 2795812 w 4215960"/>
                <a:gd name="connsiteY108" fmla="*/ 4324039 h 4384865"/>
                <a:gd name="connsiteX109" fmla="*/ 2841850 w 4215960"/>
                <a:gd name="connsiteY109" fmla="*/ 4297051 h 4384865"/>
                <a:gd name="connsiteX110" fmla="*/ 2892650 w 4215960"/>
                <a:gd name="connsiteY110" fmla="*/ 4370077 h 4384865"/>
                <a:gd name="connsiteX111" fmla="*/ 2941863 w 4215960"/>
                <a:gd name="connsiteY111" fmla="*/ 4373252 h 4384865"/>
                <a:gd name="connsiteX112" fmla="*/ 2897412 w 4215960"/>
                <a:gd name="connsiteY112" fmla="*/ 4279590 h 4384865"/>
                <a:gd name="connsiteX113" fmla="*/ 2854550 w 4215960"/>
                <a:gd name="connsiteY113" fmla="*/ 4211327 h 4384865"/>
                <a:gd name="connsiteX114" fmla="*/ 2897413 w 4215960"/>
                <a:gd name="connsiteY114" fmla="*/ 4195451 h 4384865"/>
                <a:gd name="connsiteX115" fmla="*/ 2878362 w 4215960"/>
                <a:gd name="connsiteY115" fmla="*/ 4154177 h 4384865"/>
                <a:gd name="connsiteX116" fmla="*/ 2930750 w 4215960"/>
                <a:gd name="connsiteY116" fmla="*/ 4163702 h 4384865"/>
                <a:gd name="connsiteX117" fmla="*/ 2910113 w 4215960"/>
                <a:gd name="connsiteY117" fmla="*/ 4130364 h 4384865"/>
                <a:gd name="connsiteX118" fmla="*/ 2931432 w 4215960"/>
                <a:gd name="connsiteY118" fmla="*/ 4113810 h 4384865"/>
                <a:gd name="connsiteX119" fmla="*/ 3052535 w 4215960"/>
                <a:gd name="connsiteY119" fmla="*/ 4199083 h 4384865"/>
                <a:gd name="connsiteX120" fmla="*/ 3087912 w 4215960"/>
                <a:gd name="connsiteY120" fmla="*/ 4185926 h 4384865"/>
                <a:gd name="connsiteX121" fmla="*/ 3140299 w 4215960"/>
                <a:gd name="connsiteY121" fmla="*/ 4251015 h 4384865"/>
                <a:gd name="connsiteX122" fmla="*/ 3160937 w 4215960"/>
                <a:gd name="connsiteY122" fmla="*/ 4309752 h 4384865"/>
                <a:gd name="connsiteX123" fmla="*/ 3268887 w 4215960"/>
                <a:gd name="connsiteY123" fmla="*/ 4328801 h 4384865"/>
                <a:gd name="connsiteX124" fmla="*/ 3208563 w 4215960"/>
                <a:gd name="connsiteY124" fmla="*/ 4262126 h 4384865"/>
                <a:gd name="connsiteX125" fmla="*/ 3205387 w 4215960"/>
                <a:gd name="connsiteY125" fmla="*/ 4193864 h 4384865"/>
                <a:gd name="connsiteX126" fmla="*/ 3259362 w 4215960"/>
                <a:gd name="connsiteY126" fmla="*/ 4249427 h 4384865"/>
                <a:gd name="connsiteX127" fmla="*/ 3308575 w 4215960"/>
                <a:gd name="connsiteY127" fmla="*/ 4254189 h 4384865"/>
                <a:gd name="connsiteX128" fmla="*/ 3302225 w 4215960"/>
                <a:gd name="connsiteY128" fmla="*/ 4204977 h 4384865"/>
                <a:gd name="connsiteX129" fmla="*/ 3362550 w 4215960"/>
                <a:gd name="connsiteY129" fmla="*/ 4209739 h 4384865"/>
                <a:gd name="connsiteX130" fmla="*/ 3424462 w 4215960"/>
                <a:gd name="connsiteY130" fmla="*/ 4252601 h 4384865"/>
                <a:gd name="connsiteX131" fmla="*/ 3456212 w 4215960"/>
                <a:gd name="connsiteY131" fmla="*/ 4239902 h 4384865"/>
                <a:gd name="connsiteX132" fmla="*/ 3449863 w 4215960"/>
                <a:gd name="connsiteY132" fmla="*/ 4204977 h 4384865"/>
                <a:gd name="connsiteX133" fmla="*/ 3491138 w 4215960"/>
                <a:gd name="connsiteY133" fmla="*/ 4181165 h 4384865"/>
                <a:gd name="connsiteX134" fmla="*/ 3575275 w 4215960"/>
                <a:gd name="connsiteY134" fmla="*/ 4238315 h 4384865"/>
                <a:gd name="connsiteX135" fmla="*/ 3592738 w 4215960"/>
                <a:gd name="connsiteY135" fmla="*/ 4136717 h 4384865"/>
                <a:gd name="connsiteX136" fmla="*/ 3567338 w 4215960"/>
                <a:gd name="connsiteY136" fmla="*/ 4114491 h 4384865"/>
                <a:gd name="connsiteX137" fmla="*/ 3494312 w 4215960"/>
                <a:gd name="connsiteY137" fmla="*/ 4071628 h 4384865"/>
                <a:gd name="connsiteX138" fmla="*/ 3516537 w 4215960"/>
                <a:gd name="connsiteY138" fmla="*/ 4046229 h 4384865"/>
                <a:gd name="connsiteX139" fmla="*/ 3537175 w 4215960"/>
                <a:gd name="connsiteY139" fmla="*/ 4024003 h 4384865"/>
                <a:gd name="connsiteX140" fmla="*/ 3591150 w 4215960"/>
                <a:gd name="connsiteY140" fmla="*/ 4055754 h 4384865"/>
                <a:gd name="connsiteX141" fmla="*/ 3597500 w 4215960"/>
                <a:gd name="connsiteY141" fmla="*/ 4011304 h 4384865"/>
                <a:gd name="connsiteX142" fmla="*/ 3541937 w 4215960"/>
                <a:gd name="connsiteY142" fmla="*/ 3987491 h 4384865"/>
                <a:gd name="connsiteX143" fmla="*/ 3540350 w 4215960"/>
                <a:gd name="connsiteY143" fmla="*/ 3977967 h 4384865"/>
                <a:gd name="connsiteX144" fmla="*/ 3527649 w 4215960"/>
                <a:gd name="connsiteY144" fmla="*/ 3939868 h 4384865"/>
                <a:gd name="connsiteX145" fmla="*/ 3533999 w 4215960"/>
                <a:gd name="connsiteY145" fmla="*/ 3892242 h 4384865"/>
                <a:gd name="connsiteX146" fmla="*/ 3545112 w 4215960"/>
                <a:gd name="connsiteY146" fmla="*/ 3836679 h 4384865"/>
                <a:gd name="connsiteX147" fmla="*/ 3507012 w 4215960"/>
                <a:gd name="connsiteY147" fmla="*/ 3806517 h 4384865"/>
                <a:gd name="connsiteX148" fmla="*/ 3540349 w 4215960"/>
                <a:gd name="connsiteY148" fmla="*/ 3796992 h 4384865"/>
                <a:gd name="connsiteX149" fmla="*/ 3518124 w 4215960"/>
                <a:gd name="connsiteY149" fmla="*/ 3760479 h 4384865"/>
                <a:gd name="connsiteX150" fmla="*/ 3556225 w 4215960"/>
                <a:gd name="connsiteY150" fmla="*/ 3755718 h 4384865"/>
                <a:gd name="connsiteX151" fmla="*/ 3562574 w 4215960"/>
                <a:gd name="connsiteY151" fmla="*/ 3722379 h 4384865"/>
                <a:gd name="connsiteX152" fmla="*/ 3624488 w 4215960"/>
                <a:gd name="connsiteY152" fmla="*/ 3731906 h 4384865"/>
                <a:gd name="connsiteX153" fmla="*/ 3657601 w 4215960"/>
                <a:gd name="connsiteY153" fmla="*/ 3747098 h 4384865"/>
                <a:gd name="connsiteX154" fmla="*/ 3623808 w 4215960"/>
                <a:gd name="connsiteY154" fmla="*/ 3788146 h 4384865"/>
                <a:gd name="connsiteX155" fmla="*/ 3662816 w 4215960"/>
                <a:gd name="connsiteY155" fmla="*/ 3895642 h 4384865"/>
                <a:gd name="connsiteX156" fmla="*/ 3715203 w 4215960"/>
                <a:gd name="connsiteY156" fmla="*/ 3926940 h 4384865"/>
                <a:gd name="connsiteX157" fmla="*/ 3767137 w 4215960"/>
                <a:gd name="connsiteY157" fmla="*/ 3884758 h 4384865"/>
                <a:gd name="connsiteX158" fmla="*/ 3852862 w 4215960"/>
                <a:gd name="connsiteY158" fmla="*/ 3836225 h 4384865"/>
                <a:gd name="connsiteX159" fmla="*/ 3835626 w 4215960"/>
                <a:gd name="connsiteY159" fmla="*/ 3747324 h 4384865"/>
                <a:gd name="connsiteX160" fmla="*/ 3912960 w 4215960"/>
                <a:gd name="connsiteY160" fmla="*/ 3614655 h 4384865"/>
                <a:gd name="connsiteX161" fmla="*/ 4205514 w 4215960"/>
                <a:gd name="connsiteY161" fmla="*/ 3281507 h 4384865"/>
                <a:gd name="connsiteX162" fmla="*/ 4124097 w 4215960"/>
                <a:gd name="connsiteY162" fmla="*/ 3272435 h 4384865"/>
                <a:gd name="connsiteX163" fmla="*/ 4128634 w 4215960"/>
                <a:gd name="connsiteY163" fmla="*/ 3180587 h 4384865"/>
                <a:gd name="connsiteX164" fmla="*/ 4079647 w 4215960"/>
                <a:gd name="connsiteY164" fmla="*/ 3155415 h 4384865"/>
                <a:gd name="connsiteX165" fmla="*/ 3995510 w 4215960"/>
                <a:gd name="connsiteY165" fmla="*/ 3186937 h 4384865"/>
                <a:gd name="connsiteX166" fmla="*/ 3958771 w 4215960"/>
                <a:gd name="connsiteY166" fmla="*/ 3150652 h 4384865"/>
                <a:gd name="connsiteX167" fmla="*/ 4003448 w 4215960"/>
                <a:gd name="connsiteY167" fmla="*/ 3127747 h 4384865"/>
                <a:gd name="connsiteX168" fmla="*/ 3874181 w 4215960"/>
                <a:gd name="connsiteY168" fmla="*/ 2914568 h 4384865"/>
                <a:gd name="connsiteX169" fmla="*/ 3889147 w 4215960"/>
                <a:gd name="connsiteY169" fmla="*/ 2884405 h 4384865"/>
                <a:gd name="connsiteX170" fmla="*/ 3865562 w 4215960"/>
                <a:gd name="connsiteY170" fmla="*/ 2768745 h 4384865"/>
                <a:gd name="connsiteX171" fmla="*/ 3706813 w 4215960"/>
                <a:gd name="connsiteY171" fmla="*/ 2757859 h 4384865"/>
                <a:gd name="connsiteX172" fmla="*/ 3673475 w 4215960"/>
                <a:gd name="connsiteY172" fmla="*/ 2806617 h 4384865"/>
                <a:gd name="connsiteX173" fmla="*/ 3584575 w 4215960"/>
                <a:gd name="connsiteY173" fmla="*/ 2821133 h 4384865"/>
                <a:gd name="connsiteX174" fmla="*/ 3590925 w 4215960"/>
                <a:gd name="connsiteY174" fmla="*/ 2799134 h 4384865"/>
                <a:gd name="connsiteX175" fmla="*/ 3537403 w 4215960"/>
                <a:gd name="connsiteY175" fmla="*/ 2783033 h 4384865"/>
                <a:gd name="connsiteX176" fmla="*/ 3512684 w 4215960"/>
                <a:gd name="connsiteY176" fmla="*/ 2617932 h 4384865"/>
                <a:gd name="connsiteX177" fmla="*/ 3232377 w 4215960"/>
                <a:gd name="connsiteY177" fmla="*/ 2551257 h 4384865"/>
                <a:gd name="connsiteX178" fmla="*/ 3096078 w 4215960"/>
                <a:gd name="connsiteY178" fmla="*/ 2594573 h 4384865"/>
                <a:gd name="connsiteX179" fmla="*/ 2964089 w 4215960"/>
                <a:gd name="connsiteY179" fmla="*/ 2587089 h 4384865"/>
                <a:gd name="connsiteX180" fmla="*/ 2831646 w 4215960"/>
                <a:gd name="connsiteY180" fmla="*/ 2476191 h 4384865"/>
                <a:gd name="connsiteX181" fmla="*/ 2618468 w 4215960"/>
                <a:gd name="connsiteY181" fmla="*/ 2172978 h 4384865"/>
                <a:gd name="connsiteX182" fmla="*/ 2220006 w 4215960"/>
                <a:gd name="connsiteY182" fmla="*/ 2033505 h 4384865"/>
                <a:gd name="connsiteX183" fmla="*/ 1983468 w 4215960"/>
                <a:gd name="connsiteY183" fmla="*/ 1720541 h 4384865"/>
                <a:gd name="connsiteX184" fmla="*/ 2017259 w 4215960"/>
                <a:gd name="connsiteY184" fmla="*/ 1695595 h 4384865"/>
                <a:gd name="connsiteX185" fmla="*/ 2076903 w 4215960"/>
                <a:gd name="connsiteY185" fmla="*/ 1778598 h 4384865"/>
                <a:gd name="connsiteX186" fmla="*/ 2097087 w 4215960"/>
                <a:gd name="connsiteY186" fmla="*/ 1761135 h 4384865"/>
                <a:gd name="connsiteX187" fmla="*/ 2140177 w 4215960"/>
                <a:gd name="connsiteY187" fmla="*/ 1791979 h 4384865"/>
                <a:gd name="connsiteX188" fmla="*/ 2228850 w 4215960"/>
                <a:gd name="connsiteY188" fmla="*/ 1738230 h 4384865"/>
                <a:gd name="connsiteX189" fmla="*/ 2244952 w 4215960"/>
                <a:gd name="connsiteY189" fmla="*/ 1717820 h 4384865"/>
                <a:gd name="connsiteX190" fmla="*/ 2303235 w 4215960"/>
                <a:gd name="connsiteY190" fmla="*/ 1718046 h 4384865"/>
                <a:gd name="connsiteX191" fmla="*/ 2319338 w 4215960"/>
                <a:gd name="connsiteY191" fmla="*/ 1684936 h 4384865"/>
                <a:gd name="connsiteX192" fmla="*/ 2300514 w 4215960"/>
                <a:gd name="connsiteY192" fmla="*/ 1659309 h 4384865"/>
                <a:gd name="connsiteX193" fmla="*/ 2233386 w 4215960"/>
                <a:gd name="connsiteY193" fmla="*/ 1679266 h 4384865"/>
                <a:gd name="connsiteX194" fmla="*/ 2211614 w 4215960"/>
                <a:gd name="connsiteY194" fmla="*/ 1625745 h 4384865"/>
                <a:gd name="connsiteX195" fmla="*/ 2232932 w 4215960"/>
                <a:gd name="connsiteY195" fmla="*/ 1596035 h 4384865"/>
                <a:gd name="connsiteX196" fmla="*/ 2176462 w 4215960"/>
                <a:gd name="connsiteY196" fmla="*/ 1492621 h 4384865"/>
                <a:gd name="connsiteX197" fmla="*/ 2127931 w 4215960"/>
                <a:gd name="connsiteY197" fmla="*/ 1531402 h 4384865"/>
                <a:gd name="connsiteX198" fmla="*/ 2038576 w 4215960"/>
                <a:gd name="connsiteY198" fmla="*/ 1476746 h 4384865"/>
                <a:gd name="connsiteX199" fmla="*/ 2090510 w 4215960"/>
                <a:gd name="connsiteY199" fmla="*/ 1384217 h 4384865"/>
                <a:gd name="connsiteX200" fmla="*/ 2047648 w 4215960"/>
                <a:gd name="connsiteY200" fmla="*/ 1263114 h 4384865"/>
                <a:gd name="connsiteX201" fmla="*/ 2062389 w 4215960"/>
                <a:gd name="connsiteY201" fmla="*/ 1139062 h 4384865"/>
                <a:gd name="connsiteX202" fmla="*/ 2157639 w 4215960"/>
                <a:gd name="connsiteY202" fmla="*/ 1065357 h 4384865"/>
                <a:gd name="connsiteX203" fmla="*/ 2262868 w 4215960"/>
                <a:gd name="connsiteY203" fmla="*/ 1042905 h 4384865"/>
                <a:gd name="connsiteX204" fmla="*/ 2199821 w 4215960"/>
                <a:gd name="connsiteY204" fmla="*/ 953098 h 4384865"/>
                <a:gd name="connsiteX205" fmla="*/ 2182585 w 4215960"/>
                <a:gd name="connsiteY205" fmla="*/ 997775 h 4384865"/>
                <a:gd name="connsiteX206" fmla="*/ 2139270 w 4215960"/>
                <a:gd name="connsiteY206" fmla="*/ 950604 h 4384865"/>
                <a:gd name="connsiteX207" fmla="*/ 2160588 w 4215960"/>
                <a:gd name="connsiteY207" fmla="*/ 865332 h 4384865"/>
                <a:gd name="connsiteX208" fmla="*/ 2233612 w 4215960"/>
                <a:gd name="connsiteY208" fmla="*/ 768041 h 4384865"/>
                <a:gd name="connsiteX209" fmla="*/ 2216603 w 4215960"/>
                <a:gd name="connsiteY209" fmla="*/ 661452 h 4384865"/>
                <a:gd name="connsiteX210" fmla="*/ 2045381 w 4215960"/>
                <a:gd name="connsiteY210" fmla="*/ 671203 h 4384865"/>
                <a:gd name="connsiteX211" fmla="*/ 2026103 w 4215960"/>
                <a:gd name="connsiteY211" fmla="*/ 713840 h 4384865"/>
                <a:gd name="connsiteX212" fmla="*/ 1993900 w 4215960"/>
                <a:gd name="connsiteY212" fmla="*/ 646257 h 4384865"/>
                <a:gd name="connsiteX213" fmla="*/ 1964190 w 4215960"/>
                <a:gd name="connsiteY213" fmla="*/ 686625 h 4384865"/>
                <a:gd name="connsiteX214" fmla="*/ 1778681 w 4215960"/>
                <a:gd name="connsiteY214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86037 w 4215960"/>
                <a:gd name="connsiteY43" fmla="*/ 194958 h 4384865"/>
                <a:gd name="connsiteX44" fmla="*/ 747937 w 4215960"/>
                <a:gd name="connsiteY44" fmla="*/ 164795 h 4384865"/>
                <a:gd name="connsiteX45" fmla="*/ 751112 w 4215960"/>
                <a:gd name="connsiteY45" fmla="*/ 161620 h 4384865"/>
                <a:gd name="connsiteX46" fmla="*/ 512987 w 4215960"/>
                <a:gd name="connsiteY46" fmla="*/ 177495 h 4384865"/>
                <a:gd name="connsiteX47" fmla="*/ 362857 w 4215960"/>
                <a:gd name="connsiteY47" fmla="*/ 808862 h 4384865"/>
                <a:gd name="connsiteX48" fmla="*/ 312057 w 4215960"/>
                <a:gd name="connsiteY48" fmla="*/ 823377 h 4384865"/>
                <a:gd name="connsiteX49" fmla="*/ 239485 w 4215960"/>
                <a:gd name="connsiteY49" fmla="*/ 874177 h 4384865"/>
                <a:gd name="connsiteX50" fmla="*/ 210457 w 4215960"/>
                <a:gd name="connsiteY50" fmla="*/ 881434 h 4384865"/>
                <a:gd name="connsiteX51" fmla="*/ 159657 w 4215960"/>
                <a:gd name="connsiteY51" fmla="*/ 910462 h 4384865"/>
                <a:gd name="connsiteX52" fmla="*/ 130628 w 4215960"/>
                <a:gd name="connsiteY52" fmla="*/ 939491 h 4384865"/>
                <a:gd name="connsiteX53" fmla="*/ 108857 w 4215960"/>
                <a:gd name="connsiteY53" fmla="*/ 961262 h 4384865"/>
                <a:gd name="connsiteX54" fmla="*/ 94343 w 4215960"/>
                <a:gd name="connsiteY54" fmla="*/ 975777 h 4384865"/>
                <a:gd name="connsiteX55" fmla="*/ 43543 w 4215960"/>
                <a:gd name="connsiteY55" fmla="*/ 1055605 h 4384865"/>
                <a:gd name="connsiteX56" fmla="*/ 14514 w 4215960"/>
                <a:gd name="connsiteY56" fmla="*/ 1135434 h 4384865"/>
                <a:gd name="connsiteX57" fmla="*/ 0 w 4215960"/>
                <a:gd name="connsiteY57" fmla="*/ 1193491 h 4384865"/>
                <a:gd name="connsiteX58" fmla="*/ 7257 w 4215960"/>
                <a:gd name="connsiteY58" fmla="*/ 2165948 h 4384865"/>
                <a:gd name="connsiteX59" fmla="*/ 29028 w 4215960"/>
                <a:gd name="connsiteY59" fmla="*/ 2267548 h 4384865"/>
                <a:gd name="connsiteX60" fmla="*/ 43543 w 4215960"/>
                <a:gd name="connsiteY60" fmla="*/ 2303834 h 4384865"/>
                <a:gd name="connsiteX61" fmla="*/ 58057 w 4215960"/>
                <a:gd name="connsiteY61" fmla="*/ 2369148 h 4384865"/>
                <a:gd name="connsiteX62" fmla="*/ 79828 w 4215960"/>
                <a:gd name="connsiteY62" fmla="*/ 2419948 h 4384865"/>
                <a:gd name="connsiteX63" fmla="*/ 116114 w 4215960"/>
                <a:gd name="connsiteY63" fmla="*/ 2536062 h 4384865"/>
                <a:gd name="connsiteX64" fmla="*/ 137885 w 4215960"/>
                <a:gd name="connsiteY64" fmla="*/ 2601377 h 4384865"/>
                <a:gd name="connsiteX65" fmla="*/ 145143 w 4215960"/>
                <a:gd name="connsiteY65" fmla="*/ 2623148 h 4384865"/>
                <a:gd name="connsiteX66" fmla="*/ 166914 w 4215960"/>
                <a:gd name="connsiteY66" fmla="*/ 2666691 h 4384865"/>
                <a:gd name="connsiteX67" fmla="*/ 188685 w 4215960"/>
                <a:gd name="connsiteY67" fmla="*/ 2717491 h 4384865"/>
                <a:gd name="connsiteX68" fmla="*/ 195943 w 4215960"/>
                <a:gd name="connsiteY68" fmla="*/ 2746520 h 4384865"/>
                <a:gd name="connsiteX69" fmla="*/ 232228 w 4215960"/>
                <a:gd name="connsiteY69" fmla="*/ 2797320 h 4384865"/>
                <a:gd name="connsiteX70" fmla="*/ 254000 w 4215960"/>
                <a:gd name="connsiteY70" fmla="*/ 2855377 h 4384865"/>
                <a:gd name="connsiteX71" fmla="*/ 275771 w 4215960"/>
                <a:gd name="connsiteY71" fmla="*/ 2877148 h 4384865"/>
                <a:gd name="connsiteX72" fmla="*/ 312057 w 4215960"/>
                <a:gd name="connsiteY72" fmla="*/ 2949720 h 4384865"/>
                <a:gd name="connsiteX73" fmla="*/ 348343 w 4215960"/>
                <a:gd name="connsiteY73" fmla="*/ 3000520 h 4384865"/>
                <a:gd name="connsiteX74" fmla="*/ 355600 w 4215960"/>
                <a:gd name="connsiteY74" fmla="*/ 3022291 h 4384865"/>
                <a:gd name="connsiteX75" fmla="*/ 406400 w 4215960"/>
                <a:gd name="connsiteY75" fmla="*/ 3087605 h 4384865"/>
                <a:gd name="connsiteX76" fmla="*/ 435428 w 4215960"/>
                <a:gd name="connsiteY76" fmla="*/ 3152920 h 4384865"/>
                <a:gd name="connsiteX77" fmla="*/ 457200 w 4215960"/>
                <a:gd name="connsiteY77" fmla="*/ 3181948 h 4384865"/>
                <a:gd name="connsiteX78" fmla="*/ 471714 w 4215960"/>
                <a:gd name="connsiteY78" fmla="*/ 3240005 h 4384865"/>
                <a:gd name="connsiteX79" fmla="*/ 478971 w 4215960"/>
                <a:gd name="connsiteY79" fmla="*/ 3261777 h 4384865"/>
                <a:gd name="connsiteX80" fmla="*/ 486228 w 4215960"/>
                <a:gd name="connsiteY80" fmla="*/ 3290805 h 4384865"/>
                <a:gd name="connsiteX81" fmla="*/ 493485 w 4215960"/>
                <a:gd name="connsiteY81" fmla="*/ 3356120 h 4384865"/>
                <a:gd name="connsiteX82" fmla="*/ 515257 w 4215960"/>
                <a:gd name="connsiteY82" fmla="*/ 3414177 h 4384865"/>
                <a:gd name="connsiteX83" fmla="*/ 544285 w 4215960"/>
                <a:gd name="connsiteY83" fmla="*/ 3457720 h 4384865"/>
                <a:gd name="connsiteX84" fmla="*/ 573314 w 4215960"/>
                <a:gd name="connsiteY84" fmla="*/ 3508520 h 4384865"/>
                <a:gd name="connsiteX85" fmla="*/ 602343 w 4215960"/>
                <a:gd name="connsiteY85" fmla="*/ 3530291 h 4384865"/>
                <a:gd name="connsiteX86" fmla="*/ 645885 w 4215960"/>
                <a:gd name="connsiteY86" fmla="*/ 3573834 h 4384865"/>
                <a:gd name="connsiteX87" fmla="*/ 674914 w 4215960"/>
                <a:gd name="connsiteY87" fmla="*/ 3595605 h 4384865"/>
                <a:gd name="connsiteX88" fmla="*/ 711200 w 4215960"/>
                <a:gd name="connsiteY88" fmla="*/ 3639148 h 4384865"/>
                <a:gd name="connsiteX89" fmla="*/ 740228 w 4215960"/>
                <a:gd name="connsiteY89" fmla="*/ 3660920 h 4384865"/>
                <a:gd name="connsiteX90" fmla="*/ 812800 w 4215960"/>
                <a:gd name="connsiteY90" fmla="*/ 3726234 h 4384865"/>
                <a:gd name="connsiteX91" fmla="*/ 849085 w 4215960"/>
                <a:gd name="connsiteY91" fmla="*/ 3769777 h 4384865"/>
                <a:gd name="connsiteX92" fmla="*/ 870857 w 4215960"/>
                <a:gd name="connsiteY92" fmla="*/ 3784291 h 4384865"/>
                <a:gd name="connsiteX93" fmla="*/ 907143 w 4215960"/>
                <a:gd name="connsiteY93" fmla="*/ 3827834 h 4384865"/>
                <a:gd name="connsiteX94" fmla="*/ 936171 w 4215960"/>
                <a:gd name="connsiteY94" fmla="*/ 3849605 h 4384865"/>
                <a:gd name="connsiteX95" fmla="*/ 1030514 w 4215960"/>
                <a:gd name="connsiteY95" fmla="*/ 3893148 h 4384865"/>
                <a:gd name="connsiteX96" fmla="*/ 1480457 w 4215960"/>
                <a:gd name="connsiteY96" fmla="*/ 3878634 h 4384865"/>
                <a:gd name="connsiteX97" fmla="*/ 1531257 w 4215960"/>
                <a:gd name="connsiteY97" fmla="*/ 3864120 h 4384865"/>
                <a:gd name="connsiteX98" fmla="*/ 1618343 w 4215960"/>
                <a:gd name="connsiteY98" fmla="*/ 3856862 h 4384865"/>
                <a:gd name="connsiteX99" fmla="*/ 1698171 w 4215960"/>
                <a:gd name="connsiteY99" fmla="*/ 3842348 h 4384865"/>
                <a:gd name="connsiteX100" fmla="*/ 1756228 w 4215960"/>
                <a:gd name="connsiteY100" fmla="*/ 3835091 h 4384865"/>
                <a:gd name="connsiteX101" fmla="*/ 1785257 w 4215960"/>
                <a:gd name="connsiteY101" fmla="*/ 3820577 h 4384865"/>
                <a:gd name="connsiteX102" fmla="*/ 1850571 w 4215960"/>
                <a:gd name="connsiteY102" fmla="*/ 3798805 h 4384865"/>
                <a:gd name="connsiteX103" fmla="*/ 1886857 w 4215960"/>
                <a:gd name="connsiteY103" fmla="*/ 3784291 h 4384865"/>
                <a:gd name="connsiteX104" fmla="*/ 1988457 w 4215960"/>
                <a:gd name="connsiteY104" fmla="*/ 3769777 h 4384865"/>
                <a:gd name="connsiteX105" fmla="*/ 2017485 w 4215960"/>
                <a:gd name="connsiteY105" fmla="*/ 3762520 h 4384865"/>
                <a:gd name="connsiteX106" fmla="*/ 2637971 w 4215960"/>
                <a:gd name="connsiteY106" fmla="*/ 4109274 h 4384865"/>
                <a:gd name="connsiteX107" fmla="*/ 2724375 w 4215960"/>
                <a:gd name="connsiteY107" fmla="*/ 4295464 h 4384865"/>
                <a:gd name="connsiteX108" fmla="*/ 2784700 w 4215960"/>
                <a:gd name="connsiteY108" fmla="*/ 4354202 h 4384865"/>
                <a:gd name="connsiteX109" fmla="*/ 2795812 w 4215960"/>
                <a:gd name="connsiteY109" fmla="*/ 4324039 h 4384865"/>
                <a:gd name="connsiteX110" fmla="*/ 2841850 w 4215960"/>
                <a:gd name="connsiteY110" fmla="*/ 4297051 h 4384865"/>
                <a:gd name="connsiteX111" fmla="*/ 2892650 w 4215960"/>
                <a:gd name="connsiteY111" fmla="*/ 4370077 h 4384865"/>
                <a:gd name="connsiteX112" fmla="*/ 2941863 w 4215960"/>
                <a:gd name="connsiteY112" fmla="*/ 4373252 h 4384865"/>
                <a:gd name="connsiteX113" fmla="*/ 2897412 w 4215960"/>
                <a:gd name="connsiteY113" fmla="*/ 4279590 h 4384865"/>
                <a:gd name="connsiteX114" fmla="*/ 2854550 w 4215960"/>
                <a:gd name="connsiteY114" fmla="*/ 4211327 h 4384865"/>
                <a:gd name="connsiteX115" fmla="*/ 2897413 w 4215960"/>
                <a:gd name="connsiteY115" fmla="*/ 4195451 h 4384865"/>
                <a:gd name="connsiteX116" fmla="*/ 2878362 w 4215960"/>
                <a:gd name="connsiteY116" fmla="*/ 4154177 h 4384865"/>
                <a:gd name="connsiteX117" fmla="*/ 2930750 w 4215960"/>
                <a:gd name="connsiteY117" fmla="*/ 4163702 h 4384865"/>
                <a:gd name="connsiteX118" fmla="*/ 2910113 w 4215960"/>
                <a:gd name="connsiteY118" fmla="*/ 4130364 h 4384865"/>
                <a:gd name="connsiteX119" fmla="*/ 2931432 w 4215960"/>
                <a:gd name="connsiteY119" fmla="*/ 4113810 h 4384865"/>
                <a:gd name="connsiteX120" fmla="*/ 3052535 w 4215960"/>
                <a:gd name="connsiteY120" fmla="*/ 4199083 h 4384865"/>
                <a:gd name="connsiteX121" fmla="*/ 3087912 w 4215960"/>
                <a:gd name="connsiteY121" fmla="*/ 4185926 h 4384865"/>
                <a:gd name="connsiteX122" fmla="*/ 3140299 w 4215960"/>
                <a:gd name="connsiteY122" fmla="*/ 4251015 h 4384865"/>
                <a:gd name="connsiteX123" fmla="*/ 3160937 w 4215960"/>
                <a:gd name="connsiteY123" fmla="*/ 4309752 h 4384865"/>
                <a:gd name="connsiteX124" fmla="*/ 3268887 w 4215960"/>
                <a:gd name="connsiteY124" fmla="*/ 4328801 h 4384865"/>
                <a:gd name="connsiteX125" fmla="*/ 3208563 w 4215960"/>
                <a:gd name="connsiteY125" fmla="*/ 4262126 h 4384865"/>
                <a:gd name="connsiteX126" fmla="*/ 3205387 w 4215960"/>
                <a:gd name="connsiteY126" fmla="*/ 4193864 h 4384865"/>
                <a:gd name="connsiteX127" fmla="*/ 3259362 w 4215960"/>
                <a:gd name="connsiteY127" fmla="*/ 4249427 h 4384865"/>
                <a:gd name="connsiteX128" fmla="*/ 3308575 w 4215960"/>
                <a:gd name="connsiteY128" fmla="*/ 4254189 h 4384865"/>
                <a:gd name="connsiteX129" fmla="*/ 3302225 w 4215960"/>
                <a:gd name="connsiteY129" fmla="*/ 4204977 h 4384865"/>
                <a:gd name="connsiteX130" fmla="*/ 3362550 w 4215960"/>
                <a:gd name="connsiteY130" fmla="*/ 4209739 h 4384865"/>
                <a:gd name="connsiteX131" fmla="*/ 3424462 w 4215960"/>
                <a:gd name="connsiteY131" fmla="*/ 4252601 h 4384865"/>
                <a:gd name="connsiteX132" fmla="*/ 3456212 w 4215960"/>
                <a:gd name="connsiteY132" fmla="*/ 4239902 h 4384865"/>
                <a:gd name="connsiteX133" fmla="*/ 3449863 w 4215960"/>
                <a:gd name="connsiteY133" fmla="*/ 4204977 h 4384865"/>
                <a:gd name="connsiteX134" fmla="*/ 3491138 w 4215960"/>
                <a:gd name="connsiteY134" fmla="*/ 4181165 h 4384865"/>
                <a:gd name="connsiteX135" fmla="*/ 3575275 w 4215960"/>
                <a:gd name="connsiteY135" fmla="*/ 4238315 h 4384865"/>
                <a:gd name="connsiteX136" fmla="*/ 3592738 w 4215960"/>
                <a:gd name="connsiteY136" fmla="*/ 4136717 h 4384865"/>
                <a:gd name="connsiteX137" fmla="*/ 3567338 w 4215960"/>
                <a:gd name="connsiteY137" fmla="*/ 4114491 h 4384865"/>
                <a:gd name="connsiteX138" fmla="*/ 3494312 w 4215960"/>
                <a:gd name="connsiteY138" fmla="*/ 4071628 h 4384865"/>
                <a:gd name="connsiteX139" fmla="*/ 3516537 w 4215960"/>
                <a:gd name="connsiteY139" fmla="*/ 4046229 h 4384865"/>
                <a:gd name="connsiteX140" fmla="*/ 3537175 w 4215960"/>
                <a:gd name="connsiteY140" fmla="*/ 4024003 h 4384865"/>
                <a:gd name="connsiteX141" fmla="*/ 3591150 w 4215960"/>
                <a:gd name="connsiteY141" fmla="*/ 4055754 h 4384865"/>
                <a:gd name="connsiteX142" fmla="*/ 3597500 w 4215960"/>
                <a:gd name="connsiteY142" fmla="*/ 4011304 h 4384865"/>
                <a:gd name="connsiteX143" fmla="*/ 3541937 w 4215960"/>
                <a:gd name="connsiteY143" fmla="*/ 3987491 h 4384865"/>
                <a:gd name="connsiteX144" fmla="*/ 3540350 w 4215960"/>
                <a:gd name="connsiteY144" fmla="*/ 3977967 h 4384865"/>
                <a:gd name="connsiteX145" fmla="*/ 3527649 w 4215960"/>
                <a:gd name="connsiteY145" fmla="*/ 3939868 h 4384865"/>
                <a:gd name="connsiteX146" fmla="*/ 3533999 w 4215960"/>
                <a:gd name="connsiteY146" fmla="*/ 3892242 h 4384865"/>
                <a:gd name="connsiteX147" fmla="*/ 3545112 w 4215960"/>
                <a:gd name="connsiteY147" fmla="*/ 3836679 h 4384865"/>
                <a:gd name="connsiteX148" fmla="*/ 3507012 w 4215960"/>
                <a:gd name="connsiteY148" fmla="*/ 3806517 h 4384865"/>
                <a:gd name="connsiteX149" fmla="*/ 3540349 w 4215960"/>
                <a:gd name="connsiteY149" fmla="*/ 3796992 h 4384865"/>
                <a:gd name="connsiteX150" fmla="*/ 3518124 w 4215960"/>
                <a:gd name="connsiteY150" fmla="*/ 3760479 h 4384865"/>
                <a:gd name="connsiteX151" fmla="*/ 3556225 w 4215960"/>
                <a:gd name="connsiteY151" fmla="*/ 3755718 h 4384865"/>
                <a:gd name="connsiteX152" fmla="*/ 3562574 w 4215960"/>
                <a:gd name="connsiteY152" fmla="*/ 3722379 h 4384865"/>
                <a:gd name="connsiteX153" fmla="*/ 3624488 w 4215960"/>
                <a:gd name="connsiteY153" fmla="*/ 3731906 h 4384865"/>
                <a:gd name="connsiteX154" fmla="*/ 3657601 w 4215960"/>
                <a:gd name="connsiteY154" fmla="*/ 3747098 h 4384865"/>
                <a:gd name="connsiteX155" fmla="*/ 3623808 w 4215960"/>
                <a:gd name="connsiteY155" fmla="*/ 3788146 h 4384865"/>
                <a:gd name="connsiteX156" fmla="*/ 3662816 w 4215960"/>
                <a:gd name="connsiteY156" fmla="*/ 3895642 h 4384865"/>
                <a:gd name="connsiteX157" fmla="*/ 3715203 w 4215960"/>
                <a:gd name="connsiteY157" fmla="*/ 3926940 h 4384865"/>
                <a:gd name="connsiteX158" fmla="*/ 3767137 w 4215960"/>
                <a:gd name="connsiteY158" fmla="*/ 3884758 h 4384865"/>
                <a:gd name="connsiteX159" fmla="*/ 3852862 w 4215960"/>
                <a:gd name="connsiteY159" fmla="*/ 3836225 h 4384865"/>
                <a:gd name="connsiteX160" fmla="*/ 3835626 w 4215960"/>
                <a:gd name="connsiteY160" fmla="*/ 3747324 h 4384865"/>
                <a:gd name="connsiteX161" fmla="*/ 3912960 w 4215960"/>
                <a:gd name="connsiteY161" fmla="*/ 3614655 h 4384865"/>
                <a:gd name="connsiteX162" fmla="*/ 4205514 w 4215960"/>
                <a:gd name="connsiteY162" fmla="*/ 3281507 h 4384865"/>
                <a:gd name="connsiteX163" fmla="*/ 4124097 w 4215960"/>
                <a:gd name="connsiteY163" fmla="*/ 3272435 h 4384865"/>
                <a:gd name="connsiteX164" fmla="*/ 4128634 w 4215960"/>
                <a:gd name="connsiteY164" fmla="*/ 3180587 h 4384865"/>
                <a:gd name="connsiteX165" fmla="*/ 4079647 w 4215960"/>
                <a:gd name="connsiteY165" fmla="*/ 3155415 h 4384865"/>
                <a:gd name="connsiteX166" fmla="*/ 3995510 w 4215960"/>
                <a:gd name="connsiteY166" fmla="*/ 3186937 h 4384865"/>
                <a:gd name="connsiteX167" fmla="*/ 3958771 w 4215960"/>
                <a:gd name="connsiteY167" fmla="*/ 3150652 h 4384865"/>
                <a:gd name="connsiteX168" fmla="*/ 4003448 w 4215960"/>
                <a:gd name="connsiteY168" fmla="*/ 3127747 h 4384865"/>
                <a:gd name="connsiteX169" fmla="*/ 3874181 w 4215960"/>
                <a:gd name="connsiteY169" fmla="*/ 2914568 h 4384865"/>
                <a:gd name="connsiteX170" fmla="*/ 3889147 w 4215960"/>
                <a:gd name="connsiteY170" fmla="*/ 2884405 h 4384865"/>
                <a:gd name="connsiteX171" fmla="*/ 3865562 w 4215960"/>
                <a:gd name="connsiteY171" fmla="*/ 2768745 h 4384865"/>
                <a:gd name="connsiteX172" fmla="*/ 3706813 w 4215960"/>
                <a:gd name="connsiteY172" fmla="*/ 2757859 h 4384865"/>
                <a:gd name="connsiteX173" fmla="*/ 3673475 w 4215960"/>
                <a:gd name="connsiteY173" fmla="*/ 2806617 h 4384865"/>
                <a:gd name="connsiteX174" fmla="*/ 3584575 w 4215960"/>
                <a:gd name="connsiteY174" fmla="*/ 2821133 h 4384865"/>
                <a:gd name="connsiteX175" fmla="*/ 3590925 w 4215960"/>
                <a:gd name="connsiteY175" fmla="*/ 2799134 h 4384865"/>
                <a:gd name="connsiteX176" fmla="*/ 3537403 w 4215960"/>
                <a:gd name="connsiteY176" fmla="*/ 2783033 h 4384865"/>
                <a:gd name="connsiteX177" fmla="*/ 3512684 w 4215960"/>
                <a:gd name="connsiteY177" fmla="*/ 2617932 h 4384865"/>
                <a:gd name="connsiteX178" fmla="*/ 3232377 w 4215960"/>
                <a:gd name="connsiteY178" fmla="*/ 2551257 h 4384865"/>
                <a:gd name="connsiteX179" fmla="*/ 3096078 w 4215960"/>
                <a:gd name="connsiteY179" fmla="*/ 2594573 h 4384865"/>
                <a:gd name="connsiteX180" fmla="*/ 2964089 w 4215960"/>
                <a:gd name="connsiteY180" fmla="*/ 2587089 h 4384865"/>
                <a:gd name="connsiteX181" fmla="*/ 2831646 w 4215960"/>
                <a:gd name="connsiteY181" fmla="*/ 2476191 h 4384865"/>
                <a:gd name="connsiteX182" fmla="*/ 2618468 w 4215960"/>
                <a:gd name="connsiteY182" fmla="*/ 2172978 h 4384865"/>
                <a:gd name="connsiteX183" fmla="*/ 2220006 w 4215960"/>
                <a:gd name="connsiteY183" fmla="*/ 2033505 h 4384865"/>
                <a:gd name="connsiteX184" fmla="*/ 1983468 w 4215960"/>
                <a:gd name="connsiteY184" fmla="*/ 1720541 h 4384865"/>
                <a:gd name="connsiteX185" fmla="*/ 2017259 w 4215960"/>
                <a:gd name="connsiteY185" fmla="*/ 1695595 h 4384865"/>
                <a:gd name="connsiteX186" fmla="*/ 2076903 w 4215960"/>
                <a:gd name="connsiteY186" fmla="*/ 1778598 h 4384865"/>
                <a:gd name="connsiteX187" fmla="*/ 2097087 w 4215960"/>
                <a:gd name="connsiteY187" fmla="*/ 1761135 h 4384865"/>
                <a:gd name="connsiteX188" fmla="*/ 2140177 w 4215960"/>
                <a:gd name="connsiteY188" fmla="*/ 1791979 h 4384865"/>
                <a:gd name="connsiteX189" fmla="*/ 2228850 w 4215960"/>
                <a:gd name="connsiteY189" fmla="*/ 1738230 h 4384865"/>
                <a:gd name="connsiteX190" fmla="*/ 2244952 w 4215960"/>
                <a:gd name="connsiteY190" fmla="*/ 1717820 h 4384865"/>
                <a:gd name="connsiteX191" fmla="*/ 2303235 w 4215960"/>
                <a:gd name="connsiteY191" fmla="*/ 1718046 h 4384865"/>
                <a:gd name="connsiteX192" fmla="*/ 2319338 w 4215960"/>
                <a:gd name="connsiteY192" fmla="*/ 1684936 h 4384865"/>
                <a:gd name="connsiteX193" fmla="*/ 2300514 w 4215960"/>
                <a:gd name="connsiteY193" fmla="*/ 1659309 h 4384865"/>
                <a:gd name="connsiteX194" fmla="*/ 2233386 w 4215960"/>
                <a:gd name="connsiteY194" fmla="*/ 1679266 h 4384865"/>
                <a:gd name="connsiteX195" fmla="*/ 2211614 w 4215960"/>
                <a:gd name="connsiteY195" fmla="*/ 1625745 h 4384865"/>
                <a:gd name="connsiteX196" fmla="*/ 2232932 w 4215960"/>
                <a:gd name="connsiteY196" fmla="*/ 1596035 h 4384865"/>
                <a:gd name="connsiteX197" fmla="*/ 2176462 w 4215960"/>
                <a:gd name="connsiteY197" fmla="*/ 1492621 h 4384865"/>
                <a:gd name="connsiteX198" fmla="*/ 2127931 w 4215960"/>
                <a:gd name="connsiteY198" fmla="*/ 1531402 h 4384865"/>
                <a:gd name="connsiteX199" fmla="*/ 2038576 w 4215960"/>
                <a:gd name="connsiteY199" fmla="*/ 1476746 h 4384865"/>
                <a:gd name="connsiteX200" fmla="*/ 2090510 w 4215960"/>
                <a:gd name="connsiteY200" fmla="*/ 1384217 h 4384865"/>
                <a:gd name="connsiteX201" fmla="*/ 2047648 w 4215960"/>
                <a:gd name="connsiteY201" fmla="*/ 1263114 h 4384865"/>
                <a:gd name="connsiteX202" fmla="*/ 2062389 w 4215960"/>
                <a:gd name="connsiteY202" fmla="*/ 1139062 h 4384865"/>
                <a:gd name="connsiteX203" fmla="*/ 2157639 w 4215960"/>
                <a:gd name="connsiteY203" fmla="*/ 1065357 h 4384865"/>
                <a:gd name="connsiteX204" fmla="*/ 2262868 w 4215960"/>
                <a:gd name="connsiteY204" fmla="*/ 1042905 h 4384865"/>
                <a:gd name="connsiteX205" fmla="*/ 2199821 w 4215960"/>
                <a:gd name="connsiteY205" fmla="*/ 953098 h 4384865"/>
                <a:gd name="connsiteX206" fmla="*/ 2182585 w 4215960"/>
                <a:gd name="connsiteY206" fmla="*/ 997775 h 4384865"/>
                <a:gd name="connsiteX207" fmla="*/ 2139270 w 4215960"/>
                <a:gd name="connsiteY207" fmla="*/ 950604 h 4384865"/>
                <a:gd name="connsiteX208" fmla="*/ 2160588 w 4215960"/>
                <a:gd name="connsiteY208" fmla="*/ 865332 h 4384865"/>
                <a:gd name="connsiteX209" fmla="*/ 2233612 w 4215960"/>
                <a:gd name="connsiteY209" fmla="*/ 768041 h 4384865"/>
                <a:gd name="connsiteX210" fmla="*/ 2216603 w 4215960"/>
                <a:gd name="connsiteY210" fmla="*/ 661452 h 4384865"/>
                <a:gd name="connsiteX211" fmla="*/ 2045381 w 4215960"/>
                <a:gd name="connsiteY211" fmla="*/ 671203 h 4384865"/>
                <a:gd name="connsiteX212" fmla="*/ 2026103 w 4215960"/>
                <a:gd name="connsiteY212" fmla="*/ 713840 h 4384865"/>
                <a:gd name="connsiteX213" fmla="*/ 1993900 w 4215960"/>
                <a:gd name="connsiteY213" fmla="*/ 646257 h 4384865"/>
                <a:gd name="connsiteX214" fmla="*/ 1964190 w 4215960"/>
                <a:gd name="connsiteY214" fmla="*/ 686625 h 4384865"/>
                <a:gd name="connsiteX215" fmla="*/ 1778681 w 4215960"/>
                <a:gd name="connsiteY215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86037 w 4215960"/>
                <a:gd name="connsiteY43" fmla="*/ 194958 h 4384865"/>
                <a:gd name="connsiteX44" fmla="*/ 747937 w 4215960"/>
                <a:gd name="connsiteY44" fmla="*/ 164795 h 4384865"/>
                <a:gd name="connsiteX45" fmla="*/ 774925 w 4215960"/>
                <a:gd name="connsiteY45" fmla="*/ 123520 h 4384865"/>
                <a:gd name="connsiteX46" fmla="*/ 512987 w 4215960"/>
                <a:gd name="connsiteY46" fmla="*/ 177495 h 4384865"/>
                <a:gd name="connsiteX47" fmla="*/ 362857 w 4215960"/>
                <a:gd name="connsiteY47" fmla="*/ 808862 h 4384865"/>
                <a:gd name="connsiteX48" fmla="*/ 312057 w 4215960"/>
                <a:gd name="connsiteY48" fmla="*/ 823377 h 4384865"/>
                <a:gd name="connsiteX49" fmla="*/ 239485 w 4215960"/>
                <a:gd name="connsiteY49" fmla="*/ 874177 h 4384865"/>
                <a:gd name="connsiteX50" fmla="*/ 210457 w 4215960"/>
                <a:gd name="connsiteY50" fmla="*/ 881434 h 4384865"/>
                <a:gd name="connsiteX51" fmla="*/ 159657 w 4215960"/>
                <a:gd name="connsiteY51" fmla="*/ 910462 h 4384865"/>
                <a:gd name="connsiteX52" fmla="*/ 130628 w 4215960"/>
                <a:gd name="connsiteY52" fmla="*/ 939491 h 4384865"/>
                <a:gd name="connsiteX53" fmla="*/ 108857 w 4215960"/>
                <a:gd name="connsiteY53" fmla="*/ 961262 h 4384865"/>
                <a:gd name="connsiteX54" fmla="*/ 94343 w 4215960"/>
                <a:gd name="connsiteY54" fmla="*/ 975777 h 4384865"/>
                <a:gd name="connsiteX55" fmla="*/ 43543 w 4215960"/>
                <a:gd name="connsiteY55" fmla="*/ 1055605 h 4384865"/>
                <a:gd name="connsiteX56" fmla="*/ 14514 w 4215960"/>
                <a:gd name="connsiteY56" fmla="*/ 1135434 h 4384865"/>
                <a:gd name="connsiteX57" fmla="*/ 0 w 4215960"/>
                <a:gd name="connsiteY57" fmla="*/ 1193491 h 4384865"/>
                <a:gd name="connsiteX58" fmla="*/ 7257 w 4215960"/>
                <a:gd name="connsiteY58" fmla="*/ 2165948 h 4384865"/>
                <a:gd name="connsiteX59" fmla="*/ 29028 w 4215960"/>
                <a:gd name="connsiteY59" fmla="*/ 2267548 h 4384865"/>
                <a:gd name="connsiteX60" fmla="*/ 43543 w 4215960"/>
                <a:gd name="connsiteY60" fmla="*/ 2303834 h 4384865"/>
                <a:gd name="connsiteX61" fmla="*/ 58057 w 4215960"/>
                <a:gd name="connsiteY61" fmla="*/ 2369148 h 4384865"/>
                <a:gd name="connsiteX62" fmla="*/ 79828 w 4215960"/>
                <a:gd name="connsiteY62" fmla="*/ 2419948 h 4384865"/>
                <a:gd name="connsiteX63" fmla="*/ 116114 w 4215960"/>
                <a:gd name="connsiteY63" fmla="*/ 2536062 h 4384865"/>
                <a:gd name="connsiteX64" fmla="*/ 137885 w 4215960"/>
                <a:gd name="connsiteY64" fmla="*/ 2601377 h 4384865"/>
                <a:gd name="connsiteX65" fmla="*/ 145143 w 4215960"/>
                <a:gd name="connsiteY65" fmla="*/ 2623148 h 4384865"/>
                <a:gd name="connsiteX66" fmla="*/ 166914 w 4215960"/>
                <a:gd name="connsiteY66" fmla="*/ 2666691 h 4384865"/>
                <a:gd name="connsiteX67" fmla="*/ 188685 w 4215960"/>
                <a:gd name="connsiteY67" fmla="*/ 2717491 h 4384865"/>
                <a:gd name="connsiteX68" fmla="*/ 195943 w 4215960"/>
                <a:gd name="connsiteY68" fmla="*/ 2746520 h 4384865"/>
                <a:gd name="connsiteX69" fmla="*/ 232228 w 4215960"/>
                <a:gd name="connsiteY69" fmla="*/ 2797320 h 4384865"/>
                <a:gd name="connsiteX70" fmla="*/ 254000 w 4215960"/>
                <a:gd name="connsiteY70" fmla="*/ 2855377 h 4384865"/>
                <a:gd name="connsiteX71" fmla="*/ 275771 w 4215960"/>
                <a:gd name="connsiteY71" fmla="*/ 2877148 h 4384865"/>
                <a:gd name="connsiteX72" fmla="*/ 312057 w 4215960"/>
                <a:gd name="connsiteY72" fmla="*/ 2949720 h 4384865"/>
                <a:gd name="connsiteX73" fmla="*/ 348343 w 4215960"/>
                <a:gd name="connsiteY73" fmla="*/ 3000520 h 4384865"/>
                <a:gd name="connsiteX74" fmla="*/ 355600 w 4215960"/>
                <a:gd name="connsiteY74" fmla="*/ 3022291 h 4384865"/>
                <a:gd name="connsiteX75" fmla="*/ 406400 w 4215960"/>
                <a:gd name="connsiteY75" fmla="*/ 3087605 h 4384865"/>
                <a:gd name="connsiteX76" fmla="*/ 435428 w 4215960"/>
                <a:gd name="connsiteY76" fmla="*/ 3152920 h 4384865"/>
                <a:gd name="connsiteX77" fmla="*/ 457200 w 4215960"/>
                <a:gd name="connsiteY77" fmla="*/ 3181948 h 4384865"/>
                <a:gd name="connsiteX78" fmla="*/ 471714 w 4215960"/>
                <a:gd name="connsiteY78" fmla="*/ 3240005 h 4384865"/>
                <a:gd name="connsiteX79" fmla="*/ 478971 w 4215960"/>
                <a:gd name="connsiteY79" fmla="*/ 3261777 h 4384865"/>
                <a:gd name="connsiteX80" fmla="*/ 486228 w 4215960"/>
                <a:gd name="connsiteY80" fmla="*/ 3290805 h 4384865"/>
                <a:gd name="connsiteX81" fmla="*/ 493485 w 4215960"/>
                <a:gd name="connsiteY81" fmla="*/ 3356120 h 4384865"/>
                <a:gd name="connsiteX82" fmla="*/ 515257 w 4215960"/>
                <a:gd name="connsiteY82" fmla="*/ 3414177 h 4384865"/>
                <a:gd name="connsiteX83" fmla="*/ 544285 w 4215960"/>
                <a:gd name="connsiteY83" fmla="*/ 3457720 h 4384865"/>
                <a:gd name="connsiteX84" fmla="*/ 573314 w 4215960"/>
                <a:gd name="connsiteY84" fmla="*/ 3508520 h 4384865"/>
                <a:gd name="connsiteX85" fmla="*/ 602343 w 4215960"/>
                <a:gd name="connsiteY85" fmla="*/ 3530291 h 4384865"/>
                <a:gd name="connsiteX86" fmla="*/ 645885 w 4215960"/>
                <a:gd name="connsiteY86" fmla="*/ 3573834 h 4384865"/>
                <a:gd name="connsiteX87" fmla="*/ 674914 w 4215960"/>
                <a:gd name="connsiteY87" fmla="*/ 3595605 h 4384865"/>
                <a:gd name="connsiteX88" fmla="*/ 711200 w 4215960"/>
                <a:gd name="connsiteY88" fmla="*/ 3639148 h 4384865"/>
                <a:gd name="connsiteX89" fmla="*/ 740228 w 4215960"/>
                <a:gd name="connsiteY89" fmla="*/ 3660920 h 4384865"/>
                <a:gd name="connsiteX90" fmla="*/ 812800 w 4215960"/>
                <a:gd name="connsiteY90" fmla="*/ 3726234 h 4384865"/>
                <a:gd name="connsiteX91" fmla="*/ 849085 w 4215960"/>
                <a:gd name="connsiteY91" fmla="*/ 3769777 h 4384865"/>
                <a:gd name="connsiteX92" fmla="*/ 870857 w 4215960"/>
                <a:gd name="connsiteY92" fmla="*/ 3784291 h 4384865"/>
                <a:gd name="connsiteX93" fmla="*/ 907143 w 4215960"/>
                <a:gd name="connsiteY93" fmla="*/ 3827834 h 4384865"/>
                <a:gd name="connsiteX94" fmla="*/ 936171 w 4215960"/>
                <a:gd name="connsiteY94" fmla="*/ 3849605 h 4384865"/>
                <a:gd name="connsiteX95" fmla="*/ 1030514 w 4215960"/>
                <a:gd name="connsiteY95" fmla="*/ 3893148 h 4384865"/>
                <a:gd name="connsiteX96" fmla="*/ 1480457 w 4215960"/>
                <a:gd name="connsiteY96" fmla="*/ 3878634 h 4384865"/>
                <a:gd name="connsiteX97" fmla="*/ 1531257 w 4215960"/>
                <a:gd name="connsiteY97" fmla="*/ 3864120 h 4384865"/>
                <a:gd name="connsiteX98" fmla="*/ 1618343 w 4215960"/>
                <a:gd name="connsiteY98" fmla="*/ 3856862 h 4384865"/>
                <a:gd name="connsiteX99" fmla="*/ 1698171 w 4215960"/>
                <a:gd name="connsiteY99" fmla="*/ 3842348 h 4384865"/>
                <a:gd name="connsiteX100" fmla="*/ 1756228 w 4215960"/>
                <a:gd name="connsiteY100" fmla="*/ 3835091 h 4384865"/>
                <a:gd name="connsiteX101" fmla="*/ 1785257 w 4215960"/>
                <a:gd name="connsiteY101" fmla="*/ 3820577 h 4384865"/>
                <a:gd name="connsiteX102" fmla="*/ 1850571 w 4215960"/>
                <a:gd name="connsiteY102" fmla="*/ 3798805 h 4384865"/>
                <a:gd name="connsiteX103" fmla="*/ 1886857 w 4215960"/>
                <a:gd name="connsiteY103" fmla="*/ 3784291 h 4384865"/>
                <a:gd name="connsiteX104" fmla="*/ 1988457 w 4215960"/>
                <a:gd name="connsiteY104" fmla="*/ 3769777 h 4384865"/>
                <a:gd name="connsiteX105" fmla="*/ 2017485 w 4215960"/>
                <a:gd name="connsiteY105" fmla="*/ 3762520 h 4384865"/>
                <a:gd name="connsiteX106" fmla="*/ 2637971 w 4215960"/>
                <a:gd name="connsiteY106" fmla="*/ 4109274 h 4384865"/>
                <a:gd name="connsiteX107" fmla="*/ 2724375 w 4215960"/>
                <a:gd name="connsiteY107" fmla="*/ 4295464 h 4384865"/>
                <a:gd name="connsiteX108" fmla="*/ 2784700 w 4215960"/>
                <a:gd name="connsiteY108" fmla="*/ 4354202 h 4384865"/>
                <a:gd name="connsiteX109" fmla="*/ 2795812 w 4215960"/>
                <a:gd name="connsiteY109" fmla="*/ 4324039 h 4384865"/>
                <a:gd name="connsiteX110" fmla="*/ 2841850 w 4215960"/>
                <a:gd name="connsiteY110" fmla="*/ 4297051 h 4384865"/>
                <a:gd name="connsiteX111" fmla="*/ 2892650 w 4215960"/>
                <a:gd name="connsiteY111" fmla="*/ 4370077 h 4384865"/>
                <a:gd name="connsiteX112" fmla="*/ 2941863 w 4215960"/>
                <a:gd name="connsiteY112" fmla="*/ 4373252 h 4384865"/>
                <a:gd name="connsiteX113" fmla="*/ 2897412 w 4215960"/>
                <a:gd name="connsiteY113" fmla="*/ 4279590 h 4384865"/>
                <a:gd name="connsiteX114" fmla="*/ 2854550 w 4215960"/>
                <a:gd name="connsiteY114" fmla="*/ 4211327 h 4384865"/>
                <a:gd name="connsiteX115" fmla="*/ 2897413 w 4215960"/>
                <a:gd name="connsiteY115" fmla="*/ 4195451 h 4384865"/>
                <a:gd name="connsiteX116" fmla="*/ 2878362 w 4215960"/>
                <a:gd name="connsiteY116" fmla="*/ 4154177 h 4384865"/>
                <a:gd name="connsiteX117" fmla="*/ 2930750 w 4215960"/>
                <a:gd name="connsiteY117" fmla="*/ 4163702 h 4384865"/>
                <a:gd name="connsiteX118" fmla="*/ 2910113 w 4215960"/>
                <a:gd name="connsiteY118" fmla="*/ 4130364 h 4384865"/>
                <a:gd name="connsiteX119" fmla="*/ 2931432 w 4215960"/>
                <a:gd name="connsiteY119" fmla="*/ 4113810 h 4384865"/>
                <a:gd name="connsiteX120" fmla="*/ 3052535 w 4215960"/>
                <a:gd name="connsiteY120" fmla="*/ 4199083 h 4384865"/>
                <a:gd name="connsiteX121" fmla="*/ 3087912 w 4215960"/>
                <a:gd name="connsiteY121" fmla="*/ 4185926 h 4384865"/>
                <a:gd name="connsiteX122" fmla="*/ 3140299 w 4215960"/>
                <a:gd name="connsiteY122" fmla="*/ 4251015 h 4384865"/>
                <a:gd name="connsiteX123" fmla="*/ 3160937 w 4215960"/>
                <a:gd name="connsiteY123" fmla="*/ 4309752 h 4384865"/>
                <a:gd name="connsiteX124" fmla="*/ 3268887 w 4215960"/>
                <a:gd name="connsiteY124" fmla="*/ 4328801 h 4384865"/>
                <a:gd name="connsiteX125" fmla="*/ 3208563 w 4215960"/>
                <a:gd name="connsiteY125" fmla="*/ 4262126 h 4384865"/>
                <a:gd name="connsiteX126" fmla="*/ 3205387 w 4215960"/>
                <a:gd name="connsiteY126" fmla="*/ 4193864 h 4384865"/>
                <a:gd name="connsiteX127" fmla="*/ 3259362 w 4215960"/>
                <a:gd name="connsiteY127" fmla="*/ 4249427 h 4384865"/>
                <a:gd name="connsiteX128" fmla="*/ 3308575 w 4215960"/>
                <a:gd name="connsiteY128" fmla="*/ 4254189 h 4384865"/>
                <a:gd name="connsiteX129" fmla="*/ 3302225 w 4215960"/>
                <a:gd name="connsiteY129" fmla="*/ 4204977 h 4384865"/>
                <a:gd name="connsiteX130" fmla="*/ 3362550 w 4215960"/>
                <a:gd name="connsiteY130" fmla="*/ 4209739 h 4384865"/>
                <a:gd name="connsiteX131" fmla="*/ 3424462 w 4215960"/>
                <a:gd name="connsiteY131" fmla="*/ 4252601 h 4384865"/>
                <a:gd name="connsiteX132" fmla="*/ 3456212 w 4215960"/>
                <a:gd name="connsiteY132" fmla="*/ 4239902 h 4384865"/>
                <a:gd name="connsiteX133" fmla="*/ 3449863 w 4215960"/>
                <a:gd name="connsiteY133" fmla="*/ 4204977 h 4384865"/>
                <a:gd name="connsiteX134" fmla="*/ 3491138 w 4215960"/>
                <a:gd name="connsiteY134" fmla="*/ 4181165 h 4384865"/>
                <a:gd name="connsiteX135" fmla="*/ 3575275 w 4215960"/>
                <a:gd name="connsiteY135" fmla="*/ 4238315 h 4384865"/>
                <a:gd name="connsiteX136" fmla="*/ 3592738 w 4215960"/>
                <a:gd name="connsiteY136" fmla="*/ 4136717 h 4384865"/>
                <a:gd name="connsiteX137" fmla="*/ 3567338 w 4215960"/>
                <a:gd name="connsiteY137" fmla="*/ 4114491 h 4384865"/>
                <a:gd name="connsiteX138" fmla="*/ 3494312 w 4215960"/>
                <a:gd name="connsiteY138" fmla="*/ 4071628 h 4384865"/>
                <a:gd name="connsiteX139" fmla="*/ 3516537 w 4215960"/>
                <a:gd name="connsiteY139" fmla="*/ 4046229 h 4384865"/>
                <a:gd name="connsiteX140" fmla="*/ 3537175 w 4215960"/>
                <a:gd name="connsiteY140" fmla="*/ 4024003 h 4384865"/>
                <a:gd name="connsiteX141" fmla="*/ 3591150 w 4215960"/>
                <a:gd name="connsiteY141" fmla="*/ 4055754 h 4384865"/>
                <a:gd name="connsiteX142" fmla="*/ 3597500 w 4215960"/>
                <a:gd name="connsiteY142" fmla="*/ 4011304 h 4384865"/>
                <a:gd name="connsiteX143" fmla="*/ 3541937 w 4215960"/>
                <a:gd name="connsiteY143" fmla="*/ 3987491 h 4384865"/>
                <a:gd name="connsiteX144" fmla="*/ 3540350 w 4215960"/>
                <a:gd name="connsiteY144" fmla="*/ 3977967 h 4384865"/>
                <a:gd name="connsiteX145" fmla="*/ 3527649 w 4215960"/>
                <a:gd name="connsiteY145" fmla="*/ 3939868 h 4384865"/>
                <a:gd name="connsiteX146" fmla="*/ 3533999 w 4215960"/>
                <a:gd name="connsiteY146" fmla="*/ 3892242 h 4384865"/>
                <a:gd name="connsiteX147" fmla="*/ 3545112 w 4215960"/>
                <a:gd name="connsiteY147" fmla="*/ 3836679 h 4384865"/>
                <a:gd name="connsiteX148" fmla="*/ 3507012 w 4215960"/>
                <a:gd name="connsiteY148" fmla="*/ 3806517 h 4384865"/>
                <a:gd name="connsiteX149" fmla="*/ 3540349 w 4215960"/>
                <a:gd name="connsiteY149" fmla="*/ 3796992 h 4384865"/>
                <a:gd name="connsiteX150" fmla="*/ 3518124 w 4215960"/>
                <a:gd name="connsiteY150" fmla="*/ 3760479 h 4384865"/>
                <a:gd name="connsiteX151" fmla="*/ 3556225 w 4215960"/>
                <a:gd name="connsiteY151" fmla="*/ 3755718 h 4384865"/>
                <a:gd name="connsiteX152" fmla="*/ 3562574 w 4215960"/>
                <a:gd name="connsiteY152" fmla="*/ 3722379 h 4384865"/>
                <a:gd name="connsiteX153" fmla="*/ 3624488 w 4215960"/>
                <a:gd name="connsiteY153" fmla="*/ 3731906 h 4384865"/>
                <a:gd name="connsiteX154" fmla="*/ 3657601 w 4215960"/>
                <a:gd name="connsiteY154" fmla="*/ 3747098 h 4384865"/>
                <a:gd name="connsiteX155" fmla="*/ 3623808 w 4215960"/>
                <a:gd name="connsiteY155" fmla="*/ 3788146 h 4384865"/>
                <a:gd name="connsiteX156" fmla="*/ 3662816 w 4215960"/>
                <a:gd name="connsiteY156" fmla="*/ 3895642 h 4384865"/>
                <a:gd name="connsiteX157" fmla="*/ 3715203 w 4215960"/>
                <a:gd name="connsiteY157" fmla="*/ 3926940 h 4384865"/>
                <a:gd name="connsiteX158" fmla="*/ 3767137 w 4215960"/>
                <a:gd name="connsiteY158" fmla="*/ 3884758 h 4384865"/>
                <a:gd name="connsiteX159" fmla="*/ 3852862 w 4215960"/>
                <a:gd name="connsiteY159" fmla="*/ 3836225 h 4384865"/>
                <a:gd name="connsiteX160" fmla="*/ 3835626 w 4215960"/>
                <a:gd name="connsiteY160" fmla="*/ 3747324 h 4384865"/>
                <a:gd name="connsiteX161" fmla="*/ 3912960 w 4215960"/>
                <a:gd name="connsiteY161" fmla="*/ 3614655 h 4384865"/>
                <a:gd name="connsiteX162" fmla="*/ 4205514 w 4215960"/>
                <a:gd name="connsiteY162" fmla="*/ 3281507 h 4384865"/>
                <a:gd name="connsiteX163" fmla="*/ 4124097 w 4215960"/>
                <a:gd name="connsiteY163" fmla="*/ 3272435 h 4384865"/>
                <a:gd name="connsiteX164" fmla="*/ 4128634 w 4215960"/>
                <a:gd name="connsiteY164" fmla="*/ 3180587 h 4384865"/>
                <a:gd name="connsiteX165" fmla="*/ 4079647 w 4215960"/>
                <a:gd name="connsiteY165" fmla="*/ 3155415 h 4384865"/>
                <a:gd name="connsiteX166" fmla="*/ 3995510 w 4215960"/>
                <a:gd name="connsiteY166" fmla="*/ 3186937 h 4384865"/>
                <a:gd name="connsiteX167" fmla="*/ 3958771 w 4215960"/>
                <a:gd name="connsiteY167" fmla="*/ 3150652 h 4384865"/>
                <a:gd name="connsiteX168" fmla="*/ 4003448 w 4215960"/>
                <a:gd name="connsiteY168" fmla="*/ 3127747 h 4384865"/>
                <a:gd name="connsiteX169" fmla="*/ 3874181 w 4215960"/>
                <a:gd name="connsiteY169" fmla="*/ 2914568 h 4384865"/>
                <a:gd name="connsiteX170" fmla="*/ 3889147 w 4215960"/>
                <a:gd name="connsiteY170" fmla="*/ 2884405 h 4384865"/>
                <a:gd name="connsiteX171" fmla="*/ 3865562 w 4215960"/>
                <a:gd name="connsiteY171" fmla="*/ 2768745 h 4384865"/>
                <a:gd name="connsiteX172" fmla="*/ 3706813 w 4215960"/>
                <a:gd name="connsiteY172" fmla="*/ 2757859 h 4384865"/>
                <a:gd name="connsiteX173" fmla="*/ 3673475 w 4215960"/>
                <a:gd name="connsiteY173" fmla="*/ 2806617 h 4384865"/>
                <a:gd name="connsiteX174" fmla="*/ 3584575 w 4215960"/>
                <a:gd name="connsiteY174" fmla="*/ 2821133 h 4384865"/>
                <a:gd name="connsiteX175" fmla="*/ 3590925 w 4215960"/>
                <a:gd name="connsiteY175" fmla="*/ 2799134 h 4384865"/>
                <a:gd name="connsiteX176" fmla="*/ 3537403 w 4215960"/>
                <a:gd name="connsiteY176" fmla="*/ 2783033 h 4384865"/>
                <a:gd name="connsiteX177" fmla="*/ 3512684 w 4215960"/>
                <a:gd name="connsiteY177" fmla="*/ 2617932 h 4384865"/>
                <a:gd name="connsiteX178" fmla="*/ 3232377 w 4215960"/>
                <a:gd name="connsiteY178" fmla="*/ 2551257 h 4384865"/>
                <a:gd name="connsiteX179" fmla="*/ 3096078 w 4215960"/>
                <a:gd name="connsiteY179" fmla="*/ 2594573 h 4384865"/>
                <a:gd name="connsiteX180" fmla="*/ 2964089 w 4215960"/>
                <a:gd name="connsiteY180" fmla="*/ 2587089 h 4384865"/>
                <a:gd name="connsiteX181" fmla="*/ 2831646 w 4215960"/>
                <a:gd name="connsiteY181" fmla="*/ 2476191 h 4384865"/>
                <a:gd name="connsiteX182" fmla="*/ 2618468 w 4215960"/>
                <a:gd name="connsiteY182" fmla="*/ 2172978 h 4384865"/>
                <a:gd name="connsiteX183" fmla="*/ 2220006 w 4215960"/>
                <a:gd name="connsiteY183" fmla="*/ 2033505 h 4384865"/>
                <a:gd name="connsiteX184" fmla="*/ 1983468 w 4215960"/>
                <a:gd name="connsiteY184" fmla="*/ 1720541 h 4384865"/>
                <a:gd name="connsiteX185" fmla="*/ 2017259 w 4215960"/>
                <a:gd name="connsiteY185" fmla="*/ 1695595 h 4384865"/>
                <a:gd name="connsiteX186" fmla="*/ 2076903 w 4215960"/>
                <a:gd name="connsiteY186" fmla="*/ 1778598 h 4384865"/>
                <a:gd name="connsiteX187" fmla="*/ 2097087 w 4215960"/>
                <a:gd name="connsiteY187" fmla="*/ 1761135 h 4384865"/>
                <a:gd name="connsiteX188" fmla="*/ 2140177 w 4215960"/>
                <a:gd name="connsiteY188" fmla="*/ 1791979 h 4384865"/>
                <a:gd name="connsiteX189" fmla="*/ 2228850 w 4215960"/>
                <a:gd name="connsiteY189" fmla="*/ 1738230 h 4384865"/>
                <a:gd name="connsiteX190" fmla="*/ 2244952 w 4215960"/>
                <a:gd name="connsiteY190" fmla="*/ 1717820 h 4384865"/>
                <a:gd name="connsiteX191" fmla="*/ 2303235 w 4215960"/>
                <a:gd name="connsiteY191" fmla="*/ 1718046 h 4384865"/>
                <a:gd name="connsiteX192" fmla="*/ 2319338 w 4215960"/>
                <a:gd name="connsiteY192" fmla="*/ 1684936 h 4384865"/>
                <a:gd name="connsiteX193" fmla="*/ 2300514 w 4215960"/>
                <a:gd name="connsiteY193" fmla="*/ 1659309 h 4384865"/>
                <a:gd name="connsiteX194" fmla="*/ 2233386 w 4215960"/>
                <a:gd name="connsiteY194" fmla="*/ 1679266 h 4384865"/>
                <a:gd name="connsiteX195" fmla="*/ 2211614 w 4215960"/>
                <a:gd name="connsiteY195" fmla="*/ 1625745 h 4384865"/>
                <a:gd name="connsiteX196" fmla="*/ 2232932 w 4215960"/>
                <a:gd name="connsiteY196" fmla="*/ 1596035 h 4384865"/>
                <a:gd name="connsiteX197" fmla="*/ 2176462 w 4215960"/>
                <a:gd name="connsiteY197" fmla="*/ 1492621 h 4384865"/>
                <a:gd name="connsiteX198" fmla="*/ 2127931 w 4215960"/>
                <a:gd name="connsiteY198" fmla="*/ 1531402 h 4384865"/>
                <a:gd name="connsiteX199" fmla="*/ 2038576 w 4215960"/>
                <a:gd name="connsiteY199" fmla="*/ 1476746 h 4384865"/>
                <a:gd name="connsiteX200" fmla="*/ 2090510 w 4215960"/>
                <a:gd name="connsiteY200" fmla="*/ 1384217 h 4384865"/>
                <a:gd name="connsiteX201" fmla="*/ 2047648 w 4215960"/>
                <a:gd name="connsiteY201" fmla="*/ 1263114 h 4384865"/>
                <a:gd name="connsiteX202" fmla="*/ 2062389 w 4215960"/>
                <a:gd name="connsiteY202" fmla="*/ 1139062 h 4384865"/>
                <a:gd name="connsiteX203" fmla="*/ 2157639 w 4215960"/>
                <a:gd name="connsiteY203" fmla="*/ 1065357 h 4384865"/>
                <a:gd name="connsiteX204" fmla="*/ 2262868 w 4215960"/>
                <a:gd name="connsiteY204" fmla="*/ 1042905 h 4384865"/>
                <a:gd name="connsiteX205" fmla="*/ 2199821 w 4215960"/>
                <a:gd name="connsiteY205" fmla="*/ 953098 h 4384865"/>
                <a:gd name="connsiteX206" fmla="*/ 2182585 w 4215960"/>
                <a:gd name="connsiteY206" fmla="*/ 997775 h 4384865"/>
                <a:gd name="connsiteX207" fmla="*/ 2139270 w 4215960"/>
                <a:gd name="connsiteY207" fmla="*/ 950604 h 4384865"/>
                <a:gd name="connsiteX208" fmla="*/ 2160588 w 4215960"/>
                <a:gd name="connsiteY208" fmla="*/ 865332 h 4384865"/>
                <a:gd name="connsiteX209" fmla="*/ 2233612 w 4215960"/>
                <a:gd name="connsiteY209" fmla="*/ 768041 h 4384865"/>
                <a:gd name="connsiteX210" fmla="*/ 2216603 w 4215960"/>
                <a:gd name="connsiteY210" fmla="*/ 661452 h 4384865"/>
                <a:gd name="connsiteX211" fmla="*/ 2045381 w 4215960"/>
                <a:gd name="connsiteY211" fmla="*/ 671203 h 4384865"/>
                <a:gd name="connsiteX212" fmla="*/ 2026103 w 4215960"/>
                <a:gd name="connsiteY212" fmla="*/ 713840 h 4384865"/>
                <a:gd name="connsiteX213" fmla="*/ 1993900 w 4215960"/>
                <a:gd name="connsiteY213" fmla="*/ 646257 h 4384865"/>
                <a:gd name="connsiteX214" fmla="*/ 1964190 w 4215960"/>
                <a:gd name="connsiteY214" fmla="*/ 686625 h 4384865"/>
                <a:gd name="connsiteX215" fmla="*/ 1778681 w 4215960"/>
                <a:gd name="connsiteY215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86037 w 4215960"/>
                <a:gd name="connsiteY43" fmla="*/ 194958 h 4384865"/>
                <a:gd name="connsiteX44" fmla="*/ 747937 w 4215960"/>
                <a:gd name="connsiteY44" fmla="*/ 164795 h 4384865"/>
                <a:gd name="connsiteX45" fmla="*/ 774925 w 4215960"/>
                <a:gd name="connsiteY45" fmla="*/ 123520 h 4384865"/>
                <a:gd name="connsiteX46" fmla="*/ 771750 w 4215960"/>
                <a:gd name="connsiteY46" fmla="*/ 123520 h 4384865"/>
                <a:gd name="connsiteX47" fmla="*/ 512987 w 4215960"/>
                <a:gd name="connsiteY47" fmla="*/ 177495 h 4384865"/>
                <a:gd name="connsiteX48" fmla="*/ 362857 w 4215960"/>
                <a:gd name="connsiteY48" fmla="*/ 808862 h 4384865"/>
                <a:gd name="connsiteX49" fmla="*/ 312057 w 4215960"/>
                <a:gd name="connsiteY49" fmla="*/ 823377 h 4384865"/>
                <a:gd name="connsiteX50" fmla="*/ 239485 w 4215960"/>
                <a:gd name="connsiteY50" fmla="*/ 874177 h 4384865"/>
                <a:gd name="connsiteX51" fmla="*/ 210457 w 4215960"/>
                <a:gd name="connsiteY51" fmla="*/ 881434 h 4384865"/>
                <a:gd name="connsiteX52" fmla="*/ 159657 w 4215960"/>
                <a:gd name="connsiteY52" fmla="*/ 910462 h 4384865"/>
                <a:gd name="connsiteX53" fmla="*/ 130628 w 4215960"/>
                <a:gd name="connsiteY53" fmla="*/ 939491 h 4384865"/>
                <a:gd name="connsiteX54" fmla="*/ 108857 w 4215960"/>
                <a:gd name="connsiteY54" fmla="*/ 961262 h 4384865"/>
                <a:gd name="connsiteX55" fmla="*/ 94343 w 4215960"/>
                <a:gd name="connsiteY55" fmla="*/ 975777 h 4384865"/>
                <a:gd name="connsiteX56" fmla="*/ 43543 w 4215960"/>
                <a:gd name="connsiteY56" fmla="*/ 1055605 h 4384865"/>
                <a:gd name="connsiteX57" fmla="*/ 14514 w 4215960"/>
                <a:gd name="connsiteY57" fmla="*/ 1135434 h 4384865"/>
                <a:gd name="connsiteX58" fmla="*/ 0 w 4215960"/>
                <a:gd name="connsiteY58" fmla="*/ 1193491 h 4384865"/>
                <a:gd name="connsiteX59" fmla="*/ 7257 w 4215960"/>
                <a:gd name="connsiteY59" fmla="*/ 2165948 h 4384865"/>
                <a:gd name="connsiteX60" fmla="*/ 29028 w 4215960"/>
                <a:gd name="connsiteY60" fmla="*/ 2267548 h 4384865"/>
                <a:gd name="connsiteX61" fmla="*/ 43543 w 4215960"/>
                <a:gd name="connsiteY61" fmla="*/ 2303834 h 4384865"/>
                <a:gd name="connsiteX62" fmla="*/ 58057 w 4215960"/>
                <a:gd name="connsiteY62" fmla="*/ 2369148 h 4384865"/>
                <a:gd name="connsiteX63" fmla="*/ 79828 w 4215960"/>
                <a:gd name="connsiteY63" fmla="*/ 2419948 h 4384865"/>
                <a:gd name="connsiteX64" fmla="*/ 116114 w 4215960"/>
                <a:gd name="connsiteY64" fmla="*/ 2536062 h 4384865"/>
                <a:gd name="connsiteX65" fmla="*/ 137885 w 4215960"/>
                <a:gd name="connsiteY65" fmla="*/ 2601377 h 4384865"/>
                <a:gd name="connsiteX66" fmla="*/ 145143 w 4215960"/>
                <a:gd name="connsiteY66" fmla="*/ 2623148 h 4384865"/>
                <a:gd name="connsiteX67" fmla="*/ 166914 w 4215960"/>
                <a:gd name="connsiteY67" fmla="*/ 2666691 h 4384865"/>
                <a:gd name="connsiteX68" fmla="*/ 188685 w 4215960"/>
                <a:gd name="connsiteY68" fmla="*/ 2717491 h 4384865"/>
                <a:gd name="connsiteX69" fmla="*/ 195943 w 4215960"/>
                <a:gd name="connsiteY69" fmla="*/ 2746520 h 4384865"/>
                <a:gd name="connsiteX70" fmla="*/ 232228 w 4215960"/>
                <a:gd name="connsiteY70" fmla="*/ 2797320 h 4384865"/>
                <a:gd name="connsiteX71" fmla="*/ 254000 w 4215960"/>
                <a:gd name="connsiteY71" fmla="*/ 2855377 h 4384865"/>
                <a:gd name="connsiteX72" fmla="*/ 275771 w 4215960"/>
                <a:gd name="connsiteY72" fmla="*/ 2877148 h 4384865"/>
                <a:gd name="connsiteX73" fmla="*/ 312057 w 4215960"/>
                <a:gd name="connsiteY73" fmla="*/ 2949720 h 4384865"/>
                <a:gd name="connsiteX74" fmla="*/ 348343 w 4215960"/>
                <a:gd name="connsiteY74" fmla="*/ 3000520 h 4384865"/>
                <a:gd name="connsiteX75" fmla="*/ 355600 w 4215960"/>
                <a:gd name="connsiteY75" fmla="*/ 3022291 h 4384865"/>
                <a:gd name="connsiteX76" fmla="*/ 406400 w 4215960"/>
                <a:gd name="connsiteY76" fmla="*/ 3087605 h 4384865"/>
                <a:gd name="connsiteX77" fmla="*/ 435428 w 4215960"/>
                <a:gd name="connsiteY77" fmla="*/ 3152920 h 4384865"/>
                <a:gd name="connsiteX78" fmla="*/ 457200 w 4215960"/>
                <a:gd name="connsiteY78" fmla="*/ 3181948 h 4384865"/>
                <a:gd name="connsiteX79" fmla="*/ 471714 w 4215960"/>
                <a:gd name="connsiteY79" fmla="*/ 3240005 h 4384865"/>
                <a:gd name="connsiteX80" fmla="*/ 478971 w 4215960"/>
                <a:gd name="connsiteY80" fmla="*/ 3261777 h 4384865"/>
                <a:gd name="connsiteX81" fmla="*/ 486228 w 4215960"/>
                <a:gd name="connsiteY81" fmla="*/ 3290805 h 4384865"/>
                <a:gd name="connsiteX82" fmla="*/ 493485 w 4215960"/>
                <a:gd name="connsiteY82" fmla="*/ 3356120 h 4384865"/>
                <a:gd name="connsiteX83" fmla="*/ 515257 w 4215960"/>
                <a:gd name="connsiteY83" fmla="*/ 3414177 h 4384865"/>
                <a:gd name="connsiteX84" fmla="*/ 544285 w 4215960"/>
                <a:gd name="connsiteY84" fmla="*/ 3457720 h 4384865"/>
                <a:gd name="connsiteX85" fmla="*/ 573314 w 4215960"/>
                <a:gd name="connsiteY85" fmla="*/ 3508520 h 4384865"/>
                <a:gd name="connsiteX86" fmla="*/ 602343 w 4215960"/>
                <a:gd name="connsiteY86" fmla="*/ 3530291 h 4384865"/>
                <a:gd name="connsiteX87" fmla="*/ 645885 w 4215960"/>
                <a:gd name="connsiteY87" fmla="*/ 3573834 h 4384865"/>
                <a:gd name="connsiteX88" fmla="*/ 674914 w 4215960"/>
                <a:gd name="connsiteY88" fmla="*/ 3595605 h 4384865"/>
                <a:gd name="connsiteX89" fmla="*/ 711200 w 4215960"/>
                <a:gd name="connsiteY89" fmla="*/ 3639148 h 4384865"/>
                <a:gd name="connsiteX90" fmla="*/ 740228 w 4215960"/>
                <a:gd name="connsiteY90" fmla="*/ 3660920 h 4384865"/>
                <a:gd name="connsiteX91" fmla="*/ 812800 w 4215960"/>
                <a:gd name="connsiteY91" fmla="*/ 3726234 h 4384865"/>
                <a:gd name="connsiteX92" fmla="*/ 849085 w 4215960"/>
                <a:gd name="connsiteY92" fmla="*/ 3769777 h 4384865"/>
                <a:gd name="connsiteX93" fmla="*/ 870857 w 4215960"/>
                <a:gd name="connsiteY93" fmla="*/ 3784291 h 4384865"/>
                <a:gd name="connsiteX94" fmla="*/ 907143 w 4215960"/>
                <a:gd name="connsiteY94" fmla="*/ 3827834 h 4384865"/>
                <a:gd name="connsiteX95" fmla="*/ 936171 w 4215960"/>
                <a:gd name="connsiteY95" fmla="*/ 3849605 h 4384865"/>
                <a:gd name="connsiteX96" fmla="*/ 1030514 w 4215960"/>
                <a:gd name="connsiteY96" fmla="*/ 3893148 h 4384865"/>
                <a:gd name="connsiteX97" fmla="*/ 1480457 w 4215960"/>
                <a:gd name="connsiteY97" fmla="*/ 3878634 h 4384865"/>
                <a:gd name="connsiteX98" fmla="*/ 1531257 w 4215960"/>
                <a:gd name="connsiteY98" fmla="*/ 3864120 h 4384865"/>
                <a:gd name="connsiteX99" fmla="*/ 1618343 w 4215960"/>
                <a:gd name="connsiteY99" fmla="*/ 3856862 h 4384865"/>
                <a:gd name="connsiteX100" fmla="*/ 1698171 w 4215960"/>
                <a:gd name="connsiteY100" fmla="*/ 3842348 h 4384865"/>
                <a:gd name="connsiteX101" fmla="*/ 1756228 w 4215960"/>
                <a:gd name="connsiteY101" fmla="*/ 3835091 h 4384865"/>
                <a:gd name="connsiteX102" fmla="*/ 1785257 w 4215960"/>
                <a:gd name="connsiteY102" fmla="*/ 3820577 h 4384865"/>
                <a:gd name="connsiteX103" fmla="*/ 1850571 w 4215960"/>
                <a:gd name="connsiteY103" fmla="*/ 3798805 h 4384865"/>
                <a:gd name="connsiteX104" fmla="*/ 1886857 w 4215960"/>
                <a:gd name="connsiteY104" fmla="*/ 3784291 h 4384865"/>
                <a:gd name="connsiteX105" fmla="*/ 1988457 w 4215960"/>
                <a:gd name="connsiteY105" fmla="*/ 3769777 h 4384865"/>
                <a:gd name="connsiteX106" fmla="*/ 2017485 w 4215960"/>
                <a:gd name="connsiteY106" fmla="*/ 3762520 h 4384865"/>
                <a:gd name="connsiteX107" fmla="*/ 2637971 w 4215960"/>
                <a:gd name="connsiteY107" fmla="*/ 4109274 h 4384865"/>
                <a:gd name="connsiteX108" fmla="*/ 2724375 w 4215960"/>
                <a:gd name="connsiteY108" fmla="*/ 4295464 h 4384865"/>
                <a:gd name="connsiteX109" fmla="*/ 2784700 w 4215960"/>
                <a:gd name="connsiteY109" fmla="*/ 4354202 h 4384865"/>
                <a:gd name="connsiteX110" fmla="*/ 2795812 w 4215960"/>
                <a:gd name="connsiteY110" fmla="*/ 4324039 h 4384865"/>
                <a:gd name="connsiteX111" fmla="*/ 2841850 w 4215960"/>
                <a:gd name="connsiteY111" fmla="*/ 4297051 h 4384865"/>
                <a:gd name="connsiteX112" fmla="*/ 2892650 w 4215960"/>
                <a:gd name="connsiteY112" fmla="*/ 4370077 h 4384865"/>
                <a:gd name="connsiteX113" fmla="*/ 2941863 w 4215960"/>
                <a:gd name="connsiteY113" fmla="*/ 4373252 h 4384865"/>
                <a:gd name="connsiteX114" fmla="*/ 2897412 w 4215960"/>
                <a:gd name="connsiteY114" fmla="*/ 4279590 h 4384865"/>
                <a:gd name="connsiteX115" fmla="*/ 2854550 w 4215960"/>
                <a:gd name="connsiteY115" fmla="*/ 4211327 h 4384865"/>
                <a:gd name="connsiteX116" fmla="*/ 2897413 w 4215960"/>
                <a:gd name="connsiteY116" fmla="*/ 4195451 h 4384865"/>
                <a:gd name="connsiteX117" fmla="*/ 2878362 w 4215960"/>
                <a:gd name="connsiteY117" fmla="*/ 4154177 h 4384865"/>
                <a:gd name="connsiteX118" fmla="*/ 2930750 w 4215960"/>
                <a:gd name="connsiteY118" fmla="*/ 4163702 h 4384865"/>
                <a:gd name="connsiteX119" fmla="*/ 2910113 w 4215960"/>
                <a:gd name="connsiteY119" fmla="*/ 4130364 h 4384865"/>
                <a:gd name="connsiteX120" fmla="*/ 2931432 w 4215960"/>
                <a:gd name="connsiteY120" fmla="*/ 4113810 h 4384865"/>
                <a:gd name="connsiteX121" fmla="*/ 3052535 w 4215960"/>
                <a:gd name="connsiteY121" fmla="*/ 4199083 h 4384865"/>
                <a:gd name="connsiteX122" fmla="*/ 3087912 w 4215960"/>
                <a:gd name="connsiteY122" fmla="*/ 4185926 h 4384865"/>
                <a:gd name="connsiteX123" fmla="*/ 3140299 w 4215960"/>
                <a:gd name="connsiteY123" fmla="*/ 4251015 h 4384865"/>
                <a:gd name="connsiteX124" fmla="*/ 3160937 w 4215960"/>
                <a:gd name="connsiteY124" fmla="*/ 4309752 h 4384865"/>
                <a:gd name="connsiteX125" fmla="*/ 3268887 w 4215960"/>
                <a:gd name="connsiteY125" fmla="*/ 4328801 h 4384865"/>
                <a:gd name="connsiteX126" fmla="*/ 3208563 w 4215960"/>
                <a:gd name="connsiteY126" fmla="*/ 4262126 h 4384865"/>
                <a:gd name="connsiteX127" fmla="*/ 3205387 w 4215960"/>
                <a:gd name="connsiteY127" fmla="*/ 4193864 h 4384865"/>
                <a:gd name="connsiteX128" fmla="*/ 3259362 w 4215960"/>
                <a:gd name="connsiteY128" fmla="*/ 4249427 h 4384865"/>
                <a:gd name="connsiteX129" fmla="*/ 3308575 w 4215960"/>
                <a:gd name="connsiteY129" fmla="*/ 4254189 h 4384865"/>
                <a:gd name="connsiteX130" fmla="*/ 3302225 w 4215960"/>
                <a:gd name="connsiteY130" fmla="*/ 4204977 h 4384865"/>
                <a:gd name="connsiteX131" fmla="*/ 3362550 w 4215960"/>
                <a:gd name="connsiteY131" fmla="*/ 4209739 h 4384865"/>
                <a:gd name="connsiteX132" fmla="*/ 3424462 w 4215960"/>
                <a:gd name="connsiteY132" fmla="*/ 4252601 h 4384865"/>
                <a:gd name="connsiteX133" fmla="*/ 3456212 w 4215960"/>
                <a:gd name="connsiteY133" fmla="*/ 4239902 h 4384865"/>
                <a:gd name="connsiteX134" fmla="*/ 3449863 w 4215960"/>
                <a:gd name="connsiteY134" fmla="*/ 4204977 h 4384865"/>
                <a:gd name="connsiteX135" fmla="*/ 3491138 w 4215960"/>
                <a:gd name="connsiteY135" fmla="*/ 4181165 h 4384865"/>
                <a:gd name="connsiteX136" fmla="*/ 3575275 w 4215960"/>
                <a:gd name="connsiteY136" fmla="*/ 4238315 h 4384865"/>
                <a:gd name="connsiteX137" fmla="*/ 3592738 w 4215960"/>
                <a:gd name="connsiteY137" fmla="*/ 4136717 h 4384865"/>
                <a:gd name="connsiteX138" fmla="*/ 3567338 w 4215960"/>
                <a:gd name="connsiteY138" fmla="*/ 4114491 h 4384865"/>
                <a:gd name="connsiteX139" fmla="*/ 3494312 w 4215960"/>
                <a:gd name="connsiteY139" fmla="*/ 4071628 h 4384865"/>
                <a:gd name="connsiteX140" fmla="*/ 3516537 w 4215960"/>
                <a:gd name="connsiteY140" fmla="*/ 4046229 h 4384865"/>
                <a:gd name="connsiteX141" fmla="*/ 3537175 w 4215960"/>
                <a:gd name="connsiteY141" fmla="*/ 4024003 h 4384865"/>
                <a:gd name="connsiteX142" fmla="*/ 3591150 w 4215960"/>
                <a:gd name="connsiteY142" fmla="*/ 4055754 h 4384865"/>
                <a:gd name="connsiteX143" fmla="*/ 3597500 w 4215960"/>
                <a:gd name="connsiteY143" fmla="*/ 4011304 h 4384865"/>
                <a:gd name="connsiteX144" fmla="*/ 3541937 w 4215960"/>
                <a:gd name="connsiteY144" fmla="*/ 3987491 h 4384865"/>
                <a:gd name="connsiteX145" fmla="*/ 3540350 w 4215960"/>
                <a:gd name="connsiteY145" fmla="*/ 3977967 h 4384865"/>
                <a:gd name="connsiteX146" fmla="*/ 3527649 w 4215960"/>
                <a:gd name="connsiteY146" fmla="*/ 3939868 h 4384865"/>
                <a:gd name="connsiteX147" fmla="*/ 3533999 w 4215960"/>
                <a:gd name="connsiteY147" fmla="*/ 3892242 h 4384865"/>
                <a:gd name="connsiteX148" fmla="*/ 3545112 w 4215960"/>
                <a:gd name="connsiteY148" fmla="*/ 3836679 h 4384865"/>
                <a:gd name="connsiteX149" fmla="*/ 3507012 w 4215960"/>
                <a:gd name="connsiteY149" fmla="*/ 3806517 h 4384865"/>
                <a:gd name="connsiteX150" fmla="*/ 3540349 w 4215960"/>
                <a:gd name="connsiteY150" fmla="*/ 3796992 h 4384865"/>
                <a:gd name="connsiteX151" fmla="*/ 3518124 w 4215960"/>
                <a:gd name="connsiteY151" fmla="*/ 3760479 h 4384865"/>
                <a:gd name="connsiteX152" fmla="*/ 3556225 w 4215960"/>
                <a:gd name="connsiteY152" fmla="*/ 3755718 h 4384865"/>
                <a:gd name="connsiteX153" fmla="*/ 3562574 w 4215960"/>
                <a:gd name="connsiteY153" fmla="*/ 3722379 h 4384865"/>
                <a:gd name="connsiteX154" fmla="*/ 3624488 w 4215960"/>
                <a:gd name="connsiteY154" fmla="*/ 3731906 h 4384865"/>
                <a:gd name="connsiteX155" fmla="*/ 3657601 w 4215960"/>
                <a:gd name="connsiteY155" fmla="*/ 3747098 h 4384865"/>
                <a:gd name="connsiteX156" fmla="*/ 3623808 w 4215960"/>
                <a:gd name="connsiteY156" fmla="*/ 3788146 h 4384865"/>
                <a:gd name="connsiteX157" fmla="*/ 3662816 w 4215960"/>
                <a:gd name="connsiteY157" fmla="*/ 3895642 h 4384865"/>
                <a:gd name="connsiteX158" fmla="*/ 3715203 w 4215960"/>
                <a:gd name="connsiteY158" fmla="*/ 3926940 h 4384865"/>
                <a:gd name="connsiteX159" fmla="*/ 3767137 w 4215960"/>
                <a:gd name="connsiteY159" fmla="*/ 3884758 h 4384865"/>
                <a:gd name="connsiteX160" fmla="*/ 3852862 w 4215960"/>
                <a:gd name="connsiteY160" fmla="*/ 3836225 h 4384865"/>
                <a:gd name="connsiteX161" fmla="*/ 3835626 w 4215960"/>
                <a:gd name="connsiteY161" fmla="*/ 3747324 h 4384865"/>
                <a:gd name="connsiteX162" fmla="*/ 3912960 w 4215960"/>
                <a:gd name="connsiteY162" fmla="*/ 3614655 h 4384865"/>
                <a:gd name="connsiteX163" fmla="*/ 4205514 w 4215960"/>
                <a:gd name="connsiteY163" fmla="*/ 3281507 h 4384865"/>
                <a:gd name="connsiteX164" fmla="*/ 4124097 w 4215960"/>
                <a:gd name="connsiteY164" fmla="*/ 3272435 h 4384865"/>
                <a:gd name="connsiteX165" fmla="*/ 4128634 w 4215960"/>
                <a:gd name="connsiteY165" fmla="*/ 3180587 h 4384865"/>
                <a:gd name="connsiteX166" fmla="*/ 4079647 w 4215960"/>
                <a:gd name="connsiteY166" fmla="*/ 3155415 h 4384865"/>
                <a:gd name="connsiteX167" fmla="*/ 3995510 w 4215960"/>
                <a:gd name="connsiteY167" fmla="*/ 3186937 h 4384865"/>
                <a:gd name="connsiteX168" fmla="*/ 3958771 w 4215960"/>
                <a:gd name="connsiteY168" fmla="*/ 3150652 h 4384865"/>
                <a:gd name="connsiteX169" fmla="*/ 4003448 w 4215960"/>
                <a:gd name="connsiteY169" fmla="*/ 3127747 h 4384865"/>
                <a:gd name="connsiteX170" fmla="*/ 3874181 w 4215960"/>
                <a:gd name="connsiteY170" fmla="*/ 2914568 h 4384865"/>
                <a:gd name="connsiteX171" fmla="*/ 3889147 w 4215960"/>
                <a:gd name="connsiteY171" fmla="*/ 2884405 h 4384865"/>
                <a:gd name="connsiteX172" fmla="*/ 3865562 w 4215960"/>
                <a:gd name="connsiteY172" fmla="*/ 2768745 h 4384865"/>
                <a:gd name="connsiteX173" fmla="*/ 3706813 w 4215960"/>
                <a:gd name="connsiteY173" fmla="*/ 2757859 h 4384865"/>
                <a:gd name="connsiteX174" fmla="*/ 3673475 w 4215960"/>
                <a:gd name="connsiteY174" fmla="*/ 2806617 h 4384865"/>
                <a:gd name="connsiteX175" fmla="*/ 3584575 w 4215960"/>
                <a:gd name="connsiteY175" fmla="*/ 2821133 h 4384865"/>
                <a:gd name="connsiteX176" fmla="*/ 3590925 w 4215960"/>
                <a:gd name="connsiteY176" fmla="*/ 2799134 h 4384865"/>
                <a:gd name="connsiteX177" fmla="*/ 3537403 w 4215960"/>
                <a:gd name="connsiteY177" fmla="*/ 2783033 h 4384865"/>
                <a:gd name="connsiteX178" fmla="*/ 3512684 w 4215960"/>
                <a:gd name="connsiteY178" fmla="*/ 2617932 h 4384865"/>
                <a:gd name="connsiteX179" fmla="*/ 3232377 w 4215960"/>
                <a:gd name="connsiteY179" fmla="*/ 2551257 h 4384865"/>
                <a:gd name="connsiteX180" fmla="*/ 3096078 w 4215960"/>
                <a:gd name="connsiteY180" fmla="*/ 2594573 h 4384865"/>
                <a:gd name="connsiteX181" fmla="*/ 2964089 w 4215960"/>
                <a:gd name="connsiteY181" fmla="*/ 2587089 h 4384865"/>
                <a:gd name="connsiteX182" fmla="*/ 2831646 w 4215960"/>
                <a:gd name="connsiteY182" fmla="*/ 2476191 h 4384865"/>
                <a:gd name="connsiteX183" fmla="*/ 2618468 w 4215960"/>
                <a:gd name="connsiteY183" fmla="*/ 2172978 h 4384865"/>
                <a:gd name="connsiteX184" fmla="*/ 2220006 w 4215960"/>
                <a:gd name="connsiteY184" fmla="*/ 2033505 h 4384865"/>
                <a:gd name="connsiteX185" fmla="*/ 1983468 w 4215960"/>
                <a:gd name="connsiteY185" fmla="*/ 1720541 h 4384865"/>
                <a:gd name="connsiteX186" fmla="*/ 2017259 w 4215960"/>
                <a:gd name="connsiteY186" fmla="*/ 1695595 h 4384865"/>
                <a:gd name="connsiteX187" fmla="*/ 2076903 w 4215960"/>
                <a:gd name="connsiteY187" fmla="*/ 1778598 h 4384865"/>
                <a:gd name="connsiteX188" fmla="*/ 2097087 w 4215960"/>
                <a:gd name="connsiteY188" fmla="*/ 1761135 h 4384865"/>
                <a:gd name="connsiteX189" fmla="*/ 2140177 w 4215960"/>
                <a:gd name="connsiteY189" fmla="*/ 1791979 h 4384865"/>
                <a:gd name="connsiteX190" fmla="*/ 2228850 w 4215960"/>
                <a:gd name="connsiteY190" fmla="*/ 1738230 h 4384865"/>
                <a:gd name="connsiteX191" fmla="*/ 2244952 w 4215960"/>
                <a:gd name="connsiteY191" fmla="*/ 1717820 h 4384865"/>
                <a:gd name="connsiteX192" fmla="*/ 2303235 w 4215960"/>
                <a:gd name="connsiteY192" fmla="*/ 1718046 h 4384865"/>
                <a:gd name="connsiteX193" fmla="*/ 2319338 w 4215960"/>
                <a:gd name="connsiteY193" fmla="*/ 1684936 h 4384865"/>
                <a:gd name="connsiteX194" fmla="*/ 2300514 w 4215960"/>
                <a:gd name="connsiteY194" fmla="*/ 1659309 h 4384865"/>
                <a:gd name="connsiteX195" fmla="*/ 2233386 w 4215960"/>
                <a:gd name="connsiteY195" fmla="*/ 1679266 h 4384865"/>
                <a:gd name="connsiteX196" fmla="*/ 2211614 w 4215960"/>
                <a:gd name="connsiteY196" fmla="*/ 1625745 h 4384865"/>
                <a:gd name="connsiteX197" fmla="*/ 2232932 w 4215960"/>
                <a:gd name="connsiteY197" fmla="*/ 1596035 h 4384865"/>
                <a:gd name="connsiteX198" fmla="*/ 2176462 w 4215960"/>
                <a:gd name="connsiteY198" fmla="*/ 1492621 h 4384865"/>
                <a:gd name="connsiteX199" fmla="*/ 2127931 w 4215960"/>
                <a:gd name="connsiteY199" fmla="*/ 1531402 h 4384865"/>
                <a:gd name="connsiteX200" fmla="*/ 2038576 w 4215960"/>
                <a:gd name="connsiteY200" fmla="*/ 1476746 h 4384865"/>
                <a:gd name="connsiteX201" fmla="*/ 2090510 w 4215960"/>
                <a:gd name="connsiteY201" fmla="*/ 1384217 h 4384865"/>
                <a:gd name="connsiteX202" fmla="*/ 2047648 w 4215960"/>
                <a:gd name="connsiteY202" fmla="*/ 1263114 h 4384865"/>
                <a:gd name="connsiteX203" fmla="*/ 2062389 w 4215960"/>
                <a:gd name="connsiteY203" fmla="*/ 1139062 h 4384865"/>
                <a:gd name="connsiteX204" fmla="*/ 2157639 w 4215960"/>
                <a:gd name="connsiteY204" fmla="*/ 1065357 h 4384865"/>
                <a:gd name="connsiteX205" fmla="*/ 2262868 w 4215960"/>
                <a:gd name="connsiteY205" fmla="*/ 1042905 h 4384865"/>
                <a:gd name="connsiteX206" fmla="*/ 2199821 w 4215960"/>
                <a:gd name="connsiteY206" fmla="*/ 953098 h 4384865"/>
                <a:gd name="connsiteX207" fmla="*/ 2182585 w 4215960"/>
                <a:gd name="connsiteY207" fmla="*/ 997775 h 4384865"/>
                <a:gd name="connsiteX208" fmla="*/ 2139270 w 4215960"/>
                <a:gd name="connsiteY208" fmla="*/ 950604 h 4384865"/>
                <a:gd name="connsiteX209" fmla="*/ 2160588 w 4215960"/>
                <a:gd name="connsiteY209" fmla="*/ 865332 h 4384865"/>
                <a:gd name="connsiteX210" fmla="*/ 2233612 w 4215960"/>
                <a:gd name="connsiteY210" fmla="*/ 768041 h 4384865"/>
                <a:gd name="connsiteX211" fmla="*/ 2216603 w 4215960"/>
                <a:gd name="connsiteY211" fmla="*/ 661452 h 4384865"/>
                <a:gd name="connsiteX212" fmla="*/ 2045381 w 4215960"/>
                <a:gd name="connsiteY212" fmla="*/ 671203 h 4384865"/>
                <a:gd name="connsiteX213" fmla="*/ 2026103 w 4215960"/>
                <a:gd name="connsiteY213" fmla="*/ 713840 h 4384865"/>
                <a:gd name="connsiteX214" fmla="*/ 1993900 w 4215960"/>
                <a:gd name="connsiteY214" fmla="*/ 646257 h 4384865"/>
                <a:gd name="connsiteX215" fmla="*/ 1964190 w 4215960"/>
                <a:gd name="connsiteY215" fmla="*/ 686625 h 4384865"/>
                <a:gd name="connsiteX216" fmla="*/ 1778681 w 4215960"/>
                <a:gd name="connsiteY216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86037 w 4215960"/>
                <a:gd name="connsiteY43" fmla="*/ 194958 h 4384865"/>
                <a:gd name="connsiteX44" fmla="*/ 747937 w 4215960"/>
                <a:gd name="connsiteY44" fmla="*/ 164795 h 4384865"/>
                <a:gd name="connsiteX45" fmla="*/ 774925 w 4215960"/>
                <a:gd name="connsiteY45" fmla="*/ 123520 h 4384865"/>
                <a:gd name="connsiteX46" fmla="*/ 727300 w 4215960"/>
                <a:gd name="connsiteY46" fmla="*/ 29857 h 4384865"/>
                <a:gd name="connsiteX47" fmla="*/ 512987 w 4215960"/>
                <a:gd name="connsiteY47" fmla="*/ 177495 h 4384865"/>
                <a:gd name="connsiteX48" fmla="*/ 362857 w 4215960"/>
                <a:gd name="connsiteY48" fmla="*/ 808862 h 4384865"/>
                <a:gd name="connsiteX49" fmla="*/ 312057 w 4215960"/>
                <a:gd name="connsiteY49" fmla="*/ 823377 h 4384865"/>
                <a:gd name="connsiteX50" fmla="*/ 239485 w 4215960"/>
                <a:gd name="connsiteY50" fmla="*/ 874177 h 4384865"/>
                <a:gd name="connsiteX51" fmla="*/ 210457 w 4215960"/>
                <a:gd name="connsiteY51" fmla="*/ 881434 h 4384865"/>
                <a:gd name="connsiteX52" fmla="*/ 159657 w 4215960"/>
                <a:gd name="connsiteY52" fmla="*/ 910462 h 4384865"/>
                <a:gd name="connsiteX53" fmla="*/ 130628 w 4215960"/>
                <a:gd name="connsiteY53" fmla="*/ 939491 h 4384865"/>
                <a:gd name="connsiteX54" fmla="*/ 108857 w 4215960"/>
                <a:gd name="connsiteY54" fmla="*/ 961262 h 4384865"/>
                <a:gd name="connsiteX55" fmla="*/ 94343 w 4215960"/>
                <a:gd name="connsiteY55" fmla="*/ 975777 h 4384865"/>
                <a:gd name="connsiteX56" fmla="*/ 43543 w 4215960"/>
                <a:gd name="connsiteY56" fmla="*/ 1055605 h 4384865"/>
                <a:gd name="connsiteX57" fmla="*/ 14514 w 4215960"/>
                <a:gd name="connsiteY57" fmla="*/ 1135434 h 4384865"/>
                <a:gd name="connsiteX58" fmla="*/ 0 w 4215960"/>
                <a:gd name="connsiteY58" fmla="*/ 1193491 h 4384865"/>
                <a:gd name="connsiteX59" fmla="*/ 7257 w 4215960"/>
                <a:gd name="connsiteY59" fmla="*/ 2165948 h 4384865"/>
                <a:gd name="connsiteX60" fmla="*/ 29028 w 4215960"/>
                <a:gd name="connsiteY60" fmla="*/ 2267548 h 4384865"/>
                <a:gd name="connsiteX61" fmla="*/ 43543 w 4215960"/>
                <a:gd name="connsiteY61" fmla="*/ 2303834 h 4384865"/>
                <a:gd name="connsiteX62" fmla="*/ 58057 w 4215960"/>
                <a:gd name="connsiteY62" fmla="*/ 2369148 h 4384865"/>
                <a:gd name="connsiteX63" fmla="*/ 79828 w 4215960"/>
                <a:gd name="connsiteY63" fmla="*/ 2419948 h 4384865"/>
                <a:gd name="connsiteX64" fmla="*/ 116114 w 4215960"/>
                <a:gd name="connsiteY64" fmla="*/ 2536062 h 4384865"/>
                <a:gd name="connsiteX65" fmla="*/ 137885 w 4215960"/>
                <a:gd name="connsiteY65" fmla="*/ 2601377 h 4384865"/>
                <a:gd name="connsiteX66" fmla="*/ 145143 w 4215960"/>
                <a:gd name="connsiteY66" fmla="*/ 2623148 h 4384865"/>
                <a:gd name="connsiteX67" fmla="*/ 166914 w 4215960"/>
                <a:gd name="connsiteY67" fmla="*/ 2666691 h 4384865"/>
                <a:gd name="connsiteX68" fmla="*/ 188685 w 4215960"/>
                <a:gd name="connsiteY68" fmla="*/ 2717491 h 4384865"/>
                <a:gd name="connsiteX69" fmla="*/ 195943 w 4215960"/>
                <a:gd name="connsiteY69" fmla="*/ 2746520 h 4384865"/>
                <a:gd name="connsiteX70" fmla="*/ 232228 w 4215960"/>
                <a:gd name="connsiteY70" fmla="*/ 2797320 h 4384865"/>
                <a:gd name="connsiteX71" fmla="*/ 254000 w 4215960"/>
                <a:gd name="connsiteY71" fmla="*/ 2855377 h 4384865"/>
                <a:gd name="connsiteX72" fmla="*/ 275771 w 4215960"/>
                <a:gd name="connsiteY72" fmla="*/ 2877148 h 4384865"/>
                <a:gd name="connsiteX73" fmla="*/ 312057 w 4215960"/>
                <a:gd name="connsiteY73" fmla="*/ 2949720 h 4384865"/>
                <a:gd name="connsiteX74" fmla="*/ 348343 w 4215960"/>
                <a:gd name="connsiteY74" fmla="*/ 3000520 h 4384865"/>
                <a:gd name="connsiteX75" fmla="*/ 355600 w 4215960"/>
                <a:gd name="connsiteY75" fmla="*/ 3022291 h 4384865"/>
                <a:gd name="connsiteX76" fmla="*/ 406400 w 4215960"/>
                <a:gd name="connsiteY76" fmla="*/ 3087605 h 4384865"/>
                <a:gd name="connsiteX77" fmla="*/ 435428 w 4215960"/>
                <a:gd name="connsiteY77" fmla="*/ 3152920 h 4384865"/>
                <a:gd name="connsiteX78" fmla="*/ 457200 w 4215960"/>
                <a:gd name="connsiteY78" fmla="*/ 3181948 h 4384865"/>
                <a:gd name="connsiteX79" fmla="*/ 471714 w 4215960"/>
                <a:gd name="connsiteY79" fmla="*/ 3240005 h 4384865"/>
                <a:gd name="connsiteX80" fmla="*/ 478971 w 4215960"/>
                <a:gd name="connsiteY80" fmla="*/ 3261777 h 4384865"/>
                <a:gd name="connsiteX81" fmla="*/ 486228 w 4215960"/>
                <a:gd name="connsiteY81" fmla="*/ 3290805 h 4384865"/>
                <a:gd name="connsiteX82" fmla="*/ 493485 w 4215960"/>
                <a:gd name="connsiteY82" fmla="*/ 3356120 h 4384865"/>
                <a:gd name="connsiteX83" fmla="*/ 515257 w 4215960"/>
                <a:gd name="connsiteY83" fmla="*/ 3414177 h 4384865"/>
                <a:gd name="connsiteX84" fmla="*/ 544285 w 4215960"/>
                <a:gd name="connsiteY84" fmla="*/ 3457720 h 4384865"/>
                <a:gd name="connsiteX85" fmla="*/ 573314 w 4215960"/>
                <a:gd name="connsiteY85" fmla="*/ 3508520 h 4384865"/>
                <a:gd name="connsiteX86" fmla="*/ 602343 w 4215960"/>
                <a:gd name="connsiteY86" fmla="*/ 3530291 h 4384865"/>
                <a:gd name="connsiteX87" fmla="*/ 645885 w 4215960"/>
                <a:gd name="connsiteY87" fmla="*/ 3573834 h 4384865"/>
                <a:gd name="connsiteX88" fmla="*/ 674914 w 4215960"/>
                <a:gd name="connsiteY88" fmla="*/ 3595605 h 4384865"/>
                <a:gd name="connsiteX89" fmla="*/ 711200 w 4215960"/>
                <a:gd name="connsiteY89" fmla="*/ 3639148 h 4384865"/>
                <a:gd name="connsiteX90" fmla="*/ 740228 w 4215960"/>
                <a:gd name="connsiteY90" fmla="*/ 3660920 h 4384865"/>
                <a:gd name="connsiteX91" fmla="*/ 812800 w 4215960"/>
                <a:gd name="connsiteY91" fmla="*/ 3726234 h 4384865"/>
                <a:gd name="connsiteX92" fmla="*/ 849085 w 4215960"/>
                <a:gd name="connsiteY92" fmla="*/ 3769777 h 4384865"/>
                <a:gd name="connsiteX93" fmla="*/ 870857 w 4215960"/>
                <a:gd name="connsiteY93" fmla="*/ 3784291 h 4384865"/>
                <a:gd name="connsiteX94" fmla="*/ 907143 w 4215960"/>
                <a:gd name="connsiteY94" fmla="*/ 3827834 h 4384865"/>
                <a:gd name="connsiteX95" fmla="*/ 936171 w 4215960"/>
                <a:gd name="connsiteY95" fmla="*/ 3849605 h 4384865"/>
                <a:gd name="connsiteX96" fmla="*/ 1030514 w 4215960"/>
                <a:gd name="connsiteY96" fmla="*/ 3893148 h 4384865"/>
                <a:gd name="connsiteX97" fmla="*/ 1480457 w 4215960"/>
                <a:gd name="connsiteY97" fmla="*/ 3878634 h 4384865"/>
                <a:gd name="connsiteX98" fmla="*/ 1531257 w 4215960"/>
                <a:gd name="connsiteY98" fmla="*/ 3864120 h 4384865"/>
                <a:gd name="connsiteX99" fmla="*/ 1618343 w 4215960"/>
                <a:gd name="connsiteY99" fmla="*/ 3856862 h 4384865"/>
                <a:gd name="connsiteX100" fmla="*/ 1698171 w 4215960"/>
                <a:gd name="connsiteY100" fmla="*/ 3842348 h 4384865"/>
                <a:gd name="connsiteX101" fmla="*/ 1756228 w 4215960"/>
                <a:gd name="connsiteY101" fmla="*/ 3835091 h 4384865"/>
                <a:gd name="connsiteX102" fmla="*/ 1785257 w 4215960"/>
                <a:gd name="connsiteY102" fmla="*/ 3820577 h 4384865"/>
                <a:gd name="connsiteX103" fmla="*/ 1850571 w 4215960"/>
                <a:gd name="connsiteY103" fmla="*/ 3798805 h 4384865"/>
                <a:gd name="connsiteX104" fmla="*/ 1886857 w 4215960"/>
                <a:gd name="connsiteY104" fmla="*/ 3784291 h 4384865"/>
                <a:gd name="connsiteX105" fmla="*/ 1988457 w 4215960"/>
                <a:gd name="connsiteY105" fmla="*/ 3769777 h 4384865"/>
                <a:gd name="connsiteX106" fmla="*/ 2017485 w 4215960"/>
                <a:gd name="connsiteY106" fmla="*/ 3762520 h 4384865"/>
                <a:gd name="connsiteX107" fmla="*/ 2637971 w 4215960"/>
                <a:gd name="connsiteY107" fmla="*/ 4109274 h 4384865"/>
                <a:gd name="connsiteX108" fmla="*/ 2724375 w 4215960"/>
                <a:gd name="connsiteY108" fmla="*/ 4295464 h 4384865"/>
                <a:gd name="connsiteX109" fmla="*/ 2784700 w 4215960"/>
                <a:gd name="connsiteY109" fmla="*/ 4354202 h 4384865"/>
                <a:gd name="connsiteX110" fmla="*/ 2795812 w 4215960"/>
                <a:gd name="connsiteY110" fmla="*/ 4324039 h 4384865"/>
                <a:gd name="connsiteX111" fmla="*/ 2841850 w 4215960"/>
                <a:gd name="connsiteY111" fmla="*/ 4297051 h 4384865"/>
                <a:gd name="connsiteX112" fmla="*/ 2892650 w 4215960"/>
                <a:gd name="connsiteY112" fmla="*/ 4370077 h 4384865"/>
                <a:gd name="connsiteX113" fmla="*/ 2941863 w 4215960"/>
                <a:gd name="connsiteY113" fmla="*/ 4373252 h 4384865"/>
                <a:gd name="connsiteX114" fmla="*/ 2897412 w 4215960"/>
                <a:gd name="connsiteY114" fmla="*/ 4279590 h 4384865"/>
                <a:gd name="connsiteX115" fmla="*/ 2854550 w 4215960"/>
                <a:gd name="connsiteY115" fmla="*/ 4211327 h 4384865"/>
                <a:gd name="connsiteX116" fmla="*/ 2897413 w 4215960"/>
                <a:gd name="connsiteY116" fmla="*/ 4195451 h 4384865"/>
                <a:gd name="connsiteX117" fmla="*/ 2878362 w 4215960"/>
                <a:gd name="connsiteY117" fmla="*/ 4154177 h 4384865"/>
                <a:gd name="connsiteX118" fmla="*/ 2930750 w 4215960"/>
                <a:gd name="connsiteY118" fmla="*/ 4163702 h 4384865"/>
                <a:gd name="connsiteX119" fmla="*/ 2910113 w 4215960"/>
                <a:gd name="connsiteY119" fmla="*/ 4130364 h 4384865"/>
                <a:gd name="connsiteX120" fmla="*/ 2931432 w 4215960"/>
                <a:gd name="connsiteY120" fmla="*/ 4113810 h 4384865"/>
                <a:gd name="connsiteX121" fmla="*/ 3052535 w 4215960"/>
                <a:gd name="connsiteY121" fmla="*/ 4199083 h 4384865"/>
                <a:gd name="connsiteX122" fmla="*/ 3087912 w 4215960"/>
                <a:gd name="connsiteY122" fmla="*/ 4185926 h 4384865"/>
                <a:gd name="connsiteX123" fmla="*/ 3140299 w 4215960"/>
                <a:gd name="connsiteY123" fmla="*/ 4251015 h 4384865"/>
                <a:gd name="connsiteX124" fmla="*/ 3160937 w 4215960"/>
                <a:gd name="connsiteY124" fmla="*/ 4309752 h 4384865"/>
                <a:gd name="connsiteX125" fmla="*/ 3268887 w 4215960"/>
                <a:gd name="connsiteY125" fmla="*/ 4328801 h 4384865"/>
                <a:gd name="connsiteX126" fmla="*/ 3208563 w 4215960"/>
                <a:gd name="connsiteY126" fmla="*/ 4262126 h 4384865"/>
                <a:gd name="connsiteX127" fmla="*/ 3205387 w 4215960"/>
                <a:gd name="connsiteY127" fmla="*/ 4193864 h 4384865"/>
                <a:gd name="connsiteX128" fmla="*/ 3259362 w 4215960"/>
                <a:gd name="connsiteY128" fmla="*/ 4249427 h 4384865"/>
                <a:gd name="connsiteX129" fmla="*/ 3308575 w 4215960"/>
                <a:gd name="connsiteY129" fmla="*/ 4254189 h 4384865"/>
                <a:gd name="connsiteX130" fmla="*/ 3302225 w 4215960"/>
                <a:gd name="connsiteY130" fmla="*/ 4204977 h 4384865"/>
                <a:gd name="connsiteX131" fmla="*/ 3362550 w 4215960"/>
                <a:gd name="connsiteY131" fmla="*/ 4209739 h 4384865"/>
                <a:gd name="connsiteX132" fmla="*/ 3424462 w 4215960"/>
                <a:gd name="connsiteY132" fmla="*/ 4252601 h 4384865"/>
                <a:gd name="connsiteX133" fmla="*/ 3456212 w 4215960"/>
                <a:gd name="connsiteY133" fmla="*/ 4239902 h 4384865"/>
                <a:gd name="connsiteX134" fmla="*/ 3449863 w 4215960"/>
                <a:gd name="connsiteY134" fmla="*/ 4204977 h 4384865"/>
                <a:gd name="connsiteX135" fmla="*/ 3491138 w 4215960"/>
                <a:gd name="connsiteY135" fmla="*/ 4181165 h 4384865"/>
                <a:gd name="connsiteX136" fmla="*/ 3575275 w 4215960"/>
                <a:gd name="connsiteY136" fmla="*/ 4238315 h 4384865"/>
                <a:gd name="connsiteX137" fmla="*/ 3592738 w 4215960"/>
                <a:gd name="connsiteY137" fmla="*/ 4136717 h 4384865"/>
                <a:gd name="connsiteX138" fmla="*/ 3567338 w 4215960"/>
                <a:gd name="connsiteY138" fmla="*/ 4114491 h 4384865"/>
                <a:gd name="connsiteX139" fmla="*/ 3494312 w 4215960"/>
                <a:gd name="connsiteY139" fmla="*/ 4071628 h 4384865"/>
                <a:gd name="connsiteX140" fmla="*/ 3516537 w 4215960"/>
                <a:gd name="connsiteY140" fmla="*/ 4046229 h 4384865"/>
                <a:gd name="connsiteX141" fmla="*/ 3537175 w 4215960"/>
                <a:gd name="connsiteY141" fmla="*/ 4024003 h 4384865"/>
                <a:gd name="connsiteX142" fmla="*/ 3591150 w 4215960"/>
                <a:gd name="connsiteY142" fmla="*/ 4055754 h 4384865"/>
                <a:gd name="connsiteX143" fmla="*/ 3597500 w 4215960"/>
                <a:gd name="connsiteY143" fmla="*/ 4011304 h 4384865"/>
                <a:gd name="connsiteX144" fmla="*/ 3541937 w 4215960"/>
                <a:gd name="connsiteY144" fmla="*/ 3987491 h 4384865"/>
                <a:gd name="connsiteX145" fmla="*/ 3540350 w 4215960"/>
                <a:gd name="connsiteY145" fmla="*/ 3977967 h 4384865"/>
                <a:gd name="connsiteX146" fmla="*/ 3527649 w 4215960"/>
                <a:gd name="connsiteY146" fmla="*/ 3939868 h 4384865"/>
                <a:gd name="connsiteX147" fmla="*/ 3533999 w 4215960"/>
                <a:gd name="connsiteY147" fmla="*/ 3892242 h 4384865"/>
                <a:gd name="connsiteX148" fmla="*/ 3545112 w 4215960"/>
                <a:gd name="connsiteY148" fmla="*/ 3836679 h 4384865"/>
                <a:gd name="connsiteX149" fmla="*/ 3507012 w 4215960"/>
                <a:gd name="connsiteY149" fmla="*/ 3806517 h 4384865"/>
                <a:gd name="connsiteX150" fmla="*/ 3540349 w 4215960"/>
                <a:gd name="connsiteY150" fmla="*/ 3796992 h 4384865"/>
                <a:gd name="connsiteX151" fmla="*/ 3518124 w 4215960"/>
                <a:gd name="connsiteY151" fmla="*/ 3760479 h 4384865"/>
                <a:gd name="connsiteX152" fmla="*/ 3556225 w 4215960"/>
                <a:gd name="connsiteY152" fmla="*/ 3755718 h 4384865"/>
                <a:gd name="connsiteX153" fmla="*/ 3562574 w 4215960"/>
                <a:gd name="connsiteY153" fmla="*/ 3722379 h 4384865"/>
                <a:gd name="connsiteX154" fmla="*/ 3624488 w 4215960"/>
                <a:gd name="connsiteY154" fmla="*/ 3731906 h 4384865"/>
                <a:gd name="connsiteX155" fmla="*/ 3657601 w 4215960"/>
                <a:gd name="connsiteY155" fmla="*/ 3747098 h 4384865"/>
                <a:gd name="connsiteX156" fmla="*/ 3623808 w 4215960"/>
                <a:gd name="connsiteY156" fmla="*/ 3788146 h 4384865"/>
                <a:gd name="connsiteX157" fmla="*/ 3662816 w 4215960"/>
                <a:gd name="connsiteY157" fmla="*/ 3895642 h 4384865"/>
                <a:gd name="connsiteX158" fmla="*/ 3715203 w 4215960"/>
                <a:gd name="connsiteY158" fmla="*/ 3926940 h 4384865"/>
                <a:gd name="connsiteX159" fmla="*/ 3767137 w 4215960"/>
                <a:gd name="connsiteY159" fmla="*/ 3884758 h 4384865"/>
                <a:gd name="connsiteX160" fmla="*/ 3852862 w 4215960"/>
                <a:gd name="connsiteY160" fmla="*/ 3836225 h 4384865"/>
                <a:gd name="connsiteX161" fmla="*/ 3835626 w 4215960"/>
                <a:gd name="connsiteY161" fmla="*/ 3747324 h 4384865"/>
                <a:gd name="connsiteX162" fmla="*/ 3912960 w 4215960"/>
                <a:gd name="connsiteY162" fmla="*/ 3614655 h 4384865"/>
                <a:gd name="connsiteX163" fmla="*/ 4205514 w 4215960"/>
                <a:gd name="connsiteY163" fmla="*/ 3281507 h 4384865"/>
                <a:gd name="connsiteX164" fmla="*/ 4124097 w 4215960"/>
                <a:gd name="connsiteY164" fmla="*/ 3272435 h 4384865"/>
                <a:gd name="connsiteX165" fmla="*/ 4128634 w 4215960"/>
                <a:gd name="connsiteY165" fmla="*/ 3180587 h 4384865"/>
                <a:gd name="connsiteX166" fmla="*/ 4079647 w 4215960"/>
                <a:gd name="connsiteY166" fmla="*/ 3155415 h 4384865"/>
                <a:gd name="connsiteX167" fmla="*/ 3995510 w 4215960"/>
                <a:gd name="connsiteY167" fmla="*/ 3186937 h 4384865"/>
                <a:gd name="connsiteX168" fmla="*/ 3958771 w 4215960"/>
                <a:gd name="connsiteY168" fmla="*/ 3150652 h 4384865"/>
                <a:gd name="connsiteX169" fmla="*/ 4003448 w 4215960"/>
                <a:gd name="connsiteY169" fmla="*/ 3127747 h 4384865"/>
                <a:gd name="connsiteX170" fmla="*/ 3874181 w 4215960"/>
                <a:gd name="connsiteY170" fmla="*/ 2914568 h 4384865"/>
                <a:gd name="connsiteX171" fmla="*/ 3889147 w 4215960"/>
                <a:gd name="connsiteY171" fmla="*/ 2884405 h 4384865"/>
                <a:gd name="connsiteX172" fmla="*/ 3865562 w 4215960"/>
                <a:gd name="connsiteY172" fmla="*/ 2768745 h 4384865"/>
                <a:gd name="connsiteX173" fmla="*/ 3706813 w 4215960"/>
                <a:gd name="connsiteY173" fmla="*/ 2757859 h 4384865"/>
                <a:gd name="connsiteX174" fmla="*/ 3673475 w 4215960"/>
                <a:gd name="connsiteY174" fmla="*/ 2806617 h 4384865"/>
                <a:gd name="connsiteX175" fmla="*/ 3584575 w 4215960"/>
                <a:gd name="connsiteY175" fmla="*/ 2821133 h 4384865"/>
                <a:gd name="connsiteX176" fmla="*/ 3590925 w 4215960"/>
                <a:gd name="connsiteY176" fmla="*/ 2799134 h 4384865"/>
                <a:gd name="connsiteX177" fmla="*/ 3537403 w 4215960"/>
                <a:gd name="connsiteY177" fmla="*/ 2783033 h 4384865"/>
                <a:gd name="connsiteX178" fmla="*/ 3512684 w 4215960"/>
                <a:gd name="connsiteY178" fmla="*/ 2617932 h 4384865"/>
                <a:gd name="connsiteX179" fmla="*/ 3232377 w 4215960"/>
                <a:gd name="connsiteY179" fmla="*/ 2551257 h 4384865"/>
                <a:gd name="connsiteX180" fmla="*/ 3096078 w 4215960"/>
                <a:gd name="connsiteY180" fmla="*/ 2594573 h 4384865"/>
                <a:gd name="connsiteX181" fmla="*/ 2964089 w 4215960"/>
                <a:gd name="connsiteY181" fmla="*/ 2587089 h 4384865"/>
                <a:gd name="connsiteX182" fmla="*/ 2831646 w 4215960"/>
                <a:gd name="connsiteY182" fmla="*/ 2476191 h 4384865"/>
                <a:gd name="connsiteX183" fmla="*/ 2618468 w 4215960"/>
                <a:gd name="connsiteY183" fmla="*/ 2172978 h 4384865"/>
                <a:gd name="connsiteX184" fmla="*/ 2220006 w 4215960"/>
                <a:gd name="connsiteY184" fmla="*/ 2033505 h 4384865"/>
                <a:gd name="connsiteX185" fmla="*/ 1983468 w 4215960"/>
                <a:gd name="connsiteY185" fmla="*/ 1720541 h 4384865"/>
                <a:gd name="connsiteX186" fmla="*/ 2017259 w 4215960"/>
                <a:gd name="connsiteY186" fmla="*/ 1695595 h 4384865"/>
                <a:gd name="connsiteX187" fmla="*/ 2076903 w 4215960"/>
                <a:gd name="connsiteY187" fmla="*/ 1778598 h 4384865"/>
                <a:gd name="connsiteX188" fmla="*/ 2097087 w 4215960"/>
                <a:gd name="connsiteY188" fmla="*/ 1761135 h 4384865"/>
                <a:gd name="connsiteX189" fmla="*/ 2140177 w 4215960"/>
                <a:gd name="connsiteY189" fmla="*/ 1791979 h 4384865"/>
                <a:gd name="connsiteX190" fmla="*/ 2228850 w 4215960"/>
                <a:gd name="connsiteY190" fmla="*/ 1738230 h 4384865"/>
                <a:gd name="connsiteX191" fmla="*/ 2244952 w 4215960"/>
                <a:gd name="connsiteY191" fmla="*/ 1717820 h 4384865"/>
                <a:gd name="connsiteX192" fmla="*/ 2303235 w 4215960"/>
                <a:gd name="connsiteY192" fmla="*/ 1718046 h 4384865"/>
                <a:gd name="connsiteX193" fmla="*/ 2319338 w 4215960"/>
                <a:gd name="connsiteY193" fmla="*/ 1684936 h 4384865"/>
                <a:gd name="connsiteX194" fmla="*/ 2300514 w 4215960"/>
                <a:gd name="connsiteY194" fmla="*/ 1659309 h 4384865"/>
                <a:gd name="connsiteX195" fmla="*/ 2233386 w 4215960"/>
                <a:gd name="connsiteY195" fmla="*/ 1679266 h 4384865"/>
                <a:gd name="connsiteX196" fmla="*/ 2211614 w 4215960"/>
                <a:gd name="connsiteY196" fmla="*/ 1625745 h 4384865"/>
                <a:gd name="connsiteX197" fmla="*/ 2232932 w 4215960"/>
                <a:gd name="connsiteY197" fmla="*/ 1596035 h 4384865"/>
                <a:gd name="connsiteX198" fmla="*/ 2176462 w 4215960"/>
                <a:gd name="connsiteY198" fmla="*/ 1492621 h 4384865"/>
                <a:gd name="connsiteX199" fmla="*/ 2127931 w 4215960"/>
                <a:gd name="connsiteY199" fmla="*/ 1531402 h 4384865"/>
                <a:gd name="connsiteX200" fmla="*/ 2038576 w 4215960"/>
                <a:gd name="connsiteY200" fmla="*/ 1476746 h 4384865"/>
                <a:gd name="connsiteX201" fmla="*/ 2090510 w 4215960"/>
                <a:gd name="connsiteY201" fmla="*/ 1384217 h 4384865"/>
                <a:gd name="connsiteX202" fmla="*/ 2047648 w 4215960"/>
                <a:gd name="connsiteY202" fmla="*/ 1263114 h 4384865"/>
                <a:gd name="connsiteX203" fmla="*/ 2062389 w 4215960"/>
                <a:gd name="connsiteY203" fmla="*/ 1139062 h 4384865"/>
                <a:gd name="connsiteX204" fmla="*/ 2157639 w 4215960"/>
                <a:gd name="connsiteY204" fmla="*/ 1065357 h 4384865"/>
                <a:gd name="connsiteX205" fmla="*/ 2262868 w 4215960"/>
                <a:gd name="connsiteY205" fmla="*/ 1042905 h 4384865"/>
                <a:gd name="connsiteX206" fmla="*/ 2199821 w 4215960"/>
                <a:gd name="connsiteY206" fmla="*/ 953098 h 4384865"/>
                <a:gd name="connsiteX207" fmla="*/ 2182585 w 4215960"/>
                <a:gd name="connsiteY207" fmla="*/ 997775 h 4384865"/>
                <a:gd name="connsiteX208" fmla="*/ 2139270 w 4215960"/>
                <a:gd name="connsiteY208" fmla="*/ 950604 h 4384865"/>
                <a:gd name="connsiteX209" fmla="*/ 2160588 w 4215960"/>
                <a:gd name="connsiteY209" fmla="*/ 865332 h 4384865"/>
                <a:gd name="connsiteX210" fmla="*/ 2233612 w 4215960"/>
                <a:gd name="connsiteY210" fmla="*/ 768041 h 4384865"/>
                <a:gd name="connsiteX211" fmla="*/ 2216603 w 4215960"/>
                <a:gd name="connsiteY211" fmla="*/ 661452 h 4384865"/>
                <a:gd name="connsiteX212" fmla="*/ 2045381 w 4215960"/>
                <a:gd name="connsiteY212" fmla="*/ 671203 h 4384865"/>
                <a:gd name="connsiteX213" fmla="*/ 2026103 w 4215960"/>
                <a:gd name="connsiteY213" fmla="*/ 713840 h 4384865"/>
                <a:gd name="connsiteX214" fmla="*/ 1993900 w 4215960"/>
                <a:gd name="connsiteY214" fmla="*/ 646257 h 4384865"/>
                <a:gd name="connsiteX215" fmla="*/ 1964190 w 4215960"/>
                <a:gd name="connsiteY215" fmla="*/ 686625 h 4384865"/>
                <a:gd name="connsiteX216" fmla="*/ 1778681 w 4215960"/>
                <a:gd name="connsiteY216" fmla="*/ 720189 h 4384865"/>
                <a:gd name="connsiteX0" fmla="*/ 1778681 w 4215960"/>
                <a:gd name="connsiteY0" fmla="*/ 720189 h 4384865"/>
                <a:gd name="connsiteX1" fmla="*/ 1452562 w 4215960"/>
                <a:gd name="connsiteY1" fmla="*/ 562346 h 4384865"/>
                <a:gd name="connsiteX2" fmla="*/ 1492474 w 4215960"/>
                <a:gd name="connsiteY2" fmla="*/ 412441 h 4384865"/>
                <a:gd name="connsiteX3" fmla="*/ 1438500 w 4215960"/>
                <a:gd name="connsiteY3" fmla="*/ 402916 h 4384865"/>
                <a:gd name="connsiteX4" fmla="*/ 1435325 w 4215960"/>
                <a:gd name="connsiteY4" fmla="*/ 374342 h 4384865"/>
                <a:gd name="connsiteX5" fmla="*/ 1479775 w 4215960"/>
                <a:gd name="connsiteY5" fmla="*/ 382279 h 4384865"/>
                <a:gd name="connsiteX6" fmla="*/ 1422625 w 4215960"/>
                <a:gd name="connsiteY6" fmla="*/ 294966 h 4384865"/>
                <a:gd name="connsiteX7" fmla="*/ 1433737 w 4215960"/>
                <a:gd name="connsiteY7" fmla="*/ 334654 h 4384865"/>
                <a:gd name="connsiteX8" fmla="*/ 1381349 w 4215960"/>
                <a:gd name="connsiteY8" fmla="*/ 299729 h 4384865"/>
                <a:gd name="connsiteX9" fmla="*/ 1401987 w 4215960"/>
                <a:gd name="connsiteY9" fmla="*/ 266392 h 4384865"/>
                <a:gd name="connsiteX10" fmla="*/ 1367062 w 4215960"/>
                <a:gd name="connsiteY10" fmla="*/ 204481 h 4384865"/>
                <a:gd name="connsiteX11" fmla="*/ 1400399 w 4215960"/>
                <a:gd name="connsiteY11" fmla="*/ 206070 h 4384865"/>
                <a:gd name="connsiteX12" fmla="*/ 1357537 w 4215960"/>
                <a:gd name="connsiteY12" fmla="*/ 112407 h 4384865"/>
                <a:gd name="connsiteX13" fmla="*/ 1332138 w 4215960"/>
                <a:gd name="connsiteY13" fmla="*/ 110819 h 4384865"/>
                <a:gd name="connsiteX14" fmla="*/ 1321025 w 4215960"/>
                <a:gd name="connsiteY14" fmla="*/ 63194 h 4384865"/>
                <a:gd name="connsiteX15" fmla="*/ 1352774 w 4215960"/>
                <a:gd name="connsiteY15" fmla="*/ 45732 h 4384865"/>
                <a:gd name="connsiteX16" fmla="*/ 1348012 w 4215960"/>
                <a:gd name="connsiteY16" fmla="*/ 2870 h 4384865"/>
                <a:gd name="connsiteX17" fmla="*/ 1289275 w 4215960"/>
                <a:gd name="connsiteY17" fmla="*/ 7633 h 4384865"/>
                <a:gd name="connsiteX18" fmla="*/ 1095600 w 4215960"/>
                <a:gd name="connsiteY18" fmla="*/ 106058 h 4384865"/>
                <a:gd name="connsiteX19" fmla="*/ 1060675 w 4215960"/>
                <a:gd name="connsiteY19" fmla="*/ 231471 h 4384865"/>
                <a:gd name="connsiteX20" fmla="*/ 1065437 w 4215960"/>
                <a:gd name="connsiteY20" fmla="*/ 267983 h 4384865"/>
                <a:gd name="connsiteX21" fmla="*/ 1036862 w 4215960"/>
                <a:gd name="connsiteY21" fmla="*/ 282270 h 4384865"/>
                <a:gd name="connsiteX22" fmla="*/ 1105124 w 4215960"/>
                <a:gd name="connsiteY22" fmla="*/ 461654 h 4384865"/>
                <a:gd name="connsiteX23" fmla="*/ 1017813 w 4215960"/>
                <a:gd name="connsiteY23" fmla="*/ 379108 h 4384865"/>
                <a:gd name="connsiteX24" fmla="*/ 967012 w 4215960"/>
                <a:gd name="connsiteY24" fmla="*/ 345771 h 4384865"/>
                <a:gd name="connsiteX25" fmla="*/ 938437 w 4215960"/>
                <a:gd name="connsiteY25" fmla="*/ 380696 h 4384865"/>
                <a:gd name="connsiteX26" fmla="*/ 936850 w 4215960"/>
                <a:gd name="connsiteY26" fmla="*/ 494996 h 4384865"/>
                <a:gd name="connsiteX27" fmla="*/ 951137 w 4215960"/>
                <a:gd name="connsiteY27" fmla="*/ 591829 h 4384865"/>
                <a:gd name="connsiteX28" fmla="*/ 868587 w 4215960"/>
                <a:gd name="connsiteY28" fmla="*/ 599770 h 4384865"/>
                <a:gd name="connsiteX29" fmla="*/ 892400 w 4215960"/>
                <a:gd name="connsiteY29" fmla="*/ 569607 h 4384865"/>
                <a:gd name="connsiteX30" fmla="*/ 828900 w 4215960"/>
                <a:gd name="connsiteY30" fmla="*/ 526745 h 4384865"/>
                <a:gd name="connsiteX31" fmla="*/ 787625 w 4215960"/>
                <a:gd name="connsiteY31" fmla="*/ 480708 h 4384865"/>
                <a:gd name="connsiteX32" fmla="*/ 738412 w 4215960"/>
                <a:gd name="connsiteY32" fmla="*/ 491820 h 4384865"/>
                <a:gd name="connsiteX33" fmla="*/ 766987 w 4215960"/>
                <a:gd name="connsiteY33" fmla="*/ 425145 h 4384865"/>
                <a:gd name="connsiteX34" fmla="*/ 736824 w 4215960"/>
                <a:gd name="connsiteY34" fmla="*/ 460071 h 4384865"/>
                <a:gd name="connsiteX35" fmla="*/ 703487 w 4215960"/>
                <a:gd name="connsiteY35" fmla="*/ 402920 h 4384865"/>
                <a:gd name="connsiteX36" fmla="*/ 684437 w 4215960"/>
                <a:gd name="connsiteY36" fmla="*/ 396570 h 4384865"/>
                <a:gd name="connsiteX37" fmla="*/ 682850 w 4215960"/>
                <a:gd name="connsiteY37" fmla="*/ 355296 h 4384865"/>
                <a:gd name="connsiteX38" fmla="*/ 647925 w 4215960"/>
                <a:gd name="connsiteY38" fmla="*/ 252109 h 4384865"/>
                <a:gd name="connsiteX39" fmla="*/ 608237 w 4215960"/>
                <a:gd name="connsiteY39" fmla="*/ 198132 h 4384865"/>
                <a:gd name="connsiteX40" fmla="*/ 684438 w 4215960"/>
                <a:gd name="connsiteY40" fmla="*/ 261633 h 4384865"/>
                <a:gd name="connsiteX41" fmla="*/ 743176 w 4215960"/>
                <a:gd name="connsiteY41" fmla="*/ 299732 h 4384865"/>
                <a:gd name="connsiteX42" fmla="*/ 766987 w 4215960"/>
                <a:gd name="connsiteY42" fmla="*/ 260045 h 4384865"/>
                <a:gd name="connsiteX43" fmla="*/ 786037 w 4215960"/>
                <a:gd name="connsiteY43" fmla="*/ 194958 h 4384865"/>
                <a:gd name="connsiteX44" fmla="*/ 747937 w 4215960"/>
                <a:gd name="connsiteY44" fmla="*/ 164795 h 4384865"/>
                <a:gd name="connsiteX45" fmla="*/ 774925 w 4215960"/>
                <a:gd name="connsiteY45" fmla="*/ 123520 h 4384865"/>
                <a:gd name="connsiteX46" fmla="*/ 727300 w 4215960"/>
                <a:gd name="connsiteY46" fmla="*/ 29857 h 4384865"/>
                <a:gd name="connsiteX47" fmla="*/ 733650 w 4215960"/>
                <a:gd name="connsiteY47" fmla="*/ 28270 h 4384865"/>
                <a:gd name="connsiteX48" fmla="*/ 512987 w 4215960"/>
                <a:gd name="connsiteY48" fmla="*/ 177495 h 4384865"/>
                <a:gd name="connsiteX49" fmla="*/ 362857 w 4215960"/>
                <a:gd name="connsiteY49" fmla="*/ 808862 h 4384865"/>
                <a:gd name="connsiteX50" fmla="*/ 312057 w 4215960"/>
                <a:gd name="connsiteY50" fmla="*/ 823377 h 4384865"/>
                <a:gd name="connsiteX51" fmla="*/ 239485 w 4215960"/>
                <a:gd name="connsiteY51" fmla="*/ 874177 h 4384865"/>
                <a:gd name="connsiteX52" fmla="*/ 210457 w 4215960"/>
                <a:gd name="connsiteY52" fmla="*/ 881434 h 4384865"/>
                <a:gd name="connsiteX53" fmla="*/ 159657 w 4215960"/>
                <a:gd name="connsiteY53" fmla="*/ 910462 h 4384865"/>
                <a:gd name="connsiteX54" fmla="*/ 130628 w 4215960"/>
                <a:gd name="connsiteY54" fmla="*/ 939491 h 4384865"/>
                <a:gd name="connsiteX55" fmla="*/ 108857 w 4215960"/>
                <a:gd name="connsiteY55" fmla="*/ 961262 h 4384865"/>
                <a:gd name="connsiteX56" fmla="*/ 94343 w 4215960"/>
                <a:gd name="connsiteY56" fmla="*/ 975777 h 4384865"/>
                <a:gd name="connsiteX57" fmla="*/ 43543 w 4215960"/>
                <a:gd name="connsiteY57" fmla="*/ 1055605 h 4384865"/>
                <a:gd name="connsiteX58" fmla="*/ 14514 w 4215960"/>
                <a:gd name="connsiteY58" fmla="*/ 1135434 h 4384865"/>
                <a:gd name="connsiteX59" fmla="*/ 0 w 4215960"/>
                <a:gd name="connsiteY59" fmla="*/ 1193491 h 4384865"/>
                <a:gd name="connsiteX60" fmla="*/ 7257 w 4215960"/>
                <a:gd name="connsiteY60" fmla="*/ 2165948 h 4384865"/>
                <a:gd name="connsiteX61" fmla="*/ 29028 w 4215960"/>
                <a:gd name="connsiteY61" fmla="*/ 2267548 h 4384865"/>
                <a:gd name="connsiteX62" fmla="*/ 43543 w 4215960"/>
                <a:gd name="connsiteY62" fmla="*/ 2303834 h 4384865"/>
                <a:gd name="connsiteX63" fmla="*/ 58057 w 4215960"/>
                <a:gd name="connsiteY63" fmla="*/ 2369148 h 4384865"/>
                <a:gd name="connsiteX64" fmla="*/ 79828 w 4215960"/>
                <a:gd name="connsiteY64" fmla="*/ 2419948 h 4384865"/>
                <a:gd name="connsiteX65" fmla="*/ 116114 w 4215960"/>
                <a:gd name="connsiteY65" fmla="*/ 2536062 h 4384865"/>
                <a:gd name="connsiteX66" fmla="*/ 137885 w 4215960"/>
                <a:gd name="connsiteY66" fmla="*/ 2601377 h 4384865"/>
                <a:gd name="connsiteX67" fmla="*/ 145143 w 4215960"/>
                <a:gd name="connsiteY67" fmla="*/ 2623148 h 4384865"/>
                <a:gd name="connsiteX68" fmla="*/ 166914 w 4215960"/>
                <a:gd name="connsiteY68" fmla="*/ 2666691 h 4384865"/>
                <a:gd name="connsiteX69" fmla="*/ 188685 w 4215960"/>
                <a:gd name="connsiteY69" fmla="*/ 2717491 h 4384865"/>
                <a:gd name="connsiteX70" fmla="*/ 195943 w 4215960"/>
                <a:gd name="connsiteY70" fmla="*/ 2746520 h 4384865"/>
                <a:gd name="connsiteX71" fmla="*/ 232228 w 4215960"/>
                <a:gd name="connsiteY71" fmla="*/ 2797320 h 4384865"/>
                <a:gd name="connsiteX72" fmla="*/ 254000 w 4215960"/>
                <a:gd name="connsiteY72" fmla="*/ 2855377 h 4384865"/>
                <a:gd name="connsiteX73" fmla="*/ 275771 w 4215960"/>
                <a:gd name="connsiteY73" fmla="*/ 2877148 h 4384865"/>
                <a:gd name="connsiteX74" fmla="*/ 312057 w 4215960"/>
                <a:gd name="connsiteY74" fmla="*/ 2949720 h 4384865"/>
                <a:gd name="connsiteX75" fmla="*/ 348343 w 4215960"/>
                <a:gd name="connsiteY75" fmla="*/ 3000520 h 4384865"/>
                <a:gd name="connsiteX76" fmla="*/ 355600 w 4215960"/>
                <a:gd name="connsiteY76" fmla="*/ 3022291 h 4384865"/>
                <a:gd name="connsiteX77" fmla="*/ 406400 w 4215960"/>
                <a:gd name="connsiteY77" fmla="*/ 3087605 h 4384865"/>
                <a:gd name="connsiteX78" fmla="*/ 435428 w 4215960"/>
                <a:gd name="connsiteY78" fmla="*/ 3152920 h 4384865"/>
                <a:gd name="connsiteX79" fmla="*/ 457200 w 4215960"/>
                <a:gd name="connsiteY79" fmla="*/ 3181948 h 4384865"/>
                <a:gd name="connsiteX80" fmla="*/ 471714 w 4215960"/>
                <a:gd name="connsiteY80" fmla="*/ 3240005 h 4384865"/>
                <a:gd name="connsiteX81" fmla="*/ 478971 w 4215960"/>
                <a:gd name="connsiteY81" fmla="*/ 3261777 h 4384865"/>
                <a:gd name="connsiteX82" fmla="*/ 486228 w 4215960"/>
                <a:gd name="connsiteY82" fmla="*/ 3290805 h 4384865"/>
                <a:gd name="connsiteX83" fmla="*/ 493485 w 4215960"/>
                <a:gd name="connsiteY83" fmla="*/ 3356120 h 4384865"/>
                <a:gd name="connsiteX84" fmla="*/ 515257 w 4215960"/>
                <a:gd name="connsiteY84" fmla="*/ 3414177 h 4384865"/>
                <a:gd name="connsiteX85" fmla="*/ 544285 w 4215960"/>
                <a:gd name="connsiteY85" fmla="*/ 3457720 h 4384865"/>
                <a:gd name="connsiteX86" fmla="*/ 573314 w 4215960"/>
                <a:gd name="connsiteY86" fmla="*/ 3508520 h 4384865"/>
                <a:gd name="connsiteX87" fmla="*/ 602343 w 4215960"/>
                <a:gd name="connsiteY87" fmla="*/ 3530291 h 4384865"/>
                <a:gd name="connsiteX88" fmla="*/ 645885 w 4215960"/>
                <a:gd name="connsiteY88" fmla="*/ 3573834 h 4384865"/>
                <a:gd name="connsiteX89" fmla="*/ 674914 w 4215960"/>
                <a:gd name="connsiteY89" fmla="*/ 3595605 h 4384865"/>
                <a:gd name="connsiteX90" fmla="*/ 711200 w 4215960"/>
                <a:gd name="connsiteY90" fmla="*/ 3639148 h 4384865"/>
                <a:gd name="connsiteX91" fmla="*/ 740228 w 4215960"/>
                <a:gd name="connsiteY91" fmla="*/ 3660920 h 4384865"/>
                <a:gd name="connsiteX92" fmla="*/ 812800 w 4215960"/>
                <a:gd name="connsiteY92" fmla="*/ 3726234 h 4384865"/>
                <a:gd name="connsiteX93" fmla="*/ 849085 w 4215960"/>
                <a:gd name="connsiteY93" fmla="*/ 3769777 h 4384865"/>
                <a:gd name="connsiteX94" fmla="*/ 870857 w 4215960"/>
                <a:gd name="connsiteY94" fmla="*/ 3784291 h 4384865"/>
                <a:gd name="connsiteX95" fmla="*/ 907143 w 4215960"/>
                <a:gd name="connsiteY95" fmla="*/ 3827834 h 4384865"/>
                <a:gd name="connsiteX96" fmla="*/ 936171 w 4215960"/>
                <a:gd name="connsiteY96" fmla="*/ 3849605 h 4384865"/>
                <a:gd name="connsiteX97" fmla="*/ 1030514 w 4215960"/>
                <a:gd name="connsiteY97" fmla="*/ 3893148 h 4384865"/>
                <a:gd name="connsiteX98" fmla="*/ 1480457 w 4215960"/>
                <a:gd name="connsiteY98" fmla="*/ 3878634 h 4384865"/>
                <a:gd name="connsiteX99" fmla="*/ 1531257 w 4215960"/>
                <a:gd name="connsiteY99" fmla="*/ 3864120 h 4384865"/>
                <a:gd name="connsiteX100" fmla="*/ 1618343 w 4215960"/>
                <a:gd name="connsiteY100" fmla="*/ 3856862 h 4384865"/>
                <a:gd name="connsiteX101" fmla="*/ 1698171 w 4215960"/>
                <a:gd name="connsiteY101" fmla="*/ 3842348 h 4384865"/>
                <a:gd name="connsiteX102" fmla="*/ 1756228 w 4215960"/>
                <a:gd name="connsiteY102" fmla="*/ 3835091 h 4384865"/>
                <a:gd name="connsiteX103" fmla="*/ 1785257 w 4215960"/>
                <a:gd name="connsiteY103" fmla="*/ 3820577 h 4384865"/>
                <a:gd name="connsiteX104" fmla="*/ 1850571 w 4215960"/>
                <a:gd name="connsiteY104" fmla="*/ 3798805 h 4384865"/>
                <a:gd name="connsiteX105" fmla="*/ 1886857 w 4215960"/>
                <a:gd name="connsiteY105" fmla="*/ 3784291 h 4384865"/>
                <a:gd name="connsiteX106" fmla="*/ 1988457 w 4215960"/>
                <a:gd name="connsiteY106" fmla="*/ 3769777 h 4384865"/>
                <a:gd name="connsiteX107" fmla="*/ 2017485 w 4215960"/>
                <a:gd name="connsiteY107" fmla="*/ 3762520 h 4384865"/>
                <a:gd name="connsiteX108" fmla="*/ 2637971 w 4215960"/>
                <a:gd name="connsiteY108" fmla="*/ 4109274 h 4384865"/>
                <a:gd name="connsiteX109" fmla="*/ 2724375 w 4215960"/>
                <a:gd name="connsiteY109" fmla="*/ 4295464 h 4384865"/>
                <a:gd name="connsiteX110" fmla="*/ 2784700 w 4215960"/>
                <a:gd name="connsiteY110" fmla="*/ 4354202 h 4384865"/>
                <a:gd name="connsiteX111" fmla="*/ 2795812 w 4215960"/>
                <a:gd name="connsiteY111" fmla="*/ 4324039 h 4384865"/>
                <a:gd name="connsiteX112" fmla="*/ 2841850 w 4215960"/>
                <a:gd name="connsiteY112" fmla="*/ 4297051 h 4384865"/>
                <a:gd name="connsiteX113" fmla="*/ 2892650 w 4215960"/>
                <a:gd name="connsiteY113" fmla="*/ 4370077 h 4384865"/>
                <a:gd name="connsiteX114" fmla="*/ 2941863 w 4215960"/>
                <a:gd name="connsiteY114" fmla="*/ 4373252 h 4384865"/>
                <a:gd name="connsiteX115" fmla="*/ 2897412 w 4215960"/>
                <a:gd name="connsiteY115" fmla="*/ 4279590 h 4384865"/>
                <a:gd name="connsiteX116" fmla="*/ 2854550 w 4215960"/>
                <a:gd name="connsiteY116" fmla="*/ 4211327 h 4384865"/>
                <a:gd name="connsiteX117" fmla="*/ 2897413 w 4215960"/>
                <a:gd name="connsiteY117" fmla="*/ 4195451 h 4384865"/>
                <a:gd name="connsiteX118" fmla="*/ 2878362 w 4215960"/>
                <a:gd name="connsiteY118" fmla="*/ 4154177 h 4384865"/>
                <a:gd name="connsiteX119" fmla="*/ 2930750 w 4215960"/>
                <a:gd name="connsiteY119" fmla="*/ 4163702 h 4384865"/>
                <a:gd name="connsiteX120" fmla="*/ 2910113 w 4215960"/>
                <a:gd name="connsiteY120" fmla="*/ 4130364 h 4384865"/>
                <a:gd name="connsiteX121" fmla="*/ 2931432 w 4215960"/>
                <a:gd name="connsiteY121" fmla="*/ 4113810 h 4384865"/>
                <a:gd name="connsiteX122" fmla="*/ 3052535 w 4215960"/>
                <a:gd name="connsiteY122" fmla="*/ 4199083 h 4384865"/>
                <a:gd name="connsiteX123" fmla="*/ 3087912 w 4215960"/>
                <a:gd name="connsiteY123" fmla="*/ 4185926 h 4384865"/>
                <a:gd name="connsiteX124" fmla="*/ 3140299 w 4215960"/>
                <a:gd name="connsiteY124" fmla="*/ 4251015 h 4384865"/>
                <a:gd name="connsiteX125" fmla="*/ 3160937 w 4215960"/>
                <a:gd name="connsiteY125" fmla="*/ 4309752 h 4384865"/>
                <a:gd name="connsiteX126" fmla="*/ 3268887 w 4215960"/>
                <a:gd name="connsiteY126" fmla="*/ 4328801 h 4384865"/>
                <a:gd name="connsiteX127" fmla="*/ 3208563 w 4215960"/>
                <a:gd name="connsiteY127" fmla="*/ 4262126 h 4384865"/>
                <a:gd name="connsiteX128" fmla="*/ 3205387 w 4215960"/>
                <a:gd name="connsiteY128" fmla="*/ 4193864 h 4384865"/>
                <a:gd name="connsiteX129" fmla="*/ 3259362 w 4215960"/>
                <a:gd name="connsiteY129" fmla="*/ 4249427 h 4384865"/>
                <a:gd name="connsiteX130" fmla="*/ 3308575 w 4215960"/>
                <a:gd name="connsiteY130" fmla="*/ 4254189 h 4384865"/>
                <a:gd name="connsiteX131" fmla="*/ 3302225 w 4215960"/>
                <a:gd name="connsiteY131" fmla="*/ 4204977 h 4384865"/>
                <a:gd name="connsiteX132" fmla="*/ 3362550 w 4215960"/>
                <a:gd name="connsiteY132" fmla="*/ 4209739 h 4384865"/>
                <a:gd name="connsiteX133" fmla="*/ 3424462 w 4215960"/>
                <a:gd name="connsiteY133" fmla="*/ 4252601 h 4384865"/>
                <a:gd name="connsiteX134" fmla="*/ 3456212 w 4215960"/>
                <a:gd name="connsiteY134" fmla="*/ 4239902 h 4384865"/>
                <a:gd name="connsiteX135" fmla="*/ 3449863 w 4215960"/>
                <a:gd name="connsiteY135" fmla="*/ 4204977 h 4384865"/>
                <a:gd name="connsiteX136" fmla="*/ 3491138 w 4215960"/>
                <a:gd name="connsiteY136" fmla="*/ 4181165 h 4384865"/>
                <a:gd name="connsiteX137" fmla="*/ 3575275 w 4215960"/>
                <a:gd name="connsiteY137" fmla="*/ 4238315 h 4384865"/>
                <a:gd name="connsiteX138" fmla="*/ 3592738 w 4215960"/>
                <a:gd name="connsiteY138" fmla="*/ 4136717 h 4384865"/>
                <a:gd name="connsiteX139" fmla="*/ 3567338 w 4215960"/>
                <a:gd name="connsiteY139" fmla="*/ 4114491 h 4384865"/>
                <a:gd name="connsiteX140" fmla="*/ 3494312 w 4215960"/>
                <a:gd name="connsiteY140" fmla="*/ 4071628 h 4384865"/>
                <a:gd name="connsiteX141" fmla="*/ 3516537 w 4215960"/>
                <a:gd name="connsiteY141" fmla="*/ 4046229 h 4384865"/>
                <a:gd name="connsiteX142" fmla="*/ 3537175 w 4215960"/>
                <a:gd name="connsiteY142" fmla="*/ 4024003 h 4384865"/>
                <a:gd name="connsiteX143" fmla="*/ 3591150 w 4215960"/>
                <a:gd name="connsiteY143" fmla="*/ 4055754 h 4384865"/>
                <a:gd name="connsiteX144" fmla="*/ 3597500 w 4215960"/>
                <a:gd name="connsiteY144" fmla="*/ 4011304 h 4384865"/>
                <a:gd name="connsiteX145" fmla="*/ 3541937 w 4215960"/>
                <a:gd name="connsiteY145" fmla="*/ 3987491 h 4384865"/>
                <a:gd name="connsiteX146" fmla="*/ 3540350 w 4215960"/>
                <a:gd name="connsiteY146" fmla="*/ 3977967 h 4384865"/>
                <a:gd name="connsiteX147" fmla="*/ 3527649 w 4215960"/>
                <a:gd name="connsiteY147" fmla="*/ 3939868 h 4384865"/>
                <a:gd name="connsiteX148" fmla="*/ 3533999 w 4215960"/>
                <a:gd name="connsiteY148" fmla="*/ 3892242 h 4384865"/>
                <a:gd name="connsiteX149" fmla="*/ 3545112 w 4215960"/>
                <a:gd name="connsiteY149" fmla="*/ 3836679 h 4384865"/>
                <a:gd name="connsiteX150" fmla="*/ 3507012 w 4215960"/>
                <a:gd name="connsiteY150" fmla="*/ 3806517 h 4384865"/>
                <a:gd name="connsiteX151" fmla="*/ 3540349 w 4215960"/>
                <a:gd name="connsiteY151" fmla="*/ 3796992 h 4384865"/>
                <a:gd name="connsiteX152" fmla="*/ 3518124 w 4215960"/>
                <a:gd name="connsiteY152" fmla="*/ 3760479 h 4384865"/>
                <a:gd name="connsiteX153" fmla="*/ 3556225 w 4215960"/>
                <a:gd name="connsiteY153" fmla="*/ 3755718 h 4384865"/>
                <a:gd name="connsiteX154" fmla="*/ 3562574 w 4215960"/>
                <a:gd name="connsiteY154" fmla="*/ 3722379 h 4384865"/>
                <a:gd name="connsiteX155" fmla="*/ 3624488 w 4215960"/>
                <a:gd name="connsiteY155" fmla="*/ 3731906 h 4384865"/>
                <a:gd name="connsiteX156" fmla="*/ 3657601 w 4215960"/>
                <a:gd name="connsiteY156" fmla="*/ 3747098 h 4384865"/>
                <a:gd name="connsiteX157" fmla="*/ 3623808 w 4215960"/>
                <a:gd name="connsiteY157" fmla="*/ 3788146 h 4384865"/>
                <a:gd name="connsiteX158" fmla="*/ 3662816 w 4215960"/>
                <a:gd name="connsiteY158" fmla="*/ 3895642 h 4384865"/>
                <a:gd name="connsiteX159" fmla="*/ 3715203 w 4215960"/>
                <a:gd name="connsiteY159" fmla="*/ 3926940 h 4384865"/>
                <a:gd name="connsiteX160" fmla="*/ 3767137 w 4215960"/>
                <a:gd name="connsiteY160" fmla="*/ 3884758 h 4384865"/>
                <a:gd name="connsiteX161" fmla="*/ 3852862 w 4215960"/>
                <a:gd name="connsiteY161" fmla="*/ 3836225 h 4384865"/>
                <a:gd name="connsiteX162" fmla="*/ 3835626 w 4215960"/>
                <a:gd name="connsiteY162" fmla="*/ 3747324 h 4384865"/>
                <a:gd name="connsiteX163" fmla="*/ 3912960 w 4215960"/>
                <a:gd name="connsiteY163" fmla="*/ 3614655 h 4384865"/>
                <a:gd name="connsiteX164" fmla="*/ 4205514 w 4215960"/>
                <a:gd name="connsiteY164" fmla="*/ 3281507 h 4384865"/>
                <a:gd name="connsiteX165" fmla="*/ 4124097 w 4215960"/>
                <a:gd name="connsiteY165" fmla="*/ 3272435 h 4384865"/>
                <a:gd name="connsiteX166" fmla="*/ 4128634 w 4215960"/>
                <a:gd name="connsiteY166" fmla="*/ 3180587 h 4384865"/>
                <a:gd name="connsiteX167" fmla="*/ 4079647 w 4215960"/>
                <a:gd name="connsiteY167" fmla="*/ 3155415 h 4384865"/>
                <a:gd name="connsiteX168" fmla="*/ 3995510 w 4215960"/>
                <a:gd name="connsiteY168" fmla="*/ 3186937 h 4384865"/>
                <a:gd name="connsiteX169" fmla="*/ 3958771 w 4215960"/>
                <a:gd name="connsiteY169" fmla="*/ 3150652 h 4384865"/>
                <a:gd name="connsiteX170" fmla="*/ 4003448 w 4215960"/>
                <a:gd name="connsiteY170" fmla="*/ 3127747 h 4384865"/>
                <a:gd name="connsiteX171" fmla="*/ 3874181 w 4215960"/>
                <a:gd name="connsiteY171" fmla="*/ 2914568 h 4384865"/>
                <a:gd name="connsiteX172" fmla="*/ 3889147 w 4215960"/>
                <a:gd name="connsiteY172" fmla="*/ 2884405 h 4384865"/>
                <a:gd name="connsiteX173" fmla="*/ 3865562 w 4215960"/>
                <a:gd name="connsiteY173" fmla="*/ 2768745 h 4384865"/>
                <a:gd name="connsiteX174" fmla="*/ 3706813 w 4215960"/>
                <a:gd name="connsiteY174" fmla="*/ 2757859 h 4384865"/>
                <a:gd name="connsiteX175" fmla="*/ 3673475 w 4215960"/>
                <a:gd name="connsiteY175" fmla="*/ 2806617 h 4384865"/>
                <a:gd name="connsiteX176" fmla="*/ 3584575 w 4215960"/>
                <a:gd name="connsiteY176" fmla="*/ 2821133 h 4384865"/>
                <a:gd name="connsiteX177" fmla="*/ 3590925 w 4215960"/>
                <a:gd name="connsiteY177" fmla="*/ 2799134 h 4384865"/>
                <a:gd name="connsiteX178" fmla="*/ 3537403 w 4215960"/>
                <a:gd name="connsiteY178" fmla="*/ 2783033 h 4384865"/>
                <a:gd name="connsiteX179" fmla="*/ 3512684 w 4215960"/>
                <a:gd name="connsiteY179" fmla="*/ 2617932 h 4384865"/>
                <a:gd name="connsiteX180" fmla="*/ 3232377 w 4215960"/>
                <a:gd name="connsiteY180" fmla="*/ 2551257 h 4384865"/>
                <a:gd name="connsiteX181" fmla="*/ 3096078 w 4215960"/>
                <a:gd name="connsiteY181" fmla="*/ 2594573 h 4384865"/>
                <a:gd name="connsiteX182" fmla="*/ 2964089 w 4215960"/>
                <a:gd name="connsiteY182" fmla="*/ 2587089 h 4384865"/>
                <a:gd name="connsiteX183" fmla="*/ 2831646 w 4215960"/>
                <a:gd name="connsiteY183" fmla="*/ 2476191 h 4384865"/>
                <a:gd name="connsiteX184" fmla="*/ 2618468 w 4215960"/>
                <a:gd name="connsiteY184" fmla="*/ 2172978 h 4384865"/>
                <a:gd name="connsiteX185" fmla="*/ 2220006 w 4215960"/>
                <a:gd name="connsiteY185" fmla="*/ 2033505 h 4384865"/>
                <a:gd name="connsiteX186" fmla="*/ 1983468 w 4215960"/>
                <a:gd name="connsiteY186" fmla="*/ 1720541 h 4384865"/>
                <a:gd name="connsiteX187" fmla="*/ 2017259 w 4215960"/>
                <a:gd name="connsiteY187" fmla="*/ 1695595 h 4384865"/>
                <a:gd name="connsiteX188" fmla="*/ 2076903 w 4215960"/>
                <a:gd name="connsiteY188" fmla="*/ 1778598 h 4384865"/>
                <a:gd name="connsiteX189" fmla="*/ 2097087 w 4215960"/>
                <a:gd name="connsiteY189" fmla="*/ 1761135 h 4384865"/>
                <a:gd name="connsiteX190" fmla="*/ 2140177 w 4215960"/>
                <a:gd name="connsiteY190" fmla="*/ 1791979 h 4384865"/>
                <a:gd name="connsiteX191" fmla="*/ 2228850 w 4215960"/>
                <a:gd name="connsiteY191" fmla="*/ 1738230 h 4384865"/>
                <a:gd name="connsiteX192" fmla="*/ 2244952 w 4215960"/>
                <a:gd name="connsiteY192" fmla="*/ 1717820 h 4384865"/>
                <a:gd name="connsiteX193" fmla="*/ 2303235 w 4215960"/>
                <a:gd name="connsiteY193" fmla="*/ 1718046 h 4384865"/>
                <a:gd name="connsiteX194" fmla="*/ 2319338 w 4215960"/>
                <a:gd name="connsiteY194" fmla="*/ 1684936 h 4384865"/>
                <a:gd name="connsiteX195" fmla="*/ 2300514 w 4215960"/>
                <a:gd name="connsiteY195" fmla="*/ 1659309 h 4384865"/>
                <a:gd name="connsiteX196" fmla="*/ 2233386 w 4215960"/>
                <a:gd name="connsiteY196" fmla="*/ 1679266 h 4384865"/>
                <a:gd name="connsiteX197" fmla="*/ 2211614 w 4215960"/>
                <a:gd name="connsiteY197" fmla="*/ 1625745 h 4384865"/>
                <a:gd name="connsiteX198" fmla="*/ 2232932 w 4215960"/>
                <a:gd name="connsiteY198" fmla="*/ 1596035 h 4384865"/>
                <a:gd name="connsiteX199" fmla="*/ 2176462 w 4215960"/>
                <a:gd name="connsiteY199" fmla="*/ 1492621 h 4384865"/>
                <a:gd name="connsiteX200" fmla="*/ 2127931 w 4215960"/>
                <a:gd name="connsiteY200" fmla="*/ 1531402 h 4384865"/>
                <a:gd name="connsiteX201" fmla="*/ 2038576 w 4215960"/>
                <a:gd name="connsiteY201" fmla="*/ 1476746 h 4384865"/>
                <a:gd name="connsiteX202" fmla="*/ 2090510 w 4215960"/>
                <a:gd name="connsiteY202" fmla="*/ 1384217 h 4384865"/>
                <a:gd name="connsiteX203" fmla="*/ 2047648 w 4215960"/>
                <a:gd name="connsiteY203" fmla="*/ 1263114 h 4384865"/>
                <a:gd name="connsiteX204" fmla="*/ 2062389 w 4215960"/>
                <a:gd name="connsiteY204" fmla="*/ 1139062 h 4384865"/>
                <a:gd name="connsiteX205" fmla="*/ 2157639 w 4215960"/>
                <a:gd name="connsiteY205" fmla="*/ 1065357 h 4384865"/>
                <a:gd name="connsiteX206" fmla="*/ 2262868 w 4215960"/>
                <a:gd name="connsiteY206" fmla="*/ 1042905 h 4384865"/>
                <a:gd name="connsiteX207" fmla="*/ 2199821 w 4215960"/>
                <a:gd name="connsiteY207" fmla="*/ 953098 h 4384865"/>
                <a:gd name="connsiteX208" fmla="*/ 2182585 w 4215960"/>
                <a:gd name="connsiteY208" fmla="*/ 997775 h 4384865"/>
                <a:gd name="connsiteX209" fmla="*/ 2139270 w 4215960"/>
                <a:gd name="connsiteY209" fmla="*/ 950604 h 4384865"/>
                <a:gd name="connsiteX210" fmla="*/ 2160588 w 4215960"/>
                <a:gd name="connsiteY210" fmla="*/ 865332 h 4384865"/>
                <a:gd name="connsiteX211" fmla="*/ 2233612 w 4215960"/>
                <a:gd name="connsiteY211" fmla="*/ 768041 h 4384865"/>
                <a:gd name="connsiteX212" fmla="*/ 2216603 w 4215960"/>
                <a:gd name="connsiteY212" fmla="*/ 661452 h 4384865"/>
                <a:gd name="connsiteX213" fmla="*/ 2045381 w 4215960"/>
                <a:gd name="connsiteY213" fmla="*/ 671203 h 4384865"/>
                <a:gd name="connsiteX214" fmla="*/ 2026103 w 4215960"/>
                <a:gd name="connsiteY214" fmla="*/ 713840 h 4384865"/>
                <a:gd name="connsiteX215" fmla="*/ 1993900 w 4215960"/>
                <a:gd name="connsiteY215" fmla="*/ 646257 h 4384865"/>
                <a:gd name="connsiteX216" fmla="*/ 1964190 w 4215960"/>
                <a:gd name="connsiteY216" fmla="*/ 686625 h 4384865"/>
                <a:gd name="connsiteX217" fmla="*/ 1778681 w 4215960"/>
                <a:gd name="connsiteY217" fmla="*/ 720189 h 4384865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12987 w 4215960"/>
                <a:gd name="connsiteY48" fmla="*/ 198486 h 4405856"/>
                <a:gd name="connsiteX49" fmla="*/ 362857 w 4215960"/>
                <a:gd name="connsiteY49" fmla="*/ 829853 h 4405856"/>
                <a:gd name="connsiteX50" fmla="*/ 312057 w 4215960"/>
                <a:gd name="connsiteY50" fmla="*/ 844368 h 4405856"/>
                <a:gd name="connsiteX51" fmla="*/ 239485 w 4215960"/>
                <a:gd name="connsiteY51" fmla="*/ 895168 h 4405856"/>
                <a:gd name="connsiteX52" fmla="*/ 210457 w 4215960"/>
                <a:gd name="connsiteY52" fmla="*/ 902425 h 4405856"/>
                <a:gd name="connsiteX53" fmla="*/ 159657 w 4215960"/>
                <a:gd name="connsiteY53" fmla="*/ 931453 h 4405856"/>
                <a:gd name="connsiteX54" fmla="*/ 130628 w 4215960"/>
                <a:gd name="connsiteY54" fmla="*/ 960482 h 4405856"/>
                <a:gd name="connsiteX55" fmla="*/ 108857 w 4215960"/>
                <a:gd name="connsiteY55" fmla="*/ 982253 h 4405856"/>
                <a:gd name="connsiteX56" fmla="*/ 94343 w 4215960"/>
                <a:gd name="connsiteY56" fmla="*/ 996768 h 4405856"/>
                <a:gd name="connsiteX57" fmla="*/ 43543 w 4215960"/>
                <a:gd name="connsiteY57" fmla="*/ 1076596 h 4405856"/>
                <a:gd name="connsiteX58" fmla="*/ 14514 w 4215960"/>
                <a:gd name="connsiteY58" fmla="*/ 1156425 h 4405856"/>
                <a:gd name="connsiteX59" fmla="*/ 0 w 4215960"/>
                <a:gd name="connsiteY59" fmla="*/ 1214482 h 4405856"/>
                <a:gd name="connsiteX60" fmla="*/ 7257 w 4215960"/>
                <a:gd name="connsiteY60" fmla="*/ 2186939 h 4405856"/>
                <a:gd name="connsiteX61" fmla="*/ 29028 w 4215960"/>
                <a:gd name="connsiteY61" fmla="*/ 2288539 h 4405856"/>
                <a:gd name="connsiteX62" fmla="*/ 43543 w 4215960"/>
                <a:gd name="connsiteY62" fmla="*/ 2324825 h 4405856"/>
                <a:gd name="connsiteX63" fmla="*/ 58057 w 4215960"/>
                <a:gd name="connsiteY63" fmla="*/ 2390139 h 4405856"/>
                <a:gd name="connsiteX64" fmla="*/ 79828 w 4215960"/>
                <a:gd name="connsiteY64" fmla="*/ 2440939 h 4405856"/>
                <a:gd name="connsiteX65" fmla="*/ 116114 w 4215960"/>
                <a:gd name="connsiteY65" fmla="*/ 2557053 h 4405856"/>
                <a:gd name="connsiteX66" fmla="*/ 137885 w 4215960"/>
                <a:gd name="connsiteY66" fmla="*/ 2622368 h 4405856"/>
                <a:gd name="connsiteX67" fmla="*/ 145143 w 4215960"/>
                <a:gd name="connsiteY67" fmla="*/ 2644139 h 4405856"/>
                <a:gd name="connsiteX68" fmla="*/ 166914 w 4215960"/>
                <a:gd name="connsiteY68" fmla="*/ 2687682 h 4405856"/>
                <a:gd name="connsiteX69" fmla="*/ 188685 w 4215960"/>
                <a:gd name="connsiteY69" fmla="*/ 2738482 h 4405856"/>
                <a:gd name="connsiteX70" fmla="*/ 195943 w 4215960"/>
                <a:gd name="connsiteY70" fmla="*/ 2767511 h 4405856"/>
                <a:gd name="connsiteX71" fmla="*/ 232228 w 4215960"/>
                <a:gd name="connsiteY71" fmla="*/ 2818311 h 4405856"/>
                <a:gd name="connsiteX72" fmla="*/ 254000 w 4215960"/>
                <a:gd name="connsiteY72" fmla="*/ 2876368 h 4405856"/>
                <a:gd name="connsiteX73" fmla="*/ 275771 w 4215960"/>
                <a:gd name="connsiteY73" fmla="*/ 2898139 h 4405856"/>
                <a:gd name="connsiteX74" fmla="*/ 312057 w 4215960"/>
                <a:gd name="connsiteY74" fmla="*/ 2970711 h 4405856"/>
                <a:gd name="connsiteX75" fmla="*/ 348343 w 4215960"/>
                <a:gd name="connsiteY75" fmla="*/ 3021511 h 4405856"/>
                <a:gd name="connsiteX76" fmla="*/ 355600 w 4215960"/>
                <a:gd name="connsiteY76" fmla="*/ 3043282 h 4405856"/>
                <a:gd name="connsiteX77" fmla="*/ 406400 w 4215960"/>
                <a:gd name="connsiteY77" fmla="*/ 3108596 h 4405856"/>
                <a:gd name="connsiteX78" fmla="*/ 435428 w 4215960"/>
                <a:gd name="connsiteY78" fmla="*/ 3173911 h 4405856"/>
                <a:gd name="connsiteX79" fmla="*/ 457200 w 4215960"/>
                <a:gd name="connsiteY79" fmla="*/ 3202939 h 4405856"/>
                <a:gd name="connsiteX80" fmla="*/ 471714 w 4215960"/>
                <a:gd name="connsiteY80" fmla="*/ 3260996 h 4405856"/>
                <a:gd name="connsiteX81" fmla="*/ 478971 w 4215960"/>
                <a:gd name="connsiteY81" fmla="*/ 3282768 h 4405856"/>
                <a:gd name="connsiteX82" fmla="*/ 486228 w 4215960"/>
                <a:gd name="connsiteY82" fmla="*/ 3311796 h 4405856"/>
                <a:gd name="connsiteX83" fmla="*/ 493485 w 4215960"/>
                <a:gd name="connsiteY83" fmla="*/ 3377111 h 4405856"/>
                <a:gd name="connsiteX84" fmla="*/ 515257 w 4215960"/>
                <a:gd name="connsiteY84" fmla="*/ 3435168 h 4405856"/>
                <a:gd name="connsiteX85" fmla="*/ 544285 w 4215960"/>
                <a:gd name="connsiteY85" fmla="*/ 3478711 h 4405856"/>
                <a:gd name="connsiteX86" fmla="*/ 573314 w 4215960"/>
                <a:gd name="connsiteY86" fmla="*/ 3529511 h 4405856"/>
                <a:gd name="connsiteX87" fmla="*/ 602343 w 4215960"/>
                <a:gd name="connsiteY87" fmla="*/ 3551282 h 4405856"/>
                <a:gd name="connsiteX88" fmla="*/ 645885 w 4215960"/>
                <a:gd name="connsiteY88" fmla="*/ 3594825 h 4405856"/>
                <a:gd name="connsiteX89" fmla="*/ 674914 w 4215960"/>
                <a:gd name="connsiteY89" fmla="*/ 3616596 h 4405856"/>
                <a:gd name="connsiteX90" fmla="*/ 711200 w 4215960"/>
                <a:gd name="connsiteY90" fmla="*/ 3660139 h 4405856"/>
                <a:gd name="connsiteX91" fmla="*/ 740228 w 4215960"/>
                <a:gd name="connsiteY91" fmla="*/ 3681911 h 4405856"/>
                <a:gd name="connsiteX92" fmla="*/ 812800 w 4215960"/>
                <a:gd name="connsiteY92" fmla="*/ 3747225 h 4405856"/>
                <a:gd name="connsiteX93" fmla="*/ 849085 w 4215960"/>
                <a:gd name="connsiteY93" fmla="*/ 3790768 h 4405856"/>
                <a:gd name="connsiteX94" fmla="*/ 870857 w 4215960"/>
                <a:gd name="connsiteY94" fmla="*/ 3805282 h 4405856"/>
                <a:gd name="connsiteX95" fmla="*/ 907143 w 4215960"/>
                <a:gd name="connsiteY95" fmla="*/ 3848825 h 4405856"/>
                <a:gd name="connsiteX96" fmla="*/ 936171 w 4215960"/>
                <a:gd name="connsiteY96" fmla="*/ 3870596 h 4405856"/>
                <a:gd name="connsiteX97" fmla="*/ 1030514 w 4215960"/>
                <a:gd name="connsiteY97" fmla="*/ 3914139 h 4405856"/>
                <a:gd name="connsiteX98" fmla="*/ 1480457 w 4215960"/>
                <a:gd name="connsiteY98" fmla="*/ 3899625 h 4405856"/>
                <a:gd name="connsiteX99" fmla="*/ 1531257 w 4215960"/>
                <a:gd name="connsiteY99" fmla="*/ 3885111 h 4405856"/>
                <a:gd name="connsiteX100" fmla="*/ 1618343 w 4215960"/>
                <a:gd name="connsiteY100" fmla="*/ 3877853 h 4405856"/>
                <a:gd name="connsiteX101" fmla="*/ 1698171 w 4215960"/>
                <a:gd name="connsiteY101" fmla="*/ 3863339 h 4405856"/>
                <a:gd name="connsiteX102" fmla="*/ 1756228 w 4215960"/>
                <a:gd name="connsiteY102" fmla="*/ 3856082 h 4405856"/>
                <a:gd name="connsiteX103" fmla="*/ 1785257 w 4215960"/>
                <a:gd name="connsiteY103" fmla="*/ 3841568 h 4405856"/>
                <a:gd name="connsiteX104" fmla="*/ 1850571 w 4215960"/>
                <a:gd name="connsiteY104" fmla="*/ 3819796 h 4405856"/>
                <a:gd name="connsiteX105" fmla="*/ 1886857 w 4215960"/>
                <a:gd name="connsiteY105" fmla="*/ 3805282 h 4405856"/>
                <a:gd name="connsiteX106" fmla="*/ 1988457 w 4215960"/>
                <a:gd name="connsiteY106" fmla="*/ 3790768 h 4405856"/>
                <a:gd name="connsiteX107" fmla="*/ 2017485 w 4215960"/>
                <a:gd name="connsiteY107" fmla="*/ 3783511 h 4405856"/>
                <a:gd name="connsiteX108" fmla="*/ 2637971 w 4215960"/>
                <a:gd name="connsiteY108" fmla="*/ 4130265 h 4405856"/>
                <a:gd name="connsiteX109" fmla="*/ 2724375 w 4215960"/>
                <a:gd name="connsiteY109" fmla="*/ 4316455 h 4405856"/>
                <a:gd name="connsiteX110" fmla="*/ 2784700 w 4215960"/>
                <a:gd name="connsiteY110" fmla="*/ 4375193 h 4405856"/>
                <a:gd name="connsiteX111" fmla="*/ 2795812 w 4215960"/>
                <a:gd name="connsiteY111" fmla="*/ 4345030 h 4405856"/>
                <a:gd name="connsiteX112" fmla="*/ 2841850 w 4215960"/>
                <a:gd name="connsiteY112" fmla="*/ 4318042 h 4405856"/>
                <a:gd name="connsiteX113" fmla="*/ 2892650 w 4215960"/>
                <a:gd name="connsiteY113" fmla="*/ 4391068 h 4405856"/>
                <a:gd name="connsiteX114" fmla="*/ 2941863 w 4215960"/>
                <a:gd name="connsiteY114" fmla="*/ 4394243 h 4405856"/>
                <a:gd name="connsiteX115" fmla="*/ 2897412 w 4215960"/>
                <a:gd name="connsiteY115" fmla="*/ 4300581 h 4405856"/>
                <a:gd name="connsiteX116" fmla="*/ 2854550 w 4215960"/>
                <a:gd name="connsiteY116" fmla="*/ 4232318 h 4405856"/>
                <a:gd name="connsiteX117" fmla="*/ 2897413 w 4215960"/>
                <a:gd name="connsiteY117" fmla="*/ 4216442 h 4405856"/>
                <a:gd name="connsiteX118" fmla="*/ 2878362 w 4215960"/>
                <a:gd name="connsiteY118" fmla="*/ 4175168 h 4405856"/>
                <a:gd name="connsiteX119" fmla="*/ 2930750 w 4215960"/>
                <a:gd name="connsiteY119" fmla="*/ 4184693 h 4405856"/>
                <a:gd name="connsiteX120" fmla="*/ 2910113 w 4215960"/>
                <a:gd name="connsiteY120" fmla="*/ 4151355 h 4405856"/>
                <a:gd name="connsiteX121" fmla="*/ 2931432 w 4215960"/>
                <a:gd name="connsiteY121" fmla="*/ 4134801 h 4405856"/>
                <a:gd name="connsiteX122" fmla="*/ 3052535 w 4215960"/>
                <a:gd name="connsiteY122" fmla="*/ 4220074 h 4405856"/>
                <a:gd name="connsiteX123" fmla="*/ 3087912 w 4215960"/>
                <a:gd name="connsiteY123" fmla="*/ 4206917 h 4405856"/>
                <a:gd name="connsiteX124" fmla="*/ 3140299 w 4215960"/>
                <a:gd name="connsiteY124" fmla="*/ 4272006 h 4405856"/>
                <a:gd name="connsiteX125" fmla="*/ 3160937 w 4215960"/>
                <a:gd name="connsiteY125" fmla="*/ 4330743 h 4405856"/>
                <a:gd name="connsiteX126" fmla="*/ 3268887 w 4215960"/>
                <a:gd name="connsiteY126" fmla="*/ 4349792 h 4405856"/>
                <a:gd name="connsiteX127" fmla="*/ 3208563 w 4215960"/>
                <a:gd name="connsiteY127" fmla="*/ 4283117 h 4405856"/>
                <a:gd name="connsiteX128" fmla="*/ 3205387 w 4215960"/>
                <a:gd name="connsiteY128" fmla="*/ 4214855 h 4405856"/>
                <a:gd name="connsiteX129" fmla="*/ 3259362 w 4215960"/>
                <a:gd name="connsiteY129" fmla="*/ 4270418 h 4405856"/>
                <a:gd name="connsiteX130" fmla="*/ 3308575 w 4215960"/>
                <a:gd name="connsiteY130" fmla="*/ 4275180 h 4405856"/>
                <a:gd name="connsiteX131" fmla="*/ 3302225 w 4215960"/>
                <a:gd name="connsiteY131" fmla="*/ 4225968 h 4405856"/>
                <a:gd name="connsiteX132" fmla="*/ 3362550 w 4215960"/>
                <a:gd name="connsiteY132" fmla="*/ 4230730 h 4405856"/>
                <a:gd name="connsiteX133" fmla="*/ 3424462 w 4215960"/>
                <a:gd name="connsiteY133" fmla="*/ 4273592 h 4405856"/>
                <a:gd name="connsiteX134" fmla="*/ 3456212 w 4215960"/>
                <a:gd name="connsiteY134" fmla="*/ 4260893 h 4405856"/>
                <a:gd name="connsiteX135" fmla="*/ 3449863 w 4215960"/>
                <a:gd name="connsiteY135" fmla="*/ 4225968 h 4405856"/>
                <a:gd name="connsiteX136" fmla="*/ 3491138 w 4215960"/>
                <a:gd name="connsiteY136" fmla="*/ 4202156 h 4405856"/>
                <a:gd name="connsiteX137" fmla="*/ 3575275 w 4215960"/>
                <a:gd name="connsiteY137" fmla="*/ 4259306 h 4405856"/>
                <a:gd name="connsiteX138" fmla="*/ 3592738 w 4215960"/>
                <a:gd name="connsiteY138" fmla="*/ 4157708 h 4405856"/>
                <a:gd name="connsiteX139" fmla="*/ 3567338 w 4215960"/>
                <a:gd name="connsiteY139" fmla="*/ 4135482 h 4405856"/>
                <a:gd name="connsiteX140" fmla="*/ 3494312 w 4215960"/>
                <a:gd name="connsiteY140" fmla="*/ 4092619 h 4405856"/>
                <a:gd name="connsiteX141" fmla="*/ 3516537 w 4215960"/>
                <a:gd name="connsiteY141" fmla="*/ 4067220 h 4405856"/>
                <a:gd name="connsiteX142" fmla="*/ 3537175 w 4215960"/>
                <a:gd name="connsiteY142" fmla="*/ 4044994 h 4405856"/>
                <a:gd name="connsiteX143" fmla="*/ 3591150 w 4215960"/>
                <a:gd name="connsiteY143" fmla="*/ 4076745 h 4405856"/>
                <a:gd name="connsiteX144" fmla="*/ 3597500 w 4215960"/>
                <a:gd name="connsiteY144" fmla="*/ 4032295 h 4405856"/>
                <a:gd name="connsiteX145" fmla="*/ 3541937 w 4215960"/>
                <a:gd name="connsiteY145" fmla="*/ 4008482 h 4405856"/>
                <a:gd name="connsiteX146" fmla="*/ 3540350 w 4215960"/>
                <a:gd name="connsiteY146" fmla="*/ 3998958 h 4405856"/>
                <a:gd name="connsiteX147" fmla="*/ 3527649 w 4215960"/>
                <a:gd name="connsiteY147" fmla="*/ 3960859 h 4405856"/>
                <a:gd name="connsiteX148" fmla="*/ 3533999 w 4215960"/>
                <a:gd name="connsiteY148" fmla="*/ 3913233 h 4405856"/>
                <a:gd name="connsiteX149" fmla="*/ 3545112 w 4215960"/>
                <a:gd name="connsiteY149" fmla="*/ 3857670 h 4405856"/>
                <a:gd name="connsiteX150" fmla="*/ 3507012 w 4215960"/>
                <a:gd name="connsiteY150" fmla="*/ 3827508 h 4405856"/>
                <a:gd name="connsiteX151" fmla="*/ 3540349 w 4215960"/>
                <a:gd name="connsiteY151" fmla="*/ 3817983 h 4405856"/>
                <a:gd name="connsiteX152" fmla="*/ 3518124 w 4215960"/>
                <a:gd name="connsiteY152" fmla="*/ 3781470 h 4405856"/>
                <a:gd name="connsiteX153" fmla="*/ 3556225 w 4215960"/>
                <a:gd name="connsiteY153" fmla="*/ 3776709 h 4405856"/>
                <a:gd name="connsiteX154" fmla="*/ 3562574 w 4215960"/>
                <a:gd name="connsiteY154" fmla="*/ 3743370 h 4405856"/>
                <a:gd name="connsiteX155" fmla="*/ 3624488 w 4215960"/>
                <a:gd name="connsiteY155" fmla="*/ 3752897 h 4405856"/>
                <a:gd name="connsiteX156" fmla="*/ 3657601 w 4215960"/>
                <a:gd name="connsiteY156" fmla="*/ 3768089 h 4405856"/>
                <a:gd name="connsiteX157" fmla="*/ 3623808 w 4215960"/>
                <a:gd name="connsiteY157" fmla="*/ 3809137 h 4405856"/>
                <a:gd name="connsiteX158" fmla="*/ 3662816 w 4215960"/>
                <a:gd name="connsiteY158" fmla="*/ 3916633 h 4405856"/>
                <a:gd name="connsiteX159" fmla="*/ 3715203 w 4215960"/>
                <a:gd name="connsiteY159" fmla="*/ 3947931 h 4405856"/>
                <a:gd name="connsiteX160" fmla="*/ 3767137 w 4215960"/>
                <a:gd name="connsiteY160" fmla="*/ 3905749 h 4405856"/>
                <a:gd name="connsiteX161" fmla="*/ 3852862 w 4215960"/>
                <a:gd name="connsiteY161" fmla="*/ 3857216 h 4405856"/>
                <a:gd name="connsiteX162" fmla="*/ 3835626 w 4215960"/>
                <a:gd name="connsiteY162" fmla="*/ 3768315 h 4405856"/>
                <a:gd name="connsiteX163" fmla="*/ 3912960 w 4215960"/>
                <a:gd name="connsiteY163" fmla="*/ 3635646 h 4405856"/>
                <a:gd name="connsiteX164" fmla="*/ 4205514 w 4215960"/>
                <a:gd name="connsiteY164" fmla="*/ 3302498 h 4405856"/>
                <a:gd name="connsiteX165" fmla="*/ 4124097 w 4215960"/>
                <a:gd name="connsiteY165" fmla="*/ 3293426 h 4405856"/>
                <a:gd name="connsiteX166" fmla="*/ 4128634 w 4215960"/>
                <a:gd name="connsiteY166" fmla="*/ 3201578 h 4405856"/>
                <a:gd name="connsiteX167" fmla="*/ 4079647 w 4215960"/>
                <a:gd name="connsiteY167" fmla="*/ 3176406 h 4405856"/>
                <a:gd name="connsiteX168" fmla="*/ 3995510 w 4215960"/>
                <a:gd name="connsiteY168" fmla="*/ 3207928 h 4405856"/>
                <a:gd name="connsiteX169" fmla="*/ 3958771 w 4215960"/>
                <a:gd name="connsiteY169" fmla="*/ 3171643 h 4405856"/>
                <a:gd name="connsiteX170" fmla="*/ 4003448 w 4215960"/>
                <a:gd name="connsiteY170" fmla="*/ 3148738 h 4405856"/>
                <a:gd name="connsiteX171" fmla="*/ 3874181 w 4215960"/>
                <a:gd name="connsiteY171" fmla="*/ 2935559 h 4405856"/>
                <a:gd name="connsiteX172" fmla="*/ 3889147 w 4215960"/>
                <a:gd name="connsiteY172" fmla="*/ 2905396 h 4405856"/>
                <a:gd name="connsiteX173" fmla="*/ 3865562 w 4215960"/>
                <a:gd name="connsiteY173" fmla="*/ 2789736 h 4405856"/>
                <a:gd name="connsiteX174" fmla="*/ 3706813 w 4215960"/>
                <a:gd name="connsiteY174" fmla="*/ 2778850 h 4405856"/>
                <a:gd name="connsiteX175" fmla="*/ 3673475 w 4215960"/>
                <a:gd name="connsiteY175" fmla="*/ 2827608 h 4405856"/>
                <a:gd name="connsiteX176" fmla="*/ 3584575 w 4215960"/>
                <a:gd name="connsiteY176" fmla="*/ 2842124 h 4405856"/>
                <a:gd name="connsiteX177" fmla="*/ 3590925 w 4215960"/>
                <a:gd name="connsiteY177" fmla="*/ 2820125 h 4405856"/>
                <a:gd name="connsiteX178" fmla="*/ 3537403 w 4215960"/>
                <a:gd name="connsiteY178" fmla="*/ 2804024 h 4405856"/>
                <a:gd name="connsiteX179" fmla="*/ 3512684 w 4215960"/>
                <a:gd name="connsiteY179" fmla="*/ 2638923 h 4405856"/>
                <a:gd name="connsiteX180" fmla="*/ 3232377 w 4215960"/>
                <a:gd name="connsiteY180" fmla="*/ 2572248 h 4405856"/>
                <a:gd name="connsiteX181" fmla="*/ 3096078 w 4215960"/>
                <a:gd name="connsiteY181" fmla="*/ 2615564 h 4405856"/>
                <a:gd name="connsiteX182" fmla="*/ 2964089 w 4215960"/>
                <a:gd name="connsiteY182" fmla="*/ 2608080 h 4405856"/>
                <a:gd name="connsiteX183" fmla="*/ 2831646 w 4215960"/>
                <a:gd name="connsiteY183" fmla="*/ 2497182 h 4405856"/>
                <a:gd name="connsiteX184" fmla="*/ 2618468 w 4215960"/>
                <a:gd name="connsiteY184" fmla="*/ 2193969 h 4405856"/>
                <a:gd name="connsiteX185" fmla="*/ 2220006 w 4215960"/>
                <a:gd name="connsiteY185" fmla="*/ 2054496 h 4405856"/>
                <a:gd name="connsiteX186" fmla="*/ 1983468 w 4215960"/>
                <a:gd name="connsiteY186" fmla="*/ 1741532 h 4405856"/>
                <a:gd name="connsiteX187" fmla="*/ 2017259 w 4215960"/>
                <a:gd name="connsiteY187" fmla="*/ 1716586 h 4405856"/>
                <a:gd name="connsiteX188" fmla="*/ 2076903 w 4215960"/>
                <a:gd name="connsiteY188" fmla="*/ 1799589 h 4405856"/>
                <a:gd name="connsiteX189" fmla="*/ 2097087 w 4215960"/>
                <a:gd name="connsiteY189" fmla="*/ 1782126 h 4405856"/>
                <a:gd name="connsiteX190" fmla="*/ 2140177 w 4215960"/>
                <a:gd name="connsiteY190" fmla="*/ 1812970 h 4405856"/>
                <a:gd name="connsiteX191" fmla="*/ 2228850 w 4215960"/>
                <a:gd name="connsiteY191" fmla="*/ 1759221 h 4405856"/>
                <a:gd name="connsiteX192" fmla="*/ 2244952 w 4215960"/>
                <a:gd name="connsiteY192" fmla="*/ 1738811 h 4405856"/>
                <a:gd name="connsiteX193" fmla="*/ 2303235 w 4215960"/>
                <a:gd name="connsiteY193" fmla="*/ 1739037 h 4405856"/>
                <a:gd name="connsiteX194" fmla="*/ 2319338 w 4215960"/>
                <a:gd name="connsiteY194" fmla="*/ 1705927 h 4405856"/>
                <a:gd name="connsiteX195" fmla="*/ 2300514 w 4215960"/>
                <a:gd name="connsiteY195" fmla="*/ 1680300 h 4405856"/>
                <a:gd name="connsiteX196" fmla="*/ 2233386 w 4215960"/>
                <a:gd name="connsiteY196" fmla="*/ 1700257 h 4405856"/>
                <a:gd name="connsiteX197" fmla="*/ 2211614 w 4215960"/>
                <a:gd name="connsiteY197" fmla="*/ 1646736 h 4405856"/>
                <a:gd name="connsiteX198" fmla="*/ 2232932 w 4215960"/>
                <a:gd name="connsiteY198" fmla="*/ 1617026 h 4405856"/>
                <a:gd name="connsiteX199" fmla="*/ 2176462 w 4215960"/>
                <a:gd name="connsiteY199" fmla="*/ 1513612 h 4405856"/>
                <a:gd name="connsiteX200" fmla="*/ 2127931 w 4215960"/>
                <a:gd name="connsiteY200" fmla="*/ 1552393 h 4405856"/>
                <a:gd name="connsiteX201" fmla="*/ 2038576 w 4215960"/>
                <a:gd name="connsiteY201" fmla="*/ 1497737 h 4405856"/>
                <a:gd name="connsiteX202" fmla="*/ 2090510 w 4215960"/>
                <a:gd name="connsiteY202" fmla="*/ 1405208 h 4405856"/>
                <a:gd name="connsiteX203" fmla="*/ 2047648 w 4215960"/>
                <a:gd name="connsiteY203" fmla="*/ 1284105 h 4405856"/>
                <a:gd name="connsiteX204" fmla="*/ 2062389 w 4215960"/>
                <a:gd name="connsiteY204" fmla="*/ 1160053 h 4405856"/>
                <a:gd name="connsiteX205" fmla="*/ 2157639 w 4215960"/>
                <a:gd name="connsiteY205" fmla="*/ 1086348 h 4405856"/>
                <a:gd name="connsiteX206" fmla="*/ 2262868 w 4215960"/>
                <a:gd name="connsiteY206" fmla="*/ 1063896 h 4405856"/>
                <a:gd name="connsiteX207" fmla="*/ 2199821 w 4215960"/>
                <a:gd name="connsiteY207" fmla="*/ 974089 h 4405856"/>
                <a:gd name="connsiteX208" fmla="*/ 2182585 w 4215960"/>
                <a:gd name="connsiteY208" fmla="*/ 1018766 h 4405856"/>
                <a:gd name="connsiteX209" fmla="*/ 2139270 w 4215960"/>
                <a:gd name="connsiteY209" fmla="*/ 971595 h 4405856"/>
                <a:gd name="connsiteX210" fmla="*/ 2160588 w 4215960"/>
                <a:gd name="connsiteY210" fmla="*/ 886323 h 4405856"/>
                <a:gd name="connsiteX211" fmla="*/ 2233612 w 4215960"/>
                <a:gd name="connsiteY211" fmla="*/ 789032 h 4405856"/>
                <a:gd name="connsiteX212" fmla="*/ 2216603 w 4215960"/>
                <a:gd name="connsiteY212" fmla="*/ 682443 h 4405856"/>
                <a:gd name="connsiteX213" fmla="*/ 2045381 w 4215960"/>
                <a:gd name="connsiteY213" fmla="*/ 692194 h 4405856"/>
                <a:gd name="connsiteX214" fmla="*/ 2026103 w 4215960"/>
                <a:gd name="connsiteY214" fmla="*/ 734831 h 4405856"/>
                <a:gd name="connsiteX215" fmla="*/ 1993900 w 4215960"/>
                <a:gd name="connsiteY215" fmla="*/ 667248 h 4405856"/>
                <a:gd name="connsiteX216" fmla="*/ 1964190 w 4215960"/>
                <a:gd name="connsiteY216" fmla="*/ 707616 h 4405856"/>
                <a:gd name="connsiteX217" fmla="*/ 1778681 w 4215960"/>
                <a:gd name="connsiteY217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362857 w 4215960"/>
                <a:gd name="connsiteY49" fmla="*/ 829853 h 4405856"/>
                <a:gd name="connsiteX50" fmla="*/ 312057 w 4215960"/>
                <a:gd name="connsiteY50" fmla="*/ 844368 h 4405856"/>
                <a:gd name="connsiteX51" fmla="*/ 239485 w 4215960"/>
                <a:gd name="connsiteY51" fmla="*/ 895168 h 4405856"/>
                <a:gd name="connsiteX52" fmla="*/ 210457 w 4215960"/>
                <a:gd name="connsiteY52" fmla="*/ 902425 h 4405856"/>
                <a:gd name="connsiteX53" fmla="*/ 159657 w 4215960"/>
                <a:gd name="connsiteY53" fmla="*/ 931453 h 4405856"/>
                <a:gd name="connsiteX54" fmla="*/ 130628 w 4215960"/>
                <a:gd name="connsiteY54" fmla="*/ 960482 h 4405856"/>
                <a:gd name="connsiteX55" fmla="*/ 108857 w 4215960"/>
                <a:gd name="connsiteY55" fmla="*/ 982253 h 4405856"/>
                <a:gd name="connsiteX56" fmla="*/ 94343 w 4215960"/>
                <a:gd name="connsiteY56" fmla="*/ 996768 h 4405856"/>
                <a:gd name="connsiteX57" fmla="*/ 43543 w 4215960"/>
                <a:gd name="connsiteY57" fmla="*/ 1076596 h 4405856"/>
                <a:gd name="connsiteX58" fmla="*/ 14514 w 4215960"/>
                <a:gd name="connsiteY58" fmla="*/ 1156425 h 4405856"/>
                <a:gd name="connsiteX59" fmla="*/ 0 w 4215960"/>
                <a:gd name="connsiteY59" fmla="*/ 1214482 h 4405856"/>
                <a:gd name="connsiteX60" fmla="*/ 7257 w 4215960"/>
                <a:gd name="connsiteY60" fmla="*/ 2186939 h 4405856"/>
                <a:gd name="connsiteX61" fmla="*/ 29028 w 4215960"/>
                <a:gd name="connsiteY61" fmla="*/ 2288539 h 4405856"/>
                <a:gd name="connsiteX62" fmla="*/ 43543 w 4215960"/>
                <a:gd name="connsiteY62" fmla="*/ 2324825 h 4405856"/>
                <a:gd name="connsiteX63" fmla="*/ 58057 w 4215960"/>
                <a:gd name="connsiteY63" fmla="*/ 2390139 h 4405856"/>
                <a:gd name="connsiteX64" fmla="*/ 79828 w 4215960"/>
                <a:gd name="connsiteY64" fmla="*/ 2440939 h 4405856"/>
                <a:gd name="connsiteX65" fmla="*/ 116114 w 4215960"/>
                <a:gd name="connsiteY65" fmla="*/ 2557053 h 4405856"/>
                <a:gd name="connsiteX66" fmla="*/ 137885 w 4215960"/>
                <a:gd name="connsiteY66" fmla="*/ 2622368 h 4405856"/>
                <a:gd name="connsiteX67" fmla="*/ 145143 w 4215960"/>
                <a:gd name="connsiteY67" fmla="*/ 2644139 h 4405856"/>
                <a:gd name="connsiteX68" fmla="*/ 166914 w 4215960"/>
                <a:gd name="connsiteY68" fmla="*/ 2687682 h 4405856"/>
                <a:gd name="connsiteX69" fmla="*/ 188685 w 4215960"/>
                <a:gd name="connsiteY69" fmla="*/ 2738482 h 4405856"/>
                <a:gd name="connsiteX70" fmla="*/ 195943 w 4215960"/>
                <a:gd name="connsiteY70" fmla="*/ 2767511 h 4405856"/>
                <a:gd name="connsiteX71" fmla="*/ 232228 w 4215960"/>
                <a:gd name="connsiteY71" fmla="*/ 2818311 h 4405856"/>
                <a:gd name="connsiteX72" fmla="*/ 254000 w 4215960"/>
                <a:gd name="connsiteY72" fmla="*/ 2876368 h 4405856"/>
                <a:gd name="connsiteX73" fmla="*/ 275771 w 4215960"/>
                <a:gd name="connsiteY73" fmla="*/ 2898139 h 4405856"/>
                <a:gd name="connsiteX74" fmla="*/ 312057 w 4215960"/>
                <a:gd name="connsiteY74" fmla="*/ 2970711 h 4405856"/>
                <a:gd name="connsiteX75" fmla="*/ 348343 w 4215960"/>
                <a:gd name="connsiteY75" fmla="*/ 3021511 h 4405856"/>
                <a:gd name="connsiteX76" fmla="*/ 355600 w 4215960"/>
                <a:gd name="connsiteY76" fmla="*/ 3043282 h 4405856"/>
                <a:gd name="connsiteX77" fmla="*/ 406400 w 4215960"/>
                <a:gd name="connsiteY77" fmla="*/ 3108596 h 4405856"/>
                <a:gd name="connsiteX78" fmla="*/ 435428 w 4215960"/>
                <a:gd name="connsiteY78" fmla="*/ 3173911 h 4405856"/>
                <a:gd name="connsiteX79" fmla="*/ 457200 w 4215960"/>
                <a:gd name="connsiteY79" fmla="*/ 3202939 h 4405856"/>
                <a:gd name="connsiteX80" fmla="*/ 471714 w 4215960"/>
                <a:gd name="connsiteY80" fmla="*/ 3260996 h 4405856"/>
                <a:gd name="connsiteX81" fmla="*/ 478971 w 4215960"/>
                <a:gd name="connsiteY81" fmla="*/ 3282768 h 4405856"/>
                <a:gd name="connsiteX82" fmla="*/ 486228 w 4215960"/>
                <a:gd name="connsiteY82" fmla="*/ 3311796 h 4405856"/>
                <a:gd name="connsiteX83" fmla="*/ 493485 w 4215960"/>
                <a:gd name="connsiteY83" fmla="*/ 3377111 h 4405856"/>
                <a:gd name="connsiteX84" fmla="*/ 515257 w 4215960"/>
                <a:gd name="connsiteY84" fmla="*/ 3435168 h 4405856"/>
                <a:gd name="connsiteX85" fmla="*/ 544285 w 4215960"/>
                <a:gd name="connsiteY85" fmla="*/ 3478711 h 4405856"/>
                <a:gd name="connsiteX86" fmla="*/ 573314 w 4215960"/>
                <a:gd name="connsiteY86" fmla="*/ 3529511 h 4405856"/>
                <a:gd name="connsiteX87" fmla="*/ 602343 w 4215960"/>
                <a:gd name="connsiteY87" fmla="*/ 3551282 h 4405856"/>
                <a:gd name="connsiteX88" fmla="*/ 645885 w 4215960"/>
                <a:gd name="connsiteY88" fmla="*/ 3594825 h 4405856"/>
                <a:gd name="connsiteX89" fmla="*/ 674914 w 4215960"/>
                <a:gd name="connsiteY89" fmla="*/ 3616596 h 4405856"/>
                <a:gd name="connsiteX90" fmla="*/ 711200 w 4215960"/>
                <a:gd name="connsiteY90" fmla="*/ 3660139 h 4405856"/>
                <a:gd name="connsiteX91" fmla="*/ 740228 w 4215960"/>
                <a:gd name="connsiteY91" fmla="*/ 3681911 h 4405856"/>
                <a:gd name="connsiteX92" fmla="*/ 812800 w 4215960"/>
                <a:gd name="connsiteY92" fmla="*/ 3747225 h 4405856"/>
                <a:gd name="connsiteX93" fmla="*/ 849085 w 4215960"/>
                <a:gd name="connsiteY93" fmla="*/ 3790768 h 4405856"/>
                <a:gd name="connsiteX94" fmla="*/ 870857 w 4215960"/>
                <a:gd name="connsiteY94" fmla="*/ 3805282 h 4405856"/>
                <a:gd name="connsiteX95" fmla="*/ 907143 w 4215960"/>
                <a:gd name="connsiteY95" fmla="*/ 3848825 h 4405856"/>
                <a:gd name="connsiteX96" fmla="*/ 936171 w 4215960"/>
                <a:gd name="connsiteY96" fmla="*/ 3870596 h 4405856"/>
                <a:gd name="connsiteX97" fmla="*/ 1030514 w 4215960"/>
                <a:gd name="connsiteY97" fmla="*/ 3914139 h 4405856"/>
                <a:gd name="connsiteX98" fmla="*/ 1480457 w 4215960"/>
                <a:gd name="connsiteY98" fmla="*/ 3899625 h 4405856"/>
                <a:gd name="connsiteX99" fmla="*/ 1531257 w 4215960"/>
                <a:gd name="connsiteY99" fmla="*/ 3885111 h 4405856"/>
                <a:gd name="connsiteX100" fmla="*/ 1618343 w 4215960"/>
                <a:gd name="connsiteY100" fmla="*/ 3877853 h 4405856"/>
                <a:gd name="connsiteX101" fmla="*/ 1698171 w 4215960"/>
                <a:gd name="connsiteY101" fmla="*/ 3863339 h 4405856"/>
                <a:gd name="connsiteX102" fmla="*/ 1756228 w 4215960"/>
                <a:gd name="connsiteY102" fmla="*/ 3856082 h 4405856"/>
                <a:gd name="connsiteX103" fmla="*/ 1785257 w 4215960"/>
                <a:gd name="connsiteY103" fmla="*/ 3841568 h 4405856"/>
                <a:gd name="connsiteX104" fmla="*/ 1850571 w 4215960"/>
                <a:gd name="connsiteY104" fmla="*/ 3819796 h 4405856"/>
                <a:gd name="connsiteX105" fmla="*/ 1886857 w 4215960"/>
                <a:gd name="connsiteY105" fmla="*/ 3805282 h 4405856"/>
                <a:gd name="connsiteX106" fmla="*/ 1988457 w 4215960"/>
                <a:gd name="connsiteY106" fmla="*/ 3790768 h 4405856"/>
                <a:gd name="connsiteX107" fmla="*/ 2017485 w 4215960"/>
                <a:gd name="connsiteY107" fmla="*/ 3783511 h 4405856"/>
                <a:gd name="connsiteX108" fmla="*/ 2637971 w 4215960"/>
                <a:gd name="connsiteY108" fmla="*/ 4130265 h 4405856"/>
                <a:gd name="connsiteX109" fmla="*/ 2724375 w 4215960"/>
                <a:gd name="connsiteY109" fmla="*/ 4316455 h 4405856"/>
                <a:gd name="connsiteX110" fmla="*/ 2784700 w 4215960"/>
                <a:gd name="connsiteY110" fmla="*/ 4375193 h 4405856"/>
                <a:gd name="connsiteX111" fmla="*/ 2795812 w 4215960"/>
                <a:gd name="connsiteY111" fmla="*/ 4345030 h 4405856"/>
                <a:gd name="connsiteX112" fmla="*/ 2841850 w 4215960"/>
                <a:gd name="connsiteY112" fmla="*/ 4318042 h 4405856"/>
                <a:gd name="connsiteX113" fmla="*/ 2892650 w 4215960"/>
                <a:gd name="connsiteY113" fmla="*/ 4391068 h 4405856"/>
                <a:gd name="connsiteX114" fmla="*/ 2941863 w 4215960"/>
                <a:gd name="connsiteY114" fmla="*/ 4394243 h 4405856"/>
                <a:gd name="connsiteX115" fmla="*/ 2897412 w 4215960"/>
                <a:gd name="connsiteY115" fmla="*/ 4300581 h 4405856"/>
                <a:gd name="connsiteX116" fmla="*/ 2854550 w 4215960"/>
                <a:gd name="connsiteY116" fmla="*/ 4232318 h 4405856"/>
                <a:gd name="connsiteX117" fmla="*/ 2897413 w 4215960"/>
                <a:gd name="connsiteY117" fmla="*/ 4216442 h 4405856"/>
                <a:gd name="connsiteX118" fmla="*/ 2878362 w 4215960"/>
                <a:gd name="connsiteY118" fmla="*/ 4175168 h 4405856"/>
                <a:gd name="connsiteX119" fmla="*/ 2930750 w 4215960"/>
                <a:gd name="connsiteY119" fmla="*/ 4184693 h 4405856"/>
                <a:gd name="connsiteX120" fmla="*/ 2910113 w 4215960"/>
                <a:gd name="connsiteY120" fmla="*/ 4151355 h 4405856"/>
                <a:gd name="connsiteX121" fmla="*/ 2931432 w 4215960"/>
                <a:gd name="connsiteY121" fmla="*/ 4134801 h 4405856"/>
                <a:gd name="connsiteX122" fmla="*/ 3052535 w 4215960"/>
                <a:gd name="connsiteY122" fmla="*/ 4220074 h 4405856"/>
                <a:gd name="connsiteX123" fmla="*/ 3087912 w 4215960"/>
                <a:gd name="connsiteY123" fmla="*/ 4206917 h 4405856"/>
                <a:gd name="connsiteX124" fmla="*/ 3140299 w 4215960"/>
                <a:gd name="connsiteY124" fmla="*/ 4272006 h 4405856"/>
                <a:gd name="connsiteX125" fmla="*/ 3160937 w 4215960"/>
                <a:gd name="connsiteY125" fmla="*/ 4330743 h 4405856"/>
                <a:gd name="connsiteX126" fmla="*/ 3268887 w 4215960"/>
                <a:gd name="connsiteY126" fmla="*/ 4349792 h 4405856"/>
                <a:gd name="connsiteX127" fmla="*/ 3208563 w 4215960"/>
                <a:gd name="connsiteY127" fmla="*/ 4283117 h 4405856"/>
                <a:gd name="connsiteX128" fmla="*/ 3205387 w 4215960"/>
                <a:gd name="connsiteY128" fmla="*/ 4214855 h 4405856"/>
                <a:gd name="connsiteX129" fmla="*/ 3259362 w 4215960"/>
                <a:gd name="connsiteY129" fmla="*/ 4270418 h 4405856"/>
                <a:gd name="connsiteX130" fmla="*/ 3308575 w 4215960"/>
                <a:gd name="connsiteY130" fmla="*/ 4275180 h 4405856"/>
                <a:gd name="connsiteX131" fmla="*/ 3302225 w 4215960"/>
                <a:gd name="connsiteY131" fmla="*/ 4225968 h 4405856"/>
                <a:gd name="connsiteX132" fmla="*/ 3362550 w 4215960"/>
                <a:gd name="connsiteY132" fmla="*/ 4230730 h 4405856"/>
                <a:gd name="connsiteX133" fmla="*/ 3424462 w 4215960"/>
                <a:gd name="connsiteY133" fmla="*/ 4273592 h 4405856"/>
                <a:gd name="connsiteX134" fmla="*/ 3456212 w 4215960"/>
                <a:gd name="connsiteY134" fmla="*/ 4260893 h 4405856"/>
                <a:gd name="connsiteX135" fmla="*/ 3449863 w 4215960"/>
                <a:gd name="connsiteY135" fmla="*/ 4225968 h 4405856"/>
                <a:gd name="connsiteX136" fmla="*/ 3491138 w 4215960"/>
                <a:gd name="connsiteY136" fmla="*/ 4202156 h 4405856"/>
                <a:gd name="connsiteX137" fmla="*/ 3575275 w 4215960"/>
                <a:gd name="connsiteY137" fmla="*/ 4259306 h 4405856"/>
                <a:gd name="connsiteX138" fmla="*/ 3592738 w 4215960"/>
                <a:gd name="connsiteY138" fmla="*/ 4157708 h 4405856"/>
                <a:gd name="connsiteX139" fmla="*/ 3567338 w 4215960"/>
                <a:gd name="connsiteY139" fmla="*/ 4135482 h 4405856"/>
                <a:gd name="connsiteX140" fmla="*/ 3494312 w 4215960"/>
                <a:gd name="connsiteY140" fmla="*/ 4092619 h 4405856"/>
                <a:gd name="connsiteX141" fmla="*/ 3516537 w 4215960"/>
                <a:gd name="connsiteY141" fmla="*/ 4067220 h 4405856"/>
                <a:gd name="connsiteX142" fmla="*/ 3537175 w 4215960"/>
                <a:gd name="connsiteY142" fmla="*/ 4044994 h 4405856"/>
                <a:gd name="connsiteX143" fmla="*/ 3591150 w 4215960"/>
                <a:gd name="connsiteY143" fmla="*/ 4076745 h 4405856"/>
                <a:gd name="connsiteX144" fmla="*/ 3597500 w 4215960"/>
                <a:gd name="connsiteY144" fmla="*/ 4032295 h 4405856"/>
                <a:gd name="connsiteX145" fmla="*/ 3541937 w 4215960"/>
                <a:gd name="connsiteY145" fmla="*/ 4008482 h 4405856"/>
                <a:gd name="connsiteX146" fmla="*/ 3540350 w 4215960"/>
                <a:gd name="connsiteY146" fmla="*/ 3998958 h 4405856"/>
                <a:gd name="connsiteX147" fmla="*/ 3527649 w 4215960"/>
                <a:gd name="connsiteY147" fmla="*/ 3960859 h 4405856"/>
                <a:gd name="connsiteX148" fmla="*/ 3533999 w 4215960"/>
                <a:gd name="connsiteY148" fmla="*/ 3913233 h 4405856"/>
                <a:gd name="connsiteX149" fmla="*/ 3545112 w 4215960"/>
                <a:gd name="connsiteY149" fmla="*/ 3857670 h 4405856"/>
                <a:gd name="connsiteX150" fmla="*/ 3507012 w 4215960"/>
                <a:gd name="connsiteY150" fmla="*/ 3827508 h 4405856"/>
                <a:gd name="connsiteX151" fmla="*/ 3540349 w 4215960"/>
                <a:gd name="connsiteY151" fmla="*/ 3817983 h 4405856"/>
                <a:gd name="connsiteX152" fmla="*/ 3518124 w 4215960"/>
                <a:gd name="connsiteY152" fmla="*/ 3781470 h 4405856"/>
                <a:gd name="connsiteX153" fmla="*/ 3556225 w 4215960"/>
                <a:gd name="connsiteY153" fmla="*/ 3776709 h 4405856"/>
                <a:gd name="connsiteX154" fmla="*/ 3562574 w 4215960"/>
                <a:gd name="connsiteY154" fmla="*/ 3743370 h 4405856"/>
                <a:gd name="connsiteX155" fmla="*/ 3624488 w 4215960"/>
                <a:gd name="connsiteY155" fmla="*/ 3752897 h 4405856"/>
                <a:gd name="connsiteX156" fmla="*/ 3657601 w 4215960"/>
                <a:gd name="connsiteY156" fmla="*/ 3768089 h 4405856"/>
                <a:gd name="connsiteX157" fmla="*/ 3623808 w 4215960"/>
                <a:gd name="connsiteY157" fmla="*/ 3809137 h 4405856"/>
                <a:gd name="connsiteX158" fmla="*/ 3662816 w 4215960"/>
                <a:gd name="connsiteY158" fmla="*/ 3916633 h 4405856"/>
                <a:gd name="connsiteX159" fmla="*/ 3715203 w 4215960"/>
                <a:gd name="connsiteY159" fmla="*/ 3947931 h 4405856"/>
                <a:gd name="connsiteX160" fmla="*/ 3767137 w 4215960"/>
                <a:gd name="connsiteY160" fmla="*/ 3905749 h 4405856"/>
                <a:gd name="connsiteX161" fmla="*/ 3852862 w 4215960"/>
                <a:gd name="connsiteY161" fmla="*/ 3857216 h 4405856"/>
                <a:gd name="connsiteX162" fmla="*/ 3835626 w 4215960"/>
                <a:gd name="connsiteY162" fmla="*/ 3768315 h 4405856"/>
                <a:gd name="connsiteX163" fmla="*/ 3912960 w 4215960"/>
                <a:gd name="connsiteY163" fmla="*/ 3635646 h 4405856"/>
                <a:gd name="connsiteX164" fmla="*/ 4205514 w 4215960"/>
                <a:gd name="connsiteY164" fmla="*/ 3302498 h 4405856"/>
                <a:gd name="connsiteX165" fmla="*/ 4124097 w 4215960"/>
                <a:gd name="connsiteY165" fmla="*/ 3293426 h 4405856"/>
                <a:gd name="connsiteX166" fmla="*/ 4128634 w 4215960"/>
                <a:gd name="connsiteY166" fmla="*/ 3201578 h 4405856"/>
                <a:gd name="connsiteX167" fmla="*/ 4079647 w 4215960"/>
                <a:gd name="connsiteY167" fmla="*/ 3176406 h 4405856"/>
                <a:gd name="connsiteX168" fmla="*/ 3995510 w 4215960"/>
                <a:gd name="connsiteY168" fmla="*/ 3207928 h 4405856"/>
                <a:gd name="connsiteX169" fmla="*/ 3958771 w 4215960"/>
                <a:gd name="connsiteY169" fmla="*/ 3171643 h 4405856"/>
                <a:gd name="connsiteX170" fmla="*/ 4003448 w 4215960"/>
                <a:gd name="connsiteY170" fmla="*/ 3148738 h 4405856"/>
                <a:gd name="connsiteX171" fmla="*/ 3874181 w 4215960"/>
                <a:gd name="connsiteY171" fmla="*/ 2935559 h 4405856"/>
                <a:gd name="connsiteX172" fmla="*/ 3889147 w 4215960"/>
                <a:gd name="connsiteY172" fmla="*/ 2905396 h 4405856"/>
                <a:gd name="connsiteX173" fmla="*/ 3865562 w 4215960"/>
                <a:gd name="connsiteY173" fmla="*/ 2789736 h 4405856"/>
                <a:gd name="connsiteX174" fmla="*/ 3706813 w 4215960"/>
                <a:gd name="connsiteY174" fmla="*/ 2778850 h 4405856"/>
                <a:gd name="connsiteX175" fmla="*/ 3673475 w 4215960"/>
                <a:gd name="connsiteY175" fmla="*/ 2827608 h 4405856"/>
                <a:gd name="connsiteX176" fmla="*/ 3584575 w 4215960"/>
                <a:gd name="connsiteY176" fmla="*/ 2842124 h 4405856"/>
                <a:gd name="connsiteX177" fmla="*/ 3590925 w 4215960"/>
                <a:gd name="connsiteY177" fmla="*/ 2820125 h 4405856"/>
                <a:gd name="connsiteX178" fmla="*/ 3537403 w 4215960"/>
                <a:gd name="connsiteY178" fmla="*/ 2804024 h 4405856"/>
                <a:gd name="connsiteX179" fmla="*/ 3512684 w 4215960"/>
                <a:gd name="connsiteY179" fmla="*/ 2638923 h 4405856"/>
                <a:gd name="connsiteX180" fmla="*/ 3232377 w 4215960"/>
                <a:gd name="connsiteY180" fmla="*/ 2572248 h 4405856"/>
                <a:gd name="connsiteX181" fmla="*/ 3096078 w 4215960"/>
                <a:gd name="connsiteY181" fmla="*/ 2615564 h 4405856"/>
                <a:gd name="connsiteX182" fmla="*/ 2964089 w 4215960"/>
                <a:gd name="connsiteY182" fmla="*/ 2608080 h 4405856"/>
                <a:gd name="connsiteX183" fmla="*/ 2831646 w 4215960"/>
                <a:gd name="connsiteY183" fmla="*/ 2497182 h 4405856"/>
                <a:gd name="connsiteX184" fmla="*/ 2618468 w 4215960"/>
                <a:gd name="connsiteY184" fmla="*/ 2193969 h 4405856"/>
                <a:gd name="connsiteX185" fmla="*/ 2220006 w 4215960"/>
                <a:gd name="connsiteY185" fmla="*/ 2054496 h 4405856"/>
                <a:gd name="connsiteX186" fmla="*/ 1983468 w 4215960"/>
                <a:gd name="connsiteY186" fmla="*/ 1741532 h 4405856"/>
                <a:gd name="connsiteX187" fmla="*/ 2017259 w 4215960"/>
                <a:gd name="connsiteY187" fmla="*/ 1716586 h 4405856"/>
                <a:gd name="connsiteX188" fmla="*/ 2076903 w 4215960"/>
                <a:gd name="connsiteY188" fmla="*/ 1799589 h 4405856"/>
                <a:gd name="connsiteX189" fmla="*/ 2097087 w 4215960"/>
                <a:gd name="connsiteY189" fmla="*/ 1782126 h 4405856"/>
                <a:gd name="connsiteX190" fmla="*/ 2140177 w 4215960"/>
                <a:gd name="connsiteY190" fmla="*/ 1812970 h 4405856"/>
                <a:gd name="connsiteX191" fmla="*/ 2228850 w 4215960"/>
                <a:gd name="connsiteY191" fmla="*/ 1759221 h 4405856"/>
                <a:gd name="connsiteX192" fmla="*/ 2244952 w 4215960"/>
                <a:gd name="connsiteY192" fmla="*/ 1738811 h 4405856"/>
                <a:gd name="connsiteX193" fmla="*/ 2303235 w 4215960"/>
                <a:gd name="connsiteY193" fmla="*/ 1739037 h 4405856"/>
                <a:gd name="connsiteX194" fmla="*/ 2319338 w 4215960"/>
                <a:gd name="connsiteY194" fmla="*/ 1705927 h 4405856"/>
                <a:gd name="connsiteX195" fmla="*/ 2300514 w 4215960"/>
                <a:gd name="connsiteY195" fmla="*/ 1680300 h 4405856"/>
                <a:gd name="connsiteX196" fmla="*/ 2233386 w 4215960"/>
                <a:gd name="connsiteY196" fmla="*/ 1700257 h 4405856"/>
                <a:gd name="connsiteX197" fmla="*/ 2211614 w 4215960"/>
                <a:gd name="connsiteY197" fmla="*/ 1646736 h 4405856"/>
                <a:gd name="connsiteX198" fmla="*/ 2232932 w 4215960"/>
                <a:gd name="connsiteY198" fmla="*/ 1617026 h 4405856"/>
                <a:gd name="connsiteX199" fmla="*/ 2176462 w 4215960"/>
                <a:gd name="connsiteY199" fmla="*/ 1513612 h 4405856"/>
                <a:gd name="connsiteX200" fmla="*/ 2127931 w 4215960"/>
                <a:gd name="connsiteY200" fmla="*/ 1552393 h 4405856"/>
                <a:gd name="connsiteX201" fmla="*/ 2038576 w 4215960"/>
                <a:gd name="connsiteY201" fmla="*/ 1497737 h 4405856"/>
                <a:gd name="connsiteX202" fmla="*/ 2090510 w 4215960"/>
                <a:gd name="connsiteY202" fmla="*/ 1405208 h 4405856"/>
                <a:gd name="connsiteX203" fmla="*/ 2047648 w 4215960"/>
                <a:gd name="connsiteY203" fmla="*/ 1284105 h 4405856"/>
                <a:gd name="connsiteX204" fmla="*/ 2062389 w 4215960"/>
                <a:gd name="connsiteY204" fmla="*/ 1160053 h 4405856"/>
                <a:gd name="connsiteX205" fmla="*/ 2157639 w 4215960"/>
                <a:gd name="connsiteY205" fmla="*/ 1086348 h 4405856"/>
                <a:gd name="connsiteX206" fmla="*/ 2262868 w 4215960"/>
                <a:gd name="connsiteY206" fmla="*/ 1063896 h 4405856"/>
                <a:gd name="connsiteX207" fmla="*/ 2199821 w 4215960"/>
                <a:gd name="connsiteY207" fmla="*/ 974089 h 4405856"/>
                <a:gd name="connsiteX208" fmla="*/ 2182585 w 4215960"/>
                <a:gd name="connsiteY208" fmla="*/ 1018766 h 4405856"/>
                <a:gd name="connsiteX209" fmla="*/ 2139270 w 4215960"/>
                <a:gd name="connsiteY209" fmla="*/ 971595 h 4405856"/>
                <a:gd name="connsiteX210" fmla="*/ 2160588 w 4215960"/>
                <a:gd name="connsiteY210" fmla="*/ 886323 h 4405856"/>
                <a:gd name="connsiteX211" fmla="*/ 2233612 w 4215960"/>
                <a:gd name="connsiteY211" fmla="*/ 789032 h 4405856"/>
                <a:gd name="connsiteX212" fmla="*/ 2216603 w 4215960"/>
                <a:gd name="connsiteY212" fmla="*/ 682443 h 4405856"/>
                <a:gd name="connsiteX213" fmla="*/ 2045381 w 4215960"/>
                <a:gd name="connsiteY213" fmla="*/ 692194 h 4405856"/>
                <a:gd name="connsiteX214" fmla="*/ 2026103 w 4215960"/>
                <a:gd name="connsiteY214" fmla="*/ 734831 h 4405856"/>
                <a:gd name="connsiteX215" fmla="*/ 1993900 w 4215960"/>
                <a:gd name="connsiteY215" fmla="*/ 667248 h 4405856"/>
                <a:gd name="connsiteX216" fmla="*/ 1964190 w 4215960"/>
                <a:gd name="connsiteY216" fmla="*/ 707616 h 4405856"/>
                <a:gd name="connsiteX217" fmla="*/ 1778681 w 4215960"/>
                <a:gd name="connsiteY217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97744 w 4215960"/>
                <a:gd name="connsiteY49" fmla="*/ 542516 h 4405856"/>
                <a:gd name="connsiteX50" fmla="*/ 312057 w 4215960"/>
                <a:gd name="connsiteY50" fmla="*/ 844368 h 4405856"/>
                <a:gd name="connsiteX51" fmla="*/ 239485 w 4215960"/>
                <a:gd name="connsiteY51" fmla="*/ 895168 h 4405856"/>
                <a:gd name="connsiteX52" fmla="*/ 210457 w 4215960"/>
                <a:gd name="connsiteY52" fmla="*/ 902425 h 4405856"/>
                <a:gd name="connsiteX53" fmla="*/ 159657 w 4215960"/>
                <a:gd name="connsiteY53" fmla="*/ 931453 h 4405856"/>
                <a:gd name="connsiteX54" fmla="*/ 130628 w 4215960"/>
                <a:gd name="connsiteY54" fmla="*/ 960482 h 4405856"/>
                <a:gd name="connsiteX55" fmla="*/ 108857 w 4215960"/>
                <a:gd name="connsiteY55" fmla="*/ 982253 h 4405856"/>
                <a:gd name="connsiteX56" fmla="*/ 94343 w 4215960"/>
                <a:gd name="connsiteY56" fmla="*/ 996768 h 4405856"/>
                <a:gd name="connsiteX57" fmla="*/ 43543 w 4215960"/>
                <a:gd name="connsiteY57" fmla="*/ 1076596 h 4405856"/>
                <a:gd name="connsiteX58" fmla="*/ 14514 w 4215960"/>
                <a:gd name="connsiteY58" fmla="*/ 1156425 h 4405856"/>
                <a:gd name="connsiteX59" fmla="*/ 0 w 4215960"/>
                <a:gd name="connsiteY59" fmla="*/ 1214482 h 4405856"/>
                <a:gd name="connsiteX60" fmla="*/ 7257 w 4215960"/>
                <a:gd name="connsiteY60" fmla="*/ 2186939 h 4405856"/>
                <a:gd name="connsiteX61" fmla="*/ 29028 w 4215960"/>
                <a:gd name="connsiteY61" fmla="*/ 2288539 h 4405856"/>
                <a:gd name="connsiteX62" fmla="*/ 43543 w 4215960"/>
                <a:gd name="connsiteY62" fmla="*/ 2324825 h 4405856"/>
                <a:gd name="connsiteX63" fmla="*/ 58057 w 4215960"/>
                <a:gd name="connsiteY63" fmla="*/ 2390139 h 4405856"/>
                <a:gd name="connsiteX64" fmla="*/ 79828 w 4215960"/>
                <a:gd name="connsiteY64" fmla="*/ 2440939 h 4405856"/>
                <a:gd name="connsiteX65" fmla="*/ 116114 w 4215960"/>
                <a:gd name="connsiteY65" fmla="*/ 2557053 h 4405856"/>
                <a:gd name="connsiteX66" fmla="*/ 137885 w 4215960"/>
                <a:gd name="connsiteY66" fmla="*/ 2622368 h 4405856"/>
                <a:gd name="connsiteX67" fmla="*/ 145143 w 4215960"/>
                <a:gd name="connsiteY67" fmla="*/ 2644139 h 4405856"/>
                <a:gd name="connsiteX68" fmla="*/ 166914 w 4215960"/>
                <a:gd name="connsiteY68" fmla="*/ 2687682 h 4405856"/>
                <a:gd name="connsiteX69" fmla="*/ 188685 w 4215960"/>
                <a:gd name="connsiteY69" fmla="*/ 2738482 h 4405856"/>
                <a:gd name="connsiteX70" fmla="*/ 195943 w 4215960"/>
                <a:gd name="connsiteY70" fmla="*/ 2767511 h 4405856"/>
                <a:gd name="connsiteX71" fmla="*/ 232228 w 4215960"/>
                <a:gd name="connsiteY71" fmla="*/ 2818311 h 4405856"/>
                <a:gd name="connsiteX72" fmla="*/ 254000 w 4215960"/>
                <a:gd name="connsiteY72" fmla="*/ 2876368 h 4405856"/>
                <a:gd name="connsiteX73" fmla="*/ 275771 w 4215960"/>
                <a:gd name="connsiteY73" fmla="*/ 2898139 h 4405856"/>
                <a:gd name="connsiteX74" fmla="*/ 312057 w 4215960"/>
                <a:gd name="connsiteY74" fmla="*/ 2970711 h 4405856"/>
                <a:gd name="connsiteX75" fmla="*/ 348343 w 4215960"/>
                <a:gd name="connsiteY75" fmla="*/ 3021511 h 4405856"/>
                <a:gd name="connsiteX76" fmla="*/ 355600 w 4215960"/>
                <a:gd name="connsiteY76" fmla="*/ 3043282 h 4405856"/>
                <a:gd name="connsiteX77" fmla="*/ 406400 w 4215960"/>
                <a:gd name="connsiteY77" fmla="*/ 3108596 h 4405856"/>
                <a:gd name="connsiteX78" fmla="*/ 435428 w 4215960"/>
                <a:gd name="connsiteY78" fmla="*/ 3173911 h 4405856"/>
                <a:gd name="connsiteX79" fmla="*/ 457200 w 4215960"/>
                <a:gd name="connsiteY79" fmla="*/ 3202939 h 4405856"/>
                <a:gd name="connsiteX80" fmla="*/ 471714 w 4215960"/>
                <a:gd name="connsiteY80" fmla="*/ 3260996 h 4405856"/>
                <a:gd name="connsiteX81" fmla="*/ 478971 w 4215960"/>
                <a:gd name="connsiteY81" fmla="*/ 3282768 h 4405856"/>
                <a:gd name="connsiteX82" fmla="*/ 486228 w 4215960"/>
                <a:gd name="connsiteY82" fmla="*/ 3311796 h 4405856"/>
                <a:gd name="connsiteX83" fmla="*/ 493485 w 4215960"/>
                <a:gd name="connsiteY83" fmla="*/ 3377111 h 4405856"/>
                <a:gd name="connsiteX84" fmla="*/ 515257 w 4215960"/>
                <a:gd name="connsiteY84" fmla="*/ 3435168 h 4405856"/>
                <a:gd name="connsiteX85" fmla="*/ 544285 w 4215960"/>
                <a:gd name="connsiteY85" fmla="*/ 3478711 h 4405856"/>
                <a:gd name="connsiteX86" fmla="*/ 573314 w 4215960"/>
                <a:gd name="connsiteY86" fmla="*/ 3529511 h 4405856"/>
                <a:gd name="connsiteX87" fmla="*/ 602343 w 4215960"/>
                <a:gd name="connsiteY87" fmla="*/ 3551282 h 4405856"/>
                <a:gd name="connsiteX88" fmla="*/ 645885 w 4215960"/>
                <a:gd name="connsiteY88" fmla="*/ 3594825 h 4405856"/>
                <a:gd name="connsiteX89" fmla="*/ 674914 w 4215960"/>
                <a:gd name="connsiteY89" fmla="*/ 3616596 h 4405856"/>
                <a:gd name="connsiteX90" fmla="*/ 711200 w 4215960"/>
                <a:gd name="connsiteY90" fmla="*/ 3660139 h 4405856"/>
                <a:gd name="connsiteX91" fmla="*/ 740228 w 4215960"/>
                <a:gd name="connsiteY91" fmla="*/ 3681911 h 4405856"/>
                <a:gd name="connsiteX92" fmla="*/ 812800 w 4215960"/>
                <a:gd name="connsiteY92" fmla="*/ 3747225 h 4405856"/>
                <a:gd name="connsiteX93" fmla="*/ 849085 w 4215960"/>
                <a:gd name="connsiteY93" fmla="*/ 3790768 h 4405856"/>
                <a:gd name="connsiteX94" fmla="*/ 870857 w 4215960"/>
                <a:gd name="connsiteY94" fmla="*/ 3805282 h 4405856"/>
                <a:gd name="connsiteX95" fmla="*/ 907143 w 4215960"/>
                <a:gd name="connsiteY95" fmla="*/ 3848825 h 4405856"/>
                <a:gd name="connsiteX96" fmla="*/ 936171 w 4215960"/>
                <a:gd name="connsiteY96" fmla="*/ 3870596 h 4405856"/>
                <a:gd name="connsiteX97" fmla="*/ 1030514 w 4215960"/>
                <a:gd name="connsiteY97" fmla="*/ 3914139 h 4405856"/>
                <a:gd name="connsiteX98" fmla="*/ 1480457 w 4215960"/>
                <a:gd name="connsiteY98" fmla="*/ 3899625 h 4405856"/>
                <a:gd name="connsiteX99" fmla="*/ 1531257 w 4215960"/>
                <a:gd name="connsiteY99" fmla="*/ 3885111 h 4405856"/>
                <a:gd name="connsiteX100" fmla="*/ 1618343 w 4215960"/>
                <a:gd name="connsiteY100" fmla="*/ 3877853 h 4405856"/>
                <a:gd name="connsiteX101" fmla="*/ 1698171 w 4215960"/>
                <a:gd name="connsiteY101" fmla="*/ 3863339 h 4405856"/>
                <a:gd name="connsiteX102" fmla="*/ 1756228 w 4215960"/>
                <a:gd name="connsiteY102" fmla="*/ 3856082 h 4405856"/>
                <a:gd name="connsiteX103" fmla="*/ 1785257 w 4215960"/>
                <a:gd name="connsiteY103" fmla="*/ 3841568 h 4405856"/>
                <a:gd name="connsiteX104" fmla="*/ 1850571 w 4215960"/>
                <a:gd name="connsiteY104" fmla="*/ 3819796 h 4405856"/>
                <a:gd name="connsiteX105" fmla="*/ 1886857 w 4215960"/>
                <a:gd name="connsiteY105" fmla="*/ 3805282 h 4405856"/>
                <a:gd name="connsiteX106" fmla="*/ 1988457 w 4215960"/>
                <a:gd name="connsiteY106" fmla="*/ 3790768 h 4405856"/>
                <a:gd name="connsiteX107" fmla="*/ 2017485 w 4215960"/>
                <a:gd name="connsiteY107" fmla="*/ 3783511 h 4405856"/>
                <a:gd name="connsiteX108" fmla="*/ 2637971 w 4215960"/>
                <a:gd name="connsiteY108" fmla="*/ 4130265 h 4405856"/>
                <a:gd name="connsiteX109" fmla="*/ 2724375 w 4215960"/>
                <a:gd name="connsiteY109" fmla="*/ 4316455 h 4405856"/>
                <a:gd name="connsiteX110" fmla="*/ 2784700 w 4215960"/>
                <a:gd name="connsiteY110" fmla="*/ 4375193 h 4405856"/>
                <a:gd name="connsiteX111" fmla="*/ 2795812 w 4215960"/>
                <a:gd name="connsiteY111" fmla="*/ 4345030 h 4405856"/>
                <a:gd name="connsiteX112" fmla="*/ 2841850 w 4215960"/>
                <a:gd name="connsiteY112" fmla="*/ 4318042 h 4405856"/>
                <a:gd name="connsiteX113" fmla="*/ 2892650 w 4215960"/>
                <a:gd name="connsiteY113" fmla="*/ 4391068 h 4405856"/>
                <a:gd name="connsiteX114" fmla="*/ 2941863 w 4215960"/>
                <a:gd name="connsiteY114" fmla="*/ 4394243 h 4405856"/>
                <a:gd name="connsiteX115" fmla="*/ 2897412 w 4215960"/>
                <a:gd name="connsiteY115" fmla="*/ 4300581 h 4405856"/>
                <a:gd name="connsiteX116" fmla="*/ 2854550 w 4215960"/>
                <a:gd name="connsiteY116" fmla="*/ 4232318 h 4405856"/>
                <a:gd name="connsiteX117" fmla="*/ 2897413 w 4215960"/>
                <a:gd name="connsiteY117" fmla="*/ 4216442 h 4405856"/>
                <a:gd name="connsiteX118" fmla="*/ 2878362 w 4215960"/>
                <a:gd name="connsiteY118" fmla="*/ 4175168 h 4405856"/>
                <a:gd name="connsiteX119" fmla="*/ 2930750 w 4215960"/>
                <a:gd name="connsiteY119" fmla="*/ 4184693 h 4405856"/>
                <a:gd name="connsiteX120" fmla="*/ 2910113 w 4215960"/>
                <a:gd name="connsiteY120" fmla="*/ 4151355 h 4405856"/>
                <a:gd name="connsiteX121" fmla="*/ 2931432 w 4215960"/>
                <a:gd name="connsiteY121" fmla="*/ 4134801 h 4405856"/>
                <a:gd name="connsiteX122" fmla="*/ 3052535 w 4215960"/>
                <a:gd name="connsiteY122" fmla="*/ 4220074 h 4405856"/>
                <a:gd name="connsiteX123" fmla="*/ 3087912 w 4215960"/>
                <a:gd name="connsiteY123" fmla="*/ 4206917 h 4405856"/>
                <a:gd name="connsiteX124" fmla="*/ 3140299 w 4215960"/>
                <a:gd name="connsiteY124" fmla="*/ 4272006 h 4405856"/>
                <a:gd name="connsiteX125" fmla="*/ 3160937 w 4215960"/>
                <a:gd name="connsiteY125" fmla="*/ 4330743 h 4405856"/>
                <a:gd name="connsiteX126" fmla="*/ 3268887 w 4215960"/>
                <a:gd name="connsiteY126" fmla="*/ 4349792 h 4405856"/>
                <a:gd name="connsiteX127" fmla="*/ 3208563 w 4215960"/>
                <a:gd name="connsiteY127" fmla="*/ 4283117 h 4405856"/>
                <a:gd name="connsiteX128" fmla="*/ 3205387 w 4215960"/>
                <a:gd name="connsiteY128" fmla="*/ 4214855 h 4405856"/>
                <a:gd name="connsiteX129" fmla="*/ 3259362 w 4215960"/>
                <a:gd name="connsiteY129" fmla="*/ 4270418 h 4405856"/>
                <a:gd name="connsiteX130" fmla="*/ 3308575 w 4215960"/>
                <a:gd name="connsiteY130" fmla="*/ 4275180 h 4405856"/>
                <a:gd name="connsiteX131" fmla="*/ 3302225 w 4215960"/>
                <a:gd name="connsiteY131" fmla="*/ 4225968 h 4405856"/>
                <a:gd name="connsiteX132" fmla="*/ 3362550 w 4215960"/>
                <a:gd name="connsiteY132" fmla="*/ 4230730 h 4405856"/>
                <a:gd name="connsiteX133" fmla="*/ 3424462 w 4215960"/>
                <a:gd name="connsiteY133" fmla="*/ 4273592 h 4405856"/>
                <a:gd name="connsiteX134" fmla="*/ 3456212 w 4215960"/>
                <a:gd name="connsiteY134" fmla="*/ 4260893 h 4405856"/>
                <a:gd name="connsiteX135" fmla="*/ 3449863 w 4215960"/>
                <a:gd name="connsiteY135" fmla="*/ 4225968 h 4405856"/>
                <a:gd name="connsiteX136" fmla="*/ 3491138 w 4215960"/>
                <a:gd name="connsiteY136" fmla="*/ 4202156 h 4405856"/>
                <a:gd name="connsiteX137" fmla="*/ 3575275 w 4215960"/>
                <a:gd name="connsiteY137" fmla="*/ 4259306 h 4405856"/>
                <a:gd name="connsiteX138" fmla="*/ 3592738 w 4215960"/>
                <a:gd name="connsiteY138" fmla="*/ 4157708 h 4405856"/>
                <a:gd name="connsiteX139" fmla="*/ 3567338 w 4215960"/>
                <a:gd name="connsiteY139" fmla="*/ 4135482 h 4405856"/>
                <a:gd name="connsiteX140" fmla="*/ 3494312 w 4215960"/>
                <a:gd name="connsiteY140" fmla="*/ 4092619 h 4405856"/>
                <a:gd name="connsiteX141" fmla="*/ 3516537 w 4215960"/>
                <a:gd name="connsiteY141" fmla="*/ 4067220 h 4405856"/>
                <a:gd name="connsiteX142" fmla="*/ 3537175 w 4215960"/>
                <a:gd name="connsiteY142" fmla="*/ 4044994 h 4405856"/>
                <a:gd name="connsiteX143" fmla="*/ 3591150 w 4215960"/>
                <a:gd name="connsiteY143" fmla="*/ 4076745 h 4405856"/>
                <a:gd name="connsiteX144" fmla="*/ 3597500 w 4215960"/>
                <a:gd name="connsiteY144" fmla="*/ 4032295 h 4405856"/>
                <a:gd name="connsiteX145" fmla="*/ 3541937 w 4215960"/>
                <a:gd name="connsiteY145" fmla="*/ 4008482 h 4405856"/>
                <a:gd name="connsiteX146" fmla="*/ 3540350 w 4215960"/>
                <a:gd name="connsiteY146" fmla="*/ 3998958 h 4405856"/>
                <a:gd name="connsiteX147" fmla="*/ 3527649 w 4215960"/>
                <a:gd name="connsiteY147" fmla="*/ 3960859 h 4405856"/>
                <a:gd name="connsiteX148" fmla="*/ 3533999 w 4215960"/>
                <a:gd name="connsiteY148" fmla="*/ 3913233 h 4405856"/>
                <a:gd name="connsiteX149" fmla="*/ 3545112 w 4215960"/>
                <a:gd name="connsiteY149" fmla="*/ 3857670 h 4405856"/>
                <a:gd name="connsiteX150" fmla="*/ 3507012 w 4215960"/>
                <a:gd name="connsiteY150" fmla="*/ 3827508 h 4405856"/>
                <a:gd name="connsiteX151" fmla="*/ 3540349 w 4215960"/>
                <a:gd name="connsiteY151" fmla="*/ 3817983 h 4405856"/>
                <a:gd name="connsiteX152" fmla="*/ 3518124 w 4215960"/>
                <a:gd name="connsiteY152" fmla="*/ 3781470 h 4405856"/>
                <a:gd name="connsiteX153" fmla="*/ 3556225 w 4215960"/>
                <a:gd name="connsiteY153" fmla="*/ 3776709 h 4405856"/>
                <a:gd name="connsiteX154" fmla="*/ 3562574 w 4215960"/>
                <a:gd name="connsiteY154" fmla="*/ 3743370 h 4405856"/>
                <a:gd name="connsiteX155" fmla="*/ 3624488 w 4215960"/>
                <a:gd name="connsiteY155" fmla="*/ 3752897 h 4405856"/>
                <a:gd name="connsiteX156" fmla="*/ 3657601 w 4215960"/>
                <a:gd name="connsiteY156" fmla="*/ 3768089 h 4405856"/>
                <a:gd name="connsiteX157" fmla="*/ 3623808 w 4215960"/>
                <a:gd name="connsiteY157" fmla="*/ 3809137 h 4405856"/>
                <a:gd name="connsiteX158" fmla="*/ 3662816 w 4215960"/>
                <a:gd name="connsiteY158" fmla="*/ 3916633 h 4405856"/>
                <a:gd name="connsiteX159" fmla="*/ 3715203 w 4215960"/>
                <a:gd name="connsiteY159" fmla="*/ 3947931 h 4405856"/>
                <a:gd name="connsiteX160" fmla="*/ 3767137 w 4215960"/>
                <a:gd name="connsiteY160" fmla="*/ 3905749 h 4405856"/>
                <a:gd name="connsiteX161" fmla="*/ 3852862 w 4215960"/>
                <a:gd name="connsiteY161" fmla="*/ 3857216 h 4405856"/>
                <a:gd name="connsiteX162" fmla="*/ 3835626 w 4215960"/>
                <a:gd name="connsiteY162" fmla="*/ 3768315 h 4405856"/>
                <a:gd name="connsiteX163" fmla="*/ 3912960 w 4215960"/>
                <a:gd name="connsiteY163" fmla="*/ 3635646 h 4405856"/>
                <a:gd name="connsiteX164" fmla="*/ 4205514 w 4215960"/>
                <a:gd name="connsiteY164" fmla="*/ 3302498 h 4405856"/>
                <a:gd name="connsiteX165" fmla="*/ 4124097 w 4215960"/>
                <a:gd name="connsiteY165" fmla="*/ 3293426 h 4405856"/>
                <a:gd name="connsiteX166" fmla="*/ 4128634 w 4215960"/>
                <a:gd name="connsiteY166" fmla="*/ 3201578 h 4405856"/>
                <a:gd name="connsiteX167" fmla="*/ 4079647 w 4215960"/>
                <a:gd name="connsiteY167" fmla="*/ 3176406 h 4405856"/>
                <a:gd name="connsiteX168" fmla="*/ 3995510 w 4215960"/>
                <a:gd name="connsiteY168" fmla="*/ 3207928 h 4405856"/>
                <a:gd name="connsiteX169" fmla="*/ 3958771 w 4215960"/>
                <a:gd name="connsiteY169" fmla="*/ 3171643 h 4405856"/>
                <a:gd name="connsiteX170" fmla="*/ 4003448 w 4215960"/>
                <a:gd name="connsiteY170" fmla="*/ 3148738 h 4405856"/>
                <a:gd name="connsiteX171" fmla="*/ 3874181 w 4215960"/>
                <a:gd name="connsiteY171" fmla="*/ 2935559 h 4405856"/>
                <a:gd name="connsiteX172" fmla="*/ 3889147 w 4215960"/>
                <a:gd name="connsiteY172" fmla="*/ 2905396 h 4405856"/>
                <a:gd name="connsiteX173" fmla="*/ 3865562 w 4215960"/>
                <a:gd name="connsiteY173" fmla="*/ 2789736 h 4405856"/>
                <a:gd name="connsiteX174" fmla="*/ 3706813 w 4215960"/>
                <a:gd name="connsiteY174" fmla="*/ 2778850 h 4405856"/>
                <a:gd name="connsiteX175" fmla="*/ 3673475 w 4215960"/>
                <a:gd name="connsiteY175" fmla="*/ 2827608 h 4405856"/>
                <a:gd name="connsiteX176" fmla="*/ 3584575 w 4215960"/>
                <a:gd name="connsiteY176" fmla="*/ 2842124 h 4405856"/>
                <a:gd name="connsiteX177" fmla="*/ 3590925 w 4215960"/>
                <a:gd name="connsiteY177" fmla="*/ 2820125 h 4405856"/>
                <a:gd name="connsiteX178" fmla="*/ 3537403 w 4215960"/>
                <a:gd name="connsiteY178" fmla="*/ 2804024 h 4405856"/>
                <a:gd name="connsiteX179" fmla="*/ 3512684 w 4215960"/>
                <a:gd name="connsiteY179" fmla="*/ 2638923 h 4405856"/>
                <a:gd name="connsiteX180" fmla="*/ 3232377 w 4215960"/>
                <a:gd name="connsiteY180" fmla="*/ 2572248 h 4405856"/>
                <a:gd name="connsiteX181" fmla="*/ 3096078 w 4215960"/>
                <a:gd name="connsiteY181" fmla="*/ 2615564 h 4405856"/>
                <a:gd name="connsiteX182" fmla="*/ 2964089 w 4215960"/>
                <a:gd name="connsiteY182" fmla="*/ 2608080 h 4405856"/>
                <a:gd name="connsiteX183" fmla="*/ 2831646 w 4215960"/>
                <a:gd name="connsiteY183" fmla="*/ 2497182 h 4405856"/>
                <a:gd name="connsiteX184" fmla="*/ 2618468 w 4215960"/>
                <a:gd name="connsiteY184" fmla="*/ 2193969 h 4405856"/>
                <a:gd name="connsiteX185" fmla="*/ 2220006 w 4215960"/>
                <a:gd name="connsiteY185" fmla="*/ 2054496 h 4405856"/>
                <a:gd name="connsiteX186" fmla="*/ 1983468 w 4215960"/>
                <a:gd name="connsiteY186" fmla="*/ 1741532 h 4405856"/>
                <a:gd name="connsiteX187" fmla="*/ 2017259 w 4215960"/>
                <a:gd name="connsiteY187" fmla="*/ 1716586 h 4405856"/>
                <a:gd name="connsiteX188" fmla="*/ 2076903 w 4215960"/>
                <a:gd name="connsiteY188" fmla="*/ 1799589 h 4405856"/>
                <a:gd name="connsiteX189" fmla="*/ 2097087 w 4215960"/>
                <a:gd name="connsiteY189" fmla="*/ 1782126 h 4405856"/>
                <a:gd name="connsiteX190" fmla="*/ 2140177 w 4215960"/>
                <a:gd name="connsiteY190" fmla="*/ 1812970 h 4405856"/>
                <a:gd name="connsiteX191" fmla="*/ 2228850 w 4215960"/>
                <a:gd name="connsiteY191" fmla="*/ 1759221 h 4405856"/>
                <a:gd name="connsiteX192" fmla="*/ 2244952 w 4215960"/>
                <a:gd name="connsiteY192" fmla="*/ 1738811 h 4405856"/>
                <a:gd name="connsiteX193" fmla="*/ 2303235 w 4215960"/>
                <a:gd name="connsiteY193" fmla="*/ 1739037 h 4405856"/>
                <a:gd name="connsiteX194" fmla="*/ 2319338 w 4215960"/>
                <a:gd name="connsiteY194" fmla="*/ 1705927 h 4405856"/>
                <a:gd name="connsiteX195" fmla="*/ 2300514 w 4215960"/>
                <a:gd name="connsiteY195" fmla="*/ 1680300 h 4405856"/>
                <a:gd name="connsiteX196" fmla="*/ 2233386 w 4215960"/>
                <a:gd name="connsiteY196" fmla="*/ 1700257 h 4405856"/>
                <a:gd name="connsiteX197" fmla="*/ 2211614 w 4215960"/>
                <a:gd name="connsiteY197" fmla="*/ 1646736 h 4405856"/>
                <a:gd name="connsiteX198" fmla="*/ 2232932 w 4215960"/>
                <a:gd name="connsiteY198" fmla="*/ 1617026 h 4405856"/>
                <a:gd name="connsiteX199" fmla="*/ 2176462 w 4215960"/>
                <a:gd name="connsiteY199" fmla="*/ 1513612 h 4405856"/>
                <a:gd name="connsiteX200" fmla="*/ 2127931 w 4215960"/>
                <a:gd name="connsiteY200" fmla="*/ 1552393 h 4405856"/>
                <a:gd name="connsiteX201" fmla="*/ 2038576 w 4215960"/>
                <a:gd name="connsiteY201" fmla="*/ 1497737 h 4405856"/>
                <a:gd name="connsiteX202" fmla="*/ 2090510 w 4215960"/>
                <a:gd name="connsiteY202" fmla="*/ 1405208 h 4405856"/>
                <a:gd name="connsiteX203" fmla="*/ 2047648 w 4215960"/>
                <a:gd name="connsiteY203" fmla="*/ 1284105 h 4405856"/>
                <a:gd name="connsiteX204" fmla="*/ 2062389 w 4215960"/>
                <a:gd name="connsiteY204" fmla="*/ 1160053 h 4405856"/>
                <a:gd name="connsiteX205" fmla="*/ 2157639 w 4215960"/>
                <a:gd name="connsiteY205" fmla="*/ 1086348 h 4405856"/>
                <a:gd name="connsiteX206" fmla="*/ 2262868 w 4215960"/>
                <a:gd name="connsiteY206" fmla="*/ 1063896 h 4405856"/>
                <a:gd name="connsiteX207" fmla="*/ 2199821 w 4215960"/>
                <a:gd name="connsiteY207" fmla="*/ 974089 h 4405856"/>
                <a:gd name="connsiteX208" fmla="*/ 2182585 w 4215960"/>
                <a:gd name="connsiteY208" fmla="*/ 1018766 h 4405856"/>
                <a:gd name="connsiteX209" fmla="*/ 2139270 w 4215960"/>
                <a:gd name="connsiteY209" fmla="*/ 971595 h 4405856"/>
                <a:gd name="connsiteX210" fmla="*/ 2160588 w 4215960"/>
                <a:gd name="connsiteY210" fmla="*/ 886323 h 4405856"/>
                <a:gd name="connsiteX211" fmla="*/ 2233612 w 4215960"/>
                <a:gd name="connsiteY211" fmla="*/ 789032 h 4405856"/>
                <a:gd name="connsiteX212" fmla="*/ 2216603 w 4215960"/>
                <a:gd name="connsiteY212" fmla="*/ 682443 h 4405856"/>
                <a:gd name="connsiteX213" fmla="*/ 2045381 w 4215960"/>
                <a:gd name="connsiteY213" fmla="*/ 692194 h 4405856"/>
                <a:gd name="connsiteX214" fmla="*/ 2026103 w 4215960"/>
                <a:gd name="connsiteY214" fmla="*/ 734831 h 4405856"/>
                <a:gd name="connsiteX215" fmla="*/ 1993900 w 4215960"/>
                <a:gd name="connsiteY215" fmla="*/ 667248 h 4405856"/>
                <a:gd name="connsiteX216" fmla="*/ 1964190 w 4215960"/>
                <a:gd name="connsiteY216" fmla="*/ 707616 h 4405856"/>
                <a:gd name="connsiteX217" fmla="*/ 1778681 w 4215960"/>
                <a:gd name="connsiteY217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70137 w 4215960"/>
                <a:gd name="connsiteY49" fmla="*/ 122286 h 4405856"/>
                <a:gd name="connsiteX50" fmla="*/ 97744 w 4215960"/>
                <a:gd name="connsiteY50" fmla="*/ 542516 h 4405856"/>
                <a:gd name="connsiteX51" fmla="*/ 312057 w 4215960"/>
                <a:gd name="connsiteY51" fmla="*/ 844368 h 4405856"/>
                <a:gd name="connsiteX52" fmla="*/ 239485 w 4215960"/>
                <a:gd name="connsiteY52" fmla="*/ 895168 h 4405856"/>
                <a:gd name="connsiteX53" fmla="*/ 210457 w 4215960"/>
                <a:gd name="connsiteY53" fmla="*/ 902425 h 4405856"/>
                <a:gd name="connsiteX54" fmla="*/ 159657 w 4215960"/>
                <a:gd name="connsiteY54" fmla="*/ 931453 h 4405856"/>
                <a:gd name="connsiteX55" fmla="*/ 130628 w 4215960"/>
                <a:gd name="connsiteY55" fmla="*/ 960482 h 4405856"/>
                <a:gd name="connsiteX56" fmla="*/ 108857 w 4215960"/>
                <a:gd name="connsiteY56" fmla="*/ 982253 h 4405856"/>
                <a:gd name="connsiteX57" fmla="*/ 94343 w 4215960"/>
                <a:gd name="connsiteY57" fmla="*/ 996768 h 4405856"/>
                <a:gd name="connsiteX58" fmla="*/ 43543 w 4215960"/>
                <a:gd name="connsiteY58" fmla="*/ 1076596 h 4405856"/>
                <a:gd name="connsiteX59" fmla="*/ 14514 w 4215960"/>
                <a:gd name="connsiteY59" fmla="*/ 1156425 h 4405856"/>
                <a:gd name="connsiteX60" fmla="*/ 0 w 4215960"/>
                <a:gd name="connsiteY60" fmla="*/ 1214482 h 4405856"/>
                <a:gd name="connsiteX61" fmla="*/ 7257 w 4215960"/>
                <a:gd name="connsiteY61" fmla="*/ 2186939 h 4405856"/>
                <a:gd name="connsiteX62" fmla="*/ 29028 w 4215960"/>
                <a:gd name="connsiteY62" fmla="*/ 2288539 h 4405856"/>
                <a:gd name="connsiteX63" fmla="*/ 43543 w 4215960"/>
                <a:gd name="connsiteY63" fmla="*/ 2324825 h 4405856"/>
                <a:gd name="connsiteX64" fmla="*/ 58057 w 4215960"/>
                <a:gd name="connsiteY64" fmla="*/ 2390139 h 4405856"/>
                <a:gd name="connsiteX65" fmla="*/ 79828 w 4215960"/>
                <a:gd name="connsiteY65" fmla="*/ 2440939 h 4405856"/>
                <a:gd name="connsiteX66" fmla="*/ 116114 w 4215960"/>
                <a:gd name="connsiteY66" fmla="*/ 2557053 h 4405856"/>
                <a:gd name="connsiteX67" fmla="*/ 137885 w 4215960"/>
                <a:gd name="connsiteY67" fmla="*/ 2622368 h 4405856"/>
                <a:gd name="connsiteX68" fmla="*/ 145143 w 4215960"/>
                <a:gd name="connsiteY68" fmla="*/ 2644139 h 4405856"/>
                <a:gd name="connsiteX69" fmla="*/ 166914 w 4215960"/>
                <a:gd name="connsiteY69" fmla="*/ 2687682 h 4405856"/>
                <a:gd name="connsiteX70" fmla="*/ 188685 w 4215960"/>
                <a:gd name="connsiteY70" fmla="*/ 2738482 h 4405856"/>
                <a:gd name="connsiteX71" fmla="*/ 195943 w 4215960"/>
                <a:gd name="connsiteY71" fmla="*/ 2767511 h 4405856"/>
                <a:gd name="connsiteX72" fmla="*/ 232228 w 4215960"/>
                <a:gd name="connsiteY72" fmla="*/ 2818311 h 4405856"/>
                <a:gd name="connsiteX73" fmla="*/ 254000 w 4215960"/>
                <a:gd name="connsiteY73" fmla="*/ 2876368 h 4405856"/>
                <a:gd name="connsiteX74" fmla="*/ 275771 w 4215960"/>
                <a:gd name="connsiteY74" fmla="*/ 2898139 h 4405856"/>
                <a:gd name="connsiteX75" fmla="*/ 312057 w 4215960"/>
                <a:gd name="connsiteY75" fmla="*/ 2970711 h 4405856"/>
                <a:gd name="connsiteX76" fmla="*/ 348343 w 4215960"/>
                <a:gd name="connsiteY76" fmla="*/ 3021511 h 4405856"/>
                <a:gd name="connsiteX77" fmla="*/ 355600 w 4215960"/>
                <a:gd name="connsiteY77" fmla="*/ 3043282 h 4405856"/>
                <a:gd name="connsiteX78" fmla="*/ 406400 w 4215960"/>
                <a:gd name="connsiteY78" fmla="*/ 3108596 h 4405856"/>
                <a:gd name="connsiteX79" fmla="*/ 435428 w 4215960"/>
                <a:gd name="connsiteY79" fmla="*/ 3173911 h 4405856"/>
                <a:gd name="connsiteX80" fmla="*/ 457200 w 4215960"/>
                <a:gd name="connsiteY80" fmla="*/ 3202939 h 4405856"/>
                <a:gd name="connsiteX81" fmla="*/ 471714 w 4215960"/>
                <a:gd name="connsiteY81" fmla="*/ 3260996 h 4405856"/>
                <a:gd name="connsiteX82" fmla="*/ 478971 w 4215960"/>
                <a:gd name="connsiteY82" fmla="*/ 3282768 h 4405856"/>
                <a:gd name="connsiteX83" fmla="*/ 486228 w 4215960"/>
                <a:gd name="connsiteY83" fmla="*/ 3311796 h 4405856"/>
                <a:gd name="connsiteX84" fmla="*/ 493485 w 4215960"/>
                <a:gd name="connsiteY84" fmla="*/ 3377111 h 4405856"/>
                <a:gd name="connsiteX85" fmla="*/ 515257 w 4215960"/>
                <a:gd name="connsiteY85" fmla="*/ 3435168 h 4405856"/>
                <a:gd name="connsiteX86" fmla="*/ 544285 w 4215960"/>
                <a:gd name="connsiteY86" fmla="*/ 3478711 h 4405856"/>
                <a:gd name="connsiteX87" fmla="*/ 573314 w 4215960"/>
                <a:gd name="connsiteY87" fmla="*/ 3529511 h 4405856"/>
                <a:gd name="connsiteX88" fmla="*/ 602343 w 4215960"/>
                <a:gd name="connsiteY88" fmla="*/ 3551282 h 4405856"/>
                <a:gd name="connsiteX89" fmla="*/ 645885 w 4215960"/>
                <a:gd name="connsiteY89" fmla="*/ 3594825 h 4405856"/>
                <a:gd name="connsiteX90" fmla="*/ 674914 w 4215960"/>
                <a:gd name="connsiteY90" fmla="*/ 3616596 h 4405856"/>
                <a:gd name="connsiteX91" fmla="*/ 711200 w 4215960"/>
                <a:gd name="connsiteY91" fmla="*/ 3660139 h 4405856"/>
                <a:gd name="connsiteX92" fmla="*/ 740228 w 4215960"/>
                <a:gd name="connsiteY92" fmla="*/ 3681911 h 4405856"/>
                <a:gd name="connsiteX93" fmla="*/ 812800 w 4215960"/>
                <a:gd name="connsiteY93" fmla="*/ 3747225 h 4405856"/>
                <a:gd name="connsiteX94" fmla="*/ 849085 w 4215960"/>
                <a:gd name="connsiteY94" fmla="*/ 3790768 h 4405856"/>
                <a:gd name="connsiteX95" fmla="*/ 870857 w 4215960"/>
                <a:gd name="connsiteY95" fmla="*/ 3805282 h 4405856"/>
                <a:gd name="connsiteX96" fmla="*/ 907143 w 4215960"/>
                <a:gd name="connsiteY96" fmla="*/ 3848825 h 4405856"/>
                <a:gd name="connsiteX97" fmla="*/ 936171 w 4215960"/>
                <a:gd name="connsiteY97" fmla="*/ 3870596 h 4405856"/>
                <a:gd name="connsiteX98" fmla="*/ 1030514 w 4215960"/>
                <a:gd name="connsiteY98" fmla="*/ 3914139 h 4405856"/>
                <a:gd name="connsiteX99" fmla="*/ 1480457 w 4215960"/>
                <a:gd name="connsiteY99" fmla="*/ 3899625 h 4405856"/>
                <a:gd name="connsiteX100" fmla="*/ 1531257 w 4215960"/>
                <a:gd name="connsiteY100" fmla="*/ 3885111 h 4405856"/>
                <a:gd name="connsiteX101" fmla="*/ 1618343 w 4215960"/>
                <a:gd name="connsiteY101" fmla="*/ 3877853 h 4405856"/>
                <a:gd name="connsiteX102" fmla="*/ 1698171 w 4215960"/>
                <a:gd name="connsiteY102" fmla="*/ 3863339 h 4405856"/>
                <a:gd name="connsiteX103" fmla="*/ 1756228 w 4215960"/>
                <a:gd name="connsiteY103" fmla="*/ 3856082 h 4405856"/>
                <a:gd name="connsiteX104" fmla="*/ 1785257 w 4215960"/>
                <a:gd name="connsiteY104" fmla="*/ 3841568 h 4405856"/>
                <a:gd name="connsiteX105" fmla="*/ 1850571 w 4215960"/>
                <a:gd name="connsiteY105" fmla="*/ 3819796 h 4405856"/>
                <a:gd name="connsiteX106" fmla="*/ 1886857 w 4215960"/>
                <a:gd name="connsiteY106" fmla="*/ 3805282 h 4405856"/>
                <a:gd name="connsiteX107" fmla="*/ 1988457 w 4215960"/>
                <a:gd name="connsiteY107" fmla="*/ 3790768 h 4405856"/>
                <a:gd name="connsiteX108" fmla="*/ 2017485 w 4215960"/>
                <a:gd name="connsiteY108" fmla="*/ 3783511 h 4405856"/>
                <a:gd name="connsiteX109" fmla="*/ 2637971 w 4215960"/>
                <a:gd name="connsiteY109" fmla="*/ 4130265 h 4405856"/>
                <a:gd name="connsiteX110" fmla="*/ 2724375 w 4215960"/>
                <a:gd name="connsiteY110" fmla="*/ 4316455 h 4405856"/>
                <a:gd name="connsiteX111" fmla="*/ 2784700 w 4215960"/>
                <a:gd name="connsiteY111" fmla="*/ 4375193 h 4405856"/>
                <a:gd name="connsiteX112" fmla="*/ 2795812 w 4215960"/>
                <a:gd name="connsiteY112" fmla="*/ 4345030 h 4405856"/>
                <a:gd name="connsiteX113" fmla="*/ 2841850 w 4215960"/>
                <a:gd name="connsiteY113" fmla="*/ 4318042 h 4405856"/>
                <a:gd name="connsiteX114" fmla="*/ 2892650 w 4215960"/>
                <a:gd name="connsiteY114" fmla="*/ 4391068 h 4405856"/>
                <a:gd name="connsiteX115" fmla="*/ 2941863 w 4215960"/>
                <a:gd name="connsiteY115" fmla="*/ 4394243 h 4405856"/>
                <a:gd name="connsiteX116" fmla="*/ 2897412 w 4215960"/>
                <a:gd name="connsiteY116" fmla="*/ 4300581 h 4405856"/>
                <a:gd name="connsiteX117" fmla="*/ 2854550 w 4215960"/>
                <a:gd name="connsiteY117" fmla="*/ 4232318 h 4405856"/>
                <a:gd name="connsiteX118" fmla="*/ 2897413 w 4215960"/>
                <a:gd name="connsiteY118" fmla="*/ 4216442 h 4405856"/>
                <a:gd name="connsiteX119" fmla="*/ 2878362 w 4215960"/>
                <a:gd name="connsiteY119" fmla="*/ 4175168 h 4405856"/>
                <a:gd name="connsiteX120" fmla="*/ 2930750 w 4215960"/>
                <a:gd name="connsiteY120" fmla="*/ 4184693 h 4405856"/>
                <a:gd name="connsiteX121" fmla="*/ 2910113 w 4215960"/>
                <a:gd name="connsiteY121" fmla="*/ 4151355 h 4405856"/>
                <a:gd name="connsiteX122" fmla="*/ 2931432 w 4215960"/>
                <a:gd name="connsiteY122" fmla="*/ 4134801 h 4405856"/>
                <a:gd name="connsiteX123" fmla="*/ 3052535 w 4215960"/>
                <a:gd name="connsiteY123" fmla="*/ 4220074 h 4405856"/>
                <a:gd name="connsiteX124" fmla="*/ 3087912 w 4215960"/>
                <a:gd name="connsiteY124" fmla="*/ 4206917 h 4405856"/>
                <a:gd name="connsiteX125" fmla="*/ 3140299 w 4215960"/>
                <a:gd name="connsiteY125" fmla="*/ 4272006 h 4405856"/>
                <a:gd name="connsiteX126" fmla="*/ 3160937 w 4215960"/>
                <a:gd name="connsiteY126" fmla="*/ 4330743 h 4405856"/>
                <a:gd name="connsiteX127" fmla="*/ 3268887 w 4215960"/>
                <a:gd name="connsiteY127" fmla="*/ 4349792 h 4405856"/>
                <a:gd name="connsiteX128" fmla="*/ 3208563 w 4215960"/>
                <a:gd name="connsiteY128" fmla="*/ 4283117 h 4405856"/>
                <a:gd name="connsiteX129" fmla="*/ 3205387 w 4215960"/>
                <a:gd name="connsiteY129" fmla="*/ 4214855 h 4405856"/>
                <a:gd name="connsiteX130" fmla="*/ 3259362 w 4215960"/>
                <a:gd name="connsiteY130" fmla="*/ 4270418 h 4405856"/>
                <a:gd name="connsiteX131" fmla="*/ 3308575 w 4215960"/>
                <a:gd name="connsiteY131" fmla="*/ 4275180 h 4405856"/>
                <a:gd name="connsiteX132" fmla="*/ 3302225 w 4215960"/>
                <a:gd name="connsiteY132" fmla="*/ 4225968 h 4405856"/>
                <a:gd name="connsiteX133" fmla="*/ 3362550 w 4215960"/>
                <a:gd name="connsiteY133" fmla="*/ 4230730 h 4405856"/>
                <a:gd name="connsiteX134" fmla="*/ 3424462 w 4215960"/>
                <a:gd name="connsiteY134" fmla="*/ 4273592 h 4405856"/>
                <a:gd name="connsiteX135" fmla="*/ 3456212 w 4215960"/>
                <a:gd name="connsiteY135" fmla="*/ 4260893 h 4405856"/>
                <a:gd name="connsiteX136" fmla="*/ 3449863 w 4215960"/>
                <a:gd name="connsiteY136" fmla="*/ 4225968 h 4405856"/>
                <a:gd name="connsiteX137" fmla="*/ 3491138 w 4215960"/>
                <a:gd name="connsiteY137" fmla="*/ 4202156 h 4405856"/>
                <a:gd name="connsiteX138" fmla="*/ 3575275 w 4215960"/>
                <a:gd name="connsiteY138" fmla="*/ 4259306 h 4405856"/>
                <a:gd name="connsiteX139" fmla="*/ 3592738 w 4215960"/>
                <a:gd name="connsiteY139" fmla="*/ 4157708 h 4405856"/>
                <a:gd name="connsiteX140" fmla="*/ 3567338 w 4215960"/>
                <a:gd name="connsiteY140" fmla="*/ 4135482 h 4405856"/>
                <a:gd name="connsiteX141" fmla="*/ 3494312 w 4215960"/>
                <a:gd name="connsiteY141" fmla="*/ 4092619 h 4405856"/>
                <a:gd name="connsiteX142" fmla="*/ 3516537 w 4215960"/>
                <a:gd name="connsiteY142" fmla="*/ 4067220 h 4405856"/>
                <a:gd name="connsiteX143" fmla="*/ 3537175 w 4215960"/>
                <a:gd name="connsiteY143" fmla="*/ 4044994 h 4405856"/>
                <a:gd name="connsiteX144" fmla="*/ 3591150 w 4215960"/>
                <a:gd name="connsiteY144" fmla="*/ 4076745 h 4405856"/>
                <a:gd name="connsiteX145" fmla="*/ 3597500 w 4215960"/>
                <a:gd name="connsiteY145" fmla="*/ 4032295 h 4405856"/>
                <a:gd name="connsiteX146" fmla="*/ 3541937 w 4215960"/>
                <a:gd name="connsiteY146" fmla="*/ 4008482 h 4405856"/>
                <a:gd name="connsiteX147" fmla="*/ 3540350 w 4215960"/>
                <a:gd name="connsiteY147" fmla="*/ 3998958 h 4405856"/>
                <a:gd name="connsiteX148" fmla="*/ 3527649 w 4215960"/>
                <a:gd name="connsiteY148" fmla="*/ 3960859 h 4405856"/>
                <a:gd name="connsiteX149" fmla="*/ 3533999 w 4215960"/>
                <a:gd name="connsiteY149" fmla="*/ 3913233 h 4405856"/>
                <a:gd name="connsiteX150" fmla="*/ 3545112 w 4215960"/>
                <a:gd name="connsiteY150" fmla="*/ 3857670 h 4405856"/>
                <a:gd name="connsiteX151" fmla="*/ 3507012 w 4215960"/>
                <a:gd name="connsiteY151" fmla="*/ 3827508 h 4405856"/>
                <a:gd name="connsiteX152" fmla="*/ 3540349 w 4215960"/>
                <a:gd name="connsiteY152" fmla="*/ 3817983 h 4405856"/>
                <a:gd name="connsiteX153" fmla="*/ 3518124 w 4215960"/>
                <a:gd name="connsiteY153" fmla="*/ 3781470 h 4405856"/>
                <a:gd name="connsiteX154" fmla="*/ 3556225 w 4215960"/>
                <a:gd name="connsiteY154" fmla="*/ 3776709 h 4405856"/>
                <a:gd name="connsiteX155" fmla="*/ 3562574 w 4215960"/>
                <a:gd name="connsiteY155" fmla="*/ 3743370 h 4405856"/>
                <a:gd name="connsiteX156" fmla="*/ 3624488 w 4215960"/>
                <a:gd name="connsiteY156" fmla="*/ 3752897 h 4405856"/>
                <a:gd name="connsiteX157" fmla="*/ 3657601 w 4215960"/>
                <a:gd name="connsiteY157" fmla="*/ 3768089 h 4405856"/>
                <a:gd name="connsiteX158" fmla="*/ 3623808 w 4215960"/>
                <a:gd name="connsiteY158" fmla="*/ 3809137 h 4405856"/>
                <a:gd name="connsiteX159" fmla="*/ 3662816 w 4215960"/>
                <a:gd name="connsiteY159" fmla="*/ 3916633 h 4405856"/>
                <a:gd name="connsiteX160" fmla="*/ 3715203 w 4215960"/>
                <a:gd name="connsiteY160" fmla="*/ 3947931 h 4405856"/>
                <a:gd name="connsiteX161" fmla="*/ 3767137 w 4215960"/>
                <a:gd name="connsiteY161" fmla="*/ 3905749 h 4405856"/>
                <a:gd name="connsiteX162" fmla="*/ 3852862 w 4215960"/>
                <a:gd name="connsiteY162" fmla="*/ 3857216 h 4405856"/>
                <a:gd name="connsiteX163" fmla="*/ 3835626 w 4215960"/>
                <a:gd name="connsiteY163" fmla="*/ 3768315 h 4405856"/>
                <a:gd name="connsiteX164" fmla="*/ 3912960 w 4215960"/>
                <a:gd name="connsiteY164" fmla="*/ 3635646 h 4405856"/>
                <a:gd name="connsiteX165" fmla="*/ 4205514 w 4215960"/>
                <a:gd name="connsiteY165" fmla="*/ 3302498 h 4405856"/>
                <a:gd name="connsiteX166" fmla="*/ 4124097 w 4215960"/>
                <a:gd name="connsiteY166" fmla="*/ 3293426 h 4405856"/>
                <a:gd name="connsiteX167" fmla="*/ 4128634 w 4215960"/>
                <a:gd name="connsiteY167" fmla="*/ 3201578 h 4405856"/>
                <a:gd name="connsiteX168" fmla="*/ 4079647 w 4215960"/>
                <a:gd name="connsiteY168" fmla="*/ 3176406 h 4405856"/>
                <a:gd name="connsiteX169" fmla="*/ 3995510 w 4215960"/>
                <a:gd name="connsiteY169" fmla="*/ 3207928 h 4405856"/>
                <a:gd name="connsiteX170" fmla="*/ 3958771 w 4215960"/>
                <a:gd name="connsiteY170" fmla="*/ 3171643 h 4405856"/>
                <a:gd name="connsiteX171" fmla="*/ 4003448 w 4215960"/>
                <a:gd name="connsiteY171" fmla="*/ 3148738 h 4405856"/>
                <a:gd name="connsiteX172" fmla="*/ 3874181 w 4215960"/>
                <a:gd name="connsiteY172" fmla="*/ 2935559 h 4405856"/>
                <a:gd name="connsiteX173" fmla="*/ 3889147 w 4215960"/>
                <a:gd name="connsiteY173" fmla="*/ 2905396 h 4405856"/>
                <a:gd name="connsiteX174" fmla="*/ 3865562 w 4215960"/>
                <a:gd name="connsiteY174" fmla="*/ 2789736 h 4405856"/>
                <a:gd name="connsiteX175" fmla="*/ 3706813 w 4215960"/>
                <a:gd name="connsiteY175" fmla="*/ 2778850 h 4405856"/>
                <a:gd name="connsiteX176" fmla="*/ 3673475 w 4215960"/>
                <a:gd name="connsiteY176" fmla="*/ 2827608 h 4405856"/>
                <a:gd name="connsiteX177" fmla="*/ 3584575 w 4215960"/>
                <a:gd name="connsiteY177" fmla="*/ 2842124 h 4405856"/>
                <a:gd name="connsiteX178" fmla="*/ 3590925 w 4215960"/>
                <a:gd name="connsiteY178" fmla="*/ 2820125 h 4405856"/>
                <a:gd name="connsiteX179" fmla="*/ 3537403 w 4215960"/>
                <a:gd name="connsiteY179" fmla="*/ 2804024 h 4405856"/>
                <a:gd name="connsiteX180" fmla="*/ 3512684 w 4215960"/>
                <a:gd name="connsiteY180" fmla="*/ 2638923 h 4405856"/>
                <a:gd name="connsiteX181" fmla="*/ 3232377 w 4215960"/>
                <a:gd name="connsiteY181" fmla="*/ 2572248 h 4405856"/>
                <a:gd name="connsiteX182" fmla="*/ 3096078 w 4215960"/>
                <a:gd name="connsiteY182" fmla="*/ 2615564 h 4405856"/>
                <a:gd name="connsiteX183" fmla="*/ 2964089 w 4215960"/>
                <a:gd name="connsiteY183" fmla="*/ 2608080 h 4405856"/>
                <a:gd name="connsiteX184" fmla="*/ 2831646 w 4215960"/>
                <a:gd name="connsiteY184" fmla="*/ 2497182 h 4405856"/>
                <a:gd name="connsiteX185" fmla="*/ 2618468 w 4215960"/>
                <a:gd name="connsiteY185" fmla="*/ 2193969 h 4405856"/>
                <a:gd name="connsiteX186" fmla="*/ 2220006 w 4215960"/>
                <a:gd name="connsiteY186" fmla="*/ 2054496 h 4405856"/>
                <a:gd name="connsiteX187" fmla="*/ 1983468 w 4215960"/>
                <a:gd name="connsiteY187" fmla="*/ 1741532 h 4405856"/>
                <a:gd name="connsiteX188" fmla="*/ 2017259 w 4215960"/>
                <a:gd name="connsiteY188" fmla="*/ 1716586 h 4405856"/>
                <a:gd name="connsiteX189" fmla="*/ 2076903 w 4215960"/>
                <a:gd name="connsiteY189" fmla="*/ 1799589 h 4405856"/>
                <a:gd name="connsiteX190" fmla="*/ 2097087 w 4215960"/>
                <a:gd name="connsiteY190" fmla="*/ 1782126 h 4405856"/>
                <a:gd name="connsiteX191" fmla="*/ 2140177 w 4215960"/>
                <a:gd name="connsiteY191" fmla="*/ 1812970 h 4405856"/>
                <a:gd name="connsiteX192" fmla="*/ 2228850 w 4215960"/>
                <a:gd name="connsiteY192" fmla="*/ 1759221 h 4405856"/>
                <a:gd name="connsiteX193" fmla="*/ 2244952 w 4215960"/>
                <a:gd name="connsiteY193" fmla="*/ 1738811 h 4405856"/>
                <a:gd name="connsiteX194" fmla="*/ 2303235 w 4215960"/>
                <a:gd name="connsiteY194" fmla="*/ 1739037 h 4405856"/>
                <a:gd name="connsiteX195" fmla="*/ 2319338 w 4215960"/>
                <a:gd name="connsiteY195" fmla="*/ 1705927 h 4405856"/>
                <a:gd name="connsiteX196" fmla="*/ 2300514 w 4215960"/>
                <a:gd name="connsiteY196" fmla="*/ 1680300 h 4405856"/>
                <a:gd name="connsiteX197" fmla="*/ 2233386 w 4215960"/>
                <a:gd name="connsiteY197" fmla="*/ 1700257 h 4405856"/>
                <a:gd name="connsiteX198" fmla="*/ 2211614 w 4215960"/>
                <a:gd name="connsiteY198" fmla="*/ 1646736 h 4405856"/>
                <a:gd name="connsiteX199" fmla="*/ 2232932 w 4215960"/>
                <a:gd name="connsiteY199" fmla="*/ 1617026 h 4405856"/>
                <a:gd name="connsiteX200" fmla="*/ 2176462 w 4215960"/>
                <a:gd name="connsiteY200" fmla="*/ 1513612 h 4405856"/>
                <a:gd name="connsiteX201" fmla="*/ 2127931 w 4215960"/>
                <a:gd name="connsiteY201" fmla="*/ 1552393 h 4405856"/>
                <a:gd name="connsiteX202" fmla="*/ 2038576 w 4215960"/>
                <a:gd name="connsiteY202" fmla="*/ 1497737 h 4405856"/>
                <a:gd name="connsiteX203" fmla="*/ 2090510 w 4215960"/>
                <a:gd name="connsiteY203" fmla="*/ 1405208 h 4405856"/>
                <a:gd name="connsiteX204" fmla="*/ 2047648 w 4215960"/>
                <a:gd name="connsiteY204" fmla="*/ 1284105 h 4405856"/>
                <a:gd name="connsiteX205" fmla="*/ 2062389 w 4215960"/>
                <a:gd name="connsiteY205" fmla="*/ 1160053 h 4405856"/>
                <a:gd name="connsiteX206" fmla="*/ 2157639 w 4215960"/>
                <a:gd name="connsiteY206" fmla="*/ 1086348 h 4405856"/>
                <a:gd name="connsiteX207" fmla="*/ 2262868 w 4215960"/>
                <a:gd name="connsiteY207" fmla="*/ 1063896 h 4405856"/>
                <a:gd name="connsiteX208" fmla="*/ 2199821 w 4215960"/>
                <a:gd name="connsiteY208" fmla="*/ 974089 h 4405856"/>
                <a:gd name="connsiteX209" fmla="*/ 2182585 w 4215960"/>
                <a:gd name="connsiteY209" fmla="*/ 1018766 h 4405856"/>
                <a:gd name="connsiteX210" fmla="*/ 2139270 w 4215960"/>
                <a:gd name="connsiteY210" fmla="*/ 971595 h 4405856"/>
                <a:gd name="connsiteX211" fmla="*/ 2160588 w 4215960"/>
                <a:gd name="connsiteY211" fmla="*/ 886323 h 4405856"/>
                <a:gd name="connsiteX212" fmla="*/ 2233612 w 4215960"/>
                <a:gd name="connsiteY212" fmla="*/ 789032 h 4405856"/>
                <a:gd name="connsiteX213" fmla="*/ 2216603 w 4215960"/>
                <a:gd name="connsiteY213" fmla="*/ 682443 h 4405856"/>
                <a:gd name="connsiteX214" fmla="*/ 2045381 w 4215960"/>
                <a:gd name="connsiteY214" fmla="*/ 692194 h 4405856"/>
                <a:gd name="connsiteX215" fmla="*/ 2026103 w 4215960"/>
                <a:gd name="connsiteY215" fmla="*/ 734831 h 4405856"/>
                <a:gd name="connsiteX216" fmla="*/ 1993900 w 4215960"/>
                <a:gd name="connsiteY216" fmla="*/ 667248 h 4405856"/>
                <a:gd name="connsiteX217" fmla="*/ 1964190 w 4215960"/>
                <a:gd name="connsiteY217" fmla="*/ 707616 h 4405856"/>
                <a:gd name="connsiteX218" fmla="*/ 1778681 w 4215960"/>
                <a:gd name="connsiteY218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97744 w 4215960"/>
                <a:gd name="connsiteY50" fmla="*/ 542516 h 4405856"/>
                <a:gd name="connsiteX51" fmla="*/ 312057 w 4215960"/>
                <a:gd name="connsiteY51" fmla="*/ 844368 h 4405856"/>
                <a:gd name="connsiteX52" fmla="*/ 239485 w 4215960"/>
                <a:gd name="connsiteY52" fmla="*/ 895168 h 4405856"/>
                <a:gd name="connsiteX53" fmla="*/ 210457 w 4215960"/>
                <a:gd name="connsiteY53" fmla="*/ 902425 h 4405856"/>
                <a:gd name="connsiteX54" fmla="*/ 159657 w 4215960"/>
                <a:gd name="connsiteY54" fmla="*/ 931453 h 4405856"/>
                <a:gd name="connsiteX55" fmla="*/ 130628 w 4215960"/>
                <a:gd name="connsiteY55" fmla="*/ 960482 h 4405856"/>
                <a:gd name="connsiteX56" fmla="*/ 108857 w 4215960"/>
                <a:gd name="connsiteY56" fmla="*/ 982253 h 4405856"/>
                <a:gd name="connsiteX57" fmla="*/ 94343 w 4215960"/>
                <a:gd name="connsiteY57" fmla="*/ 996768 h 4405856"/>
                <a:gd name="connsiteX58" fmla="*/ 43543 w 4215960"/>
                <a:gd name="connsiteY58" fmla="*/ 1076596 h 4405856"/>
                <a:gd name="connsiteX59" fmla="*/ 14514 w 4215960"/>
                <a:gd name="connsiteY59" fmla="*/ 1156425 h 4405856"/>
                <a:gd name="connsiteX60" fmla="*/ 0 w 4215960"/>
                <a:gd name="connsiteY60" fmla="*/ 1214482 h 4405856"/>
                <a:gd name="connsiteX61" fmla="*/ 7257 w 4215960"/>
                <a:gd name="connsiteY61" fmla="*/ 2186939 h 4405856"/>
                <a:gd name="connsiteX62" fmla="*/ 29028 w 4215960"/>
                <a:gd name="connsiteY62" fmla="*/ 2288539 h 4405856"/>
                <a:gd name="connsiteX63" fmla="*/ 43543 w 4215960"/>
                <a:gd name="connsiteY63" fmla="*/ 2324825 h 4405856"/>
                <a:gd name="connsiteX64" fmla="*/ 58057 w 4215960"/>
                <a:gd name="connsiteY64" fmla="*/ 2390139 h 4405856"/>
                <a:gd name="connsiteX65" fmla="*/ 79828 w 4215960"/>
                <a:gd name="connsiteY65" fmla="*/ 2440939 h 4405856"/>
                <a:gd name="connsiteX66" fmla="*/ 116114 w 4215960"/>
                <a:gd name="connsiteY66" fmla="*/ 2557053 h 4405856"/>
                <a:gd name="connsiteX67" fmla="*/ 137885 w 4215960"/>
                <a:gd name="connsiteY67" fmla="*/ 2622368 h 4405856"/>
                <a:gd name="connsiteX68" fmla="*/ 145143 w 4215960"/>
                <a:gd name="connsiteY68" fmla="*/ 2644139 h 4405856"/>
                <a:gd name="connsiteX69" fmla="*/ 166914 w 4215960"/>
                <a:gd name="connsiteY69" fmla="*/ 2687682 h 4405856"/>
                <a:gd name="connsiteX70" fmla="*/ 188685 w 4215960"/>
                <a:gd name="connsiteY70" fmla="*/ 2738482 h 4405856"/>
                <a:gd name="connsiteX71" fmla="*/ 195943 w 4215960"/>
                <a:gd name="connsiteY71" fmla="*/ 2767511 h 4405856"/>
                <a:gd name="connsiteX72" fmla="*/ 232228 w 4215960"/>
                <a:gd name="connsiteY72" fmla="*/ 2818311 h 4405856"/>
                <a:gd name="connsiteX73" fmla="*/ 254000 w 4215960"/>
                <a:gd name="connsiteY73" fmla="*/ 2876368 h 4405856"/>
                <a:gd name="connsiteX74" fmla="*/ 275771 w 4215960"/>
                <a:gd name="connsiteY74" fmla="*/ 2898139 h 4405856"/>
                <a:gd name="connsiteX75" fmla="*/ 312057 w 4215960"/>
                <a:gd name="connsiteY75" fmla="*/ 2970711 h 4405856"/>
                <a:gd name="connsiteX76" fmla="*/ 348343 w 4215960"/>
                <a:gd name="connsiteY76" fmla="*/ 3021511 h 4405856"/>
                <a:gd name="connsiteX77" fmla="*/ 355600 w 4215960"/>
                <a:gd name="connsiteY77" fmla="*/ 3043282 h 4405856"/>
                <a:gd name="connsiteX78" fmla="*/ 406400 w 4215960"/>
                <a:gd name="connsiteY78" fmla="*/ 3108596 h 4405856"/>
                <a:gd name="connsiteX79" fmla="*/ 435428 w 4215960"/>
                <a:gd name="connsiteY79" fmla="*/ 3173911 h 4405856"/>
                <a:gd name="connsiteX80" fmla="*/ 457200 w 4215960"/>
                <a:gd name="connsiteY80" fmla="*/ 3202939 h 4405856"/>
                <a:gd name="connsiteX81" fmla="*/ 471714 w 4215960"/>
                <a:gd name="connsiteY81" fmla="*/ 3260996 h 4405856"/>
                <a:gd name="connsiteX82" fmla="*/ 478971 w 4215960"/>
                <a:gd name="connsiteY82" fmla="*/ 3282768 h 4405856"/>
                <a:gd name="connsiteX83" fmla="*/ 486228 w 4215960"/>
                <a:gd name="connsiteY83" fmla="*/ 3311796 h 4405856"/>
                <a:gd name="connsiteX84" fmla="*/ 493485 w 4215960"/>
                <a:gd name="connsiteY84" fmla="*/ 3377111 h 4405856"/>
                <a:gd name="connsiteX85" fmla="*/ 515257 w 4215960"/>
                <a:gd name="connsiteY85" fmla="*/ 3435168 h 4405856"/>
                <a:gd name="connsiteX86" fmla="*/ 544285 w 4215960"/>
                <a:gd name="connsiteY86" fmla="*/ 3478711 h 4405856"/>
                <a:gd name="connsiteX87" fmla="*/ 573314 w 4215960"/>
                <a:gd name="connsiteY87" fmla="*/ 3529511 h 4405856"/>
                <a:gd name="connsiteX88" fmla="*/ 602343 w 4215960"/>
                <a:gd name="connsiteY88" fmla="*/ 3551282 h 4405856"/>
                <a:gd name="connsiteX89" fmla="*/ 645885 w 4215960"/>
                <a:gd name="connsiteY89" fmla="*/ 3594825 h 4405856"/>
                <a:gd name="connsiteX90" fmla="*/ 674914 w 4215960"/>
                <a:gd name="connsiteY90" fmla="*/ 3616596 h 4405856"/>
                <a:gd name="connsiteX91" fmla="*/ 711200 w 4215960"/>
                <a:gd name="connsiteY91" fmla="*/ 3660139 h 4405856"/>
                <a:gd name="connsiteX92" fmla="*/ 740228 w 4215960"/>
                <a:gd name="connsiteY92" fmla="*/ 3681911 h 4405856"/>
                <a:gd name="connsiteX93" fmla="*/ 812800 w 4215960"/>
                <a:gd name="connsiteY93" fmla="*/ 3747225 h 4405856"/>
                <a:gd name="connsiteX94" fmla="*/ 849085 w 4215960"/>
                <a:gd name="connsiteY94" fmla="*/ 3790768 h 4405856"/>
                <a:gd name="connsiteX95" fmla="*/ 870857 w 4215960"/>
                <a:gd name="connsiteY95" fmla="*/ 3805282 h 4405856"/>
                <a:gd name="connsiteX96" fmla="*/ 907143 w 4215960"/>
                <a:gd name="connsiteY96" fmla="*/ 3848825 h 4405856"/>
                <a:gd name="connsiteX97" fmla="*/ 936171 w 4215960"/>
                <a:gd name="connsiteY97" fmla="*/ 3870596 h 4405856"/>
                <a:gd name="connsiteX98" fmla="*/ 1030514 w 4215960"/>
                <a:gd name="connsiteY98" fmla="*/ 3914139 h 4405856"/>
                <a:gd name="connsiteX99" fmla="*/ 1480457 w 4215960"/>
                <a:gd name="connsiteY99" fmla="*/ 3899625 h 4405856"/>
                <a:gd name="connsiteX100" fmla="*/ 1531257 w 4215960"/>
                <a:gd name="connsiteY100" fmla="*/ 3885111 h 4405856"/>
                <a:gd name="connsiteX101" fmla="*/ 1618343 w 4215960"/>
                <a:gd name="connsiteY101" fmla="*/ 3877853 h 4405856"/>
                <a:gd name="connsiteX102" fmla="*/ 1698171 w 4215960"/>
                <a:gd name="connsiteY102" fmla="*/ 3863339 h 4405856"/>
                <a:gd name="connsiteX103" fmla="*/ 1756228 w 4215960"/>
                <a:gd name="connsiteY103" fmla="*/ 3856082 h 4405856"/>
                <a:gd name="connsiteX104" fmla="*/ 1785257 w 4215960"/>
                <a:gd name="connsiteY104" fmla="*/ 3841568 h 4405856"/>
                <a:gd name="connsiteX105" fmla="*/ 1850571 w 4215960"/>
                <a:gd name="connsiteY105" fmla="*/ 3819796 h 4405856"/>
                <a:gd name="connsiteX106" fmla="*/ 1886857 w 4215960"/>
                <a:gd name="connsiteY106" fmla="*/ 3805282 h 4405856"/>
                <a:gd name="connsiteX107" fmla="*/ 1988457 w 4215960"/>
                <a:gd name="connsiteY107" fmla="*/ 3790768 h 4405856"/>
                <a:gd name="connsiteX108" fmla="*/ 2017485 w 4215960"/>
                <a:gd name="connsiteY108" fmla="*/ 3783511 h 4405856"/>
                <a:gd name="connsiteX109" fmla="*/ 2637971 w 4215960"/>
                <a:gd name="connsiteY109" fmla="*/ 4130265 h 4405856"/>
                <a:gd name="connsiteX110" fmla="*/ 2724375 w 4215960"/>
                <a:gd name="connsiteY110" fmla="*/ 4316455 h 4405856"/>
                <a:gd name="connsiteX111" fmla="*/ 2784700 w 4215960"/>
                <a:gd name="connsiteY111" fmla="*/ 4375193 h 4405856"/>
                <a:gd name="connsiteX112" fmla="*/ 2795812 w 4215960"/>
                <a:gd name="connsiteY112" fmla="*/ 4345030 h 4405856"/>
                <a:gd name="connsiteX113" fmla="*/ 2841850 w 4215960"/>
                <a:gd name="connsiteY113" fmla="*/ 4318042 h 4405856"/>
                <a:gd name="connsiteX114" fmla="*/ 2892650 w 4215960"/>
                <a:gd name="connsiteY114" fmla="*/ 4391068 h 4405856"/>
                <a:gd name="connsiteX115" fmla="*/ 2941863 w 4215960"/>
                <a:gd name="connsiteY115" fmla="*/ 4394243 h 4405856"/>
                <a:gd name="connsiteX116" fmla="*/ 2897412 w 4215960"/>
                <a:gd name="connsiteY116" fmla="*/ 4300581 h 4405856"/>
                <a:gd name="connsiteX117" fmla="*/ 2854550 w 4215960"/>
                <a:gd name="connsiteY117" fmla="*/ 4232318 h 4405856"/>
                <a:gd name="connsiteX118" fmla="*/ 2897413 w 4215960"/>
                <a:gd name="connsiteY118" fmla="*/ 4216442 h 4405856"/>
                <a:gd name="connsiteX119" fmla="*/ 2878362 w 4215960"/>
                <a:gd name="connsiteY119" fmla="*/ 4175168 h 4405856"/>
                <a:gd name="connsiteX120" fmla="*/ 2930750 w 4215960"/>
                <a:gd name="connsiteY120" fmla="*/ 4184693 h 4405856"/>
                <a:gd name="connsiteX121" fmla="*/ 2910113 w 4215960"/>
                <a:gd name="connsiteY121" fmla="*/ 4151355 h 4405856"/>
                <a:gd name="connsiteX122" fmla="*/ 2931432 w 4215960"/>
                <a:gd name="connsiteY122" fmla="*/ 4134801 h 4405856"/>
                <a:gd name="connsiteX123" fmla="*/ 3052535 w 4215960"/>
                <a:gd name="connsiteY123" fmla="*/ 4220074 h 4405856"/>
                <a:gd name="connsiteX124" fmla="*/ 3087912 w 4215960"/>
                <a:gd name="connsiteY124" fmla="*/ 4206917 h 4405856"/>
                <a:gd name="connsiteX125" fmla="*/ 3140299 w 4215960"/>
                <a:gd name="connsiteY125" fmla="*/ 4272006 h 4405856"/>
                <a:gd name="connsiteX126" fmla="*/ 3160937 w 4215960"/>
                <a:gd name="connsiteY126" fmla="*/ 4330743 h 4405856"/>
                <a:gd name="connsiteX127" fmla="*/ 3268887 w 4215960"/>
                <a:gd name="connsiteY127" fmla="*/ 4349792 h 4405856"/>
                <a:gd name="connsiteX128" fmla="*/ 3208563 w 4215960"/>
                <a:gd name="connsiteY128" fmla="*/ 4283117 h 4405856"/>
                <a:gd name="connsiteX129" fmla="*/ 3205387 w 4215960"/>
                <a:gd name="connsiteY129" fmla="*/ 4214855 h 4405856"/>
                <a:gd name="connsiteX130" fmla="*/ 3259362 w 4215960"/>
                <a:gd name="connsiteY130" fmla="*/ 4270418 h 4405856"/>
                <a:gd name="connsiteX131" fmla="*/ 3308575 w 4215960"/>
                <a:gd name="connsiteY131" fmla="*/ 4275180 h 4405856"/>
                <a:gd name="connsiteX132" fmla="*/ 3302225 w 4215960"/>
                <a:gd name="connsiteY132" fmla="*/ 4225968 h 4405856"/>
                <a:gd name="connsiteX133" fmla="*/ 3362550 w 4215960"/>
                <a:gd name="connsiteY133" fmla="*/ 4230730 h 4405856"/>
                <a:gd name="connsiteX134" fmla="*/ 3424462 w 4215960"/>
                <a:gd name="connsiteY134" fmla="*/ 4273592 h 4405856"/>
                <a:gd name="connsiteX135" fmla="*/ 3456212 w 4215960"/>
                <a:gd name="connsiteY135" fmla="*/ 4260893 h 4405856"/>
                <a:gd name="connsiteX136" fmla="*/ 3449863 w 4215960"/>
                <a:gd name="connsiteY136" fmla="*/ 4225968 h 4405856"/>
                <a:gd name="connsiteX137" fmla="*/ 3491138 w 4215960"/>
                <a:gd name="connsiteY137" fmla="*/ 4202156 h 4405856"/>
                <a:gd name="connsiteX138" fmla="*/ 3575275 w 4215960"/>
                <a:gd name="connsiteY138" fmla="*/ 4259306 h 4405856"/>
                <a:gd name="connsiteX139" fmla="*/ 3592738 w 4215960"/>
                <a:gd name="connsiteY139" fmla="*/ 4157708 h 4405856"/>
                <a:gd name="connsiteX140" fmla="*/ 3567338 w 4215960"/>
                <a:gd name="connsiteY140" fmla="*/ 4135482 h 4405856"/>
                <a:gd name="connsiteX141" fmla="*/ 3494312 w 4215960"/>
                <a:gd name="connsiteY141" fmla="*/ 4092619 h 4405856"/>
                <a:gd name="connsiteX142" fmla="*/ 3516537 w 4215960"/>
                <a:gd name="connsiteY142" fmla="*/ 4067220 h 4405856"/>
                <a:gd name="connsiteX143" fmla="*/ 3537175 w 4215960"/>
                <a:gd name="connsiteY143" fmla="*/ 4044994 h 4405856"/>
                <a:gd name="connsiteX144" fmla="*/ 3591150 w 4215960"/>
                <a:gd name="connsiteY144" fmla="*/ 4076745 h 4405856"/>
                <a:gd name="connsiteX145" fmla="*/ 3597500 w 4215960"/>
                <a:gd name="connsiteY145" fmla="*/ 4032295 h 4405856"/>
                <a:gd name="connsiteX146" fmla="*/ 3541937 w 4215960"/>
                <a:gd name="connsiteY146" fmla="*/ 4008482 h 4405856"/>
                <a:gd name="connsiteX147" fmla="*/ 3540350 w 4215960"/>
                <a:gd name="connsiteY147" fmla="*/ 3998958 h 4405856"/>
                <a:gd name="connsiteX148" fmla="*/ 3527649 w 4215960"/>
                <a:gd name="connsiteY148" fmla="*/ 3960859 h 4405856"/>
                <a:gd name="connsiteX149" fmla="*/ 3533999 w 4215960"/>
                <a:gd name="connsiteY149" fmla="*/ 3913233 h 4405856"/>
                <a:gd name="connsiteX150" fmla="*/ 3545112 w 4215960"/>
                <a:gd name="connsiteY150" fmla="*/ 3857670 h 4405856"/>
                <a:gd name="connsiteX151" fmla="*/ 3507012 w 4215960"/>
                <a:gd name="connsiteY151" fmla="*/ 3827508 h 4405856"/>
                <a:gd name="connsiteX152" fmla="*/ 3540349 w 4215960"/>
                <a:gd name="connsiteY152" fmla="*/ 3817983 h 4405856"/>
                <a:gd name="connsiteX153" fmla="*/ 3518124 w 4215960"/>
                <a:gd name="connsiteY153" fmla="*/ 3781470 h 4405856"/>
                <a:gd name="connsiteX154" fmla="*/ 3556225 w 4215960"/>
                <a:gd name="connsiteY154" fmla="*/ 3776709 h 4405856"/>
                <a:gd name="connsiteX155" fmla="*/ 3562574 w 4215960"/>
                <a:gd name="connsiteY155" fmla="*/ 3743370 h 4405856"/>
                <a:gd name="connsiteX156" fmla="*/ 3624488 w 4215960"/>
                <a:gd name="connsiteY156" fmla="*/ 3752897 h 4405856"/>
                <a:gd name="connsiteX157" fmla="*/ 3657601 w 4215960"/>
                <a:gd name="connsiteY157" fmla="*/ 3768089 h 4405856"/>
                <a:gd name="connsiteX158" fmla="*/ 3623808 w 4215960"/>
                <a:gd name="connsiteY158" fmla="*/ 3809137 h 4405856"/>
                <a:gd name="connsiteX159" fmla="*/ 3662816 w 4215960"/>
                <a:gd name="connsiteY159" fmla="*/ 3916633 h 4405856"/>
                <a:gd name="connsiteX160" fmla="*/ 3715203 w 4215960"/>
                <a:gd name="connsiteY160" fmla="*/ 3947931 h 4405856"/>
                <a:gd name="connsiteX161" fmla="*/ 3767137 w 4215960"/>
                <a:gd name="connsiteY161" fmla="*/ 3905749 h 4405856"/>
                <a:gd name="connsiteX162" fmla="*/ 3852862 w 4215960"/>
                <a:gd name="connsiteY162" fmla="*/ 3857216 h 4405856"/>
                <a:gd name="connsiteX163" fmla="*/ 3835626 w 4215960"/>
                <a:gd name="connsiteY163" fmla="*/ 3768315 h 4405856"/>
                <a:gd name="connsiteX164" fmla="*/ 3912960 w 4215960"/>
                <a:gd name="connsiteY164" fmla="*/ 3635646 h 4405856"/>
                <a:gd name="connsiteX165" fmla="*/ 4205514 w 4215960"/>
                <a:gd name="connsiteY165" fmla="*/ 3302498 h 4405856"/>
                <a:gd name="connsiteX166" fmla="*/ 4124097 w 4215960"/>
                <a:gd name="connsiteY166" fmla="*/ 3293426 h 4405856"/>
                <a:gd name="connsiteX167" fmla="*/ 4128634 w 4215960"/>
                <a:gd name="connsiteY167" fmla="*/ 3201578 h 4405856"/>
                <a:gd name="connsiteX168" fmla="*/ 4079647 w 4215960"/>
                <a:gd name="connsiteY168" fmla="*/ 3176406 h 4405856"/>
                <a:gd name="connsiteX169" fmla="*/ 3995510 w 4215960"/>
                <a:gd name="connsiteY169" fmla="*/ 3207928 h 4405856"/>
                <a:gd name="connsiteX170" fmla="*/ 3958771 w 4215960"/>
                <a:gd name="connsiteY170" fmla="*/ 3171643 h 4405856"/>
                <a:gd name="connsiteX171" fmla="*/ 4003448 w 4215960"/>
                <a:gd name="connsiteY171" fmla="*/ 3148738 h 4405856"/>
                <a:gd name="connsiteX172" fmla="*/ 3874181 w 4215960"/>
                <a:gd name="connsiteY172" fmla="*/ 2935559 h 4405856"/>
                <a:gd name="connsiteX173" fmla="*/ 3889147 w 4215960"/>
                <a:gd name="connsiteY173" fmla="*/ 2905396 h 4405856"/>
                <a:gd name="connsiteX174" fmla="*/ 3865562 w 4215960"/>
                <a:gd name="connsiteY174" fmla="*/ 2789736 h 4405856"/>
                <a:gd name="connsiteX175" fmla="*/ 3706813 w 4215960"/>
                <a:gd name="connsiteY175" fmla="*/ 2778850 h 4405856"/>
                <a:gd name="connsiteX176" fmla="*/ 3673475 w 4215960"/>
                <a:gd name="connsiteY176" fmla="*/ 2827608 h 4405856"/>
                <a:gd name="connsiteX177" fmla="*/ 3584575 w 4215960"/>
                <a:gd name="connsiteY177" fmla="*/ 2842124 h 4405856"/>
                <a:gd name="connsiteX178" fmla="*/ 3590925 w 4215960"/>
                <a:gd name="connsiteY178" fmla="*/ 2820125 h 4405856"/>
                <a:gd name="connsiteX179" fmla="*/ 3537403 w 4215960"/>
                <a:gd name="connsiteY179" fmla="*/ 2804024 h 4405856"/>
                <a:gd name="connsiteX180" fmla="*/ 3512684 w 4215960"/>
                <a:gd name="connsiteY180" fmla="*/ 2638923 h 4405856"/>
                <a:gd name="connsiteX181" fmla="*/ 3232377 w 4215960"/>
                <a:gd name="connsiteY181" fmla="*/ 2572248 h 4405856"/>
                <a:gd name="connsiteX182" fmla="*/ 3096078 w 4215960"/>
                <a:gd name="connsiteY182" fmla="*/ 2615564 h 4405856"/>
                <a:gd name="connsiteX183" fmla="*/ 2964089 w 4215960"/>
                <a:gd name="connsiteY183" fmla="*/ 2608080 h 4405856"/>
                <a:gd name="connsiteX184" fmla="*/ 2831646 w 4215960"/>
                <a:gd name="connsiteY184" fmla="*/ 2497182 h 4405856"/>
                <a:gd name="connsiteX185" fmla="*/ 2618468 w 4215960"/>
                <a:gd name="connsiteY185" fmla="*/ 2193969 h 4405856"/>
                <a:gd name="connsiteX186" fmla="*/ 2220006 w 4215960"/>
                <a:gd name="connsiteY186" fmla="*/ 2054496 h 4405856"/>
                <a:gd name="connsiteX187" fmla="*/ 1983468 w 4215960"/>
                <a:gd name="connsiteY187" fmla="*/ 1741532 h 4405856"/>
                <a:gd name="connsiteX188" fmla="*/ 2017259 w 4215960"/>
                <a:gd name="connsiteY188" fmla="*/ 1716586 h 4405856"/>
                <a:gd name="connsiteX189" fmla="*/ 2076903 w 4215960"/>
                <a:gd name="connsiteY189" fmla="*/ 1799589 h 4405856"/>
                <a:gd name="connsiteX190" fmla="*/ 2097087 w 4215960"/>
                <a:gd name="connsiteY190" fmla="*/ 1782126 h 4405856"/>
                <a:gd name="connsiteX191" fmla="*/ 2140177 w 4215960"/>
                <a:gd name="connsiteY191" fmla="*/ 1812970 h 4405856"/>
                <a:gd name="connsiteX192" fmla="*/ 2228850 w 4215960"/>
                <a:gd name="connsiteY192" fmla="*/ 1759221 h 4405856"/>
                <a:gd name="connsiteX193" fmla="*/ 2244952 w 4215960"/>
                <a:gd name="connsiteY193" fmla="*/ 1738811 h 4405856"/>
                <a:gd name="connsiteX194" fmla="*/ 2303235 w 4215960"/>
                <a:gd name="connsiteY194" fmla="*/ 1739037 h 4405856"/>
                <a:gd name="connsiteX195" fmla="*/ 2319338 w 4215960"/>
                <a:gd name="connsiteY195" fmla="*/ 1705927 h 4405856"/>
                <a:gd name="connsiteX196" fmla="*/ 2300514 w 4215960"/>
                <a:gd name="connsiteY196" fmla="*/ 1680300 h 4405856"/>
                <a:gd name="connsiteX197" fmla="*/ 2233386 w 4215960"/>
                <a:gd name="connsiteY197" fmla="*/ 1700257 h 4405856"/>
                <a:gd name="connsiteX198" fmla="*/ 2211614 w 4215960"/>
                <a:gd name="connsiteY198" fmla="*/ 1646736 h 4405856"/>
                <a:gd name="connsiteX199" fmla="*/ 2232932 w 4215960"/>
                <a:gd name="connsiteY199" fmla="*/ 1617026 h 4405856"/>
                <a:gd name="connsiteX200" fmla="*/ 2176462 w 4215960"/>
                <a:gd name="connsiteY200" fmla="*/ 1513612 h 4405856"/>
                <a:gd name="connsiteX201" fmla="*/ 2127931 w 4215960"/>
                <a:gd name="connsiteY201" fmla="*/ 1552393 h 4405856"/>
                <a:gd name="connsiteX202" fmla="*/ 2038576 w 4215960"/>
                <a:gd name="connsiteY202" fmla="*/ 1497737 h 4405856"/>
                <a:gd name="connsiteX203" fmla="*/ 2090510 w 4215960"/>
                <a:gd name="connsiteY203" fmla="*/ 1405208 h 4405856"/>
                <a:gd name="connsiteX204" fmla="*/ 2047648 w 4215960"/>
                <a:gd name="connsiteY204" fmla="*/ 1284105 h 4405856"/>
                <a:gd name="connsiteX205" fmla="*/ 2062389 w 4215960"/>
                <a:gd name="connsiteY205" fmla="*/ 1160053 h 4405856"/>
                <a:gd name="connsiteX206" fmla="*/ 2157639 w 4215960"/>
                <a:gd name="connsiteY206" fmla="*/ 1086348 h 4405856"/>
                <a:gd name="connsiteX207" fmla="*/ 2262868 w 4215960"/>
                <a:gd name="connsiteY207" fmla="*/ 1063896 h 4405856"/>
                <a:gd name="connsiteX208" fmla="*/ 2199821 w 4215960"/>
                <a:gd name="connsiteY208" fmla="*/ 974089 h 4405856"/>
                <a:gd name="connsiteX209" fmla="*/ 2182585 w 4215960"/>
                <a:gd name="connsiteY209" fmla="*/ 1018766 h 4405856"/>
                <a:gd name="connsiteX210" fmla="*/ 2139270 w 4215960"/>
                <a:gd name="connsiteY210" fmla="*/ 971595 h 4405856"/>
                <a:gd name="connsiteX211" fmla="*/ 2160588 w 4215960"/>
                <a:gd name="connsiteY211" fmla="*/ 886323 h 4405856"/>
                <a:gd name="connsiteX212" fmla="*/ 2233612 w 4215960"/>
                <a:gd name="connsiteY212" fmla="*/ 789032 h 4405856"/>
                <a:gd name="connsiteX213" fmla="*/ 2216603 w 4215960"/>
                <a:gd name="connsiteY213" fmla="*/ 682443 h 4405856"/>
                <a:gd name="connsiteX214" fmla="*/ 2045381 w 4215960"/>
                <a:gd name="connsiteY214" fmla="*/ 692194 h 4405856"/>
                <a:gd name="connsiteX215" fmla="*/ 2026103 w 4215960"/>
                <a:gd name="connsiteY215" fmla="*/ 734831 h 4405856"/>
                <a:gd name="connsiteX216" fmla="*/ 1993900 w 4215960"/>
                <a:gd name="connsiteY216" fmla="*/ 667248 h 4405856"/>
                <a:gd name="connsiteX217" fmla="*/ 1964190 w 4215960"/>
                <a:gd name="connsiteY217" fmla="*/ 707616 h 4405856"/>
                <a:gd name="connsiteX218" fmla="*/ 1778681 w 4215960"/>
                <a:gd name="connsiteY218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511400 w 4215960"/>
                <a:gd name="connsiteY50" fmla="*/ 112761 h 4405856"/>
                <a:gd name="connsiteX51" fmla="*/ 97744 w 4215960"/>
                <a:gd name="connsiteY51" fmla="*/ 542516 h 4405856"/>
                <a:gd name="connsiteX52" fmla="*/ 312057 w 4215960"/>
                <a:gd name="connsiteY52" fmla="*/ 844368 h 4405856"/>
                <a:gd name="connsiteX53" fmla="*/ 239485 w 4215960"/>
                <a:gd name="connsiteY53" fmla="*/ 895168 h 4405856"/>
                <a:gd name="connsiteX54" fmla="*/ 210457 w 4215960"/>
                <a:gd name="connsiteY54" fmla="*/ 902425 h 4405856"/>
                <a:gd name="connsiteX55" fmla="*/ 159657 w 4215960"/>
                <a:gd name="connsiteY55" fmla="*/ 931453 h 4405856"/>
                <a:gd name="connsiteX56" fmla="*/ 130628 w 4215960"/>
                <a:gd name="connsiteY56" fmla="*/ 960482 h 4405856"/>
                <a:gd name="connsiteX57" fmla="*/ 108857 w 4215960"/>
                <a:gd name="connsiteY57" fmla="*/ 982253 h 4405856"/>
                <a:gd name="connsiteX58" fmla="*/ 94343 w 4215960"/>
                <a:gd name="connsiteY58" fmla="*/ 996768 h 4405856"/>
                <a:gd name="connsiteX59" fmla="*/ 43543 w 4215960"/>
                <a:gd name="connsiteY59" fmla="*/ 1076596 h 4405856"/>
                <a:gd name="connsiteX60" fmla="*/ 14514 w 4215960"/>
                <a:gd name="connsiteY60" fmla="*/ 1156425 h 4405856"/>
                <a:gd name="connsiteX61" fmla="*/ 0 w 4215960"/>
                <a:gd name="connsiteY61" fmla="*/ 1214482 h 4405856"/>
                <a:gd name="connsiteX62" fmla="*/ 7257 w 4215960"/>
                <a:gd name="connsiteY62" fmla="*/ 2186939 h 4405856"/>
                <a:gd name="connsiteX63" fmla="*/ 29028 w 4215960"/>
                <a:gd name="connsiteY63" fmla="*/ 2288539 h 4405856"/>
                <a:gd name="connsiteX64" fmla="*/ 43543 w 4215960"/>
                <a:gd name="connsiteY64" fmla="*/ 2324825 h 4405856"/>
                <a:gd name="connsiteX65" fmla="*/ 58057 w 4215960"/>
                <a:gd name="connsiteY65" fmla="*/ 2390139 h 4405856"/>
                <a:gd name="connsiteX66" fmla="*/ 79828 w 4215960"/>
                <a:gd name="connsiteY66" fmla="*/ 2440939 h 4405856"/>
                <a:gd name="connsiteX67" fmla="*/ 116114 w 4215960"/>
                <a:gd name="connsiteY67" fmla="*/ 2557053 h 4405856"/>
                <a:gd name="connsiteX68" fmla="*/ 137885 w 4215960"/>
                <a:gd name="connsiteY68" fmla="*/ 2622368 h 4405856"/>
                <a:gd name="connsiteX69" fmla="*/ 145143 w 4215960"/>
                <a:gd name="connsiteY69" fmla="*/ 2644139 h 4405856"/>
                <a:gd name="connsiteX70" fmla="*/ 166914 w 4215960"/>
                <a:gd name="connsiteY70" fmla="*/ 2687682 h 4405856"/>
                <a:gd name="connsiteX71" fmla="*/ 188685 w 4215960"/>
                <a:gd name="connsiteY71" fmla="*/ 2738482 h 4405856"/>
                <a:gd name="connsiteX72" fmla="*/ 195943 w 4215960"/>
                <a:gd name="connsiteY72" fmla="*/ 2767511 h 4405856"/>
                <a:gd name="connsiteX73" fmla="*/ 232228 w 4215960"/>
                <a:gd name="connsiteY73" fmla="*/ 2818311 h 4405856"/>
                <a:gd name="connsiteX74" fmla="*/ 254000 w 4215960"/>
                <a:gd name="connsiteY74" fmla="*/ 2876368 h 4405856"/>
                <a:gd name="connsiteX75" fmla="*/ 275771 w 4215960"/>
                <a:gd name="connsiteY75" fmla="*/ 2898139 h 4405856"/>
                <a:gd name="connsiteX76" fmla="*/ 312057 w 4215960"/>
                <a:gd name="connsiteY76" fmla="*/ 2970711 h 4405856"/>
                <a:gd name="connsiteX77" fmla="*/ 348343 w 4215960"/>
                <a:gd name="connsiteY77" fmla="*/ 3021511 h 4405856"/>
                <a:gd name="connsiteX78" fmla="*/ 355600 w 4215960"/>
                <a:gd name="connsiteY78" fmla="*/ 3043282 h 4405856"/>
                <a:gd name="connsiteX79" fmla="*/ 406400 w 4215960"/>
                <a:gd name="connsiteY79" fmla="*/ 3108596 h 4405856"/>
                <a:gd name="connsiteX80" fmla="*/ 435428 w 4215960"/>
                <a:gd name="connsiteY80" fmla="*/ 3173911 h 4405856"/>
                <a:gd name="connsiteX81" fmla="*/ 457200 w 4215960"/>
                <a:gd name="connsiteY81" fmla="*/ 3202939 h 4405856"/>
                <a:gd name="connsiteX82" fmla="*/ 471714 w 4215960"/>
                <a:gd name="connsiteY82" fmla="*/ 3260996 h 4405856"/>
                <a:gd name="connsiteX83" fmla="*/ 478971 w 4215960"/>
                <a:gd name="connsiteY83" fmla="*/ 3282768 h 4405856"/>
                <a:gd name="connsiteX84" fmla="*/ 486228 w 4215960"/>
                <a:gd name="connsiteY84" fmla="*/ 3311796 h 4405856"/>
                <a:gd name="connsiteX85" fmla="*/ 493485 w 4215960"/>
                <a:gd name="connsiteY85" fmla="*/ 3377111 h 4405856"/>
                <a:gd name="connsiteX86" fmla="*/ 515257 w 4215960"/>
                <a:gd name="connsiteY86" fmla="*/ 3435168 h 4405856"/>
                <a:gd name="connsiteX87" fmla="*/ 544285 w 4215960"/>
                <a:gd name="connsiteY87" fmla="*/ 3478711 h 4405856"/>
                <a:gd name="connsiteX88" fmla="*/ 573314 w 4215960"/>
                <a:gd name="connsiteY88" fmla="*/ 3529511 h 4405856"/>
                <a:gd name="connsiteX89" fmla="*/ 602343 w 4215960"/>
                <a:gd name="connsiteY89" fmla="*/ 3551282 h 4405856"/>
                <a:gd name="connsiteX90" fmla="*/ 645885 w 4215960"/>
                <a:gd name="connsiteY90" fmla="*/ 3594825 h 4405856"/>
                <a:gd name="connsiteX91" fmla="*/ 674914 w 4215960"/>
                <a:gd name="connsiteY91" fmla="*/ 3616596 h 4405856"/>
                <a:gd name="connsiteX92" fmla="*/ 711200 w 4215960"/>
                <a:gd name="connsiteY92" fmla="*/ 3660139 h 4405856"/>
                <a:gd name="connsiteX93" fmla="*/ 740228 w 4215960"/>
                <a:gd name="connsiteY93" fmla="*/ 3681911 h 4405856"/>
                <a:gd name="connsiteX94" fmla="*/ 812800 w 4215960"/>
                <a:gd name="connsiteY94" fmla="*/ 3747225 h 4405856"/>
                <a:gd name="connsiteX95" fmla="*/ 849085 w 4215960"/>
                <a:gd name="connsiteY95" fmla="*/ 3790768 h 4405856"/>
                <a:gd name="connsiteX96" fmla="*/ 870857 w 4215960"/>
                <a:gd name="connsiteY96" fmla="*/ 3805282 h 4405856"/>
                <a:gd name="connsiteX97" fmla="*/ 907143 w 4215960"/>
                <a:gd name="connsiteY97" fmla="*/ 3848825 h 4405856"/>
                <a:gd name="connsiteX98" fmla="*/ 936171 w 4215960"/>
                <a:gd name="connsiteY98" fmla="*/ 3870596 h 4405856"/>
                <a:gd name="connsiteX99" fmla="*/ 1030514 w 4215960"/>
                <a:gd name="connsiteY99" fmla="*/ 3914139 h 4405856"/>
                <a:gd name="connsiteX100" fmla="*/ 1480457 w 4215960"/>
                <a:gd name="connsiteY100" fmla="*/ 3899625 h 4405856"/>
                <a:gd name="connsiteX101" fmla="*/ 1531257 w 4215960"/>
                <a:gd name="connsiteY101" fmla="*/ 3885111 h 4405856"/>
                <a:gd name="connsiteX102" fmla="*/ 1618343 w 4215960"/>
                <a:gd name="connsiteY102" fmla="*/ 3877853 h 4405856"/>
                <a:gd name="connsiteX103" fmla="*/ 1698171 w 4215960"/>
                <a:gd name="connsiteY103" fmla="*/ 3863339 h 4405856"/>
                <a:gd name="connsiteX104" fmla="*/ 1756228 w 4215960"/>
                <a:gd name="connsiteY104" fmla="*/ 3856082 h 4405856"/>
                <a:gd name="connsiteX105" fmla="*/ 1785257 w 4215960"/>
                <a:gd name="connsiteY105" fmla="*/ 3841568 h 4405856"/>
                <a:gd name="connsiteX106" fmla="*/ 1850571 w 4215960"/>
                <a:gd name="connsiteY106" fmla="*/ 3819796 h 4405856"/>
                <a:gd name="connsiteX107" fmla="*/ 1886857 w 4215960"/>
                <a:gd name="connsiteY107" fmla="*/ 3805282 h 4405856"/>
                <a:gd name="connsiteX108" fmla="*/ 1988457 w 4215960"/>
                <a:gd name="connsiteY108" fmla="*/ 3790768 h 4405856"/>
                <a:gd name="connsiteX109" fmla="*/ 2017485 w 4215960"/>
                <a:gd name="connsiteY109" fmla="*/ 3783511 h 4405856"/>
                <a:gd name="connsiteX110" fmla="*/ 2637971 w 4215960"/>
                <a:gd name="connsiteY110" fmla="*/ 4130265 h 4405856"/>
                <a:gd name="connsiteX111" fmla="*/ 2724375 w 4215960"/>
                <a:gd name="connsiteY111" fmla="*/ 4316455 h 4405856"/>
                <a:gd name="connsiteX112" fmla="*/ 2784700 w 4215960"/>
                <a:gd name="connsiteY112" fmla="*/ 4375193 h 4405856"/>
                <a:gd name="connsiteX113" fmla="*/ 2795812 w 4215960"/>
                <a:gd name="connsiteY113" fmla="*/ 4345030 h 4405856"/>
                <a:gd name="connsiteX114" fmla="*/ 2841850 w 4215960"/>
                <a:gd name="connsiteY114" fmla="*/ 4318042 h 4405856"/>
                <a:gd name="connsiteX115" fmla="*/ 2892650 w 4215960"/>
                <a:gd name="connsiteY115" fmla="*/ 4391068 h 4405856"/>
                <a:gd name="connsiteX116" fmla="*/ 2941863 w 4215960"/>
                <a:gd name="connsiteY116" fmla="*/ 4394243 h 4405856"/>
                <a:gd name="connsiteX117" fmla="*/ 2897412 w 4215960"/>
                <a:gd name="connsiteY117" fmla="*/ 4300581 h 4405856"/>
                <a:gd name="connsiteX118" fmla="*/ 2854550 w 4215960"/>
                <a:gd name="connsiteY118" fmla="*/ 4232318 h 4405856"/>
                <a:gd name="connsiteX119" fmla="*/ 2897413 w 4215960"/>
                <a:gd name="connsiteY119" fmla="*/ 4216442 h 4405856"/>
                <a:gd name="connsiteX120" fmla="*/ 2878362 w 4215960"/>
                <a:gd name="connsiteY120" fmla="*/ 4175168 h 4405856"/>
                <a:gd name="connsiteX121" fmla="*/ 2930750 w 4215960"/>
                <a:gd name="connsiteY121" fmla="*/ 4184693 h 4405856"/>
                <a:gd name="connsiteX122" fmla="*/ 2910113 w 4215960"/>
                <a:gd name="connsiteY122" fmla="*/ 4151355 h 4405856"/>
                <a:gd name="connsiteX123" fmla="*/ 2931432 w 4215960"/>
                <a:gd name="connsiteY123" fmla="*/ 4134801 h 4405856"/>
                <a:gd name="connsiteX124" fmla="*/ 3052535 w 4215960"/>
                <a:gd name="connsiteY124" fmla="*/ 4220074 h 4405856"/>
                <a:gd name="connsiteX125" fmla="*/ 3087912 w 4215960"/>
                <a:gd name="connsiteY125" fmla="*/ 4206917 h 4405856"/>
                <a:gd name="connsiteX126" fmla="*/ 3140299 w 4215960"/>
                <a:gd name="connsiteY126" fmla="*/ 4272006 h 4405856"/>
                <a:gd name="connsiteX127" fmla="*/ 3160937 w 4215960"/>
                <a:gd name="connsiteY127" fmla="*/ 4330743 h 4405856"/>
                <a:gd name="connsiteX128" fmla="*/ 3268887 w 4215960"/>
                <a:gd name="connsiteY128" fmla="*/ 4349792 h 4405856"/>
                <a:gd name="connsiteX129" fmla="*/ 3208563 w 4215960"/>
                <a:gd name="connsiteY129" fmla="*/ 4283117 h 4405856"/>
                <a:gd name="connsiteX130" fmla="*/ 3205387 w 4215960"/>
                <a:gd name="connsiteY130" fmla="*/ 4214855 h 4405856"/>
                <a:gd name="connsiteX131" fmla="*/ 3259362 w 4215960"/>
                <a:gd name="connsiteY131" fmla="*/ 4270418 h 4405856"/>
                <a:gd name="connsiteX132" fmla="*/ 3308575 w 4215960"/>
                <a:gd name="connsiteY132" fmla="*/ 4275180 h 4405856"/>
                <a:gd name="connsiteX133" fmla="*/ 3302225 w 4215960"/>
                <a:gd name="connsiteY133" fmla="*/ 4225968 h 4405856"/>
                <a:gd name="connsiteX134" fmla="*/ 3362550 w 4215960"/>
                <a:gd name="connsiteY134" fmla="*/ 4230730 h 4405856"/>
                <a:gd name="connsiteX135" fmla="*/ 3424462 w 4215960"/>
                <a:gd name="connsiteY135" fmla="*/ 4273592 h 4405856"/>
                <a:gd name="connsiteX136" fmla="*/ 3456212 w 4215960"/>
                <a:gd name="connsiteY136" fmla="*/ 4260893 h 4405856"/>
                <a:gd name="connsiteX137" fmla="*/ 3449863 w 4215960"/>
                <a:gd name="connsiteY137" fmla="*/ 4225968 h 4405856"/>
                <a:gd name="connsiteX138" fmla="*/ 3491138 w 4215960"/>
                <a:gd name="connsiteY138" fmla="*/ 4202156 h 4405856"/>
                <a:gd name="connsiteX139" fmla="*/ 3575275 w 4215960"/>
                <a:gd name="connsiteY139" fmla="*/ 4259306 h 4405856"/>
                <a:gd name="connsiteX140" fmla="*/ 3592738 w 4215960"/>
                <a:gd name="connsiteY140" fmla="*/ 4157708 h 4405856"/>
                <a:gd name="connsiteX141" fmla="*/ 3567338 w 4215960"/>
                <a:gd name="connsiteY141" fmla="*/ 4135482 h 4405856"/>
                <a:gd name="connsiteX142" fmla="*/ 3494312 w 4215960"/>
                <a:gd name="connsiteY142" fmla="*/ 4092619 h 4405856"/>
                <a:gd name="connsiteX143" fmla="*/ 3516537 w 4215960"/>
                <a:gd name="connsiteY143" fmla="*/ 4067220 h 4405856"/>
                <a:gd name="connsiteX144" fmla="*/ 3537175 w 4215960"/>
                <a:gd name="connsiteY144" fmla="*/ 4044994 h 4405856"/>
                <a:gd name="connsiteX145" fmla="*/ 3591150 w 4215960"/>
                <a:gd name="connsiteY145" fmla="*/ 4076745 h 4405856"/>
                <a:gd name="connsiteX146" fmla="*/ 3597500 w 4215960"/>
                <a:gd name="connsiteY146" fmla="*/ 4032295 h 4405856"/>
                <a:gd name="connsiteX147" fmla="*/ 3541937 w 4215960"/>
                <a:gd name="connsiteY147" fmla="*/ 4008482 h 4405856"/>
                <a:gd name="connsiteX148" fmla="*/ 3540350 w 4215960"/>
                <a:gd name="connsiteY148" fmla="*/ 3998958 h 4405856"/>
                <a:gd name="connsiteX149" fmla="*/ 3527649 w 4215960"/>
                <a:gd name="connsiteY149" fmla="*/ 3960859 h 4405856"/>
                <a:gd name="connsiteX150" fmla="*/ 3533999 w 4215960"/>
                <a:gd name="connsiteY150" fmla="*/ 3913233 h 4405856"/>
                <a:gd name="connsiteX151" fmla="*/ 3545112 w 4215960"/>
                <a:gd name="connsiteY151" fmla="*/ 3857670 h 4405856"/>
                <a:gd name="connsiteX152" fmla="*/ 3507012 w 4215960"/>
                <a:gd name="connsiteY152" fmla="*/ 3827508 h 4405856"/>
                <a:gd name="connsiteX153" fmla="*/ 3540349 w 4215960"/>
                <a:gd name="connsiteY153" fmla="*/ 3817983 h 4405856"/>
                <a:gd name="connsiteX154" fmla="*/ 3518124 w 4215960"/>
                <a:gd name="connsiteY154" fmla="*/ 3781470 h 4405856"/>
                <a:gd name="connsiteX155" fmla="*/ 3556225 w 4215960"/>
                <a:gd name="connsiteY155" fmla="*/ 3776709 h 4405856"/>
                <a:gd name="connsiteX156" fmla="*/ 3562574 w 4215960"/>
                <a:gd name="connsiteY156" fmla="*/ 3743370 h 4405856"/>
                <a:gd name="connsiteX157" fmla="*/ 3624488 w 4215960"/>
                <a:gd name="connsiteY157" fmla="*/ 3752897 h 4405856"/>
                <a:gd name="connsiteX158" fmla="*/ 3657601 w 4215960"/>
                <a:gd name="connsiteY158" fmla="*/ 3768089 h 4405856"/>
                <a:gd name="connsiteX159" fmla="*/ 3623808 w 4215960"/>
                <a:gd name="connsiteY159" fmla="*/ 3809137 h 4405856"/>
                <a:gd name="connsiteX160" fmla="*/ 3662816 w 4215960"/>
                <a:gd name="connsiteY160" fmla="*/ 3916633 h 4405856"/>
                <a:gd name="connsiteX161" fmla="*/ 3715203 w 4215960"/>
                <a:gd name="connsiteY161" fmla="*/ 3947931 h 4405856"/>
                <a:gd name="connsiteX162" fmla="*/ 3767137 w 4215960"/>
                <a:gd name="connsiteY162" fmla="*/ 3905749 h 4405856"/>
                <a:gd name="connsiteX163" fmla="*/ 3852862 w 4215960"/>
                <a:gd name="connsiteY163" fmla="*/ 3857216 h 4405856"/>
                <a:gd name="connsiteX164" fmla="*/ 3835626 w 4215960"/>
                <a:gd name="connsiteY164" fmla="*/ 3768315 h 4405856"/>
                <a:gd name="connsiteX165" fmla="*/ 3912960 w 4215960"/>
                <a:gd name="connsiteY165" fmla="*/ 3635646 h 4405856"/>
                <a:gd name="connsiteX166" fmla="*/ 4205514 w 4215960"/>
                <a:gd name="connsiteY166" fmla="*/ 3302498 h 4405856"/>
                <a:gd name="connsiteX167" fmla="*/ 4124097 w 4215960"/>
                <a:gd name="connsiteY167" fmla="*/ 3293426 h 4405856"/>
                <a:gd name="connsiteX168" fmla="*/ 4128634 w 4215960"/>
                <a:gd name="connsiteY168" fmla="*/ 3201578 h 4405856"/>
                <a:gd name="connsiteX169" fmla="*/ 4079647 w 4215960"/>
                <a:gd name="connsiteY169" fmla="*/ 3176406 h 4405856"/>
                <a:gd name="connsiteX170" fmla="*/ 3995510 w 4215960"/>
                <a:gd name="connsiteY170" fmla="*/ 3207928 h 4405856"/>
                <a:gd name="connsiteX171" fmla="*/ 3958771 w 4215960"/>
                <a:gd name="connsiteY171" fmla="*/ 3171643 h 4405856"/>
                <a:gd name="connsiteX172" fmla="*/ 4003448 w 4215960"/>
                <a:gd name="connsiteY172" fmla="*/ 3148738 h 4405856"/>
                <a:gd name="connsiteX173" fmla="*/ 3874181 w 4215960"/>
                <a:gd name="connsiteY173" fmla="*/ 2935559 h 4405856"/>
                <a:gd name="connsiteX174" fmla="*/ 3889147 w 4215960"/>
                <a:gd name="connsiteY174" fmla="*/ 2905396 h 4405856"/>
                <a:gd name="connsiteX175" fmla="*/ 3865562 w 4215960"/>
                <a:gd name="connsiteY175" fmla="*/ 2789736 h 4405856"/>
                <a:gd name="connsiteX176" fmla="*/ 3706813 w 4215960"/>
                <a:gd name="connsiteY176" fmla="*/ 2778850 h 4405856"/>
                <a:gd name="connsiteX177" fmla="*/ 3673475 w 4215960"/>
                <a:gd name="connsiteY177" fmla="*/ 2827608 h 4405856"/>
                <a:gd name="connsiteX178" fmla="*/ 3584575 w 4215960"/>
                <a:gd name="connsiteY178" fmla="*/ 2842124 h 4405856"/>
                <a:gd name="connsiteX179" fmla="*/ 3590925 w 4215960"/>
                <a:gd name="connsiteY179" fmla="*/ 2820125 h 4405856"/>
                <a:gd name="connsiteX180" fmla="*/ 3537403 w 4215960"/>
                <a:gd name="connsiteY180" fmla="*/ 2804024 h 4405856"/>
                <a:gd name="connsiteX181" fmla="*/ 3512684 w 4215960"/>
                <a:gd name="connsiteY181" fmla="*/ 2638923 h 4405856"/>
                <a:gd name="connsiteX182" fmla="*/ 3232377 w 4215960"/>
                <a:gd name="connsiteY182" fmla="*/ 2572248 h 4405856"/>
                <a:gd name="connsiteX183" fmla="*/ 3096078 w 4215960"/>
                <a:gd name="connsiteY183" fmla="*/ 2615564 h 4405856"/>
                <a:gd name="connsiteX184" fmla="*/ 2964089 w 4215960"/>
                <a:gd name="connsiteY184" fmla="*/ 2608080 h 4405856"/>
                <a:gd name="connsiteX185" fmla="*/ 2831646 w 4215960"/>
                <a:gd name="connsiteY185" fmla="*/ 2497182 h 4405856"/>
                <a:gd name="connsiteX186" fmla="*/ 2618468 w 4215960"/>
                <a:gd name="connsiteY186" fmla="*/ 2193969 h 4405856"/>
                <a:gd name="connsiteX187" fmla="*/ 2220006 w 4215960"/>
                <a:gd name="connsiteY187" fmla="*/ 2054496 h 4405856"/>
                <a:gd name="connsiteX188" fmla="*/ 1983468 w 4215960"/>
                <a:gd name="connsiteY188" fmla="*/ 1741532 h 4405856"/>
                <a:gd name="connsiteX189" fmla="*/ 2017259 w 4215960"/>
                <a:gd name="connsiteY189" fmla="*/ 1716586 h 4405856"/>
                <a:gd name="connsiteX190" fmla="*/ 2076903 w 4215960"/>
                <a:gd name="connsiteY190" fmla="*/ 1799589 h 4405856"/>
                <a:gd name="connsiteX191" fmla="*/ 2097087 w 4215960"/>
                <a:gd name="connsiteY191" fmla="*/ 1782126 h 4405856"/>
                <a:gd name="connsiteX192" fmla="*/ 2140177 w 4215960"/>
                <a:gd name="connsiteY192" fmla="*/ 1812970 h 4405856"/>
                <a:gd name="connsiteX193" fmla="*/ 2228850 w 4215960"/>
                <a:gd name="connsiteY193" fmla="*/ 1759221 h 4405856"/>
                <a:gd name="connsiteX194" fmla="*/ 2244952 w 4215960"/>
                <a:gd name="connsiteY194" fmla="*/ 1738811 h 4405856"/>
                <a:gd name="connsiteX195" fmla="*/ 2303235 w 4215960"/>
                <a:gd name="connsiteY195" fmla="*/ 1739037 h 4405856"/>
                <a:gd name="connsiteX196" fmla="*/ 2319338 w 4215960"/>
                <a:gd name="connsiteY196" fmla="*/ 1705927 h 4405856"/>
                <a:gd name="connsiteX197" fmla="*/ 2300514 w 4215960"/>
                <a:gd name="connsiteY197" fmla="*/ 1680300 h 4405856"/>
                <a:gd name="connsiteX198" fmla="*/ 2233386 w 4215960"/>
                <a:gd name="connsiteY198" fmla="*/ 1700257 h 4405856"/>
                <a:gd name="connsiteX199" fmla="*/ 2211614 w 4215960"/>
                <a:gd name="connsiteY199" fmla="*/ 1646736 h 4405856"/>
                <a:gd name="connsiteX200" fmla="*/ 2232932 w 4215960"/>
                <a:gd name="connsiteY200" fmla="*/ 1617026 h 4405856"/>
                <a:gd name="connsiteX201" fmla="*/ 2176462 w 4215960"/>
                <a:gd name="connsiteY201" fmla="*/ 1513612 h 4405856"/>
                <a:gd name="connsiteX202" fmla="*/ 2127931 w 4215960"/>
                <a:gd name="connsiteY202" fmla="*/ 1552393 h 4405856"/>
                <a:gd name="connsiteX203" fmla="*/ 2038576 w 4215960"/>
                <a:gd name="connsiteY203" fmla="*/ 1497737 h 4405856"/>
                <a:gd name="connsiteX204" fmla="*/ 2090510 w 4215960"/>
                <a:gd name="connsiteY204" fmla="*/ 1405208 h 4405856"/>
                <a:gd name="connsiteX205" fmla="*/ 2047648 w 4215960"/>
                <a:gd name="connsiteY205" fmla="*/ 1284105 h 4405856"/>
                <a:gd name="connsiteX206" fmla="*/ 2062389 w 4215960"/>
                <a:gd name="connsiteY206" fmla="*/ 1160053 h 4405856"/>
                <a:gd name="connsiteX207" fmla="*/ 2157639 w 4215960"/>
                <a:gd name="connsiteY207" fmla="*/ 1086348 h 4405856"/>
                <a:gd name="connsiteX208" fmla="*/ 2262868 w 4215960"/>
                <a:gd name="connsiteY208" fmla="*/ 1063896 h 4405856"/>
                <a:gd name="connsiteX209" fmla="*/ 2199821 w 4215960"/>
                <a:gd name="connsiteY209" fmla="*/ 974089 h 4405856"/>
                <a:gd name="connsiteX210" fmla="*/ 2182585 w 4215960"/>
                <a:gd name="connsiteY210" fmla="*/ 1018766 h 4405856"/>
                <a:gd name="connsiteX211" fmla="*/ 2139270 w 4215960"/>
                <a:gd name="connsiteY211" fmla="*/ 971595 h 4405856"/>
                <a:gd name="connsiteX212" fmla="*/ 2160588 w 4215960"/>
                <a:gd name="connsiteY212" fmla="*/ 886323 h 4405856"/>
                <a:gd name="connsiteX213" fmla="*/ 2233612 w 4215960"/>
                <a:gd name="connsiteY213" fmla="*/ 789032 h 4405856"/>
                <a:gd name="connsiteX214" fmla="*/ 2216603 w 4215960"/>
                <a:gd name="connsiteY214" fmla="*/ 682443 h 4405856"/>
                <a:gd name="connsiteX215" fmla="*/ 2045381 w 4215960"/>
                <a:gd name="connsiteY215" fmla="*/ 692194 h 4405856"/>
                <a:gd name="connsiteX216" fmla="*/ 2026103 w 4215960"/>
                <a:gd name="connsiteY216" fmla="*/ 734831 h 4405856"/>
                <a:gd name="connsiteX217" fmla="*/ 1993900 w 4215960"/>
                <a:gd name="connsiteY217" fmla="*/ 667248 h 4405856"/>
                <a:gd name="connsiteX218" fmla="*/ 1964190 w 4215960"/>
                <a:gd name="connsiteY218" fmla="*/ 707616 h 4405856"/>
                <a:gd name="connsiteX219" fmla="*/ 1778681 w 4215960"/>
                <a:gd name="connsiteY219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97744 w 4215960"/>
                <a:gd name="connsiteY51" fmla="*/ 542516 h 4405856"/>
                <a:gd name="connsiteX52" fmla="*/ 312057 w 4215960"/>
                <a:gd name="connsiteY52" fmla="*/ 844368 h 4405856"/>
                <a:gd name="connsiteX53" fmla="*/ 239485 w 4215960"/>
                <a:gd name="connsiteY53" fmla="*/ 895168 h 4405856"/>
                <a:gd name="connsiteX54" fmla="*/ 210457 w 4215960"/>
                <a:gd name="connsiteY54" fmla="*/ 902425 h 4405856"/>
                <a:gd name="connsiteX55" fmla="*/ 159657 w 4215960"/>
                <a:gd name="connsiteY55" fmla="*/ 931453 h 4405856"/>
                <a:gd name="connsiteX56" fmla="*/ 130628 w 4215960"/>
                <a:gd name="connsiteY56" fmla="*/ 960482 h 4405856"/>
                <a:gd name="connsiteX57" fmla="*/ 108857 w 4215960"/>
                <a:gd name="connsiteY57" fmla="*/ 982253 h 4405856"/>
                <a:gd name="connsiteX58" fmla="*/ 94343 w 4215960"/>
                <a:gd name="connsiteY58" fmla="*/ 996768 h 4405856"/>
                <a:gd name="connsiteX59" fmla="*/ 43543 w 4215960"/>
                <a:gd name="connsiteY59" fmla="*/ 1076596 h 4405856"/>
                <a:gd name="connsiteX60" fmla="*/ 14514 w 4215960"/>
                <a:gd name="connsiteY60" fmla="*/ 1156425 h 4405856"/>
                <a:gd name="connsiteX61" fmla="*/ 0 w 4215960"/>
                <a:gd name="connsiteY61" fmla="*/ 1214482 h 4405856"/>
                <a:gd name="connsiteX62" fmla="*/ 7257 w 4215960"/>
                <a:gd name="connsiteY62" fmla="*/ 2186939 h 4405856"/>
                <a:gd name="connsiteX63" fmla="*/ 29028 w 4215960"/>
                <a:gd name="connsiteY63" fmla="*/ 2288539 h 4405856"/>
                <a:gd name="connsiteX64" fmla="*/ 43543 w 4215960"/>
                <a:gd name="connsiteY64" fmla="*/ 2324825 h 4405856"/>
                <a:gd name="connsiteX65" fmla="*/ 58057 w 4215960"/>
                <a:gd name="connsiteY65" fmla="*/ 2390139 h 4405856"/>
                <a:gd name="connsiteX66" fmla="*/ 79828 w 4215960"/>
                <a:gd name="connsiteY66" fmla="*/ 2440939 h 4405856"/>
                <a:gd name="connsiteX67" fmla="*/ 116114 w 4215960"/>
                <a:gd name="connsiteY67" fmla="*/ 2557053 h 4405856"/>
                <a:gd name="connsiteX68" fmla="*/ 137885 w 4215960"/>
                <a:gd name="connsiteY68" fmla="*/ 2622368 h 4405856"/>
                <a:gd name="connsiteX69" fmla="*/ 145143 w 4215960"/>
                <a:gd name="connsiteY69" fmla="*/ 2644139 h 4405856"/>
                <a:gd name="connsiteX70" fmla="*/ 166914 w 4215960"/>
                <a:gd name="connsiteY70" fmla="*/ 2687682 h 4405856"/>
                <a:gd name="connsiteX71" fmla="*/ 188685 w 4215960"/>
                <a:gd name="connsiteY71" fmla="*/ 2738482 h 4405856"/>
                <a:gd name="connsiteX72" fmla="*/ 195943 w 4215960"/>
                <a:gd name="connsiteY72" fmla="*/ 2767511 h 4405856"/>
                <a:gd name="connsiteX73" fmla="*/ 232228 w 4215960"/>
                <a:gd name="connsiteY73" fmla="*/ 2818311 h 4405856"/>
                <a:gd name="connsiteX74" fmla="*/ 254000 w 4215960"/>
                <a:gd name="connsiteY74" fmla="*/ 2876368 h 4405856"/>
                <a:gd name="connsiteX75" fmla="*/ 275771 w 4215960"/>
                <a:gd name="connsiteY75" fmla="*/ 2898139 h 4405856"/>
                <a:gd name="connsiteX76" fmla="*/ 312057 w 4215960"/>
                <a:gd name="connsiteY76" fmla="*/ 2970711 h 4405856"/>
                <a:gd name="connsiteX77" fmla="*/ 348343 w 4215960"/>
                <a:gd name="connsiteY77" fmla="*/ 3021511 h 4405856"/>
                <a:gd name="connsiteX78" fmla="*/ 355600 w 4215960"/>
                <a:gd name="connsiteY78" fmla="*/ 3043282 h 4405856"/>
                <a:gd name="connsiteX79" fmla="*/ 406400 w 4215960"/>
                <a:gd name="connsiteY79" fmla="*/ 3108596 h 4405856"/>
                <a:gd name="connsiteX80" fmla="*/ 435428 w 4215960"/>
                <a:gd name="connsiteY80" fmla="*/ 3173911 h 4405856"/>
                <a:gd name="connsiteX81" fmla="*/ 457200 w 4215960"/>
                <a:gd name="connsiteY81" fmla="*/ 3202939 h 4405856"/>
                <a:gd name="connsiteX82" fmla="*/ 471714 w 4215960"/>
                <a:gd name="connsiteY82" fmla="*/ 3260996 h 4405856"/>
                <a:gd name="connsiteX83" fmla="*/ 478971 w 4215960"/>
                <a:gd name="connsiteY83" fmla="*/ 3282768 h 4405856"/>
                <a:gd name="connsiteX84" fmla="*/ 486228 w 4215960"/>
                <a:gd name="connsiteY84" fmla="*/ 3311796 h 4405856"/>
                <a:gd name="connsiteX85" fmla="*/ 493485 w 4215960"/>
                <a:gd name="connsiteY85" fmla="*/ 3377111 h 4405856"/>
                <a:gd name="connsiteX86" fmla="*/ 515257 w 4215960"/>
                <a:gd name="connsiteY86" fmla="*/ 3435168 h 4405856"/>
                <a:gd name="connsiteX87" fmla="*/ 544285 w 4215960"/>
                <a:gd name="connsiteY87" fmla="*/ 3478711 h 4405856"/>
                <a:gd name="connsiteX88" fmla="*/ 573314 w 4215960"/>
                <a:gd name="connsiteY88" fmla="*/ 3529511 h 4405856"/>
                <a:gd name="connsiteX89" fmla="*/ 602343 w 4215960"/>
                <a:gd name="connsiteY89" fmla="*/ 3551282 h 4405856"/>
                <a:gd name="connsiteX90" fmla="*/ 645885 w 4215960"/>
                <a:gd name="connsiteY90" fmla="*/ 3594825 h 4405856"/>
                <a:gd name="connsiteX91" fmla="*/ 674914 w 4215960"/>
                <a:gd name="connsiteY91" fmla="*/ 3616596 h 4405856"/>
                <a:gd name="connsiteX92" fmla="*/ 711200 w 4215960"/>
                <a:gd name="connsiteY92" fmla="*/ 3660139 h 4405856"/>
                <a:gd name="connsiteX93" fmla="*/ 740228 w 4215960"/>
                <a:gd name="connsiteY93" fmla="*/ 3681911 h 4405856"/>
                <a:gd name="connsiteX94" fmla="*/ 812800 w 4215960"/>
                <a:gd name="connsiteY94" fmla="*/ 3747225 h 4405856"/>
                <a:gd name="connsiteX95" fmla="*/ 849085 w 4215960"/>
                <a:gd name="connsiteY95" fmla="*/ 3790768 h 4405856"/>
                <a:gd name="connsiteX96" fmla="*/ 870857 w 4215960"/>
                <a:gd name="connsiteY96" fmla="*/ 3805282 h 4405856"/>
                <a:gd name="connsiteX97" fmla="*/ 907143 w 4215960"/>
                <a:gd name="connsiteY97" fmla="*/ 3848825 h 4405856"/>
                <a:gd name="connsiteX98" fmla="*/ 936171 w 4215960"/>
                <a:gd name="connsiteY98" fmla="*/ 3870596 h 4405856"/>
                <a:gd name="connsiteX99" fmla="*/ 1030514 w 4215960"/>
                <a:gd name="connsiteY99" fmla="*/ 3914139 h 4405856"/>
                <a:gd name="connsiteX100" fmla="*/ 1480457 w 4215960"/>
                <a:gd name="connsiteY100" fmla="*/ 3899625 h 4405856"/>
                <a:gd name="connsiteX101" fmla="*/ 1531257 w 4215960"/>
                <a:gd name="connsiteY101" fmla="*/ 3885111 h 4405856"/>
                <a:gd name="connsiteX102" fmla="*/ 1618343 w 4215960"/>
                <a:gd name="connsiteY102" fmla="*/ 3877853 h 4405856"/>
                <a:gd name="connsiteX103" fmla="*/ 1698171 w 4215960"/>
                <a:gd name="connsiteY103" fmla="*/ 3863339 h 4405856"/>
                <a:gd name="connsiteX104" fmla="*/ 1756228 w 4215960"/>
                <a:gd name="connsiteY104" fmla="*/ 3856082 h 4405856"/>
                <a:gd name="connsiteX105" fmla="*/ 1785257 w 4215960"/>
                <a:gd name="connsiteY105" fmla="*/ 3841568 h 4405856"/>
                <a:gd name="connsiteX106" fmla="*/ 1850571 w 4215960"/>
                <a:gd name="connsiteY106" fmla="*/ 3819796 h 4405856"/>
                <a:gd name="connsiteX107" fmla="*/ 1886857 w 4215960"/>
                <a:gd name="connsiteY107" fmla="*/ 3805282 h 4405856"/>
                <a:gd name="connsiteX108" fmla="*/ 1988457 w 4215960"/>
                <a:gd name="connsiteY108" fmla="*/ 3790768 h 4405856"/>
                <a:gd name="connsiteX109" fmla="*/ 2017485 w 4215960"/>
                <a:gd name="connsiteY109" fmla="*/ 3783511 h 4405856"/>
                <a:gd name="connsiteX110" fmla="*/ 2637971 w 4215960"/>
                <a:gd name="connsiteY110" fmla="*/ 4130265 h 4405856"/>
                <a:gd name="connsiteX111" fmla="*/ 2724375 w 4215960"/>
                <a:gd name="connsiteY111" fmla="*/ 4316455 h 4405856"/>
                <a:gd name="connsiteX112" fmla="*/ 2784700 w 4215960"/>
                <a:gd name="connsiteY112" fmla="*/ 4375193 h 4405856"/>
                <a:gd name="connsiteX113" fmla="*/ 2795812 w 4215960"/>
                <a:gd name="connsiteY113" fmla="*/ 4345030 h 4405856"/>
                <a:gd name="connsiteX114" fmla="*/ 2841850 w 4215960"/>
                <a:gd name="connsiteY114" fmla="*/ 4318042 h 4405856"/>
                <a:gd name="connsiteX115" fmla="*/ 2892650 w 4215960"/>
                <a:gd name="connsiteY115" fmla="*/ 4391068 h 4405856"/>
                <a:gd name="connsiteX116" fmla="*/ 2941863 w 4215960"/>
                <a:gd name="connsiteY116" fmla="*/ 4394243 h 4405856"/>
                <a:gd name="connsiteX117" fmla="*/ 2897412 w 4215960"/>
                <a:gd name="connsiteY117" fmla="*/ 4300581 h 4405856"/>
                <a:gd name="connsiteX118" fmla="*/ 2854550 w 4215960"/>
                <a:gd name="connsiteY118" fmla="*/ 4232318 h 4405856"/>
                <a:gd name="connsiteX119" fmla="*/ 2897413 w 4215960"/>
                <a:gd name="connsiteY119" fmla="*/ 4216442 h 4405856"/>
                <a:gd name="connsiteX120" fmla="*/ 2878362 w 4215960"/>
                <a:gd name="connsiteY120" fmla="*/ 4175168 h 4405856"/>
                <a:gd name="connsiteX121" fmla="*/ 2930750 w 4215960"/>
                <a:gd name="connsiteY121" fmla="*/ 4184693 h 4405856"/>
                <a:gd name="connsiteX122" fmla="*/ 2910113 w 4215960"/>
                <a:gd name="connsiteY122" fmla="*/ 4151355 h 4405856"/>
                <a:gd name="connsiteX123" fmla="*/ 2931432 w 4215960"/>
                <a:gd name="connsiteY123" fmla="*/ 4134801 h 4405856"/>
                <a:gd name="connsiteX124" fmla="*/ 3052535 w 4215960"/>
                <a:gd name="connsiteY124" fmla="*/ 4220074 h 4405856"/>
                <a:gd name="connsiteX125" fmla="*/ 3087912 w 4215960"/>
                <a:gd name="connsiteY125" fmla="*/ 4206917 h 4405856"/>
                <a:gd name="connsiteX126" fmla="*/ 3140299 w 4215960"/>
                <a:gd name="connsiteY126" fmla="*/ 4272006 h 4405856"/>
                <a:gd name="connsiteX127" fmla="*/ 3160937 w 4215960"/>
                <a:gd name="connsiteY127" fmla="*/ 4330743 h 4405856"/>
                <a:gd name="connsiteX128" fmla="*/ 3268887 w 4215960"/>
                <a:gd name="connsiteY128" fmla="*/ 4349792 h 4405856"/>
                <a:gd name="connsiteX129" fmla="*/ 3208563 w 4215960"/>
                <a:gd name="connsiteY129" fmla="*/ 4283117 h 4405856"/>
                <a:gd name="connsiteX130" fmla="*/ 3205387 w 4215960"/>
                <a:gd name="connsiteY130" fmla="*/ 4214855 h 4405856"/>
                <a:gd name="connsiteX131" fmla="*/ 3259362 w 4215960"/>
                <a:gd name="connsiteY131" fmla="*/ 4270418 h 4405856"/>
                <a:gd name="connsiteX132" fmla="*/ 3308575 w 4215960"/>
                <a:gd name="connsiteY132" fmla="*/ 4275180 h 4405856"/>
                <a:gd name="connsiteX133" fmla="*/ 3302225 w 4215960"/>
                <a:gd name="connsiteY133" fmla="*/ 4225968 h 4405856"/>
                <a:gd name="connsiteX134" fmla="*/ 3362550 w 4215960"/>
                <a:gd name="connsiteY134" fmla="*/ 4230730 h 4405856"/>
                <a:gd name="connsiteX135" fmla="*/ 3424462 w 4215960"/>
                <a:gd name="connsiteY135" fmla="*/ 4273592 h 4405856"/>
                <a:gd name="connsiteX136" fmla="*/ 3456212 w 4215960"/>
                <a:gd name="connsiteY136" fmla="*/ 4260893 h 4405856"/>
                <a:gd name="connsiteX137" fmla="*/ 3449863 w 4215960"/>
                <a:gd name="connsiteY137" fmla="*/ 4225968 h 4405856"/>
                <a:gd name="connsiteX138" fmla="*/ 3491138 w 4215960"/>
                <a:gd name="connsiteY138" fmla="*/ 4202156 h 4405856"/>
                <a:gd name="connsiteX139" fmla="*/ 3575275 w 4215960"/>
                <a:gd name="connsiteY139" fmla="*/ 4259306 h 4405856"/>
                <a:gd name="connsiteX140" fmla="*/ 3592738 w 4215960"/>
                <a:gd name="connsiteY140" fmla="*/ 4157708 h 4405856"/>
                <a:gd name="connsiteX141" fmla="*/ 3567338 w 4215960"/>
                <a:gd name="connsiteY141" fmla="*/ 4135482 h 4405856"/>
                <a:gd name="connsiteX142" fmla="*/ 3494312 w 4215960"/>
                <a:gd name="connsiteY142" fmla="*/ 4092619 h 4405856"/>
                <a:gd name="connsiteX143" fmla="*/ 3516537 w 4215960"/>
                <a:gd name="connsiteY143" fmla="*/ 4067220 h 4405856"/>
                <a:gd name="connsiteX144" fmla="*/ 3537175 w 4215960"/>
                <a:gd name="connsiteY144" fmla="*/ 4044994 h 4405856"/>
                <a:gd name="connsiteX145" fmla="*/ 3591150 w 4215960"/>
                <a:gd name="connsiteY145" fmla="*/ 4076745 h 4405856"/>
                <a:gd name="connsiteX146" fmla="*/ 3597500 w 4215960"/>
                <a:gd name="connsiteY146" fmla="*/ 4032295 h 4405856"/>
                <a:gd name="connsiteX147" fmla="*/ 3541937 w 4215960"/>
                <a:gd name="connsiteY147" fmla="*/ 4008482 h 4405856"/>
                <a:gd name="connsiteX148" fmla="*/ 3540350 w 4215960"/>
                <a:gd name="connsiteY148" fmla="*/ 3998958 h 4405856"/>
                <a:gd name="connsiteX149" fmla="*/ 3527649 w 4215960"/>
                <a:gd name="connsiteY149" fmla="*/ 3960859 h 4405856"/>
                <a:gd name="connsiteX150" fmla="*/ 3533999 w 4215960"/>
                <a:gd name="connsiteY150" fmla="*/ 3913233 h 4405856"/>
                <a:gd name="connsiteX151" fmla="*/ 3545112 w 4215960"/>
                <a:gd name="connsiteY151" fmla="*/ 3857670 h 4405856"/>
                <a:gd name="connsiteX152" fmla="*/ 3507012 w 4215960"/>
                <a:gd name="connsiteY152" fmla="*/ 3827508 h 4405856"/>
                <a:gd name="connsiteX153" fmla="*/ 3540349 w 4215960"/>
                <a:gd name="connsiteY153" fmla="*/ 3817983 h 4405856"/>
                <a:gd name="connsiteX154" fmla="*/ 3518124 w 4215960"/>
                <a:gd name="connsiteY154" fmla="*/ 3781470 h 4405856"/>
                <a:gd name="connsiteX155" fmla="*/ 3556225 w 4215960"/>
                <a:gd name="connsiteY155" fmla="*/ 3776709 h 4405856"/>
                <a:gd name="connsiteX156" fmla="*/ 3562574 w 4215960"/>
                <a:gd name="connsiteY156" fmla="*/ 3743370 h 4405856"/>
                <a:gd name="connsiteX157" fmla="*/ 3624488 w 4215960"/>
                <a:gd name="connsiteY157" fmla="*/ 3752897 h 4405856"/>
                <a:gd name="connsiteX158" fmla="*/ 3657601 w 4215960"/>
                <a:gd name="connsiteY158" fmla="*/ 3768089 h 4405856"/>
                <a:gd name="connsiteX159" fmla="*/ 3623808 w 4215960"/>
                <a:gd name="connsiteY159" fmla="*/ 3809137 h 4405856"/>
                <a:gd name="connsiteX160" fmla="*/ 3662816 w 4215960"/>
                <a:gd name="connsiteY160" fmla="*/ 3916633 h 4405856"/>
                <a:gd name="connsiteX161" fmla="*/ 3715203 w 4215960"/>
                <a:gd name="connsiteY161" fmla="*/ 3947931 h 4405856"/>
                <a:gd name="connsiteX162" fmla="*/ 3767137 w 4215960"/>
                <a:gd name="connsiteY162" fmla="*/ 3905749 h 4405856"/>
                <a:gd name="connsiteX163" fmla="*/ 3852862 w 4215960"/>
                <a:gd name="connsiteY163" fmla="*/ 3857216 h 4405856"/>
                <a:gd name="connsiteX164" fmla="*/ 3835626 w 4215960"/>
                <a:gd name="connsiteY164" fmla="*/ 3768315 h 4405856"/>
                <a:gd name="connsiteX165" fmla="*/ 3912960 w 4215960"/>
                <a:gd name="connsiteY165" fmla="*/ 3635646 h 4405856"/>
                <a:gd name="connsiteX166" fmla="*/ 4205514 w 4215960"/>
                <a:gd name="connsiteY166" fmla="*/ 3302498 h 4405856"/>
                <a:gd name="connsiteX167" fmla="*/ 4124097 w 4215960"/>
                <a:gd name="connsiteY167" fmla="*/ 3293426 h 4405856"/>
                <a:gd name="connsiteX168" fmla="*/ 4128634 w 4215960"/>
                <a:gd name="connsiteY168" fmla="*/ 3201578 h 4405856"/>
                <a:gd name="connsiteX169" fmla="*/ 4079647 w 4215960"/>
                <a:gd name="connsiteY169" fmla="*/ 3176406 h 4405856"/>
                <a:gd name="connsiteX170" fmla="*/ 3995510 w 4215960"/>
                <a:gd name="connsiteY170" fmla="*/ 3207928 h 4405856"/>
                <a:gd name="connsiteX171" fmla="*/ 3958771 w 4215960"/>
                <a:gd name="connsiteY171" fmla="*/ 3171643 h 4405856"/>
                <a:gd name="connsiteX172" fmla="*/ 4003448 w 4215960"/>
                <a:gd name="connsiteY172" fmla="*/ 3148738 h 4405856"/>
                <a:gd name="connsiteX173" fmla="*/ 3874181 w 4215960"/>
                <a:gd name="connsiteY173" fmla="*/ 2935559 h 4405856"/>
                <a:gd name="connsiteX174" fmla="*/ 3889147 w 4215960"/>
                <a:gd name="connsiteY174" fmla="*/ 2905396 h 4405856"/>
                <a:gd name="connsiteX175" fmla="*/ 3865562 w 4215960"/>
                <a:gd name="connsiteY175" fmla="*/ 2789736 h 4405856"/>
                <a:gd name="connsiteX176" fmla="*/ 3706813 w 4215960"/>
                <a:gd name="connsiteY176" fmla="*/ 2778850 h 4405856"/>
                <a:gd name="connsiteX177" fmla="*/ 3673475 w 4215960"/>
                <a:gd name="connsiteY177" fmla="*/ 2827608 h 4405856"/>
                <a:gd name="connsiteX178" fmla="*/ 3584575 w 4215960"/>
                <a:gd name="connsiteY178" fmla="*/ 2842124 h 4405856"/>
                <a:gd name="connsiteX179" fmla="*/ 3590925 w 4215960"/>
                <a:gd name="connsiteY179" fmla="*/ 2820125 h 4405856"/>
                <a:gd name="connsiteX180" fmla="*/ 3537403 w 4215960"/>
                <a:gd name="connsiteY180" fmla="*/ 2804024 h 4405856"/>
                <a:gd name="connsiteX181" fmla="*/ 3512684 w 4215960"/>
                <a:gd name="connsiteY181" fmla="*/ 2638923 h 4405856"/>
                <a:gd name="connsiteX182" fmla="*/ 3232377 w 4215960"/>
                <a:gd name="connsiteY182" fmla="*/ 2572248 h 4405856"/>
                <a:gd name="connsiteX183" fmla="*/ 3096078 w 4215960"/>
                <a:gd name="connsiteY183" fmla="*/ 2615564 h 4405856"/>
                <a:gd name="connsiteX184" fmla="*/ 2964089 w 4215960"/>
                <a:gd name="connsiteY184" fmla="*/ 2608080 h 4405856"/>
                <a:gd name="connsiteX185" fmla="*/ 2831646 w 4215960"/>
                <a:gd name="connsiteY185" fmla="*/ 2497182 h 4405856"/>
                <a:gd name="connsiteX186" fmla="*/ 2618468 w 4215960"/>
                <a:gd name="connsiteY186" fmla="*/ 2193969 h 4405856"/>
                <a:gd name="connsiteX187" fmla="*/ 2220006 w 4215960"/>
                <a:gd name="connsiteY187" fmla="*/ 2054496 h 4405856"/>
                <a:gd name="connsiteX188" fmla="*/ 1983468 w 4215960"/>
                <a:gd name="connsiteY188" fmla="*/ 1741532 h 4405856"/>
                <a:gd name="connsiteX189" fmla="*/ 2017259 w 4215960"/>
                <a:gd name="connsiteY189" fmla="*/ 1716586 h 4405856"/>
                <a:gd name="connsiteX190" fmla="*/ 2076903 w 4215960"/>
                <a:gd name="connsiteY190" fmla="*/ 1799589 h 4405856"/>
                <a:gd name="connsiteX191" fmla="*/ 2097087 w 4215960"/>
                <a:gd name="connsiteY191" fmla="*/ 1782126 h 4405856"/>
                <a:gd name="connsiteX192" fmla="*/ 2140177 w 4215960"/>
                <a:gd name="connsiteY192" fmla="*/ 1812970 h 4405856"/>
                <a:gd name="connsiteX193" fmla="*/ 2228850 w 4215960"/>
                <a:gd name="connsiteY193" fmla="*/ 1759221 h 4405856"/>
                <a:gd name="connsiteX194" fmla="*/ 2244952 w 4215960"/>
                <a:gd name="connsiteY194" fmla="*/ 1738811 h 4405856"/>
                <a:gd name="connsiteX195" fmla="*/ 2303235 w 4215960"/>
                <a:gd name="connsiteY195" fmla="*/ 1739037 h 4405856"/>
                <a:gd name="connsiteX196" fmla="*/ 2319338 w 4215960"/>
                <a:gd name="connsiteY196" fmla="*/ 1705927 h 4405856"/>
                <a:gd name="connsiteX197" fmla="*/ 2300514 w 4215960"/>
                <a:gd name="connsiteY197" fmla="*/ 1680300 h 4405856"/>
                <a:gd name="connsiteX198" fmla="*/ 2233386 w 4215960"/>
                <a:gd name="connsiteY198" fmla="*/ 1700257 h 4405856"/>
                <a:gd name="connsiteX199" fmla="*/ 2211614 w 4215960"/>
                <a:gd name="connsiteY199" fmla="*/ 1646736 h 4405856"/>
                <a:gd name="connsiteX200" fmla="*/ 2232932 w 4215960"/>
                <a:gd name="connsiteY200" fmla="*/ 1617026 h 4405856"/>
                <a:gd name="connsiteX201" fmla="*/ 2176462 w 4215960"/>
                <a:gd name="connsiteY201" fmla="*/ 1513612 h 4405856"/>
                <a:gd name="connsiteX202" fmla="*/ 2127931 w 4215960"/>
                <a:gd name="connsiteY202" fmla="*/ 1552393 h 4405856"/>
                <a:gd name="connsiteX203" fmla="*/ 2038576 w 4215960"/>
                <a:gd name="connsiteY203" fmla="*/ 1497737 h 4405856"/>
                <a:gd name="connsiteX204" fmla="*/ 2090510 w 4215960"/>
                <a:gd name="connsiteY204" fmla="*/ 1405208 h 4405856"/>
                <a:gd name="connsiteX205" fmla="*/ 2047648 w 4215960"/>
                <a:gd name="connsiteY205" fmla="*/ 1284105 h 4405856"/>
                <a:gd name="connsiteX206" fmla="*/ 2062389 w 4215960"/>
                <a:gd name="connsiteY206" fmla="*/ 1160053 h 4405856"/>
                <a:gd name="connsiteX207" fmla="*/ 2157639 w 4215960"/>
                <a:gd name="connsiteY207" fmla="*/ 1086348 h 4405856"/>
                <a:gd name="connsiteX208" fmla="*/ 2262868 w 4215960"/>
                <a:gd name="connsiteY208" fmla="*/ 1063896 h 4405856"/>
                <a:gd name="connsiteX209" fmla="*/ 2199821 w 4215960"/>
                <a:gd name="connsiteY209" fmla="*/ 974089 h 4405856"/>
                <a:gd name="connsiteX210" fmla="*/ 2182585 w 4215960"/>
                <a:gd name="connsiteY210" fmla="*/ 1018766 h 4405856"/>
                <a:gd name="connsiteX211" fmla="*/ 2139270 w 4215960"/>
                <a:gd name="connsiteY211" fmla="*/ 971595 h 4405856"/>
                <a:gd name="connsiteX212" fmla="*/ 2160588 w 4215960"/>
                <a:gd name="connsiteY212" fmla="*/ 886323 h 4405856"/>
                <a:gd name="connsiteX213" fmla="*/ 2233612 w 4215960"/>
                <a:gd name="connsiteY213" fmla="*/ 789032 h 4405856"/>
                <a:gd name="connsiteX214" fmla="*/ 2216603 w 4215960"/>
                <a:gd name="connsiteY214" fmla="*/ 682443 h 4405856"/>
                <a:gd name="connsiteX215" fmla="*/ 2045381 w 4215960"/>
                <a:gd name="connsiteY215" fmla="*/ 692194 h 4405856"/>
                <a:gd name="connsiteX216" fmla="*/ 2026103 w 4215960"/>
                <a:gd name="connsiteY216" fmla="*/ 734831 h 4405856"/>
                <a:gd name="connsiteX217" fmla="*/ 1993900 w 4215960"/>
                <a:gd name="connsiteY217" fmla="*/ 667248 h 4405856"/>
                <a:gd name="connsiteX218" fmla="*/ 1964190 w 4215960"/>
                <a:gd name="connsiteY218" fmla="*/ 707616 h 4405856"/>
                <a:gd name="connsiteX219" fmla="*/ 1778681 w 4215960"/>
                <a:gd name="connsiteY219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98700 w 4215960"/>
                <a:gd name="connsiteY51" fmla="*/ 66724 h 4405856"/>
                <a:gd name="connsiteX52" fmla="*/ 97744 w 4215960"/>
                <a:gd name="connsiteY52" fmla="*/ 542516 h 4405856"/>
                <a:gd name="connsiteX53" fmla="*/ 312057 w 4215960"/>
                <a:gd name="connsiteY53" fmla="*/ 844368 h 4405856"/>
                <a:gd name="connsiteX54" fmla="*/ 239485 w 4215960"/>
                <a:gd name="connsiteY54" fmla="*/ 895168 h 4405856"/>
                <a:gd name="connsiteX55" fmla="*/ 210457 w 4215960"/>
                <a:gd name="connsiteY55" fmla="*/ 902425 h 4405856"/>
                <a:gd name="connsiteX56" fmla="*/ 159657 w 4215960"/>
                <a:gd name="connsiteY56" fmla="*/ 931453 h 4405856"/>
                <a:gd name="connsiteX57" fmla="*/ 130628 w 4215960"/>
                <a:gd name="connsiteY57" fmla="*/ 960482 h 4405856"/>
                <a:gd name="connsiteX58" fmla="*/ 108857 w 4215960"/>
                <a:gd name="connsiteY58" fmla="*/ 982253 h 4405856"/>
                <a:gd name="connsiteX59" fmla="*/ 94343 w 4215960"/>
                <a:gd name="connsiteY59" fmla="*/ 996768 h 4405856"/>
                <a:gd name="connsiteX60" fmla="*/ 43543 w 4215960"/>
                <a:gd name="connsiteY60" fmla="*/ 1076596 h 4405856"/>
                <a:gd name="connsiteX61" fmla="*/ 14514 w 4215960"/>
                <a:gd name="connsiteY61" fmla="*/ 1156425 h 4405856"/>
                <a:gd name="connsiteX62" fmla="*/ 0 w 4215960"/>
                <a:gd name="connsiteY62" fmla="*/ 1214482 h 4405856"/>
                <a:gd name="connsiteX63" fmla="*/ 7257 w 4215960"/>
                <a:gd name="connsiteY63" fmla="*/ 2186939 h 4405856"/>
                <a:gd name="connsiteX64" fmla="*/ 29028 w 4215960"/>
                <a:gd name="connsiteY64" fmla="*/ 2288539 h 4405856"/>
                <a:gd name="connsiteX65" fmla="*/ 43543 w 4215960"/>
                <a:gd name="connsiteY65" fmla="*/ 2324825 h 4405856"/>
                <a:gd name="connsiteX66" fmla="*/ 58057 w 4215960"/>
                <a:gd name="connsiteY66" fmla="*/ 2390139 h 4405856"/>
                <a:gd name="connsiteX67" fmla="*/ 79828 w 4215960"/>
                <a:gd name="connsiteY67" fmla="*/ 2440939 h 4405856"/>
                <a:gd name="connsiteX68" fmla="*/ 116114 w 4215960"/>
                <a:gd name="connsiteY68" fmla="*/ 2557053 h 4405856"/>
                <a:gd name="connsiteX69" fmla="*/ 137885 w 4215960"/>
                <a:gd name="connsiteY69" fmla="*/ 2622368 h 4405856"/>
                <a:gd name="connsiteX70" fmla="*/ 145143 w 4215960"/>
                <a:gd name="connsiteY70" fmla="*/ 2644139 h 4405856"/>
                <a:gd name="connsiteX71" fmla="*/ 166914 w 4215960"/>
                <a:gd name="connsiteY71" fmla="*/ 2687682 h 4405856"/>
                <a:gd name="connsiteX72" fmla="*/ 188685 w 4215960"/>
                <a:gd name="connsiteY72" fmla="*/ 2738482 h 4405856"/>
                <a:gd name="connsiteX73" fmla="*/ 195943 w 4215960"/>
                <a:gd name="connsiteY73" fmla="*/ 2767511 h 4405856"/>
                <a:gd name="connsiteX74" fmla="*/ 232228 w 4215960"/>
                <a:gd name="connsiteY74" fmla="*/ 2818311 h 4405856"/>
                <a:gd name="connsiteX75" fmla="*/ 254000 w 4215960"/>
                <a:gd name="connsiteY75" fmla="*/ 2876368 h 4405856"/>
                <a:gd name="connsiteX76" fmla="*/ 275771 w 4215960"/>
                <a:gd name="connsiteY76" fmla="*/ 2898139 h 4405856"/>
                <a:gd name="connsiteX77" fmla="*/ 312057 w 4215960"/>
                <a:gd name="connsiteY77" fmla="*/ 2970711 h 4405856"/>
                <a:gd name="connsiteX78" fmla="*/ 348343 w 4215960"/>
                <a:gd name="connsiteY78" fmla="*/ 3021511 h 4405856"/>
                <a:gd name="connsiteX79" fmla="*/ 355600 w 4215960"/>
                <a:gd name="connsiteY79" fmla="*/ 3043282 h 4405856"/>
                <a:gd name="connsiteX80" fmla="*/ 406400 w 4215960"/>
                <a:gd name="connsiteY80" fmla="*/ 3108596 h 4405856"/>
                <a:gd name="connsiteX81" fmla="*/ 435428 w 4215960"/>
                <a:gd name="connsiteY81" fmla="*/ 3173911 h 4405856"/>
                <a:gd name="connsiteX82" fmla="*/ 457200 w 4215960"/>
                <a:gd name="connsiteY82" fmla="*/ 3202939 h 4405856"/>
                <a:gd name="connsiteX83" fmla="*/ 471714 w 4215960"/>
                <a:gd name="connsiteY83" fmla="*/ 3260996 h 4405856"/>
                <a:gd name="connsiteX84" fmla="*/ 478971 w 4215960"/>
                <a:gd name="connsiteY84" fmla="*/ 3282768 h 4405856"/>
                <a:gd name="connsiteX85" fmla="*/ 486228 w 4215960"/>
                <a:gd name="connsiteY85" fmla="*/ 3311796 h 4405856"/>
                <a:gd name="connsiteX86" fmla="*/ 493485 w 4215960"/>
                <a:gd name="connsiteY86" fmla="*/ 3377111 h 4405856"/>
                <a:gd name="connsiteX87" fmla="*/ 515257 w 4215960"/>
                <a:gd name="connsiteY87" fmla="*/ 3435168 h 4405856"/>
                <a:gd name="connsiteX88" fmla="*/ 544285 w 4215960"/>
                <a:gd name="connsiteY88" fmla="*/ 3478711 h 4405856"/>
                <a:gd name="connsiteX89" fmla="*/ 573314 w 4215960"/>
                <a:gd name="connsiteY89" fmla="*/ 3529511 h 4405856"/>
                <a:gd name="connsiteX90" fmla="*/ 602343 w 4215960"/>
                <a:gd name="connsiteY90" fmla="*/ 3551282 h 4405856"/>
                <a:gd name="connsiteX91" fmla="*/ 645885 w 4215960"/>
                <a:gd name="connsiteY91" fmla="*/ 3594825 h 4405856"/>
                <a:gd name="connsiteX92" fmla="*/ 674914 w 4215960"/>
                <a:gd name="connsiteY92" fmla="*/ 3616596 h 4405856"/>
                <a:gd name="connsiteX93" fmla="*/ 711200 w 4215960"/>
                <a:gd name="connsiteY93" fmla="*/ 3660139 h 4405856"/>
                <a:gd name="connsiteX94" fmla="*/ 740228 w 4215960"/>
                <a:gd name="connsiteY94" fmla="*/ 3681911 h 4405856"/>
                <a:gd name="connsiteX95" fmla="*/ 812800 w 4215960"/>
                <a:gd name="connsiteY95" fmla="*/ 3747225 h 4405856"/>
                <a:gd name="connsiteX96" fmla="*/ 849085 w 4215960"/>
                <a:gd name="connsiteY96" fmla="*/ 3790768 h 4405856"/>
                <a:gd name="connsiteX97" fmla="*/ 870857 w 4215960"/>
                <a:gd name="connsiteY97" fmla="*/ 3805282 h 4405856"/>
                <a:gd name="connsiteX98" fmla="*/ 907143 w 4215960"/>
                <a:gd name="connsiteY98" fmla="*/ 3848825 h 4405856"/>
                <a:gd name="connsiteX99" fmla="*/ 936171 w 4215960"/>
                <a:gd name="connsiteY99" fmla="*/ 3870596 h 4405856"/>
                <a:gd name="connsiteX100" fmla="*/ 1030514 w 4215960"/>
                <a:gd name="connsiteY100" fmla="*/ 3914139 h 4405856"/>
                <a:gd name="connsiteX101" fmla="*/ 1480457 w 4215960"/>
                <a:gd name="connsiteY101" fmla="*/ 3899625 h 4405856"/>
                <a:gd name="connsiteX102" fmla="*/ 1531257 w 4215960"/>
                <a:gd name="connsiteY102" fmla="*/ 3885111 h 4405856"/>
                <a:gd name="connsiteX103" fmla="*/ 1618343 w 4215960"/>
                <a:gd name="connsiteY103" fmla="*/ 3877853 h 4405856"/>
                <a:gd name="connsiteX104" fmla="*/ 1698171 w 4215960"/>
                <a:gd name="connsiteY104" fmla="*/ 3863339 h 4405856"/>
                <a:gd name="connsiteX105" fmla="*/ 1756228 w 4215960"/>
                <a:gd name="connsiteY105" fmla="*/ 3856082 h 4405856"/>
                <a:gd name="connsiteX106" fmla="*/ 1785257 w 4215960"/>
                <a:gd name="connsiteY106" fmla="*/ 3841568 h 4405856"/>
                <a:gd name="connsiteX107" fmla="*/ 1850571 w 4215960"/>
                <a:gd name="connsiteY107" fmla="*/ 3819796 h 4405856"/>
                <a:gd name="connsiteX108" fmla="*/ 1886857 w 4215960"/>
                <a:gd name="connsiteY108" fmla="*/ 3805282 h 4405856"/>
                <a:gd name="connsiteX109" fmla="*/ 1988457 w 4215960"/>
                <a:gd name="connsiteY109" fmla="*/ 3790768 h 4405856"/>
                <a:gd name="connsiteX110" fmla="*/ 2017485 w 4215960"/>
                <a:gd name="connsiteY110" fmla="*/ 3783511 h 4405856"/>
                <a:gd name="connsiteX111" fmla="*/ 2637971 w 4215960"/>
                <a:gd name="connsiteY111" fmla="*/ 4130265 h 4405856"/>
                <a:gd name="connsiteX112" fmla="*/ 2724375 w 4215960"/>
                <a:gd name="connsiteY112" fmla="*/ 4316455 h 4405856"/>
                <a:gd name="connsiteX113" fmla="*/ 2784700 w 4215960"/>
                <a:gd name="connsiteY113" fmla="*/ 4375193 h 4405856"/>
                <a:gd name="connsiteX114" fmla="*/ 2795812 w 4215960"/>
                <a:gd name="connsiteY114" fmla="*/ 4345030 h 4405856"/>
                <a:gd name="connsiteX115" fmla="*/ 2841850 w 4215960"/>
                <a:gd name="connsiteY115" fmla="*/ 4318042 h 4405856"/>
                <a:gd name="connsiteX116" fmla="*/ 2892650 w 4215960"/>
                <a:gd name="connsiteY116" fmla="*/ 4391068 h 4405856"/>
                <a:gd name="connsiteX117" fmla="*/ 2941863 w 4215960"/>
                <a:gd name="connsiteY117" fmla="*/ 4394243 h 4405856"/>
                <a:gd name="connsiteX118" fmla="*/ 2897412 w 4215960"/>
                <a:gd name="connsiteY118" fmla="*/ 4300581 h 4405856"/>
                <a:gd name="connsiteX119" fmla="*/ 2854550 w 4215960"/>
                <a:gd name="connsiteY119" fmla="*/ 4232318 h 4405856"/>
                <a:gd name="connsiteX120" fmla="*/ 2897413 w 4215960"/>
                <a:gd name="connsiteY120" fmla="*/ 4216442 h 4405856"/>
                <a:gd name="connsiteX121" fmla="*/ 2878362 w 4215960"/>
                <a:gd name="connsiteY121" fmla="*/ 4175168 h 4405856"/>
                <a:gd name="connsiteX122" fmla="*/ 2930750 w 4215960"/>
                <a:gd name="connsiteY122" fmla="*/ 4184693 h 4405856"/>
                <a:gd name="connsiteX123" fmla="*/ 2910113 w 4215960"/>
                <a:gd name="connsiteY123" fmla="*/ 4151355 h 4405856"/>
                <a:gd name="connsiteX124" fmla="*/ 2931432 w 4215960"/>
                <a:gd name="connsiteY124" fmla="*/ 4134801 h 4405856"/>
                <a:gd name="connsiteX125" fmla="*/ 3052535 w 4215960"/>
                <a:gd name="connsiteY125" fmla="*/ 4220074 h 4405856"/>
                <a:gd name="connsiteX126" fmla="*/ 3087912 w 4215960"/>
                <a:gd name="connsiteY126" fmla="*/ 4206917 h 4405856"/>
                <a:gd name="connsiteX127" fmla="*/ 3140299 w 4215960"/>
                <a:gd name="connsiteY127" fmla="*/ 4272006 h 4405856"/>
                <a:gd name="connsiteX128" fmla="*/ 3160937 w 4215960"/>
                <a:gd name="connsiteY128" fmla="*/ 4330743 h 4405856"/>
                <a:gd name="connsiteX129" fmla="*/ 3268887 w 4215960"/>
                <a:gd name="connsiteY129" fmla="*/ 4349792 h 4405856"/>
                <a:gd name="connsiteX130" fmla="*/ 3208563 w 4215960"/>
                <a:gd name="connsiteY130" fmla="*/ 4283117 h 4405856"/>
                <a:gd name="connsiteX131" fmla="*/ 3205387 w 4215960"/>
                <a:gd name="connsiteY131" fmla="*/ 4214855 h 4405856"/>
                <a:gd name="connsiteX132" fmla="*/ 3259362 w 4215960"/>
                <a:gd name="connsiteY132" fmla="*/ 4270418 h 4405856"/>
                <a:gd name="connsiteX133" fmla="*/ 3308575 w 4215960"/>
                <a:gd name="connsiteY133" fmla="*/ 4275180 h 4405856"/>
                <a:gd name="connsiteX134" fmla="*/ 3302225 w 4215960"/>
                <a:gd name="connsiteY134" fmla="*/ 4225968 h 4405856"/>
                <a:gd name="connsiteX135" fmla="*/ 3362550 w 4215960"/>
                <a:gd name="connsiteY135" fmla="*/ 4230730 h 4405856"/>
                <a:gd name="connsiteX136" fmla="*/ 3424462 w 4215960"/>
                <a:gd name="connsiteY136" fmla="*/ 4273592 h 4405856"/>
                <a:gd name="connsiteX137" fmla="*/ 3456212 w 4215960"/>
                <a:gd name="connsiteY137" fmla="*/ 4260893 h 4405856"/>
                <a:gd name="connsiteX138" fmla="*/ 3449863 w 4215960"/>
                <a:gd name="connsiteY138" fmla="*/ 4225968 h 4405856"/>
                <a:gd name="connsiteX139" fmla="*/ 3491138 w 4215960"/>
                <a:gd name="connsiteY139" fmla="*/ 4202156 h 4405856"/>
                <a:gd name="connsiteX140" fmla="*/ 3575275 w 4215960"/>
                <a:gd name="connsiteY140" fmla="*/ 4259306 h 4405856"/>
                <a:gd name="connsiteX141" fmla="*/ 3592738 w 4215960"/>
                <a:gd name="connsiteY141" fmla="*/ 4157708 h 4405856"/>
                <a:gd name="connsiteX142" fmla="*/ 3567338 w 4215960"/>
                <a:gd name="connsiteY142" fmla="*/ 4135482 h 4405856"/>
                <a:gd name="connsiteX143" fmla="*/ 3494312 w 4215960"/>
                <a:gd name="connsiteY143" fmla="*/ 4092619 h 4405856"/>
                <a:gd name="connsiteX144" fmla="*/ 3516537 w 4215960"/>
                <a:gd name="connsiteY144" fmla="*/ 4067220 h 4405856"/>
                <a:gd name="connsiteX145" fmla="*/ 3537175 w 4215960"/>
                <a:gd name="connsiteY145" fmla="*/ 4044994 h 4405856"/>
                <a:gd name="connsiteX146" fmla="*/ 3591150 w 4215960"/>
                <a:gd name="connsiteY146" fmla="*/ 4076745 h 4405856"/>
                <a:gd name="connsiteX147" fmla="*/ 3597500 w 4215960"/>
                <a:gd name="connsiteY147" fmla="*/ 4032295 h 4405856"/>
                <a:gd name="connsiteX148" fmla="*/ 3541937 w 4215960"/>
                <a:gd name="connsiteY148" fmla="*/ 4008482 h 4405856"/>
                <a:gd name="connsiteX149" fmla="*/ 3540350 w 4215960"/>
                <a:gd name="connsiteY149" fmla="*/ 3998958 h 4405856"/>
                <a:gd name="connsiteX150" fmla="*/ 3527649 w 4215960"/>
                <a:gd name="connsiteY150" fmla="*/ 3960859 h 4405856"/>
                <a:gd name="connsiteX151" fmla="*/ 3533999 w 4215960"/>
                <a:gd name="connsiteY151" fmla="*/ 3913233 h 4405856"/>
                <a:gd name="connsiteX152" fmla="*/ 3545112 w 4215960"/>
                <a:gd name="connsiteY152" fmla="*/ 3857670 h 4405856"/>
                <a:gd name="connsiteX153" fmla="*/ 3507012 w 4215960"/>
                <a:gd name="connsiteY153" fmla="*/ 3827508 h 4405856"/>
                <a:gd name="connsiteX154" fmla="*/ 3540349 w 4215960"/>
                <a:gd name="connsiteY154" fmla="*/ 3817983 h 4405856"/>
                <a:gd name="connsiteX155" fmla="*/ 3518124 w 4215960"/>
                <a:gd name="connsiteY155" fmla="*/ 3781470 h 4405856"/>
                <a:gd name="connsiteX156" fmla="*/ 3556225 w 4215960"/>
                <a:gd name="connsiteY156" fmla="*/ 3776709 h 4405856"/>
                <a:gd name="connsiteX157" fmla="*/ 3562574 w 4215960"/>
                <a:gd name="connsiteY157" fmla="*/ 3743370 h 4405856"/>
                <a:gd name="connsiteX158" fmla="*/ 3624488 w 4215960"/>
                <a:gd name="connsiteY158" fmla="*/ 3752897 h 4405856"/>
                <a:gd name="connsiteX159" fmla="*/ 3657601 w 4215960"/>
                <a:gd name="connsiteY159" fmla="*/ 3768089 h 4405856"/>
                <a:gd name="connsiteX160" fmla="*/ 3623808 w 4215960"/>
                <a:gd name="connsiteY160" fmla="*/ 3809137 h 4405856"/>
                <a:gd name="connsiteX161" fmla="*/ 3662816 w 4215960"/>
                <a:gd name="connsiteY161" fmla="*/ 3916633 h 4405856"/>
                <a:gd name="connsiteX162" fmla="*/ 3715203 w 4215960"/>
                <a:gd name="connsiteY162" fmla="*/ 3947931 h 4405856"/>
                <a:gd name="connsiteX163" fmla="*/ 3767137 w 4215960"/>
                <a:gd name="connsiteY163" fmla="*/ 3905749 h 4405856"/>
                <a:gd name="connsiteX164" fmla="*/ 3852862 w 4215960"/>
                <a:gd name="connsiteY164" fmla="*/ 3857216 h 4405856"/>
                <a:gd name="connsiteX165" fmla="*/ 3835626 w 4215960"/>
                <a:gd name="connsiteY165" fmla="*/ 3768315 h 4405856"/>
                <a:gd name="connsiteX166" fmla="*/ 3912960 w 4215960"/>
                <a:gd name="connsiteY166" fmla="*/ 3635646 h 4405856"/>
                <a:gd name="connsiteX167" fmla="*/ 4205514 w 4215960"/>
                <a:gd name="connsiteY167" fmla="*/ 3302498 h 4405856"/>
                <a:gd name="connsiteX168" fmla="*/ 4124097 w 4215960"/>
                <a:gd name="connsiteY168" fmla="*/ 3293426 h 4405856"/>
                <a:gd name="connsiteX169" fmla="*/ 4128634 w 4215960"/>
                <a:gd name="connsiteY169" fmla="*/ 3201578 h 4405856"/>
                <a:gd name="connsiteX170" fmla="*/ 4079647 w 4215960"/>
                <a:gd name="connsiteY170" fmla="*/ 3176406 h 4405856"/>
                <a:gd name="connsiteX171" fmla="*/ 3995510 w 4215960"/>
                <a:gd name="connsiteY171" fmla="*/ 3207928 h 4405856"/>
                <a:gd name="connsiteX172" fmla="*/ 3958771 w 4215960"/>
                <a:gd name="connsiteY172" fmla="*/ 3171643 h 4405856"/>
                <a:gd name="connsiteX173" fmla="*/ 4003448 w 4215960"/>
                <a:gd name="connsiteY173" fmla="*/ 3148738 h 4405856"/>
                <a:gd name="connsiteX174" fmla="*/ 3874181 w 4215960"/>
                <a:gd name="connsiteY174" fmla="*/ 2935559 h 4405856"/>
                <a:gd name="connsiteX175" fmla="*/ 3889147 w 4215960"/>
                <a:gd name="connsiteY175" fmla="*/ 2905396 h 4405856"/>
                <a:gd name="connsiteX176" fmla="*/ 3865562 w 4215960"/>
                <a:gd name="connsiteY176" fmla="*/ 2789736 h 4405856"/>
                <a:gd name="connsiteX177" fmla="*/ 3706813 w 4215960"/>
                <a:gd name="connsiteY177" fmla="*/ 2778850 h 4405856"/>
                <a:gd name="connsiteX178" fmla="*/ 3673475 w 4215960"/>
                <a:gd name="connsiteY178" fmla="*/ 2827608 h 4405856"/>
                <a:gd name="connsiteX179" fmla="*/ 3584575 w 4215960"/>
                <a:gd name="connsiteY179" fmla="*/ 2842124 h 4405856"/>
                <a:gd name="connsiteX180" fmla="*/ 3590925 w 4215960"/>
                <a:gd name="connsiteY180" fmla="*/ 2820125 h 4405856"/>
                <a:gd name="connsiteX181" fmla="*/ 3537403 w 4215960"/>
                <a:gd name="connsiteY181" fmla="*/ 2804024 h 4405856"/>
                <a:gd name="connsiteX182" fmla="*/ 3512684 w 4215960"/>
                <a:gd name="connsiteY182" fmla="*/ 2638923 h 4405856"/>
                <a:gd name="connsiteX183" fmla="*/ 3232377 w 4215960"/>
                <a:gd name="connsiteY183" fmla="*/ 2572248 h 4405856"/>
                <a:gd name="connsiteX184" fmla="*/ 3096078 w 4215960"/>
                <a:gd name="connsiteY184" fmla="*/ 2615564 h 4405856"/>
                <a:gd name="connsiteX185" fmla="*/ 2964089 w 4215960"/>
                <a:gd name="connsiteY185" fmla="*/ 2608080 h 4405856"/>
                <a:gd name="connsiteX186" fmla="*/ 2831646 w 4215960"/>
                <a:gd name="connsiteY186" fmla="*/ 2497182 h 4405856"/>
                <a:gd name="connsiteX187" fmla="*/ 2618468 w 4215960"/>
                <a:gd name="connsiteY187" fmla="*/ 2193969 h 4405856"/>
                <a:gd name="connsiteX188" fmla="*/ 2220006 w 4215960"/>
                <a:gd name="connsiteY188" fmla="*/ 2054496 h 4405856"/>
                <a:gd name="connsiteX189" fmla="*/ 1983468 w 4215960"/>
                <a:gd name="connsiteY189" fmla="*/ 1741532 h 4405856"/>
                <a:gd name="connsiteX190" fmla="*/ 2017259 w 4215960"/>
                <a:gd name="connsiteY190" fmla="*/ 1716586 h 4405856"/>
                <a:gd name="connsiteX191" fmla="*/ 2076903 w 4215960"/>
                <a:gd name="connsiteY191" fmla="*/ 1799589 h 4405856"/>
                <a:gd name="connsiteX192" fmla="*/ 2097087 w 4215960"/>
                <a:gd name="connsiteY192" fmla="*/ 1782126 h 4405856"/>
                <a:gd name="connsiteX193" fmla="*/ 2140177 w 4215960"/>
                <a:gd name="connsiteY193" fmla="*/ 1812970 h 4405856"/>
                <a:gd name="connsiteX194" fmla="*/ 2228850 w 4215960"/>
                <a:gd name="connsiteY194" fmla="*/ 1759221 h 4405856"/>
                <a:gd name="connsiteX195" fmla="*/ 2244952 w 4215960"/>
                <a:gd name="connsiteY195" fmla="*/ 1738811 h 4405856"/>
                <a:gd name="connsiteX196" fmla="*/ 2303235 w 4215960"/>
                <a:gd name="connsiteY196" fmla="*/ 1739037 h 4405856"/>
                <a:gd name="connsiteX197" fmla="*/ 2319338 w 4215960"/>
                <a:gd name="connsiteY197" fmla="*/ 1705927 h 4405856"/>
                <a:gd name="connsiteX198" fmla="*/ 2300514 w 4215960"/>
                <a:gd name="connsiteY198" fmla="*/ 1680300 h 4405856"/>
                <a:gd name="connsiteX199" fmla="*/ 2233386 w 4215960"/>
                <a:gd name="connsiteY199" fmla="*/ 1700257 h 4405856"/>
                <a:gd name="connsiteX200" fmla="*/ 2211614 w 4215960"/>
                <a:gd name="connsiteY200" fmla="*/ 1646736 h 4405856"/>
                <a:gd name="connsiteX201" fmla="*/ 2232932 w 4215960"/>
                <a:gd name="connsiteY201" fmla="*/ 1617026 h 4405856"/>
                <a:gd name="connsiteX202" fmla="*/ 2176462 w 4215960"/>
                <a:gd name="connsiteY202" fmla="*/ 1513612 h 4405856"/>
                <a:gd name="connsiteX203" fmla="*/ 2127931 w 4215960"/>
                <a:gd name="connsiteY203" fmla="*/ 1552393 h 4405856"/>
                <a:gd name="connsiteX204" fmla="*/ 2038576 w 4215960"/>
                <a:gd name="connsiteY204" fmla="*/ 1497737 h 4405856"/>
                <a:gd name="connsiteX205" fmla="*/ 2090510 w 4215960"/>
                <a:gd name="connsiteY205" fmla="*/ 1405208 h 4405856"/>
                <a:gd name="connsiteX206" fmla="*/ 2047648 w 4215960"/>
                <a:gd name="connsiteY206" fmla="*/ 1284105 h 4405856"/>
                <a:gd name="connsiteX207" fmla="*/ 2062389 w 4215960"/>
                <a:gd name="connsiteY207" fmla="*/ 1160053 h 4405856"/>
                <a:gd name="connsiteX208" fmla="*/ 2157639 w 4215960"/>
                <a:gd name="connsiteY208" fmla="*/ 1086348 h 4405856"/>
                <a:gd name="connsiteX209" fmla="*/ 2262868 w 4215960"/>
                <a:gd name="connsiteY209" fmla="*/ 1063896 h 4405856"/>
                <a:gd name="connsiteX210" fmla="*/ 2199821 w 4215960"/>
                <a:gd name="connsiteY210" fmla="*/ 974089 h 4405856"/>
                <a:gd name="connsiteX211" fmla="*/ 2182585 w 4215960"/>
                <a:gd name="connsiteY211" fmla="*/ 1018766 h 4405856"/>
                <a:gd name="connsiteX212" fmla="*/ 2139270 w 4215960"/>
                <a:gd name="connsiteY212" fmla="*/ 971595 h 4405856"/>
                <a:gd name="connsiteX213" fmla="*/ 2160588 w 4215960"/>
                <a:gd name="connsiteY213" fmla="*/ 886323 h 4405856"/>
                <a:gd name="connsiteX214" fmla="*/ 2233612 w 4215960"/>
                <a:gd name="connsiteY214" fmla="*/ 789032 h 4405856"/>
                <a:gd name="connsiteX215" fmla="*/ 2216603 w 4215960"/>
                <a:gd name="connsiteY215" fmla="*/ 682443 h 4405856"/>
                <a:gd name="connsiteX216" fmla="*/ 2045381 w 4215960"/>
                <a:gd name="connsiteY216" fmla="*/ 692194 h 4405856"/>
                <a:gd name="connsiteX217" fmla="*/ 2026103 w 4215960"/>
                <a:gd name="connsiteY217" fmla="*/ 734831 h 4405856"/>
                <a:gd name="connsiteX218" fmla="*/ 1993900 w 4215960"/>
                <a:gd name="connsiteY218" fmla="*/ 667248 h 4405856"/>
                <a:gd name="connsiteX219" fmla="*/ 1964190 w 4215960"/>
                <a:gd name="connsiteY219" fmla="*/ 707616 h 4405856"/>
                <a:gd name="connsiteX220" fmla="*/ 1778681 w 4215960"/>
                <a:gd name="connsiteY220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97744 w 4215960"/>
                <a:gd name="connsiteY52" fmla="*/ 542516 h 4405856"/>
                <a:gd name="connsiteX53" fmla="*/ 312057 w 4215960"/>
                <a:gd name="connsiteY53" fmla="*/ 844368 h 4405856"/>
                <a:gd name="connsiteX54" fmla="*/ 239485 w 4215960"/>
                <a:gd name="connsiteY54" fmla="*/ 895168 h 4405856"/>
                <a:gd name="connsiteX55" fmla="*/ 210457 w 4215960"/>
                <a:gd name="connsiteY55" fmla="*/ 902425 h 4405856"/>
                <a:gd name="connsiteX56" fmla="*/ 159657 w 4215960"/>
                <a:gd name="connsiteY56" fmla="*/ 931453 h 4405856"/>
                <a:gd name="connsiteX57" fmla="*/ 130628 w 4215960"/>
                <a:gd name="connsiteY57" fmla="*/ 960482 h 4405856"/>
                <a:gd name="connsiteX58" fmla="*/ 108857 w 4215960"/>
                <a:gd name="connsiteY58" fmla="*/ 982253 h 4405856"/>
                <a:gd name="connsiteX59" fmla="*/ 94343 w 4215960"/>
                <a:gd name="connsiteY59" fmla="*/ 996768 h 4405856"/>
                <a:gd name="connsiteX60" fmla="*/ 43543 w 4215960"/>
                <a:gd name="connsiteY60" fmla="*/ 1076596 h 4405856"/>
                <a:gd name="connsiteX61" fmla="*/ 14514 w 4215960"/>
                <a:gd name="connsiteY61" fmla="*/ 1156425 h 4405856"/>
                <a:gd name="connsiteX62" fmla="*/ 0 w 4215960"/>
                <a:gd name="connsiteY62" fmla="*/ 1214482 h 4405856"/>
                <a:gd name="connsiteX63" fmla="*/ 7257 w 4215960"/>
                <a:gd name="connsiteY63" fmla="*/ 2186939 h 4405856"/>
                <a:gd name="connsiteX64" fmla="*/ 29028 w 4215960"/>
                <a:gd name="connsiteY64" fmla="*/ 2288539 h 4405856"/>
                <a:gd name="connsiteX65" fmla="*/ 43543 w 4215960"/>
                <a:gd name="connsiteY65" fmla="*/ 2324825 h 4405856"/>
                <a:gd name="connsiteX66" fmla="*/ 58057 w 4215960"/>
                <a:gd name="connsiteY66" fmla="*/ 2390139 h 4405856"/>
                <a:gd name="connsiteX67" fmla="*/ 79828 w 4215960"/>
                <a:gd name="connsiteY67" fmla="*/ 2440939 h 4405856"/>
                <a:gd name="connsiteX68" fmla="*/ 116114 w 4215960"/>
                <a:gd name="connsiteY68" fmla="*/ 2557053 h 4405856"/>
                <a:gd name="connsiteX69" fmla="*/ 137885 w 4215960"/>
                <a:gd name="connsiteY69" fmla="*/ 2622368 h 4405856"/>
                <a:gd name="connsiteX70" fmla="*/ 145143 w 4215960"/>
                <a:gd name="connsiteY70" fmla="*/ 2644139 h 4405856"/>
                <a:gd name="connsiteX71" fmla="*/ 166914 w 4215960"/>
                <a:gd name="connsiteY71" fmla="*/ 2687682 h 4405856"/>
                <a:gd name="connsiteX72" fmla="*/ 188685 w 4215960"/>
                <a:gd name="connsiteY72" fmla="*/ 2738482 h 4405856"/>
                <a:gd name="connsiteX73" fmla="*/ 195943 w 4215960"/>
                <a:gd name="connsiteY73" fmla="*/ 2767511 h 4405856"/>
                <a:gd name="connsiteX74" fmla="*/ 232228 w 4215960"/>
                <a:gd name="connsiteY74" fmla="*/ 2818311 h 4405856"/>
                <a:gd name="connsiteX75" fmla="*/ 254000 w 4215960"/>
                <a:gd name="connsiteY75" fmla="*/ 2876368 h 4405856"/>
                <a:gd name="connsiteX76" fmla="*/ 275771 w 4215960"/>
                <a:gd name="connsiteY76" fmla="*/ 2898139 h 4405856"/>
                <a:gd name="connsiteX77" fmla="*/ 312057 w 4215960"/>
                <a:gd name="connsiteY77" fmla="*/ 2970711 h 4405856"/>
                <a:gd name="connsiteX78" fmla="*/ 348343 w 4215960"/>
                <a:gd name="connsiteY78" fmla="*/ 3021511 h 4405856"/>
                <a:gd name="connsiteX79" fmla="*/ 355600 w 4215960"/>
                <a:gd name="connsiteY79" fmla="*/ 3043282 h 4405856"/>
                <a:gd name="connsiteX80" fmla="*/ 406400 w 4215960"/>
                <a:gd name="connsiteY80" fmla="*/ 3108596 h 4405856"/>
                <a:gd name="connsiteX81" fmla="*/ 435428 w 4215960"/>
                <a:gd name="connsiteY81" fmla="*/ 3173911 h 4405856"/>
                <a:gd name="connsiteX82" fmla="*/ 457200 w 4215960"/>
                <a:gd name="connsiteY82" fmla="*/ 3202939 h 4405856"/>
                <a:gd name="connsiteX83" fmla="*/ 471714 w 4215960"/>
                <a:gd name="connsiteY83" fmla="*/ 3260996 h 4405856"/>
                <a:gd name="connsiteX84" fmla="*/ 478971 w 4215960"/>
                <a:gd name="connsiteY84" fmla="*/ 3282768 h 4405856"/>
                <a:gd name="connsiteX85" fmla="*/ 486228 w 4215960"/>
                <a:gd name="connsiteY85" fmla="*/ 3311796 h 4405856"/>
                <a:gd name="connsiteX86" fmla="*/ 493485 w 4215960"/>
                <a:gd name="connsiteY86" fmla="*/ 3377111 h 4405856"/>
                <a:gd name="connsiteX87" fmla="*/ 515257 w 4215960"/>
                <a:gd name="connsiteY87" fmla="*/ 3435168 h 4405856"/>
                <a:gd name="connsiteX88" fmla="*/ 544285 w 4215960"/>
                <a:gd name="connsiteY88" fmla="*/ 3478711 h 4405856"/>
                <a:gd name="connsiteX89" fmla="*/ 573314 w 4215960"/>
                <a:gd name="connsiteY89" fmla="*/ 3529511 h 4405856"/>
                <a:gd name="connsiteX90" fmla="*/ 602343 w 4215960"/>
                <a:gd name="connsiteY90" fmla="*/ 3551282 h 4405856"/>
                <a:gd name="connsiteX91" fmla="*/ 645885 w 4215960"/>
                <a:gd name="connsiteY91" fmla="*/ 3594825 h 4405856"/>
                <a:gd name="connsiteX92" fmla="*/ 674914 w 4215960"/>
                <a:gd name="connsiteY92" fmla="*/ 3616596 h 4405856"/>
                <a:gd name="connsiteX93" fmla="*/ 711200 w 4215960"/>
                <a:gd name="connsiteY93" fmla="*/ 3660139 h 4405856"/>
                <a:gd name="connsiteX94" fmla="*/ 740228 w 4215960"/>
                <a:gd name="connsiteY94" fmla="*/ 3681911 h 4405856"/>
                <a:gd name="connsiteX95" fmla="*/ 812800 w 4215960"/>
                <a:gd name="connsiteY95" fmla="*/ 3747225 h 4405856"/>
                <a:gd name="connsiteX96" fmla="*/ 849085 w 4215960"/>
                <a:gd name="connsiteY96" fmla="*/ 3790768 h 4405856"/>
                <a:gd name="connsiteX97" fmla="*/ 870857 w 4215960"/>
                <a:gd name="connsiteY97" fmla="*/ 3805282 h 4405856"/>
                <a:gd name="connsiteX98" fmla="*/ 907143 w 4215960"/>
                <a:gd name="connsiteY98" fmla="*/ 3848825 h 4405856"/>
                <a:gd name="connsiteX99" fmla="*/ 936171 w 4215960"/>
                <a:gd name="connsiteY99" fmla="*/ 3870596 h 4405856"/>
                <a:gd name="connsiteX100" fmla="*/ 1030514 w 4215960"/>
                <a:gd name="connsiteY100" fmla="*/ 3914139 h 4405856"/>
                <a:gd name="connsiteX101" fmla="*/ 1480457 w 4215960"/>
                <a:gd name="connsiteY101" fmla="*/ 3899625 h 4405856"/>
                <a:gd name="connsiteX102" fmla="*/ 1531257 w 4215960"/>
                <a:gd name="connsiteY102" fmla="*/ 3885111 h 4405856"/>
                <a:gd name="connsiteX103" fmla="*/ 1618343 w 4215960"/>
                <a:gd name="connsiteY103" fmla="*/ 3877853 h 4405856"/>
                <a:gd name="connsiteX104" fmla="*/ 1698171 w 4215960"/>
                <a:gd name="connsiteY104" fmla="*/ 3863339 h 4405856"/>
                <a:gd name="connsiteX105" fmla="*/ 1756228 w 4215960"/>
                <a:gd name="connsiteY105" fmla="*/ 3856082 h 4405856"/>
                <a:gd name="connsiteX106" fmla="*/ 1785257 w 4215960"/>
                <a:gd name="connsiteY106" fmla="*/ 3841568 h 4405856"/>
                <a:gd name="connsiteX107" fmla="*/ 1850571 w 4215960"/>
                <a:gd name="connsiteY107" fmla="*/ 3819796 h 4405856"/>
                <a:gd name="connsiteX108" fmla="*/ 1886857 w 4215960"/>
                <a:gd name="connsiteY108" fmla="*/ 3805282 h 4405856"/>
                <a:gd name="connsiteX109" fmla="*/ 1988457 w 4215960"/>
                <a:gd name="connsiteY109" fmla="*/ 3790768 h 4405856"/>
                <a:gd name="connsiteX110" fmla="*/ 2017485 w 4215960"/>
                <a:gd name="connsiteY110" fmla="*/ 3783511 h 4405856"/>
                <a:gd name="connsiteX111" fmla="*/ 2637971 w 4215960"/>
                <a:gd name="connsiteY111" fmla="*/ 4130265 h 4405856"/>
                <a:gd name="connsiteX112" fmla="*/ 2724375 w 4215960"/>
                <a:gd name="connsiteY112" fmla="*/ 4316455 h 4405856"/>
                <a:gd name="connsiteX113" fmla="*/ 2784700 w 4215960"/>
                <a:gd name="connsiteY113" fmla="*/ 4375193 h 4405856"/>
                <a:gd name="connsiteX114" fmla="*/ 2795812 w 4215960"/>
                <a:gd name="connsiteY114" fmla="*/ 4345030 h 4405856"/>
                <a:gd name="connsiteX115" fmla="*/ 2841850 w 4215960"/>
                <a:gd name="connsiteY115" fmla="*/ 4318042 h 4405856"/>
                <a:gd name="connsiteX116" fmla="*/ 2892650 w 4215960"/>
                <a:gd name="connsiteY116" fmla="*/ 4391068 h 4405856"/>
                <a:gd name="connsiteX117" fmla="*/ 2941863 w 4215960"/>
                <a:gd name="connsiteY117" fmla="*/ 4394243 h 4405856"/>
                <a:gd name="connsiteX118" fmla="*/ 2897412 w 4215960"/>
                <a:gd name="connsiteY118" fmla="*/ 4300581 h 4405856"/>
                <a:gd name="connsiteX119" fmla="*/ 2854550 w 4215960"/>
                <a:gd name="connsiteY119" fmla="*/ 4232318 h 4405856"/>
                <a:gd name="connsiteX120" fmla="*/ 2897413 w 4215960"/>
                <a:gd name="connsiteY120" fmla="*/ 4216442 h 4405856"/>
                <a:gd name="connsiteX121" fmla="*/ 2878362 w 4215960"/>
                <a:gd name="connsiteY121" fmla="*/ 4175168 h 4405856"/>
                <a:gd name="connsiteX122" fmla="*/ 2930750 w 4215960"/>
                <a:gd name="connsiteY122" fmla="*/ 4184693 h 4405856"/>
                <a:gd name="connsiteX123" fmla="*/ 2910113 w 4215960"/>
                <a:gd name="connsiteY123" fmla="*/ 4151355 h 4405856"/>
                <a:gd name="connsiteX124" fmla="*/ 2931432 w 4215960"/>
                <a:gd name="connsiteY124" fmla="*/ 4134801 h 4405856"/>
                <a:gd name="connsiteX125" fmla="*/ 3052535 w 4215960"/>
                <a:gd name="connsiteY125" fmla="*/ 4220074 h 4405856"/>
                <a:gd name="connsiteX126" fmla="*/ 3087912 w 4215960"/>
                <a:gd name="connsiteY126" fmla="*/ 4206917 h 4405856"/>
                <a:gd name="connsiteX127" fmla="*/ 3140299 w 4215960"/>
                <a:gd name="connsiteY127" fmla="*/ 4272006 h 4405856"/>
                <a:gd name="connsiteX128" fmla="*/ 3160937 w 4215960"/>
                <a:gd name="connsiteY128" fmla="*/ 4330743 h 4405856"/>
                <a:gd name="connsiteX129" fmla="*/ 3268887 w 4215960"/>
                <a:gd name="connsiteY129" fmla="*/ 4349792 h 4405856"/>
                <a:gd name="connsiteX130" fmla="*/ 3208563 w 4215960"/>
                <a:gd name="connsiteY130" fmla="*/ 4283117 h 4405856"/>
                <a:gd name="connsiteX131" fmla="*/ 3205387 w 4215960"/>
                <a:gd name="connsiteY131" fmla="*/ 4214855 h 4405856"/>
                <a:gd name="connsiteX132" fmla="*/ 3259362 w 4215960"/>
                <a:gd name="connsiteY132" fmla="*/ 4270418 h 4405856"/>
                <a:gd name="connsiteX133" fmla="*/ 3308575 w 4215960"/>
                <a:gd name="connsiteY133" fmla="*/ 4275180 h 4405856"/>
                <a:gd name="connsiteX134" fmla="*/ 3302225 w 4215960"/>
                <a:gd name="connsiteY134" fmla="*/ 4225968 h 4405856"/>
                <a:gd name="connsiteX135" fmla="*/ 3362550 w 4215960"/>
                <a:gd name="connsiteY135" fmla="*/ 4230730 h 4405856"/>
                <a:gd name="connsiteX136" fmla="*/ 3424462 w 4215960"/>
                <a:gd name="connsiteY136" fmla="*/ 4273592 h 4405856"/>
                <a:gd name="connsiteX137" fmla="*/ 3456212 w 4215960"/>
                <a:gd name="connsiteY137" fmla="*/ 4260893 h 4405856"/>
                <a:gd name="connsiteX138" fmla="*/ 3449863 w 4215960"/>
                <a:gd name="connsiteY138" fmla="*/ 4225968 h 4405856"/>
                <a:gd name="connsiteX139" fmla="*/ 3491138 w 4215960"/>
                <a:gd name="connsiteY139" fmla="*/ 4202156 h 4405856"/>
                <a:gd name="connsiteX140" fmla="*/ 3575275 w 4215960"/>
                <a:gd name="connsiteY140" fmla="*/ 4259306 h 4405856"/>
                <a:gd name="connsiteX141" fmla="*/ 3592738 w 4215960"/>
                <a:gd name="connsiteY141" fmla="*/ 4157708 h 4405856"/>
                <a:gd name="connsiteX142" fmla="*/ 3567338 w 4215960"/>
                <a:gd name="connsiteY142" fmla="*/ 4135482 h 4405856"/>
                <a:gd name="connsiteX143" fmla="*/ 3494312 w 4215960"/>
                <a:gd name="connsiteY143" fmla="*/ 4092619 h 4405856"/>
                <a:gd name="connsiteX144" fmla="*/ 3516537 w 4215960"/>
                <a:gd name="connsiteY144" fmla="*/ 4067220 h 4405856"/>
                <a:gd name="connsiteX145" fmla="*/ 3537175 w 4215960"/>
                <a:gd name="connsiteY145" fmla="*/ 4044994 h 4405856"/>
                <a:gd name="connsiteX146" fmla="*/ 3591150 w 4215960"/>
                <a:gd name="connsiteY146" fmla="*/ 4076745 h 4405856"/>
                <a:gd name="connsiteX147" fmla="*/ 3597500 w 4215960"/>
                <a:gd name="connsiteY147" fmla="*/ 4032295 h 4405856"/>
                <a:gd name="connsiteX148" fmla="*/ 3541937 w 4215960"/>
                <a:gd name="connsiteY148" fmla="*/ 4008482 h 4405856"/>
                <a:gd name="connsiteX149" fmla="*/ 3540350 w 4215960"/>
                <a:gd name="connsiteY149" fmla="*/ 3998958 h 4405856"/>
                <a:gd name="connsiteX150" fmla="*/ 3527649 w 4215960"/>
                <a:gd name="connsiteY150" fmla="*/ 3960859 h 4405856"/>
                <a:gd name="connsiteX151" fmla="*/ 3533999 w 4215960"/>
                <a:gd name="connsiteY151" fmla="*/ 3913233 h 4405856"/>
                <a:gd name="connsiteX152" fmla="*/ 3545112 w 4215960"/>
                <a:gd name="connsiteY152" fmla="*/ 3857670 h 4405856"/>
                <a:gd name="connsiteX153" fmla="*/ 3507012 w 4215960"/>
                <a:gd name="connsiteY153" fmla="*/ 3827508 h 4405856"/>
                <a:gd name="connsiteX154" fmla="*/ 3540349 w 4215960"/>
                <a:gd name="connsiteY154" fmla="*/ 3817983 h 4405856"/>
                <a:gd name="connsiteX155" fmla="*/ 3518124 w 4215960"/>
                <a:gd name="connsiteY155" fmla="*/ 3781470 h 4405856"/>
                <a:gd name="connsiteX156" fmla="*/ 3556225 w 4215960"/>
                <a:gd name="connsiteY156" fmla="*/ 3776709 h 4405856"/>
                <a:gd name="connsiteX157" fmla="*/ 3562574 w 4215960"/>
                <a:gd name="connsiteY157" fmla="*/ 3743370 h 4405856"/>
                <a:gd name="connsiteX158" fmla="*/ 3624488 w 4215960"/>
                <a:gd name="connsiteY158" fmla="*/ 3752897 h 4405856"/>
                <a:gd name="connsiteX159" fmla="*/ 3657601 w 4215960"/>
                <a:gd name="connsiteY159" fmla="*/ 3768089 h 4405856"/>
                <a:gd name="connsiteX160" fmla="*/ 3623808 w 4215960"/>
                <a:gd name="connsiteY160" fmla="*/ 3809137 h 4405856"/>
                <a:gd name="connsiteX161" fmla="*/ 3662816 w 4215960"/>
                <a:gd name="connsiteY161" fmla="*/ 3916633 h 4405856"/>
                <a:gd name="connsiteX162" fmla="*/ 3715203 w 4215960"/>
                <a:gd name="connsiteY162" fmla="*/ 3947931 h 4405856"/>
                <a:gd name="connsiteX163" fmla="*/ 3767137 w 4215960"/>
                <a:gd name="connsiteY163" fmla="*/ 3905749 h 4405856"/>
                <a:gd name="connsiteX164" fmla="*/ 3852862 w 4215960"/>
                <a:gd name="connsiteY164" fmla="*/ 3857216 h 4405856"/>
                <a:gd name="connsiteX165" fmla="*/ 3835626 w 4215960"/>
                <a:gd name="connsiteY165" fmla="*/ 3768315 h 4405856"/>
                <a:gd name="connsiteX166" fmla="*/ 3912960 w 4215960"/>
                <a:gd name="connsiteY166" fmla="*/ 3635646 h 4405856"/>
                <a:gd name="connsiteX167" fmla="*/ 4205514 w 4215960"/>
                <a:gd name="connsiteY167" fmla="*/ 3302498 h 4405856"/>
                <a:gd name="connsiteX168" fmla="*/ 4124097 w 4215960"/>
                <a:gd name="connsiteY168" fmla="*/ 3293426 h 4405856"/>
                <a:gd name="connsiteX169" fmla="*/ 4128634 w 4215960"/>
                <a:gd name="connsiteY169" fmla="*/ 3201578 h 4405856"/>
                <a:gd name="connsiteX170" fmla="*/ 4079647 w 4215960"/>
                <a:gd name="connsiteY170" fmla="*/ 3176406 h 4405856"/>
                <a:gd name="connsiteX171" fmla="*/ 3995510 w 4215960"/>
                <a:gd name="connsiteY171" fmla="*/ 3207928 h 4405856"/>
                <a:gd name="connsiteX172" fmla="*/ 3958771 w 4215960"/>
                <a:gd name="connsiteY172" fmla="*/ 3171643 h 4405856"/>
                <a:gd name="connsiteX173" fmla="*/ 4003448 w 4215960"/>
                <a:gd name="connsiteY173" fmla="*/ 3148738 h 4405856"/>
                <a:gd name="connsiteX174" fmla="*/ 3874181 w 4215960"/>
                <a:gd name="connsiteY174" fmla="*/ 2935559 h 4405856"/>
                <a:gd name="connsiteX175" fmla="*/ 3889147 w 4215960"/>
                <a:gd name="connsiteY175" fmla="*/ 2905396 h 4405856"/>
                <a:gd name="connsiteX176" fmla="*/ 3865562 w 4215960"/>
                <a:gd name="connsiteY176" fmla="*/ 2789736 h 4405856"/>
                <a:gd name="connsiteX177" fmla="*/ 3706813 w 4215960"/>
                <a:gd name="connsiteY177" fmla="*/ 2778850 h 4405856"/>
                <a:gd name="connsiteX178" fmla="*/ 3673475 w 4215960"/>
                <a:gd name="connsiteY178" fmla="*/ 2827608 h 4405856"/>
                <a:gd name="connsiteX179" fmla="*/ 3584575 w 4215960"/>
                <a:gd name="connsiteY179" fmla="*/ 2842124 h 4405856"/>
                <a:gd name="connsiteX180" fmla="*/ 3590925 w 4215960"/>
                <a:gd name="connsiteY180" fmla="*/ 2820125 h 4405856"/>
                <a:gd name="connsiteX181" fmla="*/ 3537403 w 4215960"/>
                <a:gd name="connsiteY181" fmla="*/ 2804024 h 4405856"/>
                <a:gd name="connsiteX182" fmla="*/ 3512684 w 4215960"/>
                <a:gd name="connsiteY182" fmla="*/ 2638923 h 4405856"/>
                <a:gd name="connsiteX183" fmla="*/ 3232377 w 4215960"/>
                <a:gd name="connsiteY183" fmla="*/ 2572248 h 4405856"/>
                <a:gd name="connsiteX184" fmla="*/ 3096078 w 4215960"/>
                <a:gd name="connsiteY184" fmla="*/ 2615564 h 4405856"/>
                <a:gd name="connsiteX185" fmla="*/ 2964089 w 4215960"/>
                <a:gd name="connsiteY185" fmla="*/ 2608080 h 4405856"/>
                <a:gd name="connsiteX186" fmla="*/ 2831646 w 4215960"/>
                <a:gd name="connsiteY186" fmla="*/ 2497182 h 4405856"/>
                <a:gd name="connsiteX187" fmla="*/ 2618468 w 4215960"/>
                <a:gd name="connsiteY187" fmla="*/ 2193969 h 4405856"/>
                <a:gd name="connsiteX188" fmla="*/ 2220006 w 4215960"/>
                <a:gd name="connsiteY188" fmla="*/ 2054496 h 4405856"/>
                <a:gd name="connsiteX189" fmla="*/ 1983468 w 4215960"/>
                <a:gd name="connsiteY189" fmla="*/ 1741532 h 4405856"/>
                <a:gd name="connsiteX190" fmla="*/ 2017259 w 4215960"/>
                <a:gd name="connsiteY190" fmla="*/ 1716586 h 4405856"/>
                <a:gd name="connsiteX191" fmla="*/ 2076903 w 4215960"/>
                <a:gd name="connsiteY191" fmla="*/ 1799589 h 4405856"/>
                <a:gd name="connsiteX192" fmla="*/ 2097087 w 4215960"/>
                <a:gd name="connsiteY192" fmla="*/ 1782126 h 4405856"/>
                <a:gd name="connsiteX193" fmla="*/ 2140177 w 4215960"/>
                <a:gd name="connsiteY193" fmla="*/ 1812970 h 4405856"/>
                <a:gd name="connsiteX194" fmla="*/ 2228850 w 4215960"/>
                <a:gd name="connsiteY194" fmla="*/ 1759221 h 4405856"/>
                <a:gd name="connsiteX195" fmla="*/ 2244952 w 4215960"/>
                <a:gd name="connsiteY195" fmla="*/ 1738811 h 4405856"/>
                <a:gd name="connsiteX196" fmla="*/ 2303235 w 4215960"/>
                <a:gd name="connsiteY196" fmla="*/ 1739037 h 4405856"/>
                <a:gd name="connsiteX197" fmla="*/ 2319338 w 4215960"/>
                <a:gd name="connsiteY197" fmla="*/ 1705927 h 4405856"/>
                <a:gd name="connsiteX198" fmla="*/ 2300514 w 4215960"/>
                <a:gd name="connsiteY198" fmla="*/ 1680300 h 4405856"/>
                <a:gd name="connsiteX199" fmla="*/ 2233386 w 4215960"/>
                <a:gd name="connsiteY199" fmla="*/ 1700257 h 4405856"/>
                <a:gd name="connsiteX200" fmla="*/ 2211614 w 4215960"/>
                <a:gd name="connsiteY200" fmla="*/ 1646736 h 4405856"/>
                <a:gd name="connsiteX201" fmla="*/ 2232932 w 4215960"/>
                <a:gd name="connsiteY201" fmla="*/ 1617026 h 4405856"/>
                <a:gd name="connsiteX202" fmla="*/ 2176462 w 4215960"/>
                <a:gd name="connsiteY202" fmla="*/ 1513612 h 4405856"/>
                <a:gd name="connsiteX203" fmla="*/ 2127931 w 4215960"/>
                <a:gd name="connsiteY203" fmla="*/ 1552393 h 4405856"/>
                <a:gd name="connsiteX204" fmla="*/ 2038576 w 4215960"/>
                <a:gd name="connsiteY204" fmla="*/ 1497737 h 4405856"/>
                <a:gd name="connsiteX205" fmla="*/ 2090510 w 4215960"/>
                <a:gd name="connsiteY205" fmla="*/ 1405208 h 4405856"/>
                <a:gd name="connsiteX206" fmla="*/ 2047648 w 4215960"/>
                <a:gd name="connsiteY206" fmla="*/ 1284105 h 4405856"/>
                <a:gd name="connsiteX207" fmla="*/ 2062389 w 4215960"/>
                <a:gd name="connsiteY207" fmla="*/ 1160053 h 4405856"/>
                <a:gd name="connsiteX208" fmla="*/ 2157639 w 4215960"/>
                <a:gd name="connsiteY208" fmla="*/ 1086348 h 4405856"/>
                <a:gd name="connsiteX209" fmla="*/ 2262868 w 4215960"/>
                <a:gd name="connsiteY209" fmla="*/ 1063896 h 4405856"/>
                <a:gd name="connsiteX210" fmla="*/ 2199821 w 4215960"/>
                <a:gd name="connsiteY210" fmla="*/ 974089 h 4405856"/>
                <a:gd name="connsiteX211" fmla="*/ 2182585 w 4215960"/>
                <a:gd name="connsiteY211" fmla="*/ 1018766 h 4405856"/>
                <a:gd name="connsiteX212" fmla="*/ 2139270 w 4215960"/>
                <a:gd name="connsiteY212" fmla="*/ 971595 h 4405856"/>
                <a:gd name="connsiteX213" fmla="*/ 2160588 w 4215960"/>
                <a:gd name="connsiteY213" fmla="*/ 886323 h 4405856"/>
                <a:gd name="connsiteX214" fmla="*/ 2233612 w 4215960"/>
                <a:gd name="connsiteY214" fmla="*/ 789032 h 4405856"/>
                <a:gd name="connsiteX215" fmla="*/ 2216603 w 4215960"/>
                <a:gd name="connsiteY215" fmla="*/ 682443 h 4405856"/>
                <a:gd name="connsiteX216" fmla="*/ 2045381 w 4215960"/>
                <a:gd name="connsiteY216" fmla="*/ 692194 h 4405856"/>
                <a:gd name="connsiteX217" fmla="*/ 2026103 w 4215960"/>
                <a:gd name="connsiteY217" fmla="*/ 734831 h 4405856"/>
                <a:gd name="connsiteX218" fmla="*/ 1993900 w 4215960"/>
                <a:gd name="connsiteY218" fmla="*/ 667248 h 4405856"/>
                <a:gd name="connsiteX219" fmla="*/ 1964190 w 4215960"/>
                <a:gd name="connsiteY219" fmla="*/ 707616 h 4405856"/>
                <a:gd name="connsiteX220" fmla="*/ 1778681 w 4215960"/>
                <a:gd name="connsiteY220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409800 w 4215960"/>
                <a:gd name="connsiteY52" fmla="*/ 96886 h 4405856"/>
                <a:gd name="connsiteX53" fmla="*/ 97744 w 4215960"/>
                <a:gd name="connsiteY53" fmla="*/ 542516 h 4405856"/>
                <a:gd name="connsiteX54" fmla="*/ 312057 w 4215960"/>
                <a:gd name="connsiteY54" fmla="*/ 844368 h 4405856"/>
                <a:gd name="connsiteX55" fmla="*/ 239485 w 4215960"/>
                <a:gd name="connsiteY55" fmla="*/ 895168 h 4405856"/>
                <a:gd name="connsiteX56" fmla="*/ 210457 w 4215960"/>
                <a:gd name="connsiteY56" fmla="*/ 902425 h 4405856"/>
                <a:gd name="connsiteX57" fmla="*/ 159657 w 4215960"/>
                <a:gd name="connsiteY57" fmla="*/ 931453 h 4405856"/>
                <a:gd name="connsiteX58" fmla="*/ 130628 w 4215960"/>
                <a:gd name="connsiteY58" fmla="*/ 960482 h 4405856"/>
                <a:gd name="connsiteX59" fmla="*/ 108857 w 4215960"/>
                <a:gd name="connsiteY59" fmla="*/ 982253 h 4405856"/>
                <a:gd name="connsiteX60" fmla="*/ 94343 w 4215960"/>
                <a:gd name="connsiteY60" fmla="*/ 996768 h 4405856"/>
                <a:gd name="connsiteX61" fmla="*/ 43543 w 4215960"/>
                <a:gd name="connsiteY61" fmla="*/ 1076596 h 4405856"/>
                <a:gd name="connsiteX62" fmla="*/ 14514 w 4215960"/>
                <a:gd name="connsiteY62" fmla="*/ 1156425 h 4405856"/>
                <a:gd name="connsiteX63" fmla="*/ 0 w 4215960"/>
                <a:gd name="connsiteY63" fmla="*/ 1214482 h 4405856"/>
                <a:gd name="connsiteX64" fmla="*/ 7257 w 4215960"/>
                <a:gd name="connsiteY64" fmla="*/ 2186939 h 4405856"/>
                <a:gd name="connsiteX65" fmla="*/ 29028 w 4215960"/>
                <a:gd name="connsiteY65" fmla="*/ 2288539 h 4405856"/>
                <a:gd name="connsiteX66" fmla="*/ 43543 w 4215960"/>
                <a:gd name="connsiteY66" fmla="*/ 2324825 h 4405856"/>
                <a:gd name="connsiteX67" fmla="*/ 58057 w 4215960"/>
                <a:gd name="connsiteY67" fmla="*/ 2390139 h 4405856"/>
                <a:gd name="connsiteX68" fmla="*/ 79828 w 4215960"/>
                <a:gd name="connsiteY68" fmla="*/ 2440939 h 4405856"/>
                <a:gd name="connsiteX69" fmla="*/ 116114 w 4215960"/>
                <a:gd name="connsiteY69" fmla="*/ 2557053 h 4405856"/>
                <a:gd name="connsiteX70" fmla="*/ 137885 w 4215960"/>
                <a:gd name="connsiteY70" fmla="*/ 2622368 h 4405856"/>
                <a:gd name="connsiteX71" fmla="*/ 145143 w 4215960"/>
                <a:gd name="connsiteY71" fmla="*/ 2644139 h 4405856"/>
                <a:gd name="connsiteX72" fmla="*/ 166914 w 4215960"/>
                <a:gd name="connsiteY72" fmla="*/ 2687682 h 4405856"/>
                <a:gd name="connsiteX73" fmla="*/ 188685 w 4215960"/>
                <a:gd name="connsiteY73" fmla="*/ 2738482 h 4405856"/>
                <a:gd name="connsiteX74" fmla="*/ 195943 w 4215960"/>
                <a:gd name="connsiteY74" fmla="*/ 2767511 h 4405856"/>
                <a:gd name="connsiteX75" fmla="*/ 232228 w 4215960"/>
                <a:gd name="connsiteY75" fmla="*/ 2818311 h 4405856"/>
                <a:gd name="connsiteX76" fmla="*/ 254000 w 4215960"/>
                <a:gd name="connsiteY76" fmla="*/ 2876368 h 4405856"/>
                <a:gd name="connsiteX77" fmla="*/ 275771 w 4215960"/>
                <a:gd name="connsiteY77" fmla="*/ 2898139 h 4405856"/>
                <a:gd name="connsiteX78" fmla="*/ 312057 w 4215960"/>
                <a:gd name="connsiteY78" fmla="*/ 2970711 h 4405856"/>
                <a:gd name="connsiteX79" fmla="*/ 348343 w 4215960"/>
                <a:gd name="connsiteY79" fmla="*/ 3021511 h 4405856"/>
                <a:gd name="connsiteX80" fmla="*/ 355600 w 4215960"/>
                <a:gd name="connsiteY80" fmla="*/ 3043282 h 4405856"/>
                <a:gd name="connsiteX81" fmla="*/ 406400 w 4215960"/>
                <a:gd name="connsiteY81" fmla="*/ 3108596 h 4405856"/>
                <a:gd name="connsiteX82" fmla="*/ 435428 w 4215960"/>
                <a:gd name="connsiteY82" fmla="*/ 3173911 h 4405856"/>
                <a:gd name="connsiteX83" fmla="*/ 457200 w 4215960"/>
                <a:gd name="connsiteY83" fmla="*/ 3202939 h 4405856"/>
                <a:gd name="connsiteX84" fmla="*/ 471714 w 4215960"/>
                <a:gd name="connsiteY84" fmla="*/ 3260996 h 4405856"/>
                <a:gd name="connsiteX85" fmla="*/ 478971 w 4215960"/>
                <a:gd name="connsiteY85" fmla="*/ 3282768 h 4405856"/>
                <a:gd name="connsiteX86" fmla="*/ 486228 w 4215960"/>
                <a:gd name="connsiteY86" fmla="*/ 3311796 h 4405856"/>
                <a:gd name="connsiteX87" fmla="*/ 493485 w 4215960"/>
                <a:gd name="connsiteY87" fmla="*/ 3377111 h 4405856"/>
                <a:gd name="connsiteX88" fmla="*/ 515257 w 4215960"/>
                <a:gd name="connsiteY88" fmla="*/ 3435168 h 4405856"/>
                <a:gd name="connsiteX89" fmla="*/ 544285 w 4215960"/>
                <a:gd name="connsiteY89" fmla="*/ 3478711 h 4405856"/>
                <a:gd name="connsiteX90" fmla="*/ 573314 w 4215960"/>
                <a:gd name="connsiteY90" fmla="*/ 3529511 h 4405856"/>
                <a:gd name="connsiteX91" fmla="*/ 602343 w 4215960"/>
                <a:gd name="connsiteY91" fmla="*/ 3551282 h 4405856"/>
                <a:gd name="connsiteX92" fmla="*/ 645885 w 4215960"/>
                <a:gd name="connsiteY92" fmla="*/ 3594825 h 4405856"/>
                <a:gd name="connsiteX93" fmla="*/ 674914 w 4215960"/>
                <a:gd name="connsiteY93" fmla="*/ 3616596 h 4405856"/>
                <a:gd name="connsiteX94" fmla="*/ 711200 w 4215960"/>
                <a:gd name="connsiteY94" fmla="*/ 3660139 h 4405856"/>
                <a:gd name="connsiteX95" fmla="*/ 740228 w 4215960"/>
                <a:gd name="connsiteY95" fmla="*/ 3681911 h 4405856"/>
                <a:gd name="connsiteX96" fmla="*/ 812800 w 4215960"/>
                <a:gd name="connsiteY96" fmla="*/ 3747225 h 4405856"/>
                <a:gd name="connsiteX97" fmla="*/ 849085 w 4215960"/>
                <a:gd name="connsiteY97" fmla="*/ 3790768 h 4405856"/>
                <a:gd name="connsiteX98" fmla="*/ 870857 w 4215960"/>
                <a:gd name="connsiteY98" fmla="*/ 3805282 h 4405856"/>
                <a:gd name="connsiteX99" fmla="*/ 907143 w 4215960"/>
                <a:gd name="connsiteY99" fmla="*/ 3848825 h 4405856"/>
                <a:gd name="connsiteX100" fmla="*/ 936171 w 4215960"/>
                <a:gd name="connsiteY100" fmla="*/ 3870596 h 4405856"/>
                <a:gd name="connsiteX101" fmla="*/ 1030514 w 4215960"/>
                <a:gd name="connsiteY101" fmla="*/ 3914139 h 4405856"/>
                <a:gd name="connsiteX102" fmla="*/ 1480457 w 4215960"/>
                <a:gd name="connsiteY102" fmla="*/ 3899625 h 4405856"/>
                <a:gd name="connsiteX103" fmla="*/ 1531257 w 4215960"/>
                <a:gd name="connsiteY103" fmla="*/ 3885111 h 4405856"/>
                <a:gd name="connsiteX104" fmla="*/ 1618343 w 4215960"/>
                <a:gd name="connsiteY104" fmla="*/ 3877853 h 4405856"/>
                <a:gd name="connsiteX105" fmla="*/ 1698171 w 4215960"/>
                <a:gd name="connsiteY105" fmla="*/ 3863339 h 4405856"/>
                <a:gd name="connsiteX106" fmla="*/ 1756228 w 4215960"/>
                <a:gd name="connsiteY106" fmla="*/ 3856082 h 4405856"/>
                <a:gd name="connsiteX107" fmla="*/ 1785257 w 4215960"/>
                <a:gd name="connsiteY107" fmla="*/ 3841568 h 4405856"/>
                <a:gd name="connsiteX108" fmla="*/ 1850571 w 4215960"/>
                <a:gd name="connsiteY108" fmla="*/ 3819796 h 4405856"/>
                <a:gd name="connsiteX109" fmla="*/ 1886857 w 4215960"/>
                <a:gd name="connsiteY109" fmla="*/ 3805282 h 4405856"/>
                <a:gd name="connsiteX110" fmla="*/ 1988457 w 4215960"/>
                <a:gd name="connsiteY110" fmla="*/ 3790768 h 4405856"/>
                <a:gd name="connsiteX111" fmla="*/ 2017485 w 4215960"/>
                <a:gd name="connsiteY111" fmla="*/ 3783511 h 4405856"/>
                <a:gd name="connsiteX112" fmla="*/ 2637971 w 4215960"/>
                <a:gd name="connsiteY112" fmla="*/ 4130265 h 4405856"/>
                <a:gd name="connsiteX113" fmla="*/ 2724375 w 4215960"/>
                <a:gd name="connsiteY113" fmla="*/ 4316455 h 4405856"/>
                <a:gd name="connsiteX114" fmla="*/ 2784700 w 4215960"/>
                <a:gd name="connsiteY114" fmla="*/ 4375193 h 4405856"/>
                <a:gd name="connsiteX115" fmla="*/ 2795812 w 4215960"/>
                <a:gd name="connsiteY115" fmla="*/ 4345030 h 4405856"/>
                <a:gd name="connsiteX116" fmla="*/ 2841850 w 4215960"/>
                <a:gd name="connsiteY116" fmla="*/ 4318042 h 4405856"/>
                <a:gd name="connsiteX117" fmla="*/ 2892650 w 4215960"/>
                <a:gd name="connsiteY117" fmla="*/ 4391068 h 4405856"/>
                <a:gd name="connsiteX118" fmla="*/ 2941863 w 4215960"/>
                <a:gd name="connsiteY118" fmla="*/ 4394243 h 4405856"/>
                <a:gd name="connsiteX119" fmla="*/ 2897412 w 4215960"/>
                <a:gd name="connsiteY119" fmla="*/ 4300581 h 4405856"/>
                <a:gd name="connsiteX120" fmla="*/ 2854550 w 4215960"/>
                <a:gd name="connsiteY120" fmla="*/ 4232318 h 4405856"/>
                <a:gd name="connsiteX121" fmla="*/ 2897413 w 4215960"/>
                <a:gd name="connsiteY121" fmla="*/ 4216442 h 4405856"/>
                <a:gd name="connsiteX122" fmla="*/ 2878362 w 4215960"/>
                <a:gd name="connsiteY122" fmla="*/ 4175168 h 4405856"/>
                <a:gd name="connsiteX123" fmla="*/ 2930750 w 4215960"/>
                <a:gd name="connsiteY123" fmla="*/ 4184693 h 4405856"/>
                <a:gd name="connsiteX124" fmla="*/ 2910113 w 4215960"/>
                <a:gd name="connsiteY124" fmla="*/ 4151355 h 4405856"/>
                <a:gd name="connsiteX125" fmla="*/ 2931432 w 4215960"/>
                <a:gd name="connsiteY125" fmla="*/ 4134801 h 4405856"/>
                <a:gd name="connsiteX126" fmla="*/ 3052535 w 4215960"/>
                <a:gd name="connsiteY126" fmla="*/ 4220074 h 4405856"/>
                <a:gd name="connsiteX127" fmla="*/ 3087912 w 4215960"/>
                <a:gd name="connsiteY127" fmla="*/ 4206917 h 4405856"/>
                <a:gd name="connsiteX128" fmla="*/ 3140299 w 4215960"/>
                <a:gd name="connsiteY128" fmla="*/ 4272006 h 4405856"/>
                <a:gd name="connsiteX129" fmla="*/ 3160937 w 4215960"/>
                <a:gd name="connsiteY129" fmla="*/ 4330743 h 4405856"/>
                <a:gd name="connsiteX130" fmla="*/ 3268887 w 4215960"/>
                <a:gd name="connsiteY130" fmla="*/ 4349792 h 4405856"/>
                <a:gd name="connsiteX131" fmla="*/ 3208563 w 4215960"/>
                <a:gd name="connsiteY131" fmla="*/ 4283117 h 4405856"/>
                <a:gd name="connsiteX132" fmla="*/ 3205387 w 4215960"/>
                <a:gd name="connsiteY132" fmla="*/ 4214855 h 4405856"/>
                <a:gd name="connsiteX133" fmla="*/ 3259362 w 4215960"/>
                <a:gd name="connsiteY133" fmla="*/ 4270418 h 4405856"/>
                <a:gd name="connsiteX134" fmla="*/ 3308575 w 4215960"/>
                <a:gd name="connsiteY134" fmla="*/ 4275180 h 4405856"/>
                <a:gd name="connsiteX135" fmla="*/ 3302225 w 4215960"/>
                <a:gd name="connsiteY135" fmla="*/ 4225968 h 4405856"/>
                <a:gd name="connsiteX136" fmla="*/ 3362550 w 4215960"/>
                <a:gd name="connsiteY136" fmla="*/ 4230730 h 4405856"/>
                <a:gd name="connsiteX137" fmla="*/ 3424462 w 4215960"/>
                <a:gd name="connsiteY137" fmla="*/ 4273592 h 4405856"/>
                <a:gd name="connsiteX138" fmla="*/ 3456212 w 4215960"/>
                <a:gd name="connsiteY138" fmla="*/ 4260893 h 4405856"/>
                <a:gd name="connsiteX139" fmla="*/ 3449863 w 4215960"/>
                <a:gd name="connsiteY139" fmla="*/ 4225968 h 4405856"/>
                <a:gd name="connsiteX140" fmla="*/ 3491138 w 4215960"/>
                <a:gd name="connsiteY140" fmla="*/ 4202156 h 4405856"/>
                <a:gd name="connsiteX141" fmla="*/ 3575275 w 4215960"/>
                <a:gd name="connsiteY141" fmla="*/ 4259306 h 4405856"/>
                <a:gd name="connsiteX142" fmla="*/ 3592738 w 4215960"/>
                <a:gd name="connsiteY142" fmla="*/ 4157708 h 4405856"/>
                <a:gd name="connsiteX143" fmla="*/ 3567338 w 4215960"/>
                <a:gd name="connsiteY143" fmla="*/ 4135482 h 4405856"/>
                <a:gd name="connsiteX144" fmla="*/ 3494312 w 4215960"/>
                <a:gd name="connsiteY144" fmla="*/ 4092619 h 4405856"/>
                <a:gd name="connsiteX145" fmla="*/ 3516537 w 4215960"/>
                <a:gd name="connsiteY145" fmla="*/ 4067220 h 4405856"/>
                <a:gd name="connsiteX146" fmla="*/ 3537175 w 4215960"/>
                <a:gd name="connsiteY146" fmla="*/ 4044994 h 4405856"/>
                <a:gd name="connsiteX147" fmla="*/ 3591150 w 4215960"/>
                <a:gd name="connsiteY147" fmla="*/ 4076745 h 4405856"/>
                <a:gd name="connsiteX148" fmla="*/ 3597500 w 4215960"/>
                <a:gd name="connsiteY148" fmla="*/ 4032295 h 4405856"/>
                <a:gd name="connsiteX149" fmla="*/ 3541937 w 4215960"/>
                <a:gd name="connsiteY149" fmla="*/ 4008482 h 4405856"/>
                <a:gd name="connsiteX150" fmla="*/ 3540350 w 4215960"/>
                <a:gd name="connsiteY150" fmla="*/ 3998958 h 4405856"/>
                <a:gd name="connsiteX151" fmla="*/ 3527649 w 4215960"/>
                <a:gd name="connsiteY151" fmla="*/ 3960859 h 4405856"/>
                <a:gd name="connsiteX152" fmla="*/ 3533999 w 4215960"/>
                <a:gd name="connsiteY152" fmla="*/ 3913233 h 4405856"/>
                <a:gd name="connsiteX153" fmla="*/ 3545112 w 4215960"/>
                <a:gd name="connsiteY153" fmla="*/ 3857670 h 4405856"/>
                <a:gd name="connsiteX154" fmla="*/ 3507012 w 4215960"/>
                <a:gd name="connsiteY154" fmla="*/ 3827508 h 4405856"/>
                <a:gd name="connsiteX155" fmla="*/ 3540349 w 4215960"/>
                <a:gd name="connsiteY155" fmla="*/ 3817983 h 4405856"/>
                <a:gd name="connsiteX156" fmla="*/ 3518124 w 4215960"/>
                <a:gd name="connsiteY156" fmla="*/ 3781470 h 4405856"/>
                <a:gd name="connsiteX157" fmla="*/ 3556225 w 4215960"/>
                <a:gd name="connsiteY157" fmla="*/ 3776709 h 4405856"/>
                <a:gd name="connsiteX158" fmla="*/ 3562574 w 4215960"/>
                <a:gd name="connsiteY158" fmla="*/ 3743370 h 4405856"/>
                <a:gd name="connsiteX159" fmla="*/ 3624488 w 4215960"/>
                <a:gd name="connsiteY159" fmla="*/ 3752897 h 4405856"/>
                <a:gd name="connsiteX160" fmla="*/ 3657601 w 4215960"/>
                <a:gd name="connsiteY160" fmla="*/ 3768089 h 4405856"/>
                <a:gd name="connsiteX161" fmla="*/ 3623808 w 4215960"/>
                <a:gd name="connsiteY161" fmla="*/ 3809137 h 4405856"/>
                <a:gd name="connsiteX162" fmla="*/ 3662816 w 4215960"/>
                <a:gd name="connsiteY162" fmla="*/ 3916633 h 4405856"/>
                <a:gd name="connsiteX163" fmla="*/ 3715203 w 4215960"/>
                <a:gd name="connsiteY163" fmla="*/ 3947931 h 4405856"/>
                <a:gd name="connsiteX164" fmla="*/ 3767137 w 4215960"/>
                <a:gd name="connsiteY164" fmla="*/ 3905749 h 4405856"/>
                <a:gd name="connsiteX165" fmla="*/ 3852862 w 4215960"/>
                <a:gd name="connsiteY165" fmla="*/ 3857216 h 4405856"/>
                <a:gd name="connsiteX166" fmla="*/ 3835626 w 4215960"/>
                <a:gd name="connsiteY166" fmla="*/ 3768315 h 4405856"/>
                <a:gd name="connsiteX167" fmla="*/ 3912960 w 4215960"/>
                <a:gd name="connsiteY167" fmla="*/ 3635646 h 4405856"/>
                <a:gd name="connsiteX168" fmla="*/ 4205514 w 4215960"/>
                <a:gd name="connsiteY168" fmla="*/ 3302498 h 4405856"/>
                <a:gd name="connsiteX169" fmla="*/ 4124097 w 4215960"/>
                <a:gd name="connsiteY169" fmla="*/ 3293426 h 4405856"/>
                <a:gd name="connsiteX170" fmla="*/ 4128634 w 4215960"/>
                <a:gd name="connsiteY170" fmla="*/ 3201578 h 4405856"/>
                <a:gd name="connsiteX171" fmla="*/ 4079647 w 4215960"/>
                <a:gd name="connsiteY171" fmla="*/ 3176406 h 4405856"/>
                <a:gd name="connsiteX172" fmla="*/ 3995510 w 4215960"/>
                <a:gd name="connsiteY172" fmla="*/ 3207928 h 4405856"/>
                <a:gd name="connsiteX173" fmla="*/ 3958771 w 4215960"/>
                <a:gd name="connsiteY173" fmla="*/ 3171643 h 4405856"/>
                <a:gd name="connsiteX174" fmla="*/ 4003448 w 4215960"/>
                <a:gd name="connsiteY174" fmla="*/ 3148738 h 4405856"/>
                <a:gd name="connsiteX175" fmla="*/ 3874181 w 4215960"/>
                <a:gd name="connsiteY175" fmla="*/ 2935559 h 4405856"/>
                <a:gd name="connsiteX176" fmla="*/ 3889147 w 4215960"/>
                <a:gd name="connsiteY176" fmla="*/ 2905396 h 4405856"/>
                <a:gd name="connsiteX177" fmla="*/ 3865562 w 4215960"/>
                <a:gd name="connsiteY177" fmla="*/ 2789736 h 4405856"/>
                <a:gd name="connsiteX178" fmla="*/ 3706813 w 4215960"/>
                <a:gd name="connsiteY178" fmla="*/ 2778850 h 4405856"/>
                <a:gd name="connsiteX179" fmla="*/ 3673475 w 4215960"/>
                <a:gd name="connsiteY179" fmla="*/ 2827608 h 4405856"/>
                <a:gd name="connsiteX180" fmla="*/ 3584575 w 4215960"/>
                <a:gd name="connsiteY180" fmla="*/ 2842124 h 4405856"/>
                <a:gd name="connsiteX181" fmla="*/ 3590925 w 4215960"/>
                <a:gd name="connsiteY181" fmla="*/ 2820125 h 4405856"/>
                <a:gd name="connsiteX182" fmla="*/ 3537403 w 4215960"/>
                <a:gd name="connsiteY182" fmla="*/ 2804024 h 4405856"/>
                <a:gd name="connsiteX183" fmla="*/ 3512684 w 4215960"/>
                <a:gd name="connsiteY183" fmla="*/ 2638923 h 4405856"/>
                <a:gd name="connsiteX184" fmla="*/ 3232377 w 4215960"/>
                <a:gd name="connsiteY184" fmla="*/ 2572248 h 4405856"/>
                <a:gd name="connsiteX185" fmla="*/ 3096078 w 4215960"/>
                <a:gd name="connsiteY185" fmla="*/ 2615564 h 4405856"/>
                <a:gd name="connsiteX186" fmla="*/ 2964089 w 4215960"/>
                <a:gd name="connsiteY186" fmla="*/ 2608080 h 4405856"/>
                <a:gd name="connsiteX187" fmla="*/ 2831646 w 4215960"/>
                <a:gd name="connsiteY187" fmla="*/ 2497182 h 4405856"/>
                <a:gd name="connsiteX188" fmla="*/ 2618468 w 4215960"/>
                <a:gd name="connsiteY188" fmla="*/ 2193969 h 4405856"/>
                <a:gd name="connsiteX189" fmla="*/ 2220006 w 4215960"/>
                <a:gd name="connsiteY189" fmla="*/ 2054496 h 4405856"/>
                <a:gd name="connsiteX190" fmla="*/ 1983468 w 4215960"/>
                <a:gd name="connsiteY190" fmla="*/ 1741532 h 4405856"/>
                <a:gd name="connsiteX191" fmla="*/ 2017259 w 4215960"/>
                <a:gd name="connsiteY191" fmla="*/ 1716586 h 4405856"/>
                <a:gd name="connsiteX192" fmla="*/ 2076903 w 4215960"/>
                <a:gd name="connsiteY192" fmla="*/ 1799589 h 4405856"/>
                <a:gd name="connsiteX193" fmla="*/ 2097087 w 4215960"/>
                <a:gd name="connsiteY193" fmla="*/ 1782126 h 4405856"/>
                <a:gd name="connsiteX194" fmla="*/ 2140177 w 4215960"/>
                <a:gd name="connsiteY194" fmla="*/ 1812970 h 4405856"/>
                <a:gd name="connsiteX195" fmla="*/ 2228850 w 4215960"/>
                <a:gd name="connsiteY195" fmla="*/ 1759221 h 4405856"/>
                <a:gd name="connsiteX196" fmla="*/ 2244952 w 4215960"/>
                <a:gd name="connsiteY196" fmla="*/ 1738811 h 4405856"/>
                <a:gd name="connsiteX197" fmla="*/ 2303235 w 4215960"/>
                <a:gd name="connsiteY197" fmla="*/ 1739037 h 4405856"/>
                <a:gd name="connsiteX198" fmla="*/ 2319338 w 4215960"/>
                <a:gd name="connsiteY198" fmla="*/ 1705927 h 4405856"/>
                <a:gd name="connsiteX199" fmla="*/ 2300514 w 4215960"/>
                <a:gd name="connsiteY199" fmla="*/ 1680300 h 4405856"/>
                <a:gd name="connsiteX200" fmla="*/ 2233386 w 4215960"/>
                <a:gd name="connsiteY200" fmla="*/ 1700257 h 4405856"/>
                <a:gd name="connsiteX201" fmla="*/ 2211614 w 4215960"/>
                <a:gd name="connsiteY201" fmla="*/ 1646736 h 4405856"/>
                <a:gd name="connsiteX202" fmla="*/ 2232932 w 4215960"/>
                <a:gd name="connsiteY202" fmla="*/ 1617026 h 4405856"/>
                <a:gd name="connsiteX203" fmla="*/ 2176462 w 4215960"/>
                <a:gd name="connsiteY203" fmla="*/ 1513612 h 4405856"/>
                <a:gd name="connsiteX204" fmla="*/ 2127931 w 4215960"/>
                <a:gd name="connsiteY204" fmla="*/ 1552393 h 4405856"/>
                <a:gd name="connsiteX205" fmla="*/ 2038576 w 4215960"/>
                <a:gd name="connsiteY205" fmla="*/ 1497737 h 4405856"/>
                <a:gd name="connsiteX206" fmla="*/ 2090510 w 4215960"/>
                <a:gd name="connsiteY206" fmla="*/ 1405208 h 4405856"/>
                <a:gd name="connsiteX207" fmla="*/ 2047648 w 4215960"/>
                <a:gd name="connsiteY207" fmla="*/ 1284105 h 4405856"/>
                <a:gd name="connsiteX208" fmla="*/ 2062389 w 4215960"/>
                <a:gd name="connsiteY208" fmla="*/ 1160053 h 4405856"/>
                <a:gd name="connsiteX209" fmla="*/ 2157639 w 4215960"/>
                <a:gd name="connsiteY209" fmla="*/ 1086348 h 4405856"/>
                <a:gd name="connsiteX210" fmla="*/ 2262868 w 4215960"/>
                <a:gd name="connsiteY210" fmla="*/ 1063896 h 4405856"/>
                <a:gd name="connsiteX211" fmla="*/ 2199821 w 4215960"/>
                <a:gd name="connsiteY211" fmla="*/ 974089 h 4405856"/>
                <a:gd name="connsiteX212" fmla="*/ 2182585 w 4215960"/>
                <a:gd name="connsiteY212" fmla="*/ 1018766 h 4405856"/>
                <a:gd name="connsiteX213" fmla="*/ 2139270 w 4215960"/>
                <a:gd name="connsiteY213" fmla="*/ 971595 h 4405856"/>
                <a:gd name="connsiteX214" fmla="*/ 2160588 w 4215960"/>
                <a:gd name="connsiteY214" fmla="*/ 886323 h 4405856"/>
                <a:gd name="connsiteX215" fmla="*/ 2233612 w 4215960"/>
                <a:gd name="connsiteY215" fmla="*/ 789032 h 4405856"/>
                <a:gd name="connsiteX216" fmla="*/ 2216603 w 4215960"/>
                <a:gd name="connsiteY216" fmla="*/ 682443 h 4405856"/>
                <a:gd name="connsiteX217" fmla="*/ 2045381 w 4215960"/>
                <a:gd name="connsiteY217" fmla="*/ 692194 h 4405856"/>
                <a:gd name="connsiteX218" fmla="*/ 2026103 w 4215960"/>
                <a:gd name="connsiteY218" fmla="*/ 734831 h 4405856"/>
                <a:gd name="connsiteX219" fmla="*/ 1993900 w 4215960"/>
                <a:gd name="connsiteY219" fmla="*/ 667248 h 4405856"/>
                <a:gd name="connsiteX220" fmla="*/ 1964190 w 4215960"/>
                <a:gd name="connsiteY220" fmla="*/ 707616 h 4405856"/>
                <a:gd name="connsiteX221" fmla="*/ 1778681 w 4215960"/>
                <a:gd name="connsiteY221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97744 w 4215960"/>
                <a:gd name="connsiteY53" fmla="*/ 542516 h 4405856"/>
                <a:gd name="connsiteX54" fmla="*/ 312057 w 4215960"/>
                <a:gd name="connsiteY54" fmla="*/ 844368 h 4405856"/>
                <a:gd name="connsiteX55" fmla="*/ 239485 w 4215960"/>
                <a:gd name="connsiteY55" fmla="*/ 895168 h 4405856"/>
                <a:gd name="connsiteX56" fmla="*/ 210457 w 4215960"/>
                <a:gd name="connsiteY56" fmla="*/ 902425 h 4405856"/>
                <a:gd name="connsiteX57" fmla="*/ 159657 w 4215960"/>
                <a:gd name="connsiteY57" fmla="*/ 931453 h 4405856"/>
                <a:gd name="connsiteX58" fmla="*/ 130628 w 4215960"/>
                <a:gd name="connsiteY58" fmla="*/ 960482 h 4405856"/>
                <a:gd name="connsiteX59" fmla="*/ 108857 w 4215960"/>
                <a:gd name="connsiteY59" fmla="*/ 982253 h 4405856"/>
                <a:gd name="connsiteX60" fmla="*/ 94343 w 4215960"/>
                <a:gd name="connsiteY60" fmla="*/ 996768 h 4405856"/>
                <a:gd name="connsiteX61" fmla="*/ 43543 w 4215960"/>
                <a:gd name="connsiteY61" fmla="*/ 1076596 h 4405856"/>
                <a:gd name="connsiteX62" fmla="*/ 14514 w 4215960"/>
                <a:gd name="connsiteY62" fmla="*/ 1156425 h 4405856"/>
                <a:gd name="connsiteX63" fmla="*/ 0 w 4215960"/>
                <a:gd name="connsiteY63" fmla="*/ 1214482 h 4405856"/>
                <a:gd name="connsiteX64" fmla="*/ 7257 w 4215960"/>
                <a:gd name="connsiteY64" fmla="*/ 2186939 h 4405856"/>
                <a:gd name="connsiteX65" fmla="*/ 29028 w 4215960"/>
                <a:gd name="connsiteY65" fmla="*/ 2288539 h 4405856"/>
                <a:gd name="connsiteX66" fmla="*/ 43543 w 4215960"/>
                <a:gd name="connsiteY66" fmla="*/ 2324825 h 4405856"/>
                <a:gd name="connsiteX67" fmla="*/ 58057 w 4215960"/>
                <a:gd name="connsiteY67" fmla="*/ 2390139 h 4405856"/>
                <a:gd name="connsiteX68" fmla="*/ 79828 w 4215960"/>
                <a:gd name="connsiteY68" fmla="*/ 2440939 h 4405856"/>
                <a:gd name="connsiteX69" fmla="*/ 116114 w 4215960"/>
                <a:gd name="connsiteY69" fmla="*/ 2557053 h 4405856"/>
                <a:gd name="connsiteX70" fmla="*/ 137885 w 4215960"/>
                <a:gd name="connsiteY70" fmla="*/ 2622368 h 4405856"/>
                <a:gd name="connsiteX71" fmla="*/ 145143 w 4215960"/>
                <a:gd name="connsiteY71" fmla="*/ 2644139 h 4405856"/>
                <a:gd name="connsiteX72" fmla="*/ 166914 w 4215960"/>
                <a:gd name="connsiteY72" fmla="*/ 2687682 h 4405856"/>
                <a:gd name="connsiteX73" fmla="*/ 188685 w 4215960"/>
                <a:gd name="connsiteY73" fmla="*/ 2738482 h 4405856"/>
                <a:gd name="connsiteX74" fmla="*/ 195943 w 4215960"/>
                <a:gd name="connsiteY74" fmla="*/ 2767511 h 4405856"/>
                <a:gd name="connsiteX75" fmla="*/ 232228 w 4215960"/>
                <a:gd name="connsiteY75" fmla="*/ 2818311 h 4405856"/>
                <a:gd name="connsiteX76" fmla="*/ 254000 w 4215960"/>
                <a:gd name="connsiteY76" fmla="*/ 2876368 h 4405856"/>
                <a:gd name="connsiteX77" fmla="*/ 275771 w 4215960"/>
                <a:gd name="connsiteY77" fmla="*/ 2898139 h 4405856"/>
                <a:gd name="connsiteX78" fmla="*/ 312057 w 4215960"/>
                <a:gd name="connsiteY78" fmla="*/ 2970711 h 4405856"/>
                <a:gd name="connsiteX79" fmla="*/ 348343 w 4215960"/>
                <a:gd name="connsiteY79" fmla="*/ 3021511 h 4405856"/>
                <a:gd name="connsiteX80" fmla="*/ 355600 w 4215960"/>
                <a:gd name="connsiteY80" fmla="*/ 3043282 h 4405856"/>
                <a:gd name="connsiteX81" fmla="*/ 406400 w 4215960"/>
                <a:gd name="connsiteY81" fmla="*/ 3108596 h 4405856"/>
                <a:gd name="connsiteX82" fmla="*/ 435428 w 4215960"/>
                <a:gd name="connsiteY82" fmla="*/ 3173911 h 4405856"/>
                <a:gd name="connsiteX83" fmla="*/ 457200 w 4215960"/>
                <a:gd name="connsiteY83" fmla="*/ 3202939 h 4405856"/>
                <a:gd name="connsiteX84" fmla="*/ 471714 w 4215960"/>
                <a:gd name="connsiteY84" fmla="*/ 3260996 h 4405856"/>
                <a:gd name="connsiteX85" fmla="*/ 478971 w 4215960"/>
                <a:gd name="connsiteY85" fmla="*/ 3282768 h 4405856"/>
                <a:gd name="connsiteX86" fmla="*/ 486228 w 4215960"/>
                <a:gd name="connsiteY86" fmla="*/ 3311796 h 4405856"/>
                <a:gd name="connsiteX87" fmla="*/ 493485 w 4215960"/>
                <a:gd name="connsiteY87" fmla="*/ 3377111 h 4405856"/>
                <a:gd name="connsiteX88" fmla="*/ 515257 w 4215960"/>
                <a:gd name="connsiteY88" fmla="*/ 3435168 h 4405856"/>
                <a:gd name="connsiteX89" fmla="*/ 544285 w 4215960"/>
                <a:gd name="connsiteY89" fmla="*/ 3478711 h 4405856"/>
                <a:gd name="connsiteX90" fmla="*/ 573314 w 4215960"/>
                <a:gd name="connsiteY90" fmla="*/ 3529511 h 4405856"/>
                <a:gd name="connsiteX91" fmla="*/ 602343 w 4215960"/>
                <a:gd name="connsiteY91" fmla="*/ 3551282 h 4405856"/>
                <a:gd name="connsiteX92" fmla="*/ 645885 w 4215960"/>
                <a:gd name="connsiteY92" fmla="*/ 3594825 h 4405856"/>
                <a:gd name="connsiteX93" fmla="*/ 674914 w 4215960"/>
                <a:gd name="connsiteY93" fmla="*/ 3616596 h 4405856"/>
                <a:gd name="connsiteX94" fmla="*/ 711200 w 4215960"/>
                <a:gd name="connsiteY94" fmla="*/ 3660139 h 4405856"/>
                <a:gd name="connsiteX95" fmla="*/ 740228 w 4215960"/>
                <a:gd name="connsiteY95" fmla="*/ 3681911 h 4405856"/>
                <a:gd name="connsiteX96" fmla="*/ 812800 w 4215960"/>
                <a:gd name="connsiteY96" fmla="*/ 3747225 h 4405856"/>
                <a:gd name="connsiteX97" fmla="*/ 849085 w 4215960"/>
                <a:gd name="connsiteY97" fmla="*/ 3790768 h 4405856"/>
                <a:gd name="connsiteX98" fmla="*/ 870857 w 4215960"/>
                <a:gd name="connsiteY98" fmla="*/ 3805282 h 4405856"/>
                <a:gd name="connsiteX99" fmla="*/ 907143 w 4215960"/>
                <a:gd name="connsiteY99" fmla="*/ 3848825 h 4405856"/>
                <a:gd name="connsiteX100" fmla="*/ 936171 w 4215960"/>
                <a:gd name="connsiteY100" fmla="*/ 3870596 h 4405856"/>
                <a:gd name="connsiteX101" fmla="*/ 1030514 w 4215960"/>
                <a:gd name="connsiteY101" fmla="*/ 3914139 h 4405856"/>
                <a:gd name="connsiteX102" fmla="*/ 1480457 w 4215960"/>
                <a:gd name="connsiteY102" fmla="*/ 3899625 h 4405856"/>
                <a:gd name="connsiteX103" fmla="*/ 1531257 w 4215960"/>
                <a:gd name="connsiteY103" fmla="*/ 3885111 h 4405856"/>
                <a:gd name="connsiteX104" fmla="*/ 1618343 w 4215960"/>
                <a:gd name="connsiteY104" fmla="*/ 3877853 h 4405856"/>
                <a:gd name="connsiteX105" fmla="*/ 1698171 w 4215960"/>
                <a:gd name="connsiteY105" fmla="*/ 3863339 h 4405856"/>
                <a:gd name="connsiteX106" fmla="*/ 1756228 w 4215960"/>
                <a:gd name="connsiteY106" fmla="*/ 3856082 h 4405856"/>
                <a:gd name="connsiteX107" fmla="*/ 1785257 w 4215960"/>
                <a:gd name="connsiteY107" fmla="*/ 3841568 h 4405856"/>
                <a:gd name="connsiteX108" fmla="*/ 1850571 w 4215960"/>
                <a:gd name="connsiteY108" fmla="*/ 3819796 h 4405856"/>
                <a:gd name="connsiteX109" fmla="*/ 1886857 w 4215960"/>
                <a:gd name="connsiteY109" fmla="*/ 3805282 h 4405856"/>
                <a:gd name="connsiteX110" fmla="*/ 1988457 w 4215960"/>
                <a:gd name="connsiteY110" fmla="*/ 3790768 h 4405856"/>
                <a:gd name="connsiteX111" fmla="*/ 2017485 w 4215960"/>
                <a:gd name="connsiteY111" fmla="*/ 3783511 h 4405856"/>
                <a:gd name="connsiteX112" fmla="*/ 2637971 w 4215960"/>
                <a:gd name="connsiteY112" fmla="*/ 4130265 h 4405856"/>
                <a:gd name="connsiteX113" fmla="*/ 2724375 w 4215960"/>
                <a:gd name="connsiteY113" fmla="*/ 4316455 h 4405856"/>
                <a:gd name="connsiteX114" fmla="*/ 2784700 w 4215960"/>
                <a:gd name="connsiteY114" fmla="*/ 4375193 h 4405856"/>
                <a:gd name="connsiteX115" fmla="*/ 2795812 w 4215960"/>
                <a:gd name="connsiteY115" fmla="*/ 4345030 h 4405856"/>
                <a:gd name="connsiteX116" fmla="*/ 2841850 w 4215960"/>
                <a:gd name="connsiteY116" fmla="*/ 4318042 h 4405856"/>
                <a:gd name="connsiteX117" fmla="*/ 2892650 w 4215960"/>
                <a:gd name="connsiteY117" fmla="*/ 4391068 h 4405856"/>
                <a:gd name="connsiteX118" fmla="*/ 2941863 w 4215960"/>
                <a:gd name="connsiteY118" fmla="*/ 4394243 h 4405856"/>
                <a:gd name="connsiteX119" fmla="*/ 2897412 w 4215960"/>
                <a:gd name="connsiteY119" fmla="*/ 4300581 h 4405856"/>
                <a:gd name="connsiteX120" fmla="*/ 2854550 w 4215960"/>
                <a:gd name="connsiteY120" fmla="*/ 4232318 h 4405856"/>
                <a:gd name="connsiteX121" fmla="*/ 2897413 w 4215960"/>
                <a:gd name="connsiteY121" fmla="*/ 4216442 h 4405856"/>
                <a:gd name="connsiteX122" fmla="*/ 2878362 w 4215960"/>
                <a:gd name="connsiteY122" fmla="*/ 4175168 h 4405856"/>
                <a:gd name="connsiteX123" fmla="*/ 2930750 w 4215960"/>
                <a:gd name="connsiteY123" fmla="*/ 4184693 h 4405856"/>
                <a:gd name="connsiteX124" fmla="*/ 2910113 w 4215960"/>
                <a:gd name="connsiteY124" fmla="*/ 4151355 h 4405856"/>
                <a:gd name="connsiteX125" fmla="*/ 2931432 w 4215960"/>
                <a:gd name="connsiteY125" fmla="*/ 4134801 h 4405856"/>
                <a:gd name="connsiteX126" fmla="*/ 3052535 w 4215960"/>
                <a:gd name="connsiteY126" fmla="*/ 4220074 h 4405856"/>
                <a:gd name="connsiteX127" fmla="*/ 3087912 w 4215960"/>
                <a:gd name="connsiteY127" fmla="*/ 4206917 h 4405856"/>
                <a:gd name="connsiteX128" fmla="*/ 3140299 w 4215960"/>
                <a:gd name="connsiteY128" fmla="*/ 4272006 h 4405856"/>
                <a:gd name="connsiteX129" fmla="*/ 3160937 w 4215960"/>
                <a:gd name="connsiteY129" fmla="*/ 4330743 h 4405856"/>
                <a:gd name="connsiteX130" fmla="*/ 3268887 w 4215960"/>
                <a:gd name="connsiteY130" fmla="*/ 4349792 h 4405856"/>
                <a:gd name="connsiteX131" fmla="*/ 3208563 w 4215960"/>
                <a:gd name="connsiteY131" fmla="*/ 4283117 h 4405856"/>
                <a:gd name="connsiteX132" fmla="*/ 3205387 w 4215960"/>
                <a:gd name="connsiteY132" fmla="*/ 4214855 h 4405856"/>
                <a:gd name="connsiteX133" fmla="*/ 3259362 w 4215960"/>
                <a:gd name="connsiteY133" fmla="*/ 4270418 h 4405856"/>
                <a:gd name="connsiteX134" fmla="*/ 3308575 w 4215960"/>
                <a:gd name="connsiteY134" fmla="*/ 4275180 h 4405856"/>
                <a:gd name="connsiteX135" fmla="*/ 3302225 w 4215960"/>
                <a:gd name="connsiteY135" fmla="*/ 4225968 h 4405856"/>
                <a:gd name="connsiteX136" fmla="*/ 3362550 w 4215960"/>
                <a:gd name="connsiteY136" fmla="*/ 4230730 h 4405856"/>
                <a:gd name="connsiteX137" fmla="*/ 3424462 w 4215960"/>
                <a:gd name="connsiteY137" fmla="*/ 4273592 h 4405856"/>
                <a:gd name="connsiteX138" fmla="*/ 3456212 w 4215960"/>
                <a:gd name="connsiteY138" fmla="*/ 4260893 h 4405856"/>
                <a:gd name="connsiteX139" fmla="*/ 3449863 w 4215960"/>
                <a:gd name="connsiteY139" fmla="*/ 4225968 h 4405856"/>
                <a:gd name="connsiteX140" fmla="*/ 3491138 w 4215960"/>
                <a:gd name="connsiteY140" fmla="*/ 4202156 h 4405856"/>
                <a:gd name="connsiteX141" fmla="*/ 3575275 w 4215960"/>
                <a:gd name="connsiteY141" fmla="*/ 4259306 h 4405856"/>
                <a:gd name="connsiteX142" fmla="*/ 3592738 w 4215960"/>
                <a:gd name="connsiteY142" fmla="*/ 4157708 h 4405856"/>
                <a:gd name="connsiteX143" fmla="*/ 3567338 w 4215960"/>
                <a:gd name="connsiteY143" fmla="*/ 4135482 h 4405856"/>
                <a:gd name="connsiteX144" fmla="*/ 3494312 w 4215960"/>
                <a:gd name="connsiteY144" fmla="*/ 4092619 h 4405856"/>
                <a:gd name="connsiteX145" fmla="*/ 3516537 w 4215960"/>
                <a:gd name="connsiteY145" fmla="*/ 4067220 h 4405856"/>
                <a:gd name="connsiteX146" fmla="*/ 3537175 w 4215960"/>
                <a:gd name="connsiteY146" fmla="*/ 4044994 h 4405856"/>
                <a:gd name="connsiteX147" fmla="*/ 3591150 w 4215960"/>
                <a:gd name="connsiteY147" fmla="*/ 4076745 h 4405856"/>
                <a:gd name="connsiteX148" fmla="*/ 3597500 w 4215960"/>
                <a:gd name="connsiteY148" fmla="*/ 4032295 h 4405856"/>
                <a:gd name="connsiteX149" fmla="*/ 3541937 w 4215960"/>
                <a:gd name="connsiteY149" fmla="*/ 4008482 h 4405856"/>
                <a:gd name="connsiteX150" fmla="*/ 3540350 w 4215960"/>
                <a:gd name="connsiteY150" fmla="*/ 3998958 h 4405856"/>
                <a:gd name="connsiteX151" fmla="*/ 3527649 w 4215960"/>
                <a:gd name="connsiteY151" fmla="*/ 3960859 h 4405856"/>
                <a:gd name="connsiteX152" fmla="*/ 3533999 w 4215960"/>
                <a:gd name="connsiteY152" fmla="*/ 3913233 h 4405856"/>
                <a:gd name="connsiteX153" fmla="*/ 3545112 w 4215960"/>
                <a:gd name="connsiteY153" fmla="*/ 3857670 h 4405856"/>
                <a:gd name="connsiteX154" fmla="*/ 3507012 w 4215960"/>
                <a:gd name="connsiteY154" fmla="*/ 3827508 h 4405856"/>
                <a:gd name="connsiteX155" fmla="*/ 3540349 w 4215960"/>
                <a:gd name="connsiteY155" fmla="*/ 3817983 h 4405856"/>
                <a:gd name="connsiteX156" fmla="*/ 3518124 w 4215960"/>
                <a:gd name="connsiteY156" fmla="*/ 3781470 h 4405856"/>
                <a:gd name="connsiteX157" fmla="*/ 3556225 w 4215960"/>
                <a:gd name="connsiteY157" fmla="*/ 3776709 h 4405856"/>
                <a:gd name="connsiteX158" fmla="*/ 3562574 w 4215960"/>
                <a:gd name="connsiteY158" fmla="*/ 3743370 h 4405856"/>
                <a:gd name="connsiteX159" fmla="*/ 3624488 w 4215960"/>
                <a:gd name="connsiteY159" fmla="*/ 3752897 h 4405856"/>
                <a:gd name="connsiteX160" fmla="*/ 3657601 w 4215960"/>
                <a:gd name="connsiteY160" fmla="*/ 3768089 h 4405856"/>
                <a:gd name="connsiteX161" fmla="*/ 3623808 w 4215960"/>
                <a:gd name="connsiteY161" fmla="*/ 3809137 h 4405856"/>
                <a:gd name="connsiteX162" fmla="*/ 3662816 w 4215960"/>
                <a:gd name="connsiteY162" fmla="*/ 3916633 h 4405856"/>
                <a:gd name="connsiteX163" fmla="*/ 3715203 w 4215960"/>
                <a:gd name="connsiteY163" fmla="*/ 3947931 h 4405856"/>
                <a:gd name="connsiteX164" fmla="*/ 3767137 w 4215960"/>
                <a:gd name="connsiteY164" fmla="*/ 3905749 h 4405856"/>
                <a:gd name="connsiteX165" fmla="*/ 3852862 w 4215960"/>
                <a:gd name="connsiteY165" fmla="*/ 3857216 h 4405856"/>
                <a:gd name="connsiteX166" fmla="*/ 3835626 w 4215960"/>
                <a:gd name="connsiteY166" fmla="*/ 3768315 h 4405856"/>
                <a:gd name="connsiteX167" fmla="*/ 3912960 w 4215960"/>
                <a:gd name="connsiteY167" fmla="*/ 3635646 h 4405856"/>
                <a:gd name="connsiteX168" fmla="*/ 4205514 w 4215960"/>
                <a:gd name="connsiteY168" fmla="*/ 3302498 h 4405856"/>
                <a:gd name="connsiteX169" fmla="*/ 4124097 w 4215960"/>
                <a:gd name="connsiteY169" fmla="*/ 3293426 h 4405856"/>
                <a:gd name="connsiteX170" fmla="*/ 4128634 w 4215960"/>
                <a:gd name="connsiteY170" fmla="*/ 3201578 h 4405856"/>
                <a:gd name="connsiteX171" fmla="*/ 4079647 w 4215960"/>
                <a:gd name="connsiteY171" fmla="*/ 3176406 h 4405856"/>
                <a:gd name="connsiteX172" fmla="*/ 3995510 w 4215960"/>
                <a:gd name="connsiteY172" fmla="*/ 3207928 h 4405856"/>
                <a:gd name="connsiteX173" fmla="*/ 3958771 w 4215960"/>
                <a:gd name="connsiteY173" fmla="*/ 3171643 h 4405856"/>
                <a:gd name="connsiteX174" fmla="*/ 4003448 w 4215960"/>
                <a:gd name="connsiteY174" fmla="*/ 3148738 h 4405856"/>
                <a:gd name="connsiteX175" fmla="*/ 3874181 w 4215960"/>
                <a:gd name="connsiteY175" fmla="*/ 2935559 h 4405856"/>
                <a:gd name="connsiteX176" fmla="*/ 3889147 w 4215960"/>
                <a:gd name="connsiteY176" fmla="*/ 2905396 h 4405856"/>
                <a:gd name="connsiteX177" fmla="*/ 3865562 w 4215960"/>
                <a:gd name="connsiteY177" fmla="*/ 2789736 h 4405856"/>
                <a:gd name="connsiteX178" fmla="*/ 3706813 w 4215960"/>
                <a:gd name="connsiteY178" fmla="*/ 2778850 h 4405856"/>
                <a:gd name="connsiteX179" fmla="*/ 3673475 w 4215960"/>
                <a:gd name="connsiteY179" fmla="*/ 2827608 h 4405856"/>
                <a:gd name="connsiteX180" fmla="*/ 3584575 w 4215960"/>
                <a:gd name="connsiteY180" fmla="*/ 2842124 h 4405856"/>
                <a:gd name="connsiteX181" fmla="*/ 3590925 w 4215960"/>
                <a:gd name="connsiteY181" fmla="*/ 2820125 h 4405856"/>
                <a:gd name="connsiteX182" fmla="*/ 3537403 w 4215960"/>
                <a:gd name="connsiteY182" fmla="*/ 2804024 h 4405856"/>
                <a:gd name="connsiteX183" fmla="*/ 3512684 w 4215960"/>
                <a:gd name="connsiteY183" fmla="*/ 2638923 h 4405856"/>
                <a:gd name="connsiteX184" fmla="*/ 3232377 w 4215960"/>
                <a:gd name="connsiteY184" fmla="*/ 2572248 h 4405856"/>
                <a:gd name="connsiteX185" fmla="*/ 3096078 w 4215960"/>
                <a:gd name="connsiteY185" fmla="*/ 2615564 h 4405856"/>
                <a:gd name="connsiteX186" fmla="*/ 2964089 w 4215960"/>
                <a:gd name="connsiteY186" fmla="*/ 2608080 h 4405856"/>
                <a:gd name="connsiteX187" fmla="*/ 2831646 w 4215960"/>
                <a:gd name="connsiteY187" fmla="*/ 2497182 h 4405856"/>
                <a:gd name="connsiteX188" fmla="*/ 2618468 w 4215960"/>
                <a:gd name="connsiteY188" fmla="*/ 2193969 h 4405856"/>
                <a:gd name="connsiteX189" fmla="*/ 2220006 w 4215960"/>
                <a:gd name="connsiteY189" fmla="*/ 2054496 h 4405856"/>
                <a:gd name="connsiteX190" fmla="*/ 1983468 w 4215960"/>
                <a:gd name="connsiteY190" fmla="*/ 1741532 h 4405856"/>
                <a:gd name="connsiteX191" fmla="*/ 2017259 w 4215960"/>
                <a:gd name="connsiteY191" fmla="*/ 1716586 h 4405856"/>
                <a:gd name="connsiteX192" fmla="*/ 2076903 w 4215960"/>
                <a:gd name="connsiteY192" fmla="*/ 1799589 h 4405856"/>
                <a:gd name="connsiteX193" fmla="*/ 2097087 w 4215960"/>
                <a:gd name="connsiteY193" fmla="*/ 1782126 h 4405856"/>
                <a:gd name="connsiteX194" fmla="*/ 2140177 w 4215960"/>
                <a:gd name="connsiteY194" fmla="*/ 1812970 h 4405856"/>
                <a:gd name="connsiteX195" fmla="*/ 2228850 w 4215960"/>
                <a:gd name="connsiteY195" fmla="*/ 1759221 h 4405856"/>
                <a:gd name="connsiteX196" fmla="*/ 2244952 w 4215960"/>
                <a:gd name="connsiteY196" fmla="*/ 1738811 h 4405856"/>
                <a:gd name="connsiteX197" fmla="*/ 2303235 w 4215960"/>
                <a:gd name="connsiteY197" fmla="*/ 1739037 h 4405856"/>
                <a:gd name="connsiteX198" fmla="*/ 2319338 w 4215960"/>
                <a:gd name="connsiteY198" fmla="*/ 1705927 h 4405856"/>
                <a:gd name="connsiteX199" fmla="*/ 2300514 w 4215960"/>
                <a:gd name="connsiteY199" fmla="*/ 1680300 h 4405856"/>
                <a:gd name="connsiteX200" fmla="*/ 2233386 w 4215960"/>
                <a:gd name="connsiteY200" fmla="*/ 1700257 h 4405856"/>
                <a:gd name="connsiteX201" fmla="*/ 2211614 w 4215960"/>
                <a:gd name="connsiteY201" fmla="*/ 1646736 h 4405856"/>
                <a:gd name="connsiteX202" fmla="*/ 2232932 w 4215960"/>
                <a:gd name="connsiteY202" fmla="*/ 1617026 h 4405856"/>
                <a:gd name="connsiteX203" fmla="*/ 2176462 w 4215960"/>
                <a:gd name="connsiteY203" fmla="*/ 1513612 h 4405856"/>
                <a:gd name="connsiteX204" fmla="*/ 2127931 w 4215960"/>
                <a:gd name="connsiteY204" fmla="*/ 1552393 h 4405856"/>
                <a:gd name="connsiteX205" fmla="*/ 2038576 w 4215960"/>
                <a:gd name="connsiteY205" fmla="*/ 1497737 h 4405856"/>
                <a:gd name="connsiteX206" fmla="*/ 2090510 w 4215960"/>
                <a:gd name="connsiteY206" fmla="*/ 1405208 h 4405856"/>
                <a:gd name="connsiteX207" fmla="*/ 2047648 w 4215960"/>
                <a:gd name="connsiteY207" fmla="*/ 1284105 h 4405856"/>
                <a:gd name="connsiteX208" fmla="*/ 2062389 w 4215960"/>
                <a:gd name="connsiteY208" fmla="*/ 1160053 h 4405856"/>
                <a:gd name="connsiteX209" fmla="*/ 2157639 w 4215960"/>
                <a:gd name="connsiteY209" fmla="*/ 1086348 h 4405856"/>
                <a:gd name="connsiteX210" fmla="*/ 2262868 w 4215960"/>
                <a:gd name="connsiteY210" fmla="*/ 1063896 h 4405856"/>
                <a:gd name="connsiteX211" fmla="*/ 2199821 w 4215960"/>
                <a:gd name="connsiteY211" fmla="*/ 974089 h 4405856"/>
                <a:gd name="connsiteX212" fmla="*/ 2182585 w 4215960"/>
                <a:gd name="connsiteY212" fmla="*/ 1018766 h 4405856"/>
                <a:gd name="connsiteX213" fmla="*/ 2139270 w 4215960"/>
                <a:gd name="connsiteY213" fmla="*/ 971595 h 4405856"/>
                <a:gd name="connsiteX214" fmla="*/ 2160588 w 4215960"/>
                <a:gd name="connsiteY214" fmla="*/ 886323 h 4405856"/>
                <a:gd name="connsiteX215" fmla="*/ 2233612 w 4215960"/>
                <a:gd name="connsiteY215" fmla="*/ 789032 h 4405856"/>
                <a:gd name="connsiteX216" fmla="*/ 2216603 w 4215960"/>
                <a:gd name="connsiteY216" fmla="*/ 682443 h 4405856"/>
                <a:gd name="connsiteX217" fmla="*/ 2045381 w 4215960"/>
                <a:gd name="connsiteY217" fmla="*/ 692194 h 4405856"/>
                <a:gd name="connsiteX218" fmla="*/ 2026103 w 4215960"/>
                <a:gd name="connsiteY218" fmla="*/ 734831 h 4405856"/>
                <a:gd name="connsiteX219" fmla="*/ 1993900 w 4215960"/>
                <a:gd name="connsiteY219" fmla="*/ 667248 h 4405856"/>
                <a:gd name="connsiteX220" fmla="*/ 1964190 w 4215960"/>
                <a:gd name="connsiteY220" fmla="*/ 707616 h 4405856"/>
                <a:gd name="connsiteX221" fmla="*/ 1778681 w 4215960"/>
                <a:gd name="connsiteY221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343125 w 4215960"/>
                <a:gd name="connsiteY53" fmla="*/ 138161 h 4405856"/>
                <a:gd name="connsiteX54" fmla="*/ 97744 w 4215960"/>
                <a:gd name="connsiteY54" fmla="*/ 542516 h 4405856"/>
                <a:gd name="connsiteX55" fmla="*/ 312057 w 4215960"/>
                <a:gd name="connsiteY55" fmla="*/ 844368 h 4405856"/>
                <a:gd name="connsiteX56" fmla="*/ 239485 w 4215960"/>
                <a:gd name="connsiteY56" fmla="*/ 895168 h 4405856"/>
                <a:gd name="connsiteX57" fmla="*/ 210457 w 4215960"/>
                <a:gd name="connsiteY57" fmla="*/ 902425 h 4405856"/>
                <a:gd name="connsiteX58" fmla="*/ 159657 w 4215960"/>
                <a:gd name="connsiteY58" fmla="*/ 931453 h 4405856"/>
                <a:gd name="connsiteX59" fmla="*/ 130628 w 4215960"/>
                <a:gd name="connsiteY59" fmla="*/ 960482 h 4405856"/>
                <a:gd name="connsiteX60" fmla="*/ 108857 w 4215960"/>
                <a:gd name="connsiteY60" fmla="*/ 982253 h 4405856"/>
                <a:gd name="connsiteX61" fmla="*/ 94343 w 4215960"/>
                <a:gd name="connsiteY61" fmla="*/ 996768 h 4405856"/>
                <a:gd name="connsiteX62" fmla="*/ 43543 w 4215960"/>
                <a:gd name="connsiteY62" fmla="*/ 1076596 h 4405856"/>
                <a:gd name="connsiteX63" fmla="*/ 14514 w 4215960"/>
                <a:gd name="connsiteY63" fmla="*/ 1156425 h 4405856"/>
                <a:gd name="connsiteX64" fmla="*/ 0 w 4215960"/>
                <a:gd name="connsiteY64" fmla="*/ 1214482 h 4405856"/>
                <a:gd name="connsiteX65" fmla="*/ 7257 w 4215960"/>
                <a:gd name="connsiteY65" fmla="*/ 2186939 h 4405856"/>
                <a:gd name="connsiteX66" fmla="*/ 29028 w 4215960"/>
                <a:gd name="connsiteY66" fmla="*/ 2288539 h 4405856"/>
                <a:gd name="connsiteX67" fmla="*/ 43543 w 4215960"/>
                <a:gd name="connsiteY67" fmla="*/ 2324825 h 4405856"/>
                <a:gd name="connsiteX68" fmla="*/ 58057 w 4215960"/>
                <a:gd name="connsiteY68" fmla="*/ 2390139 h 4405856"/>
                <a:gd name="connsiteX69" fmla="*/ 79828 w 4215960"/>
                <a:gd name="connsiteY69" fmla="*/ 2440939 h 4405856"/>
                <a:gd name="connsiteX70" fmla="*/ 116114 w 4215960"/>
                <a:gd name="connsiteY70" fmla="*/ 2557053 h 4405856"/>
                <a:gd name="connsiteX71" fmla="*/ 137885 w 4215960"/>
                <a:gd name="connsiteY71" fmla="*/ 2622368 h 4405856"/>
                <a:gd name="connsiteX72" fmla="*/ 145143 w 4215960"/>
                <a:gd name="connsiteY72" fmla="*/ 2644139 h 4405856"/>
                <a:gd name="connsiteX73" fmla="*/ 166914 w 4215960"/>
                <a:gd name="connsiteY73" fmla="*/ 2687682 h 4405856"/>
                <a:gd name="connsiteX74" fmla="*/ 188685 w 4215960"/>
                <a:gd name="connsiteY74" fmla="*/ 2738482 h 4405856"/>
                <a:gd name="connsiteX75" fmla="*/ 195943 w 4215960"/>
                <a:gd name="connsiteY75" fmla="*/ 2767511 h 4405856"/>
                <a:gd name="connsiteX76" fmla="*/ 232228 w 4215960"/>
                <a:gd name="connsiteY76" fmla="*/ 2818311 h 4405856"/>
                <a:gd name="connsiteX77" fmla="*/ 254000 w 4215960"/>
                <a:gd name="connsiteY77" fmla="*/ 2876368 h 4405856"/>
                <a:gd name="connsiteX78" fmla="*/ 275771 w 4215960"/>
                <a:gd name="connsiteY78" fmla="*/ 2898139 h 4405856"/>
                <a:gd name="connsiteX79" fmla="*/ 312057 w 4215960"/>
                <a:gd name="connsiteY79" fmla="*/ 2970711 h 4405856"/>
                <a:gd name="connsiteX80" fmla="*/ 348343 w 4215960"/>
                <a:gd name="connsiteY80" fmla="*/ 3021511 h 4405856"/>
                <a:gd name="connsiteX81" fmla="*/ 355600 w 4215960"/>
                <a:gd name="connsiteY81" fmla="*/ 3043282 h 4405856"/>
                <a:gd name="connsiteX82" fmla="*/ 406400 w 4215960"/>
                <a:gd name="connsiteY82" fmla="*/ 3108596 h 4405856"/>
                <a:gd name="connsiteX83" fmla="*/ 435428 w 4215960"/>
                <a:gd name="connsiteY83" fmla="*/ 3173911 h 4405856"/>
                <a:gd name="connsiteX84" fmla="*/ 457200 w 4215960"/>
                <a:gd name="connsiteY84" fmla="*/ 3202939 h 4405856"/>
                <a:gd name="connsiteX85" fmla="*/ 471714 w 4215960"/>
                <a:gd name="connsiteY85" fmla="*/ 3260996 h 4405856"/>
                <a:gd name="connsiteX86" fmla="*/ 478971 w 4215960"/>
                <a:gd name="connsiteY86" fmla="*/ 3282768 h 4405856"/>
                <a:gd name="connsiteX87" fmla="*/ 486228 w 4215960"/>
                <a:gd name="connsiteY87" fmla="*/ 3311796 h 4405856"/>
                <a:gd name="connsiteX88" fmla="*/ 493485 w 4215960"/>
                <a:gd name="connsiteY88" fmla="*/ 3377111 h 4405856"/>
                <a:gd name="connsiteX89" fmla="*/ 515257 w 4215960"/>
                <a:gd name="connsiteY89" fmla="*/ 3435168 h 4405856"/>
                <a:gd name="connsiteX90" fmla="*/ 544285 w 4215960"/>
                <a:gd name="connsiteY90" fmla="*/ 3478711 h 4405856"/>
                <a:gd name="connsiteX91" fmla="*/ 573314 w 4215960"/>
                <a:gd name="connsiteY91" fmla="*/ 3529511 h 4405856"/>
                <a:gd name="connsiteX92" fmla="*/ 602343 w 4215960"/>
                <a:gd name="connsiteY92" fmla="*/ 3551282 h 4405856"/>
                <a:gd name="connsiteX93" fmla="*/ 645885 w 4215960"/>
                <a:gd name="connsiteY93" fmla="*/ 3594825 h 4405856"/>
                <a:gd name="connsiteX94" fmla="*/ 674914 w 4215960"/>
                <a:gd name="connsiteY94" fmla="*/ 3616596 h 4405856"/>
                <a:gd name="connsiteX95" fmla="*/ 711200 w 4215960"/>
                <a:gd name="connsiteY95" fmla="*/ 3660139 h 4405856"/>
                <a:gd name="connsiteX96" fmla="*/ 740228 w 4215960"/>
                <a:gd name="connsiteY96" fmla="*/ 3681911 h 4405856"/>
                <a:gd name="connsiteX97" fmla="*/ 812800 w 4215960"/>
                <a:gd name="connsiteY97" fmla="*/ 3747225 h 4405856"/>
                <a:gd name="connsiteX98" fmla="*/ 849085 w 4215960"/>
                <a:gd name="connsiteY98" fmla="*/ 3790768 h 4405856"/>
                <a:gd name="connsiteX99" fmla="*/ 870857 w 4215960"/>
                <a:gd name="connsiteY99" fmla="*/ 3805282 h 4405856"/>
                <a:gd name="connsiteX100" fmla="*/ 907143 w 4215960"/>
                <a:gd name="connsiteY100" fmla="*/ 3848825 h 4405856"/>
                <a:gd name="connsiteX101" fmla="*/ 936171 w 4215960"/>
                <a:gd name="connsiteY101" fmla="*/ 3870596 h 4405856"/>
                <a:gd name="connsiteX102" fmla="*/ 1030514 w 4215960"/>
                <a:gd name="connsiteY102" fmla="*/ 3914139 h 4405856"/>
                <a:gd name="connsiteX103" fmla="*/ 1480457 w 4215960"/>
                <a:gd name="connsiteY103" fmla="*/ 3899625 h 4405856"/>
                <a:gd name="connsiteX104" fmla="*/ 1531257 w 4215960"/>
                <a:gd name="connsiteY104" fmla="*/ 3885111 h 4405856"/>
                <a:gd name="connsiteX105" fmla="*/ 1618343 w 4215960"/>
                <a:gd name="connsiteY105" fmla="*/ 3877853 h 4405856"/>
                <a:gd name="connsiteX106" fmla="*/ 1698171 w 4215960"/>
                <a:gd name="connsiteY106" fmla="*/ 3863339 h 4405856"/>
                <a:gd name="connsiteX107" fmla="*/ 1756228 w 4215960"/>
                <a:gd name="connsiteY107" fmla="*/ 3856082 h 4405856"/>
                <a:gd name="connsiteX108" fmla="*/ 1785257 w 4215960"/>
                <a:gd name="connsiteY108" fmla="*/ 3841568 h 4405856"/>
                <a:gd name="connsiteX109" fmla="*/ 1850571 w 4215960"/>
                <a:gd name="connsiteY109" fmla="*/ 3819796 h 4405856"/>
                <a:gd name="connsiteX110" fmla="*/ 1886857 w 4215960"/>
                <a:gd name="connsiteY110" fmla="*/ 3805282 h 4405856"/>
                <a:gd name="connsiteX111" fmla="*/ 1988457 w 4215960"/>
                <a:gd name="connsiteY111" fmla="*/ 3790768 h 4405856"/>
                <a:gd name="connsiteX112" fmla="*/ 2017485 w 4215960"/>
                <a:gd name="connsiteY112" fmla="*/ 3783511 h 4405856"/>
                <a:gd name="connsiteX113" fmla="*/ 2637971 w 4215960"/>
                <a:gd name="connsiteY113" fmla="*/ 4130265 h 4405856"/>
                <a:gd name="connsiteX114" fmla="*/ 2724375 w 4215960"/>
                <a:gd name="connsiteY114" fmla="*/ 4316455 h 4405856"/>
                <a:gd name="connsiteX115" fmla="*/ 2784700 w 4215960"/>
                <a:gd name="connsiteY115" fmla="*/ 4375193 h 4405856"/>
                <a:gd name="connsiteX116" fmla="*/ 2795812 w 4215960"/>
                <a:gd name="connsiteY116" fmla="*/ 4345030 h 4405856"/>
                <a:gd name="connsiteX117" fmla="*/ 2841850 w 4215960"/>
                <a:gd name="connsiteY117" fmla="*/ 4318042 h 4405856"/>
                <a:gd name="connsiteX118" fmla="*/ 2892650 w 4215960"/>
                <a:gd name="connsiteY118" fmla="*/ 4391068 h 4405856"/>
                <a:gd name="connsiteX119" fmla="*/ 2941863 w 4215960"/>
                <a:gd name="connsiteY119" fmla="*/ 4394243 h 4405856"/>
                <a:gd name="connsiteX120" fmla="*/ 2897412 w 4215960"/>
                <a:gd name="connsiteY120" fmla="*/ 4300581 h 4405856"/>
                <a:gd name="connsiteX121" fmla="*/ 2854550 w 4215960"/>
                <a:gd name="connsiteY121" fmla="*/ 4232318 h 4405856"/>
                <a:gd name="connsiteX122" fmla="*/ 2897413 w 4215960"/>
                <a:gd name="connsiteY122" fmla="*/ 4216442 h 4405856"/>
                <a:gd name="connsiteX123" fmla="*/ 2878362 w 4215960"/>
                <a:gd name="connsiteY123" fmla="*/ 4175168 h 4405856"/>
                <a:gd name="connsiteX124" fmla="*/ 2930750 w 4215960"/>
                <a:gd name="connsiteY124" fmla="*/ 4184693 h 4405856"/>
                <a:gd name="connsiteX125" fmla="*/ 2910113 w 4215960"/>
                <a:gd name="connsiteY125" fmla="*/ 4151355 h 4405856"/>
                <a:gd name="connsiteX126" fmla="*/ 2931432 w 4215960"/>
                <a:gd name="connsiteY126" fmla="*/ 4134801 h 4405856"/>
                <a:gd name="connsiteX127" fmla="*/ 3052535 w 4215960"/>
                <a:gd name="connsiteY127" fmla="*/ 4220074 h 4405856"/>
                <a:gd name="connsiteX128" fmla="*/ 3087912 w 4215960"/>
                <a:gd name="connsiteY128" fmla="*/ 4206917 h 4405856"/>
                <a:gd name="connsiteX129" fmla="*/ 3140299 w 4215960"/>
                <a:gd name="connsiteY129" fmla="*/ 4272006 h 4405856"/>
                <a:gd name="connsiteX130" fmla="*/ 3160937 w 4215960"/>
                <a:gd name="connsiteY130" fmla="*/ 4330743 h 4405856"/>
                <a:gd name="connsiteX131" fmla="*/ 3268887 w 4215960"/>
                <a:gd name="connsiteY131" fmla="*/ 4349792 h 4405856"/>
                <a:gd name="connsiteX132" fmla="*/ 3208563 w 4215960"/>
                <a:gd name="connsiteY132" fmla="*/ 4283117 h 4405856"/>
                <a:gd name="connsiteX133" fmla="*/ 3205387 w 4215960"/>
                <a:gd name="connsiteY133" fmla="*/ 4214855 h 4405856"/>
                <a:gd name="connsiteX134" fmla="*/ 3259362 w 4215960"/>
                <a:gd name="connsiteY134" fmla="*/ 4270418 h 4405856"/>
                <a:gd name="connsiteX135" fmla="*/ 3308575 w 4215960"/>
                <a:gd name="connsiteY135" fmla="*/ 4275180 h 4405856"/>
                <a:gd name="connsiteX136" fmla="*/ 3302225 w 4215960"/>
                <a:gd name="connsiteY136" fmla="*/ 4225968 h 4405856"/>
                <a:gd name="connsiteX137" fmla="*/ 3362550 w 4215960"/>
                <a:gd name="connsiteY137" fmla="*/ 4230730 h 4405856"/>
                <a:gd name="connsiteX138" fmla="*/ 3424462 w 4215960"/>
                <a:gd name="connsiteY138" fmla="*/ 4273592 h 4405856"/>
                <a:gd name="connsiteX139" fmla="*/ 3456212 w 4215960"/>
                <a:gd name="connsiteY139" fmla="*/ 4260893 h 4405856"/>
                <a:gd name="connsiteX140" fmla="*/ 3449863 w 4215960"/>
                <a:gd name="connsiteY140" fmla="*/ 4225968 h 4405856"/>
                <a:gd name="connsiteX141" fmla="*/ 3491138 w 4215960"/>
                <a:gd name="connsiteY141" fmla="*/ 4202156 h 4405856"/>
                <a:gd name="connsiteX142" fmla="*/ 3575275 w 4215960"/>
                <a:gd name="connsiteY142" fmla="*/ 4259306 h 4405856"/>
                <a:gd name="connsiteX143" fmla="*/ 3592738 w 4215960"/>
                <a:gd name="connsiteY143" fmla="*/ 4157708 h 4405856"/>
                <a:gd name="connsiteX144" fmla="*/ 3567338 w 4215960"/>
                <a:gd name="connsiteY144" fmla="*/ 4135482 h 4405856"/>
                <a:gd name="connsiteX145" fmla="*/ 3494312 w 4215960"/>
                <a:gd name="connsiteY145" fmla="*/ 4092619 h 4405856"/>
                <a:gd name="connsiteX146" fmla="*/ 3516537 w 4215960"/>
                <a:gd name="connsiteY146" fmla="*/ 4067220 h 4405856"/>
                <a:gd name="connsiteX147" fmla="*/ 3537175 w 4215960"/>
                <a:gd name="connsiteY147" fmla="*/ 4044994 h 4405856"/>
                <a:gd name="connsiteX148" fmla="*/ 3591150 w 4215960"/>
                <a:gd name="connsiteY148" fmla="*/ 4076745 h 4405856"/>
                <a:gd name="connsiteX149" fmla="*/ 3597500 w 4215960"/>
                <a:gd name="connsiteY149" fmla="*/ 4032295 h 4405856"/>
                <a:gd name="connsiteX150" fmla="*/ 3541937 w 4215960"/>
                <a:gd name="connsiteY150" fmla="*/ 4008482 h 4405856"/>
                <a:gd name="connsiteX151" fmla="*/ 3540350 w 4215960"/>
                <a:gd name="connsiteY151" fmla="*/ 3998958 h 4405856"/>
                <a:gd name="connsiteX152" fmla="*/ 3527649 w 4215960"/>
                <a:gd name="connsiteY152" fmla="*/ 3960859 h 4405856"/>
                <a:gd name="connsiteX153" fmla="*/ 3533999 w 4215960"/>
                <a:gd name="connsiteY153" fmla="*/ 3913233 h 4405856"/>
                <a:gd name="connsiteX154" fmla="*/ 3545112 w 4215960"/>
                <a:gd name="connsiteY154" fmla="*/ 3857670 h 4405856"/>
                <a:gd name="connsiteX155" fmla="*/ 3507012 w 4215960"/>
                <a:gd name="connsiteY155" fmla="*/ 3827508 h 4405856"/>
                <a:gd name="connsiteX156" fmla="*/ 3540349 w 4215960"/>
                <a:gd name="connsiteY156" fmla="*/ 3817983 h 4405856"/>
                <a:gd name="connsiteX157" fmla="*/ 3518124 w 4215960"/>
                <a:gd name="connsiteY157" fmla="*/ 3781470 h 4405856"/>
                <a:gd name="connsiteX158" fmla="*/ 3556225 w 4215960"/>
                <a:gd name="connsiteY158" fmla="*/ 3776709 h 4405856"/>
                <a:gd name="connsiteX159" fmla="*/ 3562574 w 4215960"/>
                <a:gd name="connsiteY159" fmla="*/ 3743370 h 4405856"/>
                <a:gd name="connsiteX160" fmla="*/ 3624488 w 4215960"/>
                <a:gd name="connsiteY160" fmla="*/ 3752897 h 4405856"/>
                <a:gd name="connsiteX161" fmla="*/ 3657601 w 4215960"/>
                <a:gd name="connsiteY161" fmla="*/ 3768089 h 4405856"/>
                <a:gd name="connsiteX162" fmla="*/ 3623808 w 4215960"/>
                <a:gd name="connsiteY162" fmla="*/ 3809137 h 4405856"/>
                <a:gd name="connsiteX163" fmla="*/ 3662816 w 4215960"/>
                <a:gd name="connsiteY163" fmla="*/ 3916633 h 4405856"/>
                <a:gd name="connsiteX164" fmla="*/ 3715203 w 4215960"/>
                <a:gd name="connsiteY164" fmla="*/ 3947931 h 4405856"/>
                <a:gd name="connsiteX165" fmla="*/ 3767137 w 4215960"/>
                <a:gd name="connsiteY165" fmla="*/ 3905749 h 4405856"/>
                <a:gd name="connsiteX166" fmla="*/ 3852862 w 4215960"/>
                <a:gd name="connsiteY166" fmla="*/ 3857216 h 4405856"/>
                <a:gd name="connsiteX167" fmla="*/ 3835626 w 4215960"/>
                <a:gd name="connsiteY167" fmla="*/ 3768315 h 4405856"/>
                <a:gd name="connsiteX168" fmla="*/ 3912960 w 4215960"/>
                <a:gd name="connsiteY168" fmla="*/ 3635646 h 4405856"/>
                <a:gd name="connsiteX169" fmla="*/ 4205514 w 4215960"/>
                <a:gd name="connsiteY169" fmla="*/ 3302498 h 4405856"/>
                <a:gd name="connsiteX170" fmla="*/ 4124097 w 4215960"/>
                <a:gd name="connsiteY170" fmla="*/ 3293426 h 4405856"/>
                <a:gd name="connsiteX171" fmla="*/ 4128634 w 4215960"/>
                <a:gd name="connsiteY171" fmla="*/ 3201578 h 4405856"/>
                <a:gd name="connsiteX172" fmla="*/ 4079647 w 4215960"/>
                <a:gd name="connsiteY172" fmla="*/ 3176406 h 4405856"/>
                <a:gd name="connsiteX173" fmla="*/ 3995510 w 4215960"/>
                <a:gd name="connsiteY173" fmla="*/ 3207928 h 4405856"/>
                <a:gd name="connsiteX174" fmla="*/ 3958771 w 4215960"/>
                <a:gd name="connsiteY174" fmla="*/ 3171643 h 4405856"/>
                <a:gd name="connsiteX175" fmla="*/ 4003448 w 4215960"/>
                <a:gd name="connsiteY175" fmla="*/ 3148738 h 4405856"/>
                <a:gd name="connsiteX176" fmla="*/ 3874181 w 4215960"/>
                <a:gd name="connsiteY176" fmla="*/ 2935559 h 4405856"/>
                <a:gd name="connsiteX177" fmla="*/ 3889147 w 4215960"/>
                <a:gd name="connsiteY177" fmla="*/ 2905396 h 4405856"/>
                <a:gd name="connsiteX178" fmla="*/ 3865562 w 4215960"/>
                <a:gd name="connsiteY178" fmla="*/ 2789736 h 4405856"/>
                <a:gd name="connsiteX179" fmla="*/ 3706813 w 4215960"/>
                <a:gd name="connsiteY179" fmla="*/ 2778850 h 4405856"/>
                <a:gd name="connsiteX180" fmla="*/ 3673475 w 4215960"/>
                <a:gd name="connsiteY180" fmla="*/ 2827608 h 4405856"/>
                <a:gd name="connsiteX181" fmla="*/ 3584575 w 4215960"/>
                <a:gd name="connsiteY181" fmla="*/ 2842124 h 4405856"/>
                <a:gd name="connsiteX182" fmla="*/ 3590925 w 4215960"/>
                <a:gd name="connsiteY182" fmla="*/ 2820125 h 4405856"/>
                <a:gd name="connsiteX183" fmla="*/ 3537403 w 4215960"/>
                <a:gd name="connsiteY183" fmla="*/ 2804024 h 4405856"/>
                <a:gd name="connsiteX184" fmla="*/ 3512684 w 4215960"/>
                <a:gd name="connsiteY184" fmla="*/ 2638923 h 4405856"/>
                <a:gd name="connsiteX185" fmla="*/ 3232377 w 4215960"/>
                <a:gd name="connsiteY185" fmla="*/ 2572248 h 4405856"/>
                <a:gd name="connsiteX186" fmla="*/ 3096078 w 4215960"/>
                <a:gd name="connsiteY186" fmla="*/ 2615564 h 4405856"/>
                <a:gd name="connsiteX187" fmla="*/ 2964089 w 4215960"/>
                <a:gd name="connsiteY187" fmla="*/ 2608080 h 4405856"/>
                <a:gd name="connsiteX188" fmla="*/ 2831646 w 4215960"/>
                <a:gd name="connsiteY188" fmla="*/ 2497182 h 4405856"/>
                <a:gd name="connsiteX189" fmla="*/ 2618468 w 4215960"/>
                <a:gd name="connsiteY189" fmla="*/ 2193969 h 4405856"/>
                <a:gd name="connsiteX190" fmla="*/ 2220006 w 4215960"/>
                <a:gd name="connsiteY190" fmla="*/ 2054496 h 4405856"/>
                <a:gd name="connsiteX191" fmla="*/ 1983468 w 4215960"/>
                <a:gd name="connsiteY191" fmla="*/ 1741532 h 4405856"/>
                <a:gd name="connsiteX192" fmla="*/ 2017259 w 4215960"/>
                <a:gd name="connsiteY192" fmla="*/ 1716586 h 4405856"/>
                <a:gd name="connsiteX193" fmla="*/ 2076903 w 4215960"/>
                <a:gd name="connsiteY193" fmla="*/ 1799589 h 4405856"/>
                <a:gd name="connsiteX194" fmla="*/ 2097087 w 4215960"/>
                <a:gd name="connsiteY194" fmla="*/ 1782126 h 4405856"/>
                <a:gd name="connsiteX195" fmla="*/ 2140177 w 4215960"/>
                <a:gd name="connsiteY195" fmla="*/ 1812970 h 4405856"/>
                <a:gd name="connsiteX196" fmla="*/ 2228850 w 4215960"/>
                <a:gd name="connsiteY196" fmla="*/ 1759221 h 4405856"/>
                <a:gd name="connsiteX197" fmla="*/ 2244952 w 4215960"/>
                <a:gd name="connsiteY197" fmla="*/ 1738811 h 4405856"/>
                <a:gd name="connsiteX198" fmla="*/ 2303235 w 4215960"/>
                <a:gd name="connsiteY198" fmla="*/ 1739037 h 4405856"/>
                <a:gd name="connsiteX199" fmla="*/ 2319338 w 4215960"/>
                <a:gd name="connsiteY199" fmla="*/ 1705927 h 4405856"/>
                <a:gd name="connsiteX200" fmla="*/ 2300514 w 4215960"/>
                <a:gd name="connsiteY200" fmla="*/ 1680300 h 4405856"/>
                <a:gd name="connsiteX201" fmla="*/ 2233386 w 4215960"/>
                <a:gd name="connsiteY201" fmla="*/ 1700257 h 4405856"/>
                <a:gd name="connsiteX202" fmla="*/ 2211614 w 4215960"/>
                <a:gd name="connsiteY202" fmla="*/ 1646736 h 4405856"/>
                <a:gd name="connsiteX203" fmla="*/ 2232932 w 4215960"/>
                <a:gd name="connsiteY203" fmla="*/ 1617026 h 4405856"/>
                <a:gd name="connsiteX204" fmla="*/ 2176462 w 4215960"/>
                <a:gd name="connsiteY204" fmla="*/ 1513612 h 4405856"/>
                <a:gd name="connsiteX205" fmla="*/ 2127931 w 4215960"/>
                <a:gd name="connsiteY205" fmla="*/ 1552393 h 4405856"/>
                <a:gd name="connsiteX206" fmla="*/ 2038576 w 4215960"/>
                <a:gd name="connsiteY206" fmla="*/ 1497737 h 4405856"/>
                <a:gd name="connsiteX207" fmla="*/ 2090510 w 4215960"/>
                <a:gd name="connsiteY207" fmla="*/ 1405208 h 4405856"/>
                <a:gd name="connsiteX208" fmla="*/ 2047648 w 4215960"/>
                <a:gd name="connsiteY208" fmla="*/ 1284105 h 4405856"/>
                <a:gd name="connsiteX209" fmla="*/ 2062389 w 4215960"/>
                <a:gd name="connsiteY209" fmla="*/ 1160053 h 4405856"/>
                <a:gd name="connsiteX210" fmla="*/ 2157639 w 4215960"/>
                <a:gd name="connsiteY210" fmla="*/ 1086348 h 4405856"/>
                <a:gd name="connsiteX211" fmla="*/ 2262868 w 4215960"/>
                <a:gd name="connsiteY211" fmla="*/ 1063896 h 4405856"/>
                <a:gd name="connsiteX212" fmla="*/ 2199821 w 4215960"/>
                <a:gd name="connsiteY212" fmla="*/ 974089 h 4405856"/>
                <a:gd name="connsiteX213" fmla="*/ 2182585 w 4215960"/>
                <a:gd name="connsiteY213" fmla="*/ 1018766 h 4405856"/>
                <a:gd name="connsiteX214" fmla="*/ 2139270 w 4215960"/>
                <a:gd name="connsiteY214" fmla="*/ 971595 h 4405856"/>
                <a:gd name="connsiteX215" fmla="*/ 2160588 w 4215960"/>
                <a:gd name="connsiteY215" fmla="*/ 886323 h 4405856"/>
                <a:gd name="connsiteX216" fmla="*/ 2233612 w 4215960"/>
                <a:gd name="connsiteY216" fmla="*/ 789032 h 4405856"/>
                <a:gd name="connsiteX217" fmla="*/ 2216603 w 4215960"/>
                <a:gd name="connsiteY217" fmla="*/ 682443 h 4405856"/>
                <a:gd name="connsiteX218" fmla="*/ 2045381 w 4215960"/>
                <a:gd name="connsiteY218" fmla="*/ 692194 h 4405856"/>
                <a:gd name="connsiteX219" fmla="*/ 2026103 w 4215960"/>
                <a:gd name="connsiteY219" fmla="*/ 734831 h 4405856"/>
                <a:gd name="connsiteX220" fmla="*/ 1993900 w 4215960"/>
                <a:gd name="connsiteY220" fmla="*/ 667248 h 4405856"/>
                <a:gd name="connsiteX221" fmla="*/ 1964190 w 4215960"/>
                <a:gd name="connsiteY221" fmla="*/ 707616 h 4405856"/>
                <a:gd name="connsiteX222" fmla="*/ 1778681 w 4215960"/>
                <a:gd name="connsiteY222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22475 w 4215960"/>
                <a:gd name="connsiteY53" fmla="*/ 290561 h 4405856"/>
                <a:gd name="connsiteX54" fmla="*/ 97744 w 4215960"/>
                <a:gd name="connsiteY54" fmla="*/ 542516 h 4405856"/>
                <a:gd name="connsiteX55" fmla="*/ 312057 w 4215960"/>
                <a:gd name="connsiteY55" fmla="*/ 844368 h 4405856"/>
                <a:gd name="connsiteX56" fmla="*/ 239485 w 4215960"/>
                <a:gd name="connsiteY56" fmla="*/ 895168 h 4405856"/>
                <a:gd name="connsiteX57" fmla="*/ 210457 w 4215960"/>
                <a:gd name="connsiteY57" fmla="*/ 902425 h 4405856"/>
                <a:gd name="connsiteX58" fmla="*/ 159657 w 4215960"/>
                <a:gd name="connsiteY58" fmla="*/ 931453 h 4405856"/>
                <a:gd name="connsiteX59" fmla="*/ 130628 w 4215960"/>
                <a:gd name="connsiteY59" fmla="*/ 960482 h 4405856"/>
                <a:gd name="connsiteX60" fmla="*/ 108857 w 4215960"/>
                <a:gd name="connsiteY60" fmla="*/ 982253 h 4405856"/>
                <a:gd name="connsiteX61" fmla="*/ 94343 w 4215960"/>
                <a:gd name="connsiteY61" fmla="*/ 996768 h 4405856"/>
                <a:gd name="connsiteX62" fmla="*/ 43543 w 4215960"/>
                <a:gd name="connsiteY62" fmla="*/ 1076596 h 4405856"/>
                <a:gd name="connsiteX63" fmla="*/ 14514 w 4215960"/>
                <a:gd name="connsiteY63" fmla="*/ 1156425 h 4405856"/>
                <a:gd name="connsiteX64" fmla="*/ 0 w 4215960"/>
                <a:gd name="connsiteY64" fmla="*/ 1214482 h 4405856"/>
                <a:gd name="connsiteX65" fmla="*/ 7257 w 4215960"/>
                <a:gd name="connsiteY65" fmla="*/ 2186939 h 4405856"/>
                <a:gd name="connsiteX66" fmla="*/ 29028 w 4215960"/>
                <a:gd name="connsiteY66" fmla="*/ 2288539 h 4405856"/>
                <a:gd name="connsiteX67" fmla="*/ 43543 w 4215960"/>
                <a:gd name="connsiteY67" fmla="*/ 2324825 h 4405856"/>
                <a:gd name="connsiteX68" fmla="*/ 58057 w 4215960"/>
                <a:gd name="connsiteY68" fmla="*/ 2390139 h 4405856"/>
                <a:gd name="connsiteX69" fmla="*/ 79828 w 4215960"/>
                <a:gd name="connsiteY69" fmla="*/ 2440939 h 4405856"/>
                <a:gd name="connsiteX70" fmla="*/ 116114 w 4215960"/>
                <a:gd name="connsiteY70" fmla="*/ 2557053 h 4405856"/>
                <a:gd name="connsiteX71" fmla="*/ 137885 w 4215960"/>
                <a:gd name="connsiteY71" fmla="*/ 2622368 h 4405856"/>
                <a:gd name="connsiteX72" fmla="*/ 145143 w 4215960"/>
                <a:gd name="connsiteY72" fmla="*/ 2644139 h 4405856"/>
                <a:gd name="connsiteX73" fmla="*/ 166914 w 4215960"/>
                <a:gd name="connsiteY73" fmla="*/ 2687682 h 4405856"/>
                <a:gd name="connsiteX74" fmla="*/ 188685 w 4215960"/>
                <a:gd name="connsiteY74" fmla="*/ 2738482 h 4405856"/>
                <a:gd name="connsiteX75" fmla="*/ 195943 w 4215960"/>
                <a:gd name="connsiteY75" fmla="*/ 2767511 h 4405856"/>
                <a:gd name="connsiteX76" fmla="*/ 232228 w 4215960"/>
                <a:gd name="connsiteY76" fmla="*/ 2818311 h 4405856"/>
                <a:gd name="connsiteX77" fmla="*/ 254000 w 4215960"/>
                <a:gd name="connsiteY77" fmla="*/ 2876368 h 4405856"/>
                <a:gd name="connsiteX78" fmla="*/ 275771 w 4215960"/>
                <a:gd name="connsiteY78" fmla="*/ 2898139 h 4405856"/>
                <a:gd name="connsiteX79" fmla="*/ 312057 w 4215960"/>
                <a:gd name="connsiteY79" fmla="*/ 2970711 h 4405856"/>
                <a:gd name="connsiteX80" fmla="*/ 348343 w 4215960"/>
                <a:gd name="connsiteY80" fmla="*/ 3021511 h 4405856"/>
                <a:gd name="connsiteX81" fmla="*/ 355600 w 4215960"/>
                <a:gd name="connsiteY81" fmla="*/ 3043282 h 4405856"/>
                <a:gd name="connsiteX82" fmla="*/ 406400 w 4215960"/>
                <a:gd name="connsiteY82" fmla="*/ 3108596 h 4405856"/>
                <a:gd name="connsiteX83" fmla="*/ 435428 w 4215960"/>
                <a:gd name="connsiteY83" fmla="*/ 3173911 h 4405856"/>
                <a:gd name="connsiteX84" fmla="*/ 457200 w 4215960"/>
                <a:gd name="connsiteY84" fmla="*/ 3202939 h 4405856"/>
                <a:gd name="connsiteX85" fmla="*/ 471714 w 4215960"/>
                <a:gd name="connsiteY85" fmla="*/ 3260996 h 4405856"/>
                <a:gd name="connsiteX86" fmla="*/ 478971 w 4215960"/>
                <a:gd name="connsiteY86" fmla="*/ 3282768 h 4405856"/>
                <a:gd name="connsiteX87" fmla="*/ 486228 w 4215960"/>
                <a:gd name="connsiteY87" fmla="*/ 3311796 h 4405856"/>
                <a:gd name="connsiteX88" fmla="*/ 493485 w 4215960"/>
                <a:gd name="connsiteY88" fmla="*/ 3377111 h 4405856"/>
                <a:gd name="connsiteX89" fmla="*/ 515257 w 4215960"/>
                <a:gd name="connsiteY89" fmla="*/ 3435168 h 4405856"/>
                <a:gd name="connsiteX90" fmla="*/ 544285 w 4215960"/>
                <a:gd name="connsiteY90" fmla="*/ 3478711 h 4405856"/>
                <a:gd name="connsiteX91" fmla="*/ 573314 w 4215960"/>
                <a:gd name="connsiteY91" fmla="*/ 3529511 h 4405856"/>
                <a:gd name="connsiteX92" fmla="*/ 602343 w 4215960"/>
                <a:gd name="connsiteY92" fmla="*/ 3551282 h 4405856"/>
                <a:gd name="connsiteX93" fmla="*/ 645885 w 4215960"/>
                <a:gd name="connsiteY93" fmla="*/ 3594825 h 4405856"/>
                <a:gd name="connsiteX94" fmla="*/ 674914 w 4215960"/>
                <a:gd name="connsiteY94" fmla="*/ 3616596 h 4405856"/>
                <a:gd name="connsiteX95" fmla="*/ 711200 w 4215960"/>
                <a:gd name="connsiteY95" fmla="*/ 3660139 h 4405856"/>
                <a:gd name="connsiteX96" fmla="*/ 740228 w 4215960"/>
                <a:gd name="connsiteY96" fmla="*/ 3681911 h 4405856"/>
                <a:gd name="connsiteX97" fmla="*/ 812800 w 4215960"/>
                <a:gd name="connsiteY97" fmla="*/ 3747225 h 4405856"/>
                <a:gd name="connsiteX98" fmla="*/ 849085 w 4215960"/>
                <a:gd name="connsiteY98" fmla="*/ 3790768 h 4405856"/>
                <a:gd name="connsiteX99" fmla="*/ 870857 w 4215960"/>
                <a:gd name="connsiteY99" fmla="*/ 3805282 h 4405856"/>
                <a:gd name="connsiteX100" fmla="*/ 907143 w 4215960"/>
                <a:gd name="connsiteY100" fmla="*/ 3848825 h 4405856"/>
                <a:gd name="connsiteX101" fmla="*/ 936171 w 4215960"/>
                <a:gd name="connsiteY101" fmla="*/ 3870596 h 4405856"/>
                <a:gd name="connsiteX102" fmla="*/ 1030514 w 4215960"/>
                <a:gd name="connsiteY102" fmla="*/ 3914139 h 4405856"/>
                <a:gd name="connsiteX103" fmla="*/ 1480457 w 4215960"/>
                <a:gd name="connsiteY103" fmla="*/ 3899625 h 4405856"/>
                <a:gd name="connsiteX104" fmla="*/ 1531257 w 4215960"/>
                <a:gd name="connsiteY104" fmla="*/ 3885111 h 4405856"/>
                <a:gd name="connsiteX105" fmla="*/ 1618343 w 4215960"/>
                <a:gd name="connsiteY105" fmla="*/ 3877853 h 4405856"/>
                <a:gd name="connsiteX106" fmla="*/ 1698171 w 4215960"/>
                <a:gd name="connsiteY106" fmla="*/ 3863339 h 4405856"/>
                <a:gd name="connsiteX107" fmla="*/ 1756228 w 4215960"/>
                <a:gd name="connsiteY107" fmla="*/ 3856082 h 4405856"/>
                <a:gd name="connsiteX108" fmla="*/ 1785257 w 4215960"/>
                <a:gd name="connsiteY108" fmla="*/ 3841568 h 4405856"/>
                <a:gd name="connsiteX109" fmla="*/ 1850571 w 4215960"/>
                <a:gd name="connsiteY109" fmla="*/ 3819796 h 4405856"/>
                <a:gd name="connsiteX110" fmla="*/ 1886857 w 4215960"/>
                <a:gd name="connsiteY110" fmla="*/ 3805282 h 4405856"/>
                <a:gd name="connsiteX111" fmla="*/ 1988457 w 4215960"/>
                <a:gd name="connsiteY111" fmla="*/ 3790768 h 4405856"/>
                <a:gd name="connsiteX112" fmla="*/ 2017485 w 4215960"/>
                <a:gd name="connsiteY112" fmla="*/ 3783511 h 4405856"/>
                <a:gd name="connsiteX113" fmla="*/ 2637971 w 4215960"/>
                <a:gd name="connsiteY113" fmla="*/ 4130265 h 4405856"/>
                <a:gd name="connsiteX114" fmla="*/ 2724375 w 4215960"/>
                <a:gd name="connsiteY114" fmla="*/ 4316455 h 4405856"/>
                <a:gd name="connsiteX115" fmla="*/ 2784700 w 4215960"/>
                <a:gd name="connsiteY115" fmla="*/ 4375193 h 4405856"/>
                <a:gd name="connsiteX116" fmla="*/ 2795812 w 4215960"/>
                <a:gd name="connsiteY116" fmla="*/ 4345030 h 4405856"/>
                <a:gd name="connsiteX117" fmla="*/ 2841850 w 4215960"/>
                <a:gd name="connsiteY117" fmla="*/ 4318042 h 4405856"/>
                <a:gd name="connsiteX118" fmla="*/ 2892650 w 4215960"/>
                <a:gd name="connsiteY118" fmla="*/ 4391068 h 4405856"/>
                <a:gd name="connsiteX119" fmla="*/ 2941863 w 4215960"/>
                <a:gd name="connsiteY119" fmla="*/ 4394243 h 4405856"/>
                <a:gd name="connsiteX120" fmla="*/ 2897412 w 4215960"/>
                <a:gd name="connsiteY120" fmla="*/ 4300581 h 4405856"/>
                <a:gd name="connsiteX121" fmla="*/ 2854550 w 4215960"/>
                <a:gd name="connsiteY121" fmla="*/ 4232318 h 4405856"/>
                <a:gd name="connsiteX122" fmla="*/ 2897413 w 4215960"/>
                <a:gd name="connsiteY122" fmla="*/ 4216442 h 4405856"/>
                <a:gd name="connsiteX123" fmla="*/ 2878362 w 4215960"/>
                <a:gd name="connsiteY123" fmla="*/ 4175168 h 4405856"/>
                <a:gd name="connsiteX124" fmla="*/ 2930750 w 4215960"/>
                <a:gd name="connsiteY124" fmla="*/ 4184693 h 4405856"/>
                <a:gd name="connsiteX125" fmla="*/ 2910113 w 4215960"/>
                <a:gd name="connsiteY125" fmla="*/ 4151355 h 4405856"/>
                <a:gd name="connsiteX126" fmla="*/ 2931432 w 4215960"/>
                <a:gd name="connsiteY126" fmla="*/ 4134801 h 4405856"/>
                <a:gd name="connsiteX127" fmla="*/ 3052535 w 4215960"/>
                <a:gd name="connsiteY127" fmla="*/ 4220074 h 4405856"/>
                <a:gd name="connsiteX128" fmla="*/ 3087912 w 4215960"/>
                <a:gd name="connsiteY128" fmla="*/ 4206917 h 4405856"/>
                <a:gd name="connsiteX129" fmla="*/ 3140299 w 4215960"/>
                <a:gd name="connsiteY129" fmla="*/ 4272006 h 4405856"/>
                <a:gd name="connsiteX130" fmla="*/ 3160937 w 4215960"/>
                <a:gd name="connsiteY130" fmla="*/ 4330743 h 4405856"/>
                <a:gd name="connsiteX131" fmla="*/ 3268887 w 4215960"/>
                <a:gd name="connsiteY131" fmla="*/ 4349792 h 4405856"/>
                <a:gd name="connsiteX132" fmla="*/ 3208563 w 4215960"/>
                <a:gd name="connsiteY132" fmla="*/ 4283117 h 4405856"/>
                <a:gd name="connsiteX133" fmla="*/ 3205387 w 4215960"/>
                <a:gd name="connsiteY133" fmla="*/ 4214855 h 4405856"/>
                <a:gd name="connsiteX134" fmla="*/ 3259362 w 4215960"/>
                <a:gd name="connsiteY134" fmla="*/ 4270418 h 4405856"/>
                <a:gd name="connsiteX135" fmla="*/ 3308575 w 4215960"/>
                <a:gd name="connsiteY135" fmla="*/ 4275180 h 4405856"/>
                <a:gd name="connsiteX136" fmla="*/ 3302225 w 4215960"/>
                <a:gd name="connsiteY136" fmla="*/ 4225968 h 4405856"/>
                <a:gd name="connsiteX137" fmla="*/ 3362550 w 4215960"/>
                <a:gd name="connsiteY137" fmla="*/ 4230730 h 4405856"/>
                <a:gd name="connsiteX138" fmla="*/ 3424462 w 4215960"/>
                <a:gd name="connsiteY138" fmla="*/ 4273592 h 4405856"/>
                <a:gd name="connsiteX139" fmla="*/ 3456212 w 4215960"/>
                <a:gd name="connsiteY139" fmla="*/ 4260893 h 4405856"/>
                <a:gd name="connsiteX140" fmla="*/ 3449863 w 4215960"/>
                <a:gd name="connsiteY140" fmla="*/ 4225968 h 4405856"/>
                <a:gd name="connsiteX141" fmla="*/ 3491138 w 4215960"/>
                <a:gd name="connsiteY141" fmla="*/ 4202156 h 4405856"/>
                <a:gd name="connsiteX142" fmla="*/ 3575275 w 4215960"/>
                <a:gd name="connsiteY142" fmla="*/ 4259306 h 4405856"/>
                <a:gd name="connsiteX143" fmla="*/ 3592738 w 4215960"/>
                <a:gd name="connsiteY143" fmla="*/ 4157708 h 4405856"/>
                <a:gd name="connsiteX144" fmla="*/ 3567338 w 4215960"/>
                <a:gd name="connsiteY144" fmla="*/ 4135482 h 4405856"/>
                <a:gd name="connsiteX145" fmla="*/ 3494312 w 4215960"/>
                <a:gd name="connsiteY145" fmla="*/ 4092619 h 4405856"/>
                <a:gd name="connsiteX146" fmla="*/ 3516537 w 4215960"/>
                <a:gd name="connsiteY146" fmla="*/ 4067220 h 4405856"/>
                <a:gd name="connsiteX147" fmla="*/ 3537175 w 4215960"/>
                <a:gd name="connsiteY147" fmla="*/ 4044994 h 4405856"/>
                <a:gd name="connsiteX148" fmla="*/ 3591150 w 4215960"/>
                <a:gd name="connsiteY148" fmla="*/ 4076745 h 4405856"/>
                <a:gd name="connsiteX149" fmla="*/ 3597500 w 4215960"/>
                <a:gd name="connsiteY149" fmla="*/ 4032295 h 4405856"/>
                <a:gd name="connsiteX150" fmla="*/ 3541937 w 4215960"/>
                <a:gd name="connsiteY150" fmla="*/ 4008482 h 4405856"/>
                <a:gd name="connsiteX151" fmla="*/ 3540350 w 4215960"/>
                <a:gd name="connsiteY151" fmla="*/ 3998958 h 4405856"/>
                <a:gd name="connsiteX152" fmla="*/ 3527649 w 4215960"/>
                <a:gd name="connsiteY152" fmla="*/ 3960859 h 4405856"/>
                <a:gd name="connsiteX153" fmla="*/ 3533999 w 4215960"/>
                <a:gd name="connsiteY153" fmla="*/ 3913233 h 4405856"/>
                <a:gd name="connsiteX154" fmla="*/ 3545112 w 4215960"/>
                <a:gd name="connsiteY154" fmla="*/ 3857670 h 4405856"/>
                <a:gd name="connsiteX155" fmla="*/ 3507012 w 4215960"/>
                <a:gd name="connsiteY155" fmla="*/ 3827508 h 4405856"/>
                <a:gd name="connsiteX156" fmla="*/ 3540349 w 4215960"/>
                <a:gd name="connsiteY156" fmla="*/ 3817983 h 4405856"/>
                <a:gd name="connsiteX157" fmla="*/ 3518124 w 4215960"/>
                <a:gd name="connsiteY157" fmla="*/ 3781470 h 4405856"/>
                <a:gd name="connsiteX158" fmla="*/ 3556225 w 4215960"/>
                <a:gd name="connsiteY158" fmla="*/ 3776709 h 4405856"/>
                <a:gd name="connsiteX159" fmla="*/ 3562574 w 4215960"/>
                <a:gd name="connsiteY159" fmla="*/ 3743370 h 4405856"/>
                <a:gd name="connsiteX160" fmla="*/ 3624488 w 4215960"/>
                <a:gd name="connsiteY160" fmla="*/ 3752897 h 4405856"/>
                <a:gd name="connsiteX161" fmla="*/ 3657601 w 4215960"/>
                <a:gd name="connsiteY161" fmla="*/ 3768089 h 4405856"/>
                <a:gd name="connsiteX162" fmla="*/ 3623808 w 4215960"/>
                <a:gd name="connsiteY162" fmla="*/ 3809137 h 4405856"/>
                <a:gd name="connsiteX163" fmla="*/ 3662816 w 4215960"/>
                <a:gd name="connsiteY163" fmla="*/ 3916633 h 4405856"/>
                <a:gd name="connsiteX164" fmla="*/ 3715203 w 4215960"/>
                <a:gd name="connsiteY164" fmla="*/ 3947931 h 4405856"/>
                <a:gd name="connsiteX165" fmla="*/ 3767137 w 4215960"/>
                <a:gd name="connsiteY165" fmla="*/ 3905749 h 4405856"/>
                <a:gd name="connsiteX166" fmla="*/ 3852862 w 4215960"/>
                <a:gd name="connsiteY166" fmla="*/ 3857216 h 4405856"/>
                <a:gd name="connsiteX167" fmla="*/ 3835626 w 4215960"/>
                <a:gd name="connsiteY167" fmla="*/ 3768315 h 4405856"/>
                <a:gd name="connsiteX168" fmla="*/ 3912960 w 4215960"/>
                <a:gd name="connsiteY168" fmla="*/ 3635646 h 4405856"/>
                <a:gd name="connsiteX169" fmla="*/ 4205514 w 4215960"/>
                <a:gd name="connsiteY169" fmla="*/ 3302498 h 4405856"/>
                <a:gd name="connsiteX170" fmla="*/ 4124097 w 4215960"/>
                <a:gd name="connsiteY170" fmla="*/ 3293426 h 4405856"/>
                <a:gd name="connsiteX171" fmla="*/ 4128634 w 4215960"/>
                <a:gd name="connsiteY171" fmla="*/ 3201578 h 4405856"/>
                <a:gd name="connsiteX172" fmla="*/ 4079647 w 4215960"/>
                <a:gd name="connsiteY172" fmla="*/ 3176406 h 4405856"/>
                <a:gd name="connsiteX173" fmla="*/ 3995510 w 4215960"/>
                <a:gd name="connsiteY173" fmla="*/ 3207928 h 4405856"/>
                <a:gd name="connsiteX174" fmla="*/ 3958771 w 4215960"/>
                <a:gd name="connsiteY174" fmla="*/ 3171643 h 4405856"/>
                <a:gd name="connsiteX175" fmla="*/ 4003448 w 4215960"/>
                <a:gd name="connsiteY175" fmla="*/ 3148738 h 4405856"/>
                <a:gd name="connsiteX176" fmla="*/ 3874181 w 4215960"/>
                <a:gd name="connsiteY176" fmla="*/ 2935559 h 4405856"/>
                <a:gd name="connsiteX177" fmla="*/ 3889147 w 4215960"/>
                <a:gd name="connsiteY177" fmla="*/ 2905396 h 4405856"/>
                <a:gd name="connsiteX178" fmla="*/ 3865562 w 4215960"/>
                <a:gd name="connsiteY178" fmla="*/ 2789736 h 4405856"/>
                <a:gd name="connsiteX179" fmla="*/ 3706813 w 4215960"/>
                <a:gd name="connsiteY179" fmla="*/ 2778850 h 4405856"/>
                <a:gd name="connsiteX180" fmla="*/ 3673475 w 4215960"/>
                <a:gd name="connsiteY180" fmla="*/ 2827608 h 4405856"/>
                <a:gd name="connsiteX181" fmla="*/ 3584575 w 4215960"/>
                <a:gd name="connsiteY181" fmla="*/ 2842124 h 4405856"/>
                <a:gd name="connsiteX182" fmla="*/ 3590925 w 4215960"/>
                <a:gd name="connsiteY182" fmla="*/ 2820125 h 4405856"/>
                <a:gd name="connsiteX183" fmla="*/ 3537403 w 4215960"/>
                <a:gd name="connsiteY183" fmla="*/ 2804024 h 4405856"/>
                <a:gd name="connsiteX184" fmla="*/ 3512684 w 4215960"/>
                <a:gd name="connsiteY184" fmla="*/ 2638923 h 4405856"/>
                <a:gd name="connsiteX185" fmla="*/ 3232377 w 4215960"/>
                <a:gd name="connsiteY185" fmla="*/ 2572248 h 4405856"/>
                <a:gd name="connsiteX186" fmla="*/ 3096078 w 4215960"/>
                <a:gd name="connsiteY186" fmla="*/ 2615564 h 4405856"/>
                <a:gd name="connsiteX187" fmla="*/ 2964089 w 4215960"/>
                <a:gd name="connsiteY187" fmla="*/ 2608080 h 4405856"/>
                <a:gd name="connsiteX188" fmla="*/ 2831646 w 4215960"/>
                <a:gd name="connsiteY188" fmla="*/ 2497182 h 4405856"/>
                <a:gd name="connsiteX189" fmla="*/ 2618468 w 4215960"/>
                <a:gd name="connsiteY189" fmla="*/ 2193969 h 4405856"/>
                <a:gd name="connsiteX190" fmla="*/ 2220006 w 4215960"/>
                <a:gd name="connsiteY190" fmla="*/ 2054496 h 4405856"/>
                <a:gd name="connsiteX191" fmla="*/ 1983468 w 4215960"/>
                <a:gd name="connsiteY191" fmla="*/ 1741532 h 4405856"/>
                <a:gd name="connsiteX192" fmla="*/ 2017259 w 4215960"/>
                <a:gd name="connsiteY192" fmla="*/ 1716586 h 4405856"/>
                <a:gd name="connsiteX193" fmla="*/ 2076903 w 4215960"/>
                <a:gd name="connsiteY193" fmla="*/ 1799589 h 4405856"/>
                <a:gd name="connsiteX194" fmla="*/ 2097087 w 4215960"/>
                <a:gd name="connsiteY194" fmla="*/ 1782126 h 4405856"/>
                <a:gd name="connsiteX195" fmla="*/ 2140177 w 4215960"/>
                <a:gd name="connsiteY195" fmla="*/ 1812970 h 4405856"/>
                <a:gd name="connsiteX196" fmla="*/ 2228850 w 4215960"/>
                <a:gd name="connsiteY196" fmla="*/ 1759221 h 4405856"/>
                <a:gd name="connsiteX197" fmla="*/ 2244952 w 4215960"/>
                <a:gd name="connsiteY197" fmla="*/ 1738811 h 4405856"/>
                <a:gd name="connsiteX198" fmla="*/ 2303235 w 4215960"/>
                <a:gd name="connsiteY198" fmla="*/ 1739037 h 4405856"/>
                <a:gd name="connsiteX199" fmla="*/ 2319338 w 4215960"/>
                <a:gd name="connsiteY199" fmla="*/ 1705927 h 4405856"/>
                <a:gd name="connsiteX200" fmla="*/ 2300514 w 4215960"/>
                <a:gd name="connsiteY200" fmla="*/ 1680300 h 4405856"/>
                <a:gd name="connsiteX201" fmla="*/ 2233386 w 4215960"/>
                <a:gd name="connsiteY201" fmla="*/ 1700257 h 4405856"/>
                <a:gd name="connsiteX202" fmla="*/ 2211614 w 4215960"/>
                <a:gd name="connsiteY202" fmla="*/ 1646736 h 4405856"/>
                <a:gd name="connsiteX203" fmla="*/ 2232932 w 4215960"/>
                <a:gd name="connsiteY203" fmla="*/ 1617026 h 4405856"/>
                <a:gd name="connsiteX204" fmla="*/ 2176462 w 4215960"/>
                <a:gd name="connsiteY204" fmla="*/ 1513612 h 4405856"/>
                <a:gd name="connsiteX205" fmla="*/ 2127931 w 4215960"/>
                <a:gd name="connsiteY205" fmla="*/ 1552393 h 4405856"/>
                <a:gd name="connsiteX206" fmla="*/ 2038576 w 4215960"/>
                <a:gd name="connsiteY206" fmla="*/ 1497737 h 4405856"/>
                <a:gd name="connsiteX207" fmla="*/ 2090510 w 4215960"/>
                <a:gd name="connsiteY207" fmla="*/ 1405208 h 4405856"/>
                <a:gd name="connsiteX208" fmla="*/ 2047648 w 4215960"/>
                <a:gd name="connsiteY208" fmla="*/ 1284105 h 4405856"/>
                <a:gd name="connsiteX209" fmla="*/ 2062389 w 4215960"/>
                <a:gd name="connsiteY209" fmla="*/ 1160053 h 4405856"/>
                <a:gd name="connsiteX210" fmla="*/ 2157639 w 4215960"/>
                <a:gd name="connsiteY210" fmla="*/ 1086348 h 4405856"/>
                <a:gd name="connsiteX211" fmla="*/ 2262868 w 4215960"/>
                <a:gd name="connsiteY211" fmla="*/ 1063896 h 4405856"/>
                <a:gd name="connsiteX212" fmla="*/ 2199821 w 4215960"/>
                <a:gd name="connsiteY212" fmla="*/ 974089 h 4405856"/>
                <a:gd name="connsiteX213" fmla="*/ 2182585 w 4215960"/>
                <a:gd name="connsiteY213" fmla="*/ 1018766 h 4405856"/>
                <a:gd name="connsiteX214" fmla="*/ 2139270 w 4215960"/>
                <a:gd name="connsiteY214" fmla="*/ 971595 h 4405856"/>
                <a:gd name="connsiteX215" fmla="*/ 2160588 w 4215960"/>
                <a:gd name="connsiteY215" fmla="*/ 886323 h 4405856"/>
                <a:gd name="connsiteX216" fmla="*/ 2233612 w 4215960"/>
                <a:gd name="connsiteY216" fmla="*/ 789032 h 4405856"/>
                <a:gd name="connsiteX217" fmla="*/ 2216603 w 4215960"/>
                <a:gd name="connsiteY217" fmla="*/ 682443 h 4405856"/>
                <a:gd name="connsiteX218" fmla="*/ 2045381 w 4215960"/>
                <a:gd name="connsiteY218" fmla="*/ 692194 h 4405856"/>
                <a:gd name="connsiteX219" fmla="*/ 2026103 w 4215960"/>
                <a:gd name="connsiteY219" fmla="*/ 734831 h 4405856"/>
                <a:gd name="connsiteX220" fmla="*/ 1993900 w 4215960"/>
                <a:gd name="connsiteY220" fmla="*/ 667248 h 4405856"/>
                <a:gd name="connsiteX221" fmla="*/ 1964190 w 4215960"/>
                <a:gd name="connsiteY221" fmla="*/ 707616 h 4405856"/>
                <a:gd name="connsiteX222" fmla="*/ 1778681 w 4215960"/>
                <a:gd name="connsiteY222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354237 w 4215960"/>
                <a:gd name="connsiteY53" fmla="*/ 134986 h 4405856"/>
                <a:gd name="connsiteX54" fmla="*/ 222475 w 4215960"/>
                <a:gd name="connsiteY54" fmla="*/ 290561 h 4405856"/>
                <a:gd name="connsiteX55" fmla="*/ 97744 w 4215960"/>
                <a:gd name="connsiteY55" fmla="*/ 542516 h 4405856"/>
                <a:gd name="connsiteX56" fmla="*/ 312057 w 4215960"/>
                <a:gd name="connsiteY56" fmla="*/ 844368 h 4405856"/>
                <a:gd name="connsiteX57" fmla="*/ 239485 w 4215960"/>
                <a:gd name="connsiteY57" fmla="*/ 895168 h 4405856"/>
                <a:gd name="connsiteX58" fmla="*/ 210457 w 4215960"/>
                <a:gd name="connsiteY58" fmla="*/ 902425 h 4405856"/>
                <a:gd name="connsiteX59" fmla="*/ 159657 w 4215960"/>
                <a:gd name="connsiteY59" fmla="*/ 931453 h 4405856"/>
                <a:gd name="connsiteX60" fmla="*/ 130628 w 4215960"/>
                <a:gd name="connsiteY60" fmla="*/ 960482 h 4405856"/>
                <a:gd name="connsiteX61" fmla="*/ 108857 w 4215960"/>
                <a:gd name="connsiteY61" fmla="*/ 982253 h 4405856"/>
                <a:gd name="connsiteX62" fmla="*/ 94343 w 4215960"/>
                <a:gd name="connsiteY62" fmla="*/ 996768 h 4405856"/>
                <a:gd name="connsiteX63" fmla="*/ 43543 w 4215960"/>
                <a:gd name="connsiteY63" fmla="*/ 1076596 h 4405856"/>
                <a:gd name="connsiteX64" fmla="*/ 14514 w 4215960"/>
                <a:gd name="connsiteY64" fmla="*/ 1156425 h 4405856"/>
                <a:gd name="connsiteX65" fmla="*/ 0 w 4215960"/>
                <a:gd name="connsiteY65" fmla="*/ 1214482 h 4405856"/>
                <a:gd name="connsiteX66" fmla="*/ 7257 w 4215960"/>
                <a:gd name="connsiteY66" fmla="*/ 2186939 h 4405856"/>
                <a:gd name="connsiteX67" fmla="*/ 29028 w 4215960"/>
                <a:gd name="connsiteY67" fmla="*/ 2288539 h 4405856"/>
                <a:gd name="connsiteX68" fmla="*/ 43543 w 4215960"/>
                <a:gd name="connsiteY68" fmla="*/ 2324825 h 4405856"/>
                <a:gd name="connsiteX69" fmla="*/ 58057 w 4215960"/>
                <a:gd name="connsiteY69" fmla="*/ 2390139 h 4405856"/>
                <a:gd name="connsiteX70" fmla="*/ 79828 w 4215960"/>
                <a:gd name="connsiteY70" fmla="*/ 2440939 h 4405856"/>
                <a:gd name="connsiteX71" fmla="*/ 116114 w 4215960"/>
                <a:gd name="connsiteY71" fmla="*/ 2557053 h 4405856"/>
                <a:gd name="connsiteX72" fmla="*/ 137885 w 4215960"/>
                <a:gd name="connsiteY72" fmla="*/ 2622368 h 4405856"/>
                <a:gd name="connsiteX73" fmla="*/ 145143 w 4215960"/>
                <a:gd name="connsiteY73" fmla="*/ 2644139 h 4405856"/>
                <a:gd name="connsiteX74" fmla="*/ 166914 w 4215960"/>
                <a:gd name="connsiteY74" fmla="*/ 2687682 h 4405856"/>
                <a:gd name="connsiteX75" fmla="*/ 188685 w 4215960"/>
                <a:gd name="connsiteY75" fmla="*/ 2738482 h 4405856"/>
                <a:gd name="connsiteX76" fmla="*/ 195943 w 4215960"/>
                <a:gd name="connsiteY76" fmla="*/ 2767511 h 4405856"/>
                <a:gd name="connsiteX77" fmla="*/ 232228 w 4215960"/>
                <a:gd name="connsiteY77" fmla="*/ 2818311 h 4405856"/>
                <a:gd name="connsiteX78" fmla="*/ 254000 w 4215960"/>
                <a:gd name="connsiteY78" fmla="*/ 2876368 h 4405856"/>
                <a:gd name="connsiteX79" fmla="*/ 275771 w 4215960"/>
                <a:gd name="connsiteY79" fmla="*/ 2898139 h 4405856"/>
                <a:gd name="connsiteX80" fmla="*/ 312057 w 4215960"/>
                <a:gd name="connsiteY80" fmla="*/ 2970711 h 4405856"/>
                <a:gd name="connsiteX81" fmla="*/ 348343 w 4215960"/>
                <a:gd name="connsiteY81" fmla="*/ 3021511 h 4405856"/>
                <a:gd name="connsiteX82" fmla="*/ 355600 w 4215960"/>
                <a:gd name="connsiteY82" fmla="*/ 3043282 h 4405856"/>
                <a:gd name="connsiteX83" fmla="*/ 406400 w 4215960"/>
                <a:gd name="connsiteY83" fmla="*/ 3108596 h 4405856"/>
                <a:gd name="connsiteX84" fmla="*/ 435428 w 4215960"/>
                <a:gd name="connsiteY84" fmla="*/ 3173911 h 4405856"/>
                <a:gd name="connsiteX85" fmla="*/ 457200 w 4215960"/>
                <a:gd name="connsiteY85" fmla="*/ 3202939 h 4405856"/>
                <a:gd name="connsiteX86" fmla="*/ 471714 w 4215960"/>
                <a:gd name="connsiteY86" fmla="*/ 3260996 h 4405856"/>
                <a:gd name="connsiteX87" fmla="*/ 478971 w 4215960"/>
                <a:gd name="connsiteY87" fmla="*/ 3282768 h 4405856"/>
                <a:gd name="connsiteX88" fmla="*/ 486228 w 4215960"/>
                <a:gd name="connsiteY88" fmla="*/ 3311796 h 4405856"/>
                <a:gd name="connsiteX89" fmla="*/ 493485 w 4215960"/>
                <a:gd name="connsiteY89" fmla="*/ 3377111 h 4405856"/>
                <a:gd name="connsiteX90" fmla="*/ 515257 w 4215960"/>
                <a:gd name="connsiteY90" fmla="*/ 3435168 h 4405856"/>
                <a:gd name="connsiteX91" fmla="*/ 544285 w 4215960"/>
                <a:gd name="connsiteY91" fmla="*/ 3478711 h 4405856"/>
                <a:gd name="connsiteX92" fmla="*/ 573314 w 4215960"/>
                <a:gd name="connsiteY92" fmla="*/ 3529511 h 4405856"/>
                <a:gd name="connsiteX93" fmla="*/ 602343 w 4215960"/>
                <a:gd name="connsiteY93" fmla="*/ 3551282 h 4405856"/>
                <a:gd name="connsiteX94" fmla="*/ 645885 w 4215960"/>
                <a:gd name="connsiteY94" fmla="*/ 3594825 h 4405856"/>
                <a:gd name="connsiteX95" fmla="*/ 674914 w 4215960"/>
                <a:gd name="connsiteY95" fmla="*/ 3616596 h 4405856"/>
                <a:gd name="connsiteX96" fmla="*/ 711200 w 4215960"/>
                <a:gd name="connsiteY96" fmla="*/ 3660139 h 4405856"/>
                <a:gd name="connsiteX97" fmla="*/ 740228 w 4215960"/>
                <a:gd name="connsiteY97" fmla="*/ 3681911 h 4405856"/>
                <a:gd name="connsiteX98" fmla="*/ 812800 w 4215960"/>
                <a:gd name="connsiteY98" fmla="*/ 3747225 h 4405856"/>
                <a:gd name="connsiteX99" fmla="*/ 849085 w 4215960"/>
                <a:gd name="connsiteY99" fmla="*/ 3790768 h 4405856"/>
                <a:gd name="connsiteX100" fmla="*/ 870857 w 4215960"/>
                <a:gd name="connsiteY100" fmla="*/ 3805282 h 4405856"/>
                <a:gd name="connsiteX101" fmla="*/ 907143 w 4215960"/>
                <a:gd name="connsiteY101" fmla="*/ 3848825 h 4405856"/>
                <a:gd name="connsiteX102" fmla="*/ 936171 w 4215960"/>
                <a:gd name="connsiteY102" fmla="*/ 3870596 h 4405856"/>
                <a:gd name="connsiteX103" fmla="*/ 1030514 w 4215960"/>
                <a:gd name="connsiteY103" fmla="*/ 3914139 h 4405856"/>
                <a:gd name="connsiteX104" fmla="*/ 1480457 w 4215960"/>
                <a:gd name="connsiteY104" fmla="*/ 3899625 h 4405856"/>
                <a:gd name="connsiteX105" fmla="*/ 1531257 w 4215960"/>
                <a:gd name="connsiteY105" fmla="*/ 3885111 h 4405856"/>
                <a:gd name="connsiteX106" fmla="*/ 1618343 w 4215960"/>
                <a:gd name="connsiteY106" fmla="*/ 3877853 h 4405856"/>
                <a:gd name="connsiteX107" fmla="*/ 1698171 w 4215960"/>
                <a:gd name="connsiteY107" fmla="*/ 3863339 h 4405856"/>
                <a:gd name="connsiteX108" fmla="*/ 1756228 w 4215960"/>
                <a:gd name="connsiteY108" fmla="*/ 3856082 h 4405856"/>
                <a:gd name="connsiteX109" fmla="*/ 1785257 w 4215960"/>
                <a:gd name="connsiteY109" fmla="*/ 3841568 h 4405856"/>
                <a:gd name="connsiteX110" fmla="*/ 1850571 w 4215960"/>
                <a:gd name="connsiteY110" fmla="*/ 3819796 h 4405856"/>
                <a:gd name="connsiteX111" fmla="*/ 1886857 w 4215960"/>
                <a:gd name="connsiteY111" fmla="*/ 3805282 h 4405856"/>
                <a:gd name="connsiteX112" fmla="*/ 1988457 w 4215960"/>
                <a:gd name="connsiteY112" fmla="*/ 3790768 h 4405856"/>
                <a:gd name="connsiteX113" fmla="*/ 2017485 w 4215960"/>
                <a:gd name="connsiteY113" fmla="*/ 3783511 h 4405856"/>
                <a:gd name="connsiteX114" fmla="*/ 2637971 w 4215960"/>
                <a:gd name="connsiteY114" fmla="*/ 4130265 h 4405856"/>
                <a:gd name="connsiteX115" fmla="*/ 2724375 w 4215960"/>
                <a:gd name="connsiteY115" fmla="*/ 4316455 h 4405856"/>
                <a:gd name="connsiteX116" fmla="*/ 2784700 w 4215960"/>
                <a:gd name="connsiteY116" fmla="*/ 4375193 h 4405856"/>
                <a:gd name="connsiteX117" fmla="*/ 2795812 w 4215960"/>
                <a:gd name="connsiteY117" fmla="*/ 4345030 h 4405856"/>
                <a:gd name="connsiteX118" fmla="*/ 2841850 w 4215960"/>
                <a:gd name="connsiteY118" fmla="*/ 4318042 h 4405856"/>
                <a:gd name="connsiteX119" fmla="*/ 2892650 w 4215960"/>
                <a:gd name="connsiteY119" fmla="*/ 4391068 h 4405856"/>
                <a:gd name="connsiteX120" fmla="*/ 2941863 w 4215960"/>
                <a:gd name="connsiteY120" fmla="*/ 4394243 h 4405856"/>
                <a:gd name="connsiteX121" fmla="*/ 2897412 w 4215960"/>
                <a:gd name="connsiteY121" fmla="*/ 4300581 h 4405856"/>
                <a:gd name="connsiteX122" fmla="*/ 2854550 w 4215960"/>
                <a:gd name="connsiteY122" fmla="*/ 4232318 h 4405856"/>
                <a:gd name="connsiteX123" fmla="*/ 2897413 w 4215960"/>
                <a:gd name="connsiteY123" fmla="*/ 4216442 h 4405856"/>
                <a:gd name="connsiteX124" fmla="*/ 2878362 w 4215960"/>
                <a:gd name="connsiteY124" fmla="*/ 4175168 h 4405856"/>
                <a:gd name="connsiteX125" fmla="*/ 2930750 w 4215960"/>
                <a:gd name="connsiteY125" fmla="*/ 4184693 h 4405856"/>
                <a:gd name="connsiteX126" fmla="*/ 2910113 w 4215960"/>
                <a:gd name="connsiteY126" fmla="*/ 4151355 h 4405856"/>
                <a:gd name="connsiteX127" fmla="*/ 2931432 w 4215960"/>
                <a:gd name="connsiteY127" fmla="*/ 4134801 h 4405856"/>
                <a:gd name="connsiteX128" fmla="*/ 3052535 w 4215960"/>
                <a:gd name="connsiteY128" fmla="*/ 4220074 h 4405856"/>
                <a:gd name="connsiteX129" fmla="*/ 3087912 w 4215960"/>
                <a:gd name="connsiteY129" fmla="*/ 4206917 h 4405856"/>
                <a:gd name="connsiteX130" fmla="*/ 3140299 w 4215960"/>
                <a:gd name="connsiteY130" fmla="*/ 4272006 h 4405856"/>
                <a:gd name="connsiteX131" fmla="*/ 3160937 w 4215960"/>
                <a:gd name="connsiteY131" fmla="*/ 4330743 h 4405856"/>
                <a:gd name="connsiteX132" fmla="*/ 3268887 w 4215960"/>
                <a:gd name="connsiteY132" fmla="*/ 4349792 h 4405856"/>
                <a:gd name="connsiteX133" fmla="*/ 3208563 w 4215960"/>
                <a:gd name="connsiteY133" fmla="*/ 4283117 h 4405856"/>
                <a:gd name="connsiteX134" fmla="*/ 3205387 w 4215960"/>
                <a:gd name="connsiteY134" fmla="*/ 4214855 h 4405856"/>
                <a:gd name="connsiteX135" fmla="*/ 3259362 w 4215960"/>
                <a:gd name="connsiteY135" fmla="*/ 4270418 h 4405856"/>
                <a:gd name="connsiteX136" fmla="*/ 3308575 w 4215960"/>
                <a:gd name="connsiteY136" fmla="*/ 4275180 h 4405856"/>
                <a:gd name="connsiteX137" fmla="*/ 3302225 w 4215960"/>
                <a:gd name="connsiteY137" fmla="*/ 4225968 h 4405856"/>
                <a:gd name="connsiteX138" fmla="*/ 3362550 w 4215960"/>
                <a:gd name="connsiteY138" fmla="*/ 4230730 h 4405856"/>
                <a:gd name="connsiteX139" fmla="*/ 3424462 w 4215960"/>
                <a:gd name="connsiteY139" fmla="*/ 4273592 h 4405856"/>
                <a:gd name="connsiteX140" fmla="*/ 3456212 w 4215960"/>
                <a:gd name="connsiteY140" fmla="*/ 4260893 h 4405856"/>
                <a:gd name="connsiteX141" fmla="*/ 3449863 w 4215960"/>
                <a:gd name="connsiteY141" fmla="*/ 4225968 h 4405856"/>
                <a:gd name="connsiteX142" fmla="*/ 3491138 w 4215960"/>
                <a:gd name="connsiteY142" fmla="*/ 4202156 h 4405856"/>
                <a:gd name="connsiteX143" fmla="*/ 3575275 w 4215960"/>
                <a:gd name="connsiteY143" fmla="*/ 4259306 h 4405856"/>
                <a:gd name="connsiteX144" fmla="*/ 3592738 w 4215960"/>
                <a:gd name="connsiteY144" fmla="*/ 4157708 h 4405856"/>
                <a:gd name="connsiteX145" fmla="*/ 3567338 w 4215960"/>
                <a:gd name="connsiteY145" fmla="*/ 4135482 h 4405856"/>
                <a:gd name="connsiteX146" fmla="*/ 3494312 w 4215960"/>
                <a:gd name="connsiteY146" fmla="*/ 4092619 h 4405856"/>
                <a:gd name="connsiteX147" fmla="*/ 3516537 w 4215960"/>
                <a:gd name="connsiteY147" fmla="*/ 4067220 h 4405856"/>
                <a:gd name="connsiteX148" fmla="*/ 3537175 w 4215960"/>
                <a:gd name="connsiteY148" fmla="*/ 4044994 h 4405856"/>
                <a:gd name="connsiteX149" fmla="*/ 3591150 w 4215960"/>
                <a:gd name="connsiteY149" fmla="*/ 4076745 h 4405856"/>
                <a:gd name="connsiteX150" fmla="*/ 3597500 w 4215960"/>
                <a:gd name="connsiteY150" fmla="*/ 4032295 h 4405856"/>
                <a:gd name="connsiteX151" fmla="*/ 3541937 w 4215960"/>
                <a:gd name="connsiteY151" fmla="*/ 4008482 h 4405856"/>
                <a:gd name="connsiteX152" fmla="*/ 3540350 w 4215960"/>
                <a:gd name="connsiteY152" fmla="*/ 3998958 h 4405856"/>
                <a:gd name="connsiteX153" fmla="*/ 3527649 w 4215960"/>
                <a:gd name="connsiteY153" fmla="*/ 3960859 h 4405856"/>
                <a:gd name="connsiteX154" fmla="*/ 3533999 w 4215960"/>
                <a:gd name="connsiteY154" fmla="*/ 3913233 h 4405856"/>
                <a:gd name="connsiteX155" fmla="*/ 3545112 w 4215960"/>
                <a:gd name="connsiteY155" fmla="*/ 3857670 h 4405856"/>
                <a:gd name="connsiteX156" fmla="*/ 3507012 w 4215960"/>
                <a:gd name="connsiteY156" fmla="*/ 3827508 h 4405856"/>
                <a:gd name="connsiteX157" fmla="*/ 3540349 w 4215960"/>
                <a:gd name="connsiteY157" fmla="*/ 3817983 h 4405856"/>
                <a:gd name="connsiteX158" fmla="*/ 3518124 w 4215960"/>
                <a:gd name="connsiteY158" fmla="*/ 3781470 h 4405856"/>
                <a:gd name="connsiteX159" fmla="*/ 3556225 w 4215960"/>
                <a:gd name="connsiteY159" fmla="*/ 3776709 h 4405856"/>
                <a:gd name="connsiteX160" fmla="*/ 3562574 w 4215960"/>
                <a:gd name="connsiteY160" fmla="*/ 3743370 h 4405856"/>
                <a:gd name="connsiteX161" fmla="*/ 3624488 w 4215960"/>
                <a:gd name="connsiteY161" fmla="*/ 3752897 h 4405856"/>
                <a:gd name="connsiteX162" fmla="*/ 3657601 w 4215960"/>
                <a:gd name="connsiteY162" fmla="*/ 3768089 h 4405856"/>
                <a:gd name="connsiteX163" fmla="*/ 3623808 w 4215960"/>
                <a:gd name="connsiteY163" fmla="*/ 3809137 h 4405856"/>
                <a:gd name="connsiteX164" fmla="*/ 3662816 w 4215960"/>
                <a:gd name="connsiteY164" fmla="*/ 3916633 h 4405856"/>
                <a:gd name="connsiteX165" fmla="*/ 3715203 w 4215960"/>
                <a:gd name="connsiteY165" fmla="*/ 3947931 h 4405856"/>
                <a:gd name="connsiteX166" fmla="*/ 3767137 w 4215960"/>
                <a:gd name="connsiteY166" fmla="*/ 3905749 h 4405856"/>
                <a:gd name="connsiteX167" fmla="*/ 3852862 w 4215960"/>
                <a:gd name="connsiteY167" fmla="*/ 3857216 h 4405856"/>
                <a:gd name="connsiteX168" fmla="*/ 3835626 w 4215960"/>
                <a:gd name="connsiteY168" fmla="*/ 3768315 h 4405856"/>
                <a:gd name="connsiteX169" fmla="*/ 3912960 w 4215960"/>
                <a:gd name="connsiteY169" fmla="*/ 3635646 h 4405856"/>
                <a:gd name="connsiteX170" fmla="*/ 4205514 w 4215960"/>
                <a:gd name="connsiteY170" fmla="*/ 3302498 h 4405856"/>
                <a:gd name="connsiteX171" fmla="*/ 4124097 w 4215960"/>
                <a:gd name="connsiteY171" fmla="*/ 3293426 h 4405856"/>
                <a:gd name="connsiteX172" fmla="*/ 4128634 w 4215960"/>
                <a:gd name="connsiteY172" fmla="*/ 3201578 h 4405856"/>
                <a:gd name="connsiteX173" fmla="*/ 4079647 w 4215960"/>
                <a:gd name="connsiteY173" fmla="*/ 3176406 h 4405856"/>
                <a:gd name="connsiteX174" fmla="*/ 3995510 w 4215960"/>
                <a:gd name="connsiteY174" fmla="*/ 3207928 h 4405856"/>
                <a:gd name="connsiteX175" fmla="*/ 3958771 w 4215960"/>
                <a:gd name="connsiteY175" fmla="*/ 3171643 h 4405856"/>
                <a:gd name="connsiteX176" fmla="*/ 4003448 w 4215960"/>
                <a:gd name="connsiteY176" fmla="*/ 3148738 h 4405856"/>
                <a:gd name="connsiteX177" fmla="*/ 3874181 w 4215960"/>
                <a:gd name="connsiteY177" fmla="*/ 2935559 h 4405856"/>
                <a:gd name="connsiteX178" fmla="*/ 3889147 w 4215960"/>
                <a:gd name="connsiteY178" fmla="*/ 2905396 h 4405856"/>
                <a:gd name="connsiteX179" fmla="*/ 3865562 w 4215960"/>
                <a:gd name="connsiteY179" fmla="*/ 2789736 h 4405856"/>
                <a:gd name="connsiteX180" fmla="*/ 3706813 w 4215960"/>
                <a:gd name="connsiteY180" fmla="*/ 2778850 h 4405856"/>
                <a:gd name="connsiteX181" fmla="*/ 3673475 w 4215960"/>
                <a:gd name="connsiteY181" fmla="*/ 2827608 h 4405856"/>
                <a:gd name="connsiteX182" fmla="*/ 3584575 w 4215960"/>
                <a:gd name="connsiteY182" fmla="*/ 2842124 h 4405856"/>
                <a:gd name="connsiteX183" fmla="*/ 3590925 w 4215960"/>
                <a:gd name="connsiteY183" fmla="*/ 2820125 h 4405856"/>
                <a:gd name="connsiteX184" fmla="*/ 3537403 w 4215960"/>
                <a:gd name="connsiteY184" fmla="*/ 2804024 h 4405856"/>
                <a:gd name="connsiteX185" fmla="*/ 3512684 w 4215960"/>
                <a:gd name="connsiteY185" fmla="*/ 2638923 h 4405856"/>
                <a:gd name="connsiteX186" fmla="*/ 3232377 w 4215960"/>
                <a:gd name="connsiteY186" fmla="*/ 2572248 h 4405856"/>
                <a:gd name="connsiteX187" fmla="*/ 3096078 w 4215960"/>
                <a:gd name="connsiteY187" fmla="*/ 2615564 h 4405856"/>
                <a:gd name="connsiteX188" fmla="*/ 2964089 w 4215960"/>
                <a:gd name="connsiteY188" fmla="*/ 2608080 h 4405856"/>
                <a:gd name="connsiteX189" fmla="*/ 2831646 w 4215960"/>
                <a:gd name="connsiteY189" fmla="*/ 2497182 h 4405856"/>
                <a:gd name="connsiteX190" fmla="*/ 2618468 w 4215960"/>
                <a:gd name="connsiteY190" fmla="*/ 2193969 h 4405856"/>
                <a:gd name="connsiteX191" fmla="*/ 2220006 w 4215960"/>
                <a:gd name="connsiteY191" fmla="*/ 2054496 h 4405856"/>
                <a:gd name="connsiteX192" fmla="*/ 1983468 w 4215960"/>
                <a:gd name="connsiteY192" fmla="*/ 1741532 h 4405856"/>
                <a:gd name="connsiteX193" fmla="*/ 2017259 w 4215960"/>
                <a:gd name="connsiteY193" fmla="*/ 1716586 h 4405856"/>
                <a:gd name="connsiteX194" fmla="*/ 2076903 w 4215960"/>
                <a:gd name="connsiteY194" fmla="*/ 1799589 h 4405856"/>
                <a:gd name="connsiteX195" fmla="*/ 2097087 w 4215960"/>
                <a:gd name="connsiteY195" fmla="*/ 1782126 h 4405856"/>
                <a:gd name="connsiteX196" fmla="*/ 2140177 w 4215960"/>
                <a:gd name="connsiteY196" fmla="*/ 1812970 h 4405856"/>
                <a:gd name="connsiteX197" fmla="*/ 2228850 w 4215960"/>
                <a:gd name="connsiteY197" fmla="*/ 1759221 h 4405856"/>
                <a:gd name="connsiteX198" fmla="*/ 2244952 w 4215960"/>
                <a:gd name="connsiteY198" fmla="*/ 1738811 h 4405856"/>
                <a:gd name="connsiteX199" fmla="*/ 2303235 w 4215960"/>
                <a:gd name="connsiteY199" fmla="*/ 1739037 h 4405856"/>
                <a:gd name="connsiteX200" fmla="*/ 2319338 w 4215960"/>
                <a:gd name="connsiteY200" fmla="*/ 1705927 h 4405856"/>
                <a:gd name="connsiteX201" fmla="*/ 2300514 w 4215960"/>
                <a:gd name="connsiteY201" fmla="*/ 1680300 h 4405856"/>
                <a:gd name="connsiteX202" fmla="*/ 2233386 w 4215960"/>
                <a:gd name="connsiteY202" fmla="*/ 1700257 h 4405856"/>
                <a:gd name="connsiteX203" fmla="*/ 2211614 w 4215960"/>
                <a:gd name="connsiteY203" fmla="*/ 1646736 h 4405856"/>
                <a:gd name="connsiteX204" fmla="*/ 2232932 w 4215960"/>
                <a:gd name="connsiteY204" fmla="*/ 1617026 h 4405856"/>
                <a:gd name="connsiteX205" fmla="*/ 2176462 w 4215960"/>
                <a:gd name="connsiteY205" fmla="*/ 1513612 h 4405856"/>
                <a:gd name="connsiteX206" fmla="*/ 2127931 w 4215960"/>
                <a:gd name="connsiteY206" fmla="*/ 1552393 h 4405856"/>
                <a:gd name="connsiteX207" fmla="*/ 2038576 w 4215960"/>
                <a:gd name="connsiteY207" fmla="*/ 1497737 h 4405856"/>
                <a:gd name="connsiteX208" fmla="*/ 2090510 w 4215960"/>
                <a:gd name="connsiteY208" fmla="*/ 1405208 h 4405856"/>
                <a:gd name="connsiteX209" fmla="*/ 2047648 w 4215960"/>
                <a:gd name="connsiteY209" fmla="*/ 1284105 h 4405856"/>
                <a:gd name="connsiteX210" fmla="*/ 2062389 w 4215960"/>
                <a:gd name="connsiteY210" fmla="*/ 1160053 h 4405856"/>
                <a:gd name="connsiteX211" fmla="*/ 2157639 w 4215960"/>
                <a:gd name="connsiteY211" fmla="*/ 1086348 h 4405856"/>
                <a:gd name="connsiteX212" fmla="*/ 2262868 w 4215960"/>
                <a:gd name="connsiteY212" fmla="*/ 1063896 h 4405856"/>
                <a:gd name="connsiteX213" fmla="*/ 2199821 w 4215960"/>
                <a:gd name="connsiteY213" fmla="*/ 974089 h 4405856"/>
                <a:gd name="connsiteX214" fmla="*/ 2182585 w 4215960"/>
                <a:gd name="connsiteY214" fmla="*/ 1018766 h 4405856"/>
                <a:gd name="connsiteX215" fmla="*/ 2139270 w 4215960"/>
                <a:gd name="connsiteY215" fmla="*/ 971595 h 4405856"/>
                <a:gd name="connsiteX216" fmla="*/ 2160588 w 4215960"/>
                <a:gd name="connsiteY216" fmla="*/ 886323 h 4405856"/>
                <a:gd name="connsiteX217" fmla="*/ 2233612 w 4215960"/>
                <a:gd name="connsiteY217" fmla="*/ 789032 h 4405856"/>
                <a:gd name="connsiteX218" fmla="*/ 2216603 w 4215960"/>
                <a:gd name="connsiteY218" fmla="*/ 682443 h 4405856"/>
                <a:gd name="connsiteX219" fmla="*/ 2045381 w 4215960"/>
                <a:gd name="connsiteY219" fmla="*/ 692194 h 4405856"/>
                <a:gd name="connsiteX220" fmla="*/ 2026103 w 4215960"/>
                <a:gd name="connsiteY220" fmla="*/ 734831 h 4405856"/>
                <a:gd name="connsiteX221" fmla="*/ 1993900 w 4215960"/>
                <a:gd name="connsiteY221" fmla="*/ 667248 h 4405856"/>
                <a:gd name="connsiteX222" fmla="*/ 1964190 w 4215960"/>
                <a:gd name="connsiteY222" fmla="*/ 707616 h 4405856"/>
                <a:gd name="connsiteX223" fmla="*/ 1778681 w 4215960"/>
                <a:gd name="connsiteY223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22475 w 4215960"/>
                <a:gd name="connsiteY54" fmla="*/ 290561 h 4405856"/>
                <a:gd name="connsiteX55" fmla="*/ 97744 w 4215960"/>
                <a:gd name="connsiteY55" fmla="*/ 542516 h 4405856"/>
                <a:gd name="connsiteX56" fmla="*/ 312057 w 4215960"/>
                <a:gd name="connsiteY56" fmla="*/ 844368 h 4405856"/>
                <a:gd name="connsiteX57" fmla="*/ 239485 w 4215960"/>
                <a:gd name="connsiteY57" fmla="*/ 895168 h 4405856"/>
                <a:gd name="connsiteX58" fmla="*/ 210457 w 4215960"/>
                <a:gd name="connsiteY58" fmla="*/ 902425 h 4405856"/>
                <a:gd name="connsiteX59" fmla="*/ 159657 w 4215960"/>
                <a:gd name="connsiteY59" fmla="*/ 931453 h 4405856"/>
                <a:gd name="connsiteX60" fmla="*/ 130628 w 4215960"/>
                <a:gd name="connsiteY60" fmla="*/ 960482 h 4405856"/>
                <a:gd name="connsiteX61" fmla="*/ 108857 w 4215960"/>
                <a:gd name="connsiteY61" fmla="*/ 982253 h 4405856"/>
                <a:gd name="connsiteX62" fmla="*/ 94343 w 4215960"/>
                <a:gd name="connsiteY62" fmla="*/ 996768 h 4405856"/>
                <a:gd name="connsiteX63" fmla="*/ 43543 w 4215960"/>
                <a:gd name="connsiteY63" fmla="*/ 1076596 h 4405856"/>
                <a:gd name="connsiteX64" fmla="*/ 14514 w 4215960"/>
                <a:gd name="connsiteY64" fmla="*/ 1156425 h 4405856"/>
                <a:gd name="connsiteX65" fmla="*/ 0 w 4215960"/>
                <a:gd name="connsiteY65" fmla="*/ 1214482 h 4405856"/>
                <a:gd name="connsiteX66" fmla="*/ 7257 w 4215960"/>
                <a:gd name="connsiteY66" fmla="*/ 2186939 h 4405856"/>
                <a:gd name="connsiteX67" fmla="*/ 29028 w 4215960"/>
                <a:gd name="connsiteY67" fmla="*/ 2288539 h 4405856"/>
                <a:gd name="connsiteX68" fmla="*/ 43543 w 4215960"/>
                <a:gd name="connsiteY68" fmla="*/ 2324825 h 4405856"/>
                <a:gd name="connsiteX69" fmla="*/ 58057 w 4215960"/>
                <a:gd name="connsiteY69" fmla="*/ 2390139 h 4405856"/>
                <a:gd name="connsiteX70" fmla="*/ 79828 w 4215960"/>
                <a:gd name="connsiteY70" fmla="*/ 2440939 h 4405856"/>
                <a:gd name="connsiteX71" fmla="*/ 116114 w 4215960"/>
                <a:gd name="connsiteY71" fmla="*/ 2557053 h 4405856"/>
                <a:gd name="connsiteX72" fmla="*/ 137885 w 4215960"/>
                <a:gd name="connsiteY72" fmla="*/ 2622368 h 4405856"/>
                <a:gd name="connsiteX73" fmla="*/ 145143 w 4215960"/>
                <a:gd name="connsiteY73" fmla="*/ 2644139 h 4405856"/>
                <a:gd name="connsiteX74" fmla="*/ 166914 w 4215960"/>
                <a:gd name="connsiteY74" fmla="*/ 2687682 h 4405856"/>
                <a:gd name="connsiteX75" fmla="*/ 188685 w 4215960"/>
                <a:gd name="connsiteY75" fmla="*/ 2738482 h 4405856"/>
                <a:gd name="connsiteX76" fmla="*/ 195943 w 4215960"/>
                <a:gd name="connsiteY76" fmla="*/ 2767511 h 4405856"/>
                <a:gd name="connsiteX77" fmla="*/ 232228 w 4215960"/>
                <a:gd name="connsiteY77" fmla="*/ 2818311 h 4405856"/>
                <a:gd name="connsiteX78" fmla="*/ 254000 w 4215960"/>
                <a:gd name="connsiteY78" fmla="*/ 2876368 h 4405856"/>
                <a:gd name="connsiteX79" fmla="*/ 275771 w 4215960"/>
                <a:gd name="connsiteY79" fmla="*/ 2898139 h 4405856"/>
                <a:gd name="connsiteX80" fmla="*/ 312057 w 4215960"/>
                <a:gd name="connsiteY80" fmla="*/ 2970711 h 4405856"/>
                <a:gd name="connsiteX81" fmla="*/ 348343 w 4215960"/>
                <a:gd name="connsiteY81" fmla="*/ 3021511 h 4405856"/>
                <a:gd name="connsiteX82" fmla="*/ 355600 w 4215960"/>
                <a:gd name="connsiteY82" fmla="*/ 3043282 h 4405856"/>
                <a:gd name="connsiteX83" fmla="*/ 406400 w 4215960"/>
                <a:gd name="connsiteY83" fmla="*/ 3108596 h 4405856"/>
                <a:gd name="connsiteX84" fmla="*/ 435428 w 4215960"/>
                <a:gd name="connsiteY84" fmla="*/ 3173911 h 4405856"/>
                <a:gd name="connsiteX85" fmla="*/ 457200 w 4215960"/>
                <a:gd name="connsiteY85" fmla="*/ 3202939 h 4405856"/>
                <a:gd name="connsiteX86" fmla="*/ 471714 w 4215960"/>
                <a:gd name="connsiteY86" fmla="*/ 3260996 h 4405856"/>
                <a:gd name="connsiteX87" fmla="*/ 478971 w 4215960"/>
                <a:gd name="connsiteY87" fmla="*/ 3282768 h 4405856"/>
                <a:gd name="connsiteX88" fmla="*/ 486228 w 4215960"/>
                <a:gd name="connsiteY88" fmla="*/ 3311796 h 4405856"/>
                <a:gd name="connsiteX89" fmla="*/ 493485 w 4215960"/>
                <a:gd name="connsiteY89" fmla="*/ 3377111 h 4405856"/>
                <a:gd name="connsiteX90" fmla="*/ 515257 w 4215960"/>
                <a:gd name="connsiteY90" fmla="*/ 3435168 h 4405856"/>
                <a:gd name="connsiteX91" fmla="*/ 544285 w 4215960"/>
                <a:gd name="connsiteY91" fmla="*/ 3478711 h 4405856"/>
                <a:gd name="connsiteX92" fmla="*/ 573314 w 4215960"/>
                <a:gd name="connsiteY92" fmla="*/ 3529511 h 4405856"/>
                <a:gd name="connsiteX93" fmla="*/ 602343 w 4215960"/>
                <a:gd name="connsiteY93" fmla="*/ 3551282 h 4405856"/>
                <a:gd name="connsiteX94" fmla="*/ 645885 w 4215960"/>
                <a:gd name="connsiteY94" fmla="*/ 3594825 h 4405856"/>
                <a:gd name="connsiteX95" fmla="*/ 674914 w 4215960"/>
                <a:gd name="connsiteY95" fmla="*/ 3616596 h 4405856"/>
                <a:gd name="connsiteX96" fmla="*/ 711200 w 4215960"/>
                <a:gd name="connsiteY96" fmla="*/ 3660139 h 4405856"/>
                <a:gd name="connsiteX97" fmla="*/ 740228 w 4215960"/>
                <a:gd name="connsiteY97" fmla="*/ 3681911 h 4405856"/>
                <a:gd name="connsiteX98" fmla="*/ 812800 w 4215960"/>
                <a:gd name="connsiteY98" fmla="*/ 3747225 h 4405856"/>
                <a:gd name="connsiteX99" fmla="*/ 849085 w 4215960"/>
                <a:gd name="connsiteY99" fmla="*/ 3790768 h 4405856"/>
                <a:gd name="connsiteX100" fmla="*/ 870857 w 4215960"/>
                <a:gd name="connsiteY100" fmla="*/ 3805282 h 4405856"/>
                <a:gd name="connsiteX101" fmla="*/ 907143 w 4215960"/>
                <a:gd name="connsiteY101" fmla="*/ 3848825 h 4405856"/>
                <a:gd name="connsiteX102" fmla="*/ 936171 w 4215960"/>
                <a:gd name="connsiteY102" fmla="*/ 3870596 h 4405856"/>
                <a:gd name="connsiteX103" fmla="*/ 1030514 w 4215960"/>
                <a:gd name="connsiteY103" fmla="*/ 3914139 h 4405856"/>
                <a:gd name="connsiteX104" fmla="*/ 1480457 w 4215960"/>
                <a:gd name="connsiteY104" fmla="*/ 3899625 h 4405856"/>
                <a:gd name="connsiteX105" fmla="*/ 1531257 w 4215960"/>
                <a:gd name="connsiteY105" fmla="*/ 3885111 h 4405856"/>
                <a:gd name="connsiteX106" fmla="*/ 1618343 w 4215960"/>
                <a:gd name="connsiteY106" fmla="*/ 3877853 h 4405856"/>
                <a:gd name="connsiteX107" fmla="*/ 1698171 w 4215960"/>
                <a:gd name="connsiteY107" fmla="*/ 3863339 h 4405856"/>
                <a:gd name="connsiteX108" fmla="*/ 1756228 w 4215960"/>
                <a:gd name="connsiteY108" fmla="*/ 3856082 h 4405856"/>
                <a:gd name="connsiteX109" fmla="*/ 1785257 w 4215960"/>
                <a:gd name="connsiteY109" fmla="*/ 3841568 h 4405856"/>
                <a:gd name="connsiteX110" fmla="*/ 1850571 w 4215960"/>
                <a:gd name="connsiteY110" fmla="*/ 3819796 h 4405856"/>
                <a:gd name="connsiteX111" fmla="*/ 1886857 w 4215960"/>
                <a:gd name="connsiteY111" fmla="*/ 3805282 h 4405856"/>
                <a:gd name="connsiteX112" fmla="*/ 1988457 w 4215960"/>
                <a:gd name="connsiteY112" fmla="*/ 3790768 h 4405856"/>
                <a:gd name="connsiteX113" fmla="*/ 2017485 w 4215960"/>
                <a:gd name="connsiteY113" fmla="*/ 3783511 h 4405856"/>
                <a:gd name="connsiteX114" fmla="*/ 2637971 w 4215960"/>
                <a:gd name="connsiteY114" fmla="*/ 4130265 h 4405856"/>
                <a:gd name="connsiteX115" fmla="*/ 2724375 w 4215960"/>
                <a:gd name="connsiteY115" fmla="*/ 4316455 h 4405856"/>
                <a:gd name="connsiteX116" fmla="*/ 2784700 w 4215960"/>
                <a:gd name="connsiteY116" fmla="*/ 4375193 h 4405856"/>
                <a:gd name="connsiteX117" fmla="*/ 2795812 w 4215960"/>
                <a:gd name="connsiteY117" fmla="*/ 4345030 h 4405856"/>
                <a:gd name="connsiteX118" fmla="*/ 2841850 w 4215960"/>
                <a:gd name="connsiteY118" fmla="*/ 4318042 h 4405856"/>
                <a:gd name="connsiteX119" fmla="*/ 2892650 w 4215960"/>
                <a:gd name="connsiteY119" fmla="*/ 4391068 h 4405856"/>
                <a:gd name="connsiteX120" fmla="*/ 2941863 w 4215960"/>
                <a:gd name="connsiteY120" fmla="*/ 4394243 h 4405856"/>
                <a:gd name="connsiteX121" fmla="*/ 2897412 w 4215960"/>
                <a:gd name="connsiteY121" fmla="*/ 4300581 h 4405856"/>
                <a:gd name="connsiteX122" fmla="*/ 2854550 w 4215960"/>
                <a:gd name="connsiteY122" fmla="*/ 4232318 h 4405856"/>
                <a:gd name="connsiteX123" fmla="*/ 2897413 w 4215960"/>
                <a:gd name="connsiteY123" fmla="*/ 4216442 h 4405856"/>
                <a:gd name="connsiteX124" fmla="*/ 2878362 w 4215960"/>
                <a:gd name="connsiteY124" fmla="*/ 4175168 h 4405856"/>
                <a:gd name="connsiteX125" fmla="*/ 2930750 w 4215960"/>
                <a:gd name="connsiteY125" fmla="*/ 4184693 h 4405856"/>
                <a:gd name="connsiteX126" fmla="*/ 2910113 w 4215960"/>
                <a:gd name="connsiteY126" fmla="*/ 4151355 h 4405856"/>
                <a:gd name="connsiteX127" fmla="*/ 2931432 w 4215960"/>
                <a:gd name="connsiteY127" fmla="*/ 4134801 h 4405856"/>
                <a:gd name="connsiteX128" fmla="*/ 3052535 w 4215960"/>
                <a:gd name="connsiteY128" fmla="*/ 4220074 h 4405856"/>
                <a:gd name="connsiteX129" fmla="*/ 3087912 w 4215960"/>
                <a:gd name="connsiteY129" fmla="*/ 4206917 h 4405856"/>
                <a:gd name="connsiteX130" fmla="*/ 3140299 w 4215960"/>
                <a:gd name="connsiteY130" fmla="*/ 4272006 h 4405856"/>
                <a:gd name="connsiteX131" fmla="*/ 3160937 w 4215960"/>
                <a:gd name="connsiteY131" fmla="*/ 4330743 h 4405856"/>
                <a:gd name="connsiteX132" fmla="*/ 3268887 w 4215960"/>
                <a:gd name="connsiteY132" fmla="*/ 4349792 h 4405856"/>
                <a:gd name="connsiteX133" fmla="*/ 3208563 w 4215960"/>
                <a:gd name="connsiteY133" fmla="*/ 4283117 h 4405856"/>
                <a:gd name="connsiteX134" fmla="*/ 3205387 w 4215960"/>
                <a:gd name="connsiteY134" fmla="*/ 4214855 h 4405856"/>
                <a:gd name="connsiteX135" fmla="*/ 3259362 w 4215960"/>
                <a:gd name="connsiteY135" fmla="*/ 4270418 h 4405856"/>
                <a:gd name="connsiteX136" fmla="*/ 3308575 w 4215960"/>
                <a:gd name="connsiteY136" fmla="*/ 4275180 h 4405856"/>
                <a:gd name="connsiteX137" fmla="*/ 3302225 w 4215960"/>
                <a:gd name="connsiteY137" fmla="*/ 4225968 h 4405856"/>
                <a:gd name="connsiteX138" fmla="*/ 3362550 w 4215960"/>
                <a:gd name="connsiteY138" fmla="*/ 4230730 h 4405856"/>
                <a:gd name="connsiteX139" fmla="*/ 3424462 w 4215960"/>
                <a:gd name="connsiteY139" fmla="*/ 4273592 h 4405856"/>
                <a:gd name="connsiteX140" fmla="*/ 3456212 w 4215960"/>
                <a:gd name="connsiteY140" fmla="*/ 4260893 h 4405856"/>
                <a:gd name="connsiteX141" fmla="*/ 3449863 w 4215960"/>
                <a:gd name="connsiteY141" fmla="*/ 4225968 h 4405856"/>
                <a:gd name="connsiteX142" fmla="*/ 3491138 w 4215960"/>
                <a:gd name="connsiteY142" fmla="*/ 4202156 h 4405856"/>
                <a:gd name="connsiteX143" fmla="*/ 3575275 w 4215960"/>
                <a:gd name="connsiteY143" fmla="*/ 4259306 h 4405856"/>
                <a:gd name="connsiteX144" fmla="*/ 3592738 w 4215960"/>
                <a:gd name="connsiteY144" fmla="*/ 4157708 h 4405856"/>
                <a:gd name="connsiteX145" fmla="*/ 3567338 w 4215960"/>
                <a:gd name="connsiteY145" fmla="*/ 4135482 h 4405856"/>
                <a:gd name="connsiteX146" fmla="*/ 3494312 w 4215960"/>
                <a:gd name="connsiteY146" fmla="*/ 4092619 h 4405856"/>
                <a:gd name="connsiteX147" fmla="*/ 3516537 w 4215960"/>
                <a:gd name="connsiteY147" fmla="*/ 4067220 h 4405856"/>
                <a:gd name="connsiteX148" fmla="*/ 3537175 w 4215960"/>
                <a:gd name="connsiteY148" fmla="*/ 4044994 h 4405856"/>
                <a:gd name="connsiteX149" fmla="*/ 3591150 w 4215960"/>
                <a:gd name="connsiteY149" fmla="*/ 4076745 h 4405856"/>
                <a:gd name="connsiteX150" fmla="*/ 3597500 w 4215960"/>
                <a:gd name="connsiteY150" fmla="*/ 4032295 h 4405856"/>
                <a:gd name="connsiteX151" fmla="*/ 3541937 w 4215960"/>
                <a:gd name="connsiteY151" fmla="*/ 4008482 h 4405856"/>
                <a:gd name="connsiteX152" fmla="*/ 3540350 w 4215960"/>
                <a:gd name="connsiteY152" fmla="*/ 3998958 h 4405856"/>
                <a:gd name="connsiteX153" fmla="*/ 3527649 w 4215960"/>
                <a:gd name="connsiteY153" fmla="*/ 3960859 h 4405856"/>
                <a:gd name="connsiteX154" fmla="*/ 3533999 w 4215960"/>
                <a:gd name="connsiteY154" fmla="*/ 3913233 h 4405856"/>
                <a:gd name="connsiteX155" fmla="*/ 3545112 w 4215960"/>
                <a:gd name="connsiteY155" fmla="*/ 3857670 h 4405856"/>
                <a:gd name="connsiteX156" fmla="*/ 3507012 w 4215960"/>
                <a:gd name="connsiteY156" fmla="*/ 3827508 h 4405856"/>
                <a:gd name="connsiteX157" fmla="*/ 3540349 w 4215960"/>
                <a:gd name="connsiteY157" fmla="*/ 3817983 h 4405856"/>
                <a:gd name="connsiteX158" fmla="*/ 3518124 w 4215960"/>
                <a:gd name="connsiteY158" fmla="*/ 3781470 h 4405856"/>
                <a:gd name="connsiteX159" fmla="*/ 3556225 w 4215960"/>
                <a:gd name="connsiteY159" fmla="*/ 3776709 h 4405856"/>
                <a:gd name="connsiteX160" fmla="*/ 3562574 w 4215960"/>
                <a:gd name="connsiteY160" fmla="*/ 3743370 h 4405856"/>
                <a:gd name="connsiteX161" fmla="*/ 3624488 w 4215960"/>
                <a:gd name="connsiteY161" fmla="*/ 3752897 h 4405856"/>
                <a:gd name="connsiteX162" fmla="*/ 3657601 w 4215960"/>
                <a:gd name="connsiteY162" fmla="*/ 3768089 h 4405856"/>
                <a:gd name="connsiteX163" fmla="*/ 3623808 w 4215960"/>
                <a:gd name="connsiteY163" fmla="*/ 3809137 h 4405856"/>
                <a:gd name="connsiteX164" fmla="*/ 3662816 w 4215960"/>
                <a:gd name="connsiteY164" fmla="*/ 3916633 h 4405856"/>
                <a:gd name="connsiteX165" fmla="*/ 3715203 w 4215960"/>
                <a:gd name="connsiteY165" fmla="*/ 3947931 h 4405856"/>
                <a:gd name="connsiteX166" fmla="*/ 3767137 w 4215960"/>
                <a:gd name="connsiteY166" fmla="*/ 3905749 h 4405856"/>
                <a:gd name="connsiteX167" fmla="*/ 3852862 w 4215960"/>
                <a:gd name="connsiteY167" fmla="*/ 3857216 h 4405856"/>
                <a:gd name="connsiteX168" fmla="*/ 3835626 w 4215960"/>
                <a:gd name="connsiteY168" fmla="*/ 3768315 h 4405856"/>
                <a:gd name="connsiteX169" fmla="*/ 3912960 w 4215960"/>
                <a:gd name="connsiteY169" fmla="*/ 3635646 h 4405856"/>
                <a:gd name="connsiteX170" fmla="*/ 4205514 w 4215960"/>
                <a:gd name="connsiteY170" fmla="*/ 3302498 h 4405856"/>
                <a:gd name="connsiteX171" fmla="*/ 4124097 w 4215960"/>
                <a:gd name="connsiteY171" fmla="*/ 3293426 h 4405856"/>
                <a:gd name="connsiteX172" fmla="*/ 4128634 w 4215960"/>
                <a:gd name="connsiteY172" fmla="*/ 3201578 h 4405856"/>
                <a:gd name="connsiteX173" fmla="*/ 4079647 w 4215960"/>
                <a:gd name="connsiteY173" fmla="*/ 3176406 h 4405856"/>
                <a:gd name="connsiteX174" fmla="*/ 3995510 w 4215960"/>
                <a:gd name="connsiteY174" fmla="*/ 3207928 h 4405856"/>
                <a:gd name="connsiteX175" fmla="*/ 3958771 w 4215960"/>
                <a:gd name="connsiteY175" fmla="*/ 3171643 h 4405856"/>
                <a:gd name="connsiteX176" fmla="*/ 4003448 w 4215960"/>
                <a:gd name="connsiteY176" fmla="*/ 3148738 h 4405856"/>
                <a:gd name="connsiteX177" fmla="*/ 3874181 w 4215960"/>
                <a:gd name="connsiteY177" fmla="*/ 2935559 h 4405856"/>
                <a:gd name="connsiteX178" fmla="*/ 3889147 w 4215960"/>
                <a:gd name="connsiteY178" fmla="*/ 2905396 h 4405856"/>
                <a:gd name="connsiteX179" fmla="*/ 3865562 w 4215960"/>
                <a:gd name="connsiteY179" fmla="*/ 2789736 h 4405856"/>
                <a:gd name="connsiteX180" fmla="*/ 3706813 w 4215960"/>
                <a:gd name="connsiteY180" fmla="*/ 2778850 h 4405856"/>
                <a:gd name="connsiteX181" fmla="*/ 3673475 w 4215960"/>
                <a:gd name="connsiteY181" fmla="*/ 2827608 h 4405856"/>
                <a:gd name="connsiteX182" fmla="*/ 3584575 w 4215960"/>
                <a:gd name="connsiteY182" fmla="*/ 2842124 h 4405856"/>
                <a:gd name="connsiteX183" fmla="*/ 3590925 w 4215960"/>
                <a:gd name="connsiteY183" fmla="*/ 2820125 h 4405856"/>
                <a:gd name="connsiteX184" fmla="*/ 3537403 w 4215960"/>
                <a:gd name="connsiteY184" fmla="*/ 2804024 h 4405856"/>
                <a:gd name="connsiteX185" fmla="*/ 3512684 w 4215960"/>
                <a:gd name="connsiteY185" fmla="*/ 2638923 h 4405856"/>
                <a:gd name="connsiteX186" fmla="*/ 3232377 w 4215960"/>
                <a:gd name="connsiteY186" fmla="*/ 2572248 h 4405856"/>
                <a:gd name="connsiteX187" fmla="*/ 3096078 w 4215960"/>
                <a:gd name="connsiteY187" fmla="*/ 2615564 h 4405856"/>
                <a:gd name="connsiteX188" fmla="*/ 2964089 w 4215960"/>
                <a:gd name="connsiteY188" fmla="*/ 2608080 h 4405856"/>
                <a:gd name="connsiteX189" fmla="*/ 2831646 w 4215960"/>
                <a:gd name="connsiteY189" fmla="*/ 2497182 h 4405856"/>
                <a:gd name="connsiteX190" fmla="*/ 2618468 w 4215960"/>
                <a:gd name="connsiteY190" fmla="*/ 2193969 h 4405856"/>
                <a:gd name="connsiteX191" fmla="*/ 2220006 w 4215960"/>
                <a:gd name="connsiteY191" fmla="*/ 2054496 h 4405856"/>
                <a:gd name="connsiteX192" fmla="*/ 1983468 w 4215960"/>
                <a:gd name="connsiteY192" fmla="*/ 1741532 h 4405856"/>
                <a:gd name="connsiteX193" fmla="*/ 2017259 w 4215960"/>
                <a:gd name="connsiteY193" fmla="*/ 1716586 h 4405856"/>
                <a:gd name="connsiteX194" fmla="*/ 2076903 w 4215960"/>
                <a:gd name="connsiteY194" fmla="*/ 1799589 h 4405856"/>
                <a:gd name="connsiteX195" fmla="*/ 2097087 w 4215960"/>
                <a:gd name="connsiteY195" fmla="*/ 1782126 h 4405856"/>
                <a:gd name="connsiteX196" fmla="*/ 2140177 w 4215960"/>
                <a:gd name="connsiteY196" fmla="*/ 1812970 h 4405856"/>
                <a:gd name="connsiteX197" fmla="*/ 2228850 w 4215960"/>
                <a:gd name="connsiteY197" fmla="*/ 1759221 h 4405856"/>
                <a:gd name="connsiteX198" fmla="*/ 2244952 w 4215960"/>
                <a:gd name="connsiteY198" fmla="*/ 1738811 h 4405856"/>
                <a:gd name="connsiteX199" fmla="*/ 2303235 w 4215960"/>
                <a:gd name="connsiteY199" fmla="*/ 1739037 h 4405856"/>
                <a:gd name="connsiteX200" fmla="*/ 2319338 w 4215960"/>
                <a:gd name="connsiteY200" fmla="*/ 1705927 h 4405856"/>
                <a:gd name="connsiteX201" fmla="*/ 2300514 w 4215960"/>
                <a:gd name="connsiteY201" fmla="*/ 1680300 h 4405856"/>
                <a:gd name="connsiteX202" fmla="*/ 2233386 w 4215960"/>
                <a:gd name="connsiteY202" fmla="*/ 1700257 h 4405856"/>
                <a:gd name="connsiteX203" fmla="*/ 2211614 w 4215960"/>
                <a:gd name="connsiteY203" fmla="*/ 1646736 h 4405856"/>
                <a:gd name="connsiteX204" fmla="*/ 2232932 w 4215960"/>
                <a:gd name="connsiteY204" fmla="*/ 1617026 h 4405856"/>
                <a:gd name="connsiteX205" fmla="*/ 2176462 w 4215960"/>
                <a:gd name="connsiteY205" fmla="*/ 1513612 h 4405856"/>
                <a:gd name="connsiteX206" fmla="*/ 2127931 w 4215960"/>
                <a:gd name="connsiteY206" fmla="*/ 1552393 h 4405856"/>
                <a:gd name="connsiteX207" fmla="*/ 2038576 w 4215960"/>
                <a:gd name="connsiteY207" fmla="*/ 1497737 h 4405856"/>
                <a:gd name="connsiteX208" fmla="*/ 2090510 w 4215960"/>
                <a:gd name="connsiteY208" fmla="*/ 1405208 h 4405856"/>
                <a:gd name="connsiteX209" fmla="*/ 2047648 w 4215960"/>
                <a:gd name="connsiteY209" fmla="*/ 1284105 h 4405856"/>
                <a:gd name="connsiteX210" fmla="*/ 2062389 w 4215960"/>
                <a:gd name="connsiteY210" fmla="*/ 1160053 h 4405856"/>
                <a:gd name="connsiteX211" fmla="*/ 2157639 w 4215960"/>
                <a:gd name="connsiteY211" fmla="*/ 1086348 h 4405856"/>
                <a:gd name="connsiteX212" fmla="*/ 2262868 w 4215960"/>
                <a:gd name="connsiteY212" fmla="*/ 1063896 h 4405856"/>
                <a:gd name="connsiteX213" fmla="*/ 2199821 w 4215960"/>
                <a:gd name="connsiteY213" fmla="*/ 974089 h 4405856"/>
                <a:gd name="connsiteX214" fmla="*/ 2182585 w 4215960"/>
                <a:gd name="connsiteY214" fmla="*/ 1018766 h 4405856"/>
                <a:gd name="connsiteX215" fmla="*/ 2139270 w 4215960"/>
                <a:gd name="connsiteY215" fmla="*/ 971595 h 4405856"/>
                <a:gd name="connsiteX216" fmla="*/ 2160588 w 4215960"/>
                <a:gd name="connsiteY216" fmla="*/ 886323 h 4405856"/>
                <a:gd name="connsiteX217" fmla="*/ 2233612 w 4215960"/>
                <a:gd name="connsiteY217" fmla="*/ 789032 h 4405856"/>
                <a:gd name="connsiteX218" fmla="*/ 2216603 w 4215960"/>
                <a:gd name="connsiteY218" fmla="*/ 682443 h 4405856"/>
                <a:gd name="connsiteX219" fmla="*/ 2045381 w 4215960"/>
                <a:gd name="connsiteY219" fmla="*/ 692194 h 4405856"/>
                <a:gd name="connsiteX220" fmla="*/ 2026103 w 4215960"/>
                <a:gd name="connsiteY220" fmla="*/ 734831 h 4405856"/>
                <a:gd name="connsiteX221" fmla="*/ 1993900 w 4215960"/>
                <a:gd name="connsiteY221" fmla="*/ 667248 h 4405856"/>
                <a:gd name="connsiteX222" fmla="*/ 1964190 w 4215960"/>
                <a:gd name="connsiteY222" fmla="*/ 707616 h 4405856"/>
                <a:gd name="connsiteX223" fmla="*/ 1778681 w 4215960"/>
                <a:gd name="connsiteY223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46287 w 4215960"/>
                <a:gd name="connsiteY54" fmla="*/ 147686 h 4405856"/>
                <a:gd name="connsiteX55" fmla="*/ 222475 w 4215960"/>
                <a:gd name="connsiteY55" fmla="*/ 290561 h 4405856"/>
                <a:gd name="connsiteX56" fmla="*/ 97744 w 4215960"/>
                <a:gd name="connsiteY56" fmla="*/ 542516 h 4405856"/>
                <a:gd name="connsiteX57" fmla="*/ 312057 w 4215960"/>
                <a:gd name="connsiteY57" fmla="*/ 844368 h 4405856"/>
                <a:gd name="connsiteX58" fmla="*/ 239485 w 4215960"/>
                <a:gd name="connsiteY58" fmla="*/ 895168 h 4405856"/>
                <a:gd name="connsiteX59" fmla="*/ 210457 w 4215960"/>
                <a:gd name="connsiteY59" fmla="*/ 902425 h 4405856"/>
                <a:gd name="connsiteX60" fmla="*/ 159657 w 4215960"/>
                <a:gd name="connsiteY60" fmla="*/ 931453 h 4405856"/>
                <a:gd name="connsiteX61" fmla="*/ 130628 w 4215960"/>
                <a:gd name="connsiteY61" fmla="*/ 960482 h 4405856"/>
                <a:gd name="connsiteX62" fmla="*/ 108857 w 4215960"/>
                <a:gd name="connsiteY62" fmla="*/ 982253 h 4405856"/>
                <a:gd name="connsiteX63" fmla="*/ 94343 w 4215960"/>
                <a:gd name="connsiteY63" fmla="*/ 996768 h 4405856"/>
                <a:gd name="connsiteX64" fmla="*/ 43543 w 4215960"/>
                <a:gd name="connsiteY64" fmla="*/ 1076596 h 4405856"/>
                <a:gd name="connsiteX65" fmla="*/ 14514 w 4215960"/>
                <a:gd name="connsiteY65" fmla="*/ 1156425 h 4405856"/>
                <a:gd name="connsiteX66" fmla="*/ 0 w 4215960"/>
                <a:gd name="connsiteY66" fmla="*/ 1214482 h 4405856"/>
                <a:gd name="connsiteX67" fmla="*/ 7257 w 4215960"/>
                <a:gd name="connsiteY67" fmla="*/ 2186939 h 4405856"/>
                <a:gd name="connsiteX68" fmla="*/ 29028 w 4215960"/>
                <a:gd name="connsiteY68" fmla="*/ 2288539 h 4405856"/>
                <a:gd name="connsiteX69" fmla="*/ 43543 w 4215960"/>
                <a:gd name="connsiteY69" fmla="*/ 2324825 h 4405856"/>
                <a:gd name="connsiteX70" fmla="*/ 58057 w 4215960"/>
                <a:gd name="connsiteY70" fmla="*/ 2390139 h 4405856"/>
                <a:gd name="connsiteX71" fmla="*/ 79828 w 4215960"/>
                <a:gd name="connsiteY71" fmla="*/ 2440939 h 4405856"/>
                <a:gd name="connsiteX72" fmla="*/ 116114 w 4215960"/>
                <a:gd name="connsiteY72" fmla="*/ 2557053 h 4405856"/>
                <a:gd name="connsiteX73" fmla="*/ 137885 w 4215960"/>
                <a:gd name="connsiteY73" fmla="*/ 2622368 h 4405856"/>
                <a:gd name="connsiteX74" fmla="*/ 145143 w 4215960"/>
                <a:gd name="connsiteY74" fmla="*/ 2644139 h 4405856"/>
                <a:gd name="connsiteX75" fmla="*/ 166914 w 4215960"/>
                <a:gd name="connsiteY75" fmla="*/ 2687682 h 4405856"/>
                <a:gd name="connsiteX76" fmla="*/ 188685 w 4215960"/>
                <a:gd name="connsiteY76" fmla="*/ 2738482 h 4405856"/>
                <a:gd name="connsiteX77" fmla="*/ 195943 w 4215960"/>
                <a:gd name="connsiteY77" fmla="*/ 2767511 h 4405856"/>
                <a:gd name="connsiteX78" fmla="*/ 232228 w 4215960"/>
                <a:gd name="connsiteY78" fmla="*/ 2818311 h 4405856"/>
                <a:gd name="connsiteX79" fmla="*/ 254000 w 4215960"/>
                <a:gd name="connsiteY79" fmla="*/ 2876368 h 4405856"/>
                <a:gd name="connsiteX80" fmla="*/ 275771 w 4215960"/>
                <a:gd name="connsiteY80" fmla="*/ 2898139 h 4405856"/>
                <a:gd name="connsiteX81" fmla="*/ 312057 w 4215960"/>
                <a:gd name="connsiteY81" fmla="*/ 2970711 h 4405856"/>
                <a:gd name="connsiteX82" fmla="*/ 348343 w 4215960"/>
                <a:gd name="connsiteY82" fmla="*/ 3021511 h 4405856"/>
                <a:gd name="connsiteX83" fmla="*/ 355600 w 4215960"/>
                <a:gd name="connsiteY83" fmla="*/ 3043282 h 4405856"/>
                <a:gd name="connsiteX84" fmla="*/ 406400 w 4215960"/>
                <a:gd name="connsiteY84" fmla="*/ 3108596 h 4405856"/>
                <a:gd name="connsiteX85" fmla="*/ 435428 w 4215960"/>
                <a:gd name="connsiteY85" fmla="*/ 3173911 h 4405856"/>
                <a:gd name="connsiteX86" fmla="*/ 457200 w 4215960"/>
                <a:gd name="connsiteY86" fmla="*/ 3202939 h 4405856"/>
                <a:gd name="connsiteX87" fmla="*/ 471714 w 4215960"/>
                <a:gd name="connsiteY87" fmla="*/ 3260996 h 4405856"/>
                <a:gd name="connsiteX88" fmla="*/ 478971 w 4215960"/>
                <a:gd name="connsiteY88" fmla="*/ 3282768 h 4405856"/>
                <a:gd name="connsiteX89" fmla="*/ 486228 w 4215960"/>
                <a:gd name="connsiteY89" fmla="*/ 3311796 h 4405856"/>
                <a:gd name="connsiteX90" fmla="*/ 493485 w 4215960"/>
                <a:gd name="connsiteY90" fmla="*/ 3377111 h 4405856"/>
                <a:gd name="connsiteX91" fmla="*/ 515257 w 4215960"/>
                <a:gd name="connsiteY91" fmla="*/ 3435168 h 4405856"/>
                <a:gd name="connsiteX92" fmla="*/ 544285 w 4215960"/>
                <a:gd name="connsiteY92" fmla="*/ 3478711 h 4405856"/>
                <a:gd name="connsiteX93" fmla="*/ 573314 w 4215960"/>
                <a:gd name="connsiteY93" fmla="*/ 3529511 h 4405856"/>
                <a:gd name="connsiteX94" fmla="*/ 602343 w 4215960"/>
                <a:gd name="connsiteY94" fmla="*/ 3551282 h 4405856"/>
                <a:gd name="connsiteX95" fmla="*/ 645885 w 4215960"/>
                <a:gd name="connsiteY95" fmla="*/ 3594825 h 4405856"/>
                <a:gd name="connsiteX96" fmla="*/ 674914 w 4215960"/>
                <a:gd name="connsiteY96" fmla="*/ 3616596 h 4405856"/>
                <a:gd name="connsiteX97" fmla="*/ 711200 w 4215960"/>
                <a:gd name="connsiteY97" fmla="*/ 3660139 h 4405856"/>
                <a:gd name="connsiteX98" fmla="*/ 740228 w 4215960"/>
                <a:gd name="connsiteY98" fmla="*/ 3681911 h 4405856"/>
                <a:gd name="connsiteX99" fmla="*/ 812800 w 4215960"/>
                <a:gd name="connsiteY99" fmla="*/ 3747225 h 4405856"/>
                <a:gd name="connsiteX100" fmla="*/ 849085 w 4215960"/>
                <a:gd name="connsiteY100" fmla="*/ 3790768 h 4405856"/>
                <a:gd name="connsiteX101" fmla="*/ 870857 w 4215960"/>
                <a:gd name="connsiteY101" fmla="*/ 3805282 h 4405856"/>
                <a:gd name="connsiteX102" fmla="*/ 907143 w 4215960"/>
                <a:gd name="connsiteY102" fmla="*/ 3848825 h 4405856"/>
                <a:gd name="connsiteX103" fmla="*/ 936171 w 4215960"/>
                <a:gd name="connsiteY103" fmla="*/ 3870596 h 4405856"/>
                <a:gd name="connsiteX104" fmla="*/ 1030514 w 4215960"/>
                <a:gd name="connsiteY104" fmla="*/ 3914139 h 4405856"/>
                <a:gd name="connsiteX105" fmla="*/ 1480457 w 4215960"/>
                <a:gd name="connsiteY105" fmla="*/ 3899625 h 4405856"/>
                <a:gd name="connsiteX106" fmla="*/ 1531257 w 4215960"/>
                <a:gd name="connsiteY106" fmla="*/ 3885111 h 4405856"/>
                <a:gd name="connsiteX107" fmla="*/ 1618343 w 4215960"/>
                <a:gd name="connsiteY107" fmla="*/ 3877853 h 4405856"/>
                <a:gd name="connsiteX108" fmla="*/ 1698171 w 4215960"/>
                <a:gd name="connsiteY108" fmla="*/ 3863339 h 4405856"/>
                <a:gd name="connsiteX109" fmla="*/ 1756228 w 4215960"/>
                <a:gd name="connsiteY109" fmla="*/ 3856082 h 4405856"/>
                <a:gd name="connsiteX110" fmla="*/ 1785257 w 4215960"/>
                <a:gd name="connsiteY110" fmla="*/ 3841568 h 4405856"/>
                <a:gd name="connsiteX111" fmla="*/ 1850571 w 4215960"/>
                <a:gd name="connsiteY111" fmla="*/ 3819796 h 4405856"/>
                <a:gd name="connsiteX112" fmla="*/ 1886857 w 4215960"/>
                <a:gd name="connsiteY112" fmla="*/ 3805282 h 4405856"/>
                <a:gd name="connsiteX113" fmla="*/ 1988457 w 4215960"/>
                <a:gd name="connsiteY113" fmla="*/ 3790768 h 4405856"/>
                <a:gd name="connsiteX114" fmla="*/ 2017485 w 4215960"/>
                <a:gd name="connsiteY114" fmla="*/ 3783511 h 4405856"/>
                <a:gd name="connsiteX115" fmla="*/ 2637971 w 4215960"/>
                <a:gd name="connsiteY115" fmla="*/ 4130265 h 4405856"/>
                <a:gd name="connsiteX116" fmla="*/ 2724375 w 4215960"/>
                <a:gd name="connsiteY116" fmla="*/ 4316455 h 4405856"/>
                <a:gd name="connsiteX117" fmla="*/ 2784700 w 4215960"/>
                <a:gd name="connsiteY117" fmla="*/ 4375193 h 4405856"/>
                <a:gd name="connsiteX118" fmla="*/ 2795812 w 4215960"/>
                <a:gd name="connsiteY118" fmla="*/ 4345030 h 4405856"/>
                <a:gd name="connsiteX119" fmla="*/ 2841850 w 4215960"/>
                <a:gd name="connsiteY119" fmla="*/ 4318042 h 4405856"/>
                <a:gd name="connsiteX120" fmla="*/ 2892650 w 4215960"/>
                <a:gd name="connsiteY120" fmla="*/ 4391068 h 4405856"/>
                <a:gd name="connsiteX121" fmla="*/ 2941863 w 4215960"/>
                <a:gd name="connsiteY121" fmla="*/ 4394243 h 4405856"/>
                <a:gd name="connsiteX122" fmla="*/ 2897412 w 4215960"/>
                <a:gd name="connsiteY122" fmla="*/ 4300581 h 4405856"/>
                <a:gd name="connsiteX123" fmla="*/ 2854550 w 4215960"/>
                <a:gd name="connsiteY123" fmla="*/ 4232318 h 4405856"/>
                <a:gd name="connsiteX124" fmla="*/ 2897413 w 4215960"/>
                <a:gd name="connsiteY124" fmla="*/ 4216442 h 4405856"/>
                <a:gd name="connsiteX125" fmla="*/ 2878362 w 4215960"/>
                <a:gd name="connsiteY125" fmla="*/ 4175168 h 4405856"/>
                <a:gd name="connsiteX126" fmla="*/ 2930750 w 4215960"/>
                <a:gd name="connsiteY126" fmla="*/ 4184693 h 4405856"/>
                <a:gd name="connsiteX127" fmla="*/ 2910113 w 4215960"/>
                <a:gd name="connsiteY127" fmla="*/ 4151355 h 4405856"/>
                <a:gd name="connsiteX128" fmla="*/ 2931432 w 4215960"/>
                <a:gd name="connsiteY128" fmla="*/ 4134801 h 4405856"/>
                <a:gd name="connsiteX129" fmla="*/ 3052535 w 4215960"/>
                <a:gd name="connsiteY129" fmla="*/ 4220074 h 4405856"/>
                <a:gd name="connsiteX130" fmla="*/ 3087912 w 4215960"/>
                <a:gd name="connsiteY130" fmla="*/ 4206917 h 4405856"/>
                <a:gd name="connsiteX131" fmla="*/ 3140299 w 4215960"/>
                <a:gd name="connsiteY131" fmla="*/ 4272006 h 4405856"/>
                <a:gd name="connsiteX132" fmla="*/ 3160937 w 4215960"/>
                <a:gd name="connsiteY132" fmla="*/ 4330743 h 4405856"/>
                <a:gd name="connsiteX133" fmla="*/ 3268887 w 4215960"/>
                <a:gd name="connsiteY133" fmla="*/ 4349792 h 4405856"/>
                <a:gd name="connsiteX134" fmla="*/ 3208563 w 4215960"/>
                <a:gd name="connsiteY134" fmla="*/ 4283117 h 4405856"/>
                <a:gd name="connsiteX135" fmla="*/ 3205387 w 4215960"/>
                <a:gd name="connsiteY135" fmla="*/ 4214855 h 4405856"/>
                <a:gd name="connsiteX136" fmla="*/ 3259362 w 4215960"/>
                <a:gd name="connsiteY136" fmla="*/ 4270418 h 4405856"/>
                <a:gd name="connsiteX137" fmla="*/ 3308575 w 4215960"/>
                <a:gd name="connsiteY137" fmla="*/ 4275180 h 4405856"/>
                <a:gd name="connsiteX138" fmla="*/ 3302225 w 4215960"/>
                <a:gd name="connsiteY138" fmla="*/ 4225968 h 4405856"/>
                <a:gd name="connsiteX139" fmla="*/ 3362550 w 4215960"/>
                <a:gd name="connsiteY139" fmla="*/ 4230730 h 4405856"/>
                <a:gd name="connsiteX140" fmla="*/ 3424462 w 4215960"/>
                <a:gd name="connsiteY140" fmla="*/ 4273592 h 4405856"/>
                <a:gd name="connsiteX141" fmla="*/ 3456212 w 4215960"/>
                <a:gd name="connsiteY141" fmla="*/ 4260893 h 4405856"/>
                <a:gd name="connsiteX142" fmla="*/ 3449863 w 4215960"/>
                <a:gd name="connsiteY142" fmla="*/ 4225968 h 4405856"/>
                <a:gd name="connsiteX143" fmla="*/ 3491138 w 4215960"/>
                <a:gd name="connsiteY143" fmla="*/ 4202156 h 4405856"/>
                <a:gd name="connsiteX144" fmla="*/ 3575275 w 4215960"/>
                <a:gd name="connsiteY144" fmla="*/ 4259306 h 4405856"/>
                <a:gd name="connsiteX145" fmla="*/ 3592738 w 4215960"/>
                <a:gd name="connsiteY145" fmla="*/ 4157708 h 4405856"/>
                <a:gd name="connsiteX146" fmla="*/ 3567338 w 4215960"/>
                <a:gd name="connsiteY146" fmla="*/ 4135482 h 4405856"/>
                <a:gd name="connsiteX147" fmla="*/ 3494312 w 4215960"/>
                <a:gd name="connsiteY147" fmla="*/ 4092619 h 4405856"/>
                <a:gd name="connsiteX148" fmla="*/ 3516537 w 4215960"/>
                <a:gd name="connsiteY148" fmla="*/ 4067220 h 4405856"/>
                <a:gd name="connsiteX149" fmla="*/ 3537175 w 4215960"/>
                <a:gd name="connsiteY149" fmla="*/ 4044994 h 4405856"/>
                <a:gd name="connsiteX150" fmla="*/ 3591150 w 4215960"/>
                <a:gd name="connsiteY150" fmla="*/ 4076745 h 4405856"/>
                <a:gd name="connsiteX151" fmla="*/ 3597500 w 4215960"/>
                <a:gd name="connsiteY151" fmla="*/ 4032295 h 4405856"/>
                <a:gd name="connsiteX152" fmla="*/ 3541937 w 4215960"/>
                <a:gd name="connsiteY152" fmla="*/ 4008482 h 4405856"/>
                <a:gd name="connsiteX153" fmla="*/ 3540350 w 4215960"/>
                <a:gd name="connsiteY153" fmla="*/ 3998958 h 4405856"/>
                <a:gd name="connsiteX154" fmla="*/ 3527649 w 4215960"/>
                <a:gd name="connsiteY154" fmla="*/ 3960859 h 4405856"/>
                <a:gd name="connsiteX155" fmla="*/ 3533999 w 4215960"/>
                <a:gd name="connsiteY155" fmla="*/ 3913233 h 4405856"/>
                <a:gd name="connsiteX156" fmla="*/ 3545112 w 4215960"/>
                <a:gd name="connsiteY156" fmla="*/ 3857670 h 4405856"/>
                <a:gd name="connsiteX157" fmla="*/ 3507012 w 4215960"/>
                <a:gd name="connsiteY157" fmla="*/ 3827508 h 4405856"/>
                <a:gd name="connsiteX158" fmla="*/ 3540349 w 4215960"/>
                <a:gd name="connsiteY158" fmla="*/ 3817983 h 4405856"/>
                <a:gd name="connsiteX159" fmla="*/ 3518124 w 4215960"/>
                <a:gd name="connsiteY159" fmla="*/ 3781470 h 4405856"/>
                <a:gd name="connsiteX160" fmla="*/ 3556225 w 4215960"/>
                <a:gd name="connsiteY160" fmla="*/ 3776709 h 4405856"/>
                <a:gd name="connsiteX161" fmla="*/ 3562574 w 4215960"/>
                <a:gd name="connsiteY161" fmla="*/ 3743370 h 4405856"/>
                <a:gd name="connsiteX162" fmla="*/ 3624488 w 4215960"/>
                <a:gd name="connsiteY162" fmla="*/ 3752897 h 4405856"/>
                <a:gd name="connsiteX163" fmla="*/ 3657601 w 4215960"/>
                <a:gd name="connsiteY163" fmla="*/ 3768089 h 4405856"/>
                <a:gd name="connsiteX164" fmla="*/ 3623808 w 4215960"/>
                <a:gd name="connsiteY164" fmla="*/ 3809137 h 4405856"/>
                <a:gd name="connsiteX165" fmla="*/ 3662816 w 4215960"/>
                <a:gd name="connsiteY165" fmla="*/ 3916633 h 4405856"/>
                <a:gd name="connsiteX166" fmla="*/ 3715203 w 4215960"/>
                <a:gd name="connsiteY166" fmla="*/ 3947931 h 4405856"/>
                <a:gd name="connsiteX167" fmla="*/ 3767137 w 4215960"/>
                <a:gd name="connsiteY167" fmla="*/ 3905749 h 4405856"/>
                <a:gd name="connsiteX168" fmla="*/ 3852862 w 4215960"/>
                <a:gd name="connsiteY168" fmla="*/ 3857216 h 4405856"/>
                <a:gd name="connsiteX169" fmla="*/ 3835626 w 4215960"/>
                <a:gd name="connsiteY169" fmla="*/ 3768315 h 4405856"/>
                <a:gd name="connsiteX170" fmla="*/ 3912960 w 4215960"/>
                <a:gd name="connsiteY170" fmla="*/ 3635646 h 4405856"/>
                <a:gd name="connsiteX171" fmla="*/ 4205514 w 4215960"/>
                <a:gd name="connsiteY171" fmla="*/ 3302498 h 4405856"/>
                <a:gd name="connsiteX172" fmla="*/ 4124097 w 4215960"/>
                <a:gd name="connsiteY172" fmla="*/ 3293426 h 4405856"/>
                <a:gd name="connsiteX173" fmla="*/ 4128634 w 4215960"/>
                <a:gd name="connsiteY173" fmla="*/ 3201578 h 4405856"/>
                <a:gd name="connsiteX174" fmla="*/ 4079647 w 4215960"/>
                <a:gd name="connsiteY174" fmla="*/ 3176406 h 4405856"/>
                <a:gd name="connsiteX175" fmla="*/ 3995510 w 4215960"/>
                <a:gd name="connsiteY175" fmla="*/ 3207928 h 4405856"/>
                <a:gd name="connsiteX176" fmla="*/ 3958771 w 4215960"/>
                <a:gd name="connsiteY176" fmla="*/ 3171643 h 4405856"/>
                <a:gd name="connsiteX177" fmla="*/ 4003448 w 4215960"/>
                <a:gd name="connsiteY177" fmla="*/ 3148738 h 4405856"/>
                <a:gd name="connsiteX178" fmla="*/ 3874181 w 4215960"/>
                <a:gd name="connsiteY178" fmla="*/ 2935559 h 4405856"/>
                <a:gd name="connsiteX179" fmla="*/ 3889147 w 4215960"/>
                <a:gd name="connsiteY179" fmla="*/ 2905396 h 4405856"/>
                <a:gd name="connsiteX180" fmla="*/ 3865562 w 4215960"/>
                <a:gd name="connsiteY180" fmla="*/ 2789736 h 4405856"/>
                <a:gd name="connsiteX181" fmla="*/ 3706813 w 4215960"/>
                <a:gd name="connsiteY181" fmla="*/ 2778850 h 4405856"/>
                <a:gd name="connsiteX182" fmla="*/ 3673475 w 4215960"/>
                <a:gd name="connsiteY182" fmla="*/ 2827608 h 4405856"/>
                <a:gd name="connsiteX183" fmla="*/ 3584575 w 4215960"/>
                <a:gd name="connsiteY183" fmla="*/ 2842124 h 4405856"/>
                <a:gd name="connsiteX184" fmla="*/ 3590925 w 4215960"/>
                <a:gd name="connsiteY184" fmla="*/ 2820125 h 4405856"/>
                <a:gd name="connsiteX185" fmla="*/ 3537403 w 4215960"/>
                <a:gd name="connsiteY185" fmla="*/ 2804024 h 4405856"/>
                <a:gd name="connsiteX186" fmla="*/ 3512684 w 4215960"/>
                <a:gd name="connsiteY186" fmla="*/ 2638923 h 4405856"/>
                <a:gd name="connsiteX187" fmla="*/ 3232377 w 4215960"/>
                <a:gd name="connsiteY187" fmla="*/ 2572248 h 4405856"/>
                <a:gd name="connsiteX188" fmla="*/ 3096078 w 4215960"/>
                <a:gd name="connsiteY188" fmla="*/ 2615564 h 4405856"/>
                <a:gd name="connsiteX189" fmla="*/ 2964089 w 4215960"/>
                <a:gd name="connsiteY189" fmla="*/ 2608080 h 4405856"/>
                <a:gd name="connsiteX190" fmla="*/ 2831646 w 4215960"/>
                <a:gd name="connsiteY190" fmla="*/ 2497182 h 4405856"/>
                <a:gd name="connsiteX191" fmla="*/ 2618468 w 4215960"/>
                <a:gd name="connsiteY191" fmla="*/ 2193969 h 4405856"/>
                <a:gd name="connsiteX192" fmla="*/ 2220006 w 4215960"/>
                <a:gd name="connsiteY192" fmla="*/ 2054496 h 4405856"/>
                <a:gd name="connsiteX193" fmla="*/ 1983468 w 4215960"/>
                <a:gd name="connsiteY193" fmla="*/ 1741532 h 4405856"/>
                <a:gd name="connsiteX194" fmla="*/ 2017259 w 4215960"/>
                <a:gd name="connsiteY194" fmla="*/ 1716586 h 4405856"/>
                <a:gd name="connsiteX195" fmla="*/ 2076903 w 4215960"/>
                <a:gd name="connsiteY195" fmla="*/ 1799589 h 4405856"/>
                <a:gd name="connsiteX196" fmla="*/ 2097087 w 4215960"/>
                <a:gd name="connsiteY196" fmla="*/ 1782126 h 4405856"/>
                <a:gd name="connsiteX197" fmla="*/ 2140177 w 4215960"/>
                <a:gd name="connsiteY197" fmla="*/ 1812970 h 4405856"/>
                <a:gd name="connsiteX198" fmla="*/ 2228850 w 4215960"/>
                <a:gd name="connsiteY198" fmla="*/ 1759221 h 4405856"/>
                <a:gd name="connsiteX199" fmla="*/ 2244952 w 4215960"/>
                <a:gd name="connsiteY199" fmla="*/ 1738811 h 4405856"/>
                <a:gd name="connsiteX200" fmla="*/ 2303235 w 4215960"/>
                <a:gd name="connsiteY200" fmla="*/ 1739037 h 4405856"/>
                <a:gd name="connsiteX201" fmla="*/ 2319338 w 4215960"/>
                <a:gd name="connsiteY201" fmla="*/ 1705927 h 4405856"/>
                <a:gd name="connsiteX202" fmla="*/ 2300514 w 4215960"/>
                <a:gd name="connsiteY202" fmla="*/ 1680300 h 4405856"/>
                <a:gd name="connsiteX203" fmla="*/ 2233386 w 4215960"/>
                <a:gd name="connsiteY203" fmla="*/ 1700257 h 4405856"/>
                <a:gd name="connsiteX204" fmla="*/ 2211614 w 4215960"/>
                <a:gd name="connsiteY204" fmla="*/ 1646736 h 4405856"/>
                <a:gd name="connsiteX205" fmla="*/ 2232932 w 4215960"/>
                <a:gd name="connsiteY205" fmla="*/ 1617026 h 4405856"/>
                <a:gd name="connsiteX206" fmla="*/ 2176462 w 4215960"/>
                <a:gd name="connsiteY206" fmla="*/ 1513612 h 4405856"/>
                <a:gd name="connsiteX207" fmla="*/ 2127931 w 4215960"/>
                <a:gd name="connsiteY207" fmla="*/ 1552393 h 4405856"/>
                <a:gd name="connsiteX208" fmla="*/ 2038576 w 4215960"/>
                <a:gd name="connsiteY208" fmla="*/ 1497737 h 4405856"/>
                <a:gd name="connsiteX209" fmla="*/ 2090510 w 4215960"/>
                <a:gd name="connsiteY209" fmla="*/ 1405208 h 4405856"/>
                <a:gd name="connsiteX210" fmla="*/ 2047648 w 4215960"/>
                <a:gd name="connsiteY210" fmla="*/ 1284105 h 4405856"/>
                <a:gd name="connsiteX211" fmla="*/ 2062389 w 4215960"/>
                <a:gd name="connsiteY211" fmla="*/ 1160053 h 4405856"/>
                <a:gd name="connsiteX212" fmla="*/ 2157639 w 4215960"/>
                <a:gd name="connsiteY212" fmla="*/ 1086348 h 4405856"/>
                <a:gd name="connsiteX213" fmla="*/ 2262868 w 4215960"/>
                <a:gd name="connsiteY213" fmla="*/ 1063896 h 4405856"/>
                <a:gd name="connsiteX214" fmla="*/ 2199821 w 4215960"/>
                <a:gd name="connsiteY214" fmla="*/ 974089 h 4405856"/>
                <a:gd name="connsiteX215" fmla="*/ 2182585 w 4215960"/>
                <a:gd name="connsiteY215" fmla="*/ 1018766 h 4405856"/>
                <a:gd name="connsiteX216" fmla="*/ 2139270 w 4215960"/>
                <a:gd name="connsiteY216" fmla="*/ 971595 h 4405856"/>
                <a:gd name="connsiteX217" fmla="*/ 2160588 w 4215960"/>
                <a:gd name="connsiteY217" fmla="*/ 886323 h 4405856"/>
                <a:gd name="connsiteX218" fmla="*/ 2233612 w 4215960"/>
                <a:gd name="connsiteY218" fmla="*/ 789032 h 4405856"/>
                <a:gd name="connsiteX219" fmla="*/ 2216603 w 4215960"/>
                <a:gd name="connsiteY219" fmla="*/ 682443 h 4405856"/>
                <a:gd name="connsiteX220" fmla="*/ 2045381 w 4215960"/>
                <a:gd name="connsiteY220" fmla="*/ 692194 h 4405856"/>
                <a:gd name="connsiteX221" fmla="*/ 2026103 w 4215960"/>
                <a:gd name="connsiteY221" fmla="*/ 734831 h 4405856"/>
                <a:gd name="connsiteX222" fmla="*/ 1993900 w 4215960"/>
                <a:gd name="connsiteY222" fmla="*/ 667248 h 4405856"/>
                <a:gd name="connsiteX223" fmla="*/ 1964190 w 4215960"/>
                <a:gd name="connsiteY223" fmla="*/ 707616 h 4405856"/>
                <a:gd name="connsiteX224" fmla="*/ 1778681 w 4215960"/>
                <a:gd name="connsiteY224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222475 w 4215960"/>
                <a:gd name="connsiteY55" fmla="*/ 290561 h 4405856"/>
                <a:gd name="connsiteX56" fmla="*/ 97744 w 4215960"/>
                <a:gd name="connsiteY56" fmla="*/ 542516 h 4405856"/>
                <a:gd name="connsiteX57" fmla="*/ 312057 w 4215960"/>
                <a:gd name="connsiteY57" fmla="*/ 844368 h 4405856"/>
                <a:gd name="connsiteX58" fmla="*/ 239485 w 4215960"/>
                <a:gd name="connsiteY58" fmla="*/ 895168 h 4405856"/>
                <a:gd name="connsiteX59" fmla="*/ 210457 w 4215960"/>
                <a:gd name="connsiteY59" fmla="*/ 902425 h 4405856"/>
                <a:gd name="connsiteX60" fmla="*/ 159657 w 4215960"/>
                <a:gd name="connsiteY60" fmla="*/ 931453 h 4405856"/>
                <a:gd name="connsiteX61" fmla="*/ 130628 w 4215960"/>
                <a:gd name="connsiteY61" fmla="*/ 960482 h 4405856"/>
                <a:gd name="connsiteX62" fmla="*/ 108857 w 4215960"/>
                <a:gd name="connsiteY62" fmla="*/ 982253 h 4405856"/>
                <a:gd name="connsiteX63" fmla="*/ 94343 w 4215960"/>
                <a:gd name="connsiteY63" fmla="*/ 996768 h 4405856"/>
                <a:gd name="connsiteX64" fmla="*/ 43543 w 4215960"/>
                <a:gd name="connsiteY64" fmla="*/ 1076596 h 4405856"/>
                <a:gd name="connsiteX65" fmla="*/ 14514 w 4215960"/>
                <a:gd name="connsiteY65" fmla="*/ 1156425 h 4405856"/>
                <a:gd name="connsiteX66" fmla="*/ 0 w 4215960"/>
                <a:gd name="connsiteY66" fmla="*/ 1214482 h 4405856"/>
                <a:gd name="connsiteX67" fmla="*/ 7257 w 4215960"/>
                <a:gd name="connsiteY67" fmla="*/ 2186939 h 4405856"/>
                <a:gd name="connsiteX68" fmla="*/ 29028 w 4215960"/>
                <a:gd name="connsiteY68" fmla="*/ 2288539 h 4405856"/>
                <a:gd name="connsiteX69" fmla="*/ 43543 w 4215960"/>
                <a:gd name="connsiteY69" fmla="*/ 2324825 h 4405856"/>
                <a:gd name="connsiteX70" fmla="*/ 58057 w 4215960"/>
                <a:gd name="connsiteY70" fmla="*/ 2390139 h 4405856"/>
                <a:gd name="connsiteX71" fmla="*/ 79828 w 4215960"/>
                <a:gd name="connsiteY71" fmla="*/ 2440939 h 4405856"/>
                <a:gd name="connsiteX72" fmla="*/ 116114 w 4215960"/>
                <a:gd name="connsiteY72" fmla="*/ 2557053 h 4405856"/>
                <a:gd name="connsiteX73" fmla="*/ 137885 w 4215960"/>
                <a:gd name="connsiteY73" fmla="*/ 2622368 h 4405856"/>
                <a:gd name="connsiteX74" fmla="*/ 145143 w 4215960"/>
                <a:gd name="connsiteY74" fmla="*/ 2644139 h 4405856"/>
                <a:gd name="connsiteX75" fmla="*/ 166914 w 4215960"/>
                <a:gd name="connsiteY75" fmla="*/ 2687682 h 4405856"/>
                <a:gd name="connsiteX76" fmla="*/ 188685 w 4215960"/>
                <a:gd name="connsiteY76" fmla="*/ 2738482 h 4405856"/>
                <a:gd name="connsiteX77" fmla="*/ 195943 w 4215960"/>
                <a:gd name="connsiteY77" fmla="*/ 2767511 h 4405856"/>
                <a:gd name="connsiteX78" fmla="*/ 232228 w 4215960"/>
                <a:gd name="connsiteY78" fmla="*/ 2818311 h 4405856"/>
                <a:gd name="connsiteX79" fmla="*/ 254000 w 4215960"/>
                <a:gd name="connsiteY79" fmla="*/ 2876368 h 4405856"/>
                <a:gd name="connsiteX80" fmla="*/ 275771 w 4215960"/>
                <a:gd name="connsiteY80" fmla="*/ 2898139 h 4405856"/>
                <a:gd name="connsiteX81" fmla="*/ 312057 w 4215960"/>
                <a:gd name="connsiteY81" fmla="*/ 2970711 h 4405856"/>
                <a:gd name="connsiteX82" fmla="*/ 348343 w 4215960"/>
                <a:gd name="connsiteY82" fmla="*/ 3021511 h 4405856"/>
                <a:gd name="connsiteX83" fmla="*/ 355600 w 4215960"/>
                <a:gd name="connsiteY83" fmla="*/ 3043282 h 4405856"/>
                <a:gd name="connsiteX84" fmla="*/ 406400 w 4215960"/>
                <a:gd name="connsiteY84" fmla="*/ 3108596 h 4405856"/>
                <a:gd name="connsiteX85" fmla="*/ 435428 w 4215960"/>
                <a:gd name="connsiteY85" fmla="*/ 3173911 h 4405856"/>
                <a:gd name="connsiteX86" fmla="*/ 457200 w 4215960"/>
                <a:gd name="connsiteY86" fmla="*/ 3202939 h 4405856"/>
                <a:gd name="connsiteX87" fmla="*/ 471714 w 4215960"/>
                <a:gd name="connsiteY87" fmla="*/ 3260996 h 4405856"/>
                <a:gd name="connsiteX88" fmla="*/ 478971 w 4215960"/>
                <a:gd name="connsiteY88" fmla="*/ 3282768 h 4405856"/>
                <a:gd name="connsiteX89" fmla="*/ 486228 w 4215960"/>
                <a:gd name="connsiteY89" fmla="*/ 3311796 h 4405856"/>
                <a:gd name="connsiteX90" fmla="*/ 493485 w 4215960"/>
                <a:gd name="connsiteY90" fmla="*/ 3377111 h 4405856"/>
                <a:gd name="connsiteX91" fmla="*/ 515257 w 4215960"/>
                <a:gd name="connsiteY91" fmla="*/ 3435168 h 4405856"/>
                <a:gd name="connsiteX92" fmla="*/ 544285 w 4215960"/>
                <a:gd name="connsiteY92" fmla="*/ 3478711 h 4405856"/>
                <a:gd name="connsiteX93" fmla="*/ 573314 w 4215960"/>
                <a:gd name="connsiteY93" fmla="*/ 3529511 h 4405856"/>
                <a:gd name="connsiteX94" fmla="*/ 602343 w 4215960"/>
                <a:gd name="connsiteY94" fmla="*/ 3551282 h 4405856"/>
                <a:gd name="connsiteX95" fmla="*/ 645885 w 4215960"/>
                <a:gd name="connsiteY95" fmla="*/ 3594825 h 4405856"/>
                <a:gd name="connsiteX96" fmla="*/ 674914 w 4215960"/>
                <a:gd name="connsiteY96" fmla="*/ 3616596 h 4405856"/>
                <a:gd name="connsiteX97" fmla="*/ 711200 w 4215960"/>
                <a:gd name="connsiteY97" fmla="*/ 3660139 h 4405856"/>
                <a:gd name="connsiteX98" fmla="*/ 740228 w 4215960"/>
                <a:gd name="connsiteY98" fmla="*/ 3681911 h 4405856"/>
                <a:gd name="connsiteX99" fmla="*/ 812800 w 4215960"/>
                <a:gd name="connsiteY99" fmla="*/ 3747225 h 4405856"/>
                <a:gd name="connsiteX100" fmla="*/ 849085 w 4215960"/>
                <a:gd name="connsiteY100" fmla="*/ 3790768 h 4405856"/>
                <a:gd name="connsiteX101" fmla="*/ 870857 w 4215960"/>
                <a:gd name="connsiteY101" fmla="*/ 3805282 h 4405856"/>
                <a:gd name="connsiteX102" fmla="*/ 907143 w 4215960"/>
                <a:gd name="connsiteY102" fmla="*/ 3848825 h 4405856"/>
                <a:gd name="connsiteX103" fmla="*/ 936171 w 4215960"/>
                <a:gd name="connsiteY103" fmla="*/ 3870596 h 4405856"/>
                <a:gd name="connsiteX104" fmla="*/ 1030514 w 4215960"/>
                <a:gd name="connsiteY104" fmla="*/ 3914139 h 4405856"/>
                <a:gd name="connsiteX105" fmla="*/ 1480457 w 4215960"/>
                <a:gd name="connsiteY105" fmla="*/ 3899625 h 4405856"/>
                <a:gd name="connsiteX106" fmla="*/ 1531257 w 4215960"/>
                <a:gd name="connsiteY106" fmla="*/ 3885111 h 4405856"/>
                <a:gd name="connsiteX107" fmla="*/ 1618343 w 4215960"/>
                <a:gd name="connsiteY107" fmla="*/ 3877853 h 4405856"/>
                <a:gd name="connsiteX108" fmla="*/ 1698171 w 4215960"/>
                <a:gd name="connsiteY108" fmla="*/ 3863339 h 4405856"/>
                <a:gd name="connsiteX109" fmla="*/ 1756228 w 4215960"/>
                <a:gd name="connsiteY109" fmla="*/ 3856082 h 4405856"/>
                <a:gd name="connsiteX110" fmla="*/ 1785257 w 4215960"/>
                <a:gd name="connsiteY110" fmla="*/ 3841568 h 4405856"/>
                <a:gd name="connsiteX111" fmla="*/ 1850571 w 4215960"/>
                <a:gd name="connsiteY111" fmla="*/ 3819796 h 4405856"/>
                <a:gd name="connsiteX112" fmla="*/ 1886857 w 4215960"/>
                <a:gd name="connsiteY112" fmla="*/ 3805282 h 4405856"/>
                <a:gd name="connsiteX113" fmla="*/ 1988457 w 4215960"/>
                <a:gd name="connsiteY113" fmla="*/ 3790768 h 4405856"/>
                <a:gd name="connsiteX114" fmla="*/ 2017485 w 4215960"/>
                <a:gd name="connsiteY114" fmla="*/ 3783511 h 4405856"/>
                <a:gd name="connsiteX115" fmla="*/ 2637971 w 4215960"/>
                <a:gd name="connsiteY115" fmla="*/ 4130265 h 4405856"/>
                <a:gd name="connsiteX116" fmla="*/ 2724375 w 4215960"/>
                <a:gd name="connsiteY116" fmla="*/ 4316455 h 4405856"/>
                <a:gd name="connsiteX117" fmla="*/ 2784700 w 4215960"/>
                <a:gd name="connsiteY117" fmla="*/ 4375193 h 4405856"/>
                <a:gd name="connsiteX118" fmla="*/ 2795812 w 4215960"/>
                <a:gd name="connsiteY118" fmla="*/ 4345030 h 4405856"/>
                <a:gd name="connsiteX119" fmla="*/ 2841850 w 4215960"/>
                <a:gd name="connsiteY119" fmla="*/ 4318042 h 4405856"/>
                <a:gd name="connsiteX120" fmla="*/ 2892650 w 4215960"/>
                <a:gd name="connsiteY120" fmla="*/ 4391068 h 4405856"/>
                <a:gd name="connsiteX121" fmla="*/ 2941863 w 4215960"/>
                <a:gd name="connsiteY121" fmla="*/ 4394243 h 4405856"/>
                <a:gd name="connsiteX122" fmla="*/ 2897412 w 4215960"/>
                <a:gd name="connsiteY122" fmla="*/ 4300581 h 4405856"/>
                <a:gd name="connsiteX123" fmla="*/ 2854550 w 4215960"/>
                <a:gd name="connsiteY123" fmla="*/ 4232318 h 4405856"/>
                <a:gd name="connsiteX124" fmla="*/ 2897413 w 4215960"/>
                <a:gd name="connsiteY124" fmla="*/ 4216442 h 4405856"/>
                <a:gd name="connsiteX125" fmla="*/ 2878362 w 4215960"/>
                <a:gd name="connsiteY125" fmla="*/ 4175168 h 4405856"/>
                <a:gd name="connsiteX126" fmla="*/ 2930750 w 4215960"/>
                <a:gd name="connsiteY126" fmla="*/ 4184693 h 4405856"/>
                <a:gd name="connsiteX127" fmla="*/ 2910113 w 4215960"/>
                <a:gd name="connsiteY127" fmla="*/ 4151355 h 4405856"/>
                <a:gd name="connsiteX128" fmla="*/ 2931432 w 4215960"/>
                <a:gd name="connsiteY128" fmla="*/ 4134801 h 4405856"/>
                <a:gd name="connsiteX129" fmla="*/ 3052535 w 4215960"/>
                <a:gd name="connsiteY129" fmla="*/ 4220074 h 4405856"/>
                <a:gd name="connsiteX130" fmla="*/ 3087912 w 4215960"/>
                <a:gd name="connsiteY130" fmla="*/ 4206917 h 4405856"/>
                <a:gd name="connsiteX131" fmla="*/ 3140299 w 4215960"/>
                <a:gd name="connsiteY131" fmla="*/ 4272006 h 4405856"/>
                <a:gd name="connsiteX132" fmla="*/ 3160937 w 4215960"/>
                <a:gd name="connsiteY132" fmla="*/ 4330743 h 4405856"/>
                <a:gd name="connsiteX133" fmla="*/ 3268887 w 4215960"/>
                <a:gd name="connsiteY133" fmla="*/ 4349792 h 4405856"/>
                <a:gd name="connsiteX134" fmla="*/ 3208563 w 4215960"/>
                <a:gd name="connsiteY134" fmla="*/ 4283117 h 4405856"/>
                <a:gd name="connsiteX135" fmla="*/ 3205387 w 4215960"/>
                <a:gd name="connsiteY135" fmla="*/ 4214855 h 4405856"/>
                <a:gd name="connsiteX136" fmla="*/ 3259362 w 4215960"/>
                <a:gd name="connsiteY136" fmla="*/ 4270418 h 4405856"/>
                <a:gd name="connsiteX137" fmla="*/ 3308575 w 4215960"/>
                <a:gd name="connsiteY137" fmla="*/ 4275180 h 4405856"/>
                <a:gd name="connsiteX138" fmla="*/ 3302225 w 4215960"/>
                <a:gd name="connsiteY138" fmla="*/ 4225968 h 4405856"/>
                <a:gd name="connsiteX139" fmla="*/ 3362550 w 4215960"/>
                <a:gd name="connsiteY139" fmla="*/ 4230730 h 4405856"/>
                <a:gd name="connsiteX140" fmla="*/ 3424462 w 4215960"/>
                <a:gd name="connsiteY140" fmla="*/ 4273592 h 4405856"/>
                <a:gd name="connsiteX141" fmla="*/ 3456212 w 4215960"/>
                <a:gd name="connsiteY141" fmla="*/ 4260893 h 4405856"/>
                <a:gd name="connsiteX142" fmla="*/ 3449863 w 4215960"/>
                <a:gd name="connsiteY142" fmla="*/ 4225968 h 4405856"/>
                <a:gd name="connsiteX143" fmla="*/ 3491138 w 4215960"/>
                <a:gd name="connsiteY143" fmla="*/ 4202156 h 4405856"/>
                <a:gd name="connsiteX144" fmla="*/ 3575275 w 4215960"/>
                <a:gd name="connsiteY144" fmla="*/ 4259306 h 4405856"/>
                <a:gd name="connsiteX145" fmla="*/ 3592738 w 4215960"/>
                <a:gd name="connsiteY145" fmla="*/ 4157708 h 4405856"/>
                <a:gd name="connsiteX146" fmla="*/ 3567338 w 4215960"/>
                <a:gd name="connsiteY146" fmla="*/ 4135482 h 4405856"/>
                <a:gd name="connsiteX147" fmla="*/ 3494312 w 4215960"/>
                <a:gd name="connsiteY147" fmla="*/ 4092619 h 4405856"/>
                <a:gd name="connsiteX148" fmla="*/ 3516537 w 4215960"/>
                <a:gd name="connsiteY148" fmla="*/ 4067220 h 4405856"/>
                <a:gd name="connsiteX149" fmla="*/ 3537175 w 4215960"/>
                <a:gd name="connsiteY149" fmla="*/ 4044994 h 4405856"/>
                <a:gd name="connsiteX150" fmla="*/ 3591150 w 4215960"/>
                <a:gd name="connsiteY150" fmla="*/ 4076745 h 4405856"/>
                <a:gd name="connsiteX151" fmla="*/ 3597500 w 4215960"/>
                <a:gd name="connsiteY151" fmla="*/ 4032295 h 4405856"/>
                <a:gd name="connsiteX152" fmla="*/ 3541937 w 4215960"/>
                <a:gd name="connsiteY152" fmla="*/ 4008482 h 4405856"/>
                <a:gd name="connsiteX153" fmla="*/ 3540350 w 4215960"/>
                <a:gd name="connsiteY153" fmla="*/ 3998958 h 4405856"/>
                <a:gd name="connsiteX154" fmla="*/ 3527649 w 4215960"/>
                <a:gd name="connsiteY154" fmla="*/ 3960859 h 4405856"/>
                <a:gd name="connsiteX155" fmla="*/ 3533999 w 4215960"/>
                <a:gd name="connsiteY155" fmla="*/ 3913233 h 4405856"/>
                <a:gd name="connsiteX156" fmla="*/ 3545112 w 4215960"/>
                <a:gd name="connsiteY156" fmla="*/ 3857670 h 4405856"/>
                <a:gd name="connsiteX157" fmla="*/ 3507012 w 4215960"/>
                <a:gd name="connsiteY157" fmla="*/ 3827508 h 4405856"/>
                <a:gd name="connsiteX158" fmla="*/ 3540349 w 4215960"/>
                <a:gd name="connsiteY158" fmla="*/ 3817983 h 4405856"/>
                <a:gd name="connsiteX159" fmla="*/ 3518124 w 4215960"/>
                <a:gd name="connsiteY159" fmla="*/ 3781470 h 4405856"/>
                <a:gd name="connsiteX160" fmla="*/ 3556225 w 4215960"/>
                <a:gd name="connsiteY160" fmla="*/ 3776709 h 4405856"/>
                <a:gd name="connsiteX161" fmla="*/ 3562574 w 4215960"/>
                <a:gd name="connsiteY161" fmla="*/ 3743370 h 4405856"/>
                <a:gd name="connsiteX162" fmla="*/ 3624488 w 4215960"/>
                <a:gd name="connsiteY162" fmla="*/ 3752897 h 4405856"/>
                <a:gd name="connsiteX163" fmla="*/ 3657601 w 4215960"/>
                <a:gd name="connsiteY163" fmla="*/ 3768089 h 4405856"/>
                <a:gd name="connsiteX164" fmla="*/ 3623808 w 4215960"/>
                <a:gd name="connsiteY164" fmla="*/ 3809137 h 4405856"/>
                <a:gd name="connsiteX165" fmla="*/ 3662816 w 4215960"/>
                <a:gd name="connsiteY165" fmla="*/ 3916633 h 4405856"/>
                <a:gd name="connsiteX166" fmla="*/ 3715203 w 4215960"/>
                <a:gd name="connsiteY166" fmla="*/ 3947931 h 4405856"/>
                <a:gd name="connsiteX167" fmla="*/ 3767137 w 4215960"/>
                <a:gd name="connsiteY167" fmla="*/ 3905749 h 4405856"/>
                <a:gd name="connsiteX168" fmla="*/ 3852862 w 4215960"/>
                <a:gd name="connsiteY168" fmla="*/ 3857216 h 4405856"/>
                <a:gd name="connsiteX169" fmla="*/ 3835626 w 4215960"/>
                <a:gd name="connsiteY169" fmla="*/ 3768315 h 4405856"/>
                <a:gd name="connsiteX170" fmla="*/ 3912960 w 4215960"/>
                <a:gd name="connsiteY170" fmla="*/ 3635646 h 4405856"/>
                <a:gd name="connsiteX171" fmla="*/ 4205514 w 4215960"/>
                <a:gd name="connsiteY171" fmla="*/ 3302498 h 4405856"/>
                <a:gd name="connsiteX172" fmla="*/ 4124097 w 4215960"/>
                <a:gd name="connsiteY172" fmla="*/ 3293426 h 4405856"/>
                <a:gd name="connsiteX173" fmla="*/ 4128634 w 4215960"/>
                <a:gd name="connsiteY173" fmla="*/ 3201578 h 4405856"/>
                <a:gd name="connsiteX174" fmla="*/ 4079647 w 4215960"/>
                <a:gd name="connsiteY174" fmla="*/ 3176406 h 4405856"/>
                <a:gd name="connsiteX175" fmla="*/ 3995510 w 4215960"/>
                <a:gd name="connsiteY175" fmla="*/ 3207928 h 4405856"/>
                <a:gd name="connsiteX176" fmla="*/ 3958771 w 4215960"/>
                <a:gd name="connsiteY176" fmla="*/ 3171643 h 4405856"/>
                <a:gd name="connsiteX177" fmla="*/ 4003448 w 4215960"/>
                <a:gd name="connsiteY177" fmla="*/ 3148738 h 4405856"/>
                <a:gd name="connsiteX178" fmla="*/ 3874181 w 4215960"/>
                <a:gd name="connsiteY178" fmla="*/ 2935559 h 4405856"/>
                <a:gd name="connsiteX179" fmla="*/ 3889147 w 4215960"/>
                <a:gd name="connsiteY179" fmla="*/ 2905396 h 4405856"/>
                <a:gd name="connsiteX180" fmla="*/ 3865562 w 4215960"/>
                <a:gd name="connsiteY180" fmla="*/ 2789736 h 4405856"/>
                <a:gd name="connsiteX181" fmla="*/ 3706813 w 4215960"/>
                <a:gd name="connsiteY181" fmla="*/ 2778850 h 4405856"/>
                <a:gd name="connsiteX182" fmla="*/ 3673475 w 4215960"/>
                <a:gd name="connsiteY182" fmla="*/ 2827608 h 4405856"/>
                <a:gd name="connsiteX183" fmla="*/ 3584575 w 4215960"/>
                <a:gd name="connsiteY183" fmla="*/ 2842124 h 4405856"/>
                <a:gd name="connsiteX184" fmla="*/ 3590925 w 4215960"/>
                <a:gd name="connsiteY184" fmla="*/ 2820125 h 4405856"/>
                <a:gd name="connsiteX185" fmla="*/ 3537403 w 4215960"/>
                <a:gd name="connsiteY185" fmla="*/ 2804024 h 4405856"/>
                <a:gd name="connsiteX186" fmla="*/ 3512684 w 4215960"/>
                <a:gd name="connsiteY186" fmla="*/ 2638923 h 4405856"/>
                <a:gd name="connsiteX187" fmla="*/ 3232377 w 4215960"/>
                <a:gd name="connsiteY187" fmla="*/ 2572248 h 4405856"/>
                <a:gd name="connsiteX188" fmla="*/ 3096078 w 4215960"/>
                <a:gd name="connsiteY188" fmla="*/ 2615564 h 4405856"/>
                <a:gd name="connsiteX189" fmla="*/ 2964089 w 4215960"/>
                <a:gd name="connsiteY189" fmla="*/ 2608080 h 4405856"/>
                <a:gd name="connsiteX190" fmla="*/ 2831646 w 4215960"/>
                <a:gd name="connsiteY190" fmla="*/ 2497182 h 4405856"/>
                <a:gd name="connsiteX191" fmla="*/ 2618468 w 4215960"/>
                <a:gd name="connsiteY191" fmla="*/ 2193969 h 4405856"/>
                <a:gd name="connsiteX192" fmla="*/ 2220006 w 4215960"/>
                <a:gd name="connsiteY192" fmla="*/ 2054496 h 4405856"/>
                <a:gd name="connsiteX193" fmla="*/ 1983468 w 4215960"/>
                <a:gd name="connsiteY193" fmla="*/ 1741532 h 4405856"/>
                <a:gd name="connsiteX194" fmla="*/ 2017259 w 4215960"/>
                <a:gd name="connsiteY194" fmla="*/ 1716586 h 4405856"/>
                <a:gd name="connsiteX195" fmla="*/ 2076903 w 4215960"/>
                <a:gd name="connsiteY195" fmla="*/ 1799589 h 4405856"/>
                <a:gd name="connsiteX196" fmla="*/ 2097087 w 4215960"/>
                <a:gd name="connsiteY196" fmla="*/ 1782126 h 4405856"/>
                <a:gd name="connsiteX197" fmla="*/ 2140177 w 4215960"/>
                <a:gd name="connsiteY197" fmla="*/ 1812970 h 4405856"/>
                <a:gd name="connsiteX198" fmla="*/ 2228850 w 4215960"/>
                <a:gd name="connsiteY198" fmla="*/ 1759221 h 4405856"/>
                <a:gd name="connsiteX199" fmla="*/ 2244952 w 4215960"/>
                <a:gd name="connsiteY199" fmla="*/ 1738811 h 4405856"/>
                <a:gd name="connsiteX200" fmla="*/ 2303235 w 4215960"/>
                <a:gd name="connsiteY200" fmla="*/ 1739037 h 4405856"/>
                <a:gd name="connsiteX201" fmla="*/ 2319338 w 4215960"/>
                <a:gd name="connsiteY201" fmla="*/ 1705927 h 4405856"/>
                <a:gd name="connsiteX202" fmla="*/ 2300514 w 4215960"/>
                <a:gd name="connsiteY202" fmla="*/ 1680300 h 4405856"/>
                <a:gd name="connsiteX203" fmla="*/ 2233386 w 4215960"/>
                <a:gd name="connsiteY203" fmla="*/ 1700257 h 4405856"/>
                <a:gd name="connsiteX204" fmla="*/ 2211614 w 4215960"/>
                <a:gd name="connsiteY204" fmla="*/ 1646736 h 4405856"/>
                <a:gd name="connsiteX205" fmla="*/ 2232932 w 4215960"/>
                <a:gd name="connsiteY205" fmla="*/ 1617026 h 4405856"/>
                <a:gd name="connsiteX206" fmla="*/ 2176462 w 4215960"/>
                <a:gd name="connsiteY206" fmla="*/ 1513612 h 4405856"/>
                <a:gd name="connsiteX207" fmla="*/ 2127931 w 4215960"/>
                <a:gd name="connsiteY207" fmla="*/ 1552393 h 4405856"/>
                <a:gd name="connsiteX208" fmla="*/ 2038576 w 4215960"/>
                <a:gd name="connsiteY208" fmla="*/ 1497737 h 4405856"/>
                <a:gd name="connsiteX209" fmla="*/ 2090510 w 4215960"/>
                <a:gd name="connsiteY209" fmla="*/ 1405208 h 4405856"/>
                <a:gd name="connsiteX210" fmla="*/ 2047648 w 4215960"/>
                <a:gd name="connsiteY210" fmla="*/ 1284105 h 4405856"/>
                <a:gd name="connsiteX211" fmla="*/ 2062389 w 4215960"/>
                <a:gd name="connsiteY211" fmla="*/ 1160053 h 4405856"/>
                <a:gd name="connsiteX212" fmla="*/ 2157639 w 4215960"/>
                <a:gd name="connsiteY212" fmla="*/ 1086348 h 4405856"/>
                <a:gd name="connsiteX213" fmla="*/ 2262868 w 4215960"/>
                <a:gd name="connsiteY213" fmla="*/ 1063896 h 4405856"/>
                <a:gd name="connsiteX214" fmla="*/ 2199821 w 4215960"/>
                <a:gd name="connsiteY214" fmla="*/ 974089 h 4405856"/>
                <a:gd name="connsiteX215" fmla="*/ 2182585 w 4215960"/>
                <a:gd name="connsiteY215" fmla="*/ 1018766 h 4405856"/>
                <a:gd name="connsiteX216" fmla="*/ 2139270 w 4215960"/>
                <a:gd name="connsiteY216" fmla="*/ 971595 h 4405856"/>
                <a:gd name="connsiteX217" fmla="*/ 2160588 w 4215960"/>
                <a:gd name="connsiteY217" fmla="*/ 886323 h 4405856"/>
                <a:gd name="connsiteX218" fmla="*/ 2233612 w 4215960"/>
                <a:gd name="connsiteY218" fmla="*/ 789032 h 4405856"/>
                <a:gd name="connsiteX219" fmla="*/ 2216603 w 4215960"/>
                <a:gd name="connsiteY219" fmla="*/ 682443 h 4405856"/>
                <a:gd name="connsiteX220" fmla="*/ 2045381 w 4215960"/>
                <a:gd name="connsiteY220" fmla="*/ 692194 h 4405856"/>
                <a:gd name="connsiteX221" fmla="*/ 2026103 w 4215960"/>
                <a:gd name="connsiteY221" fmla="*/ 734831 h 4405856"/>
                <a:gd name="connsiteX222" fmla="*/ 1993900 w 4215960"/>
                <a:gd name="connsiteY222" fmla="*/ 667248 h 4405856"/>
                <a:gd name="connsiteX223" fmla="*/ 1964190 w 4215960"/>
                <a:gd name="connsiteY223" fmla="*/ 707616 h 4405856"/>
                <a:gd name="connsiteX224" fmla="*/ 1778681 w 4215960"/>
                <a:gd name="connsiteY224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235175 w 4215960"/>
                <a:gd name="connsiteY55" fmla="*/ 184199 h 4405856"/>
                <a:gd name="connsiteX56" fmla="*/ 222475 w 4215960"/>
                <a:gd name="connsiteY56" fmla="*/ 290561 h 4405856"/>
                <a:gd name="connsiteX57" fmla="*/ 97744 w 4215960"/>
                <a:gd name="connsiteY57" fmla="*/ 542516 h 4405856"/>
                <a:gd name="connsiteX58" fmla="*/ 312057 w 4215960"/>
                <a:gd name="connsiteY58" fmla="*/ 844368 h 4405856"/>
                <a:gd name="connsiteX59" fmla="*/ 239485 w 4215960"/>
                <a:gd name="connsiteY59" fmla="*/ 895168 h 4405856"/>
                <a:gd name="connsiteX60" fmla="*/ 210457 w 4215960"/>
                <a:gd name="connsiteY60" fmla="*/ 902425 h 4405856"/>
                <a:gd name="connsiteX61" fmla="*/ 159657 w 4215960"/>
                <a:gd name="connsiteY61" fmla="*/ 931453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22475 w 4215960"/>
                <a:gd name="connsiteY56" fmla="*/ 290561 h 4405856"/>
                <a:gd name="connsiteX57" fmla="*/ 97744 w 4215960"/>
                <a:gd name="connsiteY57" fmla="*/ 542516 h 4405856"/>
                <a:gd name="connsiteX58" fmla="*/ 312057 w 4215960"/>
                <a:gd name="connsiteY58" fmla="*/ 844368 h 4405856"/>
                <a:gd name="connsiteX59" fmla="*/ 239485 w 4215960"/>
                <a:gd name="connsiteY59" fmla="*/ 895168 h 4405856"/>
                <a:gd name="connsiteX60" fmla="*/ 210457 w 4215960"/>
                <a:gd name="connsiteY60" fmla="*/ 902425 h 4405856"/>
                <a:gd name="connsiteX61" fmla="*/ 159657 w 4215960"/>
                <a:gd name="connsiteY61" fmla="*/ 931453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22475 w 4215960"/>
                <a:gd name="connsiteY56" fmla="*/ 290561 h 4405856"/>
                <a:gd name="connsiteX57" fmla="*/ 97744 w 4215960"/>
                <a:gd name="connsiteY57" fmla="*/ 542516 h 4405856"/>
                <a:gd name="connsiteX58" fmla="*/ 43769 w 4215960"/>
                <a:gd name="connsiteY58" fmla="*/ 580843 h 4405856"/>
                <a:gd name="connsiteX59" fmla="*/ 239485 w 4215960"/>
                <a:gd name="connsiteY59" fmla="*/ 895168 h 4405856"/>
                <a:gd name="connsiteX60" fmla="*/ 210457 w 4215960"/>
                <a:gd name="connsiteY60" fmla="*/ 902425 h 4405856"/>
                <a:gd name="connsiteX61" fmla="*/ 159657 w 4215960"/>
                <a:gd name="connsiteY61" fmla="*/ 931453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22475 w 4215960"/>
                <a:gd name="connsiteY56" fmla="*/ 290561 h 4405856"/>
                <a:gd name="connsiteX57" fmla="*/ 97744 w 4215960"/>
                <a:gd name="connsiteY57" fmla="*/ 542516 h 4405856"/>
                <a:gd name="connsiteX58" fmla="*/ 43769 w 4215960"/>
                <a:gd name="connsiteY58" fmla="*/ 580843 h 4405856"/>
                <a:gd name="connsiteX59" fmla="*/ 115660 w 4215960"/>
                <a:gd name="connsiteY59" fmla="*/ 633231 h 4405856"/>
                <a:gd name="connsiteX60" fmla="*/ 210457 w 4215960"/>
                <a:gd name="connsiteY60" fmla="*/ 902425 h 4405856"/>
                <a:gd name="connsiteX61" fmla="*/ 159657 w 4215960"/>
                <a:gd name="connsiteY61" fmla="*/ 931453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22475 w 4215960"/>
                <a:gd name="connsiteY56" fmla="*/ 290561 h 4405856"/>
                <a:gd name="connsiteX57" fmla="*/ 97744 w 4215960"/>
                <a:gd name="connsiteY57" fmla="*/ 542516 h 4405856"/>
                <a:gd name="connsiteX58" fmla="*/ 43769 w 4215960"/>
                <a:gd name="connsiteY58" fmla="*/ 580843 h 4405856"/>
                <a:gd name="connsiteX59" fmla="*/ 115660 w 4215960"/>
                <a:gd name="connsiteY59" fmla="*/ 633231 h 4405856"/>
                <a:gd name="connsiteX60" fmla="*/ 78694 w 4215960"/>
                <a:gd name="connsiteY60" fmla="*/ 673825 h 4405856"/>
                <a:gd name="connsiteX61" fmla="*/ 159657 w 4215960"/>
                <a:gd name="connsiteY61" fmla="*/ 931453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22475 w 4215960"/>
                <a:gd name="connsiteY56" fmla="*/ 290561 h 4405856"/>
                <a:gd name="connsiteX57" fmla="*/ 97744 w 4215960"/>
                <a:gd name="connsiteY57" fmla="*/ 542516 h 4405856"/>
                <a:gd name="connsiteX58" fmla="*/ 43769 w 4215960"/>
                <a:gd name="connsiteY58" fmla="*/ 580843 h 4405856"/>
                <a:gd name="connsiteX59" fmla="*/ 115660 w 4215960"/>
                <a:gd name="connsiteY59" fmla="*/ 633231 h 4405856"/>
                <a:gd name="connsiteX60" fmla="*/ 78694 w 4215960"/>
                <a:gd name="connsiteY60" fmla="*/ 673825 h 4405856"/>
                <a:gd name="connsiteX61" fmla="*/ 96157 w 4215960"/>
                <a:gd name="connsiteY61" fmla="*/ 720316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22475 w 4215960"/>
                <a:gd name="connsiteY56" fmla="*/ 290561 h 4405856"/>
                <a:gd name="connsiteX57" fmla="*/ 97744 w 4215960"/>
                <a:gd name="connsiteY57" fmla="*/ 542516 h 4405856"/>
                <a:gd name="connsiteX58" fmla="*/ 43769 w 4215960"/>
                <a:gd name="connsiteY58" fmla="*/ 580843 h 4405856"/>
                <a:gd name="connsiteX59" fmla="*/ 115660 w 4215960"/>
                <a:gd name="connsiteY59" fmla="*/ 633231 h 4405856"/>
                <a:gd name="connsiteX60" fmla="*/ 78694 w 4215960"/>
                <a:gd name="connsiteY60" fmla="*/ 673825 h 4405856"/>
                <a:gd name="connsiteX61" fmla="*/ 96157 w 4215960"/>
                <a:gd name="connsiteY61" fmla="*/ 720316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30413 w 4215960"/>
                <a:gd name="connsiteY56" fmla="*/ 288974 h 4405856"/>
                <a:gd name="connsiteX57" fmla="*/ 97744 w 4215960"/>
                <a:gd name="connsiteY57" fmla="*/ 542516 h 4405856"/>
                <a:gd name="connsiteX58" fmla="*/ 43769 w 4215960"/>
                <a:gd name="connsiteY58" fmla="*/ 580843 h 4405856"/>
                <a:gd name="connsiteX59" fmla="*/ 115660 w 4215960"/>
                <a:gd name="connsiteY59" fmla="*/ 633231 h 4405856"/>
                <a:gd name="connsiteX60" fmla="*/ 78694 w 4215960"/>
                <a:gd name="connsiteY60" fmla="*/ 673825 h 4405856"/>
                <a:gd name="connsiteX61" fmla="*/ 96157 w 4215960"/>
                <a:gd name="connsiteY61" fmla="*/ 720316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30413 w 4215960"/>
                <a:gd name="connsiteY56" fmla="*/ 288974 h 4405856"/>
                <a:gd name="connsiteX57" fmla="*/ 97744 w 4215960"/>
                <a:gd name="connsiteY57" fmla="*/ 542516 h 4405856"/>
                <a:gd name="connsiteX58" fmla="*/ 43769 w 4215960"/>
                <a:gd name="connsiteY58" fmla="*/ 580843 h 4405856"/>
                <a:gd name="connsiteX59" fmla="*/ 115660 w 4215960"/>
                <a:gd name="connsiteY59" fmla="*/ 633231 h 4405856"/>
                <a:gd name="connsiteX60" fmla="*/ 78694 w 4215960"/>
                <a:gd name="connsiteY60" fmla="*/ 673825 h 4405856"/>
                <a:gd name="connsiteX61" fmla="*/ 96157 w 4215960"/>
                <a:gd name="connsiteY61" fmla="*/ 720316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30413 w 4215960"/>
                <a:gd name="connsiteY56" fmla="*/ 288974 h 4405856"/>
                <a:gd name="connsiteX57" fmla="*/ 97744 w 4215960"/>
                <a:gd name="connsiteY57" fmla="*/ 542516 h 4405856"/>
                <a:gd name="connsiteX58" fmla="*/ 43769 w 4215960"/>
                <a:gd name="connsiteY58" fmla="*/ 580843 h 4405856"/>
                <a:gd name="connsiteX59" fmla="*/ 115660 w 4215960"/>
                <a:gd name="connsiteY59" fmla="*/ 633231 h 4405856"/>
                <a:gd name="connsiteX60" fmla="*/ 78694 w 4215960"/>
                <a:gd name="connsiteY60" fmla="*/ 673825 h 4405856"/>
                <a:gd name="connsiteX61" fmla="*/ 96157 w 4215960"/>
                <a:gd name="connsiteY61" fmla="*/ 720316 h 4405856"/>
                <a:gd name="connsiteX62" fmla="*/ 130628 w 4215960"/>
                <a:gd name="connsiteY62" fmla="*/ 960482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778681 w 4215960"/>
                <a:gd name="connsiteY0" fmla="*/ 741180 h 4405856"/>
                <a:gd name="connsiteX1" fmla="*/ 1452562 w 4215960"/>
                <a:gd name="connsiteY1" fmla="*/ 583337 h 4405856"/>
                <a:gd name="connsiteX2" fmla="*/ 1492474 w 4215960"/>
                <a:gd name="connsiteY2" fmla="*/ 433432 h 4405856"/>
                <a:gd name="connsiteX3" fmla="*/ 1438500 w 4215960"/>
                <a:gd name="connsiteY3" fmla="*/ 423907 h 4405856"/>
                <a:gd name="connsiteX4" fmla="*/ 1435325 w 4215960"/>
                <a:gd name="connsiteY4" fmla="*/ 395333 h 4405856"/>
                <a:gd name="connsiteX5" fmla="*/ 1479775 w 4215960"/>
                <a:gd name="connsiteY5" fmla="*/ 403270 h 4405856"/>
                <a:gd name="connsiteX6" fmla="*/ 1422625 w 4215960"/>
                <a:gd name="connsiteY6" fmla="*/ 315957 h 4405856"/>
                <a:gd name="connsiteX7" fmla="*/ 1433737 w 4215960"/>
                <a:gd name="connsiteY7" fmla="*/ 355645 h 4405856"/>
                <a:gd name="connsiteX8" fmla="*/ 1381349 w 4215960"/>
                <a:gd name="connsiteY8" fmla="*/ 320720 h 4405856"/>
                <a:gd name="connsiteX9" fmla="*/ 1401987 w 4215960"/>
                <a:gd name="connsiteY9" fmla="*/ 287383 h 4405856"/>
                <a:gd name="connsiteX10" fmla="*/ 1367062 w 4215960"/>
                <a:gd name="connsiteY10" fmla="*/ 225472 h 4405856"/>
                <a:gd name="connsiteX11" fmla="*/ 1400399 w 4215960"/>
                <a:gd name="connsiteY11" fmla="*/ 227061 h 4405856"/>
                <a:gd name="connsiteX12" fmla="*/ 1357537 w 4215960"/>
                <a:gd name="connsiteY12" fmla="*/ 133398 h 4405856"/>
                <a:gd name="connsiteX13" fmla="*/ 1332138 w 4215960"/>
                <a:gd name="connsiteY13" fmla="*/ 131810 h 4405856"/>
                <a:gd name="connsiteX14" fmla="*/ 1321025 w 4215960"/>
                <a:gd name="connsiteY14" fmla="*/ 84185 h 4405856"/>
                <a:gd name="connsiteX15" fmla="*/ 1352774 w 4215960"/>
                <a:gd name="connsiteY15" fmla="*/ 66723 h 4405856"/>
                <a:gd name="connsiteX16" fmla="*/ 1348012 w 4215960"/>
                <a:gd name="connsiteY16" fmla="*/ 23861 h 4405856"/>
                <a:gd name="connsiteX17" fmla="*/ 1289275 w 4215960"/>
                <a:gd name="connsiteY17" fmla="*/ 28624 h 4405856"/>
                <a:gd name="connsiteX18" fmla="*/ 1095600 w 4215960"/>
                <a:gd name="connsiteY18" fmla="*/ 127049 h 4405856"/>
                <a:gd name="connsiteX19" fmla="*/ 1060675 w 4215960"/>
                <a:gd name="connsiteY19" fmla="*/ 252462 h 4405856"/>
                <a:gd name="connsiteX20" fmla="*/ 1065437 w 4215960"/>
                <a:gd name="connsiteY20" fmla="*/ 288974 h 4405856"/>
                <a:gd name="connsiteX21" fmla="*/ 1036862 w 4215960"/>
                <a:gd name="connsiteY21" fmla="*/ 303261 h 4405856"/>
                <a:gd name="connsiteX22" fmla="*/ 1105124 w 4215960"/>
                <a:gd name="connsiteY22" fmla="*/ 482645 h 4405856"/>
                <a:gd name="connsiteX23" fmla="*/ 1017813 w 4215960"/>
                <a:gd name="connsiteY23" fmla="*/ 400099 h 4405856"/>
                <a:gd name="connsiteX24" fmla="*/ 967012 w 4215960"/>
                <a:gd name="connsiteY24" fmla="*/ 366762 h 4405856"/>
                <a:gd name="connsiteX25" fmla="*/ 938437 w 4215960"/>
                <a:gd name="connsiteY25" fmla="*/ 401687 h 4405856"/>
                <a:gd name="connsiteX26" fmla="*/ 936850 w 4215960"/>
                <a:gd name="connsiteY26" fmla="*/ 515987 h 4405856"/>
                <a:gd name="connsiteX27" fmla="*/ 951137 w 4215960"/>
                <a:gd name="connsiteY27" fmla="*/ 612820 h 4405856"/>
                <a:gd name="connsiteX28" fmla="*/ 868587 w 4215960"/>
                <a:gd name="connsiteY28" fmla="*/ 620761 h 4405856"/>
                <a:gd name="connsiteX29" fmla="*/ 892400 w 4215960"/>
                <a:gd name="connsiteY29" fmla="*/ 590598 h 4405856"/>
                <a:gd name="connsiteX30" fmla="*/ 828900 w 4215960"/>
                <a:gd name="connsiteY30" fmla="*/ 547736 h 4405856"/>
                <a:gd name="connsiteX31" fmla="*/ 787625 w 4215960"/>
                <a:gd name="connsiteY31" fmla="*/ 501699 h 4405856"/>
                <a:gd name="connsiteX32" fmla="*/ 738412 w 4215960"/>
                <a:gd name="connsiteY32" fmla="*/ 512811 h 4405856"/>
                <a:gd name="connsiteX33" fmla="*/ 766987 w 4215960"/>
                <a:gd name="connsiteY33" fmla="*/ 446136 h 4405856"/>
                <a:gd name="connsiteX34" fmla="*/ 736824 w 4215960"/>
                <a:gd name="connsiteY34" fmla="*/ 481062 h 4405856"/>
                <a:gd name="connsiteX35" fmla="*/ 703487 w 4215960"/>
                <a:gd name="connsiteY35" fmla="*/ 423911 h 4405856"/>
                <a:gd name="connsiteX36" fmla="*/ 684437 w 4215960"/>
                <a:gd name="connsiteY36" fmla="*/ 417561 h 4405856"/>
                <a:gd name="connsiteX37" fmla="*/ 682850 w 4215960"/>
                <a:gd name="connsiteY37" fmla="*/ 376287 h 4405856"/>
                <a:gd name="connsiteX38" fmla="*/ 647925 w 4215960"/>
                <a:gd name="connsiteY38" fmla="*/ 273100 h 4405856"/>
                <a:gd name="connsiteX39" fmla="*/ 608237 w 4215960"/>
                <a:gd name="connsiteY39" fmla="*/ 219123 h 4405856"/>
                <a:gd name="connsiteX40" fmla="*/ 684438 w 4215960"/>
                <a:gd name="connsiteY40" fmla="*/ 282624 h 4405856"/>
                <a:gd name="connsiteX41" fmla="*/ 743176 w 4215960"/>
                <a:gd name="connsiteY41" fmla="*/ 320723 h 4405856"/>
                <a:gd name="connsiteX42" fmla="*/ 766987 w 4215960"/>
                <a:gd name="connsiteY42" fmla="*/ 281036 h 4405856"/>
                <a:gd name="connsiteX43" fmla="*/ 786037 w 4215960"/>
                <a:gd name="connsiteY43" fmla="*/ 215949 h 4405856"/>
                <a:gd name="connsiteX44" fmla="*/ 747937 w 4215960"/>
                <a:gd name="connsiteY44" fmla="*/ 185786 h 4405856"/>
                <a:gd name="connsiteX45" fmla="*/ 774925 w 4215960"/>
                <a:gd name="connsiteY45" fmla="*/ 144511 h 4405856"/>
                <a:gd name="connsiteX46" fmla="*/ 727300 w 4215960"/>
                <a:gd name="connsiteY46" fmla="*/ 50848 h 4405856"/>
                <a:gd name="connsiteX47" fmla="*/ 709837 w 4215960"/>
                <a:gd name="connsiteY47" fmla="*/ 6399 h 4405856"/>
                <a:gd name="connsiteX48" fmla="*/ 573312 w 4215960"/>
                <a:gd name="connsiteY48" fmla="*/ 120699 h 4405856"/>
                <a:gd name="connsiteX49" fmla="*/ 511399 w 4215960"/>
                <a:gd name="connsiteY49" fmla="*/ 115936 h 4405856"/>
                <a:gd name="connsiteX50" fmla="*/ 498700 w 4215960"/>
                <a:gd name="connsiteY50" fmla="*/ 57199 h 4405856"/>
                <a:gd name="connsiteX51" fmla="*/ 412975 w 4215960"/>
                <a:gd name="connsiteY51" fmla="*/ 104824 h 4405856"/>
                <a:gd name="connsiteX52" fmla="*/ 349475 w 4215960"/>
                <a:gd name="connsiteY52" fmla="*/ 139748 h 4405856"/>
                <a:gd name="connsiteX53" fmla="*/ 254224 w 4215960"/>
                <a:gd name="connsiteY53" fmla="*/ 147686 h 4405856"/>
                <a:gd name="connsiteX54" fmla="*/ 232000 w 4215960"/>
                <a:gd name="connsiteY54" fmla="*/ 177849 h 4405856"/>
                <a:gd name="connsiteX55" fmla="*/ 195487 w 4215960"/>
                <a:gd name="connsiteY55" fmla="*/ 201661 h 4405856"/>
                <a:gd name="connsiteX56" fmla="*/ 230413 w 4215960"/>
                <a:gd name="connsiteY56" fmla="*/ 288974 h 4405856"/>
                <a:gd name="connsiteX57" fmla="*/ 97744 w 4215960"/>
                <a:gd name="connsiteY57" fmla="*/ 542516 h 4405856"/>
                <a:gd name="connsiteX58" fmla="*/ 43769 w 4215960"/>
                <a:gd name="connsiteY58" fmla="*/ 580843 h 4405856"/>
                <a:gd name="connsiteX59" fmla="*/ 115660 w 4215960"/>
                <a:gd name="connsiteY59" fmla="*/ 633231 h 4405856"/>
                <a:gd name="connsiteX60" fmla="*/ 78694 w 4215960"/>
                <a:gd name="connsiteY60" fmla="*/ 673825 h 4405856"/>
                <a:gd name="connsiteX61" fmla="*/ 96157 w 4215960"/>
                <a:gd name="connsiteY61" fmla="*/ 720316 h 4405856"/>
                <a:gd name="connsiteX62" fmla="*/ 27440 w 4215960"/>
                <a:gd name="connsiteY62" fmla="*/ 701719 h 4405856"/>
                <a:gd name="connsiteX63" fmla="*/ 108857 w 4215960"/>
                <a:gd name="connsiteY63" fmla="*/ 982253 h 4405856"/>
                <a:gd name="connsiteX64" fmla="*/ 94343 w 4215960"/>
                <a:gd name="connsiteY64" fmla="*/ 996768 h 4405856"/>
                <a:gd name="connsiteX65" fmla="*/ 43543 w 4215960"/>
                <a:gd name="connsiteY65" fmla="*/ 1076596 h 4405856"/>
                <a:gd name="connsiteX66" fmla="*/ 14514 w 4215960"/>
                <a:gd name="connsiteY66" fmla="*/ 1156425 h 4405856"/>
                <a:gd name="connsiteX67" fmla="*/ 0 w 4215960"/>
                <a:gd name="connsiteY67" fmla="*/ 1214482 h 4405856"/>
                <a:gd name="connsiteX68" fmla="*/ 7257 w 4215960"/>
                <a:gd name="connsiteY68" fmla="*/ 2186939 h 4405856"/>
                <a:gd name="connsiteX69" fmla="*/ 29028 w 4215960"/>
                <a:gd name="connsiteY69" fmla="*/ 2288539 h 4405856"/>
                <a:gd name="connsiteX70" fmla="*/ 43543 w 4215960"/>
                <a:gd name="connsiteY70" fmla="*/ 2324825 h 4405856"/>
                <a:gd name="connsiteX71" fmla="*/ 58057 w 4215960"/>
                <a:gd name="connsiteY71" fmla="*/ 2390139 h 4405856"/>
                <a:gd name="connsiteX72" fmla="*/ 79828 w 4215960"/>
                <a:gd name="connsiteY72" fmla="*/ 2440939 h 4405856"/>
                <a:gd name="connsiteX73" fmla="*/ 116114 w 4215960"/>
                <a:gd name="connsiteY73" fmla="*/ 2557053 h 4405856"/>
                <a:gd name="connsiteX74" fmla="*/ 137885 w 4215960"/>
                <a:gd name="connsiteY74" fmla="*/ 2622368 h 4405856"/>
                <a:gd name="connsiteX75" fmla="*/ 145143 w 4215960"/>
                <a:gd name="connsiteY75" fmla="*/ 2644139 h 4405856"/>
                <a:gd name="connsiteX76" fmla="*/ 166914 w 4215960"/>
                <a:gd name="connsiteY76" fmla="*/ 2687682 h 4405856"/>
                <a:gd name="connsiteX77" fmla="*/ 188685 w 4215960"/>
                <a:gd name="connsiteY77" fmla="*/ 2738482 h 4405856"/>
                <a:gd name="connsiteX78" fmla="*/ 195943 w 4215960"/>
                <a:gd name="connsiteY78" fmla="*/ 2767511 h 4405856"/>
                <a:gd name="connsiteX79" fmla="*/ 232228 w 4215960"/>
                <a:gd name="connsiteY79" fmla="*/ 2818311 h 4405856"/>
                <a:gd name="connsiteX80" fmla="*/ 254000 w 4215960"/>
                <a:gd name="connsiteY80" fmla="*/ 2876368 h 4405856"/>
                <a:gd name="connsiteX81" fmla="*/ 275771 w 4215960"/>
                <a:gd name="connsiteY81" fmla="*/ 2898139 h 4405856"/>
                <a:gd name="connsiteX82" fmla="*/ 312057 w 4215960"/>
                <a:gd name="connsiteY82" fmla="*/ 2970711 h 4405856"/>
                <a:gd name="connsiteX83" fmla="*/ 348343 w 4215960"/>
                <a:gd name="connsiteY83" fmla="*/ 3021511 h 4405856"/>
                <a:gd name="connsiteX84" fmla="*/ 355600 w 4215960"/>
                <a:gd name="connsiteY84" fmla="*/ 3043282 h 4405856"/>
                <a:gd name="connsiteX85" fmla="*/ 406400 w 4215960"/>
                <a:gd name="connsiteY85" fmla="*/ 3108596 h 4405856"/>
                <a:gd name="connsiteX86" fmla="*/ 435428 w 4215960"/>
                <a:gd name="connsiteY86" fmla="*/ 3173911 h 4405856"/>
                <a:gd name="connsiteX87" fmla="*/ 457200 w 4215960"/>
                <a:gd name="connsiteY87" fmla="*/ 3202939 h 4405856"/>
                <a:gd name="connsiteX88" fmla="*/ 471714 w 4215960"/>
                <a:gd name="connsiteY88" fmla="*/ 3260996 h 4405856"/>
                <a:gd name="connsiteX89" fmla="*/ 478971 w 4215960"/>
                <a:gd name="connsiteY89" fmla="*/ 3282768 h 4405856"/>
                <a:gd name="connsiteX90" fmla="*/ 486228 w 4215960"/>
                <a:gd name="connsiteY90" fmla="*/ 3311796 h 4405856"/>
                <a:gd name="connsiteX91" fmla="*/ 493485 w 4215960"/>
                <a:gd name="connsiteY91" fmla="*/ 3377111 h 4405856"/>
                <a:gd name="connsiteX92" fmla="*/ 515257 w 4215960"/>
                <a:gd name="connsiteY92" fmla="*/ 3435168 h 4405856"/>
                <a:gd name="connsiteX93" fmla="*/ 544285 w 4215960"/>
                <a:gd name="connsiteY93" fmla="*/ 3478711 h 4405856"/>
                <a:gd name="connsiteX94" fmla="*/ 573314 w 4215960"/>
                <a:gd name="connsiteY94" fmla="*/ 3529511 h 4405856"/>
                <a:gd name="connsiteX95" fmla="*/ 602343 w 4215960"/>
                <a:gd name="connsiteY95" fmla="*/ 3551282 h 4405856"/>
                <a:gd name="connsiteX96" fmla="*/ 645885 w 4215960"/>
                <a:gd name="connsiteY96" fmla="*/ 3594825 h 4405856"/>
                <a:gd name="connsiteX97" fmla="*/ 674914 w 4215960"/>
                <a:gd name="connsiteY97" fmla="*/ 3616596 h 4405856"/>
                <a:gd name="connsiteX98" fmla="*/ 711200 w 4215960"/>
                <a:gd name="connsiteY98" fmla="*/ 3660139 h 4405856"/>
                <a:gd name="connsiteX99" fmla="*/ 740228 w 4215960"/>
                <a:gd name="connsiteY99" fmla="*/ 3681911 h 4405856"/>
                <a:gd name="connsiteX100" fmla="*/ 812800 w 4215960"/>
                <a:gd name="connsiteY100" fmla="*/ 3747225 h 4405856"/>
                <a:gd name="connsiteX101" fmla="*/ 849085 w 4215960"/>
                <a:gd name="connsiteY101" fmla="*/ 3790768 h 4405856"/>
                <a:gd name="connsiteX102" fmla="*/ 870857 w 4215960"/>
                <a:gd name="connsiteY102" fmla="*/ 3805282 h 4405856"/>
                <a:gd name="connsiteX103" fmla="*/ 907143 w 4215960"/>
                <a:gd name="connsiteY103" fmla="*/ 3848825 h 4405856"/>
                <a:gd name="connsiteX104" fmla="*/ 936171 w 4215960"/>
                <a:gd name="connsiteY104" fmla="*/ 3870596 h 4405856"/>
                <a:gd name="connsiteX105" fmla="*/ 1030514 w 4215960"/>
                <a:gd name="connsiteY105" fmla="*/ 3914139 h 4405856"/>
                <a:gd name="connsiteX106" fmla="*/ 1480457 w 4215960"/>
                <a:gd name="connsiteY106" fmla="*/ 3899625 h 4405856"/>
                <a:gd name="connsiteX107" fmla="*/ 1531257 w 4215960"/>
                <a:gd name="connsiteY107" fmla="*/ 3885111 h 4405856"/>
                <a:gd name="connsiteX108" fmla="*/ 1618343 w 4215960"/>
                <a:gd name="connsiteY108" fmla="*/ 3877853 h 4405856"/>
                <a:gd name="connsiteX109" fmla="*/ 1698171 w 4215960"/>
                <a:gd name="connsiteY109" fmla="*/ 3863339 h 4405856"/>
                <a:gd name="connsiteX110" fmla="*/ 1756228 w 4215960"/>
                <a:gd name="connsiteY110" fmla="*/ 3856082 h 4405856"/>
                <a:gd name="connsiteX111" fmla="*/ 1785257 w 4215960"/>
                <a:gd name="connsiteY111" fmla="*/ 3841568 h 4405856"/>
                <a:gd name="connsiteX112" fmla="*/ 1850571 w 4215960"/>
                <a:gd name="connsiteY112" fmla="*/ 3819796 h 4405856"/>
                <a:gd name="connsiteX113" fmla="*/ 1886857 w 4215960"/>
                <a:gd name="connsiteY113" fmla="*/ 3805282 h 4405856"/>
                <a:gd name="connsiteX114" fmla="*/ 1988457 w 4215960"/>
                <a:gd name="connsiteY114" fmla="*/ 3790768 h 4405856"/>
                <a:gd name="connsiteX115" fmla="*/ 2017485 w 4215960"/>
                <a:gd name="connsiteY115" fmla="*/ 3783511 h 4405856"/>
                <a:gd name="connsiteX116" fmla="*/ 2637971 w 4215960"/>
                <a:gd name="connsiteY116" fmla="*/ 4130265 h 4405856"/>
                <a:gd name="connsiteX117" fmla="*/ 2724375 w 4215960"/>
                <a:gd name="connsiteY117" fmla="*/ 4316455 h 4405856"/>
                <a:gd name="connsiteX118" fmla="*/ 2784700 w 4215960"/>
                <a:gd name="connsiteY118" fmla="*/ 4375193 h 4405856"/>
                <a:gd name="connsiteX119" fmla="*/ 2795812 w 4215960"/>
                <a:gd name="connsiteY119" fmla="*/ 4345030 h 4405856"/>
                <a:gd name="connsiteX120" fmla="*/ 2841850 w 4215960"/>
                <a:gd name="connsiteY120" fmla="*/ 4318042 h 4405856"/>
                <a:gd name="connsiteX121" fmla="*/ 2892650 w 4215960"/>
                <a:gd name="connsiteY121" fmla="*/ 4391068 h 4405856"/>
                <a:gd name="connsiteX122" fmla="*/ 2941863 w 4215960"/>
                <a:gd name="connsiteY122" fmla="*/ 4394243 h 4405856"/>
                <a:gd name="connsiteX123" fmla="*/ 2897412 w 4215960"/>
                <a:gd name="connsiteY123" fmla="*/ 4300581 h 4405856"/>
                <a:gd name="connsiteX124" fmla="*/ 2854550 w 4215960"/>
                <a:gd name="connsiteY124" fmla="*/ 4232318 h 4405856"/>
                <a:gd name="connsiteX125" fmla="*/ 2897413 w 4215960"/>
                <a:gd name="connsiteY125" fmla="*/ 4216442 h 4405856"/>
                <a:gd name="connsiteX126" fmla="*/ 2878362 w 4215960"/>
                <a:gd name="connsiteY126" fmla="*/ 4175168 h 4405856"/>
                <a:gd name="connsiteX127" fmla="*/ 2930750 w 4215960"/>
                <a:gd name="connsiteY127" fmla="*/ 4184693 h 4405856"/>
                <a:gd name="connsiteX128" fmla="*/ 2910113 w 4215960"/>
                <a:gd name="connsiteY128" fmla="*/ 4151355 h 4405856"/>
                <a:gd name="connsiteX129" fmla="*/ 2931432 w 4215960"/>
                <a:gd name="connsiteY129" fmla="*/ 4134801 h 4405856"/>
                <a:gd name="connsiteX130" fmla="*/ 3052535 w 4215960"/>
                <a:gd name="connsiteY130" fmla="*/ 4220074 h 4405856"/>
                <a:gd name="connsiteX131" fmla="*/ 3087912 w 4215960"/>
                <a:gd name="connsiteY131" fmla="*/ 4206917 h 4405856"/>
                <a:gd name="connsiteX132" fmla="*/ 3140299 w 4215960"/>
                <a:gd name="connsiteY132" fmla="*/ 4272006 h 4405856"/>
                <a:gd name="connsiteX133" fmla="*/ 3160937 w 4215960"/>
                <a:gd name="connsiteY133" fmla="*/ 4330743 h 4405856"/>
                <a:gd name="connsiteX134" fmla="*/ 3268887 w 4215960"/>
                <a:gd name="connsiteY134" fmla="*/ 4349792 h 4405856"/>
                <a:gd name="connsiteX135" fmla="*/ 3208563 w 4215960"/>
                <a:gd name="connsiteY135" fmla="*/ 4283117 h 4405856"/>
                <a:gd name="connsiteX136" fmla="*/ 3205387 w 4215960"/>
                <a:gd name="connsiteY136" fmla="*/ 4214855 h 4405856"/>
                <a:gd name="connsiteX137" fmla="*/ 3259362 w 4215960"/>
                <a:gd name="connsiteY137" fmla="*/ 4270418 h 4405856"/>
                <a:gd name="connsiteX138" fmla="*/ 3308575 w 4215960"/>
                <a:gd name="connsiteY138" fmla="*/ 4275180 h 4405856"/>
                <a:gd name="connsiteX139" fmla="*/ 3302225 w 4215960"/>
                <a:gd name="connsiteY139" fmla="*/ 4225968 h 4405856"/>
                <a:gd name="connsiteX140" fmla="*/ 3362550 w 4215960"/>
                <a:gd name="connsiteY140" fmla="*/ 4230730 h 4405856"/>
                <a:gd name="connsiteX141" fmla="*/ 3424462 w 4215960"/>
                <a:gd name="connsiteY141" fmla="*/ 4273592 h 4405856"/>
                <a:gd name="connsiteX142" fmla="*/ 3456212 w 4215960"/>
                <a:gd name="connsiteY142" fmla="*/ 4260893 h 4405856"/>
                <a:gd name="connsiteX143" fmla="*/ 3449863 w 4215960"/>
                <a:gd name="connsiteY143" fmla="*/ 4225968 h 4405856"/>
                <a:gd name="connsiteX144" fmla="*/ 3491138 w 4215960"/>
                <a:gd name="connsiteY144" fmla="*/ 4202156 h 4405856"/>
                <a:gd name="connsiteX145" fmla="*/ 3575275 w 4215960"/>
                <a:gd name="connsiteY145" fmla="*/ 4259306 h 4405856"/>
                <a:gd name="connsiteX146" fmla="*/ 3592738 w 4215960"/>
                <a:gd name="connsiteY146" fmla="*/ 4157708 h 4405856"/>
                <a:gd name="connsiteX147" fmla="*/ 3567338 w 4215960"/>
                <a:gd name="connsiteY147" fmla="*/ 4135482 h 4405856"/>
                <a:gd name="connsiteX148" fmla="*/ 3494312 w 4215960"/>
                <a:gd name="connsiteY148" fmla="*/ 4092619 h 4405856"/>
                <a:gd name="connsiteX149" fmla="*/ 3516537 w 4215960"/>
                <a:gd name="connsiteY149" fmla="*/ 4067220 h 4405856"/>
                <a:gd name="connsiteX150" fmla="*/ 3537175 w 4215960"/>
                <a:gd name="connsiteY150" fmla="*/ 4044994 h 4405856"/>
                <a:gd name="connsiteX151" fmla="*/ 3591150 w 4215960"/>
                <a:gd name="connsiteY151" fmla="*/ 4076745 h 4405856"/>
                <a:gd name="connsiteX152" fmla="*/ 3597500 w 4215960"/>
                <a:gd name="connsiteY152" fmla="*/ 4032295 h 4405856"/>
                <a:gd name="connsiteX153" fmla="*/ 3541937 w 4215960"/>
                <a:gd name="connsiteY153" fmla="*/ 4008482 h 4405856"/>
                <a:gd name="connsiteX154" fmla="*/ 3540350 w 4215960"/>
                <a:gd name="connsiteY154" fmla="*/ 3998958 h 4405856"/>
                <a:gd name="connsiteX155" fmla="*/ 3527649 w 4215960"/>
                <a:gd name="connsiteY155" fmla="*/ 3960859 h 4405856"/>
                <a:gd name="connsiteX156" fmla="*/ 3533999 w 4215960"/>
                <a:gd name="connsiteY156" fmla="*/ 3913233 h 4405856"/>
                <a:gd name="connsiteX157" fmla="*/ 3545112 w 4215960"/>
                <a:gd name="connsiteY157" fmla="*/ 3857670 h 4405856"/>
                <a:gd name="connsiteX158" fmla="*/ 3507012 w 4215960"/>
                <a:gd name="connsiteY158" fmla="*/ 3827508 h 4405856"/>
                <a:gd name="connsiteX159" fmla="*/ 3540349 w 4215960"/>
                <a:gd name="connsiteY159" fmla="*/ 3817983 h 4405856"/>
                <a:gd name="connsiteX160" fmla="*/ 3518124 w 4215960"/>
                <a:gd name="connsiteY160" fmla="*/ 3781470 h 4405856"/>
                <a:gd name="connsiteX161" fmla="*/ 3556225 w 4215960"/>
                <a:gd name="connsiteY161" fmla="*/ 3776709 h 4405856"/>
                <a:gd name="connsiteX162" fmla="*/ 3562574 w 4215960"/>
                <a:gd name="connsiteY162" fmla="*/ 3743370 h 4405856"/>
                <a:gd name="connsiteX163" fmla="*/ 3624488 w 4215960"/>
                <a:gd name="connsiteY163" fmla="*/ 3752897 h 4405856"/>
                <a:gd name="connsiteX164" fmla="*/ 3657601 w 4215960"/>
                <a:gd name="connsiteY164" fmla="*/ 3768089 h 4405856"/>
                <a:gd name="connsiteX165" fmla="*/ 3623808 w 4215960"/>
                <a:gd name="connsiteY165" fmla="*/ 3809137 h 4405856"/>
                <a:gd name="connsiteX166" fmla="*/ 3662816 w 4215960"/>
                <a:gd name="connsiteY166" fmla="*/ 3916633 h 4405856"/>
                <a:gd name="connsiteX167" fmla="*/ 3715203 w 4215960"/>
                <a:gd name="connsiteY167" fmla="*/ 3947931 h 4405856"/>
                <a:gd name="connsiteX168" fmla="*/ 3767137 w 4215960"/>
                <a:gd name="connsiteY168" fmla="*/ 3905749 h 4405856"/>
                <a:gd name="connsiteX169" fmla="*/ 3852862 w 4215960"/>
                <a:gd name="connsiteY169" fmla="*/ 3857216 h 4405856"/>
                <a:gd name="connsiteX170" fmla="*/ 3835626 w 4215960"/>
                <a:gd name="connsiteY170" fmla="*/ 3768315 h 4405856"/>
                <a:gd name="connsiteX171" fmla="*/ 3912960 w 4215960"/>
                <a:gd name="connsiteY171" fmla="*/ 3635646 h 4405856"/>
                <a:gd name="connsiteX172" fmla="*/ 4205514 w 4215960"/>
                <a:gd name="connsiteY172" fmla="*/ 3302498 h 4405856"/>
                <a:gd name="connsiteX173" fmla="*/ 4124097 w 4215960"/>
                <a:gd name="connsiteY173" fmla="*/ 3293426 h 4405856"/>
                <a:gd name="connsiteX174" fmla="*/ 4128634 w 4215960"/>
                <a:gd name="connsiteY174" fmla="*/ 3201578 h 4405856"/>
                <a:gd name="connsiteX175" fmla="*/ 4079647 w 4215960"/>
                <a:gd name="connsiteY175" fmla="*/ 3176406 h 4405856"/>
                <a:gd name="connsiteX176" fmla="*/ 3995510 w 4215960"/>
                <a:gd name="connsiteY176" fmla="*/ 3207928 h 4405856"/>
                <a:gd name="connsiteX177" fmla="*/ 3958771 w 4215960"/>
                <a:gd name="connsiteY177" fmla="*/ 3171643 h 4405856"/>
                <a:gd name="connsiteX178" fmla="*/ 4003448 w 4215960"/>
                <a:gd name="connsiteY178" fmla="*/ 3148738 h 4405856"/>
                <a:gd name="connsiteX179" fmla="*/ 3874181 w 4215960"/>
                <a:gd name="connsiteY179" fmla="*/ 2935559 h 4405856"/>
                <a:gd name="connsiteX180" fmla="*/ 3889147 w 4215960"/>
                <a:gd name="connsiteY180" fmla="*/ 2905396 h 4405856"/>
                <a:gd name="connsiteX181" fmla="*/ 3865562 w 4215960"/>
                <a:gd name="connsiteY181" fmla="*/ 2789736 h 4405856"/>
                <a:gd name="connsiteX182" fmla="*/ 3706813 w 4215960"/>
                <a:gd name="connsiteY182" fmla="*/ 2778850 h 4405856"/>
                <a:gd name="connsiteX183" fmla="*/ 3673475 w 4215960"/>
                <a:gd name="connsiteY183" fmla="*/ 2827608 h 4405856"/>
                <a:gd name="connsiteX184" fmla="*/ 3584575 w 4215960"/>
                <a:gd name="connsiteY184" fmla="*/ 2842124 h 4405856"/>
                <a:gd name="connsiteX185" fmla="*/ 3590925 w 4215960"/>
                <a:gd name="connsiteY185" fmla="*/ 2820125 h 4405856"/>
                <a:gd name="connsiteX186" fmla="*/ 3537403 w 4215960"/>
                <a:gd name="connsiteY186" fmla="*/ 2804024 h 4405856"/>
                <a:gd name="connsiteX187" fmla="*/ 3512684 w 4215960"/>
                <a:gd name="connsiteY187" fmla="*/ 2638923 h 4405856"/>
                <a:gd name="connsiteX188" fmla="*/ 3232377 w 4215960"/>
                <a:gd name="connsiteY188" fmla="*/ 2572248 h 4405856"/>
                <a:gd name="connsiteX189" fmla="*/ 3096078 w 4215960"/>
                <a:gd name="connsiteY189" fmla="*/ 2615564 h 4405856"/>
                <a:gd name="connsiteX190" fmla="*/ 2964089 w 4215960"/>
                <a:gd name="connsiteY190" fmla="*/ 2608080 h 4405856"/>
                <a:gd name="connsiteX191" fmla="*/ 2831646 w 4215960"/>
                <a:gd name="connsiteY191" fmla="*/ 2497182 h 4405856"/>
                <a:gd name="connsiteX192" fmla="*/ 2618468 w 4215960"/>
                <a:gd name="connsiteY192" fmla="*/ 2193969 h 4405856"/>
                <a:gd name="connsiteX193" fmla="*/ 2220006 w 4215960"/>
                <a:gd name="connsiteY193" fmla="*/ 2054496 h 4405856"/>
                <a:gd name="connsiteX194" fmla="*/ 1983468 w 4215960"/>
                <a:gd name="connsiteY194" fmla="*/ 1741532 h 4405856"/>
                <a:gd name="connsiteX195" fmla="*/ 2017259 w 4215960"/>
                <a:gd name="connsiteY195" fmla="*/ 1716586 h 4405856"/>
                <a:gd name="connsiteX196" fmla="*/ 2076903 w 4215960"/>
                <a:gd name="connsiteY196" fmla="*/ 1799589 h 4405856"/>
                <a:gd name="connsiteX197" fmla="*/ 2097087 w 4215960"/>
                <a:gd name="connsiteY197" fmla="*/ 1782126 h 4405856"/>
                <a:gd name="connsiteX198" fmla="*/ 2140177 w 4215960"/>
                <a:gd name="connsiteY198" fmla="*/ 1812970 h 4405856"/>
                <a:gd name="connsiteX199" fmla="*/ 2228850 w 4215960"/>
                <a:gd name="connsiteY199" fmla="*/ 1759221 h 4405856"/>
                <a:gd name="connsiteX200" fmla="*/ 2244952 w 4215960"/>
                <a:gd name="connsiteY200" fmla="*/ 1738811 h 4405856"/>
                <a:gd name="connsiteX201" fmla="*/ 2303235 w 4215960"/>
                <a:gd name="connsiteY201" fmla="*/ 1739037 h 4405856"/>
                <a:gd name="connsiteX202" fmla="*/ 2319338 w 4215960"/>
                <a:gd name="connsiteY202" fmla="*/ 1705927 h 4405856"/>
                <a:gd name="connsiteX203" fmla="*/ 2300514 w 4215960"/>
                <a:gd name="connsiteY203" fmla="*/ 1680300 h 4405856"/>
                <a:gd name="connsiteX204" fmla="*/ 2233386 w 4215960"/>
                <a:gd name="connsiteY204" fmla="*/ 1700257 h 4405856"/>
                <a:gd name="connsiteX205" fmla="*/ 2211614 w 4215960"/>
                <a:gd name="connsiteY205" fmla="*/ 1646736 h 4405856"/>
                <a:gd name="connsiteX206" fmla="*/ 2232932 w 4215960"/>
                <a:gd name="connsiteY206" fmla="*/ 1617026 h 4405856"/>
                <a:gd name="connsiteX207" fmla="*/ 2176462 w 4215960"/>
                <a:gd name="connsiteY207" fmla="*/ 1513612 h 4405856"/>
                <a:gd name="connsiteX208" fmla="*/ 2127931 w 4215960"/>
                <a:gd name="connsiteY208" fmla="*/ 1552393 h 4405856"/>
                <a:gd name="connsiteX209" fmla="*/ 2038576 w 4215960"/>
                <a:gd name="connsiteY209" fmla="*/ 1497737 h 4405856"/>
                <a:gd name="connsiteX210" fmla="*/ 2090510 w 4215960"/>
                <a:gd name="connsiteY210" fmla="*/ 1405208 h 4405856"/>
                <a:gd name="connsiteX211" fmla="*/ 2047648 w 4215960"/>
                <a:gd name="connsiteY211" fmla="*/ 1284105 h 4405856"/>
                <a:gd name="connsiteX212" fmla="*/ 2062389 w 4215960"/>
                <a:gd name="connsiteY212" fmla="*/ 1160053 h 4405856"/>
                <a:gd name="connsiteX213" fmla="*/ 2157639 w 4215960"/>
                <a:gd name="connsiteY213" fmla="*/ 1086348 h 4405856"/>
                <a:gd name="connsiteX214" fmla="*/ 2262868 w 4215960"/>
                <a:gd name="connsiteY214" fmla="*/ 1063896 h 4405856"/>
                <a:gd name="connsiteX215" fmla="*/ 2199821 w 4215960"/>
                <a:gd name="connsiteY215" fmla="*/ 974089 h 4405856"/>
                <a:gd name="connsiteX216" fmla="*/ 2182585 w 4215960"/>
                <a:gd name="connsiteY216" fmla="*/ 1018766 h 4405856"/>
                <a:gd name="connsiteX217" fmla="*/ 2139270 w 4215960"/>
                <a:gd name="connsiteY217" fmla="*/ 971595 h 4405856"/>
                <a:gd name="connsiteX218" fmla="*/ 2160588 w 4215960"/>
                <a:gd name="connsiteY218" fmla="*/ 886323 h 4405856"/>
                <a:gd name="connsiteX219" fmla="*/ 2233612 w 4215960"/>
                <a:gd name="connsiteY219" fmla="*/ 789032 h 4405856"/>
                <a:gd name="connsiteX220" fmla="*/ 2216603 w 4215960"/>
                <a:gd name="connsiteY220" fmla="*/ 682443 h 4405856"/>
                <a:gd name="connsiteX221" fmla="*/ 2045381 w 4215960"/>
                <a:gd name="connsiteY221" fmla="*/ 692194 h 4405856"/>
                <a:gd name="connsiteX222" fmla="*/ 2026103 w 4215960"/>
                <a:gd name="connsiteY222" fmla="*/ 734831 h 4405856"/>
                <a:gd name="connsiteX223" fmla="*/ 1993900 w 4215960"/>
                <a:gd name="connsiteY223" fmla="*/ 667248 h 4405856"/>
                <a:gd name="connsiteX224" fmla="*/ 1964190 w 4215960"/>
                <a:gd name="connsiteY224" fmla="*/ 707616 h 4405856"/>
                <a:gd name="connsiteX225" fmla="*/ 1778681 w 4215960"/>
                <a:gd name="connsiteY225" fmla="*/ 741180 h 4405856"/>
                <a:gd name="connsiteX0" fmla="*/ 1808078 w 4245357"/>
                <a:gd name="connsiteY0" fmla="*/ 741180 h 4405856"/>
                <a:gd name="connsiteX1" fmla="*/ 1481959 w 4245357"/>
                <a:gd name="connsiteY1" fmla="*/ 583337 h 4405856"/>
                <a:gd name="connsiteX2" fmla="*/ 1521871 w 4245357"/>
                <a:gd name="connsiteY2" fmla="*/ 433432 h 4405856"/>
                <a:gd name="connsiteX3" fmla="*/ 1467897 w 4245357"/>
                <a:gd name="connsiteY3" fmla="*/ 423907 h 4405856"/>
                <a:gd name="connsiteX4" fmla="*/ 1464722 w 4245357"/>
                <a:gd name="connsiteY4" fmla="*/ 395333 h 4405856"/>
                <a:gd name="connsiteX5" fmla="*/ 1509172 w 4245357"/>
                <a:gd name="connsiteY5" fmla="*/ 403270 h 4405856"/>
                <a:gd name="connsiteX6" fmla="*/ 1452022 w 4245357"/>
                <a:gd name="connsiteY6" fmla="*/ 315957 h 4405856"/>
                <a:gd name="connsiteX7" fmla="*/ 1463134 w 4245357"/>
                <a:gd name="connsiteY7" fmla="*/ 355645 h 4405856"/>
                <a:gd name="connsiteX8" fmla="*/ 1410746 w 4245357"/>
                <a:gd name="connsiteY8" fmla="*/ 320720 h 4405856"/>
                <a:gd name="connsiteX9" fmla="*/ 1431384 w 4245357"/>
                <a:gd name="connsiteY9" fmla="*/ 287383 h 4405856"/>
                <a:gd name="connsiteX10" fmla="*/ 1396459 w 4245357"/>
                <a:gd name="connsiteY10" fmla="*/ 225472 h 4405856"/>
                <a:gd name="connsiteX11" fmla="*/ 1429796 w 4245357"/>
                <a:gd name="connsiteY11" fmla="*/ 227061 h 4405856"/>
                <a:gd name="connsiteX12" fmla="*/ 1386934 w 4245357"/>
                <a:gd name="connsiteY12" fmla="*/ 133398 h 4405856"/>
                <a:gd name="connsiteX13" fmla="*/ 1361535 w 4245357"/>
                <a:gd name="connsiteY13" fmla="*/ 131810 h 4405856"/>
                <a:gd name="connsiteX14" fmla="*/ 1350422 w 4245357"/>
                <a:gd name="connsiteY14" fmla="*/ 84185 h 4405856"/>
                <a:gd name="connsiteX15" fmla="*/ 1382171 w 4245357"/>
                <a:gd name="connsiteY15" fmla="*/ 66723 h 4405856"/>
                <a:gd name="connsiteX16" fmla="*/ 1377409 w 4245357"/>
                <a:gd name="connsiteY16" fmla="*/ 23861 h 4405856"/>
                <a:gd name="connsiteX17" fmla="*/ 1318672 w 4245357"/>
                <a:gd name="connsiteY17" fmla="*/ 28624 h 4405856"/>
                <a:gd name="connsiteX18" fmla="*/ 1124997 w 4245357"/>
                <a:gd name="connsiteY18" fmla="*/ 127049 h 4405856"/>
                <a:gd name="connsiteX19" fmla="*/ 1090072 w 4245357"/>
                <a:gd name="connsiteY19" fmla="*/ 252462 h 4405856"/>
                <a:gd name="connsiteX20" fmla="*/ 1094834 w 4245357"/>
                <a:gd name="connsiteY20" fmla="*/ 288974 h 4405856"/>
                <a:gd name="connsiteX21" fmla="*/ 1066259 w 4245357"/>
                <a:gd name="connsiteY21" fmla="*/ 303261 h 4405856"/>
                <a:gd name="connsiteX22" fmla="*/ 1134521 w 4245357"/>
                <a:gd name="connsiteY22" fmla="*/ 482645 h 4405856"/>
                <a:gd name="connsiteX23" fmla="*/ 1047210 w 4245357"/>
                <a:gd name="connsiteY23" fmla="*/ 400099 h 4405856"/>
                <a:gd name="connsiteX24" fmla="*/ 996409 w 4245357"/>
                <a:gd name="connsiteY24" fmla="*/ 366762 h 4405856"/>
                <a:gd name="connsiteX25" fmla="*/ 967834 w 4245357"/>
                <a:gd name="connsiteY25" fmla="*/ 401687 h 4405856"/>
                <a:gd name="connsiteX26" fmla="*/ 966247 w 4245357"/>
                <a:gd name="connsiteY26" fmla="*/ 515987 h 4405856"/>
                <a:gd name="connsiteX27" fmla="*/ 980534 w 4245357"/>
                <a:gd name="connsiteY27" fmla="*/ 612820 h 4405856"/>
                <a:gd name="connsiteX28" fmla="*/ 897984 w 4245357"/>
                <a:gd name="connsiteY28" fmla="*/ 620761 h 4405856"/>
                <a:gd name="connsiteX29" fmla="*/ 921797 w 4245357"/>
                <a:gd name="connsiteY29" fmla="*/ 590598 h 4405856"/>
                <a:gd name="connsiteX30" fmla="*/ 858297 w 4245357"/>
                <a:gd name="connsiteY30" fmla="*/ 547736 h 4405856"/>
                <a:gd name="connsiteX31" fmla="*/ 817022 w 4245357"/>
                <a:gd name="connsiteY31" fmla="*/ 501699 h 4405856"/>
                <a:gd name="connsiteX32" fmla="*/ 767809 w 4245357"/>
                <a:gd name="connsiteY32" fmla="*/ 512811 h 4405856"/>
                <a:gd name="connsiteX33" fmla="*/ 796384 w 4245357"/>
                <a:gd name="connsiteY33" fmla="*/ 446136 h 4405856"/>
                <a:gd name="connsiteX34" fmla="*/ 766221 w 4245357"/>
                <a:gd name="connsiteY34" fmla="*/ 481062 h 4405856"/>
                <a:gd name="connsiteX35" fmla="*/ 732884 w 4245357"/>
                <a:gd name="connsiteY35" fmla="*/ 423911 h 4405856"/>
                <a:gd name="connsiteX36" fmla="*/ 713834 w 4245357"/>
                <a:gd name="connsiteY36" fmla="*/ 417561 h 4405856"/>
                <a:gd name="connsiteX37" fmla="*/ 712247 w 4245357"/>
                <a:gd name="connsiteY37" fmla="*/ 376287 h 4405856"/>
                <a:gd name="connsiteX38" fmla="*/ 677322 w 4245357"/>
                <a:gd name="connsiteY38" fmla="*/ 273100 h 4405856"/>
                <a:gd name="connsiteX39" fmla="*/ 637634 w 4245357"/>
                <a:gd name="connsiteY39" fmla="*/ 219123 h 4405856"/>
                <a:gd name="connsiteX40" fmla="*/ 713835 w 4245357"/>
                <a:gd name="connsiteY40" fmla="*/ 282624 h 4405856"/>
                <a:gd name="connsiteX41" fmla="*/ 772573 w 4245357"/>
                <a:gd name="connsiteY41" fmla="*/ 320723 h 4405856"/>
                <a:gd name="connsiteX42" fmla="*/ 796384 w 4245357"/>
                <a:gd name="connsiteY42" fmla="*/ 281036 h 4405856"/>
                <a:gd name="connsiteX43" fmla="*/ 815434 w 4245357"/>
                <a:gd name="connsiteY43" fmla="*/ 215949 h 4405856"/>
                <a:gd name="connsiteX44" fmla="*/ 777334 w 4245357"/>
                <a:gd name="connsiteY44" fmla="*/ 185786 h 4405856"/>
                <a:gd name="connsiteX45" fmla="*/ 804322 w 4245357"/>
                <a:gd name="connsiteY45" fmla="*/ 144511 h 4405856"/>
                <a:gd name="connsiteX46" fmla="*/ 756697 w 4245357"/>
                <a:gd name="connsiteY46" fmla="*/ 50848 h 4405856"/>
                <a:gd name="connsiteX47" fmla="*/ 739234 w 4245357"/>
                <a:gd name="connsiteY47" fmla="*/ 6399 h 4405856"/>
                <a:gd name="connsiteX48" fmla="*/ 602709 w 4245357"/>
                <a:gd name="connsiteY48" fmla="*/ 120699 h 4405856"/>
                <a:gd name="connsiteX49" fmla="*/ 540796 w 4245357"/>
                <a:gd name="connsiteY49" fmla="*/ 115936 h 4405856"/>
                <a:gd name="connsiteX50" fmla="*/ 528097 w 4245357"/>
                <a:gd name="connsiteY50" fmla="*/ 57199 h 4405856"/>
                <a:gd name="connsiteX51" fmla="*/ 442372 w 4245357"/>
                <a:gd name="connsiteY51" fmla="*/ 104824 h 4405856"/>
                <a:gd name="connsiteX52" fmla="*/ 378872 w 4245357"/>
                <a:gd name="connsiteY52" fmla="*/ 139748 h 4405856"/>
                <a:gd name="connsiteX53" fmla="*/ 283621 w 4245357"/>
                <a:gd name="connsiteY53" fmla="*/ 147686 h 4405856"/>
                <a:gd name="connsiteX54" fmla="*/ 261397 w 4245357"/>
                <a:gd name="connsiteY54" fmla="*/ 177849 h 4405856"/>
                <a:gd name="connsiteX55" fmla="*/ 224884 w 4245357"/>
                <a:gd name="connsiteY55" fmla="*/ 201661 h 4405856"/>
                <a:gd name="connsiteX56" fmla="*/ 259810 w 4245357"/>
                <a:gd name="connsiteY56" fmla="*/ 288974 h 4405856"/>
                <a:gd name="connsiteX57" fmla="*/ 127141 w 4245357"/>
                <a:gd name="connsiteY57" fmla="*/ 542516 h 4405856"/>
                <a:gd name="connsiteX58" fmla="*/ 73166 w 4245357"/>
                <a:gd name="connsiteY58" fmla="*/ 580843 h 4405856"/>
                <a:gd name="connsiteX59" fmla="*/ 145057 w 4245357"/>
                <a:gd name="connsiteY59" fmla="*/ 633231 h 4405856"/>
                <a:gd name="connsiteX60" fmla="*/ 108091 w 4245357"/>
                <a:gd name="connsiteY60" fmla="*/ 673825 h 4405856"/>
                <a:gd name="connsiteX61" fmla="*/ 125554 w 4245357"/>
                <a:gd name="connsiteY61" fmla="*/ 720316 h 4405856"/>
                <a:gd name="connsiteX62" fmla="*/ 56837 w 4245357"/>
                <a:gd name="connsiteY62" fmla="*/ 701719 h 4405856"/>
                <a:gd name="connsiteX63" fmla="*/ 1729 w 4245357"/>
                <a:gd name="connsiteY63" fmla="*/ 726665 h 4405856"/>
                <a:gd name="connsiteX64" fmla="*/ 123740 w 4245357"/>
                <a:gd name="connsiteY64" fmla="*/ 996768 h 4405856"/>
                <a:gd name="connsiteX65" fmla="*/ 72940 w 4245357"/>
                <a:gd name="connsiteY65" fmla="*/ 1076596 h 4405856"/>
                <a:gd name="connsiteX66" fmla="*/ 43911 w 4245357"/>
                <a:gd name="connsiteY66" fmla="*/ 1156425 h 4405856"/>
                <a:gd name="connsiteX67" fmla="*/ 29397 w 4245357"/>
                <a:gd name="connsiteY67" fmla="*/ 1214482 h 4405856"/>
                <a:gd name="connsiteX68" fmla="*/ 36654 w 4245357"/>
                <a:gd name="connsiteY68" fmla="*/ 2186939 h 4405856"/>
                <a:gd name="connsiteX69" fmla="*/ 58425 w 4245357"/>
                <a:gd name="connsiteY69" fmla="*/ 2288539 h 4405856"/>
                <a:gd name="connsiteX70" fmla="*/ 72940 w 4245357"/>
                <a:gd name="connsiteY70" fmla="*/ 2324825 h 4405856"/>
                <a:gd name="connsiteX71" fmla="*/ 87454 w 4245357"/>
                <a:gd name="connsiteY71" fmla="*/ 2390139 h 4405856"/>
                <a:gd name="connsiteX72" fmla="*/ 109225 w 4245357"/>
                <a:gd name="connsiteY72" fmla="*/ 2440939 h 4405856"/>
                <a:gd name="connsiteX73" fmla="*/ 145511 w 4245357"/>
                <a:gd name="connsiteY73" fmla="*/ 2557053 h 4405856"/>
                <a:gd name="connsiteX74" fmla="*/ 167282 w 4245357"/>
                <a:gd name="connsiteY74" fmla="*/ 2622368 h 4405856"/>
                <a:gd name="connsiteX75" fmla="*/ 174540 w 4245357"/>
                <a:gd name="connsiteY75" fmla="*/ 2644139 h 4405856"/>
                <a:gd name="connsiteX76" fmla="*/ 196311 w 4245357"/>
                <a:gd name="connsiteY76" fmla="*/ 2687682 h 4405856"/>
                <a:gd name="connsiteX77" fmla="*/ 218082 w 4245357"/>
                <a:gd name="connsiteY77" fmla="*/ 2738482 h 4405856"/>
                <a:gd name="connsiteX78" fmla="*/ 225340 w 4245357"/>
                <a:gd name="connsiteY78" fmla="*/ 2767511 h 4405856"/>
                <a:gd name="connsiteX79" fmla="*/ 261625 w 4245357"/>
                <a:gd name="connsiteY79" fmla="*/ 2818311 h 4405856"/>
                <a:gd name="connsiteX80" fmla="*/ 283397 w 4245357"/>
                <a:gd name="connsiteY80" fmla="*/ 2876368 h 4405856"/>
                <a:gd name="connsiteX81" fmla="*/ 305168 w 4245357"/>
                <a:gd name="connsiteY81" fmla="*/ 2898139 h 4405856"/>
                <a:gd name="connsiteX82" fmla="*/ 341454 w 4245357"/>
                <a:gd name="connsiteY82" fmla="*/ 2970711 h 4405856"/>
                <a:gd name="connsiteX83" fmla="*/ 377740 w 4245357"/>
                <a:gd name="connsiteY83" fmla="*/ 3021511 h 4405856"/>
                <a:gd name="connsiteX84" fmla="*/ 384997 w 4245357"/>
                <a:gd name="connsiteY84" fmla="*/ 3043282 h 4405856"/>
                <a:gd name="connsiteX85" fmla="*/ 435797 w 4245357"/>
                <a:gd name="connsiteY85" fmla="*/ 3108596 h 4405856"/>
                <a:gd name="connsiteX86" fmla="*/ 464825 w 4245357"/>
                <a:gd name="connsiteY86" fmla="*/ 3173911 h 4405856"/>
                <a:gd name="connsiteX87" fmla="*/ 486597 w 4245357"/>
                <a:gd name="connsiteY87" fmla="*/ 3202939 h 4405856"/>
                <a:gd name="connsiteX88" fmla="*/ 501111 w 4245357"/>
                <a:gd name="connsiteY88" fmla="*/ 3260996 h 4405856"/>
                <a:gd name="connsiteX89" fmla="*/ 508368 w 4245357"/>
                <a:gd name="connsiteY89" fmla="*/ 3282768 h 4405856"/>
                <a:gd name="connsiteX90" fmla="*/ 515625 w 4245357"/>
                <a:gd name="connsiteY90" fmla="*/ 3311796 h 4405856"/>
                <a:gd name="connsiteX91" fmla="*/ 522882 w 4245357"/>
                <a:gd name="connsiteY91" fmla="*/ 3377111 h 4405856"/>
                <a:gd name="connsiteX92" fmla="*/ 544654 w 4245357"/>
                <a:gd name="connsiteY92" fmla="*/ 3435168 h 4405856"/>
                <a:gd name="connsiteX93" fmla="*/ 573682 w 4245357"/>
                <a:gd name="connsiteY93" fmla="*/ 3478711 h 4405856"/>
                <a:gd name="connsiteX94" fmla="*/ 602711 w 4245357"/>
                <a:gd name="connsiteY94" fmla="*/ 3529511 h 4405856"/>
                <a:gd name="connsiteX95" fmla="*/ 631740 w 4245357"/>
                <a:gd name="connsiteY95" fmla="*/ 3551282 h 4405856"/>
                <a:gd name="connsiteX96" fmla="*/ 675282 w 4245357"/>
                <a:gd name="connsiteY96" fmla="*/ 3594825 h 4405856"/>
                <a:gd name="connsiteX97" fmla="*/ 704311 w 4245357"/>
                <a:gd name="connsiteY97" fmla="*/ 3616596 h 4405856"/>
                <a:gd name="connsiteX98" fmla="*/ 740597 w 4245357"/>
                <a:gd name="connsiteY98" fmla="*/ 3660139 h 4405856"/>
                <a:gd name="connsiteX99" fmla="*/ 769625 w 4245357"/>
                <a:gd name="connsiteY99" fmla="*/ 3681911 h 4405856"/>
                <a:gd name="connsiteX100" fmla="*/ 842197 w 4245357"/>
                <a:gd name="connsiteY100" fmla="*/ 3747225 h 4405856"/>
                <a:gd name="connsiteX101" fmla="*/ 878482 w 4245357"/>
                <a:gd name="connsiteY101" fmla="*/ 3790768 h 4405856"/>
                <a:gd name="connsiteX102" fmla="*/ 900254 w 4245357"/>
                <a:gd name="connsiteY102" fmla="*/ 3805282 h 4405856"/>
                <a:gd name="connsiteX103" fmla="*/ 936540 w 4245357"/>
                <a:gd name="connsiteY103" fmla="*/ 3848825 h 4405856"/>
                <a:gd name="connsiteX104" fmla="*/ 965568 w 4245357"/>
                <a:gd name="connsiteY104" fmla="*/ 3870596 h 4405856"/>
                <a:gd name="connsiteX105" fmla="*/ 1059911 w 4245357"/>
                <a:gd name="connsiteY105" fmla="*/ 3914139 h 4405856"/>
                <a:gd name="connsiteX106" fmla="*/ 1509854 w 4245357"/>
                <a:gd name="connsiteY106" fmla="*/ 3899625 h 4405856"/>
                <a:gd name="connsiteX107" fmla="*/ 1560654 w 4245357"/>
                <a:gd name="connsiteY107" fmla="*/ 3885111 h 4405856"/>
                <a:gd name="connsiteX108" fmla="*/ 1647740 w 4245357"/>
                <a:gd name="connsiteY108" fmla="*/ 3877853 h 4405856"/>
                <a:gd name="connsiteX109" fmla="*/ 1727568 w 4245357"/>
                <a:gd name="connsiteY109" fmla="*/ 3863339 h 4405856"/>
                <a:gd name="connsiteX110" fmla="*/ 1785625 w 4245357"/>
                <a:gd name="connsiteY110" fmla="*/ 3856082 h 4405856"/>
                <a:gd name="connsiteX111" fmla="*/ 1814654 w 4245357"/>
                <a:gd name="connsiteY111" fmla="*/ 3841568 h 4405856"/>
                <a:gd name="connsiteX112" fmla="*/ 1879968 w 4245357"/>
                <a:gd name="connsiteY112" fmla="*/ 3819796 h 4405856"/>
                <a:gd name="connsiteX113" fmla="*/ 1916254 w 4245357"/>
                <a:gd name="connsiteY113" fmla="*/ 3805282 h 4405856"/>
                <a:gd name="connsiteX114" fmla="*/ 2017854 w 4245357"/>
                <a:gd name="connsiteY114" fmla="*/ 3790768 h 4405856"/>
                <a:gd name="connsiteX115" fmla="*/ 2046882 w 4245357"/>
                <a:gd name="connsiteY115" fmla="*/ 3783511 h 4405856"/>
                <a:gd name="connsiteX116" fmla="*/ 2667368 w 4245357"/>
                <a:gd name="connsiteY116" fmla="*/ 4130265 h 4405856"/>
                <a:gd name="connsiteX117" fmla="*/ 2753772 w 4245357"/>
                <a:gd name="connsiteY117" fmla="*/ 4316455 h 4405856"/>
                <a:gd name="connsiteX118" fmla="*/ 2814097 w 4245357"/>
                <a:gd name="connsiteY118" fmla="*/ 4375193 h 4405856"/>
                <a:gd name="connsiteX119" fmla="*/ 2825209 w 4245357"/>
                <a:gd name="connsiteY119" fmla="*/ 4345030 h 4405856"/>
                <a:gd name="connsiteX120" fmla="*/ 2871247 w 4245357"/>
                <a:gd name="connsiteY120" fmla="*/ 4318042 h 4405856"/>
                <a:gd name="connsiteX121" fmla="*/ 2922047 w 4245357"/>
                <a:gd name="connsiteY121" fmla="*/ 4391068 h 4405856"/>
                <a:gd name="connsiteX122" fmla="*/ 2971260 w 4245357"/>
                <a:gd name="connsiteY122" fmla="*/ 4394243 h 4405856"/>
                <a:gd name="connsiteX123" fmla="*/ 2926809 w 4245357"/>
                <a:gd name="connsiteY123" fmla="*/ 4300581 h 4405856"/>
                <a:gd name="connsiteX124" fmla="*/ 2883947 w 4245357"/>
                <a:gd name="connsiteY124" fmla="*/ 4232318 h 4405856"/>
                <a:gd name="connsiteX125" fmla="*/ 2926810 w 4245357"/>
                <a:gd name="connsiteY125" fmla="*/ 4216442 h 4405856"/>
                <a:gd name="connsiteX126" fmla="*/ 2907759 w 4245357"/>
                <a:gd name="connsiteY126" fmla="*/ 4175168 h 4405856"/>
                <a:gd name="connsiteX127" fmla="*/ 2960147 w 4245357"/>
                <a:gd name="connsiteY127" fmla="*/ 4184693 h 4405856"/>
                <a:gd name="connsiteX128" fmla="*/ 2939510 w 4245357"/>
                <a:gd name="connsiteY128" fmla="*/ 4151355 h 4405856"/>
                <a:gd name="connsiteX129" fmla="*/ 2960829 w 4245357"/>
                <a:gd name="connsiteY129" fmla="*/ 4134801 h 4405856"/>
                <a:gd name="connsiteX130" fmla="*/ 3081932 w 4245357"/>
                <a:gd name="connsiteY130" fmla="*/ 4220074 h 4405856"/>
                <a:gd name="connsiteX131" fmla="*/ 3117309 w 4245357"/>
                <a:gd name="connsiteY131" fmla="*/ 4206917 h 4405856"/>
                <a:gd name="connsiteX132" fmla="*/ 3169696 w 4245357"/>
                <a:gd name="connsiteY132" fmla="*/ 4272006 h 4405856"/>
                <a:gd name="connsiteX133" fmla="*/ 3190334 w 4245357"/>
                <a:gd name="connsiteY133" fmla="*/ 4330743 h 4405856"/>
                <a:gd name="connsiteX134" fmla="*/ 3298284 w 4245357"/>
                <a:gd name="connsiteY134" fmla="*/ 4349792 h 4405856"/>
                <a:gd name="connsiteX135" fmla="*/ 3237960 w 4245357"/>
                <a:gd name="connsiteY135" fmla="*/ 4283117 h 4405856"/>
                <a:gd name="connsiteX136" fmla="*/ 3234784 w 4245357"/>
                <a:gd name="connsiteY136" fmla="*/ 4214855 h 4405856"/>
                <a:gd name="connsiteX137" fmla="*/ 3288759 w 4245357"/>
                <a:gd name="connsiteY137" fmla="*/ 4270418 h 4405856"/>
                <a:gd name="connsiteX138" fmla="*/ 3337972 w 4245357"/>
                <a:gd name="connsiteY138" fmla="*/ 4275180 h 4405856"/>
                <a:gd name="connsiteX139" fmla="*/ 3331622 w 4245357"/>
                <a:gd name="connsiteY139" fmla="*/ 4225968 h 4405856"/>
                <a:gd name="connsiteX140" fmla="*/ 3391947 w 4245357"/>
                <a:gd name="connsiteY140" fmla="*/ 4230730 h 4405856"/>
                <a:gd name="connsiteX141" fmla="*/ 3453859 w 4245357"/>
                <a:gd name="connsiteY141" fmla="*/ 4273592 h 4405856"/>
                <a:gd name="connsiteX142" fmla="*/ 3485609 w 4245357"/>
                <a:gd name="connsiteY142" fmla="*/ 4260893 h 4405856"/>
                <a:gd name="connsiteX143" fmla="*/ 3479260 w 4245357"/>
                <a:gd name="connsiteY143" fmla="*/ 4225968 h 4405856"/>
                <a:gd name="connsiteX144" fmla="*/ 3520535 w 4245357"/>
                <a:gd name="connsiteY144" fmla="*/ 4202156 h 4405856"/>
                <a:gd name="connsiteX145" fmla="*/ 3604672 w 4245357"/>
                <a:gd name="connsiteY145" fmla="*/ 4259306 h 4405856"/>
                <a:gd name="connsiteX146" fmla="*/ 3622135 w 4245357"/>
                <a:gd name="connsiteY146" fmla="*/ 4157708 h 4405856"/>
                <a:gd name="connsiteX147" fmla="*/ 3596735 w 4245357"/>
                <a:gd name="connsiteY147" fmla="*/ 4135482 h 4405856"/>
                <a:gd name="connsiteX148" fmla="*/ 3523709 w 4245357"/>
                <a:gd name="connsiteY148" fmla="*/ 4092619 h 4405856"/>
                <a:gd name="connsiteX149" fmla="*/ 3545934 w 4245357"/>
                <a:gd name="connsiteY149" fmla="*/ 4067220 h 4405856"/>
                <a:gd name="connsiteX150" fmla="*/ 3566572 w 4245357"/>
                <a:gd name="connsiteY150" fmla="*/ 4044994 h 4405856"/>
                <a:gd name="connsiteX151" fmla="*/ 3620547 w 4245357"/>
                <a:gd name="connsiteY151" fmla="*/ 4076745 h 4405856"/>
                <a:gd name="connsiteX152" fmla="*/ 3626897 w 4245357"/>
                <a:gd name="connsiteY152" fmla="*/ 4032295 h 4405856"/>
                <a:gd name="connsiteX153" fmla="*/ 3571334 w 4245357"/>
                <a:gd name="connsiteY153" fmla="*/ 4008482 h 4405856"/>
                <a:gd name="connsiteX154" fmla="*/ 3569747 w 4245357"/>
                <a:gd name="connsiteY154" fmla="*/ 3998958 h 4405856"/>
                <a:gd name="connsiteX155" fmla="*/ 3557046 w 4245357"/>
                <a:gd name="connsiteY155" fmla="*/ 3960859 h 4405856"/>
                <a:gd name="connsiteX156" fmla="*/ 3563396 w 4245357"/>
                <a:gd name="connsiteY156" fmla="*/ 3913233 h 4405856"/>
                <a:gd name="connsiteX157" fmla="*/ 3574509 w 4245357"/>
                <a:gd name="connsiteY157" fmla="*/ 3857670 h 4405856"/>
                <a:gd name="connsiteX158" fmla="*/ 3536409 w 4245357"/>
                <a:gd name="connsiteY158" fmla="*/ 3827508 h 4405856"/>
                <a:gd name="connsiteX159" fmla="*/ 3569746 w 4245357"/>
                <a:gd name="connsiteY159" fmla="*/ 3817983 h 4405856"/>
                <a:gd name="connsiteX160" fmla="*/ 3547521 w 4245357"/>
                <a:gd name="connsiteY160" fmla="*/ 3781470 h 4405856"/>
                <a:gd name="connsiteX161" fmla="*/ 3585622 w 4245357"/>
                <a:gd name="connsiteY161" fmla="*/ 3776709 h 4405856"/>
                <a:gd name="connsiteX162" fmla="*/ 3591971 w 4245357"/>
                <a:gd name="connsiteY162" fmla="*/ 3743370 h 4405856"/>
                <a:gd name="connsiteX163" fmla="*/ 3653885 w 4245357"/>
                <a:gd name="connsiteY163" fmla="*/ 3752897 h 4405856"/>
                <a:gd name="connsiteX164" fmla="*/ 3686998 w 4245357"/>
                <a:gd name="connsiteY164" fmla="*/ 3768089 h 4405856"/>
                <a:gd name="connsiteX165" fmla="*/ 3653205 w 4245357"/>
                <a:gd name="connsiteY165" fmla="*/ 3809137 h 4405856"/>
                <a:gd name="connsiteX166" fmla="*/ 3692213 w 4245357"/>
                <a:gd name="connsiteY166" fmla="*/ 3916633 h 4405856"/>
                <a:gd name="connsiteX167" fmla="*/ 3744600 w 4245357"/>
                <a:gd name="connsiteY167" fmla="*/ 3947931 h 4405856"/>
                <a:gd name="connsiteX168" fmla="*/ 3796534 w 4245357"/>
                <a:gd name="connsiteY168" fmla="*/ 3905749 h 4405856"/>
                <a:gd name="connsiteX169" fmla="*/ 3882259 w 4245357"/>
                <a:gd name="connsiteY169" fmla="*/ 3857216 h 4405856"/>
                <a:gd name="connsiteX170" fmla="*/ 3865023 w 4245357"/>
                <a:gd name="connsiteY170" fmla="*/ 3768315 h 4405856"/>
                <a:gd name="connsiteX171" fmla="*/ 3942357 w 4245357"/>
                <a:gd name="connsiteY171" fmla="*/ 3635646 h 4405856"/>
                <a:gd name="connsiteX172" fmla="*/ 4234911 w 4245357"/>
                <a:gd name="connsiteY172" fmla="*/ 3302498 h 4405856"/>
                <a:gd name="connsiteX173" fmla="*/ 4153494 w 4245357"/>
                <a:gd name="connsiteY173" fmla="*/ 3293426 h 4405856"/>
                <a:gd name="connsiteX174" fmla="*/ 4158031 w 4245357"/>
                <a:gd name="connsiteY174" fmla="*/ 3201578 h 4405856"/>
                <a:gd name="connsiteX175" fmla="*/ 4109044 w 4245357"/>
                <a:gd name="connsiteY175" fmla="*/ 3176406 h 4405856"/>
                <a:gd name="connsiteX176" fmla="*/ 4024907 w 4245357"/>
                <a:gd name="connsiteY176" fmla="*/ 3207928 h 4405856"/>
                <a:gd name="connsiteX177" fmla="*/ 3988168 w 4245357"/>
                <a:gd name="connsiteY177" fmla="*/ 3171643 h 4405856"/>
                <a:gd name="connsiteX178" fmla="*/ 4032845 w 4245357"/>
                <a:gd name="connsiteY178" fmla="*/ 3148738 h 4405856"/>
                <a:gd name="connsiteX179" fmla="*/ 3903578 w 4245357"/>
                <a:gd name="connsiteY179" fmla="*/ 2935559 h 4405856"/>
                <a:gd name="connsiteX180" fmla="*/ 3918544 w 4245357"/>
                <a:gd name="connsiteY180" fmla="*/ 2905396 h 4405856"/>
                <a:gd name="connsiteX181" fmla="*/ 3894959 w 4245357"/>
                <a:gd name="connsiteY181" fmla="*/ 2789736 h 4405856"/>
                <a:gd name="connsiteX182" fmla="*/ 3736210 w 4245357"/>
                <a:gd name="connsiteY182" fmla="*/ 2778850 h 4405856"/>
                <a:gd name="connsiteX183" fmla="*/ 3702872 w 4245357"/>
                <a:gd name="connsiteY183" fmla="*/ 2827608 h 4405856"/>
                <a:gd name="connsiteX184" fmla="*/ 3613972 w 4245357"/>
                <a:gd name="connsiteY184" fmla="*/ 2842124 h 4405856"/>
                <a:gd name="connsiteX185" fmla="*/ 3620322 w 4245357"/>
                <a:gd name="connsiteY185" fmla="*/ 2820125 h 4405856"/>
                <a:gd name="connsiteX186" fmla="*/ 3566800 w 4245357"/>
                <a:gd name="connsiteY186" fmla="*/ 2804024 h 4405856"/>
                <a:gd name="connsiteX187" fmla="*/ 3542081 w 4245357"/>
                <a:gd name="connsiteY187" fmla="*/ 2638923 h 4405856"/>
                <a:gd name="connsiteX188" fmla="*/ 3261774 w 4245357"/>
                <a:gd name="connsiteY188" fmla="*/ 2572248 h 4405856"/>
                <a:gd name="connsiteX189" fmla="*/ 3125475 w 4245357"/>
                <a:gd name="connsiteY189" fmla="*/ 2615564 h 4405856"/>
                <a:gd name="connsiteX190" fmla="*/ 2993486 w 4245357"/>
                <a:gd name="connsiteY190" fmla="*/ 2608080 h 4405856"/>
                <a:gd name="connsiteX191" fmla="*/ 2861043 w 4245357"/>
                <a:gd name="connsiteY191" fmla="*/ 2497182 h 4405856"/>
                <a:gd name="connsiteX192" fmla="*/ 2647865 w 4245357"/>
                <a:gd name="connsiteY192" fmla="*/ 2193969 h 4405856"/>
                <a:gd name="connsiteX193" fmla="*/ 2249403 w 4245357"/>
                <a:gd name="connsiteY193" fmla="*/ 2054496 h 4405856"/>
                <a:gd name="connsiteX194" fmla="*/ 2012865 w 4245357"/>
                <a:gd name="connsiteY194" fmla="*/ 1741532 h 4405856"/>
                <a:gd name="connsiteX195" fmla="*/ 2046656 w 4245357"/>
                <a:gd name="connsiteY195" fmla="*/ 1716586 h 4405856"/>
                <a:gd name="connsiteX196" fmla="*/ 2106300 w 4245357"/>
                <a:gd name="connsiteY196" fmla="*/ 1799589 h 4405856"/>
                <a:gd name="connsiteX197" fmla="*/ 2126484 w 4245357"/>
                <a:gd name="connsiteY197" fmla="*/ 1782126 h 4405856"/>
                <a:gd name="connsiteX198" fmla="*/ 2169574 w 4245357"/>
                <a:gd name="connsiteY198" fmla="*/ 1812970 h 4405856"/>
                <a:gd name="connsiteX199" fmla="*/ 2258247 w 4245357"/>
                <a:gd name="connsiteY199" fmla="*/ 1759221 h 4405856"/>
                <a:gd name="connsiteX200" fmla="*/ 2274349 w 4245357"/>
                <a:gd name="connsiteY200" fmla="*/ 1738811 h 4405856"/>
                <a:gd name="connsiteX201" fmla="*/ 2332632 w 4245357"/>
                <a:gd name="connsiteY201" fmla="*/ 1739037 h 4405856"/>
                <a:gd name="connsiteX202" fmla="*/ 2348735 w 4245357"/>
                <a:gd name="connsiteY202" fmla="*/ 1705927 h 4405856"/>
                <a:gd name="connsiteX203" fmla="*/ 2329911 w 4245357"/>
                <a:gd name="connsiteY203" fmla="*/ 1680300 h 4405856"/>
                <a:gd name="connsiteX204" fmla="*/ 2262783 w 4245357"/>
                <a:gd name="connsiteY204" fmla="*/ 1700257 h 4405856"/>
                <a:gd name="connsiteX205" fmla="*/ 2241011 w 4245357"/>
                <a:gd name="connsiteY205" fmla="*/ 1646736 h 4405856"/>
                <a:gd name="connsiteX206" fmla="*/ 2262329 w 4245357"/>
                <a:gd name="connsiteY206" fmla="*/ 1617026 h 4405856"/>
                <a:gd name="connsiteX207" fmla="*/ 2205859 w 4245357"/>
                <a:gd name="connsiteY207" fmla="*/ 1513612 h 4405856"/>
                <a:gd name="connsiteX208" fmla="*/ 2157328 w 4245357"/>
                <a:gd name="connsiteY208" fmla="*/ 1552393 h 4405856"/>
                <a:gd name="connsiteX209" fmla="*/ 2067973 w 4245357"/>
                <a:gd name="connsiteY209" fmla="*/ 1497737 h 4405856"/>
                <a:gd name="connsiteX210" fmla="*/ 2119907 w 4245357"/>
                <a:gd name="connsiteY210" fmla="*/ 1405208 h 4405856"/>
                <a:gd name="connsiteX211" fmla="*/ 2077045 w 4245357"/>
                <a:gd name="connsiteY211" fmla="*/ 1284105 h 4405856"/>
                <a:gd name="connsiteX212" fmla="*/ 2091786 w 4245357"/>
                <a:gd name="connsiteY212" fmla="*/ 1160053 h 4405856"/>
                <a:gd name="connsiteX213" fmla="*/ 2187036 w 4245357"/>
                <a:gd name="connsiteY213" fmla="*/ 1086348 h 4405856"/>
                <a:gd name="connsiteX214" fmla="*/ 2292265 w 4245357"/>
                <a:gd name="connsiteY214" fmla="*/ 1063896 h 4405856"/>
                <a:gd name="connsiteX215" fmla="*/ 2229218 w 4245357"/>
                <a:gd name="connsiteY215" fmla="*/ 974089 h 4405856"/>
                <a:gd name="connsiteX216" fmla="*/ 2211982 w 4245357"/>
                <a:gd name="connsiteY216" fmla="*/ 1018766 h 4405856"/>
                <a:gd name="connsiteX217" fmla="*/ 2168667 w 4245357"/>
                <a:gd name="connsiteY217" fmla="*/ 971595 h 4405856"/>
                <a:gd name="connsiteX218" fmla="*/ 2189985 w 4245357"/>
                <a:gd name="connsiteY218" fmla="*/ 886323 h 4405856"/>
                <a:gd name="connsiteX219" fmla="*/ 2263009 w 4245357"/>
                <a:gd name="connsiteY219" fmla="*/ 789032 h 4405856"/>
                <a:gd name="connsiteX220" fmla="*/ 2246000 w 4245357"/>
                <a:gd name="connsiteY220" fmla="*/ 682443 h 4405856"/>
                <a:gd name="connsiteX221" fmla="*/ 2074778 w 4245357"/>
                <a:gd name="connsiteY221" fmla="*/ 692194 h 4405856"/>
                <a:gd name="connsiteX222" fmla="*/ 2055500 w 4245357"/>
                <a:gd name="connsiteY222" fmla="*/ 734831 h 4405856"/>
                <a:gd name="connsiteX223" fmla="*/ 2023297 w 4245357"/>
                <a:gd name="connsiteY223" fmla="*/ 667248 h 4405856"/>
                <a:gd name="connsiteX224" fmla="*/ 1993587 w 4245357"/>
                <a:gd name="connsiteY224" fmla="*/ 707616 h 4405856"/>
                <a:gd name="connsiteX225" fmla="*/ 1808078 w 4245357"/>
                <a:gd name="connsiteY225" fmla="*/ 741180 h 4405856"/>
                <a:gd name="connsiteX0" fmla="*/ 1874826 w 4312105"/>
                <a:gd name="connsiteY0" fmla="*/ 741180 h 4405856"/>
                <a:gd name="connsiteX1" fmla="*/ 1548707 w 4312105"/>
                <a:gd name="connsiteY1" fmla="*/ 583337 h 4405856"/>
                <a:gd name="connsiteX2" fmla="*/ 1588619 w 4312105"/>
                <a:gd name="connsiteY2" fmla="*/ 433432 h 4405856"/>
                <a:gd name="connsiteX3" fmla="*/ 1534645 w 4312105"/>
                <a:gd name="connsiteY3" fmla="*/ 423907 h 4405856"/>
                <a:gd name="connsiteX4" fmla="*/ 1531470 w 4312105"/>
                <a:gd name="connsiteY4" fmla="*/ 395333 h 4405856"/>
                <a:gd name="connsiteX5" fmla="*/ 1575920 w 4312105"/>
                <a:gd name="connsiteY5" fmla="*/ 403270 h 4405856"/>
                <a:gd name="connsiteX6" fmla="*/ 1518770 w 4312105"/>
                <a:gd name="connsiteY6" fmla="*/ 315957 h 4405856"/>
                <a:gd name="connsiteX7" fmla="*/ 1529882 w 4312105"/>
                <a:gd name="connsiteY7" fmla="*/ 355645 h 4405856"/>
                <a:gd name="connsiteX8" fmla="*/ 1477494 w 4312105"/>
                <a:gd name="connsiteY8" fmla="*/ 320720 h 4405856"/>
                <a:gd name="connsiteX9" fmla="*/ 1498132 w 4312105"/>
                <a:gd name="connsiteY9" fmla="*/ 287383 h 4405856"/>
                <a:gd name="connsiteX10" fmla="*/ 1463207 w 4312105"/>
                <a:gd name="connsiteY10" fmla="*/ 225472 h 4405856"/>
                <a:gd name="connsiteX11" fmla="*/ 1496544 w 4312105"/>
                <a:gd name="connsiteY11" fmla="*/ 227061 h 4405856"/>
                <a:gd name="connsiteX12" fmla="*/ 1453682 w 4312105"/>
                <a:gd name="connsiteY12" fmla="*/ 133398 h 4405856"/>
                <a:gd name="connsiteX13" fmla="*/ 1428283 w 4312105"/>
                <a:gd name="connsiteY13" fmla="*/ 131810 h 4405856"/>
                <a:gd name="connsiteX14" fmla="*/ 1417170 w 4312105"/>
                <a:gd name="connsiteY14" fmla="*/ 84185 h 4405856"/>
                <a:gd name="connsiteX15" fmla="*/ 1448919 w 4312105"/>
                <a:gd name="connsiteY15" fmla="*/ 66723 h 4405856"/>
                <a:gd name="connsiteX16" fmla="*/ 1444157 w 4312105"/>
                <a:gd name="connsiteY16" fmla="*/ 23861 h 4405856"/>
                <a:gd name="connsiteX17" fmla="*/ 1385420 w 4312105"/>
                <a:gd name="connsiteY17" fmla="*/ 28624 h 4405856"/>
                <a:gd name="connsiteX18" fmla="*/ 1191745 w 4312105"/>
                <a:gd name="connsiteY18" fmla="*/ 127049 h 4405856"/>
                <a:gd name="connsiteX19" fmla="*/ 1156820 w 4312105"/>
                <a:gd name="connsiteY19" fmla="*/ 252462 h 4405856"/>
                <a:gd name="connsiteX20" fmla="*/ 1161582 w 4312105"/>
                <a:gd name="connsiteY20" fmla="*/ 288974 h 4405856"/>
                <a:gd name="connsiteX21" fmla="*/ 1133007 w 4312105"/>
                <a:gd name="connsiteY21" fmla="*/ 303261 h 4405856"/>
                <a:gd name="connsiteX22" fmla="*/ 1201269 w 4312105"/>
                <a:gd name="connsiteY22" fmla="*/ 482645 h 4405856"/>
                <a:gd name="connsiteX23" fmla="*/ 1113958 w 4312105"/>
                <a:gd name="connsiteY23" fmla="*/ 400099 h 4405856"/>
                <a:gd name="connsiteX24" fmla="*/ 1063157 w 4312105"/>
                <a:gd name="connsiteY24" fmla="*/ 366762 h 4405856"/>
                <a:gd name="connsiteX25" fmla="*/ 1034582 w 4312105"/>
                <a:gd name="connsiteY25" fmla="*/ 401687 h 4405856"/>
                <a:gd name="connsiteX26" fmla="*/ 1032995 w 4312105"/>
                <a:gd name="connsiteY26" fmla="*/ 515987 h 4405856"/>
                <a:gd name="connsiteX27" fmla="*/ 1047282 w 4312105"/>
                <a:gd name="connsiteY27" fmla="*/ 612820 h 4405856"/>
                <a:gd name="connsiteX28" fmla="*/ 964732 w 4312105"/>
                <a:gd name="connsiteY28" fmla="*/ 620761 h 4405856"/>
                <a:gd name="connsiteX29" fmla="*/ 988545 w 4312105"/>
                <a:gd name="connsiteY29" fmla="*/ 590598 h 4405856"/>
                <a:gd name="connsiteX30" fmla="*/ 925045 w 4312105"/>
                <a:gd name="connsiteY30" fmla="*/ 547736 h 4405856"/>
                <a:gd name="connsiteX31" fmla="*/ 883770 w 4312105"/>
                <a:gd name="connsiteY31" fmla="*/ 501699 h 4405856"/>
                <a:gd name="connsiteX32" fmla="*/ 834557 w 4312105"/>
                <a:gd name="connsiteY32" fmla="*/ 512811 h 4405856"/>
                <a:gd name="connsiteX33" fmla="*/ 863132 w 4312105"/>
                <a:gd name="connsiteY33" fmla="*/ 446136 h 4405856"/>
                <a:gd name="connsiteX34" fmla="*/ 832969 w 4312105"/>
                <a:gd name="connsiteY34" fmla="*/ 481062 h 4405856"/>
                <a:gd name="connsiteX35" fmla="*/ 799632 w 4312105"/>
                <a:gd name="connsiteY35" fmla="*/ 423911 h 4405856"/>
                <a:gd name="connsiteX36" fmla="*/ 780582 w 4312105"/>
                <a:gd name="connsiteY36" fmla="*/ 417561 h 4405856"/>
                <a:gd name="connsiteX37" fmla="*/ 778995 w 4312105"/>
                <a:gd name="connsiteY37" fmla="*/ 376287 h 4405856"/>
                <a:gd name="connsiteX38" fmla="*/ 744070 w 4312105"/>
                <a:gd name="connsiteY38" fmla="*/ 273100 h 4405856"/>
                <a:gd name="connsiteX39" fmla="*/ 704382 w 4312105"/>
                <a:gd name="connsiteY39" fmla="*/ 219123 h 4405856"/>
                <a:gd name="connsiteX40" fmla="*/ 780583 w 4312105"/>
                <a:gd name="connsiteY40" fmla="*/ 282624 h 4405856"/>
                <a:gd name="connsiteX41" fmla="*/ 839321 w 4312105"/>
                <a:gd name="connsiteY41" fmla="*/ 320723 h 4405856"/>
                <a:gd name="connsiteX42" fmla="*/ 863132 w 4312105"/>
                <a:gd name="connsiteY42" fmla="*/ 281036 h 4405856"/>
                <a:gd name="connsiteX43" fmla="*/ 882182 w 4312105"/>
                <a:gd name="connsiteY43" fmla="*/ 215949 h 4405856"/>
                <a:gd name="connsiteX44" fmla="*/ 844082 w 4312105"/>
                <a:gd name="connsiteY44" fmla="*/ 185786 h 4405856"/>
                <a:gd name="connsiteX45" fmla="*/ 871070 w 4312105"/>
                <a:gd name="connsiteY45" fmla="*/ 144511 h 4405856"/>
                <a:gd name="connsiteX46" fmla="*/ 823445 w 4312105"/>
                <a:gd name="connsiteY46" fmla="*/ 50848 h 4405856"/>
                <a:gd name="connsiteX47" fmla="*/ 805982 w 4312105"/>
                <a:gd name="connsiteY47" fmla="*/ 6399 h 4405856"/>
                <a:gd name="connsiteX48" fmla="*/ 669457 w 4312105"/>
                <a:gd name="connsiteY48" fmla="*/ 120699 h 4405856"/>
                <a:gd name="connsiteX49" fmla="*/ 607544 w 4312105"/>
                <a:gd name="connsiteY49" fmla="*/ 115936 h 4405856"/>
                <a:gd name="connsiteX50" fmla="*/ 594845 w 4312105"/>
                <a:gd name="connsiteY50" fmla="*/ 57199 h 4405856"/>
                <a:gd name="connsiteX51" fmla="*/ 509120 w 4312105"/>
                <a:gd name="connsiteY51" fmla="*/ 104824 h 4405856"/>
                <a:gd name="connsiteX52" fmla="*/ 445620 w 4312105"/>
                <a:gd name="connsiteY52" fmla="*/ 139748 h 4405856"/>
                <a:gd name="connsiteX53" fmla="*/ 350369 w 4312105"/>
                <a:gd name="connsiteY53" fmla="*/ 147686 h 4405856"/>
                <a:gd name="connsiteX54" fmla="*/ 328145 w 4312105"/>
                <a:gd name="connsiteY54" fmla="*/ 177849 h 4405856"/>
                <a:gd name="connsiteX55" fmla="*/ 291632 w 4312105"/>
                <a:gd name="connsiteY55" fmla="*/ 201661 h 4405856"/>
                <a:gd name="connsiteX56" fmla="*/ 326558 w 4312105"/>
                <a:gd name="connsiteY56" fmla="*/ 288974 h 4405856"/>
                <a:gd name="connsiteX57" fmla="*/ 193889 w 4312105"/>
                <a:gd name="connsiteY57" fmla="*/ 542516 h 4405856"/>
                <a:gd name="connsiteX58" fmla="*/ 139914 w 4312105"/>
                <a:gd name="connsiteY58" fmla="*/ 580843 h 4405856"/>
                <a:gd name="connsiteX59" fmla="*/ 211805 w 4312105"/>
                <a:gd name="connsiteY59" fmla="*/ 633231 h 4405856"/>
                <a:gd name="connsiteX60" fmla="*/ 174839 w 4312105"/>
                <a:gd name="connsiteY60" fmla="*/ 673825 h 4405856"/>
                <a:gd name="connsiteX61" fmla="*/ 192302 w 4312105"/>
                <a:gd name="connsiteY61" fmla="*/ 720316 h 4405856"/>
                <a:gd name="connsiteX62" fmla="*/ 123585 w 4312105"/>
                <a:gd name="connsiteY62" fmla="*/ 701719 h 4405856"/>
                <a:gd name="connsiteX63" fmla="*/ 68477 w 4312105"/>
                <a:gd name="connsiteY63" fmla="*/ 726665 h 4405856"/>
                <a:gd name="connsiteX64" fmla="*/ 1575 w 4312105"/>
                <a:gd name="connsiteY64" fmla="*/ 695143 h 4405856"/>
                <a:gd name="connsiteX65" fmla="*/ 139688 w 4312105"/>
                <a:gd name="connsiteY65" fmla="*/ 1076596 h 4405856"/>
                <a:gd name="connsiteX66" fmla="*/ 110659 w 4312105"/>
                <a:gd name="connsiteY66" fmla="*/ 1156425 h 4405856"/>
                <a:gd name="connsiteX67" fmla="*/ 96145 w 4312105"/>
                <a:gd name="connsiteY67" fmla="*/ 1214482 h 4405856"/>
                <a:gd name="connsiteX68" fmla="*/ 103402 w 4312105"/>
                <a:gd name="connsiteY68" fmla="*/ 2186939 h 4405856"/>
                <a:gd name="connsiteX69" fmla="*/ 125173 w 4312105"/>
                <a:gd name="connsiteY69" fmla="*/ 2288539 h 4405856"/>
                <a:gd name="connsiteX70" fmla="*/ 139688 w 4312105"/>
                <a:gd name="connsiteY70" fmla="*/ 2324825 h 4405856"/>
                <a:gd name="connsiteX71" fmla="*/ 154202 w 4312105"/>
                <a:gd name="connsiteY71" fmla="*/ 2390139 h 4405856"/>
                <a:gd name="connsiteX72" fmla="*/ 175973 w 4312105"/>
                <a:gd name="connsiteY72" fmla="*/ 2440939 h 4405856"/>
                <a:gd name="connsiteX73" fmla="*/ 212259 w 4312105"/>
                <a:gd name="connsiteY73" fmla="*/ 2557053 h 4405856"/>
                <a:gd name="connsiteX74" fmla="*/ 234030 w 4312105"/>
                <a:gd name="connsiteY74" fmla="*/ 2622368 h 4405856"/>
                <a:gd name="connsiteX75" fmla="*/ 241288 w 4312105"/>
                <a:gd name="connsiteY75" fmla="*/ 2644139 h 4405856"/>
                <a:gd name="connsiteX76" fmla="*/ 263059 w 4312105"/>
                <a:gd name="connsiteY76" fmla="*/ 2687682 h 4405856"/>
                <a:gd name="connsiteX77" fmla="*/ 284830 w 4312105"/>
                <a:gd name="connsiteY77" fmla="*/ 2738482 h 4405856"/>
                <a:gd name="connsiteX78" fmla="*/ 292088 w 4312105"/>
                <a:gd name="connsiteY78" fmla="*/ 2767511 h 4405856"/>
                <a:gd name="connsiteX79" fmla="*/ 328373 w 4312105"/>
                <a:gd name="connsiteY79" fmla="*/ 2818311 h 4405856"/>
                <a:gd name="connsiteX80" fmla="*/ 350145 w 4312105"/>
                <a:gd name="connsiteY80" fmla="*/ 2876368 h 4405856"/>
                <a:gd name="connsiteX81" fmla="*/ 371916 w 4312105"/>
                <a:gd name="connsiteY81" fmla="*/ 2898139 h 4405856"/>
                <a:gd name="connsiteX82" fmla="*/ 408202 w 4312105"/>
                <a:gd name="connsiteY82" fmla="*/ 2970711 h 4405856"/>
                <a:gd name="connsiteX83" fmla="*/ 444488 w 4312105"/>
                <a:gd name="connsiteY83" fmla="*/ 3021511 h 4405856"/>
                <a:gd name="connsiteX84" fmla="*/ 451745 w 4312105"/>
                <a:gd name="connsiteY84" fmla="*/ 3043282 h 4405856"/>
                <a:gd name="connsiteX85" fmla="*/ 502545 w 4312105"/>
                <a:gd name="connsiteY85" fmla="*/ 3108596 h 4405856"/>
                <a:gd name="connsiteX86" fmla="*/ 531573 w 4312105"/>
                <a:gd name="connsiteY86" fmla="*/ 3173911 h 4405856"/>
                <a:gd name="connsiteX87" fmla="*/ 553345 w 4312105"/>
                <a:gd name="connsiteY87" fmla="*/ 3202939 h 4405856"/>
                <a:gd name="connsiteX88" fmla="*/ 567859 w 4312105"/>
                <a:gd name="connsiteY88" fmla="*/ 3260996 h 4405856"/>
                <a:gd name="connsiteX89" fmla="*/ 575116 w 4312105"/>
                <a:gd name="connsiteY89" fmla="*/ 3282768 h 4405856"/>
                <a:gd name="connsiteX90" fmla="*/ 582373 w 4312105"/>
                <a:gd name="connsiteY90" fmla="*/ 3311796 h 4405856"/>
                <a:gd name="connsiteX91" fmla="*/ 589630 w 4312105"/>
                <a:gd name="connsiteY91" fmla="*/ 3377111 h 4405856"/>
                <a:gd name="connsiteX92" fmla="*/ 611402 w 4312105"/>
                <a:gd name="connsiteY92" fmla="*/ 3435168 h 4405856"/>
                <a:gd name="connsiteX93" fmla="*/ 640430 w 4312105"/>
                <a:gd name="connsiteY93" fmla="*/ 3478711 h 4405856"/>
                <a:gd name="connsiteX94" fmla="*/ 669459 w 4312105"/>
                <a:gd name="connsiteY94" fmla="*/ 3529511 h 4405856"/>
                <a:gd name="connsiteX95" fmla="*/ 698488 w 4312105"/>
                <a:gd name="connsiteY95" fmla="*/ 3551282 h 4405856"/>
                <a:gd name="connsiteX96" fmla="*/ 742030 w 4312105"/>
                <a:gd name="connsiteY96" fmla="*/ 3594825 h 4405856"/>
                <a:gd name="connsiteX97" fmla="*/ 771059 w 4312105"/>
                <a:gd name="connsiteY97" fmla="*/ 3616596 h 4405856"/>
                <a:gd name="connsiteX98" fmla="*/ 807345 w 4312105"/>
                <a:gd name="connsiteY98" fmla="*/ 3660139 h 4405856"/>
                <a:gd name="connsiteX99" fmla="*/ 836373 w 4312105"/>
                <a:gd name="connsiteY99" fmla="*/ 3681911 h 4405856"/>
                <a:gd name="connsiteX100" fmla="*/ 908945 w 4312105"/>
                <a:gd name="connsiteY100" fmla="*/ 3747225 h 4405856"/>
                <a:gd name="connsiteX101" fmla="*/ 945230 w 4312105"/>
                <a:gd name="connsiteY101" fmla="*/ 3790768 h 4405856"/>
                <a:gd name="connsiteX102" fmla="*/ 967002 w 4312105"/>
                <a:gd name="connsiteY102" fmla="*/ 3805282 h 4405856"/>
                <a:gd name="connsiteX103" fmla="*/ 1003288 w 4312105"/>
                <a:gd name="connsiteY103" fmla="*/ 3848825 h 4405856"/>
                <a:gd name="connsiteX104" fmla="*/ 1032316 w 4312105"/>
                <a:gd name="connsiteY104" fmla="*/ 3870596 h 4405856"/>
                <a:gd name="connsiteX105" fmla="*/ 1126659 w 4312105"/>
                <a:gd name="connsiteY105" fmla="*/ 3914139 h 4405856"/>
                <a:gd name="connsiteX106" fmla="*/ 1576602 w 4312105"/>
                <a:gd name="connsiteY106" fmla="*/ 3899625 h 4405856"/>
                <a:gd name="connsiteX107" fmla="*/ 1627402 w 4312105"/>
                <a:gd name="connsiteY107" fmla="*/ 3885111 h 4405856"/>
                <a:gd name="connsiteX108" fmla="*/ 1714488 w 4312105"/>
                <a:gd name="connsiteY108" fmla="*/ 3877853 h 4405856"/>
                <a:gd name="connsiteX109" fmla="*/ 1794316 w 4312105"/>
                <a:gd name="connsiteY109" fmla="*/ 3863339 h 4405856"/>
                <a:gd name="connsiteX110" fmla="*/ 1852373 w 4312105"/>
                <a:gd name="connsiteY110" fmla="*/ 3856082 h 4405856"/>
                <a:gd name="connsiteX111" fmla="*/ 1881402 w 4312105"/>
                <a:gd name="connsiteY111" fmla="*/ 3841568 h 4405856"/>
                <a:gd name="connsiteX112" fmla="*/ 1946716 w 4312105"/>
                <a:gd name="connsiteY112" fmla="*/ 3819796 h 4405856"/>
                <a:gd name="connsiteX113" fmla="*/ 1983002 w 4312105"/>
                <a:gd name="connsiteY113" fmla="*/ 3805282 h 4405856"/>
                <a:gd name="connsiteX114" fmla="*/ 2084602 w 4312105"/>
                <a:gd name="connsiteY114" fmla="*/ 3790768 h 4405856"/>
                <a:gd name="connsiteX115" fmla="*/ 2113630 w 4312105"/>
                <a:gd name="connsiteY115" fmla="*/ 3783511 h 4405856"/>
                <a:gd name="connsiteX116" fmla="*/ 2734116 w 4312105"/>
                <a:gd name="connsiteY116" fmla="*/ 4130265 h 4405856"/>
                <a:gd name="connsiteX117" fmla="*/ 2820520 w 4312105"/>
                <a:gd name="connsiteY117" fmla="*/ 4316455 h 4405856"/>
                <a:gd name="connsiteX118" fmla="*/ 2880845 w 4312105"/>
                <a:gd name="connsiteY118" fmla="*/ 4375193 h 4405856"/>
                <a:gd name="connsiteX119" fmla="*/ 2891957 w 4312105"/>
                <a:gd name="connsiteY119" fmla="*/ 4345030 h 4405856"/>
                <a:gd name="connsiteX120" fmla="*/ 2937995 w 4312105"/>
                <a:gd name="connsiteY120" fmla="*/ 4318042 h 4405856"/>
                <a:gd name="connsiteX121" fmla="*/ 2988795 w 4312105"/>
                <a:gd name="connsiteY121" fmla="*/ 4391068 h 4405856"/>
                <a:gd name="connsiteX122" fmla="*/ 3038008 w 4312105"/>
                <a:gd name="connsiteY122" fmla="*/ 4394243 h 4405856"/>
                <a:gd name="connsiteX123" fmla="*/ 2993557 w 4312105"/>
                <a:gd name="connsiteY123" fmla="*/ 4300581 h 4405856"/>
                <a:gd name="connsiteX124" fmla="*/ 2950695 w 4312105"/>
                <a:gd name="connsiteY124" fmla="*/ 4232318 h 4405856"/>
                <a:gd name="connsiteX125" fmla="*/ 2993558 w 4312105"/>
                <a:gd name="connsiteY125" fmla="*/ 4216442 h 4405856"/>
                <a:gd name="connsiteX126" fmla="*/ 2974507 w 4312105"/>
                <a:gd name="connsiteY126" fmla="*/ 4175168 h 4405856"/>
                <a:gd name="connsiteX127" fmla="*/ 3026895 w 4312105"/>
                <a:gd name="connsiteY127" fmla="*/ 4184693 h 4405856"/>
                <a:gd name="connsiteX128" fmla="*/ 3006258 w 4312105"/>
                <a:gd name="connsiteY128" fmla="*/ 4151355 h 4405856"/>
                <a:gd name="connsiteX129" fmla="*/ 3027577 w 4312105"/>
                <a:gd name="connsiteY129" fmla="*/ 4134801 h 4405856"/>
                <a:gd name="connsiteX130" fmla="*/ 3148680 w 4312105"/>
                <a:gd name="connsiteY130" fmla="*/ 4220074 h 4405856"/>
                <a:gd name="connsiteX131" fmla="*/ 3184057 w 4312105"/>
                <a:gd name="connsiteY131" fmla="*/ 4206917 h 4405856"/>
                <a:gd name="connsiteX132" fmla="*/ 3236444 w 4312105"/>
                <a:gd name="connsiteY132" fmla="*/ 4272006 h 4405856"/>
                <a:gd name="connsiteX133" fmla="*/ 3257082 w 4312105"/>
                <a:gd name="connsiteY133" fmla="*/ 4330743 h 4405856"/>
                <a:gd name="connsiteX134" fmla="*/ 3365032 w 4312105"/>
                <a:gd name="connsiteY134" fmla="*/ 4349792 h 4405856"/>
                <a:gd name="connsiteX135" fmla="*/ 3304708 w 4312105"/>
                <a:gd name="connsiteY135" fmla="*/ 4283117 h 4405856"/>
                <a:gd name="connsiteX136" fmla="*/ 3301532 w 4312105"/>
                <a:gd name="connsiteY136" fmla="*/ 4214855 h 4405856"/>
                <a:gd name="connsiteX137" fmla="*/ 3355507 w 4312105"/>
                <a:gd name="connsiteY137" fmla="*/ 4270418 h 4405856"/>
                <a:gd name="connsiteX138" fmla="*/ 3404720 w 4312105"/>
                <a:gd name="connsiteY138" fmla="*/ 4275180 h 4405856"/>
                <a:gd name="connsiteX139" fmla="*/ 3398370 w 4312105"/>
                <a:gd name="connsiteY139" fmla="*/ 4225968 h 4405856"/>
                <a:gd name="connsiteX140" fmla="*/ 3458695 w 4312105"/>
                <a:gd name="connsiteY140" fmla="*/ 4230730 h 4405856"/>
                <a:gd name="connsiteX141" fmla="*/ 3520607 w 4312105"/>
                <a:gd name="connsiteY141" fmla="*/ 4273592 h 4405856"/>
                <a:gd name="connsiteX142" fmla="*/ 3552357 w 4312105"/>
                <a:gd name="connsiteY142" fmla="*/ 4260893 h 4405856"/>
                <a:gd name="connsiteX143" fmla="*/ 3546008 w 4312105"/>
                <a:gd name="connsiteY143" fmla="*/ 4225968 h 4405856"/>
                <a:gd name="connsiteX144" fmla="*/ 3587283 w 4312105"/>
                <a:gd name="connsiteY144" fmla="*/ 4202156 h 4405856"/>
                <a:gd name="connsiteX145" fmla="*/ 3671420 w 4312105"/>
                <a:gd name="connsiteY145" fmla="*/ 4259306 h 4405856"/>
                <a:gd name="connsiteX146" fmla="*/ 3688883 w 4312105"/>
                <a:gd name="connsiteY146" fmla="*/ 4157708 h 4405856"/>
                <a:gd name="connsiteX147" fmla="*/ 3663483 w 4312105"/>
                <a:gd name="connsiteY147" fmla="*/ 4135482 h 4405856"/>
                <a:gd name="connsiteX148" fmla="*/ 3590457 w 4312105"/>
                <a:gd name="connsiteY148" fmla="*/ 4092619 h 4405856"/>
                <a:gd name="connsiteX149" fmla="*/ 3612682 w 4312105"/>
                <a:gd name="connsiteY149" fmla="*/ 4067220 h 4405856"/>
                <a:gd name="connsiteX150" fmla="*/ 3633320 w 4312105"/>
                <a:gd name="connsiteY150" fmla="*/ 4044994 h 4405856"/>
                <a:gd name="connsiteX151" fmla="*/ 3687295 w 4312105"/>
                <a:gd name="connsiteY151" fmla="*/ 4076745 h 4405856"/>
                <a:gd name="connsiteX152" fmla="*/ 3693645 w 4312105"/>
                <a:gd name="connsiteY152" fmla="*/ 4032295 h 4405856"/>
                <a:gd name="connsiteX153" fmla="*/ 3638082 w 4312105"/>
                <a:gd name="connsiteY153" fmla="*/ 4008482 h 4405856"/>
                <a:gd name="connsiteX154" fmla="*/ 3636495 w 4312105"/>
                <a:gd name="connsiteY154" fmla="*/ 3998958 h 4405856"/>
                <a:gd name="connsiteX155" fmla="*/ 3623794 w 4312105"/>
                <a:gd name="connsiteY155" fmla="*/ 3960859 h 4405856"/>
                <a:gd name="connsiteX156" fmla="*/ 3630144 w 4312105"/>
                <a:gd name="connsiteY156" fmla="*/ 3913233 h 4405856"/>
                <a:gd name="connsiteX157" fmla="*/ 3641257 w 4312105"/>
                <a:gd name="connsiteY157" fmla="*/ 3857670 h 4405856"/>
                <a:gd name="connsiteX158" fmla="*/ 3603157 w 4312105"/>
                <a:gd name="connsiteY158" fmla="*/ 3827508 h 4405856"/>
                <a:gd name="connsiteX159" fmla="*/ 3636494 w 4312105"/>
                <a:gd name="connsiteY159" fmla="*/ 3817983 h 4405856"/>
                <a:gd name="connsiteX160" fmla="*/ 3614269 w 4312105"/>
                <a:gd name="connsiteY160" fmla="*/ 3781470 h 4405856"/>
                <a:gd name="connsiteX161" fmla="*/ 3652370 w 4312105"/>
                <a:gd name="connsiteY161" fmla="*/ 3776709 h 4405856"/>
                <a:gd name="connsiteX162" fmla="*/ 3658719 w 4312105"/>
                <a:gd name="connsiteY162" fmla="*/ 3743370 h 4405856"/>
                <a:gd name="connsiteX163" fmla="*/ 3720633 w 4312105"/>
                <a:gd name="connsiteY163" fmla="*/ 3752897 h 4405856"/>
                <a:gd name="connsiteX164" fmla="*/ 3753746 w 4312105"/>
                <a:gd name="connsiteY164" fmla="*/ 3768089 h 4405856"/>
                <a:gd name="connsiteX165" fmla="*/ 3719953 w 4312105"/>
                <a:gd name="connsiteY165" fmla="*/ 3809137 h 4405856"/>
                <a:gd name="connsiteX166" fmla="*/ 3758961 w 4312105"/>
                <a:gd name="connsiteY166" fmla="*/ 3916633 h 4405856"/>
                <a:gd name="connsiteX167" fmla="*/ 3811348 w 4312105"/>
                <a:gd name="connsiteY167" fmla="*/ 3947931 h 4405856"/>
                <a:gd name="connsiteX168" fmla="*/ 3863282 w 4312105"/>
                <a:gd name="connsiteY168" fmla="*/ 3905749 h 4405856"/>
                <a:gd name="connsiteX169" fmla="*/ 3949007 w 4312105"/>
                <a:gd name="connsiteY169" fmla="*/ 3857216 h 4405856"/>
                <a:gd name="connsiteX170" fmla="*/ 3931771 w 4312105"/>
                <a:gd name="connsiteY170" fmla="*/ 3768315 h 4405856"/>
                <a:gd name="connsiteX171" fmla="*/ 4009105 w 4312105"/>
                <a:gd name="connsiteY171" fmla="*/ 3635646 h 4405856"/>
                <a:gd name="connsiteX172" fmla="*/ 4301659 w 4312105"/>
                <a:gd name="connsiteY172" fmla="*/ 3302498 h 4405856"/>
                <a:gd name="connsiteX173" fmla="*/ 4220242 w 4312105"/>
                <a:gd name="connsiteY173" fmla="*/ 3293426 h 4405856"/>
                <a:gd name="connsiteX174" fmla="*/ 4224779 w 4312105"/>
                <a:gd name="connsiteY174" fmla="*/ 3201578 h 4405856"/>
                <a:gd name="connsiteX175" fmla="*/ 4175792 w 4312105"/>
                <a:gd name="connsiteY175" fmla="*/ 3176406 h 4405856"/>
                <a:gd name="connsiteX176" fmla="*/ 4091655 w 4312105"/>
                <a:gd name="connsiteY176" fmla="*/ 3207928 h 4405856"/>
                <a:gd name="connsiteX177" fmla="*/ 4054916 w 4312105"/>
                <a:gd name="connsiteY177" fmla="*/ 3171643 h 4405856"/>
                <a:gd name="connsiteX178" fmla="*/ 4099593 w 4312105"/>
                <a:gd name="connsiteY178" fmla="*/ 3148738 h 4405856"/>
                <a:gd name="connsiteX179" fmla="*/ 3970326 w 4312105"/>
                <a:gd name="connsiteY179" fmla="*/ 2935559 h 4405856"/>
                <a:gd name="connsiteX180" fmla="*/ 3985292 w 4312105"/>
                <a:gd name="connsiteY180" fmla="*/ 2905396 h 4405856"/>
                <a:gd name="connsiteX181" fmla="*/ 3961707 w 4312105"/>
                <a:gd name="connsiteY181" fmla="*/ 2789736 h 4405856"/>
                <a:gd name="connsiteX182" fmla="*/ 3802958 w 4312105"/>
                <a:gd name="connsiteY182" fmla="*/ 2778850 h 4405856"/>
                <a:gd name="connsiteX183" fmla="*/ 3769620 w 4312105"/>
                <a:gd name="connsiteY183" fmla="*/ 2827608 h 4405856"/>
                <a:gd name="connsiteX184" fmla="*/ 3680720 w 4312105"/>
                <a:gd name="connsiteY184" fmla="*/ 2842124 h 4405856"/>
                <a:gd name="connsiteX185" fmla="*/ 3687070 w 4312105"/>
                <a:gd name="connsiteY185" fmla="*/ 2820125 h 4405856"/>
                <a:gd name="connsiteX186" fmla="*/ 3633548 w 4312105"/>
                <a:gd name="connsiteY186" fmla="*/ 2804024 h 4405856"/>
                <a:gd name="connsiteX187" fmla="*/ 3608829 w 4312105"/>
                <a:gd name="connsiteY187" fmla="*/ 2638923 h 4405856"/>
                <a:gd name="connsiteX188" fmla="*/ 3328522 w 4312105"/>
                <a:gd name="connsiteY188" fmla="*/ 2572248 h 4405856"/>
                <a:gd name="connsiteX189" fmla="*/ 3192223 w 4312105"/>
                <a:gd name="connsiteY189" fmla="*/ 2615564 h 4405856"/>
                <a:gd name="connsiteX190" fmla="*/ 3060234 w 4312105"/>
                <a:gd name="connsiteY190" fmla="*/ 2608080 h 4405856"/>
                <a:gd name="connsiteX191" fmla="*/ 2927791 w 4312105"/>
                <a:gd name="connsiteY191" fmla="*/ 2497182 h 4405856"/>
                <a:gd name="connsiteX192" fmla="*/ 2714613 w 4312105"/>
                <a:gd name="connsiteY192" fmla="*/ 2193969 h 4405856"/>
                <a:gd name="connsiteX193" fmla="*/ 2316151 w 4312105"/>
                <a:gd name="connsiteY193" fmla="*/ 2054496 h 4405856"/>
                <a:gd name="connsiteX194" fmla="*/ 2079613 w 4312105"/>
                <a:gd name="connsiteY194" fmla="*/ 1741532 h 4405856"/>
                <a:gd name="connsiteX195" fmla="*/ 2113404 w 4312105"/>
                <a:gd name="connsiteY195" fmla="*/ 1716586 h 4405856"/>
                <a:gd name="connsiteX196" fmla="*/ 2173048 w 4312105"/>
                <a:gd name="connsiteY196" fmla="*/ 1799589 h 4405856"/>
                <a:gd name="connsiteX197" fmla="*/ 2193232 w 4312105"/>
                <a:gd name="connsiteY197" fmla="*/ 1782126 h 4405856"/>
                <a:gd name="connsiteX198" fmla="*/ 2236322 w 4312105"/>
                <a:gd name="connsiteY198" fmla="*/ 1812970 h 4405856"/>
                <a:gd name="connsiteX199" fmla="*/ 2324995 w 4312105"/>
                <a:gd name="connsiteY199" fmla="*/ 1759221 h 4405856"/>
                <a:gd name="connsiteX200" fmla="*/ 2341097 w 4312105"/>
                <a:gd name="connsiteY200" fmla="*/ 1738811 h 4405856"/>
                <a:gd name="connsiteX201" fmla="*/ 2399380 w 4312105"/>
                <a:gd name="connsiteY201" fmla="*/ 1739037 h 4405856"/>
                <a:gd name="connsiteX202" fmla="*/ 2415483 w 4312105"/>
                <a:gd name="connsiteY202" fmla="*/ 1705927 h 4405856"/>
                <a:gd name="connsiteX203" fmla="*/ 2396659 w 4312105"/>
                <a:gd name="connsiteY203" fmla="*/ 1680300 h 4405856"/>
                <a:gd name="connsiteX204" fmla="*/ 2329531 w 4312105"/>
                <a:gd name="connsiteY204" fmla="*/ 1700257 h 4405856"/>
                <a:gd name="connsiteX205" fmla="*/ 2307759 w 4312105"/>
                <a:gd name="connsiteY205" fmla="*/ 1646736 h 4405856"/>
                <a:gd name="connsiteX206" fmla="*/ 2329077 w 4312105"/>
                <a:gd name="connsiteY206" fmla="*/ 1617026 h 4405856"/>
                <a:gd name="connsiteX207" fmla="*/ 2272607 w 4312105"/>
                <a:gd name="connsiteY207" fmla="*/ 1513612 h 4405856"/>
                <a:gd name="connsiteX208" fmla="*/ 2224076 w 4312105"/>
                <a:gd name="connsiteY208" fmla="*/ 1552393 h 4405856"/>
                <a:gd name="connsiteX209" fmla="*/ 2134721 w 4312105"/>
                <a:gd name="connsiteY209" fmla="*/ 1497737 h 4405856"/>
                <a:gd name="connsiteX210" fmla="*/ 2186655 w 4312105"/>
                <a:gd name="connsiteY210" fmla="*/ 1405208 h 4405856"/>
                <a:gd name="connsiteX211" fmla="*/ 2143793 w 4312105"/>
                <a:gd name="connsiteY211" fmla="*/ 1284105 h 4405856"/>
                <a:gd name="connsiteX212" fmla="*/ 2158534 w 4312105"/>
                <a:gd name="connsiteY212" fmla="*/ 1160053 h 4405856"/>
                <a:gd name="connsiteX213" fmla="*/ 2253784 w 4312105"/>
                <a:gd name="connsiteY213" fmla="*/ 1086348 h 4405856"/>
                <a:gd name="connsiteX214" fmla="*/ 2359013 w 4312105"/>
                <a:gd name="connsiteY214" fmla="*/ 1063896 h 4405856"/>
                <a:gd name="connsiteX215" fmla="*/ 2295966 w 4312105"/>
                <a:gd name="connsiteY215" fmla="*/ 974089 h 4405856"/>
                <a:gd name="connsiteX216" fmla="*/ 2278730 w 4312105"/>
                <a:gd name="connsiteY216" fmla="*/ 1018766 h 4405856"/>
                <a:gd name="connsiteX217" fmla="*/ 2235415 w 4312105"/>
                <a:gd name="connsiteY217" fmla="*/ 971595 h 4405856"/>
                <a:gd name="connsiteX218" fmla="*/ 2256733 w 4312105"/>
                <a:gd name="connsiteY218" fmla="*/ 886323 h 4405856"/>
                <a:gd name="connsiteX219" fmla="*/ 2329757 w 4312105"/>
                <a:gd name="connsiteY219" fmla="*/ 789032 h 4405856"/>
                <a:gd name="connsiteX220" fmla="*/ 2312748 w 4312105"/>
                <a:gd name="connsiteY220" fmla="*/ 682443 h 4405856"/>
                <a:gd name="connsiteX221" fmla="*/ 2141526 w 4312105"/>
                <a:gd name="connsiteY221" fmla="*/ 692194 h 4405856"/>
                <a:gd name="connsiteX222" fmla="*/ 2122248 w 4312105"/>
                <a:gd name="connsiteY222" fmla="*/ 734831 h 4405856"/>
                <a:gd name="connsiteX223" fmla="*/ 2090045 w 4312105"/>
                <a:gd name="connsiteY223" fmla="*/ 667248 h 4405856"/>
                <a:gd name="connsiteX224" fmla="*/ 2060335 w 4312105"/>
                <a:gd name="connsiteY224" fmla="*/ 707616 h 4405856"/>
                <a:gd name="connsiteX225" fmla="*/ 1874826 w 4312105"/>
                <a:gd name="connsiteY225" fmla="*/ 741180 h 4405856"/>
                <a:gd name="connsiteX0" fmla="*/ 1883411 w 4320690"/>
                <a:gd name="connsiteY0" fmla="*/ 741180 h 4405856"/>
                <a:gd name="connsiteX1" fmla="*/ 1557292 w 4320690"/>
                <a:gd name="connsiteY1" fmla="*/ 583337 h 4405856"/>
                <a:gd name="connsiteX2" fmla="*/ 1597204 w 4320690"/>
                <a:gd name="connsiteY2" fmla="*/ 433432 h 4405856"/>
                <a:gd name="connsiteX3" fmla="*/ 1543230 w 4320690"/>
                <a:gd name="connsiteY3" fmla="*/ 423907 h 4405856"/>
                <a:gd name="connsiteX4" fmla="*/ 1540055 w 4320690"/>
                <a:gd name="connsiteY4" fmla="*/ 395333 h 4405856"/>
                <a:gd name="connsiteX5" fmla="*/ 1584505 w 4320690"/>
                <a:gd name="connsiteY5" fmla="*/ 403270 h 4405856"/>
                <a:gd name="connsiteX6" fmla="*/ 1527355 w 4320690"/>
                <a:gd name="connsiteY6" fmla="*/ 315957 h 4405856"/>
                <a:gd name="connsiteX7" fmla="*/ 1538467 w 4320690"/>
                <a:gd name="connsiteY7" fmla="*/ 355645 h 4405856"/>
                <a:gd name="connsiteX8" fmla="*/ 1486079 w 4320690"/>
                <a:gd name="connsiteY8" fmla="*/ 320720 h 4405856"/>
                <a:gd name="connsiteX9" fmla="*/ 1506717 w 4320690"/>
                <a:gd name="connsiteY9" fmla="*/ 287383 h 4405856"/>
                <a:gd name="connsiteX10" fmla="*/ 1471792 w 4320690"/>
                <a:gd name="connsiteY10" fmla="*/ 225472 h 4405856"/>
                <a:gd name="connsiteX11" fmla="*/ 1505129 w 4320690"/>
                <a:gd name="connsiteY11" fmla="*/ 227061 h 4405856"/>
                <a:gd name="connsiteX12" fmla="*/ 1462267 w 4320690"/>
                <a:gd name="connsiteY12" fmla="*/ 133398 h 4405856"/>
                <a:gd name="connsiteX13" fmla="*/ 1436868 w 4320690"/>
                <a:gd name="connsiteY13" fmla="*/ 131810 h 4405856"/>
                <a:gd name="connsiteX14" fmla="*/ 1425755 w 4320690"/>
                <a:gd name="connsiteY14" fmla="*/ 84185 h 4405856"/>
                <a:gd name="connsiteX15" fmla="*/ 1457504 w 4320690"/>
                <a:gd name="connsiteY15" fmla="*/ 66723 h 4405856"/>
                <a:gd name="connsiteX16" fmla="*/ 1452742 w 4320690"/>
                <a:gd name="connsiteY16" fmla="*/ 23861 h 4405856"/>
                <a:gd name="connsiteX17" fmla="*/ 1394005 w 4320690"/>
                <a:gd name="connsiteY17" fmla="*/ 28624 h 4405856"/>
                <a:gd name="connsiteX18" fmla="*/ 1200330 w 4320690"/>
                <a:gd name="connsiteY18" fmla="*/ 127049 h 4405856"/>
                <a:gd name="connsiteX19" fmla="*/ 1165405 w 4320690"/>
                <a:gd name="connsiteY19" fmla="*/ 252462 h 4405856"/>
                <a:gd name="connsiteX20" fmla="*/ 1170167 w 4320690"/>
                <a:gd name="connsiteY20" fmla="*/ 288974 h 4405856"/>
                <a:gd name="connsiteX21" fmla="*/ 1141592 w 4320690"/>
                <a:gd name="connsiteY21" fmla="*/ 303261 h 4405856"/>
                <a:gd name="connsiteX22" fmla="*/ 1209854 w 4320690"/>
                <a:gd name="connsiteY22" fmla="*/ 482645 h 4405856"/>
                <a:gd name="connsiteX23" fmla="*/ 1122543 w 4320690"/>
                <a:gd name="connsiteY23" fmla="*/ 400099 h 4405856"/>
                <a:gd name="connsiteX24" fmla="*/ 1071742 w 4320690"/>
                <a:gd name="connsiteY24" fmla="*/ 366762 h 4405856"/>
                <a:gd name="connsiteX25" fmla="*/ 1043167 w 4320690"/>
                <a:gd name="connsiteY25" fmla="*/ 401687 h 4405856"/>
                <a:gd name="connsiteX26" fmla="*/ 1041580 w 4320690"/>
                <a:gd name="connsiteY26" fmla="*/ 515987 h 4405856"/>
                <a:gd name="connsiteX27" fmla="*/ 1055867 w 4320690"/>
                <a:gd name="connsiteY27" fmla="*/ 612820 h 4405856"/>
                <a:gd name="connsiteX28" fmla="*/ 973317 w 4320690"/>
                <a:gd name="connsiteY28" fmla="*/ 620761 h 4405856"/>
                <a:gd name="connsiteX29" fmla="*/ 997130 w 4320690"/>
                <a:gd name="connsiteY29" fmla="*/ 590598 h 4405856"/>
                <a:gd name="connsiteX30" fmla="*/ 933630 w 4320690"/>
                <a:gd name="connsiteY30" fmla="*/ 547736 h 4405856"/>
                <a:gd name="connsiteX31" fmla="*/ 892355 w 4320690"/>
                <a:gd name="connsiteY31" fmla="*/ 501699 h 4405856"/>
                <a:gd name="connsiteX32" fmla="*/ 843142 w 4320690"/>
                <a:gd name="connsiteY32" fmla="*/ 512811 h 4405856"/>
                <a:gd name="connsiteX33" fmla="*/ 871717 w 4320690"/>
                <a:gd name="connsiteY33" fmla="*/ 446136 h 4405856"/>
                <a:gd name="connsiteX34" fmla="*/ 841554 w 4320690"/>
                <a:gd name="connsiteY34" fmla="*/ 481062 h 4405856"/>
                <a:gd name="connsiteX35" fmla="*/ 808217 w 4320690"/>
                <a:gd name="connsiteY35" fmla="*/ 423911 h 4405856"/>
                <a:gd name="connsiteX36" fmla="*/ 789167 w 4320690"/>
                <a:gd name="connsiteY36" fmla="*/ 417561 h 4405856"/>
                <a:gd name="connsiteX37" fmla="*/ 787580 w 4320690"/>
                <a:gd name="connsiteY37" fmla="*/ 376287 h 4405856"/>
                <a:gd name="connsiteX38" fmla="*/ 752655 w 4320690"/>
                <a:gd name="connsiteY38" fmla="*/ 273100 h 4405856"/>
                <a:gd name="connsiteX39" fmla="*/ 712967 w 4320690"/>
                <a:gd name="connsiteY39" fmla="*/ 219123 h 4405856"/>
                <a:gd name="connsiteX40" fmla="*/ 789168 w 4320690"/>
                <a:gd name="connsiteY40" fmla="*/ 282624 h 4405856"/>
                <a:gd name="connsiteX41" fmla="*/ 847906 w 4320690"/>
                <a:gd name="connsiteY41" fmla="*/ 320723 h 4405856"/>
                <a:gd name="connsiteX42" fmla="*/ 871717 w 4320690"/>
                <a:gd name="connsiteY42" fmla="*/ 281036 h 4405856"/>
                <a:gd name="connsiteX43" fmla="*/ 890767 w 4320690"/>
                <a:gd name="connsiteY43" fmla="*/ 215949 h 4405856"/>
                <a:gd name="connsiteX44" fmla="*/ 852667 w 4320690"/>
                <a:gd name="connsiteY44" fmla="*/ 185786 h 4405856"/>
                <a:gd name="connsiteX45" fmla="*/ 879655 w 4320690"/>
                <a:gd name="connsiteY45" fmla="*/ 144511 h 4405856"/>
                <a:gd name="connsiteX46" fmla="*/ 832030 w 4320690"/>
                <a:gd name="connsiteY46" fmla="*/ 50848 h 4405856"/>
                <a:gd name="connsiteX47" fmla="*/ 814567 w 4320690"/>
                <a:gd name="connsiteY47" fmla="*/ 6399 h 4405856"/>
                <a:gd name="connsiteX48" fmla="*/ 678042 w 4320690"/>
                <a:gd name="connsiteY48" fmla="*/ 120699 h 4405856"/>
                <a:gd name="connsiteX49" fmla="*/ 616129 w 4320690"/>
                <a:gd name="connsiteY49" fmla="*/ 115936 h 4405856"/>
                <a:gd name="connsiteX50" fmla="*/ 603430 w 4320690"/>
                <a:gd name="connsiteY50" fmla="*/ 57199 h 4405856"/>
                <a:gd name="connsiteX51" fmla="*/ 517705 w 4320690"/>
                <a:gd name="connsiteY51" fmla="*/ 104824 h 4405856"/>
                <a:gd name="connsiteX52" fmla="*/ 454205 w 4320690"/>
                <a:gd name="connsiteY52" fmla="*/ 139748 h 4405856"/>
                <a:gd name="connsiteX53" fmla="*/ 358954 w 4320690"/>
                <a:gd name="connsiteY53" fmla="*/ 147686 h 4405856"/>
                <a:gd name="connsiteX54" fmla="*/ 336730 w 4320690"/>
                <a:gd name="connsiteY54" fmla="*/ 177849 h 4405856"/>
                <a:gd name="connsiteX55" fmla="*/ 300217 w 4320690"/>
                <a:gd name="connsiteY55" fmla="*/ 201661 h 4405856"/>
                <a:gd name="connsiteX56" fmla="*/ 335143 w 4320690"/>
                <a:gd name="connsiteY56" fmla="*/ 288974 h 4405856"/>
                <a:gd name="connsiteX57" fmla="*/ 202474 w 4320690"/>
                <a:gd name="connsiteY57" fmla="*/ 542516 h 4405856"/>
                <a:gd name="connsiteX58" fmla="*/ 148499 w 4320690"/>
                <a:gd name="connsiteY58" fmla="*/ 580843 h 4405856"/>
                <a:gd name="connsiteX59" fmla="*/ 220390 w 4320690"/>
                <a:gd name="connsiteY59" fmla="*/ 633231 h 4405856"/>
                <a:gd name="connsiteX60" fmla="*/ 183424 w 4320690"/>
                <a:gd name="connsiteY60" fmla="*/ 673825 h 4405856"/>
                <a:gd name="connsiteX61" fmla="*/ 200887 w 4320690"/>
                <a:gd name="connsiteY61" fmla="*/ 720316 h 4405856"/>
                <a:gd name="connsiteX62" fmla="*/ 132170 w 4320690"/>
                <a:gd name="connsiteY62" fmla="*/ 701719 h 4405856"/>
                <a:gd name="connsiteX63" fmla="*/ 77062 w 4320690"/>
                <a:gd name="connsiteY63" fmla="*/ 726665 h 4405856"/>
                <a:gd name="connsiteX64" fmla="*/ 10160 w 4320690"/>
                <a:gd name="connsiteY64" fmla="*/ 695143 h 4405856"/>
                <a:gd name="connsiteX65" fmla="*/ 11748 w 4320690"/>
                <a:gd name="connsiteY65" fmla="*/ 652734 h 4405856"/>
                <a:gd name="connsiteX66" fmla="*/ 119244 w 4320690"/>
                <a:gd name="connsiteY66" fmla="*/ 1156425 h 4405856"/>
                <a:gd name="connsiteX67" fmla="*/ 104730 w 4320690"/>
                <a:gd name="connsiteY67" fmla="*/ 1214482 h 4405856"/>
                <a:gd name="connsiteX68" fmla="*/ 111987 w 4320690"/>
                <a:gd name="connsiteY68" fmla="*/ 2186939 h 4405856"/>
                <a:gd name="connsiteX69" fmla="*/ 133758 w 4320690"/>
                <a:gd name="connsiteY69" fmla="*/ 2288539 h 4405856"/>
                <a:gd name="connsiteX70" fmla="*/ 148273 w 4320690"/>
                <a:gd name="connsiteY70" fmla="*/ 2324825 h 4405856"/>
                <a:gd name="connsiteX71" fmla="*/ 162787 w 4320690"/>
                <a:gd name="connsiteY71" fmla="*/ 2390139 h 4405856"/>
                <a:gd name="connsiteX72" fmla="*/ 184558 w 4320690"/>
                <a:gd name="connsiteY72" fmla="*/ 2440939 h 4405856"/>
                <a:gd name="connsiteX73" fmla="*/ 220844 w 4320690"/>
                <a:gd name="connsiteY73" fmla="*/ 2557053 h 4405856"/>
                <a:gd name="connsiteX74" fmla="*/ 242615 w 4320690"/>
                <a:gd name="connsiteY74" fmla="*/ 2622368 h 4405856"/>
                <a:gd name="connsiteX75" fmla="*/ 249873 w 4320690"/>
                <a:gd name="connsiteY75" fmla="*/ 2644139 h 4405856"/>
                <a:gd name="connsiteX76" fmla="*/ 271644 w 4320690"/>
                <a:gd name="connsiteY76" fmla="*/ 2687682 h 4405856"/>
                <a:gd name="connsiteX77" fmla="*/ 293415 w 4320690"/>
                <a:gd name="connsiteY77" fmla="*/ 2738482 h 4405856"/>
                <a:gd name="connsiteX78" fmla="*/ 300673 w 4320690"/>
                <a:gd name="connsiteY78" fmla="*/ 2767511 h 4405856"/>
                <a:gd name="connsiteX79" fmla="*/ 336958 w 4320690"/>
                <a:gd name="connsiteY79" fmla="*/ 2818311 h 4405856"/>
                <a:gd name="connsiteX80" fmla="*/ 358730 w 4320690"/>
                <a:gd name="connsiteY80" fmla="*/ 2876368 h 4405856"/>
                <a:gd name="connsiteX81" fmla="*/ 380501 w 4320690"/>
                <a:gd name="connsiteY81" fmla="*/ 2898139 h 4405856"/>
                <a:gd name="connsiteX82" fmla="*/ 416787 w 4320690"/>
                <a:gd name="connsiteY82" fmla="*/ 2970711 h 4405856"/>
                <a:gd name="connsiteX83" fmla="*/ 453073 w 4320690"/>
                <a:gd name="connsiteY83" fmla="*/ 3021511 h 4405856"/>
                <a:gd name="connsiteX84" fmla="*/ 460330 w 4320690"/>
                <a:gd name="connsiteY84" fmla="*/ 3043282 h 4405856"/>
                <a:gd name="connsiteX85" fmla="*/ 511130 w 4320690"/>
                <a:gd name="connsiteY85" fmla="*/ 3108596 h 4405856"/>
                <a:gd name="connsiteX86" fmla="*/ 540158 w 4320690"/>
                <a:gd name="connsiteY86" fmla="*/ 3173911 h 4405856"/>
                <a:gd name="connsiteX87" fmla="*/ 561930 w 4320690"/>
                <a:gd name="connsiteY87" fmla="*/ 3202939 h 4405856"/>
                <a:gd name="connsiteX88" fmla="*/ 576444 w 4320690"/>
                <a:gd name="connsiteY88" fmla="*/ 3260996 h 4405856"/>
                <a:gd name="connsiteX89" fmla="*/ 583701 w 4320690"/>
                <a:gd name="connsiteY89" fmla="*/ 3282768 h 4405856"/>
                <a:gd name="connsiteX90" fmla="*/ 590958 w 4320690"/>
                <a:gd name="connsiteY90" fmla="*/ 3311796 h 4405856"/>
                <a:gd name="connsiteX91" fmla="*/ 598215 w 4320690"/>
                <a:gd name="connsiteY91" fmla="*/ 3377111 h 4405856"/>
                <a:gd name="connsiteX92" fmla="*/ 619987 w 4320690"/>
                <a:gd name="connsiteY92" fmla="*/ 3435168 h 4405856"/>
                <a:gd name="connsiteX93" fmla="*/ 649015 w 4320690"/>
                <a:gd name="connsiteY93" fmla="*/ 3478711 h 4405856"/>
                <a:gd name="connsiteX94" fmla="*/ 678044 w 4320690"/>
                <a:gd name="connsiteY94" fmla="*/ 3529511 h 4405856"/>
                <a:gd name="connsiteX95" fmla="*/ 707073 w 4320690"/>
                <a:gd name="connsiteY95" fmla="*/ 3551282 h 4405856"/>
                <a:gd name="connsiteX96" fmla="*/ 750615 w 4320690"/>
                <a:gd name="connsiteY96" fmla="*/ 3594825 h 4405856"/>
                <a:gd name="connsiteX97" fmla="*/ 779644 w 4320690"/>
                <a:gd name="connsiteY97" fmla="*/ 3616596 h 4405856"/>
                <a:gd name="connsiteX98" fmla="*/ 815930 w 4320690"/>
                <a:gd name="connsiteY98" fmla="*/ 3660139 h 4405856"/>
                <a:gd name="connsiteX99" fmla="*/ 844958 w 4320690"/>
                <a:gd name="connsiteY99" fmla="*/ 3681911 h 4405856"/>
                <a:gd name="connsiteX100" fmla="*/ 917530 w 4320690"/>
                <a:gd name="connsiteY100" fmla="*/ 3747225 h 4405856"/>
                <a:gd name="connsiteX101" fmla="*/ 953815 w 4320690"/>
                <a:gd name="connsiteY101" fmla="*/ 3790768 h 4405856"/>
                <a:gd name="connsiteX102" fmla="*/ 975587 w 4320690"/>
                <a:gd name="connsiteY102" fmla="*/ 3805282 h 4405856"/>
                <a:gd name="connsiteX103" fmla="*/ 1011873 w 4320690"/>
                <a:gd name="connsiteY103" fmla="*/ 3848825 h 4405856"/>
                <a:gd name="connsiteX104" fmla="*/ 1040901 w 4320690"/>
                <a:gd name="connsiteY104" fmla="*/ 3870596 h 4405856"/>
                <a:gd name="connsiteX105" fmla="*/ 1135244 w 4320690"/>
                <a:gd name="connsiteY105" fmla="*/ 3914139 h 4405856"/>
                <a:gd name="connsiteX106" fmla="*/ 1585187 w 4320690"/>
                <a:gd name="connsiteY106" fmla="*/ 3899625 h 4405856"/>
                <a:gd name="connsiteX107" fmla="*/ 1635987 w 4320690"/>
                <a:gd name="connsiteY107" fmla="*/ 3885111 h 4405856"/>
                <a:gd name="connsiteX108" fmla="*/ 1723073 w 4320690"/>
                <a:gd name="connsiteY108" fmla="*/ 3877853 h 4405856"/>
                <a:gd name="connsiteX109" fmla="*/ 1802901 w 4320690"/>
                <a:gd name="connsiteY109" fmla="*/ 3863339 h 4405856"/>
                <a:gd name="connsiteX110" fmla="*/ 1860958 w 4320690"/>
                <a:gd name="connsiteY110" fmla="*/ 3856082 h 4405856"/>
                <a:gd name="connsiteX111" fmla="*/ 1889987 w 4320690"/>
                <a:gd name="connsiteY111" fmla="*/ 3841568 h 4405856"/>
                <a:gd name="connsiteX112" fmla="*/ 1955301 w 4320690"/>
                <a:gd name="connsiteY112" fmla="*/ 3819796 h 4405856"/>
                <a:gd name="connsiteX113" fmla="*/ 1991587 w 4320690"/>
                <a:gd name="connsiteY113" fmla="*/ 3805282 h 4405856"/>
                <a:gd name="connsiteX114" fmla="*/ 2093187 w 4320690"/>
                <a:gd name="connsiteY114" fmla="*/ 3790768 h 4405856"/>
                <a:gd name="connsiteX115" fmla="*/ 2122215 w 4320690"/>
                <a:gd name="connsiteY115" fmla="*/ 3783511 h 4405856"/>
                <a:gd name="connsiteX116" fmla="*/ 2742701 w 4320690"/>
                <a:gd name="connsiteY116" fmla="*/ 4130265 h 4405856"/>
                <a:gd name="connsiteX117" fmla="*/ 2829105 w 4320690"/>
                <a:gd name="connsiteY117" fmla="*/ 4316455 h 4405856"/>
                <a:gd name="connsiteX118" fmla="*/ 2889430 w 4320690"/>
                <a:gd name="connsiteY118" fmla="*/ 4375193 h 4405856"/>
                <a:gd name="connsiteX119" fmla="*/ 2900542 w 4320690"/>
                <a:gd name="connsiteY119" fmla="*/ 4345030 h 4405856"/>
                <a:gd name="connsiteX120" fmla="*/ 2946580 w 4320690"/>
                <a:gd name="connsiteY120" fmla="*/ 4318042 h 4405856"/>
                <a:gd name="connsiteX121" fmla="*/ 2997380 w 4320690"/>
                <a:gd name="connsiteY121" fmla="*/ 4391068 h 4405856"/>
                <a:gd name="connsiteX122" fmla="*/ 3046593 w 4320690"/>
                <a:gd name="connsiteY122" fmla="*/ 4394243 h 4405856"/>
                <a:gd name="connsiteX123" fmla="*/ 3002142 w 4320690"/>
                <a:gd name="connsiteY123" fmla="*/ 4300581 h 4405856"/>
                <a:gd name="connsiteX124" fmla="*/ 2959280 w 4320690"/>
                <a:gd name="connsiteY124" fmla="*/ 4232318 h 4405856"/>
                <a:gd name="connsiteX125" fmla="*/ 3002143 w 4320690"/>
                <a:gd name="connsiteY125" fmla="*/ 4216442 h 4405856"/>
                <a:gd name="connsiteX126" fmla="*/ 2983092 w 4320690"/>
                <a:gd name="connsiteY126" fmla="*/ 4175168 h 4405856"/>
                <a:gd name="connsiteX127" fmla="*/ 3035480 w 4320690"/>
                <a:gd name="connsiteY127" fmla="*/ 4184693 h 4405856"/>
                <a:gd name="connsiteX128" fmla="*/ 3014843 w 4320690"/>
                <a:gd name="connsiteY128" fmla="*/ 4151355 h 4405856"/>
                <a:gd name="connsiteX129" fmla="*/ 3036162 w 4320690"/>
                <a:gd name="connsiteY129" fmla="*/ 4134801 h 4405856"/>
                <a:gd name="connsiteX130" fmla="*/ 3157265 w 4320690"/>
                <a:gd name="connsiteY130" fmla="*/ 4220074 h 4405856"/>
                <a:gd name="connsiteX131" fmla="*/ 3192642 w 4320690"/>
                <a:gd name="connsiteY131" fmla="*/ 4206917 h 4405856"/>
                <a:gd name="connsiteX132" fmla="*/ 3245029 w 4320690"/>
                <a:gd name="connsiteY132" fmla="*/ 4272006 h 4405856"/>
                <a:gd name="connsiteX133" fmla="*/ 3265667 w 4320690"/>
                <a:gd name="connsiteY133" fmla="*/ 4330743 h 4405856"/>
                <a:gd name="connsiteX134" fmla="*/ 3373617 w 4320690"/>
                <a:gd name="connsiteY134" fmla="*/ 4349792 h 4405856"/>
                <a:gd name="connsiteX135" fmla="*/ 3313293 w 4320690"/>
                <a:gd name="connsiteY135" fmla="*/ 4283117 h 4405856"/>
                <a:gd name="connsiteX136" fmla="*/ 3310117 w 4320690"/>
                <a:gd name="connsiteY136" fmla="*/ 4214855 h 4405856"/>
                <a:gd name="connsiteX137" fmla="*/ 3364092 w 4320690"/>
                <a:gd name="connsiteY137" fmla="*/ 4270418 h 4405856"/>
                <a:gd name="connsiteX138" fmla="*/ 3413305 w 4320690"/>
                <a:gd name="connsiteY138" fmla="*/ 4275180 h 4405856"/>
                <a:gd name="connsiteX139" fmla="*/ 3406955 w 4320690"/>
                <a:gd name="connsiteY139" fmla="*/ 4225968 h 4405856"/>
                <a:gd name="connsiteX140" fmla="*/ 3467280 w 4320690"/>
                <a:gd name="connsiteY140" fmla="*/ 4230730 h 4405856"/>
                <a:gd name="connsiteX141" fmla="*/ 3529192 w 4320690"/>
                <a:gd name="connsiteY141" fmla="*/ 4273592 h 4405856"/>
                <a:gd name="connsiteX142" fmla="*/ 3560942 w 4320690"/>
                <a:gd name="connsiteY142" fmla="*/ 4260893 h 4405856"/>
                <a:gd name="connsiteX143" fmla="*/ 3554593 w 4320690"/>
                <a:gd name="connsiteY143" fmla="*/ 4225968 h 4405856"/>
                <a:gd name="connsiteX144" fmla="*/ 3595868 w 4320690"/>
                <a:gd name="connsiteY144" fmla="*/ 4202156 h 4405856"/>
                <a:gd name="connsiteX145" fmla="*/ 3680005 w 4320690"/>
                <a:gd name="connsiteY145" fmla="*/ 4259306 h 4405856"/>
                <a:gd name="connsiteX146" fmla="*/ 3697468 w 4320690"/>
                <a:gd name="connsiteY146" fmla="*/ 4157708 h 4405856"/>
                <a:gd name="connsiteX147" fmla="*/ 3672068 w 4320690"/>
                <a:gd name="connsiteY147" fmla="*/ 4135482 h 4405856"/>
                <a:gd name="connsiteX148" fmla="*/ 3599042 w 4320690"/>
                <a:gd name="connsiteY148" fmla="*/ 4092619 h 4405856"/>
                <a:gd name="connsiteX149" fmla="*/ 3621267 w 4320690"/>
                <a:gd name="connsiteY149" fmla="*/ 4067220 h 4405856"/>
                <a:gd name="connsiteX150" fmla="*/ 3641905 w 4320690"/>
                <a:gd name="connsiteY150" fmla="*/ 4044994 h 4405856"/>
                <a:gd name="connsiteX151" fmla="*/ 3695880 w 4320690"/>
                <a:gd name="connsiteY151" fmla="*/ 4076745 h 4405856"/>
                <a:gd name="connsiteX152" fmla="*/ 3702230 w 4320690"/>
                <a:gd name="connsiteY152" fmla="*/ 4032295 h 4405856"/>
                <a:gd name="connsiteX153" fmla="*/ 3646667 w 4320690"/>
                <a:gd name="connsiteY153" fmla="*/ 4008482 h 4405856"/>
                <a:gd name="connsiteX154" fmla="*/ 3645080 w 4320690"/>
                <a:gd name="connsiteY154" fmla="*/ 3998958 h 4405856"/>
                <a:gd name="connsiteX155" fmla="*/ 3632379 w 4320690"/>
                <a:gd name="connsiteY155" fmla="*/ 3960859 h 4405856"/>
                <a:gd name="connsiteX156" fmla="*/ 3638729 w 4320690"/>
                <a:gd name="connsiteY156" fmla="*/ 3913233 h 4405856"/>
                <a:gd name="connsiteX157" fmla="*/ 3649842 w 4320690"/>
                <a:gd name="connsiteY157" fmla="*/ 3857670 h 4405856"/>
                <a:gd name="connsiteX158" fmla="*/ 3611742 w 4320690"/>
                <a:gd name="connsiteY158" fmla="*/ 3827508 h 4405856"/>
                <a:gd name="connsiteX159" fmla="*/ 3645079 w 4320690"/>
                <a:gd name="connsiteY159" fmla="*/ 3817983 h 4405856"/>
                <a:gd name="connsiteX160" fmla="*/ 3622854 w 4320690"/>
                <a:gd name="connsiteY160" fmla="*/ 3781470 h 4405856"/>
                <a:gd name="connsiteX161" fmla="*/ 3660955 w 4320690"/>
                <a:gd name="connsiteY161" fmla="*/ 3776709 h 4405856"/>
                <a:gd name="connsiteX162" fmla="*/ 3667304 w 4320690"/>
                <a:gd name="connsiteY162" fmla="*/ 3743370 h 4405856"/>
                <a:gd name="connsiteX163" fmla="*/ 3729218 w 4320690"/>
                <a:gd name="connsiteY163" fmla="*/ 3752897 h 4405856"/>
                <a:gd name="connsiteX164" fmla="*/ 3762331 w 4320690"/>
                <a:gd name="connsiteY164" fmla="*/ 3768089 h 4405856"/>
                <a:gd name="connsiteX165" fmla="*/ 3728538 w 4320690"/>
                <a:gd name="connsiteY165" fmla="*/ 3809137 h 4405856"/>
                <a:gd name="connsiteX166" fmla="*/ 3767546 w 4320690"/>
                <a:gd name="connsiteY166" fmla="*/ 3916633 h 4405856"/>
                <a:gd name="connsiteX167" fmla="*/ 3819933 w 4320690"/>
                <a:gd name="connsiteY167" fmla="*/ 3947931 h 4405856"/>
                <a:gd name="connsiteX168" fmla="*/ 3871867 w 4320690"/>
                <a:gd name="connsiteY168" fmla="*/ 3905749 h 4405856"/>
                <a:gd name="connsiteX169" fmla="*/ 3957592 w 4320690"/>
                <a:gd name="connsiteY169" fmla="*/ 3857216 h 4405856"/>
                <a:gd name="connsiteX170" fmla="*/ 3940356 w 4320690"/>
                <a:gd name="connsiteY170" fmla="*/ 3768315 h 4405856"/>
                <a:gd name="connsiteX171" fmla="*/ 4017690 w 4320690"/>
                <a:gd name="connsiteY171" fmla="*/ 3635646 h 4405856"/>
                <a:gd name="connsiteX172" fmla="*/ 4310244 w 4320690"/>
                <a:gd name="connsiteY172" fmla="*/ 3302498 h 4405856"/>
                <a:gd name="connsiteX173" fmla="*/ 4228827 w 4320690"/>
                <a:gd name="connsiteY173" fmla="*/ 3293426 h 4405856"/>
                <a:gd name="connsiteX174" fmla="*/ 4233364 w 4320690"/>
                <a:gd name="connsiteY174" fmla="*/ 3201578 h 4405856"/>
                <a:gd name="connsiteX175" fmla="*/ 4184377 w 4320690"/>
                <a:gd name="connsiteY175" fmla="*/ 3176406 h 4405856"/>
                <a:gd name="connsiteX176" fmla="*/ 4100240 w 4320690"/>
                <a:gd name="connsiteY176" fmla="*/ 3207928 h 4405856"/>
                <a:gd name="connsiteX177" fmla="*/ 4063501 w 4320690"/>
                <a:gd name="connsiteY177" fmla="*/ 3171643 h 4405856"/>
                <a:gd name="connsiteX178" fmla="*/ 4108178 w 4320690"/>
                <a:gd name="connsiteY178" fmla="*/ 3148738 h 4405856"/>
                <a:gd name="connsiteX179" fmla="*/ 3978911 w 4320690"/>
                <a:gd name="connsiteY179" fmla="*/ 2935559 h 4405856"/>
                <a:gd name="connsiteX180" fmla="*/ 3993877 w 4320690"/>
                <a:gd name="connsiteY180" fmla="*/ 2905396 h 4405856"/>
                <a:gd name="connsiteX181" fmla="*/ 3970292 w 4320690"/>
                <a:gd name="connsiteY181" fmla="*/ 2789736 h 4405856"/>
                <a:gd name="connsiteX182" fmla="*/ 3811543 w 4320690"/>
                <a:gd name="connsiteY182" fmla="*/ 2778850 h 4405856"/>
                <a:gd name="connsiteX183" fmla="*/ 3778205 w 4320690"/>
                <a:gd name="connsiteY183" fmla="*/ 2827608 h 4405856"/>
                <a:gd name="connsiteX184" fmla="*/ 3689305 w 4320690"/>
                <a:gd name="connsiteY184" fmla="*/ 2842124 h 4405856"/>
                <a:gd name="connsiteX185" fmla="*/ 3695655 w 4320690"/>
                <a:gd name="connsiteY185" fmla="*/ 2820125 h 4405856"/>
                <a:gd name="connsiteX186" fmla="*/ 3642133 w 4320690"/>
                <a:gd name="connsiteY186" fmla="*/ 2804024 h 4405856"/>
                <a:gd name="connsiteX187" fmla="*/ 3617414 w 4320690"/>
                <a:gd name="connsiteY187" fmla="*/ 2638923 h 4405856"/>
                <a:gd name="connsiteX188" fmla="*/ 3337107 w 4320690"/>
                <a:gd name="connsiteY188" fmla="*/ 2572248 h 4405856"/>
                <a:gd name="connsiteX189" fmla="*/ 3200808 w 4320690"/>
                <a:gd name="connsiteY189" fmla="*/ 2615564 h 4405856"/>
                <a:gd name="connsiteX190" fmla="*/ 3068819 w 4320690"/>
                <a:gd name="connsiteY190" fmla="*/ 2608080 h 4405856"/>
                <a:gd name="connsiteX191" fmla="*/ 2936376 w 4320690"/>
                <a:gd name="connsiteY191" fmla="*/ 2497182 h 4405856"/>
                <a:gd name="connsiteX192" fmla="*/ 2723198 w 4320690"/>
                <a:gd name="connsiteY192" fmla="*/ 2193969 h 4405856"/>
                <a:gd name="connsiteX193" fmla="*/ 2324736 w 4320690"/>
                <a:gd name="connsiteY193" fmla="*/ 2054496 h 4405856"/>
                <a:gd name="connsiteX194" fmla="*/ 2088198 w 4320690"/>
                <a:gd name="connsiteY194" fmla="*/ 1741532 h 4405856"/>
                <a:gd name="connsiteX195" fmla="*/ 2121989 w 4320690"/>
                <a:gd name="connsiteY195" fmla="*/ 1716586 h 4405856"/>
                <a:gd name="connsiteX196" fmla="*/ 2181633 w 4320690"/>
                <a:gd name="connsiteY196" fmla="*/ 1799589 h 4405856"/>
                <a:gd name="connsiteX197" fmla="*/ 2201817 w 4320690"/>
                <a:gd name="connsiteY197" fmla="*/ 1782126 h 4405856"/>
                <a:gd name="connsiteX198" fmla="*/ 2244907 w 4320690"/>
                <a:gd name="connsiteY198" fmla="*/ 1812970 h 4405856"/>
                <a:gd name="connsiteX199" fmla="*/ 2333580 w 4320690"/>
                <a:gd name="connsiteY199" fmla="*/ 1759221 h 4405856"/>
                <a:gd name="connsiteX200" fmla="*/ 2349682 w 4320690"/>
                <a:gd name="connsiteY200" fmla="*/ 1738811 h 4405856"/>
                <a:gd name="connsiteX201" fmla="*/ 2407965 w 4320690"/>
                <a:gd name="connsiteY201" fmla="*/ 1739037 h 4405856"/>
                <a:gd name="connsiteX202" fmla="*/ 2424068 w 4320690"/>
                <a:gd name="connsiteY202" fmla="*/ 1705927 h 4405856"/>
                <a:gd name="connsiteX203" fmla="*/ 2405244 w 4320690"/>
                <a:gd name="connsiteY203" fmla="*/ 1680300 h 4405856"/>
                <a:gd name="connsiteX204" fmla="*/ 2338116 w 4320690"/>
                <a:gd name="connsiteY204" fmla="*/ 1700257 h 4405856"/>
                <a:gd name="connsiteX205" fmla="*/ 2316344 w 4320690"/>
                <a:gd name="connsiteY205" fmla="*/ 1646736 h 4405856"/>
                <a:gd name="connsiteX206" fmla="*/ 2337662 w 4320690"/>
                <a:gd name="connsiteY206" fmla="*/ 1617026 h 4405856"/>
                <a:gd name="connsiteX207" fmla="*/ 2281192 w 4320690"/>
                <a:gd name="connsiteY207" fmla="*/ 1513612 h 4405856"/>
                <a:gd name="connsiteX208" fmla="*/ 2232661 w 4320690"/>
                <a:gd name="connsiteY208" fmla="*/ 1552393 h 4405856"/>
                <a:gd name="connsiteX209" fmla="*/ 2143306 w 4320690"/>
                <a:gd name="connsiteY209" fmla="*/ 1497737 h 4405856"/>
                <a:gd name="connsiteX210" fmla="*/ 2195240 w 4320690"/>
                <a:gd name="connsiteY210" fmla="*/ 1405208 h 4405856"/>
                <a:gd name="connsiteX211" fmla="*/ 2152378 w 4320690"/>
                <a:gd name="connsiteY211" fmla="*/ 1284105 h 4405856"/>
                <a:gd name="connsiteX212" fmla="*/ 2167119 w 4320690"/>
                <a:gd name="connsiteY212" fmla="*/ 1160053 h 4405856"/>
                <a:gd name="connsiteX213" fmla="*/ 2262369 w 4320690"/>
                <a:gd name="connsiteY213" fmla="*/ 1086348 h 4405856"/>
                <a:gd name="connsiteX214" fmla="*/ 2367598 w 4320690"/>
                <a:gd name="connsiteY214" fmla="*/ 1063896 h 4405856"/>
                <a:gd name="connsiteX215" fmla="*/ 2304551 w 4320690"/>
                <a:gd name="connsiteY215" fmla="*/ 974089 h 4405856"/>
                <a:gd name="connsiteX216" fmla="*/ 2287315 w 4320690"/>
                <a:gd name="connsiteY216" fmla="*/ 1018766 h 4405856"/>
                <a:gd name="connsiteX217" fmla="*/ 2244000 w 4320690"/>
                <a:gd name="connsiteY217" fmla="*/ 971595 h 4405856"/>
                <a:gd name="connsiteX218" fmla="*/ 2265318 w 4320690"/>
                <a:gd name="connsiteY218" fmla="*/ 886323 h 4405856"/>
                <a:gd name="connsiteX219" fmla="*/ 2338342 w 4320690"/>
                <a:gd name="connsiteY219" fmla="*/ 789032 h 4405856"/>
                <a:gd name="connsiteX220" fmla="*/ 2321333 w 4320690"/>
                <a:gd name="connsiteY220" fmla="*/ 682443 h 4405856"/>
                <a:gd name="connsiteX221" fmla="*/ 2150111 w 4320690"/>
                <a:gd name="connsiteY221" fmla="*/ 692194 h 4405856"/>
                <a:gd name="connsiteX222" fmla="*/ 2130833 w 4320690"/>
                <a:gd name="connsiteY222" fmla="*/ 734831 h 4405856"/>
                <a:gd name="connsiteX223" fmla="*/ 2098630 w 4320690"/>
                <a:gd name="connsiteY223" fmla="*/ 667248 h 4405856"/>
                <a:gd name="connsiteX224" fmla="*/ 2068920 w 4320690"/>
                <a:gd name="connsiteY224" fmla="*/ 707616 h 4405856"/>
                <a:gd name="connsiteX225" fmla="*/ 1883411 w 4320690"/>
                <a:gd name="connsiteY225" fmla="*/ 741180 h 4405856"/>
                <a:gd name="connsiteX0" fmla="*/ 1984748 w 4422027"/>
                <a:gd name="connsiteY0" fmla="*/ 741180 h 4405856"/>
                <a:gd name="connsiteX1" fmla="*/ 1658629 w 4422027"/>
                <a:gd name="connsiteY1" fmla="*/ 583337 h 4405856"/>
                <a:gd name="connsiteX2" fmla="*/ 1698541 w 4422027"/>
                <a:gd name="connsiteY2" fmla="*/ 433432 h 4405856"/>
                <a:gd name="connsiteX3" fmla="*/ 1644567 w 4422027"/>
                <a:gd name="connsiteY3" fmla="*/ 423907 h 4405856"/>
                <a:gd name="connsiteX4" fmla="*/ 1641392 w 4422027"/>
                <a:gd name="connsiteY4" fmla="*/ 395333 h 4405856"/>
                <a:gd name="connsiteX5" fmla="*/ 1685842 w 4422027"/>
                <a:gd name="connsiteY5" fmla="*/ 403270 h 4405856"/>
                <a:gd name="connsiteX6" fmla="*/ 1628692 w 4422027"/>
                <a:gd name="connsiteY6" fmla="*/ 315957 h 4405856"/>
                <a:gd name="connsiteX7" fmla="*/ 1639804 w 4422027"/>
                <a:gd name="connsiteY7" fmla="*/ 355645 h 4405856"/>
                <a:gd name="connsiteX8" fmla="*/ 1587416 w 4422027"/>
                <a:gd name="connsiteY8" fmla="*/ 320720 h 4405856"/>
                <a:gd name="connsiteX9" fmla="*/ 1608054 w 4422027"/>
                <a:gd name="connsiteY9" fmla="*/ 287383 h 4405856"/>
                <a:gd name="connsiteX10" fmla="*/ 1573129 w 4422027"/>
                <a:gd name="connsiteY10" fmla="*/ 225472 h 4405856"/>
                <a:gd name="connsiteX11" fmla="*/ 1606466 w 4422027"/>
                <a:gd name="connsiteY11" fmla="*/ 227061 h 4405856"/>
                <a:gd name="connsiteX12" fmla="*/ 1563604 w 4422027"/>
                <a:gd name="connsiteY12" fmla="*/ 133398 h 4405856"/>
                <a:gd name="connsiteX13" fmla="*/ 1538205 w 4422027"/>
                <a:gd name="connsiteY13" fmla="*/ 131810 h 4405856"/>
                <a:gd name="connsiteX14" fmla="*/ 1527092 w 4422027"/>
                <a:gd name="connsiteY14" fmla="*/ 84185 h 4405856"/>
                <a:gd name="connsiteX15" fmla="*/ 1558841 w 4422027"/>
                <a:gd name="connsiteY15" fmla="*/ 66723 h 4405856"/>
                <a:gd name="connsiteX16" fmla="*/ 1554079 w 4422027"/>
                <a:gd name="connsiteY16" fmla="*/ 23861 h 4405856"/>
                <a:gd name="connsiteX17" fmla="*/ 1495342 w 4422027"/>
                <a:gd name="connsiteY17" fmla="*/ 28624 h 4405856"/>
                <a:gd name="connsiteX18" fmla="*/ 1301667 w 4422027"/>
                <a:gd name="connsiteY18" fmla="*/ 127049 h 4405856"/>
                <a:gd name="connsiteX19" fmla="*/ 1266742 w 4422027"/>
                <a:gd name="connsiteY19" fmla="*/ 252462 h 4405856"/>
                <a:gd name="connsiteX20" fmla="*/ 1271504 w 4422027"/>
                <a:gd name="connsiteY20" fmla="*/ 288974 h 4405856"/>
                <a:gd name="connsiteX21" fmla="*/ 1242929 w 4422027"/>
                <a:gd name="connsiteY21" fmla="*/ 303261 h 4405856"/>
                <a:gd name="connsiteX22" fmla="*/ 1311191 w 4422027"/>
                <a:gd name="connsiteY22" fmla="*/ 482645 h 4405856"/>
                <a:gd name="connsiteX23" fmla="*/ 1223880 w 4422027"/>
                <a:gd name="connsiteY23" fmla="*/ 400099 h 4405856"/>
                <a:gd name="connsiteX24" fmla="*/ 1173079 w 4422027"/>
                <a:gd name="connsiteY24" fmla="*/ 366762 h 4405856"/>
                <a:gd name="connsiteX25" fmla="*/ 1144504 w 4422027"/>
                <a:gd name="connsiteY25" fmla="*/ 401687 h 4405856"/>
                <a:gd name="connsiteX26" fmla="*/ 1142917 w 4422027"/>
                <a:gd name="connsiteY26" fmla="*/ 515987 h 4405856"/>
                <a:gd name="connsiteX27" fmla="*/ 1157204 w 4422027"/>
                <a:gd name="connsiteY27" fmla="*/ 612820 h 4405856"/>
                <a:gd name="connsiteX28" fmla="*/ 1074654 w 4422027"/>
                <a:gd name="connsiteY28" fmla="*/ 620761 h 4405856"/>
                <a:gd name="connsiteX29" fmla="*/ 1098467 w 4422027"/>
                <a:gd name="connsiteY29" fmla="*/ 590598 h 4405856"/>
                <a:gd name="connsiteX30" fmla="*/ 1034967 w 4422027"/>
                <a:gd name="connsiteY30" fmla="*/ 547736 h 4405856"/>
                <a:gd name="connsiteX31" fmla="*/ 993692 w 4422027"/>
                <a:gd name="connsiteY31" fmla="*/ 501699 h 4405856"/>
                <a:gd name="connsiteX32" fmla="*/ 944479 w 4422027"/>
                <a:gd name="connsiteY32" fmla="*/ 512811 h 4405856"/>
                <a:gd name="connsiteX33" fmla="*/ 973054 w 4422027"/>
                <a:gd name="connsiteY33" fmla="*/ 446136 h 4405856"/>
                <a:gd name="connsiteX34" fmla="*/ 942891 w 4422027"/>
                <a:gd name="connsiteY34" fmla="*/ 481062 h 4405856"/>
                <a:gd name="connsiteX35" fmla="*/ 909554 w 4422027"/>
                <a:gd name="connsiteY35" fmla="*/ 423911 h 4405856"/>
                <a:gd name="connsiteX36" fmla="*/ 890504 w 4422027"/>
                <a:gd name="connsiteY36" fmla="*/ 417561 h 4405856"/>
                <a:gd name="connsiteX37" fmla="*/ 888917 w 4422027"/>
                <a:gd name="connsiteY37" fmla="*/ 376287 h 4405856"/>
                <a:gd name="connsiteX38" fmla="*/ 853992 w 4422027"/>
                <a:gd name="connsiteY38" fmla="*/ 273100 h 4405856"/>
                <a:gd name="connsiteX39" fmla="*/ 814304 w 4422027"/>
                <a:gd name="connsiteY39" fmla="*/ 219123 h 4405856"/>
                <a:gd name="connsiteX40" fmla="*/ 890505 w 4422027"/>
                <a:gd name="connsiteY40" fmla="*/ 282624 h 4405856"/>
                <a:gd name="connsiteX41" fmla="*/ 949243 w 4422027"/>
                <a:gd name="connsiteY41" fmla="*/ 320723 h 4405856"/>
                <a:gd name="connsiteX42" fmla="*/ 973054 w 4422027"/>
                <a:gd name="connsiteY42" fmla="*/ 281036 h 4405856"/>
                <a:gd name="connsiteX43" fmla="*/ 992104 w 4422027"/>
                <a:gd name="connsiteY43" fmla="*/ 215949 h 4405856"/>
                <a:gd name="connsiteX44" fmla="*/ 954004 w 4422027"/>
                <a:gd name="connsiteY44" fmla="*/ 185786 h 4405856"/>
                <a:gd name="connsiteX45" fmla="*/ 980992 w 4422027"/>
                <a:gd name="connsiteY45" fmla="*/ 144511 h 4405856"/>
                <a:gd name="connsiteX46" fmla="*/ 933367 w 4422027"/>
                <a:gd name="connsiteY46" fmla="*/ 50848 h 4405856"/>
                <a:gd name="connsiteX47" fmla="*/ 915904 w 4422027"/>
                <a:gd name="connsiteY47" fmla="*/ 6399 h 4405856"/>
                <a:gd name="connsiteX48" fmla="*/ 779379 w 4422027"/>
                <a:gd name="connsiteY48" fmla="*/ 120699 h 4405856"/>
                <a:gd name="connsiteX49" fmla="*/ 717466 w 4422027"/>
                <a:gd name="connsiteY49" fmla="*/ 115936 h 4405856"/>
                <a:gd name="connsiteX50" fmla="*/ 704767 w 4422027"/>
                <a:gd name="connsiteY50" fmla="*/ 57199 h 4405856"/>
                <a:gd name="connsiteX51" fmla="*/ 619042 w 4422027"/>
                <a:gd name="connsiteY51" fmla="*/ 104824 h 4405856"/>
                <a:gd name="connsiteX52" fmla="*/ 555542 w 4422027"/>
                <a:gd name="connsiteY52" fmla="*/ 139748 h 4405856"/>
                <a:gd name="connsiteX53" fmla="*/ 460291 w 4422027"/>
                <a:gd name="connsiteY53" fmla="*/ 147686 h 4405856"/>
                <a:gd name="connsiteX54" fmla="*/ 438067 w 4422027"/>
                <a:gd name="connsiteY54" fmla="*/ 177849 h 4405856"/>
                <a:gd name="connsiteX55" fmla="*/ 401554 w 4422027"/>
                <a:gd name="connsiteY55" fmla="*/ 201661 h 4405856"/>
                <a:gd name="connsiteX56" fmla="*/ 436480 w 4422027"/>
                <a:gd name="connsiteY56" fmla="*/ 288974 h 4405856"/>
                <a:gd name="connsiteX57" fmla="*/ 303811 w 4422027"/>
                <a:gd name="connsiteY57" fmla="*/ 542516 h 4405856"/>
                <a:gd name="connsiteX58" fmla="*/ 249836 w 4422027"/>
                <a:gd name="connsiteY58" fmla="*/ 580843 h 4405856"/>
                <a:gd name="connsiteX59" fmla="*/ 321727 w 4422027"/>
                <a:gd name="connsiteY59" fmla="*/ 633231 h 4405856"/>
                <a:gd name="connsiteX60" fmla="*/ 284761 w 4422027"/>
                <a:gd name="connsiteY60" fmla="*/ 673825 h 4405856"/>
                <a:gd name="connsiteX61" fmla="*/ 302224 w 4422027"/>
                <a:gd name="connsiteY61" fmla="*/ 720316 h 4405856"/>
                <a:gd name="connsiteX62" fmla="*/ 233507 w 4422027"/>
                <a:gd name="connsiteY62" fmla="*/ 701719 h 4405856"/>
                <a:gd name="connsiteX63" fmla="*/ 178399 w 4422027"/>
                <a:gd name="connsiteY63" fmla="*/ 726665 h 4405856"/>
                <a:gd name="connsiteX64" fmla="*/ 111497 w 4422027"/>
                <a:gd name="connsiteY64" fmla="*/ 695143 h 4405856"/>
                <a:gd name="connsiteX65" fmla="*/ 113085 w 4422027"/>
                <a:gd name="connsiteY65" fmla="*/ 652734 h 4405856"/>
                <a:gd name="connsiteX66" fmla="*/ 1506 w 4422027"/>
                <a:gd name="connsiteY66" fmla="*/ 675412 h 4405856"/>
                <a:gd name="connsiteX67" fmla="*/ 206067 w 4422027"/>
                <a:gd name="connsiteY67" fmla="*/ 1214482 h 4405856"/>
                <a:gd name="connsiteX68" fmla="*/ 213324 w 4422027"/>
                <a:gd name="connsiteY68" fmla="*/ 2186939 h 4405856"/>
                <a:gd name="connsiteX69" fmla="*/ 235095 w 4422027"/>
                <a:gd name="connsiteY69" fmla="*/ 2288539 h 4405856"/>
                <a:gd name="connsiteX70" fmla="*/ 249610 w 4422027"/>
                <a:gd name="connsiteY70" fmla="*/ 2324825 h 4405856"/>
                <a:gd name="connsiteX71" fmla="*/ 264124 w 4422027"/>
                <a:gd name="connsiteY71" fmla="*/ 2390139 h 4405856"/>
                <a:gd name="connsiteX72" fmla="*/ 285895 w 4422027"/>
                <a:gd name="connsiteY72" fmla="*/ 2440939 h 4405856"/>
                <a:gd name="connsiteX73" fmla="*/ 322181 w 4422027"/>
                <a:gd name="connsiteY73" fmla="*/ 2557053 h 4405856"/>
                <a:gd name="connsiteX74" fmla="*/ 343952 w 4422027"/>
                <a:gd name="connsiteY74" fmla="*/ 2622368 h 4405856"/>
                <a:gd name="connsiteX75" fmla="*/ 351210 w 4422027"/>
                <a:gd name="connsiteY75" fmla="*/ 2644139 h 4405856"/>
                <a:gd name="connsiteX76" fmla="*/ 372981 w 4422027"/>
                <a:gd name="connsiteY76" fmla="*/ 2687682 h 4405856"/>
                <a:gd name="connsiteX77" fmla="*/ 394752 w 4422027"/>
                <a:gd name="connsiteY77" fmla="*/ 2738482 h 4405856"/>
                <a:gd name="connsiteX78" fmla="*/ 402010 w 4422027"/>
                <a:gd name="connsiteY78" fmla="*/ 2767511 h 4405856"/>
                <a:gd name="connsiteX79" fmla="*/ 438295 w 4422027"/>
                <a:gd name="connsiteY79" fmla="*/ 2818311 h 4405856"/>
                <a:gd name="connsiteX80" fmla="*/ 460067 w 4422027"/>
                <a:gd name="connsiteY80" fmla="*/ 2876368 h 4405856"/>
                <a:gd name="connsiteX81" fmla="*/ 481838 w 4422027"/>
                <a:gd name="connsiteY81" fmla="*/ 2898139 h 4405856"/>
                <a:gd name="connsiteX82" fmla="*/ 518124 w 4422027"/>
                <a:gd name="connsiteY82" fmla="*/ 2970711 h 4405856"/>
                <a:gd name="connsiteX83" fmla="*/ 554410 w 4422027"/>
                <a:gd name="connsiteY83" fmla="*/ 3021511 h 4405856"/>
                <a:gd name="connsiteX84" fmla="*/ 561667 w 4422027"/>
                <a:gd name="connsiteY84" fmla="*/ 3043282 h 4405856"/>
                <a:gd name="connsiteX85" fmla="*/ 612467 w 4422027"/>
                <a:gd name="connsiteY85" fmla="*/ 3108596 h 4405856"/>
                <a:gd name="connsiteX86" fmla="*/ 641495 w 4422027"/>
                <a:gd name="connsiteY86" fmla="*/ 3173911 h 4405856"/>
                <a:gd name="connsiteX87" fmla="*/ 663267 w 4422027"/>
                <a:gd name="connsiteY87" fmla="*/ 3202939 h 4405856"/>
                <a:gd name="connsiteX88" fmla="*/ 677781 w 4422027"/>
                <a:gd name="connsiteY88" fmla="*/ 3260996 h 4405856"/>
                <a:gd name="connsiteX89" fmla="*/ 685038 w 4422027"/>
                <a:gd name="connsiteY89" fmla="*/ 3282768 h 4405856"/>
                <a:gd name="connsiteX90" fmla="*/ 692295 w 4422027"/>
                <a:gd name="connsiteY90" fmla="*/ 3311796 h 4405856"/>
                <a:gd name="connsiteX91" fmla="*/ 699552 w 4422027"/>
                <a:gd name="connsiteY91" fmla="*/ 3377111 h 4405856"/>
                <a:gd name="connsiteX92" fmla="*/ 721324 w 4422027"/>
                <a:gd name="connsiteY92" fmla="*/ 3435168 h 4405856"/>
                <a:gd name="connsiteX93" fmla="*/ 750352 w 4422027"/>
                <a:gd name="connsiteY93" fmla="*/ 3478711 h 4405856"/>
                <a:gd name="connsiteX94" fmla="*/ 779381 w 4422027"/>
                <a:gd name="connsiteY94" fmla="*/ 3529511 h 4405856"/>
                <a:gd name="connsiteX95" fmla="*/ 808410 w 4422027"/>
                <a:gd name="connsiteY95" fmla="*/ 3551282 h 4405856"/>
                <a:gd name="connsiteX96" fmla="*/ 851952 w 4422027"/>
                <a:gd name="connsiteY96" fmla="*/ 3594825 h 4405856"/>
                <a:gd name="connsiteX97" fmla="*/ 880981 w 4422027"/>
                <a:gd name="connsiteY97" fmla="*/ 3616596 h 4405856"/>
                <a:gd name="connsiteX98" fmla="*/ 917267 w 4422027"/>
                <a:gd name="connsiteY98" fmla="*/ 3660139 h 4405856"/>
                <a:gd name="connsiteX99" fmla="*/ 946295 w 4422027"/>
                <a:gd name="connsiteY99" fmla="*/ 3681911 h 4405856"/>
                <a:gd name="connsiteX100" fmla="*/ 1018867 w 4422027"/>
                <a:gd name="connsiteY100" fmla="*/ 3747225 h 4405856"/>
                <a:gd name="connsiteX101" fmla="*/ 1055152 w 4422027"/>
                <a:gd name="connsiteY101" fmla="*/ 3790768 h 4405856"/>
                <a:gd name="connsiteX102" fmla="*/ 1076924 w 4422027"/>
                <a:gd name="connsiteY102" fmla="*/ 3805282 h 4405856"/>
                <a:gd name="connsiteX103" fmla="*/ 1113210 w 4422027"/>
                <a:gd name="connsiteY103" fmla="*/ 3848825 h 4405856"/>
                <a:gd name="connsiteX104" fmla="*/ 1142238 w 4422027"/>
                <a:gd name="connsiteY104" fmla="*/ 3870596 h 4405856"/>
                <a:gd name="connsiteX105" fmla="*/ 1236581 w 4422027"/>
                <a:gd name="connsiteY105" fmla="*/ 3914139 h 4405856"/>
                <a:gd name="connsiteX106" fmla="*/ 1686524 w 4422027"/>
                <a:gd name="connsiteY106" fmla="*/ 3899625 h 4405856"/>
                <a:gd name="connsiteX107" fmla="*/ 1737324 w 4422027"/>
                <a:gd name="connsiteY107" fmla="*/ 3885111 h 4405856"/>
                <a:gd name="connsiteX108" fmla="*/ 1824410 w 4422027"/>
                <a:gd name="connsiteY108" fmla="*/ 3877853 h 4405856"/>
                <a:gd name="connsiteX109" fmla="*/ 1904238 w 4422027"/>
                <a:gd name="connsiteY109" fmla="*/ 3863339 h 4405856"/>
                <a:gd name="connsiteX110" fmla="*/ 1962295 w 4422027"/>
                <a:gd name="connsiteY110" fmla="*/ 3856082 h 4405856"/>
                <a:gd name="connsiteX111" fmla="*/ 1991324 w 4422027"/>
                <a:gd name="connsiteY111" fmla="*/ 3841568 h 4405856"/>
                <a:gd name="connsiteX112" fmla="*/ 2056638 w 4422027"/>
                <a:gd name="connsiteY112" fmla="*/ 3819796 h 4405856"/>
                <a:gd name="connsiteX113" fmla="*/ 2092924 w 4422027"/>
                <a:gd name="connsiteY113" fmla="*/ 3805282 h 4405856"/>
                <a:gd name="connsiteX114" fmla="*/ 2194524 w 4422027"/>
                <a:gd name="connsiteY114" fmla="*/ 3790768 h 4405856"/>
                <a:gd name="connsiteX115" fmla="*/ 2223552 w 4422027"/>
                <a:gd name="connsiteY115" fmla="*/ 3783511 h 4405856"/>
                <a:gd name="connsiteX116" fmla="*/ 2844038 w 4422027"/>
                <a:gd name="connsiteY116" fmla="*/ 4130265 h 4405856"/>
                <a:gd name="connsiteX117" fmla="*/ 2930442 w 4422027"/>
                <a:gd name="connsiteY117" fmla="*/ 4316455 h 4405856"/>
                <a:gd name="connsiteX118" fmla="*/ 2990767 w 4422027"/>
                <a:gd name="connsiteY118" fmla="*/ 4375193 h 4405856"/>
                <a:gd name="connsiteX119" fmla="*/ 3001879 w 4422027"/>
                <a:gd name="connsiteY119" fmla="*/ 4345030 h 4405856"/>
                <a:gd name="connsiteX120" fmla="*/ 3047917 w 4422027"/>
                <a:gd name="connsiteY120" fmla="*/ 4318042 h 4405856"/>
                <a:gd name="connsiteX121" fmla="*/ 3098717 w 4422027"/>
                <a:gd name="connsiteY121" fmla="*/ 4391068 h 4405856"/>
                <a:gd name="connsiteX122" fmla="*/ 3147930 w 4422027"/>
                <a:gd name="connsiteY122" fmla="*/ 4394243 h 4405856"/>
                <a:gd name="connsiteX123" fmla="*/ 3103479 w 4422027"/>
                <a:gd name="connsiteY123" fmla="*/ 4300581 h 4405856"/>
                <a:gd name="connsiteX124" fmla="*/ 3060617 w 4422027"/>
                <a:gd name="connsiteY124" fmla="*/ 4232318 h 4405856"/>
                <a:gd name="connsiteX125" fmla="*/ 3103480 w 4422027"/>
                <a:gd name="connsiteY125" fmla="*/ 4216442 h 4405856"/>
                <a:gd name="connsiteX126" fmla="*/ 3084429 w 4422027"/>
                <a:gd name="connsiteY126" fmla="*/ 4175168 h 4405856"/>
                <a:gd name="connsiteX127" fmla="*/ 3136817 w 4422027"/>
                <a:gd name="connsiteY127" fmla="*/ 4184693 h 4405856"/>
                <a:gd name="connsiteX128" fmla="*/ 3116180 w 4422027"/>
                <a:gd name="connsiteY128" fmla="*/ 4151355 h 4405856"/>
                <a:gd name="connsiteX129" fmla="*/ 3137499 w 4422027"/>
                <a:gd name="connsiteY129" fmla="*/ 4134801 h 4405856"/>
                <a:gd name="connsiteX130" fmla="*/ 3258602 w 4422027"/>
                <a:gd name="connsiteY130" fmla="*/ 4220074 h 4405856"/>
                <a:gd name="connsiteX131" fmla="*/ 3293979 w 4422027"/>
                <a:gd name="connsiteY131" fmla="*/ 4206917 h 4405856"/>
                <a:gd name="connsiteX132" fmla="*/ 3346366 w 4422027"/>
                <a:gd name="connsiteY132" fmla="*/ 4272006 h 4405856"/>
                <a:gd name="connsiteX133" fmla="*/ 3367004 w 4422027"/>
                <a:gd name="connsiteY133" fmla="*/ 4330743 h 4405856"/>
                <a:gd name="connsiteX134" fmla="*/ 3474954 w 4422027"/>
                <a:gd name="connsiteY134" fmla="*/ 4349792 h 4405856"/>
                <a:gd name="connsiteX135" fmla="*/ 3414630 w 4422027"/>
                <a:gd name="connsiteY135" fmla="*/ 4283117 h 4405856"/>
                <a:gd name="connsiteX136" fmla="*/ 3411454 w 4422027"/>
                <a:gd name="connsiteY136" fmla="*/ 4214855 h 4405856"/>
                <a:gd name="connsiteX137" fmla="*/ 3465429 w 4422027"/>
                <a:gd name="connsiteY137" fmla="*/ 4270418 h 4405856"/>
                <a:gd name="connsiteX138" fmla="*/ 3514642 w 4422027"/>
                <a:gd name="connsiteY138" fmla="*/ 4275180 h 4405856"/>
                <a:gd name="connsiteX139" fmla="*/ 3508292 w 4422027"/>
                <a:gd name="connsiteY139" fmla="*/ 4225968 h 4405856"/>
                <a:gd name="connsiteX140" fmla="*/ 3568617 w 4422027"/>
                <a:gd name="connsiteY140" fmla="*/ 4230730 h 4405856"/>
                <a:gd name="connsiteX141" fmla="*/ 3630529 w 4422027"/>
                <a:gd name="connsiteY141" fmla="*/ 4273592 h 4405856"/>
                <a:gd name="connsiteX142" fmla="*/ 3662279 w 4422027"/>
                <a:gd name="connsiteY142" fmla="*/ 4260893 h 4405856"/>
                <a:gd name="connsiteX143" fmla="*/ 3655930 w 4422027"/>
                <a:gd name="connsiteY143" fmla="*/ 4225968 h 4405856"/>
                <a:gd name="connsiteX144" fmla="*/ 3697205 w 4422027"/>
                <a:gd name="connsiteY144" fmla="*/ 4202156 h 4405856"/>
                <a:gd name="connsiteX145" fmla="*/ 3781342 w 4422027"/>
                <a:gd name="connsiteY145" fmla="*/ 4259306 h 4405856"/>
                <a:gd name="connsiteX146" fmla="*/ 3798805 w 4422027"/>
                <a:gd name="connsiteY146" fmla="*/ 4157708 h 4405856"/>
                <a:gd name="connsiteX147" fmla="*/ 3773405 w 4422027"/>
                <a:gd name="connsiteY147" fmla="*/ 4135482 h 4405856"/>
                <a:gd name="connsiteX148" fmla="*/ 3700379 w 4422027"/>
                <a:gd name="connsiteY148" fmla="*/ 4092619 h 4405856"/>
                <a:gd name="connsiteX149" fmla="*/ 3722604 w 4422027"/>
                <a:gd name="connsiteY149" fmla="*/ 4067220 h 4405856"/>
                <a:gd name="connsiteX150" fmla="*/ 3743242 w 4422027"/>
                <a:gd name="connsiteY150" fmla="*/ 4044994 h 4405856"/>
                <a:gd name="connsiteX151" fmla="*/ 3797217 w 4422027"/>
                <a:gd name="connsiteY151" fmla="*/ 4076745 h 4405856"/>
                <a:gd name="connsiteX152" fmla="*/ 3803567 w 4422027"/>
                <a:gd name="connsiteY152" fmla="*/ 4032295 h 4405856"/>
                <a:gd name="connsiteX153" fmla="*/ 3748004 w 4422027"/>
                <a:gd name="connsiteY153" fmla="*/ 4008482 h 4405856"/>
                <a:gd name="connsiteX154" fmla="*/ 3746417 w 4422027"/>
                <a:gd name="connsiteY154" fmla="*/ 3998958 h 4405856"/>
                <a:gd name="connsiteX155" fmla="*/ 3733716 w 4422027"/>
                <a:gd name="connsiteY155" fmla="*/ 3960859 h 4405856"/>
                <a:gd name="connsiteX156" fmla="*/ 3740066 w 4422027"/>
                <a:gd name="connsiteY156" fmla="*/ 3913233 h 4405856"/>
                <a:gd name="connsiteX157" fmla="*/ 3751179 w 4422027"/>
                <a:gd name="connsiteY157" fmla="*/ 3857670 h 4405856"/>
                <a:gd name="connsiteX158" fmla="*/ 3713079 w 4422027"/>
                <a:gd name="connsiteY158" fmla="*/ 3827508 h 4405856"/>
                <a:gd name="connsiteX159" fmla="*/ 3746416 w 4422027"/>
                <a:gd name="connsiteY159" fmla="*/ 3817983 h 4405856"/>
                <a:gd name="connsiteX160" fmla="*/ 3724191 w 4422027"/>
                <a:gd name="connsiteY160" fmla="*/ 3781470 h 4405856"/>
                <a:gd name="connsiteX161" fmla="*/ 3762292 w 4422027"/>
                <a:gd name="connsiteY161" fmla="*/ 3776709 h 4405856"/>
                <a:gd name="connsiteX162" fmla="*/ 3768641 w 4422027"/>
                <a:gd name="connsiteY162" fmla="*/ 3743370 h 4405856"/>
                <a:gd name="connsiteX163" fmla="*/ 3830555 w 4422027"/>
                <a:gd name="connsiteY163" fmla="*/ 3752897 h 4405856"/>
                <a:gd name="connsiteX164" fmla="*/ 3863668 w 4422027"/>
                <a:gd name="connsiteY164" fmla="*/ 3768089 h 4405856"/>
                <a:gd name="connsiteX165" fmla="*/ 3829875 w 4422027"/>
                <a:gd name="connsiteY165" fmla="*/ 3809137 h 4405856"/>
                <a:gd name="connsiteX166" fmla="*/ 3868883 w 4422027"/>
                <a:gd name="connsiteY166" fmla="*/ 3916633 h 4405856"/>
                <a:gd name="connsiteX167" fmla="*/ 3921270 w 4422027"/>
                <a:gd name="connsiteY167" fmla="*/ 3947931 h 4405856"/>
                <a:gd name="connsiteX168" fmla="*/ 3973204 w 4422027"/>
                <a:gd name="connsiteY168" fmla="*/ 3905749 h 4405856"/>
                <a:gd name="connsiteX169" fmla="*/ 4058929 w 4422027"/>
                <a:gd name="connsiteY169" fmla="*/ 3857216 h 4405856"/>
                <a:gd name="connsiteX170" fmla="*/ 4041693 w 4422027"/>
                <a:gd name="connsiteY170" fmla="*/ 3768315 h 4405856"/>
                <a:gd name="connsiteX171" fmla="*/ 4119027 w 4422027"/>
                <a:gd name="connsiteY171" fmla="*/ 3635646 h 4405856"/>
                <a:gd name="connsiteX172" fmla="*/ 4411581 w 4422027"/>
                <a:gd name="connsiteY172" fmla="*/ 3302498 h 4405856"/>
                <a:gd name="connsiteX173" fmla="*/ 4330164 w 4422027"/>
                <a:gd name="connsiteY173" fmla="*/ 3293426 h 4405856"/>
                <a:gd name="connsiteX174" fmla="*/ 4334701 w 4422027"/>
                <a:gd name="connsiteY174" fmla="*/ 3201578 h 4405856"/>
                <a:gd name="connsiteX175" fmla="*/ 4285714 w 4422027"/>
                <a:gd name="connsiteY175" fmla="*/ 3176406 h 4405856"/>
                <a:gd name="connsiteX176" fmla="*/ 4201577 w 4422027"/>
                <a:gd name="connsiteY176" fmla="*/ 3207928 h 4405856"/>
                <a:gd name="connsiteX177" fmla="*/ 4164838 w 4422027"/>
                <a:gd name="connsiteY177" fmla="*/ 3171643 h 4405856"/>
                <a:gd name="connsiteX178" fmla="*/ 4209515 w 4422027"/>
                <a:gd name="connsiteY178" fmla="*/ 3148738 h 4405856"/>
                <a:gd name="connsiteX179" fmla="*/ 4080248 w 4422027"/>
                <a:gd name="connsiteY179" fmla="*/ 2935559 h 4405856"/>
                <a:gd name="connsiteX180" fmla="*/ 4095214 w 4422027"/>
                <a:gd name="connsiteY180" fmla="*/ 2905396 h 4405856"/>
                <a:gd name="connsiteX181" fmla="*/ 4071629 w 4422027"/>
                <a:gd name="connsiteY181" fmla="*/ 2789736 h 4405856"/>
                <a:gd name="connsiteX182" fmla="*/ 3912880 w 4422027"/>
                <a:gd name="connsiteY182" fmla="*/ 2778850 h 4405856"/>
                <a:gd name="connsiteX183" fmla="*/ 3879542 w 4422027"/>
                <a:gd name="connsiteY183" fmla="*/ 2827608 h 4405856"/>
                <a:gd name="connsiteX184" fmla="*/ 3790642 w 4422027"/>
                <a:gd name="connsiteY184" fmla="*/ 2842124 h 4405856"/>
                <a:gd name="connsiteX185" fmla="*/ 3796992 w 4422027"/>
                <a:gd name="connsiteY185" fmla="*/ 2820125 h 4405856"/>
                <a:gd name="connsiteX186" fmla="*/ 3743470 w 4422027"/>
                <a:gd name="connsiteY186" fmla="*/ 2804024 h 4405856"/>
                <a:gd name="connsiteX187" fmla="*/ 3718751 w 4422027"/>
                <a:gd name="connsiteY187" fmla="*/ 2638923 h 4405856"/>
                <a:gd name="connsiteX188" fmla="*/ 3438444 w 4422027"/>
                <a:gd name="connsiteY188" fmla="*/ 2572248 h 4405856"/>
                <a:gd name="connsiteX189" fmla="*/ 3302145 w 4422027"/>
                <a:gd name="connsiteY189" fmla="*/ 2615564 h 4405856"/>
                <a:gd name="connsiteX190" fmla="*/ 3170156 w 4422027"/>
                <a:gd name="connsiteY190" fmla="*/ 2608080 h 4405856"/>
                <a:gd name="connsiteX191" fmla="*/ 3037713 w 4422027"/>
                <a:gd name="connsiteY191" fmla="*/ 2497182 h 4405856"/>
                <a:gd name="connsiteX192" fmla="*/ 2824535 w 4422027"/>
                <a:gd name="connsiteY192" fmla="*/ 2193969 h 4405856"/>
                <a:gd name="connsiteX193" fmla="*/ 2426073 w 4422027"/>
                <a:gd name="connsiteY193" fmla="*/ 2054496 h 4405856"/>
                <a:gd name="connsiteX194" fmla="*/ 2189535 w 4422027"/>
                <a:gd name="connsiteY194" fmla="*/ 1741532 h 4405856"/>
                <a:gd name="connsiteX195" fmla="*/ 2223326 w 4422027"/>
                <a:gd name="connsiteY195" fmla="*/ 1716586 h 4405856"/>
                <a:gd name="connsiteX196" fmla="*/ 2282970 w 4422027"/>
                <a:gd name="connsiteY196" fmla="*/ 1799589 h 4405856"/>
                <a:gd name="connsiteX197" fmla="*/ 2303154 w 4422027"/>
                <a:gd name="connsiteY197" fmla="*/ 1782126 h 4405856"/>
                <a:gd name="connsiteX198" fmla="*/ 2346244 w 4422027"/>
                <a:gd name="connsiteY198" fmla="*/ 1812970 h 4405856"/>
                <a:gd name="connsiteX199" fmla="*/ 2434917 w 4422027"/>
                <a:gd name="connsiteY199" fmla="*/ 1759221 h 4405856"/>
                <a:gd name="connsiteX200" fmla="*/ 2451019 w 4422027"/>
                <a:gd name="connsiteY200" fmla="*/ 1738811 h 4405856"/>
                <a:gd name="connsiteX201" fmla="*/ 2509302 w 4422027"/>
                <a:gd name="connsiteY201" fmla="*/ 1739037 h 4405856"/>
                <a:gd name="connsiteX202" fmla="*/ 2525405 w 4422027"/>
                <a:gd name="connsiteY202" fmla="*/ 1705927 h 4405856"/>
                <a:gd name="connsiteX203" fmla="*/ 2506581 w 4422027"/>
                <a:gd name="connsiteY203" fmla="*/ 1680300 h 4405856"/>
                <a:gd name="connsiteX204" fmla="*/ 2439453 w 4422027"/>
                <a:gd name="connsiteY204" fmla="*/ 1700257 h 4405856"/>
                <a:gd name="connsiteX205" fmla="*/ 2417681 w 4422027"/>
                <a:gd name="connsiteY205" fmla="*/ 1646736 h 4405856"/>
                <a:gd name="connsiteX206" fmla="*/ 2438999 w 4422027"/>
                <a:gd name="connsiteY206" fmla="*/ 1617026 h 4405856"/>
                <a:gd name="connsiteX207" fmla="*/ 2382529 w 4422027"/>
                <a:gd name="connsiteY207" fmla="*/ 1513612 h 4405856"/>
                <a:gd name="connsiteX208" fmla="*/ 2333998 w 4422027"/>
                <a:gd name="connsiteY208" fmla="*/ 1552393 h 4405856"/>
                <a:gd name="connsiteX209" fmla="*/ 2244643 w 4422027"/>
                <a:gd name="connsiteY209" fmla="*/ 1497737 h 4405856"/>
                <a:gd name="connsiteX210" fmla="*/ 2296577 w 4422027"/>
                <a:gd name="connsiteY210" fmla="*/ 1405208 h 4405856"/>
                <a:gd name="connsiteX211" fmla="*/ 2253715 w 4422027"/>
                <a:gd name="connsiteY211" fmla="*/ 1284105 h 4405856"/>
                <a:gd name="connsiteX212" fmla="*/ 2268456 w 4422027"/>
                <a:gd name="connsiteY212" fmla="*/ 1160053 h 4405856"/>
                <a:gd name="connsiteX213" fmla="*/ 2363706 w 4422027"/>
                <a:gd name="connsiteY213" fmla="*/ 1086348 h 4405856"/>
                <a:gd name="connsiteX214" fmla="*/ 2468935 w 4422027"/>
                <a:gd name="connsiteY214" fmla="*/ 1063896 h 4405856"/>
                <a:gd name="connsiteX215" fmla="*/ 2405888 w 4422027"/>
                <a:gd name="connsiteY215" fmla="*/ 974089 h 4405856"/>
                <a:gd name="connsiteX216" fmla="*/ 2388652 w 4422027"/>
                <a:gd name="connsiteY216" fmla="*/ 1018766 h 4405856"/>
                <a:gd name="connsiteX217" fmla="*/ 2345337 w 4422027"/>
                <a:gd name="connsiteY217" fmla="*/ 971595 h 4405856"/>
                <a:gd name="connsiteX218" fmla="*/ 2366655 w 4422027"/>
                <a:gd name="connsiteY218" fmla="*/ 886323 h 4405856"/>
                <a:gd name="connsiteX219" fmla="*/ 2439679 w 4422027"/>
                <a:gd name="connsiteY219" fmla="*/ 789032 h 4405856"/>
                <a:gd name="connsiteX220" fmla="*/ 2422670 w 4422027"/>
                <a:gd name="connsiteY220" fmla="*/ 682443 h 4405856"/>
                <a:gd name="connsiteX221" fmla="*/ 2251448 w 4422027"/>
                <a:gd name="connsiteY221" fmla="*/ 692194 h 4405856"/>
                <a:gd name="connsiteX222" fmla="*/ 2232170 w 4422027"/>
                <a:gd name="connsiteY222" fmla="*/ 734831 h 4405856"/>
                <a:gd name="connsiteX223" fmla="*/ 2199967 w 4422027"/>
                <a:gd name="connsiteY223" fmla="*/ 667248 h 4405856"/>
                <a:gd name="connsiteX224" fmla="*/ 2170257 w 4422027"/>
                <a:gd name="connsiteY224" fmla="*/ 707616 h 4405856"/>
                <a:gd name="connsiteX225" fmla="*/ 1984748 w 4422027"/>
                <a:gd name="connsiteY225" fmla="*/ 741180 h 4405856"/>
                <a:gd name="connsiteX0" fmla="*/ 2010763 w 4448042"/>
                <a:gd name="connsiteY0" fmla="*/ 741180 h 4405856"/>
                <a:gd name="connsiteX1" fmla="*/ 1684644 w 4448042"/>
                <a:gd name="connsiteY1" fmla="*/ 583337 h 4405856"/>
                <a:gd name="connsiteX2" fmla="*/ 1724556 w 4448042"/>
                <a:gd name="connsiteY2" fmla="*/ 433432 h 4405856"/>
                <a:gd name="connsiteX3" fmla="*/ 1670582 w 4448042"/>
                <a:gd name="connsiteY3" fmla="*/ 423907 h 4405856"/>
                <a:gd name="connsiteX4" fmla="*/ 1667407 w 4448042"/>
                <a:gd name="connsiteY4" fmla="*/ 395333 h 4405856"/>
                <a:gd name="connsiteX5" fmla="*/ 1711857 w 4448042"/>
                <a:gd name="connsiteY5" fmla="*/ 403270 h 4405856"/>
                <a:gd name="connsiteX6" fmla="*/ 1654707 w 4448042"/>
                <a:gd name="connsiteY6" fmla="*/ 315957 h 4405856"/>
                <a:gd name="connsiteX7" fmla="*/ 1665819 w 4448042"/>
                <a:gd name="connsiteY7" fmla="*/ 355645 h 4405856"/>
                <a:gd name="connsiteX8" fmla="*/ 1613431 w 4448042"/>
                <a:gd name="connsiteY8" fmla="*/ 320720 h 4405856"/>
                <a:gd name="connsiteX9" fmla="*/ 1634069 w 4448042"/>
                <a:gd name="connsiteY9" fmla="*/ 287383 h 4405856"/>
                <a:gd name="connsiteX10" fmla="*/ 1599144 w 4448042"/>
                <a:gd name="connsiteY10" fmla="*/ 225472 h 4405856"/>
                <a:gd name="connsiteX11" fmla="*/ 1632481 w 4448042"/>
                <a:gd name="connsiteY11" fmla="*/ 227061 h 4405856"/>
                <a:gd name="connsiteX12" fmla="*/ 1589619 w 4448042"/>
                <a:gd name="connsiteY12" fmla="*/ 133398 h 4405856"/>
                <a:gd name="connsiteX13" fmla="*/ 1564220 w 4448042"/>
                <a:gd name="connsiteY13" fmla="*/ 131810 h 4405856"/>
                <a:gd name="connsiteX14" fmla="*/ 1553107 w 4448042"/>
                <a:gd name="connsiteY14" fmla="*/ 84185 h 4405856"/>
                <a:gd name="connsiteX15" fmla="*/ 1584856 w 4448042"/>
                <a:gd name="connsiteY15" fmla="*/ 66723 h 4405856"/>
                <a:gd name="connsiteX16" fmla="*/ 1580094 w 4448042"/>
                <a:gd name="connsiteY16" fmla="*/ 23861 h 4405856"/>
                <a:gd name="connsiteX17" fmla="*/ 1521357 w 4448042"/>
                <a:gd name="connsiteY17" fmla="*/ 28624 h 4405856"/>
                <a:gd name="connsiteX18" fmla="*/ 1327682 w 4448042"/>
                <a:gd name="connsiteY18" fmla="*/ 127049 h 4405856"/>
                <a:gd name="connsiteX19" fmla="*/ 1292757 w 4448042"/>
                <a:gd name="connsiteY19" fmla="*/ 252462 h 4405856"/>
                <a:gd name="connsiteX20" fmla="*/ 1297519 w 4448042"/>
                <a:gd name="connsiteY20" fmla="*/ 288974 h 4405856"/>
                <a:gd name="connsiteX21" fmla="*/ 1268944 w 4448042"/>
                <a:gd name="connsiteY21" fmla="*/ 303261 h 4405856"/>
                <a:gd name="connsiteX22" fmla="*/ 1337206 w 4448042"/>
                <a:gd name="connsiteY22" fmla="*/ 482645 h 4405856"/>
                <a:gd name="connsiteX23" fmla="*/ 1249895 w 4448042"/>
                <a:gd name="connsiteY23" fmla="*/ 400099 h 4405856"/>
                <a:gd name="connsiteX24" fmla="*/ 1199094 w 4448042"/>
                <a:gd name="connsiteY24" fmla="*/ 366762 h 4405856"/>
                <a:gd name="connsiteX25" fmla="*/ 1170519 w 4448042"/>
                <a:gd name="connsiteY25" fmla="*/ 401687 h 4405856"/>
                <a:gd name="connsiteX26" fmla="*/ 1168932 w 4448042"/>
                <a:gd name="connsiteY26" fmla="*/ 515987 h 4405856"/>
                <a:gd name="connsiteX27" fmla="*/ 1183219 w 4448042"/>
                <a:gd name="connsiteY27" fmla="*/ 612820 h 4405856"/>
                <a:gd name="connsiteX28" fmla="*/ 1100669 w 4448042"/>
                <a:gd name="connsiteY28" fmla="*/ 620761 h 4405856"/>
                <a:gd name="connsiteX29" fmla="*/ 1124482 w 4448042"/>
                <a:gd name="connsiteY29" fmla="*/ 590598 h 4405856"/>
                <a:gd name="connsiteX30" fmla="*/ 1060982 w 4448042"/>
                <a:gd name="connsiteY30" fmla="*/ 547736 h 4405856"/>
                <a:gd name="connsiteX31" fmla="*/ 1019707 w 4448042"/>
                <a:gd name="connsiteY31" fmla="*/ 501699 h 4405856"/>
                <a:gd name="connsiteX32" fmla="*/ 970494 w 4448042"/>
                <a:gd name="connsiteY32" fmla="*/ 512811 h 4405856"/>
                <a:gd name="connsiteX33" fmla="*/ 999069 w 4448042"/>
                <a:gd name="connsiteY33" fmla="*/ 446136 h 4405856"/>
                <a:gd name="connsiteX34" fmla="*/ 968906 w 4448042"/>
                <a:gd name="connsiteY34" fmla="*/ 481062 h 4405856"/>
                <a:gd name="connsiteX35" fmla="*/ 935569 w 4448042"/>
                <a:gd name="connsiteY35" fmla="*/ 423911 h 4405856"/>
                <a:gd name="connsiteX36" fmla="*/ 916519 w 4448042"/>
                <a:gd name="connsiteY36" fmla="*/ 417561 h 4405856"/>
                <a:gd name="connsiteX37" fmla="*/ 914932 w 4448042"/>
                <a:gd name="connsiteY37" fmla="*/ 376287 h 4405856"/>
                <a:gd name="connsiteX38" fmla="*/ 880007 w 4448042"/>
                <a:gd name="connsiteY38" fmla="*/ 273100 h 4405856"/>
                <a:gd name="connsiteX39" fmla="*/ 840319 w 4448042"/>
                <a:gd name="connsiteY39" fmla="*/ 219123 h 4405856"/>
                <a:gd name="connsiteX40" fmla="*/ 916520 w 4448042"/>
                <a:gd name="connsiteY40" fmla="*/ 282624 h 4405856"/>
                <a:gd name="connsiteX41" fmla="*/ 975258 w 4448042"/>
                <a:gd name="connsiteY41" fmla="*/ 320723 h 4405856"/>
                <a:gd name="connsiteX42" fmla="*/ 999069 w 4448042"/>
                <a:gd name="connsiteY42" fmla="*/ 281036 h 4405856"/>
                <a:gd name="connsiteX43" fmla="*/ 1018119 w 4448042"/>
                <a:gd name="connsiteY43" fmla="*/ 215949 h 4405856"/>
                <a:gd name="connsiteX44" fmla="*/ 980019 w 4448042"/>
                <a:gd name="connsiteY44" fmla="*/ 185786 h 4405856"/>
                <a:gd name="connsiteX45" fmla="*/ 1007007 w 4448042"/>
                <a:gd name="connsiteY45" fmla="*/ 144511 h 4405856"/>
                <a:gd name="connsiteX46" fmla="*/ 959382 w 4448042"/>
                <a:gd name="connsiteY46" fmla="*/ 50848 h 4405856"/>
                <a:gd name="connsiteX47" fmla="*/ 941919 w 4448042"/>
                <a:gd name="connsiteY47" fmla="*/ 6399 h 4405856"/>
                <a:gd name="connsiteX48" fmla="*/ 805394 w 4448042"/>
                <a:gd name="connsiteY48" fmla="*/ 120699 h 4405856"/>
                <a:gd name="connsiteX49" fmla="*/ 743481 w 4448042"/>
                <a:gd name="connsiteY49" fmla="*/ 115936 h 4405856"/>
                <a:gd name="connsiteX50" fmla="*/ 730782 w 4448042"/>
                <a:gd name="connsiteY50" fmla="*/ 57199 h 4405856"/>
                <a:gd name="connsiteX51" fmla="*/ 645057 w 4448042"/>
                <a:gd name="connsiteY51" fmla="*/ 104824 h 4405856"/>
                <a:gd name="connsiteX52" fmla="*/ 581557 w 4448042"/>
                <a:gd name="connsiteY52" fmla="*/ 139748 h 4405856"/>
                <a:gd name="connsiteX53" fmla="*/ 486306 w 4448042"/>
                <a:gd name="connsiteY53" fmla="*/ 147686 h 4405856"/>
                <a:gd name="connsiteX54" fmla="*/ 464082 w 4448042"/>
                <a:gd name="connsiteY54" fmla="*/ 177849 h 4405856"/>
                <a:gd name="connsiteX55" fmla="*/ 427569 w 4448042"/>
                <a:gd name="connsiteY55" fmla="*/ 201661 h 4405856"/>
                <a:gd name="connsiteX56" fmla="*/ 462495 w 4448042"/>
                <a:gd name="connsiteY56" fmla="*/ 288974 h 4405856"/>
                <a:gd name="connsiteX57" fmla="*/ 329826 w 4448042"/>
                <a:gd name="connsiteY57" fmla="*/ 542516 h 4405856"/>
                <a:gd name="connsiteX58" fmla="*/ 275851 w 4448042"/>
                <a:gd name="connsiteY58" fmla="*/ 580843 h 4405856"/>
                <a:gd name="connsiteX59" fmla="*/ 347742 w 4448042"/>
                <a:gd name="connsiteY59" fmla="*/ 633231 h 4405856"/>
                <a:gd name="connsiteX60" fmla="*/ 310776 w 4448042"/>
                <a:gd name="connsiteY60" fmla="*/ 673825 h 4405856"/>
                <a:gd name="connsiteX61" fmla="*/ 328239 w 4448042"/>
                <a:gd name="connsiteY61" fmla="*/ 720316 h 4405856"/>
                <a:gd name="connsiteX62" fmla="*/ 259522 w 4448042"/>
                <a:gd name="connsiteY62" fmla="*/ 701719 h 4405856"/>
                <a:gd name="connsiteX63" fmla="*/ 204414 w 4448042"/>
                <a:gd name="connsiteY63" fmla="*/ 726665 h 4405856"/>
                <a:gd name="connsiteX64" fmla="*/ 137512 w 4448042"/>
                <a:gd name="connsiteY64" fmla="*/ 695143 h 4405856"/>
                <a:gd name="connsiteX65" fmla="*/ 139100 w 4448042"/>
                <a:gd name="connsiteY65" fmla="*/ 652734 h 4405856"/>
                <a:gd name="connsiteX66" fmla="*/ 27521 w 4448042"/>
                <a:gd name="connsiteY66" fmla="*/ 675412 h 4405856"/>
                <a:gd name="connsiteX67" fmla="*/ 17770 w 4448042"/>
                <a:gd name="connsiteY67" fmla="*/ 760457 h 4405856"/>
                <a:gd name="connsiteX68" fmla="*/ 239339 w 4448042"/>
                <a:gd name="connsiteY68" fmla="*/ 2186939 h 4405856"/>
                <a:gd name="connsiteX69" fmla="*/ 261110 w 4448042"/>
                <a:gd name="connsiteY69" fmla="*/ 2288539 h 4405856"/>
                <a:gd name="connsiteX70" fmla="*/ 275625 w 4448042"/>
                <a:gd name="connsiteY70" fmla="*/ 2324825 h 4405856"/>
                <a:gd name="connsiteX71" fmla="*/ 290139 w 4448042"/>
                <a:gd name="connsiteY71" fmla="*/ 2390139 h 4405856"/>
                <a:gd name="connsiteX72" fmla="*/ 311910 w 4448042"/>
                <a:gd name="connsiteY72" fmla="*/ 2440939 h 4405856"/>
                <a:gd name="connsiteX73" fmla="*/ 348196 w 4448042"/>
                <a:gd name="connsiteY73" fmla="*/ 2557053 h 4405856"/>
                <a:gd name="connsiteX74" fmla="*/ 369967 w 4448042"/>
                <a:gd name="connsiteY74" fmla="*/ 2622368 h 4405856"/>
                <a:gd name="connsiteX75" fmla="*/ 377225 w 4448042"/>
                <a:gd name="connsiteY75" fmla="*/ 2644139 h 4405856"/>
                <a:gd name="connsiteX76" fmla="*/ 398996 w 4448042"/>
                <a:gd name="connsiteY76" fmla="*/ 2687682 h 4405856"/>
                <a:gd name="connsiteX77" fmla="*/ 420767 w 4448042"/>
                <a:gd name="connsiteY77" fmla="*/ 2738482 h 4405856"/>
                <a:gd name="connsiteX78" fmla="*/ 428025 w 4448042"/>
                <a:gd name="connsiteY78" fmla="*/ 2767511 h 4405856"/>
                <a:gd name="connsiteX79" fmla="*/ 464310 w 4448042"/>
                <a:gd name="connsiteY79" fmla="*/ 2818311 h 4405856"/>
                <a:gd name="connsiteX80" fmla="*/ 486082 w 4448042"/>
                <a:gd name="connsiteY80" fmla="*/ 2876368 h 4405856"/>
                <a:gd name="connsiteX81" fmla="*/ 507853 w 4448042"/>
                <a:gd name="connsiteY81" fmla="*/ 2898139 h 4405856"/>
                <a:gd name="connsiteX82" fmla="*/ 544139 w 4448042"/>
                <a:gd name="connsiteY82" fmla="*/ 2970711 h 4405856"/>
                <a:gd name="connsiteX83" fmla="*/ 580425 w 4448042"/>
                <a:gd name="connsiteY83" fmla="*/ 3021511 h 4405856"/>
                <a:gd name="connsiteX84" fmla="*/ 587682 w 4448042"/>
                <a:gd name="connsiteY84" fmla="*/ 3043282 h 4405856"/>
                <a:gd name="connsiteX85" fmla="*/ 638482 w 4448042"/>
                <a:gd name="connsiteY85" fmla="*/ 3108596 h 4405856"/>
                <a:gd name="connsiteX86" fmla="*/ 667510 w 4448042"/>
                <a:gd name="connsiteY86" fmla="*/ 3173911 h 4405856"/>
                <a:gd name="connsiteX87" fmla="*/ 689282 w 4448042"/>
                <a:gd name="connsiteY87" fmla="*/ 3202939 h 4405856"/>
                <a:gd name="connsiteX88" fmla="*/ 703796 w 4448042"/>
                <a:gd name="connsiteY88" fmla="*/ 3260996 h 4405856"/>
                <a:gd name="connsiteX89" fmla="*/ 711053 w 4448042"/>
                <a:gd name="connsiteY89" fmla="*/ 3282768 h 4405856"/>
                <a:gd name="connsiteX90" fmla="*/ 718310 w 4448042"/>
                <a:gd name="connsiteY90" fmla="*/ 3311796 h 4405856"/>
                <a:gd name="connsiteX91" fmla="*/ 725567 w 4448042"/>
                <a:gd name="connsiteY91" fmla="*/ 3377111 h 4405856"/>
                <a:gd name="connsiteX92" fmla="*/ 747339 w 4448042"/>
                <a:gd name="connsiteY92" fmla="*/ 3435168 h 4405856"/>
                <a:gd name="connsiteX93" fmla="*/ 776367 w 4448042"/>
                <a:gd name="connsiteY93" fmla="*/ 3478711 h 4405856"/>
                <a:gd name="connsiteX94" fmla="*/ 805396 w 4448042"/>
                <a:gd name="connsiteY94" fmla="*/ 3529511 h 4405856"/>
                <a:gd name="connsiteX95" fmla="*/ 834425 w 4448042"/>
                <a:gd name="connsiteY95" fmla="*/ 3551282 h 4405856"/>
                <a:gd name="connsiteX96" fmla="*/ 877967 w 4448042"/>
                <a:gd name="connsiteY96" fmla="*/ 3594825 h 4405856"/>
                <a:gd name="connsiteX97" fmla="*/ 906996 w 4448042"/>
                <a:gd name="connsiteY97" fmla="*/ 3616596 h 4405856"/>
                <a:gd name="connsiteX98" fmla="*/ 943282 w 4448042"/>
                <a:gd name="connsiteY98" fmla="*/ 3660139 h 4405856"/>
                <a:gd name="connsiteX99" fmla="*/ 972310 w 4448042"/>
                <a:gd name="connsiteY99" fmla="*/ 3681911 h 4405856"/>
                <a:gd name="connsiteX100" fmla="*/ 1044882 w 4448042"/>
                <a:gd name="connsiteY100" fmla="*/ 3747225 h 4405856"/>
                <a:gd name="connsiteX101" fmla="*/ 1081167 w 4448042"/>
                <a:gd name="connsiteY101" fmla="*/ 3790768 h 4405856"/>
                <a:gd name="connsiteX102" fmla="*/ 1102939 w 4448042"/>
                <a:gd name="connsiteY102" fmla="*/ 3805282 h 4405856"/>
                <a:gd name="connsiteX103" fmla="*/ 1139225 w 4448042"/>
                <a:gd name="connsiteY103" fmla="*/ 3848825 h 4405856"/>
                <a:gd name="connsiteX104" fmla="*/ 1168253 w 4448042"/>
                <a:gd name="connsiteY104" fmla="*/ 3870596 h 4405856"/>
                <a:gd name="connsiteX105" fmla="*/ 1262596 w 4448042"/>
                <a:gd name="connsiteY105" fmla="*/ 3914139 h 4405856"/>
                <a:gd name="connsiteX106" fmla="*/ 1712539 w 4448042"/>
                <a:gd name="connsiteY106" fmla="*/ 3899625 h 4405856"/>
                <a:gd name="connsiteX107" fmla="*/ 1763339 w 4448042"/>
                <a:gd name="connsiteY107" fmla="*/ 3885111 h 4405856"/>
                <a:gd name="connsiteX108" fmla="*/ 1850425 w 4448042"/>
                <a:gd name="connsiteY108" fmla="*/ 3877853 h 4405856"/>
                <a:gd name="connsiteX109" fmla="*/ 1930253 w 4448042"/>
                <a:gd name="connsiteY109" fmla="*/ 3863339 h 4405856"/>
                <a:gd name="connsiteX110" fmla="*/ 1988310 w 4448042"/>
                <a:gd name="connsiteY110" fmla="*/ 3856082 h 4405856"/>
                <a:gd name="connsiteX111" fmla="*/ 2017339 w 4448042"/>
                <a:gd name="connsiteY111" fmla="*/ 3841568 h 4405856"/>
                <a:gd name="connsiteX112" fmla="*/ 2082653 w 4448042"/>
                <a:gd name="connsiteY112" fmla="*/ 3819796 h 4405856"/>
                <a:gd name="connsiteX113" fmla="*/ 2118939 w 4448042"/>
                <a:gd name="connsiteY113" fmla="*/ 3805282 h 4405856"/>
                <a:gd name="connsiteX114" fmla="*/ 2220539 w 4448042"/>
                <a:gd name="connsiteY114" fmla="*/ 3790768 h 4405856"/>
                <a:gd name="connsiteX115" fmla="*/ 2249567 w 4448042"/>
                <a:gd name="connsiteY115" fmla="*/ 3783511 h 4405856"/>
                <a:gd name="connsiteX116" fmla="*/ 2870053 w 4448042"/>
                <a:gd name="connsiteY116" fmla="*/ 4130265 h 4405856"/>
                <a:gd name="connsiteX117" fmla="*/ 2956457 w 4448042"/>
                <a:gd name="connsiteY117" fmla="*/ 4316455 h 4405856"/>
                <a:gd name="connsiteX118" fmla="*/ 3016782 w 4448042"/>
                <a:gd name="connsiteY118" fmla="*/ 4375193 h 4405856"/>
                <a:gd name="connsiteX119" fmla="*/ 3027894 w 4448042"/>
                <a:gd name="connsiteY119" fmla="*/ 4345030 h 4405856"/>
                <a:gd name="connsiteX120" fmla="*/ 3073932 w 4448042"/>
                <a:gd name="connsiteY120" fmla="*/ 4318042 h 4405856"/>
                <a:gd name="connsiteX121" fmla="*/ 3124732 w 4448042"/>
                <a:gd name="connsiteY121" fmla="*/ 4391068 h 4405856"/>
                <a:gd name="connsiteX122" fmla="*/ 3173945 w 4448042"/>
                <a:gd name="connsiteY122" fmla="*/ 4394243 h 4405856"/>
                <a:gd name="connsiteX123" fmla="*/ 3129494 w 4448042"/>
                <a:gd name="connsiteY123" fmla="*/ 4300581 h 4405856"/>
                <a:gd name="connsiteX124" fmla="*/ 3086632 w 4448042"/>
                <a:gd name="connsiteY124" fmla="*/ 4232318 h 4405856"/>
                <a:gd name="connsiteX125" fmla="*/ 3129495 w 4448042"/>
                <a:gd name="connsiteY125" fmla="*/ 4216442 h 4405856"/>
                <a:gd name="connsiteX126" fmla="*/ 3110444 w 4448042"/>
                <a:gd name="connsiteY126" fmla="*/ 4175168 h 4405856"/>
                <a:gd name="connsiteX127" fmla="*/ 3162832 w 4448042"/>
                <a:gd name="connsiteY127" fmla="*/ 4184693 h 4405856"/>
                <a:gd name="connsiteX128" fmla="*/ 3142195 w 4448042"/>
                <a:gd name="connsiteY128" fmla="*/ 4151355 h 4405856"/>
                <a:gd name="connsiteX129" fmla="*/ 3163514 w 4448042"/>
                <a:gd name="connsiteY129" fmla="*/ 4134801 h 4405856"/>
                <a:gd name="connsiteX130" fmla="*/ 3284617 w 4448042"/>
                <a:gd name="connsiteY130" fmla="*/ 4220074 h 4405856"/>
                <a:gd name="connsiteX131" fmla="*/ 3319994 w 4448042"/>
                <a:gd name="connsiteY131" fmla="*/ 4206917 h 4405856"/>
                <a:gd name="connsiteX132" fmla="*/ 3372381 w 4448042"/>
                <a:gd name="connsiteY132" fmla="*/ 4272006 h 4405856"/>
                <a:gd name="connsiteX133" fmla="*/ 3393019 w 4448042"/>
                <a:gd name="connsiteY133" fmla="*/ 4330743 h 4405856"/>
                <a:gd name="connsiteX134" fmla="*/ 3500969 w 4448042"/>
                <a:gd name="connsiteY134" fmla="*/ 4349792 h 4405856"/>
                <a:gd name="connsiteX135" fmla="*/ 3440645 w 4448042"/>
                <a:gd name="connsiteY135" fmla="*/ 4283117 h 4405856"/>
                <a:gd name="connsiteX136" fmla="*/ 3437469 w 4448042"/>
                <a:gd name="connsiteY136" fmla="*/ 4214855 h 4405856"/>
                <a:gd name="connsiteX137" fmla="*/ 3491444 w 4448042"/>
                <a:gd name="connsiteY137" fmla="*/ 4270418 h 4405856"/>
                <a:gd name="connsiteX138" fmla="*/ 3540657 w 4448042"/>
                <a:gd name="connsiteY138" fmla="*/ 4275180 h 4405856"/>
                <a:gd name="connsiteX139" fmla="*/ 3534307 w 4448042"/>
                <a:gd name="connsiteY139" fmla="*/ 4225968 h 4405856"/>
                <a:gd name="connsiteX140" fmla="*/ 3594632 w 4448042"/>
                <a:gd name="connsiteY140" fmla="*/ 4230730 h 4405856"/>
                <a:gd name="connsiteX141" fmla="*/ 3656544 w 4448042"/>
                <a:gd name="connsiteY141" fmla="*/ 4273592 h 4405856"/>
                <a:gd name="connsiteX142" fmla="*/ 3688294 w 4448042"/>
                <a:gd name="connsiteY142" fmla="*/ 4260893 h 4405856"/>
                <a:gd name="connsiteX143" fmla="*/ 3681945 w 4448042"/>
                <a:gd name="connsiteY143" fmla="*/ 4225968 h 4405856"/>
                <a:gd name="connsiteX144" fmla="*/ 3723220 w 4448042"/>
                <a:gd name="connsiteY144" fmla="*/ 4202156 h 4405856"/>
                <a:gd name="connsiteX145" fmla="*/ 3807357 w 4448042"/>
                <a:gd name="connsiteY145" fmla="*/ 4259306 h 4405856"/>
                <a:gd name="connsiteX146" fmla="*/ 3824820 w 4448042"/>
                <a:gd name="connsiteY146" fmla="*/ 4157708 h 4405856"/>
                <a:gd name="connsiteX147" fmla="*/ 3799420 w 4448042"/>
                <a:gd name="connsiteY147" fmla="*/ 4135482 h 4405856"/>
                <a:gd name="connsiteX148" fmla="*/ 3726394 w 4448042"/>
                <a:gd name="connsiteY148" fmla="*/ 4092619 h 4405856"/>
                <a:gd name="connsiteX149" fmla="*/ 3748619 w 4448042"/>
                <a:gd name="connsiteY149" fmla="*/ 4067220 h 4405856"/>
                <a:gd name="connsiteX150" fmla="*/ 3769257 w 4448042"/>
                <a:gd name="connsiteY150" fmla="*/ 4044994 h 4405856"/>
                <a:gd name="connsiteX151" fmla="*/ 3823232 w 4448042"/>
                <a:gd name="connsiteY151" fmla="*/ 4076745 h 4405856"/>
                <a:gd name="connsiteX152" fmla="*/ 3829582 w 4448042"/>
                <a:gd name="connsiteY152" fmla="*/ 4032295 h 4405856"/>
                <a:gd name="connsiteX153" fmla="*/ 3774019 w 4448042"/>
                <a:gd name="connsiteY153" fmla="*/ 4008482 h 4405856"/>
                <a:gd name="connsiteX154" fmla="*/ 3772432 w 4448042"/>
                <a:gd name="connsiteY154" fmla="*/ 3998958 h 4405856"/>
                <a:gd name="connsiteX155" fmla="*/ 3759731 w 4448042"/>
                <a:gd name="connsiteY155" fmla="*/ 3960859 h 4405856"/>
                <a:gd name="connsiteX156" fmla="*/ 3766081 w 4448042"/>
                <a:gd name="connsiteY156" fmla="*/ 3913233 h 4405856"/>
                <a:gd name="connsiteX157" fmla="*/ 3777194 w 4448042"/>
                <a:gd name="connsiteY157" fmla="*/ 3857670 h 4405856"/>
                <a:gd name="connsiteX158" fmla="*/ 3739094 w 4448042"/>
                <a:gd name="connsiteY158" fmla="*/ 3827508 h 4405856"/>
                <a:gd name="connsiteX159" fmla="*/ 3772431 w 4448042"/>
                <a:gd name="connsiteY159" fmla="*/ 3817983 h 4405856"/>
                <a:gd name="connsiteX160" fmla="*/ 3750206 w 4448042"/>
                <a:gd name="connsiteY160" fmla="*/ 3781470 h 4405856"/>
                <a:gd name="connsiteX161" fmla="*/ 3788307 w 4448042"/>
                <a:gd name="connsiteY161" fmla="*/ 3776709 h 4405856"/>
                <a:gd name="connsiteX162" fmla="*/ 3794656 w 4448042"/>
                <a:gd name="connsiteY162" fmla="*/ 3743370 h 4405856"/>
                <a:gd name="connsiteX163" fmla="*/ 3856570 w 4448042"/>
                <a:gd name="connsiteY163" fmla="*/ 3752897 h 4405856"/>
                <a:gd name="connsiteX164" fmla="*/ 3889683 w 4448042"/>
                <a:gd name="connsiteY164" fmla="*/ 3768089 h 4405856"/>
                <a:gd name="connsiteX165" fmla="*/ 3855890 w 4448042"/>
                <a:gd name="connsiteY165" fmla="*/ 3809137 h 4405856"/>
                <a:gd name="connsiteX166" fmla="*/ 3894898 w 4448042"/>
                <a:gd name="connsiteY166" fmla="*/ 3916633 h 4405856"/>
                <a:gd name="connsiteX167" fmla="*/ 3947285 w 4448042"/>
                <a:gd name="connsiteY167" fmla="*/ 3947931 h 4405856"/>
                <a:gd name="connsiteX168" fmla="*/ 3999219 w 4448042"/>
                <a:gd name="connsiteY168" fmla="*/ 3905749 h 4405856"/>
                <a:gd name="connsiteX169" fmla="*/ 4084944 w 4448042"/>
                <a:gd name="connsiteY169" fmla="*/ 3857216 h 4405856"/>
                <a:gd name="connsiteX170" fmla="*/ 4067708 w 4448042"/>
                <a:gd name="connsiteY170" fmla="*/ 3768315 h 4405856"/>
                <a:gd name="connsiteX171" fmla="*/ 4145042 w 4448042"/>
                <a:gd name="connsiteY171" fmla="*/ 3635646 h 4405856"/>
                <a:gd name="connsiteX172" fmla="*/ 4437596 w 4448042"/>
                <a:gd name="connsiteY172" fmla="*/ 3302498 h 4405856"/>
                <a:gd name="connsiteX173" fmla="*/ 4356179 w 4448042"/>
                <a:gd name="connsiteY173" fmla="*/ 3293426 h 4405856"/>
                <a:gd name="connsiteX174" fmla="*/ 4360716 w 4448042"/>
                <a:gd name="connsiteY174" fmla="*/ 3201578 h 4405856"/>
                <a:gd name="connsiteX175" fmla="*/ 4311729 w 4448042"/>
                <a:gd name="connsiteY175" fmla="*/ 3176406 h 4405856"/>
                <a:gd name="connsiteX176" fmla="*/ 4227592 w 4448042"/>
                <a:gd name="connsiteY176" fmla="*/ 3207928 h 4405856"/>
                <a:gd name="connsiteX177" fmla="*/ 4190853 w 4448042"/>
                <a:gd name="connsiteY177" fmla="*/ 3171643 h 4405856"/>
                <a:gd name="connsiteX178" fmla="*/ 4235530 w 4448042"/>
                <a:gd name="connsiteY178" fmla="*/ 3148738 h 4405856"/>
                <a:gd name="connsiteX179" fmla="*/ 4106263 w 4448042"/>
                <a:gd name="connsiteY179" fmla="*/ 2935559 h 4405856"/>
                <a:gd name="connsiteX180" fmla="*/ 4121229 w 4448042"/>
                <a:gd name="connsiteY180" fmla="*/ 2905396 h 4405856"/>
                <a:gd name="connsiteX181" fmla="*/ 4097644 w 4448042"/>
                <a:gd name="connsiteY181" fmla="*/ 2789736 h 4405856"/>
                <a:gd name="connsiteX182" fmla="*/ 3938895 w 4448042"/>
                <a:gd name="connsiteY182" fmla="*/ 2778850 h 4405856"/>
                <a:gd name="connsiteX183" fmla="*/ 3905557 w 4448042"/>
                <a:gd name="connsiteY183" fmla="*/ 2827608 h 4405856"/>
                <a:gd name="connsiteX184" fmla="*/ 3816657 w 4448042"/>
                <a:gd name="connsiteY184" fmla="*/ 2842124 h 4405856"/>
                <a:gd name="connsiteX185" fmla="*/ 3823007 w 4448042"/>
                <a:gd name="connsiteY185" fmla="*/ 2820125 h 4405856"/>
                <a:gd name="connsiteX186" fmla="*/ 3769485 w 4448042"/>
                <a:gd name="connsiteY186" fmla="*/ 2804024 h 4405856"/>
                <a:gd name="connsiteX187" fmla="*/ 3744766 w 4448042"/>
                <a:gd name="connsiteY187" fmla="*/ 2638923 h 4405856"/>
                <a:gd name="connsiteX188" fmla="*/ 3464459 w 4448042"/>
                <a:gd name="connsiteY188" fmla="*/ 2572248 h 4405856"/>
                <a:gd name="connsiteX189" fmla="*/ 3328160 w 4448042"/>
                <a:gd name="connsiteY189" fmla="*/ 2615564 h 4405856"/>
                <a:gd name="connsiteX190" fmla="*/ 3196171 w 4448042"/>
                <a:gd name="connsiteY190" fmla="*/ 2608080 h 4405856"/>
                <a:gd name="connsiteX191" fmla="*/ 3063728 w 4448042"/>
                <a:gd name="connsiteY191" fmla="*/ 2497182 h 4405856"/>
                <a:gd name="connsiteX192" fmla="*/ 2850550 w 4448042"/>
                <a:gd name="connsiteY192" fmla="*/ 2193969 h 4405856"/>
                <a:gd name="connsiteX193" fmla="*/ 2452088 w 4448042"/>
                <a:gd name="connsiteY193" fmla="*/ 2054496 h 4405856"/>
                <a:gd name="connsiteX194" fmla="*/ 2215550 w 4448042"/>
                <a:gd name="connsiteY194" fmla="*/ 1741532 h 4405856"/>
                <a:gd name="connsiteX195" fmla="*/ 2249341 w 4448042"/>
                <a:gd name="connsiteY195" fmla="*/ 1716586 h 4405856"/>
                <a:gd name="connsiteX196" fmla="*/ 2308985 w 4448042"/>
                <a:gd name="connsiteY196" fmla="*/ 1799589 h 4405856"/>
                <a:gd name="connsiteX197" fmla="*/ 2329169 w 4448042"/>
                <a:gd name="connsiteY197" fmla="*/ 1782126 h 4405856"/>
                <a:gd name="connsiteX198" fmla="*/ 2372259 w 4448042"/>
                <a:gd name="connsiteY198" fmla="*/ 1812970 h 4405856"/>
                <a:gd name="connsiteX199" fmla="*/ 2460932 w 4448042"/>
                <a:gd name="connsiteY199" fmla="*/ 1759221 h 4405856"/>
                <a:gd name="connsiteX200" fmla="*/ 2477034 w 4448042"/>
                <a:gd name="connsiteY200" fmla="*/ 1738811 h 4405856"/>
                <a:gd name="connsiteX201" fmla="*/ 2535317 w 4448042"/>
                <a:gd name="connsiteY201" fmla="*/ 1739037 h 4405856"/>
                <a:gd name="connsiteX202" fmla="*/ 2551420 w 4448042"/>
                <a:gd name="connsiteY202" fmla="*/ 1705927 h 4405856"/>
                <a:gd name="connsiteX203" fmla="*/ 2532596 w 4448042"/>
                <a:gd name="connsiteY203" fmla="*/ 1680300 h 4405856"/>
                <a:gd name="connsiteX204" fmla="*/ 2465468 w 4448042"/>
                <a:gd name="connsiteY204" fmla="*/ 1700257 h 4405856"/>
                <a:gd name="connsiteX205" fmla="*/ 2443696 w 4448042"/>
                <a:gd name="connsiteY205" fmla="*/ 1646736 h 4405856"/>
                <a:gd name="connsiteX206" fmla="*/ 2465014 w 4448042"/>
                <a:gd name="connsiteY206" fmla="*/ 1617026 h 4405856"/>
                <a:gd name="connsiteX207" fmla="*/ 2408544 w 4448042"/>
                <a:gd name="connsiteY207" fmla="*/ 1513612 h 4405856"/>
                <a:gd name="connsiteX208" fmla="*/ 2360013 w 4448042"/>
                <a:gd name="connsiteY208" fmla="*/ 1552393 h 4405856"/>
                <a:gd name="connsiteX209" fmla="*/ 2270658 w 4448042"/>
                <a:gd name="connsiteY209" fmla="*/ 1497737 h 4405856"/>
                <a:gd name="connsiteX210" fmla="*/ 2322592 w 4448042"/>
                <a:gd name="connsiteY210" fmla="*/ 1405208 h 4405856"/>
                <a:gd name="connsiteX211" fmla="*/ 2279730 w 4448042"/>
                <a:gd name="connsiteY211" fmla="*/ 1284105 h 4405856"/>
                <a:gd name="connsiteX212" fmla="*/ 2294471 w 4448042"/>
                <a:gd name="connsiteY212" fmla="*/ 1160053 h 4405856"/>
                <a:gd name="connsiteX213" fmla="*/ 2389721 w 4448042"/>
                <a:gd name="connsiteY213" fmla="*/ 1086348 h 4405856"/>
                <a:gd name="connsiteX214" fmla="*/ 2494950 w 4448042"/>
                <a:gd name="connsiteY214" fmla="*/ 1063896 h 4405856"/>
                <a:gd name="connsiteX215" fmla="*/ 2431903 w 4448042"/>
                <a:gd name="connsiteY215" fmla="*/ 974089 h 4405856"/>
                <a:gd name="connsiteX216" fmla="*/ 2414667 w 4448042"/>
                <a:gd name="connsiteY216" fmla="*/ 1018766 h 4405856"/>
                <a:gd name="connsiteX217" fmla="*/ 2371352 w 4448042"/>
                <a:gd name="connsiteY217" fmla="*/ 971595 h 4405856"/>
                <a:gd name="connsiteX218" fmla="*/ 2392670 w 4448042"/>
                <a:gd name="connsiteY218" fmla="*/ 886323 h 4405856"/>
                <a:gd name="connsiteX219" fmla="*/ 2465694 w 4448042"/>
                <a:gd name="connsiteY219" fmla="*/ 789032 h 4405856"/>
                <a:gd name="connsiteX220" fmla="*/ 2448685 w 4448042"/>
                <a:gd name="connsiteY220" fmla="*/ 682443 h 4405856"/>
                <a:gd name="connsiteX221" fmla="*/ 2277463 w 4448042"/>
                <a:gd name="connsiteY221" fmla="*/ 692194 h 4405856"/>
                <a:gd name="connsiteX222" fmla="*/ 2258185 w 4448042"/>
                <a:gd name="connsiteY222" fmla="*/ 734831 h 4405856"/>
                <a:gd name="connsiteX223" fmla="*/ 2225982 w 4448042"/>
                <a:gd name="connsiteY223" fmla="*/ 667248 h 4405856"/>
                <a:gd name="connsiteX224" fmla="*/ 2196272 w 4448042"/>
                <a:gd name="connsiteY224" fmla="*/ 707616 h 4405856"/>
                <a:gd name="connsiteX225" fmla="*/ 2010763 w 4448042"/>
                <a:gd name="connsiteY225" fmla="*/ 741180 h 4405856"/>
                <a:gd name="connsiteX0" fmla="*/ 2258857 w 4696136"/>
                <a:gd name="connsiteY0" fmla="*/ 741180 h 4405856"/>
                <a:gd name="connsiteX1" fmla="*/ 1932738 w 4696136"/>
                <a:gd name="connsiteY1" fmla="*/ 583337 h 4405856"/>
                <a:gd name="connsiteX2" fmla="*/ 1972650 w 4696136"/>
                <a:gd name="connsiteY2" fmla="*/ 433432 h 4405856"/>
                <a:gd name="connsiteX3" fmla="*/ 1918676 w 4696136"/>
                <a:gd name="connsiteY3" fmla="*/ 423907 h 4405856"/>
                <a:gd name="connsiteX4" fmla="*/ 1915501 w 4696136"/>
                <a:gd name="connsiteY4" fmla="*/ 395333 h 4405856"/>
                <a:gd name="connsiteX5" fmla="*/ 1959951 w 4696136"/>
                <a:gd name="connsiteY5" fmla="*/ 403270 h 4405856"/>
                <a:gd name="connsiteX6" fmla="*/ 1902801 w 4696136"/>
                <a:gd name="connsiteY6" fmla="*/ 315957 h 4405856"/>
                <a:gd name="connsiteX7" fmla="*/ 1913913 w 4696136"/>
                <a:gd name="connsiteY7" fmla="*/ 355645 h 4405856"/>
                <a:gd name="connsiteX8" fmla="*/ 1861525 w 4696136"/>
                <a:gd name="connsiteY8" fmla="*/ 320720 h 4405856"/>
                <a:gd name="connsiteX9" fmla="*/ 1882163 w 4696136"/>
                <a:gd name="connsiteY9" fmla="*/ 287383 h 4405856"/>
                <a:gd name="connsiteX10" fmla="*/ 1847238 w 4696136"/>
                <a:gd name="connsiteY10" fmla="*/ 225472 h 4405856"/>
                <a:gd name="connsiteX11" fmla="*/ 1880575 w 4696136"/>
                <a:gd name="connsiteY11" fmla="*/ 227061 h 4405856"/>
                <a:gd name="connsiteX12" fmla="*/ 1837713 w 4696136"/>
                <a:gd name="connsiteY12" fmla="*/ 133398 h 4405856"/>
                <a:gd name="connsiteX13" fmla="*/ 1812314 w 4696136"/>
                <a:gd name="connsiteY13" fmla="*/ 131810 h 4405856"/>
                <a:gd name="connsiteX14" fmla="*/ 1801201 w 4696136"/>
                <a:gd name="connsiteY14" fmla="*/ 84185 h 4405856"/>
                <a:gd name="connsiteX15" fmla="*/ 1832950 w 4696136"/>
                <a:gd name="connsiteY15" fmla="*/ 66723 h 4405856"/>
                <a:gd name="connsiteX16" fmla="*/ 1828188 w 4696136"/>
                <a:gd name="connsiteY16" fmla="*/ 23861 h 4405856"/>
                <a:gd name="connsiteX17" fmla="*/ 1769451 w 4696136"/>
                <a:gd name="connsiteY17" fmla="*/ 28624 h 4405856"/>
                <a:gd name="connsiteX18" fmla="*/ 1575776 w 4696136"/>
                <a:gd name="connsiteY18" fmla="*/ 127049 h 4405856"/>
                <a:gd name="connsiteX19" fmla="*/ 1540851 w 4696136"/>
                <a:gd name="connsiteY19" fmla="*/ 252462 h 4405856"/>
                <a:gd name="connsiteX20" fmla="*/ 1545613 w 4696136"/>
                <a:gd name="connsiteY20" fmla="*/ 288974 h 4405856"/>
                <a:gd name="connsiteX21" fmla="*/ 1517038 w 4696136"/>
                <a:gd name="connsiteY21" fmla="*/ 303261 h 4405856"/>
                <a:gd name="connsiteX22" fmla="*/ 1585300 w 4696136"/>
                <a:gd name="connsiteY22" fmla="*/ 482645 h 4405856"/>
                <a:gd name="connsiteX23" fmla="*/ 1497989 w 4696136"/>
                <a:gd name="connsiteY23" fmla="*/ 400099 h 4405856"/>
                <a:gd name="connsiteX24" fmla="*/ 1447188 w 4696136"/>
                <a:gd name="connsiteY24" fmla="*/ 366762 h 4405856"/>
                <a:gd name="connsiteX25" fmla="*/ 1418613 w 4696136"/>
                <a:gd name="connsiteY25" fmla="*/ 401687 h 4405856"/>
                <a:gd name="connsiteX26" fmla="*/ 1417026 w 4696136"/>
                <a:gd name="connsiteY26" fmla="*/ 515987 h 4405856"/>
                <a:gd name="connsiteX27" fmla="*/ 1431313 w 4696136"/>
                <a:gd name="connsiteY27" fmla="*/ 612820 h 4405856"/>
                <a:gd name="connsiteX28" fmla="*/ 1348763 w 4696136"/>
                <a:gd name="connsiteY28" fmla="*/ 620761 h 4405856"/>
                <a:gd name="connsiteX29" fmla="*/ 1372576 w 4696136"/>
                <a:gd name="connsiteY29" fmla="*/ 590598 h 4405856"/>
                <a:gd name="connsiteX30" fmla="*/ 1309076 w 4696136"/>
                <a:gd name="connsiteY30" fmla="*/ 547736 h 4405856"/>
                <a:gd name="connsiteX31" fmla="*/ 1267801 w 4696136"/>
                <a:gd name="connsiteY31" fmla="*/ 501699 h 4405856"/>
                <a:gd name="connsiteX32" fmla="*/ 1218588 w 4696136"/>
                <a:gd name="connsiteY32" fmla="*/ 512811 h 4405856"/>
                <a:gd name="connsiteX33" fmla="*/ 1247163 w 4696136"/>
                <a:gd name="connsiteY33" fmla="*/ 446136 h 4405856"/>
                <a:gd name="connsiteX34" fmla="*/ 1217000 w 4696136"/>
                <a:gd name="connsiteY34" fmla="*/ 481062 h 4405856"/>
                <a:gd name="connsiteX35" fmla="*/ 1183663 w 4696136"/>
                <a:gd name="connsiteY35" fmla="*/ 423911 h 4405856"/>
                <a:gd name="connsiteX36" fmla="*/ 1164613 w 4696136"/>
                <a:gd name="connsiteY36" fmla="*/ 417561 h 4405856"/>
                <a:gd name="connsiteX37" fmla="*/ 1163026 w 4696136"/>
                <a:gd name="connsiteY37" fmla="*/ 376287 h 4405856"/>
                <a:gd name="connsiteX38" fmla="*/ 1128101 w 4696136"/>
                <a:gd name="connsiteY38" fmla="*/ 273100 h 4405856"/>
                <a:gd name="connsiteX39" fmla="*/ 1088413 w 4696136"/>
                <a:gd name="connsiteY39" fmla="*/ 219123 h 4405856"/>
                <a:gd name="connsiteX40" fmla="*/ 1164614 w 4696136"/>
                <a:gd name="connsiteY40" fmla="*/ 282624 h 4405856"/>
                <a:gd name="connsiteX41" fmla="*/ 1223352 w 4696136"/>
                <a:gd name="connsiteY41" fmla="*/ 320723 h 4405856"/>
                <a:gd name="connsiteX42" fmla="*/ 1247163 w 4696136"/>
                <a:gd name="connsiteY42" fmla="*/ 281036 h 4405856"/>
                <a:gd name="connsiteX43" fmla="*/ 1266213 w 4696136"/>
                <a:gd name="connsiteY43" fmla="*/ 215949 h 4405856"/>
                <a:gd name="connsiteX44" fmla="*/ 1228113 w 4696136"/>
                <a:gd name="connsiteY44" fmla="*/ 185786 h 4405856"/>
                <a:gd name="connsiteX45" fmla="*/ 1255101 w 4696136"/>
                <a:gd name="connsiteY45" fmla="*/ 144511 h 4405856"/>
                <a:gd name="connsiteX46" fmla="*/ 1207476 w 4696136"/>
                <a:gd name="connsiteY46" fmla="*/ 50848 h 4405856"/>
                <a:gd name="connsiteX47" fmla="*/ 1190013 w 4696136"/>
                <a:gd name="connsiteY47" fmla="*/ 6399 h 4405856"/>
                <a:gd name="connsiteX48" fmla="*/ 1053488 w 4696136"/>
                <a:gd name="connsiteY48" fmla="*/ 120699 h 4405856"/>
                <a:gd name="connsiteX49" fmla="*/ 991575 w 4696136"/>
                <a:gd name="connsiteY49" fmla="*/ 115936 h 4405856"/>
                <a:gd name="connsiteX50" fmla="*/ 978876 w 4696136"/>
                <a:gd name="connsiteY50" fmla="*/ 57199 h 4405856"/>
                <a:gd name="connsiteX51" fmla="*/ 893151 w 4696136"/>
                <a:gd name="connsiteY51" fmla="*/ 104824 h 4405856"/>
                <a:gd name="connsiteX52" fmla="*/ 829651 w 4696136"/>
                <a:gd name="connsiteY52" fmla="*/ 139748 h 4405856"/>
                <a:gd name="connsiteX53" fmla="*/ 734400 w 4696136"/>
                <a:gd name="connsiteY53" fmla="*/ 147686 h 4405856"/>
                <a:gd name="connsiteX54" fmla="*/ 712176 w 4696136"/>
                <a:gd name="connsiteY54" fmla="*/ 177849 h 4405856"/>
                <a:gd name="connsiteX55" fmla="*/ 675663 w 4696136"/>
                <a:gd name="connsiteY55" fmla="*/ 201661 h 4405856"/>
                <a:gd name="connsiteX56" fmla="*/ 710589 w 4696136"/>
                <a:gd name="connsiteY56" fmla="*/ 288974 h 4405856"/>
                <a:gd name="connsiteX57" fmla="*/ 577920 w 4696136"/>
                <a:gd name="connsiteY57" fmla="*/ 542516 h 4405856"/>
                <a:gd name="connsiteX58" fmla="*/ 523945 w 4696136"/>
                <a:gd name="connsiteY58" fmla="*/ 580843 h 4405856"/>
                <a:gd name="connsiteX59" fmla="*/ 595836 w 4696136"/>
                <a:gd name="connsiteY59" fmla="*/ 633231 h 4405856"/>
                <a:gd name="connsiteX60" fmla="*/ 558870 w 4696136"/>
                <a:gd name="connsiteY60" fmla="*/ 673825 h 4405856"/>
                <a:gd name="connsiteX61" fmla="*/ 576333 w 4696136"/>
                <a:gd name="connsiteY61" fmla="*/ 720316 h 4405856"/>
                <a:gd name="connsiteX62" fmla="*/ 507616 w 4696136"/>
                <a:gd name="connsiteY62" fmla="*/ 701719 h 4405856"/>
                <a:gd name="connsiteX63" fmla="*/ 452508 w 4696136"/>
                <a:gd name="connsiteY63" fmla="*/ 726665 h 4405856"/>
                <a:gd name="connsiteX64" fmla="*/ 385606 w 4696136"/>
                <a:gd name="connsiteY64" fmla="*/ 695143 h 4405856"/>
                <a:gd name="connsiteX65" fmla="*/ 387194 w 4696136"/>
                <a:gd name="connsiteY65" fmla="*/ 652734 h 4405856"/>
                <a:gd name="connsiteX66" fmla="*/ 275615 w 4696136"/>
                <a:gd name="connsiteY66" fmla="*/ 675412 h 4405856"/>
                <a:gd name="connsiteX67" fmla="*/ 265864 w 4696136"/>
                <a:gd name="connsiteY67" fmla="*/ 760457 h 4405856"/>
                <a:gd name="connsiteX68" fmla="*/ 70 w 4696136"/>
                <a:gd name="connsiteY68" fmla="*/ 1394776 h 4405856"/>
                <a:gd name="connsiteX69" fmla="*/ 509204 w 4696136"/>
                <a:gd name="connsiteY69" fmla="*/ 2288539 h 4405856"/>
                <a:gd name="connsiteX70" fmla="*/ 523719 w 4696136"/>
                <a:gd name="connsiteY70" fmla="*/ 2324825 h 4405856"/>
                <a:gd name="connsiteX71" fmla="*/ 538233 w 4696136"/>
                <a:gd name="connsiteY71" fmla="*/ 2390139 h 4405856"/>
                <a:gd name="connsiteX72" fmla="*/ 560004 w 4696136"/>
                <a:gd name="connsiteY72" fmla="*/ 2440939 h 4405856"/>
                <a:gd name="connsiteX73" fmla="*/ 596290 w 4696136"/>
                <a:gd name="connsiteY73" fmla="*/ 2557053 h 4405856"/>
                <a:gd name="connsiteX74" fmla="*/ 618061 w 4696136"/>
                <a:gd name="connsiteY74" fmla="*/ 2622368 h 4405856"/>
                <a:gd name="connsiteX75" fmla="*/ 625319 w 4696136"/>
                <a:gd name="connsiteY75" fmla="*/ 2644139 h 4405856"/>
                <a:gd name="connsiteX76" fmla="*/ 647090 w 4696136"/>
                <a:gd name="connsiteY76" fmla="*/ 2687682 h 4405856"/>
                <a:gd name="connsiteX77" fmla="*/ 668861 w 4696136"/>
                <a:gd name="connsiteY77" fmla="*/ 2738482 h 4405856"/>
                <a:gd name="connsiteX78" fmla="*/ 676119 w 4696136"/>
                <a:gd name="connsiteY78" fmla="*/ 2767511 h 4405856"/>
                <a:gd name="connsiteX79" fmla="*/ 712404 w 4696136"/>
                <a:gd name="connsiteY79" fmla="*/ 2818311 h 4405856"/>
                <a:gd name="connsiteX80" fmla="*/ 734176 w 4696136"/>
                <a:gd name="connsiteY80" fmla="*/ 2876368 h 4405856"/>
                <a:gd name="connsiteX81" fmla="*/ 755947 w 4696136"/>
                <a:gd name="connsiteY81" fmla="*/ 2898139 h 4405856"/>
                <a:gd name="connsiteX82" fmla="*/ 792233 w 4696136"/>
                <a:gd name="connsiteY82" fmla="*/ 2970711 h 4405856"/>
                <a:gd name="connsiteX83" fmla="*/ 828519 w 4696136"/>
                <a:gd name="connsiteY83" fmla="*/ 3021511 h 4405856"/>
                <a:gd name="connsiteX84" fmla="*/ 835776 w 4696136"/>
                <a:gd name="connsiteY84" fmla="*/ 3043282 h 4405856"/>
                <a:gd name="connsiteX85" fmla="*/ 886576 w 4696136"/>
                <a:gd name="connsiteY85" fmla="*/ 3108596 h 4405856"/>
                <a:gd name="connsiteX86" fmla="*/ 915604 w 4696136"/>
                <a:gd name="connsiteY86" fmla="*/ 3173911 h 4405856"/>
                <a:gd name="connsiteX87" fmla="*/ 937376 w 4696136"/>
                <a:gd name="connsiteY87" fmla="*/ 3202939 h 4405856"/>
                <a:gd name="connsiteX88" fmla="*/ 951890 w 4696136"/>
                <a:gd name="connsiteY88" fmla="*/ 3260996 h 4405856"/>
                <a:gd name="connsiteX89" fmla="*/ 959147 w 4696136"/>
                <a:gd name="connsiteY89" fmla="*/ 3282768 h 4405856"/>
                <a:gd name="connsiteX90" fmla="*/ 966404 w 4696136"/>
                <a:gd name="connsiteY90" fmla="*/ 3311796 h 4405856"/>
                <a:gd name="connsiteX91" fmla="*/ 973661 w 4696136"/>
                <a:gd name="connsiteY91" fmla="*/ 3377111 h 4405856"/>
                <a:gd name="connsiteX92" fmla="*/ 995433 w 4696136"/>
                <a:gd name="connsiteY92" fmla="*/ 3435168 h 4405856"/>
                <a:gd name="connsiteX93" fmla="*/ 1024461 w 4696136"/>
                <a:gd name="connsiteY93" fmla="*/ 3478711 h 4405856"/>
                <a:gd name="connsiteX94" fmla="*/ 1053490 w 4696136"/>
                <a:gd name="connsiteY94" fmla="*/ 3529511 h 4405856"/>
                <a:gd name="connsiteX95" fmla="*/ 1082519 w 4696136"/>
                <a:gd name="connsiteY95" fmla="*/ 3551282 h 4405856"/>
                <a:gd name="connsiteX96" fmla="*/ 1126061 w 4696136"/>
                <a:gd name="connsiteY96" fmla="*/ 3594825 h 4405856"/>
                <a:gd name="connsiteX97" fmla="*/ 1155090 w 4696136"/>
                <a:gd name="connsiteY97" fmla="*/ 3616596 h 4405856"/>
                <a:gd name="connsiteX98" fmla="*/ 1191376 w 4696136"/>
                <a:gd name="connsiteY98" fmla="*/ 3660139 h 4405856"/>
                <a:gd name="connsiteX99" fmla="*/ 1220404 w 4696136"/>
                <a:gd name="connsiteY99" fmla="*/ 3681911 h 4405856"/>
                <a:gd name="connsiteX100" fmla="*/ 1292976 w 4696136"/>
                <a:gd name="connsiteY100" fmla="*/ 3747225 h 4405856"/>
                <a:gd name="connsiteX101" fmla="*/ 1329261 w 4696136"/>
                <a:gd name="connsiteY101" fmla="*/ 3790768 h 4405856"/>
                <a:gd name="connsiteX102" fmla="*/ 1351033 w 4696136"/>
                <a:gd name="connsiteY102" fmla="*/ 3805282 h 4405856"/>
                <a:gd name="connsiteX103" fmla="*/ 1387319 w 4696136"/>
                <a:gd name="connsiteY103" fmla="*/ 3848825 h 4405856"/>
                <a:gd name="connsiteX104" fmla="*/ 1416347 w 4696136"/>
                <a:gd name="connsiteY104" fmla="*/ 3870596 h 4405856"/>
                <a:gd name="connsiteX105" fmla="*/ 1510690 w 4696136"/>
                <a:gd name="connsiteY105" fmla="*/ 3914139 h 4405856"/>
                <a:gd name="connsiteX106" fmla="*/ 1960633 w 4696136"/>
                <a:gd name="connsiteY106" fmla="*/ 3899625 h 4405856"/>
                <a:gd name="connsiteX107" fmla="*/ 2011433 w 4696136"/>
                <a:gd name="connsiteY107" fmla="*/ 3885111 h 4405856"/>
                <a:gd name="connsiteX108" fmla="*/ 2098519 w 4696136"/>
                <a:gd name="connsiteY108" fmla="*/ 3877853 h 4405856"/>
                <a:gd name="connsiteX109" fmla="*/ 2178347 w 4696136"/>
                <a:gd name="connsiteY109" fmla="*/ 3863339 h 4405856"/>
                <a:gd name="connsiteX110" fmla="*/ 2236404 w 4696136"/>
                <a:gd name="connsiteY110" fmla="*/ 3856082 h 4405856"/>
                <a:gd name="connsiteX111" fmla="*/ 2265433 w 4696136"/>
                <a:gd name="connsiteY111" fmla="*/ 3841568 h 4405856"/>
                <a:gd name="connsiteX112" fmla="*/ 2330747 w 4696136"/>
                <a:gd name="connsiteY112" fmla="*/ 3819796 h 4405856"/>
                <a:gd name="connsiteX113" fmla="*/ 2367033 w 4696136"/>
                <a:gd name="connsiteY113" fmla="*/ 3805282 h 4405856"/>
                <a:gd name="connsiteX114" fmla="*/ 2468633 w 4696136"/>
                <a:gd name="connsiteY114" fmla="*/ 3790768 h 4405856"/>
                <a:gd name="connsiteX115" fmla="*/ 2497661 w 4696136"/>
                <a:gd name="connsiteY115" fmla="*/ 3783511 h 4405856"/>
                <a:gd name="connsiteX116" fmla="*/ 3118147 w 4696136"/>
                <a:gd name="connsiteY116" fmla="*/ 4130265 h 4405856"/>
                <a:gd name="connsiteX117" fmla="*/ 3204551 w 4696136"/>
                <a:gd name="connsiteY117" fmla="*/ 4316455 h 4405856"/>
                <a:gd name="connsiteX118" fmla="*/ 3264876 w 4696136"/>
                <a:gd name="connsiteY118" fmla="*/ 4375193 h 4405856"/>
                <a:gd name="connsiteX119" fmla="*/ 3275988 w 4696136"/>
                <a:gd name="connsiteY119" fmla="*/ 4345030 h 4405856"/>
                <a:gd name="connsiteX120" fmla="*/ 3322026 w 4696136"/>
                <a:gd name="connsiteY120" fmla="*/ 4318042 h 4405856"/>
                <a:gd name="connsiteX121" fmla="*/ 3372826 w 4696136"/>
                <a:gd name="connsiteY121" fmla="*/ 4391068 h 4405856"/>
                <a:gd name="connsiteX122" fmla="*/ 3422039 w 4696136"/>
                <a:gd name="connsiteY122" fmla="*/ 4394243 h 4405856"/>
                <a:gd name="connsiteX123" fmla="*/ 3377588 w 4696136"/>
                <a:gd name="connsiteY123" fmla="*/ 4300581 h 4405856"/>
                <a:gd name="connsiteX124" fmla="*/ 3334726 w 4696136"/>
                <a:gd name="connsiteY124" fmla="*/ 4232318 h 4405856"/>
                <a:gd name="connsiteX125" fmla="*/ 3377589 w 4696136"/>
                <a:gd name="connsiteY125" fmla="*/ 4216442 h 4405856"/>
                <a:gd name="connsiteX126" fmla="*/ 3358538 w 4696136"/>
                <a:gd name="connsiteY126" fmla="*/ 4175168 h 4405856"/>
                <a:gd name="connsiteX127" fmla="*/ 3410926 w 4696136"/>
                <a:gd name="connsiteY127" fmla="*/ 4184693 h 4405856"/>
                <a:gd name="connsiteX128" fmla="*/ 3390289 w 4696136"/>
                <a:gd name="connsiteY128" fmla="*/ 4151355 h 4405856"/>
                <a:gd name="connsiteX129" fmla="*/ 3411608 w 4696136"/>
                <a:gd name="connsiteY129" fmla="*/ 4134801 h 4405856"/>
                <a:gd name="connsiteX130" fmla="*/ 3532711 w 4696136"/>
                <a:gd name="connsiteY130" fmla="*/ 4220074 h 4405856"/>
                <a:gd name="connsiteX131" fmla="*/ 3568088 w 4696136"/>
                <a:gd name="connsiteY131" fmla="*/ 4206917 h 4405856"/>
                <a:gd name="connsiteX132" fmla="*/ 3620475 w 4696136"/>
                <a:gd name="connsiteY132" fmla="*/ 4272006 h 4405856"/>
                <a:gd name="connsiteX133" fmla="*/ 3641113 w 4696136"/>
                <a:gd name="connsiteY133" fmla="*/ 4330743 h 4405856"/>
                <a:gd name="connsiteX134" fmla="*/ 3749063 w 4696136"/>
                <a:gd name="connsiteY134" fmla="*/ 4349792 h 4405856"/>
                <a:gd name="connsiteX135" fmla="*/ 3688739 w 4696136"/>
                <a:gd name="connsiteY135" fmla="*/ 4283117 h 4405856"/>
                <a:gd name="connsiteX136" fmla="*/ 3685563 w 4696136"/>
                <a:gd name="connsiteY136" fmla="*/ 4214855 h 4405856"/>
                <a:gd name="connsiteX137" fmla="*/ 3739538 w 4696136"/>
                <a:gd name="connsiteY137" fmla="*/ 4270418 h 4405856"/>
                <a:gd name="connsiteX138" fmla="*/ 3788751 w 4696136"/>
                <a:gd name="connsiteY138" fmla="*/ 4275180 h 4405856"/>
                <a:gd name="connsiteX139" fmla="*/ 3782401 w 4696136"/>
                <a:gd name="connsiteY139" fmla="*/ 4225968 h 4405856"/>
                <a:gd name="connsiteX140" fmla="*/ 3842726 w 4696136"/>
                <a:gd name="connsiteY140" fmla="*/ 4230730 h 4405856"/>
                <a:gd name="connsiteX141" fmla="*/ 3904638 w 4696136"/>
                <a:gd name="connsiteY141" fmla="*/ 4273592 h 4405856"/>
                <a:gd name="connsiteX142" fmla="*/ 3936388 w 4696136"/>
                <a:gd name="connsiteY142" fmla="*/ 4260893 h 4405856"/>
                <a:gd name="connsiteX143" fmla="*/ 3930039 w 4696136"/>
                <a:gd name="connsiteY143" fmla="*/ 4225968 h 4405856"/>
                <a:gd name="connsiteX144" fmla="*/ 3971314 w 4696136"/>
                <a:gd name="connsiteY144" fmla="*/ 4202156 h 4405856"/>
                <a:gd name="connsiteX145" fmla="*/ 4055451 w 4696136"/>
                <a:gd name="connsiteY145" fmla="*/ 4259306 h 4405856"/>
                <a:gd name="connsiteX146" fmla="*/ 4072914 w 4696136"/>
                <a:gd name="connsiteY146" fmla="*/ 4157708 h 4405856"/>
                <a:gd name="connsiteX147" fmla="*/ 4047514 w 4696136"/>
                <a:gd name="connsiteY147" fmla="*/ 4135482 h 4405856"/>
                <a:gd name="connsiteX148" fmla="*/ 3974488 w 4696136"/>
                <a:gd name="connsiteY148" fmla="*/ 4092619 h 4405856"/>
                <a:gd name="connsiteX149" fmla="*/ 3996713 w 4696136"/>
                <a:gd name="connsiteY149" fmla="*/ 4067220 h 4405856"/>
                <a:gd name="connsiteX150" fmla="*/ 4017351 w 4696136"/>
                <a:gd name="connsiteY150" fmla="*/ 4044994 h 4405856"/>
                <a:gd name="connsiteX151" fmla="*/ 4071326 w 4696136"/>
                <a:gd name="connsiteY151" fmla="*/ 4076745 h 4405856"/>
                <a:gd name="connsiteX152" fmla="*/ 4077676 w 4696136"/>
                <a:gd name="connsiteY152" fmla="*/ 4032295 h 4405856"/>
                <a:gd name="connsiteX153" fmla="*/ 4022113 w 4696136"/>
                <a:gd name="connsiteY153" fmla="*/ 4008482 h 4405856"/>
                <a:gd name="connsiteX154" fmla="*/ 4020526 w 4696136"/>
                <a:gd name="connsiteY154" fmla="*/ 3998958 h 4405856"/>
                <a:gd name="connsiteX155" fmla="*/ 4007825 w 4696136"/>
                <a:gd name="connsiteY155" fmla="*/ 3960859 h 4405856"/>
                <a:gd name="connsiteX156" fmla="*/ 4014175 w 4696136"/>
                <a:gd name="connsiteY156" fmla="*/ 3913233 h 4405856"/>
                <a:gd name="connsiteX157" fmla="*/ 4025288 w 4696136"/>
                <a:gd name="connsiteY157" fmla="*/ 3857670 h 4405856"/>
                <a:gd name="connsiteX158" fmla="*/ 3987188 w 4696136"/>
                <a:gd name="connsiteY158" fmla="*/ 3827508 h 4405856"/>
                <a:gd name="connsiteX159" fmla="*/ 4020525 w 4696136"/>
                <a:gd name="connsiteY159" fmla="*/ 3817983 h 4405856"/>
                <a:gd name="connsiteX160" fmla="*/ 3998300 w 4696136"/>
                <a:gd name="connsiteY160" fmla="*/ 3781470 h 4405856"/>
                <a:gd name="connsiteX161" fmla="*/ 4036401 w 4696136"/>
                <a:gd name="connsiteY161" fmla="*/ 3776709 h 4405856"/>
                <a:gd name="connsiteX162" fmla="*/ 4042750 w 4696136"/>
                <a:gd name="connsiteY162" fmla="*/ 3743370 h 4405856"/>
                <a:gd name="connsiteX163" fmla="*/ 4104664 w 4696136"/>
                <a:gd name="connsiteY163" fmla="*/ 3752897 h 4405856"/>
                <a:gd name="connsiteX164" fmla="*/ 4137777 w 4696136"/>
                <a:gd name="connsiteY164" fmla="*/ 3768089 h 4405856"/>
                <a:gd name="connsiteX165" fmla="*/ 4103984 w 4696136"/>
                <a:gd name="connsiteY165" fmla="*/ 3809137 h 4405856"/>
                <a:gd name="connsiteX166" fmla="*/ 4142992 w 4696136"/>
                <a:gd name="connsiteY166" fmla="*/ 3916633 h 4405856"/>
                <a:gd name="connsiteX167" fmla="*/ 4195379 w 4696136"/>
                <a:gd name="connsiteY167" fmla="*/ 3947931 h 4405856"/>
                <a:gd name="connsiteX168" fmla="*/ 4247313 w 4696136"/>
                <a:gd name="connsiteY168" fmla="*/ 3905749 h 4405856"/>
                <a:gd name="connsiteX169" fmla="*/ 4333038 w 4696136"/>
                <a:gd name="connsiteY169" fmla="*/ 3857216 h 4405856"/>
                <a:gd name="connsiteX170" fmla="*/ 4315802 w 4696136"/>
                <a:gd name="connsiteY170" fmla="*/ 3768315 h 4405856"/>
                <a:gd name="connsiteX171" fmla="*/ 4393136 w 4696136"/>
                <a:gd name="connsiteY171" fmla="*/ 3635646 h 4405856"/>
                <a:gd name="connsiteX172" fmla="*/ 4685690 w 4696136"/>
                <a:gd name="connsiteY172" fmla="*/ 3302498 h 4405856"/>
                <a:gd name="connsiteX173" fmla="*/ 4604273 w 4696136"/>
                <a:gd name="connsiteY173" fmla="*/ 3293426 h 4405856"/>
                <a:gd name="connsiteX174" fmla="*/ 4608810 w 4696136"/>
                <a:gd name="connsiteY174" fmla="*/ 3201578 h 4405856"/>
                <a:gd name="connsiteX175" fmla="*/ 4559823 w 4696136"/>
                <a:gd name="connsiteY175" fmla="*/ 3176406 h 4405856"/>
                <a:gd name="connsiteX176" fmla="*/ 4475686 w 4696136"/>
                <a:gd name="connsiteY176" fmla="*/ 3207928 h 4405856"/>
                <a:gd name="connsiteX177" fmla="*/ 4438947 w 4696136"/>
                <a:gd name="connsiteY177" fmla="*/ 3171643 h 4405856"/>
                <a:gd name="connsiteX178" fmla="*/ 4483624 w 4696136"/>
                <a:gd name="connsiteY178" fmla="*/ 3148738 h 4405856"/>
                <a:gd name="connsiteX179" fmla="*/ 4354357 w 4696136"/>
                <a:gd name="connsiteY179" fmla="*/ 2935559 h 4405856"/>
                <a:gd name="connsiteX180" fmla="*/ 4369323 w 4696136"/>
                <a:gd name="connsiteY180" fmla="*/ 2905396 h 4405856"/>
                <a:gd name="connsiteX181" fmla="*/ 4345738 w 4696136"/>
                <a:gd name="connsiteY181" fmla="*/ 2789736 h 4405856"/>
                <a:gd name="connsiteX182" fmla="*/ 4186989 w 4696136"/>
                <a:gd name="connsiteY182" fmla="*/ 2778850 h 4405856"/>
                <a:gd name="connsiteX183" fmla="*/ 4153651 w 4696136"/>
                <a:gd name="connsiteY183" fmla="*/ 2827608 h 4405856"/>
                <a:gd name="connsiteX184" fmla="*/ 4064751 w 4696136"/>
                <a:gd name="connsiteY184" fmla="*/ 2842124 h 4405856"/>
                <a:gd name="connsiteX185" fmla="*/ 4071101 w 4696136"/>
                <a:gd name="connsiteY185" fmla="*/ 2820125 h 4405856"/>
                <a:gd name="connsiteX186" fmla="*/ 4017579 w 4696136"/>
                <a:gd name="connsiteY186" fmla="*/ 2804024 h 4405856"/>
                <a:gd name="connsiteX187" fmla="*/ 3992860 w 4696136"/>
                <a:gd name="connsiteY187" fmla="*/ 2638923 h 4405856"/>
                <a:gd name="connsiteX188" fmla="*/ 3712553 w 4696136"/>
                <a:gd name="connsiteY188" fmla="*/ 2572248 h 4405856"/>
                <a:gd name="connsiteX189" fmla="*/ 3576254 w 4696136"/>
                <a:gd name="connsiteY189" fmla="*/ 2615564 h 4405856"/>
                <a:gd name="connsiteX190" fmla="*/ 3444265 w 4696136"/>
                <a:gd name="connsiteY190" fmla="*/ 2608080 h 4405856"/>
                <a:gd name="connsiteX191" fmla="*/ 3311822 w 4696136"/>
                <a:gd name="connsiteY191" fmla="*/ 2497182 h 4405856"/>
                <a:gd name="connsiteX192" fmla="*/ 3098644 w 4696136"/>
                <a:gd name="connsiteY192" fmla="*/ 2193969 h 4405856"/>
                <a:gd name="connsiteX193" fmla="*/ 2700182 w 4696136"/>
                <a:gd name="connsiteY193" fmla="*/ 2054496 h 4405856"/>
                <a:gd name="connsiteX194" fmla="*/ 2463644 w 4696136"/>
                <a:gd name="connsiteY194" fmla="*/ 1741532 h 4405856"/>
                <a:gd name="connsiteX195" fmla="*/ 2497435 w 4696136"/>
                <a:gd name="connsiteY195" fmla="*/ 1716586 h 4405856"/>
                <a:gd name="connsiteX196" fmla="*/ 2557079 w 4696136"/>
                <a:gd name="connsiteY196" fmla="*/ 1799589 h 4405856"/>
                <a:gd name="connsiteX197" fmla="*/ 2577263 w 4696136"/>
                <a:gd name="connsiteY197" fmla="*/ 1782126 h 4405856"/>
                <a:gd name="connsiteX198" fmla="*/ 2620353 w 4696136"/>
                <a:gd name="connsiteY198" fmla="*/ 1812970 h 4405856"/>
                <a:gd name="connsiteX199" fmla="*/ 2709026 w 4696136"/>
                <a:gd name="connsiteY199" fmla="*/ 1759221 h 4405856"/>
                <a:gd name="connsiteX200" fmla="*/ 2725128 w 4696136"/>
                <a:gd name="connsiteY200" fmla="*/ 1738811 h 4405856"/>
                <a:gd name="connsiteX201" fmla="*/ 2783411 w 4696136"/>
                <a:gd name="connsiteY201" fmla="*/ 1739037 h 4405856"/>
                <a:gd name="connsiteX202" fmla="*/ 2799514 w 4696136"/>
                <a:gd name="connsiteY202" fmla="*/ 1705927 h 4405856"/>
                <a:gd name="connsiteX203" fmla="*/ 2780690 w 4696136"/>
                <a:gd name="connsiteY203" fmla="*/ 1680300 h 4405856"/>
                <a:gd name="connsiteX204" fmla="*/ 2713562 w 4696136"/>
                <a:gd name="connsiteY204" fmla="*/ 1700257 h 4405856"/>
                <a:gd name="connsiteX205" fmla="*/ 2691790 w 4696136"/>
                <a:gd name="connsiteY205" fmla="*/ 1646736 h 4405856"/>
                <a:gd name="connsiteX206" fmla="*/ 2713108 w 4696136"/>
                <a:gd name="connsiteY206" fmla="*/ 1617026 h 4405856"/>
                <a:gd name="connsiteX207" fmla="*/ 2656638 w 4696136"/>
                <a:gd name="connsiteY207" fmla="*/ 1513612 h 4405856"/>
                <a:gd name="connsiteX208" fmla="*/ 2608107 w 4696136"/>
                <a:gd name="connsiteY208" fmla="*/ 1552393 h 4405856"/>
                <a:gd name="connsiteX209" fmla="*/ 2518752 w 4696136"/>
                <a:gd name="connsiteY209" fmla="*/ 1497737 h 4405856"/>
                <a:gd name="connsiteX210" fmla="*/ 2570686 w 4696136"/>
                <a:gd name="connsiteY210" fmla="*/ 1405208 h 4405856"/>
                <a:gd name="connsiteX211" fmla="*/ 2527824 w 4696136"/>
                <a:gd name="connsiteY211" fmla="*/ 1284105 h 4405856"/>
                <a:gd name="connsiteX212" fmla="*/ 2542565 w 4696136"/>
                <a:gd name="connsiteY212" fmla="*/ 1160053 h 4405856"/>
                <a:gd name="connsiteX213" fmla="*/ 2637815 w 4696136"/>
                <a:gd name="connsiteY213" fmla="*/ 1086348 h 4405856"/>
                <a:gd name="connsiteX214" fmla="*/ 2743044 w 4696136"/>
                <a:gd name="connsiteY214" fmla="*/ 1063896 h 4405856"/>
                <a:gd name="connsiteX215" fmla="*/ 2679997 w 4696136"/>
                <a:gd name="connsiteY215" fmla="*/ 974089 h 4405856"/>
                <a:gd name="connsiteX216" fmla="*/ 2662761 w 4696136"/>
                <a:gd name="connsiteY216" fmla="*/ 1018766 h 4405856"/>
                <a:gd name="connsiteX217" fmla="*/ 2619446 w 4696136"/>
                <a:gd name="connsiteY217" fmla="*/ 971595 h 4405856"/>
                <a:gd name="connsiteX218" fmla="*/ 2640764 w 4696136"/>
                <a:gd name="connsiteY218" fmla="*/ 886323 h 4405856"/>
                <a:gd name="connsiteX219" fmla="*/ 2713788 w 4696136"/>
                <a:gd name="connsiteY219" fmla="*/ 789032 h 4405856"/>
                <a:gd name="connsiteX220" fmla="*/ 2696779 w 4696136"/>
                <a:gd name="connsiteY220" fmla="*/ 682443 h 4405856"/>
                <a:gd name="connsiteX221" fmla="*/ 2525557 w 4696136"/>
                <a:gd name="connsiteY221" fmla="*/ 692194 h 4405856"/>
                <a:gd name="connsiteX222" fmla="*/ 2506279 w 4696136"/>
                <a:gd name="connsiteY222" fmla="*/ 734831 h 4405856"/>
                <a:gd name="connsiteX223" fmla="*/ 2474076 w 4696136"/>
                <a:gd name="connsiteY223" fmla="*/ 667248 h 4405856"/>
                <a:gd name="connsiteX224" fmla="*/ 2444366 w 4696136"/>
                <a:gd name="connsiteY224" fmla="*/ 707616 h 4405856"/>
                <a:gd name="connsiteX225" fmla="*/ 2258857 w 4696136"/>
                <a:gd name="connsiteY225" fmla="*/ 741180 h 4405856"/>
                <a:gd name="connsiteX0" fmla="*/ 2263097 w 4700376"/>
                <a:gd name="connsiteY0" fmla="*/ 741180 h 4405856"/>
                <a:gd name="connsiteX1" fmla="*/ 1936978 w 4700376"/>
                <a:gd name="connsiteY1" fmla="*/ 583337 h 4405856"/>
                <a:gd name="connsiteX2" fmla="*/ 1976890 w 4700376"/>
                <a:gd name="connsiteY2" fmla="*/ 433432 h 4405856"/>
                <a:gd name="connsiteX3" fmla="*/ 1922916 w 4700376"/>
                <a:gd name="connsiteY3" fmla="*/ 423907 h 4405856"/>
                <a:gd name="connsiteX4" fmla="*/ 1919741 w 4700376"/>
                <a:gd name="connsiteY4" fmla="*/ 395333 h 4405856"/>
                <a:gd name="connsiteX5" fmla="*/ 1964191 w 4700376"/>
                <a:gd name="connsiteY5" fmla="*/ 403270 h 4405856"/>
                <a:gd name="connsiteX6" fmla="*/ 1907041 w 4700376"/>
                <a:gd name="connsiteY6" fmla="*/ 315957 h 4405856"/>
                <a:gd name="connsiteX7" fmla="*/ 1918153 w 4700376"/>
                <a:gd name="connsiteY7" fmla="*/ 355645 h 4405856"/>
                <a:gd name="connsiteX8" fmla="*/ 1865765 w 4700376"/>
                <a:gd name="connsiteY8" fmla="*/ 320720 h 4405856"/>
                <a:gd name="connsiteX9" fmla="*/ 1886403 w 4700376"/>
                <a:gd name="connsiteY9" fmla="*/ 287383 h 4405856"/>
                <a:gd name="connsiteX10" fmla="*/ 1851478 w 4700376"/>
                <a:gd name="connsiteY10" fmla="*/ 225472 h 4405856"/>
                <a:gd name="connsiteX11" fmla="*/ 1884815 w 4700376"/>
                <a:gd name="connsiteY11" fmla="*/ 227061 h 4405856"/>
                <a:gd name="connsiteX12" fmla="*/ 1841953 w 4700376"/>
                <a:gd name="connsiteY12" fmla="*/ 133398 h 4405856"/>
                <a:gd name="connsiteX13" fmla="*/ 1816554 w 4700376"/>
                <a:gd name="connsiteY13" fmla="*/ 131810 h 4405856"/>
                <a:gd name="connsiteX14" fmla="*/ 1805441 w 4700376"/>
                <a:gd name="connsiteY14" fmla="*/ 84185 h 4405856"/>
                <a:gd name="connsiteX15" fmla="*/ 1837190 w 4700376"/>
                <a:gd name="connsiteY15" fmla="*/ 66723 h 4405856"/>
                <a:gd name="connsiteX16" fmla="*/ 1832428 w 4700376"/>
                <a:gd name="connsiteY16" fmla="*/ 23861 h 4405856"/>
                <a:gd name="connsiteX17" fmla="*/ 1773691 w 4700376"/>
                <a:gd name="connsiteY17" fmla="*/ 28624 h 4405856"/>
                <a:gd name="connsiteX18" fmla="*/ 1580016 w 4700376"/>
                <a:gd name="connsiteY18" fmla="*/ 127049 h 4405856"/>
                <a:gd name="connsiteX19" fmla="*/ 1545091 w 4700376"/>
                <a:gd name="connsiteY19" fmla="*/ 252462 h 4405856"/>
                <a:gd name="connsiteX20" fmla="*/ 1549853 w 4700376"/>
                <a:gd name="connsiteY20" fmla="*/ 288974 h 4405856"/>
                <a:gd name="connsiteX21" fmla="*/ 1521278 w 4700376"/>
                <a:gd name="connsiteY21" fmla="*/ 303261 h 4405856"/>
                <a:gd name="connsiteX22" fmla="*/ 1589540 w 4700376"/>
                <a:gd name="connsiteY22" fmla="*/ 482645 h 4405856"/>
                <a:gd name="connsiteX23" fmla="*/ 1502229 w 4700376"/>
                <a:gd name="connsiteY23" fmla="*/ 400099 h 4405856"/>
                <a:gd name="connsiteX24" fmla="*/ 1451428 w 4700376"/>
                <a:gd name="connsiteY24" fmla="*/ 366762 h 4405856"/>
                <a:gd name="connsiteX25" fmla="*/ 1422853 w 4700376"/>
                <a:gd name="connsiteY25" fmla="*/ 401687 h 4405856"/>
                <a:gd name="connsiteX26" fmla="*/ 1421266 w 4700376"/>
                <a:gd name="connsiteY26" fmla="*/ 515987 h 4405856"/>
                <a:gd name="connsiteX27" fmla="*/ 1435553 w 4700376"/>
                <a:gd name="connsiteY27" fmla="*/ 612820 h 4405856"/>
                <a:gd name="connsiteX28" fmla="*/ 1353003 w 4700376"/>
                <a:gd name="connsiteY28" fmla="*/ 620761 h 4405856"/>
                <a:gd name="connsiteX29" fmla="*/ 1376816 w 4700376"/>
                <a:gd name="connsiteY29" fmla="*/ 590598 h 4405856"/>
                <a:gd name="connsiteX30" fmla="*/ 1313316 w 4700376"/>
                <a:gd name="connsiteY30" fmla="*/ 547736 h 4405856"/>
                <a:gd name="connsiteX31" fmla="*/ 1272041 w 4700376"/>
                <a:gd name="connsiteY31" fmla="*/ 501699 h 4405856"/>
                <a:gd name="connsiteX32" fmla="*/ 1222828 w 4700376"/>
                <a:gd name="connsiteY32" fmla="*/ 512811 h 4405856"/>
                <a:gd name="connsiteX33" fmla="*/ 1251403 w 4700376"/>
                <a:gd name="connsiteY33" fmla="*/ 446136 h 4405856"/>
                <a:gd name="connsiteX34" fmla="*/ 1221240 w 4700376"/>
                <a:gd name="connsiteY34" fmla="*/ 481062 h 4405856"/>
                <a:gd name="connsiteX35" fmla="*/ 1187903 w 4700376"/>
                <a:gd name="connsiteY35" fmla="*/ 423911 h 4405856"/>
                <a:gd name="connsiteX36" fmla="*/ 1168853 w 4700376"/>
                <a:gd name="connsiteY36" fmla="*/ 417561 h 4405856"/>
                <a:gd name="connsiteX37" fmla="*/ 1167266 w 4700376"/>
                <a:gd name="connsiteY37" fmla="*/ 376287 h 4405856"/>
                <a:gd name="connsiteX38" fmla="*/ 1132341 w 4700376"/>
                <a:gd name="connsiteY38" fmla="*/ 273100 h 4405856"/>
                <a:gd name="connsiteX39" fmla="*/ 1092653 w 4700376"/>
                <a:gd name="connsiteY39" fmla="*/ 219123 h 4405856"/>
                <a:gd name="connsiteX40" fmla="*/ 1168854 w 4700376"/>
                <a:gd name="connsiteY40" fmla="*/ 282624 h 4405856"/>
                <a:gd name="connsiteX41" fmla="*/ 1227592 w 4700376"/>
                <a:gd name="connsiteY41" fmla="*/ 320723 h 4405856"/>
                <a:gd name="connsiteX42" fmla="*/ 1251403 w 4700376"/>
                <a:gd name="connsiteY42" fmla="*/ 281036 h 4405856"/>
                <a:gd name="connsiteX43" fmla="*/ 1270453 w 4700376"/>
                <a:gd name="connsiteY43" fmla="*/ 215949 h 4405856"/>
                <a:gd name="connsiteX44" fmla="*/ 1232353 w 4700376"/>
                <a:gd name="connsiteY44" fmla="*/ 185786 h 4405856"/>
                <a:gd name="connsiteX45" fmla="*/ 1259341 w 4700376"/>
                <a:gd name="connsiteY45" fmla="*/ 144511 h 4405856"/>
                <a:gd name="connsiteX46" fmla="*/ 1211716 w 4700376"/>
                <a:gd name="connsiteY46" fmla="*/ 50848 h 4405856"/>
                <a:gd name="connsiteX47" fmla="*/ 1194253 w 4700376"/>
                <a:gd name="connsiteY47" fmla="*/ 6399 h 4405856"/>
                <a:gd name="connsiteX48" fmla="*/ 1057728 w 4700376"/>
                <a:gd name="connsiteY48" fmla="*/ 120699 h 4405856"/>
                <a:gd name="connsiteX49" fmla="*/ 995815 w 4700376"/>
                <a:gd name="connsiteY49" fmla="*/ 115936 h 4405856"/>
                <a:gd name="connsiteX50" fmla="*/ 983116 w 4700376"/>
                <a:gd name="connsiteY50" fmla="*/ 57199 h 4405856"/>
                <a:gd name="connsiteX51" fmla="*/ 897391 w 4700376"/>
                <a:gd name="connsiteY51" fmla="*/ 104824 h 4405856"/>
                <a:gd name="connsiteX52" fmla="*/ 833891 w 4700376"/>
                <a:gd name="connsiteY52" fmla="*/ 139748 h 4405856"/>
                <a:gd name="connsiteX53" fmla="*/ 738640 w 4700376"/>
                <a:gd name="connsiteY53" fmla="*/ 147686 h 4405856"/>
                <a:gd name="connsiteX54" fmla="*/ 716416 w 4700376"/>
                <a:gd name="connsiteY54" fmla="*/ 177849 h 4405856"/>
                <a:gd name="connsiteX55" fmla="*/ 679903 w 4700376"/>
                <a:gd name="connsiteY55" fmla="*/ 201661 h 4405856"/>
                <a:gd name="connsiteX56" fmla="*/ 714829 w 4700376"/>
                <a:gd name="connsiteY56" fmla="*/ 288974 h 4405856"/>
                <a:gd name="connsiteX57" fmla="*/ 582160 w 4700376"/>
                <a:gd name="connsiteY57" fmla="*/ 542516 h 4405856"/>
                <a:gd name="connsiteX58" fmla="*/ 528185 w 4700376"/>
                <a:gd name="connsiteY58" fmla="*/ 580843 h 4405856"/>
                <a:gd name="connsiteX59" fmla="*/ 600076 w 4700376"/>
                <a:gd name="connsiteY59" fmla="*/ 633231 h 4405856"/>
                <a:gd name="connsiteX60" fmla="*/ 563110 w 4700376"/>
                <a:gd name="connsiteY60" fmla="*/ 673825 h 4405856"/>
                <a:gd name="connsiteX61" fmla="*/ 580573 w 4700376"/>
                <a:gd name="connsiteY61" fmla="*/ 720316 h 4405856"/>
                <a:gd name="connsiteX62" fmla="*/ 511856 w 4700376"/>
                <a:gd name="connsiteY62" fmla="*/ 701719 h 4405856"/>
                <a:gd name="connsiteX63" fmla="*/ 456748 w 4700376"/>
                <a:gd name="connsiteY63" fmla="*/ 726665 h 4405856"/>
                <a:gd name="connsiteX64" fmla="*/ 389846 w 4700376"/>
                <a:gd name="connsiteY64" fmla="*/ 695143 h 4405856"/>
                <a:gd name="connsiteX65" fmla="*/ 391434 w 4700376"/>
                <a:gd name="connsiteY65" fmla="*/ 652734 h 4405856"/>
                <a:gd name="connsiteX66" fmla="*/ 279855 w 4700376"/>
                <a:gd name="connsiteY66" fmla="*/ 675412 h 4405856"/>
                <a:gd name="connsiteX67" fmla="*/ 270104 w 4700376"/>
                <a:gd name="connsiteY67" fmla="*/ 760457 h 4405856"/>
                <a:gd name="connsiteX68" fmla="*/ 268743 w 4700376"/>
                <a:gd name="connsiteY68" fmla="*/ 763636 h 4405856"/>
                <a:gd name="connsiteX69" fmla="*/ 4310 w 4700376"/>
                <a:gd name="connsiteY69" fmla="*/ 1394776 h 4405856"/>
                <a:gd name="connsiteX70" fmla="*/ 513444 w 4700376"/>
                <a:gd name="connsiteY70" fmla="*/ 2288539 h 4405856"/>
                <a:gd name="connsiteX71" fmla="*/ 527959 w 4700376"/>
                <a:gd name="connsiteY71" fmla="*/ 2324825 h 4405856"/>
                <a:gd name="connsiteX72" fmla="*/ 542473 w 4700376"/>
                <a:gd name="connsiteY72" fmla="*/ 2390139 h 4405856"/>
                <a:gd name="connsiteX73" fmla="*/ 564244 w 4700376"/>
                <a:gd name="connsiteY73" fmla="*/ 2440939 h 4405856"/>
                <a:gd name="connsiteX74" fmla="*/ 600530 w 4700376"/>
                <a:gd name="connsiteY74" fmla="*/ 2557053 h 4405856"/>
                <a:gd name="connsiteX75" fmla="*/ 622301 w 4700376"/>
                <a:gd name="connsiteY75" fmla="*/ 2622368 h 4405856"/>
                <a:gd name="connsiteX76" fmla="*/ 629559 w 4700376"/>
                <a:gd name="connsiteY76" fmla="*/ 2644139 h 4405856"/>
                <a:gd name="connsiteX77" fmla="*/ 651330 w 4700376"/>
                <a:gd name="connsiteY77" fmla="*/ 2687682 h 4405856"/>
                <a:gd name="connsiteX78" fmla="*/ 673101 w 4700376"/>
                <a:gd name="connsiteY78" fmla="*/ 2738482 h 4405856"/>
                <a:gd name="connsiteX79" fmla="*/ 680359 w 4700376"/>
                <a:gd name="connsiteY79" fmla="*/ 2767511 h 4405856"/>
                <a:gd name="connsiteX80" fmla="*/ 716644 w 4700376"/>
                <a:gd name="connsiteY80" fmla="*/ 2818311 h 4405856"/>
                <a:gd name="connsiteX81" fmla="*/ 738416 w 4700376"/>
                <a:gd name="connsiteY81" fmla="*/ 2876368 h 4405856"/>
                <a:gd name="connsiteX82" fmla="*/ 760187 w 4700376"/>
                <a:gd name="connsiteY82" fmla="*/ 2898139 h 4405856"/>
                <a:gd name="connsiteX83" fmla="*/ 796473 w 4700376"/>
                <a:gd name="connsiteY83" fmla="*/ 2970711 h 4405856"/>
                <a:gd name="connsiteX84" fmla="*/ 832759 w 4700376"/>
                <a:gd name="connsiteY84" fmla="*/ 3021511 h 4405856"/>
                <a:gd name="connsiteX85" fmla="*/ 840016 w 4700376"/>
                <a:gd name="connsiteY85" fmla="*/ 3043282 h 4405856"/>
                <a:gd name="connsiteX86" fmla="*/ 890816 w 4700376"/>
                <a:gd name="connsiteY86" fmla="*/ 3108596 h 4405856"/>
                <a:gd name="connsiteX87" fmla="*/ 919844 w 4700376"/>
                <a:gd name="connsiteY87" fmla="*/ 3173911 h 4405856"/>
                <a:gd name="connsiteX88" fmla="*/ 941616 w 4700376"/>
                <a:gd name="connsiteY88" fmla="*/ 3202939 h 4405856"/>
                <a:gd name="connsiteX89" fmla="*/ 956130 w 4700376"/>
                <a:gd name="connsiteY89" fmla="*/ 3260996 h 4405856"/>
                <a:gd name="connsiteX90" fmla="*/ 963387 w 4700376"/>
                <a:gd name="connsiteY90" fmla="*/ 3282768 h 4405856"/>
                <a:gd name="connsiteX91" fmla="*/ 970644 w 4700376"/>
                <a:gd name="connsiteY91" fmla="*/ 3311796 h 4405856"/>
                <a:gd name="connsiteX92" fmla="*/ 977901 w 4700376"/>
                <a:gd name="connsiteY92" fmla="*/ 3377111 h 4405856"/>
                <a:gd name="connsiteX93" fmla="*/ 999673 w 4700376"/>
                <a:gd name="connsiteY93" fmla="*/ 3435168 h 4405856"/>
                <a:gd name="connsiteX94" fmla="*/ 1028701 w 4700376"/>
                <a:gd name="connsiteY94" fmla="*/ 3478711 h 4405856"/>
                <a:gd name="connsiteX95" fmla="*/ 1057730 w 4700376"/>
                <a:gd name="connsiteY95" fmla="*/ 3529511 h 4405856"/>
                <a:gd name="connsiteX96" fmla="*/ 1086759 w 4700376"/>
                <a:gd name="connsiteY96" fmla="*/ 3551282 h 4405856"/>
                <a:gd name="connsiteX97" fmla="*/ 1130301 w 4700376"/>
                <a:gd name="connsiteY97" fmla="*/ 3594825 h 4405856"/>
                <a:gd name="connsiteX98" fmla="*/ 1159330 w 4700376"/>
                <a:gd name="connsiteY98" fmla="*/ 3616596 h 4405856"/>
                <a:gd name="connsiteX99" fmla="*/ 1195616 w 4700376"/>
                <a:gd name="connsiteY99" fmla="*/ 3660139 h 4405856"/>
                <a:gd name="connsiteX100" fmla="*/ 1224644 w 4700376"/>
                <a:gd name="connsiteY100" fmla="*/ 3681911 h 4405856"/>
                <a:gd name="connsiteX101" fmla="*/ 1297216 w 4700376"/>
                <a:gd name="connsiteY101" fmla="*/ 3747225 h 4405856"/>
                <a:gd name="connsiteX102" fmla="*/ 1333501 w 4700376"/>
                <a:gd name="connsiteY102" fmla="*/ 3790768 h 4405856"/>
                <a:gd name="connsiteX103" fmla="*/ 1355273 w 4700376"/>
                <a:gd name="connsiteY103" fmla="*/ 3805282 h 4405856"/>
                <a:gd name="connsiteX104" fmla="*/ 1391559 w 4700376"/>
                <a:gd name="connsiteY104" fmla="*/ 3848825 h 4405856"/>
                <a:gd name="connsiteX105" fmla="*/ 1420587 w 4700376"/>
                <a:gd name="connsiteY105" fmla="*/ 3870596 h 4405856"/>
                <a:gd name="connsiteX106" fmla="*/ 1514930 w 4700376"/>
                <a:gd name="connsiteY106" fmla="*/ 3914139 h 4405856"/>
                <a:gd name="connsiteX107" fmla="*/ 1964873 w 4700376"/>
                <a:gd name="connsiteY107" fmla="*/ 3899625 h 4405856"/>
                <a:gd name="connsiteX108" fmla="*/ 2015673 w 4700376"/>
                <a:gd name="connsiteY108" fmla="*/ 3885111 h 4405856"/>
                <a:gd name="connsiteX109" fmla="*/ 2102759 w 4700376"/>
                <a:gd name="connsiteY109" fmla="*/ 3877853 h 4405856"/>
                <a:gd name="connsiteX110" fmla="*/ 2182587 w 4700376"/>
                <a:gd name="connsiteY110" fmla="*/ 3863339 h 4405856"/>
                <a:gd name="connsiteX111" fmla="*/ 2240644 w 4700376"/>
                <a:gd name="connsiteY111" fmla="*/ 3856082 h 4405856"/>
                <a:gd name="connsiteX112" fmla="*/ 2269673 w 4700376"/>
                <a:gd name="connsiteY112" fmla="*/ 3841568 h 4405856"/>
                <a:gd name="connsiteX113" fmla="*/ 2334987 w 4700376"/>
                <a:gd name="connsiteY113" fmla="*/ 3819796 h 4405856"/>
                <a:gd name="connsiteX114" fmla="*/ 2371273 w 4700376"/>
                <a:gd name="connsiteY114" fmla="*/ 3805282 h 4405856"/>
                <a:gd name="connsiteX115" fmla="*/ 2472873 w 4700376"/>
                <a:gd name="connsiteY115" fmla="*/ 3790768 h 4405856"/>
                <a:gd name="connsiteX116" fmla="*/ 2501901 w 4700376"/>
                <a:gd name="connsiteY116" fmla="*/ 3783511 h 4405856"/>
                <a:gd name="connsiteX117" fmla="*/ 3122387 w 4700376"/>
                <a:gd name="connsiteY117" fmla="*/ 4130265 h 4405856"/>
                <a:gd name="connsiteX118" fmla="*/ 3208791 w 4700376"/>
                <a:gd name="connsiteY118" fmla="*/ 4316455 h 4405856"/>
                <a:gd name="connsiteX119" fmla="*/ 3269116 w 4700376"/>
                <a:gd name="connsiteY119" fmla="*/ 4375193 h 4405856"/>
                <a:gd name="connsiteX120" fmla="*/ 3280228 w 4700376"/>
                <a:gd name="connsiteY120" fmla="*/ 4345030 h 4405856"/>
                <a:gd name="connsiteX121" fmla="*/ 3326266 w 4700376"/>
                <a:gd name="connsiteY121" fmla="*/ 4318042 h 4405856"/>
                <a:gd name="connsiteX122" fmla="*/ 3377066 w 4700376"/>
                <a:gd name="connsiteY122" fmla="*/ 4391068 h 4405856"/>
                <a:gd name="connsiteX123" fmla="*/ 3426279 w 4700376"/>
                <a:gd name="connsiteY123" fmla="*/ 4394243 h 4405856"/>
                <a:gd name="connsiteX124" fmla="*/ 3381828 w 4700376"/>
                <a:gd name="connsiteY124" fmla="*/ 4300581 h 4405856"/>
                <a:gd name="connsiteX125" fmla="*/ 3338966 w 4700376"/>
                <a:gd name="connsiteY125" fmla="*/ 4232318 h 4405856"/>
                <a:gd name="connsiteX126" fmla="*/ 3381829 w 4700376"/>
                <a:gd name="connsiteY126" fmla="*/ 4216442 h 4405856"/>
                <a:gd name="connsiteX127" fmla="*/ 3362778 w 4700376"/>
                <a:gd name="connsiteY127" fmla="*/ 4175168 h 4405856"/>
                <a:gd name="connsiteX128" fmla="*/ 3415166 w 4700376"/>
                <a:gd name="connsiteY128" fmla="*/ 4184693 h 4405856"/>
                <a:gd name="connsiteX129" fmla="*/ 3394529 w 4700376"/>
                <a:gd name="connsiteY129" fmla="*/ 4151355 h 4405856"/>
                <a:gd name="connsiteX130" fmla="*/ 3415848 w 4700376"/>
                <a:gd name="connsiteY130" fmla="*/ 4134801 h 4405856"/>
                <a:gd name="connsiteX131" fmla="*/ 3536951 w 4700376"/>
                <a:gd name="connsiteY131" fmla="*/ 4220074 h 4405856"/>
                <a:gd name="connsiteX132" fmla="*/ 3572328 w 4700376"/>
                <a:gd name="connsiteY132" fmla="*/ 4206917 h 4405856"/>
                <a:gd name="connsiteX133" fmla="*/ 3624715 w 4700376"/>
                <a:gd name="connsiteY133" fmla="*/ 4272006 h 4405856"/>
                <a:gd name="connsiteX134" fmla="*/ 3645353 w 4700376"/>
                <a:gd name="connsiteY134" fmla="*/ 4330743 h 4405856"/>
                <a:gd name="connsiteX135" fmla="*/ 3753303 w 4700376"/>
                <a:gd name="connsiteY135" fmla="*/ 4349792 h 4405856"/>
                <a:gd name="connsiteX136" fmla="*/ 3692979 w 4700376"/>
                <a:gd name="connsiteY136" fmla="*/ 4283117 h 4405856"/>
                <a:gd name="connsiteX137" fmla="*/ 3689803 w 4700376"/>
                <a:gd name="connsiteY137" fmla="*/ 4214855 h 4405856"/>
                <a:gd name="connsiteX138" fmla="*/ 3743778 w 4700376"/>
                <a:gd name="connsiteY138" fmla="*/ 4270418 h 4405856"/>
                <a:gd name="connsiteX139" fmla="*/ 3792991 w 4700376"/>
                <a:gd name="connsiteY139" fmla="*/ 4275180 h 4405856"/>
                <a:gd name="connsiteX140" fmla="*/ 3786641 w 4700376"/>
                <a:gd name="connsiteY140" fmla="*/ 4225968 h 4405856"/>
                <a:gd name="connsiteX141" fmla="*/ 3846966 w 4700376"/>
                <a:gd name="connsiteY141" fmla="*/ 4230730 h 4405856"/>
                <a:gd name="connsiteX142" fmla="*/ 3908878 w 4700376"/>
                <a:gd name="connsiteY142" fmla="*/ 4273592 h 4405856"/>
                <a:gd name="connsiteX143" fmla="*/ 3940628 w 4700376"/>
                <a:gd name="connsiteY143" fmla="*/ 4260893 h 4405856"/>
                <a:gd name="connsiteX144" fmla="*/ 3934279 w 4700376"/>
                <a:gd name="connsiteY144" fmla="*/ 4225968 h 4405856"/>
                <a:gd name="connsiteX145" fmla="*/ 3975554 w 4700376"/>
                <a:gd name="connsiteY145" fmla="*/ 4202156 h 4405856"/>
                <a:gd name="connsiteX146" fmla="*/ 4059691 w 4700376"/>
                <a:gd name="connsiteY146" fmla="*/ 4259306 h 4405856"/>
                <a:gd name="connsiteX147" fmla="*/ 4077154 w 4700376"/>
                <a:gd name="connsiteY147" fmla="*/ 4157708 h 4405856"/>
                <a:gd name="connsiteX148" fmla="*/ 4051754 w 4700376"/>
                <a:gd name="connsiteY148" fmla="*/ 4135482 h 4405856"/>
                <a:gd name="connsiteX149" fmla="*/ 3978728 w 4700376"/>
                <a:gd name="connsiteY149" fmla="*/ 4092619 h 4405856"/>
                <a:gd name="connsiteX150" fmla="*/ 4000953 w 4700376"/>
                <a:gd name="connsiteY150" fmla="*/ 4067220 h 4405856"/>
                <a:gd name="connsiteX151" fmla="*/ 4021591 w 4700376"/>
                <a:gd name="connsiteY151" fmla="*/ 4044994 h 4405856"/>
                <a:gd name="connsiteX152" fmla="*/ 4075566 w 4700376"/>
                <a:gd name="connsiteY152" fmla="*/ 4076745 h 4405856"/>
                <a:gd name="connsiteX153" fmla="*/ 4081916 w 4700376"/>
                <a:gd name="connsiteY153" fmla="*/ 4032295 h 4405856"/>
                <a:gd name="connsiteX154" fmla="*/ 4026353 w 4700376"/>
                <a:gd name="connsiteY154" fmla="*/ 4008482 h 4405856"/>
                <a:gd name="connsiteX155" fmla="*/ 4024766 w 4700376"/>
                <a:gd name="connsiteY155" fmla="*/ 3998958 h 4405856"/>
                <a:gd name="connsiteX156" fmla="*/ 4012065 w 4700376"/>
                <a:gd name="connsiteY156" fmla="*/ 3960859 h 4405856"/>
                <a:gd name="connsiteX157" fmla="*/ 4018415 w 4700376"/>
                <a:gd name="connsiteY157" fmla="*/ 3913233 h 4405856"/>
                <a:gd name="connsiteX158" fmla="*/ 4029528 w 4700376"/>
                <a:gd name="connsiteY158" fmla="*/ 3857670 h 4405856"/>
                <a:gd name="connsiteX159" fmla="*/ 3991428 w 4700376"/>
                <a:gd name="connsiteY159" fmla="*/ 3827508 h 4405856"/>
                <a:gd name="connsiteX160" fmla="*/ 4024765 w 4700376"/>
                <a:gd name="connsiteY160" fmla="*/ 3817983 h 4405856"/>
                <a:gd name="connsiteX161" fmla="*/ 4002540 w 4700376"/>
                <a:gd name="connsiteY161" fmla="*/ 3781470 h 4405856"/>
                <a:gd name="connsiteX162" fmla="*/ 4040641 w 4700376"/>
                <a:gd name="connsiteY162" fmla="*/ 3776709 h 4405856"/>
                <a:gd name="connsiteX163" fmla="*/ 4046990 w 4700376"/>
                <a:gd name="connsiteY163" fmla="*/ 3743370 h 4405856"/>
                <a:gd name="connsiteX164" fmla="*/ 4108904 w 4700376"/>
                <a:gd name="connsiteY164" fmla="*/ 3752897 h 4405856"/>
                <a:gd name="connsiteX165" fmla="*/ 4142017 w 4700376"/>
                <a:gd name="connsiteY165" fmla="*/ 3768089 h 4405856"/>
                <a:gd name="connsiteX166" fmla="*/ 4108224 w 4700376"/>
                <a:gd name="connsiteY166" fmla="*/ 3809137 h 4405856"/>
                <a:gd name="connsiteX167" fmla="*/ 4147232 w 4700376"/>
                <a:gd name="connsiteY167" fmla="*/ 3916633 h 4405856"/>
                <a:gd name="connsiteX168" fmla="*/ 4199619 w 4700376"/>
                <a:gd name="connsiteY168" fmla="*/ 3947931 h 4405856"/>
                <a:gd name="connsiteX169" fmla="*/ 4251553 w 4700376"/>
                <a:gd name="connsiteY169" fmla="*/ 3905749 h 4405856"/>
                <a:gd name="connsiteX170" fmla="*/ 4337278 w 4700376"/>
                <a:gd name="connsiteY170" fmla="*/ 3857216 h 4405856"/>
                <a:gd name="connsiteX171" fmla="*/ 4320042 w 4700376"/>
                <a:gd name="connsiteY171" fmla="*/ 3768315 h 4405856"/>
                <a:gd name="connsiteX172" fmla="*/ 4397376 w 4700376"/>
                <a:gd name="connsiteY172" fmla="*/ 3635646 h 4405856"/>
                <a:gd name="connsiteX173" fmla="*/ 4689930 w 4700376"/>
                <a:gd name="connsiteY173" fmla="*/ 3302498 h 4405856"/>
                <a:gd name="connsiteX174" fmla="*/ 4608513 w 4700376"/>
                <a:gd name="connsiteY174" fmla="*/ 3293426 h 4405856"/>
                <a:gd name="connsiteX175" fmla="*/ 4613050 w 4700376"/>
                <a:gd name="connsiteY175" fmla="*/ 3201578 h 4405856"/>
                <a:gd name="connsiteX176" fmla="*/ 4564063 w 4700376"/>
                <a:gd name="connsiteY176" fmla="*/ 3176406 h 4405856"/>
                <a:gd name="connsiteX177" fmla="*/ 4479926 w 4700376"/>
                <a:gd name="connsiteY177" fmla="*/ 3207928 h 4405856"/>
                <a:gd name="connsiteX178" fmla="*/ 4443187 w 4700376"/>
                <a:gd name="connsiteY178" fmla="*/ 3171643 h 4405856"/>
                <a:gd name="connsiteX179" fmla="*/ 4487864 w 4700376"/>
                <a:gd name="connsiteY179" fmla="*/ 3148738 h 4405856"/>
                <a:gd name="connsiteX180" fmla="*/ 4358597 w 4700376"/>
                <a:gd name="connsiteY180" fmla="*/ 2935559 h 4405856"/>
                <a:gd name="connsiteX181" fmla="*/ 4373563 w 4700376"/>
                <a:gd name="connsiteY181" fmla="*/ 2905396 h 4405856"/>
                <a:gd name="connsiteX182" fmla="*/ 4349978 w 4700376"/>
                <a:gd name="connsiteY182" fmla="*/ 2789736 h 4405856"/>
                <a:gd name="connsiteX183" fmla="*/ 4191229 w 4700376"/>
                <a:gd name="connsiteY183" fmla="*/ 2778850 h 4405856"/>
                <a:gd name="connsiteX184" fmla="*/ 4157891 w 4700376"/>
                <a:gd name="connsiteY184" fmla="*/ 2827608 h 4405856"/>
                <a:gd name="connsiteX185" fmla="*/ 4068991 w 4700376"/>
                <a:gd name="connsiteY185" fmla="*/ 2842124 h 4405856"/>
                <a:gd name="connsiteX186" fmla="*/ 4075341 w 4700376"/>
                <a:gd name="connsiteY186" fmla="*/ 2820125 h 4405856"/>
                <a:gd name="connsiteX187" fmla="*/ 4021819 w 4700376"/>
                <a:gd name="connsiteY187" fmla="*/ 2804024 h 4405856"/>
                <a:gd name="connsiteX188" fmla="*/ 3997100 w 4700376"/>
                <a:gd name="connsiteY188" fmla="*/ 2638923 h 4405856"/>
                <a:gd name="connsiteX189" fmla="*/ 3716793 w 4700376"/>
                <a:gd name="connsiteY189" fmla="*/ 2572248 h 4405856"/>
                <a:gd name="connsiteX190" fmla="*/ 3580494 w 4700376"/>
                <a:gd name="connsiteY190" fmla="*/ 2615564 h 4405856"/>
                <a:gd name="connsiteX191" fmla="*/ 3448505 w 4700376"/>
                <a:gd name="connsiteY191" fmla="*/ 2608080 h 4405856"/>
                <a:gd name="connsiteX192" fmla="*/ 3316062 w 4700376"/>
                <a:gd name="connsiteY192" fmla="*/ 2497182 h 4405856"/>
                <a:gd name="connsiteX193" fmla="*/ 3102884 w 4700376"/>
                <a:gd name="connsiteY193" fmla="*/ 2193969 h 4405856"/>
                <a:gd name="connsiteX194" fmla="*/ 2704422 w 4700376"/>
                <a:gd name="connsiteY194" fmla="*/ 2054496 h 4405856"/>
                <a:gd name="connsiteX195" fmla="*/ 2467884 w 4700376"/>
                <a:gd name="connsiteY195" fmla="*/ 1741532 h 4405856"/>
                <a:gd name="connsiteX196" fmla="*/ 2501675 w 4700376"/>
                <a:gd name="connsiteY196" fmla="*/ 1716586 h 4405856"/>
                <a:gd name="connsiteX197" fmla="*/ 2561319 w 4700376"/>
                <a:gd name="connsiteY197" fmla="*/ 1799589 h 4405856"/>
                <a:gd name="connsiteX198" fmla="*/ 2581503 w 4700376"/>
                <a:gd name="connsiteY198" fmla="*/ 1782126 h 4405856"/>
                <a:gd name="connsiteX199" fmla="*/ 2624593 w 4700376"/>
                <a:gd name="connsiteY199" fmla="*/ 1812970 h 4405856"/>
                <a:gd name="connsiteX200" fmla="*/ 2713266 w 4700376"/>
                <a:gd name="connsiteY200" fmla="*/ 1759221 h 4405856"/>
                <a:gd name="connsiteX201" fmla="*/ 2729368 w 4700376"/>
                <a:gd name="connsiteY201" fmla="*/ 1738811 h 4405856"/>
                <a:gd name="connsiteX202" fmla="*/ 2787651 w 4700376"/>
                <a:gd name="connsiteY202" fmla="*/ 1739037 h 4405856"/>
                <a:gd name="connsiteX203" fmla="*/ 2803754 w 4700376"/>
                <a:gd name="connsiteY203" fmla="*/ 1705927 h 4405856"/>
                <a:gd name="connsiteX204" fmla="*/ 2784930 w 4700376"/>
                <a:gd name="connsiteY204" fmla="*/ 1680300 h 4405856"/>
                <a:gd name="connsiteX205" fmla="*/ 2717802 w 4700376"/>
                <a:gd name="connsiteY205" fmla="*/ 1700257 h 4405856"/>
                <a:gd name="connsiteX206" fmla="*/ 2696030 w 4700376"/>
                <a:gd name="connsiteY206" fmla="*/ 1646736 h 4405856"/>
                <a:gd name="connsiteX207" fmla="*/ 2717348 w 4700376"/>
                <a:gd name="connsiteY207" fmla="*/ 1617026 h 4405856"/>
                <a:gd name="connsiteX208" fmla="*/ 2660878 w 4700376"/>
                <a:gd name="connsiteY208" fmla="*/ 1513612 h 4405856"/>
                <a:gd name="connsiteX209" fmla="*/ 2612347 w 4700376"/>
                <a:gd name="connsiteY209" fmla="*/ 1552393 h 4405856"/>
                <a:gd name="connsiteX210" fmla="*/ 2522992 w 4700376"/>
                <a:gd name="connsiteY210" fmla="*/ 1497737 h 4405856"/>
                <a:gd name="connsiteX211" fmla="*/ 2574926 w 4700376"/>
                <a:gd name="connsiteY211" fmla="*/ 1405208 h 4405856"/>
                <a:gd name="connsiteX212" fmla="*/ 2532064 w 4700376"/>
                <a:gd name="connsiteY212" fmla="*/ 1284105 h 4405856"/>
                <a:gd name="connsiteX213" fmla="*/ 2546805 w 4700376"/>
                <a:gd name="connsiteY213" fmla="*/ 1160053 h 4405856"/>
                <a:gd name="connsiteX214" fmla="*/ 2642055 w 4700376"/>
                <a:gd name="connsiteY214" fmla="*/ 1086348 h 4405856"/>
                <a:gd name="connsiteX215" fmla="*/ 2747284 w 4700376"/>
                <a:gd name="connsiteY215" fmla="*/ 1063896 h 4405856"/>
                <a:gd name="connsiteX216" fmla="*/ 2684237 w 4700376"/>
                <a:gd name="connsiteY216" fmla="*/ 974089 h 4405856"/>
                <a:gd name="connsiteX217" fmla="*/ 2667001 w 4700376"/>
                <a:gd name="connsiteY217" fmla="*/ 1018766 h 4405856"/>
                <a:gd name="connsiteX218" fmla="*/ 2623686 w 4700376"/>
                <a:gd name="connsiteY218" fmla="*/ 971595 h 4405856"/>
                <a:gd name="connsiteX219" fmla="*/ 2645004 w 4700376"/>
                <a:gd name="connsiteY219" fmla="*/ 886323 h 4405856"/>
                <a:gd name="connsiteX220" fmla="*/ 2718028 w 4700376"/>
                <a:gd name="connsiteY220" fmla="*/ 789032 h 4405856"/>
                <a:gd name="connsiteX221" fmla="*/ 2701019 w 4700376"/>
                <a:gd name="connsiteY221" fmla="*/ 682443 h 4405856"/>
                <a:gd name="connsiteX222" fmla="*/ 2529797 w 4700376"/>
                <a:gd name="connsiteY222" fmla="*/ 692194 h 4405856"/>
                <a:gd name="connsiteX223" fmla="*/ 2510519 w 4700376"/>
                <a:gd name="connsiteY223" fmla="*/ 734831 h 4405856"/>
                <a:gd name="connsiteX224" fmla="*/ 2478316 w 4700376"/>
                <a:gd name="connsiteY224" fmla="*/ 667248 h 4405856"/>
                <a:gd name="connsiteX225" fmla="*/ 2448606 w 4700376"/>
                <a:gd name="connsiteY225" fmla="*/ 707616 h 4405856"/>
                <a:gd name="connsiteX226" fmla="*/ 2263097 w 4700376"/>
                <a:gd name="connsiteY226" fmla="*/ 741180 h 4405856"/>
                <a:gd name="connsiteX0" fmla="*/ 2264667 w 4701946"/>
                <a:gd name="connsiteY0" fmla="*/ 741180 h 4405856"/>
                <a:gd name="connsiteX1" fmla="*/ 1938548 w 4701946"/>
                <a:gd name="connsiteY1" fmla="*/ 583337 h 4405856"/>
                <a:gd name="connsiteX2" fmla="*/ 1978460 w 4701946"/>
                <a:gd name="connsiteY2" fmla="*/ 433432 h 4405856"/>
                <a:gd name="connsiteX3" fmla="*/ 1924486 w 4701946"/>
                <a:gd name="connsiteY3" fmla="*/ 423907 h 4405856"/>
                <a:gd name="connsiteX4" fmla="*/ 1921311 w 4701946"/>
                <a:gd name="connsiteY4" fmla="*/ 395333 h 4405856"/>
                <a:gd name="connsiteX5" fmla="*/ 1965761 w 4701946"/>
                <a:gd name="connsiteY5" fmla="*/ 403270 h 4405856"/>
                <a:gd name="connsiteX6" fmla="*/ 1908611 w 4701946"/>
                <a:gd name="connsiteY6" fmla="*/ 315957 h 4405856"/>
                <a:gd name="connsiteX7" fmla="*/ 1919723 w 4701946"/>
                <a:gd name="connsiteY7" fmla="*/ 355645 h 4405856"/>
                <a:gd name="connsiteX8" fmla="*/ 1867335 w 4701946"/>
                <a:gd name="connsiteY8" fmla="*/ 320720 h 4405856"/>
                <a:gd name="connsiteX9" fmla="*/ 1887973 w 4701946"/>
                <a:gd name="connsiteY9" fmla="*/ 287383 h 4405856"/>
                <a:gd name="connsiteX10" fmla="*/ 1853048 w 4701946"/>
                <a:gd name="connsiteY10" fmla="*/ 225472 h 4405856"/>
                <a:gd name="connsiteX11" fmla="*/ 1886385 w 4701946"/>
                <a:gd name="connsiteY11" fmla="*/ 227061 h 4405856"/>
                <a:gd name="connsiteX12" fmla="*/ 1843523 w 4701946"/>
                <a:gd name="connsiteY12" fmla="*/ 133398 h 4405856"/>
                <a:gd name="connsiteX13" fmla="*/ 1818124 w 4701946"/>
                <a:gd name="connsiteY13" fmla="*/ 131810 h 4405856"/>
                <a:gd name="connsiteX14" fmla="*/ 1807011 w 4701946"/>
                <a:gd name="connsiteY14" fmla="*/ 84185 h 4405856"/>
                <a:gd name="connsiteX15" fmla="*/ 1838760 w 4701946"/>
                <a:gd name="connsiteY15" fmla="*/ 66723 h 4405856"/>
                <a:gd name="connsiteX16" fmla="*/ 1833998 w 4701946"/>
                <a:gd name="connsiteY16" fmla="*/ 23861 h 4405856"/>
                <a:gd name="connsiteX17" fmla="*/ 1775261 w 4701946"/>
                <a:gd name="connsiteY17" fmla="*/ 28624 h 4405856"/>
                <a:gd name="connsiteX18" fmla="*/ 1581586 w 4701946"/>
                <a:gd name="connsiteY18" fmla="*/ 127049 h 4405856"/>
                <a:gd name="connsiteX19" fmla="*/ 1546661 w 4701946"/>
                <a:gd name="connsiteY19" fmla="*/ 252462 h 4405856"/>
                <a:gd name="connsiteX20" fmla="*/ 1551423 w 4701946"/>
                <a:gd name="connsiteY20" fmla="*/ 288974 h 4405856"/>
                <a:gd name="connsiteX21" fmla="*/ 1522848 w 4701946"/>
                <a:gd name="connsiteY21" fmla="*/ 303261 h 4405856"/>
                <a:gd name="connsiteX22" fmla="*/ 1591110 w 4701946"/>
                <a:gd name="connsiteY22" fmla="*/ 482645 h 4405856"/>
                <a:gd name="connsiteX23" fmla="*/ 1503799 w 4701946"/>
                <a:gd name="connsiteY23" fmla="*/ 400099 h 4405856"/>
                <a:gd name="connsiteX24" fmla="*/ 1452998 w 4701946"/>
                <a:gd name="connsiteY24" fmla="*/ 366762 h 4405856"/>
                <a:gd name="connsiteX25" fmla="*/ 1424423 w 4701946"/>
                <a:gd name="connsiteY25" fmla="*/ 401687 h 4405856"/>
                <a:gd name="connsiteX26" fmla="*/ 1422836 w 4701946"/>
                <a:gd name="connsiteY26" fmla="*/ 515987 h 4405856"/>
                <a:gd name="connsiteX27" fmla="*/ 1437123 w 4701946"/>
                <a:gd name="connsiteY27" fmla="*/ 612820 h 4405856"/>
                <a:gd name="connsiteX28" fmla="*/ 1354573 w 4701946"/>
                <a:gd name="connsiteY28" fmla="*/ 620761 h 4405856"/>
                <a:gd name="connsiteX29" fmla="*/ 1378386 w 4701946"/>
                <a:gd name="connsiteY29" fmla="*/ 590598 h 4405856"/>
                <a:gd name="connsiteX30" fmla="*/ 1314886 w 4701946"/>
                <a:gd name="connsiteY30" fmla="*/ 547736 h 4405856"/>
                <a:gd name="connsiteX31" fmla="*/ 1273611 w 4701946"/>
                <a:gd name="connsiteY31" fmla="*/ 501699 h 4405856"/>
                <a:gd name="connsiteX32" fmla="*/ 1224398 w 4701946"/>
                <a:gd name="connsiteY32" fmla="*/ 512811 h 4405856"/>
                <a:gd name="connsiteX33" fmla="*/ 1252973 w 4701946"/>
                <a:gd name="connsiteY33" fmla="*/ 446136 h 4405856"/>
                <a:gd name="connsiteX34" fmla="*/ 1222810 w 4701946"/>
                <a:gd name="connsiteY34" fmla="*/ 481062 h 4405856"/>
                <a:gd name="connsiteX35" fmla="*/ 1189473 w 4701946"/>
                <a:gd name="connsiteY35" fmla="*/ 423911 h 4405856"/>
                <a:gd name="connsiteX36" fmla="*/ 1170423 w 4701946"/>
                <a:gd name="connsiteY36" fmla="*/ 417561 h 4405856"/>
                <a:gd name="connsiteX37" fmla="*/ 1168836 w 4701946"/>
                <a:gd name="connsiteY37" fmla="*/ 376287 h 4405856"/>
                <a:gd name="connsiteX38" fmla="*/ 1133911 w 4701946"/>
                <a:gd name="connsiteY38" fmla="*/ 273100 h 4405856"/>
                <a:gd name="connsiteX39" fmla="*/ 1094223 w 4701946"/>
                <a:gd name="connsiteY39" fmla="*/ 219123 h 4405856"/>
                <a:gd name="connsiteX40" fmla="*/ 1170424 w 4701946"/>
                <a:gd name="connsiteY40" fmla="*/ 282624 h 4405856"/>
                <a:gd name="connsiteX41" fmla="*/ 1229162 w 4701946"/>
                <a:gd name="connsiteY41" fmla="*/ 320723 h 4405856"/>
                <a:gd name="connsiteX42" fmla="*/ 1252973 w 4701946"/>
                <a:gd name="connsiteY42" fmla="*/ 281036 h 4405856"/>
                <a:gd name="connsiteX43" fmla="*/ 1272023 w 4701946"/>
                <a:gd name="connsiteY43" fmla="*/ 215949 h 4405856"/>
                <a:gd name="connsiteX44" fmla="*/ 1233923 w 4701946"/>
                <a:gd name="connsiteY44" fmla="*/ 185786 h 4405856"/>
                <a:gd name="connsiteX45" fmla="*/ 1260911 w 4701946"/>
                <a:gd name="connsiteY45" fmla="*/ 144511 h 4405856"/>
                <a:gd name="connsiteX46" fmla="*/ 1213286 w 4701946"/>
                <a:gd name="connsiteY46" fmla="*/ 50848 h 4405856"/>
                <a:gd name="connsiteX47" fmla="*/ 1195823 w 4701946"/>
                <a:gd name="connsiteY47" fmla="*/ 6399 h 4405856"/>
                <a:gd name="connsiteX48" fmla="*/ 1059298 w 4701946"/>
                <a:gd name="connsiteY48" fmla="*/ 120699 h 4405856"/>
                <a:gd name="connsiteX49" fmla="*/ 997385 w 4701946"/>
                <a:gd name="connsiteY49" fmla="*/ 115936 h 4405856"/>
                <a:gd name="connsiteX50" fmla="*/ 984686 w 4701946"/>
                <a:gd name="connsiteY50" fmla="*/ 57199 h 4405856"/>
                <a:gd name="connsiteX51" fmla="*/ 898961 w 4701946"/>
                <a:gd name="connsiteY51" fmla="*/ 104824 h 4405856"/>
                <a:gd name="connsiteX52" fmla="*/ 835461 w 4701946"/>
                <a:gd name="connsiteY52" fmla="*/ 139748 h 4405856"/>
                <a:gd name="connsiteX53" fmla="*/ 740210 w 4701946"/>
                <a:gd name="connsiteY53" fmla="*/ 147686 h 4405856"/>
                <a:gd name="connsiteX54" fmla="*/ 717986 w 4701946"/>
                <a:gd name="connsiteY54" fmla="*/ 177849 h 4405856"/>
                <a:gd name="connsiteX55" fmla="*/ 681473 w 4701946"/>
                <a:gd name="connsiteY55" fmla="*/ 201661 h 4405856"/>
                <a:gd name="connsiteX56" fmla="*/ 716399 w 4701946"/>
                <a:gd name="connsiteY56" fmla="*/ 288974 h 4405856"/>
                <a:gd name="connsiteX57" fmla="*/ 583730 w 4701946"/>
                <a:gd name="connsiteY57" fmla="*/ 542516 h 4405856"/>
                <a:gd name="connsiteX58" fmla="*/ 529755 w 4701946"/>
                <a:gd name="connsiteY58" fmla="*/ 580843 h 4405856"/>
                <a:gd name="connsiteX59" fmla="*/ 601646 w 4701946"/>
                <a:gd name="connsiteY59" fmla="*/ 633231 h 4405856"/>
                <a:gd name="connsiteX60" fmla="*/ 564680 w 4701946"/>
                <a:gd name="connsiteY60" fmla="*/ 673825 h 4405856"/>
                <a:gd name="connsiteX61" fmla="*/ 582143 w 4701946"/>
                <a:gd name="connsiteY61" fmla="*/ 720316 h 4405856"/>
                <a:gd name="connsiteX62" fmla="*/ 513426 w 4701946"/>
                <a:gd name="connsiteY62" fmla="*/ 701719 h 4405856"/>
                <a:gd name="connsiteX63" fmla="*/ 458318 w 4701946"/>
                <a:gd name="connsiteY63" fmla="*/ 726665 h 4405856"/>
                <a:gd name="connsiteX64" fmla="*/ 391416 w 4701946"/>
                <a:gd name="connsiteY64" fmla="*/ 695143 h 4405856"/>
                <a:gd name="connsiteX65" fmla="*/ 393004 w 4701946"/>
                <a:gd name="connsiteY65" fmla="*/ 652734 h 4405856"/>
                <a:gd name="connsiteX66" fmla="*/ 281425 w 4701946"/>
                <a:gd name="connsiteY66" fmla="*/ 675412 h 4405856"/>
                <a:gd name="connsiteX67" fmla="*/ 271674 w 4701946"/>
                <a:gd name="connsiteY67" fmla="*/ 760457 h 4405856"/>
                <a:gd name="connsiteX68" fmla="*/ 192526 w 4701946"/>
                <a:gd name="connsiteY68" fmla="*/ 865236 h 4405856"/>
                <a:gd name="connsiteX69" fmla="*/ 5880 w 4701946"/>
                <a:gd name="connsiteY69" fmla="*/ 1394776 h 4405856"/>
                <a:gd name="connsiteX70" fmla="*/ 515014 w 4701946"/>
                <a:gd name="connsiteY70" fmla="*/ 2288539 h 4405856"/>
                <a:gd name="connsiteX71" fmla="*/ 529529 w 4701946"/>
                <a:gd name="connsiteY71" fmla="*/ 2324825 h 4405856"/>
                <a:gd name="connsiteX72" fmla="*/ 544043 w 4701946"/>
                <a:gd name="connsiteY72" fmla="*/ 2390139 h 4405856"/>
                <a:gd name="connsiteX73" fmla="*/ 565814 w 4701946"/>
                <a:gd name="connsiteY73" fmla="*/ 2440939 h 4405856"/>
                <a:gd name="connsiteX74" fmla="*/ 602100 w 4701946"/>
                <a:gd name="connsiteY74" fmla="*/ 2557053 h 4405856"/>
                <a:gd name="connsiteX75" fmla="*/ 623871 w 4701946"/>
                <a:gd name="connsiteY75" fmla="*/ 2622368 h 4405856"/>
                <a:gd name="connsiteX76" fmla="*/ 631129 w 4701946"/>
                <a:gd name="connsiteY76" fmla="*/ 2644139 h 4405856"/>
                <a:gd name="connsiteX77" fmla="*/ 652900 w 4701946"/>
                <a:gd name="connsiteY77" fmla="*/ 2687682 h 4405856"/>
                <a:gd name="connsiteX78" fmla="*/ 674671 w 4701946"/>
                <a:gd name="connsiteY78" fmla="*/ 2738482 h 4405856"/>
                <a:gd name="connsiteX79" fmla="*/ 681929 w 4701946"/>
                <a:gd name="connsiteY79" fmla="*/ 2767511 h 4405856"/>
                <a:gd name="connsiteX80" fmla="*/ 718214 w 4701946"/>
                <a:gd name="connsiteY80" fmla="*/ 2818311 h 4405856"/>
                <a:gd name="connsiteX81" fmla="*/ 739986 w 4701946"/>
                <a:gd name="connsiteY81" fmla="*/ 2876368 h 4405856"/>
                <a:gd name="connsiteX82" fmla="*/ 761757 w 4701946"/>
                <a:gd name="connsiteY82" fmla="*/ 2898139 h 4405856"/>
                <a:gd name="connsiteX83" fmla="*/ 798043 w 4701946"/>
                <a:gd name="connsiteY83" fmla="*/ 2970711 h 4405856"/>
                <a:gd name="connsiteX84" fmla="*/ 834329 w 4701946"/>
                <a:gd name="connsiteY84" fmla="*/ 3021511 h 4405856"/>
                <a:gd name="connsiteX85" fmla="*/ 841586 w 4701946"/>
                <a:gd name="connsiteY85" fmla="*/ 3043282 h 4405856"/>
                <a:gd name="connsiteX86" fmla="*/ 892386 w 4701946"/>
                <a:gd name="connsiteY86" fmla="*/ 3108596 h 4405856"/>
                <a:gd name="connsiteX87" fmla="*/ 921414 w 4701946"/>
                <a:gd name="connsiteY87" fmla="*/ 3173911 h 4405856"/>
                <a:gd name="connsiteX88" fmla="*/ 943186 w 4701946"/>
                <a:gd name="connsiteY88" fmla="*/ 3202939 h 4405856"/>
                <a:gd name="connsiteX89" fmla="*/ 957700 w 4701946"/>
                <a:gd name="connsiteY89" fmla="*/ 3260996 h 4405856"/>
                <a:gd name="connsiteX90" fmla="*/ 964957 w 4701946"/>
                <a:gd name="connsiteY90" fmla="*/ 3282768 h 4405856"/>
                <a:gd name="connsiteX91" fmla="*/ 972214 w 4701946"/>
                <a:gd name="connsiteY91" fmla="*/ 3311796 h 4405856"/>
                <a:gd name="connsiteX92" fmla="*/ 979471 w 4701946"/>
                <a:gd name="connsiteY92" fmla="*/ 3377111 h 4405856"/>
                <a:gd name="connsiteX93" fmla="*/ 1001243 w 4701946"/>
                <a:gd name="connsiteY93" fmla="*/ 3435168 h 4405856"/>
                <a:gd name="connsiteX94" fmla="*/ 1030271 w 4701946"/>
                <a:gd name="connsiteY94" fmla="*/ 3478711 h 4405856"/>
                <a:gd name="connsiteX95" fmla="*/ 1059300 w 4701946"/>
                <a:gd name="connsiteY95" fmla="*/ 3529511 h 4405856"/>
                <a:gd name="connsiteX96" fmla="*/ 1088329 w 4701946"/>
                <a:gd name="connsiteY96" fmla="*/ 3551282 h 4405856"/>
                <a:gd name="connsiteX97" fmla="*/ 1131871 w 4701946"/>
                <a:gd name="connsiteY97" fmla="*/ 3594825 h 4405856"/>
                <a:gd name="connsiteX98" fmla="*/ 1160900 w 4701946"/>
                <a:gd name="connsiteY98" fmla="*/ 3616596 h 4405856"/>
                <a:gd name="connsiteX99" fmla="*/ 1197186 w 4701946"/>
                <a:gd name="connsiteY99" fmla="*/ 3660139 h 4405856"/>
                <a:gd name="connsiteX100" fmla="*/ 1226214 w 4701946"/>
                <a:gd name="connsiteY100" fmla="*/ 3681911 h 4405856"/>
                <a:gd name="connsiteX101" fmla="*/ 1298786 w 4701946"/>
                <a:gd name="connsiteY101" fmla="*/ 3747225 h 4405856"/>
                <a:gd name="connsiteX102" fmla="*/ 1335071 w 4701946"/>
                <a:gd name="connsiteY102" fmla="*/ 3790768 h 4405856"/>
                <a:gd name="connsiteX103" fmla="*/ 1356843 w 4701946"/>
                <a:gd name="connsiteY103" fmla="*/ 3805282 h 4405856"/>
                <a:gd name="connsiteX104" fmla="*/ 1393129 w 4701946"/>
                <a:gd name="connsiteY104" fmla="*/ 3848825 h 4405856"/>
                <a:gd name="connsiteX105" fmla="*/ 1422157 w 4701946"/>
                <a:gd name="connsiteY105" fmla="*/ 3870596 h 4405856"/>
                <a:gd name="connsiteX106" fmla="*/ 1516500 w 4701946"/>
                <a:gd name="connsiteY106" fmla="*/ 3914139 h 4405856"/>
                <a:gd name="connsiteX107" fmla="*/ 1966443 w 4701946"/>
                <a:gd name="connsiteY107" fmla="*/ 3899625 h 4405856"/>
                <a:gd name="connsiteX108" fmla="*/ 2017243 w 4701946"/>
                <a:gd name="connsiteY108" fmla="*/ 3885111 h 4405856"/>
                <a:gd name="connsiteX109" fmla="*/ 2104329 w 4701946"/>
                <a:gd name="connsiteY109" fmla="*/ 3877853 h 4405856"/>
                <a:gd name="connsiteX110" fmla="*/ 2184157 w 4701946"/>
                <a:gd name="connsiteY110" fmla="*/ 3863339 h 4405856"/>
                <a:gd name="connsiteX111" fmla="*/ 2242214 w 4701946"/>
                <a:gd name="connsiteY111" fmla="*/ 3856082 h 4405856"/>
                <a:gd name="connsiteX112" fmla="*/ 2271243 w 4701946"/>
                <a:gd name="connsiteY112" fmla="*/ 3841568 h 4405856"/>
                <a:gd name="connsiteX113" fmla="*/ 2336557 w 4701946"/>
                <a:gd name="connsiteY113" fmla="*/ 3819796 h 4405856"/>
                <a:gd name="connsiteX114" fmla="*/ 2372843 w 4701946"/>
                <a:gd name="connsiteY114" fmla="*/ 3805282 h 4405856"/>
                <a:gd name="connsiteX115" fmla="*/ 2474443 w 4701946"/>
                <a:gd name="connsiteY115" fmla="*/ 3790768 h 4405856"/>
                <a:gd name="connsiteX116" fmla="*/ 2503471 w 4701946"/>
                <a:gd name="connsiteY116" fmla="*/ 3783511 h 4405856"/>
                <a:gd name="connsiteX117" fmla="*/ 3123957 w 4701946"/>
                <a:gd name="connsiteY117" fmla="*/ 4130265 h 4405856"/>
                <a:gd name="connsiteX118" fmla="*/ 3210361 w 4701946"/>
                <a:gd name="connsiteY118" fmla="*/ 4316455 h 4405856"/>
                <a:gd name="connsiteX119" fmla="*/ 3270686 w 4701946"/>
                <a:gd name="connsiteY119" fmla="*/ 4375193 h 4405856"/>
                <a:gd name="connsiteX120" fmla="*/ 3281798 w 4701946"/>
                <a:gd name="connsiteY120" fmla="*/ 4345030 h 4405856"/>
                <a:gd name="connsiteX121" fmla="*/ 3327836 w 4701946"/>
                <a:gd name="connsiteY121" fmla="*/ 4318042 h 4405856"/>
                <a:gd name="connsiteX122" fmla="*/ 3378636 w 4701946"/>
                <a:gd name="connsiteY122" fmla="*/ 4391068 h 4405856"/>
                <a:gd name="connsiteX123" fmla="*/ 3427849 w 4701946"/>
                <a:gd name="connsiteY123" fmla="*/ 4394243 h 4405856"/>
                <a:gd name="connsiteX124" fmla="*/ 3383398 w 4701946"/>
                <a:gd name="connsiteY124" fmla="*/ 4300581 h 4405856"/>
                <a:gd name="connsiteX125" fmla="*/ 3340536 w 4701946"/>
                <a:gd name="connsiteY125" fmla="*/ 4232318 h 4405856"/>
                <a:gd name="connsiteX126" fmla="*/ 3383399 w 4701946"/>
                <a:gd name="connsiteY126" fmla="*/ 4216442 h 4405856"/>
                <a:gd name="connsiteX127" fmla="*/ 3364348 w 4701946"/>
                <a:gd name="connsiteY127" fmla="*/ 4175168 h 4405856"/>
                <a:gd name="connsiteX128" fmla="*/ 3416736 w 4701946"/>
                <a:gd name="connsiteY128" fmla="*/ 4184693 h 4405856"/>
                <a:gd name="connsiteX129" fmla="*/ 3396099 w 4701946"/>
                <a:gd name="connsiteY129" fmla="*/ 4151355 h 4405856"/>
                <a:gd name="connsiteX130" fmla="*/ 3417418 w 4701946"/>
                <a:gd name="connsiteY130" fmla="*/ 4134801 h 4405856"/>
                <a:gd name="connsiteX131" fmla="*/ 3538521 w 4701946"/>
                <a:gd name="connsiteY131" fmla="*/ 4220074 h 4405856"/>
                <a:gd name="connsiteX132" fmla="*/ 3573898 w 4701946"/>
                <a:gd name="connsiteY132" fmla="*/ 4206917 h 4405856"/>
                <a:gd name="connsiteX133" fmla="*/ 3626285 w 4701946"/>
                <a:gd name="connsiteY133" fmla="*/ 4272006 h 4405856"/>
                <a:gd name="connsiteX134" fmla="*/ 3646923 w 4701946"/>
                <a:gd name="connsiteY134" fmla="*/ 4330743 h 4405856"/>
                <a:gd name="connsiteX135" fmla="*/ 3754873 w 4701946"/>
                <a:gd name="connsiteY135" fmla="*/ 4349792 h 4405856"/>
                <a:gd name="connsiteX136" fmla="*/ 3694549 w 4701946"/>
                <a:gd name="connsiteY136" fmla="*/ 4283117 h 4405856"/>
                <a:gd name="connsiteX137" fmla="*/ 3691373 w 4701946"/>
                <a:gd name="connsiteY137" fmla="*/ 4214855 h 4405856"/>
                <a:gd name="connsiteX138" fmla="*/ 3745348 w 4701946"/>
                <a:gd name="connsiteY138" fmla="*/ 4270418 h 4405856"/>
                <a:gd name="connsiteX139" fmla="*/ 3794561 w 4701946"/>
                <a:gd name="connsiteY139" fmla="*/ 4275180 h 4405856"/>
                <a:gd name="connsiteX140" fmla="*/ 3788211 w 4701946"/>
                <a:gd name="connsiteY140" fmla="*/ 4225968 h 4405856"/>
                <a:gd name="connsiteX141" fmla="*/ 3848536 w 4701946"/>
                <a:gd name="connsiteY141" fmla="*/ 4230730 h 4405856"/>
                <a:gd name="connsiteX142" fmla="*/ 3910448 w 4701946"/>
                <a:gd name="connsiteY142" fmla="*/ 4273592 h 4405856"/>
                <a:gd name="connsiteX143" fmla="*/ 3942198 w 4701946"/>
                <a:gd name="connsiteY143" fmla="*/ 4260893 h 4405856"/>
                <a:gd name="connsiteX144" fmla="*/ 3935849 w 4701946"/>
                <a:gd name="connsiteY144" fmla="*/ 4225968 h 4405856"/>
                <a:gd name="connsiteX145" fmla="*/ 3977124 w 4701946"/>
                <a:gd name="connsiteY145" fmla="*/ 4202156 h 4405856"/>
                <a:gd name="connsiteX146" fmla="*/ 4061261 w 4701946"/>
                <a:gd name="connsiteY146" fmla="*/ 4259306 h 4405856"/>
                <a:gd name="connsiteX147" fmla="*/ 4078724 w 4701946"/>
                <a:gd name="connsiteY147" fmla="*/ 4157708 h 4405856"/>
                <a:gd name="connsiteX148" fmla="*/ 4053324 w 4701946"/>
                <a:gd name="connsiteY148" fmla="*/ 4135482 h 4405856"/>
                <a:gd name="connsiteX149" fmla="*/ 3980298 w 4701946"/>
                <a:gd name="connsiteY149" fmla="*/ 4092619 h 4405856"/>
                <a:gd name="connsiteX150" fmla="*/ 4002523 w 4701946"/>
                <a:gd name="connsiteY150" fmla="*/ 4067220 h 4405856"/>
                <a:gd name="connsiteX151" fmla="*/ 4023161 w 4701946"/>
                <a:gd name="connsiteY151" fmla="*/ 4044994 h 4405856"/>
                <a:gd name="connsiteX152" fmla="*/ 4077136 w 4701946"/>
                <a:gd name="connsiteY152" fmla="*/ 4076745 h 4405856"/>
                <a:gd name="connsiteX153" fmla="*/ 4083486 w 4701946"/>
                <a:gd name="connsiteY153" fmla="*/ 4032295 h 4405856"/>
                <a:gd name="connsiteX154" fmla="*/ 4027923 w 4701946"/>
                <a:gd name="connsiteY154" fmla="*/ 4008482 h 4405856"/>
                <a:gd name="connsiteX155" fmla="*/ 4026336 w 4701946"/>
                <a:gd name="connsiteY155" fmla="*/ 3998958 h 4405856"/>
                <a:gd name="connsiteX156" fmla="*/ 4013635 w 4701946"/>
                <a:gd name="connsiteY156" fmla="*/ 3960859 h 4405856"/>
                <a:gd name="connsiteX157" fmla="*/ 4019985 w 4701946"/>
                <a:gd name="connsiteY157" fmla="*/ 3913233 h 4405856"/>
                <a:gd name="connsiteX158" fmla="*/ 4031098 w 4701946"/>
                <a:gd name="connsiteY158" fmla="*/ 3857670 h 4405856"/>
                <a:gd name="connsiteX159" fmla="*/ 3992998 w 4701946"/>
                <a:gd name="connsiteY159" fmla="*/ 3827508 h 4405856"/>
                <a:gd name="connsiteX160" fmla="*/ 4026335 w 4701946"/>
                <a:gd name="connsiteY160" fmla="*/ 3817983 h 4405856"/>
                <a:gd name="connsiteX161" fmla="*/ 4004110 w 4701946"/>
                <a:gd name="connsiteY161" fmla="*/ 3781470 h 4405856"/>
                <a:gd name="connsiteX162" fmla="*/ 4042211 w 4701946"/>
                <a:gd name="connsiteY162" fmla="*/ 3776709 h 4405856"/>
                <a:gd name="connsiteX163" fmla="*/ 4048560 w 4701946"/>
                <a:gd name="connsiteY163" fmla="*/ 3743370 h 4405856"/>
                <a:gd name="connsiteX164" fmla="*/ 4110474 w 4701946"/>
                <a:gd name="connsiteY164" fmla="*/ 3752897 h 4405856"/>
                <a:gd name="connsiteX165" fmla="*/ 4143587 w 4701946"/>
                <a:gd name="connsiteY165" fmla="*/ 3768089 h 4405856"/>
                <a:gd name="connsiteX166" fmla="*/ 4109794 w 4701946"/>
                <a:gd name="connsiteY166" fmla="*/ 3809137 h 4405856"/>
                <a:gd name="connsiteX167" fmla="*/ 4148802 w 4701946"/>
                <a:gd name="connsiteY167" fmla="*/ 3916633 h 4405856"/>
                <a:gd name="connsiteX168" fmla="*/ 4201189 w 4701946"/>
                <a:gd name="connsiteY168" fmla="*/ 3947931 h 4405856"/>
                <a:gd name="connsiteX169" fmla="*/ 4253123 w 4701946"/>
                <a:gd name="connsiteY169" fmla="*/ 3905749 h 4405856"/>
                <a:gd name="connsiteX170" fmla="*/ 4338848 w 4701946"/>
                <a:gd name="connsiteY170" fmla="*/ 3857216 h 4405856"/>
                <a:gd name="connsiteX171" fmla="*/ 4321612 w 4701946"/>
                <a:gd name="connsiteY171" fmla="*/ 3768315 h 4405856"/>
                <a:gd name="connsiteX172" fmla="*/ 4398946 w 4701946"/>
                <a:gd name="connsiteY172" fmla="*/ 3635646 h 4405856"/>
                <a:gd name="connsiteX173" fmla="*/ 4691500 w 4701946"/>
                <a:gd name="connsiteY173" fmla="*/ 3302498 h 4405856"/>
                <a:gd name="connsiteX174" fmla="*/ 4610083 w 4701946"/>
                <a:gd name="connsiteY174" fmla="*/ 3293426 h 4405856"/>
                <a:gd name="connsiteX175" fmla="*/ 4614620 w 4701946"/>
                <a:gd name="connsiteY175" fmla="*/ 3201578 h 4405856"/>
                <a:gd name="connsiteX176" fmla="*/ 4565633 w 4701946"/>
                <a:gd name="connsiteY176" fmla="*/ 3176406 h 4405856"/>
                <a:gd name="connsiteX177" fmla="*/ 4481496 w 4701946"/>
                <a:gd name="connsiteY177" fmla="*/ 3207928 h 4405856"/>
                <a:gd name="connsiteX178" fmla="*/ 4444757 w 4701946"/>
                <a:gd name="connsiteY178" fmla="*/ 3171643 h 4405856"/>
                <a:gd name="connsiteX179" fmla="*/ 4489434 w 4701946"/>
                <a:gd name="connsiteY179" fmla="*/ 3148738 h 4405856"/>
                <a:gd name="connsiteX180" fmla="*/ 4360167 w 4701946"/>
                <a:gd name="connsiteY180" fmla="*/ 2935559 h 4405856"/>
                <a:gd name="connsiteX181" fmla="*/ 4375133 w 4701946"/>
                <a:gd name="connsiteY181" fmla="*/ 2905396 h 4405856"/>
                <a:gd name="connsiteX182" fmla="*/ 4351548 w 4701946"/>
                <a:gd name="connsiteY182" fmla="*/ 2789736 h 4405856"/>
                <a:gd name="connsiteX183" fmla="*/ 4192799 w 4701946"/>
                <a:gd name="connsiteY183" fmla="*/ 2778850 h 4405856"/>
                <a:gd name="connsiteX184" fmla="*/ 4159461 w 4701946"/>
                <a:gd name="connsiteY184" fmla="*/ 2827608 h 4405856"/>
                <a:gd name="connsiteX185" fmla="*/ 4070561 w 4701946"/>
                <a:gd name="connsiteY185" fmla="*/ 2842124 h 4405856"/>
                <a:gd name="connsiteX186" fmla="*/ 4076911 w 4701946"/>
                <a:gd name="connsiteY186" fmla="*/ 2820125 h 4405856"/>
                <a:gd name="connsiteX187" fmla="*/ 4023389 w 4701946"/>
                <a:gd name="connsiteY187" fmla="*/ 2804024 h 4405856"/>
                <a:gd name="connsiteX188" fmla="*/ 3998670 w 4701946"/>
                <a:gd name="connsiteY188" fmla="*/ 2638923 h 4405856"/>
                <a:gd name="connsiteX189" fmla="*/ 3718363 w 4701946"/>
                <a:gd name="connsiteY189" fmla="*/ 2572248 h 4405856"/>
                <a:gd name="connsiteX190" fmla="*/ 3582064 w 4701946"/>
                <a:gd name="connsiteY190" fmla="*/ 2615564 h 4405856"/>
                <a:gd name="connsiteX191" fmla="*/ 3450075 w 4701946"/>
                <a:gd name="connsiteY191" fmla="*/ 2608080 h 4405856"/>
                <a:gd name="connsiteX192" fmla="*/ 3317632 w 4701946"/>
                <a:gd name="connsiteY192" fmla="*/ 2497182 h 4405856"/>
                <a:gd name="connsiteX193" fmla="*/ 3104454 w 4701946"/>
                <a:gd name="connsiteY193" fmla="*/ 2193969 h 4405856"/>
                <a:gd name="connsiteX194" fmla="*/ 2705992 w 4701946"/>
                <a:gd name="connsiteY194" fmla="*/ 2054496 h 4405856"/>
                <a:gd name="connsiteX195" fmla="*/ 2469454 w 4701946"/>
                <a:gd name="connsiteY195" fmla="*/ 1741532 h 4405856"/>
                <a:gd name="connsiteX196" fmla="*/ 2503245 w 4701946"/>
                <a:gd name="connsiteY196" fmla="*/ 1716586 h 4405856"/>
                <a:gd name="connsiteX197" fmla="*/ 2562889 w 4701946"/>
                <a:gd name="connsiteY197" fmla="*/ 1799589 h 4405856"/>
                <a:gd name="connsiteX198" fmla="*/ 2583073 w 4701946"/>
                <a:gd name="connsiteY198" fmla="*/ 1782126 h 4405856"/>
                <a:gd name="connsiteX199" fmla="*/ 2626163 w 4701946"/>
                <a:gd name="connsiteY199" fmla="*/ 1812970 h 4405856"/>
                <a:gd name="connsiteX200" fmla="*/ 2714836 w 4701946"/>
                <a:gd name="connsiteY200" fmla="*/ 1759221 h 4405856"/>
                <a:gd name="connsiteX201" fmla="*/ 2730938 w 4701946"/>
                <a:gd name="connsiteY201" fmla="*/ 1738811 h 4405856"/>
                <a:gd name="connsiteX202" fmla="*/ 2789221 w 4701946"/>
                <a:gd name="connsiteY202" fmla="*/ 1739037 h 4405856"/>
                <a:gd name="connsiteX203" fmla="*/ 2805324 w 4701946"/>
                <a:gd name="connsiteY203" fmla="*/ 1705927 h 4405856"/>
                <a:gd name="connsiteX204" fmla="*/ 2786500 w 4701946"/>
                <a:gd name="connsiteY204" fmla="*/ 1680300 h 4405856"/>
                <a:gd name="connsiteX205" fmla="*/ 2719372 w 4701946"/>
                <a:gd name="connsiteY205" fmla="*/ 1700257 h 4405856"/>
                <a:gd name="connsiteX206" fmla="*/ 2697600 w 4701946"/>
                <a:gd name="connsiteY206" fmla="*/ 1646736 h 4405856"/>
                <a:gd name="connsiteX207" fmla="*/ 2718918 w 4701946"/>
                <a:gd name="connsiteY207" fmla="*/ 1617026 h 4405856"/>
                <a:gd name="connsiteX208" fmla="*/ 2662448 w 4701946"/>
                <a:gd name="connsiteY208" fmla="*/ 1513612 h 4405856"/>
                <a:gd name="connsiteX209" fmla="*/ 2613917 w 4701946"/>
                <a:gd name="connsiteY209" fmla="*/ 1552393 h 4405856"/>
                <a:gd name="connsiteX210" fmla="*/ 2524562 w 4701946"/>
                <a:gd name="connsiteY210" fmla="*/ 1497737 h 4405856"/>
                <a:gd name="connsiteX211" fmla="*/ 2576496 w 4701946"/>
                <a:gd name="connsiteY211" fmla="*/ 1405208 h 4405856"/>
                <a:gd name="connsiteX212" fmla="*/ 2533634 w 4701946"/>
                <a:gd name="connsiteY212" fmla="*/ 1284105 h 4405856"/>
                <a:gd name="connsiteX213" fmla="*/ 2548375 w 4701946"/>
                <a:gd name="connsiteY213" fmla="*/ 1160053 h 4405856"/>
                <a:gd name="connsiteX214" fmla="*/ 2643625 w 4701946"/>
                <a:gd name="connsiteY214" fmla="*/ 1086348 h 4405856"/>
                <a:gd name="connsiteX215" fmla="*/ 2748854 w 4701946"/>
                <a:gd name="connsiteY215" fmla="*/ 1063896 h 4405856"/>
                <a:gd name="connsiteX216" fmla="*/ 2685807 w 4701946"/>
                <a:gd name="connsiteY216" fmla="*/ 974089 h 4405856"/>
                <a:gd name="connsiteX217" fmla="*/ 2668571 w 4701946"/>
                <a:gd name="connsiteY217" fmla="*/ 1018766 h 4405856"/>
                <a:gd name="connsiteX218" fmla="*/ 2625256 w 4701946"/>
                <a:gd name="connsiteY218" fmla="*/ 971595 h 4405856"/>
                <a:gd name="connsiteX219" fmla="*/ 2646574 w 4701946"/>
                <a:gd name="connsiteY219" fmla="*/ 886323 h 4405856"/>
                <a:gd name="connsiteX220" fmla="*/ 2719598 w 4701946"/>
                <a:gd name="connsiteY220" fmla="*/ 789032 h 4405856"/>
                <a:gd name="connsiteX221" fmla="*/ 2702589 w 4701946"/>
                <a:gd name="connsiteY221" fmla="*/ 682443 h 4405856"/>
                <a:gd name="connsiteX222" fmla="*/ 2531367 w 4701946"/>
                <a:gd name="connsiteY222" fmla="*/ 692194 h 4405856"/>
                <a:gd name="connsiteX223" fmla="*/ 2512089 w 4701946"/>
                <a:gd name="connsiteY223" fmla="*/ 734831 h 4405856"/>
                <a:gd name="connsiteX224" fmla="*/ 2479886 w 4701946"/>
                <a:gd name="connsiteY224" fmla="*/ 667248 h 4405856"/>
                <a:gd name="connsiteX225" fmla="*/ 2450176 w 4701946"/>
                <a:gd name="connsiteY225" fmla="*/ 707616 h 4405856"/>
                <a:gd name="connsiteX226" fmla="*/ 2264667 w 4701946"/>
                <a:gd name="connsiteY226" fmla="*/ 741180 h 4405856"/>
                <a:gd name="connsiteX0" fmla="*/ 2267195 w 4704474"/>
                <a:gd name="connsiteY0" fmla="*/ 741180 h 4405856"/>
                <a:gd name="connsiteX1" fmla="*/ 1941076 w 4704474"/>
                <a:gd name="connsiteY1" fmla="*/ 583337 h 4405856"/>
                <a:gd name="connsiteX2" fmla="*/ 1980988 w 4704474"/>
                <a:gd name="connsiteY2" fmla="*/ 433432 h 4405856"/>
                <a:gd name="connsiteX3" fmla="*/ 1927014 w 4704474"/>
                <a:gd name="connsiteY3" fmla="*/ 423907 h 4405856"/>
                <a:gd name="connsiteX4" fmla="*/ 1923839 w 4704474"/>
                <a:gd name="connsiteY4" fmla="*/ 395333 h 4405856"/>
                <a:gd name="connsiteX5" fmla="*/ 1968289 w 4704474"/>
                <a:gd name="connsiteY5" fmla="*/ 403270 h 4405856"/>
                <a:gd name="connsiteX6" fmla="*/ 1911139 w 4704474"/>
                <a:gd name="connsiteY6" fmla="*/ 315957 h 4405856"/>
                <a:gd name="connsiteX7" fmla="*/ 1922251 w 4704474"/>
                <a:gd name="connsiteY7" fmla="*/ 355645 h 4405856"/>
                <a:gd name="connsiteX8" fmla="*/ 1869863 w 4704474"/>
                <a:gd name="connsiteY8" fmla="*/ 320720 h 4405856"/>
                <a:gd name="connsiteX9" fmla="*/ 1890501 w 4704474"/>
                <a:gd name="connsiteY9" fmla="*/ 287383 h 4405856"/>
                <a:gd name="connsiteX10" fmla="*/ 1855576 w 4704474"/>
                <a:gd name="connsiteY10" fmla="*/ 225472 h 4405856"/>
                <a:gd name="connsiteX11" fmla="*/ 1888913 w 4704474"/>
                <a:gd name="connsiteY11" fmla="*/ 227061 h 4405856"/>
                <a:gd name="connsiteX12" fmla="*/ 1846051 w 4704474"/>
                <a:gd name="connsiteY12" fmla="*/ 133398 h 4405856"/>
                <a:gd name="connsiteX13" fmla="*/ 1820652 w 4704474"/>
                <a:gd name="connsiteY13" fmla="*/ 131810 h 4405856"/>
                <a:gd name="connsiteX14" fmla="*/ 1809539 w 4704474"/>
                <a:gd name="connsiteY14" fmla="*/ 84185 h 4405856"/>
                <a:gd name="connsiteX15" fmla="*/ 1841288 w 4704474"/>
                <a:gd name="connsiteY15" fmla="*/ 66723 h 4405856"/>
                <a:gd name="connsiteX16" fmla="*/ 1836526 w 4704474"/>
                <a:gd name="connsiteY16" fmla="*/ 23861 h 4405856"/>
                <a:gd name="connsiteX17" fmla="*/ 1777789 w 4704474"/>
                <a:gd name="connsiteY17" fmla="*/ 28624 h 4405856"/>
                <a:gd name="connsiteX18" fmla="*/ 1584114 w 4704474"/>
                <a:gd name="connsiteY18" fmla="*/ 127049 h 4405856"/>
                <a:gd name="connsiteX19" fmla="*/ 1549189 w 4704474"/>
                <a:gd name="connsiteY19" fmla="*/ 252462 h 4405856"/>
                <a:gd name="connsiteX20" fmla="*/ 1553951 w 4704474"/>
                <a:gd name="connsiteY20" fmla="*/ 288974 h 4405856"/>
                <a:gd name="connsiteX21" fmla="*/ 1525376 w 4704474"/>
                <a:gd name="connsiteY21" fmla="*/ 303261 h 4405856"/>
                <a:gd name="connsiteX22" fmla="*/ 1593638 w 4704474"/>
                <a:gd name="connsiteY22" fmla="*/ 482645 h 4405856"/>
                <a:gd name="connsiteX23" fmla="*/ 1506327 w 4704474"/>
                <a:gd name="connsiteY23" fmla="*/ 400099 h 4405856"/>
                <a:gd name="connsiteX24" fmla="*/ 1455526 w 4704474"/>
                <a:gd name="connsiteY24" fmla="*/ 366762 h 4405856"/>
                <a:gd name="connsiteX25" fmla="*/ 1426951 w 4704474"/>
                <a:gd name="connsiteY25" fmla="*/ 401687 h 4405856"/>
                <a:gd name="connsiteX26" fmla="*/ 1425364 w 4704474"/>
                <a:gd name="connsiteY26" fmla="*/ 515987 h 4405856"/>
                <a:gd name="connsiteX27" fmla="*/ 1439651 w 4704474"/>
                <a:gd name="connsiteY27" fmla="*/ 612820 h 4405856"/>
                <a:gd name="connsiteX28" fmla="*/ 1357101 w 4704474"/>
                <a:gd name="connsiteY28" fmla="*/ 620761 h 4405856"/>
                <a:gd name="connsiteX29" fmla="*/ 1380914 w 4704474"/>
                <a:gd name="connsiteY29" fmla="*/ 590598 h 4405856"/>
                <a:gd name="connsiteX30" fmla="*/ 1317414 w 4704474"/>
                <a:gd name="connsiteY30" fmla="*/ 547736 h 4405856"/>
                <a:gd name="connsiteX31" fmla="*/ 1276139 w 4704474"/>
                <a:gd name="connsiteY31" fmla="*/ 501699 h 4405856"/>
                <a:gd name="connsiteX32" fmla="*/ 1226926 w 4704474"/>
                <a:gd name="connsiteY32" fmla="*/ 512811 h 4405856"/>
                <a:gd name="connsiteX33" fmla="*/ 1255501 w 4704474"/>
                <a:gd name="connsiteY33" fmla="*/ 446136 h 4405856"/>
                <a:gd name="connsiteX34" fmla="*/ 1225338 w 4704474"/>
                <a:gd name="connsiteY34" fmla="*/ 481062 h 4405856"/>
                <a:gd name="connsiteX35" fmla="*/ 1192001 w 4704474"/>
                <a:gd name="connsiteY35" fmla="*/ 423911 h 4405856"/>
                <a:gd name="connsiteX36" fmla="*/ 1172951 w 4704474"/>
                <a:gd name="connsiteY36" fmla="*/ 417561 h 4405856"/>
                <a:gd name="connsiteX37" fmla="*/ 1171364 w 4704474"/>
                <a:gd name="connsiteY37" fmla="*/ 376287 h 4405856"/>
                <a:gd name="connsiteX38" fmla="*/ 1136439 w 4704474"/>
                <a:gd name="connsiteY38" fmla="*/ 273100 h 4405856"/>
                <a:gd name="connsiteX39" fmla="*/ 1096751 w 4704474"/>
                <a:gd name="connsiteY39" fmla="*/ 219123 h 4405856"/>
                <a:gd name="connsiteX40" fmla="*/ 1172952 w 4704474"/>
                <a:gd name="connsiteY40" fmla="*/ 282624 h 4405856"/>
                <a:gd name="connsiteX41" fmla="*/ 1231690 w 4704474"/>
                <a:gd name="connsiteY41" fmla="*/ 320723 h 4405856"/>
                <a:gd name="connsiteX42" fmla="*/ 1255501 w 4704474"/>
                <a:gd name="connsiteY42" fmla="*/ 281036 h 4405856"/>
                <a:gd name="connsiteX43" fmla="*/ 1274551 w 4704474"/>
                <a:gd name="connsiteY43" fmla="*/ 215949 h 4405856"/>
                <a:gd name="connsiteX44" fmla="*/ 1236451 w 4704474"/>
                <a:gd name="connsiteY44" fmla="*/ 185786 h 4405856"/>
                <a:gd name="connsiteX45" fmla="*/ 1263439 w 4704474"/>
                <a:gd name="connsiteY45" fmla="*/ 144511 h 4405856"/>
                <a:gd name="connsiteX46" fmla="*/ 1215814 w 4704474"/>
                <a:gd name="connsiteY46" fmla="*/ 50848 h 4405856"/>
                <a:gd name="connsiteX47" fmla="*/ 1198351 w 4704474"/>
                <a:gd name="connsiteY47" fmla="*/ 6399 h 4405856"/>
                <a:gd name="connsiteX48" fmla="*/ 1061826 w 4704474"/>
                <a:gd name="connsiteY48" fmla="*/ 120699 h 4405856"/>
                <a:gd name="connsiteX49" fmla="*/ 999913 w 4704474"/>
                <a:gd name="connsiteY49" fmla="*/ 115936 h 4405856"/>
                <a:gd name="connsiteX50" fmla="*/ 987214 w 4704474"/>
                <a:gd name="connsiteY50" fmla="*/ 57199 h 4405856"/>
                <a:gd name="connsiteX51" fmla="*/ 901489 w 4704474"/>
                <a:gd name="connsiteY51" fmla="*/ 104824 h 4405856"/>
                <a:gd name="connsiteX52" fmla="*/ 837989 w 4704474"/>
                <a:gd name="connsiteY52" fmla="*/ 139748 h 4405856"/>
                <a:gd name="connsiteX53" fmla="*/ 742738 w 4704474"/>
                <a:gd name="connsiteY53" fmla="*/ 147686 h 4405856"/>
                <a:gd name="connsiteX54" fmla="*/ 720514 w 4704474"/>
                <a:gd name="connsiteY54" fmla="*/ 177849 h 4405856"/>
                <a:gd name="connsiteX55" fmla="*/ 684001 w 4704474"/>
                <a:gd name="connsiteY55" fmla="*/ 201661 h 4405856"/>
                <a:gd name="connsiteX56" fmla="*/ 718927 w 4704474"/>
                <a:gd name="connsiteY56" fmla="*/ 288974 h 4405856"/>
                <a:gd name="connsiteX57" fmla="*/ 586258 w 4704474"/>
                <a:gd name="connsiteY57" fmla="*/ 542516 h 4405856"/>
                <a:gd name="connsiteX58" fmla="*/ 532283 w 4704474"/>
                <a:gd name="connsiteY58" fmla="*/ 580843 h 4405856"/>
                <a:gd name="connsiteX59" fmla="*/ 604174 w 4704474"/>
                <a:gd name="connsiteY59" fmla="*/ 633231 h 4405856"/>
                <a:gd name="connsiteX60" fmla="*/ 567208 w 4704474"/>
                <a:gd name="connsiteY60" fmla="*/ 673825 h 4405856"/>
                <a:gd name="connsiteX61" fmla="*/ 584671 w 4704474"/>
                <a:gd name="connsiteY61" fmla="*/ 720316 h 4405856"/>
                <a:gd name="connsiteX62" fmla="*/ 515954 w 4704474"/>
                <a:gd name="connsiteY62" fmla="*/ 701719 h 4405856"/>
                <a:gd name="connsiteX63" fmla="*/ 460846 w 4704474"/>
                <a:gd name="connsiteY63" fmla="*/ 726665 h 4405856"/>
                <a:gd name="connsiteX64" fmla="*/ 393944 w 4704474"/>
                <a:gd name="connsiteY64" fmla="*/ 695143 h 4405856"/>
                <a:gd name="connsiteX65" fmla="*/ 395532 w 4704474"/>
                <a:gd name="connsiteY65" fmla="*/ 652734 h 4405856"/>
                <a:gd name="connsiteX66" fmla="*/ 283953 w 4704474"/>
                <a:gd name="connsiteY66" fmla="*/ 675412 h 4405856"/>
                <a:gd name="connsiteX67" fmla="*/ 274202 w 4704474"/>
                <a:gd name="connsiteY67" fmla="*/ 760457 h 4405856"/>
                <a:gd name="connsiteX68" fmla="*/ 195054 w 4704474"/>
                <a:gd name="connsiteY68" fmla="*/ 865236 h 4405856"/>
                <a:gd name="connsiteX69" fmla="*/ 199816 w 4704474"/>
                <a:gd name="connsiteY69" fmla="*/ 860474 h 4405856"/>
                <a:gd name="connsiteX70" fmla="*/ 8408 w 4704474"/>
                <a:gd name="connsiteY70" fmla="*/ 1394776 h 4405856"/>
                <a:gd name="connsiteX71" fmla="*/ 517542 w 4704474"/>
                <a:gd name="connsiteY71" fmla="*/ 2288539 h 4405856"/>
                <a:gd name="connsiteX72" fmla="*/ 532057 w 4704474"/>
                <a:gd name="connsiteY72" fmla="*/ 2324825 h 4405856"/>
                <a:gd name="connsiteX73" fmla="*/ 546571 w 4704474"/>
                <a:gd name="connsiteY73" fmla="*/ 2390139 h 4405856"/>
                <a:gd name="connsiteX74" fmla="*/ 568342 w 4704474"/>
                <a:gd name="connsiteY74" fmla="*/ 2440939 h 4405856"/>
                <a:gd name="connsiteX75" fmla="*/ 604628 w 4704474"/>
                <a:gd name="connsiteY75" fmla="*/ 2557053 h 4405856"/>
                <a:gd name="connsiteX76" fmla="*/ 626399 w 4704474"/>
                <a:gd name="connsiteY76" fmla="*/ 2622368 h 4405856"/>
                <a:gd name="connsiteX77" fmla="*/ 633657 w 4704474"/>
                <a:gd name="connsiteY77" fmla="*/ 2644139 h 4405856"/>
                <a:gd name="connsiteX78" fmla="*/ 655428 w 4704474"/>
                <a:gd name="connsiteY78" fmla="*/ 2687682 h 4405856"/>
                <a:gd name="connsiteX79" fmla="*/ 677199 w 4704474"/>
                <a:gd name="connsiteY79" fmla="*/ 2738482 h 4405856"/>
                <a:gd name="connsiteX80" fmla="*/ 684457 w 4704474"/>
                <a:gd name="connsiteY80" fmla="*/ 2767511 h 4405856"/>
                <a:gd name="connsiteX81" fmla="*/ 720742 w 4704474"/>
                <a:gd name="connsiteY81" fmla="*/ 2818311 h 4405856"/>
                <a:gd name="connsiteX82" fmla="*/ 742514 w 4704474"/>
                <a:gd name="connsiteY82" fmla="*/ 2876368 h 4405856"/>
                <a:gd name="connsiteX83" fmla="*/ 764285 w 4704474"/>
                <a:gd name="connsiteY83" fmla="*/ 2898139 h 4405856"/>
                <a:gd name="connsiteX84" fmla="*/ 800571 w 4704474"/>
                <a:gd name="connsiteY84" fmla="*/ 2970711 h 4405856"/>
                <a:gd name="connsiteX85" fmla="*/ 836857 w 4704474"/>
                <a:gd name="connsiteY85" fmla="*/ 3021511 h 4405856"/>
                <a:gd name="connsiteX86" fmla="*/ 844114 w 4704474"/>
                <a:gd name="connsiteY86" fmla="*/ 3043282 h 4405856"/>
                <a:gd name="connsiteX87" fmla="*/ 894914 w 4704474"/>
                <a:gd name="connsiteY87" fmla="*/ 3108596 h 4405856"/>
                <a:gd name="connsiteX88" fmla="*/ 923942 w 4704474"/>
                <a:gd name="connsiteY88" fmla="*/ 3173911 h 4405856"/>
                <a:gd name="connsiteX89" fmla="*/ 945714 w 4704474"/>
                <a:gd name="connsiteY89" fmla="*/ 3202939 h 4405856"/>
                <a:gd name="connsiteX90" fmla="*/ 960228 w 4704474"/>
                <a:gd name="connsiteY90" fmla="*/ 3260996 h 4405856"/>
                <a:gd name="connsiteX91" fmla="*/ 967485 w 4704474"/>
                <a:gd name="connsiteY91" fmla="*/ 3282768 h 4405856"/>
                <a:gd name="connsiteX92" fmla="*/ 974742 w 4704474"/>
                <a:gd name="connsiteY92" fmla="*/ 3311796 h 4405856"/>
                <a:gd name="connsiteX93" fmla="*/ 981999 w 4704474"/>
                <a:gd name="connsiteY93" fmla="*/ 3377111 h 4405856"/>
                <a:gd name="connsiteX94" fmla="*/ 1003771 w 4704474"/>
                <a:gd name="connsiteY94" fmla="*/ 3435168 h 4405856"/>
                <a:gd name="connsiteX95" fmla="*/ 1032799 w 4704474"/>
                <a:gd name="connsiteY95" fmla="*/ 3478711 h 4405856"/>
                <a:gd name="connsiteX96" fmla="*/ 1061828 w 4704474"/>
                <a:gd name="connsiteY96" fmla="*/ 3529511 h 4405856"/>
                <a:gd name="connsiteX97" fmla="*/ 1090857 w 4704474"/>
                <a:gd name="connsiteY97" fmla="*/ 3551282 h 4405856"/>
                <a:gd name="connsiteX98" fmla="*/ 1134399 w 4704474"/>
                <a:gd name="connsiteY98" fmla="*/ 3594825 h 4405856"/>
                <a:gd name="connsiteX99" fmla="*/ 1163428 w 4704474"/>
                <a:gd name="connsiteY99" fmla="*/ 3616596 h 4405856"/>
                <a:gd name="connsiteX100" fmla="*/ 1199714 w 4704474"/>
                <a:gd name="connsiteY100" fmla="*/ 3660139 h 4405856"/>
                <a:gd name="connsiteX101" fmla="*/ 1228742 w 4704474"/>
                <a:gd name="connsiteY101" fmla="*/ 3681911 h 4405856"/>
                <a:gd name="connsiteX102" fmla="*/ 1301314 w 4704474"/>
                <a:gd name="connsiteY102" fmla="*/ 3747225 h 4405856"/>
                <a:gd name="connsiteX103" fmla="*/ 1337599 w 4704474"/>
                <a:gd name="connsiteY103" fmla="*/ 3790768 h 4405856"/>
                <a:gd name="connsiteX104" fmla="*/ 1359371 w 4704474"/>
                <a:gd name="connsiteY104" fmla="*/ 3805282 h 4405856"/>
                <a:gd name="connsiteX105" fmla="*/ 1395657 w 4704474"/>
                <a:gd name="connsiteY105" fmla="*/ 3848825 h 4405856"/>
                <a:gd name="connsiteX106" fmla="*/ 1424685 w 4704474"/>
                <a:gd name="connsiteY106" fmla="*/ 3870596 h 4405856"/>
                <a:gd name="connsiteX107" fmla="*/ 1519028 w 4704474"/>
                <a:gd name="connsiteY107" fmla="*/ 3914139 h 4405856"/>
                <a:gd name="connsiteX108" fmla="*/ 1968971 w 4704474"/>
                <a:gd name="connsiteY108" fmla="*/ 3899625 h 4405856"/>
                <a:gd name="connsiteX109" fmla="*/ 2019771 w 4704474"/>
                <a:gd name="connsiteY109" fmla="*/ 3885111 h 4405856"/>
                <a:gd name="connsiteX110" fmla="*/ 2106857 w 4704474"/>
                <a:gd name="connsiteY110" fmla="*/ 3877853 h 4405856"/>
                <a:gd name="connsiteX111" fmla="*/ 2186685 w 4704474"/>
                <a:gd name="connsiteY111" fmla="*/ 3863339 h 4405856"/>
                <a:gd name="connsiteX112" fmla="*/ 2244742 w 4704474"/>
                <a:gd name="connsiteY112" fmla="*/ 3856082 h 4405856"/>
                <a:gd name="connsiteX113" fmla="*/ 2273771 w 4704474"/>
                <a:gd name="connsiteY113" fmla="*/ 3841568 h 4405856"/>
                <a:gd name="connsiteX114" fmla="*/ 2339085 w 4704474"/>
                <a:gd name="connsiteY114" fmla="*/ 3819796 h 4405856"/>
                <a:gd name="connsiteX115" fmla="*/ 2375371 w 4704474"/>
                <a:gd name="connsiteY115" fmla="*/ 3805282 h 4405856"/>
                <a:gd name="connsiteX116" fmla="*/ 2476971 w 4704474"/>
                <a:gd name="connsiteY116" fmla="*/ 3790768 h 4405856"/>
                <a:gd name="connsiteX117" fmla="*/ 2505999 w 4704474"/>
                <a:gd name="connsiteY117" fmla="*/ 3783511 h 4405856"/>
                <a:gd name="connsiteX118" fmla="*/ 3126485 w 4704474"/>
                <a:gd name="connsiteY118" fmla="*/ 4130265 h 4405856"/>
                <a:gd name="connsiteX119" fmla="*/ 3212889 w 4704474"/>
                <a:gd name="connsiteY119" fmla="*/ 4316455 h 4405856"/>
                <a:gd name="connsiteX120" fmla="*/ 3273214 w 4704474"/>
                <a:gd name="connsiteY120" fmla="*/ 4375193 h 4405856"/>
                <a:gd name="connsiteX121" fmla="*/ 3284326 w 4704474"/>
                <a:gd name="connsiteY121" fmla="*/ 4345030 h 4405856"/>
                <a:gd name="connsiteX122" fmla="*/ 3330364 w 4704474"/>
                <a:gd name="connsiteY122" fmla="*/ 4318042 h 4405856"/>
                <a:gd name="connsiteX123" fmla="*/ 3381164 w 4704474"/>
                <a:gd name="connsiteY123" fmla="*/ 4391068 h 4405856"/>
                <a:gd name="connsiteX124" fmla="*/ 3430377 w 4704474"/>
                <a:gd name="connsiteY124" fmla="*/ 4394243 h 4405856"/>
                <a:gd name="connsiteX125" fmla="*/ 3385926 w 4704474"/>
                <a:gd name="connsiteY125" fmla="*/ 4300581 h 4405856"/>
                <a:gd name="connsiteX126" fmla="*/ 3343064 w 4704474"/>
                <a:gd name="connsiteY126" fmla="*/ 4232318 h 4405856"/>
                <a:gd name="connsiteX127" fmla="*/ 3385927 w 4704474"/>
                <a:gd name="connsiteY127" fmla="*/ 4216442 h 4405856"/>
                <a:gd name="connsiteX128" fmla="*/ 3366876 w 4704474"/>
                <a:gd name="connsiteY128" fmla="*/ 4175168 h 4405856"/>
                <a:gd name="connsiteX129" fmla="*/ 3419264 w 4704474"/>
                <a:gd name="connsiteY129" fmla="*/ 4184693 h 4405856"/>
                <a:gd name="connsiteX130" fmla="*/ 3398627 w 4704474"/>
                <a:gd name="connsiteY130" fmla="*/ 4151355 h 4405856"/>
                <a:gd name="connsiteX131" fmla="*/ 3419946 w 4704474"/>
                <a:gd name="connsiteY131" fmla="*/ 4134801 h 4405856"/>
                <a:gd name="connsiteX132" fmla="*/ 3541049 w 4704474"/>
                <a:gd name="connsiteY132" fmla="*/ 4220074 h 4405856"/>
                <a:gd name="connsiteX133" fmla="*/ 3576426 w 4704474"/>
                <a:gd name="connsiteY133" fmla="*/ 4206917 h 4405856"/>
                <a:gd name="connsiteX134" fmla="*/ 3628813 w 4704474"/>
                <a:gd name="connsiteY134" fmla="*/ 4272006 h 4405856"/>
                <a:gd name="connsiteX135" fmla="*/ 3649451 w 4704474"/>
                <a:gd name="connsiteY135" fmla="*/ 4330743 h 4405856"/>
                <a:gd name="connsiteX136" fmla="*/ 3757401 w 4704474"/>
                <a:gd name="connsiteY136" fmla="*/ 4349792 h 4405856"/>
                <a:gd name="connsiteX137" fmla="*/ 3697077 w 4704474"/>
                <a:gd name="connsiteY137" fmla="*/ 4283117 h 4405856"/>
                <a:gd name="connsiteX138" fmla="*/ 3693901 w 4704474"/>
                <a:gd name="connsiteY138" fmla="*/ 4214855 h 4405856"/>
                <a:gd name="connsiteX139" fmla="*/ 3747876 w 4704474"/>
                <a:gd name="connsiteY139" fmla="*/ 4270418 h 4405856"/>
                <a:gd name="connsiteX140" fmla="*/ 3797089 w 4704474"/>
                <a:gd name="connsiteY140" fmla="*/ 4275180 h 4405856"/>
                <a:gd name="connsiteX141" fmla="*/ 3790739 w 4704474"/>
                <a:gd name="connsiteY141" fmla="*/ 4225968 h 4405856"/>
                <a:gd name="connsiteX142" fmla="*/ 3851064 w 4704474"/>
                <a:gd name="connsiteY142" fmla="*/ 4230730 h 4405856"/>
                <a:gd name="connsiteX143" fmla="*/ 3912976 w 4704474"/>
                <a:gd name="connsiteY143" fmla="*/ 4273592 h 4405856"/>
                <a:gd name="connsiteX144" fmla="*/ 3944726 w 4704474"/>
                <a:gd name="connsiteY144" fmla="*/ 4260893 h 4405856"/>
                <a:gd name="connsiteX145" fmla="*/ 3938377 w 4704474"/>
                <a:gd name="connsiteY145" fmla="*/ 4225968 h 4405856"/>
                <a:gd name="connsiteX146" fmla="*/ 3979652 w 4704474"/>
                <a:gd name="connsiteY146" fmla="*/ 4202156 h 4405856"/>
                <a:gd name="connsiteX147" fmla="*/ 4063789 w 4704474"/>
                <a:gd name="connsiteY147" fmla="*/ 4259306 h 4405856"/>
                <a:gd name="connsiteX148" fmla="*/ 4081252 w 4704474"/>
                <a:gd name="connsiteY148" fmla="*/ 4157708 h 4405856"/>
                <a:gd name="connsiteX149" fmla="*/ 4055852 w 4704474"/>
                <a:gd name="connsiteY149" fmla="*/ 4135482 h 4405856"/>
                <a:gd name="connsiteX150" fmla="*/ 3982826 w 4704474"/>
                <a:gd name="connsiteY150" fmla="*/ 4092619 h 4405856"/>
                <a:gd name="connsiteX151" fmla="*/ 4005051 w 4704474"/>
                <a:gd name="connsiteY151" fmla="*/ 4067220 h 4405856"/>
                <a:gd name="connsiteX152" fmla="*/ 4025689 w 4704474"/>
                <a:gd name="connsiteY152" fmla="*/ 4044994 h 4405856"/>
                <a:gd name="connsiteX153" fmla="*/ 4079664 w 4704474"/>
                <a:gd name="connsiteY153" fmla="*/ 4076745 h 4405856"/>
                <a:gd name="connsiteX154" fmla="*/ 4086014 w 4704474"/>
                <a:gd name="connsiteY154" fmla="*/ 4032295 h 4405856"/>
                <a:gd name="connsiteX155" fmla="*/ 4030451 w 4704474"/>
                <a:gd name="connsiteY155" fmla="*/ 4008482 h 4405856"/>
                <a:gd name="connsiteX156" fmla="*/ 4028864 w 4704474"/>
                <a:gd name="connsiteY156" fmla="*/ 3998958 h 4405856"/>
                <a:gd name="connsiteX157" fmla="*/ 4016163 w 4704474"/>
                <a:gd name="connsiteY157" fmla="*/ 3960859 h 4405856"/>
                <a:gd name="connsiteX158" fmla="*/ 4022513 w 4704474"/>
                <a:gd name="connsiteY158" fmla="*/ 3913233 h 4405856"/>
                <a:gd name="connsiteX159" fmla="*/ 4033626 w 4704474"/>
                <a:gd name="connsiteY159" fmla="*/ 3857670 h 4405856"/>
                <a:gd name="connsiteX160" fmla="*/ 3995526 w 4704474"/>
                <a:gd name="connsiteY160" fmla="*/ 3827508 h 4405856"/>
                <a:gd name="connsiteX161" fmla="*/ 4028863 w 4704474"/>
                <a:gd name="connsiteY161" fmla="*/ 3817983 h 4405856"/>
                <a:gd name="connsiteX162" fmla="*/ 4006638 w 4704474"/>
                <a:gd name="connsiteY162" fmla="*/ 3781470 h 4405856"/>
                <a:gd name="connsiteX163" fmla="*/ 4044739 w 4704474"/>
                <a:gd name="connsiteY163" fmla="*/ 3776709 h 4405856"/>
                <a:gd name="connsiteX164" fmla="*/ 4051088 w 4704474"/>
                <a:gd name="connsiteY164" fmla="*/ 3743370 h 4405856"/>
                <a:gd name="connsiteX165" fmla="*/ 4113002 w 4704474"/>
                <a:gd name="connsiteY165" fmla="*/ 3752897 h 4405856"/>
                <a:gd name="connsiteX166" fmla="*/ 4146115 w 4704474"/>
                <a:gd name="connsiteY166" fmla="*/ 3768089 h 4405856"/>
                <a:gd name="connsiteX167" fmla="*/ 4112322 w 4704474"/>
                <a:gd name="connsiteY167" fmla="*/ 3809137 h 4405856"/>
                <a:gd name="connsiteX168" fmla="*/ 4151330 w 4704474"/>
                <a:gd name="connsiteY168" fmla="*/ 3916633 h 4405856"/>
                <a:gd name="connsiteX169" fmla="*/ 4203717 w 4704474"/>
                <a:gd name="connsiteY169" fmla="*/ 3947931 h 4405856"/>
                <a:gd name="connsiteX170" fmla="*/ 4255651 w 4704474"/>
                <a:gd name="connsiteY170" fmla="*/ 3905749 h 4405856"/>
                <a:gd name="connsiteX171" fmla="*/ 4341376 w 4704474"/>
                <a:gd name="connsiteY171" fmla="*/ 3857216 h 4405856"/>
                <a:gd name="connsiteX172" fmla="*/ 4324140 w 4704474"/>
                <a:gd name="connsiteY172" fmla="*/ 3768315 h 4405856"/>
                <a:gd name="connsiteX173" fmla="*/ 4401474 w 4704474"/>
                <a:gd name="connsiteY173" fmla="*/ 3635646 h 4405856"/>
                <a:gd name="connsiteX174" fmla="*/ 4694028 w 4704474"/>
                <a:gd name="connsiteY174" fmla="*/ 3302498 h 4405856"/>
                <a:gd name="connsiteX175" fmla="*/ 4612611 w 4704474"/>
                <a:gd name="connsiteY175" fmla="*/ 3293426 h 4405856"/>
                <a:gd name="connsiteX176" fmla="*/ 4617148 w 4704474"/>
                <a:gd name="connsiteY176" fmla="*/ 3201578 h 4405856"/>
                <a:gd name="connsiteX177" fmla="*/ 4568161 w 4704474"/>
                <a:gd name="connsiteY177" fmla="*/ 3176406 h 4405856"/>
                <a:gd name="connsiteX178" fmla="*/ 4484024 w 4704474"/>
                <a:gd name="connsiteY178" fmla="*/ 3207928 h 4405856"/>
                <a:gd name="connsiteX179" fmla="*/ 4447285 w 4704474"/>
                <a:gd name="connsiteY179" fmla="*/ 3171643 h 4405856"/>
                <a:gd name="connsiteX180" fmla="*/ 4491962 w 4704474"/>
                <a:gd name="connsiteY180" fmla="*/ 3148738 h 4405856"/>
                <a:gd name="connsiteX181" fmla="*/ 4362695 w 4704474"/>
                <a:gd name="connsiteY181" fmla="*/ 2935559 h 4405856"/>
                <a:gd name="connsiteX182" fmla="*/ 4377661 w 4704474"/>
                <a:gd name="connsiteY182" fmla="*/ 2905396 h 4405856"/>
                <a:gd name="connsiteX183" fmla="*/ 4354076 w 4704474"/>
                <a:gd name="connsiteY183" fmla="*/ 2789736 h 4405856"/>
                <a:gd name="connsiteX184" fmla="*/ 4195327 w 4704474"/>
                <a:gd name="connsiteY184" fmla="*/ 2778850 h 4405856"/>
                <a:gd name="connsiteX185" fmla="*/ 4161989 w 4704474"/>
                <a:gd name="connsiteY185" fmla="*/ 2827608 h 4405856"/>
                <a:gd name="connsiteX186" fmla="*/ 4073089 w 4704474"/>
                <a:gd name="connsiteY186" fmla="*/ 2842124 h 4405856"/>
                <a:gd name="connsiteX187" fmla="*/ 4079439 w 4704474"/>
                <a:gd name="connsiteY187" fmla="*/ 2820125 h 4405856"/>
                <a:gd name="connsiteX188" fmla="*/ 4025917 w 4704474"/>
                <a:gd name="connsiteY188" fmla="*/ 2804024 h 4405856"/>
                <a:gd name="connsiteX189" fmla="*/ 4001198 w 4704474"/>
                <a:gd name="connsiteY189" fmla="*/ 2638923 h 4405856"/>
                <a:gd name="connsiteX190" fmla="*/ 3720891 w 4704474"/>
                <a:gd name="connsiteY190" fmla="*/ 2572248 h 4405856"/>
                <a:gd name="connsiteX191" fmla="*/ 3584592 w 4704474"/>
                <a:gd name="connsiteY191" fmla="*/ 2615564 h 4405856"/>
                <a:gd name="connsiteX192" fmla="*/ 3452603 w 4704474"/>
                <a:gd name="connsiteY192" fmla="*/ 2608080 h 4405856"/>
                <a:gd name="connsiteX193" fmla="*/ 3320160 w 4704474"/>
                <a:gd name="connsiteY193" fmla="*/ 2497182 h 4405856"/>
                <a:gd name="connsiteX194" fmla="*/ 3106982 w 4704474"/>
                <a:gd name="connsiteY194" fmla="*/ 2193969 h 4405856"/>
                <a:gd name="connsiteX195" fmla="*/ 2708520 w 4704474"/>
                <a:gd name="connsiteY195" fmla="*/ 2054496 h 4405856"/>
                <a:gd name="connsiteX196" fmla="*/ 2471982 w 4704474"/>
                <a:gd name="connsiteY196" fmla="*/ 1741532 h 4405856"/>
                <a:gd name="connsiteX197" fmla="*/ 2505773 w 4704474"/>
                <a:gd name="connsiteY197" fmla="*/ 1716586 h 4405856"/>
                <a:gd name="connsiteX198" fmla="*/ 2565417 w 4704474"/>
                <a:gd name="connsiteY198" fmla="*/ 1799589 h 4405856"/>
                <a:gd name="connsiteX199" fmla="*/ 2585601 w 4704474"/>
                <a:gd name="connsiteY199" fmla="*/ 1782126 h 4405856"/>
                <a:gd name="connsiteX200" fmla="*/ 2628691 w 4704474"/>
                <a:gd name="connsiteY200" fmla="*/ 1812970 h 4405856"/>
                <a:gd name="connsiteX201" fmla="*/ 2717364 w 4704474"/>
                <a:gd name="connsiteY201" fmla="*/ 1759221 h 4405856"/>
                <a:gd name="connsiteX202" fmla="*/ 2733466 w 4704474"/>
                <a:gd name="connsiteY202" fmla="*/ 1738811 h 4405856"/>
                <a:gd name="connsiteX203" fmla="*/ 2791749 w 4704474"/>
                <a:gd name="connsiteY203" fmla="*/ 1739037 h 4405856"/>
                <a:gd name="connsiteX204" fmla="*/ 2807852 w 4704474"/>
                <a:gd name="connsiteY204" fmla="*/ 1705927 h 4405856"/>
                <a:gd name="connsiteX205" fmla="*/ 2789028 w 4704474"/>
                <a:gd name="connsiteY205" fmla="*/ 1680300 h 4405856"/>
                <a:gd name="connsiteX206" fmla="*/ 2721900 w 4704474"/>
                <a:gd name="connsiteY206" fmla="*/ 1700257 h 4405856"/>
                <a:gd name="connsiteX207" fmla="*/ 2700128 w 4704474"/>
                <a:gd name="connsiteY207" fmla="*/ 1646736 h 4405856"/>
                <a:gd name="connsiteX208" fmla="*/ 2721446 w 4704474"/>
                <a:gd name="connsiteY208" fmla="*/ 1617026 h 4405856"/>
                <a:gd name="connsiteX209" fmla="*/ 2664976 w 4704474"/>
                <a:gd name="connsiteY209" fmla="*/ 1513612 h 4405856"/>
                <a:gd name="connsiteX210" fmla="*/ 2616445 w 4704474"/>
                <a:gd name="connsiteY210" fmla="*/ 1552393 h 4405856"/>
                <a:gd name="connsiteX211" fmla="*/ 2527090 w 4704474"/>
                <a:gd name="connsiteY211" fmla="*/ 1497737 h 4405856"/>
                <a:gd name="connsiteX212" fmla="*/ 2579024 w 4704474"/>
                <a:gd name="connsiteY212" fmla="*/ 1405208 h 4405856"/>
                <a:gd name="connsiteX213" fmla="*/ 2536162 w 4704474"/>
                <a:gd name="connsiteY213" fmla="*/ 1284105 h 4405856"/>
                <a:gd name="connsiteX214" fmla="*/ 2550903 w 4704474"/>
                <a:gd name="connsiteY214" fmla="*/ 1160053 h 4405856"/>
                <a:gd name="connsiteX215" fmla="*/ 2646153 w 4704474"/>
                <a:gd name="connsiteY215" fmla="*/ 1086348 h 4405856"/>
                <a:gd name="connsiteX216" fmla="*/ 2751382 w 4704474"/>
                <a:gd name="connsiteY216" fmla="*/ 1063896 h 4405856"/>
                <a:gd name="connsiteX217" fmla="*/ 2688335 w 4704474"/>
                <a:gd name="connsiteY217" fmla="*/ 974089 h 4405856"/>
                <a:gd name="connsiteX218" fmla="*/ 2671099 w 4704474"/>
                <a:gd name="connsiteY218" fmla="*/ 1018766 h 4405856"/>
                <a:gd name="connsiteX219" fmla="*/ 2627784 w 4704474"/>
                <a:gd name="connsiteY219" fmla="*/ 971595 h 4405856"/>
                <a:gd name="connsiteX220" fmla="*/ 2649102 w 4704474"/>
                <a:gd name="connsiteY220" fmla="*/ 886323 h 4405856"/>
                <a:gd name="connsiteX221" fmla="*/ 2722126 w 4704474"/>
                <a:gd name="connsiteY221" fmla="*/ 789032 h 4405856"/>
                <a:gd name="connsiteX222" fmla="*/ 2705117 w 4704474"/>
                <a:gd name="connsiteY222" fmla="*/ 682443 h 4405856"/>
                <a:gd name="connsiteX223" fmla="*/ 2533895 w 4704474"/>
                <a:gd name="connsiteY223" fmla="*/ 692194 h 4405856"/>
                <a:gd name="connsiteX224" fmla="*/ 2514617 w 4704474"/>
                <a:gd name="connsiteY224" fmla="*/ 734831 h 4405856"/>
                <a:gd name="connsiteX225" fmla="*/ 2482414 w 4704474"/>
                <a:gd name="connsiteY225" fmla="*/ 667248 h 4405856"/>
                <a:gd name="connsiteX226" fmla="*/ 2452704 w 4704474"/>
                <a:gd name="connsiteY226" fmla="*/ 707616 h 4405856"/>
                <a:gd name="connsiteX227" fmla="*/ 2267195 w 4704474"/>
                <a:gd name="connsiteY227" fmla="*/ 741180 h 4405856"/>
                <a:gd name="connsiteX0" fmla="*/ 2271877 w 4709156"/>
                <a:gd name="connsiteY0" fmla="*/ 741180 h 4405856"/>
                <a:gd name="connsiteX1" fmla="*/ 1945758 w 4709156"/>
                <a:gd name="connsiteY1" fmla="*/ 583337 h 4405856"/>
                <a:gd name="connsiteX2" fmla="*/ 1985670 w 4709156"/>
                <a:gd name="connsiteY2" fmla="*/ 433432 h 4405856"/>
                <a:gd name="connsiteX3" fmla="*/ 1931696 w 4709156"/>
                <a:gd name="connsiteY3" fmla="*/ 423907 h 4405856"/>
                <a:gd name="connsiteX4" fmla="*/ 1928521 w 4709156"/>
                <a:gd name="connsiteY4" fmla="*/ 395333 h 4405856"/>
                <a:gd name="connsiteX5" fmla="*/ 1972971 w 4709156"/>
                <a:gd name="connsiteY5" fmla="*/ 403270 h 4405856"/>
                <a:gd name="connsiteX6" fmla="*/ 1915821 w 4709156"/>
                <a:gd name="connsiteY6" fmla="*/ 315957 h 4405856"/>
                <a:gd name="connsiteX7" fmla="*/ 1926933 w 4709156"/>
                <a:gd name="connsiteY7" fmla="*/ 355645 h 4405856"/>
                <a:gd name="connsiteX8" fmla="*/ 1874545 w 4709156"/>
                <a:gd name="connsiteY8" fmla="*/ 320720 h 4405856"/>
                <a:gd name="connsiteX9" fmla="*/ 1895183 w 4709156"/>
                <a:gd name="connsiteY9" fmla="*/ 287383 h 4405856"/>
                <a:gd name="connsiteX10" fmla="*/ 1860258 w 4709156"/>
                <a:gd name="connsiteY10" fmla="*/ 225472 h 4405856"/>
                <a:gd name="connsiteX11" fmla="*/ 1893595 w 4709156"/>
                <a:gd name="connsiteY11" fmla="*/ 227061 h 4405856"/>
                <a:gd name="connsiteX12" fmla="*/ 1850733 w 4709156"/>
                <a:gd name="connsiteY12" fmla="*/ 133398 h 4405856"/>
                <a:gd name="connsiteX13" fmla="*/ 1825334 w 4709156"/>
                <a:gd name="connsiteY13" fmla="*/ 131810 h 4405856"/>
                <a:gd name="connsiteX14" fmla="*/ 1814221 w 4709156"/>
                <a:gd name="connsiteY14" fmla="*/ 84185 h 4405856"/>
                <a:gd name="connsiteX15" fmla="*/ 1845970 w 4709156"/>
                <a:gd name="connsiteY15" fmla="*/ 66723 h 4405856"/>
                <a:gd name="connsiteX16" fmla="*/ 1841208 w 4709156"/>
                <a:gd name="connsiteY16" fmla="*/ 23861 h 4405856"/>
                <a:gd name="connsiteX17" fmla="*/ 1782471 w 4709156"/>
                <a:gd name="connsiteY17" fmla="*/ 28624 h 4405856"/>
                <a:gd name="connsiteX18" fmla="*/ 1588796 w 4709156"/>
                <a:gd name="connsiteY18" fmla="*/ 127049 h 4405856"/>
                <a:gd name="connsiteX19" fmla="*/ 1553871 w 4709156"/>
                <a:gd name="connsiteY19" fmla="*/ 252462 h 4405856"/>
                <a:gd name="connsiteX20" fmla="*/ 1558633 w 4709156"/>
                <a:gd name="connsiteY20" fmla="*/ 288974 h 4405856"/>
                <a:gd name="connsiteX21" fmla="*/ 1530058 w 4709156"/>
                <a:gd name="connsiteY21" fmla="*/ 303261 h 4405856"/>
                <a:gd name="connsiteX22" fmla="*/ 1598320 w 4709156"/>
                <a:gd name="connsiteY22" fmla="*/ 482645 h 4405856"/>
                <a:gd name="connsiteX23" fmla="*/ 1511009 w 4709156"/>
                <a:gd name="connsiteY23" fmla="*/ 400099 h 4405856"/>
                <a:gd name="connsiteX24" fmla="*/ 1460208 w 4709156"/>
                <a:gd name="connsiteY24" fmla="*/ 366762 h 4405856"/>
                <a:gd name="connsiteX25" fmla="*/ 1431633 w 4709156"/>
                <a:gd name="connsiteY25" fmla="*/ 401687 h 4405856"/>
                <a:gd name="connsiteX26" fmla="*/ 1430046 w 4709156"/>
                <a:gd name="connsiteY26" fmla="*/ 515987 h 4405856"/>
                <a:gd name="connsiteX27" fmla="*/ 1444333 w 4709156"/>
                <a:gd name="connsiteY27" fmla="*/ 612820 h 4405856"/>
                <a:gd name="connsiteX28" fmla="*/ 1361783 w 4709156"/>
                <a:gd name="connsiteY28" fmla="*/ 620761 h 4405856"/>
                <a:gd name="connsiteX29" fmla="*/ 1385596 w 4709156"/>
                <a:gd name="connsiteY29" fmla="*/ 590598 h 4405856"/>
                <a:gd name="connsiteX30" fmla="*/ 1322096 w 4709156"/>
                <a:gd name="connsiteY30" fmla="*/ 547736 h 4405856"/>
                <a:gd name="connsiteX31" fmla="*/ 1280821 w 4709156"/>
                <a:gd name="connsiteY31" fmla="*/ 501699 h 4405856"/>
                <a:gd name="connsiteX32" fmla="*/ 1231608 w 4709156"/>
                <a:gd name="connsiteY32" fmla="*/ 512811 h 4405856"/>
                <a:gd name="connsiteX33" fmla="*/ 1260183 w 4709156"/>
                <a:gd name="connsiteY33" fmla="*/ 446136 h 4405856"/>
                <a:gd name="connsiteX34" fmla="*/ 1230020 w 4709156"/>
                <a:gd name="connsiteY34" fmla="*/ 481062 h 4405856"/>
                <a:gd name="connsiteX35" fmla="*/ 1196683 w 4709156"/>
                <a:gd name="connsiteY35" fmla="*/ 423911 h 4405856"/>
                <a:gd name="connsiteX36" fmla="*/ 1177633 w 4709156"/>
                <a:gd name="connsiteY36" fmla="*/ 417561 h 4405856"/>
                <a:gd name="connsiteX37" fmla="*/ 1176046 w 4709156"/>
                <a:gd name="connsiteY37" fmla="*/ 376287 h 4405856"/>
                <a:gd name="connsiteX38" fmla="*/ 1141121 w 4709156"/>
                <a:gd name="connsiteY38" fmla="*/ 273100 h 4405856"/>
                <a:gd name="connsiteX39" fmla="*/ 1101433 w 4709156"/>
                <a:gd name="connsiteY39" fmla="*/ 219123 h 4405856"/>
                <a:gd name="connsiteX40" fmla="*/ 1177634 w 4709156"/>
                <a:gd name="connsiteY40" fmla="*/ 282624 h 4405856"/>
                <a:gd name="connsiteX41" fmla="*/ 1236372 w 4709156"/>
                <a:gd name="connsiteY41" fmla="*/ 320723 h 4405856"/>
                <a:gd name="connsiteX42" fmla="*/ 1260183 w 4709156"/>
                <a:gd name="connsiteY42" fmla="*/ 281036 h 4405856"/>
                <a:gd name="connsiteX43" fmla="*/ 1279233 w 4709156"/>
                <a:gd name="connsiteY43" fmla="*/ 215949 h 4405856"/>
                <a:gd name="connsiteX44" fmla="*/ 1241133 w 4709156"/>
                <a:gd name="connsiteY44" fmla="*/ 185786 h 4405856"/>
                <a:gd name="connsiteX45" fmla="*/ 1268121 w 4709156"/>
                <a:gd name="connsiteY45" fmla="*/ 144511 h 4405856"/>
                <a:gd name="connsiteX46" fmla="*/ 1220496 w 4709156"/>
                <a:gd name="connsiteY46" fmla="*/ 50848 h 4405856"/>
                <a:gd name="connsiteX47" fmla="*/ 1203033 w 4709156"/>
                <a:gd name="connsiteY47" fmla="*/ 6399 h 4405856"/>
                <a:gd name="connsiteX48" fmla="*/ 1066508 w 4709156"/>
                <a:gd name="connsiteY48" fmla="*/ 120699 h 4405856"/>
                <a:gd name="connsiteX49" fmla="*/ 1004595 w 4709156"/>
                <a:gd name="connsiteY49" fmla="*/ 115936 h 4405856"/>
                <a:gd name="connsiteX50" fmla="*/ 991896 w 4709156"/>
                <a:gd name="connsiteY50" fmla="*/ 57199 h 4405856"/>
                <a:gd name="connsiteX51" fmla="*/ 906171 w 4709156"/>
                <a:gd name="connsiteY51" fmla="*/ 104824 h 4405856"/>
                <a:gd name="connsiteX52" fmla="*/ 842671 w 4709156"/>
                <a:gd name="connsiteY52" fmla="*/ 139748 h 4405856"/>
                <a:gd name="connsiteX53" fmla="*/ 747420 w 4709156"/>
                <a:gd name="connsiteY53" fmla="*/ 147686 h 4405856"/>
                <a:gd name="connsiteX54" fmla="*/ 725196 w 4709156"/>
                <a:gd name="connsiteY54" fmla="*/ 177849 h 4405856"/>
                <a:gd name="connsiteX55" fmla="*/ 688683 w 4709156"/>
                <a:gd name="connsiteY55" fmla="*/ 201661 h 4405856"/>
                <a:gd name="connsiteX56" fmla="*/ 723609 w 4709156"/>
                <a:gd name="connsiteY56" fmla="*/ 288974 h 4405856"/>
                <a:gd name="connsiteX57" fmla="*/ 590940 w 4709156"/>
                <a:gd name="connsiteY57" fmla="*/ 542516 h 4405856"/>
                <a:gd name="connsiteX58" fmla="*/ 536965 w 4709156"/>
                <a:gd name="connsiteY58" fmla="*/ 580843 h 4405856"/>
                <a:gd name="connsiteX59" fmla="*/ 608856 w 4709156"/>
                <a:gd name="connsiteY59" fmla="*/ 633231 h 4405856"/>
                <a:gd name="connsiteX60" fmla="*/ 571890 w 4709156"/>
                <a:gd name="connsiteY60" fmla="*/ 673825 h 4405856"/>
                <a:gd name="connsiteX61" fmla="*/ 589353 w 4709156"/>
                <a:gd name="connsiteY61" fmla="*/ 720316 h 4405856"/>
                <a:gd name="connsiteX62" fmla="*/ 520636 w 4709156"/>
                <a:gd name="connsiteY62" fmla="*/ 701719 h 4405856"/>
                <a:gd name="connsiteX63" fmla="*/ 465528 w 4709156"/>
                <a:gd name="connsiteY63" fmla="*/ 726665 h 4405856"/>
                <a:gd name="connsiteX64" fmla="*/ 398626 w 4709156"/>
                <a:gd name="connsiteY64" fmla="*/ 695143 h 4405856"/>
                <a:gd name="connsiteX65" fmla="*/ 400214 w 4709156"/>
                <a:gd name="connsiteY65" fmla="*/ 652734 h 4405856"/>
                <a:gd name="connsiteX66" fmla="*/ 288635 w 4709156"/>
                <a:gd name="connsiteY66" fmla="*/ 675412 h 4405856"/>
                <a:gd name="connsiteX67" fmla="*/ 278884 w 4709156"/>
                <a:gd name="connsiteY67" fmla="*/ 760457 h 4405856"/>
                <a:gd name="connsiteX68" fmla="*/ 199736 w 4709156"/>
                <a:gd name="connsiteY68" fmla="*/ 865236 h 4405856"/>
                <a:gd name="connsiteX69" fmla="*/ 114011 w 4709156"/>
                <a:gd name="connsiteY69" fmla="*/ 828724 h 4405856"/>
                <a:gd name="connsiteX70" fmla="*/ 13090 w 4709156"/>
                <a:gd name="connsiteY70" fmla="*/ 1394776 h 4405856"/>
                <a:gd name="connsiteX71" fmla="*/ 522224 w 4709156"/>
                <a:gd name="connsiteY71" fmla="*/ 2288539 h 4405856"/>
                <a:gd name="connsiteX72" fmla="*/ 536739 w 4709156"/>
                <a:gd name="connsiteY72" fmla="*/ 2324825 h 4405856"/>
                <a:gd name="connsiteX73" fmla="*/ 551253 w 4709156"/>
                <a:gd name="connsiteY73" fmla="*/ 2390139 h 4405856"/>
                <a:gd name="connsiteX74" fmla="*/ 573024 w 4709156"/>
                <a:gd name="connsiteY74" fmla="*/ 2440939 h 4405856"/>
                <a:gd name="connsiteX75" fmla="*/ 609310 w 4709156"/>
                <a:gd name="connsiteY75" fmla="*/ 2557053 h 4405856"/>
                <a:gd name="connsiteX76" fmla="*/ 631081 w 4709156"/>
                <a:gd name="connsiteY76" fmla="*/ 2622368 h 4405856"/>
                <a:gd name="connsiteX77" fmla="*/ 638339 w 4709156"/>
                <a:gd name="connsiteY77" fmla="*/ 2644139 h 4405856"/>
                <a:gd name="connsiteX78" fmla="*/ 660110 w 4709156"/>
                <a:gd name="connsiteY78" fmla="*/ 2687682 h 4405856"/>
                <a:gd name="connsiteX79" fmla="*/ 681881 w 4709156"/>
                <a:gd name="connsiteY79" fmla="*/ 2738482 h 4405856"/>
                <a:gd name="connsiteX80" fmla="*/ 689139 w 4709156"/>
                <a:gd name="connsiteY80" fmla="*/ 2767511 h 4405856"/>
                <a:gd name="connsiteX81" fmla="*/ 725424 w 4709156"/>
                <a:gd name="connsiteY81" fmla="*/ 2818311 h 4405856"/>
                <a:gd name="connsiteX82" fmla="*/ 747196 w 4709156"/>
                <a:gd name="connsiteY82" fmla="*/ 2876368 h 4405856"/>
                <a:gd name="connsiteX83" fmla="*/ 768967 w 4709156"/>
                <a:gd name="connsiteY83" fmla="*/ 2898139 h 4405856"/>
                <a:gd name="connsiteX84" fmla="*/ 805253 w 4709156"/>
                <a:gd name="connsiteY84" fmla="*/ 2970711 h 4405856"/>
                <a:gd name="connsiteX85" fmla="*/ 841539 w 4709156"/>
                <a:gd name="connsiteY85" fmla="*/ 3021511 h 4405856"/>
                <a:gd name="connsiteX86" fmla="*/ 848796 w 4709156"/>
                <a:gd name="connsiteY86" fmla="*/ 3043282 h 4405856"/>
                <a:gd name="connsiteX87" fmla="*/ 899596 w 4709156"/>
                <a:gd name="connsiteY87" fmla="*/ 3108596 h 4405856"/>
                <a:gd name="connsiteX88" fmla="*/ 928624 w 4709156"/>
                <a:gd name="connsiteY88" fmla="*/ 3173911 h 4405856"/>
                <a:gd name="connsiteX89" fmla="*/ 950396 w 4709156"/>
                <a:gd name="connsiteY89" fmla="*/ 3202939 h 4405856"/>
                <a:gd name="connsiteX90" fmla="*/ 964910 w 4709156"/>
                <a:gd name="connsiteY90" fmla="*/ 3260996 h 4405856"/>
                <a:gd name="connsiteX91" fmla="*/ 972167 w 4709156"/>
                <a:gd name="connsiteY91" fmla="*/ 3282768 h 4405856"/>
                <a:gd name="connsiteX92" fmla="*/ 979424 w 4709156"/>
                <a:gd name="connsiteY92" fmla="*/ 3311796 h 4405856"/>
                <a:gd name="connsiteX93" fmla="*/ 986681 w 4709156"/>
                <a:gd name="connsiteY93" fmla="*/ 3377111 h 4405856"/>
                <a:gd name="connsiteX94" fmla="*/ 1008453 w 4709156"/>
                <a:gd name="connsiteY94" fmla="*/ 3435168 h 4405856"/>
                <a:gd name="connsiteX95" fmla="*/ 1037481 w 4709156"/>
                <a:gd name="connsiteY95" fmla="*/ 3478711 h 4405856"/>
                <a:gd name="connsiteX96" fmla="*/ 1066510 w 4709156"/>
                <a:gd name="connsiteY96" fmla="*/ 3529511 h 4405856"/>
                <a:gd name="connsiteX97" fmla="*/ 1095539 w 4709156"/>
                <a:gd name="connsiteY97" fmla="*/ 3551282 h 4405856"/>
                <a:gd name="connsiteX98" fmla="*/ 1139081 w 4709156"/>
                <a:gd name="connsiteY98" fmla="*/ 3594825 h 4405856"/>
                <a:gd name="connsiteX99" fmla="*/ 1168110 w 4709156"/>
                <a:gd name="connsiteY99" fmla="*/ 3616596 h 4405856"/>
                <a:gd name="connsiteX100" fmla="*/ 1204396 w 4709156"/>
                <a:gd name="connsiteY100" fmla="*/ 3660139 h 4405856"/>
                <a:gd name="connsiteX101" fmla="*/ 1233424 w 4709156"/>
                <a:gd name="connsiteY101" fmla="*/ 3681911 h 4405856"/>
                <a:gd name="connsiteX102" fmla="*/ 1305996 w 4709156"/>
                <a:gd name="connsiteY102" fmla="*/ 3747225 h 4405856"/>
                <a:gd name="connsiteX103" fmla="*/ 1342281 w 4709156"/>
                <a:gd name="connsiteY103" fmla="*/ 3790768 h 4405856"/>
                <a:gd name="connsiteX104" fmla="*/ 1364053 w 4709156"/>
                <a:gd name="connsiteY104" fmla="*/ 3805282 h 4405856"/>
                <a:gd name="connsiteX105" fmla="*/ 1400339 w 4709156"/>
                <a:gd name="connsiteY105" fmla="*/ 3848825 h 4405856"/>
                <a:gd name="connsiteX106" fmla="*/ 1429367 w 4709156"/>
                <a:gd name="connsiteY106" fmla="*/ 3870596 h 4405856"/>
                <a:gd name="connsiteX107" fmla="*/ 1523710 w 4709156"/>
                <a:gd name="connsiteY107" fmla="*/ 3914139 h 4405856"/>
                <a:gd name="connsiteX108" fmla="*/ 1973653 w 4709156"/>
                <a:gd name="connsiteY108" fmla="*/ 3899625 h 4405856"/>
                <a:gd name="connsiteX109" fmla="*/ 2024453 w 4709156"/>
                <a:gd name="connsiteY109" fmla="*/ 3885111 h 4405856"/>
                <a:gd name="connsiteX110" fmla="*/ 2111539 w 4709156"/>
                <a:gd name="connsiteY110" fmla="*/ 3877853 h 4405856"/>
                <a:gd name="connsiteX111" fmla="*/ 2191367 w 4709156"/>
                <a:gd name="connsiteY111" fmla="*/ 3863339 h 4405856"/>
                <a:gd name="connsiteX112" fmla="*/ 2249424 w 4709156"/>
                <a:gd name="connsiteY112" fmla="*/ 3856082 h 4405856"/>
                <a:gd name="connsiteX113" fmla="*/ 2278453 w 4709156"/>
                <a:gd name="connsiteY113" fmla="*/ 3841568 h 4405856"/>
                <a:gd name="connsiteX114" fmla="*/ 2343767 w 4709156"/>
                <a:gd name="connsiteY114" fmla="*/ 3819796 h 4405856"/>
                <a:gd name="connsiteX115" fmla="*/ 2380053 w 4709156"/>
                <a:gd name="connsiteY115" fmla="*/ 3805282 h 4405856"/>
                <a:gd name="connsiteX116" fmla="*/ 2481653 w 4709156"/>
                <a:gd name="connsiteY116" fmla="*/ 3790768 h 4405856"/>
                <a:gd name="connsiteX117" fmla="*/ 2510681 w 4709156"/>
                <a:gd name="connsiteY117" fmla="*/ 3783511 h 4405856"/>
                <a:gd name="connsiteX118" fmla="*/ 3131167 w 4709156"/>
                <a:gd name="connsiteY118" fmla="*/ 4130265 h 4405856"/>
                <a:gd name="connsiteX119" fmla="*/ 3217571 w 4709156"/>
                <a:gd name="connsiteY119" fmla="*/ 4316455 h 4405856"/>
                <a:gd name="connsiteX120" fmla="*/ 3277896 w 4709156"/>
                <a:gd name="connsiteY120" fmla="*/ 4375193 h 4405856"/>
                <a:gd name="connsiteX121" fmla="*/ 3289008 w 4709156"/>
                <a:gd name="connsiteY121" fmla="*/ 4345030 h 4405856"/>
                <a:gd name="connsiteX122" fmla="*/ 3335046 w 4709156"/>
                <a:gd name="connsiteY122" fmla="*/ 4318042 h 4405856"/>
                <a:gd name="connsiteX123" fmla="*/ 3385846 w 4709156"/>
                <a:gd name="connsiteY123" fmla="*/ 4391068 h 4405856"/>
                <a:gd name="connsiteX124" fmla="*/ 3435059 w 4709156"/>
                <a:gd name="connsiteY124" fmla="*/ 4394243 h 4405856"/>
                <a:gd name="connsiteX125" fmla="*/ 3390608 w 4709156"/>
                <a:gd name="connsiteY125" fmla="*/ 4300581 h 4405856"/>
                <a:gd name="connsiteX126" fmla="*/ 3347746 w 4709156"/>
                <a:gd name="connsiteY126" fmla="*/ 4232318 h 4405856"/>
                <a:gd name="connsiteX127" fmla="*/ 3390609 w 4709156"/>
                <a:gd name="connsiteY127" fmla="*/ 4216442 h 4405856"/>
                <a:gd name="connsiteX128" fmla="*/ 3371558 w 4709156"/>
                <a:gd name="connsiteY128" fmla="*/ 4175168 h 4405856"/>
                <a:gd name="connsiteX129" fmla="*/ 3423946 w 4709156"/>
                <a:gd name="connsiteY129" fmla="*/ 4184693 h 4405856"/>
                <a:gd name="connsiteX130" fmla="*/ 3403309 w 4709156"/>
                <a:gd name="connsiteY130" fmla="*/ 4151355 h 4405856"/>
                <a:gd name="connsiteX131" fmla="*/ 3424628 w 4709156"/>
                <a:gd name="connsiteY131" fmla="*/ 4134801 h 4405856"/>
                <a:gd name="connsiteX132" fmla="*/ 3545731 w 4709156"/>
                <a:gd name="connsiteY132" fmla="*/ 4220074 h 4405856"/>
                <a:gd name="connsiteX133" fmla="*/ 3581108 w 4709156"/>
                <a:gd name="connsiteY133" fmla="*/ 4206917 h 4405856"/>
                <a:gd name="connsiteX134" fmla="*/ 3633495 w 4709156"/>
                <a:gd name="connsiteY134" fmla="*/ 4272006 h 4405856"/>
                <a:gd name="connsiteX135" fmla="*/ 3654133 w 4709156"/>
                <a:gd name="connsiteY135" fmla="*/ 4330743 h 4405856"/>
                <a:gd name="connsiteX136" fmla="*/ 3762083 w 4709156"/>
                <a:gd name="connsiteY136" fmla="*/ 4349792 h 4405856"/>
                <a:gd name="connsiteX137" fmla="*/ 3701759 w 4709156"/>
                <a:gd name="connsiteY137" fmla="*/ 4283117 h 4405856"/>
                <a:gd name="connsiteX138" fmla="*/ 3698583 w 4709156"/>
                <a:gd name="connsiteY138" fmla="*/ 4214855 h 4405856"/>
                <a:gd name="connsiteX139" fmla="*/ 3752558 w 4709156"/>
                <a:gd name="connsiteY139" fmla="*/ 4270418 h 4405856"/>
                <a:gd name="connsiteX140" fmla="*/ 3801771 w 4709156"/>
                <a:gd name="connsiteY140" fmla="*/ 4275180 h 4405856"/>
                <a:gd name="connsiteX141" fmla="*/ 3795421 w 4709156"/>
                <a:gd name="connsiteY141" fmla="*/ 4225968 h 4405856"/>
                <a:gd name="connsiteX142" fmla="*/ 3855746 w 4709156"/>
                <a:gd name="connsiteY142" fmla="*/ 4230730 h 4405856"/>
                <a:gd name="connsiteX143" fmla="*/ 3917658 w 4709156"/>
                <a:gd name="connsiteY143" fmla="*/ 4273592 h 4405856"/>
                <a:gd name="connsiteX144" fmla="*/ 3949408 w 4709156"/>
                <a:gd name="connsiteY144" fmla="*/ 4260893 h 4405856"/>
                <a:gd name="connsiteX145" fmla="*/ 3943059 w 4709156"/>
                <a:gd name="connsiteY145" fmla="*/ 4225968 h 4405856"/>
                <a:gd name="connsiteX146" fmla="*/ 3984334 w 4709156"/>
                <a:gd name="connsiteY146" fmla="*/ 4202156 h 4405856"/>
                <a:gd name="connsiteX147" fmla="*/ 4068471 w 4709156"/>
                <a:gd name="connsiteY147" fmla="*/ 4259306 h 4405856"/>
                <a:gd name="connsiteX148" fmla="*/ 4085934 w 4709156"/>
                <a:gd name="connsiteY148" fmla="*/ 4157708 h 4405856"/>
                <a:gd name="connsiteX149" fmla="*/ 4060534 w 4709156"/>
                <a:gd name="connsiteY149" fmla="*/ 4135482 h 4405856"/>
                <a:gd name="connsiteX150" fmla="*/ 3987508 w 4709156"/>
                <a:gd name="connsiteY150" fmla="*/ 4092619 h 4405856"/>
                <a:gd name="connsiteX151" fmla="*/ 4009733 w 4709156"/>
                <a:gd name="connsiteY151" fmla="*/ 4067220 h 4405856"/>
                <a:gd name="connsiteX152" fmla="*/ 4030371 w 4709156"/>
                <a:gd name="connsiteY152" fmla="*/ 4044994 h 4405856"/>
                <a:gd name="connsiteX153" fmla="*/ 4084346 w 4709156"/>
                <a:gd name="connsiteY153" fmla="*/ 4076745 h 4405856"/>
                <a:gd name="connsiteX154" fmla="*/ 4090696 w 4709156"/>
                <a:gd name="connsiteY154" fmla="*/ 4032295 h 4405856"/>
                <a:gd name="connsiteX155" fmla="*/ 4035133 w 4709156"/>
                <a:gd name="connsiteY155" fmla="*/ 4008482 h 4405856"/>
                <a:gd name="connsiteX156" fmla="*/ 4033546 w 4709156"/>
                <a:gd name="connsiteY156" fmla="*/ 3998958 h 4405856"/>
                <a:gd name="connsiteX157" fmla="*/ 4020845 w 4709156"/>
                <a:gd name="connsiteY157" fmla="*/ 3960859 h 4405856"/>
                <a:gd name="connsiteX158" fmla="*/ 4027195 w 4709156"/>
                <a:gd name="connsiteY158" fmla="*/ 3913233 h 4405856"/>
                <a:gd name="connsiteX159" fmla="*/ 4038308 w 4709156"/>
                <a:gd name="connsiteY159" fmla="*/ 3857670 h 4405856"/>
                <a:gd name="connsiteX160" fmla="*/ 4000208 w 4709156"/>
                <a:gd name="connsiteY160" fmla="*/ 3827508 h 4405856"/>
                <a:gd name="connsiteX161" fmla="*/ 4033545 w 4709156"/>
                <a:gd name="connsiteY161" fmla="*/ 3817983 h 4405856"/>
                <a:gd name="connsiteX162" fmla="*/ 4011320 w 4709156"/>
                <a:gd name="connsiteY162" fmla="*/ 3781470 h 4405856"/>
                <a:gd name="connsiteX163" fmla="*/ 4049421 w 4709156"/>
                <a:gd name="connsiteY163" fmla="*/ 3776709 h 4405856"/>
                <a:gd name="connsiteX164" fmla="*/ 4055770 w 4709156"/>
                <a:gd name="connsiteY164" fmla="*/ 3743370 h 4405856"/>
                <a:gd name="connsiteX165" fmla="*/ 4117684 w 4709156"/>
                <a:gd name="connsiteY165" fmla="*/ 3752897 h 4405856"/>
                <a:gd name="connsiteX166" fmla="*/ 4150797 w 4709156"/>
                <a:gd name="connsiteY166" fmla="*/ 3768089 h 4405856"/>
                <a:gd name="connsiteX167" fmla="*/ 4117004 w 4709156"/>
                <a:gd name="connsiteY167" fmla="*/ 3809137 h 4405856"/>
                <a:gd name="connsiteX168" fmla="*/ 4156012 w 4709156"/>
                <a:gd name="connsiteY168" fmla="*/ 3916633 h 4405856"/>
                <a:gd name="connsiteX169" fmla="*/ 4208399 w 4709156"/>
                <a:gd name="connsiteY169" fmla="*/ 3947931 h 4405856"/>
                <a:gd name="connsiteX170" fmla="*/ 4260333 w 4709156"/>
                <a:gd name="connsiteY170" fmla="*/ 3905749 h 4405856"/>
                <a:gd name="connsiteX171" fmla="*/ 4346058 w 4709156"/>
                <a:gd name="connsiteY171" fmla="*/ 3857216 h 4405856"/>
                <a:gd name="connsiteX172" fmla="*/ 4328822 w 4709156"/>
                <a:gd name="connsiteY172" fmla="*/ 3768315 h 4405856"/>
                <a:gd name="connsiteX173" fmla="*/ 4406156 w 4709156"/>
                <a:gd name="connsiteY173" fmla="*/ 3635646 h 4405856"/>
                <a:gd name="connsiteX174" fmla="*/ 4698710 w 4709156"/>
                <a:gd name="connsiteY174" fmla="*/ 3302498 h 4405856"/>
                <a:gd name="connsiteX175" fmla="*/ 4617293 w 4709156"/>
                <a:gd name="connsiteY175" fmla="*/ 3293426 h 4405856"/>
                <a:gd name="connsiteX176" fmla="*/ 4621830 w 4709156"/>
                <a:gd name="connsiteY176" fmla="*/ 3201578 h 4405856"/>
                <a:gd name="connsiteX177" fmla="*/ 4572843 w 4709156"/>
                <a:gd name="connsiteY177" fmla="*/ 3176406 h 4405856"/>
                <a:gd name="connsiteX178" fmla="*/ 4488706 w 4709156"/>
                <a:gd name="connsiteY178" fmla="*/ 3207928 h 4405856"/>
                <a:gd name="connsiteX179" fmla="*/ 4451967 w 4709156"/>
                <a:gd name="connsiteY179" fmla="*/ 3171643 h 4405856"/>
                <a:gd name="connsiteX180" fmla="*/ 4496644 w 4709156"/>
                <a:gd name="connsiteY180" fmla="*/ 3148738 h 4405856"/>
                <a:gd name="connsiteX181" fmla="*/ 4367377 w 4709156"/>
                <a:gd name="connsiteY181" fmla="*/ 2935559 h 4405856"/>
                <a:gd name="connsiteX182" fmla="*/ 4382343 w 4709156"/>
                <a:gd name="connsiteY182" fmla="*/ 2905396 h 4405856"/>
                <a:gd name="connsiteX183" fmla="*/ 4358758 w 4709156"/>
                <a:gd name="connsiteY183" fmla="*/ 2789736 h 4405856"/>
                <a:gd name="connsiteX184" fmla="*/ 4200009 w 4709156"/>
                <a:gd name="connsiteY184" fmla="*/ 2778850 h 4405856"/>
                <a:gd name="connsiteX185" fmla="*/ 4166671 w 4709156"/>
                <a:gd name="connsiteY185" fmla="*/ 2827608 h 4405856"/>
                <a:gd name="connsiteX186" fmla="*/ 4077771 w 4709156"/>
                <a:gd name="connsiteY186" fmla="*/ 2842124 h 4405856"/>
                <a:gd name="connsiteX187" fmla="*/ 4084121 w 4709156"/>
                <a:gd name="connsiteY187" fmla="*/ 2820125 h 4405856"/>
                <a:gd name="connsiteX188" fmla="*/ 4030599 w 4709156"/>
                <a:gd name="connsiteY188" fmla="*/ 2804024 h 4405856"/>
                <a:gd name="connsiteX189" fmla="*/ 4005880 w 4709156"/>
                <a:gd name="connsiteY189" fmla="*/ 2638923 h 4405856"/>
                <a:gd name="connsiteX190" fmla="*/ 3725573 w 4709156"/>
                <a:gd name="connsiteY190" fmla="*/ 2572248 h 4405856"/>
                <a:gd name="connsiteX191" fmla="*/ 3589274 w 4709156"/>
                <a:gd name="connsiteY191" fmla="*/ 2615564 h 4405856"/>
                <a:gd name="connsiteX192" fmla="*/ 3457285 w 4709156"/>
                <a:gd name="connsiteY192" fmla="*/ 2608080 h 4405856"/>
                <a:gd name="connsiteX193" fmla="*/ 3324842 w 4709156"/>
                <a:gd name="connsiteY193" fmla="*/ 2497182 h 4405856"/>
                <a:gd name="connsiteX194" fmla="*/ 3111664 w 4709156"/>
                <a:gd name="connsiteY194" fmla="*/ 2193969 h 4405856"/>
                <a:gd name="connsiteX195" fmla="*/ 2713202 w 4709156"/>
                <a:gd name="connsiteY195" fmla="*/ 2054496 h 4405856"/>
                <a:gd name="connsiteX196" fmla="*/ 2476664 w 4709156"/>
                <a:gd name="connsiteY196" fmla="*/ 1741532 h 4405856"/>
                <a:gd name="connsiteX197" fmla="*/ 2510455 w 4709156"/>
                <a:gd name="connsiteY197" fmla="*/ 1716586 h 4405856"/>
                <a:gd name="connsiteX198" fmla="*/ 2570099 w 4709156"/>
                <a:gd name="connsiteY198" fmla="*/ 1799589 h 4405856"/>
                <a:gd name="connsiteX199" fmla="*/ 2590283 w 4709156"/>
                <a:gd name="connsiteY199" fmla="*/ 1782126 h 4405856"/>
                <a:gd name="connsiteX200" fmla="*/ 2633373 w 4709156"/>
                <a:gd name="connsiteY200" fmla="*/ 1812970 h 4405856"/>
                <a:gd name="connsiteX201" fmla="*/ 2722046 w 4709156"/>
                <a:gd name="connsiteY201" fmla="*/ 1759221 h 4405856"/>
                <a:gd name="connsiteX202" fmla="*/ 2738148 w 4709156"/>
                <a:gd name="connsiteY202" fmla="*/ 1738811 h 4405856"/>
                <a:gd name="connsiteX203" fmla="*/ 2796431 w 4709156"/>
                <a:gd name="connsiteY203" fmla="*/ 1739037 h 4405856"/>
                <a:gd name="connsiteX204" fmla="*/ 2812534 w 4709156"/>
                <a:gd name="connsiteY204" fmla="*/ 1705927 h 4405856"/>
                <a:gd name="connsiteX205" fmla="*/ 2793710 w 4709156"/>
                <a:gd name="connsiteY205" fmla="*/ 1680300 h 4405856"/>
                <a:gd name="connsiteX206" fmla="*/ 2726582 w 4709156"/>
                <a:gd name="connsiteY206" fmla="*/ 1700257 h 4405856"/>
                <a:gd name="connsiteX207" fmla="*/ 2704810 w 4709156"/>
                <a:gd name="connsiteY207" fmla="*/ 1646736 h 4405856"/>
                <a:gd name="connsiteX208" fmla="*/ 2726128 w 4709156"/>
                <a:gd name="connsiteY208" fmla="*/ 1617026 h 4405856"/>
                <a:gd name="connsiteX209" fmla="*/ 2669658 w 4709156"/>
                <a:gd name="connsiteY209" fmla="*/ 1513612 h 4405856"/>
                <a:gd name="connsiteX210" fmla="*/ 2621127 w 4709156"/>
                <a:gd name="connsiteY210" fmla="*/ 1552393 h 4405856"/>
                <a:gd name="connsiteX211" fmla="*/ 2531772 w 4709156"/>
                <a:gd name="connsiteY211" fmla="*/ 1497737 h 4405856"/>
                <a:gd name="connsiteX212" fmla="*/ 2583706 w 4709156"/>
                <a:gd name="connsiteY212" fmla="*/ 1405208 h 4405856"/>
                <a:gd name="connsiteX213" fmla="*/ 2540844 w 4709156"/>
                <a:gd name="connsiteY213" fmla="*/ 1284105 h 4405856"/>
                <a:gd name="connsiteX214" fmla="*/ 2555585 w 4709156"/>
                <a:gd name="connsiteY214" fmla="*/ 1160053 h 4405856"/>
                <a:gd name="connsiteX215" fmla="*/ 2650835 w 4709156"/>
                <a:gd name="connsiteY215" fmla="*/ 1086348 h 4405856"/>
                <a:gd name="connsiteX216" fmla="*/ 2756064 w 4709156"/>
                <a:gd name="connsiteY216" fmla="*/ 1063896 h 4405856"/>
                <a:gd name="connsiteX217" fmla="*/ 2693017 w 4709156"/>
                <a:gd name="connsiteY217" fmla="*/ 974089 h 4405856"/>
                <a:gd name="connsiteX218" fmla="*/ 2675781 w 4709156"/>
                <a:gd name="connsiteY218" fmla="*/ 1018766 h 4405856"/>
                <a:gd name="connsiteX219" fmla="*/ 2632466 w 4709156"/>
                <a:gd name="connsiteY219" fmla="*/ 971595 h 4405856"/>
                <a:gd name="connsiteX220" fmla="*/ 2653784 w 4709156"/>
                <a:gd name="connsiteY220" fmla="*/ 886323 h 4405856"/>
                <a:gd name="connsiteX221" fmla="*/ 2726808 w 4709156"/>
                <a:gd name="connsiteY221" fmla="*/ 789032 h 4405856"/>
                <a:gd name="connsiteX222" fmla="*/ 2709799 w 4709156"/>
                <a:gd name="connsiteY222" fmla="*/ 682443 h 4405856"/>
                <a:gd name="connsiteX223" fmla="*/ 2538577 w 4709156"/>
                <a:gd name="connsiteY223" fmla="*/ 692194 h 4405856"/>
                <a:gd name="connsiteX224" fmla="*/ 2519299 w 4709156"/>
                <a:gd name="connsiteY224" fmla="*/ 734831 h 4405856"/>
                <a:gd name="connsiteX225" fmla="*/ 2487096 w 4709156"/>
                <a:gd name="connsiteY225" fmla="*/ 667248 h 4405856"/>
                <a:gd name="connsiteX226" fmla="*/ 2457386 w 4709156"/>
                <a:gd name="connsiteY226" fmla="*/ 707616 h 4405856"/>
                <a:gd name="connsiteX227" fmla="*/ 2271877 w 4709156"/>
                <a:gd name="connsiteY227" fmla="*/ 741180 h 4405856"/>
                <a:gd name="connsiteX0" fmla="*/ 2276434 w 4713713"/>
                <a:gd name="connsiteY0" fmla="*/ 741180 h 4405856"/>
                <a:gd name="connsiteX1" fmla="*/ 1950315 w 4713713"/>
                <a:gd name="connsiteY1" fmla="*/ 583337 h 4405856"/>
                <a:gd name="connsiteX2" fmla="*/ 1990227 w 4713713"/>
                <a:gd name="connsiteY2" fmla="*/ 433432 h 4405856"/>
                <a:gd name="connsiteX3" fmla="*/ 1936253 w 4713713"/>
                <a:gd name="connsiteY3" fmla="*/ 423907 h 4405856"/>
                <a:gd name="connsiteX4" fmla="*/ 1933078 w 4713713"/>
                <a:gd name="connsiteY4" fmla="*/ 395333 h 4405856"/>
                <a:gd name="connsiteX5" fmla="*/ 1977528 w 4713713"/>
                <a:gd name="connsiteY5" fmla="*/ 403270 h 4405856"/>
                <a:gd name="connsiteX6" fmla="*/ 1920378 w 4713713"/>
                <a:gd name="connsiteY6" fmla="*/ 315957 h 4405856"/>
                <a:gd name="connsiteX7" fmla="*/ 1931490 w 4713713"/>
                <a:gd name="connsiteY7" fmla="*/ 355645 h 4405856"/>
                <a:gd name="connsiteX8" fmla="*/ 1879102 w 4713713"/>
                <a:gd name="connsiteY8" fmla="*/ 320720 h 4405856"/>
                <a:gd name="connsiteX9" fmla="*/ 1899740 w 4713713"/>
                <a:gd name="connsiteY9" fmla="*/ 287383 h 4405856"/>
                <a:gd name="connsiteX10" fmla="*/ 1864815 w 4713713"/>
                <a:gd name="connsiteY10" fmla="*/ 225472 h 4405856"/>
                <a:gd name="connsiteX11" fmla="*/ 1898152 w 4713713"/>
                <a:gd name="connsiteY11" fmla="*/ 227061 h 4405856"/>
                <a:gd name="connsiteX12" fmla="*/ 1855290 w 4713713"/>
                <a:gd name="connsiteY12" fmla="*/ 133398 h 4405856"/>
                <a:gd name="connsiteX13" fmla="*/ 1829891 w 4713713"/>
                <a:gd name="connsiteY13" fmla="*/ 131810 h 4405856"/>
                <a:gd name="connsiteX14" fmla="*/ 1818778 w 4713713"/>
                <a:gd name="connsiteY14" fmla="*/ 84185 h 4405856"/>
                <a:gd name="connsiteX15" fmla="*/ 1850527 w 4713713"/>
                <a:gd name="connsiteY15" fmla="*/ 66723 h 4405856"/>
                <a:gd name="connsiteX16" fmla="*/ 1845765 w 4713713"/>
                <a:gd name="connsiteY16" fmla="*/ 23861 h 4405856"/>
                <a:gd name="connsiteX17" fmla="*/ 1787028 w 4713713"/>
                <a:gd name="connsiteY17" fmla="*/ 28624 h 4405856"/>
                <a:gd name="connsiteX18" fmla="*/ 1593353 w 4713713"/>
                <a:gd name="connsiteY18" fmla="*/ 127049 h 4405856"/>
                <a:gd name="connsiteX19" fmla="*/ 1558428 w 4713713"/>
                <a:gd name="connsiteY19" fmla="*/ 252462 h 4405856"/>
                <a:gd name="connsiteX20" fmla="*/ 1563190 w 4713713"/>
                <a:gd name="connsiteY20" fmla="*/ 288974 h 4405856"/>
                <a:gd name="connsiteX21" fmla="*/ 1534615 w 4713713"/>
                <a:gd name="connsiteY21" fmla="*/ 303261 h 4405856"/>
                <a:gd name="connsiteX22" fmla="*/ 1602877 w 4713713"/>
                <a:gd name="connsiteY22" fmla="*/ 482645 h 4405856"/>
                <a:gd name="connsiteX23" fmla="*/ 1515566 w 4713713"/>
                <a:gd name="connsiteY23" fmla="*/ 400099 h 4405856"/>
                <a:gd name="connsiteX24" fmla="*/ 1464765 w 4713713"/>
                <a:gd name="connsiteY24" fmla="*/ 366762 h 4405856"/>
                <a:gd name="connsiteX25" fmla="*/ 1436190 w 4713713"/>
                <a:gd name="connsiteY25" fmla="*/ 401687 h 4405856"/>
                <a:gd name="connsiteX26" fmla="*/ 1434603 w 4713713"/>
                <a:gd name="connsiteY26" fmla="*/ 515987 h 4405856"/>
                <a:gd name="connsiteX27" fmla="*/ 1448890 w 4713713"/>
                <a:gd name="connsiteY27" fmla="*/ 612820 h 4405856"/>
                <a:gd name="connsiteX28" fmla="*/ 1366340 w 4713713"/>
                <a:gd name="connsiteY28" fmla="*/ 620761 h 4405856"/>
                <a:gd name="connsiteX29" fmla="*/ 1390153 w 4713713"/>
                <a:gd name="connsiteY29" fmla="*/ 590598 h 4405856"/>
                <a:gd name="connsiteX30" fmla="*/ 1326653 w 4713713"/>
                <a:gd name="connsiteY30" fmla="*/ 547736 h 4405856"/>
                <a:gd name="connsiteX31" fmla="*/ 1285378 w 4713713"/>
                <a:gd name="connsiteY31" fmla="*/ 501699 h 4405856"/>
                <a:gd name="connsiteX32" fmla="*/ 1236165 w 4713713"/>
                <a:gd name="connsiteY32" fmla="*/ 512811 h 4405856"/>
                <a:gd name="connsiteX33" fmla="*/ 1264740 w 4713713"/>
                <a:gd name="connsiteY33" fmla="*/ 446136 h 4405856"/>
                <a:gd name="connsiteX34" fmla="*/ 1234577 w 4713713"/>
                <a:gd name="connsiteY34" fmla="*/ 481062 h 4405856"/>
                <a:gd name="connsiteX35" fmla="*/ 1201240 w 4713713"/>
                <a:gd name="connsiteY35" fmla="*/ 423911 h 4405856"/>
                <a:gd name="connsiteX36" fmla="*/ 1182190 w 4713713"/>
                <a:gd name="connsiteY36" fmla="*/ 417561 h 4405856"/>
                <a:gd name="connsiteX37" fmla="*/ 1180603 w 4713713"/>
                <a:gd name="connsiteY37" fmla="*/ 376287 h 4405856"/>
                <a:gd name="connsiteX38" fmla="*/ 1145678 w 4713713"/>
                <a:gd name="connsiteY38" fmla="*/ 273100 h 4405856"/>
                <a:gd name="connsiteX39" fmla="*/ 1105990 w 4713713"/>
                <a:gd name="connsiteY39" fmla="*/ 219123 h 4405856"/>
                <a:gd name="connsiteX40" fmla="*/ 1182191 w 4713713"/>
                <a:gd name="connsiteY40" fmla="*/ 282624 h 4405856"/>
                <a:gd name="connsiteX41" fmla="*/ 1240929 w 4713713"/>
                <a:gd name="connsiteY41" fmla="*/ 320723 h 4405856"/>
                <a:gd name="connsiteX42" fmla="*/ 1264740 w 4713713"/>
                <a:gd name="connsiteY42" fmla="*/ 281036 h 4405856"/>
                <a:gd name="connsiteX43" fmla="*/ 1283790 w 4713713"/>
                <a:gd name="connsiteY43" fmla="*/ 215949 h 4405856"/>
                <a:gd name="connsiteX44" fmla="*/ 1245690 w 4713713"/>
                <a:gd name="connsiteY44" fmla="*/ 185786 h 4405856"/>
                <a:gd name="connsiteX45" fmla="*/ 1272678 w 4713713"/>
                <a:gd name="connsiteY45" fmla="*/ 144511 h 4405856"/>
                <a:gd name="connsiteX46" fmla="*/ 1225053 w 4713713"/>
                <a:gd name="connsiteY46" fmla="*/ 50848 h 4405856"/>
                <a:gd name="connsiteX47" fmla="*/ 1207590 w 4713713"/>
                <a:gd name="connsiteY47" fmla="*/ 6399 h 4405856"/>
                <a:gd name="connsiteX48" fmla="*/ 1071065 w 4713713"/>
                <a:gd name="connsiteY48" fmla="*/ 120699 h 4405856"/>
                <a:gd name="connsiteX49" fmla="*/ 1009152 w 4713713"/>
                <a:gd name="connsiteY49" fmla="*/ 115936 h 4405856"/>
                <a:gd name="connsiteX50" fmla="*/ 996453 w 4713713"/>
                <a:gd name="connsiteY50" fmla="*/ 57199 h 4405856"/>
                <a:gd name="connsiteX51" fmla="*/ 910728 w 4713713"/>
                <a:gd name="connsiteY51" fmla="*/ 104824 h 4405856"/>
                <a:gd name="connsiteX52" fmla="*/ 847228 w 4713713"/>
                <a:gd name="connsiteY52" fmla="*/ 139748 h 4405856"/>
                <a:gd name="connsiteX53" fmla="*/ 751977 w 4713713"/>
                <a:gd name="connsiteY53" fmla="*/ 147686 h 4405856"/>
                <a:gd name="connsiteX54" fmla="*/ 729753 w 4713713"/>
                <a:gd name="connsiteY54" fmla="*/ 177849 h 4405856"/>
                <a:gd name="connsiteX55" fmla="*/ 693240 w 4713713"/>
                <a:gd name="connsiteY55" fmla="*/ 201661 h 4405856"/>
                <a:gd name="connsiteX56" fmla="*/ 728166 w 4713713"/>
                <a:gd name="connsiteY56" fmla="*/ 288974 h 4405856"/>
                <a:gd name="connsiteX57" fmla="*/ 595497 w 4713713"/>
                <a:gd name="connsiteY57" fmla="*/ 542516 h 4405856"/>
                <a:gd name="connsiteX58" fmla="*/ 541522 w 4713713"/>
                <a:gd name="connsiteY58" fmla="*/ 580843 h 4405856"/>
                <a:gd name="connsiteX59" fmla="*/ 613413 w 4713713"/>
                <a:gd name="connsiteY59" fmla="*/ 633231 h 4405856"/>
                <a:gd name="connsiteX60" fmla="*/ 576447 w 4713713"/>
                <a:gd name="connsiteY60" fmla="*/ 673825 h 4405856"/>
                <a:gd name="connsiteX61" fmla="*/ 593910 w 4713713"/>
                <a:gd name="connsiteY61" fmla="*/ 720316 h 4405856"/>
                <a:gd name="connsiteX62" fmla="*/ 525193 w 4713713"/>
                <a:gd name="connsiteY62" fmla="*/ 701719 h 4405856"/>
                <a:gd name="connsiteX63" fmla="*/ 470085 w 4713713"/>
                <a:gd name="connsiteY63" fmla="*/ 726665 h 4405856"/>
                <a:gd name="connsiteX64" fmla="*/ 403183 w 4713713"/>
                <a:gd name="connsiteY64" fmla="*/ 695143 h 4405856"/>
                <a:gd name="connsiteX65" fmla="*/ 404771 w 4713713"/>
                <a:gd name="connsiteY65" fmla="*/ 652734 h 4405856"/>
                <a:gd name="connsiteX66" fmla="*/ 293192 w 4713713"/>
                <a:gd name="connsiteY66" fmla="*/ 675412 h 4405856"/>
                <a:gd name="connsiteX67" fmla="*/ 283441 w 4713713"/>
                <a:gd name="connsiteY67" fmla="*/ 760457 h 4405856"/>
                <a:gd name="connsiteX68" fmla="*/ 204293 w 4713713"/>
                <a:gd name="connsiteY68" fmla="*/ 865236 h 4405856"/>
                <a:gd name="connsiteX69" fmla="*/ 118568 w 4713713"/>
                <a:gd name="connsiteY69" fmla="*/ 828724 h 4405856"/>
                <a:gd name="connsiteX70" fmla="*/ 116980 w 4713713"/>
                <a:gd name="connsiteY70" fmla="*/ 835074 h 4405856"/>
                <a:gd name="connsiteX71" fmla="*/ 17647 w 4713713"/>
                <a:gd name="connsiteY71" fmla="*/ 1394776 h 4405856"/>
                <a:gd name="connsiteX72" fmla="*/ 526781 w 4713713"/>
                <a:gd name="connsiteY72" fmla="*/ 2288539 h 4405856"/>
                <a:gd name="connsiteX73" fmla="*/ 541296 w 4713713"/>
                <a:gd name="connsiteY73" fmla="*/ 2324825 h 4405856"/>
                <a:gd name="connsiteX74" fmla="*/ 555810 w 4713713"/>
                <a:gd name="connsiteY74" fmla="*/ 2390139 h 4405856"/>
                <a:gd name="connsiteX75" fmla="*/ 577581 w 4713713"/>
                <a:gd name="connsiteY75" fmla="*/ 2440939 h 4405856"/>
                <a:gd name="connsiteX76" fmla="*/ 613867 w 4713713"/>
                <a:gd name="connsiteY76" fmla="*/ 2557053 h 4405856"/>
                <a:gd name="connsiteX77" fmla="*/ 635638 w 4713713"/>
                <a:gd name="connsiteY77" fmla="*/ 2622368 h 4405856"/>
                <a:gd name="connsiteX78" fmla="*/ 642896 w 4713713"/>
                <a:gd name="connsiteY78" fmla="*/ 2644139 h 4405856"/>
                <a:gd name="connsiteX79" fmla="*/ 664667 w 4713713"/>
                <a:gd name="connsiteY79" fmla="*/ 2687682 h 4405856"/>
                <a:gd name="connsiteX80" fmla="*/ 686438 w 4713713"/>
                <a:gd name="connsiteY80" fmla="*/ 2738482 h 4405856"/>
                <a:gd name="connsiteX81" fmla="*/ 693696 w 4713713"/>
                <a:gd name="connsiteY81" fmla="*/ 2767511 h 4405856"/>
                <a:gd name="connsiteX82" fmla="*/ 729981 w 4713713"/>
                <a:gd name="connsiteY82" fmla="*/ 2818311 h 4405856"/>
                <a:gd name="connsiteX83" fmla="*/ 751753 w 4713713"/>
                <a:gd name="connsiteY83" fmla="*/ 2876368 h 4405856"/>
                <a:gd name="connsiteX84" fmla="*/ 773524 w 4713713"/>
                <a:gd name="connsiteY84" fmla="*/ 2898139 h 4405856"/>
                <a:gd name="connsiteX85" fmla="*/ 809810 w 4713713"/>
                <a:gd name="connsiteY85" fmla="*/ 2970711 h 4405856"/>
                <a:gd name="connsiteX86" fmla="*/ 846096 w 4713713"/>
                <a:gd name="connsiteY86" fmla="*/ 3021511 h 4405856"/>
                <a:gd name="connsiteX87" fmla="*/ 853353 w 4713713"/>
                <a:gd name="connsiteY87" fmla="*/ 3043282 h 4405856"/>
                <a:gd name="connsiteX88" fmla="*/ 904153 w 4713713"/>
                <a:gd name="connsiteY88" fmla="*/ 3108596 h 4405856"/>
                <a:gd name="connsiteX89" fmla="*/ 933181 w 4713713"/>
                <a:gd name="connsiteY89" fmla="*/ 3173911 h 4405856"/>
                <a:gd name="connsiteX90" fmla="*/ 954953 w 4713713"/>
                <a:gd name="connsiteY90" fmla="*/ 3202939 h 4405856"/>
                <a:gd name="connsiteX91" fmla="*/ 969467 w 4713713"/>
                <a:gd name="connsiteY91" fmla="*/ 3260996 h 4405856"/>
                <a:gd name="connsiteX92" fmla="*/ 976724 w 4713713"/>
                <a:gd name="connsiteY92" fmla="*/ 3282768 h 4405856"/>
                <a:gd name="connsiteX93" fmla="*/ 983981 w 4713713"/>
                <a:gd name="connsiteY93" fmla="*/ 3311796 h 4405856"/>
                <a:gd name="connsiteX94" fmla="*/ 991238 w 4713713"/>
                <a:gd name="connsiteY94" fmla="*/ 3377111 h 4405856"/>
                <a:gd name="connsiteX95" fmla="*/ 1013010 w 4713713"/>
                <a:gd name="connsiteY95" fmla="*/ 3435168 h 4405856"/>
                <a:gd name="connsiteX96" fmla="*/ 1042038 w 4713713"/>
                <a:gd name="connsiteY96" fmla="*/ 3478711 h 4405856"/>
                <a:gd name="connsiteX97" fmla="*/ 1071067 w 4713713"/>
                <a:gd name="connsiteY97" fmla="*/ 3529511 h 4405856"/>
                <a:gd name="connsiteX98" fmla="*/ 1100096 w 4713713"/>
                <a:gd name="connsiteY98" fmla="*/ 3551282 h 4405856"/>
                <a:gd name="connsiteX99" fmla="*/ 1143638 w 4713713"/>
                <a:gd name="connsiteY99" fmla="*/ 3594825 h 4405856"/>
                <a:gd name="connsiteX100" fmla="*/ 1172667 w 4713713"/>
                <a:gd name="connsiteY100" fmla="*/ 3616596 h 4405856"/>
                <a:gd name="connsiteX101" fmla="*/ 1208953 w 4713713"/>
                <a:gd name="connsiteY101" fmla="*/ 3660139 h 4405856"/>
                <a:gd name="connsiteX102" fmla="*/ 1237981 w 4713713"/>
                <a:gd name="connsiteY102" fmla="*/ 3681911 h 4405856"/>
                <a:gd name="connsiteX103" fmla="*/ 1310553 w 4713713"/>
                <a:gd name="connsiteY103" fmla="*/ 3747225 h 4405856"/>
                <a:gd name="connsiteX104" fmla="*/ 1346838 w 4713713"/>
                <a:gd name="connsiteY104" fmla="*/ 3790768 h 4405856"/>
                <a:gd name="connsiteX105" fmla="*/ 1368610 w 4713713"/>
                <a:gd name="connsiteY105" fmla="*/ 3805282 h 4405856"/>
                <a:gd name="connsiteX106" fmla="*/ 1404896 w 4713713"/>
                <a:gd name="connsiteY106" fmla="*/ 3848825 h 4405856"/>
                <a:gd name="connsiteX107" fmla="*/ 1433924 w 4713713"/>
                <a:gd name="connsiteY107" fmla="*/ 3870596 h 4405856"/>
                <a:gd name="connsiteX108" fmla="*/ 1528267 w 4713713"/>
                <a:gd name="connsiteY108" fmla="*/ 3914139 h 4405856"/>
                <a:gd name="connsiteX109" fmla="*/ 1978210 w 4713713"/>
                <a:gd name="connsiteY109" fmla="*/ 3899625 h 4405856"/>
                <a:gd name="connsiteX110" fmla="*/ 2029010 w 4713713"/>
                <a:gd name="connsiteY110" fmla="*/ 3885111 h 4405856"/>
                <a:gd name="connsiteX111" fmla="*/ 2116096 w 4713713"/>
                <a:gd name="connsiteY111" fmla="*/ 3877853 h 4405856"/>
                <a:gd name="connsiteX112" fmla="*/ 2195924 w 4713713"/>
                <a:gd name="connsiteY112" fmla="*/ 3863339 h 4405856"/>
                <a:gd name="connsiteX113" fmla="*/ 2253981 w 4713713"/>
                <a:gd name="connsiteY113" fmla="*/ 3856082 h 4405856"/>
                <a:gd name="connsiteX114" fmla="*/ 2283010 w 4713713"/>
                <a:gd name="connsiteY114" fmla="*/ 3841568 h 4405856"/>
                <a:gd name="connsiteX115" fmla="*/ 2348324 w 4713713"/>
                <a:gd name="connsiteY115" fmla="*/ 3819796 h 4405856"/>
                <a:gd name="connsiteX116" fmla="*/ 2384610 w 4713713"/>
                <a:gd name="connsiteY116" fmla="*/ 3805282 h 4405856"/>
                <a:gd name="connsiteX117" fmla="*/ 2486210 w 4713713"/>
                <a:gd name="connsiteY117" fmla="*/ 3790768 h 4405856"/>
                <a:gd name="connsiteX118" fmla="*/ 2515238 w 4713713"/>
                <a:gd name="connsiteY118" fmla="*/ 3783511 h 4405856"/>
                <a:gd name="connsiteX119" fmla="*/ 3135724 w 4713713"/>
                <a:gd name="connsiteY119" fmla="*/ 4130265 h 4405856"/>
                <a:gd name="connsiteX120" fmla="*/ 3222128 w 4713713"/>
                <a:gd name="connsiteY120" fmla="*/ 4316455 h 4405856"/>
                <a:gd name="connsiteX121" fmla="*/ 3282453 w 4713713"/>
                <a:gd name="connsiteY121" fmla="*/ 4375193 h 4405856"/>
                <a:gd name="connsiteX122" fmla="*/ 3293565 w 4713713"/>
                <a:gd name="connsiteY122" fmla="*/ 4345030 h 4405856"/>
                <a:gd name="connsiteX123" fmla="*/ 3339603 w 4713713"/>
                <a:gd name="connsiteY123" fmla="*/ 4318042 h 4405856"/>
                <a:gd name="connsiteX124" fmla="*/ 3390403 w 4713713"/>
                <a:gd name="connsiteY124" fmla="*/ 4391068 h 4405856"/>
                <a:gd name="connsiteX125" fmla="*/ 3439616 w 4713713"/>
                <a:gd name="connsiteY125" fmla="*/ 4394243 h 4405856"/>
                <a:gd name="connsiteX126" fmla="*/ 3395165 w 4713713"/>
                <a:gd name="connsiteY126" fmla="*/ 4300581 h 4405856"/>
                <a:gd name="connsiteX127" fmla="*/ 3352303 w 4713713"/>
                <a:gd name="connsiteY127" fmla="*/ 4232318 h 4405856"/>
                <a:gd name="connsiteX128" fmla="*/ 3395166 w 4713713"/>
                <a:gd name="connsiteY128" fmla="*/ 4216442 h 4405856"/>
                <a:gd name="connsiteX129" fmla="*/ 3376115 w 4713713"/>
                <a:gd name="connsiteY129" fmla="*/ 4175168 h 4405856"/>
                <a:gd name="connsiteX130" fmla="*/ 3428503 w 4713713"/>
                <a:gd name="connsiteY130" fmla="*/ 4184693 h 4405856"/>
                <a:gd name="connsiteX131" fmla="*/ 3407866 w 4713713"/>
                <a:gd name="connsiteY131" fmla="*/ 4151355 h 4405856"/>
                <a:gd name="connsiteX132" fmla="*/ 3429185 w 4713713"/>
                <a:gd name="connsiteY132" fmla="*/ 4134801 h 4405856"/>
                <a:gd name="connsiteX133" fmla="*/ 3550288 w 4713713"/>
                <a:gd name="connsiteY133" fmla="*/ 4220074 h 4405856"/>
                <a:gd name="connsiteX134" fmla="*/ 3585665 w 4713713"/>
                <a:gd name="connsiteY134" fmla="*/ 4206917 h 4405856"/>
                <a:gd name="connsiteX135" fmla="*/ 3638052 w 4713713"/>
                <a:gd name="connsiteY135" fmla="*/ 4272006 h 4405856"/>
                <a:gd name="connsiteX136" fmla="*/ 3658690 w 4713713"/>
                <a:gd name="connsiteY136" fmla="*/ 4330743 h 4405856"/>
                <a:gd name="connsiteX137" fmla="*/ 3766640 w 4713713"/>
                <a:gd name="connsiteY137" fmla="*/ 4349792 h 4405856"/>
                <a:gd name="connsiteX138" fmla="*/ 3706316 w 4713713"/>
                <a:gd name="connsiteY138" fmla="*/ 4283117 h 4405856"/>
                <a:gd name="connsiteX139" fmla="*/ 3703140 w 4713713"/>
                <a:gd name="connsiteY139" fmla="*/ 4214855 h 4405856"/>
                <a:gd name="connsiteX140" fmla="*/ 3757115 w 4713713"/>
                <a:gd name="connsiteY140" fmla="*/ 4270418 h 4405856"/>
                <a:gd name="connsiteX141" fmla="*/ 3806328 w 4713713"/>
                <a:gd name="connsiteY141" fmla="*/ 4275180 h 4405856"/>
                <a:gd name="connsiteX142" fmla="*/ 3799978 w 4713713"/>
                <a:gd name="connsiteY142" fmla="*/ 4225968 h 4405856"/>
                <a:gd name="connsiteX143" fmla="*/ 3860303 w 4713713"/>
                <a:gd name="connsiteY143" fmla="*/ 4230730 h 4405856"/>
                <a:gd name="connsiteX144" fmla="*/ 3922215 w 4713713"/>
                <a:gd name="connsiteY144" fmla="*/ 4273592 h 4405856"/>
                <a:gd name="connsiteX145" fmla="*/ 3953965 w 4713713"/>
                <a:gd name="connsiteY145" fmla="*/ 4260893 h 4405856"/>
                <a:gd name="connsiteX146" fmla="*/ 3947616 w 4713713"/>
                <a:gd name="connsiteY146" fmla="*/ 4225968 h 4405856"/>
                <a:gd name="connsiteX147" fmla="*/ 3988891 w 4713713"/>
                <a:gd name="connsiteY147" fmla="*/ 4202156 h 4405856"/>
                <a:gd name="connsiteX148" fmla="*/ 4073028 w 4713713"/>
                <a:gd name="connsiteY148" fmla="*/ 4259306 h 4405856"/>
                <a:gd name="connsiteX149" fmla="*/ 4090491 w 4713713"/>
                <a:gd name="connsiteY149" fmla="*/ 4157708 h 4405856"/>
                <a:gd name="connsiteX150" fmla="*/ 4065091 w 4713713"/>
                <a:gd name="connsiteY150" fmla="*/ 4135482 h 4405856"/>
                <a:gd name="connsiteX151" fmla="*/ 3992065 w 4713713"/>
                <a:gd name="connsiteY151" fmla="*/ 4092619 h 4405856"/>
                <a:gd name="connsiteX152" fmla="*/ 4014290 w 4713713"/>
                <a:gd name="connsiteY152" fmla="*/ 4067220 h 4405856"/>
                <a:gd name="connsiteX153" fmla="*/ 4034928 w 4713713"/>
                <a:gd name="connsiteY153" fmla="*/ 4044994 h 4405856"/>
                <a:gd name="connsiteX154" fmla="*/ 4088903 w 4713713"/>
                <a:gd name="connsiteY154" fmla="*/ 4076745 h 4405856"/>
                <a:gd name="connsiteX155" fmla="*/ 4095253 w 4713713"/>
                <a:gd name="connsiteY155" fmla="*/ 4032295 h 4405856"/>
                <a:gd name="connsiteX156" fmla="*/ 4039690 w 4713713"/>
                <a:gd name="connsiteY156" fmla="*/ 4008482 h 4405856"/>
                <a:gd name="connsiteX157" fmla="*/ 4038103 w 4713713"/>
                <a:gd name="connsiteY157" fmla="*/ 3998958 h 4405856"/>
                <a:gd name="connsiteX158" fmla="*/ 4025402 w 4713713"/>
                <a:gd name="connsiteY158" fmla="*/ 3960859 h 4405856"/>
                <a:gd name="connsiteX159" fmla="*/ 4031752 w 4713713"/>
                <a:gd name="connsiteY159" fmla="*/ 3913233 h 4405856"/>
                <a:gd name="connsiteX160" fmla="*/ 4042865 w 4713713"/>
                <a:gd name="connsiteY160" fmla="*/ 3857670 h 4405856"/>
                <a:gd name="connsiteX161" fmla="*/ 4004765 w 4713713"/>
                <a:gd name="connsiteY161" fmla="*/ 3827508 h 4405856"/>
                <a:gd name="connsiteX162" fmla="*/ 4038102 w 4713713"/>
                <a:gd name="connsiteY162" fmla="*/ 3817983 h 4405856"/>
                <a:gd name="connsiteX163" fmla="*/ 4015877 w 4713713"/>
                <a:gd name="connsiteY163" fmla="*/ 3781470 h 4405856"/>
                <a:gd name="connsiteX164" fmla="*/ 4053978 w 4713713"/>
                <a:gd name="connsiteY164" fmla="*/ 3776709 h 4405856"/>
                <a:gd name="connsiteX165" fmla="*/ 4060327 w 4713713"/>
                <a:gd name="connsiteY165" fmla="*/ 3743370 h 4405856"/>
                <a:gd name="connsiteX166" fmla="*/ 4122241 w 4713713"/>
                <a:gd name="connsiteY166" fmla="*/ 3752897 h 4405856"/>
                <a:gd name="connsiteX167" fmla="*/ 4155354 w 4713713"/>
                <a:gd name="connsiteY167" fmla="*/ 3768089 h 4405856"/>
                <a:gd name="connsiteX168" fmla="*/ 4121561 w 4713713"/>
                <a:gd name="connsiteY168" fmla="*/ 3809137 h 4405856"/>
                <a:gd name="connsiteX169" fmla="*/ 4160569 w 4713713"/>
                <a:gd name="connsiteY169" fmla="*/ 3916633 h 4405856"/>
                <a:gd name="connsiteX170" fmla="*/ 4212956 w 4713713"/>
                <a:gd name="connsiteY170" fmla="*/ 3947931 h 4405856"/>
                <a:gd name="connsiteX171" fmla="*/ 4264890 w 4713713"/>
                <a:gd name="connsiteY171" fmla="*/ 3905749 h 4405856"/>
                <a:gd name="connsiteX172" fmla="*/ 4350615 w 4713713"/>
                <a:gd name="connsiteY172" fmla="*/ 3857216 h 4405856"/>
                <a:gd name="connsiteX173" fmla="*/ 4333379 w 4713713"/>
                <a:gd name="connsiteY173" fmla="*/ 3768315 h 4405856"/>
                <a:gd name="connsiteX174" fmla="*/ 4410713 w 4713713"/>
                <a:gd name="connsiteY174" fmla="*/ 3635646 h 4405856"/>
                <a:gd name="connsiteX175" fmla="*/ 4703267 w 4713713"/>
                <a:gd name="connsiteY175" fmla="*/ 3302498 h 4405856"/>
                <a:gd name="connsiteX176" fmla="*/ 4621850 w 4713713"/>
                <a:gd name="connsiteY176" fmla="*/ 3293426 h 4405856"/>
                <a:gd name="connsiteX177" fmla="*/ 4626387 w 4713713"/>
                <a:gd name="connsiteY177" fmla="*/ 3201578 h 4405856"/>
                <a:gd name="connsiteX178" fmla="*/ 4577400 w 4713713"/>
                <a:gd name="connsiteY178" fmla="*/ 3176406 h 4405856"/>
                <a:gd name="connsiteX179" fmla="*/ 4493263 w 4713713"/>
                <a:gd name="connsiteY179" fmla="*/ 3207928 h 4405856"/>
                <a:gd name="connsiteX180" fmla="*/ 4456524 w 4713713"/>
                <a:gd name="connsiteY180" fmla="*/ 3171643 h 4405856"/>
                <a:gd name="connsiteX181" fmla="*/ 4501201 w 4713713"/>
                <a:gd name="connsiteY181" fmla="*/ 3148738 h 4405856"/>
                <a:gd name="connsiteX182" fmla="*/ 4371934 w 4713713"/>
                <a:gd name="connsiteY182" fmla="*/ 2935559 h 4405856"/>
                <a:gd name="connsiteX183" fmla="*/ 4386900 w 4713713"/>
                <a:gd name="connsiteY183" fmla="*/ 2905396 h 4405856"/>
                <a:gd name="connsiteX184" fmla="*/ 4363315 w 4713713"/>
                <a:gd name="connsiteY184" fmla="*/ 2789736 h 4405856"/>
                <a:gd name="connsiteX185" fmla="*/ 4204566 w 4713713"/>
                <a:gd name="connsiteY185" fmla="*/ 2778850 h 4405856"/>
                <a:gd name="connsiteX186" fmla="*/ 4171228 w 4713713"/>
                <a:gd name="connsiteY186" fmla="*/ 2827608 h 4405856"/>
                <a:gd name="connsiteX187" fmla="*/ 4082328 w 4713713"/>
                <a:gd name="connsiteY187" fmla="*/ 2842124 h 4405856"/>
                <a:gd name="connsiteX188" fmla="*/ 4088678 w 4713713"/>
                <a:gd name="connsiteY188" fmla="*/ 2820125 h 4405856"/>
                <a:gd name="connsiteX189" fmla="*/ 4035156 w 4713713"/>
                <a:gd name="connsiteY189" fmla="*/ 2804024 h 4405856"/>
                <a:gd name="connsiteX190" fmla="*/ 4010437 w 4713713"/>
                <a:gd name="connsiteY190" fmla="*/ 2638923 h 4405856"/>
                <a:gd name="connsiteX191" fmla="*/ 3730130 w 4713713"/>
                <a:gd name="connsiteY191" fmla="*/ 2572248 h 4405856"/>
                <a:gd name="connsiteX192" fmla="*/ 3593831 w 4713713"/>
                <a:gd name="connsiteY192" fmla="*/ 2615564 h 4405856"/>
                <a:gd name="connsiteX193" fmla="*/ 3461842 w 4713713"/>
                <a:gd name="connsiteY193" fmla="*/ 2608080 h 4405856"/>
                <a:gd name="connsiteX194" fmla="*/ 3329399 w 4713713"/>
                <a:gd name="connsiteY194" fmla="*/ 2497182 h 4405856"/>
                <a:gd name="connsiteX195" fmla="*/ 3116221 w 4713713"/>
                <a:gd name="connsiteY195" fmla="*/ 2193969 h 4405856"/>
                <a:gd name="connsiteX196" fmla="*/ 2717759 w 4713713"/>
                <a:gd name="connsiteY196" fmla="*/ 2054496 h 4405856"/>
                <a:gd name="connsiteX197" fmla="*/ 2481221 w 4713713"/>
                <a:gd name="connsiteY197" fmla="*/ 1741532 h 4405856"/>
                <a:gd name="connsiteX198" fmla="*/ 2515012 w 4713713"/>
                <a:gd name="connsiteY198" fmla="*/ 1716586 h 4405856"/>
                <a:gd name="connsiteX199" fmla="*/ 2574656 w 4713713"/>
                <a:gd name="connsiteY199" fmla="*/ 1799589 h 4405856"/>
                <a:gd name="connsiteX200" fmla="*/ 2594840 w 4713713"/>
                <a:gd name="connsiteY200" fmla="*/ 1782126 h 4405856"/>
                <a:gd name="connsiteX201" fmla="*/ 2637930 w 4713713"/>
                <a:gd name="connsiteY201" fmla="*/ 1812970 h 4405856"/>
                <a:gd name="connsiteX202" fmla="*/ 2726603 w 4713713"/>
                <a:gd name="connsiteY202" fmla="*/ 1759221 h 4405856"/>
                <a:gd name="connsiteX203" fmla="*/ 2742705 w 4713713"/>
                <a:gd name="connsiteY203" fmla="*/ 1738811 h 4405856"/>
                <a:gd name="connsiteX204" fmla="*/ 2800988 w 4713713"/>
                <a:gd name="connsiteY204" fmla="*/ 1739037 h 4405856"/>
                <a:gd name="connsiteX205" fmla="*/ 2817091 w 4713713"/>
                <a:gd name="connsiteY205" fmla="*/ 1705927 h 4405856"/>
                <a:gd name="connsiteX206" fmla="*/ 2798267 w 4713713"/>
                <a:gd name="connsiteY206" fmla="*/ 1680300 h 4405856"/>
                <a:gd name="connsiteX207" fmla="*/ 2731139 w 4713713"/>
                <a:gd name="connsiteY207" fmla="*/ 1700257 h 4405856"/>
                <a:gd name="connsiteX208" fmla="*/ 2709367 w 4713713"/>
                <a:gd name="connsiteY208" fmla="*/ 1646736 h 4405856"/>
                <a:gd name="connsiteX209" fmla="*/ 2730685 w 4713713"/>
                <a:gd name="connsiteY209" fmla="*/ 1617026 h 4405856"/>
                <a:gd name="connsiteX210" fmla="*/ 2674215 w 4713713"/>
                <a:gd name="connsiteY210" fmla="*/ 1513612 h 4405856"/>
                <a:gd name="connsiteX211" fmla="*/ 2625684 w 4713713"/>
                <a:gd name="connsiteY211" fmla="*/ 1552393 h 4405856"/>
                <a:gd name="connsiteX212" fmla="*/ 2536329 w 4713713"/>
                <a:gd name="connsiteY212" fmla="*/ 1497737 h 4405856"/>
                <a:gd name="connsiteX213" fmla="*/ 2588263 w 4713713"/>
                <a:gd name="connsiteY213" fmla="*/ 1405208 h 4405856"/>
                <a:gd name="connsiteX214" fmla="*/ 2545401 w 4713713"/>
                <a:gd name="connsiteY214" fmla="*/ 1284105 h 4405856"/>
                <a:gd name="connsiteX215" fmla="*/ 2560142 w 4713713"/>
                <a:gd name="connsiteY215" fmla="*/ 1160053 h 4405856"/>
                <a:gd name="connsiteX216" fmla="*/ 2655392 w 4713713"/>
                <a:gd name="connsiteY216" fmla="*/ 1086348 h 4405856"/>
                <a:gd name="connsiteX217" fmla="*/ 2760621 w 4713713"/>
                <a:gd name="connsiteY217" fmla="*/ 1063896 h 4405856"/>
                <a:gd name="connsiteX218" fmla="*/ 2697574 w 4713713"/>
                <a:gd name="connsiteY218" fmla="*/ 974089 h 4405856"/>
                <a:gd name="connsiteX219" fmla="*/ 2680338 w 4713713"/>
                <a:gd name="connsiteY219" fmla="*/ 1018766 h 4405856"/>
                <a:gd name="connsiteX220" fmla="*/ 2637023 w 4713713"/>
                <a:gd name="connsiteY220" fmla="*/ 971595 h 4405856"/>
                <a:gd name="connsiteX221" fmla="*/ 2658341 w 4713713"/>
                <a:gd name="connsiteY221" fmla="*/ 886323 h 4405856"/>
                <a:gd name="connsiteX222" fmla="*/ 2731365 w 4713713"/>
                <a:gd name="connsiteY222" fmla="*/ 789032 h 4405856"/>
                <a:gd name="connsiteX223" fmla="*/ 2714356 w 4713713"/>
                <a:gd name="connsiteY223" fmla="*/ 682443 h 4405856"/>
                <a:gd name="connsiteX224" fmla="*/ 2543134 w 4713713"/>
                <a:gd name="connsiteY224" fmla="*/ 692194 h 4405856"/>
                <a:gd name="connsiteX225" fmla="*/ 2523856 w 4713713"/>
                <a:gd name="connsiteY225" fmla="*/ 734831 h 4405856"/>
                <a:gd name="connsiteX226" fmla="*/ 2491653 w 4713713"/>
                <a:gd name="connsiteY226" fmla="*/ 667248 h 4405856"/>
                <a:gd name="connsiteX227" fmla="*/ 2461943 w 4713713"/>
                <a:gd name="connsiteY227" fmla="*/ 707616 h 4405856"/>
                <a:gd name="connsiteX228" fmla="*/ 2276434 w 4713713"/>
                <a:gd name="connsiteY228" fmla="*/ 741180 h 4405856"/>
                <a:gd name="connsiteX0" fmla="*/ 2278807 w 4716086"/>
                <a:gd name="connsiteY0" fmla="*/ 741180 h 4405856"/>
                <a:gd name="connsiteX1" fmla="*/ 1952688 w 4716086"/>
                <a:gd name="connsiteY1" fmla="*/ 583337 h 4405856"/>
                <a:gd name="connsiteX2" fmla="*/ 1992600 w 4716086"/>
                <a:gd name="connsiteY2" fmla="*/ 433432 h 4405856"/>
                <a:gd name="connsiteX3" fmla="*/ 1938626 w 4716086"/>
                <a:gd name="connsiteY3" fmla="*/ 423907 h 4405856"/>
                <a:gd name="connsiteX4" fmla="*/ 1935451 w 4716086"/>
                <a:gd name="connsiteY4" fmla="*/ 395333 h 4405856"/>
                <a:gd name="connsiteX5" fmla="*/ 1979901 w 4716086"/>
                <a:gd name="connsiteY5" fmla="*/ 403270 h 4405856"/>
                <a:gd name="connsiteX6" fmla="*/ 1922751 w 4716086"/>
                <a:gd name="connsiteY6" fmla="*/ 315957 h 4405856"/>
                <a:gd name="connsiteX7" fmla="*/ 1933863 w 4716086"/>
                <a:gd name="connsiteY7" fmla="*/ 355645 h 4405856"/>
                <a:gd name="connsiteX8" fmla="*/ 1881475 w 4716086"/>
                <a:gd name="connsiteY8" fmla="*/ 320720 h 4405856"/>
                <a:gd name="connsiteX9" fmla="*/ 1902113 w 4716086"/>
                <a:gd name="connsiteY9" fmla="*/ 287383 h 4405856"/>
                <a:gd name="connsiteX10" fmla="*/ 1867188 w 4716086"/>
                <a:gd name="connsiteY10" fmla="*/ 225472 h 4405856"/>
                <a:gd name="connsiteX11" fmla="*/ 1900525 w 4716086"/>
                <a:gd name="connsiteY11" fmla="*/ 227061 h 4405856"/>
                <a:gd name="connsiteX12" fmla="*/ 1857663 w 4716086"/>
                <a:gd name="connsiteY12" fmla="*/ 133398 h 4405856"/>
                <a:gd name="connsiteX13" fmla="*/ 1832264 w 4716086"/>
                <a:gd name="connsiteY13" fmla="*/ 131810 h 4405856"/>
                <a:gd name="connsiteX14" fmla="*/ 1821151 w 4716086"/>
                <a:gd name="connsiteY14" fmla="*/ 84185 h 4405856"/>
                <a:gd name="connsiteX15" fmla="*/ 1852900 w 4716086"/>
                <a:gd name="connsiteY15" fmla="*/ 66723 h 4405856"/>
                <a:gd name="connsiteX16" fmla="*/ 1848138 w 4716086"/>
                <a:gd name="connsiteY16" fmla="*/ 23861 h 4405856"/>
                <a:gd name="connsiteX17" fmla="*/ 1789401 w 4716086"/>
                <a:gd name="connsiteY17" fmla="*/ 28624 h 4405856"/>
                <a:gd name="connsiteX18" fmla="*/ 1595726 w 4716086"/>
                <a:gd name="connsiteY18" fmla="*/ 127049 h 4405856"/>
                <a:gd name="connsiteX19" fmla="*/ 1560801 w 4716086"/>
                <a:gd name="connsiteY19" fmla="*/ 252462 h 4405856"/>
                <a:gd name="connsiteX20" fmla="*/ 1565563 w 4716086"/>
                <a:gd name="connsiteY20" fmla="*/ 288974 h 4405856"/>
                <a:gd name="connsiteX21" fmla="*/ 1536988 w 4716086"/>
                <a:gd name="connsiteY21" fmla="*/ 303261 h 4405856"/>
                <a:gd name="connsiteX22" fmla="*/ 1605250 w 4716086"/>
                <a:gd name="connsiteY22" fmla="*/ 482645 h 4405856"/>
                <a:gd name="connsiteX23" fmla="*/ 1517939 w 4716086"/>
                <a:gd name="connsiteY23" fmla="*/ 400099 h 4405856"/>
                <a:gd name="connsiteX24" fmla="*/ 1467138 w 4716086"/>
                <a:gd name="connsiteY24" fmla="*/ 366762 h 4405856"/>
                <a:gd name="connsiteX25" fmla="*/ 1438563 w 4716086"/>
                <a:gd name="connsiteY25" fmla="*/ 401687 h 4405856"/>
                <a:gd name="connsiteX26" fmla="*/ 1436976 w 4716086"/>
                <a:gd name="connsiteY26" fmla="*/ 515987 h 4405856"/>
                <a:gd name="connsiteX27" fmla="*/ 1451263 w 4716086"/>
                <a:gd name="connsiteY27" fmla="*/ 612820 h 4405856"/>
                <a:gd name="connsiteX28" fmla="*/ 1368713 w 4716086"/>
                <a:gd name="connsiteY28" fmla="*/ 620761 h 4405856"/>
                <a:gd name="connsiteX29" fmla="*/ 1392526 w 4716086"/>
                <a:gd name="connsiteY29" fmla="*/ 590598 h 4405856"/>
                <a:gd name="connsiteX30" fmla="*/ 1329026 w 4716086"/>
                <a:gd name="connsiteY30" fmla="*/ 547736 h 4405856"/>
                <a:gd name="connsiteX31" fmla="*/ 1287751 w 4716086"/>
                <a:gd name="connsiteY31" fmla="*/ 501699 h 4405856"/>
                <a:gd name="connsiteX32" fmla="*/ 1238538 w 4716086"/>
                <a:gd name="connsiteY32" fmla="*/ 512811 h 4405856"/>
                <a:gd name="connsiteX33" fmla="*/ 1267113 w 4716086"/>
                <a:gd name="connsiteY33" fmla="*/ 446136 h 4405856"/>
                <a:gd name="connsiteX34" fmla="*/ 1236950 w 4716086"/>
                <a:gd name="connsiteY34" fmla="*/ 481062 h 4405856"/>
                <a:gd name="connsiteX35" fmla="*/ 1203613 w 4716086"/>
                <a:gd name="connsiteY35" fmla="*/ 423911 h 4405856"/>
                <a:gd name="connsiteX36" fmla="*/ 1184563 w 4716086"/>
                <a:gd name="connsiteY36" fmla="*/ 417561 h 4405856"/>
                <a:gd name="connsiteX37" fmla="*/ 1182976 w 4716086"/>
                <a:gd name="connsiteY37" fmla="*/ 376287 h 4405856"/>
                <a:gd name="connsiteX38" fmla="*/ 1148051 w 4716086"/>
                <a:gd name="connsiteY38" fmla="*/ 273100 h 4405856"/>
                <a:gd name="connsiteX39" fmla="*/ 1108363 w 4716086"/>
                <a:gd name="connsiteY39" fmla="*/ 219123 h 4405856"/>
                <a:gd name="connsiteX40" fmla="*/ 1184564 w 4716086"/>
                <a:gd name="connsiteY40" fmla="*/ 282624 h 4405856"/>
                <a:gd name="connsiteX41" fmla="*/ 1243302 w 4716086"/>
                <a:gd name="connsiteY41" fmla="*/ 320723 h 4405856"/>
                <a:gd name="connsiteX42" fmla="*/ 1267113 w 4716086"/>
                <a:gd name="connsiteY42" fmla="*/ 281036 h 4405856"/>
                <a:gd name="connsiteX43" fmla="*/ 1286163 w 4716086"/>
                <a:gd name="connsiteY43" fmla="*/ 215949 h 4405856"/>
                <a:gd name="connsiteX44" fmla="*/ 1248063 w 4716086"/>
                <a:gd name="connsiteY44" fmla="*/ 185786 h 4405856"/>
                <a:gd name="connsiteX45" fmla="*/ 1275051 w 4716086"/>
                <a:gd name="connsiteY45" fmla="*/ 144511 h 4405856"/>
                <a:gd name="connsiteX46" fmla="*/ 1227426 w 4716086"/>
                <a:gd name="connsiteY46" fmla="*/ 50848 h 4405856"/>
                <a:gd name="connsiteX47" fmla="*/ 1209963 w 4716086"/>
                <a:gd name="connsiteY47" fmla="*/ 6399 h 4405856"/>
                <a:gd name="connsiteX48" fmla="*/ 1073438 w 4716086"/>
                <a:gd name="connsiteY48" fmla="*/ 120699 h 4405856"/>
                <a:gd name="connsiteX49" fmla="*/ 1011525 w 4716086"/>
                <a:gd name="connsiteY49" fmla="*/ 115936 h 4405856"/>
                <a:gd name="connsiteX50" fmla="*/ 998826 w 4716086"/>
                <a:gd name="connsiteY50" fmla="*/ 57199 h 4405856"/>
                <a:gd name="connsiteX51" fmla="*/ 913101 w 4716086"/>
                <a:gd name="connsiteY51" fmla="*/ 104824 h 4405856"/>
                <a:gd name="connsiteX52" fmla="*/ 849601 w 4716086"/>
                <a:gd name="connsiteY52" fmla="*/ 139748 h 4405856"/>
                <a:gd name="connsiteX53" fmla="*/ 754350 w 4716086"/>
                <a:gd name="connsiteY53" fmla="*/ 147686 h 4405856"/>
                <a:gd name="connsiteX54" fmla="*/ 732126 w 4716086"/>
                <a:gd name="connsiteY54" fmla="*/ 177849 h 4405856"/>
                <a:gd name="connsiteX55" fmla="*/ 695613 w 4716086"/>
                <a:gd name="connsiteY55" fmla="*/ 201661 h 4405856"/>
                <a:gd name="connsiteX56" fmla="*/ 730539 w 4716086"/>
                <a:gd name="connsiteY56" fmla="*/ 288974 h 4405856"/>
                <a:gd name="connsiteX57" fmla="*/ 597870 w 4716086"/>
                <a:gd name="connsiteY57" fmla="*/ 542516 h 4405856"/>
                <a:gd name="connsiteX58" fmla="*/ 543895 w 4716086"/>
                <a:gd name="connsiteY58" fmla="*/ 580843 h 4405856"/>
                <a:gd name="connsiteX59" fmla="*/ 615786 w 4716086"/>
                <a:gd name="connsiteY59" fmla="*/ 633231 h 4405856"/>
                <a:gd name="connsiteX60" fmla="*/ 578820 w 4716086"/>
                <a:gd name="connsiteY60" fmla="*/ 673825 h 4405856"/>
                <a:gd name="connsiteX61" fmla="*/ 596283 w 4716086"/>
                <a:gd name="connsiteY61" fmla="*/ 720316 h 4405856"/>
                <a:gd name="connsiteX62" fmla="*/ 527566 w 4716086"/>
                <a:gd name="connsiteY62" fmla="*/ 701719 h 4405856"/>
                <a:gd name="connsiteX63" fmla="*/ 472458 w 4716086"/>
                <a:gd name="connsiteY63" fmla="*/ 726665 h 4405856"/>
                <a:gd name="connsiteX64" fmla="*/ 405556 w 4716086"/>
                <a:gd name="connsiteY64" fmla="*/ 695143 h 4405856"/>
                <a:gd name="connsiteX65" fmla="*/ 407144 w 4716086"/>
                <a:gd name="connsiteY65" fmla="*/ 652734 h 4405856"/>
                <a:gd name="connsiteX66" fmla="*/ 295565 w 4716086"/>
                <a:gd name="connsiteY66" fmla="*/ 675412 h 4405856"/>
                <a:gd name="connsiteX67" fmla="*/ 285814 w 4716086"/>
                <a:gd name="connsiteY67" fmla="*/ 760457 h 4405856"/>
                <a:gd name="connsiteX68" fmla="*/ 206666 w 4716086"/>
                <a:gd name="connsiteY68" fmla="*/ 865236 h 4405856"/>
                <a:gd name="connsiteX69" fmla="*/ 120941 w 4716086"/>
                <a:gd name="connsiteY69" fmla="*/ 828724 h 4405856"/>
                <a:gd name="connsiteX70" fmla="*/ 95541 w 4716086"/>
                <a:gd name="connsiteY70" fmla="*/ 869999 h 4405856"/>
                <a:gd name="connsiteX71" fmla="*/ 20020 w 4716086"/>
                <a:gd name="connsiteY71" fmla="*/ 1394776 h 4405856"/>
                <a:gd name="connsiteX72" fmla="*/ 529154 w 4716086"/>
                <a:gd name="connsiteY72" fmla="*/ 2288539 h 4405856"/>
                <a:gd name="connsiteX73" fmla="*/ 543669 w 4716086"/>
                <a:gd name="connsiteY73" fmla="*/ 2324825 h 4405856"/>
                <a:gd name="connsiteX74" fmla="*/ 558183 w 4716086"/>
                <a:gd name="connsiteY74" fmla="*/ 2390139 h 4405856"/>
                <a:gd name="connsiteX75" fmla="*/ 579954 w 4716086"/>
                <a:gd name="connsiteY75" fmla="*/ 2440939 h 4405856"/>
                <a:gd name="connsiteX76" fmla="*/ 616240 w 4716086"/>
                <a:gd name="connsiteY76" fmla="*/ 2557053 h 4405856"/>
                <a:gd name="connsiteX77" fmla="*/ 638011 w 4716086"/>
                <a:gd name="connsiteY77" fmla="*/ 2622368 h 4405856"/>
                <a:gd name="connsiteX78" fmla="*/ 645269 w 4716086"/>
                <a:gd name="connsiteY78" fmla="*/ 2644139 h 4405856"/>
                <a:gd name="connsiteX79" fmla="*/ 667040 w 4716086"/>
                <a:gd name="connsiteY79" fmla="*/ 2687682 h 4405856"/>
                <a:gd name="connsiteX80" fmla="*/ 688811 w 4716086"/>
                <a:gd name="connsiteY80" fmla="*/ 2738482 h 4405856"/>
                <a:gd name="connsiteX81" fmla="*/ 696069 w 4716086"/>
                <a:gd name="connsiteY81" fmla="*/ 2767511 h 4405856"/>
                <a:gd name="connsiteX82" fmla="*/ 732354 w 4716086"/>
                <a:gd name="connsiteY82" fmla="*/ 2818311 h 4405856"/>
                <a:gd name="connsiteX83" fmla="*/ 754126 w 4716086"/>
                <a:gd name="connsiteY83" fmla="*/ 2876368 h 4405856"/>
                <a:gd name="connsiteX84" fmla="*/ 775897 w 4716086"/>
                <a:gd name="connsiteY84" fmla="*/ 2898139 h 4405856"/>
                <a:gd name="connsiteX85" fmla="*/ 812183 w 4716086"/>
                <a:gd name="connsiteY85" fmla="*/ 2970711 h 4405856"/>
                <a:gd name="connsiteX86" fmla="*/ 848469 w 4716086"/>
                <a:gd name="connsiteY86" fmla="*/ 3021511 h 4405856"/>
                <a:gd name="connsiteX87" fmla="*/ 855726 w 4716086"/>
                <a:gd name="connsiteY87" fmla="*/ 3043282 h 4405856"/>
                <a:gd name="connsiteX88" fmla="*/ 906526 w 4716086"/>
                <a:gd name="connsiteY88" fmla="*/ 3108596 h 4405856"/>
                <a:gd name="connsiteX89" fmla="*/ 935554 w 4716086"/>
                <a:gd name="connsiteY89" fmla="*/ 3173911 h 4405856"/>
                <a:gd name="connsiteX90" fmla="*/ 957326 w 4716086"/>
                <a:gd name="connsiteY90" fmla="*/ 3202939 h 4405856"/>
                <a:gd name="connsiteX91" fmla="*/ 971840 w 4716086"/>
                <a:gd name="connsiteY91" fmla="*/ 3260996 h 4405856"/>
                <a:gd name="connsiteX92" fmla="*/ 979097 w 4716086"/>
                <a:gd name="connsiteY92" fmla="*/ 3282768 h 4405856"/>
                <a:gd name="connsiteX93" fmla="*/ 986354 w 4716086"/>
                <a:gd name="connsiteY93" fmla="*/ 3311796 h 4405856"/>
                <a:gd name="connsiteX94" fmla="*/ 993611 w 4716086"/>
                <a:gd name="connsiteY94" fmla="*/ 3377111 h 4405856"/>
                <a:gd name="connsiteX95" fmla="*/ 1015383 w 4716086"/>
                <a:gd name="connsiteY95" fmla="*/ 3435168 h 4405856"/>
                <a:gd name="connsiteX96" fmla="*/ 1044411 w 4716086"/>
                <a:gd name="connsiteY96" fmla="*/ 3478711 h 4405856"/>
                <a:gd name="connsiteX97" fmla="*/ 1073440 w 4716086"/>
                <a:gd name="connsiteY97" fmla="*/ 3529511 h 4405856"/>
                <a:gd name="connsiteX98" fmla="*/ 1102469 w 4716086"/>
                <a:gd name="connsiteY98" fmla="*/ 3551282 h 4405856"/>
                <a:gd name="connsiteX99" fmla="*/ 1146011 w 4716086"/>
                <a:gd name="connsiteY99" fmla="*/ 3594825 h 4405856"/>
                <a:gd name="connsiteX100" fmla="*/ 1175040 w 4716086"/>
                <a:gd name="connsiteY100" fmla="*/ 3616596 h 4405856"/>
                <a:gd name="connsiteX101" fmla="*/ 1211326 w 4716086"/>
                <a:gd name="connsiteY101" fmla="*/ 3660139 h 4405856"/>
                <a:gd name="connsiteX102" fmla="*/ 1240354 w 4716086"/>
                <a:gd name="connsiteY102" fmla="*/ 3681911 h 4405856"/>
                <a:gd name="connsiteX103" fmla="*/ 1312926 w 4716086"/>
                <a:gd name="connsiteY103" fmla="*/ 3747225 h 4405856"/>
                <a:gd name="connsiteX104" fmla="*/ 1349211 w 4716086"/>
                <a:gd name="connsiteY104" fmla="*/ 3790768 h 4405856"/>
                <a:gd name="connsiteX105" fmla="*/ 1370983 w 4716086"/>
                <a:gd name="connsiteY105" fmla="*/ 3805282 h 4405856"/>
                <a:gd name="connsiteX106" fmla="*/ 1407269 w 4716086"/>
                <a:gd name="connsiteY106" fmla="*/ 3848825 h 4405856"/>
                <a:gd name="connsiteX107" fmla="*/ 1436297 w 4716086"/>
                <a:gd name="connsiteY107" fmla="*/ 3870596 h 4405856"/>
                <a:gd name="connsiteX108" fmla="*/ 1530640 w 4716086"/>
                <a:gd name="connsiteY108" fmla="*/ 3914139 h 4405856"/>
                <a:gd name="connsiteX109" fmla="*/ 1980583 w 4716086"/>
                <a:gd name="connsiteY109" fmla="*/ 3899625 h 4405856"/>
                <a:gd name="connsiteX110" fmla="*/ 2031383 w 4716086"/>
                <a:gd name="connsiteY110" fmla="*/ 3885111 h 4405856"/>
                <a:gd name="connsiteX111" fmla="*/ 2118469 w 4716086"/>
                <a:gd name="connsiteY111" fmla="*/ 3877853 h 4405856"/>
                <a:gd name="connsiteX112" fmla="*/ 2198297 w 4716086"/>
                <a:gd name="connsiteY112" fmla="*/ 3863339 h 4405856"/>
                <a:gd name="connsiteX113" fmla="*/ 2256354 w 4716086"/>
                <a:gd name="connsiteY113" fmla="*/ 3856082 h 4405856"/>
                <a:gd name="connsiteX114" fmla="*/ 2285383 w 4716086"/>
                <a:gd name="connsiteY114" fmla="*/ 3841568 h 4405856"/>
                <a:gd name="connsiteX115" fmla="*/ 2350697 w 4716086"/>
                <a:gd name="connsiteY115" fmla="*/ 3819796 h 4405856"/>
                <a:gd name="connsiteX116" fmla="*/ 2386983 w 4716086"/>
                <a:gd name="connsiteY116" fmla="*/ 3805282 h 4405856"/>
                <a:gd name="connsiteX117" fmla="*/ 2488583 w 4716086"/>
                <a:gd name="connsiteY117" fmla="*/ 3790768 h 4405856"/>
                <a:gd name="connsiteX118" fmla="*/ 2517611 w 4716086"/>
                <a:gd name="connsiteY118" fmla="*/ 3783511 h 4405856"/>
                <a:gd name="connsiteX119" fmla="*/ 3138097 w 4716086"/>
                <a:gd name="connsiteY119" fmla="*/ 4130265 h 4405856"/>
                <a:gd name="connsiteX120" fmla="*/ 3224501 w 4716086"/>
                <a:gd name="connsiteY120" fmla="*/ 4316455 h 4405856"/>
                <a:gd name="connsiteX121" fmla="*/ 3284826 w 4716086"/>
                <a:gd name="connsiteY121" fmla="*/ 4375193 h 4405856"/>
                <a:gd name="connsiteX122" fmla="*/ 3295938 w 4716086"/>
                <a:gd name="connsiteY122" fmla="*/ 4345030 h 4405856"/>
                <a:gd name="connsiteX123" fmla="*/ 3341976 w 4716086"/>
                <a:gd name="connsiteY123" fmla="*/ 4318042 h 4405856"/>
                <a:gd name="connsiteX124" fmla="*/ 3392776 w 4716086"/>
                <a:gd name="connsiteY124" fmla="*/ 4391068 h 4405856"/>
                <a:gd name="connsiteX125" fmla="*/ 3441989 w 4716086"/>
                <a:gd name="connsiteY125" fmla="*/ 4394243 h 4405856"/>
                <a:gd name="connsiteX126" fmla="*/ 3397538 w 4716086"/>
                <a:gd name="connsiteY126" fmla="*/ 4300581 h 4405856"/>
                <a:gd name="connsiteX127" fmla="*/ 3354676 w 4716086"/>
                <a:gd name="connsiteY127" fmla="*/ 4232318 h 4405856"/>
                <a:gd name="connsiteX128" fmla="*/ 3397539 w 4716086"/>
                <a:gd name="connsiteY128" fmla="*/ 4216442 h 4405856"/>
                <a:gd name="connsiteX129" fmla="*/ 3378488 w 4716086"/>
                <a:gd name="connsiteY129" fmla="*/ 4175168 h 4405856"/>
                <a:gd name="connsiteX130" fmla="*/ 3430876 w 4716086"/>
                <a:gd name="connsiteY130" fmla="*/ 4184693 h 4405856"/>
                <a:gd name="connsiteX131" fmla="*/ 3410239 w 4716086"/>
                <a:gd name="connsiteY131" fmla="*/ 4151355 h 4405856"/>
                <a:gd name="connsiteX132" fmla="*/ 3431558 w 4716086"/>
                <a:gd name="connsiteY132" fmla="*/ 4134801 h 4405856"/>
                <a:gd name="connsiteX133" fmla="*/ 3552661 w 4716086"/>
                <a:gd name="connsiteY133" fmla="*/ 4220074 h 4405856"/>
                <a:gd name="connsiteX134" fmla="*/ 3588038 w 4716086"/>
                <a:gd name="connsiteY134" fmla="*/ 4206917 h 4405856"/>
                <a:gd name="connsiteX135" fmla="*/ 3640425 w 4716086"/>
                <a:gd name="connsiteY135" fmla="*/ 4272006 h 4405856"/>
                <a:gd name="connsiteX136" fmla="*/ 3661063 w 4716086"/>
                <a:gd name="connsiteY136" fmla="*/ 4330743 h 4405856"/>
                <a:gd name="connsiteX137" fmla="*/ 3769013 w 4716086"/>
                <a:gd name="connsiteY137" fmla="*/ 4349792 h 4405856"/>
                <a:gd name="connsiteX138" fmla="*/ 3708689 w 4716086"/>
                <a:gd name="connsiteY138" fmla="*/ 4283117 h 4405856"/>
                <a:gd name="connsiteX139" fmla="*/ 3705513 w 4716086"/>
                <a:gd name="connsiteY139" fmla="*/ 4214855 h 4405856"/>
                <a:gd name="connsiteX140" fmla="*/ 3759488 w 4716086"/>
                <a:gd name="connsiteY140" fmla="*/ 4270418 h 4405856"/>
                <a:gd name="connsiteX141" fmla="*/ 3808701 w 4716086"/>
                <a:gd name="connsiteY141" fmla="*/ 4275180 h 4405856"/>
                <a:gd name="connsiteX142" fmla="*/ 3802351 w 4716086"/>
                <a:gd name="connsiteY142" fmla="*/ 4225968 h 4405856"/>
                <a:gd name="connsiteX143" fmla="*/ 3862676 w 4716086"/>
                <a:gd name="connsiteY143" fmla="*/ 4230730 h 4405856"/>
                <a:gd name="connsiteX144" fmla="*/ 3924588 w 4716086"/>
                <a:gd name="connsiteY144" fmla="*/ 4273592 h 4405856"/>
                <a:gd name="connsiteX145" fmla="*/ 3956338 w 4716086"/>
                <a:gd name="connsiteY145" fmla="*/ 4260893 h 4405856"/>
                <a:gd name="connsiteX146" fmla="*/ 3949989 w 4716086"/>
                <a:gd name="connsiteY146" fmla="*/ 4225968 h 4405856"/>
                <a:gd name="connsiteX147" fmla="*/ 3991264 w 4716086"/>
                <a:gd name="connsiteY147" fmla="*/ 4202156 h 4405856"/>
                <a:gd name="connsiteX148" fmla="*/ 4075401 w 4716086"/>
                <a:gd name="connsiteY148" fmla="*/ 4259306 h 4405856"/>
                <a:gd name="connsiteX149" fmla="*/ 4092864 w 4716086"/>
                <a:gd name="connsiteY149" fmla="*/ 4157708 h 4405856"/>
                <a:gd name="connsiteX150" fmla="*/ 4067464 w 4716086"/>
                <a:gd name="connsiteY150" fmla="*/ 4135482 h 4405856"/>
                <a:gd name="connsiteX151" fmla="*/ 3994438 w 4716086"/>
                <a:gd name="connsiteY151" fmla="*/ 4092619 h 4405856"/>
                <a:gd name="connsiteX152" fmla="*/ 4016663 w 4716086"/>
                <a:gd name="connsiteY152" fmla="*/ 4067220 h 4405856"/>
                <a:gd name="connsiteX153" fmla="*/ 4037301 w 4716086"/>
                <a:gd name="connsiteY153" fmla="*/ 4044994 h 4405856"/>
                <a:gd name="connsiteX154" fmla="*/ 4091276 w 4716086"/>
                <a:gd name="connsiteY154" fmla="*/ 4076745 h 4405856"/>
                <a:gd name="connsiteX155" fmla="*/ 4097626 w 4716086"/>
                <a:gd name="connsiteY155" fmla="*/ 4032295 h 4405856"/>
                <a:gd name="connsiteX156" fmla="*/ 4042063 w 4716086"/>
                <a:gd name="connsiteY156" fmla="*/ 4008482 h 4405856"/>
                <a:gd name="connsiteX157" fmla="*/ 4040476 w 4716086"/>
                <a:gd name="connsiteY157" fmla="*/ 3998958 h 4405856"/>
                <a:gd name="connsiteX158" fmla="*/ 4027775 w 4716086"/>
                <a:gd name="connsiteY158" fmla="*/ 3960859 h 4405856"/>
                <a:gd name="connsiteX159" fmla="*/ 4034125 w 4716086"/>
                <a:gd name="connsiteY159" fmla="*/ 3913233 h 4405856"/>
                <a:gd name="connsiteX160" fmla="*/ 4045238 w 4716086"/>
                <a:gd name="connsiteY160" fmla="*/ 3857670 h 4405856"/>
                <a:gd name="connsiteX161" fmla="*/ 4007138 w 4716086"/>
                <a:gd name="connsiteY161" fmla="*/ 3827508 h 4405856"/>
                <a:gd name="connsiteX162" fmla="*/ 4040475 w 4716086"/>
                <a:gd name="connsiteY162" fmla="*/ 3817983 h 4405856"/>
                <a:gd name="connsiteX163" fmla="*/ 4018250 w 4716086"/>
                <a:gd name="connsiteY163" fmla="*/ 3781470 h 4405856"/>
                <a:gd name="connsiteX164" fmla="*/ 4056351 w 4716086"/>
                <a:gd name="connsiteY164" fmla="*/ 3776709 h 4405856"/>
                <a:gd name="connsiteX165" fmla="*/ 4062700 w 4716086"/>
                <a:gd name="connsiteY165" fmla="*/ 3743370 h 4405856"/>
                <a:gd name="connsiteX166" fmla="*/ 4124614 w 4716086"/>
                <a:gd name="connsiteY166" fmla="*/ 3752897 h 4405856"/>
                <a:gd name="connsiteX167" fmla="*/ 4157727 w 4716086"/>
                <a:gd name="connsiteY167" fmla="*/ 3768089 h 4405856"/>
                <a:gd name="connsiteX168" fmla="*/ 4123934 w 4716086"/>
                <a:gd name="connsiteY168" fmla="*/ 3809137 h 4405856"/>
                <a:gd name="connsiteX169" fmla="*/ 4162942 w 4716086"/>
                <a:gd name="connsiteY169" fmla="*/ 3916633 h 4405856"/>
                <a:gd name="connsiteX170" fmla="*/ 4215329 w 4716086"/>
                <a:gd name="connsiteY170" fmla="*/ 3947931 h 4405856"/>
                <a:gd name="connsiteX171" fmla="*/ 4267263 w 4716086"/>
                <a:gd name="connsiteY171" fmla="*/ 3905749 h 4405856"/>
                <a:gd name="connsiteX172" fmla="*/ 4352988 w 4716086"/>
                <a:gd name="connsiteY172" fmla="*/ 3857216 h 4405856"/>
                <a:gd name="connsiteX173" fmla="*/ 4335752 w 4716086"/>
                <a:gd name="connsiteY173" fmla="*/ 3768315 h 4405856"/>
                <a:gd name="connsiteX174" fmla="*/ 4413086 w 4716086"/>
                <a:gd name="connsiteY174" fmla="*/ 3635646 h 4405856"/>
                <a:gd name="connsiteX175" fmla="*/ 4705640 w 4716086"/>
                <a:gd name="connsiteY175" fmla="*/ 3302498 h 4405856"/>
                <a:gd name="connsiteX176" fmla="*/ 4624223 w 4716086"/>
                <a:gd name="connsiteY176" fmla="*/ 3293426 h 4405856"/>
                <a:gd name="connsiteX177" fmla="*/ 4628760 w 4716086"/>
                <a:gd name="connsiteY177" fmla="*/ 3201578 h 4405856"/>
                <a:gd name="connsiteX178" fmla="*/ 4579773 w 4716086"/>
                <a:gd name="connsiteY178" fmla="*/ 3176406 h 4405856"/>
                <a:gd name="connsiteX179" fmla="*/ 4495636 w 4716086"/>
                <a:gd name="connsiteY179" fmla="*/ 3207928 h 4405856"/>
                <a:gd name="connsiteX180" fmla="*/ 4458897 w 4716086"/>
                <a:gd name="connsiteY180" fmla="*/ 3171643 h 4405856"/>
                <a:gd name="connsiteX181" fmla="*/ 4503574 w 4716086"/>
                <a:gd name="connsiteY181" fmla="*/ 3148738 h 4405856"/>
                <a:gd name="connsiteX182" fmla="*/ 4374307 w 4716086"/>
                <a:gd name="connsiteY182" fmla="*/ 2935559 h 4405856"/>
                <a:gd name="connsiteX183" fmla="*/ 4389273 w 4716086"/>
                <a:gd name="connsiteY183" fmla="*/ 2905396 h 4405856"/>
                <a:gd name="connsiteX184" fmla="*/ 4365688 w 4716086"/>
                <a:gd name="connsiteY184" fmla="*/ 2789736 h 4405856"/>
                <a:gd name="connsiteX185" fmla="*/ 4206939 w 4716086"/>
                <a:gd name="connsiteY185" fmla="*/ 2778850 h 4405856"/>
                <a:gd name="connsiteX186" fmla="*/ 4173601 w 4716086"/>
                <a:gd name="connsiteY186" fmla="*/ 2827608 h 4405856"/>
                <a:gd name="connsiteX187" fmla="*/ 4084701 w 4716086"/>
                <a:gd name="connsiteY187" fmla="*/ 2842124 h 4405856"/>
                <a:gd name="connsiteX188" fmla="*/ 4091051 w 4716086"/>
                <a:gd name="connsiteY188" fmla="*/ 2820125 h 4405856"/>
                <a:gd name="connsiteX189" fmla="*/ 4037529 w 4716086"/>
                <a:gd name="connsiteY189" fmla="*/ 2804024 h 4405856"/>
                <a:gd name="connsiteX190" fmla="*/ 4012810 w 4716086"/>
                <a:gd name="connsiteY190" fmla="*/ 2638923 h 4405856"/>
                <a:gd name="connsiteX191" fmla="*/ 3732503 w 4716086"/>
                <a:gd name="connsiteY191" fmla="*/ 2572248 h 4405856"/>
                <a:gd name="connsiteX192" fmla="*/ 3596204 w 4716086"/>
                <a:gd name="connsiteY192" fmla="*/ 2615564 h 4405856"/>
                <a:gd name="connsiteX193" fmla="*/ 3464215 w 4716086"/>
                <a:gd name="connsiteY193" fmla="*/ 2608080 h 4405856"/>
                <a:gd name="connsiteX194" fmla="*/ 3331772 w 4716086"/>
                <a:gd name="connsiteY194" fmla="*/ 2497182 h 4405856"/>
                <a:gd name="connsiteX195" fmla="*/ 3118594 w 4716086"/>
                <a:gd name="connsiteY195" fmla="*/ 2193969 h 4405856"/>
                <a:gd name="connsiteX196" fmla="*/ 2720132 w 4716086"/>
                <a:gd name="connsiteY196" fmla="*/ 2054496 h 4405856"/>
                <a:gd name="connsiteX197" fmla="*/ 2483594 w 4716086"/>
                <a:gd name="connsiteY197" fmla="*/ 1741532 h 4405856"/>
                <a:gd name="connsiteX198" fmla="*/ 2517385 w 4716086"/>
                <a:gd name="connsiteY198" fmla="*/ 1716586 h 4405856"/>
                <a:gd name="connsiteX199" fmla="*/ 2577029 w 4716086"/>
                <a:gd name="connsiteY199" fmla="*/ 1799589 h 4405856"/>
                <a:gd name="connsiteX200" fmla="*/ 2597213 w 4716086"/>
                <a:gd name="connsiteY200" fmla="*/ 1782126 h 4405856"/>
                <a:gd name="connsiteX201" fmla="*/ 2640303 w 4716086"/>
                <a:gd name="connsiteY201" fmla="*/ 1812970 h 4405856"/>
                <a:gd name="connsiteX202" fmla="*/ 2728976 w 4716086"/>
                <a:gd name="connsiteY202" fmla="*/ 1759221 h 4405856"/>
                <a:gd name="connsiteX203" fmla="*/ 2745078 w 4716086"/>
                <a:gd name="connsiteY203" fmla="*/ 1738811 h 4405856"/>
                <a:gd name="connsiteX204" fmla="*/ 2803361 w 4716086"/>
                <a:gd name="connsiteY204" fmla="*/ 1739037 h 4405856"/>
                <a:gd name="connsiteX205" fmla="*/ 2819464 w 4716086"/>
                <a:gd name="connsiteY205" fmla="*/ 1705927 h 4405856"/>
                <a:gd name="connsiteX206" fmla="*/ 2800640 w 4716086"/>
                <a:gd name="connsiteY206" fmla="*/ 1680300 h 4405856"/>
                <a:gd name="connsiteX207" fmla="*/ 2733512 w 4716086"/>
                <a:gd name="connsiteY207" fmla="*/ 1700257 h 4405856"/>
                <a:gd name="connsiteX208" fmla="*/ 2711740 w 4716086"/>
                <a:gd name="connsiteY208" fmla="*/ 1646736 h 4405856"/>
                <a:gd name="connsiteX209" fmla="*/ 2733058 w 4716086"/>
                <a:gd name="connsiteY209" fmla="*/ 1617026 h 4405856"/>
                <a:gd name="connsiteX210" fmla="*/ 2676588 w 4716086"/>
                <a:gd name="connsiteY210" fmla="*/ 1513612 h 4405856"/>
                <a:gd name="connsiteX211" fmla="*/ 2628057 w 4716086"/>
                <a:gd name="connsiteY211" fmla="*/ 1552393 h 4405856"/>
                <a:gd name="connsiteX212" fmla="*/ 2538702 w 4716086"/>
                <a:gd name="connsiteY212" fmla="*/ 1497737 h 4405856"/>
                <a:gd name="connsiteX213" fmla="*/ 2590636 w 4716086"/>
                <a:gd name="connsiteY213" fmla="*/ 1405208 h 4405856"/>
                <a:gd name="connsiteX214" fmla="*/ 2547774 w 4716086"/>
                <a:gd name="connsiteY214" fmla="*/ 1284105 h 4405856"/>
                <a:gd name="connsiteX215" fmla="*/ 2562515 w 4716086"/>
                <a:gd name="connsiteY215" fmla="*/ 1160053 h 4405856"/>
                <a:gd name="connsiteX216" fmla="*/ 2657765 w 4716086"/>
                <a:gd name="connsiteY216" fmla="*/ 1086348 h 4405856"/>
                <a:gd name="connsiteX217" fmla="*/ 2762994 w 4716086"/>
                <a:gd name="connsiteY217" fmla="*/ 1063896 h 4405856"/>
                <a:gd name="connsiteX218" fmla="*/ 2699947 w 4716086"/>
                <a:gd name="connsiteY218" fmla="*/ 974089 h 4405856"/>
                <a:gd name="connsiteX219" fmla="*/ 2682711 w 4716086"/>
                <a:gd name="connsiteY219" fmla="*/ 1018766 h 4405856"/>
                <a:gd name="connsiteX220" fmla="*/ 2639396 w 4716086"/>
                <a:gd name="connsiteY220" fmla="*/ 971595 h 4405856"/>
                <a:gd name="connsiteX221" fmla="*/ 2660714 w 4716086"/>
                <a:gd name="connsiteY221" fmla="*/ 886323 h 4405856"/>
                <a:gd name="connsiteX222" fmla="*/ 2733738 w 4716086"/>
                <a:gd name="connsiteY222" fmla="*/ 789032 h 4405856"/>
                <a:gd name="connsiteX223" fmla="*/ 2716729 w 4716086"/>
                <a:gd name="connsiteY223" fmla="*/ 682443 h 4405856"/>
                <a:gd name="connsiteX224" fmla="*/ 2545507 w 4716086"/>
                <a:gd name="connsiteY224" fmla="*/ 692194 h 4405856"/>
                <a:gd name="connsiteX225" fmla="*/ 2526229 w 4716086"/>
                <a:gd name="connsiteY225" fmla="*/ 734831 h 4405856"/>
                <a:gd name="connsiteX226" fmla="*/ 2494026 w 4716086"/>
                <a:gd name="connsiteY226" fmla="*/ 667248 h 4405856"/>
                <a:gd name="connsiteX227" fmla="*/ 2464316 w 4716086"/>
                <a:gd name="connsiteY227" fmla="*/ 707616 h 4405856"/>
                <a:gd name="connsiteX228" fmla="*/ 2278807 w 4716086"/>
                <a:gd name="connsiteY228" fmla="*/ 741180 h 4405856"/>
                <a:gd name="connsiteX0" fmla="*/ 2279644 w 4716923"/>
                <a:gd name="connsiteY0" fmla="*/ 741180 h 4405856"/>
                <a:gd name="connsiteX1" fmla="*/ 1953525 w 4716923"/>
                <a:gd name="connsiteY1" fmla="*/ 583337 h 4405856"/>
                <a:gd name="connsiteX2" fmla="*/ 1993437 w 4716923"/>
                <a:gd name="connsiteY2" fmla="*/ 433432 h 4405856"/>
                <a:gd name="connsiteX3" fmla="*/ 1939463 w 4716923"/>
                <a:gd name="connsiteY3" fmla="*/ 423907 h 4405856"/>
                <a:gd name="connsiteX4" fmla="*/ 1936288 w 4716923"/>
                <a:gd name="connsiteY4" fmla="*/ 395333 h 4405856"/>
                <a:gd name="connsiteX5" fmla="*/ 1980738 w 4716923"/>
                <a:gd name="connsiteY5" fmla="*/ 403270 h 4405856"/>
                <a:gd name="connsiteX6" fmla="*/ 1923588 w 4716923"/>
                <a:gd name="connsiteY6" fmla="*/ 315957 h 4405856"/>
                <a:gd name="connsiteX7" fmla="*/ 1934700 w 4716923"/>
                <a:gd name="connsiteY7" fmla="*/ 355645 h 4405856"/>
                <a:gd name="connsiteX8" fmla="*/ 1882312 w 4716923"/>
                <a:gd name="connsiteY8" fmla="*/ 320720 h 4405856"/>
                <a:gd name="connsiteX9" fmla="*/ 1902950 w 4716923"/>
                <a:gd name="connsiteY9" fmla="*/ 287383 h 4405856"/>
                <a:gd name="connsiteX10" fmla="*/ 1868025 w 4716923"/>
                <a:gd name="connsiteY10" fmla="*/ 225472 h 4405856"/>
                <a:gd name="connsiteX11" fmla="*/ 1901362 w 4716923"/>
                <a:gd name="connsiteY11" fmla="*/ 227061 h 4405856"/>
                <a:gd name="connsiteX12" fmla="*/ 1858500 w 4716923"/>
                <a:gd name="connsiteY12" fmla="*/ 133398 h 4405856"/>
                <a:gd name="connsiteX13" fmla="*/ 1833101 w 4716923"/>
                <a:gd name="connsiteY13" fmla="*/ 131810 h 4405856"/>
                <a:gd name="connsiteX14" fmla="*/ 1821988 w 4716923"/>
                <a:gd name="connsiteY14" fmla="*/ 84185 h 4405856"/>
                <a:gd name="connsiteX15" fmla="*/ 1853737 w 4716923"/>
                <a:gd name="connsiteY15" fmla="*/ 66723 h 4405856"/>
                <a:gd name="connsiteX16" fmla="*/ 1848975 w 4716923"/>
                <a:gd name="connsiteY16" fmla="*/ 23861 h 4405856"/>
                <a:gd name="connsiteX17" fmla="*/ 1790238 w 4716923"/>
                <a:gd name="connsiteY17" fmla="*/ 28624 h 4405856"/>
                <a:gd name="connsiteX18" fmla="*/ 1596563 w 4716923"/>
                <a:gd name="connsiteY18" fmla="*/ 127049 h 4405856"/>
                <a:gd name="connsiteX19" fmla="*/ 1561638 w 4716923"/>
                <a:gd name="connsiteY19" fmla="*/ 252462 h 4405856"/>
                <a:gd name="connsiteX20" fmla="*/ 1566400 w 4716923"/>
                <a:gd name="connsiteY20" fmla="*/ 288974 h 4405856"/>
                <a:gd name="connsiteX21" fmla="*/ 1537825 w 4716923"/>
                <a:gd name="connsiteY21" fmla="*/ 303261 h 4405856"/>
                <a:gd name="connsiteX22" fmla="*/ 1606087 w 4716923"/>
                <a:gd name="connsiteY22" fmla="*/ 482645 h 4405856"/>
                <a:gd name="connsiteX23" fmla="*/ 1518776 w 4716923"/>
                <a:gd name="connsiteY23" fmla="*/ 400099 h 4405856"/>
                <a:gd name="connsiteX24" fmla="*/ 1467975 w 4716923"/>
                <a:gd name="connsiteY24" fmla="*/ 366762 h 4405856"/>
                <a:gd name="connsiteX25" fmla="*/ 1439400 w 4716923"/>
                <a:gd name="connsiteY25" fmla="*/ 401687 h 4405856"/>
                <a:gd name="connsiteX26" fmla="*/ 1437813 w 4716923"/>
                <a:gd name="connsiteY26" fmla="*/ 515987 h 4405856"/>
                <a:gd name="connsiteX27" fmla="*/ 1452100 w 4716923"/>
                <a:gd name="connsiteY27" fmla="*/ 612820 h 4405856"/>
                <a:gd name="connsiteX28" fmla="*/ 1369550 w 4716923"/>
                <a:gd name="connsiteY28" fmla="*/ 620761 h 4405856"/>
                <a:gd name="connsiteX29" fmla="*/ 1393363 w 4716923"/>
                <a:gd name="connsiteY29" fmla="*/ 590598 h 4405856"/>
                <a:gd name="connsiteX30" fmla="*/ 1329863 w 4716923"/>
                <a:gd name="connsiteY30" fmla="*/ 547736 h 4405856"/>
                <a:gd name="connsiteX31" fmla="*/ 1288588 w 4716923"/>
                <a:gd name="connsiteY31" fmla="*/ 501699 h 4405856"/>
                <a:gd name="connsiteX32" fmla="*/ 1239375 w 4716923"/>
                <a:gd name="connsiteY32" fmla="*/ 512811 h 4405856"/>
                <a:gd name="connsiteX33" fmla="*/ 1267950 w 4716923"/>
                <a:gd name="connsiteY33" fmla="*/ 446136 h 4405856"/>
                <a:gd name="connsiteX34" fmla="*/ 1237787 w 4716923"/>
                <a:gd name="connsiteY34" fmla="*/ 481062 h 4405856"/>
                <a:gd name="connsiteX35" fmla="*/ 1204450 w 4716923"/>
                <a:gd name="connsiteY35" fmla="*/ 423911 h 4405856"/>
                <a:gd name="connsiteX36" fmla="*/ 1185400 w 4716923"/>
                <a:gd name="connsiteY36" fmla="*/ 417561 h 4405856"/>
                <a:gd name="connsiteX37" fmla="*/ 1183813 w 4716923"/>
                <a:gd name="connsiteY37" fmla="*/ 376287 h 4405856"/>
                <a:gd name="connsiteX38" fmla="*/ 1148888 w 4716923"/>
                <a:gd name="connsiteY38" fmla="*/ 273100 h 4405856"/>
                <a:gd name="connsiteX39" fmla="*/ 1109200 w 4716923"/>
                <a:gd name="connsiteY39" fmla="*/ 219123 h 4405856"/>
                <a:gd name="connsiteX40" fmla="*/ 1185401 w 4716923"/>
                <a:gd name="connsiteY40" fmla="*/ 282624 h 4405856"/>
                <a:gd name="connsiteX41" fmla="*/ 1244139 w 4716923"/>
                <a:gd name="connsiteY41" fmla="*/ 320723 h 4405856"/>
                <a:gd name="connsiteX42" fmla="*/ 1267950 w 4716923"/>
                <a:gd name="connsiteY42" fmla="*/ 281036 h 4405856"/>
                <a:gd name="connsiteX43" fmla="*/ 1287000 w 4716923"/>
                <a:gd name="connsiteY43" fmla="*/ 215949 h 4405856"/>
                <a:gd name="connsiteX44" fmla="*/ 1248900 w 4716923"/>
                <a:gd name="connsiteY44" fmla="*/ 185786 h 4405856"/>
                <a:gd name="connsiteX45" fmla="*/ 1275888 w 4716923"/>
                <a:gd name="connsiteY45" fmla="*/ 144511 h 4405856"/>
                <a:gd name="connsiteX46" fmla="*/ 1228263 w 4716923"/>
                <a:gd name="connsiteY46" fmla="*/ 50848 h 4405856"/>
                <a:gd name="connsiteX47" fmla="*/ 1210800 w 4716923"/>
                <a:gd name="connsiteY47" fmla="*/ 6399 h 4405856"/>
                <a:gd name="connsiteX48" fmla="*/ 1074275 w 4716923"/>
                <a:gd name="connsiteY48" fmla="*/ 120699 h 4405856"/>
                <a:gd name="connsiteX49" fmla="*/ 1012362 w 4716923"/>
                <a:gd name="connsiteY49" fmla="*/ 115936 h 4405856"/>
                <a:gd name="connsiteX50" fmla="*/ 999663 w 4716923"/>
                <a:gd name="connsiteY50" fmla="*/ 57199 h 4405856"/>
                <a:gd name="connsiteX51" fmla="*/ 913938 w 4716923"/>
                <a:gd name="connsiteY51" fmla="*/ 104824 h 4405856"/>
                <a:gd name="connsiteX52" fmla="*/ 850438 w 4716923"/>
                <a:gd name="connsiteY52" fmla="*/ 139748 h 4405856"/>
                <a:gd name="connsiteX53" fmla="*/ 755187 w 4716923"/>
                <a:gd name="connsiteY53" fmla="*/ 147686 h 4405856"/>
                <a:gd name="connsiteX54" fmla="*/ 732963 w 4716923"/>
                <a:gd name="connsiteY54" fmla="*/ 177849 h 4405856"/>
                <a:gd name="connsiteX55" fmla="*/ 696450 w 4716923"/>
                <a:gd name="connsiteY55" fmla="*/ 201661 h 4405856"/>
                <a:gd name="connsiteX56" fmla="*/ 731376 w 4716923"/>
                <a:gd name="connsiteY56" fmla="*/ 288974 h 4405856"/>
                <a:gd name="connsiteX57" fmla="*/ 598707 w 4716923"/>
                <a:gd name="connsiteY57" fmla="*/ 542516 h 4405856"/>
                <a:gd name="connsiteX58" fmla="*/ 544732 w 4716923"/>
                <a:gd name="connsiteY58" fmla="*/ 580843 h 4405856"/>
                <a:gd name="connsiteX59" fmla="*/ 616623 w 4716923"/>
                <a:gd name="connsiteY59" fmla="*/ 633231 h 4405856"/>
                <a:gd name="connsiteX60" fmla="*/ 579657 w 4716923"/>
                <a:gd name="connsiteY60" fmla="*/ 673825 h 4405856"/>
                <a:gd name="connsiteX61" fmla="*/ 597120 w 4716923"/>
                <a:gd name="connsiteY61" fmla="*/ 720316 h 4405856"/>
                <a:gd name="connsiteX62" fmla="*/ 528403 w 4716923"/>
                <a:gd name="connsiteY62" fmla="*/ 701719 h 4405856"/>
                <a:gd name="connsiteX63" fmla="*/ 473295 w 4716923"/>
                <a:gd name="connsiteY63" fmla="*/ 726665 h 4405856"/>
                <a:gd name="connsiteX64" fmla="*/ 406393 w 4716923"/>
                <a:gd name="connsiteY64" fmla="*/ 695143 h 4405856"/>
                <a:gd name="connsiteX65" fmla="*/ 407981 w 4716923"/>
                <a:gd name="connsiteY65" fmla="*/ 652734 h 4405856"/>
                <a:gd name="connsiteX66" fmla="*/ 296402 w 4716923"/>
                <a:gd name="connsiteY66" fmla="*/ 675412 h 4405856"/>
                <a:gd name="connsiteX67" fmla="*/ 286651 w 4716923"/>
                <a:gd name="connsiteY67" fmla="*/ 760457 h 4405856"/>
                <a:gd name="connsiteX68" fmla="*/ 207503 w 4716923"/>
                <a:gd name="connsiteY68" fmla="*/ 865236 h 4405856"/>
                <a:gd name="connsiteX69" fmla="*/ 121778 w 4716923"/>
                <a:gd name="connsiteY69" fmla="*/ 828724 h 4405856"/>
                <a:gd name="connsiteX70" fmla="*/ 96378 w 4716923"/>
                <a:gd name="connsiteY70" fmla="*/ 869999 h 4405856"/>
                <a:gd name="connsiteX71" fmla="*/ 97966 w 4716923"/>
                <a:gd name="connsiteY71" fmla="*/ 874761 h 4405856"/>
                <a:gd name="connsiteX72" fmla="*/ 20857 w 4716923"/>
                <a:gd name="connsiteY72" fmla="*/ 1394776 h 4405856"/>
                <a:gd name="connsiteX73" fmla="*/ 529991 w 4716923"/>
                <a:gd name="connsiteY73" fmla="*/ 2288539 h 4405856"/>
                <a:gd name="connsiteX74" fmla="*/ 544506 w 4716923"/>
                <a:gd name="connsiteY74" fmla="*/ 2324825 h 4405856"/>
                <a:gd name="connsiteX75" fmla="*/ 559020 w 4716923"/>
                <a:gd name="connsiteY75" fmla="*/ 2390139 h 4405856"/>
                <a:gd name="connsiteX76" fmla="*/ 580791 w 4716923"/>
                <a:gd name="connsiteY76" fmla="*/ 2440939 h 4405856"/>
                <a:gd name="connsiteX77" fmla="*/ 617077 w 4716923"/>
                <a:gd name="connsiteY77" fmla="*/ 2557053 h 4405856"/>
                <a:gd name="connsiteX78" fmla="*/ 638848 w 4716923"/>
                <a:gd name="connsiteY78" fmla="*/ 2622368 h 4405856"/>
                <a:gd name="connsiteX79" fmla="*/ 646106 w 4716923"/>
                <a:gd name="connsiteY79" fmla="*/ 2644139 h 4405856"/>
                <a:gd name="connsiteX80" fmla="*/ 667877 w 4716923"/>
                <a:gd name="connsiteY80" fmla="*/ 2687682 h 4405856"/>
                <a:gd name="connsiteX81" fmla="*/ 689648 w 4716923"/>
                <a:gd name="connsiteY81" fmla="*/ 2738482 h 4405856"/>
                <a:gd name="connsiteX82" fmla="*/ 696906 w 4716923"/>
                <a:gd name="connsiteY82" fmla="*/ 2767511 h 4405856"/>
                <a:gd name="connsiteX83" fmla="*/ 733191 w 4716923"/>
                <a:gd name="connsiteY83" fmla="*/ 2818311 h 4405856"/>
                <a:gd name="connsiteX84" fmla="*/ 754963 w 4716923"/>
                <a:gd name="connsiteY84" fmla="*/ 2876368 h 4405856"/>
                <a:gd name="connsiteX85" fmla="*/ 776734 w 4716923"/>
                <a:gd name="connsiteY85" fmla="*/ 2898139 h 4405856"/>
                <a:gd name="connsiteX86" fmla="*/ 813020 w 4716923"/>
                <a:gd name="connsiteY86" fmla="*/ 2970711 h 4405856"/>
                <a:gd name="connsiteX87" fmla="*/ 849306 w 4716923"/>
                <a:gd name="connsiteY87" fmla="*/ 3021511 h 4405856"/>
                <a:gd name="connsiteX88" fmla="*/ 856563 w 4716923"/>
                <a:gd name="connsiteY88" fmla="*/ 3043282 h 4405856"/>
                <a:gd name="connsiteX89" fmla="*/ 907363 w 4716923"/>
                <a:gd name="connsiteY89" fmla="*/ 3108596 h 4405856"/>
                <a:gd name="connsiteX90" fmla="*/ 936391 w 4716923"/>
                <a:gd name="connsiteY90" fmla="*/ 3173911 h 4405856"/>
                <a:gd name="connsiteX91" fmla="*/ 958163 w 4716923"/>
                <a:gd name="connsiteY91" fmla="*/ 3202939 h 4405856"/>
                <a:gd name="connsiteX92" fmla="*/ 972677 w 4716923"/>
                <a:gd name="connsiteY92" fmla="*/ 3260996 h 4405856"/>
                <a:gd name="connsiteX93" fmla="*/ 979934 w 4716923"/>
                <a:gd name="connsiteY93" fmla="*/ 3282768 h 4405856"/>
                <a:gd name="connsiteX94" fmla="*/ 987191 w 4716923"/>
                <a:gd name="connsiteY94" fmla="*/ 3311796 h 4405856"/>
                <a:gd name="connsiteX95" fmla="*/ 994448 w 4716923"/>
                <a:gd name="connsiteY95" fmla="*/ 3377111 h 4405856"/>
                <a:gd name="connsiteX96" fmla="*/ 1016220 w 4716923"/>
                <a:gd name="connsiteY96" fmla="*/ 3435168 h 4405856"/>
                <a:gd name="connsiteX97" fmla="*/ 1045248 w 4716923"/>
                <a:gd name="connsiteY97" fmla="*/ 3478711 h 4405856"/>
                <a:gd name="connsiteX98" fmla="*/ 1074277 w 4716923"/>
                <a:gd name="connsiteY98" fmla="*/ 3529511 h 4405856"/>
                <a:gd name="connsiteX99" fmla="*/ 1103306 w 4716923"/>
                <a:gd name="connsiteY99" fmla="*/ 3551282 h 4405856"/>
                <a:gd name="connsiteX100" fmla="*/ 1146848 w 4716923"/>
                <a:gd name="connsiteY100" fmla="*/ 3594825 h 4405856"/>
                <a:gd name="connsiteX101" fmla="*/ 1175877 w 4716923"/>
                <a:gd name="connsiteY101" fmla="*/ 3616596 h 4405856"/>
                <a:gd name="connsiteX102" fmla="*/ 1212163 w 4716923"/>
                <a:gd name="connsiteY102" fmla="*/ 3660139 h 4405856"/>
                <a:gd name="connsiteX103" fmla="*/ 1241191 w 4716923"/>
                <a:gd name="connsiteY103" fmla="*/ 3681911 h 4405856"/>
                <a:gd name="connsiteX104" fmla="*/ 1313763 w 4716923"/>
                <a:gd name="connsiteY104" fmla="*/ 3747225 h 4405856"/>
                <a:gd name="connsiteX105" fmla="*/ 1350048 w 4716923"/>
                <a:gd name="connsiteY105" fmla="*/ 3790768 h 4405856"/>
                <a:gd name="connsiteX106" fmla="*/ 1371820 w 4716923"/>
                <a:gd name="connsiteY106" fmla="*/ 3805282 h 4405856"/>
                <a:gd name="connsiteX107" fmla="*/ 1408106 w 4716923"/>
                <a:gd name="connsiteY107" fmla="*/ 3848825 h 4405856"/>
                <a:gd name="connsiteX108" fmla="*/ 1437134 w 4716923"/>
                <a:gd name="connsiteY108" fmla="*/ 3870596 h 4405856"/>
                <a:gd name="connsiteX109" fmla="*/ 1531477 w 4716923"/>
                <a:gd name="connsiteY109" fmla="*/ 3914139 h 4405856"/>
                <a:gd name="connsiteX110" fmla="*/ 1981420 w 4716923"/>
                <a:gd name="connsiteY110" fmla="*/ 3899625 h 4405856"/>
                <a:gd name="connsiteX111" fmla="*/ 2032220 w 4716923"/>
                <a:gd name="connsiteY111" fmla="*/ 3885111 h 4405856"/>
                <a:gd name="connsiteX112" fmla="*/ 2119306 w 4716923"/>
                <a:gd name="connsiteY112" fmla="*/ 3877853 h 4405856"/>
                <a:gd name="connsiteX113" fmla="*/ 2199134 w 4716923"/>
                <a:gd name="connsiteY113" fmla="*/ 3863339 h 4405856"/>
                <a:gd name="connsiteX114" fmla="*/ 2257191 w 4716923"/>
                <a:gd name="connsiteY114" fmla="*/ 3856082 h 4405856"/>
                <a:gd name="connsiteX115" fmla="*/ 2286220 w 4716923"/>
                <a:gd name="connsiteY115" fmla="*/ 3841568 h 4405856"/>
                <a:gd name="connsiteX116" fmla="*/ 2351534 w 4716923"/>
                <a:gd name="connsiteY116" fmla="*/ 3819796 h 4405856"/>
                <a:gd name="connsiteX117" fmla="*/ 2387820 w 4716923"/>
                <a:gd name="connsiteY117" fmla="*/ 3805282 h 4405856"/>
                <a:gd name="connsiteX118" fmla="*/ 2489420 w 4716923"/>
                <a:gd name="connsiteY118" fmla="*/ 3790768 h 4405856"/>
                <a:gd name="connsiteX119" fmla="*/ 2518448 w 4716923"/>
                <a:gd name="connsiteY119" fmla="*/ 3783511 h 4405856"/>
                <a:gd name="connsiteX120" fmla="*/ 3138934 w 4716923"/>
                <a:gd name="connsiteY120" fmla="*/ 4130265 h 4405856"/>
                <a:gd name="connsiteX121" fmla="*/ 3225338 w 4716923"/>
                <a:gd name="connsiteY121" fmla="*/ 4316455 h 4405856"/>
                <a:gd name="connsiteX122" fmla="*/ 3285663 w 4716923"/>
                <a:gd name="connsiteY122" fmla="*/ 4375193 h 4405856"/>
                <a:gd name="connsiteX123" fmla="*/ 3296775 w 4716923"/>
                <a:gd name="connsiteY123" fmla="*/ 4345030 h 4405856"/>
                <a:gd name="connsiteX124" fmla="*/ 3342813 w 4716923"/>
                <a:gd name="connsiteY124" fmla="*/ 4318042 h 4405856"/>
                <a:gd name="connsiteX125" fmla="*/ 3393613 w 4716923"/>
                <a:gd name="connsiteY125" fmla="*/ 4391068 h 4405856"/>
                <a:gd name="connsiteX126" fmla="*/ 3442826 w 4716923"/>
                <a:gd name="connsiteY126" fmla="*/ 4394243 h 4405856"/>
                <a:gd name="connsiteX127" fmla="*/ 3398375 w 4716923"/>
                <a:gd name="connsiteY127" fmla="*/ 4300581 h 4405856"/>
                <a:gd name="connsiteX128" fmla="*/ 3355513 w 4716923"/>
                <a:gd name="connsiteY128" fmla="*/ 4232318 h 4405856"/>
                <a:gd name="connsiteX129" fmla="*/ 3398376 w 4716923"/>
                <a:gd name="connsiteY129" fmla="*/ 4216442 h 4405856"/>
                <a:gd name="connsiteX130" fmla="*/ 3379325 w 4716923"/>
                <a:gd name="connsiteY130" fmla="*/ 4175168 h 4405856"/>
                <a:gd name="connsiteX131" fmla="*/ 3431713 w 4716923"/>
                <a:gd name="connsiteY131" fmla="*/ 4184693 h 4405856"/>
                <a:gd name="connsiteX132" fmla="*/ 3411076 w 4716923"/>
                <a:gd name="connsiteY132" fmla="*/ 4151355 h 4405856"/>
                <a:gd name="connsiteX133" fmla="*/ 3432395 w 4716923"/>
                <a:gd name="connsiteY133" fmla="*/ 4134801 h 4405856"/>
                <a:gd name="connsiteX134" fmla="*/ 3553498 w 4716923"/>
                <a:gd name="connsiteY134" fmla="*/ 4220074 h 4405856"/>
                <a:gd name="connsiteX135" fmla="*/ 3588875 w 4716923"/>
                <a:gd name="connsiteY135" fmla="*/ 4206917 h 4405856"/>
                <a:gd name="connsiteX136" fmla="*/ 3641262 w 4716923"/>
                <a:gd name="connsiteY136" fmla="*/ 4272006 h 4405856"/>
                <a:gd name="connsiteX137" fmla="*/ 3661900 w 4716923"/>
                <a:gd name="connsiteY137" fmla="*/ 4330743 h 4405856"/>
                <a:gd name="connsiteX138" fmla="*/ 3769850 w 4716923"/>
                <a:gd name="connsiteY138" fmla="*/ 4349792 h 4405856"/>
                <a:gd name="connsiteX139" fmla="*/ 3709526 w 4716923"/>
                <a:gd name="connsiteY139" fmla="*/ 4283117 h 4405856"/>
                <a:gd name="connsiteX140" fmla="*/ 3706350 w 4716923"/>
                <a:gd name="connsiteY140" fmla="*/ 4214855 h 4405856"/>
                <a:gd name="connsiteX141" fmla="*/ 3760325 w 4716923"/>
                <a:gd name="connsiteY141" fmla="*/ 4270418 h 4405856"/>
                <a:gd name="connsiteX142" fmla="*/ 3809538 w 4716923"/>
                <a:gd name="connsiteY142" fmla="*/ 4275180 h 4405856"/>
                <a:gd name="connsiteX143" fmla="*/ 3803188 w 4716923"/>
                <a:gd name="connsiteY143" fmla="*/ 4225968 h 4405856"/>
                <a:gd name="connsiteX144" fmla="*/ 3863513 w 4716923"/>
                <a:gd name="connsiteY144" fmla="*/ 4230730 h 4405856"/>
                <a:gd name="connsiteX145" fmla="*/ 3925425 w 4716923"/>
                <a:gd name="connsiteY145" fmla="*/ 4273592 h 4405856"/>
                <a:gd name="connsiteX146" fmla="*/ 3957175 w 4716923"/>
                <a:gd name="connsiteY146" fmla="*/ 4260893 h 4405856"/>
                <a:gd name="connsiteX147" fmla="*/ 3950826 w 4716923"/>
                <a:gd name="connsiteY147" fmla="*/ 4225968 h 4405856"/>
                <a:gd name="connsiteX148" fmla="*/ 3992101 w 4716923"/>
                <a:gd name="connsiteY148" fmla="*/ 4202156 h 4405856"/>
                <a:gd name="connsiteX149" fmla="*/ 4076238 w 4716923"/>
                <a:gd name="connsiteY149" fmla="*/ 4259306 h 4405856"/>
                <a:gd name="connsiteX150" fmla="*/ 4093701 w 4716923"/>
                <a:gd name="connsiteY150" fmla="*/ 4157708 h 4405856"/>
                <a:gd name="connsiteX151" fmla="*/ 4068301 w 4716923"/>
                <a:gd name="connsiteY151" fmla="*/ 4135482 h 4405856"/>
                <a:gd name="connsiteX152" fmla="*/ 3995275 w 4716923"/>
                <a:gd name="connsiteY152" fmla="*/ 4092619 h 4405856"/>
                <a:gd name="connsiteX153" fmla="*/ 4017500 w 4716923"/>
                <a:gd name="connsiteY153" fmla="*/ 4067220 h 4405856"/>
                <a:gd name="connsiteX154" fmla="*/ 4038138 w 4716923"/>
                <a:gd name="connsiteY154" fmla="*/ 4044994 h 4405856"/>
                <a:gd name="connsiteX155" fmla="*/ 4092113 w 4716923"/>
                <a:gd name="connsiteY155" fmla="*/ 4076745 h 4405856"/>
                <a:gd name="connsiteX156" fmla="*/ 4098463 w 4716923"/>
                <a:gd name="connsiteY156" fmla="*/ 4032295 h 4405856"/>
                <a:gd name="connsiteX157" fmla="*/ 4042900 w 4716923"/>
                <a:gd name="connsiteY157" fmla="*/ 4008482 h 4405856"/>
                <a:gd name="connsiteX158" fmla="*/ 4041313 w 4716923"/>
                <a:gd name="connsiteY158" fmla="*/ 3998958 h 4405856"/>
                <a:gd name="connsiteX159" fmla="*/ 4028612 w 4716923"/>
                <a:gd name="connsiteY159" fmla="*/ 3960859 h 4405856"/>
                <a:gd name="connsiteX160" fmla="*/ 4034962 w 4716923"/>
                <a:gd name="connsiteY160" fmla="*/ 3913233 h 4405856"/>
                <a:gd name="connsiteX161" fmla="*/ 4046075 w 4716923"/>
                <a:gd name="connsiteY161" fmla="*/ 3857670 h 4405856"/>
                <a:gd name="connsiteX162" fmla="*/ 4007975 w 4716923"/>
                <a:gd name="connsiteY162" fmla="*/ 3827508 h 4405856"/>
                <a:gd name="connsiteX163" fmla="*/ 4041312 w 4716923"/>
                <a:gd name="connsiteY163" fmla="*/ 3817983 h 4405856"/>
                <a:gd name="connsiteX164" fmla="*/ 4019087 w 4716923"/>
                <a:gd name="connsiteY164" fmla="*/ 3781470 h 4405856"/>
                <a:gd name="connsiteX165" fmla="*/ 4057188 w 4716923"/>
                <a:gd name="connsiteY165" fmla="*/ 3776709 h 4405856"/>
                <a:gd name="connsiteX166" fmla="*/ 4063537 w 4716923"/>
                <a:gd name="connsiteY166" fmla="*/ 3743370 h 4405856"/>
                <a:gd name="connsiteX167" fmla="*/ 4125451 w 4716923"/>
                <a:gd name="connsiteY167" fmla="*/ 3752897 h 4405856"/>
                <a:gd name="connsiteX168" fmla="*/ 4158564 w 4716923"/>
                <a:gd name="connsiteY168" fmla="*/ 3768089 h 4405856"/>
                <a:gd name="connsiteX169" fmla="*/ 4124771 w 4716923"/>
                <a:gd name="connsiteY169" fmla="*/ 3809137 h 4405856"/>
                <a:gd name="connsiteX170" fmla="*/ 4163779 w 4716923"/>
                <a:gd name="connsiteY170" fmla="*/ 3916633 h 4405856"/>
                <a:gd name="connsiteX171" fmla="*/ 4216166 w 4716923"/>
                <a:gd name="connsiteY171" fmla="*/ 3947931 h 4405856"/>
                <a:gd name="connsiteX172" fmla="*/ 4268100 w 4716923"/>
                <a:gd name="connsiteY172" fmla="*/ 3905749 h 4405856"/>
                <a:gd name="connsiteX173" fmla="*/ 4353825 w 4716923"/>
                <a:gd name="connsiteY173" fmla="*/ 3857216 h 4405856"/>
                <a:gd name="connsiteX174" fmla="*/ 4336589 w 4716923"/>
                <a:gd name="connsiteY174" fmla="*/ 3768315 h 4405856"/>
                <a:gd name="connsiteX175" fmla="*/ 4413923 w 4716923"/>
                <a:gd name="connsiteY175" fmla="*/ 3635646 h 4405856"/>
                <a:gd name="connsiteX176" fmla="*/ 4706477 w 4716923"/>
                <a:gd name="connsiteY176" fmla="*/ 3302498 h 4405856"/>
                <a:gd name="connsiteX177" fmla="*/ 4625060 w 4716923"/>
                <a:gd name="connsiteY177" fmla="*/ 3293426 h 4405856"/>
                <a:gd name="connsiteX178" fmla="*/ 4629597 w 4716923"/>
                <a:gd name="connsiteY178" fmla="*/ 3201578 h 4405856"/>
                <a:gd name="connsiteX179" fmla="*/ 4580610 w 4716923"/>
                <a:gd name="connsiteY179" fmla="*/ 3176406 h 4405856"/>
                <a:gd name="connsiteX180" fmla="*/ 4496473 w 4716923"/>
                <a:gd name="connsiteY180" fmla="*/ 3207928 h 4405856"/>
                <a:gd name="connsiteX181" fmla="*/ 4459734 w 4716923"/>
                <a:gd name="connsiteY181" fmla="*/ 3171643 h 4405856"/>
                <a:gd name="connsiteX182" fmla="*/ 4504411 w 4716923"/>
                <a:gd name="connsiteY182" fmla="*/ 3148738 h 4405856"/>
                <a:gd name="connsiteX183" fmla="*/ 4375144 w 4716923"/>
                <a:gd name="connsiteY183" fmla="*/ 2935559 h 4405856"/>
                <a:gd name="connsiteX184" fmla="*/ 4390110 w 4716923"/>
                <a:gd name="connsiteY184" fmla="*/ 2905396 h 4405856"/>
                <a:gd name="connsiteX185" fmla="*/ 4366525 w 4716923"/>
                <a:gd name="connsiteY185" fmla="*/ 2789736 h 4405856"/>
                <a:gd name="connsiteX186" fmla="*/ 4207776 w 4716923"/>
                <a:gd name="connsiteY186" fmla="*/ 2778850 h 4405856"/>
                <a:gd name="connsiteX187" fmla="*/ 4174438 w 4716923"/>
                <a:gd name="connsiteY187" fmla="*/ 2827608 h 4405856"/>
                <a:gd name="connsiteX188" fmla="*/ 4085538 w 4716923"/>
                <a:gd name="connsiteY188" fmla="*/ 2842124 h 4405856"/>
                <a:gd name="connsiteX189" fmla="*/ 4091888 w 4716923"/>
                <a:gd name="connsiteY189" fmla="*/ 2820125 h 4405856"/>
                <a:gd name="connsiteX190" fmla="*/ 4038366 w 4716923"/>
                <a:gd name="connsiteY190" fmla="*/ 2804024 h 4405856"/>
                <a:gd name="connsiteX191" fmla="*/ 4013647 w 4716923"/>
                <a:gd name="connsiteY191" fmla="*/ 2638923 h 4405856"/>
                <a:gd name="connsiteX192" fmla="*/ 3733340 w 4716923"/>
                <a:gd name="connsiteY192" fmla="*/ 2572248 h 4405856"/>
                <a:gd name="connsiteX193" fmla="*/ 3597041 w 4716923"/>
                <a:gd name="connsiteY193" fmla="*/ 2615564 h 4405856"/>
                <a:gd name="connsiteX194" fmla="*/ 3465052 w 4716923"/>
                <a:gd name="connsiteY194" fmla="*/ 2608080 h 4405856"/>
                <a:gd name="connsiteX195" fmla="*/ 3332609 w 4716923"/>
                <a:gd name="connsiteY195" fmla="*/ 2497182 h 4405856"/>
                <a:gd name="connsiteX196" fmla="*/ 3119431 w 4716923"/>
                <a:gd name="connsiteY196" fmla="*/ 2193969 h 4405856"/>
                <a:gd name="connsiteX197" fmla="*/ 2720969 w 4716923"/>
                <a:gd name="connsiteY197" fmla="*/ 2054496 h 4405856"/>
                <a:gd name="connsiteX198" fmla="*/ 2484431 w 4716923"/>
                <a:gd name="connsiteY198" fmla="*/ 1741532 h 4405856"/>
                <a:gd name="connsiteX199" fmla="*/ 2518222 w 4716923"/>
                <a:gd name="connsiteY199" fmla="*/ 1716586 h 4405856"/>
                <a:gd name="connsiteX200" fmla="*/ 2577866 w 4716923"/>
                <a:gd name="connsiteY200" fmla="*/ 1799589 h 4405856"/>
                <a:gd name="connsiteX201" fmla="*/ 2598050 w 4716923"/>
                <a:gd name="connsiteY201" fmla="*/ 1782126 h 4405856"/>
                <a:gd name="connsiteX202" fmla="*/ 2641140 w 4716923"/>
                <a:gd name="connsiteY202" fmla="*/ 1812970 h 4405856"/>
                <a:gd name="connsiteX203" fmla="*/ 2729813 w 4716923"/>
                <a:gd name="connsiteY203" fmla="*/ 1759221 h 4405856"/>
                <a:gd name="connsiteX204" fmla="*/ 2745915 w 4716923"/>
                <a:gd name="connsiteY204" fmla="*/ 1738811 h 4405856"/>
                <a:gd name="connsiteX205" fmla="*/ 2804198 w 4716923"/>
                <a:gd name="connsiteY205" fmla="*/ 1739037 h 4405856"/>
                <a:gd name="connsiteX206" fmla="*/ 2820301 w 4716923"/>
                <a:gd name="connsiteY206" fmla="*/ 1705927 h 4405856"/>
                <a:gd name="connsiteX207" fmla="*/ 2801477 w 4716923"/>
                <a:gd name="connsiteY207" fmla="*/ 1680300 h 4405856"/>
                <a:gd name="connsiteX208" fmla="*/ 2734349 w 4716923"/>
                <a:gd name="connsiteY208" fmla="*/ 1700257 h 4405856"/>
                <a:gd name="connsiteX209" fmla="*/ 2712577 w 4716923"/>
                <a:gd name="connsiteY209" fmla="*/ 1646736 h 4405856"/>
                <a:gd name="connsiteX210" fmla="*/ 2733895 w 4716923"/>
                <a:gd name="connsiteY210" fmla="*/ 1617026 h 4405856"/>
                <a:gd name="connsiteX211" fmla="*/ 2677425 w 4716923"/>
                <a:gd name="connsiteY211" fmla="*/ 1513612 h 4405856"/>
                <a:gd name="connsiteX212" fmla="*/ 2628894 w 4716923"/>
                <a:gd name="connsiteY212" fmla="*/ 1552393 h 4405856"/>
                <a:gd name="connsiteX213" fmla="*/ 2539539 w 4716923"/>
                <a:gd name="connsiteY213" fmla="*/ 1497737 h 4405856"/>
                <a:gd name="connsiteX214" fmla="*/ 2591473 w 4716923"/>
                <a:gd name="connsiteY214" fmla="*/ 1405208 h 4405856"/>
                <a:gd name="connsiteX215" fmla="*/ 2548611 w 4716923"/>
                <a:gd name="connsiteY215" fmla="*/ 1284105 h 4405856"/>
                <a:gd name="connsiteX216" fmla="*/ 2563352 w 4716923"/>
                <a:gd name="connsiteY216" fmla="*/ 1160053 h 4405856"/>
                <a:gd name="connsiteX217" fmla="*/ 2658602 w 4716923"/>
                <a:gd name="connsiteY217" fmla="*/ 1086348 h 4405856"/>
                <a:gd name="connsiteX218" fmla="*/ 2763831 w 4716923"/>
                <a:gd name="connsiteY218" fmla="*/ 1063896 h 4405856"/>
                <a:gd name="connsiteX219" fmla="*/ 2700784 w 4716923"/>
                <a:gd name="connsiteY219" fmla="*/ 974089 h 4405856"/>
                <a:gd name="connsiteX220" fmla="*/ 2683548 w 4716923"/>
                <a:gd name="connsiteY220" fmla="*/ 1018766 h 4405856"/>
                <a:gd name="connsiteX221" fmla="*/ 2640233 w 4716923"/>
                <a:gd name="connsiteY221" fmla="*/ 971595 h 4405856"/>
                <a:gd name="connsiteX222" fmla="*/ 2661551 w 4716923"/>
                <a:gd name="connsiteY222" fmla="*/ 886323 h 4405856"/>
                <a:gd name="connsiteX223" fmla="*/ 2734575 w 4716923"/>
                <a:gd name="connsiteY223" fmla="*/ 789032 h 4405856"/>
                <a:gd name="connsiteX224" fmla="*/ 2717566 w 4716923"/>
                <a:gd name="connsiteY224" fmla="*/ 682443 h 4405856"/>
                <a:gd name="connsiteX225" fmla="*/ 2546344 w 4716923"/>
                <a:gd name="connsiteY225" fmla="*/ 692194 h 4405856"/>
                <a:gd name="connsiteX226" fmla="*/ 2527066 w 4716923"/>
                <a:gd name="connsiteY226" fmla="*/ 734831 h 4405856"/>
                <a:gd name="connsiteX227" fmla="*/ 2494863 w 4716923"/>
                <a:gd name="connsiteY227" fmla="*/ 667248 h 4405856"/>
                <a:gd name="connsiteX228" fmla="*/ 2465153 w 4716923"/>
                <a:gd name="connsiteY228" fmla="*/ 707616 h 4405856"/>
                <a:gd name="connsiteX229" fmla="*/ 2279644 w 4716923"/>
                <a:gd name="connsiteY229" fmla="*/ 741180 h 4405856"/>
                <a:gd name="connsiteX0" fmla="*/ 2290882 w 4728161"/>
                <a:gd name="connsiteY0" fmla="*/ 741180 h 4405856"/>
                <a:gd name="connsiteX1" fmla="*/ 1964763 w 4728161"/>
                <a:gd name="connsiteY1" fmla="*/ 583337 h 4405856"/>
                <a:gd name="connsiteX2" fmla="*/ 2004675 w 4728161"/>
                <a:gd name="connsiteY2" fmla="*/ 433432 h 4405856"/>
                <a:gd name="connsiteX3" fmla="*/ 1950701 w 4728161"/>
                <a:gd name="connsiteY3" fmla="*/ 423907 h 4405856"/>
                <a:gd name="connsiteX4" fmla="*/ 1947526 w 4728161"/>
                <a:gd name="connsiteY4" fmla="*/ 395333 h 4405856"/>
                <a:gd name="connsiteX5" fmla="*/ 1991976 w 4728161"/>
                <a:gd name="connsiteY5" fmla="*/ 403270 h 4405856"/>
                <a:gd name="connsiteX6" fmla="*/ 1934826 w 4728161"/>
                <a:gd name="connsiteY6" fmla="*/ 315957 h 4405856"/>
                <a:gd name="connsiteX7" fmla="*/ 1945938 w 4728161"/>
                <a:gd name="connsiteY7" fmla="*/ 355645 h 4405856"/>
                <a:gd name="connsiteX8" fmla="*/ 1893550 w 4728161"/>
                <a:gd name="connsiteY8" fmla="*/ 320720 h 4405856"/>
                <a:gd name="connsiteX9" fmla="*/ 1914188 w 4728161"/>
                <a:gd name="connsiteY9" fmla="*/ 287383 h 4405856"/>
                <a:gd name="connsiteX10" fmla="*/ 1879263 w 4728161"/>
                <a:gd name="connsiteY10" fmla="*/ 225472 h 4405856"/>
                <a:gd name="connsiteX11" fmla="*/ 1912600 w 4728161"/>
                <a:gd name="connsiteY11" fmla="*/ 227061 h 4405856"/>
                <a:gd name="connsiteX12" fmla="*/ 1869738 w 4728161"/>
                <a:gd name="connsiteY12" fmla="*/ 133398 h 4405856"/>
                <a:gd name="connsiteX13" fmla="*/ 1844339 w 4728161"/>
                <a:gd name="connsiteY13" fmla="*/ 131810 h 4405856"/>
                <a:gd name="connsiteX14" fmla="*/ 1833226 w 4728161"/>
                <a:gd name="connsiteY14" fmla="*/ 84185 h 4405856"/>
                <a:gd name="connsiteX15" fmla="*/ 1864975 w 4728161"/>
                <a:gd name="connsiteY15" fmla="*/ 66723 h 4405856"/>
                <a:gd name="connsiteX16" fmla="*/ 1860213 w 4728161"/>
                <a:gd name="connsiteY16" fmla="*/ 23861 h 4405856"/>
                <a:gd name="connsiteX17" fmla="*/ 1801476 w 4728161"/>
                <a:gd name="connsiteY17" fmla="*/ 28624 h 4405856"/>
                <a:gd name="connsiteX18" fmla="*/ 1607801 w 4728161"/>
                <a:gd name="connsiteY18" fmla="*/ 127049 h 4405856"/>
                <a:gd name="connsiteX19" fmla="*/ 1572876 w 4728161"/>
                <a:gd name="connsiteY19" fmla="*/ 252462 h 4405856"/>
                <a:gd name="connsiteX20" fmla="*/ 1577638 w 4728161"/>
                <a:gd name="connsiteY20" fmla="*/ 288974 h 4405856"/>
                <a:gd name="connsiteX21" fmla="*/ 1549063 w 4728161"/>
                <a:gd name="connsiteY21" fmla="*/ 303261 h 4405856"/>
                <a:gd name="connsiteX22" fmla="*/ 1617325 w 4728161"/>
                <a:gd name="connsiteY22" fmla="*/ 482645 h 4405856"/>
                <a:gd name="connsiteX23" fmla="*/ 1530014 w 4728161"/>
                <a:gd name="connsiteY23" fmla="*/ 400099 h 4405856"/>
                <a:gd name="connsiteX24" fmla="*/ 1479213 w 4728161"/>
                <a:gd name="connsiteY24" fmla="*/ 366762 h 4405856"/>
                <a:gd name="connsiteX25" fmla="*/ 1450638 w 4728161"/>
                <a:gd name="connsiteY25" fmla="*/ 401687 h 4405856"/>
                <a:gd name="connsiteX26" fmla="*/ 1449051 w 4728161"/>
                <a:gd name="connsiteY26" fmla="*/ 515987 h 4405856"/>
                <a:gd name="connsiteX27" fmla="*/ 1463338 w 4728161"/>
                <a:gd name="connsiteY27" fmla="*/ 612820 h 4405856"/>
                <a:gd name="connsiteX28" fmla="*/ 1380788 w 4728161"/>
                <a:gd name="connsiteY28" fmla="*/ 620761 h 4405856"/>
                <a:gd name="connsiteX29" fmla="*/ 1404601 w 4728161"/>
                <a:gd name="connsiteY29" fmla="*/ 590598 h 4405856"/>
                <a:gd name="connsiteX30" fmla="*/ 1341101 w 4728161"/>
                <a:gd name="connsiteY30" fmla="*/ 547736 h 4405856"/>
                <a:gd name="connsiteX31" fmla="*/ 1299826 w 4728161"/>
                <a:gd name="connsiteY31" fmla="*/ 501699 h 4405856"/>
                <a:gd name="connsiteX32" fmla="*/ 1250613 w 4728161"/>
                <a:gd name="connsiteY32" fmla="*/ 512811 h 4405856"/>
                <a:gd name="connsiteX33" fmla="*/ 1279188 w 4728161"/>
                <a:gd name="connsiteY33" fmla="*/ 446136 h 4405856"/>
                <a:gd name="connsiteX34" fmla="*/ 1249025 w 4728161"/>
                <a:gd name="connsiteY34" fmla="*/ 481062 h 4405856"/>
                <a:gd name="connsiteX35" fmla="*/ 1215688 w 4728161"/>
                <a:gd name="connsiteY35" fmla="*/ 423911 h 4405856"/>
                <a:gd name="connsiteX36" fmla="*/ 1196638 w 4728161"/>
                <a:gd name="connsiteY36" fmla="*/ 417561 h 4405856"/>
                <a:gd name="connsiteX37" fmla="*/ 1195051 w 4728161"/>
                <a:gd name="connsiteY37" fmla="*/ 376287 h 4405856"/>
                <a:gd name="connsiteX38" fmla="*/ 1160126 w 4728161"/>
                <a:gd name="connsiteY38" fmla="*/ 273100 h 4405856"/>
                <a:gd name="connsiteX39" fmla="*/ 1120438 w 4728161"/>
                <a:gd name="connsiteY39" fmla="*/ 219123 h 4405856"/>
                <a:gd name="connsiteX40" fmla="*/ 1196639 w 4728161"/>
                <a:gd name="connsiteY40" fmla="*/ 282624 h 4405856"/>
                <a:gd name="connsiteX41" fmla="*/ 1255377 w 4728161"/>
                <a:gd name="connsiteY41" fmla="*/ 320723 h 4405856"/>
                <a:gd name="connsiteX42" fmla="*/ 1279188 w 4728161"/>
                <a:gd name="connsiteY42" fmla="*/ 281036 h 4405856"/>
                <a:gd name="connsiteX43" fmla="*/ 1298238 w 4728161"/>
                <a:gd name="connsiteY43" fmla="*/ 215949 h 4405856"/>
                <a:gd name="connsiteX44" fmla="*/ 1260138 w 4728161"/>
                <a:gd name="connsiteY44" fmla="*/ 185786 h 4405856"/>
                <a:gd name="connsiteX45" fmla="*/ 1287126 w 4728161"/>
                <a:gd name="connsiteY45" fmla="*/ 144511 h 4405856"/>
                <a:gd name="connsiteX46" fmla="*/ 1239501 w 4728161"/>
                <a:gd name="connsiteY46" fmla="*/ 50848 h 4405856"/>
                <a:gd name="connsiteX47" fmla="*/ 1222038 w 4728161"/>
                <a:gd name="connsiteY47" fmla="*/ 6399 h 4405856"/>
                <a:gd name="connsiteX48" fmla="*/ 1085513 w 4728161"/>
                <a:gd name="connsiteY48" fmla="*/ 120699 h 4405856"/>
                <a:gd name="connsiteX49" fmla="*/ 1023600 w 4728161"/>
                <a:gd name="connsiteY49" fmla="*/ 115936 h 4405856"/>
                <a:gd name="connsiteX50" fmla="*/ 1010901 w 4728161"/>
                <a:gd name="connsiteY50" fmla="*/ 57199 h 4405856"/>
                <a:gd name="connsiteX51" fmla="*/ 925176 w 4728161"/>
                <a:gd name="connsiteY51" fmla="*/ 104824 h 4405856"/>
                <a:gd name="connsiteX52" fmla="*/ 861676 w 4728161"/>
                <a:gd name="connsiteY52" fmla="*/ 139748 h 4405856"/>
                <a:gd name="connsiteX53" fmla="*/ 766425 w 4728161"/>
                <a:gd name="connsiteY53" fmla="*/ 147686 h 4405856"/>
                <a:gd name="connsiteX54" fmla="*/ 744201 w 4728161"/>
                <a:gd name="connsiteY54" fmla="*/ 177849 h 4405856"/>
                <a:gd name="connsiteX55" fmla="*/ 707688 w 4728161"/>
                <a:gd name="connsiteY55" fmla="*/ 201661 h 4405856"/>
                <a:gd name="connsiteX56" fmla="*/ 742614 w 4728161"/>
                <a:gd name="connsiteY56" fmla="*/ 288974 h 4405856"/>
                <a:gd name="connsiteX57" fmla="*/ 609945 w 4728161"/>
                <a:gd name="connsiteY57" fmla="*/ 542516 h 4405856"/>
                <a:gd name="connsiteX58" fmla="*/ 555970 w 4728161"/>
                <a:gd name="connsiteY58" fmla="*/ 580843 h 4405856"/>
                <a:gd name="connsiteX59" fmla="*/ 627861 w 4728161"/>
                <a:gd name="connsiteY59" fmla="*/ 633231 h 4405856"/>
                <a:gd name="connsiteX60" fmla="*/ 590895 w 4728161"/>
                <a:gd name="connsiteY60" fmla="*/ 673825 h 4405856"/>
                <a:gd name="connsiteX61" fmla="*/ 608358 w 4728161"/>
                <a:gd name="connsiteY61" fmla="*/ 720316 h 4405856"/>
                <a:gd name="connsiteX62" fmla="*/ 539641 w 4728161"/>
                <a:gd name="connsiteY62" fmla="*/ 701719 h 4405856"/>
                <a:gd name="connsiteX63" fmla="*/ 484533 w 4728161"/>
                <a:gd name="connsiteY63" fmla="*/ 726665 h 4405856"/>
                <a:gd name="connsiteX64" fmla="*/ 417631 w 4728161"/>
                <a:gd name="connsiteY64" fmla="*/ 695143 h 4405856"/>
                <a:gd name="connsiteX65" fmla="*/ 419219 w 4728161"/>
                <a:gd name="connsiteY65" fmla="*/ 652734 h 4405856"/>
                <a:gd name="connsiteX66" fmla="*/ 307640 w 4728161"/>
                <a:gd name="connsiteY66" fmla="*/ 675412 h 4405856"/>
                <a:gd name="connsiteX67" fmla="*/ 297889 w 4728161"/>
                <a:gd name="connsiteY67" fmla="*/ 760457 h 4405856"/>
                <a:gd name="connsiteX68" fmla="*/ 218741 w 4728161"/>
                <a:gd name="connsiteY68" fmla="*/ 865236 h 4405856"/>
                <a:gd name="connsiteX69" fmla="*/ 133016 w 4728161"/>
                <a:gd name="connsiteY69" fmla="*/ 828724 h 4405856"/>
                <a:gd name="connsiteX70" fmla="*/ 107616 w 4728161"/>
                <a:gd name="connsiteY70" fmla="*/ 869999 h 4405856"/>
                <a:gd name="connsiteX71" fmla="*/ 42529 w 4728161"/>
                <a:gd name="connsiteY71" fmla="*/ 812848 h 4405856"/>
                <a:gd name="connsiteX72" fmla="*/ 32095 w 4728161"/>
                <a:gd name="connsiteY72" fmla="*/ 1394776 h 4405856"/>
                <a:gd name="connsiteX73" fmla="*/ 541229 w 4728161"/>
                <a:gd name="connsiteY73" fmla="*/ 2288539 h 4405856"/>
                <a:gd name="connsiteX74" fmla="*/ 555744 w 4728161"/>
                <a:gd name="connsiteY74" fmla="*/ 2324825 h 4405856"/>
                <a:gd name="connsiteX75" fmla="*/ 570258 w 4728161"/>
                <a:gd name="connsiteY75" fmla="*/ 2390139 h 4405856"/>
                <a:gd name="connsiteX76" fmla="*/ 592029 w 4728161"/>
                <a:gd name="connsiteY76" fmla="*/ 2440939 h 4405856"/>
                <a:gd name="connsiteX77" fmla="*/ 628315 w 4728161"/>
                <a:gd name="connsiteY77" fmla="*/ 2557053 h 4405856"/>
                <a:gd name="connsiteX78" fmla="*/ 650086 w 4728161"/>
                <a:gd name="connsiteY78" fmla="*/ 2622368 h 4405856"/>
                <a:gd name="connsiteX79" fmla="*/ 657344 w 4728161"/>
                <a:gd name="connsiteY79" fmla="*/ 2644139 h 4405856"/>
                <a:gd name="connsiteX80" fmla="*/ 679115 w 4728161"/>
                <a:gd name="connsiteY80" fmla="*/ 2687682 h 4405856"/>
                <a:gd name="connsiteX81" fmla="*/ 700886 w 4728161"/>
                <a:gd name="connsiteY81" fmla="*/ 2738482 h 4405856"/>
                <a:gd name="connsiteX82" fmla="*/ 708144 w 4728161"/>
                <a:gd name="connsiteY82" fmla="*/ 2767511 h 4405856"/>
                <a:gd name="connsiteX83" fmla="*/ 744429 w 4728161"/>
                <a:gd name="connsiteY83" fmla="*/ 2818311 h 4405856"/>
                <a:gd name="connsiteX84" fmla="*/ 766201 w 4728161"/>
                <a:gd name="connsiteY84" fmla="*/ 2876368 h 4405856"/>
                <a:gd name="connsiteX85" fmla="*/ 787972 w 4728161"/>
                <a:gd name="connsiteY85" fmla="*/ 2898139 h 4405856"/>
                <a:gd name="connsiteX86" fmla="*/ 824258 w 4728161"/>
                <a:gd name="connsiteY86" fmla="*/ 2970711 h 4405856"/>
                <a:gd name="connsiteX87" fmla="*/ 860544 w 4728161"/>
                <a:gd name="connsiteY87" fmla="*/ 3021511 h 4405856"/>
                <a:gd name="connsiteX88" fmla="*/ 867801 w 4728161"/>
                <a:gd name="connsiteY88" fmla="*/ 3043282 h 4405856"/>
                <a:gd name="connsiteX89" fmla="*/ 918601 w 4728161"/>
                <a:gd name="connsiteY89" fmla="*/ 3108596 h 4405856"/>
                <a:gd name="connsiteX90" fmla="*/ 947629 w 4728161"/>
                <a:gd name="connsiteY90" fmla="*/ 3173911 h 4405856"/>
                <a:gd name="connsiteX91" fmla="*/ 969401 w 4728161"/>
                <a:gd name="connsiteY91" fmla="*/ 3202939 h 4405856"/>
                <a:gd name="connsiteX92" fmla="*/ 983915 w 4728161"/>
                <a:gd name="connsiteY92" fmla="*/ 3260996 h 4405856"/>
                <a:gd name="connsiteX93" fmla="*/ 991172 w 4728161"/>
                <a:gd name="connsiteY93" fmla="*/ 3282768 h 4405856"/>
                <a:gd name="connsiteX94" fmla="*/ 998429 w 4728161"/>
                <a:gd name="connsiteY94" fmla="*/ 3311796 h 4405856"/>
                <a:gd name="connsiteX95" fmla="*/ 1005686 w 4728161"/>
                <a:gd name="connsiteY95" fmla="*/ 3377111 h 4405856"/>
                <a:gd name="connsiteX96" fmla="*/ 1027458 w 4728161"/>
                <a:gd name="connsiteY96" fmla="*/ 3435168 h 4405856"/>
                <a:gd name="connsiteX97" fmla="*/ 1056486 w 4728161"/>
                <a:gd name="connsiteY97" fmla="*/ 3478711 h 4405856"/>
                <a:gd name="connsiteX98" fmla="*/ 1085515 w 4728161"/>
                <a:gd name="connsiteY98" fmla="*/ 3529511 h 4405856"/>
                <a:gd name="connsiteX99" fmla="*/ 1114544 w 4728161"/>
                <a:gd name="connsiteY99" fmla="*/ 3551282 h 4405856"/>
                <a:gd name="connsiteX100" fmla="*/ 1158086 w 4728161"/>
                <a:gd name="connsiteY100" fmla="*/ 3594825 h 4405856"/>
                <a:gd name="connsiteX101" fmla="*/ 1187115 w 4728161"/>
                <a:gd name="connsiteY101" fmla="*/ 3616596 h 4405856"/>
                <a:gd name="connsiteX102" fmla="*/ 1223401 w 4728161"/>
                <a:gd name="connsiteY102" fmla="*/ 3660139 h 4405856"/>
                <a:gd name="connsiteX103" fmla="*/ 1252429 w 4728161"/>
                <a:gd name="connsiteY103" fmla="*/ 3681911 h 4405856"/>
                <a:gd name="connsiteX104" fmla="*/ 1325001 w 4728161"/>
                <a:gd name="connsiteY104" fmla="*/ 3747225 h 4405856"/>
                <a:gd name="connsiteX105" fmla="*/ 1361286 w 4728161"/>
                <a:gd name="connsiteY105" fmla="*/ 3790768 h 4405856"/>
                <a:gd name="connsiteX106" fmla="*/ 1383058 w 4728161"/>
                <a:gd name="connsiteY106" fmla="*/ 3805282 h 4405856"/>
                <a:gd name="connsiteX107" fmla="*/ 1419344 w 4728161"/>
                <a:gd name="connsiteY107" fmla="*/ 3848825 h 4405856"/>
                <a:gd name="connsiteX108" fmla="*/ 1448372 w 4728161"/>
                <a:gd name="connsiteY108" fmla="*/ 3870596 h 4405856"/>
                <a:gd name="connsiteX109" fmla="*/ 1542715 w 4728161"/>
                <a:gd name="connsiteY109" fmla="*/ 3914139 h 4405856"/>
                <a:gd name="connsiteX110" fmla="*/ 1992658 w 4728161"/>
                <a:gd name="connsiteY110" fmla="*/ 3899625 h 4405856"/>
                <a:gd name="connsiteX111" fmla="*/ 2043458 w 4728161"/>
                <a:gd name="connsiteY111" fmla="*/ 3885111 h 4405856"/>
                <a:gd name="connsiteX112" fmla="*/ 2130544 w 4728161"/>
                <a:gd name="connsiteY112" fmla="*/ 3877853 h 4405856"/>
                <a:gd name="connsiteX113" fmla="*/ 2210372 w 4728161"/>
                <a:gd name="connsiteY113" fmla="*/ 3863339 h 4405856"/>
                <a:gd name="connsiteX114" fmla="*/ 2268429 w 4728161"/>
                <a:gd name="connsiteY114" fmla="*/ 3856082 h 4405856"/>
                <a:gd name="connsiteX115" fmla="*/ 2297458 w 4728161"/>
                <a:gd name="connsiteY115" fmla="*/ 3841568 h 4405856"/>
                <a:gd name="connsiteX116" fmla="*/ 2362772 w 4728161"/>
                <a:gd name="connsiteY116" fmla="*/ 3819796 h 4405856"/>
                <a:gd name="connsiteX117" fmla="*/ 2399058 w 4728161"/>
                <a:gd name="connsiteY117" fmla="*/ 3805282 h 4405856"/>
                <a:gd name="connsiteX118" fmla="*/ 2500658 w 4728161"/>
                <a:gd name="connsiteY118" fmla="*/ 3790768 h 4405856"/>
                <a:gd name="connsiteX119" fmla="*/ 2529686 w 4728161"/>
                <a:gd name="connsiteY119" fmla="*/ 3783511 h 4405856"/>
                <a:gd name="connsiteX120" fmla="*/ 3150172 w 4728161"/>
                <a:gd name="connsiteY120" fmla="*/ 4130265 h 4405856"/>
                <a:gd name="connsiteX121" fmla="*/ 3236576 w 4728161"/>
                <a:gd name="connsiteY121" fmla="*/ 4316455 h 4405856"/>
                <a:gd name="connsiteX122" fmla="*/ 3296901 w 4728161"/>
                <a:gd name="connsiteY122" fmla="*/ 4375193 h 4405856"/>
                <a:gd name="connsiteX123" fmla="*/ 3308013 w 4728161"/>
                <a:gd name="connsiteY123" fmla="*/ 4345030 h 4405856"/>
                <a:gd name="connsiteX124" fmla="*/ 3354051 w 4728161"/>
                <a:gd name="connsiteY124" fmla="*/ 4318042 h 4405856"/>
                <a:gd name="connsiteX125" fmla="*/ 3404851 w 4728161"/>
                <a:gd name="connsiteY125" fmla="*/ 4391068 h 4405856"/>
                <a:gd name="connsiteX126" fmla="*/ 3454064 w 4728161"/>
                <a:gd name="connsiteY126" fmla="*/ 4394243 h 4405856"/>
                <a:gd name="connsiteX127" fmla="*/ 3409613 w 4728161"/>
                <a:gd name="connsiteY127" fmla="*/ 4300581 h 4405856"/>
                <a:gd name="connsiteX128" fmla="*/ 3366751 w 4728161"/>
                <a:gd name="connsiteY128" fmla="*/ 4232318 h 4405856"/>
                <a:gd name="connsiteX129" fmla="*/ 3409614 w 4728161"/>
                <a:gd name="connsiteY129" fmla="*/ 4216442 h 4405856"/>
                <a:gd name="connsiteX130" fmla="*/ 3390563 w 4728161"/>
                <a:gd name="connsiteY130" fmla="*/ 4175168 h 4405856"/>
                <a:gd name="connsiteX131" fmla="*/ 3442951 w 4728161"/>
                <a:gd name="connsiteY131" fmla="*/ 4184693 h 4405856"/>
                <a:gd name="connsiteX132" fmla="*/ 3422314 w 4728161"/>
                <a:gd name="connsiteY132" fmla="*/ 4151355 h 4405856"/>
                <a:gd name="connsiteX133" fmla="*/ 3443633 w 4728161"/>
                <a:gd name="connsiteY133" fmla="*/ 4134801 h 4405856"/>
                <a:gd name="connsiteX134" fmla="*/ 3564736 w 4728161"/>
                <a:gd name="connsiteY134" fmla="*/ 4220074 h 4405856"/>
                <a:gd name="connsiteX135" fmla="*/ 3600113 w 4728161"/>
                <a:gd name="connsiteY135" fmla="*/ 4206917 h 4405856"/>
                <a:gd name="connsiteX136" fmla="*/ 3652500 w 4728161"/>
                <a:gd name="connsiteY136" fmla="*/ 4272006 h 4405856"/>
                <a:gd name="connsiteX137" fmla="*/ 3673138 w 4728161"/>
                <a:gd name="connsiteY137" fmla="*/ 4330743 h 4405856"/>
                <a:gd name="connsiteX138" fmla="*/ 3781088 w 4728161"/>
                <a:gd name="connsiteY138" fmla="*/ 4349792 h 4405856"/>
                <a:gd name="connsiteX139" fmla="*/ 3720764 w 4728161"/>
                <a:gd name="connsiteY139" fmla="*/ 4283117 h 4405856"/>
                <a:gd name="connsiteX140" fmla="*/ 3717588 w 4728161"/>
                <a:gd name="connsiteY140" fmla="*/ 4214855 h 4405856"/>
                <a:gd name="connsiteX141" fmla="*/ 3771563 w 4728161"/>
                <a:gd name="connsiteY141" fmla="*/ 4270418 h 4405856"/>
                <a:gd name="connsiteX142" fmla="*/ 3820776 w 4728161"/>
                <a:gd name="connsiteY142" fmla="*/ 4275180 h 4405856"/>
                <a:gd name="connsiteX143" fmla="*/ 3814426 w 4728161"/>
                <a:gd name="connsiteY143" fmla="*/ 4225968 h 4405856"/>
                <a:gd name="connsiteX144" fmla="*/ 3874751 w 4728161"/>
                <a:gd name="connsiteY144" fmla="*/ 4230730 h 4405856"/>
                <a:gd name="connsiteX145" fmla="*/ 3936663 w 4728161"/>
                <a:gd name="connsiteY145" fmla="*/ 4273592 h 4405856"/>
                <a:gd name="connsiteX146" fmla="*/ 3968413 w 4728161"/>
                <a:gd name="connsiteY146" fmla="*/ 4260893 h 4405856"/>
                <a:gd name="connsiteX147" fmla="*/ 3962064 w 4728161"/>
                <a:gd name="connsiteY147" fmla="*/ 4225968 h 4405856"/>
                <a:gd name="connsiteX148" fmla="*/ 4003339 w 4728161"/>
                <a:gd name="connsiteY148" fmla="*/ 4202156 h 4405856"/>
                <a:gd name="connsiteX149" fmla="*/ 4087476 w 4728161"/>
                <a:gd name="connsiteY149" fmla="*/ 4259306 h 4405856"/>
                <a:gd name="connsiteX150" fmla="*/ 4104939 w 4728161"/>
                <a:gd name="connsiteY150" fmla="*/ 4157708 h 4405856"/>
                <a:gd name="connsiteX151" fmla="*/ 4079539 w 4728161"/>
                <a:gd name="connsiteY151" fmla="*/ 4135482 h 4405856"/>
                <a:gd name="connsiteX152" fmla="*/ 4006513 w 4728161"/>
                <a:gd name="connsiteY152" fmla="*/ 4092619 h 4405856"/>
                <a:gd name="connsiteX153" fmla="*/ 4028738 w 4728161"/>
                <a:gd name="connsiteY153" fmla="*/ 4067220 h 4405856"/>
                <a:gd name="connsiteX154" fmla="*/ 4049376 w 4728161"/>
                <a:gd name="connsiteY154" fmla="*/ 4044994 h 4405856"/>
                <a:gd name="connsiteX155" fmla="*/ 4103351 w 4728161"/>
                <a:gd name="connsiteY155" fmla="*/ 4076745 h 4405856"/>
                <a:gd name="connsiteX156" fmla="*/ 4109701 w 4728161"/>
                <a:gd name="connsiteY156" fmla="*/ 4032295 h 4405856"/>
                <a:gd name="connsiteX157" fmla="*/ 4054138 w 4728161"/>
                <a:gd name="connsiteY157" fmla="*/ 4008482 h 4405856"/>
                <a:gd name="connsiteX158" fmla="*/ 4052551 w 4728161"/>
                <a:gd name="connsiteY158" fmla="*/ 3998958 h 4405856"/>
                <a:gd name="connsiteX159" fmla="*/ 4039850 w 4728161"/>
                <a:gd name="connsiteY159" fmla="*/ 3960859 h 4405856"/>
                <a:gd name="connsiteX160" fmla="*/ 4046200 w 4728161"/>
                <a:gd name="connsiteY160" fmla="*/ 3913233 h 4405856"/>
                <a:gd name="connsiteX161" fmla="*/ 4057313 w 4728161"/>
                <a:gd name="connsiteY161" fmla="*/ 3857670 h 4405856"/>
                <a:gd name="connsiteX162" fmla="*/ 4019213 w 4728161"/>
                <a:gd name="connsiteY162" fmla="*/ 3827508 h 4405856"/>
                <a:gd name="connsiteX163" fmla="*/ 4052550 w 4728161"/>
                <a:gd name="connsiteY163" fmla="*/ 3817983 h 4405856"/>
                <a:gd name="connsiteX164" fmla="*/ 4030325 w 4728161"/>
                <a:gd name="connsiteY164" fmla="*/ 3781470 h 4405856"/>
                <a:gd name="connsiteX165" fmla="*/ 4068426 w 4728161"/>
                <a:gd name="connsiteY165" fmla="*/ 3776709 h 4405856"/>
                <a:gd name="connsiteX166" fmla="*/ 4074775 w 4728161"/>
                <a:gd name="connsiteY166" fmla="*/ 3743370 h 4405856"/>
                <a:gd name="connsiteX167" fmla="*/ 4136689 w 4728161"/>
                <a:gd name="connsiteY167" fmla="*/ 3752897 h 4405856"/>
                <a:gd name="connsiteX168" fmla="*/ 4169802 w 4728161"/>
                <a:gd name="connsiteY168" fmla="*/ 3768089 h 4405856"/>
                <a:gd name="connsiteX169" fmla="*/ 4136009 w 4728161"/>
                <a:gd name="connsiteY169" fmla="*/ 3809137 h 4405856"/>
                <a:gd name="connsiteX170" fmla="*/ 4175017 w 4728161"/>
                <a:gd name="connsiteY170" fmla="*/ 3916633 h 4405856"/>
                <a:gd name="connsiteX171" fmla="*/ 4227404 w 4728161"/>
                <a:gd name="connsiteY171" fmla="*/ 3947931 h 4405856"/>
                <a:gd name="connsiteX172" fmla="*/ 4279338 w 4728161"/>
                <a:gd name="connsiteY172" fmla="*/ 3905749 h 4405856"/>
                <a:gd name="connsiteX173" fmla="*/ 4365063 w 4728161"/>
                <a:gd name="connsiteY173" fmla="*/ 3857216 h 4405856"/>
                <a:gd name="connsiteX174" fmla="*/ 4347827 w 4728161"/>
                <a:gd name="connsiteY174" fmla="*/ 3768315 h 4405856"/>
                <a:gd name="connsiteX175" fmla="*/ 4425161 w 4728161"/>
                <a:gd name="connsiteY175" fmla="*/ 3635646 h 4405856"/>
                <a:gd name="connsiteX176" fmla="*/ 4717715 w 4728161"/>
                <a:gd name="connsiteY176" fmla="*/ 3302498 h 4405856"/>
                <a:gd name="connsiteX177" fmla="*/ 4636298 w 4728161"/>
                <a:gd name="connsiteY177" fmla="*/ 3293426 h 4405856"/>
                <a:gd name="connsiteX178" fmla="*/ 4640835 w 4728161"/>
                <a:gd name="connsiteY178" fmla="*/ 3201578 h 4405856"/>
                <a:gd name="connsiteX179" fmla="*/ 4591848 w 4728161"/>
                <a:gd name="connsiteY179" fmla="*/ 3176406 h 4405856"/>
                <a:gd name="connsiteX180" fmla="*/ 4507711 w 4728161"/>
                <a:gd name="connsiteY180" fmla="*/ 3207928 h 4405856"/>
                <a:gd name="connsiteX181" fmla="*/ 4470972 w 4728161"/>
                <a:gd name="connsiteY181" fmla="*/ 3171643 h 4405856"/>
                <a:gd name="connsiteX182" fmla="*/ 4515649 w 4728161"/>
                <a:gd name="connsiteY182" fmla="*/ 3148738 h 4405856"/>
                <a:gd name="connsiteX183" fmla="*/ 4386382 w 4728161"/>
                <a:gd name="connsiteY183" fmla="*/ 2935559 h 4405856"/>
                <a:gd name="connsiteX184" fmla="*/ 4401348 w 4728161"/>
                <a:gd name="connsiteY184" fmla="*/ 2905396 h 4405856"/>
                <a:gd name="connsiteX185" fmla="*/ 4377763 w 4728161"/>
                <a:gd name="connsiteY185" fmla="*/ 2789736 h 4405856"/>
                <a:gd name="connsiteX186" fmla="*/ 4219014 w 4728161"/>
                <a:gd name="connsiteY186" fmla="*/ 2778850 h 4405856"/>
                <a:gd name="connsiteX187" fmla="*/ 4185676 w 4728161"/>
                <a:gd name="connsiteY187" fmla="*/ 2827608 h 4405856"/>
                <a:gd name="connsiteX188" fmla="*/ 4096776 w 4728161"/>
                <a:gd name="connsiteY188" fmla="*/ 2842124 h 4405856"/>
                <a:gd name="connsiteX189" fmla="*/ 4103126 w 4728161"/>
                <a:gd name="connsiteY189" fmla="*/ 2820125 h 4405856"/>
                <a:gd name="connsiteX190" fmla="*/ 4049604 w 4728161"/>
                <a:gd name="connsiteY190" fmla="*/ 2804024 h 4405856"/>
                <a:gd name="connsiteX191" fmla="*/ 4024885 w 4728161"/>
                <a:gd name="connsiteY191" fmla="*/ 2638923 h 4405856"/>
                <a:gd name="connsiteX192" fmla="*/ 3744578 w 4728161"/>
                <a:gd name="connsiteY192" fmla="*/ 2572248 h 4405856"/>
                <a:gd name="connsiteX193" fmla="*/ 3608279 w 4728161"/>
                <a:gd name="connsiteY193" fmla="*/ 2615564 h 4405856"/>
                <a:gd name="connsiteX194" fmla="*/ 3476290 w 4728161"/>
                <a:gd name="connsiteY194" fmla="*/ 2608080 h 4405856"/>
                <a:gd name="connsiteX195" fmla="*/ 3343847 w 4728161"/>
                <a:gd name="connsiteY195" fmla="*/ 2497182 h 4405856"/>
                <a:gd name="connsiteX196" fmla="*/ 3130669 w 4728161"/>
                <a:gd name="connsiteY196" fmla="*/ 2193969 h 4405856"/>
                <a:gd name="connsiteX197" fmla="*/ 2732207 w 4728161"/>
                <a:gd name="connsiteY197" fmla="*/ 2054496 h 4405856"/>
                <a:gd name="connsiteX198" fmla="*/ 2495669 w 4728161"/>
                <a:gd name="connsiteY198" fmla="*/ 1741532 h 4405856"/>
                <a:gd name="connsiteX199" fmla="*/ 2529460 w 4728161"/>
                <a:gd name="connsiteY199" fmla="*/ 1716586 h 4405856"/>
                <a:gd name="connsiteX200" fmla="*/ 2589104 w 4728161"/>
                <a:gd name="connsiteY200" fmla="*/ 1799589 h 4405856"/>
                <a:gd name="connsiteX201" fmla="*/ 2609288 w 4728161"/>
                <a:gd name="connsiteY201" fmla="*/ 1782126 h 4405856"/>
                <a:gd name="connsiteX202" fmla="*/ 2652378 w 4728161"/>
                <a:gd name="connsiteY202" fmla="*/ 1812970 h 4405856"/>
                <a:gd name="connsiteX203" fmla="*/ 2741051 w 4728161"/>
                <a:gd name="connsiteY203" fmla="*/ 1759221 h 4405856"/>
                <a:gd name="connsiteX204" fmla="*/ 2757153 w 4728161"/>
                <a:gd name="connsiteY204" fmla="*/ 1738811 h 4405856"/>
                <a:gd name="connsiteX205" fmla="*/ 2815436 w 4728161"/>
                <a:gd name="connsiteY205" fmla="*/ 1739037 h 4405856"/>
                <a:gd name="connsiteX206" fmla="*/ 2831539 w 4728161"/>
                <a:gd name="connsiteY206" fmla="*/ 1705927 h 4405856"/>
                <a:gd name="connsiteX207" fmla="*/ 2812715 w 4728161"/>
                <a:gd name="connsiteY207" fmla="*/ 1680300 h 4405856"/>
                <a:gd name="connsiteX208" fmla="*/ 2745587 w 4728161"/>
                <a:gd name="connsiteY208" fmla="*/ 1700257 h 4405856"/>
                <a:gd name="connsiteX209" fmla="*/ 2723815 w 4728161"/>
                <a:gd name="connsiteY209" fmla="*/ 1646736 h 4405856"/>
                <a:gd name="connsiteX210" fmla="*/ 2745133 w 4728161"/>
                <a:gd name="connsiteY210" fmla="*/ 1617026 h 4405856"/>
                <a:gd name="connsiteX211" fmla="*/ 2688663 w 4728161"/>
                <a:gd name="connsiteY211" fmla="*/ 1513612 h 4405856"/>
                <a:gd name="connsiteX212" fmla="*/ 2640132 w 4728161"/>
                <a:gd name="connsiteY212" fmla="*/ 1552393 h 4405856"/>
                <a:gd name="connsiteX213" fmla="*/ 2550777 w 4728161"/>
                <a:gd name="connsiteY213" fmla="*/ 1497737 h 4405856"/>
                <a:gd name="connsiteX214" fmla="*/ 2602711 w 4728161"/>
                <a:gd name="connsiteY214" fmla="*/ 1405208 h 4405856"/>
                <a:gd name="connsiteX215" fmla="*/ 2559849 w 4728161"/>
                <a:gd name="connsiteY215" fmla="*/ 1284105 h 4405856"/>
                <a:gd name="connsiteX216" fmla="*/ 2574590 w 4728161"/>
                <a:gd name="connsiteY216" fmla="*/ 1160053 h 4405856"/>
                <a:gd name="connsiteX217" fmla="*/ 2669840 w 4728161"/>
                <a:gd name="connsiteY217" fmla="*/ 1086348 h 4405856"/>
                <a:gd name="connsiteX218" fmla="*/ 2775069 w 4728161"/>
                <a:gd name="connsiteY218" fmla="*/ 1063896 h 4405856"/>
                <a:gd name="connsiteX219" fmla="*/ 2712022 w 4728161"/>
                <a:gd name="connsiteY219" fmla="*/ 974089 h 4405856"/>
                <a:gd name="connsiteX220" fmla="*/ 2694786 w 4728161"/>
                <a:gd name="connsiteY220" fmla="*/ 1018766 h 4405856"/>
                <a:gd name="connsiteX221" fmla="*/ 2651471 w 4728161"/>
                <a:gd name="connsiteY221" fmla="*/ 971595 h 4405856"/>
                <a:gd name="connsiteX222" fmla="*/ 2672789 w 4728161"/>
                <a:gd name="connsiteY222" fmla="*/ 886323 h 4405856"/>
                <a:gd name="connsiteX223" fmla="*/ 2745813 w 4728161"/>
                <a:gd name="connsiteY223" fmla="*/ 789032 h 4405856"/>
                <a:gd name="connsiteX224" fmla="*/ 2728804 w 4728161"/>
                <a:gd name="connsiteY224" fmla="*/ 682443 h 4405856"/>
                <a:gd name="connsiteX225" fmla="*/ 2557582 w 4728161"/>
                <a:gd name="connsiteY225" fmla="*/ 692194 h 4405856"/>
                <a:gd name="connsiteX226" fmla="*/ 2538304 w 4728161"/>
                <a:gd name="connsiteY226" fmla="*/ 734831 h 4405856"/>
                <a:gd name="connsiteX227" fmla="*/ 2506101 w 4728161"/>
                <a:gd name="connsiteY227" fmla="*/ 667248 h 4405856"/>
                <a:gd name="connsiteX228" fmla="*/ 2476391 w 4728161"/>
                <a:gd name="connsiteY228" fmla="*/ 707616 h 4405856"/>
                <a:gd name="connsiteX229" fmla="*/ 2290882 w 4728161"/>
                <a:gd name="connsiteY229" fmla="*/ 741180 h 4405856"/>
                <a:gd name="connsiteX0" fmla="*/ 2295538 w 4732817"/>
                <a:gd name="connsiteY0" fmla="*/ 741180 h 4405856"/>
                <a:gd name="connsiteX1" fmla="*/ 1969419 w 4732817"/>
                <a:gd name="connsiteY1" fmla="*/ 583337 h 4405856"/>
                <a:gd name="connsiteX2" fmla="*/ 2009331 w 4732817"/>
                <a:gd name="connsiteY2" fmla="*/ 433432 h 4405856"/>
                <a:gd name="connsiteX3" fmla="*/ 1955357 w 4732817"/>
                <a:gd name="connsiteY3" fmla="*/ 423907 h 4405856"/>
                <a:gd name="connsiteX4" fmla="*/ 1952182 w 4732817"/>
                <a:gd name="connsiteY4" fmla="*/ 395333 h 4405856"/>
                <a:gd name="connsiteX5" fmla="*/ 1996632 w 4732817"/>
                <a:gd name="connsiteY5" fmla="*/ 403270 h 4405856"/>
                <a:gd name="connsiteX6" fmla="*/ 1939482 w 4732817"/>
                <a:gd name="connsiteY6" fmla="*/ 315957 h 4405856"/>
                <a:gd name="connsiteX7" fmla="*/ 1950594 w 4732817"/>
                <a:gd name="connsiteY7" fmla="*/ 355645 h 4405856"/>
                <a:gd name="connsiteX8" fmla="*/ 1898206 w 4732817"/>
                <a:gd name="connsiteY8" fmla="*/ 320720 h 4405856"/>
                <a:gd name="connsiteX9" fmla="*/ 1918844 w 4732817"/>
                <a:gd name="connsiteY9" fmla="*/ 287383 h 4405856"/>
                <a:gd name="connsiteX10" fmla="*/ 1883919 w 4732817"/>
                <a:gd name="connsiteY10" fmla="*/ 225472 h 4405856"/>
                <a:gd name="connsiteX11" fmla="*/ 1917256 w 4732817"/>
                <a:gd name="connsiteY11" fmla="*/ 227061 h 4405856"/>
                <a:gd name="connsiteX12" fmla="*/ 1874394 w 4732817"/>
                <a:gd name="connsiteY12" fmla="*/ 133398 h 4405856"/>
                <a:gd name="connsiteX13" fmla="*/ 1848995 w 4732817"/>
                <a:gd name="connsiteY13" fmla="*/ 131810 h 4405856"/>
                <a:gd name="connsiteX14" fmla="*/ 1837882 w 4732817"/>
                <a:gd name="connsiteY14" fmla="*/ 84185 h 4405856"/>
                <a:gd name="connsiteX15" fmla="*/ 1869631 w 4732817"/>
                <a:gd name="connsiteY15" fmla="*/ 66723 h 4405856"/>
                <a:gd name="connsiteX16" fmla="*/ 1864869 w 4732817"/>
                <a:gd name="connsiteY16" fmla="*/ 23861 h 4405856"/>
                <a:gd name="connsiteX17" fmla="*/ 1806132 w 4732817"/>
                <a:gd name="connsiteY17" fmla="*/ 28624 h 4405856"/>
                <a:gd name="connsiteX18" fmla="*/ 1612457 w 4732817"/>
                <a:gd name="connsiteY18" fmla="*/ 127049 h 4405856"/>
                <a:gd name="connsiteX19" fmla="*/ 1577532 w 4732817"/>
                <a:gd name="connsiteY19" fmla="*/ 252462 h 4405856"/>
                <a:gd name="connsiteX20" fmla="*/ 1582294 w 4732817"/>
                <a:gd name="connsiteY20" fmla="*/ 288974 h 4405856"/>
                <a:gd name="connsiteX21" fmla="*/ 1553719 w 4732817"/>
                <a:gd name="connsiteY21" fmla="*/ 303261 h 4405856"/>
                <a:gd name="connsiteX22" fmla="*/ 1621981 w 4732817"/>
                <a:gd name="connsiteY22" fmla="*/ 482645 h 4405856"/>
                <a:gd name="connsiteX23" fmla="*/ 1534670 w 4732817"/>
                <a:gd name="connsiteY23" fmla="*/ 400099 h 4405856"/>
                <a:gd name="connsiteX24" fmla="*/ 1483869 w 4732817"/>
                <a:gd name="connsiteY24" fmla="*/ 366762 h 4405856"/>
                <a:gd name="connsiteX25" fmla="*/ 1455294 w 4732817"/>
                <a:gd name="connsiteY25" fmla="*/ 401687 h 4405856"/>
                <a:gd name="connsiteX26" fmla="*/ 1453707 w 4732817"/>
                <a:gd name="connsiteY26" fmla="*/ 515987 h 4405856"/>
                <a:gd name="connsiteX27" fmla="*/ 1467994 w 4732817"/>
                <a:gd name="connsiteY27" fmla="*/ 612820 h 4405856"/>
                <a:gd name="connsiteX28" fmla="*/ 1385444 w 4732817"/>
                <a:gd name="connsiteY28" fmla="*/ 620761 h 4405856"/>
                <a:gd name="connsiteX29" fmla="*/ 1409257 w 4732817"/>
                <a:gd name="connsiteY29" fmla="*/ 590598 h 4405856"/>
                <a:gd name="connsiteX30" fmla="*/ 1345757 w 4732817"/>
                <a:gd name="connsiteY30" fmla="*/ 547736 h 4405856"/>
                <a:gd name="connsiteX31" fmla="*/ 1304482 w 4732817"/>
                <a:gd name="connsiteY31" fmla="*/ 501699 h 4405856"/>
                <a:gd name="connsiteX32" fmla="*/ 1255269 w 4732817"/>
                <a:gd name="connsiteY32" fmla="*/ 512811 h 4405856"/>
                <a:gd name="connsiteX33" fmla="*/ 1283844 w 4732817"/>
                <a:gd name="connsiteY33" fmla="*/ 446136 h 4405856"/>
                <a:gd name="connsiteX34" fmla="*/ 1253681 w 4732817"/>
                <a:gd name="connsiteY34" fmla="*/ 481062 h 4405856"/>
                <a:gd name="connsiteX35" fmla="*/ 1220344 w 4732817"/>
                <a:gd name="connsiteY35" fmla="*/ 423911 h 4405856"/>
                <a:gd name="connsiteX36" fmla="*/ 1201294 w 4732817"/>
                <a:gd name="connsiteY36" fmla="*/ 417561 h 4405856"/>
                <a:gd name="connsiteX37" fmla="*/ 1199707 w 4732817"/>
                <a:gd name="connsiteY37" fmla="*/ 376287 h 4405856"/>
                <a:gd name="connsiteX38" fmla="*/ 1164782 w 4732817"/>
                <a:gd name="connsiteY38" fmla="*/ 273100 h 4405856"/>
                <a:gd name="connsiteX39" fmla="*/ 1125094 w 4732817"/>
                <a:gd name="connsiteY39" fmla="*/ 219123 h 4405856"/>
                <a:gd name="connsiteX40" fmla="*/ 1201295 w 4732817"/>
                <a:gd name="connsiteY40" fmla="*/ 282624 h 4405856"/>
                <a:gd name="connsiteX41" fmla="*/ 1260033 w 4732817"/>
                <a:gd name="connsiteY41" fmla="*/ 320723 h 4405856"/>
                <a:gd name="connsiteX42" fmla="*/ 1283844 w 4732817"/>
                <a:gd name="connsiteY42" fmla="*/ 281036 h 4405856"/>
                <a:gd name="connsiteX43" fmla="*/ 1302894 w 4732817"/>
                <a:gd name="connsiteY43" fmla="*/ 215949 h 4405856"/>
                <a:gd name="connsiteX44" fmla="*/ 1264794 w 4732817"/>
                <a:gd name="connsiteY44" fmla="*/ 185786 h 4405856"/>
                <a:gd name="connsiteX45" fmla="*/ 1291782 w 4732817"/>
                <a:gd name="connsiteY45" fmla="*/ 144511 h 4405856"/>
                <a:gd name="connsiteX46" fmla="*/ 1244157 w 4732817"/>
                <a:gd name="connsiteY46" fmla="*/ 50848 h 4405856"/>
                <a:gd name="connsiteX47" fmla="*/ 1226694 w 4732817"/>
                <a:gd name="connsiteY47" fmla="*/ 6399 h 4405856"/>
                <a:gd name="connsiteX48" fmla="*/ 1090169 w 4732817"/>
                <a:gd name="connsiteY48" fmla="*/ 120699 h 4405856"/>
                <a:gd name="connsiteX49" fmla="*/ 1028256 w 4732817"/>
                <a:gd name="connsiteY49" fmla="*/ 115936 h 4405856"/>
                <a:gd name="connsiteX50" fmla="*/ 1015557 w 4732817"/>
                <a:gd name="connsiteY50" fmla="*/ 57199 h 4405856"/>
                <a:gd name="connsiteX51" fmla="*/ 929832 w 4732817"/>
                <a:gd name="connsiteY51" fmla="*/ 104824 h 4405856"/>
                <a:gd name="connsiteX52" fmla="*/ 866332 w 4732817"/>
                <a:gd name="connsiteY52" fmla="*/ 139748 h 4405856"/>
                <a:gd name="connsiteX53" fmla="*/ 771081 w 4732817"/>
                <a:gd name="connsiteY53" fmla="*/ 147686 h 4405856"/>
                <a:gd name="connsiteX54" fmla="*/ 748857 w 4732817"/>
                <a:gd name="connsiteY54" fmla="*/ 177849 h 4405856"/>
                <a:gd name="connsiteX55" fmla="*/ 712344 w 4732817"/>
                <a:gd name="connsiteY55" fmla="*/ 201661 h 4405856"/>
                <a:gd name="connsiteX56" fmla="*/ 747270 w 4732817"/>
                <a:gd name="connsiteY56" fmla="*/ 288974 h 4405856"/>
                <a:gd name="connsiteX57" fmla="*/ 614601 w 4732817"/>
                <a:gd name="connsiteY57" fmla="*/ 542516 h 4405856"/>
                <a:gd name="connsiteX58" fmla="*/ 560626 w 4732817"/>
                <a:gd name="connsiteY58" fmla="*/ 580843 h 4405856"/>
                <a:gd name="connsiteX59" fmla="*/ 632517 w 4732817"/>
                <a:gd name="connsiteY59" fmla="*/ 633231 h 4405856"/>
                <a:gd name="connsiteX60" fmla="*/ 595551 w 4732817"/>
                <a:gd name="connsiteY60" fmla="*/ 673825 h 4405856"/>
                <a:gd name="connsiteX61" fmla="*/ 613014 w 4732817"/>
                <a:gd name="connsiteY61" fmla="*/ 720316 h 4405856"/>
                <a:gd name="connsiteX62" fmla="*/ 544297 w 4732817"/>
                <a:gd name="connsiteY62" fmla="*/ 701719 h 4405856"/>
                <a:gd name="connsiteX63" fmla="*/ 489189 w 4732817"/>
                <a:gd name="connsiteY63" fmla="*/ 726665 h 4405856"/>
                <a:gd name="connsiteX64" fmla="*/ 422287 w 4732817"/>
                <a:gd name="connsiteY64" fmla="*/ 695143 h 4405856"/>
                <a:gd name="connsiteX65" fmla="*/ 423875 w 4732817"/>
                <a:gd name="connsiteY65" fmla="*/ 652734 h 4405856"/>
                <a:gd name="connsiteX66" fmla="*/ 312296 w 4732817"/>
                <a:gd name="connsiteY66" fmla="*/ 675412 h 4405856"/>
                <a:gd name="connsiteX67" fmla="*/ 302545 w 4732817"/>
                <a:gd name="connsiteY67" fmla="*/ 760457 h 4405856"/>
                <a:gd name="connsiteX68" fmla="*/ 223397 w 4732817"/>
                <a:gd name="connsiteY68" fmla="*/ 865236 h 4405856"/>
                <a:gd name="connsiteX69" fmla="*/ 137672 w 4732817"/>
                <a:gd name="connsiteY69" fmla="*/ 828724 h 4405856"/>
                <a:gd name="connsiteX70" fmla="*/ 112272 w 4732817"/>
                <a:gd name="connsiteY70" fmla="*/ 869999 h 4405856"/>
                <a:gd name="connsiteX71" fmla="*/ 47185 w 4732817"/>
                <a:gd name="connsiteY71" fmla="*/ 812848 h 4405856"/>
                <a:gd name="connsiteX72" fmla="*/ 40836 w 4732817"/>
                <a:gd name="connsiteY72" fmla="*/ 814436 h 4405856"/>
                <a:gd name="connsiteX73" fmla="*/ 36751 w 4732817"/>
                <a:gd name="connsiteY73" fmla="*/ 1394776 h 4405856"/>
                <a:gd name="connsiteX74" fmla="*/ 545885 w 4732817"/>
                <a:gd name="connsiteY74" fmla="*/ 2288539 h 4405856"/>
                <a:gd name="connsiteX75" fmla="*/ 560400 w 4732817"/>
                <a:gd name="connsiteY75" fmla="*/ 2324825 h 4405856"/>
                <a:gd name="connsiteX76" fmla="*/ 574914 w 4732817"/>
                <a:gd name="connsiteY76" fmla="*/ 2390139 h 4405856"/>
                <a:gd name="connsiteX77" fmla="*/ 596685 w 4732817"/>
                <a:gd name="connsiteY77" fmla="*/ 2440939 h 4405856"/>
                <a:gd name="connsiteX78" fmla="*/ 632971 w 4732817"/>
                <a:gd name="connsiteY78" fmla="*/ 2557053 h 4405856"/>
                <a:gd name="connsiteX79" fmla="*/ 654742 w 4732817"/>
                <a:gd name="connsiteY79" fmla="*/ 2622368 h 4405856"/>
                <a:gd name="connsiteX80" fmla="*/ 662000 w 4732817"/>
                <a:gd name="connsiteY80" fmla="*/ 2644139 h 4405856"/>
                <a:gd name="connsiteX81" fmla="*/ 683771 w 4732817"/>
                <a:gd name="connsiteY81" fmla="*/ 2687682 h 4405856"/>
                <a:gd name="connsiteX82" fmla="*/ 705542 w 4732817"/>
                <a:gd name="connsiteY82" fmla="*/ 2738482 h 4405856"/>
                <a:gd name="connsiteX83" fmla="*/ 712800 w 4732817"/>
                <a:gd name="connsiteY83" fmla="*/ 2767511 h 4405856"/>
                <a:gd name="connsiteX84" fmla="*/ 749085 w 4732817"/>
                <a:gd name="connsiteY84" fmla="*/ 2818311 h 4405856"/>
                <a:gd name="connsiteX85" fmla="*/ 770857 w 4732817"/>
                <a:gd name="connsiteY85" fmla="*/ 2876368 h 4405856"/>
                <a:gd name="connsiteX86" fmla="*/ 792628 w 4732817"/>
                <a:gd name="connsiteY86" fmla="*/ 2898139 h 4405856"/>
                <a:gd name="connsiteX87" fmla="*/ 828914 w 4732817"/>
                <a:gd name="connsiteY87" fmla="*/ 2970711 h 4405856"/>
                <a:gd name="connsiteX88" fmla="*/ 865200 w 4732817"/>
                <a:gd name="connsiteY88" fmla="*/ 3021511 h 4405856"/>
                <a:gd name="connsiteX89" fmla="*/ 872457 w 4732817"/>
                <a:gd name="connsiteY89" fmla="*/ 3043282 h 4405856"/>
                <a:gd name="connsiteX90" fmla="*/ 923257 w 4732817"/>
                <a:gd name="connsiteY90" fmla="*/ 3108596 h 4405856"/>
                <a:gd name="connsiteX91" fmla="*/ 952285 w 4732817"/>
                <a:gd name="connsiteY91" fmla="*/ 3173911 h 4405856"/>
                <a:gd name="connsiteX92" fmla="*/ 974057 w 4732817"/>
                <a:gd name="connsiteY92" fmla="*/ 3202939 h 4405856"/>
                <a:gd name="connsiteX93" fmla="*/ 988571 w 4732817"/>
                <a:gd name="connsiteY93" fmla="*/ 3260996 h 4405856"/>
                <a:gd name="connsiteX94" fmla="*/ 995828 w 4732817"/>
                <a:gd name="connsiteY94" fmla="*/ 3282768 h 4405856"/>
                <a:gd name="connsiteX95" fmla="*/ 1003085 w 4732817"/>
                <a:gd name="connsiteY95" fmla="*/ 3311796 h 4405856"/>
                <a:gd name="connsiteX96" fmla="*/ 1010342 w 4732817"/>
                <a:gd name="connsiteY96" fmla="*/ 3377111 h 4405856"/>
                <a:gd name="connsiteX97" fmla="*/ 1032114 w 4732817"/>
                <a:gd name="connsiteY97" fmla="*/ 3435168 h 4405856"/>
                <a:gd name="connsiteX98" fmla="*/ 1061142 w 4732817"/>
                <a:gd name="connsiteY98" fmla="*/ 3478711 h 4405856"/>
                <a:gd name="connsiteX99" fmla="*/ 1090171 w 4732817"/>
                <a:gd name="connsiteY99" fmla="*/ 3529511 h 4405856"/>
                <a:gd name="connsiteX100" fmla="*/ 1119200 w 4732817"/>
                <a:gd name="connsiteY100" fmla="*/ 3551282 h 4405856"/>
                <a:gd name="connsiteX101" fmla="*/ 1162742 w 4732817"/>
                <a:gd name="connsiteY101" fmla="*/ 3594825 h 4405856"/>
                <a:gd name="connsiteX102" fmla="*/ 1191771 w 4732817"/>
                <a:gd name="connsiteY102" fmla="*/ 3616596 h 4405856"/>
                <a:gd name="connsiteX103" fmla="*/ 1228057 w 4732817"/>
                <a:gd name="connsiteY103" fmla="*/ 3660139 h 4405856"/>
                <a:gd name="connsiteX104" fmla="*/ 1257085 w 4732817"/>
                <a:gd name="connsiteY104" fmla="*/ 3681911 h 4405856"/>
                <a:gd name="connsiteX105" fmla="*/ 1329657 w 4732817"/>
                <a:gd name="connsiteY105" fmla="*/ 3747225 h 4405856"/>
                <a:gd name="connsiteX106" fmla="*/ 1365942 w 4732817"/>
                <a:gd name="connsiteY106" fmla="*/ 3790768 h 4405856"/>
                <a:gd name="connsiteX107" fmla="*/ 1387714 w 4732817"/>
                <a:gd name="connsiteY107" fmla="*/ 3805282 h 4405856"/>
                <a:gd name="connsiteX108" fmla="*/ 1424000 w 4732817"/>
                <a:gd name="connsiteY108" fmla="*/ 3848825 h 4405856"/>
                <a:gd name="connsiteX109" fmla="*/ 1453028 w 4732817"/>
                <a:gd name="connsiteY109" fmla="*/ 3870596 h 4405856"/>
                <a:gd name="connsiteX110" fmla="*/ 1547371 w 4732817"/>
                <a:gd name="connsiteY110" fmla="*/ 3914139 h 4405856"/>
                <a:gd name="connsiteX111" fmla="*/ 1997314 w 4732817"/>
                <a:gd name="connsiteY111" fmla="*/ 3899625 h 4405856"/>
                <a:gd name="connsiteX112" fmla="*/ 2048114 w 4732817"/>
                <a:gd name="connsiteY112" fmla="*/ 3885111 h 4405856"/>
                <a:gd name="connsiteX113" fmla="*/ 2135200 w 4732817"/>
                <a:gd name="connsiteY113" fmla="*/ 3877853 h 4405856"/>
                <a:gd name="connsiteX114" fmla="*/ 2215028 w 4732817"/>
                <a:gd name="connsiteY114" fmla="*/ 3863339 h 4405856"/>
                <a:gd name="connsiteX115" fmla="*/ 2273085 w 4732817"/>
                <a:gd name="connsiteY115" fmla="*/ 3856082 h 4405856"/>
                <a:gd name="connsiteX116" fmla="*/ 2302114 w 4732817"/>
                <a:gd name="connsiteY116" fmla="*/ 3841568 h 4405856"/>
                <a:gd name="connsiteX117" fmla="*/ 2367428 w 4732817"/>
                <a:gd name="connsiteY117" fmla="*/ 3819796 h 4405856"/>
                <a:gd name="connsiteX118" fmla="*/ 2403714 w 4732817"/>
                <a:gd name="connsiteY118" fmla="*/ 3805282 h 4405856"/>
                <a:gd name="connsiteX119" fmla="*/ 2505314 w 4732817"/>
                <a:gd name="connsiteY119" fmla="*/ 3790768 h 4405856"/>
                <a:gd name="connsiteX120" fmla="*/ 2534342 w 4732817"/>
                <a:gd name="connsiteY120" fmla="*/ 3783511 h 4405856"/>
                <a:gd name="connsiteX121" fmla="*/ 3154828 w 4732817"/>
                <a:gd name="connsiteY121" fmla="*/ 4130265 h 4405856"/>
                <a:gd name="connsiteX122" fmla="*/ 3241232 w 4732817"/>
                <a:gd name="connsiteY122" fmla="*/ 4316455 h 4405856"/>
                <a:gd name="connsiteX123" fmla="*/ 3301557 w 4732817"/>
                <a:gd name="connsiteY123" fmla="*/ 4375193 h 4405856"/>
                <a:gd name="connsiteX124" fmla="*/ 3312669 w 4732817"/>
                <a:gd name="connsiteY124" fmla="*/ 4345030 h 4405856"/>
                <a:gd name="connsiteX125" fmla="*/ 3358707 w 4732817"/>
                <a:gd name="connsiteY125" fmla="*/ 4318042 h 4405856"/>
                <a:gd name="connsiteX126" fmla="*/ 3409507 w 4732817"/>
                <a:gd name="connsiteY126" fmla="*/ 4391068 h 4405856"/>
                <a:gd name="connsiteX127" fmla="*/ 3458720 w 4732817"/>
                <a:gd name="connsiteY127" fmla="*/ 4394243 h 4405856"/>
                <a:gd name="connsiteX128" fmla="*/ 3414269 w 4732817"/>
                <a:gd name="connsiteY128" fmla="*/ 4300581 h 4405856"/>
                <a:gd name="connsiteX129" fmla="*/ 3371407 w 4732817"/>
                <a:gd name="connsiteY129" fmla="*/ 4232318 h 4405856"/>
                <a:gd name="connsiteX130" fmla="*/ 3414270 w 4732817"/>
                <a:gd name="connsiteY130" fmla="*/ 4216442 h 4405856"/>
                <a:gd name="connsiteX131" fmla="*/ 3395219 w 4732817"/>
                <a:gd name="connsiteY131" fmla="*/ 4175168 h 4405856"/>
                <a:gd name="connsiteX132" fmla="*/ 3447607 w 4732817"/>
                <a:gd name="connsiteY132" fmla="*/ 4184693 h 4405856"/>
                <a:gd name="connsiteX133" fmla="*/ 3426970 w 4732817"/>
                <a:gd name="connsiteY133" fmla="*/ 4151355 h 4405856"/>
                <a:gd name="connsiteX134" fmla="*/ 3448289 w 4732817"/>
                <a:gd name="connsiteY134" fmla="*/ 4134801 h 4405856"/>
                <a:gd name="connsiteX135" fmla="*/ 3569392 w 4732817"/>
                <a:gd name="connsiteY135" fmla="*/ 4220074 h 4405856"/>
                <a:gd name="connsiteX136" fmla="*/ 3604769 w 4732817"/>
                <a:gd name="connsiteY136" fmla="*/ 4206917 h 4405856"/>
                <a:gd name="connsiteX137" fmla="*/ 3657156 w 4732817"/>
                <a:gd name="connsiteY137" fmla="*/ 4272006 h 4405856"/>
                <a:gd name="connsiteX138" fmla="*/ 3677794 w 4732817"/>
                <a:gd name="connsiteY138" fmla="*/ 4330743 h 4405856"/>
                <a:gd name="connsiteX139" fmla="*/ 3785744 w 4732817"/>
                <a:gd name="connsiteY139" fmla="*/ 4349792 h 4405856"/>
                <a:gd name="connsiteX140" fmla="*/ 3725420 w 4732817"/>
                <a:gd name="connsiteY140" fmla="*/ 4283117 h 4405856"/>
                <a:gd name="connsiteX141" fmla="*/ 3722244 w 4732817"/>
                <a:gd name="connsiteY141" fmla="*/ 4214855 h 4405856"/>
                <a:gd name="connsiteX142" fmla="*/ 3776219 w 4732817"/>
                <a:gd name="connsiteY142" fmla="*/ 4270418 h 4405856"/>
                <a:gd name="connsiteX143" fmla="*/ 3825432 w 4732817"/>
                <a:gd name="connsiteY143" fmla="*/ 4275180 h 4405856"/>
                <a:gd name="connsiteX144" fmla="*/ 3819082 w 4732817"/>
                <a:gd name="connsiteY144" fmla="*/ 4225968 h 4405856"/>
                <a:gd name="connsiteX145" fmla="*/ 3879407 w 4732817"/>
                <a:gd name="connsiteY145" fmla="*/ 4230730 h 4405856"/>
                <a:gd name="connsiteX146" fmla="*/ 3941319 w 4732817"/>
                <a:gd name="connsiteY146" fmla="*/ 4273592 h 4405856"/>
                <a:gd name="connsiteX147" fmla="*/ 3973069 w 4732817"/>
                <a:gd name="connsiteY147" fmla="*/ 4260893 h 4405856"/>
                <a:gd name="connsiteX148" fmla="*/ 3966720 w 4732817"/>
                <a:gd name="connsiteY148" fmla="*/ 4225968 h 4405856"/>
                <a:gd name="connsiteX149" fmla="*/ 4007995 w 4732817"/>
                <a:gd name="connsiteY149" fmla="*/ 4202156 h 4405856"/>
                <a:gd name="connsiteX150" fmla="*/ 4092132 w 4732817"/>
                <a:gd name="connsiteY150" fmla="*/ 4259306 h 4405856"/>
                <a:gd name="connsiteX151" fmla="*/ 4109595 w 4732817"/>
                <a:gd name="connsiteY151" fmla="*/ 4157708 h 4405856"/>
                <a:gd name="connsiteX152" fmla="*/ 4084195 w 4732817"/>
                <a:gd name="connsiteY152" fmla="*/ 4135482 h 4405856"/>
                <a:gd name="connsiteX153" fmla="*/ 4011169 w 4732817"/>
                <a:gd name="connsiteY153" fmla="*/ 4092619 h 4405856"/>
                <a:gd name="connsiteX154" fmla="*/ 4033394 w 4732817"/>
                <a:gd name="connsiteY154" fmla="*/ 4067220 h 4405856"/>
                <a:gd name="connsiteX155" fmla="*/ 4054032 w 4732817"/>
                <a:gd name="connsiteY155" fmla="*/ 4044994 h 4405856"/>
                <a:gd name="connsiteX156" fmla="*/ 4108007 w 4732817"/>
                <a:gd name="connsiteY156" fmla="*/ 4076745 h 4405856"/>
                <a:gd name="connsiteX157" fmla="*/ 4114357 w 4732817"/>
                <a:gd name="connsiteY157" fmla="*/ 4032295 h 4405856"/>
                <a:gd name="connsiteX158" fmla="*/ 4058794 w 4732817"/>
                <a:gd name="connsiteY158" fmla="*/ 4008482 h 4405856"/>
                <a:gd name="connsiteX159" fmla="*/ 4057207 w 4732817"/>
                <a:gd name="connsiteY159" fmla="*/ 3998958 h 4405856"/>
                <a:gd name="connsiteX160" fmla="*/ 4044506 w 4732817"/>
                <a:gd name="connsiteY160" fmla="*/ 3960859 h 4405856"/>
                <a:gd name="connsiteX161" fmla="*/ 4050856 w 4732817"/>
                <a:gd name="connsiteY161" fmla="*/ 3913233 h 4405856"/>
                <a:gd name="connsiteX162" fmla="*/ 4061969 w 4732817"/>
                <a:gd name="connsiteY162" fmla="*/ 3857670 h 4405856"/>
                <a:gd name="connsiteX163" fmla="*/ 4023869 w 4732817"/>
                <a:gd name="connsiteY163" fmla="*/ 3827508 h 4405856"/>
                <a:gd name="connsiteX164" fmla="*/ 4057206 w 4732817"/>
                <a:gd name="connsiteY164" fmla="*/ 3817983 h 4405856"/>
                <a:gd name="connsiteX165" fmla="*/ 4034981 w 4732817"/>
                <a:gd name="connsiteY165" fmla="*/ 3781470 h 4405856"/>
                <a:gd name="connsiteX166" fmla="*/ 4073082 w 4732817"/>
                <a:gd name="connsiteY166" fmla="*/ 3776709 h 4405856"/>
                <a:gd name="connsiteX167" fmla="*/ 4079431 w 4732817"/>
                <a:gd name="connsiteY167" fmla="*/ 3743370 h 4405856"/>
                <a:gd name="connsiteX168" fmla="*/ 4141345 w 4732817"/>
                <a:gd name="connsiteY168" fmla="*/ 3752897 h 4405856"/>
                <a:gd name="connsiteX169" fmla="*/ 4174458 w 4732817"/>
                <a:gd name="connsiteY169" fmla="*/ 3768089 h 4405856"/>
                <a:gd name="connsiteX170" fmla="*/ 4140665 w 4732817"/>
                <a:gd name="connsiteY170" fmla="*/ 3809137 h 4405856"/>
                <a:gd name="connsiteX171" fmla="*/ 4179673 w 4732817"/>
                <a:gd name="connsiteY171" fmla="*/ 3916633 h 4405856"/>
                <a:gd name="connsiteX172" fmla="*/ 4232060 w 4732817"/>
                <a:gd name="connsiteY172" fmla="*/ 3947931 h 4405856"/>
                <a:gd name="connsiteX173" fmla="*/ 4283994 w 4732817"/>
                <a:gd name="connsiteY173" fmla="*/ 3905749 h 4405856"/>
                <a:gd name="connsiteX174" fmla="*/ 4369719 w 4732817"/>
                <a:gd name="connsiteY174" fmla="*/ 3857216 h 4405856"/>
                <a:gd name="connsiteX175" fmla="*/ 4352483 w 4732817"/>
                <a:gd name="connsiteY175" fmla="*/ 3768315 h 4405856"/>
                <a:gd name="connsiteX176" fmla="*/ 4429817 w 4732817"/>
                <a:gd name="connsiteY176" fmla="*/ 3635646 h 4405856"/>
                <a:gd name="connsiteX177" fmla="*/ 4722371 w 4732817"/>
                <a:gd name="connsiteY177" fmla="*/ 3302498 h 4405856"/>
                <a:gd name="connsiteX178" fmla="*/ 4640954 w 4732817"/>
                <a:gd name="connsiteY178" fmla="*/ 3293426 h 4405856"/>
                <a:gd name="connsiteX179" fmla="*/ 4645491 w 4732817"/>
                <a:gd name="connsiteY179" fmla="*/ 3201578 h 4405856"/>
                <a:gd name="connsiteX180" fmla="*/ 4596504 w 4732817"/>
                <a:gd name="connsiteY180" fmla="*/ 3176406 h 4405856"/>
                <a:gd name="connsiteX181" fmla="*/ 4512367 w 4732817"/>
                <a:gd name="connsiteY181" fmla="*/ 3207928 h 4405856"/>
                <a:gd name="connsiteX182" fmla="*/ 4475628 w 4732817"/>
                <a:gd name="connsiteY182" fmla="*/ 3171643 h 4405856"/>
                <a:gd name="connsiteX183" fmla="*/ 4520305 w 4732817"/>
                <a:gd name="connsiteY183" fmla="*/ 3148738 h 4405856"/>
                <a:gd name="connsiteX184" fmla="*/ 4391038 w 4732817"/>
                <a:gd name="connsiteY184" fmla="*/ 2935559 h 4405856"/>
                <a:gd name="connsiteX185" fmla="*/ 4406004 w 4732817"/>
                <a:gd name="connsiteY185" fmla="*/ 2905396 h 4405856"/>
                <a:gd name="connsiteX186" fmla="*/ 4382419 w 4732817"/>
                <a:gd name="connsiteY186" fmla="*/ 2789736 h 4405856"/>
                <a:gd name="connsiteX187" fmla="*/ 4223670 w 4732817"/>
                <a:gd name="connsiteY187" fmla="*/ 2778850 h 4405856"/>
                <a:gd name="connsiteX188" fmla="*/ 4190332 w 4732817"/>
                <a:gd name="connsiteY188" fmla="*/ 2827608 h 4405856"/>
                <a:gd name="connsiteX189" fmla="*/ 4101432 w 4732817"/>
                <a:gd name="connsiteY189" fmla="*/ 2842124 h 4405856"/>
                <a:gd name="connsiteX190" fmla="*/ 4107782 w 4732817"/>
                <a:gd name="connsiteY190" fmla="*/ 2820125 h 4405856"/>
                <a:gd name="connsiteX191" fmla="*/ 4054260 w 4732817"/>
                <a:gd name="connsiteY191" fmla="*/ 2804024 h 4405856"/>
                <a:gd name="connsiteX192" fmla="*/ 4029541 w 4732817"/>
                <a:gd name="connsiteY192" fmla="*/ 2638923 h 4405856"/>
                <a:gd name="connsiteX193" fmla="*/ 3749234 w 4732817"/>
                <a:gd name="connsiteY193" fmla="*/ 2572248 h 4405856"/>
                <a:gd name="connsiteX194" fmla="*/ 3612935 w 4732817"/>
                <a:gd name="connsiteY194" fmla="*/ 2615564 h 4405856"/>
                <a:gd name="connsiteX195" fmla="*/ 3480946 w 4732817"/>
                <a:gd name="connsiteY195" fmla="*/ 2608080 h 4405856"/>
                <a:gd name="connsiteX196" fmla="*/ 3348503 w 4732817"/>
                <a:gd name="connsiteY196" fmla="*/ 2497182 h 4405856"/>
                <a:gd name="connsiteX197" fmla="*/ 3135325 w 4732817"/>
                <a:gd name="connsiteY197" fmla="*/ 2193969 h 4405856"/>
                <a:gd name="connsiteX198" fmla="*/ 2736863 w 4732817"/>
                <a:gd name="connsiteY198" fmla="*/ 2054496 h 4405856"/>
                <a:gd name="connsiteX199" fmla="*/ 2500325 w 4732817"/>
                <a:gd name="connsiteY199" fmla="*/ 1741532 h 4405856"/>
                <a:gd name="connsiteX200" fmla="*/ 2534116 w 4732817"/>
                <a:gd name="connsiteY200" fmla="*/ 1716586 h 4405856"/>
                <a:gd name="connsiteX201" fmla="*/ 2593760 w 4732817"/>
                <a:gd name="connsiteY201" fmla="*/ 1799589 h 4405856"/>
                <a:gd name="connsiteX202" fmla="*/ 2613944 w 4732817"/>
                <a:gd name="connsiteY202" fmla="*/ 1782126 h 4405856"/>
                <a:gd name="connsiteX203" fmla="*/ 2657034 w 4732817"/>
                <a:gd name="connsiteY203" fmla="*/ 1812970 h 4405856"/>
                <a:gd name="connsiteX204" fmla="*/ 2745707 w 4732817"/>
                <a:gd name="connsiteY204" fmla="*/ 1759221 h 4405856"/>
                <a:gd name="connsiteX205" fmla="*/ 2761809 w 4732817"/>
                <a:gd name="connsiteY205" fmla="*/ 1738811 h 4405856"/>
                <a:gd name="connsiteX206" fmla="*/ 2820092 w 4732817"/>
                <a:gd name="connsiteY206" fmla="*/ 1739037 h 4405856"/>
                <a:gd name="connsiteX207" fmla="*/ 2836195 w 4732817"/>
                <a:gd name="connsiteY207" fmla="*/ 1705927 h 4405856"/>
                <a:gd name="connsiteX208" fmla="*/ 2817371 w 4732817"/>
                <a:gd name="connsiteY208" fmla="*/ 1680300 h 4405856"/>
                <a:gd name="connsiteX209" fmla="*/ 2750243 w 4732817"/>
                <a:gd name="connsiteY209" fmla="*/ 1700257 h 4405856"/>
                <a:gd name="connsiteX210" fmla="*/ 2728471 w 4732817"/>
                <a:gd name="connsiteY210" fmla="*/ 1646736 h 4405856"/>
                <a:gd name="connsiteX211" fmla="*/ 2749789 w 4732817"/>
                <a:gd name="connsiteY211" fmla="*/ 1617026 h 4405856"/>
                <a:gd name="connsiteX212" fmla="*/ 2693319 w 4732817"/>
                <a:gd name="connsiteY212" fmla="*/ 1513612 h 4405856"/>
                <a:gd name="connsiteX213" fmla="*/ 2644788 w 4732817"/>
                <a:gd name="connsiteY213" fmla="*/ 1552393 h 4405856"/>
                <a:gd name="connsiteX214" fmla="*/ 2555433 w 4732817"/>
                <a:gd name="connsiteY214" fmla="*/ 1497737 h 4405856"/>
                <a:gd name="connsiteX215" fmla="*/ 2607367 w 4732817"/>
                <a:gd name="connsiteY215" fmla="*/ 1405208 h 4405856"/>
                <a:gd name="connsiteX216" fmla="*/ 2564505 w 4732817"/>
                <a:gd name="connsiteY216" fmla="*/ 1284105 h 4405856"/>
                <a:gd name="connsiteX217" fmla="*/ 2579246 w 4732817"/>
                <a:gd name="connsiteY217" fmla="*/ 1160053 h 4405856"/>
                <a:gd name="connsiteX218" fmla="*/ 2674496 w 4732817"/>
                <a:gd name="connsiteY218" fmla="*/ 1086348 h 4405856"/>
                <a:gd name="connsiteX219" fmla="*/ 2779725 w 4732817"/>
                <a:gd name="connsiteY219" fmla="*/ 1063896 h 4405856"/>
                <a:gd name="connsiteX220" fmla="*/ 2716678 w 4732817"/>
                <a:gd name="connsiteY220" fmla="*/ 974089 h 4405856"/>
                <a:gd name="connsiteX221" fmla="*/ 2699442 w 4732817"/>
                <a:gd name="connsiteY221" fmla="*/ 1018766 h 4405856"/>
                <a:gd name="connsiteX222" fmla="*/ 2656127 w 4732817"/>
                <a:gd name="connsiteY222" fmla="*/ 971595 h 4405856"/>
                <a:gd name="connsiteX223" fmla="*/ 2677445 w 4732817"/>
                <a:gd name="connsiteY223" fmla="*/ 886323 h 4405856"/>
                <a:gd name="connsiteX224" fmla="*/ 2750469 w 4732817"/>
                <a:gd name="connsiteY224" fmla="*/ 789032 h 4405856"/>
                <a:gd name="connsiteX225" fmla="*/ 2733460 w 4732817"/>
                <a:gd name="connsiteY225" fmla="*/ 682443 h 4405856"/>
                <a:gd name="connsiteX226" fmla="*/ 2562238 w 4732817"/>
                <a:gd name="connsiteY226" fmla="*/ 692194 h 4405856"/>
                <a:gd name="connsiteX227" fmla="*/ 2542960 w 4732817"/>
                <a:gd name="connsiteY227" fmla="*/ 734831 h 4405856"/>
                <a:gd name="connsiteX228" fmla="*/ 2510757 w 4732817"/>
                <a:gd name="connsiteY228" fmla="*/ 667248 h 4405856"/>
                <a:gd name="connsiteX229" fmla="*/ 2481047 w 4732817"/>
                <a:gd name="connsiteY229" fmla="*/ 707616 h 4405856"/>
                <a:gd name="connsiteX230" fmla="*/ 2295538 w 4732817"/>
                <a:gd name="connsiteY230" fmla="*/ 741180 h 4405856"/>
                <a:gd name="connsiteX0" fmla="*/ 2300982 w 4738261"/>
                <a:gd name="connsiteY0" fmla="*/ 741180 h 4405856"/>
                <a:gd name="connsiteX1" fmla="*/ 1974863 w 4738261"/>
                <a:gd name="connsiteY1" fmla="*/ 583337 h 4405856"/>
                <a:gd name="connsiteX2" fmla="*/ 2014775 w 4738261"/>
                <a:gd name="connsiteY2" fmla="*/ 433432 h 4405856"/>
                <a:gd name="connsiteX3" fmla="*/ 1960801 w 4738261"/>
                <a:gd name="connsiteY3" fmla="*/ 423907 h 4405856"/>
                <a:gd name="connsiteX4" fmla="*/ 1957626 w 4738261"/>
                <a:gd name="connsiteY4" fmla="*/ 395333 h 4405856"/>
                <a:gd name="connsiteX5" fmla="*/ 2002076 w 4738261"/>
                <a:gd name="connsiteY5" fmla="*/ 403270 h 4405856"/>
                <a:gd name="connsiteX6" fmla="*/ 1944926 w 4738261"/>
                <a:gd name="connsiteY6" fmla="*/ 315957 h 4405856"/>
                <a:gd name="connsiteX7" fmla="*/ 1956038 w 4738261"/>
                <a:gd name="connsiteY7" fmla="*/ 355645 h 4405856"/>
                <a:gd name="connsiteX8" fmla="*/ 1903650 w 4738261"/>
                <a:gd name="connsiteY8" fmla="*/ 320720 h 4405856"/>
                <a:gd name="connsiteX9" fmla="*/ 1924288 w 4738261"/>
                <a:gd name="connsiteY9" fmla="*/ 287383 h 4405856"/>
                <a:gd name="connsiteX10" fmla="*/ 1889363 w 4738261"/>
                <a:gd name="connsiteY10" fmla="*/ 225472 h 4405856"/>
                <a:gd name="connsiteX11" fmla="*/ 1922700 w 4738261"/>
                <a:gd name="connsiteY11" fmla="*/ 227061 h 4405856"/>
                <a:gd name="connsiteX12" fmla="*/ 1879838 w 4738261"/>
                <a:gd name="connsiteY12" fmla="*/ 133398 h 4405856"/>
                <a:gd name="connsiteX13" fmla="*/ 1854439 w 4738261"/>
                <a:gd name="connsiteY13" fmla="*/ 131810 h 4405856"/>
                <a:gd name="connsiteX14" fmla="*/ 1843326 w 4738261"/>
                <a:gd name="connsiteY14" fmla="*/ 84185 h 4405856"/>
                <a:gd name="connsiteX15" fmla="*/ 1875075 w 4738261"/>
                <a:gd name="connsiteY15" fmla="*/ 66723 h 4405856"/>
                <a:gd name="connsiteX16" fmla="*/ 1870313 w 4738261"/>
                <a:gd name="connsiteY16" fmla="*/ 23861 h 4405856"/>
                <a:gd name="connsiteX17" fmla="*/ 1811576 w 4738261"/>
                <a:gd name="connsiteY17" fmla="*/ 28624 h 4405856"/>
                <a:gd name="connsiteX18" fmla="*/ 1617901 w 4738261"/>
                <a:gd name="connsiteY18" fmla="*/ 127049 h 4405856"/>
                <a:gd name="connsiteX19" fmla="*/ 1582976 w 4738261"/>
                <a:gd name="connsiteY19" fmla="*/ 252462 h 4405856"/>
                <a:gd name="connsiteX20" fmla="*/ 1587738 w 4738261"/>
                <a:gd name="connsiteY20" fmla="*/ 288974 h 4405856"/>
                <a:gd name="connsiteX21" fmla="*/ 1559163 w 4738261"/>
                <a:gd name="connsiteY21" fmla="*/ 303261 h 4405856"/>
                <a:gd name="connsiteX22" fmla="*/ 1627425 w 4738261"/>
                <a:gd name="connsiteY22" fmla="*/ 482645 h 4405856"/>
                <a:gd name="connsiteX23" fmla="*/ 1540114 w 4738261"/>
                <a:gd name="connsiteY23" fmla="*/ 400099 h 4405856"/>
                <a:gd name="connsiteX24" fmla="*/ 1489313 w 4738261"/>
                <a:gd name="connsiteY24" fmla="*/ 366762 h 4405856"/>
                <a:gd name="connsiteX25" fmla="*/ 1460738 w 4738261"/>
                <a:gd name="connsiteY25" fmla="*/ 401687 h 4405856"/>
                <a:gd name="connsiteX26" fmla="*/ 1459151 w 4738261"/>
                <a:gd name="connsiteY26" fmla="*/ 515987 h 4405856"/>
                <a:gd name="connsiteX27" fmla="*/ 1473438 w 4738261"/>
                <a:gd name="connsiteY27" fmla="*/ 612820 h 4405856"/>
                <a:gd name="connsiteX28" fmla="*/ 1390888 w 4738261"/>
                <a:gd name="connsiteY28" fmla="*/ 620761 h 4405856"/>
                <a:gd name="connsiteX29" fmla="*/ 1414701 w 4738261"/>
                <a:gd name="connsiteY29" fmla="*/ 590598 h 4405856"/>
                <a:gd name="connsiteX30" fmla="*/ 1351201 w 4738261"/>
                <a:gd name="connsiteY30" fmla="*/ 547736 h 4405856"/>
                <a:gd name="connsiteX31" fmla="*/ 1309926 w 4738261"/>
                <a:gd name="connsiteY31" fmla="*/ 501699 h 4405856"/>
                <a:gd name="connsiteX32" fmla="*/ 1260713 w 4738261"/>
                <a:gd name="connsiteY32" fmla="*/ 512811 h 4405856"/>
                <a:gd name="connsiteX33" fmla="*/ 1289288 w 4738261"/>
                <a:gd name="connsiteY33" fmla="*/ 446136 h 4405856"/>
                <a:gd name="connsiteX34" fmla="*/ 1259125 w 4738261"/>
                <a:gd name="connsiteY34" fmla="*/ 481062 h 4405856"/>
                <a:gd name="connsiteX35" fmla="*/ 1225788 w 4738261"/>
                <a:gd name="connsiteY35" fmla="*/ 423911 h 4405856"/>
                <a:gd name="connsiteX36" fmla="*/ 1206738 w 4738261"/>
                <a:gd name="connsiteY36" fmla="*/ 417561 h 4405856"/>
                <a:gd name="connsiteX37" fmla="*/ 1205151 w 4738261"/>
                <a:gd name="connsiteY37" fmla="*/ 376287 h 4405856"/>
                <a:gd name="connsiteX38" fmla="*/ 1170226 w 4738261"/>
                <a:gd name="connsiteY38" fmla="*/ 273100 h 4405856"/>
                <a:gd name="connsiteX39" fmla="*/ 1130538 w 4738261"/>
                <a:gd name="connsiteY39" fmla="*/ 219123 h 4405856"/>
                <a:gd name="connsiteX40" fmla="*/ 1206739 w 4738261"/>
                <a:gd name="connsiteY40" fmla="*/ 282624 h 4405856"/>
                <a:gd name="connsiteX41" fmla="*/ 1265477 w 4738261"/>
                <a:gd name="connsiteY41" fmla="*/ 320723 h 4405856"/>
                <a:gd name="connsiteX42" fmla="*/ 1289288 w 4738261"/>
                <a:gd name="connsiteY42" fmla="*/ 281036 h 4405856"/>
                <a:gd name="connsiteX43" fmla="*/ 1308338 w 4738261"/>
                <a:gd name="connsiteY43" fmla="*/ 215949 h 4405856"/>
                <a:gd name="connsiteX44" fmla="*/ 1270238 w 4738261"/>
                <a:gd name="connsiteY44" fmla="*/ 185786 h 4405856"/>
                <a:gd name="connsiteX45" fmla="*/ 1297226 w 4738261"/>
                <a:gd name="connsiteY45" fmla="*/ 144511 h 4405856"/>
                <a:gd name="connsiteX46" fmla="*/ 1249601 w 4738261"/>
                <a:gd name="connsiteY46" fmla="*/ 50848 h 4405856"/>
                <a:gd name="connsiteX47" fmla="*/ 1232138 w 4738261"/>
                <a:gd name="connsiteY47" fmla="*/ 6399 h 4405856"/>
                <a:gd name="connsiteX48" fmla="*/ 1095613 w 4738261"/>
                <a:gd name="connsiteY48" fmla="*/ 120699 h 4405856"/>
                <a:gd name="connsiteX49" fmla="*/ 1033700 w 4738261"/>
                <a:gd name="connsiteY49" fmla="*/ 115936 h 4405856"/>
                <a:gd name="connsiteX50" fmla="*/ 1021001 w 4738261"/>
                <a:gd name="connsiteY50" fmla="*/ 57199 h 4405856"/>
                <a:gd name="connsiteX51" fmla="*/ 935276 w 4738261"/>
                <a:gd name="connsiteY51" fmla="*/ 104824 h 4405856"/>
                <a:gd name="connsiteX52" fmla="*/ 871776 w 4738261"/>
                <a:gd name="connsiteY52" fmla="*/ 139748 h 4405856"/>
                <a:gd name="connsiteX53" fmla="*/ 776525 w 4738261"/>
                <a:gd name="connsiteY53" fmla="*/ 147686 h 4405856"/>
                <a:gd name="connsiteX54" fmla="*/ 754301 w 4738261"/>
                <a:gd name="connsiteY54" fmla="*/ 177849 h 4405856"/>
                <a:gd name="connsiteX55" fmla="*/ 717788 w 4738261"/>
                <a:gd name="connsiteY55" fmla="*/ 201661 h 4405856"/>
                <a:gd name="connsiteX56" fmla="*/ 752714 w 4738261"/>
                <a:gd name="connsiteY56" fmla="*/ 288974 h 4405856"/>
                <a:gd name="connsiteX57" fmla="*/ 620045 w 4738261"/>
                <a:gd name="connsiteY57" fmla="*/ 542516 h 4405856"/>
                <a:gd name="connsiteX58" fmla="*/ 566070 w 4738261"/>
                <a:gd name="connsiteY58" fmla="*/ 580843 h 4405856"/>
                <a:gd name="connsiteX59" fmla="*/ 637961 w 4738261"/>
                <a:gd name="connsiteY59" fmla="*/ 633231 h 4405856"/>
                <a:gd name="connsiteX60" fmla="*/ 600995 w 4738261"/>
                <a:gd name="connsiteY60" fmla="*/ 673825 h 4405856"/>
                <a:gd name="connsiteX61" fmla="*/ 618458 w 4738261"/>
                <a:gd name="connsiteY61" fmla="*/ 720316 h 4405856"/>
                <a:gd name="connsiteX62" fmla="*/ 549741 w 4738261"/>
                <a:gd name="connsiteY62" fmla="*/ 701719 h 4405856"/>
                <a:gd name="connsiteX63" fmla="*/ 494633 w 4738261"/>
                <a:gd name="connsiteY63" fmla="*/ 726665 h 4405856"/>
                <a:gd name="connsiteX64" fmla="*/ 427731 w 4738261"/>
                <a:gd name="connsiteY64" fmla="*/ 695143 h 4405856"/>
                <a:gd name="connsiteX65" fmla="*/ 429319 w 4738261"/>
                <a:gd name="connsiteY65" fmla="*/ 652734 h 4405856"/>
                <a:gd name="connsiteX66" fmla="*/ 317740 w 4738261"/>
                <a:gd name="connsiteY66" fmla="*/ 675412 h 4405856"/>
                <a:gd name="connsiteX67" fmla="*/ 307989 w 4738261"/>
                <a:gd name="connsiteY67" fmla="*/ 760457 h 4405856"/>
                <a:gd name="connsiteX68" fmla="*/ 228841 w 4738261"/>
                <a:gd name="connsiteY68" fmla="*/ 865236 h 4405856"/>
                <a:gd name="connsiteX69" fmla="*/ 143116 w 4738261"/>
                <a:gd name="connsiteY69" fmla="*/ 828724 h 4405856"/>
                <a:gd name="connsiteX70" fmla="*/ 117716 w 4738261"/>
                <a:gd name="connsiteY70" fmla="*/ 869999 h 4405856"/>
                <a:gd name="connsiteX71" fmla="*/ 52629 w 4738261"/>
                <a:gd name="connsiteY71" fmla="*/ 812848 h 4405856"/>
                <a:gd name="connsiteX72" fmla="*/ 27230 w 4738261"/>
                <a:gd name="connsiteY72" fmla="*/ 881111 h 4405856"/>
                <a:gd name="connsiteX73" fmla="*/ 42195 w 4738261"/>
                <a:gd name="connsiteY73" fmla="*/ 1394776 h 4405856"/>
                <a:gd name="connsiteX74" fmla="*/ 551329 w 4738261"/>
                <a:gd name="connsiteY74" fmla="*/ 2288539 h 4405856"/>
                <a:gd name="connsiteX75" fmla="*/ 565844 w 4738261"/>
                <a:gd name="connsiteY75" fmla="*/ 2324825 h 4405856"/>
                <a:gd name="connsiteX76" fmla="*/ 580358 w 4738261"/>
                <a:gd name="connsiteY76" fmla="*/ 2390139 h 4405856"/>
                <a:gd name="connsiteX77" fmla="*/ 602129 w 4738261"/>
                <a:gd name="connsiteY77" fmla="*/ 2440939 h 4405856"/>
                <a:gd name="connsiteX78" fmla="*/ 638415 w 4738261"/>
                <a:gd name="connsiteY78" fmla="*/ 2557053 h 4405856"/>
                <a:gd name="connsiteX79" fmla="*/ 660186 w 4738261"/>
                <a:gd name="connsiteY79" fmla="*/ 2622368 h 4405856"/>
                <a:gd name="connsiteX80" fmla="*/ 667444 w 4738261"/>
                <a:gd name="connsiteY80" fmla="*/ 2644139 h 4405856"/>
                <a:gd name="connsiteX81" fmla="*/ 689215 w 4738261"/>
                <a:gd name="connsiteY81" fmla="*/ 2687682 h 4405856"/>
                <a:gd name="connsiteX82" fmla="*/ 710986 w 4738261"/>
                <a:gd name="connsiteY82" fmla="*/ 2738482 h 4405856"/>
                <a:gd name="connsiteX83" fmla="*/ 718244 w 4738261"/>
                <a:gd name="connsiteY83" fmla="*/ 2767511 h 4405856"/>
                <a:gd name="connsiteX84" fmla="*/ 754529 w 4738261"/>
                <a:gd name="connsiteY84" fmla="*/ 2818311 h 4405856"/>
                <a:gd name="connsiteX85" fmla="*/ 776301 w 4738261"/>
                <a:gd name="connsiteY85" fmla="*/ 2876368 h 4405856"/>
                <a:gd name="connsiteX86" fmla="*/ 798072 w 4738261"/>
                <a:gd name="connsiteY86" fmla="*/ 2898139 h 4405856"/>
                <a:gd name="connsiteX87" fmla="*/ 834358 w 4738261"/>
                <a:gd name="connsiteY87" fmla="*/ 2970711 h 4405856"/>
                <a:gd name="connsiteX88" fmla="*/ 870644 w 4738261"/>
                <a:gd name="connsiteY88" fmla="*/ 3021511 h 4405856"/>
                <a:gd name="connsiteX89" fmla="*/ 877901 w 4738261"/>
                <a:gd name="connsiteY89" fmla="*/ 3043282 h 4405856"/>
                <a:gd name="connsiteX90" fmla="*/ 928701 w 4738261"/>
                <a:gd name="connsiteY90" fmla="*/ 3108596 h 4405856"/>
                <a:gd name="connsiteX91" fmla="*/ 957729 w 4738261"/>
                <a:gd name="connsiteY91" fmla="*/ 3173911 h 4405856"/>
                <a:gd name="connsiteX92" fmla="*/ 979501 w 4738261"/>
                <a:gd name="connsiteY92" fmla="*/ 3202939 h 4405856"/>
                <a:gd name="connsiteX93" fmla="*/ 994015 w 4738261"/>
                <a:gd name="connsiteY93" fmla="*/ 3260996 h 4405856"/>
                <a:gd name="connsiteX94" fmla="*/ 1001272 w 4738261"/>
                <a:gd name="connsiteY94" fmla="*/ 3282768 h 4405856"/>
                <a:gd name="connsiteX95" fmla="*/ 1008529 w 4738261"/>
                <a:gd name="connsiteY95" fmla="*/ 3311796 h 4405856"/>
                <a:gd name="connsiteX96" fmla="*/ 1015786 w 4738261"/>
                <a:gd name="connsiteY96" fmla="*/ 3377111 h 4405856"/>
                <a:gd name="connsiteX97" fmla="*/ 1037558 w 4738261"/>
                <a:gd name="connsiteY97" fmla="*/ 3435168 h 4405856"/>
                <a:gd name="connsiteX98" fmla="*/ 1066586 w 4738261"/>
                <a:gd name="connsiteY98" fmla="*/ 3478711 h 4405856"/>
                <a:gd name="connsiteX99" fmla="*/ 1095615 w 4738261"/>
                <a:gd name="connsiteY99" fmla="*/ 3529511 h 4405856"/>
                <a:gd name="connsiteX100" fmla="*/ 1124644 w 4738261"/>
                <a:gd name="connsiteY100" fmla="*/ 3551282 h 4405856"/>
                <a:gd name="connsiteX101" fmla="*/ 1168186 w 4738261"/>
                <a:gd name="connsiteY101" fmla="*/ 3594825 h 4405856"/>
                <a:gd name="connsiteX102" fmla="*/ 1197215 w 4738261"/>
                <a:gd name="connsiteY102" fmla="*/ 3616596 h 4405856"/>
                <a:gd name="connsiteX103" fmla="*/ 1233501 w 4738261"/>
                <a:gd name="connsiteY103" fmla="*/ 3660139 h 4405856"/>
                <a:gd name="connsiteX104" fmla="*/ 1262529 w 4738261"/>
                <a:gd name="connsiteY104" fmla="*/ 3681911 h 4405856"/>
                <a:gd name="connsiteX105" fmla="*/ 1335101 w 4738261"/>
                <a:gd name="connsiteY105" fmla="*/ 3747225 h 4405856"/>
                <a:gd name="connsiteX106" fmla="*/ 1371386 w 4738261"/>
                <a:gd name="connsiteY106" fmla="*/ 3790768 h 4405856"/>
                <a:gd name="connsiteX107" fmla="*/ 1393158 w 4738261"/>
                <a:gd name="connsiteY107" fmla="*/ 3805282 h 4405856"/>
                <a:gd name="connsiteX108" fmla="*/ 1429444 w 4738261"/>
                <a:gd name="connsiteY108" fmla="*/ 3848825 h 4405856"/>
                <a:gd name="connsiteX109" fmla="*/ 1458472 w 4738261"/>
                <a:gd name="connsiteY109" fmla="*/ 3870596 h 4405856"/>
                <a:gd name="connsiteX110" fmla="*/ 1552815 w 4738261"/>
                <a:gd name="connsiteY110" fmla="*/ 3914139 h 4405856"/>
                <a:gd name="connsiteX111" fmla="*/ 2002758 w 4738261"/>
                <a:gd name="connsiteY111" fmla="*/ 3899625 h 4405856"/>
                <a:gd name="connsiteX112" fmla="*/ 2053558 w 4738261"/>
                <a:gd name="connsiteY112" fmla="*/ 3885111 h 4405856"/>
                <a:gd name="connsiteX113" fmla="*/ 2140644 w 4738261"/>
                <a:gd name="connsiteY113" fmla="*/ 3877853 h 4405856"/>
                <a:gd name="connsiteX114" fmla="*/ 2220472 w 4738261"/>
                <a:gd name="connsiteY114" fmla="*/ 3863339 h 4405856"/>
                <a:gd name="connsiteX115" fmla="*/ 2278529 w 4738261"/>
                <a:gd name="connsiteY115" fmla="*/ 3856082 h 4405856"/>
                <a:gd name="connsiteX116" fmla="*/ 2307558 w 4738261"/>
                <a:gd name="connsiteY116" fmla="*/ 3841568 h 4405856"/>
                <a:gd name="connsiteX117" fmla="*/ 2372872 w 4738261"/>
                <a:gd name="connsiteY117" fmla="*/ 3819796 h 4405856"/>
                <a:gd name="connsiteX118" fmla="*/ 2409158 w 4738261"/>
                <a:gd name="connsiteY118" fmla="*/ 3805282 h 4405856"/>
                <a:gd name="connsiteX119" fmla="*/ 2510758 w 4738261"/>
                <a:gd name="connsiteY119" fmla="*/ 3790768 h 4405856"/>
                <a:gd name="connsiteX120" fmla="*/ 2539786 w 4738261"/>
                <a:gd name="connsiteY120" fmla="*/ 3783511 h 4405856"/>
                <a:gd name="connsiteX121" fmla="*/ 3160272 w 4738261"/>
                <a:gd name="connsiteY121" fmla="*/ 4130265 h 4405856"/>
                <a:gd name="connsiteX122" fmla="*/ 3246676 w 4738261"/>
                <a:gd name="connsiteY122" fmla="*/ 4316455 h 4405856"/>
                <a:gd name="connsiteX123" fmla="*/ 3307001 w 4738261"/>
                <a:gd name="connsiteY123" fmla="*/ 4375193 h 4405856"/>
                <a:gd name="connsiteX124" fmla="*/ 3318113 w 4738261"/>
                <a:gd name="connsiteY124" fmla="*/ 4345030 h 4405856"/>
                <a:gd name="connsiteX125" fmla="*/ 3364151 w 4738261"/>
                <a:gd name="connsiteY125" fmla="*/ 4318042 h 4405856"/>
                <a:gd name="connsiteX126" fmla="*/ 3414951 w 4738261"/>
                <a:gd name="connsiteY126" fmla="*/ 4391068 h 4405856"/>
                <a:gd name="connsiteX127" fmla="*/ 3464164 w 4738261"/>
                <a:gd name="connsiteY127" fmla="*/ 4394243 h 4405856"/>
                <a:gd name="connsiteX128" fmla="*/ 3419713 w 4738261"/>
                <a:gd name="connsiteY128" fmla="*/ 4300581 h 4405856"/>
                <a:gd name="connsiteX129" fmla="*/ 3376851 w 4738261"/>
                <a:gd name="connsiteY129" fmla="*/ 4232318 h 4405856"/>
                <a:gd name="connsiteX130" fmla="*/ 3419714 w 4738261"/>
                <a:gd name="connsiteY130" fmla="*/ 4216442 h 4405856"/>
                <a:gd name="connsiteX131" fmla="*/ 3400663 w 4738261"/>
                <a:gd name="connsiteY131" fmla="*/ 4175168 h 4405856"/>
                <a:gd name="connsiteX132" fmla="*/ 3453051 w 4738261"/>
                <a:gd name="connsiteY132" fmla="*/ 4184693 h 4405856"/>
                <a:gd name="connsiteX133" fmla="*/ 3432414 w 4738261"/>
                <a:gd name="connsiteY133" fmla="*/ 4151355 h 4405856"/>
                <a:gd name="connsiteX134" fmla="*/ 3453733 w 4738261"/>
                <a:gd name="connsiteY134" fmla="*/ 4134801 h 4405856"/>
                <a:gd name="connsiteX135" fmla="*/ 3574836 w 4738261"/>
                <a:gd name="connsiteY135" fmla="*/ 4220074 h 4405856"/>
                <a:gd name="connsiteX136" fmla="*/ 3610213 w 4738261"/>
                <a:gd name="connsiteY136" fmla="*/ 4206917 h 4405856"/>
                <a:gd name="connsiteX137" fmla="*/ 3662600 w 4738261"/>
                <a:gd name="connsiteY137" fmla="*/ 4272006 h 4405856"/>
                <a:gd name="connsiteX138" fmla="*/ 3683238 w 4738261"/>
                <a:gd name="connsiteY138" fmla="*/ 4330743 h 4405856"/>
                <a:gd name="connsiteX139" fmla="*/ 3791188 w 4738261"/>
                <a:gd name="connsiteY139" fmla="*/ 4349792 h 4405856"/>
                <a:gd name="connsiteX140" fmla="*/ 3730864 w 4738261"/>
                <a:gd name="connsiteY140" fmla="*/ 4283117 h 4405856"/>
                <a:gd name="connsiteX141" fmla="*/ 3727688 w 4738261"/>
                <a:gd name="connsiteY141" fmla="*/ 4214855 h 4405856"/>
                <a:gd name="connsiteX142" fmla="*/ 3781663 w 4738261"/>
                <a:gd name="connsiteY142" fmla="*/ 4270418 h 4405856"/>
                <a:gd name="connsiteX143" fmla="*/ 3830876 w 4738261"/>
                <a:gd name="connsiteY143" fmla="*/ 4275180 h 4405856"/>
                <a:gd name="connsiteX144" fmla="*/ 3824526 w 4738261"/>
                <a:gd name="connsiteY144" fmla="*/ 4225968 h 4405856"/>
                <a:gd name="connsiteX145" fmla="*/ 3884851 w 4738261"/>
                <a:gd name="connsiteY145" fmla="*/ 4230730 h 4405856"/>
                <a:gd name="connsiteX146" fmla="*/ 3946763 w 4738261"/>
                <a:gd name="connsiteY146" fmla="*/ 4273592 h 4405856"/>
                <a:gd name="connsiteX147" fmla="*/ 3978513 w 4738261"/>
                <a:gd name="connsiteY147" fmla="*/ 4260893 h 4405856"/>
                <a:gd name="connsiteX148" fmla="*/ 3972164 w 4738261"/>
                <a:gd name="connsiteY148" fmla="*/ 4225968 h 4405856"/>
                <a:gd name="connsiteX149" fmla="*/ 4013439 w 4738261"/>
                <a:gd name="connsiteY149" fmla="*/ 4202156 h 4405856"/>
                <a:gd name="connsiteX150" fmla="*/ 4097576 w 4738261"/>
                <a:gd name="connsiteY150" fmla="*/ 4259306 h 4405856"/>
                <a:gd name="connsiteX151" fmla="*/ 4115039 w 4738261"/>
                <a:gd name="connsiteY151" fmla="*/ 4157708 h 4405856"/>
                <a:gd name="connsiteX152" fmla="*/ 4089639 w 4738261"/>
                <a:gd name="connsiteY152" fmla="*/ 4135482 h 4405856"/>
                <a:gd name="connsiteX153" fmla="*/ 4016613 w 4738261"/>
                <a:gd name="connsiteY153" fmla="*/ 4092619 h 4405856"/>
                <a:gd name="connsiteX154" fmla="*/ 4038838 w 4738261"/>
                <a:gd name="connsiteY154" fmla="*/ 4067220 h 4405856"/>
                <a:gd name="connsiteX155" fmla="*/ 4059476 w 4738261"/>
                <a:gd name="connsiteY155" fmla="*/ 4044994 h 4405856"/>
                <a:gd name="connsiteX156" fmla="*/ 4113451 w 4738261"/>
                <a:gd name="connsiteY156" fmla="*/ 4076745 h 4405856"/>
                <a:gd name="connsiteX157" fmla="*/ 4119801 w 4738261"/>
                <a:gd name="connsiteY157" fmla="*/ 4032295 h 4405856"/>
                <a:gd name="connsiteX158" fmla="*/ 4064238 w 4738261"/>
                <a:gd name="connsiteY158" fmla="*/ 4008482 h 4405856"/>
                <a:gd name="connsiteX159" fmla="*/ 4062651 w 4738261"/>
                <a:gd name="connsiteY159" fmla="*/ 3998958 h 4405856"/>
                <a:gd name="connsiteX160" fmla="*/ 4049950 w 4738261"/>
                <a:gd name="connsiteY160" fmla="*/ 3960859 h 4405856"/>
                <a:gd name="connsiteX161" fmla="*/ 4056300 w 4738261"/>
                <a:gd name="connsiteY161" fmla="*/ 3913233 h 4405856"/>
                <a:gd name="connsiteX162" fmla="*/ 4067413 w 4738261"/>
                <a:gd name="connsiteY162" fmla="*/ 3857670 h 4405856"/>
                <a:gd name="connsiteX163" fmla="*/ 4029313 w 4738261"/>
                <a:gd name="connsiteY163" fmla="*/ 3827508 h 4405856"/>
                <a:gd name="connsiteX164" fmla="*/ 4062650 w 4738261"/>
                <a:gd name="connsiteY164" fmla="*/ 3817983 h 4405856"/>
                <a:gd name="connsiteX165" fmla="*/ 4040425 w 4738261"/>
                <a:gd name="connsiteY165" fmla="*/ 3781470 h 4405856"/>
                <a:gd name="connsiteX166" fmla="*/ 4078526 w 4738261"/>
                <a:gd name="connsiteY166" fmla="*/ 3776709 h 4405856"/>
                <a:gd name="connsiteX167" fmla="*/ 4084875 w 4738261"/>
                <a:gd name="connsiteY167" fmla="*/ 3743370 h 4405856"/>
                <a:gd name="connsiteX168" fmla="*/ 4146789 w 4738261"/>
                <a:gd name="connsiteY168" fmla="*/ 3752897 h 4405856"/>
                <a:gd name="connsiteX169" fmla="*/ 4179902 w 4738261"/>
                <a:gd name="connsiteY169" fmla="*/ 3768089 h 4405856"/>
                <a:gd name="connsiteX170" fmla="*/ 4146109 w 4738261"/>
                <a:gd name="connsiteY170" fmla="*/ 3809137 h 4405856"/>
                <a:gd name="connsiteX171" fmla="*/ 4185117 w 4738261"/>
                <a:gd name="connsiteY171" fmla="*/ 3916633 h 4405856"/>
                <a:gd name="connsiteX172" fmla="*/ 4237504 w 4738261"/>
                <a:gd name="connsiteY172" fmla="*/ 3947931 h 4405856"/>
                <a:gd name="connsiteX173" fmla="*/ 4289438 w 4738261"/>
                <a:gd name="connsiteY173" fmla="*/ 3905749 h 4405856"/>
                <a:gd name="connsiteX174" fmla="*/ 4375163 w 4738261"/>
                <a:gd name="connsiteY174" fmla="*/ 3857216 h 4405856"/>
                <a:gd name="connsiteX175" fmla="*/ 4357927 w 4738261"/>
                <a:gd name="connsiteY175" fmla="*/ 3768315 h 4405856"/>
                <a:gd name="connsiteX176" fmla="*/ 4435261 w 4738261"/>
                <a:gd name="connsiteY176" fmla="*/ 3635646 h 4405856"/>
                <a:gd name="connsiteX177" fmla="*/ 4727815 w 4738261"/>
                <a:gd name="connsiteY177" fmla="*/ 3302498 h 4405856"/>
                <a:gd name="connsiteX178" fmla="*/ 4646398 w 4738261"/>
                <a:gd name="connsiteY178" fmla="*/ 3293426 h 4405856"/>
                <a:gd name="connsiteX179" fmla="*/ 4650935 w 4738261"/>
                <a:gd name="connsiteY179" fmla="*/ 3201578 h 4405856"/>
                <a:gd name="connsiteX180" fmla="*/ 4601948 w 4738261"/>
                <a:gd name="connsiteY180" fmla="*/ 3176406 h 4405856"/>
                <a:gd name="connsiteX181" fmla="*/ 4517811 w 4738261"/>
                <a:gd name="connsiteY181" fmla="*/ 3207928 h 4405856"/>
                <a:gd name="connsiteX182" fmla="*/ 4481072 w 4738261"/>
                <a:gd name="connsiteY182" fmla="*/ 3171643 h 4405856"/>
                <a:gd name="connsiteX183" fmla="*/ 4525749 w 4738261"/>
                <a:gd name="connsiteY183" fmla="*/ 3148738 h 4405856"/>
                <a:gd name="connsiteX184" fmla="*/ 4396482 w 4738261"/>
                <a:gd name="connsiteY184" fmla="*/ 2935559 h 4405856"/>
                <a:gd name="connsiteX185" fmla="*/ 4411448 w 4738261"/>
                <a:gd name="connsiteY185" fmla="*/ 2905396 h 4405856"/>
                <a:gd name="connsiteX186" fmla="*/ 4387863 w 4738261"/>
                <a:gd name="connsiteY186" fmla="*/ 2789736 h 4405856"/>
                <a:gd name="connsiteX187" fmla="*/ 4229114 w 4738261"/>
                <a:gd name="connsiteY187" fmla="*/ 2778850 h 4405856"/>
                <a:gd name="connsiteX188" fmla="*/ 4195776 w 4738261"/>
                <a:gd name="connsiteY188" fmla="*/ 2827608 h 4405856"/>
                <a:gd name="connsiteX189" fmla="*/ 4106876 w 4738261"/>
                <a:gd name="connsiteY189" fmla="*/ 2842124 h 4405856"/>
                <a:gd name="connsiteX190" fmla="*/ 4113226 w 4738261"/>
                <a:gd name="connsiteY190" fmla="*/ 2820125 h 4405856"/>
                <a:gd name="connsiteX191" fmla="*/ 4059704 w 4738261"/>
                <a:gd name="connsiteY191" fmla="*/ 2804024 h 4405856"/>
                <a:gd name="connsiteX192" fmla="*/ 4034985 w 4738261"/>
                <a:gd name="connsiteY192" fmla="*/ 2638923 h 4405856"/>
                <a:gd name="connsiteX193" fmla="*/ 3754678 w 4738261"/>
                <a:gd name="connsiteY193" fmla="*/ 2572248 h 4405856"/>
                <a:gd name="connsiteX194" fmla="*/ 3618379 w 4738261"/>
                <a:gd name="connsiteY194" fmla="*/ 2615564 h 4405856"/>
                <a:gd name="connsiteX195" fmla="*/ 3486390 w 4738261"/>
                <a:gd name="connsiteY195" fmla="*/ 2608080 h 4405856"/>
                <a:gd name="connsiteX196" fmla="*/ 3353947 w 4738261"/>
                <a:gd name="connsiteY196" fmla="*/ 2497182 h 4405856"/>
                <a:gd name="connsiteX197" fmla="*/ 3140769 w 4738261"/>
                <a:gd name="connsiteY197" fmla="*/ 2193969 h 4405856"/>
                <a:gd name="connsiteX198" fmla="*/ 2742307 w 4738261"/>
                <a:gd name="connsiteY198" fmla="*/ 2054496 h 4405856"/>
                <a:gd name="connsiteX199" fmla="*/ 2505769 w 4738261"/>
                <a:gd name="connsiteY199" fmla="*/ 1741532 h 4405856"/>
                <a:gd name="connsiteX200" fmla="*/ 2539560 w 4738261"/>
                <a:gd name="connsiteY200" fmla="*/ 1716586 h 4405856"/>
                <a:gd name="connsiteX201" fmla="*/ 2599204 w 4738261"/>
                <a:gd name="connsiteY201" fmla="*/ 1799589 h 4405856"/>
                <a:gd name="connsiteX202" fmla="*/ 2619388 w 4738261"/>
                <a:gd name="connsiteY202" fmla="*/ 1782126 h 4405856"/>
                <a:gd name="connsiteX203" fmla="*/ 2662478 w 4738261"/>
                <a:gd name="connsiteY203" fmla="*/ 1812970 h 4405856"/>
                <a:gd name="connsiteX204" fmla="*/ 2751151 w 4738261"/>
                <a:gd name="connsiteY204" fmla="*/ 1759221 h 4405856"/>
                <a:gd name="connsiteX205" fmla="*/ 2767253 w 4738261"/>
                <a:gd name="connsiteY205" fmla="*/ 1738811 h 4405856"/>
                <a:gd name="connsiteX206" fmla="*/ 2825536 w 4738261"/>
                <a:gd name="connsiteY206" fmla="*/ 1739037 h 4405856"/>
                <a:gd name="connsiteX207" fmla="*/ 2841639 w 4738261"/>
                <a:gd name="connsiteY207" fmla="*/ 1705927 h 4405856"/>
                <a:gd name="connsiteX208" fmla="*/ 2822815 w 4738261"/>
                <a:gd name="connsiteY208" fmla="*/ 1680300 h 4405856"/>
                <a:gd name="connsiteX209" fmla="*/ 2755687 w 4738261"/>
                <a:gd name="connsiteY209" fmla="*/ 1700257 h 4405856"/>
                <a:gd name="connsiteX210" fmla="*/ 2733915 w 4738261"/>
                <a:gd name="connsiteY210" fmla="*/ 1646736 h 4405856"/>
                <a:gd name="connsiteX211" fmla="*/ 2755233 w 4738261"/>
                <a:gd name="connsiteY211" fmla="*/ 1617026 h 4405856"/>
                <a:gd name="connsiteX212" fmla="*/ 2698763 w 4738261"/>
                <a:gd name="connsiteY212" fmla="*/ 1513612 h 4405856"/>
                <a:gd name="connsiteX213" fmla="*/ 2650232 w 4738261"/>
                <a:gd name="connsiteY213" fmla="*/ 1552393 h 4405856"/>
                <a:gd name="connsiteX214" fmla="*/ 2560877 w 4738261"/>
                <a:gd name="connsiteY214" fmla="*/ 1497737 h 4405856"/>
                <a:gd name="connsiteX215" fmla="*/ 2612811 w 4738261"/>
                <a:gd name="connsiteY215" fmla="*/ 1405208 h 4405856"/>
                <a:gd name="connsiteX216" fmla="*/ 2569949 w 4738261"/>
                <a:gd name="connsiteY216" fmla="*/ 1284105 h 4405856"/>
                <a:gd name="connsiteX217" fmla="*/ 2584690 w 4738261"/>
                <a:gd name="connsiteY217" fmla="*/ 1160053 h 4405856"/>
                <a:gd name="connsiteX218" fmla="*/ 2679940 w 4738261"/>
                <a:gd name="connsiteY218" fmla="*/ 1086348 h 4405856"/>
                <a:gd name="connsiteX219" fmla="*/ 2785169 w 4738261"/>
                <a:gd name="connsiteY219" fmla="*/ 1063896 h 4405856"/>
                <a:gd name="connsiteX220" fmla="*/ 2722122 w 4738261"/>
                <a:gd name="connsiteY220" fmla="*/ 974089 h 4405856"/>
                <a:gd name="connsiteX221" fmla="*/ 2704886 w 4738261"/>
                <a:gd name="connsiteY221" fmla="*/ 1018766 h 4405856"/>
                <a:gd name="connsiteX222" fmla="*/ 2661571 w 4738261"/>
                <a:gd name="connsiteY222" fmla="*/ 971595 h 4405856"/>
                <a:gd name="connsiteX223" fmla="*/ 2682889 w 4738261"/>
                <a:gd name="connsiteY223" fmla="*/ 886323 h 4405856"/>
                <a:gd name="connsiteX224" fmla="*/ 2755913 w 4738261"/>
                <a:gd name="connsiteY224" fmla="*/ 789032 h 4405856"/>
                <a:gd name="connsiteX225" fmla="*/ 2738904 w 4738261"/>
                <a:gd name="connsiteY225" fmla="*/ 682443 h 4405856"/>
                <a:gd name="connsiteX226" fmla="*/ 2567682 w 4738261"/>
                <a:gd name="connsiteY226" fmla="*/ 692194 h 4405856"/>
                <a:gd name="connsiteX227" fmla="*/ 2548404 w 4738261"/>
                <a:gd name="connsiteY227" fmla="*/ 734831 h 4405856"/>
                <a:gd name="connsiteX228" fmla="*/ 2516201 w 4738261"/>
                <a:gd name="connsiteY228" fmla="*/ 667248 h 4405856"/>
                <a:gd name="connsiteX229" fmla="*/ 2486491 w 4738261"/>
                <a:gd name="connsiteY229" fmla="*/ 707616 h 4405856"/>
                <a:gd name="connsiteX230" fmla="*/ 2300982 w 4738261"/>
                <a:gd name="connsiteY230" fmla="*/ 741180 h 4405856"/>
                <a:gd name="connsiteX0" fmla="*/ 2301869 w 4739148"/>
                <a:gd name="connsiteY0" fmla="*/ 741180 h 4405856"/>
                <a:gd name="connsiteX1" fmla="*/ 1975750 w 4739148"/>
                <a:gd name="connsiteY1" fmla="*/ 583337 h 4405856"/>
                <a:gd name="connsiteX2" fmla="*/ 2015662 w 4739148"/>
                <a:gd name="connsiteY2" fmla="*/ 433432 h 4405856"/>
                <a:gd name="connsiteX3" fmla="*/ 1961688 w 4739148"/>
                <a:gd name="connsiteY3" fmla="*/ 423907 h 4405856"/>
                <a:gd name="connsiteX4" fmla="*/ 1958513 w 4739148"/>
                <a:gd name="connsiteY4" fmla="*/ 395333 h 4405856"/>
                <a:gd name="connsiteX5" fmla="*/ 2002963 w 4739148"/>
                <a:gd name="connsiteY5" fmla="*/ 403270 h 4405856"/>
                <a:gd name="connsiteX6" fmla="*/ 1945813 w 4739148"/>
                <a:gd name="connsiteY6" fmla="*/ 315957 h 4405856"/>
                <a:gd name="connsiteX7" fmla="*/ 1956925 w 4739148"/>
                <a:gd name="connsiteY7" fmla="*/ 355645 h 4405856"/>
                <a:gd name="connsiteX8" fmla="*/ 1904537 w 4739148"/>
                <a:gd name="connsiteY8" fmla="*/ 320720 h 4405856"/>
                <a:gd name="connsiteX9" fmla="*/ 1925175 w 4739148"/>
                <a:gd name="connsiteY9" fmla="*/ 287383 h 4405856"/>
                <a:gd name="connsiteX10" fmla="*/ 1890250 w 4739148"/>
                <a:gd name="connsiteY10" fmla="*/ 225472 h 4405856"/>
                <a:gd name="connsiteX11" fmla="*/ 1923587 w 4739148"/>
                <a:gd name="connsiteY11" fmla="*/ 227061 h 4405856"/>
                <a:gd name="connsiteX12" fmla="*/ 1880725 w 4739148"/>
                <a:gd name="connsiteY12" fmla="*/ 133398 h 4405856"/>
                <a:gd name="connsiteX13" fmla="*/ 1855326 w 4739148"/>
                <a:gd name="connsiteY13" fmla="*/ 131810 h 4405856"/>
                <a:gd name="connsiteX14" fmla="*/ 1844213 w 4739148"/>
                <a:gd name="connsiteY14" fmla="*/ 84185 h 4405856"/>
                <a:gd name="connsiteX15" fmla="*/ 1875962 w 4739148"/>
                <a:gd name="connsiteY15" fmla="*/ 66723 h 4405856"/>
                <a:gd name="connsiteX16" fmla="*/ 1871200 w 4739148"/>
                <a:gd name="connsiteY16" fmla="*/ 23861 h 4405856"/>
                <a:gd name="connsiteX17" fmla="*/ 1812463 w 4739148"/>
                <a:gd name="connsiteY17" fmla="*/ 28624 h 4405856"/>
                <a:gd name="connsiteX18" fmla="*/ 1618788 w 4739148"/>
                <a:gd name="connsiteY18" fmla="*/ 127049 h 4405856"/>
                <a:gd name="connsiteX19" fmla="*/ 1583863 w 4739148"/>
                <a:gd name="connsiteY19" fmla="*/ 252462 h 4405856"/>
                <a:gd name="connsiteX20" fmla="*/ 1588625 w 4739148"/>
                <a:gd name="connsiteY20" fmla="*/ 288974 h 4405856"/>
                <a:gd name="connsiteX21" fmla="*/ 1560050 w 4739148"/>
                <a:gd name="connsiteY21" fmla="*/ 303261 h 4405856"/>
                <a:gd name="connsiteX22" fmla="*/ 1628312 w 4739148"/>
                <a:gd name="connsiteY22" fmla="*/ 482645 h 4405856"/>
                <a:gd name="connsiteX23" fmla="*/ 1541001 w 4739148"/>
                <a:gd name="connsiteY23" fmla="*/ 400099 h 4405856"/>
                <a:gd name="connsiteX24" fmla="*/ 1490200 w 4739148"/>
                <a:gd name="connsiteY24" fmla="*/ 366762 h 4405856"/>
                <a:gd name="connsiteX25" fmla="*/ 1461625 w 4739148"/>
                <a:gd name="connsiteY25" fmla="*/ 401687 h 4405856"/>
                <a:gd name="connsiteX26" fmla="*/ 1460038 w 4739148"/>
                <a:gd name="connsiteY26" fmla="*/ 515987 h 4405856"/>
                <a:gd name="connsiteX27" fmla="*/ 1474325 w 4739148"/>
                <a:gd name="connsiteY27" fmla="*/ 612820 h 4405856"/>
                <a:gd name="connsiteX28" fmla="*/ 1391775 w 4739148"/>
                <a:gd name="connsiteY28" fmla="*/ 620761 h 4405856"/>
                <a:gd name="connsiteX29" fmla="*/ 1415588 w 4739148"/>
                <a:gd name="connsiteY29" fmla="*/ 590598 h 4405856"/>
                <a:gd name="connsiteX30" fmla="*/ 1352088 w 4739148"/>
                <a:gd name="connsiteY30" fmla="*/ 547736 h 4405856"/>
                <a:gd name="connsiteX31" fmla="*/ 1310813 w 4739148"/>
                <a:gd name="connsiteY31" fmla="*/ 501699 h 4405856"/>
                <a:gd name="connsiteX32" fmla="*/ 1261600 w 4739148"/>
                <a:gd name="connsiteY32" fmla="*/ 512811 h 4405856"/>
                <a:gd name="connsiteX33" fmla="*/ 1290175 w 4739148"/>
                <a:gd name="connsiteY33" fmla="*/ 446136 h 4405856"/>
                <a:gd name="connsiteX34" fmla="*/ 1260012 w 4739148"/>
                <a:gd name="connsiteY34" fmla="*/ 481062 h 4405856"/>
                <a:gd name="connsiteX35" fmla="*/ 1226675 w 4739148"/>
                <a:gd name="connsiteY35" fmla="*/ 423911 h 4405856"/>
                <a:gd name="connsiteX36" fmla="*/ 1207625 w 4739148"/>
                <a:gd name="connsiteY36" fmla="*/ 417561 h 4405856"/>
                <a:gd name="connsiteX37" fmla="*/ 1206038 w 4739148"/>
                <a:gd name="connsiteY37" fmla="*/ 376287 h 4405856"/>
                <a:gd name="connsiteX38" fmla="*/ 1171113 w 4739148"/>
                <a:gd name="connsiteY38" fmla="*/ 273100 h 4405856"/>
                <a:gd name="connsiteX39" fmla="*/ 1131425 w 4739148"/>
                <a:gd name="connsiteY39" fmla="*/ 219123 h 4405856"/>
                <a:gd name="connsiteX40" fmla="*/ 1207626 w 4739148"/>
                <a:gd name="connsiteY40" fmla="*/ 282624 h 4405856"/>
                <a:gd name="connsiteX41" fmla="*/ 1266364 w 4739148"/>
                <a:gd name="connsiteY41" fmla="*/ 320723 h 4405856"/>
                <a:gd name="connsiteX42" fmla="*/ 1290175 w 4739148"/>
                <a:gd name="connsiteY42" fmla="*/ 281036 h 4405856"/>
                <a:gd name="connsiteX43" fmla="*/ 1309225 w 4739148"/>
                <a:gd name="connsiteY43" fmla="*/ 215949 h 4405856"/>
                <a:gd name="connsiteX44" fmla="*/ 1271125 w 4739148"/>
                <a:gd name="connsiteY44" fmla="*/ 185786 h 4405856"/>
                <a:gd name="connsiteX45" fmla="*/ 1298113 w 4739148"/>
                <a:gd name="connsiteY45" fmla="*/ 144511 h 4405856"/>
                <a:gd name="connsiteX46" fmla="*/ 1250488 w 4739148"/>
                <a:gd name="connsiteY46" fmla="*/ 50848 h 4405856"/>
                <a:gd name="connsiteX47" fmla="*/ 1233025 w 4739148"/>
                <a:gd name="connsiteY47" fmla="*/ 6399 h 4405856"/>
                <a:gd name="connsiteX48" fmla="*/ 1096500 w 4739148"/>
                <a:gd name="connsiteY48" fmla="*/ 120699 h 4405856"/>
                <a:gd name="connsiteX49" fmla="*/ 1034587 w 4739148"/>
                <a:gd name="connsiteY49" fmla="*/ 115936 h 4405856"/>
                <a:gd name="connsiteX50" fmla="*/ 1021888 w 4739148"/>
                <a:gd name="connsiteY50" fmla="*/ 57199 h 4405856"/>
                <a:gd name="connsiteX51" fmla="*/ 936163 w 4739148"/>
                <a:gd name="connsiteY51" fmla="*/ 104824 h 4405856"/>
                <a:gd name="connsiteX52" fmla="*/ 872663 w 4739148"/>
                <a:gd name="connsiteY52" fmla="*/ 139748 h 4405856"/>
                <a:gd name="connsiteX53" fmla="*/ 777412 w 4739148"/>
                <a:gd name="connsiteY53" fmla="*/ 147686 h 4405856"/>
                <a:gd name="connsiteX54" fmla="*/ 755188 w 4739148"/>
                <a:gd name="connsiteY54" fmla="*/ 177849 h 4405856"/>
                <a:gd name="connsiteX55" fmla="*/ 718675 w 4739148"/>
                <a:gd name="connsiteY55" fmla="*/ 201661 h 4405856"/>
                <a:gd name="connsiteX56" fmla="*/ 753601 w 4739148"/>
                <a:gd name="connsiteY56" fmla="*/ 288974 h 4405856"/>
                <a:gd name="connsiteX57" fmla="*/ 620932 w 4739148"/>
                <a:gd name="connsiteY57" fmla="*/ 542516 h 4405856"/>
                <a:gd name="connsiteX58" fmla="*/ 566957 w 4739148"/>
                <a:gd name="connsiteY58" fmla="*/ 580843 h 4405856"/>
                <a:gd name="connsiteX59" fmla="*/ 638848 w 4739148"/>
                <a:gd name="connsiteY59" fmla="*/ 633231 h 4405856"/>
                <a:gd name="connsiteX60" fmla="*/ 601882 w 4739148"/>
                <a:gd name="connsiteY60" fmla="*/ 673825 h 4405856"/>
                <a:gd name="connsiteX61" fmla="*/ 619345 w 4739148"/>
                <a:gd name="connsiteY61" fmla="*/ 720316 h 4405856"/>
                <a:gd name="connsiteX62" fmla="*/ 550628 w 4739148"/>
                <a:gd name="connsiteY62" fmla="*/ 701719 h 4405856"/>
                <a:gd name="connsiteX63" fmla="*/ 495520 w 4739148"/>
                <a:gd name="connsiteY63" fmla="*/ 726665 h 4405856"/>
                <a:gd name="connsiteX64" fmla="*/ 428618 w 4739148"/>
                <a:gd name="connsiteY64" fmla="*/ 695143 h 4405856"/>
                <a:gd name="connsiteX65" fmla="*/ 430206 w 4739148"/>
                <a:gd name="connsiteY65" fmla="*/ 652734 h 4405856"/>
                <a:gd name="connsiteX66" fmla="*/ 318627 w 4739148"/>
                <a:gd name="connsiteY66" fmla="*/ 675412 h 4405856"/>
                <a:gd name="connsiteX67" fmla="*/ 308876 w 4739148"/>
                <a:gd name="connsiteY67" fmla="*/ 760457 h 4405856"/>
                <a:gd name="connsiteX68" fmla="*/ 229728 w 4739148"/>
                <a:gd name="connsiteY68" fmla="*/ 865236 h 4405856"/>
                <a:gd name="connsiteX69" fmla="*/ 144003 w 4739148"/>
                <a:gd name="connsiteY69" fmla="*/ 828724 h 4405856"/>
                <a:gd name="connsiteX70" fmla="*/ 118603 w 4739148"/>
                <a:gd name="connsiteY70" fmla="*/ 869999 h 4405856"/>
                <a:gd name="connsiteX71" fmla="*/ 53516 w 4739148"/>
                <a:gd name="connsiteY71" fmla="*/ 812848 h 4405856"/>
                <a:gd name="connsiteX72" fmla="*/ 28117 w 4739148"/>
                <a:gd name="connsiteY72" fmla="*/ 881111 h 4405856"/>
                <a:gd name="connsiteX73" fmla="*/ 26529 w 4739148"/>
                <a:gd name="connsiteY73" fmla="*/ 881111 h 4405856"/>
                <a:gd name="connsiteX74" fmla="*/ 43082 w 4739148"/>
                <a:gd name="connsiteY74" fmla="*/ 1394776 h 4405856"/>
                <a:gd name="connsiteX75" fmla="*/ 552216 w 4739148"/>
                <a:gd name="connsiteY75" fmla="*/ 2288539 h 4405856"/>
                <a:gd name="connsiteX76" fmla="*/ 566731 w 4739148"/>
                <a:gd name="connsiteY76" fmla="*/ 2324825 h 4405856"/>
                <a:gd name="connsiteX77" fmla="*/ 581245 w 4739148"/>
                <a:gd name="connsiteY77" fmla="*/ 2390139 h 4405856"/>
                <a:gd name="connsiteX78" fmla="*/ 603016 w 4739148"/>
                <a:gd name="connsiteY78" fmla="*/ 2440939 h 4405856"/>
                <a:gd name="connsiteX79" fmla="*/ 639302 w 4739148"/>
                <a:gd name="connsiteY79" fmla="*/ 2557053 h 4405856"/>
                <a:gd name="connsiteX80" fmla="*/ 661073 w 4739148"/>
                <a:gd name="connsiteY80" fmla="*/ 2622368 h 4405856"/>
                <a:gd name="connsiteX81" fmla="*/ 668331 w 4739148"/>
                <a:gd name="connsiteY81" fmla="*/ 2644139 h 4405856"/>
                <a:gd name="connsiteX82" fmla="*/ 690102 w 4739148"/>
                <a:gd name="connsiteY82" fmla="*/ 2687682 h 4405856"/>
                <a:gd name="connsiteX83" fmla="*/ 711873 w 4739148"/>
                <a:gd name="connsiteY83" fmla="*/ 2738482 h 4405856"/>
                <a:gd name="connsiteX84" fmla="*/ 719131 w 4739148"/>
                <a:gd name="connsiteY84" fmla="*/ 2767511 h 4405856"/>
                <a:gd name="connsiteX85" fmla="*/ 755416 w 4739148"/>
                <a:gd name="connsiteY85" fmla="*/ 2818311 h 4405856"/>
                <a:gd name="connsiteX86" fmla="*/ 777188 w 4739148"/>
                <a:gd name="connsiteY86" fmla="*/ 2876368 h 4405856"/>
                <a:gd name="connsiteX87" fmla="*/ 798959 w 4739148"/>
                <a:gd name="connsiteY87" fmla="*/ 2898139 h 4405856"/>
                <a:gd name="connsiteX88" fmla="*/ 835245 w 4739148"/>
                <a:gd name="connsiteY88" fmla="*/ 2970711 h 4405856"/>
                <a:gd name="connsiteX89" fmla="*/ 871531 w 4739148"/>
                <a:gd name="connsiteY89" fmla="*/ 3021511 h 4405856"/>
                <a:gd name="connsiteX90" fmla="*/ 878788 w 4739148"/>
                <a:gd name="connsiteY90" fmla="*/ 3043282 h 4405856"/>
                <a:gd name="connsiteX91" fmla="*/ 929588 w 4739148"/>
                <a:gd name="connsiteY91" fmla="*/ 3108596 h 4405856"/>
                <a:gd name="connsiteX92" fmla="*/ 958616 w 4739148"/>
                <a:gd name="connsiteY92" fmla="*/ 3173911 h 4405856"/>
                <a:gd name="connsiteX93" fmla="*/ 980388 w 4739148"/>
                <a:gd name="connsiteY93" fmla="*/ 3202939 h 4405856"/>
                <a:gd name="connsiteX94" fmla="*/ 994902 w 4739148"/>
                <a:gd name="connsiteY94" fmla="*/ 3260996 h 4405856"/>
                <a:gd name="connsiteX95" fmla="*/ 1002159 w 4739148"/>
                <a:gd name="connsiteY95" fmla="*/ 3282768 h 4405856"/>
                <a:gd name="connsiteX96" fmla="*/ 1009416 w 4739148"/>
                <a:gd name="connsiteY96" fmla="*/ 3311796 h 4405856"/>
                <a:gd name="connsiteX97" fmla="*/ 1016673 w 4739148"/>
                <a:gd name="connsiteY97" fmla="*/ 3377111 h 4405856"/>
                <a:gd name="connsiteX98" fmla="*/ 1038445 w 4739148"/>
                <a:gd name="connsiteY98" fmla="*/ 3435168 h 4405856"/>
                <a:gd name="connsiteX99" fmla="*/ 1067473 w 4739148"/>
                <a:gd name="connsiteY99" fmla="*/ 3478711 h 4405856"/>
                <a:gd name="connsiteX100" fmla="*/ 1096502 w 4739148"/>
                <a:gd name="connsiteY100" fmla="*/ 3529511 h 4405856"/>
                <a:gd name="connsiteX101" fmla="*/ 1125531 w 4739148"/>
                <a:gd name="connsiteY101" fmla="*/ 3551282 h 4405856"/>
                <a:gd name="connsiteX102" fmla="*/ 1169073 w 4739148"/>
                <a:gd name="connsiteY102" fmla="*/ 3594825 h 4405856"/>
                <a:gd name="connsiteX103" fmla="*/ 1198102 w 4739148"/>
                <a:gd name="connsiteY103" fmla="*/ 3616596 h 4405856"/>
                <a:gd name="connsiteX104" fmla="*/ 1234388 w 4739148"/>
                <a:gd name="connsiteY104" fmla="*/ 3660139 h 4405856"/>
                <a:gd name="connsiteX105" fmla="*/ 1263416 w 4739148"/>
                <a:gd name="connsiteY105" fmla="*/ 3681911 h 4405856"/>
                <a:gd name="connsiteX106" fmla="*/ 1335988 w 4739148"/>
                <a:gd name="connsiteY106" fmla="*/ 3747225 h 4405856"/>
                <a:gd name="connsiteX107" fmla="*/ 1372273 w 4739148"/>
                <a:gd name="connsiteY107" fmla="*/ 3790768 h 4405856"/>
                <a:gd name="connsiteX108" fmla="*/ 1394045 w 4739148"/>
                <a:gd name="connsiteY108" fmla="*/ 3805282 h 4405856"/>
                <a:gd name="connsiteX109" fmla="*/ 1430331 w 4739148"/>
                <a:gd name="connsiteY109" fmla="*/ 3848825 h 4405856"/>
                <a:gd name="connsiteX110" fmla="*/ 1459359 w 4739148"/>
                <a:gd name="connsiteY110" fmla="*/ 3870596 h 4405856"/>
                <a:gd name="connsiteX111" fmla="*/ 1553702 w 4739148"/>
                <a:gd name="connsiteY111" fmla="*/ 3914139 h 4405856"/>
                <a:gd name="connsiteX112" fmla="*/ 2003645 w 4739148"/>
                <a:gd name="connsiteY112" fmla="*/ 3899625 h 4405856"/>
                <a:gd name="connsiteX113" fmla="*/ 2054445 w 4739148"/>
                <a:gd name="connsiteY113" fmla="*/ 3885111 h 4405856"/>
                <a:gd name="connsiteX114" fmla="*/ 2141531 w 4739148"/>
                <a:gd name="connsiteY114" fmla="*/ 3877853 h 4405856"/>
                <a:gd name="connsiteX115" fmla="*/ 2221359 w 4739148"/>
                <a:gd name="connsiteY115" fmla="*/ 3863339 h 4405856"/>
                <a:gd name="connsiteX116" fmla="*/ 2279416 w 4739148"/>
                <a:gd name="connsiteY116" fmla="*/ 3856082 h 4405856"/>
                <a:gd name="connsiteX117" fmla="*/ 2308445 w 4739148"/>
                <a:gd name="connsiteY117" fmla="*/ 3841568 h 4405856"/>
                <a:gd name="connsiteX118" fmla="*/ 2373759 w 4739148"/>
                <a:gd name="connsiteY118" fmla="*/ 3819796 h 4405856"/>
                <a:gd name="connsiteX119" fmla="*/ 2410045 w 4739148"/>
                <a:gd name="connsiteY119" fmla="*/ 3805282 h 4405856"/>
                <a:gd name="connsiteX120" fmla="*/ 2511645 w 4739148"/>
                <a:gd name="connsiteY120" fmla="*/ 3790768 h 4405856"/>
                <a:gd name="connsiteX121" fmla="*/ 2540673 w 4739148"/>
                <a:gd name="connsiteY121" fmla="*/ 3783511 h 4405856"/>
                <a:gd name="connsiteX122" fmla="*/ 3161159 w 4739148"/>
                <a:gd name="connsiteY122" fmla="*/ 4130265 h 4405856"/>
                <a:gd name="connsiteX123" fmla="*/ 3247563 w 4739148"/>
                <a:gd name="connsiteY123" fmla="*/ 4316455 h 4405856"/>
                <a:gd name="connsiteX124" fmla="*/ 3307888 w 4739148"/>
                <a:gd name="connsiteY124" fmla="*/ 4375193 h 4405856"/>
                <a:gd name="connsiteX125" fmla="*/ 3319000 w 4739148"/>
                <a:gd name="connsiteY125" fmla="*/ 4345030 h 4405856"/>
                <a:gd name="connsiteX126" fmla="*/ 3365038 w 4739148"/>
                <a:gd name="connsiteY126" fmla="*/ 4318042 h 4405856"/>
                <a:gd name="connsiteX127" fmla="*/ 3415838 w 4739148"/>
                <a:gd name="connsiteY127" fmla="*/ 4391068 h 4405856"/>
                <a:gd name="connsiteX128" fmla="*/ 3465051 w 4739148"/>
                <a:gd name="connsiteY128" fmla="*/ 4394243 h 4405856"/>
                <a:gd name="connsiteX129" fmla="*/ 3420600 w 4739148"/>
                <a:gd name="connsiteY129" fmla="*/ 4300581 h 4405856"/>
                <a:gd name="connsiteX130" fmla="*/ 3377738 w 4739148"/>
                <a:gd name="connsiteY130" fmla="*/ 4232318 h 4405856"/>
                <a:gd name="connsiteX131" fmla="*/ 3420601 w 4739148"/>
                <a:gd name="connsiteY131" fmla="*/ 4216442 h 4405856"/>
                <a:gd name="connsiteX132" fmla="*/ 3401550 w 4739148"/>
                <a:gd name="connsiteY132" fmla="*/ 4175168 h 4405856"/>
                <a:gd name="connsiteX133" fmla="*/ 3453938 w 4739148"/>
                <a:gd name="connsiteY133" fmla="*/ 4184693 h 4405856"/>
                <a:gd name="connsiteX134" fmla="*/ 3433301 w 4739148"/>
                <a:gd name="connsiteY134" fmla="*/ 4151355 h 4405856"/>
                <a:gd name="connsiteX135" fmla="*/ 3454620 w 4739148"/>
                <a:gd name="connsiteY135" fmla="*/ 4134801 h 4405856"/>
                <a:gd name="connsiteX136" fmla="*/ 3575723 w 4739148"/>
                <a:gd name="connsiteY136" fmla="*/ 4220074 h 4405856"/>
                <a:gd name="connsiteX137" fmla="*/ 3611100 w 4739148"/>
                <a:gd name="connsiteY137" fmla="*/ 4206917 h 4405856"/>
                <a:gd name="connsiteX138" fmla="*/ 3663487 w 4739148"/>
                <a:gd name="connsiteY138" fmla="*/ 4272006 h 4405856"/>
                <a:gd name="connsiteX139" fmla="*/ 3684125 w 4739148"/>
                <a:gd name="connsiteY139" fmla="*/ 4330743 h 4405856"/>
                <a:gd name="connsiteX140" fmla="*/ 3792075 w 4739148"/>
                <a:gd name="connsiteY140" fmla="*/ 4349792 h 4405856"/>
                <a:gd name="connsiteX141" fmla="*/ 3731751 w 4739148"/>
                <a:gd name="connsiteY141" fmla="*/ 4283117 h 4405856"/>
                <a:gd name="connsiteX142" fmla="*/ 3728575 w 4739148"/>
                <a:gd name="connsiteY142" fmla="*/ 4214855 h 4405856"/>
                <a:gd name="connsiteX143" fmla="*/ 3782550 w 4739148"/>
                <a:gd name="connsiteY143" fmla="*/ 4270418 h 4405856"/>
                <a:gd name="connsiteX144" fmla="*/ 3831763 w 4739148"/>
                <a:gd name="connsiteY144" fmla="*/ 4275180 h 4405856"/>
                <a:gd name="connsiteX145" fmla="*/ 3825413 w 4739148"/>
                <a:gd name="connsiteY145" fmla="*/ 4225968 h 4405856"/>
                <a:gd name="connsiteX146" fmla="*/ 3885738 w 4739148"/>
                <a:gd name="connsiteY146" fmla="*/ 4230730 h 4405856"/>
                <a:gd name="connsiteX147" fmla="*/ 3947650 w 4739148"/>
                <a:gd name="connsiteY147" fmla="*/ 4273592 h 4405856"/>
                <a:gd name="connsiteX148" fmla="*/ 3979400 w 4739148"/>
                <a:gd name="connsiteY148" fmla="*/ 4260893 h 4405856"/>
                <a:gd name="connsiteX149" fmla="*/ 3973051 w 4739148"/>
                <a:gd name="connsiteY149" fmla="*/ 4225968 h 4405856"/>
                <a:gd name="connsiteX150" fmla="*/ 4014326 w 4739148"/>
                <a:gd name="connsiteY150" fmla="*/ 4202156 h 4405856"/>
                <a:gd name="connsiteX151" fmla="*/ 4098463 w 4739148"/>
                <a:gd name="connsiteY151" fmla="*/ 4259306 h 4405856"/>
                <a:gd name="connsiteX152" fmla="*/ 4115926 w 4739148"/>
                <a:gd name="connsiteY152" fmla="*/ 4157708 h 4405856"/>
                <a:gd name="connsiteX153" fmla="*/ 4090526 w 4739148"/>
                <a:gd name="connsiteY153" fmla="*/ 4135482 h 4405856"/>
                <a:gd name="connsiteX154" fmla="*/ 4017500 w 4739148"/>
                <a:gd name="connsiteY154" fmla="*/ 4092619 h 4405856"/>
                <a:gd name="connsiteX155" fmla="*/ 4039725 w 4739148"/>
                <a:gd name="connsiteY155" fmla="*/ 4067220 h 4405856"/>
                <a:gd name="connsiteX156" fmla="*/ 4060363 w 4739148"/>
                <a:gd name="connsiteY156" fmla="*/ 4044994 h 4405856"/>
                <a:gd name="connsiteX157" fmla="*/ 4114338 w 4739148"/>
                <a:gd name="connsiteY157" fmla="*/ 4076745 h 4405856"/>
                <a:gd name="connsiteX158" fmla="*/ 4120688 w 4739148"/>
                <a:gd name="connsiteY158" fmla="*/ 4032295 h 4405856"/>
                <a:gd name="connsiteX159" fmla="*/ 4065125 w 4739148"/>
                <a:gd name="connsiteY159" fmla="*/ 4008482 h 4405856"/>
                <a:gd name="connsiteX160" fmla="*/ 4063538 w 4739148"/>
                <a:gd name="connsiteY160" fmla="*/ 3998958 h 4405856"/>
                <a:gd name="connsiteX161" fmla="*/ 4050837 w 4739148"/>
                <a:gd name="connsiteY161" fmla="*/ 3960859 h 4405856"/>
                <a:gd name="connsiteX162" fmla="*/ 4057187 w 4739148"/>
                <a:gd name="connsiteY162" fmla="*/ 3913233 h 4405856"/>
                <a:gd name="connsiteX163" fmla="*/ 4068300 w 4739148"/>
                <a:gd name="connsiteY163" fmla="*/ 3857670 h 4405856"/>
                <a:gd name="connsiteX164" fmla="*/ 4030200 w 4739148"/>
                <a:gd name="connsiteY164" fmla="*/ 3827508 h 4405856"/>
                <a:gd name="connsiteX165" fmla="*/ 4063537 w 4739148"/>
                <a:gd name="connsiteY165" fmla="*/ 3817983 h 4405856"/>
                <a:gd name="connsiteX166" fmla="*/ 4041312 w 4739148"/>
                <a:gd name="connsiteY166" fmla="*/ 3781470 h 4405856"/>
                <a:gd name="connsiteX167" fmla="*/ 4079413 w 4739148"/>
                <a:gd name="connsiteY167" fmla="*/ 3776709 h 4405856"/>
                <a:gd name="connsiteX168" fmla="*/ 4085762 w 4739148"/>
                <a:gd name="connsiteY168" fmla="*/ 3743370 h 4405856"/>
                <a:gd name="connsiteX169" fmla="*/ 4147676 w 4739148"/>
                <a:gd name="connsiteY169" fmla="*/ 3752897 h 4405856"/>
                <a:gd name="connsiteX170" fmla="*/ 4180789 w 4739148"/>
                <a:gd name="connsiteY170" fmla="*/ 3768089 h 4405856"/>
                <a:gd name="connsiteX171" fmla="*/ 4146996 w 4739148"/>
                <a:gd name="connsiteY171" fmla="*/ 3809137 h 4405856"/>
                <a:gd name="connsiteX172" fmla="*/ 4186004 w 4739148"/>
                <a:gd name="connsiteY172" fmla="*/ 3916633 h 4405856"/>
                <a:gd name="connsiteX173" fmla="*/ 4238391 w 4739148"/>
                <a:gd name="connsiteY173" fmla="*/ 3947931 h 4405856"/>
                <a:gd name="connsiteX174" fmla="*/ 4290325 w 4739148"/>
                <a:gd name="connsiteY174" fmla="*/ 3905749 h 4405856"/>
                <a:gd name="connsiteX175" fmla="*/ 4376050 w 4739148"/>
                <a:gd name="connsiteY175" fmla="*/ 3857216 h 4405856"/>
                <a:gd name="connsiteX176" fmla="*/ 4358814 w 4739148"/>
                <a:gd name="connsiteY176" fmla="*/ 3768315 h 4405856"/>
                <a:gd name="connsiteX177" fmla="*/ 4436148 w 4739148"/>
                <a:gd name="connsiteY177" fmla="*/ 3635646 h 4405856"/>
                <a:gd name="connsiteX178" fmla="*/ 4728702 w 4739148"/>
                <a:gd name="connsiteY178" fmla="*/ 3302498 h 4405856"/>
                <a:gd name="connsiteX179" fmla="*/ 4647285 w 4739148"/>
                <a:gd name="connsiteY179" fmla="*/ 3293426 h 4405856"/>
                <a:gd name="connsiteX180" fmla="*/ 4651822 w 4739148"/>
                <a:gd name="connsiteY180" fmla="*/ 3201578 h 4405856"/>
                <a:gd name="connsiteX181" fmla="*/ 4602835 w 4739148"/>
                <a:gd name="connsiteY181" fmla="*/ 3176406 h 4405856"/>
                <a:gd name="connsiteX182" fmla="*/ 4518698 w 4739148"/>
                <a:gd name="connsiteY182" fmla="*/ 3207928 h 4405856"/>
                <a:gd name="connsiteX183" fmla="*/ 4481959 w 4739148"/>
                <a:gd name="connsiteY183" fmla="*/ 3171643 h 4405856"/>
                <a:gd name="connsiteX184" fmla="*/ 4526636 w 4739148"/>
                <a:gd name="connsiteY184" fmla="*/ 3148738 h 4405856"/>
                <a:gd name="connsiteX185" fmla="*/ 4397369 w 4739148"/>
                <a:gd name="connsiteY185" fmla="*/ 2935559 h 4405856"/>
                <a:gd name="connsiteX186" fmla="*/ 4412335 w 4739148"/>
                <a:gd name="connsiteY186" fmla="*/ 2905396 h 4405856"/>
                <a:gd name="connsiteX187" fmla="*/ 4388750 w 4739148"/>
                <a:gd name="connsiteY187" fmla="*/ 2789736 h 4405856"/>
                <a:gd name="connsiteX188" fmla="*/ 4230001 w 4739148"/>
                <a:gd name="connsiteY188" fmla="*/ 2778850 h 4405856"/>
                <a:gd name="connsiteX189" fmla="*/ 4196663 w 4739148"/>
                <a:gd name="connsiteY189" fmla="*/ 2827608 h 4405856"/>
                <a:gd name="connsiteX190" fmla="*/ 4107763 w 4739148"/>
                <a:gd name="connsiteY190" fmla="*/ 2842124 h 4405856"/>
                <a:gd name="connsiteX191" fmla="*/ 4114113 w 4739148"/>
                <a:gd name="connsiteY191" fmla="*/ 2820125 h 4405856"/>
                <a:gd name="connsiteX192" fmla="*/ 4060591 w 4739148"/>
                <a:gd name="connsiteY192" fmla="*/ 2804024 h 4405856"/>
                <a:gd name="connsiteX193" fmla="*/ 4035872 w 4739148"/>
                <a:gd name="connsiteY193" fmla="*/ 2638923 h 4405856"/>
                <a:gd name="connsiteX194" fmla="*/ 3755565 w 4739148"/>
                <a:gd name="connsiteY194" fmla="*/ 2572248 h 4405856"/>
                <a:gd name="connsiteX195" fmla="*/ 3619266 w 4739148"/>
                <a:gd name="connsiteY195" fmla="*/ 2615564 h 4405856"/>
                <a:gd name="connsiteX196" fmla="*/ 3487277 w 4739148"/>
                <a:gd name="connsiteY196" fmla="*/ 2608080 h 4405856"/>
                <a:gd name="connsiteX197" fmla="*/ 3354834 w 4739148"/>
                <a:gd name="connsiteY197" fmla="*/ 2497182 h 4405856"/>
                <a:gd name="connsiteX198" fmla="*/ 3141656 w 4739148"/>
                <a:gd name="connsiteY198" fmla="*/ 2193969 h 4405856"/>
                <a:gd name="connsiteX199" fmla="*/ 2743194 w 4739148"/>
                <a:gd name="connsiteY199" fmla="*/ 2054496 h 4405856"/>
                <a:gd name="connsiteX200" fmla="*/ 2506656 w 4739148"/>
                <a:gd name="connsiteY200" fmla="*/ 1741532 h 4405856"/>
                <a:gd name="connsiteX201" fmla="*/ 2540447 w 4739148"/>
                <a:gd name="connsiteY201" fmla="*/ 1716586 h 4405856"/>
                <a:gd name="connsiteX202" fmla="*/ 2600091 w 4739148"/>
                <a:gd name="connsiteY202" fmla="*/ 1799589 h 4405856"/>
                <a:gd name="connsiteX203" fmla="*/ 2620275 w 4739148"/>
                <a:gd name="connsiteY203" fmla="*/ 1782126 h 4405856"/>
                <a:gd name="connsiteX204" fmla="*/ 2663365 w 4739148"/>
                <a:gd name="connsiteY204" fmla="*/ 1812970 h 4405856"/>
                <a:gd name="connsiteX205" fmla="*/ 2752038 w 4739148"/>
                <a:gd name="connsiteY205" fmla="*/ 1759221 h 4405856"/>
                <a:gd name="connsiteX206" fmla="*/ 2768140 w 4739148"/>
                <a:gd name="connsiteY206" fmla="*/ 1738811 h 4405856"/>
                <a:gd name="connsiteX207" fmla="*/ 2826423 w 4739148"/>
                <a:gd name="connsiteY207" fmla="*/ 1739037 h 4405856"/>
                <a:gd name="connsiteX208" fmla="*/ 2842526 w 4739148"/>
                <a:gd name="connsiteY208" fmla="*/ 1705927 h 4405856"/>
                <a:gd name="connsiteX209" fmla="*/ 2823702 w 4739148"/>
                <a:gd name="connsiteY209" fmla="*/ 1680300 h 4405856"/>
                <a:gd name="connsiteX210" fmla="*/ 2756574 w 4739148"/>
                <a:gd name="connsiteY210" fmla="*/ 1700257 h 4405856"/>
                <a:gd name="connsiteX211" fmla="*/ 2734802 w 4739148"/>
                <a:gd name="connsiteY211" fmla="*/ 1646736 h 4405856"/>
                <a:gd name="connsiteX212" fmla="*/ 2756120 w 4739148"/>
                <a:gd name="connsiteY212" fmla="*/ 1617026 h 4405856"/>
                <a:gd name="connsiteX213" fmla="*/ 2699650 w 4739148"/>
                <a:gd name="connsiteY213" fmla="*/ 1513612 h 4405856"/>
                <a:gd name="connsiteX214" fmla="*/ 2651119 w 4739148"/>
                <a:gd name="connsiteY214" fmla="*/ 1552393 h 4405856"/>
                <a:gd name="connsiteX215" fmla="*/ 2561764 w 4739148"/>
                <a:gd name="connsiteY215" fmla="*/ 1497737 h 4405856"/>
                <a:gd name="connsiteX216" fmla="*/ 2613698 w 4739148"/>
                <a:gd name="connsiteY216" fmla="*/ 1405208 h 4405856"/>
                <a:gd name="connsiteX217" fmla="*/ 2570836 w 4739148"/>
                <a:gd name="connsiteY217" fmla="*/ 1284105 h 4405856"/>
                <a:gd name="connsiteX218" fmla="*/ 2585577 w 4739148"/>
                <a:gd name="connsiteY218" fmla="*/ 1160053 h 4405856"/>
                <a:gd name="connsiteX219" fmla="*/ 2680827 w 4739148"/>
                <a:gd name="connsiteY219" fmla="*/ 1086348 h 4405856"/>
                <a:gd name="connsiteX220" fmla="*/ 2786056 w 4739148"/>
                <a:gd name="connsiteY220" fmla="*/ 1063896 h 4405856"/>
                <a:gd name="connsiteX221" fmla="*/ 2723009 w 4739148"/>
                <a:gd name="connsiteY221" fmla="*/ 974089 h 4405856"/>
                <a:gd name="connsiteX222" fmla="*/ 2705773 w 4739148"/>
                <a:gd name="connsiteY222" fmla="*/ 1018766 h 4405856"/>
                <a:gd name="connsiteX223" fmla="*/ 2662458 w 4739148"/>
                <a:gd name="connsiteY223" fmla="*/ 971595 h 4405856"/>
                <a:gd name="connsiteX224" fmla="*/ 2683776 w 4739148"/>
                <a:gd name="connsiteY224" fmla="*/ 886323 h 4405856"/>
                <a:gd name="connsiteX225" fmla="*/ 2756800 w 4739148"/>
                <a:gd name="connsiteY225" fmla="*/ 789032 h 4405856"/>
                <a:gd name="connsiteX226" fmla="*/ 2739791 w 4739148"/>
                <a:gd name="connsiteY226" fmla="*/ 682443 h 4405856"/>
                <a:gd name="connsiteX227" fmla="*/ 2568569 w 4739148"/>
                <a:gd name="connsiteY227" fmla="*/ 692194 h 4405856"/>
                <a:gd name="connsiteX228" fmla="*/ 2549291 w 4739148"/>
                <a:gd name="connsiteY228" fmla="*/ 734831 h 4405856"/>
                <a:gd name="connsiteX229" fmla="*/ 2517088 w 4739148"/>
                <a:gd name="connsiteY229" fmla="*/ 667248 h 4405856"/>
                <a:gd name="connsiteX230" fmla="*/ 2487378 w 4739148"/>
                <a:gd name="connsiteY230" fmla="*/ 707616 h 4405856"/>
                <a:gd name="connsiteX231" fmla="*/ 2301869 w 4739148"/>
                <a:gd name="connsiteY231" fmla="*/ 741180 h 4405856"/>
                <a:gd name="connsiteX0" fmla="*/ 2332569 w 4769848"/>
                <a:gd name="connsiteY0" fmla="*/ 741180 h 4405856"/>
                <a:gd name="connsiteX1" fmla="*/ 2006450 w 4769848"/>
                <a:gd name="connsiteY1" fmla="*/ 583337 h 4405856"/>
                <a:gd name="connsiteX2" fmla="*/ 2046362 w 4769848"/>
                <a:gd name="connsiteY2" fmla="*/ 433432 h 4405856"/>
                <a:gd name="connsiteX3" fmla="*/ 1992388 w 4769848"/>
                <a:gd name="connsiteY3" fmla="*/ 423907 h 4405856"/>
                <a:gd name="connsiteX4" fmla="*/ 1989213 w 4769848"/>
                <a:gd name="connsiteY4" fmla="*/ 395333 h 4405856"/>
                <a:gd name="connsiteX5" fmla="*/ 2033663 w 4769848"/>
                <a:gd name="connsiteY5" fmla="*/ 403270 h 4405856"/>
                <a:gd name="connsiteX6" fmla="*/ 1976513 w 4769848"/>
                <a:gd name="connsiteY6" fmla="*/ 315957 h 4405856"/>
                <a:gd name="connsiteX7" fmla="*/ 1987625 w 4769848"/>
                <a:gd name="connsiteY7" fmla="*/ 355645 h 4405856"/>
                <a:gd name="connsiteX8" fmla="*/ 1935237 w 4769848"/>
                <a:gd name="connsiteY8" fmla="*/ 320720 h 4405856"/>
                <a:gd name="connsiteX9" fmla="*/ 1955875 w 4769848"/>
                <a:gd name="connsiteY9" fmla="*/ 287383 h 4405856"/>
                <a:gd name="connsiteX10" fmla="*/ 1920950 w 4769848"/>
                <a:gd name="connsiteY10" fmla="*/ 225472 h 4405856"/>
                <a:gd name="connsiteX11" fmla="*/ 1954287 w 4769848"/>
                <a:gd name="connsiteY11" fmla="*/ 227061 h 4405856"/>
                <a:gd name="connsiteX12" fmla="*/ 1911425 w 4769848"/>
                <a:gd name="connsiteY12" fmla="*/ 133398 h 4405856"/>
                <a:gd name="connsiteX13" fmla="*/ 1886026 w 4769848"/>
                <a:gd name="connsiteY13" fmla="*/ 131810 h 4405856"/>
                <a:gd name="connsiteX14" fmla="*/ 1874913 w 4769848"/>
                <a:gd name="connsiteY14" fmla="*/ 84185 h 4405856"/>
                <a:gd name="connsiteX15" fmla="*/ 1906662 w 4769848"/>
                <a:gd name="connsiteY15" fmla="*/ 66723 h 4405856"/>
                <a:gd name="connsiteX16" fmla="*/ 1901900 w 4769848"/>
                <a:gd name="connsiteY16" fmla="*/ 23861 h 4405856"/>
                <a:gd name="connsiteX17" fmla="*/ 1843163 w 4769848"/>
                <a:gd name="connsiteY17" fmla="*/ 28624 h 4405856"/>
                <a:gd name="connsiteX18" fmla="*/ 1649488 w 4769848"/>
                <a:gd name="connsiteY18" fmla="*/ 127049 h 4405856"/>
                <a:gd name="connsiteX19" fmla="*/ 1614563 w 4769848"/>
                <a:gd name="connsiteY19" fmla="*/ 252462 h 4405856"/>
                <a:gd name="connsiteX20" fmla="*/ 1619325 w 4769848"/>
                <a:gd name="connsiteY20" fmla="*/ 288974 h 4405856"/>
                <a:gd name="connsiteX21" fmla="*/ 1590750 w 4769848"/>
                <a:gd name="connsiteY21" fmla="*/ 303261 h 4405856"/>
                <a:gd name="connsiteX22" fmla="*/ 1659012 w 4769848"/>
                <a:gd name="connsiteY22" fmla="*/ 482645 h 4405856"/>
                <a:gd name="connsiteX23" fmla="*/ 1571701 w 4769848"/>
                <a:gd name="connsiteY23" fmla="*/ 400099 h 4405856"/>
                <a:gd name="connsiteX24" fmla="*/ 1520900 w 4769848"/>
                <a:gd name="connsiteY24" fmla="*/ 366762 h 4405856"/>
                <a:gd name="connsiteX25" fmla="*/ 1492325 w 4769848"/>
                <a:gd name="connsiteY25" fmla="*/ 401687 h 4405856"/>
                <a:gd name="connsiteX26" fmla="*/ 1490738 w 4769848"/>
                <a:gd name="connsiteY26" fmla="*/ 515987 h 4405856"/>
                <a:gd name="connsiteX27" fmla="*/ 1505025 w 4769848"/>
                <a:gd name="connsiteY27" fmla="*/ 612820 h 4405856"/>
                <a:gd name="connsiteX28" fmla="*/ 1422475 w 4769848"/>
                <a:gd name="connsiteY28" fmla="*/ 620761 h 4405856"/>
                <a:gd name="connsiteX29" fmla="*/ 1446288 w 4769848"/>
                <a:gd name="connsiteY29" fmla="*/ 590598 h 4405856"/>
                <a:gd name="connsiteX30" fmla="*/ 1382788 w 4769848"/>
                <a:gd name="connsiteY30" fmla="*/ 547736 h 4405856"/>
                <a:gd name="connsiteX31" fmla="*/ 1341513 w 4769848"/>
                <a:gd name="connsiteY31" fmla="*/ 501699 h 4405856"/>
                <a:gd name="connsiteX32" fmla="*/ 1292300 w 4769848"/>
                <a:gd name="connsiteY32" fmla="*/ 512811 h 4405856"/>
                <a:gd name="connsiteX33" fmla="*/ 1320875 w 4769848"/>
                <a:gd name="connsiteY33" fmla="*/ 446136 h 4405856"/>
                <a:gd name="connsiteX34" fmla="*/ 1290712 w 4769848"/>
                <a:gd name="connsiteY34" fmla="*/ 481062 h 4405856"/>
                <a:gd name="connsiteX35" fmla="*/ 1257375 w 4769848"/>
                <a:gd name="connsiteY35" fmla="*/ 423911 h 4405856"/>
                <a:gd name="connsiteX36" fmla="*/ 1238325 w 4769848"/>
                <a:gd name="connsiteY36" fmla="*/ 417561 h 4405856"/>
                <a:gd name="connsiteX37" fmla="*/ 1236738 w 4769848"/>
                <a:gd name="connsiteY37" fmla="*/ 376287 h 4405856"/>
                <a:gd name="connsiteX38" fmla="*/ 1201813 w 4769848"/>
                <a:gd name="connsiteY38" fmla="*/ 273100 h 4405856"/>
                <a:gd name="connsiteX39" fmla="*/ 1162125 w 4769848"/>
                <a:gd name="connsiteY39" fmla="*/ 219123 h 4405856"/>
                <a:gd name="connsiteX40" fmla="*/ 1238326 w 4769848"/>
                <a:gd name="connsiteY40" fmla="*/ 282624 h 4405856"/>
                <a:gd name="connsiteX41" fmla="*/ 1297064 w 4769848"/>
                <a:gd name="connsiteY41" fmla="*/ 320723 h 4405856"/>
                <a:gd name="connsiteX42" fmla="*/ 1320875 w 4769848"/>
                <a:gd name="connsiteY42" fmla="*/ 281036 h 4405856"/>
                <a:gd name="connsiteX43" fmla="*/ 1339925 w 4769848"/>
                <a:gd name="connsiteY43" fmla="*/ 215949 h 4405856"/>
                <a:gd name="connsiteX44" fmla="*/ 1301825 w 4769848"/>
                <a:gd name="connsiteY44" fmla="*/ 185786 h 4405856"/>
                <a:gd name="connsiteX45" fmla="*/ 1328813 w 4769848"/>
                <a:gd name="connsiteY45" fmla="*/ 144511 h 4405856"/>
                <a:gd name="connsiteX46" fmla="*/ 1281188 w 4769848"/>
                <a:gd name="connsiteY46" fmla="*/ 50848 h 4405856"/>
                <a:gd name="connsiteX47" fmla="*/ 1263725 w 4769848"/>
                <a:gd name="connsiteY47" fmla="*/ 6399 h 4405856"/>
                <a:gd name="connsiteX48" fmla="*/ 1127200 w 4769848"/>
                <a:gd name="connsiteY48" fmla="*/ 120699 h 4405856"/>
                <a:gd name="connsiteX49" fmla="*/ 1065287 w 4769848"/>
                <a:gd name="connsiteY49" fmla="*/ 115936 h 4405856"/>
                <a:gd name="connsiteX50" fmla="*/ 1052588 w 4769848"/>
                <a:gd name="connsiteY50" fmla="*/ 57199 h 4405856"/>
                <a:gd name="connsiteX51" fmla="*/ 966863 w 4769848"/>
                <a:gd name="connsiteY51" fmla="*/ 104824 h 4405856"/>
                <a:gd name="connsiteX52" fmla="*/ 903363 w 4769848"/>
                <a:gd name="connsiteY52" fmla="*/ 139748 h 4405856"/>
                <a:gd name="connsiteX53" fmla="*/ 808112 w 4769848"/>
                <a:gd name="connsiteY53" fmla="*/ 147686 h 4405856"/>
                <a:gd name="connsiteX54" fmla="*/ 785888 w 4769848"/>
                <a:gd name="connsiteY54" fmla="*/ 177849 h 4405856"/>
                <a:gd name="connsiteX55" fmla="*/ 749375 w 4769848"/>
                <a:gd name="connsiteY55" fmla="*/ 201661 h 4405856"/>
                <a:gd name="connsiteX56" fmla="*/ 784301 w 4769848"/>
                <a:gd name="connsiteY56" fmla="*/ 288974 h 4405856"/>
                <a:gd name="connsiteX57" fmla="*/ 651632 w 4769848"/>
                <a:gd name="connsiteY57" fmla="*/ 542516 h 4405856"/>
                <a:gd name="connsiteX58" fmla="*/ 597657 w 4769848"/>
                <a:gd name="connsiteY58" fmla="*/ 580843 h 4405856"/>
                <a:gd name="connsiteX59" fmla="*/ 669548 w 4769848"/>
                <a:gd name="connsiteY59" fmla="*/ 633231 h 4405856"/>
                <a:gd name="connsiteX60" fmla="*/ 632582 w 4769848"/>
                <a:gd name="connsiteY60" fmla="*/ 673825 h 4405856"/>
                <a:gd name="connsiteX61" fmla="*/ 650045 w 4769848"/>
                <a:gd name="connsiteY61" fmla="*/ 720316 h 4405856"/>
                <a:gd name="connsiteX62" fmla="*/ 581328 w 4769848"/>
                <a:gd name="connsiteY62" fmla="*/ 701719 h 4405856"/>
                <a:gd name="connsiteX63" fmla="*/ 526220 w 4769848"/>
                <a:gd name="connsiteY63" fmla="*/ 726665 h 4405856"/>
                <a:gd name="connsiteX64" fmla="*/ 459318 w 4769848"/>
                <a:gd name="connsiteY64" fmla="*/ 695143 h 4405856"/>
                <a:gd name="connsiteX65" fmla="*/ 460906 w 4769848"/>
                <a:gd name="connsiteY65" fmla="*/ 652734 h 4405856"/>
                <a:gd name="connsiteX66" fmla="*/ 349327 w 4769848"/>
                <a:gd name="connsiteY66" fmla="*/ 675412 h 4405856"/>
                <a:gd name="connsiteX67" fmla="*/ 339576 w 4769848"/>
                <a:gd name="connsiteY67" fmla="*/ 760457 h 4405856"/>
                <a:gd name="connsiteX68" fmla="*/ 260428 w 4769848"/>
                <a:gd name="connsiteY68" fmla="*/ 865236 h 4405856"/>
                <a:gd name="connsiteX69" fmla="*/ 174703 w 4769848"/>
                <a:gd name="connsiteY69" fmla="*/ 828724 h 4405856"/>
                <a:gd name="connsiteX70" fmla="*/ 149303 w 4769848"/>
                <a:gd name="connsiteY70" fmla="*/ 869999 h 4405856"/>
                <a:gd name="connsiteX71" fmla="*/ 84216 w 4769848"/>
                <a:gd name="connsiteY71" fmla="*/ 812848 h 4405856"/>
                <a:gd name="connsiteX72" fmla="*/ 58817 w 4769848"/>
                <a:gd name="connsiteY72" fmla="*/ 881111 h 4405856"/>
                <a:gd name="connsiteX73" fmla="*/ 79 w 4769848"/>
                <a:gd name="connsiteY73" fmla="*/ 873173 h 4405856"/>
                <a:gd name="connsiteX74" fmla="*/ 73782 w 4769848"/>
                <a:gd name="connsiteY74" fmla="*/ 1394776 h 4405856"/>
                <a:gd name="connsiteX75" fmla="*/ 582916 w 4769848"/>
                <a:gd name="connsiteY75" fmla="*/ 2288539 h 4405856"/>
                <a:gd name="connsiteX76" fmla="*/ 597431 w 4769848"/>
                <a:gd name="connsiteY76" fmla="*/ 2324825 h 4405856"/>
                <a:gd name="connsiteX77" fmla="*/ 611945 w 4769848"/>
                <a:gd name="connsiteY77" fmla="*/ 2390139 h 4405856"/>
                <a:gd name="connsiteX78" fmla="*/ 633716 w 4769848"/>
                <a:gd name="connsiteY78" fmla="*/ 2440939 h 4405856"/>
                <a:gd name="connsiteX79" fmla="*/ 670002 w 4769848"/>
                <a:gd name="connsiteY79" fmla="*/ 2557053 h 4405856"/>
                <a:gd name="connsiteX80" fmla="*/ 691773 w 4769848"/>
                <a:gd name="connsiteY80" fmla="*/ 2622368 h 4405856"/>
                <a:gd name="connsiteX81" fmla="*/ 699031 w 4769848"/>
                <a:gd name="connsiteY81" fmla="*/ 2644139 h 4405856"/>
                <a:gd name="connsiteX82" fmla="*/ 720802 w 4769848"/>
                <a:gd name="connsiteY82" fmla="*/ 2687682 h 4405856"/>
                <a:gd name="connsiteX83" fmla="*/ 742573 w 4769848"/>
                <a:gd name="connsiteY83" fmla="*/ 2738482 h 4405856"/>
                <a:gd name="connsiteX84" fmla="*/ 749831 w 4769848"/>
                <a:gd name="connsiteY84" fmla="*/ 2767511 h 4405856"/>
                <a:gd name="connsiteX85" fmla="*/ 786116 w 4769848"/>
                <a:gd name="connsiteY85" fmla="*/ 2818311 h 4405856"/>
                <a:gd name="connsiteX86" fmla="*/ 807888 w 4769848"/>
                <a:gd name="connsiteY86" fmla="*/ 2876368 h 4405856"/>
                <a:gd name="connsiteX87" fmla="*/ 829659 w 4769848"/>
                <a:gd name="connsiteY87" fmla="*/ 2898139 h 4405856"/>
                <a:gd name="connsiteX88" fmla="*/ 865945 w 4769848"/>
                <a:gd name="connsiteY88" fmla="*/ 2970711 h 4405856"/>
                <a:gd name="connsiteX89" fmla="*/ 902231 w 4769848"/>
                <a:gd name="connsiteY89" fmla="*/ 3021511 h 4405856"/>
                <a:gd name="connsiteX90" fmla="*/ 909488 w 4769848"/>
                <a:gd name="connsiteY90" fmla="*/ 3043282 h 4405856"/>
                <a:gd name="connsiteX91" fmla="*/ 960288 w 4769848"/>
                <a:gd name="connsiteY91" fmla="*/ 3108596 h 4405856"/>
                <a:gd name="connsiteX92" fmla="*/ 989316 w 4769848"/>
                <a:gd name="connsiteY92" fmla="*/ 3173911 h 4405856"/>
                <a:gd name="connsiteX93" fmla="*/ 1011088 w 4769848"/>
                <a:gd name="connsiteY93" fmla="*/ 3202939 h 4405856"/>
                <a:gd name="connsiteX94" fmla="*/ 1025602 w 4769848"/>
                <a:gd name="connsiteY94" fmla="*/ 3260996 h 4405856"/>
                <a:gd name="connsiteX95" fmla="*/ 1032859 w 4769848"/>
                <a:gd name="connsiteY95" fmla="*/ 3282768 h 4405856"/>
                <a:gd name="connsiteX96" fmla="*/ 1040116 w 4769848"/>
                <a:gd name="connsiteY96" fmla="*/ 3311796 h 4405856"/>
                <a:gd name="connsiteX97" fmla="*/ 1047373 w 4769848"/>
                <a:gd name="connsiteY97" fmla="*/ 3377111 h 4405856"/>
                <a:gd name="connsiteX98" fmla="*/ 1069145 w 4769848"/>
                <a:gd name="connsiteY98" fmla="*/ 3435168 h 4405856"/>
                <a:gd name="connsiteX99" fmla="*/ 1098173 w 4769848"/>
                <a:gd name="connsiteY99" fmla="*/ 3478711 h 4405856"/>
                <a:gd name="connsiteX100" fmla="*/ 1127202 w 4769848"/>
                <a:gd name="connsiteY100" fmla="*/ 3529511 h 4405856"/>
                <a:gd name="connsiteX101" fmla="*/ 1156231 w 4769848"/>
                <a:gd name="connsiteY101" fmla="*/ 3551282 h 4405856"/>
                <a:gd name="connsiteX102" fmla="*/ 1199773 w 4769848"/>
                <a:gd name="connsiteY102" fmla="*/ 3594825 h 4405856"/>
                <a:gd name="connsiteX103" fmla="*/ 1228802 w 4769848"/>
                <a:gd name="connsiteY103" fmla="*/ 3616596 h 4405856"/>
                <a:gd name="connsiteX104" fmla="*/ 1265088 w 4769848"/>
                <a:gd name="connsiteY104" fmla="*/ 3660139 h 4405856"/>
                <a:gd name="connsiteX105" fmla="*/ 1294116 w 4769848"/>
                <a:gd name="connsiteY105" fmla="*/ 3681911 h 4405856"/>
                <a:gd name="connsiteX106" fmla="*/ 1366688 w 4769848"/>
                <a:gd name="connsiteY106" fmla="*/ 3747225 h 4405856"/>
                <a:gd name="connsiteX107" fmla="*/ 1402973 w 4769848"/>
                <a:gd name="connsiteY107" fmla="*/ 3790768 h 4405856"/>
                <a:gd name="connsiteX108" fmla="*/ 1424745 w 4769848"/>
                <a:gd name="connsiteY108" fmla="*/ 3805282 h 4405856"/>
                <a:gd name="connsiteX109" fmla="*/ 1461031 w 4769848"/>
                <a:gd name="connsiteY109" fmla="*/ 3848825 h 4405856"/>
                <a:gd name="connsiteX110" fmla="*/ 1490059 w 4769848"/>
                <a:gd name="connsiteY110" fmla="*/ 3870596 h 4405856"/>
                <a:gd name="connsiteX111" fmla="*/ 1584402 w 4769848"/>
                <a:gd name="connsiteY111" fmla="*/ 3914139 h 4405856"/>
                <a:gd name="connsiteX112" fmla="*/ 2034345 w 4769848"/>
                <a:gd name="connsiteY112" fmla="*/ 3899625 h 4405856"/>
                <a:gd name="connsiteX113" fmla="*/ 2085145 w 4769848"/>
                <a:gd name="connsiteY113" fmla="*/ 3885111 h 4405856"/>
                <a:gd name="connsiteX114" fmla="*/ 2172231 w 4769848"/>
                <a:gd name="connsiteY114" fmla="*/ 3877853 h 4405856"/>
                <a:gd name="connsiteX115" fmla="*/ 2252059 w 4769848"/>
                <a:gd name="connsiteY115" fmla="*/ 3863339 h 4405856"/>
                <a:gd name="connsiteX116" fmla="*/ 2310116 w 4769848"/>
                <a:gd name="connsiteY116" fmla="*/ 3856082 h 4405856"/>
                <a:gd name="connsiteX117" fmla="*/ 2339145 w 4769848"/>
                <a:gd name="connsiteY117" fmla="*/ 3841568 h 4405856"/>
                <a:gd name="connsiteX118" fmla="*/ 2404459 w 4769848"/>
                <a:gd name="connsiteY118" fmla="*/ 3819796 h 4405856"/>
                <a:gd name="connsiteX119" fmla="*/ 2440745 w 4769848"/>
                <a:gd name="connsiteY119" fmla="*/ 3805282 h 4405856"/>
                <a:gd name="connsiteX120" fmla="*/ 2542345 w 4769848"/>
                <a:gd name="connsiteY120" fmla="*/ 3790768 h 4405856"/>
                <a:gd name="connsiteX121" fmla="*/ 2571373 w 4769848"/>
                <a:gd name="connsiteY121" fmla="*/ 3783511 h 4405856"/>
                <a:gd name="connsiteX122" fmla="*/ 3191859 w 4769848"/>
                <a:gd name="connsiteY122" fmla="*/ 4130265 h 4405856"/>
                <a:gd name="connsiteX123" fmla="*/ 3278263 w 4769848"/>
                <a:gd name="connsiteY123" fmla="*/ 4316455 h 4405856"/>
                <a:gd name="connsiteX124" fmla="*/ 3338588 w 4769848"/>
                <a:gd name="connsiteY124" fmla="*/ 4375193 h 4405856"/>
                <a:gd name="connsiteX125" fmla="*/ 3349700 w 4769848"/>
                <a:gd name="connsiteY125" fmla="*/ 4345030 h 4405856"/>
                <a:gd name="connsiteX126" fmla="*/ 3395738 w 4769848"/>
                <a:gd name="connsiteY126" fmla="*/ 4318042 h 4405856"/>
                <a:gd name="connsiteX127" fmla="*/ 3446538 w 4769848"/>
                <a:gd name="connsiteY127" fmla="*/ 4391068 h 4405856"/>
                <a:gd name="connsiteX128" fmla="*/ 3495751 w 4769848"/>
                <a:gd name="connsiteY128" fmla="*/ 4394243 h 4405856"/>
                <a:gd name="connsiteX129" fmla="*/ 3451300 w 4769848"/>
                <a:gd name="connsiteY129" fmla="*/ 4300581 h 4405856"/>
                <a:gd name="connsiteX130" fmla="*/ 3408438 w 4769848"/>
                <a:gd name="connsiteY130" fmla="*/ 4232318 h 4405856"/>
                <a:gd name="connsiteX131" fmla="*/ 3451301 w 4769848"/>
                <a:gd name="connsiteY131" fmla="*/ 4216442 h 4405856"/>
                <a:gd name="connsiteX132" fmla="*/ 3432250 w 4769848"/>
                <a:gd name="connsiteY132" fmla="*/ 4175168 h 4405856"/>
                <a:gd name="connsiteX133" fmla="*/ 3484638 w 4769848"/>
                <a:gd name="connsiteY133" fmla="*/ 4184693 h 4405856"/>
                <a:gd name="connsiteX134" fmla="*/ 3464001 w 4769848"/>
                <a:gd name="connsiteY134" fmla="*/ 4151355 h 4405856"/>
                <a:gd name="connsiteX135" fmla="*/ 3485320 w 4769848"/>
                <a:gd name="connsiteY135" fmla="*/ 4134801 h 4405856"/>
                <a:gd name="connsiteX136" fmla="*/ 3606423 w 4769848"/>
                <a:gd name="connsiteY136" fmla="*/ 4220074 h 4405856"/>
                <a:gd name="connsiteX137" fmla="*/ 3641800 w 4769848"/>
                <a:gd name="connsiteY137" fmla="*/ 4206917 h 4405856"/>
                <a:gd name="connsiteX138" fmla="*/ 3694187 w 4769848"/>
                <a:gd name="connsiteY138" fmla="*/ 4272006 h 4405856"/>
                <a:gd name="connsiteX139" fmla="*/ 3714825 w 4769848"/>
                <a:gd name="connsiteY139" fmla="*/ 4330743 h 4405856"/>
                <a:gd name="connsiteX140" fmla="*/ 3822775 w 4769848"/>
                <a:gd name="connsiteY140" fmla="*/ 4349792 h 4405856"/>
                <a:gd name="connsiteX141" fmla="*/ 3762451 w 4769848"/>
                <a:gd name="connsiteY141" fmla="*/ 4283117 h 4405856"/>
                <a:gd name="connsiteX142" fmla="*/ 3759275 w 4769848"/>
                <a:gd name="connsiteY142" fmla="*/ 4214855 h 4405856"/>
                <a:gd name="connsiteX143" fmla="*/ 3813250 w 4769848"/>
                <a:gd name="connsiteY143" fmla="*/ 4270418 h 4405856"/>
                <a:gd name="connsiteX144" fmla="*/ 3862463 w 4769848"/>
                <a:gd name="connsiteY144" fmla="*/ 4275180 h 4405856"/>
                <a:gd name="connsiteX145" fmla="*/ 3856113 w 4769848"/>
                <a:gd name="connsiteY145" fmla="*/ 4225968 h 4405856"/>
                <a:gd name="connsiteX146" fmla="*/ 3916438 w 4769848"/>
                <a:gd name="connsiteY146" fmla="*/ 4230730 h 4405856"/>
                <a:gd name="connsiteX147" fmla="*/ 3978350 w 4769848"/>
                <a:gd name="connsiteY147" fmla="*/ 4273592 h 4405856"/>
                <a:gd name="connsiteX148" fmla="*/ 4010100 w 4769848"/>
                <a:gd name="connsiteY148" fmla="*/ 4260893 h 4405856"/>
                <a:gd name="connsiteX149" fmla="*/ 4003751 w 4769848"/>
                <a:gd name="connsiteY149" fmla="*/ 4225968 h 4405856"/>
                <a:gd name="connsiteX150" fmla="*/ 4045026 w 4769848"/>
                <a:gd name="connsiteY150" fmla="*/ 4202156 h 4405856"/>
                <a:gd name="connsiteX151" fmla="*/ 4129163 w 4769848"/>
                <a:gd name="connsiteY151" fmla="*/ 4259306 h 4405856"/>
                <a:gd name="connsiteX152" fmla="*/ 4146626 w 4769848"/>
                <a:gd name="connsiteY152" fmla="*/ 4157708 h 4405856"/>
                <a:gd name="connsiteX153" fmla="*/ 4121226 w 4769848"/>
                <a:gd name="connsiteY153" fmla="*/ 4135482 h 4405856"/>
                <a:gd name="connsiteX154" fmla="*/ 4048200 w 4769848"/>
                <a:gd name="connsiteY154" fmla="*/ 4092619 h 4405856"/>
                <a:gd name="connsiteX155" fmla="*/ 4070425 w 4769848"/>
                <a:gd name="connsiteY155" fmla="*/ 4067220 h 4405856"/>
                <a:gd name="connsiteX156" fmla="*/ 4091063 w 4769848"/>
                <a:gd name="connsiteY156" fmla="*/ 4044994 h 4405856"/>
                <a:gd name="connsiteX157" fmla="*/ 4145038 w 4769848"/>
                <a:gd name="connsiteY157" fmla="*/ 4076745 h 4405856"/>
                <a:gd name="connsiteX158" fmla="*/ 4151388 w 4769848"/>
                <a:gd name="connsiteY158" fmla="*/ 4032295 h 4405856"/>
                <a:gd name="connsiteX159" fmla="*/ 4095825 w 4769848"/>
                <a:gd name="connsiteY159" fmla="*/ 4008482 h 4405856"/>
                <a:gd name="connsiteX160" fmla="*/ 4094238 w 4769848"/>
                <a:gd name="connsiteY160" fmla="*/ 3998958 h 4405856"/>
                <a:gd name="connsiteX161" fmla="*/ 4081537 w 4769848"/>
                <a:gd name="connsiteY161" fmla="*/ 3960859 h 4405856"/>
                <a:gd name="connsiteX162" fmla="*/ 4087887 w 4769848"/>
                <a:gd name="connsiteY162" fmla="*/ 3913233 h 4405856"/>
                <a:gd name="connsiteX163" fmla="*/ 4099000 w 4769848"/>
                <a:gd name="connsiteY163" fmla="*/ 3857670 h 4405856"/>
                <a:gd name="connsiteX164" fmla="*/ 4060900 w 4769848"/>
                <a:gd name="connsiteY164" fmla="*/ 3827508 h 4405856"/>
                <a:gd name="connsiteX165" fmla="*/ 4094237 w 4769848"/>
                <a:gd name="connsiteY165" fmla="*/ 3817983 h 4405856"/>
                <a:gd name="connsiteX166" fmla="*/ 4072012 w 4769848"/>
                <a:gd name="connsiteY166" fmla="*/ 3781470 h 4405856"/>
                <a:gd name="connsiteX167" fmla="*/ 4110113 w 4769848"/>
                <a:gd name="connsiteY167" fmla="*/ 3776709 h 4405856"/>
                <a:gd name="connsiteX168" fmla="*/ 4116462 w 4769848"/>
                <a:gd name="connsiteY168" fmla="*/ 3743370 h 4405856"/>
                <a:gd name="connsiteX169" fmla="*/ 4178376 w 4769848"/>
                <a:gd name="connsiteY169" fmla="*/ 3752897 h 4405856"/>
                <a:gd name="connsiteX170" fmla="*/ 4211489 w 4769848"/>
                <a:gd name="connsiteY170" fmla="*/ 3768089 h 4405856"/>
                <a:gd name="connsiteX171" fmla="*/ 4177696 w 4769848"/>
                <a:gd name="connsiteY171" fmla="*/ 3809137 h 4405856"/>
                <a:gd name="connsiteX172" fmla="*/ 4216704 w 4769848"/>
                <a:gd name="connsiteY172" fmla="*/ 3916633 h 4405856"/>
                <a:gd name="connsiteX173" fmla="*/ 4269091 w 4769848"/>
                <a:gd name="connsiteY173" fmla="*/ 3947931 h 4405856"/>
                <a:gd name="connsiteX174" fmla="*/ 4321025 w 4769848"/>
                <a:gd name="connsiteY174" fmla="*/ 3905749 h 4405856"/>
                <a:gd name="connsiteX175" fmla="*/ 4406750 w 4769848"/>
                <a:gd name="connsiteY175" fmla="*/ 3857216 h 4405856"/>
                <a:gd name="connsiteX176" fmla="*/ 4389514 w 4769848"/>
                <a:gd name="connsiteY176" fmla="*/ 3768315 h 4405856"/>
                <a:gd name="connsiteX177" fmla="*/ 4466848 w 4769848"/>
                <a:gd name="connsiteY177" fmla="*/ 3635646 h 4405856"/>
                <a:gd name="connsiteX178" fmla="*/ 4759402 w 4769848"/>
                <a:gd name="connsiteY178" fmla="*/ 3302498 h 4405856"/>
                <a:gd name="connsiteX179" fmla="*/ 4677985 w 4769848"/>
                <a:gd name="connsiteY179" fmla="*/ 3293426 h 4405856"/>
                <a:gd name="connsiteX180" fmla="*/ 4682522 w 4769848"/>
                <a:gd name="connsiteY180" fmla="*/ 3201578 h 4405856"/>
                <a:gd name="connsiteX181" fmla="*/ 4633535 w 4769848"/>
                <a:gd name="connsiteY181" fmla="*/ 3176406 h 4405856"/>
                <a:gd name="connsiteX182" fmla="*/ 4549398 w 4769848"/>
                <a:gd name="connsiteY182" fmla="*/ 3207928 h 4405856"/>
                <a:gd name="connsiteX183" fmla="*/ 4512659 w 4769848"/>
                <a:gd name="connsiteY183" fmla="*/ 3171643 h 4405856"/>
                <a:gd name="connsiteX184" fmla="*/ 4557336 w 4769848"/>
                <a:gd name="connsiteY184" fmla="*/ 3148738 h 4405856"/>
                <a:gd name="connsiteX185" fmla="*/ 4428069 w 4769848"/>
                <a:gd name="connsiteY185" fmla="*/ 2935559 h 4405856"/>
                <a:gd name="connsiteX186" fmla="*/ 4443035 w 4769848"/>
                <a:gd name="connsiteY186" fmla="*/ 2905396 h 4405856"/>
                <a:gd name="connsiteX187" fmla="*/ 4419450 w 4769848"/>
                <a:gd name="connsiteY187" fmla="*/ 2789736 h 4405856"/>
                <a:gd name="connsiteX188" fmla="*/ 4260701 w 4769848"/>
                <a:gd name="connsiteY188" fmla="*/ 2778850 h 4405856"/>
                <a:gd name="connsiteX189" fmla="*/ 4227363 w 4769848"/>
                <a:gd name="connsiteY189" fmla="*/ 2827608 h 4405856"/>
                <a:gd name="connsiteX190" fmla="*/ 4138463 w 4769848"/>
                <a:gd name="connsiteY190" fmla="*/ 2842124 h 4405856"/>
                <a:gd name="connsiteX191" fmla="*/ 4144813 w 4769848"/>
                <a:gd name="connsiteY191" fmla="*/ 2820125 h 4405856"/>
                <a:gd name="connsiteX192" fmla="*/ 4091291 w 4769848"/>
                <a:gd name="connsiteY192" fmla="*/ 2804024 h 4405856"/>
                <a:gd name="connsiteX193" fmla="*/ 4066572 w 4769848"/>
                <a:gd name="connsiteY193" fmla="*/ 2638923 h 4405856"/>
                <a:gd name="connsiteX194" fmla="*/ 3786265 w 4769848"/>
                <a:gd name="connsiteY194" fmla="*/ 2572248 h 4405856"/>
                <a:gd name="connsiteX195" fmla="*/ 3649966 w 4769848"/>
                <a:gd name="connsiteY195" fmla="*/ 2615564 h 4405856"/>
                <a:gd name="connsiteX196" fmla="*/ 3517977 w 4769848"/>
                <a:gd name="connsiteY196" fmla="*/ 2608080 h 4405856"/>
                <a:gd name="connsiteX197" fmla="*/ 3385534 w 4769848"/>
                <a:gd name="connsiteY197" fmla="*/ 2497182 h 4405856"/>
                <a:gd name="connsiteX198" fmla="*/ 3172356 w 4769848"/>
                <a:gd name="connsiteY198" fmla="*/ 2193969 h 4405856"/>
                <a:gd name="connsiteX199" fmla="*/ 2773894 w 4769848"/>
                <a:gd name="connsiteY199" fmla="*/ 2054496 h 4405856"/>
                <a:gd name="connsiteX200" fmla="*/ 2537356 w 4769848"/>
                <a:gd name="connsiteY200" fmla="*/ 1741532 h 4405856"/>
                <a:gd name="connsiteX201" fmla="*/ 2571147 w 4769848"/>
                <a:gd name="connsiteY201" fmla="*/ 1716586 h 4405856"/>
                <a:gd name="connsiteX202" fmla="*/ 2630791 w 4769848"/>
                <a:gd name="connsiteY202" fmla="*/ 1799589 h 4405856"/>
                <a:gd name="connsiteX203" fmla="*/ 2650975 w 4769848"/>
                <a:gd name="connsiteY203" fmla="*/ 1782126 h 4405856"/>
                <a:gd name="connsiteX204" fmla="*/ 2694065 w 4769848"/>
                <a:gd name="connsiteY204" fmla="*/ 1812970 h 4405856"/>
                <a:gd name="connsiteX205" fmla="*/ 2782738 w 4769848"/>
                <a:gd name="connsiteY205" fmla="*/ 1759221 h 4405856"/>
                <a:gd name="connsiteX206" fmla="*/ 2798840 w 4769848"/>
                <a:gd name="connsiteY206" fmla="*/ 1738811 h 4405856"/>
                <a:gd name="connsiteX207" fmla="*/ 2857123 w 4769848"/>
                <a:gd name="connsiteY207" fmla="*/ 1739037 h 4405856"/>
                <a:gd name="connsiteX208" fmla="*/ 2873226 w 4769848"/>
                <a:gd name="connsiteY208" fmla="*/ 1705927 h 4405856"/>
                <a:gd name="connsiteX209" fmla="*/ 2854402 w 4769848"/>
                <a:gd name="connsiteY209" fmla="*/ 1680300 h 4405856"/>
                <a:gd name="connsiteX210" fmla="*/ 2787274 w 4769848"/>
                <a:gd name="connsiteY210" fmla="*/ 1700257 h 4405856"/>
                <a:gd name="connsiteX211" fmla="*/ 2765502 w 4769848"/>
                <a:gd name="connsiteY211" fmla="*/ 1646736 h 4405856"/>
                <a:gd name="connsiteX212" fmla="*/ 2786820 w 4769848"/>
                <a:gd name="connsiteY212" fmla="*/ 1617026 h 4405856"/>
                <a:gd name="connsiteX213" fmla="*/ 2730350 w 4769848"/>
                <a:gd name="connsiteY213" fmla="*/ 1513612 h 4405856"/>
                <a:gd name="connsiteX214" fmla="*/ 2681819 w 4769848"/>
                <a:gd name="connsiteY214" fmla="*/ 1552393 h 4405856"/>
                <a:gd name="connsiteX215" fmla="*/ 2592464 w 4769848"/>
                <a:gd name="connsiteY215" fmla="*/ 1497737 h 4405856"/>
                <a:gd name="connsiteX216" fmla="*/ 2644398 w 4769848"/>
                <a:gd name="connsiteY216" fmla="*/ 1405208 h 4405856"/>
                <a:gd name="connsiteX217" fmla="*/ 2601536 w 4769848"/>
                <a:gd name="connsiteY217" fmla="*/ 1284105 h 4405856"/>
                <a:gd name="connsiteX218" fmla="*/ 2616277 w 4769848"/>
                <a:gd name="connsiteY218" fmla="*/ 1160053 h 4405856"/>
                <a:gd name="connsiteX219" fmla="*/ 2711527 w 4769848"/>
                <a:gd name="connsiteY219" fmla="*/ 1086348 h 4405856"/>
                <a:gd name="connsiteX220" fmla="*/ 2816756 w 4769848"/>
                <a:gd name="connsiteY220" fmla="*/ 1063896 h 4405856"/>
                <a:gd name="connsiteX221" fmla="*/ 2753709 w 4769848"/>
                <a:gd name="connsiteY221" fmla="*/ 974089 h 4405856"/>
                <a:gd name="connsiteX222" fmla="*/ 2736473 w 4769848"/>
                <a:gd name="connsiteY222" fmla="*/ 1018766 h 4405856"/>
                <a:gd name="connsiteX223" fmla="*/ 2693158 w 4769848"/>
                <a:gd name="connsiteY223" fmla="*/ 971595 h 4405856"/>
                <a:gd name="connsiteX224" fmla="*/ 2714476 w 4769848"/>
                <a:gd name="connsiteY224" fmla="*/ 886323 h 4405856"/>
                <a:gd name="connsiteX225" fmla="*/ 2787500 w 4769848"/>
                <a:gd name="connsiteY225" fmla="*/ 789032 h 4405856"/>
                <a:gd name="connsiteX226" fmla="*/ 2770491 w 4769848"/>
                <a:gd name="connsiteY226" fmla="*/ 682443 h 4405856"/>
                <a:gd name="connsiteX227" fmla="*/ 2599269 w 4769848"/>
                <a:gd name="connsiteY227" fmla="*/ 692194 h 4405856"/>
                <a:gd name="connsiteX228" fmla="*/ 2579991 w 4769848"/>
                <a:gd name="connsiteY228" fmla="*/ 734831 h 4405856"/>
                <a:gd name="connsiteX229" fmla="*/ 2547788 w 4769848"/>
                <a:gd name="connsiteY229" fmla="*/ 667248 h 4405856"/>
                <a:gd name="connsiteX230" fmla="*/ 2518078 w 4769848"/>
                <a:gd name="connsiteY230" fmla="*/ 707616 h 4405856"/>
                <a:gd name="connsiteX231" fmla="*/ 2332569 w 4769848"/>
                <a:gd name="connsiteY231" fmla="*/ 741180 h 4405856"/>
                <a:gd name="connsiteX0" fmla="*/ 2337566 w 4774845"/>
                <a:gd name="connsiteY0" fmla="*/ 741180 h 4405856"/>
                <a:gd name="connsiteX1" fmla="*/ 2011447 w 4774845"/>
                <a:gd name="connsiteY1" fmla="*/ 583337 h 4405856"/>
                <a:gd name="connsiteX2" fmla="*/ 2051359 w 4774845"/>
                <a:gd name="connsiteY2" fmla="*/ 433432 h 4405856"/>
                <a:gd name="connsiteX3" fmla="*/ 1997385 w 4774845"/>
                <a:gd name="connsiteY3" fmla="*/ 423907 h 4405856"/>
                <a:gd name="connsiteX4" fmla="*/ 1994210 w 4774845"/>
                <a:gd name="connsiteY4" fmla="*/ 395333 h 4405856"/>
                <a:gd name="connsiteX5" fmla="*/ 2038660 w 4774845"/>
                <a:gd name="connsiteY5" fmla="*/ 403270 h 4405856"/>
                <a:gd name="connsiteX6" fmla="*/ 1981510 w 4774845"/>
                <a:gd name="connsiteY6" fmla="*/ 315957 h 4405856"/>
                <a:gd name="connsiteX7" fmla="*/ 1992622 w 4774845"/>
                <a:gd name="connsiteY7" fmla="*/ 355645 h 4405856"/>
                <a:gd name="connsiteX8" fmla="*/ 1940234 w 4774845"/>
                <a:gd name="connsiteY8" fmla="*/ 320720 h 4405856"/>
                <a:gd name="connsiteX9" fmla="*/ 1960872 w 4774845"/>
                <a:gd name="connsiteY9" fmla="*/ 287383 h 4405856"/>
                <a:gd name="connsiteX10" fmla="*/ 1925947 w 4774845"/>
                <a:gd name="connsiteY10" fmla="*/ 225472 h 4405856"/>
                <a:gd name="connsiteX11" fmla="*/ 1959284 w 4774845"/>
                <a:gd name="connsiteY11" fmla="*/ 227061 h 4405856"/>
                <a:gd name="connsiteX12" fmla="*/ 1916422 w 4774845"/>
                <a:gd name="connsiteY12" fmla="*/ 133398 h 4405856"/>
                <a:gd name="connsiteX13" fmla="*/ 1891023 w 4774845"/>
                <a:gd name="connsiteY13" fmla="*/ 131810 h 4405856"/>
                <a:gd name="connsiteX14" fmla="*/ 1879910 w 4774845"/>
                <a:gd name="connsiteY14" fmla="*/ 84185 h 4405856"/>
                <a:gd name="connsiteX15" fmla="*/ 1911659 w 4774845"/>
                <a:gd name="connsiteY15" fmla="*/ 66723 h 4405856"/>
                <a:gd name="connsiteX16" fmla="*/ 1906897 w 4774845"/>
                <a:gd name="connsiteY16" fmla="*/ 23861 h 4405856"/>
                <a:gd name="connsiteX17" fmla="*/ 1848160 w 4774845"/>
                <a:gd name="connsiteY17" fmla="*/ 28624 h 4405856"/>
                <a:gd name="connsiteX18" fmla="*/ 1654485 w 4774845"/>
                <a:gd name="connsiteY18" fmla="*/ 127049 h 4405856"/>
                <a:gd name="connsiteX19" fmla="*/ 1619560 w 4774845"/>
                <a:gd name="connsiteY19" fmla="*/ 252462 h 4405856"/>
                <a:gd name="connsiteX20" fmla="*/ 1624322 w 4774845"/>
                <a:gd name="connsiteY20" fmla="*/ 288974 h 4405856"/>
                <a:gd name="connsiteX21" fmla="*/ 1595747 w 4774845"/>
                <a:gd name="connsiteY21" fmla="*/ 303261 h 4405856"/>
                <a:gd name="connsiteX22" fmla="*/ 1664009 w 4774845"/>
                <a:gd name="connsiteY22" fmla="*/ 482645 h 4405856"/>
                <a:gd name="connsiteX23" fmla="*/ 1576698 w 4774845"/>
                <a:gd name="connsiteY23" fmla="*/ 400099 h 4405856"/>
                <a:gd name="connsiteX24" fmla="*/ 1525897 w 4774845"/>
                <a:gd name="connsiteY24" fmla="*/ 366762 h 4405856"/>
                <a:gd name="connsiteX25" fmla="*/ 1497322 w 4774845"/>
                <a:gd name="connsiteY25" fmla="*/ 401687 h 4405856"/>
                <a:gd name="connsiteX26" fmla="*/ 1495735 w 4774845"/>
                <a:gd name="connsiteY26" fmla="*/ 515987 h 4405856"/>
                <a:gd name="connsiteX27" fmla="*/ 1510022 w 4774845"/>
                <a:gd name="connsiteY27" fmla="*/ 612820 h 4405856"/>
                <a:gd name="connsiteX28" fmla="*/ 1427472 w 4774845"/>
                <a:gd name="connsiteY28" fmla="*/ 620761 h 4405856"/>
                <a:gd name="connsiteX29" fmla="*/ 1451285 w 4774845"/>
                <a:gd name="connsiteY29" fmla="*/ 590598 h 4405856"/>
                <a:gd name="connsiteX30" fmla="*/ 1387785 w 4774845"/>
                <a:gd name="connsiteY30" fmla="*/ 547736 h 4405856"/>
                <a:gd name="connsiteX31" fmla="*/ 1346510 w 4774845"/>
                <a:gd name="connsiteY31" fmla="*/ 501699 h 4405856"/>
                <a:gd name="connsiteX32" fmla="*/ 1297297 w 4774845"/>
                <a:gd name="connsiteY32" fmla="*/ 512811 h 4405856"/>
                <a:gd name="connsiteX33" fmla="*/ 1325872 w 4774845"/>
                <a:gd name="connsiteY33" fmla="*/ 446136 h 4405856"/>
                <a:gd name="connsiteX34" fmla="*/ 1295709 w 4774845"/>
                <a:gd name="connsiteY34" fmla="*/ 481062 h 4405856"/>
                <a:gd name="connsiteX35" fmla="*/ 1262372 w 4774845"/>
                <a:gd name="connsiteY35" fmla="*/ 423911 h 4405856"/>
                <a:gd name="connsiteX36" fmla="*/ 1243322 w 4774845"/>
                <a:gd name="connsiteY36" fmla="*/ 417561 h 4405856"/>
                <a:gd name="connsiteX37" fmla="*/ 1241735 w 4774845"/>
                <a:gd name="connsiteY37" fmla="*/ 376287 h 4405856"/>
                <a:gd name="connsiteX38" fmla="*/ 1206810 w 4774845"/>
                <a:gd name="connsiteY38" fmla="*/ 273100 h 4405856"/>
                <a:gd name="connsiteX39" fmla="*/ 1167122 w 4774845"/>
                <a:gd name="connsiteY39" fmla="*/ 219123 h 4405856"/>
                <a:gd name="connsiteX40" fmla="*/ 1243323 w 4774845"/>
                <a:gd name="connsiteY40" fmla="*/ 282624 h 4405856"/>
                <a:gd name="connsiteX41" fmla="*/ 1302061 w 4774845"/>
                <a:gd name="connsiteY41" fmla="*/ 320723 h 4405856"/>
                <a:gd name="connsiteX42" fmla="*/ 1325872 w 4774845"/>
                <a:gd name="connsiteY42" fmla="*/ 281036 h 4405856"/>
                <a:gd name="connsiteX43" fmla="*/ 1344922 w 4774845"/>
                <a:gd name="connsiteY43" fmla="*/ 215949 h 4405856"/>
                <a:gd name="connsiteX44" fmla="*/ 1306822 w 4774845"/>
                <a:gd name="connsiteY44" fmla="*/ 185786 h 4405856"/>
                <a:gd name="connsiteX45" fmla="*/ 1333810 w 4774845"/>
                <a:gd name="connsiteY45" fmla="*/ 144511 h 4405856"/>
                <a:gd name="connsiteX46" fmla="*/ 1286185 w 4774845"/>
                <a:gd name="connsiteY46" fmla="*/ 50848 h 4405856"/>
                <a:gd name="connsiteX47" fmla="*/ 1268722 w 4774845"/>
                <a:gd name="connsiteY47" fmla="*/ 6399 h 4405856"/>
                <a:gd name="connsiteX48" fmla="*/ 1132197 w 4774845"/>
                <a:gd name="connsiteY48" fmla="*/ 120699 h 4405856"/>
                <a:gd name="connsiteX49" fmla="*/ 1070284 w 4774845"/>
                <a:gd name="connsiteY49" fmla="*/ 115936 h 4405856"/>
                <a:gd name="connsiteX50" fmla="*/ 1057585 w 4774845"/>
                <a:gd name="connsiteY50" fmla="*/ 57199 h 4405856"/>
                <a:gd name="connsiteX51" fmla="*/ 971860 w 4774845"/>
                <a:gd name="connsiteY51" fmla="*/ 104824 h 4405856"/>
                <a:gd name="connsiteX52" fmla="*/ 908360 w 4774845"/>
                <a:gd name="connsiteY52" fmla="*/ 139748 h 4405856"/>
                <a:gd name="connsiteX53" fmla="*/ 813109 w 4774845"/>
                <a:gd name="connsiteY53" fmla="*/ 147686 h 4405856"/>
                <a:gd name="connsiteX54" fmla="*/ 790885 w 4774845"/>
                <a:gd name="connsiteY54" fmla="*/ 177849 h 4405856"/>
                <a:gd name="connsiteX55" fmla="*/ 754372 w 4774845"/>
                <a:gd name="connsiteY55" fmla="*/ 201661 h 4405856"/>
                <a:gd name="connsiteX56" fmla="*/ 789298 w 4774845"/>
                <a:gd name="connsiteY56" fmla="*/ 288974 h 4405856"/>
                <a:gd name="connsiteX57" fmla="*/ 656629 w 4774845"/>
                <a:gd name="connsiteY57" fmla="*/ 542516 h 4405856"/>
                <a:gd name="connsiteX58" fmla="*/ 602654 w 4774845"/>
                <a:gd name="connsiteY58" fmla="*/ 580843 h 4405856"/>
                <a:gd name="connsiteX59" fmla="*/ 674545 w 4774845"/>
                <a:gd name="connsiteY59" fmla="*/ 633231 h 4405856"/>
                <a:gd name="connsiteX60" fmla="*/ 637579 w 4774845"/>
                <a:gd name="connsiteY60" fmla="*/ 673825 h 4405856"/>
                <a:gd name="connsiteX61" fmla="*/ 655042 w 4774845"/>
                <a:gd name="connsiteY61" fmla="*/ 720316 h 4405856"/>
                <a:gd name="connsiteX62" fmla="*/ 586325 w 4774845"/>
                <a:gd name="connsiteY62" fmla="*/ 701719 h 4405856"/>
                <a:gd name="connsiteX63" fmla="*/ 531217 w 4774845"/>
                <a:gd name="connsiteY63" fmla="*/ 726665 h 4405856"/>
                <a:gd name="connsiteX64" fmla="*/ 464315 w 4774845"/>
                <a:gd name="connsiteY64" fmla="*/ 695143 h 4405856"/>
                <a:gd name="connsiteX65" fmla="*/ 465903 w 4774845"/>
                <a:gd name="connsiteY65" fmla="*/ 652734 h 4405856"/>
                <a:gd name="connsiteX66" fmla="*/ 354324 w 4774845"/>
                <a:gd name="connsiteY66" fmla="*/ 675412 h 4405856"/>
                <a:gd name="connsiteX67" fmla="*/ 344573 w 4774845"/>
                <a:gd name="connsiteY67" fmla="*/ 760457 h 4405856"/>
                <a:gd name="connsiteX68" fmla="*/ 265425 w 4774845"/>
                <a:gd name="connsiteY68" fmla="*/ 865236 h 4405856"/>
                <a:gd name="connsiteX69" fmla="*/ 179700 w 4774845"/>
                <a:gd name="connsiteY69" fmla="*/ 828724 h 4405856"/>
                <a:gd name="connsiteX70" fmla="*/ 154300 w 4774845"/>
                <a:gd name="connsiteY70" fmla="*/ 869999 h 4405856"/>
                <a:gd name="connsiteX71" fmla="*/ 89213 w 4774845"/>
                <a:gd name="connsiteY71" fmla="*/ 812848 h 4405856"/>
                <a:gd name="connsiteX72" fmla="*/ 63814 w 4774845"/>
                <a:gd name="connsiteY72" fmla="*/ 881111 h 4405856"/>
                <a:gd name="connsiteX73" fmla="*/ 5076 w 4774845"/>
                <a:gd name="connsiteY73" fmla="*/ 873173 h 4405856"/>
                <a:gd name="connsiteX74" fmla="*/ 11426 w 4774845"/>
                <a:gd name="connsiteY74" fmla="*/ 874761 h 4405856"/>
                <a:gd name="connsiteX75" fmla="*/ 78779 w 4774845"/>
                <a:gd name="connsiteY75" fmla="*/ 1394776 h 4405856"/>
                <a:gd name="connsiteX76" fmla="*/ 587913 w 4774845"/>
                <a:gd name="connsiteY76" fmla="*/ 2288539 h 4405856"/>
                <a:gd name="connsiteX77" fmla="*/ 602428 w 4774845"/>
                <a:gd name="connsiteY77" fmla="*/ 2324825 h 4405856"/>
                <a:gd name="connsiteX78" fmla="*/ 616942 w 4774845"/>
                <a:gd name="connsiteY78" fmla="*/ 2390139 h 4405856"/>
                <a:gd name="connsiteX79" fmla="*/ 638713 w 4774845"/>
                <a:gd name="connsiteY79" fmla="*/ 2440939 h 4405856"/>
                <a:gd name="connsiteX80" fmla="*/ 674999 w 4774845"/>
                <a:gd name="connsiteY80" fmla="*/ 2557053 h 4405856"/>
                <a:gd name="connsiteX81" fmla="*/ 696770 w 4774845"/>
                <a:gd name="connsiteY81" fmla="*/ 2622368 h 4405856"/>
                <a:gd name="connsiteX82" fmla="*/ 704028 w 4774845"/>
                <a:gd name="connsiteY82" fmla="*/ 2644139 h 4405856"/>
                <a:gd name="connsiteX83" fmla="*/ 725799 w 4774845"/>
                <a:gd name="connsiteY83" fmla="*/ 2687682 h 4405856"/>
                <a:gd name="connsiteX84" fmla="*/ 747570 w 4774845"/>
                <a:gd name="connsiteY84" fmla="*/ 2738482 h 4405856"/>
                <a:gd name="connsiteX85" fmla="*/ 754828 w 4774845"/>
                <a:gd name="connsiteY85" fmla="*/ 2767511 h 4405856"/>
                <a:gd name="connsiteX86" fmla="*/ 791113 w 4774845"/>
                <a:gd name="connsiteY86" fmla="*/ 2818311 h 4405856"/>
                <a:gd name="connsiteX87" fmla="*/ 812885 w 4774845"/>
                <a:gd name="connsiteY87" fmla="*/ 2876368 h 4405856"/>
                <a:gd name="connsiteX88" fmla="*/ 834656 w 4774845"/>
                <a:gd name="connsiteY88" fmla="*/ 2898139 h 4405856"/>
                <a:gd name="connsiteX89" fmla="*/ 870942 w 4774845"/>
                <a:gd name="connsiteY89" fmla="*/ 2970711 h 4405856"/>
                <a:gd name="connsiteX90" fmla="*/ 907228 w 4774845"/>
                <a:gd name="connsiteY90" fmla="*/ 3021511 h 4405856"/>
                <a:gd name="connsiteX91" fmla="*/ 914485 w 4774845"/>
                <a:gd name="connsiteY91" fmla="*/ 3043282 h 4405856"/>
                <a:gd name="connsiteX92" fmla="*/ 965285 w 4774845"/>
                <a:gd name="connsiteY92" fmla="*/ 3108596 h 4405856"/>
                <a:gd name="connsiteX93" fmla="*/ 994313 w 4774845"/>
                <a:gd name="connsiteY93" fmla="*/ 3173911 h 4405856"/>
                <a:gd name="connsiteX94" fmla="*/ 1016085 w 4774845"/>
                <a:gd name="connsiteY94" fmla="*/ 3202939 h 4405856"/>
                <a:gd name="connsiteX95" fmla="*/ 1030599 w 4774845"/>
                <a:gd name="connsiteY95" fmla="*/ 3260996 h 4405856"/>
                <a:gd name="connsiteX96" fmla="*/ 1037856 w 4774845"/>
                <a:gd name="connsiteY96" fmla="*/ 3282768 h 4405856"/>
                <a:gd name="connsiteX97" fmla="*/ 1045113 w 4774845"/>
                <a:gd name="connsiteY97" fmla="*/ 3311796 h 4405856"/>
                <a:gd name="connsiteX98" fmla="*/ 1052370 w 4774845"/>
                <a:gd name="connsiteY98" fmla="*/ 3377111 h 4405856"/>
                <a:gd name="connsiteX99" fmla="*/ 1074142 w 4774845"/>
                <a:gd name="connsiteY99" fmla="*/ 3435168 h 4405856"/>
                <a:gd name="connsiteX100" fmla="*/ 1103170 w 4774845"/>
                <a:gd name="connsiteY100" fmla="*/ 3478711 h 4405856"/>
                <a:gd name="connsiteX101" fmla="*/ 1132199 w 4774845"/>
                <a:gd name="connsiteY101" fmla="*/ 3529511 h 4405856"/>
                <a:gd name="connsiteX102" fmla="*/ 1161228 w 4774845"/>
                <a:gd name="connsiteY102" fmla="*/ 3551282 h 4405856"/>
                <a:gd name="connsiteX103" fmla="*/ 1204770 w 4774845"/>
                <a:gd name="connsiteY103" fmla="*/ 3594825 h 4405856"/>
                <a:gd name="connsiteX104" fmla="*/ 1233799 w 4774845"/>
                <a:gd name="connsiteY104" fmla="*/ 3616596 h 4405856"/>
                <a:gd name="connsiteX105" fmla="*/ 1270085 w 4774845"/>
                <a:gd name="connsiteY105" fmla="*/ 3660139 h 4405856"/>
                <a:gd name="connsiteX106" fmla="*/ 1299113 w 4774845"/>
                <a:gd name="connsiteY106" fmla="*/ 3681911 h 4405856"/>
                <a:gd name="connsiteX107" fmla="*/ 1371685 w 4774845"/>
                <a:gd name="connsiteY107" fmla="*/ 3747225 h 4405856"/>
                <a:gd name="connsiteX108" fmla="*/ 1407970 w 4774845"/>
                <a:gd name="connsiteY108" fmla="*/ 3790768 h 4405856"/>
                <a:gd name="connsiteX109" fmla="*/ 1429742 w 4774845"/>
                <a:gd name="connsiteY109" fmla="*/ 3805282 h 4405856"/>
                <a:gd name="connsiteX110" fmla="*/ 1466028 w 4774845"/>
                <a:gd name="connsiteY110" fmla="*/ 3848825 h 4405856"/>
                <a:gd name="connsiteX111" fmla="*/ 1495056 w 4774845"/>
                <a:gd name="connsiteY111" fmla="*/ 3870596 h 4405856"/>
                <a:gd name="connsiteX112" fmla="*/ 1589399 w 4774845"/>
                <a:gd name="connsiteY112" fmla="*/ 3914139 h 4405856"/>
                <a:gd name="connsiteX113" fmla="*/ 2039342 w 4774845"/>
                <a:gd name="connsiteY113" fmla="*/ 3899625 h 4405856"/>
                <a:gd name="connsiteX114" fmla="*/ 2090142 w 4774845"/>
                <a:gd name="connsiteY114" fmla="*/ 3885111 h 4405856"/>
                <a:gd name="connsiteX115" fmla="*/ 2177228 w 4774845"/>
                <a:gd name="connsiteY115" fmla="*/ 3877853 h 4405856"/>
                <a:gd name="connsiteX116" fmla="*/ 2257056 w 4774845"/>
                <a:gd name="connsiteY116" fmla="*/ 3863339 h 4405856"/>
                <a:gd name="connsiteX117" fmla="*/ 2315113 w 4774845"/>
                <a:gd name="connsiteY117" fmla="*/ 3856082 h 4405856"/>
                <a:gd name="connsiteX118" fmla="*/ 2344142 w 4774845"/>
                <a:gd name="connsiteY118" fmla="*/ 3841568 h 4405856"/>
                <a:gd name="connsiteX119" fmla="*/ 2409456 w 4774845"/>
                <a:gd name="connsiteY119" fmla="*/ 3819796 h 4405856"/>
                <a:gd name="connsiteX120" fmla="*/ 2445742 w 4774845"/>
                <a:gd name="connsiteY120" fmla="*/ 3805282 h 4405856"/>
                <a:gd name="connsiteX121" fmla="*/ 2547342 w 4774845"/>
                <a:gd name="connsiteY121" fmla="*/ 3790768 h 4405856"/>
                <a:gd name="connsiteX122" fmla="*/ 2576370 w 4774845"/>
                <a:gd name="connsiteY122" fmla="*/ 3783511 h 4405856"/>
                <a:gd name="connsiteX123" fmla="*/ 3196856 w 4774845"/>
                <a:gd name="connsiteY123" fmla="*/ 4130265 h 4405856"/>
                <a:gd name="connsiteX124" fmla="*/ 3283260 w 4774845"/>
                <a:gd name="connsiteY124" fmla="*/ 4316455 h 4405856"/>
                <a:gd name="connsiteX125" fmla="*/ 3343585 w 4774845"/>
                <a:gd name="connsiteY125" fmla="*/ 4375193 h 4405856"/>
                <a:gd name="connsiteX126" fmla="*/ 3354697 w 4774845"/>
                <a:gd name="connsiteY126" fmla="*/ 4345030 h 4405856"/>
                <a:gd name="connsiteX127" fmla="*/ 3400735 w 4774845"/>
                <a:gd name="connsiteY127" fmla="*/ 4318042 h 4405856"/>
                <a:gd name="connsiteX128" fmla="*/ 3451535 w 4774845"/>
                <a:gd name="connsiteY128" fmla="*/ 4391068 h 4405856"/>
                <a:gd name="connsiteX129" fmla="*/ 3500748 w 4774845"/>
                <a:gd name="connsiteY129" fmla="*/ 4394243 h 4405856"/>
                <a:gd name="connsiteX130" fmla="*/ 3456297 w 4774845"/>
                <a:gd name="connsiteY130" fmla="*/ 4300581 h 4405856"/>
                <a:gd name="connsiteX131" fmla="*/ 3413435 w 4774845"/>
                <a:gd name="connsiteY131" fmla="*/ 4232318 h 4405856"/>
                <a:gd name="connsiteX132" fmla="*/ 3456298 w 4774845"/>
                <a:gd name="connsiteY132" fmla="*/ 4216442 h 4405856"/>
                <a:gd name="connsiteX133" fmla="*/ 3437247 w 4774845"/>
                <a:gd name="connsiteY133" fmla="*/ 4175168 h 4405856"/>
                <a:gd name="connsiteX134" fmla="*/ 3489635 w 4774845"/>
                <a:gd name="connsiteY134" fmla="*/ 4184693 h 4405856"/>
                <a:gd name="connsiteX135" fmla="*/ 3468998 w 4774845"/>
                <a:gd name="connsiteY135" fmla="*/ 4151355 h 4405856"/>
                <a:gd name="connsiteX136" fmla="*/ 3490317 w 4774845"/>
                <a:gd name="connsiteY136" fmla="*/ 4134801 h 4405856"/>
                <a:gd name="connsiteX137" fmla="*/ 3611420 w 4774845"/>
                <a:gd name="connsiteY137" fmla="*/ 4220074 h 4405856"/>
                <a:gd name="connsiteX138" fmla="*/ 3646797 w 4774845"/>
                <a:gd name="connsiteY138" fmla="*/ 4206917 h 4405856"/>
                <a:gd name="connsiteX139" fmla="*/ 3699184 w 4774845"/>
                <a:gd name="connsiteY139" fmla="*/ 4272006 h 4405856"/>
                <a:gd name="connsiteX140" fmla="*/ 3719822 w 4774845"/>
                <a:gd name="connsiteY140" fmla="*/ 4330743 h 4405856"/>
                <a:gd name="connsiteX141" fmla="*/ 3827772 w 4774845"/>
                <a:gd name="connsiteY141" fmla="*/ 4349792 h 4405856"/>
                <a:gd name="connsiteX142" fmla="*/ 3767448 w 4774845"/>
                <a:gd name="connsiteY142" fmla="*/ 4283117 h 4405856"/>
                <a:gd name="connsiteX143" fmla="*/ 3764272 w 4774845"/>
                <a:gd name="connsiteY143" fmla="*/ 4214855 h 4405856"/>
                <a:gd name="connsiteX144" fmla="*/ 3818247 w 4774845"/>
                <a:gd name="connsiteY144" fmla="*/ 4270418 h 4405856"/>
                <a:gd name="connsiteX145" fmla="*/ 3867460 w 4774845"/>
                <a:gd name="connsiteY145" fmla="*/ 4275180 h 4405856"/>
                <a:gd name="connsiteX146" fmla="*/ 3861110 w 4774845"/>
                <a:gd name="connsiteY146" fmla="*/ 4225968 h 4405856"/>
                <a:gd name="connsiteX147" fmla="*/ 3921435 w 4774845"/>
                <a:gd name="connsiteY147" fmla="*/ 4230730 h 4405856"/>
                <a:gd name="connsiteX148" fmla="*/ 3983347 w 4774845"/>
                <a:gd name="connsiteY148" fmla="*/ 4273592 h 4405856"/>
                <a:gd name="connsiteX149" fmla="*/ 4015097 w 4774845"/>
                <a:gd name="connsiteY149" fmla="*/ 4260893 h 4405856"/>
                <a:gd name="connsiteX150" fmla="*/ 4008748 w 4774845"/>
                <a:gd name="connsiteY150" fmla="*/ 4225968 h 4405856"/>
                <a:gd name="connsiteX151" fmla="*/ 4050023 w 4774845"/>
                <a:gd name="connsiteY151" fmla="*/ 4202156 h 4405856"/>
                <a:gd name="connsiteX152" fmla="*/ 4134160 w 4774845"/>
                <a:gd name="connsiteY152" fmla="*/ 4259306 h 4405856"/>
                <a:gd name="connsiteX153" fmla="*/ 4151623 w 4774845"/>
                <a:gd name="connsiteY153" fmla="*/ 4157708 h 4405856"/>
                <a:gd name="connsiteX154" fmla="*/ 4126223 w 4774845"/>
                <a:gd name="connsiteY154" fmla="*/ 4135482 h 4405856"/>
                <a:gd name="connsiteX155" fmla="*/ 4053197 w 4774845"/>
                <a:gd name="connsiteY155" fmla="*/ 4092619 h 4405856"/>
                <a:gd name="connsiteX156" fmla="*/ 4075422 w 4774845"/>
                <a:gd name="connsiteY156" fmla="*/ 4067220 h 4405856"/>
                <a:gd name="connsiteX157" fmla="*/ 4096060 w 4774845"/>
                <a:gd name="connsiteY157" fmla="*/ 4044994 h 4405856"/>
                <a:gd name="connsiteX158" fmla="*/ 4150035 w 4774845"/>
                <a:gd name="connsiteY158" fmla="*/ 4076745 h 4405856"/>
                <a:gd name="connsiteX159" fmla="*/ 4156385 w 4774845"/>
                <a:gd name="connsiteY159" fmla="*/ 4032295 h 4405856"/>
                <a:gd name="connsiteX160" fmla="*/ 4100822 w 4774845"/>
                <a:gd name="connsiteY160" fmla="*/ 4008482 h 4405856"/>
                <a:gd name="connsiteX161" fmla="*/ 4099235 w 4774845"/>
                <a:gd name="connsiteY161" fmla="*/ 3998958 h 4405856"/>
                <a:gd name="connsiteX162" fmla="*/ 4086534 w 4774845"/>
                <a:gd name="connsiteY162" fmla="*/ 3960859 h 4405856"/>
                <a:gd name="connsiteX163" fmla="*/ 4092884 w 4774845"/>
                <a:gd name="connsiteY163" fmla="*/ 3913233 h 4405856"/>
                <a:gd name="connsiteX164" fmla="*/ 4103997 w 4774845"/>
                <a:gd name="connsiteY164" fmla="*/ 3857670 h 4405856"/>
                <a:gd name="connsiteX165" fmla="*/ 4065897 w 4774845"/>
                <a:gd name="connsiteY165" fmla="*/ 3827508 h 4405856"/>
                <a:gd name="connsiteX166" fmla="*/ 4099234 w 4774845"/>
                <a:gd name="connsiteY166" fmla="*/ 3817983 h 4405856"/>
                <a:gd name="connsiteX167" fmla="*/ 4077009 w 4774845"/>
                <a:gd name="connsiteY167" fmla="*/ 3781470 h 4405856"/>
                <a:gd name="connsiteX168" fmla="*/ 4115110 w 4774845"/>
                <a:gd name="connsiteY168" fmla="*/ 3776709 h 4405856"/>
                <a:gd name="connsiteX169" fmla="*/ 4121459 w 4774845"/>
                <a:gd name="connsiteY169" fmla="*/ 3743370 h 4405856"/>
                <a:gd name="connsiteX170" fmla="*/ 4183373 w 4774845"/>
                <a:gd name="connsiteY170" fmla="*/ 3752897 h 4405856"/>
                <a:gd name="connsiteX171" fmla="*/ 4216486 w 4774845"/>
                <a:gd name="connsiteY171" fmla="*/ 3768089 h 4405856"/>
                <a:gd name="connsiteX172" fmla="*/ 4182693 w 4774845"/>
                <a:gd name="connsiteY172" fmla="*/ 3809137 h 4405856"/>
                <a:gd name="connsiteX173" fmla="*/ 4221701 w 4774845"/>
                <a:gd name="connsiteY173" fmla="*/ 3916633 h 4405856"/>
                <a:gd name="connsiteX174" fmla="*/ 4274088 w 4774845"/>
                <a:gd name="connsiteY174" fmla="*/ 3947931 h 4405856"/>
                <a:gd name="connsiteX175" fmla="*/ 4326022 w 4774845"/>
                <a:gd name="connsiteY175" fmla="*/ 3905749 h 4405856"/>
                <a:gd name="connsiteX176" fmla="*/ 4411747 w 4774845"/>
                <a:gd name="connsiteY176" fmla="*/ 3857216 h 4405856"/>
                <a:gd name="connsiteX177" fmla="*/ 4394511 w 4774845"/>
                <a:gd name="connsiteY177" fmla="*/ 3768315 h 4405856"/>
                <a:gd name="connsiteX178" fmla="*/ 4471845 w 4774845"/>
                <a:gd name="connsiteY178" fmla="*/ 3635646 h 4405856"/>
                <a:gd name="connsiteX179" fmla="*/ 4764399 w 4774845"/>
                <a:gd name="connsiteY179" fmla="*/ 3302498 h 4405856"/>
                <a:gd name="connsiteX180" fmla="*/ 4682982 w 4774845"/>
                <a:gd name="connsiteY180" fmla="*/ 3293426 h 4405856"/>
                <a:gd name="connsiteX181" fmla="*/ 4687519 w 4774845"/>
                <a:gd name="connsiteY181" fmla="*/ 3201578 h 4405856"/>
                <a:gd name="connsiteX182" fmla="*/ 4638532 w 4774845"/>
                <a:gd name="connsiteY182" fmla="*/ 3176406 h 4405856"/>
                <a:gd name="connsiteX183" fmla="*/ 4554395 w 4774845"/>
                <a:gd name="connsiteY183" fmla="*/ 3207928 h 4405856"/>
                <a:gd name="connsiteX184" fmla="*/ 4517656 w 4774845"/>
                <a:gd name="connsiteY184" fmla="*/ 3171643 h 4405856"/>
                <a:gd name="connsiteX185" fmla="*/ 4562333 w 4774845"/>
                <a:gd name="connsiteY185" fmla="*/ 3148738 h 4405856"/>
                <a:gd name="connsiteX186" fmla="*/ 4433066 w 4774845"/>
                <a:gd name="connsiteY186" fmla="*/ 2935559 h 4405856"/>
                <a:gd name="connsiteX187" fmla="*/ 4448032 w 4774845"/>
                <a:gd name="connsiteY187" fmla="*/ 2905396 h 4405856"/>
                <a:gd name="connsiteX188" fmla="*/ 4424447 w 4774845"/>
                <a:gd name="connsiteY188" fmla="*/ 2789736 h 4405856"/>
                <a:gd name="connsiteX189" fmla="*/ 4265698 w 4774845"/>
                <a:gd name="connsiteY189" fmla="*/ 2778850 h 4405856"/>
                <a:gd name="connsiteX190" fmla="*/ 4232360 w 4774845"/>
                <a:gd name="connsiteY190" fmla="*/ 2827608 h 4405856"/>
                <a:gd name="connsiteX191" fmla="*/ 4143460 w 4774845"/>
                <a:gd name="connsiteY191" fmla="*/ 2842124 h 4405856"/>
                <a:gd name="connsiteX192" fmla="*/ 4149810 w 4774845"/>
                <a:gd name="connsiteY192" fmla="*/ 2820125 h 4405856"/>
                <a:gd name="connsiteX193" fmla="*/ 4096288 w 4774845"/>
                <a:gd name="connsiteY193" fmla="*/ 2804024 h 4405856"/>
                <a:gd name="connsiteX194" fmla="*/ 4071569 w 4774845"/>
                <a:gd name="connsiteY194" fmla="*/ 2638923 h 4405856"/>
                <a:gd name="connsiteX195" fmla="*/ 3791262 w 4774845"/>
                <a:gd name="connsiteY195" fmla="*/ 2572248 h 4405856"/>
                <a:gd name="connsiteX196" fmla="*/ 3654963 w 4774845"/>
                <a:gd name="connsiteY196" fmla="*/ 2615564 h 4405856"/>
                <a:gd name="connsiteX197" fmla="*/ 3522974 w 4774845"/>
                <a:gd name="connsiteY197" fmla="*/ 2608080 h 4405856"/>
                <a:gd name="connsiteX198" fmla="*/ 3390531 w 4774845"/>
                <a:gd name="connsiteY198" fmla="*/ 2497182 h 4405856"/>
                <a:gd name="connsiteX199" fmla="*/ 3177353 w 4774845"/>
                <a:gd name="connsiteY199" fmla="*/ 2193969 h 4405856"/>
                <a:gd name="connsiteX200" fmla="*/ 2778891 w 4774845"/>
                <a:gd name="connsiteY200" fmla="*/ 2054496 h 4405856"/>
                <a:gd name="connsiteX201" fmla="*/ 2542353 w 4774845"/>
                <a:gd name="connsiteY201" fmla="*/ 1741532 h 4405856"/>
                <a:gd name="connsiteX202" fmla="*/ 2576144 w 4774845"/>
                <a:gd name="connsiteY202" fmla="*/ 1716586 h 4405856"/>
                <a:gd name="connsiteX203" fmla="*/ 2635788 w 4774845"/>
                <a:gd name="connsiteY203" fmla="*/ 1799589 h 4405856"/>
                <a:gd name="connsiteX204" fmla="*/ 2655972 w 4774845"/>
                <a:gd name="connsiteY204" fmla="*/ 1782126 h 4405856"/>
                <a:gd name="connsiteX205" fmla="*/ 2699062 w 4774845"/>
                <a:gd name="connsiteY205" fmla="*/ 1812970 h 4405856"/>
                <a:gd name="connsiteX206" fmla="*/ 2787735 w 4774845"/>
                <a:gd name="connsiteY206" fmla="*/ 1759221 h 4405856"/>
                <a:gd name="connsiteX207" fmla="*/ 2803837 w 4774845"/>
                <a:gd name="connsiteY207" fmla="*/ 1738811 h 4405856"/>
                <a:gd name="connsiteX208" fmla="*/ 2862120 w 4774845"/>
                <a:gd name="connsiteY208" fmla="*/ 1739037 h 4405856"/>
                <a:gd name="connsiteX209" fmla="*/ 2878223 w 4774845"/>
                <a:gd name="connsiteY209" fmla="*/ 1705927 h 4405856"/>
                <a:gd name="connsiteX210" fmla="*/ 2859399 w 4774845"/>
                <a:gd name="connsiteY210" fmla="*/ 1680300 h 4405856"/>
                <a:gd name="connsiteX211" fmla="*/ 2792271 w 4774845"/>
                <a:gd name="connsiteY211" fmla="*/ 1700257 h 4405856"/>
                <a:gd name="connsiteX212" fmla="*/ 2770499 w 4774845"/>
                <a:gd name="connsiteY212" fmla="*/ 1646736 h 4405856"/>
                <a:gd name="connsiteX213" fmla="*/ 2791817 w 4774845"/>
                <a:gd name="connsiteY213" fmla="*/ 1617026 h 4405856"/>
                <a:gd name="connsiteX214" fmla="*/ 2735347 w 4774845"/>
                <a:gd name="connsiteY214" fmla="*/ 1513612 h 4405856"/>
                <a:gd name="connsiteX215" fmla="*/ 2686816 w 4774845"/>
                <a:gd name="connsiteY215" fmla="*/ 1552393 h 4405856"/>
                <a:gd name="connsiteX216" fmla="*/ 2597461 w 4774845"/>
                <a:gd name="connsiteY216" fmla="*/ 1497737 h 4405856"/>
                <a:gd name="connsiteX217" fmla="*/ 2649395 w 4774845"/>
                <a:gd name="connsiteY217" fmla="*/ 1405208 h 4405856"/>
                <a:gd name="connsiteX218" fmla="*/ 2606533 w 4774845"/>
                <a:gd name="connsiteY218" fmla="*/ 1284105 h 4405856"/>
                <a:gd name="connsiteX219" fmla="*/ 2621274 w 4774845"/>
                <a:gd name="connsiteY219" fmla="*/ 1160053 h 4405856"/>
                <a:gd name="connsiteX220" fmla="*/ 2716524 w 4774845"/>
                <a:gd name="connsiteY220" fmla="*/ 1086348 h 4405856"/>
                <a:gd name="connsiteX221" fmla="*/ 2821753 w 4774845"/>
                <a:gd name="connsiteY221" fmla="*/ 1063896 h 4405856"/>
                <a:gd name="connsiteX222" fmla="*/ 2758706 w 4774845"/>
                <a:gd name="connsiteY222" fmla="*/ 974089 h 4405856"/>
                <a:gd name="connsiteX223" fmla="*/ 2741470 w 4774845"/>
                <a:gd name="connsiteY223" fmla="*/ 1018766 h 4405856"/>
                <a:gd name="connsiteX224" fmla="*/ 2698155 w 4774845"/>
                <a:gd name="connsiteY224" fmla="*/ 971595 h 4405856"/>
                <a:gd name="connsiteX225" fmla="*/ 2719473 w 4774845"/>
                <a:gd name="connsiteY225" fmla="*/ 886323 h 4405856"/>
                <a:gd name="connsiteX226" fmla="*/ 2792497 w 4774845"/>
                <a:gd name="connsiteY226" fmla="*/ 789032 h 4405856"/>
                <a:gd name="connsiteX227" fmla="*/ 2775488 w 4774845"/>
                <a:gd name="connsiteY227" fmla="*/ 682443 h 4405856"/>
                <a:gd name="connsiteX228" fmla="*/ 2604266 w 4774845"/>
                <a:gd name="connsiteY228" fmla="*/ 692194 h 4405856"/>
                <a:gd name="connsiteX229" fmla="*/ 2584988 w 4774845"/>
                <a:gd name="connsiteY229" fmla="*/ 734831 h 4405856"/>
                <a:gd name="connsiteX230" fmla="*/ 2552785 w 4774845"/>
                <a:gd name="connsiteY230" fmla="*/ 667248 h 4405856"/>
                <a:gd name="connsiteX231" fmla="*/ 2523075 w 4774845"/>
                <a:gd name="connsiteY231" fmla="*/ 707616 h 4405856"/>
                <a:gd name="connsiteX232" fmla="*/ 2337566 w 4774845"/>
                <a:gd name="connsiteY232" fmla="*/ 741180 h 4405856"/>
                <a:gd name="connsiteX0" fmla="*/ 2374358 w 4811637"/>
                <a:gd name="connsiteY0" fmla="*/ 741180 h 4405856"/>
                <a:gd name="connsiteX1" fmla="*/ 2048239 w 4811637"/>
                <a:gd name="connsiteY1" fmla="*/ 583337 h 4405856"/>
                <a:gd name="connsiteX2" fmla="*/ 2088151 w 4811637"/>
                <a:gd name="connsiteY2" fmla="*/ 433432 h 4405856"/>
                <a:gd name="connsiteX3" fmla="*/ 2034177 w 4811637"/>
                <a:gd name="connsiteY3" fmla="*/ 423907 h 4405856"/>
                <a:gd name="connsiteX4" fmla="*/ 2031002 w 4811637"/>
                <a:gd name="connsiteY4" fmla="*/ 395333 h 4405856"/>
                <a:gd name="connsiteX5" fmla="*/ 2075452 w 4811637"/>
                <a:gd name="connsiteY5" fmla="*/ 403270 h 4405856"/>
                <a:gd name="connsiteX6" fmla="*/ 2018302 w 4811637"/>
                <a:gd name="connsiteY6" fmla="*/ 315957 h 4405856"/>
                <a:gd name="connsiteX7" fmla="*/ 2029414 w 4811637"/>
                <a:gd name="connsiteY7" fmla="*/ 355645 h 4405856"/>
                <a:gd name="connsiteX8" fmla="*/ 1977026 w 4811637"/>
                <a:gd name="connsiteY8" fmla="*/ 320720 h 4405856"/>
                <a:gd name="connsiteX9" fmla="*/ 1997664 w 4811637"/>
                <a:gd name="connsiteY9" fmla="*/ 287383 h 4405856"/>
                <a:gd name="connsiteX10" fmla="*/ 1962739 w 4811637"/>
                <a:gd name="connsiteY10" fmla="*/ 225472 h 4405856"/>
                <a:gd name="connsiteX11" fmla="*/ 1996076 w 4811637"/>
                <a:gd name="connsiteY11" fmla="*/ 227061 h 4405856"/>
                <a:gd name="connsiteX12" fmla="*/ 1953214 w 4811637"/>
                <a:gd name="connsiteY12" fmla="*/ 133398 h 4405856"/>
                <a:gd name="connsiteX13" fmla="*/ 1927815 w 4811637"/>
                <a:gd name="connsiteY13" fmla="*/ 131810 h 4405856"/>
                <a:gd name="connsiteX14" fmla="*/ 1916702 w 4811637"/>
                <a:gd name="connsiteY14" fmla="*/ 84185 h 4405856"/>
                <a:gd name="connsiteX15" fmla="*/ 1948451 w 4811637"/>
                <a:gd name="connsiteY15" fmla="*/ 66723 h 4405856"/>
                <a:gd name="connsiteX16" fmla="*/ 1943689 w 4811637"/>
                <a:gd name="connsiteY16" fmla="*/ 23861 h 4405856"/>
                <a:gd name="connsiteX17" fmla="*/ 1884952 w 4811637"/>
                <a:gd name="connsiteY17" fmla="*/ 28624 h 4405856"/>
                <a:gd name="connsiteX18" fmla="*/ 1691277 w 4811637"/>
                <a:gd name="connsiteY18" fmla="*/ 127049 h 4405856"/>
                <a:gd name="connsiteX19" fmla="*/ 1656352 w 4811637"/>
                <a:gd name="connsiteY19" fmla="*/ 252462 h 4405856"/>
                <a:gd name="connsiteX20" fmla="*/ 1661114 w 4811637"/>
                <a:gd name="connsiteY20" fmla="*/ 288974 h 4405856"/>
                <a:gd name="connsiteX21" fmla="*/ 1632539 w 4811637"/>
                <a:gd name="connsiteY21" fmla="*/ 303261 h 4405856"/>
                <a:gd name="connsiteX22" fmla="*/ 1700801 w 4811637"/>
                <a:gd name="connsiteY22" fmla="*/ 482645 h 4405856"/>
                <a:gd name="connsiteX23" fmla="*/ 1613490 w 4811637"/>
                <a:gd name="connsiteY23" fmla="*/ 400099 h 4405856"/>
                <a:gd name="connsiteX24" fmla="*/ 1562689 w 4811637"/>
                <a:gd name="connsiteY24" fmla="*/ 366762 h 4405856"/>
                <a:gd name="connsiteX25" fmla="*/ 1534114 w 4811637"/>
                <a:gd name="connsiteY25" fmla="*/ 401687 h 4405856"/>
                <a:gd name="connsiteX26" fmla="*/ 1532527 w 4811637"/>
                <a:gd name="connsiteY26" fmla="*/ 515987 h 4405856"/>
                <a:gd name="connsiteX27" fmla="*/ 1546814 w 4811637"/>
                <a:gd name="connsiteY27" fmla="*/ 612820 h 4405856"/>
                <a:gd name="connsiteX28" fmla="*/ 1464264 w 4811637"/>
                <a:gd name="connsiteY28" fmla="*/ 620761 h 4405856"/>
                <a:gd name="connsiteX29" fmla="*/ 1488077 w 4811637"/>
                <a:gd name="connsiteY29" fmla="*/ 590598 h 4405856"/>
                <a:gd name="connsiteX30" fmla="*/ 1424577 w 4811637"/>
                <a:gd name="connsiteY30" fmla="*/ 547736 h 4405856"/>
                <a:gd name="connsiteX31" fmla="*/ 1383302 w 4811637"/>
                <a:gd name="connsiteY31" fmla="*/ 501699 h 4405856"/>
                <a:gd name="connsiteX32" fmla="*/ 1334089 w 4811637"/>
                <a:gd name="connsiteY32" fmla="*/ 512811 h 4405856"/>
                <a:gd name="connsiteX33" fmla="*/ 1362664 w 4811637"/>
                <a:gd name="connsiteY33" fmla="*/ 446136 h 4405856"/>
                <a:gd name="connsiteX34" fmla="*/ 1332501 w 4811637"/>
                <a:gd name="connsiteY34" fmla="*/ 481062 h 4405856"/>
                <a:gd name="connsiteX35" fmla="*/ 1299164 w 4811637"/>
                <a:gd name="connsiteY35" fmla="*/ 423911 h 4405856"/>
                <a:gd name="connsiteX36" fmla="*/ 1280114 w 4811637"/>
                <a:gd name="connsiteY36" fmla="*/ 417561 h 4405856"/>
                <a:gd name="connsiteX37" fmla="*/ 1278527 w 4811637"/>
                <a:gd name="connsiteY37" fmla="*/ 376287 h 4405856"/>
                <a:gd name="connsiteX38" fmla="*/ 1243602 w 4811637"/>
                <a:gd name="connsiteY38" fmla="*/ 273100 h 4405856"/>
                <a:gd name="connsiteX39" fmla="*/ 1203914 w 4811637"/>
                <a:gd name="connsiteY39" fmla="*/ 219123 h 4405856"/>
                <a:gd name="connsiteX40" fmla="*/ 1280115 w 4811637"/>
                <a:gd name="connsiteY40" fmla="*/ 282624 h 4405856"/>
                <a:gd name="connsiteX41" fmla="*/ 1338853 w 4811637"/>
                <a:gd name="connsiteY41" fmla="*/ 320723 h 4405856"/>
                <a:gd name="connsiteX42" fmla="*/ 1362664 w 4811637"/>
                <a:gd name="connsiteY42" fmla="*/ 281036 h 4405856"/>
                <a:gd name="connsiteX43" fmla="*/ 1381714 w 4811637"/>
                <a:gd name="connsiteY43" fmla="*/ 215949 h 4405856"/>
                <a:gd name="connsiteX44" fmla="*/ 1343614 w 4811637"/>
                <a:gd name="connsiteY44" fmla="*/ 185786 h 4405856"/>
                <a:gd name="connsiteX45" fmla="*/ 1370602 w 4811637"/>
                <a:gd name="connsiteY45" fmla="*/ 144511 h 4405856"/>
                <a:gd name="connsiteX46" fmla="*/ 1322977 w 4811637"/>
                <a:gd name="connsiteY46" fmla="*/ 50848 h 4405856"/>
                <a:gd name="connsiteX47" fmla="*/ 1305514 w 4811637"/>
                <a:gd name="connsiteY47" fmla="*/ 6399 h 4405856"/>
                <a:gd name="connsiteX48" fmla="*/ 1168989 w 4811637"/>
                <a:gd name="connsiteY48" fmla="*/ 120699 h 4405856"/>
                <a:gd name="connsiteX49" fmla="*/ 1107076 w 4811637"/>
                <a:gd name="connsiteY49" fmla="*/ 115936 h 4405856"/>
                <a:gd name="connsiteX50" fmla="*/ 1094377 w 4811637"/>
                <a:gd name="connsiteY50" fmla="*/ 57199 h 4405856"/>
                <a:gd name="connsiteX51" fmla="*/ 1008652 w 4811637"/>
                <a:gd name="connsiteY51" fmla="*/ 104824 h 4405856"/>
                <a:gd name="connsiteX52" fmla="*/ 945152 w 4811637"/>
                <a:gd name="connsiteY52" fmla="*/ 139748 h 4405856"/>
                <a:gd name="connsiteX53" fmla="*/ 849901 w 4811637"/>
                <a:gd name="connsiteY53" fmla="*/ 147686 h 4405856"/>
                <a:gd name="connsiteX54" fmla="*/ 827677 w 4811637"/>
                <a:gd name="connsiteY54" fmla="*/ 177849 h 4405856"/>
                <a:gd name="connsiteX55" fmla="*/ 791164 w 4811637"/>
                <a:gd name="connsiteY55" fmla="*/ 201661 h 4405856"/>
                <a:gd name="connsiteX56" fmla="*/ 826090 w 4811637"/>
                <a:gd name="connsiteY56" fmla="*/ 288974 h 4405856"/>
                <a:gd name="connsiteX57" fmla="*/ 693421 w 4811637"/>
                <a:gd name="connsiteY57" fmla="*/ 542516 h 4405856"/>
                <a:gd name="connsiteX58" fmla="*/ 639446 w 4811637"/>
                <a:gd name="connsiteY58" fmla="*/ 580843 h 4405856"/>
                <a:gd name="connsiteX59" fmla="*/ 711337 w 4811637"/>
                <a:gd name="connsiteY59" fmla="*/ 633231 h 4405856"/>
                <a:gd name="connsiteX60" fmla="*/ 674371 w 4811637"/>
                <a:gd name="connsiteY60" fmla="*/ 673825 h 4405856"/>
                <a:gd name="connsiteX61" fmla="*/ 691834 w 4811637"/>
                <a:gd name="connsiteY61" fmla="*/ 720316 h 4405856"/>
                <a:gd name="connsiteX62" fmla="*/ 623117 w 4811637"/>
                <a:gd name="connsiteY62" fmla="*/ 701719 h 4405856"/>
                <a:gd name="connsiteX63" fmla="*/ 568009 w 4811637"/>
                <a:gd name="connsiteY63" fmla="*/ 726665 h 4405856"/>
                <a:gd name="connsiteX64" fmla="*/ 501107 w 4811637"/>
                <a:gd name="connsiteY64" fmla="*/ 695143 h 4405856"/>
                <a:gd name="connsiteX65" fmla="*/ 502695 w 4811637"/>
                <a:gd name="connsiteY65" fmla="*/ 652734 h 4405856"/>
                <a:gd name="connsiteX66" fmla="*/ 391116 w 4811637"/>
                <a:gd name="connsiteY66" fmla="*/ 675412 h 4405856"/>
                <a:gd name="connsiteX67" fmla="*/ 381365 w 4811637"/>
                <a:gd name="connsiteY67" fmla="*/ 760457 h 4405856"/>
                <a:gd name="connsiteX68" fmla="*/ 302217 w 4811637"/>
                <a:gd name="connsiteY68" fmla="*/ 865236 h 4405856"/>
                <a:gd name="connsiteX69" fmla="*/ 216492 w 4811637"/>
                <a:gd name="connsiteY69" fmla="*/ 828724 h 4405856"/>
                <a:gd name="connsiteX70" fmla="*/ 191092 w 4811637"/>
                <a:gd name="connsiteY70" fmla="*/ 869999 h 4405856"/>
                <a:gd name="connsiteX71" fmla="*/ 126005 w 4811637"/>
                <a:gd name="connsiteY71" fmla="*/ 812848 h 4405856"/>
                <a:gd name="connsiteX72" fmla="*/ 100606 w 4811637"/>
                <a:gd name="connsiteY72" fmla="*/ 881111 h 4405856"/>
                <a:gd name="connsiteX73" fmla="*/ 41868 w 4811637"/>
                <a:gd name="connsiteY73" fmla="*/ 873173 h 4405856"/>
                <a:gd name="connsiteX74" fmla="*/ 2180 w 4811637"/>
                <a:gd name="connsiteY74" fmla="*/ 787449 h 4405856"/>
                <a:gd name="connsiteX75" fmla="*/ 115571 w 4811637"/>
                <a:gd name="connsiteY75" fmla="*/ 1394776 h 4405856"/>
                <a:gd name="connsiteX76" fmla="*/ 624705 w 4811637"/>
                <a:gd name="connsiteY76" fmla="*/ 2288539 h 4405856"/>
                <a:gd name="connsiteX77" fmla="*/ 639220 w 4811637"/>
                <a:gd name="connsiteY77" fmla="*/ 2324825 h 4405856"/>
                <a:gd name="connsiteX78" fmla="*/ 653734 w 4811637"/>
                <a:gd name="connsiteY78" fmla="*/ 2390139 h 4405856"/>
                <a:gd name="connsiteX79" fmla="*/ 675505 w 4811637"/>
                <a:gd name="connsiteY79" fmla="*/ 2440939 h 4405856"/>
                <a:gd name="connsiteX80" fmla="*/ 711791 w 4811637"/>
                <a:gd name="connsiteY80" fmla="*/ 2557053 h 4405856"/>
                <a:gd name="connsiteX81" fmla="*/ 733562 w 4811637"/>
                <a:gd name="connsiteY81" fmla="*/ 2622368 h 4405856"/>
                <a:gd name="connsiteX82" fmla="*/ 740820 w 4811637"/>
                <a:gd name="connsiteY82" fmla="*/ 2644139 h 4405856"/>
                <a:gd name="connsiteX83" fmla="*/ 762591 w 4811637"/>
                <a:gd name="connsiteY83" fmla="*/ 2687682 h 4405856"/>
                <a:gd name="connsiteX84" fmla="*/ 784362 w 4811637"/>
                <a:gd name="connsiteY84" fmla="*/ 2738482 h 4405856"/>
                <a:gd name="connsiteX85" fmla="*/ 791620 w 4811637"/>
                <a:gd name="connsiteY85" fmla="*/ 2767511 h 4405856"/>
                <a:gd name="connsiteX86" fmla="*/ 827905 w 4811637"/>
                <a:gd name="connsiteY86" fmla="*/ 2818311 h 4405856"/>
                <a:gd name="connsiteX87" fmla="*/ 849677 w 4811637"/>
                <a:gd name="connsiteY87" fmla="*/ 2876368 h 4405856"/>
                <a:gd name="connsiteX88" fmla="*/ 871448 w 4811637"/>
                <a:gd name="connsiteY88" fmla="*/ 2898139 h 4405856"/>
                <a:gd name="connsiteX89" fmla="*/ 907734 w 4811637"/>
                <a:gd name="connsiteY89" fmla="*/ 2970711 h 4405856"/>
                <a:gd name="connsiteX90" fmla="*/ 944020 w 4811637"/>
                <a:gd name="connsiteY90" fmla="*/ 3021511 h 4405856"/>
                <a:gd name="connsiteX91" fmla="*/ 951277 w 4811637"/>
                <a:gd name="connsiteY91" fmla="*/ 3043282 h 4405856"/>
                <a:gd name="connsiteX92" fmla="*/ 1002077 w 4811637"/>
                <a:gd name="connsiteY92" fmla="*/ 3108596 h 4405856"/>
                <a:gd name="connsiteX93" fmla="*/ 1031105 w 4811637"/>
                <a:gd name="connsiteY93" fmla="*/ 3173911 h 4405856"/>
                <a:gd name="connsiteX94" fmla="*/ 1052877 w 4811637"/>
                <a:gd name="connsiteY94" fmla="*/ 3202939 h 4405856"/>
                <a:gd name="connsiteX95" fmla="*/ 1067391 w 4811637"/>
                <a:gd name="connsiteY95" fmla="*/ 3260996 h 4405856"/>
                <a:gd name="connsiteX96" fmla="*/ 1074648 w 4811637"/>
                <a:gd name="connsiteY96" fmla="*/ 3282768 h 4405856"/>
                <a:gd name="connsiteX97" fmla="*/ 1081905 w 4811637"/>
                <a:gd name="connsiteY97" fmla="*/ 3311796 h 4405856"/>
                <a:gd name="connsiteX98" fmla="*/ 1089162 w 4811637"/>
                <a:gd name="connsiteY98" fmla="*/ 3377111 h 4405856"/>
                <a:gd name="connsiteX99" fmla="*/ 1110934 w 4811637"/>
                <a:gd name="connsiteY99" fmla="*/ 3435168 h 4405856"/>
                <a:gd name="connsiteX100" fmla="*/ 1139962 w 4811637"/>
                <a:gd name="connsiteY100" fmla="*/ 3478711 h 4405856"/>
                <a:gd name="connsiteX101" fmla="*/ 1168991 w 4811637"/>
                <a:gd name="connsiteY101" fmla="*/ 3529511 h 4405856"/>
                <a:gd name="connsiteX102" fmla="*/ 1198020 w 4811637"/>
                <a:gd name="connsiteY102" fmla="*/ 3551282 h 4405856"/>
                <a:gd name="connsiteX103" fmla="*/ 1241562 w 4811637"/>
                <a:gd name="connsiteY103" fmla="*/ 3594825 h 4405856"/>
                <a:gd name="connsiteX104" fmla="*/ 1270591 w 4811637"/>
                <a:gd name="connsiteY104" fmla="*/ 3616596 h 4405856"/>
                <a:gd name="connsiteX105" fmla="*/ 1306877 w 4811637"/>
                <a:gd name="connsiteY105" fmla="*/ 3660139 h 4405856"/>
                <a:gd name="connsiteX106" fmla="*/ 1335905 w 4811637"/>
                <a:gd name="connsiteY106" fmla="*/ 3681911 h 4405856"/>
                <a:gd name="connsiteX107" fmla="*/ 1408477 w 4811637"/>
                <a:gd name="connsiteY107" fmla="*/ 3747225 h 4405856"/>
                <a:gd name="connsiteX108" fmla="*/ 1444762 w 4811637"/>
                <a:gd name="connsiteY108" fmla="*/ 3790768 h 4405856"/>
                <a:gd name="connsiteX109" fmla="*/ 1466534 w 4811637"/>
                <a:gd name="connsiteY109" fmla="*/ 3805282 h 4405856"/>
                <a:gd name="connsiteX110" fmla="*/ 1502820 w 4811637"/>
                <a:gd name="connsiteY110" fmla="*/ 3848825 h 4405856"/>
                <a:gd name="connsiteX111" fmla="*/ 1531848 w 4811637"/>
                <a:gd name="connsiteY111" fmla="*/ 3870596 h 4405856"/>
                <a:gd name="connsiteX112" fmla="*/ 1626191 w 4811637"/>
                <a:gd name="connsiteY112" fmla="*/ 3914139 h 4405856"/>
                <a:gd name="connsiteX113" fmla="*/ 2076134 w 4811637"/>
                <a:gd name="connsiteY113" fmla="*/ 3899625 h 4405856"/>
                <a:gd name="connsiteX114" fmla="*/ 2126934 w 4811637"/>
                <a:gd name="connsiteY114" fmla="*/ 3885111 h 4405856"/>
                <a:gd name="connsiteX115" fmla="*/ 2214020 w 4811637"/>
                <a:gd name="connsiteY115" fmla="*/ 3877853 h 4405856"/>
                <a:gd name="connsiteX116" fmla="*/ 2293848 w 4811637"/>
                <a:gd name="connsiteY116" fmla="*/ 3863339 h 4405856"/>
                <a:gd name="connsiteX117" fmla="*/ 2351905 w 4811637"/>
                <a:gd name="connsiteY117" fmla="*/ 3856082 h 4405856"/>
                <a:gd name="connsiteX118" fmla="*/ 2380934 w 4811637"/>
                <a:gd name="connsiteY118" fmla="*/ 3841568 h 4405856"/>
                <a:gd name="connsiteX119" fmla="*/ 2446248 w 4811637"/>
                <a:gd name="connsiteY119" fmla="*/ 3819796 h 4405856"/>
                <a:gd name="connsiteX120" fmla="*/ 2482534 w 4811637"/>
                <a:gd name="connsiteY120" fmla="*/ 3805282 h 4405856"/>
                <a:gd name="connsiteX121" fmla="*/ 2584134 w 4811637"/>
                <a:gd name="connsiteY121" fmla="*/ 3790768 h 4405856"/>
                <a:gd name="connsiteX122" fmla="*/ 2613162 w 4811637"/>
                <a:gd name="connsiteY122" fmla="*/ 3783511 h 4405856"/>
                <a:gd name="connsiteX123" fmla="*/ 3233648 w 4811637"/>
                <a:gd name="connsiteY123" fmla="*/ 4130265 h 4405856"/>
                <a:gd name="connsiteX124" fmla="*/ 3320052 w 4811637"/>
                <a:gd name="connsiteY124" fmla="*/ 4316455 h 4405856"/>
                <a:gd name="connsiteX125" fmla="*/ 3380377 w 4811637"/>
                <a:gd name="connsiteY125" fmla="*/ 4375193 h 4405856"/>
                <a:gd name="connsiteX126" fmla="*/ 3391489 w 4811637"/>
                <a:gd name="connsiteY126" fmla="*/ 4345030 h 4405856"/>
                <a:gd name="connsiteX127" fmla="*/ 3437527 w 4811637"/>
                <a:gd name="connsiteY127" fmla="*/ 4318042 h 4405856"/>
                <a:gd name="connsiteX128" fmla="*/ 3488327 w 4811637"/>
                <a:gd name="connsiteY128" fmla="*/ 4391068 h 4405856"/>
                <a:gd name="connsiteX129" fmla="*/ 3537540 w 4811637"/>
                <a:gd name="connsiteY129" fmla="*/ 4394243 h 4405856"/>
                <a:gd name="connsiteX130" fmla="*/ 3493089 w 4811637"/>
                <a:gd name="connsiteY130" fmla="*/ 4300581 h 4405856"/>
                <a:gd name="connsiteX131" fmla="*/ 3450227 w 4811637"/>
                <a:gd name="connsiteY131" fmla="*/ 4232318 h 4405856"/>
                <a:gd name="connsiteX132" fmla="*/ 3493090 w 4811637"/>
                <a:gd name="connsiteY132" fmla="*/ 4216442 h 4405856"/>
                <a:gd name="connsiteX133" fmla="*/ 3474039 w 4811637"/>
                <a:gd name="connsiteY133" fmla="*/ 4175168 h 4405856"/>
                <a:gd name="connsiteX134" fmla="*/ 3526427 w 4811637"/>
                <a:gd name="connsiteY134" fmla="*/ 4184693 h 4405856"/>
                <a:gd name="connsiteX135" fmla="*/ 3505790 w 4811637"/>
                <a:gd name="connsiteY135" fmla="*/ 4151355 h 4405856"/>
                <a:gd name="connsiteX136" fmla="*/ 3527109 w 4811637"/>
                <a:gd name="connsiteY136" fmla="*/ 4134801 h 4405856"/>
                <a:gd name="connsiteX137" fmla="*/ 3648212 w 4811637"/>
                <a:gd name="connsiteY137" fmla="*/ 4220074 h 4405856"/>
                <a:gd name="connsiteX138" fmla="*/ 3683589 w 4811637"/>
                <a:gd name="connsiteY138" fmla="*/ 4206917 h 4405856"/>
                <a:gd name="connsiteX139" fmla="*/ 3735976 w 4811637"/>
                <a:gd name="connsiteY139" fmla="*/ 4272006 h 4405856"/>
                <a:gd name="connsiteX140" fmla="*/ 3756614 w 4811637"/>
                <a:gd name="connsiteY140" fmla="*/ 4330743 h 4405856"/>
                <a:gd name="connsiteX141" fmla="*/ 3864564 w 4811637"/>
                <a:gd name="connsiteY141" fmla="*/ 4349792 h 4405856"/>
                <a:gd name="connsiteX142" fmla="*/ 3804240 w 4811637"/>
                <a:gd name="connsiteY142" fmla="*/ 4283117 h 4405856"/>
                <a:gd name="connsiteX143" fmla="*/ 3801064 w 4811637"/>
                <a:gd name="connsiteY143" fmla="*/ 4214855 h 4405856"/>
                <a:gd name="connsiteX144" fmla="*/ 3855039 w 4811637"/>
                <a:gd name="connsiteY144" fmla="*/ 4270418 h 4405856"/>
                <a:gd name="connsiteX145" fmla="*/ 3904252 w 4811637"/>
                <a:gd name="connsiteY145" fmla="*/ 4275180 h 4405856"/>
                <a:gd name="connsiteX146" fmla="*/ 3897902 w 4811637"/>
                <a:gd name="connsiteY146" fmla="*/ 4225968 h 4405856"/>
                <a:gd name="connsiteX147" fmla="*/ 3958227 w 4811637"/>
                <a:gd name="connsiteY147" fmla="*/ 4230730 h 4405856"/>
                <a:gd name="connsiteX148" fmla="*/ 4020139 w 4811637"/>
                <a:gd name="connsiteY148" fmla="*/ 4273592 h 4405856"/>
                <a:gd name="connsiteX149" fmla="*/ 4051889 w 4811637"/>
                <a:gd name="connsiteY149" fmla="*/ 4260893 h 4405856"/>
                <a:gd name="connsiteX150" fmla="*/ 4045540 w 4811637"/>
                <a:gd name="connsiteY150" fmla="*/ 4225968 h 4405856"/>
                <a:gd name="connsiteX151" fmla="*/ 4086815 w 4811637"/>
                <a:gd name="connsiteY151" fmla="*/ 4202156 h 4405856"/>
                <a:gd name="connsiteX152" fmla="*/ 4170952 w 4811637"/>
                <a:gd name="connsiteY152" fmla="*/ 4259306 h 4405856"/>
                <a:gd name="connsiteX153" fmla="*/ 4188415 w 4811637"/>
                <a:gd name="connsiteY153" fmla="*/ 4157708 h 4405856"/>
                <a:gd name="connsiteX154" fmla="*/ 4163015 w 4811637"/>
                <a:gd name="connsiteY154" fmla="*/ 4135482 h 4405856"/>
                <a:gd name="connsiteX155" fmla="*/ 4089989 w 4811637"/>
                <a:gd name="connsiteY155" fmla="*/ 4092619 h 4405856"/>
                <a:gd name="connsiteX156" fmla="*/ 4112214 w 4811637"/>
                <a:gd name="connsiteY156" fmla="*/ 4067220 h 4405856"/>
                <a:gd name="connsiteX157" fmla="*/ 4132852 w 4811637"/>
                <a:gd name="connsiteY157" fmla="*/ 4044994 h 4405856"/>
                <a:gd name="connsiteX158" fmla="*/ 4186827 w 4811637"/>
                <a:gd name="connsiteY158" fmla="*/ 4076745 h 4405856"/>
                <a:gd name="connsiteX159" fmla="*/ 4193177 w 4811637"/>
                <a:gd name="connsiteY159" fmla="*/ 4032295 h 4405856"/>
                <a:gd name="connsiteX160" fmla="*/ 4137614 w 4811637"/>
                <a:gd name="connsiteY160" fmla="*/ 4008482 h 4405856"/>
                <a:gd name="connsiteX161" fmla="*/ 4136027 w 4811637"/>
                <a:gd name="connsiteY161" fmla="*/ 3998958 h 4405856"/>
                <a:gd name="connsiteX162" fmla="*/ 4123326 w 4811637"/>
                <a:gd name="connsiteY162" fmla="*/ 3960859 h 4405856"/>
                <a:gd name="connsiteX163" fmla="*/ 4129676 w 4811637"/>
                <a:gd name="connsiteY163" fmla="*/ 3913233 h 4405856"/>
                <a:gd name="connsiteX164" fmla="*/ 4140789 w 4811637"/>
                <a:gd name="connsiteY164" fmla="*/ 3857670 h 4405856"/>
                <a:gd name="connsiteX165" fmla="*/ 4102689 w 4811637"/>
                <a:gd name="connsiteY165" fmla="*/ 3827508 h 4405856"/>
                <a:gd name="connsiteX166" fmla="*/ 4136026 w 4811637"/>
                <a:gd name="connsiteY166" fmla="*/ 3817983 h 4405856"/>
                <a:gd name="connsiteX167" fmla="*/ 4113801 w 4811637"/>
                <a:gd name="connsiteY167" fmla="*/ 3781470 h 4405856"/>
                <a:gd name="connsiteX168" fmla="*/ 4151902 w 4811637"/>
                <a:gd name="connsiteY168" fmla="*/ 3776709 h 4405856"/>
                <a:gd name="connsiteX169" fmla="*/ 4158251 w 4811637"/>
                <a:gd name="connsiteY169" fmla="*/ 3743370 h 4405856"/>
                <a:gd name="connsiteX170" fmla="*/ 4220165 w 4811637"/>
                <a:gd name="connsiteY170" fmla="*/ 3752897 h 4405856"/>
                <a:gd name="connsiteX171" fmla="*/ 4253278 w 4811637"/>
                <a:gd name="connsiteY171" fmla="*/ 3768089 h 4405856"/>
                <a:gd name="connsiteX172" fmla="*/ 4219485 w 4811637"/>
                <a:gd name="connsiteY172" fmla="*/ 3809137 h 4405856"/>
                <a:gd name="connsiteX173" fmla="*/ 4258493 w 4811637"/>
                <a:gd name="connsiteY173" fmla="*/ 3916633 h 4405856"/>
                <a:gd name="connsiteX174" fmla="*/ 4310880 w 4811637"/>
                <a:gd name="connsiteY174" fmla="*/ 3947931 h 4405856"/>
                <a:gd name="connsiteX175" fmla="*/ 4362814 w 4811637"/>
                <a:gd name="connsiteY175" fmla="*/ 3905749 h 4405856"/>
                <a:gd name="connsiteX176" fmla="*/ 4448539 w 4811637"/>
                <a:gd name="connsiteY176" fmla="*/ 3857216 h 4405856"/>
                <a:gd name="connsiteX177" fmla="*/ 4431303 w 4811637"/>
                <a:gd name="connsiteY177" fmla="*/ 3768315 h 4405856"/>
                <a:gd name="connsiteX178" fmla="*/ 4508637 w 4811637"/>
                <a:gd name="connsiteY178" fmla="*/ 3635646 h 4405856"/>
                <a:gd name="connsiteX179" fmla="*/ 4801191 w 4811637"/>
                <a:gd name="connsiteY179" fmla="*/ 3302498 h 4405856"/>
                <a:gd name="connsiteX180" fmla="*/ 4719774 w 4811637"/>
                <a:gd name="connsiteY180" fmla="*/ 3293426 h 4405856"/>
                <a:gd name="connsiteX181" fmla="*/ 4724311 w 4811637"/>
                <a:gd name="connsiteY181" fmla="*/ 3201578 h 4405856"/>
                <a:gd name="connsiteX182" fmla="*/ 4675324 w 4811637"/>
                <a:gd name="connsiteY182" fmla="*/ 3176406 h 4405856"/>
                <a:gd name="connsiteX183" fmla="*/ 4591187 w 4811637"/>
                <a:gd name="connsiteY183" fmla="*/ 3207928 h 4405856"/>
                <a:gd name="connsiteX184" fmla="*/ 4554448 w 4811637"/>
                <a:gd name="connsiteY184" fmla="*/ 3171643 h 4405856"/>
                <a:gd name="connsiteX185" fmla="*/ 4599125 w 4811637"/>
                <a:gd name="connsiteY185" fmla="*/ 3148738 h 4405856"/>
                <a:gd name="connsiteX186" fmla="*/ 4469858 w 4811637"/>
                <a:gd name="connsiteY186" fmla="*/ 2935559 h 4405856"/>
                <a:gd name="connsiteX187" fmla="*/ 4484824 w 4811637"/>
                <a:gd name="connsiteY187" fmla="*/ 2905396 h 4405856"/>
                <a:gd name="connsiteX188" fmla="*/ 4461239 w 4811637"/>
                <a:gd name="connsiteY188" fmla="*/ 2789736 h 4405856"/>
                <a:gd name="connsiteX189" fmla="*/ 4302490 w 4811637"/>
                <a:gd name="connsiteY189" fmla="*/ 2778850 h 4405856"/>
                <a:gd name="connsiteX190" fmla="*/ 4269152 w 4811637"/>
                <a:gd name="connsiteY190" fmla="*/ 2827608 h 4405856"/>
                <a:gd name="connsiteX191" fmla="*/ 4180252 w 4811637"/>
                <a:gd name="connsiteY191" fmla="*/ 2842124 h 4405856"/>
                <a:gd name="connsiteX192" fmla="*/ 4186602 w 4811637"/>
                <a:gd name="connsiteY192" fmla="*/ 2820125 h 4405856"/>
                <a:gd name="connsiteX193" fmla="*/ 4133080 w 4811637"/>
                <a:gd name="connsiteY193" fmla="*/ 2804024 h 4405856"/>
                <a:gd name="connsiteX194" fmla="*/ 4108361 w 4811637"/>
                <a:gd name="connsiteY194" fmla="*/ 2638923 h 4405856"/>
                <a:gd name="connsiteX195" fmla="*/ 3828054 w 4811637"/>
                <a:gd name="connsiteY195" fmla="*/ 2572248 h 4405856"/>
                <a:gd name="connsiteX196" fmla="*/ 3691755 w 4811637"/>
                <a:gd name="connsiteY196" fmla="*/ 2615564 h 4405856"/>
                <a:gd name="connsiteX197" fmla="*/ 3559766 w 4811637"/>
                <a:gd name="connsiteY197" fmla="*/ 2608080 h 4405856"/>
                <a:gd name="connsiteX198" fmla="*/ 3427323 w 4811637"/>
                <a:gd name="connsiteY198" fmla="*/ 2497182 h 4405856"/>
                <a:gd name="connsiteX199" fmla="*/ 3214145 w 4811637"/>
                <a:gd name="connsiteY199" fmla="*/ 2193969 h 4405856"/>
                <a:gd name="connsiteX200" fmla="*/ 2815683 w 4811637"/>
                <a:gd name="connsiteY200" fmla="*/ 2054496 h 4405856"/>
                <a:gd name="connsiteX201" fmla="*/ 2579145 w 4811637"/>
                <a:gd name="connsiteY201" fmla="*/ 1741532 h 4405856"/>
                <a:gd name="connsiteX202" fmla="*/ 2612936 w 4811637"/>
                <a:gd name="connsiteY202" fmla="*/ 1716586 h 4405856"/>
                <a:gd name="connsiteX203" fmla="*/ 2672580 w 4811637"/>
                <a:gd name="connsiteY203" fmla="*/ 1799589 h 4405856"/>
                <a:gd name="connsiteX204" fmla="*/ 2692764 w 4811637"/>
                <a:gd name="connsiteY204" fmla="*/ 1782126 h 4405856"/>
                <a:gd name="connsiteX205" fmla="*/ 2735854 w 4811637"/>
                <a:gd name="connsiteY205" fmla="*/ 1812970 h 4405856"/>
                <a:gd name="connsiteX206" fmla="*/ 2824527 w 4811637"/>
                <a:gd name="connsiteY206" fmla="*/ 1759221 h 4405856"/>
                <a:gd name="connsiteX207" fmla="*/ 2840629 w 4811637"/>
                <a:gd name="connsiteY207" fmla="*/ 1738811 h 4405856"/>
                <a:gd name="connsiteX208" fmla="*/ 2898912 w 4811637"/>
                <a:gd name="connsiteY208" fmla="*/ 1739037 h 4405856"/>
                <a:gd name="connsiteX209" fmla="*/ 2915015 w 4811637"/>
                <a:gd name="connsiteY209" fmla="*/ 1705927 h 4405856"/>
                <a:gd name="connsiteX210" fmla="*/ 2896191 w 4811637"/>
                <a:gd name="connsiteY210" fmla="*/ 1680300 h 4405856"/>
                <a:gd name="connsiteX211" fmla="*/ 2829063 w 4811637"/>
                <a:gd name="connsiteY211" fmla="*/ 1700257 h 4405856"/>
                <a:gd name="connsiteX212" fmla="*/ 2807291 w 4811637"/>
                <a:gd name="connsiteY212" fmla="*/ 1646736 h 4405856"/>
                <a:gd name="connsiteX213" fmla="*/ 2828609 w 4811637"/>
                <a:gd name="connsiteY213" fmla="*/ 1617026 h 4405856"/>
                <a:gd name="connsiteX214" fmla="*/ 2772139 w 4811637"/>
                <a:gd name="connsiteY214" fmla="*/ 1513612 h 4405856"/>
                <a:gd name="connsiteX215" fmla="*/ 2723608 w 4811637"/>
                <a:gd name="connsiteY215" fmla="*/ 1552393 h 4405856"/>
                <a:gd name="connsiteX216" fmla="*/ 2634253 w 4811637"/>
                <a:gd name="connsiteY216" fmla="*/ 1497737 h 4405856"/>
                <a:gd name="connsiteX217" fmla="*/ 2686187 w 4811637"/>
                <a:gd name="connsiteY217" fmla="*/ 1405208 h 4405856"/>
                <a:gd name="connsiteX218" fmla="*/ 2643325 w 4811637"/>
                <a:gd name="connsiteY218" fmla="*/ 1284105 h 4405856"/>
                <a:gd name="connsiteX219" fmla="*/ 2658066 w 4811637"/>
                <a:gd name="connsiteY219" fmla="*/ 1160053 h 4405856"/>
                <a:gd name="connsiteX220" fmla="*/ 2753316 w 4811637"/>
                <a:gd name="connsiteY220" fmla="*/ 1086348 h 4405856"/>
                <a:gd name="connsiteX221" fmla="*/ 2858545 w 4811637"/>
                <a:gd name="connsiteY221" fmla="*/ 1063896 h 4405856"/>
                <a:gd name="connsiteX222" fmla="*/ 2795498 w 4811637"/>
                <a:gd name="connsiteY222" fmla="*/ 974089 h 4405856"/>
                <a:gd name="connsiteX223" fmla="*/ 2778262 w 4811637"/>
                <a:gd name="connsiteY223" fmla="*/ 1018766 h 4405856"/>
                <a:gd name="connsiteX224" fmla="*/ 2734947 w 4811637"/>
                <a:gd name="connsiteY224" fmla="*/ 971595 h 4405856"/>
                <a:gd name="connsiteX225" fmla="*/ 2756265 w 4811637"/>
                <a:gd name="connsiteY225" fmla="*/ 886323 h 4405856"/>
                <a:gd name="connsiteX226" fmla="*/ 2829289 w 4811637"/>
                <a:gd name="connsiteY226" fmla="*/ 789032 h 4405856"/>
                <a:gd name="connsiteX227" fmla="*/ 2812280 w 4811637"/>
                <a:gd name="connsiteY227" fmla="*/ 682443 h 4405856"/>
                <a:gd name="connsiteX228" fmla="*/ 2641058 w 4811637"/>
                <a:gd name="connsiteY228" fmla="*/ 692194 h 4405856"/>
                <a:gd name="connsiteX229" fmla="*/ 2621780 w 4811637"/>
                <a:gd name="connsiteY229" fmla="*/ 734831 h 4405856"/>
                <a:gd name="connsiteX230" fmla="*/ 2589577 w 4811637"/>
                <a:gd name="connsiteY230" fmla="*/ 667248 h 4405856"/>
                <a:gd name="connsiteX231" fmla="*/ 2559867 w 4811637"/>
                <a:gd name="connsiteY231" fmla="*/ 707616 h 4405856"/>
                <a:gd name="connsiteX232" fmla="*/ 2374358 w 4811637"/>
                <a:gd name="connsiteY232" fmla="*/ 741180 h 4405856"/>
                <a:gd name="connsiteX0" fmla="*/ 2388246 w 4825525"/>
                <a:gd name="connsiteY0" fmla="*/ 741180 h 4405856"/>
                <a:gd name="connsiteX1" fmla="*/ 2062127 w 4825525"/>
                <a:gd name="connsiteY1" fmla="*/ 583337 h 4405856"/>
                <a:gd name="connsiteX2" fmla="*/ 2102039 w 4825525"/>
                <a:gd name="connsiteY2" fmla="*/ 433432 h 4405856"/>
                <a:gd name="connsiteX3" fmla="*/ 2048065 w 4825525"/>
                <a:gd name="connsiteY3" fmla="*/ 423907 h 4405856"/>
                <a:gd name="connsiteX4" fmla="*/ 2044890 w 4825525"/>
                <a:gd name="connsiteY4" fmla="*/ 395333 h 4405856"/>
                <a:gd name="connsiteX5" fmla="*/ 2089340 w 4825525"/>
                <a:gd name="connsiteY5" fmla="*/ 403270 h 4405856"/>
                <a:gd name="connsiteX6" fmla="*/ 2032190 w 4825525"/>
                <a:gd name="connsiteY6" fmla="*/ 315957 h 4405856"/>
                <a:gd name="connsiteX7" fmla="*/ 2043302 w 4825525"/>
                <a:gd name="connsiteY7" fmla="*/ 355645 h 4405856"/>
                <a:gd name="connsiteX8" fmla="*/ 1990914 w 4825525"/>
                <a:gd name="connsiteY8" fmla="*/ 320720 h 4405856"/>
                <a:gd name="connsiteX9" fmla="*/ 2011552 w 4825525"/>
                <a:gd name="connsiteY9" fmla="*/ 287383 h 4405856"/>
                <a:gd name="connsiteX10" fmla="*/ 1976627 w 4825525"/>
                <a:gd name="connsiteY10" fmla="*/ 225472 h 4405856"/>
                <a:gd name="connsiteX11" fmla="*/ 2009964 w 4825525"/>
                <a:gd name="connsiteY11" fmla="*/ 227061 h 4405856"/>
                <a:gd name="connsiteX12" fmla="*/ 1967102 w 4825525"/>
                <a:gd name="connsiteY12" fmla="*/ 133398 h 4405856"/>
                <a:gd name="connsiteX13" fmla="*/ 1941703 w 4825525"/>
                <a:gd name="connsiteY13" fmla="*/ 131810 h 4405856"/>
                <a:gd name="connsiteX14" fmla="*/ 1930590 w 4825525"/>
                <a:gd name="connsiteY14" fmla="*/ 84185 h 4405856"/>
                <a:gd name="connsiteX15" fmla="*/ 1962339 w 4825525"/>
                <a:gd name="connsiteY15" fmla="*/ 66723 h 4405856"/>
                <a:gd name="connsiteX16" fmla="*/ 1957577 w 4825525"/>
                <a:gd name="connsiteY16" fmla="*/ 23861 h 4405856"/>
                <a:gd name="connsiteX17" fmla="*/ 1898840 w 4825525"/>
                <a:gd name="connsiteY17" fmla="*/ 28624 h 4405856"/>
                <a:gd name="connsiteX18" fmla="*/ 1705165 w 4825525"/>
                <a:gd name="connsiteY18" fmla="*/ 127049 h 4405856"/>
                <a:gd name="connsiteX19" fmla="*/ 1670240 w 4825525"/>
                <a:gd name="connsiteY19" fmla="*/ 252462 h 4405856"/>
                <a:gd name="connsiteX20" fmla="*/ 1675002 w 4825525"/>
                <a:gd name="connsiteY20" fmla="*/ 288974 h 4405856"/>
                <a:gd name="connsiteX21" fmla="*/ 1646427 w 4825525"/>
                <a:gd name="connsiteY21" fmla="*/ 303261 h 4405856"/>
                <a:gd name="connsiteX22" fmla="*/ 1714689 w 4825525"/>
                <a:gd name="connsiteY22" fmla="*/ 482645 h 4405856"/>
                <a:gd name="connsiteX23" fmla="*/ 1627378 w 4825525"/>
                <a:gd name="connsiteY23" fmla="*/ 400099 h 4405856"/>
                <a:gd name="connsiteX24" fmla="*/ 1576577 w 4825525"/>
                <a:gd name="connsiteY24" fmla="*/ 366762 h 4405856"/>
                <a:gd name="connsiteX25" fmla="*/ 1548002 w 4825525"/>
                <a:gd name="connsiteY25" fmla="*/ 401687 h 4405856"/>
                <a:gd name="connsiteX26" fmla="*/ 1546415 w 4825525"/>
                <a:gd name="connsiteY26" fmla="*/ 515987 h 4405856"/>
                <a:gd name="connsiteX27" fmla="*/ 1560702 w 4825525"/>
                <a:gd name="connsiteY27" fmla="*/ 612820 h 4405856"/>
                <a:gd name="connsiteX28" fmla="*/ 1478152 w 4825525"/>
                <a:gd name="connsiteY28" fmla="*/ 620761 h 4405856"/>
                <a:gd name="connsiteX29" fmla="*/ 1501965 w 4825525"/>
                <a:gd name="connsiteY29" fmla="*/ 590598 h 4405856"/>
                <a:gd name="connsiteX30" fmla="*/ 1438465 w 4825525"/>
                <a:gd name="connsiteY30" fmla="*/ 547736 h 4405856"/>
                <a:gd name="connsiteX31" fmla="*/ 1397190 w 4825525"/>
                <a:gd name="connsiteY31" fmla="*/ 501699 h 4405856"/>
                <a:gd name="connsiteX32" fmla="*/ 1347977 w 4825525"/>
                <a:gd name="connsiteY32" fmla="*/ 512811 h 4405856"/>
                <a:gd name="connsiteX33" fmla="*/ 1376552 w 4825525"/>
                <a:gd name="connsiteY33" fmla="*/ 446136 h 4405856"/>
                <a:gd name="connsiteX34" fmla="*/ 1346389 w 4825525"/>
                <a:gd name="connsiteY34" fmla="*/ 481062 h 4405856"/>
                <a:gd name="connsiteX35" fmla="*/ 1313052 w 4825525"/>
                <a:gd name="connsiteY35" fmla="*/ 423911 h 4405856"/>
                <a:gd name="connsiteX36" fmla="*/ 1294002 w 4825525"/>
                <a:gd name="connsiteY36" fmla="*/ 417561 h 4405856"/>
                <a:gd name="connsiteX37" fmla="*/ 1292415 w 4825525"/>
                <a:gd name="connsiteY37" fmla="*/ 376287 h 4405856"/>
                <a:gd name="connsiteX38" fmla="*/ 1257490 w 4825525"/>
                <a:gd name="connsiteY38" fmla="*/ 273100 h 4405856"/>
                <a:gd name="connsiteX39" fmla="*/ 1217802 w 4825525"/>
                <a:gd name="connsiteY39" fmla="*/ 219123 h 4405856"/>
                <a:gd name="connsiteX40" fmla="*/ 1294003 w 4825525"/>
                <a:gd name="connsiteY40" fmla="*/ 282624 h 4405856"/>
                <a:gd name="connsiteX41" fmla="*/ 1352741 w 4825525"/>
                <a:gd name="connsiteY41" fmla="*/ 320723 h 4405856"/>
                <a:gd name="connsiteX42" fmla="*/ 1376552 w 4825525"/>
                <a:gd name="connsiteY42" fmla="*/ 281036 h 4405856"/>
                <a:gd name="connsiteX43" fmla="*/ 1395602 w 4825525"/>
                <a:gd name="connsiteY43" fmla="*/ 215949 h 4405856"/>
                <a:gd name="connsiteX44" fmla="*/ 1357502 w 4825525"/>
                <a:gd name="connsiteY44" fmla="*/ 185786 h 4405856"/>
                <a:gd name="connsiteX45" fmla="*/ 1384490 w 4825525"/>
                <a:gd name="connsiteY45" fmla="*/ 144511 h 4405856"/>
                <a:gd name="connsiteX46" fmla="*/ 1336865 w 4825525"/>
                <a:gd name="connsiteY46" fmla="*/ 50848 h 4405856"/>
                <a:gd name="connsiteX47" fmla="*/ 1319402 w 4825525"/>
                <a:gd name="connsiteY47" fmla="*/ 6399 h 4405856"/>
                <a:gd name="connsiteX48" fmla="*/ 1182877 w 4825525"/>
                <a:gd name="connsiteY48" fmla="*/ 120699 h 4405856"/>
                <a:gd name="connsiteX49" fmla="*/ 1120964 w 4825525"/>
                <a:gd name="connsiteY49" fmla="*/ 115936 h 4405856"/>
                <a:gd name="connsiteX50" fmla="*/ 1108265 w 4825525"/>
                <a:gd name="connsiteY50" fmla="*/ 57199 h 4405856"/>
                <a:gd name="connsiteX51" fmla="*/ 1022540 w 4825525"/>
                <a:gd name="connsiteY51" fmla="*/ 104824 h 4405856"/>
                <a:gd name="connsiteX52" fmla="*/ 959040 w 4825525"/>
                <a:gd name="connsiteY52" fmla="*/ 139748 h 4405856"/>
                <a:gd name="connsiteX53" fmla="*/ 863789 w 4825525"/>
                <a:gd name="connsiteY53" fmla="*/ 147686 h 4405856"/>
                <a:gd name="connsiteX54" fmla="*/ 841565 w 4825525"/>
                <a:gd name="connsiteY54" fmla="*/ 177849 h 4405856"/>
                <a:gd name="connsiteX55" fmla="*/ 805052 w 4825525"/>
                <a:gd name="connsiteY55" fmla="*/ 201661 h 4405856"/>
                <a:gd name="connsiteX56" fmla="*/ 839978 w 4825525"/>
                <a:gd name="connsiteY56" fmla="*/ 288974 h 4405856"/>
                <a:gd name="connsiteX57" fmla="*/ 707309 w 4825525"/>
                <a:gd name="connsiteY57" fmla="*/ 542516 h 4405856"/>
                <a:gd name="connsiteX58" fmla="*/ 653334 w 4825525"/>
                <a:gd name="connsiteY58" fmla="*/ 580843 h 4405856"/>
                <a:gd name="connsiteX59" fmla="*/ 725225 w 4825525"/>
                <a:gd name="connsiteY59" fmla="*/ 633231 h 4405856"/>
                <a:gd name="connsiteX60" fmla="*/ 688259 w 4825525"/>
                <a:gd name="connsiteY60" fmla="*/ 673825 h 4405856"/>
                <a:gd name="connsiteX61" fmla="*/ 705722 w 4825525"/>
                <a:gd name="connsiteY61" fmla="*/ 720316 h 4405856"/>
                <a:gd name="connsiteX62" fmla="*/ 637005 w 4825525"/>
                <a:gd name="connsiteY62" fmla="*/ 701719 h 4405856"/>
                <a:gd name="connsiteX63" fmla="*/ 581897 w 4825525"/>
                <a:gd name="connsiteY63" fmla="*/ 726665 h 4405856"/>
                <a:gd name="connsiteX64" fmla="*/ 514995 w 4825525"/>
                <a:gd name="connsiteY64" fmla="*/ 695143 h 4405856"/>
                <a:gd name="connsiteX65" fmla="*/ 516583 w 4825525"/>
                <a:gd name="connsiteY65" fmla="*/ 652734 h 4405856"/>
                <a:gd name="connsiteX66" fmla="*/ 405004 w 4825525"/>
                <a:gd name="connsiteY66" fmla="*/ 675412 h 4405856"/>
                <a:gd name="connsiteX67" fmla="*/ 395253 w 4825525"/>
                <a:gd name="connsiteY67" fmla="*/ 760457 h 4405856"/>
                <a:gd name="connsiteX68" fmla="*/ 316105 w 4825525"/>
                <a:gd name="connsiteY68" fmla="*/ 865236 h 4405856"/>
                <a:gd name="connsiteX69" fmla="*/ 230380 w 4825525"/>
                <a:gd name="connsiteY69" fmla="*/ 828724 h 4405856"/>
                <a:gd name="connsiteX70" fmla="*/ 204980 w 4825525"/>
                <a:gd name="connsiteY70" fmla="*/ 869999 h 4405856"/>
                <a:gd name="connsiteX71" fmla="*/ 139893 w 4825525"/>
                <a:gd name="connsiteY71" fmla="*/ 812848 h 4405856"/>
                <a:gd name="connsiteX72" fmla="*/ 114494 w 4825525"/>
                <a:gd name="connsiteY72" fmla="*/ 881111 h 4405856"/>
                <a:gd name="connsiteX73" fmla="*/ 55756 w 4825525"/>
                <a:gd name="connsiteY73" fmla="*/ 873173 h 4405856"/>
                <a:gd name="connsiteX74" fmla="*/ 16068 w 4825525"/>
                <a:gd name="connsiteY74" fmla="*/ 787449 h 4405856"/>
                <a:gd name="connsiteX75" fmla="*/ 8132 w 4825525"/>
                <a:gd name="connsiteY75" fmla="*/ 787449 h 4405856"/>
                <a:gd name="connsiteX76" fmla="*/ 129459 w 4825525"/>
                <a:gd name="connsiteY76" fmla="*/ 1394776 h 4405856"/>
                <a:gd name="connsiteX77" fmla="*/ 638593 w 4825525"/>
                <a:gd name="connsiteY77" fmla="*/ 2288539 h 4405856"/>
                <a:gd name="connsiteX78" fmla="*/ 653108 w 4825525"/>
                <a:gd name="connsiteY78" fmla="*/ 2324825 h 4405856"/>
                <a:gd name="connsiteX79" fmla="*/ 667622 w 4825525"/>
                <a:gd name="connsiteY79" fmla="*/ 2390139 h 4405856"/>
                <a:gd name="connsiteX80" fmla="*/ 689393 w 4825525"/>
                <a:gd name="connsiteY80" fmla="*/ 2440939 h 4405856"/>
                <a:gd name="connsiteX81" fmla="*/ 725679 w 4825525"/>
                <a:gd name="connsiteY81" fmla="*/ 2557053 h 4405856"/>
                <a:gd name="connsiteX82" fmla="*/ 747450 w 4825525"/>
                <a:gd name="connsiteY82" fmla="*/ 2622368 h 4405856"/>
                <a:gd name="connsiteX83" fmla="*/ 754708 w 4825525"/>
                <a:gd name="connsiteY83" fmla="*/ 2644139 h 4405856"/>
                <a:gd name="connsiteX84" fmla="*/ 776479 w 4825525"/>
                <a:gd name="connsiteY84" fmla="*/ 2687682 h 4405856"/>
                <a:gd name="connsiteX85" fmla="*/ 798250 w 4825525"/>
                <a:gd name="connsiteY85" fmla="*/ 2738482 h 4405856"/>
                <a:gd name="connsiteX86" fmla="*/ 805508 w 4825525"/>
                <a:gd name="connsiteY86" fmla="*/ 2767511 h 4405856"/>
                <a:gd name="connsiteX87" fmla="*/ 841793 w 4825525"/>
                <a:gd name="connsiteY87" fmla="*/ 2818311 h 4405856"/>
                <a:gd name="connsiteX88" fmla="*/ 863565 w 4825525"/>
                <a:gd name="connsiteY88" fmla="*/ 2876368 h 4405856"/>
                <a:gd name="connsiteX89" fmla="*/ 885336 w 4825525"/>
                <a:gd name="connsiteY89" fmla="*/ 2898139 h 4405856"/>
                <a:gd name="connsiteX90" fmla="*/ 921622 w 4825525"/>
                <a:gd name="connsiteY90" fmla="*/ 2970711 h 4405856"/>
                <a:gd name="connsiteX91" fmla="*/ 957908 w 4825525"/>
                <a:gd name="connsiteY91" fmla="*/ 3021511 h 4405856"/>
                <a:gd name="connsiteX92" fmla="*/ 965165 w 4825525"/>
                <a:gd name="connsiteY92" fmla="*/ 3043282 h 4405856"/>
                <a:gd name="connsiteX93" fmla="*/ 1015965 w 4825525"/>
                <a:gd name="connsiteY93" fmla="*/ 3108596 h 4405856"/>
                <a:gd name="connsiteX94" fmla="*/ 1044993 w 4825525"/>
                <a:gd name="connsiteY94" fmla="*/ 3173911 h 4405856"/>
                <a:gd name="connsiteX95" fmla="*/ 1066765 w 4825525"/>
                <a:gd name="connsiteY95" fmla="*/ 3202939 h 4405856"/>
                <a:gd name="connsiteX96" fmla="*/ 1081279 w 4825525"/>
                <a:gd name="connsiteY96" fmla="*/ 3260996 h 4405856"/>
                <a:gd name="connsiteX97" fmla="*/ 1088536 w 4825525"/>
                <a:gd name="connsiteY97" fmla="*/ 3282768 h 4405856"/>
                <a:gd name="connsiteX98" fmla="*/ 1095793 w 4825525"/>
                <a:gd name="connsiteY98" fmla="*/ 3311796 h 4405856"/>
                <a:gd name="connsiteX99" fmla="*/ 1103050 w 4825525"/>
                <a:gd name="connsiteY99" fmla="*/ 3377111 h 4405856"/>
                <a:gd name="connsiteX100" fmla="*/ 1124822 w 4825525"/>
                <a:gd name="connsiteY100" fmla="*/ 3435168 h 4405856"/>
                <a:gd name="connsiteX101" fmla="*/ 1153850 w 4825525"/>
                <a:gd name="connsiteY101" fmla="*/ 3478711 h 4405856"/>
                <a:gd name="connsiteX102" fmla="*/ 1182879 w 4825525"/>
                <a:gd name="connsiteY102" fmla="*/ 3529511 h 4405856"/>
                <a:gd name="connsiteX103" fmla="*/ 1211908 w 4825525"/>
                <a:gd name="connsiteY103" fmla="*/ 3551282 h 4405856"/>
                <a:gd name="connsiteX104" fmla="*/ 1255450 w 4825525"/>
                <a:gd name="connsiteY104" fmla="*/ 3594825 h 4405856"/>
                <a:gd name="connsiteX105" fmla="*/ 1284479 w 4825525"/>
                <a:gd name="connsiteY105" fmla="*/ 3616596 h 4405856"/>
                <a:gd name="connsiteX106" fmla="*/ 1320765 w 4825525"/>
                <a:gd name="connsiteY106" fmla="*/ 3660139 h 4405856"/>
                <a:gd name="connsiteX107" fmla="*/ 1349793 w 4825525"/>
                <a:gd name="connsiteY107" fmla="*/ 3681911 h 4405856"/>
                <a:gd name="connsiteX108" fmla="*/ 1422365 w 4825525"/>
                <a:gd name="connsiteY108" fmla="*/ 3747225 h 4405856"/>
                <a:gd name="connsiteX109" fmla="*/ 1458650 w 4825525"/>
                <a:gd name="connsiteY109" fmla="*/ 3790768 h 4405856"/>
                <a:gd name="connsiteX110" fmla="*/ 1480422 w 4825525"/>
                <a:gd name="connsiteY110" fmla="*/ 3805282 h 4405856"/>
                <a:gd name="connsiteX111" fmla="*/ 1516708 w 4825525"/>
                <a:gd name="connsiteY111" fmla="*/ 3848825 h 4405856"/>
                <a:gd name="connsiteX112" fmla="*/ 1545736 w 4825525"/>
                <a:gd name="connsiteY112" fmla="*/ 3870596 h 4405856"/>
                <a:gd name="connsiteX113" fmla="*/ 1640079 w 4825525"/>
                <a:gd name="connsiteY113" fmla="*/ 3914139 h 4405856"/>
                <a:gd name="connsiteX114" fmla="*/ 2090022 w 4825525"/>
                <a:gd name="connsiteY114" fmla="*/ 3899625 h 4405856"/>
                <a:gd name="connsiteX115" fmla="*/ 2140822 w 4825525"/>
                <a:gd name="connsiteY115" fmla="*/ 3885111 h 4405856"/>
                <a:gd name="connsiteX116" fmla="*/ 2227908 w 4825525"/>
                <a:gd name="connsiteY116" fmla="*/ 3877853 h 4405856"/>
                <a:gd name="connsiteX117" fmla="*/ 2307736 w 4825525"/>
                <a:gd name="connsiteY117" fmla="*/ 3863339 h 4405856"/>
                <a:gd name="connsiteX118" fmla="*/ 2365793 w 4825525"/>
                <a:gd name="connsiteY118" fmla="*/ 3856082 h 4405856"/>
                <a:gd name="connsiteX119" fmla="*/ 2394822 w 4825525"/>
                <a:gd name="connsiteY119" fmla="*/ 3841568 h 4405856"/>
                <a:gd name="connsiteX120" fmla="*/ 2460136 w 4825525"/>
                <a:gd name="connsiteY120" fmla="*/ 3819796 h 4405856"/>
                <a:gd name="connsiteX121" fmla="*/ 2496422 w 4825525"/>
                <a:gd name="connsiteY121" fmla="*/ 3805282 h 4405856"/>
                <a:gd name="connsiteX122" fmla="*/ 2598022 w 4825525"/>
                <a:gd name="connsiteY122" fmla="*/ 3790768 h 4405856"/>
                <a:gd name="connsiteX123" fmla="*/ 2627050 w 4825525"/>
                <a:gd name="connsiteY123" fmla="*/ 3783511 h 4405856"/>
                <a:gd name="connsiteX124" fmla="*/ 3247536 w 4825525"/>
                <a:gd name="connsiteY124" fmla="*/ 4130265 h 4405856"/>
                <a:gd name="connsiteX125" fmla="*/ 3333940 w 4825525"/>
                <a:gd name="connsiteY125" fmla="*/ 4316455 h 4405856"/>
                <a:gd name="connsiteX126" fmla="*/ 3394265 w 4825525"/>
                <a:gd name="connsiteY126" fmla="*/ 4375193 h 4405856"/>
                <a:gd name="connsiteX127" fmla="*/ 3405377 w 4825525"/>
                <a:gd name="connsiteY127" fmla="*/ 4345030 h 4405856"/>
                <a:gd name="connsiteX128" fmla="*/ 3451415 w 4825525"/>
                <a:gd name="connsiteY128" fmla="*/ 4318042 h 4405856"/>
                <a:gd name="connsiteX129" fmla="*/ 3502215 w 4825525"/>
                <a:gd name="connsiteY129" fmla="*/ 4391068 h 4405856"/>
                <a:gd name="connsiteX130" fmla="*/ 3551428 w 4825525"/>
                <a:gd name="connsiteY130" fmla="*/ 4394243 h 4405856"/>
                <a:gd name="connsiteX131" fmla="*/ 3506977 w 4825525"/>
                <a:gd name="connsiteY131" fmla="*/ 4300581 h 4405856"/>
                <a:gd name="connsiteX132" fmla="*/ 3464115 w 4825525"/>
                <a:gd name="connsiteY132" fmla="*/ 4232318 h 4405856"/>
                <a:gd name="connsiteX133" fmla="*/ 3506978 w 4825525"/>
                <a:gd name="connsiteY133" fmla="*/ 4216442 h 4405856"/>
                <a:gd name="connsiteX134" fmla="*/ 3487927 w 4825525"/>
                <a:gd name="connsiteY134" fmla="*/ 4175168 h 4405856"/>
                <a:gd name="connsiteX135" fmla="*/ 3540315 w 4825525"/>
                <a:gd name="connsiteY135" fmla="*/ 4184693 h 4405856"/>
                <a:gd name="connsiteX136" fmla="*/ 3519678 w 4825525"/>
                <a:gd name="connsiteY136" fmla="*/ 4151355 h 4405856"/>
                <a:gd name="connsiteX137" fmla="*/ 3540997 w 4825525"/>
                <a:gd name="connsiteY137" fmla="*/ 4134801 h 4405856"/>
                <a:gd name="connsiteX138" fmla="*/ 3662100 w 4825525"/>
                <a:gd name="connsiteY138" fmla="*/ 4220074 h 4405856"/>
                <a:gd name="connsiteX139" fmla="*/ 3697477 w 4825525"/>
                <a:gd name="connsiteY139" fmla="*/ 4206917 h 4405856"/>
                <a:gd name="connsiteX140" fmla="*/ 3749864 w 4825525"/>
                <a:gd name="connsiteY140" fmla="*/ 4272006 h 4405856"/>
                <a:gd name="connsiteX141" fmla="*/ 3770502 w 4825525"/>
                <a:gd name="connsiteY141" fmla="*/ 4330743 h 4405856"/>
                <a:gd name="connsiteX142" fmla="*/ 3878452 w 4825525"/>
                <a:gd name="connsiteY142" fmla="*/ 4349792 h 4405856"/>
                <a:gd name="connsiteX143" fmla="*/ 3818128 w 4825525"/>
                <a:gd name="connsiteY143" fmla="*/ 4283117 h 4405856"/>
                <a:gd name="connsiteX144" fmla="*/ 3814952 w 4825525"/>
                <a:gd name="connsiteY144" fmla="*/ 4214855 h 4405856"/>
                <a:gd name="connsiteX145" fmla="*/ 3868927 w 4825525"/>
                <a:gd name="connsiteY145" fmla="*/ 4270418 h 4405856"/>
                <a:gd name="connsiteX146" fmla="*/ 3918140 w 4825525"/>
                <a:gd name="connsiteY146" fmla="*/ 4275180 h 4405856"/>
                <a:gd name="connsiteX147" fmla="*/ 3911790 w 4825525"/>
                <a:gd name="connsiteY147" fmla="*/ 4225968 h 4405856"/>
                <a:gd name="connsiteX148" fmla="*/ 3972115 w 4825525"/>
                <a:gd name="connsiteY148" fmla="*/ 4230730 h 4405856"/>
                <a:gd name="connsiteX149" fmla="*/ 4034027 w 4825525"/>
                <a:gd name="connsiteY149" fmla="*/ 4273592 h 4405856"/>
                <a:gd name="connsiteX150" fmla="*/ 4065777 w 4825525"/>
                <a:gd name="connsiteY150" fmla="*/ 4260893 h 4405856"/>
                <a:gd name="connsiteX151" fmla="*/ 4059428 w 4825525"/>
                <a:gd name="connsiteY151" fmla="*/ 4225968 h 4405856"/>
                <a:gd name="connsiteX152" fmla="*/ 4100703 w 4825525"/>
                <a:gd name="connsiteY152" fmla="*/ 4202156 h 4405856"/>
                <a:gd name="connsiteX153" fmla="*/ 4184840 w 4825525"/>
                <a:gd name="connsiteY153" fmla="*/ 4259306 h 4405856"/>
                <a:gd name="connsiteX154" fmla="*/ 4202303 w 4825525"/>
                <a:gd name="connsiteY154" fmla="*/ 4157708 h 4405856"/>
                <a:gd name="connsiteX155" fmla="*/ 4176903 w 4825525"/>
                <a:gd name="connsiteY155" fmla="*/ 4135482 h 4405856"/>
                <a:gd name="connsiteX156" fmla="*/ 4103877 w 4825525"/>
                <a:gd name="connsiteY156" fmla="*/ 4092619 h 4405856"/>
                <a:gd name="connsiteX157" fmla="*/ 4126102 w 4825525"/>
                <a:gd name="connsiteY157" fmla="*/ 4067220 h 4405856"/>
                <a:gd name="connsiteX158" fmla="*/ 4146740 w 4825525"/>
                <a:gd name="connsiteY158" fmla="*/ 4044994 h 4405856"/>
                <a:gd name="connsiteX159" fmla="*/ 4200715 w 4825525"/>
                <a:gd name="connsiteY159" fmla="*/ 4076745 h 4405856"/>
                <a:gd name="connsiteX160" fmla="*/ 4207065 w 4825525"/>
                <a:gd name="connsiteY160" fmla="*/ 4032295 h 4405856"/>
                <a:gd name="connsiteX161" fmla="*/ 4151502 w 4825525"/>
                <a:gd name="connsiteY161" fmla="*/ 4008482 h 4405856"/>
                <a:gd name="connsiteX162" fmla="*/ 4149915 w 4825525"/>
                <a:gd name="connsiteY162" fmla="*/ 3998958 h 4405856"/>
                <a:gd name="connsiteX163" fmla="*/ 4137214 w 4825525"/>
                <a:gd name="connsiteY163" fmla="*/ 3960859 h 4405856"/>
                <a:gd name="connsiteX164" fmla="*/ 4143564 w 4825525"/>
                <a:gd name="connsiteY164" fmla="*/ 3913233 h 4405856"/>
                <a:gd name="connsiteX165" fmla="*/ 4154677 w 4825525"/>
                <a:gd name="connsiteY165" fmla="*/ 3857670 h 4405856"/>
                <a:gd name="connsiteX166" fmla="*/ 4116577 w 4825525"/>
                <a:gd name="connsiteY166" fmla="*/ 3827508 h 4405856"/>
                <a:gd name="connsiteX167" fmla="*/ 4149914 w 4825525"/>
                <a:gd name="connsiteY167" fmla="*/ 3817983 h 4405856"/>
                <a:gd name="connsiteX168" fmla="*/ 4127689 w 4825525"/>
                <a:gd name="connsiteY168" fmla="*/ 3781470 h 4405856"/>
                <a:gd name="connsiteX169" fmla="*/ 4165790 w 4825525"/>
                <a:gd name="connsiteY169" fmla="*/ 3776709 h 4405856"/>
                <a:gd name="connsiteX170" fmla="*/ 4172139 w 4825525"/>
                <a:gd name="connsiteY170" fmla="*/ 3743370 h 4405856"/>
                <a:gd name="connsiteX171" fmla="*/ 4234053 w 4825525"/>
                <a:gd name="connsiteY171" fmla="*/ 3752897 h 4405856"/>
                <a:gd name="connsiteX172" fmla="*/ 4267166 w 4825525"/>
                <a:gd name="connsiteY172" fmla="*/ 3768089 h 4405856"/>
                <a:gd name="connsiteX173" fmla="*/ 4233373 w 4825525"/>
                <a:gd name="connsiteY173" fmla="*/ 3809137 h 4405856"/>
                <a:gd name="connsiteX174" fmla="*/ 4272381 w 4825525"/>
                <a:gd name="connsiteY174" fmla="*/ 3916633 h 4405856"/>
                <a:gd name="connsiteX175" fmla="*/ 4324768 w 4825525"/>
                <a:gd name="connsiteY175" fmla="*/ 3947931 h 4405856"/>
                <a:gd name="connsiteX176" fmla="*/ 4376702 w 4825525"/>
                <a:gd name="connsiteY176" fmla="*/ 3905749 h 4405856"/>
                <a:gd name="connsiteX177" fmla="*/ 4462427 w 4825525"/>
                <a:gd name="connsiteY177" fmla="*/ 3857216 h 4405856"/>
                <a:gd name="connsiteX178" fmla="*/ 4445191 w 4825525"/>
                <a:gd name="connsiteY178" fmla="*/ 3768315 h 4405856"/>
                <a:gd name="connsiteX179" fmla="*/ 4522525 w 4825525"/>
                <a:gd name="connsiteY179" fmla="*/ 3635646 h 4405856"/>
                <a:gd name="connsiteX180" fmla="*/ 4815079 w 4825525"/>
                <a:gd name="connsiteY180" fmla="*/ 3302498 h 4405856"/>
                <a:gd name="connsiteX181" fmla="*/ 4733662 w 4825525"/>
                <a:gd name="connsiteY181" fmla="*/ 3293426 h 4405856"/>
                <a:gd name="connsiteX182" fmla="*/ 4738199 w 4825525"/>
                <a:gd name="connsiteY182" fmla="*/ 3201578 h 4405856"/>
                <a:gd name="connsiteX183" fmla="*/ 4689212 w 4825525"/>
                <a:gd name="connsiteY183" fmla="*/ 3176406 h 4405856"/>
                <a:gd name="connsiteX184" fmla="*/ 4605075 w 4825525"/>
                <a:gd name="connsiteY184" fmla="*/ 3207928 h 4405856"/>
                <a:gd name="connsiteX185" fmla="*/ 4568336 w 4825525"/>
                <a:gd name="connsiteY185" fmla="*/ 3171643 h 4405856"/>
                <a:gd name="connsiteX186" fmla="*/ 4613013 w 4825525"/>
                <a:gd name="connsiteY186" fmla="*/ 3148738 h 4405856"/>
                <a:gd name="connsiteX187" fmla="*/ 4483746 w 4825525"/>
                <a:gd name="connsiteY187" fmla="*/ 2935559 h 4405856"/>
                <a:gd name="connsiteX188" fmla="*/ 4498712 w 4825525"/>
                <a:gd name="connsiteY188" fmla="*/ 2905396 h 4405856"/>
                <a:gd name="connsiteX189" fmla="*/ 4475127 w 4825525"/>
                <a:gd name="connsiteY189" fmla="*/ 2789736 h 4405856"/>
                <a:gd name="connsiteX190" fmla="*/ 4316378 w 4825525"/>
                <a:gd name="connsiteY190" fmla="*/ 2778850 h 4405856"/>
                <a:gd name="connsiteX191" fmla="*/ 4283040 w 4825525"/>
                <a:gd name="connsiteY191" fmla="*/ 2827608 h 4405856"/>
                <a:gd name="connsiteX192" fmla="*/ 4194140 w 4825525"/>
                <a:gd name="connsiteY192" fmla="*/ 2842124 h 4405856"/>
                <a:gd name="connsiteX193" fmla="*/ 4200490 w 4825525"/>
                <a:gd name="connsiteY193" fmla="*/ 2820125 h 4405856"/>
                <a:gd name="connsiteX194" fmla="*/ 4146968 w 4825525"/>
                <a:gd name="connsiteY194" fmla="*/ 2804024 h 4405856"/>
                <a:gd name="connsiteX195" fmla="*/ 4122249 w 4825525"/>
                <a:gd name="connsiteY195" fmla="*/ 2638923 h 4405856"/>
                <a:gd name="connsiteX196" fmla="*/ 3841942 w 4825525"/>
                <a:gd name="connsiteY196" fmla="*/ 2572248 h 4405856"/>
                <a:gd name="connsiteX197" fmla="*/ 3705643 w 4825525"/>
                <a:gd name="connsiteY197" fmla="*/ 2615564 h 4405856"/>
                <a:gd name="connsiteX198" fmla="*/ 3573654 w 4825525"/>
                <a:gd name="connsiteY198" fmla="*/ 2608080 h 4405856"/>
                <a:gd name="connsiteX199" fmla="*/ 3441211 w 4825525"/>
                <a:gd name="connsiteY199" fmla="*/ 2497182 h 4405856"/>
                <a:gd name="connsiteX200" fmla="*/ 3228033 w 4825525"/>
                <a:gd name="connsiteY200" fmla="*/ 2193969 h 4405856"/>
                <a:gd name="connsiteX201" fmla="*/ 2829571 w 4825525"/>
                <a:gd name="connsiteY201" fmla="*/ 2054496 h 4405856"/>
                <a:gd name="connsiteX202" fmla="*/ 2593033 w 4825525"/>
                <a:gd name="connsiteY202" fmla="*/ 1741532 h 4405856"/>
                <a:gd name="connsiteX203" fmla="*/ 2626824 w 4825525"/>
                <a:gd name="connsiteY203" fmla="*/ 1716586 h 4405856"/>
                <a:gd name="connsiteX204" fmla="*/ 2686468 w 4825525"/>
                <a:gd name="connsiteY204" fmla="*/ 1799589 h 4405856"/>
                <a:gd name="connsiteX205" fmla="*/ 2706652 w 4825525"/>
                <a:gd name="connsiteY205" fmla="*/ 1782126 h 4405856"/>
                <a:gd name="connsiteX206" fmla="*/ 2749742 w 4825525"/>
                <a:gd name="connsiteY206" fmla="*/ 1812970 h 4405856"/>
                <a:gd name="connsiteX207" fmla="*/ 2838415 w 4825525"/>
                <a:gd name="connsiteY207" fmla="*/ 1759221 h 4405856"/>
                <a:gd name="connsiteX208" fmla="*/ 2854517 w 4825525"/>
                <a:gd name="connsiteY208" fmla="*/ 1738811 h 4405856"/>
                <a:gd name="connsiteX209" fmla="*/ 2912800 w 4825525"/>
                <a:gd name="connsiteY209" fmla="*/ 1739037 h 4405856"/>
                <a:gd name="connsiteX210" fmla="*/ 2928903 w 4825525"/>
                <a:gd name="connsiteY210" fmla="*/ 1705927 h 4405856"/>
                <a:gd name="connsiteX211" fmla="*/ 2910079 w 4825525"/>
                <a:gd name="connsiteY211" fmla="*/ 1680300 h 4405856"/>
                <a:gd name="connsiteX212" fmla="*/ 2842951 w 4825525"/>
                <a:gd name="connsiteY212" fmla="*/ 1700257 h 4405856"/>
                <a:gd name="connsiteX213" fmla="*/ 2821179 w 4825525"/>
                <a:gd name="connsiteY213" fmla="*/ 1646736 h 4405856"/>
                <a:gd name="connsiteX214" fmla="*/ 2842497 w 4825525"/>
                <a:gd name="connsiteY214" fmla="*/ 1617026 h 4405856"/>
                <a:gd name="connsiteX215" fmla="*/ 2786027 w 4825525"/>
                <a:gd name="connsiteY215" fmla="*/ 1513612 h 4405856"/>
                <a:gd name="connsiteX216" fmla="*/ 2737496 w 4825525"/>
                <a:gd name="connsiteY216" fmla="*/ 1552393 h 4405856"/>
                <a:gd name="connsiteX217" fmla="*/ 2648141 w 4825525"/>
                <a:gd name="connsiteY217" fmla="*/ 1497737 h 4405856"/>
                <a:gd name="connsiteX218" fmla="*/ 2700075 w 4825525"/>
                <a:gd name="connsiteY218" fmla="*/ 1405208 h 4405856"/>
                <a:gd name="connsiteX219" fmla="*/ 2657213 w 4825525"/>
                <a:gd name="connsiteY219" fmla="*/ 1284105 h 4405856"/>
                <a:gd name="connsiteX220" fmla="*/ 2671954 w 4825525"/>
                <a:gd name="connsiteY220" fmla="*/ 1160053 h 4405856"/>
                <a:gd name="connsiteX221" fmla="*/ 2767204 w 4825525"/>
                <a:gd name="connsiteY221" fmla="*/ 1086348 h 4405856"/>
                <a:gd name="connsiteX222" fmla="*/ 2872433 w 4825525"/>
                <a:gd name="connsiteY222" fmla="*/ 1063896 h 4405856"/>
                <a:gd name="connsiteX223" fmla="*/ 2809386 w 4825525"/>
                <a:gd name="connsiteY223" fmla="*/ 974089 h 4405856"/>
                <a:gd name="connsiteX224" fmla="*/ 2792150 w 4825525"/>
                <a:gd name="connsiteY224" fmla="*/ 1018766 h 4405856"/>
                <a:gd name="connsiteX225" fmla="*/ 2748835 w 4825525"/>
                <a:gd name="connsiteY225" fmla="*/ 971595 h 4405856"/>
                <a:gd name="connsiteX226" fmla="*/ 2770153 w 4825525"/>
                <a:gd name="connsiteY226" fmla="*/ 886323 h 4405856"/>
                <a:gd name="connsiteX227" fmla="*/ 2843177 w 4825525"/>
                <a:gd name="connsiteY227" fmla="*/ 789032 h 4405856"/>
                <a:gd name="connsiteX228" fmla="*/ 2826168 w 4825525"/>
                <a:gd name="connsiteY228" fmla="*/ 682443 h 4405856"/>
                <a:gd name="connsiteX229" fmla="*/ 2654946 w 4825525"/>
                <a:gd name="connsiteY229" fmla="*/ 692194 h 4405856"/>
                <a:gd name="connsiteX230" fmla="*/ 2635668 w 4825525"/>
                <a:gd name="connsiteY230" fmla="*/ 734831 h 4405856"/>
                <a:gd name="connsiteX231" fmla="*/ 2603465 w 4825525"/>
                <a:gd name="connsiteY231" fmla="*/ 667248 h 4405856"/>
                <a:gd name="connsiteX232" fmla="*/ 2573755 w 4825525"/>
                <a:gd name="connsiteY232" fmla="*/ 707616 h 4405856"/>
                <a:gd name="connsiteX233" fmla="*/ 2388246 w 4825525"/>
                <a:gd name="connsiteY233" fmla="*/ 741180 h 4405856"/>
                <a:gd name="connsiteX0" fmla="*/ 2414574 w 4851853"/>
                <a:gd name="connsiteY0" fmla="*/ 741180 h 4405856"/>
                <a:gd name="connsiteX1" fmla="*/ 2088455 w 4851853"/>
                <a:gd name="connsiteY1" fmla="*/ 583337 h 4405856"/>
                <a:gd name="connsiteX2" fmla="*/ 2128367 w 4851853"/>
                <a:gd name="connsiteY2" fmla="*/ 433432 h 4405856"/>
                <a:gd name="connsiteX3" fmla="*/ 2074393 w 4851853"/>
                <a:gd name="connsiteY3" fmla="*/ 423907 h 4405856"/>
                <a:gd name="connsiteX4" fmla="*/ 2071218 w 4851853"/>
                <a:gd name="connsiteY4" fmla="*/ 395333 h 4405856"/>
                <a:gd name="connsiteX5" fmla="*/ 2115668 w 4851853"/>
                <a:gd name="connsiteY5" fmla="*/ 403270 h 4405856"/>
                <a:gd name="connsiteX6" fmla="*/ 2058518 w 4851853"/>
                <a:gd name="connsiteY6" fmla="*/ 315957 h 4405856"/>
                <a:gd name="connsiteX7" fmla="*/ 2069630 w 4851853"/>
                <a:gd name="connsiteY7" fmla="*/ 355645 h 4405856"/>
                <a:gd name="connsiteX8" fmla="*/ 2017242 w 4851853"/>
                <a:gd name="connsiteY8" fmla="*/ 320720 h 4405856"/>
                <a:gd name="connsiteX9" fmla="*/ 2037880 w 4851853"/>
                <a:gd name="connsiteY9" fmla="*/ 287383 h 4405856"/>
                <a:gd name="connsiteX10" fmla="*/ 2002955 w 4851853"/>
                <a:gd name="connsiteY10" fmla="*/ 225472 h 4405856"/>
                <a:gd name="connsiteX11" fmla="*/ 2036292 w 4851853"/>
                <a:gd name="connsiteY11" fmla="*/ 227061 h 4405856"/>
                <a:gd name="connsiteX12" fmla="*/ 1993430 w 4851853"/>
                <a:gd name="connsiteY12" fmla="*/ 133398 h 4405856"/>
                <a:gd name="connsiteX13" fmla="*/ 1968031 w 4851853"/>
                <a:gd name="connsiteY13" fmla="*/ 131810 h 4405856"/>
                <a:gd name="connsiteX14" fmla="*/ 1956918 w 4851853"/>
                <a:gd name="connsiteY14" fmla="*/ 84185 h 4405856"/>
                <a:gd name="connsiteX15" fmla="*/ 1988667 w 4851853"/>
                <a:gd name="connsiteY15" fmla="*/ 66723 h 4405856"/>
                <a:gd name="connsiteX16" fmla="*/ 1983905 w 4851853"/>
                <a:gd name="connsiteY16" fmla="*/ 23861 h 4405856"/>
                <a:gd name="connsiteX17" fmla="*/ 1925168 w 4851853"/>
                <a:gd name="connsiteY17" fmla="*/ 28624 h 4405856"/>
                <a:gd name="connsiteX18" fmla="*/ 1731493 w 4851853"/>
                <a:gd name="connsiteY18" fmla="*/ 127049 h 4405856"/>
                <a:gd name="connsiteX19" fmla="*/ 1696568 w 4851853"/>
                <a:gd name="connsiteY19" fmla="*/ 252462 h 4405856"/>
                <a:gd name="connsiteX20" fmla="*/ 1701330 w 4851853"/>
                <a:gd name="connsiteY20" fmla="*/ 288974 h 4405856"/>
                <a:gd name="connsiteX21" fmla="*/ 1672755 w 4851853"/>
                <a:gd name="connsiteY21" fmla="*/ 303261 h 4405856"/>
                <a:gd name="connsiteX22" fmla="*/ 1741017 w 4851853"/>
                <a:gd name="connsiteY22" fmla="*/ 482645 h 4405856"/>
                <a:gd name="connsiteX23" fmla="*/ 1653706 w 4851853"/>
                <a:gd name="connsiteY23" fmla="*/ 400099 h 4405856"/>
                <a:gd name="connsiteX24" fmla="*/ 1602905 w 4851853"/>
                <a:gd name="connsiteY24" fmla="*/ 366762 h 4405856"/>
                <a:gd name="connsiteX25" fmla="*/ 1574330 w 4851853"/>
                <a:gd name="connsiteY25" fmla="*/ 401687 h 4405856"/>
                <a:gd name="connsiteX26" fmla="*/ 1572743 w 4851853"/>
                <a:gd name="connsiteY26" fmla="*/ 515987 h 4405856"/>
                <a:gd name="connsiteX27" fmla="*/ 1587030 w 4851853"/>
                <a:gd name="connsiteY27" fmla="*/ 612820 h 4405856"/>
                <a:gd name="connsiteX28" fmla="*/ 1504480 w 4851853"/>
                <a:gd name="connsiteY28" fmla="*/ 620761 h 4405856"/>
                <a:gd name="connsiteX29" fmla="*/ 1528293 w 4851853"/>
                <a:gd name="connsiteY29" fmla="*/ 590598 h 4405856"/>
                <a:gd name="connsiteX30" fmla="*/ 1464793 w 4851853"/>
                <a:gd name="connsiteY30" fmla="*/ 547736 h 4405856"/>
                <a:gd name="connsiteX31" fmla="*/ 1423518 w 4851853"/>
                <a:gd name="connsiteY31" fmla="*/ 501699 h 4405856"/>
                <a:gd name="connsiteX32" fmla="*/ 1374305 w 4851853"/>
                <a:gd name="connsiteY32" fmla="*/ 512811 h 4405856"/>
                <a:gd name="connsiteX33" fmla="*/ 1402880 w 4851853"/>
                <a:gd name="connsiteY33" fmla="*/ 446136 h 4405856"/>
                <a:gd name="connsiteX34" fmla="*/ 1372717 w 4851853"/>
                <a:gd name="connsiteY34" fmla="*/ 481062 h 4405856"/>
                <a:gd name="connsiteX35" fmla="*/ 1339380 w 4851853"/>
                <a:gd name="connsiteY35" fmla="*/ 423911 h 4405856"/>
                <a:gd name="connsiteX36" fmla="*/ 1320330 w 4851853"/>
                <a:gd name="connsiteY36" fmla="*/ 417561 h 4405856"/>
                <a:gd name="connsiteX37" fmla="*/ 1318743 w 4851853"/>
                <a:gd name="connsiteY37" fmla="*/ 376287 h 4405856"/>
                <a:gd name="connsiteX38" fmla="*/ 1283818 w 4851853"/>
                <a:gd name="connsiteY38" fmla="*/ 273100 h 4405856"/>
                <a:gd name="connsiteX39" fmla="*/ 1244130 w 4851853"/>
                <a:gd name="connsiteY39" fmla="*/ 219123 h 4405856"/>
                <a:gd name="connsiteX40" fmla="*/ 1320331 w 4851853"/>
                <a:gd name="connsiteY40" fmla="*/ 282624 h 4405856"/>
                <a:gd name="connsiteX41" fmla="*/ 1379069 w 4851853"/>
                <a:gd name="connsiteY41" fmla="*/ 320723 h 4405856"/>
                <a:gd name="connsiteX42" fmla="*/ 1402880 w 4851853"/>
                <a:gd name="connsiteY42" fmla="*/ 281036 h 4405856"/>
                <a:gd name="connsiteX43" fmla="*/ 1421930 w 4851853"/>
                <a:gd name="connsiteY43" fmla="*/ 215949 h 4405856"/>
                <a:gd name="connsiteX44" fmla="*/ 1383830 w 4851853"/>
                <a:gd name="connsiteY44" fmla="*/ 185786 h 4405856"/>
                <a:gd name="connsiteX45" fmla="*/ 1410818 w 4851853"/>
                <a:gd name="connsiteY45" fmla="*/ 144511 h 4405856"/>
                <a:gd name="connsiteX46" fmla="*/ 1363193 w 4851853"/>
                <a:gd name="connsiteY46" fmla="*/ 50848 h 4405856"/>
                <a:gd name="connsiteX47" fmla="*/ 1345730 w 4851853"/>
                <a:gd name="connsiteY47" fmla="*/ 6399 h 4405856"/>
                <a:gd name="connsiteX48" fmla="*/ 1209205 w 4851853"/>
                <a:gd name="connsiteY48" fmla="*/ 120699 h 4405856"/>
                <a:gd name="connsiteX49" fmla="*/ 1147292 w 4851853"/>
                <a:gd name="connsiteY49" fmla="*/ 115936 h 4405856"/>
                <a:gd name="connsiteX50" fmla="*/ 1134593 w 4851853"/>
                <a:gd name="connsiteY50" fmla="*/ 57199 h 4405856"/>
                <a:gd name="connsiteX51" fmla="*/ 1048868 w 4851853"/>
                <a:gd name="connsiteY51" fmla="*/ 104824 h 4405856"/>
                <a:gd name="connsiteX52" fmla="*/ 985368 w 4851853"/>
                <a:gd name="connsiteY52" fmla="*/ 139748 h 4405856"/>
                <a:gd name="connsiteX53" fmla="*/ 890117 w 4851853"/>
                <a:gd name="connsiteY53" fmla="*/ 147686 h 4405856"/>
                <a:gd name="connsiteX54" fmla="*/ 867893 w 4851853"/>
                <a:gd name="connsiteY54" fmla="*/ 177849 h 4405856"/>
                <a:gd name="connsiteX55" fmla="*/ 831380 w 4851853"/>
                <a:gd name="connsiteY55" fmla="*/ 201661 h 4405856"/>
                <a:gd name="connsiteX56" fmla="*/ 866306 w 4851853"/>
                <a:gd name="connsiteY56" fmla="*/ 288974 h 4405856"/>
                <a:gd name="connsiteX57" fmla="*/ 733637 w 4851853"/>
                <a:gd name="connsiteY57" fmla="*/ 542516 h 4405856"/>
                <a:gd name="connsiteX58" fmla="*/ 679662 w 4851853"/>
                <a:gd name="connsiteY58" fmla="*/ 580843 h 4405856"/>
                <a:gd name="connsiteX59" fmla="*/ 751553 w 4851853"/>
                <a:gd name="connsiteY59" fmla="*/ 633231 h 4405856"/>
                <a:gd name="connsiteX60" fmla="*/ 714587 w 4851853"/>
                <a:gd name="connsiteY60" fmla="*/ 673825 h 4405856"/>
                <a:gd name="connsiteX61" fmla="*/ 732050 w 4851853"/>
                <a:gd name="connsiteY61" fmla="*/ 720316 h 4405856"/>
                <a:gd name="connsiteX62" fmla="*/ 663333 w 4851853"/>
                <a:gd name="connsiteY62" fmla="*/ 701719 h 4405856"/>
                <a:gd name="connsiteX63" fmla="*/ 608225 w 4851853"/>
                <a:gd name="connsiteY63" fmla="*/ 726665 h 4405856"/>
                <a:gd name="connsiteX64" fmla="*/ 541323 w 4851853"/>
                <a:gd name="connsiteY64" fmla="*/ 695143 h 4405856"/>
                <a:gd name="connsiteX65" fmla="*/ 542911 w 4851853"/>
                <a:gd name="connsiteY65" fmla="*/ 652734 h 4405856"/>
                <a:gd name="connsiteX66" fmla="*/ 431332 w 4851853"/>
                <a:gd name="connsiteY66" fmla="*/ 675412 h 4405856"/>
                <a:gd name="connsiteX67" fmla="*/ 421581 w 4851853"/>
                <a:gd name="connsiteY67" fmla="*/ 760457 h 4405856"/>
                <a:gd name="connsiteX68" fmla="*/ 342433 w 4851853"/>
                <a:gd name="connsiteY68" fmla="*/ 865236 h 4405856"/>
                <a:gd name="connsiteX69" fmla="*/ 256708 w 4851853"/>
                <a:gd name="connsiteY69" fmla="*/ 828724 h 4405856"/>
                <a:gd name="connsiteX70" fmla="*/ 231308 w 4851853"/>
                <a:gd name="connsiteY70" fmla="*/ 869999 h 4405856"/>
                <a:gd name="connsiteX71" fmla="*/ 166221 w 4851853"/>
                <a:gd name="connsiteY71" fmla="*/ 812848 h 4405856"/>
                <a:gd name="connsiteX72" fmla="*/ 140822 w 4851853"/>
                <a:gd name="connsiteY72" fmla="*/ 881111 h 4405856"/>
                <a:gd name="connsiteX73" fmla="*/ 82084 w 4851853"/>
                <a:gd name="connsiteY73" fmla="*/ 873173 h 4405856"/>
                <a:gd name="connsiteX74" fmla="*/ 42396 w 4851853"/>
                <a:gd name="connsiteY74" fmla="*/ 787449 h 4405856"/>
                <a:gd name="connsiteX75" fmla="*/ 4298 w 4851853"/>
                <a:gd name="connsiteY75" fmla="*/ 1135111 h 4405856"/>
                <a:gd name="connsiteX76" fmla="*/ 155787 w 4851853"/>
                <a:gd name="connsiteY76" fmla="*/ 1394776 h 4405856"/>
                <a:gd name="connsiteX77" fmla="*/ 664921 w 4851853"/>
                <a:gd name="connsiteY77" fmla="*/ 2288539 h 4405856"/>
                <a:gd name="connsiteX78" fmla="*/ 679436 w 4851853"/>
                <a:gd name="connsiteY78" fmla="*/ 2324825 h 4405856"/>
                <a:gd name="connsiteX79" fmla="*/ 693950 w 4851853"/>
                <a:gd name="connsiteY79" fmla="*/ 2390139 h 4405856"/>
                <a:gd name="connsiteX80" fmla="*/ 715721 w 4851853"/>
                <a:gd name="connsiteY80" fmla="*/ 2440939 h 4405856"/>
                <a:gd name="connsiteX81" fmla="*/ 752007 w 4851853"/>
                <a:gd name="connsiteY81" fmla="*/ 2557053 h 4405856"/>
                <a:gd name="connsiteX82" fmla="*/ 773778 w 4851853"/>
                <a:gd name="connsiteY82" fmla="*/ 2622368 h 4405856"/>
                <a:gd name="connsiteX83" fmla="*/ 781036 w 4851853"/>
                <a:gd name="connsiteY83" fmla="*/ 2644139 h 4405856"/>
                <a:gd name="connsiteX84" fmla="*/ 802807 w 4851853"/>
                <a:gd name="connsiteY84" fmla="*/ 2687682 h 4405856"/>
                <a:gd name="connsiteX85" fmla="*/ 824578 w 4851853"/>
                <a:gd name="connsiteY85" fmla="*/ 2738482 h 4405856"/>
                <a:gd name="connsiteX86" fmla="*/ 831836 w 4851853"/>
                <a:gd name="connsiteY86" fmla="*/ 2767511 h 4405856"/>
                <a:gd name="connsiteX87" fmla="*/ 868121 w 4851853"/>
                <a:gd name="connsiteY87" fmla="*/ 2818311 h 4405856"/>
                <a:gd name="connsiteX88" fmla="*/ 889893 w 4851853"/>
                <a:gd name="connsiteY88" fmla="*/ 2876368 h 4405856"/>
                <a:gd name="connsiteX89" fmla="*/ 911664 w 4851853"/>
                <a:gd name="connsiteY89" fmla="*/ 2898139 h 4405856"/>
                <a:gd name="connsiteX90" fmla="*/ 947950 w 4851853"/>
                <a:gd name="connsiteY90" fmla="*/ 2970711 h 4405856"/>
                <a:gd name="connsiteX91" fmla="*/ 984236 w 4851853"/>
                <a:gd name="connsiteY91" fmla="*/ 3021511 h 4405856"/>
                <a:gd name="connsiteX92" fmla="*/ 991493 w 4851853"/>
                <a:gd name="connsiteY92" fmla="*/ 3043282 h 4405856"/>
                <a:gd name="connsiteX93" fmla="*/ 1042293 w 4851853"/>
                <a:gd name="connsiteY93" fmla="*/ 3108596 h 4405856"/>
                <a:gd name="connsiteX94" fmla="*/ 1071321 w 4851853"/>
                <a:gd name="connsiteY94" fmla="*/ 3173911 h 4405856"/>
                <a:gd name="connsiteX95" fmla="*/ 1093093 w 4851853"/>
                <a:gd name="connsiteY95" fmla="*/ 3202939 h 4405856"/>
                <a:gd name="connsiteX96" fmla="*/ 1107607 w 4851853"/>
                <a:gd name="connsiteY96" fmla="*/ 3260996 h 4405856"/>
                <a:gd name="connsiteX97" fmla="*/ 1114864 w 4851853"/>
                <a:gd name="connsiteY97" fmla="*/ 3282768 h 4405856"/>
                <a:gd name="connsiteX98" fmla="*/ 1122121 w 4851853"/>
                <a:gd name="connsiteY98" fmla="*/ 3311796 h 4405856"/>
                <a:gd name="connsiteX99" fmla="*/ 1129378 w 4851853"/>
                <a:gd name="connsiteY99" fmla="*/ 3377111 h 4405856"/>
                <a:gd name="connsiteX100" fmla="*/ 1151150 w 4851853"/>
                <a:gd name="connsiteY100" fmla="*/ 3435168 h 4405856"/>
                <a:gd name="connsiteX101" fmla="*/ 1180178 w 4851853"/>
                <a:gd name="connsiteY101" fmla="*/ 3478711 h 4405856"/>
                <a:gd name="connsiteX102" fmla="*/ 1209207 w 4851853"/>
                <a:gd name="connsiteY102" fmla="*/ 3529511 h 4405856"/>
                <a:gd name="connsiteX103" fmla="*/ 1238236 w 4851853"/>
                <a:gd name="connsiteY103" fmla="*/ 3551282 h 4405856"/>
                <a:gd name="connsiteX104" fmla="*/ 1281778 w 4851853"/>
                <a:gd name="connsiteY104" fmla="*/ 3594825 h 4405856"/>
                <a:gd name="connsiteX105" fmla="*/ 1310807 w 4851853"/>
                <a:gd name="connsiteY105" fmla="*/ 3616596 h 4405856"/>
                <a:gd name="connsiteX106" fmla="*/ 1347093 w 4851853"/>
                <a:gd name="connsiteY106" fmla="*/ 3660139 h 4405856"/>
                <a:gd name="connsiteX107" fmla="*/ 1376121 w 4851853"/>
                <a:gd name="connsiteY107" fmla="*/ 3681911 h 4405856"/>
                <a:gd name="connsiteX108" fmla="*/ 1448693 w 4851853"/>
                <a:gd name="connsiteY108" fmla="*/ 3747225 h 4405856"/>
                <a:gd name="connsiteX109" fmla="*/ 1484978 w 4851853"/>
                <a:gd name="connsiteY109" fmla="*/ 3790768 h 4405856"/>
                <a:gd name="connsiteX110" fmla="*/ 1506750 w 4851853"/>
                <a:gd name="connsiteY110" fmla="*/ 3805282 h 4405856"/>
                <a:gd name="connsiteX111" fmla="*/ 1543036 w 4851853"/>
                <a:gd name="connsiteY111" fmla="*/ 3848825 h 4405856"/>
                <a:gd name="connsiteX112" fmla="*/ 1572064 w 4851853"/>
                <a:gd name="connsiteY112" fmla="*/ 3870596 h 4405856"/>
                <a:gd name="connsiteX113" fmla="*/ 1666407 w 4851853"/>
                <a:gd name="connsiteY113" fmla="*/ 3914139 h 4405856"/>
                <a:gd name="connsiteX114" fmla="*/ 2116350 w 4851853"/>
                <a:gd name="connsiteY114" fmla="*/ 3899625 h 4405856"/>
                <a:gd name="connsiteX115" fmla="*/ 2167150 w 4851853"/>
                <a:gd name="connsiteY115" fmla="*/ 3885111 h 4405856"/>
                <a:gd name="connsiteX116" fmla="*/ 2254236 w 4851853"/>
                <a:gd name="connsiteY116" fmla="*/ 3877853 h 4405856"/>
                <a:gd name="connsiteX117" fmla="*/ 2334064 w 4851853"/>
                <a:gd name="connsiteY117" fmla="*/ 3863339 h 4405856"/>
                <a:gd name="connsiteX118" fmla="*/ 2392121 w 4851853"/>
                <a:gd name="connsiteY118" fmla="*/ 3856082 h 4405856"/>
                <a:gd name="connsiteX119" fmla="*/ 2421150 w 4851853"/>
                <a:gd name="connsiteY119" fmla="*/ 3841568 h 4405856"/>
                <a:gd name="connsiteX120" fmla="*/ 2486464 w 4851853"/>
                <a:gd name="connsiteY120" fmla="*/ 3819796 h 4405856"/>
                <a:gd name="connsiteX121" fmla="*/ 2522750 w 4851853"/>
                <a:gd name="connsiteY121" fmla="*/ 3805282 h 4405856"/>
                <a:gd name="connsiteX122" fmla="*/ 2624350 w 4851853"/>
                <a:gd name="connsiteY122" fmla="*/ 3790768 h 4405856"/>
                <a:gd name="connsiteX123" fmla="*/ 2653378 w 4851853"/>
                <a:gd name="connsiteY123" fmla="*/ 3783511 h 4405856"/>
                <a:gd name="connsiteX124" fmla="*/ 3273864 w 4851853"/>
                <a:gd name="connsiteY124" fmla="*/ 4130265 h 4405856"/>
                <a:gd name="connsiteX125" fmla="*/ 3360268 w 4851853"/>
                <a:gd name="connsiteY125" fmla="*/ 4316455 h 4405856"/>
                <a:gd name="connsiteX126" fmla="*/ 3420593 w 4851853"/>
                <a:gd name="connsiteY126" fmla="*/ 4375193 h 4405856"/>
                <a:gd name="connsiteX127" fmla="*/ 3431705 w 4851853"/>
                <a:gd name="connsiteY127" fmla="*/ 4345030 h 4405856"/>
                <a:gd name="connsiteX128" fmla="*/ 3477743 w 4851853"/>
                <a:gd name="connsiteY128" fmla="*/ 4318042 h 4405856"/>
                <a:gd name="connsiteX129" fmla="*/ 3528543 w 4851853"/>
                <a:gd name="connsiteY129" fmla="*/ 4391068 h 4405856"/>
                <a:gd name="connsiteX130" fmla="*/ 3577756 w 4851853"/>
                <a:gd name="connsiteY130" fmla="*/ 4394243 h 4405856"/>
                <a:gd name="connsiteX131" fmla="*/ 3533305 w 4851853"/>
                <a:gd name="connsiteY131" fmla="*/ 4300581 h 4405856"/>
                <a:gd name="connsiteX132" fmla="*/ 3490443 w 4851853"/>
                <a:gd name="connsiteY132" fmla="*/ 4232318 h 4405856"/>
                <a:gd name="connsiteX133" fmla="*/ 3533306 w 4851853"/>
                <a:gd name="connsiteY133" fmla="*/ 4216442 h 4405856"/>
                <a:gd name="connsiteX134" fmla="*/ 3514255 w 4851853"/>
                <a:gd name="connsiteY134" fmla="*/ 4175168 h 4405856"/>
                <a:gd name="connsiteX135" fmla="*/ 3566643 w 4851853"/>
                <a:gd name="connsiteY135" fmla="*/ 4184693 h 4405856"/>
                <a:gd name="connsiteX136" fmla="*/ 3546006 w 4851853"/>
                <a:gd name="connsiteY136" fmla="*/ 4151355 h 4405856"/>
                <a:gd name="connsiteX137" fmla="*/ 3567325 w 4851853"/>
                <a:gd name="connsiteY137" fmla="*/ 4134801 h 4405856"/>
                <a:gd name="connsiteX138" fmla="*/ 3688428 w 4851853"/>
                <a:gd name="connsiteY138" fmla="*/ 4220074 h 4405856"/>
                <a:gd name="connsiteX139" fmla="*/ 3723805 w 4851853"/>
                <a:gd name="connsiteY139" fmla="*/ 4206917 h 4405856"/>
                <a:gd name="connsiteX140" fmla="*/ 3776192 w 4851853"/>
                <a:gd name="connsiteY140" fmla="*/ 4272006 h 4405856"/>
                <a:gd name="connsiteX141" fmla="*/ 3796830 w 4851853"/>
                <a:gd name="connsiteY141" fmla="*/ 4330743 h 4405856"/>
                <a:gd name="connsiteX142" fmla="*/ 3904780 w 4851853"/>
                <a:gd name="connsiteY142" fmla="*/ 4349792 h 4405856"/>
                <a:gd name="connsiteX143" fmla="*/ 3844456 w 4851853"/>
                <a:gd name="connsiteY143" fmla="*/ 4283117 h 4405856"/>
                <a:gd name="connsiteX144" fmla="*/ 3841280 w 4851853"/>
                <a:gd name="connsiteY144" fmla="*/ 4214855 h 4405856"/>
                <a:gd name="connsiteX145" fmla="*/ 3895255 w 4851853"/>
                <a:gd name="connsiteY145" fmla="*/ 4270418 h 4405856"/>
                <a:gd name="connsiteX146" fmla="*/ 3944468 w 4851853"/>
                <a:gd name="connsiteY146" fmla="*/ 4275180 h 4405856"/>
                <a:gd name="connsiteX147" fmla="*/ 3938118 w 4851853"/>
                <a:gd name="connsiteY147" fmla="*/ 4225968 h 4405856"/>
                <a:gd name="connsiteX148" fmla="*/ 3998443 w 4851853"/>
                <a:gd name="connsiteY148" fmla="*/ 4230730 h 4405856"/>
                <a:gd name="connsiteX149" fmla="*/ 4060355 w 4851853"/>
                <a:gd name="connsiteY149" fmla="*/ 4273592 h 4405856"/>
                <a:gd name="connsiteX150" fmla="*/ 4092105 w 4851853"/>
                <a:gd name="connsiteY150" fmla="*/ 4260893 h 4405856"/>
                <a:gd name="connsiteX151" fmla="*/ 4085756 w 4851853"/>
                <a:gd name="connsiteY151" fmla="*/ 4225968 h 4405856"/>
                <a:gd name="connsiteX152" fmla="*/ 4127031 w 4851853"/>
                <a:gd name="connsiteY152" fmla="*/ 4202156 h 4405856"/>
                <a:gd name="connsiteX153" fmla="*/ 4211168 w 4851853"/>
                <a:gd name="connsiteY153" fmla="*/ 4259306 h 4405856"/>
                <a:gd name="connsiteX154" fmla="*/ 4228631 w 4851853"/>
                <a:gd name="connsiteY154" fmla="*/ 4157708 h 4405856"/>
                <a:gd name="connsiteX155" fmla="*/ 4203231 w 4851853"/>
                <a:gd name="connsiteY155" fmla="*/ 4135482 h 4405856"/>
                <a:gd name="connsiteX156" fmla="*/ 4130205 w 4851853"/>
                <a:gd name="connsiteY156" fmla="*/ 4092619 h 4405856"/>
                <a:gd name="connsiteX157" fmla="*/ 4152430 w 4851853"/>
                <a:gd name="connsiteY157" fmla="*/ 4067220 h 4405856"/>
                <a:gd name="connsiteX158" fmla="*/ 4173068 w 4851853"/>
                <a:gd name="connsiteY158" fmla="*/ 4044994 h 4405856"/>
                <a:gd name="connsiteX159" fmla="*/ 4227043 w 4851853"/>
                <a:gd name="connsiteY159" fmla="*/ 4076745 h 4405856"/>
                <a:gd name="connsiteX160" fmla="*/ 4233393 w 4851853"/>
                <a:gd name="connsiteY160" fmla="*/ 4032295 h 4405856"/>
                <a:gd name="connsiteX161" fmla="*/ 4177830 w 4851853"/>
                <a:gd name="connsiteY161" fmla="*/ 4008482 h 4405856"/>
                <a:gd name="connsiteX162" fmla="*/ 4176243 w 4851853"/>
                <a:gd name="connsiteY162" fmla="*/ 3998958 h 4405856"/>
                <a:gd name="connsiteX163" fmla="*/ 4163542 w 4851853"/>
                <a:gd name="connsiteY163" fmla="*/ 3960859 h 4405856"/>
                <a:gd name="connsiteX164" fmla="*/ 4169892 w 4851853"/>
                <a:gd name="connsiteY164" fmla="*/ 3913233 h 4405856"/>
                <a:gd name="connsiteX165" fmla="*/ 4181005 w 4851853"/>
                <a:gd name="connsiteY165" fmla="*/ 3857670 h 4405856"/>
                <a:gd name="connsiteX166" fmla="*/ 4142905 w 4851853"/>
                <a:gd name="connsiteY166" fmla="*/ 3827508 h 4405856"/>
                <a:gd name="connsiteX167" fmla="*/ 4176242 w 4851853"/>
                <a:gd name="connsiteY167" fmla="*/ 3817983 h 4405856"/>
                <a:gd name="connsiteX168" fmla="*/ 4154017 w 4851853"/>
                <a:gd name="connsiteY168" fmla="*/ 3781470 h 4405856"/>
                <a:gd name="connsiteX169" fmla="*/ 4192118 w 4851853"/>
                <a:gd name="connsiteY169" fmla="*/ 3776709 h 4405856"/>
                <a:gd name="connsiteX170" fmla="*/ 4198467 w 4851853"/>
                <a:gd name="connsiteY170" fmla="*/ 3743370 h 4405856"/>
                <a:gd name="connsiteX171" fmla="*/ 4260381 w 4851853"/>
                <a:gd name="connsiteY171" fmla="*/ 3752897 h 4405856"/>
                <a:gd name="connsiteX172" fmla="*/ 4293494 w 4851853"/>
                <a:gd name="connsiteY172" fmla="*/ 3768089 h 4405856"/>
                <a:gd name="connsiteX173" fmla="*/ 4259701 w 4851853"/>
                <a:gd name="connsiteY173" fmla="*/ 3809137 h 4405856"/>
                <a:gd name="connsiteX174" fmla="*/ 4298709 w 4851853"/>
                <a:gd name="connsiteY174" fmla="*/ 3916633 h 4405856"/>
                <a:gd name="connsiteX175" fmla="*/ 4351096 w 4851853"/>
                <a:gd name="connsiteY175" fmla="*/ 3947931 h 4405856"/>
                <a:gd name="connsiteX176" fmla="*/ 4403030 w 4851853"/>
                <a:gd name="connsiteY176" fmla="*/ 3905749 h 4405856"/>
                <a:gd name="connsiteX177" fmla="*/ 4488755 w 4851853"/>
                <a:gd name="connsiteY177" fmla="*/ 3857216 h 4405856"/>
                <a:gd name="connsiteX178" fmla="*/ 4471519 w 4851853"/>
                <a:gd name="connsiteY178" fmla="*/ 3768315 h 4405856"/>
                <a:gd name="connsiteX179" fmla="*/ 4548853 w 4851853"/>
                <a:gd name="connsiteY179" fmla="*/ 3635646 h 4405856"/>
                <a:gd name="connsiteX180" fmla="*/ 4841407 w 4851853"/>
                <a:gd name="connsiteY180" fmla="*/ 3302498 h 4405856"/>
                <a:gd name="connsiteX181" fmla="*/ 4759990 w 4851853"/>
                <a:gd name="connsiteY181" fmla="*/ 3293426 h 4405856"/>
                <a:gd name="connsiteX182" fmla="*/ 4764527 w 4851853"/>
                <a:gd name="connsiteY182" fmla="*/ 3201578 h 4405856"/>
                <a:gd name="connsiteX183" fmla="*/ 4715540 w 4851853"/>
                <a:gd name="connsiteY183" fmla="*/ 3176406 h 4405856"/>
                <a:gd name="connsiteX184" fmla="*/ 4631403 w 4851853"/>
                <a:gd name="connsiteY184" fmla="*/ 3207928 h 4405856"/>
                <a:gd name="connsiteX185" fmla="*/ 4594664 w 4851853"/>
                <a:gd name="connsiteY185" fmla="*/ 3171643 h 4405856"/>
                <a:gd name="connsiteX186" fmla="*/ 4639341 w 4851853"/>
                <a:gd name="connsiteY186" fmla="*/ 3148738 h 4405856"/>
                <a:gd name="connsiteX187" fmla="*/ 4510074 w 4851853"/>
                <a:gd name="connsiteY187" fmla="*/ 2935559 h 4405856"/>
                <a:gd name="connsiteX188" fmla="*/ 4525040 w 4851853"/>
                <a:gd name="connsiteY188" fmla="*/ 2905396 h 4405856"/>
                <a:gd name="connsiteX189" fmla="*/ 4501455 w 4851853"/>
                <a:gd name="connsiteY189" fmla="*/ 2789736 h 4405856"/>
                <a:gd name="connsiteX190" fmla="*/ 4342706 w 4851853"/>
                <a:gd name="connsiteY190" fmla="*/ 2778850 h 4405856"/>
                <a:gd name="connsiteX191" fmla="*/ 4309368 w 4851853"/>
                <a:gd name="connsiteY191" fmla="*/ 2827608 h 4405856"/>
                <a:gd name="connsiteX192" fmla="*/ 4220468 w 4851853"/>
                <a:gd name="connsiteY192" fmla="*/ 2842124 h 4405856"/>
                <a:gd name="connsiteX193" fmla="*/ 4226818 w 4851853"/>
                <a:gd name="connsiteY193" fmla="*/ 2820125 h 4405856"/>
                <a:gd name="connsiteX194" fmla="*/ 4173296 w 4851853"/>
                <a:gd name="connsiteY194" fmla="*/ 2804024 h 4405856"/>
                <a:gd name="connsiteX195" fmla="*/ 4148577 w 4851853"/>
                <a:gd name="connsiteY195" fmla="*/ 2638923 h 4405856"/>
                <a:gd name="connsiteX196" fmla="*/ 3868270 w 4851853"/>
                <a:gd name="connsiteY196" fmla="*/ 2572248 h 4405856"/>
                <a:gd name="connsiteX197" fmla="*/ 3731971 w 4851853"/>
                <a:gd name="connsiteY197" fmla="*/ 2615564 h 4405856"/>
                <a:gd name="connsiteX198" fmla="*/ 3599982 w 4851853"/>
                <a:gd name="connsiteY198" fmla="*/ 2608080 h 4405856"/>
                <a:gd name="connsiteX199" fmla="*/ 3467539 w 4851853"/>
                <a:gd name="connsiteY199" fmla="*/ 2497182 h 4405856"/>
                <a:gd name="connsiteX200" fmla="*/ 3254361 w 4851853"/>
                <a:gd name="connsiteY200" fmla="*/ 2193969 h 4405856"/>
                <a:gd name="connsiteX201" fmla="*/ 2855899 w 4851853"/>
                <a:gd name="connsiteY201" fmla="*/ 2054496 h 4405856"/>
                <a:gd name="connsiteX202" fmla="*/ 2619361 w 4851853"/>
                <a:gd name="connsiteY202" fmla="*/ 1741532 h 4405856"/>
                <a:gd name="connsiteX203" fmla="*/ 2653152 w 4851853"/>
                <a:gd name="connsiteY203" fmla="*/ 1716586 h 4405856"/>
                <a:gd name="connsiteX204" fmla="*/ 2712796 w 4851853"/>
                <a:gd name="connsiteY204" fmla="*/ 1799589 h 4405856"/>
                <a:gd name="connsiteX205" fmla="*/ 2732980 w 4851853"/>
                <a:gd name="connsiteY205" fmla="*/ 1782126 h 4405856"/>
                <a:gd name="connsiteX206" fmla="*/ 2776070 w 4851853"/>
                <a:gd name="connsiteY206" fmla="*/ 1812970 h 4405856"/>
                <a:gd name="connsiteX207" fmla="*/ 2864743 w 4851853"/>
                <a:gd name="connsiteY207" fmla="*/ 1759221 h 4405856"/>
                <a:gd name="connsiteX208" fmla="*/ 2880845 w 4851853"/>
                <a:gd name="connsiteY208" fmla="*/ 1738811 h 4405856"/>
                <a:gd name="connsiteX209" fmla="*/ 2939128 w 4851853"/>
                <a:gd name="connsiteY209" fmla="*/ 1739037 h 4405856"/>
                <a:gd name="connsiteX210" fmla="*/ 2955231 w 4851853"/>
                <a:gd name="connsiteY210" fmla="*/ 1705927 h 4405856"/>
                <a:gd name="connsiteX211" fmla="*/ 2936407 w 4851853"/>
                <a:gd name="connsiteY211" fmla="*/ 1680300 h 4405856"/>
                <a:gd name="connsiteX212" fmla="*/ 2869279 w 4851853"/>
                <a:gd name="connsiteY212" fmla="*/ 1700257 h 4405856"/>
                <a:gd name="connsiteX213" fmla="*/ 2847507 w 4851853"/>
                <a:gd name="connsiteY213" fmla="*/ 1646736 h 4405856"/>
                <a:gd name="connsiteX214" fmla="*/ 2868825 w 4851853"/>
                <a:gd name="connsiteY214" fmla="*/ 1617026 h 4405856"/>
                <a:gd name="connsiteX215" fmla="*/ 2812355 w 4851853"/>
                <a:gd name="connsiteY215" fmla="*/ 1513612 h 4405856"/>
                <a:gd name="connsiteX216" fmla="*/ 2763824 w 4851853"/>
                <a:gd name="connsiteY216" fmla="*/ 1552393 h 4405856"/>
                <a:gd name="connsiteX217" fmla="*/ 2674469 w 4851853"/>
                <a:gd name="connsiteY217" fmla="*/ 1497737 h 4405856"/>
                <a:gd name="connsiteX218" fmla="*/ 2726403 w 4851853"/>
                <a:gd name="connsiteY218" fmla="*/ 1405208 h 4405856"/>
                <a:gd name="connsiteX219" fmla="*/ 2683541 w 4851853"/>
                <a:gd name="connsiteY219" fmla="*/ 1284105 h 4405856"/>
                <a:gd name="connsiteX220" fmla="*/ 2698282 w 4851853"/>
                <a:gd name="connsiteY220" fmla="*/ 1160053 h 4405856"/>
                <a:gd name="connsiteX221" fmla="*/ 2793532 w 4851853"/>
                <a:gd name="connsiteY221" fmla="*/ 1086348 h 4405856"/>
                <a:gd name="connsiteX222" fmla="*/ 2898761 w 4851853"/>
                <a:gd name="connsiteY222" fmla="*/ 1063896 h 4405856"/>
                <a:gd name="connsiteX223" fmla="*/ 2835714 w 4851853"/>
                <a:gd name="connsiteY223" fmla="*/ 974089 h 4405856"/>
                <a:gd name="connsiteX224" fmla="*/ 2818478 w 4851853"/>
                <a:gd name="connsiteY224" fmla="*/ 1018766 h 4405856"/>
                <a:gd name="connsiteX225" fmla="*/ 2775163 w 4851853"/>
                <a:gd name="connsiteY225" fmla="*/ 971595 h 4405856"/>
                <a:gd name="connsiteX226" fmla="*/ 2796481 w 4851853"/>
                <a:gd name="connsiteY226" fmla="*/ 886323 h 4405856"/>
                <a:gd name="connsiteX227" fmla="*/ 2869505 w 4851853"/>
                <a:gd name="connsiteY227" fmla="*/ 789032 h 4405856"/>
                <a:gd name="connsiteX228" fmla="*/ 2852496 w 4851853"/>
                <a:gd name="connsiteY228" fmla="*/ 682443 h 4405856"/>
                <a:gd name="connsiteX229" fmla="*/ 2681274 w 4851853"/>
                <a:gd name="connsiteY229" fmla="*/ 692194 h 4405856"/>
                <a:gd name="connsiteX230" fmla="*/ 2661996 w 4851853"/>
                <a:gd name="connsiteY230" fmla="*/ 734831 h 4405856"/>
                <a:gd name="connsiteX231" fmla="*/ 2629793 w 4851853"/>
                <a:gd name="connsiteY231" fmla="*/ 667248 h 4405856"/>
                <a:gd name="connsiteX232" fmla="*/ 2600083 w 4851853"/>
                <a:gd name="connsiteY232" fmla="*/ 707616 h 4405856"/>
                <a:gd name="connsiteX233" fmla="*/ 2414574 w 4851853"/>
                <a:gd name="connsiteY233" fmla="*/ 741180 h 4405856"/>
                <a:gd name="connsiteX0" fmla="*/ 2415089 w 4852368"/>
                <a:gd name="connsiteY0" fmla="*/ 741180 h 4405856"/>
                <a:gd name="connsiteX1" fmla="*/ 2088970 w 4852368"/>
                <a:gd name="connsiteY1" fmla="*/ 583337 h 4405856"/>
                <a:gd name="connsiteX2" fmla="*/ 2128882 w 4852368"/>
                <a:gd name="connsiteY2" fmla="*/ 433432 h 4405856"/>
                <a:gd name="connsiteX3" fmla="*/ 2074908 w 4852368"/>
                <a:gd name="connsiteY3" fmla="*/ 423907 h 4405856"/>
                <a:gd name="connsiteX4" fmla="*/ 2071733 w 4852368"/>
                <a:gd name="connsiteY4" fmla="*/ 395333 h 4405856"/>
                <a:gd name="connsiteX5" fmla="*/ 2116183 w 4852368"/>
                <a:gd name="connsiteY5" fmla="*/ 403270 h 4405856"/>
                <a:gd name="connsiteX6" fmla="*/ 2059033 w 4852368"/>
                <a:gd name="connsiteY6" fmla="*/ 315957 h 4405856"/>
                <a:gd name="connsiteX7" fmla="*/ 2070145 w 4852368"/>
                <a:gd name="connsiteY7" fmla="*/ 355645 h 4405856"/>
                <a:gd name="connsiteX8" fmla="*/ 2017757 w 4852368"/>
                <a:gd name="connsiteY8" fmla="*/ 320720 h 4405856"/>
                <a:gd name="connsiteX9" fmla="*/ 2038395 w 4852368"/>
                <a:gd name="connsiteY9" fmla="*/ 287383 h 4405856"/>
                <a:gd name="connsiteX10" fmla="*/ 2003470 w 4852368"/>
                <a:gd name="connsiteY10" fmla="*/ 225472 h 4405856"/>
                <a:gd name="connsiteX11" fmla="*/ 2036807 w 4852368"/>
                <a:gd name="connsiteY11" fmla="*/ 227061 h 4405856"/>
                <a:gd name="connsiteX12" fmla="*/ 1993945 w 4852368"/>
                <a:gd name="connsiteY12" fmla="*/ 133398 h 4405856"/>
                <a:gd name="connsiteX13" fmla="*/ 1968546 w 4852368"/>
                <a:gd name="connsiteY13" fmla="*/ 131810 h 4405856"/>
                <a:gd name="connsiteX14" fmla="*/ 1957433 w 4852368"/>
                <a:gd name="connsiteY14" fmla="*/ 84185 h 4405856"/>
                <a:gd name="connsiteX15" fmla="*/ 1989182 w 4852368"/>
                <a:gd name="connsiteY15" fmla="*/ 66723 h 4405856"/>
                <a:gd name="connsiteX16" fmla="*/ 1984420 w 4852368"/>
                <a:gd name="connsiteY16" fmla="*/ 23861 h 4405856"/>
                <a:gd name="connsiteX17" fmla="*/ 1925683 w 4852368"/>
                <a:gd name="connsiteY17" fmla="*/ 28624 h 4405856"/>
                <a:gd name="connsiteX18" fmla="*/ 1732008 w 4852368"/>
                <a:gd name="connsiteY18" fmla="*/ 127049 h 4405856"/>
                <a:gd name="connsiteX19" fmla="*/ 1697083 w 4852368"/>
                <a:gd name="connsiteY19" fmla="*/ 252462 h 4405856"/>
                <a:gd name="connsiteX20" fmla="*/ 1701845 w 4852368"/>
                <a:gd name="connsiteY20" fmla="*/ 288974 h 4405856"/>
                <a:gd name="connsiteX21" fmla="*/ 1673270 w 4852368"/>
                <a:gd name="connsiteY21" fmla="*/ 303261 h 4405856"/>
                <a:gd name="connsiteX22" fmla="*/ 1741532 w 4852368"/>
                <a:gd name="connsiteY22" fmla="*/ 482645 h 4405856"/>
                <a:gd name="connsiteX23" fmla="*/ 1654221 w 4852368"/>
                <a:gd name="connsiteY23" fmla="*/ 400099 h 4405856"/>
                <a:gd name="connsiteX24" fmla="*/ 1603420 w 4852368"/>
                <a:gd name="connsiteY24" fmla="*/ 366762 h 4405856"/>
                <a:gd name="connsiteX25" fmla="*/ 1574845 w 4852368"/>
                <a:gd name="connsiteY25" fmla="*/ 401687 h 4405856"/>
                <a:gd name="connsiteX26" fmla="*/ 1573258 w 4852368"/>
                <a:gd name="connsiteY26" fmla="*/ 515987 h 4405856"/>
                <a:gd name="connsiteX27" fmla="*/ 1587545 w 4852368"/>
                <a:gd name="connsiteY27" fmla="*/ 612820 h 4405856"/>
                <a:gd name="connsiteX28" fmla="*/ 1504995 w 4852368"/>
                <a:gd name="connsiteY28" fmla="*/ 620761 h 4405856"/>
                <a:gd name="connsiteX29" fmla="*/ 1528808 w 4852368"/>
                <a:gd name="connsiteY29" fmla="*/ 590598 h 4405856"/>
                <a:gd name="connsiteX30" fmla="*/ 1465308 w 4852368"/>
                <a:gd name="connsiteY30" fmla="*/ 547736 h 4405856"/>
                <a:gd name="connsiteX31" fmla="*/ 1424033 w 4852368"/>
                <a:gd name="connsiteY31" fmla="*/ 501699 h 4405856"/>
                <a:gd name="connsiteX32" fmla="*/ 1374820 w 4852368"/>
                <a:gd name="connsiteY32" fmla="*/ 512811 h 4405856"/>
                <a:gd name="connsiteX33" fmla="*/ 1403395 w 4852368"/>
                <a:gd name="connsiteY33" fmla="*/ 446136 h 4405856"/>
                <a:gd name="connsiteX34" fmla="*/ 1373232 w 4852368"/>
                <a:gd name="connsiteY34" fmla="*/ 481062 h 4405856"/>
                <a:gd name="connsiteX35" fmla="*/ 1339895 w 4852368"/>
                <a:gd name="connsiteY35" fmla="*/ 423911 h 4405856"/>
                <a:gd name="connsiteX36" fmla="*/ 1320845 w 4852368"/>
                <a:gd name="connsiteY36" fmla="*/ 417561 h 4405856"/>
                <a:gd name="connsiteX37" fmla="*/ 1319258 w 4852368"/>
                <a:gd name="connsiteY37" fmla="*/ 376287 h 4405856"/>
                <a:gd name="connsiteX38" fmla="*/ 1284333 w 4852368"/>
                <a:gd name="connsiteY38" fmla="*/ 273100 h 4405856"/>
                <a:gd name="connsiteX39" fmla="*/ 1244645 w 4852368"/>
                <a:gd name="connsiteY39" fmla="*/ 219123 h 4405856"/>
                <a:gd name="connsiteX40" fmla="*/ 1320846 w 4852368"/>
                <a:gd name="connsiteY40" fmla="*/ 282624 h 4405856"/>
                <a:gd name="connsiteX41" fmla="*/ 1379584 w 4852368"/>
                <a:gd name="connsiteY41" fmla="*/ 320723 h 4405856"/>
                <a:gd name="connsiteX42" fmla="*/ 1403395 w 4852368"/>
                <a:gd name="connsiteY42" fmla="*/ 281036 h 4405856"/>
                <a:gd name="connsiteX43" fmla="*/ 1422445 w 4852368"/>
                <a:gd name="connsiteY43" fmla="*/ 215949 h 4405856"/>
                <a:gd name="connsiteX44" fmla="*/ 1384345 w 4852368"/>
                <a:gd name="connsiteY44" fmla="*/ 185786 h 4405856"/>
                <a:gd name="connsiteX45" fmla="*/ 1411333 w 4852368"/>
                <a:gd name="connsiteY45" fmla="*/ 144511 h 4405856"/>
                <a:gd name="connsiteX46" fmla="*/ 1363708 w 4852368"/>
                <a:gd name="connsiteY46" fmla="*/ 50848 h 4405856"/>
                <a:gd name="connsiteX47" fmla="*/ 1346245 w 4852368"/>
                <a:gd name="connsiteY47" fmla="*/ 6399 h 4405856"/>
                <a:gd name="connsiteX48" fmla="*/ 1209720 w 4852368"/>
                <a:gd name="connsiteY48" fmla="*/ 120699 h 4405856"/>
                <a:gd name="connsiteX49" fmla="*/ 1147807 w 4852368"/>
                <a:gd name="connsiteY49" fmla="*/ 115936 h 4405856"/>
                <a:gd name="connsiteX50" fmla="*/ 1135108 w 4852368"/>
                <a:gd name="connsiteY50" fmla="*/ 57199 h 4405856"/>
                <a:gd name="connsiteX51" fmla="*/ 1049383 w 4852368"/>
                <a:gd name="connsiteY51" fmla="*/ 104824 h 4405856"/>
                <a:gd name="connsiteX52" fmla="*/ 985883 w 4852368"/>
                <a:gd name="connsiteY52" fmla="*/ 139748 h 4405856"/>
                <a:gd name="connsiteX53" fmla="*/ 890632 w 4852368"/>
                <a:gd name="connsiteY53" fmla="*/ 147686 h 4405856"/>
                <a:gd name="connsiteX54" fmla="*/ 868408 w 4852368"/>
                <a:gd name="connsiteY54" fmla="*/ 177849 h 4405856"/>
                <a:gd name="connsiteX55" fmla="*/ 831895 w 4852368"/>
                <a:gd name="connsiteY55" fmla="*/ 201661 h 4405856"/>
                <a:gd name="connsiteX56" fmla="*/ 866821 w 4852368"/>
                <a:gd name="connsiteY56" fmla="*/ 288974 h 4405856"/>
                <a:gd name="connsiteX57" fmla="*/ 734152 w 4852368"/>
                <a:gd name="connsiteY57" fmla="*/ 542516 h 4405856"/>
                <a:gd name="connsiteX58" fmla="*/ 680177 w 4852368"/>
                <a:gd name="connsiteY58" fmla="*/ 580843 h 4405856"/>
                <a:gd name="connsiteX59" fmla="*/ 752068 w 4852368"/>
                <a:gd name="connsiteY59" fmla="*/ 633231 h 4405856"/>
                <a:gd name="connsiteX60" fmla="*/ 715102 w 4852368"/>
                <a:gd name="connsiteY60" fmla="*/ 673825 h 4405856"/>
                <a:gd name="connsiteX61" fmla="*/ 732565 w 4852368"/>
                <a:gd name="connsiteY61" fmla="*/ 720316 h 4405856"/>
                <a:gd name="connsiteX62" fmla="*/ 663848 w 4852368"/>
                <a:gd name="connsiteY62" fmla="*/ 701719 h 4405856"/>
                <a:gd name="connsiteX63" fmla="*/ 608740 w 4852368"/>
                <a:gd name="connsiteY63" fmla="*/ 726665 h 4405856"/>
                <a:gd name="connsiteX64" fmla="*/ 541838 w 4852368"/>
                <a:gd name="connsiteY64" fmla="*/ 695143 h 4405856"/>
                <a:gd name="connsiteX65" fmla="*/ 543426 w 4852368"/>
                <a:gd name="connsiteY65" fmla="*/ 652734 h 4405856"/>
                <a:gd name="connsiteX66" fmla="*/ 431847 w 4852368"/>
                <a:gd name="connsiteY66" fmla="*/ 675412 h 4405856"/>
                <a:gd name="connsiteX67" fmla="*/ 422096 w 4852368"/>
                <a:gd name="connsiteY67" fmla="*/ 760457 h 4405856"/>
                <a:gd name="connsiteX68" fmla="*/ 342948 w 4852368"/>
                <a:gd name="connsiteY68" fmla="*/ 865236 h 4405856"/>
                <a:gd name="connsiteX69" fmla="*/ 257223 w 4852368"/>
                <a:gd name="connsiteY69" fmla="*/ 828724 h 4405856"/>
                <a:gd name="connsiteX70" fmla="*/ 231823 w 4852368"/>
                <a:gd name="connsiteY70" fmla="*/ 869999 h 4405856"/>
                <a:gd name="connsiteX71" fmla="*/ 166736 w 4852368"/>
                <a:gd name="connsiteY71" fmla="*/ 812848 h 4405856"/>
                <a:gd name="connsiteX72" fmla="*/ 141337 w 4852368"/>
                <a:gd name="connsiteY72" fmla="*/ 881111 h 4405856"/>
                <a:gd name="connsiteX73" fmla="*/ 82599 w 4852368"/>
                <a:gd name="connsiteY73" fmla="*/ 873173 h 4405856"/>
                <a:gd name="connsiteX74" fmla="*/ 42911 w 4852368"/>
                <a:gd name="connsiteY74" fmla="*/ 787449 h 4405856"/>
                <a:gd name="connsiteX75" fmla="*/ 38150 w 4852368"/>
                <a:gd name="connsiteY75" fmla="*/ 789036 h 4405856"/>
                <a:gd name="connsiteX76" fmla="*/ 4813 w 4852368"/>
                <a:gd name="connsiteY76" fmla="*/ 1135111 h 4405856"/>
                <a:gd name="connsiteX77" fmla="*/ 156302 w 4852368"/>
                <a:gd name="connsiteY77" fmla="*/ 1394776 h 4405856"/>
                <a:gd name="connsiteX78" fmla="*/ 665436 w 4852368"/>
                <a:gd name="connsiteY78" fmla="*/ 2288539 h 4405856"/>
                <a:gd name="connsiteX79" fmla="*/ 679951 w 4852368"/>
                <a:gd name="connsiteY79" fmla="*/ 2324825 h 4405856"/>
                <a:gd name="connsiteX80" fmla="*/ 694465 w 4852368"/>
                <a:gd name="connsiteY80" fmla="*/ 2390139 h 4405856"/>
                <a:gd name="connsiteX81" fmla="*/ 716236 w 4852368"/>
                <a:gd name="connsiteY81" fmla="*/ 2440939 h 4405856"/>
                <a:gd name="connsiteX82" fmla="*/ 752522 w 4852368"/>
                <a:gd name="connsiteY82" fmla="*/ 2557053 h 4405856"/>
                <a:gd name="connsiteX83" fmla="*/ 774293 w 4852368"/>
                <a:gd name="connsiteY83" fmla="*/ 2622368 h 4405856"/>
                <a:gd name="connsiteX84" fmla="*/ 781551 w 4852368"/>
                <a:gd name="connsiteY84" fmla="*/ 2644139 h 4405856"/>
                <a:gd name="connsiteX85" fmla="*/ 803322 w 4852368"/>
                <a:gd name="connsiteY85" fmla="*/ 2687682 h 4405856"/>
                <a:gd name="connsiteX86" fmla="*/ 825093 w 4852368"/>
                <a:gd name="connsiteY86" fmla="*/ 2738482 h 4405856"/>
                <a:gd name="connsiteX87" fmla="*/ 832351 w 4852368"/>
                <a:gd name="connsiteY87" fmla="*/ 2767511 h 4405856"/>
                <a:gd name="connsiteX88" fmla="*/ 868636 w 4852368"/>
                <a:gd name="connsiteY88" fmla="*/ 2818311 h 4405856"/>
                <a:gd name="connsiteX89" fmla="*/ 890408 w 4852368"/>
                <a:gd name="connsiteY89" fmla="*/ 2876368 h 4405856"/>
                <a:gd name="connsiteX90" fmla="*/ 912179 w 4852368"/>
                <a:gd name="connsiteY90" fmla="*/ 2898139 h 4405856"/>
                <a:gd name="connsiteX91" fmla="*/ 948465 w 4852368"/>
                <a:gd name="connsiteY91" fmla="*/ 2970711 h 4405856"/>
                <a:gd name="connsiteX92" fmla="*/ 984751 w 4852368"/>
                <a:gd name="connsiteY92" fmla="*/ 3021511 h 4405856"/>
                <a:gd name="connsiteX93" fmla="*/ 992008 w 4852368"/>
                <a:gd name="connsiteY93" fmla="*/ 3043282 h 4405856"/>
                <a:gd name="connsiteX94" fmla="*/ 1042808 w 4852368"/>
                <a:gd name="connsiteY94" fmla="*/ 3108596 h 4405856"/>
                <a:gd name="connsiteX95" fmla="*/ 1071836 w 4852368"/>
                <a:gd name="connsiteY95" fmla="*/ 3173911 h 4405856"/>
                <a:gd name="connsiteX96" fmla="*/ 1093608 w 4852368"/>
                <a:gd name="connsiteY96" fmla="*/ 3202939 h 4405856"/>
                <a:gd name="connsiteX97" fmla="*/ 1108122 w 4852368"/>
                <a:gd name="connsiteY97" fmla="*/ 3260996 h 4405856"/>
                <a:gd name="connsiteX98" fmla="*/ 1115379 w 4852368"/>
                <a:gd name="connsiteY98" fmla="*/ 3282768 h 4405856"/>
                <a:gd name="connsiteX99" fmla="*/ 1122636 w 4852368"/>
                <a:gd name="connsiteY99" fmla="*/ 3311796 h 4405856"/>
                <a:gd name="connsiteX100" fmla="*/ 1129893 w 4852368"/>
                <a:gd name="connsiteY100" fmla="*/ 3377111 h 4405856"/>
                <a:gd name="connsiteX101" fmla="*/ 1151665 w 4852368"/>
                <a:gd name="connsiteY101" fmla="*/ 3435168 h 4405856"/>
                <a:gd name="connsiteX102" fmla="*/ 1180693 w 4852368"/>
                <a:gd name="connsiteY102" fmla="*/ 3478711 h 4405856"/>
                <a:gd name="connsiteX103" fmla="*/ 1209722 w 4852368"/>
                <a:gd name="connsiteY103" fmla="*/ 3529511 h 4405856"/>
                <a:gd name="connsiteX104" fmla="*/ 1238751 w 4852368"/>
                <a:gd name="connsiteY104" fmla="*/ 3551282 h 4405856"/>
                <a:gd name="connsiteX105" fmla="*/ 1282293 w 4852368"/>
                <a:gd name="connsiteY105" fmla="*/ 3594825 h 4405856"/>
                <a:gd name="connsiteX106" fmla="*/ 1311322 w 4852368"/>
                <a:gd name="connsiteY106" fmla="*/ 3616596 h 4405856"/>
                <a:gd name="connsiteX107" fmla="*/ 1347608 w 4852368"/>
                <a:gd name="connsiteY107" fmla="*/ 3660139 h 4405856"/>
                <a:gd name="connsiteX108" fmla="*/ 1376636 w 4852368"/>
                <a:gd name="connsiteY108" fmla="*/ 3681911 h 4405856"/>
                <a:gd name="connsiteX109" fmla="*/ 1449208 w 4852368"/>
                <a:gd name="connsiteY109" fmla="*/ 3747225 h 4405856"/>
                <a:gd name="connsiteX110" fmla="*/ 1485493 w 4852368"/>
                <a:gd name="connsiteY110" fmla="*/ 3790768 h 4405856"/>
                <a:gd name="connsiteX111" fmla="*/ 1507265 w 4852368"/>
                <a:gd name="connsiteY111" fmla="*/ 3805282 h 4405856"/>
                <a:gd name="connsiteX112" fmla="*/ 1543551 w 4852368"/>
                <a:gd name="connsiteY112" fmla="*/ 3848825 h 4405856"/>
                <a:gd name="connsiteX113" fmla="*/ 1572579 w 4852368"/>
                <a:gd name="connsiteY113" fmla="*/ 3870596 h 4405856"/>
                <a:gd name="connsiteX114" fmla="*/ 1666922 w 4852368"/>
                <a:gd name="connsiteY114" fmla="*/ 3914139 h 4405856"/>
                <a:gd name="connsiteX115" fmla="*/ 2116865 w 4852368"/>
                <a:gd name="connsiteY115" fmla="*/ 3899625 h 4405856"/>
                <a:gd name="connsiteX116" fmla="*/ 2167665 w 4852368"/>
                <a:gd name="connsiteY116" fmla="*/ 3885111 h 4405856"/>
                <a:gd name="connsiteX117" fmla="*/ 2254751 w 4852368"/>
                <a:gd name="connsiteY117" fmla="*/ 3877853 h 4405856"/>
                <a:gd name="connsiteX118" fmla="*/ 2334579 w 4852368"/>
                <a:gd name="connsiteY118" fmla="*/ 3863339 h 4405856"/>
                <a:gd name="connsiteX119" fmla="*/ 2392636 w 4852368"/>
                <a:gd name="connsiteY119" fmla="*/ 3856082 h 4405856"/>
                <a:gd name="connsiteX120" fmla="*/ 2421665 w 4852368"/>
                <a:gd name="connsiteY120" fmla="*/ 3841568 h 4405856"/>
                <a:gd name="connsiteX121" fmla="*/ 2486979 w 4852368"/>
                <a:gd name="connsiteY121" fmla="*/ 3819796 h 4405856"/>
                <a:gd name="connsiteX122" fmla="*/ 2523265 w 4852368"/>
                <a:gd name="connsiteY122" fmla="*/ 3805282 h 4405856"/>
                <a:gd name="connsiteX123" fmla="*/ 2624865 w 4852368"/>
                <a:gd name="connsiteY123" fmla="*/ 3790768 h 4405856"/>
                <a:gd name="connsiteX124" fmla="*/ 2653893 w 4852368"/>
                <a:gd name="connsiteY124" fmla="*/ 3783511 h 4405856"/>
                <a:gd name="connsiteX125" fmla="*/ 3274379 w 4852368"/>
                <a:gd name="connsiteY125" fmla="*/ 4130265 h 4405856"/>
                <a:gd name="connsiteX126" fmla="*/ 3360783 w 4852368"/>
                <a:gd name="connsiteY126" fmla="*/ 4316455 h 4405856"/>
                <a:gd name="connsiteX127" fmla="*/ 3421108 w 4852368"/>
                <a:gd name="connsiteY127" fmla="*/ 4375193 h 4405856"/>
                <a:gd name="connsiteX128" fmla="*/ 3432220 w 4852368"/>
                <a:gd name="connsiteY128" fmla="*/ 4345030 h 4405856"/>
                <a:gd name="connsiteX129" fmla="*/ 3478258 w 4852368"/>
                <a:gd name="connsiteY129" fmla="*/ 4318042 h 4405856"/>
                <a:gd name="connsiteX130" fmla="*/ 3529058 w 4852368"/>
                <a:gd name="connsiteY130" fmla="*/ 4391068 h 4405856"/>
                <a:gd name="connsiteX131" fmla="*/ 3578271 w 4852368"/>
                <a:gd name="connsiteY131" fmla="*/ 4394243 h 4405856"/>
                <a:gd name="connsiteX132" fmla="*/ 3533820 w 4852368"/>
                <a:gd name="connsiteY132" fmla="*/ 4300581 h 4405856"/>
                <a:gd name="connsiteX133" fmla="*/ 3490958 w 4852368"/>
                <a:gd name="connsiteY133" fmla="*/ 4232318 h 4405856"/>
                <a:gd name="connsiteX134" fmla="*/ 3533821 w 4852368"/>
                <a:gd name="connsiteY134" fmla="*/ 4216442 h 4405856"/>
                <a:gd name="connsiteX135" fmla="*/ 3514770 w 4852368"/>
                <a:gd name="connsiteY135" fmla="*/ 4175168 h 4405856"/>
                <a:gd name="connsiteX136" fmla="*/ 3567158 w 4852368"/>
                <a:gd name="connsiteY136" fmla="*/ 4184693 h 4405856"/>
                <a:gd name="connsiteX137" fmla="*/ 3546521 w 4852368"/>
                <a:gd name="connsiteY137" fmla="*/ 4151355 h 4405856"/>
                <a:gd name="connsiteX138" fmla="*/ 3567840 w 4852368"/>
                <a:gd name="connsiteY138" fmla="*/ 4134801 h 4405856"/>
                <a:gd name="connsiteX139" fmla="*/ 3688943 w 4852368"/>
                <a:gd name="connsiteY139" fmla="*/ 4220074 h 4405856"/>
                <a:gd name="connsiteX140" fmla="*/ 3724320 w 4852368"/>
                <a:gd name="connsiteY140" fmla="*/ 4206917 h 4405856"/>
                <a:gd name="connsiteX141" fmla="*/ 3776707 w 4852368"/>
                <a:gd name="connsiteY141" fmla="*/ 4272006 h 4405856"/>
                <a:gd name="connsiteX142" fmla="*/ 3797345 w 4852368"/>
                <a:gd name="connsiteY142" fmla="*/ 4330743 h 4405856"/>
                <a:gd name="connsiteX143" fmla="*/ 3905295 w 4852368"/>
                <a:gd name="connsiteY143" fmla="*/ 4349792 h 4405856"/>
                <a:gd name="connsiteX144" fmla="*/ 3844971 w 4852368"/>
                <a:gd name="connsiteY144" fmla="*/ 4283117 h 4405856"/>
                <a:gd name="connsiteX145" fmla="*/ 3841795 w 4852368"/>
                <a:gd name="connsiteY145" fmla="*/ 4214855 h 4405856"/>
                <a:gd name="connsiteX146" fmla="*/ 3895770 w 4852368"/>
                <a:gd name="connsiteY146" fmla="*/ 4270418 h 4405856"/>
                <a:gd name="connsiteX147" fmla="*/ 3944983 w 4852368"/>
                <a:gd name="connsiteY147" fmla="*/ 4275180 h 4405856"/>
                <a:gd name="connsiteX148" fmla="*/ 3938633 w 4852368"/>
                <a:gd name="connsiteY148" fmla="*/ 4225968 h 4405856"/>
                <a:gd name="connsiteX149" fmla="*/ 3998958 w 4852368"/>
                <a:gd name="connsiteY149" fmla="*/ 4230730 h 4405856"/>
                <a:gd name="connsiteX150" fmla="*/ 4060870 w 4852368"/>
                <a:gd name="connsiteY150" fmla="*/ 4273592 h 4405856"/>
                <a:gd name="connsiteX151" fmla="*/ 4092620 w 4852368"/>
                <a:gd name="connsiteY151" fmla="*/ 4260893 h 4405856"/>
                <a:gd name="connsiteX152" fmla="*/ 4086271 w 4852368"/>
                <a:gd name="connsiteY152" fmla="*/ 4225968 h 4405856"/>
                <a:gd name="connsiteX153" fmla="*/ 4127546 w 4852368"/>
                <a:gd name="connsiteY153" fmla="*/ 4202156 h 4405856"/>
                <a:gd name="connsiteX154" fmla="*/ 4211683 w 4852368"/>
                <a:gd name="connsiteY154" fmla="*/ 4259306 h 4405856"/>
                <a:gd name="connsiteX155" fmla="*/ 4229146 w 4852368"/>
                <a:gd name="connsiteY155" fmla="*/ 4157708 h 4405856"/>
                <a:gd name="connsiteX156" fmla="*/ 4203746 w 4852368"/>
                <a:gd name="connsiteY156" fmla="*/ 4135482 h 4405856"/>
                <a:gd name="connsiteX157" fmla="*/ 4130720 w 4852368"/>
                <a:gd name="connsiteY157" fmla="*/ 4092619 h 4405856"/>
                <a:gd name="connsiteX158" fmla="*/ 4152945 w 4852368"/>
                <a:gd name="connsiteY158" fmla="*/ 4067220 h 4405856"/>
                <a:gd name="connsiteX159" fmla="*/ 4173583 w 4852368"/>
                <a:gd name="connsiteY159" fmla="*/ 4044994 h 4405856"/>
                <a:gd name="connsiteX160" fmla="*/ 4227558 w 4852368"/>
                <a:gd name="connsiteY160" fmla="*/ 4076745 h 4405856"/>
                <a:gd name="connsiteX161" fmla="*/ 4233908 w 4852368"/>
                <a:gd name="connsiteY161" fmla="*/ 4032295 h 4405856"/>
                <a:gd name="connsiteX162" fmla="*/ 4178345 w 4852368"/>
                <a:gd name="connsiteY162" fmla="*/ 4008482 h 4405856"/>
                <a:gd name="connsiteX163" fmla="*/ 4176758 w 4852368"/>
                <a:gd name="connsiteY163" fmla="*/ 3998958 h 4405856"/>
                <a:gd name="connsiteX164" fmla="*/ 4164057 w 4852368"/>
                <a:gd name="connsiteY164" fmla="*/ 3960859 h 4405856"/>
                <a:gd name="connsiteX165" fmla="*/ 4170407 w 4852368"/>
                <a:gd name="connsiteY165" fmla="*/ 3913233 h 4405856"/>
                <a:gd name="connsiteX166" fmla="*/ 4181520 w 4852368"/>
                <a:gd name="connsiteY166" fmla="*/ 3857670 h 4405856"/>
                <a:gd name="connsiteX167" fmla="*/ 4143420 w 4852368"/>
                <a:gd name="connsiteY167" fmla="*/ 3827508 h 4405856"/>
                <a:gd name="connsiteX168" fmla="*/ 4176757 w 4852368"/>
                <a:gd name="connsiteY168" fmla="*/ 3817983 h 4405856"/>
                <a:gd name="connsiteX169" fmla="*/ 4154532 w 4852368"/>
                <a:gd name="connsiteY169" fmla="*/ 3781470 h 4405856"/>
                <a:gd name="connsiteX170" fmla="*/ 4192633 w 4852368"/>
                <a:gd name="connsiteY170" fmla="*/ 3776709 h 4405856"/>
                <a:gd name="connsiteX171" fmla="*/ 4198982 w 4852368"/>
                <a:gd name="connsiteY171" fmla="*/ 3743370 h 4405856"/>
                <a:gd name="connsiteX172" fmla="*/ 4260896 w 4852368"/>
                <a:gd name="connsiteY172" fmla="*/ 3752897 h 4405856"/>
                <a:gd name="connsiteX173" fmla="*/ 4294009 w 4852368"/>
                <a:gd name="connsiteY173" fmla="*/ 3768089 h 4405856"/>
                <a:gd name="connsiteX174" fmla="*/ 4260216 w 4852368"/>
                <a:gd name="connsiteY174" fmla="*/ 3809137 h 4405856"/>
                <a:gd name="connsiteX175" fmla="*/ 4299224 w 4852368"/>
                <a:gd name="connsiteY175" fmla="*/ 3916633 h 4405856"/>
                <a:gd name="connsiteX176" fmla="*/ 4351611 w 4852368"/>
                <a:gd name="connsiteY176" fmla="*/ 3947931 h 4405856"/>
                <a:gd name="connsiteX177" fmla="*/ 4403545 w 4852368"/>
                <a:gd name="connsiteY177" fmla="*/ 3905749 h 4405856"/>
                <a:gd name="connsiteX178" fmla="*/ 4489270 w 4852368"/>
                <a:gd name="connsiteY178" fmla="*/ 3857216 h 4405856"/>
                <a:gd name="connsiteX179" fmla="*/ 4472034 w 4852368"/>
                <a:gd name="connsiteY179" fmla="*/ 3768315 h 4405856"/>
                <a:gd name="connsiteX180" fmla="*/ 4549368 w 4852368"/>
                <a:gd name="connsiteY180" fmla="*/ 3635646 h 4405856"/>
                <a:gd name="connsiteX181" fmla="*/ 4841922 w 4852368"/>
                <a:gd name="connsiteY181" fmla="*/ 3302498 h 4405856"/>
                <a:gd name="connsiteX182" fmla="*/ 4760505 w 4852368"/>
                <a:gd name="connsiteY182" fmla="*/ 3293426 h 4405856"/>
                <a:gd name="connsiteX183" fmla="*/ 4765042 w 4852368"/>
                <a:gd name="connsiteY183" fmla="*/ 3201578 h 4405856"/>
                <a:gd name="connsiteX184" fmla="*/ 4716055 w 4852368"/>
                <a:gd name="connsiteY184" fmla="*/ 3176406 h 4405856"/>
                <a:gd name="connsiteX185" fmla="*/ 4631918 w 4852368"/>
                <a:gd name="connsiteY185" fmla="*/ 3207928 h 4405856"/>
                <a:gd name="connsiteX186" fmla="*/ 4595179 w 4852368"/>
                <a:gd name="connsiteY186" fmla="*/ 3171643 h 4405856"/>
                <a:gd name="connsiteX187" fmla="*/ 4639856 w 4852368"/>
                <a:gd name="connsiteY187" fmla="*/ 3148738 h 4405856"/>
                <a:gd name="connsiteX188" fmla="*/ 4510589 w 4852368"/>
                <a:gd name="connsiteY188" fmla="*/ 2935559 h 4405856"/>
                <a:gd name="connsiteX189" fmla="*/ 4525555 w 4852368"/>
                <a:gd name="connsiteY189" fmla="*/ 2905396 h 4405856"/>
                <a:gd name="connsiteX190" fmla="*/ 4501970 w 4852368"/>
                <a:gd name="connsiteY190" fmla="*/ 2789736 h 4405856"/>
                <a:gd name="connsiteX191" fmla="*/ 4343221 w 4852368"/>
                <a:gd name="connsiteY191" fmla="*/ 2778850 h 4405856"/>
                <a:gd name="connsiteX192" fmla="*/ 4309883 w 4852368"/>
                <a:gd name="connsiteY192" fmla="*/ 2827608 h 4405856"/>
                <a:gd name="connsiteX193" fmla="*/ 4220983 w 4852368"/>
                <a:gd name="connsiteY193" fmla="*/ 2842124 h 4405856"/>
                <a:gd name="connsiteX194" fmla="*/ 4227333 w 4852368"/>
                <a:gd name="connsiteY194" fmla="*/ 2820125 h 4405856"/>
                <a:gd name="connsiteX195" fmla="*/ 4173811 w 4852368"/>
                <a:gd name="connsiteY195" fmla="*/ 2804024 h 4405856"/>
                <a:gd name="connsiteX196" fmla="*/ 4149092 w 4852368"/>
                <a:gd name="connsiteY196" fmla="*/ 2638923 h 4405856"/>
                <a:gd name="connsiteX197" fmla="*/ 3868785 w 4852368"/>
                <a:gd name="connsiteY197" fmla="*/ 2572248 h 4405856"/>
                <a:gd name="connsiteX198" fmla="*/ 3732486 w 4852368"/>
                <a:gd name="connsiteY198" fmla="*/ 2615564 h 4405856"/>
                <a:gd name="connsiteX199" fmla="*/ 3600497 w 4852368"/>
                <a:gd name="connsiteY199" fmla="*/ 2608080 h 4405856"/>
                <a:gd name="connsiteX200" fmla="*/ 3468054 w 4852368"/>
                <a:gd name="connsiteY200" fmla="*/ 2497182 h 4405856"/>
                <a:gd name="connsiteX201" fmla="*/ 3254876 w 4852368"/>
                <a:gd name="connsiteY201" fmla="*/ 2193969 h 4405856"/>
                <a:gd name="connsiteX202" fmla="*/ 2856414 w 4852368"/>
                <a:gd name="connsiteY202" fmla="*/ 2054496 h 4405856"/>
                <a:gd name="connsiteX203" fmla="*/ 2619876 w 4852368"/>
                <a:gd name="connsiteY203" fmla="*/ 1741532 h 4405856"/>
                <a:gd name="connsiteX204" fmla="*/ 2653667 w 4852368"/>
                <a:gd name="connsiteY204" fmla="*/ 1716586 h 4405856"/>
                <a:gd name="connsiteX205" fmla="*/ 2713311 w 4852368"/>
                <a:gd name="connsiteY205" fmla="*/ 1799589 h 4405856"/>
                <a:gd name="connsiteX206" fmla="*/ 2733495 w 4852368"/>
                <a:gd name="connsiteY206" fmla="*/ 1782126 h 4405856"/>
                <a:gd name="connsiteX207" fmla="*/ 2776585 w 4852368"/>
                <a:gd name="connsiteY207" fmla="*/ 1812970 h 4405856"/>
                <a:gd name="connsiteX208" fmla="*/ 2865258 w 4852368"/>
                <a:gd name="connsiteY208" fmla="*/ 1759221 h 4405856"/>
                <a:gd name="connsiteX209" fmla="*/ 2881360 w 4852368"/>
                <a:gd name="connsiteY209" fmla="*/ 1738811 h 4405856"/>
                <a:gd name="connsiteX210" fmla="*/ 2939643 w 4852368"/>
                <a:gd name="connsiteY210" fmla="*/ 1739037 h 4405856"/>
                <a:gd name="connsiteX211" fmla="*/ 2955746 w 4852368"/>
                <a:gd name="connsiteY211" fmla="*/ 1705927 h 4405856"/>
                <a:gd name="connsiteX212" fmla="*/ 2936922 w 4852368"/>
                <a:gd name="connsiteY212" fmla="*/ 1680300 h 4405856"/>
                <a:gd name="connsiteX213" fmla="*/ 2869794 w 4852368"/>
                <a:gd name="connsiteY213" fmla="*/ 1700257 h 4405856"/>
                <a:gd name="connsiteX214" fmla="*/ 2848022 w 4852368"/>
                <a:gd name="connsiteY214" fmla="*/ 1646736 h 4405856"/>
                <a:gd name="connsiteX215" fmla="*/ 2869340 w 4852368"/>
                <a:gd name="connsiteY215" fmla="*/ 1617026 h 4405856"/>
                <a:gd name="connsiteX216" fmla="*/ 2812870 w 4852368"/>
                <a:gd name="connsiteY216" fmla="*/ 1513612 h 4405856"/>
                <a:gd name="connsiteX217" fmla="*/ 2764339 w 4852368"/>
                <a:gd name="connsiteY217" fmla="*/ 1552393 h 4405856"/>
                <a:gd name="connsiteX218" fmla="*/ 2674984 w 4852368"/>
                <a:gd name="connsiteY218" fmla="*/ 1497737 h 4405856"/>
                <a:gd name="connsiteX219" fmla="*/ 2726918 w 4852368"/>
                <a:gd name="connsiteY219" fmla="*/ 1405208 h 4405856"/>
                <a:gd name="connsiteX220" fmla="*/ 2684056 w 4852368"/>
                <a:gd name="connsiteY220" fmla="*/ 1284105 h 4405856"/>
                <a:gd name="connsiteX221" fmla="*/ 2698797 w 4852368"/>
                <a:gd name="connsiteY221" fmla="*/ 1160053 h 4405856"/>
                <a:gd name="connsiteX222" fmla="*/ 2794047 w 4852368"/>
                <a:gd name="connsiteY222" fmla="*/ 1086348 h 4405856"/>
                <a:gd name="connsiteX223" fmla="*/ 2899276 w 4852368"/>
                <a:gd name="connsiteY223" fmla="*/ 1063896 h 4405856"/>
                <a:gd name="connsiteX224" fmla="*/ 2836229 w 4852368"/>
                <a:gd name="connsiteY224" fmla="*/ 974089 h 4405856"/>
                <a:gd name="connsiteX225" fmla="*/ 2818993 w 4852368"/>
                <a:gd name="connsiteY225" fmla="*/ 1018766 h 4405856"/>
                <a:gd name="connsiteX226" fmla="*/ 2775678 w 4852368"/>
                <a:gd name="connsiteY226" fmla="*/ 971595 h 4405856"/>
                <a:gd name="connsiteX227" fmla="*/ 2796996 w 4852368"/>
                <a:gd name="connsiteY227" fmla="*/ 886323 h 4405856"/>
                <a:gd name="connsiteX228" fmla="*/ 2870020 w 4852368"/>
                <a:gd name="connsiteY228" fmla="*/ 789032 h 4405856"/>
                <a:gd name="connsiteX229" fmla="*/ 2853011 w 4852368"/>
                <a:gd name="connsiteY229" fmla="*/ 682443 h 4405856"/>
                <a:gd name="connsiteX230" fmla="*/ 2681789 w 4852368"/>
                <a:gd name="connsiteY230" fmla="*/ 692194 h 4405856"/>
                <a:gd name="connsiteX231" fmla="*/ 2662511 w 4852368"/>
                <a:gd name="connsiteY231" fmla="*/ 734831 h 4405856"/>
                <a:gd name="connsiteX232" fmla="*/ 2630308 w 4852368"/>
                <a:gd name="connsiteY232" fmla="*/ 667248 h 4405856"/>
                <a:gd name="connsiteX233" fmla="*/ 2600598 w 4852368"/>
                <a:gd name="connsiteY233" fmla="*/ 707616 h 4405856"/>
                <a:gd name="connsiteX234" fmla="*/ 2415089 w 4852368"/>
                <a:gd name="connsiteY234" fmla="*/ 741180 h 4405856"/>
                <a:gd name="connsiteX0" fmla="*/ 2553377 w 4990656"/>
                <a:gd name="connsiteY0" fmla="*/ 741180 h 4405856"/>
                <a:gd name="connsiteX1" fmla="*/ 2227258 w 4990656"/>
                <a:gd name="connsiteY1" fmla="*/ 583337 h 4405856"/>
                <a:gd name="connsiteX2" fmla="*/ 2267170 w 4990656"/>
                <a:gd name="connsiteY2" fmla="*/ 433432 h 4405856"/>
                <a:gd name="connsiteX3" fmla="*/ 2213196 w 4990656"/>
                <a:gd name="connsiteY3" fmla="*/ 423907 h 4405856"/>
                <a:gd name="connsiteX4" fmla="*/ 2210021 w 4990656"/>
                <a:gd name="connsiteY4" fmla="*/ 395333 h 4405856"/>
                <a:gd name="connsiteX5" fmla="*/ 2254471 w 4990656"/>
                <a:gd name="connsiteY5" fmla="*/ 403270 h 4405856"/>
                <a:gd name="connsiteX6" fmla="*/ 2197321 w 4990656"/>
                <a:gd name="connsiteY6" fmla="*/ 315957 h 4405856"/>
                <a:gd name="connsiteX7" fmla="*/ 2208433 w 4990656"/>
                <a:gd name="connsiteY7" fmla="*/ 355645 h 4405856"/>
                <a:gd name="connsiteX8" fmla="*/ 2156045 w 4990656"/>
                <a:gd name="connsiteY8" fmla="*/ 320720 h 4405856"/>
                <a:gd name="connsiteX9" fmla="*/ 2176683 w 4990656"/>
                <a:gd name="connsiteY9" fmla="*/ 287383 h 4405856"/>
                <a:gd name="connsiteX10" fmla="*/ 2141758 w 4990656"/>
                <a:gd name="connsiteY10" fmla="*/ 225472 h 4405856"/>
                <a:gd name="connsiteX11" fmla="*/ 2175095 w 4990656"/>
                <a:gd name="connsiteY11" fmla="*/ 227061 h 4405856"/>
                <a:gd name="connsiteX12" fmla="*/ 2132233 w 4990656"/>
                <a:gd name="connsiteY12" fmla="*/ 133398 h 4405856"/>
                <a:gd name="connsiteX13" fmla="*/ 2106834 w 4990656"/>
                <a:gd name="connsiteY13" fmla="*/ 131810 h 4405856"/>
                <a:gd name="connsiteX14" fmla="*/ 2095721 w 4990656"/>
                <a:gd name="connsiteY14" fmla="*/ 84185 h 4405856"/>
                <a:gd name="connsiteX15" fmla="*/ 2127470 w 4990656"/>
                <a:gd name="connsiteY15" fmla="*/ 66723 h 4405856"/>
                <a:gd name="connsiteX16" fmla="*/ 2122708 w 4990656"/>
                <a:gd name="connsiteY16" fmla="*/ 23861 h 4405856"/>
                <a:gd name="connsiteX17" fmla="*/ 2063971 w 4990656"/>
                <a:gd name="connsiteY17" fmla="*/ 28624 h 4405856"/>
                <a:gd name="connsiteX18" fmla="*/ 1870296 w 4990656"/>
                <a:gd name="connsiteY18" fmla="*/ 127049 h 4405856"/>
                <a:gd name="connsiteX19" fmla="*/ 1835371 w 4990656"/>
                <a:gd name="connsiteY19" fmla="*/ 252462 h 4405856"/>
                <a:gd name="connsiteX20" fmla="*/ 1840133 w 4990656"/>
                <a:gd name="connsiteY20" fmla="*/ 288974 h 4405856"/>
                <a:gd name="connsiteX21" fmla="*/ 1811558 w 4990656"/>
                <a:gd name="connsiteY21" fmla="*/ 303261 h 4405856"/>
                <a:gd name="connsiteX22" fmla="*/ 1879820 w 4990656"/>
                <a:gd name="connsiteY22" fmla="*/ 482645 h 4405856"/>
                <a:gd name="connsiteX23" fmla="*/ 1792509 w 4990656"/>
                <a:gd name="connsiteY23" fmla="*/ 400099 h 4405856"/>
                <a:gd name="connsiteX24" fmla="*/ 1741708 w 4990656"/>
                <a:gd name="connsiteY24" fmla="*/ 366762 h 4405856"/>
                <a:gd name="connsiteX25" fmla="*/ 1713133 w 4990656"/>
                <a:gd name="connsiteY25" fmla="*/ 401687 h 4405856"/>
                <a:gd name="connsiteX26" fmla="*/ 1711546 w 4990656"/>
                <a:gd name="connsiteY26" fmla="*/ 515987 h 4405856"/>
                <a:gd name="connsiteX27" fmla="*/ 1725833 w 4990656"/>
                <a:gd name="connsiteY27" fmla="*/ 612820 h 4405856"/>
                <a:gd name="connsiteX28" fmla="*/ 1643283 w 4990656"/>
                <a:gd name="connsiteY28" fmla="*/ 620761 h 4405856"/>
                <a:gd name="connsiteX29" fmla="*/ 1667096 w 4990656"/>
                <a:gd name="connsiteY29" fmla="*/ 590598 h 4405856"/>
                <a:gd name="connsiteX30" fmla="*/ 1603596 w 4990656"/>
                <a:gd name="connsiteY30" fmla="*/ 547736 h 4405856"/>
                <a:gd name="connsiteX31" fmla="*/ 1562321 w 4990656"/>
                <a:gd name="connsiteY31" fmla="*/ 501699 h 4405856"/>
                <a:gd name="connsiteX32" fmla="*/ 1513108 w 4990656"/>
                <a:gd name="connsiteY32" fmla="*/ 512811 h 4405856"/>
                <a:gd name="connsiteX33" fmla="*/ 1541683 w 4990656"/>
                <a:gd name="connsiteY33" fmla="*/ 446136 h 4405856"/>
                <a:gd name="connsiteX34" fmla="*/ 1511520 w 4990656"/>
                <a:gd name="connsiteY34" fmla="*/ 481062 h 4405856"/>
                <a:gd name="connsiteX35" fmla="*/ 1478183 w 4990656"/>
                <a:gd name="connsiteY35" fmla="*/ 423911 h 4405856"/>
                <a:gd name="connsiteX36" fmla="*/ 1459133 w 4990656"/>
                <a:gd name="connsiteY36" fmla="*/ 417561 h 4405856"/>
                <a:gd name="connsiteX37" fmla="*/ 1457546 w 4990656"/>
                <a:gd name="connsiteY37" fmla="*/ 376287 h 4405856"/>
                <a:gd name="connsiteX38" fmla="*/ 1422621 w 4990656"/>
                <a:gd name="connsiteY38" fmla="*/ 273100 h 4405856"/>
                <a:gd name="connsiteX39" fmla="*/ 1382933 w 4990656"/>
                <a:gd name="connsiteY39" fmla="*/ 219123 h 4405856"/>
                <a:gd name="connsiteX40" fmla="*/ 1459134 w 4990656"/>
                <a:gd name="connsiteY40" fmla="*/ 282624 h 4405856"/>
                <a:gd name="connsiteX41" fmla="*/ 1517872 w 4990656"/>
                <a:gd name="connsiteY41" fmla="*/ 320723 h 4405856"/>
                <a:gd name="connsiteX42" fmla="*/ 1541683 w 4990656"/>
                <a:gd name="connsiteY42" fmla="*/ 281036 h 4405856"/>
                <a:gd name="connsiteX43" fmla="*/ 1560733 w 4990656"/>
                <a:gd name="connsiteY43" fmla="*/ 215949 h 4405856"/>
                <a:gd name="connsiteX44" fmla="*/ 1522633 w 4990656"/>
                <a:gd name="connsiteY44" fmla="*/ 185786 h 4405856"/>
                <a:gd name="connsiteX45" fmla="*/ 1549621 w 4990656"/>
                <a:gd name="connsiteY45" fmla="*/ 144511 h 4405856"/>
                <a:gd name="connsiteX46" fmla="*/ 1501996 w 4990656"/>
                <a:gd name="connsiteY46" fmla="*/ 50848 h 4405856"/>
                <a:gd name="connsiteX47" fmla="*/ 1484533 w 4990656"/>
                <a:gd name="connsiteY47" fmla="*/ 6399 h 4405856"/>
                <a:gd name="connsiteX48" fmla="*/ 1348008 w 4990656"/>
                <a:gd name="connsiteY48" fmla="*/ 120699 h 4405856"/>
                <a:gd name="connsiteX49" fmla="*/ 1286095 w 4990656"/>
                <a:gd name="connsiteY49" fmla="*/ 115936 h 4405856"/>
                <a:gd name="connsiteX50" fmla="*/ 1273396 w 4990656"/>
                <a:gd name="connsiteY50" fmla="*/ 57199 h 4405856"/>
                <a:gd name="connsiteX51" fmla="*/ 1187671 w 4990656"/>
                <a:gd name="connsiteY51" fmla="*/ 104824 h 4405856"/>
                <a:gd name="connsiteX52" fmla="*/ 1124171 w 4990656"/>
                <a:gd name="connsiteY52" fmla="*/ 139748 h 4405856"/>
                <a:gd name="connsiteX53" fmla="*/ 1028920 w 4990656"/>
                <a:gd name="connsiteY53" fmla="*/ 147686 h 4405856"/>
                <a:gd name="connsiteX54" fmla="*/ 1006696 w 4990656"/>
                <a:gd name="connsiteY54" fmla="*/ 177849 h 4405856"/>
                <a:gd name="connsiteX55" fmla="*/ 970183 w 4990656"/>
                <a:gd name="connsiteY55" fmla="*/ 201661 h 4405856"/>
                <a:gd name="connsiteX56" fmla="*/ 1005109 w 4990656"/>
                <a:gd name="connsiteY56" fmla="*/ 288974 h 4405856"/>
                <a:gd name="connsiteX57" fmla="*/ 872440 w 4990656"/>
                <a:gd name="connsiteY57" fmla="*/ 542516 h 4405856"/>
                <a:gd name="connsiteX58" fmla="*/ 818465 w 4990656"/>
                <a:gd name="connsiteY58" fmla="*/ 580843 h 4405856"/>
                <a:gd name="connsiteX59" fmla="*/ 890356 w 4990656"/>
                <a:gd name="connsiteY59" fmla="*/ 633231 h 4405856"/>
                <a:gd name="connsiteX60" fmla="*/ 853390 w 4990656"/>
                <a:gd name="connsiteY60" fmla="*/ 673825 h 4405856"/>
                <a:gd name="connsiteX61" fmla="*/ 870853 w 4990656"/>
                <a:gd name="connsiteY61" fmla="*/ 720316 h 4405856"/>
                <a:gd name="connsiteX62" fmla="*/ 802136 w 4990656"/>
                <a:gd name="connsiteY62" fmla="*/ 701719 h 4405856"/>
                <a:gd name="connsiteX63" fmla="*/ 747028 w 4990656"/>
                <a:gd name="connsiteY63" fmla="*/ 726665 h 4405856"/>
                <a:gd name="connsiteX64" fmla="*/ 680126 w 4990656"/>
                <a:gd name="connsiteY64" fmla="*/ 695143 h 4405856"/>
                <a:gd name="connsiteX65" fmla="*/ 681714 w 4990656"/>
                <a:gd name="connsiteY65" fmla="*/ 652734 h 4405856"/>
                <a:gd name="connsiteX66" fmla="*/ 570135 w 4990656"/>
                <a:gd name="connsiteY66" fmla="*/ 675412 h 4405856"/>
                <a:gd name="connsiteX67" fmla="*/ 560384 w 4990656"/>
                <a:gd name="connsiteY67" fmla="*/ 760457 h 4405856"/>
                <a:gd name="connsiteX68" fmla="*/ 481236 w 4990656"/>
                <a:gd name="connsiteY68" fmla="*/ 865236 h 4405856"/>
                <a:gd name="connsiteX69" fmla="*/ 395511 w 4990656"/>
                <a:gd name="connsiteY69" fmla="*/ 828724 h 4405856"/>
                <a:gd name="connsiteX70" fmla="*/ 370111 w 4990656"/>
                <a:gd name="connsiteY70" fmla="*/ 869999 h 4405856"/>
                <a:gd name="connsiteX71" fmla="*/ 305024 w 4990656"/>
                <a:gd name="connsiteY71" fmla="*/ 812848 h 4405856"/>
                <a:gd name="connsiteX72" fmla="*/ 279625 w 4990656"/>
                <a:gd name="connsiteY72" fmla="*/ 881111 h 4405856"/>
                <a:gd name="connsiteX73" fmla="*/ 220887 w 4990656"/>
                <a:gd name="connsiteY73" fmla="*/ 873173 h 4405856"/>
                <a:gd name="connsiteX74" fmla="*/ 181199 w 4990656"/>
                <a:gd name="connsiteY74" fmla="*/ 787449 h 4405856"/>
                <a:gd name="connsiteX75" fmla="*/ 225 w 4990656"/>
                <a:gd name="connsiteY75" fmla="*/ 917623 h 4405856"/>
                <a:gd name="connsiteX76" fmla="*/ 143101 w 4990656"/>
                <a:gd name="connsiteY76" fmla="*/ 1135111 h 4405856"/>
                <a:gd name="connsiteX77" fmla="*/ 294590 w 4990656"/>
                <a:gd name="connsiteY77" fmla="*/ 1394776 h 4405856"/>
                <a:gd name="connsiteX78" fmla="*/ 803724 w 4990656"/>
                <a:gd name="connsiteY78" fmla="*/ 2288539 h 4405856"/>
                <a:gd name="connsiteX79" fmla="*/ 818239 w 4990656"/>
                <a:gd name="connsiteY79" fmla="*/ 2324825 h 4405856"/>
                <a:gd name="connsiteX80" fmla="*/ 832753 w 4990656"/>
                <a:gd name="connsiteY80" fmla="*/ 2390139 h 4405856"/>
                <a:gd name="connsiteX81" fmla="*/ 854524 w 4990656"/>
                <a:gd name="connsiteY81" fmla="*/ 2440939 h 4405856"/>
                <a:gd name="connsiteX82" fmla="*/ 890810 w 4990656"/>
                <a:gd name="connsiteY82" fmla="*/ 2557053 h 4405856"/>
                <a:gd name="connsiteX83" fmla="*/ 912581 w 4990656"/>
                <a:gd name="connsiteY83" fmla="*/ 2622368 h 4405856"/>
                <a:gd name="connsiteX84" fmla="*/ 919839 w 4990656"/>
                <a:gd name="connsiteY84" fmla="*/ 2644139 h 4405856"/>
                <a:gd name="connsiteX85" fmla="*/ 941610 w 4990656"/>
                <a:gd name="connsiteY85" fmla="*/ 2687682 h 4405856"/>
                <a:gd name="connsiteX86" fmla="*/ 963381 w 4990656"/>
                <a:gd name="connsiteY86" fmla="*/ 2738482 h 4405856"/>
                <a:gd name="connsiteX87" fmla="*/ 970639 w 4990656"/>
                <a:gd name="connsiteY87" fmla="*/ 2767511 h 4405856"/>
                <a:gd name="connsiteX88" fmla="*/ 1006924 w 4990656"/>
                <a:gd name="connsiteY88" fmla="*/ 2818311 h 4405856"/>
                <a:gd name="connsiteX89" fmla="*/ 1028696 w 4990656"/>
                <a:gd name="connsiteY89" fmla="*/ 2876368 h 4405856"/>
                <a:gd name="connsiteX90" fmla="*/ 1050467 w 4990656"/>
                <a:gd name="connsiteY90" fmla="*/ 2898139 h 4405856"/>
                <a:gd name="connsiteX91" fmla="*/ 1086753 w 4990656"/>
                <a:gd name="connsiteY91" fmla="*/ 2970711 h 4405856"/>
                <a:gd name="connsiteX92" fmla="*/ 1123039 w 4990656"/>
                <a:gd name="connsiteY92" fmla="*/ 3021511 h 4405856"/>
                <a:gd name="connsiteX93" fmla="*/ 1130296 w 4990656"/>
                <a:gd name="connsiteY93" fmla="*/ 3043282 h 4405856"/>
                <a:gd name="connsiteX94" fmla="*/ 1181096 w 4990656"/>
                <a:gd name="connsiteY94" fmla="*/ 3108596 h 4405856"/>
                <a:gd name="connsiteX95" fmla="*/ 1210124 w 4990656"/>
                <a:gd name="connsiteY95" fmla="*/ 3173911 h 4405856"/>
                <a:gd name="connsiteX96" fmla="*/ 1231896 w 4990656"/>
                <a:gd name="connsiteY96" fmla="*/ 3202939 h 4405856"/>
                <a:gd name="connsiteX97" fmla="*/ 1246410 w 4990656"/>
                <a:gd name="connsiteY97" fmla="*/ 3260996 h 4405856"/>
                <a:gd name="connsiteX98" fmla="*/ 1253667 w 4990656"/>
                <a:gd name="connsiteY98" fmla="*/ 3282768 h 4405856"/>
                <a:gd name="connsiteX99" fmla="*/ 1260924 w 4990656"/>
                <a:gd name="connsiteY99" fmla="*/ 3311796 h 4405856"/>
                <a:gd name="connsiteX100" fmla="*/ 1268181 w 4990656"/>
                <a:gd name="connsiteY100" fmla="*/ 3377111 h 4405856"/>
                <a:gd name="connsiteX101" fmla="*/ 1289953 w 4990656"/>
                <a:gd name="connsiteY101" fmla="*/ 3435168 h 4405856"/>
                <a:gd name="connsiteX102" fmla="*/ 1318981 w 4990656"/>
                <a:gd name="connsiteY102" fmla="*/ 3478711 h 4405856"/>
                <a:gd name="connsiteX103" fmla="*/ 1348010 w 4990656"/>
                <a:gd name="connsiteY103" fmla="*/ 3529511 h 4405856"/>
                <a:gd name="connsiteX104" fmla="*/ 1377039 w 4990656"/>
                <a:gd name="connsiteY104" fmla="*/ 3551282 h 4405856"/>
                <a:gd name="connsiteX105" fmla="*/ 1420581 w 4990656"/>
                <a:gd name="connsiteY105" fmla="*/ 3594825 h 4405856"/>
                <a:gd name="connsiteX106" fmla="*/ 1449610 w 4990656"/>
                <a:gd name="connsiteY106" fmla="*/ 3616596 h 4405856"/>
                <a:gd name="connsiteX107" fmla="*/ 1485896 w 4990656"/>
                <a:gd name="connsiteY107" fmla="*/ 3660139 h 4405856"/>
                <a:gd name="connsiteX108" fmla="*/ 1514924 w 4990656"/>
                <a:gd name="connsiteY108" fmla="*/ 3681911 h 4405856"/>
                <a:gd name="connsiteX109" fmla="*/ 1587496 w 4990656"/>
                <a:gd name="connsiteY109" fmla="*/ 3747225 h 4405856"/>
                <a:gd name="connsiteX110" fmla="*/ 1623781 w 4990656"/>
                <a:gd name="connsiteY110" fmla="*/ 3790768 h 4405856"/>
                <a:gd name="connsiteX111" fmla="*/ 1645553 w 4990656"/>
                <a:gd name="connsiteY111" fmla="*/ 3805282 h 4405856"/>
                <a:gd name="connsiteX112" fmla="*/ 1681839 w 4990656"/>
                <a:gd name="connsiteY112" fmla="*/ 3848825 h 4405856"/>
                <a:gd name="connsiteX113" fmla="*/ 1710867 w 4990656"/>
                <a:gd name="connsiteY113" fmla="*/ 3870596 h 4405856"/>
                <a:gd name="connsiteX114" fmla="*/ 1805210 w 4990656"/>
                <a:gd name="connsiteY114" fmla="*/ 3914139 h 4405856"/>
                <a:gd name="connsiteX115" fmla="*/ 2255153 w 4990656"/>
                <a:gd name="connsiteY115" fmla="*/ 3899625 h 4405856"/>
                <a:gd name="connsiteX116" fmla="*/ 2305953 w 4990656"/>
                <a:gd name="connsiteY116" fmla="*/ 3885111 h 4405856"/>
                <a:gd name="connsiteX117" fmla="*/ 2393039 w 4990656"/>
                <a:gd name="connsiteY117" fmla="*/ 3877853 h 4405856"/>
                <a:gd name="connsiteX118" fmla="*/ 2472867 w 4990656"/>
                <a:gd name="connsiteY118" fmla="*/ 3863339 h 4405856"/>
                <a:gd name="connsiteX119" fmla="*/ 2530924 w 4990656"/>
                <a:gd name="connsiteY119" fmla="*/ 3856082 h 4405856"/>
                <a:gd name="connsiteX120" fmla="*/ 2559953 w 4990656"/>
                <a:gd name="connsiteY120" fmla="*/ 3841568 h 4405856"/>
                <a:gd name="connsiteX121" fmla="*/ 2625267 w 4990656"/>
                <a:gd name="connsiteY121" fmla="*/ 3819796 h 4405856"/>
                <a:gd name="connsiteX122" fmla="*/ 2661553 w 4990656"/>
                <a:gd name="connsiteY122" fmla="*/ 3805282 h 4405856"/>
                <a:gd name="connsiteX123" fmla="*/ 2763153 w 4990656"/>
                <a:gd name="connsiteY123" fmla="*/ 3790768 h 4405856"/>
                <a:gd name="connsiteX124" fmla="*/ 2792181 w 4990656"/>
                <a:gd name="connsiteY124" fmla="*/ 3783511 h 4405856"/>
                <a:gd name="connsiteX125" fmla="*/ 3412667 w 4990656"/>
                <a:gd name="connsiteY125" fmla="*/ 4130265 h 4405856"/>
                <a:gd name="connsiteX126" fmla="*/ 3499071 w 4990656"/>
                <a:gd name="connsiteY126" fmla="*/ 4316455 h 4405856"/>
                <a:gd name="connsiteX127" fmla="*/ 3559396 w 4990656"/>
                <a:gd name="connsiteY127" fmla="*/ 4375193 h 4405856"/>
                <a:gd name="connsiteX128" fmla="*/ 3570508 w 4990656"/>
                <a:gd name="connsiteY128" fmla="*/ 4345030 h 4405856"/>
                <a:gd name="connsiteX129" fmla="*/ 3616546 w 4990656"/>
                <a:gd name="connsiteY129" fmla="*/ 4318042 h 4405856"/>
                <a:gd name="connsiteX130" fmla="*/ 3667346 w 4990656"/>
                <a:gd name="connsiteY130" fmla="*/ 4391068 h 4405856"/>
                <a:gd name="connsiteX131" fmla="*/ 3716559 w 4990656"/>
                <a:gd name="connsiteY131" fmla="*/ 4394243 h 4405856"/>
                <a:gd name="connsiteX132" fmla="*/ 3672108 w 4990656"/>
                <a:gd name="connsiteY132" fmla="*/ 4300581 h 4405856"/>
                <a:gd name="connsiteX133" fmla="*/ 3629246 w 4990656"/>
                <a:gd name="connsiteY133" fmla="*/ 4232318 h 4405856"/>
                <a:gd name="connsiteX134" fmla="*/ 3672109 w 4990656"/>
                <a:gd name="connsiteY134" fmla="*/ 4216442 h 4405856"/>
                <a:gd name="connsiteX135" fmla="*/ 3653058 w 4990656"/>
                <a:gd name="connsiteY135" fmla="*/ 4175168 h 4405856"/>
                <a:gd name="connsiteX136" fmla="*/ 3705446 w 4990656"/>
                <a:gd name="connsiteY136" fmla="*/ 4184693 h 4405856"/>
                <a:gd name="connsiteX137" fmla="*/ 3684809 w 4990656"/>
                <a:gd name="connsiteY137" fmla="*/ 4151355 h 4405856"/>
                <a:gd name="connsiteX138" fmla="*/ 3706128 w 4990656"/>
                <a:gd name="connsiteY138" fmla="*/ 4134801 h 4405856"/>
                <a:gd name="connsiteX139" fmla="*/ 3827231 w 4990656"/>
                <a:gd name="connsiteY139" fmla="*/ 4220074 h 4405856"/>
                <a:gd name="connsiteX140" fmla="*/ 3862608 w 4990656"/>
                <a:gd name="connsiteY140" fmla="*/ 4206917 h 4405856"/>
                <a:gd name="connsiteX141" fmla="*/ 3914995 w 4990656"/>
                <a:gd name="connsiteY141" fmla="*/ 4272006 h 4405856"/>
                <a:gd name="connsiteX142" fmla="*/ 3935633 w 4990656"/>
                <a:gd name="connsiteY142" fmla="*/ 4330743 h 4405856"/>
                <a:gd name="connsiteX143" fmla="*/ 4043583 w 4990656"/>
                <a:gd name="connsiteY143" fmla="*/ 4349792 h 4405856"/>
                <a:gd name="connsiteX144" fmla="*/ 3983259 w 4990656"/>
                <a:gd name="connsiteY144" fmla="*/ 4283117 h 4405856"/>
                <a:gd name="connsiteX145" fmla="*/ 3980083 w 4990656"/>
                <a:gd name="connsiteY145" fmla="*/ 4214855 h 4405856"/>
                <a:gd name="connsiteX146" fmla="*/ 4034058 w 4990656"/>
                <a:gd name="connsiteY146" fmla="*/ 4270418 h 4405856"/>
                <a:gd name="connsiteX147" fmla="*/ 4083271 w 4990656"/>
                <a:gd name="connsiteY147" fmla="*/ 4275180 h 4405856"/>
                <a:gd name="connsiteX148" fmla="*/ 4076921 w 4990656"/>
                <a:gd name="connsiteY148" fmla="*/ 4225968 h 4405856"/>
                <a:gd name="connsiteX149" fmla="*/ 4137246 w 4990656"/>
                <a:gd name="connsiteY149" fmla="*/ 4230730 h 4405856"/>
                <a:gd name="connsiteX150" fmla="*/ 4199158 w 4990656"/>
                <a:gd name="connsiteY150" fmla="*/ 4273592 h 4405856"/>
                <a:gd name="connsiteX151" fmla="*/ 4230908 w 4990656"/>
                <a:gd name="connsiteY151" fmla="*/ 4260893 h 4405856"/>
                <a:gd name="connsiteX152" fmla="*/ 4224559 w 4990656"/>
                <a:gd name="connsiteY152" fmla="*/ 4225968 h 4405856"/>
                <a:gd name="connsiteX153" fmla="*/ 4265834 w 4990656"/>
                <a:gd name="connsiteY153" fmla="*/ 4202156 h 4405856"/>
                <a:gd name="connsiteX154" fmla="*/ 4349971 w 4990656"/>
                <a:gd name="connsiteY154" fmla="*/ 4259306 h 4405856"/>
                <a:gd name="connsiteX155" fmla="*/ 4367434 w 4990656"/>
                <a:gd name="connsiteY155" fmla="*/ 4157708 h 4405856"/>
                <a:gd name="connsiteX156" fmla="*/ 4342034 w 4990656"/>
                <a:gd name="connsiteY156" fmla="*/ 4135482 h 4405856"/>
                <a:gd name="connsiteX157" fmla="*/ 4269008 w 4990656"/>
                <a:gd name="connsiteY157" fmla="*/ 4092619 h 4405856"/>
                <a:gd name="connsiteX158" fmla="*/ 4291233 w 4990656"/>
                <a:gd name="connsiteY158" fmla="*/ 4067220 h 4405856"/>
                <a:gd name="connsiteX159" fmla="*/ 4311871 w 4990656"/>
                <a:gd name="connsiteY159" fmla="*/ 4044994 h 4405856"/>
                <a:gd name="connsiteX160" fmla="*/ 4365846 w 4990656"/>
                <a:gd name="connsiteY160" fmla="*/ 4076745 h 4405856"/>
                <a:gd name="connsiteX161" fmla="*/ 4372196 w 4990656"/>
                <a:gd name="connsiteY161" fmla="*/ 4032295 h 4405856"/>
                <a:gd name="connsiteX162" fmla="*/ 4316633 w 4990656"/>
                <a:gd name="connsiteY162" fmla="*/ 4008482 h 4405856"/>
                <a:gd name="connsiteX163" fmla="*/ 4315046 w 4990656"/>
                <a:gd name="connsiteY163" fmla="*/ 3998958 h 4405856"/>
                <a:gd name="connsiteX164" fmla="*/ 4302345 w 4990656"/>
                <a:gd name="connsiteY164" fmla="*/ 3960859 h 4405856"/>
                <a:gd name="connsiteX165" fmla="*/ 4308695 w 4990656"/>
                <a:gd name="connsiteY165" fmla="*/ 3913233 h 4405856"/>
                <a:gd name="connsiteX166" fmla="*/ 4319808 w 4990656"/>
                <a:gd name="connsiteY166" fmla="*/ 3857670 h 4405856"/>
                <a:gd name="connsiteX167" fmla="*/ 4281708 w 4990656"/>
                <a:gd name="connsiteY167" fmla="*/ 3827508 h 4405856"/>
                <a:gd name="connsiteX168" fmla="*/ 4315045 w 4990656"/>
                <a:gd name="connsiteY168" fmla="*/ 3817983 h 4405856"/>
                <a:gd name="connsiteX169" fmla="*/ 4292820 w 4990656"/>
                <a:gd name="connsiteY169" fmla="*/ 3781470 h 4405856"/>
                <a:gd name="connsiteX170" fmla="*/ 4330921 w 4990656"/>
                <a:gd name="connsiteY170" fmla="*/ 3776709 h 4405856"/>
                <a:gd name="connsiteX171" fmla="*/ 4337270 w 4990656"/>
                <a:gd name="connsiteY171" fmla="*/ 3743370 h 4405856"/>
                <a:gd name="connsiteX172" fmla="*/ 4399184 w 4990656"/>
                <a:gd name="connsiteY172" fmla="*/ 3752897 h 4405856"/>
                <a:gd name="connsiteX173" fmla="*/ 4432297 w 4990656"/>
                <a:gd name="connsiteY173" fmla="*/ 3768089 h 4405856"/>
                <a:gd name="connsiteX174" fmla="*/ 4398504 w 4990656"/>
                <a:gd name="connsiteY174" fmla="*/ 3809137 h 4405856"/>
                <a:gd name="connsiteX175" fmla="*/ 4437512 w 4990656"/>
                <a:gd name="connsiteY175" fmla="*/ 3916633 h 4405856"/>
                <a:gd name="connsiteX176" fmla="*/ 4489899 w 4990656"/>
                <a:gd name="connsiteY176" fmla="*/ 3947931 h 4405856"/>
                <a:gd name="connsiteX177" fmla="*/ 4541833 w 4990656"/>
                <a:gd name="connsiteY177" fmla="*/ 3905749 h 4405856"/>
                <a:gd name="connsiteX178" fmla="*/ 4627558 w 4990656"/>
                <a:gd name="connsiteY178" fmla="*/ 3857216 h 4405856"/>
                <a:gd name="connsiteX179" fmla="*/ 4610322 w 4990656"/>
                <a:gd name="connsiteY179" fmla="*/ 3768315 h 4405856"/>
                <a:gd name="connsiteX180" fmla="*/ 4687656 w 4990656"/>
                <a:gd name="connsiteY180" fmla="*/ 3635646 h 4405856"/>
                <a:gd name="connsiteX181" fmla="*/ 4980210 w 4990656"/>
                <a:gd name="connsiteY181" fmla="*/ 3302498 h 4405856"/>
                <a:gd name="connsiteX182" fmla="*/ 4898793 w 4990656"/>
                <a:gd name="connsiteY182" fmla="*/ 3293426 h 4405856"/>
                <a:gd name="connsiteX183" fmla="*/ 4903330 w 4990656"/>
                <a:gd name="connsiteY183" fmla="*/ 3201578 h 4405856"/>
                <a:gd name="connsiteX184" fmla="*/ 4854343 w 4990656"/>
                <a:gd name="connsiteY184" fmla="*/ 3176406 h 4405856"/>
                <a:gd name="connsiteX185" fmla="*/ 4770206 w 4990656"/>
                <a:gd name="connsiteY185" fmla="*/ 3207928 h 4405856"/>
                <a:gd name="connsiteX186" fmla="*/ 4733467 w 4990656"/>
                <a:gd name="connsiteY186" fmla="*/ 3171643 h 4405856"/>
                <a:gd name="connsiteX187" fmla="*/ 4778144 w 4990656"/>
                <a:gd name="connsiteY187" fmla="*/ 3148738 h 4405856"/>
                <a:gd name="connsiteX188" fmla="*/ 4648877 w 4990656"/>
                <a:gd name="connsiteY188" fmla="*/ 2935559 h 4405856"/>
                <a:gd name="connsiteX189" fmla="*/ 4663843 w 4990656"/>
                <a:gd name="connsiteY189" fmla="*/ 2905396 h 4405856"/>
                <a:gd name="connsiteX190" fmla="*/ 4640258 w 4990656"/>
                <a:gd name="connsiteY190" fmla="*/ 2789736 h 4405856"/>
                <a:gd name="connsiteX191" fmla="*/ 4481509 w 4990656"/>
                <a:gd name="connsiteY191" fmla="*/ 2778850 h 4405856"/>
                <a:gd name="connsiteX192" fmla="*/ 4448171 w 4990656"/>
                <a:gd name="connsiteY192" fmla="*/ 2827608 h 4405856"/>
                <a:gd name="connsiteX193" fmla="*/ 4359271 w 4990656"/>
                <a:gd name="connsiteY193" fmla="*/ 2842124 h 4405856"/>
                <a:gd name="connsiteX194" fmla="*/ 4365621 w 4990656"/>
                <a:gd name="connsiteY194" fmla="*/ 2820125 h 4405856"/>
                <a:gd name="connsiteX195" fmla="*/ 4312099 w 4990656"/>
                <a:gd name="connsiteY195" fmla="*/ 2804024 h 4405856"/>
                <a:gd name="connsiteX196" fmla="*/ 4287380 w 4990656"/>
                <a:gd name="connsiteY196" fmla="*/ 2638923 h 4405856"/>
                <a:gd name="connsiteX197" fmla="*/ 4007073 w 4990656"/>
                <a:gd name="connsiteY197" fmla="*/ 2572248 h 4405856"/>
                <a:gd name="connsiteX198" fmla="*/ 3870774 w 4990656"/>
                <a:gd name="connsiteY198" fmla="*/ 2615564 h 4405856"/>
                <a:gd name="connsiteX199" fmla="*/ 3738785 w 4990656"/>
                <a:gd name="connsiteY199" fmla="*/ 2608080 h 4405856"/>
                <a:gd name="connsiteX200" fmla="*/ 3606342 w 4990656"/>
                <a:gd name="connsiteY200" fmla="*/ 2497182 h 4405856"/>
                <a:gd name="connsiteX201" fmla="*/ 3393164 w 4990656"/>
                <a:gd name="connsiteY201" fmla="*/ 2193969 h 4405856"/>
                <a:gd name="connsiteX202" fmla="*/ 2994702 w 4990656"/>
                <a:gd name="connsiteY202" fmla="*/ 2054496 h 4405856"/>
                <a:gd name="connsiteX203" fmla="*/ 2758164 w 4990656"/>
                <a:gd name="connsiteY203" fmla="*/ 1741532 h 4405856"/>
                <a:gd name="connsiteX204" fmla="*/ 2791955 w 4990656"/>
                <a:gd name="connsiteY204" fmla="*/ 1716586 h 4405856"/>
                <a:gd name="connsiteX205" fmla="*/ 2851599 w 4990656"/>
                <a:gd name="connsiteY205" fmla="*/ 1799589 h 4405856"/>
                <a:gd name="connsiteX206" fmla="*/ 2871783 w 4990656"/>
                <a:gd name="connsiteY206" fmla="*/ 1782126 h 4405856"/>
                <a:gd name="connsiteX207" fmla="*/ 2914873 w 4990656"/>
                <a:gd name="connsiteY207" fmla="*/ 1812970 h 4405856"/>
                <a:gd name="connsiteX208" fmla="*/ 3003546 w 4990656"/>
                <a:gd name="connsiteY208" fmla="*/ 1759221 h 4405856"/>
                <a:gd name="connsiteX209" fmla="*/ 3019648 w 4990656"/>
                <a:gd name="connsiteY209" fmla="*/ 1738811 h 4405856"/>
                <a:gd name="connsiteX210" fmla="*/ 3077931 w 4990656"/>
                <a:gd name="connsiteY210" fmla="*/ 1739037 h 4405856"/>
                <a:gd name="connsiteX211" fmla="*/ 3094034 w 4990656"/>
                <a:gd name="connsiteY211" fmla="*/ 1705927 h 4405856"/>
                <a:gd name="connsiteX212" fmla="*/ 3075210 w 4990656"/>
                <a:gd name="connsiteY212" fmla="*/ 1680300 h 4405856"/>
                <a:gd name="connsiteX213" fmla="*/ 3008082 w 4990656"/>
                <a:gd name="connsiteY213" fmla="*/ 1700257 h 4405856"/>
                <a:gd name="connsiteX214" fmla="*/ 2986310 w 4990656"/>
                <a:gd name="connsiteY214" fmla="*/ 1646736 h 4405856"/>
                <a:gd name="connsiteX215" fmla="*/ 3007628 w 4990656"/>
                <a:gd name="connsiteY215" fmla="*/ 1617026 h 4405856"/>
                <a:gd name="connsiteX216" fmla="*/ 2951158 w 4990656"/>
                <a:gd name="connsiteY216" fmla="*/ 1513612 h 4405856"/>
                <a:gd name="connsiteX217" fmla="*/ 2902627 w 4990656"/>
                <a:gd name="connsiteY217" fmla="*/ 1552393 h 4405856"/>
                <a:gd name="connsiteX218" fmla="*/ 2813272 w 4990656"/>
                <a:gd name="connsiteY218" fmla="*/ 1497737 h 4405856"/>
                <a:gd name="connsiteX219" fmla="*/ 2865206 w 4990656"/>
                <a:gd name="connsiteY219" fmla="*/ 1405208 h 4405856"/>
                <a:gd name="connsiteX220" fmla="*/ 2822344 w 4990656"/>
                <a:gd name="connsiteY220" fmla="*/ 1284105 h 4405856"/>
                <a:gd name="connsiteX221" fmla="*/ 2837085 w 4990656"/>
                <a:gd name="connsiteY221" fmla="*/ 1160053 h 4405856"/>
                <a:gd name="connsiteX222" fmla="*/ 2932335 w 4990656"/>
                <a:gd name="connsiteY222" fmla="*/ 1086348 h 4405856"/>
                <a:gd name="connsiteX223" fmla="*/ 3037564 w 4990656"/>
                <a:gd name="connsiteY223" fmla="*/ 1063896 h 4405856"/>
                <a:gd name="connsiteX224" fmla="*/ 2974517 w 4990656"/>
                <a:gd name="connsiteY224" fmla="*/ 974089 h 4405856"/>
                <a:gd name="connsiteX225" fmla="*/ 2957281 w 4990656"/>
                <a:gd name="connsiteY225" fmla="*/ 1018766 h 4405856"/>
                <a:gd name="connsiteX226" fmla="*/ 2913966 w 4990656"/>
                <a:gd name="connsiteY226" fmla="*/ 971595 h 4405856"/>
                <a:gd name="connsiteX227" fmla="*/ 2935284 w 4990656"/>
                <a:gd name="connsiteY227" fmla="*/ 886323 h 4405856"/>
                <a:gd name="connsiteX228" fmla="*/ 3008308 w 4990656"/>
                <a:gd name="connsiteY228" fmla="*/ 789032 h 4405856"/>
                <a:gd name="connsiteX229" fmla="*/ 2991299 w 4990656"/>
                <a:gd name="connsiteY229" fmla="*/ 682443 h 4405856"/>
                <a:gd name="connsiteX230" fmla="*/ 2820077 w 4990656"/>
                <a:gd name="connsiteY230" fmla="*/ 692194 h 4405856"/>
                <a:gd name="connsiteX231" fmla="*/ 2800799 w 4990656"/>
                <a:gd name="connsiteY231" fmla="*/ 734831 h 4405856"/>
                <a:gd name="connsiteX232" fmla="*/ 2768596 w 4990656"/>
                <a:gd name="connsiteY232" fmla="*/ 667248 h 4405856"/>
                <a:gd name="connsiteX233" fmla="*/ 2738886 w 4990656"/>
                <a:gd name="connsiteY233" fmla="*/ 707616 h 4405856"/>
                <a:gd name="connsiteX234" fmla="*/ 2553377 w 4990656"/>
                <a:gd name="connsiteY234" fmla="*/ 741180 h 4405856"/>
                <a:gd name="connsiteX0" fmla="*/ 2572647 w 5009926"/>
                <a:gd name="connsiteY0" fmla="*/ 741180 h 4405856"/>
                <a:gd name="connsiteX1" fmla="*/ 2246528 w 5009926"/>
                <a:gd name="connsiteY1" fmla="*/ 583337 h 4405856"/>
                <a:gd name="connsiteX2" fmla="*/ 2286440 w 5009926"/>
                <a:gd name="connsiteY2" fmla="*/ 433432 h 4405856"/>
                <a:gd name="connsiteX3" fmla="*/ 2232466 w 5009926"/>
                <a:gd name="connsiteY3" fmla="*/ 423907 h 4405856"/>
                <a:gd name="connsiteX4" fmla="*/ 2229291 w 5009926"/>
                <a:gd name="connsiteY4" fmla="*/ 395333 h 4405856"/>
                <a:gd name="connsiteX5" fmla="*/ 2273741 w 5009926"/>
                <a:gd name="connsiteY5" fmla="*/ 403270 h 4405856"/>
                <a:gd name="connsiteX6" fmla="*/ 2216591 w 5009926"/>
                <a:gd name="connsiteY6" fmla="*/ 315957 h 4405856"/>
                <a:gd name="connsiteX7" fmla="*/ 2227703 w 5009926"/>
                <a:gd name="connsiteY7" fmla="*/ 355645 h 4405856"/>
                <a:gd name="connsiteX8" fmla="*/ 2175315 w 5009926"/>
                <a:gd name="connsiteY8" fmla="*/ 320720 h 4405856"/>
                <a:gd name="connsiteX9" fmla="*/ 2195953 w 5009926"/>
                <a:gd name="connsiteY9" fmla="*/ 287383 h 4405856"/>
                <a:gd name="connsiteX10" fmla="*/ 2161028 w 5009926"/>
                <a:gd name="connsiteY10" fmla="*/ 225472 h 4405856"/>
                <a:gd name="connsiteX11" fmla="*/ 2194365 w 5009926"/>
                <a:gd name="connsiteY11" fmla="*/ 227061 h 4405856"/>
                <a:gd name="connsiteX12" fmla="*/ 2151503 w 5009926"/>
                <a:gd name="connsiteY12" fmla="*/ 133398 h 4405856"/>
                <a:gd name="connsiteX13" fmla="*/ 2126104 w 5009926"/>
                <a:gd name="connsiteY13" fmla="*/ 131810 h 4405856"/>
                <a:gd name="connsiteX14" fmla="*/ 2114991 w 5009926"/>
                <a:gd name="connsiteY14" fmla="*/ 84185 h 4405856"/>
                <a:gd name="connsiteX15" fmla="*/ 2146740 w 5009926"/>
                <a:gd name="connsiteY15" fmla="*/ 66723 h 4405856"/>
                <a:gd name="connsiteX16" fmla="*/ 2141978 w 5009926"/>
                <a:gd name="connsiteY16" fmla="*/ 23861 h 4405856"/>
                <a:gd name="connsiteX17" fmla="*/ 2083241 w 5009926"/>
                <a:gd name="connsiteY17" fmla="*/ 28624 h 4405856"/>
                <a:gd name="connsiteX18" fmla="*/ 1889566 w 5009926"/>
                <a:gd name="connsiteY18" fmla="*/ 127049 h 4405856"/>
                <a:gd name="connsiteX19" fmla="*/ 1854641 w 5009926"/>
                <a:gd name="connsiteY19" fmla="*/ 252462 h 4405856"/>
                <a:gd name="connsiteX20" fmla="*/ 1859403 w 5009926"/>
                <a:gd name="connsiteY20" fmla="*/ 288974 h 4405856"/>
                <a:gd name="connsiteX21" fmla="*/ 1830828 w 5009926"/>
                <a:gd name="connsiteY21" fmla="*/ 303261 h 4405856"/>
                <a:gd name="connsiteX22" fmla="*/ 1899090 w 5009926"/>
                <a:gd name="connsiteY22" fmla="*/ 482645 h 4405856"/>
                <a:gd name="connsiteX23" fmla="*/ 1811779 w 5009926"/>
                <a:gd name="connsiteY23" fmla="*/ 400099 h 4405856"/>
                <a:gd name="connsiteX24" fmla="*/ 1760978 w 5009926"/>
                <a:gd name="connsiteY24" fmla="*/ 366762 h 4405856"/>
                <a:gd name="connsiteX25" fmla="*/ 1732403 w 5009926"/>
                <a:gd name="connsiteY25" fmla="*/ 401687 h 4405856"/>
                <a:gd name="connsiteX26" fmla="*/ 1730816 w 5009926"/>
                <a:gd name="connsiteY26" fmla="*/ 515987 h 4405856"/>
                <a:gd name="connsiteX27" fmla="*/ 1745103 w 5009926"/>
                <a:gd name="connsiteY27" fmla="*/ 612820 h 4405856"/>
                <a:gd name="connsiteX28" fmla="*/ 1662553 w 5009926"/>
                <a:gd name="connsiteY28" fmla="*/ 620761 h 4405856"/>
                <a:gd name="connsiteX29" fmla="*/ 1686366 w 5009926"/>
                <a:gd name="connsiteY29" fmla="*/ 590598 h 4405856"/>
                <a:gd name="connsiteX30" fmla="*/ 1622866 w 5009926"/>
                <a:gd name="connsiteY30" fmla="*/ 547736 h 4405856"/>
                <a:gd name="connsiteX31" fmla="*/ 1581591 w 5009926"/>
                <a:gd name="connsiteY31" fmla="*/ 501699 h 4405856"/>
                <a:gd name="connsiteX32" fmla="*/ 1532378 w 5009926"/>
                <a:gd name="connsiteY32" fmla="*/ 512811 h 4405856"/>
                <a:gd name="connsiteX33" fmla="*/ 1560953 w 5009926"/>
                <a:gd name="connsiteY33" fmla="*/ 446136 h 4405856"/>
                <a:gd name="connsiteX34" fmla="*/ 1530790 w 5009926"/>
                <a:gd name="connsiteY34" fmla="*/ 481062 h 4405856"/>
                <a:gd name="connsiteX35" fmla="*/ 1497453 w 5009926"/>
                <a:gd name="connsiteY35" fmla="*/ 423911 h 4405856"/>
                <a:gd name="connsiteX36" fmla="*/ 1478403 w 5009926"/>
                <a:gd name="connsiteY36" fmla="*/ 417561 h 4405856"/>
                <a:gd name="connsiteX37" fmla="*/ 1476816 w 5009926"/>
                <a:gd name="connsiteY37" fmla="*/ 376287 h 4405856"/>
                <a:gd name="connsiteX38" fmla="*/ 1441891 w 5009926"/>
                <a:gd name="connsiteY38" fmla="*/ 273100 h 4405856"/>
                <a:gd name="connsiteX39" fmla="*/ 1402203 w 5009926"/>
                <a:gd name="connsiteY39" fmla="*/ 219123 h 4405856"/>
                <a:gd name="connsiteX40" fmla="*/ 1478404 w 5009926"/>
                <a:gd name="connsiteY40" fmla="*/ 282624 h 4405856"/>
                <a:gd name="connsiteX41" fmla="*/ 1537142 w 5009926"/>
                <a:gd name="connsiteY41" fmla="*/ 320723 h 4405856"/>
                <a:gd name="connsiteX42" fmla="*/ 1560953 w 5009926"/>
                <a:gd name="connsiteY42" fmla="*/ 281036 h 4405856"/>
                <a:gd name="connsiteX43" fmla="*/ 1580003 w 5009926"/>
                <a:gd name="connsiteY43" fmla="*/ 215949 h 4405856"/>
                <a:gd name="connsiteX44" fmla="*/ 1541903 w 5009926"/>
                <a:gd name="connsiteY44" fmla="*/ 185786 h 4405856"/>
                <a:gd name="connsiteX45" fmla="*/ 1568891 w 5009926"/>
                <a:gd name="connsiteY45" fmla="*/ 144511 h 4405856"/>
                <a:gd name="connsiteX46" fmla="*/ 1521266 w 5009926"/>
                <a:gd name="connsiteY46" fmla="*/ 50848 h 4405856"/>
                <a:gd name="connsiteX47" fmla="*/ 1503803 w 5009926"/>
                <a:gd name="connsiteY47" fmla="*/ 6399 h 4405856"/>
                <a:gd name="connsiteX48" fmla="*/ 1367278 w 5009926"/>
                <a:gd name="connsiteY48" fmla="*/ 120699 h 4405856"/>
                <a:gd name="connsiteX49" fmla="*/ 1305365 w 5009926"/>
                <a:gd name="connsiteY49" fmla="*/ 115936 h 4405856"/>
                <a:gd name="connsiteX50" fmla="*/ 1292666 w 5009926"/>
                <a:gd name="connsiteY50" fmla="*/ 57199 h 4405856"/>
                <a:gd name="connsiteX51" fmla="*/ 1206941 w 5009926"/>
                <a:gd name="connsiteY51" fmla="*/ 104824 h 4405856"/>
                <a:gd name="connsiteX52" fmla="*/ 1143441 w 5009926"/>
                <a:gd name="connsiteY52" fmla="*/ 139748 h 4405856"/>
                <a:gd name="connsiteX53" fmla="*/ 1048190 w 5009926"/>
                <a:gd name="connsiteY53" fmla="*/ 147686 h 4405856"/>
                <a:gd name="connsiteX54" fmla="*/ 1025966 w 5009926"/>
                <a:gd name="connsiteY54" fmla="*/ 177849 h 4405856"/>
                <a:gd name="connsiteX55" fmla="*/ 989453 w 5009926"/>
                <a:gd name="connsiteY55" fmla="*/ 201661 h 4405856"/>
                <a:gd name="connsiteX56" fmla="*/ 1024379 w 5009926"/>
                <a:gd name="connsiteY56" fmla="*/ 288974 h 4405856"/>
                <a:gd name="connsiteX57" fmla="*/ 891710 w 5009926"/>
                <a:gd name="connsiteY57" fmla="*/ 542516 h 4405856"/>
                <a:gd name="connsiteX58" fmla="*/ 837735 w 5009926"/>
                <a:gd name="connsiteY58" fmla="*/ 580843 h 4405856"/>
                <a:gd name="connsiteX59" fmla="*/ 909626 w 5009926"/>
                <a:gd name="connsiteY59" fmla="*/ 633231 h 4405856"/>
                <a:gd name="connsiteX60" fmla="*/ 872660 w 5009926"/>
                <a:gd name="connsiteY60" fmla="*/ 673825 h 4405856"/>
                <a:gd name="connsiteX61" fmla="*/ 890123 w 5009926"/>
                <a:gd name="connsiteY61" fmla="*/ 720316 h 4405856"/>
                <a:gd name="connsiteX62" fmla="*/ 821406 w 5009926"/>
                <a:gd name="connsiteY62" fmla="*/ 701719 h 4405856"/>
                <a:gd name="connsiteX63" fmla="*/ 766298 w 5009926"/>
                <a:gd name="connsiteY63" fmla="*/ 726665 h 4405856"/>
                <a:gd name="connsiteX64" fmla="*/ 699396 w 5009926"/>
                <a:gd name="connsiteY64" fmla="*/ 695143 h 4405856"/>
                <a:gd name="connsiteX65" fmla="*/ 700984 w 5009926"/>
                <a:gd name="connsiteY65" fmla="*/ 652734 h 4405856"/>
                <a:gd name="connsiteX66" fmla="*/ 589405 w 5009926"/>
                <a:gd name="connsiteY66" fmla="*/ 675412 h 4405856"/>
                <a:gd name="connsiteX67" fmla="*/ 579654 w 5009926"/>
                <a:gd name="connsiteY67" fmla="*/ 760457 h 4405856"/>
                <a:gd name="connsiteX68" fmla="*/ 500506 w 5009926"/>
                <a:gd name="connsiteY68" fmla="*/ 865236 h 4405856"/>
                <a:gd name="connsiteX69" fmla="*/ 414781 w 5009926"/>
                <a:gd name="connsiteY69" fmla="*/ 828724 h 4405856"/>
                <a:gd name="connsiteX70" fmla="*/ 389381 w 5009926"/>
                <a:gd name="connsiteY70" fmla="*/ 869999 h 4405856"/>
                <a:gd name="connsiteX71" fmla="*/ 324294 w 5009926"/>
                <a:gd name="connsiteY71" fmla="*/ 812848 h 4405856"/>
                <a:gd name="connsiteX72" fmla="*/ 298895 w 5009926"/>
                <a:gd name="connsiteY72" fmla="*/ 881111 h 4405856"/>
                <a:gd name="connsiteX73" fmla="*/ 240157 w 5009926"/>
                <a:gd name="connsiteY73" fmla="*/ 873173 h 4405856"/>
                <a:gd name="connsiteX74" fmla="*/ 200469 w 5009926"/>
                <a:gd name="connsiteY74" fmla="*/ 787449 h 4405856"/>
                <a:gd name="connsiteX75" fmla="*/ 19495 w 5009926"/>
                <a:gd name="connsiteY75" fmla="*/ 917623 h 4405856"/>
                <a:gd name="connsiteX76" fmla="*/ 21083 w 5009926"/>
                <a:gd name="connsiteY76" fmla="*/ 912861 h 4405856"/>
                <a:gd name="connsiteX77" fmla="*/ 162371 w 5009926"/>
                <a:gd name="connsiteY77" fmla="*/ 1135111 h 4405856"/>
                <a:gd name="connsiteX78" fmla="*/ 313860 w 5009926"/>
                <a:gd name="connsiteY78" fmla="*/ 1394776 h 4405856"/>
                <a:gd name="connsiteX79" fmla="*/ 822994 w 5009926"/>
                <a:gd name="connsiteY79" fmla="*/ 2288539 h 4405856"/>
                <a:gd name="connsiteX80" fmla="*/ 837509 w 5009926"/>
                <a:gd name="connsiteY80" fmla="*/ 2324825 h 4405856"/>
                <a:gd name="connsiteX81" fmla="*/ 852023 w 5009926"/>
                <a:gd name="connsiteY81" fmla="*/ 2390139 h 4405856"/>
                <a:gd name="connsiteX82" fmla="*/ 873794 w 5009926"/>
                <a:gd name="connsiteY82" fmla="*/ 2440939 h 4405856"/>
                <a:gd name="connsiteX83" fmla="*/ 910080 w 5009926"/>
                <a:gd name="connsiteY83" fmla="*/ 2557053 h 4405856"/>
                <a:gd name="connsiteX84" fmla="*/ 931851 w 5009926"/>
                <a:gd name="connsiteY84" fmla="*/ 2622368 h 4405856"/>
                <a:gd name="connsiteX85" fmla="*/ 939109 w 5009926"/>
                <a:gd name="connsiteY85" fmla="*/ 2644139 h 4405856"/>
                <a:gd name="connsiteX86" fmla="*/ 960880 w 5009926"/>
                <a:gd name="connsiteY86" fmla="*/ 2687682 h 4405856"/>
                <a:gd name="connsiteX87" fmla="*/ 982651 w 5009926"/>
                <a:gd name="connsiteY87" fmla="*/ 2738482 h 4405856"/>
                <a:gd name="connsiteX88" fmla="*/ 989909 w 5009926"/>
                <a:gd name="connsiteY88" fmla="*/ 2767511 h 4405856"/>
                <a:gd name="connsiteX89" fmla="*/ 1026194 w 5009926"/>
                <a:gd name="connsiteY89" fmla="*/ 2818311 h 4405856"/>
                <a:gd name="connsiteX90" fmla="*/ 1047966 w 5009926"/>
                <a:gd name="connsiteY90" fmla="*/ 2876368 h 4405856"/>
                <a:gd name="connsiteX91" fmla="*/ 1069737 w 5009926"/>
                <a:gd name="connsiteY91" fmla="*/ 2898139 h 4405856"/>
                <a:gd name="connsiteX92" fmla="*/ 1106023 w 5009926"/>
                <a:gd name="connsiteY92" fmla="*/ 2970711 h 4405856"/>
                <a:gd name="connsiteX93" fmla="*/ 1142309 w 5009926"/>
                <a:gd name="connsiteY93" fmla="*/ 3021511 h 4405856"/>
                <a:gd name="connsiteX94" fmla="*/ 1149566 w 5009926"/>
                <a:gd name="connsiteY94" fmla="*/ 3043282 h 4405856"/>
                <a:gd name="connsiteX95" fmla="*/ 1200366 w 5009926"/>
                <a:gd name="connsiteY95" fmla="*/ 3108596 h 4405856"/>
                <a:gd name="connsiteX96" fmla="*/ 1229394 w 5009926"/>
                <a:gd name="connsiteY96" fmla="*/ 3173911 h 4405856"/>
                <a:gd name="connsiteX97" fmla="*/ 1251166 w 5009926"/>
                <a:gd name="connsiteY97" fmla="*/ 3202939 h 4405856"/>
                <a:gd name="connsiteX98" fmla="*/ 1265680 w 5009926"/>
                <a:gd name="connsiteY98" fmla="*/ 3260996 h 4405856"/>
                <a:gd name="connsiteX99" fmla="*/ 1272937 w 5009926"/>
                <a:gd name="connsiteY99" fmla="*/ 3282768 h 4405856"/>
                <a:gd name="connsiteX100" fmla="*/ 1280194 w 5009926"/>
                <a:gd name="connsiteY100" fmla="*/ 3311796 h 4405856"/>
                <a:gd name="connsiteX101" fmla="*/ 1287451 w 5009926"/>
                <a:gd name="connsiteY101" fmla="*/ 3377111 h 4405856"/>
                <a:gd name="connsiteX102" fmla="*/ 1309223 w 5009926"/>
                <a:gd name="connsiteY102" fmla="*/ 3435168 h 4405856"/>
                <a:gd name="connsiteX103" fmla="*/ 1338251 w 5009926"/>
                <a:gd name="connsiteY103" fmla="*/ 3478711 h 4405856"/>
                <a:gd name="connsiteX104" fmla="*/ 1367280 w 5009926"/>
                <a:gd name="connsiteY104" fmla="*/ 3529511 h 4405856"/>
                <a:gd name="connsiteX105" fmla="*/ 1396309 w 5009926"/>
                <a:gd name="connsiteY105" fmla="*/ 3551282 h 4405856"/>
                <a:gd name="connsiteX106" fmla="*/ 1439851 w 5009926"/>
                <a:gd name="connsiteY106" fmla="*/ 3594825 h 4405856"/>
                <a:gd name="connsiteX107" fmla="*/ 1468880 w 5009926"/>
                <a:gd name="connsiteY107" fmla="*/ 3616596 h 4405856"/>
                <a:gd name="connsiteX108" fmla="*/ 1505166 w 5009926"/>
                <a:gd name="connsiteY108" fmla="*/ 3660139 h 4405856"/>
                <a:gd name="connsiteX109" fmla="*/ 1534194 w 5009926"/>
                <a:gd name="connsiteY109" fmla="*/ 3681911 h 4405856"/>
                <a:gd name="connsiteX110" fmla="*/ 1606766 w 5009926"/>
                <a:gd name="connsiteY110" fmla="*/ 3747225 h 4405856"/>
                <a:gd name="connsiteX111" fmla="*/ 1643051 w 5009926"/>
                <a:gd name="connsiteY111" fmla="*/ 3790768 h 4405856"/>
                <a:gd name="connsiteX112" fmla="*/ 1664823 w 5009926"/>
                <a:gd name="connsiteY112" fmla="*/ 3805282 h 4405856"/>
                <a:gd name="connsiteX113" fmla="*/ 1701109 w 5009926"/>
                <a:gd name="connsiteY113" fmla="*/ 3848825 h 4405856"/>
                <a:gd name="connsiteX114" fmla="*/ 1730137 w 5009926"/>
                <a:gd name="connsiteY114" fmla="*/ 3870596 h 4405856"/>
                <a:gd name="connsiteX115" fmla="*/ 1824480 w 5009926"/>
                <a:gd name="connsiteY115" fmla="*/ 3914139 h 4405856"/>
                <a:gd name="connsiteX116" fmla="*/ 2274423 w 5009926"/>
                <a:gd name="connsiteY116" fmla="*/ 3899625 h 4405856"/>
                <a:gd name="connsiteX117" fmla="*/ 2325223 w 5009926"/>
                <a:gd name="connsiteY117" fmla="*/ 3885111 h 4405856"/>
                <a:gd name="connsiteX118" fmla="*/ 2412309 w 5009926"/>
                <a:gd name="connsiteY118" fmla="*/ 3877853 h 4405856"/>
                <a:gd name="connsiteX119" fmla="*/ 2492137 w 5009926"/>
                <a:gd name="connsiteY119" fmla="*/ 3863339 h 4405856"/>
                <a:gd name="connsiteX120" fmla="*/ 2550194 w 5009926"/>
                <a:gd name="connsiteY120" fmla="*/ 3856082 h 4405856"/>
                <a:gd name="connsiteX121" fmla="*/ 2579223 w 5009926"/>
                <a:gd name="connsiteY121" fmla="*/ 3841568 h 4405856"/>
                <a:gd name="connsiteX122" fmla="*/ 2644537 w 5009926"/>
                <a:gd name="connsiteY122" fmla="*/ 3819796 h 4405856"/>
                <a:gd name="connsiteX123" fmla="*/ 2680823 w 5009926"/>
                <a:gd name="connsiteY123" fmla="*/ 3805282 h 4405856"/>
                <a:gd name="connsiteX124" fmla="*/ 2782423 w 5009926"/>
                <a:gd name="connsiteY124" fmla="*/ 3790768 h 4405856"/>
                <a:gd name="connsiteX125" fmla="*/ 2811451 w 5009926"/>
                <a:gd name="connsiteY125" fmla="*/ 3783511 h 4405856"/>
                <a:gd name="connsiteX126" fmla="*/ 3431937 w 5009926"/>
                <a:gd name="connsiteY126" fmla="*/ 4130265 h 4405856"/>
                <a:gd name="connsiteX127" fmla="*/ 3518341 w 5009926"/>
                <a:gd name="connsiteY127" fmla="*/ 4316455 h 4405856"/>
                <a:gd name="connsiteX128" fmla="*/ 3578666 w 5009926"/>
                <a:gd name="connsiteY128" fmla="*/ 4375193 h 4405856"/>
                <a:gd name="connsiteX129" fmla="*/ 3589778 w 5009926"/>
                <a:gd name="connsiteY129" fmla="*/ 4345030 h 4405856"/>
                <a:gd name="connsiteX130" fmla="*/ 3635816 w 5009926"/>
                <a:gd name="connsiteY130" fmla="*/ 4318042 h 4405856"/>
                <a:gd name="connsiteX131" fmla="*/ 3686616 w 5009926"/>
                <a:gd name="connsiteY131" fmla="*/ 4391068 h 4405856"/>
                <a:gd name="connsiteX132" fmla="*/ 3735829 w 5009926"/>
                <a:gd name="connsiteY132" fmla="*/ 4394243 h 4405856"/>
                <a:gd name="connsiteX133" fmla="*/ 3691378 w 5009926"/>
                <a:gd name="connsiteY133" fmla="*/ 4300581 h 4405856"/>
                <a:gd name="connsiteX134" fmla="*/ 3648516 w 5009926"/>
                <a:gd name="connsiteY134" fmla="*/ 4232318 h 4405856"/>
                <a:gd name="connsiteX135" fmla="*/ 3691379 w 5009926"/>
                <a:gd name="connsiteY135" fmla="*/ 4216442 h 4405856"/>
                <a:gd name="connsiteX136" fmla="*/ 3672328 w 5009926"/>
                <a:gd name="connsiteY136" fmla="*/ 4175168 h 4405856"/>
                <a:gd name="connsiteX137" fmla="*/ 3724716 w 5009926"/>
                <a:gd name="connsiteY137" fmla="*/ 4184693 h 4405856"/>
                <a:gd name="connsiteX138" fmla="*/ 3704079 w 5009926"/>
                <a:gd name="connsiteY138" fmla="*/ 4151355 h 4405856"/>
                <a:gd name="connsiteX139" fmla="*/ 3725398 w 5009926"/>
                <a:gd name="connsiteY139" fmla="*/ 4134801 h 4405856"/>
                <a:gd name="connsiteX140" fmla="*/ 3846501 w 5009926"/>
                <a:gd name="connsiteY140" fmla="*/ 4220074 h 4405856"/>
                <a:gd name="connsiteX141" fmla="*/ 3881878 w 5009926"/>
                <a:gd name="connsiteY141" fmla="*/ 4206917 h 4405856"/>
                <a:gd name="connsiteX142" fmla="*/ 3934265 w 5009926"/>
                <a:gd name="connsiteY142" fmla="*/ 4272006 h 4405856"/>
                <a:gd name="connsiteX143" fmla="*/ 3954903 w 5009926"/>
                <a:gd name="connsiteY143" fmla="*/ 4330743 h 4405856"/>
                <a:gd name="connsiteX144" fmla="*/ 4062853 w 5009926"/>
                <a:gd name="connsiteY144" fmla="*/ 4349792 h 4405856"/>
                <a:gd name="connsiteX145" fmla="*/ 4002529 w 5009926"/>
                <a:gd name="connsiteY145" fmla="*/ 4283117 h 4405856"/>
                <a:gd name="connsiteX146" fmla="*/ 3999353 w 5009926"/>
                <a:gd name="connsiteY146" fmla="*/ 4214855 h 4405856"/>
                <a:gd name="connsiteX147" fmla="*/ 4053328 w 5009926"/>
                <a:gd name="connsiteY147" fmla="*/ 4270418 h 4405856"/>
                <a:gd name="connsiteX148" fmla="*/ 4102541 w 5009926"/>
                <a:gd name="connsiteY148" fmla="*/ 4275180 h 4405856"/>
                <a:gd name="connsiteX149" fmla="*/ 4096191 w 5009926"/>
                <a:gd name="connsiteY149" fmla="*/ 4225968 h 4405856"/>
                <a:gd name="connsiteX150" fmla="*/ 4156516 w 5009926"/>
                <a:gd name="connsiteY150" fmla="*/ 4230730 h 4405856"/>
                <a:gd name="connsiteX151" fmla="*/ 4218428 w 5009926"/>
                <a:gd name="connsiteY151" fmla="*/ 4273592 h 4405856"/>
                <a:gd name="connsiteX152" fmla="*/ 4250178 w 5009926"/>
                <a:gd name="connsiteY152" fmla="*/ 4260893 h 4405856"/>
                <a:gd name="connsiteX153" fmla="*/ 4243829 w 5009926"/>
                <a:gd name="connsiteY153" fmla="*/ 4225968 h 4405856"/>
                <a:gd name="connsiteX154" fmla="*/ 4285104 w 5009926"/>
                <a:gd name="connsiteY154" fmla="*/ 4202156 h 4405856"/>
                <a:gd name="connsiteX155" fmla="*/ 4369241 w 5009926"/>
                <a:gd name="connsiteY155" fmla="*/ 4259306 h 4405856"/>
                <a:gd name="connsiteX156" fmla="*/ 4386704 w 5009926"/>
                <a:gd name="connsiteY156" fmla="*/ 4157708 h 4405856"/>
                <a:gd name="connsiteX157" fmla="*/ 4361304 w 5009926"/>
                <a:gd name="connsiteY157" fmla="*/ 4135482 h 4405856"/>
                <a:gd name="connsiteX158" fmla="*/ 4288278 w 5009926"/>
                <a:gd name="connsiteY158" fmla="*/ 4092619 h 4405856"/>
                <a:gd name="connsiteX159" fmla="*/ 4310503 w 5009926"/>
                <a:gd name="connsiteY159" fmla="*/ 4067220 h 4405856"/>
                <a:gd name="connsiteX160" fmla="*/ 4331141 w 5009926"/>
                <a:gd name="connsiteY160" fmla="*/ 4044994 h 4405856"/>
                <a:gd name="connsiteX161" fmla="*/ 4385116 w 5009926"/>
                <a:gd name="connsiteY161" fmla="*/ 4076745 h 4405856"/>
                <a:gd name="connsiteX162" fmla="*/ 4391466 w 5009926"/>
                <a:gd name="connsiteY162" fmla="*/ 4032295 h 4405856"/>
                <a:gd name="connsiteX163" fmla="*/ 4335903 w 5009926"/>
                <a:gd name="connsiteY163" fmla="*/ 4008482 h 4405856"/>
                <a:gd name="connsiteX164" fmla="*/ 4334316 w 5009926"/>
                <a:gd name="connsiteY164" fmla="*/ 3998958 h 4405856"/>
                <a:gd name="connsiteX165" fmla="*/ 4321615 w 5009926"/>
                <a:gd name="connsiteY165" fmla="*/ 3960859 h 4405856"/>
                <a:gd name="connsiteX166" fmla="*/ 4327965 w 5009926"/>
                <a:gd name="connsiteY166" fmla="*/ 3913233 h 4405856"/>
                <a:gd name="connsiteX167" fmla="*/ 4339078 w 5009926"/>
                <a:gd name="connsiteY167" fmla="*/ 3857670 h 4405856"/>
                <a:gd name="connsiteX168" fmla="*/ 4300978 w 5009926"/>
                <a:gd name="connsiteY168" fmla="*/ 3827508 h 4405856"/>
                <a:gd name="connsiteX169" fmla="*/ 4334315 w 5009926"/>
                <a:gd name="connsiteY169" fmla="*/ 3817983 h 4405856"/>
                <a:gd name="connsiteX170" fmla="*/ 4312090 w 5009926"/>
                <a:gd name="connsiteY170" fmla="*/ 3781470 h 4405856"/>
                <a:gd name="connsiteX171" fmla="*/ 4350191 w 5009926"/>
                <a:gd name="connsiteY171" fmla="*/ 3776709 h 4405856"/>
                <a:gd name="connsiteX172" fmla="*/ 4356540 w 5009926"/>
                <a:gd name="connsiteY172" fmla="*/ 3743370 h 4405856"/>
                <a:gd name="connsiteX173" fmla="*/ 4418454 w 5009926"/>
                <a:gd name="connsiteY173" fmla="*/ 3752897 h 4405856"/>
                <a:gd name="connsiteX174" fmla="*/ 4451567 w 5009926"/>
                <a:gd name="connsiteY174" fmla="*/ 3768089 h 4405856"/>
                <a:gd name="connsiteX175" fmla="*/ 4417774 w 5009926"/>
                <a:gd name="connsiteY175" fmla="*/ 3809137 h 4405856"/>
                <a:gd name="connsiteX176" fmla="*/ 4456782 w 5009926"/>
                <a:gd name="connsiteY176" fmla="*/ 3916633 h 4405856"/>
                <a:gd name="connsiteX177" fmla="*/ 4509169 w 5009926"/>
                <a:gd name="connsiteY177" fmla="*/ 3947931 h 4405856"/>
                <a:gd name="connsiteX178" fmla="*/ 4561103 w 5009926"/>
                <a:gd name="connsiteY178" fmla="*/ 3905749 h 4405856"/>
                <a:gd name="connsiteX179" fmla="*/ 4646828 w 5009926"/>
                <a:gd name="connsiteY179" fmla="*/ 3857216 h 4405856"/>
                <a:gd name="connsiteX180" fmla="*/ 4629592 w 5009926"/>
                <a:gd name="connsiteY180" fmla="*/ 3768315 h 4405856"/>
                <a:gd name="connsiteX181" fmla="*/ 4706926 w 5009926"/>
                <a:gd name="connsiteY181" fmla="*/ 3635646 h 4405856"/>
                <a:gd name="connsiteX182" fmla="*/ 4999480 w 5009926"/>
                <a:gd name="connsiteY182" fmla="*/ 3302498 h 4405856"/>
                <a:gd name="connsiteX183" fmla="*/ 4918063 w 5009926"/>
                <a:gd name="connsiteY183" fmla="*/ 3293426 h 4405856"/>
                <a:gd name="connsiteX184" fmla="*/ 4922600 w 5009926"/>
                <a:gd name="connsiteY184" fmla="*/ 3201578 h 4405856"/>
                <a:gd name="connsiteX185" fmla="*/ 4873613 w 5009926"/>
                <a:gd name="connsiteY185" fmla="*/ 3176406 h 4405856"/>
                <a:gd name="connsiteX186" fmla="*/ 4789476 w 5009926"/>
                <a:gd name="connsiteY186" fmla="*/ 3207928 h 4405856"/>
                <a:gd name="connsiteX187" fmla="*/ 4752737 w 5009926"/>
                <a:gd name="connsiteY187" fmla="*/ 3171643 h 4405856"/>
                <a:gd name="connsiteX188" fmla="*/ 4797414 w 5009926"/>
                <a:gd name="connsiteY188" fmla="*/ 3148738 h 4405856"/>
                <a:gd name="connsiteX189" fmla="*/ 4668147 w 5009926"/>
                <a:gd name="connsiteY189" fmla="*/ 2935559 h 4405856"/>
                <a:gd name="connsiteX190" fmla="*/ 4683113 w 5009926"/>
                <a:gd name="connsiteY190" fmla="*/ 2905396 h 4405856"/>
                <a:gd name="connsiteX191" fmla="*/ 4659528 w 5009926"/>
                <a:gd name="connsiteY191" fmla="*/ 2789736 h 4405856"/>
                <a:gd name="connsiteX192" fmla="*/ 4500779 w 5009926"/>
                <a:gd name="connsiteY192" fmla="*/ 2778850 h 4405856"/>
                <a:gd name="connsiteX193" fmla="*/ 4467441 w 5009926"/>
                <a:gd name="connsiteY193" fmla="*/ 2827608 h 4405856"/>
                <a:gd name="connsiteX194" fmla="*/ 4378541 w 5009926"/>
                <a:gd name="connsiteY194" fmla="*/ 2842124 h 4405856"/>
                <a:gd name="connsiteX195" fmla="*/ 4384891 w 5009926"/>
                <a:gd name="connsiteY195" fmla="*/ 2820125 h 4405856"/>
                <a:gd name="connsiteX196" fmla="*/ 4331369 w 5009926"/>
                <a:gd name="connsiteY196" fmla="*/ 2804024 h 4405856"/>
                <a:gd name="connsiteX197" fmla="*/ 4306650 w 5009926"/>
                <a:gd name="connsiteY197" fmla="*/ 2638923 h 4405856"/>
                <a:gd name="connsiteX198" fmla="*/ 4026343 w 5009926"/>
                <a:gd name="connsiteY198" fmla="*/ 2572248 h 4405856"/>
                <a:gd name="connsiteX199" fmla="*/ 3890044 w 5009926"/>
                <a:gd name="connsiteY199" fmla="*/ 2615564 h 4405856"/>
                <a:gd name="connsiteX200" fmla="*/ 3758055 w 5009926"/>
                <a:gd name="connsiteY200" fmla="*/ 2608080 h 4405856"/>
                <a:gd name="connsiteX201" fmla="*/ 3625612 w 5009926"/>
                <a:gd name="connsiteY201" fmla="*/ 2497182 h 4405856"/>
                <a:gd name="connsiteX202" fmla="*/ 3412434 w 5009926"/>
                <a:gd name="connsiteY202" fmla="*/ 2193969 h 4405856"/>
                <a:gd name="connsiteX203" fmla="*/ 3013972 w 5009926"/>
                <a:gd name="connsiteY203" fmla="*/ 2054496 h 4405856"/>
                <a:gd name="connsiteX204" fmla="*/ 2777434 w 5009926"/>
                <a:gd name="connsiteY204" fmla="*/ 1741532 h 4405856"/>
                <a:gd name="connsiteX205" fmla="*/ 2811225 w 5009926"/>
                <a:gd name="connsiteY205" fmla="*/ 1716586 h 4405856"/>
                <a:gd name="connsiteX206" fmla="*/ 2870869 w 5009926"/>
                <a:gd name="connsiteY206" fmla="*/ 1799589 h 4405856"/>
                <a:gd name="connsiteX207" fmla="*/ 2891053 w 5009926"/>
                <a:gd name="connsiteY207" fmla="*/ 1782126 h 4405856"/>
                <a:gd name="connsiteX208" fmla="*/ 2934143 w 5009926"/>
                <a:gd name="connsiteY208" fmla="*/ 1812970 h 4405856"/>
                <a:gd name="connsiteX209" fmla="*/ 3022816 w 5009926"/>
                <a:gd name="connsiteY209" fmla="*/ 1759221 h 4405856"/>
                <a:gd name="connsiteX210" fmla="*/ 3038918 w 5009926"/>
                <a:gd name="connsiteY210" fmla="*/ 1738811 h 4405856"/>
                <a:gd name="connsiteX211" fmla="*/ 3097201 w 5009926"/>
                <a:gd name="connsiteY211" fmla="*/ 1739037 h 4405856"/>
                <a:gd name="connsiteX212" fmla="*/ 3113304 w 5009926"/>
                <a:gd name="connsiteY212" fmla="*/ 1705927 h 4405856"/>
                <a:gd name="connsiteX213" fmla="*/ 3094480 w 5009926"/>
                <a:gd name="connsiteY213" fmla="*/ 1680300 h 4405856"/>
                <a:gd name="connsiteX214" fmla="*/ 3027352 w 5009926"/>
                <a:gd name="connsiteY214" fmla="*/ 1700257 h 4405856"/>
                <a:gd name="connsiteX215" fmla="*/ 3005580 w 5009926"/>
                <a:gd name="connsiteY215" fmla="*/ 1646736 h 4405856"/>
                <a:gd name="connsiteX216" fmla="*/ 3026898 w 5009926"/>
                <a:gd name="connsiteY216" fmla="*/ 1617026 h 4405856"/>
                <a:gd name="connsiteX217" fmla="*/ 2970428 w 5009926"/>
                <a:gd name="connsiteY217" fmla="*/ 1513612 h 4405856"/>
                <a:gd name="connsiteX218" fmla="*/ 2921897 w 5009926"/>
                <a:gd name="connsiteY218" fmla="*/ 1552393 h 4405856"/>
                <a:gd name="connsiteX219" fmla="*/ 2832542 w 5009926"/>
                <a:gd name="connsiteY219" fmla="*/ 1497737 h 4405856"/>
                <a:gd name="connsiteX220" fmla="*/ 2884476 w 5009926"/>
                <a:gd name="connsiteY220" fmla="*/ 1405208 h 4405856"/>
                <a:gd name="connsiteX221" fmla="*/ 2841614 w 5009926"/>
                <a:gd name="connsiteY221" fmla="*/ 1284105 h 4405856"/>
                <a:gd name="connsiteX222" fmla="*/ 2856355 w 5009926"/>
                <a:gd name="connsiteY222" fmla="*/ 1160053 h 4405856"/>
                <a:gd name="connsiteX223" fmla="*/ 2951605 w 5009926"/>
                <a:gd name="connsiteY223" fmla="*/ 1086348 h 4405856"/>
                <a:gd name="connsiteX224" fmla="*/ 3056834 w 5009926"/>
                <a:gd name="connsiteY224" fmla="*/ 1063896 h 4405856"/>
                <a:gd name="connsiteX225" fmla="*/ 2993787 w 5009926"/>
                <a:gd name="connsiteY225" fmla="*/ 974089 h 4405856"/>
                <a:gd name="connsiteX226" fmla="*/ 2976551 w 5009926"/>
                <a:gd name="connsiteY226" fmla="*/ 1018766 h 4405856"/>
                <a:gd name="connsiteX227" fmla="*/ 2933236 w 5009926"/>
                <a:gd name="connsiteY227" fmla="*/ 971595 h 4405856"/>
                <a:gd name="connsiteX228" fmla="*/ 2954554 w 5009926"/>
                <a:gd name="connsiteY228" fmla="*/ 886323 h 4405856"/>
                <a:gd name="connsiteX229" fmla="*/ 3027578 w 5009926"/>
                <a:gd name="connsiteY229" fmla="*/ 789032 h 4405856"/>
                <a:gd name="connsiteX230" fmla="*/ 3010569 w 5009926"/>
                <a:gd name="connsiteY230" fmla="*/ 682443 h 4405856"/>
                <a:gd name="connsiteX231" fmla="*/ 2839347 w 5009926"/>
                <a:gd name="connsiteY231" fmla="*/ 692194 h 4405856"/>
                <a:gd name="connsiteX232" fmla="*/ 2820069 w 5009926"/>
                <a:gd name="connsiteY232" fmla="*/ 734831 h 4405856"/>
                <a:gd name="connsiteX233" fmla="*/ 2787866 w 5009926"/>
                <a:gd name="connsiteY233" fmla="*/ 667248 h 4405856"/>
                <a:gd name="connsiteX234" fmla="*/ 2758156 w 5009926"/>
                <a:gd name="connsiteY234" fmla="*/ 707616 h 4405856"/>
                <a:gd name="connsiteX235" fmla="*/ 2572647 w 5009926"/>
                <a:gd name="connsiteY235" fmla="*/ 741180 h 4405856"/>
                <a:gd name="connsiteX0" fmla="*/ 2572647 w 5009926"/>
                <a:gd name="connsiteY0" fmla="*/ 741180 h 4405856"/>
                <a:gd name="connsiteX1" fmla="*/ 2246528 w 5009926"/>
                <a:gd name="connsiteY1" fmla="*/ 583337 h 4405856"/>
                <a:gd name="connsiteX2" fmla="*/ 2286440 w 5009926"/>
                <a:gd name="connsiteY2" fmla="*/ 433432 h 4405856"/>
                <a:gd name="connsiteX3" fmla="*/ 2232466 w 5009926"/>
                <a:gd name="connsiteY3" fmla="*/ 423907 h 4405856"/>
                <a:gd name="connsiteX4" fmla="*/ 2229291 w 5009926"/>
                <a:gd name="connsiteY4" fmla="*/ 395333 h 4405856"/>
                <a:gd name="connsiteX5" fmla="*/ 2273741 w 5009926"/>
                <a:gd name="connsiteY5" fmla="*/ 403270 h 4405856"/>
                <a:gd name="connsiteX6" fmla="*/ 2216591 w 5009926"/>
                <a:gd name="connsiteY6" fmla="*/ 315957 h 4405856"/>
                <a:gd name="connsiteX7" fmla="*/ 2227703 w 5009926"/>
                <a:gd name="connsiteY7" fmla="*/ 355645 h 4405856"/>
                <a:gd name="connsiteX8" fmla="*/ 2175315 w 5009926"/>
                <a:gd name="connsiteY8" fmla="*/ 320720 h 4405856"/>
                <a:gd name="connsiteX9" fmla="*/ 2195953 w 5009926"/>
                <a:gd name="connsiteY9" fmla="*/ 287383 h 4405856"/>
                <a:gd name="connsiteX10" fmla="*/ 2161028 w 5009926"/>
                <a:gd name="connsiteY10" fmla="*/ 225472 h 4405856"/>
                <a:gd name="connsiteX11" fmla="*/ 2194365 w 5009926"/>
                <a:gd name="connsiteY11" fmla="*/ 227061 h 4405856"/>
                <a:gd name="connsiteX12" fmla="*/ 2151503 w 5009926"/>
                <a:gd name="connsiteY12" fmla="*/ 133398 h 4405856"/>
                <a:gd name="connsiteX13" fmla="*/ 2126104 w 5009926"/>
                <a:gd name="connsiteY13" fmla="*/ 131810 h 4405856"/>
                <a:gd name="connsiteX14" fmla="*/ 2114991 w 5009926"/>
                <a:gd name="connsiteY14" fmla="*/ 84185 h 4405856"/>
                <a:gd name="connsiteX15" fmla="*/ 2146740 w 5009926"/>
                <a:gd name="connsiteY15" fmla="*/ 66723 h 4405856"/>
                <a:gd name="connsiteX16" fmla="*/ 2141978 w 5009926"/>
                <a:gd name="connsiteY16" fmla="*/ 23861 h 4405856"/>
                <a:gd name="connsiteX17" fmla="*/ 2083241 w 5009926"/>
                <a:gd name="connsiteY17" fmla="*/ 28624 h 4405856"/>
                <a:gd name="connsiteX18" fmla="*/ 1889566 w 5009926"/>
                <a:gd name="connsiteY18" fmla="*/ 127049 h 4405856"/>
                <a:gd name="connsiteX19" fmla="*/ 1854641 w 5009926"/>
                <a:gd name="connsiteY19" fmla="*/ 252462 h 4405856"/>
                <a:gd name="connsiteX20" fmla="*/ 1859403 w 5009926"/>
                <a:gd name="connsiteY20" fmla="*/ 288974 h 4405856"/>
                <a:gd name="connsiteX21" fmla="*/ 1830828 w 5009926"/>
                <a:gd name="connsiteY21" fmla="*/ 303261 h 4405856"/>
                <a:gd name="connsiteX22" fmla="*/ 1899090 w 5009926"/>
                <a:gd name="connsiteY22" fmla="*/ 482645 h 4405856"/>
                <a:gd name="connsiteX23" fmla="*/ 1811779 w 5009926"/>
                <a:gd name="connsiteY23" fmla="*/ 400099 h 4405856"/>
                <a:gd name="connsiteX24" fmla="*/ 1760978 w 5009926"/>
                <a:gd name="connsiteY24" fmla="*/ 366762 h 4405856"/>
                <a:gd name="connsiteX25" fmla="*/ 1732403 w 5009926"/>
                <a:gd name="connsiteY25" fmla="*/ 401687 h 4405856"/>
                <a:gd name="connsiteX26" fmla="*/ 1730816 w 5009926"/>
                <a:gd name="connsiteY26" fmla="*/ 515987 h 4405856"/>
                <a:gd name="connsiteX27" fmla="*/ 1745103 w 5009926"/>
                <a:gd name="connsiteY27" fmla="*/ 612820 h 4405856"/>
                <a:gd name="connsiteX28" fmla="*/ 1662553 w 5009926"/>
                <a:gd name="connsiteY28" fmla="*/ 620761 h 4405856"/>
                <a:gd name="connsiteX29" fmla="*/ 1686366 w 5009926"/>
                <a:gd name="connsiteY29" fmla="*/ 590598 h 4405856"/>
                <a:gd name="connsiteX30" fmla="*/ 1622866 w 5009926"/>
                <a:gd name="connsiteY30" fmla="*/ 547736 h 4405856"/>
                <a:gd name="connsiteX31" fmla="*/ 1581591 w 5009926"/>
                <a:gd name="connsiteY31" fmla="*/ 501699 h 4405856"/>
                <a:gd name="connsiteX32" fmla="*/ 1532378 w 5009926"/>
                <a:gd name="connsiteY32" fmla="*/ 512811 h 4405856"/>
                <a:gd name="connsiteX33" fmla="*/ 1560953 w 5009926"/>
                <a:gd name="connsiteY33" fmla="*/ 446136 h 4405856"/>
                <a:gd name="connsiteX34" fmla="*/ 1530790 w 5009926"/>
                <a:gd name="connsiteY34" fmla="*/ 481062 h 4405856"/>
                <a:gd name="connsiteX35" fmla="*/ 1497453 w 5009926"/>
                <a:gd name="connsiteY35" fmla="*/ 423911 h 4405856"/>
                <a:gd name="connsiteX36" fmla="*/ 1478403 w 5009926"/>
                <a:gd name="connsiteY36" fmla="*/ 417561 h 4405856"/>
                <a:gd name="connsiteX37" fmla="*/ 1476816 w 5009926"/>
                <a:gd name="connsiteY37" fmla="*/ 376287 h 4405856"/>
                <a:gd name="connsiteX38" fmla="*/ 1441891 w 5009926"/>
                <a:gd name="connsiteY38" fmla="*/ 273100 h 4405856"/>
                <a:gd name="connsiteX39" fmla="*/ 1402203 w 5009926"/>
                <a:gd name="connsiteY39" fmla="*/ 219123 h 4405856"/>
                <a:gd name="connsiteX40" fmla="*/ 1478404 w 5009926"/>
                <a:gd name="connsiteY40" fmla="*/ 282624 h 4405856"/>
                <a:gd name="connsiteX41" fmla="*/ 1537142 w 5009926"/>
                <a:gd name="connsiteY41" fmla="*/ 320723 h 4405856"/>
                <a:gd name="connsiteX42" fmla="*/ 1560953 w 5009926"/>
                <a:gd name="connsiteY42" fmla="*/ 281036 h 4405856"/>
                <a:gd name="connsiteX43" fmla="*/ 1580003 w 5009926"/>
                <a:gd name="connsiteY43" fmla="*/ 215949 h 4405856"/>
                <a:gd name="connsiteX44" fmla="*/ 1541903 w 5009926"/>
                <a:gd name="connsiteY44" fmla="*/ 185786 h 4405856"/>
                <a:gd name="connsiteX45" fmla="*/ 1568891 w 5009926"/>
                <a:gd name="connsiteY45" fmla="*/ 144511 h 4405856"/>
                <a:gd name="connsiteX46" fmla="*/ 1521266 w 5009926"/>
                <a:gd name="connsiteY46" fmla="*/ 50848 h 4405856"/>
                <a:gd name="connsiteX47" fmla="*/ 1503803 w 5009926"/>
                <a:gd name="connsiteY47" fmla="*/ 6399 h 4405856"/>
                <a:gd name="connsiteX48" fmla="*/ 1367278 w 5009926"/>
                <a:gd name="connsiteY48" fmla="*/ 120699 h 4405856"/>
                <a:gd name="connsiteX49" fmla="*/ 1305365 w 5009926"/>
                <a:gd name="connsiteY49" fmla="*/ 115936 h 4405856"/>
                <a:gd name="connsiteX50" fmla="*/ 1292666 w 5009926"/>
                <a:gd name="connsiteY50" fmla="*/ 57199 h 4405856"/>
                <a:gd name="connsiteX51" fmla="*/ 1206941 w 5009926"/>
                <a:gd name="connsiteY51" fmla="*/ 104824 h 4405856"/>
                <a:gd name="connsiteX52" fmla="*/ 1143441 w 5009926"/>
                <a:gd name="connsiteY52" fmla="*/ 139748 h 4405856"/>
                <a:gd name="connsiteX53" fmla="*/ 1048190 w 5009926"/>
                <a:gd name="connsiteY53" fmla="*/ 147686 h 4405856"/>
                <a:gd name="connsiteX54" fmla="*/ 1025966 w 5009926"/>
                <a:gd name="connsiteY54" fmla="*/ 177849 h 4405856"/>
                <a:gd name="connsiteX55" fmla="*/ 989453 w 5009926"/>
                <a:gd name="connsiteY55" fmla="*/ 201661 h 4405856"/>
                <a:gd name="connsiteX56" fmla="*/ 1024379 w 5009926"/>
                <a:gd name="connsiteY56" fmla="*/ 288974 h 4405856"/>
                <a:gd name="connsiteX57" fmla="*/ 891710 w 5009926"/>
                <a:gd name="connsiteY57" fmla="*/ 542516 h 4405856"/>
                <a:gd name="connsiteX58" fmla="*/ 837735 w 5009926"/>
                <a:gd name="connsiteY58" fmla="*/ 580843 h 4405856"/>
                <a:gd name="connsiteX59" fmla="*/ 909626 w 5009926"/>
                <a:gd name="connsiteY59" fmla="*/ 633231 h 4405856"/>
                <a:gd name="connsiteX60" fmla="*/ 872660 w 5009926"/>
                <a:gd name="connsiteY60" fmla="*/ 673825 h 4405856"/>
                <a:gd name="connsiteX61" fmla="*/ 890123 w 5009926"/>
                <a:gd name="connsiteY61" fmla="*/ 720316 h 4405856"/>
                <a:gd name="connsiteX62" fmla="*/ 821406 w 5009926"/>
                <a:gd name="connsiteY62" fmla="*/ 701719 h 4405856"/>
                <a:gd name="connsiteX63" fmla="*/ 766298 w 5009926"/>
                <a:gd name="connsiteY63" fmla="*/ 726665 h 4405856"/>
                <a:gd name="connsiteX64" fmla="*/ 699396 w 5009926"/>
                <a:gd name="connsiteY64" fmla="*/ 695143 h 4405856"/>
                <a:gd name="connsiteX65" fmla="*/ 700984 w 5009926"/>
                <a:gd name="connsiteY65" fmla="*/ 652734 h 4405856"/>
                <a:gd name="connsiteX66" fmla="*/ 589405 w 5009926"/>
                <a:gd name="connsiteY66" fmla="*/ 675412 h 4405856"/>
                <a:gd name="connsiteX67" fmla="*/ 579654 w 5009926"/>
                <a:gd name="connsiteY67" fmla="*/ 760457 h 4405856"/>
                <a:gd name="connsiteX68" fmla="*/ 500506 w 5009926"/>
                <a:gd name="connsiteY68" fmla="*/ 865236 h 4405856"/>
                <a:gd name="connsiteX69" fmla="*/ 414781 w 5009926"/>
                <a:gd name="connsiteY69" fmla="*/ 828724 h 4405856"/>
                <a:gd name="connsiteX70" fmla="*/ 389381 w 5009926"/>
                <a:gd name="connsiteY70" fmla="*/ 869999 h 4405856"/>
                <a:gd name="connsiteX71" fmla="*/ 324294 w 5009926"/>
                <a:gd name="connsiteY71" fmla="*/ 812848 h 4405856"/>
                <a:gd name="connsiteX72" fmla="*/ 298895 w 5009926"/>
                <a:gd name="connsiteY72" fmla="*/ 881111 h 4405856"/>
                <a:gd name="connsiteX73" fmla="*/ 240157 w 5009926"/>
                <a:gd name="connsiteY73" fmla="*/ 873173 h 4405856"/>
                <a:gd name="connsiteX74" fmla="*/ 200469 w 5009926"/>
                <a:gd name="connsiteY74" fmla="*/ 787449 h 4405856"/>
                <a:gd name="connsiteX75" fmla="*/ 19495 w 5009926"/>
                <a:gd name="connsiteY75" fmla="*/ 917623 h 4405856"/>
                <a:gd name="connsiteX76" fmla="*/ 21083 w 5009926"/>
                <a:gd name="connsiteY76" fmla="*/ 970011 h 4405856"/>
                <a:gd name="connsiteX77" fmla="*/ 162371 w 5009926"/>
                <a:gd name="connsiteY77" fmla="*/ 1135111 h 4405856"/>
                <a:gd name="connsiteX78" fmla="*/ 313860 w 5009926"/>
                <a:gd name="connsiteY78" fmla="*/ 1394776 h 4405856"/>
                <a:gd name="connsiteX79" fmla="*/ 822994 w 5009926"/>
                <a:gd name="connsiteY79" fmla="*/ 2288539 h 4405856"/>
                <a:gd name="connsiteX80" fmla="*/ 837509 w 5009926"/>
                <a:gd name="connsiteY80" fmla="*/ 2324825 h 4405856"/>
                <a:gd name="connsiteX81" fmla="*/ 852023 w 5009926"/>
                <a:gd name="connsiteY81" fmla="*/ 2390139 h 4405856"/>
                <a:gd name="connsiteX82" fmla="*/ 873794 w 5009926"/>
                <a:gd name="connsiteY82" fmla="*/ 2440939 h 4405856"/>
                <a:gd name="connsiteX83" fmla="*/ 910080 w 5009926"/>
                <a:gd name="connsiteY83" fmla="*/ 2557053 h 4405856"/>
                <a:gd name="connsiteX84" fmla="*/ 931851 w 5009926"/>
                <a:gd name="connsiteY84" fmla="*/ 2622368 h 4405856"/>
                <a:gd name="connsiteX85" fmla="*/ 939109 w 5009926"/>
                <a:gd name="connsiteY85" fmla="*/ 2644139 h 4405856"/>
                <a:gd name="connsiteX86" fmla="*/ 960880 w 5009926"/>
                <a:gd name="connsiteY86" fmla="*/ 2687682 h 4405856"/>
                <a:gd name="connsiteX87" fmla="*/ 982651 w 5009926"/>
                <a:gd name="connsiteY87" fmla="*/ 2738482 h 4405856"/>
                <a:gd name="connsiteX88" fmla="*/ 989909 w 5009926"/>
                <a:gd name="connsiteY88" fmla="*/ 2767511 h 4405856"/>
                <a:gd name="connsiteX89" fmla="*/ 1026194 w 5009926"/>
                <a:gd name="connsiteY89" fmla="*/ 2818311 h 4405856"/>
                <a:gd name="connsiteX90" fmla="*/ 1047966 w 5009926"/>
                <a:gd name="connsiteY90" fmla="*/ 2876368 h 4405856"/>
                <a:gd name="connsiteX91" fmla="*/ 1069737 w 5009926"/>
                <a:gd name="connsiteY91" fmla="*/ 2898139 h 4405856"/>
                <a:gd name="connsiteX92" fmla="*/ 1106023 w 5009926"/>
                <a:gd name="connsiteY92" fmla="*/ 2970711 h 4405856"/>
                <a:gd name="connsiteX93" fmla="*/ 1142309 w 5009926"/>
                <a:gd name="connsiteY93" fmla="*/ 3021511 h 4405856"/>
                <a:gd name="connsiteX94" fmla="*/ 1149566 w 5009926"/>
                <a:gd name="connsiteY94" fmla="*/ 3043282 h 4405856"/>
                <a:gd name="connsiteX95" fmla="*/ 1200366 w 5009926"/>
                <a:gd name="connsiteY95" fmla="*/ 3108596 h 4405856"/>
                <a:gd name="connsiteX96" fmla="*/ 1229394 w 5009926"/>
                <a:gd name="connsiteY96" fmla="*/ 3173911 h 4405856"/>
                <a:gd name="connsiteX97" fmla="*/ 1251166 w 5009926"/>
                <a:gd name="connsiteY97" fmla="*/ 3202939 h 4405856"/>
                <a:gd name="connsiteX98" fmla="*/ 1265680 w 5009926"/>
                <a:gd name="connsiteY98" fmla="*/ 3260996 h 4405856"/>
                <a:gd name="connsiteX99" fmla="*/ 1272937 w 5009926"/>
                <a:gd name="connsiteY99" fmla="*/ 3282768 h 4405856"/>
                <a:gd name="connsiteX100" fmla="*/ 1280194 w 5009926"/>
                <a:gd name="connsiteY100" fmla="*/ 3311796 h 4405856"/>
                <a:gd name="connsiteX101" fmla="*/ 1287451 w 5009926"/>
                <a:gd name="connsiteY101" fmla="*/ 3377111 h 4405856"/>
                <a:gd name="connsiteX102" fmla="*/ 1309223 w 5009926"/>
                <a:gd name="connsiteY102" fmla="*/ 3435168 h 4405856"/>
                <a:gd name="connsiteX103" fmla="*/ 1338251 w 5009926"/>
                <a:gd name="connsiteY103" fmla="*/ 3478711 h 4405856"/>
                <a:gd name="connsiteX104" fmla="*/ 1367280 w 5009926"/>
                <a:gd name="connsiteY104" fmla="*/ 3529511 h 4405856"/>
                <a:gd name="connsiteX105" fmla="*/ 1396309 w 5009926"/>
                <a:gd name="connsiteY105" fmla="*/ 3551282 h 4405856"/>
                <a:gd name="connsiteX106" fmla="*/ 1439851 w 5009926"/>
                <a:gd name="connsiteY106" fmla="*/ 3594825 h 4405856"/>
                <a:gd name="connsiteX107" fmla="*/ 1468880 w 5009926"/>
                <a:gd name="connsiteY107" fmla="*/ 3616596 h 4405856"/>
                <a:gd name="connsiteX108" fmla="*/ 1505166 w 5009926"/>
                <a:gd name="connsiteY108" fmla="*/ 3660139 h 4405856"/>
                <a:gd name="connsiteX109" fmla="*/ 1534194 w 5009926"/>
                <a:gd name="connsiteY109" fmla="*/ 3681911 h 4405856"/>
                <a:gd name="connsiteX110" fmla="*/ 1606766 w 5009926"/>
                <a:gd name="connsiteY110" fmla="*/ 3747225 h 4405856"/>
                <a:gd name="connsiteX111" fmla="*/ 1643051 w 5009926"/>
                <a:gd name="connsiteY111" fmla="*/ 3790768 h 4405856"/>
                <a:gd name="connsiteX112" fmla="*/ 1664823 w 5009926"/>
                <a:gd name="connsiteY112" fmla="*/ 3805282 h 4405856"/>
                <a:gd name="connsiteX113" fmla="*/ 1701109 w 5009926"/>
                <a:gd name="connsiteY113" fmla="*/ 3848825 h 4405856"/>
                <a:gd name="connsiteX114" fmla="*/ 1730137 w 5009926"/>
                <a:gd name="connsiteY114" fmla="*/ 3870596 h 4405856"/>
                <a:gd name="connsiteX115" fmla="*/ 1824480 w 5009926"/>
                <a:gd name="connsiteY115" fmla="*/ 3914139 h 4405856"/>
                <a:gd name="connsiteX116" fmla="*/ 2274423 w 5009926"/>
                <a:gd name="connsiteY116" fmla="*/ 3899625 h 4405856"/>
                <a:gd name="connsiteX117" fmla="*/ 2325223 w 5009926"/>
                <a:gd name="connsiteY117" fmla="*/ 3885111 h 4405856"/>
                <a:gd name="connsiteX118" fmla="*/ 2412309 w 5009926"/>
                <a:gd name="connsiteY118" fmla="*/ 3877853 h 4405856"/>
                <a:gd name="connsiteX119" fmla="*/ 2492137 w 5009926"/>
                <a:gd name="connsiteY119" fmla="*/ 3863339 h 4405856"/>
                <a:gd name="connsiteX120" fmla="*/ 2550194 w 5009926"/>
                <a:gd name="connsiteY120" fmla="*/ 3856082 h 4405856"/>
                <a:gd name="connsiteX121" fmla="*/ 2579223 w 5009926"/>
                <a:gd name="connsiteY121" fmla="*/ 3841568 h 4405856"/>
                <a:gd name="connsiteX122" fmla="*/ 2644537 w 5009926"/>
                <a:gd name="connsiteY122" fmla="*/ 3819796 h 4405856"/>
                <a:gd name="connsiteX123" fmla="*/ 2680823 w 5009926"/>
                <a:gd name="connsiteY123" fmla="*/ 3805282 h 4405856"/>
                <a:gd name="connsiteX124" fmla="*/ 2782423 w 5009926"/>
                <a:gd name="connsiteY124" fmla="*/ 3790768 h 4405856"/>
                <a:gd name="connsiteX125" fmla="*/ 2811451 w 5009926"/>
                <a:gd name="connsiteY125" fmla="*/ 3783511 h 4405856"/>
                <a:gd name="connsiteX126" fmla="*/ 3431937 w 5009926"/>
                <a:gd name="connsiteY126" fmla="*/ 4130265 h 4405856"/>
                <a:gd name="connsiteX127" fmla="*/ 3518341 w 5009926"/>
                <a:gd name="connsiteY127" fmla="*/ 4316455 h 4405856"/>
                <a:gd name="connsiteX128" fmla="*/ 3578666 w 5009926"/>
                <a:gd name="connsiteY128" fmla="*/ 4375193 h 4405856"/>
                <a:gd name="connsiteX129" fmla="*/ 3589778 w 5009926"/>
                <a:gd name="connsiteY129" fmla="*/ 4345030 h 4405856"/>
                <a:gd name="connsiteX130" fmla="*/ 3635816 w 5009926"/>
                <a:gd name="connsiteY130" fmla="*/ 4318042 h 4405856"/>
                <a:gd name="connsiteX131" fmla="*/ 3686616 w 5009926"/>
                <a:gd name="connsiteY131" fmla="*/ 4391068 h 4405856"/>
                <a:gd name="connsiteX132" fmla="*/ 3735829 w 5009926"/>
                <a:gd name="connsiteY132" fmla="*/ 4394243 h 4405856"/>
                <a:gd name="connsiteX133" fmla="*/ 3691378 w 5009926"/>
                <a:gd name="connsiteY133" fmla="*/ 4300581 h 4405856"/>
                <a:gd name="connsiteX134" fmla="*/ 3648516 w 5009926"/>
                <a:gd name="connsiteY134" fmla="*/ 4232318 h 4405856"/>
                <a:gd name="connsiteX135" fmla="*/ 3691379 w 5009926"/>
                <a:gd name="connsiteY135" fmla="*/ 4216442 h 4405856"/>
                <a:gd name="connsiteX136" fmla="*/ 3672328 w 5009926"/>
                <a:gd name="connsiteY136" fmla="*/ 4175168 h 4405856"/>
                <a:gd name="connsiteX137" fmla="*/ 3724716 w 5009926"/>
                <a:gd name="connsiteY137" fmla="*/ 4184693 h 4405856"/>
                <a:gd name="connsiteX138" fmla="*/ 3704079 w 5009926"/>
                <a:gd name="connsiteY138" fmla="*/ 4151355 h 4405856"/>
                <a:gd name="connsiteX139" fmla="*/ 3725398 w 5009926"/>
                <a:gd name="connsiteY139" fmla="*/ 4134801 h 4405856"/>
                <a:gd name="connsiteX140" fmla="*/ 3846501 w 5009926"/>
                <a:gd name="connsiteY140" fmla="*/ 4220074 h 4405856"/>
                <a:gd name="connsiteX141" fmla="*/ 3881878 w 5009926"/>
                <a:gd name="connsiteY141" fmla="*/ 4206917 h 4405856"/>
                <a:gd name="connsiteX142" fmla="*/ 3934265 w 5009926"/>
                <a:gd name="connsiteY142" fmla="*/ 4272006 h 4405856"/>
                <a:gd name="connsiteX143" fmla="*/ 3954903 w 5009926"/>
                <a:gd name="connsiteY143" fmla="*/ 4330743 h 4405856"/>
                <a:gd name="connsiteX144" fmla="*/ 4062853 w 5009926"/>
                <a:gd name="connsiteY144" fmla="*/ 4349792 h 4405856"/>
                <a:gd name="connsiteX145" fmla="*/ 4002529 w 5009926"/>
                <a:gd name="connsiteY145" fmla="*/ 4283117 h 4405856"/>
                <a:gd name="connsiteX146" fmla="*/ 3999353 w 5009926"/>
                <a:gd name="connsiteY146" fmla="*/ 4214855 h 4405856"/>
                <a:gd name="connsiteX147" fmla="*/ 4053328 w 5009926"/>
                <a:gd name="connsiteY147" fmla="*/ 4270418 h 4405856"/>
                <a:gd name="connsiteX148" fmla="*/ 4102541 w 5009926"/>
                <a:gd name="connsiteY148" fmla="*/ 4275180 h 4405856"/>
                <a:gd name="connsiteX149" fmla="*/ 4096191 w 5009926"/>
                <a:gd name="connsiteY149" fmla="*/ 4225968 h 4405856"/>
                <a:gd name="connsiteX150" fmla="*/ 4156516 w 5009926"/>
                <a:gd name="connsiteY150" fmla="*/ 4230730 h 4405856"/>
                <a:gd name="connsiteX151" fmla="*/ 4218428 w 5009926"/>
                <a:gd name="connsiteY151" fmla="*/ 4273592 h 4405856"/>
                <a:gd name="connsiteX152" fmla="*/ 4250178 w 5009926"/>
                <a:gd name="connsiteY152" fmla="*/ 4260893 h 4405856"/>
                <a:gd name="connsiteX153" fmla="*/ 4243829 w 5009926"/>
                <a:gd name="connsiteY153" fmla="*/ 4225968 h 4405856"/>
                <a:gd name="connsiteX154" fmla="*/ 4285104 w 5009926"/>
                <a:gd name="connsiteY154" fmla="*/ 4202156 h 4405856"/>
                <a:gd name="connsiteX155" fmla="*/ 4369241 w 5009926"/>
                <a:gd name="connsiteY155" fmla="*/ 4259306 h 4405856"/>
                <a:gd name="connsiteX156" fmla="*/ 4386704 w 5009926"/>
                <a:gd name="connsiteY156" fmla="*/ 4157708 h 4405856"/>
                <a:gd name="connsiteX157" fmla="*/ 4361304 w 5009926"/>
                <a:gd name="connsiteY157" fmla="*/ 4135482 h 4405856"/>
                <a:gd name="connsiteX158" fmla="*/ 4288278 w 5009926"/>
                <a:gd name="connsiteY158" fmla="*/ 4092619 h 4405856"/>
                <a:gd name="connsiteX159" fmla="*/ 4310503 w 5009926"/>
                <a:gd name="connsiteY159" fmla="*/ 4067220 h 4405856"/>
                <a:gd name="connsiteX160" fmla="*/ 4331141 w 5009926"/>
                <a:gd name="connsiteY160" fmla="*/ 4044994 h 4405856"/>
                <a:gd name="connsiteX161" fmla="*/ 4385116 w 5009926"/>
                <a:gd name="connsiteY161" fmla="*/ 4076745 h 4405856"/>
                <a:gd name="connsiteX162" fmla="*/ 4391466 w 5009926"/>
                <a:gd name="connsiteY162" fmla="*/ 4032295 h 4405856"/>
                <a:gd name="connsiteX163" fmla="*/ 4335903 w 5009926"/>
                <a:gd name="connsiteY163" fmla="*/ 4008482 h 4405856"/>
                <a:gd name="connsiteX164" fmla="*/ 4334316 w 5009926"/>
                <a:gd name="connsiteY164" fmla="*/ 3998958 h 4405856"/>
                <a:gd name="connsiteX165" fmla="*/ 4321615 w 5009926"/>
                <a:gd name="connsiteY165" fmla="*/ 3960859 h 4405856"/>
                <a:gd name="connsiteX166" fmla="*/ 4327965 w 5009926"/>
                <a:gd name="connsiteY166" fmla="*/ 3913233 h 4405856"/>
                <a:gd name="connsiteX167" fmla="*/ 4339078 w 5009926"/>
                <a:gd name="connsiteY167" fmla="*/ 3857670 h 4405856"/>
                <a:gd name="connsiteX168" fmla="*/ 4300978 w 5009926"/>
                <a:gd name="connsiteY168" fmla="*/ 3827508 h 4405856"/>
                <a:gd name="connsiteX169" fmla="*/ 4334315 w 5009926"/>
                <a:gd name="connsiteY169" fmla="*/ 3817983 h 4405856"/>
                <a:gd name="connsiteX170" fmla="*/ 4312090 w 5009926"/>
                <a:gd name="connsiteY170" fmla="*/ 3781470 h 4405856"/>
                <a:gd name="connsiteX171" fmla="*/ 4350191 w 5009926"/>
                <a:gd name="connsiteY171" fmla="*/ 3776709 h 4405856"/>
                <a:gd name="connsiteX172" fmla="*/ 4356540 w 5009926"/>
                <a:gd name="connsiteY172" fmla="*/ 3743370 h 4405856"/>
                <a:gd name="connsiteX173" fmla="*/ 4418454 w 5009926"/>
                <a:gd name="connsiteY173" fmla="*/ 3752897 h 4405856"/>
                <a:gd name="connsiteX174" fmla="*/ 4451567 w 5009926"/>
                <a:gd name="connsiteY174" fmla="*/ 3768089 h 4405856"/>
                <a:gd name="connsiteX175" fmla="*/ 4417774 w 5009926"/>
                <a:gd name="connsiteY175" fmla="*/ 3809137 h 4405856"/>
                <a:gd name="connsiteX176" fmla="*/ 4456782 w 5009926"/>
                <a:gd name="connsiteY176" fmla="*/ 3916633 h 4405856"/>
                <a:gd name="connsiteX177" fmla="*/ 4509169 w 5009926"/>
                <a:gd name="connsiteY177" fmla="*/ 3947931 h 4405856"/>
                <a:gd name="connsiteX178" fmla="*/ 4561103 w 5009926"/>
                <a:gd name="connsiteY178" fmla="*/ 3905749 h 4405856"/>
                <a:gd name="connsiteX179" fmla="*/ 4646828 w 5009926"/>
                <a:gd name="connsiteY179" fmla="*/ 3857216 h 4405856"/>
                <a:gd name="connsiteX180" fmla="*/ 4629592 w 5009926"/>
                <a:gd name="connsiteY180" fmla="*/ 3768315 h 4405856"/>
                <a:gd name="connsiteX181" fmla="*/ 4706926 w 5009926"/>
                <a:gd name="connsiteY181" fmla="*/ 3635646 h 4405856"/>
                <a:gd name="connsiteX182" fmla="*/ 4999480 w 5009926"/>
                <a:gd name="connsiteY182" fmla="*/ 3302498 h 4405856"/>
                <a:gd name="connsiteX183" fmla="*/ 4918063 w 5009926"/>
                <a:gd name="connsiteY183" fmla="*/ 3293426 h 4405856"/>
                <a:gd name="connsiteX184" fmla="*/ 4922600 w 5009926"/>
                <a:gd name="connsiteY184" fmla="*/ 3201578 h 4405856"/>
                <a:gd name="connsiteX185" fmla="*/ 4873613 w 5009926"/>
                <a:gd name="connsiteY185" fmla="*/ 3176406 h 4405856"/>
                <a:gd name="connsiteX186" fmla="*/ 4789476 w 5009926"/>
                <a:gd name="connsiteY186" fmla="*/ 3207928 h 4405856"/>
                <a:gd name="connsiteX187" fmla="*/ 4752737 w 5009926"/>
                <a:gd name="connsiteY187" fmla="*/ 3171643 h 4405856"/>
                <a:gd name="connsiteX188" fmla="*/ 4797414 w 5009926"/>
                <a:gd name="connsiteY188" fmla="*/ 3148738 h 4405856"/>
                <a:gd name="connsiteX189" fmla="*/ 4668147 w 5009926"/>
                <a:gd name="connsiteY189" fmla="*/ 2935559 h 4405856"/>
                <a:gd name="connsiteX190" fmla="*/ 4683113 w 5009926"/>
                <a:gd name="connsiteY190" fmla="*/ 2905396 h 4405856"/>
                <a:gd name="connsiteX191" fmla="*/ 4659528 w 5009926"/>
                <a:gd name="connsiteY191" fmla="*/ 2789736 h 4405856"/>
                <a:gd name="connsiteX192" fmla="*/ 4500779 w 5009926"/>
                <a:gd name="connsiteY192" fmla="*/ 2778850 h 4405856"/>
                <a:gd name="connsiteX193" fmla="*/ 4467441 w 5009926"/>
                <a:gd name="connsiteY193" fmla="*/ 2827608 h 4405856"/>
                <a:gd name="connsiteX194" fmla="*/ 4378541 w 5009926"/>
                <a:gd name="connsiteY194" fmla="*/ 2842124 h 4405856"/>
                <a:gd name="connsiteX195" fmla="*/ 4384891 w 5009926"/>
                <a:gd name="connsiteY195" fmla="*/ 2820125 h 4405856"/>
                <a:gd name="connsiteX196" fmla="*/ 4331369 w 5009926"/>
                <a:gd name="connsiteY196" fmla="*/ 2804024 h 4405856"/>
                <a:gd name="connsiteX197" fmla="*/ 4306650 w 5009926"/>
                <a:gd name="connsiteY197" fmla="*/ 2638923 h 4405856"/>
                <a:gd name="connsiteX198" fmla="*/ 4026343 w 5009926"/>
                <a:gd name="connsiteY198" fmla="*/ 2572248 h 4405856"/>
                <a:gd name="connsiteX199" fmla="*/ 3890044 w 5009926"/>
                <a:gd name="connsiteY199" fmla="*/ 2615564 h 4405856"/>
                <a:gd name="connsiteX200" fmla="*/ 3758055 w 5009926"/>
                <a:gd name="connsiteY200" fmla="*/ 2608080 h 4405856"/>
                <a:gd name="connsiteX201" fmla="*/ 3625612 w 5009926"/>
                <a:gd name="connsiteY201" fmla="*/ 2497182 h 4405856"/>
                <a:gd name="connsiteX202" fmla="*/ 3412434 w 5009926"/>
                <a:gd name="connsiteY202" fmla="*/ 2193969 h 4405856"/>
                <a:gd name="connsiteX203" fmla="*/ 3013972 w 5009926"/>
                <a:gd name="connsiteY203" fmla="*/ 2054496 h 4405856"/>
                <a:gd name="connsiteX204" fmla="*/ 2777434 w 5009926"/>
                <a:gd name="connsiteY204" fmla="*/ 1741532 h 4405856"/>
                <a:gd name="connsiteX205" fmla="*/ 2811225 w 5009926"/>
                <a:gd name="connsiteY205" fmla="*/ 1716586 h 4405856"/>
                <a:gd name="connsiteX206" fmla="*/ 2870869 w 5009926"/>
                <a:gd name="connsiteY206" fmla="*/ 1799589 h 4405856"/>
                <a:gd name="connsiteX207" fmla="*/ 2891053 w 5009926"/>
                <a:gd name="connsiteY207" fmla="*/ 1782126 h 4405856"/>
                <a:gd name="connsiteX208" fmla="*/ 2934143 w 5009926"/>
                <a:gd name="connsiteY208" fmla="*/ 1812970 h 4405856"/>
                <a:gd name="connsiteX209" fmla="*/ 3022816 w 5009926"/>
                <a:gd name="connsiteY209" fmla="*/ 1759221 h 4405856"/>
                <a:gd name="connsiteX210" fmla="*/ 3038918 w 5009926"/>
                <a:gd name="connsiteY210" fmla="*/ 1738811 h 4405856"/>
                <a:gd name="connsiteX211" fmla="*/ 3097201 w 5009926"/>
                <a:gd name="connsiteY211" fmla="*/ 1739037 h 4405856"/>
                <a:gd name="connsiteX212" fmla="*/ 3113304 w 5009926"/>
                <a:gd name="connsiteY212" fmla="*/ 1705927 h 4405856"/>
                <a:gd name="connsiteX213" fmla="*/ 3094480 w 5009926"/>
                <a:gd name="connsiteY213" fmla="*/ 1680300 h 4405856"/>
                <a:gd name="connsiteX214" fmla="*/ 3027352 w 5009926"/>
                <a:gd name="connsiteY214" fmla="*/ 1700257 h 4405856"/>
                <a:gd name="connsiteX215" fmla="*/ 3005580 w 5009926"/>
                <a:gd name="connsiteY215" fmla="*/ 1646736 h 4405856"/>
                <a:gd name="connsiteX216" fmla="*/ 3026898 w 5009926"/>
                <a:gd name="connsiteY216" fmla="*/ 1617026 h 4405856"/>
                <a:gd name="connsiteX217" fmla="*/ 2970428 w 5009926"/>
                <a:gd name="connsiteY217" fmla="*/ 1513612 h 4405856"/>
                <a:gd name="connsiteX218" fmla="*/ 2921897 w 5009926"/>
                <a:gd name="connsiteY218" fmla="*/ 1552393 h 4405856"/>
                <a:gd name="connsiteX219" fmla="*/ 2832542 w 5009926"/>
                <a:gd name="connsiteY219" fmla="*/ 1497737 h 4405856"/>
                <a:gd name="connsiteX220" fmla="*/ 2884476 w 5009926"/>
                <a:gd name="connsiteY220" fmla="*/ 1405208 h 4405856"/>
                <a:gd name="connsiteX221" fmla="*/ 2841614 w 5009926"/>
                <a:gd name="connsiteY221" fmla="*/ 1284105 h 4405856"/>
                <a:gd name="connsiteX222" fmla="*/ 2856355 w 5009926"/>
                <a:gd name="connsiteY222" fmla="*/ 1160053 h 4405856"/>
                <a:gd name="connsiteX223" fmla="*/ 2951605 w 5009926"/>
                <a:gd name="connsiteY223" fmla="*/ 1086348 h 4405856"/>
                <a:gd name="connsiteX224" fmla="*/ 3056834 w 5009926"/>
                <a:gd name="connsiteY224" fmla="*/ 1063896 h 4405856"/>
                <a:gd name="connsiteX225" fmla="*/ 2993787 w 5009926"/>
                <a:gd name="connsiteY225" fmla="*/ 974089 h 4405856"/>
                <a:gd name="connsiteX226" fmla="*/ 2976551 w 5009926"/>
                <a:gd name="connsiteY226" fmla="*/ 1018766 h 4405856"/>
                <a:gd name="connsiteX227" fmla="*/ 2933236 w 5009926"/>
                <a:gd name="connsiteY227" fmla="*/ 971595 h 4405856"/>
                <a:gd name="connsiteX228" fmla="*/ 2954554 w 5009926"/>
                <a:gd name="connsiteY228" fmla="*/ 886323 h 4405856"/>
                <a:gd name="connsiteX229" fmla="*/ 3027578 w 5009926"/>
                <a:gd name="connsiteY229" fmla="*/ 789032 h 4405856"/>
                <a:gd name="connsiteX230" fmla="*/ 3010569 w 5009926"/>
                <a:gd name="connsiteY230" fmla="*/ 682443 h 4405856"/>
                <a:gd name="connsiteX231" fmla="*/ 2839347 w 5009926"/>
                <a:gd name="connsiteY231" fmla="*/ 692194 h 4405856"/>
                <a:gd name="connsiteX232" fmla="*/ 2820069 w 5009926"/>
                <a:gd name="connsiteY232" fmla="*/ 734831 h 4405856"/>
                <a:gd name="connsiteX233" fmla="*/ 2787866 w 5009926"/>
                <a:gd name="connsiteY233" fmla="*/ 667248 h 4405856"/>
                <a:gd name="connsiteX234" fmla="*/ 2758156 w 5009926"/>
                <a:gd name="connsiteY234" fmla="*/ 707616 h 4405856"/>
                <a:gd name="connsiteX235" fmla="*/ 2572647 w 5009926"/>
                <a:gd name="connsiteY235" fmla="*/ 741180 h 4405856"/>
                <a:gd name="connsiteX0" fmla="*/ 2566041 w 5003320"/>
                <a:gd name="connsiteY0" fmla="*/ 741180 h 4405856"/>
                <a:gd name="connsiteX1" fmla="*/ 2239922 w 5003320"/>
                <a:gd name="connsiteY1" fmla="*/ 583337 h 4405856"/>
                <a:gd name="connsiteX2" fmla="*/ 2279834 w 5003320"/>
                <a:gd name="connsiteY2" fmla="*/ 433432 h 4405856"/>
                <a:gd name="connsiteX3" fmla="*/ 2225860 w 5003320"/>
                <a:gd name="connsiteY3" fmla="*/ 423907 h 4405856"/>
                <a:gd name="connsiteX4" fmla="*/ 2222685 w 5003320"/>
                <a:gd name="connsiteY4" fmla="*/ 395333 h 4405856"/>
                <a:gd name="connsiteX5" fmla="*/ 2267135 w 5003320"/>
                <a:gd name="connsiteY5" fmla="*/ 403270 h 4405856"/>
                <a:gd name="connsiteX6" fmla="*/ 2209985 w 5003320"/>
                <a:gd name="connsiteY6" fmla="*/ 315957 h 4405856"/>
                <a:gd name="connsiteX7" fmla="*/ 2221097 w 5003320"/>
                <a:gd name="connsiteY7" fmla="*/ 355645 h 4405856"/>
                <a:gd name="connsiteX8" fmla="*/ 2168709 w 5003320"/>
                <a:gd name="connsiteY8" fmla="*/ 320720 h 4405856"/>
                <a:gd name="connsiteX9" fmla="*/ 2189347 w 5003320"/>
                <a:gd name="connsiteY9" fmla="*/ 287383 h 4405856"/>
                <a:gd name="connsiteX10" fmla="*/ 2154422 w 5003320"/>
                <a:gd name="connsiteY10" fmla="*/ 225472 h 4405856"/>
                <a:gd name="connsiteX11" fmla="*/ 2187759 w 5003320"/>
                <a:gd name="connsiteY11" fmla="*/ 227061 h 4405856"/>
                <a:gd name="connsiteX12" fmla="*/ 2144897 w 5003320"/>
                <a:gd name="connsiteY12" fmla="*/ 133398 h 4405856"/>
                <a:gd name="connsiteX13" fmla="*/ 2119498 w 5003320"/>
                <a:gd name="connsiteY13" fmla="*/ 131810 h 4405856"/>
                <a:gd name="connsiteX14" fmla="*/ 2108385 w 5003320"/>
                <a:gd name="connsiteY14" fmla="*/ 84185 h 4405856"/>
                <a:gd name="connsiteX15" fmla="*/ 2140134 w 5003320"/>
                <a:gd name="connsiteY15" fmla="*/ 66723 h 4405856"/>
                <a:gd name="connsiteX16" fmla="*/ 2135372 w 5003320"/>
                <a:gd name="connsiteY16" fmla="*/ 23861 h 4405856"/>
                <a:gd name="connsiteX17" fmla="*/ 2076635 w 5003320"/>
                <a:gd name="connsiteY17" fmla="*/ 28624 h 4405856"/>
                <a:gd name="connsiteX18" fmla="*/ 1882960 w 5003320"/>
                <a:gd name="connsiteY18" fmla="*/ 127049 h 4405856"/>
                <a:gd name="connsiteX19" fmla="*/ 1848035 w 5003320"/>
                <a:gd name="connsiteY19" fmla="*/ 252462 h 4405856"/>
                <a:gd name="connsiteX20" fmla="*/ 1852797 w 5003320"/>
                <a:gd name="connsiteY20" fmla="*/ 288974 h 4405856"/>
                <a:gd name="connsiteX21" fmla="*/ 1824222 w 5003320"/>
                <a:gd name="connsiteY21" fmla="*/ 303261 h 4405856"/>
                <a:gd name="connsiteX22" fmla="*/ 1892484 w 5003320"/>
                <a:gd name="connsiteY22" fmla="*/ 482645 h 4405856"/>
                <a:gd name="connsiteX23" fmla="*/ 1805173 w 5003320"/>
                <a:gd name="connsiteY23" fmla="*/ 400099 h 4405856"/>
                <a:gd name="connsiteX24" fmla="*/ 1754372 w 5003320"/>
                <a:gd name="connsiteY24" fmla="*/ 366762 h 4405856"/>
                <a:gd name="connsiteX25" fmla="*/ 1725797 w 5003320"/>
                <a:gd name="connsiteY25" fmla="*/ 401687 h 4405856"/>
                <a:gd name="connsiteX26" fmla="*/ 1724210 w 5003320"/>
                <a:gd name="connsiteY26" fmla="*/ 515987 h 4405856"/>
                <a:gd name="connsiteX27" fmla="*/ 1738497 w 5003320"/>
                <a:gd name="connsiteY27" fmla="*/ 612820 h 4405856"/>
                <a:gd name="connsiteX28" fmla="*/ 1655947 w 5003320"/>
                <a:gd name="connsiteY28" fmla="*/ 620761 h 4405856"/>
                <a:gd name="connsiteX29" fmla="*/ 1679760 w 5003320"/>
                <a:gd name="connsiteY29" fmla="*/ 590598 h 4405856"/>
                <a:gd name="connsiteX30" fmla="*/ 1616260 w 5003320"/>
                <a:gd name="connsiteY30" fmla="*/ 547736 h 4405856"/>
                <a:gd name="connsiteX31" fmla="*/ 1574985 w 5003320"/>
                <a:gd name="connsiteY31" fmla="*/ 501699 h 4405856"/>
                <a:gd name="connsiteX32" fmla="*/ 1525772 w 5003320"/>
                <a:gd name="connsiteY32" fmla="*/ 512811 h 4405856"/>
                <a:gd name="connsiteX33" fmla="*/ 1554347 w 5003320"/>
                <a:gd name="connsiteY33" fmla="*/ 446136 h 4405856"/>
                <a:gd name="connsiteX34" fmla="*/ 1524184 w 5003320"/>
                <a:gd name="connsiteY34" fmla="*/ 481062 h 4405856"/>
                <a:gd name="connsiteX35" fmla="*/ 1490847 w 5003320"/>
                <a:gd name="connsiteY35" fmla="*/ 423911 h 4405856"/>
                <a:gd name="connsiteX36" fmla="*/ 1471797 w 5003320"/>
                <a:gd name="connsiteY36" fmla="*/ 417561 h 4405856"/>
                <a:gd name="connsiteX37" fmla="*/ 1470210 w 5003320"/>
                <a:gd name="connsiteY37" fmla="*/ 376287 h 4405856"/>
                <a:gd name="connsiteX38" fmla="*/ 1435285 w 5003320"/>
                <a:gd name="connsiteY38" fmla="*/ 273100 h 4405856"/>
                <a:gd name="connsiteX39" fmla="*/ 1395597 w 5003320"/>
                <a:gd name="connsiteY39" fmla="*/ 219123 h 4405856"/>
                <a:gd name="connsiteX40" fmla="*/ 1471798 w 5003320"/>
                <a:gd name="connsiteY40" fmla="*/ 282624 h 4405856"/>
                <a:gd name="connsiteX41" fmla="*/ 1530536 w 5003320"/>
                <a:gd name="connsiteY41" fmla="*/ 320723 h 4405856"/>
                <a:gd name="connsiteX42" fmla="*/ 1554347 w 5003320"/>
                <a:gd name="connsiteY42" fmla="*/ 281036 h 4405856"/>
                <a:gd name="connsiteX43" fmla="*/ 1573397 w 5003320"/>
                <a:gd name="connsiteY43" fmla="*/ 215949 h 4405856"/>
                <a:gd name="connsiteX44" fmla="*/ 1535297 w 5003320"/>
                <a:gd name="connsiteY44" fmla="*/ 185786 h 4405856"/>
                <a:gd name="connsiteX45" fmla="*/ 1562285 w 5003320"/>
                <a:gd name="connsiteY45" fmla="*/ 144511 h 4405856"/>
                <a:gd name="connsiteX46" fmla="*/ 1514660 w 5003320"/>
                <a:gd name="connsiteY46" fmla="*/ 50848 h 4405856"/>
                <a:gd name="connsiteX47" fmla="*/ 1497197 w 5003320"/>
                <a:gd name="connsiteY47" fmla="*/ 6399 h 4405856"/>
                <a:gd name="connsiteX48" fmla="*/ 1360672 w 5003320"/>
                <a:gd name="connsiteY48" fmla="*/ 120699 h 4405856"/>
                <a:gd name="connsiteX49" fmla="*/ 1298759 w 5003320"/>
                <a:gd name="connsiteY49" fmla="*/ 115936 h 4405856"/>
                <a:gd name="connsiteX50" fmla="*/ 1286060 w 5003320"/>
                <a:gd name="connsiteY50" fmla="*/ 57199 h 4405856"/>
                <a:gd name="connsiteX51" fmla="*/ 1200335 w 5003320"/>
                <a:gd name="connsiteY51" fmla="*/ 104824 h 4405856"/>
                <a:gd name="connsiteX52" fmla="*/ 1136835 w 5003320"/>
                <a:gd name="connsiteY52" fmla="*/ 139748 h 4405856"/>
                <a:gd name="connsiteX53" fmla="*/ 1041584 w 5003320"/>
                <a:gd name="connsiteY53" fmla="*/ 147686 h 4405856"/>
                <a:gd name="connsiteX54" fmla="*/ 1019360 w 5003320"/>
                <a:gd name="connsiteY54" fmla="*/ 177849 h 4405856"/>
                <a:gd name="connsiteX55" fmla="*/ 982847 w 5003320"/>
                <a:gd name="connsiteY55" fmla="*/ 201661 h 4405856"/>
                <a:gd name="connsiteX56" fmla="*/ 1017773 w 5003320"/>
                <a:gd name="connsiteY56" fmla="*/ 288974 h 4405856"/>
                <a:gd name="connsiteX57" fmla="*/ 885104 w 5003320"/>
                <a:gd name="connsiteY57" fmla="*/ 542516 h 4405856"/>
                <a:gd name="connsiteX58" fmla="*/ 831129 w 5003320"/>
                <a:gd name="connsiteY58" fmla="*/ 580843 h 4405856"/>
                <a:gd name="connsiteX59" fmla="*/ 903020 w 5003320"/>
                <a:gd name="connsiteY59" fmla="*/ 633231 h 4405856"/>
                <a:gd name="connsiteX60" fmla="*/ 866054 w 5003320"/>
                <a:gd name="connsiteY60" fmla="*/ 673825 h 4405856"/>
                <a:gd name="connsiteX61" fmla="*/ 883517 w 5003320"/>
                <a:gd name="connsiteY61" fmla="*/ 720316 h 4405856"/>
                <a:gd name="connsiteX62" fmla="*/ 814800 w 5003320"/>
                <a:gd name="connsiteY62" fmla="*/ 701719 h 4405856"/>
                <a:gd name="connsiteX63" fmla="*/ 759692 w 5003320"/>
                <a:gd name="connsiteY63" fmla="*/ 726665 h 4405856"/>
                <a:gd name="connsiteX64" fmla="*/ 692790 w 5003320"/>
                <a:gd name="connsiteY64" fmla="*/ 695143 h 4405856"/>
                <a:gd name="connsiteX65" fmla="*/ 694378 w 5003320"/>
                <a:gd name="connsiteY65" fmla="*/ 652734 h 4405856"/>
                <a:gd name="connsiteX66" fmla="*/ 582799 w 5003320"/>
                <a:gd name="connsiteY66" fmla="*/ 675412 h 4405856"/>
                <a:gd name="connsiteX67" fmla="*/ 573048 w 5003320"/>
                <a:gd name="connsiteY67" fmla="*/ 760457 h 4405856"/>
                <a:gd name="connsiteX68" fmla="*/ 493900 w 5003320"/>
                <a:gd name="connsiteY68" fmla="*/ 865236 h 4405856"/>
                <a:gd name="connsiteX69" fmla="*/ 408175 w 5003320"/>
                <a:gd name="connsiteY69" fmla="*/ 828724 h 4405856"/>
                <a:gd name="connsiteX70" fmla="*/ 382775 w 5003320"/>
                <a:gd name="connsiteY70" fmla="*/ 869999 h 4405856"/>
                <a:gd name="connsiteX71" fmla="*/ 317688 w 5003320"/>
                <a:gd name="connsiteY71" fmla="*/ 812848 h 4405856"/>
                <a:gd name="connsiteX72" fmla="*/ 292289 w 5003320"/>
                <a:gd name="connsiteY72" fmla="*/ 881111 h 4405856"/>
                <a:gd name="connsiteX73" fmla="*/ 233551 w 5003320"/>
                <a:gd name="connsiteY73" fmla="*/ 873173 h 4405856"/>
                <a:gd name="connsiteX74" fmla="*/ 193863 w 5003320"/>
                <a:gd name="connsiteY74" fmla="*/ 787449 h 4405856"/>
                <a:gd name="connsiteX75" fmla="*/ 12889 w 5003320"/>
                <a:gd name="connsiteY75" fmla="*/ 917623 h 4405856"/>
                <a:gd name="connsiteX76" fmla="*/ 14477 w 5003320"/>
                <a:gd name="connsiteY76" fmla="*/ 970011 h 4405856"/>
                <a:gd name="connsiteX77" fmla="*/ 12890 w 5003320"/>
                <a:gd name="connsiteY77" fmla="*/ 968424 h 4405856"/>
                <a:gd name="connsiteX78" fmla="*/ 155765 w 5003320"/>
                <a:gd name="connsiteY78" fmla="*/ 1135111 h 4405856"/>
                <a:gd name="connsiteX79" fmla="*/ 307254 w 5003320"/>
                <a:gd name="connsiteY79" fmla="*/ 1394776 h 4405856"/>
                <a:gd name="connsiteX80" fmla="*/ 816388 w 5003320"/>
                <a:gd name="connsiteY80" fmla="*/ 2288539 h 4405856"/>
                <a:gd name="connsiteX81" fmla="*/ 830903 w 5003320"/>
                <a:gd name="connsiteY81" fmla="*/ 2324825 h 4405856"/>
                <a:gd name="connsiteX82" fmla="*/ 845417 w 5003320"/>
                <a:gd name="connsiteY82" fmla="*/ 2390139 h 4405856"/>
                <a:gd name="connsiteX83" fmla="*/ 867188 w 5003320"/>
                <a:gd name="connsiteY83" fmla="*/ 2440939 h 4405856"/>
                <a:gd name="connsiteX84" fmla="*/ 903474 w 5003320"/>
                <a:gd name="connsiteY84" fmla="*/ 2557053 h 4405856"/>
                <a:gd name="connsiteX85" fmla="*/ 925245 w 5003320"/>
                <a:gd name="connsiteY85" fmla="*/ 2622368 h 4405856"/>
                <a:gd name="connsiteX86" fmla="*/ 932503 w 5003320"/>
                <a:gd name="connsiteY86" fmla="*/ 2644139 h 4405856"/>
                <a:gd name="connsiteX87" fmla="*/ 954274 w 5003320"/>
                <a:gd name="connsiteY87" fmla="*/ 2687682 h 4405856"/>
                <a:gd name="connsiteX88" fmla="*/ 976045 w 5003320"/>
                <a:gd name="connsiteY88" fmla="*/ 2738482 h 4405856"/>
                <a:gd name="connsiteX89" fmla="*/ 983303 w 5003320"/>
                <a:gd name="connsiteY89" fmla="*/ 2767511 h 4405856"/>
                <a:gd name="connsiteX90" fmla="*/ 1019588 w 5003320"/>
                <a:gd name="connsiteY90" fmla="*/ 2818311 h 4405856"/>
                <a:gd name="connsiteX91" fmla="*/ 1041360 w 5003320"/>
                <a:gd name="connsiteY91" fmla="*/ 2876368 h 4405856"/>
                <a:gd name="connsiteX92" fmla="*/ 1063131 w 5003320"/>
                <a:gd name="connsiteY92" fmla="*/ 2898139 h 4405856"/>
                <a:gd name="connsiteX93" fmla="*/ 1099417 w 5003320"/>
                <a:gd name="connsiteY93" fmla="*/ 2970711 h 4405856"/>
                <a:gd name="connsiteX94" fmla="*/ 1135703 w 5003320"/>
                <a:gd name="connsiteY94" fmla="*/ 3021511 h 4405856"/>
                <a:gd name="connsiteX95" fmla="*/ 1142960 w 5003320"/>
                <a:gd name="connsiteY95" fmla="*/ 3043282 h 4405856"/>
                <a:gd name="connsiteX96" fmla="*/ 1193760 w 5003320"/>
                <a:gd name="connsiteY96" fmla="*/ 3108596 h 4405856"/>
                <a:gd name="connsiteX97" fmla="*/ 1222788 w 5003320"/>
                <a:gd name="connsiteY97" fmla="*/ 3173911 h 4405856"/>
                <a:gd name="connsiteX98" fmla="*/ 1244560 w 5003320"/>
                <a:gd name="connsiteY98" fmla="*/ 3202939 h 4405856"/>
                <a:gd name="connsiteX99" fmla="*/ 1259074 w 5003320"/>
                <a:gd name="connsiteY99" fmla="*/ 3260996 h 4405856"/>
                <a:gd name="connsiteX100" fmla="*/ 1266331 w 5003320"/>
                <a:gd name="connsiteY100" fmla="*/ 3282768 h 4405856"/>
                <a:gd name="connsiteX101" fmla="*/ 1273588 w 5003320"/>
                <a:gd name="connsiteY101" fmla="*/ 3311796 h 4405856"/>
                <a:gd name="connsiteX102" fmla="*/ 1280845 w 5003320"/>
                <a:gd name="connsiteY102" fmla="*/ 3377111 h 4405856"/>
                <a:gd name="connsiteX103" fmla="*/ 1302617 w 5003320"/>
                <a:gd name="connsiteY103" fmla="*/ 3435168 h 4405856"/>
                <a:gd name="connsiteX104" fmla="*/ 1331645 w 5003320"/>
                <a:gd name="connsiteY104" fmla="*/ 3478711 h 4405856"/>
                <a:gd name="connsiteX105" fmla="*/ 1360674 w 5003320"/>
                <a:gd name="connsiteY105" fmla="*/ 3529511 h 4405856"/>
                <a:gd name="connsiteX106" fmla="*/ 1389703 w 5003320"/>
                <a:gd name="connsiteY106" fmla="*/ 3551282 h 4405856"/>
                <a:gd name="connsiteX107" fmla="*/ 1433245 w 5003320"/>
                <a:gd name="connsiteY107" fmla="*/ 3594825 h 4405856"/>
                <a:gd name="connsiteX108" fmla="*/ 1462274 w 5003320"/>
                <a:gd name="connsiteY108" fmla="*/ 3616596 h 4405856"/>
                <a:gd name="connsiteX109" fmla="*/ 1498560 w 5003320"/>
                <a:gd name="connsiteY109" fmla="*/ 3660139 h 4405856"/>
                <a:gd name="connsiteX110" fmla="*/ 1527588 w 5003320"/>
                <a:gd name="connsiteY110" fmla="*/ 3681911 h 4405856"/>
                <a:gd name="connsiteX111" fmla="*/ 1600160 w 5003320"/>
                <a:gd name="connsiteY111" fmla="*/ 3747225 h 4405856"/>
                <a:gd name="connsiteX112" fmla="*/ 1636445 w 5003320"/>
                <a:gd name="connsiteY112" fmla="*/ 3790768 h 4405856"/>
                <a:gd name="connsiteX113" fmla="*/ 1658217 w 5003320"/>
                <a:gd name="connsiteY113" fmla="*/ 3805282 h 4405856"/>
                <a:gd name="connsiteX114" fmla="*/ 1694503 w 5003320"/>
                <a:gd name="connsiteY114" fmla="*/ 3848825 h 4405856"/>
                <a:gd name="connsiteX115" fmla="*/ 1723531 w 5003320"/>
                <a:gd name="connsiteY115" fmla="*/ 3870596 h 4405856"/>
                <a:gd name="connsiteX116" fmla="*/ 1817874 w 5003320"/>
                <a:gd name="connsiteY116" fmla="*/ 3914139 h 4405856"/>
                <a:gd name="connsiteX117" fmla="*/ 2267817 w 5003320"/>
                <a:gd name="connsiteY117" fmla="*/ 3899625 h 4405856"/>
                <a:gd name="connsiteX118" fmla="*/ 2318617 w 5003320"/>
                <a:gd name="connsiteY118" fmla="*/ 3885111 h 4405856"/>
                <a:gd name="connsiteX119" fmla="*/ 2405703 w 5003320"/>
                <a:gd name="connsiteY119" fmla="*/ 3877853 h 4405856"/>
                <a:gd name="connsiteX120" fmla="*/ 2485531 w 5003320"/>
                <a:gd name="connsiteY120" fmla="*/ 3863339 h 4405856"/>
                <a:gd name="connsiteX121" fmla="*/ 2543588 w 5003320"/>
                <a:gd name="connsiteY121" fmla="*/ 3856082 h 4405856"/>
                <a:gd name="connsiteX122" fmla="*/ 2572617 w 5003320"/>
                <a:gd name="connsiteY122" fmla="*/ 3841568 h 4405856"/>
                <a:gd name="connsiteX123" fmla="*/ 2637931 w 5003320"/>
                <a:gd name="connsiteY123" fmla="*/ 3819796 h 4405856"/>
                <a:gd name="connsiteX124" fmla="*/ 2674217 w 5003320"/>
                <a:gd name="connsiteY124" fmla="*/ 3805282 h 4405856"/>
                <a:gd name="connsiteX125" fmla="*/ 2775817 w 5003320"/>
                <a:gd name="connsiteY125" fmla="*/ 3790768 h 4405856"/>
                <a:gd name="connsiteX126" fmla="*/ 2804845 w 5003320"/>
                <a:gd name="connsiteY126" fmla="*/ 3783511 h 4405856"/>
                <a:gd name="connsiteX127" fmla="*/ 3425331 w 5003320"/>
                <a:gd name="connsiteY127" fmla="*/ 4130265 h 4405856"/>
                <a:gd name="connsiteX128" fmla="*/ 3511735 w 5003320"/>
                <a:gd name="connsiteY128" fmla="*/ 4316455 h 4405856"/>
                <a:gd name="connsiteX129" fmla="*/ 3572060 w 5003320"/>
                <a:gd name="connsiteY129" fmla="*/ 4375193 h 4405856"/>
                <a:gd name="connsiteX130" fmla="*/ 3583172 w 5003320"/>
                <a:gd name="connsiteY130" fmla="*/ 4345030 h 4405856"/>
                <a:gd name="connsiteX131" fmla="*/ 3629210 w 5003320"/>
                <a:gd name="connsiteY131" fmla="*/ 4318042 h 4405856"/>
                <a:gd name="connsiteX132" fmla="*/ 3680010 w 5003320"/>
                <a:gd name="connsiteY132" fmla="*/ 4391068 h 4405856"/>
                <a:gd name="connsiteX133" fmla="*/ 3729223 w 5003320"/>
                <a:gd name="connsiteY133" fmla="*/ 4394243 h 4405856"/>
                <a:gd name="connsiteX134" fmla="*/ 3684772 w 5003320"/>
                <a:gd name="connsiteY134" fmla="*/ 4300581 h 4405856"/>
                <a:gd name="connsiteX135" fmla="*/ 3641910 w 5003320"/>
                <a:gd name="connsiteY135" fmla="*/ 4232318 h 4405856"/>
                <a:gd name="connsiteX136" fmla="*/ 3684773 w 5003320"/>
                <a:gd name="connsiteY136" fmla="*/ 4216442 h 4405856"/>
                <a:gd name="connsiteX137" fmla="*/ 3665722 w 5003320"/>
                <a:gd name="connsiteY137" fmla="*/ 4175168 h 4405856"/>
                <a:gd name="connsiteX138" fmla="*/ 3718110 w 5003320"/>
                <a:gd name="connsiteY138" fmla="*/ 4184693 h 4405856"/>
                <a:gd name="connsiteX139" fmla="*/ 3697473 w 5003320"/>
                <a:gd name="connsiteY139" fmla="*/ 4151355 h 4405856"/>
                <a:gd name="connsiteX140" fmla="*/ 3718792 w 5003320"/>
                <a:gd name="connsiteY140" fmla="*/ 4134801 h 4405856"/>
                <a:gd name="connsiteX141" fmla="*/ 3839895 w 5003320"/>
                <a:gd name="connsiteY141" fmla="*/ 4220074 h 4405856"/>
                <a:gd name="connsiteX142" fmla="*/ 3875272 w 5003320"/>
                <a:gd name="connsiteY142" fmla="*/ 4206917 h 4405856"/>
                <a:gd name="connsiteX143" fmla="*/ 3927659 w 5003320"/>
                <a:gd name="connsiteY143" fmla="*/ 4272006 h 4405856"/>
                <a:gd name="connsiteX144" fmla="*/ 3948297 w 5003320"/>
                <a:gd name="connsiteY144" fmla="*/ 4330743 h 4405856"/>
                <a:gd name="connsiteX145" fmla="*/ 4056247 w 5003320"/>
                <a:gd name="connsiteY145" fmla="*/ 4349792 h 4405856"/>
                <a:gd name="connsiteX146" fmla="*/ 3995923 w 5003320"/>
                <a:gd name="connsiteY146" fmla="*/ 4283117 h 4405856"/>
                <a:gd name="connsiteX147" fmla="*/ 3992747 w 5003320"/>
                <a:gd name="connsiteY147" fmla="*/ 4214855 h 4405856"/>
                <a:gd name="connsiteX148" fmla="*/ 4046722 w 5003320"/>
                <a:gd name="connsiteY148" fmla="*/ 4270418 h 4405856"/>
                <a:gd name="connsiteX149" fmla="*/ 4095935 w 5003320"/>
                <a:gd name="connsiteY149" fmla="*/ 4275180 h 4405856"/>
                <a:gd name="connsiteX150" fmla="*/ 4089585 w 5003320"/>
                <a:gd name="connsiteY150" fmla="*/ 4225968 h 4405856"/>
                <a:gd name="connsiteX151" fmla="*/ 4149910 w 5003320"/>
                <a:gd name="connsiteY151" fmla="*/ 4230730 h 4405856"/>
                <a:gd name="connsiteX152" fmla="*/ 4211822 w 5003320"/>
                <a:gd name="connsiteY152" fmla="*/ 4273592 h 4405856"/>
                <a:gd name="connsiteX153" fmla="*/ 4243572 w 5003320"/>
                <a:gd name="connsiteY153" fmla="*/ 4260893 h 4405856"/>
                <a:gd name="connsiteX154" fmla="*/ 4237223 w 5003320"/>
                <a:gd name="connsiteY154" fmla="*/ 4225968 h 4405856"/>
                <a:gd name="connsiteX155" fmla="*/ 4278498 w 5003320"/>
                <a:gd name="connsiteY155" fmla="*/ 4202156 h 4405856"/>
                <a:gd name="connsiteX156" fmla="*/ 4362635 w 5003320"/>
                <a:gd name="connsiteY156" fmla="*/ 4259306 h 4405856"/>
                <a:gd name="connsiteX157" fmla="*/ 4380098 w 5003320"/>
                <a:gd name="connsiteY157" fmla="*/ 4157708 h 4405856"/>
                <a:gd name="connsiteX158" fmla="*/ 4354698 w 5003320"/>
                <a:gd name="connsiteY158" fmla="*/ 4135482 h 4405856"/>
                <a:gd name="connsiteX159" fmla="*/ 4281672 w 5003320"/>
                <a:gd name="connsiteY159" fmla="*/ 4092619 h 4405856"/>
                <a:gd name="connsiteX160" fmla="*/ 4303897 w 5003320"/>
                <a:gd name="connsiteY160" fmla="*/ 4067220 h 4405856"/>
                <a:gd name="connsiteX161" fmla="*/ 4324535 w 5003320"/>
                <a:gd name="connsiteY161" fmla="*/ 4044994 h 4405856"/>
                <a:gd name="connsiteX162" fmla="*/ 4378510 w 5003320"/>
                <a:gd name="connsiteY162" fmla="*/ 4076745 h 4405856"/>
                <a:gd name="connsiteX163" fmla="*/ 4384860 w 5003320"/>
                <a:gd name="connsiteY163" fmla="*/ 4032295 h 4405856"/>
                <a:gd name="connsiteX164" fmla="*/ 4329297 w 5003320"/>
                <a:gd name="connsiteY164" fmla="*/ 4008482 h 4405856"/>
                <a:gd name="connsiteX165" fmla="*/ 4327710 w 5003320"/>
                <a:gd name="connsiteY165" fmla="*/ 3998958 h 4405856"/>
                <a:gd name="connsiteX166" fmla="*/ 4315009 w 5003320"/>
                <a:gd name="connsiteY166" fmla="*/ 3960859 h 4405856"/>
                <a:gd name="connsiteX167" fmla="*/ 4321359 w 5003320"/>
                <a:gd name="connsiteY167" fmla="*/ 3913233 h 4405856"/>
                <a:gd name="connsiteX168" fmla="*/ 4332472 w 5003320"/>
                <a:gd name="connsiteY168" fmla="*/ 3857670 h 4405856"/>
                <a:gd name="connsiteX169" fmla="*/ 4294372 w 5003320"/>
                <a:gd name="connsiteY169" fmla="*/ 3827508 h 4405856"/>
                <a:gd name="connsiteX170" fmla="*/ 4327709 w 5003320"/>
                <a:gd name="connsiteY170" fmla="*/ 3817983 h 4405856"/>
                <a:gd name="connsiteX171" fmla="*/ 4305484 w 5003320"/>
                <a:gd name="connsiteY171" fmla="*/ 3781470 h 4405856"/>
                <a:gd name="connsiteX172" fmla="*/ 4343585 w 5003320"/>
                <a:gd name="connsiteY172" fmla="*/ 3776709 h 4405856"/>
                <a:gd name="connsiteX173" fmla="*/ 4349934 w 5003320"/>
                <a:gd name="connsiteY173" fmla="*/ 3743370 h 4405856"/>
                <a:gd name="connsiteX174" fmla="*/ 4411848 w 5003320"/>
                <a:gd name="connsiteY174" fmla="*/ 3752897 h 4405856"/>
                <a:gd name="connsiteX175" fmla="*/ 4444961 w 5003320"/>
                <a:gd name="connsiteY175" fmla="*/ 3768089 h 4405856"/>
                <a:gd name="connsiteX176" fmla="*/ 4411168 w 5003320"/>
                <a:gd name="connsiteY176" fmla="*/ 3809137 h 4405856"/>
                <a:gd name="connsiteX177" fmla="*/ 4450176 w 5003320"/>
                <a:gd name="connsiteY177" fmla="*/ 3916633 h 4405856"/>
                <a:gd name="connsiteX178" fmla="*/ 4502563 w 5003320"/>
                <a:gd name="connsiteY178" fmla="*/ 3947931 h 4405856"/>
                <a:gd name="connsiteX179" fmla="*/ 4554497 w 5003320"/>
                <a:gd name="connsiteY179" fmla="*/ 3905749 h 4405856"/>
                <a:gd name="connsiteX180" fmla="*/ 4640222 w 5003320"/>
                <a:gd name="connsiteY180" fmla="*/ 3857216 h 4405856"/>
                <a:gd name="connsiteX181" fmla="*/ 4622986 w 5003320"/>
                <a:gd name="connsiteY181" fmla="*/ 3768315 h 4405856"/>
                <a:gd name="connsiteX182" fmla="*/ 4700320 w 5003320"/>
                <a:gd name="connsiteY182" fmla="*/ 3635646 h 4405856"/>
                <a:gd name="connsiteX183" fmla="*/ 4992874 w 5003320"/>
                <a:gd name="connsiteY183" fmla="*/ 3302498 h 4405856"/>
                <a:gd name="connsiteX184" fmla="*/ 4911457 w 5003320"/>
                <a:gd name="connsiteY184" fmla="*/ 3293426 h 4405856"/>
                <a:gd name="connsiteX185" fmla="*/ 4915994 w 5003320"/>
                <a:gd name="connsiteY185" fmla="*/ 3201578 h 4405856"/>
                <a:gd name="connsiteX186" fmla="*/ 4867007 w 5003320"/>
                <a:gd name="connsiteY186" fmla="*/ 3176406 h 4405856"/>
                <a:gd name="connsiteX187" fmla="*/ 4782870 w 5003320"/>
                <a:gd name="connsiteY187" fmla="*/ 3207928 h 4405856"/>
                <a:gd name="connsiteX188" fmla="*/ 4746131 w 5003320"/>
                <a:gd name="connsiteY188" fmla="*/ 3171643 h 4405856"/>
                <a:gd name="connsiteX189" fmla="*/ 4790808 w 5003320"/>
                <a:gd name="connsiteY189" fmla="*/ 3148738 h 4405856"/>
                <a:gd name="connsiteX190" fmla="*/ 4661541 w 5003320"/>
                <a:gd name="connsiteY190" fmla="*/ 2935559 h 4405856"/>
                <a:gd name="connsiteX191" fmla="*/ 4676507 w 5003320"/>
                <a:gd name="connsiteY191" fmla="*/ 2905396 h 4405856"/>
                <a:gd name="connsiteX192" fmla="*/ 4652922 w 5003320"/>
                <a:gd name="connsiteY192" fmla="*/ 2789736 h 4405856"/>
                <a:gd name="connsiteX193" fmla="*/ 4494173 w 5003320"/>
                <a:gd name="connsiteY193" fmla="*/ 2778850 h 4405856"/>
                <a:gd name="connsiteX194" fmla="*/ 4460835 w 5003320"/>
                <a:gd name="connsiteY194" fmla="*/ 2827608 h 4405856"/>
                <a:gd name="connsiteX195" fmla="*/ 4371935 w 5003320"/>
                <a:gd name="connsiteY195" fmla="*/ 2842124 h 4405856"/>
                <a:gd name="connsiteX196" fmla="*/ 4378285 w 5003320"/>
                <a:gd name="connsiteY196" fmla="*/ 2820125 h 4405856"/>
                <a:gd name="connsiteX197" fmla="*/ 4324763 w 5003320"/>
                <a:gd name="connsiteY197" fmla="*/ 2804024 h 4405856"/>
                <a:gd name="connsiteX198" fmla="*/ 4300044 w 5003320"/>
                <a:gd name="connsiteY198" fmla="*/ 2638923 h 4405856"/>
                <a:gd name="connsiteX199" fmla="*/ 4019737 w 5003320"/>
                <a:gd name="connsiteY199" fmla="*/ 2572248 h 4405856"/>
                <a:gd name="connsiteX200" fmla="*/ 3883438 w 5003320"/>
                <a:gd name="connsiteY200" fmla="*/ 2615564 h 4405856"/>
                <a:gd name="connsiteX201" fmla="*/ 3751449 w 5003320"/>
                <a:gd name="connsiteY201" fmla="*/ 2608080 h 4405856"/>
                <a:gd name="connsiteX202" fmla="*/ 3619006 w 5003320"/>
                <a:gd name="connsiteY202" fmla="*/ 2497182 h 4405856"/>
                <a:gd name="connsiteX203" fmla="*/ 3405828 w 5003320"/>
                <a:gd name="connsiteY203" fmla="*/ 2193969 h 4405856"/>
                <a:gd name="connsiteX204" fmla="*/ 3007366 w 5003320"/>
                <a:gd name="connsiteY204" fmla="*/ 2054496 h 4405856"/>
                <a:gd name="connsiteX205" fmla="*/ 2770828 w 5003320"/>
                <a:gd name="connsiteY205" fmla="*/ 1741532 h 4405856"/>
                <a:gd name="connsiteX206" fmla="*/ 2804619 w 5003320"/>
                <a:gd name="connsiteY206" fmla="*/ 1716586 h 4405856"/>
                <a:gd name="connsiteX207" fmla="*/ 2864263 w 5003320"/>
                <a:gd name="connsiteY207" fmla="*/ 1799589 h 4405856"/>
                <a:gd name="connsiteX208" fmla="*/ 2884447 w 5003320"/>
                <a:gd name="connsiteY208" fmla="*/ 1782126 h 4405856"/>
                <a:gd name="connsiteX209" fmla="*/ 2927537 w 5003320"/>
                <a:gd name="connsiteY209" fmla="*/ 1812970 h 4405856"/>
                <a:gd name="connsiteX210" fmla="*/ 3016210 w 5003320"/>
                <a:gd name="connsiteY210" fmla="*/ 1759221 h 4405856"/>
                <a:gd name="connsiteX211" fmla="*/ 3032312 w 5003320"/>
                <a:gd name="connsiteY211" fmla="*/ 1738811 h 4405856"/>
                <a:gd name="connsiteX212" fmla="*/ 3090595 w 5003320"/>
                <a:gd name="connsiteY212" fmla="*/ 1739037 h 4405856"/>
                <a:gd name="connsiteX213" fmla="*/ 3106698 w 5003320"/>
                <a:gd name="connsiteY213" fmla="*/ 1705927 h 4405856"/>
                <a:gd name="connsiteX214" fmla="*/ 3087874 w 5003320"/>
                <a:gd name="connsiteY214" fmla="*/ 1680300 h 4405856"/>
                <a:gd name="connsiteX215" fmla="*/ 3020746 w 5003320"/>
                <a:gd name="connsiteY215" fmla="*/ 1700257 h 4405856"/>
                <a:gd name="connsiteX216" fmla="*/ 2998974 w 5003320"/>
                <a:gd name="connsiteY216" fmla="*/ 1646736 h 4405856"/>
                <a:gd name="connsiteX217" fmla="*/ 3020292 w 5003320"/>
                <a:gd name="connsiteY217" fmla="*/ 1617026 h 4405856"/>
                <a:gd name="connsiteX218" fmla="*/ 2963822 w 5003320"/>
                <a:gd name="connsiteY218" fmla="*/ 1513612 h 4405856"/>
                <a:gd name="connsiteX219" fmla="*/ 2915291 w 5003320"/>
                <a:gd name="connsiteY219" fmla="*/ 1552393 h 4405856"/>
                <a:gd name="connsiteX220" fmla="*/ 2825936 w 5003320"/>
                <a:gd name="connsiteY220" fmla="*/ 1497737 h 4405856"/>
                <a:gd name="connsiteX221" fmla="*/ 2877870 w 5003320"/>
                <a:gd name="connsiteY221" fmla="*/ 1405208 h 4405856"/>
                <a:gd name="connsiteX222" fmla="*/ 2835008 w 5003320"/>
                <a:gd name="connsiteY222" fmla="*/ 1284105 h 4405856"/>
                <a:gd name="connsiteX223" fmla="*/ 2849749 w 5003320"/>
                <a:gd name="connsiteY223" fmla="*/ 1160053 h 4405856"/>
                <a:gd name="connsiteX224" fmla="*/ 2944999 w 5003320"/>
                <a:gd name="connsiteY224" fmla="*/ 1086348 h 4405856"/>
                <a:gd name="connsiteX225" fmla="*/ 3050228 w 5003320"/>
                <a:gd name="connsiteY225" fmla="*/ 1063896 h 4405856"/>
                <a:gd name="connsiteX226" fmla="*/ 2987181 w 5003320"/>
                <a:gd name="connsiteY226" fmla="*/ 974089 h 4405856"/>
                <a:gd name="connsiteX227" fmla="*/ 2969945 w 5003320"/>
                <a:gd name="connsiteY227" fmla="*/ 1018766 h 4405856"/>
                <a:gd name="connsiteX228" fmla="*/ 2926630 w 5003320"/>
                <a:gd name="connsiteY228" fmla="*/ 971595 h 4405856"/>
                <a:gd name="connsiteX229" fmla="*/ 2947948 w 5003320"/>
                <a:gd name="connsiteY229" fmla="*/ 886323 h 4405856"/>
                <a:gd name="connsiteX230" fmla="*/ 3020972 w 5003320"/>
                <a:gd name="connsiteY230" fmla="*/ 789032 h 4405856"/>
                <a:gd name="connsiteX231" fmla="*/ 3003963 w 5003320"/>
                <a:gd name="connsiteY231" fmla="*/ 682443 h 4405856"/>
                <a:gd name="connsiteX232" fmla="*/ 2832741 w 5003320"/>
                <a:gd name="connsiteY232" fmla="*/ 692194 h 4405856"/>
                <a:gd name="connsiteX233" fmla="*/ 2813463 w 5003320"/>
                <a:gd name="connsiteY233" fmla="*/ 734831 h 4405856"/>
                <a:gd name="connsiteX234" fmla="*/ 2781260 w 5003320"/>
                <a:gd name="connsiteY234" fmla="*/ 667248 h 4405856"/>
                <a:gd name="connsiteX235" fmla="*/ 2751550 w 5003320"/>
                <a:gd name="connsiteY235" fmla="*/ 707616 h 4405856"/>
                <a:gd name="connsiteX236" fmla="*/ 2566041 w 5003320"/>
                <a:gd name="connsiteY236" fmla="*/ 741180 h 4405856"/>
                <a:gd name="connsiteX0" fmla="*/ 2574939 w 5012218"/>
                <a:gd name="connsiteY0" fmla="*/ 741180 h 4405856"/>
                <a:gd name="connsiteX1" fmla="*/ 2248820 w 5012218"/>
                <a:gd name="connsiteY1" fmla="*/ 583337 h 4405856"/>
                <a:gd name="connsiteX2" fmla="*/ 2288732 w 5012218"/>
                <a:gd name="connsiteY2" fmla="*/ 433432 h 4405856"/>
                <a:gd name="connsiteX3" fmla="*/ 2234758 w 5012218"/>
                <a:gd name="connsiteY3" fmla="*/ 423907 h 4405856"/>
                <a:gd name="connsiteX4" fmla="*/ 2231583 w 5012218"/>
                <a:gd name="connsiteY4" fmla="*/ 395333 h 4405856"/>
                <a:gd name="connsiteX5" fmla="*/ 2276033 w 5012218"/>
                <a:gd name="connsiteY5" fmla="*/ 403270 h 4405856"/>
                <a:gd name="connsiteX6" fmla="*/ 2218883 w 5012218"/>
                <a:gd name="connsiteY6" fmla="*/ 315957 h 4405856"/>
                <a:gd name="connsiteX7" fmla="*/ 2229995 w 5012218"/>
                <a:gd name="connsiteY7" fmla="*/ 355645 h 4405856"/>
                <a:gd name="connsiteX8" fmla="*/ 2177607 w 5012218"/>
                <a:gd name="connsiteY8" fmla="*/ 320720 h 4405856"/>
                <a:gd name="connsiteX9" fmla="*/ 2198245 w 5012218"/>
                <a:gd name="connsiteY9" fmla="*/ 287383 h 4405856"/>
                <a:gd name="connsiteX10" fmla="*/ 2163320 w 5012218"/>
                <a:gd name="connsiteY10" fmla="*/ 225472 h 4405856"/>
                <a:gd name="connsiteX11" fmla="*/ 2196657 w 5012218"/>
                <a:gd name="connsiteY11" fmla="*/ 227061 h 4405856"/>
                <a:gd name="connsiteX12" fmla="*/ 2153795 w 5012218"/>
                <a:gd name="connsiteY12" fmla="*/ 133398 h 4405856"/>
                <a:gd name="connsiteX13" fmla="*/ 2128396 w 5012218"/>
                <a:gd name="connsiteY13" fmla="*/ 131810 h 4405856"/>
                <a:gd name="connsiteX14" fmla="*/ 2117283 w 5012218"/>
                <a:gd name="connsiteY14" fmla="*/ 84185 h 4405856"/>
                <a:gd name="connsiteX15" fmla="*/ 2149032 w 5012218"/>
                <a:gd name="connsiteY15" fmla="*/ 66723 h 4405856"/>
                <a:gd name="connsiteX16" fmla="*/ 2144270 w 5012218"/>
                <a:gd name="connsiteY16" fmla="*/ 23861 h 4405856"/>
                <a:gd name="connsiteX17" fmla="*/ 2085533 w 5012218"/>
                <a:gd name="connsiteY17" fmla="*/ 28624 h 4405856"/>
                <a:gd name="connsiteX18" fmla="*/ 1891858 w 5012218"/>
                <a:gd name="connsiteY18" fmla="*/ 127049 h 4405856"/>
                <a:gd name="connsiteX19" fmla="*/ 1856933 w 5012218"/>
                <a:gd name="connsiteY19" fmla="*/ 252462 h 4405856"/>
                <a:gd name="connsiteX20" fmla="*/ 1861695 w 5012218"/>
                <a:gd name="connsiteY20" fmla="*/ 288974 h 4405856"/>
                <a:gd name="connsiteX21" fmla="*/ 1833120 w 5012218"/>
                <a:gd name="connsiteY21" fmla="*/ 303261 h 4405856"/>
                <a:gd name="connsiteX22" fmla="*/ 1901382 w 5012218"/>
                <a:gd name="connsiteY22" fmla="*/ 482645 h 4405856"/>
                <a:gd name="connsiteX23" fmla="*/ 1814071 w 5012218"/>
                <a:gd name="connsiteY23" fmla="*/ 400099 h 4405856"/>
                <a:gd name="connsiteX24" fmla="*/ 1763270 w 5012218"/>
                <a:gd name="connsiteY24" fmla="*/ 366762 h 4405856"/>
                <a:gd name="connsiteX25" fmla="*/ 1734695 w 5012218"/>
                <a:gd name="connsiteY25" fmla="*/ 401687 h 4405856"/>
                <a:gd name="connsiteX26" fmla="*/ 1733108 w 5012218"/>
                <a:gd name="connsiteY26" fmla="*/ 515987 h 4405856"/>
                <a:gd name="connsiteX27" fmla="*/ 1747395 w 5012218"/>
                <a:gd name="connsiteY27" fmla="*/ 612820 h 4405856"/>
                <a:gd name="connsiteX28" fmla="*/ 1664845 w 5012218"/>
                <a:gd name="connsiteY28" fmla="*/ 620761 h 4405856"/>
                <a:gd name="connsiteX29" fmla="*/ 1688658 w 5012218"/>
                <a:gd name="connsiteY29" fmla="*/ 590598 h 4405856"/>
                <a:gd name="connsiteX30" fmla="*/ 1625158 w 5012218"/>
                <a:gd name="connsiteY30" fmla="*/ 547736 h 4405856"/>
                <a:gd name="connsiteX31" fmla="*/ 1583883 w 5012218"/>
                <a:gd name="connsiteY31" fmla="*/ 501699 h 4405856"/>
                <a:gd name="connsiteX32" fmla="*/ 1534670 w 5012218"/>
                <a:gd name="connsiteY32" fmla="*/ 512811 h 4405856"/>
                <a:gd name="connsiteX33" fmla="*/ 1563245 w 5012218"/>
                <a:gd name="connsiteY33" fmla="*/ 446136 h 4405856"/>
                <a:gd name="connsiteX34" fmla="*/ 1533082 w 5012218"/>
                <a:gd name="connsiteY34" fmla="*/ 481062 h 4405856"/>
                <a:gd name="connsiteX35" fmla="*/ 1499745 w 5012218"/>
                <a:gd name="connsiteY35" fmla="*/ 423911 h 4405856"/>
                <a:gd name="connsiteX36" fmla="*/ 1480695 w 5012218"/>
                <a:gd name="connsiteY36" fmla="*/ 417561 h 4405856"/>
                <a:gd name="connsiteX37" fmla="*/ 1479108 w 5012218"/>
                <a:gd name="connsiteY37" fmla="*/ 376287 h 4405856"/>
                <a:gd name="connsiteX38" fmla="*/ 1444183 w 5012218"/>
                <a:gd name="connsiteY38" fmla="*/ 273100 h 4405856"/>
                <a:gd name="connsiteX39" fmla="*/ 1404495 w 5012218"/>
                <a:gd name="connsiteY39" fmla="*/ 219123 h 4405856"/>
                <a:gd name="connsiteX40" fmla="*/ 1480696 w 5012218"/>
                <a:gd name="connsiteY40" fmla="*/ 282624 h 4405856"/>
                <a:gd name="connsiteX41" fmla="*/ 1539434 w 5012218"/>
                <a:gd name="connsiteY41" fmla="*/ 320723 h 4405856"/>
                <a:gd name="connsiteX42" fmla="*/ 1563245 w 5012218"/>
                <a:gd name="connsiteY42" fmla="*/ 281036 h 4405856"/>
                <a:gd name="connsiteX43" fmla="*/ 1582295 w 5012218"/>
                <a:gd name="connsiteY43" fmla="*/ 215949 h 4405856"/>
                <a:gd name="connsiteX44" fmla="*/ 1544195 w 5012218"/>
                <a:gd name="connsiteY44" fmla="*/ 185786 h 4405856"/>
                <a:gd name="connsiteX45" fmla="*/ 1571183 w 5012218"/>
                <a:gd name="connsiteY45" fmla="*/ 144511 h 4405856"/>
                <a:gd name="connsiteX46" fmla="*/ 1523558 w 5012218"/>
                <a:gd name="connsiteY46" fmla="*/ 50848 h 4405856"/>
                <a:gd name="connsiteX47" fmla="*/ 1506095 w 5012218"/>
                <a:gd name="connsiteY47" fmla="*/ 6399 h 4405856"/>
                <a:gd name="connsiteX48" fmla="*/ 1369570 w 5012218"/>
                <a:gd name="connsiteY48" fmla="*/ 120699 h 4405856"/>
                <a:gd name="connsiteX49" fmla="*/ 1307657 w 5012218"/>
                <a:gd name="connsiteY49" fmla="*/ 115936 h 4405856"/>
                <a:gd name="connsiteX50" fmla="*/ 1294958 w 5012218"/>
                <a:gd name="connsiteY50" fmla="*/ 57199 h 4405856"/>
                <a:gd name="connsiteX51" fmla="*/ 1209233 w 5012218"/>
                <a:gd name="connsiteY51" fmla="*/ 104824 h 4405856"/>
                <a:gd name="connsiteX52" fmla="*/ 1145733 w 5012218"/>
                <a:gd name="connsiteY52" fmla="*/ 139748 h 4405856"/>
                <a:gd name="connsiteX53" fmla="*/ 1050482 w 5012218"/>
                <a:gd name="connsiteY53" fmla="*/ 147686 h 4405856"/>
                <a:gd name="connsiteX54" fmla="*/ 1028258 w 5012218"/>
                <a:gd name="connsiteY54" fmla="*/ 177849 h 4405856"/>
                <a:gd name="connsiteX55" fmla="*/ 991745 w 5012218"/>
                <a:gd name="connsiteY55" fmla="*/ 201661 h 4405856"/>
                <a:gd name="connsiteX56" fmla="*/ 1026671 w 5012218"/>
                <a:gd name="connsiteY56" fmla="*/ 288974 h 4405856"/>
                <a:gd name="connsiteX57" fmla="*/ 894002 w 5012218"/>
                <a:gd name="connsiteY57" fmla="*/ 542516 h 4405856"/>
                <a:gd name="connsiteX58" fmla="*/ 840027 w 5012218"/>
                <a:gd name="connsiteY58" fmla="*/ 580843 h 4405856"/>
                <a:gd name="connsiteX59" fmla="*/ 911918 w 5012218"/>
                <a:gd name="connsiteY59" fmla="*/ 633231 h 4405856"/>
                <a:gd name="connsiteX60" fmla="*/ 874952 w 5012218"/>
                <a:gd name="connsiteY60" fmla="*/ 673825 h 4405856"/>
                <a:gd name="connsiteX61" fmla="*/ 892415 w 5012218"/>
                <a:gd name="connsiteY61" fmla="*/ 720316 h 4405856"/>
                <a:gd name="connsiteX62" fmla="*/ 823698 w 5012218"/>
                <a:gd name="connsiteY62" fmla="*/ 701719 h 4405856"/>
                <a:gd name="connsiteX63" fmla="*/ 768590 w 5012218"/>
                <a:gd name="connsiteY63" fmla="*/ 726665 h 4405856"/>
                <a:gd name="connsiteX64" fmla="*/ 701688 w 5012218"/>
                <a:gd name="connsiteY64" fmla="*/ 695143 h 4405856"/>
                <a:gd name="connsiteX65" fmla="*/ 703276 w 5012218"/>
                <a:gd name="connsiteY65" fmla="*/ 652734 h 4405856"/>
                <a:gd name="connsiteX66" fmla="*/ 591697 w 5012218"/>
                <a:gd name="connsiteY66" fmla="*/ 675412 h 4405856"/>
                <a:gd name="connsiteX67" fmla="*/ 581946 w 5012218"/>
                <a:gd name="connsiteY67" fmla="*/ 760457 h 4405856"/>
                <a:gd name="connsiteX68" fmla="*/ 502798 w 5012218"/>
                <a:gd name="connsiteY68" fmla="*/ 865236 h 4405856"/>
                <a:gd name="connsiteX69" fmla="*/ 417073 w 5012218"/>
                <a:gd name="connsiteY69" fmla="*/ 828724 h 4405856"/>
                <a:gd name="connsiteX70" fmla="*/ 391673 w 5012218"/>
                <a:gd name="connsiteY70" fmla="*/ 869999 h 4405856"/>
                <a:gd name="connsiteX71" fmla="*/ 326586 w 5012218"/>
                <a:gd name="connsiteY71" fmla="*/ 812848 h 4405856"/>
                <a:gd name="connsiteX72" fmla="*/ 301187 w 5012218"/>
                <a:gd name="connsiteY72" fmla="*/ 881111 h 4405856"/>
                <a:gd name="connsiteX73" fmla="*/ 242449 w 5012218"/>
                <a:gd name="connsiteY73" fmla="*/ 873173 h 4405856"/>
                <a:gd name="connsiteX74" fmla="*/ 202761 w 5012218"/>
                <a:gd name="connsiteY74" fmla="*/ 787449 h 4405856"/>
                <a:gd name="connsiteX75" fmla="*/ 21787 w 5012218"/>
                <a:gd name="connsiteY75" fmla="*/ 917623 h 4405856"/>
                <a:gd name="connsiteX76" fmla="*/ 23375 w 5012218"/>
                <a:gd name="connsiteY76" fmla="*/ 970011 h 4405856"/>
                <a:gd name="connsiteX77" fmla="*/ 7500 w 5012218"/>
                <a:gd name="connsiteY77" fmla="*/ 996999 h 4405856"/>
                <a:gd name="connsiteX78" fmla="*/ 164663 w 5012218"/>
                <a:gd name="connsiteY78" fmla="*/ 1135111 h 4405856"/>
                <a:gd name="connsiteX79" fmla="*/ 316152 w 5012218"/>
                <a:gd name="connsiteY79" fmla="*/ 1394776 h 4405856"/>
                <a:gd name="connsiteX80" fmla="*/ 825286 w 5012218"/>
                <a:gd name="connsiteY80" fmla="*/ 2288539 h 4405856"/>
                <a:gd name="connsiteX81" fmla="*/ 839801 w 5012218"/>
                <a:gd name="connsiteY81" fmla="*/ 2324825 h 4405856"/>
                <a:gd name="connsiteX82" fmla="*/ 854315 w 5012218"/>
                <a:gd name="connsiteY82" fmla="*/ 2390139 h 4405856"/>
                <a:gd name="connsiteX83" fmla="*/ 876086 w 5012218"/>
                <a:gd name="connsiteY83" fmla="*/ 2440939 h 4405856"/>
                <a:gd name="connsiteX84" fmla="*/ 912372 w 5012218"/>
                <a:gd name="connsiteY84" fmla="*/ 2557053 h 4405856"/>
                <a:gd name="connsiteX85" fmla="*/ 934143 w 5012218"/>
                <a:gd name="connsiteY85" fmla="*/ 2622368 h 4405856"/>
                <a:gd name="connsiteX86" fmla="*/ 941401 w 5012218"/>
                <a:gd name="connsiteY86" fmla="*/ 2644139 h 4405856"/>
                <a:gd name="connsiteX87" fmla="*/ 963172 w 5012218"/>
                <a:gd name="connsiteY87" fmla="*/ 2687682 h 4405856"/>
                <a:gd name="connsiteX88" fmla="*/ 984943 w 5012218"/>
                <a:gd name="connsiteY88" fmla="*/ 2738482 h 4405856"/>
                <a:gd name="connsiteX89" fmla="*/ 992201 w 5012218"/>
                <a:gd name="connsiteY89" fmla="*/ 2767511 h 4405856"/>
                <a:gd name="connsiteX90" fmla="*/ 1028486 w 5012218"/>
                <a:gd name="connsiteY90" fmla="*/ 2818311 h 4405856"/>
                <a:gd name="connsiteX91" fmla="*/ 1050258 w 5012218"/>
                <a:gd name="connsiteY91" fmla="*/ 2876368 h 4405856"/>
                <a:gd name="connsiteX92" fmla="*/ 1072029 w 5012218"/>
                <a:gd name="connsiteY92" fmla="*/ 2898139 h 4405856"/>
                <a:gd name="connsiteX93" fmla="*/ 1108315 w 5012218"/>
                <a:gd name="connsiteY93" fmla="*/ 2970711 h 4405856"/>
                <a:gd name="connsiteX94" fmla="*/ 1144601 w 5012218"/>
                <a:gd name="connsiteY94" fmla="*/ 3021511 h 4405856"/>
                <a:gd name="connsiteX95" fmla="*/ 1151858 w 5012218"/>
                <a:gd name="connsiteY95" fmla="*/ 3043282 h 4405856"/>
                <a:gd name="connsiteX96" fmla="*/ 1202658 w 5012218"/>
                <a:gd name="connsiteY96" fmla="*/ 3108596 h 4405856"/>
                <a:gd name="connsiteX97" fmla="*/ 1231686 w 5012218"/>
                <a:gd name="connsiteY97" fmla="*/ 3173911 h 4405856"/>
                <a:gd name="connsiteX98" fmla="*/ 1253458 w 5012218"/>
                <a:gd name="connsiteY98" fmla="*/ 3202939 h 4405856"/>
                <a:gd name="connsiteX99" fmla="*/ 1267972 w 5012218"/>
                <a:gd name="connsiteY99" fmla="*/ 3260996 h 4405856"/>
                <a:gd name="connsiteX100" fmla="*/ 1275229 w 5012218"/>
                <a:gd name="connsiteY100" fmla="*/ 3282768 h 4405856"/>
                <a:gd name="connsiteX101" fmla="*/ 1282486 w 5012218"/>
                <a:gd name="connsiteY101" fmla="*/ 3311796 h 4405856"/>
                <a:gd name="connsiteX102" fmla="*/ 1289743 w 5012218"/>
                <a:gd name="connsiteY102" fmla="*/ 3377111 h 4405856"/>
                <a:gd name="connsiteX103" fmla="*/ 1311515 w 5012218"/>
                <a:gd name="connsiteY103" fmla="*/ 3435168 h 4405856"/>
                <a:gd name="connsiteX104" fmla="*/ 1340543 w 5012218"/>
                <a:gd name="connsiteY104" fmla="*/ 3478711 h 4405856"/>
                <a:gd name="connsiteX105" fmla="*/ 1369572 w 5012218"/>
                <a:gd name="connsiteY105" fmla="*/ 3529511 h 4405856"/>
                <a:gd name="connsiteX106" fmla="*/ 1398601 w 5012218"/>
                <a:gd name="connsiteY106" fmla="*/ 3551282 h 4405856"/>
                <a:gd name="connsiteX107" fmla="*/ 1442143 w 5012218"/>
                <a:gd name="connsiteY107" fmla="*/ 3594825 h 4405856"/>
                <a:gd name="connsiteX108" fmla="*/ 1471172 w 5012218"/>
                <a:gd name="connsiteY108" fmla="*/ 3616596 h 4405856"/>
                <a:gd name="connsiteX109" fmla="*/ 1507458 w 5012218"/>
                <a:gd name="connsiteY109" fmla="*/ 3660139 h 4405856"/>
                <a:gd name="connsiteX110" fmla="*/ 1536486 w 5012218"/>
                <a:gd name="connsiteY110" fmla="*/ 3681911 h 4405856"/>
                <a:gd name="connsiteX111" fmla="*/ 1609058 w 5012218"/>
                <a:gd name="connsiteY111" fmla="*/ 3747225 h 4405856"/>
                <a:gd name="connsiteX112" fmla="*/ 1645343 w 5012218"/>
                <a:gd name="connsiteY112" fmla="*/ 3790768 h 4405856"/>
                <a:gd name="connsiteX113" fmla="*/ 1667115 w 5012218"/>
                <a:gd name="connsiteY113" fmla="*/ 3805282 h 4405856"/>
                <a:gd name="connsiteX114" fmla="*/ 1703401 w 5012218"/>
                <a:gd name="connsiteY114" fmla="*/ 3848825 h 4405856"/>
                <a:gd name="connsiteX115" fmla="*/ 1732429 w 5012218"/>
                <a:gd name="connsiteY115" fmla="*/ 3870596 h 4405856"/>
                <a:gd name="connsiteX116" fmla="*/ 1826772 w 5012218"/>
                <a:gd name="connsiteY116" fmla="*/ 3914139 h 4405856"/>
                <a:gd name="connsiteX117" fmla="*/ 2276715 w 5012218"/>
                <a:gd name="connsiteY117" fmla="*/ 3899625 h 4405856"/>
                <a:gd name="connsiteX118" fmla="*/ 2327515 w 5012218"/>
                <a:gd name="connsiteY118" fmla="*/ 3885111 h 4405856"/>
                <a:gd name="connsiteX119" fmla="*/ 2414601 w 5012218"/>
                <a:gd name="connsiteY119" fmla="*/ 3877853 h 4405856"/>
                <a:gd name="connsiteX120" fmla="*/ 2494429 w 5012218"/>
                <a:gd name="connsiteY120" fmla="*/ 3863339 h 4405856"/>
                <a:gd name="connsiteX121" fmla="*/ 2552486 w 5012218"/>
                <a:gd name="connsiteY121" fmla="*/ 3856082 h 4405856"/>
                <a:gd name="connsiteX122" fmla="*/ 2581515 w 5012218"/>
                <a:gd name="connsiteY122" fmla="*/ 3841568 h 4405856"/>
                <a:gd name="connsiteX123" fmla="*/ 2646829 w 5012218"/>
                <a:gd name="connsiteY123" fmla="*/ 3819796 h 4405856"/>
                <a:gd name="connsiteX124" fmla="*/ 2683115 w 5012218"/>
                <a:gd name="connsiteY124" fmla="*/ 3805282 h 4405856"/>
                <a:gd name="connsiteX125" fmla="*/ 2784715 w 5012218"/>
                <a:gd name="connsiteY125" fmla="*/ 3790768 h 4405856"/>
                <a:gd name="connsiteX126" fmla="*/ 2813743 w 5012218"/>
                <a:gd name="connsiteY126" fmla="*/ 3783511 h 4405856"/>
                <a:gd name="connsiteX127" fmla="*/ 3434229 w 5012218"/>
                <a:gd name="connsiteY127" fmla="*/ 4130265 h 4405856"/>
                <a:gd name="connsiteX128" fmla="*/ 3520633 w 5012218"/>
                <a:gd name="connsiteY128" fmla="*/ 4316455 h 4405856"/>
                <a:gd name="connsiteX129" fmla="*/ 3580958 w 5012218"/>
                <a:gd name="connsiteY129" fmla="*/ 4375193 h 4405856"/>
                <a:gd name="connsiteX130" fmla="*/ 3592070 w 5012218"/>
                <a:gd name="connsiteY130" fmla="*/ 4345030 h 4405856"/>
                <a:gd name="connsiteX131" fmla="*/ 3638108 w 5012218"/>
                <a:gd name="connsiteY131" fmla="*/ 4318042 h 4405856"/>
                <a:gd name="connsiteX132" fmla="*/ 3688908 w 5012218"/>
                <a:gd name="connsiteY132" fmla="*/ 4391068 h 4405856"/>
                <a:gd name="connsiteX133" fmla="*/ 3738121 w 5012218"/>
                <a:gd name="connsiteY133" fmla="*/ 4394243 h 4405856"/>
                <a:gd name="connsiteX134" fmla="*/ 3693670 w 5012218"/>
                <a:gd name="connsiteY134" fmla="*/ 4300581 h 4405856"/>
                <a:gd name="connsiteX135" fmla="*/ 3650808 w 5012218"/>
                <a:gd name="connsiteY135" fmla="*/ 4232318 h 4405856"/>
                <a:gd name="connsiteX136" fmla="*/ 3693671 w 5012218"/>
                <a:gd name="connsiteY136" fmla="*/ 4216442 h 4405856"/>
                <a:gd name="connsiteX137" fmla="*/ 3674620 w 5012218"/>
                <a:gd name="connsiteY137" fmla="*/ 4175168 h 4405856"/>
                <a:gd name="connsiteX138" fmla="*/ 3727008 w 5012218"/>
                <a:gd name="connsiteY138" fmla="*/ 4184693 h 4405856"/>
                <a:gd name="connsiteX139" fmla="*/ 3706371 w 5012218"/>
                <a:gd name="connsiteY139" fmla="*/ 4151355 h 4405856"/>
                <a:gd name="connsiteX140" fmla="*/ 3727690 w 5012218"/>
                <a:gd name="connsiteY140" fmla="*/ 4134801 h 4405856"/>
                <a:gd name="connsiteX141" fmla="*/ 3848793 w 5012218"/>
                <a:gd name="connsiteY141" fmla="*/ 4220074 h 4405856"/>
                <a:gd name="connsiteX142" fmla="*/ 3884170 w 5012218"/>
                <a:gd name="connsiteY142" fmla="*/ 4206917 h 4405856"/>
                <a:gd name="connsiteX143" fmla="*/ 3936557 w 5012218"/>
                <a:gd name="connsiteY143" fmla="*/ 4272006 h 4405856"/>
                <a:gd name="connsiteX144" fmla="*/ 3957195 w 5012218"/>
                <a:gd name="connsiteY144" fmla="*/ 4330743 h 4405856"/>
                <a:gd name="connsiteX145" fmla="*/ 4065145 w 5012218"/>
                <a:gd name="connsiteY145" fmla="*/ 4349792 h 4405856"/>
                <a:gd name="connsiteX146" fmla="*/ 4004821 w 5012218"/>
                <a:gd name="connsiteY146" fmla="*/ 4283117 h 4405856"/>
                <a:gd name="connsiteX147" fmla="*/ 4001645 w 5012218"/>
                <a:gd name="connsiteY147" fmla="*/ 4214855 h 4405856"/>
                <a:gd name="connsiteX148" fmla="*/ 4055620 w 5012218"/>
                <a:gd name="connsiteY148" fmla="*/ 4270418 h 4405856"/>
                <a:gd name="connsiteX149" fmla="*/ 4104833 w 5012218"/>
                <a:gd name="connsiteY149" fmla="*/ 4275180 h 4405856"/>
                <a:gd name="connsiteX150" fmla="*/ 4098483 w 5012218"/>
                <a:gd name="connsiteY150" fmla="*/ 4225968 h 4405856"/>
                <a:gd name="connsiteX151" fmla="*/ 4158808 w 5012218"/>
                <a:gd name="connsiteY151" fmla="*/ 4230730 h 4405856"/>
                <a:gd name="connsiteX152" fmla="*/ 4220720 w 5012218"/>
                <a:gd name="connsiteY152" fmla="*/ 4273592 h 4405856"/>
                <a:gd name="connsiteX153" fmla="*/ 4252470 w 5012218"/>
                <a:gd name="connsiteY153" fmla="*/ 4260893 h 4405856"/>
                <a:gd name="connsiteX154" fmla="*/ 4246121 w 5012218"/>
                <a:gd name="connsiteY154" fmla="*/ 4225968 h 4405856"/>
                <a:gd name="connsiteX155" fmla="*/ 4287396 w 5012218"/>
                <a:gd name="connsiteY155" fmla="*/ 4202156 h 4405856"/>
                <a:gd name="connsiteX156" fmla="*/ 4371533 w 5012218"/>
                <a:gd name="connsiteY156" fmla="*/ 4259306 h 4405856"/>
                <a:gd name="connsiteX157" fmla="*/ 4388996 w 5012218"/>
                <a:gd name="connsiteY157" fmla="*/ 4157708 h 4405856"/>
                <a:gd name="connsiteX158" fmla="*/ 4363596 w 5012218"/>
                <a:gd name="connsiteY158" fmla="*/ 4135482 h 4405856"/>
                <a:gd name="connsiteX159" fmla="*/ 4290570 w 5012218"/>
                <a:gd name="connsiteY159" fmla="*/ 4092619 h 4405856"/>
                <a:gd name="connsiteX160" fmla="*/ 4312795 w 5012218"/>
                <a:gd name="connsiteY160" fmla="*/ 4067220 h 4405856"/>
                <a:gd name="connsiteX161" fmla="*/ 4333433 w 5012218"/>
                <a:gd name="connsiteY161" fmla="*/ 4044994 h 4405856"/>
                <a:gd name="connsiteX162" fmla="*/ 4387408 w 5012218"/>
                <a:gd name="connsiteY162" fmla="*/ 4076745 h 4405856"/>
                <a:gd name="connsiteX163" fmla="*/ 4393758 w 5012218"/>
                <a:gd name="connsiteY163" fmla="*/ 4032295 h 4405856"/>
                <a:gd name="connsiteX164" fmla="*/ 4338195 w 5012218"/>
                <a:gd name="connsiteY164" fmla="*/ 4008482 h 4405856"/>
                <a:gd name="connsiteX165" fmla="*/ 4336608 w 5012218"/>
                <a:gd name="connsiteY165" fmla="*/ 3998958 h 4405856"/>
                <a:gd name="connsiteX166" fmla="*/ 4323907 w 5012218"/>
                <a:gd name="connsiteY166" fmla="*/ 3960859 h 4405856"/>
                <a:gd name="connsiteX167" fmla="*/ 4330257 w 5012218"/>
                <a:gd name="connsiteY167" fmla="*/ 3913233 h 4405856"/>
                <a:gd name="connsiteX168" fmla="*/ 4341370 w 5012218"/>
                <a:gd name="connsiteY168" fmla="*/ 3857670 h 4405856"/>
                <a:gd name="connsiteX169" fmla="*/ 4303270 w 5012218"/>
                <a:gd name="connsiteY169" fmla="*/ 3827508 h 4405856"/>
                <a:gd name="connsiteX170" fmla="*/ 4336607 w 5012218"/>
                <a:gd name="connsiteY170" fmla="*/ 3817983 h 4405856"/>
                <a:gd name="connsiteX171" fmla="*/ 4314382 w 5012218"/>
                <a:gd name="connsiteY171" fmla="*/ 3781470 h 4405856"/>
                <a:gd name="connsiteX172" fmla="*/ 4352483 w 5012218"/>
                <a:gd name="connsiteY172" fmla="*/ 3776709 h 4405856"/>
                <a:gd name="connsiteX173" fmla="*/ 4358832 w 5012218"/>
                <a:gd name="connsiteY173" fmla="*/ 3743370 h 4405856"/>
                <a:gd name="connsiteX174" fmla="*/ 4420746 w 5012218"/>
                <a:gd name="connsiteY174" fmla="*/ 3752897 h 4405856"/>
                <a:gd name="connsiteX175" fmla="*/ 4453859 w 5012218"/>
                <a:gd name="connsiteY175" fmla="*/ 3768089 h 4405856"/>
                <a:gd name="connsiteX176" fmla="*/ 4420066 w 5012218"/>
                <a:gd name="connsiteY176" fmla="*/ 3809137 h 4405856"/>
                <a:gd name="connsiteX177" fmla="*/ 4459074 w 5012218"/>
                <a:gd name="connsiteY177" fmla="*/ 3916633 h 4405856"/>
                <a:gd name="connsiteX178" fmla="*/ 4511461 w 5012218"/>
                <a:gd name="connsiteY178" fmla="*/ 3947931 h 4405856"/>
                <a:gd name="connsiteX179" fmla="*/ 4563395 w 5012218"/>
                <a:gd name="connsiteY179" fmla="*/ 3905749 h 4405856"/>
                <a:gd name="connsiteX180" fmla="*/ 4649120 w 5012218"/>
                <a:gd name="connsiteY180" fmla="*/ 3857216 h 4405856"/>
                <a:gd name="connsiteX181" fmla="*/ 4631884 w 5012218"/>
                <a:gd name="connsiteY181" fmla="*/ 3768315 h 4405856"/>
                <a:gd name="connsiteX182" fmla="*/ 4709218 w 5012218"/>
                <a:gd name="connsiteY182" fmla="*/ 3635646 h 4405856"/>
                <a:gd name="connsiteX183" fmla="*/ 5001772 w 5012218"/>
                <a:gd name="connsiteY183" fmla="*/ 3302498 h 4405856"/>
                <a:gd name="connsiteX184" fmla="*/ 4920355 w 5012218"/>
                <a:gd name="connsiteY184" fmla="*/ 3293426 h 4405856"/>
                <a:gd name="connsiteX185" fmla="*/ 4924892 w 5012218"/>
                <a:gd name="connsiteY185" fmla="*/ 3201578 h 4405856"/>
                <a:gd name="connsiteX186" fmla="*/ 4875905 w 5012218"/>
                <a:gd name="connsiteY186" fmla="*/ 3176406 h 4405856"/>
                <a:gd name="connsiteX187" fmla="*/ 4791768 w 5012218"/>
                <a:gd name="connsiteY187" fmla="*/ 3207928 h 4405856"/>
                <a:gd name="connsiteX188" fmla="*/ 4755029 w 5012218"/>
                <a:gd name="connsiteY188" fmla="*/ 3171643 h 4405856"/>
                <a:gd name="connsiteX189" fmla="*/ 4799706 w 5012218"/>
                <a:gd name="connsiteY189" fmla="*/ 3148738 h 4405856"/>
                <a:gd name="connsiteX190" fmla="*/ 4670439 w 5012218"/>
                <a:gd name="connsiteY190" fmla="*/ 2935559 h 4405856"/>
                <a:gd name="connsiteX191" fmla="*/ 4685405 w 5012218"/>
                <a:gd name="connsiteY191" fmla="*/ 2905396 h 4405856"/>
                <a:gd name="connsiteX192" fmla="*/ 4661820 w 5012218"/>
                <a:gd name="connsiteY192" fmla="*/ 2789736 h 4405856"/>
                <a:gd name="connsiteX193" fmla="*/ 4503071 w 5012218"/>
                <a:gd name="connsiteY193" fmla="*/ 2778850 h 4405856"/>
                <a:gd name="connsiteX194" fmla="*/ 4469733 w 5012218"/>
                <a:gd name="connsiteY194" fmla="*/ 2827608 h 4405856"/>
                <a:gd name="connsiteX195" fmla="*/ 4380833 w 5012218"/>
                <a:gd name="connsiteY195" fmla="*/ 2842124 h 4405856"/>
                <a:gd name="connsiteX196" fmla="*/ 4387183 w 5012218"/>
                <a:gd name="connsiteY196" fmla="*/ 2820125 h 4405856"/>
                <a:gd name="connsiteX197" fmla="*/ 4333661 w 5012218"/>
                <a:gd name="connsiteY197" fmla="*/ 2804024 h 4405856"/>
                <a:gd name="connsiteX198" fmla="*/ 4308942 w 5012218"/>
                <a:gd name="connsiteY198" fmla="*/ 2638923 h 4405856"/>
                <a:gd name="connsiteX199" fmla="*/ 4028635 w 5012218"/>
                <a:gd name="connsiteY199" fmla="*/ 2572248 h 4405856"/>
                <a:gd name="connsiteX200" fmla="*/ 3892336 w 5012218"/>
                <a:gd name="connsiteY200" fmla="*/ 2615564 h 4405856"/>
                <a:gd name="connsiteX201" fmla="*/ 3760347 w 5012218"/>
                <a:gd name="connsiteY201" fmla="*/ 2608080 h 4405856"/>
                <a:gd name="connsiteX202" fmla="*/ 3627904 w 5012218"/>
                <a:gd name="connsiteY202" fmla="*/ 2497182 h 4405856"/>
                <a:gd name="connsiteX203" fmla="*/ 3414726 w 5012218"/>
                <a:gd name="connsiteY203" fmla="*/ 2193969 h 4405856"/>
                <a:gd name="connsiteX204" fmla="*/ 3016264 w 5012218"/>
                <a:gd name="connsiteY204" fmla="*/ 2054496 h 4405856"/>
                <a:gd name="connsiteX205" fmla="*/ 2779726 w 5012218"/>
                <a:gd name="connsiteY205" fmla="*/ 1741532 h 4405856"/>
                <a:gd name="connsiteX206" fmla="*/ 2813517 w 5012218"/>
                <a:gd name="connsiteY206" fmla="*/ 1716586 h 4405856"/>
                <a:gd name="connsiteX207" fmla="*/ 2873161 w 5012218"/>
                <a:gd name="connsiteY207" fmla="*/ 1799589 h 4405856"/>
                <a:gd name="connsiteX208" fmla="*/ 2893345 w 5012218"/>
                <a:gd name="connsiteY208" fmla="*/ 1782126 h 4405856"/>
                <a:gd name="connsiteX209" fmla="*/ 2936435 w 5012218"/>
                <a:gd name="connsiteY209" fmla="*/ 1812970 h 4405856"/>
                <a:gd name="connsiteX210" fmla="*/ 3025108 w 5012218"/>
                <a:gd name="connsiteY210" fmla="*/ 1759221 h 4405856"/>
                <a:gd name="connsiteX211" fmla="*/ 3041210 w 5012218"/>
                <a:gd name="connsiteY211" fmla="*/ 1738811 h 4405856"/>
                <a:gd name="connsiteX212" fmla="*/ 3099493 w 5012218"/>
                <a:gd name="connsiteY212" fmla="*/ 1739037 h 4405856"/>
                <a:gd name="connsiteX213" fmla="*/ 3115596 w 5012218"/>
                <a:gd name="connsiteY213" fmla="*/ 1705927 h 4405856"/>
                <a:gd name="connsiteX214" fmla="*/ 3096772 w 5012218"/>
                <a:gd name="connsiteY214" fmla="*/ 1680300 h 4405856"/>
                <a:gd name="connsiteX215" fmla="*/ 3029644 w 5012218"/>
                <a:gd name="connsiteY215" fmla="*/ 1700257 h 4405856"/>
                <a:gd name="connsiteX216" fmla="*/ 3007872 w 5012218"/>
                <a:gd name="connsiteY216" fmla="*/ 1646736 h 4405856"/>
                <a:gd name="connsiteX217" fmla="*/ 3029190 w 5012218"/>
                <a:gd name="connsiteY217" fmla="*/ 1617026 h 4405856"/>
                <a:gd name="connsiteX218" fmla="*/ 2972720 w 5012218"/>
                <a:gd name="connsiteY218" fmla="*/ 1513612 h 4405856"/>
                <a:gd name="connsiteX219" fmla="*/ 2924189 w 5012218"/>
                <a:gd name="connsiteY219" fmla="*/ 1552393 h 4405856"/>
                <a:gd name="connsiteX220" fmla="*/ 2834834 w 5012218"/>
                <a:gd name="connsiteY220" fmla="*/ 1497737 h 4405856"/>
                <a:gd name="connsiteX221" fmla="*/ 2886768 w 5012218"/>
                <a:gd name="connsiteY221" fmla="*/ 1405208 h 4405856"/>
                <a:gd name="connsiteX222" fmla="*/ 2843906 w 5012218"/>
                <a:gd name="connsiteY222" fmla="*/ 1284105 h 4405856"/>
                <a:gd name="connsiteX223" fmla="*/ 2858647 w 5012218"/>
                <a:gd name="connsiteY223" fmla="*/ 1160053 h 4405856"/>
                <a:gd name="connsiteX224" fmla="*/ 2953897 w 5012218"/>
                <a:gd name="connsiteY224" fmla="*/ 1086348 h 4405856"/>
                <a:gd name="connsiteX225" fmla="*/ 3059126 w 5012218"/>
                <a:gd name="connsiteY225" fmla="*/ 1063896 h 4405856"/>
                <a:gd name="connsiteX226" fmla="*/ 2996079 w 5012218"/>
                <a:gd name="connsiteY226" fmla="*/ 974089 h 4405856"/>
                <a:gd name="connsiteX227" fmla="*/ 2978843 w 5012218"/>
                <a:gd name="connsiteY227" fmla="*/ 1018766 h 4405856"/>
                <a:gd name="connsiteX228" fmla="*/ 2935528 w 5012218"/>
                <a:gd name="connsiteY228" fmla="*/ 971595 h 4405856"/>
                <a:gd name="connsiteX229" fmla="*/ 2956846 w 5012218"/>
                <a:gd name="connsiteY229" fmla="*/ 886323 h 4405856"/>
                <a:gd name="connsiteX230" fmla="*/ 3029870 w 5012218"/>
                <a:gd name="connsiteY230" fmla="*/ 789032 h 4405856"/>
                <a:gd name="connsiteX231" fmla="*/ 3012861 w 5012218"/>
                <a:gd name="connsiteY231" fmla="*/ 682443 h 4405856"/>
                <a:gd name="connsiteX232" fmla="*/ 2841639 w 5012218"/>
                <a:gd name="connsiteY232" fmla="*/ 692194 h 4405856"/>
                <a:gd name="connsiteX233" fmla="*/ 2822361 w 5012218"/>
                <a:gd name="connsiteY233" fmla="*/ 734831 h 4405856"/>
                <a:gd name="connsiteX234" fmla="*/ 2790158 w 5012218"/>
                <a:gd name="connsiteY234" fmla="*/ 667248 h 4405856"/>
                <a:gd name="connsiteX235" fmla="*/ 2760448 w 5012218"/>
                <a:gd name="connsiteY235" fmla="*/ 707616 h 4405856"/>
                <a:gd name="connsiteX236" fmla="*/ 2574939 w 5012218"/>
                <a:gd name="connsiteY236" fmla="*/ 741180 h 4405856"/>
                <a:gd name="connsiteX0" fmla="*/ 2582141 w 5019420"/>
                <a:gd name="connsiteY0" fmla="*/ 741180 h 4405856"/>
                <a:gd name="connsiteX1" fmla="*/ 2256022 w 5019420"/>
                <a:gd name="connsiteY1" fmla="*/ 583337 h 4405856"/>
                <a:gd name="connsiteX2" fmla="*/ 2295934 w 5019420"/>
                <a:gd name="connsiteY2" fmla="*/ 433432 h 4405856"/>
                <a:gd name="connsiteX3" fmla="*/ 2241960 w 5019420"/>
                <a:gd name="connsiteY3" fmla="*/ 423907 h 4405856"/>
                <a:gd name="connsiteX4" fmla="*/ 2238785 w 5019420"/>
                <a:gd name="connsiteY4" fmla="*/ 395333 h 4405856"/>
                <a:gd name="connsiteX5" fmla="*/ 2283235 w 5019420"/>
                <a:gd name="connsiteY5" fmla="*/ 403270 h 4405856"/>
                <a:gd name="connsiteX6" fmla="*/ 2226085 w 5019420"/>
                <a:gd name="connsiteY6" fmla="*/ 315957 h 4405856"/>
                <a:gd name="connsiteX7" fmla="*/ 2237197 w 5019420"/>
                <a:gd name="connsiteY7" fmla="*/ 355645 h 4405856"/>
                <a:gd name="connsiteX8" fmla="*/ 2184809 w 5019420"/>
                <a:gd name="connsiteY8" fmla="*/ 320720 h 4405856"/>
                <a:gd name="connsiteX9" fmla="*/ 2205447 w 5019420"/>
                <a:gd name="connsiteY9" fmla="*/ 287383 h 4405856"/>
                <a:gd name="connsiteX10" fmla="*/ 2170522 w 5019420"/>
                <a:gd name="connsiteY10" fmla="*/ 225472 h 4405856"/>
                <a:gd name="connsiteX11" fmla="*/ 2203859 w 5019420"/>
                <a:gd name="connsiteY11" fmla="*/ 227061 h 4405856"/>
                <a:gd name="connsiteX12" fmla="*/ 2160997 w 5019420"/>
                <a:gd name="connsiteY12" fmla="*/ 133398 h 4405856"/>
                <a:gd name="connsiteX13" fmla="*/ 2135598 w 5019420"/>
                <a:gd name="connsiteY13" fmla="*/ 131810 h 4405856"/>
                <a:gd name="connsiteX14" fmla="*/ 2124485 w 5019420"/>
                <a:gd name="connsiteY14" fmla="*/ 84185 h 4405856"/>
                <a:gd name="connsiteX15" fmla="*/ 2156234 w 5019420"/>
                <a:gd name="connsiteY15" fmla="*/ 66723 h 4405856"/>
                <a:gd name="connsiteX16" fmla="*/ 2151472 w 5019420"/>
                <a:gd name="connsiteY16" fmla="*/ 23861 h 4405856"/>
                <a:gd name="connsiteX17" fmla="*/ 2092735 w 5019420"/>
                <a:gd name="connsiteY17" fmla="*/ 28624 h 4405856"/>
                <a:gd name="connsiteX18" fmla="*/ 1899060 w 5019420"/>
                <a:gd name="connsiteY18" fmla="*/ 127049 h 4405856"/>
                <a:gd name="connsiteX19" fmla="*/ 1864135 w 5019420"/>
                <a:gd name="connsiteY19" fmla="*/ 252462 h 4405856"/>
                <a:gd name="connsiteX20" fmla="*/ 1868897 w 5019420"/>
                <a:gd name="connsiteY20" fmla="*/ 288974 h 4405856"/>
                <a:gd name="connsiteX21" fmla="*/ 1840322 w 5019420"/>
                <a:gd name="connsiteY21" fmla="*/ 303261 h 4405856"/>
                <a:gd name="connsiteX22" fmla="*/ 1908584 w 5019420"/>
                <a:gd name="connsiteY22" fmla="*/ 482645 h 4405856"/>
                <a:gd name="connsiteX23" fmla="*/ 1821273 w 5019420"/>
                <a:gd name="connsiteY23" fmla="*/ 400099 h 4405856"/>
                <a:gd name="connsiteX24" fmla="*/ 1770472 w 5019420"/>
                <a:gd name="connsiteY24" fmla="*/ 366762 h 4405856"/>
                <a:gd name="connsiteX25" fmla="*/ 1741897 w 5019420"/>
                <a:gd name="connsiteY25" fmla="*/ 401687 h 4405856"/>
                <a:gd name="connsiteX26" fmla="*/ 1740310 w 5019420"/>
                <a:gd name="connsiteY26" fmla="*/ 515987 h 4405856"/>
                <a:gd name="connsiteX27" fmla="*/ 1754597 w 5019420"/>
                <a:gd name="connsiteY27" fmla="*/ 612820 h 4405856"/>
                <a:gd name="connsiteX28" fmla="*/ 1672047 w 5019420"/>
                <a:gd name="connsiteY28" fmla="*/ 620761 h 4405856"/>
                <a:gd name="connsiteX29" fmla="*/ 1695860 w 5019420"/>
                <a:gd name="connsiteY29" fmla="*/ 590598 h 4405856"/>
                <a:gd name="connsiteX30" fmla="*/ 1632360 w 5019420"/>
                <a:gd name="connsiteY30" fmla="*/ 547736 h 4405856"/>
                <a:gd name="connsiteX31" fmla="*/ 1591085 w 5019420"/>
                <a:gd name="connsiteY31" fmla="*/ 501699 h 4405856"/>
                <a:gd name="connsiteX32" fmla="*/ 1541872 w 5019420"/>
                <a:gd name="connsiteY32" fmla="*/ 512811 h 4405856"/>
                <a:gd name="connsiteX33" fmla="*/ 1570447 w 5019420"/>
                <a:gd name="connsiteY33" fmla="*/ 446136 h 4405856"/>
                <a:gd name="connsiteX34" fmla="*/ 1540284 w 5019420"/>
                <a:gd name="connsiteY34" fmla="*/ 481062 h 4405856"/>
                <a:gd name="connsiteX35" fmla="*/ 1506947 w 5019420"/>
                <a:gd name="connsiteY35" fmla="*/ 423911 h 4405856"/>
                <a:gd name="connsiteX36" fmla="*/ 1487897 w 5019420"/>
                <a:gd name="connsiteY36" fmla="*/ 417561 h 4405856"/>
                <a:gd name="connsiteX37" fmla="*/ 1486310 w 5019420"/>
                <a:gd name="connsiteY37" fmla="*/ 376287 h 4405856"/>
                <a:gd name="connsiteX38" fmla="*/ 1451385 w 5019420"/>
                <a:gd name="connsiteY38" fmla="*/ 273100 h 4405856"/>
                <a:gd name="connsiteX39" fmla="*/ 1411697 w 5019420"/>
                <a:gd name="connsiteY39" fmla="*/ 219123 h 4405856"/>
                <a:gd name="connsiteX40" fmla="*/ 1487898 w 5019420"/>
                <a:gd name="connsiteY40" fmla="*/ 282624 h 4405856"/>
                <a:gd name="connsiteX41" fmla="*/ 1546636 w 5019420"/>
                <a:gd name="connsiteY41" fmla="*/ 320723 h 4405856"/>
                <a:gd name="connsiteX42" fmla="*/ 1570447 w 5019420"/>
                <a:gd name="connsiteY42" fmla="*/ 281036 h 4405856"/>
                <a:gd name="connsiteX43" fmla="*/ 1589497 w 5019420"/>
                <a:gd name="connsiteY43" fmla="*/ 215949 h 4405856"/>
                <a:gd name="connsiteX44" fmla="*/ 1551397 w 5019420"/>
                <a:gd name="connsiteY44" fmla="*/ 185786 h 4405856"/>
                <a:gd name="connsiteX45" fmla="*/ 1578385 w 5019420"/>
                <a:gd name="connsiteY45" fmla="*/ 144511 h 4405856"/>
                <a:gd name="connsiteX46" fmla="*/ 1530760 w 5019420"/>
                <a:gd name="connsiteY46" fmla="*/ 50848 h 4405856"/>
                <a:gd name="connsiteX47" fmla="*/ 1513297 w 5019420"/>
                <a:gd name="connsiteY47" fmla="*/ 6399 h 4405856"/>
                <a:gd name="connsiteX48" fmla="*/ 1376772 w 5019420"/>
                <a:gd name="connsiteY48" fmla="*/ 120699 h 4405856"/>
                <a:gd name="connsiteX49" fmla="*/ 1314859 w 5019420"/>
                <a:gd name="connsiteY49" fmla="*/ 115936 h 4405856"/>
                <a:gd name="connsiteX50" fmla="*/ 1302160 w 5019420"/>
                <a:gd name="connsiteY50" fmla="*/ 57199 h 4405856"/>
                <a:gd name="connsiteX51" fmla="*/ 1216435 w 5019420"/>
                <a:gd name="connsiteY51" fmla="*/ 104824 h 4405856"/>
                <a:gd name="connsiteX52" fmla="*/ 1152935 w 5019420"/>
                <a:gd name="connsiteY52" fmla="*/ 139748 h 4405856"/>
                <a:gd name="connsiteX53" fmla="*/ 1057684 w 5019420"/>
                <a:gd name="connsiteY53" fmla="*/ 147686 h 4405856"/>
                <a:gd name="connsiteX54" fmla="*/ 1035460 w 5019420"/>
                <a:gd name="connsiteY54" fmla="*/ 177849 h 4405856"/>
                <a:gd name="connsiteX55" fmla="*/ 998947 w 5019420"/>
                <a:gd name="connsiteY55" fmla="*/ 201661 h 4405856"/>
                <a:gd name="connsiteX56" fmla="*/ 1033873 w 5019420"/>
                <a:gd name="connsiteY56" fmla="*/ 288974 h 4405856"/>
                <a:gd name="connsiteX57" fmla="*/ 901204 w 5019420"/>
                <a:gd name="connsiteY57" fmla="*/ 542516 h 4405856"/>
                <a:gd name="connsiteX58" fmla="*/ 847229 w 5019420"/>
                <a:gd name="connsiteY58" fmla="*/ 580843 h 4405856"/>
                <a:gd name="connsiteX59" fmla="*/ 919120 w 5019420"/>
                <a:gd name="connsiteY59" fmla="*/ 633231 h 4405856"/>
                <a:gd name="connsiteX60" fmla="*/ 882154 w 5019420"/>
                <a:gd name="connsiteY60" fmla="*/ 673825 h 4405856"/>
                <a:gd name="connsiteX61" fmla="*/ 899617 w 5019420"/>
                <a:gd name="connsiteY61" fmla="*/ 720316 h 4405856"/>
                <a:gd name="connsiteX62" fmla="*/ 830900 w 5019420"/>
                <a:gd name="connsiteY62" fmla="*/ 701719 h 4405856"/>
                <a:gd name="connsiteX63" fmla="*/ 775792 w 5019420"/>
                <a:gd name="connsiteY63" fmla="*/ 726665 h 4405856"/>
                <a:gd name="connsiteX64" fmla="*/ 708890 w 5019420"/>
                <a:gd name="connsiteY64" fmla="*/ 695143 h 4405856"/>
                <a:gd name="connsiteX65" fmla="*/ 710478 w 5019420"/>
                <a:gd name="connsiteY65" fmla="*/ 652734 h 4405856"/>
                <a:gd name="connsiteX66" fmla="*/ 598899 w 5019420"/>
                <a:gd name="connsiteY66" fmla="*/ 675412 h 4405856"/>
                <a:gd name="connsiteX67" fmla="*/ 589148 w 5019420"/>
                <a:gd name="connsiteY67" fmla="*/ 760457 h 4405856"/>
                <a:gd name="connsiteX68" fmla="*/ 510000 w 5019420"/>
                <a:gd name="connsiteY68" fmla="*/ 865236 h 4405856"/>
                <a:gd name="connsiteX69" fmla="*/ 424275 w 5019420"/>
                <a:gd name="connsiteY69" fmla="*/ 828724 h 4405856"/>
                <a:gd name="connsiteX70" fmla="*/ 398875 w 5019420"/>
                <a:gd name="connsiteY70" fmla="*/ 869999 h 4405856"/>
                <a:gd name="connsiteX71" fmla="*/ 333788 w 5019420"/>
                <a:gd name="connsiteY71" fmla="*/ 812848 h 4405856"/>
                <a:gd name="connsiteX72" fmla="*/ 308389 w 5019420"/>
                <a:gd name="connsiteY72" fmla="*/ 881111 h 4405856"/>
                <a:gd name="connsiteX73" fmla="*/ 249651 w 5019420"/>
                <a:gd name="connsiteY73" fmla="*/ 873173 h 4405856"/>
                <a:gd name="connsiteX74" fmla="*/ 209963 w 5019420"/>
                <a:gd name="connsiteY74" fmla="*/ 787449 h 4405856"/>
                <a:gd name="connsiteX75" fmla="*/ 28989 w 5019420"/>
                <a:gd name="connsiteY75" fmla="*/ 917623 h 4405856"/>
                <a:gd name="connsiteX76" fmla="*/ 30577 w 5019420"/>
                <a:gd name="connsiteY76" fmla="*/ 970011 h 4405856"/>
                <a:gd name="connsiteX77" fmla="*/ 14702 w 5019420"/>
                <a:gd name="connsiteY77" fmla="*/ 996999 h 4405856"/>
                <a:gd name="connsiteX78" fmla="*/ 11527 w 5019420"/>
                <a:gd name="connsiteY78" fmla="*/ 1000174 h 4405856"/>
                <a:gd name="connsiteX79" fmla="*/ 171865 w 5019420"/>
                <a:gd name="connsiteY79" fmla="*/ 1135111 h 4405856"/>
                <a:gd name="connsiteX80" fmla="*/ 323354 w 5019420"/>
                <a:gd name="connsiteY80" fmla="*/ 1394776 h 4405856"/>
                <a:gd name="connsiteX81" fmla="*/ 832488 w 5019420"/>
                <a:gd name="connsiteY81" fmla="*/ 2288539 h 4405856"/>
                <a:gd name="connsiteX82" fmla="*/ 847003 w 5019420"/>
                <a:gd name="connsiteY82" fmla="*/ 2324825 h 4405856"/>
                <a:gd name="connsiteX83" fmla="*/ 861517 w 5019420"/>
                <a:gd name="connsiteY83" fmla="*/ 2390139 h 4405856"/>
                <a:gd name="connsiteX84" fmla="*/ 883288 w 5019420"/>
                <a:gd name="connsiteY84" fmla="*/ 2440939 h 4405856"/>
                <a:gd name="connsiteX85" fmla="*/ 919574 w 5019420"/>
                <a:gd name="connsiteY85" fmla="*/ 2557053 h 4405856"/>
                <a:gd name="connsiteX86" fmla="*/ 941345 w 5019420"/>
                <a:gd name="connsiteY86" fmla="*/ 2622368 h 4405856"/>
                <a:gd name="connsiteX87" fmla="*/ 948603 w 5019420"/>
                <a:gd name="connsiteY87" fmla="*/ 2644139 h 4405856"/>
                <a:gd name="connsiteX88" fmla="*/ 970374 w 5019420"/>
                <a:gd name="connsiteY88" fmla="*/ 2687682 h 4405856"/>
                <a:gd name="connsiteX89" fmla="*/ 992145 w 5019420"/>
                <a:gd name="connsiteY89" fmla="*/ 2738482 h 4405856"/>
                <a:gd name="connsiteX90" fmla="*/ 999403 w 5019420"/>
                <a:gd name="connsiteY90" fmla="*/ 2767511 h 4405856"/>
                <a:gd name="connsiteX91" fmla="*/ 1035688 w 5019420"/>
                <a:gd name="connsiteY91" fmla="*/ 2818311 h 4405856"/>
                <a:gd name="connsiteX92" fmla="*/ 1057460 w 5019420"/>
                <a:gd name="connsiteY92" fmla="*/ 2876368 h 4405856"/>
                <a:gd name="connsiteX93" fmla="*/ 1079231 w 5019420"/>
                <a:gd name="connsiteY93" fmla="*/ 2898139 h 4405856"/>
                <a:gd name="connsiteX94" fmla="*/ 1115517 w 5019420"/>
                <a:gd name="connsiteY94" fmla="*/ 2970711 h 4405856"/>
                <a:gd name="connsiteX95" fmla="*/ 1151803 w 5019420"/>
                <a:gd name="connsiteY95" fmla="*/ 3021511 h 4405856"/>
                <a:gd name="connsiteX96" fmla="*/ 1159060 w 5019420"/>
                <a:gd name="connsiteY96" fmla="*/ 3043282 h 4405856"/>
                <a:gd name="connsiteX97" fmla="*/ 1209860 w 5019420"/>
                <a:gd name="connsiteY97" fmla="*/ 3108596 h 4405856"/>
                <a:gd name="connsiteX98" fmla="*/ 1238888 w 5019420"/>
                <a:gd name="connsiteY98" fmla="*/ 3173911 h 4405856"/>
                <a:gd name="connsiteX99" fmla="*/ 1260660 w 5019420"/>
                <a:gd name="connsiteY99" fmla="*/ 3202939 h 4405856"/>
                <a:gd name="connsiteX100" fmla="*/ 1275174 w 5019420"/>
                <a:gd name="connsiteY100" fmla="*/ 3260996 h 4405856"/>
                <a:gd name="connsiteX101" fmla="*/ 1282431 w 5019420"/>
                <a:gd name="connsiteY101" fmla="*/ 3282768 h 4405856"/>
                <a:gd name="connsiteX102" fmla="*/ 1289688 w 5019420"/>
                <a:gd name="connsiteY102" fmla="*/ 3311796 h 4405856"/>
                <a:gd name="connsiteX103" fmla="*/ 1296945 w 5019420"/>
                <a:gd name="connsiteY103" fmla="*/ 3377111 h 4405856"/>
                <a:gd name="connsiteX104" fmla="*/ 1318717 w 5019420"/>
                <a:gd name="connsiteY104" fmla="*/ 3435168 h 4405856"/>
                <a:gd name="connsiteX105" fmla="*/ 1347745 w 5019420"/>
                <a:gd name="connsiteY105" fmla="*/ 3478711 h 4405856"/>
                <a:gd name="connsiteX106" fmla="*/ 1376774 w 5019420"/>
                <a:gd name="connsiteY106" fmla="*/ 3529511 h 4405856"/>
                <a:gd name="connsiteX107" fmla="*/ 1405803 w 5019420"/>
                <a:gd name="connsiteY107" fmla="*/ 3551282 h 4405856"/>
                <a:gd name="connsiteX108" fmla="*/ 1449345 w 5019420"/>
                <a:gd name="connsiteY108" fmla="*/ 3594825 h 4405856"/>
                <a:gd name="connsiteX109" fmla="*/ 1478374 w 5019420"/>
                <a:gd name="connsiteY109" fmla="*/ 3616596 h 4405856"/>
                <a:gd name="connsiteX110" fmla="*/ 1514660 w 5019420"/>
                <a:gd name="connsiteY110" fmla="*/ 3660139 h 4405856"/>
                <a:gd name="connsiteX111" fmla="*/ 1543688 w 5019420"/>
                <a:gd name="connsiteY111" fmla="*/ 3681911 h 4405856"/>
                <a:gd name="connsiteX112" fmla="*/ 1616260 w 5019420"/>
                <a:gd name="connsiteY112" fmla="*/ 3747225 h 4405856"/>
                <a:gd name="connsiteX113" fmla="*/ 1652545 w 5019420"/>
                <a:gd name="connsiteY113" fmla="*/ 3790768 h 4405856"/>
                <a:gd name="connsiteX114" fmla="*/ 1674317 w 5019420"/>
                <a:gd name="connsiteY114" fmla="*/ 3805282 h 4405856"/>
                <a:gd name="connsiteX115" fmla="*/ 1710603 w 5019420"/>
                <a:gd name="connsiteY115" fmla="*/ 3848825 h 4405856"/>
                <a:gd name="connsiteX116" fmla="*/ 1739631 w 5019420"/>
                <a:gd name="connsiteY116" fmla="*/ 3870596 h 4405856"/>
                <a:gd name="connsiteX117" fmla="*/ 1833974 w 5019420"/>
                <a:gd name="connsiteY117" fmla="*/ 3914139 h 4405856"/>
                <a:gd name="connsiteX118" fmla="*/ 2283917 w 5019420"/>
                <a:gd name="connsiteY118" fmla="*/ 3899625 h 4405856"/>
                <a:gd name="connsiteX119" fmla="*/ 2334717 w 5019420"/>
                <a:gd name="connsiteY119" fmla="*/ 3885111 h 4405856"/>
                <a:gd name="connsiteX120" fmla="*/ 2421803 w 5019420"/>
                <a:gd name="connsiteY120" fmla="*/ 3877853 h 4405856"/>
                <a:gd name="connsiteX121" fmla="*/ 2501631 w 5019420"/>
                <a:gd name="connsiteY121" fmla="*/ 3863339 h 4405856"/>
                <a:gd name="connsiteX122" fmla="*/ 2559688 w 5019420"/>
                <a:gd name="connsiteY122" fmla="*/ 3856082 h 4405856"/>
                <a:gd name="connsiteX123" fmla="*/ 2588717 w 5019420"/>
                <a:gd name="connsiteY123" fmla="*/ 3841568 h 4405856"/>
                <a:gd name="connsiteX124" fmla="*/ 2654031 w 5019420"/>
                <a:gd name="connsiteY124" fmla="*/ 3819796 h 4405856"/>
                <a:gd name="connsiteX125" fmla="*/ 2690317 w 5019420"/>
                <a:gd name="connsiteY125" fmla="*/ 3805282 h 4405856"/>
                <a:gd name="connsiteX126" fmla="*/ 2791917 w 5019420"/>
                <a:gd name="connsiteY126" fmla="*/ 3790768 h 4405856"/>
                <a:gd name="connsiteX127" fmla="*/ 2820945 w 5019420"/>
                <a:gd name="connsiteY127" fmla="*/ 3783511 h 4405856"/>
                <a:gd name="connsiteX128" fmla="*/ 3441431 w 5019420"/>
                <a:gd name="connsiteY128" fmla="*/ 4130265 h 4405856"/>
                <a:gd name="connsiteX129" fmla="*/ 3527835 w 5019420"/>
                <a:gd name="connsiteY129" fmla="*/ 4316455 h 4405856"/>
                <a:gd name="connsiteX130" fmla="*/ 3588160 w 5019420"/>
                <a:gd name="connsiteY130" fmla="*/ 4375193 h 4405856"/>
                <a:gd name="connsiteX131" fmla="*/ 3599272 w 5019420"/>
                <a:gd name="connsiteY131" fmla="*/ 4345030 h 4405856"/>
                <a:gd name="connsiteX132" fmla="*/ 3645310 w 5019420"/>
                <a:gd name="connsiteY132" fmla="*/ 4318042 h 4405856"/>
                <a:gd name="connsiteX133" fmla="*/ 3696110 w 5019420"/>
                <a:gd name="connsiteY133" fmla="*/ 4391068 h 4405856"/>
                <a:gd name="connsiteX134" fmla="*/ 3745323 w 5019420"/>
                <a:gd name="connsiteY134" fmla="*/ 4394243 h 4405856"/>
                <a:gd name="connsiteX135" fmla="*/ 3700872 w 5019420"/>
                <a:gd name="connsiteY135" fmla="*/ 4300581 h 4405856"/>
                <a:gd name="connsiteX136" fmla="*/ 3658010 w 5019420"/>
                <a:gd name="connsiteY136" fmla="*/ 4232318 h 4405856"/>
                <a:gd name="connsiteX137" fmla="*/ 3700873 w 5019420"/>
                <a:gd name="connsiteY137" fmla="*/ 4216442 h 4405856"/>
                <a:gd name="connsiteX138" fmla="*/ 3681822 w 5019420"/>
                <a:gd name="connsiteY138" fmla="*/ 4175168 h 4405856"/>
                <a:gd name="connsiteX139" fmla="*/ 3734210 w 5019420"/>
                <a:gd name="connsiteY139" fmla="*/ 4184693 h 4405856"/>
                <a:gd name="connsiteX140" fmla="*/ 3713573 w 5019420"/>
                <a:gd name="connsiteY140" fmla="*/ 4151355 h 4405856"/>
                <a:gd name="connsiteX141" fmla="*/ 3734892 w 5019420"/>
                <a:gd name="connsiteY141" fmla="*/ 4134801 h 4405856"/>
                <a:gd name="connsiteX142" fmla="*/ 3855995 w 5019420"/>
                <a:gd name="connsiteY142" fmla="*/ 4220074 h 4405856"/>
                <a:gd name="connsiteX143" fmla="*/ 3891372 w 5019420"/>
                <a:gd name="connsiteY143" fmla="*/ 4206917 h 4405856"/>
                <a:gd name="connsiteX144" fmla="*/ 3943759 w 5019420"/>
                <a:gd name="connsiteY144" fmla="*/ 4272006 h 4405856"/>
                <a:gd name="connsiteX145" fmla="*/ 3964397 w 5019420"/>
                <a:gd name="connsiteY145" fmla="*/ 4330743 h 4405856"/>
                <a:gd name="connsiteX146" fmla="*/ 4072347 w 5019420"/>
                <a:gd name="connsiteY146" fmla="*/ 4349792 h 4405856"/>
                <a:gd name="connsiteX147" fmla="*/ 4012023 w 5019420"/>
                <a:gd name="connsiteY147" fmla="*/ 4283117 h 4405856"/>
                <a:gd name="connsiteX148" fmla="*/ 4008847 w 5019420"/>
                <a:gd name="connsiteY148" fmla="*/ 4214855 h 4405856"/>
                <a:gd name="connsiteX149" fmla="*/ 4062822 w 5019420"/>
                <a:gd name="connsiteY149" fmla="*/ 4270418 h 4405856"/>
                <a:gd name="connsiteX150" fmla="*/ 4112035 w 5019420"/>
                <a:gd name="connsiteY150" fmla="*/ 4275180 h 4405856"/>
                <a:gd name="connsiteX151" fmla="*/ 4105685 w 5019420"/>
                <a:gd name="connsiteY151" fmla="*/ 4225968 h 4405856"/>
                <a:gd name="connsiteX152" fmla="*/ 4166010 w 5019420"/>
                <a:gd name="connsiteY152" fmla="*/ 4230730 h 4405856"/>
                <a:gd name="connsiteX153" fmla="*/ 4227922 w 5019420"/>
                <a:gd name="connsiteY153" fmla="*/ 4273592 h 4405856"/>
                <a:gd name="connsiteX154" fmla="*/ 4259672 w 5019420"/>
                <a:gd name="connsiteY154" fmla="*/ 4260893 h 4405856"/>
                <a:gd name="connsiteX155" fmla="*/ 4253323 w 5019420"/>
                <a:gd name="connsiteY155" fmla="*/ 4225968 h 4405856"/>
                <a:gd name="connsiteX156" fmla="*/ 4294598 w 5019420"/>
                <a:gd name="connsiteY156" fmla="*/ 4202156 h 4405856"/>
                <a:gd name="connsiteX157" fmla="*/ 4378735 w 5019420"/>
                <a:gd name="connsiteY157" fmla="*/ 4259306 h 4405856"/>
                <a:gd name="connsiteX158" fmla="*/ 4396198 w 5019420"/>
                <a:gd name="connsiteY158" fmla="*/ 4157708 h 4405856"/>
                <a:gd name="connsiteX159" fmla="*/ 4370798 w 5019420"/>
                <a:gd name="connsiteY159" fmla="*/ 4135482 h 4405856"/>
                <a:gd name="connsiteX160" fmla="*/ 4297772 w 5019420"/>
                <a:gd name="connsiteY160" fmla="*/ 4092619 h 4405856"/>
                <a:gd name="connsiteX161" fmla="*/ 4319997 w 5019420"/>
                <a:gd name="connsiteY161" fmla="*/ 4067220 h 4405856"/>
                <a:gd name="connsiteX162" fmla="*/ 4340635 w 5019420"/>
                <a:gd name="connsiteY162" fmla="*/ 4044994 h 4405856"/>
                <a:gd name="connsiteX163" fmla="*/ 4394610 w 5019420"/>
                <a:gd name="connsiteY163" fmla="*/ 4076745 h 4405856"/>
                <a:gd name="connsiteX164" fmla="*/ 4400960 w 5019420"/>
                <a:gd name="connsiteY164" fmla="*/ 4032295 h 4405856"/>
                <a:gd name="connsiteX165" fmla="*/ 4345397 w 5019420"/>
                <a:gd name="connsiteY165" fmla="*/ 4008482 h 4405856"/>
                <a:gd name="connsiteX166" fmla="*/ 4343810 w 5019420"/>
                <a:gd name="connsiteY166" fmla="*/ 3998958 h 4405856"/>
                <a:gd name="connsiteX167" fmla="*/ 4331109 w 5019420"/>
                <a:gd name="connsiteY167" fmla="*/ 3960859 h 4405856"/>
                <a:gd name="connsiteX168" fmla="*/ 4337459 w 5019420"/>
                <a:gd name="connsiteY168" fmla="*/ 3913233 h 4405856"/>
                <a:gd name="connsiteX169" fmla="*/ 4348572 w 5019420"/>
                <a:gd name="connsiteY169" fmla="*/ 3857670 h 4405856"/>
                <a:gd name="connsiteX170" fmla="*/ 4310472 w 5019420"/>
                <a:gd name="connsiteY170" fmla="*/ 3827508 h 4405856"/>
                <a:gd name="connsiteX171" fmla="*/ 4343809 w 5019420"/>
                <a:gd name="connsiteY171" fmla="*/ 3817983 h 4405856"/>
                <a:gd name="connsiteX172" fmla="*/ 4321584 w 5019420"/>
                <a:gd name="connsiteY172" fmla="*/ 3781470 h 4405856"/>
                <a:gd name="connsiteX173" fmla="*/ 4359685 w 5019420"/>
                <a:gd name="connsiteY173" fmla="*/ 3776709 h 4405856"/>
                <a:gd name="connsiteX174" fmla="*/ 4366034 w 5019420"/>
                <a:gd name="connsiteY174" fmla="*/ 3743370 h 4405856"/>
                <a:gd name="connsiteX175" fmla="*/ 4427948 w 5019420"/>
                <a:gd name="connsiteY175" fmla="*/ 3752897 h 4405856"/>
                <a:gd name="connsiteX176" fmla="*/ 4461061 w 5019420"/>
                <a:gd name="connsiteY176" fmla="*/ 3768089 h 4405856"/>
                <a:gd name="connsiteX177" fmla="*/ 4427268 w 5019420"/>
                <a:gd name="connsiteY177" fmla="*/ 3809137 h 4405856"/>
                <a:gd name="connsiteX178" fmla="*/ 4466276 w 5019420"/>
                <a:gd name="connsiteY178" fmla="*/ 3916633 h 4405856"/>
                <a:gd name="connsiteX179" fmla="*/ 4518663 w 5019420"/>
                <a:gd name="connsiteY179" fmla="*/ 3947931 h 4405856"/>
                <a:gd name="connsiteX180" fmla="*/ 4570597 w 5019420"/>
                <a:gd name="connsiteY180" fmla="*/ 3905749 h 4405856"/>
                <a:gd name="connsiteX181" fmla="*/ 4656322 w 5019420"/>
                <a:gd name="connsiteY181" fmla="*/ 3857216 h 4405856"/>
                <a:gd name="connsiteX182" fmla="*/ 4639086 w 5019420"/>
                <a:gd name="connsiteY182" fmla="*/ 3768315 h 4405856"/>
                <a:gd name="connsiteX183" fmla="*/ 4716420 w 5019420"/>
                <a:gd name="connsiteY183" fmla="*/ 3635646 h 4405856"/>
                <a:gd name="connsiteX184" fmla="*/ 5008974 w 5019420"/>
                <a:gd name="connsiteY184" fmla="*/ 3302498 h 4405856"/>
                <a:gd name="connsiteX185" fmla="*/ 4927557 w 5019420"/>
                <a:gd name="connsiteY185" fmla="*/ 3293426 h 4405856"/>
                <a:gd name="connsiteX186" fmla="*/ 4932094 w 5019420"/>
                <a:gd name="connsiteY186" fmla="*/ 3201578 h 4405856"/>
                <a:gd name="connsiteX187" fmla="*/ 4883107 w 5019420"/>
                <a:gd name="connsiteY187" fmla="*/ 3176406 h 4405856"/>
                <a:gd name="connsiteX188" fmla="*/ 4798970 w 5019420"/>
                <a:gd name="connsiteY188" fmla="*/ 3207928 h 4405856"/>
                <a:gd name="connsiteX189" fmla="*/ 4762231 w 5019420"/>
                <a:gd name="connsiteY189" fmla="*/ 3171643 h 4405856"/>
                <a:gd name="connsiteX190" fmla="*/ 4806908 w 5019420"/>
                <a:gd name="connsiteY190" fmla="*/ 3148738 h 4405856"/>
                <a:gd name="connsiteX191" fmla="*/ 4677641 w 5019420"/>
                <a:gd name="connsiteY191" fmla="*/ 2935559 h 4405856"/>
                <a:gd name="connsiteX192" fmla="*/ 4692607 w 5019420"/>
                <a:gd name="connsiteY192" fmla="*/ 2905396 h 4405856"/>
                <a:gd name="connsiteX193" fmla="*/ 4669022 w 5019420"/>
                <a:gd name="connsiteY193" fmla="*/ 2789736 h 4405856"/>
                <a:gd name="connsiteX194" fmla="*/ 4510273 w 5019420"/>
                <a:gd name="connsiteY194" fmla="*/ 2778850 h 4405856"/>
                <a:gd name="connsiteX195" fmla="*/ 4476935 w 5019420"/>
                <a:gd name="connsiteY195" fmla="*/ 2827608 h 4405856"/>
                <a:gd name="connsiteX196" fmla="*/ 4388035 w 5019420"/>
                <a:gd name="connsiteY196" fmla="*/ 2842124 h 4405856"/>
                <a:gd name="connsiteX197" fmla="*/ 4394385 w 5019420"/>
                <a:gd name="connsiteY197" fmla="*/ 2820125 h 4405856"/>
                <a:gd name="connsiteX198" fmla="*/ 4340863 w 5019420"/>
                <a:gd name="connsiteY198" fmla="*/ 2804024 h 4405856"/>
                <a:gd name="connsiteX199" fmla="*/ 4316144 w 5019420"/>
                <a:gd name="connsiteY199" fmla="*/ 2638923 h 4405856"/>
                <a:gd name="connsiteX200" fmla="*/ 4035837 w 5019420"/>
                <a:gd name="connsiteY200" fmla="*/ 2572248 h 4405856"/>
                <a:gd name="connsiteX201" fmla="*/ 3899538 w 5019420"/>
                <a:gd name="connsiteY201" fmla="*/ 2615564 h 4405856"/>
                <a:gd name="connsiteX202" fmla="*/ 3767549 w 5019420"/>
                <a:gd name="connsiteY202" fmla="*/ 2608080 h 4405856"/>
                <a:gd name="connsiteX203" fmla="*/ 3635106 w 5019420"/>
                <a:gd name="connsiteY203" fmla="*/ 2497182 h 4405856"/>
                <a:gd name="connsiteX204" fmla="*/ 3421928 w 5019420"/>
                <a:gd name="connsiteY204" fmla="*/ 2193969 h 4405856"/>
                <a:gd name="connsiteX205" fmla="*/ 3023466 w 5019420"/>
                <a:gd name="connsiteY205" fmla="*/ 2054496 h 4405856"/>
                <a:gd name="connsiteX206" fmla="*/ 2786928 w 5019420"/>
                <a:gd name="connsiteY206" fmla="*/ 1741532 h 4405856"/>
                <a:gd name="connsiteX207" fmla="*/ 2820719 w 5019420"/>
                <a:gd name="connsiteY207" fmla="*/ 1716586 h 4405856"/>
                <a:gd name="connsiteX208" fmla="*/ 2880363 w 5019420"/>
                <a:gd name="connsiteY208" fmla="*/ 1799589 h 4405856"/>
                <a:gd name="connsiteX209" fmla="*/ 2900547 w 5019420"/>
                <a:gd name="connsiteY209" fmla="*/ 1782126 h 4405856"/>
                <a:gd name="connsiteX210" fmla="*/ 2943637 w 5019420"/>
                <a:gd name="connsiteY210" fmla="*/ 1812970 h 4405856"/>
                <a:gd name="connsiteX211" fmla="*/ 3032310 w 5019420"/>
                <a:gd name="connsiteY211" fmla="*/ 1759221 h 4405856"/>
                <a:gd name="connsiteX212" fmla="*/ 3048412 w 5019420"/>
                <a:gd name="connsiteY212" fmla="*/ 1738811 h 4405856"/>
                <a:gd name="connsiteX213" fmla="*/ 3106695 w 5019420"/>
                <a:gd name="connsiteY213" fmla="*/ 1739037 h 4405856"/>
                <a:gd name="connsiteX214" fmla="*/ 3122798 w 5019420"/>
                <a:gd name="connsiteY214" fmla="*/ 1705927 h 4405856"/>
                <a:gd name="connsiteX215" fmla="*/ 3103974 w 5019420"/>
                <a:gd name="connsiteY215" fmla="*/ 1680300 h 4405856"/>
                <a:gd name="connsiteX216" fmla="*/ 3036846 w 5019420"/>
                <a:gd name="connsiteY216" fmla="*/ 1700257 h 4405856"/>
                <a:gd name="connsiteX217" fmla="*/ 3015074 w 5019420"/>
                <a:gd name="connsiteY217" fmla="*/ 1646736 h 4405856"/>
                <a:gd name="connsiteX218" fmla="*/ 3036392 w 5019420"/>
                <a:gd name="connsiteY218" fmla="*/ 1617026 h 4405856"/>
                <a:gd name="connsiteX219" fmla="*/ 2979922 w 5019420"/>
                <a:gd name="connsiteY219" fmla="*/ 1513612 h 4405856"/>
                <a:gd name="connsiteX220" fmla="*/ 2931391 w 5019420"/>
                <a:gd name="connsiteY220" fmla="*/ 1552393 h 4405856"/>
                <a:gd name="connsiteX221" fmla="*/ 2842036 w 5019420"/>
                <a:gd name="connsiteY221" fmla="*/ 1497737 h 4405856"/>
                <a:gd name="connsiteX222" fmla="*/ 2893970 w 5019420"/>
                <a:gd name="connsiteY222" fmla="*/ 1405208 h 4405856"/>
                <a:gd name="connsiteX223" fmla="*/ 2851108 w 5019420"/>
                <a:gd name="connsiteY223" fmla="*/ 1284105 h 4405856"/>
                <a:gd name="connsiteX224" fmla="*/ 2865849 w 5019420"/>
                <a:gd name="connsiteY224" fmla="*/ 1160053 h 4405856"/>
                <a:gd name="connsiteX225" fmla="*/ 2961099 w 5019420"/>
                <a:gd name="connsiteY225" fmla="*/ 1086348 h 4405856"/>
                <a:gd name="connsiteX226" fmla="*/ 3066328 w 5019420"/>
                <a:gd name="connsiteY226" fmla="*/ 1063896 h 4405856"/>
                <a:gd name="connsiteX227" fmla="*/ 3003281 w 5019420"/>
                <a:gd name="connsiteY227" fmla="*/ 974089 h 4405856"/>
                <a:gd name="connsiteX228" fmla="*/ 2986045 w 5019420"/>
                <a:gd name="connsiteY228" fmla="*/ 1018766 h 4405856"/>
                <a:gd name="connsiteX229" fmla="*/ 2942730 w 5019420"/>
                <a:gd name="connsiteY229" fmla="*/ 971595 h 4405856"/>
                <a:gd name="connsiteX230" fmla="*/ 2964048 w 5019420"/>
                <a:gd name="connsiteY230" fmla="*/ 886323 h 4405856"/>
                <a:gd name="connsiteX231" fmla="*/ 3037072 w 5019420"/>
                <a:gd name="connsiteY231" fmla="*/ 789032 h 4405856"/>
                <a:gd name="connsiteX232" fmla="*/ 3020063 w 5019420"/>
                <a:gd name="connsiteY232" fmla="*/ 682443 h 4405856"/>
                <a:gd name="connsiteX233" fmla="*/ 2848841 w 5019420"/>
                <a:gd name="connsiteY233" fmla="*/ 692194 h 4405856"/>
                <a:gd name="connsiteX234" fmla="*/ 2829563 w 5019420"/>
                <a:gd name="connsiteY234" fmla="*/ 734831 h 4405856"/>
                <a:gd name="connsiteX235" fmla="*/ 2797360 w 5019420"/>
                <a:gd name="connsiteY235" fmla="*/ 667248 h 4405856"/>
                <a:gd name="connsiteX236" fmla="*/ 2767650 w 5019420"/>
                <a:gd name="connsiteY236" fmla="*/ 707616 h 4405856"/>
                <a:gd name="connsiteX237" fmla="*/ 2582141 w 5019420"/>
                <a:gd name="connsiteY237" fmla="*/ 741180 h 4405856"/>
                <a:gd name="connsiteX0" fmla="*/ 2568373 w 5005652"/>
                <a:gd name="connsiteY0" fmla="*/ 741180 h 4405856"/>
                <a:gd name="connsiteX1" fmla="*/ 2242254 w 5005652"/>
                <a:gd name="connsiteY1" fmla="*/ 583337 h 4405856"/>
                <a:gd name="connsiteX2" fmla="*/ 2282166 w 5005652"/>
                <a:gd name="connsiteY2" fmla="*/ 433432 h 4405856"/>
                <a:gd name="connsiteX3" fmla="*/ 2228192 w 5005652"/>
                <a:gd name="connsiteY3" fmla="*/ 423907 h 4405856"/>
                <a:gd name="connsiteX4" fmla="*/ 2225017 w 5005652"/>
                <a:gd name="connsiteY4" fmla="*/ 395333 h 4405856"/>
                <a:gd name="connsiteX5" fmla="*/ 2269467 w 5005652"/>
                <a:gd name="connsiteY5" fmla="*/ 403270 h 4405856"/>
                <a:gd name="connsiteX6" fmla="*/ 2212317 w 5005652"/>
                <a:gd name="connsiteY6" fmla="*/ 315957 h 4405856"/>
                <a:gd name="connsiteX7" fmla="*/ 2223429 w 5005652"/>
                <a:gd name="connsiteY7" fmla="*/ 355645 h 4405856"/>
                <a:gd name="connsiteX8" fmla="*/ 2171041 w 5005652"/>
                <a:gd name="connsiteY8" fmla="*/ 320720 h 4405856"/>
                <a:gd name="connsiteX9" fmla="*/ 2191679 w 5005652"/>
                <a:gd name="connsiteY9" fmla="*/ 287383 h 4405856"/>
                <a:gd name="connsiteX10" fmla="*/ 2156754 w 5005652"/>
                <a:gd name="connsiteY10" fmla="*/ 225472 h 4405856"/>
                <a:gd name="connsiteX11" fmla="*/ 2190091 w 5005652"/>
                <a:gd name="connsiteY11" fmla="*/ 227061 h 4405856"/>
                <a:gd name="connsiteX12" fmla="*/ 2147229 w 5005652"/>
                <a:gd name="connsiteY12" fmla="*/ 133398 h 4405856"/>
                <a:gd name="connsiteX13" fmla="*/ 2121830 w 5005652"/>
                <a:gd name="connsiteY13" fmla="*/ 131810 h 4405856"/>
                <a:gd name="connsiteX14" fmla="*/ 2110717 w 5005652"/>
                <a:gd name="connsiteY14" fmla="*/ 84185 h 4405856"/>
                <a:gd name="connsiteX15" fmla="*/ 2142466 w 5005652"/>
                <a:gd name="connsiteY15" fmla="*/ 66723 h 4405856"/>
                <a:gd name="connsiteX16" fmla="*/ 2137704 w 5005652"/>
                <a:gd name="connsiteY16" fmla="*/ 23861 h 4405856"/>
                <a:gd name="connsiteX17" fmla="*/ 2078967 w 5005652"/>
                <a:gd name="connsiteY17" fmla="*/ 28624 h 4405856"/>
                <a:gd name="connsiteX18" fmla="*/ 1885292 w 5005652"/>
                <a:gd name="connsiteY18" fmla="*/ 127049 h 4405856"/>
                <a:gd name="connsiteX19" fmla="*/ 1850367 w 5005652"/>
                <a:gd name="connsiteY19" fmla="*/ 252462 h 4405856"/>
                <a:gd name="connsiteX20" fmla="*/ 1855129 w 5005652"/>
                <a:gd name="connsiteY20" fmla="*/ 288974 h 4405856"/>
                <a:gd name="connsiteX21" fmla="*/ 1826554 w 5005652"/>
                <a:gd name="connsiteY21" fmla="*/ 303261 h 4405856"/>
                <a:gd name="connsiteX22" fmla="*/ 1894816 w 5005652"/>
                <a:gd name="connsiteY22" fmla="*/ 482645 h 4405856"/>
                <a:gd name="connsiteX23" fmla="*/ 1807505 w 5005652"/>
                <a:gd name="connsiteY23" fmla="*/ 400099 h 4405856"/>
                <a:gd name="connsiteX24" fmla="*/ 1756704 w 5005652"/>
                <a:gd name="connsiteY24" fmla="*/ 366762 h 4405856"/>
                <a:gd name="connsiteX25" fmla="*/ 1728129 w 5005652"/>
                <a:gd name="connsiteY25" fmla="*/ 401687 h 4405856"/>
                <a:gd name="connsiteX26" fmla="*/ 1726542 w 5005652"/>
                <a:gd name="connsiteY26" fmla="*/ 515987 h 4405856"/>
                <a:gd name="connsiteX27" fmla="*/ 1740829 w 5005652"/>
                <a:gd name="connsiteY27" fmla="*/ 612820 h 4405856"/>
                <a:gd name="connsiteX28" fmla="*/ 1658279 w 5005652"/>
                <a:gd name="connsiteY28" fmla="*/ 620761 h 4405856"/>
                <a:gd name="connsiteX29" fmla="*/ 1682092 w 5005652"/>
                <a:gd name="connsiteY29" fmla="*/ 590598 h 4405856"/>
                <a:gd name="connsiteX30" fmla="*/ 1618592 w 5005652"/>
                <a:gd name="connsiteY30" fmla="*/ 547736 h 4405856"/>
                <a:gd name="connsiteX31" fmla="*/ 1577317 w 5005652"/>
                <a:gd name="connsiteY31" fmla="*/ 501699 h 4405856"/>
                <a:gd name="connsiteX32" fmla="*/ 1528104 w 5005652"/>
                <a:gd name="connsiteY32" fmla="*/ 512811 h 4405856"/>
                <a:gd name="connsiteX33" fmla="*/ 1556679 w 5005652"/>
                <a:gd name="connsiteY33" fmla="*/ 446136 h 4405856"/>
                <a:gd name="connsiteX34" fmla="*/ 1526516 w 5005652"/>
                <a:gd name="connsiteY34" fmla="*/ 481062 h 4405856"/>
                <a:gd name="connsiteX35" fmla="*/ 1493179 w 5005652"/>
                <a:gd name="connsiteY35" fmla="*/ 423911 h 4405856"/>
                <a:gd name="connsiteX36" fmla="*/ 1474129 w 5005652"/>
                <a:gd name="connsiteY36" fmla="*/ 417561 h 4405856"/>
                <a:gd name="connsiteX37" fmla="*/ 1472542 w 5005652"/>
                <a:gd name="connsiteY37" fmla="*/ 376287 h 4405856"/>
                <a:gd name="connsiteX38" fmla="*/ 1437617 w 5005652"/>
                <a:gd name="connsiteY38" fmla="*/ 273100 h 4405856"/>
                <a:gd name="connsiteX39" fmla="*/ 1397929 w 5005652"/>
                <a:gd name="connsiteY39" fmla="*/ 219123 h 4405856"/>
                <a:gd name="connsiteX40" fmla="*/ 1474130 w 5005652"/>
                <a:gd name="connsiteY40" fmla="*/ 282624 h 4405856"/>
                <a:gd name="connsiteX41" fmla="*/ 1532868 w 5005652"/>
                <a:gd name="connsiteY41" fmla="*/ 320723 h 4405856"/>
                <a:gd name="connsiteX42" fmla="*/ 1556679 w 5005652"/>
                <a:gd name="connsiteY42" fmla="*/ 281036 h 4405856"/>
                <a:gd name="connsiteX43" fmla="*/ 1575729 w 5005652"/>
                <a:gd name="connsiteY43" fmla="*/ 215949 h 4405856"/>
                <a:gd name="connsiteX44" fmla="*/ 1537629 w 5005652"/>
                <a:gd name="connsiteY44" fmla="*/ 185786 h 4405856"/>
                <a:gd name="connsiteX45" fmla="*/ 1564617 w 5005652"/>
                <a:gd name="connsiteY45" fmla="*/ 144511 h 4405856"/>
                <a:gd name="connsiteX46" fmla="*/ 1516992 w 5005652"/>
                <a:gd name="connsiteY46" fmla="*/ 50848 h 4405856"/>
                <a:gd name="connsiteX47" fmla="*/ 1499529 w 5005652"/>
                <a:gd name="connsiteY47" fmla="*/ 6399 h 4405856"/>
                <a:gd name="connsiteX48" fmla="*/ 1363004 w 5005652"/>
                <a:gd name="connsiteY48" fmla="*/ 120699 h 4405856"/>
                <a:gd name="connsiteX49" fmla="*/ 1301091 w 5005652"/>
                <a:gd name="connsiteY49" fmla="*/ 115936 h 4405856"/>
                <a:gd name="connsiteX50" fmla="*/ 1288392 w 5005652"/>
                <a:gd name="connsiteY50" fmla="*/ 57199 h 4405856"/>
                <a:gd name="connsiteX51" fmla="*/ 1202667 w 5005652"/>
                <a:gd name="connsiteY51" fmla="*/ 104824 h 4405856"/>
                <a:gd name="connsiteX52" fmla="*/ 1139167 w 5005652"/>
                <a:gd name="connsiteY52" fmla="*/ 139748 h 4405856"/>
                <a:gd name="connsiteX53" fmla="*/ 1043916 w 5005652"/>
                <a:gd name="connsiteY53" fmla="*/ 147686 h 4405856"/>
                <a:gd name="connsiteX54" fmla="*/ 1021692 w 5005652"/>
                <a:gd name="connsiteY54" fmla="*/ 177849 h 4405856"/>
                <a:gd name="connsiteX55" fmla="*/ 985179 w 5005652"/>
                <a:gd name="connsiteY55" fmla="*/ 201661 h 4405856"/>
                <a:gd name="connsiteX56" fmla="*/ 1020105 w 5005652"/>
                <a:gd name="connsiteY56" fmla="*/ 288974 h 4405856"/>
                <a:gd name="connsiteX57" fmla="*/ 887436 w 5005652"/>
                <a:gd name="connsiteY57" fmla="*/ 542516 h 4405856"/>
                <a:gd name="connsiteX58" fmla="*/ 833461 w 5005652"/>
                <a:gd name="connsiteY58" fmla="*/ 580843 h 4405856"/>
                <a:gd name="connsiteX59" fmla="*/ 905352 w 5005652"/>
                <a:gd name="connsiteY59" fmla="*/ 633231 h 4405856"/>
                <a:gd name="connsiteX60" fmla="*/ 868386 w 5005652"/>
                <a:gd name="connsiteY60" fmla="*/ 673825 h 4405856"/>
                <a:gd name="connsiteX61" fmla="*/ 885849 w 5005652"/>
                <a:gd name="connsiteY61" fmla="*/ 720316 h 4405856"/>
                <a:gd name="connsiteX62" fmla="*/ 817132 w 5005652"/>
                <a:gd name="connsiteY62" fmla="*/ 701719 h 4405856"/>
                <a:gd name="connsiteX63" fmla="*/ 762024 w 5005652"/>
                <a:gd name="connsiteY63" fmla="*/ 726665 h 4405856"/>
                <a:gd name="connsiteX64" fmla="*/ 695122 w 5005652"/>
                <a:gd name="connsiteY64" fmla="*/ 695143 h 4405856"/>
                <a:gd name="connsiteX65" fmla="*/ 696710 w 5005652"/>
                <a:gd name="connsiteY65" fmla="*/ 652734 h 4405856"/>
                <a:gd name="connsiteX66" fmla="*/ 585131 w 5005652"/>
                <a:gd name="connsiteY66" fmla="*/ 675412 h 4405856"/>
                <a:gd name="connsiteX67" fmla="*/ 575380 w 5005652"/>
                <a:gd name="connsiteY67" fmla="*/ 760457 h 4405856"/>
                <a:gd name="connsiteX68" fmla="*/ 496232 w 5005652"/>
                <a:gd name="connsiteY68" fmla="*/ 865236 h 4405856"/>
                <a:gd name="connsiteX69" fmla="*/ 410507 w 5005652"/>
                <a:gd name="connsiteY69" fmla="*/ 828724 h 4405856"/>
                <a:gd name="connsiteX70" fmla="*/ 385107 w 5005652"/>
                <a:gd name="connsiteY70" fmla="*/ 869999 h 4405856"/>
                <a:gd name="connsiteX71" fmla="*/ 320020 w 5005652"/>
                <a:gd name="connsiteY71" fmla="*/ 812848 h 4405856"/>
                <a:gd name="connsiteX72" fmla="*/ 294621 w 5005652"/>
                <a:gd name="connsiteY72" fmla="*/ 881111 h 4405856"/>
                <a:gd name="connsiteX73" fmla="*/ 235883 w 5005652"/>
                <a:gd name="connsiteY73" fmla="*/ 873173 h 4405856"/>
                <a:gd name="connsiteX74" fmla="*/ 196195 w 5005652"/>
                <a:gd name="connsiteY74" fmla="*/ 787449 h 4405856"/>
                <a:gd name="connsiteX75" fmla="*/ 15221 w 5005652"/>
                <a:gd name="connsiteY75" fmla="*/ 917623 h 4405856"/>
                <a:gd name="connsiteX76" fmla="*/ 16809 w 5005652"/>
                <a:gd name="connsiteY76" fmla="*/ 970011 h 4405856"/>
                <a:gd name="connsiteX77" fmla="*/ 934 w 5005652"/>
                <a:gd name="connsiteY77" fmla="*/ 996999 h 4405856"/>
                <a:gd name="connsiteX78" fmla="*/ 27921 w 5005652"/>
                <a:gd name="connsiteY78" fmla="*/ 1022399 h 4405856"/>
                <a:gd name="connsiteX79" fmla="*/ 158097 w 5005652"/>
                <a:gd name="connsiteY79" fmla="*/ 1135111 h 4405856"/>
                <a:gd name="connsiteX80" fmla="*/ 309586 w 5005652"/>
                <a:gd name="connsiteY80" fmla="*/ 1394776 h 4405856"/>
                <a:gd name="connsiteX81" fmla="*/ 818720 w 5005652"/>
                <a:gd name="connsiteY81" fmla="*/ 2288539 h 4405856"/>
                <a:gd name="connsiteX82" fmla="*/ 833235 w 5005652"/>
                <a:gd name="connsiteY82" fmla="*/ 2324825 h 4405856"/>
                <a:gd name="connsiteX83" fmla="*/ 847749 w 5005652"/>
                <a:gd name="connsiteY83" fmla="*/ 2390139 h 4405856"/>
                <a:gd name="connsiteX84" fmla="*/ 869520 w 5005652"/>
                <a:gd name="connsiteY84" fmla="*/ 2440939 h 4405856"/>
                <a:gd name="connsiteX85" fmla="*/ 905806 w 5005652"/>
                <a:gd name="connsiteY85" fmla="*/ 2557053 h 4405856"/>
                <a:gd name="connsiteX86" fmla="*/ 927577 w 5005652"/>
                <a:gd name="connsiteY86" fmla="*/ 2622368 h 4405856"/>
                <a:gd name="connsiteX87" fmla="*/ 934835 w 5005652"/>
                <a:gd name="connsiteY87" fmla="*/ 2644139 h 4405856"/>
                <a:gd name="connsiteX88" fmla="*/ 956606 w 5005652"/>
                <a:gd name="connsiteY88" fmla="*/ 2687682 h 4405856"/>
                <a:gd name="connsiteX89" fmla="*/ 978377 w 5005652"/>
                <a:gd name="connsiteY89" fmla="*/ 2738482 h 4405856"/>
                <a:gd name="connsiteX90" fmla="*/ 985635 w 5005652"/>
                <a:gd name="connsiteY90" fmla="*/ 2767511 h 4405856"/>
                <a:gd name="connsiteX91" fmla="*/ 1021920 w 5005652"/>
                <a:gd name="connsiteY91" fmla="*/ 2818311 h 4405856"/>
                <a:gd name="connsiteX92" fmla="*/ 1043692 w 5005652"/>
                <a:gd name="connsiteY92" fmla="*/ 2876368 h 4405856"/>
                <a:gd name="connsiteX93" fmla="*/ 1065463 w 5005652"/>
                <a:gd name="connsiteY93" fmla="*/ 2898139 h 4405856"/>
                <a:gd name="connsiteX94" fmla="*/ 1101749 w 5005652"/>
                <a:gd name="connsiteY94" fmla="*/ 2970711 h 4405856"/>
                <a:gd name="connsiteX95" fmla="*/ 1138035 w 5005652"/>
                <a:gd name="connsiteY95" fmla="*/ 3021511 h 4405856"/>
                <a:gd name="connsiteX96" fmla="*/ 1145292 w 5005652"/>
                <a:gd name="connsiteY96" fmla="*/ 3043282 h 4405856"/>
                <a:gd name="connsiteX97" fmla="*/ 1196092 w 5005652"/>
                <a:gd name="connsiteY97" fmla="*/ 3108596 h 4405856"/>
                <a:gd name="connsiteX98" fmla="*/ 1225120 w 5005652"/>
                <a:gd name="connsiteY98" fmla="*/ 3173911 h 4405856"/>
                <a:gd name="connsiteX99" fmla="*/ 1246892 w 5005652"/>
                <a:gd name="connsiteY99" fmla="*/ 3202939 h 4405856"/>
                <a:gd name="connsiteX100" fmla="*/ 1261406 w 5005652"/>
                <a:gd name="connsiteY100" fmla="*/ 3260996 h 4405856"/>
                <a:gd name="connsiteX101" fmla="*/ 1268663 w 5005652"/>
                <a:gd name="connsiteY101" fmla="*/ 3282768 h 4405856"/>
                <a:gd name="connsiteX102" fmla="*/ 1275920 w 5005652"/>
                <a:gd name="connsiteY102" fmla="*/ 3311796 h 4405856"/>
                <a:gd name="connsiteX103" fmla="*/ 1283177 w 5005652"/>
                <a:gd name="connsiteY103" fmla="*/ 3377111 h 4405856"/>
                <a:gd name="connsiteX104" fmla="*/ 1304949 w 5005652"/>
                <a:gd name="connsiteY104" fmla="*/ 3435168 h 4405856"/>
                <a:gd name="connsiteX105" fmla="*/ 1333977 w 5005652"/>
                <a:gd name="connsiteY105" fmla="*/ 3478711 h 4405856"/>
                <a:gd name="connsiteX106" fmla="*/ 1363006 w 5005652"/>
                <a:gd name="connsiteY106" fmla="*/ 3529511 h 4405856"/>
                <a:gd name="connsiteX107" fmla="*/ 1392035 w 5005652"/>
                <a:gd name="connsiteY107" fmla="*/ 3551282 h 4405856"/>
                <a:gd name="connsiteX108" fmla="*/ 1435577 w 5005652"/>
                <a:gd name="connsiteY108" fmla="*/ 3594825 h 4405856"/>
                <a:gd name="connsiteX109" fmla="*/ 1464606 w 5005652"/>
                <a:gd name="connsiteY109" fmla="*/ 3616596 h 4405856"/>
                <a:gd name="connsiteX110" fmla="*/ 1500892 w 5005652"/>
                <a:gd name="connsiteY110" fmla="*/ 3660139 h 4405856"/>
                <a:gd name="connsiteX111" fmla="*/ 1529920 w 5005652"/>
                <a:gd name="connsiteY111" fmla="*/ 3681911 h 4405856"/>
                <a:gd name="connsiteX112" fmla="*/ 1602492 w 5005652"/>
                <a:gd name="connsiteY112" fmla="*/ 3747225 h 4405856"/>
                <a:gd name="connsiteX113" fmla="*/ 1638777 w 5005652"/>
                <a:gd name="connsiteY113" fmla="*/ 3790768 h 4405856"/>
                <a:gd name="connsiteX114" fmla="*/ 1660549 w 5005652"/>
                <a:gd name="connsiteY114" fmla="*/ 3805282 h 4405856"/>
                <a:gd name="connsiteX115" fmla="*/ 1696835 w 5005652"/>
                <a:gd name="connsiteY115" fmla="*/ 3848825 h 4405856"/>
                <a:gd name="connsiteX116" fmla="*/ 1725863 w 5005652"/>
                <a:gd name="connsiteY116" fmla="*/ 3870596 h 4405856"/>
                <a:gd name="connsiteX117" fmla="*/ 1820206 w 5005652"/>
                <a:gd name="connsiteY117" fmla="*/ 3914139 h 4405856"/>
                <a:gd name="connsiteX118" fmla="*/ 2270149 w 5005652"/>
                <a:gd name="connsiteY118" fmla="*/ 3899625 h 4405856"/>
                <a:gd name="connsiteX119" fmla="*/ 2320949 w 5005652"/>
                <a:gd name="connsiteY119" fmla="*/ 3885111 h 4405856"/>
                <a:gd name="connsiteX120" fmla="*/ 2408035 w 5005652"/>
                <a:gd name="connsiteY120" fmla="*/ 3877853 h 4405856"/>
                <a:gd name="connsiteX121" fmla="*/ 2487863 w 5005652"/>
                <a:gd name="connsiteY121" fmla="*/ 3863339 h 4405856"/>
                <a:gd name="connsiteX122" fmla="*/ 2545920 w 5005652"/>
                <a:gd name="connsiteY122" fmla="*/ 3856082 h 4405856"/>
                <a:gd name="connsiteX123" fmla="*/ 2574949 w 5005652"/>
                <a:gd name="connsiteY123" fmla="*/ 3841568 h 4405856"/>
                <a:gd name="connsiteX124" fmla="*/ 2640263 w 5005652"/>
                <a:gd name="connsiteY124" fmla="*/ 3819796 h 4405856"/>
                <a:gd name="connsiteX125" fmla="*/ 2676549 w 5005652"/>
                <a:gd name="connsiteY125" fmla="*/ 3805282 h 4405856"/>
                <a:gd name="connsiteX126" fmla="*/ 2778149 w 5005652"/>
                <a:gd name="connsiteY126" fmla="*/ 3790768 h 4405856"/>
                <a:gd name="connsiteX127" fmla="*/ 2807177 w 5005652"/>
                <a:gd name="connsiteY127" fmla="*/ 3783511 h 4405856"/>
                <a:gd name="connsiteX128" fmla="*/ 3427663 w 5005652"/>
                <a:gd name="connsiteY128" fmla="*/ 4130265 h 4405856"/>
                <a:gd name="connsiteX129" fmla="*/ 3514067 w 5005652"/>
                <a:gd name="connsiteY129" fmla="*/ 4316455 h 4405856"/>
                <a:gd name="connsiteX130" fmla="*/ 3574392 w 5005652"/>
                <a:gd name="connsiteY130" fmla="*/ 4375193 h 4405856"/>
                <a:gd name="connsiteX131" fmla="*/ 3585504 w 5005652"/>
                <a:gd name="connsiteY131" fmla="*/ 4345030 h 4405856"/>
                <a:gd name="connsiteX132" fmla="*/ 3631542 w 5005652"/>
                <a:gd name="connsiteY132" fmla="*/ 4318042 h 4405856"/>
                <a:gd name="connsiteX133" fmla="*/ 3682342 w 5005652"/>
                <a:gd name="connsiteY133" fmla="*/ 4391068 h 4405856"/>
                <a:gd name="connsiteX134" fmla="*/ 3731555 w 5005652"/>
                <a:gd name="connsiteY134" fmla="*/ 4394243 h 4405856"/>
                <a:gd name="connsiteX135" fmla="*/ 3687104 w 5005652"/>
                <a:gd name="connsiteY135" fmla="*/ 4300581 h 4405856"/>
                <a:gd name="connsiteX136" fmla="*/ 3644242 w 5005652"/>
                <a:gd name="connsiteY136" fmla="*/ 4232318 h 4405856"/>
                <a:gd name="connsiteX137" fmla="*/ 3687105 w 5005652"/>
                <a:gd name="connsiteY137" fmla="*/ 4216442 h 4405856"/>
                <a:gd name="connsiteX138" fmla="*/ 3668054 w 5005652"/>
                <a:gd name="connsiteY138" fmla="*/ 4175168 h 4405856"/>
                <a:gd name="connsiteX139" fmla="*/ 3720442 w 5005652"/>
                <a:gd name="connsiteY139" fmla="*/ 4184693 h 4405856"/>
                <a:gd name="connsiteX140" fmla="*/ 3699805 w 5005652"/>
                <a:gd name="connsiteY140" fmla="*/ 4151355 h 4405856"/>
                <a:gd name="connsiteX141" fmla="*/ 3721124 w 5005652"/>
                <a:gd name="connsiteY141" fmla="*/ 4134801 h 4405856"/>
                <a:gd name="connsiteX142" fmla="*/ 3842227 w 5005652"/>
                <a:gd name="connsiteY142" fmla="*/ 4220074 h 4405856"/>
                <a:gd name="connsiteX143" fmla="*/ 3877604 w 5005652"/>
                <a:gd name="connsiteY143" fmla="*/ 4206917 h 4405856"/>
                <a:gd name="connsiteX144" fmla="*/ 3929991 w 5005652"/>
                <a:gd name="connsiteY144" fmla="*/ 4272006 h 4405856"/>
                <a:gd name="connsiteX145" fmla="*/ 3950629 w 5005652"/>
                <a:gd name="connsiteY145" fmla="*/ 4330743 h 4405856"/>
                <a:gd name="connsiteX146" fmla="*/ 4058579 w 5005652"/>
                <a:gd name="connsiteY146" fmla="*/ 4349792 h 4405856"/>
                <a:gd name="connsiteX147" fmla="*/ 3998255 w 5005652"/>
                <a:gd name="connsiteY147" fmla="*/ 4283117 h 4405856"/>
                <a:gd name="connsiteX148" fmla="*/ 3995079 w 5005652"/>
                <a:gd name="connsiteY148" fmla="*/ 4214855 h 4405856"/>
                <a:gd name="connsiteX149" fmla="*/ 4049054 w 5005652"/>
                <a:gd name="connsiteY149" fmla="*/ 4270418 h 4405856"/>
                <a:gd name="connsiteX150" fmla="*/ 4098267 w 5005652"/>
                <a:gd name="connsiteY150" fmla="*/ 4275180 h 4405856"/>
                <a:gd name="connsiteX151" fmla="*/ 4091917 w 5005652"/>
                <a:gd name="connsiteY151" fmla="*/ 4225968 h 4405856"/>
                <a:gd name="connsiteX152" fmla="*/ 4152242 w 5005652"/>
                <a:gd name="connsiteY152" fmla="*/ 4230730 h 4405856"/>
                <a:gd name="connsiteX153" fmla="*/ 4214154 w 5005652"/>
                <a:gd name="connsiteY153" fmla="*/ 4273592 h 4405856"/>
                <a:gd name="connsiteX154" fmla="*/ 4245904 w 5005652"/>
                <a:gd name="connsiteY154" fmla="*/ 4260893 h 4405856"/>
                <a:gd name="connsiteX155" fmla="*/ 4239555 w 5005652"/>
                <a:gd name="connsiteY155" fmla="*/ 4225968 h 4405856"/>
                <a:gd name="connsiteX156" fmla="*/ 4280830 w 5005652"/>
                <a:gd name="connsiteY156" fmla="*/ 4202156 h 4405856"/>
                <a:gd name="connsiteX157" fmla="*/ 4364967 w 5005652"/>
                <a:gd name="connsiteY157" fmla="*/ 4259306 h 4405856"/>
                <a:gd name="connsiteX158" fmla="*/ 4382430 w 5005652"/>
                <a:gd name="connsiteY158" fmla="*/ 4157708 h 4405856"/>
                <a:gd name="connsiteX159" fmla="*/ 4357030 w 5005652"/>
                <a:gd name="connsiteY159" fmla="*/ 4135482 h 4405856"/>
                <a:gd name="connsiteX160" fmla="*/ 4284004 w 5005652"/>
                <a:gd name="connsiteY160" fmla="*/ 4092619 h 4405856"/>
                <a:gd name="connsiteX161" fmla="*/ 4306229 w 5005652"/>
                <a:gd name="connsiteY161" fmla="*/ 4067220 h 4405856"/>
                <a:gd name="connsiteX162" fmla="*/ 4326867 w 5005652"/>
                <a:gd name="connsiteY162" fmla="*/ 4044994 h 4405856"/>
                <a:gd name="connsiteX163" fmla="*/ 4380842 w 5005652"/>
                <a:gd name="connsiteY163" fmla="*/ 4076745 h 4405856"/>
                <a:gd name="connsiteX164" fmla="*/ 4387192 w 5005652"/>
                <a:gd name="connsiteY164" fmla="*/ 4032295 h 4405856"/>
                <a:gd name="connsiteX165" fmla="*/ 4331629 w 5005652"/>
                <a:gd name="connsiteY165" fmla="*/ 4008482 h 4405856"/>
                <a:gd name="connsiteX166" fmla="*/ 4330042 w 5005652"/>
                <a:gd name="connsiteY166" fmla="*/ 3998958 h 4405856"/>
                <a:gd name="connsiteX167" fmla="*/ 4317341 w 5005652"/>
                <a:gd name="connsiteY167" fmla="*/ 3960859 h 4405856"/>
                <a:gd name="connsiteX168" fmla="*/ 4323691 w 5005652"/>
                <a:gd name="connsiteY168" fmla="*/ 3913233 h 4405856"/>
                <a:gd name="connsiteX169" fmla="*/ 4334804 w 5005652"/>
                <a:gd name="connsiteY169" fmla="*/ 3857670 h 4405856"/>
                <a:gd name="connsiteX170" fmla="*/ 4296704 w 5005652"/>
                <a:gd name="connsiteY170" fmla="*/ 3827508 h 4405856"/>
                <a:gd name="connsiteX171" fmla="*/ 4330041 w 5005652"/>
                <a:gd name="connsiteY171" fmla="*/ 3817983 h 4405856"/>
                <a:gd name="connsiteX172" fmla="*/ 4307816 w 5005652"/>
                <a:gd name="connsiteY172" fmla="*/ 3781470 h 4405856"/>
                <a:gd name="connsiteX173" fmla="*/ 4345917 w 5005652"/>
                <a:gd name="connsiteY173" fmla="*/ 3776709 h 4405856"/>
                <a:gd name="connsiteX174" fmla="*/ 4352266 w 5005652"/>
                <a:gd name="connsiteY174" fmla="*/ 3743370 h 4405856"/>
                <a:gd name="connsiteX175" fmla="*/ 4414180 w 5005652"/>
                <a:gd name="connsiteY175" fmla="*/ 3752897 h 4405856"/>
                <a:gd name="connsiteX176" fmla="*/ 4447293 w 5005652"/>
                <a:gd name="connsiteY176" fmla="*/ 3768089 h 4405856"/>
                <a:gd name="connsiteX177" fmla="*/ 4413500 w 5005652"/>
                <a:gd name="connsiteY177" fmla="*/ 3809137 h 4405856"/>
                <a:gd name="connsiteX178" fmla="*/ 4452508 w 5005652"/>
                <a:gd name="connsiteY178" fmla="*/ 3916633 h 4405856"/>
                <a:gd name="connsiteX179" fmla="*/ 4504895 w 5005652"/>
                <a:gd name="connsiteY179" fmla="*/ 3947931 h 4405856"/>
                <a:gd name="connsiteX180" fmla="*/ 4556829 w 5005652"/>
                <a:gd name="connsiteY180" fmla="*/ 3905749 h 4405856"/>
                <a:gd name="connsiteX181" fmla="*/ 4642554 w 5005652"/>
                <a:gd name="connsiteY181" fmla="*/ 3857216 h 4405856"/>
                <a:gd name="connsiteX182" fmla="*/ 4625318 w 5005652"/>
                <a:gd name="connsiteY182" fmla="*/ 3768315 h 4405856"/>
                <a:gd name="connsiteX183" fmla="*/ 4702652 w 5005652"/>
                <a:gd name="connsiteY183" fmla="*/ 3635646 h 4405856"/>
                <a:gd name="connsiteX184" fmla="*/ 4995206 w 5005652"/>
                <a:gd name="connsiteY184" fmla="*/ 3302498 h 4405856"/>
                <a:gd name="connsiteX185" fmla="*/ 4913789 w 5005652"/>
                <a:gd name="connsiteY185" fmla="*/ 3293426 h 4405856"/>
                <a:gd name="connsiteX186" fmla="*/ 4918326 w 5005652"/>
                <a:gd name="connsiteY186" fmla="*/ 3201578 h 4405856"/>
                <a:gd name="connsiteX187" fmla="*/ 4869339 w 5005652"/>
                <a:gd name="connsiteY187" fmla="*/ 3176406 h 4405856"/>
                <a:gd name="connsiteX188" fmla="*/ 4785202 w 5005652"/>
                <a:gd name="connsiteY188" fmla="*/ 3207928 h 4405856"/>
                <a:gd name="connsiteX189" fmla="*/ 4748463 w 5005652"/>
                <a:gd name="connsiteY189" fmla="*/ 3171643 h 4405856"/>
                <a:gd name="connsiteX190" fmla="*/ 4793140 w 5005652"/>
                <a:gd name="connsiteY190" fmla="*/ 3148738 h 4405856"/>
                <a:gd name="connsiteX191" fmla="*/ 4663873 w 5005652"/>
                <a:gd name="connsiteY191" fmla="*/ 2935559 h 4405856"/>
                <a:gd name="connsiteX192" fmla="*/ 4678839 w 5005652"/>
                <a:gd name="connsiteY192" fmla="*/ 2905396 h 4405856"/>
                <a:gd name="connsiteX193" fmla="*/ 4655254 w 5005652"/>
                <a:gd name="connsiteY193" fmla="*/ 2789736 h 4405856"/>
                <a:gd name="connsiteX194" fmla="*/ 4496505 w 5005652"/>
                <a:gd name="connsiteY194" fmla="*/ 2778850 h 4405856"/>
                <a:gd name="connsiteX195" fmla="*/ 4463167 w 5005652"/>
                <a:gd name="connsiteY195" fmla="*/ 2827608 h 4405856"/>
                <a:gd name="connsiteX196" fmla="*/ 4374267 w 5005652"/>
                <a:gd name="connsiteY196" fmla="*/ 2842124 h 4405856"/>
                <a:gd name="connsiteX197" fmla="*/ 4380617 w 5005652"/>
                <a:gd name="connsiteY197" fmla="*/ 2820125 h 4405856"/>
                <a:gd name="connsiteX198" fmla="*/ 4327095 w 5005652"/>
                <a:gd name="connsiteY198" fmla="*/ 2804024 h 4405856"/>
                <a:gd name="connsiteX199" fmla="*/ 4302376 w 5005652"/>
                <a:gd name="connsiteY199" fmla="*/ 2638923 h 4405856"/>
                <a:gd name="connsiteX200" fmla="*/ 4022069 w 5005652"/>
                <a:gd name="connsiteY200" fmla="*/ 2572248 h 4405856"/>
                <a:gd name="connsiteX201" fmla="*/ 3885770 w 5005652"/>
                <a:gd name="connsiteY201" fmla="*/ 2615564 h 4405856"/>
                <a:gd name="connsiteX202" fmla="*/ 3753781 w 5005652"/>
                <a:gd name="connsiteY202" fmla="*/ 2608080 h 4405856"/>
                <a:gd name="connsiteX203" fmla="*/ 3621338 w 5005652"/>
                <a:gd name="connsiteY203" fmla="*/ 2497182 h 4405856"/>
                <a:gd name="connsiteX204" fmla="*/ 3408160 w 5005652"/>
                <a:gd name="connsiteY204" fmla="*/ 2193969 h 4405856"/>
                <a:gd name="connsiteX205" fmla="*/ 3009698 w 5005652"/>
                <a:gd name="connsiteY205" fmla="*/ 2054496 h 4405856"/>
                <a:gd name="connsiteX206" fmla="*/ 2773160 w 5005652"/>
                <a:gd name="connsiteY206" fmla="*/ 1741532 h 4405856"/>
                <a:gd name="connsiteX207" fmla="*/ 2806951 w 5005652"/>
                <a:gd name="connsiteY207" fmla="*/ 1716586 h 4405856"/>
                <a:gd name="connsiteX208" fmla="*/ 2866595 w 5005652"/>
                <a:gd name="connsiteY208" fmla="*/ 1799589 h 4405856"/>
                <a:gd name="connsiteX209" fmla="*/ 2886779 w 5005652"/>
                <a:gd name="connsiteY209" fmla="*/ 1782126 h 4405856"/>
                <a:gd name="connsiteX210" fmla="*/ 2929869 w 5005652"/>
                <a:gd name="connsiteY210" fmla="*/ 1812970 h 4405856"/>
                <a:gd name="connsiteX211" fmla="*/ 3018542 w 5005652"/>
                <a:gd name="connsiteY211" fmla="*/ 1759221 h 4405856"/>
                <a:gd name="connsiteX212" fmla="*/ 3034644 w 5005652"/>
                <a:gd name="connsiteY212" fmla="*/ 1738811 h 4405856"/>
                <a:gd name="connsiteX213" fmla="*/ 3092927 w 5005652"/>
                <a:gd name="connsiteY213" fmla="*/ 1739037 h 4405856"/>
                <a:gd name="connsiteX214" fmla="*/ 3109030 w 5005652"/>
                <a:gd name="connsiteY214" fmla="*/ 1705927 h 4405856"/>
                <a:gd name="connsiteX215" fmla="*/ 3090206 w 5005652"/>
                <a:gd name="connsiteY215" fmla="*/ 1680300 h 4405856"/>
                <a:gd name="connsiteX216" fmla="*/ 3023078 w 5005652"/>
                <a:gd name="connsiteY216" fmla="*/ 1700257 h 4405856"/>
                <a:gd name="connsiteX217" fmla="*/ 3001306 w 5005652"/>
                <a:gd name="connsiteY217" fmla="*/ 1646736 h 4405856"/>
                <a:gd name="connsiteX218" fmla="*/ 3022624 w 5005652"/>
                <a:gd name="connsiteY218" fmla="*/ 1617026 h 4405856"/>
                <a:gd name="connsiteX219" fmla="*/ 2966154 w 5005652"/>
                <a:gd name="connsiteY219" fmla="*/ 1513612 h 4405856"/>
                <a:gd name="connsiteX220" fmla="*/ 2917623 w 5005652"/>
                <a:gd name="connsiteY220" fmla="*/ 1552393 h 4405856"/>
                <a:gd name="connsiteX221" fmla="*/ 2828268 w 5005652"/>
                <a:gd name="connsiteY221" fmla="*/ 1497737 h 4405856"/>
                <a:gd name="connsiteX222" fmla="*/ 2880202 w 5005652"/>
                <a:gd name="connsiteY222" fmla="*/ 1405208 h 4405856"/>
                <a:gd name="connsiteX223" fmla="*/ 2837340 w 5005652"/>
                <a:gd name="connsiteY223" fmla="*/ 1284105 h 4405856"/>
                <a:gd name="connsiteX224" fmla="*/ 2852081 w 5005652"/>
                <a:gd name="connsiteY224" fmla="*/ 1160053 h 4405856"/>
                <a:gd name="connsiteX225" fmla="*/ 2947331 w 5005652"/>
                <a:gd name="connsiteY225" fmla="*/ 1086348 h 4405856"/>
                <a:gd name="connsiteX226" fmla="*/ 3052560 w 5005652"/>
                <a:gd name="connsiteY226" fmla="*/ 1063896 h 4405856"/>
                <a:gd name="connsiteX227" fmla="*/ 2989513 w 5005652"/>
                <a:gd name="connsiteY227" fmla="*/ 974089 h 4405856"/>
                <a:gd name="connsiteX228" fmla="*/ 2972277 w 5005652"/>
                <a:gd name="connsiteY228" fmla="*/ 1018766 h 4405856"/>
                <a:gd name="connsiteX229" fmla="*/ 2928962 w 5005652"/>
                <a:gd name="connsiteY229" fmla="*/ 971595 h 4405856"/>
                <a:gd name="connsiteX230" fmla="*/ 2950280 w 5005652"/>
                <a:gd name="connsiteY230" fmla="*/ 886323 h 4405856"/>
                <a:gd name="connsiteX231" fmla="*/ 3023304 w 5005652"/>
                <a:gd name="connsiteY231" fmla="*/ 789032 h 4405856"/>
                <a:gd name="connsiteX232" fmla="*/ 3006295 w 5005652"/>
                <a:gd name="connsiteY232" fmla="*/ 682443 h 4405856"/>
                <a:gd name="connsiteX233" fmla="*/ 2835073 w 5005652"/>
                <a:gd name="connsiteY233" fmla="*/ 692194 h 4405856"/>
                <a:gd name="connsiteX234" fmla="*/ 2815795 w 5005652"/>
                <a:gd name="connsiteY234" fmla="*/ 734831 h 4405856"/>
                <a:gd name="connsiteX235" fmla="*/ 2783592 w 5005652"/>
                <a:gd name="connsiteY235" fmla="*/ 667248 h 4405856"/>
                <a:gd name="connsiteX236" fmla="*/ 2753882 w 5005652"/>
                <a:gd name="connsiteY236" fmla="*/ 707616 h 4405856"/>
                <a:gd name="connsiteX237" fmla="*/ 2568373 w 5005652"/>
                <a:gd name="connsiteY237" fmla="*/ 741180 h 4405856"/>
                <a:gd name="connsiteX0" fmla="*/ 2567703 w 5004982"/>
                <a:gd name="connsiteY0" fmla="*/ 741180 h 4405856"/>
                <a:gd name="connsiteX1" fmla="*/ 2241584 w 5004982"/>
                <a:gd name="connsiteY1" fmla="*/ 583337 h 4405856"/>
                <a:gd name="connsiteX2" fmla="*/ 2281496 w 5004982"/>
                <a:gd name="connsiteY2" fmla="*/ 433432 h 4405856"/>
                <a:gd name="connsiteX3" fmla="*/ 2227522 w 5004982"/>
                <a:gd name="connsiteY3" fmla="*/ 423907 h 4405856"/>
                <a:gd name="connsiteX4" fmla="*/ 2224347 w 5004982"/>
                <a:gd name="connsiteY4" fmla="*/ 395333 h 4405856"/>
                <a:gd name="connsiteX5" fmla="*/ 2268797 w 5004982"/>
                <a:gd name="connsiteY5" fmla="*/ 403270 h 4405856"/>
                <a:gd name="connsiteX6" fmla="*/ 2211647 w 5004982"/>
                <a:gd name="connsiteY6" fmla="*/ 315957 h 4405856"/>
                <a:gd name="connsiteX7" fmla="*/ 2222759 w 5004982"/>
                <a:gd name="connsiteY7" fmla="*/ 355645 h 4405856"/>
                <a:gd name="connsiteX8" fmla="*/ 2170371 w 5004982"/>
                <a:gd name="connsiteY8" fmla="*/ 320720 h 4405856"/>
                <a:gd name="connsiteX9" fmla="*/ 2191009 w 5004982"/>
                <a:gd name="connsiteY9" fmla="*/ 287383 h 4405856"/>
                <a:gd name="connsiteX10" fmla="*/ 2156084 w 5004982"/>
                <a:gd name="connsiteY10" fmla="*/ 225472 h 4405856"/>
                <a:gd name="connsiteX11" fmla="*/ 2189421 w 5004982"/>
                <a:gd name="connsiteY11" fmla="*/ 227061 h 4405856"/>
                <a:gd name="connsiteX12" fmla="*/ 2146559 w 5004982"/>
                <a:gd name="connsiteY12" fmla="*/ 133398 h 4405856"/>
                <a:gd name="connsiteX13" fmla="*/ 2121160 w 5004982"/>
                <a:gd name="connsiteY13" fmla="*/ 131810 h 4405856"/>
                <a:gd name="connsiteX14" fmla="*/ 2110047 w 5004982"/>
                <a:gd name="connsiteY14" fmla="*/ 84185 h 4405856"/>
                <a:gd name="connsiteX15" fmla="*/ 2141796 w 5004982"/>
                <a:gd name="connsiteY15" fmla="*/ 66723 h 4405856"/>
                <a:gd name="connsiteX16" fmla="*/ 2137034 w 5004982"/>
                <a:gd name="connsiteY16" fmla="*/ 23861 h 4405856"/>
                <a:gd name="connsiteX17" fmla="*/ 2078297 w 5004982"/>
                <a:gd name="connsiteY17" fmla="*/ 28624 h 4405856"/>
                <a:gd name="connsiteX18" fmla="*/ 1884622 w 5004982"/>
                <a:gd name="connsiteY18" fmla="*/ 127049 h 4405856"/>
                <a:gd name="connsiteX19" fmla="*/ 1849697 w 5004982"/>
                <a:gd name="connsiteY19" fmla="*/ 252462 h 4405856"/>
                <a:gd name="connsiteX20" fmla="*/ 1854459 w 5004982"/>
                <a:gd name="connsiteY20" fmla="*/ 288974 h 4405856"/>
                <a:gd name="connsiteX21" fmla="*/ 1825884 w 5004982"/>
                <a:gd name="connsiteY21" fmla="*/ 303261 h 4405856"/>
                <a:gd name="connsiteX22" fmla="*/ 1894146 w 5004982"/>
                <a:gd name="connsiteY22" fmla="*/ 482645 h 4405856"/>
                <a:gd name="connsiteX23" fmla="*/ 1806835 w 5004982"/>
                <a:gd name="connsiteY23" fmla="*/ 400099 h 4405856"/>
                <a:gd name="connsiteX24" fmla="*/ 1756034 w 5004982"/>
                <a:gd name="connsiteY24" fmla="*/ 366762 h 4405856"/>
                <a:gd name="connsiteX25" fmla="*/ 1727459 w 5004982"/>
                <a:gd name="connsiteY25" fmla="*/ 401687 h 4405856"/>
                <a:gd name="connsiteX26" fmla="*/ 1725872 w 5004982"/>
                <a:gd name="connsiteY26" fmla="*/ 515987 h 4405856"/>
                <a:gd name="connsiteX27" fmla="*/ 1740159 w 5004982"/>
                <a:gd name="connsiteY27" fmla="*/ 612820 h 4405856"/>
                <a:gd name="connsiteX28" fmla="*/ 1657609 w 5004982"/>
                <a:gd name="connsiteY28" fmla="*/ 620761 h 4405856"/>
                <a:gd name="connsiteX29" fmla="*/ 1681422 w 5004982"/>
                <a:gd name="connsiteY29" fmla="*/ 590598 h 4405856"/>
                <a:gd name="connsiteX30" fmla="*/ 1617922 w 5004982"/>
                <a:gd name="connsiteY30" fmla="*/ 547736 h 4405856"/>
                <a:gd name="connsiteX31" fmla="*/ 1576647 w 5004982"/>
                <a:gd name="connsiteY31" fmla="*/ 501699 h 4405856"/>
                <a:gd name="connsiteX32" fmla="*/ 1527434 w 5004982"/>
                <a:gd name="connsiteY32" fmla="*/ 512811 h 4405856"/>
                <a:gd name="connsiteX33" fmla="*/ 1556009 w 5004982"/>
                <a:gd name="connsiteY33" fmla="*/ 446136 h 4405856"/>
                <a:gd name="connsiteX34" fmla="*/ 1525846 w 5004982"/>
                <a:gd name="connsiteY34" fmla="*/ 481062 h 4405856"/>
                <a:gd name="connsiteX35" fmla="*/ 1492509 w 5004982"/>
                <a:gd name="connsiteY35" fmla="*/ 423911 h 4405856"/>
                <a:gd name="connsiteX36" fmla="*/ 1473459 w 5004982"/>
                <a:gd name="connsiteY36" fmla="*/ 417561 h 4405856"/>
                <a:gd name="connsiteX37" fmla="*/ 1471872 w 5004982"/>
                <a:gd name="connsiteY37" fmla="*/ 376287 h 4405856"/>
                <a:gd name="connsiteX38" fmla="*/ 1436947 w 5004982"/>
                <a:gd name="connsiteY38" fmla="*/ 273100 h 4405856"/>
                <a:gd name="connsiteX39" fmla="*/ 1397259 w 5004982"/>
                <a:gd name="connsiteY39" fmla="*/ 219123 h 4405856"/>
                <a:gd name="connsiteX40" fmla="*/ 1473460 w 5004982"/>
                <a:gd name="connsiteY40" fmla="*/ 282624 h 4405856"/>
                <a:gd name="connsiteX41" fmla="*/ 1532198 w 5004982"/>
                <a:gd name="connsiteY41" fmla="*/ 320723 h 4405856"/>
                <a:gd name="connsiteX42" fmla="*/ 1556009 w 5004982"/>
                <a:gd name="connsiteY42" fmla="*/ 281036 h 4405856"/>
                <a:gd name="connsiteX43" fmla="*/ 1575059 w 5004982"/>
                <a:gd name="connsiteY43" fmla="*/ 215949 h 4405856"/>
                <a:gd name="connsiteX44" fmla="*/ 1536959 w 5004982"/>
                <a:gd name="connsiteY44" fmla="*/ 185786 h 4405856"/>
                <a:gd name="connsiteX45" fmla="*/ 1563947 w 5004982"/>
                <a:gd name="connsiteY45" fmla="*/ 144511 h 4405856"/>
                <a:gd name="connsiteX46" fmla="*/ 1516322 w 5004982"/>
                <a:gd name="connsiteY46" fmla="*/ 50848 h 4405856"/>
                <a:gd name="connsiteX47" fmla="*/ 1498859 w 5004982"/>
                <a:gd name="connsiteY47" fmla="*/ 6399 h 4405856"/>
                <a:gd name="connsiteX48" fmla="*/ 1362334 w 5004982"/>
                <a:gd name="connsiteY48" fmla="*/ 120699 h 4405856"/>
                <a:gd name="connsiteX49" fmla="*/ 1300421 w 5004982"/>
                <a:gd name="connsiteY49" fmla="*/ 115936 h 4405856"/>
                <a:gd name="connsiteX50" fmla="*/ 1287722 w 5004982"/>
                <a:gd name="connsiteY50" fmla="*/ 57199 h 4405856"/>
                <a:gd name="connsiteX51" fmla="*/ 1201997 w 5004982"/>
                <a:gd name="connsiteY51" fmla="*/ 104824 h 4405856"/>
                <a:gd name="connsiteX52" fmla="*/ 1138497 w 5004982"/>
                <a:gd name="connsiteY52" fmla="*/ 139748 h 4405856"/>
                <a:gd name="connsiteX53" fmla="*/ 1043246 w 5004982"/>
                <a:gd name="connsiteY53" fmla="*/ 147686 h 4405856"/>
                <a:gd name="connsiteX54" fmla="*/ 1021022 w 5004982"/>
                <a:gd name="connsiteY54" fmla="*/ 177849 h 4405856"/>
                <a:gd name="connsiteX55" fmla="*/ 984509 w 5004982"/>
                <a:gd name="connsiteY55" fmla="*/ 201661 h 4405856"/>
                <a:gd name="connsiteX56" fmla="*/ 1019435 w 5004982"/>
                <a:gd name="connsiteY56" fmla="*/ 288974 h 4405856"/>
                <a:gd name="connsiteX57" fmla="*/ 886766 w 5004982"/>
                <a:gd name="connsiteY57" fmla="*/ 542516 h 4405856"/>
                <a:gd name="connsiteX58" fmla="*/ 832791 w 5004982"/>
                <a:gd name="connsiteY58" fmla="*/ 580843 h 4405856"/>
                <a:gd name="connsiteX59" fmla="*/ 904682 w 5004982"/>
                <a:gd name="connsiteY59" fmla="*/ 633231 h 4405856"/>
                <a:gd name="connsiteX60" fmla="*/ 867716 w 5004982"/>
                <a:gd name="connsiteY60" fmla="*/ 673825 h 4405856"/>
                <a:gd name="connsiteX61" fmla="*/ 885179 w 5004982"/>
                <a:gd name="connsiteY61" fmla="*/ 720316 h 4405856"/>
                <a:gd name="connsiteX62" fmla="*/ 816462 w 5004982"/>
                <a:gd name="connsiteY62" fmla="*/ 701719 h 4405856"/>
                <a:gd name="connsiteX63" fmla="*/ 761354 w 5004982"/>
                <a:gd name="connsiteY63" fmla="*/ 726665 h 4405856"/>
                <a:gd name="connsiteX64" fmla="*/ 694452 w 5004982"/>
                <a:gd name="connsiteY64" fmla="*/ 695143 h 4405856"/>
                <a:gd name="connsiteX65" fmla="*/ 696040 w 5004982"/>
                <a:gd name="connsiteY65" fmla="*/ 652734 h 4405856"/>
                <a:gd name="connsiteX66" fmla="*/ 584461 w 5004982"/>
                <a:gd name="connsiteY66" fmla="*/ 675412 h 4405856"/>
                <a:gd name="connsiteX67" fmla="*/ 574710 w 5004982"/>
                <a:gd name="connsiteY67" fmla="*/ 760457 h 4405856"/>
                <a:gd name="connsiteX68" fmla="*/ 495562 w 5004982"/>
                <a:gd name="connsiteY68" fmla="*/ 865236 h 4405856"/>
                <a:gd name="connsiteX69" fmla="*/ 409837 w 5004982"/>
                <a:gd name="connsiteY69" fmla="*/ 828724 h 4405856"/>
                <a:gd name="connsiteX70" fmla="*/ 384437 w 5004982"/>
                <a:gd name="connsiteY70" fmla="*/ 869999 h 4405856"/>
                <a:gd name="connsiteX71" fmla="*/ 319350 w 5004982"/>
                <a:gd name="connsiteY71" fmla="*/ 812848 h 4405856"/>
                <a:gd name="connsiteX72" fmla="*/ 293951 w 5004982"/>
                <a:gd name="connsiteY72" fmla="*/ 881111 h 4405856"/>
                <a:gd name="connsiteX73" fmla="*/ 235213 w 5004982"/>
                <a:gd name="connsiteY73" fmla="*/ 873173 h 4405856"/>
                <a:gd name="connsiteX74" fmla="*/ 195525 w 5004982"/>
                <a:gd name="connsiteY74" fmla="*/ 787449 h 4405856"/>
                <a:gd name="connsiteX75" fmla="*/ 14551 w 5004982"/>
                <a:gd name="connsiteY75" fmla="*/ 917623 h 4405856"/>
                <a:gd name="connsiteX76" fmla="*/ 16139 w 5004982"/>
                <a:gd name="connsiteY76" fmla="*/ 970011 h 4405856"/>
                <a:gd name="connsiteX77" fmla="*/ 264 w 5004982"/>
                <a:gd name="connsiteY77" fmla="*/ 996999 h 4405856"/>
                <a:gd name="connsiteX78" fmla="*/ 27251 w 5004982"/>
                <a:gd name="connsiteY78" fmla="*/ 1022399 h 4405856"/>
                <a:gd name="connsiteX79" fmla="*/ 22489 w 5004982"/>
                <a:gd name="connsiteY79" fmla="*/ 1016049 h 4405856"/>
                <a:gd name="connsiteX80" fmla="*/ 157427 w 5004982"/>
                <a:gd name="connsiteY80" fmla="*/ 1135111 h 4405856"/>
                <a:gd name="connsiteX81" fmla="*/ 308916 w 5004982"/>
                <a:gd name="connsiteY81" fmla="*/ 1394776 h 4405856"/>
                <a:gd name="connsiteX82" fmla="*/ 818050 w 5004982"/>
                <a:gd name="connsiteY82" fmla="*/ 2288539 h 4405856"/>
                <a:gd name="connsiteX83" fmla="*/ 832565 w 5004982"/>
                <a:gd name="connsiteY83" fmla="*/ 2324825 h 4405856"/>
                <a:gd name="connsiteX84" fmla="*/ 847079 w 5004982"/>
                <a:gd name="connsiteY84" fmla="*/ 2390139 h 4405856"/>
                <a:gd name="connsiteX85" fmla="*/ 868850 w 5004982"/>
                <a:gd name="connsiteY85" fmla="*/ 2440939 h 4405856"/>
                <a:gd name="connsiteX86" fmla="*/ 905136 w 5004982"/>
                <a:gd name="connsiteY86" fmla="*/ 2557053 h 4405856"/>
                <a:gd name="connsiteX87" fmla="*/ 926907 w 5004982"/>
                <a:gd name="connsiteY87" fmla="*/ 2622368 h 4405856"/>
                <a:gd name="connsiteX88" fmla="*/ 934165 w 5004982"/>
                <a:gd name="connsiteY88" fmla="*/ 2644139 h 4405856"/>
                <a:gd name="connsiteX89" fmla="*/ 955936 w 5004982"/>
                <a:gd name="connsiteY89" fmla="*/ 2687682 h 4405856"/>
                <a:gd name="connsiteX90" fmla="*/ 977707 w 5004982"/>
                <a:gd name="connsiteY90" fmla="*/ 2738482 h 4405856"/>
                <a:gd name="connsiteX91" fmla="*/ 984965 w 5004982"/>
                <a:gd name="connsiteY91" fmla="*/ 2767511 h 4405856"/>
                <a:gd name="connsiteX92" fmla="*/ 1021250 w 5004982"/>
                <a:gd name="connsiteY92" fmla="*/ 2818311 h 4405856"/>
                <a:gd name="connsiteX93" fmla="*/ 1043022 w 5004982"/>
                <a:gd name="connsiteY93" fmla="*/ 2876368 h 4405856"/>
                <a:gd name="connsiteX94" fmla="*/ 1064793 w 5004982"/>
                <a:gd name="connsiteY94" fmla="*/ 2898139 h 4405856"/>
                <a:gd name="connsiteX95" fmla="*/ 1101079 w 5004982"/>
                <a:gd name="connsiteY95" fmla="*/ 2970711 h 4405856"/>
                <a:gd name="connsiteX96" fmla="*/ 1137365 w 5004982"/>
                <a:gd name="connsiteY96" fmla="*/ 3021511 h 4405856"/>
                <a:gd name="connsiteX97" fmla="*/ 1144622 w 5004982"/>
                <a:gd name="connsiteY97" fmla="*/ 3043282 h 4405856"/>
                <a:gd name="connsiteX98" fmla="*/ 1195422 w 5004982"/>
                <a:gd name="connsiteY98" fmla="*/ 3108596 h 4405856"/>
                <a:gd name="connsiteX99" fmla="*/ 1224450 w 5004982"/>
                <a:gd name="connsiteY99" fmla="*/ 3173911 h 4405856"/>
                <a:gd name="connsiteX100" fmla="*/ 1246222 w 5004982"/>
                <a:gd name="connsiteY100" fmla="*/ 3202939 h 4405856"/>
                <a:gd name="connsiteX101" fmla="*/ 1260736 w 5004982"/>
                <a:gd name="connsiteY101" fmla="*/ 3260996 h 4405856"/>
                <a:gd name="connsiteX102" fmla="*/ 1267993 w 5004982"/>
                <a:gd name="connsiteY102" fmla="*/ 3282768 h 4405856"/>
                <a:gd name="connsiteX103" fmla="*/ 1275250 w 5004982"/>
                <a:gd name="connsiteY103" fmla="*/ 3311796 h 4405856"/>
                <a:gd name="connsiteX104" fmla="*/ 1282507 w 5004982"/>
                <a:gd name="connsiteY104" fmla="*/ 3377111 h 4405856"/>
                <a:gd name="connsiteX105" fmla="*/ 1304279 w 5004982"/>
                <a:gd name="connsiteY105" fmla="*/ 3435168 h 4405856"/>
                <a:gd name="connsiteX106" fmla="*/ 1333307 w 5004982"/>
                <a:gd name="connsiteY106" fmla="*/ 3478711 h 4405856"/>
                <a:gd name="connsiteX107" fmla="*/ 1362336 w 5004982"/>
                <a:gd name="connsiteY107" fmla="*/ 3529511 h 4405856"/>
                <a:gd name="connsiteX108" fmla="*/ 1391365 w 5004982"/>
                <a:gd name="connsiteY108" fmla="*/ 3551282 h 4405856"/>
                <a:gd name="connsiteX109" fmla="*/ 1434907 w 5004982"/>
                <a:gd name="connsiteY109" fmla="*/ 3594825 h 4405856"/>
                <a:gd name="connsiteX110" fmla="*/ 1463936 w 5004982"/>
                <a:gd name="connsiteY110" fmla="*/ 3616596 h 4405856"/>
                <a:gd name="connsiteX111" fmla="*/ 1500222 w 5004982"/>
                <a:gd name="connsiteY111" fmla="*/ 3660139 h 4405856"/>
                <a:gd name="connsiteX112" fmla="*/ 1529250 w 5004982"/>
                <a:gd name="connsiteY112" fmla="*/ 3681911 h 4405856"/>
                <a:gd name="connsiteX113" fmla="*/ 1601822 w 5004982"/>
                <a:gd name="connsiteY113" fmla="*/ 3747225 h 4405856"/>
                <a:gd name="connsiteX114" fmla="*/ 1638107 w 5004982"/>
                <a:gd name="connsiteY114" fmla="*/ 3790768 h 4405856"/>
                <a:gd name="connsiteX115" fmla="*/ 1659879 w 5004982"/>
                <a:gd name="connsiteY115" fmla="*/ 3805282 h 4405856"/>
                <a:gd name="connsiteX116" fmla="*/ 1696165 w 5004982"/>
                <a:gd name="connsiteY116" fmla="*/ 3848825 h 4405856"/>
                <a:gd name="connsiteX117" fmla="*/ 1725193 w 5004982"/>
                <a:gd name="connsiteY117" fmla="*/ 3870596 h 4405856"/>
                <a:gd name="connsiteX118" fmla="*/ 1819536 w 5004982"/>
                <a:gd name="connsiteY118" fmla="*/ 3914139 h 4405856"/>
                <a:gd name="connsiteX119" fmla="*/ 2269479 w 5004982"/>
                <a:gd name="connsiteY119" fmla="*/ 3899625 h 4405856"/>
                <a:gd name="connsiteX120" fmla="*/ 2320279 w 5004982"/>
                <a:gd name="connsiteY120" fmla="*/ 3885111 h 4405856"/>
                <a:gd name="connsiteX121" fmla="*/ 2407365 w 5004982"/>
                <a:gd name="connsiteY121" fmla="*/ 3877853 h 4405856"/>
                <a:gd name="connsiteX122" fmla="*/ 2487193 w 5004982"/>
                <a:gd name="connsiteY122" fmla="*/ 3863339 h 4405856"/>
                <a:gd name="connsiteX123" fmla="*/ 2545250 w 5004982"/>
                <a:gd name="connsiteY123" fmla="*/ 3856082 h 4405856"/>
                <a:gd name="connsiteX124" fmla="*/ 2574279 w 5004982"/>
                <a:gd name="connsiteY124" fmla="*/ 3841568 h 4405856"/>
                <a:gd name="connsiteX125" fmla="*/ 2639593 w 5004982"/>
                <a:gd name="connsiteY125" fmla="*/ 3819796 h 4405856"/>
                <a:gd name="connsiteX126" fmla="*/ 2675879 w 5004982"/>
                <a:gd name="connsiteY126" fmla="*/ 3805282 h 4405856"/>
                <a:gd name="connsiteX127" fmla="*/ 2777479 w 5004982"/>
                <a:gd name="connsiteY127" fmla="*/ 3790768 h 4405856"/>
                <a:gd name="connsiteX128" fmla="*/ 2806507 w 5004982"/>
                <a:gd name="connsiteY128" fmla="*/ 3783511 h 4405856"/>
                <a:gd name="connsiteX129" fmla="*/ 3426993 w 5004982"/>
                <a:gd name="connsiteY129" fmla="*/ 4130265 h 4405856"/>
                <a:gd name="connsiteX130" fmla="*/ 3513397 w 5004982"/>
                <a:gd name="connsiteY130" fmla="*/ 4316455 h 4405856"/>
                <a:gd name="connsiteX131" fmla="*/ 3573722 w 5004982"/>
                <a:gd name="connsiteY131" fmla="*/ 4375193 h 4405856"/>
                <a:gd name="connsiteX132" fmla="*/ 3584834 w 5004982"/>
                <a:gd name="connsiteY132" fmla="*/ 4345030 h 4405856"/>
                <a:gd name="connsiteX133" fmla="*/ 3630872 w 5004982"/>
                <a:gd name="connsiteY133" fmla="*/ 4318042 h 4405856"/>
                <a:gd name="connsiteX134" fmla="*/ 3681672 w 5004982"/>
                <a:gd name="connsiteY134" fmla="*/ 4391068 h 4405856"/>
                <a:gd name="connsiteX135" fmla="*/ 3730885 w 5004982"/>
                <a:gd name="connsiteY135" fmla="*/ 4394243 h 4405856"/>
                <a:gd name="connsiteX136" fmla="*/ 3686434 w 5004982"/>
                <a:gd name="connsiteY136" fmla="*/ 4300581 h 4405856"/>
                <a:gd name="connsiteX137" fmla="*/ 3643572 w 5004982"/>
                <a:gd name="connsiteY137" fmla="*/ 4232318 h 4405856"/>
                <a:gd name="connsiteX138" fmla="*/ 3686435 w 5004982"/>
                <a:gd name="connsiteY138" fmla="*/ 4216442 h 4405856"/>
                <a:gd name="connsiteX139" fmla="*/ 3667384 w 5004982"/>
                <a:gd name="connsiteY139" fmla="*/ 4175168 h 4405856"/>
                <a:gd name="connsiteX140" fmla="*/ 3719772 w 5004982"/>
                <a:gd name="connsiteY140" fmla="*/ 4184693 h 4405856"/>
                <a:gd name="connsiteX141" fmla="*/ 3699135 w 5004982"/>
                <a:gd name="connsiteY141" fmla="*/ 4151355 h 4405856"/>
                <a:gd name="connsiteX142" fmla="*/ 3720454 w 5004982"/>
                <a:gd name="connsiteY142" fmla="*/ 4134801 h 4405856"/>
                <a:gd name="connsiteX143" fmla="*/ 3841557 w 5004982"/>
                <a:gd name="connsiteY143" fmla="*/ 4220074 h 4405856"/>
                <a:gd name="connsiteX144" fmla="*/ 3876934 w 5004982"/>
                <a:gd name="connsiteY144" fmla="*/ 4206917 h 4405856"/>
                <a:gd name="connsiteX145" fmla="*/ 3929321 w 5004982"/>
                <a:gd name="connsiteY145" fmla="*/ 4272006 h 4405856"/>
                <a:gd name="connsiteX146" fmla="*/ 3949959 w 5004982"/>
                <a:gd name="connsiteY146" fmla="*/ 4330743 h 4405856"/>
                <a:gd name="connsiteX147" fmla="*/ 4057909 w 5004982"/>
                <a:gd name="connsiteY147" fmla="*/ 4349792 h 4405856"/>
                <a:gd name="connsiteX148" fmla="*/ 3997585 w 5004982"/>
                <a:gd name="connsiteY148" fmla="*/ 4283117 h 4405856"/>
                <a:gd name="connsiteX149" fmla="*/ 3994409 w 5004982"/>
                <a:gd name="connsiteY149" fmla="*/ 4214855 h 4405856"/>
                <a:gd name="connsiteX150" fmla="*/ 4048384 w 5004982"/>
                <a:gd name="connsiteY150" fmla="*/ 4270418 h 4405856"/>
                <a:gd name="connsiteX151" fmla="*/ 4097597 w 5004982"/>
                <a:gd name="connsiteY151" fmla="*/ 4275180 h 4405856"/>
                <a:gd name="connsiteX152" fmla="*/ 4091247 w 5004982"/>
                <a:gd name="connsiteY152" fmla="*/ 4225968 h 4405856"/>
                <a:gd name="connsiteX153" fmla="*/ 4151572 w 5004982"/>
                <a:gd name="connsiteY153" fmla="*/ 4230730 h 4405856"/>
                <a:gd name="connsiteX154" fmla="*/ 4213484 w 5004982"/>
                <a:gd name="connsiteY154" fmla="*/ 4273592 h 4405856"/>
                <a:gd name="connsiteX155" fmla="*/ 4245234 w 5004982"/>
                <a:gd name="connsiteY155" fmla="*/ 4260893 h 4405856"/>
                <a:gd name="connsiteX156" fmla="*/ 4238885 w 5004982"/>
                <a:gd name="connsiteY156" fmla="*/ 4225968 h 4405856"/>
                <a:gd name="connsiteX157" fmla="*/ 4280160 w 5004982"/>
                <a:gd name="connsiteY157" fmla="*/ 4202156 h 4405856"/>
                <a:gd name="connsiteX158" fmla="*/ 4364297 w 5004982"/>
                <a:gd name="connsiteY158" fmla="*/ 4259306 h 4405856"/>
                <a:gd name="connsiteX159" fmla="*/ 4381760 w 5004982"/>
                <a:gd name="connsiteY159" fmla="*/ 4157708 h 4405856"/>
                <a:gd name="connsiteX160" fmla="*/ 4356360 w 5004982"/>
                <a:gd name="connsiteY160" fmla="*/ 4135482 h 4405856"/>
                <a:gd name="connsiteX161" fmla="*/ 4283334 w 5004982"/>
                <a:gd name="connsiteY161" fmla="*/ 4092619 h 4405856"/>
                <a:gd name="connsiteX162" fmla="*/ 4305559 w 5004982"/>
                <a:gd name="connsiteY162" fmla="*/ 4067220 h 4405856"/>
                <a:gd name="connsiteX163" fmla="*/ 4326197 w 5004982"/>
                <a:gd name="connsiteY163" fmla="*/ 4044994 h 4405856"/>
                <a:gd name="connsiteX164" fmla="*/ 4380172 w 5004982"/>
                <a:gd name="connsiteY164" fmla="*/ 4076745 h 4405856"/>
                <a:gd name="connsiteX165" fmla="*/ 4386522 w 5004982"/>
                <a:gd name="connsiteY165" fmla="*/ 4032295 h 4405856"/>
                <a:gd name="connsiteX166" fmla="*/ 4330959 w 5004982"/>
                <a:gd name="connsiteY166" fmla="*/ 4008482 h 4405856"/>
                <a:gd name="connsiteX167" fmla="*/ 4329372 w 5004982"/>
                <a:gd name="connsiteY167" fmla="*/ 3998958 h 4405856"/>
                <a:gd name="connsiteX168" fmla="*/ 4316671 w 5004982"/>
                <a:gd name="connsiteY168" fmla="*/ 3960859 h 4405856"/>
                <a:gd name="connsiteX169" fmla="*/ 4323021 w 5004982"/>
                <a:gd name="connsiteY169" fmla="*/ 3913233 h 4405856"/>
                <a:gd name="connsiteX170" fmla="*/ 4334134 w 5004982"/>
                <a:gd name="connsiteY170" fmla="*/ 3857670 h 4405856"/>
                <a:gd name="connsiteX171" fmla="*/ 4296034 w 5004982"/>
                <a:gd name="connsiteY171" fmla="*/ 3827508 h 4405856"/>
                <a:gd name="connsiteX172" fmla="*/ 4329371 w 5004982"/>
                <a:gd name="connsiteY172" fmla="*/ 3817983 h 4405856"/>
                <a:gd name="connsiteX173" fmla="*/ 4307146 w 5004982"/>
                <a:gd name="connsiteY173" fmla="*/ 3781470 h 4405856"/>
                <a:gd name="connsiteX174" fmla="*/ 4345247 w 5004982"/>
                <a:gd name="connsiteY174" fmla="*/ 3776709 h 4405856"/>
                <a:gd name="connsiteX175" fmla="*/ 4351596 w 5004982"/>
                <a:gd name="connsiteY175" fmla="*/ 3743370 h 4405856"/>
                <a:gd name="connsiteX176" fmla="*/ 4413510 w 5004982"/>
                <a:gd name="connsiteY176" fmla="*/ 3752897 h 4405856"/>
                <a:gd name="connsiteX177" fmla="*/ 4446623 w 5004982"/>
                <a:gd name="connsiteY177" fmla="*/ 3768089 h 4405856"/>
                <a:gd name="connsiteX178" fmla="*/ 4412830 w 5004982"/>
                <a:gd name="connsiteY178" fmla="*/ 3809137 h 4405856"/>
                <a:gd name="connsiteX179" fmla="*/ 4451838 w 5004982"/>
                <a:gd name="connsiteY179" fmla="*/ 3916633 h 4405856"/>
                <a:gd name="connsiteX180" fmla="*/ 4504225 w 5004982"/>
                <a:gd name="connsiteY180" fmla="*/ 3947931 h 4405856"/>
                <a:gd name="connsiteX181" fmla="*/ 4556159 w 5004982"/>
                <a:gd name="connsiteY181" fmla="*/ 3905749 h 4405856"/>
                <a:gd name="connsiteX182" fmla="*/ 4641884 w 5004982"/>
                <a:gd name="connsiteY182" fmla="*/ 3857216 h 4405856"/>
                <a:gd name="connsiteX183" fmla="*/ 4624648 w 5004982"/>
                <a:gd name="connsiteY183" fmla="*/ 3768315 h 4405856"/>
                <a:gd name="connsiteX184" fmla="*/ 4701982 w 5004982"/>
                <a:gd name="connsiteY184" fmla="*/ 3635646 h 4405856"/>
                <a:gd name="connsiteX185" fmla="*/ 4994536 w 5004982"/>
                <a:gd name="connsiteY185" fmla="*/ 3302498 h 4405856"/>
                <a:gd name="connsiteX186" fmla="*/ 4913119 w 5004982"/>
                <a:gd name="connsiteY186" fmla="*/ 3293426 h 4405856"/>
                <a:gd name="connsiteX187" fmla="*/ 4917656 w 5004982"/>
                <a:gd name="connsiteY187" fmla="*/ 3201578 h 4405856"/>
                <a:gd name="connsiteX188" fmla="*/ 4868669 w 5004982"/>
                <a:gd name="connsiteY188" fmla="*/ 3176406 h 4405856"/>
                <a:gd name="connsiteX189" fmla="*/ 4784532 w 5004982"/>
                <a:gd name="connsiteY189" fmla="*/ 3207928 h 4405856"/>
                <a:gd name="connsiteX190" fmla="*/ 4747793 w 5004982"/>
                <a:gd name="connsiteY190" fmla="*/ 3171643 h 4405856"/>
                <a:gd name="connsiteX191" fmla="*/ 4792470 w 5004982"/>
                <a:gd name="connsiteY191" fmla="*/ 3148738 h 4405856"/>
                <a:gd name="connsiteX192" fmla="*/ 4663203 w 5004982"/>
                <a:gd name="connsiteY192" fmla="*/ 2935559 h 4405856"/>
                <a:gd name="connsiteX193" fmla="*/ 4678169 w 5004982"/>
                <a:gd name="connsiteY193" fmla="*/ 2905396 h 4405856"/>
                <a:gd name="connsiteX194" fmla="*/ 4654584 w 5004982"/>
                <a:gd name="connsiteY194" fmla="*/ 2789736 h 4405856"/>
                <a:gd name="connsiteX195" fmla="*/ 4495835 w 5004982"/>
                <a:gd name="connsiteY195" fmla="*/ 2778850 h 4405856"/>
                <a:gd name="connsiteX196" fmla="*/ 4462497 w 5004982"/>
                <a:gd name="connsiteY196" fmla="*/ 2827608 h 4405856"/>
                <a:gd name="connsiteX197" fmla="*/ 4373597 w 5004982"/>
                <a:gd name="connsiteY197" fmla="*/ 2842124 h 4405856"/>
                <a:gd name="connsiteX198" fmla="*/ 4379947 w 5004982"/>
                <a:gd name="connsiteY198" fmla="*/ 2820125 h 4405856"/>
                <a:gd name="connsiteX199" fmla="*/ 4326425 w 5004982"/>
                <a:gd name="connsiteY199" fmla="*/ 2804024 h 4405856"/>
                <a:gd name="connsiteX200" fmla="*/ 4301706 w 5004982"/>
                <a:gd name="connsiteY200" fmla="*/ 2638923 h 4405856"/>
                <a:gd name="connsiteX201" fmla="*/ 4021399 w 5004982"/>
                <a:gd name="connsiteY201" fmla="*/ 2572248 h 4405856"/>
                <a:gd name="connsiteX202" fmla="*/ 3885100 w 5004982"/>
                <a:gd name="connsiteY202" fmla="*/ 2615564 h 4405856"/>
                <a:gd name="connsiteX203" fmla="*/ 3753111 w 5004982"/>
                <a:gd name="connsiteY203" fmla="*/ 2608080 h 4405856"/>
                <a:gd name="connsiteX204" fmla="*/ 3620668 w 5004982"/>
                <a:gd name="connsiteY204" fmla="*/ 2497182 h 4405856"/>
                <a:gd name="connsiteX205" fmla="*/ 3407490 w 5004982"/>
                <a:gd name="connsiteY205" fmla="*/ 2193969 h 4405856"/>
                <a:gd name="connsiteX206" fmla="*/ 3009028 w 5004982"/>
                <a:gd name="connsiteY206" fmla="*/ 2054496 h 4405856"/>
                <a:gd name="connsiteX207" fmla="*/ 2772490 w 5004982"/>
                <a:gd name="connsiteY207" fmla="*/ 1741532 h 4405856"/>
                <a:gd name="connsiteX208" fmla="*/ 2806281 w 5004982"/>
                <a:gd name="connsiteY208" fmla="*/ 1716586 h 4405856"/>
                <a:gd name="connsiteX209" fmla="*/ 2865925 w 5004982"/>
                <a:gd name="connsiteY209" fmla="*/ 1799589 h 4405856"/>
                <a:gd name="connsiteX210" fmla="*/ 2886109 w 5004982"/>
                <a:gd name="connsiteY210" fmla="*/ 1782126 h 4405856"/>
                <a:gd name="connsiteX211" fmla="*/ 2929199 w 5004982"/>
                <a:gd name="connsiteY211" fmla="*/ 1812970 h 4405856"/>
                <a:gd name="connsiteX212" fmla="*/ 3017872 w 5004982"/>
                <a:gd name="connsiteY212" fmla="*/ 1759221 h 4405856"/>
                <a:gd name="connsiteX213" fmla="*/ 3033974 w 5004982"/>
                <a:gd name="connsiteY213" fmla="*/ 1738811 h 4405856"/>
                <a:gd name="connsiteX214" fmla="*/ 3092257 w 5004982"/>
                <a:gd name="connsiteY214" fmla="*/ 1739037 h 4405856"/>
                <a:gd name="connsiteX215" fmla="*/ 3108360 w 5004982"/>
                <a:gd name="connsiteY215" fmla="*/ 1705927 h 4405856"/>
                <a:gd name="connsiteX216" fmla="*/ 3089536 w 5004982"/>
                <a:gd name="connsiteY216" fmla="*/ 1680300 h 4405856"/>
                <a:gd name="connsiteX217" fmla="*/ 3022408 w 5004982"/>
                <a:gd name="connsiteY217" fmla="*/ 1700257 h 4405856"/>
                <a:gd name="connsiteX218" fmla="*/ 3000636 w 5004982"/>
                <a:gd name="connsiteY218" fmla="*/ 1646736 h 4405856"/>
                <a:gd name="connsiteX219" fmla="*/ 3021954 w 5004982"/>
                <a:gd name="connsiteY219" fmla="*/ 1617026 h 4405856"/>
                <a:gd name="connsiteX220" fmla="*/ 2965484 w 5004982"/>
                <a:gd name="connsiteY220" fmla="*/ 1513612 h 4405856"/>
                <a:gd name="connsiteX221" fmla="*/ 2916953 w 5004982"/>
                <a:gd name="connsiteY221" fmla="*/ 1552393 h 4405856"/>
                <a:gd name="connsiteX222" fmla="*/ 2827598 w 5004982"/>
                <a:gd name="connsiteY222" fmla="*/ 1497737 h 4405856"/>
                <a:gd name="connsiteX223" fmla="*/ 2879532 w 5004982"/>
                <a:gd name="connsiteY223" fmla="*/ 1405208 h 4405856"/>
                <a:gd name="connsiteX224" fmla="*/ 2836670 w 5004982"/>
                <a:gd name="connsiteY224" fmla="*/ 1284105 h 4405856"/>
                <a:gd name="connsiteX225" fmla="*/ 2851411 w 5004982"/>
                <a:gd name="connsiteY225" fmla="*/ 1160053 h 4405856"/>
                <a:gd name="connsiteX226" fmla="*/ 2946661 w 5004982"/>
                <a:gd name="connsiteY226" fmla="*/ 1086348 h 4405856"/>
                <a:gd name="connsiteX227" fmla="*/ 3051890 w 5004982"/>
                <a:gd name="connsiteY227" fmla="*/ 1063896 h 4405856"/>
                <a:gd name="connsiteX228" fmla="*/ 2988843 w 5004982"/>
                <a:gd name="connsiteY228" fmla="*/ 974089 h 4405856"/>
                <a:gd name="connsiteX229" fmla="*/ 2971607 w 5004982"/>
                <a:gd name="connsiteY229" fmla="*/ 1018766 h 4405856"/>
                <a:gd name="connsiteX230" fmla="*/ 2928292 w 5004982"/>
                <a:gd name="connsiteY230" fmla="*/ 971595 h 4405856"/>
                <a:gd name="connsiteX231" fmla="*/ 2949610 w 5004982"/>
                <a:gd name="connsiteY231" fmla="*/ 886323 h 4405856"/>
                <a:gd name="connsiteX232" fmla="*/ 3022634 w 5004982"/>
                <a:gd name="connsiteY232" fmla="*/ 789032 h 4405856"/>
                <a:gd name="connsiteX233" fmla="*/ 3005625 w 5004982"/>
                <a:gd name="connsiteY233" fmla="*/ 682443 h 4405856"/>
                <a:gd name="connsiteX234" fmla="*/ 2834403 w 5004982"/>
                <a:gd name="connsiteY234" fmla="*/ 692194 h 4405856"/>
                <a:gd name="connsiteX235" fmla="*/ 2815125 w 5004982"/>
                <a:gd name="connsiteY235" fmla="*/ 734831 h 4405856"/>
                <a:gd name="connsiteX236" fmla="*/ 2782922 w 5004982"/>
                <a:gd name="connsiteY236" fmla="*/ 667248 h 4405856"/>
                <a:gd name="connsiteX237" fmla="*/ 2753212 w 5004982"/>
                <a:gd name="connsiteY237" fmla="*/ 707616 h 4405856"/>
                <a:gd name="connsiteX238" fmla="*/ 2567703 w 5004982"/>
                <a:gd name="connsiteY238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316869 w 5012935"/>
                <a:gd name="connsiteY81" fmla="*/ 1394776 h 4405856"/>
                <a:gd name="connsiteX82" fmla="*/ 826003 w 5012935"/>
                <a:gd name="connsiteY82" fmla="*/ 2288539 h 4405856"/>
                <a:gd name="connsiteX83" fmla="*/ 840518 w 5012935"/>
                <a:gd name="connsiteY83" fmla="*/ 2324825 h 4405856"/>
                <a:gd name="connsiteX84" fmla="*/ 855032 w 5012935"/>
                <a:gd name="connsiteY84" fmla="*/ 2390139 h 4405856"/>
                <a:gd name="connsiteX85" fmla="*/ 876803 w 5012935"/>
                <a:gd name="connsiteY85" fmla="*/ 2440939 h 4405856"/>
                <a:gd name="connsiteX86" fmla="*/ 913089 w 5012935"/>
                <a:gd name="connsiteY86" fmla="*/ 2557053 h 4405856"/>
                <a:gd name="connsiteX87" fmla="*/ 934860 w 5012935"/>
                <a:gd name="connsiteY87" fmla="*/ 2622368 h 4405856"/>
                <a:gd name="connsiteX88" fmla="*/ 942118 w 5012935"/>
                <a:gd name="connsiteY88" fmla="*/ 2644139 h 4405856"/>
                <a:gd name="connsiteX89" fmla="*/ 963889 w 5012935"/>
                <a:gd name="connsiteY89" fmla="*/ 2687682 h 4405856"/>
                <a:gd name="connsiteX90" fmla="*/ 985660 w 5012935"/>
                <a:gd name="connsiteY90" fmla="*/ 2738482 h 4405856"/>
                <a:gd name="connsiteX91" fmla="*/ 992918 w 5012935"/>
                <a:gd name="connsiteY91" fmla="*/ 2767511 h 4405856"/>
                <a:gd name="connsiteX92" fmla="*/ 1029203 w 5012935"/>
                <a:gd name="connsiteY92" fmla="*/ 2818311 h 4405856"/>
                <a:gd name="connsiteX93" fmla="*/ 1050975 w 5012935"/>
                <a:gd name="connsiteY93" fmla="*/ 2876368 h 4405856"/>
                <a:gd name="connsiteX94" fmla="*/ 1072746 w 5012935"/>
                <a:gd name="connsiteY94" fmla="*/ 2898139 h 4405856"/>
                <a:gd name="connsiteX95" fmla="*/ 1109032 w 5012935"/>
                <a:gd name="connsiteY95" fmla="*/ 2970711 h 4405856"/>
                <a:gd name="connsiteX96" fmla="*/ 1145318 w 5012935"/>
                <a:gd name="connsiteY96" fmla="*/ 3021511 h 4405856"/>
                <a:gd name="connsiteX97" fmla="*/ 1152575 w 5012935"/>
                <a:gd name="connsiteY97" fmla="*/ 3043282 h 4405856"/>
                <a:gd name="connsiteX98" fmla="*/ 1203375 w 5012935"/>
                <a:gd name="connsiteY98" fmla="*/ 3108596 h 4405856"/>
                <a:gd name="connsiteX99" fmla="*/ 1232403 w 5012935"/>
                <a:gd name="connsiteY99" fmla="*/ 3173911 h 4405856"/>
                <a:gd name="connsiteX100" fmla="*/ 1254175 w 5012935"/>
                <a:gd name="connsiteY100" fmla="*/ 3202939 h 4405856"/>
                <a:gd name="connsiteX101" fmla="*/ 1268689 w 5012935"/>
                <a:gd name="connsiteY101" fmla="*/ 3260996 h 4405856"/>
                <a:gd name="connsiteX102" fmla="*/ 1275946 w 5012935"/>
                <a:gd name="connsiteY102" fmla="*/ 3282768 h 4405856"/>
                <a:gd name="connsiteX103" fmla="*/ 1283203 w 5012935"/>
                <a:gd name="connsiteY103" fmla="*/ 3311796 h 4405856"/>
                <a:gd name="connsiteX104" fmla="*/ 1290460 w 5012935"/>
                <a:gd name="connsiteY104" fmla="*/ 3377111 h 4405856"/>
                <a:gd name="connsiteX105" fmla="*/ 1312232 w 5012935"/>
                <a:gd name="connsiteY105" fmla="*/ 3435168 h 4405856"/>
                <a:gd name="connsiteX106" fmla="*/ 1341260 w 5012935"/>
                <a:gd name="connsiteY106" fmla="*/ 3478711 h 4405856"/>
                <a:gd name="connsiteX107" fmla="*/ 1370289 w 5012935"/>
                <a:gd name="connsiteY107" fmla="*/ 3529511 h 4405856"/>
                <a:gd name="connsiteX108" fmla="*/ 1399318 w 5012935"/>
                <a:gd name="connsiteY108" fmla="*/ 3551282 h 4405856"/>
                <a:gd name="connsiteX109" fmla="*/ 1442860 w 5012935"/>
                <a:gd name="connsiteY109" fmla="*/ 3594825 h 4405856"/>
                <a:gd name="connsiteX110" fmla="*/ 1471889 w 5012935"/>
                <a:gd name="connsiteY110" fmla="*/ 3616596 h 4405856"/>
                <a:gd name="connsiteX111" fmla="*/ 1508175 w 5012935"/>
                <a:gd name="connsiteY111" fmla="*/ 3660139 h 4405856"/>
                <a:gd name="connsiteX112" fmla="*/ 1537203 w 5012935"/>
                <a:gd name="connsiteY112" fmla="*/ 3681911 h 4405856"/>
                <a:gd name="connsiteX113" fmla="*/ 1609775 w 5012935"/>
                <a:gd name="connsiteY113" fmla="*/ 3747225 h 4405856"/>
                <a:gd name="connsiteX114" fmla="*/ 1646060 w 5012935"/>
                <a:gd name="connsiteY114" fmla="*/ 3790768 h 4405856"/>
                <a:gd name="connsiteX115" fmla="*/ 1667832 w 5012935"/>
                <a:gd name="connsiteY115" fmla="*/ 3805282 h 4405856"/>
                <a:gd name="connsiteX116" fmla="*/ 1704118 w 5012935"/>
                <a:gd name="connsiteY116" fmla="*/ 3848825 h 4405856"/>
                <a:gd name="connsiteX117" fmla="*/ 1733146 w 5012935"/>
                <a:gd name="connsiteY117" fmla="*/ 3870596 h 4405856"/>
                <a:gd name="connsiteX118" fmla="*/ 1827489 w 5012935"/>
                <a:gd name="connsiteY118" fmla="*/ 3914139 h 4405856"/>
                <a:gd name="connsiteX119" fmla="*/ 2277432 w 5012935"/>
                <a:gd name="connsiteY119" fmla="*/ 3899625 h 4405856"/>
                <a:gd name="connsiteX120" fmla="*/ 2328232 w 5012935"/>
                <a:gd name="connsiteY120" fmla="*/ 3885111 h 4405856"/>
                <a:gd name="connsiteX121" fmla="*/ 2415318 w 5012935"/>
                <a:gd name="connsiteY121" fmla="*/ 3877853 h 4405856"/>
                <a:gd name="connsiteX122" fmla="*/ 2495146 w 5012935"/>
                <a:gd name="connsiteY122" fmla="*/ 3863339 h 4405856"/>
                <a:gd name="connsiteX123" fmla="*/ 2553203 w 5012935"/>
                <a:gd name="connsiteY123" fmla="*/ 3856082 h 4405856"/>
                <a:gd name="connsiteX124" fmla="*/ 2582232 w 5012935"/>
                <a:gd name="connsiteY124" fmla="*/ 3841568 h 4405856"/>
                <a:gd name="connsiteX125" fmla="*/ 2647546 w 5012935"/>
                <a:gd name="connsiteY125" fmla="*/ 3819796 h 4405856"/>
                <a:gd name="connsiteX126" fmla="*/ 2683832 w 5012935"/>
                <a:gd name="connsiteY126" fmla="*/ 3805282 h 4405856"/>
                <a:gd name="connsiteX127" fmla="*/ 2785432 w 5012935"/>
                <a:gd name="connsiteY127" fmla="*/ 3790768 h 4405856"/>
                <a:gd name="connsiteX128" fmla="*/ 2814460 w 5012935"/>
                <a:gd name="connsiteY128" fmla="*/ 3783511 h 4405856"/>
                <a:gd name="connsiteX129" fmla="*/ 3434946 w 5012935"/>
                <a:gd name="connsiteY129" fmla="*/ 4130265 h 4405856"/>
                <a:gd name="connsiteX130" fmla="*/ 3521350 w 5012935"/>
                <a:gd name="connsiteY130" fmla="*/ 4316455 h 4405856"/>
                <a:gd name="connsiteX131" fmla="*/ 3581675 w 5012935"/>
                <a:gd name="connsiteY131" fmla="*/ 4375193 h 4405856"/>
                <a:gd name="connsiteX132" fmla="*/ 3592787 w 5012935"/>
                <a:gd name="connsiteY132" fmla="*/ 4345030 h 4405856"/>
                <a:gd name="connsiteX133" fmla="*/ 3638825 w 5012935"/>
                <a:gd name="connsiteY133" fmla="*/ 4318042 h 4405856"/>
                <a:gd name="connsiteX134" fmla="*/ 3689625 w 5012935"/>
                <a:gd name="connsiteY134" fmla="*/ 4391068 h 4405856"/>
                <a:gd name="connsiteX135" fmla="*/ 3738838 w 5012935"/>
                <a:gd name="connsiteY135" fmla="*/ 4394243 h 4405856"/>
                <a:gd name="connsiteX136" fmla="*/ 3694387 w 5012935"/>
                <a:gd name="connsiteY136" fmla="*/ 4300581 h 4405856"/>
                <a:gd name="connsiteX137" fmla="*/ 3651525 w 5012935"/>
                <a:gd name="connsiteY137" fmla="*/ 4232318 h 4405856"/>
                <a:gd name="connsiteX138" fmla="*/ 3694388 w 5012935"/>
                <a:gd name="connsiteY138" fmla="*/ 4216442 h 4405856"/>
                <a:gd name="connsiteX139" fmla="*/ 3675337 w 5012935"/>
                <a:gd name="connsiteY139" fmla="*/ 4175168 h 4405856"/>
                <a:gd name="connsiteX140" fmla="*/ 3727725 w 5012935"/>
                <a:gd name="connsiteY140" fmla="*/ 4184693 h 4405856"/>
                <a:gd name="connsiteX141" fmla="*/ 3707088 w 5012935"/>
                <a:gd name="connsiteY141" fmla="*/ 4151355 h 4405856"/>
                <a:gd name="connsiteX142" fmla="*/ 3728407 w 5012935"/>
                <a:gd name="connsiteY142" fmla="*/ 4134801 h 4405856"/>
                <a:gd name="connsiteX143" fmla="*/ 3849510 w 5012935"/>
                <a:gd name="connsiteY143" fmla="*/ 4220074 h 4405856"/>
                <a:gd name="connsiteX144" fmla="*/ 3884887 w 5012935"/>
                <a:gd name="connsiteY144" fmla="*/ 4206917 h 4405856"/>
                <a:gd name="connsiteX145" fmla="*/ 3937274 w 5012935"/>
                <a:gd name="connsiteY145" fmla="*/ 4272006 h 4405856"/>
                <a:gd name="connsiteX146" fmla="*/ 3957912 w 5012935"/>
                <a:gd name="connsiteY146" fmla="*/ 4330743 h 4405856"/>
                <a:gd name="connsiteX147" fmla="*/ 4065862 w 5012935"/>
                <a:gd name="connsiteY147" fmla="*/ 4349792 h 4405856"/>
                <a:gd name="connsiteX148" fmla="*/ 4005538 w 5012935"/>
                <a:gd name="connsiteY148" fmla="*/ 4283117 h 4405856"/>
                <a:gd name="connsiteX149" fmla="*/ 4002362 w 5012935"/>
                <a:gd name="connsiteY149" fmla="*/ 4214855 h 4405856"/>
                <a:gd name="connsiteX150" fmla="*/ 4056337 w 5012935"/>
                <a:gd name="connsiteY150" fmla="*/ 4270418 h 4405856"/>
                <a:gd name="connsiteX151" fmla="*/ 4105550 w 5012935"/>
                <a:gd name="connsiteY151" fmla="*/ 4275180 h 4405856"/>
                <a:gd name="connsiteX152" fmla="*/ 4099200 w 5012935"/>
                <a:gd name="connsiteY152" fmla="*/ 4225968 h 4405856"/>
                <a:gd name="connsiteX153" fmla="*/ 4159525 w 5012935"/>
                <a:gd name="connsiteY153" fmla="*/ 4230730 h 4405856"/>
                <a:gd name="connsiteX154" fmla="*/ 4221437 w 5012935"/>
                <a:gd name="connsiteY154" fmla="*/ 4273592 h 4405856"/>
                <a:gd name="connsiteX155" fmla="*/ 4253187 w 5012935"/>
                <a:gd name="connsiteY155" fmla="*/ 4260893 h 4405856"/>
                <a:gd name="connsiteX156" fmla="*/ 4246838 w 5012935"/>
                <a:gd name="connsiteY156" fmla="*/ 4225968 h 4405856"/>
                <a:gd name="connsiteX157" fmla="*/ 4288113 w 5012935"/>
                <a:gd name="connsiteY157" fmla="*/ 4202156 h 4405856"/>
                <a:gd name="connsiteX158" fmla="*/ 4372250 w 5012935"/>
                <a:gd name="connsiteY158" fmla="*/ 4259306 h 4405856"/>
                <a:gd name="connsiteX159" fmla="*/ 4389713 w 5012935"/>
                <a:gd name="connsiteY159" fmla="*/ 4157708 h 4405856"/>
                <a:gd name="connsiteX160" fmla="*/ 4364313 w 5012935"/>
                <a:gd name="connsiteY160" fmla="*/ 4135482 h 4405856"/>
                <a:gd name="connsiteX161" fmla="*/ 4291287 w 5012935"/>
                <a:gd name="connsiteY161" fmla="*/ 4092619 h 4405856"/>
                <a:gd name="connsiteX162" fmla="*/ 4313512 w 5012935"/>
                <a:gd name="connsiteY162" fmla="*/ 4067220 h 4405856"/>
                <a:gd name="connsiteX163" fmla="*/ 4334150 w 5012935"/>
                <a:gd name="connsiteY163" fmla="*/ 4044994 h 4405856"/>
                <a:gd name="connsiteX164" fmla="*/ 4388125 w 5012935"/>
                <a:gd name="connsiteY164" fmla="*/ 4076745 h 4405856"/>
                <a:gd name="connsiteX165" fmla="*/ 4394475 w 5012935"/>
                <a:gd name="connsiteY165" fmla="*/ 4032295 h 4405856"/>
                <a:gd name="connsiteX166" fmla="*/ 4338912 w 5012935"/>
                <a:gd name="connsiteY166" fmla="*/ 4008482 h 4405856"/>
                <a:gd name="connsiteX167" fmla="*/ 4337325 w 5012935"/>
                <a:gd name="connsiteY167" fmla="*/ 3998958 h 4405856"/>
                <a:gd name="connsiteX168" fmla="*/ 4324624 w 5012935"/>
                <a:gd name="connsiteY168" fmla="*/ 3960859 h 4405856"/>
                <a:gd name="connsiteX169" fmla="*/ 4330974 w 5012935"/>
                <a:gd name="connsiteY169" fmla="*/ 3913233 h 4405856"/>
                <a:gd name="connsiteX170" fmla="*/ 4342087 w 5012935"/>
                <a:gd name="connsiteY170" fmla="*/ 3857670 h 4405856"/>
                <a:gd name="connsiteX171" fmla="*/ 4303987 w 5012935"/>
                <a:gd name="connsiteY171" fmla="*/ 3827508 h 4405856"/>
                <a:gd name="connsiteX172" fmla="*/ 4337324 w 5012935"/>
                <a:gd name="connsiteY172" fmla="*/ 3817983 h 4405856"/>
                <a:gd name="connsiteX173" fmla="*/ 4315099 w 5012935"/>
                <a:gd name="connsiteY173" fmla="*/ 3781470 h 4405856"/>
                <a:gd name="connsiteX174" fmla="*/ 4353200 w 5012935"/>
                <a:gd name="connsiteY174" fmla="*/ 3776709 h 4405856"/>
                <a:gd name="connsiteX175" fmla="*/ 4359549 w 5012935"/>
                <a:gd name="connsiteY175" fmla="*/ 3743370 h 4405856"/>
                <a:gd name="connsiteX176" fmla="*/ 4421463 w 5012935"/>
                <a:gd name="connsiteY176" fmla="*/ 3752897 h 4405856"/>
                <a:gd name="connsiteX177" fmla="*/ 4454576 w 5012935"/>
                <a:gd name="connsiteY177" fmla="*/ 3768089 h 4405856"/>
                <a:gd name="connsiteX178" fmla="*/ 4420783 w 5012935"/>
                <a:gd name="connsiteY178" fmla="*/ 3809137 h 4405856"/>
                <a:gd name="connsiteX179" fmla="*/ 4459791 w 5012935"/>
                <a:gd name="connsiteY179" fmla="*/ 3916633 h 4405856"/>
                <a:gd name="connsiteX180" fmla="*/ 4512178 w 5012935"/>
                <a:gd name="connsiteY180" fmla="*/ 3947931 h 4405856"/>
                <a:gd name="connsiteX181" fmla="*/ 4564112 w 5012935"/>
                <a:gd name="connsiteY181" fmla="*/ 3905749 h 4405856"/>
                <a:gd name="connsiteX182" fmla="*/ 4649837 w 5012935"/>
                <a:gd name="connsiteY182" fmla="*/ 3857216 h 4405856"/>
                <a:gd name="connsiteX183" fmla="*/ 4632601 w 5012935"/>
                <a:gd name="connsiteY183" fmla="*/ 3768315 h 4405856"/>
                <a:gd name="connsiteX184" fmla="*/ 4709935 w 5012935"/>
                <a:gd name="connsiteY184" fmla="*/ 3635646 h 4405856"/>
                <a:gd name="connsiteX185" fmla="*/ 5002489 w 5012935"/>
                <a:gd name="connsiteY185" fmla="*/ 3302498 h 4405856"/>
                <a:gd name="connsiteX186" fmla="*/ 4921072 w 5012935"/>
                <a:gd name="connsiteY186" fmla="*/ 3293426 h 4405856"/>
                <a:gd name="connsiteX187" fmla="*/ 4925609 w 5012935"/>
                <a:gd name="connsiteY187" fmla="*/ 3201578 h 4405856"/>
                <a:gd name="connsiteX188" fmla="*/ 4876622 w 5012935"/>
                <a:gd name="connsiteY188" fmla="*/ 3176406 h 4405856"/>
                <a:gd name="connsiteX189" fmla="*/ 4792485 w 5012935"/>
                <a:gd name="connsiteY189" fmla="*/ 3207928 h 4405856"/>
                <a:gd name="connsiteX190" fmla="*/ 4755746 w 5012935"/>
                <a:gd name="connsiteY190" fmla="*/ 3171643 h 4405856"/>
                <a:gd name="connsiteX191" fmla="*/ 4800423 w 5012935"/>
                <a:gd name="connsiteY191" fmla="*/ 3148738 h 4405856"/>
                <a:gd name="connsiteX192" fmla="*/ 4671156 w 5012935"/>
                <a:gd name="connsiteY192" fmla="*/ 2935559 h 4405856"/>
                <a:gd name="connsiteX193" fmla="*/ 4686122 w 5012935"/>
                <a:gd name="connsiteY193" fmla="*/ 2905396 h 4405856"/>
                <a:gd name="connsiteX194" fmla="*/ 4662537 w 5012935"/>
                <a:gd name="connsiteY194" fmla="*/ 2789736 h 4405856"/>
                <a:gd name="connsiteX195" fmla="*/ 4503788 w 5012935"/>
                <a:gd name="connsiteY195" fmla="*/ 2778850 h 4405856"/>
                <a:gd name="connsiteX196" fmla="*/ 4470450 w 5012935"/>
                <a:gd name="connsiteY196" fmla="*/ 2827608 h 4405856"/>
                <a:gd name="connsiteX197" fmla="*/ 4381550 w 5012935"/>
                <a:gd name="connsiteY197" fmla="*/ 2842124 h 4405856"/>
                <a:gd name="connsiteX198" fmla="*/ 4387900 w 5012935"/>
                <a:gd name="connsiteY198" fmla="*/ 2820125 h 4405856"/>
                <a:gd name="connsiteX199" fmla="*/ 4334378 w 5012935"/>
                <a:gd name="connsiteY199" fmla="*/ 2804024 h 4405856"/>
                <a:gd name="connsiteX200" fmla="*/ 4309659 w 5012935"/>
                <a:gd name="connsiteY200" fmla="*/ 2638923 h 4405856"/>
                <a:gd name="connsiteX201" fmla="*/ 4029352 w 5012935"/>
                <a:gd name="connsiteY201" fmla="*/ 2572248 h 4405856"/>
                <a:gd name="connsiteX202" fmla="*/ 3893053 w 5012935"/>
                <a:gd name="connsiteY202" fmla="*/ 2615564 h 4405856"/>
                <a:gd name="connsiteX203" fmla="*/ 3761064 w 5012935"/>
                <a:gd name="connsiteY203" fmla="*/ 2608080 h 4405856"/>
                <a:gd name="connsiteX204" fmla="*/ 3628621 w 5012935"/>
                <a:gd name="connsiteY204" fmla="*/ 2497182 h 4405856"/>
                <a:gd name="connsiteX205" fmla="*/ 3415443 w 5012935"/>
                <a:gd name="connsiteY205" fmla="*/ 2193969 h 4405856"/>
                <a:gd name="connsiteX206" fmla="*/ 3016981 w 5012935"/>
                <a:gd name="connsiteY206" fmla="*/ 2054496 h 4405856"/>
                <a:gd name="connsiteX207" fmla="*/ 2780443 w 5012935"/>
                <a:gd name="connsiteY207" fmla="*/ 1741532 h 4405856"/>
                <a:gd name="connsiteX208" fmla="*/ 2814234 w 5012935"/>
                <a:gd name="connsiteY208" fmla="*/ 1716586 h 4405856"/>
                <a:gd name="connsiteX209" fmla="*/ 2873878 w 5012935"/>
                <a:gd name="connsiteY209" fmla="*/ 1799589 h 4405856"/>
                <a:gd name="connsiteX210" fmla="*/ 2894062 w 5012935"/>
                <a:gd name="connsiteY210" fmla="*/ 1782126 h 4405856"/>
                <a:gd name="connsiteX211" fmla="*/ 2937152 w 5012935"/>
                <a:gd name="connsiteY211" fmla="*/ 1812970 h 4405856"/>
                <a:gd name="connsiteX212" fmla="*/ 3025825 w 5012935"/>
                <a:gd name="connsiteY212" fmla="*/ 1759221 h 4405856"/>
                <a:gd name="connsiteX213" fmla="*/ 3041927 w 5012935"/>
                <a:gd name="connsiteY213" fmla="*/ 1738811 h 4405856"/>
                <a:gd name="connsiteX214" fmla="*/ 3100210 w 5012935"/>
                <a:gd name="connsiteY214" fmla="*/ 1739037 h 4405856"/>
                <a:gd name="connsiteX215" fmla="*/ 3116313 w 5012935"/>
                <a:gd name="connsiteY215" fmla="*/ 1705927 h 4405856"/>
                <a:gd name="connsiteX216" fmla="*/ 3097489 w 5012935"/>
                <a:gd name="connsiteY216" fmla="*/ 1680300 h 4405856"/>
                <a:gd name="connsiteX217" fmla="*/ 3030361 w 5012935"/>
                <a:gd name="connsiteY217" fmla="*/ 1700257 h 4405856"/>
                <a:gd name="connsiteX218" fmla="*/ 3008589 w 5012935"/>
                <a:gd name="connsiteY218" fmla="*/ 1646736 h 4405856"/>
                <a:gd name="connsiteX219" fmla="*/ 3029907 w 5012935"/>
                <a:gd name="connsiteY219" fmla="*/ 1617026 h 4405856"/>
                <a:gd name="connsiteX220" fmla="*/ 2973437 w 5012935"/>
                <a:gd name="connsiteY220" fmla="*/ 1513612 h 4405856"/>
                <a:gd name="connsiteX221" fmla="*/ 2924906 w 5012935"/>
                <a:gd name="connsiteY221" fmla="*/ 1552393 h 4405856"/>
                <a:gd name="connsiteX222" fmla="*/ 2835551 w 5012935"/>
                <a:gd name="connsiteY222" fmla="*/ 1497737 h 4405856"/>
                <a:gd name="connsiteX223" fmla="*/ 2887485 w 5012935"/>
                <a:gd name="connsiteY223" fmla="*/ 1405208 h 4405856"/>
                <a:gd name="connsiteX224" fmla="*/ 2844623 w 5012935"/>
                <a:gd name="connsiteY224" fmla="*/ 1284105 h 4405856"/>
                <a:gd name="connsiteX225" fmla="*/ 2859364 w 5012935"/>
                <a:gd name="connsiteY225" fmla="*/ 1160053 h 4405856"/>
                <a:gd name="connsiteX226" fmla="*/ 2954614 w 5012935"/>
                <a:gd name="connsiteY226" fmla="*/ 1086348 h 4405856"/>
                <a:gd name="connsiteX227" fmla="*/ 3059843 w 5012935"/>
                <a:gd name="connsiteY227" fmla="*/ 1063896 h 4405856"/>
                <a:gd name="connsiteX228" fmla="*/ 2996796 w 5012935"/>
                <a:gd name="connsiteY228" fmla="*/ 974089 h 4405856"/>
                <a:gd name="connsiteX229" fmla="*/ 2979560 w 5012935"/>
                <a:gd name="connsiteY229" fmla="*/ 1018766 h 4405856"/>
                <a:gd name="connsiteX230" fmla="*/ 2936245 w 5012935"/>
                <a:gd name="connsiteY230" fmla="*/ 971595 h 4405856"/>
                <a:gd name="connsiteX231" fmla="*/ 2957563 w 5012935"/>
                <a:gd name="connsiteY231" fmla="*/ 886323 h 4405856"/>
                <a:gd name="connsiteX232" fmla="*/ 3030587 w 5012935"/>
                <a:gd name="connsiteY232" fmla="*/ 789032 h 4405856"/>
                <a:gd name="connsiteX233" fmla="*/ 3013578 w 5012935"/>
                <a:gd name="connsiteY233" fmla="*/ 682443 h 4405856"/>
                <a:gd name="connsiteX234" fmla="*/ 2842356 w 5012935"/>
                <a:gd name="connsiteY234" fmla="*/ 692194 h 4405856"/>
                <a:gd name="connsiteX235" fmla="*/ 2823078 w 5012935"/>
                <a:gd name="connsiteY235" fmla="*/ 734831 h 4405856"/>
                <a:gd name="connsiteX236" fmla="*/ 2790875 w 5012935"/>
                <a:gd name="connsiteY236" fmla="*/ 667248 h 4405856"/>
                <a:gd name="connsiteX237" fmla="*/ 2761165 w 5012935"/>
                <a:gd name="connsiteY237" fmla="*/ 707616 h 4405856"/>
                <a:gd name="connsiteX238" fmla="*/ 2575656 w 5012935"/>
                <a:gd name="connsiteY238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62206 w 5012935"/>
                <a:gd name="connsiteY81" fmla="*/ 1125586 h 4405856"/>
                <a:gd name="connsiteX82" fmla="*/ 316869 w 5012935"/>
                <a:gd name="connsiteY82" fmla="*/ 1394776 h 4405856"/>
                <a:gd name="connsiteX83" fmla="*/ 826003 w 5012935"/>
                <a:gd name="connsiteY83" fmla="*/ 2288539 h 4405856"/>
                <a:gd name="connsiteX84" fmla="*/ 840518 w 5012935"/>
                <a:gd name="connsiteY84" fmla="*/ 2324825 h 4405856"/>
                <a:gd name="connsiteX85" fmla="*/ 855032 w 5012935"/>
                <a:gd name="connsiteY85" fmla="*/ 2390139 h 4405856"/>
                <a:gd name="connsiteX86" fmla="*/ 876803 w 5012935"/>
                <a:gd name="connsiteY86" fmla="*/ 2440939 h 4405856"/>
                <a:gd name="connsiteX87" fmla="*/ 913089 w 5012935"/>
                <a:gd name="connsiteY87" fmla="*/ 2557053 h 4405856"/>
                <a:gd name="connsiteX88" fmla="*/ 934860 w 5012935"/>
                <a:gd name="connsiteY88" fmla="*/ 2622368 h 4405856"/>
                <a:gd name="connsiteX89" fmla="*/ 942118 w 5012935"/>
                <a:gd name="connsiteY89" fmla="*/ 2644139 h 4405856"/>
                <a:gd name="connsiteX90" fmla="*/ 963889 w 5012935"/>
                <a:gd name="connsiteY90" fmla="*/ 2687682 h 4405856"/>
                <a:gd name="connsiteX91" fmla="*/ 985660 w 5012935"/>
                <a:gd name="connsiteY91" fmla="*/ 2738482 h 4405856"/>
                <a:gd name="connsiteX92" fmla="*/ 992918 w 5012935"/>
                <a:gd name="connsiteY92" fmla="*/ 2767511 h 4405856"/>
                <a:gd name="connsiteX93" fmla="*/ 1029203 w 5012935"/>
                <a:gd name="connsiteY93" fmla="*/ 2818311 h 4405856"/>
                <a:gd name="connsiteX94" fmla="*/ 1050975 w 5012935"/>
                <a:gd name="connsiteY94" fmla="*/ 2876368 h 4405856"/>
                <a:gd name="connsiteX95" fmla="*/ 1072746 w 5012935"/>
                <a:gd name="connsiteY95" fmla="*/ 2898139 h 4405856"/>
                <a:gd name="connsiteX96" fmla="*/ 1109032 w 5012935"/>
                <a:gd name="connsiteY96" fmla="*/ 2970711 h 4405856"/>
                <a:gd name="connsiteX97" fmla="*/ 1145318 w 5012935"/>
                <a:gd name="connsiteY97" fmla="*/ 3021511 h 4405856"/>
                <a:gd name="connsiteX98" fmla="*/ 1152575 w 5012935"/>
                <a:gd name="connsiteY98" fmla="*/ 3043282 h 4405856"/>
                <a:gd name="connsiteX99" fmla="*/ 1203375 w 5012935"/>
                <a:gd name="connsiteY99" fmla="*/ 3108596 h 4405856"/>
                <a:gd name="connsiteX100" fmla="*/ 1232403 w 5012935"/>
                <a:gd name="connsiteY100" fmla="*/ 3173911 h 4405856"/>
                <a:gd name="connsiteX101" fmla="*/ 1254175 w 5012935"/>
                <a:gd name="connsiteY101" fmla="*/ 3202939 h 4405856"/>
                <a:gd name="connsiteX102" fmla="*/ 1268689 w 5012935"/>
                <a:gd name="connsiteY102" fmla="*/ 3260996 h 4405856"/>
                <a:gd name="connsiteX103" fmla="*/ 1275946 w 5012935"/>
                <a:gd name="connsiteY103" fmla="*/ 3282768 h 4405856"/>
                <a:gd name="connsiteX104" fmla="*/ 1283203 w 5012935"/>
                <a:gd name="connsiteY104" fmla="*/ 3311796 h 4405856"/>
                <a:gd name="connsiteX105" fmla="*/ 1290460 w 5012935"/>
                <a:gd name="connsiteY105" fmla="*/ 3377111 h 4405856"/>
                <a:gd name="connsiteX106" fmla="*/ 1312232 w 5012935"/>
                <a:gd name="connsiteY106" fmla="*/ 3435168 h 4405856"/>
                <a:gd name="connsiteX107" fmla="*/ 1341260 w 5012935"/>
                <a:gd name="connsiteY107" fmla="*/ 3478711 h 4405856"/>
                <a:gd name="connsiteX108" fmla="*/ 1370289 w 5012935"/>
                <a:gd name="connsiteY108" fmla="*/ 3529511 h 4405856"/>
                <a:gd name="connsiteX109" fmla="*/ 1399318 w 5012935"/>
                <a:gd name="connsiteY109" fmla="*/ 3551282 h 4405856"/>
                <a:gd name="connsiteX110" fmla="*/ 1442860 w 5012935"/>
                <a:gd name="connsiteY110" fmla="*/ 3594825 h 4405856"/>
                <a:gd name="connsiteX111" fmla="*/ 1471889 w 5012935"/>
                <a:gd name="connsiteY111" fmla="*/ 3616596 h 4405856"/>
                <a:gd name="connsiteX112" fmla="*/ 1508175 w 5012935"/>
                <a:gd name="connsiteY112" fmla="*/ 3660139 h 4405856"/>
                <a:gd name="connsiteX113" fmla="*/ 1537203 w 5012935"/>
                <a:gd name="connsiteY113" fmla="*/ 3681911 h 4405856"/>
                <a:gd name="connsiteX114" fmla="*/ 1609775 w 5012935"/>
                <a:gd name="connsiteY114" fmla="*/ 3747225 h 4405856"/>
                <a:gd name="connsiteX115" fmla="*/ 1646060 w 5012935"/>
                <a:gd name="connsiteY115" fmla="*/ 3790768 h 4405856"/>
                <a:gd name="connsiteX116" fmla="*/ 1667832 w 5012935"/>
                <a:gd name="connsiteY116" fmla="*/ 3805282 h 4405856"/>
                <a:gd name="connsiteX117" fmla="*/ 1704118 w 5012935"/>
                <a:gd name="connsiteY117" fmla="*/ 3848825 h 4405856"/>
                <a:gd name="connsiteX118" fmla="*/ 1733146 w 5012935"/>
                <a:gd name="connsiteY118" fmla="*/ 3870596 h 4405856"/>
                <a:gd name="connsiteX119" fmla="*/ 1827489 w 5012935"/>
                <a:gd name="connsiteY119" fmla="*/ 3914139 h 4405856"/>
                <a:gd name="connsiteX120" fmla="*/ 2277432 w 5012935"/>
                <a:gd name="connsiteY120" fmla="*/ 3899625 h 4405856"/>
                <a:gd name="connsiteX121" fmla="*/ 2328232 w 5012935"/>
                <a:gd name="connsiteY121" fmla="*/ 3885111 h 4405856"/>
                <a:gd name="connsiteX122" fmla="*/ 2415318 w 5012935"/>
                <a:gd name="connsiteY122" fmla="*/ 3877853 h 4405856"/>
                <a:gd name="connsiteX123" fmla="*/ 2495146 w 5012935"/>
                <a:gd name="connsiteY123" fmla="*/ 3863339 h 4405856"/>
                <a:gd name="connsiteX124" fmla="*/ 2553203 w 5012935"/>
                <a:gd name="connsiteY124" fmla="*/ 3856082 h 4405856"/>
                <a:gd name="connsiteX125" fmla="*/ 2582232 w 5012935"/>
                <a:gd name="connsiteY125" fmla="*/ 3841568 h 4405856"/>
                <a:gd name="connsiteX126" fmla="*/ 2647546 w 5012935"/>
                <a:gd name="connsiteY126" fmla="*/ 3819796 h 4405856"/>
                <a:gd name="connsiteX127" fmla="*/ 2683832 w 5012935"/>
                <a:gd name="connsiteY127" fmla="*/ 3805282 h 4405856"/>
                <a:gd name="connsiteX128" fmla="*/ 2785432 w 5012935"/>
                <a:gd name="connsiteY128" fmla="*/ 3790768 h 4405856"/>
                <a:gd name="connsiteX129" fmla="*/ 2814460 w 5012935"/>
                <a:gd name="connsiteY129" fmla="*/ 3783511 h 4405856"/>
                <a:gd name="connsiteX130" fmla="*/ 3434946 w 5012935"/>
                <a:gd name="connsiteY130" fmla="*/ 4130265 h 4405856"/>
                <a:gd name="connsiteX131" fmla="*/ 3521350 w 5012935"/>
                <a:gd name="connsiteY131" fmla="*/ 4316455 h 4405856"/>
                <a:gd name="connsiteX132" fmla="*/ 3581675 w 5012935"/>
                <a:gd name="connsiteY132" fmla="*/ 4375193 h 4405856"/>
                <a:gd name="connsiteX133" fmla="*/ 3592787 w 5012935"/>
                <a:gd name="connsiteY133" fmla="*/ 4345030 h 4405856"/>
                <a:gd name="connsiteX134" fmla="*/ 3638825 w 5012935"/>
                <a:gd name="connsiteY134" fmla="*/ 4318042 h 4405856"/>
                <a:gd name="connsiteX135" fmla="*/ 3689625 w 5012935"/>
                <a:gd name="connsiteY135" fmla="*/ 4391068 h 4405856"/>
                <a:gd name="connsiteX136" fmla="*/ 3738838 w 5012935"/>
                <a:gd name="connsiteY136" fmla="*/ 4394243 h 4405856"/>
                <a:gd name="connsiteX137" fmla="*/ 3694387 w 5012935"/>
                <a:gd name="connsiteY137" fmla="*/ 4300581 h 4405856"/>
                <a:gd name="connsiteX138" fmla="*/ 3651525 w 5012935"/>
                <a:gd name="connsiteY138" fmla="*/ 4232318 h 4405856"/>
                <a:gd name="connsiteX139" fmla="*/ 3694388 w 5012935"/>
                <a:gd name="connsiteY139" fmla="*/ 4216442 h 4405856"/>
                <a:gd name="connsiteX140" fmla="*/ 3675337 w 5012935"/>
                <a:gd name="connsiteY140" fmla="*/ 4175168 h 4405856"/>
                <a:gd name="connsiteX141" fmla="*/ 3727725 w 5012935"/>
                <a:gd name="connsiteY141" fmla="*/ 4184693 h 4405856"/>
                <a:gd name="connsiteX142" fmla="*/ 3707088 w 5012935"/>
                <a:gd name="connsiteY142" fmla="*/ 4151355 h 4405856"/>
                <a:gd name="connsiteX143" fmla="*/ 3728407 w 5012935"/>
                <a:gd name="connsiteY143" fmla="*/ 4134801 h 4405856"/>
                <a:gd name="connsiteX144" fmla="*/ 3849510 w 5012935"/>
                <a:gd name="connsiteY144" fmla="*/ 4220074 h 4405856"/>
                <a:gd name="connsiteX145" fmla="*/ 3884887 w 5012935"/>
                <a:gd name="connsiteY145" fmla="*/ 4206917 h 4405856"/>
                <a:gd name="connsiteX146" fmla="*/ 3937274 w 5012935"/>
                <a:gd name="connsiteY146" fmla="*/ 4272006 h 4405856"/>
                <a:gd name="connsiteX147" fmla="*/ 3957912 w 5012935"/>
                <a:gd name="connsiteY147" fmla="*/ 4330743 h 4405856"/>
                <a:gd name="connsiteX148" fmla="*/ 4065862 w 5012935"/>
                <a:gd name="connsiteY148" fmla="*/ 4349792 h 4405856"/>
                <a:gd name="connsiteX149" fmla="*/ 4005538 w 5012935"/>
                <a:gd name="connsiteY149" fmla="*/ 4283117 h 4405856"/>
                <a:gd name="connsiteX150" fmla="*/ 4002362 w 5012935"/>
                <a:gd name="connsiteY150" fmla="*/ 4214855 h 4405856"/>
                <a:gd name="connsiteX151" fmla="*/ 4056337 w 5012935"/>
                <a:gd name="connsiteY151" fmla="*/ 4270418 h 4405856"/>
                <a:gd name="connsiteX152" fmla="*/ 4105550 w 5012935"/>
                <a:gd name="connsiteY152" fmla="*/ 4275180 h 4405856"/>
                <a:gd name="connsiteX153" fmla="*/ 4099200 w 5012935"/>
                <a:gd name="connsiteY153" fmla="*/ 4225968 h 4405856"/>
                <a:gd name="connsiteX154" fmla="*/ 4159525 w 5012935"/>
                <a:gd name="connsiteY154" fmla="*/ 4230730 h 4405856"/>
                <a:gd name="connsiteX155" fmla="*/ 4221437 w 5012935"/>
                <a:gd name="connsiteY155" fmla="*/ 4273592 h 4405856"/>
                <a:gd name="connsiteX156" fmla="*/ 4253187 w 5012935"/>
                <a:gd name="connsiteY156" fmla="*/ 4260893 h 4405856"/>
                <a:gd name="connsiteX157" fmla="*/ 4246838 w 5012935"/>
                <a:gd name="connsiteY157" fmla="*/ 4225968 h 4405856"/>
                <a:gd name="connsiteX158" fmla="*/ 4288113 w 5012935"/>
                <a:gd name="connsiteY158" fmla="*/ 4202156 h 4405856"/>
                <a:gd name="connsiteX159" fmla="*/ 4372250 w 5012935"/>
                <a:gd name="connsiteY159" fmla="*/ 4259306 h 4405856"/>
                <a:gd name="connsiteX160" fmla="*/ 4389713 w 5012935"/>
                <a:gd name="connsiteY160" fmla="*/ 4157708 h 4405856"/>
                <a:gd name="connsiteX161" fmla="*/ 4364313 w 5012935"/>
                <a:gd name="connsiteY161" fmla="*/ 4135482 h 4405856"/>
                <a:gd name="connsiteX162" fmla="*/ 4291287 w 5012935"/>
                <a:gd name="connsiteY162" fmla="*/ 4092619 h 4405856"/>
                <a:gd name="connsiteX163" fmla="*/ 4313512 w 5012935"/>
                <a:gd name="connsiteY163" fmla="*/ 4067220 h 4405856"/>
                <a:gd name="connsiteX164" fmla="*/ 4334150 w 5012935"/>
                <a:gd name="connsiteY164" fmla="*/ 4044994 h 4405856"/>
                <a:gd name="connsiteX165" fmla="*/ 4388125 w 5012935"/>
                <a:gd name="connsiteY165" fmla="*/ 4076745 h 4405856"/>
                <a:gd name="connsiteX166" fmla="*/ 4394475 w 5012935"/>
                <a:gd name="connsiteY166" fmla="*/ 4032295 h 4405856"/>
                <a:gd name="connsiteX167" fmla="*/ 4338912 w 5012935"/>
                <a:gd name="connsiteY167" fmla="*/ 4008482 h 4405856"/>
                <a:gd name="connsiteX168" fmla="*/ 4337325 w 5012935"/>
                <a:gd name="connsiteY168" fmla="*/ 3998958 h 4405856"/>
                <a:gd name="connsiteX169" fmla="*/ 4324624 w 5012935"/>
                <a:gd name="connsiteY169" fmla="*/ 3960859 h 4405856"/>
                <a:gd name="connsiteX170" fmla="*/ 4330974 w 5012935"/>
                <a:gd name="connsiteY170" fmla="*/ 3913233 h 4405856"/>
                <a:gd name="connsiteX171" fmla="*/ 4342087 w 5012935"/>
                <a:gd name="connsiteY171" fmla="*/ 3857670 h 4405856"/>
                <a:gd name="connsiteX172" fmla="*/ 4303987 w 5012935"/>
                <a:gd name="connsiteY172" fmla="*/ 3827508 h 4405856"/>
                <a:gd name="connsiteX173" fmla="*/ 4337324 w 5012935"/>
                <a:gd name="connsiteY173" fmla="*/ 3817983 h 4405856"/>
                <a:gd name="connsiteX174" fmla="*/ 4315099 w 5012935"/>
                <a:gd name="connsiteY174" fmla="*/ 3781470 h 4405856"/>
                <a:gd name="connsiteX175" fmla="*/ 4353200 w 5012935"/>
                <a:gd name="connsiteY175" fmla="*/ 3776709 h 4405856"/>
                <a:gd name="connsiteX176" fmla="*/ 4359549 w 5012935"/>
                <a:gd name="connsiteY176" fmla="*/ 3743370 h 4405856"/>
                <a:gd name="connsiteX177" fmla="*/ 4421463 w 5012935"/>
                <a:gd name="connsiteY177" fmla="*/ 3752897 h 4405856"/>
                <a:gd name="connsiteX178" fmla="*/ 4454576 w 5012935"/>
                <a:gd name="connsiteY178" fmla="*/ 3768089 h 4405856"/>
                <a:gd name="connsiteX179" fmla="*/ 4420783 w 5012935"/>
                <a:gd name="connsiteY179" fmla="*/ 3809137 h 4405856"/>
                <a:gd name="connsiteX180" fmla="*/ 4459791 w 5012935"/>
                <a:gd name="connsiteY180" fmla="*/ 3916633 h 4405856"/>
                <a:gd name="connsiteX181" fmla="*/ 4512178 w 5012935"/>
                <a:gd name="connsiteY181" fmla="*/ 3947931 h 4405856"/>
                <a:gd name="connsiteX182" fmla="*/ 4564112 w 5012935"/>
                <a:gd name="connsiteY182" fmla="*/ 3905749 h 4405856"/>
                <a:gd name="connsiteX183" fmla="*/ 4649837 w 5012935"/>
                <a:gd name="connsiteY183" fmla="*/ 3857216 h 4405856"/>
                <a:gd name="connsiteX184" fmla="*/ 4632601 w 5012935"/>
                <a:gd name="connsiteY184" fmla="*/ 3768315 h 4405856"/>
                <a:gd name="connsiteX185" fmla="*/ 4709935 w 5012935"/>
                <a:gd name="connsiteY185" fmla="*/ 3635646 h 4405856"/>
                <a:gd name="connsiteX186" fmla="*/ 5002489 w 5012935"/>
                <a:gd name="connsiteY186" fmla="*/ 3302498 h 4405856"/>
                <a:gd name="connsiteX187" fmla="*/ 4921072 w 5012935"/>
                <a:gd name="connsiteY187" fmla="*/ 3293426 h 4405856"/>
                <a:gd name="connsiteX188" fmla="*/ 4925609 w 5012935"/>
                <a:gd name="connsiteY188" fmla="*/ 3201578 h 4405856"/>
                <a:gd name="connsiteX189" fmla="*/ 4876622 w 5012935"/>
                <a:gd name="connsiteY189" fmla="*/ 3176406 h 4405856"/>
                <a:gd name="connsiteX190" fmla="*/ 4792485 w 5012935"/>
                <a:gd name="connsiteY190" fmla="*/ 3207928 h 4405856"/>
                <a:gd name="connsiteX191" fmla="*/ 4755746 w 5012935"/>
                <a:gd name="connsiteY191" fmla="*/ 3171643 h 4405856"/>
                <a:gd name="connsiteX192" fmla="*/ 4800423 w 5012935"/>
                <a:gd name="connsiteY192" fmla="*/ 3148738 h 4405856"/>
                <a:gd name="connsiteX193" fmla="*/ 4671156 w 5012935"/>
                <a:gd name="connsiteY193" fmla="*/ 2935559 h 4405856"/>
                <a:gd name="connsiteX194" fmla="*/ 4686122 w 5012935"/>
                <a:gd name="connsiteY194" fmla="*/ 2905396 h 4405856"/>
                <a:gd name="connsiteX195" fmla="*/ 4662537 w 5012935"/>
                <a:gd name="connsiteY195" fmla="*/ 2789736 h 4405856"/>
                <a:gd name="connsiteX196" fmla="*/ 4503788 w 5012935"/>
                <a:gd name="connsiteY196" fmla="*/ 2778850 h 4405856"/>
                <a:gd name="connsiteX197" fmla="*/ 4470450 w 5012935"/>
                <a:gd name="connsiteY197" fmla="*/ 2827608 h 4405856"/>
                <a:gd name="connsiteX198" fmla="*/ 4381550 w 5012935"/>
                <a:gd name="connsiteY198" fmla="*/ 2842124 h 4405856"/>
                <a:gd name="connsiteX199" fmla="*/ 4387900 w 5012935"/>
                <a:gd name="connsiteY199" fmla="*/ 2820125 h 4405856"/>
                <a:gd name="connsiteX200" fmla="*/ 4334378 w 5012935"/>
                <a:gd name="connsiteY200" fmla="*/ 2804024 h 4405856"/>
                <a:gd name="connsiteX201" fmla="*/ 4309659 w 5012935"/>
                <a:gd name="connsiteY201" fmla="*/ 2638923 h 4405856"/>
                <a:gd name="connsiteX202" fmla="*/ 4029352 w 5012935"/>
                <a:gd name="connsiteY202" fmla="*/ 2572248 h 4405856"/>
                <a:gd name="connsiteX203" fmla="*/ 3893053 w 5012935"/>
                <a:gd name="connsiteY203" fmla="*/ 2615564 h 4405856"/>
                <a:gd name="connsiteX204" fmla="*/ 3761064 w 5012935"/>
                <a:gd name="connsiteY204" fmla="*/ 2608080 h 4405856"/>
                <a:gd name="connsiteX205" fmla="*/ 3628621 w 5012935"/>
                <a:gd name="connsiteY205" fmla="*/ 2497182 h 4405856"/>
                <a:gd name="connsiteX206" fmla="*/ 3415443 w 5012935"/>
                <a:gd name="connsiteY206" fmla="*/ 2193969 h 4405856"/>
                <a:gd name="connsiteX207" fmla="*/ 3016981 w 5012935"/>
                <a:gd name="connsiteY207" fmla="*/ 2054496 h 4405856"/>
                <a:gd name="connsiteX208" fmla="*/ 2780443 w 5012935"/>
                <a:gd name="connsiteY208" fmla="*/ 1741532 h 4405856"/>
                <a:gd name="connsiteX209" fmla="*/ 2814234 w 5012935"/>
                <a:gd name="connsiteY209" fmla="*/ 1716586 h 4405856"/>
                <a:gd name="connsiteX210" fmla="*/ 2873878 w 5012935"/>
                <a:gd name="connsiteY210" fmla="*/ 1799589 h 4405856"/>
                <a:gd name="connsiteX211" fmla="*/ 2894062 w 5012935"/>
                <a:gd name="connsiteY211" fmla="*/ 1782126 h 4405856"/>
                <a:gd name="connsiteX212" fmla="*/ 2937152 w 5012935"/>
                <a:gd name="connsiteY212" fmla="*/ 1812970 h 4405856"/>
                <a:gd name="connsiteX213" fmla="*/ 3025825 w 5012935"/>
                <a:gd name="connsiteY213" fmla="*/ 1759221 h 4405856"/>
                <a:gd name="connsiteX214" fmla="*/ 3041927 w 5012935"/>
                <a:gd name="connsiteY214" fmla="*/ 1738811 h 4405856"/>
                <a:gd name="connsiteX215" fmla="*/ 3100210 w 5012935"/>
                <a:gd name="connsiteY215" fmla="*/ 1739037 h 4405856"/>
                <a:gd name="connsiteX216" fmla="*/ 3116313 w 5012935"/>
                <a:gd name="connsiteY216" fmla="*/ 1705927 h 4405856"/>
                <a:gd name="connsiteX217" fmla="*/ 3097489 w 5012935"/>
                <a:gd name="connsiteY217" fmla="*/ 1680300 h 4405856"/>
                <a:gd name="connsiteX218" fmla="*/ 3030361 w 5012935"/>
                <a:gd name="connsiteY218" fmla="*/ 1700257 h 4405856"/>
                <a:gd name="connsiteX219" fmla="*/ 3008589 w 5012935"/>
                <a:gd name="connsiteY219" fmla="*/ 1646736 h 4405856"/>
                <a:gd name="connsiteX220" fmla="*/ 3029907 w 5012935"/>
                <a:gd name="connsiteY220" fmla="*/ 1617026 h 4405856"/>
                <a:gd name="connsiteX221" fmla="*/ 2973437 w 5012935"/>
                <a:gd name="connsiteY221" fmla="*/ 1513612 h 4405856"/>
                <a:gd name="connsiteX222" fmla="*/ 2924906 w 5012935"/>
                <a:gd name="connsiteY222" fmla="*/ 1552393 h 4405856"/>
                <a:gd name="connsiteX223" fmla="*/ 2835551 w 5012935"/>
                <a:gd name="connsiteY223" fmla="*/ 1497737 h 4405856"/>
                <a:gd name="connsiteX224" fmla="*/ 2887485 w 5012935"/>
                <a:gd name="connsiteY224" fmla="*/ 1405208 h 4405856"/>
                <a:gd name="connsiteX225" fmla="*/ 2844623 w 5012935"/>
                <a:gd name="connsiteY225" fmla="*/ 1284105 h 4405856"/>
                <a:gd name="connsiteX226" fmla="*/ 2859364 w 5012935"/>
                <a:gd name="connsiteY226" fmla="*/ 1160053 h 4405856"/>
                <a:gd name="connsiteX227" fmla="*/ 2954614 w 5012935"/>
                <a:gd name="connsiteY227" fmla="*/ 1086348 h 4405856"/>
                <a:gd name="connsiteX228" fmla="*/ 3059843 w 5012935"/>
                <a:gd name="connsiteY228" fmla="*/ 1063896 h 4405856"/>
                <a:gd name="connsiteX229" fmla="*/ 2996796 w 5012935"/>
                <a:gd name="connsiteY229" fmla="*/ 974089 h 4405856"/>
                <a:gd name="connsiteX230" fmla="*/ 2979560 w 5012935"/>
                <a:gd name="connsiteY230" fmla="*/ 1018766 h 4405856"/>
                <a:gd name="connsiteX231" fmla="*/ 2936245 w 5012935"/>
                <a:gd name="connsiteY231" fmla="*/ 971595 h 4405856"/>
                <a:gd name="connsiteX232" fmla="*/ 2957563 w 5012935"/>
                <a:gd name="connsiteY232" fmla="*/ 886323 h 4405856"/>
                <a:gd name="connsiteX233" fmla="*/ 3030587 w 5012935"/>
                <a:gd name="connsiteY233" fmla="*/ 789032 h 4405856"/>
                <a:gd name="connsiteX234" fmla="*/ 3013578 w 5012935"/>
                <a:gd name="connsiteY234" fmla="*/ 682443 h 4405856"/>
                <a:gd name="connsiteX235" fmla="*/ 2842356 w 5012935"/>
                <a:gd name="connsiteY235" fmla="*/ 692194 h 4405856"/>
                <a:gd name="connsiteX236" fmla="*/ 2823078 w 5012935"/>
                <a:gd name="connsiteY236" fmla="*/ 734831 h 4405856"/>
                <a:gd name="connsiteX237" fmla="*/ 2790875 w 5012935"/>
                <a:gd name="connsiteY237" fmla="*/ 667248 h 4405856"/>
                <a:gd name="connsiteX238" fmla="*/ 2761165 w 5012935"/>
                <a:gd name="connsiteY238" fmla="*/ 707616 h 4405856"/>
                <a:gd name="connsiteX239" fmla="*/ 2575656 w 5012935"/>
                <a:gd name="connsiteY239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316869 w 5012935"/>
                <a:gd name="connsiteY82" fmla="*/ 1394776 h 4405856"/>
                <a:gd name="connsiteX83" fmla="*/ 826003 w 5012935"/>
                <a:gd name="connsiteY83" fmla="*/ 2288539 h 4405856"/>
                <a:gd name="connsiteX84" fmla="*/ 840518 w 5012935"/>
                <a:gd name="connsiteY84" fmla="*/ 2324825 h 4405856"/>
                <a:gd name="connsiteX85" fmla="*/ 855032 w 5012935"/>
                <a:gd name="connsiteY85" fmla="*/ 2390139 h 4405856"/>
                <a:gd name="connsiteX86" fmla="*/ 876803 w 5012935"/>
                <a:gd name="connsiteY86" fmla="*/ 2440939 h 4405856"/>
                <a:gd name="connsiteX87" fmla="*/ 913089 w 5012935"/>
                <a:gd name="connsiteY87" fmla="*/ 2557053 h 4405856"/>
                <a:gd name="connsiteX88" fmla="*/ 934860 w 5012935"/>
                <a:gd name="connsiteY88" fmla="*/ 2622368 h 4405856"/>
                <a:gd name="connsiteX89" fmla="*/ 942118 w 5012935"/>
                <a:gd name="connsiteY89" fmla="*/ 2644139 h 4405856"/>
                <a:gd name="connsiteX90" fmla="*/ 963889 w 5012935"/>
                <a:gd name="connsiteY90" fmla="*/ 2687682 h 4405856"/>
                <a:gd name="connsiteX91" fmla="*/ 985660 w 5012935"/>
                <a:gd name="connsiteY91" fmla="*/ 2738482 h 4405856"/>
                <a:gd name="connsiteX92" fmla="*/ 992918 w 5012935"/>
                <a:gd name="connsiteY92" fmla="*/ 2767511 h 4405856"/>
                <a:gd name="connsiteX93" fmla="*/ 1029203 w 5012935"/>
                <a:gd name="connsiteY93" fmla="*/ 2818311 h 4405856"/>
                <a:gd name="connsiteX94" fmla="*/ 1050975 w 5012935"/>
                <a:gd name="connsiteY94" fmla="*/ 2876368 h 4405856"/>
                <a:gd name="connsiteX95" fmla="*/ 1072746 w 5012935"/>
                <a:gd name="connsiteY95" fmla="*/ 2898139 h 4405856"/>
                <a:gd name="connsiteX96" fmla="*/ 1109032 w 5012935"/>
                <a:gd name="connsiteY96" fmla="*/ 2970711 h 4405856"/>
                <a:gd name="connsiteX97" fmla="*/ 1145318 w 5012935"/>
                <a:gd name="connsiteY97" fmla="*/ 3021511 h 4405856"/>
                <a:gd name="connsiteX98" fmla="*/ 1152575 w 5012935"/>
                <a:gd name="connsiteY98" fmla="*/ 3043282 h 4405856"/>
                <a:gd name="connsiteX99" fmla="*/ 1203375 w 5012935"/>
                <a:gd name="connsiteY99" fmla="*/ 3108596 h 4405856"/>
                <a:gd name="connsiteX100" fmla="*/ 1232403 w 5012935"/>
                <a:gd name="connsiteY100" fmla="*/ 3173911 h 4405856"/>
                <a:gd name="connsiteX101" fmla="*/ 1254175 w 5012935"/>
                <a:gd name="connsiteY101" fmla="*/ 3202939 h 4405856"/>
                <a:gd name="connsiteX102" fmla="*/ 1268689 w 5012935"/>
                <a:gd name="connsiteY102" fmla="*/ 3260996 h 4405856"/>
                <a:gd name="connsiteX103" fmla="*/ 1275946 w 5012935"/>
                <a:gd name="connsiteY103" fmla="*/ 3282768 h 4405856"/>
                <a:gd name="connsiteX104" fmla="*/ 1283203 w 5012935"/>
                <a:gd name="connsiteY104" fmla="*/ 3311796 h 4405856"/>
                <a:gd name="connsiteX105" fmla="*/ 1290460 w 5012935"/>
                <a:gd name="connsiteY105" fmla="*/ 3377111 h 4405856"/>
                <a:gd name="connsiteX106" fmla="*/ 1312232 w 5012935"/>
                <a:gd name="connsiteY106" fmla="*/ 3435168 h 4405856"/>
                <a:gd name="connsiteX107" fmla="*/ 1341260 w 5012935"/>
                <a:gd name="connsiteY107" fmla="*/ 3478711 h 4405856"/>
                <a:gd name="connsiteX108" fmla="*/ 1370289 w 5012935"/>
                <a:gd name="connsiteY108" fmla="*/ 3529511 h 4405856"/>
                <a:gd name="connsiteX109" fmla="*/ 1399318 w 5012935"/>
                <a:gd name="connsiteY109" fmla="*/ 3551282 h 4405856"/>
                <a:gd name="connsiteX110" fmla="*/ 1442860 w 5012935"/>
                <a:gd name="connsiteY110" fmla="*/ 3594825 h 4405856"/>
                <a:gd name="connsiteX111" fmla="*/ 1471889 w 5012935"/>
                <a:gd name="connsiteY111" fmla="*/ 3616596 h 4405856"/>
                <a:gd name="connsiteX112" fmla="*/ 1508175 w 5012935"/>
                <a:gd name="connsiteY112" fmla="*/ 3660139 h 4405856"/>
                <a:gd name="connsiteX113" fmla="*/ 1537203 w 5012935"/>
                <a:gd name="connsiteY113" fmla="*/ 3681911 h 4405856"/>
                <a:gd name="connsiteX114" fmla="*/ 1609775 w 5012935"/>
                <a:gd name="connsiteY114" fmla="*/ 3747225 h 4405856"/>
                <a:gd name="connsiteX115" fmla="*/ 1646060 w 5012935"/>
                <a:gd name="connsiteY115" fmla="*/ 3790768 h 4405856"/>
                <a:gd name="connsiteX116" fmla="*/ 1667832 w 5012935"/>
                <a:gd name="connsiteY116" fmla="*/ 3805282 h 4405856"/>
                <a:gd name="connsiteX117" fmla="*/ 1704118 w 5012935"/>
                <a:gd name="connsiteY117" fmla="*/ 3848825 h 4405856"/>
                <a:gd name="connsiteX118" fmla="*/ 1733146 w 5012935"/>
                <a:gd name="connsiteY118" fmla="*/ 3870596 h 4405856"/>
                <a:gd name="connsiteX119" fmla="*/ 1827489 w 5012935"/>
                <a:gd name="connsiteY119" fmla="*/ 3914139 h 4405856"/>
                <a:gd name="connsiteX120" fmla="*/ 2277432 w 5012935"/>
                <a:gd name="connsiteY120" fmla="*/ 3899625 h 4405856"/>
                <a:gd name="connsiteX121" fmla="*/ 2328232 w 5012935"/>
                <a:gd name="connsiteY121" fmla="*/ 3885111 h 4405856"/>
                <a:gd name="connsiteX122" fmla="*/ 2415318 w 5012935"/>
                <a:gd name="connsiteY122" fmla="*/ 3877853 h 4405856"/>
                <a:gd name="connsiteX123" fmla="*/ 2495146 w 5012935"/>
                <a:gd name="connsiteY123" fmla="*/ 3863339 h 4405856"/>
                <a:gd name="connsiteX124" fmla="*/ 2553203 w 5012935"/>
                <a:gd name="connsiteY124" fmla="*/ 3856082 h 4405856"/>
                <a:gd name="connsiteX125" fmla="*/ 2582232 w 5012935"/>
                <a:gd name="connsiteY125" fmla="*/ 3841568 h 4405856"/>
                <a:gd name="connsiteX126" fmla="*/ 2647546 w 5012935"/>
                <a:gd name="connsiteY126" fmla="*/ 3819796 h 4405856"/>
                <a:gd name="connsiteX127" fmla="*/ 2683832 w 5012935"/>
                <a:gd name="connsiteY127" fmla="*/ 3805282 h 4405856"/>
                <a:gd name="connsiteX128" fmla="*/ 2785432 w 5012935"/>
                <a:gd name="connsiteY128" fmla="*/ 3790768 h 4405856"/>
                <a:gd name="connsiteX129" fmla="*/ 2814460 w 5012935"/>
                <a:gd name="connsiteY129" fmla="*/ 3783511 h 4405856"/>
                <a:gd name="connsiteX130" fmla="*/ 3434946 w 5012935"/>
                <a:gd name="connsiteY130" fmla="*/ 4130265 h 4405856"/>
                <a:gd name="connsiteX131" fmla="*/ 3521350 w 5012935"/>
                <a:gd name="connsiteY131" fmla="*/ 4316455 h 4405856"/>
                <a:gd name="connsiteX132" fmla="*/ 3581675 w 5012935"/>
                <a:gd name="connsiteY132" fmla="*/ 4375193 h 4405856"/>
                <a:gd name="connsiteX133" fmla="*/ 3592787 w 5012935"/>
                <a:gd name="connsiteY133" fmla="*/ 4345030 h 4405856"/>
                <a:gd name="connsiteX134" fmla="*/ 3638825 w 5012935"/>
                <a:gd name="connsiteY134" fmla="*/ 4318042 h 4405856"/>
                <a:gd name="connsiteX135" fmla="*/ 3689625 w 5012935"/>
                <a:gd name="connsiteY135" fmla="*/ 4391068 h 4405856"/>
                <a:gd name="connsiteX136" fmla="*/ 3738838 w 5012935"/>
                <a:gd name="connsiteY136" fmla="*/ 4394243 h 4405856"/>
                <a:gd name="connsiteX137" fmla="*/ 3694387 w 5012935"/>
                <a:gd name="connsiteY137" fmla="*/ 4300581 h 4405856"/>
                <a:gd name="connsiteX138" fmla="*/ 3651525 w 5012935"/>
                <a:gd name="connsiteY138" fmla="*/ 4232318 h 4405856"/>
                <a:gd name="connsiteX139" fmla="*/ 3694388 w 5012935"/>
                <a:gd name="connsiteY139" fmla="*/ 4216442 h 4405856"/>
                <a:gd name="connsiteX140" fmla="*/ 3675337 w 5012935"/>
                <a:gd name="connsiteY140" fmla="*/ 4175168 h 4405856"/>
                <a:gd name="connsiteX141" fmla="*/ 3727725 w 5012935"/>
                <a:gd name="connsiteY141" fmla="*/ 4184693 h 4405856"/>
                <a:gd name="connsiteX142" fmla="*/ 3707088 w 5012935"/>
                <a:gd name="connsiteY142" fmla="*/ 4151355 h 4405856"/>
                <a:gd name="connsiteX143" fmla="*/ 3728407 w 5012935"/>
                <a:gd name="connsiteY143" fmla="*/ 4134801 h 4405856"/>
                <a:gd name="connsiteX144" fmla="*/ 3849510 w 5012935"/>
                <a:gd name="connsiteY144" fmla="*/ 4220074 h 4405856"/>
                <a:gd name="connsiteX145" fmla="*/ 3884887 w 5012935"/>
                <a:gd name="connsiteY145" fmla="*/ 4206917 h 4405856"/>
                <a:gd name="connsiteX146" fmla="*/ 3937274 w 5012935"/>
                <a:gd name="connsiteY146" fmla="*/ 4272006 h 4405856"/>
                <a:gd name="connsiteX147" fmla="*/ 3957912 w 5012935"/>
                <a:gd name="connsiteY147" fmla="*/ 4330743 h 4405856"/>
                <a:gd name="connsiteX148" fmla="*/ 4065862 w 5012935"/>
                <a:gd name="connsiteY148" fmla="*/ 4349792 h 4405856"/>
                <a:gd name="connsiteX149" fmla="*/ 4005538 w 5012935"/>
                <a:gd name="connsiteY149" fmla="*/ 4283117 h 4405856"/>
                <a:gd name="connsiteX150" fmla="*/ 4002362 w 5012935"/>
                <a:gd name="connsiteY150" fmla="*/ 4214855 h 4405856"/>
                <a:gd name="connsiteX151" fmla="*/ 4056337 w 5012935"/>
                <a:gd name="connsiteY151" fmla="*/ 4270418 h 4405856"/>
                <a:gd name="connsiteX152" fmla="*/ 4105550 w 5012935"/>
                <a:gd name="connsiteY152" fmla="*/ 4275180 h 4405856"/>
                <a:gd name="connsiteX153" fmla="*/ 4099200 w 5012935"/>
                <a:gd name="connsiteY153" fmla="*/ 4225968 h 4405856"/>
                <a:gd name="connsiteX154" fmla="*/ 4159525 w 5012935"/>
                <a:gd name="connsiteY154" fmla="*/ 4230730 h 4405856"/>
                <a:gd name="connsiteX155" fmla="*/ 4221437 w 5012935"/>
                <a:gd name="connsiteY155" fmla="*/ 4273592 h 4405856"/>
                <a:gd name="connsiteX156" fmla="*/ 4253187 w 5012935"/>
                <a:gd name="connsiteY156" fmla="*/ 4260893 h 4405856"/>
                <a:gd name="connsiteX157" fmla="*/ 4246838 w 5012935"/>
                <a:gd name="connsiteY157" fmla="*/ 4225968 h 4405856"/>
                <a:gd name="connsiteX158" fmla="*/ 4288113 w 5012935"/>
                <a:gd name="connsiteY158" fmla="*/ 4202156 h 4405856"/>
                <a:gd name="connsiteX159" fmla="*/ 4372250 w 5012935"/>
                <a:gd name="connsiteY159" fmla="*/ 4259306 h 4405856"/>
                <a:gd name="connsiteX160" fmla="*/ 4389713 w 5012935"/>
                <a:gd name="connsiteY160" fmla="*/ 4157708 h 4405856"/>
                <a:gd name="connsiteX161" fmla="*/ 4364313 w 5012935"/>
                <a:gd name="connsiteY161" fmla="*/ 4135482 h 4405856"/>
                <a:gd name="connsiteX162" fmla="*/ 4291287 w 5012935"/>
                <a:gd name="connsiteY162" fmla="*/ 4092619 h 4405856"/>
                <a:gd name="connsiteX163" fmla="*/ 4313512 w 5012935"/>
                <a:gd name="connsiteY163" fmla="*/ 4067220 h 4405856"/>
                <a:gd name="connsiteX164" fmla="*/ 4334150 w 5012935"/>
                <a:gd name="connsiteY164" fmla="*/ 4044994 h 4405856"/>
                <a:gd name="connsiteX165" fmla="*/ 4388125 w 5012935"/>
                <a:gd name="connsiteY165" fmla="*/ 4076745 h 4405856"/>
                <a:gd name="connsiteX166" fmla="*/ 4394475 w 5012935"/>
                <a:gd name="connsiteY166" fmla="*/ 4032295 h 4405856"/>
                <a:gd name="connsiteX167" fmla="*/ 4338912 w 5012935"/>
                <a:gd name="connsiteY167" fmla="*/ 4008482 h 4405856"/>
                <a:gd name="connsiteX168" fmla="*/ 4337325 w 5012935"/>
                <a:gd name="connsiteY168" fmla="*/ 3998958 h 4405856"/>
                <a:gd name="connsiteX169" fmla="*/ 4324624 w 5012935"/>
                <a:gd name="connsiteY169" fmla="*/ 3960859 h 4405856"/>
                <a:gd name="connsiteX170" fmla="*/ 4330974 w 5012935"/>
                <a:gd name="connsiteY170" fmla="*/ 3913233 h 4405856"/>
                <a:gd name="connsiteX171" fmla="*/ 4342087 w 5012935"/>
                <a:gd name="connsiteY171" fmla="*/ 3857670 h 4405856"/>
                <a:gd name="connsiteX172" fmla="*/ 4303987 w 5012935"/>
                <a:gd name="connsiteY172" fmla="*/ 3827508 h 4405856"/>
                <a:gd name="connsiteX173" fmla="*/ 4337324 w 5012935"/>
                <a:gd name="connsiteY173" fmla="*/ 3817983 h 4405856"/>
                <a:gd name="connsiteX174" fmla="*/ 4315099 w 5012935"/>
                <a:gd name="connsiteY174" fmla="*/ 3781470 h 4405856"/>
                <a:gd name="connsiteX175" fmla="*/ 4353200 w 5012935"/>
                <a:gd name="connsiteY175" fmla="*/ 3776709 h 4405856"/>
                <a:gd name="connsiteX176" fmla="*/ 4359549 w 5012935"/>
                <a:gd name="connsiteY176" fmla="*/ 3743370 h 4405856"/>
                <a:gd name="connsiteX177" fmla="*/ 4421463 w 5012935"/>
                <a:gd name="connsiteY177" fmla="*/ 3752897 h 4405856"/>
                <a:gd name="connsiteX178" fmla="*/ 4454576 w 5012935"/>
                <a:gd name="connsiteY178" fmla="*/ 3768089 h 4405856"/>
                <a:gd name="connsiteX179" fmla="*/ 4420783 w 5012935"/>
                <a:gd name="connsiteY179" fmla="*/ 3809137 h 4405856"/>
                <a:gd name="connsiteX180" fmla="*/ 4459791 w 5012935"/>
                <a:gd name="connsiteY180" fmla="*/ 3916633 h 4405856"/>
                <a:gd name="connsiteX181" fmla="*/ 4512178 w 5012935"/>
                <a:gd name="connsiteY181" fmla="*/ 3947931 h 4405856"/>
                <a:gd name="connsiteX182" fmla="*/ 4564112 w 5012935"/>
                <a:gd name="connsiteY182" fmla="*/ 3905749 h 4405856"/>
                <a:gd name="connsiteX183" fmla="*/ 4649837 w 5012935"/>
                <a:gd name="connsiteY183" fmla="*/ 3857216 h 4405856"/>
                <a:gd name="connsiteX184" fmla="*/ 4632601 w 5012935"/>
                <a:gd name="connsiteY184" fmla="*/ 3768315 h 4405856"/>
                <a:gd name="connsiteX185" fmla="*/ 4709935 w 5012935"/>
                <a:gd name="connsiteY185" fmla="*/ 3635646 h 4405856"/>
                <a:gd name="connsiteX186" fmla="*/ 5002489 w 5012935"/>
                <a:gd name="connsiteY186" fmla="*/ 3302498 h 4405856"/>
                <a:gd name="connsiteX187" fmla="*/ 4921072 w 5012935"/>
                <a:gd name="connsiteY187" fmla="*/ 3293426 h 4405856"/>
                <a:gd name="connsiteX188" fmla="*/ 4925609 w 5012935"/>
                <a:gd name="connsiteY188" fmla="*/ 3201578 h 4405856"/>
                <a:gd name="connsiteX189" fmla="*/ 4876622 w 5012935"/>
                <a:gd name="connsiteY189" fmla="*/ 3176406 h 4405856"/>
                <a:gd name="connsiteX190" fmla="*/ 4792485 w 5012935"/>
                <a:gd name="connsiteY190" fmla="*/ 3207928 h 4405856"/>
                <a:gd name="connsiteX191" fmla="*/ 4755746 w 5012935"/>
                <a:gd name="connsiteY191" fmla="*/ 3171643 h 4405856"/>
                <a:gd name="connsiteX192" fmla="*/ 4800423 w 5012935"/>
                <a:gd name="connsiteY192" fmla="*/ 3148738 h 4405856"/>
                <a:gd name="connsiteX193" fmla="*/ 4671156 w 5012935"/>
                <a:gd name="connsiteY193" fmla="*/ 2935559 h 4405856"/>
                <a:gd name="connsiteX194" fmla="*/ 4686122 w 5012935"/>
                <a:gd name="connsiteY194" fmla="*/ 2905396 h 4405856"/>
                <a:gd name="connsiteX195" fmla="*/ 4662537 w 5012935"/>
                <a:gd name="connsiteY195" fmla="*/ 2789736 h 4405856"/>
                <a:gd name="connsiteX196" fmla="*/ 4503788 w 5012935"/>
                <a:gd name="connsiteY196" fmla="*/ 2778850 h 4405856"/>
                <a:gd name="connsiteX197" fmla="*/ 4470450 w 5012935"/>
                <a:gd name="connsiteY197" fmla="*/ 2827608 h 4405856"/>
                <a:gd name="connsiteX198" fmla="*/ 4381550 w 5012935"/>
                <a:gd name="connsiteY198" fmla="*/ 2842124 h 4405856"/>
                <a:gd name="connsiteX199" fmla="*/ 4387900 w 5012935"/>
                <a:gd name="connsiteY199" fmla="*/ 2820125 h 4405856"/>
                <a:gd name="connsiteX200" fmla="*/ 4334378 w 5012935"/>
                <a:gd name="connsiteY200" fmla="*/ 2804024 h 4405856"/>
                <a:gd name="connsiteX201" fmla="*/ 4309659 w 5012935"/>
                <a:gd name="connsiteY201" fmla="*/ 2638923 h 4405856"/>
                <a:gd name="connsiteX202" fmla="*/ 4029352 w 5012935"/>
                <a:gd name="connsiteY202" fmla="*/ 2572248 h 4405856"/>
                <a:gd name="connsiteX203" fmla="*/ 3893053 w 5012935"/>
                <a:gd name="connsiteY203" fmla="*/ 2615564 h 4405856"/>
                <a:gd name="connsiteX204" fmla="*/ 3761064 w 5012935"/>
                <a:gd name="connsiteY204" fmla="*/ 2608080 h 4405856"/>
                <a:gd name="connsiteX205" fmla="*/ 3628621 w 5012935"/>
                <a:gd name="connsiteY205" fmla="*/ 2497182 h 4405856"/>
                <a:gd name="connsiteX206" fmla="*/ 3415443 w 5012935"/>
                <a:gd name="connsiteY206" fmla="*/ 2193969 h 4405856"/>
                <a:gd name="connsiteX207" fmla="*/ 3016981 w 5012935"/>
                <a:gd name="connsiteY207" fmla="*/ 2054496 h 4405856"/>
                <a:gd name="connsiteX208" fmla="*/ 2780443 w 5012935"/>
                <a:gd name="connsiteY208" fmla="*/ 1741532 h 4405856"/>
                <a:gd name="connsiteX209" fmla="*/ 2814234 w 5012935"/>
                <a:gd name="connsiteY209" fmla="*/ 1716586 h 4405856"/>
                <a:gd name="connsiteX210" fmla="*/ 2873878 w 5012935"/>
                <a:gd name="connsiteY210" fmla="*/ 1799589 h 4405856"/>
                <a:gd name="connsiteX211" fmla="*/ 2894062 w 5012935"/>
                <a:gd name="connsiteY211" fmla="*/ 1782126 h 4405856"/>
                <a:gd name="connsiteX212" fmla="*/ 2937152 w 5012935"/>
                <a:gd name="connsiteY212" fmla="*/ 1812970 h 4405856"/>
                <a:gd name="connsiteX213" fmla="*/ 3025825 w 5012935"/>
                <a:gd name="connsiteY213" fmla="*/ 1759221 h 4405856"/>
                <a:gd name="connsiteX214" fmla="*/ 3041927 w 5012935"/>
                <a:gd name="connsiteY214" fmla="*/ 1738811 h 4405856"/>
                <a:gd name="connsiteX215" fmla="*/ 3100210 w 5012935"/>
                <a:gd name="connsiteY215" fmla="*/ 1739037 h 4405856"/>
                <a:gd name="connsiteX216" fmla="*/ 3116313 w 5012935"/>
                <a:gd name="connsiteY216" fmla="*/ 1705927 h 4405856"/>
                <a:gd name="connsiteX217" fmla="*/ 3097489 w 5012935"/>
                <a:gd name="connsiteY217" fmla="*/ 1680300 h 4405856"/>
                <a:gd name="connsiteX218" fmla="*/ 3030361 w 5012935"/>
                <a:gd name="connsiteY218" fmla="*/ 1700257 h 4405856"/>
                <a:gd name="connsiteX219" fmla="*/ 3008589 w 5012935"/>
                <a:gd name="connsiteY219" fmla="*/ 1646736 h 4405856"/>
                <a:gd name="connsiteX220" fmla="*/ 3029907 w 5012935"/>
                <a:gd name="connsiteY220" fmla="*/ 1617026 h 4405856"/>
                <a:gd name="connsiteX221" fmla="*/ 2973437 w 5012935"/>
                <a:gd name="connsiteY221" fmla="*/ 1513612 h 4405856"/>
                <a:gd name="connsiteX222" fmla="*/ 2924906 w 5012935"/>
                <a:gd name="connsiteY222" fmla="*/ 1552393 h 4405856"/>
                <a:gd name="connsiteX223" fmla="*/ 2835551 w 5012935"/>
                <a:gd name="connsiteY223" fmla="*/ 1497737 h 4405856"/>
                <a:gd name="connsiteX224" fmla="*/ 2887485 w 5012935"/>
                <a:gd name="connsiteY224" fmla="*/ 1405208 h 4405856"/>
                <a:gd name="connsiteX225" fmla="*/ 2844623 w 5012935"/>
                <a:gd name="connsiteY225" fmla="*/ 1284105 h 4405856"/>
                <a:gd name="connsiteX226" fmla="*/ 2859364 w 5012935"/>
                <a:gd name="connsiteY226" fmla="*/ 1160053 h 4405856"/>
                <a:gd name="connsiteX227" fmla="*/ 2954614 w 5012935"/>
                <a:gd name="connsiteY227" fmla="*/ 1086348 h 4405856"/>
                <a:gd name="connsiteX228" fmla="*/ 3059843 w 5012935"/>
                <a:gd name="connsiteY228" fmla="*/ 1063896 h 4405856"/>
                <a:gd name="connsiteX229" fmla="*/ 2996796 w 5012935"/>
                <a:gd name="connsiteY229" fmla="*/ 974089 h 4405856"/>
                <a:gd name="connsiteX230" fmla="*/ 2979560 w 5012935"/>
                <a:gd name="connsiteY230" fmla="*/ 1018766 h 4405856"/>
                <a:gd name="connsiteX231" fmla="*/ 2936245 w 5012935"/>
                <a:gd name="connsiteY231" fmla="*/ 971595 h 4405856"/>
                <a:gd name="connsiteX232" fmla="*/ 2957563 w 5012935"/>
                <a:gd name="connsiteY232" fmla="*/ 886323 h 4405856"/>
                <a:gd name="connsiteX233" fmla="*/ 3030587 w 5012935"/>
                <a:gd name="connsiteY233" fmla="*/ 789032 h 4405856"/>
                <a:gd name="connsiteX234" fmla="*/ 3013578 w 5012935"/>
                <a:gd name="connsiteY234" fmla="*/ 682443 h 4405856"/>
                <a:gd name="connsiteX235" fmla="*/ 2842356 w 5012935"/>
                <a:gd name="connsiteY235" fmla="*/ 692194 h 4405856"/>
                <a:gd name="connsiteX236" fmla="*/ 2823078 w 5012935"/>
                <a:gd name="connsiteY236" fmla="*/ 734831 h 4405856"/>
                <a:gd name="connsiteX237" fmla="*/ 2790875 w 5012935"/>
                <a:gd name="connsiteY237" fmla="*/ 667248 h 4405856"/>
                <a:gd name="connsiteX238" fmla="*/ 2761165 w 5012935"/>
                <a:gd name="connsiteY238" fmla="*/ 707616 h 4405856"/>
                <a:gd name="connsiteX239" fmla="*/ 2575656 w 5012935"/>
                <a:gd name="connsiteY239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165381 w 5012935"/>
                <a:gd name="connsiteY82" fmla="*/ 1268461 h 4405856"/>
                <a:gd name="connsiteX83" fmla="*/ 316869 w 5012935"/>
                <a:gd name="connsiteY83" fmla="*/ 1394776 h 4405856"/>
                <a:gd name="connsiteX84" fmla="*/ 826003 w 5012935"/>
                <a:gd name="connsiteY84" fmla="*/ 2288539 h 4405856"/>
                <a:gd name="connsiteX85" fmla="*/ 840518 w 5012935"/>
                <a:gd name="connsiteY85" fmla="*/ 2324825 h 4405856"/>
                <a:gd name="connsiteX86" fmla="*/ 855032 w 5012935"/>
                <a:gd name="connsiteY86" fmla="*/ 2390139 h 4405856"/>
                <a:gd name="connsiteX87" fmla="*/ 876803 w 5012935"/>
                <a:gd name="connsiteY87" fmla="*/ 2440939 h 4405856"/>
                <a:gd name="connsiteX88" fmla="*/ 913089 w 5012935"/>
                <a:gd name="connsiteY88" fmla="*/ 2557053 h 4405856"/>
                <a:gd name="connsiteX89" fmla="*/ 934860 w 5012935"/>
                <a:gd name="connsiteY89" fmla="*/ 2622368 h 4405856"/>
                <a:gd name="connsiteX90" fmla="*/ 942118 w 5012935"/>
                <a:gd name="connsiteY90" fmla="*/ 2644139 h 4405856"/>
                <a:gd name="connsiteX91" fmla="*/ 963889 w 5012935"/>
                <a:gd name="connsiteY91" fmla="*/ 2687682 h 4405856"/>
                <a:gd name="connsiteX92" fmla="*/ 985660 w 5012935"/>
                <a:gd name="connsiteY92" fmla="*/ 2738482 h 4405856"/>
                <a:gd name="connsiteX93" fmla="*/ 992918 w 5012935"/>
                <a:gd name="connsiteY93" fmla="*/ 2767511 h 4405856"/>
                <a:gd name="connsiteX94" fmla="*/ 1029203 w 5012935"/>
                <a:gd name="connsiteY94" fmla="*/ 2818311 h 4405856"/>
                <a:gd name="connsiteX95" fmla="*/ 1050975 w 5012935"/>
                <a:gd name="connsiteY95" fmla="*/ 2876368 h 4405856"/>
                <a:gd name="connsiteX96" fmla="*/ 1072746 w 5012935"/>
                <a:gd name="connsiteY96" fmla="*/ 2898139 h 4405856"/>
                <a:gd name="connsiteX97" fmla="*/ 1109032 w 5012935"/>
                <a:gd name="connsiteY97" fmla="*/ 2970711 h 4405856"/>
                <a:gd name="connsiteX98" fmla="*/ 1145318 w 5012935"/>
                <a:gd name="connsiteY98" fmla="*/ 3021511 h 4405856"/>
                <a:gd name="connsiteX99" fmla="*/ 1152575 w 5012935"/>
                <a:gd name="connsiteY99" fmla="*/ 3043282 h 4405856"/>
                <a:gd name="connsiteX100" fmla="*/ 1203375 w 5012935"/>
                <a:gd name="connsiteY100" fmla="*/ 3108596 h 4405856"/>
                <a:gd name="connsiteX101" fmla="*/ 1232403 w 5012935"/>
                <a:gd name="connsiteY101" fmla="*/ 3173911 h 4405856"/>
                <a:gd name="connsiteX102" fmla="*/ 1254175 w 5012935"/>
                <a:gd name="connsiteY102" fmla="*/ 3202939 h 4405856"/>
                <a:gd name="connsiteX103" fmla="*/ 1268689 w 5012935"/>
                <a:gd name="connsiteY103" fmla="*/ 3260996 h 4405856"/>
                <a:gd name="connsiteX104" fmla="*/ 1275946 w 5012935"/>
                <a:gd name="connsiteY104" fmla="*/ 3282768 h 4405856"/>
                <a:gd name="connsiteX105" fmla="*/ 1283203 w 5012935"/>
                <a:gd name="connsiteY105" fmla="*/ 3311796 h 4405856"/>
                <a:gd name="connsiteX106" fmla="*/ 1290460 w 5012935"/>
                <a:gd name="connsiteY106" fmla="*/ 3377111 h 4405856"/>
                <a:gd name="connsiteX107" fmla="*/ 1312232 w 5012935"/>
                <a:gd name="connsiteY107" fmla="*/ 3435168 h 4405856"/>
                <a:gd name="connsiteX108" fmla="*/ 1341260 w 5012935"/>
                <a:gd name="connsiteY108" fmla="*/ 3478711 h 4405856"/>
                <a:gd name="connsiteX109" fmla="*/ 1370289 w 5012935"/>
                <a:gd name="connsiteY109" fmla="*/ 3529511 h 4405856"/>
                <a:gd name="connsiteX110" fmla="*/ 1399318 w 5012935"/>
                <a:gd name="connsiteY110" fmla="*/ 3551282 h 4405856"/>
                <a:gd name="connsiteX111" fmla="*/ 1442860 w 5012935"/>
                <a:gd name="connsiteY111" fmla="*/ 3594825 h 4405856"/>
                <a:gd name="connsiteX112" fmla="*/ 1471889 w 5012935"/>
                <a:gd name="connsiteY112" fmla="*/ 3616596 h 4405856"/>
                <a:gd name="connsiteX113" fmla="*/ 1508175 w 5012935"/>
                <a:gd name="connsiteY113" fmla="*/ 3660139 h 4405856"/>
                <a:gd name="connsiteX114" fmla="*/ 1537203 w 5012935"/>
                <a:gd name="connsiteY114" fmla="*/ 3681911 h 4405856"/>
                <a:gd name="connsiteX115" fmla="*/ 1609775 w 5012935"/>
                <a:gd name="connsiteY115" fmla="*/ 3747225 h 4405856"/>
                <a:gd name="connsiteX116" fmla="*/ 1646060 w 5012935"/>
                <a:gd name="connsiteY116" fmla="*/ 3790768 h 4405856"/>
                <a:gd name="connsiteX117" fmla="*/ 1667832 w 5012935"/>
                <a:gd name="connsiteY117" fmla="*/ 3805282 h 4405856"/>
                <a:gd name="connsiteX118" fmla="*/ 1704118 w 5012935"/>
                <a:gd name="connsiteY118" fmla="*/ 3848825 h 4405856"/>
                <a:gd name="connsiteX119" fmla="*/ 1733146 w 5012935"/>
                <a:gd name="connsiteY119" fmla="*/ 3870596 h 4405856"/>
                <a:gd name="connsiteX120" fmla="*/ 1827489 w 5012935"/>
                <a:gd name="connsiteY120" fmla="*/ 3914139 h 4405856"/>
                <a:gd name="connsiteX121" fmla="*/ 2277432 w 5012935"/>
                <a:gd name="connsiteY121" fmla="*/ 3899625 h 4405856"/>
                <a:gd name="connsiteX122" fmla="*/ 2328232 w 5012935"/>
                <a:gd name="connsiteY122" fmla="*/ 3885111 h 4405856"/>
                <a:gd name="connsiteX123" fmla="*/ 2415318 w 5012935"/>
                <a:gd name="connsiteY123" fmla="*/ 3877853 h 4405856"/>
                <a:gd name="connsiteX124" fmla="*/ 2495146 w 5012935"/>
                <a:gd name="connsiteY124" fmla="*/ 3863339 h 4405856"/>
                <a:gd name="connsiteX125" fmla="*/ 2553203 w 5012935"/>
                <a:gd name="connsiteY125" fmla="*/ 3856082 h 4405856"/>
                <a:gd name="connsiteX126" fmla="*/ 2582232 w 5012935"/>
                <a:gd name="connsiteY126" fmla="*/ 3841568 h 4405856"/>
                <a:gd name="connsiteX127" fmla="*/ 2647546 w 5012935"/>
                <a:gd name="connsiteY127" fmla="*/ 3819796 h 4405856"/>
                <a:gd name="connsiteX128" fmla="*/ 2683832 w 5012935"/>
                <a:gd name="connsiteY128" fmla="*/ 3805282 h 4405856"/>
                <a:gd name="connsiteX129" fmla="*/ 2785432 w 5012935"/>
                <a:gd name="connsiteY129" fmla="*/ 3790768 h 4405856"/>
                <a:gd name="connsiteX130" fmla="*/ 2814460 w 5012935"/>
                <a:gd name="connsiteY130" fmla="*/ 3783511 h 4405856"/>
                <a:gd name="connsiteX131" fmla="*/ 3434946 w 5012935"/>
                <a:gd name="connsiteY131" fmla="*/ 4130265 h 4405856"/>
                <a:gd name="connsiteX132" fmla="*/ 3521350 w 5012935"/>
                <a:gd name="connsiteY132" fmla="*/ 4316455 h 4405856"/>
                <a:gd name="connsiteX133" fmla="*/ 3581675 w 5012935"/>
                <a:gd name="connsiteY133" fmla="*/ 4375193 h 4405856"/>
                <a:gd name="connsiteX134" fmla="*/ 3592787 w 5012935"/>
                <a:gd name="connsiteY134" fmla="*/ 4345030 h 4405856"/>
                <a:gd name="connsiteX135" fmla="*/ 3638825 w 5012935"/>
                <a:gd name="connsiteY135" fmla="*/ 4318042 h 4405856"/>
                <a:gd name="connsiteX136" fmla="*/ 3689625 w 5012935"/>
                <a:gd name="connsiteY136" fmla="*/ 4391068 h 4405856"/>
                <a:gd name="connsiteX137" fmla="*/ 3738838 w 5012935"/>
                <a:gd name="connsiteY137" fmla="*/ 4394243 h 4405856"/>
                <a:gd name="connsiteX138" fmla="*/ 3694387 w 5012935"/>
                <a:gd name="connsiteY138" fmla="*/ 4300581 h 4405856"/>
                <a:gd name="connsiteX139" fmla="*/ 3651525 w 5012935"/>
                <a:gd name="connsiteY139" fmla="*/ 4232318 h 4405856"/>
                <a:gd name="connsiteX140" fmla="*/ 3694388 w 5012935"/>
                <a:gd name="connsiteY140" fmla="*/ 4216442 h 4405856"/>
                <a:gd name="connsiteX141" fmla="*/ 3675337 w 5012935"/>
                <a:gd name="connsiteY141" fmla="*/ 4175168 h 4405856"/>
                <a:gd name="connsiteX142" fmla="*/ 3727725 w 5012935"/>
                <a:gd name="connsiteY142" fmla="*/ 4184693 h 4405856"/>
                <a:gd name="connsiteX143" fmla="*/ 3707088 w 5012935"/>
                <a:gd name="connsiteY143" fmla="*/ 4151355 h 4405856"/>
                <a:gd name="connsiteX144" fmla="*/ 3728407 w 5012935"/>
                <a:gd name="connsiteY144" fmla="*/ 4134801 h 4405856"/>
                <a:gd name="connsiteX145" fmla="*/ 3849510 w 5012935"/>
                <a:gd name="connsiteY145" fmla="*/ 4220074 h 4405856"/>
                <a:gd name="connsiteX146" fmla="*/ 3884887 w 5012935"/>
                <a:gd name="connsiteY146" fmla="*/ 4206917 h 4405856"/>
                <a:gd name="connsiteX147" fmla="*/ 3937274 w 5012935"/>
                <a:gd name="connsiteY147" fmla="*/ 4272006 h 4405856"/>
                <a:gd name="connsiteX148" fmla="*/ 3957912 w 5012935"/>
                <a:gd name="connsiteY148" fmla="*/ 4330743 h 4405856"/>
                <a:gd name="connsiteX149" fmla="*/ 4065862 w 5012935"/>
                <a:gd name="connsiteY149" fmla="*/ 4349792 h 4405856"/>
                <a:gd name="connsiteX150" fmla="*/ 4005538 w 5012935"/>
                <a:gd name="connsiteY150" fmla="*/ 4283117 h 4405856"/>
                <a:gd name="connsiteX151" fmla="*/ 4002362 w 5012935"/>
                <a:gd name="connsiteY151" fmla="*/ 4214855 h 4405856"/>
                <a:gd name="connsiteX152" fmla="*/ 4056337 w 5012935"/>
                <a:gd name="connsiteY152" fmla="*/ 4270418 h 4405856"/>
                <a:gd name="connsiteX153" fmla="*/ 4105550 w 5012935"/>
                <a:gd name="connsiteY153" fmla="*/ 4275180 h 4405856"/>
                <a:gd name="connsiteX154" fmla="*/ 4099200 w 5012935"/>
                <a:gd name="connsiteY154" fmla="*/ 4225968 h 4405856"/>
                <a:gd name="connsiteX155" fmla="*/ 4159525 w 5012935"/>
                <a:gd name="connsiteY155" fmla="*/ 4230730 h 4405856"/>
                <a:gd name="connsiteX156" fmla="*/ 4221437 w 5012935"/>
                <a:gd name="connsiteY156" fmla="*/ 4273592 h 4405856"/>
                <a:gd name="connsiteX157" fmla="*/ 4253187 w 5012935"/>
                <a:gd name="connsiteY157" fmla="*/ 4260893 h 4405856"/>
                <a:gd name="connsiteX158" fmla="*/ 4246838 w 5012935"/>
                <a:gd name="connsiteY158" fmla="*/ 4225968 h 4405856"/>
                <a:gd name="connsiteX159" fmla="*/ 4288113 w 5012935"/>
                <a:gd name="connsiteY159" fmla="*/ 4202156 h 4405856"/>
                <a:gd name="connsiteX160" fmla="*/ 4372250 w 5012935"/>
                <a:gd name="connsiteY160" fmla="*/ 4259306 h 4405856"/>
                <a:gd name="connsiteX161" fmla="*/ 4389713 w 5012935"/>
                <a:gd name="connsiteY161" fmla="*/ 4157708 h 4405856"/>
                <a:gd name="connsiteX162" fmla="*/ 4364313 w 5012935"/>
                <a:gd name="connsiteY162" fmla="*/ 4135482 h 4405856"/>
                <a:gd name="connsiteX163" fmla="*/ 4291287 w 5012935"/>
                <a:gd name="connsiteY163" fmla="*/ 4092619 h 4405856"/>
                <a:gd name="connsiteX164" fmla="*/ 4313512 w 5012935"/>
                <a:gd name="connsiteY164" fmla="*/ 4067220 h 4405856"/>
                <a:gd name="connsiteX165" fmla="*/ 4334150 w 5012935"/>
                <a:gd name="connsiteY165" fmla="*/ 4044994 h 4405856"/>
                <a:gd name="connsiteX166" fmla="*/ 4388125 w 5012935"/>
                <a:gd name="connsiteY166" fmla="*/ 4076745 h 4405856"/>
                <a:gd name="connsiteX167" fmla="*/ 4394475 w 5012935"/>
                <a:gd name="connsiteY167" fmla="*/ 4032295 h 4405856"/>
                <a:gd name="connsiteX168" fmla="*/ 4338912 w 5012935"/>
                <a:gd name="connsiteY168" fmla="*/ 4008482 h 4405856"/>
                <a:gd name="connsiteX169" fmla="*/ 4337325 w 5012935"/>
                <a:gd name="connsiteY169" fmla="*/ 3998958 h 4405856"/>
                <a:gd name="connsiteX170" fmla="*/ 4324624 w 5012935"/>
                <a:gd name="connsiteY170" fmla="*/ 3960859 h 4405856"/>
                <a:gd name="connsiteX171" fmla="*/ 4330974 w 5012935"/>
                <a:gd name="connsiteY171" fmla="*/ 3913233 h 4405856"/>
                <a:gd name="connsiteX172" fmla="*/ 4342087 w 5012935"/>
                <a:gd name="connsiteY172" fmla="*/ 3857670 h 4405856"/>
                <a:gd name="connsiteX173" fmla="*/ 4303987 w 5012935"/>
                <a:gd name="connsiteY173" fmla="*/ 3827508 h 4405856"/>
                <a:gd name="connsiteX174" fmla="*/ 4337324 w 5012935"/>
                <a:gd name="connsiteY174" fmla="*/ 3817983 h 4405856"/>
                <a:gd name="connsiteX175" fmla="*/ 4315099 w 5012935"/>
                <a:gd name="connsiteY175" fmla="*/ 3781470 h 4405856"/>
                <a:gd name="connsiteX176" fmla="*/ 4353200 w 5012935"/>
                <a:gd name="connsiteY176" fmla="*/ 3776709 h 4405856"/>
                <a:gd name="connsiteX177" fmla="*/ 4359549 w 5012935"/>
                <a:gd name="connsiteY177" fmla="*/ 3743370 h 4405856"/>
                <a:gd name="connsiteX178" fmla="*/ 4421463 w 5012935"/>
                <a:gd name="connsiteY178" fmla="*/ 3752897 h 4405856"/>
                <a:gd name="connsiteX179" fmla="*/ 4454576 w 5012935"/>
                <a:gd name="connsiteY179" fmla="*/ 3768089 h 4405856"/>
                <a:gd name="connsiteX180" fmla="*/ 4420783 w 5012935"/>
                <a:gd name="connsiteY180" fmla="*/ 3809137 h 4405856"/>
                <a:gd name="connsiteX181" fmla="*/ 4459791 w 5012935"/>
                <a:gd name="connsiteY181" fmla="*/ 3916633 h 4405856"/>
                <a:gd name="connsiteX182" fmla="*/ 4512178 w 5012935"/>
                <a:gd name="connsiteY182" fmla="*/ 3947931 h 4405856"/>
                <a:gd name="connsiteX183" fmla="*/ 4564112 w 5012935"/>
                <a:gd name="connsiteY183" fmla="*/ 3905749 h 4405856"/>
                <a:gd name="connsiteX184" fmla="*/ 4649837 w 5012935"/>
                <a:gd name="connsiteY184" fmla="*/ 3857216 h 4405856"/>
                <a:gd name="connsiteX185" fmla="*/ 4632601 w 5012935"/>
                <a:gd name="connsiteY185" fmla="*/ 3768315 h 4405856"/>
                <a:gd name="connsiteX186" fmla="*/ 4709935 w 5012935"/>
                <a:gd name="connsiteY186" fmla="*/ 3635646 h 4405856"/>
                <a:gd name="connsiteX187" fmla="*/ 5002489 w 5012935"/>
                <a:gd name="connsiteY187" fmla="*/ 3302498 h 4405856"/>
                <a:gd name="connsiteX188" fmla="*/ 4921072 w 5012935"/>
                <a:gd name="connsiteY188" fmla="*/ 3293426 h 4405856"/>
                <a:gd name="connsiteX189" fmla="*/ 4925609 w 5012935"/>
                <a:gd name="connsiteY189" fmla="*/ 3201578 h 4405856"/>
                <a:gd name="connsiteX190" fmla="*/ 4876622 w 5012935"/>
                <a:gd name="connsiteY190" fmla="*/ 3176406 h 4405856"/>
                <a:gd name="connsiteX191" fmla="*/ 4792485 w 5012935"/>
                <a:gd name="connsiteY191" fmla="*/ 3207928 h 4405856"/>
                <a:gd name="connsiteX192" fmla="*/ 4755746 w 5012935"/>
                <a:gd name="connsiteY192" fmla="*/ 3171643 h 4405856"/>
                <a:gd name="connsiteX193" fmla="*/ 4800423 w 5012935"/>
                <a:gd name="connsiteY193" fmla="*/ 3148738 h 4405856"/>
                <a:gd name="connsiteX194" fmla="*/ 4671156 w 5012935"/>
                <a:gd name="connsiteY194" fmla="*/ 2935559 h 4405856"/>
                <a:gd name="connsiteX195" fmla="*/ 4686122 w 5012935"/>
                <a:gd name="connsiteY195" fmla="*/ 2905396 h 4405856"/>
                <a:gd name="connsiteX196" fmla="*/ 4662537 w 5012935"/>
                <a:gd name="connsiteY196" fmla="*/ 2789736 h 4405856"/>
                <a:gd name="connsiteX197" fmla="*/ 4503788 w 5012935"/>
                <a:gd name="connsiteY197" fmla="*/ 2778850 h 4405856"/>
                <a:gd name="connsiteX198" fmla="*/ 4470450 w 5012935"/>
                <a:gd name="connsiteY198" fmla="*/ 2827608 h 4405856"/>
                <a:gd name="connsiteX199" fmla="*/ 4381550 w 5012935"/>
                <a:gd name="connsiteY199" fmla="*/ 2842124 h 4405856"/>
                <a:gd name="connsiteX200" fmla="*/ 4387900 w 5012935"/>
                <a:gd name="connsiteY200" fmla="*/ 2820125 h 4405856"/>
                <a:gd name="connsiteX201" fmla="*/ 4334378 w 5012935"/>
                <a:gd name="connsiteY201" fmla="*/ 2804024 h 4405856"/>
                <a:gd name="connsiteX202" fmla="*/ 4309659 w 5012935"/>
                <a:gd name="connsiteY202" fmla="*/ 2638923 h 4405856"/>
                <a:gd name="connsiteX203" fmla="*/ 4029352 w 5012935"/>
                <a:gd name="connsiteY203" fmla="*/ 2572248 h 4405856"/>
                <a:gd name="connsiteX204" fmla="*/ 3893053 w 5012935"/>
                <a:gd name="connsiteY204" fmla="*/ 2615564 h 4405856"/>
                <a:gd name="connsiteX205" fmla="*/ 3761064 w 5012935"/>
                <a:gd name="connsiteY205" fmla="*/ 2608080 h 4405856"/>
                <a:gd name="connsiteX206" fmla="*/ 3628621 w 5012935"/>
                <a:gd name="connsiteY206" fmla="*/ 2497182 h 4405856"/>
                <a:gd name="connsiteX207" fmla="*/ 3415443 w 5012935"/>
                <a:gd name="connsiteY207" fmla="*/ 2193969 h 4405856"/>
                <a:gd name="connsiteX208" fmla="*/ 3016981 w 5012935"/>
                <a:gd name="connsiteY208" fmla="*/ 2054496 h 4405856"/>
                <a:gd name="connsiteX209" fmla="*/ 2780443 w 5012935"/>
                <a:gd name="connsiteY209" fmla="*/ 1741532 h 4405856"/>
                <a:gd name="connsiteX210" fmla="*/ 2814234 w 5012935"/>
                <a:gd name="connsiteY210" fmla="*/ 1716586 h 4405856"/>
                <a:gd name="connsiteX211" fmla="*/ 2873878 w 5012935"/>
                <a:gd name="connsiteY211" fmla="*/ 1799589 h 4405856"/>
                <a:gd name="connsiteX212" fmla="*/ 2894062 w 5012935"/>
                <a:gd name="connsiteY212" fmla="*/ 1782126 h 4405856"/>
                <a:gd name="connsiteX213" fmla="*/ 2937152 w 5012935"/>
                <a:gd name="connsiteY213" fmla="*/ 1812970 h 4405856"/>
                <a:gd name="connsiteX214" fmla="*/ 3025825 w 5012935"/>
                <a:gd name="connsiteY214" fmla="*/ 1759221 h 4405856"/>
                <a:gd name="connsiteX215" fmla="*/ 3041927 w 5012935"/>
                <a:gd name="connsiteY215" fmla="*/ 1738811 h 4405856"/>
                <a:gd name="connsiteX216" fmla="*/ 3100210 w 5012935"/>
                <a:gd name="connsiteY216" fmla="*/ 1739037 h 4405856"/>
                <a:gd name="connsiteX217" fmla="*/ 3116313 w 5012935"/>
                <a:gd name="connsiteY217" fmla="*/ 1705927 h 4405856"/>
                <a:gd name="connsiteX218" fmla="*/ 3097489 w 5012935"/>
                <a:gd name="connsiteY218" fmla="*/ 1680300 h 4405856"/>
                <a:gd name="connsiteX219" fmla="*/ 3030361 w 5012935"/>
                <a:gd name="connsiteY219" fmla="*/ 1700257 h 4405856"/>
                <a:gd name="connsiteX220" fmla="*/ 3008589 w 5012935"/>
                <a:gd name="connsiteY220" fmla="*/ 1646736 h 4405856"/>
                <a:gd name="connsiteX221" fmla="*/ 3029907 w 5012935"/>
                <a:gd name="connsiteY221" fmla="*/ 1617026 h 4405856"/>
                <a:gd name="connsiteX222" fmla="*/ 2973437 w 5012935"/>
                <a:gd name="connsiteY222" fmla="*/ 1513612 h 4405856"/>
                <a:gd name="connsiteX223" fmla="*/ 2924906 w 5012935"/>
                <a:gd name="connsiteY223" fmla="*/ 1552393 h 4405856"/>
                <a:gd name="connsiteX224" fmla="*/ 2835551 w 5012935"/>
                <a:gd name="connsiteY224" fmla="*/ 1497737 h 4405856"/>
                <a:gd name="connsiteX225" fmla="*/ 2887485 w 5012935"/>
                <a:gd name="connsiteY225" fmla="*/ 1405208 h 4405856"/>
                <a:gd name="connsiteX226" fmla="*/ 2844623 w 5012935"/>
                <a:gd name="connsiteY226" fmla="*/ 1284105 h 4405856"/>
                <a:gd name="connsiteX227" fmla="*/ 2859364 w 5012935"/>
                <a:gd name="connsiteY227" fmla="*/ 1160053 h 4405856"/>
                <a:gd name="connsiteX228" fmla="*/ 2954614 w 5012935"/>
                <a:gd name="connsiteY228" fmla="*/ 1086348 h 4405856"/>
                <a:gd name="connsiteX229" fmla="*/ 3059843 w 5012935"/>
                <a:gd name="connsiteY229" fmla="*/ 1063896 h 4405856"/>
                <a:gd name="connsiteX230" fmla="*/ 2996796 w 5012935"/>
                <a:gd name="connsiteY230" fmla="*/ 974089 h 4405856"/>
                <a:gd name="connsiteX231" fmla="*/ 2979560 w 5012935"/>
                <a:gd name="connsiteY231" fmla="*/ 1018766 h 4405856"/>
                <a:gd name="connsiteX232" fmla="*/ 2936245 w 5012935"/>
                <a:gd name="connsiteY232" fmla="*/ 971595 h 4405856"/>
                <a:gd name="connsiteX233" fmla="*/ 2957563 w 5012935"/>
                <a:gd name="connsiteY233" fmla="*/ 886323 h 4405856"/>
                <a:gd name="connsiteX234" fmla="*/ 3030587 w 5012935"/>
                <a:gd name="connsiteY234" fmla="*/ 789032 h 4405856"/>
                <a:gd name="connsiteX235" fmla="*/ 3013578 w 5012935"/>
                <a:gd name="connsiteY235" fmla="*/ 682443 h 4405856"/>
                <a:gd name="connsiteX236" fmla="*/ 2842356 w 5012935"/>
                <a:gd name="connsiteY236" fmla="*/ 692194 h 4405856"/>
                <a:gd name="connsiteX237" fmla="*/ 2823078 w 5012935"/>
                <a:gd name="connsiteY237" fmla="*/ 734831 h 4405856"/>
                <a:gd name="connsiteX238" fmla="*/ 2790875 w 5012935"/>
                <a:gd name="connsiteY238" fmla="*/ 667248 h 4405856"/>
                <a:gd name="connsiteX239" fmla="*/ 2761165 w 5012935"/>
                <a:gd name="connsiteY239" fmla="*/ 707616 h 4405856"/>
                <a:gd name="connsiteX240" fmla="*/ 2575656 w 5012935"/>
                <a:gd name="connsiteY240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316869 w 5012935"/>
                <a:gd name="connsiteY83" fmla="*/ 1394776 h 4405856"/>
                <a:gd name="connsiteX84" fmla="*/ 826003 w 5012935"/>
                <a:gd name="connsiteY84" fmla="*/ 2288539 h 4405856"/>
                <a:gd name="connsiteX85" fmla="*/ 840518 w 5012935"/>
                <a:gd name="connsiteY85" fmla="*/ 2324825 h 4405856"/>
                <a:gd name="connsiteX86" fmla="*/ 855032 w 5012935"/>
                <a:gd name="connsiteY86" fmla="*/ 2390139 h 4405856"/>
                <a:gd name="connsiteX87" fmla="*/ 876803 w 5012935"/>
                <a:gd name="connsiteY87" fmla="*/ 2440939 h 4405856"/>
                <a:gd name="connsiteX88" fmla="*/ 913089 w 5012935"/>
                <a:gd name="connsiteY88" fmla="*/ 2557053 h 4405856"/>
                <a:gd name="connsiteX89" fmla="*/ 934860 w 5012935"/>
                <a:gd name="connsiteY89" fmla="*/ 2622368 h 4405856"/>
                <a:gd name="connsiteX90" fmla="*/ 942118 w 5012935"/>
                <a:gd name="connsiteY90" fmla="*/ 2644139 h 4405856"/>
                <a:gd name="connsiteX91" fmla="*/ 963889 w 5012935"/>
                <a:gd name="connsiteY91" fmla="*/ 2687682 h 4405856"/>
                <a:gd name="connsiteX92" fmla="*/ 985660 w 5012935"/>
                <a:gd name="connsiteY92" fmla="*/ 2738482 h 4405856"/>
                <a:gd name="connsiteX93" fmla="*/ 992918 w 5012935"/>
                <a:gd name="connsiteY93" fmla="*/ 2767511 h 4405856"/>
                <a:gd name="connsiteX94" fmla="*/ 1029203 w 5012935"/>
                <a:gd name="connsiteY94" fmla="*/ 2818311 h 4405856"/>
                <a:gd name="connsiteX95" fmla="*/ 1050975 w 5012935"/>
                <a:gd name="connsiteY95" fmla="*/ 2876368 h 4405856"/>
                <a:gd name="connsiteX96" fmla="*/ 1072746 w 5012935"/>
                <a:gd name="connsiteY96" fmla="*/ 2898139 h 4405856"/>
                <a:gd name="connsiteX97" fmla="*/ 1109032 w 5012935"/>
                <a:gd name="connsiteY97" fmla="*/ 2970711 h 4405856"/>
                <a:gd name="connsiteX98" fmla="*/ 1145318 w 5012935"/>
                <a:gd name="connsiteY98" fmla="*/ 3021511 h 4405856"/>
                <a:gd name="connsiteX99" fmla="*/ 1152575 w 5012935"/>
                <a:gd name="connsiteY99" fmla="*/ 3043282 h 4405856"/>
                <a:gd name="connsiteX100" fmla="*/ 1203375 w 5012935"/>
                <a:gd name="connsiteY100" fmla="*/ 3108596 h 4405856"/>
                <a:gd name="connsiteX101" fmla="*/ 1232403 w 5012935"/>
                <a:gd name="connsiteY101" fmla="*/ 3173911 h 4405856"/>
                <a:gd name="connsiteX102" fmla="*/ 1254175 w 5012935"/>
                <a:gd name="connsiteY102" fmla="*/ 3202939 h 4405856"/>
                <a:gd name="connsiteX103" fmla="*/ 1268689 w 5012935"/>
                <a:gd name="connsiteY103" fmla="*/ 3260996 h 4405856"/>
                <a:gd name="connsiteX104" fmla="*/ 1275946 w 5012935"/>
                <a:gd name="connsiteY104" fmla="*/ 3282768 h 4405856"/>
                <a:gd name="connsiteX105" fmla="*/ 1283203 w 5012935"/>
                <a:gd name="connsiteY105" fmla="*/ 3311796 h 4405856"/>
                <a:gd name="connsiteX106" fmla="*/ 1290460 w 5012935"/>
                <a:gd name="connsiteY106" fmla="*/ 3377111 h 4405856"/>
                <a:gd name="connsiteX107" fmla="*/ 1312232 w 5012935"/>
                <a:gd name="connsiteY107" fmla="*/ 3435168 h 4405856"/>
                <a:gd name="connsiteX108" fmla="*/ 1341260 w 5012935"/>
                <a:gd name="connsiteY108" fmla="*/ 3478711 h 4405856"/>
                <a:gd name="connsiteX109" fmla="*/ 1370289 w 5012935"/>
                <a:gd name="connsiteY109" fmla="*/ 3529511 h 4405856"/>
                <a:gd name="connsiteX110" fmla="*/ 1399318 w 5012935"/>
                <a:gd name="connsiteY110" fmla="*/ 3551282 h 4405856"/>
                <a:gd name="connsiteX111" fmla="*/ 1442860 w 5012935"/>
                <a:gd name="connsiteY111" fmla="*/ 3594825 h 4405856"/>
                <a:gd name="connsiteX112" fmla="*/ 1471889 w 5012935"/>
                <a:gd name="connsiteY112" fmla="*/ 3616596 h 4405856"/>
                <a:gd name="connsiteX113" fmla="*/ 1508175 w 5012935"/>
                <a:gd name="connsiteY113" fmla="*/ 3660139 h 4405856"/>
                <a:gd name="connsiteX114" fmla="*/ 1537203 w 5012935"/>
                <a:gd name="connsiteY114" fmla="*/ 3681911 h 4405856"/>
                <a:gd name="connsiteX115" fmla="*/ 1609775 w 5012935"/>
                <a:gd name="connsiteY115" fmla="*/ 3747225 h 4405856"/>
                <a:gd name="connsiteX116" fmla="*/ 1646060 w 5012935"/>
                <a:gd name="connsiteY116" fmla="*/ 3790768 h 4405856"/>
                <a:gd name="connsiteX117" fmla="*/ 1667832 w 5012935"/>
                <a:gd name="connsiteY117" fmla="*/ 3805282 h 4405856"/>
                <a:gd name="connsiteX118" fmla="*/ 1704118 w 5012935"/>
                <a:gd name="connsiteY118" fmla="*/ 3848825 h 4405856"/>
                <a:gd name="connsiteX119" fmla="*/ 1733146 w 5012935"/>
                <a:gd name="connsiteY119" fmla="*/ 3870596 h 4405856"/>
                <a:gd name="connsiteX120" fmla="*/ 1827489 w 5012935"/>
                <a:gd name="connsiteY120" fmla="*/ 3914139 h 4405856"/>
                <a:gd name="connsiteX121" fmla="*/ 2277432 w 5012935"/>
                <a:gd name="connsiteY121" fmla="*/ 3899625 h 4405856"/>
                <a:gd name="connsiteX122" fmla="*/ 2328232 w 5012935"/>
                <a:gd name="connsiteY122" fmla="*/ 3885111 h 4405856"/>
                <a:gd name="connsiteX123" fmla="*/ 2415318 w 5012935"/>
                <a:gd name="connsiteY123" fmla="*/ 3877853 h 4405856"/>
                <a:gd name="connsiteX124" fmla="*/ 2495146 w 5012935"/>
                <a:gd name="connsiteY124" fmla="*/ 3863339 h 4405856"/>
                <a:gd name="connsiteX125" fmla="*/ 2553203 w 5012935"/>
                <a:gd name="connsiteY125" fmla="*/ 3856082 h 4405856"/>
                <a:gd name="connsiteX126" fmla="*/ 2582232 w 5012935"/>
                <a:gd name="connsiteY126" fmla="*/ 3841568 h 4405856"/>
                <a:gd name="connsiteX127" fmla="*/ 2647546 w 5012935"/>
                <a:gd name="connsiteY127" fmla="*/ 3819796 h 4405856"/>
                <a:gd name="connsiteX128" fmla="*/ 2683832 w 5012935"/>
                <a:gd name="connsiteY128" fmla="*/ 3805282 h 4405856"/>
                <a:gd name="connsiteX129" fmla="*/ 2785432 w 5012935"/>
                <a:gd name="connsiteY129" fmla="*/ 3790768 h 4405856"/>
                <a:gd name="connsiteX130" fmla="*/ 2814460 w 5012935"/>
                <a:gd name="connsiteY130" fmla="*/ 3783511 h 4405856"/>
                <a:gd name="connsiteX131" fmla="*/ 3434946 w 5012935"/>
                <a:gd name="connsiteY131" fmla="*/ 4130265 h 4405856"/>
                <a:gd name="connsiteX132" fmla="*/ 3521350 w 5012935"/>
                <a:gd name="connsiteY132" fmla="*/ 4316455 h 4405856"/>
                <a:gd name="connsiteX133" fmla="*/ 3581675 w 5012935"/>
                <a:gd name="connsiteY133" fmla="*/ 4375193 h 4405856"/>
                <a:gd name="connsiteX134" fmla="*/ 3592787 w 5012935"/>
                <a:gd name="connsiteY134" fmla="*/ 4345030 h 4405856"/>
                <a:gd name="connsiteX135" fmla="*/ 3638825 w 5012935"/>
                <a:gd name="connsiteY135" fmla="*/ 4318042 h 4405856"/>
                <a:gd name="connsiteX136" fmla="*/ 3689625 w 5012935"/>
                <a:gd name="connsiteY136" fmla="*/ 4391068 h 4405856"/>
                <a:gd name="connsiteX137" fmla="*/ 3738838 w 5012935"/>
                <a:gd name="connsiteY137" fmla="*/ 4394243 h 4405856"/>
                <a:gd name="connsiteX138" fmla="*/ 3694387 w 5012935"/>
                <a:gd name="connsiteY138" fmla="*/ 4300581 h 4405856"/>
                <a:gd name="connsiteX139" fmla="*/ 3651525 w 5012935"/>
                <a:gd name="connsiteY139" fmla="*/ 4232318 h 4405856"/>
                <a:gd name="connsiteX140" fmla="*/ 3694388 w 5012935"/>
                <a:gd name="connsiteY140" fmla="*/ 4216442 h 4405856"/>
                <a:gd name="connsiteX141" fmla="*/ 3675337 w 5012935"/>
                <a:gd name="connsiteY141" fmla="*/ 4175168 h 4405856"/>
                <a:gd name="connsiteX142" fmla="*/ 3727725 w 5012935"/>
                <a:gd name="connsiteY142" fmla="*/ 4184693 h 4405856"/>
                <a:gd name="connsiteX143" fmla="*/ 3707088 w 5012935"/>
                <a:gd name="connsiteY143" fmla="*/ 4151355 h 4405856"/>
                <a:gd name="connsiteX144" fmla="*/ 3728407 w 5012935"/>
                <a:gd name="connsiteY144" fmla="*/ 4134801 h 4405856"/>
                <a:gd name="connsiteX145" fmla="*/ 3849510 w 5012935"/>
                <a:gd name="connsiteY145" fmla="*/ 4220074 h 4405856"/>
                <a:gd name="connsiteX146" fmla="*/ 3884887 w 5012935"/>
                <a:gd name="connsiteY146" fmla="*/ 4206917 h 4405856"/>
                <a:gd name="connsiteX147" fmla="*/ 3937274 w 5012935"/>
                <a:gd name="connsiteY147" fmla="*/ 4272006 h 4405856"/>
                <a:gd name="connsiteX148" fmla="*/ 3957912 w 5012935"/>
                <a:gd name="connsiteY148" fmla="*/ 4330743 h 4405856"/>
                <a:gd name="connsiteX149" fmla="*/ 4065862 w 5012935"/>
                <a:gd name="connsiteY149" fmla="*/ 4349792 h 4405856"/>
                <a:gd name="connsiteX150" fmla="*/ 4005538 w 5012935"/>
                <a:gd name="connsiteY150" fmla="*/ 4283117 h 4405856"/>
                <a:gd name="connsiteX151" fmla="*/ 4002362 w 5012935"/>
                <a:gd name="connsiteY151" fmla="*/ 4214855 h 4405856"/>
                <a:gd name="connsiteX152" fmla="*/ 4056337 w 5012935"/>
                <a:gd name="connsiteY152" fmla="*/ 4270418 h 4405856"/>
                <a:gd name="connsiteX153" fmla="*/ 4105550 w 5012935"/>
                <a:gd name="connsiteY153" fmla="*/ 4275180 h 4405856"/>
                <a:gd name="connsiteX154" fmla="*/ 4099200 w 5012935"/>
                <a:gd name="connsiteY154" fmla="*/ 4225968 h 4405856"/>
                <a:gd name="connsiteX155" fmla="*/ 4159525 w 5012935"/>
                <a:gd name="connsiteY155" fmla="*/ 4230730 h 4405856"/>
                <a:gd name="connsiteX156" fmla="*/ 4221437 w 5012935"/>
                <a:gd name="connsiteY156" fmla="*/ 4273592 h 4405856"/>
                <a:gd name="connsiteX157" fmla="*/ 4253187 w 5012935"/>
                <a:gd name="connsiteY157" fmla="*/ 4260893 h 4405856"/>
                <a:gd name="connsiteX158" fmla="*/ 4246838 w 5012935"/>
                <a:gd name="connsiteY158" fmla="*/ 4225968 h 4405856"/>
                <a:gd name="connsiteX159" fmla="*/ 4288113 w 5012935"/>
                <a:gd name="connsiteY159" fmla="*/ 4202156 h 4405856"/>
                <a:gd name="connsiteX160" fmla="*/ 4372250 w 5012935"/>
                <a:gd name="connsiteY160" fmla="*/ 4259306 h 4405856"/>
                <a:gd name="connsiteX161" fmla="*/ 4389713 w 5012935"/>
                <a:gd name="connsiteY161" fmla="*/ 4157708 h 4405856"/>
                <a:gd name="connsiteX162" fmla="*/ 4364313 w 5012935"/>
                <a:gd name="connsiteY162" fmla="*/ 4135482 h 4405856"/>
                <a:gd name="connsiteX163" fmla="*/ 4291287 w 5012935"/>
                <a:gd name="connsiteY163" fmla="*/ 4092619 h 4405856"/>
                <a:gd name="connsiteX164" fmla="*/ 4313512 w 5012935"/>
                <a:gd name="connsiteY164" fmla="*/ 4067220 h 4405856"/>
                <a:gd name="connsiteX165" fmla="*/ 4334150 w 5012935"/>
                <a:gd name="connsiteY165" fmla="*/ 4044994 h 4405856"/>
                <a:gd name="connsiteX166" fmla="*/ 4388125 w 5012935"/>
                <a:gd name="connsiteY166" fmla="*/ 4076745 h 4405856"/>
                <a:gd name="connsiteX167" fmla="*/ 4394475 w 5012935"/>
                <a:gd name="connsiteY167" fmla="*/ 4032295 h 4405856"/>
                <a:gd name="connsiteX168" fmla="*/ 4338912 w 5012935"/>
                <a:gd name="connsiteY168" fmla="*/ 4008482 h 4405856"/>
                <a:gd name="connsiteX169" fmla="*/ 4337325 w 5012935"/>
                <a:gd name="connsiteY169" fmla="*/ 3998958 h 4405856"/>
                <a:gd name="connsiteX170" fmla="*/ 4324624 w 5012935"/>
                <a:gd name="connsiteY170" fmla="*/ 3960859 h 4405856"/>
                <a:gd name="connsiteX171" fmla="*/ 4330974 w 5012935"/>
                <a:gd name="connsiteY171" fmla="*/ 3913233 h 4405856"/>
                <a:gd name="connsiteX172" fmla="*/ 4342087 w 5012935"/>
                <a:gd name="connsiteY172" fmla="*/ 3857670 h 4405856"/>
                <a:gd name="connsiteX173" fmla="*/ 4303987 w 5012935"/>
                <a:gd name="connsiteY173" fmla="*/ 3827508 h 4405856"/>
                <a:gd name="connsiteX174" fmla="*/ 4337324 w 5012935"/>
                <a:gd name="connsiteY174" fmla="*/ 3817983 h 4405856"/>
                <a:gd name="connsiteX175" fmla="*/ 4315099 w 5012935"/>
                <a:gd name="connsiteY175" fmla="*/ 3781470 h 4405856"/>
                <a:gd name="connsiteX176" fmla="*/ 4353200 w 5012935"/>
                <a:gd name="connsiteY176" fmla="*/ 3776709 h 4405856"/>
                <a:gd name="connsiteX177" fmla="*/ 4359549 w 5012935"/>
                <a:gd name="connsiteY177" fmla="*/ 3743370 h 4405856"/>
                <a:gd name="connsiteX178" fmla="*/ 4421463 w 5012935"/>
                <a:gd name="connsiteY178" fmla="*/ 3752897 h 4405856"/>
                <a:gd name="connsiteX179" fmla="*/ 4454576 w 5012935"/>
                <a:gd name="connsiteY179" fmla="*/ 3768089 h 4405856"/>
                <a:gd name="connsiteX180" fmla="*/ 4420783 w 5012935"/>
                <a:gd name="connsiteY180" fmla="*/ 3809137 h 4405856"/>
                <a:gd name="connsiteX181" fmla="*/ 4459791 w 5012935"/>
                <a:gd name="connsiteY181" fmla="*/ 3916633 h 4405856"/>
                <a:gd name="connsiteX182" fmla="*/ 4512178 w 5012935"/>
                <a:gd name="connsiteY182" fmla="*/ 3947931 h 4405856"/>
                <a:gd name="connsiteX183" fmla="*/ 4564112 w 5012935"/>
                <a:gd name="connsiteY183" fmla="*/ 3905749 h 4405856"/>
                <a:gd name="connsiteX184" fmla="*/ 4649837 w 5012935"/>
                <a:gd name="connsiteY184" fmla="*/ 3857216 h 4405856"/>
                <a:gd name="connsiteX185" fmla="*/ 4632601 w 5012935"/>
                <a:gd name="connsiteY185" fmla="*/ 3768315 h 4405856"/>
                <a:gd name="connsiteX186" fmla="*/ 4709935 w 5012935"/>
                <a:gd name="connsiteY186" fmla="*/ 3635646 h 4405856"/>
                <a:gd name="connsiteX187" fmla="*/ 5002489 w 5012935"/>
                <a:gd name="connsiteY187" fmla="*/ 3302498 h 4405856"/>
                <a:gd name="connsiteX188" fmla="*/ 4921072 w 5012935"/>
                <a:gd name="connsiteY188" fmla="*/ 3293426 h 4405856"/>
                <a:gd name="connsiteX189" fmla="*/ 4925609 w 5012935"/>
                <a:gd name="connsiteY189" fmla="*/ 3201578 h 4405856"/>
                <a:gd name="connsiteX190" fmla="*/ 4876622 w 5012935"/>
                <a:gd name="connsiteY190" fmla="*/ 3176406 h 4405856"/>
                <a:gd name="connsiteX191" fmla="*/ 4792485 w 5012935"/>
                <a:gd name="connsiteY191" fmla="*/ 3207928 h 4405856"/>
                <a:gd name="connsiteX192" fmla="*/ 4755746 w 5012935"/>
                <a:gd name="connsiteY192" fmla="*/ 3171643 h 4405856"/>
                <a:gd name="connsiteX193" fmla="*/ 4800423 w 5012935"/>
                <a:gd name="connsiteY193" fmla="*/ 3148738 h 4405856"/>
                <a:gd name="connsiteX194" fmla="*/ 4671156 w 5012935"/>
                <a:gd name="connsiteY194" fmla="*/ 2935559 h 4405856"/>
                <a:gd name="connsiteX195" fmla="*/ 4686122 w 5012935"/>
                <a:gd name="connsiteY195" fmla="*/ 2905396 h 4405856"/>
                <a:gd name="connsiteX196" fmla="*/ 4662537 w 5012935"/>
                <a:gd name="connsiteY196" fmla="*/ 2789736 h 4405856"/>
                <a:gd name="connsiteX197" fmla="*/ 4503788 w 5012935"/>
                <a:gd name="connsiteY197" fmla="*/ 2778850 h 4405856"/>
                <a:gd name="connsiteX198" fmla="*/ 4470450 w 5012935"/>
                <a:gd name="connsiteY198" fmla="*/ 2827608 h 4405856"/>
                <a:gd name="connsiteX199" fmla="*/ 4381550 w 5012935"/>
                <a:gd name="connsiteY199" fmla="*/ 2842124 h 4405856"/>
                <a:gd name="connsiteX200" fmla="*/ 4387900 w 5012935"/>
                <a:gd name="connsiteY200" fmla="*/ 2820125 h 4405856"/>
                <a:gd name="connsiteX201" fmla="*/ 4334378 w 5012935"/>
                <a:gd name="connsiteY201" fmla="*/ 2804024 h 4405856"/>
                <a:gd name="connsiteX202" fmla="*/ 4309659 w 5012935"/>
                <a:gd name="connsiteY202" fmla="*/ 2638923 h 4405856"/>
                <a:gd name="connsiteX203" fmla="*/ 4029352 w 5012935"/>
                <a:gd name="connsiteY203" fmla="*/ 2572248 h 4405856"/>
                <a:gd name="connsiteX204" fmla="*/ 3893053 w 5012935"/>
                <a:gd name="connsiteY204" fmla="*/ 2615564 h 4405856"/>
                <a:gd name="connsiteX205" fmla="*/ 3761064 w 5012935"/>
                <a:gd name="connsiteY205" fmla="*/ 2608080 h 4405856"/>
                <a:gd name="connsiteX206" fmla="*/ 3628621 w 5012935"/>
                <a:gd name="connsiteY206" fmla="*/ 2497182 h 4405856"/>
                <a:gd name="connsiteX207" fmla="*/ 3415443 w 5012935"/>
                <a:gd name="connsiteY207" fmla="*/ 2193969 h 4405856"/>
                <a:gd name="connsiteX208" fmla="*/ 3016981 w 5012935"/>
                <a:gd name="connsiteY208" fmla="*/ 2054496 h 4405856"/>
                <a:gd name="connsiteX209" fmla="*/ 2780443 w 5012935"/>
                <a:gd name="connsiteY209" fmla="*/ 1741532 h 4405856"/>
                <a:gd name="connsiteX210" fmla="*/ 2814234 w 5012935"/>
                <a:gd name="connsiteY210" fmla="*/ 1716586 h 4405856"/>
                <a:gd name="connsiteX211" fmla="*/ 2873878 w 5012935"/>
                <a:gd name="connsiteY211" fmla="*/ 1799589 h 4405856"/>
                <a:gd name="connsiteX212" fmla="*/ 2894062 w 5012935"/>
                <a:gd name="connsiteY212" fmla="*/ 1782126 h 4405856"/>
                <a:gd name="connsiteX213" fmla="*/ 2937152 w 5012935"/>
                <a:gd name="connsiteY213" fmla="*/ 1812970 h 4405856"/>
                <a:gd name="connsiteX214" fmla="*/ 3025825 w 5012935"/>
                <a:gd name="connsiteY214" fmla="*/ 1759221 h 4405856"/>
                <a:gd name="connsiteX215" fmla="*/ 3041927 w 5012935"/>
                <a:gd name="connsiteY215" fmla="*/ 1738811 h 4405856"/>
                <a:gd name="connsiteX216" fmla="*/ 3100210 w 5012935"/>
                <a:gd name="connsiteY216" fmla="*/ 1739037 h 4405856"/>
                <a:gd name="connsiteX217" fmla="*/ 3116313 w 5012935"/>
                <a:gd name="connsiteY217" fmla="*/ 1705927 h 4405856"/>
                <a:gd name="connsiteX218" fmla="*/ 3097489 w 5012935"/>
                <a:gd name="connsiteY218" fmla="*/ 1680300 h 4405856"/>
                <a:gd name="connsiteX219" fmla="*/ 3030361 w 5012935"/>
                <a:gd name="connsiteY219" fmla="*/ 1700257 h 4405856"/>
                <a:gd name="connsiteX220" fmla="*/ 3008589 w 5012935"/>
                <a:gd name="connsiteY220" fmla="*/ 1646736 h 4405856"/>
                <a:gd name="connsiteX221" fmla="*/ 3029907 w 5012935"/>
                <a:gd name="connsiteY221" fmla="*/ 1617026 h 4405856"/>
                <a:gd name="connsiteX222" fmla="*/ 2973437 w 5012935"/>
                <a:gd name="connsiteY222" fmla="*/ 1513612 h 4405856"/>
                <a:gd name="connsiteX223" fmla="*/ 2924906 w 5012935"/>
                <a:gd name="connsiteY223" fmla="*/ 1552393 h 4405856"/>
                <a:gd name="connsiteX224" fmla="*/ 2835551 w 5012935"/>
                <a:gd name="connsiteY224" fmla="*/ 1497737 h 4405856"/>
                <a:gd name="connsiteX225" fmla="*/ 2887485 w 5012935"/>
                <a:gd name="connsiteY225" fmla="*/ 1405208 h 4405856"/>
                <a:gd name="connsiteX226" fmla="*/ 2844623 w 5012935"/>
                <a:gd name="connsiteY226" fmla="*/ 1284105 h 4405856"/>
                <a:gd name="connsiteX227" fmla="*/ 2859364 w 5012935"/>
                <a:gd name="connsiteY227" fmla="*/ 1160053 h 4405856"/>
                <a:gd name="connsiteX228" fmla="*/ 2954614 w 5012935"/>
                <a:gd name="connsiteY228" fmla="*/ 1086348 h 4405856"/>
                <a:gd name="connsiteX229" fmla="*/ 3059843 w 5012935"/>
                <a:gd name="connsiteY229" fmla="*/ 1063896 h 4405856"/>
                <a:gd name="connsiteX230" fmla="*/ 2996796 w 5012935"/>
                <a:gd name="connsiteY230" fmla="*/ 974089 h 4405856"/>
                <a:gd name="connsiteX231" fmla="*/ 2979560 w 5012935"/>
                <a:gd name="connsiteY231" fmla="*/ 1018766 h 4405856"/>
                <a:gd name="connsiteX232" fmla="*/ 2936245 w 5012935"/>
                <a:gd name="connsiteY232" fmla="*/ 971595 h 4405856"/>
                <a:gd name="connsiteX233" fmla="*/ 2957563 w 5012935"/>
                <a:gd name="connsiteY233" fmla="*/ 886323 h 4405856"/>
                <a:gd name="connsiteX234" fmla="*/ 3030587 w 5012935"/>
                <a:gd name="connsiteY234" fmla="*/ 789032 h 4405856"/>
                <a:gd name="connsiteX235" fmla="*/ 3013578 w 5012935"/>
                <a:gd name="connsiteY235" fmla="*/ 682443 h 4405856"/>
                <a:gd name="connsiteX236" fmla="*/ 2842356 w 5012935"/>
                <a:gd name="connsiteY236" fmla="*/ 692194 h 4405856"/>
                <a:gd name="connsiteX237" fmla="*/ 2823078 w 5012935"/>
                <a:gd name="connsiteY237" fmla="*/ 734831 h 4405856"/>
                <a:gd name="connsiteX238" fmla="*/ 2790875 w 5012935"/>
                <a:gd name="connsiteY238" fmla="*/ 667248 h 4405856"/>
                <a:gd name="connsiteX239" fmla="*/ 2761165 w 5012935"/>
                <a:gd name="connsiteY239" fmla="*/ 707616 h 4405856"/>
                <a:gd name="connsiteX240" fmla="*/ 2575656 w 5012935"/>
                <a:gd name="connsiteY240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3481 w 5012935"/>
                <a:gd name="connsiteY83" fmla="*/ 1292274 h 4405856"/>
                <a:gd name="connsiteX84" fmla="*/ 316869 w 5012935"/>
                <a:gd name="connsiteY84" fmla="*/ 1394776 h 4405856"/>
                <a:gd name="connsiteX85" fmla="*/ 826003 w 5012935"/>
                <a:gd name="connsiteY85" fmla="*/ 2288539 h 4405856"/>
                <a:gd name="connsiteX86" fmla="*/ 840518 w 5012935"/>
                <a:gd name="connsiteY86" fmla="*/ 2324825 h 4405856"/>
                <a:gd name="connsiteX87" fmla="*/ 855032 w 5012935"/>
                <a:gd name="connsiteY87" fmla="*/ 2390139 h 4405856"/>
                <a:gd name="connsiteX88" fmla="*/ 876803 w 5012935"/>
                <a:gd name="connsiteY88" fmla="*/ 2440939 h 4405856"/>
                <a:gd name="connsiteX89" fmla="*/ 913089 w 5012935"/>
                <a:gd name="connsiteY89" fmla="*/ 2557053 h 4405856"/>
                <a:gd name="connsiteX90" fmla="*/ 934860 w 5012935"/>
                <a:gd name="connsiteY90" fmla="*/ 2622368 h 4405856"/>
                <a:gd name="connsiteX91" fmla="*/ 942118 w 5012935"/>
                <a:gd name="connsiteY91" fmla="*/ 2644139 h 4405856"/>
                <a:gd name="connsiteX92" fmla="*/ 963889 w 5012935"/>
                <a:gd name="connsiteY92" fmla="*/ 2687682 h 4405856"/>
                <a:gd name="connsiteX93" fmla="*/ 985660 w 5012935"/>
                <a:gd name="connsiteY93" fmla="*/ 2738482 h 4405856"/>
                <a:gd name="connsiteX94" fmla="*/ 992918 w 5012935"/>
                <a:gd name="connsiteY94" fmla="*/ 2767511 h 4405856"/>
                <a:gd name="connsiteX95" fmla="*/ 1029203 w 5012935"/>
                <a:gd name="connsiteY95" fmla="*/ 2818311 h 4405856"/>
                <a:gd name="connsiteX96" fmla="*/ 1050975 w 5012935"/>
                <a:gd name="connsiteY96" fmla="*/ 2876368 h 4405856"/>
                <a:gd name="connsiteX97" fmla="*/ 1072746 w 5012935"/>
                <a:gd name="connsiteY97" fmla="*/ 2898139 h 4405856"/>
                <a:gd name="connsiteX98" fmla="*/ 1109032 w 5012935"/>
                <a:gd name="connsiteY98" fmla="*/ 2970711 h 4405856"/>
                <a:gd name="connsiteX99" fmla="*/ 1145318 w 5012935"/>
                <a:gd name="connsiteY99" fmla="*/ 3021511 h 4405856"/>
                <a:gd name="connsiteX100" fmla="*/ 1152575 w 5012935"/>
                <a:gd name="connsiteY100" fmla="*/ 3043282 h 4405856"/>
                <a:gd name="connsiteX101" fmla="*/ 1203375 w 5012935"/>
                <a:gd name="connsiteY101" fmla="*/ 3108596 h 4405856"/>
                <a:gd name="connsiteX102" fmla="*/ 1232403 w 5012935"/>
                <a:gd name="connsiteY102" fmla="*/ 3173911 h 4405856"/>
                <a:gd name="connsiteX103" fmla="*/ 1254175 w 5012935"/>
                <a:gd name="connsiteY103" fmla="*/ 3202939 h 4405856"/>
                <a:gd name="connsiteX104" fmla="*/ 1268689 w 5012935"/>
                <a:gd name="connsiteY104" fmla="*/ 3260996 h 4405856"/>
                <a:gd name="connsiteX105" fmla="*/ 1275946 w 5012935"/>
                <a:gd name="connsiteY105" fmla="*/ 3282768 h 4405856"/>
                <a:gd name="connsiteX106" fmla="*/ 1283203 w 5012935"/>
                <a:gd name="connsiteY106" fmla="*/ 3311796 h 4405856"/>
                <a:gd name="connsiteX107" fmla="*/ 1290460 w 5012935"/>
                <a:gd name="connsiteY107" fmla="*/ 3377111 h 4405856"/>
                <a:gd name="connsiteX108" fmla="*/ 1312232 w 5012935"/>
                <a:gd name="connsiteY108" fmla="*/ 3435168 h 4405856"/>
                <a:gd name="connsiteX109" fmla="*/ 1341260 w 5012935"/>
                <a:gd name="connsiteY109" fmla="*/ 3478711 h 4405856"/>
                <a:gd name="connsiteX110" fmla="*/ 1370289 w 5012935"/>
                <a:gd name="connsiteY110" fmla="*/ 3529511 h 4405856"/>
                <a:gd name="connsiteX111" fmla="*/ 1399318 w 5012935"/>
                <a:gd name="connsiteY111" fmla="*/ 3551282 h 4405856"/>
                <a:gd name="connsiteX112" fmla="*/ 1442860 w 5012935"/>
                <a:gd name="connsiteY112" fmla="*/ 3594825 h 4405856"/>
                <a:gd name="connsiteX113" fmla="*/ 1471889 w 5012935"/>
                <a:gd name="connsiteY113" fmla="*/ 3616596 h 4405856"/>
                <a:gd name="connsiteX114" fmla="*/ 1508175 w 5012935"/>
                <a:gd name="connsiteY114" fmla="*/ 3660139 h 4405856"/>
                <a:gd name="connsiteX115" fmla="*/ 1537203 w 5012935"/>
                <a:gd name="connsiteY115" fmla="*/ 3681911 h 4405856"/>
                <a:gd name="connsiteX116" fmla="*/ 1609775 w 5012935"/>
                <a:gd name="connsiteY116" fmla="*/ 3747225 h 4405856"/>
                <a:gd name="connsiteX117" fmla="*/ 1646060 w 5012935"/>
                <a:gd name="connsiteY117" fmla="*/ 3790768 h 4405856"/>
                <a:gd name="connsiteX118" fmla="*/ 1667832 w 5012935"/>
                <a:gd name="connsiteY118" fmla="*/ 3805282 h 4405856"/>
                <a:gd name="connsiteX119" fmla="*/ 1704118 w 5012935"/>
                <a:gd name="connsiteY119" fmla="*/ 3848825 h 4405856"/>
                <a:gd name="connsiteX120" fmla="*/ 1733146 w 5012935"/>
                <a:gd name="connsiteY120" fmla="*/ 3870596 h 4405856"/>
                <a:gd name="connsiteX121" fmla="*/ 1827489 w 5012935"/>
                <a:gd name="connsiteY121" fmla="*/ 3914139 h 4405856"/>
                <a:gd name="connsiteX122" fmla="*/ 2277432 w 5012935"/>
                <a:gd name="connsiteY122" fmla="*/ 3899625 h 4405856"/>
                <a:gd name="connsiteX123" fmla="*/ 2328232 w 5012935"/>
                <a:gd name="connsiteY123" fmla="*/ 3885111 h 4405856"/>
                <a:gd name="connsiteX124" fmla="*/ 2415318 w 5012935"/>
                <a:gd name="connsiteY124" fmla="*/ 3877853 h 4405856"/>
                <a:gd name="connsiteX125" fmla="*/ 2495146 w 5012935"/>
                <a:gd name="connsiteY125" fmla="*/ 3863339 h 4405856"/>
                <a:gd name="connsiteX126" fmla="*/ 2553203 w 5012935"/>
                <a:gd name="connsiteY126" fmla="*/ 3856082 h 4405856"/>
                <a:gd name="connsiteX127" fmla="*/ 2582232 w 5012935"/>
                <a:gd name="connsiteY127" fmla="*/ 3841568 h 4405856"/>
                <a:gd name="connsiteX128" fmla="*/ 2647546 w 5012935"/>
                <a:gd name="connsiteY128" fmla="*/ 3819796 h 4405856"/>
                <a:gd name="connsiteX129" fmla="*/ 2683832 w 5012935"/>
                <a:gd name="connsiteY129" fmla="*/ 3805282 h 4405856"/>
                <a:gd name="connsiteX130" fmla="*/ 2785432 w 5012935"/>
                <a:gd name="connsiteY130" fmla="*/ 3790768 h 4405856"/>
                <a:gd name="connsiteX131" fmla="*/ 2814460 w 5012935"/>
                <a:gd name="connsiteY131" fmla="*/ 3783511 h 4405856"/>
                <a:gd name="connsiteX132" fmla="*/ 3434946 w 5012935"/>
                <a:gd name="connsiteY132" fmla="*/ 4130265 h 4405856"/>
                <a:gd name="connsiteX133" fmla="*/ 3521350 w 5012935"/>
                <a:gd name="connsiteY133" fmla="*/ 4316455 h 4405856"/>
                <a:gd name="connsiteX134" fmla="*/ 3581675 w 5012935"/>
                <a:gd name="connsiteY134" fmla="*/ 4375193 h 4405856"/>
                <a:gd name="connsiteX135" fmla="*/ 3592787 w 5012935"/>
                <a:gd name="connsiteY135" fmla="*/ 4345030 h 4405856"/>
                <a:gd name="connsiteX136" fmla="*/ 3638825 w 5012935"/>
                <a:gd name="connsiteY136" fmla="*/ 4318042 h 4405856"/>
                <a:gd name="connsiteX137" fmla="*/ 3689625 w 5012935"/>
                <a:gd name="connsiteY137" fmla="*/ 4391068 h 4405856"/>
                <a:gd name="connsiteX138" fmla="*/ 3738838 w 5012935"/>
                <a:gd name="connsiteY138" fmla="*/ 4394243 h 4405856"/>
                <a:gd name="connsiteX139" fmla="*/ 3694387 w 5012935"/>
                <a:gd name="connsiteY139" fmla="*/ 4300581 h 4405856"/>
                <a:gd name="connsiteX140" fmla="*/ 3651525 w 5012935"/>
                <a:gd name="connsiteY140" fmla="*/ 4232318 h 4405856"/>
                <a:gd name="connsiteX141" fmla="*/ 3694388 w 5012935"/>
                <a:gd name="connsiteY141" fmla="*/ 4216442 h 4405856"/>
                <a:gd name="connsiteX142" fmla="*/ 3675337 w 5012935"/>
                <a:gd name="connsiteY142" fmla="*/ 4175168 h 4405856"/>
                <a:gd name="connsiteX143" fmla="*/ 3727725 w 5012935"/>
                <a:gd name="connsiteY143" fmla="*/ 4184693 h 4405856"/>
                <a:gd name="connsiteX144" fmla="*/ 3707088 w 5012935"/>
                <a:gd name="connsiteY144" fmla="*/ 4151355 h 4405856"/>
                <a:gd name="connsiteX145" fmla="*/ 3728407 w 5012935"/>
                <a:gd name="connsiteY145" fmla="*/ 4134801 h 4405856"/>
                <a:gd name="connsiteX146" fmla="*/ 3849510 w 5012935"/>
                <a:gd name="connsiteY146" fmla="*/ 4220074 h 4405856"/>
                <a:gd name="connsiteX147" fmla="*/ 3884887 w 5012935"/>
                <a:gd name="connsiteY147" fmla="*/ 4206917 h 4405856"/>
                <a:gd name="connsiteX148" fmla="*/ 3937274 w 5012935"/>
                <a:gd name="connsiteY148" fmla="*/ 4272006 h 4405856"/>
                <a:gd name="connsiteX149" fmla="*/ 3957912 w 5012935"/>
                <a:gd name="connsiteY149" fmla="*/ 4330743 h 4405856"/>
                <a:gd name="connsiteX150" fmla="*/ 4065862 w 5012935"/>
                <a:gd name="connsiteY150" fmla="*/ 4349792 h 4405856"/>
                <a:gd name="connsiteX151" fmla="*/ 4005538 w 5012935"/>
                <a:gd name="connsiteY151" fmla="*/ 4283117 h 4405856"/>
                <a:gd name="connsiteX152" fmla="*/ 4002362 w 5012935"/>
                <a:gd name="connsiteY152" fmla="*/ 4214855 h 4405856"/>
                <a:gd name="connsiteX153" fmla="*/ 4056337 w 5012935"/>
                <a:gd name="connsiteY153" fmla="*/ 4270418 h 4405856"/>
                <a:gd name="connsiteX154" fmla="*/ 4105550 w 5012935"/>
                <a:gd name="connsiteY154" fmla="*/ 4275180 h 4405856"/>
                <a:gd name="connsiteX155" fmla="*/ 4099200 w 5012935"/>
                <a:gd name="connsiteY155" fmla="*/ 4225968 h 4405856"/>
                <a:gd name="connsiteX156" fmla="*/ 4159525 w 5012935"/>
                <a:gd name="connsiteY156" fmla="*/ 4230730 h 4405856"/>
                <a:gd name="connsiteX157" fmla="*/ 4221437 w 5012935"/>
                <a:gd name="connsiteY157" fmla="*/ 4273592 h 4405856"/>
                <a:gd name="connsiteX158" fmla="*/ 4253187 w 5012935"/>
                <a:gd name="connsiteY158" fmla="*/ 4260893 h 4405856"/>
                <a:gd name="connsiteX159" fmla="*/ 4246838 w 5012935"/>
                <a:gd name="connsiteY159" fmla="*/ 4225968 h 4405856"/>
                <a:gd name="connsiteX160" fmla="*/ 4288113 w 5012935"/>
                <a:gd name="connsiteY160" fmla="*/ 4202156 h 4405856"/>
                <a:gd name="connsiteX161" fmla="*/ 4372250 w 5012935"/>
                <a:gd name="connsiteY161" fmla="*/ 4259306 h 4405856"/>
                <a:gd name="connsiteX162" fmla="*/ 4389713 w 5012935"/>
                <a:gd name="connsiteY162" fmla="*/ 4157708 h 4405856"/>
                <a:gd name="connsiteX163" fmla="*/ 4364313 w 5012935"/>
                <a:gd name="connsiteY163" fmla="*/ 4135482 h 4405856"/>
                <a:gd name="connsiteX164" fmla="*/ 4291287 w 5012935"/>
                <a:gd name="connsiteY164" fmla="*/ 4092619 h 4405856"/>
                <a:gd name="connsiteX165" fmla="*/ 4313512 w 5012935"/>
                <a:gd name="connsiteY165" fmla="*/ 4067220 h 4405856"/>
                <a:gd name="connsiteX166" fmla="*/ 4334150 w 5012935"/>
                <a:gd name="connsiteY166" fmla="*/ 4044994 h 4405856"/>
                <a:gd name="connsiteX167" fmla="*/ 4388125 w 5012935"/>
                <a:gd name="connsiteY167" fmla="*/ 4076745 h 4405856"/>
                <a:gd name="connsiteX168" fmla="*/ 4394475 w 5012935"/>
                <a:gd name="connsiteY168" fmla="*/ 4032295 h 4405856"/>
                <a:gd name="connsiteX169" fmla="*/ 4338912 w 5012935"/>
                <a:gd name="connsiteY169" fmla="*/ 4008482 h 4405856"/>
                <a:gd name="connsiteX170" fmla="*/ 4337325 w 5012935"/>
                <a:gd name="connsiteY170" fmla="*/ 3998958 h 4405856"/>
                <a:gd name="connsiteX171" fmla="*/ 4324624 w 5012935"/>
                <a:gd name="connsiteY171" fmla="*/ 3960859 h 4405856"/>
                <a:gd name="connsiteX172" fmla="*/ 4330974 w 5012935"/>
                <a:gd name="connsiteY172" fmla="*/ 3913233 h 4405856"/>
                <a:gd name="connsiteX173" fmla="*/ 4342087 w 5012935"/>
                <a:gd name="connsiteY173" fmla="*/ 3857670 h 4405856"/>
                <a:gd name="connsiteX174" fmla="*/ 4303987 w 5012935"/>
                <a:gd name="connsiteY174" fmla="*/ 3827508 h 4405856"/>
                <a:gd name="connsiteX175" fmla="*/ 4337324 w 5012935"/>
                <a:gd name="connsiteY175" fmla="*/ 3817983 h 4405856"/>
                <a:gd name="connsiteX176" fmla="*/ 4315099 w 5012935"/>
                <a:gd name="connsiteY176" fmla="*/ 3781470 h 4405856"/>
                <a:gd name="connsiteX177" fmla="*/ 4353200 w 5012935"/>
                <a:gd name="connsiteY177" fmla="*/ 3776709 h 4405856"/>
                <a:gd name="connsiteX178" fmla="*/ 4359549 w 5012935"/>
                <a:gd name="connsiteY178" fmla="*/ 3743370 h 4405856"/>
                <a:gd name="connsiteX179" fmla="*/ 4421463 w 5012935"/>
                <a:gd name="connsiteY179" fmla="*/ 3752897 h 4405856"/>
                <a:gd name="connsiteX180" fmla="*/ 4454576 w 5012935"/>
                <a:gd name="connsiteY180" fmla="*/ 3768089 h 4405856"/>
                <a:gd name="connsiteX181" fmla="*/ 4420783 w 5012935"/>
                <a:gd name="connsiteY181" fmla="*/ 3809137 h 4405856"/>
                <a:gd name="connsiteX182" fmla="*/ 4459791 w 5012935"/>
                <a:gd name="connsiteY182" fmla="*/ 3916633 h 4405856"/>
                <a:gd name="connsiteX183" fmla="*/ 4512178 w 5012935"/>
                <a:gd name="connsiteY183" fmla="*/ 3947931 h 4405856"/>
                <a:gd name="connsiteX184" fmla="*/ 4564112 w 5012935"/>
                <a:gd name="connsiteY184" fmla="*/ 3905749 h 4405856"/>
                <a:gd name="connsiteX185" fmla="*/ 4649837 w 5012935"/>
                <a:gd name="connsiteY185" fmla="*/ 3857216 h 4405856"/>
                <a:gd name="connsiteX186" fmla="*/ 4632601 w 5012935"/>
                <a:gd name="connsiteY186" fmla="*/ 3768315 h 4405856"/>
                <a:gd name="connsiteX187" fmla="*/ 4709935 w 5012935"/>
                <a:gd name="connsiteY187" fmla="*/ 3635646 h 4405856"/>
                <a:gd name="connsiteX188" fmla="*/ 5002489 w 5012935"/>
                <a:gd name="connsiteY188" fmla="*/ 3302498 h 4405856"/>
                <a:gd name="connsiteX189" fmla="*/ 4921072 w 5012935"/>
                <a:gd name="connsiteY189" fmla="*/ 3293426 h 4405856"/>
                <a:gd name="connsiteX190" fmla="*/ 4925609 w 5012935"/>
                <a:gd name="connsiteY190" fmla="*/ 3201578 h 4405856"/>
                <a:gd name="connsiteX191" fmla="*/ 4876622 w 5012935"/>
                <a:gd name="connsiteY191" fmla="*/ 3176406 h 4405856"/>
                <a:gd name="connsiteX192" fmla="*/ 4792485 w 5012935"/>
                <a:gd name="connsiteY192" fmla="*/ 3207928 h 4405856"/>
                <a:gd name="connsiteX193" fmla="*/ 4755746 w 5012935"/>
                <a:gd name="connsiteY193" fmla="*/ 3171643 h 4405856"/>
                <a:gd name="connsiteX194" fmla="*/ 4800423 w 5012935"/>
                <a:gd name="connsiteY194" fmla="*/ 3148738 h 4405856"/>
                <a:gd name="connsiteX195" fmla="*/ 4671156 w 5012935"/>
                <a:gd name="connsiteY195" fmla="*/ 2935559 h 4405856"/>
                <a:gd name="connsiteX196" fmla="*/ 4686122 w 5012935"/>
                <a:gd name="connsiteY196" fmla="*/ 2905396 h 4405856"/>
                <a:gd name="connsiteX197" fmla="*/ 4662537 w 5012935"/>
                <a:gd name="connsiteY197" fmla="*/ 2789736 h 4405856"/>
                <a:gd name="connsiteX198" fmla="*/ 4503788 w 5012935"/>
                <a:gd name="connsiteY198" fmla="*/ 2778850 h 4405856"/>
                <a:gd name="connsiteX199" fmla="*/ 4470450 w 5012935"/>
                <a:gd name="connsiteY199" fmla="*/ 2827608 h 4405856"/>
                <a:gd name="connsiteX200" fmla="*/ 4381550 w 5012935"/>
                <a:gd name="connsiteY200" fmla="*/ 2842124 h 4405856"/>
                <a:gd name="connsiteX201" fmla="*/ 4387900 w 5012935"/>
                <a:gd name="connsiteY201" fmla="*/ 2820125 h 4405856"/>
                <a:gd name="connsiteX202" fmla="*/ 4334378 w 5012935"/>
                <a:gd name="connsiteY202" fmla="*/ 2804024 h 4405856"/>
                <a:gd name="connsiteX203" fmla="*/ 4309659 w 5012935"/>
                <a:gd name="connsiteY203" fmla="*/ 2638923 h 4405856"/>
                <a:gd name="connsiteX204" fmla="*/ 4029352 w 5012935"/>
                <a:gd name="connsiteY204" fmla="*/ 2572248 h 4405856"/>
                <a:gd name="connsiteX205" fmla="*/ 3893053 w 5012935"/>
                <a:gd name="connsiteY205" fmla="*/ 2615564 h 4405856"/>
                <a:gd name="connsiteX206" fmla="*/ 3761064 w 5012935"/>
                <a:gd name="connsiteY206" fmla="*/ 2608080 h 4405856"/>
                <a:gd name="connsiteX207" fmla="*/ 3628621 w 5012935"/>
                <a:gd name="connsiteY207" fmla="*/ 2497182 h 4405856"/>
                <a:gd name="connsiteX208" fmla="*/ 3415443 w 5012935"/>
                <a:gd name="connsiteY208" fmla="*/ 2193969 h 4405856"/>
                <a:gd name="connsiteX209" fmla="*/ 3016981 w 5012935"/>
                <a:gd name="connsiteY209" fmla="*/ 2054496 h 4405856"/>
                <a:gd name="connsiteX210" fmla="*/ 2780443 w 5012935"/>
                <a:gd name="connsiteY210" fmla="*/ 1741532 h 4405856"/>
                <a:gd name="connsiteX211" fmla="*/ 2814234 w 5012935"/>
                <a:gd name="connsiteY211" fmla="*/ 1716586 h 4405856"/>
                <a:gd name="connsiteX212" fmla="*/ 2873878 w 5012935"/>
                <a:gd name="connsiteY212" fmla="*/ 1799589 h 4405856"/>
                <a:gd name="connsiteX213" fmla="*/ 2894062 w 5012935"/>
                <a:gd name="connsiteY213" fmla="*/ 1782126 h 4405856"/>
                <a:gd name="connsiteX214" fmla="*/ 2937152 w 5012935"/>
                <a:gd name="connsiteY214" fmla="*/ 1812970 h 4405856"/>
                <a:gd name="connsiteX215" fmla="*/ 3025825 w 5012935"/>
                <a:gd name="connsiteY215" fmla="*/ 1759221 h 4405856"/>
                <a:gd name="connsiteX216" fmla="*/ 3041927 w 5012935"/>
                <a:gd name="connsiteY216" fmla="*/ 1738811 h 4405856"/>
                <a:gd name="connsiteX217" fmla="*/ 3100210 w 5012935"/>
                <a:gd name="connsiteY217" fmla="*/ 1739037 h 4405856"/>
                <a:gd name="connsiteX218" fmla="*/ 3116313 w 5012935"/>
                <a:gd name="connsiteY218" fmla="*/ 1705927 h 4405856"/>
                <a:gd name="connsiteX219" fmla="*/ 3097489 w 5012935"/>
                <a:gd name="connsiteY219" fmla="*/ 1680300 h 4405856"/>
                <a:gd name="connsiteX220" fmla="*/ 3030361 w 5012935"/>
                <a:gd name="connsiteY220" fmla="*/ 1700257 h 4405856"/>
                <a:gd name="connsiteX221" fmla="*/ 3008589 w 5012935"/>
                <a:gd name="connsiteY221" fmla="*/ 1646736 h 4405856"/>
                <a:gd name="connsiteX222" fmla="*/ 3029907 w 5012935"/>
                <a:gd name="connsiteY222" fmla="*/ 1617026 h 4405856"/>
                <a:gd name="connsiteX223" fmla="*/ 2973437 w 5012935"/>
                <a:gd name="connsiteY223" fmla="*/ 1513612 h 4405856"/>
                <a:gd name="connsiteX224" fmla="*/ 2924906 w 5012935"/>
                <a:gd name="connsiteY224" fmla="*/ 1552393 h 4405856"/>
                <a:gd name="connsiteX225" fmla="*/ 2835551 w 5012935"/>
                <a:gd name="connsiteY225" fmla="*/ 1497737 h 4405856"/>
                <a:gd name="connsiteX226" fmla="*/ 2887485 w 5012935"/>
                <a:gd name="connsiteY226" fmla="*/ 1405208 h 4405856"/>
                <a:gd name="connsiteX227" fmla="*/ 2844623 w 5012935"/>
                <a:gd name="connsiteY227" fmla="*/ 1284105 h 4405856"/>
                <a:gd name="connsiteX228" fmla="*/ 2859364 w 5012935"/>
                <a:gd name="connsiteY228" fmla="*/ 1160053 h 4405856"/>
                <a:gd name="connsiteX229" fmla="*/ 2954614 w 5012935"/>
                <a:gd name="connsiteY229" fmla="*/ 1086348 h 4405856"/>
                <a:gd name="connsiteX230" fmla="*/ 3059843 w 5012935"/>
                <a:gd name="connsiteY230" fmla="*/ 1063896 h 4405856"/>
                <a:gd name="connsiteX231" fmla="*/ 2996796 w 5012935"/>
                <a:gd name="connsiteY231" fmla="*/ 974089 h 4405856"/>
                <a:gd name="connsiteX232" fmla="*/ 2979560 w 5012935"/>
                <a:gd name="connsiteY232" fmla="*/ 1018766 h 4405856"/>
                <a:gd name="connsiteX233" fmla="*/ 2936245 w 5012935"/>
                <a:gd name="connsiteY233" fmla="*/ 971595 h 4405856"/>
                <a:gd name="connsiteX234" fmla="*/ 2957563 w 5012935"/>
                <a:gd name="connsiteY234" fmla="*/ 886323 h 4405856"/>
                <a:gd name="connsiteX235" fmla="*/ 3030587 w 5012935"/>
                <a:gd name="connsiteY235" fmla="*/ 789032 h 4405856"/>
                <a:gd name="connsiteX236" fmla="*/ 3013578 w 5012935"/>
                <a:gd name="connsiteY236" fmla="*/ 682443 h 4405856"/>
                <a:gd name="connsiteX237" fmla="*/ 2842356 w 5012935"/>
                <a:gd name="connsiteY237" fmla="*/ 692194 h 4405856"/>
                <a:gd name="connsiteX238" fmla="*/ 2823078 w 5012935"/>
                <a:gd name="connsiteY238" fmla="*/ 734831 h 4405856"/>
                <a:gd name="connsiteX239" fmla="*/ 2790875 w 5012935"/>
                <a:gd name="connsiteY239" fmla="*/ 667248 h 4405856"/>
                <a:gd name="connsiteX240" fmla="*/ 2761165 w 5012935"/>
                <a:gd name="connsiteY240" fmla="*/ 707616 h 4405856"/>
                <a:gd name="connsiteX241" fmla="*/ 2575656 w 5012935"/>
                <a:gd name="connsiteY241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65394 w 5012935"/>
                <a:gd name="connsiteY83" fmla="*/ 1362124 h 4405856"/>
                <a:gd name="connsiteX84" fmla="*/ 316869 w 5012935"/>
                <a:gd name="connsiteY84" fmla="*/ 1394776 h 4405856"/>
                <a:gd name="connsiteX85" fmla="*/ 826003 w 5012935"/>
                <a:gd name="connsiteY85" fmla="*/ 2288539 h 4405856"/>
                <a:gd name="connsiteX86" fmla="*/ 840518 w 5012935"/>
                <a:gd name="connsiteY86" fmla="*/ 2324825 h 4405856"/>
                <a:gd name="connsiteX87" fmla="*/ 855032 w 5012935"/>
                <a:gd name="connsiteY87" fmla="*/ 2390139 h 4405856"/>
                <a:gd name="connsiteX88" fmla="*/ 876803 w 5012935"/>
                <a:gd name="connsiteY88" fmla="*/ 2440939 h 4405856"/>
                <a:gd name="connsiteX89" fmla="*/ 913089 w 5012935"/>
                <a:gd name="connsiteY89" fmla="*/ 2557053 h 4405856"/>
                <a:gd name="connsiteX90" fmla="*/ 934860 w 5012935"/>
                <a:gd name="connsiteY90" fmla="*/ 2622368 h 4405856"/>
                <a:gd name="connsiteX91" fmla="*/ 942118 w 5012935"/>
                <a:gd name="connsiteY91" fmla="*/ 2644139 h 4405856"/>
                <a:gd name="connsiteX92" fmla="*/ 963889 w 5012935"/>
                <a:gd name="connsiteY92" fmla="*/ 2687682 h 4405856"/>
                <a:gd name="connsiteX93" fmla="*/ 985660 w 5012935"/>
                <a:gd name="connsiteY93" fmla="*/ 2738482 h 4405856"/>
                <a:gd name="connsiteX94" fmla="*/ 992918 w 5012935"/>
                <a:gd name="connsiteY94" fmla="*/ 2767511 h 4405856"/>
                <a:gd name="connsiteX95" fmla="*/ 1029203 w 5012935"/>
                <a:gd name="connsiteY95" fmla="*/ 2818311 h 4405856"/>
                <a:gd name="connsiteX96" fmla="*/ 1050975 w 5012935"/>
                <a:gd name="connsiteY96" fmla="*/ 2876368 h 4405856"/>
                <a:gd name="connsiteX97" fmla="*/ 1072746 w 5012935"/>
                <a:gd name="connsiteY97" fmla="*/ 2898139 h 4405856"/>
                <a:gd name="connsiteX98" fmla="*/ 1109032 w 5012935"/>
                <a:gd name="connsiteY98" fmla="*/ 2970711 h 4405856"/>
                <a:gd name="connsiteX99" fmla="*/ 1145318 w 5012935"/>
                <a:gd name="connsiteY99" fmla="*/ 3021511 h 4405856"/>
                <a:gd name="connsiteX100" fmla="*/ 1152575 w 5012935"/>
                <a:gd name="connsiteY100" fmla="*/ 3043282 h 4405856"/>
                <a:gd name="connsiteX101" fmla="*/ 1203375 w 5012935"/>
                <a:gd name="connsiteY101" fmla="*/ 3108596 h 4405856"/>
                <a:gd name="connsiteX102" fmla="*/ 1232403 w 5012935"/>
                <a:gd name="connsiteY102" fmla="*/ 3173911 h 4405856"/>
                <a:gd name="connsiteX103" fmla="*/ 1254175 w 5012935"/>
                <a:gd name="connsiteY103" fmla="*/ 3202939 h 4405856"/>
                <a:gd name="connsiteX104" fmla="*/ 1268689 w 5012935"/>
                <a:gd name="connsiteY104" fmla="*/ 3260996 h 4405856"/>
                <a:gd name="connsiteX105" fmla="*/ 1275946 w 5012935"/>
                <a:gd name="connsiteY105" fmla="*/ 3282768 h 4405856"/>
                <a:gd name="connsiteX106" fmla="*/ 1283203 w 5012935"/>
                <a:gd name="connsiteY106" fmla="*/ 3311796 h 4405856"/>
                <a:gd name="connsiteX107" fmla="*/ 1290460 w 5012935"/>
                <a:gd name="connsiteY107" fmla="*/ 3377111 h 4405856"/>
                <a:gd name="connsiteX108" fmla="*/ 1312232 w 5012935"/>
                <a:gd name="connsiteY108" fmla="*/ 3435168 h 4405856"/>
                <a:gd name="connsiteX109" fmla="*/ 1341260 w 5012935"/>
                <a:gd name="connsiteY109" fmla="*/ 3478711 h 4405856"/>
                <a:gd name="connsiteX110" fmla="*/ 1370289 w 5012935"/>
                <a:gd name="connsiteY110" fmla="*/ 3529511 h 4405856"/>
                <a:gd name="connsiteX111" fmla="*/ 1399318 w 5012935"/>
                <a:gd name="connsiteY111" fmla="*/ 3551282 h 4405856"/>
                <a:gd name="connsiteX112" fmla="*/ 1442860 w 5012935"/>
                <a:gd name="connsiteY112" fmla="*/ 3594825 h 4405856"/>
                <a:gd name="connsiteX113" fmla="*/ 1471889 w 5012935"/>
                <a:gd name="connsiteY113" fmla="*/ 3616596 h 4405856"/>
                <a:gd name="connsiteX114" fmla="*/ 1508175 w 5012935"/>
                <a:gd name="connsiteY114" fmla="*/ 3660139 h 4405856"/>
                <a:gd name="connsiteX115" fmla="*/ 1537203 w 5012935"/>
                <a:gd name="connsiteY115" fmla="*/ 3681911 h 4405856"/>
                <a:gd name="connsiteX116" fmla="*/ 1609775 w 5012935"/>
                <a:gd name="connsiteY116" fmla="*/ 3747225 h 4405856"/>
                <a:gd name="connsiteX117" fmla="*/ 1646060 w 5012935"/>
                <a:gd name="connsiteY117" fmla="*/ 3790768 h 4405856"/>
                <a:gd name="connsiteX118" fmla="*/ 1667832 w 5012935"/>
                <a:gd name="connsiteY118" fmla="*/ 3805282 h 4405856"/>
                <a:gd name="connsiteX119" fmla="*/ 1704118 w 5012935"/>
                <a:gd name="connsiteY119" fmla="*/ 3848825 h 4405856"/>
                <a:gd name="connsiteX120" fmla="*/ 1733146 w 5012935"/>
                <a:gd name="connsiteY120" fmla="*/ 3870596 h 4405856"/>
                <a:gd name="connsiteX121" fmla="*/ 1827489 w 5012935"/>
                <a:gd name="connsiteY121" fmla="*/ 3914139 h 4405856"/>
                <a:gd name="connsiteX122" fmla="*/ 2277432 w 5012935"/>
                <a:gd name="connsiteY122" fmla="*/ 3899625 h 4405856"/>
                <a:gd name="connsiteX123" fmla="*/ 2328232 w 5012935"/>
                <a:gd name="connsiteY123" fmla="*/ 3885111 h 4405856"/>
                <a:gd name="connsiteX124" fmla="*/ 2415318 w 5012935"/>
                <a:gd name="connsiteY124" fmla="*/ 3877853 h 4405856"/>
                <a:gd name="connsiteX125" fmla="*/ 2495146 w 5012935"/>
                <a:gd name="connsiteY125" fmla="*/ 3863339 h 4405856"/>
                <a:gd name="connsiteX126" fmla="*/ 2553203 w 5012935"/>
                <a:gd name="connsiteY126" fmla="*/ 3856082 h 4405856"/>
                <a:gd name="connsiteX127" fmla="*/ 2582232 w 5012935"/>
                <a:gd name="connsiteY127" fmla="*/ 3841568 h 4405856"/>
                <a:gd name="connsiteX128" fmla="*/ 2647546 w 5012935"/>
                <a:gd name="connsiteY128" fmla="*/ 3819796 h 4405856"/>
                <a:gd name="connsiteX129" fmla="*/ 2683832 w 5012935"/>
                <a:gd name="connsiteY129" fmla="*/ 3805282 h 4405856"/>
                <a:gd name="connsiteX130" fmla="*/ 2785432 w 5012935"/>
                <a:gd name="connsiteY130" fmla="*/ 3790768 h 4405856"/>
                <a:gd name="connsiteX131" fmla="*/ 2814460 w 5012935"/>
                <a:gd name="connsiteY131" fmla="*/ 3783511 h 4405856"/>
                <a:gd name="connsiteX132" fmla="*/ 3434946 w 5012935"/>
                <a:gd name="connsiteY132" fmla="*/ 4130265 h 4405856"/>
                <a:gd name="connsiteX133" fmla="*/ 3521350 w 5012935"/>
                <a:gd name="connsiteY133" fmla="*/ 4316455 h 4405856"/>
                <a:gd name="connsiteX134" fmla="*/ 3581675 w 5012935"/>
                <a:gd name="connsiteY134" fmla="*/ 4375193 h 4405856"/>
                <a:gd name="connsiteX135" fmla="*/ 3592787 w 5012935"/>
                <a:gd name="connsiteY135" fmla="*/ 4345030 h 4405856"/>
                <a:gd name="connsiteX136" fmla="*/ 3638825 w 5012935"/>
                <a:gd name="connsiteY136" fmla="*/ 4318042 h 4405856"/>
                <a:gd name="connsiteX137" fmla="*/ 3689625 w 5012935"/>
                <a:gd name="connsiteY137" fmla="*/ 4391068 h 4405856"/>
                <a:gd name="connsiteX138" fmla="*/ 3738838 w 5012935"/>
                <a:gd name="connsiteY138" fmla="*/ 4394243 h 4405856"/>
                <a:gd name="connsiteX139" fmla="*/ 3694387 w 5012935"/>
                <a:gd name="connsiteY139" fmla="*/ 4300581 h 4405856"/>
                <a:gd name="connsiteX140" fmla="*/ 3651525 w 5012935"/>
                <a:gd name="connsiteY140" fmla="*/ 4232318 h 4405856"/>
                <a:gd name="connsiteX141" fmla="*/ 3694388 w 5012935"/>
                <a:gd name="connsiteY141" fmla="*/ 4216442 h 4405856"/>
                <a:gd name="connsiteX142" fmla="*/ 3675337 w 5012935"/>
                <a:gd name="connsiteY142" fmla="*/ 4175168 h 4405856"/>
                <a:gd name="connsiteX143" fmla="*/ 3727725 w 5012935"/>
                <a:gd name="connsiteY143" fmla="*/ 4184693 h 4405856"/>
                <a:gd name="connsiteX144" fmla="*/ 3707088 w 5012935"/>
                <a:gd name="connsiteY144" fmla="*/ 4151355 h 4405856"/>
                <a:gd name="connsiteX145" fmla="*/ 3728407 w 5012935"/>
                <a:gd name="connsiteY145" fmla="*/ 4134801 h 4405856"/>
                <a:gd name="connsiteX146" fmla="*/ 3849510 w 5012935"/>
                <a:gd name="connsiteY146" fmla="*/ 4220074 h 4405856"/>
                <a:gd name="connsiteX147" fmla="*/ 3884887 w 5012935"/>
                <a:gd name="connsiteY147" fmla="*/ 4206917 h 4405856"/>
                <a:gd name="connsiteX148" fmla="*/ 3937274 w 5012935"/>
                <a:gd name="connsiteY148" fmla="*/ 4272006 h 4405856"/>
                <a:gd name="connsiteX149" fmla="*/ 3957912 w 5012935"/>
                <a:gd name="connsiteY149" fmla="*/ 4330743 h 4405856"/>
                <a:gd name="connsiteX150" fmla="*/ 4065862 w 5012935"/>
                <a:gd name="connsiteY150" fmla="*/ 4349792 h 4405856"/>
                <a:gd name="connsiteX151" fmla="*/ 4005538 w 5012935"/>
                <a:gd name="connsiteY151" fmla="*/ 4283117 h 4405856"/>
                <a:gd name="connsiteX152" fmla="*/ 4002362 w 5012935"/>
                <a:gd name="connsiteY152" fmla="*/ 4214855 h 4405856"/>
                <a:gd name="connsiteX153" fmla="*/ 4056337 w 5012935"/>
                <a:gd name="connsiteY153" fmla="*/ 4270418 h 4405856"/>
                <a:gd name="connsiteX154" fmla="*/ 4105550 w 5012935"/>
                <a:gd name="connsiteY154" fmla="*/ 4275180 h 4405856"/>
                <a:gd name="connsiteX155" fmla="*/ 4099200 w 5012935"/>
                <a:gd name="connsiteY155" fmla="*/ 4225968 h 4405856"/>
                <a:gd name="connsiteX156" fmla="*/ 4159525 w 5012935"/>
                <a:gd name="connsiteY156" fmla="*/ 4230730 h 4405856"/>
                <a:gd name="connsiteX157" fmla="*/ 4221437 w 5012935"/>
                <a:gd name="connsiteY157" fmla="*/ 4273592 h 4405856"/>
                <a:gd name="connsiteX158" fmla="*/ 4253187 w 5012935"/>
                <a:gd name="connsiteY158" fmla="*/ 4260893 h 4405856"/>
                <a:gd name="connsiteX159" fmla="*/ 4246838 w 5012935"/>
                <a:gd name="connsiteY159" fmla="*/ 4225968 h 4405856"/>
                <a:gd name="connsiteX160" fmla="*/ 4288113 w 5012935"/>
                <a:gd name="connsiteY160" fmla="*/ 4202156 h 4405856"/>
                <a:gd name="connsiteX161" fmla="*/ 4372250 w 5012935"/>
                <a:gd name="connsiteY161" fmla="*/ 4259306 h 4405856"/>
                <a:gd name="connsiteX162" fmla="*/ 4389713 w 5012935"/>
                <a:gd name="connsiteY162" fmla="*/ 4157708 h 4405856"/>
                <a:gd name="connsiteX163" fmla="*/ 4364313 w 5012935"/>
                <a:gd name="connsiteY163" fmla="*/ 4135482 h 4405856"/>
                <a:gd name="connsiteX164" fmla="*/ 4291287 w 5012935"/>
                <a:gd name="connsiteY164" fmla="*/ 4092619 h 4405856"/>
                <a:gd name="connsiteX165" fmla="*/ 4313512 w 5012935"/>
                <a:gd name="connsiteY165" fmla="*/ 4067220 h 4405856"/>
                <a:gd name="connsiteX166" fmla="*/ 4334150 w 5012935"/>
                <a:gd name="connsiteY166" fmla="*/ 4044994 h 4405856"/>
                <a:gd name="connsiteX167" fmla="*/ 4388125 w 5012935"/>
                <a:gd name="connsiteY167" fmla="*/ 4076745 h 4405856"/>
                <a:gd name="connsiteX168" fmla="*/ 4394475 w 5012935"/>
                <a:gd name="connsiteY168" fmla="*/ 4032295 h 4405856"/>
                <a:gd name="connsiteX169" fmla="*/ 4338912 w 5012935"/>
                <a:gd name="connsiteY169" fmla="*/ 4008482 h 4405856"/>
                <a:gd name="connsiteX170" fmla="*/ 4337325 w 5012935"/>
                <a:gd name="connsiteY170" fmla="*/ 3998958 h 4405856"/>
                <a:gd name="connsiteX171" fmla="*/ 4324624 w 5012935"/>
                <a:gd name="connsiteY171" fmla="*/ 3960859 h 4405856"/>
                <a:gd name="connsiteX172" fmla="*/ 4330974 w 5012935"/>
                <a:gd name="connsiteY172" fmla="*/ 3913233 h 4405856"/>
                <a:gd name="connsiteX173" fmla="*/ 4342087 w 5012935"/>
                <a:gd name="connsiteY173" fmla="*/ 3857670 h 4405856"/>
                <a:gd name="connsiteX174" fmla="*/ 4303987 w 5012935"/>
                <a:gd name="connsiteY174" fmla="*/ 3827508 h 4405856"/>
                <a:gd name="connsiteX175" fmla="*/ 4337324 w 5012935"/>
                <a:gd name="connsiteY175" fmla="*/ 3817983 h 4405856"/>
                <a:gd name="connsiteX176" fmla="*/ 4315099 w 5012935"/>
                <a:gd name="connsiteY176" fmla="*/ 3781470 h 4405856"/>
                <a:gd name="connsiteX177" fmla="*/ 4353200 w 5012935"/>
                <a:gd name="connsiteY177" fmla="*/ 3776709 h 4405856"/>
                <a:gd name="connsiteX178" fmla="*/ 4359549 w 5012935"/>
                <a:gd name="connsiteY178" fmla="*/ 3743370 h 4405856"/>
                <a:gd name="connsiteX179" fmla="*/ 4421463 w 5012935"/>
                <a:gd name="connsiteY179" fmla="*/ 3752897 h 4405856"/>
                <a:gd name="connsiteX180" fmla="*/ 4454576 w 5012935"/>
                <a:gd name="connsiteY180" fmla="*/ 3768089 h 4405856"/>
                <a:gd name="connsiteX181" fmla="*/ 4420783 w 5012935"/>
                <a:gd name="connsiteY181" fmla="*/ 3809137 h 4405856"/>
                <a:gd name="connsiteX182" fmla="*/ 4459791 w 5012935"/>
                <a:gd name="connsiteY182" fmla="*/ 3916633 h 4405856"/>
                <a:gd name="connsiteX183" fmla="*/ 4512178 w 5012935"/>
                <a:gd name="connsiteY183" fmla="*/ 3947931 h 4405856"/>
                <a:gd name="connsiteX184" fmla="*/ 4564112 w 5012935"/>
                <a:gd name="connsiteY184" fmla="*/ 3905749 h 4405856"/>
                <a:gd name="connsiteX185" fmla="*/ 4649837 w 5012935"/>
                <a:gd name="connsiteY185" fmla="*/ 3857216 h 4405856"/>
                <a:gd name="connsiteX186" fmla="*/ 4632601 w 5012935"/>
                <a:gd name="connsiteY186" fmla="*/ 3768315 h 4405856"/>
                <a:gd name="connsiteX187" fmla="*/ 4709935 w 5012935"/>
                <a:gd name="connsiteY187" fmla="*/ 3635646 h 4405856"/>
                <a:gd name="connsiteX188" fmla="*/ 5002489 w 5012935"/>
                <a:gd name="connsiteY188" fmla="*/ 3302498 h 4405856"/>
                <a:gd name="connsiteX189" fmla="*/ 4921072 w 5012935"/>
                <a:gd name="connsiteY189" fmla="*/ 3293426 h 4405856"/>
                <a:gd name="connsiteX190" fmla="*/ 4925609 w 5012935"/>
                <a:gd name="connsiteY190" fmla="*/ 3201578 h 4405856"/>
                <a:gd name="connsiteX191" fmla="*/ 4876622 w 5012935"/>
                <a:gd name="connsiteY191" fmla="*/ 3176406 h 4405856"/>
                <a:gd name="connsiteX192" fmla="*/ 4792485 w 5012935"/>
                <a:gd name="connsiteY192" fmla="*/ 3207928 h 4405856"/>
                <a:gd name="connsiteX193" fmla="*/ 4755746 w 5012935"/>
                <a:gd name="connsiteY193" fmla="*/ 3171643 h 4405856"/>
                <a:gd name="connsiteX194" fmla="*/ 4800423 w 5012935"/>
                <a:gd name="connsiteY194" fmla="*/ 3148738 h 4405856"/>
                <a:gd name="connsiteX195" fmla="*/ 4671156 w 5012935"/>
                <a:gd name="connsiteY195" fmla="*/ 2935559 h 4405856"/>
                <a:gd name="connsiteX196" fmla="*/ 4686122 w 5012935"/>
                <a:gd name="connsiteY196" fmla="*/ 2905396 h 4405856"/>
                <a:gd name="connsiteX197" fmla="*/ 4662537 w 5012935"/>
                <a:gd name="connsiteY197" fmla="*/ 2789736 h 4405856"/>
                <a:gd name="connsiteX198" fmla="*/ 4503788 w 5012935"/>
                <a:gd name="connsiteY198" fmla="*/ 2778850 h 4405856"/>
                <a:gd name="connsiteX199" fmla="*/ 4470450 w 5012935"/>
                <a:gd name="connsiteY199" fmla="*/ 2827608 h 4405856"/>
                <a:gd name="connsiteX200" fmla="*/ 4381550 w 5012935"/>
                <a:gd name="connsiteY200" fmla="*/ 2842124 h 4405856"/>
                <a:gd name="connsiteX201" fmla="*/ 4387900 w 5012935"/>
                <a:gd name="connsiteY201" fmla="*/ 2820125 h 4405856"/>
                <a:gd name="connsiteX202" fmla="*/ 4334378 w 5012935"/>
                <a:gd name="connsiteY202" fmla="*/ 2804024 h 4405856"/>
                <a:gd name="connsiteX203" fmla="*/ 4309659 w 5012935"/>
                <a:gd name="connsiteY203" fmla="*/ 2638923 h 4405856"/>
                <a:gd name="connsiteX204" fmla="*/ 4029352 w 5012935"/>
                <a:gd name="connsiteY204" fmla="*/ 2572248 h 4405856"/>
                <a:gd name="connsiteX205" fmla="*/ 3893053 w 5012935"/>
                <a:gd name="connsiteY205" fmla="*/ 2615564 h 4405856"/>
                <a:gd name="connsiteX206" fmla="*/ 3761064 w 5012935"/>
                <a:gd name="connsiteY206" fmla="*/ 2608080 h 4405856"/>
                <a:gd name="connsiteX207" fmla="*/ 3628621 w 5012935"/>
                <a:gd name="connsiteY207" fmla="*/ 2497182 h 4405856"/>
                <a:gd name="connsiteX208" fmla="*/ 3415443 w 5012935"/>
                <a:gd name="connsiteY208" fmla="*/ 2193969 h 4405856"/>
                <a:gd name="connsiteX209" fmla="*/ 3016981 w 5012935"/>
                <a:gd name="connsiteY209" fmla="*/ 2054496 h 4405856"/>
                <a:gd name="connsiteX210" fmla="*/ 2780443 w 5012935"/>
                <a:gd name="connsiteY210" fmla="*/ 1741532 h 4405856"/>
                <a:gd name="connsiteX211" fmla="*/ 2814234 w 5012935"/>
                <a:gd name="connsiteY211" fmla="*/ 1716586 h 4405856"/>
                <a:gd name="connsiteX212" fmla="*/ 2873878 w 5012935"/>
                <a:gd name="connsiteY212" fmla="*/ 1799589 h 4405856"/>
                <a:gd name="connsiteX213" fmla="*/ 2894062 w 5012935"/>
                <a:gd name="connsiteY213" fmla="*/ 1782126 h 4405856"/>
                <a:gd name="connsiteX214" fmla="*/ 2937152 w 5012935"/>
                <a:gd name="connsiteY214" fmla="*/ 1812970 h 4405856"/>
                <a:gd name="connsiteX215" fmla="*/ 3025825 w 5012935"/>
                <a:gd name="connsiteY215" fmla="*/ 1759221 h 4405856"/>
                <a:gd name="connsiteX216" fmla="*/ 3041927 w 5012935"/>
                <a:gd name="connsiteY216" fmla="*/ 1738811 h 4405856"/>
                <a:gd name="connsiteX217" fmla="*/ 3100210 w 5012935"/>
                <a:gd name="connsiteY217" fmla="*/ 1739037 h 4405856"/>
                <a:gd name="connsiteX218" fmla="*/ 3116313 w 5012935"/>
                <a:gd name="connsiteY218" fmla="*/ 1705927 h 4405856"/>
                <a:gd name="connsiteX219" fmla="*/ 3097489 w 5012935"/>
                <a:gd name="connsiteY219" fmla="*/ 1680300 h 4405856"/>
                <a:gd name="connsiteX220" fmla="*/ 3030361 w 5012935"/>
                <a:gd name="connsiteY220" fmla="*/ 1700257 h 4405856"/>
                <a:gd name="connsiteX221" fmla="*/ 3008589 w 5012935"/>
                <a:gd name="connsiteY221" fmla="*/ 1646736 h 4405856"/>
                <a:gd name="connsiteX222" fmla="*/ 3029907 w 5012935"/>
                <a:gd name="connsiteY222" fmla="*/ 1617026 h 4405856"/>
                <a:gd name="connsiteX223" fmla="*/ 2973437 w 5012935"/>
                <a:gd name="connsiteY223" fmla="*/ 1513612 h 4405856"/>
                <a:gd name="connsiteX224" fmla="*/ 2924906 w 5012935"/>
                <a:gd name="connsiteY224" fmla="*/ 1552393 h 4405856"/>
                <a:gd name="connsiteX225" fmla="*/ 2835551 w 5012935"/>
                <a:gd name="connsiteY225" fmla="*/ 1497737 h 4405856"/>
                <a:gd name="connsiteX226" fmla="*/ 2887485 w 5012935"/>
                <a:gd name="connsiteY226" fmla="*/ 1405208 h 4405856"/>
                <a:gd name="connsiteX227" fmla="*/ 2844623 w 5012935"/>
                <a:gd name="connsiteY227" fmla="*/ 1284105 h 4405856"/>
                <a:gd name="connsiteX228" fmla="*/ 2859364 w 5012935"/>
                <a:gd name="connsiteY228" fmla="*/ 1160053 h 4405856"/>
                <a:gd name="connsiteX229" fmla="*/ 2954614 w 5012935"/>
                <a:gd name="connsiteY229" fmla="*/ 1086348 h 4405856"/>
                <a:gd name="connsiteX230" fmla="*/ 3059843 w 5012935"/>
                <a:gd name="connsiteY230" fmla="*/ 1063896 h 4405856"/>
                <a:gd name="connsiteX231" fmla="*/ 2996796 w 5012935"/>
                <a:gd name="connsiteY231" fmla="*/ 974089 h 4405856"/>
                <a:gd name="connsiteX232" fmla="*/ 2979560 w 5012935"/>
                <a:gd name="connsiteY232" fmla="*/ 1018766 h 4405856"/>
                <a:gd name="connsiteX233" fmla="*/ 2936245 w 5012935"/>
                <a:gd name="connsiteY233" fmla="*/ 971595 h 4405856"/>
                <a:gd name="connsiteX234" fmla="*/ 2957563 w 5012935"/>
                <a:gd name="connsiteY234" fmla="*/ 886323 h 4405856"/>
                <a:gd name="connsiteX235" fmla="*/ 3030587 w 5012935"/>
                <a:gd name="connsiteY235" fmla="*/ 789032 h 4405856"/>
                <a:gd name="connsiteX236" fmla="*/ 3013578 w 5012935"/>
                <a:gd name="connsiteY236" fmla="*/ 682443 h 4405856"/>
                <a:gd name="connsiteX237" fmla="*/ 2842356 w 5012935"/>
                <a:gd name="connsiteY237" fmla="*/ 692194 h 4405856"/>
                <a:gd name="connsiteX238" fmla="*/ 2823078 w 5012935"/>
                <a:gd name="connsiteY238" fmla="*/ 734831 h 4405856"/>
                <a:gd name="connsiteX239" fmla="*/ 2790875 w 5012935"/>
                <a:gd name="connsiteY239" fmla="*/ 667248 h 4405856"/>
                <a:gd name="connsiteX240" fmla="*/ 2761165 w 5012935"/>
                <a:gd name="connsiteY240" fmla="*/ 707616 h 4405856"/>
                <a:gd name="connsiteX241" fmla="*/ 2575656 w 5012935"/>
                <a:gd name="connsiteY241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9831 w 5012935"/>
                <a:gd name="connsiteY83" fmla="*/ 1285924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826003 w 5012935"/>
                <a:gd name="connsiteY86" fmla="*/ 2288539 h 4405856"/>
                <a:gd name="connsiteX87" fmla="*/ 840518 w 5012935"/>
                <a:gd name="connsiteY87" fmla="*/ 2324825 h 4405856"/>
                <a:gd name="connsiteX88" fmla="*/ 855032 w 5012935"/>
                <a:gd name="connsiteY88" fmla="*/ 2390139 h 4405856"/>
                <a:gd name="connsiteX89" fmla="*/ 876803 w 5012935"/>
                <a:gd name="connsiteY89" fmla="*/ 2440939 h 4405856"/>
                <a:gd name="connsiteX90" fmla="*/ 913089 w 5012935"/>
                <a:gd name="connsiteY90" fmla="*/ 2557053 h 4405856"/>
                <a:gd name="connsiteX91" fmla="*/ 934860 w 5012935"/>
                <a:gd name="connsiteY91" fmla="*/ 2622368 h 4405856"/>
                <a:gd name="connsiteX92" fmla="*/ 942118 w 5012935"/>
                <a:gd name="connsiteY92" fmla="*/ 2644139 h 4405856"/>
                <a:gd name="connsiteX93" fmla="*/ 963889 w 5012935"/>
                <a:gd name="connsiteY93" fmla="*/ 2687682 h 4405856"/>
                <a:gd name="connsiteX94" fmla="*/ 985660 w 5012935"/>
                <a:gd name="connsiteY94" fmla="*/ 2738482 h 4405856"/>
                <a:gd name="connsiteX95" fmla="*/ 992918 w 5012935"/>
                <a:gd name="connsiteY95" fmla="*/ 2767511 h 4405856"/>
                <a:gd name="connsiteX96" fmla="*/ 1029203 w 5012935"/>
                <a:gd name="connsiteY96" fmla="*/ 2818311 h 4405856"/>
                <a:gd name="connsiteX97" fmla="*/ 1050975 w 5012935"/>
                <a:gd name="connsiteY97" fmla="*/ 2876368 h 4405856"/>
                <a:gd name="connsiteX98" fmla="*/ 1072746 w 5012935"/>
                <a:gd name="connsiteY98" fmla="*/ 2898139 h 4405856"/>
                <a:gd name="connsiteX99" fmla="*/ 1109032 w 5012935"/>
                <a:gd name="connsiteY99" fmla="*/ 2970711 h 4405856"/>
                <a:gd name="connsiteX100" fmla="*/ 1145318 w 5012935"/>
                <a:gd name="connsiteY100" fmla="*/ 3021511 h 4405856"/>
                <a:gd name="connsiteX101" fmla="*/ 1152575 w 5012935"/>
                <a:gd name="connsiteY101" fmla="*/ 3043282 h 4405856"/>
                <a:gd name="connsiteX102" fmla="*/ 1203375 w 5012935"/>
                <a:gd name="connsiteY102" fmla="*/ 3108596 h 4405856"/>
                <a:gd name="connsiteX103" fmla="*/ 1232403 w 5012935"/>
                <a:gd name="connsiteY103" fmla="*/ 3173911 h 4405856"/>
                <a:gd name="connsiteX104" fmla="*/ 1254175 w 5012935"/>
                <a:gd name="connsiteY104" fmla="*/ 3202939 h 4405856"/>
                <a:gd name="connsiteX105" fmla="*/ 1268689 w 5012935"/>
                <a:gd name="connsiteY105" fmla="*/ 3260996 h 4405856"/>
                <a:gd name="connsiteX106" fmla="*/ 1275946 w 5012935"/>
                <a:gd name="connsiteY106" fmla="*/ 3282768 h 4405856"/>
                <a:gd name="connsiteX107" fmla="*/ 1283203 w 5012935"/>
                <a:gd name="connsiteY107" fmla="*/ 3311796 h 4405856"/>
                <a:gd name="connsiteX108" fmla="*/ 1290460 w 5012935"/>
                <a:gd name="connsiteY108" fmla="*/ 3377111 h 4405856"/>
                <a:gd name="connsiteX109" fmla="*/ 1312232 w 5012935"/>
                <a:gd name="connsiteY109" fmla="*/ 3435168 h 4405856"/>
                <a:gd name="connsiteX110" fmla="*/ 1341260 w 5012935"/>
                <a:gd name="connsiteY110" fmla="*/ 3478711 h 4405856"/>
                <a:gd name="connsiteX111" fmla="*/ 1370289 w 5012935"/>
                <a:gd name="connsiteY111" fmla="*/ 3529511 h 4405856"/>
                <a:gd name="connsiteX112" fmla="*/ 1399318 w 5012935"/>
                <a:gd name="connsiteY112" fmla="*/ 3551282 h 4405856"/>
                <a:gd name="connsiteX113" fmla="*/ 1442860 w 5012935"/>
                <a:gd name="connsiteY113" fmla="*/ 3594825 h 4405856"/>
                <a:gd name="connsiteX114" fmla="*/ 1471889 w 5012935"/>
                <a:gd name="connsiteY114" fmla="*/ 3616596 h 4405856"/>
                <a:gd name="connsiteX115" fmla="*/ 1508175 w 5012935"/>
                <a:gd name="connsiteY115" fmla="*/ 3660139 h 4405856"/>
                <a:gd name="connsiteX116" fmla="*/ 1537203 w 5012935"/>
                <a:gd name="connsiteY116" fmla="*/ 3681911 h 4405856"/>
                <a:gd name="connsiteX117" fmla="*/ 1609775 w 5012935"/>
                <a:gd name="connsiteY117" fmla="*/ 3747225 h 4405856"/>
                <a:gd name="connsiteX118" fmla="*/ 1646060 w 5012935"/>
                <a:gd name="connsiteY118" fmla="*/ 3790768 h 4405856"/>
                <a:gd name="connsiteX119" fmla="*/ 1667832 w 5012935"/>
                <a:gd name="connsiteY119" fmla="*/ 3805282 h 4405856"/>
                <a:gd name="connsiteX120" fmla="*/ 1704118 w 5012935"/>
                <a:gd name="connsiteY120" fmla="*/ 3848825 h 4405856"/>
                <a:gd name="connsiteX121" fmla="*/ 1733146 w 5012935"/>
                <a:gd name="connsiteY121" fmla="*/ 3870596 h 4405856"/>
                <a:gd name="connsiteX122" fmla="*/ 1827489 w 5012935"/>
                <a:gd name="connsiteY122" fmla="*/ 3914139 h 4405856"/>
                <a:gd name="connsiteX123" fmla="*/ 2277432 w 5012935"/>
                <a:gd name="connsiteY123" fmla="*/ 3899625 h 4405856"/>
                <a:gd name="connsiteX124" fmla="*/ 2328232 w 5012935"/>
                <a:gd name="connsiteY124" fmla="*/ 3885111 h 4405856"/>
                <a:gd name="connsiteX125" fmla="*/ 2415318 w 5012935"/>
                <a:gd name="connsiteY125" fmla="*/ 3877853 h 4405856"/>
                <a:gd name="connsiteX126" fmla="*/ 2495146 w 5012935"/>
                <a:gd name="connsiteY126" fmla="*/ 3863339 h 4405856"/>
                <a:gd name="connsiteX127" fmla="*/ 2553203 w 5012935"/>
                <a:gd name="connsiteY127" fmla="*/ 3856082 h 4405856"/>
                <a:gd name="connsiteX128" fmla="*/ 2582232 w 5012935"/>
                <a:gd name="connsiteY128" fmla="*/ 3841568 h 4405856"/>
                <a:gd name="connsiteX129" fmla="*/ 2647546 w 5012935"/>
                <a:gd name="connsiteY129" fmla="*/ 3819796 h 4405856"/>
                <a:gd name="connsiteX130" fmla="*/ 2683832 w 5012935"/>
                <a:gd name="connsiteY130" fmla="*/ 3805282 h 4405856"/>
                <a:gd name="connsiteX131" fmla="*/ 2785432 w 5012935"/>
                <a:gd name="connsiteY131" fmla="*/ 3790768 h 4405856"/>
                <a:gd name="connsiteX132" fmla="*/ 2814460 w 5012935"/>
                <a:gd name="connsiteY132" fmla="*/ 3783511 h 4405856"/>
                <a:gd name="connsiteX133" fmla="*/ 3434946 w 5012935"/>
                <a:gd name="connsiteY133" fmla="*/ 4130265 h 4405856"/>
                <a:gd name="connsiteX134" fmla="*/ 3521350 w 5012935"/>
                <a:gd name="connsiteY134" fmla="*/ 4316455 h 4405856"/>
                <a:gd name="connsiteX135" fmla="*/ 3581675 w 5012935"/>
                <a:gd name="connsiteY135" fmla="*/ 4375193 h 4405856"/>
                <a:gd name="connsiteX136" fmla="*/ 3592787 w 5012935"/>
                <a:gd name="connsiteY136" fmla="*/ 4345030 h 4405856"/>
                <a:gd name="connsiteX137" fmla="*/ 3638825 w 5012935"/>
                <a:gd name="connsiteY137" fmla="*/ 4318042 h 4405856"/>
                <a:gd name="connsiteX138" fmla="*/ 3689625 w 5012935"/>
                <a:gd name="connsiteY138" fmla="*/ 4391068 h 4405856"/>
                <a:gd name="connsiteX139" fmla="*/ 3738838 w 5012935"/>
                <a:gd name="connsiteY139" fmla="*/ 4394243 h 4405856"/>
                <a:gd name="connsiteX140" fmla="*/ 3694387 w 5012935"/>
                <a:gd name="connsiteY140" fmla="*/ 4300581 h 4405856"/>
                <a:gd name="connsiteX141" fmla="*/ 3651525 w 5012935"/>
                <a:gd name="connsiteY141" fmla="*/ 4232318 h 4405856"/>
                <a:gd name="connsiteX142" fmla="*/ 3694388 w 5012935"/>
                <a:gd name="connsiteY142" fmla="*/ 4216442 h 4405856"/>
                <a:gd name="connsiteX143" fmla="*/ 3675337 w 5012935"/>
                <a:gd name="connsiteY143" fmla="*/ 4175168 h 4405856"/>
                <a:gd name="connsiteX144" fmla="*/ 3727725 w 5012935"/>
                <a:gd name="connsiteY144" fmla="*/ 4184693 h 4405856"/>
                <a:gd name="connsiteX145" fmla="*/ 3707088 w 5012935"/>
                <a:gd name="connsiteY145" fmla="*/ 4151355 h 4405856"/>
                <a:gd name="connsiteX146" fmla="*/ 3728407 w 5012935"/>
                <a:gd name="connsiteY146" fmla="*/ 4134801 h 4405856"/>
                <a:gd name="connsiteX147" fmla="*/ 3849510 w 5012935"/>
                <a:gd name="connsiteY147" fmla="*/ 4220074 h 4405856"/>
                <a:gd name="connsiteX148" fmla="*/ 3884887 w 5012935"/>
                <a:gd name="connsiteY148" fmla="*/ 4206917 h 4405856"/>
                <a:gd name="connsiteX149" fmla="*/ 3937274 w 5012935"/>
                <a:gd name="connsiteY149" fmla="*/ 4272006 h 4405856"/>
                <a:gd name="connsiteX150" fmla="*/ 3957912 w 5012935"/>
                <a:gd name="connsiteY150" fmla="*/ 4330743 h 4405856"/>
                <a:gd name="connsiteX151" fmla="*/ 4065862 w 5012935"/>
                <a:gd name="connsiteY151" fmla="*/ 4349792 h 4405856"/>
                <a:gd name="connsiteX152" fmla="*/ 4005538 w 5012935"/>
                <a:gd name="connsiteY152" fmla="*/ 4283117 h 4405856"/>
                <a:gd name="connsiteX153" fmla="*/ 4002362 w 5012935"/>
                <a:gd name="connsiteY153" fmla="*/ 4214855 h 4405856"/>
                <a:gd name="connsiteX154" fmla="*/ 4056337 w 5012935"/>
                <a:gd name="connsiteY154" fmla="*/ 4270418 h 4405856"/>
                <a:gd name="connsiteX155" fmla="*/ 4105550 w 5012935"/>
                <a:gd name="connsiteY155" fmla="*/ 4275180 h 4405856"/>
                <a:gd name="connsiteX156" fmla="*/ 4099200 w 5012935"/>
                <a:gd name="connsiteY156" fmla="*/ 4225968 h 4405856"/>
                <a:gd name="connsiteX157" fmla="*/ 4159525 w 5012935"/>
                <a:gd name="connsiteY157" fmla="*/ 4230730 h 4405856"/>
                <a:gd name="connsiteX158" fmla="*/ 4221437 w 5012935"/>
                <a:gd name="connsiteY158" fmla="*/ 4273592 h 4405856"/>
                <a:gd name="connsiteX159" fmla="*/ 4253187 w 5012935"/>
                <a:gd name="connsiteY159" fmla="*/ 4260893 h 4405856"/>
                <a:gd name="connsiteX160" fmla="*/ 4246838 w 5012935"/>
                <a:gd name="connsiteY160" fmla="*/ 4225968 h 4405856"/>
                <a:gd name="connsiteX161" fmla="*/ 4288113 w 5012935"/>
                <a:gd name="connsiteY161" fmla="*/ 4202156 h 4405856"/>
                <a:gd name="connsiteX162" fmla="*/ 4372250 w 5012935"/>
                <a:gd name="connsiteY162" fmla="*/ 4259306 h 4405856"/>
                <a:gd name="connsiteX163" fmla="*/ 4389713 w 5012935"/>
                <a:gd name="connsiteY163" fmla="*/ 4157708 h 4405856"/>
                <a:gd name="connsiteX164" fmla="*/ 4364313 w 5012935"/>
                <a:gd name="connsiteY164" fmla="*/ 4135482 h 4405856"/>
                <a:gd name="connsiteX165" fmla="*/ 4291287 w 5012935"/>
                <a:gd name="connsiteY165" fmla="*/ 4092619 h 4405856"/>
                <a:gd name="connsiteX166" fmla="*/ 4313512 w 5012935"/>
                <a:gd name="connsiteY166" fmla="*/ 4067220 h 4405856"/>
                <a:gd name="connsiteX167" fmla="*/ 4334150 w 5012935"/>
                <a:gd name="connsiteY167" fmla="*/ 4044994 h 4405856"/>
                <a:gd name="connsiteX168" fmla="*/ 4388125 w 5012935"/>
                <a:gd name="connsiteY168" fmla="*/ 4076745 h 4405856"/>
                <a:gd name="connsiteX169" fmla="*/ 4394475 w 5012935"/>
                <a:gd name="connsiteY169" fmla="*/ 4032295 h 4405856"/>
                <a:gd name="connsiteX170" fmla="*/ 4338912 w 5012935"/>
                <a:gd name="connsiteY170" fmla="*/ 4008482 h 4405856"/>
                <a:gd name="connsiteX171" fmla="*/ 4337325 w 5012935"/>
                <a:gd name="connsiteY171" fmla="*/ 3998958 h 4405856"/>
                <a:gd name="connsiteX172" fmla="*/ 4324624 w 5012935"/>
                <a:gd name="connsiteY172" fmla="*/ 3960859 h 4405856"/>
                <a:gd name="connsiteX173" fmla="*/ 4330974 w 5012935"/>
                <a:gd name="connsiteY173" fmla="*/ 3913233 h 4405856"/>
                <a:gd name="connsiteX174" fmla="*/ 4342087 w 5012935"/>
                <a:gd name="connsiteY174" fmla="*/ 3857670 h 4405856"/>
                <a:gd name="connsiteX175" fmla="*/ 4303987 w 5012935"/>
                <a:gd name="connsiteY175" fmla="*/ 3827508 h 4405856"/>
                <a:gd name="connsiteX176" fmla="*/ 4337324 w 5012935"/>
                <a:gd name="connsiteY176" fmla="*/ 3817983 h 4405856"/>
                <a:gd name="connsiteX177" fmla="*/ 4315099 w 5012935"/>
                <a:gd name="connsiteY177" fmla="*/ 3781470 h 4405856"/>
                <a:gd name="connsiteX178" fmla="*/ 4353200 w 5012935"/>
                <a:gd name="connsiteY178" fmla="*/ 3776709 h 4405856"/>
                <a:gd name="connsiteX179" fmla="*/ 4359549 w 5012935"/>
                <a:gd name="connsiteY179" fmla="*/ 3743370 h 4405856"/>
                <a:gd name="connsiteX180" fmla="*/ 4421463 w 5012935"/>
                <a:gd name="connsiteY180" fmla="*/ 3752897 h 4405856"/>
                <a:gd name="connsiteX181" fmla="*/ 4454576 w 5012935"/>
                <a:gd name="connsiteY181" fmla="*/ 3768089 h 4405856"/>
                <a:gd name="connsiteX182" fmla="*/ 4420783 w 5012935"/>
                <a:gd name="connsiteY182" fmla="*/ 3809137 h 4405856"/>
                <a:gd name="connsiteX183" fmla="*/ 4459791 w 5012935"/>
                <a:gd name="connsiteY183" fmla="*/ 3916633 h 4405856"/>
                <a:gd name="connsiteX184" fmla="*/ 4512178 w 5012935"/>
                <a:gd name="connsiteY184" fmla="*/ 3947931 h 4405856"/>
                <a:gd name="connsiteX185" fmla="*/ 4564112 w 5012935"/>
                <a:gd name="connsiteY185" fmla="*/ 3905749 h 4405856"/>
                <a:gd name="connsiteX186" fmla="*/ 4649837 w 5012935"/>
                <a:gd name="connsiteY186" fmla="*/ 3857216 h 4405856"/>
                <a:gd name="connsiteX187" fmla="*/ 4632601 w 5012935"/>
                <a:gd name="connsiteY187" fmla="*/ 3768315 h 4405856"/>
                <a:gd name="connsiteX188" fmla="*/ 4709935 w 5012935"/>
                <a:gd name="connsiteY188" fmla="*/ 3635646 h 4405856"/>
                <a:gd name="connsiteX189" fmla="*/ 5002489 w 5012935"/>
                <a:gd name="connsiteY189" fmla="*/ 3302498 h 4405856"/>
                <a:gd name="connsiteX190" fmla="*/ 4921072 w 5012935"/>
                <a:gd name="connsiteY190" fmla="*/ 3293426 h 4405856"/>
                <a:gd name="connsiteX191" fmla="*/ 4925609 w 5012935"/>
                <a:gd name="connsiteY191" fmla="*/ 3201578 h 4405856"/>
                <a:gd name="connsiteX192" fmla="*/ 4876622 w 5012935"/>
                <a:gd name="connsiteY192" fmla="*/ 3176406 h 4405856"/>
                <a:gd name="connsiteX193" fmla="*/ 4792485 w 5012935"/>
                <a:gd name="connsiteY193" fmla="*/ 3207928 h 4405856"/>
                <a:gd name="connsiteX194" fmla="*/ 4755746 w 5012935"/>
                <a:gd name="connsiteY194" fmla="*/ 3171643 h 4405856"/>
                <a:gd name="connsiteX195" fmla="*/ 4800423 w 5012935"/>
                <a:gd name="connsiteY195" fmla="*/ 3148738 h 4405856"/>
                <a:gd name="connsiteX196" fmla="*/ 4671156 w 5012935"/>
                <a:gd name="connsiteY196" fmla="*/ 2935559 h 4405856"/>
                <a:gd name="connsiteX197" fmla="*/ 4686122 w 5012935"/>
                <a:gd name="connsiteY197" fmla="*/ 2905396 h 4405856"/>
                <a:gd name="connsiteX198" fmla="*/ 4662537 w 5012935"/>
                <a:gd name="connsiteY198" fmla="*/ 2789736 h 4405856"/>
                <a:gd name="connsiteX199" fmla="*/ 4503788 w 5012935"/>
                <a:gd name="connsiteY199" fmla="*/ 2778850 h 4405856"/>
                <a:gd name="connsiteX200" fmla="*/ 4470450 w 5012935"/>
                <a:gd name="connsiteY200" fmla="*/ 2827608 h 4405856"/>
                <a:gd name="connsiteX201" fmla="*/ 4381550 w 5012935"/>
                <a:gd name="connsiteY201" fmla="*/ 2842124 h 4405856"/>
                <a:gd name="connsiteX202" fmla="*/ 4387900 w 5012935"/>
                <a:gd name="connsiteY202" fmla="*/ 2820125 h 4405856"/>
                <a:gd name="connsiteX203" fmla="*/ 4334378 w 5012935"/>
                <a:gd name="connsiteY203" fmla="*/ 2804024 h 4405856"/>
                <a:gd name="connsiteX204" fmla="*/ 4309659 w 5012935"/>
                <a:gd name="connsiteY204" fmla="*/ 2638923 h 4405856"/>
                <a:gd name="connsiteX205" fmla="*/ 4029352 w 5012935"/>
                <a:gd name="connsiteY205" fmla="*/ 2572248 h 4405856"/>
                <a:gd name="connsiteX206" fmla="*/ 3893053 w 5012935"/>
                <a:gd name="connsiteY206" fmla="*/ 2615564 h 4405856"/>
                <a:gd name="connsiteX207" fmla="*/ 3761064 w 5012935"/>
                <a:gd name="connsiteY207" fmla="*/ 2608080 h 4405856"/>
                <a:gd name="connsiteX208" fmla="*/ 3628621 w 5012935"/>
                <a:gd name="connsiteY208" fmla="*/ 2497182 h 4405856"/>
                <a:gd name="connsiteX209" fmla="*/ 3415443 w 5012935"/>
                <a:gd name="connsiteY209" fmla="*/ 2193969 h 4405856"/>
                <a:gd name="connsiteX210" fmla="*/ 3016981 w 5012935"/>
                <a:gd name="connsiteY210" fmla="*/ 2054496 h 4405856"/>
                <a:gd name="connsiteX211" fmla="*/ 2780443 w 5012935"/>
                <a:gd name="connsiteY211" fmla="*/ 1741532 h 4405856"/>
                <a:gd name="connsiteX212" fmla="*/ 2814234 w 5012935"/>
                <a:gd name="connsiteY212" fmla="*/ 1716586 h 4405856"/>
                <a:gd name="connsiteX213" fmla="*/ 2873878 w 5012935"/>
                <a:gd name="connsiteY213" fmla="*/ 1799589 h 4405856"/>
                <a:gd name="connsiteX214" fmla="*/ 2894062 w 5012935"/>
                <a:gd name="connsiteY214" fmla="*/ 1782126 h 4405856"/>
                <a:gd name="connsiteX215" fmla="*/ 2937152 w 5012935"/>
                <a:gd name="connsiteY215" fmla="*/ 1812970 h 4405856"/>
                <a:gd name="connsiteX216" fmla="*/ 3025825 w 5012935"/>
                <a:gd name="connsiteY216" fmla="*/ 1759221 h 4405856"/>
                <a:gd name="connsiteX217" fmla="*/ 3041927 w 5012935"/>
                <a:gd name="connsiteY217" fmla="*/ 1738811 h 4405856"/>
                <a:gd name="connsiteX218" fmla="*/ 3100210 w 5012935"/>
                <a:gd name="connsiteY218" fmla="*/ 1739037 h 4405856"/>
                <a:gd name="connsiteX219" fmla="*/ 3116313 w 5012935"/>
                <a:gd name="connsiteY219" fmla="*/ 1705927 h 4405856"/>
                <a:gd name="connsiteX220" fmla="*/ 3097489 w 5012935"/>
                <a:gd name="connsiteY220" fmla="*/ 1680300 h 4405856"/>
                <a:gd name="connsiteX221" fmla="*/ 3030361 w 5012935"/>
                <a:gd name="connsiteY221" fmla="*/ 1700257 h 4405856"/>
                <a:gd name="connsiteX222" fmla="*/ 3008589 w 5012935"/>
                <a:gd name="connsiteY222" fmla="*/ 1646736 h 4405856"/>
                <a:gd name="connsiteX223" fmla="*/ 3029907 w 5012935"/>
                <a:gd name="connsiteY223" fmla="*/ 1617026 h 4405856"/>
                <a:gd name="connsiteX224" fmla="*/ 2973437 w 5012935"/>
                <a:gd name="connsiteY224" fmla="*/ 1513612 h 4405856"/>
                <a:gd name="connsiteX225" fmla="*/ 2924906 w 5012935"/>
                <a:gd name="connsiteY225" fmla="*/ 1552393 h 4405856"/>
                <a:gd name="connsiteX226" fmla="*/ 2835551 w 5012935"/>
                <a:gd name="connsiteY226" fmla="*/ 1497737 h 4405856"/>
                <a:gd name="connsiteX227" fmla="*/ 2887485 w 5012935"/>
                <a:gd name="connsiteY227" fmla="*/ 1405208 h 4405856"/>
                <a:gd name="connsiteX228" fmla="*/ 2844623 w 5012935"/>
                <a:gd name="connsiteY228" fmla="*/ 1284105 h 4405856"/>
                <a:gd name="connsiteX229" fmla="*/ 2859364 w 5012935"/>
                <a:gd name="connsiteY229" fmla="*/ 1160053 h 4405856"/>
                <a:gd name="connsiteX230" fmla="*/ 2954614 w 5012935"/>
                <a:gd name="connsiteY230" fmla="*/ 1086348 h 4405856"/>
                <a:gd name="connsiteX231" fmla="*/ 3059843 w 5012935"/>
                <a:gd name="connsiteY231" fmla="*/ 1063896 h 4405856"/>
                <a:gd name="connsiteX232" fmla="*/ 2996796 w 5012935"/>
                <a:gd name="connsiteY232" fmla="*/ 974089 h 4405856"/>
                <a:gd name="connsiteX233" fmla="*/ 2979560 w 5012935"/>
                <a:gd name="connsiteY233" fmla="*/ 1018766 h 4405856"/>
                <a:gd name="connsiteX234" fmla="*/ 2936245 w 5012935"/>
                <a:gd name="connsiteY234" fmla="*/ 971595 h 4405856"/>
                <a:gd name="connsiteX235" fmla="*/ 2957563 w 5012935"/>
                <a:gd name="connsiteY235" fmla="*/ 886323 h 4405856"/>
                <a:gd name="connsiteX236" fmla="*/ 3030587 w 5012935"/>
                <a:gd name="connsiteY236" fmla="*/ 789032 h 4405856"/>
                <a:gd name="connsiteX237" fmla="*/ 3013578 w 5012935"/>
                <a:gd name="connsiteY237" fmla="*/ 682443 h 4405856"/>
                <a:gd name="connsiteX238" fmla="*/ 2842356 w 5012935"/>
                <a:gd name="connsiteY238" fmla="*/ 692194 h 4405856"/>
                <a:gd name="connsiteX239" fmla="*/ 2823078 w 5012935"/>
                <a:gd name="connsiteY239" fmla="*/ 734831 h 4405856"/>
                <a:gd name="connsiteX240" fmla="*/ 2790875 w 5012935"/>
                <a:gd name="connsiteY240" fmla="*/ 667248 h 4405856"/>
                <a:gd name="connsiteX241" fmla="*/ 2761165 w 5012935"/>
                <a:gd name="connsiteY241" fmla="*/ 707616 h 4405856"/>
                <a:gd name="connsiteX242" fmla="*/ 2575656 w 5012935"/>
                <a:gd name="connsiteY242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11419 w 5012935"/>
                <a:gd name="connsiteY83" fmla="*/ 1374824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826003 w 5012935"/>
                <a:gd name="connsiteY86" fmla="*/ 2288539 h 4405856"/>
                <a:gd name="connsiteX87" fmla="*/ 840518 w 5012935"/>
                <a:gd name="connsiteY87" fmla="*/ 2324825 h 4405856"/>
                <a:gd name="connsiteX88" fmla="*/ 855032 w 5012935"/>
                <a:gd name="connsiteY88" fmla="*/ 2390139 h 4405856"/>
                <a:gd name="connsiteX89" fmla="*/ 876803 w 5012935"/>
                <a:gd name="connsiteY89" fmla="*/ 2440939 h 4405856"/>
                <a:gd name="connsiteX90" fmla="*/ 913089 w 5012935"/>
                <a:gd name="connsiteY90" fmla="*/ 2557053 h 4405856"/>
                <a:gd name="connsiteX91" fmla="*/ 934860 w 5012935"/>
                <a:gd name="connsiteY91" fmla="*/ 2622368 h 4405856"/>
                <a:gd name="connsiteX92" fmla="*/ 942118 w 5012935"/>
                <a:gd name="connsiteY92" fmla="*/ 2644139 h 4405856"/>
                <a:gd name="connsiteX93" fmla="*/ 963889 w 5012935"/>
                <a:gd name="connsiteY93" fmla="*/ 2687682 h 4405856"/>
                <a:gd name="connsiteX94" fmla="*/ 985660 w 5012935"/>
                <a:gd name="connsiteY94" fmla="*/ 2738482 h 4405856"/>
                <a:gd name="connsiteX95" fmla="*/ 992918 w 5012935"/>
                <a:gd name="connsiteY95" fmla="*/ 2767511 h 4405856"/>
                <a:gd name="connsiteX96" fmla="*/ 1029203 w 5012935"/>
                <a:gd name="connsiteY96" fmla="*/ 2818311 h 4405856"/>
                <a:gd name="connsiteX97" fmla="*/ 1050975 w 5012935"/>
                <a:gd name="connsiteY97" fmla="*/ 2876368 h 4405856"/>
                <a:gd name="connsiteX98" fmla="*/ 1072746 w 5012935"/>
                <a:gd name="connsiteY98" fmla="*/ 2898139 h 4405856"/>
                <a:gd name="connsiteX99" fmla="*/ 1109032 w 5012935"/>
                <a:gd name="connsiteY99" fmla="*/ 2970711 h 4405856"/>
                <a:gd name="connsiteX100" fmla="*/ 1145318 w 5012935"/>
                <a:gd name="connsiteY100" fmla="*/ 3021511 h 4405856"/>
                <a:gd name="connsiteX101" fmla="*/ 1152575 w 5012935"/>
                <a:gd name="connsiteY101" fmla="*/ 3043282 h 4405856"/>
                <a:gd name="connsiteX102" fmla="*/ 1203375 w 5012935"/>
                <a:gd name="connsiteY102" fmla="*/ 3108596 h 4405856"/>
                <a:gd name="connsiteX103" fmla="*/ 1232403 w 5012935"/>
                <a:gd name="connsiteY103" fmla="*/ 3173911 h 4405856"/>
                <a:gd name="connsiteX104" fmla="*/ 1254175 w 5012935"/>
                <a:gd name="connsiteY104" fmla="*/ 3202939 h 4405856"/>
                <a:gd name="connsiteX105" fmla="*/ 1268689 w 5012935"/>
                <a:gd name="connsiteY105" fmla="*/ 3260996 h 4405856"/>
                <a:gd name="connsiteX106" fmla="*/ 1275946 w 5012935"/>
                <a:gd name="connsiteY106" fmla="*/ 3282768 h 4405856"/>
                <a:gd name="connsiteX107" fmla="*/ 1283203 w 5012935"/>
                <a:gd name="connsiteY107" fmla="*/ 3311796 h 4405856"/>
                <a:gd name="connsiteX108" fmla="*/ 1290460 w 5012935"/>
                <a:gd name="connsiteY108" fmla="*/ 3377111 h 4405856"/>
                <a:gd name="connsiteX109" fmla="*/ 1312232 w 5012935"/>
                <a:gd name="connsiteY109" fmla="*/ 3435168 h 4405856"/>
                <a:gd name="connsiteX110" fmla="*/ 1341260 w 5012935"/>
                <a:gd name="connsiteY110" fmla="*/ 3478711 h 4405856"/>
                <a:gd name="connsiteX111" fmla="*/ 1370289 w 5012935"/>
                <a:gd name="connsiteY111" fmla="*/ 3529511 h 4405856"/>
                <a:gd name="connsiteX112" fmla="*/ 1399318 w 5012935"/>
                <a:gd name="connsiteY112" fmla="*/ 3551282 h 4405856"/>
                <a:gd name="connsiteX113" fmla="*/ 1442860 w 5012935"/>
                <a:gd name="connsiteY113" fmla="*/ 3594825 h 4405856"/>
                <a:gd name="connsiteX114" fmla="*/ 1471889 w 5012935"/>
                <a:gd name="connsiteY114" fmla="*/ 3616596 h 4405856"/>
                <a:gd name="connsiteX115" fmla="*/ 1508175 w 5012935"/>
                <a:gd name="connsiteY115" fmla="*/ 3660139 h 4405856"/>
                <a:gd name="connsiteX116" fmla="*/ 1537203 w 5012935"/>
                <a:gd name="connsiteY116" fmla="*/ 3681911 h 4405856"/>
                <a:gd name="connsiteX117" fmla="*/ 1609775 w 5012935"/>
                <a:gd name="connsiteY117" fmla="*/ 3747225 h 4405856"/>
                <a:gd name="connsiteX118" fmla="*/ 1646060 w 5012935"/>
                <a:gd name="connsiteY118" fmla="*/ 3790768 h 4405856"/>
                <a:gd name="connsiteX119" fmla="*/ 1667832 w 5012935"/>
                <a:gd name="connsiteY119" fmla="*/ 3805282 h 4405856"/>
                <a:gd name="connsiteX120" fmla="*/ 1704118 w 5012935"/>
                <a:gd name="connsiteY120" fmla="*/ 3848825 h 4405856"/>
                <a:gd name="connsiteX121" fmla="*/ 1733146 w 5012935"/>
                <a:gd name="connsiteY121" fmla="*/ 3870596 h 4405856"/>
                <a:gd name="connsiteX122" fmla="*/ 1827489 w 5012935"/>
                <a:gd name="connsiteY122" fmla="*/ 3914139 h 4405856"/>
                <a:gd name="connsiteX123" fmla="*/ 2277432 w 5012935"/>
                <a:gd name="connsiteY123" fmla="*/ 3899625 h 4405856"/>
                <a:gd name="connsiteX124" fmla="*/ 2328232 w 5012935"/>
                <a:gd name="connsiteY124" fmla="*/ 3885111 h 4405856"/>
                <a:gd name="connsiteX125" fmla="*/ 2415318 w 5012935"/>
                <a:gd name="connsiteY125" fmla="*/ 3877853 h 4405856"/>
                <a:gd name="connsiteX126" fmla="*/ 2495146 w 5012935"/>
                <a:gd name="connsiteY126" fmla="*/ 3863339 h 4405856"/>
                <a:gd name="connsiteX127" fmla="*/ 2553203 w 5012935"/>
                <a:gd name="connsiteY127" fmla="*/ 3856082 h 4405856"/>
                <a:gd name="connsiteX128" fmla="*/ 2582232 w 5012935"/>
                <a:gd name="connsiteY128" fmla="*/ 3841568 h 4405856"/>
                <a:gd name="connsiteX129" fmla="*/ 2647546 w 5012935"/>
                <a:gd name="connsiteY129" fmla="*/ 3819796 h 4405856"/>
                <a:gd name="connsiteX130" fmla="*/ 2683832 w 5012935"/>
                <a:gd name="connsiteY130" fmla="*/ 3805282 h 4405856"/>
                <a:gd name="connsiteX131" fmla="*/ 2785432 w 5012935"/>
                <a:gd name="connsiteY131" fmla="*/ 3790768 h 4405856"/>
                <a:gd name="connsiteX132" fmla="*/ 2814460 w 5012935"/>
                <a:gd name="connsiteY132" fmla="*/ 3783511 h 4405856"/>
                <a:gd name="connsiteX133" fmla="*/ 3434946 w 5012935"/>
                <a:gd name="connsiteY133" fmla="*/ 4130265 h 4405856"/>
                <a:gd name="connsiteX134" fmla="*/ 3521350 w 5012935"/>
                <a:gd name="connsiteY134" fmla="*/ 4316455 h 4405856"/>
                <a:gd name="connsiteX135" fmla="*/ 3581675 w 5012935"/>
                <a:gd name="connsiteY135" fmla="*/ 4375193 h 4405856"/>
                <a:gd name="connsiteX136" fmla="*/ 3592787 w 5012935"/>
                <a:gd name="connsiteY136" fmla="*/ 4345030 h 4405856"/>
                <a:gd name="connsiteX137" fmla="*/ 3638825 w 5012935"/>
                <a:gd name="connsiteY137" fmla="*/ 4318042 h 4405856"/>
                <a:gd name="connsiteX138" fmla="*/ 3689625 w 5012935"/>
                <a:gd name="connsiteY138" fmla="*/ 4391068 h 4405856"/>
                <a:gd name="connsiteX139" fmla="*/ 3738838 w 5012935"/>
                <a:gd name="connsiteY139" fmla="*/ 4394243 h 4405856"/>
                <a:gd name="connsiteX140" fmla="*/ 3694387 w 5012935"/>
                <a:gd name="connsiteY140" fmla="*/ 4300581 h 4405856"/>
                <a:gd name="connsiteX141" fmla="*/ 3651525 w 5012935"/>
                <a:gd name="connsiteY141" fmla="*/ 4232318 h 4405856"/>
                <a:gd name="connsiteX142" fmla="*/ 3694388 w 5012935"/>
                <a:gd name="connsiteY142" fmla="*/ 4216442 h 4405856"/>
                <a:gd name="connsiteX143" fmla="*/ 3675337 w 5012935"/>
                <a:gd name="connsiteY143" fmla="*/ 4175168 h 4405856"/>
                <a:gd name="connsiteX144" fmla="*/ 3727725 w 5012935"/>
                <a:gd name="connsiteY144" fmla="*/ 4184693 h 4405856"/>
                <a:gd name="connsiteX145" fmla="*/ 3707088 w 5012935"/>
                <a:gd name="connsiteY145" fmla="*/ 4151355 h 4405856"/>
                <a:gd name="connsiteX146" fmla="*/ 3728407 w 5012935"/>
                <a:gd name="connsiteY146" fmla="*/ 4134801 h 4405856"/>
                <a:gd name="connsiteX147" fmla="*/ 3849510 w 5012935"/>
                <a:gd name="connsiteY147" fmla="*/ 4220074 h 4405856"/>
                <a:gd name="connsiteX148" fmla="*/ 3884887 w 5012935"/>
                <a:gd name="connsiteY148" fmla="*/ 4206917 h 4405856"/>
                <a:gd name="connsiteX149" fmla="*/ 3937274 w 5012935"/>
                <a:gd name="connsiteY149" fmla="*/ 4272006 h 4405856"/>
                <a:gd name="connsiteX150" fmla="*/ 3957912 w 5012935"/>
                <a:gd name="connsiteY150" fmla="*/ 4330743 h 4405856"/>
                <a:gd name="connsiteX151" fmla="*/ 4065862 w 5012935"/>
                <a:gd name="connsiteY151" fmla="*/ 4349792 h 4405856"/>
                <a:gd name="connsiteX152" fmla="*/ 4005538 w 5012935"/>
                <a:gd name="connsiteY152" fmla="*/ 4283117 h 4405856"/>
                <a:gd name="connsiteX153" fmla="*/ 4002362 w 5012935"/>
                <a:gd name="connsiteY153" fmla="*/ 4214855 h 4405856"/>
                <a:gd name="connsiteX154" fmla="*/ 4056337 w 5012935"/>
                <a:gd name="connsiteY154" fmla="*/ 4270418 h 4405856"/>
                <a:gd name="connsiteX155" fmla="*/ 4105550 w 5012935"/>
                <a:gd name="connsiteY155" fmla="*/ 4275180 h 4405856"/>
                <a:gd name="connsiteX156" fmla="*/ 4099200 w 5012935"/>
                <a:gd name="connsiteY156" fmla="*/ 4225968 h 4405856"/>
                <a:gd name="connsiteX157" fmla="*/ 4159525 w 5012935"/>
                <a:gd name="connsiteY157" fmla="*/ 4230730 h 4405856"/>
                <a:gd name="connsiteX158" fmla="*/ 4221437 w 5012935"/>
                <a:gd name="connsiteY158" fmla="*/ 4273592 h 4405856"/>
                <a:gd name="connsiteX159" fmla="*/ 4253187 w 5012935"/>
                <a:gd name="connsiteY159" fmla="*/ 4260893 h 4405856"/>
                <a:gd name="connsiteX160" fmla="*/ 4246838 w 5012935"/>
                <a:gd name="connsiteY160" fmla="*/ 4225968 h 4405856"/>
                <a:gd name="connsiteX161" fmla="*/ 4288113 w 5012935"/>
                <a:gd name="connsiteY161" fmla="*/ 4202156 h 4405856"/>
                <a:gd name="connsiteX162" fmla="*/ 4372250 w 5012935"/>
                <a:gd name="connsiteY162" fmla="*/ 4259306 h 4405856"/>
                <a:gd name="connsiteX163" fmla="*/ 4389713 w 5012935"/>
                <a:gd name="connsiteY163" fmla="*/ 4157708 h 4405856"/>
                <a:gd name="connsiteX164" fmla="*/ 4364313 w 5012935"/>
                <a:gd name="connsiteY164" fmla="*/ 4135482 h 4405856"/>
                <a:gd name="connsiteX165" fmla="*/ 4291287 w 5012935"/>
                <a:gd name="connsiteY165" fmla="*/ 4092619 h 4405856"/>
                <a:gd name="connsiteX166" fmla="*/ 4313512 w 5012935"/>
                <a:gd name="connsiteY166" fmla="*/ 4067220 h 4405856"/>
                <a:gd name="connsiteX167" fmla="*/ 4334150 w 5012935"/>
                <a:gd name="connsiteY167" fmla="*/ 4044994 h 4405856"/>
                <a:gd name="connsiteX168" fmla="*/ 4388125 w 5012935"/>
                <a:gd name="connsiteY168" fmla="*/ 4076745 h 4405856"/>
                <a:gd name="connsiteX169" fmla="*/ 4394475 w 5012935"/>
                <a:gd name="connsiteY169" fmla="*/ 4032295 h 4405856"/>
                <a:gd name="connsiteX170" fmla="*/ 4338912 w 5012935"/>
                <a:gd name="connsiteY170" fmla="*/ 4008482 h 4405856"/>
                <a:gd name="connsiteX171" fmla="*/ 4337325 w 5012935"/>
                <a:gd name="connsiteY171" fmla="*/ 3998958 h 4405856"/>
                <a:gd name="connsiteX172" fmla="*/ 4324624 w 5012935"/>
                <a:gd name="connsiteY172" fmla="*/ 3960859 h 4405856"/>
                <a:gd name="connsiteX173" fmla="*/ 4330974 w 5012935"/>
                <a:gd name="connsiteY173" fmla="*/ 3913233 h 4405856"/>
                <a:gd name="connsiteX174" fmla="*/ 4342087 w 5012935"/>
                <a:gd name="connsiteY174" fmla="*/ 3857670 h 4405856"/>
                <a:gd name="connsiteX175" fmla="*/ 4303987 w 5012935"/>
                <a:gd name="connsiteY175" fmla="*/ 3827508 h 4405856"/>
                <a:gd name="connsiteX176" fmla="*/ 4337324 w 5012935"/>
                <a:gd name="connsiteY176" fmla="*/ 3817983 h 4405856"/>
                <a:gd name="connsiteX177" fmla="*/ 4315099 w 5012935"/>
                <a:gd name="connsiteY177" fmla="*/ 3781470 h 4405856"/>
                <a:gd name="connsiteX178" fmla="*/ 4353200 w 5012935"/>
                <a:gd name="connsiteY178" fmla="*/ 3776709 h 4405856"/>
                <a:gd name="connsiteX179" fmla="*/ 4359549 w 5012935"/>
                <a:gd name="connsiteY179" fmla="*/ 3743370 h 4405856"/>
                <a:gd name="connsiteX180" fmla="*/ 4421463 w 5012935"/>
                <a:gd name="connsiteY180" fmla="*/ 3752897 h 4405856"/>
                <a:gd name="connsiteX181" fmla="*/ 4454576 w 5012935"/>
                <a:gd name="connsiteY181" fmla="*/ 3768089 h 4405856"/>
                <a:gd name="connsiteX182" fmla="*/ 4420783 w 5012935"/>
                <a:gd name="connsiteY182" fmla="*/ 3809137 h 4405856"/>
                <a:gd name="connsiteX183" fmla="*/ 4459791 w 5012935"/>
                <a:gd name="connsiteY183" fmla="*/ 3916633 h 4405856"/>
                <a:gd name="connsiteX184" fmla="*/ 4512178 w 5012935"/>
                <a:gd name="connsiteY184" fmla="*/ 3947931 h 4405856"/>
                <a:gd name="connsiteX185" fmla="*/ 4564112 w 5012935"/>
                <a:gd name="connsiteY185" fmla="*/ 3905749 h 4405856"/>
                <a:gd name="connsiteX186" fmla="*/ 4649837 w 5012935"/>
                <a:gd name="connsiteY186" fmla="*/ 3857216 h 4405856"/>
                <a:gd name="connsiteX187" fmla="*/ 4632601 w 5012935"/>
                <a:gd name="connsiteY187" fmla="*/ 3768315 h 4405856"/>
                <a:gd name="connsiteX188" fmla="*/ 4709935 w 5012935"/>
                <a:gd name="connsiteY188" fmla="*/ 3635646 h 4405856"/>
                <a:gd name="connsiteX189" fmla="*/ 5002489 w 5012935"/>
                <a:gd name="connsiteY189" fmla="*/ 3302498 h 4405856"/>
                <a:gd name="connsiteX190" fmla="*/ 4921072 w 5012935"/>
                <a:gd name="connsiteY190" fmla="*/ 3293426 h 4405856"/>
                <a:gd name="connsiteX191" fmla="*/ 4925609 w 5012935"/>
                <a:gd name="connsiteY191" fmla="*/ 3201578 h 4405856"/>
                <a:gd name="connsiteX192" fmla="*/ 4876622 w 5012935"/>
                <a:gd name="connsiteY192" fmla="*/ 3176406 h 4405856"/>
                <a:gd name="connsiteX193" fmla="*/ 4792485 w 5012935"/>
                <a:gd name="connsiteY193" fmla="*/ 3207928 h 4405856"/>
                <a:gd name="connsiteX194" fmla="*/ 4755746 w 5012935"/>
                <a:gd name="connsiteY194" fmla="*/ 3171643 h 4405856"/>
                <a:gd name="connsiteX195" fmla="*/ 4800423 w 5012935"/>
                <a:gd name="connsiteY195" fmla="*/ 3148738 h 4405856"/>
                <a:gd name="connsiteX196" fmla="*/ 4671156 w 5012935"/>
                <a:gd name="connsiteY196" fmla="*/ 2935559 h 4405856"/>
                <a:gd name="connsiteX197" fmla="*/ 4686122 w 5012935"/>
                <a:gd name="connsiteY197" fmla="*/ 2905396 h 4405856"/>
                <a:gd name="connsiteX198" fmla="*/ 4662537 w 5012935"/>
                <a:gd name="connsiteY198" fmla="*/ 2789736 h 4405856"/>
                <a:gd name="connsiteX199" fmla="*/ 4503788 w 5012935"/>
                <a:gd name="connsiteY199" fmla="*/ 2778850 h 4405856"/>
                <a:gd name="connsiteX200" fmla="*/ 4470450 w 5012935"/>
                <a:gd name="connsiteY200" fmla="*/ 2827608 h 4405856"/>
                <a:gd name="connsiteX201" fmla="*/ 4381550 w 5012935"/>
                <a:gd name="connsiteY201" fmla="*/ 2842124 h 4405856"/>
                <a:gd name="connsiteX202" fmla="*/ 4387900 w 5012935"/>
                <a:gd name="connsiteY202" fmla="*/ 2820125 h 4405856"/>
                <a:gd name="connsiteX203" fmla="*/ 4334378 w 5012935"/>
                <a:gd name="connsiteY203" fmla="*/ 2804024 h 4405856"/>
                <a:gd name="connsiteX204" fmla="*/ 4309659 w 5012935"/>
                <a:gd name="connsiteY204" fmla="*/ 2638923 h 4405856"/>
                <a:gd name="connsiteX205" fmla="*/ 4029352 w 5012935"/>
                <a:gd name="connsiteY205" fmla="*/ 2572248 h 4405856"/>
                <a:gd name="connsiteX206" fmla="*/ 3893053 w 5012935"/>
                <a:gd name="connsiteY206" fmla="*/ 2615564 h 4405856"/>
                <a:gd name="connsiteX207" fmla="*/ 3761064 w 5012935"/>
                <a:gd name="connsiteY207" fmla="*/ 2608080 h 4405856"/>
                <a:gd name="connsiteX208" fmla="*/ 3628621 w 5012935"/>
                <a:gd name="connsiteY208" fmla="*/ 2497182 h 4405856"/>
                <a:gd name="connsiteX209" fmla="*/ 3415443 w 5012935"/>
                <a:gd name="connsiteY209" fmla="*/ 2193969 h 4405856"/>
                <a:gd name="connsiteX210" fmla="*/ 3016981 w 5012935"/>
                <a:gd name="connsiteY210" fmla="*/ 2054496 h 4405856"/>
                <a:gd name="connsiteX211" fmla="*/ 2780443 w 5012935"/>
                <a:gd name="connsiteY211" fmla="*/ 1741532 h 4405856"/>
                <a:gd name="connsiteX212" fmla="*/ 2814234 w 5012935"/>
                <a:gd name="connsiteY212" fmla="*/ 1716586 h 4405856"/>
                <a:gd name="connsiteX213" fmla="*/ 2873878 w 5012935"/>
                <a:gd name="connsiteY213" fmla="*/ 1799589 h 4405856"/>
                <a:gd name="connsiteX214" fmla="*/ 2894062 w 5012935"/>
                <a:gd name="connsiteY214" fmla="*/ 1782126 h 4405856"/>
                <a:gd name="connsiteX215" fmla="*/ 2937152 w 5012935"/>
                <a:gd name="connsiteY215" fmla="*/ 1812970 h 4405856"/>
                <a:gd name="connsiteX216" fmla="*/ 3025825 w 5012935"/>
                <a:gd name="connsiteY216" fmla="*/ 1759221 h 4405856"/>
                <a:gd name="connsiteX217" fmla="*/ 3041927 w 5012935"/>
                <a:gd name="connsiteY217" fmla="*/ 1738811 h 4405856"/>
                <a:gd name="connsiteX218" fmla="*/ 3100210 w 5012935"/>
                <a:gd name="connsiteY218" fmla="*/ 1739037 h 4405856"/>
                <a:gd name="connsiteX219" fmla="*/ 3116313 w 5012935"/>
                <a:gd name="connsiteY219" fmla="*/ 1705927 h 4405856"/>
                <a:gd name="connsiteX220" fmla="*/ 3097489 w 5012935"/>
                <a:gd name="connsiteY220" fmla="*/ 1680300 h 4405856"/>
                <a:gd name="connsiteX221" fmla="*/ 3030361 w 5012935"/>
                <a:gd name="connsiteY221" fmla="*/ 1700257 h 4405856"/>
                <a:gd name="connsiteX222" fmla="*/ 3008589 w 5012935"/>
                <a:gd name="connsiteY222" fmla="*/ 1646736 h 4405856"/>
                <a:gd name="connsiteX223" fmla="*/ 3029907 w 5012935"/>
                <a:gd name="connsiteY223" fmla="*/ 1617026 h 4405856"/>
                <a:gd name="connsiteX224" fmla="*/ 2973437 w 5012935"/>
                <a:gd name="connsiteY224" fmla="*/ 1513612 h 4405856"/>
                <a:gd name="connsiteX225" fmla="*/ 2924906 w 5012935"/>
                <a:gd name="connsiteY225" fmla="*/ 1552393 h 4405856"/>
                <a:gd name="connsiteX226" fmla="*/ 2835551 w 5012935"/>
                <a:gd name="connsiteY226" fmla="*/ 1497737 h 4405856"/>
                <a:gd name="connsiteX227" fmla="*/ 2887485 w 5012935"/>
                <a:gd name="connsiteY227" fmla="*/ 1405208 h 4405856"/>
                <a:gd name="connsiteX228" fmla="*/ 2844623 w 5012935"/>
                <a:gd name="connsiteY228" fmla="*/ 1284105 h 4405856"/>
                <a:gd name="connsiteX229" fmla="*/ 2859364 w 5012935"/>
                <a:gd name="connsiteY229" fmla="*/ 1160053 h 4405856"/>
                <a:gd name="connsiteX230" fmla="*/ 2954614 w 5012935"/>
                <a:gd name="connsiteY230" fmla="*/ 1086348 h 4405856"/>
                <a:gd name="connsiteX231" fmla="*/ 3059843 w 5012935"/>
                <a:gd name="connsiteY231" fmla="*/ 1063896 h 4405856"/>
                <a:gd name="connsiteX232" fmla="*/ 2996796 w 5012935"/>
                <a:gd name="connsiteY232" fmla="*/ 974089 h 4405856"/>
                <a:gd name="connsiteX233" fmla="*/ 2979560 w 5012935"/>
                <a:gd name="connsiteY233" fmla="*/ 1018766 h 4405856"/>
                <a:gd name="connsiteX234" fmla="*/ 2936245 w 5012935"/>
                <a:gd name="connsiteY234" fmla="*/ 971595 h 4405856"/>
                <a:gd name="connsiteX235" fmla="*/ 2957563 w 5012935"/>
                <a:gd name="connsiteY235" fmla="*/ 886323 h 4405856"/>
                <a:gd name="connsiteX236" fmla="*/ 3030587 w 5012935"/>
                <a:gd name="connsiteY236" fmla="*/ 789032 h 4405856"/>
                <a:gd name="connsiteX237" fmla="*/ 3013578 w 5012935"/>
                <a:gd name="connsiteY237" fmla="*/ 682443 h 4405856"/>
                <a:gd name="connsiteX238" fmla="*/ 2842356 w 5012935"/>
                <a:gd name="connsiteY238" fmla="*/ 692194 h 4405856"/>
                <a:gd name="connsiteX239" fmla="*/ 2823078 w 5012935"/>
                <a:gd name="connsiteY239" fmla="*/ 734831 h 4405856"/>
                <a:gd name="connsiteX240" fmla="*/ 2790875 w 5012935"/>
                <a:gd name="connsiteY240" fmla="*/ 667248 h 4405856"/>
                <a:gd name="connsiteX241" fmla="*/ 2761165 w 5012935"/>
                <a:gd name="connsiteY241" fmla="*/ 707616 h 4405856"/>
                <a:gd name="connsiteX242" fmla="*/ 2575656 w 5012935"/>
                <a:gd name="connsiteY242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826003 w 5012935"/>
                <a:gd name="connsiteY86" fmla="*/ 2288539 h 4405856"/>
                <a:gd name="connsiteX87" fmla="*/ 840518 w 5012935"/>
                <a:gd name="connsiteY87" fmla="*/ 2324825 h 4405856"/>
                <a:gd name="connsiteX88" fmla="*/ 855032 w 5012935"/>
                <a:gd name="connsiteY88" fmla="*/ 2390139 h 4405856"/>
                <a:gd name="connsiteX89" fmla="*/ 876803 w 5012935"/>
                <a:gd name="connsiteY89" fmla="*/ 2440939 h 4405856"/>
                <a:gd name="connsiteX90" fmla="*/ 913089 w 5012935"/>
                <a:gd name="connsiteY90" fmla="*/ 2557053 h 4405856"/>
                <a:gd name="connsiteX91" fmla="*/ 934860 w 5012935"/>
                <a:gd name="connsiteY91" fmla="*/ 2622368 h 4405856"/>
                <a:gd name="connsiteX92" fmla="*/ 942118 w 5012935"/>
                <a:gd name="connsiteY92" fmla="*/ 2644139 h 4405856"/>
                <a:gd name="connsiteX93" fmla="*/ 963889 w 5012935"/>
                <a:gd name="connsiteY93" fmla="*/ 2687682 h 4405856"/>
                <a:gd name="connsiteX94" fmla="*/ 985660 w 5012935"/>
                <a:gd name="connsiteY94" fmla="*/ 2738482 h 4405856"/>
                <a:gd name="connsiteX95" fmla="*/ 992918 w 5012935"/>
                <a:gd name="connsiteY95" fmla="*/ 2767511 h 4405856"/>
                <a:gd name="connsiteX96" fmla="*/ 1029203 w 5012935"/>
                <a:gd name="connsiteY96" fmla="*/ 2818311 h 4405856"/>
                <a:gd name="connsiteX97" fmla="*/ 1050975 w 5012935"/>
                <a:gd name="connsiteY97" fmla="*/ 2876368 h 4405856"/>
                <a:gd name="connsiteX98" fmla="*/ 1072746 w 5012935"/>
                <a:gd name="connsiteY98" fmla="*/ 2898139 h 4405856"/>
                <a:gd name="connsiteX99" fmla="*/ 1109032 w 5012935"/>
                <a:gd name="connsiteY99" fmla="*/ 2970711 h 4405856"/>
                <a:gd name="connsiteX100" fmla="*/ 1145318 w 5012935"/>
                <a:gd name="connsiteY100" fmla="*/ 3021511 h 4405856"/>
                <a:gd name="connsiteX101" fmla="*/ 1152575 w 5012935"/>
                <a:gd name="connsiteY101" fmla="*/ 3043282 h 4405856"/>
                <a:gd name="connsiteX102" fmla="*/ 1203375 w 5012935"/>
                <a:gd name="connsiteY102" fmla="*/ 3108596 h 4405856"/>
                <a:gd name="connsiteX103" fmla="*/ 1232403 w 5012935"/>
                <a:gd name="connsiteY103" fmla="*/ 3173911 h 4405856"/>
                <a:gd name="connsiteX104" fmla="*/ 1254175 w 5012935"/>
                <a:gd name="connsiteY104" fmla="*/ 3202939 h 4405856"/>
                <a:gd name="connsiteX105" fmla="*/ 1268689 w 5012935"/>
                <a:gd name="connsiteY105" fmla="*/ 3260996 h 4405856"/>
                <a:gd name="connsiteX106" fmla="*/ 1275946 w 5012935"/>
                <a:gd name="connsiteY106" fmla="*/ 3282768 h 4405856"/>
                <a:gd name="connsiteX107" fmla="*/ 1283203 w 5012935"/>
                <a:gd name="connsiteY107" fmla="*/ 3311796 h 4405856"/>
                <a:gd name="connsiteX108" fmla="*/ 1290460 w 5012935"/>
                <a:gd name="connsiteY108" fmla="*/ 3377111 h 4405856"/>
                <a:gd name="connsiteX109" fmla="*/ 1312232 w 5012935"/>
                <a:gd name="connsiteY109" fmla="*/ 3435168 h 4405856"/>
                <a:gd name="connsiteX110" fmla="*/ 1341260 w 5012935"/>
                <a:gd name="connsiteY110" fmla="*/ 3478711 h 4405856"/>
                <a:gd name="connsiteX111" fmla="*/ 1370289 w 5012935"/>
                <a:gd name="connsiteY111" fmla="*/ 3529511 h 4405856"/>
                <a:gd name="connsiteX112" fmla="*/ 1399318 w 5012935"/>
                <a:gd name="connsiteY112" fmla="*/ 3551282 h 4405856"/>
                <a:gd name="connsiteX113" fmla="*/ 1442860 w 5012935"/>
                <a:gd name="connsiteY113" fmla="*/ 3594825 h 4405856"/>
                <a:gd name="connsiteX114" fmla="*/ 1471889 w 5012935"/>
                <a:gd name="connsiteY114" fmla="*/ 3616596 h 4405856"/>
                <a:gd name="connsiteX115" fmla="*/ 1508175 w 5012935"/>
                <a:gd name="connsiteY115" fmla="*/ 3660139 h 4405856"/>
                <a:gd name="connsiteX116" fmla="*/ 1537203 w 5012935"/>
                <a:gd name="connsiteY116" fmla="*/ 3681911 h 4405856"/>
                <a:gd name="connsiteX117" fmla="*/ 1609775 w 5012935"/>
                <a:gd name="connsiteY117" fmla="*/ 3747225 h 4405856"/>
                <a:gd name="connsiteX118" fmla="*/ 1646060 w 5012935"/>
                <a:gd name="connsiteY118" fmla="*/ 3790768 h 4405856"/>
                <a:gd name="connsiteX119" fmla="*/ 1667832 w 5012935"/>
                <a:gd name="connsiteY119" fmla="*/ 3805282 h 4405856"/>
                <a:gd name="connsiteX120" fmla="*/ 1704118 w 5012935"/>
                <a:gd name="connsiteY120" fmla="*/ 3848825 h 4405856"/>
                <a:gd name="connsiteX121" fmla="*/ 1733146 w 5012935"/>
                <a:gd name="connsiteY121" fmla="*/ 3870596 h 4405856"/>
                <a:gd name="connsiteX122" fmla="*/ 1827489 w 5012935"/>
                <a:gd name="connsiteY122" fmla="*/ 3914139 h 4405856"/>
                <a:gd name="connsiteX123" fmla="*/ 2277432 w 5012935"/>
                <a:gd name="connsiteY123" fmla="*/ 3899625 h 4405856"/>
                <a:gd name="connsiteX124" fmla="*/ 2328232 w 5012935"/>
                <a:gd name="connsiteY124" fmla="*/ 3885111 h 4405856"/>
                <a:gd name="connsiteX125" fmla="*/ 2415318 w 5012935"/>
                <a:gd name="connsiteY125" fmla="*/ 3877853 h 4405856"/>
                <a:gd name="connsiteX126" fmla="*/ 2495146 w 5012935"/>
                <a:gd name="connsiteY126" fmla="*/ 3863339 h 4405856"/>
                <a:gd name="connsiteX127" fmla="*/ 2553203 w 5012935"/>
                <a:gd name="connsiteY127" fmla="*/ 3856082 h 4405856"/>
                <a:gd name="connsiteX128" fmla="*/ 2582232 w 5012935"/>
                <a:gd name="connsiteY128" fmla="*/ 3841568 h 4405856"/>
                <a:gd name="connsiteX129" fmla="*/ 2647546 w 5012935"/>
                <a:gd name="connsiteY129" fmla="*/ 3819796 h 4405856"/>
                <a:gd name="connsiteX130" fmla="*/ 2683832 w 5012935"/>
                <a:gd name="connsiteY130" fmla="*/ 3805282 h 4405856"/>
                <a:gd name="connsiteX131" fmla="*/ 2785432 w 5012935"/>
                <a:gd name="connsiteY131" fmla="*/ 3790768 h 4405856"/>
                <a:gd name="connsiteX132" fmla="*/ 2814460 w 5012935"/>
                <a:gd name="connsiteY132" fmla="*/ 3783511 h 4405856"/>
                <a:gd name="connsiteX133" fmla="*/ 3434946 w 5012935"/>
                <a:gd name="connsiteY133" fmla="*/ 4130265 h 4405856"/>
                <a:gd name="connsiteX134" fmla="*/ 3521350 w 5012935"/>
                <a:gd name="connsiteY134" fmla="*/ 4316455 h 4405856"/>
                <a:gd name="connsiteX135" fmla="*/ 3581675 w 5012935"/>
                <a:gd name="connsiteY135" fmla="*/ 4375193 h 4405856"/>
                <a:gd name="connsiteX136" fmla="*/ 3592787 w 5012935"/>
                <a:gd name="connsiteY136" fmla="*/ 4345030 h 4405856"/>
                <a:gd name="connsiteX137" fmla="*/ 3638825 w 5012935"/>
                <a:gd name="connsiteY137" fmla="*/ 4318042 h 4405856"/>
                <a:gd name="connsiteX138" fmla="*/ 3689625 w 5012935"/>
                <a:gd name="connsiteY138" fmla="*/ 4391068 h 4405856"/>
                <a:gd name="connsiteX139" fmla="*/ 3738838 w 5012935"/>
                <a:gd name="connsiteY139" fmla="*/ 4394243 h 4405856"/>
                <a:gd name="connsiteX140" fmla="*/ 3694387 w 5012935"/>
                <a:gd name="connsiteY140" fmla="*/ 4300581 h 4405856"/>
                <a:gd name="connsiteX141" fmla="*/ 3651525 w 5012935"/>
                <a:gd name="connsiteY141" fmla="*/ 4232318 h 4405856"/>
                <a:gd name="connsiteX142" fmla="*/ 3694388 w 5012935"/>
                <a:gd name="connsiteY142" fmla="*/ 4216442 h 4405856"/>
                <a:gd name="connsiteX143" fmla="*/ 3675337 w 5012935"/>
                <a:gd name="connsiteY143" fmla="*/ 4175168 h 4405856"/>
                <a:gd name="connsiteX144" fmla="*/ 3727725 w 5012935"/>
                <a:gd name="connsiteY144" fmla="*/ 4184693 h 4405856"/>
                <a:gd name="connsiteX145" fmla="*/ 3707088 w 5012935"/>
                <a:gd name="connsiteY145" fmla="*/ 4151355 h 4405856"/>
                <a:gd name="connsiteX146" fmla="*/ 3728407 w 5012935"/>
                <a:gd name="connsiteY146" fmla="*/ 4134801 h 4405856"/>
                <a:gd name="connsiteX147" fmla="*/ 3849510 w 5012935"/>
                <a:gd name="connsiteY147" fmla="*/ 4220074 h 4405856"/>
                <a:gd name="connsiteX148" fmla="*/ 3884887 w 5012935"/>
                <a:gd name="connsiteY148" fmla="*/ 4206917 h 4405856"/>
                <a:gd name="connsiteX149" fmla="*/ 3937274 w 5012935"/>
                <a:gd name="connsiteY149" fmla="*/ 4272006 h 4405856"/>
                <a:gd name="connsiteX150" fmla="*/ 3957912 w 5012935"/>
                <a:gd name="connsiteY150" fmla="*/ 4330743 h 4405856"/>
                <a:gd name="connsiteX151" fmla="*/ 4065862 w 5012935"/>
                <a:gd name="connsiteY151" fmla="*/ 4349792 h 4405856"/>
                <a:gd name="connsiteX152" fmla="*/ 4005538 w 5012935"/>
                <a:gd name="connsiteY152" fmla="*/ 4283117 h 4405856"/>
                <a:gd name="connsiteX153" fmla="*/ 4002362 w 5012935"/>
                <a:gd name="connsiteY153" fmla="*/ 4214855 h 4405856"/>
                <a:gd name="connsiteX154" fmla="*/ 4056337 w 5012935"/>
                <a:gd name="connsiteY154" fmla="*/ 4270418 h 4405856"/>
                <a:gd name="connsiteX155" fmla="*/ 4105550 w 5012935"/>
                <a:gd name="connsiteY155" fmla="*/ 4275180 h 4405856"/>
                <a:gd name="connsiteX156" fmla="*/ 4099200 w 5012935"/>
                <a:gd name="connsiteY156" fmla="*/ 4225968 h 4405856"/>
                <a:gd name="connsiteX157" fmla="*/ 4159525 w 5012935"/>
                <a:gd name="connsiteY157" fmla="*/ 4230730 h 4405856"/>
                <a:gd name="connsiteX158" fmla="*/ 4221437 w 5012935"/>
                <a:gd name="connsiteY158" fmla="*/ 4273592 h 4405856"/>
                <a:gd name="connsiteX159" fmla="*/ 4253187 w 5012935"/>
                <a:gd name="connsiteY159" fmla="*/ 4260893 h 4405856"/>
                <a:gd name="connsiteX160" fmla="*/ 4246838 w 5012935"/>
                <a:gd name="connsiteY160" fmla="*/ 4225968 h 4405856"/>
                <a:gd name="connsiteX161" fmla="*/ 4288113 w 5012935"/>
                <a:gd name="connsiteY161" fmla="*/ 4202156 h 4405856"/>
                <a:gd name="connsiteX162" fmla="*/ 4372250 w 5012935"/>
                <a:gd name="connsiteY162" fmla="*/ 4259306 h 4405856"/>
                <a:gd name="connsiteX163" fmla="*/ 4389713 w 5012935"/>
                <a:gd name="connsiteY163" fmla="*/ 4157708 h 4405856"/>
                <a:gd name="connsiteX164" fmla="*/ 4364313 w 5012935"/>
                <a:gd name="connsiteY164" fmla="*/ 4135482 h 4405856"/>
                <a:gd name="connsiteX165" fmla="*/ 4291287 w 5012935"/>
                <a:gd name="connsiteY165" fmla="*/ 4092619 h 4405856"/>
                <a:gd name="connsiteX166" fmla="*/ 4313512 w 5012935"/>
                <a:gd name="connsiteY166" fmla="*/ 4067220 h 4405856"/>
                <a:gd name="connsiteX167" fmla="*/ 4334150 w 5012935"/>
                <a:gd name="connsiteY167" fmla="*/ 4044994 h 4405856"/>
                <a:gd name="connsiteX168" fmla="*/ 4388125 w 5012935"/>
                <a:gd name="connsiteY168" fmla="*/ 4076745 h 4405856"/>
                <a:gd name="connsiteX169" fmla="*/ 4394475 w 5012935"/>
                <a:gd name="connsiteY169" fmla="*/ 4032295 h 4405856"/>
                <a:gd name="connsiteX170" fmla="*/ 4338912 w 5012935"/>
                <a:gd name="connsiteY170" fmla="*/ 4008482 h 4405856"/>
                <a:gd name="connsiteX171" fmla="*/ 4337325 w 5012935"/>
                <a:gd name="connsiteY171" fmla="*/ 3998958 h 4405856"/>
                <a:gd name="connsiteX172" fmla="*/ 4324624 w 5012935"/>
                <a:gd name="connsiteY172" fmla="*/ 3960859 h 4405856"/>
                <a:gd name="connsiteX173" fmla="*/ 4330974 w 5012935"/>
                <a:gd name="connsiteY173" fmla="*/ 3913233 h 4405856"/>
                <a:gd name="connsiteX174" fmla="*/ 4342087 w 5012935"/>
                <a:gd name="connsiteY174" fmla="*/ 3857670 h 4405856"/>
                <a:gd name="connsiteX175" fmla="*/ 4303987 w 5012935"/>
                <a:gd name="connsiteY175" fmla="*/ 3827508 h 4405856"/>
                <a:gd name="connsiteX176" fmla="*/ 4337324 w 5012935"/>
                <a:gd name="connsiteY176" fmla="*/ 3817983 h 4405856"/>
                <a:gd name="connsiteX177" fmla="*/ 4315099 w 5012935"/>
                <a:gd name="connsiteY177" fmla="*/ 3781470 h 4405856"/>
                <a:gd name="connsiteX178" fmla="*/ 4353200 w 5012935"/>
                <a:gd name="connsiteY178" fmla="*/ 3776709 h 4405856"/>
                <a:gd name="connsiteX179" fmla="*/ 4359549 w 5012935"/>
                <a:gd name="connsiteY179" fmla="*/ 3743370 h 4405856"/>
                <a:gd name="connsiteX180" fmla="*/ 4421463 w 5012935"/>
                <a:gd name="connsiteY180" fmla="*/ 3752897 h 4405856"/>
                <a:gd name="connsiteX181" fmla="*/ 4454576 w 5012935"/>
                <a:gd name="connsiteY181" fmla="*/ 3768089 h 4405856"/>
                <a:gd name="connsiteX182" fmla="*/ 4420783 w 5012935"/>
                <a:gd name="connsiteY182" fmla="*/ 3809137 h 4405856"/>
                <a:gd name="connsiteX183" fmla="*/ 4459791 w 5012935"/>
                <a:gd name="connsiteY183" fmla="*/ 3916633 h 4405856"/>
                <a:gd name="connsiteX184" fmla="*/ 4512178 w 5012935"/>
                <a:gd name="connsiteY184" fmla="*/ 3947931 h 4405856"/>
                <a:gd name="connsiteX185" fmla="*/ 4564112 w 5012935"/>
                <a:gd name="connsiteY185" fmla="*/ 3905749 h 4405856"/>
                <a:gd name="connsiteX186" fmla="*/ 4649837 w 5012935"/>
                <a:gd name="connsiteY186" fmla="*/ 3857216 h 4405856"/>
                <a:gd name="connsiteX187" fmla="*/ 4632601 w 5012935"/>
                <a:gd name="connsiteY187" fmla="*/ 3768315 h 4405856"/>
                <a:gd name="connsiteX188" fmla="*/ 4709935 w 5012935"/>
                <a:gd name="connsiteY188" fmla="*/ 3635646 h 4405856"/>
                <a:gd name="connsiteX189" fmla="*/ 5002489 w 5012935"/>
                <a:gd name="connsiteY189" fmla="*/ 3302498 h 4405856"/>
                <a:gd name="connsiteX190" fmla="*/ 4921072 w 5012935"/>
                <a:gd name="connsiteY190" fmla="*/ 3293426 h 4405856"/>
                <a:gd name="connsiteX191" fmla="*/ 4925609 w 5012935"/>
                <a:gd name="connsiteY191" fmla="*/ 3201578 h 4405856"/>
                <a:gd name="connsiteX192" fmla="*/ 4876622 w 5012935"/>
                <a:gd name="connsiteY192" fmla="*/ 3176406 h 4405856"/>
                <a:gd name="connsiteX193" fmla="*/ 4792485 w 5012935"/>
                <a:gd name="connsiteY193" fmla="*/ 3207928 h 4405856"/>
                <a:gd name="connsiteX194" fmla="*/ 4755746 w 5012935"/>
                <a:gd name="connsiteY194" fmla="*/ 3171643 h 4405856"/>
                <a:gd name="connsiteX195" fmla="*/ 4800423 w 5012935"/>
                <a:gd name="connsiteY195" fmla="*/ 3148738 h 4405856"/>
                <a:gd name="connsiteX196" fmla="*/ 4671156 w 5012935"/>
                <a:gd name="connsiteY196" fmla="*/ 2935559 h 4405856"/>
                <a:gd name="connsiteX197" fmla="*/ 4686122 w 5012935"/>
                <a:gd name="connsiteY197" fmla="*/ 2905396 h 4405856"/>
                <a:gd name="connsiteX198" fmla="*/ 4662537 w 5012935"/>
                <a:gd name="connsiteY198" fmla="*/ 2789736 h 4405856"/>
                <a:gd name="connsiteX199" fmla="*/ 4503788 w 5012935"/>
                <a:gd name="connsiteY199" fmla="*/ 2778850 h 4405856"/>
                <a:gd name="connsiteX200" fmla="*/ 4470450 w 5012935"/>
                <a:gd name="connsiteY200" fmla="*/ 2827608 h 4405856"/>
                <a:gd name="connsiteX201" fmla="*/ 4381550 w 5012935"/>
                <a:gd name="connsiteY201" fmla="*/ 2842124 h 4405856"/>
                <a:gd name="connsiteX202" fmla="*/ 4387900 w 5012935"/>
                <a:gd name="connsiteY202" fmla="*/ 2820125 h 4405856"/>
                <a:gd name="connsiteX203" fmla="*/ 4334378 w 5012935"/>
                <a:gd name="connsiteY203" fmla="*/ 2804024 h 4405856"/>
                <a:gd name="connsiteX204" fmla="*/ 4309659 w 5012935"/>
                <a:gd name="connsiteY204" fmla="*/ 2638923 h 4405856"/>
                <a:gd name="connsiteX205" fmla="*/ 4029352 w 5012935"/>
                <a:gd name="connsiteY205" fmla="*/ 2572248 h 4405856"/>
                <a:gd name="connsiteX206" fmla="*/ 3893053 w 5012935"/>
                <a:gd name="connsiteY206" fmla="*/ 2615564 h 4405856"/>
                <a:gd name="connsiteX207" fmla="*/ 3761064 w 5012935"/>
                <a:gd name="connsiteY207" fmla="*/ 2608080 h 4405856"/>
                <a:gd name="connsiteX208" fmla="*/ 3628621 w 5012935"/>
                <a:gd name="connsiteY208" fmla="*/ 2497182 h 4405856"/>
                <a:gd name="connsiteX209" fmla="*/ 3415443 w 5012935"/>
                <a:gd name="connsiteY209" fmla="*/ 2193969 h 4405856"/>
                <a:gd name="connsiteX210" fmla="*/ 3016981 w 5012935"/>
                <a:gd name="connsiteY210" fmla="*/ 2054496 h 4405856"/>
                <a:gd name="connsiteX211" fmla="*/ 2780443 w 5012935"/>
                <a:gd name="connsiteY211" fmla="*/ 1741532 h 4405856"/>
                <a:gd name="connsiteX212" fmla="*/ 2814234 w 5012935"/>
                <a:gd name="connsiteY212" fmla="*/ 1716586 h 4405856"/>
                <a:gd name="connsiteX213" fmla="*/ 2873878 w 5012935"/>
                <a:gd name="connsiteY213" fmla="*/ 1799589 h 4405856"/>
                <a:gd name="connsiteX214" fmla="*/ 2894062 w 5012935"/>
                <a:gd name="connsiteY214" fmla="*/ 1782126 h 4405856"/>
                <a:gd name="connsiteX215" fmla="*/ 2937152 w 5012935"/>
                <a:gd name="connsiteY215" fmla="*/ 1812970 h 4405856"/>
                <a:gd name="connsiteX216" fmla="*/ 3025825 w 5012935"/>
                <a:gd name="connsiteY216" fmla="*/ 1759221 h 4405856"/>
                <a:gd name="connsiteX217" fmla="*/ 3041927 w 5012935"/>
                <a:gd name="connsiteY217" fmla="*/ 1738811 h 4405856"/>
                <a:gd name="connsiteX218" fmla="*/ 3100210 w 5012935"/>
                <a:gd name="connsiteY218" fmla="*/ 1739037 h 4405856"/>
                <a:gd name="connsiteX219" fmla="*/ 3116313 w 5012935"/>
                <a:gd name="connsiteY219" fmla="*/ 1705927 h 4405856"/>
                <a:gd name="connsiteX220" fmla="*/ 3097489 w 5012935"/>
                <a:gd name="connsiteY220" fmla="*/ 1680300 h 4405856"/>
                <a:gd name="connsiteX221" fmla="*/ 3030361 w 5012935"/>
                <a:gd name="connsiteY221" fmla="*/ 1700257 h 4405856"/>
                <a:gd name="connsiteX222" fmla="*/ 3008589 w 5012935"/>
                <a:gd name="connsiteY222" fmla="*/ 1646736 h 4405856"/>
                <a:gd name="connsiteX223" fmla="*/ 3029907 w 5012935"/>
                <a:gd name="connsiteY223" fmla="*/ 1617026 h 4405856"/>
                <a:gd name="connsiteX224" fmla="*/ 2973437 w 5012935"/>
                <a:gd name="connsiteY224" fmla="*/ 1513612 h 4405856"/>
                <a:gd name="connsiteX225" fmla="*/ 2924906 w 5012935"/>
                <a:gd name="connsiteY225" fmla="*/ 1552393 h 4405856"/>
                <a:gd name="connsiteX226" fmla="*/ 2835551 w 5012935"/>
                <a:gd name="connsiteY226" fmla="*/ 1497737 h 4405856"/>
                <a:gd name="connsiteX227" fmla="*/ 2887485 w 5012935"/>
                <a:gd name="connsiteY227" fmla="*/ 1405208 h 4405856"/>
                <a:gd name="connsiteX228" fmla="*/ 2844623 w 5012935"/>
                <a:gd name="connsiteY228" fmla="*/ 1284105 h 4405856"/>
                <a:gd name="connsiteX229" fmla="*/ 2859364 w 5012935"/>
                <a:gd name="connsiteY229" fmla="*/ 1160053 h 4405856"/>
                <a:gd name="connsiteX230" fmla="*/ 2954614 w 5012935"/>
                <a:gd name="connsiteY230" fmla="*/ 1086348 h 4405856"/>
                <a:gd name="connsiteX231" fmla="*/ 3059843 w 5012935"/>
                <a:gd name="connsiteY231" fmla="*/ 1063896 h 4405856"/>
                <a:gd name="connsiteX232" fmla="*/ 2996796 w 5012935"/>
                <a:gd name="connsiteY232" fmla="*/ 974089 h 4405856"/>
                <a:gd name="connsiteX233" fmla="*/ 2979560 w 5012935"/>
                <a:gd name="connsiteY233" fmla="*/ 1018766 h 4405856"/>
                <a:gd name="connsiteX234" fmla="*/ 2936245 w 5012935"/>
                <a:gd name="connsiteY234" fmla="*/ 971595 h 4405856"/>
                <a:gd name="connsiteX235" fmla="*/ 2957563 w 5012935"/>
                <a:gd name="connsiteY235" fmla="*/ 886323 h 4405856"/>
                <a:gd name="connsiteX236" fmla="*/ 3030587 w 5012935"/>
                <a:gd name="connsiteY236" fmla="*/ 789032 h 4405856"/>
                <a:gd name="connsiteX237" fmla="*/ 3013578 w 5012935"/>
                <a:gd name="connsiteY237" fmla="*/ 682443 h 4405856"/>
                <a:gd name="connsiteX238" fmla="*/ 2842356 w 5012935"/>
                <a:gd name="connsiteY238" fmla="*/ 692194 h 4405856"/>
                <a:gd name="connsiteX239" fmla="*/ 2823078 w 5012935"/>
                <a:gd name="connsiteY239" fmla="*/ 734831 h 4405856"/>
                <a:gd name="connsiteX240" fmla="*/ 2790875 w 5012935"/>
                <a:gd name="connsiteY240" fmla="*/ 667248 h 4405856"/>
                <a:gd name="connsiteX241" fmla="*/ 2761165 w 5012935"/>
                <a:gd name="connsiteY241" fmla="*/ 707616 h 4405856"/>
                <a:gd name="connsiteX242" fmla="*/ 2575656 w 5012935"/>
                <a:gd name="connsiteY242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317781 w 5012935"/>
                <a:gd name="connsiteY86" fmla="*/ 1393874 h 4405856"/>
                <a:gd name="connsiteX87" fmla="*/ 826003 w 5012935"/>
                <a:gd name="connsiteY87" fmla="*/ 2288539 h 4405856"/>
                <a:gd name="connsiteX88" fmla="*/ 840518 w 5012935"/>
                <a:gd name="connsiteY88" fmla="*/ 2324825 h 4405856"/>
                <a:gd name="connsiteX89" fmla="*/ 855032 w 5012935"/>
                <a:gd name="connsiteY89" fmla="*/ 2390139 h 4405856"/>
                <a:gd name="connsiteX90" fmla="*/ 876803 w 5012935"/>
                <a:gd name="connsiteY90" fmla="*/ 2440939 h 4405856"/>
                <a:gd name="connsiteX91" fmla="*/ 913089 w 5012935"/>
                <a:gd name="connsiteY91" fmla="*/ 2557053 h 4405856"/>
                <a:gd name="connsiteX92" fmla="*/ 934860 w 5012935"/>
                <a:gd name="connsiteY92" fmla="*/ 2622368 h 4405856"/>
                <a:gd name="connsiteX93" fmla="*/ 942118 w 5012935"/>
                <a:gd name="connsiteY93" fmla="*/ 2644139 h 4405856"/>
                <a:gd name="connsiteX94" fmla="*/ 963889 w 5012935"/>
                <a:gd name="connsiteY94" fmla="*/ 2687682 h 4405856"/>
                <a:gd name="connsiteX95" fmla="*/ 985660 w 5012935"/>
                <a:gd name="connsiteY95" fmla="*/ 2738482 h 4405856"/>
                <a:gd name="connsiteX96" fmla="*/ 992918 w 5012935"/>
                <a:gd name="connsiteY96" fmla="*/ 2767511 h 4405856"/>
                <a:gd name="connsiteX97" fmla="*/ 1029203 w 5012935"/>
                <a:gd name="connsiteY97" fmla="*/ 2818311 h 4405856"/>
                <a:gd name="connsiteX98" fmla="*/ 1050975 w 5012935"/>
                <a:gd name="connsiteY98" fmla="*/ 2876368 h 4405856"/>
                <a:gd name="connsiteX99" fmla="*/ 1072746 w 5012935"/>
                <a:gd name="connsiteY99" fmla="*/ 2898139 h 4405856"/>
                <a:gd name="connsiteX100" fmla="*/ 1109032 w 5012935"/>
                <a:gd name="connsiteY100" fmla="*/ 2970711 h 4405856"/>
                <a:gd name="connsiteX101" fmla="*/ 1145318 w 5012935"/>
                <a:gd name="connsiteY101" fmla="*/ 3021511 h 4405856"/>
                <a:gd name="connsiteX102" fmla="*/ 1152575 w 5012935"/>
                <a:gd name="connsiteY102" fmla="*/ 3043282 h 4405856"/>
                <a:gd name="connsiteX103" fmla="*/ 1203375 w 5012935"/>
                <a:gd name="connsiteY103" fmla="*/ 3108596 h 4405856"/>
                <a:gd name="connsiteX104" fmla="*/ 1232403 w 5012935"/>
                <a:gd name="connsiteY104" fmla="*/ 3173911 h 4405856"/>
                <a:gd name="connsiteX105" fmla="*/ 1254175 w 5012935"/>
                <a:gd name="connsiteY105" fmla="*/ 3202939 h 4405856"/>
                <a:gd name="connsiteX106" fmla="*/ 1268689 w 5012935"/>
                <a:gd name="connsiteY106" fmla="*/ 3260996 h 4405856"/>
                <a:gd name="connsiteX107" fmla="*/ 1275946 w 5012935"/>
                <a:gd name="connsiteY107" fmla="*/ 3282768 h 4405856"/>
                <a:gd name="connsiteX108" fmla="*/ 1283203 w 5012935"/>
                <a:gd name="connsiteY108" fmla="*/ 3311796 h 4405856"/>
                <a:gd name="connsiteX109" fmla="*/ 1290460 w 5012935"/>
                <a:gd name="connsiteY109" fmla="*/ 3377111 h 4405856"/>
                <a:gd name="connsiteX110" fmla="*/ 1312232 w 5012935"/>
                <a:gd name="connsiteY110" fmla="*/ 3435168 h 4405856"/>
                <a:gd name="connsiteX111" fmla="*/ 1341260 w 5012935"/>
                <a:gd name="connsiteY111" fmla="*/ 3478711 h 4405856"/>
                <a:gd name="connsiteX112" fmla="*/ 1370289 w 5012935"/>
                <a:gd name="connsiteY112" fmla="*/ 3529511 h 4405856"/>
                <a:gd name="connsiteX113" fmla="*/ 1399318 w 5012935"/>
                <a:gd name="connsiteY113" fmla="*/ 3551282 h 4405856"/>
                <a:gd name="connsiteX114" fmla="*/ 1442860 w 5012935"/>
                <a:gd name="connsiteY114" fmla="*/ 3594825 h 4405856"/>
                <a:gd name="connsiteX115" fmla="*/ 1471889 w 5012935"/>
                <a:gd name="connsiteY115" fmla="*/ 3616596 h 4405856"/>
                <a:gd name="connsiteX116" fmla="*/ 1508175 w 5012935"/>
                <a:gd name="connsiteY116" fmla="*/ 3660139 h 4405856"/>
                <a:gd name="connsiteX117" fmla="*/ 1537203 w 5012935"/>
                <a:gd name="connsiteY117" fmla="*/ 3681911 h 4405856"/>
                <a:gd name="connsiteX118" fmla="*/ 1609775 w 5012935"/>
                <a:gd name="connsiteY118" fmla="*/ 3747225 h 4405856"/>
                <a:gd name="connsiteX119" fmla="*/ 1646060 w 5012935"/>
                <a:gd name="connsiteY119" fmla="*/ 3790768 h 4405856"/>
                <a:gd name="connsiteX120" fmla="*/ 1667832 w 5012935"/>
                <a:gd name="connsiteY120" fmla="*/ 3805282 h 4405856"/>
                <a:gd name="connsiteX121" fmla="*/ 1704118 w 5012935"/>
                <a:gd name="connsiteY121" fmla="*/ 3848825 h 4405856"/>
                <a:gd name="connsiteX122" fmla="*/ 1733146 w 5012935"/>
                <a:gd name="connsiteY122" fmla="*/ 3870596 h 4405856"/>
                <a:gd name="connsiteX123" fmla="*/ 1827489 w 5012935"/>
                <a:gd name="connsiteY123" fmla="*/ 3914139 h 4405856"/>
                <a:gd name="connsiteX124" fmla="*/ 2277432 w 5012935"/>
                <a:gd name="connsiteY124" fmla="*/ 3899625 h 4405856"/>
                <a:gd name="connsiteX125" fmla="*/ 2328232 w 5012935"/>
                <a:gd name="connsiteY125" fmla="*/ 3885111 h 4405856"/>
                <a:gd name="connsiteX126" fmla="*/ 2415318 w 5012935"/>
                <a:gd name="connsiteY126" fmla="*/ 3877853 h 4405856"/>
                <a:gd name="connsiteX127" fmla="*/ 2495146 w 5012935"/>
                <a:gd name="connsiteY127" fmla="*/ 3863339 h 4405856"/>
                <a:gd name="connsiteX128" fmla="*/ 2553203 w 5012935"/>
                <a:gd name="connsiteY128" fmla="*/ 3856082 h 4405856"/>
                <a:gd name="connsiteX129" fmla="*/ 2582232 w 5012935"/>
                <a:gd name="connsiteY129" fmla="*/ 3841568 h 4405856"/>
                <a:gd name="connsiteX130" fmla="*/ 2647546 w 5012935"/>
                <a:gd name="connsiteY130" fmla="*/ 3819796 h 4405856"/>
                <a:gd name="connsiteX131" fmla="*/ 2683832 w 5012935"/>
                <a:gd name="connsiteY131" fmla="*/ 3805282 h 4405856"/>
                <a:gd name="connsiteX132" fmla="*/ 2785432 w 5012935"/>
                <a:gd name="connsiteY132" fmla="*/ 3790768 h 4405856"/>
                <a:gd name="connsiteX133" fmla="*/ 2814460 w 5012935"/>
                <a:gd name="connsiteY133" fmla="*/ 3783511 h 4405856"/>
                <a:gd name="connsiteX134" fmla="*/ 3434946 w 5012935"/>
                <a:gd name="connsiteY134" fmla="*/ 4130265 h 4405856"/>
                <a:gd name="connsiteX135" fmla="*/ 3521350 w 5012935"/>
                <a:gd name="connsiteY135" fmla="*/ 4316455 h 4405856"/>
                <a:gd name="connsiteX136" fmla="*/ 3581675 w 5012935"/>
                <a:gd name="connsiteY136" fmla="*/ 4375193 h 4405856"/>
                <a:gd name="connsiteX137" fmla="*/ 3592787 w 5012935"/>
                <a:gd name="connsiteY137" fmla="*/ 4345030 h 4405856"/>
                <a:gd name="connsiteX138" fmla="*/ 3638825 w 5012935"/>
                <a:gd name="connsiteY138" fmla="*/ 4318042 h 4405856"/>
                <a:gd name="connsiteX139" fmla="*/ 3689625 w 5012935"/>
                <a:gd name="connsiteY139" fmla="*/ 4391068 h 4405856"/>
                <a:gd name="connsiteX140" fmla="*/ 3738838 w 5012935"/>
                <a:gd name="connsiteY140" fmla="*/ 4394243 h 4405856"/>
                <a:gd name="connsiteX141" fmla="*/ 3694387 w 5012935"/>
                <a:gd name="connsiteY141" fmla="*/ 4300581 h 4405856"/>
                <a:gd name="connsiteX142" fmla="*/ 3651525 w 5012935"/>
                <a:gd name="connsiteY142" fmla="*/ 4232318 h 4405856"/>
                <a:gd name="connsiteX143" fmla="*/ 3694388 w 5012935"/>
                <a:gd name="connsiteY143" fmla="*/ 4216442 h 4405856"/>
                <a:gd name="connsiteX144" fmla="*/ 3675337 w 5012935"/>
                <a:gd name="connsiteY144" fmla="*/ 4175168 h 4405856"/>
                <a:gd name="connsiteX145" fmla="*/ 3727725 w 5012935"/>
                <a:gd name="connsiteY145" fmla="*/ 4184693 h 4405856"/>
                <a:gd name="connsiteX146" fmla="*/ 3707088 w 5012935"/>
                <a:gd name="connsiteY146" fmla="*/ 4151355 h 4405856"/>
                <a:gd name="connsiteX147" fmla="*/ 3728407 w 5012935"/>
                <a:gd name="connsiteY147" fmla="*/ 4134801 h 4405856"/>
                <a:gd name="connsiteX148" fmla="*/ 3849510 w 5012935"/>
                <a:gd name="connsiteY148" fmla="*/ 4220074 h 4405856"/>
                <a:gd name="connsiteX149" fmla="*/ 3884887 w 5012935"/>
                <a:gd name="connsiteY149" fmla="*/ 4206917 h 4405856"/>
                <a:gd name="connsiteX150" fmla="*/ 3937274 w 5012935"/>
                <a:gd name="connsiteY150" fmla="*/ 4272006 h 4405856"/>
                <a:gd name="connsiteX151" fmla="*/ 3957912 w 5012935"/>
                <a:gd name="connsiteY151" fmla="*/ 4330743 h 4405856"/>
                <a:gd name="connsiteX152" fmla="*/ 4065862 w 5012935"/>
                <a:gd name="connsiteY152" fmla="*/ 4349792 h 4405856"/>
                <a:gd name="connsiteX153" fmla="*/ 4005538 w 5012935"/>
                <a:gd name="connsiteY153" fmla="*/ 4283117 h 4405856"/>
                <a:gd name="connsiteX154" fmla="*/ 4002362 w 5012935"/>
                <a:gd name="connsiteY154" fmla="*/ 4214855 h 4405856"/>
                <a:gd name="connsiteX155" fmla="*/ 4056337 w 5012935"/>
                <a:gd name="connsiteY155" fmla="*/ 4270418 h 4405856"/>
                <a:gd name="connsiteX156" fmla="*/ 4105550 w 5012935"/>
                <a:gd name="connsiteY156" fmla="*/ 4275180 h 4405856"/>
                <a:gd name="connsiteX157" fmla="*/ 4099200 w 5012935"/>
                <a:gd name="connsiteY157" fmla="*/ 4225968 h 4405856"/>
                <a:gd name="connsiteX158" fmla="*/ 4159525 w 5012935"/>
                <a:gd name="connsiteY158" fmla="*/ 4230730 h 4405856"/>
                <a:gd name="connsiteX159" fmla="*/ 4221437 w 5012935"/>
                <a:gd name="connsiteY159" fmla="*/ 4273592 h 4405856"/>
                <a:gd name="connsiteX160" fmla="*/ 4253187 w 5012935"/>
                <a:gd name="connsiteY160" fmla="*/ 4260893 h 4405856"/>
                <a:gd name="connsiteX161" fmla="*/ 4246838 w 5012935"/>
                <a:gd name="connsiteY161" fmla="*/ 4225968 h 4405856"/>
                <a:gd name="connsiteX162" fmla="*/ 4288113 w 5012935"/>
                <a:gd name="connsiteY162" fmla="*/ 4202156 h 4405856"/>
                <a:gd name="connsiteX163" fmla="*/ 4372250 w 5012935"/>
                <a:gd name="connsiteY163" fmla="*/ 4259306 h 4405856"/>
                <a:gd name="connsiteX164" fmla="*/ 4389713 w 5012935"/>
                <a:gd name="connsiteY164" fmla="*/ 4157708 h 4405856"/>
                <a:gd name="connsiteX165" fmla="*/ 4364313 w 5012935"/>
                <a:gd name="connsiteY165" fmla="*/ 4135482 h 4405856"/>
                <a:gd name="connsiteX166" fmla="*/ 4291287 w 5012935"/>
                <a:gd name="connsiteY166" fmla="*/ 4092619 h 4405856"/>
                <a:gd name="connsiteX167" fmla="*/ 4313512 w 5012935"/>
                <a:gd name="connsiteY167" fmla="*/ 4067220 h 4405856"/>
                <a:gd name="connsiteX168" fmla="*/ 4334150 w 5012935"/>
                <a:gd name="connsiteY168" fmla="*/ 4044994 h 4405856"/>
                <a:gd name="connsiteX169" fmla="*/ 4388125 w 5012935"/>
                <a:gd name="connsiteY169" fmla="*/ 4076745 h 4405856"/>
                <a:gd name="connsiteX170" fmla="*/ 4394475 w 5012935"/>
                <a:gd name="connsiteY170" fmla="*/ 4032295 h 4405856"/>
                <a:gd name="connsiteX171" fmla="*/ 4338912 w 5012935"/>
                <a:gd name="connsiteY171" fmla="*/ 4008482 h 4405856"/>
                <a:gd name="connsiteX172" fmla="*/ 4337325 w 5012935"/>
                <a:gd name="connsiteY172" fmla="*/ 3998958 h 4405856"/>
                <a:gd name="connsiteX173" fmla="*/ 4324624 w 5012935"/>
                <a:gd name="connsiteY173" fmla="*/ 3960859 h 4405856"/>
                <a:gd name="connsiteX174" fmla="*/ 4330974 w 5012935"/>
                <a:gd name="connsiteY174" fmla="*/ 3913233 h 4405856"/>
                <a:gd name="connsiteX175" fmla="*/ 4342087 w 5012935"/>
                <a:gd name="connsiteY175" fmla="*/ 3857670 h 4405856"/>
                <a:gd name="connsiteX176" fmla="*/ 4303987 w 5012935"/>
                <a:gd name="connsiteY176" fmla="*/ 3827508 h 4405856"/>
                <a:gd name="connsiteX177" fmla="*/ 4337324 w 5012935"/>
                <a:gd name="connsiteY177" fmla="*/ 3817983 h 4405856"/>
                <a:gd name="connsiteX178" fmla="*/ 4315099 w 5012935"/>
                <a:gd name="connsiteY178" fmla="*/ 3781470 h 4405856"/>
                <a:gd name="connsiteX179" fmla="*/ 4353200 w 5012935"/>
                <a:gd name="connsiteY179" fmla="*/ 3776709 h 4405856"/>
                <a:gd name="connsiteX180" fmla="*/ 4359549 w 5012935"/>
                <a:gd name="connsiteY180" fmla="*/ 3743370 h 4405856"/>
                <a:gd name="connsiteX181" fmla="*/ 4421463 w 5012935"/>
                <a:gd name="connsiteY181" fmla="*/ 3752897 h 4405856"/>
                <a:gd name="connsiteX182" fmla="*/ 4454576 w 5012935"/>
                <a:gd name="connsiteY182" fmla="*/ 3768089 h 4405856"/>
                <a:gd name="connsiteX183" fmla="*/ 4420783 w 5012935"/>
                <a:gd name="connsiteY183" fmla="*/ 3809137 h 4405856"/>
                <a:gd name="connsiteX184" fmla="*/ 4459791 w 5012935"/>
                <a:gd name="connsiteY184" fmla="*/ 3916633 h 4405856"/>
                <a:gd name="connsiteX185" fmla="*/ 4512178 w 5012935"/>
                <a:gd name="connsiteY185" fmla="*/ 3947931 h 4405856"/>
                <a:gd name="connsiteX186" fmla="*/ 4564112 w 5012935"/>
                <a:gd name="connsiteY186" fmla="*/ 3905749 h 4405856"/>
                <a:gd name="connsiteX187" fmla="*/ 4649837 w 5012935"/>
                <a:gd name="connsiteY187" fmla="*/ 3857216 h 4405856"/>
                <a:gd name="connsiteX188" fmla="*/ 4632601 w 5012935"/>
                <a:gd name="connsiteY188" fmla="*/ 3768315 h 4405856"/>
                <a:gd name="connsiteX189" fmla="*/ 4709935 w 5012935"/>
                <a:gd name="connsiteY189" fmla="*/ 3635646 h 4405856"/>
                <a:gd name="connsiteX190" fmla="*/ 5002489 w 5012935"/>
                <a:gd name="connsiteY190" fmla="*/ 3302498 h 4405856"/>
                <a:gd name="connsiteX191" fmla="*/ 4921072 w 5012935"/>
                <a:gd name="connsiteY191" fmla="*/ 3293426 h 4405856"/>
                <a:gd name="connsiteX192" fmla="*/ 4925609 w 5012935"/>
                <a:gd name="connsiteY192" fmla="*/ 3201578 h 4405856"/>
                <a:gd name="connsiteX193" fmla="*/ 4876622 w 5012935"/>
                <a:gd name="connsiteY193" fmla="*/ 3176406 h 4405856"/>
                <a:gd name="connsiteX194" fmla="*/ 4792485 w 5012935"/>
                <a:gd name="connsiteY194" fmla="*/ 3207928 h 4405856"/>
                <a:gd name="connsiteX195" fmla="*/ 4755746 w 5012935"/>
                <a:gd name="connsiteY195" fmla="*/ 3171643 h 4405856"/>
                <a:gd name="connsiteX196" fmla="*/ 4800423 w 5012935"/>
                <a:gd name="connsiteY196" fmla="*/ 3148738 h 4405856"/>
                <a:gd name="connsiteX197" fmla="*/ 4671156 w 5012935"/>
                <a:gd name="connsiteY197" fmla="*/ 2935559 h 4405856"/>
                <a:gd name="connsiteX198" fmla="*/ 4686122 w 5012935"/>
                <a:gd name="connsiteY198" fmla="*/ 2905396 h 4405856"/>
                <a:gd name="connsiteX199" fmla="*/ 4662537 w 5012935"/>
                <a:gd name="connsiteY199" fmla="*/ 2789736 h 4405856"/>
                <a:gd name="connsiteX200" fmla="*/ 4503788 w 5012935"/>
                <a:gd name="connsiteY200" fmla="*/ 2778850 h 4405856"/>
                <a:gd name="connsiteX201" fmla="*/ 4470450 w 5012935"/>
                <a:gd name="connsiteY201" fmla="*/ 2827608 h 4405856"/>
                <a:gd name="connsiteX202" fmla="*/ 4381550 w 5012935"/>
                <a:gd name="connsiteY202" fmla="*/ 2842124 h 4405856"/>
                <a:gd name="connsiteX203" fmla="*/ 4387900 w 5012935"/>
                <a:gd name="connsiteY203" fmla="*/ 2820125 h 4405856"/>
                <a:gd name="connsiteX204" fmla="*/ 4334378 w 5012935"/>
                <a:gd name="connsiteY204" fmla="*/ 2804024 h 4405856"/>
                <a:gd name="connsiteX205" fmla="*/ 4309659 w 5012935"/>
                <a:gd name="connsiteY205" fmla="*/ 2638923 h 4405856"/>
                <a:gd name="connsiteX206" fmla="*/ 4029352 w 5012935"/>
                <a:gd name="connsiteY206" fmla="*/ 2572248 h 4405856"/>
                <a:gd name="connsiteX207" fmla="*/ 3893053 w 5012935"/>
                <a:gd name="connsiteY207" fmla="*/ 2615564 h 4405856"/>
                <a:gd name="connsiteX208" fmla="*/ 3761064 w 5012935"/>
                <a:gd name="connsiteY208" fmla="*/ 2608080 h 4405856"/>
                <a:gd name="connsiteX209" fmla="*/ 3628621 w 5012935"/>
                <a:gd name="connsiteY209" fmla="*/ 2497182 h 4405856"/>
                <a:gd name="connsiteX210" fmla="*/ 3415443 w 5012935"/>
                <a:gd name="connsiteY210" fmla="*/ 2193969 h 4405856"/>
                <a:gd name="connsiteX211" fmla="*/ 3016981 w 5012935"/>
                <a:gd name="connsiteY211" fmla="*/ 2054496 h 4405856"/>
                <a:gd name="connsiteX212" fmla="*/ 2780443 w 5012935"/>
                <a:gd name="connsiteY212" fmla="*/ 1741532 h 4405856"/>
                <a:gd name="connsiteX213" fmla="*/ 2814234 w 5012935"/>
                <a:gd name="connsiteY213" fmla="*/ 1716586 h 4405856"/>
                <a:gd name="connsiteX214" fmla="*/ 2873878 w 5012935"/>
                <a:gd name="connsiteY214" fmla="*/ 1799589 h 4405856"/>
                <a:gd name="connsiteX215" fmla="*/ 2894062 w 5012935"/>
                <a:gd name="connsiteY215" fmla="*/ 1782126 h 4405856"/>
                <a:gd name="connsiteX216" fmla="*/ 2937152 w 5012935"/>
                <a:gd name="connsiteY216" fmla="*/ 1812970 h 4405856"/>
                <a:gd name="connsiteX217" fmla="*/ 3025825 w 5012935"/>
                <a:gd name="connsiteY217" fmla="*/ 1759221 h 4405856"/>
                <a:gd name="connsiteX218" fmla="*/ 3041927 w 5012935"/>
                <a:gd name="connsiteY218" fmla="*/ 1738811 h 4405856"/>
                <a:gd name="connsiteX219" fmla="*/ 3100210 w 5012935"/>
                <a:gd name="connsiteY219" fmla="*/ 1739037 h 4405856"/>
                <a:gd name="connsiteX220" fmla="*/ 3116313 w 5012935"/>
                <a:gd name="connsiteY220" fmla="*/ 1705927 h 4405856"/>
                <a:gd name="connsiteX221" fmla="*/ 3097489 w 5012935"/>
                <a:gd name="connsiteY221" fmla="*/ 1680300 h 4405856"/>
                <a:gd name="connsiteX222" fmla="*/ 3030361 w 5012935"/>
                <a:gd name="connsiteY222" fmla="*/ 1700257 h 4405856"/>
                <a:gd name="connsiteX223" fmla="*/ 3008589 w 5012935"/>
                <a:gd name="connsiteY223" fmla="*/ 1646736 h 4405856"/>
                <a:gd name="connsiteX224" fmla="*/ 3029907 w 5012935"/>
                <a:gd name="connsiteY224" fmla="*/ 1617026 h 4405856"/>
                <a:gd name="connsiteX225" fmla="*/ 2973437 w 5012935"/>
                <a:gd name="connsiteY225" fmla="*/ 1513612 h 4405856"/>
                <a:gd name="connsiteX226" fmla="*/ 2924906 w 5012935"/>
                <a:gd name="connsiteY226" fmla="*/ 1552393 h 4405856"/>
                <a:gd name="connsiteX227" fmla="*/ 2835551 w 5012935"/>
                <a:gd name="connsiteY227" fmla="*/ 1497737 h 4405856"/>
                <a:gd name="connsiteX228" fmla="*/ 2887485 w 5012935"/>
                <a:gd name="connsiteY228" fmla="*/ 1405208 h 4405856"/>
                <a:gd name="connsiteX229" fmla="*/ 2844623 w 5012935"/>
                <a:gd name="connsiteY229" fmla="*/ 1284105 h 4405856"/>
                <a:gd name="connsiteX230" fmla="*/ 2859364 w 5012935"/>
                <a:gd name="connsiteY230" fmla="*/ 1160053 h 4405856"/>
                <a:gd name="connsiteX231" fmla="*/ 2954614 w 5012935"/>
                <a:gd name="connsiteY231" fmla="*/ 1086348 h 4405856"/>
                <a:gd name="connsiteX232" fmla="*/ 3059843 w 5012935"/>
                <a:gd name="connsiteY232" fmla="*/ 1063896 h 4405856"/>
                <a:gd name="connsiteX233" fmla="*/ 2996796 w 5012935"/>
                <a:gd name="connsiteY233" fmla="*/ 974089 h 4405856"/>
                <a:gd name="connsiteX234" fmla="*/ 2979560 w 5012935"/>
                <a:gd name="connsiteY234" fmla="*/ 1018766 h 4405856"/>
                <a:gd name="connsiteX235" fmla="*/ 2936245 w 5012935"/>
                <a:gd name="connsiteY235" fmla="*/ 971595 h 4405856"/>
                <a:gd name="connsiteX236" fmla="*/ 2957563 w 5012935"/>
                <a:gd name="connsiteY236" fmla="*/ 886323 h 4405856"/>
                <a:gd name="connsiteX237" fmla="*/ 3030587 w 5012935"/>
                <a:gd name="connsiteY237" fmla="*/ 789032 h 4405856"/>
                <a:gd name="connsiteX238" fmla="*/ 3013578 w 5012935"/>
                <a:gd name="connsiteY238" fmla="*/ 682443 h 4405856"/>
                <a:gd name="connsiteX239" fmla="*/ 2842356 w 5012935"/>
                <a:gd name="connsiteY239" fmla="*/ 692194 h 4405856"/>
                <a:gd name="connsiteX240" fmla="*/ 2823078 w 5012935"/>
                <a:gd name="connsiteY240" fmla="*/ 734831 h 4405856"/>
                <a:gd name="connsiteX241" fmla="*/ 2790875 w 5012935"/>
                <a:gd name="connsiteY241" fmla="*/ 667248 h 4405856"/>
                <a:gd name="connsiteX242" fmla="*/ 2761165 w 5012935"/>
                <a:gd name="connsiteY242" fmla="*/ 707616 h 4405856"/>
                <a:gd name="connsiteX243" fmla="*/ 2575656 w 5012935"/>
                <a:gd name="connsiteY243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826003 w 5012935"/>
                <a:gd name="connsiteY87" fmla="*/ 2288539 h 4405856"/>
                <a:gd name="connsiteX88" fmla="*/ 840518 w 5012935"/>
                <a:gd name="connsiteY88" fmla="*/ 2324825 h 4405856"/>
                <a:gd name="connsiteX89" fmla="*/ 855032 w 5012935"/>
                <a:gd name="connsiteY89" fmla="*/ 2390139 h 4405856"/>
                <a:gd name="connsiteX90" fmla="*/ 876803 w 5012935"/>
                <a:gd name="connsiteY90" fmla="*/ 2440939 h 4405856"/>
                <a:gd name="connsiteX91" fmla="*/ 913089 w 5012935"/>
                <a:gd name="connsiteY91" fmla="*/ 2557053 h 4405856"/>
                <a:gd name="connsiteX92" fmla="*/ 934860 w 5012935"/>
                <a:gd name="connsiteY92" fmla="*/ 2622368 h 4405856"/>
                <a:gd name="connsiteX93" fmla="*/ 942118 w 5012935"/>
                <a:gd name="connsiteY93" fmla="*/ 2644139 h 4405856"/>
                <a:gd name="connsiteX94" fmla="*/ 963889 w 5012935"/>
                <a:gd name="connsiteY94" fmla="*/ 2687682 h 4405856"/>
                <a:gd name="connsiteX95" fmla="*/ 985660 w 5012935"/>
                <a:gd name="connsiteY95" fmla="*/ 2738482 h 4405856"/>
                <a:gd name="connsiteX96" fmla="*/ 992918 w 5012935"/>
                <a:gd name="connsiteY96" fmla="*/ 2767511 h 4405856"/>
                <a:gd name="connsiteX97" fmla="*/ 1029203 w 5012935"/>
                <a:gd name="connsiteY97" fmla="*/ 2818311 h 4405856"/>
                <a:gd name="connsiteX98" fmla="*/ 1050975 w 5012935"/>
                <a:gd name="connsiteY98" fmla="*/ 2876368 h 4405856"/>
                <a:gd name="connsiteX99" fmla="*/ 1072746 w 5012935"/>
                <a:gd name="connsiteY99" fmla="*/ 2898139 h 4405856"/>
                <a:gd name="connsiteX100" fmla="*/ 1109032 w 5012935"/>
                <a:gd name="connsiteY100" fmla="*/ 2970711 h 4405856"/>
                <a:gd name="connsiteX101" fmla="*/ 1145318 w 5012935"/>
                <a:gd name="connsiteY101" fmla="*/ 3021511 h 4405856"/>
                <a:gd name="connsiteX102" fmla="*/ 1152575 w 5012935"/>
                <a:gd name="connsiteY102" fmla="*/ 3043282 h 4405856"/>
                <a:gd name="connsiteX103" fmla="*/ 1203375 w 5012935"/>
                <a:gd name="connsiteY103" fmla="*/ 3108596 h 4405856"/>
                <a:gd name="connsiteX104" fmla="*/ 1232403 w 5012935"/>
                <a:gd name="connsiteY104" fmla="*/ 3173911 h 4405856"/>
                <a:gd name="connsiteX105" fmla="*/ 1254175 w 5012935"/>
                <a:gd name="connsiteY105" fmla="*/ 3202939 h 4405856"/>
                <a:gd name="connsiteX106" fmla="*/ 1268689 w 5012935"/>
                <a:gd name="connsiteY106" fmla="*/ 3260996 h 4405856"/>
                <a:gd name="connsiteX107" fmla="*/ 1275946 w 5012935"/>
                <a:gd name="connsiteY107" fmla="*/ 3282768 h 4405856"/>
                <a:gd name="connsiteX108" fmla="*/ 1283203 w 5012935"/>
                <a:gd name="connsiteY108" fmla="*/ 3311796 h 4405856"/>
                <a:gd name="connsiteX109" fmla="*/ 1290460 w 5012935"/>
                <a:gd name="connsiteY109" fmla="*/ 3377111 h 4405856"/>
                <a:gd name="connsiteX110" fmla="*/ 1312232 w 5012935"/>
                <a:gd name="connsiteY110" fmla="*/ 3435168 h 4405856"/>
                <a:gd name="connsiteX111" fmla="*/ 1341260 w 5012935"/>
                <a:gd name="connsiteY111" fmla="*/ 3478711 h 4405856"/>
                <a:gd name="connsiteX112" fmla="*/ 1370289 w 5012935"/>
                <a:gd name="connsiteY112" fmla="*/ 3529511 h 4405856"/>
                <a:gd name="connsiteX113" fmla="*/ 1399318 w 5012935"/>
                <a:gd name="connsiteY113" fmla="*/ 3551282 h 4405856"/>
                <a:gd name="connsiteX114" fmla="*/ 1442860 w 5012935"/>
                <a:gd name="connsiteY114" fmla="*/ 3594825 h 4405856"/>
                <a:gd name="connsiteX115" fmla="*/ 1471889 w 5012935"/>
                <a:gd name="connsiteY115" fmla="*/ 3616596 h 4405856"/>
                <a:gd name="connsiteX116" fmla="*/ 1508175 w 5012935"/>
                <a:gd name="connsiteY116" fmla="*/ 3660139 h 4405856"/>
                <a:gd name="connsiteX117" fmla="*/ 1537203 w 5012935"/>
                <a:gd name="connsiteY117" fmla="*/ 3681911 h 4405856"/>
                <a:gd name="connsiteX118" fmla="*/ 1609775 w 5012935"/>
                <a:gd name="connsiteY118" fmla="*/ 3747225 h 4405856"/>
                <a:gd name="connsiteX119" fmla="*/ 1646060 w 5012935"/>
                <a:gd name="connsiteY119" fmla="*/ 3790768 h 4405856"/>
                <a:gd name="connsiteX120" fmla="*/ 1667832 w 5012935"/>
                <a:gd name="connsiteY120" fmla="*/ 3805282 h 4405856"/>
                <a:gd name="connsiteX121" fmla="*/ 1704118 w 5012935"/>
                <a:gd name="connsiteY121" fmla="*/ 3848825 h 4405856"/>
                <a:gd name="connsiteX122" fmla="*/ 1733146 w 5012935"/>
                <a:gd name="connsiteY122" fmla="*/ 3870596 h 4405856"/>
                <a:gd name="connsiteX123" fmla="*/ 1827489 w 5012935"/>
                <a:gd name="connsiteY123" fmla="*/ 3914139 h 4405856"/>
                <a:gd name="connsiteX124" fmla="*/ 2277432 w 5012935"/>
                <a:gd name="connsiteY124" fmla="*/ 3899625 h 4405856"/>
                <a:gd name="connsiteX125" fmla="*/ 2328232 w 5012935"/>
                <a:gd name="connsiteY125" fmla="*/ 3885111 h 4405856"/>
                <a:gd name="connsiteX126" fmla="*/ 2415318 w 5012935"/>
                <a:gd name="connsiteY126" fmla="*/ 3877853 h 4405856"/>
                <a:gd name="connsiteX127" fmla="*/ 2495146 w 5012935"/>
                <a:gd name="connsiteY127" fmla="*/ 3863339 h 4405856"/>
                <a:gd name="connsiteX128" fmla="*/ 2553203 w 5012935"/>
                <a:gd name="connsiteY128" fmla="*/ 3856082 h 4405856"/>
                <a:gd name="connsiteX129" fmla="*/ 2582232 w 5012935"/>
                <a:gd name="connsiteY129" fmla="*/ 3841568 h 4405856"/>
                <a:gd name="connsiteX130" fmla="*/ 2647546 w 5012935"/>
                <a:gd name="connsiteY130" fmla="*/ 3819796 h 4405856"/>
                <a:gd name="connsiteX131" fmla="*/ 2683832 w 5012935"/>
                <a:gd name="connsiteY131" fmla="*/ 3805282 h 4405856"/>
                <a:gd name="connsiteX132" fmla="*/ 2785432 w 5012935"/>
                <a:gd name="connsiteY132" fmla="*/ 3790768 h 4405856"/>
                <a:gd name="connsiteX133" fmla="*/ 2814460 w 5012935"/>
                <a:gd name="connsiteY133" fmla="*/ 3783511 h 4405856"/>
                <a:gd name="connsiteX134" fmla="*/ 3434946 w 5012935"/>
                <a:gd name="connsiteY134" fmla="*/ 4130265 h 4405856"/>
                <a:gd name="connsiteX135" fmla="*/ 3521350 w 5012935"/>
                <a:gd name="connsiteY135" fmla="*/ 4316455 h 4405856"/>
                <a:gd name="connsiteX136" fmla="*/ 3581675 w 5012935"/>
                <a:gd name="connsiteY136" fmla="*/ 4375193 h 4405856"/>
                <a:gd name="connsiteX137" fmla="*/ 3592787 w 5012935"/>
                <a:gd name="connsiteY137" fmla="*/ 4345030 h 4405856"/>
                <a:gd name="connsiteX138" fmla="*/ 3638825 w 5012935"/>
                <a:gd name="connsiteY138" fmla="*/ 4318042 h 4405856"/>
                <a:gd name="connsiteX139" fmla="*/ 3689625 w 5012935"/>
                <a:gd name="connsiteY139" fmla="*/ 4391068 h 4405856"/>
                <a:gd name="connsiteX140" fmla="*/ 3738838 w 5012935"/>
                <a:gd name="connsiteY140" fmla="*/ 4394243 h 4405856"/>
                <a:gd name="connsiteX141" fmla="*/ 3694387 w 5012935"/>
                <a:gd name="connsiteY141" fmla="*/ 4300581 h 4405856"/>
                <a:gd name="connsiteX142" fmla="*/ 3651525 w 5012935"/>
                <a:gd name="connsiteY142" fmla="*/ 4232318 h 4405856"/>
                <a:gd name="connsiteX143" fmla="*/ 3694388 w 5012935"/>
                <a:gd name="connsiteY143" fmla="*/ 4216442 h 4405856"/>
                <a:gd name="connsiteX144" fmla="*/ 3675337 w 5012935"/>
                <a:gd name="connsiteY144" fmla="*/ 4175168 h 4405856"/>
                <a:gd name="connsiteX145" fmla="*/ 3727725 w 5012935"/>
                <a:gd name="connsiteY145" fmla="*/ 4184693 h 4405856"/>
                <a:gd name="connsiteX146" fmla="*/ 3707088 w 5012935"/>
                <a:gd name="connsiteY146" fmla="*/ 4151355 h 4405856"/>
                <a:gd name="connsiteX147" fmla="*/ 3728407 w 5012935"/>
                <a:gd name="connsiteY147" fmla="*/ 4134801 h 4405856"/>
                <a:gd name="connsiteX148" fmla="*/ 3849510 w 5012935"/>
                <a:gd name="connsiteY148" fmla="*/ 4220074 h 4405856"/>
                <a:gd name="connsiteX149" fmla="*/ 3884887 w 5012935"/>
                <a:gd name="connsiteY149" fmla="*/ 4206917 h 4405856"/>
                <a:gd name="connsiteX150" fmla="*/ 3937274 w 5012935"/>
                <a:gd name="connsiteY150" fmla="*/ 4272006 h 4405856"/>
                <a:gd name="connsiteX151" fmla="*/ 3957912 w 5012935"/>
                <a:gd name="connsiteY151" fmla="*/ 4330743 h 4405856"/>
                <a:gd name="connsiteX152" fmla="*/ 4065862 w 5012935"/>
                <a:gd name="connsiteY152" fmla="*/ 4349792 h 4405856"/>
                <a:gd name="connsiteX153" fmla="*/ 4005538 w 5012935"/>
                <a:gd name="connsiteY153" fmla="*/ 4283117 h 4405856"/>
                <a:gd name="connsiteX154" fmla="*/ 4002362 w 5012935"/>
                <a:gd name="connsiteY154" fmla="*/ 4214855 h 4405856"/>
                <a:gd name="connsiteX155" fmla="*/ 4056337 w 5012935"/>
                <a:gd name="connsiteY155" fmla="*/ 4270418 h 4405856"/>
                <a:gd name="connsiteX156" fmla="*/ 4105550 w 5012935"/>
                <a:gd name="connsiteY156" fmla="*/ 4275180 h 4405856"/>
                <a:gd name="connsiteX157" fmla="*/ 4099200 w 5012935"/>
                <a:gd name="connsiteY157" fmla="*/ 4225968 h 4405856"/>
                <a:gd name="connsiteX158" fmla="*/ 4159525 w 5012935"/>
                <a:gd name="connsiteY158" fmla="*/ 4230730 h 4405856"/>
                <a:gd name="connsiteX159" fmla="*/ 4221437 w 5012935"/>
                <a:gd name="connsiteY159" fmla="*/ 4273592 h 4405856"/>
                <a:gd name="connsiteX160" fmla="*/ 4253187 w 5012935"/>
                <a:gd name="connsiteY160" fmla="*/ 4260893 h 4405856"/>
                <a:gd name="connsiteX161" fmla="*/ 4246838 w 5012935"/>
                <a:gd name="connsiteY161" fmla="*/ 4225968 h 4405856"/>
                <a:gd name="connsiteX162" fmla="*/ 4288113 w 5012935"/>
                <a:gd name="connsiteY162" fmla="*/ 4202156 h 4405856"/>
                <a:gd name="connsiteX163" fmla="*/ 4372250 w 5012935"/>
                <a:gd name="connsiteY163" fmla="*/ 4259306 h 4405856"/>
                <a:gd name="connsiteX164" fmla="*/ 4389713 w 5012935"/>
                <a:gd name="connsiteY164" fmla="*/ 4157708 h 4405856"/>
                <a:gd name="connsiteX165" fmla="*/ 4364313 w 5012935"/>
                <a:gd name="connsiteY165" fmla="*/ 4135482 h 4405856"/>
                <a:gd name="connsiteX166" fmla="*/ 4291287 w 5012935"/>
                <a:gd name="connsiteY166" fmla="*/ 4092619 h 4405856"/>
                <a:gd name="connsiteX167" fmla="*/ 4313512 w 5012935"/>
                <a:gd name="connsiteY167" fmla="*/ 4067220 h 4405856"/>
                <a:gd name="connsiteX168" fmla="*/ 4334150 w 5012935"/>
                <a:gd name="connsiteY168" fmla="*/ 4044994 h 4405856"/>
                <a:gd name="connsiteX169" fmla="*/ 4388125 w 5012935"/>
                <a:gd name="connsiteY169" fmla="*/ 4076745 h 4405856"/>
                <a:gd name="connsiteX170" fmla="*/ 4394475 w 5012935"/>
                <a:gd name="connsiteY170" fmla="*/ 4032295 h 4405856"/>
                <a:gd name="connsiteX171" fmla="*/ 4338912 w 5012935"/>
                <a:gd name="connsiteY171" fmla="*/ 4008482 h 4405856"/>
                <a:gd name="connsiteX172" fmla="*/ 4337325 w 5012935"/>
                <a:gd name="connsiteY172" fmla="*/ 3998958 h 4405856"/>
                <a:gd name="connsiteX173" fmla="*/ 4324624 w 5012935"/>
                <a:gd name="connsiteY173" fmla="*/ 3960859 h 4405856"/>
                <a:gd name="connsiteX174" fmla="*/ 4330974 w 5012935"/>
                <a:gd name="connsiteY174" fmla="*/ 3913233 h 4405856"/>
                <a:gd name="connsiteX175" fmla="*/ 4342087 w 5012935"/>
                <a:gd name="connsiteY175" fmla="*/ 3857670 h 4405856"/>
                <a:gd name="connsiteX176" fmla="*/ 4303987 w 5012935"/>
                <a:gd name="connsiteY176" fmla="*/ 3827508 h 4405856"/>
                <a:gd name="connsiteX177" fmla="*/ 4337324 w 5012935"/>
                <a:gd name="connsiteY177" fmla="*/ 3817983 h 4405856"/>
                <a:gd name="connsiteX178" fmla="*/ 4315099 w 5012935"/>
                <a:gd name="connsiteY178" fmla="*/ 3781470 h 4405856"/>
                <a:gd name="connsiteX179" fmla="*/ 4353200 w 5012935"/>
                <a:gd name="connsiteY179" fmla="*/ 3776709 h 4405856"/>
                <a:gd name="connsiteX180" fmla="*/ 4359549 w 5012935"/>
                <a:gd name="connsiteY180" fmla="*/ 3743370 h 4405856"/>
                <a:gd name="connsiteX181" fmla="*/ 4421463 w 5012935"/>
                <a:gd name="connsiteY181" fmla="*/ 3752897 h 4405856"/>
                <a:gd name="connsiteX182" fmla="*/ 4454576 w 5012935"/>
                <a:gd name="connsiteY182" fmla="*/ 3768089 h 4405856"/>
                <a:gd name="connsiteX183" fmla="*/ 4420783 w 5012935"/>
                <a:gd name="connsiteY183" fmla="*/ 3809137 h 4405856"/>
                <a:gd name="connsiteX184" fmla="*/ 4459791 w 5012935"/>
                <a:gd name="connsiteY184" fmla="*/ 3916633 h 4405856"/>
                <a:gd name="connsiteX185" fmla="*/ 4512178 w 5012935"/>
                <a:gd name="connsiteY185" fmla="*/ 3947931 h 4405856"/>
                <a:gd name="connsiteX186" fmla="*/ 4564112 w 5012935"/>
                <a:gd name="connsiteY186" fmla="*/ 3905749 h 4405856"/>
                <a:gd name="connsiteX187" fmla="*/ 4649837 w 5012935"/>
                <a:gd name="connsiteY187" fmla="*/ 3857216 h 4405856"/>
                <a:gd name="connsiteX188" fmla="*/ 4632601 w 5012935"/>
                <a:gd name="connsiteY188" fmla="*/ 3768315 h 4405856"/>
                <a:gd name="connsiteX189" fmla="*/ 4709935 w 5012935"/>
                <a:gd name="connsiteY189" fmla="*/ 3635646 h 4405856"/>
                <a:gd name="connsiteX190" fmla="*/ 5002489 w 5012935"/>
                <a:gd name="connsiteY190" fmla="*/ 3302498 h 4405856"/>
                <a:gd name="connsiteX191" fmla="*/ 4921072 w 5012935"/>
                <a:gd name="connsiteY191" fmla="*/ 3293426 h 4405856"/>
                <a:gd name="connsiteX192" fmla="*/ 4925609 w 5012935"/>
                <a:gd name="connsiteY192" fmla="*/ 3201578 h 4405856"/>
                <a:gd name="connsiteX193" fmla="*/ 4876622 w 5012935"/>
                <a:gd name="connsiteY193" fmla="*/ 3176406 h 4405856"/>
                <a:gd name="connsiteX194" fmla="*/ 4792485 w 5012935"/>
                <a:gd name="connsiteY194" fmla="*/ 3207928 h 4405856"/>
                <a:gd name="connsiteX195" fmla="*/ 4755746 w 5012935"/>
                <a:gd name="connsiteY195" fmla="*/ 3171643 h 4405856"/>
                <a:gd name="connsiteX196" fmla="*/ 4800423 w 5012935"/>
                <a:gd name="connsiteY196" fmla="*/ 3148738 h 4405856"/>
                <a:gd name="connsiteX197" fmla="*/ 4671156 w 5012935"/>
                <a:gd name="connsiteY197" fmla="*/ 2935559 h 4405856"/>
                <a:gd name="connsiteX198" fmla="*/ 4686122 w 5012935"/>
                <a:gd name="connsiteY198" fmla="*/ 2905396 h 4405856"/>
                <a:gd name="connsiteX199" fmla="*/ 4662537 w 5012935"/>
                <a:gd name="connsiteY199" fmla="*/ 2789736 h 4405856"/>
                <a:gd name="connsiteX200" fmla="*/ 4503788 w 5012935"/>
                <a:gd name="connsiteY200" fmla="*/ 2778850 h 4405856"/>
                <a:gd name="connsiteX201" fmla="*/ 4470450 w 5012935"/>
                <a:gd name="connsiteY201" fmla="*/ 2827608 h 4405856"/>
                <a:gd name="connsiteX202" fmla="*/ 4381550 w 5012935"/>
                <a:gd name="connsiteY202" fmla="*/ 2842124 h 4405856"/>
                <a:gd name="connsiteX203" fmla="*/ 4387900 w 5012935"/>
                <a:gd name="connsiteY203" fmla="*/ 2820125 h 4405856"/>
                <a:gd name="connsiteX204" fmla="*/ 4334378 w 5012935"/>
                <a:gd name="connsiteY204" fmla="*/ 2804024 h 4405856"/>
                <a:gd name="connsiteX205" fmla="*/ 4309659 w 5012935"/>
                <a:gd name="connsiteY205" fmla="*/ 2638923 h 4405856"/>
                <a:gd name="connsiteX206" fmla="*/ 4029352 w 5012935"/>
                <a:gd name="connsiteY206" fmla="*/ 2572248 h 4405856"/>
                <a:gd name="connsiteX207" fmla="*/ 3893053 w 5012935"/>
                <a:gd name="connsiteY207" fmla="*/ 2615564 h 4405856"/>
                <a:gd name="connsiteX208" fmla="*/ 3761064 w 5012935"/>
                <a:gd name="connsiteY208" fmla="*/ 2608080 h 4405856"/>
                <a:gd name="connsiteX209" fmla="*/ 3628621 w 5012935"/>
                <a:gd name="connsiteY209" fmla="*/ 2497182 h 4405856"/>
                <a:gd name="connsiteX210" fmla="*/ 3415443 w 5012935"/>
                <a:gd name="connsiteY210" fmla="*/ 2193969 h 4405856"/>
                <a:gd name="connsiteX211" fmla="*/ 3016981 w 5012935"/>
                <a:gd name="connsiteY211" fmla="*/ 2054496 h 4405856"/>
                <a:gd name="connsiteX212" fmla="*/ 2780443 w 5012935"/>
                <a:gd name="connsiteY212" fmla="*/ 1741532 h 4405856"/>
                <a:gd name="connsiteX213" fmla="*/ 2814234 w 5012935"/>
                <a:gd name="connsiteY213" fmla="*/ 1716586 h 4405856"/>
                <a:gd name="connsiteX214" fmla="*/ 2873878 w 5012935"/>
                <a:gd name="connsiteY214" fmla="*/ 1799589 h 4405856"/>
                <a:gd name="connsiteX215" fmla="*/ 2894062 w 5012935"/>
                <a:gd name="connsiteY215" fmla="*/ 1782126 h 4405856"/>
                <a:gd name="connsiteX216" fmla="*/ 2937152 w 5012935"/>
                <a:gd name="connsiteY216" fmla="*/ 1812970 h 4405856"/>
                <a:gd name="connsiteX217" fmla="*/ 3025825 w 5012935"/>
                <a:gd name="connsiteY217" fmla="*/ 1759221 h 4405856"/>
                <a:gd name="connsiteX218" fmla="*/ 3041927 w 5012935"/>
                <a:gd name="connsiteY218" fmla="*/ 1738811 h 4405856"/>
                <a:gd name="connsiteX219" fmla="*/ 3100210 w 5012935"/>
                <a:gd name="connsiteY219" fmla="*/ 1739037 h 4405856"/>
                <a:gd name="connsiteX220" fmla="*/ 3116313 w 5012935"/>
                <a:gd name="connsiteY220" fmla="*/ 1705927 h 4405856"/>
                <a:gd name="connsiteX221" fmla="*/ 3097489 w 5012935"/>
                <a:gd name="connsiteY221" fmla="*/ 1680300 h 4405856"/>
                <a:gd name="connsiteX222" fmla="*/ 3030361 w 5012935"/>
                <a:gd name="connsiteY222" fmla="*/ 1700257 h 4405856"/>
                <a:gd name="connsiteX223" fmla="*/ 3008589 w 5012935"/>
                <a:gd name="connsiteY223" fmla="*/ 1646736 h 4405856"/>
                <a:gd name="connsiteX224" fmla="*/ 3029907 w 5012935"/>
                <a:gd name="connsiteY224" fmla="*/ 1617026 h 4405856"/>
                <a:gd name="connsiteX225" fmla="*/ 2973437 w 5012935"/>
                <a:gd name="connsiteY225" fmla="*/ 1513612 h 4405856"/>
                <a:gd name="connsiteX226" fmla="*/ 2924906 w 5012935"/>
                <a:gd name="connsiteY226" fmla="*/ 1552393 h 4405856"/>
                <a:gd name="connsiteX227" fmla="*/ 2835551 w 5012935"/>
                <a:gd name="connsiteY227" fmla="*/ 1497737 h 4405856"/>
                <a:gd name="connsiteX228" fmla="*/ 2887485 w 5012935"/>
                <a:gd name="connsiteY228" fmla="*/ 1405208 h 4405856"/>
                <a:gd name="connsiteX229" fmla="*/ 2844623 w 5012935"/>
                <a:gd name="connsiteY229" fmla="*/ 1284105 h 4405856"/>
                <a:gd name="connsiteX230" fmla="*/ 2859364 w 5012935"/>
                <a:gd name="connsiteY230" fmla="*/ 1160053 h 4405856"/>
                <a:gd name="connsiteX231" fmla="*/ 2954614 w 5012935"/>
                <a:gd name="connsiteY231" fmla="*/ 1086348 h 4405856"/>
                <a:gd name="connsiteX232" fmla="*/ 3059843 w 5012935"/>
                <a:gd name="connsiteY232" fmla="*/ 1063896 h 4405856"/>
                <a:gd name="connsiteX233" fmla="*/ 2996796 w 5012935"/>
                <a:gd name="connsiteY233" fmla="*/ 974089 h 4405856"/>
                <a:gd name="connsiteX234" fmla="*/ 2979560 w 5012935"/>
                <a:gd name="connsiteY234" fmla="*/ 1018766 h 4405856"/>
                <a:gd name="connsiteX235" fmla="*/ 2936245 w 5012935"/>
                <a:gd name="connsiteY235" fmla="*/ 971595 h 4405856"/>
                <a:gd name="connsiteX236" fmla="*/ 2957563 w 5012935"/>
                <a:gd name="connsiteY236" fmla="*/ 886323 h 4405856"/>
                <a:gd name="connsiteX237" fmla="*/ 3030587 w 5012935"/>
                <a:gd name="connsiteY237" fmla="*/ 789032 h 4405856"/>
                <a:gd name="connsiteX238" fmla="*/ 3013578 w 5012935"/>
                <a:gd name="connsiteY238" fmla="*/ 682443 h 4405856"/>
                <a:gd name="connsiteX239" fmla="*/ 2842356 w 5012935"/>
                <a:gd name="connsiteY239" fmla="*/ 692194 h 4405856"/>
                <a:gd name="connsiteX240" fmla="*/ 2823078 w 5012935"/>
                <a:gd name="connsiteY240" fmla="*/ 734831 h 4405856"/>
                <a:gd name="connsiteX241" fmla="*/ 2790875 w 5012935"/>
                <a:gd name="connsiteY241" fmla="*/ 667248 h 4405856"/>
                <a:gd name="connsiteX242" fmla="*/ 2761165 w 5012935"/>
                <a:gd name="connsiteY242" fmla="*/ 707616 h 4405856"/>
                <a:gd name="connsiteX243" fmla="*/ 2575656 w 5012935"/>
                <a:gd name="connsiteY243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338640 w 5012935"/>
                <a:gd name="connsiteY87" fmla="*/ 1923414 h 4405856"/>
                <a:gd name="connsiteX88" fmla="*/ 840518 w 5012935"/>
                <a:gd name="connsiteY88" fmla="*/ 2324825 h 4405856"/>
                <a:gd name="connsiteX89" fmla="*/ 855032 w 5012935"/>
                <a:gd name="connsiteY89" fmla="*/ 2390139 h 4405856"/>
                <a:gd name="connsiteX90" fmla="*/ 876803 w 5012935"/>
                <a:gd name="connsiteY90" fmla="*/ 2440939 h 4405856"/>
                <a:gd name="connsiteX91" fmla="*/ 913089 w 5012935"/>
                <a:gd name="connsiteY91" fmla="*/ 2557053 h 4405856"/>
                <a:gd name="connsiteX92" fmla="*/ 934860 w 5012935"/>
                <a:gd name="connsiteY92" fmla="*/ 2622368 h 4405856"/>
                <a:gd name="connsiteX93" fmla="*/ 942118 w 5012935"/>
                <a:gd name="connsiteY93" fmla="*/ 2644139 h 4405856"/>
                <a:gd name="connsiteX94" fmla="*/ 963889 w 5012935"/>
                <a:gd name="connsiteY94" fmla="*/ 2687682 h 4405856"/>
                <a:gd name="connsiteX95" fmla="*/ 985660 w 5012935"/>
                <a:gd name="connsiteY95" fmla="*/ 2738482 h 4405856"/>
                <a:gd name="connsiteX96" fmla="*/ 992918 w 5012935"/>
                <a:gd name="connsiteY96" fmla="*/ 2767511 h 4405856"/>
                <a:gd name="connsiteX97" fmla="*/ 1029203 w 5012935"/>
                <a:gd name="connsiteY97" fmla="*/ 2818311 h 4405856"/>
                <a:gd name="connsiteX98" fmla="*/ 1050975 w 5012935"/>
                <a:gd name="connsiteY98" fmla="*/ 2876368 h 4405856"/>
                <a:gd name="connsiteX99" fmla="*/ 1072746 w 5012935"/>
                <a:gd name="connsiteY99" fmla="*/ 2898139 h 4405856"/>
                <a:gd name="connsiteX100" fmla="*/ 1109032 w 5012935"/>
                <a:gd name="connsiteY100" fmla="*/ 2970711 h 4405856"/>
                <a:gd name="connsiteX101" fmla="*/ 1145318 w 5012935"/>
                <a:gd name="connsiteY101" fmla="*/ 3021511 h 4405856"/>
                <a:gd name="connsiteX102" fmla="*/ 1152575 w 5012935"/>
                <a:gd name="connsiteY102" fmla="*/ 3043282 h 4405856"/>
                <a:gd name="connsiteX103" fmla="*/ 1203375 w 5012935"/>
                <a:gd name="connsiteY103" fmla="*/ 3108596 h 4405856"/>
                <a:gd name="connsiteX104" fmla="*/ 1232403 w 5012935"/>
                <a:gd name="connsiteY104" fmla="*/ 3173911 h 4405856"/>
                <a:gd name="connsiteX105" fmla="*/ 1254175 w 5012935"/>
                <a:gd name="connsiteY105" fmla="*/ 3202939 h 4405856"/>
                <a:gd name="connsiteX106" fmla="*/ 1268689 w 5012935"/>
                <a:gd name="connsiteY106" fmla="*/ 3260996 h 4405856"/>
                <a:gd name="connsiteX107" fmla="*/ 1275946 w 5012935"/>
                <a:gd name="connsiteY107" fmla="*/ 3282768 h 4405856"/>
                <a:gd name="connsiteX108" fmla="*/ 1283203 w 5012935"/>
                <a:gd name="connsiteY108" fmla="*/ 3311796 h 4405856"/>
                <a:gd name="connsiteX109" fmla="*/ 1290460 w 5012935"/>
                <a:gd name="connsiteY109" fmla="*/ 3377111 h 4405856"/>
                <a:gd name="connsiteX110" fmla="*/ 1312232 w 5012935"/>
                <a:gd name="connsiteY110" fmla="*/ 3435168 h 4405856"/>
                <a:gd name="connsiteX111" fmla="*/ 1341260 w 5012935"/>
                <a:gd name="connsiteY111" fmla="*/ 3478711 h 4405856"/>
                <a:gd name="connsiteX112" fmla="*/ 1370289 w 5012935"/>
                <a:gd name="connsiteY112" fmla="*/ 3529511 h 4405856"/>
                <a:gd name="connsiteX113" fmla="*/ 1399318 w 5012935"/>
                <a:gd name="connsiteY113" fmla="*/ 3551282 h 4405856"/>
                <a:gd name="connsiteX114" fmla="*/ 1442860 w 5012935"/>
                <a:gd name="connsiteY114" fmla="*/ 3594825 h 4405856"/>
                <a:gd name="connsiteX115" fmla="*/ 1471889 w 5012935"/>
                <a:gd name="connsiteY115" fmla="*/ 3616596 h 4405856"/>
                <a:gd name="connsiteX116" fmla="*/ 1508175 w 5012935"/>
                <a:gd name="connsiteY116" fmla="*/ 3660139 h 4405856"/>
                <a:gd name="connsiteX117" fmla="*/ 1537203 w 5012935"/>
                <a:gd name="connsiteY117" fmla="*/ 3681911 h 4405856"/>
                <a:gd name="connsiteX118" fmla="*/ 1609775 w 5012935"/>
                <a:gd name="connsiteY118" fmla="*/ 3747225 h 4405856"/>
                <a:gd name="connsiteX119" fmla="*/ 1646060 w 5012935"/>
                <a:gd name="connsiteY119" fmla="*/ 3790768 h 4405856"/>
                <a:gd name="connsiteX120" fmla="*/ 1667832 w 5012935"/>
                <a:gd name="connsiteY120" fmla="*/ 3805282 h 4405856"/>
                <a:gd name="connsiteX121" fmla="*/ 1704118 w 5012935"/>
                <a:gd name="connsiteY121" fmla="*/ 3848825 h 4405856"/>
                <a:gd name="connsiteX122" fmla="*/ 1733146 w 5012935"/>
                <a:gd name="connsiteY122" fmla="*/ 3870596 h 4405856"/>
                <a:gd name="connsiteX123" fmla="*/ 1827489 w 5012935"/>
                <a:gd name="connsiteY123" fmla="*/ 3914139 h 4405856"/>
                <a:gd name="connsiteX124" fmla="*/ 2277432 w 5012935"/>
                <a:gd name="connsiteY124" fmla="*/ 3899625 h 4405856"/>
                <a:gd name="connsiteX125" fmla="*/ 2328232 w 5012935"/>
                <a:gd name="connsiteY125" fmla="*/ 3885111 h 4405856"/>
                <a:gd name="connsiteX126" fmla="*/ 2415318 w 5012935"/>
                <a:gd name="connsiteY126" fmla="*/ 3877853 h 4405856"/>
                <a:gd name="connsiteX127" fmla="*/ 2495146 w 5012935"/>
                <a:gd name="connsiteY127" fmla="*/ 3863339 h 4405856"/>
                <a:gd name="connsiteX128" fmla="*/ 2553203 w 5012935"/>
                <a:gd name="connsiteY128" fmla="*/ 3856082 h 4405856"/>
                <a:gd name="connsiteX129" fmla="*/ 2582232 w 5012935"/>
                <a:gd name="connsiteY129" fmla="*/ 3841568 h 4405856"/>
                <a:gd name="connsiteX130" fmla="*/ 2647546 w 5012935"/>
                <a:gd name="connsiteY130" fmla="*/ 3819796 h 4405856"/>
                <a:gd name="connsiteX131" fmla="*/ 2683832 w 5012935"/>
                <a:gd name="connsiteY131" fmla="*/ 3805282 h 4405856"/>
                <a:gd name="connsiteX132" fmla="*/ 2785432 w 5012935"/>
                <a:gd name="connsiteY132" fmla="*/ 3790768 h 4405856"/>
                <a:gd name="connsiteX133" fmla="*/ 2814460 w 5012935"/>
                <a:gd name="connsiteY133" fmla="*/ 3783511 h 4405856"/>
                <a:gd name="connsiteX134" fmla="*/ 3434946 w 5012935"/>
                <a:gd name="connsiteY134" fmla="*/ 4130265 h 4405856"/>
                <a:gd name="connsiteX135" fmla="*/ 3521350 w 5012935"/>
                <a:gd name="connsiteY135" fmla="*/ 4316455 h 4405856"/>
                <a:gd name="connsiteX136" fmla="*/ 3581675 w 5012935"/>
                <a:gd name="connsiteY136" fmla="*/ 4375193 h 4405856"/>
                <a:gd name="connsiteX137" fmla="*/ 3592787 w 5012935"/>
                <a:gd name="connsiteY137" fmla="*/ 4345030 h 4405856"/>
                <a:gd name="connsiteX138" fmla="*/ 3638825 w 5012935"/>
                <a:gd name="connsiteY138" fmla="*/ 4318042 h 4405856"/>
                <a:gd name="connsiteX139" fmla="*/ 3689625 w 5012935"/>
                <a:gd name="connsiteY139" fmla="*/ 4391068 h 4405856"/>
                <a:gd name="connsiteX140" fmla="*/ 3738838 w 5012935"/>
                <a:gd name="connsiteY140" fmla="*/ 4394243 h 4405856"/>
                <a:gd name="connsiteX141" fmla="*/ 3694387 w 5012935"/>
                <a:gd name="connsiteY141" fmla="*/ 4300581 h 4405856"/>
                <a:gd name="connsiteX142" fmla="*/ 3651525 w 5012935"/>
                <a:gd name="connsiteY142" fmla="*/ 4232318 h 4405856"/>
                <a:gd name="connsiteX143" fmla="*/ 3694388 w 5012935"/>
                <a:gd name="connsiteY143" fmla="*/ 4216442 h 4405856"/>
                <a:gd name="connsiteX144" fmla="*/ 3675337 w 5012935"/>
                <a:gd name="connsiteY144" fmla="*/ 4175168 h 4405856"/>
                <a:gd name="connsiteX145" fmla="*/ 3727725 w 5012935"/>
                <a:gd name="connsiteY145" fmla="*/ 4184693 h 4405856"/>
                <a:gd name="connsiteX146" fmla="*/ 3707088 w 5012935"/>
                <a:gd name="connsiteY146" fmla="*/ 4151355 h 4405856"/>
                <a:gd name="connsiteX147" fmla="*/ 3728407 w 5012935"/>
                <a:gd name="connsiteY147" fmla="*/ 4134801 h 4405856"/>
                <a:gd name="connsiteX148" fmla="*/ 3849510 w 5012935"/>
                <a:gd name="connsiteY148" fmla="*/ 4220074 h 4405856"/>
                <a:gd name="connsiteX149" fmla="*/ 3884887 w 5012935"/>
                <a:gd name="connsiteY149" fmla="*/ 4206917 h 4405856"/>
                <a:gd name="connsiteX150" fmla="*/ 3937274 w 5012935"/>
                <a:gd name="connsiteY150" fmla="*/ 4272006 h 4405856"/>
                <a:gd name="connsiteX151" fmla="*/ 3957912 w 5012935"/>
                <a:gd name="connsiteY151" fmla="*/ 4330743 h 4405856"/>
                <a:gd name="connsiteX152" fmla="*/ 4065862 w 5012935"/>
                <a:gd name="connsiteY152" fmla="*/ 4349792 h 4405856"/>
                <a:gd name="connsiteX153" fmla="*/ 4005538 w 5012935"/>
                <a:gd name="connsiteY153" fmla="*/ 4283117 h 4405856"/>
                <a:gd name="connsiteX154" fmla="*/ 4002362 w 5012935"/>
                <a:gd name="connsiteY154" fmla="*/ 4214855 h 4405856"/>
                <a:gd name="connsiteX155" fmla="*/ 4056337 w 5012935"/>
                <a:gd name="connsiteY155" fmla="*/ 4270418 h 4405856"/>
                <a:gd name="connsiteX156" fmla="*/ 4105550 w 5012935"/>
                <a:gd name="connsiteY156" fmla="*/ 4275180 h 4405856"/>
                <a:gd name="connsiteX157" fmla="*/ 4099200 w 5012935"/>
                <a:gd name="connsiteY157" fmla="*/ 4225968 h 4405856"/>
                <a:gd name="connsiteX158" fmla="*/ 4159525 w 5012935"/>
                <a:gd name="connsiteY158" fmla="*/ 4230730 h 4405856"/>
                <a:gd name="connsiteX159" fmla="*/ 4221437 w 5012935"/>
                <a:gd name="connsiteY159" fmla="*/ 4273592 h 4405856"/>
                <a:gd name="connsiteX160" fmla="*/ 4253187 w 5012935"/>
                <a:gd name="connsiteY160" fmla="*/ 4260893 h 4405856"/>
                <a:gd name="connsiteX161" fmla="*/ 4246838 w 5012935"/>
                <a:gd name="connsiteY161" fmla="*/ 4225968 h 4405856"/>
                <a:gd name="connsiteX162" fmla="*/ 4288113 w 5012935"/>
                <a:gd name="connsiteY162" fmla="*/ 4202156 h 4405856"/>
                <a:gd name="connsiteX163" fmla="*/ 4372250 w 5012935"/>
                <a:gd name="connsiteY163" fmla="*/ 4259306 h 4405856"/>
                <a:gd name="connsiteX164" fmla="*/ 4389713 w 5012935"/>
                <a:gd name="connsiteY164" fmla="*/ 4157708 h 4405856"/>
                <a:gd name="connsiteX165" fmla="*/ 4364313 w 5012935"/>
                <a:gd name="connsiteY165" fmla="*/ 4135482 h 4405856"/>
                <a:gd name="connsiteX166" fmla="*/ 4291287 w 5012935"/>
                <a:gd name="connsiteY166" fmla="*/ 4092619 h 4405856"/>
                <a:gd name="connsiteX167" fmla="*/ 4313512 w 5012935"/>
                <a:gd name="connsiteY167" fmla="*/ 4067220 h 4405856"/>
                <a:gd name="connsiteX168" fmla="*/ 4334150 w 5012935"/>
                <a:gd name="connsiteY168" fmla="*/ 4044994 h 4405856"/>
                <a:gd name="connsiteX169" fmla="*/ 4388125 w 5012935"/>
                <a:gd name="connsiteY169" fmla="*/ 4076745 h 4405856"/>
                <a:gd name="connsiteX170" fmla="*/ 4394475 w 5012935"/>
                <a:gd name="connsiteY170" fmla="*/ 4032295 h 4405856"/>
                <a:gd name="connsiteX171" fmla="*/ 4338912 w 5012935"/>
                <a:gd name="connsiteY171" fmla="*/ 4008482 h 4405856"/>
                <a:gd name="connsiteX172" fmla="*/ 4337325 w 5012935"/>
                <a:gd name="connsiteY172" fmla="*/ 3998958 h 4405856"/>
                <a:gd name="connsiteX173" fmla="*/ 4324624 w 5012935"/>
                <a:gd name="connsiteY173" fmla="*/ 3960859 h 4405856"/>
                <a:gd name="connsiteX174" fmla="*/ 4330974 w 5012935"/>
                <a:gd name="connsiteY174" fmla="*/ 3913233 h 4405856"/>
                <a:gd name="connsiteX175" fmla="*/ 4342087 w 5012935"/>
                <a:gd name="connsiteY175" fmla="*/ 3857670 h 4405856"/>
                <a:gd name="connsiteX176" fmla="*/ 4303987 w 5012935"/>
                <a:gd name="connsiteY176" fmla="*/ 3827508 h 4405856"/>
                <a:gd name="connsiteX177" fmla="*/ 4337324 w 5012935"/>
                <a:gd name="connsiteY177" fmla="*/ 3817983 h 4405856"/>
                <a:gd name="connsiteX178" fmla="*/ 4315099 w 5012935"/>
                <a:gd name="connsiteY178" fmla="*/ 3781470 h 4405856"/>
                <a:gd name="connsiteX179" fmla="*/ 4353200 w 5012935"/>
                <a:gd name="connsiteY179" fmla="*/ 3776709 h 4405856"/>
                <a:gd name="connsiteX180" fmla="*/ 4359549 w 5012935"/>
                <a:gd name="connsiteY180" fmla="*/ 3743370 h 4405856"/>
                <a:gd name="connsiteX181" fmla="*/ 4421463 w 5012935"/>
                <a:gd name="connsiteY181" fmla="*/ 3752897 h 4405856"/>
                <a:gd name="connsiteX182" fmla="*/ 4454576 w 5012935"/>
                <a:gd name="connsiteY182" fmla="*/ 3768089 h 4405856"/>
                <a:gd name="connsiteX183" fmla="*/ 4420783 w 5012935"/>
                <a:gd name="connsiteY183" fmla="*/ 3809137 h 4405856"/>
                <a:gd name="connsiteX184" fmla="*/ 4459791 w 5012935"/>
                <a:gd name="connsiteY184" fmla="*/ 3916633 h 4405856"/>
                <a:gd name="connsiteX185" fmla="*/ 4512178 w 5012935"/>
                <a:gd name="connsiteY185" fmla="*/ 3947931 h 4405856"/>
                <a:gd name="connsiteX186" fmla="*/ 4564112 w 5012935"/>
                <a:gd name="connsiteY186" fmla="*/ 3905749 h 4405856"/>
                <a:gd name="connsiteX187" fmla="*/ 4649837 w 5012935"/>
                <a:gd name="connsiteY187" fmla="*/ 3857216 h 4405856"/>
                <a:gd name="connsiteX188" fmla="*/ 4632601 w 5012935"/>
                <a:gd name="connsiteY188" fmla="*/ 3768315 h 4405856"/>
                <a:gd name="connsiteX189" fmla="*/ 4709935 w 5012935"/>
                <a:gd name="connsiteY189" fmla="*/ 3635646 h 4405856"/>
                <a:gd name="connsiteX190" fmla="*/ 5002489 w 5012935"/>
                <a:gd name="connsiteY190" fmla="*/ 3302498 h 4405856"/>
                <a:gd name="connsiteX191" fmla="*/ 4921072 w 5012935"/>
                <a:gd name="connsiteY191" fmla="*/ 3293426 h 4405856"/>
                <a:gd name="connsiteX192" fmla="*/ 4925609 w 5012935"/>
                <a:gd name="connsiteY192" fmla="*/ 3201578 h 4405856"/>
                <a:gd name="connsiteX193" fmla="*/ 4876622 w 5012935"/>
                <a:gd name="connsiteY193" fmla="*/ 3176406 h 4405856"/>
                <a:gd name="connsiteX194" fmla="*/ 4792485 w 5012935"/>
                <a:gd name="connsiteY194" fmla="*/ 3207928 h 4405856"/>
                <a:gd name="connsiteX195" fmla="*/ 4755746 w 5012935"/>
                <a:gd name="connsiteY195" fmla="*/ 3171643 h 4405856"/>
                <a:gd name="connsiteX196" fmla="*/ 4800423 w 5012935"/>
                <a:gd name="connsiteY196" fmla="*/ 3148738 h 4405856"/>
                <a:gd name="connsiteX197" fmla="*/ 4671156 w 5012935"/>
                <a:gd name="connsiteY197" fmla="*/ 2935559 h 4405856"/>
                <a:gd name="connsiteX198" fmla="*/ 4686122 w 5012935"/>
                <a:gd name="connsiteY198" fmla="*/ 2905396 h 4405856"/>
                <a:gd name="connsiteX199" fmla="*/ 4662537 w 5012935"/>
                <a:gd name="connsiteY199" fmla="*/ 2789736 h 4405856"/>
                <a:gd name="connsiteX200" fmla="*/ 4503788 w 5012935"/>
                <a:gd name="connsiteY200" fmla="*/ 2778850 h 4405856"/>
                <a:gd name="connsiteX201" fmla="*/ 4470450 w 5012935"/>
                <a:gd name="connsiteY201" fmla="*/ 2827608 h 4405856"/>
                <a:gd name="connsiteX202" fmla="*/ 4381550 w 5012935"/>
                <a:gd name="connsiteY202" fmla="*/ 2842124 h 4405856"/>
                <a:gd name="connsiteX203" fmla="*/ 4387900 w 5012935"/>
                <a:gd name="connsiteY203" fmla="*/ 2820125 h 4405856"/>
                <a:gd name="connsiteX204" fmla="*/ 4334378 w 5012935"/>
                <a:gd name="connsiteY204" fmla="*/ 2804024 h 4405856"/>
                <a:gd name="connsiteX205" fmla="*/ 4309659 w 5012935"/>
                <a:gd name="connsiteY205" fmla="*/ 2638923 h 4405856"/>
                <a:gd name="connsiteX206" fmla="*/ 4029352 w 5012935"/>
                <a:gd name="connsiteY206" fmla="*/ 2572248 h 4405856"/>
                <a:gd name="connsiteX207" fmla="*/ 3893053 w 5012935"/>
                <a:gd name="connsiteY207" fmla="*/ 2615564 h 4405856"/>
                <a:gd name="connsiteX208" fmla="*/ 3761064 w 5012935"/>
                <a:gd name="connsiteY208" fmla="*/ 2608080 h 4405856"/>
                <a:gd name="connsiteX209" fmla="*/ 3628621 w 5012935"/>
                <a:gd name="connsiteY209" fmla="*/ 2497182 h 4405856"/>
                <a:gd name="connsiteX210" fmla="*/ 3415443 w 5012935"/>
                <a:gd name="connsiteY210" fmla="*/ 2193969 h 4405856"/>
                <a:gd name="connsiteX211" fmla="*/ 3016981 w 5012935"/>
                <a:gd name="connsiteY211" fmla="*/ 2054496 h 4405856"/>
                <a:gd name="connsiteX212" fmla="*/ 2780443 w 5012935"/>
                <a:gd name="connsiteY212" fmla="*/ 1741532 h 4405856"/>
                <a:gd name="connsiteX213" fmla="*/ 2814234 w 5012935"/>
                <a:gd name="connsiteY213" fmla="*/ 1716586 h 4405856"/>
                <a:gd name="connsiteX214" fmla="*/ 2873878 w 5012935"/>
                <a:gd name="connsiteY214" fmla="*/ 1799589 h 4405856"/>
                <a:gd name="connsiteX215" fmla="*/ 2894062 w 5012935"/>
                <a:gd name="connsiteY215" fmla="*/ 1782126 h 4405856"/>
                <a:gd name="connsiteX216" fmla="*/ 2937152 w 5012935"/>
                <a:gd name="connsiteY216" fmla="*/ 1812970 h 4405856"/>
                <a:gd name="connsiteX217" fmla="*/ 3025825 w 5012935"/>
                <a:gd name="connsiteY217" fmla="*/ 1759221 h 4405856"/>
                <a:gd name="connsiteX218" fmla="*/ 3041927 w 5012935"/>
                <a:gd name="connsiteY218" fmla="*/ 1738811 h 4405856"/>
                <a:gd name="connsiteX219" fmla="*/ 3100210 w 5012935"/>
                <a:gd name="connsiteY219" fmla="*/ 1739037 h 4405856"/>
                <a:gd name="connsiteX220" fmla="*/ 3116313 w 5012935"/>
                <a:gd name="connsiteY220" fmla="*/ 1705927 h 4405856"/>
                <a:gd name="connsiteX221" fmla="*/ 3097489 w 5012935"/>
                <a:gd name="connsiteY221" fmla="*/ 1680300 h 4405856"/>
                <a:gd name="connsiteX222" fmla="*/ 3030361 w 5012935"/>
                <a:gd name="connsiteY222" fmla="*/ 1700257 h 4405856"/>
                <a:gd name="connsiteX223" fmla="*/ 3008589 w 5012935"/>
                <a:gd name="connsiteY223" fmla="*/ 1646736 h 4405856"/>
                <a:gd name="connsiteX224" fmla="*/ 3029907 w 5012935"/>
                <a:gd name="connsiteY224" fmla="*/ 1617026 h 4405856"/>
                <a:gd name="connsiteX225" fmla="*/ 2973437 w 5012935"/>
                <a:gd name="connsiteY225" fmla="*/ 1513612 h 4405856"/>
                <a:gd name="connsiteX226" fmla="*/ 2924906 w 5012935"/>
                <a:gd name="connsiteY226" fmla="*/ 1552393 h 4405856"/>
                <a:gd name="connsiteX227" fmla="*/ 2835551 w 5012935"/>
                <a:gd name="connsiteY227" fmla="*/ 1497737 h 4405856"/>
                <a:gd name="connsiteX228" fmla="*/ 2887485 w 5012935"/>
                <a:gd name="connsiteY228" fmla="*/ 1405208 h 4405856"/>
                <a:gd name="connsiteX229" fmla="*/ 2844623 w 5012935"/>
                <a:gd name="connsiteY229" fmla="*/ 1284105 h 4405856"/>
                <a:gd name="connsiteX230" fmla="*/ 2859364 w 5012935"/>
                <a:gd name="connsiteY230" fmla="*/ 1160053 h 4405856"/>
                <a:gd name="connsiteX231" fmla="*/ 2954614 w 5012935"/>
                <a:gd name="connsiteY231" fmla="*/ 1086348 h 4405856"/>
                <a:gd name="connsiteX232" fmla="*/ 3059843 w 5012935"/>
                <a:gd name="connsiteY232" fmla="*/ 1063896 h 4405856"/>
                <a:gd name="connsiteX233" fmla="*/ 2996796 w 5012935"/>
                <a:gd name="connsiteY233" fmla="*/ 974089 h 4405856"/>
                <a:gd name="connsiteX234" fmla="*/ 2979560 w 5012935"/>
                <a:gd name="connsiteY234" fmla="*/ 1018766 h 4405856"/>
                <a:gd name="connsiteX235" fmla="*/ 2936245 w 5012935"/>
                <a:gd name="connsiteY235" fmla="*/ 971595 h 4405856"/>
                <a:gd name="connsiteX236" fmla="*/ 2957563 w 5012935"/>
                <a:gd name="connsiteY236" fmla="*/ 886323 h 4405856"/>
                <a:gd name="connsiteX237" fmla="*/ 3030587 w 5012935"/>
                <a:gd name="connsiteY237" fmla="*/ 789032 h 4405856"/>
                <a:gd name="connsiteX238" fmla="*/ 3013578 w 5012935"/>
                <a:gd name="connsiteY238" fmla="*/ 682443 h 4405856"/>
                <a:gd name="connsiteX239" fmla="*/ 2842356 w 5012935"/>
                <a:gd name="connsiteY239" fmla="*/ 692194 h 4405856"/>
                <a:gd name="connsiteX240" fmla="*/ 2823078 w 5012935"/>
                <a:gd name="connsiteY240" fmla="*/ 734831 h 4405856"/>
                <a:gd name="connsiteX241" fmla="*/ 2790875 w 5012935"/>
                <a:gd name="connsiteY241" fmla="*/ 667248 h 4405856"/>
                <a:gd name="connsiteX242" fmla="*/ 2761165 w 5012935"/>
                <a:gd name="connsiteY242" fmla="*/ 707616 h 4405856"/>
                <a:gd name="connsiteX243" fmla="*/ 2575656 w 5012935"/>
                <a:gd name="connsiteY243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338640 w 5012935"/>
                <a:gd name="connsiteY87" fmla="*/ 1923414 h 4405856"/>
                <a:gd name="connsiteX88" fmla="*/ 208693 w 5012935"/>
                <a:gd name="connsiteY88" fmla="*/ 2239100 h 4405856"/>
                <a:gd name="connsiteX89" fmla="*/ 855032 w 5012935"/>
                <a:gd name="connsiteY89" fmla="*/ 2390139 h 4405856"/>
                <a:gd name="connsiteX90" fmla="*/ 876803 w 5012935"/>
                <a:gd name="connsiteY90" fmla="*/ 2440939 h 4405856"/>
                <a:gd name="connsiteX91" fmla="*/ 913089 w 5012935"/>
                <a:gd name="connsiteY91" fmla="*/ 2557053 h 4405856"/>
                <a:gd name="connsiteX92" fmla="*/ 934860 w 5012935"/>
                <a:gd name="connsiteY92" fmla="*/ 2622368 h 4405856"/>
                <a:gd name="connsiteX93" fmla="*/ 942118 w 5012935"/>
                <a:gd name="connsiteY93" fmla="*/ 2644139 h 4405856"/>
                <a:gd name="connsiteX94" fmla="*/ 963889 w 5012935"/>
                <a:gd name="connsiteY94" fmla="*/ 2687682 h 4405856"/>
                <a:gd name="connsiteX95" fmla="*/ 985660 w 5012935"/>
                <a:gd name="connsiteY95" fmla="*/ 2738482 h 4405856"/>
                <a:gd name="connsiteX96" fmla="*/ 992918 w 5012935"/>
                <a:gd name="connsiteY96" fmla="*/ 2767511 h 4405856"/>
                <a:gd name="connsiteX97" fmla="*/ 1029203 w 5012935"/>
                <a:gd name="connsiteY97" fmla="*/ 2818311 h 4405856"/>
                <a:gd name="connsiteX98" fmla="*/ 1050975 w 5012935"/>
                <a:gd name="connsiteY98" fmla="*/ 2876368 h 4405856"/>
                <a:gd name="connsiteX99" fmla="*/ 1072746 w 5012935"/>
                <a:gd name="connsiteY99" fmla="*/ 2898139 h 4405856"/>
                <a:gd name="connsiteX100" fmla="*/ 1109032 w 5012935"/>
                <a:gd name="connsiteY100" fmla="*/ 2970711 h 4405856"/>
                <a:gd name="connsiteX101" fmla="*/ 1145318 w 5012935"/>
                <a:gd name="connsiteY101" fmla="*/ 3021511 h 4405856"/>
                <a:gd name="connsiteX102" fmla="*/ 1152575 w 5012935"/>
                <a:gd name="connsiteY102" fmla="*/ 3043282 h 4405856"/>
                <a:gd name="connsiteX103" fmla="*/ 1203375 w 5012935"/>
                <a:gd name="connsiteY103" fmla="*/ 3108596 h 4405856"/>
                <a:gd name="connsiteX104" fmla="*/ 1232403 w 5012935"/>
                <a:gd name="connsiteY104" fmla="*/ 3173911 h 4405856"/>
                <a:gd name="connsiteX105" fmla="*/ 1254175 w 5012935"/>
                <a:gd name="connsiteY105" fmla="*/ 3202939 h 4405856"/>
                <a:gd name="connsiteX106" fmla="*/ 1268689 w 5012935"/>
                <a:gd name="connsiteY106" fmla="*/ 3260996 h 4405856"/>
                <a:gd name="connsiteX107" fmla="*/ 1275946 w 5012935"/>
                <a:gd name="connsiteY107" fmla="*/ 3282768 h 4405856"/>
                <a:gd name="connsiteX108" fmla="*/ 1283203 w 5012935"/>
                <a:gd name="connsiteY108" fmla="*/ 3311796 h 4405856"/>
                <a:gd name="connsiteX109" fmla="*/ 1290460 w 5012935"/>
                <a:gd name="connsiteY109" fmla="*/ 3377111 h 4405856"/>
                <a:gd name="connsiteX110" fmla="*/ 1312232 w 5012935"/>
                <a:gd name="connsiteY110" fmla="*/ 3435168 h 4405856"/>
                <a:gd name="connsiteX111" fmla="*/ 1341260 w 5012935"/>
                <a:gd name="connsiteY111" fmla="*/ 3478711 h 4405856"/>
                <a:gd name="connsiteX112" fmla="*/ 1370289 w 5012935"/>
                <a:gd name="connsiteY112" fmla="*/ 3529511 h 4405856"/>
                <a:gd name="connsiteX113" fmla="*/ 1399318 w 5012935"/>
                <a:gd name="connsiteY113" fmla="*/ 3551282 h 4405856"/>
                <a:gd name="connsiteX114" fmla="*/ 1442860 w 5012935"/>
                <a:gd name="connsiteY114" fmla="*/ 3594825 h 4405856"/>
                <a:gd name="connsiteX115" fmla="*/ 1471889 w 5012935"/>
                <a:gd name="connsiteY115" fmla="*/ 3616596 h 4405856"/>
                <a:gd name="connsiteX116" fmla="*/ 1508175 w 5012935"/>
                <a:gd name="connsiteY116" fmla="*/ 3660139 h 4405856"/>
                <a:gd name="connsiteX117" fmla="*/ 1537203 w 5012935"/>
                <a:gd name="connsiteY117" fmla="*/ 3681911 h 4405856"/>
                <a:gd name="connsiteX118" fmla="*/ 1609775 w 5012935"/>
                <a:gd name="connsiteY118" fmla="*/ 3747225 h 4405856"/>
                <a:gd name="connsiteX119" fmla="*/ 1646060 w 5012935"/>
                <a:gd name="connsiteY119" fmla="*/ 3790768 h 4405856"/>
                <a:gd name="connsiteX120" fmla="*/ 1667832 w 5012935"/>
                <a:gd name="connsiteY120" fmla="*/ 3805282 h 4405856"/>
                <a:gd name="connsiteX121" fmla="*/ 1704118 w 5012935"/>
                <a:gd name="connsiteY121" fmla="*/ 3848825 h 4405856"/>
                <a:gd name="connsiteX122" fmla="*/ 1733146 w 5012935"/>
                <a:gd name="connsiteY122" fmla="*/ 3870596 h 4405856"/>
                <a:gd name="connsiteX123" fmla="*/ 1827489 w 5012935"/>
                <a:gd name="connsiteY123" fmla="*/ 3914139 h 4405856"/>
                <a:gd name="connsiteX124" fmla="*/ 2277432 w 5012935"/>
                <a:gd name="connsiteY124" fmla="*/ 3899625 h 4405856"/>
                <a:gd name="connsiteX125" fmla="*/ 2328232 w 5012935"/>
                <a:gd name="connsiteY125" fmla="*/ 3885111 h 4405856"/>
                <a:gd name="connsiteX126" fmla="*/ 2415318 w 5012935"/>
                <a:gd name="connsiteY126" fmla="*/ 3877853 h 4405856"/>
                <a:gd name="connsiteX127" fmla="*/ 2495146 w 5012935"/>
                <a:gd name="connsiteY127" fmla="*/ 3863339 h 4405856"/>
                <a:gd name="connsiteX128" fmla="*/ 2553203 w 5012935"/>
                <a:gd name="connsiteY128" fmla="*/ 3856082 h 4405856"/>
                <a:gd name="connsiteX129" fmla="*/ 2582232 w 5012935"/>
                <a:gd name="connsiteY129" fmla="*/ 3841568 h 4405856"/>
                <a:gd name="connsiteX130" fmla="*/ 2647546 w 5012935"/>
                <a:gd name="connsiteY130" fmla="*/ 3819796 h 4405856"/>
                <a:gd name="connsiteX131" fmla="*/ 2683832 w 5012935"/>
                <a:gd name="connsiteY131" fmla="*/ 3805282 h 4405856"/>
                <a:gd name="connsiteX132" fmla="*/ 2785432 w 5012935"/>
                <a:gd name="connsiteY132" fmla="*/ 3790768 h 4405856"/>
                <a:gd name="connsiteX133" fmla="*/ 2814460 w 5012935"/>
                <a:gd name="connsiteY133" fmla="*/ 3783511 h 4405856"/>
                <a:gd name="connsiteX134" fmla="*/ 3434946 w 5012935"/>
                <a:gd name="connsiteY134" fmla="*/ 4130265 h 4405856"/>
                <a:gd name="connsiteX135" fmla="*/ 3521350 w 5012935"/>
                <a:gd name="connsiteY135" fmla="*/ 4316455 h 4405856"/>
                <a:gd name="connsiteX136" fmla="*/ 3581675 w 5012935"/>
                <a:gd name="connsiteY136" fmla="*/ 4375193 h 4405856"/>
                <a:gd name="connsiteX137" fmla="*/ 3592787 w 5012935"/>
                <a:gd name="connsiteY137" fmla="*/ 4345030 h 4405856"/>
                <a:gd name="connsiteX138" fmla="*/ 3638825 w 5012935"/>
                <a:gd name="connsiteY138" fmla="*/ 4318042 h 4405856"/>
                <a:gd name="connsiteX139" fmla="*/ 3689625 w 5012935"/>
                <a:gd name="connsiteY139" fmla="*/ 4391068 h 4405856"/>
                <a:gd name="connsiteX140" fmla="*/ 3738838 w 5012935"/>
                <a:gd name="connsiteY140" fmla="*/ 4394243 h 4405856"/>
                <a:gd name="connsiteX141" fmla="*/ 3694387 w 5012935"/>
                <a:gd name="connsiteY141" fmla="*/ 4300581 h 4405856"/>
                <a:gd name="connsiteX142" fmla="*/ 3651525 w 5012935"/>
                <a:gd name="connsiteY142" fmla="*/ 4232318 h 4405856"/>
                <a:gd name="connsiteX143" fmla="*/ 3694388 w 5012935"/>
                <a:gd name="connsiteY143" fmla="*/ 4216442 h 4405856"/>
                <a:gd name="connsiteX144" fmla="*/ 3675337 w 5012935"/>
                <a:gd name="connsiteY144" fmla="*/ 4175168 h 4405856"/>
                <a:gd name="connsiteX145" fmla="*/ 3727725 w 5012935"/>
                <a:gd name="connsiteY145" fmla="*/ 4184693 h 4405856"/>
                <a:gd name="connsiteX146" fmla="*/ 3707088 w 5012935"/>
                <a:gd name="connsiteY146" fmla="*/ 4151355 h 4405856"/>
                <a:gd name="connsiteX147" fmla="*/ 3728407 w 5012935"/>
                <a:gd name="connsiteY147" fmla="*/ 4134801 h 4405856"/>
                <a:gd name="connsiteX148" fmla="*/ 3849510 w 5012935"/>
                <a:gd name="connsiteY148" fmla="*/ 4220074 h 4405856"/>
                <a:gd name="connsiteX149" fmla="*/ 3884887 w 5012935"/>
                <a:gd name="connsiteY149" fmla="*/ 4206917 h 4405856"/>
                <a:gd name="connsiteX150" fmla="*/ 3937274 w 5012935"/>
                <a:gd name="connsiteY150" fmla="*/ 4272006 h 4405856"/>
                <a:gd name="connsiteX151" fmla="*/ 3957912 w 5012935"/>
                <a:gd name="connsiteY151" fmla="*/ 4330743 h 4405856"/>
                <a:gd name="connsiteX152" fmla="*/ 4065862 w 5012935"/>
                <a:gd name="connsiteY152" fmla="*/ 4349792 h 4405856"/>
                <a:gd name="connsiteX153" fmla="*/ 4005538 w 5012935"/>
                <a:gd name="connsiteY153" fmla="*/ 4283117 h 4405856"/>
                <a:gd name="connsiteX154" fmla="*/ 4002362 w 5012935"/>
                <a:gd name="connsiteY154" fmla="*/ 4214855 h 4405856"/>
                <a:gd name="connsiteX155" fmla="*/ 4056337 w 5012935"/>
                <a:gd name="connsiteY155" fmla="*/ 4270418 h 4405856"/>
                <a:gd name="connsiteX156" fmla="*/ 4105550 w 5012935"/>
                <a:gd name="connsiteY156" fmla="*/ 4275180 h 4405856"/>
                <a:gd name="connsiteX157" fmla="*/ 4099200 w 5012935"/>
                <a:gd name="connsiteY157" fmla="*/ 4225968 h 4405856"/>
                <a:gd name="connsiteX158" fmla="*/ 4159525 w 5012935"/>
                <a:gd name="connsiteY158" fmla="*/ 4230730 h 4405856"/>
                <a:gd name="connsiteX159" fmla="*/ 4221437 w 5012935"/>
                <a:gd name="connsiteY159" fmla="*/ 4273592 h 4405856"/>
                <a:gd name="connsiteX160" fmla="*/ 4253187 w 5012935"/>
                <a:gd name="connsiteY160" fmla="*/ 4260893 h 4405856"/>
                <a:gd name="connsiteX161" fmla="*/ 4246838 w 5012935"/>
                <a:gd name="connsiteY161" fmla="*/ 4225968 h 4405856"/>
                <a:gd name="connsiteX162" fmla="*/ 4288113 w 5012935"/>
                <a:gd name="connsiteY162" fmla="*/ 4202156 h 4405856"/>
                <a:gd name="connsiteX163" fmla="*/ 4372250 w 5012935"/>
                <a:gd name="connsiteY163" fmla="*/ 4259306 h 4405856"/>
                <a:gd name="connsiteX164" fmla="*/ 4389713 w 5012935"/>
                <a:gd name="connsiteY164" fmla="*/ 4157708 h 4405856"/>
                <a:gd name="connsiteX165" fmla="*/ 4364313 w 5012935"/>
                <a:gd name="connsiteY165" fmla="*/ 4135482 h 4405856"/>
                <a:gd name="connsiteX166" fmla="*/ 4291287 w 5012935"/>
                <a:gd name="connsiteY166" fmla="*/ 4092619 h 4405856"/>
                <a:gd name="connsiteX167" fmla="*/ 4313512 w 5012935"/>
                <a:gd name="connsiteY167" fmla="*/ 4067220 h 4405856"/>
                <a:gd name="connsiteX168" fmla="*/ 4334150 w 5012935"/>
                <a:gd name="connsiteY168" fmla="*/ 4044994 h 4405856"/>
                <a:gd name="connsiteX169" fmla="*/ 4388125 w 5012935"/>
                <a:gd name="connsiteY169" fmla="*/ 4076745 h 4405856"/>
                <a:gd name="connsiteX170" fmla="*/ 4394475 w 5012935"/>
                <a:gd name="connsiteY170" fmla="*/ 4032295 h 4405856"/>
                <a:gd name="connsiteX171" fmla="*/ 4338912 w 5012935"/>
                <a:gd name="connsiteY171" fmla="*/ 4008482 h 4405856"/>
                <a:gd name="connsiteX172" fmla="*/ 4337325 w 5012935"/>
                <a:gd name="connsiteY172" fmla="*/ 3998958 h 4405856"/>
                <a:gd name="connsiteX173" fmla="*/ 4324624 w 5012935"/>
                <a:gd name="connsiteY173" fmla="*/ 3960859 h 4405856"/>
                <a:gd name="connsiteX174" fmla="*/ 4330974 w 5012935"/>
                <a:gd name="connsiteY174" fmla="*/ 3913233 h 4405856"/>
                <a:gd name="connsiteX175" fmla="*/ 4342087 w 5012935"/>
                <a:gd name="connsiteY175" fmla="*/ 3857670 h 4405856"/>
                <a:gd name="connsiteX176" fmla="*/ 4303987 w 5012935"/>
                <a:gd name="connsiteY176" fmla="*/ 3827508 h 4405856"/>
                <a:gd name="connsiteX177" fmla="*/ 4337324 w 5012935"/>
                <a:gd name="connsiteY177" fmla="*/ 3817983 h 4405856"/>
                <a:gd name="connsiteX178" fmla="*/ 4315099 w 5012935"/>
                <a:gd name="connsiteY178" fmla="*/ 3781470 h 4405856"/>
                <a:gd name="connsiteX179" fmla="*/ 4353200 w 5012935"/>
                <a:gd name="connsiteY179" fmla="*/ 3776709 h 4405856"/>
                <a:gd name="connsiteX180" fmla="*/ 4359549 w 5012935"/>
                <a:gd name="connsiteY180" fmla="*/ 3743370 h 4405856"/>
                <a:gd name="connsiteX181" fmla="*/ 4421463 w 5012935"/>
                <a:gd name="connsiteY181" fmla="*/ 3752897 h 4405856"/>
                <a:gd name="connsiteX182" fmla="*/ 4454576 w 5012935"/>
                <a:gd name="connsiteY182" fmla="*/ 3768089 h 4405856"/>
                <a:gd name="connsiteX183" fmla="*/ 4420783 w 5012935"/>
                <a:gd name="connsiteY183" fmla="*/ 3809137 h 4405856"/>
                <a:gd name="connsiteX184" fmla="*/ 4459791 w 5012935"/>
                <a:gd name="connsiteY184" fmla="*/ 3916633 h 4405856"/>
                <a:gd name="connsiteX185" fmla="*/ 4512178 w 5012935"/>
                <a:gd name="connsiteY185" fmla="*/ 3947931 h 4405856"/>
                <a:gd name="connsiteX186" fmla="*/ 4564112 w 5012935"/>
                <a:gd name="connsiteY186" fmla="*/ 3905749 h 4405856"/>
                <a:gd name="connsiteX187" fmla="*/ 4649837 w 5012935"/>
                <a:gd name="connsiteY187" fmla="*/ 3857216 h 4405856"/>
                <a:gd name="connsiteX188" fmla="*/ 4632601 w 5012935"/>
                <a:gd name="connsiteY188" fmla="*/ 3768315 h 4405856"/>
                <a:gd name="connsiteX189" fmla="*/ 4709935 w 5012935"/>
                <a:gd name="connsiteY189" fmla="*/ 3635646 h 4405856"/>
                <a:gd name="connsiteX190" fmla="*/ 5002489 w 5012935"/>
                <a:gd name="connsiteY190" fmla="*/ 3302498 h 4405856"/>
                <a:gd name="connsiteX191" fmla="*/ 4921072 w 5012935"/>
                <a:gd name="connsiteY191" fmla="*/ 3293426 h 4405856"/>
                <a:gd name="connsiteX192" fmla="*/ 4925609 w 5012935"/>
                <a:gd name="connsiteY192" fmla="*/ 3201578 h 4405856"/>
                <a:gd name="connsiteX193" fmla="*/ 4876622 w 5012935"/>
                <a:gd name="connsiteY193" fmla="*/ 3176406 h 4405856"/>
                <a:gd name="connsiteX194" fmla="*/ 4792485 w 5012935"/>
                <a:gd name="connsiteY194" fmla="*/ 3207928 h 4405856"/>
                <a:gd name="connsiteX195" fmla="*/ 4755746 w 5012935"/>
                <a:gd name="connsiteY195" fmla="*/ 3171643 h 4405856"/>
                <a:gd name="connsiteX196" fmla="*/ 4800423 w 5012935"/>
                <a:gd name="connsiteY196" fmla="*/ 3148738 h 4405856"/>
                <a:gd name="connsiteX197" fmla="*/ 4671156 w 5012935"/>
                <a:gd name="connsiteY197" fmla="*/ 2935559 h 4405856"/>
                <a:gd name="connsiteX198" fmla="*/ 4686122 w 5012935"/>
                <a:gd name="connsiteY198" fmla="*/ 2905396 h 4405856"/>
                <a:gd name="connsiteX199" fmla="*/ 4662537 w 5012935"/>
                <a:gd name="connsiteY199" fmla="*/ 2789736 h 4405856"/>
                <a:gd name="connsiteX200" fmla="*/ 4503788 w 5012935"/>
                <a:gd name="connsiteY200" fmla="*/ 2778850 h 4405856"/>
                <a:gd name="connsiteX201" fmla="*/ 4470450 w 5012935"/>
                <a:gd name="connsiteY201" fmla="*/ 2827608 h 4405856"/>
                <a:gd name="connsiteX202" fmla="*/ 4381550 w 5012935"/>
                <a:gd name="connsiteY202" fmla="*/ 2842124 h 4405856"/>
                <a:gd name="connsiteX203" fmla="*/ 4387900 w 5012935"/>
                <a:gd name="connsiteY203" fmla="*/ 2820125 h 4405856"/>
                <a:gd name="connsiteX204" fmla="*/ 4334378 w 5012935"/>
                <a:gd name="connsiteY204" fmla="*/ 2804024 h 4405856"/>
                <a:gd name="connsiteX205" fmla="*/ 4309659 w 5012935"/>
                <a:gd name="connsiteY205" fmla="*/ 2638923 h 4405856"/>
                <a:gd name="connsiteX206" fmla="*/ 4029352 w 5012935"/>
                <a:gd name="connsiteY206" fmla="*/ 2572248 h 4405856"/>
                <a:gd name="connsiteX207" fmla="*/ 3893053 w 5012935"/>
                <a:gd name="connsiteY207" fmla="*/ 2615564 h 4405856"/>
                <a:gd name="connsiteX208" fmla="*/ 3761064 w 5012935"/>
                <a:gd name="connsiteY208" fmla="*/ 2608080 h 4405856"/>
                <a:gd name="connsiteX209" fmla="*/ 3628621 w 5012935"/>
                <a:gd name="connsiteY209" fmla="*/ 2497182 h 4405856"/>
                <a:gd name="connsiteX210" fmla="*/ 3415443 w 5012935"/>
                <a:gd name="connsiteY210" fmla="*/ 2193969 h 4405856"/>
                <a:gd name="connsiteX211" fmla="*/ 3016981 w 5012935"/>
                <a:gd name="connsiteY211" fmla="*/ 2054496 h 4405856"/>
                <a:gd name="connsiteX212" fmla="*/ 2780443 w 5012935"/>
                <a:gd name="connsiteY212" fmla="*/ 1741532 h 4405856"/>
                <a:gd name="connsiteX213" fmla="*/ 2814234 w 5012935"/>
                <a:gd name="connsiteY213" fmla="*/ 1716586 h 4405856"/>
                <a:gd name="connsiteX214" fmla="*/ 2873878 w 5012935"/>
                <a:gd name="connsiteY214" fmla="*/ 1799589 h 4405856"/>
                <a:gd name="connsiteX215" fmla="*/ 2894062 w 5012935"/>
                <a:gd name="connsiteY215" fmla="*/ 1782126 h 4405856"/>
                <a:gd name="connsiteX216" fmla="*/ 2937152 w 5012935"/>
                <a:gd name="connsiteY216" fmla="*/ 1812970 h 4405856"/>
                <a:gd name="connsiteX217" fmla="*/ 3025825 w 5012935"/>
                <a:gd name="connsiteY217" fmla="*/ 1759221 h 4405856"/>
                <a:gd name="connsiteX218" fmla="*/ 3041927 w 5012935"/>
                <a:gd name="connsiteY218" fmla="*/ 1738811 h 4405856"/>
                <a:gd name="connsiteX219" fmla="*/ 3100210 w 5012935"/>
                <a:gd name="connsiteY219" fmla="*/ 1739037 h 4405856"/>
                <a:gd name="connsiteX220" fmla="*/ 3116313 w 5012935"/>
                <a:gd name="connsiteY220" fmla="*/ 1705927 h 4405856"/>
                <a:gd name="connsiteX221" fmla="*/ 3097489 w 5012935"/>
                <a:gd name="connsiteY221" fmla="*/ 1680300 h 4405856"/>
                <a:gd name="connsiteX222" fmla="*/ 3030361 w 5012935"/>
                <a:gd name="connsiteY222" fmla="*/ 1700257 h 4405856"/>
                <a:gd name="connsiteX223" fmla="*/ 3008589 w 5012935"/>
                <a:gd name="connsiteY223" fmla="*/ 1646736 h 4405856"/>
                <a:gd name="connsiteX224" fmla="*/ 3029907 w 5012935"/>
                <a:gd name="connsiteY224" fmla="*/ 1617026 h 4405856"/>
                <a:gd name="connsiteX225" fmla="*/ 2973437 w 5012935"/>
                <a:gd name="connsiteY225" fmla="*/ 1513612 h 4405856"/>
                <a:gd name="connsiteX226" fmla="*/ 2924906 w 5012935"/>
                <a:gd name="connsiteY226" fmla="*/ 1552393 h 4405856"/>
                <a:gd name="connsiteX227" fmla="*/ 2835551 w 5012935"/>
                <a:gd name="connsiteY227" fmla="*/ 1497737 h 4405856"/>
                <a:gd name="connsiteX228" fmla="*/ 2887485 w 5012935"/>
                <a:gd name="connsiteY228" fmla="*/ 1405208 h 4405856"/>
                <a:gd name="connsiteX229" fmla="*/ 2844623 w 5012935"/>
                <a:gd name="connsiteY229" fmla="*/ 1284105 h 4405856"/>
                <a:gd name="connsiteX230" fmla="*/ 2859364 w 5012935"/>
                <a:gd name="connsiteY230" fmla="*/ 1160053 h 4405856"/>
                <a:gd name="connsiteX231" fmla="*/ 2954614 w 5012935"/>
                <a:gd name="connsiteY231" fmla="*/ 1086348 h 4405856"/>
                <a:gd name="connsiteX232" fmla="*/ 3059843 w 5012935"/>
                <a:gd name="connsiteY232" fmla="*/ 1063896 h 4405856"/>
                <a:gd name="connsiteX233" fmla="*/ 2996796 w 5012935"/>
                <a:gd name="connsiteY233" fmla="*/ 974089 h 4405856"/>
                <a:gd name="connsiteX234" fmla="*/ 2979560 w 5012935"/>
                <a:gd name="connsiteY234" fmla="*/ 1018766 h 4405856"/>
                <a:gd name="connsiteX235" fmla="*/ 2936245 w 5012935"/>
                <a:gd name="connsiteY235" fmla="*/ 971595 h 4405856"/>
                <a:gd name="connsiteX236" fmla="*/ 2957563 w 5012935"/>
                <a:gd name="connsiteY236" fmla="*/ 886323 h 4405856"/>
                <a:gd name="connsiteX237" fmla="*/ 3030587 w 5012935"/>
                <a:gd name="connsiteY237" fmla="*/ 789032 h 4405856"/>
                <a:gd name="connsiteX238" fmla="*/ 3013578 w 5012935"/>
                <a:gd name="connsiteY238" fmla="*/ 682443 h 4405856"/>
                <a:gd name="connsiteX239" fmla="*/ 2842356 w 5012935"/>
                <a:gd name="connsiteY239" fmla="*/ 692194 h 4405856"/>
                <a:gd name="connsiteX240" fmla="*/ 2823078 w 5012935"/>
                <a:gd name="connsiteY240" fmla="*/ 734831 h 4405856"/>
                <a:gd name="connsiteX241" fmla="*/ 2790875 w 5012935"/>
                <a:gd name="connsiteY241" fmla="*/ 667248 h 4405856"/>
                <a:gd name="connsiteX242" fmla="*/ 2761165 w 5012935"/>
                <a:gd name="connsiteY242" fmla="*/ 707616 h 4405856"/>
                <a:gd name="connsiteX243" fmla="*/ 2575656 w 5012935"/>
                <a:gd name="connsiteY243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338640 w 5012935"/>
                <a:gd name="connsiteY87" fmla="*/ 1923414 h 4405856"/>
                <a:gd name="connsiteX88" fmla="*/ 208693 w 5012935"/>
                <a:gd name="connsiteY88" fmla="*/ 2239100 h 4405856"/>
                <a:gd name="connsiteX89" fmla="*/ 196220 w 5012935"/>
                <a:gd name="connsiteY89" fmla="*/ 2428239 h 4405856"/>
                <a:gd name="connsiteX90" fmla="*/ 876803 w 5012935"/>
                <a:gd name="connsiteY90" fmla="*/ 2440939 h 4405856"/>
                <a:gd name="connsiteX91" fmla="*/ 913089 w 5012935"/>
                <a:gd name="connsiteY91" fmla="*/ 2557053 h 4405856"/>
                <a:gd name="connsiteX92" fmla="*/ 934860 w 5012935"/>
                <a:gd name="connsiteY92" fmla="*/ 2622368 h 4405856"/>
                <a:gd name="connsiteX93" fmla="*/ 942118 w 5012935"/>
                <a:gd name="connsiteY93" fmla="*/ 2644139 h 4405856"/>
                <a:gd name="connsiteX94" fmla="*/ 963889 w 5012935"/>
                <a:gd name="connsiteY94" fmla="*/ 2687682 h 4405856"/>
                <a:gd name="connsiteX95" fmla="*/ 985660 w 5012935"/>
                <a:gd name="connsiteY95" fmla="*/ 2738482 h 4405856"/>
                <a:gd name="connsiteX96" fmla="*/ 992918 w 5012935"/>
                <a:gd name="connsiteY96" fmla="*/ 2767511 h 4405856"/>
                <a:gd name="connsiteX97" fmla="*/ 1029203 w 5012935"/>
                <a:gd name="connsiteY97" fmla="*/ 2818311 h 4405856"/>
                <a:gd name="connsiteX98" fmla="*/ 1050975 w 5012935"/>
                <a:gd name="connsiteY98" fmla="*/ 2876368 h 4405856"/>
                <a:gd name="connsiteX99" fmla="*/ 1072746 w 5012935"/>
                <a:gd name="connsiteY99" fmla="*/ 2898139 h 4405856"/>
                <a:gd name="connsiteX100" fmla="*/ 1109032 w 5012935"/>
                <a:gd name="connsiteY100" fmla="*/ 2970711 h 4405856"/>
                <a:gd name="connsiteX101" fmla="*/ 1145318 w 5012935"/>
                <a:gd name="connsiteY101" fmla="*/ 3021511 h 4405856"/>
                <a:gd name="connsiteX102" fmla="*/ 1152575 w 5012935"/>
                <a:gd name="connsiteY102" fmla="*/ 3043282 h 4405856"/>
                <a:gd name="connsiteX103" fmla="*/ 1203375 w 5012935"/>
                <a:gd name="connsiteY103" fmla="*/ 3108596 h 4405856"/>
                <a:gd name="connsiteX104" fmla="*/ 1232403 w 5012935"/>
                <a:gd name="connsiteY104" fmla="*/ 3173911 h 4405856"/>
                <a:gd name="connsiteX105" fmla="*/ 1254175 w 5012935"/>
                <a:gd name="connsiteY105" fmla="*/ 3202939 h 4405856"/>
                <a:gd name="connsiteX106" fmla="*/ 1268689 w 5012935"/>
                <a:gd name="connsiteY106" fmla="*/ 3260996 h 4405856"/>
                <a:gd name="connsiteX107" fmla="*/ 1275946 w 5012935"/>
                <a:gd name="connsiteY107" fmla="*/ 3282768 h 4405856"/>
                <a:gd name="connsiteX108" fmla="*/ 1283203 w 5012935"/>
                <a:gd name="connsiteY108" fmla="*/ 3311796 h 4405856"/>
                <a:gd name="connsiteX109" fmla="*/ 1290460 w 5012935"/>
                <a:gd name="connsiteY109" fmla="*/ 3377111 h 4405856"/>
                <a:gd name="connsiteX110" fmla="*/ 1312232 w 5012935"/>
                <a:gd name="connsiteY110" fmla="*/ 3435168 h 4405856"/>
                <a:gd name="connsiteX111" fmla="*/ 1341260 w 5012935"/>
                <a:gd name="connsiteY111" fmla="*/ 3478711 h 4405856"/>
                <a:gd name="connsiteX112" fmla="*/ 1370289 w 5012935"/>
                <a:gd name="connsiteY112" fmla="*/ 3529511 h 4405856"/>
                <a:gd name="connsiteX113" fmla="*/ 1399318 w 5012935"/>
                <a:gd name="connsiteY113" fmla="*/ 3551282 h 4405856"/>
                <a:gd name="connsiteX114" fmla="*/ 1442860 w 5012935"/>
                <a:gd name="connsiteY114" fmla="*/ 3594825 h 4405856"/>
                <a:gd name="connsiteX115" fmla="*/ 1471889 w 5012935"/>
                <a:gd name="connsiteY115" fmla="*/ 3616596 h 4405856"/>
                <a:gd name="connsiteX116" fmla="*/ 1508175 w 5012935"/>
                <a:gd name="connsiteY116" fmla="*/ 3660139 h 4405856"/>
                <a:gd name="connsiteX117" fmla="*/ 1537203 w 5012935"/>
                <a:gd name="connsiteY117" fmla="*/ 3681911 h 4405856"/>
                <a:gd name="connsiteX118" fmla="*/ 1609775 w 5012935"/>
                <a:gd name="connsiteY118" fmla="*/ 3747225 h 4405856"/>
                <a:gd name="connsiteX119" fmla="*/ 1646060 w 5012935"/>
                <a:gd name="connsiteY119" fmla="*/ 3790768 h 4405856"/>
                <a:gd name="connsiteX120" fmla="*/ 1667832 w 5012935"/>
                <a:gd name="connsiteY120" fmla="*/ 3805282 h 4405856"/>
                <a:gd name="connsiteX121" fmla="*/ 1704118 w 5012935"/>
                <a:gd name="connsiteY121" fmla="*/ 3848825 h 4405856"/>
                <a:gd name="connsiteX122" fmla="*/ 1733146 w 5012935"/>
                <a:gd name="connsiteY122" fmla="*/ 3870596 h 4405856"/>
                <a:gd name="connsiteX123" fmla="*/ 1827489 w 5012935"/>
                <a:gd name="connsiteY123" fmla="*/ 3914139 h 4405856"/>
                <a:gd name="connsiteX124" fmla="*/ 2277432 w 5012935"/>
                <a:gd name="connsiteY124" fmla="*/ 3899625 h 4405856"/>
                <a:gd name="connsiteX125" fmla="*/ 2328232 w 5012935"/>
                <a:gd name="connsiteY125" fmla="*/ 3885111 h 4405856"/>
                <a:gd name="connsiteX126" fmla="*/ 2415318 w 5012935"/>
                <a:gd name="connsiteY126" fmla="*/ 3877853 h 4405856"/>
                <a:gd name="connsiteX127" fmla="*/ 2495146 w 5012935"/>
                <a:gd name="connsiteY127" fmla="*/ 3863339 h 4405856"/>
                <a:gd name="connsiteX128" fmla="*/ 2553203 w 5012935"/>
                <a:gd name="connsiteY128" fmla="*/ 3856082 h 4405856"/>
                <a:gd name="connsiteX129" fmla="*/ 2582232 w 5012935"/>
                <a:gd name="connsiteY129" fmla="*/ 3841568 h 4405856"/>
                <a:gd name="connsiteX130" fmla="*/ 2647546 w 5012935"/>
                <a:gd name="connsiteY130" fmla="*/ 3819796 h 4405856"/>
                <a:gd name="connsiteX131" fmla="*/ 2683832 w 5012935"/>
                <a:gd name="connsiteY131" fmla="*/ 3805282 h 4405856"/>
                <a:gd name="connsiteX132" fmla="*/ 2785432 w 5012935"/>
                <a:gd name="connsiteY132" fmla="*/ 3790768 h 4405856"/>
                <a:gd name="connsiteX133" fmla="*/ 2814460 w 5012935"/>
                <a:gd name="connsiteY133" fmla="*/ 3783511 h 4405856"/>
                <a:gd name="connsiteX134" fmla="*/ 3434946 w 5012935"/>
                <a:gd name="connsiteY134" fmla="*/ 4130265 h 4405856"/>
                <a:gd name="connsiteX135" fmla="*/ 3521350 w 5012935"/>
                <a:gd name="connsiteY135" fmla="*/ 4316455 h 4405856"/>
                <a:gd name="connsiteX136" fmla="*/ 3581675 w 5012935"/>
                <a:gd name="connsiteY136" fmla="*/ 4375193 h 4405856"/>
                <a:gd name="connsiteX137" fmla="*/ 3592787 w 5012935"/>
                <a:gd name="connsiteY137" fmla="*/ 4345030 h 4405856"/>
                <a:gd name="connsiteX138" fmla="*/ 3638825 w 5012935"/>
                <a:gd name="connsiteY138" fmla="*/ 4318042 h 4405856"/>
                <a:gd name="connsiteX139" fmla="*/ 3689625 w 5012935"/>
                <a:gd name="connsiteY139" fmla="*/ 4391068 h 4405856"/>
                <a:gd name="connsiteX140" fmla="*/ 3738838 w 5012935"/>
                <a:gd name="connsiteY140" fmla="*/ 4394243 h 4405856"/>
                <a:gd name="connsiteX141" fmla="*/ 3694387 w 5012935"/>
                <a:gd name="connsiteY141" fmla="*/ 4300581 h 4405856"/>
                <a:gd name="connsiteX142" fmla="*/ 3651525 w 5012935"/>
                <a:gd name="connsiteY142" fmla="*/ 4232318 h 4405856"/>
                <a:gd name="connsiteX143" fmla="*/ 3694388 w 5012935"/>
                <a:gd name="connsiteY143" fmla="*/ 4216442 h 4405856"/>
                <a:gd name="connsiteX144" fmla="*/ 3675337 w 5012935"/>
                <a:gd name="connsiteY144" fmla="*/ 4175168 h 4405856"/>
                <a:gd name="connsiteX145" fmla="*/ 3727725 w 5012935"/>
                <a:gd name="connsiteY145" fmla="*/ 4184693 h 4405856"/>
                <a:gd name="connsiteX146" fmla="*/ 3707088 w 5012935"/>
                <a:gd name="connsiteY146" fmla="*/ 4151355 h 4405856"/>
                <a:gd name="connsiteX147" fmla="*/ 3728407 w 5012935"/>
                <a:gd name="connsiteY147" fmla="*/ 4134801 h 4405856"/>
                <a:gd name="connsiteX148" fmla="*/ 3849510 w 5012935"/>
                <a:gd name="connsiteY148" fmla="*/ 4220074 h 4405856"/>
                <a:gd name="connsiteX149" fmla="*/ 3884887 w 5012935"/>
                <a:gd name="connsiteY149" fmla="*/ 4206917 h 4405856"/>
                <a:gd name="connsiteX150" fmla="*/ 3937274 w 5012935"/>
                <a:gd name="connsiteY150" fmla="*/ 4272006 h 4405856"/>
                <a:gd name="connsiteX151" fmla="*/ 3957912 w 5012935"/>
                <a:gd name="connsiteY151" fmla="*/ 4330743 h 4405856"/>
                <a:gd name="connsiteX152" fmla="*/ 4065862 w 5012935"/>
                <a:gd name="connsiteY152" fmla="*/ 4349792 h 4405856"/>
                <a:gd name="connsiteX153" fmla="*/ 4005538 w 5012935"/>
                <a:gd name="connsiteY153" fmla="*/ 4283117 h 4405856"/>
                <a:gd name="connsiteX154" fmla="*/ 4002362 w 5012935"/>
                <a:gd name="connsiteY154" fmla="*/ 4214855 h 4405856"/>
                <a:gd name="connsiteX155" fmla="*/ 4056337 w 5012935"/>
                <a:gd name="connsiteY155" fmla="*/ 4270418 h 4405856"/>
                <a:gd name="connsiteX156" fmla="*/ 4105550 w 5012935"/>
                <a:gd name="connsiteY156" fmla="*/ 4275180 h 4405856"/>
                <a:gd name="connsiteX157" fmla="*/ 4099200 w 5012935"/>
                <a:gd name="connsiteY157" fmla="*/ 4225968 h 4405856"/>
                <a:gd name="connsiteX158" fmla="*/ 4159525 w 5012935"/>
                <a:gd name="connsiteY158" fmla="*/ 4230730 h 4405856"/>
                <a:gd name="connsiteX159" fmla="*/ 4221437 w 5012935"/>
                <a:gd name="connsiteY159" fmla="*/ 4273592 h 4405856"/>
                <a:gd name="connsiteX160" fmla="*/ 4253187 w 5012935"/>
                <a:gd name="connsiteY160" fmla="*/ 4260893 h 4405856"/>
                <a:gd name="connsiteX161" fmla="*/ 4246838 w 5012935"/>
                <a:gd name="connsiteY161" fmla="*/ 4225968 h 4405856"/>
                <a:gd name="connsiteX162" fmla="*/ 4288113 w 5012935"/>
                <a:gd name="connsiteY162" fmla="*/ 4202156 h 4405856"/>
                <a:gd name="connsiteX163" fmla="*/ 4372250 w 5012935"/>
                <a:gd name="connsiteY163" fmla="*/ 4259306 h 4405856"/>
                <a:gd name="connsiteX164" fmla="*/ 4389713 w 5012935"/>
                <a:gd name="connsiteY164" fmla="*/ 4157708 h 4405856"/>
                <a:gd name="connsiteX165" fmla="*/ 4364313 w 5012935"/>
                <a:gd name="connsiteY165" fmla="*/ 4135482 h 4405856"/>
                <a:gd name="connsiteX166" fmla="*/ 4291287 w 5012935"/>
                <a:gd name="connsiteY166" fmla="*/ 4092619 h 4405856"/>
                <a:gd name="connsiteX167" fmla="*/ 4313512 w 5012935"/>
                <a:gd name="connsiteY167" fmla="*/ 4067220 h 4405856"/>
                <a:gd name="connsiteX168" fmla="*/ 4334150 w 5012935"/>
                <a:gd name="connsiteY168" fmla="*/ 4044994 h 4405856"/>
                <a:gd name="connsiteX169" fmla="*/ 4388125 w 5012935"/>
                <a:gd name="connsiteY169" fmla="*/ 4076745 h 4405856"/>
                <a:gd name="connsiteX170" fmla="*/ 4394475 w 5012935"/>
                <a:gd name="connsiteY170" fmla="*/ 4032295 h 4405856"/>
                <a:gd name="connsiteX171" fmla="*/ 4338912 w 5012935"/>
                <a:gd name="connsiteY171" fmla="*/ 4008482 h 4405856"/>
                <a:gd name="connsiteX172" fmla="*/ 4337325 w 5012935"/>
                <a:gd name="connsiteY172" fmla="*/ 3998958 h 4405856"/>
                <a:gd name="connsiteX173" fmla="*/ 4324624 w 5012935"/>
                <a:gd name="connsiteY173" fmla="*/ 3960859 h 4405856"/>
                <a:gd name="connsiteX174" fmla="*/ 4330974 w 5012935"/>
                <a:gd name="connsiteY174" fmla="*/ 3913233 h 4405856"/>
                <a:gd name="connsiteX175" fmla="*/ 4342087 w 5012935"/>
                <a:gd name="connsiteY175" fmla="*/ 3857670 h 4405856"/>
                <a:gd name="connsiteX176" fmla="*/ 4303987 w 5012935"/>
                <a:gd name="connsiteY176" fmla="*/ 3827508 h 4405856"/>
                <a:gd name="connsiteX177" fmla="*/ 4337324 w 5012935"/>
                <a:gd name="connsiteY177" fmla="*/ 3817983 h 4405856"/>
                <a:gd name="connsiteX178" fmla="*/ 4315099 w 5012935"/>
                <a:gd name="connsiteY178" fmla="*/ 3781470 h 4405856"/>
                <a:gd name="connsiteX179" fmla="*/ 4353200 w 5012935"/>
                <a:gd name="connsiteY179" fmla="*/ 3776709 h 4405856"/>
                <a:gd name="connsiteX180" fmla="*/ 4359549 w 5012935"/>
                <a:gd name="connsiteY180" fmla="*/ 3743370 h 4405856"/>
                <a:gd name="connsiteX181" fmla="*/ 4421463 w 5012935"/>
                <a:gd name="connsiteY181" fmla="*/ 3752897 h 4405856"/>
                <a:gd name="connsiteX182" fmla="*/ 4454576 w 5012935"/>
                <a:gd name="connsiteY182" fmla="*/ 3768089 h 4405856"/>
                <a:gd name="connsiteX183" fmla="*/ 4420783 w 5012935"/>
                <a:gd name="connsiteY183" fmla="*/ 3809137 h 4405856"/>
                <a:gd name="connsiteX184" fmla="*/ 4459791 w 5012935"/>
                <a:gd name="connsiteY184" fmla="*/ 3916633 h 4405856"/>
                <a:gd name="connsiteX185" fmla="*/ 4512178 w 5012935"/>
                <a:gd name="connsiteY185" fmla="*/ 3947931 h 4405856"/>
                <a:gd name="connsiteX186" fmla="*/ 4564112 w 5012935"/>
                <a:gd name="connsiteY186" fmla="*/ 3905749 h 4405856"/>
                <a:gd name="connsiteX187" fmla="*/ 4649837 w 5012935"/>
                <a:gd name="connsiteY187" fmla="*/ 3857216 h 4405856"/>
                <a:gd name="connsiteX188" fmla="*/ 4632601 w 5012935"/>
                <a:gd name="connsiteY188" fmla="*/ 3768315 h 4405856"/>
                <a:gd name="connsiteX189" fmla="*/ 4709935 w 5012935"/>
                <a:gd name="connsiteY189" fmla="*/ 3635646 h 4405856"/>
                <a:gd name="connsiteX190" fmla="*/ 5002489 w 5012935"/>
                <a:gd name="connsiteY190" fmla="*/ 3302498 h 4405856"/>
                <a:gd name="connsiteX191" fmla="*/ 4921072 w 5012935"/>
                <a:gd name="connsiteY191" fmla="*/ 3293426 h 4405856"/>
                <a:gd name="connsiteX192" fmla="*/ 4925609 w 5012935"/>
                <a:gd name="connsiteY192" fmla="*/ 3201578 h 4405856"/>
                <a:gd name="connsiteX193" fmla="*/ 4876622 w 5012935"/>
                <a:gd name="connsiteY193" fmla="*/ 3176406 h 4405856"/>
                <a:gd name="connsiteX194" fmla="*/ 4792485 w 5012935"/>
                <a:gd name="connsiteY194" fmla="*/ 3207928 h 4405856"/>
                <a:gd name="connsiteX195" fmla="*/ 4755746 w 5012935"/>
                <a:gd name="connsiteY195" fmla="*/ 3171643 h 4405856"/>
                <a:gd name="connsiteX196" fmla="*/ 4800423 w 5012935"/>
                <a:gd name="connsiteY196" fmla="*/ 3148738 h 4405856"/>
                <a:gd name="connsiteX197" fmla="*/ 4671156 w 5012935"/>
                <a:gd name="connsiteY197" fmla="*/ 2935559 h 4405856"/>
                <a:gd name="connsiteX198" fmla="*/ 4686122 w 5012935"/>
                <a:gd name="connsiteY198" fmla="*/ 2905396 h 4405856"/>
                <a:gd name="connsiteX199" fmla="*/ 4662537 w 5012935"/>
                <a:gd name="connsiteY199" fmla="*/ 2789736 h 4405856"/>
                <a:gd name="connsiteX200" fmla="*/ 4503788 w 5012935"/>
                <a:gd name="connsiteY200" fmla="*/ 2778850 h 4405856"/>
                <a:gd name="connsiteX201" fmla="*/ 4470450 w 5012935"/>
                <a:gd name="connsiteY201" fmla="*/ 2827608 h 4405856"/>
                <a:gd name="connsiteX202" fmla="*/ 4381550 w 5012935"/>
                <a:gd name="connsiteY202" fmla="*/ 2842124 h 4405856"/>
                <a:gd name="connsiteX203" fmla="*/ 4387900 w 5012935"/>
                <a:gd name="connsiteY203" fmla="*/ 2820125 h 4405856"/>
                <a:gd name="connsiteX204" fmla="*/ 4334378 w 5012935"/>
                <a:gd name="connsiteY204" fmla="*/ 2804024 h 4405856"/>
                <a:gd name="connsiteX205" fmla="*/ 4309659 w 5012935"/>
                <a:gd name="connsiteY205" fmla="*/ 2638923 h 4405856"/>
                <a:gd name="connsiteX206" fmla="*/ 4029352 w 5012935"/>
                <a:gd name="connsiteY206" fmla="*/ 2572248 h 4405856"/>
                <a:gd name="connsiteX207" fmla="*/ 3893053 w 5012935"/>
                <a:gd name="connsiteY207" fmla="*/ 2615564 h 4405856"/>
                <a:gd name="connsiteX208" fmla="*/ 3761064 w 5012935"/>
                <a:gd name="connsiteY208" fmla="*/ 2608080 h 4405856"/>
                <a:gd name="connsiteX209" fmla="*/ 3628621 w 5012935"/>
                <a:gd name="connsiteY209" fmla="*/ 2497182 h 4405856"/>
                <a:gd name="connsiteX210" fmla="*/ 3415443 w 5012935"/>
                <a:gd name="connsiteY210" fmla="*/ 2193969 h 4405856"/>
                <a:gd name="connsiteX211" fmla="*/ 3016981 w 5012935"/>
                <a:gd name="connsiteY211" fmla="*/ 2054496 h 4405856"/>
                <a:gd name="connsiteX212" fmla="*/ 2780443 w 5012935"/>
                <a:gd name="connsiteY212" fmla="*/ 1741532 h 4405856"/>
                <a:gd name="connsiteX213" fmla="*/ 2814234 w 5012935"/>
                <a:gd name="connsiteY213" fmla="*/ 1716586 h 4405856"/>
                <a:gd name="connsiteX214" fmla="*/ 2873878 w 5012935"/>
                <a:gd name="connsiteY214" fmla="*/ 1799589 h 4405856"/>
                <a:gd name="connsiteX215" fmla="*/ 2894062 w 5012935"/>
                <a:gd name="connsiteY215" fmla="*/ 1782126 h 4405856"/>
                <a:gd name="connsiteX216" fmla="*/ 2937152 w 5012935"/>
                <a:gd name="connsiteY216" fmla="*/ 1812970 h 4405856"/>
                <a:gd name="connsiteX217" fmla="*/ 3025825 w 5012935"/>
                <a:gd name="connsiteY217" fmla="*/ 1759221 h 4405856"/>
                <a:gd name="connsiteX218" fmla="*/ 3041927 w 5012935"/>
                <a:gd name="connsiteY218" fmla="*/ 1738811 h 4405856"/>
                <a:gd name="connsiteX219" fmla="*/ 3100210 w 5012935"/>
                <a:gd name="connsiteY219" fmla="*/ 1739037 h 4405856"/>
                <a:gd name="connsiteX220" fmla="*/ 3116313 w 5012935"/>
                <a:gd name="connsiteY220" fmla="*/ 1705927 h 4405856"/>
                <a:gd name="connsiteX221" fmla="*/ 3097489 w 5012935"/>
                <a:gd name="connsiteY221" fmla="*/ 1680300 h 4405856"/>
                <a:gd name="connsiteX222" fmla="*/ 3030361 w 5012935"/>
                <a:gd name="connsiteY222" fmla="*/ 1700257 h 4405856"/>
                <a:gd name="connsiteX223" fmla="*/ 3008589 w 5012935"/>
                <a:gd name="connsiteY223" fmla="*/ 1646736 h 4405856"/>
                <a:gd name="connsiteX224" fmla="*/ 3029907 w 5012935"/>
                <a:gd name="connsiteY224" fmla="*/ 1617026 h 4405856"/>
                <a:gd name="connsiteX225" fmla="*/ 2973437 w 5012935"/>
                <a:gd name="connsiteY225" fmla="*/ 1513612 h 4405856"/>
                <a:gd name="connsiteX226" fmla="*/ 2924906 w 5012935"/>
                <a:gd name="connsiteY226" fmla="*/ 1552393 h 4405856"/>
                <a:gd name="connsiteX227" fmla="*/ 2835551 w 5012935"/>
                <a:gd name="connsiteY227" fmla="*/ 1497737 h 4405856"/>
                <a:gd name="connsiteX228" fmla="*/ 2887485 w 5012935"/>
                <a:gd name="connsiteY228" fmla="*/ 1405208 h 4405856"/>
                <a:gd name="connsiteX229" fmla="*/ 2844623 w 5012935"/>
                <a:gd name="connsiteY229" fmla="*/ 1284105 h 4405856"/>
                <a:gd name="connsiteX230" fmla="*/ 2859364 w 5012935"/>
                <a:gd name="connsiteY230" fmla="*/ 1160053 h 4405856"/>
                <a:gd name="connsiteX231" fmla="*/ 2954614 w 5012935"/>
                <a:gd name="connsiteY231" fmla="*/ 1086348 h 4405856"/>
                <a:gd name="connsiteX232" fmla="*/ 3059843 w 5012935"/>
                <a:gd name="connsiteY232" fmla="*/ 1063896 h 4405856"/>
                <a:gd name="connsiteX233" fmla="*/ 2996796 w 5012935"/>
                <a:gd name="connsiteY233" fmla="*/ 974089 h 4405856"/>
                <a:gd name="connsiteX234" fmla="*/ 2979560 w 5012935"/>
                <a:gd name="connsiteY234" fmla="*/ 1018766 h 4405856"/>
                <a:gd name="connsiteX235" fmla="*/ 2936245 w 5012935"/>
                <a:gd name="connsiteY235" fmla="*/ 971595 h 4405856"/>
                <a:gd name="connsiteX236" fmla="*/ 2957563 w 5012935"/>
                <a:gd name="connsiteY236" fmla="*/ 886323 h 4405856"/>
                <a:gd name="connsiteX237" fmla="*/ 3030587 w 5012935"/>
                <a:gd name="connsiteY237" fmla="*/ 789032 h 4405856"/>
                <a:gd name="connsiteX238" fmla="*/ 3013578 w 5012935"/>
                <a:gd name="connsiteY238" fmla="*/ 682443 h 4405856"/>
                <a:gd name="connsiteX239" fmla="*/ 2842356 w 5012935"/>
                <a:gd name="connsiteY239" fmla="*/ 692194 h 4405856"/>
                <a:gd name="connsiteX240" fmla="*/ 2823078 w 5012935"/>
                <a:gd name="connsiteY240" fmla="*/ 734831 h 4405856"/>
                <a:gd name="connsiteX241" fmla="*/ 2790875 w 5012935"/>
                <a:gd name="connsiteY241" fmla="*/ 667248 h 4405856"/>
                <a:gd name="connsiteX242" fmla="*/ 2761165 w 5012935"/>
                <a:gd name="connsiteY242" fmla="*/ 707616 h 4405856"/>
                <a:gd name="connsiteX243" fmla="*/ 2575656 w 5012935"/>
                <a:gd name="connsiteY243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232056 w 5012935"/>
                <a:gd name="connsiteY87" fmla="*/ 1624061 h 4405856"/>
                <a:gd name="connsiteX88" fmla="*/ 338640 w 5012935"/>
                <a:gd name="connsiteY88" fmla="*/ 1923414 h 4405856"/>
                <a:gd name="connsiteX89" fmla="*/ 208693 w 5012935"/>
                <a:gd name="connsiteY89" fmla="*/ 2239100 h 4405856"/>
                <a:gd name="connsiteX90" fmla="*/ 196220 w 5012935"/>
                <a:gd name="connsiteY90" fmla="*/ 2428239 h 4405856"/>
                <a:gd name="connsiteX91" fmla="*/ 876803 w 5012935"/>
                <a:gd name="connsiteY91" fmla="*/ 2440939 h 4405856"/>
                <a:gd name="connsiteX92" fmla="*/ 913089 w 5012935"/>
                <a:gd name="connsiteY92" fmla="*/ 2557053 h 4405856"/>
                <a:gd name="connsiteX93" fmla="*/ 934860 w 5012935"/>
                <a:gd name="connsiteY93" fmla="*/ 2622368 h 4405856"/>
                <a:gd name="connsiteX94" fmla="*/ 942118 w 5012935"/>
                <a:gd name="connsiteY94" fmla="*/ 2644139 h 4405856"/>
                <a:gd name="connsiteX95" fmla="*/ 963889 w 5012935"/>
                <a:gd name="connsiteY95" fmla="*/ 2687682 h 4405856"/>
                <a:gd name="connsiteX96" fmla="*/ 985660 w 5012935"/>
                <a:gd name="connsiteY96" fmla="*/ 2738482 h 4405856"/>
                <a:gd name="connsiteX97" fmla="*/ 992918 w 5012935"/>
                <a:gd name="connsiteY97" fmla="*/ 2767511 h 4405856"/>
                <a:gd name="connsiteX98" fmla="*/ 1029203 w 5012935"/>
                <a:gd name="connsiteY98" fmla="*/ 2818311 h 4405856"/>
                <a:gd name="connsiteX99" fmla="*/ 1050975 w 5012935"/>
                <a:gd name="connsiteY99" fmla="*/ 2876368 h 4405856"/>
                <a:gd name="connsiteX100" fmla="*/ 1072746 w 5012935"/>
                <a:gd name="connsiteY100" fmla="*/ 2898139 h 4405856"/>
                <a:gd name="connsiteX101" fmla="*/ 1109032 w 5012935"/>
                <a:gd name="connsiteY101" fmla="*/ 2970711 h 4405856"/>
                <a:gd name="connsiteX102" fmla="*/ 1145318 w 5012935"/>
                <a:gd name="connsiteY102" fmla="*/ 3021511 h 4405856"/>
                <a:gd name="connsiteX103" fmla="*/ 1152575 w 5012935"/>
                <a:gd name="connsiteY103" fmla="*/ 3043282 h 4405856"/>
                <a:gd name="connsiteX104" fmla="*/ 1203375 w 5012935"/>
                <a:gd name="connsiteY104" fmla="*/ 3108596 h 4405856"/>
                <a:gd name="connsiteX105" fmla="*/ 1232403 w 5012935"/>
                <a:gd name="connsiteY105" fmla="*/ 3173911 h 4405856"/>
                <a:gd name="connsiteX106" fmla="*/ 1254175 w 5012935"/>
                <a:gd name="connsiteY106" fmla="*/ 3202939 h 4405856"/>
                <a:gd name="connsiteX107" fmla="*/ 1268689 w 5012935"/>
                <a:gd name="connsiteY107" fmla="*/ 3260996 h 4405856"/>
                <a:gd name="connsiteX108" fmla="*/ 1275946 w 5012935"/>
                <a:gd name="connsiteY108" fmla="*/ 3282768 h 4405856"/>
                <a:gd name="connsiteX109" fmla="*/ 1283203 w 5012935"/>
                <a:gd name="connsiteY109" fmla="*/ 3311796 h 4405856"/>
                <a:gd name="connsiteX110" fmla="*/ 1290460 w 5012935"/>
                <a:gd name="connsiteY110" fmla="*/ 3377111 h 4405856"/>
                <a:gd name="connsiteX111" fmla="*/ 1312232 w 5012935"/>
                <a:gd name="connsiteY111" fmla="*/ 3435168 h 4405856"/>
                <a:gd name="connsiteX112" fmla="*/ 1341260 w 5012935"/>
                <a:gd name="connsiteY112" fmla="*/ 3478711 h 4405856"/>
                <a:gd name="connsiteX113" fmla="*/ 1370289 w 5012935"/>
                <a:gd name="connsiteY113" fmla="*/ 3529511 h 4405856"/>
                <a:gd name="connsiteX114" fmla="*/ 1399318 w 5012935"/>
                <a:gd name="connsiteY114" fmla="*/ 3551282 h 4405856"/>
                <a:gd name="connsiteX115" fmla="*/ 1442860 w 5012935"/>
                <a:gd name="connsiteY115" fmla="*/ 3594825 h 4405856"/>
                <a:gd name="connsiteX116" fmla="*/ 1471889 w 5012935"/>
                <a:gd name="connsiteY116" fmla="*/ 3616596 h 4405856"/>
                <a:gd name="connsiteX117" fmla="*/ 1508175 w 5012935"/>
                <a:gd name="connsiteY117" fmla="*/ 3660139 h 4405856"/>
                <a:gd name="connsiteX118" fmla="*/ 1537203 w 5012935"/>
                <a:gd name="connsiteY118" fmla="*/ 3681911 h 4405856"/>
                <a:gd name="connsiteX119" fmla="*/ 1609775 w 5012935"/>
                <a:gd name="connsiteY119" fmla="*/ 3747225 h 4405856"/>
                <a:gd name="connsiteX120" fmla="*/ 1646060 w 5012935"/>
                <a:gd name="connsiteY120" fmla="*/ 3790768 h 4405856"/>
                <a:gd name="connsiteX121" fmla="*/ 1667832 w 5012935"/>
                <a:gd name="connsiteY121" fmla="*/ 3805282 h 4405856"/>
                <a:gd name="connsiteX122" fmla="*/ 1704118 w 5012935"/>
                <a:gd name="connsiteY122" fmla="*/ 3848825 h 4405856"/>
                <a:gd name="connsiteX123" fmla="*/ 1733146 w 5012935"/>
                <a:gd name="connsiteY123" fmla="*/ 3870596 h 4405856"/>
                <a:gd name="connsiteX124" fmla="*/ 1827489 w 5012935"/>
                <a:gd name="connsiteY124" fmla="*/ 3914139 h 4405856"/>
                <a:gd name="connsiteX125" fmla="*/ 2277432 w 5012935"/>
                <a:gd name="connsiteY125" fmla="*/ 3899625 h 4405856"/>
                <a:gd name="connsiteX126" fmla="*/ 2328232 w 5012935"/>
                <a:gd name="connsiteY126" fmla="*/ 3885111 h 4405856"/>
                <a:gd name="connsiteX127" fmla="*/ 2415318 w 5012935"/>
                <a:gd name="connsiteY127" fmla="*/ 3877853 h 4405856"/>
                <a:gd name="connsiteX128" fmla="*/ 2495146 w 5012935"/>
                <a:gd name="connsiteY128" fmla="*/ 3863339 h 4405856"/>
                <a:gd name="connsiteX129" fmla="*/ 2553203 w 5012935"/>
                <a:gd name="connsiteY129" fmla="*/ 3856082 h 4405856"/>
                <a:gd name="connsiteX130" fmla="*/ 2582232 w 5012935"/>
                <a:gd name="connsiteY130" fmla="*/ 3841568 h 4405856"/>
                <a:gd name="connsiteX131" fmla="*/ 2647546 w 5012935"/>
                <a:gd name="connsiteY131" fmla="*/ 3819796 h 4405856"/>
                <a:gd name="connsiteX132" fmla="*/ 2683832 w 5012935"/>
                <a:gd name="connsiteY132" fmla="*/ 3805282 h 4405856"/>
                <a:gd name="connsiteX133" fmla="*/ 2785432 w 5012935"/>
                <a:gd name="connsiteY133" fmla="*/ 3790768 h 4405856"/>
                <a:gd name="connsiteX134" fmla="*/ 2814460 w 5012935"/>
                <a:gd name="connsiteY134" fmla="*/ 3783511 h 4405856"/>
                <a:gd name="connsiteX135" fmla="*/ 3434946 w 5012935"/>
                <a:gd name="connsiteY135" fmla="*/ 4130265 h 4405856"/>
                <a:gd name="connsiteX136" fmla="*/ 3521350 w 5012935"/>
                <a:gd name="connsiteY136" fmla="*/ 4316455 h 4405856"/>
                <a:gd name="connsiteX137" fmla="*/ 3581675 w 5012935"/>
                <a:gd name="connsiteY137" fmla="*/ 4375193 h 4405856"/>
                <a:gd name="connsiteX138" fmla="*/ 3592787 w 5012935"/>
                <a:gd name="connsiteY138" fmla="*/ 4345030 h 4405856"/>
                <a:gd name="connsiteX139" fmla="*/ 3638825 w 5012935"/>
                <a:gd name="connsiteY139" fmla="*/ 4318042 h 4405856"/>
                <a:gd name="connsiteX140" fmla="*/ 3689625 w 5012935"/>
                <a:gd name="connsiteY140" fmla="*/ 4391068 h 4405856"/>
                <a:gd name="connsiteX141" fmla="*/ 3738838 w 5012935"/>
                <a:gd name="connsiteY141" fmla="*/ 4394243 h 4405856"/>
                <a:gd name="connsiteX142" fmla="*/ 3694387 w 5012935"/>
                <a:gd name="connsiteY142" fmla="*/ 4300581 h 4405856"/>
                <a:gd name="connsiteX143" fmla="*/ 3651525 w 5012935"/>
                <a:gd name="connsiteY143" fmla="*/ 4232318 h 4405856"/>
                <a:gd name="connsiteX144" fmla="*/ 3694388 w 5012935"/>
                <a:gd name="connsiteY144" fmla="*/ 4216442 h 4405856"/>
                <a:gd name="connsiteX145" fmla="*/ 3675337 w 5012935"/>
                <a:gd name="connsiteY145" fmla="*/ 4175168 h 4405856"/>
                <a:gd name="connsiteX146" fmla="*/ 3727725 w 5012935"/>
                <a:gd name="connsiteY146" fmla="*/ 4184693 h 4405856"/>
                <a:gd name="connsiteX147" fmla="*/ 3707088 w 5012935"/>
                <a:gd name="connsiteY147" fmla="*/ 4151355 h 4405856"/>
                <a:gd name="connsiteX148" fmla="*/ 3728407 w 5012935"/>
                <a:gd name="connsiteY148" fmla="*/ 4134801 h 4405856"/>
                <a:gd name="connsiteX149" fmla="*/ 3849510 w 5012935"/>
                <a:gd name="connsiteY149" fmla="*/ 4220074 h 4405856"/>
                <a:gd name="connsiteX150" fmla="*/ 3884887 w 5012935"/>
                <a:gd name="connsiteY150" fmla="*/ 4206917 h 4405856"/>
                <a:gd name="connsiteX151" fmla="*/ 3937274 w 5012935"/>
                <a:gd name="connsiteY151" fmla="*/ 4272006 h 4405856"/>
                <a:gd name="connsiteX152" fmla="*/ 3957912 w 5012935"/>
                <a:gd name="connsiteY152" fmla="*/ 4330743 h 4405856"/>
                <a:gd name="connsiteX153" fmla="*/ 4065862 w 5012935"/>
                <a:gd name="connsiteY153" fmla="*/ 4349792 h 4405856"/>
                <a:gd name="connsiteX154" fmla="*/ 4005538 w 5012935"/>
                <a:gd name="connsiteY154" fmla="*/ 4283117 h 4405856"/>
                <a:gd name="connsiteX155" fmla="*/ 4002362 w 5012935"/>
                <a:gd name="connsiteY155" fmla="*/ 4214855 h 4405856"/>
                <a:gd name="connsiteX156" fmla="*/ 4056337 w 5012935"/>
                <a:gd name="connsiteY156" fmla="*/ 4270418 h 4405856"/>
                <a:gd name="connsiteX157" fmla="*/ 4105550 w 5012935"/>
                <a:gd name="connsiteY157" fmla="*/ 4275180 h 4405856"/>
                <a:gd name="connsiteX158" fmla="*/ 4099200 w 5012935"/>
                <a:gd name="connsiteY158" fmla="*/ 4225968 h 4405856"/>
                <a:gd name="connsiteX159" fmla="*/ 4159525 w 5012935"/>
                <a:gd name="connsiteY159" fmla="*/ 4230730 h 4405856"/>
                <a:gd name="connsiteX160" fmla="*/ 4221437 w 5012935"/>
                <a:gd name="connsiteY160" fmla="*/ 4273592 h 4405856"/>
                <a:gd name="connsiteX161" fmla="*/ 4253187 w 5012935"/>
                <a:gd name="connsiteY161" fmla="*/ 4260893 h 4405856"/>
                <a:gd name="connsiteX162" fmla="*/ 4246838 w 5012935"/>
                <a:gd name="connsiteY162" fmla="*/ 4225968 h 4405856"/>
                <a:gd name="connsiteX163" fmla="*/ 4288113 w 5012935"/>
                <a:gd name="connsiteY163" fmla="*/ 4202156 h 4405856"/>
                <a:gd name="connsiteX164" fmla="*/ 4372250 w 5012935"/>
                <a:gd name="connsiteY164" fmla="*/ 4259306 h 4405856"/>
                <a:gd name="connsiteX165" fmla="*/ 4389713 w 5012935"/>
                <a:gd name="connsiteY165" fmla="*/ 4157708 h 4405856"/>
                <a:gd name="connsiteX166" fmla="*/ 4364313 w 5012935"/>
                <a:gd name="connsiteY166" fmla="*/ 4135482 h 4405856"/>
                <a:gd name="connsiteX167" fmla="*/ 4291287 w 5012935"/>
                <a:gd name="connsiteY167" fmla="*/ 4092619 h 4405856"/>
                <a:gd name="connsiteX168" fmla="*/ 4313512 w 5012935"/>
                <a:gd name="connsiteY168" fmla="*/ 4067220 h 4405856"/>
                <a:gd name="connsiteX169" fmla="*/ 4334150 w 5012935"/>
                <a:gd name="connsiteY169" fmla="*/ 4044994 h 4405856"/>
                <a:gd name="connsiteX170" fmla="*/ 4388125 w 5012935"/>
                <a:gd name="connsiteY170" fmla="*/ 4076745 h 4405856"/>
                <a:gd name="connsiteX171" fmla="*/ 4394475 w 5012935"/>
                <a:gd name="connsiteY171" fmla="*/ 4032295 h 4405856"/>
                <a:gd name="connsiteX172" fmla="*/ 4338912 w 5012935"/>
                <a:gd name="connsiteY172" fmla="*/ 4008482 h 4405856"/>
                <a:gd name="connsiteX173" fmla="*/ 4337325 w 5012935"/>
                <a:gd name="connsiteY173" fmla="*/ 3998958 h 4405856"/>
                <a:gd name="connsiteX174" fmla="*/ 4324624 w 5012935"/>
                <a:gd name="connsiteY174" fmla="*/ 3960859 h 4405856"/>
                <a:gd name="connsiteX175" fmla="*/ 4330974 w 5012935"/>
                <a:gd name="connsiteY175" fmla="*/ 3913233 h 4405856"/>
                <a:gd name="connsiteX176" fmla="*/ 4342087 w 5012935"/>
                <a:gd name="connsiteY176" fmla="*/ 3857670 h 4405856"/>
                <a:gd name="connsiteX177" fmla="*/ 4303987 w 5012935"/>
                <a:gd name="connsiteY177" fmla="*/ 3827508 h 4405856"/>
                <a:gd name="connsiteX178" fmla="*/ 4337324 w 5012935"/>
                <a:gd name="connsiteY178" fmla="*/ 3817983 h 4405856"/>
                <a:gd name="connsiteX179" fmla="*/ 4315099 w 5012935"/>
                <a:gd name="connsiteY179" fmla="*/ 3781470 h 4405856"/>
                <a:gd name="connsiteX180" fmla="*/ 4353200 w 5012935"/>
                <a:gd name="connsiteY180" fmla="*/ 3776709 h 4405856"/>
                <a:gd name="connsiteX181" fmla="*/ 4359549 w 5012935"/>
                <a:gd name="connsiteY181" fmla="*/ 3743370 h 4405856"/>
                <a:gd name="connsiteX182" fmla="*/ 4421463 w 5012935"/>
                <a:gd name="connsiteY182" fmla="*/ 3752897 h 4405856"/>
                <a:gd name="connsiteX183" fmla="*/ 4454576 w 5012935"/>
                <a:gd name="connsiteY183" fmla="*/ 3768089 h 4405856"/>
                <a:gd name="connsiteX184" fmla="*/ 4420783 w 5012935"/>
                <a:gd name="connsiteY184" fmla="*/ 3809137 h 4405856"/>
                <a:gd name="connsiteX185" fmla="*/ 4459791 w 5012935"/>
                <a:gd name="connsiteY185" fmla="*/ 3916633 h 4405856"/>
                <a:gd name="connsiteX186" fmla="*/ 4512178 w 5012935"/>
                <a:gd name="connsiteY186" fmla="*/ 3947931 h 4405856"/>
                <a:gd name="connsiteX187" fmla="*/ 4564112 w 5012935"/>
                <a:gd name="connsiteY187" fmla="*/ 3905749 h 4405856"/>
                <a:gd name="connsiteX188" fmla="*/ 4649837 w 5012935"/>
                <a:gd name="connsiteY188" fmla="*/ 3857216 h 4405856"/>
                <a:gd name="connsiteX189" fmla="*/ 4632601 w 5012935"/>
                <a:gd name="connsiteY189" fmla="*/ 3768315 h 4405856"/>
                <a:gd name="connsiteX190" fmla="*/ 4709935 w 5012935"/>
                <a:gd name="connsiteY190" fmla="*/ 3635646 h 4405856"/>
                <a:gd name="connsiteX191" fmla="*/ 5002489 w 5012935"/>
                <a:gd name="connsiteY191" fmla="*/ 3302498 h 4405856"/>
                <a:gd name="connsiteX192" fmla="*/ 4921072 w 5012935"/>
                <a:gd name="connsiteY192" fmla="*/ 3293426 h 4405856"/>
                <a:gd name="connsiteX193" fmla="*/ 4925609 w 5012935"/>
                <a:gd name="connsiteY193" fmla="*/ 3201578 h 4405856"/>
                <a:gd name="connsiteX194" fmla="*/ 4876622 w 5012935"/>
                <a:gd name="connsiteY194" fmla="*/ 3176406 h 4405856"/>
                <a:gd name="connsiteX195" fmla="*/ 4792485 w 5012935"/>
                <a:gd name="connsiteY195" fmla="*/ 3207928 h 4405856"/>
                <a:gd name="connsiteX196" fmla="*/ 4755746 w 5012935"/>
                <a:gd name="connsiteY196" fmla="*/ 3171643 h 4405856"/>
                <a:gd name="connsiteX197" fmla="*/ 4800423 w 5012935"/>
                <a:gd name="connsiteY197" fmla="*/ 3148738 h 4405856"/>
                <a:gd name="connsiteX198" fmla="*/ 4671156 w 5012935"/>
                <a:gd name="connsiteY198" fmla="*/ 2935559 h 4405856"/>
                <a:gd name="connsiteX199" fmla="*/ 4686122 w 5012935"/>
                <a:gd name="connsiteY199" fmla="*/ 2905396 h 4405856"/>
                <a:gd name="connsiteX200" fmla="*/ 4662537 w 5012935"/>
                <a:gd name="connsiteY200" fmla="*/ 2789736 h 4405856"/>
                <a:gd name="connsiteX201" fmla="*/ 4503788 w 5012935"/>
                <a:gd name="connsiteY201" fmla="*/ 2778850 h 4405856"/>
                <a:gd name="connsiteX202" fmla="*/ 4470450 w 5012935"/>
                <a:gd name="connsiteY202" fmla="*/ 2827608 h 4405856"/>
                <a:gd name="connsiteX203" fmla="*/ 4381550 w 5012935"/>
                <a:gd name="connsiteY203" fmla="*/ 2842124 h 4405856"/>
                <a:gd name="connsiteX204" fmla="*/ 4387900 w 5012935"/>
                <a:gd name="connsiteY204" fmla="*/ 2820125 h 4405856"/>
                <a:gd name="connsiteX205" fmla="*/ 4334378 w 5012935"/>
                <a:gd name="connsiteY205" fmla="*/ 2804024 h 4405856"/>
                <a:gd name="connsiteX206" fmla="*/ 4309659 w 5012935"/>
                <a:gd name="connsiteY206" fmla="*/ 2638923 h 4405856"/>
                <a:gd name="connsiteX207" fmla="*/ 4029352 w 5012935"/>
                <a:gd name="connsiteY207" fmla="*/ 2572248 h 4405856"/>
                <a:gd name="connsiteX208" fmla="*/ 3893053 w 5012935"/>
                <a:gd name="connsiteY208" fmla="*/ 2615564 h 4405856"/>
                <a:gd name="connsiteX209" fmla="*/ 3761064 w 5012935"/>
                <a:gd name="connsiteY209" fmla="*/ 2608080 h 4405856"/>
                <a:gd name="connsiteX210" fmla="*/ 3628621 w 5012935"/>
                <a:gd name="connsiteY210" fmla="*/ 2497182 h 4405856"/>
                <a:gd name="connsiteX211" fmla="*/ 3415443 w 5012935"/>
                <a:gd name="connsiteY211" fmla="*/ 2193969 h 4405856"/>
                <a:gd name="connsiteX212" fmla="*/ 3016981 w 5012935"/>
                <a:gd name="connsiteY212" fmla="*/ 2054496 h 4405856"/>
                <a:gd name="connsiteX213" fmla="*/ 2780443 w 5012935"/>
                <a:gd name="connsiteY213" fmla="*/ 1741532 h 4405856"/>
                <a:gd name="connsiteX214" fmla="*/ 2814234 w 5012935"/>
                <a:gd name="connsiteY214" fmla="*/ 1716586 h 4405856"/>
                <a:gd name="connsiteX215" fmla="*/ 2873878 w 5012935"/>
                <a:gd name="connsiteY215" fmla="*/ 1799589 h 4405856"/>
                <a:gd name="connsiteX216" fmla="*/ 2894062 w 5012935"/>
                <a:gd name="connsiteY216" fmla="*/ 1782126 h 4405856"/>
                <a:gd name="connsiteX217" fmla="*/ 2937152 w 5012935"/>
                <a:gd name="connsiteY217" fmla="*/ 1812970 h 4405856"/>
                <a:gd name="connsiteX218" fmla="*/ 3025825 w 5012935"/>
                <a:gd name="connsiteY218" fmla="*/ 1759221 h 4405856"/>
                <a:gd name="connsiteX219" fmla="*/ 3041927 w 5012935"/>
                <a:gd name="connsiteY219" fmla="*/ 1738811 h 4405856"/>
                <a:gd name="connsiteX220" fmla="*/ 3100210 w 5012935"/>
                <a:gd name="connsiteY220" fmla="*/ 1739037 h 4405856"/>
                <a:gd name="connsiteX221" fmla="*/ 3116313 w 5012935"/>
                <a:gd name="connsiteY221" fmla="*/ 1705927 h 4405856"/>
                <a:gd name="connsiteX222" fmla="*/ 3097489 w 5012935"/>
                <a:gd name="connsiteY222" fmla="*/ 1680300 h 4405856"/>
                <a:gd name="connsiteX223" fmla="*/ 3030361 w 5012935"/>
                <a:gd name="connsiteY223" fmla="*/ 1700257 h 4405856"/>
                <a:gd name="connsiteX224" fmla="*/ 3008589 w 5012935"/>
                <a:gd name="connsiteY224" fmla="*/ 1646736 h 4405856"/>
                <a:gd name="connsiteX225" fmla="*/ 3029907 w 5012935"/>
                <a:gd name="connsiteY225" fmla="*/ 1617026 h 4405856"/>
                <a:gd name="connsiteX226" fmla="*/ 2973437 w 5012935"/>
                <a:gd name="connsiteY226" fmla="*/ 1513612 h 4405856"/>
                <a:gd name="connsiteX227" fmla="*/ 2924906 w 5012935"/>
                <a:gd name="connsiteY227" fmla="*/ 1552393 h 4405856"/>
                <a:gd name="connsiteX228" fmla="*/ 2835551 w 5012935"/>
                <a:gd name="connsiteY228" fmla="*/ 1497737 h 4405856"/>
                <a:gd name="connsiteX229" fmla="*/ 2887485 w 5012935"/>
                <a:gd name="connsiteY229" fmla="*/ 1405208 h 4405856"/>
                <a:gd name="connsiteX230" fmla="*/ 2844623 w 5012935"/>
                <a:gd name="connsiteY230" fmla="*/ 1284105 h 4405856"/>
                <a:gd name="connsiteX231" fmla="*/ 2859364 w 5012935"/>
                <a:gd name="connsiteY231" fmla="*/ 1160053 h 4405856"/>
                <a:gd name="connsiteX232" fmla="*/ 2954614 w 5012935"/>
                <a:gd name="connsiteY232" fmla="*/ 1086348 h 4405856"/>
                <a:gd name="connsiteX233" fmla="*/ 3059843 w 5012935"/>
                <a:gd name="connsiteY233" fmla="*/ 1063896 h 4405856"/>
                <a:gd name="connsiteX234" fmla="*/ 2996796 w 5012935"/>
                <a:gd name="connsiteY234" fmla="*/ 974089 h 4405856"/>
                <a:gd name="connsiteX235" fmla="*/ 2979560 w 5012935"/>
                <a:gd name="connsiteY235" fmla="*/ 1018766 h 4405856"/>
                <a:gd name="connsiteX236" fmla="*/ 2936245 w 5012935"/>
                <a:gd name="connsiteY236" fmla="*/ 971595 h 4405856"/>
                <a:gd name="connsiteX237" fmla="*/ 2957563 w 5012935"/>
                <a:gd name="connsiteY237" fmla="*/ 886323 h 4405856"/>
                <a:gd name="connsiteX238" fmla="*/ 3030587 w 5012935"/>
                <a:gd name="connsiteY238" fmla="*/ 789032 h 4405856"/>
                <a:gd name="connsiteX239" fmla="*/ 3013578 w 5012935"/>
                <a:gd name="connsiteY239" fmla="*/ 682443 h 4405856"/>
                <a:gd name="connsiteX240" fmla="*/ 2842356 w 5012935"/>
                <a:gd name="connsiteY240" fmla="*/ 692194 h 4405856"/>
                <a:gd name="connsiteX241" fmla="*/ 2823078 w 5012935"/>
                <a:gd name="connsiteY241" fmla="*/ 734831 h 4405856"/>
                <a:gd name="connsiteX242" fmla="*/ 2790875 w 5012935"/>
                <a:gd name="connsiteY242" fmla="*/ 667248 h 4405856"/>
                <a:gd name="connsiteX243" fmla="*/ 2761165 w 5012935"/>
                <a:gd name="connsiteY243" fmla="*/ 707616 h 4405856"/>
                <a:gd name="connsiteX244" fmla="*/ 2575656 w 5012935"/>
                <a:gd name="connsiteY244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338640 w 5012935"/>
                <a:gd name="connsiteY88" fmla="*/ 1923414 h 4405856"/>
                <a:gd name="connsiteX89" fmla="*/ 208693 w 5012935"/>
                <a:gd name="connsiteY89" fmla="*/ 2239100 h 4405856"/>
                <a:gd name="connsiteX90" fmla="*/ 196220 w 5012935"/>
                <a:gd name="connsiteY90" fmla="*/ 2428239 h 4405856"/>
                <a:gd name="connsiteX91" fmla="*/ 876803 w 5012935"/>
                <a:gd name="connsiteY91" fmla="*/ 2440939 h 4405856"/>
                <a:gd name="connsiteX92" fmla="*/ 913089 w 5012935"/>
                <a:gd name="connsiteY92" fmla="*/ 2557053 h 4405856"/>
                <a:gd name="connsiteX93" fmla="*/ 934860 w 5012935"/>
                <a:gd name="connsiteY93" fmla="*/ 2622368 h 4405856"/>
                <a:gd name="connsiteX94" fmla="*/ 942118 w 5012935"/>
                <a:gd name="connsiteY94" fmla="*/ 2644139 h 4405856"/>
                <a:gd name="connsiteX95" fmla="*/ 963889 w 5012935"/>
                <a:gd name="connsiteY95" fmla="*/ 2687682 h 4405856"/>
                <a:gd name="connsiteX96" fmla="*/ 985660 w 5012935"/>
                <a:gd name="connsiteY96" fmla="*/ 2738482 h 4405856"/>
                <a:gd name="connsiteX97" fmla="*/ 992918 w 5012935"/>
                <a:gd name="connsiteY97" fmla="*/ 2767511 h 4405856"/>
                <a:gd name="connsiteX98" fmla="*/ 1029203 w 5012935"/>
                <a:gd name="connsiteY98" fmla="*/ 2818311 h 4405856"/>
                <a:gd name="connsiteX99" fmla="*/ 1050975 w 5012935"/>
                <a:gd name="connsiteY99" fmla="*/ 2876368 h 4405856"/>
                <a:gd name="connsiteX100" fmla="*/ 1072746 w 5012935"/>
                <a:gd name="connsiteY100" fmla="*/ 2898139 h 4405856"/>
                <a:gd name="connsiteX101" fmla="*/ 1109032 w 5012935"/>
                <a:gd name="connsiteY101" fmla="*/ 2970711 h 4405856"/>
                <a:gd name="connsiteX102" fmla="*/ 1145318 w 5012935"/>
                <a:gd name="connsiteY102" fmla="*/ 3021511 h 4405856"/>
                <a:gd name="connsiteX103" fmla="*/ 1152575 w 5012935"/>
                <a:gd name="connsiteY103" fmla="*/ 3043282 h 4405856"/>
                <a:gd name="connsiteX104" fmla="*/ 1203375 w 5012935"/>
                <a:gd name="connsiteY104" fmla="*/ 3108596 h 4405856"/>
                <a:gd name="connsiteX105" fmla="*/ 1232403 w 5012935"/>
                <a:gd name="connsiteY105" fmla="*/ 3173911 h 4405856"/>
                <a:gd name="connsiteX106" fmla="*/ 1254175 w 5012935"/>
                <a:gd name="connsiteY106" fmla="*/ 3202939 h 4405856"/>
                <a:gd name="connsiteX107" fmla="*/ 1268689 w 5012935"/>
                <a:gd name="connsiteY107" fmla="*/ 3260996 h 4405856"/>
                <a:gd name="connsiteX108" fmla="*/ 1275946 w 5012935"/>
                <a:gd name="connsiteY108" fmla="*/ 3282768 h 4405856"/>
                <a:gd name="connsiteX109" fmla="*/ 1283203 w 5012935"/>
                <a:gd name="connsiteY109" fmla="*/ 3311796 h 4405856"/>
                <a:gd name="connsiteX110" fmla="*/ 1290460 w 5012935"/>
                <a:gd name="connsiteY110" fmla="*/ 3377111 h 4405856"/>
                <a:gd name="connsiteX111" fmla="*/ 1312232 w 5012935"/>
                <a:gd name="connsiteY111" fmla="*/ 3435168 h 4405856"/>
                <a:gd name="connsiteX112" fmla="*/ 1341260 w 5012935"/>
                <a:gd name="connsiteY112" fmla="*/ 3478711 h 4405856"/>
                <a:gd name="connsiteX113" fmla="*/ 1370289 w 5012935"/>
                <a:gd name="connsiteY113" fmla="*/ 3529511 h 4405856"/>
                <a:gd name="connsiteX114" fmla="*/ 1399318 w 5012935"/>
                <a:gd name="connsiteY114" fmla="*/ 3551282 h 4405856"/>
                <a:gd name="connsiteX115" fmla="*/ 1442860 w 5012935"/>
                <a:gd name="connsiteY115" fmla="*/ 3594825 h 4405856"/>
                <a:gd name="connsiteX116" fmla="*/ 1471889 w 5012935"/>
                <a:gd name="connsiteY116" fmla="*/ 3616596 h 4405856"/>
                <a:gd name="connsiteX117" fmla="*/ 1508175 w 5012935"/>
                <a:gd name="connsiteY117" fmla="*/ 3660139 h 4405856"/>
                <a:gd name="connsiteX118" fmla="*/ 1537203 w 5012935"/>
                <a:gd name="connsiteY118" fmla="*/ 3681911 h 4405856"/>
                <a:gd name="connsiteX119" fmla="*/ 1609775 w 5012935"/>
                <a:gd name="connsiteY119" fmla="*/ 3747225 h 4405856"/>
                <a:gd name="connsiteX120" fmla="*/ 1646060 w 5012935"/>
                <a:gd name="connsiteY120" fmla="*/ 3790768 h 4405856"/>
                <a:gd name="connsiteX121" fmla="*/ 1667832 w 5012935"/>
                <a:gd name="connsiteY121" fmla="*/ 3805282 h 4405856"/>
                <a:gd name="connsiteX122" fmla="*/ 1704118 w 5012935"/>
                <a:gd name="connsiteY122" fmla="*/ 3848825 h 4405856"/>
                <a:gd name="connsiteX123" fmla="*/ 1733146 w 5012935"/>
                <a:gd name="connsiteY123" fmla="*/ 3870596 h 4405856"/>
                <a:gd name="connsiteX124" fmla="*/ 1827489 w 5012935"/>
                <a:gd name="connsiteY124" fmla="*/ 3914139 h 4405856"/>
                <a:gd name="connsiteX125" fmla="*/ 2277432 w 5012935"/>
                <a:gd name="connsiteY125" fmla="*/ 3899625 h 4405856"/>
                <a:gd name="connsiteX126" fmla="*/ 2328232 w 5012935"/>
                <a:gd name="connsiteY126" fmla="*/ 3885111 h 4405856"/>
                <a:gd name="connsiteX127" fmla="*/ 2415318 w 5012935"/>
                <a:gd name="connsiteY127" fmla="*/ 3877853 h 4405856"/>
                <a:gd name="connsiteX128" fmla="*/ 2495146 w 5012935"/>
                <a:gd name="connsiteY128" fmla="*/ 3863339 h 4405856"/>
                <a:gd name="connsiteX129" fmla="*/ 2553203 w 5012935"/>
                <a:gd name="connsiteY129" fmla="*/ 3856082 h 4405856"/>
                <a:gd name="connsiteX130" fmla="*/ 2582232 w 5012935"/>
                <a:gd name="connsiteY130" fmla="*/ 3841568 h 4405856"/>
                <a:gd name="connsiteX131" fmla="*/ 2647546 w 5012935"/>
                <a:gd name="connsiteY131" fmla="*/ 3819796 h 4405856"/>
                <a:gd name="connsiteX132" fmla="*/ 2683832 w 5012935"/>
                <a:gd name="connsiteY132" fmla="*/ 3805282 h 4405856"/>
                <a:gd name="connsiteX133" fmla="*/ 2785432 w 5012935"/>
                <a:gd name="connsiteY133" fmla="*/ 3790768 h 4405856"/>
                <a:gd name="connsiteX134" fmla="*/ 2814460 w 5012935"/>
                <a:gd name="connsiteY134" fmla="*/ 3783511 h 4405856"/>
                <a:gd name="connsiteX135" fmla="*/ 3434946 w 5012935"/>
                <a:gd name="connsiteY135" fmla="*/ 4130265 h 4405856"/>
                <a:gd name="connsiteX136" fmla="*/ 3521350 w 5012935"/>
                <a:gd name="connsiteY136" fmla="*/ 4316455 h 4405856"/>
                <a:gd name="connsiteX137" fmla="*/ 3581675 w 5012935"/>
                <a:gd name="connsiteY137" fmla="*/ 4375193 h 4405856"/>
                <a:gd name="connsiteX138" fmla="*/ 3592787 w 5012935"/>
                <a:gd name="connsiteY138" fmla="*/ 4345030 h 4405856"/>
                <a:gd name="connsiteX139" fmla="*/ 3638825 w 5012935"/>
                <a:gd name="connsiteY139" fmla="*/ 4318042 h 4405856"/>
                <a:gd name="connsiteX140" fmla="*/ 3689625 w 5012935"/>
                <a:gd name="connsiteY140" fmla="*/ 4391068 h 4405856"/>
                <a:gd name="connsiteX141" fmla="*/ 3738838 w 5012935"/>
                <a:gd name="connsiteY141" fmla="*/ 4394243 h 4405856"/>
                <a:gd name="connsiteX142" fmla="*/ 3694387 w 5012935"/>
                <a:gd name="connsiteY142" fmla="*/ 4300581 h 4405856"/>
                <a:gd name="connsiteX143" fmla="*/ 3651525 w 5012935"/>
                <a:gd name="connsiteY143" fmla="*/ 4232318 h 4405856"/>
                <a:gd name="connsiteX144" fmla="*/ 3694388 w 5012935"/>
                <a:gd name="connsiteY144" fmla="*/ 4216442 h 4405856"/>
                <a:gd name="connsiteX145" fmla="*/ 3675337 w 5012935"/>
                <a:gd name="connsiteY145" fmla="*/ 4175168 h 4405856"/>
                <a:gd name="connsiteX146" fmla="*/ 3727725 w 5012935"/>
                <a:gd name="connsiteY146" fmla="*/ 4184693 h 4405856"/>
                <a:gd name="connsiteX147" fmla="*/ 3707088 w 5012935"/>
                <a:gd name="connsiteY147" fmla="*/ 4151355 h 4405856"/>
                <a:gd name="connsiteX148" fmla="*/ 3728407 w 5012935"/>
                <a:gd name="connsiteY148" fmla="*/ 4134801 h 4405856"/>
                <a:gd name="connsiteX149" fmla="*/ 3849510 w 5012935"/>
                <a:gd name="connsiteY149" fmla="*/ 4220074 h 4405856"/>
                <a:gd name="connsiteX150" fmla="*/ 3884887 w 5012935"/>
                <a:gd name="connsiteY150" fmla="*/ 4206917 h 4405856"/>
                <a:gd name="connsiteX151" fmla="*/ 3937274 w 5012935"/>
                <a:gd name="connsiteY151" fmla="*/ 4272006 h 4405856"/>
                <a:gd name="connsiteX152" fmla="*/ 3957912 w 5012935"/>
                <a:gd name="connsiteY152" fmla="*/ 4330743 h 4405856"/>
                <a:gd name="connsiteX153" fmla="*/ 4065862 w 5012935"/>
                <a:gd name="connsiteY153" fmla="*/ 4349792 h 4405856"/>
                <a:gd name="connsiteX154" fmla="*/ 4005538 w 5012935"/>
                <a:gd name="connsiteY154" fmla="*/ 4283117 h 4405856"/>
                <a:gd name="connsiteX155" fmla="*/ 4002362 w 5012935"/>
                <a:gd name="connsiteY155" fmla="*/ 4214855 h 4405856"/>
                <a:gd name="connsiteX156" fmla="*/ 4056337 w 5012935"/>
                <a:gd name="connsiteY156" fmla="*/ 4270418 h 4405856"/>
                <a:gd name="connsiteX157" fmla="*/ 4105550 w 5012935"/>
                <a:gd name="connsiteY157" fmla="*/ 4275180 h 4405856"/>
                <a:gd name="connsiteX158" fmla="*/ 4099200 w 5012935"/>
                <a:gd name="connsiteY158" fmla="*/ 4225968 h 4405856"/>
                <a:gd name="connsiteX159" fmla="*/ 4159525 w 5012935"/>
                <a:gd name="connsiteY159" fmla="*/ 4230730 h 4405856"/>
                <a:gd name="connsiteX160" fmla="*/ 4221437 w 5012935"/>
                <a:gd name="connsiteY160" fmla="*/ 4273592 h 4405856"/>
                <a:gd name="connsiteX161" fmla="*/ 4253187 w 5012935"/>
                <a:gd name="connsiteY161" fmla="*/ 4260893 h 4405856"/>
                <a:gd name="connsiteX162" fmla="*/ 4246838 w 5012935"/>
                <a:gd name="connsiteY162" fmla="*/ 4225968 h 4405856"/>
                <a:gd name="connsiteX163" fmla="*/ 4288113 w 5012935"/>
                <a:gd name="connsiteY163" fmla="*/ 4202156 h 4405856"/>
                <a:gd name="connsiteX164" fmla="*/ 4372250 w 5012935"/>
                <a:gd name="connsiteY164" fmla="*/ 4259306 h 4405856"/>
                <a:gd name="connsiteX165" fmla="*/ 4389713 w 5012935"/>
                <a:gd name="connsiteY165" fmla="*/ 4157708 h 4405856"/>
                <a:gd name="connsiteX166" fmla="*/ 4364313 w 5012935"/>
                <a:gd name="connsiteY166" fmla="*/ 4135482 h 4405856"/>
                <a:gd name="connsiteX167" fmla="*/ 4291287 w 5012935"/>
                <a:gd name="connsiteY167" fmla="*/ 4092619 h 4405856"/>
                <a:gd name="connsiteX168" fmla="*/ 4313512 w 5012935"/>
                <a:gd name="connsiteY168" fmla="*/ 4067220 h 4405856"/>
                <a:gd name="connsiteX169" fmla="*/ 4334150 w 5012935"/>
                <a:gd name="connsiteY169" fmla="*/ 4044994 h 4405856"/>
                <a:gd name="connsiteX170" fmla="*/ 4388125 w 5012935"/>
                <a:gd name="connsiteY170" fmla="*/ 4076745 h 4405856"/>
                <a:gd name="connsiteX171" fmla="*/ 4394475 w 5012935"/>
                <a:gd name="connsiteY171" fmla="*/ 4032295 h 4405856"/>
                <a:gd name="connsiteX172" fmla="*/ 4338912 w 5012935"/>
                <a:gd name="connsiteY172" fmla="*/ 4008482 h 4405856"/>
                <a:gd name="connsiteX173" fmla="*/ 4337325 w 5012935"/>
                <a:gd name="connsiteY173" fmla="*/ 3998958 h 4405856"/>
                <a:gd name="connsiteX174" fmla="*/ 4324624 w 5012935"/>
                <a:gd name="connsiteY174" fmla="*/ 3960859 h 4405856"/>
                <a:gd name="connsiteX175" fmla="*/ 4330974 w 5012935"/>
                <a:gd name="connsiteY175" fmla="*/ 3913233 h 4405856"/>
                <a:gd name="connsiteX176" fmla="*/ 4342087 w 5012935"/>
                <a:gd name="connsiteY176" fmla="*/ 3857670 h 4405856"/>
                <a:gd name="connsiteX177" fmla="*/ 4303987 w 5012935"/>
                <a:gd name="connsiteY177" fmla="*/ 3827508 h 4405856"/>
                <a:gd name="connsiteX178" fmla="*/ 4337324 w 5012935"/>
                <a:gd name="connsiteY178" fmla="*/ 3817983 h 4405856"/>
                <a:gd name="connsiteX179" fmla="*/ 4315099 w 5012935"/>
                <a:gd name="connsiteY179" fmla="*/ 3781470 h 4405856"/>
                <a:gd name="connsiteX180" fmla="*/ 4353200 w 5012935"/>
                <a:gd name="connsiteY180" fmla="*/ 3776709 h 4405856"/>
                <a:gd name="connsiteX181" fmla="*/ 4359549 w 5012935"/>
                <a:gd name="connsiteY181" fmla="*/ 3743370 h 4405856"/>
                <a:gd name="connsiteX182" fmla="*/ 4421463 w 5012935"/>
                <a:gd name="connsiteY182" fmla="*/ 3752897 h 4405856"/>
                <a:gd name="connsiteX183" fmla="*/ 4454576 w 5012935"/>
                <a:gd name="connsiteY183" fmla="*/ 3768089 h 4405856"/>
                <a:gd name="connsiteX184" fmla="*/ 4420783 w 5012935"/>
                <a:gd name="connsiteY184" fmla="*/ 3809137 h 4405856"/>
                <a:gd name="connsiteX185" fmla="*/ 4459791 w 5012935"/>
                <a:gd name="connsiteY185" fmla="*/ 3916633 h 4405856"/>
                <a:gd name="connsiteX186" fmla="*/ 4512178 w 5012935"/>
                <a:gd name="connsiteY186" fmla="*/ 3947931 h 4405856"/>
                <a:gd name="connsiteX187" fmla="*/ 4564112 w 5012935"/>
                <a:gd name="connsiteY187" fmla="*/ 3905749 h 4405856"/>
                <a:gd name="connsiteX188" fmla="*/ 4649837 w 5012935"/>
                <a:gd name="connsiteY188" fmla="*/ 3857216 h 4405856"/>
                <a:gd name="connsiteX189" fmla="*/ 4632601 w 5012935"/>
                <a:gd name="connsiteY189" fmla="*/ 3768315 h 4405856"/>
                <a:gd name="connsiteX190" fmla="*/ 4709935 w 5012935"/>
                <a:gd name="connsiteY190" fmla="*/ 3635646 h 4405856"/>
                <a:gd name="connsiteX191" fmla="*/ 5002489 w 5012935"/>
                <a:gd name="connsiteY191" fmla="*/ 3302498 h 4405856"/>
                <a:gd name="connsiteX192" fmla="*/ 4921072 w 5012935"/>
                <a:gd name="connsiteY192" fmla="*/ 3293426 h 4405856"/>
                <a:gd name="connsiteX193" fmla="*/ 4925609 w 5012935"/>
                <a:gd name="connsiteY193" fmla="*/ 3201578 h 4405856"/>
                <a:gd name="connsiteX194" fmla="*/ 4876622 w 5012935"/>
                <a:gd name="connsiteY194" fmla="*/ 3176406 h 4405856"/>
                <a:gd name="connsiteX195" fmla="*/ 4792485 w 5012935"/>
                <a:gd name="connsiteY195" fmla="*/ 3207928 h 4405856"/>
                <a:gd name="connsiteX196" fmla="*/ 4755746 w 5012935"/>
                <a:gd name="connsiteY196" fmla="*/ 3171643 h 4405856"/>
                <a:gd name="connsiteX197" fmla="*/ 4800423 w 5012935"/>
                <a:gd name="connsiteY197" fmla="*/ 3148738 h 4405856"/>
                <a:gd name="connsiteX198" fmla="*/ 4671156 w 5012935"/>
                <a:gd name="connsiteY198" fmla="*/ 2935559 h 4405856"/>
                <a:gd name="connsiteX199" fmla="*/ 4686122 w 5012935"/>
                <a:gd name="connsiteY199" fmla="*/ 2905396 h 4405856"/>
                <a:gd name="connsiteX200" fmla="*/ 4662537 w 5012935"/>
                <a:gd name="connsiteY200" fmla="*/ 2789736 h 4405856"/>
                <a:gd name="connsiteX201" fmla="*/ 4503788 w 5012935"/>
                <a:gd name="connsiteY201" fmla="*/ 2778850 h 4405856"/>
                <a:gd name="connsiteX202" fmla="*/ 4470450 w 5012935"/>
                <a:gd name="connsiteY202" fmla="*/ 2827608 h 4405856"/>
                <a:gd name="connsiteX203" fmla="*/ 4381550 w 5012935"/>
                <a:gd name="connsiteY203" fmla="*/ 2842124 h 4405856"/>
                <a:gd name="connsiteX204" fmla="*/ 4387900 w 5012935"/>
                <a:gd name="connsiteY204" fmla="*/ 2820125 h 4405856"/>
                <a:gd name="connsiteX205" fmla="*/ 4334378 w 5012935"/>
                <a:gd name="connsiteY205" fmla="*/ 2804024 h 4405856"/>
                <a:gd name="connsiteX206" fmla="*/ 4309659 w 5012935"/>
                <a:gd name="connsiteY206" fmla="*/ 2638923 h 4405856"/>
                <a:gd name="connsiteX207" fmla="*/ 4029352 w 5012935"/>
                <a:gd name="connsiteY207" fmla="*/ 2572248 h 4405856"/>
                <a:gd name="connsiteX208" fmla="*/ 3893053 w 5012935"/>
                <a:gd name="connsiteY208" fmla="*/ 2615564 h 4405856"/>
                <a:gd name="connsiteX209" fmla="*/ 3761064 w 5012935"/>
                <a:gd name="connsiteY209" fmla="*/ 2608080 h 4405856"/>
                <a:gd name="connsiteX210" fmla="*/ 3628621 w 5012935"/>
                <a:gd name="connsiteY210" fmla="*/ 2497182 h 4405856"/>
                <a:gd name="connsiteX211" fmla="*/ 3415443 w 5012935"/>
                <a:gd name="connsiteY211" fmla="*/ 2193969 h 4405856"/>
                <a:gd name="connsiteX212" fmla="*/ 3016981 w 5012935"/>
                <a:gd name="connsiteY212" fmla="*/ 2054496 h 4405856"/>
                <a:gd name="connsiteX213" fmla="*/ 2780443 w 5012935"/>
                <a:gd name="connsiteY213" fmla="*/ 1741532 h 4405856"/>
                <a:gd name="connsiteX214" fmla="*/ 2814234 w 5012935"/>
                <a:gd name="connsiteY214" fmla="*/ 1716586 h 4405856"/>
                <a:gd name="connsiteX215" fmla="*/ 2873878 w 5012935"/>
                <a:gd name="connsiteY215" fmla="*/ 1799589 h 4405856"/>
                <a:gd name="connsiteX216" fmla="*/ 2894062 w 5012935"/>
                <a:gd name="connsiteY216" fmla="*/ 1782126 h 4405856"/>
                <a:gd name="connsiteX217" fmla="*/ 2937152 w 5012935"/>
                <a:gd name="connsiteY217" fmla="*/ 1812970 h 4405856"/>
                <a:gd name="connsiteX218" fmla="*/ 3025825 w 5012935"/>
                <a:gd name="connsiteY218" fmla="*/ 1759221 h 4405856"/>
                <a:gd name="connsiteX219" fmla="*/ 3041927 w 5012935"/>
                <a:gd name="connsiteY219" fmla="*/ 1738811 h 4405856"/>
                <a:gd name="connsiteX220" fmla="*/ 3100210 w 5012935"/>
                <a:gd name="connsiteY220" fmla="*/ 1739037 h 4405856"/>
                <a:gd name="connsiteX221" fmla="*/ 3116313 w 5012935"/>
                <a:gd name="connsiteY221" fmla="*/ 1705927 h 4405856"/>
                <a:gd name="connsiteX222" fmla="*/ 3097489 w 5012935"/>
                <a:gd name="connsiteY222" fmla="*/ 1680300 h 4405856"/>
                <a:gd name="connsiteX223" fmla="*/ 3030361 w 5012935"/>
                <a:gd name="connsiteY223" fmla="*/ 1700257 h 4405856"/>
                <a:gd name="connsiteX224" fmla="*/ 3008589 w 5012935"/>
                <a:gd name="connsiteY224" fmla="*/ 1646736 h 4405856"/>
                <a:gd name="connsiteX225" fmla="*/ 3029907 w 5012935"/>
                <a:gd name="connsiteY225" fmla="*/ 1617026 h 4405856"/>
                <a:gd name="connsiteX226" fmla="*/ 2973437 w 5012935"/>
                <a:gd name="connsiteY226" fmla="*/ 1513612 h 4405856"/>
                <a:gd name="connsiteX227" fmla="*/ 2924906 w 5012935"/>
                <a:gd name="connsiteY227" fmla="*/ 1552393 h 4405856"/>
                <a:gd name="connsiteX228" fmla="*/ 2835551 w 5012935"/>
                <a:gd name="connsiteY228" fmla="*/ 1497737 h 4405856"/>
                <a:gd name="connsiteX229" fmla="*/ 2887485 w 5012935"/>
                <a:gd name="connsiteY229" fmla="*/ 1405208 h 4405856"/>
                <a:gd name="connsiteX230" fmla="*/ 2844623 w 5012935"/>
                <a:gd name="connsiteY230" fmla="*/ 1284105 h 4405856"/>
                <a:gd name="connsiteX231" fmla="*/ 2859364 w 5012935"/>
                <a:gd name="connsiteY231" fmla="*/ 1160053 h 4405856"/>
                <a:gd name="connsiteX232" fmla="*/ 2954614 w 5012935"/>
                <a:gd name="connsiteY232" fmla="*/ 1086348 h 4405856"/>
                <a:gd name="connsiteX233" fmla="*/ 3059843 w 5012935"/>
                <a:gd name="connsiteY233" fmla="*/ 1063896 h 4405856"/>
                <a:gd name="connsiteX234" fmla="*/ 2996796 w 5012935"/>
                <a:gd name="connsiteY234" fmla="*/ 974089 h 4405856"/>
                <a:gd name="connsiteX235" fmla="*/ 2979560 w 5012935"/>
                <a:gd name="connsiteY235" fmla="*/ 1018766 h 4405856"/>
                <a:gd name="connsiteX236" fmla="*/ 2936245 w 5012935"/>
                <a:gd name="connsiteY236" fmla="*/ 971595 h 4405856"/>
                <a:gd name="connsiteX237" fmla="*/ 2957563 w 5012935"/>
                <a:gd name="connsiteY237" fmla="*/ 886323 h 4405856"/>
                <a:gd name="connsiteX238" fmla="*/ 3030587 w 5012935"/>
                <a:gd name="connsiteY238" fmla="*/ 789032 h 4405856"/>
                <a:gd name="connsiteX239" fmla="*/ 3013578 w 5012935"/>
                <a:gd name="connsiteY239" fmla="*/ 682443 h 4405856"/>
                <a:gd name="connsiteX240" fmla="*/ 2842356 w 5012935"/>
                <a:gd name="connsiteY240" fmla="*/ 692194 h 4405856"/>
                <a:gd name="connsiteX241" fmla="*/ 2823078 w 5012935"/>
                <a:gd name="connsiteY241" fmla="*/ 734831 h 4405856"/>
                <a:gd name="connsiteX242" fmla="*/ 2790875 w 5012935"/>
                <a:gd name="connsiteY242" fmla="*/ 667248 h 4405856"/>
                <a:gd name="connsiteX243" fmla="*/ 2761165 w 5012935"/>
                <a:gd name="connsiteY243" fmla="*/ 707616 h 4405856"/>
                <a:gd name="connsiteX244" fmla="*/ 2575656 w 5012935"/>
                <a:gd name="connsiteY244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693911 h 4405856"/>
                <a:gd name="connsiteX89" fmla="*/ 338640 w 5012935"/>
                <a:gd name="connsiteY89" fmla="*/ 1923414 h 4405856"/>
                <a:gd name="connsiteX90" fmla="*/ 208693 w 5012935"/>
                <a:gd name="connsiteY90" fmla="*/ 2239100 h 4405856"/>
                <a:gd name="connsiteX91" fmla="*/ 196220 w 5012935"/>
                <a:gd name="connsiteY91" fmla="*/ 2428239 h 4405856"/>
                <a:gd name="connsiteX92" fmla="*/ 876803 w 5012935"/>
                <a:gd name="connsiteY92" fmla="*/ 2440939 h 4405856"/>
                <a:gd name="connsiteX93" fmla="*/ 913089 w 5012935"/>
                <a:gd name="connsiteY93" fmla="*/ 2557053 h 4405856"/>
                <a:gd name="connsiteX94" fmla="*/ 934860 w 5012935"/>
                <a:gd name="connsiteY94" fmla="*/ 2622368 h 4405856"/>
                <a:gd name="connsiteX95" fmla="*/ 942118 w 5012935"/>
                <a:gd name="connsiteY95" fmla="*/ 2644139 h 4405856"/>
                <a:gd name="connsiteX96" fmla="*/ 963889 w 5012935"/>
                <a:gd name="connsiteY96" fmla="*/ 2687682 h 4405856"/>
                <a:gd name="connsiteX97" fmla="*/ 985660 w 5012935"/>
                <a:gd name="connsiteY97" fmla="*/ 2738482 h 4405856"/>
                <a:gd name="connsiteX98" fmla="*/ 992918 w 5012935"/>
                <a:gd name="connsiteY98" fmla="*/ 2767511 h 4405856"/>
                <a:gd name="connsiteX99" fmla="*/ 1029203 w 5012935"/>
                <a:gd name="connsiteY99" fmla="*/ 2818311 h 4405856"/>
                <a:gd name="connsiteX100" fmla="*/ 1050975 w 5012935"/>
                <a:gd name="connsiteY100" fmla="*/ 2876368 h 4405856"/>
                <a:gd name="connsiteX101" fmla="*/ 1072746 w 5012935"/>
                <a:gd name="connsiteY101" fmla="*/ 2898139 h 4405856"/>
                <a:gd name="connsiteX102" fmla="*/ 1109032 w 5012935"/>
                <a:gd name="connsiteY102" fmla="*/ 2970711 h 4405856"/>
                <a:gd name="connsiteX103" fmla="*/ 1145318 w 5012935"/>
                <a:gd name="connsiteY103" fmla="*/ 3021511 h 4405856"/>
                <a:gd name="connsiteX104" fmla="*/ 1152575 w 5012935"/>
                <a:gd name="connsiteY104" fmla="*/ 3043282 h 4405856"/>
                <a:gd name="connsiteX105" fmla="*/ 1203375 w 5012935"/>
                <a:gd name="connsiteY105" fmla="*/ 3108596 h 4405856"/>
                <a:gd name="connsiteX106" fmla="*/ 1232403 w 5012935"/>
                <a:gd name="connsiteY106" fmla="*/ 3173911 h 4405856"/>
                <a:gd name="connsiteX107" fmla="*/ 1254175 w 5012935"/>
                <a:gd name="connsiteY107" fmla="*/ 3202939 h 4405856"/>
                <a:gd name="connsiteX108" fmla="*/ 1268689 w 5012935"/>
                <a:gd name="connsiteY108" fmla="*/ 3260996 h 4405856"/>
                <a:gd name="connsiteX109" fmla="*/ 1275946 w 5012935"/>
                <a:gd name="connsiteY109" fmla="*/ 3282768 h 4405856"/>
                <a:gd name="connsiteX110" fmla="*/ 1283203 w 5012935"/>
                <a:gd name="connsiteY110" fmla="*/ 3311796 h 4405856"/>
                <a:gd name="connsiteX111" fmla="*/ 1290460 w 5012935"/>
                <a:gd name="connsiteY111" fmla="*/ 3377111 h 4405856"/>
                <a:gd name="connsiteX112" fmla="*/ 1312232 w 5012935"/>
                <a:gd name="connsiteY112" fmla="*/ 3435168 h 4405856"/>
                <a:gd name="connsiteX113" fmla="*/ 1341260 w 5012935"/>
                <a:gd name="connsiteY113" fmla="*/ 3478711 h 4405856"/>
                <a:gd name="connsiteX114" fmla="*/ 1370289 w 5012935"/>
                <a:gd name="connsiteY114" fmla="*/ 3529511 h 4405856"/>
                <a:gd name="connsiteX115" fmla="*/ 1399318 w 5012935"/>
                <a:gd name="connsiteY115" fmla="*/ 3551282 h 4405856"/>
                <a:gd name="connsiteX116" fmla="*/ 1442860 w 5012935"/>
                <a:gd name="connsiteY116" fmla="*/ 3594825 h 4405856"/>
                <a:gd name="connsiteX117" fmla="*/ 1471889 w 5012935"/>
                <a:gd name="connsiteY117" fmla="*/ 3616596 h 4405856"/>
                <a:gd name="connsiteX118" fmla="*/ 1508175 w 5012935"/>
                <a:gd name="connsiteY118" fmla="*/ 3660139 h 4405856"/>
                <a:gd name="connsiteX119" fmla="*/ 1537203 w 5012935"/>
                <a:gd name="connsiteY119" fmla="*/ 3681911 h 4405856"/>
                <a:gd name="connsiteX120" fmla="*/ 1609775 w 5012935"/>
                <a:gd name="connsiteY120" fmla="*/ 3747225 h 4405856"/>
                <a:gd name="connsiteX121" fmla="*/ 1646060 w 5012935"/>
                <a:gd name="connsiteY121" fmla="*/ 3790768 h 4405856"/>
                <a:gd name="connsiteX122" fmla="*/ 1667832 w 5012935"/>
                <a:gd name="connsiteY122" fmla="*/ 3805282 h 4405856"/>
                <a:gd name="connsiteX123" fmla="*/ 1704118 w 5012935"/>
                <a:gd name="connsiteY123" fmla="*/ 3848825 h 4405856"/>
                <a:gd name="connsiteX124" fmla="*/ 1733146 w 5012935"/>
                <a:gd name="connsiteY124" fmla="*/ 3870596 h 4405856"/>
                <a:gd name="connsiteX125" fmla="*/ 1827489 w 5012935"/>
                <a:gd name="connsiteY125" fmla="*/ 3914139 h 4405856"/>
                <a:gd name="connsiteX126" fmla="*/ 2277432 w 5012935"/>
                <a:gd name="connsiteY126" fmla="*/ 3899625 h 4405856"/>
                <a:gd name="connsiteX127" fmla="*/ 2328232 w 5012935"/>
                <a:gd name="connsiteY127" fmla="*/ 3885111 h 4405856"/>
                <a:gd name="connsiteX128" fmla="*/ 2415318 w 5012935"/>
                <a:gd name="connsiteY128" fmla="*/ 3877853 h 4405856"/>
                <a:gd name="connsiteX129" fmla="*/ 2495146 w 5012935"/>
                <a:gd name="connsiteY129" fmla="*/ 3863339 h 4405856"/>
                <a:gd name="connsiteX130" fmla="*/ 2553203 w 5012935"/>
                <a:gd name="connsiteY130" fmla="*/ 3856082 h 4405856"/>
                <a:gd name="connsiteX131" fmla="*/ 2582232 w 5012935"/>
                <a:gd name="connsiteY131" fmla="*/ 3841568 h 4405856"/>
                <a:gd name="connsiteX132" fmla="*/ 2647546 w 5012935"/>
                <a:gd name="connsiteY132" fmla="*/ 3819796 h 4405856"/>
                <a:gd name="connsiteX133" fmla="*/ 2683832 w 5012935"/>
                <a:gd name="connsiteY133" fmla="*/ 3805282 h 4405856"/>
                <a:gd name="connsiteX134" fmla="*/ 2785432 w 5012935"/>
                <a:gd name="connsiteY134" fmla="*/ 3790768 h 4405856"/>
                <a:gd name="connsiteX135" fmla="*/ 2814460 w 5012935"/>
                <a:gd name="connsiteY135" fmla="*/ 3783511 h 4405856"/>
                <a:gd name="connsiteX136" fmla="*/ 3434946 w 5012935"/>
                <a:gd name="connsiteY136" fmla="*/ 4130265 h 4405856"/>
                <a:gd name="connsiteX137" fmla="*/ 3521350 w 5012935"/>
                <a:gd name="connsiteY137" fmla="*/ 4316455 h 4405856"/>
                <a:gd name="connsiteX138" fmla="*/ 3581675 w 5012935"/>
                <a:gd name="connsiteY138" fmla="*/ 4375193 h 4405856"/>
                <a:gd name="connsiteX139" fmla="*/ 3592787 w 5012935"/>
                <a:gd name="connsiteY139" fmla="*/ 4345030 h 4405856"/>
                <a:gd name="connsiteX140" fmla="*/ 3638825 w 5012935"/>
                <a:gd name="connsiteY140" fmla="*/ 4318042 h 4405856"/>
                <a:gd name="connsiteX141" fmla="*/ 3689625 w 5012935"/>
                <a:gd name="connsiteY141" fmla="*/ 4391068 h 4405856"/>
                <a:gd name="connsiteX142" fmla="*/ 3738838 w 5012935"/>
                <a:gd name="connsiteY142" fmla="*/ 4394243 h 4405856"/>
                <a:gd name="connsiteX143" fmla="*/ 3694387 w 5012935"/>
                <a:gd name="connsiteY143" fmla="*/ 4300581 h 4405856"/>
                <a:gd name="connsiteX144" fmla="*/ 3651525 w 5012935"/>
                <a:gd name="connsiteY144" fmla="*/ 4232318 h 4405856"/>
                <a:gd name="connsiteX145" fmla="*/ 3694388 w 5012935"/>
                <a:gd name="connsiteY145" fmla="*/ 4216442 h 4405856"/>
                <a:gd name="connsiteX146" fmla="*/ 3675337 w 5012935"/>
                <a:gd name="connsiteY146" fmla="*/ 4175168 h 4405856"/>
                <a:gd name="connsiteX147" fmla="*/ 3727725 w 5012935"/>
                <a:gd name="connsiteY147" fmla="*/ 4184693 h 4405856"/>
                <a:gd name="connsiteX148" fmla="*/ 3707088 w 5012935"/>
                <a:gd name="connsiteY148" fmla="*/ 4151355 h 4405856"/>
                <a:gd name="connsiteX149" fmla="*/ 3728407 w 5012935"/>
                <a:gd name="connsiteY149" fmla="*/ 4134801 h 4405856"/>
                <a:gd name="connsiteX150" fmla="*/ 3849510 w 5012935"/>
                <a:gd name="connsiteY150" fmla="*/ 4220074 h 4405856"/>
                <a:gd name="connsiteX151" fmla="*/ 3884887 w 5012935"/>
                <a:gd name="connsiteY151" fmla="*/ 4206917 h 4405856"/>
                <a:gd name="connsiteX152" fmla="*/ 3937274 w 5012935"/>
                <a:gd name="connsiteY152" fmla="*/ 4272006 h 4405856"/>
                <a:gd name="connsiteX153" fmla="*/ 3957912 w 5012935"/>
                <a:gd name="connsiteY153" fmla="*/ 4330743 h 4405856"/>
                <a:gd name="connsiteX154" fmla="*/ 4065862 w 5012935"/>
                <a:gd name="connsiteY154" fmla="*/ 4349792 h 4405856"/>
                <a:gd name="connsiteX155" fmla="*/ 4005538 w 5012935"/>
                <a:gd name="connsiteY155" fmla="*/ 4283117 h 4405856"/>
                <a:gd name="connsiteX156" fmla="*/ 4002362 w 5012935"/>
                <a:gd name="connsiteY156" fmla="*/ 4214855 h 4405856"/>
                <a:gd name="connsiteX157" fmla="*/ 4056337 w 5012935"/>
                <a:gd name="connsiteY157" fmla="*/ 4270418 h 4405856"/>
                <a:gd name="connsiteX158" fmla="*/ 4105550 w 5012935"/>
                <a:gd name="connsiteY158" fmla="*/ 4275180 h 4405856"/>
                <a:gd name="connsiteX159" fmla="*/ 4099200 w 5012935"/>
                <a:gd name="connsiteY159" fmla="*/ 4225968 h 4405856"/>
                <a:gd name="connsiteX160" fmla="*/ 4159525 w 5012935"/>
                <a:gd name="connsiteY160" fmla="*/ 4230730 h 4405856"/>
                <a:gd name="connsiteX161" fmla="*/ 4221437 w 5012935"/>
                <a:gd name="connsiteY161" fmla="*/ 4273592 h 4405856"/>
                <a:gd name="connsiteX162" fmla="*/ 4253187 w 5012935"/>
                <a:gd name="connsiteY162" fmla="*/ 4260893 h 4405856"/>
                <a:gd name="connsiteX163" fmla="*/ 4246838 w 5012935"/>
                <a:gd name="connsiteY163" fmla="*/ 4225968 h 4405856"/>
                <a:gd name="connsiteX164" fmla="*/ 4288113 w 5012935"/>
                <a:gd name="connsiteY164" fmla="*/ 4202156 h 4405856"/>
                <a:gd name="connsiteX165" fmla="*/ 4372250 w 5012935"/>
                <a:gd name="connsiteY165" fmla="*/ 4259306 h 4405856"/>
                <a:gd name="connsiteX166" fmla="*/ 4389713 w 5012935"/>
                <a:gd name="connsiteY166" fmla="*/ 4157708 h 4405856"/>
                <a:gd name="connsiteX167" fmla="*/ 4364313 w 5012935"/>
                <a:gd name="connsiteY167" fmla="*/ 4135482 h 4405856"/>
                <a:gd name="connsiteX168" fmla="*/ 4291287 w 5012935"/>
                <a:gd name="connsiteY168" fmla="*/ 4092619 h 4405856"/>
                <a:gd name="connsiteX169" fmla="*/ 4313512 w 5012935"/>
                <a:gd name="connsiteY169" fmla="*/ 4067220 h 4405856"/>
                <a:gd name="connsiteX170" fmla="*/ 4334150 w 5012935"/>
                <a:gd name="connsiteY170" fmla="*/ 4044994 h 4405856"/>
                <a:gd name="connsiteX171" fmla="*/ 4388125 w 5012935"/>
                <a:gd name="connsiteY171" fmla="*/ 4076745 h 4405856"/>
                <a:gd name="connsiteX172" fmla="*/ 4394475 w 5012935"/>
                <a:gd name="connsiteY172" fmla="*/ 4032295 h 4405856"/>
                <a:gd name="connsiteX173" fmla="*/ 4338912 w 5012935"/>
                <a:gd name="connsiteY173" fmla="*/ 4008482 h 4405856"/>
                <a:gd name="connsiteX174" fmla="*/ 4337325 w 5012935"/>
                <a:gd name="connsiteY174" fmla="*/ 3998958 h 4405856"/>
                <a:gd name="connsiteX175" fmla="*/ 4324624 w 5012935"/>
                <a:gd name="connsiteY175" fmla="*/ 3960859 h 4405856"/>
                <a:gd name="connsiteX176" fmla="*/ 4330974 w 5012935"/>
                <a:gd name="connsiteY176" fmla="*/ 3913233 h 4405856"/>
                <a:gd name="connsiteX177" fmla="*/ 4342087 w 5012935"/>
                <a:gd name="connsiteY177" fmla="*/ 3857670 h 4405856"/>
                <a:gd name="connsiteX178" fmla="*/ 4303987 w 5012935"/>
                <a:gd name="connsiteY178" fmla="*/ 3827508 h 4405856"/>
                <a:gd name="connsiteX179" fmla="*/ 4337324 w 5012935"/>
                <a:gd name="connsiteY179" fmla="*/ 3817983 h 4405856"/>
                <a:gd name="connsiteX180" fmla="*/ 4315099 w 5012935"/>
                <a:gd name="connsiteY180" fmla="*/ 3781470 h 4405856"/>
                <a:gd name="connsiteX181" fmla="*/ 4353200 w 5012935"/>
                <a:gd name="connsiteY181" fmla="*/ 3776709 h 4405856"/>
                <a:gd name="connsiteX182" fmla="*/ 4359549 w 5012935"/>
                <a:gd name="connsiteY182" fmla="*/ 3743370 h 4405856"/>
                <a:gd name="connsiteX183" fmla="*/ 4421463 w 5012935"/>
                <a:gd name="connsiteY183" fmla="*/ 3752897 h 4405856"/>
                <a:gd name="connsiteX184" fmla="*/ 4454576 w 5012935"/>
                <a:gd name="connsiteY184" fmla="*/ 3768089 h 4405856"/>
                <a:gd name="connsiteX185" fmla="*/ 4420783 w 5012935"/>
                <a:gd name="connsiteY185" fmla="*/ 3809137 h 4405856"/>
                <a:gd name="connsiteX186" fmla="*/ 4459791 w 5012935"/>
                <a:gd name="connsiteY186" fmla="*/ 3916633 h 4405856"/>
                <a:gd name="connsiteX187" fmla="*/ 4512178 w 5012935"/>
                <a:gd name="connsiteY187" fmla="*/ 3947931 h 4405856"/>
                <a:gd name="connsiteX188" fmla="*/ 4564112 w 5012935"/>
                <a:gd name="connsiteY188" fmla="*/ 3905749 h 4405856"/>
                <a:gd name="connsiteX189" fmla="*/ 4649837 w 5012935"/>
                <a:gd name="connsiteY189" fmla="*/ 3857216 h 4405856"/>
                <a:gd name="connsiteX190" fmla="*/ 4632601 w 5012935"/>
                <a:gd name="connsiteY190" fmla="*/ 3768315 h 4405856"/>
                <a:gd name="connsiteX191" fmla="*/ 4709935 w 5012935"/>
                <a:gd name="connsiteY191" fmla="*/ 3635646 h 4405856"/>
                <a:gd name="connsiteX192" fmla="*/ 5002489 w 5012935"/>
                <a:gd name="connsiteY192" fmla="*/ 3302498 h 4405856"/>
                <a:gd name="connsiteX193" fmla="*/ 4921072 w 5012935"/>
                <a:gd name="connsiteY193" fmla="*/ 3293426 h 4405856"/>
                <a:gd name="connsiteX194" fmla="*/ 4925609 w 5012935"/>
                <a:gd name="connsiteY194" fmla="*/ 3201578 h 4405856"/>
                <a:gd name="connsiteX195" fmla="*/ 4876622 w 5012935"/>
                <a:gd name="connsiteY195" fmla="*/ 3176406 h 4405856"/>
                <a:gd name="connsiteX196" fmla="*/ 4792485 w 5012935"/>
                <a:gd name="connsiteY196" fmla="*/ 3207928 h 4405856"/>
                <a:gd name="connsiteX197" fmla="*/ 4755746 w 5012935"/>
                <a:gd name="connsiteY197" fmla="*/ 3171643 h 4405856"/>
                <a:gd name="connsiteX198" fmla="*/ 4800423 w 5012935"/>
                <a:gd name="connsiteY198" fmla="*/ 3148738 h 4405856"/>
                <a:gd name="connsiteX199" fmla="*/ 4671156 w 5012935"/>
                <a:gd name="connsiteY199" fmla="*/ 2935559 h 4405856"/>
                <a:gd name="connsiteX200" fmla="*/ 4686122 w 5012935"/>
                <a:gd name="connsiteY200" fmla="*/ 2905396 h 4405856"/>
                <a:gd name="connsiteX201" fmla="*/ 4662537 w 5012935"/>
                <a:gd name="connsiteY201" fmla="*/ 2789736 h 4405856"/>
                <a:gd name="connsiteX202" fmla="*/ 4503788 w 5012935"/>
                <a:gd name="connsiteY202" fmla="*/ 2778850 h 4405856"/>
                <a:gd name="connsiteX203" fmla="*/ 4470450 w 5012935"/>
                <a:gd name="connsiteY203" fmla="*/ 2827608 h 4405856"/>
                <a:gd name="connsiteX204" fmla="*/ 4381550 w 5012935"/>
                <a:gd name="connsiteY204" fmla="*/ 2842124 h 4405856"/>
                <a:gd name="connsiteX205" fmla="*/ 4387900 w 5012935"/>
                <a:gd name="connsiteY205" fmla="*/ 2820125 h 4405856"/>
                <a:gd name="connsiteX206" fmla="*/ 4334378 w 5012935"/>
                <a:gd name="connsiteY206" fmla="*/ 2804024 h 4405856"/>
                <a:gd name="connsiteX207" fmla="*/ 4309659 w 5012935"/>
                <a:gd name="connsiteY207" fmla="*/ 2638923 h 4405856"/>
                <a:gd name="connsiteX208" fmla="*/ 4029352 w 5012935"/>
                <a:gd name="connsiteY208" fmla="*/ 2572248 h 4405856"/>
                <a:gd name="connsiteX209" fmla="*/ 3893053 w 5012935"/>
                <a:gd name="connsiteY209" fmla="*/ 2615564 h 4405856"/>
                <a:gd name="connsiteX210" fmla="*/ 3761064 w 5012935"/>
                <a:gd name="connsiteY210" fmla="*/ 2608080 h 4405856"/>
                <a:gd name="connsiteX211" fmla="*/ 3628621 w 5012935"/>
                <a:gd name="connsiteY211" fmla="*/ 2497182 h 4405856"/>
                <a:gd name="connsiteX212" fmla="*/ 3415443 w 5012935"/>
                <a:gd name="connsiteY212" fmla="*/ 2193969 h 4405856"/>
                <a:gd name="connsiteX213" fmla="*/ 3016981 w 5012935"/>
                <a:gd name="connsiteY213" fmla="*/ 2054496 h 4405856"/>
                <a:gd name="connsiteX214" fmla="*/ 2780443 w 5012935"/>
                <a:gd name="connsiteY214" fmla="*/ 1741532 h 4405856"/>
                <a:gd name="connsiteX215" fmla="*/ 2814234 w 5012935"/>
                <a:gd name="connsiteY215" fmla="*/ 1716586 h 4405856"/>
                <a:gd name="connsiteX216" fmla="*/ 2873878 w 5012935"/>
                <a:gd name="connsiteY216" fmla="*/ 1799589 h 4405856"/>
                <a:gd name="connsiteX217" fmla="*/ 2894062 w 5012935"/>
                <a:gd name="connsiteY217" fmla="*/ 1782126 h 4405856"/>
                <a:gd name="connsiteX218" fmla="*/ 2937152 w 5012935"/>
                <a:gd name="connsiteY218" fmla="*/ 1812970 h 4405856"/>
                <a:gd name="connsiteX219" fmla="*/ 3025825 w 5012935"/>
                <a:gd name="connsiteY219" fmla="*/ 1759221 h 4405856"/>
                <a:gd name="connsiteX220" fmla="*/ 3041927 w 5012935"/>
                <a:gd name="connsiteY220" fmla="*/ 1738811 h 4405856"/>
                <a:gd name="connsiteX221" fmla="*/ 3100210 w 5012935"/>
                <a:gd name="connsiteY221" fmla="*/ 1739037 h 4405856"/>
                <a:gd name="connsiteX222" fmla="*/ 3116313 w 5012935"/>
                <a:gd name="connsiteY222" fmla="*/ 1705927 h 4405856"/>
                <a:gd name="connsiteX223" fmla="*/ 3097489 w 5012935"/>
                <a:gd name="connsiteY223" fmla="*/ 1680300 h 4405856"/>
                <a:gd name="connsiteX224" fmla="*/ 3030361 w 5012935"/>
                <a:gd name="connsiteY224" fmla="*/ 1700257 h 4405856"/>
                <a:gd name="connsiteX225" fmla="*/ 3008589 w 5012935"/>
                <a:gd name="connsiteY225" fmla="*/ 1646736 h 4405856"/>
                <a:gd name="connsiteX226" fmla="*/ 3029907 w 5012935"/>
                <a:gd name="connsiteY226" fmla="*/ 1617026 h 4405856"/>
                <a:gd name="connsiteX227" fmla="*/ 2973437 w 5012935"/>
                <a:gd name="connsiteY227" fmla="*/ 1513612 h 4405856"/>
                <a:gd name="connsiteX228" fmla="*/ 2924906 w 5012935"/>
                <a:gd name="connsiteY228" fmla="*/ 1552393 h 4405856"/>
                <a:gd name="connsiteX229" fmla="*/ 2835551 w 5012935"/>
                <a:gd name="connsiteY229" fmla="*/ 1497737 h 4405856"/>
                <a:gd name="connsiteX230" fmla="*/ 2887485 w 5012935"/>
                <a:gd name="connsiteY230" fmla="*/ 1405208 h 4405856"/>
                <a:gd name="connsiteX231" fmla="*/ 2844623 w 5012935"/>
                <a:gd name="connsiteY231" fmla="*/ 1284105 h 4405856"/>
                <a:gd name="connsiteX232" fmla="*/ 2859364 w 5012935"/>
                <a:gd name="connsiteY232" fmla="*/ 1160053 h 4405856"/>
                <a:gd name="connsiteX233" fmla="*/ 2954614 w 5012935"/>
                <a:gd name="connsiteY233" fmla="*/ 1086348 h 4405856"/>
                <a:gd name="connsiteX234" fmla="*/ 3059843 w 5012935"/>
                <a:gd name="connsiteY234" fmla="*/ 1063896 h 4405856"/>
                <a:gd name="connsiteX235" fmla="*/ 2996796 w 5012935"/>
                <a:gd name="connsiteY235" fmla="*/ 974089 h 4405856"/>
                <a:gd name="connsiteX236" fmla="*/ 2979560 w 5012935"/>
                <a:gd name="connsiteY236" fmla="*/ 1018766 h 4405856"/>
                <a:gd name="connsiteX237" fmla="*/ 2936245 w 5012935"/>
                <a:gd name="connsiteY237" fmla="*/ 971595 h 4405856"/>
                <a:gd name="connsiteX238" fmla="*/ 2957563 w 5012935"/>
                <a:gd name="connsiteY238" fmla="*/ 886323 h 4405856"/>
                <a:gd name="connsiteX239" fmla="*/ 3030587 w 5012935"/>
                <a:gd name="connsiteY239" fmla="*/ 789032 h 4405856"/>
                <a:gd name="connsiteX240" fmla="*/ 3013578 w 5012935"/>
                <a:gd name="connsiteY240" fmla="*/ 682443 h 4405856"/>
                <a:gd name="connsiteX241" fmla="*/ 2842356 w 5012935"/>
                <a:gd name="connsiteY241" fmla="*/ 692194 h 4405856"/>
                <a:gd name="connsiteX242" fmla="*/ 2823078 w 5012935"/>
                <a:gd name="connsiteY242" fmla="*/ 734831 h 4405856"/>
                <a:gd name="connsiteX243" fmla="*/ 2790875 w 5012935"/>
                <a:gd name="connsiteY243" fmla="*/ 667248 h 4405856"/>
                <a:gd name="connsiteX244" fmla="*/ 2761165 w 5012935"/>
                <a:gd name="connsiteY244" fmla="*/ 707616 h 4405856"/>
                <a:gd name="connsiteX245" fmla="*/ 2575656 w 5012935"/>
                <a:gd name="connsiteY245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743123 h 4405856"/>
                <a:gd name="connsiteX89" fmla="*/ 338640 w 5012935"/>
                <a:gd name="connsiteY89" fmla="*/ 1923414 h 4405856"/>
                <a:gd name="connsiteX90" fmla="*/ 208693 w 5012935"/>
                <a:gd name="connsiteY90" fmla="*/ 2239100 h 4405856"/>
                <a:gd name="connsiteX91" fmla="*/ 196220 w 5012935"/>
                <a:gd name="connsiteY91" fmla="*/ 2428239 h 4405856"/>
                <a:gd name="connsiteX92" fmla="*/ 876803 w 5012935"/>
                <a:gd name="connsiteY92" fmla="*/ 2440939 h 4405856"/>
                <a:gd name="connsiteX93" fmla="*/ 913089 w 5012935"/>
                <a:gd name="connsiteY93" fmla="*/ 2557053 h 4405856"/>
                <a:gd name="connsiteX94" fmla="*/ 934860 w 5012935"/>
                <a:gd name="connsiteY94" fmla="*/ 2622368 h 4405856"/>
                <a:gd name="connsiteX95" fmla="*/ 942118 w 5012935"/>
                <a:gd name="connsiteY95" fmla="*/ 2644139 h 4405856"/>
                <a:gd name="connsiteX96" fmla="*/ 963889 w 5012935"/>
                <a:gd name="connsiteY96" fmla="*/ 2687682 h 4405856"/>
                <a:gd name="connsiteX97" fmla="*/ 985660 w 5012935"/>
                <a:gd name="connsiteY97" fmla="*/ 2738482 h 4405856"/>
                <a:gd name="connsiteX98" fmla="*/ 992918 w 5012935"/>
                <a:gd name="connsiteY98" fmla="*/ 2767511 h 4405856"/>
                <a:gd name="connsiteX99" fmla="*/ 1029203 w 5012935"/>
                <a:gd name="connsiteY99" fmla="*/ 2818311 h 4405856"/>
                <a:gd name="connsiteX100" fmla="*/ 1050975 w 5012935"/>
                <a:gd name="connsiteY100" fmla="*/ 2876368 h 4405856"/>
                <a:gd name="connsiteX101" fmla="*/ 1072746 w 5012935"/>
                <a:gd name="connsiteY101" fmla="*/ 2898139 h 4405856"/>
                <a:gd name="connsiteX102" fmla="*/ 1109032 w 5012935"/>
                <a:gd name="connsiteY102" fmla="*/ 2970711 h 4405856"/>
                <a:gd name="connsiteX103" fmla="*/ 1145318 w 5012935"/>
                <a:gd name="connsiteY103" fmla="*/ 3021511 h 4405856"/>
                <a:gd name="connsiteX104" fmla="*/ 1152575 w 5012935"/>
                <a:gd name="connsiteY104" fmla="*/ 3043282 h 4405856"/>
                <a:gd name="connsiteX105" fmla="*/ 1203375 w 5012935"/>
                <a:gd name="connsiteY105" fmla="*/ 3108596 h 4405856"/>
                <a:gd name="connsiteX106" fmla="*/ 1232403 w 5012935"/>
                <a:gd name="connsiteY106" fmla="*/ 3173911 h 4405856"/>
                <a:gd name="connsiteX107" fmla="*/ 1254175 w 5012935"/>
                <a:gd name="connsiteY107" fmla="*/ 3202939 h 4405856"/>
                <a:gd name="connsiteX108" fmla="*/ 1268689 w 5012935"/>
                <a:gd name="connsiteY108" fmla="*/ 3260996 h 4405856"/>
                <a:gd name="connsiteX109" fmla="*/ 1275946 w 5012935"/>
                <a:gd name="connsiteY109" fmla="*/ 3282768 h 4405856"/>
                <a:gd name="connsiteX110" fmla="*/ 1283203 w 5012935"/>
                <a:gd name="connsiteY110" fmla="*/ 3311796 h 4405856"/>
                <a:gd name="connsiteX111" fmla="*/ 1290460 w 5012935"/>
                <a:gd name="connsiteY111" fmla="*/ 3377111 h 4405856"/>
                <a:gd name="connsiteX112" fmla="*/ 1312232 w 5012935"/>
                <a:gd name="connsiteY112" fmla="*/ 3435168 h 4405856"/>
                <a:gd name="connsiteX113" fmla="*/ 1341260 w 5012935"/>
                <a:gd name="connsiteY113" fmla="*/ 3478711 h 4405856"/>
                <a:gd name="connsiteX114" fmla="*/ 1370289 w 5012935"/>
                <a:gd name="connsiteY114" fmla="*/ 3529511 h 4405856"/>
                <a:gd name="connsiteX115" fmla="*/ 1399318 w 5012935"/>
                <a:gd name="connsiteY115" fmla="*/ 3551282 h 4405856"/>
                <a:gd name="connsiteX116" fmla="*/ 1442860 w 5012935"/>
                <a:gd name="connsiteY116" fmla="*/ 3594825 h 4405856"/>
                <a:gd name="connsiteX117" fmla="*/ 1471889 w 5012935"/>
                <a:gd name="connsiteY117" fmla="*/ 3616596 h 4405856"/>
                <a:gd name="connsiteX118" fmla="*/ 1508175 w 5012935"/>
                <a:gd name="connsiteY118" fmla="*/ 3660139 h 4405856"/>
                <a:gd name="connsiteX119" fmla="*/ 1537203 w 5012935"/>
                <a:gd name="connsiteY119" fmla="*/ 3681911 h 4405856"/>
                <a:gd name="connsiteX120" fmla="*/ 1609775 w 5012935"/>
                <a:gd name="connsiteY120" fmla="*/ 3747225 h 4405856"/>
                <a:gd name="connsiteX121" fmla="*/ 1646060 w 5012935"/>
                <a:gd name="connsiteY121" fmla="*/ 3790768 h 4405856"/>
                <a:gd name="connsiteX122" fmla="*/ 1667832 w 5012935"/>
                <a:gd name="connsiteY122" fmla="*/ 3805282 h 4405856"/>
                <a:gd name="connsiteX123" fmla="*/ 1704118 w 5012935"/>
                <a:gd name="connsiteY123" fmla="*/ 3848825 h 4405856"/>
                <a:gd name="connsiteX124" fmla="*/ 1733146 w 5012935"/>
                <a:gd name="connsiteY124" fmla="*/ 3870596 h 4405856"/>
                <a:gd name="connsiteX125" fmla="*/ 1827489 w 5012935"/>
                <a:gd name="connsiteY125" fmla="*/ 3914139 h 4405856"/>
                <a:gd name="connsiteX126" fmla="*/ 2277432 w 5012935"/>
                <a:gd name="connsiteY126" fmla="*/ 3899625 h 4405856"/>
                <a:gd name="connsiteX127" fmla="*/ 2328232 w 5012935"/>
                <a:gd name="connsiteY127" fmla="*/ 3885111 h 4405856"/>
                <a:gd name="connsiteX128" fmla="*/ 2415318 w 5012935"/>
                <a:gd name="connsiteY128" fmla="*/ 3877853 h 4405856"/>
                <a:gd name="connsiteX129" fmla="*/ 2495146 w 5012935"/>
                <a:gd name="connsiteY129" fmla="*/ 3863339 h 4405856"/>
                <a:gd name="connsiteX130" fmla="*/ 2553203 w 5012935"/>
                <a:gd name="connsiteY130" fmla="*/ 3856082 h 4405856"/>
                <a:gd name="connsiteX131" fmla="*/ 2582232 w 5012935"/>
                <a:gd name="connsiteY131" fmla="*/ 3841568 h 4405856"/>
                <a:gd name="connsiteX132" fmla="*/ 2647546 w 5012935"/>
                <a:gd name="connsiteY132" fmla="*/ 3819796 h 4405856"/>
                <a:gd name="connsiteX133" fmla="*/ 2683832 w 5012935"/>
                <a:gd name="connsiteY133" fmla="*/ 3805282 h 4405856"/>
                <a:gd name="connsiteX134" fmla="*/ 2785432 w 5012935"/>
                <a:gd name="connsiteY134" fmla="*/ 3790768 h 4405856"/>
                <a:gd name="connsiteX135" fmla="*/ 2814460 w 5012935"/>
                <a:gd name="connsiteY135" fmla="*/ 3783511 h 4405856"/>
                <a:gd name="connsiteX136" fmla="*/ 3434946 w 5012935"/>
                <a:gd name="connsiteY136" fmla="*/ 4130265 h 4405856"/>
                <a:gd name="connsiteX137" fmla="*/ 3521350 w 5012935"/>
                <a:gd name="connsiteY137" fmla="*/ 4316455 h 4405856"/>
                <a:gd name="connsiteX138" fmla="*/ 3581675 w 5012935"/>
                <a:gd name="connsiteY138" fmla="*/ 4375193 h 4405856"/>
                <a:gd name="connsiteX139" fmla="*/ 3592787 w 5012935"/>
                <a:gd name="connsiteY139" fmla="*/ 4345030 h 4405856"/>
                <a:gd name="connsiteX140" fmla="*/ 3638825 w 5012935"/>
                <a:gd name="connsiteY140" fmla="*/ 4318042 h 4405856"/>
                <a:gd name="connsiteX141" fmla="*/ 3689625 w 5012935"/>
                <a:gd name="connsiteY141" fmla="*/ 4391068 h 4405856"/>
                <a:gd name="connsiteX142" fmla="*/ 3738838 w 5012935"/>
                <a:gd name="connsiteY142" fmla="*/ 4394243 h 4405856"/>
                <a:gd name="connsiteX143" fmla="*/ 3694387 w 5012935"/>
                <a:gd name="connsiteY143" fmla="*/ 4300581 h 4405856"/>
                <a:gd name="connsiteX144" fmla="*/ 3651525 w 5012935"/>
                <a:gd name="connsiteY144" fmla="*/ 4232318 h 4405856"/>
                <a:gd name="connsiteX145" fmla="*/ 3694388 w 5012935"/>
                <a:gd name="connsiteY145" fmla="*/ 4216442 h 4405856"/>
                <a:gd name="connsiteX146" fmla="*/ 3675337 w 5012935"/>
                <a:gd name="connsiteY146" fmla="*/ 4175168 h 4405856"/>
                <a:gd name="connsiteX147" fmla="*/ 3727725 w 5012935"/>
                <a:gd name="connsiteY147" fmla="*/ 4184693 h 4405856"/>
                <a:gd name="connsiteX148" fmla="*/ 3707088 w 5012935"/>
                <a:gd name="connsiteY148" fmla="*/ 4151355 h 4405856"/>
                <a:gd name="connsiteX149" fmla="*/ 3728407 w 5012935"/>
                <a:gd name="connsiteY149" fmla="*/ 4134801 h 4405856"/>
                <a:gd name="connsiteX150" fmla="*/ 3849510 w 5012935"/>
                <a:gd name="connsiteY150" fmla="*/ 4220074 h 4405856"/>
                <a:gd name="connsiteX151" fmla="*/ 3884887 w 5012935"/>
                <a:gd name="connsiteY151" fmla="*/ 4206917 h 4405856"/>
                <a:gd name="connsiteX152" fmla="*/ 3937274 w 5012935"/>
                <a:gd name="connsiteY152" fmla="*/ 4272006 h 4405856"/>
                <a:gd name="connsiteX153" fmla="*/ 3957912 w 5012935"/>
                <a:gd name="connsiteY153" fmla="*/ 4330743 h 4405856"/>
                <a:gd name="connsiteX154" fmla="*/ 4065862 w 5012935"/>
                <a:gd name="connsiteY154" fmla="*/ 4349792 h 4405856"/>
                <a:gd name="connsiteX155" fmla="*/ 4005538 w 5012935"/>
                <a:gd name="connsiteY155" fmla="*/ 4283117 h 4405856"/>
                <a:gd name="connsiteX156" fmla="*/ 4002362 w 5012935"/>
                <a:gd name="connsiteY156" fmla="*/ 4214855 h 4405856"/>
                <a:gd name="connsiteX157" fmla="*/ 4056337 w 5012935"/>
                <a:gd name="connsiteY157" fmla="*/ 4270418 h 4405856"/>
                <a:gd name="connsiteX158" fmla="*/ 4105550 w 5012935"/>
                <a:gd name="connsiteY158" fmla="*/ 4275180 h 4405856"/>
                <a:gd name="connsiteX159" fmla="*/ 4099200 w 5012935"/>
                <a:gd name="connsiteY159" fmla="*/ 4225968 h 4405856"/>
                <a:gd name="connsiteX160" fmla="*/ 4159525 w 5012935"/>
                <a:gd name="connsiteY160" fmla="*/ 4230730 h 4405856"/>
                <a:gd name="connsiteX161" fmla="*/ 4221437 w 5012935"/>
                <a:gd name="connsiteY161" fmla="*/ 4273592 h 4405856"/>
                <a:gd name="connsiteX162" fmla="*/ 4253187 w 5012935"/>
                <a:gd name="connsiteY162" fmla="*/ 4260893 h 4405856"/>
                <a:gd name="connsiteX163" fmla="*/ 4246838 w 5012935"/>
                <a:gd name="connsiteY163" fmla="*/ 4225968 h 4405856"/>
                <a:gd name="connsiteX164" fmla="*/ 4288113 w 5012935"/>
                <a:gd name="connsiteY164" fmla="*/ 4202156 h 4405856"/>
                <a:gd name="connsiteX165" fmla="*/ 4372250 w 5012935"/>
                <a:gd name="connsiteY165" fmla="*/ 4259306 h 4405856"/>
                <a:gd name="connsiteX166" fmla="*/ 4389713 w 5012935"/>
                <a:gd name="connsiteY166" fmla="*/ 4157708 h 4405856"/>
                <a:gd name="connsiteX167" fmla="*/ 4364313 w 5012935"/>
                <a:gd name="connsiteY167" fmla="*/ 4135482 h 4405856"/>
                <a:gd name="connsiteX168" fmla="*/ 4291287 w 5012935"/>
                <a:gd name="connsiteY168" fmla="*/ 4092619 h 4405856"/>
                <a:gd name="connsiteX169" fmla="*/ 4313512 w 5012935"/>
                <a:gd name="connsiteY169" fmla="*/ 4067220 h 4405856"/>
                <a:gd name="connsiteX170" fmla="*/ 4334150 w 5012935"/>
                <a:gd name="connsiteY170" fmla="*/ 4044994 h 4405856"/>
                <a:gd name="connsiteX171" fmla="*/ 4388125 w 5012935"/>
                <a:gd name="connsiteY171" fmla="*/ 4076745 h 4405856"/>
                <a:gd name="connsiteX172" fmla="*/ 4394475 w 5012935"/>
                <a:gd name="connsiteY172" fmla="*/ 4032295 h 4405856"/>
                <a:gd name="connsiteX173" fmla="*/ 4338912 w 5012935"/>
                <a:gd name="connsiteY173" fmla="*/ 4008482 h 4405856"/>
                <a:gd name="connsiteX174" fmla="*/ 4337325 w 5012935"/>
                <a:gd name="connsiteY174" fmla="*/ 3998958 h 4405856"/>
                <a:gd name="connsiteX175" fmla="*/ 4324624 w 5012935"/>
                <a:gd name="connsiteY175" fmla="*/ 3960859 h 4405856"/>
                <a:gd name="connsiteX176" fmla="*/ 4330974 w 5012935"/>
                <a:gd name="connsiteY176" fmla="*/ 3913233 h 4405856"/>
                <a:gd name="connsiteX177" fmla="*/ 4342087 w 5012935"/>
                <a:gd name="connsiteY177" fmla="*/ 3857670 h 4405856"/>
                <a:gd name="connsiteX178" fmla="*/ 4303987 w 5012935"/>
                <a:gd name="connsiteY178" fmla="*/ 3827508 h 4405856"/>
                <a:gd name="connsiteX179" fmla="*/ 4337324 w 5012935"/>
                <a:gd name="connsiteY179" fmla="*/ 3817983 h 4405856"/>
                <a:gd name="connsiteX180" fmla="*/ 4315099 w 5012935"/>
                <a:gd name="connsiteY180" fmla="*/ 3781470 h 4405856"/>
                <a:gd name="connsiteX181" fmla="*/ 4353200 w 5012935"/>
                <a:gd name="connsiteY181" fmla="*/ 3776709 h 4405856"/>
                <a:gd name="connsiteX182" fmla="*/ 4359549 w 5012935"/>
                <a:gd name="connsiteY182" fmla="*/ 3743370 h 4405856"/>
                <a:gd name="connsiteX183" fmla="*/ 4421463 w 5012935"/>
                <a:gd name="connsiteY183" fmla="*/ 3752897 h 4405856"/>
                <a:gd name="connsiteX184" fmla="*/ 4454576 w 5012935"/>
                <a:gd name="connsiteY184" fmla="*/ 3768089 h 4405856"/>
                <a:gd name="connsiteX185" fmla="*/ 4420783 w 5012935"/>
                <a:gd name="connsiteY185" fmla="*/ 3809137 h 4405856"/>
                <a:gd name="connsiteX186" fmla="*/ 4459791 w 5012935"/>
                <a:gd name="connsiteY186" fmla="*/ 3916633 h 4405856"/>
                <a:gd name="connsiteX187" fmla="*/ 4512178 w 5012935"/>
                <a:gd name="connsiteY187" fmla="*/ 3947931 h 4405856"/>
                <a:gd name="connsiteX188" fmla="*/ 4564112 w 5012935"/>
                <a:gd name="connsiteY188" fmla="*/ 3905749 h 4405856"/>
                <a:gd name="connsiteX189" fmla="*/ 4649837 w 5012935"/>
                <a:gd name="connsiteY189" fmla="*/ 3857216 h 4405856"/>
                <a:gd name="connsiteX190" fmla="*/ 4632601 w 5012935"/>
                <a:gd name="connsiteY190" fmla="*/ 3768315 h 4405856"/>
                <a:gd name="connsiteX191" fmla="*/ 4709935 w 5012935"/>
                <a:gd name="connsiteY191" fmla="*/ 3635646 h 4405856"/>
                <a:gd name="connsiteX192" fmla="*/ 5002489 w 5012935"/>
                <a:gd name="connsiteY192" fmla="*/ 3302498 h 4405856"/>
                <a:gd name="connsiteX193" fmla="*/ 4921072 w 5012935"/>
                <a:gd name="connsiteY193" fmla="*/ 3293426 h 4405856"/>
                <a:gd name="connsiteX194" fmla="*/ 4925609 w 5012935"/>
                <a:gd name="connsiteY194" fmla="*/ 3201578 h 4405856"/>
                <a:gd name="connsiteX195" fmla="*/ 4876622 w 5012935"/>
                <a:gd name="connsiteY195" fmla="*/ 3176406 h 4405856"/>
                <a:gd name="connsiteX196" fmla="*/ 4792485 w 5012935"/>
                <a:gd name="connsiteY196" fmla="*/ 3207928 h 4405856"/>
                <a:gd name="connsiteX197" fmla="*/ 4755746 w 5012935"/>
                <a:gd name="connsiteY197" fmla="*/ 3171643 h 4405856"/>
                <a:gd name="connsiteX198" fmla="*/ 4800423 w 5012935"/>
                <a:gd name="connsiteY198" fmla="*/ 3148738 h 4405856"/>
                <a:gd name="connsiteX199" fmla="*/ 4671156 w 5012935"/>
                <a:gd name="connsiteY199" fmla="*/ 2935559 h 4405856"/>
                <a:gd name="connsiteX200" fmla="*/ 4686122 w 5012935"/>
                <a:gd name="connsiteY200" fmla="*/ 2905396 h 4405856"/>
                <a:gd name="connsiteX201" fmla="*/ 4662537 w 5012935"/>
                <a:gd name="connsiteY201" fmla="*/ 2789736 h 4405856"/>
                <a:gd name="connsiteX202" fmla="*/ 4503788 w 5012935"/>
                <a:gd name="connsiteY202" fmla="*/ 2778850 h 4405856"/>
                <a:gd name="connsiteX203" fmla="*/ 4470450 w 5012935"/>
                <a:gd name="connsiteY203" fmla="*/ 2827608 h 4405856"/>
                <a:gd name="connsiteX204" fmla="*/ 4381550 w 5012935"/>
                <a:gd name="connsiteY204" fmla="*/ 2842124 h 4405856"/>
                <a:gd name="connsiteX205" fmla="*/ 4387900 w 5012935"/>
                <a:gd name="connsiteY205" fmla="*/ 2820125 h 4405856"/>
                <a:gd name="connsiteX206" fmla="*/ 4334378 w 5012935"/>
                <a:gd name="connsiteY206" fmla="*/ 2804024 h 4405856"/>
                <a:gd name="connsiteX207" fmla="*/ 4309659 w 5012935"/>
                <a:gd name="connsiteY207" fmla="*/ 2638923 h 4405856"/>
                <a:gd name="connsiteX208" fmla="*/ 4029352 w 5012935"/>
                <a:gd name="connsiteY208" fmla="*/ 2572248 h 4405856"/>
                <a:gd name="connsiteX209" fmla="*/ 3893053 w 5012935"/>
                <a:gd name="connsiteY209" fmla="*/ 2615564 h 4405856"/>
                <a:gd name="connsiteX210" fmla="*/ 3761064 w 5012935"/>
                <a:gd name="connsiteY210" fmla="*/ 2608080 h 4405856"/>
                <a:gd name="connsiteX211" fmla="*/ 3628621 w 5012935"/>
                <a:gd name="connsiteY211" fmla="*/ 2497182 h 4405856"/>
                <a:gd name="connsiteX212" fmla="*/ 3415443 w 5012935"/>
                <a:gd name="connsiteY212" fmla="*/ 2193969 h 4405856"/>
                <a:gd name="connsiteX213" fmla="*/ 3016981 w 5012935"/>
                <a:gd name="connsiteY213" fmla="*/ 2054496 h 4405856"/>
                <a:gd name="connsiteX214" fmla="*/ 2780443 w 5012935"/>
                <a:gd name="connsiteY214" fmla="*/ 1741532 h 4405856"/>
                <a:gd name="connsiteX215" fmla="*/ 2814234 w 5012935"/>
                <a:gd name="connsiteY215" fmla="*/ 1716586 h 4405856"/>
                <a:gd name="connsiteX216" fmla="*/ 2873878 w 5012935"/>
                <a:gd name="connsiteY216" fmla="*/ 1799589 h 4405856"/>
                <a:gd name="connsiteX217" fmla="*/ 2894062 w 5012935"/>
                <a:gd name="connsiteY217" fmla="*/ 1782126 h 4405856"/>
                <a:gd name="connsiteX218" fmla="*/ 2937152 w 5012935"/>
                <a:gd name="connsiteY218" fmla="*/ 1812970 h 4405856"/>
                <a:gd name="connsiteX219" fmla="*/ 3025825 w 5012935"/>
                <a:gd name="connsiteY219" fmla="*/ 1759221 h 4405856"/>
                <a:gd name="connsiteX220" fmla="*/ 3041927 w 5012935"/>
                <a:gd name="connsiteY220" fmla="*/ 1738811 h 4405856"/>
                <a:gd name="connsiteX221" fmla="*/ 3100210 w 5012935"/>
                <a:gd name="connsiteY221" fmla="*/ 1739037 h 4405856"/>
                <a:gd name="connsiteX222" fmla="*/ 3116313 w 5012935"/>
                <a:gd name="connsiteY222" fmla="*/ 1705927 h 4405856"/>
                <a:gd name="connsiteX223" fmla="*/ 3097489 w 5012935"/>
                <a:gd name="connsiteY223" fmla="*/ 1680300 h 4405856"/>
                <a:gd name="connsiteX224" fmla="*/ 3030361 w 5012935"/>
                <a:gd name="connsiteY224" fmla="*/ 1700257 h 4405856"/>
                <a:gd name="connsiteX225" fmla="*/ 3008589 w 5012935"/>
                <a:gd name="connsiteY225" fmla="*/ 1646736 h 4405856"/>
                <a:gd name="connsiteX226" fmla="*/ 3029907 w 5012935"/>
                <a:gd name="connsiteY226" fmla="*/ 1617026 h 4405856"/>
                <a:gd name="connsiteX227" fmla="*/ 2973437 w 5012935"/>
                <a:gd name="connsiteY227" fmla="*/ 1513612 h 4405856"/>
                <a:gd name="connsiteX228" fmla="*/ 2924906 w 5012935"/>
                <a:gd name="connsiteY228" fmla="*/ 1552393 h 4405856"/>
                <a:gd name="connsiteX229" fmla="*/ 2835551 w 5012935"/>
                <a:gd name="connsiteY229" fmla="*/ 1497737 h 4405856"/>
                <a:gd name="connsiteX230" fmla="*/ 2887485 w 5012935"/>
                <a:gd name="connsiteY230" fmla="*/ 1405208 h 4405856"/>
                <a:gd name="connsiteX231" fmla="*/ 2844623 w 5012935"/>
                <a:gd name="connsiteY231" fmla="*/ 1284105 h 4405856"/>
                <a:gd name="connsiteX232" fmla="*/ 2859364 w 5012935"/>
                <a:gd name="connsiteY232" fmla="*/ 1160053 h 4405856"/>
                <a:gd name="connsiteX233" fmla="*/ 2954614 w 5012935"/>
                <a:gd name="connsiteY233" fmla="*/ 1086348 h 4405856"/>
                <a:gd name="connsiteX234" fmla="*/ 3059843 w 5012935"/>
                <a:gd name="connsiteY234" fmla="*/ 1063896 h 4405856"/>
                <a:gd name="connsiteX235" fmla="*/ 2996796 w 5012935"/>
                <a:gd name="connsiteY235" fmla="*/ 974089 h 4405856"/>
                <a:gd name="connsiteX236" fmla="*/ 2979560 w 5012935"/>
                <a:gd name="connsiteY236" fmla="*/ 1018766 h 4405856"/>
                <a:gd name="connsiteX237" fmla="*/ 2936245 w 5012935"/>
                <a:gd name="connsiteY237" fmla="*/ 971595 h 4405856"/>
                <a:gd name="connsiteX238" fmla="*/ 2957563 w 5012935"/>
                <a:gd name="connsiteY238" fmla="*/ 886323 h 4405856"/>
                <a:gd name="connsiteX239" fmla="*/ 3030587 w 5012935"/>
                <a:gd name="connsiteY239" fmla="*/ 789032 h 4405856"/>
                <a:gd name="connsiteX240" fmla="*/ 3013578 w 5012935"/>
                <a:gd name="connsiteY240" fmla="*/ 682443 h 4405856"/>
                <a:gd name="connsiteX241" fmla="*/ 2842356 w 5012935"/>
                <a:gd name="connsiteY241" fmla="*/ 692194 h 4405856"/>
                <a:gd name="connsiteX242" fmla="*/ 2823078 w 5012935"/>
                <a:gd name="connsiteY242" fmla="*/ 734831 h 4405856"/>
                <a:gd name="connsiteX243" fmla="*/ 2790875 w 5012935"/>
                <a:gd name="connsiteY243" fmla="*/ 667248 h 4405856"/>
                <a:gd name="connsiteX244" fmla="*/ 2761165 w 5012935"/>
                <a:gd name="connsiteY244" fmla="*/ 707616 h 4405856"/>
                <a:gd name="connsiteX245" fmla="*/ 2575656 w 5012935"/>
                <a:gd name="connsiteY245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743123 h 4405856"/>
                <a:gd name="connsiteX89" fmla="*/ 174906 w 5012935"/>
                <a:gd name="connsiteY89" fmla="*/ 1738361 h 4405856"/>
                <a:gd name="connsiteX90" fmla="*/ 338640 w 5012935"/>
                <a:gd name="connsiteY90" fmla="*/ 1923414 h 4405856"/>
                <a:gd name="connsiteX91" fmla="*/ 208693 w 5012935"/>
                <a:gd name="connsiteY91" fmla="*/ 2239100 h 4405856"/>
                <a:gd name="connsiteX92" fmla="*/ 196220 w 5012935"/>
                <a:gd name="connsiteY92" fmla="*/ 2428239 h 4405856"/>
                <a:gd name="connsiteX93" fmla="*/ 876803 w 5012935"/>
                <a:gd name="connsiteY93" fmla="*/ 2440939 h 4405856"/>
                <a:gd name="connsiteX94" fmla="*/ 913089 w 5012935"/>
                <a:gd name="connsiteY94" fmla="*/ 2557053 h 4405856"/>
                <a:gd name="connsiteX95" fmla="*/ 934860 w 5012935"/>
                <a:gd name="connsiteY95" fmla="*/ 2622368 h 4405856"/>
                <a:gd name="connsiteX96" fmla="*/ 942118 w 5012935"/>
                <a:gd name="connsiteY96" fmla="*/ 2644139 h 4405856"/>
                <a:gd name="connsiteX97" fmla="*/ 963889 w 5012935"/>
                <a:gd name="connsiteY97" fmla="*/ 2687682 h 4405856"/>
                <a:gd name="connsiteX98" fmla="*/ 985660 w 5012935"/>
                <a:gd name="connsiteY98" fmla="*/ 2738482 h 4405856"/>
                <a:gd name="connsiteX99" fmla="*/ 992918 w 5012935"/>
                <a:gd name="connsiteY99" fmla="*/ 2767511 h 4405856"/>
                <a:gd name="connsiteX100" fmla="*/ 1029203 w 5012935"/>
                <a:gd name="connsiteY100" fmla="*/ 2818311 h 4405856"/>
                <a:gd name="connsiteX101" fmla="*/ 1050975 w 5012935"/>
                <a:gd name="connsiteY101" fmla="*/ 2876368 h 4405856"/>
                <a:gd name="connsiteX102" fmla="*/ 1072746 w 5012935"/>
                <a:gd name="connsiteY102" fmla="*/ 2898139 h 4405856"/>
                <a:gd name="connsiteX103" fmla="*/ 1109032 w 5012935"/>
                <a:gd name="connsiteY103" fmla="*/ 2970711 h 4405856"/>
                <a:gd name="connsiteX104" fmla="*/ 1145318 w 5012935"/>
                <a:gd name="connsiteY104" fmla="*/ 3021511 h 4405856"/>
                <a:gd name="connsiteX105" fmla="*/ 1152575 w 5012935"/>
                <a:gd name="connsiteY105" fmla="*/ 3043282 h 4405856"/>
                <a:gd name="connsiteX106" fmla="*/ 1203375 w 5012935"/>
                <a:gd name="connsiteY106" fmla="*/ 3108596 h 4405856"/>
                <a:gd name="connsiteX107" fmla="*/ 1232403 w 5012935"/>
                <a:gd name="connsiteY107" fmla="*/ 3173911 h 4405856"/>
                <a:gd name="connsiteX108" fmla="*/ 1254175 w 5012935"/>
                <a:gd name="connsiteY108" fmla="*/ 3202939 h 4405856"/>
                <a:gd name="connsiteX109" fmla="*/ 1268689 w 5012935"/>
                <a:gd name="connsiteY109" fmla="*/ 3260996 h 4405856"/>
                <a:gd name="connsiteX110" fmla="*/ 1275946 w 5012935"/>
                <a:gd name="connsiteY110" fmla="*/ 3282768 h 4405856"/>
                <a:gd name="connsiteX111" fmla="*/ 1283203 w 5012935"/>
                <a:gd name="connsiteY111" fmla="*/ 3311796 h 4405856"/>
                <a:gd name="connsiteX112" fmla="*/ 1290460 w 5012935"/>
                <a:gd name="connsiteY112" fmla="*/ 3377111 h 4405856"/>
                <a:gd name="connsiteX113" fmla="*/ 1312232 w 5012935"/>
                <a:gd name="connsiteY113" fmla="*/ 3435168 h 4405856"/>
                <a:gd name="connsiteX114" fmla="*/ 1341260 w 5012935"/>
                <a:gd name="connsiteY114" fmla="*/ 3478711 h 4405856"/>
                <a:gd name="connsiteX115" fmla="*/ 1370289 w 5012935"/>
                <a:gd name="connsiteY115" fmla="*/ 3529511 h 4405856"/>
                <a:gd name="connsiteX116" fmla="*/ 1399318 w 5012935"/>
                <a:gd name="connsiteY116" fmla="*/ 3551282 h 4405856"/>
                <a:gd name="connsiteX117" fmla="*/ 1442860 w 5012935"/>
                <a:gd name="connsiteY117" fmla="*/ 3594825 h 4405856"/>
                <a:gd name="connsiteX118" fmla="*/ 1471889 w 5012935"/>
                <a:gd name="connsiteY118" fmla="*/ 3616596 h 4405856"/>
                <a:gd name="connsiteX119" fmla="*/ 1508175 w 5012935"/>
                <a:gd name="connsiteY119" fmla="*/ 3660139 h 4405856"/>
                <a:gd name="connsiteX120" fmla="*/ 1537203 w 5012935"/>
                <a:gd name="connsiteY120" fmla="*/ 3681911 h 4405856"/>
                <a:gd name="connsiteX121" fmla="*/ 1609775 w 5012935"/>
                <a:gd name="connsiteY121" fmla="*/ 3747225 h 4405856"/>
                <a:gd name="connsiteX122" fmla="*/ 1646060 w 5012935"/>
                <a:gd name="connsiteY122" fmla="*/ 3790768 h 4405856"/>
                <a:gd name="connsiteX123" fmla="*/ 1667832 w 5012935"/>
                <a:gd name="connsiteY123" fmla="*/ 3805282 h 4405856"/>
                <a:gd name="connsiteX124" fmla="*/ 1704118 w 5012935"/>
                <a:gd name="connsiteY124" fmla="*/ 3848825 h 4405856"/>
                <a:gd name="connsiteX125" fmla="*/ 1733146 w 5012935"/>
                <a:gd name="connsiteY125" fmla="*/ 3870596 h 4405856"/>
                <a:gd name="connsiteX126" fmla="*/ 1827489 w 5012935"/>
                <a:gd name="connsiteY126" fmla="*/ 3914139 h 4405856"/>
                <a:gd name="connsiteX127" fmla="*/ 2277432 w 5012935"/>
                <a:gd name="connsiteY127" fmla="*/ 3899625 h 4405856"/>
                <a:gd name="connsiteX128" fmla="*/ 2328232 w 5012935"/>
                <a:gd name="connsiteY128" fmla="*/ 3885111 h 4405856"/>
                <a:gd name="connsiteX129" fmla="*/ 2415318 w 5012935"/>
                <a:gd name="connsiteY129" fmla="*/ 3877853 h 4405856"/>
                <a:gd name="connsiteX130" fmla="*/ 2495146 w 5012935"/>
                <a:gd name="connsiteY130" fmla="*/ 3863339 h 4405856"/>
                <a:gd name="connsiteX131" fmla="*/ 2553203 w 5012935"/>
                <a:gd name="connsiteY131" fmla="*/ 3856082 h 4405856"/>
                <a:gd name="connsiteX132" fmla="*/ 2582232 w 5012935"/>
                <a:gd name="connsiteY132" fmla="*/ 3841568 h 4405856"/>
                <a:gd name="connsiteX133" fmla="*/ 2647546 w 5012935"/>
                <a:gd name="connsiteY133" fmla="*/ 3819796 h 4405856"/>
                <a:gd name="connsiteX134" fmla="*/ 2683832 w 5012935"/>
                <a:gd name="connsiteY134" fmla="*/ 3805282 h 4405856"/>
                <a:gd name="connsiteX135" fmla="*/ 2785432 w 5012935"/>
                <a:gd name="connsiteY135" fmla="*/ 3790768 h 4405856"/>
                <a:gd name="connsiteX136" fmla="*/ 2814460 w 5012935"/>
                <a:gd name="connsiteY136" fmla="*/ 3783511 h 4405856"/>
                <a:gd name="connsiteX137" fmla="*/ 3434946 w 5012935"/>
                <a:gd name="connsiteY137" fmla="*/ 4130265 h 4405856"/>
                <a:gd name="connsiteX138" fmla="*/ 3521350 w 5012935"/>
                <a:gd name="connsiteY138" fmla="*/ 4316455 h 4405856"/>
                <a:gd name="connsiteX139" fmla="*/ 3581675 w 5012935"/>
                <a:gd name="connsiteY139" fmla="*/ 4375193 h 4405856"/>
                <a:gd name="connsiteX140" fmla="*/ 3592787 w 5012935"/>
                <a:gd name="connsiteY140" fmla="*/ 4345030 h 4405856"/>
                <a:gd name="connsiteX141" fmla="*/ 3638825 w 5012935"/>
                <a:gd name="connsiteY141" fmla="*/ 4318042 h 4405856"/>
                <a:gd name="connsiteX142" fmla="*/ 3689625 w 5012935"/>
                <a:gd name="connsiteY142" fmla="*/ 4391068 h 4405856"/>
                <a:gd name="connsiteX143" fmla="*/ 3738838 w 5012935"/>
                <a:gd name="connsiteY143" fmla="*/ 4394243 h 4405856"/>
                <a:gd name="connsiteX144" fmla="*/ 3694387 w 5012935"/>
                <a:gd name="connsiteY144" fmla="*/ 4300581 h 4405856"/>
                <a:gd name="connsiteX145" fmla="*/ 3651525 w 5012935"/>
                <a:gd name="connsiteY145" fmla="*/ 4232318 h 4405856"/>
                <a:gd name="connsiteX146" fmla="*/ 3694388 w 5012935"/>
                <a:gd name="connsiteY146" fmla="*/ 4216442 h 4405856"/>
                <a:gd name="connsiteX147" fmla="*/ 3675337 w 5012935"/>
                <a:gd name="connsiteY147" fmla="*/ 4175168 h 4405856"/>
                <a:gd name="connsiteX148" fmla="*/ 3727725 w 5012935"/>
                <a:gd name="connsiteY148" fmla="*/ 4184693 h 4405856"/>
                <a:gd name="connsiteX149" fmla="*/ 3707088 w 5012935"/>
                <a:gd name="connsiteY149" fmla="*/ 4151355 h 4405856"/>
                <a:gd name="connsiteX150" fmla="*/ 3728407 w 5012935"/>
                <a:gd name="connsiteY150" fmla="*/ 4134801 h 4405856"/>
                <a:gd name="connsiteX151" fmla="*/ 3849510 w 5012935"/>
                <a:gd name="connsiteY151" fmla="*/ 4220074 h 4405856"/>
                <a:gd name="connsiteX152" fmla="*/ 3884887 w 5012935"/>
                <a:gd name="connsiteY152" fmla="*/ 4206917 h 4405856"/>
                <a:gd name="connsiteX153" fmla="*/ 3937274 w 5012935"/>
                <a:gd name="connsiteY153" fmla="*/ 4272006 h 4405856"/>
                <a:gd name="connsiteX154" fmla="*/ 3957912 w 5012935"/>
                <a:gd name="connsiteY154" fmla="*/ 4330743 h 4405856"/>
                <a:gd name="connsiteX155" fmla="*/ 4065862 w 5012935"/>
                <a:gd name="connsiteY155" fmla="*/ 4349792 h 4405856"/>
                <a:gd name="connsiteX156" fmla="*/ 4005538 w 5012935"/>
                <a:gd name="connsiteY156" fmla="*/ 4283117 h 4405856"/>
                <a:gd name="connsiteX157" fmla="*/ 4002362 w 5012935"/>
                <a:gd name="connsiteY157" fmla="*/ 4214855 h 4405856"/>
                <a:gd name="connsiteX158" fmla="*/ 4056337 w 5012935"/>
                <a:gd name="connsiteY158" fmla="*/ 4270418 h 4405856"/>
                <a:gd name="connsiteX159" fmla="*/ 4105550 w 5012935"/>
                <a:gd name="connsiteY159" fmla="*/ 4275180 h 4405856"/>
                <a:gd name="connsiteX160" fmla="*/ 4099200 w 5012935"/>
                <a:gd name="connsiteY160" fmla="*/ 4225968 h 4405856"/>
                <a:gd name="connsiteX161" fmla="*/ 4159525 w 5012935"/>
                <a:gd name="connsiteY161" fmla="*/ 4230730 h 4405856"/>
                <a:gd name="connsiteX162" fmla="*/ 4221437 w 5012935"/>
                <a:gd name="connsiteY162" fmla="*/ 4273592 h 4405856"/>
                <a:gd name="connsiteX163" fmla="*/ 4253187 w 5012935"/>
                <a:gd name="connsiteY163" fmla="*/ 4260893 h 4405856"/>
                <a:gd name="connsiteX164" fmla="*/ 4246838 w 5012935"/>
                <a:gd name="connsiteY164" fmla="*/ 4225968 h 4405856"/>
                <a:gd name="connsiteX165" fmla="*/ 4288113 w 5012935"/>
                <a:gd name="connsiteY165" fmla="*/ 4202156 h 4405856"/>
                <a:gd name="connsiteX166" fmla="*/ 4372250 w 5012935"/>
                <a:gd name="connsiteY166" fmla="*/ 4259306 h 4405856"/>
                <a:gd name="connsiteX167" fmla="*/ 4389713 w 5012935"/>
                <a:gd name="connsiteY167" fmla="*/ 4157708 h 4405856"/>
                <a:gd name="connsiteX168" fmla="*/ 4364313 w 5012935"/>
                <a:gd name="connsiteY168" fmla="*/ 4135482 h 4405856"/>
                <a:gd name="connsiteX169" fmla="*/ 4291287 w 5012935"/>
                <a:gd name="connsiteY169" fmla="*/ 4092619 h 4405856"/>
                <a:gd name="connsiteX170" fmla="*/ 4313512 w 5012935"/>
                <a:gd name="connsiteY170" fmla="*/ 4067220 h 4405856"/>
                <a:gd name="connsiteX171" fmla="*/ 4334150 w 5012935"/>
                <a:gd name="connsiteY171" fmla="*/ 4044994 h 4405856"/>
                <a:gd name="connsiteX172" fmla="*/ 4388125 w 5012935"/>
                <a:gd name="connsiteY172" fmla="*/ 4076745 h 4405856"/>
                <a:gd name="connsiteX173" fmla="*/ 4394475 w 5012935"/>
                <a:gd name="connsiteY173" fmla="*/ 4032295 h 4405856"/>
                <a:gd name="connsiteX174" fmla="*/ 4338912 w 5012935"/>
                <a:gd name="connsiteY174" fmla="*/ 4008482 h 4405856"/>
                <a:gd name="connsiteX175" fmla="*/ 4337325 w 5012935"/>
                <a:gd name="connsiteY175" fmla="*/ 3998958 h 4405856"/>
                <a:gd name="connsiteX176" fmla="*/ 4324624 w 5012935"/>
                <a:gd name="connsiteY176" fmla="*/ 3960859 h 4405856"/>
                <a:gd name="connsiteX177" fmla="*/ 4330974 w 5012935"/>
                <a:gd name="connsiteY177" fmla="*/ 3913233 h 4405856"/>
                <a:gd name="connsiteX178" fmla="*/ 4342087 w 5012935"/>
                <a:gd name="connsiteY178" fmla="*/ 3857670 h 4405856"/>
                <a:gd name="connsiteX179" fmla="*/ 4303987 w 5012935"/>
                <a:gd name="connsiteY179" fmla="*/ 3827508 h 4405856"/>
                <a:gd name="connsiteX180" fmla="*/ 4337324 w 5012935"/>
                <a:gd name="connsiteY180" fmla="*/ 3817983 h 4405856"/>
                <a:gd name="connsiteX181" fmla="*/ 4315099 w 5012935"/>
                <a:gd name="connsiteY181" fmla="*/ 3781470 h 4405856"/>
                <a:gd name="connsiteX182" fmla="*/ 4353200 w 5012935"/>
                <a:gd name="connsiteY182" fmla="*/ 3776709 h 4405856"/>
                <a:gd name="connsiteX183" fmla="*/ 4359549 w 5012935"/>
                <a:gd name="connsiteY183" fmla="*/ 3743370 h 4405856"/>
                <a:gd name="connsiteX184" fmla="*/ 4421463 w 5012935"/>
                <a:gd name="connsiteY184" fmla="*/ 3752897 h 4405856"/>
                <a:gd name="connsiteX185" fmla="*/ 4454576 w 5012935"/>
                <a:gd name="connsiteY185" fmla="*/ 3768089 h 4405856"/>
                <a:gd name="connsiteX186" fmla="*/ 4420783 w 5012935"/>
                <a:gd name="connsiteY186" fmla="*/ 3809137 h 4405856"/>
                <a:gd name="connsiteX187" fmla="*/ 4459791 w 5012935"/>
                <a:gd name="connsiteY187" fmla="*/ 3916633 h 4405856"/>
                <a:gd name="connsiteX188" fmla="*/ 4512178 w 5012935"/>
                <a:gd name="connsiteY188" fmla="*/ 3947931 h 4405856"/>
                <a:gd name="connsiteX189" fmla="*/ 4564112 w 5012935"/>
                <a:gd name="connsiteY189" fmla="*/ 3905749 h 4405856"/>
                <a:gd name="connsiteX190" fmla="*/ 4649837 w 5012935"/>
                <a:gd name="connsiteY190" fmla="*/ 3857216 h 4405856"/>
                <a:gd name="connsiteX191" fmla="*/ 4632601 w 5012935"/>
                <a:gd name="connsiteY191" fmla="*/ 3768315 h 4405856"/>
                <a:gd name="connsiteX192" fmla="*/ 4709935 w 5012935"/>
                <a:gd name="connsiteY192" fmla="*/ 3635646 h 4405856"/>
                <a:gd name="connsiteX193" fmla="*/ 5002489 w 5012935"/>
                <a:gd name="connsiteY193" fmla="*/ 3302498 h 4405856"/>
                <a:gd name="connsiteX194" fmla="*/ 4921072 w 5012935"/>
                <a:gd name="connsiteY194" fmla="*/ 3293426 h 4405856"/>
                <a:gd name="connsiteX195" fmla="*/ 4925609 w 5012935"/>
                <a:gd name="connsiteY195" fmla="*/ 3201578 h 4405856"/>
                <a:gd name="connsiteX196" fmla="*/ 4876622 w 5012935"/>
                <a:gd name="connsiteY196" fmla="*/ 3176406 h 4405856"/>
                <a:gd name="connsiteX197" fmla="*/ 4792485 w 5012935"/>
                <a:gd name="connsiteY197" fmla="*/ 3207928 h 4405856"/>
                <a:gd name="connsiteX198" fmla="*/ 4755746 w 5012935"/>
                <a:gd name="connsiteY198" fmla="*/ 3171643 h 4405856"/>
                <a:gd name="connsiteX199" fmla="*/ 4800423 w 5012935"/>
                <a:gd name="connsiteY199" fmla="*/ 3148738 h 4405856"/>
                <a:gd name="connsiteX200" fmla="*/ 4671156 w 5012935"/>
                <a:gd name="connsiteY200" fmla="*/ 2935559 h 4405856"/>
                <a:gd name="connsiteX201" fmla="*/ 4686122 w 5012935"/>
                <a:gd name="connsiteY201" fmla="*/ 2905396 h 4405856"/>
                <a:gd name="connsiteX202" fmla="*/ 4662537 w 5012935"/>
                <a:gd name="connsiteY202" fmla="*/ 2789736 h 4405856"/>
                <a:gd name="connsiteX203" fmla="*/ 4503788 w 5012935"/>
                <a:gd name="connsiteY203" fmla="*/ 2778850 h 4405856"/>
                <a:gd name="connsiteX204" fmla="*/ 4470450 w 5012935"/>
                <a:gd name="connsiteY204" fmla="*/ 2827608 h 4405856"/>
                <a:gd name="connsiteX205" fmla="*/ 4381550 w 5012935"/>
                <a:gd name="connsiteY205" fmla="*/ 2842124 h 4405856"/>
                <a:gd name="connsiteX206" fmla="*/ 4387900 w 5012935"/>
                <a:gd name="connsiteY206" fmla="*/ 2820125 h 4405856"/>
                <a:gd name="connsiteX207" fmla="*/ 4334378 w 5012935"/>
                <a:gd name="connsiteY207" fmla="*/ 2804024 h 4405856"/>
                <a:gd name="connsiteX208" fmla="*/ 4309659 w 5012935"/>
                <a:gd name="connsiteY208" fmla="*/ 2638923 h 4405856"/>
                <a:gd name="connsiteX209" fmla="*/ 4029352 w 5012935"/>
                <a:gd name="connsiteY209" fmla="*/ 2572248 h 4405856"/>
                <a:gd name="connsiteX210" fmla="*/ 3893053 w 5012935"/>
                <a:gd name="connsiteY210" fmla="*/ 2615564 h 4405856"/>
                <a:gd name="connsiteX211" fmla="*/ 3761064 w 5012935"/>
                <a:gd name="connsiteY211" fmla="*/ 2608080 h 4405856"/>
                <a:gd name="connsiteX212" fmla="*/ 3628621 w 5012935"/>
                <a:gd name="connsiteY212" fmla="*/ 2497182 h 4405856"/>
                <a:gd name="connsiteX213" fmla="*/ 3415443 w 5012935"/>
                <a:gd name="connsiteY213" fmla="*/ 2193969 h 4405856"/>
                <a:gd name="connsiteX214" fmla="*/ 3016981 w 5012935"/>
                <a:gd name="connsiteY214" fmla="*/ 2054496 h 4405856"/>
                <a:gd name="connsiteX215" fmla="*/ 2780443 w 5012935"/>
                <a:gd name="connsiteY215" fmla="*/ 1741532 h 4405856"/>
                <a:gd name="connsiteX216" fmla="*/ 2814234 w 5012935"/>
                <a:gd name="connsiteY216" fmla="*/ 1716586 h 4405856"/>
                <a:gd name="connsiteX217" fmla="*/ 2873878 w 5012935"/>
                <a:gd name="connsiteY217" fmla="*/ 1799589 h 4405856"/>
                <a:gd name="connsiteX218" fmla="*/ 2894062 w 5012935"/>
                <a:gd name="connsiteY218" fmla="*/ 1782126 h 4405856"/>
                <a:gd name="connsiteX219" fmla="*/ 2937152 w 5012935"/>
                <a:gd name="connsiteY219" fmla="*/ 1812970 h 4405856"/>
                <a:gd name="connsiteX220" fmla="*/ 3025825 w 5012935"/>
                <a:gd name="connsiteY220" fmla="*/ 1759221 h 4405856"/>
                <a:gd name="connsiteX221" fmla="*/ 3041927 w 5012935"/>
                <a:gd name="connsiteY221" fmla="*/ 1738811 h 4405856"/>
                <a:gd name="connsiteX222" fmla="*/ 3100210 w 5012935"/>
                <a:gd name="connsiteY222" fmla="*/ 1739037 h 4405856"/>
                <a:gd name="connsiteX223" fmla="*/ 3116313 w 5012935"/>
                <a:gd name="connsiteY223" fmla="*/ 1705927 h 4405856"/>
                <a:gd name="connsiteX224" fmla="*/ 3097489 w 5012935"/>
                <a:gd name="connsiteY224" fmla="*/ 1680300 h 4405856"/>
                <a:gd name="connsiteX225" fmla="*/ 3030361 w 5012935"/>
                <a:gd name="connsiteY225" fmla="*/ 1700257 h 4405856"/>
                <a:gd name="connsiteX226" fmla="*/ 3008589 w 5012935"/>
                <a:gd name="connsiteY226" fmla="*/ 1646736 h 4405856"/>
                <a:gd name="connsiteX227" fmla="*/ 3029907 w 5012935"/>
                <a:gd name="connsiteY227" fmla="*/ 1617026 h 4405856"/>
                <a:gd name="connsiteX228" fmla="*/ 2973437 w 5012935"/>
                <a:gd name="connsiteY228" fmla="*/ 1513612 h 4405856"/>
                <a:gd name="connsiteX229" fmla="*/ 2924906 w 5012935"/>
                <a:gd name="connsiteY229" fmla="*/ 1552393 h 4405856"/>
                <a:gd name="connsiteX230" fmla="*/ 2835551 w 5012935"/>
                <a:gd name="connsiteY230" fmla="*/ 1497737 h 4405856"/>
                <a:gd name="connsiteX231" fmla="*/ 2887485 w 5012935"/>
                <a:gd name="connsiteY231" fmla="*/ 1405208 h 4405856"/>
                <a:gd name="connsiteX232" fmla="*/ 2844623 w 5012935"/>
                <a:gd name="connsiteY232" fmla="*/ 1284105 h 4405856"/>
                <a:gd name="connsiteX233" fmla="*/ 2859364 w 5012935"/>
                <a:gd name="connsiteY233" fmla="*/ 1160053 h 4405856"/>
                <a:gd name="connsiteX234" fmla="*/ 2954614 w 5012935"/>
                <a:gd name="connsiteY234" fmla="*/ 1086348 h 4405856"/>
                <a:gd name="connsiteX235" fmla="*/ 3059843 w 5012935"/>
                <a:gd name="connsiteY235" fmla="*/ 1063896 h 4405856"/>
                <a:gd name="connsiteX236" fmla="*/ 2996796 w 5012935"/>
                <a:gd name="connsiteY236" fmla="*/ 974089 h 4405856"/>
                <a:gd name="connsiteX237" fmla="*/ 2979560 w 5012935"/>
                <a:gd name="connsiteY237" fmla="*/ 1018766 h 4405856"/>
                <a:gd name="connsiteX238" fmla="*/ 2936245 w 5012935"/>
                <a:gd name="connsiteY238" fmla="*/ 971595 h 4405856"/>
                <a:gd name="connsiteX239" fmla="*/ 2957563 w 5012935"/>
                <a:gd name="connsiteY239" fmla="*/ 886323 h 4405856"/>
                <a:gd name="connsiteX240" fmla="*/ 3030587 w 5012935"/>
                <a:gd name="connsiteY240" fmla="*/ 789032 h 4405856"/>
                <a:gd name="connsiteX241" fmla="*/ 3013578 w 5012935"/>
                <a:gd name="connsiteY241" fmla="*/ 682443 h 4405856"/>
                <a:gd name="connsiteX242" fmla="*/ 2842356 w 5012935"/>
                <a:gd name="connsiteY242" fmla="*/ 692194 h 4405856"/>
                <a:gd name="connsiteX243" fmla="*/ 2823078 w 5012935"/>
                <a:gd name="connsiteY243" fmla="*/ 734831 h 4405856"/>
                <a:gd name="connsiteX244" fmla="*/ 2790875 w 5012935"/>
                <a:gd name="connsiteY244" fmla="*/ 667248 h 4405856"/>
                <a:gd name="connsiteX245" fmla="*/ 2761165 w 5012935"/>
                <a:gd name="connsiteY245" fmla="*/ 707616 h 4405856"/>
                <a:gd name="connsiteX246" fmla="*/ 2575656 w 5012935"/>
                <a:gd name="connsiteY246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743123 h 4405856"/>
                <a:gd name="connsiteX89" fmla="*/ 136806 w 5012935"/>
                <a:gd name="connsiteY89" fmla="*/ 1738361 h 4405856"/>
                <a:gd name="connsiteX90" fmla="*/ 338640 w 5012935"/>
                <a:gd name="connsiteY90" fmla="*/ 1923414 h 4405856"/>
                <a:gd name="connsiteX91" fmla="*/ 208693 w 5012935"/>
                <a:gd name="connsiteY91" fmla="*/ 2239100 h 4405856"/>
                <a:gd name="connsiteX92" fmla="*/ 196220 w 5012935"/>
                <a:gd name="connsiteY92" fmla="*/ 2428239 h 4405856"/>
                <a:gd name="connsiteX93" fmla="*/ 876803 w 5012935"/>
                <a:gd name="connsiteY93" fmla="*/ 2440939 h 4405856"/>
                <a:gd name="connsiteX94" fmla="*/ 913089 w 5012935"/>
                <a:gd name="connsiteY94" fmla="*/ 2557053 h 4405856"/>
                <a:gd name="connsiteX95" fmla="*/ 934860 w 5012935"/>
                <a:gd name="connsiteY95" fmla="*/ 2622368 h 4405856"/>
                <a:gd name="connsiteX96" fmla="*/ 942118 w 5012935"/>
                <a:gd name="connsiteY96" fmla="*/ 2644139 h 4405856"/>
                <a:gd name="connsiteX97" fmla="*/ 963889 w 5012935"/>
                <a:gd name="connsiteY97" fmla="*/ 2687682 h 4405856"/>
                <a:gd name="connsiteX98" fmla="*/ 985660 w 5012935"/>
                <a:gd name="connsiteY98" fmla="*/ 2738482 h 4405856"/>
                <a:gd name="connsiteX99" fmla="*/ 992918 w 5012935"/>
                <a:gd name="connsiteY99" fmla="*/ 2767511 h 4405856"/>
                <a:gd name="connsiteX100" fmla="*/ 1029203 w 5012935"/>
                <a:gd name="connsiteY100" fmla="*/ 2818311 h 4405856"/>
                <a:gd name="connsiteX101" fmla="*/ 1050975 w 5012935"/>
                <a:gd name="connsiteY101" fmla="*/ 2876368 h 4405856"/>
                <a:gd name="connsiteX102" fmla="*/ 1072746 w 5012935"/>
                <a:gd name="connsiteY102" fmla="*/ 2898139 h 4405856"/>
                <a:gd name="connsiteX103" fmla="*/ 1109032 w 5012935"/>
                <a:gd name="connsiteY103" fmla="*/ 2970711 h 4405856"/>
                <a:gd name="connsiteX104" fmla="*/ 1145318 w 5012935"/>
                <a:gd name="connsiteY104" fmla="*/ 3021511 h 4405856"/>
                <a:gd name="connsiteX105" fmla="*/ 1152575 w 5012935"/>
                <a:gd name="connsiteY105" fmla="*/ 3043282 h 4405856"/>
                <a:gd name="connsiteX106" fmla="*/ 1203375 w 5012935"/>
                <a:gd name="connsiteY106" fmla="*/ 3108596 h 4405856"/>
                <a:gd name="connsiteX107" fmla="*/ 1232403 w 5012935"/>
                <a:gd name="connsiteY107" fmla="*/ 3173911 h 4405856"/>
                <a:gd name="connsiteX108" fmla="*/ 1254175 w 5012935"/>
                <a:gd name="connsiteY108" fmla="*/ 3202939 h 4405856"/>
                <a:gd name="connsiteX109" fmla="*/ 1268689 w 5012935"/>
                <a:gd name="connsiteY109" fmla="*/ 3260996 h 4405856"/>
                <a:gd name="connsiteX110" fmla="*/ 1275946 w 5012935"/>
                <a:gd name="connsiteY110" fmla="*/ 3282768 h 4405856"/>
                <a:gd name="connsiteX111" fmla="*/ 1283203 w 5012935"/>
                <a:gd name="connsiteY111" fmla="*/ 3311796 h 4405856"/>
                <a:gd name="connsiteX112" fmla="*/ 1290460 w 5012935"/>
                <a:gd name="connsiteY112" fmla="*/ 3377111 h 4405856"/>
                <a:gd name="connsiteX113" fmla="*/ 1312232 w 5012935"/>
                <a:gd name="connsiteY113" fmla="*/ 3435168 h 4405856"/>
                <a:gd name="connsiteX114" fmla="*/ 1341260 w 5012935"/>
                <a:gd name="connsiteY114" fmla="*/ 3478711 h 4405856"/>
                <a:gd name="connsiteX115" fmla="*/ 1370289 w 5012935"/>
                <a:gd name="connsiteY115" fmla="*/ 3529511 h 4405856"/>
                <a:gd name="connsiteX116" fmla="*/ 1399318 w 5012935"/>
                <a:gd name="connsiteY116" fmla="*/ 3551282 h 4405856"/>
                <a:gd name="connsiteX117" fmla="*/ 1442860 w 5012935"/>
                <a:gd name="connsiteY117" fmla="*/ 3594825 h 4405856"/>
                <a:gd name="connsiteX118" fmla="*/ 1471889 w 5012935"/>
                <a:gd name="connsiteY118" fmla="*/ 3616596 h 4405856"/>
                <a:gd name="connsiteX119" fmla="*/ 1508175 w 5012935"/>
                <a:gd name="connsiteY119" fmla="*/ 3660139 h 4405856"/>
                <a:gd name="connsiteX120" fmla="*/ 1537203 w 5012935"/>
                <a:gd name="connsiteY120" fmla="*/ 3681911 h 4405856"/>
                <a:gd name="connsiteX121" fmla="*/ 1609775 w 5012935"/>
                <a:gd name="connsiteY121" fmla="*/ 3747225 h 4405856"/>
                <a:gd name="connsiteX122" fmla="*/ 1646060 w 5012935"/>
                <a:gd name="connsiteY122" fmla="*/ 3790768 h 4405856"/>
                <a:gd name="connsiteX123" fmla="*/ 1667832 w 5012935"/>
                <a:gd name="connsiteY123" fmla="*/ 3805282 h 4405856"/>
                <a:gd name="connsiteX124" fmla="*/ 1704118 w 5012935"/>
                <a:gd name="connsiteY124" fmla="*/ 3848825 h 4405856"/>
                <a:gd name="connsiteX125" fmla="*/ 1733146 w 5012935"/>
                <a:gd name="connsiteY125" fmla="*/ 3870596 h 4405856"/>
                <a:gd name="connsiteX126" fmla="*/ 1827489 w 5012935"/>
                <a:gd name="connsiteY126" fmla="*/ 3914139 h 4405856"/>
                <a:gd name="connsiteX127" fmla="*/ 2277432 w 5012935"/>
                <a:gd name="connsiteY127" fmla="*/ 3899625 h 4405856"/>
                <a:gd name="connsiteX128" fmla="*/ 2328232 w 5012935"/>
                <a:gd name="connsiteY128" fmla="*/ 3885111 h 4405856"/>
                <a:gd name="connsiteX129" fmla="*/ 2415318 w 5012935"/>
                <a:gd name="connsiteY129" fmla="*/ 3877853 h 4405856"/>
                <a:gd name="connsiteX130" fmla="*/ 2495146 w 5012935"/>
                <a:gd name="connsiteY130" fmla="*/ 3863339 h 4405856"/>
                <a:gd name="connsiteX131" fmla="*/ 2553203 w 5012935"/>
                <a:gd name="connsiteY131" fmla="*/ 3856082 h 4405856"/>
                <a:gd name="connsiteX132" fmla="*/ 2582232 w 5012935"/>
                <a:gd name="connsiteY132" fmla="*/ 3841568 h 4405856"/>
                <a:gd name="connsiteX133" fmla="*/ 2647546 w 5012935"/>
                <a:gd name="connsiteY133" fmla="*/ 3819796 h 4405856"/>
                <a:gd name="connsiteX134" fmla="*/ 2683832 w 5012935"/>
                <a:gd name="connsiteY134" fmla="*/ 3805282 h 4405856"/>
                <a:gd name="connsiteX135" fmla="*/ 2785432 w 5012935"/>
                <a:gd name="connsiteY135" fmla="*/ 3790768 h 4405856"/>
                <a:gd name="connsiteX136" fmla="*/ 2814460 w 5012935"/>
                <a:gd name="connsiteY136" fmla="*/ 3783511 h 4405856"/>
                <a:gd name="connsiteX137" fmla="*/ 3434946 w 5012935"/>
                <a:gd name="connsiteY137" fmla="*/ 4130265 h 4405856"/>
                <a:gd name="connsiteX138" fmla="*/ 3521350 w 5012935"/>
                <a:gd name="connsiteY138" fmla="*/ 4316455 h 4405856"/>
                <a:gd name="connsiteX139" fmla="*/ 3581675 w 5012935"/>
                <a:gd name="connsiteY139" fmla="*/ 4375193 h 4405856"/>
                <a:gd name="connsiteX140" fmla="*/ 3592787 w 5012935"/>
                <a:gd name="connsiteY140" fmla="*/ 4345030 h 4405856"/>
                <a:gd name="connsiteX141" fmla="*/ 3638825 w 5012935"/>
                <a:gd name="connsiteY141" fmla="*/ 4318042 h 4405856"/>
                <a:gd name="connsiteX142" fmla="*/ 3689625 w 5012935"/>
                <a:gd name="connsiteY142" fmla="*/ 4391068 h 4405856"/>
                <a:gd name="connsiteX143" fmla="*/ 3738838 w 5012935"/>
                <a:gd name="connsiteY143" fmla="*/ 4394243 h 4405856"/>
                <a:gd name="connsiteX144" fmla="*/ 3694387 w 5012935"/>
                <a:gd name="connsiteY144" fmla="*/ 4300581 h 4405856"/>
                <a:gd name="connsiteX145" fmla="*/ 3651525 w 5012935"/>
                <a:gd name="connsiteY145" fmla="*/ 4232318 h 4405856"/>
                <a:gd name="connsiteX146" fmla="*/ 3694388 w 5012935"/>
                <a:gd name="connsiteY146" fmla="*/ 4216442 h 4405856"/>
                <a:gd name="connsiteX147" fmla="*/ 3675337 w 5012935"/>
                <a:gd name="connsiteY147" fmla="*/ 4175168 h 4405856"/>
                <a:gd name="connsiteX148" fmla="*/ 3727725 w 5012935"/>
                <a:gd name="connsiteY148" fmla="*/ 4184693 h 4405856"/>
                <a:gd name="connsiteX149" fmla="*/ 3707088 w 5012935"/>
                <a:gd name="connsiteY149" fmla="*/ 4151355 h 4405856"/>
                <a:gd name="connsiteX150" fmla="*/ 3728407 w 5012935"/>
                <a:gd name="connsiteY150" fmla="*/ 4134801 h 4405856"/>
                <a:gd name="connsiteX151" fmla="*/ 3849510 w 5012935"/>
                <a:gd name="connsiteY151" fmla="*/ 4220074 h 4405856"/>
                <a:gd name="connsiteX152" fmla="*/ 3884887 w 5012935"/>
                <a:gd name="connsiteY152" fmla="*/ 4206917 h 4405856"/>
                <a:gd name="connsiteX153" fmla="*/ 3937274 w 5012935"/>
                <a:gd name="connsiteY153" fmla="*/ 4272006 h 4405856"/>
                <a:gd name="connsiteX154" fmla="*/ 3957912 w 5012935"/>
                <a:gd name="connsiteY154" fmla="*/ 4330743 h 4405856"/>
                <a:gd name="connsiteX155" fmla="*/ 4065862 w 5012935"/>
                <a:gd name="connsiteY155" fmla="*/ 4349792 h 4405856"/>
                <a:gd name="connsiteX156" fmla="*/ 4005538 w 5012935"/>
                <a:gd name="connsiteY156" fmla="*/ 4283117 h 4405856"/>
                <a:gd name="connsiteX157" fmla="*/ 4002362 w 5012935"/>
                <a:gd name="connsiteY157" fmla="*/ 4214855 h 4405856"/>
                <a:gd name="connsiteX158" fmla="*/ 4056337 w 5012935"/>
                <a:gd name="connsiteY158" fmla="*/ 4270418 h 4405856"/>
                <a:gd name="connsiteX159" fmla="*/ 4105550 w 5012935"/>
                <a:gd name="connsiteY159" fmla="*/ 4275180 h 4405856"/>
                <a:gd name="connsiteX160" fmla="*/ 4099200 w 5012935"/>
                <a:gd name="connsiteY160" fmla="*/ 4225968 h 4405856"/>
                <a:gd name="connsiteX161" fmla="*/ 4159525 w 5012935"/>
                <a:gd name="connsiteY161" fmla="*/ 4230730 h 4405856"/>
                <a:gd name="connsiteX162" fmla="*/ 4221437 w 5012935"/>
                <a:gd name="connsiteY162" fmla="*/ 4273592 h 4405856"/>
                <a:gd name="connsiteX163" fmla="*/ 4253187 w 5012935"/>
                <a:gd name="connsiteY163" fmla="*/ 4260893 h 4405856"/>
                <a:gd name="connsiteX164" fmla="*/ 4246838 w 5012935"/>
                <a:gd name="connsiteY164" fmla="*/ 4225968 h 4405856"/>
                <a:gd name="connsiteX165" fmla="*/ 4288113 w 5012935"/>
                <a:gd name="connsiteY165" fmla="*/ 4202156 h 4405856"/>
                <a:gd name="connsiteX166" fmla="*/ 4372250 w 5012935"/>
                <a:gd name="connsiteY166" fmla="*/ 4259306 h 4405856"/>
                <a:gd name="connsiteX167" fmla="*/ 4389713 w 5012935"/>
                <a:gd name="connsiteY167" fmla="*/ 4157708 h 4405856"/>
                <a:gd name="connsiteX168" fmla="*/ 4364313 w 5012935"/>
                <a:gd name="connsiteY168" fmla="*/ 4135482 h 4405856"/>
                <a:gd name="connsiteX169" fmla="*/ 4291287 w 5012935"/>
                <a:gd name="connsiteY169" fmla="*/ 4092619 h 4405856"/>
                <a:gd name="connsiteX170" fmla="*/ 4313512 w 5012935"/>
                <a:gd name="connsiteY170" fmla="*/ 4067220 h 4405856"/>
                <a:gd name="connsiteX171" fmla="*/ 4334150 w 5012935"/>
                <a:gd name="connsiteY171" fmla="*/ 4044994 h 4405856"/>
                <a:gd name="connsiteX172" fmla="*/ 4388125 w 5012935"/>
                <a:gd name="connsiteY172" fmla="*/ 4076745 h 4405856"/>
                <a:gd name="connsiteX173" fmla="*/ 4394475 w 5012935"/>
                <a:gd name="connsiteY173" fmla="*/ 4032295 h 4405856"/>
                <a:gd name="connsiteX174" fmla="*/ 4338912 w 5012935"/>
                <a:gd name="connsiteY174" fmla="*/ 4008482 h 4405856"/>
                <a:gd name="connsiteX175" fmla="*/ 4337325 w 5012935"/>
                <a:gd name="connsiteY175" fmla="*/ 3998958 h 4405856"/>
                <a:gd name="connsiteX176" fmla="*/ 4324624 w 5012935"/>
                <a:gd name="connsiteY176" fmla="*/ 3960859 h 4405856"/>
                <a:gd name="connsiteX177" fmla="*/ 4330974 w 5012935"/>
                <a:gd name="connsiteY177" fmla="*/ 3913233 h 4405856"/>
                <a:gd name="connsiteX178" fmla="*/ 4342087 w 5012935"/>
                <a:gd name="connsiteY178" fmla="*/ 3857670 h 4405856"/>
                <a:gd name="connsiteX179" fmla="*/ 4303987 w 5012935"/>
                <a:gd name="connsiteY179" fmla="*/ 3827508 h 4405856"/>
                <a:gd name="connsiteX180" fmla="*/ 4337324 w 5012935"/>
                <a:gd name="connsiteY180" fmla="*/ 3817983 h 4405856"/>
                <a:gd name="connsiteX181" fmla="*/ 4315099 w 5012935"/>
                <a:gd name="connsiteY181" fmla="*/ 3781470 h 4405856"/>
                <a:gd name="connsiteX182" fmla="*/ 4353200 w 5012935"/>
                <a:gd name="connsiteY182" fmla="*/ 3776709 h 4405856"/>
                <a:gd name="connsiteX183" fmla="*/ 4359549 w 5012935"/>
                <a:gd name="connsiteY183" fmla="*/ 3743370 h 4405856"/>
                <a:gd name="connsiteX184" fmla="*/ 4421463 w 5012935"/>
                <a:gd name="connsiteY184" fmla="*/ 3752897 h 4405856"/>
                <a:gd name="connsiteX185" fmla="*/ 4454576 w 5012935"/>
                <a:gd name="connsiteY185" fmla="*/ 3768089 h 4405856"/>
                <a:gd name="connsiteX186" fmla="*/ 4420783 w 5012935"/>
                <a:gd name="connsiteY186" fmla="*/ 3809137 h 4405856"/>
                <a:gd name="connsiteX187" fmla="*/ 4459791 w 5012935"/>
                <a:gd name="connsiteY187" fmla="*/ 3916633 h 4405856"/>
                <a:gd name="connsiteX188" fmla="*/ 4512178 w 5012935"/>
                <a:gd name="connsiteY188" fmla="*/ 3947931 h 4405856"/>
                <a:gd name="connsiteX189" fmla="*/ 4564112 w 5012935"/>
                <a:gd name="connsiteY189" fmla="*/ 3905749 h 4405856"/>
                <a:gd name="connsiteX190" fmla="*/ 4649837 w 5012935"/>
                <a:gd name="connsiteY190" fmla="*/ 3857216 h 4405856"/>
                <a:gd name="connsiteX191" fmla="*/ 4632601 w 5012935"/>
                <a:gd name="connsiteY191" fmla="*/ 3768315 h 4405856"/>
                <a:gd name="connsiteX192" fmla="*/ 4709935 w 5012935"/>
                <a:gd name="connsiteY192" fmla="*/ 3635646 h 4405856"/>
                <a:gd name="connsiteX193" fmla="*/ 5002489 w 5012935"/>
                <a:gd name="connsiteY193" fmla="*/ 3302498 h 4405856"/>
                <a:gd name="connsiteX194" fmla="*/ 4921072 w 5012935"/>
                <a:gd name="connsiteY194" fmla="*/ 3293426 h 4405856"/>
                <a:gd name="connsiteX195" fmla="*/ 4925609 w 5012935"/>
                <a:gd name="connsiteY195" fmla="*/ 3201578 h 4405856"/>
                <a:gd name="connsiteX196" fmla="*/ 4876622 w 5012935"/>
                <a:gd name="connsiteY196" fmla="*/ 3176406 h 4405856"/>
                <a:gd name="connsiteX197" fmla="*/ 4792485 w 5012935"/>
                <a:gd name="connsiteY197" fmla="*/ 3207928 h 4405856"/>
                <a:gd name="connsiteX198" fmla="*/ 4755746 w 5012935"/>
                <a:gd name="connsiteY198" fmla="*/ 3171643 h 4405856"/>
                <a:gd name="connsiteX199" fmla="*/ 4800423 w 5012935"/>
                <a:gd name="connsiteY199" fmla="*/ 3148738 h 4405856"/>
                <a:gd name="connsiteX200" fmla="*/ 4671156 w 5012935"/>
                <a:gd name="connsiteY200" fmla="*/ 2935559 h 4405856"/>
                <a:gd name="connsiteX201" fmla="*/ 4686122 w 5012935"/>
                <a:gd name="connsiteY201" fmla="*/ 2905396 h 4405856"/>
                <a:gd name="connsiteX202" fmla="*/ 4662537 w 5012935"/>
                <a:gd name="connsiteY202" fmla="*/ 2789736 h 4405856"/>
                <a:gd name="connsiteX203" fmla="*/ 4503788 w 5012935"/>
                <a:gd name="connsiteY203" fmla="*/ 2778850 h 4405856"/>
                <a:gd name="connsiteX204" fmla="*/ 4470450 w 5012935"/>
                <a:gd name="connsiteY204" fmla="*/ 2827608 h 4405856"/>
                <a:gd name="connsiteX205" fmla="*/ 4381550 w 5012935"/>
                <a:gd name="connsiteY205" fmla="*/ 2842124 h 4405856"/>
                <a:gd name="connsiteX206" fmla="*/ 4387900 w 5012935"/>
                <a:gd name="connsiteY206" fmla="*/ 2820125 h 4405856"/>
                <a:gd name="connsiteX207" fmla="*/ 4334378 w 5012935"/>
                <a:gd name="connsiteY207" fmla="*/ 2804024 h 4405856"/>
                <a:gd name="connsiteX208" fmla="*/ 4309659 w 5012935"/>
                <a:gd name="connsiteY208" fmla="*/ 2638923 h 4405856"/>
                <a:gd name="connsiteX209" fmla="*/ 4029352 w 5012935"/>
                <a:gd name="connsiteY209" fmla="*/ 2572248 h 4405856"/>
                <a:gd name="connsiteX210" fmla="*/ 3893053 w 5012935"/>
                <a:gd name="connsiteY210" fmla="*/ 2615564 h 4405856"/>
                <a:gd name="connsiteX211" fmla="*/ 3761064 w 5012935"/>
                <a:gd name="connsiteY211" fmla="*/ 2608080 h 4405856"/>
                <a:gd name="connsiteX212" fmla="*/ 3628621 w 5012935"/>
                <a:gd name="connsiteY212" fmla="*/ 2497182 h 4405856"/>
                <a:gd name="connsiteX213" fmla="*/ 3415443 w 5012935"/>
                <a:gd name="connsiteY213" fmla="*/ 2193969 h 4405856"/>
                <a:gd name="connsiteX214" fmla="*/ 3016981 w 5012935"/>
                <a:gd name="connsiteY214" fmla="*/ 2054496 h 4405856"/>
                <a:gd name="connsiteX215" fmla="*/ 2780443 w 5012935"/>
                <a:gd name="connsiteY215" fmla="*/ 1741532 h 4405856"/>
                <a:gd name="connsiteX216" fmla="*/ 2814234 w 5012935"/>
                <a:gd name="connsiteY216" fmla="*/ 1716586 h 4405856"/>
                <a:gd name="connsiteX217" fmla="*/ 2873878 w 5012935"/>
                <a:gd name="connsiteY217" fmla="*/ 1799589 h 4405856"/>
                <a:gd name="connsiteX218" fmla="*/ 2894062 w 5012935"/>
                <a:gd name="connsiteY218" fmla="*/ 1782126 h 4405856"/>
                <a:gd name="connsiteX219" fmla="*/ 2937152 w 5012935"/>
                <a:gd name="connsiteY219" fmla="*/ 1812970 h 4405856"/>
                <a:gd name="connsiteX220" fmla="*/ 3025825 w 5012935"/>
                <a:gd name="connsiteY220" fmla="*/ 1759221 h 4405856"/>
                <a:gd name="connsiteX221" fmla="*/ 3041927 w 5012935"/>
                <a:gd name="connsiteY221" fmla="*/ 1738811 h 4405856"/>
                <a:gd name="connsiteX222" fmla="*/ 3100210 w 5012935"/>
                <a:gd name="connsiteY222" fmla="*/ 1739037 h 4405856"/>
                <a:gd name="connsiteX223" fmla="*/ 3116313 w 5012935"/>
                <a:gd name="connsiteY223" fmla="*/ 1705927 h 4405856"/>
                <a:gd name="connsiteX224" fmla="*/ 3097489 w 5012935"/>
                <a:gd name="connsiteY224" fmla="*/ 1680300 h 4405856"/>
                <a:gd name="connsiteX225" fmla="*/ 3030361 w 5012935"/>
                <a:gd name="connsiteY225" fmla="*/ 1700257 h 4405856"/>
                <a:gd name="connsiteX226" fmla="*/ 3008589 w 5012935"/>
                <a:gd name="connsiteY226" fmla="*/ 1646736 h 4405856"/>
                <a:gd name="connsiteX227" fmla="*/ 3029907 w 5012935"/>
                <a:gd name="connsiteY227" fmla="*/ 1617026 h 4405856"/>
                <a:gd name="connsiteX228" fmla="*/ 2973437 w 5012935"/>
                <a:gd name="connsiteY228" fmla="*/ 1513612 h 4405856"/>
                <a:gd name="connsiteX229" fmla="*/ 2924906 w 5012935"/>
                <a:gd name="connsiteY229" fmla="*/ 1552393 h 4405856"/>
                <a:gd name="connsiteX230" fmla="*/ 2835551 w 5012935"/>
                <a:gd name="connsiteY230" fmla="*/ 1497737 h 4405856"/>
                <a:gd name="connsiteX231" fmla="*/ 2887485 w 5012935"/>
                <a:gd name="connsiteY231" fmla="*/ 1405208 h 4405856"/>
                <a:gd name="connsiteX232" fmla="*/ 2844623 w 5012935"/>
                <a:gd name="connsiteY232" fmla="*/ 1284105 h 4405856"/>
                <a:gd name="connsiteX233" fmla="*/ 2859364 w 5012935"/>
                <a:gd name="connsiteY233" fmla="*/ 1160053 h 4405856"/>
                <a:gd name="connsiteX234" fmla="*/ 2954614 w 5012935"/>
                <a:gd name="connsiteY234" fmla="*/ 1086348 h 4405856"/>
                <a:gd name="connsiteX235" fmla="*/ 3059843 w 5012935"/>
                <a:gd name="connsiteY235" fmla="*/ 1063896 h 4405856"/>
                <a:gd name="connsiteX236" fmla="*/ 2996796 w 5012935"/>
                <a:gd name="connsiteY236" fmla="*/ 974089 h 4405856"/>
                <a:gd name="connsiteX237" fmla="*/ 2979560 w 5012935"/>
                <a:gd name="connsiteY237" fmla="*/ 1018766 h 4405856"/>
                <a:gd name="connsiteX238" fmla="*/ 2936245 w 5012935"/>
                <a:gd name="connsiteY238" fmla="*/ 971595 h 4405856"/>
                <a:gd name="connsiteX239" fmla="*/ 2957563 w 5012935"/>
                <a:gd name="connsiteY239" fmla="*/ 886323 h 4405856"/>
                <a:gd name="connsiteX240" fmla="*/ 3030587 w 5012935"/>
                <a:gd name="connsiteY240" fmla="*/ 789032 h 4405856"/>
                <a:gd name="connsiteX241" fmla="*/ 3013578 w 5012935"/>
                <a:gd name="connsiteY241" fmla="*/ 682443 h 4405856"/>
                <a:gd name="connsiteX242" fmla="*/ 2842356 w 5012935"/>
                <a:gd name="connsiteY242" fmla="*/ 692194 h 4405856"/>
                <a:gd name="connsiteX243" fmla="*/ 2823078 w 5012935"/>
                <a:gd name="connsiteY243" fmla="*/ 734831 h 4405856"/>
                <a:gd name="connsiteX244" fmla="*/ 2790875 w 5012935"/>
                <a:gd name="connsiteY244" fmla="*/ 667248 h 4405856"/>
                <a:gd name="connsiteX245" fmla="*/ 2761165 w 5012935"/>
                <a:gd name="connsiteY245" fmla="*/ 707616 h 4405856"/>
                <a:gd name="connsiteX246" fmla="*/ 2575656 w 5012935"/>
                <a:gd name="connsiteY246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743123 h 4405856"/>
                <a:gd name="connsiteX89" fmla="*/ 136806 w 5012935"/>
                <a:gd name="connsiteY89" fmla="*/ 1738361 h 4405856"/>
                <a:gd name="connsiteX90" fmla="*/ 338640 w 5012935"/>
                <a:gd name="connsiteY90" fmla="*/ 1923414 h 4405856"/>
                <a:gd name="connsiteX91" fmla="*/ 208693 w 5012935"/>
                <a:gd name="connsiteY91" fmla="*/ 2239100 h 4405856"/>
                <a:gd name="connsiteX92" fmla="*/ 196220 w 5012935"/>
                <a:gd name="connsiteY92" fmla="*/ 2428239 h 4405856"/>
                <a:gd name="connsiteX93" fmla="*/ 876803 w 5012935"/>
                <a:gd name="connsiteY93" fmla="*/ 2440939 h 4405856"/>
                <a:gd name="connsiteX94" fmla="*/ 913089 w 5012935"/>
                <a:gd name="connsiteY94" fmla="*/ 2557053 h 4405856"/>
                <a:gd name="connsiteX95" fmla="*/ 934860 w 5012935"/>
                <a:gd name="connsiteY95" fmla="*/ 2622368 h 4405856"/>
                <a:gd name="connsiteX96" fmla="*/ 942118 w 5012935"/>
                <a:gd name="connsiteY96" fmla="*/ 2644139 h 4405856"/>
                <a:gd name="connsiteX97" fmla="*/ 963889 w 5012935"/>
                <a:gd name="connsiteY97" fmla="*/ 2687682 h 4405856"/>
                <a:gd name="connsiteX98" fmla="*/ 985660 w 5012935"/>
                <a:gd name="connsiteY98" fmla="*/ 2738482 h 4405856"/>
                <a:gd name="connsiteX99" fmla="*/ 992918 w 5012935"/>
                <a:gd name="connsiteY99" fmla="*/ 2767511 h 4405856"/>
                <a:gd name="connsiteX100" fmla="*/ 1029203 w 5012935"/>
                <a:gd name="connsiteY100" fmla="*/ 2818311 h 4405856"/>
                <a:gd name="connsiteX101" fmla="*/ 1050975 w 5012935"/>
                <a:gd name="connsiteY101" fmla="*/ 2876368 h 4405856"/>
                <a:gd name="connsiteX102" fmla="*/ 1072746 w 5012935"/>
                <a:gd name="connsiteY102" fmla="*/ 2898139 h 4405856"/>
                <a:gd name="connsiteX103" fmla="*/ 1109032 w 5012935"/>
                <a:gd name="connsiteY103" fmla="*/ 2970711 h 4405856"/>
                <a:gd name="connsiteX104" fmla="*/ 1145318 w 5012935"/>
                <a:gd name="connsiteY104" fmla="*/ 3021511 h 4405856"/>
                <a:gd name="connsiteX105" fmla="*/ 1152575 w 5012935"/>
                <a:gd name="connsiteY105" fmla="*/ 3043282 h 4405856"/>
                <a:gd name="connsiteX106" fmla="*/ 1203375 w 5012935"/>
                <a:gd name="connsiteY106" fmla="*/ 3108596 h 4405856"/>
                <a:gd name="connsiteX107" fmla="*/ 1232403 w 5012935"/>
                <a:gd name="connsiteY107" fmla="*/ 3173911 h 4405856"/>
                <a:gd name="connsiteX108" fmla="*/ 1254175 w 5012935"/>
                <a:gd name="connsiteY108" fmla="*/ 3202939 h 4405856"/>
                <a:gd name="connsiteX109" fmla="*/ 1268689 w 5012935"/>
                <a:gd name="connsiteY109" fmla="*/ 3260996 h 4405856"/>
                <a:gd name="connsiteX110" fmla="*/ 1275946 w 5012935"/>
                <a:gd name="connsiteY110" fmla="*/ 3282768 h 4405856"/>
                <a:gd name="connsiteX111" fmla="*/ 1283203 w 5012935"/>
                <a:gd name="connsiteY111" fmla="*/ 3311796 h 4405856"/>
                <a:gd name="connsiteX112" fmla="*/ 1290460 w 5012935"/>
                <a:gd name="connsiteY112" fmla="*/ 3377111 h 4405856"/>
                <a:gd name="connsiteX113" fmla="*/ 1312232 w 5012935"/>
                <a:gd name="connsiteY113" fmla="*/ 3435168 h 4405856"/>
                <a:gd name="connsiteX114" fmla="*/ 1341260 w 5012935"/>
                <a:gd name="connsiteY114" fmla="*/ 3478711 h 4405856"/>
                <a:gd name="connsiteX115" fmla="*/ 1370289 w 5012935"/>
                <a:gd name="connsiteY115" fmla="*/ 3529511 h 4405856"/>
                <a:gd name="connsiteX116" fmla="*/ 1399318 w 5012935"/>
                <a:gd name="connsiteY116" fmla="*/ 3551282 h 4405856"/>
                <a:gd name="connsiteX117" fmla="*/ 1442860 w 5012935"/>
                <a:gd name="connsiteY117" fmla="*/ 3594825 h 4405856"/>
                <a:gd name="connsiteX118" fmla="*/ 1471889 w 5012935"/>
                <a:gd name="connsiteY118" fmla="*/ 3616596 h 4405856"/>
                <a:gd name="connsiteX119" fmla="*/ 1508175 w 5012935"/>
                <a:gd name="connsiteY119" fmla="*/ 3660139 h 4405856"/>
                <a:gd name="connsiteX120" fmla="*/ 1537203 w 5012935"/>
                <a:gd name="connsiteY120" fmla="*/ 3681911 h 4405856"/>
                <a:gd name="connsiteX121" fmla="*/ 1609775 w 5012935"/>
                <a:gd name="connsiteY121" fmla="*/ 3747225 h 4405856"/>
                <a:gd name="connsiteX122" fmla="*/ 1646060 w 5012935"/>
                <a:gd name="connsiteY122" fmla="*/ 3790768 h 4405856"/>
                <a:gd name="connsiteX123" fmla="*/ 1667832 w 5012935"/>
                <a:gd name="connsiteY123" fmla="*/ 3805282 h 4405856"/>
                <a:gd name="connsiteX124" fmla="*/ 1704118 w 5012935"/>
                <a:gd name="connsiteY124" fmla="*/ 3848825 h 4405856"/>
                <a:gd name="connsiteX125" fmla="*/ 1733146 w 5012935"/>
                <a:gd name="connsiteY125" fmla="*/ 3870596 h 4405856"/>
                <a:gd name="connsiteX126" fmla="*/ 1827489 w 5012935"/>
                <a:gd name="connsiteY126" fmla="*/ 3914139 h 4405856"/>
                <a:gd name="connsiteX127" fmla="*/ 2277432 w 5012935"/>
                <a:gd name="connsiteY127" fmla="*/ 3899625 h 4405856"/>
                <a:gd name="connsiteX128" fmla="*/ 2328232 w 5012935"/>
                <a:gd name="connsiteY128" fmla="*/ 3885111 h 4405856"/>
                <a:gd name="connsiteX129" fmla="*/ 2415318 w 5012935"/>
                <a:gd name="connsiteY129" fmla="*/ 3877853 h 4405856"/>
                <a:gd name="connsiteX130" fmla="*/ 2495146 w 5012935"/>
                <a:gd name="connsiteY130" fmla="*/ 3863339 h 4405856"/>
                <a:gd name="connsiteX131" fmla="*/ 2553203 w 5012935"/>
                <a:gd name="connsiteY131" fmla="*/ 3856082 h 4405856"/>
                <a:gd name="connsiteX132" fmla="*/ 2582232 w 5012935"/>
                <a:gd name="connsiteY132" fmla="*/ 3841568 h 4405856"/>
                <a:gd name="connsiteX133" fmla="*/ 2647546 w 5012935"/>
                <a:gd name="connsiteY133" fmla="*/ 3819796 h 4405856"/>
                <a:gd name="connsiteX134" fmla="*/ 2683832 w 5012935"/>
                <a:gd name="connsiteY134" fmla="*/ 3805282 h 4405856"/>
                <a:gd name="connsiteX135" fmla="*/ 2785432 w 5012935"/>
                <a:gd name="connsiteY135" fmla="*/ 3790768 h 4405856"/>
                <a:gd name="connsiteX136" fmla="*/ 2814460 w 5012935"/>
                <a:gd name="connsiteY136" fmla="*/ 3783511 h 4405856"/>
                <a:gd name="connsiteX137" fmla="*/ 3434946 w 5012935"/>
                <a:gd name="connsiteY137" fmla="*/ 4130265 h 4405856"/>
                <a:gd name="connsiteX138" fmla="*/ 3521350 w 5012935"/>
                <a:gd name="connsiteY138" fmla="*/ 4316455 h 4405856"/>
                <a:gd name="connsiteX139" fmla="*/ 3581675 w 5012935"/>
                <a:gd name="connsiteY139" fmla="*/ 4375193 h 4405856"/>
                <a:gd name="connsiteX140" fmla="*/ 3592787 w 5012935"/>
                <a:gd name="connsiteY140" fmla="*/ 4345030 h 4405856"/>
                <a:gd name="connsiteX141" fmla="*/ 3638825 w 5012935"/>
                <a:gd name="connsiteY141" fmla="*/ 4318042 h 4405856"/>
                <a:gd name="connsiteX142" fmla="*/ 3689625 w 5012935"/>
                <a:gd name="connsiteY142" fmla="*/ 4391068 h 4405856"/>
                <a:gd name="connsiteX143" fmla="*/ 3738838 w 5012935"/>
                <a:gd name="connsiteY143" fmla="*/ 4394243 h 4405856"/>
                <a:gd name="connsiteX144" fmla="*/ 3694387 w 5012935"/>
                <a:gd name="connsiteY144" fmla="*/ 4300581 h 4405856"/>
                <a:gd name="connsiteX145" fmla="*/ 3651525 w 5012935"/>
                <a:gd name="connsiteY145" fmla="*/ 4232318 h 4405856"/>
                <a:gd name="connsiteX146" fmla="*/ 3694388 w 5012935"/>
                <a:gd name="connsiteY146" fmla="*/ 4216442 h 4405856"/>
                <a:gd name="connsiteX147" fmla="*/ 3675337 w 5012935"/>
                <a:gd name="connsiteY147" fmla="*/ 4175168 h 4405856"/>
                <a:gd name="connsiteX148" fmla="*/ 3727725 w 5012935"/>
                <a:gd name="connsiteY148" fmla="*/ 4184693 h 4405856"/>
                <a:gd name="connsiteX149" fmla="*/ 3707088 w 5012935"/>
                <a:gd name="connsiteY149" fmla="*/ 4151355 h 4405856"/>
                <a:gd name="connsiteX150" fmla="*/ 3728407 w 5012935"/>
                <a:gd name="connsiteY150" fmla="*/ 4134801 h 4405856"/>
                <a:gd name="connsiteX151" fmla="*/ 3849510 w 5012935"/>
                <a:gd name="connsiteY151" fmla="*/ 4220074 h 4405856"/>
                <a:gd name="connsiteX152" fmla="*/ 3884887 w 5012935"/>
                <a:gd name="connsiteY152" fmla="*/ 4206917 h 4405856"/>
                <a:gd name="connsiteX153" fmla="*/ 3937274 w 5012935"/>
                <a:gd name="connsiteY153" fmla="*/ 4272006 h 4405856"/>
                <a:gd name="connsiteX154" fmla="*/ 3957912 w 5012935"/>
                <a:gd name="connsiteY154" fmla="*/ 4330743 h 4405856"/>
                <a:gd name="connsiteX155" fmla="*/ 4065862 w 5012935"/>
                <a:gd name="connsiteY155" fmla="*/ 4349792 h 4405856"/>
                <a:gd name="connsiteX156" fmla="*/ 4005538 w 5012935"/>
                <a:gd name="connsiteY156" fmla="*/ 4283117 h 4405856"/>
                <a:gd name="connsiteX157" fmla="*/ 4002362 w 5012935"/>
                <a:gd name="connsiteY157" fmla="*/ 4214855 h 4405856"/>
                <a:gd name="connsiteX158" fmla="*/ 4056337 w 5012935"/>
                <a:gd name="connsiteY158" fmla="*/ 4270418 h 4405856"/>
                <a:gd name="connsiteX159" fmla="*/ 4105550 w 5012935"/>
                <a:gd name="connsiteY159" fmla="*/ 4275180 h 4405856"/>
                <a:gd name="connsiteX160" fmla="*/ 4099200 w 5012935"/>
                <a:gd name="connsiteY160" fmla="*/ 4225968 h 4405856"/>
                <a:gd name="connsiteX161" fmla="*/ 4159525 w 5012935"/>
                <a:gd name="connsiteY161" fmla="*/ 4230730 h 4405856"/>
                <a:gd name="connsiteX162" fmla="*/ 4221437 w 5012935"/>
                <a:gd name="connsiteY162" fmla="*/ 4273592 h 4405856"/>
                <a:gd name="connsiteX163" fmla="*/ 4253187 w 5012935"/>
                <a:gd name="connsiteY163" fmla="*/ 4260893 h 4405856"/>
                <a:gd name="connsiteX164" fmla="*/ 4246838 w 5012935"/>
                <a:gd name="connsiteY164" fmla="*/ 4225968 h 4405856"/>
                <a:gd name="connsiteX165" fmla="*/ 4288113 w 5012935"/>
                <a:gd name="connsiteY165" fmla="*/ 4202156 h 4405856"/>
                <a:gd name="connsiteX166" fmla="*/ 4372250 w 5012935"/>
                <a:gd name="connsiteY166" fmla="*/ 4259306 h 4405856"/>
                <a:gd name="connsiteX167" fmla="*/ 4389713 w 5012935"/>
                <a:gd name="connsiteY167" fmla="*/ 4157708 h 4405856"/>
                <a:gd name="connsiteX168" fmla="*/ 4364313 w 5012935"/>
                <a:gd name="connsiteY168" fmla="*/ 4135482 h 4405856"/>
                <a:gd name="connsiteX169" fmla="*/ 4291287 w 5012935"/>
                <a:gd name="connsiteY169" fmla="*/ 4092619 h 4405856"/>
                <a:gd name="connsiteX170" fmla="*/ 4313512 w 5012935"/>
                <a:gd name="connsiteY170" fmla="*/ 4067220 h 4405856"/>
                <a:gd name="connsiteX171" fmla="*/ 4334150 w 5012935"/>
                <a:gd name="connsiteY171" fmla="*/ 4044994 h 4405856"/>
                <a:gd name="connsiteX172" fmla="*/ 4388125 w 5012935"/>
                <a:gd name="connsiteY172" fmla="*/ 4076745 h 4405856"/>
                <a:gd name="connsiteX173" fmla="*/ 4394475 w 5012935"/>
                <a:gd name="connsiteY173" fmla="*/ 4032295 h 4405856"/>
                <a:gd name="connsiteX174" fmla="*/ 4338912 w 5012935"/>
                <a:gd name="connsiteY174" fmla="*/ 4008482 h 4405856"/>
                <a:gd name="connsiteX175" fmla="*/ 4337325 w 5012935"/>
                <a:gd name="connsiteY175" fmla="*/ 3998958 h 4405856"/>
                <a:gd name="connsiteX176" fmla="*/ 4324624 w 5012935"/>
                <a:gd name="connsiteY176" fmla="*/ 3960859 h 4405856"/>
                <a:gd name="connsiteX177" fmla="*/ 4330974 w 5012935"/>
                <a:gd name="connsiteY177" fmla="*/ 3913233 h 4405856"/>
                <a:gd name="connsiteX178" fmla="*/ 4342087 w 5012935"/>
                <a:gd name="connsiteY178" fmla="*/ 3857670 h 4405856"/>
                <a:gd name="connsiteX179" fmla="*/ 4303987 w 5012935"/>
                <a:gd name="connsiteY179" fmla="*/ 3827508 h 4405856"/>
                <a:gd name="connsiteX180" fmla="*/ 4337324 w 5012935"/>
                <a:gd name="connsiteY180" fmla="*/ 3817983 h 4405856"/>
                <a:gd name="connsiteX181" fmla="*/ 4315099 w 5012935"/>
                <a:gd name="connsiteY181" fmla="*/ 3781470 h 4405856"/>
                <a:gd name="connsiteX182" fmla="*/ 4353200 w 5012935"/>
                <a:gd name="connsiteY182" fmla="*/ 3776709 h 4405856"/>
                <a:gd name="connsiteX183" fmla="*/ 4359549 w 5012935"/>
                <a:gd name="connsiteY183" fmla="*/ 3743370 h 4405856"/>
                <a:gd name="connsiteX184" fmla="*/ 4421463 w 5012935"/>
                <a:gd name="connsiteY184" fmla="*/ 3752897 h 4405856"/>
                <a:gd name="connsiteX185" fmla="*/ 4454576 w 5012935"/>
                <a:gd name="connsiteY185" fmla="*/ 3768089 h 4405856"/>
                <a:gd name="connsiteX186" fmla="*/ 4420783 w 5012935"/>
                <a:gd name="connsiteY186" fmla="*/ 3809137 h 4405856"/>
                <a:gd name="connsiteX187" fmla="*/ 4459791 w 5012935"/>
                <a:gd name="connsiteY187" fmla="*/ 3916633 h 4405856"/>
                <a:gd name="connsiteX188" fmla="*/ 4512178 w 5012935"/>
                <a:gd name="connsiteY188" fmla="*/ 3947931 h 4405856"/>
                <a:gd name="connsiteX189" fmla="*/ 4564112 w 5012935"/>
                <a:gd name="connsiteY189" fmla="*/ 3905749 h 4405856"/>
                <a:gd name="connsiteX190" fmla="*/ 4649837 w 5012935"/>
                <a:gd name="connsiteY190" fmla="*/ 3857216 h 4405856"/>
                <a:gd name="connsiteX191" fmla="*/ 4632601 w 5012935"/>
                <a:gd name="connsiteY191" fmla="*/ 3768315 h 4405856"/>
                <a:gd name="connsiteX192" fmla="*/ 4709935 w 5012935"/>
                <a:gd name="connsiteY192" fmla="*/ 3635646 h 4405856"/>
                <a:gd name="connsiteX193" fmla="*/ 5002489 w 5012935"/>
                <a:gd name="connsiteY193" fmla="*/ 3302498 h 4405856"/>
                <a:gd name="connsiteX194" fmla="*/ 4921072 w 5012935"/>
                <a:gd name="connsiteY194" fmla="*/ 3293426 h 4405856"/>
                <a:gd name="connsiteX195" fmla="*/ 4925609 w 5012935"/>
                <a:gd name="connsiteY195" fmla="*/ 3201578 h 4405856"/>
                <a:gd name="connsiteX196" fmla="*/ 4876622 w 5012935"/>
                <a:gd name="connsiteY196" fmla="*/ 3176406 h 4405856"/>
                <a:gd name="connsiteX197" fmla="*/ 4792485 w 5012935"/>
                <a:gd name="connsiteY197" fmla="*/ 3207928 h 4405856"/>
                <a:gd name="connsiteX198" fmla="*/ 4755746 w 5012935"/>
                <a:gd name="connsiteY198" fmla="*/ 3171643 h 4405856"/>
                <a:gd name="connsiteX199" fmla="*/ 4800423 w 5012935"/>
                <a:gd name="connsiteY199" fmla="*/ 3148738 h 4405856"/>
                <a:gd name="connsiteX200" fmla="*/ 4671156 w 5012935"/>
                <a:gd name="connsiteY200" fmla="*/ 2935559 h 4405856"/>
                <a:gd name="connsiteX201" fmla="*/ 4686122 w 5012935"/>
                <a:gd name="connsiteY201" fmla="*/ 2905396 h 4405856"/>
                <a:gd name="connsiteX202" fmla="*/ 4662537 w 5012935"/>
                <a:gd name="connsiteY202" fmla="*/ 2789736 h 4405856"/>
                <a:gd name="connsiteX203" fmla="*/ 4503788 w 5012935"/>
                <a:gd name="connsiteY203" fmla="*/ 2778850 h 4405856"/>
                <a:gd name="connsiteX204" fmla="*/ 4470450 w 5012935"/>
                <a:gd name="connsiteY204" fmla="*/ 2827608 h 4405856"/>
                <a:gd name="connsiteX205" fmla="*/ 4381550 w 5012935"/>
                <a:gd name="connsiteY205" fmla="*/ 2842124 h 4405856"/>
                <a:gd name="connsiteX206" fmla="*/ 4387900 w 5012935"/>
                <a:gd name="connsiteY206" fmla="*/ 2820125 h 4405856"/>
                <a:gd name="connsiteX207" fmla="*/ 4334378 w 5012935"/>
                <a:gd name="connsiteY207" fmla="*/ 2804024 h 4405856"/>
                <a:gd name="connsiteX208" fmla="*/ 4309659 w 5012935"/>
                <a:gd name="connsiteY208" fmla="*/ 2638923 h 4405856"/>
                <a:gd name="connsiteX209" fmla="*/ 4029352 w 5012935"/>
                <a:gd name="connsiteY209" fmla="*/ 2572248 h 4405856"/>
                <a:gd name="connsiteX210" fmla="*/ 3893053 w 5012935"/>
                <a:gd name="connsiteY210" fmla="*/ 2615564 h 4405856"/>
                <a:gd name="connsiteX211" fmla="*/ 3761064 w 5012935"/>
                <a:gd name="connsiteY211" fmla="*/ 2608080 h 4405856"/>
                <a:gd name="connsiteX212" fmla="*/ 3628621 w 5012935"/>
                <a:gd name="connsiteY212" fmla="*/ 2497182 h 4405856"/>
                <a:gd name="connsiteX213" fmla="*/ 3415443 w 5012935"/>
                <a:gd name="connsiteY213" fmla="*/ 2193969 h 4405856"/>
                <a:gd name="connsiteX214" fmla="*/ 3016981 w 5012935"/>
                <a:gd name="connsiteY214" fmla="*/ 2054496 h 4405856"/>
                <a:gd name="connsiteX215" fmla="*/ 2780443 w 5012935"/>
                <a:gd name="connsiteY215" fmla="*/ 1741532 h 4405856"/>
                <a:gd name="connsiteX216" fmla="*/ 2814234 w 5012935"/>
                <a:gd name="connsiteY216" fmla="*/ 1716586 h 4405856"/>
                <a:gd name="connsiteX217" fmla="*/ 2873878 w 5012935"/>
                <a:gd name="connsiteY217" fmla="*/ 1799589 h 4405856"/>
                <a:gd name="connsiteX218" fmla="*/ 2894062 w 5012935"/>
                <a:gd name="connsiteY218" fmla="*/ 1782126 h 4405856"/>
                <a:gd name="connsiteX219" fmla="*/ 2937152 w 5012935"/>
                <a:gd name="connsiteY219" fmla="*/ 1812970 h 4405856"/>
                <a:gd name="connsiteX220" fmla="*/ 3025825 w 5012935"/>
                <a:gd name="connsiteY220" fmla="*/ 1759221 h 4405856"/>
                <a:gd name="connsiteX221" fmla="*/ 3041927 w 5012935"/>
                <a:gd name="connsiteY221" fmla="*/ 1738811 h 4405856"/>
                <a:gd name="connsiteX222" fmla="*/ 3100210 w 5012935"/>
                <a:gd name="connsiteY222" fmla="*/ 1739037 h 4405856"/>
                <a:gd name="connsiteX223" fmla="*/ 3116313 w 5012935"/>
                <a:gd name="connsiteY223" fmla="*/ 1705927 h 4405856"/>
                <a:gd name="connsiteX224" fmla="*/ 3097489 w 5012935"/>
                <a:gd name="connsiteY224" fmla="*/ 1680300 h 4405856"/>
                <a:gd name="connsiteX225" fmla="*/ 3030361 w 5012935"/>
                <a:gd name="connsiteY225" fmla="*/ 1700257 h 4405856"/>
                <a:gd name="connsiteX226" fmla="*/ 3008589 w 5012935"/>
                <a:gd name="connsiteY226" fmla="*/ 1646736 h 4405856"/>
                <a:gd name="connsiteX227" fmla="*/ 3029907 w 5012935"/>
                <a:gd name="connsiteY227" fmla="*/ 1617026 h 4405856"/>
                <a:gd name="connsiteX228" fmla="*/ 2973437 w 5012935"/>
                <a:gd name="connsiteY228" fmla="*/ 1513612 h 4405856"/>
                <a:gd name="connsiteX229" fmla="*/ 2924906 w 5012935"/>
                <a:gd name="connsiteY229" fmla="*/ 1552393 h 4405856"/>
                <a:gd name="connsiteX230" fmla="*/ 2835551 w 5012935"/>
                <a:gd name="connsiteY230" fmla="*/ 1497737 h 4405856"/>
                <a:gd name="connsiteX231" fmla="*/ 2887485 w 5012935"/>
                <a:gd name="connsiteY231" fmla="*/ 1405208 h 4405856"/>
                <a:gd name="connsiteX232" fmla="*/ 2844623 w 5012935"/>
                <a:gd name="connsiteY232" fmla="*/ 1284105 h 4405856"/>
                <a:gd name="connsiteX233" fmla="*/ 2859364 w 5012935"/>
                <a:gd name="connsiteY233" fmla="*/ 1160053 h 4405856"/>
                <a:gd name="connsiteX234" fmla="*/ 2954614 w 5012935"/>
                <a:gd name="connsiteY234" fmla="*/ 1086348 h 4405856"/>
                <a:gd name="connsiteX235" fmla="*/ 3059843 w 5012935"/>
                <a:gd name="connsiteY235" fmla="*/ 1063896 h 4405856"/>
                <a:gd name="connsiteX236" fmla="*/ 2996796 w 5012935"/>
                <a:gd name="connsiteY236" fmla="*/ 974089 h 4405856"/>
                <a:gd name="connsiteX237" fmla="*/ 2979560 w 5012935"/>
                <a:gd name="connsiteY237" fmla="*/ 1018766 h 4405856"/>
                <a:gd name="connsiteX238" fmla="*/ 2936245 w 5012935"/>
                <a:gd name="connsiteY238" fmla="*/ 971595 h 4405856"/>
                <a:gd name="connsiteX239" fmla="*/ 2957563 w 5012935"/>
                <a:gd name="connsiteY239" fmla="*/ 886323 h 4405856"/>
                <a:gd name="connsiteX240" fmla="*/ 3030587 w 5012935"/>
                <a:gd name="connsiteY240" fmla="*/ 789032 h 4405856"/>
                <a:gd name="connsiteX241" fmla="*/ 3013578 w 5012935"/>
                <a:gd name="connsiteY241" fmla="*/ 682443 h 4405856"/>
                <a:gd name="connsiteX242" fmla="*/ 2842356 w 5012935"/>
                <a:gd name="connsiteY242" fmla="*/ 692194 h 4405856"/>
                <a:gd name="connsiteX243" fmla="*/ 2823078 w 5012935"/>
                <a:gd name="connsiteY243" fmla="*/ 734831 h 4405856"/>
                <a:gd name="connsiteX244" fmla="*/ 2790875 w 5012935"/>
                <a:gd name="connsiteY244" fmla="*/ 667248 h 4405856"/>
                <a:gd name="connsiteX245" fmla="*/ 2761165 w 5012935"/>
                <a:gd name="connsiteY245" fmla="*/ 707616 h 4405856"/>
                <a:gd name="connsiteX246" fmla="*/ 2575656 w 5012935"/>
                <a:gd name="connsiteY246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743123 h 4405856"/>
                <a:gd name="connsiteX89" fmla="*/ 136806 w 5012935"/>
                <a:gd name="connsiteY89" fmla="*/ 1738361 h 4405856"/>
                <a:gd name="connsiteX90" fmla="*/ 133631 w 5012935"/>
                <a:gd name="connsiteY90" fmla="*/ 1732011 h 4405856"/>
                <a:gd name="connsiteX91" fmla="*/ 338640 w 5012935"/>
                <a:gd name="connsiteY91" fmla="*/ 1923414 h 4405856"/>
                <a:gd name="connsiteX92" fmla="*/ 208693 w 5012935"/>
                <a:gd name="connsiteY92" fmla="*/ 2239100 h 4405856"/>
                <a:gd name="connsiteX93" fmla="*/ 196220 w 5012935"/>
                <a:gd name="connsiteY93" fmla="*/ 2428239 h 4405856"/>
                <a:gd name="connsiteX94" fmla="*/ 876803 w 5012935"/>
                <a:gd name="connsiteY94" fmla="*/ 2440939 h 4405856"/>
                <a:gd name="connsiteX95" fmla="*/ 913089 w 5012935"/>
                <a:gd name="connsiteY95" fmla="*/ 2557053 h 4405856"/>
                <a:gd name="connsiteX96" fmla="*/ 934860 w 5012935"/>
                <a:gd name="connsiteY96" fmla="*/ 2622368 h 4405856"/>
                <a:gd name="connsiteX97" fmla="*/ 942118 w 5012935"/>
                <a:gd name="connsiteY97" fmla="*/ 2644139 h 4405856"/>
                <a:gd name="connsiteX98" fmla="*/ 963889 w 5012935"/>
                <a:gd name="connsiteY98" fmla="*/ 2687682 h 4405856"/>
                <a:gd name="connsiteX99" fmla="*/ 985660 w 5012935"/>
                <a:gd name="connsiteY99" fmla="*/ 2738482 h 4405856"/>
                <a:gd name="connsiteX100" fmla="*/ 992918 w 5012935"/>
                <a:gd name="connsiteY100" fmla="*/ 2767511 h 4405856"/>
                <a:gd name="connsiteX101" fmla="*/ 1029203 w 5012935"/>
                <a:gd name="connsiteY101" fmla="*/ 2818311 h 4405856"/>
                <a:gd name="connsiteX102" fmla="*/ 1050975 w 5012935"/>
                <a:gd name="connsiteY102" fmla="*/ 2876368 h 4405856"/>
                <a:gd name="connsiteX103" fmla="*/ 1072746 w 5012935"/>
                <a:gd name="connsiteY103" fmla="*/ 2898139 h 4405856"/>
                <a:gd name="connsiteX104" fmla="*/ 1109032 w 5012935"/>
                <a:gd name="connsiteY104" fmla="*/ 2970711 h 4405856"/>
                <a:gd name="connsiteX105" fmla="*/ 1145318 w 5012935"/>
                <a:gd name="connsiteY105" fmla="*/ 3021511 h 4405856"/>
                <a:gd name="connsiteX106" fmla="*/ 1152575 w 5012935"/>
                <a:gd name="connsiteY106" fmla="*/ 3043282 h 4405856"/>
                <a:gd name="connsiteX107" fmla="*/ 1203375 w 5012935"/>
                <a:gd name="connsiteY107" fmla="*/ 3108596 h 4405856"/>
                <a:gd name="connsiteX108" fmla="*/ 1232403 w 5012935"/>
                <a:gd name="connsiteY108" fmla="*/ 3173911 h 4405856"/>
                <a:gd name="connsiteX109" fmla="*/ 1254175 w 5012935"/>
                <a:gd name="connsiteY109" fmla="*/ 3202939 h 4405856"/>
                <a:gd name="connsiteX110" fmla="*/ 1268689 w 5012935"/>
                <a:gd name="connsiteY110" fmla="*/ 3260996 h 4405856"/>
                <a:gd name="connsiteX111" fmla="*/ 1275946 w 5012935"/>
                <a:gd name="connsiteY111" fmla="*/ 3282768 h 4405856"/>
                <a:gd name="connsiteX112" fmla="*/ 1283203 w 5012935"/>
                <a:gd name="connsiteY112" fmla="*/ 3311796 h 4405856"/>
                <a:gd name="connsiteX113" fmla="*/ 1290460 w 5012935"/>
                <a:gd name="connsiteY113" fmla="*/ 3377111 h 4405856"/>
                <a:gd name="connsiteX114" fmla="*/ 1312232 w 5012935"/>
                <a:gd name="connsiteY114" fmla="*/ 3435168 h 4405856"/>
                <a:gd name="connsiteX115" fmla="*/ 1341260 w 5012935"/>
                <a:gd name="connsiteY115" fmla="*/ 3478711 h 4405856"/>
                <a:gd name="connsiteX116" fmla="*/ 1370289 w 5012935"/>
                <a:gd name="connsiteY116" fmla="*/ 3529511 h 4405856"/>
                <a:gd name="connsiteX117" fmla="*/ 1399318 w 5012935"/>
                <a:gd name="connsiteY117" fmla="*/ 3551282 h 4405856"/>
                <a:gd name="connsiteX118" fmla="*/ 1442860 w 5012935"/>
                <a:gd name="connsiteY118" fmla="*/ 3594825 h 4405856"/>
                <a:gd name="connsiteX119" fmla="*/ 1471889 w 5012935"/>
                <a:gd name="connsiteY119" fmla="*/ 3616596 h 4405856"/>
                <a:gd name="connsiteX120" fmla="*/ 1508175 w 5012935"/>
                <a:gd name="connsiteY120" fmla="*/ 3660139 h 4405856"/>
                <a:gd name="connsiteX121" fmla="*/ 1537203 w 5012935"/>
                <a:gd name="connsiteY121" fmla="*/ 3681911 h 4405856"/>
                <a:gd name="connsiteX122" fmla="*/ 1609775 w 5012935"/>
                <a:gd name="connsiteY122" fmla="*/ 3747225 h 4405856"/>
                <a:gd name="connsiteX123" fmla="*/ 1646060 w 5012935"/>
                <a:gd name="connsiteY123" fmla="*/ 3790768 h 4405856"/>
                <a:gd name="connsiteX124" fmla="*/ 1667832 w 5012935"/>
                <a:gd name="connsiteY124" fmla="*/ 3805282 h 4405856"/>
                <a:gd name="connsiteX125" fmla="*/ 1704118 w 5012935"/>
                <a:gd name="connsiteY125" fmla="*/ 3848825 h 4405856"/>
                <a:gd name="connsiteX126" fmla="*/ 1733146 w 5012935"/>
                <a:gd name="connsiteY126" fmla="*/ 3870596 h 4405856"/>
                <a:gd name="connsiteX127" fmla="*/ 1827489 w 5012935"/>
                <a:gd name="connsiteY127" fmla="*/ 3914139 h 4405856"/>
                <a:gd name="connsiteX128" fmla="*/ 2277432 w 5012935"/>
                <a:gd name="connsiteY128" fmla="*/ 3899625 h 4405856"/>
                <a:gd name="connsiteX129" fmla="*/ 2328232 w 5012935"/>
                <a:gd name="connsiteY129" fmla="*/ 3885111 h 4405856"/>
                <a:gd name="connsiteX130" fmla="*/ 2415318 w 5012935"/>
                <a:gd name="connsiteY130" fmla="*/ 3877853 h 4405856"/>
                <a:gd name="connsiteX131" fmla="*/ 2495146 w 5012935"/>
                <a:gd name="connsiteY131" fmla="*/ 3863339 h 4405856"/>
                <a:gd name="connsiteX132" fmla="*/ 2553203 w 5012935"/>
                <a:gd name="connsiteY132" fmla="*/ 3856082 h 4405856"/>
                <a:gd name="connsiteX133" fmla="*/ 2582232 w 5012935"/>
                <a:gd name="connsiteY133" fmla="*/ 3841568 h 4405856"/>
                <a:gd name="connsiteX134" fmla="*/ 2647546 w 5012935"/>
                <a:gd name="connsiteY134" fmla="*/ 3819796 h 4405856"/>
                <a:gd name="connsiteX135" fmla="*/ 2683832 w 5012935"/>
                <a:gd name="connsiteY135" fmla="*/ 3805282 h 4405856"/>
                <a:gd name="connsiteX136" fmla="*/ 2785432 w 5012935"/>
                <a:gd name="connsiteY136" fmla="*/ 3790768 h 4405856"/>
                <a:gd name="connsiteX137" fmla="*/ 2814460 w 5012935"/>
                <a:gd name="connsiteY137" fmla="*/ 3783511 h 4405856"/>
                <a:gd name="connsiteX138" fmla="*/ 3434946 w 5012935"/>
                <a:gd name="connsiteY138" fmla="*/ 4130265 h 4405856"/>
                <a:gd name="connsiteX139" fmla="*/ 3521350 w 5012935"/>
                <a:gd name="connsiteY139" fmla="*/ 4316455 h 4405856"/>
                <a:gd name="connsiteX140" fmla="*/ 3581675 w 5012935"/>
                <a:gd name="connsiteY140" fmla="*/ 4375193 h 4405856"/>
                <a:gd name="connsiteX141" fmla="*/ 3592787 w 5012935"/>
                <a:gd name="connsiteY141" fmla="*/ 4345030 h 4405856"/>
                <a:gd name="connsiteX142" fmla="*/ 3638825 w 5012935"/>
                <a:gd name="connsiteY142" fmla="*/ 4318042 h 4405856"/>
                <a:gd name="connsiteX143" fmla="*/ 3689625 w 5012935"/>
                <a:gd name="connsiteY143" fmla="*/ 4391068 h 4405856"/>
                <a:gd name="connsiteX144" fmla="*/ 3738838 w 5012935"/>
                <a:gd name="connsiteY144" fmla="*/ 4394243 h 4405856"/>
                <a:gd name="connsiteX145" fmla="*/ 3694387 w 5012935"/>
                <a:gd name="connsiteY145" fmla="*/ 4300581 h 4405856"/>
                <a:gd name="connsiteX146" fmla="*/ 3651525 w 5012935"/>
                <a:gd name="connsiteY146" fmla="*/ 4232318 h 4405856"/>
                <a:gd name="connsiteX147" fmla="*/ 3694388 w 5012935"/>
                <a:gd name="connsiteY147" fmla="*/ 4216442 h 4405856"/>
                <a:gd name="connsiteX148" fmla="*/ 3675337 w 5012935"/>
                <a:gd name="connsiteY148" fmla="*/ 4175168 h 4405856"/>
                <a:gd name="connsiteX149" fmla="*/ 3727725 w 5012935"/>
                <a:gd name="connsiteY149" fmla="*/ 4184693 h 4405856"/>
                <a:gd name="connsiteX150" fmla="*/ 3707088 w 5012935"/>
                <a:gd name="connsiteY150" fmla="*/ 4151355 h 4405856"/>
                <a:gd name="connsiteX151" fmla="*/ 3728407 w 5012935"/>
                <a:gd name="connsiteY151" fmla="*/ 4134801 h 4405856"/>
                <a:gd name="connsiteX152" fmla="*/ 3849510 w 5012935"/>
                <a:gd name="connsiteY152" fmla="*/ 4220074 h 4405856"/>
                <a:gd name="connsiteX153" fmla="*/ 3884887 w 5012935"/>
                <a:gd name="connsiteY153" fmla="*/ 4206917 h 4405856"/>
                <a:gd name="connsiteX154" fmla="*/ 3937274 w 5012935"/>
                <a:gd name="connsiteY154" fmla="*/ 4272006 h 4405856"/>
                <a:gd name="connsiteX155" fmla="*/ 3957912 w 5012935"/>
                <a:gd name="connsiteY155" fmla="*/ 4330743 h 4405856"/>
                <a:gd name="connsiteX156" fmla="*/ 4065862 w 5012935"/>
                <a:gd name="connsiteY156" fmla="*/ 4349792 h 4405856"/>
                <a:gd name="connsiteX157" fmla="*/ 4005538 w 5012935"/>
                <a:gd name="connsiteY157" fmla="*/ 4283117 h 4405856"/>
                <a:gd name="connsiteX158" fmla="*/ 4002362 w 5012935"/>
                <a:gd name="connsiteY158" fmla="*/ 4214855 h 4405856"/>
                <a:gd name="connsiteX159" fmla="*/ 4056337 w 5012935"/>
                <a:gd name="connsiteY159" fmla="*/ 4270418 h 4405856"/>
                <a:gd name="connsiteX160" fmla="*/ 4105550 w 5012935"/>
                <a:gd name="connsiteY160" fmla="*/ 4275180 h 4405856"/>
                <a:gd name="connsiteX161" fmla="*/ 4099200 w 5012935"/>
                <a:gd name="connsiteY161" fmla="*/ 4225968 h 4405856"/>
                <a:gd name="connsiteX162" fmla="*/ 4159525 w 5012935"/>
                <a:gd name="connsiteY162" fmla="*/ 4230730 h 4405856"/>
                <a:gd name="connsiteX163" fmla="*/ 4221437 w 5012935"/>
                <a:gd name="connsiteY163" fmla="*/ 4273592 h 4405856"/>
                <a:gd name="connsiteX164" fmla="*/ 4253187 w 5012935"/>
                <a:gd name="connsiteY164" fmla="*/ 4260893 h 4405856"/>
                <a:gd name="connsiteX165" fmla="*/ 4246838 w 5012935"/>
                <a:gd name="connsiteY165" fmla="*/ 4225968 h 4405856"/>
                <a:gd name="connsiteX166" fmla="*/ 4288113 w 5012935"/>
                <a:gd name="connsiteY166" fmla="*/ 4202156 h 4405856"/>
                <a:gd name="connsiteX167" fmla="*/ 4372250 w 5012935"/>
                <a:gd name="connsiteY167" fmla="*/ 4259306 h 4405856"/>
                <a:gd name="connsiteX168" fmla="*/ 4389713 w 5012935"/>
                <a:gd name="connsiteY168" fmla="*/ 4157708 h 4405856"/>
                <a:gd name="connsiteX169" fmla="*/ 4364313 w 5012935"/>
                <a:gd name="connsiteY169" fmla="*/ 4135482 h 4405856"/>
                <a:gd name="connsiteX170" fmla="*/ 4291287 w 5012935"/>
                <a:gd name="connsiteY170" fmla="*/ 4092619 h 4405856"/>
                <a:gd name="connsiteX171" fmla="*/ 4313512 w 5012935"/>
                <a:gd name="connsiteY171" fmla="*/ 4067220 h 4405856"/>
                <a:gd name="connsiteX172" fmla="*/ 4334150 w 5012935"/>
                <a:gd name="connsiteY172" fmla="*/ 4044994 h 4405856"/>
                <a:gd name="connsiteX173" fmla="*/ 4388125 w 5012935"/>
                <a:gd name="connsiteY173" fmla="*/ 4076745 h 4405856"/>
                <a:gd name="connsiteX174" fmla="*/ 4394475 w 5012935"/>
                <a:gd name="connsiteY174" fmla="*/ 4032295 h 4405856"/>
                <a:gd name="connsiteX175" fmla="*/ 4338912 w 5012935"/>
                <a:gd name="connsiteY175" fmla="*/ 4008482 h 4405856"/>
                <a:gd name="connsiteX176" fmla="*/ 4337325 w 5012935"/>
                <a:gd name="connsiteY176" fmla="*/ 3998958 h 4405856"/>
                <a:gd name="connsiteX177" fmla="*/ 4324624 w 5012935"/>
                <a:gd name="connsiteY177" fmla="*/ 3960859 h 4405856"/>
                <a:gd name="connsiteX178" fmla="*/ 4330974 w 5012935"/>
                <a:gd name="connsiteY178" fmla="*/ 3913233 h 4405856"/>
                <a:gd name="connsiteX179" fmla="*/ 4342087 w 5012935"/>
                <a:gd name="connsiteY179" fmla="*/ 3857670 h 4405856"/>
                <a:gd name="connsiteX180" fmla="*/ 4303987 w 5012935"/>
                <a:gd name="connsiteY180" fmla="*/ 3827508 h 4405856"/>
                <a:gd name="connsiteX181" fmla="*/ 4337324 w 5012935"/>
                <a:gd name="connsiteY181" fmla="*/ 3817983 h 4405856"/>
                <a:gd name="connsiteX182" fmla="*/ 4315099 w 5012935"/>
                <a:gd name="connsiteY182" fmla="*/ 3781470 h 4405856"/>
                <a:gd name="connsiteX183" fmla="*/ 4353200 w 5012935"/>
                <a:gd name="connsiteY183" fmla="*/ 3776709 h 4405856"/>
                <a:gd name="connsiteX184" fmla="*/ 4359549 w 5012935"/>
                <a:gd name="connsiteY184" fmla="*/ 3743370 h 4405856"/>
                <a:gd name="connsiteX185" fmla="*/ 4421463 w 5012935"/>
                <a:gd name="connsiteY185" fmla="*/ 3752897 h 4405856"/>
                <a:gd name="connsiteX186" fmla="*/ 4454576 w 5012935"/>
                <a:gd name="connsiteY186" fmla="*/ 3768089 h 4405856"/>
                <a:gd name="connsiteX187" fmla="*/ 4420783 w 5012935"/>
                <a:gd name="connsiteY187" fmla="*/ 3809137 h 4405856"/>
                <a:gd name="connsiteX188" fmla="*/ 4459791 w 5012935"/>
                <a:gd name="connsiteY188" fmla="*/ 3916633 h 4405856"/>
                <a:gd name="connsiteX189" fmla="*/ 4512178 w 5012935"/>
                <a:gd name="connsiteY189" fmla="*/ 3947931 h 4405856"/>
                <a:gd name="connsiteX190" fmla="*/ 4564112 w 5012935"/>
                <a:gd name="connsiteY190" fmla="*/ 3905749 h 4405856"/>
                <a:gd name="connsiteX191" fmla="*/ 4649837 w 5012935"/>
                <a:gd name="connsiteY191" fmla="*/ 3857216 h 4405856"/>
                <a:gd name="connsiteX192" fmla="*/ 4632601 w 5012935"/>
                <a:gd name="connsiteY192" fmla="*/ 3768315 h 4405856"/>
                <a:gd name="connsiteX193" fmla="*/ 4709935 w 5012935"/>
                <a:gd name="connsiteY193" fmla="*/ 3635646 h 4405856"/>
                <a:gd name="connsiteX194" fmla="*/ 5002489 w 5012935"/>
                <a:gd name="connsiteY194" fmla="*/ 3302498 h 4405856"/>
                <a:gd name="connsiteX195" fmla="*/ 4921072 w 5012935"/>
                <a:gd name="connsiteY195" fmla="*/ 3293426 h 4405856"/>
                <a:gd name="connsiteX196" fmla="*/ 4925609 w 5012935"/>
                <a:gd name="connsiteY196" fmla="*/ 3201578 h 4405856"/>
                <a:gd name="connsiteX197" fmla="*/ 4876622 w 5012935"/>
                <a:gd name="connsiteY197" fmla="*/ 3176406 h 4405856"/>
                <a:gd name="connsiteX198" fmla="*/ 4792485 w 5012935"/>
                <a:gd name="connsiteY198" fmla="*/ 3207928 h 4405856"/>
                <a:gd name="connsiteX199" fmla="*/ 4755746 w 5012935"/>
                <a:gd name="connsiteY199" fmla="*/ 3171643 h 4405856"/>
                <a:gd name="connsiteX200" fmla="*/ 4800423 w 5012935"/>
                <a:gd name="connsiteY200" fmla="*/ 3148738 h 4405856"/>
                <a:gd name="connsiteX201" fmla="*/ 4671156 w 5012935"/>
                <a:gd name="connsiteY201" fmla="*/ 2935559 h 4405856"/>
                <a:gd name="connsiteX202" fmla="*/ 4686122 w 5012935"/>
                <a:gd name="connsiteY202" fmla="*/ 2905396 h 4405856"/>
                <a:gd name="connsiteX203" fmla="*/ 4662537 w 5012935"/>
                <a:gd name="connsiteY203" fmla="*/ 2789736 h 4405856"/>
                <a:gd name="connsiteX204" fmla="*/ 4503788 w 5012935"/>
                <a:gd name="connsiteY204" fmla="*/ 2778850 h 4405856"/>
                <a:gd name="connsiteX205" fmla="*/ 4470450 w 5012935"/>
                <a:gd name="connsiteY205" fmla="*/ 2827608 h 4405856"/>
                <a:gd name="connsiteX206" fmla="*/ 4381550 w 5012935"/>
                <a:gd name="connsiteY206" fmla="*/ 2842124 h 4405856"/>
                <a:gd name="connsiteX207" fmla="*/ 4387900 w 5012935"/>
                <a:gd name="connsiteY207" fmla="*/ 2820125 h 4405856"/>
                <a:gd name="connsiteX208" fmla="*/ 4334378 w 5012935"/>
                <a:gd name="connsiteY208" fmla="*/ 2804024 h 4405856"/>
                <a:gd name="connsiteX209" fmla="*/ 4309659 w 5012935"/>
                <a:gd name="connsiteY209" fmla="*/ 2638923 h 4405856"/>
                <a:gd name="connsiteX210" fmla="*/ 4029352 w 5012935"/>
                <a:gd name="connsiteY210" fmla="*/ 2572248 h 4405856"/>
                <a:gd name="connsiteX211" fmla="*/ 3893053 w 5012935"/>
                <a:gd name="connsiteY211" fmla="*/ 2615564 h 4405856"/>
                <a:gd name="connsiteX212" fmla="*/ 3761064 w 5012935"/>
                <a:gd name="connsiteY212" fmla="*/ 2608080 h 4405856"/>
                <a:gd name="connsiteX213" fmla="*/ 3628621 w 5012935"/>
                <a:gd name="connsiteY213" fmla="*/ 2497182 h 4405856"/>
                <a:gd name="connsiteX214" fmla="*/ 3415443 w 5012935"/>
                <a:gd name="connsiteY214" fmla="*/ 2193969 h 4405856"/>
                <a:gd name="connsiteX215" fmla="*/ 3016981 w 5012935"/>
                <a:gd name="connsiteY215" fmla="*/ 2054496 h 4405856"/>
                <a:gd name="connsiteX216" fmla="*/ 2780443 w 5012935"/>
                <a:gd name="connsiteY216" fmla="*/ 1741532 h 4405856"/>
                <a:gd name="connsiteX217" fmla="*/ 2814234 w 5012935"/>
                <a:gd name="connsiteY217" fmla="*/ 1716586 h 4405856"/>
                <a:gd name="connsiteX218" fmla="*/ 2873878 w 5012935"/>
                <a:gd name="connsiteY218" fmla="*/ 1799589 h 4405856"/>
                <a:gd name="connsiteX219" fmla="*/ 2894062 w 5012935"/>
                <a:gd name="connsiteY219" fmla="*/ 1782126 h 4405856"/>
                <a:gd name="connsiteX220" fmla="*/ 2937152 w 5012935"/>
                <a:gd name="connsiteY220" fmla="*/ 1812970 h 4405856"/>
                <a:gd name="connsiteX221" fmla="*/ 3025825 w 5012935"/>
                <a:gd name="connsiteY221" fmla="*/ 1759221 h 4405856"/>
                <a:gd name="connsiteX222" fmla="*/ 3041927 w 5012935"/>
                <a:gd name="connsiteY222" fmla="*/ 1738811 h 4405856"/>
                <a:gd name="connsiteX223" fmla="*/ 3100210 w 5012935"/>
                <a:gd name="connsiteY223" fmla="*/ 1739037 h 4405856"/>
                <a:gd name="connsiteX224" fmla="*/ 3116313 w 5012935"/>
                <a:gd name="connsiteY224" fmla="*/ 1705927 h 4405856"/>
                <a:gd name="connsiteX225" fmla="*/ 3097489 w 5012935"/>
                <a:gd name="connsiteY225" fmla="*/ 1680300 h 4405856"/>
                <a:gd name="connsiteX226" fmla="*/ 3030361 w 5012935"/>
                <a:gd name="connsiteY226" fmla="*/ 1700257 h 4405856"/>
                <a:gd name="connsiteX227" fmla="*/ 3008589 w 5012935"/>
                <a:gd name="connsiteY227" fmla="*/ 1646736 h 4405856"/>
                <a:gd name="connsiteX228" fmla="*/ 3029907 w 5012935"/>
                <a:gd name="connsiteY228" fmla="*/ 1617026 h 4405856"/>
                <a:gd name="connsiteX229" fmla="*/ 2973437 w 5012935"/>
                <a:gd name="connsiteY229" fmla="*/ 1513612 h 4405856"/>
                <a:gd name="connsiteX230" fmla="*/ 2924906 w 5012935"/>
                <a:gd name="connsiteY230" fmla="*/ 1552393 h 4405856"/>
                <a:gd name="connsiteX231" fmla="*/ 2835551 w 5012935"/>
                <a:gd name="connsiteY231" fmla="*/ 1497737 h 4405856"/>
                <a:gd name="connsiteX232" fmla="*/ 2887485 w 5012935"/>
                <a:gd name="connsiteY232" fmla="*/ 1405208 h 4405856"/>
                <a:gd name="connsiteX233" fmla="*/ 2844623 w 5012935"/>
                <a:gd name="connsiteY233" fmla="*/ 1284105 h 4405856"/>
                <a:gd name="connsiteX234" fmla="*/ 2859364 w 5012935"/>
                <a:gd name="connsiteY234" fmla="*/ 1160053 h 4405856"/>
                <a:gd name="connsiteX235" fmla="*/ 2954614 w 5012935"/>
                <a:gd name="connsiteY235" fmla="*/ 1086348 h 4405856"/>
                <a:gd name="connsiteX236" fmla="*/ 3059843 w 5012935"/>
                <a:gd name="connsiteY236" fmla="*/ 1063896 h 4405856"/>
                <a:gd name="connsiteX237" fmla="*/ 2996796 w 5012935"/>
                <a:gd name="connsiteY237" fmla="*/ 974089 h 4405856"/>
                <a:gd name="connsiteX238" fmla="*/ 2979560 w 5012935"/>
                <a:gd name="connsiteY238" fmla="*/ 1018766 h 4405856"/>
                <a:gd name="connsiteX239" fmla="*/ 2936245 w 5012935"/>
                <a:gd name="connsiteY239" fmla="*/ 971595 h 4405856"/>
                <a:gd name="connsiteX240" fmla="*/ 2957563 w 5012935"/>
                <a:gd name="connsiteY240" fmla="*/ 886323 h 4405856"/>
                <a:gd name="connsiteX241" fmla="*/ 3030587 w 5012935"/>
                <a:gd name="connsiteY241" fmla="*/ 789032 h 4405856"/>
                <a:gd name="connsiteX242" fmla="*/ 3013578 w 5012935"/>
                <a:gd name="connsiteY242" fmla="*/ 682443 h 4405856"/>
                <a:gd name="connsiteX243" fmla="*/ 2842356 w 5012935"/>
                <a:gd name="connsiteY243" fmla="*/ 692194 h 4405856"/>
                <a:gd name="connsiteX244" fmla="*/ 2823078 w 5012935"/>
                <a:gd name="connsiteY244" fmla="*/ 734831 h 4405856"/>
                <a:gd name="connsiteX245" fmla="*/ 2790875 w 5012935"/>
                <a:gd name="connsiteY245" fmla="*/ 667248 h 4405856"/>
                <a:gd name="connsiteX246" fmla="*/ 2761165 w 5012935"/>
                <a:gd name="connsiteY246" fmla="*/ 707616 h 4405856"/>
                <a:gd name="connsiteX247" fmla="*/ 2575656 w 5012935"/>
                <a:gd name="connsiteY247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743123 h 4405856"/>
                <a:gd name="connsiteX89" fmla="*/ 136806 w 5012935"/>
                <a:gd name="connsiteY89" fmla="*/ 1738361 h 4405856"/>
                <a:gd name="connsiteX90" fmla="*/ 138394 w 5012935"/>
                <a:gd name="connsiteY90" fmla="*/ 1798686 h 4405856"/>
                <a:gd name="connsiteX91" fmla="*/ 338640 w 5012935"/>
                <a:gd name="connsiteY91" fmla="*/ 1923414 h 4405856"/>
                <a:gd name="connsiteX92" fmla="*/ 208693 w 5012935"/>
                <a:gd name="connsiteY92" fmla="*/ 2239100 h 4405856"/>
                <a:gd name="connsiteX93" fmla="*/ 196220 w 5012935"/>
                <a:gd name="connsiteY93" fmla="*/ 2428239 h 4405856"/>
                <a:gd name="connsiteX94" fmla="*/ 876803 w 5012935"/>
                <a:gd name="connsiteY94" fmla="*/ 2440939 h 4405856"/>
                <a:gd name="connsiteX95" fmla="*/ 913089 w 5012935"/>
                <a:gd name="connsiteY95" fmla="*/ 2557053 h 4405856"/>
                <a:gd name="connsiteX96" fmla="*/ 934860 w 5012935"/>
                <a:gd name="connsiteY96" fmla="*/ 2622368 h 4405856"/>
                <a:gd name="connsiteX97" fmla="*/ 942118 w 5012935"/>
                <a:gd name="connsiteY97" fmla="*/ 2644139 h 4405856"/>
                <a:gd name="connsiteX98" fmla="*/ 963889 w 5012935"/>
                <a:gd name="connsiteY98" fmla="*/ 2687682 h 4405856"/>
                <a:gd name="connsiteX99" fmla="*/ 985660 w 5012935"/>
                <a:gd name="connsiteY99" fmla="*/ 2738482 h 4405856"/>
                <a:gd name="connsiteX100" fmla="*/ 992918 w 5012935"/>
                <a:gd name="connsiteY100" fmla="*/ 2767511 h 4405856"/>
                <a:gd name="connsiteX101" fmla="*/ 1029203 w 5012935"/>
                <a:gd name="connsiteY101" fmla="*/ 2818311 h 4405856"/>
                <a:gd name="connsiteX102" fmla="*/ 1050975 w 5012935"/>
                <a:gd name="connsiteY102" fmla="*/ 2876368 h 4405856"/>
                <a:gd name="connsiteX103" fmla="*/ 1072746 w 5012935"/>
                <a:gd name="connsiteY103" fmla="*/ 2898139 h 4405856"/>
                <a:gd name="connsiteX104" fmla="*/ 1109032 w 5012935"/>
                <a:gd name="connsiteY104" fmla="*/ 2970711 h 4405856"/>
                <a:gd name="connsiteX105" fmla="*/ 1145318 w 5012935"/>
                <a:gd name="connsiteY105" fmla="*/ 3021511 h 4405856"/>
                <a:gd name="connsiteX106" fmla="*/ 1152575 w 5012935"/>
                <a:gd name="connsiteY106" fmla="*/ 3043282 h 4405856"/>
                <a:gd name="connsiteX107" fmla="*/ 1203375 w 5012935"/>
                <a:gd name="connsiteY107" fmla="*/ 3108596 h 4405856"/>
                <a:gd name="connsiteX108" fmla="*/ 1232403 w 5012935"/>
                <a:gd name="connsiteY108" fmla="*/ 3173911 h 4405856"/>
                <a:gd name="connsiteX109" fmla="*/ 1254175 w 5012935"/>
                <a:gd name="connsiteY109" fmla="*/ 3202939 h 4405856"/>
                <a:gd name="connsiteX110" fmla="*/ 1268689 w 5012935"/>
                <a:gd name="connsiteY110" fmla="*/ 3260996 h 4405856"/>
                <a:gd name="connsiteX111" fmla="*/ 1275946 w 5012935"/>
                <a:gd name="connsiteY111" fmla="*/ 3282768 h 4405856"/>
                <a:gd name="connsiteX112" fmla="*/ 1283203 w 5012935"/>
                <a:gd name="connsiteY112" fmla="*/ 3311796 h 4405856"/>
                <a:gd name="connsiteX113" fmla="*/ 1290460 w 5012935"/>
                <a:gd name="connsiteY113" fmla="*/ 3377111 h 4405856"/>
                <a:gd name="connsiteX114" fmla="*/ 1312232 w 5012935"/>
                <a:gd name="connsiteY114" fmla="*/ 3435168 h 4405856"/>
                <a:gd name="connsiteX115" fmla="*/ 1341260 w 5012935"/>
                <a:gd name="connsiteY115" fmla="*/ 3478711 h 4405856"/>
                <a:gd name="connsiteX116" fmla="*/ 1370289 w 5012935"/>
                <a:gd name="connsiteY116" fmla="*/ 3529511 h 4405856"/>
                <a:gd name="connsiteX117" fmla="*/ 1399318 w 5012935"/>
                <a:gd name="connsiteY117" fmla="*/ 3551282 h 4405856"/>
                <a:gd name="connsiteX118" fmla="*/ 1442860 w 5012935"/>
                <a:gd name="connsiteY118" fmla="*/ 3594825 h 4405856"/>
                <a:gd name="connsiteX119" fmla="*/ 1471889 w 5012935"/>
                <a:gd name="connsiteY119" fmla="*/ 3616596 h 4405856"/>
                <a:gd name="connsiteX120" fmla="*/ 1508175 w 5012935"/>
                <a:gd name="connsiteY120" fmla="*/ 3660139 h 4405856"/>
                <a:gd name="connsiteX121" fmla="*/ 1537203 w 5012935"/>
                <a:gd name="connsiteY121" fmla="*/ 3681911 h 4405856"/>
                <a:gd name="connsiteX122" fmla="*/ 1609775 w 5012935"/>
                <a:gd name="connsiteY122" fmla="*/ 3747225 h 4405856"/>
                <a:gd name="connsiteX123" fmla="*/ 1646060 w 5012935"/>
                <a:gd name="connsiteY123" fmla="*/ 3790768 h 4405856"/>
                <a:gd name="connsiteX124" fmla="*/ 1667832 w 5012935"/>
                <a:gd name="connsiteY124" fmla="*/ 3805282 h 4405856"/>
                <a:gd name="connsiteX125" fmla="*/ 1704118 w 5012935"/>
                <a:gd name="connsiteY125" fmla="*/ 3848825 h 4405856"/>
                <a:gd name="connsiteX126" fmla="*/ 1733146 w 5012935"/>
                <a:gd name="connsiteY126" fmla="*/ 3870596 h 4405856"/>
                <a:gd name="connsiteX127" fmla="*/ 1827489 w 5012935"/>
                <a:gd name="connsiteY127" fmla="*/ 3914139 h 4405856"/>
                <a:gd name="connsiteX128" fmla="*/ 2277432 w 5012935"/>
                <a:gd name="connsiteY128" fmla="*/ 3899625 h 4405856"/>
                <a:gd name="connsiteX129" fmla="*/ 2328232 w 5012935"/>
                <a:gd name="connsiteY129" fmla="*/ 3885111 h 4405856"/>
                <a:gd name="connsiteX130" fmla="*/ 2415318 w 5012935"/>
                <a:gd name="connsiteY130" fmla="*/ 3877853 h 4405856"/>
                <a:gd name="connsiteX131" fmla="*/ 2495146 w 5012935"/>
                <a:gd name="connsiteY131" fmla="*/ 3863339 h 4405856"/>
                <a:gd name="connsiteX132" fmla="*/ 2553203 w 5012935"/>
                <a:gd name="connsiteY132" fmla="*/ 3856082 h 4405856"/>
                <a:gd name="connsiteX133" fmla="*/ 2582232 w 5012935"/>
                <a:gd name="connsiteY133" fmla="*/ 3841568 h 4405856"/>
                <a:gd name="connsiteX134" fmla="*/ 2647546 w 5012935"/>
                <a:gd name="connsiteY134" fmla="*/ 3819796 h 4405856"/>
                <a:gd name="connsiteX135" fmla="*/ 2683832 w 5012935"/>
                <a:gd name="connsiteY135" fmla="*/ 3805282 h 4405856"/>
                <a:gd name="connsiteX136" fmla="*/ 2785432 w 5012935"/>
                <a:gd name="connsiteY136" fmla="*/ 3790768 h 4405856"/>
                <a:gd name="connsiteX137" fmla="*/ 2814460 w 5012935"/>
                <a:gd name="connsiteY137" fmla="*/ 3783511 h 4405856"/>
                <a:gd name="connsiteX138" fmla="*/ 3434946 w 5012935"/>
                <a:gd name="connsiteY138" fmla="*/ 4130265 h 4405856"/>
                <a:gd name="connsiteX139" fmla="*/ 3521350 w 5012935"/>
                <a:gd name="connsiteY139" fmla="*/ 4316455 h 4405856"/>
                <a:gd name="connsiteX140" fmla="*/ 3581675 w 5012935"/>
                <a:gd name="connsiteY140" fmla="*/ 4375193 h 4405856"/>
                <a:gd name="connsiteX141" fmla="*/ 3592787 w 5012935"/>
                <a:gd name="connsiteY141" fmla="*/ 4345030 h 4405856"/>
                <a:gd name="connsiteX142" fmla="*/ 3638825 w 5012935"/>
                <a:gd name="connsiteY142" fmla="*/ 4318042 h 4405856"/>
                <a:gd name="connsiteX143" fmla="*/ 3689625 w 5012935"/>
                <a:gd name="connsiteY143" fmla="*/ 4391068 h 4405856"/>
                <a:gd name="connsiteX144" fmla="*/ 3738838 w 5012935"/>
                <a:gd name="connsiteY144" fmla="*/ 4394243 h 4405856"/>
                <a:gd name="connsiteX145" fmla="*/ 3694387 w 5012935"/>
                <a:gd name="connsiteY145" fmla="*/ 4300581 h 4405856"/>
                <a:gd name="connsiteX146" fmla="*/ 3651525 w 5012935"/>
                <a:gd name="connsiteY146" fmla="*/ 4232318 h 4405856"/>
                <a:gd name="connsiteX147" fmla="*/ 3694388 w 5012935"/>
                <a:gd name="connsiteY147" fmla="*/ 4216442 h 4405856"/>
                <a:gd name="connsiteX148" fmla="*/ 3675337 w 5012935"/>
                <a:gd name="connsiteY148" fmla="*/ 4175168 h 4405856"/>
                <a:gd name="connsiteX149" fmla="*/ 3727725 w 5012935"/>
                <a:gd name="connsiteY149" fmla="*/ 4184693 h 4405856"/>
                <a:gd name="connsiteX150" fmla="*/ 3707088 w 5012935"/>
                <a:gd name="connsiteY150" fmla="*/ 4151355 h 4405856"/>
                <a:gd name="connsiteX151" fmla="*/ 3728407 w 5012935"/>
                <a:gd name="connsiteY151" fmla="*/ 4134801 h 4405856"/>
                <a:gd name="connsiteX152" fmla="*/ 3849510 w 5012935"/>
                <a:gd name="connsiteY152" fmla="*/ 4220074 h 4405856"/>
                <a:gd name="connsiteX153" fmla="*/ 3884887 w 5012935"/>
                <a:gd name="connsiteY153" fmla="*/ 4206917 h 4405856"/>
                <a:gd name="connsiteX154" fmla="*/ 3937274 w 5012935"/>
                <a:gd name="connsiteY154" fmla="*/ 4272006 h 4405856"/>
                <a:gd name="connsiteX155" fmla="*/ 3957912 w 5012935"/>
                <a:gd name="connsiteY155" fmla="*/ 4330743 h 4405856"/>
                <a:gd name="connsiteX156" fmla="*/ 4065862 w 5012935"/>
                <a:gd name="connsiteY156" fmla="*/ 4349792 h 4405856"/>
                <a:gd name="connsiteX157" fmla="*/ 4005538 w 5012935"/>
                <a:gd name="connsiteY157" fmla="*/ 4283117 h 4405856"/>
                <a:gd name="connsiteX158" fmla="*/ 4002362 w 5012935"/>
                <a:gd name="connsiteY158" fmla="*/ 4214855 h 4405856"/>
                <a:gd name="connsiteX159" fmla="*/ 4056337 w 5012935"/>
                <a:gd name="connsiteY159" fmla="*/ 4270418 h 4405856"/>
                <a:gd name="connsiteX160" fmla="*/ 4105550 w 5012935"/>
                <a:gd name="connsiteY160" fmla="*/ 4275180 h 4405856"/>
                <a:gd name="connsiteX161" fmla="*/ 4099200 w 5012935"/>
                <a:gd name="connsiteY161" fmla="*/ 4225968 h 4405856"/>
                <a:gd name="connsiteX162" fmla="*/ 4159525 w 5012935"/>
                <a:gd name="connsiteY162" fmla="*/ 4230730 h 4405856"/>
                <a:gd name="connsiteX163" fmla="*/ 4221437 w 5012935"/>
                <a:gd name="connsiteY163" fmla="*/ 4273592 h 4405856"/>
                <a:gd name="connsiteX164" fmla="*/ 4253187 w 5012935"/>
                <a:gd name="connsiteY164" fmla="*/ 4260893 h 4405856"/>
                <a:gd name="connsiteX165" fmla="*/ 4246838 w 5012935"/>
                <a:gd name="connsiteY165" fmla="*/ 4225968 h 4405856"/>
                <a:gd name="connsiteX166" fmla="*/ 4288113 w 5012935"/>
                <a:gd name="connsiteY166" fmla="*/ 4202156 h 4405856"/>
                <a:gd name="connsiteX167" fmla="*/ 4372250 w 5012935"/>
                <a:gd name="connsiteY167" fmla="*/ 4259306 h 4405856"/>
                <a:gd name="connsiteX168" fmla="*/ 4389713 w 5012935"/>
                <a:gd name="connsiteY168" fmla="*/ 4157708 h 4405856"/>
                <a:gd name="connsiteX169" fmla="*/ 4364313 w 5012935"/>
                <a:gd name="connsiteY169" fmla="*/ 4135482 h 4405856"/>
                <a:gd name="connsiteX170" fmla="*/ 4291287 w 5012935"/>
                <a:gd name="connsiteY170" fmla="*/ 4092619 h 4405856"/>
                <a:gd name="connsiteX171" fmla="*/ 4313512 w 5012935"/>
                <a:gd name="connsiteY171" fmla="*/ 4067220 h 4405856"/>
                <a:gd name="connsiteX172" fmla="*/ 4334150 w 5012935"/>
                <a:gd name="connsiteY172" fmla="*/ 4044994 h 4405856"/>
                <a:gd name="connsiteX173" fmla="*/ 4388125 w 5012935"/>
                <a:gd name="connsiteY173" fmla="*/ 4076745 h 4405856"/>
                <a:gd name="connsiteX174" fmla="*/ 4394475 w 5012935"/>
                <a:gd name="connsiteY174" fmla="*/ 4032295 h 4405856"/>
                <a:gd name="connsiteX175" fmla="*/ 4338912 w 5012935"/>
                <a:gd name="connsiteY175" fmla="*/ 4008482 h 4405856"/>
                <a:gd name="connsiteX176" fmla="*/ 4337325 w 5012935"/>
                <a:gd name="connsiteY176" fmla="*/ 3998958 h 4405856"/>
                <a:gd name="connsiteX177" fmla="*/ 4324624 w 5012935"/>
                <a:gd name="connsiteY177" fmla="*/ 3960859 h 4405856"/>
                <a:gd name="connsiteX178" fmla="*/ 4330974 w 5012935"/>
                <a:gd name="connsiteY178" fmla="*/ 3913233 h 4405856"/>
                <a:gd name="connsiteX179" fmla="*/ 4342087 w 5012935"/>
                <a:gd name="connsiteY179" fmla="*/ 3857670 h 4405856"/>
                <a:gd name="connsiteX180" fmla="*/ 4303987 w 5012935"/>
                <a:gd name="connsiteY180" fmla="*/ 3827508 h 4405856"/>
                <a:gd name="connsiteX181" fmla="*/ 4337324 w 5012935"/>
                <a:gd name="connsiteY181" fmla="*/ 3817983 h 4405856"/>
                <a:gd name="connsiteX182" fmla="*/ 4315099 w 5012935"/>
                <a:gd name="connsiteY182" fmla="*/ 3781470 h 4405856"/>
                <a:gd name="connsiteX183" fmla="*/ 4353200 w 5012935"/>
                <a:gd name="connsiteY183" fmla="*/ 3776709 h 4405856"/>
                <a:gd name="connsiteX184" fmla="*/ 4359549 w 5012935"/>
                <a:gd name="connsiteY184" fmla="*/ 3743370 h 4405856"/>
                <a:gd name="connsiteX185" fmla="*/ 4421463 w 5012935"/>
                <a:gd name="connsiteY185" fmla="*/ 3752897 h 4405856"/>
                <a:gd name="connsiteX186" fmla="*/ 4454576 w 5012935"/>
                <a:gd name="connsiteY186" fmla="*/ 3768089 h 4405856"/>
                <a:gd name="connsiteX187" fmla="*/ 4420783 w 5012935"/>
                <a:gd name="connsiteY187" fmla="*/ 3809137 h 4405856"/>
                <a:gd name="connsiteX188" fmla="*/ 4459791 w 5012935"/>
                <a:gd name="connsiteY188" fmla="*/ 3916633 h 4405856"/>
                <a:gd name="connsiteX189" fmla="*/ 4512178 w 5012935"/>
                <a:gd name="connsiteY189" fmla="*/ 3947931 h 4405856"/>
                <a:gd name="connsiteX190" fmla="*/ 4564112 w 5012935"/>
                <a:gd name="connsiteY190" fmla="*/ 3905749 h 4405856"/>
                <a:gd name="connsiteX191" fmla="*/ 4649837 w 5012935"/>
                <a:gd name="connsiteY191" fmla="*/ 3857216 h 4405856"/>
                <a:gd name="connsiteX192" fmla="*/ 4632601 w 5012935"/>
                <a:gd name="connsiteY192" fmla="*/ 3768315 h 4405856"/>
                <a:gd name="connsiteX193" fmla="*/ 4709935 w 5012935"/>
                <a:gd name="connsiteY193" fmla="*/ 3635646 h 4405856"/>
                <a:gd name="connsiteX194" fmla="*/ 5002489 w 5012935"/>
                <a:gd name="connsiteY194" fmla="*/ 3302498 h 4405856"/>
                <a:gd name="connsiteX195" fmla="*/ 4921072 w 5012935"/>
                <a:gd name="connsiteY195" fmla="*/ 3293426 h 4405856"/>
                <a:gd name="connsiteX196" fmla="*/ 4925609 w 5012935"/>
                <a:gd name="connsiteY196" fmla="*/ 3201578 h 4405856"/>
                <a:gd name="connsiteX197" fmla="*/ 4876622 w 5012935"/>
                <a:gd name="connsiteY197" fmla="*/ 3176406 h 4405856"/>
                <a:gd name="connsiteX198" fmla="*/ 4792485 w 5012935"/>
                <a:gd name="connsiteY198" fmla="*/ 3207928 h 4405856"/>
                <a:gd name="connsiteX199" fmla="*/ 4755746 w 5012935"/>
                <a:gd name="connsiteY199" fmla="*/ 3171643 h 4405856"/>
                <a:gd name="connsiteX200" fmla="*/ 4800423 w 5012935"/>
                <a:gd name="connsiteY200" fmla="*/ 3148738 h 4405856"/>
                <a:gd name="connsiteX201" fmla="*/ 4671156 w 5012935"/>
                <a:gd name="connsiteY201" fmla="*/ 2935559 h 4405856"/>
                <a:gd name="connsiteX202" fmla="*/ 4686122 w 5012935"/>
                <a:gd name="connsiteY202" fmla="*/ 2905396 h 4405856"/>
                <a:gd name="connsiteX203" fmla="*/ 4662537 w 5012935"/>
                <a:gd name="connsiteY203" fmla="*/ 2789736 h 4405856"/>
                <a:gd name="connsiteX204" fmla="*/ 4503788 w 5012935"/>
                <a:gd name="connsiteY204" fmla="*/ 2778850 h 4405856"/>
                <a:gd name="connsiteX205" fmla="*/ 4470450 w 5012935"/>
                <a:gd name="connsiteY205" fmla="*/ 2827608 h 4405856"/>
                <a:gd name="connsiteX206" fmla="*/ 4381550 w 5012935"/>
                <a:gd name="connsiteY206" fmla="*/ 2842124 h 4405856"/>
                <a:gd name="connsiteX207" fmla="*/ 4387900 w 5012935"/>
                <a:gd name="connsiteY207" fmla="*/ 2820125 h 4405856"/>
                <a:gd name="connsiteX208" fmla="*/ 4334378 w 5012935"/>
                <a:gd name="connsiteY208" fmla="*/ 2804024 h 4405856"/>
                <a:gd name="connsiteX209" fmla="*/ 4309659 w 5012935"/>
                <a:gd name="connsiteY209" fmla="*/ 2638923 h 4405856"/>
                <a:gd name="connsiteX210" fmla="*/ 4029352 w 5012935"/>
                <a:gd name="connsiteY210" fmla="*/ 2572248 h 4405856"/>
                <a:gd name="connsiteX211" fmla="*/ 3893053 w 5012935"/>
                <a:gd name="connsiteY211" fmla="*/ 2615564 h 4405856"/>
                <a:gd name="connsiteX212" fmla="*/ 3761064 w 5012935"/>
                <a:gd name="connsiteY212" fmla="*/ 2608080 h 4405856"/>
                <a:gd name="connsiteX213" fmla="*/ 3628621 w 5012935"/>
                <a:gd name="connsiteY213" fmla="*/ 2497182 h 4405856"/>
                <a:gd name="connsiteX214" fmla="*/ 3415443 w 5012935"/>
                <a:gd name="connsiteY214" fmla="*/ 2193969 h 4405856"/>
                <a:gd name="connsiteX215" fmla="*/ 3016981 w 5012935"/>
                <a:gd name="connsiteY215" fmla="*/ 2054496 h 4405856"/>
                <a:gd name="connsiteX216" fmla="*/ 2780443 w 5012935"/>
                <a:gd name="connsiteY216" fmla="*/ 1741532 h 4405856"/>
                <a:gd name="connsiteX217" fmla="*/ 2814234 w 5012935"/>
                <a:gd name="connsiteY217" fmla="*/ 1716586 h 4405856"/>
                <a:gd name="connsiteX218" fmla="*/ 2873878 w 5012935"/>
                <a:gd name="connsiteY218" fmla="*/ 1799589 h 4405856"/>
                <a:gd name="connsiteX219" fmla="*/ 2894062 w 5012935"/>
                <a:gd name="connsiteY219" fmla="*/ 1782126 h 4405856"/>
                <a:gd name="connsiteX220" fmla="*/ 2937152 w 5012935"/>
                <a:gd name="connsiteY220" fmla="*/ 1812970 h 4405856"/>
                <a:gd name="connsiteX221" fmla="*/ 3025825 w 5012935"/>
                <a:gd name="connsiteY221" fmla="*/ 1759221 h 4405856"/>
                <a:gd name="connsiteX222" fmla="*/ 3041927 w 5012935"/>
                <a:gd name="connsiteY222" fmla="*/ 1738811 h 4405856"/>
                <a:gd name="connsiteX223" fmla="*/ 3100210 w 5012935"/>
                <a:gd name="connsiteY223" fmla="*/ 1739037 h 4405856"/>
                <a:gd name="connsiteX224" fmla="*/ 3116313 w 5012935"/>
                <a:gd name="connsiteY224" fmla="*/ 1705927 h 4405856"/>
                <a:gd name="connsiteX225" fmla="*/ 3097489 w 5012935"/>
                <a:gd name="connsiteY225" fmla="*/ 1680300 h 4405856"/>
                <a:gd name="connsiteX226" fmla="*/ 3030361 w 5012935"/>
                <a:gd name="connsiteY226" fmla="*/ 1700257 h 4405856"/>
                <a:gd name="connsiteX227" fmla="*/ 3008589 w 5012935"/>
                <a:gd name="connsiteY227" fmla="*/ 1646736 h 4405856"/>
                <a:gd name="connsiteX228" fmla="*/ 3029907 w 5012935"/>
                <a:gd name="connsiteY228" fmla="*/ 1617026 h 4405856"/>
                <a:gd name="connsiteX229" fmla="*/ 2973437 w 5012935"/>
                <a:gd name="connsiteY229" fmla="*/ 1513612 h 4405856"/>
                <a:gd name="connsiteX230" fmla="*/ 2924906 w 5012935"/>
                <a:gd name="connsiteY230" fmla="*/ 1552393 h 4405856"/>
                <a:gd name="connsiteX231" fmla="*/ 2835551 w 5012935"/>
                <a:gd name="connsiteY231" fmla="*/ 1497737 h 4405856"/>
                <a:gd name="connsiteX232" fmla="*/ 2887485 w 5012935"/>
                <a:gd name="connsiteY232" fmla="*/ 1405208 h 4405856"/>
                <a:gd name="connsiteX233" fmla="*/ 2844623 w 5012935"/>
                <a:gd name="connsiteY233" fmla="*/ 1284105 h 4405856"/>
                <a:gd name="connsiteX234" fmla="*/ 2859364 w 5012935"/>
                <a:gd name="connsiteY234" fmla="*/ 1160053 h 4405856"/>
                <a:gd name="connsiteX235" fmla="*/ 2954614 w 5012935"/>
                <a:gd name="connsiteY235" fmla="*/ 1086348 h 4405856"/>
                <a:gd name="connsiteX236" fmla="*/ 3059843 w 5012935"/>
                <a:gd name="connsiteY236" fmla="*/ 1063896 h 4405856"/>
                <a:gd name="connsiteX237" fmla="*/ 2996796 w 5012935"/>
                <a:gd name="connsiteY237" fmla="*/ 974089 h 4405856"/>
                <a:gd name="connsiteX238" fmla="*/ 2979560 w 5012935"/>
                <a:gd name="connsiteY238" fmla="*/ 1018766 h 4405856"/>
                <a:gd name="connsiteX239" fmla="*/ 2936245 w 5012935"/>
                <a:gd name="connsiteY239" fmla="*/ 971595 h 4405856"/>
                <a:gd name="connsiteX240" fmla="*/ 2957563 w 5012935"/>
                <a:gd name="connsiteY240" fmla="*/ 886323 h 4405856"/>
                <a:gd name="connsiteX241" fmla="*/ 3030587 w 5012935"/>
                <a:gd name="connsiteY241" fmla="*/ 789032 h 4405856"/>
                <a:gd name="connsiteX242" fmla="*/ 3013578 w 5012935"/>
                <a:gd name="connsiteY242" fmla="*/ 682443 h 4405856"/>
                <a:gd name="connsiteX243" fmla="*/ 2842356 w 5012935"/>
                <a:gd name="connsiteY243" fmla="*/ 692194 h 4405856"/>
                <a:gd name="connsiteX244" fmla="*/ 2823078 w 5012935"/>
                <a:gd name="connsiteY244" fmla="*/ 734831 h 4405856"/>
                <a:gd name="connsiteX245" fmla="*/ 2790875 w 5012935"/>
                <a:gd name="connsiteY245" fmla="*/ 667248 h 4405856"/>
                <a:gd name="connsiteX246" fmla="*/ 2761165 w 5012935"/>
                <a:gd name="connsiteY246" fmla="*/ 707616 h 4405856"/>
                <a:gd name="connsiteX247" fmla="*/ 2575656 w 5012935"/>
                <a:gd name="connsiteY247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743123 h 4405856"/>
                <a:gd name="connsiteX89" fmla="*/ 136806 w 5012935"/>
                <a:gd name="connsiteY89" fmla="*/ 1738361 h 4405856"/>
                <a:gd name="connsiteX90" fmla="*/ 138394 w 5012935"/>
                <a:gd name="connsiteY90" fmla="*/ 1798686 h 4405856"/>
                <a:gd name="connsiteX91" fmla="*/ 139981 w 5012935"/>
                <a:gd name="connsiteY91" fmla="*/ 1798686 h 4405856"/>
                <a:gd name="connsiteX92" fmla="*/ 338640 w 5012935"/>
                <a:gd name="connsiteY92" fmla="*/ 1923414 h 4405856"/>
                <a:gd name="connsiteX93" fmla="*/ 208693 w 5012935"/>
                <a:gd name="connsiteY93" fmla="*/ 2239100 h 4405856"/>
                <a:gd name="connsiteX94" fmla="*/ 196220 w 5012935"/>
                <a:gd name="connsiteY94" fmla="*/ 2428239 h 4405856"/>
                <a:gd name="connsiteX95" fmla="*/ 876803 w 5012935"/>
                <a:gd name="connsiteY95" fmla="*/ 2440939 h 4405856"/>
                <a:gd name="connsiteX96" fmla="*/ 913089 w 5012935"/>
                <a:gd name="connsiteY96" fmla="*/ 2557053 h 4405856"/>
                <a:gd name="connsiteX97" fmla="*/ 934860 w 5012935"/>
                <a:gd name="connsiteY97" fmla="*/ 2622368 h 4405856"/>
                <a:gd name="connsiteX98" fmla="*/ 942118 w 5012935"/>
                <a:gd name="connsiteY98" fmla="*/ 2644139 h 4405856"/>
                <a:gd name="connsiteX99" fmla="*/ 963889 w 5012935"/>
                <a:gd name="connsiteY99" fmla="*/ 2687682 h 4405856"/>
                <a:gd name="connsiteX100" fmla="*/ 985660 w 5012935"/>
                <a:gd name="connsiteY100" fmla="*/ 2738482 h 4405856"/>
                <a:gd name="connsiteX101" fmla="*/ 992918 w 5012935"/>
                <a:gd name="connsiteY101" fmla="*/ 2767511 h 4405856"/>
                <a:gd name="connsiteX102" fmla="*/ 1029203 w 5012935"/>
                <a:gd name="connsiteY102" fmla="*/ 2818311 h 4405856"/>
                <a:gd name="connsiteX103" fmla="*/ 1050975 w 5012935"/>
                <a:gd name="connsiteY103" fmla="*/ 2876368 h 4405856"/>
                <a:gd name="connsiteX104" fmla="*/ 1072746 w 5012935"/>
                <a:gd name="connsiteY104" fmla="*/ 2898139 h 4405856"/>
                <a:gd name="connsiteX105" fmla="*/ 1109032 w 5012935"/>
                <a:gd name="connsiteY105" fmla="*/ 2970711 h 4405856"/>
                <a:gd name="connsiteX106" fmla="*/ 1145318 w 5012935"/>
                <a:gd name="connsiteY106" fmla="*/ 3021511 h 4405856"/>
                <a:gd name="connsiteX107" fmla="*/ 1152575 w 5012935"/>
                <a:gd name="connsiteY107" fmla="*/ 3043282 h 4405856"/>
                <a:gd name="connsiteX108" fmla="*/ 1203375 w 5012935"/>
                <a:gd name="connsiteY108" fmla="*/ 3108596 h 4405856"/>
                <a:gd name="connsiteX109" fmla="*/ 1232403 w 5012935"/>
                <a:gd name="connsiteY109" fmla="*/ 3173911 h 4405856"/>
                <a:gd name="connsiteX110" fmla="*/ 1254175 w 5012935"/>
                <a:gd name="connsiteY110" fmla="*/ 3202939 h 4405856"/>
                <a:gd name="connsiteX111" fmla="*/ 1268689 w 5012935"/>
                <a:gd name="connsiteY111" fmla="*/ 3260996 h 4405856"/>
                <a:gd name="connsiteX112" fmla="*/ 1275946 w 5012935"/>
                <a:gd name="connsiteY112" fmla="*/ 3282768 h 4405856"/>
                <a:gd name="connsiteX113" fmla="*/ 1283203 w 5012935"/>
                <a:gd name="connsiteY113" fmla="*/ 3311796 h 4405856"/>
                <a:gd name="connsiteX114" fmla="*/ 1290460 w 5012935"/>
                <a:gd name="connsiteY114" fmla="*/ 3377111 h 4405856"/>
                <a:gd name="connsiteX115" fmla="*/ 1312232 w 5012935"/>
                <a:gd name="connsiteY115" fmla="*/ 3435168 h 4405856"/>
                <a:gd name="connsiteX116" fmla="*/ 1341260 w 5012935"/>
                <a:gd name="connsiteY116" fmla="*/ 3478711 h 4405856"/>
                <a:gd name="connsiteX117" fmla="*/ 1370289 w 5012935"/>
                <a:gd name="connsiteY117" fmla="*/ 3529511 h 4405856"/>
                <a:gd name="connsiteX118" fmla="*/ 1399318 w 5012935"/>
                <a:gd name="connsiteY118" fmla="*/ 3551282 h 4405856"/>
                <a:gd name="connsiteX119" fmla="*/ 1442860 w 5012935"/>
                <a:gd name="connsiteY119" fmla="*/ 3594825 h 4405856"/>
                <a:gd name="connsiteX120" fmla="*/ 1471889 w 5012935"/>
                <a:gd name="connsiteY120" fmla="*/ 3616596 h 4405856"/>
                <a:gd name="connsiteX121" fmla="*/ 1508175 w 5012935"/>
                <a:gd name="connsiteY121" fmla="*/ 3660139 h 4405856"/>
                <a:gd name="connsiteX122" fmla="*/ 1537203 w 5012935"/>
                <a:gd name="connsiteY122" fmla="*/ 3681911 h 4405856"/>
                <a:gd name="connsiteX123" fmla="*/ 1609775 w 5012935"/>
                <a:gd name="connsiteY123" fmla="*/ 3747225 h 4405856"/>
                <a:gd name="connsiteX124" fmla="*/ 1646060 w 5012935"/>
                <a:gd name="connsiteY124" fmla="*/ 3790768 h 4405856"/>
                <a:gd name="connsiteX125" fmla="*/ 1667832 w 5012935"/>
                <a:gd name="connsiteY125" fmla="*/ 3805282 h 4405856"/>
                <a:gd name="connsiteX126" fmla="*/ 1704118 w 5012935"/>
                <a:gd name="connsiteY126" fmla="*/ 3848825 h 4405856"/>
                <a:gd name="connsiteX127" fmla="*/ 1733146 w 5012935"/>
                <a:gd name="connsiteY127" fmla="*/ 3870596 h 4405856"/>
                <a:gd name="connsiteX128" fmla="*/ 1827489 w 5012935"/>
                <a:gd name="connsiteY128" fmla="*/ 3914139 h 4405856"/>
                <a:gd name="connsiteX129" fmla="*/ 2277432 w 5012935"/>
                <a:gd name="connsiteY129" fmla="*/ 3899625 h 4405856"/>
                <a:gd name="connsiteX130" fmla="*/ 2328232 w 5012935"/>
                <a:gd name="connsiteY130" fmla="*/ 3885111 h 4405856"/>
                <a:gd name="connsiteX131" fmla="*/ 2415318 w 5012935"/>
                <a:gd name="connsiteY131" fmla="*/ 3877853 h 4405856"/>
                <a:gd name="connsiteX132" fmla="*/ 2495146 w 5012935"/>
                <a:gd name="connsiteY132" fmla="*/ 3863339 h 4405856"/>
                <a:gd name="connsiteX133" fmla="*/ 2553203 w 5012935"/>
                <a:gd name="connsiteY133" fmla="*/ 3856082 h 4405856"/>
                <a:gd name="connsiteX134" fmla="*/ 2582232 w 5012935"/>
                <a:gd name="connsiteY134" fmla="*/ 3841568 h 4405856"/>
                <a:gd name="connsiteX135" fmla="*/ 2647546 w 5012935"/>
                <a:gd name="connsiteY135" fmla="*/ 3819796 h 4405856"/>
                <a:gd name="connsiteX136" fmla="*/ 2683832 w 5012935"/>
                <a:gd name="connsiteY136" fmla="*/ 3805282 h 4405856"/>
                <a:gd name="connsiteX137" fmla="*/ 2785432 w 5012935"/>
                <a:gd name="connsiteY137" fmla="*/ 3790768 h 4405856"/>
                <a:gd name="connsiteX138" fmla="*/ 2814460 w 5012935"/>
                <a:gd name="connsiteY138" fmla="*/ 3783511 h 4405856"/>
                <a:gd name="connsiteX139" fmla="*/ 3434946 w 5012935"/>
                <a:gd name="connsiteY139" fmla="*/ 4130265 h 4405856"/>
                <a:gd name="connsiteX140" fmla="*/ 3521350 w 5012935"/>
                <a:gd name="connsiteY140" fmla="*/ 4316455 h 4405856"/>
                <a:gd name="connsiteX141" fmla="*/ 3581675 w 5012935"/>
                <a:gd name="connsiteY141" fmla="*/ 4375193 h 4405856"/>
                <a:gd name="connsiteX142" fmla="*/ 3592787 w 5012935"/>
                <a:gd name="connsiteY142" fmla="*/ 4345030 h 4405856"/>
                <a:gd name="connsiteX143" fmla="*/ 3638825 w 5012935"/>
                <a:gd name="connsiteY143" fmla="*/ 4318042 h 4405856"/>
                <a:gd name="connsiteX144" fmla="*/ 3689625 w 5012935"/>
                <a:gd name="connsiteY144" fmla="*/ 4391068 h 4405856"/>
                <a:gd name="connsiteX145" fmla="*/ 3738838 w 5012935"/>
                <a:gd name="connsiteY145" fmla="*/ 4394243 h 4405856"/>
                <a:gd name="connsiteX146" fmla="*/ 3694387 w 5012935"/>
                <a:gd name="connsiteY146" fmla="*/ 4300581 h 4405856"/>
                <a:gd name="connsiteX147" fmla="*/ 3651525 w 5012935"/>
                <a:gd name="connsiteY147" fmla="*/ 4232318 h 4405856"/>
                <a:gd name="connsiteX148" fmla="*/ 3694388 w 5012935"/>
                <a:gd name="connsiteY148" fmla="*/ 4216442 h 4405856"/>
                <a:gd name="connsiteX149" fmla="*/ 3675337 w 5012935"/>
                <a:gd name="connsiteY149" fmla="*/ 4175168 h 4405856"/>
                <a:gd name="connsiteX150" fmla="*/ 3727725 w 5012935"/>
                <a:gd name="connsiteY150" fmla="*/ 4184693 h 4405856"/>
                <a:gd name="connsiteX151" fmla="*/ 3707088 w 5012935"/>
                <a:gd name="connsiteY151" fmla="*/ 4151355 h 4405856"/>
                <a:gd name="connsiteX152" fmla="*/ 3728407 w 5012935"/>
                <a:gd name="connsiteY152" fmla="*/ 4134801 h 4405856"/>
                <a:gd name="connsiteX153" fmla="*/ 3849510 w 5012935"/>
                <a:gd name="connsiteY153" fmla="*/ 4220074 h 4405856"/>
                <a:gd name="connsiteX154" fmla="*/ 3884887 w 5012935"/>
                <a:gd name="connsiteY154" fmla="*/ 4206917 h 4405856"/>
                <a:gd name="connsiteX155" fmla="*/ 3937274 w 5012935"/>
                <a:gd name="connsiteY155" fmla="*/ 4272006 h 4405856"/>
                <a:gd name="connsiteX156" fmla="*/ 3957912 w 5012935"/>
                <a:gd name="connsiteY156" fmla="*/ 4330743 h 4405856"/>
                <a:gd name="connsiteX157" fmla="*/ 4065862 w 5012935"/>
                <a:gd name="connsiteY157" fmla="*/ 4349792 h 4405856"/>
                <a:gd name="connsiteX158" fmla="*/ 4005538 w 5012935"/>
                <a:gd name="connsiteY158" fmla="*/ 4283117 h 4405856"/>
                <a:gd name="connsiteX159" fmla="*/ 4002362 w 5012935"/>
                <a:gd name="connsiteY159" fmla="*/ 4214855 h 4405856"/>
                <a:gd name="connsiteX160" fmla="*/ 4056337 w 5012935"/>
                <a:gd name="connsiteY160" fmla="*/ 4270418 h 4405856"/>
                <a:gd name="connsiteX161" fmla="*/ 4105550 w 5012935"/>
                <a:gd name="connsiteY161" fmla="*/ 4275180 h 4405856"/>
                <a:gd name="connsiteX162" fmla="*/ 4099200 w 5012935"/>
                <a:gd name="connsiteY162" fmla="*/ 4225968 h 4405856"/>
                <a:gd name="connsiteX163" fmla="*/ 4159525 w 5012935"/>
                <a:gd name="connsiteY163" fmla="*/ 4230730 h 4405856"/>
                <a:gd name="connsiteX164" fmla="*/ 4221437 w 5012935"/>
                <a:gd name="connsiteY164" fmla="*/ 4273592 h 4405856"/>
                <a:gd name="connsiteX165" fmla="*/ 4253187 w 5012935"/>
                <a:gd name="connsiteY165" fmla="*/ 4260893 h 4405856"/>
                <a:gd name="connsiteX166" fmla="*/ 4246838 w 5012935"/>
                <a:gd name="connsiteY166" fmla="*/ 4225968 h 4405856"/>
                <a:gd name="connsiteX167" fmla="*/ 4288113 w 5012935"/>
                <a:gd name="connsiteY167" fmla="*/ 4202156 h 4405856"/>
                <a:gd name="connsiteX168" fmla="*/ 4372250 w 5012935"/>
                <a:gd name="connsiteY168" fmla="*/ 4259306 h 4405856"/>
                <a:gd name="connsiteX169" fmla="*/ 4389713 w 5012935"/>
                <a:gd name="connsiteY169" fmla="*/ 4157708 h 4405856"/>
                <a:gd name="connsiteX170" fmla="*/ 4364313 w 5012935"/>
                <a:gd name="connsiteY170" fmla="*/ 4135482 h 4405856"/>
                <a:gd name="connsiteX171" fmla="*/ 4291287 w 5012935"/>
                <a:gd name="connsiteY171" fmla="*/ 4092619 h 4405856"/>
                <a:gd name="connsiteX172" fmla="*/ 4313512 w 5012935"/>
                <a:gd name="connsiteY172" fmla="*/ 4067220 h 4405856"/>
                <a:gd name="connsiteX173" fmla="*/ 4334150 w 5012935"/>
                <a:gd name="connsiteY173" fmla="*/ 4044994 h 4405856"/>
                <a:gd name="connsiteX174" fmla="*/ 4388125 w 5012935"/>
                <a:gd name="connsiteY174" fmla="*/ 4076745 h 4405856"/>
                <a:gd name="connsiteX175" fmla="*/ 4394475 w 5012935"/>
                <a:gd name="connsiteY175" fmla="*/ 4032295 h 4405856"/>
                <a:gd name="connsiteX176" fmla="*/ 4338912 w 5012935"/>
                <a:gd name="connsiteY176" fmla="*/ 4008482 h 4405856"/>
                <a:gd name="connsiteX177" fmla="*/ 4337325 w 5012935"/>
                <a:gd name="connsiteY177" fmla="*/ 3998958 h 4405856"/>
                <a:gd name="connsiteX178" fmla="*/ 4324624 w 5012935"/>
                <a:gd name="connsiteY178" fmla="*/ 3960859 h 4405856"/>
                <a:gd name="connsiteX179" fmla="*/ 4330974 w 5012935"/>
                <a:gd name="connsiteY179" fmla="*/ 3913233 h 4405856"/>
                <a:gd name="connsiteX180" fmla="*/ 4342087 w 5012935"/>
                <a:gd name="connsiteY180" fmla="*/ 3857670 h 4405856"/>
                <a:gd name="connsiteX181" fmla="*/ 4303987 w 5012935"/>
                <a:gd name="connsiteY181" fmla="*/ 3827508 h 4405856"/>
                <a:gd name="connsiteX182" fmla="*/ 4337324 w 5012935"/>
                <a:gd name="connsiteY182" fmla="*/ 3817983 h 4405856"/>
                <a:gd name="connsiteX183" fmla="*/ 4315099 w 5012935"/>
                <a:gd name="connsiteY183" fmla="*/ 3781470 h 4405856"/>
                <a:gd name="connsiteX184" fmla="*/ 4353200 w 5012935"/>
                <a:gd name="connsiteY184" fmla="*/ 3776709 h 4405856"/>
                <a:gd name="connsiteX185" fmla="*/ 4359549 w 5012935"/>
                <a:gd name="connsiteY185" fmla="*/ 3743370 h 4405856"/>
                <a:gd name="connsiteX186" fmla="*/ 4421463 w 5012935"/>
                <a:gd name="connsiteY186" fmla="*/ 3752897 h 4405856"/>
                <a:gd name="connsiteX187" fmla="*/ 4454576 w 5012935"/>
                <a:gd name="connsiteY187" fmla="*/ 3768089 h 4405856"/>
                <a:gd name="connsiteX188" fmla="*/ 4420783 w 5012935"/>
                <a:gd name="connsiteY188" fmla="*/ 3809137 h 4405856"/>
                <a:gd name="connsiteX189" fmla="*/ 4459791 w 5012935"/>
                <a:gd name="connsiteY189" fmla="*/ 3916633 h 4405856"/>
                <a:gd name="connsiteX190" fmla="*/ 4512178 w 5012935"/>
                <a:gd name="connsiteY190" fmla="*/ 3947931 h 4405856"/>
                <a:gd name="connsiteX191" fmla="*/ 4564112 w 5012935"/>
                <a:gd name="connsiteY191" fmla="*/ 3905749 h 4405856"/>
                <a:gd name="connsiteX192" fmla="*/ 4649837 w 5012935"/>
                <a:gd name="connsiteY192" fmla="*/ 3857216 h 4405856"/>
                <a:gd name="connsiteX193" fmla="*/ 4632601 w 5012935"/>
                <a:gd name="connsiteY193" fmla="*/ 3768315 h 4405856"/>
                <a:gd name="connsiteX194" fmla="*/ 4709935 w 5012935"/>
                <a:gd name="connsiteY194" fmla="*/ 3635646 h 4405856"/>
                <a:gd name="connsiteX195" fmla="*/ 5002489 w 5012935"/>
                <a:gd name="connsiteY195" fmla="*/ 3302498 h 4405856"/>
                <a:gd name="connsiteX196" fmla="*/ 4921072 w 5012935"/>
                <a:gd name="connsiteY196" fmla="*/ 3293426 h 4405856"/>
                <a:gd name="connsiteX197" fmla="*/ 4925609 w 5012935"/>
                <a:gd name="connsiteY197" fmla="*/ 3201578 h 4405856"/>
                <a:gd name="connsiteX198" fmla="*/ 4876622 w 5012935"/>
                <a:gd name="connsiteY198" fmla="*/ 3176406 h 4405856"/>
                <a:gd name="connsiteX199" fmla="*/ 4792485 w 5012935"/>
                <a:gd name="connsiteY199" fmla="*/ 3207928 h 4405856"/>
                <a:gd name="connsiteX200" fmla="*/ 4755746 w 5012935"/>
                <a:gd name="connsiteY200" fmla="*/ 3171643 h 4405856"/>
                <a:gd name="connsiteX201" fmla="*/ 4800423 w 5012935"/>
                <a:gd name="connsiteY201" fmla="*/ 3148738 h 4405856"/>
                <a:gd name="connsiteX202" fmla="*/ 4671156 w 5012935"/>
                <a:gd name="connsiteY202" fmla="*/ 2935559 h 4405856"/>
                <a:gd name="connsiteX203" fmla="*/ 4686122 w 5012935"/>
                <a:gd name="connsiteY203" fmla="*/ 2905396 h 4405856"/>
                <a:gd name="connsiteX204" fmla="*/ 4662537 w 5012935"/>
                <a:gd name="connsiteY204" fmla="*/ 2789736 h 4405856"/>
                <a:gd name="connsiteX205" fmla="*/ 4503788 w 5012935"/>
                <a:gd name="connsiteY205" fmla="*/ 2778850 h 4405856"/>
                <a:gd name="connsiteX206" fmla="*/ 4470450 w 5012935"/>
                <a:gd name="connsiteY206" fmla="*/ 2827608 h 4405856"/>
                <a:gd name="connsiteX207" fmla="*/ 4381550 w 5012935"/>
                <a:gd name="connsiteY207" fmla="*/ 2842124 h 4405856"/>
                <a:gd name="connsiteX208" fmla="*/ 4387900 w 5012935"/>
                <a:gd name="connsiteY208" fmla="*/ 2820125 h 4405856"/>
                <a:gd name="connsiteX209" fmla="*/ 4334378 w 5012935"/>
                <a:gd name="connsiteY209" fmla="*/ 2804024 h 4405856"/>
                <a:gd name="connsiteX210" fmla="*/ 4309659 w 5012935"/>
                <a:gd name="connsiteY210" fmla="*/ 2638923 h 4405856"/>
                <a:gd name="connsiteX211" fmla="*/ 4029352 w 5012935"/>
                <a:gd name="connsiteY211" fmla="*/ 2572248 h 4405856"/>
                <a:gd name="connsiteX212" fmla="*/ 3893053 w 5012935"/>
                <a:gd name="connsiteY212" fmla="*/ 2615564 h 4405856"/>
                <a:gd name="connsiteX213" fmla="*/ 3761064 w 5012935"/>
                <a:gd name="connsiteY213" fmla="*/ 2608080 h 4405856"/>
                <a:gd name="connsiteX214" fmla="*/ 3628621 w 5012935"/>
                <a:gd name="connsiteY214" fmla="*/ 2497182 h 4405856"/>
                <a:gd name="connsiteX215" fmla="*/ 3415443 w 5012935"/>
                <a:gd name="connsiteY215" fmla="*/ 2193969 h 4405856"/>
                <a:gd name="connsiteX216" fmla="*/ 3016981 w 5012935"/>
                <a:gd name="connsiteY216" fmla="*/ 2054496 h 4405856"/>
                <a:gd name="connsiteX217" fmla="*/ 2780443 w 5012935"/>
                <a:gd name="connsiteY217" fmla="*/ 1741532 h 4405856"/>
                <a:gd name="connsiteX218" fmla="*/ 2814234 w 5012935"/>
                <a:gd name="connsiteY218" fmla="*/ 1716586 h 4405856"/>
                <a:gd name="connsiteX219" fmla="*/ 2873878 w 5012935"/>
                <a:gd name="connsiteY219" fmla="*/ 1799589 h 4405856"/>
                <a:gd name="connsiteX220" fmla="*/ 2894062 w 5012935"/>
                <a:gd name="connsiteY220" fmla="*/ 1782126 h 4405856"/>
                <a:gd name="connsiteX221" fmla="*/ 2937152 w 5012935"/>
                <a:gd name="connsiteY221" fmla="*/ 1812970 h 4405856"/>
                <a:gd name="connsiteX222" fmla="*/ 3025825 w 5012935"/>
                <a:gd name="connsiteY222" fmla="*/ 1759221 h 4405856"/>
                <a:gd name="connsiteX223" fmla="*/ 3041927 w 5012935"/>
                <a:gd name="connsiteY223" fmla="*/ 1738811 h 4405856"/>
                <a:gd name="connsiteX224" fmla="*/ 3100210 w 5012935"/>
                <a:gd name="connsiteY224" fmla="*/ 1739037 h 4405856"/>
                <a:gd name="connsiteX225" fmla="*/ 3116313 w 5012935"/>
                <a:gd name="connsiteY225" fmla="*/ 1705927 h 4405856"/>
                <a:gd name="connsiteX226" fmla="*/ 3097489 w 5012935"/>
                <a:gd name="connsiteY226" fmla="*/ 1680300 h 4405856"/>
                <a:gd name="connsiteX227" fmla="*/ 3030361 w 5012935"/>
                <a:gd name="connsiteY227" fmla="*/ 1700257 h 4405856"/>
                <a:gd name="connsiteX228" fmla="*/ 3008589 w 5012935"/>
                <a:gd name="connsiteY228" fmla="*/ 1646736 h 4405856"/>
                <a:gd name="connsiteX229" fmla="*/ 3029907 w 5012935"/>
                <a:gd name="connsiteY229" fmla="*/ 1617026 h 4405856"/>
                <a:gd name="connsiteX230" fmla="*/ 2973437 w 5012935"/>
                <a:gd name="connsiteY230" fmla="*/ 1513612 h 4405856"/>
                <a:gd name="connsiteX231" fmla="*/ 2924906 w 5012935"/>
                <a:gd name="connsiteY231" fmla="*/ 1552393 h 4405856"/>
                <a:gd name="connsiteX232" fmla="*/ 2835551 w 5012935"/>
                <a:gd name="connsiteY232" fmla="*/ 1497737 h 4405856"/>
                <a:gd name="connsiteX233" fmla="*/ 2887485 w 5012935"/>
                <a:gd name="connsiteY233" fmla="*/ 1405208 h 4405856"/>
                <a:gd name="connsiteX234" fmla="*/ 2844623 w 5012935"/>
                <a:gd name="connsiteY234" fmla="*/ 1284105 h 4405856"/>
                <a:gd name="connsiteX235" fmla="*/ 2859364 w 5012935"/>
                <a:gd name="connsiteY235" fmla="*/ 1160053 h 4405856"/>
                <a:gd name="connsiteX236" fmla="*/ 2954614 w 5012935"/>
                <a:gd name="connsiteY236" fmla="*/ 1086348 h 4405856"/>
                <a:gd name="connsiteX237" fmla="*/ 3059843 w 5012935"/>
                <a:gd name="connsiteY237" fmla="*/ 1063896 h 4405856"/>
                <a:gd name="connsiteX238" fmla="*/ 2996796 w 5012935"/>
                <a:gd name="connsiteY238" fmla="*/ 974089 h 4405856"/>
                <a:gd name="connsiteX239" fmla="*/ 2979560 w 5012935"/>
                <a:gd name="connsiteY239" fmla="*/ 1018766 h 4405856"/>
                <a:gd name="connsiteX240" fmla="*/ 2936245 w 5012935"/>
                <a:gd name="connsiteY240" fmla="*/ 971595 h 4405856"/>
                <a:gd name="connsiteX241" fmla="*/ 2957563 w 5012935"/>
                <a:gd name="connsiteY241" fmla="*/ 886323 h 4405856"/>
                <a:gd name="connsiteX242" fmla="*/ 3030587 w 5012935"/>
                <a:gd name="connsiteY242" fmla="*/ 789032 h 4405856"/>
                <a:gd name="connsiteX243" fmla="*/ 3013578 w 5012935"/>
                <a:gd name="connsiteY243" fmla="*/ 682443 h 4405856"/>
                <a:gd name="connsiteX244" fmla="*/ 2842356 w 5012935"/>
                <a:gd name="connsiteY244" fmla="*/ 692194 h 4405856"/>
                <a:gd name="connsiteX245" fmla="*/ 2823078 w 5012935"/>
                <a:gd name="connsiteY245" fmla="*/ 734831 h 4405856"/>
                <a:gd name="connsiteX246" fmla="*/ 2790875 w 5012935"/>
                <a:gd name="connsiteY246" fmla="*/ 667248 h 4405856"/>
                <a:gd name="connsiteX247" fmla="*/ 2761165 w 5012935"/>
                <a:gd name="connsiteY247" fmla="*/ 707616 h 4405856"/>
                <a:gd name="connsiteX248" fmla="*/ 2575656 w 5012935"/>
                <a:gd name="connsiteY248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743123 h 4405856"/>
                <a:gd name="connsiteX89" fmla="*/ 136806 w 5012935"/>
                <a:gd name="connsiteY89" fmla="*/ 1738361 h 4405856"/>
                <a:gd name="connsiteX90" fmla="*/ 138394 w 5012935"/>
                <a:gd name="connsiteY90" fmla="*/ 1798686 h 4405856"/>
                <a:gd name="connsiteX91" fmla="*/ 60606 w 5012935"/>
                <a:gd name="connsiteY91" fmla="*/ 1636761 h 4405856"/>
                <a:gd name="connsiteX92" fmla="*/ 338640 w 5012935"/>
                <a:gd name="connsiteY92" fmla="*/ 1923414 h 4405856"/>
                <a:gd name="connsiteX93" fmla="*/ 208693 w 5012935"/>
                <a:gd name="connsiteY93" fmla="*/ 2239100 h 4405856"/>
                <a:gd name="connsiteX94" fmla="*/ 196220 w 5012935"/>
                <a:gd name="connsiteY94" fmla="*/ 2428239 h 4405856"/>
                <a:gd name="connsiteX95" fmla="*/ 876803 w 5012935"/>
                <a:gd name="connsiteY95" fmla="*/ 2440939 h 4405856"/>
                <a:gd name="connsiteX96" fmla="*/ 913089 w 5012935"/>
                <a:gd name="connsiteY96" fmla="*/ 2557053 h 4405856"/>
                <a:gd name="connsiteX97" fmla="*/ 934860 w 5012935"/>
                <a:gd name="connsiteY97" fmla="*/ 2622368 h 4405856"/>
                <a:gd name="connsiteX98" fmla="*/ 942118 w 5012935"/>
                <a:gd name="connsiteY98" fmla="*/ 2644139 h 4405856"/>
                <a:gd name="connsiteX99" fmla="*/ 963889 w 5012935"/>
                <a:gd name="connsiteY99" fmla="*/ 2687682 h 4405856"/>
                <a:gd name="connsiteX100" fmla="*/ 985660 w 5012935"/>
                <a:gd name="connsiteY100" fmla="*/ 2738482 h 4405856"/>
                <a:gd name="connsiteX101" fmla="*/ 992918 w 5012935"/>
                <a:gd name="connsiteY101" fmla="*/ 2767511 h 4405856"/>
                <a:gd name="connsiteX102" fmla="*/ 1029203 w 5012935"/>
                <a:gd name="connsiteY102" fmla="*/ 2818311 h 4405856"/>
                <a:gd name="connsiteX103" fmla="*/ 1050975 w 5012935"/>
                <a:gd name="connsiteY103" fmla="*/ 2876368 h 4405856"/>
                <a:gd name="connsiteX104" fmla="*/ 1072746 w 5012935"/>
                <a:gd name="connsiteY104" fmla="*/ 2898139 h 4405856"/>
                <a:gd name="connsiteX105" fmla="*/ 1109032 w 5012935"/>
                <a:gd name="connsiteY105" fmla="*/ 2970711 h 4405856"/>
                <a:gd name="connsiteX106" fmla="*/ 1145318 w 5012935"/>
                <a:gd name="connsiteY106" fmla="*/ 3021511 h 4405856"/>
                <a:gd name="connsiteX107" fmla="*/ 1152575 w 5012935"/>
                <a:gd name="connsiteY107" fmla="*/ 3043282 h 4405856"/>
                <a:gd name="connsiteX108" fmla="*/ 1203375 w 5012935"/>
                <a:gd name="connsiteY108" fmla="*/ 3108596 h 4405856"/>
                <a:gd name="connsiteX109" fmla="*/ 1232403 w 5012935"/>
                <a:gd name="connsiteY109" fmla="*/ 3173911 h 4405856"/>
                <a:gd name="connsiteX110" fmla="*/ 1254175 w 5012935"/>
                <a:gd name="connsiteY110" fmla="*/ 3202939 h 4405856"/>
                <a:gd name="connsiteX111" fmla="*/ 1268689 w 5012935"/>
                <a:gd name="connsiteY111" fmla="*/ 3260996 h 4405856"/>
                <a:gd name="connsiteX112" fmla="*/ 1275946 w 5012935"/>
                <a:gd name="connsiteY112" fmla="*/ 3282768 h 4405856"/>
                <a:gd name="connsiteX113" fmla="*/ 1283203 w 5012935"/>
                <a:gd name="connsiteY113" fmla="*/ 3311796 h 4405856"/>
                <a:gd name="connsiteX114" fmla="*/ 1290460 w 5012935"/>
                <a:gd name="connsiteY114" fmla="*/ 3377111 h 4405856"/>
                <a:gd name="connsiteX115" fmla="*/ 1312232 w 5012935"/>
                <a:gd name="connsiteY115" fmla="*/ 3435168 h 4405856"/>
                <a:gd name="connsiteX116" fmla="*/ 1341260 w 5012935"/>
                <a:gd name="connsiteY116" fmla="*/ 3478711 h 4405856"/>
                <a:gd name="connsiteX117" fmla="*/ 1370289 w 5012935"/>
                <a:gd name="connsiteY117" fmla="*/ 3529511 h 4405856"/>
                <a:gd name="connsiteX118" fmla="*/ 1399318 w 5012935"/>
                <a:gd name="connsiteY118" fmla="*/ 3551282 h 4405856"/>
                <a:gd name="connsiteX119" fmla="*/ 1442860 w 5012935"/>
                <a:gd name="connsiteY119" fmla="*/ 3594825 h 4405856"/>
                <a:gd name="connsiteX120" fmla="*/ 1471889 w 5012935"/>
                <a:gd name="connsiteY120" fmla="*/ 3616596 h 4405856"/>
                <a:gd name="connsiteX121" fmla="*/ 1508175 w 5012935"/>
                <a:gd name="connsiteY121" fmla="*/ 3660139 h 4405856"/>
                <a:gd name="connsiteX122" fmla="*/ 1537203 w 5012935"/>
                <a:gd name="connsiteY122" fmla="*/ 3681911 h 4405856"/>
                <a:gd name="connsiteX123" fmla="*/ 1609775 w 5012935"/>
                <a:gd name="connsiteY123" fmla="*/ 3747225 h 4405856"/>
                <a:gd name="connsiteX124" fmla="*/ 1646060 w 5012935"/>
                <a:gd name="connsiteY124" fmla="*/ 3790768 h 4405856"/>
                <a:gd name="connsiteX125" fmla="*/ 1667832 w 5012935"/>
                <a:gd name="connsiteY125" fmla="*/ 3805282 h 4405856"/>
                <a:gd name="connsiteX126" fmla="*/ 1704118 w 5012935"/>
                <a:gd name="connsiteY126" fmla="*/ 3848825 h 4405856"/>
                <a:gd name="connsiteX127" fmla="*/ 1733146 w 5012935"/>
                <a:gd name="connsiteY127" fmla="*/ 3870596 h 4405856"/>
                <a:gd name="connsiteX128" fmla="*/ 1827489 w 5012935"/>
                <a:gd name="connsiteY128" fmla="*/ 3914139 h 4405856"/>
                <a:gd name="connsiteX129" fmla="*/ 2277432 w 5012935"/>
                <a:gd name="connsiteY129" fmla="*/ 3899625 h 4405856"/>
                <a:gd name="connsiteX130" fmla="*/ 2328232 w 5012935"/>
                <a:gd name="connsiteY130" fmla="*/ 3885111 h 4405856"/>
                <a:gd name="connsiteX131" fmla="*/ 2415318 w 5012935"/>
                <a:gd name="connsiteY131" fmla="*/ 3877853 h 4405856"/>
                <a:gd name="connsiteX132" fmla="*/ 2495146 w 5012935"/>
                <a:gd name="connsiteY132" fmla="*/ 3863339 h 4405856"/>
                <a:gd name="connsiteX133" fmla="*/ 2553203 w 5012935"/>
                <a:gd name="connsiteY133" fmla="*/ 3856082 h 4405856"/>
                <a:gd name="connsiteX134" fmla="*/ 2582232 w 5012935"/>
                <a:gd name="connsiteY134" fmla="*/ 3841568 h 4405856"/>
                <a:gd name="connsiteX135" fmla="*/ 2647546 w 5012935"/>
                <a:gd name="connsiteY135" fmla="*/ 3819796 h 4405856"/>
                <a:gd name="connsiteX136" fmla="*/ 2683832 w 5012935"/>
                <a:gd name="connsiteY136" fmla="*/ 3805282 h 4405856"/>
                <a:gd name="connsiteX137" fmla="*/ 2785432 w 5012935"/>
                <a:gd name="connsiteY137" fmla="*/ 3790768 h 4405856"/>
                <a:gd name="connsiteX138" fmla="*/ 2814460 w 5012935"/>
                <a:gd name="connsiteY138" fmla="*/ 3783511 h 4405856"/>
                <a:gd name="connsiteX139" fmla="*/ 3434946 w 5012935"/>
                <a:gd name="connsiteY139" fmla="*/ 4130265 h 4405856"/>
                <a:gd name="connsiteX140" fmla="*/ 3521350 w 5012935"/>
                <a:gd name="connsiteY140" fmla="*/ 4316455 h 4405856"/>
                <a:gd name="connsiteX141" fmla="*/ 3581675 w 5012935"/>
                <a:gd name="connsiteY141" fmla="*/ 4375193 h 4405856"/>
                <a:gd name="connsiteX142" fmla="*/ 3592787 w 5012935"/>
                <a:gd name="connsiteY142" fmla="*/ 4345030 h 4405856"/>
                <a:gd name="connsiteX143" fmla="*/ 3638825 w 5012935"/>
                <a:gd name="connsiteY143" fmla="*/ 4318042 h 4405856"/>
                <a:gd name="connsiteX144" fmla="*/ 3689625 w 5012935"/>
                <a:gd name="connsiteY144" fmla="*/ 4391068 h 4405856"/>
                <a:gd name="connsiteX145" fmla="*/ 3738838 w 5012935"/>
                <a:gd name="connsiteY145" fmla="*/ 4394243 h 4405856"/>
                <a:gd name="connsiteX146" fmla="*/ 3694387 w 5012935"/>
                <a:gd name="connsiteY146" fmla="*/ 4300581 h 4405856"/>
                <a:gd name="connsiteX147" fmla="*/ 3651525 w 5012935"/>
                <a:gd name="connsiteY147" fmla="*/ 4232318 h 4405856"/>
                <a:gd name="connsiteX148" fmla="*/ 3694388 w 5012935"/>
                <a:gd name="connsiteY148" fmla="*/ 4216442 h 4405856"/>
                <a:gd name="connsiteX149" fmla="*/ 3675337 w 5012935"/>
                <a:gd name="connsiteY149" fmla="*/ 4175168 h 4405856"/>
                <a:gd name="connsiteX150" fmla="*/ 3727725 w 5012935"/>
                <a:gd name="connsiteY150" fmla="*/ 4184693 h 4405856"/>
                <a:gd name="connsiteX151" fmla="*/ 3707088 w 5012935"/>
                <a:gd name="connsiteY151" fmla="*/ 4151355 h 4405856"/>
                <a:gd name="connsiteX152" fmla="*/ 3728407 w 5012935"/>
                <a:gd name="connsiteY152" fmla="*/ 4134801 h 4405856"/>
                <a:gd name="connsiteX153" fmla="*/ 3849510 w 5012935"/>
                <a:gd name="connsiteY153" fmla="*/ 4220074 h 4405856"/>
                <a:gd name="connsiteX154" fmla="*/ 3884887 w 5012935"/>
                <a:gd name="connsiteY154" fmla="*/ 4206917 h 4405856"/>
                <a:gd name="connsiteX155" fmla="*/ 3937274 w 5012935"/>
                <a:gd name="connsiteY155" fmla="*/ 4272006 h 4405856"/>
                <a:gd name="connsiteX156" fmla="*/ 3957912 w 5012935"/>
                <a:gd name="connsiteY156" fmla="*/ 4330743 h 4405856"/>
                <a:gd name="connsiteX157" fmla="*/ 4065862 w 5012935"/>
                <a:gd name="connsiteY157" fmla="*/ 4349792 h 4405856"/>
                <a:gd name="connsiteX158" fmla="*/ 4005538 w 5012935"/>
                <a:gd name="connsiteY158" fmla="*/ 4283117 h 4405856"/>
                <a:gd name="connsiteX159" fmla="*/ 4002362 w 5012935"/>
                <a:gd name="connsiteY159" fmla="*/ 4214855 h 4405856"/>
                <a:gd name="connsiteX160" fmla="*/ 4056337 w 5012935"/>
                <a:gd name="connsiteY160" fmla="*/ 4270418 h 4405856"/>
                <a:gd name="connsiteX161" fmla="*/ 4105550 w 5012935"/>
                <a:gd name="connsiteY161" fmla="*/ 4275180 h 4405856"/>
                <a:gd name="connsiteX162" fmla="*/ 4099200 w 5012935"/>
                <a:gd name="connsiteY162" fmla="*/ 4225968 h 4405856"/>
                <a:gd name="connsiteX163" fmla="*/ 4159525 w 5012935"/>
                <a:gd name="connsiteY163" fmla="*/ 4230730 h 4405856"/>
                <a:gd name="connsiteX164" fmla="*/ 4221437 w 5012935"/>
                <a:gd name="connsiteY164" fmla="*/ 4273592 h 4405856"/>
                <a:gd name="connsiteX165" fmla="*/ 4253187 w 5012935"/>
                <a:gd name="connsiteY165" fmla="*/ 4260893 h 4405856"/>
                <a:gd name="connsiteX166" fmla="*/ 4246838 w 5012935"/>
                <a:gd name="connsiteY166" fmla="*/ 4225968 h 4405856"/>
                <a:gd name="connsiteX167" fmla="*/ 4288113 w 5012935"/>
                <a:gd name="connsiteY167" fmla="*/ 4202156 h 4405856"/>
                <a:gd name="connsiteX168" fmla="*/ 4372250 w 5012935"/>
                <a:gd name="connsiteY168" fmla="*/ 4259306 h 4405856"/>
                <a:gd name="connsiteX169" fmla="*/ 4389713 w 5012935"/>
                <a:gd name="connsiteY169" fmla="*/ 4157708 h 4405856"/>
                <a:gd name="connsiteX170" fmla="*/ 4364313 w 5012935"/>
                <a:gd name="connsiteY170" fmla="*/ 4135482 h 4405856"/>
                <a:gd name="connsiteX171" fmla="*/ 4291287 w 5012935"/>
                <a:gd name="connsiteY171" fmla="*/ 4092619 h 4405856"/>
                <a:gd name="connsiteX172" fmla="*/ 4313512 w 5012935"/>
                <a:gd name="connsiteY172" fmla="*/ 4067220 h 4405856"/>
                <a:gd name="connsiteX173" fmla="*/ 4334150 w 5012935"/>
                <a:gd name="connsiteY173" fmla="*/ 4044994 h 4405856"/>
                <a:gd name="connsiteX174" fmla="*/ 4388125 w 5012935"/>
                <a:gd name="connsiteY174" fmla="*/ 4076745 h 4405856"/>
                <a:gd name="connsiteX175" fmla="*/ 4394475 w 5012935"/>
                <a:gd name="connsiteY175" fmla="*/ 4032295 h 4405856"/>
                <a:gd name="connsiteX176" fmla="*/ 4338912 w 5012935"/>
                <a:gd name="connsiteY176" fmla="*/ 4008482 h 4405856"/>
                <a:gd name="connsiteX177" fmla="*/ 4337325 w 5012935"/>
                <a:gd name="connsiteY177" fmla="*/ 3998958 h 4405856"/>
                <a:gd name="connsiteX178" fmla="*/ 4324624 w 5012935"/>
                <a:gd name="connsiteY178" fmla="*/ 3960859 h 4405856"/>
                <a:gd name="connsiteX179" fmla="*/ 4330974 w 5012935"/>
                <a:gd name="connsiteY179" fmla="*/ 3913233 h 4405856"/>
                <a:gd name="connsiteX180" fmla="*/ 4342087 w 5012935"/>
                <a:gd name="connsiteY180" fmla="*/ 3857670 h 4405856"/>
                <a:gd name="connsiteX181" fmla="*/ 4303987 w 5012935"/>
                <a:gd name="connsiteY181" fmla="*/ 3827508 h 4405856"/>
                <a:gd name="connsiteX182" fmla="*/ 4337324 w 5012935"/>
                <a:gd name="connsiteY182" fmla="*/ 3817983 h 4405856"/>
                <a:gd name="connsiteX183" fmla="*/ 4315099 w 5012935"/>
                <a:gd name="connsiteY183" fmla="*/ 3781470 h 4405856"/>
                <a:gd name="connsiteX184" fmla="*/ 4353200 w 5012935"/>
                <a:gd name="connsiteY184" fmla="*/ 3776709 h 4405856"/>
                <a:gd name="connsiteX185" fmla="*/ 4359549 w 5012935"/>
                <a:gd name="connsiteY185" fmla="*/ 3743370 h 4405856"/>
                <a:gd name="connsiteX186" fmla="*/ 4421463 w 5012935"/>
                <a:gd name="connsiteY186" fmla="*/ 3752897 h 4405856"/>
                <a:gd name="connsiteX187" fmla="*/ 4454576 w 5012935"/>
                <a:gd name="connsiteY187" fmla="*/ 3768089 h 4405856"/>
                <a:gd name="connsiteX188" fmla="*/ 4420783 w 5012935"/>
                <a:gd name="connsiteY188" fmla="*/ 3809137 h 4405856"/>
                <a:gd name="connsiteX189" fmla="*/ 4459791 w 5012935"/>
                <a:gd name="connsiteY189" fmla="*/ 3916633 h 4405856"/>
                <a:gd name="connsiteX190" fmla="*/ 4512178 w 5012935"/>
                <a:gd name="connsiteY190" fmla="*/ 3947931 h 4405856"/>
                <a:gd name="connsiteX191" fmla="*/ 4564112 w 5012935"/>
                <a:gd name="connsiteY191" fmla="*/ 3905749 h 4405856"/>
                <a:gd name="connsiteX192" fmla="*/ 4649837 w 5012935"/>
                <a:gd name="connsiteY192" fmla="*/ 3857216 h 4405856"/>
                <a:gd name="connsiteX193" fmla="*/ 4632601 w 5012935"/>
                <a:gd name="connsiteY193" fmla="*/ 3768315 h 4405856"/>
                <a:gd name="connsiteX194" fmla="*/ 4709935 w 5012935"/>
                <a:gd name="connsiteY194" fmla="*/ 3635646 h 4405856"/>
                <a:gd name="connsiteX195" fmla="*/ 5002489 w 5012935"/>
                <a:gd name="connsiteY195" fmla="*/ 3302498 h 4405856"/>
                <a:gd name="connsiteX196" fmla="*/ 4921072 w 5012935"/>
                <a:gd name="connsiteY196" fmla="*/ 3293426 h 4405856"/>
                <a:gd name="connsiteX197" fmla="*/ 4925609 w 5012935"/>
                <a:gd name="connsiteY197" fmla="*/ 3201578 h 4405856"/>
                <a:gd name="connsiteX198" fmla="*/ 4876622 w 5012935"/>
                <a:gd name="connsiteY198" fmla="*/ 3176406 h 4405856"/>
                <a:gd name="connsiteX199" fmla="*/ 4792485 w 5012935"/>
                <a:gd name="connsiteY199" fmla="*/ 3207928 h 4405856"/>
                <a:gd name="connsiteX200" fmla="*/ 4755746 w 5012935"/>
                <a:gd name="connsiteY200" fmla="*/ 3171643 h 4405856"/>
                <a:gd name="connsiteX201" fmla="*/ 4800423 w 5012935"/>
                <a:gd name="connsiteY201" fmla="*/ 3148738 h 4405856"/>
                <a:gd name="connsiteX202" fmla="*/ 4671156 w 5012935"/>
                <a:gd name="connsiteY202" fmla="*/ 2935559 h 4405856"/>
                <a:gd name="connsiteX203" fmla="*/ 4686122 w 5012935"/>
                <a:gd name="connsiteY203" fmla="*/ 2905396 h 4405856"/>
                <a:gd name="connsiteX204" fmla="*/ 4662537 w 5012935"/>
                <a:gd name="connsiteY204" fmla="*/ 2789736 h 4405856"/>
                <a:gd name="connsiteX205" fmla="*/ 4503788 w 5012935"/>
                <a:gd name="connsiteY205" fmla="*/ 2778850 h 4405856"/>
                <a:gd name="connsiteX206" fmla="*/ 4470450 w 5012935"/>
                <a:gd name="connsiteY206" fmla="*/ 2827608 h 4405856"/>
                <a:gd name="connsiteX207" fmla="*/ 4381550 w 5012935"/>
                <a:gd name="connsiteY207" fmla="*/ 2842124 h 4405856"/>
                <a:gd name="connsiteX208" fmla="*/ 4387900 w 5012935"/>
                <a:gd name="connsiteY208" fmla="*/ 2820125 h 4405856"/>
                <a:gd name="connsiteX209" fmla="*/ 4334378 w 5012935"/>
                <a:gd name="connsiteY209" fmla="*/ 2804024 h 4405856"/>
                <a:gd name="connsiteX210" fmla="*/ 4309659 w 5012935"/>
                <a:gd name="connsiteY210" fmla="*/ 2638923 h 4405856"/>
                <a:gd name="connsiteX211" fmla="*/ 4029352 w 5012935"/>
                <a:gd name="connsiteY211" fmla="*/ 2572248 h 4405856"/>
                <a:gd name="connsiteX212" fmla="*/ 3893053 w 5012935"/>
                <a:gd name="connsiteY212" fmla="*/ 2615564 h 4405856"/>
                <a:gd name="connsiteX213" fmla="*/ 3761064 w 5012935"/>
                <a:gd name="connsiteY213" fmla="*/ 2608080 h 4405856"/>
                <a:gd name="connsiteX214" fmla="*/ 3628621 w 5012935"/>
                <a:gd name="connsiteY214" fmla="*/ 2497182 h 4405856"/>
                <a:gd name="connsiteX215" fmla="*/ 3415443 w 5012935"/>
                <a:gd name="connsiteY215" fmla="*/ 2193969 h 4405856"/>
                <a:gd name="connsiteX216" fmla="*/ 3016981 w 5012935"/>
                <a:gd name="connsiteY216" fmla="*/ 2054496 h 4405856"/>
                <a:gd name="connsiteX217" fmla="*/ 2780443 w 5012935"/>
                <a:gd name="connsiteY217" fmla="*/ 1741532 h 4405856"/>
                <a:gd name="connsiteX218" fmla="*/ 2814234 w 5012935"/>
                <a:gd name="connsiteY218" fmla="*/ 1716586 h 4405856"/>
                <a:gd name="connsiteX219" fmla="*/ 2873878 w 5012935"/>
                <a:gd name="connsiteY219" fmla="*/ 1799589 h 4405856"/>
                <a:gd name="connsiteX220" fmla="*/ 2894062 w 5012935"/>
                <a:gd name="connsiteY220" fmla="*/ 1782126 h 4405856"/>
                <a:gd name="connsiteX221" fmla="*/ 2937152 w 5012935"/>
                <a:gd name="connsiteY221" fmla="*/ 1812970 h 4405856"/>
                <a:gd name="connsiteX222" fmla="*/ 3025825 w 5012935"/>
                <a:gd name="connsiteY222" fmla="*/ 1759221 h 4405856"/>
                <a:gd name="connsiteX223" fmla="*/ 3041927 w 5012935"/>
                <a:gd name="connsiteY223" fmla="*/ 1738811 h 4405856"/>
                <a:gd name="connsiteX224" fmla="*/ 3100210 w 5012935"/>
                <a:gd name="connsiteY224" fmla="*/ 1739037 h 4405856"/>
                <a:gd name="connsiteX225" fmla="*/ 3116313 w 5012935"/>
                <a:gd name="connsiteY225" fmla="*/ 1705927 h 4405856"/>
                <a:gd name="connsiteX226" fmla="*/ 3097489 w 5012935"/>
                <a:gd name="connsiteY226" fmla="*/ 1680300 h 4405856"/>
                <a:gd name="connsiteX227" fmla="*/ 3030361 w 5012935"/>
                <a:gd name="connsiteY227" fmla="*/ 1700257 h 4405856"/>
                <a:gd name="connsiteX228" fmla="*/ 3008589 w 5012935"/>
                <a:gd name="connsiteY228" fmla="*/ 1646736 h 4405856"/>
                <a:gd name="connsiteX229" fmla="*/ 3029907 w 5012935"/>
                <a:gd name="connsiteY229" fmla="*/ 1617026 h 4405856"/>
                <a:gd name="connsiteX230" fmla="*/ 2973437 w 5012935"/>
                <a:gd name="connsiteY230" fmla="*/ 1513612 h 4405856"/>
                <a:gd name="connsiteX231" fmla="*/ 2924906 w 5012935"/>
                <a:gd name="connsiteY231" fmla="*/ 1552393 h 4405856"/>
                <a:gd name="connsiteX232" fmla="*/ 2835551 w 5012935"/>
                <a:gd name="connsiteY232" fmla="*/ 1497737 h 4405856"/>
                <a:gd name="connsiteX233" fmla="*/ 2887485 w 5012935"/>
                <a:gd name="connsiteY233" fmla="*/ 1405208 h 4405856"/>
                <a:gd name="connsiteX234" fmla="*/ 2844623 w 5012935"/>
                <a:gd name="connsiteY234" fmla="*/ 1284105 h 4405856"/>
                <a:gd name="connsiteX235" fmla="*/ 2859364 w 5012935"/>
                <a:gd name="connsiteY235" fmla="*/ 1160053 h 4405856"/>
                <a:gd name="connsiteX236" fmla="*/ 2954614 w 5012935"/>
                <a:gd name="connsiteY236" fmla="*/ 1086348 h 4405856"/>
                <a:gd name="connsiteX237" fmla="*/ 3059843 w 5012935"/>
                <a:gd name="connsiteY237" fmla="*/ 1063896 h 4405856"/>
                <a:gd name="connsiteX238" fmla="*/ 2996796 w 5012935"/>
                <a:gd name="connsiteY238" fmla="*/ 974089 h 4405856"/>
                <a:gd name="connsiteX239" fmla="*/ 2979560 w 5012935"/>
                <a:gd name="connsiteY239" fmla="*/ 1018766 h 4405856"/>
                <a:gd name="connsiteX240" fmla="*/ 2936245 w 5012935"/>
                <a:gd name="connsiteY240" fmla="*/ 971595 h 4405856"/>
                <a:gd name="connsiteX241" fmla="*/ 2957563 w 5012935"/>
                <a:gd name="connsiteY241" fmla="*/ 886323 h 4405856"/>
                <a:gd name="connsiteX242" fmla="*/ 3030587 w 5012935"/>
                <a:gd name="connsiteY242" fmla="*/ 789032 h 4405856"/>
                <a:gd name="connsiteX243" fmla="*/ 3013578 w 5012935"/>
                <a:gd name="connsiteY243" fmla="*/ 682443 h 4405856"/>
                <a:gd name="connsiteX244" fmla="*/ 2842356 w 5012935"/>
                <a:gd name="connsiteY244" fmla="*/ 692194 h 4405856"/>
                <a:gd name="connsiteX245" fmla="*/ 2823078 w 5012935"/>
                <a:gd name="connsiteY245" fmla="*/ 734831 h 4405856"/>
                <a:gd name="connsiteX246" fmla="*/ 2790875 w 5012935"/>
                <a:gd name="connsiteY246" fmla="*/ 667248 h 4405856"/>
                <a:gd name="connsiteX247" fmla="*/ 2761165 w 5012935"/>
                <a:gd name="connsiteY247" fmla="*/ 707616 h 4405856"/>
                <a:gd name="connsiteX248" fmla="*/ 2575656 w 5012935"/>
                <a:gd name="connsiteY248" fmla="*/ 741180 h 4405856"/>
                <a:gd name="connsiteX0" fmla="*/ 2575656 w 5012935"/>
                <a:gd name="connsiteY0" fmla="*/ 741180 h 4405856"/>
                <a:gd name="connsiteX1" fmla="*/ 2249537 w 5012935"/>
                <a:gd name="connsiteY1" fmla="*/ 583337 h 4405856"/>
                <a:gd name="connsiteX2" fmla="*/ 2289449 w 5012935"/>
                <a:gd name="connsiteY2" fmla="*/ 433432 h 4405856"/>
                <a:gd name="connsiteX3" fmla="*/ 2235475 w 5012935"/>
                <a:gd name="connsiteY3" fmla="*/ 423907 h 4405856"/>
                <a:gd name="connsiteX4" fmla="*/ 2232300 w 5012935"/>
                <a:gd name="connsiteY4" fmla="*/ 395333 h 4405856"/>
                <a:gd name="connsiteX5" fmla="*/ 2276750 w 5012935"/>
                <a:gd name="connsiteY5" fmla="*/ 403270 h 4405856"/>
                <a:gd name="connsiteX6" fmla="*/ 2219600 w 5012935"/>
                <a:gd name="connsiteY6" fmla="*/ 315957 h 4405856"/>
                <a:gd name="connsiteX7" fmla="*/ 2230712 w 5012935"/>
                <a:gd name="connsiteY7" fmla="*/ 355645 h 4405856"/>
                <a:gd name="connsiteX8" fmla="*/ 2178324 w 5012935"/>
                <a:gd name="connsiteY8" fmla="*/ 320720 h 4405856"/>
                <a:gd name="connsiteX9" fmla="*/ 2198962 w 5012935"/>
                <a:gd name="connsiteY9" fmla="*/ 287383 h 4405856"/>
                <a:gd name="connsiteX10" fmla="*/ 2164037 w 5012935"/>
                <a:gd name="connsiteY10" fmla="*/ 225472 h 4405856"/>
                <a:gd name="connsiteX11" fmla="*/ 2197374 w 5012935"/>
                <a:gd name="connsiteY11" fmla="*/ 227061 h 4405856"/>
                <a:gd name="connsiteX12" fmla="*/ 2154512 w 5012935"/>
                <a:gd name="connsiteY12" fmla="*/ 133398 h 4405856"/>
                <a:gd name="connsiteX13" fmla="*/ 2129113 w 5012935"/>
                <a:gd name="connsiteY13" fmla="*/ 131810 h 4405856"/>
                <a:gd name="connsiteX14" fmla="*/ 2118000 w 5012935"/>
                <a:gd name="connsiteY14" fmla="*/ 84185 h 4405856"/>
                <a:gd name="connsiteX15" fmla="*/ 2149749 w 5012935"/>
                <a:gd name="connsiteY15" fmla="*/ 66723 h 4405856"/>
                <a:gd name="connsiteX16" fmla="*/ 2144987 w 5012935"/>
                <a:gd name="connsiteY16" fmla="*/ 23861 h 4405856"/>
                <a:gd name="connsiteX17" fmla="*/ 2086250 w 5012935"/>
                <a:gd name="connsiteY17" fmla="*/ 28624 h 4405856"/>
                <a:gd name="connsiteX18" fmla="*/ 1892575 w 5012935"/>
                <a:gd name="connsiteY18" fmla="*/ 127049 h 4405856"/>
                <a:gd name="connsiteX19" fmla="*/ 1857650 w 5012935"/>
                <a:gd name="connsiteY19" fmla="*/ 252462 h 4405856"/>
                <a:gd name="connsiteX20" fmla="*/ 1862412 w 5012935"/>
                <a:gd name="connsiteY20" fmla="*/ 288974 h 4405856"/>
                <a:gd name="connsiteX21" fmla="*/ 1833837 w 5012935"/>
                <a:gd name="connsiteY21" fmla="*/ 303261 h 4405856"/>
                <a:gd name="connsiteX22" fmla="*/ 1902099 w 5012935"/>
                <a:gd name="connsiteY22" fmla="*/ 482645 h 4405856"/>
                <a:gd name="connsiteX23" fmla="*/ 1814788 w 5012935"/>
                <a:gd name="connsiteY23" fmla="*/ 400099 h 4405856"/>
                <a:gd name="connsiteX24" fmla="*/ 1763987 w 5012935"/>
                <a:gd name="connsiteY24" fmla="*/ 366762 h 4405856"/>
                <a:gd name="connsiteX25" fmla="*/ 1735412 w 5012935"/>
                <a:gd name="connsiteY25" fmla="*/ 401687 h 4405856"/>
                <a:gd name="connsiteX26" fmla="*/ 1733825 w 5012935"/>
                <a:gd name="connsiteY26" fmla="*/ 515987 h 4405856"/>
                <a:gd name="connsiteX27" fmla="*/ 1748112 w 5012935"/>
                <a:gd name="connsiteY27" fmla="*/ 612820 h 4405856"/>
                <a:gd name="connsiteX28" fmla="*/ 1665562 w 5012935"/>
                <a:gd name="connsiteY28" fmla="*/ 620761 h 4405856"/>
                <a:gd name="connsiteX29" fmla="*/ 1689375 w 5012935"/>
                <a:gd name="connsiteY29" fmla="*/ 590598 h 4405856"/>
                <a:gd name="connsiteX30" fmla="*/ 1625875 w 5012935"/>
                <a:gd name="connsiteY30" fmla="*/ 547736 h 4405856"/>
                <a:gd name="connsiteX31" fmla="*/ 1584600 w 5012935"/>
                <a:gd name="connsiteY31" fmla="*/ 501699 h 4405856"/>
                <a:gd name="connsiteX32" fmla="*/ 1535387 w 5012935"/>
                <a:gd name="connsiteY32" fmla="*/ 512811 h 4405856"/>
                <a:gd name="connsiteX33" fmla="*/ 1563962 w 5012935"/>
                <a:gd name="connsiteY33" fmla="*/ 446136 h 4405856"/>
                <a:gd name="connsiteX34" fmla="*/ 1533799 w 5012935"/>
                <a:gd name="connsiteY34" fmla="*/ 481062 h 4405856"/>
                <a:gd name="connsiteX35" fmla="*/ 1500462 w 5012935"/>
                <a:gd name="connsiteY35" fmla="*/ 423911 h 4405856"/>
                <a:gd name="connsiteX36" fmla="*/ 1481412 w 5012935"/>
                <a:gd name="connsiteY36" fmla="*/ 417561 h 4405856"/>
                <a:gd name="connsiteX37" fmla="*/ 1479825 w 5012935"/>
                <a:gd name="connsiteY37" fmla="*/ 376287 h 4405856"/>
                <a:gd name="connsiteX38" fmla="*/ 1444900 w 5012935"/>
                <a:gd name="connsiteY38" fmla="*/ 273100 h 4405856"/>
                <a:gd name="connsiteX39" fmla="*/ 1405212 w 5012935"/>
                <a:gd name="connsiteY39" fmla="*/ 219123 h 4405856"/>
                <a:gd name="connsiteX40" fmla="*/ 1481413 w 5012935"/>
                <a:gd name="connsiteY40" fmla="*/ 282624 h 4405856"/>
                <a:gd name="connsiteX41" fmla="*/ 1540151 w 5012935"/>
                <a:gd name="connsiteY41" fmla="*/ 320723 h 4405856"/>
                <a:gd name="connsiteX42" fmla="*/ 1563962 w 5012935"/>
                <a:gd name="connsiteY42" fmla="*/ 281036 h 4405856"/>
                <a:gd name="connsiteX43" fmla="*/ 1583012 w 5012935"/>
                <a:gd name="connsiteY43" fmla="*/ 215949 h 4405856"/>
                <a:gd name="connsiteX44" fmla="*/ 1544912 w 5012935"/>
                <a:gd name="connsiteY44" fmla="*/ 185786 h 4405856"/>
                <a:gd name="connsiteX45" fmla="*/ 1571900 w 5012935"/>
                <a:gd name="connsiteY45" fmla="*/ 144511 h 4405856"/>
                <a:gd name="connsiteX46" fmla="*/ 1524275 w 5012935"/>
                <a:gd name="connsiteY46" fmla="*/ 50848 h 4405856"/>
                <a:gd name="connsiteX47" fmla="*/ 1506812 w 5012935"/>
                <a:gd name="connsiteY47" fmla="*/ 6399 h 4405856"/>
                <a:gd name="connsiteX48" fmla="*/ 1370287 w 5012935"/>
                <a:gd name="connsiteY48" fmla="*/ 120699 h 4405856"/>
                <a:gd name="connsiteX49" fmla="*/ 1308374 w 5012935"/>
                <a:gd name="connsiteY49" fmla="*/ 115936 h 4405856"/>
                <a:gd name="connsiteX50" fmla="*/ 1295675 w 5012935"/>
                <a:gd name="connsiteY50" fmla="*/ 57199 h 4405856"/>
                <a:gd name="connsiteX51" fmla="*/ 1209950 w 5012935"/>
                <a:gd name="connsiteY51" fmla="*/ 104824 h 4405856"/>
                <a:gd name="connsiteX52" fmla="*/ 1146450 w 5012935"/>
                <a:gd name="connsiteY52" fmla="*/ 139748 h 4405856"/>
                <a:gd name="connsiteX53" fmla="*/ 1051199 w 5012935"/>
                <a:gd name="connsiteY53" fmla="*/ 147686 h 4405856"/>
                <a:gd name="connsiteX54" fmla="*/ 1028975 w 5012935"/>
                <a:gd name="connsiteY54" fmla="*/ 177849 h 4405856"/>
                <a:gd name="connsiteX55" fmla="*/ 992462 w 5012935"/>
                <a:gd name="connsiteY55" fmla="*/ 201661 h 4405856"/>
                <a:gd name="connsiteX56" fmla="*/ 1027388 w 5012935"/>
                <a:gd name="connsiteY56" fmla="*/ 288974 h 4405856"/>
                <a:gd name="connsiteX57" fmla="*/ 894719 w 5012935"/>
                <a:gd name="connsiteY57" fmla="*/ 542516 h 4405856"/>
                <a:gd name="connsiteX58" fmla="*/ 840744 w 5012935"/>
                <a:gd name="connsiteY58" fmla="*/ 580843 h 4405856"/>
                <a:gd name="connsiteX59" fmla="*/ 912635 w 5012935"/>
                <a:gd name="connsiteY59" fmla="*/ 633231 h 4405856"/>
                <a:gd name="connsiteX60" fmla="*/ 875669 w 5012935"/>
                <a:gd name="connsiteY60" fmla="*/ 673825 h 4405856"/>
                <a:gd name="connsiteX61" fmla="*/ 893132 w 5012935"/>
                <a:gd name="connsiteY61" fmla="*/ 720316 h 4405856"/>
                <a:gd name="connsiteX62" fmla="*/ 824415 w 5012935"/>
                <a:gd name="connsiteY62" fmla="*/ 701719 h 4405856"/>
                <a:gd name="connsiteX63" fmla="*/ 769307 w 5012935"/>
                <a:gd name="connsiteY63" fmla="*/ 726665 h 4405856"/>
                <a:gd name="connsiteX64" fmla="*/ 702405 w 5012935"/>
                <a:gd name="connsiteY64" fmla="*/ 695143 h 4405856"/>
                <a:gd name="connsiteX65" fmla="*/ 703993 w 5012935"/>
                <a:gd name="connsiteY65" fmla="*/ 652734 h 4405856"/>
                <a:gd name="connsiteX66" fmla="*/ 592414 w 5012935"/>
                <a:gd name="connsiteY66" fmla="*/ 675412 h 4405856"/>
                <a:gd name="connsiteX67" fmla="*/ 582663 w 5012935"/>
                <a:gd name="connsiteY67" fmla="*/ 760457 h 4405856"/>
                <a:gd name="connsiteX68" fmla="*/ 503515 w 5012935"/>
                <a:gd name="connsiteY68" fmla="*/ 865236 h 4405856"/>
                <a:gd name="connsiteX69" fmla="*/ 417790 w 5012935"/>
                <a:gd name="connsiteY69" fmla="*/ 828724 h 4405856"/>
                <a:gd name="connsiteX70" fmla="*/ 392390 w 5012935"/>
                <a:gd name="connsiteY70" fmla="*/ 869999 h 4405856"/>
                <a:gd name="connsiteX71" fmla="*/ 327303 w 5012935"/>
                <a:gd name="connsiteY71" fmla="*/ 812848 h 4405856"/>
                <a:gd name="connsiteX72" fmla="*/ 301904 w 5012935"/>
                <a:gd name="connsiteY72" fmla="*/ 881111 h 4405856"/>
                <a:gd name="connsiteX73" fmla="*/ 243166 w 5012935"/>
                <a:gd name="connsiteY73" fmla="*/ 873173 h 4405856"/>
                <a:gd name="connsiteX74" fmla="*/ 203478 w 5012935"/>
                <a:gd name="connsiteY74" fmla="*/ 787449 h 4405856"/>
                <a:gd name="connsiteX75" fmla="*/ 22504 w 5012935"/>
                <a:gd name="connsiteY75" fmla="*/ 917623 h 4405856"/>
                <a:gd name="connsiteX76" fmla="*/ 24092 w 5012935"/>
                <a:gd name="connsiteY76" fmla="*/ 970011 h 4405856"/>
                <a:gd name="connsiteX77" fmla="*/ 8217 w 5012935"/>
                <a:gd name="connsiteY77" fmla="*/ 996999 h 4405856"/>
                <a:gd name="connsiteX78" fmla="*/ 35204 w 5012935"/>
                <a:gd name="connsiteY78" fmla="*/ 1022399 h 4405856"/>
                <a:gd name="connsiteX79" fmla="*/ 5042 w 5012935"/>
                <a:gd name="connsiteY79" fmla="*/ 1043037 h 4405856"/>
                <a:gd name="connsiteX80" fmla="*/ 165380 w 5012935"/>
                <a:gd name="connsiteY80" fmla="*/ 1135111 h 4405856"/>
                <a:gd name="connsiteX81" fmla="*/ 155856 w 5012935"/>
                <a:gd name="connsiteY81" fmla="*/ 1263698 h 4405856"/>
                <a:gd name="connsiteX82" fmla="*/ 213006 w 5012935"/>
                <a:gd name="connsiteY82" fmla="*/ 1289099 h 4405856"/>
                <a:gd name="connsiteX83" fmla="*/ 200307 w 5012935"/>
                <a:gd name="connsiteY83" fmla="*/ 1354186 h 4405856"/>
                <a:gd name="connsiteX84" fmla="*/ 265394 w 5012935"/>
                <a:gd name="connsiteY84" fmla="*/ 1362124 h 4405856"/>
                <a:gd name="connsiteX85" fmla="*/ 316869 w 5012935"/>
                <a:gd name="connsiteY85" fmla="*/ 1394776 h 4405856"/>
                <a:gd name="connsiteX86" fmla="*/ 225706 w 5012935"/>
                <a:gd name="connsiteY86" fmla="*/ 1622474 h 4405856"/>
                <a:gd name="connsiteX87" fmla="*/ 174906 w 5012935"/>
                <a:gd name="connsiteY87" fmla="*/ 1687561 h 4405856"/>
                <a:gd name="connsiteX88" fmla="*/ 170143 w 5012935"/>
                <a:gd name="connsiteY88" fmla="*/ 1743123 h 4405856"/>
                <a:gd name="connsiteX89" fmla="*/ 136806 w 5012935"/>
                <a:gd name="connsiteY89" fmla="*/ 1738361 h 4405856"/>
                <a:gd name="connsiteX90" fmla="*/ 138394 w 5012935"/>
                <a:gd name="connsiteY90" fmla="*/ 1798686 h 4405856"/>
                <a:gd name="connsiteX91" fmla="*/ 60606 w 5012935"/>
                <a:gd name="connsiteY91" fmla="*/ 1636761 h 4405856"/>
                <a:gd name="connsiteX92" fmla="*/ 55843 w 5012935"/>
                <a:gd name="connsiteY92" fmla="*/ 1635174 h 4405856"/>
                <a:gd name="connsiteX93" fmla="*/ 338640 w 5012935"/>
                <a:gd name="connsiteY93" fmla="*/ 1923414 h 4405856"/>
                <a:gd name="connsiteX94" fmla="*/ 208693 w 5012935"/>
                <a:gd name="connsiteY94" fmla="*/ 2239100 h 4405856"/>
                <a:gd name="connsiteX95" fmla="*/ 196220 w 5012935"/>
                <a:gd name="connsiteY95" fmla="*/ 2428239 h 4405856"/>
                <a:gd name="connsiteX96" fmla="*/ 876803 w 5012935"/>
                <a:gd name="connsiteY96" fmla="*/ 2440939 h 4405856"/>
                <a:gd name="connsiteX97" fmla="*/ 913089 w 5012935"/>
                <a:gd name="connsiteY97" fmla="*/ 2557053 h 4405856"/>
                <a:gd name="connsiteX98" fmla="*/ 934860 w 5012935"/>
                <a:gd name="connsiteY98" fmla="*/ 2622368 h 4405856"/>
                <a:gd name="connsiteX99" fmla="*/ 942118 w 5012935"/>
                <a:gd name="connsiteY99" fmla="*/ 2644139 h 4405856"/>
                <a:gd name="connsiteX100" fmla="*/ 963889 w 5012935"/>
                <a:gd name="connsiteY100" fmla="*/ 2687682 h 4405856"/>
                <a:gd name="connsiteX101" fmla="*/ 985660 w 5012935"/>
                <a:gd name="connsiteY101" fmla="*/ 2738482 h 4405856"/>
                <a:gd name="connsiteX102" fmla="*/ 992918 w 5012935"/>
                <a:gd name="connsiteY102" fmla="*/ 2767511 h 4405856"/>
                <a:gd name="connsiteX103" fmla="*/ 1029203 w 5012935"/>
                <a:gd name="connsiteY103" fmla="*/ 2818311 h 4405856"/>
                <a:gd name="connsiteX104" fmla="*/ 1050975 w 5012935"/>
                <a:gd name="connsiteY104" fmla="*/ 2876368 h 4405856"/>
                <a:gd name="connsiteX105" fmla="*/ 1072746 w 5012935"/>
                <a:gd name="connsiteY105" fmla="*/ 2898139 h 4405856"/>
                <a:gd name="connsiteX106" fmla="*/ 1109032 w 5012935"/>
                <a:gd name="connsiteY106" fmla="*/ 2970711 h 4405856"/>
                <a:gd name="connsiteX107" fmla="*/ 1145318 w 5012935"/>
                <a:gd name="connsiteY107" fmla="*/ 3021511 h 4405856"/>
                <a:gd name="connsiteX108" fmla="*/ 1152575 w 5012935"/>
                <a:gd name="connsiteY108" fmla="*/ 3043282 h 4405856"/>
                <a:gd name="connsiteX109" fmla="*/ 1203375 w 5012935"/>
                <a:gd name="connsiteY109" fmla="*/ 3108596 h 4405856"/>
                <a:gd name="connsiteX110" fmla="*/ 1232403 w 5012935"/>
                <a:gd name="connsiteY110" fmla="*/ 3173911 h 4405856"/>
                <a:gd name="connsiteX111" fmla="*/ 1254175 w 5012935"/>
                <a:gd name="connsiteY111" fmla="*/ 3202939 h 4405856"/>
                <a:gd name="connsiteX112" fmla="*/ 1268689 w 5012935"/>
                <a:gd name="connsiteY112" fmla="*/ 3260996 h 4405856"/>
                <a:gd name="connsiteX113" fmla="*/ 1275946 w 5012935"/>
                <a:gd name="connsiteY113" fmla="*/ 3282768 h 4405856"/>
                <a:gd name="connsiteX114" fmla="*/ 1283203 w 5012935"/>
                <a:gd name="connsiteY114" fmla="*/ 3311796 h 4405856"/>
                <a:gd name="connsiteX115" fmla="*/ 1290460 w 5012935"/>
                <a:gd name="connsiteY115" fmla="*/ 3377111 h 4405856"/>
                <a:gd name="connsiteX116" fmla="*/ 1312232 w 5012935"/>
                <a:gd name="connsiteY116" fmla="*/ 3435168 h 4405856"/>
                <a:gd name="connsiteX117" fmla="*/ 1341260 w 5012935"/>
                <a:gd name="connsiteY117" fmla="*/ 3478711 h 4405856"/>
                <a:gd name="connsiteX118" fmla="*/ 1370289 w 5012935"/>
                <a:gd name="connsiteY118" fmla="*/ 3529511 h 4405856"/>
                <a:gd name="connsiteX119" fmla="*/ 1399318 w 5012935"/>
                <a:gd name="connsiteY119" fmla="*/ 3551282 h 4405856"/>
                <a:gd name="connsiteX120" fmla="*/ 1442860 w 5012935"/>
                <a:gd name="connsiteY120" fmla="*/ 3594825 h 4405856"/>
                <a:gd name="connsiteX121" fmla="*/ 1471889 w 5012935"/>
                <a:gd name="connsiteY121" fmla="*/ 3616596 h 4405856"/>
                <a:gd name="connsiteX122" fmla="*/ 1508175 w 5012935"/>
                <a:gd name="connsiteY122" fmla="*/ 3660139 h 4405856"/>
                <a:gd name="connsiteX123" fmla="*/ 1537203 w 5012935"/>
                <a:gd name="connsiteY123" fmla="*/ 3681911 h 4405856"/>
                <a:gd name="connsiteX124" fmla="*/ 1609775 w 5012935"/>
                <a:gd name="connsiteY124" fmla="*/ 3747225 h 4405856"/>
                <a:gd name="connsiteX125" fmla="*/ 1646060 w 5012935"/>
                <a:gd name="connsiteY125" fmla="*/ 3790768 h 4405856"/>
                <a:gd name="connsiteX126" fmla="*/ 1667832 w 5012935"/>
                <a:gd name="connsiteY126" fmla="*/ 3805282 h 4405856"/>
                <a:gd name="connsiteX127" fmla="*/ 1704118 w 5012935"/>
                <a:gd name="connsiteY127" fmla="*/ 3848825 h 4405856"/>
                <a:gd name="connsiteX128" fmla="*/ 1733146 w 5012935"/>
                <a:gd name="connsiteY128" fmla="*/ 3870596 h 4405856"/>
                <a:gd name="connsiteX129" fmla="*/ 1827489 w 5012935"/>
                <a:gd name="connsiteY129" fmla="*/ 3914139 h 4405856"/>
                <a:gd name="connsiteX130" fmla="*/ 2277432 w 5012935"/>
                <a:gd name="connsiteY130" fmla="*/ 3899625 h 4405856"/>
                <a:gd name="connsiteX131" fmla="*/ 2328232 w 5012935"/>
                <a:gd name="connsiteY131" fmla="*/ 3885111 h 4405856"/>
                <a:gd name="connsiteX132" fmla="*/ 2415318 w 5012935"/>
                <a:gd name="connsiteY132" fmla="*/ 3877853 h 4405856"/>
                <a:gd name="connsiteX133" fmla="*/ 2495146 w 5012935"/>
                <a:gd name="connsiteY133" fmla="*/ 3863339 h 4405856"/>
                <a:gd name="connsiteX134" fmla="*/ 2553203 w 5012935"/>
                <a:gd name="connsiteY134" fmla="*/ 3856082 h 4405856"/>
                <a:gd name="connsiteX135" fmla="*/ 2582232 w 5012935"/>
                <a:gd name="connsiteY135" fmla="*/ 3841568 h 4405856"/>
                <a:gd name="connsiteX136" fmla="*/ 2647546 w 5012935"/>
                <a:gd name="connsiteY136" fmla="*/ 3819796 h 4405856"/>
                <a:gd name="connsiteX137" fmla="*/ 2683832 w 5012935"/>
                <a:gd name="connsiteY137" fmla="*/ 3805282 h 4405856"/>
                <a:gd name="connsiteX138" fmla="*/ 2785432 w 5012935"/>
                <a:gd name="connsiteY138" fmla="*/ 3790768 h 4405856"/>
                <a:gd name="connsiteX139" fmla="*/ 2814460 w 5012935"/>
                <a:gd name="connsiteY139" fmla="*/ 3783511 h 4405856"/>
                <a:gd name="connsiteX140" fmla="*/ 3434946 w 5012935"/>
                <a:gd name="connsiteY140" fmla="*/ 4130265 h 4405856"/>
                <a:gd name="connsiteX141" fmla="*/ 3521350 w 5012935"/>
                <a:gd name="connsiteY141" fmla="*/ 4316455 h 4405856"/>
                <a:gd name="connsiteX142" fmla="*/ 3581675 w 5012935"/>
                <a:gd name="connsiteY142" fmla="*/ 4375193 h 4405856"/>
                <a:gd name="connsiteX143" fmla="*/ 3592787 w 5012935"/>
                <a:gd name="connsiteY143" fmla="*/ 4345030 h 4405856"/>
                <a:gd name="connsiteX144" fmla="*/ 3638825 w 5012935"/>
                <a:gd name="connsiteY144" fmla="*/ 4318042 h 4405856"/>
                <a:gd name="connsiteX145" fmla="*/ 3689625 w 5012935"/>
                <a:gd name="connsiteY145" fmla="*/ 4391068 h 4405856"/>
                <a:gd name="connsiteX146" fmla="*/ 3738838 w 5012935"/>
                <a:gd name="connsiteY146" fmla="*/ 4394243 h 4405856"/>
                <a:gd name="connsiteX147" fmla="*/ 3694387 w 5012935"/>
                <a:gd name="connsiteY147" fmla="*/ 4300581 h 4405856"/>
                <a:gd name="connsiteX148" fmla="*/ 3651525 w 5012935"/>
                <a:gd name="connsiteY148" fmla="*/ 4232318 h 4405856"/>
                <a:gd name="connsiteX149" fmla="*/ 3694388 w 5012935"/>
                <a:gd name="connsiteY149" fmla="*/ 4216442 h 4405856"/>
                <a:gd name="connsiteX150" fmla="*/ 3675337 w 5012935"/>
                <a:gd name="connsiteY150" fmla="*/ 4175168 h 4405856"/>
                <a:gd name="connsiteX151" fmla="*/ 3727725 w 5012935"/>
                <a:gd name="connsiteY151" fmla="*/ 4184693 h 4405856"/>
                <a:gd name="connsiteX152" fmla="*/ 3707088 w 5012935"/>
                <a:gd name="connsiteY152" fmla="*/ 4151355 h 4405856"/>
                <a:gd name="connsiteX153" fmla="*/ 3728407 w 5012935"/>
                <a:gd name="connsiteY153" fmla="*/ 4134801 h 4405856"/>
                <a:gd name="connsiteX154" fmla="*/ 3849510 w 5012935"/>
                <a:gd name="connsiteY154" fmla="*/ 4220074 h 4405856"/>
                <a:gd name="connsiteX155" fmla="*/ 3884887 w 5012935"/>
                <a:gd name="connsiteY155" fmla="*/ 4206917 h 4405856"/>
                <a:gd name="connsiteX156" fmla="*/ 3937274 w 5012935"/>
                <a:gd name="connsiteY156" fmla="*/ 4272006 h 4405856"/>
                <a:gd name="connsiteX157" fmla="*/ 3957912 w 5012935"/>
                <a:gd name="connsiteY157" fmla="*/ 4330743 h 4405856"/>
                <a:gd name="connsiteX158" fmla="*/ 4065862 w 5012935"/>
                <a:gd name="connsiteY158" fmla="*/ 4349792 h 4405856"/>
                <a:gd name="connsiteX159" fmla="*/ 4005538 w 5012935"/>
                <a:gd name="connsiteY159" fmla="*/ 4283117 h 4405856"/>
                <a:gd name="connsiteX160" fmla="*/ 4002362 w 5012935"/>
                <a:gd name="connsiteY160" fmla="*/ 4214855 h 4405856"/>
                <a:gd name="connsiteX161" fmla="*/ 4056337 w 5012935"/>
                <a:gd name="connsiteY161" fmla="*/ 4270418 h 4405856"/>
                <a:gd name="connsiteX162" fmla="*/ 4105550 w 5012935"/>
                <a:gd name="connsiteY162" fmla="*/ 4275180 h 4405856"/>
                <a:gd name="connsiteX163" fmla="*/ 4099200 w 5012935"/>
                <a:gd name="connsiteY163" fmla="*/ 4225968 h 4405856"/>
                <a:gd name="connsiteX164" fmla="*/ 4159525 w 5012935"/>
                <a:gd name="connsiteY164" fmla="*/ 4230730 h 4405856"/>
                <a:gd name="connsiteX165" fmla="*/ 4221437 w 5012935"/>
                <a:gd name="connsiteY165" fmla="*/ 4273592 h 4405856"/>
                <a:gd name="connsiteX166" fmla="*/ 4253187 w 5012935"/>
                <a:gd name="connsiteY166" fmla="*/ 4260893 h 4405856"/>
                <a:gd name="connsiteX167" fmla="*/ 4246838 w 5012935"/>
                <a:gd name="connsiteY167" fmla="*/ 4225968 h 4405856"/>
                <a:gd name="connsiteX168" fmla="*/ 4288113 w 5012935"/>
                <a:gd name="connsiteY168" fmla="*/ 4202156 h 4405856"/>
                <a:gd name="connsiteX169" fmla="*/ 4372250 w 5012935"/>
                <a:gd name="connsiteY169" fmla="*/ 4259306 h 4405856"/>
                <a:gd name="connsiteX170" fmla="*/ 4389713 w 5012935"/>
                <a:gd name="connsiteY170" fmla="*/ 4157708 h 4405856"/>
                <a:gd name="connsiteX171" fmla="*/ 4364313 w 5012935"/>
                <a:gd name="connsiteY171" fmla="*/ 4135482 h 4405856"/>
                <a:gd name="connsiteX172" fmla="*/ 4291287 w 5012935"/>
                <a:gd name="connsiteY172" fmla="*/ 4092619 h 4405856"/>
                <a:gd name="connsiteX173" fmla="*/ 4313512 w 5012935"/>
                <a:gd name="connsiteY173" fmla="*/ 4067220 h 4405856"/>
                <a:gd name="connsiteX174" fmla="*/ 4334150 w 5012935"/>
                <a:gd name="connsiteY174" fmla="*/ 4044994 h 4405856"/>
                <a:gd name="connsiteX175" fmla="*/ 4388125 w 5012935"/>
                <a:gd name="connsiteY175" fmla="*/ 4076745 h 4405856"/>
                <a:gd name="connsiteX176" fmla="*/ 4394475 w 5012935"/>
                <a:gd name="connsiteY176" fmla="*/ 4032295 h 4405856"/>
                <a:gd name="connsiteX177" fmla="*/ 4338912 w 5012935"/>
                <a:gd name="connsiteY177" fmla="*/ 4008482 h 4405856"/>
                <a:gd name="connsiteX178" fmla="*/ 4337325 w 5012935"/>
                <a:gd name="connsiteY178" fmla="*/ 3998958 h 4405856"/>
                <a:gd name="connsiteX179" fmla="*/ 4324624 w 5012935"/>
                <a:gd name="connsiteY179" fmla="*/ 3960859 h 4405856"/>
                <a:gd name="connsiteX180" fmla="*/ 4330974 w 5012935"/>
                <a:gd name="connsiteY180" fmla="*/ 3913233 h 4405856"/>
                <a:gd name="connsiteX181" fmla="*/ 4342087 w 5012935"/>
                <a:gd name="connsiteY181" fmla="*/ 3857670 h 4405856"/>
                <a:gd name="connsiteX182" fmla="*/ 4303987 w 5012935"/>
                <a:gd name="connsiteY182" fmla="*/ 3827508 h 4405856"/>
                <a:gd name="connsiteX183" fmla="*/ 4337324 w 5012935"/>
                <a:gd name="connsiteY183" fmla="*/ 3817983 h 4405856"/>
                <a:gd name="connsiteX184" fmla="*/ 4315099 w 5012935"/>
                <a:gd name="connsiteY184" fmla="*/ 3781470 h 4405856"/>
                <a:gd name="connsiteX185" fmla="*/ 4353200 w 5012935"/>
                <a:gd name="connsiteY185" fmla="*/ 3776709 h 4405856"/>
                <a:gd name="connsiteX186" fmla="*/ 4359549 w 5012935"/>
                <a:gd name="connsiteY186" fmla="*/ 3743370 h 4405856"/>
                <a:gd name="connsiteX187" fmla="*/ 4421463 w 5012935"/>
                <a:gd name="connsiteY187" fmla="*/ 3752897 h 4405856"/>
                <a:gd name="connsiteX188" fmla="*/ 4454576 w 5012935"/>
                <a:gd name="connsiteY188" fmla="*/ 3768089 h 4405856"/>
                <a:gd name="connsiteX189" fmla="*/ 4420783 w 5012935"/>
                <a:gd name="connsiteY189" fmla="*/ 3809137 h 4405856"/>
                <a:gd name="connsiteX190" fmla="*/ 4459791 w 5012935"/>
                <a:gd name="connsiteY190" fmla="*/ 3916633 h 4405856"/>
                <a:gd name="connsiteX191" fmla="*/ 4512178 w 5012935"/>
                <a:gd name="connsiteY191" fmla="*/ 3947931 h 4405856"/>
                <a:gd name="connsiteX192" fmla="*/ 4564112 w 5012935"/>
                <a:gd name="connsiteY192" fmla="*/ 3905749 h 4405856"/>
                <a:gd name="connsiteX193" fmla="*/ 4649837 w 5012935"/>
                <a:gd name="connsiteY193" fmla="*/ 3857216 h 4405856"/>
                <a:gd name="connsiteX194" fmla="*/ 4632601 w 5012935"/>
                <a:gd name="connsiteY194" fmla="*/ 3768315 h 4405856"/>
                <a:gd name="connsiteX195" fmla="*/ 4709935 w 5012935"/>
                <a:gd name="connsiteY195" fmla="*/ 3635646 h 4405856"/>
                <a:gd name="connsiteX196" fmla="*/ 5002489 w 5012935"/>
                <a:gd name="connsiteY196" fmla="*/ 3302498 h 4405856"/>
                <a:gd name="connsiteX197" fmla="*/ 4921072 w 5012935"/>
                <a:gd name="connsiteY197" fmla="*/ 3293426 h 4405856"/>
                <a:gd name="connsiteX198" fmla="*/ 4925609 w 5012935"/>
                <a:gd name="connsiteY198" fmla="*/ 3201578 h 4405856"/>
                <a:gd name="connsiteX199" fmla="*/ 4876622 w 5012935"/>
                <a:gd name="connsiteY199" fmla="*/ 3176406 h 4405856"/>
                <a:gd name="connsiteX200" fmla="*/ 4792485 w 5012935"/>
                <a:gd name="connsiteY200" fmla="*/ 3207928 h 4405856"/>
                <a:gd name="connsiteX201" fmla="*/ 4755746 w 5012935"/>
                <a:gd name="connsiteY201" fmla="*/ 3171643 h 4405856"/>
                <a:gd name="connsiteX202" fmla="*/ 4800423 w 5012935"/>
                <a:gd name="connsiteY202" fmla="*/ 3148738 h 4405856"/>
                <a:gd name="connsiteX203" fmla="*/ 4671156 w 5012935"/>
                <a:gd name="connsiteY203" fmla="*/ 2935559 h 4405856"/>
                <a:gd name="connsiteX204" fmla="*/ 4686122 w 5012935"/>
                <a:gd name="connsiteY204" fmla="*/ 2905396 h 4405856"/>
                <a:gd name="connsiteX205" fmla="*/ 4662537 w 5012935"/>
                <a:gd name="connsiteY205" fmla="*/ 2789736 h 4405856"/>
                <a:gd name="connsiteX206" fmla="*/ 4503788 w 5012935"/>
                <a:gd name="connsiteY206" fmla="*/ 2778850 h 4405856"/>
                <a:gd name="connsiteX207" fmla="*/ 4470450 w 5012935"/>
                <a:gd name="connsiteY207" fmla="*/ 2827608 h 4405856"/>
                <a:gd name="connsiteX208" fmla="*/ 4381550 w 5012935"/>
                <a:gd name="connsiteY208" fmla="*/ 2842124 h 4405856"/>
                <a:gd name="connsiteX209" fmla="*/ 4387900 w 5012935"/>
                <a:gd name="connsiteY209" fmla="*/ 2820125 h 4405856"/>
                <a:gd name="connsiteX210" fmla="*/ 4334378 w 5012935"/>
                <a:gd name="connsiteY210" fmla="*/ 2804024 h 4405856"/>
                <a:gd name="connsiteX211" fmla="*/ 4309659 w 5012935"/>
                <a:gd name="connsiteY211" fmla="*/ 2638923 h 4405856"/>
                <a:gd name="connsiteX212" fmla="*/ 4029352 w 5012935"/>
                <a:gd name="connsiteY212" fmla="*/ 2572248 h 4405856"/>
                <a:gd name="connsiteX213" fmla="*/ 3893053 w 5012935"/>
                <a:gd name="connsiteY213" fmla="*/ 2615564 h 4405856"/>
                <a:gd name="connsiteX214" fmla="*/ 3761064 w 5012935"/>
                <a:gd name="connsiteY214" fmla="*/ 2608080 h 4405856"/>
                <a:gd name="connsiteX215" fmla="*/ 3628621 w 5012935"/>
                <a:gd name="connsiteY215" fmla="*/ 2497182 h 4405856"/>
                <a:gd name="connsiteX216" fmla="*/ 3415443 w 5012935"/>
                <a:gd name="connsiteY216" fmla="*/ 2193969 h 4405856"/>
                <a:gd name="connsiteX217" fmla="*/ 3016981 w 5012935"/>
                <a:gd name="connsiteY217" fmla="*/ 2054496 h 4405856"/>
                <a:gd name="connsiteX218" fmla="*/ 2780443 w 5012935"/>
                <a:gd name="connsiteY218" fmla="*/ 1741532 h 4405856"/>
                <a:gd name="connsiteX219" fmla="*/ 2814234 w 5012935"/>
                <a:gd name="connsiteY219" fmla="*/ 1716586 h 4405856"/>
                <a:gd name="connsiteX220" fmla="*/ 2873878 w 5012935"/>
                <a:gd name="connsiteY220" fmla="*/ 1799589 h 4405856"/>
                <a:gd name="connsiteX221" fmla="*/ 2894062 w 5012935"/>
                <a:gd name="connsiteY221" fmla="*/ 1782126 h 4405856"/>
                <a:gd name="connsiteX222" fmla="*/ 2937152 w 5012935"/>
                <a:gd name="connsiteY222" fmla="*/ 1812970 h 4405856"/>
                <a:gd name="connsiteX223" fmla="*/ 3025825 w 5012935"/>
                <a:gd name="connsiteY223" fmla="*/ 1759221 h 4405856"/>
                <a:gd name="connsiteX224" fmla="*/ 3041927 w 5012935"/>
                <a:gd name="connsiteY224" fmla="*/ 1738811 h 4405856"/>
                <a:gd name="connsiteX225" fmla="*/ 3100210 w 5012935"/>
                <a:gd name="connsiteY225" fmla="*/ 1739037 h 4405856"/>
                <a:gd name="connsiteX226" fmla="*/ 3116313 w 5012935"/>
                <a:gd name="connsiteY226" fmla="*/ 1705927 h 4405856"/>
                <a:gd name="connsiteX227" fmla="*/ 3097489 w 5012935"/>
                <a:gd name="connsiteY227" fmla="*/ 1680300 h 4405856"/>
                <a:gd name="connsiteX228" fmla="*/ 3030361 w 5012935"/>
                <a:gd name="connsiteY228" fmla="*/ 1700257 h 4405856"/>
                <a:gd name="connsiteX229" fmla="*/ 3008589 w 5012935"/>
                <a:gd name="connsiteY229" fmla="*/ 1646736 h 4405856"/>
                <a:gd name="connsiteX230" fmla="*/ 3029907 w 5012935"/>
                <a:gd name="connsiteY230" fmla="*/ 1617026 h 4405856"/>
                <a:gd name="connsiteX231" fmla="*/ 2973437 w 5012935"/>
                <a:gd name="connsiteY231" fmla="*/ 1513612 h 4405856"/>
                <a:gd name="connsiteX232" fmla="*/ 2924906 w 5012935"/>
                <a:gd name="connsiteY232" fmla="*/ 1552393 h 4405856"/>
                <a:gd name="connsiteX233" fmla="*/ 2835551 w 5012935"/>
                <a:gd name="connsiteY233" fmla="*/ 1497737 h 4405856"/>
                <a:gd name="connsiteX234" fmla="*/ 2887485 w 5012935"/>
                <a:gd name="connsiteY234" fmla="*/ 1405208 h 4405856"/>
                <a:gd name="connsiteX235" fmla="*/ 2844623 w 5012935"/>
                <a:gd name="connsiteY235" fmla="*/ 1284105 h 4405856"/>
                <a:gd name="connsiteX236" fmla="*/ 2859364 w 5012935"/>
                <a:gd name="connsiteY236" fmla="*/ 1160053 h 4405856"/>
                <a:gd name="connsiteX237" fmla="*/ 2954614 w 5012935"/>
                <a:gd name="connsiteY237" fmla="*/ 1086348 h 4405856"/>
                <a:gd name="connsiteX238" fmla="*/ 3059843 w 5012935"/>
                <a:gd name="connsiteY238" fmla="*/ 1063896 h 4405856"/>
                <a:gd name="connsiteX239" fmla="*/ 2996796 w 5012935"/>
                <a:gd name="connsiteY239" fmla="*/ 974089 h 4405856"/>
                <a:gd name="connsiteX240" fmla="*/ 2979560 w 5012935"/>
                <a:gd name="connsiteY240" fmla="*/ 1018766 h 4405856"/>
                <a:gd name="connsiteX241" fmla="*/ 2936245 w 5012935"/>
                <a:gd name="connsiteY241" fmla="*/ 971595 h 4405856"/>
                <a:gd name="connsiteX242" fmla="*/ 2957563 w 5012935"/>
                <a:gd name="connsiteY242" fmla="*/ 886323 h 4405856"/>
                <a:gd name="connsiteX243" fmla="*/ 3030587 w 5012935"/>
                <a:gd name="connsiteY243" fmla="*/ 789032 h 4405856"/>
                <a:gd name="connsiteX244" fmla="*/ 3013578 w 5012935"/>
                <a:gd name="connsiteY244" fmla="*/ 682443 h 4405856"/>
                <a:gd name="connsiteX245" fmla="*/ 2842356 w 5012935"/>
                <a:gd name="connsiteY245" fmla="*/ 692194 h 4405856"/>
                <a:gd name="connsiteX246" fmla="*/ 2823078 w 5012935"/>
                <a:gd name="connsiteY246" fmla="*/ 734831 h 4405856"/>
                <a:gd name="connsiteX247" fmla="*/ 2790875 w 5012935"/>
                <a:gd name="connsiteY247" fmla="*/ 667248 h 4405856"/>
                <a:gd name="connsiteX248" fmla="*/ 2761165 w 5012935"/>
                <a:gd name="connsiteY248" fmla="*/ 707616 h 4405856"/>
                <a:gd name="connsiteX249" fmla="*/ 2575656 w 5012935"/>
                <a:gd name="connsiteY249" fmla="*/ 741180 h 4405856"/>
                <a:gd name="connsiteX0" fmla="*/ 2578333 w 5015612"/>
                <a:gd name="connsiteY0" fmla="*/ 741180 h 4405856"/>
                <a:gd name="connsiteX1" fmla="*/ 2252214 w 5015612"/>
                <a:gd name="connsiteY1" fmla="*/ 583337 h 4405856"/>
                <a:gd name="connsiteX2" fmla="*/ 2292126 w 5015612"/>
                <a:gd name="connsiteY2" fmla="*/ 433432 h 4405856"/>
                <a:gd name="connsiteX3" fmla="*/ 2238152 w 5015612"/>
                <a:gd name="connsiteY3" fmla="*/ 423907 h 4405856"/>
                <a:gd name="connsiteX4" fmla="*/ 2234977 w 5015612"/>
                <a:gd name="connsiteY4" fmla="*/ 395333 h 4405856"/>
                <a:gd name="connsiteX5" fmla="*/ 2279427 w 5015612"/>
                <a:gd name="connsiteY5" fmla="*/ 403270 h 4405856"/>
                <a:gd name="connsiteX6" fmla="*/ 2222277 w 5015612"/>
                <a:gd name="connsiteY6" fmla="*/ 315957 h 4405856"/>
                <a:gd name="connsiteX7" fmla="*/ 2233389 w 5015612"/>
                <a:gd name="connsiteY7" fmla="*/ 355645 h 4405856"/>
                <a:gd name="connsiteX8" fmla="*/ 2181001 w 5015612"/>
                <a:gd name="connsiteY8" fmla="*/ 320720 h 4405856"/>
                <a:gd name="connsiteX9" fmla="*/ 2201639 w 5015612"/>
                <a:gd name="connsiteY9" fmla="*/ 287383 h 4405856"/>
                <a:gd name="connsiteX10" fmla="*/ 2166714 w 5015612"/>
                <a:gd name="connsiteY10" fmla="*/ 225472 h 4405856"/>
                <a:gd name="connsiteX11" fmla="*/ 2200051 w 5015612"/>
                <a:gd name="connsiteY11" fmla="*/ 227061 h 4405856"/>
                <a:gd name="connsiteX12" fmla="*/ 2157189 w 5015612"/>
                <a:gd name="connsiteY12" fmla="*/ 133398 h 4405856"/>
                <a:gd name="connsiteX13" fmla="*/ 2131790 w 5015612"/>
                <a:gd name="connsiteY13" fmla="*/ 131810 h 4405856"/>
                <a:gd name="connsiteX14" fmla="*/ 2120677 w 5015612"/>
                <a:gd name="connsiteY14" fmla="*/ 84185 h 4405856"/>
                <a:gd name="connsiteX15" fmla="*/ 2152426 w 5015612"/>
                <a:gd name="connsiteY15" fmla="*/ 66723 h 4405856"/>
                <a:gd name="connsiteX16" fmla="*/ 2147664 w 5015612"/>
                <a:gd name="connsiteY16" fmla="*/ 23861 h 4405856"/>
                <a:gd name="connsiteX17" fmla="*/ 2088927 w 5015612"/>
                <a:gd name="connsiteY17" fmla="*/ 28624 h 4405856"/>
                <a:gd name="connsiteX18" fmla="*/ 1895252 w 5015612"/>
                <a:gd name="connsiteY18" fmla="*/ 127049 h 4405856"/>
                <a:gd name="connsiteX19" fmla="*/ 1860327 w 5015612"/>
                <a:gd name="connsiteY19" fmla="*/ 252462 h 4405856"/>
                <a:gd name="connsiteX20" fmla="*/ 1865089 w 5015612"/>
                <a:gd name="connsiteY20" fmla="*/ 288974 h 4405856"/>
                <a:gd name="connsiteX21" fmla="*/ 1836514 w 5015612"/>
                <a:gd name="connsiteY21" fmla="*/ 303261 h 4405856"/>
                <a:gd name="connsiteX22" fmla="*/ 1904776 w 5015612"/>
                <a:gd name="connsiteY22" fmla="*/ 482645 h 4405856"/>
                <a:gd name="connsiteX23" fmla="*/ 1817465 w 5015612"/>
                <a:gd name="connsiteY23" fmla="*/ 400099 h 4405856"/>
                <a:gd name="connsiteX24" fmla="*/ 1766664 w 5015612"/>
                <a:gd name="connsiteY24" fmla="*/ 366762 h 4405856"/>
                <a:gd name="connsiteX25" fmla="*/ 1738089 w 5015612"/>
                <a:gd name="connsiteY25" fmla="*/ 401687 h 4405856"/>
                <a:gd name="connsiteX26" fmla="*/ 1736502 w 5015612"/>
                <a:gd name="connsiteY26" fmla="*/ 515987 h 4405856"/>
                <a:gd name="connsiteX27" fmla="*/ 1750789 w 5015612"/>
                <a:gd name="connsiteY27" fmla="*/ 612820 h 4405856"/>
                <a:gd name="connsiteX28" fmla="*/ 1668239 w 5015612"/>
                <a:gd name="connsiteY28" fmla="*/ 620761 h 4405856"/>
                <a:gd name="connsiteX29" fmla="*/ 1692052 w 5015612"/>
                <a:gd name="connsiteY29" fmla="*/ 590598 h 4405856"/>
                <a:gd name="connsiteX30" fmla="*/ 1628552 w 5015612"/>
                <a:gd name="connsiteY30" fmla="*/ 547736 h 4405856"/>
                <a:gd name="connsiteX31" fmla="*/ 1587277 w 5015612"/>
                <a:gd name="connsiteY31" fmla="*/ 501699 h 4405856"/>
                <a:gd name="connsiteX32" fmla="*/ 1538064 w 5015612"/>
                <a:gd name="connsiteY32" fmla="*/ 512811 h 4405856"/>
                <a:gd name="connsiteX33" fmla="*/ 1566639 w 5015612"/>
                <a:gd name="connsiteY33" fmla="*/ 446136 h 4405856"/>
                <a:gd name="connsiteX34" fmla="*/ 1536476 w 5015612"/>
                <a:gd name="connsiteY34" fmla="*/ 481062 h 4405856"/>
                <a:gd name="connsiteX35" fmla="*/ 1503139 w 5015612"/>
                <a:gd name="connsiteY35" fmla="*/ 423911 h 4405856"/>
                <a:gd name="connsiteX36" fmla="*/ 1484089 w 5015612"/>
                <a:gd name="connsiteY36" fmla="*/ 417561 h 4405856"/>
                <a:gd name="connsiteX37" fmla="*/ 1482502 w 5015612"/>
                <a:gd name="connsiteY37" fmla="*/ 376287 h 4405856"/>
                <a:gd name="connsiteX38" fmla="*/ 1447577 w 5015612"/>
                <a:gd name="connsiteY38" fmla="*/ 273100 h 4405856"/>
                <a:gd name="connsiteX39" fmla="*/ 1407889 w 5015612"/>
                <a:gd name="connsiteY39" fmla="*/ 219123 h 4405856"/>
                <a:gd name="connsiteX40" fmla="*/ 1484090 w 5015612"/>
                <a:gd name="connsiteY40" fmla="*/ 282624 h 4405856"/>
                <a:gd name="connsiteX41" fmla="*/ 1542828 w 5015612"/>
                <a:gd name="connsiteY41" fmla="*/ 320723 h 4405856"/>
                <a:gd name="connsiteX42" fmla="*/ 1566639 w 5015612"/>
                <a:gd name="connsiteY42" fmla="*/ 281036 h 4405856"/>
                <a:gd name="connsiteX43" fmla="*/ 1585689 w 5015612"/>
                <a:gd name="connsiteY43" fmla="*/ 215949 h 4405856"/>
                <a:gd name="connsiteX44" fmla="*/ 1547589 w 5015612"/>
                <a:gd name="connsiteY44" fmla="*/ 185786 h 4405856"/>
                <a:gd name="connsiteX45" fmla="*/ 1574577 w 5015612"/>
                <a:gd name="connsiteY45" fmla="*/ 144511 h 4405856"/>
                <a:gd name="connsiteX46" fmla="*/ 1526952 w 5015612"/>
                <a:gd name="connsiteY46" fmla="*/ 50848 h 4405856"/>
                <a:gd name="connsiteX47" fmla="*/ 1509489 w 5015612"/>
                <a:gd name="connsiteY47" fmla="*/ 6399 h 4405856"/>
                <a:gd name="connsiteX48" fmla="*/ 1372964 w 5015612"/>
                <a:gd name="connsiteY48" fmla="*/ 120699 h 4405856"/>
                <a:gd name="connsiteX49" fmla="*/ 1311051 w 5015612"/>
                <a:gd name="connsiteY49" fmla="*/ 115936 h 4405856"/>
                <a:gd name="connsiteX50" fmla="*/ 1298352 w 5015612"/>
                <a:gd name="connsiteY50" fmla="*/ 57199 h 4405856"/>
                <a:gd name="connsiteX51" fmla="*/ 1212627 w 5015612"/>
                <a:gd name="connsiteY51" fmla="*/ 104824 h 4405856"/>
                <a:gd name="connsiteX52" fmla="*/ 1149127 w 5015612"/>
                <a:gd name="connsiteY52" fmla="*/ 139748 h 4405856"/>
                <a:gd name="connsiteX53" fmla="*/ 1053876 w 5015612"/>
                <a:gd name="connsiteY53" fmla="*/ 147686 h 4405856"/>
                <a:gd name="connsiteX54" fmla="*/ 1031652 w 5015612"/>
                <a:gd name="connsiteY54" fmla="*/ 177849 h 4405856"/>
                <a:gd name="connsiteX55" fmla="*/ 995139 w 5015612"/>
                <a:gd name="connsiteY55" fmla="*/ 201661 h 4405856"/>
                <a:gd name="connsiteX56" fmla="*/ 1030065 w 5015612"/>
                <a:gd name="connsiteY56" fmla="*/ 288974 h 4405856"/>
                <a:gd name="connsiteX57" fmla="*/ 897396 w 5015612"/>
                <a:gd name="connsiteY57" fmla="*/ 542516 h 4405856"/>
                <a:gd name="connsiteX58" fmla="*/ 843421 w 5015612"/>
                <a:gd name="connsiteY58" fmla="*/ 580843 h 4405856"/>
                <a:gd name="connsiteX59" fmla="*/ 915312 w 5015612"/>
                <a:gd name="connsiteY59" fmla="*/ 633231 h 4405856"/>
                <a:gd name="connsiteX60" fmla="*/ 878346 w 5015612"/>
                <a:gd name="connsiteY60" fmla="*/ 673825 h 4405856"/>
                <a:gd name="connsiteX61" fmla="*/ 895809 w 5015612"/>
                <a:gd name="connsiteY61" fmla="*/ 720316 h 4405856"/>
                <a:gd name="connsiteX62" fmla="*/ 827092 w 5015612"/>
                <a:gd name="connsiteY62" fmla="*/ 701719 h 4405856"/>
                <a:gd name="connsiteX63" fmla="*/ 771984 w 5015612"/>
                <a:gd name="connsiteY63" fmla="*/ 726665 h 4405856"/>
                <a:gd name="connsiteX64" fmla="*/ 705082 w 5015612"/>
                <a:gd name="connsiteY64" fmla="*/ 695143 h 4405856"/>
                <a:gd name="connsiteX65" fmla="*/ 706670 w 5015612"/>
                <a:gd name="connsiteY65" fmla="*/ 652734 h 4405856"/>
                <a:gd name="connsiteX66" fmla="*/ 595091 w 5015612"/>
                <a:gd name="connsiteY66" fmla="*/ 675412 h 4405856"/>
                <a:gd name="connsiteX67" fmla="*/ 585340 w 5015612"/>
                <a:gd name="connsiteY67" fmla="*/ 760457 h 4405856"/>
                <a:gd name="connsiteX68" fmla="*/ 506192 w 5015612"/>
                <a:gd name="connsiteY68" fmla="*/ 865236 h 4405856"/>
                <a:gd name="connsiteX69" fmla="*/ 420467 w 5015612"/>
                <a:gd name="connsiteY69" fmla="*/ 828724 h 4405856"/>
                <a:gd name="connsiteX70" fmla="*/ 395067 w 5015612"/>
                <a:gd name="connsiteY70" fmla="*/ 869999 h 4405856"/>
                <a:gd name="connsiteX71" fmla="*/ 329980 w 5015612"/>
                <a:gd name="connsiteY71" fmla="*/ 812848 h 4405856"/>
                <a:gd name="connsiteX72" fmla="*/ 304581 w 5015612"/>
                <a:gd name="connsiteY72" fmla="*/ 881111 h 4405856"/>
                <a:gd name="connsiteX73" fmla="*/ 245843 w 5015612"/>
                <a:gd name="connsiteY73" fmla="*/ 873173 h 4405856"/>
                <a:gd name="connsiteX74" fmla="*/ 206155 w 5015612"/>
                <a:gd name="connsiteY74" fmla="*/ 787449 h 4405856"/>
                <a:gd name="connsiteX75" fmla="*/ 25181 w 5015612"/>
                <a:gd name="connsiteY75" fmla="*/ 917623 h 4405856"/>
                <a:gd name="connsiteX76" fmla="*/ 26769 w 5015612"/>
                <a:gd name="connsiteY76" fmla="*/ 970011 h 4405856"/>
                <a:gd name="connsiteX77" fmla="*/ 10894 w 5015612"/>
                <a:gd name="connsiteY77" fmla="*/ 996999 h 4405856"/>
                <a:gd name="connsiteX78" fmla="*/ 37881 w 5015612"/>
                <a:gd name="connsiteY78" fmla="*/ 1022399 h 4405856"/>
                <a:gd name="connsiteX79" fmla="*/ 7719 w 5015612"/>
                <a:gd name="connsiteY79" fmla="*/ 1043037 h 4405856"/>
                <a:gd name="connsiteX80" fmla="*/ 168057 w 5015612"/>
                <a:gd name="connsiteY80" fmla="*/ 1135111 h 4405856"/>
                <a:gd name="connsiteX81" fmla="*/ 158533 w 5015612"/>
                <a:gd name="connsiteY81" fmla="*/ 1263698 h 4405856"/>
                <a:gd name="connsiteX82" fmla="*/ 215683 w 5015612"/>
                <a:gd name="connsiteY82" fmla="*/ 1289099 h 4405856"/>
                <a:gd name="connsiteX83" fmla="*/ 202984 w 5015612"/>
                <a:gd name="connsiteY83" fmla="*/ 1354186 h 4405856"/>
                <a:gd name="connsiteX84" fmla="*/ 268071 w 5015612"/>
                <a:gd name="connsiteY84" fmla="*/ 1362124 h 4405856"/>
                <a:gd name="connsiteX85" fmla="*/ 319546 w 5015612"/>
                <a:gd name="connsiteY85" fmla="*/ 1394776 h 4405856"/>
                <a:gd name="connsiteX86" fmla="*/ 228383 w 5015612"/>
                <a:gd name="connsiteY86" fmla="*/ 1622474 h 4405856"/>
                <a:gd name="connsiteX87" fmla="*/ 177583 w 5015612"/>
                <a:gd name="connsiteY87" fmla="*/ 1687561 h 4405856"/>
                <a:gd name="connsiteX88" fmla="*/ 172820 w 5015612"/>
                <a:gd name="connsiteY88" fmla="*/ 1743123 h 4405856"/>
                <a:gd name="connsiteX89" fmla="*/ 139483 w 5015612"/>
                <a:gd name="connsiteY89" fmla="*/ 1738361 h 4405856"/>
                <a:gd name="connsiteX90" fmla="*/ 141071 w 5015612"/>
                <a:gd name="connsiteY90" fmla="*/ 1798686 h 4405856"/>
                <a:gd name="connsiteX91" fmla="*/ 63283 w 5015612"/>
                <a:gd name="connsiteY91" fmla="*/ 1636761 h 4405856"/>
                <a:gd name="connsiteX92" fmla="*/ 14070 w 5015612"/>
                <a:gd name="connsiteY92" fmla="*/ 1633586 h 4405856"/>
                <a:gd name="connsiteX93" fmla="*/ 341317 w 5015612"/>
                <a:gd name="connsiteY93" fmla="*/ 1923414 h 4405856"/>
                <a:gd name="connsiteX94" fmla="*/ 211370 w 5015612"/>
                <a:gd name="connsiteY94" fmla="*/ 2239100 h 4405856"/>
                <a:gd name="connsiteX95" fmla="*/ 198897 w 5015612"/>
                <a:gd name="connsiteY95" fmla="*/ 2428239 h 4405856"/>
                <a:gd name="connsiteX96" fmla="*/ 879480 w 5015612"/>
                <a:gd name="connsiteY96" fmla="*/ 2440939 h 4405856"/>
                <a:gd name="connsiteX97" fmla="*/ 915766 w 5015612"/>
                <a:gd name="connsiteY97" fmla="*/ 2557053 h 4405856"/>
                <a:gd name="connsiteX98" fmla="*/ 937537 w 5015612"/>
                <a:gd name="connsiteY98" fmla="*/ 2622368 h 4405856"/>
                <a:gd name="connsiteX99" fmla="*/ 944795 w 5015612"/>
                <a:gd name="connsiteY99" fmla="*/ 2644139 h 4405856"/>
                <a:gd name="connsiteX100" fmla="*/ 966566 w 5015612"/>
                <a:gd name="connsiteY100" fmla="*/ 2687682 h 4405856"/>
                <a:gd name="connsiteX101" fmla="*/ 988337 w 5015612"/>
                <a:gd name="connsiteY101" fmla="*/ 2738482 h 4405856"/>
                <a:gd name="connsiteX102" fmla="*/ 995595 w 5015612"/>
                <a:gd name="connsiteY102" fmla="*/ 2767511 h 4405856"/>
                <a:gd name="connsiteX103" fmla="*/ 1031880 w 5015612"/>
                <a:gd name="connsiteY103" fmla="*/ 2818311 h 4405856"/>
                <a:gd name="connsiteX104" fmla="*/ 1053652 w 5015612"/>
                <a:gd name="connsiteY104" fmla="*/ 2876368 h 4405856"/>
                <a:gd name="connsiteX105" fmla="*/ 1075423 w 5015612"/>
                <a:gd name="connsiteY105" fmla="*/ 2898139 h 4405856"/>
                <a:gd name="connsiteX106" fmla="*/ 1111709 w 5015612"/>
                <a:gd name="connsiteY106" fmla="*/ 2970711 h 4405856"/>
                <a:gd name="connsiteX107" fmla="*/ 1147995 w 5015612"/>
                <a:gd name="connsiteY107" fmla="*/ 3021511 h 4405856"/>
                <a:gd name="connsiteX108" fmla="*/ 1155252 w 5015612"/>
                <a:gd name="connsiteY108" fmla="*/ 3043282 h 4405856"/>
                <a:gd name="connsiteX109" fmla="*/ 1206052 w 5015612"/>
                <a:gd name="connsiteY109" fmla="*/ 3108596 h 4405856"/>
                <a:gd name="connsiteX110" fmla="*/ 1235080 w 5015612"/>
                <a:gd name="connsiteY110" fmla="*/ 3173911 h 4405856"/>
                <a:gd name="connsiteX111" fmla="*/ 1256852 w 5015612"/>
                <a:gd name="connsiteY111" fmla="*/ 3202939 h 4405856"/>
                <a:gd name="connsiteX112" fmla="*/ 1271366 w 5015612"/>
                <a:gd name="connsiteY112" fmla="*/ 3260996 h 4405856"/>
                <a:gd name="connsiteX113" fmla="*/ 1278623 w 5015612"/>
                <a:gd name="connsiteY113" fmla="*/ 3282768 h 4405856"/>
                <a:gd name="connsiteX114" fmla="*/ 1285880 w 5015612"/>
                <a:gd name="connsiteY114" fmla="*/ 3311796 h 4405856"/>
                <a:gd name="connsiteX115" fmla="*/ 1293137 w 5015612"/>
                <a:gd name="connsiteY115" fmla="*/ 3377111 h 4405856"/>
                <a:gd name="connsiteX116" fmla="*/ 1314909 w 5015612"/>
                <a:gd name="connsiteY116" fmla="*/ 3435168 h 4405856"/>
                <a:gd name="connsiteX117" fmla="*/ 1343937 w 5015612"/>
                <a:gd name="connsiteY117" fmla="*/ 3478711 h 4405856"/>
                <a:gd name="connsiteX118" fmla="*/ 1372966 w 5015612"/>
                <a:gd name="connsiteY118" fmla="*/ 3529511 h 4405856"/>
                <a:gd name="connsiteX119" fmla="*/ 1401995 w 5015612"/>
                <a:gd name="connsiteY119" fmla="*/ 3551282 h 4405856"/>
                <a:gd name="connsiteX120" fmla="*/ 1445537 w 5015612"/>
                <a:gd name="connsiteY120" fmla="*/ 3594825 h 4405856"/>
                <a:gd name="connsiteX121" fmla="*/ 1474566 w 5015612"/>
                <a:gd name="connsiteY121" fmla="*/ 3616596 h 4405856"/>
                <a:gd name="connsiteX122" fmla="*/ 1510852 w 5015612"/>
                <a:gd name="connsiteY122" fmla="*/ 3660139 h 4405856"/>
                <a:gd name="connsiteX123" fmla="*/ 1539880 w 5015612"/>
                <a:gd name="connsiteY123" fmla="*/ 3681911 h 4405856"/>
                <a:gd name="connsiteX124" fmla="*/ 1612452 w 5015612"/>
                <a:gd name="connsiteY124" fmla="*/ 3747225 h 4405856"/>
                <a:gd name="connsiteX125" fmla="*/ 1648737 w 5015612"/>
                <a:gd name="connsiteY125" fmla="*/ 3790768 h 4405856"/>
                <a:gd name="connsiteX126" fmla="*/ 1670509 w 5015612"/>
                <a:gd name="connsiteY126" fmla="*/ 3805282 h 4405856"/>
                <a:gd name="connsiteX127" fmla="*/ 1706795 w 5015612"/>
                <a:gd name="connsiteY127" fmla="*/ 3848825 h 4405856"/>
                <a:gd name="connsiteX128" fmla="*/ 1735823 w 5015612"/>
                <a:gd name="connsiteY128" fmla="*/ 3870596 h 4405856"/>
                <a:gd name="connsiteX129" fmla="*/ 1830166 w 5015612"/>
                <a:gd name="connsiteY129" fmla="*/ 3914139 h 4405856"/>
                <a:gd name="connsiteX130" fmla="*/ 2280109 w 5015612"/>
                <a:gd name="connsiteY130" fmla="*/ 3899625 h 4405856"/>
                <a:gd name="connsiteX131" fmla="*/ 2330909 w 5015612"/>
                <a:gd name="connsiteY131" fmla="*/ 3885111 h 4405856"/>
                <a:gd name="connsiteX132" fmla="*/ 2417995 w 5015612"/>
                <a:gd name="connsiteY132" fmla="*/ 3877853 h 4405856"/>
                <a:gd name="connsiteX133" fmla="*/ 2497823 w 5015612"/>
                <a:gd name="connsiteY133" fmla="*/ 3863339 h 4405856"/>
                <a:gd name="connsiteX134" fmla="*/ 2555880 w 5015612"/>
                <a:gd name="connsiteY134" fmla="*/ 3856082 h 4405856"/>
                <a:gd name="connsiteX135" fmla="*/ 2584909 w 5015612"/>
                <a:gd name="connsiteY135" fmla="*/ 3841568 h 4405856"/>
                <a:gd name="connsiteX136" fmla="*/ 2650223 w 5015612"/>
                <a:gd name="connsiteY136" fmla="*/ 3819796 h 4405856"/>
                <a:gd name="connsiteX137" fmla="*/ 2686509 w 5015612"/>
                <a:gd name="connsiteY137" fmla="*/ 3805282 h 4405856"/>
                <a:gd name="connsiteX138" fmla="*/ 2788109 w 5015612"/>
                <a:gd name="connsiteY138" fmla="*/ 3790768 h 4405856"/>
                <a:gd name="connsiteX139" fmla="*/ 2817137 w 5015612"/>
                <a:gd name="connsiteY139" fmla="*/ 3783511 h 4405856"/>
                <a:gd name="connsiteX140" fmla="*/ 3437623 w 5015612"/>
                <a:gd name="connsiteY140" fmla="*/ 4130265 h 4405856"/>
                <a:gd name="connsiteX141" fmla="*/ 3524027 w 5015612"/>
                <a:gd name="connsiteY141" fmla="*/ 4316455 h 4405856"/>
                <a:gd name="connsiteX142" fmla="*/ 3584352 w 5015612"/>
                <a:gd name="connsiteY142" fmla="*/ 4375193 h 4405856"/>
                <a:gd name="connsiteX143" fmla="*/ 3595464 w 5015612"/>
                <a:gd name="connsiteY143" fmla="*/ 4345030 h 4405856"/>
                <a:gd name="connsiteX144" fmla="*/ 3641502 w 5015612"/>
                <a:gd name="connsiteY144" fmla="*/ 4318042 h 4405856"/>
                <a:gd name="connsiteX145" fmla="*/ 3692302 w 5015612"/>
                <a:gd name="connsiteY145" fmla="*/ 4391068 h 4405856"/>
                <a:gd name="connsiteX146" fmla="*/ 3741515 w 5015612"/>
                <a:gd name="connsiteY146" fmla="*/ 4394243 h 4405856"/>
                <a:gd name="connsiteX147" fmla="*/ 3697064 w 5015612"/>
                <a:gd name="connsiteY147" fmla="*/ 4300581 h 4405856"/>
                <a:gd name="connsiteX148" fmla="*/ 3654202 w 5015612"/>
                <a:gd name="connsiteY148" fmla="*/ 4232318 h 4405856"/>
                <a:gd name="connsiteX149" fmla="*/ 3697065 w 5015612"/>
                <a:gd name="connsiteY149" fmla="*/ 4216442 h 4405856"/>
                <a:gd name="connsiteX150" fmla="*/ 3678014 w 5015612"/>
                <a:gd name="connsiteY150" fmla="*/ 4175168 h 4405856"/>
                <a:gd name="connsiteX151" fmla="*/ 3730402 w 5015612"/>
                <a:gd name="connsiteY151" fmla="*/ 4184693 h 4405856"/>
                <a:gd name="connsiteX152" fmla="*/ 3709765 w 5015612"/>
                <a:gd name="connsiteY152" fmla="*/ 4151355 h 4405856"/>
                <a:gd name="connsiteX153" fmla="*/ 3731084 w 5015612"/>
                <a:gd name="connsiteY153" fmla="*/ 4134801 h 4405856"/>
                <a:gd name="connsiteX154" fmla="*/ 3852187 w 5015612"/>
                <a:gd name="connsiteY154" fmla="*/ 4220074 h 4405856"/>
                <a:gd name="connsiteX155" fmla="*/ 3887564 w 5015612"/>
                <a:gd name="connsiteY155" fmla="*/ 4206917 h 4405856"/>
                <a:gd name="connsiteX156" fmla="*/ 3939951 w 5015612"/>
                <a:gd name="connsiteY156" fmla="*/ 4272006 h 4405856"/>
                <a:gd name="connsiteX157" fmla="*/ 3960589 w 5015612"/>
                <a:gd name="connsiteY157" fmla="*/ 4330743 h 4405856"/>
                <a:gd name="connsiteX158" fmla="*/ 4068539 w 5015612"/>
                <a:gd name="connsiteY158" fmla="*/ 4349792 h 4405856"/>
                <a:gd name="connsiteX159" fmla="*/ 4008215 w 5015612"/>
                <a:gd name="connsiteY159" fmla="*/ 4283117 h 4405856"/>
                <a:gd name="connsiteX160" fmla="*/ 4005039 w 5015612"/>
                <a:gd name="connsiteY160" fmla="*/ 4214855 h 4405856"/>
                <a:gd name="connsiteX161" fmla="*/ 4059014 w 5015612"/>
                <a:gd name="connsiteY161" fmla="*/ 4270418 h 4405856"/>
                <a:gd name="connsiteX162" fmla="*/ 4108227 w 5015612"/>
                <a:gd name="connsiteY162" fmla="*/ 4275180 h 4405856"/>
                <a:gd name="connsiteX163" fmla="*/ 4101877 w 5015612"/>
                <a:gd name="connsiteY163" fmla="*/ 4225968 h 4405856"/>
                <a:gd name="connsiteX164" fmla="*/ 4162202 w 5015612"/>
                <a:gd name="connsiteY164" fmla="*/ 4230730 h 4405856"/>
                <a:gd name="connsiteX165" fmla="*/ 4224114 w 5015612"/>
                <a:gd name="connsiteY165" fmla="*/ 4273592 h 4405856"/>
                <a:gd name="connsiteX166" fmla="*/ 4255864 w 5015612"/>
                <a:gd name="connsiteY166" fmla="*/ 4260893 h 4405856"/>
                <a:gd name="connsiteX167" fmla="*/ 4249515 w 5015612"/>
                <a:gd name="connsiteY167" fmla="*/ 4225968 h 4405856"/>
                <a:gd name="connsiteX168" fmla="*/ 4290790 w 5015612"/>
                <a:gd name="connsiteY168" fmla="*/ 4202156 h 4405856"/>
                <a:gd name="connsiteX169" fmla="*/ 4374927 w 5015612"/>
                <a:gd name="connsiteY169" fmla="*/ 4259306 h 4405856"/>
                <a:gd name="connsiteX170" fmla="*/ 4392390 w 5015612"/>
                <a:gd name="connsiteY170" fmla="*/ 4157708 h 4405856"/>
                <a:gd name="connsiteX171" fmla="*/ 4366990 w 5015612"/>
                <a:gd name="connsiteY171" fmla="*/ 4135482 h 4405856"/>
                <a:gd name="connsiteX172" fmla="*/ 4293964 w 5015612"/>
                <a:gd name="connsiteY172" fmla="*/ 4092619 h 4405856"/>
                <a:gd name="connsiteX173" fmla="*/ 4316189 w 5015612"/>
                <a:gd name="connsiteY173" fmla="*/ 4067220 h 4405856"/>
                <a:gd name="connsiteX174" fmla="*/ 4336827 w 5015612"/>
                <a:gd name="connsiteY174" fmla="*/ 4044994 h 4405856"/>
                <a:gd name="connsiteX175" fmla="*/ 4390802 w 5015612"/>
                <a:gd name="connsiteY175" fmla="*/ 4076745 h 4405856"/>
                <a:gd name="connsiteX176" fmla="*/ 4397152 w 5015612"/>
                <a:gd name="connsiteY176" fmla="*/ 4032295 h 4405856"/>
                <a:gd name="connsiteX177" fmla="*/ 4341589 w 5015612"/>
                <a:gd name="connsiteY177" fmla="*/ 4008482 h 4405856"/>
                <a:gd name="connsiteX178" fmla="*/ 4340002 w 5015612"/>
                <a:gd name="connsiteY178" fmla="*/ 3998958 h 4405856"/>
                <a:gd name="connsiteX179" fmla="*/ 4327301 w 5015612"/>
                <a:gd name="connsiteY179" fmla="*/ 3960859 h 4405856"/>
                <a:gd name="connsiteX180" fmla="*/ 4333651 w 5015612"/>
                <a:gd name="connsiteY180" fmla="*/ 3913233 h 4405856"/>
                <a:gd name="connsiteX181" fmla="*/ 4344764 w 5015612"/>
                <a:gd name="connsiteY181" fmla="*/ 3857670 h 4405856"/>
                <a:gd name="connsiteX182" fmla="*/ 4306664 w 5015612"/>
                <a:gd name="connsiteY182" fmla="*/ 3827508 h 4405856"/>
                <a:gd name="connsiteX183" fmla="*/ 4340001 w 5015612"/>
                <a:gd name="connsiteY183" fmla="*/ 3817983 h 4405856"/>
                <a:gd name="connsiteX184" fmla="*/ 4317776 w 5015612"/>
                <a:gd name="connsiteY184" fmla="*/ 3781470 h 4405856"/>
                <a:gd name="connsiteX185" fmla="*/ 4355877 w 5015612"/>
                <a:gd name="connsiteY185" fmla="*/ 3776709 h 4405856"/>
                <a:gd name="connsiteX186" fmla="*/ 4362226 w 5015612"/>
                <a:gd name="connsiteY186" fmla="*/ 3743370 h 4405856"/>
                <a:gd name="connsiteX187" fmla="*/ 4424140 w 5015612"/>
                <a:gd name="connsiteY187" fmla="*/ 3752897 h 4405856"/>
                <a:gd name="connsiteX188" fmla="*/ 4457253 w 5015612"/>
                <a:gd name="connsiteY188" fmla="*/ 3768089 h 4405856"/>
                <a:gd name="connsiteX189" fmla="*/ 4423460 w 5015612"/>
                <a:gd name="connsiteY189" fmla="*/ 3809137 h 4405856"/>
                <a:gd name="connsiteX190" fmla="*/ 4462468 w 5015612"/>
                <a:gd name="connsiteY190" fmla="*/ 3916633 h 4405856"/>
                <a:gd name="connsiteX191" fmla="*/ 4514855 w 5015612"/>
                <a:gd name="connsiteY191" fmla="*/ 3947931 h 4405856"/>
                <a:gd name="connsiteX192" fmla="*/ 4566789 w 5015612"/>
                <a:gd name="connsiteY192" fmla="*/ 3905749 h 4405856"/>
                <a:gd name="connsiteX193" fmla="*/ 4652514 w 5015612"/>
                <a:gd name="connsiteY193" fmla="*/ 3857216 h 4405856"/>
                <a:gd name="connsiteX194" fmla="*/ 4635278 w 5015612"/>
                <a:gd name="connsiteY194" fmla="*/ 3768315 h 4405856"/>
                <a:gd name="connsiteX195" fmla="*/ 4712612 w 5015612"/>
                <a:gd name="connsiteY195" fmla="*/ 3635646 h 4405856"/>
                <a:gd name="connsiteX196" fmla="*/ 5005166 w 5015612"/>
                <a:gd name="connsiteY196" fmla="*/ 3302498 h 4405856"/>
                <a:gd name="connsiteX197" fmla="*/ 4923749 w 5015612"/>
                <a:gd name="connsiteY197" fmla="*/ 3293426 h 4405856"/>
                <a:gd name="connsiteX198" fmla="*/ 4928286 w 5015612"/>
                <a:gd name="connsiteY198" fmla="*/ 3201578 h 4405856"/>
                <a:gd name="connsiteX199" fmla="*/ 4879299 w 5015612"/>
                <a:gd name="connsiteY199" fmla="*/ 3176406 h 4405856"/>
                <a:gd name="connsiteX200" fmla="*/ 4795162 w 5015612"/>
                <a:gd name="connsiteY200" fmla="*/ 3207928 h 4405856"/>
                <a:gd name="connsiteX201" fmla="*/ 4758423 w 5015612"/>
                <a:gd name="connsiteY201" fmla="*/ 3171643 h 4405856"/>
                <a:gd name="connsiteX202" fmla="*/ 4803100 w 5015612"/>
                <a:gd name="connsiteY202" fmla="*/ 3148738 h 4405856"/>
                <a:gd name="connsiteX203" fmla="*/ 4673833 w 5015612"/>
                <a:gd name="connsiteY203" fmla="*/ 2935559 h 4405856"/>
                <a:gd name="connsiteX204" fmla="*/ 4688799 w 5015612"/>
                <a:gd name="connsiteY204" fmla="*/ 2905396 h 4405856"/>
                <a:gd name="connsiteX205" fmla="*/ 4665214 w 5015612"/>
                <a:gd name="connsiteY205" fmla="*/ 2789736 h 4405856"/>
                <a:gd name="connsiteX206" fmla="*/ 4506465 w 5015612"/>
                <a:gd name="connsiteY206" fmla="*/ 2778850 h 4405856"/>
                <a:gd name="connsiteX207" fmla="*/ 4473127 w 5015612"/>
                <a:gd name="connsiteY207" fmla="*/ 2827608 h 4405856"/>
                <a:gd name="connsiteX208" fmla="*/ 4384227 w 5015612"/>
                <a:gd name="connsiteY208" fmla="*/ 2842124 h 4405856"/>
                <a:gd name="connsiteX209" fmla="*/ 4390577 w 5015612"/>
                <a:gd name="connsiteY209" fmla="*/ 2820125 h 4405856"/>
                <a:gd name="connsiteX210" fmla="*/ 4337055 w 5015612"/>
                <a:gd name="connsiteY210" fmla="*/ 2804024 h 4405856"/>
                <a:gd name="connsiteX211" fmla="*/ 4312336 w 5015612"/>
                <a:gd name="connsiteY211" fmla="*/ 2638923 h 4405856"/>
                <a:gd name="connsiteX212" fmla="*/ 4032029 w 5015612"/>
                <a:gd name="connsiteY212" fmla="*/ 2572248 h 4405856"/>
                <a:gd name="connsiteX213" fmla="*/ 3895730 w 5015612"/>
                <a:gd name="connsiteY213" fmla="*/ 2615564 h 4405856"/>
                <a:gd name="connsiteX214" fmla="*/ 3763741 w 5015612"/>
                <a:gd name="connsiteY214" fmla="*/ 2608080 h 4405856"/>
                <a:gd name="connsiteX215" fmla="*/ 3631298 w 5015612"/>
                <a:gd name="connsiteY215" fmla="*/ 2497182 h 4405856"/>
                <a:gd name="connsiteX216" fmla="*/ 3418120 w 5015612"/>
                <a:gd name="connsiteY216" fmla="*/ 2193969 h 4405856"/>
                <a:gd name="connsiteX217" fmla="*/ 3019658 w 5015612"/>
                <a:gd name="connsiteY217" fmla="*/ 2054496 h 4405856"/>
                <a:gd name="connsiteX218" fmla="*/ 2783120 w 5015612"/>
                <a:gd name="connsiteY218" fmla="*/ 1741532 h 4405856"/>
                <a:gd name="connsiteX219" fmla="*/ 2816911 w 5015612"/>
                <a:gd name="connsiteY219" fmla="*/ 1716586 h 4405856"/>
                <a:gd name="connsiteX220" fmla="*/ 2876555 w 5015612"/>
                <a:gd name="connsiteY220" fmla="*/ 1799589 h 4405856"/>
                <a:gd name="connsiteX221" fmla="*/ 2896739 w 5015612"/>
                <a:gd name="connsiteY221" fmla="*/ 1782126 h 4405856"/>
                <a:gd name="connsiteX222" fmla="*/ 2939829 w 5015612"/>
                <a:gd name="connsiteY222" fmla="*/ 1812970 h 4405856"/>
                <a:gd name="connsiteX223" fmla="*/ 3028502 w 5015612"/>
                <a:gd name="connsiteY223" fmla="*/ 1759221 h 4405856"/>
                <a:gd name="connsiteX224" fmla="*/ 3044604 w 5015612"/>
                <a:gd name="connsiteY224" fmla="*/ 1738811 h 4405856"/>
                <a:gd name="connsiteX225" fmla="*/ 3102887 w 5015612"/>
                <a:gd name="connsiteY225" fmla="*/ 1739037 h 4405856"/>
                <a:gd name="connsiteX226" fmla="*/ 3118990 w 5015612"/>
                <a:gd name="connsiteY226" fmla="*/ 1705927 h 4405856"/>
                <a:gd name="connsiteX227" fmla="*/ 3100166 w 5015612"/>
                <a:gd name="connsiteY227" fmla="*/ 1680300 h 4405856"/>
                <a:gd name="connsiteX228" fmla="*/ 3033038 w 5015612"/>
                <a:gd name="connsiteY228" fmla="*/ 1700257 h 4405856"/>
                <a:gd name="connsiteX229" fmla="*/ 3011266 w 5015612"/>
                <a:gd name="connsiteY229" fmla="*/ 1646736 h 4405856"/>
                <a:gd name="connsiteX230" fmla="*/ 3032584 w 5015612"/>
                <a:gd name="connsiteY230" fmla="*/ 1617026 h 4405856"/>
                <a:gd name="connsiteX231" fmla="*/ 2976114 w 5015612"/>
                <a:gd name="connsiteY231" fmla="*/ 1513612 h 4405856"/>
                <a:gd name="connsiteX232" fmla="*/ 2927583 w 5015612"/>
                <a:gd name="connsiteY232" fmla="*/ 1552393 h 4405856"/>
                <a:gd name="connsiteX233" fmla="*/ 2838228 w 5015612"/>
                <a:gd name="connsiteY233" fmla="*/ 1497737 h 4405856"/>
                <a:gd name="connsiteX234" fmla="*/ 2890162 w 5015612"/>
                <a:gd name="connsiteY234" fmla="*/ 1405208 h 4405856"/>
                <a:gd name="connsiteX235" fmla="*/ 2847300 w 5015612"/>
                <a:gd name="connsiteY235" fmla="*/ 1284105 h 4405856"/>
                <a:gd name="connsiteX236" fmla="*/ 2862041 w 5015612"/>
                <a:gd name="connsiteY236" fmla="*/ 1160053 h 4405856"/>
                <a:gd name="connsiteX237" fmla="*/ 2957291 w 5015612"/>
                <a:gd name="connsiteY237" fmla="*/ 1086348 h 4405856"/>
                <a:gd name="connsiteX238" fmla="*/ 3062520 w 5015612"/>
                <a:gd name="connsiteY238" fmla="*/ 1063896 h 4405856"/>
                <a:gd name="connsiteX239" fmla="*/ 2999473 w 5015612"/>
                <a:gd name="connsiteY239" fmla="*/ 974089 h 4405856"/>
                <a:gd name="connsiteX240" fmla="*/ 2982237 w 5015612"/>
                <a:gd name="connsiteY240" fmla="*/ 1018766 h 4405856"/>
                <a:gd name="connsiteX241" fmla="*/ 2938922 w 5015612"/>
                <a:gd name="connsiteY241" fmla="*/ 971595 h 4405856"/>
                <a:gd name="connsiteX242" fmla="*/ 2960240 w 5015612"/>
                <a:gd name="connsiteY242" fmla="*/ 886323 h 4405856"/>
                <a:gd name="connsiteX243" fmla="*/ 3033264 w 5015612"/>
                <a:gd name="connsiteY243" fmla="*/ 789032 h 4405856"/>
                <a:gd name="connsiteX244" fmla="*/ 3016255 w 5015612"/>
                <a:gd name="connsiteY244" fmla="*/ 682443 h 4405856"/>
                <a:gd name="connsiteX245" fmla="*/ 2845033 w 5015612"/>
                <a:gd name="connsiteY245" fmla="*/ 692194 h 4405856"/>
                <a:gd name="connsiteX246" fmla="*/ 2825755 w 5015612"/>
                <a:gd name="connsiteY246" fmla="*/ 734831 h 4405856"/>
                <a:gd name="connsiteX247" fmla="*/ 2793552 w 5015612"/>
                <a:gd name="connsiteY247" fmla="*/ 667248 h 4405856"/>
                <a:gd name="connsiteX248" fmla="*/ 2763842 w 5015612"/>
                <a:gd name="connsiteY248" fmla="*/ 707616 h 4405856"/>
                <a:gd name="connsiteX249" fmla="*/ 2578333 w 5015612"/>
                <a:gd name="connsiteY249" fmla="*/ 741180 h 4405856"/>
                <a:gd name="connsiteX0" fmla="*/ 2586931 w 5024210"/>
                <a:gd name="connsiteY0" fmla="*/ 741180 h 4405856"/>
                <a:gd name="connsiteX1" fmla="*/ 2260812 w 5024210"/>
                <a:gd name="connsiteY1" fmla="*/ 583337 h 4405856"/>
                <a:gd name="connsiteX2" fmla="*/ 2300724 w 5024210"/>
                <a:gd name="connsiteY2" fmla="*/ 433432 h 4405856"/>
                <a:gd name="connsiteX3" fmla="*/ 2246750 w 5024210"/>
                <a:gd name="connsiteY3" fmla="*/ 423907 h 4405856"/>
                <a:gd name="connsiteX4" fmla="*/ 2243575 w 5024210"/>
                <a:gd name="connsiteY4" fmla="*/ 395333 h 4405856"/>
                <a:gd name="connsiteX5" fmla="*/ 2288025 w 5024210"/>
                <a:gd name="connsiteY5" fmla="*/ 403270 h 4405856"/>
                <a:gd name="connsiteX6" fmla="*/ 2230875 w 5024210"/>
                <a:gd name="connsiteY6" fmla="*/ 315957 h 4405856"/>
                <a:gd name="connsiteX7" fmla="*/ 2241987 w 5024210"/>
                <a:gd name="connsiteY7" fmla="*/ 355645 h 4405856"/>
                <a:gd name="connsiteX8" fmla="*/ 2189599 w 5024210"/>
                <a:gd name="connsiteY8" fmla="*/ 320720 h 4405856"/>
                <a:gd name="connsiteX9" fmla="*/ 2210237 w 5024210"/>
                <a:gd name="connsiteY9" fmla="*/ 287383 h 4405856"/>
                <a:gd name="connsiteX10" fmla="*/ 2175312 w 5024210"/>
                <a:gd name="connsiteY10" fmla="*/ 225472 h 4405856"/>
                <a:gd name="connsiteX11" fmla="*/ 2208649 w 5024210"/>
                <a:gd name="connsiteY11" fmla="*/ 227061 h 4405856"/>
                <a:gd name="connsiteX12" fmla="*/ 2165787 w 5024210"/>
                <a:gd name="connsiteY12" fmla="*/ 133398 h 4405856"/>
                <a:gd name="connsiteX13" fmla="*/ 2140388 w 5024210"/>
                <a:gd name="connsiteY13" fmla="*/ 131810 h 4405856"/>
                <a:gd name="connsiteX14" fmla="*/ 2129275 w 5024210"/>
                <a:gd name="connsiteY14" fmla="*/ 84185 h 4405856"/>
                <a:gd name="connsiteX15" fmla="*/ 2161024 w 5024210"/>
                <a:gd name="connsiteY15" fmla="*/ 66723 h 4405856"/>
                <a:gd name="connsiteX16" fmla="*/ 2156262 w 5024210"/>
                <a:gd name="connsiteY16" fmla="*/ 23861 h 4405856"/>
                <a:gd name="connsiteX17" fmla="*/ 2097525 w 5024210"/>
                <a:gd name="connsiteY17" fmla="*/ 28624 h 4405856"/>
                <a:gd name="connsiteX18" fmla="*/ 1903850 w 5024210"/>
                <a:gd name="connsiteY18" fmla="*/ 127049 h 4405856"/>
                <a:gd name="connsiteX19" fmla="*/ 1868925 w 5024210"/>
                <a:gd name="connsiteY19" fmla="*/ 252462 h 4405856"/>
                <a:gd name="connsiteX20" fmla="*/ 1873687 w 5024210"/>
                <a:gd name="connsiteY20" fmla="*/ 288974 h 4405856"/>
                <a:gd name="connsiteX21" fmla="*/ 1845112 w 5024210"/>
                <a:gd name="connsiteY21" fmla="*/ 303261 h 4405856"/>
                <a:gd name="connsiteX22" fmla="*/ 1913374 w 5024210"/>
                <a:gd name="connsiteY22" fmla="*/ 482645 h 4405856"/>
                <a:gd name="connsiteX23" fmla="*/ 1826063 w 5024210"/>
                <a:gd name="connsiteY23" fmla="*/ 400099 h 4405856"/>
                <a:gd name="connsiteX24" fmla="*/ 1775262 w 5024210"/>
                <a:gd name="connsiteY24" fmla="*/ 366762 h 4405856"/>
                <a:gd name="connsiteX25" fmla="*/ 1746687 w 5024210"/>
                <a:gd name="connsiteY25" fmla="*/ 401687 h 4405856"/>
                <a:gd name="connsiteX26" fmla="*/ 1745100 w 5024210"/>
                <a:gd name="connsiteY26" fmla="*/ 515987 h 4405856"/>
                <a:gd name="connsiteX27" fmla="*/ 1759387 w 5024210"/>
                <a:gd name="connsiteY27" fmla="*/ 612820 h 4405856"/>
                <a:gd name="connsiteX28" fmla="*/ 1676837 w 5024210"/>
                <a:gd name="connsiteY28" fmla="*/ 620761 h 4405856"/>
                <a:gd name="connsiteX29" fmla="*/ 1700650 w 5024210"/>
                <a:gd name="connsiteY29" fmla="*/ 590598 h 4405856"/>
                <a:gd name="connsiteX30" fmla="*/ 1637150 w 5024210"/>
                <a:gd name="connsiteY30" fmla="*/ 547736 h 4405856"/>
                <a:gd name="connsiteX31" fmla="*/ 1595875 w 5024210"/>
                <a:gd name="connsiteY31" fmla="*/ 501699 h 4405856"/>
                <a:gd name="connsiteX32" fmla="*/ 1546662 w 5024210"/>
                <a:gd name="connsiteY32" fmla="*/ 512811 h 4405856"/>
                <a:gd name="connsiteX33" fmla="*/ 1575237 w 5024210"/>
                <a:gd name="connsiteY33" fmla="*/ 446136 h 4405856"/>
                <a:gd name="connsiteX34" fmla="*/ 1545074 w 5024210"/>
                <a:gd name="connsiteY34" fmla="*/ 481062 h 4405856"/>
                <a:gd name="connsiteX35" fmla="*/ 1511737 w 5024210"/>
                <a:gd name="connsiteY35" fmla="*/ 423911 h 4405856"/>
                <a:gd name="connsiteX36" fmla="*/ 1492687 w 5024210"/>
                <a:gd name="connsiteY36" fmla="*/ 417561 h 4405856"/>
                <a:gd name="connsiteX37" fmla="*/ 1491100 w 5024210"/>
                <a:gd name="connsiteY37" fmla="*/ 376287 h 4405856"/>
                <a:gd name="connsiteX38" fmla="*/ 1456175 w 5024210"/>
                <a:gd name="connsiteY38" fmla="*/ 273100 h 4405856"/>
                <a:gd name="connsiteX39" fmla="*/ 1416487 w 5024210"/>
                <a:gd name="connsiteY39" fmla="*/ 219123 h 4405856"/>
                <a:gd name="connsiteX40" fmla="*/ 1492688 w 5024210"/>
                <a:gd name="connsiteY40" fmla="*/ 282624 h 4405856"/>
                <a:gd name="connsiteX41" fmla="*/ 1551426 w 5024210"/>
                <a:gd name="connsiteY41" fmla="*/ 320723 h 4405856"/>
                <a:gd name="connsiteX42" fmla="*/ 1575237 w 5024210"/>
                <a:gd name="connsiteY42" fmla="*/ 281036 h 4405856"/>
                <a:gd name="connsiteX43" fmla="*/ 1594287 w 5024210"/>
                <a:gd name="connsiteY43" fmla="*/ 215949 h 4405856"/>
                <a:gd name="connsiteX44" fmla="*/ 1556187 w 5024210"/>
                <a:gd name="connsiteY44" fmla="*/ 185786 h 4405856"/>
                <a:gd name="connsiteX45" fmla="*/ 1583175 w 5024210"/>
                <a:gd name="connsiteY45" fmla="*/ 144511 h 4405856"/>
                <a:gd name="connsiteX46" fmla="*/ 1535550 w 5024210"/>
                <a:gd name="connsiteY46" fmla="*/ 50848 h 4405856"/>
                <a:gd name="connsiteX47" fmla="*/ 1518087 w 5024210"/>
                <a:gd name="connsiteY47" fmla="*/ 6399 h 4405856"/>
                <a:gd name="connsiteX48" fmla="*/ 1381562 w 5024210"/>
                <a:gd name="connsiteY48" fmla="*/ 120699 h 4405856"/>
                <a:gd name="connsiteX49" fmla="*/ 1319649 w 5024210"/>
                <a:gd name="connsiteY49" fmla="*/ 115936 h 4405856"/>
                <a:gd name="connsiteX50" fmla="*/ 1306950 w 5024210"/>
                <a:gd name="connsiteY50" fmla="*/ 57199 h 4405856"/>
                <a:gd name="connsiteX51" fmla="*/ 1221225 w 5024210"/>
                <a:gd name="connsiteY51" fmla="*/ 104824 h 4405856"/>
                <a:gd name="connsiteX52" fmla="*/ 1157725 w 5024210"/>
                <a:gd name="connsiteY52" fmla="*/ 139748 h 4405856"/>
                <a:gd name="connsiteX53" fmla="*/ 1062474 w 5024210"/>
                <a:gd name="connsiteY53" fmla="*/ 147686 h 4405856"/>
                <a:gd name="connsiteX54" fmla="*/ 1040250 w 5024210"/>
                <a:gd name="connsiteY54" fmla="*/ 177849 h 4405856"/>
                <a:gd name="connsiteX55" fmla="*/ 1003737 w 5024210"/>
                <a:gd name="connsiteY55" fmla="*/ 201661 h 4405856"/>
                <a:gd name="connsiteX56" fmla="*/ 1038663 w 5024210"/>
                <a:gd name="connsiteY56" fmla="*/ 288974 h 4405856"/>
                <a:gd name="connsiteX57" fmla="*/ 905994 w 5024210"/>
                <a:gd name="connsiteY57" fmla="*/ 542516 h 4405856"/>
                <a:gd name="connsiteX58" fmla="*/ 852019 w 5024210"/>
                <a:gd name="connsiteY58" fmla="*/ 580843 h 4405856"/>
                <a:gd name="connsiteX59" fmla="*/ 923910 w 5024210"/>
                <a:gd name="connsiteY59" fmla="*/ 633231 h 4405856"/>
                <a:gd name="connsiteX60" fmla="*/ 886944 w 5024210"/>
                <a:gd name="connsiteY60" fmla="*/ 673825 h 4405856"/>
                <a:gd name="connsiteX61" fmla="*/ 904407 w 5024210"/>
                <a:gd name="connsiteY61" fmla="*/ 720316 h 4405856"/>
                <a:gd name="connsiteX62" fmla="*/ 835690 w 5024210"/>
                <a:gd name="connsiteY62" fmla="*/ 701719 h 4405856"/>
                <a:gd name="connsiteX63" fmla="*/ 780582 w 5024210"/>
                <a:gd name="connsiteY63" fmla="*/ 726665 h 4405856"/>
                <a:gd name="connsiteX64" fmla="*/ 713680 w 5024210"/>
                <a:gd name="connsiteY64" fmla="*/ 695143 h 4405856"/>
                <a:gd name="connsiteX65" fmla="*/ 715268 w 5024210"/>
                <a:gd name="connsiteY65" fmla="*/ 652734 h 4405856"/>
                <a:gd name="connsiteX66" fmla="*/ 603689 w 5024210"/>
                <a:gd name="connsiteY66" fmla="*/ 675412 h 4405856"/>
                <a:gd name="connsiteX67" fmla="*/ 593938 w 5024210"/>
                <a:gd name="connsiteY67" fmla="*/ 760457 h 4405856"/>
                <a:gd name="connsiteX68" fmla="*/ 514790 w 5024210"/>
                <a:gd name="connsiteY68" fmla="*/ 865236 h 4405856"/>
                <a:gd name="connsiteX69" fmla="*/ 429065 w 5024210"/>
                <a:gd name="connsiteY69" fmla="*/ 828724 h 4405856"/>
                <a:gd name="connsiteX70" fmla="*/ 403665 w 5024210"/>
                <a:gd name="connsiteY70" fmla="*/ 869999 h 4405856"/>
                <a:gd name="connsiteX71" fmla="*/ 338578 w 5024210"/>
                <a:gd name="connsiteY71" fmla="*/ 812848 h 4405856"/>
                <a:gd name="connsiteX72" fmla="*/ 313179 w 5024210"/>
                <a:gd name="connsiteY72" fmla="*/ 881111 h 4405856"/>
                <a:gd name="connsiteX73" fmla="*/ 254441 w 5024210"/>
                <a:gd name="connsiteY73" fmla="*/ 873173 h 4405856"/>
                <a:gd name="connsiteX74" fmla="*/ 214753 w 5024210"/>
                <a:gd name="connsiteY74" fmla="*/ 787449 h 4405856"/>
                <a:gd name="connsiteX75" fmla="*/ 33779 w 5024210"/>
                <a:gd name="connsiteY75" fmla="*/ 917623 h 4405856"/>
                <a:gd name="connsiteX76" fmla="*/ 35367 w 5024210"/>
                <a:gd name="connsiteY76" fmla="*/ 970011 h 4405856"/>
                <a:gd name="connsiteX77" fmla="*/ 19492 w 5024210"/>
                <a:gd name="connsiteY77" fmla="*/ 996999 h 4405856"/>
                <a:gd name="connsiteX78" fmla="*/ 46479 w 5024210"/>
                <a:gd name="connsiteY78" fmla="*/ 1022399 h 4405856"/>
                <a:gd name="connsiteX79" fmla="*/ 16317 w 5024210"/>
                <a:gd name="connsiteY79" fmla="*/ 1043037 h 4405856"/>
                <a:gd name="connsiteX80" fmla="*/ 176655 w 5024210"/>
                <a:gd name="connsiteY80" fmla="*/ 1135111 h 4405856"/>
                <a:gd name="connsiteX81" fmla="*/ 167131 w 5024210"/>
                <a:gd name="connsiteY81" fmla="*/ 1263698 h 4405856"/>
                <a:gd name="connsiteX82" fmla="*/ 224281 w 5024210"/>
                <a:gd name="connsiteY82" fmla="*/ 1289099 h 4405856"/>
                <a:gd name="connsiteX83" fmla="*/ 211582 w 5024210"/>
                <a:gd name="connsiteY83" fmla="*/ 1354186 h 4405856"/>
                <a:gd name="connsiteX84" fmla="*/ 276669 w 5024210"/>
                <a:gd name="connsiteY84" fmla="*/ 1362124 h 4405856"/>
                <a:gd name="connsiteX85" fmla="*/ 328144 w 5024210"/>
                <a:gd name="connsiteY85" fmla="*/ 1394776 h 4405856"/>
                <a:gd name="connsiteX86" fmla="*/ 236981 w 5024210"/>
                <a:gd name="connsiteY86" fmla="*/ 1622474 h 4405856"/>
                <a:gd name="connsiteX87" fmla="*/ 186181 w 5024210"/>
                <a:gd name="connsiteY87" fmla="*/ 1687561 h 4405856"/>
                <a:gd name="connsiteX88" fmla="*/ 181418 w 5024210"/>
                <a:gd name="connsiteY88" fmla="*/ 1743123 h 4405856"/>
                <a:gd name="connsiteX89" fmla="*/ 148081 w 5024210"/>
                <a:gd name="connsiteY89" fmla="*/ 1738361 h 4405856"/>
                <a:gd name="connsiteX90" fmla="*/ 149669 w 5024210"/>
                <a:gd name="connsiteY90" fmla="*/ 1798686 h 4405856"/>
                <a:gd name="connsiteX91" fmla="*/ 71881 w 5024210"/>
                <a:gd name="connsiteY91" fmla="*/ 1636761 h 4405856"/>
                <a:gd name="connsiteX92" fmla="*/ 22668 w 5024210"/>
                <a:gd name="connsiteY92" fmla="*/ 1633586 h 4405856"/>
                <a:gd name="connsiteX93" fmla="*/ 27431 w 5024210"/>
                <a:gd name="connsiteY93" fmla="*/ 1633586 h 4405856"/>
                <a:gd name="connsiteX94" fmla="*/ 349915 w 5024210"/>
                <a:gd name="connsiteY94" fmla="*/ 1923414 h 4405856"/>
                <a:gd name="connsiteX95" fmla="*/ 219968 w 5024210"/>
                <a:gd name="connsiteY95" fmla="*/ 2239100 h 4405856"/>
                <a:gd name="connsiteX96" fmla="*/ 207495 w 5024210"/>
                <a:gd name="connsiteY96" fmla="*/ 2428239 h 4405856"/>
                <a:gd name="connsiteX97" fmla="*/ 888078 w 5024210"/>
                <a:gd name="connsiteY97" fmla="*/ 2440939 h 4405856"/>
                <a:gd name="connsiteX98" fmla="*/ 924364 w 5024210"/>
                <a:gd name="connsiteY98" fmla="*/ 2557053 h 4405856"/>
                <a:gd name="connsiteX99" fmla="*/ 946135 w 5024210"/>
                <a:gd name="connsiteY99" fmla="*/ 2622368 h 4405856"/>
                <a:gd name="connsiteX100" fmla="*/ 953393 w 5024210"/>
                <a:gd name="connsiteY100" fmla="*/ 2644139 h 4405856"/>
                <a:gd name="connsiteX101" fmla="*/ 975164 w 5024210"/>
                <a:gd name="connsiteY101" fmla="*/ 2687682 h 4405856"/>
                <a:gd name="connsiteX102" fmla="*/ 996935 w 5024210"/>
                <a:gd name="connsiteY102" fmla="*/ 2738482 h 4405856"/>
                <a:gd name="connsiteX103" fmla="*/ 1004193 w 5024210"/>
                <a:gd name="connsiteY103" fmla="*/ 2767511 h 4405856"/>
                <a:gd name="connsiteX104" fmla="*/ 1040478 w 5024210"/>
                <a:gd name="connsiteY104" fmla="*/ 2818311 h 4405856"/>
                <a:gd name="connsiteX105" fmla="*/ 1062250 w 5024210"/>
                <a:gd name="connsiteY105" fmla="*/ 2876368 h 4405856"/>
                <a:gd name="connsiteX106" fmla="*/ 1084021 w 5024210"/>
                <a:gd name="connsiteY106" fmla="*/ 2898139 h 4405856"/>
                <a:gd name="connsiteX107" fmla="*/ 1120307 w 5024210"/>
                <a:gd name="connsiteY107" fmla="*/ 2970711 h 4405856"/>
                <a:gd name="connsiteX108" fmla="*/ 1156593 w 5024210"/>
                <a:gd name="connsiteY108" fmla="*/ 3021511 h 4405856"/>
                <a:gd name="connsiteX109" fmla="*/ 1163850 w 5024210"/>
                <a:gd name="connsiteY109" fmla="*/ 3043282 h 4405856"/>
                <a:gd name="connsiteX110" fmla="*/ 1214650 w 5024210"/>
                <a:gd name="connsiteY110" fmla="*/ 3108596 h 4405856"/>
                <a:gd name="connsiteX111" fmla="*/ 1243678 w 5024210"/>
                <a:gd name="connsiteY111" fmla="*/ 3173911 h 4405856"/>
                <a:gd name="connsiteX112" fmla="*/ 1265450 w 5024210"/>
                <a:gd name="connsiteY112" fmla="*/ 3202939 h 4405856"/>
                <a:gd name="connsiteX113" fmla="*/ 1279964 w 5024210"/>
                <a:gd name="connsiteY113" fmla="*/ 3260996 h 4405856"/>
                <a:gd name="connsiteX114" fmla="*/ 1287221 w 5024210"/>
                <a:gd name="connsiteY114" fmla="*/ 3282768 h 4405856"/>
                <a:gd name="connsiteX115" fmla="*/ 1294478 w 5024210"/>
                <a:gd name="connsiteY115" fmla="*/ 3311796 h 4405856"/>
                <a:gd name="connsiteX116" fmla="*/ 1301735 w 5024210"/>
                <a:gd name="connsiteY116" fmla="*/ 3377111 h 4405856"/>
                <a:gd name="connsiteX117" fmla="*/ 1323507 w 5024210"/>
                <a:gd name="connsiteY117" fmla="*/ 3435168 h 4405856"/>
                <a:gd name="connsiteX118" fmla="*/ 1352535 w 5024210"/>
                <a:gd name="connsiteY118" fmla="*/ 3478711 h 4405856"/>
                <a:gd name="connsiteX119" fmla="*/ 1381564 w 5024210"/>
                <a:gd name="connsiteY119" fmla="*/ 3529511 h 4405856"/>
                <a:gd name="connsiteX120" fmla="*/ 1410593 w 5024210"/>
                <a:gd name="connsiteY120" fmla="*/ 3551282 h 4405856"/>
                <a:gd name="connsiteX121" fmla="*/ 1454135 w 5024210"/>
                <a:gd name="connsiteY121" fmla="*/ 3594825 h 4405856"/>
                <a:gd name="connsiteX122" fmla="*/ 1483164 w 5024210"/>
                <a:gd name="connsiteY122" fmla="*/ 3616596 h 4405856"/>
                <a:gd name="connsiteX123" fmla="*/ 1519450 w 5024210"/>
                <a:gd name="connsiteY123" fmla="*/ 3660139 h 4405856"/>
                <a:gd name="connsiteX124" fmla="*/ 1548478 w 5024210"/>
                <a:gd name="connsiteY124" fmla="*/ 3681911 h 4405856"/>
                <a:gd name="connsiteX125" fmla="*/ 1621050 w 5024210"/>
                <a:gd name="connsiteY125" fmla="*/ 3747225 h 4405856"/>
                <a:gd name="connsiteX126" fmla="*/ 1657335 w 5024210"/>
                <a:gd name="connsiteY126" fmla="*/ 3790768 h 4405856"/>
                <a:gd name="connsiteX127" fmla="*/ 1679107 w 5024210"/>
                <a:gd name="connsiteY127" fmla="*/ 3805282 h 4405856"/>
                <a:gd name="connsiteX128" fmla="*/ 1715393 w 5024210"/>
                <a:gd name="connsiteY128" fmla="*/ 3848825 h 4405856"/>
                <a:gd name="connsiteX129" fmla="*/ 1744421 w 5024210"/>
                <a:gd name="connsiteY129" fmla="*/ 3870596 h 4405856"/>
                <a:gd name="connsiteX130" fmla="*/ 1838764 w 5024210"/>
                <a:gd name="connsiteY130" fmla="*/ 3914139 h 4405856"/>
                <a:gd name="connsiteX131" fmla="*/ 2288707 w 5024210"/>
                <a:gd name="connsiteY131" fmla="*/ 3899625 h 4405856"/>
                <a:gd name="connsiteX132" fmla="*/ 2339507 w 5024210"/>
                <a:gd name="connsiteY132" fmla="*/ 3885111 h 4405856"/>
                <a:gd name="connsiteX133" fmla="*/ 2426593 w 5024210"/>
                <a:gd name="connsiteY133" fmla="*/ 3877853 h 4405856"/>
                <a:gd name="connsiteX134" fmla="*/ 2506421 w 5024210"/>
                <a:gd name="connsiteY134" fmla="*/ 3863339 h 4405856"/>
                <a:gd name="connsiteX135" fmla="*/ 2564478 w 5024210"/>
                <a:gd name="connsiteY135" fmla="*/ 3856082 h 4405856"/>
                <a:gd name="connsiteX136" fmla="*/ 2593507 w 5024210"/>
                <a:gd name="connsiteY136" fmla="*/ 3841568 h 4405856"/>
                <a:gd name="connsiteX137" fmla="*/ 2658821 w 5024210"/>
                <a:gd name="connsiteY137" fmla="*/ 3819796 h 4405856"/>
                <a:gd name="connsiteX138" fmla="*/ 2695107 w 5024210"/>
                <a:gd name="connsiteY138" fmla="*/ 3805282 h 4405856"/>
                <a:gd name="connsiteX139" fmla="*/ 2796707 w 5024210"/>
                <a:gd name="connsiteY139" fmla="*/ 3790768 h 4405856"/>
                <a:gd name="connsiteX140" fmla="*/ 2825735 w 5024210"/>
                <a:gd name="connsiteY140" fmla="*/ 3783511 h 4405856"/>
                <a:gd name="connsiteX141" fmla="*/ 3446221 w 5024210"/>
                <a:gd name="connsiteY141" fmla="*/ 4130265 h 4405856"/>
                <a:gd name="connsiteX142" fmla="*/ 3532625 w 5024210"/>
                <a:gd name="connsiteY142" fmla="*/ 4316455 h 4405856"/>
                <a:gd name="connsiteX143" fmla="*/ 3592950 w 5024210"/>
                <a:gd name="connsiteY143" fmla="*/ 4375193 h 4405856"/>
                <a:gd name="connsiteX144" fmla="*/ 3604062 w 5024210"/>
                <a:gd name="connsiteY144" fmla="*/ 4345030 h 4405856"/>
                <a:gd name="connsiteX145" fmla="*/ 3650100 w 5024210"/>
                <a:gd name="connsiteY145" fmla="*/ 4318042 h 4405856"/>
                <a:gd name="connsiteX146" fmla="*/ 3700900 w 5024210"/>
                <a:gd name="connsiteY146" fmla="*/ 4391068 h 4405856"/>
                <a:gd name="connsiteX147" fmla="*/ 3750113 w 5024210"/>
                <a:gd name="connsiteY147" fmla="*/ 4394243 h 4405856"/>
                <a:gd name="connsiteX148" fmla="*/ 3705662 w 5024210"/>
                <a:gd name="connsiteY148" fmla="*/ 4300581 h 4405856"/>
                <a:gd name="connsiteX149" fmla="*/ 3662800 w 5024210"/>
                <a:gd name="connsiteY149" fmla="*/ 4232318 h 4405856"/>
                <a:gd name="connsiteX150" fmla="*/ 3705663 w 5024210"/>
                <a:gd name="connsiteY150" fmla="*/ 4216442 h 4405856"/>
                <a:gd name="connsiteX151" fmla="*/ 3686612 w 5024210"/>
                <a:gd name="connsiteY151" fmla="*/ 4175168 h 4405856"/>
                <a:gd name="connsiteX152" fmla="*/ 3739000 w 5024210"/>
                <a:gd name="connsiteY152" fmla="*/ 4184693 h 4405856"/>
                <a:gd name="connsiteX153" fmla="*/ 3718363 w 5024210"/>
                <a:gd name="connsiteY153" fmla="*/ 4151355 h 4405856"/>
                <a:gd name="connsiteX154" fmla="*/ 3739682 w 5024210"/>
                <a:gd name="connsiteY154" fmla="*/ 4134801 h 4405856"/>
                <a:gd name="connsiteX155" fmla="*/ 3860785 w 5024210"/>
                <a:gd name="connsiteY155" fmla="*/ 4220074 h 4405856"/>
                <a:gd name="connsiteX156" fmla="*/ 3896162 w 5024210"/>
                <a:gd name="connsiteY156" fmla="*/ 4206917 h 4405856"/>
                <a:gd name="connsiteX157" fmla="*/ 3948549 w 5024210"/>
                <a:gd name="connsiteY157" fmla="*/ 4272006 h 4405856"/>
                <a:gd name="connsiteX158" fmla="*/ 3969187 w 5024210"/>
                <a:gd name="connsiteY158" fmla="*/ 4330743 h 4405856"/>
                <a:gd name="connsiteX159" fmla="*/ 4077137 w 5024210"/>
                <a:gd name="connsiteY159" fmla="*/ 4349792 h 4405856"/>
                <a:gd name="connsiteX160" fmla="*/ 4016813 w 5024210"/>
                <a:gd name="connsiteY160" fmla="*/ 4283117 h 4405856"/>
                <a:gd name="connsiteX161" fmla="*/ 4013637 w 5024210"/>
                <a:gd name="connsiteY161" fmla="*/ 4214855 h 4405856"/>
                <a:gd name="connsiteX162" fmla="*/ 4067612 w 5024210"/>
                <a:gd name="connsiteY162" fmla="*/ 4270418 h 4405856"/>
                <a:gd name="connsiteX163" fmla="*/ 4116825 w 5024210"/>
                <a:gd name="connsiteY163" fmla="*/ 4275180 h 4405856"/>
                <a:gd name="connsiteX164" fmla="*/ 4110475 w 5024210"/>
                <a:gd name="connsiteY164" fmla="*/ 4225968 h 4405856"/>
                <a:gd name="connsiteX165" fmla="*/ 4170800 w 5024210"/>
                <a:gd name="connsiteY165" fmla="*/ 4230730 h 4405856"/>
                <a:gd name="connsiteX166" fmla="*/ 4232712 w 5024210"/>
                <a:gd name="connsiteY166" fmla="*/ 4273592 h 4405856"/>
                <a:gd name="connsiteX167" fmla="*/ 4264462 w 5024210"/>
                <a:gd name="connsiteY167" fmla="*/ 4260893 h 4405856"/>
                <a:gd name="connsiteX168" fmla="*/ 4258113 w 5024210"/>
                <a:gd name="connsiteY168" fmla="*/ 4225968 h 4405856"/>
                <a:gd name="connsiteX169" fmla="*/ 4299388 w 5024210"/>
                <a:gd name="connsiteY169" fmla="*/ 4202156 h 4405856"/>
                <a:gd name="connsiteX170" fmla="*/ 4383525 w 5024210"/>
                <a:gd name="connsiteY170" fmla="*/ 4259306 h 4405856"/>
                <a:gd name="connsiteX171" fmla="*/ 4400988 w 5024210"/>
                <a:gd name="connsiteY171" fmla="*/ 4157708 h 4405856"/>
                <a:gd name="connsiteX172" fmla="*/ 4375588 w 5024210"/>
                <a:gd name="connsiteY172" fmla="*/ 4135482 h 4405856"/>
                <a:gd name="connsiteX173" fmla="*/ 4302562 w 5024210"/>
                <a:gd name="connsiteY173" fmla="*/ 4092619 h 4405856"/>
                <a:gd name="connsiteX174" fmla="*/ 4324787 w 5024210"/>
                <a:gd name="connsiteY174" fmla="*/ 4067220 h 4405856"/>
                <a:gd name="connsiteX175" fmla="*/ 4345425 w 5024210"/>
                <a:gd name="connsiteY175" fmla="*/ 4044994 h 4405856"/>
                <a:gd name="connsiteX176" fmla="*/ 4399400 w 5024210"/>
                <a:gd name="connsiteY176" fmla="*/ 4076745 h 4405856"/>
                <a:gd name="connsiteX177" fmla="*/ 4405750 w 5024210"/>
                <a:gd name="connsiteY177" fmla="*/ 4032295 h 4405856"/>
                <a:gd name="connsiteX178" fmla="*/ 4350187 w 5024210"/>
                <a:gd name="connsiteY178" fmla="*/ 4008482 h 4405856"/>
                <a:gd name="connsiteX179" fmla="*/ 4348600 w 5024210"/>
                <a:gd name="connsiteY179" fmla="*/ 3998958 h 4405856"/>
                <a:gd name="connsiteX180" fmla="*/ 4335899 w 5024210"/>
                <a:gd name="connsiteY180" fmla="*/ 3960859 h 4405856"/>
                <a:gd name="connsiteX181" fmla="*/ 4342249 w 5024210"/>
                <a:gd name="connsiteY181" fmla="*/ 3913233 h 4405856"/>
                <a:gd name="connsiteX182" fmla="*/ 4353362 w 5024210"/>
                <a:gd name="connsiteY182" fmla="*/ 3857670 h 4405856"/>
                <a:gd name="connsiteX183" fmla="*/ 4315262 w 5024210"/>
                <a:gd name="connsiteY183" fmla="*/ 3827508 h 4405856"/>
                <a:gd name="connsiteX184" fmla="*/ 4348599 w 5024210"/>
                <a:gd name="connsiteY184" fmla="*/ 3817983 h 4405856"/>
                <a:gd name="connsiteX185" fmla="*/ 4326374 w 5024210"/>
                <a:gd name="connsiteY185" fmla="*/ 3781470 h 4405856"/>
                <a:gd name="connsiteX186" fmla="*/ 4364475 w 5024210"/>
                <a:gd name="connsiteY186" fmla="*/ 3776709 h 4405856"/>
                <a:gd name="connsiteX187" fmla="*/ 4370824 w 5024210"/>
                <a:gd name="connsiteY187" fmla="*/ 3743370 h 4405856"/>
                <a:gd name="connsiteX188" fmla="*/ 4432738 w 5024210"/>
                <a:gd name="connsiteY188" fmla="*/ 3752897 h 4405856"/>
                <a:gd name="connsiteX189" fmla="*/ 4465851 w 5024210"/>
                <a:gd name="connsiteY189" fmla="*/ 3768089 h 4405856"/>
                <a:gd name="connsiteX190" fmla="*/ 4432058 w 5024210"/>
                <a:gd name="connsiteY190" fmla="*/ 3809137 h 4405856"/>
                <a:gd name="connsiteX191" fmla="*/ 4471066 w 5024210"/>
                <a:gd name="connsiteY191" fmla="*/ 3916633 h 4405856"/>
                <a:gd name="connsiteX192" fmla="*/ 4523453 w 5024210"/>
                <a:gd name="connsiteY192" fmla="*/ 3947931 h 4405856"/>
                <a:gd name="connsiteX193" fmla="*/ 4575387 w 5024210"/>
                <a:gd name="connsiteY193" fmla="*/ 3905749 h 4405856"/>
                <a:gd name="connsiteX194" fmla="*/ 4661112 w 5024210"/>
                <a:gd name="connsiteY194" fmla="*/ 3857216 h 4405856"/>
                <a:gd name="connsiteX195" fmla="*/ 4643876 w 5024210"/>
                <a:gd name="connsiteY195" fmla="*/ 3768315 h 4405856"/>
                <a:gd name="connsiteX196" fmla="*/ 4721210 w 5024210"/>
                <a:gd name="connsiteY196" fmla="*/ 3635646 h 4405856"/>
                <a:gd name="connsiteX197" fmla="*/ 5013764 w 5024210"/>
                <a:gd name="connsiteY197" fmla="*/ 3302498 h 4405856"/>
                <a:gd name="connsiteX198" fmla="*/ 4932347 w 5024210"/>
                <a:gd name="connsiteY198" fmla="*/ 3293426 h 4405856"/>
                <a:gd name="connsiteX199" fmla="*/ 4936884 w 5024210"/>
                <a:gd name="connsiteY199" fmla="*/ 3201578 h 4405856"/>
                <a:gd name="connsiteX200" fmla="*/ 4887897 w 5024210"/>
                <a:gd name="connsiteY200" fmla="*/ 3176406 h 4405856"/>
                <a:gd name="connsiteX201" fmla="*/ 4803760 w 5024210"/>
                <a:gd name="connsiteY201" fmla="*/ 3207928 h 4405856"/>
                <a:gd name="connsiteX202" fmla="*/ 4767021 w 5024210"/>
                <a:gd name="connsiteY202" fmla="*/ 3171643 h 4405856"/>
                <a:gd name="connsiteX203" fmla="*/ 4811698 w 5024210"/>
                <a:gd name="connsiteY203" fmla="*/ 3148738 h 4405856"/>
                <a:gd name="connsiteX204" fmla="*/ 4682431 w 5024210"/>
                <a:gd name="connsiteY204" fmla="*/ 2935559 h 4405856"/>
                <a:gd name="connsiteX205" fmla="*/ 4697397 w 5024210"/>
                <a:gd name="connsiteY205" fmla="*/ 2905396 h 4405856"/>
                <a:gd name="connsiteX206" fmla="*/ 4673812 w 5024210"/>
                <a:gd name="connsiteY206" fmla="*/ 2789736 h 4405856"/>
                <a:gd name="connsiteX207" fmla="*/ 4515063 w 5024210"/>
                <a:gd name="connsiteY207" fmla="*/ 2778850 h 4405856"/>
                <a:gd name="connsiteX208" fmla="*/ 4481725 w 5024210"/>
                <a:gd name="connsiteY208" fmla="*/ 2827608 h 4405856"/>
                <a:gd name="connsiteX209" fmla="*/ 4392825 w 5024210"/>
                <a:gd name="connsiteY209" fmla="*/ 2842124 h 4405856"/>
                <a:gd name="connsiteX210" fmla="*/ 4399175 w 5024210"/>
                <a:gd name="connsiteY210" fmla="*/ 2820125 h 4405856"/>
                <a:gd name="connsiteX211" fmla="*/ 4345653 w 5024210"/>
                <a:gd name="connsiteY211" fmla="*/ 2804024 h 4405856"/>
                <a:gd name="connsiteX212" fmla="*/ 4320934 w 5024210"/>
                <a:gd name="connsiteY212" fmla="*/ 2638923 h 4405856"/>
                <a:gd name="connsiteX213" fmla="*/ 4040627 w 5024210"/>
                <a:gd name="connsiteY213" fmla="*/ 2572248 h 4405856"/>
                <a:gd name="connsiteX214" fmla="*/ 3904328 w 5024210"/>
                <a:gd name="connsiteY214" fmla="*/ 2615564 h 4405856"/>
                <a:gd name="connsiteX215" fmla="*/ 3772339 w 5024210"/>
                <a:gd name="connsiteY215" fmla="*/ 2608080 h 4405856"/>
                <a:gd name="connsiteX216" fmla="*/ 3639896 w 5024210"/>
                <a:gd name="connsiteY216" fmla="*/ 2497182 h 4405856"/>
                <a:gd name="connsiteX217" fmla="*/ 3426718 w 5024210"/>
                <a:gd name="connsiteY217" fmla="*/ 2193969 h 4405856"/>
                <a:gd name="connsiteX218" fmla="*/ 3028256 w 5024210"/>
                <a:gd name="connsiteY218" fmla="*/ 2054496 h 4405856"/>
                <a:gd name="connsiteX219" fmla="*/ 2791718 w 5024210"/>
                <a:gd name="connsiteY219" fmla="*/ 1741532 h 4405856"/>
                <a:gd name="connsiteX220" fmla="*/ 2825509 w 5024210"/>
                <a:gd name="connsiteY220" fmla="*/ 1716586 h 4405856"/>
                <a:gd name="connsiteX221" fmla="*/ 2885153 w 5024210"/>
                <a:gd name="connsiteY221" fmla="*/ 1799589 h 4405856"/>
                <a:gd name="connsiteX222" fmla="*/ 2905337 w 5024210"/>
                <a:gd name="connsiteY222" fmla="*/ 1782126 h 4405856"/>
                <a:gd name="connsiteX223" fmla="*/ 2948427 w 5024210"/>
                <a:gd name="connsiteY223" fmla="*/ 1812970 h 4405856"/>
                <a:gd name="connsiteX224" fmla="*/ 3037100 w 5024210"/>
                <a:gd name="connsiteY224" fmla="*/ 1759221 h 4405856"/>
                <a:gd name="connsiteX225" fmla="*/ 3053202 w 5024210"/>
                <a:gd name="connsiteY225" fmla="*/ 1738811 h 4405856"/>
                <a:gd name="connsiteX226" fmla="*/ 3111485 w 5024210"/>
                <a:gd name="connsiteY226" fmla="*/ 1739037 h 4405856"/>
                <a:gd name="connsiteX227" fmla="*/ 3127588 w 5024210"/>
                <a:gd name="connsiteY227" fmla="*/ 1705927 h 4405856"/>
                <a:gd name="connsiteX228" fmla="*/ 3108764 w 5024210"/>
                <a:gd name="connsiteY228" fmla="*/ 1680300 h 4405856"/>
                <a:gd name="connsiteX229" fmla="*/ 3041636 w 5024210"/>
                <a:gd name="connsiteY229" fmla="*/ 1700257 h 4405856"/>
                <a:gd name="connsiteX230" fmla="*/ 3019864 w 5024210"/>
                <a:gd name="connsiteY230" fmla="*/ 1646736 h 4405856"/>
                <a:gd name="connsiteX231" fmla="*/ 3041182 w 5024210"/>
                <a:gd name="connsiteY231" fmla="*/ 1617026 h 4405856"/>
                <a:gd name="connsiteX232" fmla="*/ 2984712 w 5024210"/>
                <a:gd name="connsiteY232" fmla="*/ 1513612 h 4405856"/>
                <a:gd name="connsiteX233" fmla="*/ 2936181 w 5024210"/>
                <a:gd name="connsiteY233" fmla="*/ 1552393 h 4405856"/>
                <a:gd name="connsiteX234" fmla="*/ 2846826 w 5024210"/>
                <a:gd name="connsiteY234" fmla="*/ 1497737 h 4405856"/>
                <a:gd name="connsiteX235" fmla="*/ 2898760 w 5024210"/>
                <a:gd name="connsiteY235" fmla="*/ 1405208 h 4405856"/>
                <a:gd name="connsiteX236" fmla="*/ 2855898 w 5024210"/>
                <a:gd name="connsiteY236" fmla="*/ 1284105 h 4405856"/>
                <a:gd name="connsiteX237" fmla="*/ 2870639 w 5024210"/>
                <a:gd name="connsiteY237" fmla="*/ 1160053 h 4405856"/>
                <a:gd name="connsiteX238" fmla="*/ 2965889 w 5024210"/>
                <a:gd name="connsiteY238" fmla="*/ 1086348 h 4405856"/>
                <a:gd name="connsiteX239" fmla="*/ 3071118 w 5024210"/>
                <a:gd name="connsiteY239" fmla="*/ 1063896 h 4405856"/>
                <a:gd name="connsiteX240" fmla="*/ 3008071 w 5024210"/>
                <a:gd name="connsiteY240" fmla="*/ 974089 h 4405856"/>
                <a:gd name="connsiteX241" fmla="*/ 2990835 w 5024210"/>
                <a:gd name="connsiteY241" fmla="*/ 1018766 h 4405856"/>
                <a:gd name="connsiteX242" fmla="*/ 2947520 w 5024210"/>
                <a:gd name="connsiteY242" fmla="*/ 971595 h 4405856"/>
                <a:gd name="connsiteX243" fmla="*/ 2968838 w 5024210"/>
                <a:gd name="connsiteY243" fmla="*/ 886323 h 4405856"/>
                <a:gd name="connsiteX244" fmla="*/ 3041862 w 5024210"/>
                <a:gd name="connsiteY244" fmla="*/ 789032 h 4405856"/>
                <a:gd name="connsiteX245" fmla="*/ 3024853 w 5024210"/>
                <a:gd name="connsiteY245" fmla="*/ 682443 h 4405856"/>
                <a:gd name="connsiteX246" fmla="*/ 2853631 w 5024210"/>
                <a:gd name="connsiteY246" fmla="*/ 692194 h 4405856"/>
                <a:gd name="connsiteX247" fmla="*/ 2834353 w 5024210"/>
                <a:gd name="connsiteY247" fmla="*/ 734831 h 4405856"/>
                <a:gd name="connsiteX248" fmla="*/ 2802150 w 5024210"/>
                <a:gd name="connsiteY248" fmla="*/ 667248 h 4405856"/>
                <a:gd name="connsiteX249" fmla="*/ 2772440 w 5024210"/>
                <a:gd name="connsiteY249" fmla="*/ 707616 h 4405856"/>
                <a:gd name="connsiteX250" fmla="*/ 2586931 w 5024210"/>
                <a:gd name="connsiteY250" fmla="*/ 741180 h 4405856"/>
                <a:gd name="connsiteX0" fmla="*/ 2575657 w 5012936"/>
                <a:gd name="connsiteY0" fmla="*/ 741180 h 4405856"/>
                <a:gd name="connsiteX1" fmla="*/ 2249538 w 5012936"/>
                <a:gd name="connsiteY1" fmla="*/ 583337 h 4405856"/>
                <a:gd name="connsiteX2" fmla="*/ 2289450 w 5012936"/>
                <a:gd name="connsiteY2" fmla="*/ 433432 h 4405856"/>
                <a:gd name="connsiteX3" fmla="*/ 2235476 w 5012936"/>
                <a:gd name="connsiteY3" fmla="*/ 423907 h 4405856"/>
                <a:gd name="connsiteX4" fmla="*/ 2232301 w 5012936"/>
                <a:gd name="connsiteY4" fmla="*/ 395333 h 4405856"/>
                <a:gd name="connsiteX5" fmla="*/ 2276751 w 5012936"/>
                <a:gd name="connsiteY5" fmla="*/ 403270 h 4405856"/>
                <a:gd name="connsiteX6" fmla="*/ 2219601 w 5012936"/>
                <a:gd name="connsiteY6" fmla="*/ 315957 h 4405856"/>
                <a:gd name="connsiteX7" fmla="*/ 2230713 w 5012936"/>
                <a:gd name="connsiteY7" fmla="*/ 355645 h 4405856"/>
                <a:gd name="connsiteX8" fmla="*/ 2178325 w 5012936"/>
                <a:gd name="connsiteY8" fmla="*/ 320720 h 4405856"/>
                <a:gd name="connsiteX9" fmla="*/ 2198963 w 5012936"/>
                <a:gd name="connsiteY9" fmla="*/ 287383 h 4405856"/>
                <a:gd name="connsiteX10" fmla="*/ 2164038 w 5012936"/>
                <a:gd name="connsiteY10" fmla="*/ 225472 h 4405856"/>
                <a:gd name="connsiteX11" fmla="*/ 2197375 w 5012936"/>
                <a:gd name="connsiteY11" fmla="*/ 227061 h 4405856"/>
                <a:gd name="connsiteX12" fmla="*/ 2154513 w 5012936"/>
                <a:gd name="connsiteY12" fmla="*/ 133398 h 4405856"/>
                <a:gd name="connsiteX13" fmla="*/ 2129114 w 5012936"/>
                <a:gd name="connsiteY13" fmla="*/ 131810 h 4405856"/>
                <a:gd name="connsiteX14" fmla="*/ 2118001 w 5012936"/>
                <a:gd name="connsiteY14" fmla="*/ 84185 h 4405856"/>
                <a:gd name="connsiteX15" fmla="*/ 2149750 w 5012936"/>
                <a:gd name="connsiteY15" fmla="*/ 66723 h 4405856"/>
                <a:gd name="connsiteX16" fmla="*/ 2144988 w 5012936"/>
                <a:gd name="connsiteY16" fmla="*/ 23861 h 4405856"/>
                <a:gd name="connsiteX17" fmla="*/ 2086251 w 5012936"/>
                <a:gd name="connsiteY17" fmla="*/ 28624 h 4405856"/>
                <a:gd name="connsiteX18" fmla="*/ 1892576 w 5012936"/>
                <a:gd name="connsiteY18" fmla="*/ 127049 h 4405856"/>
                <a:gd name="connsiteX19" fmla="*/ 1857651 w 5012936"/>
                <a:gd name="connsiteY19" fmla="*/ 252462 h 4405856"/>
                <a:gd name="connsiteX20" fmla="*/ 1862413 w 5012936"/>
                <a:gd name="connsiteY20" fmla="*/ 288974 h 4405856"/>
                <a:gd name="connsiteX21" fmla="*/ 1833838 w 5012936"/>
                <a:gd name="connsiteY21" fmla="*/ 303261 h 4405856"/>
                <a:gd name="connsiteX22" fmla="*/ 1902100 w 5012936"/>
                <a:gd name="connsiteY22" fmla="*/ 482645 h 4405856"/>
                <a:gd name="connsiteX23" fmla="*/ 1814789 w 5012936"/>
                <a:gd name="connsiteY23" fmla="*/ 400099 h 4405856"/>
                <a:gd name="connsiteX24" fmla="*/ 1763988 w 5012936"/>
                <a:gd name="connsiteY24" fmla="*/ 366762 h 4405856"/>
                <a:gd name="connsiteX25" fmla="*/ 1735413 w 5012936"/>
                <a:gd name="connsiteY25" fmla="*/ 401687 h 4405856"/>
                <a:gd name="connsiteX26" fmla="*/ 1733826 w 5012936"/>
                <a:gd name="connsiteY26" fmla="*/ 515987 h 4405856"/>
                <a:gd name="connsiteX27" fmla="*/ 1748113 w 5012936"/>
                <a:gd name="connsiteY27" fmla="*/ 612820 h 4405856"/>
                <a:gd name="connsiteX28" fmla="*/ 1665563 w 5012936"/>
                <a:gd name="connsiteY28" fmla="*/ 620761 h 4405856"/>
                <a:gd name="connsiteX29" fmla="*/ 1689376 w 5012936"/>
                <a:gd name="connsiteY29" fmla="*/ 590598 h 4405856"/>
                <a:gd name="connsiteX30" fmla="*/ 1625876 w 5012936"/>
                <a:gd name="connsiteY30" fmla="*/ 547736 h 4405856"/>
                <a:gd name="connsiteX31" fmla="*/ 1584601 w 5012936"/>
                <a:gd name="connsiteY31" fmla="*/ 501699 h 4405856"/>
                <a:gd name="connsiteX32" fmla="*/ 1535388 w 5012936"/>
                <a:gd name="connsiteY32" fmla="*/ 512811 h 4405856"/>
                <a:gd name="connsiteX33" fmla="*/ 1563963 w 5012936"/>
                <a:gd name="connsiteY33" fmla="*/ 446136 h 4405856"/>
                <a:gd name="connsiteX34" fmla="*/ 1533800 w 5012936"/>
                <a:gd name="connsiteY34" fmla="*/ 481062 h 4405856"/>
                <a:gd name="connsiteX35" fmla="*/ 1500463 w 5012936"/>
                <a:gd name="connsiteY35" fmla="*/ 423911 h 4405856"/>
                <a:gd name="connsiteX36" fmla="*/ 1481413 w 5012936"/>
                <a:gd name="connsiteY36" fmla="*/ 417561 h 4405856"/>
                <a:gd name="connsiteX37" fmla="*/ 1479826 w 5012936"/>
                <a:gd name="connsiteY37" fmla="*/ 376287 h 4405856"/>
                <a:gd name="connsiteX38" fmla="*/ 1444901 w 5012936"/>
                <a:gd name="connsiteY38" fmla="*/ 273100 h 4405856"/>
                <a:gd name="connsiteX39" fmla="*/ 1405213 w 5012936"/>
                <a:gd name="connsiteY39" fmla="*/ 219123 h 4405856"/>
                <a:gd name="connsiteX40" fmla="*/ 1481414 w 5012936"/>
                <a:gd name="connsiteY40" fmla="*/ 282624 h 4405856"/>
                <a:gd name="connsiteX41" fmla="*/ 1540152 w 5012936"/>
                <a:gd name="connsiteY41" fmla="*/ 320723 h 4405856"/>
                <a:gd name="connsiteX42" fmla="*/ 1563963 w 5012936"/>
                <a:gd name="connsiteY42" fmla="*/ 281036 h 4405856"/>
                <a:gd name="connsiteX43" fmla="*/ 1583013 w 5012936"/>
                <a:gd name="connsiteY43" fmla="*/ 215949 h 4405856"/>
                <a:gd name="connsiteX44" fmla="*/ 1544913 w 5012936"/>
                <a:gd name="connsiteY44" fmla="*/ 185786 h 4405856"/>
                <a:gd name="connsiteX45" fmla="*/ 1571901 w 5012936"/>
                <a:gd name="connsiteY45" fmla="*/ 144511 h 4405856"/>
                <a:gd name="connsiteX46" fmla="*/ 1524276 w 5012936"/>
                <a:gd name="connsiteY46" fmla="*/ 50848 h 4405856"/>
                <a:gd name="connsiteX47" fmla="*/ 1506813 w 5012936"/>
                <a:gd name="connsiteY47" fmla="*/ 6399 h 4405856"/>
                <a:gd name="connsiteX48" fmla="*/ 1370288 w 5012936"/>
                <a:gd name="connsiteY48" fmla="*/ 120699 h 4405856"/>
                <a:gd name="connsiteX49" fmla="*/ 1308375 w 5012936"/>
                <a:gd name="connsiteY49" fmla="*/ 115936 h 4405856"/>
                <a:gd name="connsiteX50" fmla="*/ 1295676 w 5012936"/>
                <a:gd name="connsiteY50" fmla="*/ 57199 h 4405856"/>
                <a:gd name="connsiteX51" fmla="*/ 1209951 w 5012936"/>
                <a:gd name="connsiteY51" fmla="*/ 104824 h 4405856"/>
                <a:gd name="connsiteX52" fmla="*/ 1146451 w 5012936"/>
                <a:gd name="connsiteY52" fmla="*/ 139748 h 4405856"/>
                <a:gd name="connsiteX53" fmla="*/ 1051200 w 5012936"/>
                <a:gd name="connsiteY53" fmla="*/ 147686 h 4405856"/>
                <a:gd name="connsiteX54" fmla="*/ 1028976 w 5012936"/>
                <a:gd name="connsiteY54" fmla="*/ 177849 h 4405856"/>
                <a:gd name="connsiteX55" fmla="*/ 992463 w 5012936"/>
                <a:gd name="connsiteY55" fmla="*/ 201661 h 4405856"/>
                <a:gd name="connsiteX56" fmla="*/ 1027389 w 5012936"/>
                <a:gd name="connsiteY56" fmla="*/ 288974 h 4405856"/>
                <a:gd name="connsiteX57" fmla="*/ 894720 w 5012936"/>
                <a:gd name="connsiteY57" fmla="*/ 542516 h 4405856"/>
                <a:gd name="connsiteX58" fmla="*/ 840745 w 5012936"/>
                <a:gd name="connsiteY58" fmla="*/ 580843 h 4405856"/>
                <a:gd name="connsiteX59" fmla="*/ 912636 w 5012936"/>
                <a:gd name="connsiteY59" fmla="*/ 633231 h 4405856"/>
                <a:gd name="connsiteX60" fmla="*/ 875670 w 5012936"/>
                <a:gd name="connsiteY60" fmla="*/ 673825 h 4405856"/>
                <a:gd name="connsiteX61" fmla="*/ 893133 w 5012936"/>
                <a:gd name="connsiteY61" fmla="*/ 720316 h 4405856"/>
                <a:gd name="connsiteX62" fmla="*/ 824416 w 5012936"/>
                <a:gd name="connsiteY62" fmla="*/ 701719 h 4405856"/>
                <a:gd name="connsiteX63" fmla="*/ 769308 w 5012936"/>
                <a:gd name="connsiteY63" fmla="*/ 726665 h 4405856"/>
                <a:gd name="connsiteX64" fmla="*/ 702406 w 5012936"/>
                <a:gd name="connsiteY64" fmla="*/ 695143 h 4405856"/>
                <a:gd name="connsiteX65" fmla="*/ 703994 w 5012936"/>
                <a:gd name="connsiteY65" fmla="*/ 652734 h 4405856"/>
                <a:gd name="connsiteX66" fmla="*/ 592415 w 5012936"/>
                <a:gd name="connsiteY66" fmla="*/ 675412 h 4405856"/>
                <a:gd name="connsiteX67" fmla="*/ 582664 w 5012936"/>
                <a:gd name="connsiteY67" fmla="*/ 760457 h 4405856"/>
                <a:gd name="connsiteX68" fmla="*/ 503516 w 5012936"/>
                <a:gd name="connsiteY68" fmla="*/ 865236 h 4405856"/>
                <a:gd name="connsiteX69" fmla="*/ 417791 w 5012936"/>
                <a:gd name="connsiteY69" fmla="*/ 828724 h 4405856"/>
                <a:gd name="connsiteX70" fmla="*/ 392391 w 5012936"/>
                <a:gd name="connsiteY70" fmla="*/ 869999 h 4405856"/>
                <a:gd name="connsiteX71" fmla="*/ 327304 w 5012936"/>
                <a:gd name="connsiteY71" fmla="*/ 812848 h 4405856"/>
                <a:gd name="connsiteX72" fmla="*/ 301905 w 5012936"/>
                <a:gd name="connsiteY72" fmla="*/ 881111 h 4405856"/>
                <a:gd name="connsiteX73" fmla="*/ 243167 w 5012936"/>
                <a:gd name="connsiteY73" fmla="*/ 873173 h 4405856"/>
                <a:gd name="connsiteX74" fmla="*/ 203479 w 5012936"/>
                <a:gd name="connsiteY74" fmla="*/ 787449 h 4405856"/>
                <a:gd name="connsiteX75" fmla="*/ 22505 w 5012936"/>
                <a:gd name="connsiteY75" fmla="*/ 917623 h 4405856"/>
                <a:gd name="connsiteX76" fmla="*/ 24093 w 5012936"/>
                <a:gd name="connsiteY76" fmla="*/ 970011 h 4405856"/>
                <a:gd name="connsiteX77" fmla="*/ 8218 w 5012936"/>
                <a:gd name="connsiteY77" fmla="*/ 996999 h 4405856"/>
                <a:gd name="connsiteX78" fmla="*/ 35205 w 5012936"/>
                <a:gd name="connsiteY78" fmla="*/ 1022399 h 4405856"/>
                <a:gd name="connsiteX79" fmla="*/ 5043 w 5012936"/>
                <a:gd name="connsiteY79" fmla="*/ 1043037 h 4405856"/>
                <a:gd name="connsiteX80" fmla="*/ 165381 w 5012936"/>
                <a:gd name="connsiteY80" fmla="*/ 1135111 h 4405856"/>
                <a:gd name="connsiteX81" fmla="*/ 155857 w 5012936"/>
                <a:gd name="connsiteY81" fmla="*/ 1263698 h 4405856"/>
                <a:gd name="connsiteX82" fmla="*/ 213007 w 5012936"/>
                <a:gd name="connsiteY82" fmla="*/ 1289099 h 4405856"/>
                <a:gd name="connsiteX83" fmla="*/ 200308 w 5012936"/>
                <a:gd name="connsiteY83" fmla="*/ 1354186 h 4405856"/>
                <a:gd name="connsiteX84" fmla="*/ 265395 w 5012936"/>
                <a:gd name="connsiteY84" fmla="*/ 1362124 h 4405856"/>
                <a:gd name="connsiteX85" fmla="*/ 316870 w 5012936"/>
                <a:gd name="connsiteY85" fmla="*/ 1394776 h 4405856"/>
                <a:gd name="connsiteX86" fmla="*/ 225707 w 5012936"/>
                <a:gd name="connsiteY86" fmla="*/ 1622474 h 4405856"/>
                <a:gd name="connsiteX87" fmla="*/ 174907 w 5012936"/>
                <a:gd name="connsiteY87" fmla="*/ 1687561 h 4405856"/>
                <a:gd name="connsiteX88" fmla="*/ 170144 w 5012936"/>
                <a:gd name="connsiteY88" fmla="*/ 1743123 h 4405856"/>
                <a:gd name="connsiteX89" fmla="*/ 136807 w 5012936"/>
                <a:gd name="connsiteY89" fmla="*/ 1738361 h 4405856"/>
                <a:gd name="connsiteX90" fmla="*/ 138395 w 5012936"/>
                <a:gd name="connsiteY90" fmla="*/ 1798686 h 4405856"/>
                <a:gd name="connsiteX91" fmla="*/ 60607 w 5012936"/>
                <a:gd name="connsiteY91" fmla="*/ 1636761 h 4405856"/>
                <a:gd name="connsiteX92" fmla="*/ 11394 w 5012936"/>
                <a:gd name="connsiteY92" fmla="*/ 1633586 h 4405856"/>
                <a:gd name="connsiteX93" fmla="*/ 36795 w 5012936"/>
                <a:gd name="connsiteY93" fmla="*/ 1670099 h 4405856"/>
                <a:gd name="connsiteX94" fmla="*/ 338641 w 5012936"/>
                <a:gd name="connsiteY94" fmla="*/ 1923414 h 4405856"/>
                <a:gd name="connsiteX95" fmla="*/ 208694 w 5012936"/>
                <a:gd name="connsiteY95" fmla="*/ 2239100 h 4405856"/>
                <a:gd name="connsiteX96" fmla="*/ 196221 w 5012936"/>
                <a:gd name="connsiteY96" fmla="*/ 2428239 h 4405856"/>
                <a:gd name="connsiteX97" fmla="*/ 876804 w 5012936"/>
                <a:gd name="connsiteY97" fmla="*/ 2440939 h 4405856"/>
                <a:gd name="connsiteX98" fmla="*/ 913090 w 5012936"/>
                <a:gd name="connsiteY98" fmla="*/ 2557053 h 4405856"/>
                <a:gd name="connsiteX99" fmla="*/ 934861 w 5012936"/>
                <a:gd name="connsiteY99" fmla="*/ 2622368 h 4405856"/>
                <a:gd name="connsiteX100" fmla="*/ 942119 w 5012936"/>
                <a:gd name="connsiteY100" fmla="*/ 2644139 h 4405856"/>
                <a:gd name="connsiteX101" fmla="*/ 963890 w 5012936"/>
                <a:gd name="connsiteY101" fmla="*/ 2687682 h 4405856"/>
                <a:gd name="connsiteX102" fmla="*/ 985661 w 5012936"/>
                <a:gd name="connsiteY102" fmla="*/ 2738482 h 4405856"/>
                <a:gd name="connsiteX103" fmla="*/ 992919 w 5012936"/>
                <a:gd name="connsiteY103" fmla="*/ 2767511 h 4405856"/>
                <a:gd name="connsiteX104" fmla="*/ 1029204 w 5012936"/>
                <a:gd name="connsiteY104" fmla="*/ 2818311 h 4405856"/>
                <a:gd name="connsiteX105" fmla="*/ 1050976 w 5012936"/>
                <a:gd name="connsiteY105" fmla="*/ 2876368 h 4405856"/>
                <a:gd name="connsiteX106" fmla="*/ 1072747 w 5012936"/>
                <a:gd name="connsiteY106" fmla="*/ 2898139 h 4405856"/>
                <a:gd name="connsiteX107" fmla="*/ 1109033 w 5012936"/>
                <a:gd name="connsiteY107" fmla="*/ 2970711 h 4405856"/>
                <a:gd name="connsiteX108" fmla="*/ 1145319 w 5012936"/>
                <a:gd name="connsiteY108" fmla="*/ 3021511 h 4405856"/>
                <a:gd name="connsiteX109" fmla="*/ 1152576 w 5012936"/>
                <a:gd name="connsiteY109" fmla="*/ 3043282 h 4405856"/>
                <a:gd name="connsiteX110" fmla="*/ 1203376 w 5012936"/>
                <a:gd name="connsiteY110" fmla="*/ 3108596 h 4405856"/>
                <a:gd name="connsiteX111" fmla="*/ 1232404 w 5012936"/>
                <a:gd name="connsiteY111" fmla="*/ 3173911 h 4405856"/>
                <a:gd name="connsiteX112" fmla="*/ 1254176 w 5012936"/>
                <a:gd name="connsiteY112" fmla="*/ 3202939 h 4405856"/>
                <a:gd name="connsiteX113" fmla="*/ 1268690 w 5012936"/>
                <a:gd name="connsiteY113" fmla="*/ 3260996 h 4405856"/>
                <a:gd name="connsiteX114" fmla="*/ 1275947 w 5012936"/>
                <a:gd name="connsiteY114" fmla="*/ 3282768 h 4405856"/>
                <a:gd name="connsiteX115" fmla="*/ 1283204 w 5012936"/>
                <a:gd name="connsiteY115" fmla="*/ 3311796 h 4405856"/>
                <a:gd name="connsiteX116" fmla="*/ 1290461 w 5012936"/>
                <a:gd name="connsiteY116" fmla="*/ 3377111 h 4405856"/>
                <a:gd name="connsiteX117" fmla="*/ 1312233 w 5012936"/>
                <a:gd name="connsiteY117" fmla="*/ 3435168 h 4405856"/>
                <a:gd name="connsiteX118" fmla="*/ 1341261 w 5012936"/>
                <a:gd name="connsiteY118" fmla="*/ 3478711 h 4405856"/>
                <a:gd name="connsiteX119" fmla="*/ 1370290 w 5012936"/>
                <a:gd name="connsiteY119" fmla="*/ 3529511 h 4405856"/>
                <a:gd name="connsiteX120" fmla="*/ 1399319 w 5012936"/>
                <a:gd name="connsiteY120" fmla="*/ 3551282 h 4405856"/>
                <a:gd name="connsiteX121" fmla="*/ 1442861 w 5012936"/>
                <a:gd name="connsiteY121" fmla="*/ 3594825 h 4405856"/>
                <a:gd name="connsiteX122" fmla="*/ 1471890 w 5012936"/>
                <a:gd name="connsiteY122" fmla="*/ 3616596 h 4405856"/>
                <a:gd name="connsiteX123" fmla="*/ 1508176 w 5012936"/>
                <a:gd name="connsiteY123" fmla="*/ 3660139 h 4405856"/>
                <a:gd name="connsiteX124" fmla="*/ 1537204 w 5012936"/>
                <a:gd name="connsiteY124" fmla="*/ 3681911 h 4405856"/>
                <a:gd name="connsiteX125" fmla="*/ 1609776 w 5012936"/>
                <a:gd name="connsiteY125" fmla="*/ 3747225 h 4405856"/>
                <a:gd name="connsiteX126" fmla="*/ 1646061 w 5012936"/>
                <a:gd name="connsiteY126" fmla="*/ 3790768 h 4405856"/>
                <a:gd name="connsiteX127" fmla="*/ 1667833 w 5012936"/>
                <a:gd name="connsiteY127" fmla="*/ 3805282 h 4405856"/>
                <a:gd name="connsiteX128" fmla="*/ 1704119 w 5012936"/>
                <a:gd name="connsiteY128" fmla="*/ 3848825 h 4405856"/>
                <a:gd name="connsiteX129" fmla="*/ 1733147 w 5012936"/>
                <a:gd name="connsiteY129" fmla="*/ 3870596 h 4405856"/>
                <a:gd name="connsiteX130" fmla="*/ 1827490 w 5012936"/>
                <a:gd name="connsiteY130" fmla="*/ 3914139 h 4405856"/>
                <a:gd name="connsiteX131" fmla="*/ 2277433 w 5012936"/>
                <a:gd name="connsiteY131" fmla="*/ 3899625 h 4405856"/>
                <a:gd name="connsiteX132" fmla="*/ 2328233 w 5012936"/>
                <a:gd name="connsiteY132" fmla="*/ 3885111 h 4405856"/>
                <a:gd name="connsiteX133" fmla="*/ 2415319 w 5012936"/>
                <a:gd name="connsiteY133" fmla="*/ 3877853 h 4405856"/>
                <a:gd name="connsiteX134" fmla="*/ 2495147 w 5012936"/>
                <a:gd name="connsiteY134" fmla="*/ 3863339 h 4405856"/>
                <a:gd name="connsiteX135" fmla="*/ 2553204 w 5012936"/>
                <a:gd name="connsiteY135" fmla="*/ 3856082 h 4405856"/>
                <a:gd name="connsiteX136" fmla="*/ 2582233 w 5012936"/>
                <a:gd name="connsiteY136" fmla="*/ 3841568 h 4405856"/>
                <a:gd name="connsiteX137" fmla="*/ 2647547 w 5012936"/>
                <a:gd name="connsiteY137" fmla="*/ 3819796 h 4405856"/>
                <a:gd name="connsiteX138" fmla="*/ 2683833 w 5012936"/>
                <a:gd name="connsiteY138" fmla="*/ 3805282 h 4405856"/>
                <a:gd name="connsiteX139" fmla="*/ 2785433 w 5012936"/>
                <a:gd name="connsiteY139" fmla="*/ 3790768 h 4405856"/>
                <a:gd name="connsiteX140" fmla="*/ 2814461 w 5012936"/>
                <a:gd name="connsiteY140" fmla="*/ 3783511 h 4405856"/>
                <a:gd name="connsiteX141" fmla="*/ 3434947 w 5012936"/>
                <a:gd name="connsiteY141" fmla="*/ 4130265 h 4405856"/>
                <a:gd name="connsiteX142" fmla="*/ 3521351 w 5012936"/>
                <a:gd name="connsiteY142" fmla="*/ 4316455 h 4405856"/>
                <a:gd name="connsiteX143" fmla="*/ 3581676 w 5012936"/>
                <a:gd name="connsiteY143" fmla="*/ 4375193 h 4405856"/>
                <a:gd name="connsiteX144" fmla="*/ 3592788 w 5012936"/>
                <a:gd name="connsiteY144" fmla="*/ 4345030 h 4405856"/>
                <a:gd name="connsiteX145" fmla="*/ 3638826 w 5012936"/>
                <a:gd name="connsiteY145" fmla="*/ 4318042 h 4405856"/>
                <a:gd name="connsiteX146" fmla="*/ 3689626 w 5012936"/>
                <a:gd name="connsiteY146" fmla="*/ 4391068 h 4405856"/>
                <a:gd name="connsiteX147" fmla="*/ 3738839 w 5012936"/>
                <a:gd name="connsiteY147" fmla="*/ 4394243 h 4405856"/>
                <a:gd name="connsiteX148" fmla="*/ 3694388 w 5012936"/>
                <a:gd name="connsiteY148" fmla="*/ 4300581 h 4405856"/>
                <a:gd name="connsiteX149" fmla="*/ 3651526 w 5012936"/>
                <a:gd name="connsiteY149" fmla="*/ 4232318 h 4405856"/>
                <a:gd name="connsiteX150" fmla="*/ 3694389 w 5012936"/>
                <a:gd name="connsiteY150" fmla="*/ 4216442 h 4405856"/>
                <a:gd name="connsiteX151" fmla="*/ 3675338 w 5012936"/>
                <a:gd name="connsiteY151" fmla="*/ 4175168 h 4405856"/>
                <a:gd name="connsiteX152" fmla="*/ 3727726 w 5012936"/>
                <a:gd name="connsiteY152" fmla="*/ 4184693 h 4405856"/>
                <a:gd name="connsiteX153" fmla="*/ 3707089 w 5012936"/>
                <a:gd name="connsiteY153" fmla="*/ 4151355 h 4405856"/>
                <a:gd name="connsiteX154" fmla="*/ 3728408 w 5012936"/>
                <a:gd name="connsiteY154" fmla="*/ 4134801 h 4405856"/>
                <a:gd name="connsiteX155" fmla="*/ 3849511 w 5012936"/>
                <a:gd name="connsiteY155" fmla="*/ 4220074 h 4405856"/>
                <a:gd name="connsiteX156" fmla="*/ 3884888 w 5012936"/>
                <a:gd name="connsiteY156" fmla="*/ 4206917 h 4405856"/>
                <a:gd name="connsiteX157" fmla="*/ 3937275 w 5012936"/>
                <a:gd name="connsiteY157" fmla="*/ 4272006 h 4405856"/>
                <a:gd name="connsiteX158" fmla="*/ 3957913 w 5012936"/>
                <a:gd name="connsiteY158" fmla="*/ 4330743 h 4405856"/>
                <a:gd name="connsiteX159" fmla="*/ 4065863 w 5012936"/>
                <a:gd name="connsiteY159" fmla="*/ 4349792 h 4405856"/>
                <a:gd name="connsiteX160" fmla="*/ 4005539 w 5012936"/>
                <a:gd name="connsiteY160" fmla="*/ 4283117 h 4405856"/>
                <a:gd name="connsiteX161" fmla="*/ 4002363 w 5012936"/>
                <a:gd name="connsiteY161" fmla="*/ 4214855 h 4405856"/>
                <a:gd name="connsiteX162" fmla="*/ 4056338 w 5012936"/>
                <a:gd name="connsiteY162" fmla="*/ 4270418 h 4405856"/>
                <a:gd name="connsiteX163" fmla="*/ 4105551 w 5012936"/>
                <a:gd name="connsiteY163" fmla="*/ 4275180 h 4405856"/>
                <a:gd name="connsiteX164" fmla="*/ 4099201 w 5012936"/>
                <a:gd name="connsiteY164" fmla="*/ 4225968 h 4405856"/>
                <a:gd name="connsiteX165" fmla="*/ 4159526 w 5012936"/>
                <a:gd name="connsiteY165" fmla="*/ 4230730 h 4405856"/>
                <a:gd name="connsiteX166" fmla="*/ 4221438 w 5012936"/>
                <a:gd name="connsiteY166" fmla="*/ 4273592 h 4405856"/>
                <a:gd name="connsiteX167" fmla="*/ 4253188 w 5012936"/>
                <a:gd name="connsiteY167" fmla="*/ 4260893 h 4405856"/>
                <a:gd name="connsiteX168" fmla="*/ 4246839 w 5012936"/>
                <a:gd name="connsiteY168" fmla="*/ 4225968 h 4405856"/>
                <a:gd name="connsiteX169" fmla="*/ 4288114 w 5012936"/>
                <a:gd name="connsiteY169" fmla="*/ 4202156 h 4405856"/>
                <a:gd name="connsiteX170" fmla="*/ 4372251 w 5012936"/>
                <a:gd name="connsiteY170" fmla="*/ 4259306 h 4405856"/>
                <a:gd name="connsiteX171" fmla="*/ 4389714 w 5012936"/>
                <a:gd name="connsiteY171" fmla="*/ 4157708 h 4405856"/>
                <a:gd name="connsiteX172" fmla="*/ 4364314 w 5012936"/>
                <a:gd name="connsiteY172" fmla="*/ 4135482 h 4405856"/>
                <a:gd name="connsiteX173" fmla="*/ 4291288 w 5012936"/>
                <a:gd name="connsiteY173" fmla="*/ 4092619 h 4405856"/>
                <a:gd name="connsiteX174" fmla="*/ 4313513 w 5012936"/>
                <a:gd name="connsiteY174" fmla="*/ 4067220 h 4405856"/>
                <a:gd name="connsiteX175" fmla="*/ 4334151 w 5012936"/>
                <a:gd name="connsiteY175" fmla="*/ 4044994 h 4405856"/>
                <a:gd name="connsiteX176" fmla="*/ 4388126 w 5012936"/>
                <a:gd name="connsiteY176" fmla="*/ 4076745 h 4405856"/>
                <a:gd name="connsiteX177" fmla="*/ 4394476 w 5012936"/>
                <a:gd name="connsiteY177" fmla="*/ 4032295 h 4405856"/>
                <a:gd name="connsiteX178" fmla="*/ 4338913 w 5012936"/>
                <a:gd name="connsiteY178" fmla="*/ 4008482 h 4405856"/>
                <a:gd name="connsiteX179" fmla="*/ 4337326 w 5012936"/>
                <a:gd name="connsiteY179" fmla="*/ 3998958 h 4405856"/>
                <a:gd name="connsiteX180" fmla="*/ 4324625 w 5012936"/>
                <a:gd name="connsiteY180" fmla="*/ 3960859 h 4405856"/>
                <a:gd name="connsiteX181" fmla="*/ 4330975 w 5012936"/>
                <a:gd name="connsiteY181" fmla="*/ 3913233 h 4405856"/>
                <a:gd name="connsiteX182" fmla="*/ 4342088 w 5012936"/>
                <a:gd name="connsiteY182" fmla="*/ 3857670 h 4405856"/>
                <a:gd name="connsiteX183" fmla="*/ 4303988 w 5012936"/>
                <a:gd name="connsiteY183" fmla="*/ 3827508 h 4405856"/>
                <a:gd name="connsiteX184" fmla="*/ 4337325 w 5012936"/>
                <a:gd name="connsiteY184" fmla="*/ 3817983 h 4405856"/>
                <a:gd name="connsiteX185" fmla="*/ 4315100 w 5012936"/>
                <a:gd name="connsiteY185" fmla="*/ 3781470 h 4405856"/>
                <a:gd name="connsiteX186" fmla="*/ 4353201 w 5012936"/>
                <a:gd name="connsiteY186" fmla="*/ 3776709 h 4405856"/>
                <a:gd name="connsiteX187" fmla="*/ 4359550 w 5012936"/>
                <a:gd name="connsiteY187" fmla="*/ 3743370 h 4405856"/>
                <a:gd name="connsiteX188" fmla="*/ 4421464 w 5012936"/>
                <a:gd name="connsiteY188" fmla="*/ 3752897 h 4405856"/>
                <a:gd name="connsiteX189" fmla="*/ 4454577 w 5012936"/>
                <a:gd name="connsiteY189" fmla="*/ 3768089 h 4405856"/>
                <a:gd name="connsiteX190" fmla="*/ 4420784 w 5012936"/>
                <a:gd name="connsiteY190" fmla="*/ 3809137 h 4405856"/>
                <a:gd name="connsiteX191" fmla="*/ 4459792 w 5012936"/>
                <a:gd name="connsiteY191" fmla="*/ 3916633 h 4405856"/>
                <a:gd name="connsiteX192" fmla="*/ 4512179 w 5012936"/>
                <a:gd name="connsiteY192" fmla="*/ 3947931 h 4405856"/>
                <a:gd name="connsiteX193" fmla="*/ 4564113 w 5012936"/>
                <a:gd name="connsiteY193" fmla="*/ 3905749 h 4405856"/>
                <a:gd name="connsiteX194" fmla="*/ 4649838 w 5012936"/>
                <a:gd name="connsiteY194" fmla="*/ 3857216 h 4405856"/>
                <a:gd name="connsiteX195" fmla="*/ 4632602 w 5012936"/>
                <a:gd name="connsiteY195" fmla="*/ 3768315 h 4405856"/>
                <a:gd name="connsiteX196" fmla="*/ 4709936 w 5012936"/>
                <a:gd name="connsiteY196" fmla="*/ 3635646 h 4405856"/>
                <a:gd name="connsiteX197" fmla="*/ 5002490 w 5012936"/>
                <a:gd name="connsiteY197" fmla="*/ 3302498 h 4405856"/>
                <a:gd name="connsiteX198" fmla="*/ 4921073 w 5012936"/>
                <a:gd name="connsiteY198" fmla="*/ 3293426 h 4405856"/>
                <a:gd name="connsiteX199" fmla="*/ 4925610 w 5012936"/>
                <a:gd name="connsiteY199" fmla="*/ 3201578 h 4405856"/>
                <a:gd name="connsiteX200" fmla="*/ 4876623 w 5012936"/>
                <a:gd name="connsiteY200" fmla="*/ 3176406 h 4405856"/>
                <a:gd name="connsiteX201" fmla="*/ 4792486 w 5012936"/>
                <a:gd name="connsiteY201" fmla="*/ 3207928 h 4405856"/>
                <a:gd name="connsiteX202" fmla="*/ 4755747 w 5012936"/>
                <a:gd name="connsiteY202" fmla="*/ 3171643 h 4405856"/>
                <a:gd name="connsiteX203" fmla="*/ 4800424 w 5012936"/>
                <a:gd name="connsiteY203" fmla="*/ 3148738 h 4405856"/>
                <a:gd name="connsiteX204" fmla="*/ 4671157 w 5012936"/>
                <a:gd name="connsiteY204" fmla="*/ 2935559 h 4405856"/>
                <a:gd name="connsiteX205" fmla="*/ 4686123 w 5012936"/>
                <a:gd name="connsiteY205" fmla="*/ 2905396 h 4405856"/>
                <a:gd name="connsiteX206" fmla="*/ 4662538 w 5012936"/>
                <a:gd name="connsiteY206" fmla="*/ 2789736 h 4405856"/>
                <a:gd name="connsiteX207" fmla="*/ 4503789 w 5012936"/>
                <a:gd name="connsiteY207" fmla="*/ 2778850 h 4405856"/>
                <a:gd name="connsiteX208" fmla="*/ 4470451 w 5012936"/>
                <a:gd name="connsiteY208" fmla="*/ 2827608 h 4405856"/>
                <a:gd name="connsiteX209" fmla="*/ 4381551 w 5012936"/>
                <a:gd name="connsiteY209" fmla="*/ 2842124 h 4405856"/>
                <a:gd name="connsiteX210" fmla="*/ 4387901 w 5012936"/>
                <a:gd name="connsiteY210" fmla="*/ 2820125 h 4405856"/>
                <a:gd name="connsiteX211" fmla="*/ 4334379 w 5012936"/>
                <a:gd name="connsiteY211" fmla="*/ 2804024 h 4405856"/>
                <a:gd name="connsiteX212" fmla="*/ 4309660 w 5012936"/>
                <a:gd name="connsiteY212" fmla="*/ 2638923 h 4405856"/>
                <a:gd name="connsiteX213" fmla="*/ 4029353 w 5012936"/>
                <a:gd name="connsiteY213" fmla="*/ 2572248 h 4405856"/>
                <a:gd name="connsiteX214" fmla="*/ 3893054 w 5012936"/>
                <a:gd name="connsiteY214" fmla="*/ 2615564 h 4405856"/>
                <a:gd name="connsiteX215" fmla="*/ 3761065 w 5012936"/>
                <a:gd name="connsiteY215" fmla="*/ 2608080 h 4405856"/>
                <a:gd name="connsiteX216" fmla="*/ 3628622 w 5012936"/>
                <a:gd name="connsiteY216" fmla="*/ 2497182 h 4405856"/>
                <a:gd name="connsiteX217" fmla="*/ 3415444 w 5012936"/>
                <a:gd name="connsiteY217" fmla="*/ 2193969 h 4405856"/>
                <a:gd name="connsiteX218" fmla="*/ 3016982 w 5012936"/>
                <a:gd name="connsiteY218" fmla="*/ 2054496 h 4405856"/>
                <a:gd name="connsiteX219" fmla="*/ 2780444 w 5012936"/>
                <a:gd name="connsiteY219" fmla="*/ 1741532 h 4405856"/>
                <a:gd name="connsiteX220" fmla="*/ 2814235 w 5012936"/>
                <a:gd name="connsiteY220" fmla="*/ 1716586 h 4405856"/>
                <a:gd name="connsiteX221" fmla="*/ 2873879 w 5012936"/>
                <a:gd name="connsiteY221" fmla="*/ 1799589 h 4405856"/>
                <a:gd name="connsiteX222" fmla="*/ 2894063 w 5012936"/>
                <a:gd name="connsiteY222" fmla="*/ 1782126 h 4405856"/>
                <a:gd name="connsiteX223" fmla="*/ 2937153 w 5012936"/>
                <a:gd name="connsiteY223" fmla="*/ 1812970 h 4405856"/>
                <a:gd name="connsiteX224" fmla="*/ 3025826 w 5012936"/>
                <a:gd name="connsiteY224" fmla="*/ 1759221 h 4405856"/>
                <a:gd name="connsiteX225" fmla="*/ 3041928 w 5012936"/>
                <a:gd name="connsiteY225" fmla="*/ 1738811 h 4405856"/>
                <a:gd name="connsiteX226" fmla="*/ 3100211 w 5012936"/>
                <a:gd name="connsiteY226" fmla="*/ 1739037 h 4405856"/>
                <a:gd name="connsiteX227" fmla="*/ 3116314 w 5012936"/>
                <a:gd name="connsiteY227" fmla="*/ 1705927 h 4405856"/>
                <a:gd name="connsiteX228" fmla="*/ 3097490 w 5012936"/>
                <a:gd name="connsiteY228" fmla="*/ 1680300 h 4405856"/>
                <a:gd name="connsiteX229" fmla="*/ 3030362 w 5012936"/>
                <a:gd name="connsiteY229" fmla="*/ 1700257 h 4405856"/>
                <a:gd name="connsiteX230" fmla="*/ 3008590 w 5012936"/>
                <a:gd name="connsiteY230" fmla="*/ 1646736 h 4405856"/>
                <a:gd name="connsiteX231" fmla="*/ 3029908 w 5012936"/>
                <a:gd name="connsiteY231" fmla="*/ 1617026 h 4405856"/>
                <a:gd name="connsiteX232" fmla="*/ 2973438 w 5012936"/>
                <a:gd name="connsiteY232" fmla="*/ 1513612 h 4405856"/>
                <a:gd name="connsiteX233" fmla="*/ 2924907 w 5012936"/>
                <a:gd name="connsiteY233" fmla="*/ 1552393 h 4405856"/>
                <a:gd name="connsiteX234" fmla="*/ 2835552 w 5012936"/>
                <a:gd name="connsiteY234" fmla="*/ 1497737 h 4405856"/>
                <a:gd name="connsiteX235" fmla="*/ 2887486 w 5012936"/>
                <a:gd name="connsiteY235" fmla="*/ 1405208 h 4405856"/>
                <a:gd name="connsiteX236" fmla="*/ 2844624 w 5012936"/>
                <a:gd name="connsiteY236" fmla="*/ 1284105 h 4405856"/>
                <a:gd name="connsiteX237" fmla="*/ 2859365 w 5012936"/>
                <a:gd name="connsiteY237" fmla="*/ 1160053 h 4405856"/>
                <a:gd name="connsiteX238" fmla="*/ 2954615 w 5012936"/>
                <a:gd name="connsiteY238" fmla="*/ 1086348 h 4405856"/>
                <a:gd name="connsiteX239" fmla="*/ 3059844 w 5012936"/>
                <a:gd name="connsiteY239" fmla="*/ 1063896 h 4405856"/>
                <a:gd name="connsiteX240" fmla="*/ 2996797 w 5012936"/>
                <a:gd name="connsiteY240" fmla="*/ 974089 h 4405856"/>
                <a:gd name="connsiteX241" fmla="*/ 2979561 w 5012936"/>
                <a:gd name="connsiteY241" fmla="*/ 1018766 h 4405856"/>
                <a:gd name="connsiteX242" fmla="*/ 2936246 w 5012936"/>
                <a:gd name="connsiteY242" fmla="*/ 971595 h 4405856"/>
                <a:gd name="connsiteX243" fmla="*/ 2957564 w 5012936"/>
                <a:gd name="connsiteY243" fmla="*/ 886323 h 4405856"/>
                <a:gd name="connsiteX244" fmla="*/ 3030588 w 5012936"/>
                <a:gd name="connsiteY244" fmla="*/ 789032 h 4405856"/>
                <a:gd name="connsiteX245" fmla="*/ 3013579 w 5012936"/>
                <a:gd name="connsiteY245" fmla="*/ 682443 h 4405856"/>
                <a:gd name="connsiteX246" fmla="*/ 2842357 w 5012936"/>
                <a:gd name="connsiteY246" fmla="*/ 692194 h 4405856"/>
                <a:gd name="connsiteX247" fmla="*/ 2823079 w 5012936"/>
                <a:gd name="connsiteY247" fmla="*/ 734831 h 4405856"/>
                <a:gd name="connsiteX248" fmla="*/ 2790876 w 5012936"/>
                <a:gd name="connsiteY248" fmla="*/ 667248 h 4405856"/>
                <a:gd name="connsiteX249" fmla="*/ 2761166 w 5012936"/>
                <a:gd name="connsiteY249" fmla="*/ 707616 h 4405856"/>
                <a:gd name="connsiteX250" fmla="*/ 2575657 w 5012936"/>
                <a:gd name="connsiteY250" fmla="*/ 741180 h 4405856"/>
                <a:gd name="connsiteX0" fmla="*/ 2575657 w 5012936"/>
                <a:gd name="connsiteY0" fmla="*/ 741180 h 4405856"/>
                <a:gd name="connsiteX1" fmla="*/ 2249538 w 5012936"/>
                <a:gd name="connsiteY1" fmla="*/ 583337 h 4405856"/>
                <a:gd name="connsiteX2" fmla="*/ 2289450 w 5012936"/>
                <a:gd name="connsiteY2" fmla="*/ 433432 h 4405856"/>
                <a:gd name="connsiteX3" fmla="*/ 2235476 w 5012936"/>
                <a:gd name="connsiteY3" fmla="*/ 423907 h 4405856"/>
                <a:gd name="connsiteX4" fmla="*/ 2232301 w 5012936"/>
                <a:gd name="connsiteY4" fmla="*/ 395333 h 4405856"/>
                <a:gd name="connsiteX5" fmla="*/ 2276751 w 5012936"/>
                <a:gd name="connsiteY5" fmla="*/ 403270 h 4405856"/>
                <a:gd name="connsiteX6" fmla="*/ 2219601 w 5012936"/>
                <a:gd name="connsiteY6" fmla="*/ 315957 h 4405856"/>
                <a:gd name="connsiteX7" fmla="*/ 2230713 w 5012936"/>
                <a:gd name="connsiteY7" fmla="*/ 355645 h 4405856"/>
                <a:gd name="connsiteX8" fmla="*/ 2178325 w 5012936"/>
                <a:gd name="connsiteY8" fmla="*/ 320720 h 4405856"/>
                <a:gd name="connsiteX9" fmla="*/ 2198963 w 5012936"/>
                <a:gd name="connsiteY9" fmla="*/ 287383 h 4405856"/>
                <a:gd name="connsiteX10" fmla="*/ 2164038 w 5012936"/>
                <a:gd name="connsiteY10" fmla="*/ 225472 h 4405856"/>
                <a:gd name="connsiteX11" fmla="*/ 2197375 w 5012936"/>
                <a:gd name="connsiteY11" fmla="*/ 227061 h 4405856"/>
                <a:gd name="connsiteX12" fmla="*/ 2154513 w 5012936"/>
                <a:gd name="connsiteY12" fmla="*/ 133398 h 4405856"/>
                <a:gd name="connsiteX13" fmla="*/ 2129114 w 5012936"/>
                <a:gd name="connsiteY13" fmla="*/ 131810 h 4405856"/>
                <a:gd name="connsiteX14" fmla="*/ 2118001 w 5012936"/>
                <a:gd name="connsiteY14" fmla="*/ 84185 h 4405856"/>
                <a:gd name="connsiteX15" fmla="*/ 2149750 w 5012936"/>
                <a:gd name="connsiteY15" fmla="*/ 66723 h 4405856"/>
                <a:gd name="connsiteX16" fmla="*/ 2144988 w 5012936"/>
                <a:gd name="connsiteY16" fmla="*/ 23861 h 4405856"/>
                <a:gd name="connsiteX17" fmla="*/ 2086251 w 5012936"/>
                <a:gd name="connsiteY17" fmla="*/ 28624 h 4405856"/>
                <a:gd name="connsiteX18" fmla="*/ 1892576 w 5012936"/>
                <a:gd name="connsiteY18" fmla="*/ 127049 h 4405856"/>
                <a:gd name="connsiteX19" fmla="*/ 1857651 w 5012936"/>
                <a:gd name="connsiteY19" fmla="*/ 252462 h 4405856"/>
                <a:gd name="connsiteX20" fmla="*/ 1862413 w 5012936"/>
                <a:gd name="connsiteY20" fmla="*/ 288974 h 4405856"/>
                <a:gd name="connsiteX21" fmla="*/ 1833838 w 5012936"/>
                <a:gd name="connsiteY21" fmla="*/ 303261 h 4405856"/>
                <a:gd name="connsiteX22" fmla="*/ 1902100 w 5012936"/>
                <a:gd name="connsiteY22" fmla="*/ 482645 h 4405856"/>
                <a:gd name="connsiteX23" fmla="*/ 1814789 w 5012936"/>
                <a:gd name="connsiteY23" fmla="*/ 400099 h 4405856"/>
                <a:gd name="connsiteX24" fmla="*/ 1763988 w 5012936"/>
                <a:gd name="connsiteY24" fmla="*/ 366762 h 4405856"/>
                <a:gd name="connsiteX25" fmla="*/ 1735413 w 5012936"/>
                <a:gd name="connsiteY25" fmla="*/ 401687 h 4405856"/>
                <a:gd name="connsiteX26" fmla="*/ 1733826 w 5012936"/>
                <a:gd name="connsiteY26" fmla="*/ 515987 h 4405856"/>
                <a:gd name="connsiteX27" fmla="*/ 1748113 w 5012936"/>
                <a:gd name="connsiteY27" fmla="*/ 612820 h 4405856"/>
                <a:gd name="connsiteX28" fmla="*/ 1665563 w 5012936"/>
                <a:gd name="connsiteY28" fmla="*/ 620761 h 4405856"/>
                <a:gd name="connsiteX29" fmla="*/ 1689376 w 5012936"/>
                <a:gd name="connsiteY29" fmla="*/ 590598 h 4405856"/>
                <a:gd name="connsiteX30" fmla="*/ 1625876 w 5012936"/>
                <a:gd name="connsiteY30" fmla="*/ 547736 h 4405856"/>
                <a:gd name="connsiteX31" fmla="*/ 1584601 w 5012936"/>
                <a:gd name="connsiteY31" fmla="*/ 501699 h 4405856"/>
                <a:gd name="connsiteX32" fmla="*/ 1535388 w 5012936"/>
                <a:gd name="connsiteY32" fmla="*/ 512811 h 4405856"/>
                <a:gd name="connsiteX33" fmla="*/ 1563963 w 5012936"/>
                <a:gd name="connsiteY33" fmla="*/ 446136 h 4405856"/>
                <a:gd name="connsiteX34" fmla="*/ 1533800 w 5012936"/>
                <a:gd name="connsiteY34" fmla="*/ 481062 h 4405856"/>
                <a:gd name="connsiteX35" fmla="*/ 1500463 w 5012936"/>
                <a:gd name="connsiteY35" fmla="*/ 423911 h 4405856"/>
                <a:gd name="connsiteX36" fmla="*/ 1481413 w 5012936"/>
                <a:gd name="connsiteY36" fmla="*/ 417561 h 4405856"/>
                <a:gd name="connsiteX37" fmla="*/ 1479826 w 5012936"/>
                <a:gd name="connsiteY37" fmla="*/ 376287 h 4405856"/>
                <a:gd name="connsiteX38" fmla="*/ 1444901 w 5012936"/>
                <a:gd name="connsiteY38" fmla="*/ 273100 h 4405856"/>
                <a:gd name="connsiteX39" fmla="*/ 1405213 w 5012936"/>
                <a:gd name="connsiteY39" fmla="*/ 219123 h 4405856"/>
                <a:gd name="connsiteX40" fmla="*/ 1481414 w 5012936"/>
                <a:gd name="connsiteY40" fmla="*/ 282624 h 4405856"/>
                <a:gd name="connsiteX41" fmla="*/ 1540152 w 5012936"/>
                <a:gd name="connsiteY41" fmla="*/ 320723 h 4405856"/>
                <a:gd name="connsiteX42" fmla="*/ 1563963 w 5012936"/>
                <a:gd name="connsiteY42" fmla="*/ 281036 h 4405856"/>
                <a:gd name="connsiteX43" fmla="*/ 1583013 w 5012936"/>
                <a:gd name="connsiteY43" fmla="*/ 215949 h 4405856"/>
                <a:gd name="connsiteX44" fmla="*/ 1544913 w 5012936"/>
                <a:gd name="connsiteY44" fmla="*/ 185786 h 4405856"/>
                <a:gd name="connsiteX45" fmla="*/ 1571901 w 5012936"/>
                <a:gd name="connsiteY45" fmla="*/ 144511 h 4405856"/>
                <a:gd name="connsiteX46" fmla="*/ 1524276 w 5012936"/>
                <a:gd name="connsiteY46" fmla="*/ 50848 h 4405856"/>
                <a:gd name="connsiteX47" fmla="*/ 1506813 w 5012936"/>
                <a:gd name="connsiteY47" fmla="*/ 6399 h 4405856"/>
                <a:gd name="connsiteX48" fmla="*/ 1370288 w 5012936"/>
                <a:gd name="connsiteY48" fmla="*/ 120699 h 4405856"/>
                <a:gd name="connsiteX49" fmla="*/ 1308375 w 5012936"/>
                <a:gd name="connsiteY49" fmla="*/ 115936 h 4405856"/>
                <a:gd name="connsiteX50" fmla="*/ 1295676 w 5012936"/>
                <a:gd name="connsiteY50" fmla="*/ 57199 h 4405856"/>
                <a:gd name="connsiteX51" fmla="*/ 1209951 w 5012936"/>
                <a:gd name="connsiteY51" fmla="*/ 104824 h 4405856"/>
                <a:gd name="connsiteX52" fmla="*/ 1146451 w 5012936"/>
                <a:gd name="connsiteY52" fmla="*/ 139748 h 4405856"/>
                <a:gd name="connsiteX53" fmla="*/ 1051200 w 5012936"/>
                <a:gd name="connsiteY53" fmla="*/ 147686 h 4405856"/>
                <a:gd name="connsiteX54" fmla="*/ 1028976 w 5012936"/>
                <a:gd name="connsiteY54" fmla="*/ 177849 h 4405856"/>
                <a:gd name="connsiteX55" fmla="*/ 992463 w 5012936"/>
                <a:gd name="connsiteY55" fmla="*/ 201661 h 4405856"/>
                <a:gd name="connsiteX56" fmla="*/ 1027389 w 5012936"/>
                <a:gd name="connsiteY56" fmla="*/ 288974 h 4405856"/>
                <a:gd name="connsiteX57" fmla="*/ 894720 w 5012936"/>
                <a:gd name="connsiteY57" fmla="*/ 542516 h 4405856"/>
                <a:gd name="connsiteX58" fmla="*/ 840745 w 5012936"/>
                <a:gd name="connsiteY58" fmla="*/ 580843 h 4405856"/>
                <a:gd name="connsiteX59" fmla="*/ 912636 w 5012936"/>
                <a:gd name="connsiteY59" fmla="*/ 633231 h 4405856"/>
                <a:gd name="connsiteX60" fmla="*/ 875670 w 5012936"/>
                <a:gd name="connsiteY60" fmla="*/ 673825 h 4405856"/>
                <a:gd name="connsiteX61" fmla="*/ 893133 w 5012936"/>
                <a:gd name="connsiteY61" fmla="*/ 720316 h 4405856"/>
                <a:gd name="connsiteX62" fmla="*/ 824416 w 5012936"/>
                <a:gd name="connsiteY62" fmla="*/ 701719 h 4405856"/>
                <a:gd name="connsiteX63" fmla="*/ 769308 w 5012936"/>
                <a:gd name="connsiteY63" fmla="*/ 726665 h 4405856"/>
                <a:gd name="connsiteX64" fmla="*/ 702406 w 5012936"/>
                <a:gd name="connsiteY64" fmla="*/ 695143 h 4405856"/>
                <a:gd name="connsiteX65" fmla="*/ 703994 w 5012936"/>
                <a:gd name="connsiteY65" fmla="*/ 652734 h 4405856"/>
                <a:gd name="connsiteX66" fmla="*/ 592415 w 5012936"/>
                <a:gd name="connsiteY66" fmla="*/ 675412 h 4405856"/>
                <a:gd name="connsiteX67" fmla="*/ 582664 w 5012936"/>
                <a:gd name="connsiteY67" fmla="*/ 760457 h 4405856"/>
                <a:gd name="connsiteX68" fmla="*/ 503516 w 5012936"/>
                <a:gd name="connsiteY68" fmla="*/ 865236 h 4405856"/>
                <a:gd name="connsiteX69" fmla="*/ 417791 w 5012936"/>
                <a:gd name="connsiteY69" fmla="*/ 828724 h 4405856"/>
                <a:gd name="connsiteX70" fmla="*/ 392391 w 5012936"/>
                <a:gd name="connsiteY70" fmla="*/ 869999 h 4405856"/>
                <a:gd name="connsiteX71" fmla="*/ 327304 w 5012936"/>
                <a:gd name="connsiteY71" fmla="*/ 812848 h 4405856"/>
                <a:gd name="connsiteX72" fmla="*/ 301905 w 5012936"/>
                <a:gd name="connsiteY72" fmla="*/ 881111 h 4405856"/>
                <a:gd name="connsiteX73" fmla="*/ 243167 w 5012936"/>
                <a:gd name="connsiteY73" fmla="*/ 873173 h 4405856"/>
                <a:gd name="connsiteX74" fmla="*/ 203479 w 5012936"/>
                <a:gd name="connsiteY74" fmla="*/ 787449 h 4405856"/>
                <a:gd name="connsiteX75" fmla="*/ 22505 w 5012936"/>
                <a:gd name="connsiteY75" fmla="*/ 917623 h 4405856"/>
                <a:gd name="connsiteX76" fmla="*/ 24093 w 5012936"/>
                <a:gd name="connsiteY76" fmla="*/ 970011 h 4405856"/>
                <a:gd name="connsiteX77" fmla="*/ 8218 w 5012936"/>
                <a:gd name="connsiteY77" fmla="*/ 996999 h 4405856"/>
                <a:gd name="connsiteX78" fmla="*/ 35205 w 5012936"/>
                <a:gd name="connsiteY78" fmla="*/ 1022399 h 4405856"/>
                <a:gd name="connsiteX79" fmla="*/ 5043 w 5012936"/>
                <a:gd name="connsiteY79" fmla="*/ 1043037 h 4405856"/>
                <a:gd name="connsiteX80" fmla="*/ 165381 w 5012936"/>
                <a:gd name="connsiteY80" fmla="*/ 1135111 h 4405856"/>
                <a:gd name="connsiteX81" fmla="*/ 155857 w 5012936"/>
                <a:gd name="connsiteY81" fmla="*/ 1263698 h 4405856"/>
                <a:gd name="connsiteX82" fmla="*/ 213007 w 5012936"/>
                <a:gd name="connsiteY82" fmla="*/ 1289099 h 4405856"/>
                <a:gd name="connsiteX83" fmla="*/ 200308 w 5012936"/>
                <a:gd name="connsiteY83" fmla="*/ 1354186 h 4405856"/>
                <a:gd name="connsiteX84" fmla="*/ 265395 w 5012936"/>
                <a:gd name="connsiteY84" fmla="*/ 1362124 h 4405856"/>
                <a:gd name="connsiteX85" fmla="*/ 316870 w 5012936"/>
                <a:gd name="connsiteY85" fmla="*/ 1394776 h 4405856"/>
                <a:gd name="connsiteX86" fmla="*/ 225707 w 5012936"/>
                <a:gd name="connsiteY86" fmla="*/ 1622474 h 4405856"/>
                <a:gd name="connsiteX87" fmla="*/ 174907 w 5012936"/>
                <a:gd name="connsiteY87" fmla="*/ 1687561 h 4405856"/>
                <a:gd name="connsiteX88" fmla="*/ 170144 w 5012936"/>
                <a:gd name="connsiteY88" fmla="*/ 1743123 h 4405856"/>
                <a:gd name="connsiteX89" fmla="*/ 136807 w 5012936"/>
                <a:gd name="connsiteY89" fmla="*/ 1738361 h 4405856"/>
                <a:gd name="connsiteX90" fmla="*/ 138395 w 5012936"/>
                <a:gd name="connsiteY90" fmla="*/ 1798686 h 4405856"/>
                <a:gd name="connsiteX91" fmla="*/ 60607 w 5012936"/>
                <a:gd name="connsiteY91" fmla="*/ 1636761 h 4405856"/>
                <a:gd name="connsiteX92" fmla="*/ 11394 w 5012936"/>
                <a:gd name="connsiteY92" fmla="*/ 1633586 h 4405856"/>
                <a:gd name="connsiteX93" fmla="*/ 36795 w 5012936"/>
                <a:gd name="connsiteY93" fmla="*/ 1670099 h 4405856"/>
                <a:gd name="connsiteX94" fmla="*/ 28857 w 5012936"/>
                <a:gd name="connsiteY94" fmla="*/ 1673274 h 4405856"/>
                <a:gd name="connsiteX95" fmla="*/ 338641 w 5012936"/>
                <a:gd name="connsiteY95" fmla="*/ 1923414 h 4405856"/>
                <a:gd name="connsiteX96" fmla="*/ 208694 w 5012936"/>
                <a:gd name="connsiteY96" fmla="*/ 2239100 h 4405856"/>
                <a:gd name="connsiteX97" fmla="*/ 196221 w 5012936"/>
                <a:gd name="connsiteY97" fmla="*/ 2428239 h 4405856"/>
                <a:gd name="connsiteX98" fmla="*/ 876804 w 5012936"/>
                <a:gd name="connsiteY98" fmla="*/ 2440939 h 4405856"/>
                <a:gd name="connsiteX99" fmla="*/ 913090 w 5012936"/>
                <a:gd name="connsiteY99" fmla="*/ 2557053 h 4405856"/>
                <a:gd name="connsiteX100" fmla="*/ 934861 w 5012936"/>
                <a:gd name="connsiteY100" fmla="*/ 2622368 h 4405856"/>
                <a:gd name="connsiteX101" fmla="*/ 942119 w 5012936"/>
                <a:gd name="connsiteY101" fmla="*/ 2644139 h 4405856"/>
                <a:gd name="connsiteX102" fmla="*/ 963890 w 5012936"/>
                <a:gd name="connsiteY102" fmla="*/ 2687682 h 4405856"/>
                <a:gd name="connsiteX103" fmla="*/ 985661 w 5012936"/>
                <a:gd name="connsiteY103" fmla="*/ 2738482 h 4405856"/>
                <a:gd name="connsiteX104" fmla="*/ 992919 w 5012936"/>
                <a:gd name="connsiteY104" fmla="*/ 2767511 h 4405856"/>
                <a:gd name="connsiteX105" fmla="*/ 1029204 w 5012936"/>
                <a:gd name="connsiteY105" fmla="*/ 2818311 h 4405856"/>
                <a:gd name="connsiteX106" fmla="*/ 1050976 w 5012936"/>
                <a:gd name="connsiteY106" fmla="*/ 2876368 h 4405856"/>
                <a:gd name="connsiteX107" fmla="*/ 1072747 w 5012936"/>
                <a:gd name="connsiteY107" fmla="*/ 2898139 h 4405856"/>
                <a:gd name="connsiteX108" fmla="*/ 1109033 w 5012936"/>
                <a:gd name="connsiteY108" fmla="*/ 2970711 h 4405856"/>
                <a:gd name="connsiteX109" fmla="*/ 1145319 w 5012936"/>
                <a:gd name="connsiteY109" fmla="*/ 3021511 h 4405856"/>
                <a:gd name="connsiteX110" fmla="*/ 1152576 w 5012936"/>
                <a:gd name="connsiteY110" fmla="*/ 3043282 h 4405856"/>
                <a:gd name="connsiteX111" fmla="*/ 1203376 w 5012936"/>
                <a:gd name="connsiteY111" fmla="*/ 3108596 h 4405856"/>
                <a:gd name="connsiteX112" fmla="*/ 1232404 w 5012936"/>
                <a:gd name="connsiteY112" fmla="*/ 3173911 h 4405856"/>
                <a:gd name="connsiteX113" fmla="*/ 1254176 w 5012936"/>
                <a:gd name="connsiteY113" fmla="*/ 3202939 h 4405856"/>
                <a:gd name="connsiteX114" fmla="*/ 1268690 w 5012936"/>
                <a:gd name="connsiteY114" fmla="*/ 3260996 h 4405856"/>
                <a:gd name="connsiteX115" fmla="*/ 1275947 w 5012936"/>
                <a:gd name="connsiteY115" fmla="*/ 3282768 h 4405856"/>
                <a:gd name="connsiteX116" fmla="*/ 1283204 w 5012936"/>
                <a:gd name="connsiteY116" fmla="*/ 3311796 h 4405856"/>
                <a:gd name="connsiteX117" fmla="*/ 1290461 w 5012936"/>
                <a:gd name="connsiteY117" fmla="*/ 3377111 h 4405856"/>
                <a:gd name="connsiteX118" fmla="*/ 1312233 w 5012936"/>
                <a:gd name="connsiteY118" fmla="*/ 3435168 h 4405856"/>
                <a:gd name="connsiteX119" fmla="*/ 1341261 w 5012936"/>
                <a:gd name="connsiteY119" fmla="*/ 3478711 h 4405856"/>
                <a:gd name="connsiteX120" fmla="*/ 1370290 w 5012936"/>
                <a:gd name="connsiteY120" fmla="*/ 3529511 h 4405856"/>
                <a:gd name="connsiteX121" fmla="*/ 1399319 w 5012936"/>
                <a:gd name="connsiteY121" fmla="*/ 3551282 h 4405856"/>
                <a:gd name="connsiteX122" fmla="*/ 1442861 w 5012936"/>
                <a:gd name="connsiteY122" fmla="*/ 3594825 h 4405856"/>
                <a:gd name="connsiteX123" fmla="*/ 1471890 w 5012936"/>
                <a:gd name="connsiteY123" fmla="*/ 3616596 h 4405856"/>
                <a:gd name="connsiteX124" fmla="*/ 1508176 w 5012936"/>
                <a:gd name="connsiteY124" fmla="*/ 3660139 h 4405856"/>
                <a:gd name="connsiteX125" fmla="*/ 1537204 w 5012936"/>
                <a:gd name="connsiteY125" fmla="*/ 3681911 h 4405856"/>
                <a:gd name="connsiteX126" fmla="*/ 1609776 w 5012936"/>
                <a:gd name="connsiteY126" fmla="*/ 3747225 h 4405856"/>
                <a:gd name="connsiteX127" fmla="*/ 1646061 w 5012936"/>
                <a:gd name="connsiteY127" fmla="*/ 3790768 h 4405856"/>
                <a:gd name="connsiteX128" fmla="*/ 1667833 w 5012936"/>
                <a:gd name="connsiteY128" fmla="*/ 3805282 h 4405856"/>
                <a:gd name="connsiteX129" fmla="*/ 1704119 w 5012936"/>
                <a:gd name="connsiteY129" fmla="*/ 3848825 h 4405856"/>
                <a:gd name="connsiteX130" fmla="*/ 1733147 w 5012936"/>
                <a:gd name="connsiteY130" fmla="*/ 3870596 h 4405856"/>
                <a:gd name="connsiteX131" fmla="*/ 1827490 w 5012936"/>
                <a:gd name="connsiteY131" fmla="*/ 3914139 h 4405856"/>
                <a:gd name="connsiteX132" fmla="*/ 2277433 w 5012936"/>
                <a:gd name="connsiteY132" fmla="*/ 3899625 h 4405856"/>
                <a:gd name="connsiteX133" fmla="*/ 2328233 w 5012936"/>
                <a:gd name="connsiteY133" fmla="*/ 3885111 h 4405856"/>
                <a:gd name="connsiteX134" fmla="*/ 2415319 w 5012936"/>
                <a:gd name="connsiteY134" fmla="*/ 3877853 h 4405856"/>
                <a:gd name="connsiteX135" fmla="*/ 2495147 w 5012936"/>
                <a:gd name="connsiteY135" fmla="*/ 3863339 h 4405856"/>
                <a:gd name="connsiteX136" fmla="*/ 2553204 w 5012936"/>
                <a:gd name="connsiteY136" fmla="*/ 3856082 h 4405856"/>
                <a:gd name="connsiteX137" fmla="*/ 2582233 w 5012936"/>
                <a:gd name="connsiteY137" fmla="*/ 3841568 h 4405856"/>
                <a:gd name="connsiteX138" fmla="*/ 2647547 w 5012936"/>
                <a:gd name="connsiteY138" fmla="*/ 3819796 h 4405856"/>
                <a:gd name="connsiteX139" fmla="*/ 2683833 w 5012936"/>
                <a:gd name="connsiteY139" fmla="*/ 3805282 h 4405856"/>
                <a:gd name="connsiteX140" fmla="*/ 2785433 w 5012936"/>
                <a:gd name="connsiteY140" fmla="*/ 3790768 h 4405856"/>
                <a:gd name="connsiteX141" fmla="*/ 2814461 w 5012936"/>
                <a:gd name="connsiteY141" fmla="*/ 3783511 h 4405856"/>
                <a:gd name="connsiteX142" fmla="*/ 3434947 w 5012936"/>
                <a:gd name="connsiteY142" fmla="*/ 4130265 h 4405856"/>
                <a:gd name="connsiteX143" fmla="*/ 3521351 w 5012936"/>
                <a:gd name="connsiteY143" fmla="*/ 4316455 h 4405856"/>
                <a:gd name="connsiteX144" fmla="*/ 3581676 w 5012936"/>
                <a:gd name="connsiteY144" fmla="*/ 4375193 h 4405856"/>
                <a:gd name="connsiteX145" fmla="*/ 3592788 w 5012936"/>
                <a:gd name="connsiteY145" fmla="*/ 4345030 h 4405856"/>
                <a:gd name="connsiteX146" fmla="*/ 3638826 w 5012936"/>
                <a:gd name="connsiteY146" fmla="*/ 4318042 h 4405856"/>
                <a:gd name="connsiteX147" fmla="*/ 3689626 w 5012936"/>
                <a:gd name="connsiteY147" fmla="*/ 4391068 h 4405856"/>
                <a:gd name="connsiteX148" fmla="*/ 3738839 w 5012936"/>
                <a:gd name="connsiteY148" fmla="*/ 4394243 h 4405856"/>
                <a:gd name="connsiteX149" fmla="*/ 3694388 w 5012936"/>
                <a:gd name="connsiteY149" fmla="*/ 4300581 h 4405856"/>
                <a:gd name="connsiteX150" fmla="*/ 3651526 w 5012936"/>
                <a:gd name="connsiteY150" fmla="*/ 4232318 h 4405856"/>
                <a:gd name="connsiteX151" fmla="*/ 3694389 w 5012936"/>
                <a:gd name="connsiteY151" fmla="*/ 4216442 h 4405856"/>
                <a:gd name="connsiteX152" fmla="*/ 3675338 w 5012936"/>
                <a:gd name="connsiteY152" fmla="*/ 4175168 h 4405856"/>
                <a:gd name="connsiteX153" fmla="*/ 3727726 w 5012936"/>
                <a:gd name="connsiteY153" fmla="*/ 4184693 h 4405856"/>
                <a:gd name="connsiteX154" fmla="*/ 3707089 w 5012936"/>
                <a:gd name="connsiteY154" fmla="*/ 4151355 h 4405856"/>
                <a:gd name="connsiteX155" fmla="*/ 3728408 w 5012936"/>
                <a:gd name="connsiteY155" fmla="*/ 4134801 h 4405856"/>
                <a:gd name="connsiteX156" fmla="*/ 3849511 w 5012936"/>
                <a:gd name="connsiteY156" fmla="*/ 4220074 h 4405856"/>
                <a:gd name="connsiteX157" fmla="*/ 3884888 w 5012936"/>
                <a:gd name="connsiteY157" fmla="*/ 4206917 h 4405856"/>
                <a:gd name="connsiteX158" fmla="*/ 3937275 w 5012936"/>
                <a:gd name="connsiteY158" fmla="*/ 4272006 h 4405856"/>
                <a:gd name="connsiteX159" fmla="*/ 3957913 w 5012936"/>
                <a:gd name="connsiteY159" fmla="*/ 4330743 h 4405856"/>
                <a:gd name="connsiteX160" fmla="*/ 4065863 w 5012936"/>
                <a:gd name="connsiteY160" fmla="*/ 4349792 h 4405856"/>
                <a:gd name="connsiteX161" fmla="*/ 4005539 w 5012936"/>
                <a:gd name="connsiteY161" fmla="*/ 4283117 h 4405856"/>
                <a:gd name="connsiteX162" fmla="*/ 4002363 w 5012936"/>
                <a:gd name="connsiteY162" fmla="*/ 4214855 h 4405856"/>
                <a:gd name="connsiteX163" fmla="*/ 4056338 w 5012936"/>
                <a:gd name="connsiteY163" fmla="*/ 4270418 h 4405856"/>
                <a:gd name="connsiteX164" fmla="*/ 4105551 w 5012936"/>
                <a:gd name="connsiteY164" fmla="*/ 4275180 h 4405856"/>
                <a:gd name="connsiteX165" fmla="*/ 4099201 w 5012936"/>
                <a:gd name="connsiteY165" fmla="*/ 4225968 h 4405856"/>
                <a:gd name="connsiteX166" fmla="*/ 4159526 w 5012936"/>
                <a:gd name="connsiteY166" fmla="*/ 4230730 h 4405856"/>
                <a:gd name="connsiteX167" fmla="*/ 4221438 w 5012936"/>
                <a:gd name="connsiteY167" fmla="*/ 4273592 h 4405856"/>
                <a:gd name="connsiteX168" fmla="*/ 4253188 w 5012936"/>
                <a:gd name="connsiteY168" fmla="*/ 4260893 h 4405856"/>
                <a:gd name="connsiteX169" fmla="*/ 4246839 w 5012936"/>
                <a:gd name="connsiteY169" fmla="*/ 4225968 h 4405856"/>
                <a:gd name="connsiteX170" fmla="*/ 4288114 w 5012936"/>
                <a:gd name="connsiteY170" fmla="*/ 4202156 h 4405856"/>
                <a:gd name="connsiteX171" fmla="*/ 4372251 w 5012936"/>
                <a:gd name="connsiteY171" fmla="*/ 4259306 h 4405856"/>
                <a:gd name="connsiteX172" fmla="*/ 4389714 w 5012936"/>
                <a:gd name="connsiteY172" fmla="*/ 4157708 h 4405856"/>
                <a:gd name="connsiteX173" fmla="*/ 4364314 w 5012936"/>
                <a:gd name="connsiteY173" fmla="*/ 4135482 h 4405856"/>
                <a:gd name="connsiteX174" fmla="*/ 4291288 w 5012936"/>
                <a:gd name="connsiteY174" fmla="*/ 4092619 h 4405856"/>
                <a:gd name="connsiteX175" fmla="*/ 4313513 w 5012936"/>
                <a:gd name="connsiteY175" fmla="*/ 4067220 h 4405856"/>
                <a:gd name="connsiteX176" fmla="*/ 4334151 w 5012936"/>
                <a:gd name="connsiteY176" fmla="*/ 4044994 h 4405856"/>
                <a:gd name="connsiteX177" fmla="*/ 4388126 w 5012936"/>
                <a:gd name="connsiteY177" fmla="*/ 4076745 h 4405856"/>
                <a:gd name="connsiteX178" fmla="*/ 4394476 w 5012936"/>
                <a:gd name="connsiteY178" fmla="*/ 4032295 h 4405856"/>
                <a:gd name="connsiteX179" fmla="*/ 4338913 w 5012936"/>
                <a:gd name="connsiteY179" fmla="*/ 4008482 h 4405856"/>
                <a:gd name="connsiteX180" fmla="*/ 4337326 w 5012936"/>
                <a:gd name="connsiteY180" fmla="*/ 3998958 h 4405856"/>
                <a:gd name="connsiteX181" fmla="*/ 4324625 w 5012936"/>
                <a:gd name="connsiteY181" fmla="*/ 3960859 h 4405856"/>
                <a:gd name="connsiteX182" fmla="*/ 4330975 w 5012936"/>
                <a:gd name="connsiteY182" fmla="*/ 3913233 h 4405856"/>
                <a:gd name="connsiteX183" fmla="*/ 4342088 w 5012936"/>
                <a:gd name="connsiteY183" fmla="*/ 3857670 h 4405856"/>
                <a:gd name="connsiteX184" fmla="*/ 4303988 w 5012936"/>
                <a:gd name="connsiteY184" fmla="*/ 3827508 h 4405856"/>
                <a:gd name="connsiteX185" fmla="*/ 4337325 w 5012936"/>
                <a:gd name="connsiteY185" fmla="*/ 3817983 h 4405856"/>
                <a:gd name="connsiteX186" fmla="*/ 4315100 w 5012936"/>
                <a:gd name="connsiteY186" fmla="*/ 3781470 h 4405856"/>
                <a:gd name="connsiteX187" fmla="*/ 4353201 w 5012936"/>
                <a:gd name="connsiteY187" fmla="*/ 3776709 h 4405856"/>
                <a:gd name="connsiteX188" fmla="*/ 4359550 w 5012936"/>
                <a:gd name="connsiteY188" fmla="*/ 3743370 h 4405856"/>
                <a:gd name="connsiteX189" fmla="*/ 4421464 w 5012936"/>
                <a:gd name="connsiteY189" fmla="*/ 3752897 h 4405856"/>
                <a:gd name="connsiteX190" fmla="*/ 4454577 w 5012936"/>
                <a:gd name="connsiteY190" fmla="*/ 3768089 h 4405856"/>
                <a:gd name="connsiteX191" fmla="*/ 4420784 w 5012936"/>
                <a:gd name="connsiteY191" fmla="*/ 3809137 h 4405856"/>
                <a:gd name="connsiteX192" fmla="*/ 4459792 w 5012936"/>
                <a:gd name="connsiteY192" fmla="*/ 3916633 h 4405856"/>
                <a:gd name="connsiteX193" fmla="*/ 4512179 w 5012936"/>
                <a:gd name="connsiteY193" fmla="*/ 3947931 h 4405856"/>
                <a:gd name="connsiteX194" fmla="*/ 4564113 w 5012936"/>
                <a:gd name="connsiteY194" fmla="*/ 3905749 h 4405856"/>
                <a:gd name="connsiteX195" fmla="*/ 4649838 w 5012936"/>
                <a:gd name="connsiteY195" fmla="*/ 3857216 h 4405856"/>
                <a:gd name="connsiteX196" fmla="*/ 4632602 w 5012936"/>
                <a:gd name="connsiteY196" fmla="*/ 3768315 h 4405856"/>
                <a:gd name="connsiteX197" fmla="*/ 4709936 w 5012936"/>
                <a:gd name="connsiteY197" fmla="*/ 3635646 h 4405856"/>
                <a:gd name="connsiteX198" fmla="*/ 5002490 w 5012936"/>
                <a:gd name="connsiteY198" fmla="*/ 3302498 h 4405856"/>
                <a:gd name="connsiteX199" fmla="*/ 4921073 w 5012936"/>
                <a:gd name="connsiteY199" fmla="*/ 3293426 h 4405856"/>
                <a:gd name="connsiteX200" fmla="*/ 4925610 w 5012936"/>
                <a:gd name="connsiteY200" fmla="*/ 3201578 h 4405856"/>
                <a:gd name="connsiteX201" fmla="*/ 4876623 w 5012936"/>
                <a:gd name="connsiteY201" fmla="*/ 3176406 h 4405856"/>
                <a:gd name="connsiteX202" fmla="*/ 4792486 w 5012936"/>
                <a:gd name="connsiteY202" fmla="*/ 3207928 h 4405856"/>
                <a:gd name="connsiteX203" fmla="*/ 4755747 w 5012936"/>
                <a:gd name="connsiteY203" fmla="*/ 3171643 h 4405856"/>
                <a:gd name="connsiteX204" fmla="*/ 4800424 w 5012936"/>
                <a:gd name="connsiteY204" fmla="*/ 3148738 h 4405856"/>
                <a:gd name="connsiteX205" fmla="*/ 4671157 w 5012936"/>
                <a:gd name="connsiteY205" fmla="*/ 2935559 h 4405856"/>
                <a:gd name="connsiteX206" fmla="*/ 4686123 w 5012936"/>
                <a:gd name="connsiteY206" fmla="*/ 2905396 h 4405856"/>
                <a:gd name="connsiteX207" fmla="*/ 4662538 w 5012936"/>
                <a:gd name="connsiteY207" fmla="*/ 2789736 h 4405856"/>
                <a:gd name="connsiteX208" fmla="*/ 4503789 w 5012936"/>
                <a:gd name="connsiteY208" fmla="*/ 2778850 h 4405856"/>
                <a:gd name="connsiteX209" fmla="*/ 4470451 w 5012936"/>
                <a:gd name="connsiteY209" fmla="*/ 2827608 h 4405856"/>
                <a:gd name="connsiteX210" fmla="*/ 4381551 w 5012936"/>
                <a:gd name="connsiteY210" fmla="*/ 2842124 h 4405856"/>
                <a:gd name="connsiteX211" fmla="*/ 4387901 w 5012936"/>
                <a:gd name="connsiteY211" fmla="*/ 2820125 h 4405856"/>
                <a:gd name="connsiteX212" fmla="*/ 4334379 w 5012936"/>
                <a:gd name="connsiteY212" fmla="*/ 2804024 h 4405856"/>
                <a:gd name="connsiteX213" fmla="*/ 4309660 w 5012936"/>
                <a:gd name="connsiteY213" fmla="*/ 2638923 h 4405856"/>
                <a:gd name="connsiteX214" fmla="*/ 4029353 w 5012936"/>
                <a:gd name="connsiteY214" fmla="*/ 2572248 h 4405856"/>
                <a:gd name="connsiteX215" fmla="*/ 3893054 w 5012936"/>
                <a:gd name="connsiteY215" fmla="*/ 2615564 h 4405856"/>
                <a:gd name="connsiteX216" fmla="*/ 3761065 w 5012936"/>
                <a:gd name="connsiteY216" fmla="*/ 2608080 h 4405856"/>
                <a:gd name="connsiteX217" fmla="*/ 3628622 w 5012936"/>
                <a:gd name="connsiteY217" fmla="*/ 2497182 h 4405856"/>
                <a:gd name="connsiteX218" fmla="*/ 3415444 w 5012936"/>
                <a:gd name="connsiteY218" fmla="*/ 2193969 h 4405856"/>
                <a:gd name="connsiteX219" fmla="*/ 3016982 w 5012936"/>
                <a:gd name="connsiteY219" fmla="*/ 2054496 h 4405856"/>
                <a:gd name="connsiteX220" fmla="*/ 2780444 w 5012936"/>
                <a:gd name="connsiteY220" fmla="*/ 1741532 h 4405856"/>
                <a:gd name="connsiteX221" fmla="*/ 2814235 w 5012936"/>
                <a:gd name="connsiteY221" fmla="*/ 1716586 h 4405856"/>
                <a:gd name="connsiteX222" fmla="*/ 2873879 w 5012936"/>
                <a:gd name="connsiteY222" fmla="*/ 1799589 h 4405856"/>
                <a:gd name="connsiteX223" fmla="*/ 2894063 w 5012936"/>
                <a:gd name="connsiteY223" fmla="*/ 1782126 h 4405856"/>
                <a:gd name="connsiteX224" fmla="*/ 2937153 w 5012936"/>
                <a:gd name="connsiteY224" fmla="*/ 1812970 h 4405856"/>
                <a:gd name="connsiteX225" fmla="*/ 3025826 w 5012936"/>
                <a:gd name="connsiteY225" fmla="*/ 1759221 h 4405856"/>
                <a:gd name="connsiteX226" fmla="*/ 3041928 w 5012936"/>
                <a:gd name="connsiteY226" fmla="*/ 1738811 h 4405856"/>
                <a:gd name="connsiteX227" fmla="*/ 3100211 w 5012936"/>
                <a:gd name="connsiteY227" fmla="*/ 1739037 h 4405856"/>
                <a:gd name="connsiteX228" fmla="*/ 3116314 w 5012936"/>
                <a:gd name="connsiteY228" fmla="*/ 1705927 h 4405856"/>
                <a:gd name="connsiteX229" fmla="*/ 3097490 w 5012936"/>
                <a:gd name="connsiteY229" fmla="*/ 1680300 h 4405856"/>
                <a:gd name="connsiteX230" fmla="*/ 3030362 w 5012936"/>
                <a:gd name="connsiteY230" fmla="*/ 1700257 h 4405856"/>
                <a:gd name="connsiteX231" fmla="*/ 3008590 w 5012936"/>
                <a:gd name="connsiteY231" fmla="*/ 1646736 h 4405856"/>
                <a:gd name="connsiteX232" fmla="*/ 3029908 w 5012936"/>
                <a:gd name="connsiteY232" fmla="*/ 1617026 h 4405856"/>
                <a:gd name="connsiteX233" fmla="*/ 2973438 w 5012936"/>
                <a:gd name="connsiteY233" fmla="*/ 1513612 h 4405856"/>
                <a:gd name="connsiteX234" fmla="*/ 2924907 w 5012936"/>
                <a:gd name="connsiteY234" fmla="*/ 1552393 h 4405856"/>
                <a:gd name="connsiteX235" fmla="*/ 2835552 w 5012936"/>
                <a:gd name="connsiteY235" fmla="*/ 1497737 h 4405856"/>
                <a:gd name="connsiteX236" fmla="*/ 2887486 w 5012936"/>
                <a:gd name="connsiteY236" fmla="*/ 1405208 h 4405856"/>
                <a:gd name="connsiteX237" fmla="*/ 2844624 w 5012936"/>
                <a:gd name="connsiteY237" fmla="*/ 1284105 h 4405856"/>
                <a:gd name="connsiteX238" fmla="*/ 2859365 w 5012936"/>
                <a:gd name="connsiteY238" fmla="*/ 1160053 h 4405856"/>
                <a:gd name="connsiteX239" fmla="*/ 2954615 w 5012936"/>
                <a:gd name="connsiteY239" fmla="*/ 1086348 h 4405856"/>
                <a:gd name="connsiteX240" fmla="*/ 3059844 w 5012936"/>
                <a:gd name="connsiteY240" fmla="*/ 1063896 h 4405856"/>
                <a:gd name="connsiteX241" fmla="*/ 2996797 w 5012936"/>
                <a:gd name="connsiteY241" fmla="*/ 974089 h 4405856"/>
                <a:gd name="connsiteX242" fmla="*/ 2979561 w 5012936"/>
                <a:gd name="connsiteY242" fmla="*/ 1018766 h 4405856"/>
                <a:gd name="connsiteX243" fmla="*/ 2936246 w 5012936"/>
                <a:gd name="connsiteY243" fmla="*/ 971595 h 4405856"/>
                <a:gd name="connsiteX244" fmla="*/ 2957564 w 5012936"/>
                <a:gd name="connsiteY244" fmla="*/ 886323 h 4405856"/>
                <a:gd name="connsiteX245" fmla="*/ 3030588 w 5012936"/>
                <a:gd name="connsiteY245" fmla="*/ 789032 h 4405856"/>
                <a:gd name="connsiteX246" fmla="*/ 3013579 w 5012936"/>
                <a:gd name="connsiteY246" fmla="*/ 682443 h 4405856"/>
                <a:gd name="connsiteX247" fmla="*/ 2842357 w 5012936"/>
                <a:gd name="connsiteY247" fmla="*/ 692194 h 4405856"/>
                <a:gd name="connsiteX248" fmla="*/ 2823079 w 5012936"/>
                <a:gd name="connsiteY248" fmla="*/ 734831 h 4405856"/>
                <a:gd name="connsiteX249" fmla="*/ 2790876 w 5012936"/>
                <a:gd name="connsiteY249" fmla="*/ 667248 h 4405856"/>
                <a:gd name="connsiteX250" fmla="*/ 2761166 w 5012936"/>
                <a:gd name="connsiteY250" fmla="*/ 707616 h 4405856"/>
                <a:gd name="connsiteX251" fmla="*/ 2575657 w 5012936"/>
                <a:gd name="connsiteY251" fmla="*/ 741180 h 4405856"/>
                <a:gd name="connsiteX0" fmla="*/ 2594917 w 5032196"/>
                <a:gd name="connsiteY0" fmla="*/ 741180 h 4405856"/>
                <a:gd name="connsiteX1" fmla="*/ 2268798 w 5032196"/>
                <a:gd name="connsiteY1" fmla="*/ 583337 h 4405856"/>
                <a:gd name="connsiteX2" fmla="*/ 2308710 w 5032196"/>
                <a:gd name="connsiteY2" fmla="*/ 433432 h 4405856"/>
                <a:gd name="connsiteX3" fmla="*/ 2254736 w 5032196"/>
                <a:gd name="connsiteY3" fmla="*/ 423907 h 4405856"/>
                <a:gd name="connsiteX4" fmla="*/ 2251561 w 5032196"/>
                <a:gd name="connsiteY4" fmla="*/ 395333 h 4405856"/>
                <a:gd name="connsiteX5" fmla="*/ 2296011 w 5032196"/>
                <a:gd name="connsiteY5" fmla="*/ 403270 h 4405856"/>
                <a:gd name="connsiteX6" fmla="*/ 2238861 w 5032196"/>
                <a:gd name="connsiteY6" fmla="*/ 315957 h 4405856"/>
                <a:gd name="connsiteX7" fmla="*/ 2249973 w 5032196"/>
                <a:gd name="connsiteY7" fmla="*/ 355645 h 4405856"/>
                <a:gd name="connsiteX8" fmla="*/ 2197585 w 5032196"/>
                <a:gd name="connsiteY8" fmla="*/ 320720 h 4405856"/>
                <a:gd name="connsiteX9" fmla="*/ 2218223 w 5032196"/>
                <a:gd name="connsiteY9" fmla="*/ 287383 h 4405856"/>
                <a:gd name="connsiteX10" fmla="*/ 2183298 w 5032196"/>
                <a:gd name="connsiteY10" fmla="*/ 225472 h 4405856"/>
                <a:gd name="connsiteX11" fmla="*/ 2216635 w 5032196"/>
                <a:gd name="connsiteY11" fmla="*/ 227061 h 4405856"/>
                <a:gd name="connsiteX12" fmla="*/ 2173773 w 5032196"/>
                <a:gd name="connsiteY12" fmla="*/ 133398 h 4405856"/>
                <a:gd name="connsiteX13" fmla="*/ 2148374 w 5032196"/>
                <a:gd name="connsiteY13" fmla="*/ 131810 h 4405856"/>
                <a:gd name="connsiteX14" fmla="*/ 2137261 w 5032196"/>
                <a:gd name="connsiteY14" fmla="*/ 84185 h 4405856"/>
                <a:gd name="connsiteX15" fmla="*/ 2169010 w 5032196"/>
                <a:gd name="connsiteY15" fmla="*/ 66723 h 4405856"/>
                <a:gd name="connsiteX16" fmla="*/ 2164248 w 5032196"/>
                <a:gd name="connsiteY16" fmla="*/ 23861 h 4405856"/>
                <a:gd name="connsiteX17" fmla="*/ 2105511 w 5032196"/>
                <a:gd name="connsiteY17" fmla="*/ 28624 h 4405856"/>
                <a:gd name="connsiteX18" fmla="*/ 1911836 w 5032196"/>
                <a:gd name="connsiteY18" fmla="*/ 127049 h 4405856"/>
                <a:gd name="connsiteX19" fmla="*/ 1876911 w 5032196"/>
                <a:gd name="connsiteY19" fmla="*/ 252462 h 4405856"/>
                <a:gd name="connsiteX20" fmla="*/ 1881673 w 5032196"/>
                <a:gd name="connsiteY20" fmla="*/ 288974 h 4405856"/>
                <a:gd name="connsiteX21" fmla="*/ 1853098 w 5032196"/>
                <a:gd name="connsiteY21" fmla="*/ 303261 h 4405856"/>
                <a:gd name="connsiteX22" fmla="*/ 1921360 w 5032196"/>
                <a:gd name="connsiteY22" fmla="*/ 482645 h 4405856"/>
                <a:gd name="connsiteX23" fmla="*/ 1834049 w 5032196"/>
                <a:gd name="connsiteY23" fmla="*/ 400099 h 4405856"/>
                <a:gd name="connsiteX24" fmla="*/ 1783248 w 5032196"/>
                <a:gd name="connsiteY24" fmla="*/ 366762 h 4405856"/>
                <a:gd name="connsiteX25" fmla="*/ 1754673 w 5032196"/>
                <a:gd name="connsiteY25" fmla="*/ 401687 h 4405856"/>
                <a:gd name="connsiteX26" fmla="*/ 1753086 w 5032196"/>
                <a:gd name="connsiteY26" fmla="*/ 515987 h 4405856"/>
                <a:gd name="connsiteX27" fmla="*/ 1767373 w 5032196"/>
                <a:gd name="connsiteY27" fmla="*/ 612820 h 4405856"/>
                <a:gd name="connsiteX28" fmla="*/ 1684823 w 5032196"/>
                <a:gd name="connsiteY28" fmla="*/ 620761 h 4405856"/>
                <a:gd name="connsiteX29" fmla="*/ 1708636 w 5032196"/>
                <a:gd name="connsiteY29" fmla="*/ 590598 h 4405856"/>
                <a:gd name="connsiteX30" fmla="*/ 1645136 w 5032196"/>
                <a:gd name="connsiteY30" fmla="*/ 547736 h 4405856"/>
                <a:gd name="connsiteX31" fmla="*/ 1603861 w 5032196"/>
                <a:gd name="connsiteY31" fmla="*/ 501699 h 4405856"/>
                <a:gd name="connsiteX32" fmla="*/ 1554648 w 5032196"/>
                <a:gd name="connsiteY32" fmla="*/ 512811 h 4405856"/>
                <a:gd name="connsiteX33" fmla="*/ 1583223 w 5032196"/>
                <a:gd name="connsiteY33" fmla="*/ 446136 h 4405856"/>
                <a:gd name="connsiteX34" fmla="*/ 1553060 w 5032196"/>
                <a:gd name="connsiteY34" fmla="*/ 481062 h 4405856"/>
                <a:gd name="connsiteX35" fmla="*/ 1519723 w 5032196"/>
                <a:gd name="connsiteY35" fmla="*/ 423911 h 4405856"/>
                <a:gd name="connsiteX36" fmla="*/ 1500673 w 5032196"/>
                <a:gd name="connsiteY36" fmla="*/ 417561 h 4405856"/>
                <a:gd name="connsiteX37" fmla="*/ 1499086 w 5032196"/>
                <a:gd name="connsiteY37" fmla="*/ 376287 h 4405856"/>
                <a:gd name="connsiteX38" fmla="*/ 1464161 w 5032196"/>
                <a:gd name="connsiteY38" fmla="*/ 273100 h 4405856"/>
                <a:gd name="connsiteX39" fmla="*/ 1424473 w 5032196"/>
                <a:gd name="connsiteY39" fmla="*/ 219123 h 4405856"/>
                <a:gd name="connsiteX40" fmla="*/ 1500674 w 5032196"/>
                <a:gd name="connsiteY40" fmla="*/ 282624 h 4405856"/>
                <a:gd name="connsiteX41" fmla="*/ 1559412 w 5032196"/>
                <a:gd name="connsiteY41" fmla="*/ 320723 h 4405856"/>
                <a:gd name="connsiteX42" fmla="*/ 1583223 w 5032196"/>
                <a:gd name="connsiteY42" fmla="*/ 281036 h 4405856"/>
                <a:gd name="connsiteX43" fmla="*/ 1602273 w 5032196"/>
                <a:gd name="connsiteY43" fmla="*/ 215949 h 4405856"/>
                <a:gd name="connsiteX44" fmla="*/ 1564173 w 5032196"/>
                <a:gd name="connsiteY44" fmla="*/ 185786 h 4405856"/>
                <a:gd name="connsiteX45" fmla="*/ 1591161 w 5032196"/>
                <a:gd name="connsiteY45" fmla="*/ 144511 h 4405856"/>
                <a:gd name="connsiteX46" fmla="*/ 1543536 w 5032196"/>
                <a:gd name="connsiteY46" fmla="*/ 50848 h 4405856"/>
                <a:gd name="connsiteX47" fmla="*/ 1526073 w 5032196"/>
                <a:gd name="connsiteY47" fmla="*/ 6399 h 4405856"/>
                <a:gd name="connsiteX48" fmla="*/ 1389548 w 5032196"/>
                <a:gd name="connsiteY48" fmla="*/ 120699 h 4405856"/>
                <a:gd name="connsiteX49" fmla="*/ 1327635 w 5032196"/>
                <a:gd name="connsiteY49" fmla="*/ 115936 h 4405856"/>
                <a:gd name="connsiteX50" fmla="*/ 1314936 w 5032196"/>
                <a:gd name="connsiteY50" fmla="*/ 57199 h 4405856"/>
                <a:gd name="connsiteX51" fmla="*/ 1229211 w 5032196"/>
                <a:gd name="connsiteY51" fmla="*/ 104824 h 4405856"/>
                <a:gd name="connsiteX52" fmla="*/ 1165711 w 5032196"/>
                <a:gd name="connsiteY52" fmla="*/ 139748 h 4405856"/>
                <a:gd name="connsiteX53" fmla="*/ 1070460 w 5032196"/>
                <a:gd name="connsiteY53" fmla="*/ 147686 h 4405856"/>
                <a:gd name="connsiteX54" fmla="*/ 1048236 w 5032196"/>
                <a:gd name="connsiteY54" fmla="*/ 177849 h 4405856"/>
                <a:gd name="connsiteX55" fmla="*/ 1011723 w 5032196"/>
                <a:gd name="connsiteY55" fmla="*/ 201661 h 4405856"/>
                <a:gd name="connsiteX56" fmla="*/ 1046649 w 5032196"/>
                <a:gd name="connsiteY56" fmla="*/ 288974 h 4405856"/>
                <a:gd name="connsiteX57" fmla="*/ 913980 w 5032196"/>
                <a:gd name="connsiteY57" fmla="*/ 542516 h 4405856"/>
                <a:gd name="connsiteX58" fmla="*/ 860005 w 5032196"/>
                <a:gd name="connsiteY58" fmla="*/ 580843 h 4405856"/>
                <a:gd name="connsiteX59" fmla="*/ 931896 w 5032196"/>
                <a:gd name="connsiteY59" fmla="*/ 633231 h 4405856"/>
                <a:gd name="connsiteX60" fmla="*/ 894930 w 5032196"/>
                <a:gd name="connsiteY60" fmla="*/ 673825 h 4405856"/>
                <a:gd name="connsiteX61" fmla="*/ 912393 w 5032196"/>
                <a:gd name="connsiteY61" fmla="*/ 720316 h 4405856"/>
                <a:gd name="connsiteX62" fmla="*/ 843676 w 5032196"/>
                <a:gd name="connsiteY62" fmla="*/ 701719 h 4405856"/>
                <a:gd name="connsiteX63" fmla="*/ 788568 w 5032196"/>
                <a:gd name="connsiteY63" fmla="*/ 726665 h 4405856"/>
                <a:gd name="connsiteX64" fmla="*/ 721666 w 5032196"/>
                <a:gd name="connsiteY64" fmla="*/ 695143 h 4405856"/>
                <a:gd name="connsiteX65" fmla="*/ 723254 w 5032196"/>
                <a:gd name="connsiteY65" fmla="*/ 652734 h 4405856"/>
                <a:gd name="connsiteX66" fmla="*/ 611675 w 5032196"/>
                <a:gd name="connsiteY66" fmla="*/ 675412 h 4405856"/>
                <a:gd name="connsiteX67" fmla="*/ 601924 w 5032196"/>
                <a:gd name="connsiteY67" fmla="*/ 760457 h 4405856"/>
                <a:gd name="connsiteX68" fmla="*/ 522776 w 5032196"/>
                <a:gd name="connsiteY68" fmla="*/ 865236 h 4405856"/>
                <a:gd name="connsiteX69" fmla="*/ 437051 w 5032196"/>
                <a:gd name="connsiteY69" fmla="*/ 828724 h 4405856"/>
                <a:gd name="connsiteX70" fmla="*/ 411651 w 5032196"/>
                <a:gd name="connsiteY70" fmla="*/ 869999 h 4405856"/>
                <a:gd name="connsiteX71" fmla="*/ 346564 w 5032196"/>
                <a:gd name="connsiteY71" fmla="*/ 812848 h 4405856"/>
                <a:gd name="connsiteX72" fmla="*/ 321165 w 5032196"/>
                <a:gd name="connsiteY72" fmla="*/ 881111 h 4405856"/>
                <a:gd name="connsiteX73" fmla="*/ 262427 w 5032196"/>
                <a:gd name="connsiteY73" fmla="*/ 873173 h 4405856"/>
                <a:gd name="connsiteX74" fmla="*/ 222739 w 5032196"/>
                <a:gd name="connsiteY74" fmla="*/ 787449 h 4405856"/>
                <a:gd name="connsiteX75" fmla="*/ 41765 w 5032196"/>
                <a:gd name="connsiteY75" fmla="*/ 917623 h 4405856"/>
                <a:gd name="connsiteX76" fmla="*/ 43353 w 5032196"/>
                <a:gd name="connsiteY76" fmla="*/ 970011 h 4405856"/>
                <a:gd name="connsiteX77" fmla="*/ 27478 w 5032196"/>
                <a:gd name="connsiteY77" fmla="*/ 996999 h 4405856"/>
                <a:gd name="connsiteX78" fmla="*/ 54465 w 5032196"/>
                <a:gd name="connsiteY78" fmla="*/ 1022399 h 4405856"/>
                <a:gd name="connsiteX79" fmla="*/ 24303 w 5032196"/>
                <a:gd name="connsiteY79" fmla="*/ 1043037 h 4405856"/>
                <a:gd name="connsiteX80" fmla="*/ 184641 w 5032196"/>
                <a:gd name="connsiteY80" fmla="*/ 1135111 h 4405856"/>
                <a:gd name="connsiteX81" fmla="*/ 175117 w 5032196"/>
                <a:gd name="connsiteY81" fmla="*/ 1263698 h 4405856"/>
                <a:gd name="connsiteX82" fmla="*/ 232267 w 5032196"/>
                <a:gd name="connsiteY82" fmla="*/ 1289099 h 4405856"/>
                <a:gd name="connsiteX83" fmla="*/ 219568 w 5032196"/>
                <a:gd name="connsiteY83" fmla="*/ 1354186 h 4405856"/>
                <a:gd name="connsiteX84" fmla="*/ 284655 w 5032196"/>
                <a:gd name="connsiteY84" fmla="*/ 1362124 h 4405856"/>
                <a:gd name="connsiteX85" fmla="*/ 336130 w 5032196"/>
                <a:gd name="connsiteY85" fmla="*/ 1394776 h 4405856"/>
                <a:gd name="connsiteX86" fmla="*/ 244967 w 5032196"/>
                <a:gd name="connsiteY86" fmla="*/ 1622474 h 4405856"/>
                <a:gd name="connsiteX87" fmla="*/ 194167 w 5032196"/>
                <a:gd name="connsiteY87" fmla="*/ 1687561 h 4405856"/>
                <a:gd name="connsiteX88" fmla="*/ 189404 w 5032196"/>
                <a:gd name="connsiteY88" fmla="*/ 1743123 h 4405856"/>
                <a:gd name="connsiteX89" fmla="*/ 156067 w 5032196"/>
                <a:gd name="connsiteY89" fmla="*/ 1738361 h 4405856"/>
                <a:gd name="connsiteX90" fmla="*/ 157655 w 5032196"/>
                <a:gd name="connsiteY90" fmla="*/ 1798686 h 4405856"/>
                <a:gd name="connsiteX91" fmla="*/ 79867 w 5032196"/>
                <a:gd name="connsiteY91" fmla="*/ 1636761 h 4405856"/>
                <a:gd name="connsiteX92" fmla="*/ 30654 w 5032196"/>
                <a:gd name="connsiteY92" fmla="*/ 1633586 h 4405856"/>
                <a:gd name="connsiteX93" fmla="*/ 56055 w 5032196"/>
                <a:gd name="connsiteY93" fmla="*/ 1670099 h 4405856"/>
                <a:gd name="connsiteX94" fmla="*/ 14779 w 5032196"/>
                <a:gd name="connsiteY94" fmla="*/ 1690737 h 4405856"/>
                <a:gd name="connsiteX95" fmla="*/ 357901 w 5032196"/>
                <a:gd name="connsiteY95" fmla="*/ 1923414 h 4405856"/>
                <a:gd name="connsiteX96" fmla="*/ 227954 w 5032196"/>
                <a:gd name="connsiteY96" fmla="*/ 2239100 h 4405856"/>
                <a:gd name="connsiteX97" fmla="*/ 215481 w 5032196"/>
                <a:gd name="connsiteY97" fmla="*/ 2428239 h 4405856"/>
                <a:gd name="connsiteX98" fmla="*/ 896064 w 5032196"/>
                <a:gd name="connsiteY98" fmla="*/ 2440939 h 4405856"/>
                <a:gd name="connsiteX99" fmla="*/ 932350 w 5032196"/>
                <a:gd name="connsiteY99" fmla="*/ 2557053 h 4405856"/>
                <a:gd name="connsiteX100" fmla="*/ 954121 w 5032196"/>
                <a:gd name="connsiteY100" fmla="*/ 2622368 h 4405856"/>
                <a:gd name="connsiteX101" fmla="*/ 961379 w 5032196"/>
                <a:gd name="connsiteY101" fmla="*/ 2644139 h 4405856"/>
                <a:gd name="connsiteX102" fmla="*/ 983150 w 5032196"/>
                <a:gd name="connsiteY102" fmla="*/ 2687682 h 4405856"/>
                <a:gd name="connsiteX103" fmla="*/ 1004921 w 5032196"/>
                <a:gd name="connsiteY103" fmla="*/ 2738482 h 4405856"/>
                <a:gd name="connsiteX104" fmla="*/ 1012179 w 5032196"/>
                <a:gd name="connsiteY104" fmla="*/ 2767511 h 4405856"/>
                <a:gd name="connsiteX105" fmla="*/ 1048464 w 5032196"/>
                <a:gd name="connsiteY105" fmla="*/ 2818311 h 4405856"/>
                <a:gd name="connsiteX106" fmla="*/ 1070236 w 5032196"/>
                <a:gd name="connsiteY106" fmla="*/ 2876368 h 4405856"/>
                <a:gd name="connsiteX107" fmla="*/ 1092007 w 5032196"/>
                <a:gd name="connsiteY107" fmla="*/ 2898139 h 4405856"/>
                <a:gd name="connsiteX108" fmla="*/ 1128293 w 5032196"/>
                <a:gd name="connsiteY108" fmla="*/ 2970711 h 4405856"/>
                <a:gd name="connsiteX109" fmla="*/ 1164579 w 5032196"/>
                <a:gd name="connsiteY109" fmla="*/ 3021511 h 4405856"/>
                <a:gd name="connsiteX110" fmla="*/ 1171836 w 5032196"/>
                <a:gd name="connsiteY110" fmla="*/ 3043282 h 4405856"/>
                <a:gd name="connsiteX111" fmla="*/ 1222636 w 5032196"/>
                <a:gd name="connsiteY111" fmla="*/ 3108596 h 4405856"/>
                <a:gd name="connsiteX112" fmla="*/ 1251664 w 5032196"/>
                <a:gd name="connsiteY112" fmla="*/ 3173911 h 4405856"/>
                <a:gd name="connsiteX113" fmla="*/ 1273436 w 5032196"/>
                <a:gd name="connsiteY113" fmla="*/ 3202939 h 4405856"/>
                <a:gd name="connsiteX114" fmla="*/ 1287950 w 5032196"/>
                <a:gd name="connsiteY114" fmla="*/ 3260996 h 4405856"/>
                <a:gd name="connsiteX115" fmla="*/ 1295207 w 5032196"/>
                <a:gd name="connsiteY115" fmla="*/ 3282768 h 4405856"/>
                <a:gd name="connsiteX116" fmla="*/ 1302464 w 5032196"/>
                <a:gd name="connsiteY116" fmla="*/ 3311796 h 4405856"/>
                <a:gd name="connsiteX117" fmla="*/ 1309721 w 5032196"/>
                <a:gd name="connsiteY117" fmla="*/ 3377111 h 4405856"/>
                <a:gd name="connsiteX118" fmla="*/ 1331493 w 5032196"/>
                <a:gd name="connsiteY118" fmla="*/ 3435168 h 4405856"/>
                <a:gd name="connsiteX119" fmla="*/ 1360521 w 5032196"/>
                <a:gd name="connsiteY119" fmla="*/ 3478711 h 4405856"/>
                <a:gd name="connsiteX120" fmla="*/ 1389550 w 5032196"/>
                <a:gd name="connsiteY120" fmla="*/ 3529511 h 4405856"/>
                <a:gd name="connsiteX121" fmla="*/ 1418579 w 5032196"/>
                <a:gd name="connsiteY121" fmla="*/ 3551282 h 4405856"/>
                <a:gd name="connsiteX122" fmla="*/ 1462121 w 5032196"/>
                <a:gd name="connsiteY122" fmla="*/ 3594825 h 4405856"/>
                <a:gd name="connsiteX123" fmla="*/ 1491150 w 5032196"/>
                <a:gd name="connsiteY123" fmla="*/ 3616596 h 4405856"/>
                <a:gd name="connsiteX124" fmla="*/ 1527436 w 5032196"/>
                <a:gd name="connsiteY124" fmla="*/ 3660139 h 4405856"/>
                <a:gd name="connsiteX125" fmla="*/ 1556464 w 5032196"/>
                <a:gd name="connsiteY125" fmla="*/ 3681911 h 4405856"/>
                <a:gd name="connsiteX126" fmla="*/ 1629036 w 5032196"/>
                <a:gd name="connsiteY126" fmla="*/ 3747225 h 4405856"/>
                <a:gd name="connsiteX127" fmla="*/ 1665321 w 5032196"/>
                <a:gd name="connsiteY127" fmla="*/ 3790768 h 4405856"/>
                <a:gd name="connsiteX128" fmla="*/ 1687093 w 5032196"/>
                <a:gd name="connsiteY128" fmla="*/ 3805282 h 4405856"/>
                <a:gd name="connsiteX129" fmla="*/ 1723379 w 5032196"/>
                <a:gd name="connsiteY129" fmla="*/ 3848825 h 4405856"/>
                <a:gd name="connsiteX130" fmla="*/ 1752407 w 5032196"/>
                <a:gd name="connsiteY130" fmla="*/ 3870596 h 4405856"/>
                <a:gd name="connsiteX131" fmla="*/ 1846750 w 5032196"/>
                <a:gd name="connsiteY131" fmla="*/ 3914139 h 4405856"/>
                <a:gd name="connsiteX132" fmla="*/ 2296693 w 5032196"/>
                <a:gd name="connsiteY132" fmla="*/ 3899625 h 4405856"/>
                <a:gd name="connsiteX133" fmla="*/ 2347493 w 5032196"/>
                <a:gd name="connsiteY133" fmla="*/ 3885111 h 4405856"/>
                <a:gd name="connsiteX134" fmla="*/ 2434579 w 5032196"/>
                <a:gd name="connsiteY134" fmla="*/ 3877853 h 4405856"/>
                <a:gd name="connsiteX135" fmla="*/ 2514407 w 5032196"/>
                <a:gd name="connsiteY135" fmla="*/ 3863339 h 4405856"/>
                <a:gd name="connsiteX136" fmla="*/ 2572464 w 5032196"/>
                <a:gd name="connsiteY136" fmla="*/ 3856082 h 4405856"/>
                <a:gd name="connsiteX137" fmla="*/ 2601493 w 5032196"/>
                <a:gd name="connsiteY137" fmla="*/ 3841568 h 4405856"/>
                <a:gd name="connsiteX138" fmla="*/ 2666807 w 5032196"/>
                <a:gd name="connsiteY138" fmla="*/ 3819796 h 4405856"/>
                <a:gd name="connsiteX139" fmla="*/ 2703093 w 5032196"/>
                <a:gd name="connsiteY139" fmla="*/ 3805282 h 4405856"/>
                <a:gd name="connsiteX140" fmla="*/ 2804693 w 5032196"/>
                <a:gd name="connsiteY140" fmla="*/ 3790768 h 4405856"/>
                <a:gd name="connsiteX141" fmla="*/ 2833721 w 5032196"/>
                <a:gd name="connsiteY141" fmla="*/ 3783511 h 4405856"/>
                <a:gd name="connsiteX142" fmla="*/ 3454207 w 5032196"/>
                <a:gd name="connsiteY142" fmla="*/ 4130265 h 4405856"/>
                <a:gd name="connsiteX143" fmla="*/ 3540611 w 5032196"/>
                <a:gd name="connsiteY143" fmla="*/ 4316455 h 4405856"/>
                <a:gd name="connsiteX144" fmla="*/ 3600936 w 5032196"/>
                <a:gd name="connsiteY144" fmla="*/ 4375193 h 4405856"/>
                <a:gd name="connsiteX145" fmla="*/ 3612048 w 5032196"/>
                <a:gd name="connsiteY145" fmla="*/ 4345030 h 4405856"/>
                <a:gd name="connsiteX146" fmla="*/ 3658086 w 5032196"/>
                <a:gd name="connsiteY146" fmla="*/ 4318042 h 4405856"/>
                <a:gd name="connsiteX147" fmla="*/ 3708886 w 5032196"/>
                <a:gd name="connsiteY147" fmla="*/ 4391068 h 4405856"/>
                <a:gd name="connsiteX148" fmla="*/ 3758099 w 5032196"/>
                <a:gd name="connsiteY148" fmla="*/ 4394243 h 4405856"/>
                <a:gd name="connsiteX149" fmla="*/ 3713648 w 5032196"/>
                <a:gd name="connsiteY149" fmla="*/ 4300581 h 4405856"/>
                <a:gd name="connsiteX150" fmla="*/ 3670786 w 5032196"/>
                <a:gd name="connsiteY150" fmla="*/ 4232318 h 4405856"/>
                <a:gd name="connsiteX151" fmla="*/ 3713649 w 5032196"/>
                <a:gd name="connsiteY151" fmla="*/ 4216442 h 4405856"/>
                <a:gd name="connsiteX152" fmla="*/ 3694598 w 5032196"/>
                <a:gd name="connsiteY152" fmla="*/ 4175168 h 4405856"/>
                <a:gd name="connsiteX153" fmla="*/ 3746986 w 5032196"/>
                <a:gd name="connsiteY153" fmla="*/ 4184693 h 4405856"/>
                <a:gd name="connsiteX154" fmla="*/ 3726349 w 5032196"/>
                <a:gd name="connsiteY154" fmla="*/ 4151355 h 4405856"/>
                <a:gd name="connsiteX155" fmla="*/ 3747668 w 5032196"/>
                <a:gd name="connsiteY155" fmla="*/ 4134801 h 4405856"/>
                <a:gd name="connsiteX156" fmla="*/ 3868771 w 5032196"/>
                <a:gd name="connsiteY156" fmla="*/ 4220074 h 4405856"/>
                <a:gd name="connsiteX157" fmla="*/ 3904148 w 5032196"/>
                <a:gd name="connsiteY157" fmla="*/ 4206917 h 4405856"/>
                <a:gd name="connsiteX158" fmla="*/ 3956535 w 5032196"/>
                <a:gd name="connsiteY158" fmla="*/ 4272006 h 4405856"/>
                <a:gd name="connsiteX159" fmla="*/ 3977173 w 5032196"/>
                <a:gd name="connsiteY159" fmla="*/ 4330743 h 4405856"/>
                <a:gd name="connsiteX160" fmla="*/ 4085123 w 5032196"/>
                <a:gd name="connsiteY160" fmla="*/ 4349792 h 4405856"/>
                <a:gd name="connsiteX161" fmla="*/ 4024799 w 5032196"/>
                <a:gd name="connsiteY161" fmla="*/ 4283117 h 4405856"/>
                <a:gd name="connsiteX162" fmla="*/ 4021623 w 5032196"/>
                <a:gd name="connsiteY162" fmla="*/ 4214855 h 4405856"/>
                <a:gd name="connsiteX163" fmla="*/ 4075598 w 5032196"/>
                <a:gd name="connsiteY163" fmla="*/ 4270418 h 4405856"/>
                <a:gd name="connsiteX164" fmla="*/ 4124811 w 5032196"/>
                <a:gd name="connsiteY164" fmla="*/ 4275180 h 4405856"/>
                <a:gd name="connsiteX165" fmla="*/ 4118461 w 5032196"/>
                <a:gd name="connsiteY165" fmla="*/ 4225968 h 4405856"/>
                <a:gd name="connsiteX166" fmla="*/ 4178786 w 5032196"/>
                <a:gd name="connsiteY166" fmla="*/ 4230730 h 4405856"/>
                <a:gd name="connsiteX167" fmla="*/ 4240698 w 5032196"/>
                <a:gd name="connsiteY167" fmla="*/ 4273592 h 4405856"/>
                <a:gd name="connsiteX168" fmla="*/ 4272448 w 5032196"/>
                <a:gd name="connsiteY168" fmla="*/ 4260893 h 4405856"/>
                <a:gd name="connsiteX169" fmla="*/ 4266099 w 5032196"/>
                <a:gd name="connsiteY169" fmla="*/ 4225968 h 4405856"/>
                <a:gd name="connsiteX170" fmla="*/ 4307374 w 5032196"/>
                <a:gd name="connsiteY170" fmla="*/ 4202156 h 4405856"/>
                <a:gd name="connsiteX171" fmla="*/ 4391511 w 5032196"/>
                <a:gd name="connsiteY171" fmla="*/ 4259306 h 4405856"/>
                <a:gd name="connsiteX172" fmla="*/ 4408974 w 5032196"/>
                <a:gd name="connsiteY172" fmla="*/ 4157708 h 4405856"/>
                <a:gd name="connsiteX173" fmla="*/ 4383574 w 5032196"/>
                <a:gd name="connsiteY173" fmla="*/ 4135482 h 4405856"/>
                <a:gd name="connsiteX174" fmla="*/ 4310548 w 5032196"/>
                <a:gd name="connsiteY174" fmla="*/ 4092619 h 4405856"/>
                <a:gd name="connsiteX175" fmla="*/ 4332773 w 5032196"/>
                <a:gd name="connsiteY175" fmla="*/ 4067220 h 4405856"/>
                <a:gd name="connsiteX176" fmla="*/ 4353411 w 5032196"/>
                <a:gd name="connsiteY176" fmla="*/ 4044994 h 4405856"/>
                <a:gd name="connsiteX177" fmla="*/ 4407386 w 5032196"/>
                <a:gd name="connsiteY177" fmla="*/ 4076745 h 4405856"/>
                <a:gd name="connsiteX178" fmla="*/ 4413736 w 5032196"/>
                <a:gd name="connsiteY178" fmla="*/ 4032295 h 4405856"/>
                <a:gd name="connsiteX179" fmla="*/ 4358173 w 5032196"/>
                <a:gd name="connsiteY179" fmla="*/ 4008482 h 4405856"/>
                <a:gd name="connsiteX180" fmla="*/ 4356586 w 5032196"/>
                <a:gd name="connsiteY180" fmla="*/ 3998958 h 4405856"/>
                <a:gd name="connsiteX181" fmla="*/ 4343885 w 5032196"/>
                <a:gd name="connsiteY181" fmla="*/ 3960859 h 4405856"/>
                <a:gd name="connsiteX182" fmla="*/ 4350235 w 5032196"/>
                <a:gd name="connsiteY182" fmla="*/ 3913233 h 4405856"/>
                <a:gd name="connsiteX183" fmla="*/ 4361348 w 5032196"/>
                <a:gd name="connsiteY183" fmla="*/ 3857670 h 4405856"/>
                <a:gd name="connsiteX184" fmla="*/ 4323248 w 5032196"/>
                <a:gd name="connsiteY184" fmla="*/ 3827508 h 4405856"/>
                <a:gd name="connsiteX185" fmla="*/ 4356585 w 5032196"/>
                <a:gd name="connsiteY185" fmla="*/ 3817983 h 4405856"/>
                <a:gd name="connsiteX186" fmla="*/ 4334360 w 5032196"/>
                <a:gd name="connsiteY186" fmla="*/ 3781470 h 4405856"/>
                <a:gd name="connsiteX187" fmla="*/ 4372461 w 5032196"/>
                <a:gd name="connsiteY187" fmla="*/ 3776709 h 4405856"/>
                <a:gd name="connsiteX188" fmla="*/ 4378810 w 5032196"/>
                <a:gd name="connsiteY188" fmla="*/ 3743370 h 4405856"/>
                <a:gd name="connsiteX189" fmla="*/ 4440724 w 5032196"/>
                <a:gd name="connsiteY189" fmla="*/ 3752897 h 4405856"/>
                <a:gd name="connsiteX190" fmla="*/ 4473837 w 5032196"/>
                <a:gd name="connsiteY190" fmla="*/ 3768089 h 4405856"/>
                <a:gd name="connsiteX191" fmla="*/ 4440044 w 5032196"/>
                <a:gd name="connsiteY191" fmla="*/ 3809137 h 4405856"/>
                <a:gd name="connsiteX192" fmla="*/ 4479052 w 5032196"/>
                <a:gd name="connsiteY192" fmla="*/ 3916633 h 4405856"/>
                <a:gd name="connsiteX193" fmla="*/ 4531439 w 5032196"/>
                <a:gd name="connsiteY193" fmla="*/ 3947931 h 4405856"/>
                <a:gd name="connsiteX194" fmla="*/ 4583373 w 5032196"/>
                <a:gd name="connsiteY194" fmla="*/ 3905749 h 4405856"/>
                <a:gd name="connsiteX195" fmla="*/ 4669098 w 5032196"/>
                <a:gd name="connsiteY195" fmla="*/ 3857216 h 4405856"/>
                <a:gd name="connsiteX196" fmla="*/ 4651862 w 5032196"/>
                <a:gd name="connsiteY196" fmla="*/ 3768315 h 4405856"/>
                <a:gd name="connsiteX197" fmla="*/ 4729196 w 5032196"/>
                <a:gd name="connsiteY197" fmla="*/ 3635646 h 4405856"/>
                <a:gd name="connsiteX198" fmla="*/ 5021750 w 5032196"/>
                <a:gd name="connsiteY198" fmla="*/ 3302498 h 4405856"/>
                <a:gd name="connsiteX199" fmla="*/ 4940333 w 5032196"/>
                <a:gd name="connsiteY199" fmla="*/ 3293426 h 4405856"/>
                <a:gd name="connsiteX200" fmla="*/ 4944870 w 5032196"/>
                <a:gd name="connsiteY200" fmla="*/ 3201578 h 4405856"/>
                <a:gd name="connsiteX201" fmla="*/ 4895883 w 5032196"/>
                <a:gd name="connsiteY201" fmla="*/ 3176406 h 4405856"/>
                <a:gd name="connsiteX202" fmla="*/ 4811746 w 5032196"/>
                <a:gd name="connsiteY202" fmla="*/ 3207928 h 4405856"/>
                <a:gd name="connsiteX203" fmla="*/ 4775007 w 5032196"/>
                <a:gd name="connsiteY203" fmla="*/ 3171643 h 4405856"/>
                <a:gd name="connsiteX204" fmla="*/ 4819684 w 5032196"/>
                <a:gd name="connsiteY204" fmla="*/ 3148738 h 4405856"/>
                <a:gd name="connsiteX205" fmla="*/ 4690417 w 5032196"/>
                <a:gd name="connsiteY205" fmla="*/ 2935559 h 4405856"/>
                <a:gd name="connsiteX206" fmla="*/ 4705383 w 5032196"/>
                <a:gd name="connsiteY206" fmla="*/ 2905396 h 4405856"/>
                <a:gd name="connsiteX207" fmla="*/ 4681798 w 5032196"/>
                <a:gd name="connsiteY207" fmla="*/ 2789736 h 4405856"/>
                <a:gd name="connsiteX208" fmla="*/ 4523049 w 5032196"/>
                <a:gd name="connsiteY208" fmla="*/ 2778850 h 4405856"/>
                <a:gd name="connsiteX209" fmla="*/ 4489711 w 5032196"/>
                <a:gd name="connsiteY209" fmla="*/ 2827608 h 4405856"/>
                <a:gd name="connsiteX210" fmla="*/ 4400811 w 5032196"/>
                <a:gd name="connsiteY210" fmla="*/ 2842124 h 4405856"/>
                <a:gd name="connsiteX211" fmla="*/ 4407161 w 5032196"/>
                <a:gd name="connsiteY211" fmla="*/ 2820125 h 4405856"/>
                <a:gd name="connsiteX212" fmla="*/ 4353639 w 5032196"/>
                <a:gd name="connsiteY212" fmla="*/ 2804024 h 4405856"/>
                <a:gd name="connsiteX213" fmla="*/ 4328920 w 5032196"/>
                <a:gd name="connsiteY213" fmla="*/ 2638923 h 4405856"/>
                <a:gd name="connsiteX214" fmla="*/ 4048613 w 5032196"/>
                <a:gd name="connsiteY214" fmla="*/ 2572248 h 4405856"/>
                <a:gd name="connsiteX215" fmla="*/ 3912314 w 5032196"/>
                <a:gd name="connsiteY215" fmla="*/ 2615564 h 4405856"/>
                <a:gd name="connsiteX216" fmla="*/ 3780325 w 5032196"/>
                <a:gd name="connsiteY216" fmla="*/ 2608080 h 4405856"/>
                <a:gd name="connsiteX217" fmla="*/ 3647882 w 5032196"/>
                <a:gd name="connsiteY217" fmla="*/ 2497182 h 4405856"/>
                <a:gd name="connsiteX218" fmla="*/ 3434704 w 5032196"/>
                <a:gd name="connsiteY218" fmla="*/ 2193969 h 4405856"/>
                <a:gd name="connsiteX219" fmla="*/ 3036242 w 5032196"/>
                <a:gd name="connsiteY219" fmla="*/ 2054496 h 4405856"/>
                <a:gd name="connsiteX220" fmla="*/ 2799704 w 5032196"/>
                <a:gd name="connsiteY220" fmla="*/ 1741532 h 4405856"/>
                <a:gd name="connsiteX221" fmla="*/ 2833495 w 5032196"/>
                <a:gd name="connsiteY221" fmla="*/ 1716586 h 4405856"/>
                <a:gd name="connsiteX222" fmla="*/ 2893139 w 5032196"/>
                <a:gd name="connsiteY222" fmla="*/ 1799589 h 4405856"/>
                <a:gd name="connsiteX223" fmla="*/ 2913323 w 5032196"/>
                <a:gd name="connsiteY223" fmla="*/ 1782126 h 4405856"/>
                <a:gd name="connsiteX224" fmla="*/ 2956413 w 5032196"/>
                <a:gd name="connsiteY224" fmla="*/ 1812970 h 4405856"/>
                <a:gd name="connsiteX225" fmla="*/ 3045086 w 5032196"/>
                <a:gd name="connsiteY225" fmla="*/ 1759221 h 4405856"/>
                <a:gd name="connsiteX226" fmla="*/ 3061188 w 5032196"/>
                <a:gd name="connsiteY226" fmla="*/ 1738811 h 4405856"/>
                <a:gd name="connsiteX227" fmla="*/ 3119471 w 5032196"/>
                <a:gd name="connsiteY227" fmla="*/ 1739037 h 4405856"/>
                <a:gd name="connsiteX228" fmla="*/ 3135574 w 5032196"/>
                <a:gd name="connsiteY228" fmla="*/ 1705927 h 4405856"/>
                <a:gd name="connsiteX229" fmla="*/ 3116750 w 5032196"/>
                <a:gd name="connsiteY229" fmla="*/ 1680300 h 4405856"/>
                <a:gd name="connsiteX230" fmla="*/ 3049622 w 5032196"/>
                <a:gd name="connsiteY230" fmla="*/ 1700257 h 4405856"/>
                <a:gd name="connsiteX231" fmla="*/ 3027850 w 5032196"/>
                <a:gd name="connsiteY231" fmla="*/ 1646736 h 4405856"/>
                <a:gd name="connsiteX232" fmla="*/ 3049168 w 5032196"/>
                <a:gd name="connsiteY232" fmla="*/ 1617026 h 4405856"/>
                <a:gd name="connsiteX233" fmla="*/ 2992698 w 5032196"/>
                <a:gd name="connsiteY233" fmla="*/ 1513612 h 4405856"/>
                <a:gd name="connsiteX234" fmla="*/ 2944167 w 5032196"/>
                <a:gd name="connsiteY234" fmla="*/ 1552393 h 4405856"/>
                <a:gd name="connsiteX235" fmla="*/ 2854812 w 5032196"/>
                <a:gd name="connsiteY235" fmla="*/ 1497737 h 4405856"/>
                <a:gd name="connsiteX236" fmla="*/ 2906746 w 5032196"/>
                <a:gd name="connsiteY236" fmla="*/ 1405208 h 4405856"/>
                <a:gd name="connsiteX237" fmla="*/ 2863884 w 5032196"/>
                <a:gd name="connsiteY237" fmla="*/ 1284105 h 4405856"/>
                <a:gd name="connsiteX238" fmla="*/ 2878625 w 5032196"/>
                <a:gd name="connsiteY238" fmla="*/ 1160053 h 4405856"/>
                <a:gd name="connsiteX239" fmla="*/ 2973875 w 5032196"/>
                <a:gd name="connsiteY239" fmla="*/ 1086348 h 4405856"/>
                <a:gd name="connsiteX240" fmla="*/ 3079104 w 5032196"/>
                <a:gd name="connsiteY240" fmla="*/ 1063896 h 4405856"/>
                <a:gd name="connsiteX241" fmla="*/ 3016057 w 5032196"/>
                <a:gd name="connsiteY241" fmla="*/ 974089 h 4405856"/>
                <a:gd name="connsiteX242" fmla="*/ 2998821 w 5032196"/>
                <a:gd name="connsiteY242" fmla="*/ 1018766 h 4405856"/>
                <a:gd name="connsiteX243" fmla="*/ 2955506 w 5032196"/>
                <a:gd name="connsiteY243" fmla="*/ 971595 h 4405856"/>
                <a:gd name="connsiteX244" fmla="*/ 2976824 w 5032196"/>
                <a:gd name="connsiteY244" fmla="*/ 886323 h 4405856"/>
                <a:gd name="connsiteX245" fmla="*/ 3049848 w 5032196"/>
                <a:gd name="connsiteY245" fmla="*/ 789032 h 4405856"/>
                <a:gd name="connsiteX246" fmla="*/ 3032839 w 5032196"/>
                <a:gd name="connsiteY246" fmla="*/ 682443 h 4405856"/>
                <a:gd name="connsiteX247" fmla="*/ 2861617 w 5032196"/>
                <a:gd name="connsiteY247" fmla="*/ 692194 h 4405856"/>
                <a:gd name="connsiteX248" fmla="*/ 2842339 w 5032196"/>
                <a:gd name="connsiteY248" fmla="*/ 734831 h 4405856"/>
                <a:gd name="connsiteX249" fmla="*/ 2810136 w 5032196"/>
                <a:gd name="connsiteY249" fmla="*/ 667248 h 4405856"/>
                <a:gd name="connsiteX250" fmla="*/ 2780426 w 5032196"/>
                <a:gd name="connsiteY250" fmla="*/ 707616 h 4405856"/>
                <a:gd name="connsiteX251" fmla="*/ 2594917 w 5032196"/>
                <a:gd name="connsiteY251" fmla="*/ 741180 h 4405856"/>
                <a:gd name="connsiteX0" fmla="*/ 2604784 w 5042063"/>
                <a:gd name="connsiteY0" fmla="*/ 741180 h 4405856"/>
                <a:gd name="connsiteX1" fmla="*/ 2278665 w 5042063"/>
                <a:gd name="connsiteY1" fmla="*/ 583337 h 4405856"/>
                <a:gd name="connsiteX2" fmla="*/ 2318577 w 5042063"/>
                <a:gd name="connsiteY2" fmla="*/ 433432 h 4405856"/>
                <a:gd name="connsiteX3" fmla="*/ 2264603 w 5042063"/>
                <a:gd name="connsiteY3" fmla="*/ 423907 h 4405856"/>
                <a:gd name="connsiteX4" fmla="*/ 2261428 w 5042063"/>
                <a:gd name="connsiteY4" fmla="*/ 395333 h 4405856"/>
                <a:gd name="connsiteX5" fmla="*/ 2305878 w 5042063"/>
                <a:gd name="connsiteY5" fmla="*/ 403270 h 4405856"/>
                <a:gd name="connsiteX6" fmla="*/ 2248728 w 5042063"/>
                <a:gd name="connsiteY6" fmla="*/ 315957 h 4405856"/>
                <a:gd name="connsiteX7" fmla="*/ 2259840 w 5042063"/>
                <a:gd name="connsiteY7" fmla="*/ 355645 h 4405856"/>
                <a:gd name="connsiteX8" fmla="*/ 2207452 w 5042063"/>
                <a:gd name="connsiteY8" fmla="*/ 320720 h 4405856"/>
                <a:gd name="connsiteX9" fmla="*/ 2228090 w 5042063"/>
                <a:gd name="connsiteY9" fmla="*/ 287383 h 4405856"/>
                <a:gd name="connsiteX10" fmla="*/ 2193165 w 5042063"/>
                <a:gd name="connsiteY10" fmla="*/ 225472 h 4405856"/>
                <a:gd name="connsiteX11" fmla="*/ 2226502 w 5042063"/>
                <a:gd name="connsiteY11" fmla="*/ 227061 h 4405856"/>
                <a:gd name="connsiteX12" fmla="*/ 2183640 w 5042063"/>
                <a:gd name="connsiteY12" fmla="*/ 133398 h 4405856"/>
                <a:gd name="connsiteX13" fmla="*/ 2158241 w 5042063"/>
                <a:gd name="connsiteY13" fmla="*/ 131810 h 4405856"/>
                <a:gd name="connsiteX14" fmla="*/ 2147128 w 5042063"/>
                <a:gd name="connsiteY14" fmla="*/ 84185 h 4405856"/>
                <a:gd name="connsiteX15" fmla="*/ 2178877 w 5042063"/>
                <a:gd name="connsiteY15" fmla="*/ 66723 h 4405856"/>
                <a:gd name="connsiteX16" fmla="*/ 2174115 w 5042063"/>
                <a:gd name="connsiteY16" fmla="*/ 23861 h 4405856"/>
                <a:gd name="connsiteX17" fmla="*/ 2115378 w 5042063"/>
                <a:gd name="connsiteY17" fmla="*/ 28624 h 4405856"/>
                <a:gd name="connsiteX18" fmla="*/ 1921703 w 5042063"/>
                <a:gd name="connsiteY18" fmla="*/ 127049 h 4405856"/>
                <a:gd name="connsiteX19" fmla="*/ 1886778 w 5042063"/>
                <a:gd name="connsiteY19" fmla="*/ 252462 h 4405856"/>
                <a:gd name="connsiteX20" fmla="*/ 1891540 w 5042063"/>
                <a:gd name="connsiteY20" fmla="*/ 288974 h 4405856"/>
                <a:gd name="connsiteX21" fmla="*/ 1862965 w 5042063"/>
                <a:gd name="connsiteY21" fmla="*/ 303261 h 4405856"/>
                <a:gd name="connsiteX22" fmla="*/ 1931227 w 5042063"/>
                <a:gd name="connsiteY22" fmla="*/ 482645 h 4405856"/>
                <a:gd name="connsiteX23" fmla="*/ 1843916 w 5042063"/>
                <a:gd name="connsiteY23" fmla="*/ 400099 h 4405856"/>
                <a:gd name="connsiteX24" fmla="*/ 1793115 w 5042063"/>
                <a:gd name="connsiteY24" fmla="*/ 366762 h 4405856"/>
                <a:gd name="connsiteX25" fmla="*/ 1764540 w 5042063"/>
                <a:gd name="connsiteY25" fmla="*/ 401687 h 4405856"/>
                <a:gd name="connsiteX26" fmla="*/ 1762953 w 5042063"/>
                <a:gd name="connsiteY26" fmla="*/ 515987 h 4405856"/>
                <a:gd name="connsiteX27" fmla="*/ 1777240 w 5042063"/>
                <a:gd name="connsiteY27" fmla="*/ 612820 h 4405856"/>
                <a:gd name="connsiteX28" fmla="*/ 1694690 w 5042063"/>
                <a:gd name="connsiteY28" fmla="*/ 620761 h 4405856"/>
                <a:gd name="connsiteX29" fmla="*/ 1718503 w 5042063"/>
                <a:gd name="connsiteY29" fmla="*/ 590598 h 4405856"/>
                <a:gd name="connsiteX30" fmla="*/ 1655003 w 5042063"/>
                <a:gd name="connsiteY30" fmla="*/ 547736 h 4405856"/>
                <a:gd name="connsiteX31" fmla="*/ 1613728 w 5042063"/>
                <a:gd name="connsiteY31" fmla="*/ 501699 h 4405856"/>
                <a:gd name="connsiteX32" fmla="*/ 1564515 w 5042063"/>
                <a:gd name="connsiteY32" fmla="*/ 512811 h 4405856"/>
                <a:gd name="connsiteX33" fmla="*/ 1593090 w 5042063"/>
                <a:gd name="connsiteY33" fmla="*/ 446136 h 4405856"/>
                <a:gd name="connsiteX34" fmla="*/ 1562927 w 5042063"/>
                <a:gd name="connsiteY34" fmla="*/ 481062 h 4405856"/>
                <a:gd name="connsiteX35" fmla="*/ 1529590 w 5042063"/>
                <a:gd name="connsiteY35" fmla="*/ 423911 h 4405856"/>
                <a:gd name="connsiteX36" fmla="*/ 1510540 w 5042063"/>
                <a:gd name="connsiteY36" fmla="*/ 417561 h 4405856"/>
                <a:gd name="connsiteX37" fmla="*/ 1508953 w 5042063"/>
                <a:gd name="connsiteY37" fmla="*/ 376287 h 4405856"/>
                <a:gd name="connsiteX38" fmla="*/ 1474028 w 5042063"/>
                <a:gd name="connsiteY38" fmla="*/ 273100 h 4405856"/>
                <a:gd name="connsiteX39" fmla="*/ 1434340 w 5042063"/>
                <a:gd name="connsiteY39" fmla="*/ 219123 h 4405856"/>
                <a:gd name="connsiteX40" fmla="*/ 1510541 w 5042063"/>
                <a:gd name="connsiteY40" fmla="*/ 282624 h 4405856"/>
                <a:gd name="connsiteX41" fmla="*/ 1569279 w 5042063"/>
                <a:gd name="connsiteY41" fmla="*/ 320723 h 4405856"/>
                <a:gd name="connsiteX42" fmla="*/ 1593090 w 5042063"/>
                <a:gd name="connsiteY42" fmla="*/ 281036 h 4405856"/>
                <a:gd name="connsiteX43" fmla="*/ 1612140 w 5042063"/>
                <a:gd name="connsiteY43" fmla="*/ 215949 h 4405856"/>
                <a:gd name="connsiteX44" fmla="*/ 1574040 w 5042063"/>
                <a:gd name="connsiteY44" fmla="*/ 185786 h 4405856"/>
                <a:gd name="connsiteX45" fmla="*/ 1601028 w 5042063"/>
                <a:gd name="connsiteY45" fmla="*/ 144511 h 4405856"/>
                <a:gd name="connsiteX46" fmla="*/ 1553403 w 5042063"/>
                <a:gd name="connsiteY46" fmla="*/ 50848 h 4405856"/>
                <a:gd name="connsiteX47" fmla="*/ 1535940 w 5042063"/>
                <a:gd name="connsiteY47" fmla="*/ 6399 h 4405856"/>
                <a:gd name="connsiteX48" fmla="*/ 1399415 w 5042063"/>
                <a:gd name="connsiteY48" fmla="*/ 120699 h 4405856"/>
                <a:gd name="connsiteX49" fmla="*/ 1337502 w 5042063"/>
                <a:gd name="connsiteY49" fmla="*/ 115936 h 4405856"/>
                <a:gd name="connsiteX50" fmla="*/ 1324803 w 5042063"/>
                <a:gd name="connsiteY50" fmla="*/ 57199 h 4405856"/>
                <a:gd name="connsiteX51" fmla="*/ 1239078 w 5042063"/>
                <a:gd name="connsiteY51" fmla="*/ 104824 h 4405856"/>
                <a:gd name="connsiteX52" fmla="*/ 1175578 w 5042063"/>
                <a:gd name="connsiteY52" fmla="*/ 139748 h 4405856"/>
                <a:gd name="connsiteX53" fmla="*/ 1080327 w 5042063"/>
                <a:gd name="connsiteY53" fmla="*/ 147686 h 4405856"/>
                <a:gd name="connsiteX54" fmla="*/ 1058103 w 5042063"/>
                <a:gd name="connsiteY54" fmla="*/ 177849 h 4405856"/>
                <a:gd name="connsiteX55" fmla="*/ 1021590 w 5042063"/>
                <a:gd name="connsiteY55" fmla="*/ 201661 h 4405856"/>
                <a:gd name="connsiteX56" fmla="*/ 1056516 w 5042063"/>
                <a:gd name="connsiteY56" fmla="*/ 288974 h 4405856"/>
                <a:gd name="connsiteX57" fmla="*/ 923847 w 5042063"/>
                <a:gd name="connsiteY57" fmla="*/ 542516 h 4405856"/>
                <a:gd name="connsiteX58" fmla="*/ 869872 w 5042063"/>
                <a:gd name="connsiteY58" fmla="*/ 580843 h 4405856"/>
                <a:gd name="connsiteX59" fmla="*/ 941763 w 5042063"/>
                <a:gd name="connsiteY59" fmla="*/ 633231 h 4405856"/>
                <a:gd name="connsiteX60" fmla="*/ 904797 w 5042063"/>
                <a:gd name="connsiteY60" fmla="*/ 673825 h 4405856"/>
                <a:gd name="connsiteX61" fmla="*/ 922260 w 5042063"/>
                <a:gd name="connsiteY61" fmla="*/ 720316 h 4405856"/>
                <a:gd name="connsiteX62" fmla="*/ 853543 w 5042063"/>
                <a:gd name="connsiteY62" fmla="*/ 701719 h 4405856"/>
                <a:gd name="connsiteX63" fmla="*/ 798435 w 5042063"/>
                <a:gd name="connsiteY63" fmla="*/ 726665 h 4405856"/>
                <a:gd name="connsiteX64" fmla="*/ 731533 w 5042063"/>
                <a:gd name="connsiteY64" fmla="*/ 695143 h 4405856"/>
                <a:gd name="connsiteX65" fmla="*/ 733121 w 5042063"/>
                <a:gd name="connsiteY65" fmla="*/ 652734 h 4405856"/>
                <a:gd name="connsiteX66" fmla="*/ 621542 w 5042063"/>
                <a:gd name="connsiteY66" fmla="*/ 675412 h 4405856"/>
                <a:gd name="connsiteX67" fmla="*/ 611791 w 5042063"/>
                <a:gd name="connsiteY67" fmla="*/ 760457 h 4405856"/>
                <a:gd name="connsiteX68" fmla="*/ 532643 w 5042063"/>
                <a:gd name="connsiteY68" fmla="*/ 865236 h 4405856"/>
                <a:gd name="connsiteX69" fmla="*/ 446918 w 5042063"/>
                <a:gd name="connsiteY69" fmla="*/ 828724 h 4405856"/>
                <a:gd name="connsiteX70" fmla="*/ 421518 w 5042063"/>
                <a:gd name="connsiteY70" fmla="*/ 869999 h 4405856"/>
                <a:gd name="connsiteX71" fmla="*/ 356431 w 5042063"/>
                <a:gd name="connsiteY71" fmla="*/ 812848 h 4405856"/>
                <a:gd name="connsiteX72" fmla="*/ 331032 w 5042063"/>
                <a:gd name="connsiteY72" fmla="*/ 881111 h 4405856"/>
                <a:gd name="connsiteX73" fmla="*/ 272294 w 5042063"/>
                <a:gd name="connsiteY73" fmla="*/ 873173 h 4405856"/>
                <a:gd name="connsiteX74" fmla="*/ 232606 w 5042063"/>
                <a:gd name="connsiteY74" fmla="*/ 787449 h 4405856"/>
                <a:gd name="connsiteX75" fmla="*/ 51632 w 5042063"/>
                <a:gd name="connsiteY75" fmla="*/ 917623 h 4405856"/>
                <a:gd name="connsiteX76" fmla="*/ 53220 w 5042063"/>
                <a:gd name="connsiteY76" fmla="*/ 970011 h 4405856"/>
                <a:gd name="connsiteX77" fmla="*/ 37345 w 5042063"/>
                <a:gd name="connsiteY77" fmla="*/ 996999 h 4405856"/>
                <a:gd name="connsiteX78" fmla="*/ 64332 w 5042063"/>
                <a:gd name="connsiteY78" fmla="*/ 1022399 h 4405856"/>
                <a:gd name="connsiteX79" fmla="*/ 34170 w 5042063"/>
                <a:gd name="connsiteY79" fmla="*/ 1043037 h 4405856"/>
                <a:gd name="connsiteX80" fmla="*/ 194508 w 5042063"/>
                <a:gd name="connsiteY80" fmla="*/ 1135111 h 4405856"/>
                <a:gd name="connsiteX81" fmla="*/ 184984 w 5042063"/>
                <a:gd name="connsiteY81" fmla="*/ 1263698 h 4405856"/>
                <a:gd name="connsiteX82" fmla="*/ 242134 w 5042063"/>
                <a:gd name="connsiteY82" fmla="*/ 1289099 h 4405856"/>
                <a:gd name="connsiteX83" fmla="*/ 229435 w 5042063"/>
                <a:gd name="connsiteY83" fmla="*/ 1354186 h 4405856"/>
                <a:gd name="connsiteX84" fmla="*/ 294522 w 5042063"/>
                <a:gd name="connsiteY84" fmla="*/ 1362124 h 4405856"/>
                <a:gd name="connsiteX85" fmla="*/ 345997 w 5042063"/>
                <a:gd name="connsiteY85" fmla="*/ 1394776 h 4405856"/>
                <a:gd name="connsiteX86" fmla="*/ 254834 w 5042063"/>
                <a:gd name="connsiteY86" fmla="*/ 1622474 h 4405856"/>
                <a:gd name="connsiteX87" fmla="*/ 204034 w 5042063"/>
                <a:gd name="connsiteY87" fmla="*/ 1687561 h 4405856"/>
                <a:gd name="connsiteX88" fmla="*/ 199271 w 5042063"/>
                <a:gd name="connsiteY88" fmla="*/ 1743123 h 4405856"/>
                <a:gd name="connsiteX89" fmla="*/ 165934 w 5042063"/>
                <a:gd name="connsiteY89" fmla="*/ 1738361 h 4405856"/>
                <a:gd name="connsiteX90" fmla="*/ 167522 w 5042063"/>
                <a:gd name="connsiteY90" fmla="*/ 1798686 h 4405856"/>
                <a:gd name="connsiteX91" fmla="*/ 89734 w 5042063"/>
                <a:gd name="connsiteY91" fmla="*/ 1636761 h 4405856"/>
                <a:gd name="connsiteX92" fmla="*/ 40521 w 5042063"/>
                <a:gd name="connsiteY92" fmla="*/ 1633586 h 4405856"/>
                <a:gd name="connsiteX93" fmla="*/ 65922 w 5042063"/>
                <a:gd name="connsiteY93" fmla="*/ 1670099 h 4405856"/>
                <a:gd name="connsiteX94" fmla="*/ 24646 w 5042063"/>
                <a:gd name="connsiteY94" fmla="*/ 1690737 h 4405856"/>
                <a:gd name="connsiteX95" fmla="*/ 27821 w 5042063"/>
                <a:gd name="connsiteY95" fmla="*/ 1687561 h 4405856"/>
                <a:gd name="connsiteX96" fmla="*/ 367768 w 5042063"/>
                <a:gd name="connsiteY96" fmla="*/ 1923414 h 4405856"/>
                <a:gd name="connsiteX97" fmla="*/ 237821 w 5042063"/>
                <a:gd name="connsiteY97" fmla="*/ 2239100 h 4405856"/>
                <a:gd name="connsiteX98" fmla="*/ 225348 w 5042063"/>
                <a:gd name="connsiteY98" fmla="*/ 2428239 h 4405856"/>
                <a:gd name="connsiteX99" fmla="*/ 905931 w 5042063"/>
                <a:gd name="connsiteY99" fmla="*/ 2440939 h 4405856"/>
                <a:gd name="connsiteX100" fmla="*/ 942217 w 5042063"/>
                <a:gd name="connsiteY100" fmla="*/ 2557053 h 4405856"/>
                <a:gd name="connsiteX101" fmla="*/ 963988 w 5042063"/>
                <a:gd name="connsiteY101" fmla="*/ 2622368 h 4405856"/>
                <a:gd name="connsiteX102" fmla="*/ 971246 w 5042063"/>
                <a:gd name="connsiteY102" fmla="*/ 2644139 h 4405856"/>
                <a:gd name="connsiteX103" fmla="*/ 993017 w 5042063"/>
                <a:gd name="connsiteY103" fmla="*/ 2687682 h 4405856"/>
                <a:gd name="connsiteX104" fmla="*/ 1014788 w 5042063"/>
                <a:gd name="connsiteY104" fmla="*/ 2738482 h 4405856"/>
                <a:gd name="connsiteX105" fmla="*/ 1022046 w 5042063"/>
                <a:gd name="connsiteY105" fmla="*/ 2767511 h 4405856"/>
                <a:gd name="connsiteX106" fmla="*/ 1058331 w 5042063"/>
                <a:gd name="connsiteY106" fmla="*/ 2818311 h 4405856"/>
                <a:gd name="connsiteX107" fmla="*/ 1080103 w 5042063"/>
                <a:gd name="connsiteY107" fmla="*/ 2876368 h 4405856"/>
                <a:gd name="connsiteX108" fmla="*/ 1101874 w 5042063"/>
                <a:gd name="connsiteY108" fmla="*/ 2898139 h 4405856"/>
                <a:gd name="connsiteX109" fmla="*/ 1138160 w 5042063"/>
                <a:gd name="connsiteY109" fmla="*/ 2970711 h 4405856"/>
                <a:gd name="connsiteX110" fmla="*/ 1174446 w 5042063"/>
                <a:gd name="connsiteY110" fmla="*/ 3021511 h 4405856"/>
                <a:gd name="connsiteX111" fmla="*/ 1181703 w 5042063"/>
                <a:gd name="connsiteY111" fmla="*/ 3043282 h 4405856"/>
                <a:gd name="connsiteX112" fmla="*/ 1232503 w 5042063"/>
                <a:gd name="connsiteY112" fmla="*/ 3108596 h 4405856"/>
                <a:gd name="connsiteX113" fmla="*/ 1261531 w 5042063"/>
                <a:gd name="connsiteY113" fmla="*/ 3173911 h 4405856"/>
                <a:gd name="connsiteX114" fmla="*/ 1283303 w 5042063"/>
                <a:gd name="connsiteY114" fmla="*/ 3202939 h 4405856"/>
                <a:gd name="connsiteX115" fmla="*/ 1297817 w 5042063"/>
                <a:gd name="connsiteY115" fmla="*/ 3260996 h 4405856"/>
                <a:gd name="connsiteX116" fmla="*/ 1305074 w 5042063"/>
                <a:gd name="connsiteY116" fmla="*/ 3282768 h 4405856"/>
                <a:gd name="connsiteX117" fmla="*/ 1312331 w 5042063"/>
                <a:gd name="connsiteY117" fmla="*/ 3311796 h 4405856"/>
                <a:gd name="connsiteX118" fmla="*/ 1319588 w 5042063"/>
                <a:gd name="connsiteY118" fmla="*/ 3377111 h 4405856"/>
                <a:gd name="connsiteX119" fmla="*/ 1341360 w 5042063"/>
                <a:gd name="connsiteY119" fmla="*/ 3435168 h 4405856"/>
                <a:gd name="connsiteX120" fmla="*/ 1370388 w 5042063"/>
                <a:gd name="connsiteY120" fmla="*/ 3478711 h 4405856"/>
                <a:gd name="connsiteX121" fmla="*/ 1399417 w 5042063"/>
                <a:gd name="connsiteY121" fmla="*/ 3529511 h 4405856"/>
                <a:gd name="connsiteX122" fmla="*/ 1428446 w 5042063"/>
                <a:gd name="connsiteY122" fmla="*/ 3551282 h 4405856"/>
                <a:gd name="connsiteX123" fmla="*/ 1471988 w 5042063"/>
                <a:gd name="connsiteY123" fmla="*/ 3594825 h 4405856"/>
                <a:gd name="connsiteX124" fmla="*/ 1501017 w 5042063"/>
                <a:gd name="connsiteY124" fmla="*/ 3616596 h 4405856"/>
                <a:gd name="connsiteX125" fmla="*/ 1537303 w 5042063"/>
                <a:gd name="connsiteY125" fmla="*/ 3660139 h 4405856"/>
                <a:gd name="connsiteX126" fmla="*/ 1566331 w 5042063"/>
                <a:gd name="connsiteY126" fmla="*/ 3681911 h 4405856"/>
                <a:gd name="connsiteX127" fmla="*/ 1638903 w 5042063"/>
                <a:gd name="connsiteY127" fmla="*/ 3747225 h 4405856"/>
                <a:gd name="connsiteX128" fmla="*/ 1675188 w 5042063"/>
                <a:gd name="connsiteY128" fmla="*/ 3790768 h 4405856"/>
                <a:gd name="connsiteX129" fmla="*/ 1696960 w 5042063"/>
                <a:gd name="connsiteY129" fmla="*/ 3805282 h 4405856"/>
                <a:gd name="connsiteX130" fmla="*/ 1733246 w 5042063"/>
                <a:gd name="connsiteY130" fmla="*/ 3848825 h 4405856"/>
                <a:gd name="connsiteX131" fmla="*/ 1762274 w 5042063"/>
                <a:gd name="connsiteY131" fmla="*/ 3870596 h 4405856"/>
                <a:gd name="connsiteX132" fmla="*/ 1856617 w 5042063"/>
                <a:gd name="connsiteY132" fmla="*/ 3914139 h 4405856"/>
                <a:gd name="connsiteX133" fmla="*/ 2306560 w 5042063"/>
                <a:gd name="connsiteY133" fmla="*/ 3899625 h 4405856"/>
                <a:gd name="connsiteX134" fmla="*/ 2357360 w 5042063"/>
                <a:gd name="connsiteY134" fmla="*/ 3885111 h 4405856"/>
                <a:gd name="connsiteX135" fmla="*/ 2444446 w 5042063"/>
                <a:gd name="connsiteY135" fmla="*/ 3877853 h 4405856"/>
                <a:gd name="connsiteX136" fmla="*/ 2524274 w 5042063"/>
                <a:gd name="connsiteY136" fmla="*/ 3863339 h 4405856"/>
                <a:gd name="connsiteX137" fmla="*/ 2582331 w 5042063"/>
                <a:gd name="connsiteY137" fmla="*/ 3856082 h 4405856"/>
                <a:gd name="connsiteX138" fmla="*/ 2611360 w 5042063"/>
                <a:gd name="connsiteY138" fmla="*/ 3841568 h 4405856"/>
                <a:gd name="connsiteX139" fmla="*/ 2676674 w 5042063"/>
                <a:gd name="connsiteY139" fmla="*/ 3819796 h 4405856"/>
                <a:gd name="connsiteX140" fmla="*/ 2712960 w 5042063"/>
                <a:gd name="connsiteY140" fmla="*/ 3805282 h 4405856"/>
                <a:gd name="connsiteX141" fmla="*/ 2814560 w 5042063"/>
                <a:gd name="connsiteY141" fmla="*/ 3790768 h 4405856"/>
                <a:gd name="connsiteX142" fmla="*/ 2843588 w 5042063"/>
                <a:gd name="connsiteY142" fmla="*/ 3783511 h 4405856"/>
                <a:gd name="connsiteX143" fmla="*/ 3464074 w 5042063"/>
                <a:gd name="connsiteY143" fmla="*/ 4130265 h 4405856"/>
                <a:gd name="connsiteX144" fmla="*/ 3550478 w 5042063"/>
                <a:gd name="connsiteY144" fmla="*/ 4316455 h 4405856"/>
                <a:gd name="connsiteX145" fmla="*/ 3610803 w 5042063"/>
                <a:gd name="connsiteY145" fmla="*/ 4375193 h 4405856"/>
                <a:gd name="connsiteX146" fmla="*/ 3621915 w 5042063"/>
                <a:gd name="connsiteY146" fmla="*/ 4345030 h 4405856"/>
                <a:gd name="connsiteX147" fmla="*/ 3667953 w 5042063"/>
                <a:gd name="connsiteY147" fmla="*/ 4318042 h 4405856"/>
                <a:gd name="connsiteX148" fmla="*/ 3718753 w 5042063"/>
                <a:gd name="connsiteY148" fmla="*/ 4391068 h 4405856"/>
                <a:gd name="connsiteX149" fmla="*/ 3767966 w 5042063"/>
                <a:gd name="connsiteY149" fmla="*/ 4394243 h 4405856"/>
                <a:gd name="connsiteX150" fmla="*/ 3723515 w 5042063"/>
                <a:gd name="connsiteY150" fmla="*/ 4300581 h 4405856"/>
                <a:gd name="connsiteX151" fmla="*/ 3680653 w 5042063"/>
                <a:gd name="connsiteY151" fmla="*/ 4232318 h 4405856"/>
                <a:gd name="connsiteX152" fmla="*/ 3723516 w 5042063"/>
                <a:gd name="connsiteY152" fmla="*/ 4216442 h 4405856"/>
                <a:gd name="connsiteX153" fmla="*/ 3704465 w 5042063"/>
                <a:gd name="connsiteY153" fmla="*/ 4175168 h 4405856"/>
                <a:gd name="connsiteX154" fmla="*/ 3756853 w 5042063"/>
                <a:gd name="connsiteY154" fmla="*/ 4184693 h 4405856"/>
                <a:gd name="connsiteX155" fmla="*/ 3736216 w 5042063"/>
                <a:gd name="connsiteY155" fmla="*/ 4151355 h 4405856"/>
                <a:gd name="connsiteX156" fmla="*/ 3757535 w 5042063"/>
                <a:gd name="connsiteY156" fmla="*/ 4134801 h 4405856"/>
                <a:gd name="connsiteX157" fmla="*/ 3878638 w 5042063"/>
                <a:gd name="connsiteY157" fmla="*/ 4220074 h 4405856"/>
                <a:gd name="connsiteX158" fmla="*/ 3914015 w 5042063"/>
                <a:gd name="connsiteY158" fmla="*/ 4206917 h 4405856"/>
                <a:gd name="connsiteX159" fmla="*/ 3966402 w 5042063"/>
                <a:gd name="connsiteY159" fmla="*/ 4272006 h 4405856"/>
                <a:gd name="connsiteX160" fmla="*/ 3987040 w 5042063"/>
                <a:gd name="connsiteY160" fmla="*/ 4330743 h 4405856"/>
                <a:gd name="connsiteX161" fmla="*/ 4094990 w 5042063"/>
                <a:gd name="connsiteY161" fmla="*/ 4349792 h 4405856"/>
                <a:gd name="connsiteX162" fmla="*/ 4034666 w 5042063"/>
                <a:gd name="connsiteY162" fmla="*/ 4283117 h 4405856"/>
                <a:gd name="connsiteX163" fmla="*/ 4031490 w 5042063"/>
                <a:gd name="connsiteY163" fmla="*/ 4214855 h 4405856"/>
                <a:gd name="connsiteX164" fmla="*/ 4085465 w 5042063"/>
                <a:gd name="connsiteY164" fmla="*/ 4270418 h 4405856"/>
                <a:gd name="connsiteX165" fmla="*/ 4134678 w 5042063"/>
                <a:gd name="connsiteY165" fmla="*/ 4275180 h 4405856"/>
                <a:gd name="connsiteX166" fmla="*/ 4128328 w 5042063"/>
                <a:gd name="connsiteY166" fmla="*/ 4225968 h 4405856"/>
                <a:gd name="connsiteX167" fmla="*/ 4188653 w 5042063"/>
                <a:gd name="connsiteY167" fmla="*/ 4230730 h 4405856"/>
                <a:gd name="connsiteX168" fmla="*/ 4250565 w 5042063"/>
                <a:gd name="connsiteY168" fmla="*/ 4273592 h 4405856"/>
                <a:gd name="connsiteX169" fmla="*/ 4282315 w 5042063"/>
                <a:gd name="connsiteY169" fmla="*/ 4260893 h 4405856"/>
                <a:gd name="connsiteX170" fmla="*/ 4275966 w 5042063"/>
                <a:gd name="connsiteY170" fmla="*/ 4225968 h 4405856"/>
                <a:gd name="connsiteX171" fmla="*/ 4317241 w 5042063"/>
                <a:gd name="connsiteY171" fmla="*/ 4202156 h 4405856"/>
                <a:gd name="connsiteX172" fmla="*/ 4401378 w 5042063"/>
                <a:gd name="connsiteY172" fmla="*/ 4259306 h 4405856"/>
                <a:gd name="connsiteX173" fmla="*/ 4418841 w 5042063"/>
                <a:gd name="connsiteY173" fmla="*/ 4157708 h 4405856"/>
                <a:gd name="connsiteX174" fmla="*/ 4393441 w 5042063"/>
                <a:gd name="connsiteY174" fmla="*/ 4135482 h 4405856"/>
                <a:gd name="connsiteX175" fmla="*/ 4320415 w 5042063"/>
                <a:gd name="connsiteY175" fmla="*/ 4092619 h 4405856"/>
                <a:gd name="connsiteX176" fmla="*/ 4342640 w 5042063"/>
                <a:gd name="connsiteY176" fmla="*/ 4067220 h 4405856"/>
                <a:gd name="connsiteX177" fmla="*/ 4363278 w 5042063"/>
                <a:gd name="connsiteY177" fmla="*/ 4044994 h 4405856"/>
                <a:gd name="connsiteX178" fmla="*/ 4417253 w 5042063"/>
                <a:gd name="connsiteY178" fmla="*/ 4076745 h 4405856"/>
                <a:gd name="connsiteX179" fmla="*/ 4423603 w 5042063"/>
                <a:gd name="connsiteY179" fmla="*/ 4032295 h 4405856"/>
                <a:gd name="connsiteX180" fmla="*/ 4368040 w 5042063"/>
                <a:gd name="connsiteY180" fmla="*/ 4008482 h 4405856"/>
                <a:gd name="connsiteX181" fmla="*/ 4366453 w 5042063"/>
                <a:gd name="connsiteY181" fmla="*/ 3998958 h 4405856"/>
                <a:gd name="connsiteX182" fmla="*/ 4353752 w 5042063"/>
                <a:gd name="connsiteY182" fmla="*/ 3960859 h 4405856"/>
                <a:gd name="connsiteX183" fmla="*/ 4360102 w 5042063"/>
                <a:gd name="connsiteY183" fmla="*/ 3913233 h 4405856"/>
                <a:gd name="connsiteX184" fmla="*/ 4371215 w 5042063"/>
                <a:gd name="connsiteY184" fmla="*/ 3857670 h 4405856"/>
                <a:gd name="connsiteX185" fmla="*/ 4333115 w 5042063"/>
                <a:gd name="connsiteY185" fmla="*/ 3827508 h 4405856"/>
                <a:gd name="connsiteX186" fmla="*/ 4366452 w 5042063"/>
                <a:gd name="connsiteY186" fmla="*/ 3817983 h 4405856"/>
                <a:gd name="connsiteX187" fmla="*/ 4344227 w 5042063"/>
                <a:gd name="connsiteY187" fmla="*/ 3781470 h 4405856"/>
                <a:gd name="connsiteX188" fmla="*/ 4382328 w 5042063"/>
                <a:gd name="connsiteY188" fmla="*/ 3776709 h 4405856"/>
                <a:gd name="connsiteX189" fmla="*/ 4388677 w 5042063"/>
                <a:gd name="connsiteY189" fmla="*/ 3743370 h 4405856"/>
                <a:gd name="connsiteX190" fmla="*/ 4450591 w 5042063"/>
                <a:gd name="connsiteY190" fmla="*/ 3752897 h 4405856"/>
                <a:gd name="connsiteX191" fmla="*/ 4483704 w 5042063"/>
                <a:gd name="connsiteY191" fmla="*/ 3768089 h 4405856"/>
                <a:gd name="connsiteX192" fmla="*/ 4449911 w 5042063"/>
                <a:gd name="connsiteY192" fmla="*/ 3809137 h 4405856"/>
                <a:gd name="connsiteX193" fmla="*/ 4488919 w 5042063"/>
                <a:gd name="connsiteY193" fmla="*/ 3916633 h 4405856"/>
                <a:gd name="connsiteX194" fmla="*/ 4541306 w 5042063"/>
                <a:gd name="connsiteY194" fmla="*/ 3947931 h 4405856"/>
                <a:gd name="connsiteX195" fmla="*/ 4593240 w 5042063"/>
                <a:gd name="connsiteY195" fmla="*/ 3905749 h 4405856"/>
                <a:gd name="connsiteX196" fmla="*/ 4678965 w 5042063"/>
                <a:gd name="connsiteY196" fmla="*/ 3857216 h 4405856"/>
                <a:gd name="connsiteX197" fmla="*/ 4661729 w 5042063"/>
                <a:gd name="connsiteY197" fmla="*/ 3768315 h 4405856"/>
                <a:gd name="connsiteX198" fmla="*/ 4739063 w 5042063"/>
                <a:gd name="connsiteY198" fmla="*/ 3635646 h 4405856"/>
                <a:gd name="connsiteX199" fmla="*/ 5031617 w 5042063"/>
                <a:gd name="connsiteY199" fmla="*/ 3302498 h 4405856"/>
                <a:gd name="connsiteX200" fmla="*/ 4950200 w 5042063"/>
                <a:gd name="connsiteY200" fmla="*/ 3293426 h 4405856"/>
                <a:gd name="connsiteX201" fmla="*/ 4954737 w 5042063"/>
                <a:gd name="connsiteY201" fmla="*/ 3201578 h 4405856"/>
                <a:gd name="connsiteX202" fmla="*/ 4905750 w 5042063"/>
                <a:gd name="connsiteY202" fmla="*/ 3176406 h 4405856"/>
                <a:gd name="connsiteX203" fmla="*/ 4821613 w 5042063"/>
                <a:gd name="connsiteY203" fmla="*/ 3207928 h 4405856"/>
                <a:gd name="connsiteX204" fmla="*/ 4784874 w 5042063"/>
                <a:gd name="connsiteY204" fmla="*/ 3171643 h 4405856"/>
                <a:gd name="connsiteX205" fmla="*/ 4829551 w 5042063"/>
                <a:gd name="connsiteY205" fmla="*/ 3148738 h 4405856"/>
                <a:gd name="connsiteX206" fmla="*/ 4700284 w 5042063"/>
                <a:gd name="connsiteY206" fmla="*/ 2935559 h 4405856"/>
                <a:gd name="connsiteX207" fmla="*/ 4715250 w 5042063"/>
                <a:gd name="connsiteY207" fmla="*/ 2905396 h 4405856"/>
                <a:gd name="connsiteX208" fmla="*/ 4691665 w 5042063"/>
                <a:gd name="connsiteY208" fmla="*/ 2789736 h 4405856"/>
                <a:gd name="connsiteX209" fmla="*/ 4532916 w 5042063"/>
                <a:gd name="connsiteY209" fmla="*/ 2778850 h 4405856"/>
                <a:gd name="connsiteX210" fmla="*/ 4499578 w 5042063"/>
                <a:gd name="connsiteY210" fmla="*/ 2827608 h 4405856"/>
                <a:gd name="connsiteX211" fmla="*/ 4410678 w 5042063"/>
                <a:gd name="connsiteY211" fmla="*/ 2842124 h 4405856"/>
                <a:gd name="connsiteX212" fmla="*/ 4417028 w 5042063"/>
                <a:gd name="connsiteY212" fmla="*/ 2820125 h 4405856"/>
                <a:gd name="connsiteX213" fmla="*/ 4363506 w 5042063"/>
                <a:gd name="connsiteY213" fmla="*/ 2804024 h 4405856"/>
                <a:gd name="connsiteX214" fmla="*/ 4338787 w 5042063"/>
                <a:gd name="connsiteY214" fmla="*/ 2638923 h 4405856"/>
                <a:gd name="connsiteX215" fmla="*/ 4058480 w 5042063"/>
                <a:gd name="connsiteY215" fmla="*/ 2572248 h 4405856"/>
                <a:gd name="connsiteX216" fmla="*/ 3922181 w 5042063"/>
                <a:gd name="connsiteY216" fmla="*/ 2615564 h 4405856"/>
                <a:gd name="connsiteX217" fmla="*/ 3790192 w 5042063"/>
                <a:gd name="connsiteY217" fmla="*/ 2608080 h 4405856"/>
                <a:gd name="connsiteX218" fmla="*/ 3657749 w 5042063"/>
                <a:gd name="connsiteY218" fmla="*/ 2497182 h 4405856"/>
                <a:gd name="connsiteX219" fmla="*/ 3444571 w 5042063"/>
                <a:gd name="connsiteY219" fmla="*/ 2193969 h 4405856"/>
                <a:gd name="connsiteX220" fmla="*/ 3046109 w 5042063"/>
                <a:gd name="connsiteY220" fmla="*/ 2054496 h 4405856"/>
                <a:gd name="connsiteX221" fmla="*/ 2809571 w 5042063"/>
                <a:gd name="connsiteY221" fmla="*/ 1741532 h 4405856"/>
                <a:gd name="connsiteX222" fmla="*/ 2843362 w 5042063"/>
                <a:gd name="connsiteY222" fmla="*/ 1716586 h 4405856"/>
                <a:gd name="connsiteX223" fmla="*/ 2903006 w 5042063"/>
                <a:gd name="connsiteY223" fmla="*/ 1799589 h 4405856"/>
                <a:gd name="connsiteX224" fmla="*/ 2923190 w 5042063"/>
                <a:gd name="connsiteY224" fmla="*/ 1782126 h 4405856"/>
                <a:gd name="connsiteX225" fmla="*/ 2966280 w 5042063"/>
                <a:gd name="connsiteY225" fmla="*/ 1812970 h 4405856"/>
                <a:gd name="connsiteX226" fmla="*/ 3054953 w 5042063"/>
                <a:gd name="connsiteY226" fmla="*/ 1759221 h 4405856"/>
                <a:gd name="connsiteX227" fmla="*/ 3071055 w 5042063"/>
                <a:gd name="connsiteY227" fmla="*/ 1738811 h 4405856"/>
                <a:gd name="connsiteX228" fmla="*/ 3129338 w 5042063"/>
                <a:gd name="connsiteY228" fmla="*/ 1739037 h 4405856"/>
                <a:gd name="connsiteX229" fmla="*/ 3145441 w 5042063"/>
                <a:gd name="connsiteY229" fmla="*/ 1705927 h 4405856"/>
                <a:gd name="connsiteX230" fmla="*/ 3126617 w 5042063"/>
                <a:gd name="connsiteY230" fmla="*/ 1680300 h 4405856"/>
                <a:gd name="connsiteX231" fmla="*/ 3059489 w 5042063"/>
                <a:gd name="connsiteY231" fmla="*/ 1700257 h 4405856"/>
                <a:gd name="connsiteX232" fmla="*/ 3037717 w 5042063"/>
                <a:gd name="connsiteY232" fmla="*/ 1646736 h 4405856"/>
                <a:gd name="connsiteX233" fmla="*/ 3059035 w 5042063"/>
                <a:gd name="connsiteY233" fmla="*/ 1617026 h 4405856"/>
                <a:gd name="connsiteX234" fmla="*/ 3002565 w 5042063"/>
                <a:gd name="connsiteY234" fmla="*/ 1513612 h 4405856"/>
                <a:gd name="connsiteX235" fmla="*/ 2954034 w 5042063"/>
                <a:gd name="connsiteY235" fmla="*/ 1552393 h 4405856"/>
                <a:gd name="connsiteX236" fmla="*/ 2864679 w 5042063"/>
                <a:gd name="connsiteY236" fmla="*/ 1497737 h 4405856"/>
                <a:gd name="connsiteX237" fmla="*/ 2916613 w 5042063"/>
                <a:gd name="connsiteY237" fmla="*/ 1405208 h 4405856"/>
                <a:gd name="connsiteX238" fmla="*/ 2873751 w 5042063"/>
                <a:gd name="connsiteY238" fmla="*/ 1284105 h 4405856"/>
                <a:gd name="connsiteX239" fmla="*/ 2888492 w 5042063"/>
                <a:gd name="connsiteY239" fmla="*/ 1160053 h 4405856"/>
                <a:gd name="connsiteX240" fmla="*/ 2983742 w 5042063"/>
                <a:gd name="connsiteY240" fmla="*/ 1086348 h 4405856"/>
                <a:gd name="connsiteX241" fmla="*/ 3088971 w 5042063"/>
                <a:gd name="connsiteY241" fmla="*/ 1063896 h 4405856"/>
                <a:gd name="connsiteX242" fmla="*/ 3025924 w 5042063"/>
                <a:gd name="connsiteY242" fmla="*/ 974089 h 4405856"/>
                <a:gd name="connsiteX243" fmla="*/ 3008688 w 5042063"/>
                <a:gd name="connsiteY243" fmla="*/ 1018766 h 4405856"/>
                <a:gd name="connsiteX244" fmla="*/ 2965373 w 5042063"/>
                <a:gd name="connsiteY244" fmla="*/ 971595 h 4405856"/>
                <a:gd name="connsiteX245" fmla="*/ 2986691 w 5042063"/>
                <a:gd name="connsiteY245" fmla="*/ 886323 h 4405856"/>
                <a:gd name="connsiteX246" fmla="*/ 3059715 w 5042063"/>
                <a:gd name="connsiteY246" fmla="*/ 789032 h 4405856"/>
                <a:gd name="connsiteX247" fmla="*/ 3042706 w 5042063"/>
                <a:gd name="connsiteY247" fmla="*/ 682443 h 4405856"/>
                <a:gd name="connsiteX248" fmla="*/ 2871484 w 5042063"/>
                <a:gd name="connsiteY248" fmla="*/ 692194 h 4405856"/>
                <a:gd name="connsiteX249" fmla="*/ 2852206 w 5042063"/>
                <a:gd name="connsiteY249" fmla="*/ 734831 h 4405856"/>
                <a:gd name="connsiteX250" fmla="*/ 2820003 w 5042063"/>
                <a:gd name="connsiteY250" fmla="*/ 667248 h 4405856"/>
                <a:gd name="connsiteX251" fmla="*/ 2790293 w 5042063"/>
                <a:gd name="connsiteY251" fmla="*/ 707616 h 4405856"/>
                <a:gd name="connsiteX252" fmla="*/ 2604784 w 5042063"/>
                <a:gd name="connsiteY252" fmla="*/ 741180 h 4405856"/>
                <a:gd name="connsiteX0" fmla="*/ 2581978 w 5019257"/>
                <a:gd name="connsiteY0" fmla="*/ 741180 h 4405856"/>
                <a:gd name="connsiteX1" fmla="*/ 2255859 w 5019257"/>
                <a:gd name="connsiteY1" fmla="*/ 583337 h 4405856"/>
                <a:gd name="connsiteX2" fmla="*/ 2295771 w 5019257"/>
                <a:gd name="connsiteY2" fmla="*/ 433432 h 4405856"/>
                <a:gd name="connsiteX3" fmla="*/ 2241797 w 5019257"/>
                <a:gd name="connsiteY3" fmla="*/ 423907 h 4405856"/>
                <a:gd name="connsiteX4" fmla="*/ 2238622 w 5019257"/>
                <a:gd name="connsiteY4" fmla="*/ 395333 h 4405856"/>
                <a:gd name="connsiteX5" fmla="*/ 2283072 w 5019257"/>
                <a:gd name="connsiteY5" fmla="*/ 403270 h 4405856"/>
                <a:gd name="connsiteX6" fmla="*/ 2225922 w 5019257"/>
                <a:gd name="connsiteY6" fmla="*/ 315957 h 4405856"/>
                <a:gd name="connsiteX7" fmla="*/ 2237034 w 5019257"/>
                <a:gd name="connsiteY7" fmla="*/ 355645 h 4405856"/>
                <a:gd name="connsiteX8" fmla="*/ 2184646 w 5019257"/>
                <a:gd name="connsiteY8" fmla="*/ 320720 h 4405856"/>
                <a:gd name="connsiteX9" fmla="*/ 2205284 w 5019257"/>
                <a:gd name="connsiteY9" fmla="*/ 287383 h 4405856"/>
                <a:gd name="connsiteX10" fmla="*/ 2170359 w 5019257"/>
                <a:gd name="connsiteY10" fmla="*/ 225472 h 4405856"/>
                <a:gd name="connsiteX11" fmla="*/ 2203696 w 5019257"/>
                <a:gd name="connsiteY11" fmla="*/ 227061 h 4405856"/>
                <a:gd name="connsiteX12" fmla="*/ 2160834 w 5019257"/>
                <a:gd name="connsiteY12" fmla="*/ 133398 h 4405856"/>
                <a:gd name="connsiteX13" fmla="*/ 2135435 w 5019257"/>
                <a:gd name="connsiteY13" fmla="*/ 131810 h 4405856"/>
                <a:gd name="connsiteX14" fmla="*/ 2124322 w 5019257"/>
                <a:gd name="connsiteY14" fmla="*/ 84185 h 4405856"/>
                <a:gd name="connsiteX15" fmla="*/ 2156071 w 5019257"/>
                <a:gd name="connsiteY15" fmla="*/ 66723 h 4405856"/>
                <a:gd name="connsiteX16" fmla="*/ 2151309 w 5019257"/>
                <a:gd name="connsiteY16" fmla="*/ 23861 h 4405856"/>
                <a:gd name="connsiteX17" fmla="*/ 2092572 w 5019257"/>
                <a:gd name="connsiteY17" fmla="*/ 28624 h 4405856"/>
                <a:gd name="connsiteX18" fmla="*/ 1898897 w 5019257"/>
                <a:gd name="connsiteY18" fmla="*/ 127049 h 4405856"/>
                <a:gd name="connsiteX19" fmla="*/ 1863972 w 5019257"/>
                <a:gd name="connsiteY19" fmla="*/ 252462 h 4405856"/>
                <a:gd name="connsiteX20" fmla="*/ 1868734 w 5019257"/>
                <a:gd name="connsiteY20" fmla="*/ 288974 h 4405856"/>
                <a:gd name="connsiteX21" fmla="*/ 1840159 w 5019257"/>
                <a:gd name="connsiteY21" fmla="*/ 303261 h 4405856"/>
                <a:gd name="connsiteX22" fmla="*/ 1908421 w 5019257"/>
                <a:gd name="connsiteY22" fmla="*/ 482645 h 4405856"/>
                <a:gd name="connsiteX23" fmla="*/ 1821110 w 5019257"/>
                <a:gd name="connsiteY23" fmla="*/ 400099 h 4405856"/>
                <a:gd name="connsiteX24" fmla="*/ 1770309 w 5019257"/>
                <a:gd name="connsiteY24" fmla="*/ 366762 h 4405856"/>
                <a:gd name="connsiteX25" fmla="*/ 1741734 w 5019257"/>
                <a:gd name="connsiteY25" fmla="*/ 401687 h 4405856"/>
                <a:gd name="connsiteX26" fmla="*/ 1740147 w 5019257"/>
                <a:gd name="connsiteY26" fmla="*/ 515987 h 4405856"/>
                <a:gd name="connsiteX27" fmla="*/ 1754434 w 5019257"/>
                <a:gd name="connsiteY27" fmla="*/ 612820 h 4405856"/>
                <a:gd name="connsiteX28" fmla="*/ 1671884 w 5019257"/>
                <a:gd name="connsiteY28" fmla="*/ 620761 h 4405856"/>
                <a:gd name="connsiteX29" fmla="*/ 1695697 w 5019257"/>
                <a:gd name="connsiteY29" fmla="*/ 590598 h 4405856"/>
                <a:gd name="connsiteX30" fmla="*/ 1632197 w 5019257"/>
                <a:gd name="connsiteY30" fmla="*/ 547736 h 4405856"/>
                <a:gd name="connsiteX31" fmla="*/ 1590922 w 5019257"/>
                <a:gd name="connsiteY31" fmla="*/ 501699 h 4405856"/>
                <a:gd name="connsiteX32" fmla="*/ 1541709 w 5019257"/>
                <a:gd name="connsiteY32" fmla="*/ 512811 h 4405856"/>
                <a:gd name="connsiteX33" fmla="*/ 1570284 w 5019257"/>
                <a:gd name="connsiteY33" fmla="*/ 446136 h 4405856"/>
                <a:gd name="connsiteX34" fmla="*/ 1540121 w 5019257"/>
                <a:gd name="connsiteY34" fmla="*/ 481062 h 4405856"/>
                <a:gd name="connsiteX35" fmla="*/ 1506784 w 5019257"/>
                <a:gd name="connsiteY35" fmla="*/ 423911 h 4405856"/>
                <a:gd name="connsiteX36" fmla="*/ 1487734 w 5019257"/>
                <a:gd name="connsiteY36" fmla="*/ 417561 h 4405856"/>
                <a:gd name="connsiteX37" fmla="*/ 1486147 w 5019257"/>
                <a:gd name="connsiteY37" fmla="*/ 376287 h 4405856"/>
                <a:gd name="connsiteX38" fmla="*/ 1451222 w 5019257"/>
                <a:gd name="connsiteY38" fmla="*/ 273100 h 4405856"/>
                <a:gd name="connsiteX39" fmla="*/ 1411534 w 5019257"/>
                <a:gd name="connsiteY39" fmla="*/ 219123 h 4405856"/>
                <a:gd name="connsiteX40" fmla="*/ 1487735 w 5019257"/>
                <a:gd name="connsiteY40" fmla="*/ 282624 h 4405856"/>
                <a:gd name="connsiteX41" fmla="*/ 1546473 w 5019257"/>
                <a:gd name="connsiteY41" fmla="*/ 320723 h 4405856"/>
                <a:gd name="connsiteX42" fmla="*/ 1570284 w 5019257"/>
                <a:gd name="connsiteY42" fmla="*/ 281036 h 4405856"/>
                <a:gd name="connsiteX43" fmla="*/ 1589334 w 5019257"/>
                <a:gd name="connsiteY43" fmla="*/ 215949 h 4405856"/>
                <a:gd name="connsiteX44" fmla="*/ 1551234 w 5019257"/>
                <a:gd name="connsiteY44" fmla="*/ 185786 h 4405856"/>
                <a:gd name="connsiteX45" fmla="*/ 1578222 w 5019257"/>
                <a:gd name="connsiteY45" fmla="*/ 144511 h 4405856"/>
                <a:gd name="connsiteX46" fmla="*/ 1530597 w 5019257"/>
                <a:gd name="connsiteY46" fmla="*/ 50848 h 4405856"/>
                <a:gd name="connsiteX47" fmla="*/ 1513134 w 5019257"/>
                <a:gd name="connsiteY47" fmla="*/ 6399 h 4405856"/>
                <a:gd name="connsiteX48" fmla="*/ 1376609 w 5019257"/>
                <a:gd name="connsiteY48" fmla="*/ 120699 h 4405856"/>
                <a:gd name="connsiteX49" fmla="*/ 1314696 w 5019257"/>
                <a:gd name="connsiteY49" fmla="*/ 115936 h 4405856"/>
                <a:gd name="connsiteX50" fmla="*/ 1301997 w 5019257"/>
                <a:gd name="connsiteY50" fmla="*/ 57199 h 4405856"/>
                <a:gd name="connsiteX51" fmla="*/ 1216272 w 5019257"/>
                <a:gd name="connsiteY51" fmla="*/ 104824 h 4405856"/>
                <a:gd name="connsiteX52" fmla="*/ 1152772 w 5019257"/>
                <a:gd name="connsiteY52" fmla="*/ 139748 h 4405856"/>
                <a:gd name="connsiteX53" fmla="*/ 1057521 w 5019257"/>
                <a:gd name="connsiteY53" fmla="*/ 147686 h 4405856"/>
                <a:gd name="connsiteX54" fmla="*/ 1035297 w 5019257"/>
                <a:gd name="connsiteY54" fmla="*/ 177849 h 4405856"/>
                <a:gd name="connsiteX55" fmla="*/ 998784 w 5019257"/>
                <a:gd name="connsiteY55" fmla="*/ 201661 h 4405856"/>
                <a:gd name="connsiteX56" fmla="*/ 1033710 w 5019257"/>
                <a:gd name="connsiteY56" fmla="*/ 288974 h 4405856"/>
                <a:gd name="connsiteX57" fmla="*/ 901041 w 5019257"/>
                <a:gd name="connsiteY57" fmla="*/ 542516 h 4405856"/>
                <a:gd name="connsiteX58" fmla="*/ 847066 w 5019257"/>
                <a:gd name="connsiteY58" fmla="*/ 580843 h 4405856"/>
                <a:gd name="connsiteX59" fmla="*/ 918957 w 5019257"/>
                <a:gd name="connsiteY59" fmla="*/ 633231 h 4405856"/>
                <a:gd name="connsiteX60" fmla="*/ 881991 w 5019257"/>
                <a:gd name="connsiteY60" fmla="*/ 673825 h 4405856"/>
                <a:gd name="connsiteX61" fmla="*/ 899454 w 5019257"/>
                <a:gd name="connsiteY61" fmla="*/ 720316 h 4405856"/>
                <a:gd name="connsiteX62" fmla="*/ 830737 w 5019257"/>
                <a:gd name="connsiteY62" fmla="*/ 701719 h 4405856"/>
                <a:gd name="connsiteX63" fmla="*/ 775629 w 5019257"/>
                <a:gd name="connsiteY63" fmla="*/ 726665 h 4405856"/>
                <a:gd name="connsiteX64" fmla="*/ 708727 w 5019257"/>
                <a:gd name="connsiteY64" fmla="*/ 695143 h 4405856"/>
                <a:gd name="connsiteX65" fmla="*/ 710315 w 5019257"/>
                <a:gd name="connsiteY65" fmla="*/ 652734 h 4405856"/>
                <a:gd name="connsiteX66" fmla="*/ 598736 w 5019257"/>
                <a:gd name="connsiteY66" fmla="*/ 675412 h 4405856"/>
                <a:gd name="connsiteX67" fmla="*/ 588985 w 5019257"/>
                <a:gd name="connsiteY67" fmla="*/ 760457 h 4405856"/>
                <a:gd name="connsiteX68" fmla="*/ 509837 w 5019257"/>
                <a:gd name="connsiteY68" fmla="*/ 865236 h 4405856"/>
                <a:gd name="connsiteX69" fmla="*/ 424112 w 5019257"/>
                <a:gd name="connsiteY69" fmla="*/ 828724 h 4405856"/>
                <a:gd name="connsiteX70" fmla="*/ 398712 w 5019257"/>
                <a:gd name="connsiteY70" fmla="*/ 869999 h 4405856"/>
                <a:gd name="connsiteX71" fmla="*/ 333625 w 5019257"/>
                <a:gd name="connsiteY71" fmla="*/ 812848 h 4405856"/>
                <a:gd name="connsiteX72" fmla="*/ 308226 w 5019257"/>
                <a:gd name="connsiteY72" fmla="*/ 881111 h 4405856"/>
                <a:gd name="connsiteX73" fmla="*/ 249488 w 5019257"/>
                <a:gd name="connsiteY73" fmla="*/ 873173 h 4405856"/>
                <a:gd name="connsiteX74" fmla="*/ 209800 w 5019257"/>
                <a:gd name="connsiteY74" fmla="*/ 787449 h 4405856"/>
                <a:gd name="connsiteX75" fmla="*/ 28826 w 5019257"/>
                <a:gd name="connsiteY75" fmla="*/ 917623 h 4405856"/>
                <a:gd name="connsiteX76" fmla="*/ 30414 w 5019257"/>
                <a:gd name="connsiteY76" fmla="*/ 970011 h 4405856"/>
                <a:gd name="connsiteX77" fmla="*/ 14539 w 5019257"/>
                <a:gd name="connsiteY77" fmla="*/ 996999 h 4405856"/>
                <a:gd name="connsiteX78" fmla="*/ 41526 w 5019257"/>
                <a:gd name="connsiteY78" fmla="*/ 1022399 h 4405856"/>
                <a:gd name="connsiteX79" fmla="*/ 11364 w 5019257"/>
                <a:gd name="connsiteY79" fmla="*/ 1043037 h 4405856"/>
                <a:gd name="connsiteX80" fmla="*/ 171702 w 5019257"/>
                <a:gd name="connsiteY80" fmla="*/ 1135111 h 4405856"/>
                <a:gd name="connsiteX81" fmla="*/ 162178 w 5019257"/>
                <a:gd name="connsiteY81" fmla="*/ 1263698 h 4405856"/>
                <a:gd name="connsiteX82" fmla="*/ 219328 w 5019257"/>
                <a:gd name="connsiteY82" fmla="*/ 1289099 h 4405856"/>
                <a:gd name="connsiteX83" fmla="*/ 206629 w 5019257"/>
                <a:gd name="connsiteY83" fmla="*/ 1354186 h 4405856"/>
                <a:gd name="connsiteX84" fmla="*/ 271716 w 5019257"/>
                <a:gd name="connsiteY84" fmla="*/ 1362124 h 4405856"/>
                <a:gd name="connsiteX85" fmla="*/ 323191 w 5019257"/>
                <a:gd name="connsiteY85" fmla="*/ 1394776 h 4405856"/>
                <a:gd name="connsiteX86" fmla="*/ 232028 w 5019257"/>
                <a:gd name="connsiteY86" fmla="*/ 1622474 h 4405856"/>
                <a:gd name="connsiteX87" fmla="*/ 181228 w 5019257"/>
                <a:gd name="connsiteY87" fmla="*/ 1687561 h 4405856"/>
                <a:gd name="connsiteX88" fmla="*/ 176465 w 5019257"/>
                <a:gd name="connsiteY88" fmla="*/ 1743123 h 4405856"/>
                <a:gd name="connsiteX89" fmla="*/ 143128 w 5019257"/>
                <a:gd name="connsiteY89" fmla="*/ 1738361 h 4405856"/>
                <a:gd name="connsiteX90" fmla="*/ 144716 w 5019257"/>
                <a:gd name="connsiteY90" fmla="*/ 1798686 h 4405856"/>
                <a:gd name="connsiteX91" fmla="*/ 66928 w 5019257"/>
                <a:gd name="connsiteY91" fmla="*/ 1636761 h 4405856"/>
                <a:gd name="connsiteX92" fmla="*/ 17715 w 5019257"/>
                <a:gd name="connsiteY92" fmla="*/ 1633586 h 4405856"/>
                <a:gd name="connsiteX93" fmla="*/ 43116 w 5019257"/>
                <a:gd name="connsiteY93" fmla="*/ 1670099 h 4405856"/>
                <a:gd name="connsiteX94" fmla="*/ 1840 w 5019257"/>
                <a:gd name="connsiteY94" fmla="*/ 1690737 h 4405856"/>
                <a:gd name="connsiteX95" fmla="*/ 60577 w 5019257"/>
                <a:gd name="connsiteY95" fmla="*/ 1873298 h 4405856"/>
                <a:gd name="connsiteX96" fmla="*/ 344962 w 5019257"/>
                <a:gd name="connsiteY96" fmla="*/ 1923414 h 4405856"/>
                <a:gd name="connsiteX97" fmla="*/ 215015 w 5019257"/>
                <a:gd name="connsiteY97" fmla="*/ 2239100 h 4405856"/>
                <a:gd name="connsiteX98" fmla="*/ 202542 w 5019257"/>
                <a:gd name="connsiteY98" fmla="*/ 2428239 h 4405856"/>
                <a:gd name="connsiteX99" fmla="*/ 883125 w 5019257"/>
                <a:gd name="connsiteY99" fmla="*/ 2440939 h 4405856"/>
                <a:gd name="connsiteX100" fmla="*/ 919411 w 5019257"/>
                <a:gd name="connsiteY100" fmla="*/ 2557053 h 4405856"/>
                <a:gd name="connsiteX101" fmla="*/ 941182 w 5019257"/>
                <a:gd name="connsiteY101" fmla="*/ 2622368 h 4405856"/>
                <a:gd name="connsiteX102" fmla="*/ 948440 w 5019257"/>
                <a:gd name="connsiteY102" fmla="*/ 2644139 h 4405856"/>
                <a:gd name="connsiteX103" fmla="*/ 970211 w 5019257"/>
                <a:gd name="connsiteY103" fmla="*/ 2687682 h 4405856"/>
                <a:gd name="connsiteX104" fmla="*/ 991982 w 5019257"/>
                <a:gd name="connsiteY104" fmla="*/ 2738482 h 4405856"/>
                <a:gd name="connsiteX105" fmla="*/ 999240 w 5019257"/>
                <a:gd name="connsiteY105" fmla="*/ 2767511 h 4405856"/>
                <a:gd name="connsiteX106" fmla="*/ 1035525 w 5019257"/>
                <a:gd name="connsiteY106" fmla="*/ 2818311 h 4405856"/>
                <a:gd name="connsiteX107" fmla="*/ 1057297 w 5019257"/>
                <a:gd name="connsiteY107" fmla="*/ 2876368 h 4405856"/>
                <a:gd name="connsiteX108" fmla="*/ 1079068 w 5019257"/>
                <a:gd name="connsiteY108" fmla="*/ 2898139 h 4405856"/>
                <a:gd name="connsiteX109" fmla="*/ 1115354 w 5019257"/>
                <a:gd name="connsiteY109" fmla="*/ 2970711 h 4405856"/>
                <a:gd name="connsiteX110" fmla="*/ 1151640 w 5019257"/>
                <a:gd name="connsiteY110" fmla="*/ 3021511 h 4405856"/>
                <a:gd name="connsiteX111" fmla="*/ 1158897 w 5019257"/>
                <a:gd name="connsiteY111" fmla="*/ 3043282 h 4405856"/>
                <a:gd name="connsiteX112" fmla="*/ 1209697 w 5019257"/>
                <a:gd name="connsiteY112" fmla="*/ 3108596 h 4405856"/>
                <a:gd name="connsiteX113" fmla="*/ 1238725 w 5019257"/>
                <a:gd name="connsiteY113" fmla="*/ 3173911 h 4405856"/>
                <a:gd name="connsiteX114" fmla="*/ 1260497 w 5019257"/>
                <a:gd name="connsiteY114" fmla="*/ 3202939 h 4405856"/>
                <a:gd name="connsiteX115" fmla="*/ 1275011 w 5019257"/>
                <a:gd name="connsiteY115" fmla="*/ 3260996 h 4405856"/>
                <a:gd name="connsiteX116" fmla="*/ 1282268 w 5019257"/>
                <a:gd name="connsiteY116" fmla="*/ 3282768 h 4405856"/>
                <a:gd name="connsiteX117" fmla="*/ 1289525 w 5019257"/>
                <a:gd name="connsiteY117" fmla="*/ 3311796 h 4405856"/>
                <a:gd name="connsiteX118" fmla="*/ 1296782 w 5019257"/>
                <a:gd name="connsiteY118" fmla="*/ 3377111 h 4405856"/>
                <a:gd name="connsiteX119" fmla="*/ 1318554 w 5019257"/>
                <a:gd name="connsiteY119" fmla="*/ 3435168 h 4405856"/>
                <a:gd name="connsiteX120" fmla="*/ 1347582 w 5019257"/>
                <a:gd name="connsiteY120" fmla="*/ 3478711 h 4405856"/>
                <a:gd name="connsiteX121" fmla="*/ 1376611 w 5019257"/>
                <a:gd name="connsiteY121" fmla="*/ 3529511 h 4405856"/>
                <a:gd name="connsiteX122" fmla="*/ 1405640 w 5019257"/>
                <a:gd name="connsiteY122" fmla="*/ 3551282 h 4405856"/>
                <a:gd name="connsiteX123" fmla="*/ 1449182 w 5019257"/>
                <a:gd name="connsiteY123" fmla="*/ 3594825 h 4405856"/>
                <a:gd name="connsiteX124" fmla="*/ 1478211 w 5019257"/>
                <a:gd name="connsiteY124" fmla="*/ 3616596 h 4405856"/>
                <a:gd name="connsiteX125" fmla="*/ 1514497 w 5019257"/>
                <a:gd name="connsiteY125" fmla="*/ 3660139 h 4405856"/>
                <a:gd name="connsiteX126" fmla="*/ 1543525 w 5019257"/>
                <a:gd name="connsiteY126" fmla="*/ 3681911 h 4405856"/>
                <a:gd name="connsiteX127" fmla="*/ 1616097 w 5019257"/>
                <a:gd name="connsiteY127" fmla="*/ 3747225 h 4405856"/>
                <a:gd name="connsiteX128" fmla="*/ 1652382 w 5019257"/>
                <a:gd name="connsiteY128" fmla="*/ 3790768 h 4405856"/>
                <a:gd name="connsiteX129" fmla="*/ 1674154 w 5019257"/>
                <a:gd name="connsiteY129" fmla="*/ 3805282 h 4405856"/>
                <a:gd name="connsiteX130" fmla="*/ 1710440 w 5019257"/>
                <a:gd name="connsiteY130" fmla="*/ 3848825 h 4405856"/>
                <a:gd name="connsiteX131" fmla="*/ 1739468 w 5019257"/>
                <a:gd name="connsiteY131" fmla="*/ 3870596 h 4405856"/>
                <a:gd name="connsiteX132" fmla="*/ 1833811 w 5019257"/>
                <a:gd name="connsiteY132" fmla="*/ 3914139 h 4405856"/>
                <a:gd name="connsiteX133" fmla="*/ 2283754 w 5019257"/>
                <a:gd name="connsiteY133" fmla="*/ 3899625 h 4405856"/>
                <a:gd name="connsiteX134" fmla="*/ 2334554 w 5019257"/>
                <a:gd name="connsiteY134" fmla="*/ 3885111 h 4405856"/>
                <a:gd name="connsiteX135" fmla="*/ 2421640 w 5019257"/>
                <a:gd name="connsiteY135" fmla="*/ 3877853 h 4405856"/>
                <a:gd name="connsiteX136" fmla="*/ 2501468 w 5019257"/>
                <a:gd name="connsiteY136" fmla="*/ 3863339 h 4405856"/>
                <a:gd name="connsiteX137" fmla="*/ 2559525 w 5019257"/>
                <a:gd name="connsiteY137" fmla="*/ 3856082 h 4405856"/>
                <a:gd name="connsiteX138" fmla="*/ 2588554 w 5019257"/>
                <a:gd name="connsiteY138" fmla="*/ 3841568 h 4405856"/>
                <a:gd name="connsiteX139" fmla="*/ 2653868 w 5019257"/>
                <a:gd name="connsiteY139" fmla="*/ 3819796 h 4405856"/>
                <a:gd name="connsiteX140" fmla="*/ 2690154 w 5019257"/>
                <a:gd name="connsiteY140" fmla="*/ 3805282 h 4405856"/>
                <a:gd name="connsiteX141" fmla="*/ 2791754 w 5019257"/>
                <a:gd name="connsiteY141" fmla="*/ 3790768 h 4405856"/>
                <a:gd name="connsiteX142" fmla="*/ 2820782 w 5019257"/>
                <a:gd name="connsiteY142" fmla="*/ 3783511 h 4405856"/>
                <a:gd name="connsiteX143" fmla="*/ 3441268 w 5019257"/>
                <a:gd name="connsiteY143" fmla="*/ 4130265 h 4405856"/>
                <a:gd name="connsiteX144" fmla="*/ 3527672 w 5019257"/>
                <a:gd name="connsiteY144" fmla="*/ 4316455 h 4405856"/>
                <a:gd name="connsiteX145" fmla="*/ 3587997 w 5019257"/>
                <a:gd name="connsiteY145" fmla="*/ 4375193 h 4405856"/>
                <a:gd name="connsiteX146" fmla="*/ 3599109 w 5019257"/>
                <a:gd name="connsiteY146" fmla="*/ 4345030 h 4405856"/>
                <a:gd name="connsiteX147" fmla="*/ 3645147 w 5019257"/>
                <a:gd name="connsiteY147" fmla="*/ 4318042 h 4405856"/>
                <a:gd name="connsiteX148" fmla="*/ 3695947 w 5019257"/>
                <a:gd name="connsiteY148" fmla="*/ 4391068 h 4405856"/>
                <a:gd name="connsiteX149" fmla="*/ 3745160 w 5019257"/>
                <a:gd name="connsiteY149" fmla="*/ 4394243 h 4405856"/>
                <a:gd name="connsiteX150" fmla="*/ 3700709 w 5019257"/>
                <a:gd name="connsiteY150" fmla="*/ 4300581 h 4405856"/>
                <a:gd name="connsiteX151" fmla="*/ 3657847 w 5019257"/>
                <a:gd name="connsiteY151" fmla="*/ 4232318 h 4405856"/>
                <a:gd name="connsiteX152" fmla="*/ 3700710 w 5019257"/>
                <a:gd name="connsiteY152" fmla="*/ 4216442 h 4405856"/>
                <a:gd name="connsiteX153" fmla="*/ 3681659 w 5019257"/>
                <a:gd name="connsiteY153" fmla="*/ 4175168 h 4405856"/>
                <a:gd name="connsiteX154" fmla="*/ 3734047 w 5019257"/>
                <a:gd name="connsiteY154" fmla="*/ 4184693 h 4405856"/>
                <a:gd name="connsiteX155" fmla="*/ 3713410 w 5019257"/>
                <a:gd name="connsiteY155" fmla="*/ 4151355 h 4405856"/>
                <a:gd name="connsiteX156" fmla="*/ 3734729 w 5019257"/>
                <a:gd name="connsiteY156" fmla="*/ 4134801 h 4405856"/>
                <a:gd name="connsiteX157" fmla="*/ 3855832 w 5019257"/>
                <a:gd name="connsiteY157" fmla="*/ 4220074 h 4405856"/>
                <a:gd name="connsiteX158" fmla="*/ 3891209 w 5019257"/>
                <a:gd name="connsiteY158" fmla="*/ 4206917 h 4405856"/>
                <a:gd name="connsiteX159" fmla="*/ 3943596 w 5019257"/>
                <a:gd name="connsiteY159" fmla="*/ 4272006 h 4405856"/>
                <a:gd name="connsiteX160" fmla="*/ 3964234 w 5019257"/>
                <a:gd name="connsiteY160" fmla="*/ 4330743 h 4405856"/>
                <a:gd name="connsiteX161" fmla="*/ 4072184 w 5019257"/>
                <a:gd name="connsiteY161" fmla="*/ 4349792 h 4405856"/>
                <a:gd name="connsiteX162" fmla="*/ 4011860 w 5019257"/>
                <a:gd name="connsiteY162" fmla="*/ 4283117 h 4405856"/>
                <a:gd name="connsiteX163" fmla="*/ 4008684 w 5019257"/>
                <a:gd name="connsiteY163" fmla="*/ 4214855 h 4405856"/>
                <a:gd name="connsiteX164" fmla="*/ 4062659 w 5019257"/>
                <a:gd name="connsiteY164" fmla="*/ 4270418 h 4405856"/>
                <a:gd name="connsiteX165" fmla="*/ 4111872 w 5019257"/>
                <a:gd name="connsiteY165" fmla="*/ 4275180 h 4405856"/>
                <a:gd name="connsiteX166" fmla="*/ 4105522 w 5019257"/>
                <a:gd name="connsiteY166" fmla="*/ 4225968 h 4405856"/>
                <a:gd name="connsiteX167" fmla="*/ 4165847 w 5019257"/>
                <a:gd name="connsiteY167" fmla="*/ 4230730 h 4405856"/>
                <a:gd name="connsiteX168" fmla="*/ 4227759 w 5019257"/>
                <a:gd name="connsiteY168" fmla="*/ 4273592 h 4405856"/>
                <a:gd name="connsiteX169" fmla="*/ 4259509 w 5019257"/>
                <a:gd name="connsiteY169" fmla="*/ 4260893 h 4405856"/>
                <a:gd name="connsiteX170" fmla="*/ 4253160 w 5019257"/>
                <a:gd name="connsiteY170" fmla="*/ 4225968 h 4405856"/>
                <a:gd name="connsiteX171" fmla="*/ 4294435 w 5019257"/>
                <a:gd name="connsiteY171" fmla="*/ 4202156 h 4405856"/>
                <a:gd name="connsiteX172" fmla="*/ 4378572 w 5019257"/>
                <a:gd name="connsiteY172" fmla="*/ 4259306 h 4405856"/>
                <a:gd name="connsiteX173" fmla="*/ 4396035 w 5019257"/>
                <a:gd name="connsiteY173" fmla="*/ 4157708 h 4405856"/>
                <a:gd name="connsiteX174" fmla="*/ 4370635 w 5019257"/>
                <a:gd name="connsiteY174" fmla="*/ 4135482 h 4405856"/>
                <a:gd name="connsiteX175" fmla="*/ 4297609 w 5019257"/>
                <a:gd name="connsiteY175" fmla="*/ 4092619 h 4405856"/>
                <a:gd name="connsiteX176" fmla="*/ 4319834 w 5019257"/>
                <a:gd name="connsiteY176" fmla="*/ 4067220 h 4405856"/>
                <a:gd name="connsiteX177" fmla="*/ 4340472 w 5019257"/>
                <a:gd name="connsiteY177" fmla="*/ 4044994 h 4405856"/>
                <a:gd name="connsiteX178" fmla="*/ 4394447 w 5019257"/>
                <a:gd name="connsiteY178" fmla="*/ 4076745 h 4405856"/>
                <a:gd name="connsiteX179" fmla="*/ 4400797 w 5019257"/>
                <a:gd name="connsiteY179" fmla="*/ 4032295 h 4405856"/>
                <a:gd name="connsiteX180" fmla="*/ 4345234 w 5019257"/>
                <a:gd name="connsiteY180" fmla="*/ 4008482 h 4405856"/>
                <a:gd name="connsiteX181" fmla="*/ 4343647 w 5019257"/>
                <a:gd name="connsiteY181" fmla="*/ 3998958 h 4405856"/>
                <a:gd name="connsiteX182" fmla="*/ 4330946 w 5019257"/>
                <a:gd name="connsiteY182" fmla="*/ 3960859 h 4405856"/>
                <a:gd name="connsiteX183" fmla="*/ 4337296 w 5019257"/>
                <a:gd name="connsiteY183" fmla="*/ 3913233 h 4405856"/>
                <a:gd name="connsiteX184" fmla="*/ 4348409 w 5019257"/>
                <a:gd name="connsiteY184" fmla="*/ 3857670 h 4405856"/>
                <a:gd name="connsiteX185" fmla="*/ 4310309 w 5019257"/>
                <a:gd name="connsiteY185" fmla="*/ 3827508 h 4405856"/>
                <a:gd name="connsiteX186" fmla="*/ 4343646 w 5019257"/>
                <a:gd name="connsiteY186" fmla="*/ 3817983 h 4405856"/>
                <a:gd name="connsiteX187" fmla="*/ 4321421 w 5019257"/>
                <a:gd name="connsiteY187" fmla="*/ 3781470 h 4405856"/>
                <a:gd name="connsiteX188" fmla="*/ 4359522 w 5019257"/>
                <a:gd name="connsiteY188" fmla="*/ 3776709 h 4405856"/>
                <a:gd name="connsiteX189" fmla="*/ 4365871 w 5019257"/>
                <a:gd name="connsiteY189" fmla="*/ 3743370 h 4405856"/>
                <a:gd name="connsiteX190" fmla="*/ 4427785 w 5019257"/>
                <a:gd name="connsiteY190" fmla="*/ 3752897 h 4405856"/>
                <a:gd name="connsiteX191" fmla="*/ 4460898 w 5019257"/>
                <a:gd name="connsiteY191" fmla="*/ 3768089 h 4405856"/>
                <a:gd name="connsiteX192" fmla="*/ 4427105 w 5019257"/>
                <a:gd name="connsiteY192" fmla="*/ 3809137 h 4405856"/>
                <a:gd name="connsiteX193" fmla="*/ 4466113 w 5019257"/>
                <a:gd name="connsiteY193" fmla="*/ 3916633 h 4405856"/>
                <a:gd name="connsiteX194" fmla="*/ 4518500 w 5019257"/>
                <a:gd name="connsiteY194" fmla="*/ 3947931 h 4405856"/>
                <a:gd name="connsiteX195" fmla="*/ 4570434 w 5019257"/>
                <a:gd name="connsiteY195" fmla="*/ 3905749 h 4405856"/>
                <a:gd name="connsiteX196" fmla="*/ 4656159 w 5019257"/>
                <a:gd name="connsiteY196" fmla="*/ 3857216 h 4405856"/>
                <a:gd name="connsiteX197" fmla="*/ 4638923 w 5019257"/>
                <a:gd name="connsiteY197" fmla="*/ 3768315 h 4405856"/>
                <a:gd name="connsiteX198" fmla="*/ 4716257 w 5019257"/>
                <a:gd name="connsiteY198" fmla="*/ 3635646 h 4405856"/>
                <a:gd name="connsiteX199" fmla="*/ 5008811 w 5019257"/>
                <a:gd name="connsiteY199" fmla="*/ 3302498 h 4405856"/>
                <a:gd name="connsiteX200" fmla="*/ 4927394 w 5019257"/>
                <a:gd name="connsiteY200" fmla="*/ 3293426 h 4405856"/>
                <a:gd name="connsiteX201" fmla="*/ 4931931 w 5019257"/>
                <a:gd name="connsiteY201" fmla="*/ 3201578 h 4405856"/>
                <a:gd name="connsiteX202" fmla="*/ 4882944 w 5019257"/>
                <a:gd name="connsiteY202" fmla="*/ 3176406 h 4405856"/>
                <a:gd name="connsiteX203" fmla="*/ 4798807 w 5019257"/>
                <a:gd name="connsiteY203" fmla="*/ 3207928 h 4405856"/>
                <a:gd name="connsiteX204" fmla="*/ 4762068 w 5019257"/>
                <a:gd name="connsiteY204" fmla="*/ 3171643 h 4405856"/>
                <a:gd name="connsiteX205" fmla="*/ 4806745 w 5019257"/>
                <a:gd name="connsiteY205" fmla="*/ 3148738 h 4405856"/>
                <a:gd name="connsiteX206" fmla="*/ 4677478 w 5019257"/>
                <a:gd name="connsiteY206" fmla="*/ 2935559 h 4405856"/>
                <a:gd name="connsiteX207" fmla="*/ 4692444 w 5019257"/>
                <a:gd name="connsiteY207" fmla="*/ 2905396 h 4405856"/>
                <a:gd name="connsiteX208" fmla="*/ 4668859 w 5019257"/>
                <a:gd name="connsiteY208" fmla="*/ 2789736 h 4405856"/>
                <a:gd name="connsiteX209" fmla="*/ 4510110 w 5019257"/>
                <a:gd name="connsiteY209" fmla="*/ 2778850 h 4405856"/>
                <a:gd name="connsiteX210" fmla="*/ 4476772 w 5019257"/>
                <a:gd name="connsiteY210" fmla="*/ 2827608 h 4405856"/>
                <a:gd name="connsiteX211" fmla="*/ 4387872 w 5019257"/>
                <a:gd name="connsiteY211" fmla="*/ 2842124 h 4405856"/>
                <a:gd name="connsiteX212" fmla="*/ 4394222 w 5019257"/>
                <a:gd name="connsiteY212" fmla="*/ 2820125 h 4405856"/>
                <a:gd name="connsiteX213" fmla="*/ 4340700 w 5019257"/>
                <a:gd name="connsiteY213" fmla="*/ 2804024 h 4405856"/>
                <a:gd name="connsiteX214" fmla="*/ 4315981 w 5019257"/>
                <a:gd name="connsiteY214" fmla="*/ 2638923 h 4405856"/>
                <a:gd name="connsiteX215" fmla="*/ 4035674 w 5019257"/>
                <a:gd name="connsiteY215" fmla="*/ 2572248 h 4405856"/>
                <a:gd name="connsiteX216" fmla="*/ 3899375 w 5019257"/>
                <a:gd name="connsiteY216" fmla="*/ 2615564 h 4405856"/>
                <a:gd name="connsiteX217" fmla="*/ 3767386 w 5019257"/>
                <a:gd name="connsiteY217" fmla="*/ 2608080 h 4405856"/>
                <a:gd name="connsiteX218" fmla="*/ 3634943 w 5019257"/>
                <a:gd name="connsiteY218" fmla="*/ 2497182 h 4405856"/>
                <a:gd name="connsiteX219" fmla="*/ 3421765 w 5019257"/>
                <a:gd name="connsiteY219" fmla="*/ 2193969 h 4405856"/>
                <a:gd name="connsiteX220" fmla="*/ 3023303 w 5019257"/>
                <a:gd name="connsiteY220" fmla="*/ 2054496 h 4405856"/>
                <a:gd name="connsiteX221" fmla="*/ 2786765 w 5019257"/>
                <a:gd name="connsiteY221" fmla="*/ 1741532 h 4405856"/>
                <a:gd name="connsiteX222" fmla="*/ 2820556 w 5019257"/>
                <a:gd name="connsiteY222" fmla="*/ 1716586 h 4405856"/>
                <a:gd name="connsiteX223" fmla="*/ 2880200 w 5019257"/>
                <a:gd name="connsiteY223" fmla="*/ 1799589 h 4405856"/>
                <a:gd name="connsiteX224" fmla="*/ 2900384 w 5019257"/>
                <a:gd name="connsiteY224" fmla="*/ 1782126 h 4405856"/>
                <a:gd name="connsiteX225" fmla="*/ 2943474 w 5019257"/>
                <a:gd name="connsiteY225" fmla="*/ 1812970 h 4405856"/>
                <a:gd name="connsiteX226" fmla="*/ 3032147 w 5019257"/>
                <a:gd name="connsiteY226" fmla="*/ 1759221 h 4405856"/>
                <a:gd name="connsiteX227" fmla="*/ 3048249 w 5019257"/>
                <a:gd name="connsiteY227" fmla="*/ 1738811 h 4405856"/>
                <a:gd name="connsiteX228" fmla="*/ 3106532 w 5019257"/>
                <a:gd name="connsiteY228" fmla="*/ 1739037 h 4405856"/>
                <a:gd name="connsiteX229" fmla="*/ 3122635 w 5019257"/>
                <a:gd name="connsiteY229" fmla="*/ 1705927 h 4405856"/>
                <a:gd name="connsiteX230" fmla="*/ 3103811 w 5019257"/>
                <a:gd name="connsiteY230" fmla="*/ 1680300 h 4405856"/>
                <a:gd name="connsiteX231" fmla="*/ 3036683 w 5019257"/>
                <a:gd name="connsiteY231" fmla="*/ 1700257 h 4405856"/>
                <a:gd name="connsiteX232" fmla="*/ 3014911 w 5019257"/>
                <a:gd name="connsiteY232" fmla="*/ 1646736 h 4405856"/>
                <a:gd name="connsiteX233" fmla="*/ 3036229 w 5019257"/>
                <a:gd name="connsiteY233" fmla="*/ 1617026 h 4405856"/>
                <a:gd name="connsiteX234" fmla="*/ 2979759 w 5019257"/>
                <a:gd name="connsiteY234" fmla="*/ 1513612 h 4405856"/>
                <a:gd name="connsiteX235" fmla="*/ 2931228 w 5019257"/>
                <a:gd name="connsiteY235" fmla="*/ 1552393 h 4405856"/>
                <a:gd name="connsiteX236" fmla="*/ 2841873 w 5019257"/>
                <a:gd name="connsiteY236" fmla="*/ 1497737 h 4405856"/>
                <a:gd name="connsiteX237" fmla="*/ 2893807 w 5019257"/>
                <a:gd name="connsiteY237" fmla="*/ 1405208 h 4405856"/>
                <a:gd name="connsiteX238" fmla="*/ 2850945 w 5019257"/>
                <a:gd name="connsiteY238" fmla="*/ 1284105 h 4405856"/>
                <a:gd name="connsiteX239" fmla="*/ 2865686 w 5019257"/>
                <a:gd name="connsiteY239" fmla="*/ 1160053 h 4405856"/>
                <a:gd name="connsiteX240" fmla="*/ 2960936 w 5019257"/>
                <a:gd name="connsiteY240" fmla="*/ 1086348 h 4405856"/>
                <a:gd name="connsiteX241" fmla="*/ 3066165 w 5019257"/>
                <a:gd name="connsiteY241" fmla="*/ 1063896 h 4405856"/>
                <a:gd name="connsiteX242" fmla="*/ 3003118 w 5019257"/>
                <a:gd name="connsiteY242" fmla="*/ 974089 h 4405856"/>
                <a:gd name="connsiteX243" fmla="*/ 2985882 w 5019257"/>
                <a:gd name="connsiteY243" fmla="*/ 1018766 h 4405856"/>
                <a:gd name="connsiteX244" fmla="*/ 2942567 w 5019257"/>
                <a:gd name="connsiteY244" fmla="*/ 971595 h 4405856"/>
                <a:gd name="connsiteX245" fmla="*/ 2963885 w 5019257"/>
                <a:gd name="connsiteY245" fmla="*/ 886323 h 4405856"/>
                <a:gd name="connsiteX246" fmla="*/ 3036909 w 5019257"/>
                <a:gd name="connsiteY246" fmla="*/ 789032 h 4405856"/>
                <a:gd name="connsiteX247" fmla="*/ 3019900 w 5019257"/>
                <a:gd name="connsiteY247" fmla="*/ 682443 h 4405856"/>
                <a:gd name="connsiteX248" fmla="*/ 2848678 w 5019257"/>
                <a:gd name="connsiteY248" fmla="*/ 692194 h 4405856"/>
                <a:gd name="connsiteX249" fmla="*/ 2829400 w 5019257"/>
                <a:gd name="connsiteY249" fmla="*/ 734831 h 4405856"/>
                <a:gd name="connsiteX250" fmla="*/ 2797197 w 5019257"/>
                <a:gd name="connsiteY250" fmla="*/ 667248 h 4405856"/>
                <a:gd name="connsiteX251" fmla="*/ 2767487 w 5019257"/>
                <a:gd name="connsiteY251" fmla="*/ 707616 h 4405856"/>
                <a:gd name="connsiteX252" fmla="*/ 2581978 w 5019257"/>
                <a:gd name="connsiteY252" fmla="*/ 741180 h 4405856"/>
                <a:gd name="connsiteX0" fmla="*/ 2581978 w 5019257"/>
                <a:gd name="connsiteY0" fmla="*/ 741180 h 4405856"/>
                <a:gd name="connsiteX1" fmla="*/ 2255859 w 5019257"/>
                <a:gd name="connsiteY1" fmla="*/ 583337 h 4405856"/>
                <a:gd name="connsiteX2" fmla="*/ 2295771 w 5019257"/>
                <a:gd name="connsiteY2" fmla="*/ 433432 h 4405856"/>
                <a:gd name="connsiteX3" fmla="*/ 2241797 w 5019257"/>
                <a:gd name="connsiteY3" fmla="*/ 423907 h 4405856"/>
                <a:gd name="connsiteX4" fmla="*/ 2238622 w 5019257"/>
                <a:gd name="connsiteY4" fmla="*/ 395333 h 4405856"/>
                <a:gd name="connsiteX5" fmla="*/ 2283072 w 5019257"/>
                <a:gd name="connsiteY5" fmla="*/ 403270 h 4405856"/>
                <a:gd name="connsiteX6" fmla="*/ 2225922 w 5019257"/>
                <a:gd name="connsiteY6" fmla="*/ 315957 h 4405856"/>
                <a:gd name="connsiteX7" fmla="*/ 2237034 w 5019257"/>
                <a:gd name="connsiteY7" fmla="*/ 355645 h 4405856"/>
                <a:gd name="connsiteX8" fmla="*/ 2184646 w 5019257"/>
                <a:gd name="connsiteY8" fmla="*/ 320720 h 4405856"/>
                <a:gd name="connsiteX9" fmla="*/ 2205284 w 5019257"/>
                <a:gd name="connsiteY9" fmla="*/ 287383 h 4405856"/>
                <a:gd name="connsiteX10" fmla="*/ 2170359 w 5019257"/>
                <a:gd name="connsiteY10" fmla="*/ 225472 h 4405856"/>
                <a:gd name="connsiteX11" fmla="*/ 2203696 w 5019257"/>
                <a:gd name="connsiteY11" fmla="*/ 227061 h 4405856"/>
                <a:gd name="connsiteX12" fmla="*/ 2160834 w 5019257"/>
                <a:gd name="connsiteY12" fmla="*/ 133398 h 4405856"/>
                <a:gd name="connsiteX13" fmla="*/ 2135435 w 5019257"/>
                <a:gd name="connsiteY13" fmla="*/ 131810 h 4405856"/>
                <a:gd name="connsiteX14" fmla="*/ 2124322 w 5019257"/>
                <a:gd name="connsiteY14" fmla="*/ 84185 h 4405856"/>
                <a:gd name="connsiteX15" fmla="*/ 2156071 w 5019257"/>
                <a:gd name="connsiteY15" fmla="*/ 66723 h 4405856"/>
                <a:gd name="connsiteX16" fmla="*/ 2151309 w 5019257"/>
                <a:gd name="connsiteY16" fmla="*/ 23861 h 4405856"/>
                <a:gd name="connsiteX17" fmla="*/ 2092572 w 5019257"/>
                <a:gd name="connsiteY17" fmla="*/ 28624 h 4405856"/>
                <a:gd name="connsiteX18" fmla="*/ 1898897 w 5019257"/>
                <a:gd name="connsiteY18" fmla="*/ 127049 h 4405856"/>
                <a:gd name="connsiteX19" fmla="*/ 1863972 w 5019257"/>
                <a:gd name="connsiteY19" fmla="*/ 252462 h 4405856"/>
                <a:gd name="connsiteX20" fmla="*/ 1868734 w 5019257"/>
                <a:gd name="connsiteY20" fmla="*/ 288974 h 4405856"/>
                <a:gd name="connsiteX21" fmla="*/ 1840159 w 5019257"/>
                <a:gd name="connsiteY21" fmla="*/ 303261 h 4405856"/>
                <a:gd name="connsiteX22" fmla="*/ 1908421 w 5019257"/>
                <a:gd name="connsiteY22" fmla="*/ 482645 h 4405856"/>
                <a:gd name="connsiteX23" fmla="*/ 1821110 w 5019257"/>
                <a:gd name="connsiteY23" fmla="*/ 400099 h 4405856"/>
                <a:gd name="connsiteX24" fmla="*/ 1770309 w 5019257"/>
                <a:gd name="connsiteY24" fmla="*/ 366762 h 4405856"/>
                <a:gd name="connsiteX25" fmla="*/ 1741734 w 5019257"/>
                <a:gd name="connsiteY25" fmla="*/ 401687 h 4405856"/>
                <a:gd name="connsiteX26" fmla="*/ 1740147 w 5019257"/>
                <a:gd name="connsiteY26" fmla="*/ 515987 h 4405856"/>
                <a:gd name="connsiteX27" fmla="*/ 1754434 w 5019257"/>
                <a:gd name="connsiteY27" fmla="*/ 612820 h 4405856"/>
                <a:gd name="connsiteX28" fmla="*/ 1671884 w 5019257"/>
                <a:gd name="connsiteY28" fmla="*/ 620761 h 4405856"/>
                <a:gd name="connsiteX29" fmla="*/ 1695697 w 5019257"/>
                <a:gd name="connsiteY29" fmla="*/ 590598 h 4405856"/>
                <a:gd name="connsiteX30" fmla="*/ 1632197 w 5019257"/>
                <a:gd name="connsiteY30" fmla="*/ 547736 h 4405856"/>
                <a:gd name="connsiteX31" fmla="*/ 1590922 w 5019257"/>
                <a:gd name="connsiteY31" fmla="*/ 501699 h 4405856"/>
                <a:gd name="connsiteX32" fmla="*/ 1541709 w 5019257"/>
                <a:gd name="connsiteY32" fmla="*/ 512811 h 4405856"/>
                <a:gd name="connsiteX33" fmla="*/ 1570284 w 5019257"/>
                <a:gd name="connsiteY33" fmla="*/ 446136 h 4405856"/>
                <a:gd name="connsiteX34" fmla="*/ 1540121 w 5019257"/>
                <a:gd name="connsiteY34" fmla="*/ 481062 h 4405856"/>
                <a:gd name="connsiteX35" fmla="*/ 1506784 w 5019257"/>
                <a:gd name="connsiteY35" fmla="*/ 423911 h 4405856"/>
                <a:gd name="connsiteX36" fmla="*/ 1487734 w 5019257"/>
                <a:gd name="connsiteY36" fmla="*/ 417561 h 4405856"/>
                <a:gd name="connsiteX37" fmla="*/ 1486147 w 5019257"/>
                <a:gd name="connsiteY37" fmla="*/ 376287 h 4405856"/>
                <a:gd name="connsiteX38" fmla="*/ 1451222 w 5019257"/>
                <a:gd name="connsiteY38" fmla="*/ 273100 h 4405856"/>
                <a:gd name="connsiteX39" fmla="*/ 1411534 w 5019257"/>
                <a:gd name="connsiteY39" fmla="*/ 219123 h 4405856"/>
                <a:gd name="connsiteX40" fmla="*/ 1487735 w 5019257"/>
                <a:gd name="connsiteY40" fmla="*/ 282624 h 4405856"/>
                <a:gd name="connsiteX41" fmla="*/ 1546473 w 5019257"/>
                <a:gd name="connsiteY41" fmla="*/ 320723 h 4405856"/>
                <a:gd name="connsiteX42" fmla="*/ 1570284 w 5019257"/>
                <a:gd name="connsiteY42" fmla="*/ 281036 h 4405856"/>
                <a:gd name="connsiteX43" fmla="*/ 1589334 w 5019257"/>
                <a:gd name="connsiteY43" fmla="*/ 215949 h 4405856"/>
                <a:gd name="connsiteX44" fmla="*/ 1551234 w 5019257"/>
                <a:gd name="connsiteY44" fmla="*/ 185786 h 4405856"/>
                <a:gd name="connsiteX45" fmla="*/ 1578222 w 5019257"/>
                <a:gd name="connsiteY45" fmla="*/ 144511 h 4405856"/>
                <a:gd name="connsiteX46" fmla="*/ 1530597 w 5019257"/>
                <a:gd name="connsiteY46" fmla="*/ 50848 h 4405856"/>
                <a:gd name="connsiteX47" fmla="*/ 1513134 w 5019257"/>
                <a:gd name="connsiteY47" fmla="*/ 6399 h 4405856"/>
                <a:gd name="connsiteX48" fmla="*/ 1376609 w 5019257"/>
                <a:gd name="connsiteY48" fmla="*/ 120699 h 4405856"/>
                <a:gd name="connsiteX49" fmla="*/ 1314696 w 5019257"/>
                <a:gd name="connsiteY49" fmla="*/ 115936 h 4405856"/>
                <a:gd name="connsiteX50" fmla="*/ 1301997 w 5019257"/>
                <a:gd name="connsiteY50" fmla="*/ 57199 h 4405856"/>
                <a:gd name="connsiteX51" fmla="*/ 1216272 w 5019257"/>
                <a:gd name="connsiteY51" fmla="*/ 104824 h 4405856"/>
                <a:gd name="connsiteX52" fmla="*/ 1152772 w 5019257"/>
                <a:gd name="connsiteY52" fmla="*/ 139748 h 4405856"/>
                <a:gd name="connsiteX53" fmla="*/ 1057521 w 5019257"/>
                <a:gd name="connsiteY53" fmla="*/ 147686 h 4405856"/>
                <a:gd name="connsiteX54" fmla="*/ 1035297 w 5019257"/>
                <a:gd name="connsiteY54" fmla="*/ 177849 h 4405856"/>
                <a:gd name="connsiteX55" fmla="*/ 998784 w 5019257"/>
                <a:gd name="connsiteY55" fmla="*/ 201661 h 4405856"/>
                <a:gd name="connsiteX56" fmla="*/ 1033710 w 5019257"/>
                <a:gd name="connsiteY56" fmla="*/ 288974 h 4405856"/>
                <a:gd name="connsiteX57" fmla="*/ 901041 w 5019257"/>
                <a:gd name="connsiteY57" fmla="*/ 542516 h 4405856"/>
                <a:gd name="connsiteX58" fmla="*/ 847066 w 5019257"/>
                <a:gd name="connsiteY58" fmla="*/ 580843 h 4405856"/>
                <a:gd name="connsiteX59" fmla="*/ 918957 w 5019257"/>
                <a:gd name="connsiteY59" fmla="*/ 633231 h 4405856"/>
                <a:gd name="connsiteX60" fmla="*/ 881991 w 5019257"/>
                <a:gd name="connsiteY60" fmla="*/ 673825 h 4405856"/>
                <a:gd name="connsiteX61" fmla="*/ 899454 w 5019257"/>
                <a:gd name="connsiteY61" fmla="*/ 720316 h 4405856"/>
                <a:gd name="connsiteX62" fmla="*/ 830737 w 5019257"/>
                <a:gd name="connsiteY62" fmla="*/ 701719 h 4405856"/>
                <a:gd name="connsiteX63" fmla="*/ 775629 w 5019257"/>
                <a:gd name="connsiteY63" fmla="*/ 726665 h 4405856"/>
                <a:gd name="connsiteX64" fmla="*/ 708727 w 5019257"/>
                <a:gd name="connsiteY64" fmla="*/ 695143 h 4405856"/>
                <a:gd name="connsiteX65" fmla="*/ 710315 w 5019257"/>
                <a:gd name="connsiteY65" fmla="*/ 652734 h 4405856"/>
                <a:gd name="connsiteX66" fmla="*/ 598736 w 5019257"/>
                <a:gd name="connsiteY66" fmla="*/ 675412 h 4405856"/>
                <a:gd name="connsiteX67" fmla="*/ 588985 w 5019257"/>
                <a:gd name="connsiteY67" fmla="*/ 760457 h 4405856"/>
                <a:gd name="connsiteX68" fmla="*/ 509837 w 5019257"/>
                <a:gd name="connsiteY68" fmla="*/ 865236 h 4405856"/>
                <a:gd name="connsiteX69" fmla="*/ 424112 w 5019257"/>
                <a:gd name="connsiteY69" fmla="*/ 828724 h 4405856"/>
                <a:gd name="connsiteX70" fmla="*/ 398712 w 5019257"/>
                <a:gd name="connsiteY70" fmla="*/ 869999 h 4405856"/>
                <a:gd name="connsiteX71" fmla="*/ 333625 w 5019257"/>
                <a:gd name="connsiteY71" fmla="*/ 812848 h 4405856"/>
                <a:gd name="connsiteX72" fmla="*/ 308226 w 5019257"/>
                <a:gd name="connsiteY72" fmla="*/ 881111 h 4405856"/>
                <a:gd name="connsiteX73" fmla="*/ 249488 w 5019257"/>
                <a:gd name="connsiteY73" fmla="*/ 873173 h 4405856"/>
                <a:gd name="connsiteX74" fmla="*/ 209800 w 5019257"/>
                <a:gd name="connsiteY74" fmla="*/ 787449 h 4405856"/>
                <a:gd name="connsiteX75" fmla="*/ 28826 w 5019257"/>
                <a:gd name="connsiteY75" fmla="*/ 917623 h 4405856"/>
                <a:gd name="connsiteX76" fmla="*/ 30414 w 5019257"/>
                <a:gd name="connsiteY76" fmla="*/ 970011 h 4405856"/>
                <a:gd name="connsiteX77" fmla="*/ 14539 w 5019257"/>
                <a:gd name="connsiteY77" fmla="*/ 996999 h 4405856"/>
                <a:gd name="connsiteX78" fmla="*/ 41526 w 5019257"/>
                <a:gd name="connsiteY78" fmla="*/ 1022399 h 4405856"/>
                <a:gd name="connsiteX79" fmla="*/ 11364 w 5019257"/>
                <a:gd name="connsiteY79" fmla="*/ 1043037 h 4405856"/>
                <a:gd name="connsiteX80" fmla="*/ 171702 w 5019257"/>
                <a:gd name="connsiteY80" fmla="*/ 1135111 h 4405856"/>
                <a:gd name="connsiteX81" fmla="*/ 162178 w 5019257"/>
                <a:gd name="connsiteY81" fmla="*/ 1263698 h 4405856"/>
                <a:gd name="connsiteX82" fmla="*/ 219328 w 5019257"/>
                <a:gd name="connsiteY82" fmla="*/ 1289099 h 4405856"/>
                <a:gd name="connsiteX83" fmla="*/ 206629 w 5019257"/>
                <a:gd name="connsiteY83" fmla="*/ 1354186 h 4405856"/>
                <a:gd name="connsiteX84" fmla="*/ 271716 w 5019257"/>
                <a:gd name="connsiteY84" fmla="*/ 1362124 h 4405856"/>
                <a:gd name="connsiteX85" fmla="*/ 323191 w 5019257"/>
                <a:gd name="connsiteY85" fmla="*/ 1394776 h 4405856"/>
                <a:gd name="connsiteX86" fmla="*/ 232028 w 5019257"/>
                <a:gd name="connsiteY86" fmla="*/ 1622474 h 4405856"/>
                <a:gd name="connsiteX87" fmla="*/ 181228 w 5019257"/>
                <a:gd name="connsiteY87" fmla="*/ 1687561 h 4405856"/>
                <a:gd name="connsiteX88" fmla="*/ 176465 w 5019257"/>
                <a:gd name="connsiteY88" fmla="*/ 1743123 h 4405856"/>
                <a:gd name="connsiteX89" fmla="*/ 143128 w 5019257"/>
                <a:gd name="connsiteY89" fmla="*/ 1738361 h 4405856"/>
                <a:gd name="connsiteX90" fmla="*/ 144716 w 5019257"/>
                <a:gd name="connsiteY90" fmla="*/ 1798686 h 4405856"/>
                <a:gd name="connsiteX91" fmla="*/ 66928 w 5019257"/>
                <a:gd name="connsiteY91" fmla="*/ 1636761 h 4405856"/>
                <a:gd name="connsiteX92" fmla="*/ 17715 w 5019257"/>
                <a:gd name="connsiteY92" fmla="*/ 1633586 h 4405856"/>
                <a:gd name="connsiteX93" fmla="*/ 43116 w 5019257"/>
                <a:gd name="connsiteY93" fmla="*/ 1670099 h 4405856"/>
                <a:gd name="connsiteX94" fmla="*/ 1840 w 5019257"/>
                <a:gd name="connsiteY94" fmla="*/ 1690737 h 4405856"/>
                <a:gd name="connsiteX95" fmla="*/ 60577 w 5019257"/>
                <a:gd name="connsiteY95" fmla="*/ 1873298 h 4405856"/>
                <a:gd name="connsiteX96" fmla="*/ 344962 w 5019257"/>
                <a:gd name="connsiteY96" fmla="*/ 1923414 h 4405856"/>
                <a:gd name="connsiteX97" fmla="*/ 215015 w 5019257"/>
                <a:gd name="connsiteY97" fmla="*/ 2239100 h 4405856"/>
                <a:gd name="connsiteX98" fmla="*/ 202542 w 5019257"/>
                <a:gd name="connsiteY98" fmla="*/ 2428239 h 4405856"/>
                <a:gd name="connsiteX99" fmla="*/ 883125 w 5019257"/>
                <a:gd name="connsiteY99" fmla="*/ 2440939 h 4405856"/>
                <a:gd name="connsiteX100" fmla="*/ 919411 w 5019257"/>
                <a:gd name="connsiteY100" fmla="*/ 2557053 h 4405856"/>
                <a:gd name="connsiteX101" fmla="*/ 941182 w 5019257"/>
                <a:gd name="connsiteY101" fmla="*/ 2622368 h 4405856"/>
                <a:gd name="connsiteX102" fmla="*/ 948440 w 5019257"/>
                <a:gd name="connsiteY102" fmla="*/ 2644139 h 4405856"/>
                <a:gd name="connsiteX103" fmla="*/ 970211 w 5019257"/>
                <a:gd name="connsiteY103" fmla="*/ 2687682 h 4405856"/>
                <a:gd name="connsiteX104" fmla="*/ 991982 w 5019257"/>
                <a:gd name="connsiteY104" fmla="*/ 2738482 h 4405856"/>
                <a:gd name="connsiteX105" fmla="*/ 999240 w 5019257"/>
                <a:gd name="connsiteY105" fmla="*/ 2767511 h 4405856"/>
                <a:gd name="connsiteX106" fmla="*/ 1035525 w 5019257"/>
                <a:gd name="connsiteY106" fmla="*/ 2818311 h 4405856"/>
                <a:gd name="connsiteX107" fmla="*/ 1057297 w 5019257"/>
                <a:gd name="connsiteY107" fmla="*/ 2876368 h 4405856"/>
                <a:gd name="connsiteX108" fmla="*/ 1079068 w 5019257"/>
                <a:gd name="connsiteY108" fmla="*/ 2898139 h 4405856"/>
                <a:gd name="connsiteX109" fmla="*/ 1115354 w 5019257"/>
                <a:gd name="connsiteY109" fmla="*/ 2970711 h 4405856"/>
                <a:gd name="connsiteX110" fmla="*/ 1151640 w 5019257"/>
                <a:gd name="connsiteY110" fmla="*/ 3021511 h 4405856"/>
                <a:gd name="connsiteX111" fmla="*/ 1158897 w 5019257"/>
                <a:gd name="connsiteY111" fmla="*/ 3043282 h 4405856"/>
                <a:gd name="connsiteX112" fmla="*/ 1209697 w 5019257"/>
                <a:gd name="connsiteY112" fmla="*/ 3108596 h 4405856"/>
                <a:gd name="connsiteX113" fmla="*/ 1238725 w 5019257"/>
                <a:gd name="connsiteY113" fmla="*/ 3173911 h 4405856"/>
                <a:gd name="connsiteX114" fmla="*/ 1260497 w 5019257"/>
                <a:gd name="connsiteY114" fmla="*/ 3202939 h 4405856"/>
                <a:gd name="connsiteX115" fmla="*/ 1275011 w 5019257"/>
                <a:gd name="connsiteY115" fmla="*/ 3260996 h 4405856"/>
                <a:gd name="connsiteX116" fmla="*/ 1282268 w 5019257"/>
                <a:gd name="connsiteY116" fmla="*/ 3282768 h 4405856"/>
                <a:gd name="connsiteX117" fmla="*/ 1289525 w 5019257"/>
                <a:gd name="connsiteY117" fmla="*/ 3311796 h 4405856"/>
                <a:gd name="connsiteX118" fmla="*/ 1296782 w 5019257"/>
                <a:gd name="connsiteY118" fmla="*/ 3377111 h 4405856"/>
                <a:gd name="connsiteX119" fmla="*/ 1318554 w 5019257"/>
                <a:gd name="connsiteY119" fmla="*/ 3435168 h 4405856"/>
                <a:gd name="connsiteX120" fmla="*/ 1347582 w 5019257"/>
                <a:gd name="connsiteY120" fmla="*/ 3478711 h 4405856"/>
                <a:gd name="connsiteX121" fmla="*/ 1376611 w 5019257"/>
                <a:gd name="connsiteY121" fmla="*/ 3529511 h 4405856"/>
                <a:gd name="connsiteX122" fmla="*/ 1405640 w 5019257"/>
                <a:gd name="connsiteY122" fmla="*/ 3551282 h 4405856"/>
                <a:gd name="connsiteX123" fmla="*/ 1449182 w 5019257"/>
                <a:gd name="connsiteY123" fmla="*/ 3594825 h 4405856"/>
                <a:gd name="connsiteX124" fmla="*/ 1478211 w 5019257"/>
                <a:gd name="connsiteY124" fmla="*/ 3616596 h 4405856"/>
                <a:gd name="connsiteX125" fmla="*/ 1514497 w 5019257"/>
                <a:gd name="connsiteY125" fmla="*/ 3660139 h 4405856"/>
                <a:gd name="connsiteX126" fmla="*/ 1543525 w 5019257"/>
                <a:gd name="connsiteY126" fmla="*/ 3681911 h 4405856"/>
                <a:gd name="connsiteX127" fmla="*/ 1616097 w 5019257"/>
                <a:gd name="connsiteY127" fmla="*/ 3747225 h 4405856"/>
                <a:gd name="connsiteX128" fmla="*/ 1652382 w 5019257"/>
                <a:gd name="connsiteY128" fmla="*/ 3790768 h 4405856"/>
                <a:gd name="connsiteX129" fmla="*/ 1674154 w 5019257"/>
                <a:gd name="connsiteY129" fmla="*/ 3805282 h 4405856"/>
                <a:gd name="connsiteX130" fmla="*/ 1710440 w 5019257"/>
                <a:gd name="connsiteY130" fmla="*/ 3848825 h 4405856"/>
                <a:gd name="connsiteX131" fmla="*/ 1739468 w 5019257"/>
                <a:gd name="connsiteY131" fmla="*/ 3870596 h 4405856"/>
                <a:gd name="connsiteX132" fmla="*/ 1833811 w 5019257"/>
                <a:gd name="connsiteY132" fmla="*/ 3914139 h 4405856"/>
                <a:gd name="connsiteX133" fmla="*/ 2283754 w 5019257"/>
                <a:gd name="connsiteY133" fmla="*/ 3899625 h 4405856"/>
                <a:gd name="connsiteX134" fmla="*/ 2334554 w 5019257"/>
                <a:gd name="connsiteY134" fmla="*/ 3885111 h 4405856"/>
                <a:gd name="connsiteX135" fmla="*/ 2421640 w 5019257"/>
                <a:gd name="connsiteY135" fmla="*/ 3877853 h 4405856"/>
                <a:gd name="connsiteX136" fmla="*/ 2501468 w 5019257"/>
                <a:gd name="connsiteY136" fmla="*/ 3863339 h 4405856"/>
                <a:gd name="connsiteX137" fmla="*/ 2559525 w 5019257"/>
                <a:gd name="connsiteY137" fmla="*/ 3856082 h 4405856"/>
                <a:gd name="connsiteX138" fmla="*/ 2588554 w 5019257"/>
                <a:gd name="connsiteY138" fmla="*/ 3841568 h 4405856"/>
                <a:gd name="connsiteX139" fmla="*/ 2653868 w 5019257"/>
                <a:gd name="connsiteY139" fmla="*/ 3819796 h 4405856"/>
                <a:gd name="connsiteX140" fmla="*/ 2690154 w 5019257"/>
                <a:gd name="connsiteY140" fmla="*/ 3805282 h 4405856"/>
                <a:gd name="connsiteX141" fmla="*/ 2791754 w 5019257"/>
                <a:gd name="connsiteY141" fmla="*/ 3790768 h 4405856"/>
                <a:gd name="connsiteX142" fmla="*/ 2820782 w 5019257"/>
                <a:gd name="connsiteY142" fmla="*/ 3783511 h 4405856"/>
                <a:gd name="connsiteX143" fmla="*/ 3441268 w 5019257"/>
                <a:gd name="connsiteY143" fmla="*/ 4130265 h 4405856"/>
                <a:gd name="connsiteX144" fmla="*/ 3527672 w 5019257"/>
                <a:gd name="connsiteY144" fmla="*/ 4316455 h 4405856"/>
                <a:gd name="connsiteX145" fmla="*/ 3587997 w 5019257"/>
                <a:gd name="connsiteY145" fmla="*/ 4375193 h 4405856"/>
                <a:gd name="connsiteX146" fmla="*/ 3599109 w 5019257"/>
                <a:gd name="connsiteY146" fmla="*/ 4345030 h 4405856"/>
                <a:gd name="connsiteX147" fmla="*/ 3645147 w 5019257"/>
                <a:gd name="connsiteY147" fmla="*/ 4318042 h 4405856"/>
                <a:gd name="connsiteX148" fmla="*/ 3695947 w 5019257"/>
                <a:gd name="connsiteY148" fmla="*/ 4391068 h 4405856"/>
                <a:gd name="connsiteX149" fmla="*/ 3745160 w 5019257"/>
                <a:gd name="connsiteY149" fmla="*/ 4394243 h 4405856"/>
                <a:gd name="connsiteX150" fmla="*/ 3700709 w 5019257"/>
                <a:gd name="connsiteY150" fmla="*/ 4300581 h 4405856"/>
                <a:gd name="connsiteX151" fmla="*/ 3657847 w 5019257"/>
                <a:gd name="connsiteY151" fmla="*/ 4232318 h 4405856"/>
                <a:gd name="connsiteX152" fmla="*/ 3700710 w 5019257"/>
                <a:gd name="connsiteY152" fmla="*/ 4216442 h 4405856"/>
                <a:gd name="connsiteX153" fmla="*/ 3681659 w 5019257"/>
                <a:gd name="connsiteY153" fmla="*/ 4175168 h 4405856"/>
                <a:gd name="connsiteX154" fmla="*/ 3734047 w 5019257"/>
                <a:gd name="connsiteY154" fmla="*/ 4184693 h 4405856"/>
                <a:gd name="connsiteX155" fmla="*/ 3713410 w 5019257"/>
                <a:gd name="connsiteY155" fmla="*/ 4151355 h 4405856"/>
                <a:gd name="connsiteX156" fmla="*/ 3734729 w 5019257"/>
                <a:gd name="connsiteY156" fmla="*/ 4134801 h 4405856"/>
                <a:gd name="connsiteX157" fmla="*/ 3855832 w 5019257"/>
                <a:gd name="connsiteY157" fmla="*/ 4220074 h 4405856"/>
                <a:gd name="connsiteX158" fmla="*/ 3891209 w 5019257"/>
                <a:gd name="connsiteY158" fmla="*/ 4206917 h 4405856"/>
                <a:gd name="connsiteX159" fmla="*/ 3943596 w 5019257"/>
                <a:gd name="connsiteY159" fmla="*/ 4272006 h 4405856"/>
                <a:gd name="connsiteX160" fmla="*/ 3964234 w 5019257"/>
                <a:gd name="connsiteY160" fmla="*/ 4330743 h 4405856"/>
                <a:gd name="connsiteX161" fmla="*/ 4072184 w 5019257"/>
                <a:gd name="connsiteY161" fmla="*/ 4349792 h 4405856"/>
                <a:gd name="connsiteX162" fmla="*/ 4011860 w 5019257"/>
                <a:gd name="connsiteY162" fmla="*/ 4283117 h 4405856"/>
                <a:gd name="connsiteX163" fmla="*/ 4008684 w 5019257"/>
                <a:gd name="connsiteY163" fmla="*/ 4214855 h 4405856"/>
                <a:gd name="connsiteX164" fmla="*/ 4062659 w 5019257"/>
                <a:gd name="connsiteY164" fmla="*/ 4270418 h 4405856"/>
                <a:gd name="connsiteX165" fmla="*/ 4111872 w 5019257"/>
                <a:gd name="connsiteY165" fmla="*/ 4275180 h 4405856"/>
                <a:gd name="connsiteX166" fmla="*/ 4105522 w 5019257"/>
                <a:gd name="connsiteY166" fmla="*/ 4225968 h 4405856"/>
                <a:gd name="connsiteX167" fmla="*/ 4165847 w 5019257"/>
                <a:gd name="connsiteY167" fmla="*/ 4230730 h 4405856"/>
                <a:gd name="connsiteX168" fmla="*/ 4227759 w 5019257"/>
                <a:gd name="connsiteY168" fmla="*/ 4273592 h 4405856"/>
                <a:gd name="connsiteX169" fmla="*/ 4259509 w 5019257"/>
                <a:gd name="connsiteY169" fmla="*/ 4260893 h 4405856"/>
                <a:gd name="connsiteX170" fmla="*/ 4253160 w 5019257"/>
                <a:gd name="connsiteY170" fmla="*/ 4225968 h 4405856"/>
                <a:gd name="connsiteX171" fmla="*/ 4294435 w 5019257"/>
                <a:gd name="connsiteY171" fmla="*/ 4202156 h 4405856"/>
                <a:gd name="connsiteX172" fmla="*/ 4378572 w 5019257"/>
                <a:gd name="connsiteY172" fmla="*/ 4259306 h 4405856"/>
                <a:gd name="connsiteX173" fmla="*/ 4396035 w 5019257"/>
                <a:gd name="connsiteY173" fmla="*/ 4157708 h 4405856"/>
                <a:gd name="connsiteX174" fmla="*/ 4370635 w 5019257"/>
                <a:gd name="connsiteY174" fmla="*/ 4135482 h 4405856"/>
                <a:gd name="connsiteX175" fmla="*/ 4297609 w 5019257"/>
                <a:gd name="connsiteY175" fmla="*/ 4092619 h 4405856"/>
                <a:gd name="connsiteX176" fmla="*/ 4319834 w 5019257"/>
                <a:gd name="connsiteY176" fmla="*/ 4067220 h 4405856"/>
                <a:gd name="connsiteX177" fmla="*/ 4340472 w 5019257"/>
                <a:gd name="connsiteY177" fmla="*/ 4044994 h 4405856"/>
                <a:gd name="connsiteX178" fmla="*/ 4394447 w 5019257"/>
                <a:gd name="connsiteY178" fmla="*/ 4076745 h 4405856"/>
                <a:gd name="connsiteX179" fmla="*/ 4400797 w 5019257"/>
                <a:gd name="connsiteY179" fmla="*/ 4032295 h 4405856"/>
                <a:gd name="connsiteX180" fmla="*/ 4345234 w 5019257"/>
                <a:gd name="connsiteY180" fmla="*/ 4008482 h 4405856"/>
                <a:gd name="connsiteX181" fmla="*/ 4343647 w 5019257"/>
                <a:gd name="connsiteY181" fmla="*/ 3998958 h 4405856"/>
                <a:gd name="connsiteX182" fmla="*/ 4330946 w 5019257"/>
                <a:gd name="connsiteY182" fmla="*/ 3960859 h 4405856"/>
                <a:gd name="connsiteX183" fmla="*/ 4337296 w 5019257"/>
                <a:gd name="connsiteY183" fmla="*/ 3913233 h 4405856"/>
                <a:gd name="connsiteX184" fmla="*/ 4348409 w 5019257"/>
                <a:gd name="connsiteY184" fmla="*/ 3857670 h 4405856"/>
                <a:gd name="connsiteX185" fmla="*/ 4310309 w 5019257"/>
                <a:gd name="connsiteY185" fmla="*/ 3827508 h 4405856"/>
                <a:gd name="connsiteX186" fmla="*/ 4343646 w 5019257"/>
                <a:gd name="connsiteY186" fmla="*/ 3817983 h 4405856"/>
                <a:gd name="connsiteX187" fmla="*/ 4321421 w 5019257"/>
                <a:gd name="connsiteY187" fmla="*/ 3781470 h 4405856"/>
                <a:gd name="connsiteX188" fmla="*/ 4359522 w 5019257"/>
                <a:gd name="connsiteY188" fmla="*/ 3776709 h 4405856"/>
                <a:gd name="connsiteX189" fmla="*/ 4365871 w 5019257"/>
                <a:gd name="connsiteY189" fmla="*/ 3743370 h 4405856"/>
                <a:gd name="connsiteX190" fmla="*/ 4427785 w 5019257"/>
                <a:gd name="connsiteY190" fmla="*/ 3752897 h 4405856"/>
                <a:gd name="connsiteX191" fmla="*/ 4460898 w 5019257"/>
                <a:gd name="connsiteY191" fmla="*/ 3768089 h 4405856"/>
                <a:gd name="connsiteX192" fmla="*/ 4427105 w 5019257"/>
                <a:gd name="connsiteY192" fmla="*/ 3809137 h 4405856"/>
                <a:gd name="connsiteX193" fmla="*/ 4466113 w 5019257"/>
                <a:gd name="connsiteY193" fmla="*/ 3916633 h 4405856"/>
                <a:gd name="connsiteX194" fmla="*/ 4518500 w 5019257"/>
                <a:gd name="connsiteY194" fmla="*/ 3947931 h 4405856"/>
                <a:gd name="connsiteX195" fmla="*/ 4570434 w 5019257"/>
                <a:gd name="connsiteY195" fmla="*/ 3905749 h 4405856"/>
                <a:gd name="connsiteX196" fmla="*/ 4656159 w 5019257"/>
                <a:gd name="connsiteY196" fmla="*/ 3857216 h 4405856"/>
                <a:gd name="connsiteX197" fmla="*/ 4638923 w 5019257"/>
                <a:gd name="connsiteY197" fmla="*/ 3768315 h 4405856"/>
                <a:gd name="connsiteX198" fmla="*/ 4716257 w 5019257"/>
                <a:gd name="connsiteY198" fmla="*/ 3635646 h 4405856"/>
                <a:gd name="connsiteX199" fmla="*/ 5008811 w 5019257"/>
                <a:gd name="connsiteY199" fmla="*/ 3302498 h 4405856"/>
                <a:gd name="connsiteX200" fmla="*/ 4927394 w 5019257"/>
                <a:gd name="connsiteY200" fmla="*/ 3293426 h 4405856"/>
                <a:gd name="connsiteX201" fmla="*/ 4931931 w 5019257"/>
                <a:gd name="connsiteY201" fmla="*/ 3201578 h 4405856"/>
                <a:gd name="connsiteX202" fmla="*/ 4882944 w 5019257"/>
                <a:gd name="connsiteY202" fmla="*/ 3176406 h 4405856"/>
                <a:gd name="connsiteX203" fmla="*/ 4798807 w 5019257"/>
                <a:gd name="connsiteY203" fmla="*/ 3207928 h 4405856"/>
                <a:gd name="connsiteX204" fmla="*/ 4762068 w 5019257"/>
                <a:gd name="connsiteY204" fmla="*/ 3171643 h 4405856"/>
                <a:gd name="connsiteX205" fmla="*/ 4806745 w 5019257"/>
                <a:gd name="connsiteY205" fmla="*/ 3148738 h 4405856"/>
                <a:gd name="connsiteX206" fmla="*/ 4677478 w 5019257"/>
                <a:gd name="connsiteY206" fmla="*/ 2935559 h 4405856"/>
                <a:gd name="connsiteX207" fmla="*/ 4692444 w 5019257"/>
                <a:gd name="connsiteY207" fmla="*/ 2905396 h 4405856"/>
                <a:gd name="connsiteX208" fmla="*/ 4668859 w 5019257"/>
                <a:gd name="connsiteY208" fmla="*/ 2789736 h 4405856"/>
                <a:gd name="connsiteX209" fmla="*/ 4510110 w 5019257"/>
                <a:gd name="connsiteY209" fmla="*/ 2778850 h 4405856"/>
                <a:gd name="connsiteX210" fmla="*/ 4476772 w 5019257"/>
                <a:gd name="connsiteY210" fmla="*/ 2827608 h 4405856"/>
                <a:gd name="connsiteX211" fmla="*/ 4387872 w 5019257"/>
                <a:gd name="connsiteY211" fmla="*/ 2842124 h 4405856"/>
                <a:gd name="connsiteX212" fmla="*/ 4394222 w 5019257"/>
                <a:gd name="connsiteY212" fmla="*/ 2820125 h 4405856"/>
                <a:gd name="connsiteX213" fmla="*/ 4340700 w 5019257"/>
                <a:gd name="connsiteY213" fmla="*/ 2804024 h 4405856"/>
                <a:gd name="connsiteX214" fmla="*/ 4315981 w 5019257"/>
                <a:gd name="connsiteY214" fmla="*/ 2638923 h 4405856"/>
                <a:gd name="connsiteX215" fmla="*/ 4035674 w 5019257"/>
                <a:gd name="connsiteY215" fmla="*/ 2572248 h 4405856"/>
                <a:gd name="connsiteX216" fmla="*/ 3899375 w 5019257"/>
                <a:gd name="connsiteY216" fmla="*/ 2615564 h 4405856"/>
                <a:gd name="connsiteX217" fmla="*/ 3767386 w 5019257"/>
                <a:gd name="connsiteY217" fmla="*/ 2608080 h 4405856"/>
                <a:gd name="connsiteX218" fmla="*/ 3634943 w 5019257"/>
                <a:gd name="connsiteY218" fmla="*/ 2497182 h 4405856"/>
                <a:gd name="connsiteX219" fmla="*/ 3421765 w 5019257"/>
                <a:gd name="connsiteY219" fmla="*/ 2193969 h 4405856"/>
                <a:gd name="connsiteX220" fmla="*/ 3023303 w 5019257"/>
                <a:gd name="connsiteY220" fmla="*/ 2054496 h 4405856"/>
                <a:gd name="connsiteX221" fmla="*/ 2786765 w 5019257"/>
                <a:gd name="connsiteY221" fmla="*/ 1741532 h 4405856"/>
                <a:gd name="connsiteX222" fmla="*/ 2820556 w 5019257"/>
                <a:gd name="connsiteY222" fmla="*/ 1716586 h 4405856"/>
                <a:gd name="connsiteX223" fmla="*/ 2880200 w 5019257"/>
                <a:gd name="connsiteY223" fmla="*/ 1799589 h 4405856"/>
                <a:gd name="connsiteX224" fmla="*/ 2900384 w 5019257"/>
                <a:gd name="connsiteY224" fmla="*/ 1782126 h 4405856"/>
                <a:gd name="connsiteX225" fmla="*/ 2943474 w 5019257"/>
                <a:gd name="connsiteY225" fmla="*/ 1812970 h 4405856"/>
                <a:gd name="connsiteX226" fmla="*/ 3032147 w 5019257"/>
                <a:gd name="connsiteY226" fmla="*/ 1759221 h 4405856"/>
                <a:gd name="connsiteX227" fmla="*/ 3048249 w 5019257"/>
                <a:gd name="connsiteY227" fmla="*/ 1738811 h 4405856"/>
                <a:gd name="connsiteX228" fmla="*/ 3106532 w 5019257"/>
                <a:gd name="connsiteY228" fmla="*/ 1739037 h 4405856"/>
                <a:gd name="connsiteX229" fmla="*/ 3122635 w 5019257"/>
                <a:gd name="connsiteY229" fmla="*/ 1705927 h 4405856"/>
                <a:gd name="connsiteX230" fmla="*/ 3103811 w 5019257"/>
                <a:gd name="connsiteY230" fmla="*/ 1680300 h 4405856"/>
                <a:gd name="connsiteX231" fmla="*/ 3036683 w 5019257"/>
                <a:gd name="connsiteY231" fmla="*/ 1700257 h 4405856"/>
                <a:gd name="connsiteX232" fmla="*/ 3014911 w 5019257"/>
                <a:gd name="connsiteY232" fmla="*/ 1646736 h 4405856"/>
                <a:gd name="connsiteX233" fmla="*/ 3036229 w 5019257"/>
                <a:gd name="connsiteY233" fmla="*/ 1617026 h 4405856"/>
                <a:gd name="connsiteX234" fmla="*/ 2979759 w 5019257"/>
                <a:gd name="connsiteY234" fmla="*/ 1513612 h 4405856"/>
                <a:gd name="connsiteX235" fmla="*/ 2931228 w 5019257"/>
                <a:gd name="connsiteY235" fmla="*/ 1552393 h 4405856"/>
                <a:gd name="connsiteX236" fmla="*/ 2841873 w 5019257"/>
                <a:gd name="connsiteY236" fmla="*/ 1497737 h 4405856"/>
                <a:gd name="connsiteX237" fmla="*/ 2893807 w 5019257"/>
                <a:gd name="connsiteY237" fmla="*/ 1405208 h 4405856"/>
                <a:gd name="connsiteX238" fmla="*/ 2850945 w 5019257"/>
                <a:gd name="connsiteY238" fmla="*/ 1284105 h 4405856"/>
                <a:gd name="connsiteX239" fmla="*/ 2865686 w 5019257"/>
                <a:gd name="connsiteY239" fmla="*/ 1160053 h 4405856"/>
                <a:gd name="connsiteX240" fmla="*/ 2960936 w 5019257"/>
                <a:gd name="connsiteY240" fmla="*/ 1086348 h 4405856"/>
                <a:gd name="connsiteX241" fmla="*/ 3066165 w 5019257"/>
                <a:gd name="connsiteY241" fmla="*/ 1063896 h 4405856"/>
                <a:gd name="connsiteX242" fmla="*/ 3003118 w 5019257"/>
                <a:gd name="connsiteY242" fmla="*/ 974089 h 4405856"/>
                <a:gd name="connsiteX243" fmla="*/ 2985882 w 5019257"/>
                <a:gd name="connsiteY243" fmla="*/ 1018766 h 4405856"/>
                <a:gd name="connsiteX244" fmla="*/ 2942567 w 5019257"/>
                <a:gd name="connsiteY244" fmla="*/ 971595 h 4405856"/>
                <a:gd name="connsiteX245" fmla="*/ 2963885 w 5019257"/>
                <a:gd name="connsiteY245" fmla="*/ 886323 h 4405856"/>
                <a:gd name="connsiteX246" fmla="*/ 3036909 w 5019257"/>
                <a:gd name="connsiteY246" fmla="*/ 789032 h 4405856"/>
                <a:gd name="connsiteX247" fmla="*/ 3019900 w 5019257"/>
                <a:gd name="connsiteY247" fmla="*/ 682443 h 4405856"/>
                <a:gd name="connsiteX248" fmla="*/ 2848678 w 5019257"/>
                <a:gd name="connsiteY248" fmla="*/ 692194 h 4405856"/>
                <a:gd name="connsiteX249" fmla="*/ 2829400 w 5019257"/>
                <a:gd name="connsiteY249" fmla="*/ 734831 h 4405856"/>
                <a:gd name="connsiteX250" fmla="*/ 2797197 w 5019257"/>
                <a:gd name="connsiteY250" fmla="*/ 667248 h 4405856"/>
                <a:gd name="connsiteX251" fmla="*/ 2767487 w 5019257"/>
                <a:gd name="connsiteY251" fmla="*/ 707616 h 4405856"/>
                <a:gd name="connsiteX252" fmla="*/ 2581978 w 5019257"/>
                <a:gd name="connsiteY252" fmla="*/ 741180 h 4405856"/>
                <a:gd name="connsiteX0" fmla="*/ 2581978 w 5019257"/>
                <a:gd name="connsiteY0" fmla="*/ 741180 h 4405856"/>
                <a:gd name="connsiteX1" fmla="*/ 2255859 w 5019257"/>
                <a:gd name="connsiteY1" fmla="*/ 583337 h 4405856"/>
                <a:gd name="connsiteX2" fmla="*/ 2295771 w 5019257"/>
                <a:gd name="connsiteY2" fmla="*/ 433432 h 4405856"/>
                <a:gd name="connsiteX3" fmla="*/ 2241797 w 5019257"/>
                <a:gd name="connsiteY3" fmla="*/ 423907 h 4405856"/>
                <a:gd name="connsiteX4" fmla="*/ 2238622 w 5019257"/>
                <a:gd name="connsiteY4" fmla="*/ 395333 h 4405856"/>
                <a:gd name="connsiteX5" fmla="*/ 2283072 w 5019257"/>
                <a:gd name="connsiteY5" fmla="*/ 403270 h 4405856"/>
                <a:gd name="connsiteX6" fmla="*/ 2225922 w 5019257"/>
                <a:gd name="connsiteY6" fmla="*/ 315957 h 4405856"/>
                <a:gd name="connsiteX7" fmla="*/ 2237034 w 5019257"/>
                <a:gd name="connsiteY7" fmla="*/ 355645 h 4405856"/>
                <a:gd name="connsiteX8" fmla="*/ 2184646 w 5019257"/>
                <a:gd name="connsiteY8" fmla="*/ 320720 h 4405856"/>
                <a:gd name="connsiteX9" fmla="*/ 2205284 w 5019257"/>
                <a:gd name="connsiteY9" fmla="*/ 287383 h 4405856"/>
                <a:gd name="connsiteX10" fmla="*/ 2170359 w 5019257"/>
                <a:gd name="connsiteY10" fmla="*/ 225472 h 4405856"/>
                <a:gd name="connsiteX11" fmla="*/ 2203696 w 5019257"/>
                <a:gd name="connsiteY11" fmla="*/ 227061 h 4405856"/>
                <a:gd name="connsiteX12" fmla="*/ 2160834 w 5019257"/>
                <a:gd name="connsiteY12" fmla="*/ 133398 h 4405856"/>
                <a:gd name="connsiteX13" fmla="*/ 2135435 w 5019257"/>
                <a:gd name="connsiteY13" fmla="*/ 131810 h 4405856"/>
                <a:gd name="connsiteX14" fmla="*/ 2124322 w 5019257"/>
                <a:gd name="connsiteY14" fmla="*/ 84185 h 4405856"/>
                <a:gd name="connsiteX15" fmla="*/ 2156071 w 5019257"/>
                <a:gd name="connsiteY15" fmla="*/ 66723 h 4405856"/>
                <a:gd name="connsiteX16" fmla="*/ 2151309 w 5019257"/>
                <a:gd name="connsiteY16" fmla="*/ 23861 h 4405856"/>
                <a:gd name="connsiteX17" fmla="*/ 2092572 w 5019257"/>
                <a:gd name="connsiteY17" fmla="*/ 28624 h 4405856"/>
                <a:gd name="connsiteX18" fmla="*/ 1898897 w 5019257"/>
                <a:gd name="connsiteY18" fmla="*/ 127049 h 4405856"/>
                <a:gd name="connsiteX19" fmla="*/ 1863972 w 5019257"/>
                <a:gd name="connsiteY19" fmla="*/ 252462 h 4405856"/>
                <a:gd name="connsiteX20" fmla="*/ 1868734 w 5019257"/>
                <a:gd name="connsiteY20" fmla="*/ 288974 h 4405856"/>
                <a:gd name="connsiteX21" fmla="*/ 1840159 w 5019257"/>
                <a:gd name="connsiteY21" fmla="*/ 303261 h 4405856"/>
                <a:gd name="connsiteX22" fmla="*/ 1908421 w 5019257"/>
                <a:gd name="connsiteY22" fmla="*/ 482645 h 4405856"/>
                <a:gd name="connsiteX23" fmla="*/ 1821110 w 5019257"/>
                <a:gd name="connsiteY23" fmla="*/ 400099 h 4405856"/>
                <a:gd name="connsiteX24" fmla="*/ 1770309 w 5019257"/>
                <a:gd name="connsiteY24" fmla="*/ 366762 h 4405856"/>
                <a:gd name="connsiteX25" fmla="*/ 1741734 w 5019257"/>
                <a:gd name="connsiteY25" fmla="*/ 401687 h 4405856"/>
                <a:gd name="connsiteX26" fmla="*/ 1740147 w 5019257"/>
                <a:gd name="connsiteY26" fmla="*/ 515987 h 4405856"/>
                <a:gd name="connsiteX27" fmla="*/ 1754434 w 5019257"/>
                <a:gd name="connsiteY27" fmla="*/ 612820 h 4405856"/>
                <a:gd name="connsiteX28" fmla="*/ 1671884 w 5019257"/>
                <a:gd name="connsiteY28" fmla="*/ 620761 h 4405856"/>
                <a:gd name="connsiteX29" fmla="*/ 1695697 w 5019257"/>
                <a:gd name="connsiteY29" fmla="*/ 590598 h 4405856"/>
                <a:gd name="connsiteX30" fmla="*/ 1632197 w 5019257"/>
                <a:gd name="connsiteY30" fmla="*/ 547736 h 4405856"/>
                <a:gd name="connsiteX31" fmla="*/ 1590922 w 5019257"/>
                <a:gd name="connsiteY31" fmla="*/ 501699 h 4405856"/>
                <a:gd name="connsiteX32" fmla="*/ 1541709 w 5019257"/>
                <a:gd name="connsiteY32" fmla="*/ 512811 h 4405856"/>
                <a:gd name="connsiteX33" fmla="*/ 1570284 w 5019257"/>
                <a:gd name="connsiteY33" fmla="*/ 446136 h 4405856"/>
                <a:gd name="connsiteX34" fmla="*/ 1540121 w 5019257"/>
                <a:gd name="connsiteY34" fmla="*/ 481062 h 4405856"/>
                <a:gd name="connsiteX35" fmla="*/ 1506784 w 5019257"/>
                <a:gd name="connsiteY35" fmla="*/ 423911 h 4405856"/>
                <a:gd name="connsiteX36" fmla="*/ 1487734 w 5019257"/>
                <a:gd name="connsiteY36" fmla="*/ 417561 h 4405856"/>
                <a:gd name="connsiteX37" fmla="*/ 1486147 w 5019257"/>
                <a:gd name="connsiteY37" fmla="*/ 376287 h 4405856"/>
                <a:gd name="connsiteX38" fmla="*/ 1451222 w 5019257"/>
                <a:gd name="connsiteY38" fmla="*/ 273100 h 4405856"/>
                <a:gd name="connsiteX39" fmla="*/ 1411534 w 5019257"/>
                <a:gd name="connsiteY39" fmla="*/ 219123 h 4405856"/>
                <a:gd name="connsiteX40" fmla="*/ 1487735 w 5019257"/>
                <a:gd name="connsiteY40" fmla="*/ 282624 h 4405856"/>
                <a:gd name="connsiteX41" fmla="*/ 1546473 w 5019257"/>
                <a:gd name="connsiteY41" fmla="*/ 320723 h 4405856"/>
                <a:gd name="connsiteX42" fmla="*/ 1570284 w 5019257"/>
                <a:gd name="connsiteY42" fmla="*/ 281036 h 4405856"/>
                <a:gd name="connsiteX43" fmla="*/ 1589334 w 5019257"/>
                <a:gd name="connsiteY43" fmla="*/ 215949 h 4405856"/>
                <a:gd name="connsiteX44" fmla="*/ 1551234 w 5019257"/>
                <a:gd name="connsiteY44" fmla="*/ 185786 h 4405856"/>
                <a:gd name="connsiteX45" fmla="*/ 1578222 w 5019257"/>
                <a:gd name="connsiteY45" fmla="*/ 144511 h 4405856"/>
                <a:gd name="connsiteX46" fmla="*/ 1530597 w 5019257"/>
                <a:gd name="connsiteY46" fmla="*/ 50848 h 4405856"/>
                <a:gd name="connsiteX47" fmla="*/ 1513134 w 5019257"/>
                <a:gd name="connsiteY47" fmla="*/ 6399 h 4405856"/>
                <a:gd name="connsiteX48" fmla="*/ 1376609 w 5019257"/>
                <a:gd name="connsiteY48" fmla="*/ 120699 h 4405856"/>
                <a:gd name="connsiteX49" fmla="*/ 1314696 w 5019257"/>
                <a:gd name="connsiteY49" fmla="*/ 115936 h 4405856"/>
                <a:gd name="connsiteX50" fmla="*/ 1301997 w 5019257"/>
                <a:gd name="connsiteY50" fmla="*/ 57199 h 4405856"/>
                <a:gd name="connsiteX51" fmla="*/ 1216272 w 5019257"/>
                <a:gd name="connsiteY51" fmla="*/ 104824 h 4405856"/>
                <a:gd name="connsiteX52" fmla="*/ 1152772 w 5019257"/>
                <a:gd name="connsiteY52" fmla="*/ 139748 h 4405856"/>
                <a:gd name="connsiteX53" fmla="*/ 1057521 w 5019257"/>
                <a:gd name="connsiteY53" fmla="*/ 147686 h 4405856"/>
                <a:gd name="connsiteX54" fmla="*/ 1035297 w 5019257"/>
                <a:gd name="connsiteY54" fmla="*/ 177849 h 4405856"/>
                <a:gd name="connsiteX55" fmla="*/ 998784 w 5019257"/>
                <a:gd name="connsiteY55" fmla="*/ 201661 h 4405856"/>
                <a:gd name="connsiteX56" fmla="*/ 1033710 w 5019257"/>
                <a:gd name="connsiteY56" fmla="*/ 288974 h 4405856"/>
                <a:gd name="connsiteX57" fmla="*/ 901041 w 5019257"/>
                <a:gd name="connsiteY57" fmla="*/ 542516 h 4405856"/>
                <a:gd name="connsiteX58" fmla="*/ 847066 w 5019257"/>
                <a:gd name="connsiteY58" fmla="*/ 580843 h 4405856"/>
                <a:gd name="connsiteX59" fmla="*/ 918957 w 5019257"/>
                <a:gd name="connsiteY59" fmla="*/ 633231 h 4405856"/>
                <a:gd name="connsiteX60" fmla="*/ 881991 w 5019257"/>
                <a:gd name="connsiteY60" fmla="*/ 673825 h 4405856"/>
                <a:gd name="connsiteX61" fmla="*/ 899454 w 5019257"/>
                <a:gd name="connsiteY61" fmla="*/ 720316 h 4405856"/>
                <a:gd name="connsiteX62" fmla="*/ 830737 w 5019257"/>
                <a:gd name="connsiteY62" fmla="*/ 701719 h 4405856"/>
                <a:gd name="connsiteX63" fmla="*/ 775629 w 5019257"/>
                <a:gd name="connsiteY63" fmla="*/ 726665 h 4405856"/>
                <a:gd name="connsiteX64" fmla="*/ 708727 w 5019257"/>
                <a:gd name="connsiteY64" fmla="*/ 695143 h 4405856"/>
                <a:gd name="connsiteX65" fmla="*/ 710315 w 5019257"/>
                <a:gd name="connsiteY65" fmla="*/ 652734 h 4405856"/>
                <a:gd name="connsiteX66" fmla="*/ 598736 w 5019257"/>
                <a:gd name="connsiteY66" fmla="*/ 675412 h 4405856"/>
                <a:gd name="connsiteX67" fmla="*/ 588985 w 5019257"/>
                <a:gd name="connsiteY67" fmla="*/ 760457 h 4405856"/>
                <a:gd name="connsiteX68" fmla="*/ 509837 w 5019257"/>
                <a:gd name="connsiteY68" fmla="*/ 865236 h 4405856"/>
                <a:gd name="connsiteX69" fmla="*/ 424112 w 5019257"/>
                <a:gd name="connsiteY69" fmla="*/ 828724 h 4405856"/>
                <a:gd name="connsiteX70" fmla="*/ 398712 w 5019257"/>
                <a:gd name="connsiteY70" fmla="*/ 869999 h 4405856"/>
                <a:gd name="connsiteX71" fmla="*/ 333625 w 5019257"/>
                <a:gd name="connsiteY71" fmla="*/ 812848 h 4405856"/>
                <a:gd name="connsiteX72" fmla="*/ 308226 w 5019257"/>
                <a:gd name="connsiteY72" fmla="*/ 881111 h 4405856"/>
                <a:gd name="connsiteX73" fmla="*/ 249488 w 5019257"/>
                <a:gd name="connsiteY73" fmla="*/ 873173 h 4405856"/>
                <a:gd name="connsiteX74" fmla="*/ 209800 w 5019257"/>
                <a:gd name="connsiteY74" fmla="*/ 787449 h 4405856"/>
                <a:gd name="connsiteX75" fmla="*/ 28826 w 5019257"/>
                <a:gd name="connsiteY75" fmla="*/ 917623 h 4405856"/>
                <a:gd name="connsiteX76" fmla="*/ 30414 w 5019257"/>
                <a:gd name="connsiteY76" fmla="*/ 970011 h 4405856"/>
                <a:gd name="connsiteX77" fmla="*/ 14539 w 5019257"/>
                <a:gd name="connsiteY77" fmla="*/ 996999 h 4405856"/>
                <a:gd name="connsiteX78" fmla="*/ 41526 w 5019257"/>
                <a:gd name="connsiteY78" fmla="*/ 1022399 h 4405856"/>
                <a:gd name="connsiteX79" fmla="*/ 11364 w 5019257"/>
                <a:gd name="connsiteY79" fmla="*/ 1043037 h 4405856"/>
                <a:gd name="connsiteX80" fmla="*/ 171702 w 5019257"/>
                <a:gd name="connsiteY80" fmla="*/ 1135111 h 4405856"/>
                <a:gd name="connsiteX81" fmla="*/ 162178 w 5019257"/>
                <a:gd name="connsiteY81" fmla="*/ 1263698 h 4405856"/>
                <a:gd name="connsiteX82" fmla="*/ 219328 w 5019257"/>
                <a:gd name="connsiteY82" fmla="*/ 1289099 h 4405856"/>
                <a:gd name="connsiteX83" fmla="*/ 206629 w 5019257"/>
                <a:gd name="connsiteY83" fmla="*/ 1354186 h 4405856"/>
                <a:gd name="connsiteX84" fmla="*/ 271716 w 5019257"/>
                <a:gd name="connsiteY84" fmla="*/ 1362124 h 4405856"/>
                <a:gd name="connsiteX85" fmla="*/ 323191 w 5019257"/>
                <a:gd name="connsiteY85" fmla="*/ 1394776 h 4405856"/>
                <a:gd name="connsiteX86" fmla="*/ 232028 w 5019257"/>
                <a:gd name="connsiteY86" fmla="*/ 1622474 h 4405856"/>
                <a:gd name="connsiteX87" fmla="*/ 181228 w 5019257"/>
                <a:gd name="connsiteY87" fmla="*/ 1687561 h 4405856"/>
                <a:gd name="connsiteX88" fmla="*/ 176465 w 5019257"/>
                <a:gd name="connsiteY88" fmla="*/ 1743123 h 4405856"/>
                <a:gd name="connsiteX89" fmla="*/ 143128 w 5019257"/>
                <a:gd name="connsiteY89" fmla="*/ 1738361 h 4405856"/>
                <a:gd name="connsiteX90" fmla="*/ 144716 w 5019257"/>
                <a:gd name="connsiteY90" fmla="*/ 1798686 h 4405856"/>
                <a:gd name="connsiteX91" fmla="*/ 66928 w 5019257"/>
                <a:gd name="connsiteY91" fmla="*/ 1636761 h 4405856"/>
                <a:gd name="connsiteX92" fmla="*/ 17715 w 5019257"/>
                <a:gd name="connsiteY92" fmla="*/ 1633586 h 4405856"/>
                <a:gd name="connsiteX93" fmla="*/ 43116 w 5019257"/>
                <a:gd name="connsiteY93" fmla="*/ 1670099 h 4405856"/>
                <a:gd name="connsiteX94" fmla="*/ 1840 w 5019257"/>
                <a:gd name="connsiteY94" fmla="*/ 1690737 h 4405856"/>
                <a:gd name="connsiteX95" fmla="*/ 60577 w 5019257"/>
                <a:gd name="connsiteY95" fmla="*/ 1873298 h 4405856"/>
                <a:gd name="connsiteX96" fmla="*/ 344962 w 5019257"/>
                <a:gd name="connsiteY96" fmla="*/ 1923414 h 4405856"/>
                <a:gd name="connsiteX97" fmla="*/ 215015 w 5019257"/>
                <a:gd name="connsiteY97" fmla="*/ 2239100 h 4405856"/>
                <a:gd name="connsiteX98" fmla="*/ 202542 w 5019257"/>
                <a:gd name="connsiteY98" fmla="*/ 2428239 h 4405856"/>
                <a:gd name="connsiteX99" fmla="*/ 883125 w 5019257"/>
                <a:gd name="connsiteY99" fmla="*/ 2440939 h 4405856"/>
                <a:gd name="connsiteX100" fmla="*/ 919411 w 5019257"/>
                <a:gd name="connsiteY100" fmla="*/ 2557053 h 4405856"/>
                <a:gd name="connsiteX101" fmla="*/ 941182 w 5019257"/>
                <a:gd name="connsiteY101" fmla="*/ 2622368 h 4405856"/>
                <a:gd name="connsiteX102" fmla="*/ 948440 w 5019257"/>
                <a:gd name="connsiteY102" fmla="*/ 2644139 h 4405856"/>
                <a:gd name="connsiteX103" fmla="*/ 970211 w 5019257"/>
                <a:gd name="connsiteY103" fmla="*/ 2687682 h 4405856"/>
                <a:gd name="connsiteX104" fmla="*/ 991982 w 5019257"/>
                <a:gd name="connsiteY104" fmla="*/ 2738482 h 4405856"/>
                <a:gd name="connsiteX105" fmla="*/ 999240 w 5019257"/>
                <a:gd name="connsiteY105" fmla="*/ 2767511 h 4405856"/>
                <a:gd name="connsiteX106" fmla="*/ 1035525 w 5019257"/>
                <a:gd name="connsiteY106" fmla="*/ 2818311 h 4405856"/>
                <a:gd name="connsiteX107" fmla="*/ 1057297 w 5019257"/>
                <a:gd name="connsiteY107" fmla="*/ 2876368 h 4405856"/>
                <a:gd name="connsiteX108" fmla="*/ 1079068 w 5019257"/>
                <a:gd name="connsiteY108" fmla="*/ 2898139 h 4405856"/>
                <a:gd name="connsiteX109" fmla="*/ 1115354 w 5019257"/>
                <a:gd name="connsiteY109" fmla="*/ 2970711 h 4405856"/>
                <a:gd name="connsiteX110" fmla="*/ 1151640 w 5019257"/>
                <a:gd name="connsiteY110" fmla="*/ 3021511 h 4405856"/>
                <a:gd name="connsiteX111" fmla="*/ 1158897 w 5019257"/>
                <a:gd name="connsiteY111" fmla="*/ 3043282 h 4405856"/>
                <a:gd name="connsiteX112" fmla="*/ 1209697 w 5019257"/>
                <a:gd name="connsiteY112" fmla="*/ 3108596 h 4405856"/>
                <a:gd name="connsiteX113" fmla="*/ 1238725 w 5019257"/>
                <a:gd name="connsiteY113" fmla="*/ 3173911 h 4405856"/>
                <a:gd name="connsiteX114" fmla="*/ 1260497 w 5019257"/>
                <a:gd name="connsiteY114" fmla="*/ 3202939 h 4405856"/>
                <a:gd name="connsiteX115" fmla="*/ 1275011 w 5019257"/>
                <a:gd name="connsiteY115" fmla="*/ 3260996 h 4405856"/>
                <a:gd name="connsiteX116" fmla="*/ 1282268 w 5019257"/>
                <a:gd name="connsiteY116" fmla="*/ 3282768 h 4405856"/>
                <a:gd name="connsiteX117" fmla="*/ 1289525 w 5019257"/>
                <a:gd name="connsiteY117" fmla="*/ 3311796 h 4405856"/>
                <a:gd name="connsiteX118" fmla="*/ 1296782 w 5019257"/>
                <a:gd name="connsiteY118" fmla="*/ 3377111 h 4405856"/>
                <a:gd name="connsiteX119" fmla="*/ 1318554 w 5019257"/>
                <a:gd name="connsiteY119" fmla="*/ 3435168 h 4405856"/>
                <a:gd name="connsiteX120" fmla="*/ 1347582 w 5019257"/>
                <a:gd name="connsiteY120" fmla="*/ 3478711 h 4405856"/>
                <a:gd name="connsiteX121" fmla="*/ 1376611 w 5019257"/>
                <a:gd name="connsiteY121" fmla="*/ 3529511 h 4405856"/>
                <a:gd name="connsiteX122" fmla="*/ 1405640 w 5019257"/>
                <a:gd name="connsiteY122" fmla="*/ 3551282 h 4405856"/>
                <a:gd name="connsiteX123" fmla="*/ 1449182 w 5019257"/>
                <a:gd name="connsiteY123" fmla="*/ 3594825 h 4405856"/>
                <a:gd name="connsiteX124" fmla="*/ 1478211 w 5019257"/>
                <a:gd name="connsiteY124" fmla="*/ 3616596 h 4405856"/>
                <a:gd name="connsiteX125" fmla="*/ 1514497 w 5019257"/>
                <a:gd name="connsiteY125" fmla="*/ 3660139 h 4405856"/>
                <a:gd name="connsiteX126" fmla="*/ 1543525 w 5019257"/>
                <a:gd name="connsiteY126" fmla="*/ 3681911 h 4405856"/>
                <a:gd name="connsiteX127" fmla="*/ 1616097 w 5019257"/>
                <a:gd name="connsiteY127" fmla="*/ 3747225 h 4405856"/>
                <a:gd name="connsiteX128" fmla="*/ 1652382 w 5019257"/>
                <a:gd name="connsiteY128" fmla="*/ 3790768 h 4405856"/>
                <a:gd name="connsiteX129" fmla="*/ 1674154 w 5019257"/>
                <a:gd name="connsiteY129" fmla="*/ 3805282 h 4405856"/>
                <a:gd name="connsiteX130" fmla="*/ 1710440 w 5019257"/>
                <a:gd name="connsiteY130" fmla="*/ 3848825 h 4405856"/>
                <a:gd name="connsiteX131" fmla="*/ 1739468 w 5019257"/>
                <a:gd name="connsiteY131" fmla="*/ 3870596 h 4405856"/>
                <a:gd name="connsiteX132" fmla="*/ 1833811 w 5019257"/>
                <a:gd name="connsiteY132" fmla="*/ 3914139 h 4405856"/>
                <a:gd name="connsiteX133" fmla="*/ 2283754 w 5019257"/>
                <a:gd name="connsiteY133" fmla="*/ 3899625 h 4405856"/>
                <a:gd name="connsiteX134" fmla="*/ 2334554 w 5019257"/>
                <a:gd name="connsiteY134" fmla="*/ 3885111 h 4405856"/>
                <a:gd name="connsiteX135" fmla="*/ 2421640 w 5019257"/>
                <a:gd name="connsiteY135" fmla="*/ 3877853 h 4405856"/>
                <a:gd name="connsiteX136" fmla="*/ 2501468 w 5019257"/>
                <a:gd name="connsiteY136" fmla="*/ 3863339 h 4405856"/>
                <a:gd name="connsiteX137" fmla="*/ 2559525 w 5019257"/>
                <a:gd name="connsiteY137" fmla="*/ 3856082 h 4405856"/>
                <a:gd name="connsiteX138" fmla="*/ 2588554 w 5019257"/>
                <a:gd name="connsiteY138" fmla="*/ 3841568 h 4405856"/>
                <a:gd name="connsiteX139" fmla="*/ 2653868 w 5019257"/>
                <a:gd name="connsiteY139" fmla="*/ 3819796 h 4405856"/>
                <a:gd name="connsiteX140" fmla="*/ 2690154 w 5019257"/>
                <a:gd name="connsiteY140" fmla="*/ 3805282 h 4405856"/>
                <a:gd name="connsiteX141" fmla="*/ 2791754 w 5019257"/>
                <a:gd name="connsiteY141" fmla="*/ 3790768 h 4405856"/>
                <a:gd name="connsiteX142" fmla="*/ 2820782 w 5019257"/>
                <a:gd name="connsiteY142" fmla="*/ 3783511 h 4405856"/>
                <a:gd name="connsiteX143" fmla="*/ 3441268 w 5019257"/>
                <a:gd name="connsiteY143" fmla="*/ 4130265 h 4405856"/>
                <a:gd name="connsiteX144" fmla="*/ 3527672 w 5019257"/>
                <a:gd name="connsiteY144" fmla="*/ 4316455 h 4405856"/>
                <a:gd name="connsiteX145" fmla="*/ 3587997 w 5019257"/>
                <a:gd name="connsiteY145" fmla="*/ 4375193 h 4405856"/>
                <a:gd name="connsiteX146" fmla="*/ 3599109 w 5019257"/>
                <a:gd name="connsiteY146" fmla="*/ 4345030 h 4405856"/>
                <a:gd name="connsiteX147" fmla="*/ 3645147 w 5019257"/>
                <a:gd name="connsiteY147" fmla="*/ 4318042 h 4405856"/>
                <a:gd name="connsiteX148" fmla="*/ 3695947 w 5019257"/>
                <a:gd name="connsiteY148" fmla="*/ 4391068 h 4405856"/>
                <a:gd name="connsiteX149" fmla="*/ 3745160 w 5019257"/>
                <a:gd name="connsiteY149" fmla="*/ 4394243 h 4405856"/>
                <a:gd name="connsiteX150" fmla="*/ 3700709 w 5019257"/>
                <a:gd name="connsiteY150" fmla="*/ 4300581 h 4405856"/>
                <a:gd name="connsiteX151" fmla="*/ 3657847 w 5019257"/>
                <a:gd name="connsiteY151" fmla="*/ 4232318 h 4405856"/>
                <a:gd name="connsiteX152" fmla="*/ 3700710 w 5019257"/>
                <a:gd name="connsiteY152" fmla="*/ 4216442 h 4405856"/>
                <a:gd name="connsiteX153" fmla="*/ 3681659 w 5019257"/>
                <a:gd name="connsiteY153" fmla="*/ 4175168 h 4405856"/>
                <a:gd name="connsiteX154" fmla="*/ 3734047 w 5019257"/>
                <a:gd name="connsiteY154" fmla="*/ 4184693 h 4405856"/>
                <a:gd name="connsiteX155" fmla="*/ 3713410 w 5019257"/>
                <a:gd name="connsiteY155" fmla="*/ 4151355 h 4405856"/>
                <a:gd name="connsiteX156" fmla="*/ 3734729 w 5019257"/>
                <a:gd name="connsiteY156" fmla="*/ 4134801 h 4405856"/>
                <a:gd name="connsiteX157" fmla="*/ 3855832 w 5019257"/>
                <a:gd name="connsiteY157" fmla="*/ 4220074 h 4405856"/>
                <a:gd name="connsiteX158" fmla="*/ 3891209 w 5019257"/>
                <a:gd name="connsiteY158" fmla="*/ 4206917 h 4405856"/>
                <a:gd name="connsiteX159" fmla="*/ 3943596 w 5019257"/>
                <a:gd name="connsiteY159" fmla="*/ 4272006 h 4405856"/>
                <a:gd name="connsiteX160" fmla="*/ 3964234 w 5019257"/>
                <a:gd name="connsiteY160" fmla="*/ 4330743 h 4405856"/>
                <a:gd name="connsiteX161" fmla="*/ 4072184 w 5019257"/>
                <a:gd name="connsiteY161" fmla="*/ 4349792 h 4405856"/>
                <a:gd name="connsiteX162" fmla="*/ 4011860 w 5019257"/>
                <a:gd name="connsiteY162" fmla="*/ 4283117 h 4405856"/>
                <a:gd name="connsiteX163" fmla="*/ 4008684 w 5019257"/>
                <a:gd name="connsiteY163" fmla="*/ 4214855 h 4405856"/>
                <a:gd name="connsiteX164" fmla="*/ 4062659 w 5019257"/>
                <a:gd name="connsiteY164" fmla="*/ 4270418 h 4405856"/>
                <a:gd name="connsiteX165" fmla="*/ 4111872 w 5019257"/>
                <a:gd name="connsiteY165" fmla="*/ 4275180 h 4405856"/>
                <a:gd name="connsiteX166" fmla="*/ 4105522 w 5019257"/>
                <a:gd name="connsiteY166" fmla="*/ 4225968 h 4405856"/>
                <a:gd name="connsiteX167" fmla="*/ 4165847 w 5019257"/>
                <a:gd name="connsiteY167" fmla="*/ 4230730 h 4405856"/>
                <a:gd name="connsiteX168" fmla="*/ 4227759 w 5019257"/>
                <a:gd name="connsiteY168" fmla="*/ 4273592 h 4405856"/>
                <a:gd name="connsiteX169" fmla="*/ 4259509 w 5019257"/>
                <a:gd name="connsiteY169" fmla="*/ 4260893 h 4405856"/>
                <a:gd name="connsiteX170" fmla="*/ 4253160 w 5019257"/>
                <a:gd name="connsiteY170" fmla="*/ 4225968 h 4405856"/>
                <a:gd name="connsiteX171" fmla="*/ 4294435 w 5019257"/>
                <a:gd name="connsiteY171" fmla="*/ 4202156 h 4405856"/>
                <a:gd name="connsiteX172" fmla="*/ 4378572 w 5019257"/>
                <a:gd name="connsiteY172" fmla="*/ 4259306 h 4405856"/>
                <a:gd name="connsiteX173" fmla="*/ 4396035 w 5019257"/>
                <a:gd name="connsiteY173" fmla="*/ 4157708 h 4405856"/>
                <a:gd name="connsiteX174" fmla="*/ 4370635 w 5019257"/>
                <a:gd name="connsiteY174" fmla="*/ 4135482 h 4405856"/>
                <a:gd name="connsiteX175" fmla="*/ 4297609 w 5019257"/>
                <a:gd name="connsiteY175" fmla="*/ 4092619 h 4405856"/>
                <a:gd name="connsiteX176" fmla="*/ 4319834 w 5019257"/>
                <a:gd name="connsiteY176" fmla="*/ 4067220 h 4405856"/>
                <a:gd name="connsiteX177" fmla="*/ 4340472 w 5019257"/>
                <a:gd name="connsiteY177" fmla="*/ 4044994 h 4405856"/>
                <a:gd name="connsiteX178" fmla="*/ 4394447 w 5019257"/>
                <a:gd name="connsiteY178" fmla="*/ 4076745 h 4405856"/>
                <a:gd name="connsiteX179" fmla="*/ 4400797 w 5019257"/>
                <a:gd name="connsiteY179" fmla="*/ 4032295 h 4405856"/>
                <a:gd name="connsiteX180" fmla="*/ 4345234 w 5019257"/>
                <a:gd name="connsiteY180" fmla="*/ 4008482 h 4405856"/>
                <a:gd name="connsiteX181" fmla="*/ 4343647 w 5019257"/>
                <a:gd name="connsiteY181" fmla="*/ 3998958 h 4405856"/>
                <a:gd name="connsiteX182" fmla="*/ 4330946 w 5019257"/>
                <a:gd name="connsiteY182" fmla="*/ 3960859 h 4405856"/>
                <a:gd name="connsiteX183" fmla="*/ 4337296 w 5019257"/>
                <a:gd name="connsiteY183" fmla="*/ 3913233 h 4405856"/>
                <a:gd name="connsiteX184" fmla="*/ 4348409 w 5019257"/>
                <a:gd name="connsiteY184" fmla="*/ 3857670 h 4405856"/>
                <a:gd name="connsiteX185" fmla="*/ 4310309 w 5019257"/>
                <a:gd name="connsiteY185" fmla="*/ 3827508 h 4405856"/>
                <a:gd name="connsiteX186" fmla="*/ 4343646 w 5019257"/>
                <a:gd name="connsiteY186" fmla="*/ 3817983 h 4405856"/>
                <a:gd name="connsiteX187" fmla="*/ 4321421 w 5019257"/>
                <a:gd name="connsiteY187" fmla="*/ 3781470 h 4405856"/>
                <a:gd name="connsiteX188" fmla="*/ 4359522 w 5019257"/>
                <a:gd name="connsiteY188" fmla="*/ 3776709 h 4405856"/>
                <a:gd name="connsiteX189" fmla="*/ 4365871 w 5019257"/>
                <a:gd name="connsiteY189" fmla="*/ 3743370 h 4405856"/>
                <a:gd name="connsiteX190" fmla="*/ 4427785 w 5019257"/>
                <a:gd name="connsiteY190" fmla="*/ 3752897 h 4405856"/>
                <a:gd name="connsiteX191" fmla="*/ 4460898 w 5019257"/>
                <a:gd name="connsiteY191" fmla="*/ 3768089 h 4405856"/>
                <a:gd name="connsiteX192" fmla="*/ 4427105 w 5019257"/>
                <a:gd name="connsiteY192" fmla="*/ 3809137 h 4405856"/>
                <a:gd name="connsiteX193" fmla="*/ 4466113 w 5019257"/>
                <a:gd name="connsiteY193" fmla="*/ 3916633 h 4405856"/>
                <a:gd name="connsiteX194" fmla="*/ 4518500 w 5019257"/>
                <a:gd name="connsiteY194" fmla="*/ 3947931 h 4405856"/>
                <a:gd name="connsiteX195" fmla="*/ 4570434 w 5019257"/>
                <a:gd name="connsiteY195" fmla="*/ 3905749 h 4405856"/>
                <a:gd name="connsiteX196" fmla="*/ 4656159 w 5019257"/>
                <a:gd name="connsiteY196" fmla="*/ 3857216 h 4405856"/>
                <a:gd name="connsiteX197" fmla="*/ 4638923 w 5019257"/>
                <a:gd name="connsiteY197" fmla="*/ 3768315 h 4405856"/>
                <a:gd name="connsiteX198" fmla="*/ 4716257 w 5019257"/>
                <a:gd name="connsiteY198" fmla="*/ 3635646 h 4405856"/>
                <a:gd name="connsiteX199" fmla="*/ 5008811 w 5019257"/>
                <a:gd name="connsiteY199" fmla="*/ 3302498 h 4405856"/>
                <a:gd name="connsiteX200" fmla="*/ 4927394 w 5019257"/>
                <a:gd name="connsiteY200" fmla="*/ 3293426 h 4405856"/>
                <a:gd name="connsiteX201" fmla="*/ 4931931 w 5019257"/>
                <a:gd name="connsiteY201" fmla="*/ 3201578 h 4405856"/>
                <a:gd name="connsiteX202" fmla="*/ 4882944 w 5019257"/>
                <a:gd name="connsiteY202" fmla="*/ 3176406 h 4405856"/>
                <a:gd name="connsiteX203" fmla="*/ 4798807 w 5019257"/>
                <a:gd name="connsiteY203" fmla="*/ 3207928 h 4405856"/>
                <a:gd name="connsiteX204" fmla="*/ 4762068 w 5019257"/>
                <a:gd name="connsiteY204" fmla="*/ 3171643 h 4405856"/>
                <a:gd name="connsiteX205" fmla="*/ 4806745 w 5019257"/>
                <a:gd name="connsiteY205" fmla="*/ 3148738 h 4405856"/>
                <a:gd name="connsiteX206" fmla="*/ 4677478 w 5019257"/>
                <a:gd name="connsiteY206" fmla="*/ 2935559 h 4405856"/>
                <a:gd name="connsiteX207" fmla="*/ 4692444 w 5019257"/>
                <a:gd name="connsiteY207" fmla="*/ 2905396 h 4405856"/>
                <a:gd name="connsiteX208" fmla="*/ 4668859 w 5019257"/>
                <a:gd name="connsiteY208" fmla="*/ 2789736 h 4405856"/>
                <a:gd name="connsiteX209" fmla="*/ 4510110 w 5019257"/>
                <a:gd name="connsiteY209" fmla="*/ 2778850 h 4405856"/>
                <a:gd name="connsiteX210" fmla="*/ 4476772 w 5019257"/>
                <a:gd name="connsiteY210" fmla="*/ 2827608 h 4405856"/>
                <a:gd name="connsiteX211" fmla="*/ 4387872 w 5019257"/>
                <a:gd name="connsiteY211" fmla="*/ 2842124 h 4405856"/>
                <a:gd name="connsiteX212" fmla="*/ 4394222 w 5019257"/>
                <a:gd name="connsiteY212" fmla="*/ 2820125 h 4405856"/>
                <a:gd name="connsiteX213" fmla="*/ 4340700 w 5019257"/>
                <a:gd name="connsiteY213" fmla="*/ 2804024 h 4405856"/>
                <a:gd name="connsiteX214" fmla="*/ 4315981 w 5019257"/>
                <a:gd name="connsiteY214" fmla="*/ 2638923 h 4405856"/>
                <a:gd name="connsiteX215" fmla="*/ 4035674 w 5019257"/>
                <a:gd name="connsiteY215" fmla="*/ 2572248 h 4405856"/>
                <a:gd name="connsiteX216" fmla="*/ 3899375 w 5019257"/>
                <a:gd name="connsiteY216" fmla="*/ 2615564 h 4405856"/>
                <a:gd name="connsiteX217" fmla="*/ 3767386 w 5019257"/>
                <a:gd name="connsiteY217" fmla="*/ 2608080 h 4405856"/>
                <a:gd name="connsiteX218" fmla="*/ 3634943 w 5019257"/>
                <a:gd name="connsiteY218" fmla="*/ 2497182 h 4405856"/>
                <a:gd name="connsiteX219" fmla="*/ 3421765 w 5019257"/>
                <a:gd name="connsiteY219" fmla="*/ 2193969 h 4405856"/>
                <a:gd name="connsiteX220" fmla="*/ 3023303 w 5019257"/>
                <a:gd name="connsiteY220" fmla="*/ 2054496 h 4405856"/>
                <a:gd name="connsiteX221" fmla="*/ 2786765 w 5019257"/>
                <a:gd name="connsiteY221" fmla="*/ 1741532 h 4405856"/>
                <a:gd name="connsiteX222" fmla="*/ 2820556 w 5019257"/>
                <a:gd name="connsiteY222" fmla="*/ 1716586 h 4405856"/>
                <a:gd name="connsiteX223" fmla="*/ 2880200 w 5019257"/>
                <a:gd name="connsiteY223" fmla="*/ 1799589 h 4405856"/>
                <a:gd name="connsiteX224" fmla="*/ 2900384 w 5019257"/>
                <a:gd name="connsiteY224" fmla="*/ 1782126 h 4405856"/>
                <a:gd name="connsiteX225" fmla="*/ 2943474 w 5019257"/>
                <a:gd name="connsiteY225" fmla="*/ 1812970 h 4405856"/>
                <a:gd name="connsiteX226" fmla="*/ 3032147 w 5019257"/>
                <a:gd name="connsiteY226" fmla="*/ 1759221 h 4405856"/>
                <a:gd name="connsiteX227" fmla="*/ 3048249 w 5019257"/>
                <a:gd name="connsiteY227" fmla="*/ 1738811 h 4405856"/>
                <a:gd name="connsiteX228" fmla="*/ 3106532 w 5019257"/>
                <a:gd name="connsiteY228" fmla="*/ 1739037 h 4405856"/>
                <a:gd name="connsiteX229" fmla="*/ 3122635 w 5019257"/>
                <a:gd name="connsiteY229" fmla="*/ 1705927 h 4405856"/>
                <a:gd name="connsiteX230" fmla="*/ 3103811 w 5019257"/>
                <a:gd name="connsiteY230" fmla="*/ 1680300 h 4405856"/>
                <a:gd name="connsiteX231" fmla="*/ 3036683 w 5019257"/>
                <a:gd name="connsiteY231" fmla="*/ 1700257 h 4405856"/>
                <a:gd name="connsiteX232" fmla="*/ 3014911 w 5019257"/>
                <a:gd name="connsiteY232" fmla="*/ 1646736 h 4405856"/>
                <a:gd name="connsiteX233" fmla="*/ 3036229 w 5019257"/>
                <a:gd name="connsiteY233" fmla="*/ 1617026 h 4405856"/>
                <a:gd name="connsiteX234" fmla="*/ 2979759 w 5019257"/>
                <a:gd name="connsiteY234" fmla="*/ 1513612 h 4405856"/>
                <a:gd name="connsiteX235" fmla="*/ 2931228 w 5019257"/>
                <a:gd name="connsiteY235" fmla="*/ 1552393 h 4405856"/>
                <a:gd name="connsiteX236" fmla="*/ 2841873 w 5019257"/>
                <a:gd name="connsiteY236" fmla="*/ 1497737 h 4405856"/>
                <a:gd name="connsiteX237" fmla="*/ 2893807 w 5019257"/>
                <a:gd name="connsiteY237" fmla="*/ 1405208 h 4405856"/>
                <a:gd name="connsiteX238" fmla="*/ 2850945 w 5019257"/>
                <a:gd name="connsiteY238" fmla="*/ 1284105 h 4405856"/>
                <a:gd name="connsiteX239" fmla="*/ 2865686 w 5019257"/>
                <a:gd name="connsiteY239" fmla="*/ 1160053 h 4405856"/>
                <a:gd name="connsiteX240" fmla="*/ 2960936 w 5019257"/>
                <a:gd name="connsiteY240" fmla="*/ 1086348 h 4405856"/>
                <a:gd name="connsiteX241" fmla="*/ 3066165 w 5019257"/>
                <a:gd name="connsiteY241" fmla="*/ 1063896 h 4405856"/>
                <a:gd name="connsiteX242" fmla="*/ 3003118 w 5019257"/>
                <a:gd name="connsiteY242" fmla="*/ 974089 h 4405856"/>
                <a:gd name="connsiteX243" fmla="*/ 2985882 w 5019257"/>
                <a:gd name="connsiteY243" fmla="*/ 1018766 h 4405856"/>
                <a:gd name="connsiteX244" fmla="*/ 2942567 w 5019257"/>
                <a:gd name="connsiteY244" fmla="*/ 971595 h 4405856"/>
                <a:gd name="connsiteX245" fmla="*/ 2963885 w 5019257"/>
                <a:gd name="connsiteY245" fmla="*/ 886323 h 4405856"/>
                <a:gd name="connsiteX246" fmla="*/ 3036909 w 5019257"/>
                <a:gd name="connsiteY246" fmla="*/ 789032 h 4405856"/>
                <a:gd name="connsiteX247" fmla="*/ 3019900 w 5019257"/>
                <a:gd name="connsiteY247" fmla="*/ 682443 h 4405856"/>
                <a:gd name="connsiteX248" fmla="*/ 2848678 w 5019257"/>
                <a:gd name="connsiteY248" fmla="*/ 692194 h 4405856"/>
                <a:gd name="connsiteX249" fmla="*/ 2829400 w 5019257"/>
                <a:gd name="connsiteY249" fmla="*/ 734831 h 4405856"/>
                <a:gd name="connsiteX250" fmla="*/ 2797197 w 5019257"/>
                <a:gd name="connsiteY250" fmla="*/ 667248 h 4405856"/>
                <a:gd name="connsiteX251" fmla="*/ 2767487 w 5019257"/>
                <a:gd name="connsiteY251" fmla="*/ 707616 h 4405856"/>
                <a:gd name="connsiteX252" fmla="*/ 2581978 w 5019257"/>
                <a:gd name="connsiteY252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13560 w 5017802"/>
                <a:gd name="connsiteY97" fmla="*/ 2239100 h 4405856"/>
                <a:gd name="connsiteX98" fmla="*/ 201087 w 5017802"/>
                <a:gd name="connsiteY98" fmla="*/ 2428239 h 4405856"/>
                <a:gd name="connsiteX99" fmla="*/ 881670 w 5017802"/>
                <a:gd name="connsiteY99" fmla="*/ 2440939 h 4405856"/>
                <a:gd name="connsiteX100" fmla="*/ 917956 w 5017802"/>
                <a:gd name="connsiteY100" fmla="*/ 2557053 h 4405856"/>
                <a:gd name="connsiteX101" fmla="*/ 939727 w 5017802"/>
                <a:gd name="connsiteY101" fmla="*/ 2622368 h 4405856"/>
                <a:gd name="connsiteX102" fmla="*/ 946985 w 5017802"/>
                <a:gd name="connsiteY102" fmla="*/ 2644139 h 4405856"/>
                <a:gd name="connsiteX103" fmla="*/ 968756 w 5017802"/>
                <a:gd name="connsiteY103" fmla="*/ 2687682 h 4405856"/>
                <a:gd name="connsiteX104" fmla="*/ 990527 w 5017802"/>
                <a:gd name="connsiteY104" fmla="*/ 2738482 h 4405856"/>
                <a:gd name="connsiteX105" fmla="*/ 997785 w 5017802"/>
                <a:gd name="connsiteY105" fmla="*/ 2767511 h 4405856"/>
                <a:gd name="connsiteX106" fmla="*/ 1034070 w 5017802"/>
                <a:gd name="connsiteY106" fmla="*/ 2818311 h 4405856"/>
                <a:gd name="connsiteX107" fmla="*/ 1055842 w 5017802"/>
                <a:gd name="connsiteY107" fmla="*/ 2876368 h 4405856"/>
                <a:gd name="connsiteX108" fmla="*/ 1077613 w 5017802"/>
                <a:gd name="connsiteY108" fmla="*/ 2898139 h 4405856"/>
                <a:gd name="connsiteX109" fmla="*/ 1113899 w 5017802"/>
                <a:gd name="connsiteY109" fmla="*/ 2970711 h 4405856"/>
                <a:gd name="connsiteX110" fmla="*/ 1150185 w 5017802"/>
                <a:gd name="connsiteY110" fmla="*/ 3021511 h 4405856"/>
                <a:gd name="connsiteX111" fmla="*/ 1157442 w 5017802"/>
                <a:gd name="connsiteY111" fmla="*/ 3043282 h 4405856"/>
                <a:gd name="connsiteX112" fmla="*/ 1208242 w 5017802"/>
                <a:gd name="connsiteY112" fmla="*/ 3108596 h 4405856"/>
                <a:gd name="connsiteX113" fmla="*/ 1237270 w 5017802"/>
                <a:gd name="connsiteY113" fmla="*/ 3173911 h 4405856"/>
                <a:gd name="connsiteX114" fmla="*/ 1259042 w 5017802"/>
                <a:gd name="connsiteY114" fmla="*/ 3202939 h 4405856"/>
                <a:gd name="connsiteX115" fmla="*/ 1273556 w 5017802"/>
                <a:gd name="connsiteY115" fmla="*/ 3260996 h 4405856"/>
                <a:gd name="connsiteX116" fmla="*/ 1280813 w 5017802"/>
                <a:gd name="connsiteY116" fmla="*/ 3282768 h 4405856"/>
                <a:gd name="connsiteX117" fmla="*/ 1288070 w 5017802"/>
                <a:gd name="connsiteY117" fmla="*/ 3311796 h 4405856"/>
                <a:gd name="connsiteX118" fmla="*/ 1295327 w 5017802"/>
                <a:gd name="connsiteY118" fmla="*/ 3377111 h 4405856"/>
                <a:gd name="connsiteX119" fmla="*/ 1317099 w 5017802"/>
                <a:gd name="connsiteY119" fmla="*/ 3435168 h 4405856"/>
                <a:gd name="connsiteX120" fmla="*/ 1346127 w 5017802"/>
                <a:gd name="connsiteY120" fmla="*/ 3478711 h 4405856"/>
                <a:gd name="connsiteX121" fmla="*/ 1375156 w 5017802"/>
                <a:gd name="connsiteY121" fmla="*/ 3529511 h 4405856"/>
                <a:gd name="connsiteX122" fmla="*/ 1404185 w 5017802"/>
                <a:gd name="connsiteY122" fmla="*/ 3551282 h 4405856"/>
                <a:gd name="connsiteX123" fmla="*/ 1447727 w 5017802"/>
                <a:gd name="connsiteY123" fmla="*/ 3594825 h 4405856"/>
                <a:gd name="connsiteX124" fmla="*/ 1476756 w 5017802"/>
                <a:gd name="connsiteY124" fmla="*/ 3616596 h 4405856"/>
                <a:gd name="connsiteX125" fmla="*/ 1513042 w 5017802"/>
                <a:gd name="connsiteY125" fmla="*/ 3660139 h 4405856"/>
                <a:gd name="connsiteX126" fmla="*/ 1542070 w 5017802"/>
                <a:gd name="connsiteY126" fmla="*/ 3681911 h 4405856"/>
                <a:gd name="connsiteX127" fmla="*/ 1614642 w 5017802"/>
                <a:gd name="connsiteY127" fmla="*/ 3747225 h 4405856"/>
                <a:gd name="connsiteX128" fmla="*/ 1650927 w 5017802"/>
                <a:gd name="connsiteY128" fmla="*/ 3790768 h 4405856"/>
                <a:gd name="connsiteX129" fmla="*/ 1672699 w 5017802"/>
                <a:gd name="connsiteY129" fmla="*/ 3805282 h 4405856"/>
                <a:gd name="connsiteX130" fmla="*/ 1708985 w 5017802"/>
                <a:gd name="connsiteY130" fmla="*/ 3848825 h 4405856"/>
                <a:gd name="connsiteX131" fmla="*/ 1738013 w 5017802"/>
                <a:gd name="connsiteY131" fmla="*/ 3870596 h 4405856"/>
                <a:gd name="connsiteX132" fmla="*/ 1832356 w 5017802"/>
                <a:gd name="connsiteY132" fmla="*/ 3914139 h 4405856"/>
                <a:gd name="connsiteX133" fmla="*/ 2282299 w 5017802"/>
                <a:gd name="connsiteY133" fmla="*/ 3899625 h 4405856"/>
                <a:gd name="connsiteX134" fmla="*/ 2333099 w 5017802"/>
                <a:gd name="connsiteY134" fmla="*/ 3885111 h 4405856"/>
                <a:gd name="connsiteX135" fmla="*/ 2420185 w 5017802"/>
                <a:gd name="connsiteY135" fmla="*/ 3877853 h 4405856"/>
                <a:gd name="connsiteX136" fmla="*/ 2500013 w 5017802"/>
                <a:gd name="connsiteY136" fmla="*/ 3863339 h 4405856"/>
                <a:gd name="connsiteX137" fmla="*/ 2558070 w 5017802"/>
                <a:gd name="connsiteY137" fmla="*/ 3856082 h 4405856"/>
                <a:gd name="connsiteX138" fmla="*/ 2587099 w 5017802"/>
                <a:gd name="connsiteY138" fmla="*/ 3841568 h 4405856"/>
                <a:gd name="connsiteX139" fmla="*/ 2652413 w 5017802"/>
                <a:gd name="connsiteY139" fmla="*/ 3819796 h 4405856"/>
                <a:gd name="connsiteX140" fmla="*/ 2688699 w 5017802"/>
                <a:gd name="connsiteY140" fmla="*/ 3805282 h 4405856"/>
                <a:gd name="connsiteX141" fmla="*/ 2790299 w 5017802"/>
                <a:gd name="connsiteY141" fmla="*/ 3790768 h 4405856"/>
                <a:gd name="connsiteX142" fmla="*/ 2819327 w 5017802"/>
                <a:gd name="connsiteY142" fmla="*/ 3783511 h 4405856"/>
                <a:gd name="connsiteX143" fmla="*/ 3439813 w 5017802"/>
                <a:gd name="connsiteY143" fmla="*/ 4130265 h 4405856"/>
                <a:gd name="connsiteX144" fmla="*/ 3526217 w 5017802"/>
                <a:gd name="connsiteY144" fmla="*/ 4316455 h 4405856"/>
                <a:gd name="connsiteX145" fmla="*/ 3586542 w 5017802"/>
                <a:gd name="connsiteY145" fmla="*/ 4375193 h 4405856"/>
                <a:gd name="connsiteX146" fmla="*/ 3597654 w 5017802"/>
                <a:gd name="connsiteY146" fmla="*/ 4345030 h 4405856"/>
                <a:gd name="connsiteX147" fmla="*/ 3643692 w 5017802"/>
                <a:gd name="connsiteY147" fmla="*/ 4318042 h 4405856"/>
                <a:gd name="connsiteX148" fmla="*/ 3694492 w 5017802"/>
                <a:gd name="connsiteY148" fmla="*/ 4391068 h 4405856"/>
                <a:gd name="connsiteX149" fmla="*/ 3743705 w 5017802"/>
                <a:gd name="connsiteY149" fmla="*/ 4394243 h 4405856"/>
                <a:gd name="connsiteX150" fmla="*/ 3699254 w 5017802"/>
                <a:gd name="connsiteY150" fmla="*/ 4300581 h 4405856"/>
                <a:gd name="connsiteX151" fmla="*/ 3656392 w 5017802"/>
                <a:gd name="connsiteY151" fmla="*/ 4232318 h 4405856"/>
                <a:gd name="connsiteX152" fmla="*/ 3699255 w 5017802"/>
                <a:gd name="connsiteY152" fmla="*/ 4216442 h 4405856"/>
                <a:gd name="connsiteX153" fmla="*/ 3680204 w 5017802"/>
                <a:gd name="connsiteY153" fmla="*/ 4175168 h 4405856"/>
                <a:gd name="connsiteX154" fmla="*/ 3732592 w 5017802"/>
                <a:gd name="connsiteY154" fmla="*/ 4184693 h 4405856"/>
                <a:gd name="connsiteX155" fmla="*/ 3711955 w 5017802"/>
                <a:gd name="connsiteY155" fmla="*/ 4151355 h 4405856"/>
                <a:gd name="connsiteX156" fmla="*/ 3733274 w 5017802"/>
                <a:gd name="connsiteY156" fmla="*/ 4134801 h 4405856"/>
                <a:gd name="connsiteX157" fmla="*/ 3854377 w 5017802"/>
                <a:gd name="connsiteY157" fmla="*/ 4220074 h 4405856"/>
                <a:gd name="connsiteX158" fmla="*/ 3889754 w 5017802"/>
                <a:gd name="connsiteY158" fmla="*/ 4206917 h 4405856"/>
                <a:gd name="connsiteX159" fmla="*/ 3942141 w 5017802"/>
                <a:gd name="connsiteY159" fmla="*/ 4272006 h 4405856"/>
                <a:gd name="connsiteX160" fmla="*/ 3962779 w 5017802"/>
                <a:gd name="connsiteY160" fmla="*/ 4330743 h 4405856"/>
                <a:gd name="connsiteX161" fmla="*/ 4070729 w 5017802"/>
                <a:gd name="connsiteY161" fmla="*/ 4349792 h 4405856"/>
                <a:gd name="connsiteX162" fmla="*/ 4010405 w 5017802"/>
                <a:gd name="connsiteY162" fmla="*/ 4283117 h 4405856"/>
                <a:gd name="connsiteX163" fmla="*/ 4007229 w 5017802"/>
                <a:gd name="connsiteY163" fmla="*/ 4214855 h 4405856"/>
                <a:gd name="connsiteX164" fmla="*/ 4061204 w 5017802"/>
                <a:gd name="connsiteY164" fmla="*/ 4270418 h 4405856"/>
                <a:gd name="connsiteX165" fmla="*/ 4110417 w 5017802"/>
                <a:gd name="connsiteY165" fmla="*/ 4275180 h 4405856"/>
                <a:gd name="connsiteX166" fmla="*/ 4104067 w 5017802"/>
                <a:gd name="connsiteY166" fmla="*/ 4225968 h 4405856"/>
                <a:gd name="connsiteX167" fmla="*/ 4164392 w 5017802"/>
                <a:gd name="connsiteY167" fmla="*/ 4230730 h 4405856"/>
                <a:gd name="connsiteX168" fmla="*/ 4226304 w 5017802"/>
                <a:gd name="connsiteY168" fmla="*/ 4273592 h 4405856"/>
                <a:gd name="connsiteX169" fmla="*/ 4258054 w 5017802"/>
                <a:gd name="connsiteY169" fmla="*/ 4260893 h 4405856"/>
                <a:gd name="connsiteX170" fmla="*/ 4251705 w 5017802"/>
                <a:gd name="connsiteY170" fmla="*/ 4225968 h 4405856"/>
                <a:gd name="connsiteX171" fmla="*/ 4292980 w 5017802"/>
                <a:gd name="connsiteY171" fmla="*/ 4202156 h 4405856"/>
                <a:gd name="connsiteX172" fmla="*/ 4377117 w 5017802"/>
                <a:gd name="connsiteY172" fmla="*/ 4259306 h 4405856"/>
                <a:gd name="connsiteX173" fmla="*/ 4394580 w 5017802"/>
                <a:gd name="connsiteY173" fmla="*/ 4157708 h 4405856"/>
                <a:gd name="connsiteX174" fmla="*/ 4369180 w 5017802"/>
                <a:gd name="connsiteY174" fmla="*/ 4135482 h 4405856"/>
                <a:gd name="connsiteX175" fmla="*/ 4296154 w 5017802"/>
                <a:gd name="connsiteY175" fmla="*/ 4092619 h 4405856"/>
                <a:gd name="connsiteX176" fmla="*/ 4318379 w 5017802"/>
                <a:gd name="connsiteY176" fmla="*/ 4067220 h 4405856"/>
                <a:gd name="connsiteX177" fmla="*/ 4339017 w 5017802"/>
                <a:gd name="connsiteY177" fmla="*/ 4044994 h 4405856"/>
                <a:gd name="connsiteX178" fmla="*/ 4392992 w 5017802"/>
                <a:gd name="connsiteY178" fmla="*/ 4076745 h 4405856"/>
                <a:gd name="connsiteX179" fmla="*/ 4399342 w 5017802"/>
                <a:gd name="connsiteY179" fmla="*/ 4032295 h 4405856"/>
                <a:gd name="connsiteX180" fmla="*/ 4343779 w 5017802"/>
                <a:gd name="connsiteY180" fmla="*/ 4008482 h 4405856"/>
                <a:gd name="connsiteX181" fmla="*/ 4342192 w 5017802"/>
                <a:gd name="connsiteY181" fmla="*/ 3998958 h 4405856"/>
                <a:gd name="connsiteX182" fmla="*/ 4329491 w 5017802"/>
                <a:gd name="connsiteY182" fmla="*/ 3960859 h 4405856"/>
                <a:gd name="connsiteX183" fmla="*/ 4335841 w 5017802"/>
                <a:gd name="connsiteY183" fmla="*/ 3913233 h 4405856"/>
                <a:gd name="connsiteX184" fmla="*/ 4346954 w 5017802"/>
                <a:gd name="connsiteY184" fmla="*/ 3857670 h 4405856"/>
                <a:gd name="connsiteX185" fmla="*/ 4308854 w 5017802"/>
                <a:gd name="connsiteY185" fmla="*/ 3827508 h 4405856"/>
                <a:gd name="connsiteX186" fmla="*/ 4342191 w 5017802"/>
                <a:gd name="connsiteY186" fmla="*/ 3817983 h 4405856"/>
                <a:gd name="connsiteX187" fmla="*/ 4319966 w 5017802"/>
                <a:gd name="connsiteY187" fmla="*/ 3781470 h 4405856"/>
                <a:gd name="connsiteX188" fmla="*/ 4358067 w 5017802"/>
                <a:gd name="connsiteY188" fmla="*/ 3776709 h 4405856"/>
                <a:gd name="connsiteX189" fmla="*/ 4364416 w 5017802"/>
                <a:gd name="connsiteY189" fmla="*/ 3743370 h 4405856"/>
                <a:gd name="connsiteX190" fmla="*/ 4426330 w 5017802"/>
                <a:gd name="connsiteY190" fmla="*/ 3752897 h 4405856"/>
                <a:gd name="connsiteX191" fmla="*/ 4459443 w 5017802"/>
                <a:gd name="connsiteY191" fmla="*/ 3768089 h 4405856"/>
                <a:gd name="connsiteX192" fmla="*/ 4425650 w 5017802"/>
                <a:gd name="connsiteY192" fmla="*/ 3809137 h 4405856"/>
                <a:gd name="connsiteX193" fmla="*/ 4464658 w 5017802"/>
                <a:gd name="connsiteY193" fmla="*/ 3916633 h 4405856"/>
                <a:gd name="connsiteX194" fmla="*/ 4517045 w 5017802"/>
                <a:gd name="connsiteY194" fmla="*/ 3947931 h 4405856"/>
                <a:gd name="connsiteX195" fmla="*/ 4568979 w 5017802"/>
                <a:gd name="connsiteY195" fmla="*/ 3905749 h 4405856"/>
                <a:gd name="connsiteX196" fmla="*/ 4654704 w 5017802"/>
                <a:gd name="connsiteY196" fmla="*/ 3857216 h 4405856"/>
                <a:gd name="connsiteX197" fmla="*/ 4637468 w 5017802"/>
                <a:gd name="connsiteY197" fmla="*/ 3768315 h 4405856"/>
                <a:gd name="connsiteX198" fmla="*/ 4714802 w 5017802"/>
                <a:gd name="connsiteY198" fmla="*/ 3635646 h 4405856"/>
                <a:gd name="connsiteX199" fmla="*/ 5007356 w 5017802"/>
                <a:gd name="connsiteY199" fmla="*/ 3302498 h 4405856"/>
                <a:gd name="connsiteX200" fmla="*/ 4925939 w 5017802"/>
                <a:gd name="connsiteY200" fmla="*/ 3293426 h 4405856"/>
                <a:gd name="connsiteX201" fmla="*/ 4930476 w 5017802"/>
                <a:gd name="connsiteY201" fmla="*/ 3201578 h 4405856"/>
                <a:gd name="connsiteX202" fmla="*/ 4881489 w 5017802"/>
                <a:gd name="connsiteY202" fmla="*/ 3176406 h 4405856"/>
                <a:gd name="connsiteX203" fmla="*/ 4797352 w 5017802"/>
                <a:gd name="connsiteY203" fmla="*/ 3207928 h 4405856"/>
                <a:gd name="connsiteX204" fmla="*/ 4760613 w 5017802"/>
                <a:gd name="connsiteY204" fmla="*/ 3171643 h 4405856"/>
                <a:gd name="connsiteX205" fmla="*/ 4805290 w 5017802"/>
                <a:gd name="connsiteY205" fmla="*/ 3148738 h 4405856"/>
                <a:gd name="connsiteX206" fmla="*/ 4676023 w 5017802"/>
                <a:gd name="connsiteY206" fmla="*/ 2935559 h 4405856"/>
                <a:gd name="connsiteX207" fmla="*/ 4690989 w 5017802"/>
                <a:gd name="connsiteY207" fmla="*/ 2905396 h 4405856"/>
                <a:gd name="connsiteX208" fmla="*/ 4667404 w 5017802"/>
                <a:gd name="connsiteY208" fmla="*/ 2789736 h 4405856"/>
                <a:gd name="connsiteX209" fmla="*/ 4508655 w 5017802"/>
                <a:gd name="connsiteY209" fmla="*/ 2778850 h 4405856"/>
                <a:gd name="connsiteX210" fmla="*/ 4475317 w 5017802"/>
                <a:gd name="connsiteY210" fmla="*/ 2827608 h 4405856"/>
                <a:gd name="connsiteX211" fmla="*/ 4386417 w 5017802"/>
                <a:gd name="connsiteY211" fmla="*/ 2842124 h 4405856"/>
                <a:gd name="connsiteX212" fmla="*/ 4392767 w 5017802"/>
                <a:gd name="connsiteY212" fmla="*/ 2820125 h 4405856"/>
                <a:gd name="connsiteX213" fmla="*/ 4339245 w 5017802"/>
                <a:gd name="connsiteY213" fmla="*/ 2804024 h 4405856"/>
                <a:gd name="connsiteX214" fmla="*/ 4314526 w 5017802"/>
                <a:gd name="connsiteY214" fmla="*/ 2638923 h 4405856"/>
                <a:gd name="connsiteX215" fmla="*/ 4034219 w 5017802"/>
                <a:gd name="connsiteY215" fmla="*/ 2572248 h 4405856"/>
                <a:gd name="connsiteX216" fmla="*/ 3897920 w 5017802"/>
                <a:gd name="connsiteY216" fmla="*/ 2615564 h 4405856"/>
                <a:gd name="connsiteX217" fmla="*/ 3765931 w 5017802"/>
                <a:gd name="connsiteY217" fmla="*/ 2608080 h 4405856"/>
                <a:gd name="connsiteX218" fmla="*/ 3633488 w 5017802"/>
                <a:gd name="connsiteY218" fmla="*/ 2497182 h 4405856"/>
                <a:gd name="connsiteX219" fmla="*/ 3420310 w 5017802"/>
                <a:gd name="connsiteY219" fmla="*/ 2193969 h 4405856"/>
                <a:gd name="connsiteX220" fmla="*/ 3021848 w 5017802"/>
                <a:gd name="connsiteY220" fmla="*/ 2054496 h 4405856"/>
                <a:gd name="connsiteX221" fmla="*/ 2785310 w 5017802"/>
                <a:gd name="connsiteY221" fmla="*/ 1741532 h 4405856"/>
                <a:gd name="connsiteX222" fmla="*/ 2819101 w 5017802"/>
                <a:gd name="connsiteY222" fmla="*/ 1716586 h 4405856"/>
                <a:gd name="connsiteX223" fmla="*/ 2878745 w 5017802"/>
                <a:gd name="connsiteY223" fmla="*/ 1799589 h 4405856"/>
                <a:gd name="connsiteX224" fmla="*/ 2898929 w 5017802"/>
                <a:gd name="connsiteY224" fmla="*/ 1782126 h 4405856"/>
                <a:gd name="connsiteX225" fmla="*/ 2942019 w 5017802"/>
                <a:gd name="connsiteY225" fmla="*/ 1812970 h 4405856"/>
                <a:gd name="connsiteX226" fmla="*/ 3030692 w 5017802"/>
                <a:gd name="connsiteY226" fmla="*/ 1759221 h 4405856"/>
                <a:gd name="connsiteX227" fmla="*/ 3046794 w 5017802"/>
                <a:gd name="connsiteY227" fmla="*/ 1738811 h 4405856"/>
                <a:gd name="connsiteX228" fmla="*/ 3105077 w 5017802"/>
                <a:gd name="connsiteY228" fmla="*/ 1739037 h 4405856"/>
                <a:gd name="connsiteX229" fmla="*/ 3121180 w 5017802"/>
                <a:gd name="connsiteY229" fmla="*/ 1705927 h 4405856"/>
                <a:gd name="connsiteX230" fmla="*/ 3102356 w 5017802"/>
                <a:gd name="connsiteY230" fmla="*/ 1680300 h 4405856"/>
                <a:gd name="connsiteX231" fmla="*/ 3035228 w 5017802"/>
                <a:gd name="connsiteY231" fmla="*/ 1700257 h 4405856"/>
                <a:gd name="connsiteX232" fmla="*/ 3013456 w 5017802"/>
                <a:gd name="connsiteY232" fmla="*/ 1646736 h 4405856"/>
                <a:gd name="connsiteX233" fmla="*/ 3034774 w 5017802"/>
                <a:gd name="connsiteY233" fmla="*/ 1617026 h 4405856"/>
                <a:gd name="connsiteX234" fmla="*/ 2978304 w 5017802"/>
                <a:gd name="connsiteY234" fmla="*/ 1513612 h 4405856"/>
                <a:gd name="connsiteX235" fmla="*/ 2929773 w 5017802"/>
                <a:gd name="connsiteY235" fmla="*/ 1552393 h 4405856"/>
                <a:gd name="connsiteX236" fmla="*/ 2840418 w 5017802"/>
                <a:gd name="connsiteY236" fmla="*/ 1497737 h 4405856"/>
                <a:gd name="connsiteX237" fmla="*/ 2892352 w 5017802"/>
                <a:gd name="connsiteY237" fmla="*/ 1405208 h 4405856"/>
                <a:gd name="connsiteX238" fmla="*/ 2849490 w 5017802"/>
                <a:gd name="connsiteY238" fmla="*/ 1284105 h 4405856"/>
                <a:gd name="connsiteX239" fmla="*/ 2864231 w 5017802"/>
                <a:gd name="connsiteY239" fmla="*/ 1160053 h 4405856"/>
                <a:gd name="connsiteX240" fmla="*/ 2959481 w 5017802"/>
                <a:gd name="connsiteY240" fmla="*/ 1086348 h 4405856"/>
                <a:gd name="connsiteX241" fmla="*/ 3064710 w 5017802"/>
                <a:gd name="connsiteY241" fmla="*/ 1063896 h 4405856"/>
                <a:gd name="connsiteX242" fmla="*/ 3001663 w 5017802"/>
                <a:gd name="connsiteY242" fmla="*/ 974089 h 4405856"/>
                <a:gd name="connsiteX243" fmla="*/ 2984427 w 5017802"/>
                <a:gd name="connsiteY243" fmla="*/ 1018766 h 4405856"/>
                <a:gd name="connsiteX244" fmla="*/ 2941112 w 5017802"/>
                <a:gd name="connsiteY244" fmla="*/ 971595 h 4405856"/>
                <a:gd name="connsiteX245" fmla="*/ 2962430 w 5017802"/>
                <a:gd name="connsiteY245" fmla="*/ 886323 h 4405856"/>
                <a:gd name="connsiteX246" fmla="*/ 3035454 w 5017802"/>
                <a:gd name="connsiteY246" fmla="*/ 789032 h 4405856"/>
                <a:gd name="connsiteX247" fmla="*/ 3018445 w 5017802"/>
                <a:gd name="connsiteY247" fmla="*/ 682443 h 4405856"/>
                <a:gd name="connsiteX248" fmla="*/ 2847223 w 5017802"/>
                <a:gd name="connsiteY248" fmla="*/ 692194 h 4405856"/>
                <a:gd name="connsiteX249" fmla="*/ 2827945 w 5017802"/>
                <a:gd name="connsiteY249" fmla="*/ 734831 h 4405856"/>
                <a:gd name="connsiteX250" fmla="*/ 2795742 w 5017802"/>
                <a:gd name="connsiteY250" fmla="*/ 667248 h 4405856"/>
                <a:gd name="connsiteX251" fmla="*/ 2766032 w 5017802"/>
                <a:gd name="connsiteY251" fmla="*/ 707616 h 4405856"/>
                <a:gd name="connsiteX252" fmla="*/ 2580523 w 5017802"/>
                <a:gd name="connsiteY252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336935 w 5017802"/>
                <a:gd name="connsiteY97" fmla="*/ 1922511 h 4405856"/>
                <a:gd name="connsiteX98" fmla="*/ 213560 w 5017802"/>
                <a:gd name="connsiteY98" fmla="*/ 2239100 h 4405856"/>
                <a:gd name="connsiteX99" fmla="*/ 201087 w 5017802"/>
                <a:gd name="connsiteY99" fmla="*/ 2428239 h 4405856"/>
                <a:gd name="connsiteX100" fmla="*/ 881670 w 5017802"/>
                <a:gd name="connsiteY100" fmla="*/ 2440939 h 4405856"/>
                <a:gd name="connsiteX101" fmla="*/ 917956 w 5017802"/>
                <a:gd name="connsiteY101" fmla="*/ 2557053 h 4405856"/>
                <a:gd name="connsiteX102" fmla="*/ 939727 w 5017802"/>
                <a:gd name="connsiteY102" fmla="*/ 2622368 h 4405856"/>
                <a:gd name="connsiteX103" fmla="*/ 946985 w 5017802"/>
                <a:gd name="connsiteY103" fmla="*/ 2644139 h 4405856"/>
                <a:gd name="connsiteX104" fmla="*/ 968756 w 5017802"/>
                <a:gd name="connsiteY104" fmla="*/ 2687682 h 4405856"/>
                <a:gd name="connsiteX105" fmla="*/ 990527 w 5017802"/>
                <a:gd name="connsiteY105" fmla="*/ 2738482 h 4405856"/>
                <a:gd name="connsiteX106" fmla="*/ 997785 w 5017802"/>
                <a:gd name="connsiteY106" fmla="*/ 2767511 h 4405856"/>
                <a:gd name="connsiteX107" fmla="*/ 1034070 w 5017802"/>
                <a:gd name="connsiteY107" fmla="*/ 2818311 h 4405856"/>
                <a:gd name="connsiteX108" fmla="*/ 1055842 w 5017802"/>
                <a:gd name="connsiteY108" fmla="*/ 2876368 h 4405856"/>
                <a:gd name="connsiteX109" fmla="*/ 1077613 w 5017802"/>
                <a:gd name="connsiteY109" fmla="*/ 2898139 h 4405856"/>
                <a:gd name="connsiteX110" fmla="*/ 1113899 w 5017802"/>
                <a:gd name="connsiteY110" fmla="*/ 2970711 h 4405856"/>
                <a:gd name="connsiteX111" fmla="*/ 1150185 w 5017802"/>
                <a:gd name="connsiteY111" fmla="*/ 3021511 h 4405856"/>
                <a:gd name="connsiteX112" fmla="*/ 1157442 w 5017802"/>
                <a:gd name="connsiteY112" fmla="*/ 3043282 h 4405856"/>
                <a:gd name="connsiteX113" fmla="*/ 1208242 w 5017802"/>
                <a:gd name="connsiteY113" fmla="*/ 3108596 h 4405856"/>
                <a:gd name="connsiteX114" fmla="*/ 1237270 w 5017802"/>
                <a:gd name="connsiteY114" fmla="*/ 3173911 h 4405856"/>
                <a:gd name="connsiteX115" fmla="*/ 1259042 w 5017802"/>
                <a:gd name="connsiteY115" fmla="*/ 3202939 h 4405856"/>
                <a:gd name="connsiteX116" fmla="*/ 1273556 w 5017802"/>
                <a:gd name="connsiteY116" fmla="*/ 3260996 h 4405856"/>
                <a:gd name="connsiteX117" fmla="*/ 1280813 w 5017802"/>
                <a:gd name="connsiteY117" fmla="*/ 3282768 h 4405856"/>
                <a:gd name="connsiteX118" fmla="*/ 1288070 w 5017802"/>
                <a:gd name="connsiteY118" fmla="*/ 3311796 h 4405856"/>
                <a:gd name="connsiteX119" fmla="*/ 1295327 w 5017802"/>
                <a:gd name="connsiteY119" fmla="*/ 3377111 h 4405856"/>
                <a:gd name="connsiteX120" fmla="*/ 1317099 w 5017802"/>
                <a:gd name="connsiteY120" fmla="*/ 3435168 h 4405856"/>
                <a:gd name="connsiteX121" fmla="*/ 1346127 w 5017802"/>
                <a:gd name="connsiteY121" fmla="*/ 3478711 h 4405856"/>
                <a:gd name="connsiteX122" fmla="*/ 1375156 w 5017802"/>
                <a:gd name="connsiteY122" fmla="*/ 3529511 h 4405856"/>
                <a:gd name="connsiteX123" fmla="*/ 1404185 w 5017802"/>
                <a:gd name="connsiteY123" fmla="*/ 3551282 h 4405856"/>
                <a:gd name="connsiteX124" fmla="*/ 1447727 w 5017802"/>
                <a:gd name="connsiteY124" fmla="*/ 3594825 h 4405856"/>
                <a:gd name="connsiteX125" fmla="*/ 1476756 w 5017802"/>
                <a:gd name="connsiteY125" fmla="*/ 3616596 h 4405856"/>
                <a:gd name="connsiteX126" fmla="*/ 1513042 w 5017802"/>
                <a:gd name="connsiteY126" fmla="*/ 3660139 h 4405856"/>
                <a:gd name="connsiteX127" fmla="*/ 1542070 w 5017802"/>
                <a:gd name="connsiteY127" fmla="*/ 3681911 h 4405856"/>
                <a:gd name="connsiteX128" fmla="*/ 1614642 w 5017802"/>
                <a:gd name="connsiteY128" fmla="*/ 3747225 h 4405856"/>
                <a:gd name="connsiteX129" fmla="*/ 1650927 w 5017802"/>
                <a:gd name="connsiteY129" fmla="*/ 3790768 h 4405856"/>
                <a:gd name="connsiteX130" fmla="*/ 1672699 w 5017802"/>
                <a:gd name="connsiteY130" fmla="*/ 3805282 h 4405856"/>
                <a:gd name="connsiteX131" fmla="*/ 1708985 w 5017802"/>
                <a:gd name="connsiteY131" fmla="*/ 3848825 h 4405856"/>
                <a:gd name="connsiteX132" fmla="*/ 1738013 w 5017802"/>
                <a:gd name="connsiteY132" fmla="*/ 3870596 h 4405856"/>
                <a:gd name="connsiteX133" fmla="*/ 1832356 w 5017802"/>
                <a:gd name="connsiteY133" fmla="*/ 3914139 h 4405856"/>
                <a:gd name="connsiteX134" fmla="*/ 2282299 w 5017802"/>
                <a:gd name="connsiteY134" fmla="*/ 3899625 h 4405856"/>
                <a:gd name="connsiteX135" fmla="*/ 2333099 w 5017802"/>
                <a:gd name="connsiteY135" fmla="*/ 3885111 h 4405856"/>
                <a:gd name="connsiteX136" fmla="*/ 2420185 w 5017802"/>
                <a:gd name="connsiteY136" fmla="*/ 3877853 h 4405856"/>
                <a:gd name="connsiteX137" fmla="*/ 2500013 w 5017802"/>
                <a:gd name="connsiteY137" fmla="*/ 3863339 h 4405856"/>
                <a:gd name="connsiteX138" fmla="*/ 2558070 w 5017802"/>
                <a:gd name="connsiteY138" fmla="*/ 3856082 h 4405856"/>
                <a:gd name="connsiteX139" fmla="*/ 2587099 w 5017802"/>
                <a:gd name="connsiteY139" fmla="*/ 3841568 h 4405856"/>
                <a:gd name="connsiteX140" fmla="*/ 2652413 w 5017802"/>
                <a:gd name="connsiteY140" fmla="*/ 3819796 h 4405856"/>
                <a:gd name="connsiteX141" fmla="*/ 2688699 w 5017802"/>
                <a:gd name="connsiteY141" fmla="*/ 3805282 h 4405856"/>
                <a:gd name="connsiteX142" fmla="*/ 2790299 w 5017802"/>
                <a:gd name="connsiteY142" fmla="*/ 3790768 h 4405856"/>
                <a:gd name="connsiteX143" fmla="*/ 2819327 w 5017802"/>
                <a:gd name="connsiteY143" fmla="*/ 3783511 h 4405856"/>
                <a:gd name="connsiteX144" fmla="*/ 3439813 w 5017802"/>
                <a:gd name="connsiteY144" fmla="*/ 4130265 h 4405856"/>
                <a:gd name="connsiteX145" fmla="*/ 3526217 w 5017802"/>
                <a:gd name="connsiteY145" fmla="*/ 4316455 h 4405856"/>
                <a:gd name="connsiteX146" fmla="*/ 3586542 w 5017802"/>
                <a:gd name="connsiteY146" fmla="*/ 4375193 h 4405856"/>
                <a:gd name="connsiteX147" fmla="*/ 3597654 w 5017802"/>
                <a:gd name="connsiteY147" fmla="*/ 4345030 h 4405856"/>
                <a:gd name="connsiteX148" fmla="*/ 3643692 w 5017802"/>
                <a:gd name="connsiteY148" fmla="*/ 4318042 h 4405856"/>
                <a:gd name="connsiteX149" fmla="*/ 3694492 w 5017802"/>
                <a:gd name="connsiteY149" fmla="*/ 4391068 h 4405856"/>
                <a:gd name="connsiteX150" fmla="*/ 3743705 w 5017802"/>
                <a:gd name="connsiteY150" fmla="*/ 4394243 h 4405856"/>
                <a:gd name="connsiteX151" fmla="*/ 3699254 w 5017802"/>
                <a:gd name="connsiteY151" fmla="*/ 4300581 h 4405856"/>
                <a:gd name="connsiteX152" fmla="*/ 3656392 w 5017802"/>
                <a:gd name="connsiteY152" fmla="*/ 4232318 h 4405856"/>
                <a:gd name="connsiteX153" fmla="*/ 3699255 w 5017802"/>
                <a:gd name="connsiteY153" fmla="*/ 4216442 h 4405856"/>
                <a:gd name="connsiteX154" fmla="*/ 3680204 w 5017802"/>
                <a:gd name="connsiteY154" fmla="*/ 4175168 h 4405856"/>
                <a:gd name="connsiteX155" fmla="*/ 3732592 w 5017802"/>
                <a:gd name="connsiteY155" fmla="*/ 4184693 h 4405856"/>
                <a:gd name="connsiteX156" fmla="*/ 3711955 w 5017802"/>
                <a:gd name="connsiteY156" fmla="*/ 4151355 h 4405856"/>
                <a:gd name="connsiteX157" fmla="*/ 3733274 w 5017802"/>
                <a:gd name="connsiteY157" fmla="*/ 4134801 h 4405856"/>
                <a:gd name="connsiteX158" fmla="*/ 3854377 w 5017802"/>
                <a:gd name="connsiteY158" fmla="*/ 4220074 h 4405856"/>
                <a:gd name="connsiteX159" fmla="*/ 3889754 w 5017802"/>
                <a:gd name="connsiteY159" fmla="*/ 4206917 h 4405856"/>
                <a:gd name="connsiteX160" fmla="*/ 3942141 w 5017802"/>
                <a:gd name="connsiteY160" fmla="*/ 4272006 h 4405856"/>
                <a:gd name="connsiteX161" fmla="*/ 3962779 w 5017802"/>
                <a:gd name="connsiteY161" fmla="*/ 4330743 h 4405856"/>
                <a:gd name="connsiteX162" fmla="*/ 4070729 w 5017802"/>
                <a:gd name="connsiteY162" fmla="*/ 4349792 h 4405856"/>
                <a:gd name="connsiteX163" fmla="*/ 4010405 w 5017802"/>
                <a:gd name="connsiteY163" fmla="*/ 4283117 h 4405856"/>
                <a:gd name="connsiteX164" fmla="*/ 4007229 w 5017802"/>
                <a:gd name="connsiteY164" fmla="*/ 4214855 h 4405856"/>
                <a:gd name="connsiteX165" fmla="*/ 4061204 w 5017802"/>
                <a:gd name="connsiteY165" fmla="*/ 4270418 h 4405856"/>
                <a:gd name="connsiteX166" fmla="*/ 4110417 w 5017802"/>
                <a:gd name="connsiteY166" fmla="*/ 4275180 h 4405856"/>
                <a:gd name="connsiteX167" fmla="*/ 4104067 w 5017802"/>
                <a:gd name="connsiteY167" fmla="*/ 4225968 h 4405856"/>
                <a:gd name="connsiteX168" fmla="*/ 4164392 w 5017802"/>
                <a:gd name="connsiteY168" fmla="*/ 4230730 h 4405856"/>
                <a:gd name="connsiteX169" fmla="*/ 4226304 w 5017802"/>
                <a:gd name="connsiteY169" fmla="*/ 4273592 h 4405856"/>
                <a:gd name="connsiteX170" fmla="*/ 4258054 w 5017802"/>
                <a:gd name="connsiteY170" fmla="*/ 4260893 h 4405856"/>
                <a:gd name="connsiteX171" fmla="*/ 4251705 w 5017802"/>
                <a:gd name="connsiteY171" fmla="*/ 4225968 h 4405856"/>
                <a:gd name="connsiteX172" fmla="*/ 4292980 w 5017802"/>
                <a:gd name="connsiteY172" fmla="*/ 4202156 h 4405856"/>
                <a:gd name="connsiteX173" fmla="*/ 4377117 w 5017802"/>
                <a:gd name="connsiteY173" fmla="*/ 4259306 h 4405856"/>
                <a:gd name="connsiteX174" fmla="*/ 4394580 w 5017802"/>
                <a:gd name="connsiteY174" fmla="*/ 4157708 h 4405856"/>
                <a:gd name="connsiteX175" fmla="*/ 4369180 w 5017802"/>
                <a:gd name="connsiteY175" fmla="*/ 4135482 h 4405856"/>
                <a:gd name="connsiteX176" fmla="*/ 4296154 w 5017802"/>
                <a:gd name="connsiteY176" fmla="*/ 4092619 h 4405856"/>
                <a:gd name="connsiteX177" fmla="*/ 4318379 w 5017802"/>
                <a:gd name="connsiteY177" fmla="*/ 4067220 h 4405856"/>
                <a:gd name="connsiteX178" fmla="*/ 4339017 w 5017802"/>
                <a:gd name="connsiteY178" fmla="*/ 4044994 h 4405856"/>
                <a:gd name="connsiteX179" fmla="*/ 4392992 w 5017802"/>
                <a:gd name="connsiteY179" fmla="*/ 4076745 h 4405856"/>
                <a:gd name="connsiteX180" fmla="*/ 4399342 w 5017802"/>
                <a:gd name="connsiteY180" fmla="*/ 4032295 h 4405856"/>
                <a:gd name="connsiteX181" fmla="*/ 4343779 w 5017802"/>
                <a:gd name="connsiteY181" fmla="*/ 4008482 h 4405856"/>
                <a:gd name="connsiteX182" fmla="*/ 4342192 w 5017802"/>
                <a:gd name="connsiteY182" fmla="*/ 3998958 h 4405856"/>
                <a:gd name="connsiteX183" fmla="*/ 4329491 w 5017802"/>
                <a:gd name="connsiteY183" fmla="*/ 3960859 h 4405856"/>
                <a:gd name="connsiteX184" fmla="*/ 4335841 w 5017802"/>
                <a:gd name="connsiteY184" fmla="*/ 3913233 h 4405856"/>
                <a:gd name="connsiteX185" fmla="*/ 4346954 w 5017802"/>
                <a:gd name="connsiteY185" fmla="*/ 3857670 h 4405856"/>
                <a:gd name="connsiteX186" fmla="*/ 4308854 w 5017802"/>
                <a:gd name="connsiteY186" fmla="*/ 3827508 h 4405856"/>
                <a:gd name="connsiteX187" fmla="*/ 4342191 w 5017802"/>
                <a:gd name="connsiteY187" fmla="*/ 3817983 h 4405856"/>
                <a:gd name="connsiteX188" fmla="*/ 4319966 w 5017802"/>
                <a:gd name="connsiteY188" fmla="*/ 3781470 h 4405856"/>
                <a:gd name="connsiteX189" fmla="*/ 4358067 w 5017802"/>
                <a:gd name="connsiteY189" fmla="*/ 3776709 h 4405856"/>
                <a:gd name="connsiteX190" fmla="*/ 4364416 w 5017802"/>
                <a:gd name="connsiteY190" fmla="*/ 3743370 h 4405856"/>
                <a:gd name="connsiteX191" fmla="*/ 4426330 w 5017802"/>
                <a:gd name="connsiteY191" fmla="*/ 3752897 h 4405856"/>
                <a:gd name="connsiteX192" fmla="*/ 4459443 w 5017802"/>
                <a:gd name="connsiteY192" fmla="*/ 3768089 h 4405856"/>
                <a:gd name="connsiteX193" fmla="*/ 4425650 w 5017802"/>
                <a:gd name="connsiteY193" fmla="*/ 3809137 h 4405856"/>
                <a:gd name="connsiteX194" fmla="*/ 4464658 w 5017802"/>
                <a:gd name="connsiteY194" fmla="*/ 3916633 h 4405856"/>
                <a:gd name="connsiteX195" fmla="*/ 4517045 w 5017802"/>
                <a:gd name="connsiteY195" fmla="*/ 3947931 h 4405856"/>
                <a:gd name="connsiteX196" fmla="*/ 4568979 w 5017802"/>
                <a:gd name="connsiteY196" fmla="*/ 3905749 h 4405856"/>
                <a:gd name="connsiteX197" fmla="*/ 4654704 w 5017802"/>
                <a:gd name="connsiteY197" fmla="*/ 3857216 h 4405856"/>
                <a:gd name="connsiteX198" fmla="*/ 4637468 w 5017802"/>
                <a:gd name="connsiteY198" fmla="*/ 3768315 h 4405856"/>
                <a:gd name="connsiteX199" fmla="*/ 4714802 w 5017802"/>
                <a:gd name="connsiteY199" fmla="*/ 3635646 h 4405856"/>
                <a:gd name="connsiteX200" fmla="*/ 5007356 w 5017802"/>
                <a:gd name="connsiteY200" fmla="*/ 3302498 h 4405856"/>
                <a:gd name="connsiteX201" fmla="*/ 4925939 w 5017802"/>
                <a:gd name="connsiteY201" fmla="*/ 3293426 h 4405856"/>
                <a:gd name="connsiteX202" fmla="*/ 4930476 w 5017802"/>
                <a:gd name="connsiteY202" fmla="*/ 3201578 h 4405856"/>
                <a:gd name="connsiteX203" fmla="*/ 4881489 w 5017802"/>
                <a:gd name="connsiteY203" fmla="*/ 3176406 h 4405856"/>
                <a:gd name="connsiteX204" fmla="*/ 4797352 w 5017802"/>
                <a:gd name="connsiteY204" fmla="*/ 3207928 h 4405856"/>
                <a:gd name="connsiteX205" fmla="*/ 4760613 w 5017802"/>
                <a:gd name="connsiteY205" fmla="*/ 3171643 h 4405856"/>
                <a:gd name="connsiteX206" fmla="*/ 4805290 w 5017802"/>
                <a:gd name="connsiteY206" fmla="*/ 3148738 h 4405856"/>
                <a:gd name="connsiteX207" fmla="*/ 4676023 w 5017802"/>
                <a:gd name="connsiteY207" fmla="*/ 2935559 h 4405856"/>
                <a:gd name="connsiteX208" fmla="*/ 4690989 w 5017802"/>
                <a:gd name="connsiteY208" fmla="*/ 2905396 h 4405856"/>
                <a:gd name="connsiteX209" fmla="*/ 4667404 w 5017802"/>
                <a:gd name="connsiteY209" fmla="*/ 2789736 h 4405856"/>
                <a:gd name="connsiteX210" fmla="*/ 4508655 w 5017802"/>
                <a:gd name="connsiteY210" fmla="*/ 2778850 h 4405856"/>
                <a:gd name="connsiteX211" fmla="*/ 4475317 w 5017802"/>
                <a:gd name="connsiteY211" fmla="*/ 2827608 h 4405856"/>
                <a:gd name="connsiteX212" fmla="*/ 4386417 w 5017802"/>
                <a:gd name="connsiteY212" fmla="*/ 2842124 h 4405856"/>
                <a:gd name="connsiteX213" fmla="*/ 4392767 w 5017802"/>
                <a:gd name="connsiteY213" fmla="*/ 2820125 h 4405856"/>
                <a:gd name="connsiteX214" fmla="*/ 4339245 w 5017802"/>
                <a:gd name="connsiteY214" fmla="*/ 2804024 h 4405856"/>
                <a:gd name="connsiteX215" fmla="*/ 4314526 w 5017802"/>
                <a:gd name="connsiteY215" fmla="*/ 2638923 h 4405856"/>
                <a:gd name="connsiteX216" fmla="*/ 4034219 w 5017802"/>
                <a:gd name="connsiteY216" fmla="*/ 2572248 h 4405856"/>
                <a:gd name="connsiteX217" fmla="*/ 3897920 w 5017802"/>
                <a:gd name="connsiteY217" fmla="*/ 2615564 h 4405856"/>
                <a:gd name="connsiteX218" fmla="*/ 3765931 w 5017802"/>
                <a:gd name="connsiteY218" fmla="*/ 2608080 h 4405856"/>
                <a:gd name="connsiteX219" fmla="*/ 3633488 w 5017802"/>
                <a:gd name="connsiteY219" fmla="*/ 2497182 h 4405856"/>
                <a:gd name="connsiteX220" fmla="*/ 3420310 w 5017802"/>
                <a:gd name="connsiteY220" fmla="*/ 2193969 h 4405856"/>
                <a:gd name="connsiteX221" fmla="*/ 3021848 w 5017802"/>
                <a:gd name="connsiteY221" fmla="*/ 2054496 h 4405856"/>
                <a:gd name="connsiteX222" fmla="*/ 2785310 w 5017802"/>
                <a:gd name="connsiteY222" fmla="*/ 1741532 h 4405856"/>
                <a:gd name="connsiteX223" fmla="*/ 2819101 w 5017802"/>
                <a:gd name="connsiteY223" fmla="*/ 1716586 h 4405856"/>
                <a:gd name="connsiteX224" fmla="*/ 2878745 w 5017802"/>
                <a:gd name="connsiteY224" fmla="*/ 1799589 h 4405856"/>
                <a:gd name="connsiteX225" fmla="*/ 2898929 w 5017802"/>
                <a:gd name="connsiteY225" fmla="*/ 1782126 h 4405856"/>
                <a:gd name="connsiteX226" fmla="*/ 2942019 w 5017802"/>
                <a:gd name="connsiteY226" fmla="*/ 1812970 h 4405856"/>
                <a:gd name="connsiteX227" fmla="*/ 3030692 w 5017802"/>
                <a:gd name="connsiteY227" fmla="*/ 1759221 h 4405856"/>
                <a:gd name="connsiteX228" fmla="*/ 3046794 w 5017802"/>
                <a:gd name="connsiteY228" fmla="*/ 1738811 h 4405856"/>
                <a:gd name="connsiteX229" fmla="*/ 3105077 w 5017802"/>
                <a:gd name="connsiteY229" fmla="*/ 1739037 h 4405856"/>
                <a:gd name="connsiteX230" fmla="*/ 3121180 w 5017802"/>
                <a:gd name="connsiteY230" fmla="*/ 1705927 h 4405856"/>
                <a:gd name="connsiteX231" fmla="*/ 3102356 w 5017802"/>
                <a:gd name="connsiteY231" fmla="*/ 1680300 h 4405856"/>
                <a:gd name="connsiteX232" fmla="*/ 3035228 w 5017802"/>
                <a:gd name="connsiteY232" fmla="*/ 1700257 h 4405856"/>
                <a:gd name="connsiteX233" fmla="*/ 3013456 w 5017802"/>
                <a:gd name="connsiteY233" fmla="*/ 1646736 h 4405856"/>
                <a:gd name="connsiteX234" fmla="*/ 3034774 w 5017802"/>
                <a:gd name="connsiteY234" fmla="*/ 1617026 h 4405856"/>
                <a:gd name="connsiteX235" fmla="*/ 2978304 w 5017802"/>
                <a:gd name="connsiteY235" fmla="*/ 1513612 h 4405856"/>
                <a:gd name="connsiteX236" fmla="*/ 2929773 w 5017802"/>
                <a:gd name="connsiteY236" fmla="*/ 1552393 h 4405856"/>
                <a:gd name="connsiteX237" fmla="*/ 2840418 w 5017802"/>
                <a:gd name="connsiteY237" fmla="*/ 1497737 h 4405856"/>
                <a:gd name="connsiteX238" fmla="*/ 2892352 w 5017802"/>
                <a:gd name="connsiteY238" fmla="*/ 1405208 h 4405856"/>
                <a:gd name="connsiteX239" fmla="*/ 2849490 w 5017802"/>
                <a:gd name="connsiteY239" fmla="*/ 1284105 h 4405856"/>
                <a:gd name="connsiteX240" fmla="*/ 2864231 w 5017802"/>
                <a:gd name="connsiteY240" fmla="*/ 1160053 h 4405856"/>
                <a:gd name="connsiteX241" fmla="*/ 2959481 w 5017802"/>
                <a:gd name="connsiteY241" fmla="*/ 1086348 h 4405856"/>
                <a:gd name="connsiteX242" fmla="*/ 3064710 w 5017802"/>
                <a:gd name="connsiteY242" fmla="*/ 1063896 h 4405856"/>
                <a:gd name="connsiteX243" fmla="*/ 3001663 w 5017802"/>
                <a:gd name="connsiteY243" fmla="*/ 974089 h 4405856"/>
                <a:gd name="connsiteX244" fmla="*/ 2984427 w 5017802"/>
                <a:gd name="connsiteY244" fmla="*/ 1018766 h 4405856"/>
                <a:gd name="connsiteX245" fmla="*/ 2941112 w 5017802"/>
                <a:gd name="connsiteY245" fmla="*/ 971595 h 4405856"/>
                <a:gd name="connsiteX246" fmla="*/ 2962430 w 5017802"/>
                <a:gd name="connsiteY246" fmla="*/ 886323 h 4405856"/>
                <a:gd name="connsiteX247" fmla="*/ 3035454 w 5017802"/>
                <a:gd name="connsiteY247" fmla="*/ 789032 h 4405856"/>
                <a:gd name="connsiteX248" fmla="*/ 3018445 w 5017802"/>
                <a:gd name="connsiteY248" fmla="*/ 682443 h 4405856"/>
                <a:gd name="connsiteX249" fmla="*/ 2847223 w 5017802"/>
                <a:gd name="connsiteY249" fmla="*/ 692194 h 4405856"/>
                <a:gd name="connsiteX250" fmla="*/ 2827945 w 5017802"/>
                <a:gd name="connsiteY250" fmla="*/ 734831 h 4405856"/>
                <a:gd name="connsiteX251" fmla="*/ 2795742 w 5017802"/>
                <a:gd name="connsiteY251" fmla="*/ 667248 h 4405856"/>
                <a:gd name="connsiteX252" fmla="*/ 2766032 w 5017802"/>
                <a:gd name="connsiteY252" fmla="*/ 707616 h 4405856"/>
                <a:gd name="connsiteX253" fmla="*/ 2580523 w 5017802"/>
                <a:gd name="connsiteY253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201087 w 5017802"/>
                <a:gd name="connsiteY99" fmla="*/ 2428239 h 4405856"/>
                <a:gd name="connsiteX100" fmla="*/ 881670 w 5017802"/>
                <a:gd name="connsiteY100" fmla="*/ 2440939 h 4405856"/>
                <a:gd name="connsiteX101" fmla="*/ 917956 w 5017802"/>
                <a:gd name="connsiteY101" fmla="*/ 2557053 h 4405856"/>
                <a:gd name="connsiteX102" fmla="*/ 939727 w 5017802"/>
                <a:gd name="connsiteY102" fmla="*/ 2622368 h 4405856"/>
                <a:gd name="connsiteX103" fmla="*/ 946985 w 5017802"/>
                <a:gd name="connsiteY103" fmla="*/ 2644139 h 4405856"/>
                <a:gd name="connsiteX104" fmla="*/ 968756 w 5017802"/>
                <a:gd name="connsiteY104" fmla="*/ 2687682 h 4405856"/>
                <a:gd name="connsiteX105" fmla="*/ 990527 w 5017802"/>
                <a:gd name="connsiteY105" fmla="*/ 2738482 h 4405856"/>
                <a:gd name="connsiteX106" fmla="*/ 997785 w 5017802"/>
                <a:gd name="connsiteY106" fmla="*/ 2767511 h 4405856"/>
                <a:gd name="connsiteX107" fmla="*/ 1034070 w 5017802"/>
                <a:gd name="connsiteY107" fmla="*/ 2818311 h 4405856"/>
                <a:gd name="connsiteX108" fmla="*/ 1055842 w 5017802"/>
                <a:gd name="connsiteY108" fmla="*/ 2876368 h 4405856"/>
                <a:gd name="connsiteX109" fmla="*/ 1077613 w 5017802"/>
                <a:gd name="connsiteY109" fmla="*/ 2898139 h 4405856"/>
                <a:gd name="connsiteX110" fmla="*/ 1113899 w 5017802"/>
                <a:gd name="connsiteY110" fmla="*/ 2970711 h 4405856"/>
                <a:gd name="connsiteX111" fmla="*/ 1150185 w 5017802"/>
                <a:gd name="connsiteY111" fmla="*/ 3021511 h 4405856"/>
                <a:gd name="connsiteX112" fmla="*/ 1157442 w 5017802"/>
                <a:gd name="connsiteY112" fmla="*/ 3043282 h 4405856"/>
                <a:gd name="connsiteX113" fmla="*/ 1208242 w 5017802"/>
                <a:gd name="connsiteY113" fmla="*/ 3108596 h 4405856"/>
                <a:gd name="connsiteX114" fmla="*/ 1237270 w 5017802"/>
                <a:gd name="connsiteY114" fmla="*/ 3173911 h 4405856"/>
                <a:gd name="connsiteX115" fmla="*/ 1259042 w 5017802"/>
                <a:gd name="connsiteY115" fmla="*/ 3202939 h 4405856"/>
                <a:gd name="connsiteX116" fmla="*/ 1273556 w 5017802"/>
                <a:gd name="connsiteY116" fmla="*/ 3260996 h 4405856"/>
                <a:gd name="connsiteX117" fmla="*/ 1280813 w 5017802"/>
                <a:gd name="connsiteY117" fmla="*/ 3282768 h 4405856"/>
                <a:gd name="connsiteX118" fmla="*/ 1288070 w 5017802"/>
                <a:gd name="connsiteY118" fmla="*/ 3311796 h 4405856"/>
                <a:gd name="connsiteX119" fmla="*/ 1295327 w 5017802"/>
                <a:gd name="connsiteY119" fmla="*/ 3377111 h 4405856"/>
                <a:gd name="connsiteX120" fmla="*/ 1317099 w 5017802"/>
                <a:gd name="connsiteY120" fmla="*/ 3435168 h 4405856"/>
                <a:gd name="connsiteX121" fmla="*/ 1346127 w 5017802"/>
                <a:gd name="connsiteY121" fmla="*/ 3478711 h 4405856"/>
                <a:gd name="connsiteX122" fmla="*/ 1375156 w 5017802"/>
                <a:gd name="connsiteY122" fmla="*/ 3529511 h 4405856"/>
                <a:gd name="connsiteX123" fmla="*/ 1404185 w 5017802"/>
                <a:gd name="connsiteY123" fmla="*/ 3551282 h 4405856"/>
                <a:gd name="connsiteX124" fmla="*/ 1447727 w 5017802"/>
                <a:gd name="connsiteY124" fmla="*/ 3594825 h 4405856"/>
                <a:gd name="connsiteX125" fmla="*/ 1476756 w 5017802"/>
                <a:gd name="connsiteY125" fmla="*/ 3616596 h 4405856"/>
                <a:gd name="connsiteX126" fmla="*/ 1513042 w 5017802"/>
                <a:gd name="connsiteY126" fmla="*/ 3660139 h 4405856"/>
                <a:gd name="connsiteX127" fmla="*/ 1542070 w 5017802"/>
                <a:gd name="connsiteY127" fmla="*/ 3681911 h 4405856"/>
                <a:gd name="connsiteX128" fmla="*/ 1614642 w 5017802"/>
                <a:gd name="connsiteY128" fmla="*/ 3747225 h 4405856"/>
                <a:gd name="connsiteX129" fmla="*/ 1650927 w 5017802"/>
                <a:gd name="connsiteY129" fmla="*/ 3790768 h 4405856"/>
                <a:gd name="connsiteX130" fmla="*/ 1672699 w 5017802"/>
                <a:gd name="connsiteY130" fmla="*/ 3805282 h 4405856"/>
                <a:gd name="connsiteX131" fmla="*/ 1708985 w 5017802"/>
                <a:gd name="connsiteY131" fmla="*/ 3848825 h 4405856"/>
                <a:gd name="connsiteX132" fmla="*/ 1738013 w 5017802"/>
                <a:gd name="connsiteY132" fmla="*/ 3870596 h 4405856"/>
                <a:gd name="connsiteX133" fmla="*/ 1832356 w 5017802"/>
                <a:gd name="connsiteY133" fmla="*/ 3914139 h 4405856"/>
                <a:gd name="connsiteX134" fmla="*/ 2282299 w 5017802"/>
                <a:gd name="connsiteY134" fmla="*/ 3899625 h 4405856"/>
                <a:gd name="connsiteX135" fmla="*/ 2333099 w 5017802"/>
                <a:gd name="connsiteY135" fmla="*/ 3885111 h 4405856"/>
                <a:gd name="connsiteX136" fmla="*/ 2420185 w 5017802"/>
                <a:gd name="connsiteY136" fmla="*/ 3877853 h 4405856"/>
                <a:gd name="connsiteX137" fmla="*/ 2500013 w 5017802"/>
                <a:gd name="connsiteY137" fmla="*/ 3863339 h 4405856"/>
                <a:gd name="connsiteX138" fmla="*/ 2558070 w 5017802"/>
                <a:gd name="connsiteY138" fmla="*/ 3856082 h 4405856"/>
                <a:gd name="connsiteX139" fmla="*/ 2587099 w 5017802"/>
                <a:gd name="connsiteY139" fmla="*/ 3841568 h 4405856"/>
                <a:gd name="connsiteX140" fmla="*/ 2652413 w 5017802"/>
                <a:gd name="connsiteY140" fmla="*/ 3819796 h 4405856"/>
                <a:gd name="connsiteX141" fmla="*/ 2688699 w 5017802"/>
                <a:gd name="connsiteY141" fmla="*/ 3805282 h 4405856"/>
                <a:gd name="connsiteX142" fmla="*/ 2790299 w 5017802"/>
                <a:gd name="connsiteY142" fmla="*/ 3790768 h 4405856"/>
                <a:gd name="connsiteX143" fmla="*/ 2819327 w 5017802"/>
                <a:gd name="connsiteY143" fmla="*/ 3783511 h 4405856"/>
                <a:gd name="connsiteX144" fmla="*/ 3439813 w 5017802"/>
                <a:gd name="connsiteY144" fmla="*/ 4130265 h 4405856"/>
                <a:gd name="connsiteX145" fmla="*/ 3526217 w 5017802"/>
                <a:gd name="connsiteY145" fmla="*/ 4316455 h 4405856"/>
                <a:gd name="connsiteX146" fmla="*/ 3586542 w 5017802"/>
                <a:gd name="connsiteY146" fmla="*/ 4375193 h 4405856"/>
                <a:gd name="connsiteX147" fmla="*/ 3597654 w 5017802"/>
                <a:gd name="connsiteY147" fmla="*/ 4345030 h 4405856"/>
                <a:gd name="connsiteX148" fmla="*/ 3643692 w 5017802"/>
                <a:gd name="connsiteY148" fmla="*/ 4318042 h 4405856"/>
                <a:gd name="connsiteX149" fmla="*/ 3694492 w 5017802"/>
                <a:gd name="connsiteY149" fmla="*/ 4391068 h 4405856"/>
                <a:gd name="connsiteX150" fmla="*/ 3743705 w 5017802"/>
                <a:gd name="connsiteY150" fmla="*/ 4394243 h 4405856"/>
                <a:gd name="connsiteX151" fmla="*/ 3699254 w 5017802"/>
                <a:gd name="connsiteY151" fmla="*/ 4300581 h 4405856"/>
                <a:gd name="connsiteX152" fmla="*/ 3656392 w 5017802"/>
                <a:gd name="connsiteY152" fmla="*/ 4232318 h 4405856"/>
                <a:gd name="connsiteX153" fmla="*/ 3699255 w 5017802"/>
                <a:gd name="connsiteY153" fmla="*/ 4216442 h 4405856"/>
                <a:gd name="connsiteX154" fmla="*/ 3680204 w 5017802"/>
                <a:gd name="connsiteY154" fmla="*/ 4175168 h 4405856"/>
                <a:gd name="connsiteX155" fmla="*/ 3732592 w 5017802"/>
                <a:gd name="connsiteY155" fmla="*/ 4184693 h 4405856"/>
                <a:gd name="connsiteX156" fmla="*/ 3711955 w 5017802"/>
                <a:gd name="connsiteY156" fmla="*/ 4151355 h 4405856"/>
                <a:gd name="connsiteX157" fmla="*/ 3733274 w 5017802"/>
                <a:gd name="connsiteY157" fmla="*/ 4134801 h 4405856"/>
                <a:gd name="connsiteX158" fmla="*/ 3854377 w 5017802"/>
                <a:gd name="connsiteY158" fmla="*/ 4220074 h 4405856"/>
                <a:gd name="connsiteX159" fmla="*/ 3889754 w 5017802"/>
                <a:gd name="connsiteY159" fmla="*/ 4206917 h 4405856"/>
                <a:gd name="connsiteX160" fmla="*/ 3942141 w 5017802"/>
                <a:gd name="connsiteY160" fmla="*/ 4272006 h 4405856"/>
                <a:gd name="connsiteX161" fmla="*/ 3962779 w 5017802"/>
                <a:gd name="connsiteY161" fmla="*/ 4330743 h 4405856"/>
                <a:gd name="connsiteX162" fmla="*/ 4070729 w 5017802"/>
                <a:gd name="connsiteY162" fmla="*/ 4349792 h 4405856"/>
                <a:gd name="connsiteX163" fmla="*/ 4010405 w 5017802"/>
                <a:gd name="connsiteY163" fmla="*/ 4283117 h 4405856"/>
                <a:gd name="connsiteX164" fmla="*/ 4007229 w 5017802"/>
                <a:gd name="connsiteY164" fmla="*/ 4214855 h 4405856"/>
                <a:gd name="connsiteX165" fmla="*/ 4061204 w 5017802"/>
                <a:gd name="connsiteY165" fmla="*/ 4270418 h 4405856"/>
                <a:gd name="connsiteX166" fmla="*/ 4110417 w 5017802"/>
                <a:gd name="connsiteY166" fmla="*/ 4275180 h 4405856"/>
                <a:gd name="connsiteX167" fmla="*/ 4104067 w 5017802"/>
                <a:gd name="connsiteY167" fmla="*/ 4225968 h 4405856"/>
                <a:gd name="connsiteX168" fmla="*/ 4164392 w 5017802"/>
                <a:gd name="connsiteY168" fmla="*/ 4230730 h 4405856"/>
                <a:gd name="connsiteX169" fmla="*/ 4226304 w 5017802"/>
                <a:gd name="connsiteY169" fmla="*/ 4273592 h 4405856"/>
                <a:gd name="connsiteX170" fmla="*/ 4258054 w 5017802"/>
                <a:gd name="connsiteY170" fmla="*/ 4260893 h 4405856"/>
                <a:gd name="connsiteX171" fmla="*/ 4251705 w 5017802"/>
                <a:gd name="connsiteY171" fmla="*/ 4225968 h 4405856"/>
                <a:gd name="connsiteX172" fmla="*/ 4292980 w 5017802"/>
                <a:gd name="connsiteY172" fmla="*/ 4202156 h 4405856"/>
                <a:gd name="connsiteX173" fmla="*/ 4377117 w 5017802"/>
                <a:gd name="connsiteY173" fmla="*/ 4259306 h 4405856"/>
                <a:gd name="connsiteX174" fmla="*/ 4394580 w 5017802"/>
                <a:gd name="connsiteY174" fmla="*/ 4157708 h 4405856"/>
                <a:gd name="connsiteX175" fmla="*/ 4369180 w 5017802"/>
                <a:gd name="connsiteY175" fmla="*/ 4135482 h 4405856"/>
                <a:gd name="connsiteX176" fmla="*/ 4296154 w 5017802"/>
                <a:gd name="connsiteY176" fmla="*/ 4092619 h 4405856"/>
                <a:gd name="connsiteX177" fmla="*/ 4318379 w 5017802"/>
                <a:gd name="connsiteY177" fmla="*/ 4067220 h 4405856"/>
                <a:gd name="connsiteX178" fmla="*/ 4339017 w 5017802"/>
                <a:gd name="connsiteY178" fmla="*/ 4044994 h 4405856"/>
                <a:gd name="connsiteX179" fmla="*/ 4392992 w 5017802"/>
                <a:gd name="connsiteY179" fmla="*/ 4076745 h 4405856"/>
                <a:gd name="connsiteX180" fmla="*/ 4399342 w 5017802"/>
                <a:gd name="connsiteY180" fmla="*/ 4032295 h 4405856"/>
                <a:gd name="connsiteX181" fmla="*/ 4343779 w 5017802"/>
                <a:gd name="connsiteY181" fmla="*/ 4008482 h 4405856"/>
                <a:gd name="connsiteX182" fmla="*/ 4342192 w 5017802"/>
                <a:gd name="connsiteY182" fmla="*/ 3998958 h 4405856"/>
                <a:gd name="connsiteX183" fmla="*/ 4329491 w 5017802"/>
                <a:gd name="connsiteY183" fmla="*/ 3960859 h 4405856"/>
                <a:gd name="connsiteX184" fmla="*/ 4335841 w 5017802"/>
                <a:gd name="connsiteY184" fmla="*/ 3913233 h 4405856"/>
                <a:gd name="connsiteX185" fmla="*/ 4346954 w 5017802"/>
                <a:gd name="connsiteY185" fmla="*/ 3857670 h 4405856"/>
                <a:gd name="connsiteX186" fmla="*/ 4308854 w 5017802"/>
                <a:gd name="connsiteY186" fmla="*/ 3827508 h 4405856"/>
                <a:gd name="connsiteX187" fmla="*/ 4342191 w 5017802"/>
                <a:gd name="connsiteY187" fmla="*/ 3817983 h 4405856"/>
                <a:gd name="connsiteX188" fmla="*/ 4319966 w 5017802"/>
                <a:gd name="connsiteY188" fmla="*/ 3781470 h 4405856"/>
                <a:gd name="connsiteX189" fmla="*/ 4358067 w 5017802"/>
                <a:gd name="connsiteY189" fmla="*/ 3776709 h 4405856"/>
                <a:gd name="connsiteX190" fmla="*/ 4364416 w 5017802"/>
                <a:gd name="connsiteY190" fmla="*/ 3743370 h 4405856"/>
                <a:gd name="connsiteX191" fmla="*/ 4426330 w 5017802"/>
                <a:gd name="connsiteY191" fmla="*/ 3752897 h 4405856"/>
                <a:gd name="connsiteX192" fmla="*/ 4459443 w 5017802"/>
                <a:gd name="connsiteY192" fmla="*/ 3768089 h 4405856"/>
                <a:gd name="connsiteX193" fmla="*/ 4425650 w 5017802"/>
                <a:gd name="connsiteY193" fmla="*/ 3809137 h 4405856"/>
                <a:gd name="connsiteX194" fmla="*/ 4464658 w 5017802"/>
                <a:gd name="connsiteY194" fmla="*/ 3916633 h 4405856"/>
                <a:gd name="connsiteX195" fmla="*/ 4517045 w 5017802"/>
                <a:gd name="connsiteY195" fmla="*/ 3947931 h 4405856"/>
                <a:gd name="connsiteX196" fmla="*/ 4568979 w 5017802"/>
                <a:gd name="connsiteY196" fmla="*/ 3905749 h 4405856"/>
                <a:gd name="connsiteX197" fmla="*/ 4654704 w 5017802"/>
                <a:gd name="connsiteY197" fmla="*/ 3857216 h 4405856"/>
                <a:gd name="connsiteX198" fmla="*/ 4637468 w 5017802"/>
                <a:gd name="connsiteY198" fmla="*/ 3768315 h 4405856"/>
                <a:gd name="connsiteX199" fmla="*/ 4714802 w 5017802"/>
                <a:gd name="connsiteY199" fmla="*/ 3635646 h 4405856"/>
                <a:gd name="connsiteX200" fmla="*/ 5007356 w 5017802"/>
                <a:gd name="connsiteY200" fmla="*/ 3302498 h 4405856"/>
                <a:gd name="connsiteX201" fmla="*/ 4925939 w 5017802"/>
                <a:gd name="connsiteY201" fmla="*/ 3293426 h 4405856"/>
                <a:gd name="connsiteX202" fmla="*/ 4930476 w 5017802"/>
                <a:gd name="connsiteY202" fmla="*/ 3201578 h 4405856"/>
                <a:gd name="connsiteX203" fmla="*/ 4881489 w 5017802"/>
                <a:gd name="connsiteY203" fmla="*/ 3176406 h 4405856"/>
                <a:gd name="connsiteX204" fmla="*/ 4797352 w 5017802"/>
                <a:gd name="connsiteY204" fmla="*/ 3207928 h 4405856"/>
                <a:gd name="connsiteX205" fmla="*/ 4760613 w 5017802"/>
                <a:gd name="connsiteY205" fmla="*/ 3171643 h 4405856"/>
                <a:gd name="connsiteX206" fmla="*/ 4805290 w 5017802"/>
                <a:gd name="connsiteY206" fmla="*/ 3148738 h 4405856"/>
                <a:gd name="connsiteX207" fmla="*/ 4676023 w 5017802"/>
                <a:gd name="connsiteY207" fmla="*/ 2935559 h 4405856"/>
                <a:gd name="connsiteX208" fmla="*/ 4690989 w 5017802"/>
                <a:gd name="connsiteY208" fmla="*/ 2905396 h 4405856"/>
                <a:gd name="connsiteX209" fmla="*/ 4667404 w 5017802"/>
                <a:gd name="connsiteY209" fmla="*/ 2789736 h 4405856"/>
                <a:gd name="connsiteX210" fmla="*/ 4508655 w 5017802"/>
                <a:gd name="connsiteY210" fmla="*/ 2778850 h 4405856"/>
                <a:gd name="connsiteX211" fmla="*/ 4475317 w 5017802"/>
                <a:gd name="connsiteY211" fmla="*/ 2827608 h 4405856"/>
                <a:gd name="connsiteX212" fmla="*/ 4386417 w 5017802"/>
                <a:gd name="connsiteY212" fmla="*/ 2842124 h 4405856"/>
                <a:gd name="connsiteX213" fmla="*/ 4392767 w 5017802"/>
                <a:gd name="connsiteY213" fmla="*/ 2820125 h 4405856"/>
                <a:gd name="connsiteX214" fmla="*/ 4339245 w 5017802"/>
                <a:gd name="connsiteY214" fmla="*/ 2804024 h 4405856"/>
                <a:gd name="connsiteX215" fmla="*/ 4314526 w 5017802"/>
                <a:gd name="connsiteY215" fmla="*/ 2638923 h 4405856"/>
                <a:gd name="connsiteX216" fmla="*/ 4034219 w 5017802"/>
                <a:gd name="connsiteY216" fmla="*/ 2572248 h 4405856"/>
                <a:gd name="connsiteX217" fmla="*/ 3897920 w 5017802"/>
                <a:gd name="connsiteY217" fmla="*/ 2615564 h 4405856"/>
                <a:gd name="connsiteX218" fmla="*/ 3765931 w 5017802"/>
                <a:gd name="connsiteY218" fmla="*/ 2608080 h 4405856"/>
                <a:gd name="connsiteX219" fmla="*/ 3633488 w 5017802"/>
                <a:gd name="connsiteY219" fmla="*/ 2497182 h 4405856"/>
                <a:gd name="connsiteX220" fmla="*/ 3420310 w 5017802"/>
                <a:gd name="connsiteY220" fmla="*/ 2193969 h 4405856"/>
                <a:gd name="connsiteX221" fmla="*/ 3021848 w 5017802"/>
                <a:gd name="connsiteY221" fmla="*/ 2054496 h 4405856"/>
                <a:gd name="connsiteX222" fmla="*/ 2785310 w 5017802"/>
                <a:gd name="connsiteY222" fmla="*/ 1741532 h 4405856"/>
                <a:gd name="connsiteX223" fmla="*/ 2819101 w 5017802"/>
                <a:gd name="connsiteY223" fmla="*/ 1716586 h 4405856"/>
                <a:gd name="connsiteX224" fmla="*/ 2878745 w 5017802"/>
                <a:gd name="connsiteY224" fmla="*/ 1799589 h 4405856"/>
                <a:gd name="connsiteX225" fmla="*/ 2898929 w 5017802"/>
                <a:gd name="connsiteY225" fmla="*/ 1782126 h 4405856"/>
                <a:gd name="connsiteX226" fmla="*/ 2942019 w 5017802"/>
                <a:gd name="connsiteY226" fmla="*/ 1812970 h 4405856"/>
                <a:gd name="connsiteX227" fmla="*/ 3030692 w 5017802"/>
                <a:gd name="connsiteY227" fmla="*/ 1759221 h 4405856"/>
                <a:gd name="connsiteX228" fmla="*/ 3046794 w 5017802"/>
                <a:gd name="connsiteY228" fmla="*/ 1738811 h 4405856"/>
                <a:gd name="connsiteX229" fmla="*/ 3105077 w 5017802"/>
                <a:gd name="connsiteY229" fmla="*/ 1739037 h 4405856"/>
                <a:gd name="connsiteX230" fmla="*/ 3121180 w 5017802"/>
                <a:gd name="connsiteY230" fmla="*/ 1705927 h 4405856"/>
                <a:gd name="connsiteX231" fmla="*/ 3102356 w 5017802"/>
                <a:gd name="connsiteY231" fmla="*/ 1680300 h 4405856"/>
                <a:gd name="connsiteX232" fmla="*/ 3035228 w 5017802"/>
                <a:gd name="connsiteY232" fmla="*/ 1700257 h 4405856"/>
                <a:gd name="connsiteX233" fmla="*/ 3013456 w 5017802"/>
                <a:gd name="connsiteY233" fmla="*/ 1646736 h 4405856"/>
                <a:gd name="connsiteX234" fmla="*/ 3034774 w 5017802"/>
                <a:gd name="connsiteY234" fmla="*/ 1617026 h 4405856"/>
                <a:gd name="connsiteX235" fmla="*/ 2978304 w 5017802"/>
                <a:gd name="connsiteY235" fmla="*/ 1513612 h 4405856"/>
                <a:gd name="connsiteX236" fmla="*/ 2929773 w 5017802"/>
                <a:gd name="connsiteY236" fmla="*/ 1552393 h 4405856"/>
                <a:gd name="connsiteX237" fmla="*/ 2840418 w 5017802"/>
                <a:gd name="connsiteY237" fmla="*/ 1497737 h 4405856"/>
                <a:gd name="connsiteX238" fmla="*/ 2892352 w 5017802"/>
                <a:gd name="connsiteY238" fmla="*/ 1405208 h 4405856"/>
                <a:gd name="connsiteX239" fmla="*/ 2849490 w 5017802"/>
                <a:gd name="connsiteY239" fmla="*/ 1284105 h 4405856"/>
                <a:gd name="connsiteX240" fmla="*/ 2864231 w 5017802"/>
                <a:gd name="connsiteY240" fmla="*/ 1160053 h 4405856"/>
                <a:gd name="connsiteX241" fmla="*/ 2959481 w 5017802"/>
                <a:gd name="connsiteY241" fmla="*/ 1086348 h 4405856"/>
                <a:gd name="connsiteX242" fmla="*/ 3064710 w 5017802"/>
                <a:gd name="connsiteY242" fmla="*/ 1063896 h 4405856"/>
                <a:gd name="connsiteX243" fmla="*/ 3001663 w 5017802"/>
                <a:gd name="connsiteY243" fmla="*/ 974089 h 4405856"/>
                <a:gd name="connsiteX244" fmla="*/ 2984427 w 5017802"/>
                <a:gd name="connsiteY244" fmla="*/ 1018766 h 4405856"/>
                <a:gd name="connsiteX245" fmla="*/ 2941112 w 5017802"/>
                <a:gd name="connsiteY245" fmla="*/ 971595 h 4405856"/>
                <a:gd name="connsiteX246" fmla="*/ 2962430 w 5017802"/>
                <a:gd name="connsiteY246" fmla="*/ 886323 h 4405856"/>
                <a:gd name="connsiteX247" fmla="*/ 3035454 w 5017802"/>
                <a:gd name="connsiteY247" fmla="*/ 789032 h 4405856"/>
                <a:gd name="connsiteX248" fmla="*/ 3018445 w 5017802"/>
                <a:gd name="connsiteY248" fmla="*/ 682443 h 4405856"/>
                <a:gd name="connsiteX249" fmla="*/ 2847223 w 5017802"/>
                <a:gd name="connsiteY249" fmla="*/ 692194 h 4405856"/>
                <a:gd name="connsiteX250" fmla="*/ 2827945 w 5017802"/>
                <a:gd name="connsiteY250" fmla="*/ 734831 h 4405856"/>
                <a:gd name="connsiteX251" fmla="*/ 2795742 w 5017802"/>
                <a:gd name="connsiteY251" fmla="*/ 667248 h 4405856"/>
                <a:gd name="connsiteX252" fmla="*/ 2766032 w 5017802"/>
                <a:gd name="connsiteY252" fmla="*/ 707616 h 4405856"/>
                <a:gd name="connsiteX253" fmla="*/ 2580523 w 5017802"/>
                <a:gd name="connsiteY253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214698 w 5017802"/>
                <a:gd name="connsiteY99" fmla="*/ 2241599 h 4405856"/>
                <a:gd name="connsiteX100" fmla="*/ 201087 w 5017802"/>
                <a:gd name="connsiteY100" fmla="*/ 2428239 h 4405856"/>
                <a:gd name="connsiteX101" fmla="*/ 881670 w 5017802"/>
                <a:gd name="connsiteY101" fmla="*/ 2440939 h 4405856"/>
                <a:gd name="connsiteX102" fmla="*/ 917956 w 5017802"/>
                <a:gd name="connsiteY102" fmla="*/ 2557053 h 4405856"/>
                <a:gd name="connsiteX103" fmla="*/ 939727 w 5017802"/>
                <a:gd name="connsiteY103" fmla="*/ 2622368 h 4405856"/>
                <a:gd name="connsiteX104" fmla="*/ 946985 w 5017802"/>
                <a:gd name="connsiteY104" fmla="*/ 2644139 h 4405856"/>
                <a:gd name="connsiteX105" fmla="*/ 968756 w 5017802"/>
                <a:gd name="connsiteY105" fmla="*/ 2687682 h 4405856"/>
                <a:gd name="connsiteX106" fmla="*/ 990527 w 5017802"/>
                <a:gd name="connsiteY106" fmla="*/ 2738482 h 4405856"/>
                <a:gd name="connsiteX107" fmla="*/ 997785 w 5017802"/>
                <a:gd name="connsiteY107" fmla="*/ 2767511 h 4405856"/>
                <a:gd name="connsiteX108" fmla="*/ 1034070 w 5017802"/>
                <a:gd name="connsiteY108" fmla="*/ 2818311 h 4405856"/>
                <a:gd name="connsiteX109" fmla="*/ 1055842 w 5017802"/>
                <a:gd name="connsiteY109" fmla="*/ 2876368 h 4405856"/>
                <a:gd name="connsiteX110" fmla="*/ 1077613 w 5017802"/>
                <a:gd name="connsiteY110" fmla="*/ 2898139 h 4405856"/>
                <a:gd name="connsiteX111" fmla="*/ 1113899 w 5017802"/>
                <a:gd name="connsiteY111" fmla="*/ 2970711 h 4405856"/>
                <a:gd name="connsiteX112" fmla="*/ 1150185 w 5017802"/>
                <a:gd name="connsiteY112" fmla="*/ 3021511 h 4405856"/>
                <a:gd name="connsiteX113" fmla="*/ 1157442 w 5017802"/>
                <a:gd name="connsiteY113" fmla="*/ 3043282 h 4405856"/>
                <a:gd name="connsiteX114" fmla="*/ 1208242 w 5017802"/>
                <a:gd name="connsiteY114" fmla="*/ 3108596 h 4405856"/>
                <a:gd name="connsiteX115" fmla="*/ 1237270 w 5017802"/>
                <a:gd name="connsiteY115" fmla="*/ 3173911 h 4405856"/>
                <a:gd name="connsiteX116" fmla="*/ 1259042 w 5017802"/>
                <a:gd name="connsiteY116" fmla="*/ 3202939 h 4405856"/>
                <a:gd name="connsiteX117" fmla="*/ 1273556 w 5017802"/>
                <a:gd name="connsiteY117" fmla="*/ 3260996 h 4405856"/>
                <a:gd name="connsiteX118" fmla="*/ 1280813 w 5017802"/>
                <a:gd name="connsiteY118" fmla="*/ 3282768 h 4405856"/>
                <a:gd name="connsiteX119" fmla="*/ 1288070 w 5017802"/>
                <a:gd name="connsiteY119" fmla="*/ 3311796 h 4405856"/>
                <a:gd name="connsiteX120" fmla="*/ 1295327 w 5017802"/>
                <a:gd name="connsiteY120" fmla="*/ 3377111 h 4405856"/>
                <a:gd name="connsiteX121" fmla="*/ 1317099 w 5017802"/>
                <a:gd name="connsiteY121" fmla="*/ 3435168 h 4405856"/>
                <a:gd name="connsiteX122" fmla="*/ 1346127 w 5017802"/>
                <a:gd name="connsiteY122" fmla="*/ 3478711 h 4405856"/>
                <a:gd name="connsiteX123" fmla="*/ 1375156 w 5017802"/>
                <a:gd name="connsiteY123" fmla="*/ 3529511 h 4405856"/>
                <a:gd name="connsiteX124" fmla="*/ 1404185 w 5017802"/>
                <a:gd name="connsiteY124" fmla="*/ 3551282 h 4405856"/>
                <a:gd name="connsiteX125" fmla="*/ 1447727 w 5017802"/>
                <a:gd name="connsiteY125" fmla="*/ 3594825 h 4405856"/>
                <a:gd name="connsiteX126" fmla="*/ 1476756 w 5017802"/>
                <a:gd name="connsiteY126" fmla="*/ 3616596 h 4405856"/>
                <a:gd name="connsiteX127" fmla="*/ 1513042 w 5017802"/>
                <a:gd name="connsiteY127" fmla="*/ 3660139 h 4405856"/>
                <a:gd name="connsiteX128" fmla="*/ 1542070 w 5017802"/>
                <a:gd name="connsiteY128" fmla="*/ 3681911 h 4405856"/>
                <a:gd name="connsiteX129" fmla="*/ 1614642 w 5017802"/>
                <a:gd name="connsiteY129" fmla="*/ 3747225 h 4405856"/>
                <a:gd name="connsiteX130" fmla="*/ 1650927 w 5017802"/>
                <a:gd name="connsiteY130" fmla="*/ 3790768 h 4405856"/>
                <a:gd name="connsiteX131" fmla="*/ 1672699 w 5017802"/>
                <a:gd name="connsiteY131" fmla="*/ 3805282 h 4405856"/>
                <a:gd name="connsiteX132" fmla="*/ 1708985 w 5017802"/>
                <a:gd name="connsiteY132" fmla="*/ 3848825 h 4405856"/>
                <a:gd name="connsiteX133" fmla="*/ 1738013 w 5017802"/>
                <a:gd name="connsiteY133" fmla="*/ 3870596 h 4405856"/>
                <a:gd name="connsiteX134" fmla="*/ 1832356 w 5017802"/>
                <a:gd name="connsiteY134" fmla="*/ 3914139 h 4405856"/>
                <a:gd name="connsiteX135" fmla="*/ 2282299 w 5017802"/>
                <a:gd name="connsiteY135" fmla="*/ 3899625 h 4405856"/>
                <a:gd name="connsiteX136" fmla="*/ 2333099 w 5017802"/>
                <a:gd name="connsiteY136" fmla="*/ 3885111 h 4405856"/>
                <a:gd name="connsiteX137" fmla="*/ 2420185 w 5017802"/>
                <a:gd name="connsiteY137" fmla="*/ 3877853 h 4405856"/>
                <a:gd name="connsiteX138" fmla="*/ 2500013 w 5017802"/>
                <a:gd name="connsiteY138" fmla="*/ 3863339 h 4405856"/>
                <a:gd name="connsiteX139" fmla="*/ 2558070 w 5017802"/>
                <a:gd name="connsiteY139" fmla="*/ 3856082 h 4405856"/>
                <a:gd name="connsiteX140" fmla="*/ 2587099 w 5017802"/>
                <a:gd name="connsiteY140" fmla="*/ 3841568 h 4405856"/>
                <a:gd name="connsiteX141" fmla="*/ 2652413 w 5017802"/>
                <a:gd name="connsiteY141" fmla="*/ 3819796 h 4405856"/>
                <a:gd name="connsiteX142" fmla="*/ 2688699 w 5017802"/>
                <a:gd name="connsiteY142" fmla="*/ 3805282 h 4405856"/>
                <a:gd name="connsiteX143" fmla="*/ 2790299 w 5017802"/>
                <a:gd name="connsiteY143" fmla="*/ 3790768 h 4405856"/>
                <a:gd name="connsiteX144" fmla="*/ 2819327 w 5017802"/>
                <a:gd name="connsiteY144" fmla="*/ 3783511 h 4405856"/>
                <a:gd name="connsiteX145" fmla="*/ 3439813 w 5017802"/>
                <a:gd name="connsiteY145" fmla="*/ 4130265 h 4405856"/>
                <a:gd name="connsiteX146" fmla="*/ 3526217 w 5017802"/>
                <a:gd name="connsiteY146" fmla="*/ 4316455 h 4405856"/>
                <a:gd name="connsiteX147" fmla="*/ 3586542 w 5017802"/>
                <a:gd name="connsiteY147" fmla="*/ 4375193 h 4405856"/>
                <a:gd name="connsiteX148" fmla="*/ 3597654 w 5017802"/>
                <a:gd name="connsiteY148" fmla="*/ 4345030 h 4405856"/>
                <a:gd name="connsiteX149" fmla="*/ 3643692 w 5017802"/>
                <a:gd name="connsiteY149" fmla="*/ 4318042 h 4405856"/>
                <a:gd name="connsiteX150" fmla="*/ 3694492 w 5017802"/>
                <a:gd name="connsiteY150" fmla="*/ 4391068 h 4405856"/>
                <a:gd name="connsiteX151" fmla="*/ 3743705 w 5017802"/>
                <a:gd name="connsiteY151" fmla="*/ 4394243 h 4405856"/>
                <a:gd name="connsiteX152" fmla="*/ 3699254 w 5017802"/>
                <a:gd name="connsiteY152" fmla="*/ 4300581 h 4405856"/>
                <a:gd name="connsiteX153" fmla="*/ 3656392 w 5017802"/>
                <a:gd name="connsiteY153" fmla="*/ 4232318 h 4405856"/>
                <a:gd name="connsiteX154" fmla="*/ 3699255 w 5017802"/>
                <a:gd name="connsiteY154" fmla="*/ 4216442 h 4405856"/>
                <a:gd name="connsiteX155" fmla="*/ 3680204 w 5017802"/>
                <a:gd name="connsiteY155" fmla="*/ 4175168 h 4405856"/>
                <a:gd name="connsiteX156" fmla="*/ 3732592 w 5017802"/>
                <a:gd name="connsiteY156" fmla="*/ 4184693 h 4405856"/>
                <a:gd name="connsiteX157" fmla="*/ 3711955 w 5017802"/>
                <a:gd name="connsiteY157" fmla="*/ 4151355 h 4405856"/>
                <a:gd name="connsiteX158" fmla="*/ 3733274 w 5017802"/>
                <a:gd name="connsiteY158" fmla="*/ 4134801 h 4405856"/>
                <a:gd name="connsiteX159" fmla="*/ 3854377 w 5017802"/>
                <a:gd name="connsiteY159" fmla="*/ 4220074 h 4405856"/>
                <a:gd name="connsiteX160" fmla="*/ 3889754 w 5017802"/>
                <a:gd name="connsiteY160" fmla="*/ 4206917 h 4405856"/>
                <a:gd name="connsiteX161" fmla="*/ 3942141 w 5017802"/>
                <a:gd name="connsiteY161" fmla="*/ 4272006 h 4405856"/>
                <a:gd name="connsiteX162" fmla="*/ 3962779 w 5017802"/>
                <a:gd name="connsiteY162" fmla="*/ 4330743 h 4405856"/>
                <a:gd name="connsiteX163" fmla="*/ 4070729 w 5017802"/>
                <a:gd name="connsiteY163" fmla="*/ 4349792 h 4405856"/>
                <a:gd name="connsiteX164" fmla="*/ 4010405 w 5017802"/>
                <a:gd name="connsiteY164" fmla="*/ 4283117 h 4405856"/>
                <a:gd name="connsiteX165" fmla="*/ 4007229 w 5017802"/>
                <a:gd name="connsiteY165" fmla="*/ 4214855 h 4405856"/>
                <a:gd name="connsiteX166" fmla="*/ 4061204 w 5017802"/>
                <a:gd name="connsiteY166" fmla="*/ 4270418 h 4405856"/>
                <a:gd name="connsiteX167" fmla="*/ 4110417 w 5017802"/>
                <a:gd name="connsiteY167" fmla="*/ 4275180 h 4405856"/>
                <a:gd name="connsiteX168" fmla="*/ 4104067 w 5017802"/>
                <a:gd name="connsiteY168" fmla="*/ 4225968 h 4405856"/>
                <a:gd name="connsiteX169" fmla="*/ 4164392 w 5017802"/>
                <a:gd name="connsiteY169" fmla="*/ 4230730 h 4405856"/>
                <a:gd name="connsiteX170" fmla="*/ 4226304 w 5017802"/>
                <a:gd name="connsiteY170" fmla="*/ 4273592 h 4405856"/>
                <a:gd name="connsiteX171" fmla="*/ 4258054 w 5017802"/>
                <a:gd name="connsiteY171" fmla="*/ 4260893 h 4405856"/>
                <a:gd name="connsiteX172" fmla="*/ 4251705 w 5017802"/>
                <a:gd name="connsiteY172" fmla="*/ 4225968 h 4405856"/>
                <a:gd name="connsiteX173" fmla="*/ 4292980 w 5017802"/>
                <a:gd name="connsiteY173" fmla="*/ 4202156 h 4405856"/>
                <a:gd name="connsiteX174" fmla="*/ 4377117 w 5017802"/>
                <a:gd name="connsiteY174" fmla="*/ 4259306 h 4405856"/>
                <a:gd name="connsiteX175" fmla="*/ 4394580 w 5017802"/>
                <a:gd name="connsiteY175" fmla="*/ 4157708 h 4405856"/>
                <a:gd name="connsiteX176" fmla="*/ 4369180 w 5017802"/>
                <a:gd name="connsiteY176" fmla="*/ 4135482 h 4405856"/>
                <a:gd name="connsiteX177" fmla="*/ 4296154 w 5017802"/>
                <a:gd name="connsiteY177" fmla="*/ 4092619 h 4405856"/>
                <a:gd name="connsiteX178" fmla="*/ 4318379 w 5017802"/>
                <a:gd name="connsiteY178" fmla="*/ 4067220 h 4405856"/>
                <a:gd name="connsiteX179" fmla="*/ 4339017 w 5017802"/>
                <a:gd name="connsiteY179" fmla="*/ 4044994 h 4405856"/>
                <a:gd name="connsiteX180" fmla="*/ 4392992 w 5017802"/>
                <a:gd name="connsiteY180" fmla="*/ 4076745 h 4405856"/>
                <a:gd name="connsiteX181" fmla="*/ 4399342 w 5017802"/>
                <a:gd name="connsiteY181" fmla="*/ 4032295 h 4405856"/>
                <a:gd name="connsiteX182" fmla="*/ 4343779 w 5017802"/>
                <a:gd name="connsiteY182" fmla="*/ 4008482 h 4405856"/>
                <a:gd name="connsiteX183" fmla="*/ 4342192 w 5017802"/>
                <a:gd name="connsiteY183" fmla="*/ 3998958 h 4405856"/>
                <a:gd name="connsiteX184" fmla="*/ 4329491 w 5017802"/>
                <a:gd name="connsiteY184" fmla="*/ 3960859 h 4405856"/>
                <a:gd name="connsiteX185" fmla="*/ 4335841 w 5017802"/>
                <a:gd name="connsiteY185" fmla="*/ 3913233 h 4405856"/>
                <a:gd name="connsiteX186" fmla="*/ 4346954 w 5017802"/>
                <a:gd name="connsiteY186" fmla="*/ 3857670 h 4405856"/>
                <a:gd name="connsiteX187" fmla="*/ 4308854 w 5017802"/>
                <a:gd name="connsiteY187" fmla="*/ 3827508 h 4405856"/>
                <a:gd name="connsiteX188" fmla="*/ 4342191 w 5017802"/>
                <a:gd name="connsiteY188" fmla="*/ 3817983 h 4405856"/>
                <a:gd name="connsiteX189" fmla="*/ 4319966 w 5017802"/>
                <a:gd name="connsiteY189" fmla="*/ 3781470 h 4405856"/>
                <a:gd name="connsiteX190" fmla="*/ 4358067 w 5017802"/>
                <a:gd name="connsiteY190" fmla="*/ 3776709 h 4405856"/>
                <a:gd name="connsiteX191" fmla="*/ 4364416 w 5017802"/>
                <a:gd name="connsiteY191" fmla="*/ 3743370 h 4405856"/>
                <a:gd name="connsiteX192" fmla="*/ 4426330 w 5017802"/>
                <a:gd name="connsiteY192" fmla="*/ 3752897 h 4405856"/>
                <a:gd name="connsiteX193" fmla="*/ 4459443 w 5017802"/>
                <a:gd name="connsiteY193" fmla="*/ 3768089 h 4405856"/>
                <a:gd name="connsiteX194" fmla="*/ 4425650 w 5017802"/>
                <a:gd name="connsiteY194" fmla="*/ 3809137 h 4405856"/>
                <a:gd name="connsiteX195" fmla="*/ 4464658 w 5017802"/>
                <a:gd name="connsiteY195" fmla="*/ 3916633 h 4405856"/>
                <a:gd name="connsiteX196" fmla="*/ 4517045 w 5017802"/>
                <a:gd name="connsiteY196" fmla="*/ 3947931 h 4405856"/>
                <a:gd name="connsiteX197" fmla="*/ 4568979 w 5017802"/>
                <a:gd name="connsiteY197" fmla="*/ 3905749 h 4405856"/>
                <a:gd name="connsiteX198" fmla="*/ 4654704 w 5017802"/>
                <a:gd name="connsiteY198" fmla="*/ 3857216 h 4405856"/>
                <a:gd name="connsiteX199" fmla="*/ 4637468 w 5017802"/>
                <a:gd name="connsiteY199" fmla="*/ 3768315 h 4405856"/>
                <a:gd name="connsiteX200" fmla="*/ 4714802 w 5017802"/>
                <a:gd name="connsiteY200" fmla="*/ 3635646 h 4405856"/>
                <a:gd name="connsiteX201" fmla="*/ 5007356 w 5017802"/>
                <a:gd name="connsiteY201" fmla="*/ 3302498 h 4405856"/>
                <a:gd name="connsiteX202" fmla="*/ 4925939 w 5017802"/>
                <a:gd name="connsiteY202" fmla="*/ 3293426 h 4405856"/>
                <a:gd name="connsiteX203" fmla="*/ 4930476 w 5017802"/>
                <a:gd name="connsiteY203" fmla="*/ 3201578 h 4405856"/>
                <a:gd name="connsiteX204" fmla="*/ 4881489 w 5017802"/>
                <a:gd name="connsiteY204" fmla="*/ 3176406 h 4405856"/>
                <a:gd name="connsiteX205" fmla="*/ 4797352 w 5017802"/>
                <a:gd name="connsiteY205" fmla="*/ 3207928 h 4405856"/>
                <a:gd name="connsiteX206" fmla="*/ 4760613 w 5017802"/>
                <a:gd name="connsiteY206" fmla="*/ 3171643 h 4405856"/>
                <a:gd name="connsiteX207" fmla="*/ 4805290 w 5017802"/>
                <a:gd name="connsiteY207" fmla="*/ 3148738 h 4405856"/>
                <a:gd name="connsiteX208" fmla="*/ 4676023 w 5017802"/>
                <a:gd name="connsiteY208" fmla="*/ 2935559 h 4405856"/>
                <a:gd name="connsiteX209" fmla="*/ 4690989 w 5017802"/>
                <a:gd name="connsiteY209" fmla="*/ 2905396 h 4405856"/>
                <a:gd name="connsiteX210" fmla="*/ 4667404 w 5017802"/>
                <a:gd name="connsiteY210" fmla="*/ 2789736 h 4405856"/>
                <a:gd name="connsiteX211" fmla="*/ 4508655 w 5017802"/>
                <a:gd name="connsiteY211" fmla="*/ 2778850 h 4405856"/>
                <a:gd name="connsiteX212" fmla="*/ 4475317 w 5017802"/>
                <a:gd name="connsiteY212" fmla="*/ 2827608 h 4405856"/>
                <a:gd name="connsiteX213" fmla="*/ 4386417 w 5017802"/>
                <a:gd name="connsiteY213" fmla="*/ 2842124 h 4405856"/>
                <a:gd name="connsiteX214" fmla="*/ 4392767 w 5017802"/>
                <a:gd name="connsiteY214" fmla="*/ 2820125 h 4405856"/>
                <a:gd name="connsiteX215" fmla="*/ 4339245 w 5017802"/>
                <a:gd name="connsiteY215" fmla="*/ 2804024 h 4405856"/>
                <a:gd name="connsiteX216" fmla="*/ 4314526 w 5017802"/>
                <a:gd name="connsiteY216" fmla="*/ 2638923 h 4405856"/>
                <a:gd name="connsiteX217" fmla="*/ 4034219 w 5017802"/>
                <a:gd name="connsiteY217" fmla="*/ 2572248 h 4405856"/>
                <a:gd name="connsiteX218" fmla="*/ 3897920 w 5017802"/>
                <a:gd name="connsiteY218" fmla="*/ 2615564 h 4405856"/>
                <a:gd name="connsiteX219" fmla="*/ 3765931 w 5017802"/>
                <a:gd name="connsiteY219" fmla="*/ 2608080 h 4405856"/>
                <a:gd name="connsiteX220" fmla="*/ 3633488 w 5017802"/>
                <a:gd name="connsiteY220" fmla="*/ 2497182 h 4405856"/>
                <a:gd name="connsiteX221" fmla="*/ 3420310 w 5017802"/>
                <a:gd name="connsiteY221" fmla="*/ 2193969 h 4405856"/>
                <a:gd name="connsiteX222" fmla="*/ 3021848 w 5017802"/>
                <a:gd name="connsiteY222" fmla="*/ 2054496 h 4405856"/>
                <a:gd name="connsiteX223" fmla="*/ 2785310 w 5017802"/>
                <a:gd name="connsiteY223" fmla="*/ 1741532 h 4405856"/>
                <a:gd name="connsiteX224" fmla="*/ 2819101 w 5017802"/>
                <a:gd name="connsiteY224" fmla="*/ 1716586 h 4405856"/>
                <a:gd name="connsiteX225" fmla="*/ 2878745 w 5017802"/>
                <a:gd name="connsiteY225" fmla="*/ 1799589 h 4405856"/>
                <a:gd name="connsiteX226" fmla="*/ 2898929 w 5017802"/>
                <a:gd name="connsiteY226" fmla="*/ 1782126 h 4405856"/>
                <a:gd name="connsiteX227" fmla="*/ 2942019 w 5017802"/>
                <a:gd name="connsiteY227" fmla="*/ 1812970 h 4405856"/>
                <a:gd name="connsiteX228" fmla="*/ 3030692 w 5017802"/>
                <a:gd name="connsiteY228" fmla="*/ 1759221 h 4405856"/>
                <a:gd name="connsiteX229" fmla="*/ 3046794 w 5017802"/>
                <a:gd name="connsiteY229" fmla="*/ 1738811 h 4405856"/>
                <a:gd name="connsiteX230" fmla="*/ 3105077 w 5017802"/>
                <a:gd name="connsiteY230" fmla="*/ 1739037 h 4405856"/>
                <a:gd name="connsiteX231" fmla="*/ 3121180 w 5017802"/>
                <a:gd name="connsiteY231" fmla="*/ 1705927 h 4405856"/>
                <a:gd name="connsiteX232" fmla="*/ 3102356 w 5017802"/>
                <a:gd name="connsiteY232" fmla="*/ 1680300 h 4405856"/>
                <a:gd name="connsiteX233" fmla="*/ 3035228 w 5017802"/>
                <a:gd name="connsiteY233" fmla="*/ 1700257 h 4405856"/>
                <a:gd name="connsiteX234" fmla="*/ 3013456 w 5017802"/>
                <a:gd name="connsiteY234" fmla="*/ 1646736 h 4405856"/>
                <a:gd name="connsiteX235" fmla="*/ 3034774 w 5017802"/>
                <a:gd name="connsiteY235" fmla="*/ 1617026 h 4405856"/>
                <a:gd name="connsiteX236" fmla="*/ 2978304 w 5017802"/>
                <a:gd name="connsiteY236" fmla="*/ 1513612 h 4405856"/>
                <a:gd name="connsiteX237" fmla="*/ 2929773 w 5017802"/>
                <a:gd name="connsiteY237" fmla="*/ 1552393 h 4405856"/>
                <a:gd name="connsiteX238" fmla="*/ 2840418 w 5017802"/>
                <a:gd name="connsiteY238" fmla="*/ 1497737 h 4405856"/>
                <a:gd name="connsiteX239" fmla="*/ 2892352 w 5017802"/>
                <a:gd name="connsiteY239" fmla="*/ 1405208 h 4405856"/>
                <a:gd name="connsiteX240" fmla="*/ 2849490 w 5017802"/>
                <a:gd name="connsiteY240" fmla="*/ 1284105 h 4405856"/>
                <a:gd name="connsiteX241" fmla="*/ 2864231 w 5017802"/>
                <a:gd name="connsiteY241" fmla="*/ 1160053 h 4405856"/>
                <a:gd name="connsiteX242" fmla="*/ 2959481 w 5017802"/>
                <a:gd name="connsiteY242" fmla="*/ 1086348 h 4405856"/>
                <a:gd name="connsiteX243" fmla="*/ 3064710 w 5017802"/>
                <a:gd name="connsiteY243" fmla="*/ 1063896 h 4405856"/>
                <a:gd name="connsiteX244" fmla="*/ 3001663 w 5017802"/>
                <a:gd name="connsiteY244" fmla="*/ 974089 h 4405856"/>
                <a:gd name="connsiteX245" fmla="*/ 2984427 w 5017802"/>
                <a:gd name="connsiteY245" fmla="*/ 1018766 h 4405856"/>
                <a:gd name="connsiteX246" fmla="*/ 2941112 w 5017802"/>
                <a:gd name="connsiteY246" fmla="*/ 971595 h 4405856"/>
                <a:gd name="connsiteX247" fmla="*/ 2962430 w 5017802"/>
                <a:gd name="connsiteY247" fmla="*/ 886323 h 4405856"/>
                <a:gd name="connsiteX248" fmla="*/ 3035454 w 5017802"/>
                <a:gd name="connsiteY248" fmla="*/ 789032 h 4405856"/>
                <a:gd name="connsiteX249" fmla="*/ 3018445 w 5017802"/>
                <a:gd name="connsiteY249" fmla="*/ 682443 h 4405856"/>
                <a:gd name="connsiteX250" fmla="*/ 2847223 w 5017802"/>
                <a:gd name="connsiteY250" fmla="*/ 692194 h 4405856"/>
                <a:gd name="connsiteX251" fmla="*/ 2827945 w 5017802"/>
                <a:gd name="connsiteY251" fmla="*/ 734831 h 4405856"/>
                <a:gd name="connsiteX252" fmla="*/ 2795742 w 5017802"/>
                <a:gd name="connsiteY252" fmla="*/ 667248 h 4405856"/>
                <a:gd name="connsiteX253" fmla="*/ 2766032 w 5017802"/>
                <a:gd name="connsiteY253" fmla="*/ 707616 h 4405856"/>
                <a:gd name="connsiteX254" fmla="*/ 2580523 w 5017802"/>
                <a:gd name="connsiteY254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201087 w 5017802"/>
                <a:gd name="connsiteY100" fmla="*/ 2428239 h 4405856"/>
                <a:gd name="connsiteX101" fmla="*/ 881670 w 5017802"/>
                <a:gd name="connsiteY101" fmla="*/ 2440939 h 4405856"/>
                <a:gd name="connsiteX102" fmla="*/ 917956 w 5017802"/>
                <a:gd name="connsiteY102" fmla="*/ 2557053 h 4405856"/>
                <a:gd name="connsiteX103" fmla="*/ 939727 w 5017802"/>
                <a:gd name="connsiteY103" fmla="*/ 2622368 h 4405856"/>
                <a:gd name="connsiteX104" fmla="*/ 946985 w 5017802"/>
                <a:gd name="connsiteY104" fmla="*/ 2644139 h 4405856"/>
                <a:gd name="connsiteX105" fmla="*/ 968756 w 5017802"/>
                <a:gd name="connsiteY105" fmla="*/ 2687682 h 4405856"/>
                <a:gd name="connsiteX106" fmla="*/ 990527 w 5017802"/>
                <a:gd name="connsiteY106" fmla="*/ 2738482 h 4405856"/>
                <a:gd name="connsiteX107" fmla="*/ 997785 w 5017802"/>
                <a:gd name="connsiteY107" fmla="*/ 2767511 h 4405856"/>
                <a:gd name="connsiteX108" fmla="*/ 1034070 w 5017802"/>
                <a:gd name="connsiteY108" fmla="*/ 2818311 h 4405856"/>
                <a:gd name="connsiteX109" fmla="*/ 1055842 w 5017802"/>
                <a:gd name="connsiteY109" fmla="*/ 2876368 h 4405856"/>
                <a:gd name="connsiteX110" fmla="*/ 1077613 w 5017802"/>
                <a:gd name="connsiteY110" fmla="*/ 2898139 h 4405856"/>
                <a:gd name="connsiteX111" fmla="*/ 1113899 w 5017802"/>
                <a:gd name="connsiteY111" fmla="*/ 2970711 h 4405856"/>
                <a:gd name="connsiteX112" fmla="*/ 1150185 w 5017802"/>
                <a:gd name="connsiteY112" fmla="*/ 3021511 h 4405856"/>
                <a:gd name="connsiteX113" fmla="*/ 1157442 w 5017802"/>
                <a:gd name="connsiteY113" fmla="*/ 3043282 h 4405856"/>
                <a:gd name="connsiteX114" fmla="*/ 1208242 w 5017802"/>
                <a:gd name="connsiteY114" fmla="*/ 3108596 h 4405856"/>
                <a:gd name="connsiteX115" fmla="*/ 1237270 w 5017802"/>
                <a:gd name="connsiteY115" fmla="*/ 3173911 h 4405856"/>
                <a:gd name="connsiteX116" fmla="*/ 1259042 w 5017802"/>
                <a:gd name="connsiteY116" fmla="*/ 3202939 h 4405856"/>
                <a:gd name="connsiteX117" fmla="*/ 1273556 w 5017802"/>
                <a:gd name="connsiteY117" fmla="*/ 3260996 h 4405856"/>
                <a:gd name="connsiteX118" fmla="*/ 1280813 w 5017802"/>
                <a:gd name="connsiteY118" fmla="*/ 3282768 h 4405856"/>
                <a:gd name="connsiteX119" fmla="*/ 1288070 w 5017802"/>
                <a:gd name="connsiteY119" fmla="*/ 3311796 h 4405856"/>
                <a:gd name="connsiteX120" fmla="*/ 1295327 w 5017802"/>
                <a:gd name="connsiteY120" fmla="*/ 3377111 h 4405856"/>
                <a:gd name="connsiteX121" fmla="*/ 1317099 w 5017802"/>
                <a:gd name="connsiteY121" fmla="*/ 3435168 h 4405856"/>
                <a:gd name="connsiteX122" fmla="*/ 1346127 w 5017802"/>
                <a:gd name="connsiteY122" fmla="*/ 3478711 h 4405856"/>
                <a:gd name="connsiteX123" fmla="*/ 1375156 w 5017802"/>
                <a:gd name="connsiteY123" fmla="*/ 3529511 h 4405856"/>
                <a:gd name="connsiteX124" fmla="*/ 1404185 w 5017802"/>
                <a:gd name="connsiteY124" fmla="*/ 3551282 h 4405856"/>
                <a:gd name="connsiteX125" fmla="*/ 1447727 w 5017802"/>
                <a:gd name="connsiteY125" fmla="*/ 3594825 h 4405856"/>
                <a:gd name="connsiteX126" fmla="*/ 1476756 w 5017802"/>
                <a:gd name="connsiteY126" fmla="*/ 3616596 h 4405856"/>
                <a:gd name="connsiteX127" fmla="*/ 1513042 w 5017802"/>
                <a:gd name="connsiteY127" fmla="*/ 3660139 h 4405856"/>
                <a:gd name="connsiteX128" fmla="*/ 1542070 w 5017802"/>
                <a:gd name="connsiteY128" fmla="*/ 3681911 h 4405856"/>
                <a:gd name="connsiteX129" fmla="*/ 1614642 w 5017802"/>
                <a:gd name="connsiteY129" fmla="*/ 3747225 h 4405856"/>
                <a:gd name="connsiteX130" fmla="*/ 1650927 w 5017802"/>
                <a:gd name="connsiteY130" fmla="*/ 3790768 h 4405856"/>
                <a:gd name="connsiteX131" fmla="*/ 1672699 w 5017802"/>
                <a:gd name="connsiteY131" fmla="*/ 3805282 h 4405856"/>
                <a:gd name="connsiteX132" fmla="*/ 1708985 w 5017802"/>
                <a:gd name="connsiteY132" fmla="*/ 3848825 h 4405856"/>
                <a:gd name="connsiteX133" fmla="*/ 1738013 w 5017802"/>
                <a:gd name="connsiteY133" fmla="*/ 3870596 h 4405856"/>
                <a:gd name="connsiteX134" fmla="*/ 1832356 w 5017802"/>
                <a:gd name="connsiteY134" fmla="*/ 3914139 h 4405856"/>
                <a:gd name="connsiteX135" fmla="*/ 2282299 w 5017802"/>
                <a:gd name="connsiteY135" fmla="*/ 3899625 h 4405856"/>
                <a:gd name="connsiteX136" fmla="*/ 2333099 w 5017802"/>
                <a:gd name="connsiteY136" fmla="*/ 3885111 h 4405856"/>
                <a:gd name="connsiteX137" fmla="*/ 2420185 w 5017802"/>
                <a:gd name="connsiteY137" fmla="*/ 3877853 h 4405856"/>
                <a:gd name="connsiteX138" fmla="*/ 2500013 w 5017802"/>
                <a:gd name="connsiteY138" fmla="*/ 3863339 h 4405856"/>
                <a:gd name="connsiteX139" fmla="*/ 2558070 w 5017802"/>
                <a:gd name="connsiteY139" fmla="*/ 3856082 h 4405856"/>
                <a:gd name="connsiteX140" fmla="*/ 2587099 w 5017802"/>
                <a:gd name="connsiteY140" fmla="*/ 3841568 h 4405856"/>
                <a:gd name="connsiteX141" fmla="*/ 2652413 w 5017802"/>
                <a:gd name="connsiteY141" fmla="*/ 3819796 h 4405856"/>
                <a:gd name="connsiteX142" fmla="*/ 2688699 w 5017802"/>
                <a:gd name="connsiteY142" fmla="*/ 3805282 h 4405856"/>
                <a:gd name="connsiteX143" fmla="*/ 2790299 w 5017802"/>
                <a:gd name="connsiteY143" fmla="*/ 3790768 h 4405856"/>
                <a:gd name="connsiteX144" fmla="*/ 2819327 w 5017802"/>
                <a:gd name="connsiteY144" fmla="*/ 3783511 h 4405856"/>
                <a:gd name="connsiteX145" fmla="*/ 3439813 w 5017802"/>
                <a:gd name="connsiteY145" fmla="*/ 4130265 h 4405856"/>
                <a:gd name="connsiteX146" fmla="*/ 3526217 w 5017802"/>
                <a:gd name="connsiteY146" fmla="*/ 4316455 h 4405856"/>
                <a:gd name="connsiteX147" fmla="*/ 3586542 w 5017802"/>
                <a:gd name="connsiteY147" fmla="*/ 4375193 h 4405856"/>
                <a:gd name="connsiteX148" fmla="*/ 3597654 w 5017802"/>
                <a:gd name="connsiteY148" fmla="*/ 4345030 h 4405856"/>
                <a:gd name="connsiteX149" fmla="*/ 3643692 w 5017802"/>
                <a:gd name="connsiteY149" fmla="*/ 4318042 h 4405856"/>
                <a:gd name="connsiteX150" fmla="*/ 3694492 w 5017802"/>
                <a:gd name="connsiteY150" fmla="*/ 4391068 h 4405856"/>
                <a:gd name="connsiteX151" fmla="*/ 3743705 w 5017802"/>
                <a:gd name="connsiteY151" fmla="*/ 4394243 h 4405856"/>
                <a:gd name="connsiteX152" fmla="*/ 3699254 w 5017802"/>
                <a:gd name="connsiteY152" fmla="*/ 4300581 h 4405856"/>
                <a:gd name="connsiteX153" fmla="*/ 3656392 w 5017802"/>
                <a:gd name="connsiteY153" fmla="*/ 4232318 h 4405856"/>
                <a:gd name="connsiteX154" fmla="*/ 3699255 w 5017802"/>
                <a:gd name="connsiteY154" fmla="*/ 4216442 h 4405856"/>
                <a:gd name="connsiteX155" fmla="*/ 3680204 w 5017802"/>
                <a:gd name="connsiteY155" fmla="*/ 4175168 h 4405856"/>
                <a:gd name="connsiteX156" fmla="*/ 3732592 w 5017802"/>
                <a:gd name="connsiteY156" fmla="*/ 4184693 h 4405856"/>
                <a:gd name="connsiteX157" fmla="*/ 3711955 w 5017802"/>
                <a:gd name="connsiteY157" fmla="*/ 4151355 h 4405856"/>
                <a:gd name="connsiteX158" fmla="*/ 3733274 w 5017802"/>
                <a:gd name="connsiteY158" fmla="*/ 4134801 h 4405856"/>
                <a:gd name="connsiteX159" fmla="*/ 3854377 w 5017802"/>
                <a:gd name="connsiteY159" fmla="*/ 4220074 h 4405856"/>
                <a:gd name="connsiteX160" fmla="*/ 3889754 w 5017802"/>
                <a:gd name="connsiteY160" fmla="*/ 4206917 h 4405856"/>
                <a:gd name="connsiteX161" fmla="*/ 3942141 w 5017802"/>
                <a:gd name="connsiteY161" fmla="*/ 4272006 h 4405856"/>
                <a:gd name="connsiteX162" fmla="*/ 3962779 w 5017802"/>
                <a:gd name="connsiteY162" fmla="*/ 4330743 h 4405856"/>
                <a:gd name="connsiteX163" fmla="*/ 4070729 w 5017802"/>
                <a:gd name="connsiteY163" fmla="*/ 4349792 h 4405856"/>
                <a:gd name="connsiteX164" fmla="*/ 4010405 w 5017802"/>
                <a:gd name="connsiteY164" fmla="*/ 4283117 h 4405856"/>
                <a:gd name="connsiteX165" fmla="*/ 4007229 w 5017802"/>
                <a:gd name="connsiteY165" fmla="*/ 4214855 h 4405856"/>
                <a:gd name="connsiteX166" fmla="*/ 4061204 w 5017802"/>
                <a:gd name="connsiteY166" fmla="*/ 4270418 h 4405856"/>
                <a:gd name="connsiteX167" fmla="*/ 4110417 w 5017802"/>
                <a:gd name="connsiteY167" fmla="*/ 4275180 h 4405856"/>
                <a:gd name="connsiteX168" fmla="*/ 4104067 w 5017802"/>
                <a:gd name="connsiteY168" fmla="*/ 4225968 h 4405856"/>
                <a:gd name="connsiteX169" fmla="*/ 4164392 w 5017802"/>
                <a:gd name="connsiteY169" fmla="*/ 4230730 h 4405856"/>
                <a:gd name="connsiteX170" fmla="*/ 4226304 w 5017802"/>
                <a:gd name="connsiteY170" fmla="*/ 4273592 h 4405856"/>
                <a:gd name="connsiteX171" fmla="*/ 4258054 w 5017802"/>
                <a:gd name="connsiteY171" fmla="*/ 4260893 h 4405856"/>
                <a:gd name="connsiteX172" fmla="*/ 4251705 w 5017802"/>
                <a:gd name="connsiteY172" fmla="*/ 4225968 h 4405856"/>
                <a:gd name="connsiteX173" fmla="*/ 4292980 w 5017802"/>
                <a:gd name="connsiteY173" fmla="*/ 4202156 h 4405856"/>
                <a:gd name="connsiteX174" fmla="*/ 4377117 w 5017802"/>
                <a:gd name="connsiteY174" fmla="*/ 4259306 h 4405856"/>
                <a:gd name="connsiteX175" fmla="*/ 4394580 w 5017802"/>
                <a:gd name="connsiteY175" fmla="*/ 4157708 h 4405856"/>
                <a:gd name="connsiteX176" fmla="*/ 4369180 w 5017802"/>
                <a:gd name="connsiteY176" fmla="*/ 4135482 h 4405856"/>
                <a:gd name="connsiteX177" fmla="*/ 4296154 w 5017802"/>
                <a:gd name="connsiteY177" fmla="*/ 4092619 h 4405856"/>
                <a:gd name="connsiteX178" fmla="*/ 4318379 w 5017802"/>
                <a:gd name="connsiteY178" fmla="*/ 4067220 h 4405856"/>
                <a:gd name="connsiteX179" fmla="*/ 4339017 w 5017802"/>
                <a:gd name="connsiteY179" fmla="*/ 4044994 h 4405856"/>
                <a:gd name="connsiteX180" fmla="*/ 4392992 w 5017802"/>
                <a:gd name="connsiteY180" fmla="*/ 4076745 h 4405856"/>
                <a:gd name="connsiteX181" fmla="*/ 4399342 w 5017802"/>
                <a:gd name="connsiteY181" fmla="*/ 4032295 h 4405856"/>
                <a:gd name="connsiteX182" fmla="*/ 4343779 w 5017802"/>
                <a:gd name="connsiteY182" fmla="*/ 4008482 h 4405856"/>
                <a:gd name="connsiteX183" fmla="*/ 4342192 w 5017802"/>
                <a:gd name="connsiteY183" fmla="*/ 3998958 h 4405856"/>
                <a:gd name="connsiteX184" fmla="*/ 4329491 w 5017802"/>
                <a:gd name="connsiteY184" fmla="*/ 3960859 h 4405856"/>
                <a:gd name="connsiteX185" fmla="*/ 4335841 w 5017802"/>
                <a:gd name="connsiteY185" fmla="*/ 3913233 h 4405856"/>
                <a:gd name="connsiteX186" fmla="*/ 4346954 w 5017802"/>
                <a:gd name="connsiteY186" fmla="*/ 3857670 h 4405856"/>
                <a:gd name="connsiteX187" fmla="*/ 4308854 w 5017802"/>
                <a:gd name="connsiteY187" fmla="*/ 3827508 h 4405856"/>
                <a:gd name="connsiteX188" fmla="*/ 4342191 w 5017802"/>
                <a:gd name="connsiteY188" fmla="*/ 3817983 h 4405856"/>
                <a:gd name="connsiteX189" fmla="*/ 4319966 w 5017802"/>
                <a:gd name="connsiteY189" fmla="*/ 3781470 h 4405856"/>
                <a:gd name="connsiteX190" fmla="*/ 4358067 w 5017802"/>
                <a:gd name="connsiteY190" fmla="*/ 3776709 h 4405856"/>
                <a:gd name="connsiteX191" fmla="*/ 4364416 w 5017802"/>
                <a:gd name="connsiteY191" fmla="*/ 3743370 h 4405856"/>
                <a:gd name="connsiteX192" fmla="*/ 4426330 w 5017802"/>
                <a:gd name="connsiteY192" fmla="*/ 3752897 h 4405856"/>
                <a:gd name="connsiteX193" fmla="*/ 4459443 w 5017802"/>
                <a:gd name="connsiteY193" fmla="*/ 3768089 h 4405856"/>
                <a:gd name="connsiteX194" fmla="*/ 4425650 w 5017802"/>
                <a:gd name="connsiteY194" fmla="*/ 3809137 h 4405856"/>
                <a:gd name="connsiteX195" fmla="*/ 4464658 w 5017802"/>
                <a:gd name="connsiteY195" fmla="*/ 3916633 h 4405856"/>
                <a:gd name="connsiteX196" fmla="*/ 4517045 w 5017802"/>
                <a:gd name="connsiteY196" fmla="*/ 3947931 h 4405856"/>
                <a:gd name="connsiteX197" fmla="*/ 4568979 w 5017802"/>
                <a:gd name="connsiteY197" fmla="*/ 3905749 h 4405856"/>
                <a:gd name="connsiteX198" fmla="*/ 4654704 w 5017802"/>
                <a:gd name="connsiteY198" fmla="*/ 3857216 h 4405856"/>
                <a:gd name="connsiteX199" fmla="*/ 4637468 w 5017802"/>
                <a:gd name="connsiteY199" fmla="*/ 3768315 h 4405856"/>
                <a:gd name="connsiteX200" fmla="*/ 4714802 w 5017802"/>
                <a:gd name="connsiteY200" fmla="*/ 3635646 h 4405856"/>
                <a:gd name="connsiteX201" fmla="*/ 5007356 w 5017802"/>
                <a:gd name="connsiteY201" fmla="*/ 3302498 h 4405856"/>
                <a:gd name="connsiteX202" fmla="*/ 4925939 w 5017802"/>
                <a:gd name="connsiteY202" fmla="*/ 3293426 h 4405856"/>
                <a:gd name="connsiteX203" fmla="*/ 4930476 w 5017802"/>
                <a:gd name="connsiteY203" fmla="*/ 3201578 h 4405856"/>
                <a:gd name="connsiteX204" fmla="*/ 4881489 w 5017802"/>
                <a:gd name="connsiteY204" fmla="*/ 3176406 h 4405856"/>
                <a:gd name="connsiteX205" fmla="*/ 4797352 w 5017802"/>
                <a:gd name="connsiteY205" fmla="*/ 3207928 h 4405856"/>
                <a:gd name="connsiteX206" fmla="*/ 4760613 w 5017802"/>
                <a:gd name="connsiteY206" fmla="*/ 3171643 h 4405856"/>
                <a:gd name="connsiteX207" fmla="*/ 4805290 w 5017802"/>
                <a:gd name="connsiteY207" fmla="*/ 3148738 h 4405856"/>
                <a:gd name="connsiteX208" fmla="*/ 4676023 w 5017802"/>
                <a:gd name="connsiteY208" fmla="*/ 2935559 h 4405856"/>
                <a:gd name="connsiteX209" fmla="*/ 4690989 w 5017802"/>
                <a:gd name="connsiteY209" fmla="*/ 2905396 h 4405856"/>
                <a:gd name="connsiteX210" fmla="*/ 4667404 w 5017802"/>
                <a:gd name="connsiteY210" fmla="*/ 2789736 h 4405856"/>
                <a:gd name="connsiteX211" fmla="*/ 4508655 w 5017802"/>
                <a:gd name="connsiteY211" fmla="*/ 2778850 h 4405856"/>
                <a:gd name="connsiteX212" fmla="*/ 4475317 w 5017802"/>
                <a:gd name="connsiteY212" fmla="*/ 2827608 h 4405856"/>
                <a:gd name="connsiteX213" fmla="*/ 4386417 w 5017802"/>
                <a:gd name="connsiteY213" fmla="*/ 2842124 h 4405856"/>
                <a:gd name="connsiteX214" fmla="*/ 4392767 w 5017802"/>
                <a:gd name="connsiteY214" fmla="*/ 2820125 h 4405856"/>
                <a:gd name="connsiteX215" fmla="*/ 4339245 w 5017802"/>
                <a:gd name="connsiteY215" fmla="*/ 2804024 h 4405856"/>
                <a:gd name="connsiteX216" fmla="*/ 4314526 w 5017802"/>
                <a:gd name="connsiteY216" fmla="*/ 2638923 h 4405856"/>
                <a:gd name="connsiteX217" fmla="*/ 4034219 w 5017802"/>
                <a:gd name="connsiteY217" fmla="*/ 2572248 h 4405856"/>
                <a:gd name="connsiteX218" fmla="*/ 3897920 w 5017802"/>
                <a:gd name="connsiteY218" fmla="*/ 2615564 h 4405856"/>
                <a:gd name="connsiteX219" fmla="*/ 3765931 w 5017802"/>
                <a:gd name="connsiteY219" fmla="*/ 2608080 h 4405856"/>
                <a:gd name="connsiteX220" fmla="*/ 3633488 w 5017802"/>
                <a:gd name="connsiteY220" fmla="*/ 2497182 h 4405856"/>
                <a:gd name="connsiteX221" fmla="*/ 3420310 w 5017802"/>
                <a:gd name="connsiteY221" fmla="*/ 2193969 h 4405856"/>
                <a:gd name="connsiteX222" fmla="*/ 3021848 w 5017802"/>
                <a:gd name="connsiteY222" fmla="*/ 2054496 h 4405856"/>
                <a:gd name="connsiteX223" fmla="*/ 2785310 w 5017802"/>
                <a:gd name="connsiteY223" fmla="*/ 1741532 h 4405856"/>
                <a:gd name="connsiteX224" fmla="*/ 2819101 w 5017802"/>
                <a:gd name="connsiteY224" fmla="*/ 1716586 h 4405856"/>
                <a:gd name="connsiteX225" fmla="*/ 2878745 w 5017802"/>
                <a:gd name="connsiteY225" fmla="*/ 1799589 h 4405856"/>
                <a:gd name="connsiteX226" fmla="*/ 2898929 w 5017802"/>
                <a:gd name="connsiteY226" fmla="*/ 1782126 h 4405856"/>
                <a:gd name="connsiteX227" fmla="*/ 2942019 w 5017802"/>
                <a:gd name="connsiteY227" fmla="*/ 1812970 h 4405856"/>
                <a:gd name="connsiteX228" fmla="*/ 3030692 w 5017802"/>
                <a:gd name="connsiteY228" fmla="*/ 1759221 h 4405856"/>
                <a:gd name="connsiteX229" fmla="*/ 3046794 w 5017802"/>
                <a:gd name="connsiteY229" fmla="*/ 1738811 h 4405856"/>
                <a:gd name="connsiteX230" fmla="*/ 3105077 w 5017802"/>
                <a:gd name="connsiteY230" fmla="*/ 1739037 h 4405856"/>
                <a:gd name="connsiteX231" fmla="*/ 3121180 w 5017802"/>
                <a:gd name="connsiteY231" fmla="*/ 1705927 h 4405856"/>
                <a:gd name="connsiteX232" fmla="*/ 3102356 w 5017802"/>
                <a:gd name="connsiteY232" fmla="*/ 1680300 h 4405856"/>
                <a:gd name="connsiteX233" fmla="*/ 3035228 w 5017802"/>
                <a:gd name="connsiteY233" fmla="*/ 1700257 h 4405856"/>
                <a:gd name="connsiteX234" fmla="*/ 3013456 w 5017802"/>
                <a:gd name="connsiteY234" fmla="*/ 1646736 h 4405856"/>
                <a:gd name="connsiteX235" fmla="*/ 3034774 w 5017802"/>
                <a:gd name="connsiteY235" fmla="*/ 1617026 h 4405856"/>
                <a:gd name="connsiteX236" fmla="*/ 2978304 w 5017802"/>
                <a:gd name="connsiteY236" fmla="*/ 1513612 h 4405856"/>
                <a:gd name="connsiteX237" fmla="*/ 2929773 w 5017802"/>
                <a:gd name="connsiteY237" fmla="*/ 1552393 h 4405856"/>
                <a:gd name="connsiteX238" fmla="*/ 2840418 w 5017802"/>
                <a:gd name="connsiteY238" fmla="*/ 1497737 h 4405856"/>
                <a:gd name="connsiteX239" fmla="*/ 2892352 w 5017802"/>
                <a:gd name="connsiteY239" fmla="*/ 1405208 h 4405856"/>
                <a:gd name="connsiteX240" fmla="*/ 2849490 w 5017802"/>
                <a:gd name="connsiteY240" fmla="*/ 1284105 h 4405856"/>
                <a:gd name="connsiteX241" fmla="*/ 2864231 w 5017802"/>
                <a:gd name="connsiteY241" fmla="*/ 1160053 h 4405856"/>
                <a:gd name="connsiteX242" fmla="*/ 2959481 w 5017802"/>
                <a:gd name="connsiteY242" fmla="*/ 1086348 h 4405856"/>
                <a:gd name="connsiteX243" fmla="*/ 3064710 w 5017802"/>
                <a:gd name="connsiteY243" fmla="*/ 1063896 h 4405856"/>
                <a:gd name="connsiteX244" fmla="*/ 3001663 w 5017802"/>
                <a:gd name="connsiteY244" fmla="*/ 974089 h 4405856"/>
                <a:gd name="connsiteX245" fmla="*/ 2984427 w 5017802"/>
                <a:gd name="connsiteY245" fmla="*/ 1018766 h 4405856"/>
                <a:gd name="connsiteX246" fmla="*/ 2941112 w 5017802"/>
                <a:gd name="connsiteY246" fmla="*/ 971595 h 4405856"/>
                <a:gd name="connsiteX247" fmla="*/ 2962430 w 5017802"/>
                <a:gd name="connsiteY247" fmla="*/ 886323 h 4405856"/>
                <a:gd name="connsiteX248" fmla="*/ 3035454 w 5017802"/>
                <a:gd name="connsiteY248" fmla="*/ 789032 h 4405856"/>
                <a:gd name="connsiteX249" fmla="*/ 3018445 w 5017802"/>
                <a:gd name="connsiteY249" fmla="*/ 682443 h 4405856"/>
                <a:gd name="connsiteX250" fmla="*/ 2847223 w 5017802"/>
                <a:gd name="connsiteY250" fmla="*/ 692194 h 4405856"/>
                <a:gd name="connsiteX251" fmla="*/ 2827945 w 5017802"/>
                <a:gd name="connsiteY251" fmla="*/ 734831 h 4405856"/>
                <a:gd name="connsiteX252" fmla="*/ 2795742 w 5017802"/>
                <a:gd name="connsiteY252" fmla="*/ 667248 h 4405856"/>
                <a:gd name="connsiteX253" fmla="*/ 2766032 w 5017802"/>
                <a:gd name="connsiteY253" fmla="*/ 707616 h 4405856"/>
                <a:gd name="connsiteX254" fmla="*/ 2580523 w 5017802"/>
                <a:gd name="connsiteY254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52785 w 5017802"/>
                <a:gd name="connsiteY100" fmla="*/ 2270174 h 4405856"/>
                <a:gd name="connsiteX101" fmla="*/ 201087 w 5017802"/>
                <a:gd name="connsiteY101" fmla="*/ 2428239 h 4405856"/>
                <a:gd name="connsiteX102" fmla="*/ 881670 w 5017802"/>
                <a:gd name="connsiteY102" fmla="*/ 2440939 h 4405856"/>
                <a:gd name="connsiteX103" fmla="*/ 917956 w 5017802"/>
                <a:gd name="connsiteY103" fmla="*/ 2557053 h 4405856"/>
                <a:gd name="connsiteX104" fmla="*/ 939727 w 5017802"/>
                <a:gd name="connsiteY104" fmla="*/ 2622368 h 4405856"/>
                <a:gd name="connsiteX105" fmla="*/ 946985 w 5017802"/>
                <a:gd name="connsiteY105" fmla="*/ 2644139 h 4405856"/>
                <a:gd name="connsiteX106" fmla="*/ 968756 w 5017802"/>
                <a:gd name="connsiteY106" fmla="*/ 2687682 h 4405856"/>
                <a:gd name="connsiteX107" fmla="*/ 990527 w 5017802"/>
                <a:gd name="connsiteY107" fmla="*/ 2738482 h 4405856"/>
                <a:gd name="connsiteX108" fmla="*/ 997785 w 5017802"/>
                <a:gd name="connsiteY108" fmla="*/ 2767511 h 4405856"/>
                <a:gd name="connsiteX109" fmla="*/ 1034070 w 5017802"/>
                <a:gd name="connsiteY109" fmla="*/ 2818311 h 4405856"/>
                <a:gd name="connsiteX110" fmla="*/ 1055842 w 5017802"/>
                <a:gd name="connsiteY110" fmla="*/ 2876368 h 4405856"/>
                <a:gd name="connsiteX111" fmla="*/ 1077613 w 5017802"/>
                <a:gd name="connsiteY111" fmla="*/ 2898139 h 4405856"/>
                <a:gd name="connsiteX112" fmla="*/ 1113899 w 5017802"/>
                <a:gd name="connsiteY112" fmla="*/ 2970711 h 4405856"/>
                <a:gd name="connsiteX113" fmla="*/ 1150185 w 5017802"/>
                <a:gd name="connsiteY113" fmla="*/ 3021511 h 4405856"/>
                <a:gd name="connsiteX114" fmla="*/ 1157442 w 5017802"/>
                <a:gd name="connsiteY114" fmla="*/ 3043282 h 4405856"/>
                <a:gd name="connsiteX115" fmla="*/ 1208242 w 5017802"/>
                <a:gd name="connsiteY115" fmla="*/ 3108596 h 4405856"/>
                <a:gd name="connsiteX116" fmla="*/ 1237270 w 5017802"/>
                <a:gd name="connsiteY116" fmla="*/ 3173911 h 4405856"/>
                <a:gd name="connsiteX117" fmla="*/ 1259042 w 5017802"/>
                <a:gd name="connsiteY117" fmla="*/ 3202939 h 4405856"/>
                <a:gd name="connsiteX118" fmla="*/ 1273556 w 5017802"/>
                <a:gd name="connsiteY118" fmla="*/ 3260996 h 4405856"/>
                <a:gd name="connsiteX119" fmla="*/ 1280813 w 5017802"/>
                <a:gd name="connsiteY119" fmla="*/ 3282768 h 4405856"/>
                <a:gd name="connsiteX120" fmla="*/ 1288070 w 5017802"/>
                <a:gd name="connsiteY120" fmla="*/ 3311796 h 4405856"/>
                <a:gd name="connsiteX121" fmla="*/ 1295327 w 5017802"/>
                <a:gd name="connsiteY121" fmla="*/ 3377111 h 4405856"/>
                <a:gd name="connsiteX122" fmla="*/ 1317099 w 5017802"/>
                <a:gd name="connsiteY122" fmla="*/ 3435168 h 4405856"/>
                <a:gd name="connsiteX123" fmla="*/ 1346127 w 5017802"/>
                <a:gd name="connsiteY123" fmla="*/ 3478711 h 4405856"/>
                <a:gd name="connsiteX124" fmla="*/ 1375156 w 5017802"/>
                <a:gd name="connsiteY124" fmla="*/ 3529511 h 4405856"/>
                <a:gd name="connsiteX125" fmla="*/ 1404185 w 5017802"/>
                <a:gd name="connsiteY125" fmla="*/ 3551282 h 4405856"/>
                <a:gd name="connsiteX126" fmla="*/ 1447727 w 5017802"/>
                <a:gd name="connsiteY126" fmla="*/ 3594825 h 4405856"/>
                <a:gd name="connsiteX127" fmla="*/ 1476756 w 5017802"/>
                <a:gd name="connsiteY127" fmla="*/ 3616596 h 4405856"/>
                <a:gd name="connsiteX128" fmla="*/ 1513042 w 5017802"/>
                <a:gd name="connsiteY128" fmla="*/ 3660139 h 4405856"/>
                <a:gd name="connsiteX129" fmla="*/ 1542070 w 5017802"/>
                <a:gd name="connsiteY129" fmla="*/ 3681911 h 4405856"/>
                <a:gd name="connsiteX130" fmla="*/ 1614642 w 5017802"/>
                <a:gd name="connsiteY130" fmla="*/ 3747225 h 4405856"/>
                <a:gd name="connsiteX131" fmla="*/ 1650927 w 5017802"/>
                <a:gd name="connsiteY131" fmla="*/ 3790768 h 4405856"/>
                <a:gd name="connsiteX132" fmla="*/ 1672699 w 5017802"/>
                <a:gd name="connsiteY132" fmla="*/ 3805282 h 4405856"/>
                <a:gd name="connsiteX133" fmla="*/ 1708985 w 5017802"/>
                <a:gd name="connsiteY133" fmla="*/ 3848825 h 4405856"/>
                <a:gd name="connsiteX134" fmla="*/ 1738013 w 5017802"/>
                <a:gd name="connsiteY134" fmla="*/ 3870596 h 4405856"/>
                <a:gd name="connsiteX135" fmla="*/ 1832356 w 5017802"/>
                <a:gd name="connsiteY135" fmla="*/ 3914139 h 4405856"/>
                <a:gd name="connsiteX136" fmla="*/ 2282299 w 5017802"/>
                <a:gd name="connsiteY136" fmla="*/ 3899625 h 4405856"/>
                <a:gd name="connsiteX137" fmla="*/ 2333099 w 5017802"/>
                <a:gd name="connsiteY137" fmla="*/ 3885111 h 4405856"/>
                <a:gd name="connsiteX138" fmla="*/ 2420185 w 5017802"/>
                <a:gd name="connsiteY138" fmla="*/ 3877853 h 4405856"/>
                <a:gd name="connsiteX139" fmla="*/ 2500013 w 5017802"/>
                <a:gd name="connsiteY139" fmla="*/ 3863339 h 4405856"/>
                <a:gd name="connsiteX140" fmla="*/ 2558070 w 5017802"/>
                <a:gd name="connsiteY140" fmla="*/ 3856082 h 4405856"/>
                <a:gd name="connsiteX141" fmla="*/ 2587099 w 5017802"/>
                <a:gd name="connsiteY141" fmla="*/ 3841568 h 4405856"/>
                <a:gd name="connsiteX142" fmla="*/ 2652413 w 5017802"/>
                <a:gd name="connsiteY142" fmla="*/ 3819796 h 4405856"/>
                <a:gd name="connsiteX143" fmla="*/ 2688699 w 5017802"/>
                <a:gd name="connsiteY143" fmla="*/ 3805282 h 4405856"/>
                <a:gd name="connsiteX144" fmla="*/ 2790299 w 5017802"/>
                <a:gd name="connsiteY144" fmla="*/ 3790768 h 4405856"/>
                <a:gd name="connsiteX145" fmla="*/ 2819327 w 5017802"/>
                <a:gd name="connsiteY145" fmla="*/ 3783511 h 4405856"/>
                <a:gd name="connsiteX146" fmla="*/ 3439813 w 5017802"/>
                <a:gd name="connsiteY146" fmla="*/ 4130265 h 4405856"/>
                <a:gd name="connsiteX147" fmla="*/ 3526217 w 5017802"/>
                <a:gd name="connsiteY147" fmla="*/ 4316455 h 4405856"/>
                <a:gd name="connsiteX148" fmla="*/ 3586542 w 5017802"/>
                <a:gd name="connsiteY148" fmla="*/ 4375193 h 4405856"/>
                <a:gd name="connsiteX149" fmla="*/ 3597654 w 5017802"/>
                <a:gd name="connsiteY149" fmla="*/ 4345030 h 4405856"/>
                <a:gd name="connsiteX150" fmla="*/ 3643692 w 5017802"/>
                <a:gd name="connsiteY150" fmla="*/ 4318042 h 4405856"/>
                <a:gd name="connsiteX151" fmla="*/ 3694492 w 5017802"/>
                <a:gd name="connsiteY151" fmla="*/ 4391068 h 4405856"/>
                <a:gd name="connsiteX152" fmla="*/ 3743705 w 5017802"/>
                <a:gd name="connsiteY152" fmla="*/ 4394243 h 4405856"/>
                <a:gd name="connsiteX153" fmla="*/ 3699254 w 5017802"/>
                <a:gd name="connsiteY153" fmla="*/ 4300581 h 4405856"/>
                <a:gd name="connsiteX154" fmla="*/ 3656392 w 5017802"/>
                <a:gd name="connsiteY154" fmla="*/ 4232318 h 4405856"/>
                <a:gd name="connsiteX155" fmla="*/ 3699255 w 5017802"/>
                <a:gd name="connsiteY155" fmla="*/ 4216442 h 4405856"/>
                <a:gd name="connsiteX156" fmla="*/ 3680204 w 5017802"/>
                <a:gd name="connsiteY156" fmla="*/ 4175168 h 4405856"/>
                <a:gd name="connsiteX157" fmla="*/ 3732592 w 5017802"/>
                <a:gd name="connsiteY157" fmla="*/ 4184693 h 4405856"/>
                <a:gd name="connsiteX158" fmla="*/ 3711955 w 5017802"/>
                <a:gd name="connsiteY158" fmla="*/ 4151355 h 4405856"/>
                <a:gd name="connsiteX159" fmla="*/ 3733274 w 5017802"/>
                <a:gd name="connsiteY159" fmla="*/ 4134801 h 4405856"/>
                <a:gd name="connsiteX160" fmla="*/ 3854377 w 5017802"/>
                <a:gd name="connsiteY160" fmla="*/ 4220074 h 4405856"/>
                <a:gd name="connsiteX161" fmla="*/ 3889754 w 5017802"/>
                <a:gd name="connsiteY161" fmla="*/ 4206917 h 4405856"/>
                <a:gd name="connsiteX162" fmla="*/ 3942141 w 5017802"/>
                <a:gd name="connsiteY162" fmla="*/ 4272006 h 4405856"/>
                <a:gd name="connsiteX163" fmla="*/ 3962779 w 5017802"/>
                <a:gd name="connsiteY163" fmla="*/ 4330743 h 4405856"/>
                <a:gd name="connsiteX164" fmla="*/ 4070729 w 5017802"/>
                <a:gd name="connsiteY164" fmla="*/ 4349792 h 4405856"/>
                <a:gd name="connsiteX165" fmla="*/ 4010405 w 5017802"/>
                <a:gd name="connsiteY165" fmla="*/ 4283117 h 4405856"/>
                <a:gd name="connsiteX166" fmla="*/ 4007229 w 5017802"/>
                <a:gd name="connsiteY166" fmla="*/ 4214855 h 4405856"/>
                <a:gd name="connsiteX167" fmla="*/ 4061204 w 5017802"/>
                <a:gd name="connsiteY167" fmla="*/ 4270418 h 4405856"/>
                <a:gd name="connsiteX168" fmla="*/ 4110417 w 5017802"/>
                <a:gd name="connsiteY168" fmla="*/ 4275180 h 4405856"/>
                <a:gd name="connsiteX169" fmla="*/ 4104067 w 5017802"/>
                <a:gd name="connsiteY169" fmla="*/ 4225968 h 4405856"/>
                <a:gd name="connsiteX170" fmla="*/ 4164392 w 5017802"/>
                <a:gd name="connsiteY170" fmla="*/ 4230730 h 4405856"/>
                <a:gd name="connsiteX171" fmla="*/ 4226304 w 5017802"/>
                <a:gd name="connsiteY171" fmla="*/ 4273592 h 4405856"/>
                <a:gd name="connsiteX172" fmla="*/ 4258054 w 5017802"/>
                <a:gd name="connsiteY172" fmla="*/ 4260893 h 4405856"/>
                <a:gd name="connsiteX173" fmla="*/ 4251705 w 5017802"/>
                <a:gd name="connsiteY173" fmla="*/ 4225968 h 4405856"/>
                <a:gd name="connsiteX174" fmla="*/ 4292980 w 5017802"/>
                <a:gd name="connsiteY174" fmla="*/ 4202156 h 4405856"/>
                <a:gd name="connsiteX175" fmla="*/ 4377117 w 5017802"/>
                <a:gd name="connsiteY175" fmla="*/ 4259306 h 4405856"/>
                <a:gd name="connsiteX176" fmla="*/ 4394580 w 5017802"/>
                <a:gd name="connsiteY176" fmla="*/ 4157708 h 4405856"/>
                <a:gd name="connsiteX177" fmla="*/ 4369180 w 5017802"/>
                <a:gd name="connsiteY177" fmla="*/ 4135482 h 4405856"/>
                <a:gd name="connsiteX178" fmla="*/ 4296154 w 5017802"/>
                <a:gd name="connsiteY178" fmla="*/ 4092619 h 4405856"/>
                <a:gd name="connsiteX179" fmla="*/ 4318379 w 5017802"/>
                <a:gd name="connsiteY179" fmla="*/ 4067220 h 4405856"/>
                <a:gd name="connsiteX180" fmla="*/ 4339017 w 5017802"/>
                <a:gd name="connsiteY180" fmla="*/ 4044994 h 4405856"/>
                <a:gd name="connsiteX181" fmla="*/ 4392992 w 5017802"/>
                <a:gd name="connsiteY181" fmla="*/ 4076745 h 4405856"/>
                <a:gd name="connsiteX182" fmla="*/ 4399342 w 5017802"/>
                <a:gd name="connsiteY182" fmla="*/ 4032295 h 4405856"/>
                <a:gd name="connsiteX183" fmla="*/ 4343779 w 5017802"/>
                <a:gd name="connsiteY183" fmla="*/ 4008482 h 4405856"/>
                <a:gd name="connsiteX184" fmla="*/ 4342192 w 5017802"/>
                <a:gd name="connsiteY184" fmla="*/ 3998958 h 4405856"/>
                <a:gd name="connsiteX185" fmla="*/ 4329491 w 5017802"/>
                <a:gd name="connsiteY185" fmla="*/ 3960859 h 4405856"/>
                <a:gd name="connsiteX186" fmla="*/ 4335841 w 5017802"/>
                <a:gd name="connsiteY186" fmla="*/ 3913233 h 4405856"/>
                <a:gd name="connsiteX187" fmla="*/ 4346954 w 5017802"/>
                <a:gd name="connsiteY187" fmla="*/ 3857670 h 4405856"/>
                <a:gd name="connsiteX188" fmla="*/ 4308854 w 5017802"/>
                <a:gd name="connsiteY188" fmla="*/ 3827508 h 4405856"/>
                <a:gd name="connsiteX189" fmla="*/ 4342191 w 5017802"/>
                <a:gd name="connsiteY189" fmla="*/ 3817983 h 4405856"/>
                <a:gd name="connsiteX190" fmla="*/ 4319966 w 5017802"/>
                <a:gd name="connsiteY190" fmla="*/ 3781470 h 4405856"/>
                <a:gd name="connsiteX191" fmla="*/ 4358067 w 5017802"/>
                <a:gd name="connsiteY191" fmla="*/ 3776709 h 4405856"/>
                <a:gd name="connsiteX192" fmla="*/ 4364416 w 5017802"/>
                <a:gd name="connsiteY192" fmla="*/ 3743370 h 4405856"/>
                <a:gd name="connsiteX193" fmla="*/ 4426330 w 5017802"/>
                <a:gd name="connsiteY193" fmla="*/ 3752897 h 4405856"/>
                <a:gd name="connsiteX194" fmla="*/ 4459443 w 5017802"/>
                <a:gd name="connsiteY194" fmla="*/ 3768089 h 4405856"/>
                <a:gd name="connsiteX195" fmla="*/ 4425650 w 5017802"/>
                <a:gd name="connsiteY195" fmla="*/ 3809137 h 4405856"/>
                <a:gd name="connsiteX196" fmla="*/ 4464658 w 5017802"/>
                <a:gd name="connsiteY196" fmla="*/ 3916633 h 4405856"/>
                <a:gd name="connsiteX197" fmla="*/ 4517045 w 5017802"/>
                <a:gd name="connsiteY197" fmla="*/ 3947931 h 4405856"/>
                <a:gd name="connsiteX198" fmla="*/ 4568979 w 5017802"/>
                <a:gd name="connsiteY198" fmla="*/ 3905749 h 4405856"/>
                <a:gd name="connsiteX199" fmla="*/ 4654704 w 5017802"/>
                <a:gd name="connsiteY199" fmla="*/ 3857216 h 4405856"/>
                <a:gd name="connsiteX200" fmla="*/ 4637468 w 5017802"/>
                <a:gd name="connsiteY200" fmla="*/ 3768315 h 4405856"/>
                <a:gd name="connsiteX201" fmla="*/ 4714802 w 5017802"/>
                <a:gd name="connsiteY201" fmla="*/ 3635646 h 4405856"/>
                <a:gd name="connsiteX202" fmla="*/ 5007356 w 5017802"/>
                <a:gd name="connsiteY202" fmla="*/ 3302498 h 4405856"/>
                <a:gd name="connsiteX203" fmla="*/ 4925939 w 5017802"/>
                <a:gd name="connsiteY203" fmla="*/ 3293426 h 4405856"/>
                <a:gd name="connsiteX204" fmla="*/ 4930476 w 5017802"/>
                <a:gd name="connsiteY204" fmla="*/ 3201578 h 4405856"/>
                <a:gd name="connsiteX205" fmla="*/ 4881489 w 5017802"/>
                <a:gd name="connsiteY205" fmla="*/ 3176406 h 4405856"/>
                <a:gd name="connsiteX206" fmla="*/ 4797352 w 5017802"/>
                <a:gd name="connsiteY206" fmla="*/ 3207928 h 4405856"/>
                <a:gd name="connsiteX207" fmla="*/ 4760613 w 5017802"/>
                <a:gd name="connsiteY207" fmla="*/ 3171643 h 4405856"/>
                <a:gd name="connsiteX208" fmla="*/ 4805290 w 5017802"/>
                <a:gd name="connsiteY208" fmla="*/ 3148738 h 4405856"/>
                <a:gd name="connsiteX209" fmla="*/ 4676023 w 5017802"/>
                <a:gd name="connsiteY209" fmla="*/ 2935559 h 4405856"/>
                <a:gd name="connsiteX210" fmla="*/ 4690989 w 5017802"/>
                <a:gd name="connsiteY210" fmla="*/ 2905396 h 4405856"/>
                <a:gd name="connsiteX211" fmla="*/ 4667404 w 5017802"/>
                <a:gd name="connsiteY211" fmla="*/ 2789736 h 4405856"/>
                <a:gd name="connsiteX212" fmla="*/ 4508655 w 5017802"/>
                <a:gd name="connsiteY212" fmla="*/ 2778850 h 4405856"/>
                <a:gd name="connsiteX213" fmla="*/ 4475317 w 5017802"/>
                <a:gd name="connsiteY213" fmla="*/ 2827608 h 4405856"/>
                <a:gd name="connsiteX214" fmla="*/ 4386417 w 5017802"/>
                <a:gd name="connsiteY214" fmla="*/ 2842124 h 4405856"/>
                <a:gd name="connsiteX215" fmla="*/ 4392767 w 5017802"/>
                <a:gd name="connsiteY215" fmla="*/ 2820125 h 4405856"/>
                <a:gd name="connsiteX216" fmla="*/ 4339245 w 5017802"/>
                <a:gd name="connsiteY216" fmla="*/ 2804024 h 4405856"/>
                <a:gd name="connsiteX217" fmla="*/ 4314526 w 5017802"/>
                <a:gd name="connsiteY217" fmla="*/ 2638923 h 4405856"/>
                <a:gd name="connsiteX218" fmla="*/ 4034219 w 5017802"/>
                <a:gd name="connsiteY218" fmla="*/ 2572248 h 4405856"/>
                <a:gd name="connsiteX219" fmla="*/ 3897920 w 5017802"/>
                <a:gd name="connsiteY219" fmla="*/ 2615564 h 4405856"/>
                <a:gd name="connsiteX220" fmla="*/ 3765931 w 5017802"/>
                <a:gd name="connsiteY220" fmla="*/ 2608080 h 4405856"/>
                <a:gd name="connsiteX221" fmla="*/ 3633488 w 5017802"/>
                <a:gd name="connsiteY221" fmla="*/ 2497182 h 4405856"/>
                <a:gd name="connsiteX222" fmla="*/ 3420310 w 5017802"/>
                <a:gd name="connsiteY222" fmla="*/ 2193969 h 4405856"/>
                <a:gd name="connsiteX223" fmla="*/ 3021848 w 5017802"/>
                <a:gd name="connsiteY223" fmla="*/ 2054496 h 4405856"/>
                <a:gd name="connsiteX224" fmla="*/ 2785310 w 5017802"/>
                <a:gd name="connsiteY224" fmla="*/ 1741532 h 4405856"/>
                <a:gd name="connsiteX225" fmla="*/ 2819101 w 5017802"/>
                <a:gd name="connsiteY225" fmla="*/ 1716586 h 4405856"/>
                <a:gd name="connsiteX226" fmla="*/ 2878745 w 5017802"/>
                <a:gd name="connsiteY226" fmla="*/ 1799589 h 4405856"/>
                <a:gd name="connsiteX227" fmla="*/ 2898929 w 5017802"/>
                <a:gd name="connsiteY227" fmla="*/ 1782126 h 4405856"/>
                <a:gd name="connsiteX228" fmla="*/ 2942019 w 5017802"/>
                <a:gd name="connsiteY228" fmla="*/ 1812970 h 4405856"/>
                <a:gd name="connsiteX229" fmla="*/ 3030692 w 5017802"/>
                <a:gd name="connsiteY229" fmla="*/ 1759221 h 4405856"/>
                <a:gd name="connsiteX230" fmla="*/ 3046794 w 5017802"/>
                <a:gd name="connsiteY230" fmla="*/ 1738811 h 4405856"/>
                <a:gd name="connsiteX231" fmla="*/ 3105077 w 5017802"/>
                <a:gd name="connsiteY231" fmla="*/ 1739037 h 4405856"/>
                <a:gd name="connsiteX232" fmla="*/ 3121180 w 5017802"/>
                <a:gd name="connsiteY232" fmla="*/ 1705927 h 4405856"/>
                <a:gd name="connsiteX233" fmla="*/ 3102356 w 5017802"/>
                <a:gd name="connsiteY233" fmla="*/ 1680300 h 4405856"/>
                <a:gd name="connsiteX234" fmla="*/ 3035228 w 5017802"/>
                <a:gd name="connsiteY234" fmla="*/ 1700257 h 4405856"/>
                <a:gd name="connsiteX235" fmla="*/ 3013456 w 5017802"/>
                <a:gd name="connsiteY235" fmla="*/ 1646736 h 4405856"/>
                <a:gd name="connsiteX236" fmla="*/ 3034774 w 5017802"/>
                <a:gd name="connsiteY236" fmla="*/ 1617026 h 4405856"/>
                <a:gd name="connsiteX237" fmla="*/ 2978304 w 5017802"/>
                <a:gd name="connsiteY237" fmla="*/ 1513612 h 4405856"/>
                <a:gd name="connsiteX238" fmla="*/ 2929773 w 5017802"/>
                <a:gd name="connsiteY238" fmla="*/ 1552393 h 4405856"/>
                <a:gd name="connsiteX239" fmla="*/ 2840418 w 5017802"/>
                <a:gd name="connsiteY239" fmla="*/ 1497737 h 4405856"/>
                <a:gd name="connsiteX240" fmla="*/ 2892352 w 5017802"/>
                <a:gd name="connsiteY240" fmla="*/ 1405208 h 4405856"/>
                <a:gd name="connsiteX241" fmla="*/ 2849490 w 5017802"/>
                <a:gd name="connsiteY241" fmla="*/ 1284105 h 4405856"/>
                <a:gd name="connsiteX242" fmla="*/ 2864231 w 5017802"/>
                <a:gd name="connsiteY242" fmla="*/ 1160053 h 4405856"/>
                <a:gd name="connsiteX243" fmla="*/ 2959481 w 5017802"/>
                <a:gd name="connsiteY243" fmla="*/ 1086348 h 4405856"/>
                <a:gd name="connsiteX244" fmla="*/ 3064710 w 5017802"/>
                <a:gd name="connsiteY244" fmla="*/ 1063896 h 4405856"/>
                <a:gd name="connsiteX245" fmla="*/ 3001663 w 5017802"/>
                <a:gd name="connsiteY245" fmla="*/ 974089 h 4405856"/>
                <a:gd name="connsiteX246" fmla="*/ 2984427 w 5017802"/>
                <a:gd name="connsiteY246" fmla="*/ 1018766 h 4405856"/>
                <a:gd name="connsiteX247" fmla="*/ 2941112 w 5017802"/>
                <a:gd name="connsiteY247" fmla="*/ 971595 h 4405856"/>
                <a:gd name="connsiteX248" fmla="*/ 2962430 w 5017802"/>
                <a:gd name="connsiteY248" fmla="*/ 886323 h 4405856"/>
                <a:gd name="connsiteX249" fmla="*/ 3035454 w 5017802"/>
                <a:gd name="connsiteY249" fmla="*/ 789032 h 4405856"/>
                <a:gd name="connsiteX250" fmla="*/ 3018445 w 5017802"/>
                <a:gd name="connsiteY250" fmla="*/ 682443 h 4405856"/>
                <a:gd name="connsiteX251" fmla="*/ 2847223 w 5017802"/>
                <a:gd name="connsiteY251" fmla="*/ 692194 h 4405856"/>
                <a:gd name="connsiteX252" fmla="*/ 2827945 w 5017802"/>
                <a:gd name="connsiteY252" fmla="*/ 734831 h 4405856"/>
                <a:gd name="connsiteX253" fmla="*/ 2795742 w 5017802"/>
                <a:gd name="connsiteY253" fmla="*/ 667248 h 4405856"/>
                <a:gd name="connsiteX254" fmla="*/ 2766032 w 5017802"/>
                <a:gd name="connsiteY254" fmla="*/ 707616 h 4405856"/>
                <a:gd name="connsiteX255" fmla="*/ 2580523 w 5017802"/>
                <a:gd name="connsiteY255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881670 w 5017802"/>
                <a:gd name="connsiteY102" fmla="*/ 2440939 h 4405856"/>
                <a:gd name="connsiteX103" fmla="*/ 917956 w 5017802"/>
                <a:gd name="connsiteY103" fmla="*/ 2557053 h 4405856"/>
                <a:gd name="connsiteX104" fmla="*/ 939727 w 5017802"/>
                <a:gd name="connsiteY104" fmla="*/ 2622368 h 4405856"/>
                <a:gd name="connsiteX105" fmla="*/ 946985 w 5017802"/>
                <a:gd name="connsiteY105" fmla="*/ 2644139 h 4405856"/>
                <a:gd name="connsiteX106" fmla="*/ 968756 w 5017802"/>
                <a:gd name="connsiteY106" fmla="*/ 2687682 h 4405856"/>
                <a:gd name="connsiteX107" fmla="*/ 990527 w 5017802"/>
                <a:gd name="connsiteY107" fmla="*/ 2738482 h 4405856"/>
                <a:gd name="connsiteX108" fmla="*/ 997785 w 5017802"/>
                <a:gd name="connsiteY108" fmla="*/ 2767511 h 4405856"/>
                <a:gd name="connsiteX109" fmla="*/ 1034070 w 5017802"/>
                <a:gd name="connsiteY109" fmla="*/ 2818311 h 4405856"/>
                <a:gd name="connsiteX110" fmla="*/ 1055842 w 5017802"/>
                <a:gd name="connsiteY110" fmla="*/ 2876368 h 4405856"/>
                <a:gd name="connsiteX111" fmla="*/ 1077613 w 5017802"/>
                <a:gd name="connsiteY111" fmla="*/ 2898139 h 4405856"/>
                <a:gd name="connsiteX112" fmla="*/ 1113899 w 5017802"/>
                <a:gd name="connsiteY112" fmla="*/ 2970711 h 4405856"/>
                <a:gd name="connsiteX113" fmla="*/ 1150185 w 5017802"/>
                <a:gd name="connsiteY113" fmla="*/ 3021511 h 4405856"/>
                <a:gd name="connsiteX114" fmla="*/ 1157442 w 5017802"/>
                <a:gd name="connsiteY114" fmla="*/ 3043282 h 4405856"/>
                <a:gd name="connsiteX115" fmla="*/ 1208242 w 5017802"/>
                <a:gd name="connsiteY115" fmla="*/ 3108596 h 4405856"/>
                <a:gd name="connsiteX116" fmla="*/ 1237270 w 5017802"/>
                <a:gd name="connsiteY116" fmla="*/ 3173911 h 4405856"/>
                <a:gd name="connsiteX117" fmla="*/ 1259042 w 5017802"/>
                <a:gd name="connsiteY117" fmla="*/ 3202939 h 4405856"/>
                <a:gd name="connsiteX118" fmla="*/ 1273556 w 5017802"/>
                <a:gd name="connsiteY118" fmla="*/ 3260996 h 4405856"/>
                <a:gd name="connsiteX119" fmla="*/ 1280813 w 5017802"/>
                <a:gd name="connsiteY119" fmla="*/ 3282768 h 4405856"/>
                <a:gd name="connsiteX120" fmla="*/ 1288070 w 5017802"/>
                <a:gd name="connsiteY120" fmla="*/ 3311796 h 4405856"/>
                <a:gd name="connsiteX121" fmla="*/ 1295327 w 5017802"/>
                <a:gd name="connsiteY121" fmla="*/ 3377111 h 4405856"/>
                <a:gd name="connsiteX122" fmla="*/ 1317099 w 5017802"/>
                <a:gd name="connsiteY122" fmla="*/ 3435168 h 4405856"/>
                <a:gd name="connsiteX123" fmla="*/ 1346127 w 5017802"/>
                <a:gd name="connsiteY123" fmla="*/ 3478711 h 4405856"/>
                <a:gd name="connsiteX124" fmla="*/ 1375156 w 5017802"/>
                <a:gd name="connsiteY124" fmla="*/ 3529511 h 4405856"/>
                <a:gd name="connsiteX125" fmla="*/ 1404185 w 5017802"/>
                <a:gd name="connsiteY125" fmla="*/ 3551282 h 4405856"/>
                <a:gd name="connsiteX126" fmla="*/ 1447727 w 5017802"/>
                <a:gd name="connsiteY126" fmla="*/ 3594825 h 4405856"/>
                <a:gd name="connsiteX127" fmla="*/ 1476756 w 5017802"/>
                <a:gd name="connsiteY127" fmla="*/ 3616596 h 4405856"/>
                <a:gd name="connsiteX128" fmla="*/ 1513042 w 5017802"/>
                <a:gd name="connsiteY128" fmla="*/ 3660139 h 4405856"/>
                <a:gd name="connsiteX129" fmla="*/ 1542070 w 5017802"/>
                <a:gd name="connsiteY129" fmla="*/ 3681911 h 4405856"/>
                <a:gd name="connsiteX130" fmla="*/ 1614642 w 5017802"/>
                <a:gd name="connsiteY130" fmla="*/ 3747225 h 4405856"/>
                <a:gd name="connsiteX131" fmla="*/ 1650927 w 5017802"/>
                <a:gd name="connsiteY131" fmla="*/ 3790768 h 4405856"/>
                <a:gd name="connsiteX132" fmla="*/ 1672699 w 5017802"/>
                <a:gd name="connsiteY132" fmla="*/ 3805282 h 4405856"/>
                <a:gd name="connsiteX133" fmla="*/ 1708985 w 5017802"/>
                <a:gd name="connsiteY133" fmla="*/ 3848825 h 4405856"/>
                <a:gd name="connsiteX134" fmla="*/ 1738013 w 5017802"/>
                <a:gd name="connsiteY134" fmla="*/ 3870596 h 4405856"/>
                <a:gd name="connsiteX135" fmla="*/ 1832356 w 5017802"/>
                <a:gd name="connsiteY135" fmla="*/ 3914139 h 4405856"/>
                <a:gd name="connsiteX136" fmla="*/ 2282299 w 5017802"/>
                <a:gd name="connsiteY136" fmla="*/ 3899625 h 4405856"/>
                <a:gd name="connsiteX137" fmla="*/ 2333099 w 5017802"/>
                <a:gd name="connsiteY137" fmla="*/ 3885111 h 4405856"/>
                <a:gd name="connsiteX138" fmla="*/ 2420185 w 5017802"/>
                <a:gd name="connsiteY138" fmla="*/ 3877853 h 4405856"/>
                <a:gd name="connsiteX139" fmla="*/ 2500013 w 5017802"/>
                <a:gd name="connsiteY139" fmla="*/ 3863339 h 4405856"/>
                <a:gd name="connsiteX140" fmla="*/ 2558070 w 5017802"/>
                <a:gd name="connsiteY140" fmla="*/ 3856082 h 4405856"/>
                <a:gd name="connsiteX141" fmla="*/ 2587099 w 5017802"/>
                <a:gd name="connsiteY141" fmla="*/ 3841568 h 4405856"/>
                <a:gd name="connsiteX142" fmla="*/ 2652413 w 5017802"/>
                <a:gd name="connsiteY142" fmla="*/ 3819796 h 4405856"/>
                <a:gd name="connsiteX143" fmla="*/ 2688699 w 5017802"/>
                <a:gd name="connsiteY143" fmla="*/ 3805282 h 4405856"/>
                <a:gd name="connsiteX144" fmla="*/ 2790299 w 5017802"/>
                <a:gd name="connsiteY144" fmla="*/ 3790768 h 4405856"/>
                <a:gd name="connsiteX145" fmla="*/ 2819327 w 5017802"/>
                <a:gd name="connsiteY145" fmla="*/ 3783511 h 4405856"/>
                <a:gd name="connsiteX146" fmla="*/ 3439813 w 5017802"/>
                <a:gd name="connsiteY146" fmla="*/ 4130265 h 4405856"/>
                <a:gd name="connsiteX147" fmla="*/ 3526217 w 5017802"/>
                <a:gd name="connsiteY147" fmla="*/ 4316455 h 4405856"/>
                <a:gd name="connsiteX148" fmla="*/ 3586542 w 5017802"/>
                <a:gd name="connsiteY148" fmla="*/ 4375193 h 4405856"/>
                <a:gd name="connsiteX149" fmla="*/ 3597654 w 5017802"/>
                <a:gd name="connsiteY149" fmla="*/ 4345030 h 4405856"/>
                <a:gd name="connsiteX150" fmla="*/ 3643692 w 5017802"/>
                <a:gd name="connsiteY150" fmla="*/ 4318042 h 4405856"/>
                <a:gd name="connsiteX151" fmla="*/ 3694492 w 5017802"/>
                <a:gd name="connsiteY151" fmla="*/ 4391068 h 4405856"/>
                <a:gd name="connsiteX152" fmla="*/ 3743705 w 5017802"/>
                <a:gd name="connsiteY152" fmla="*/ 4394243 h 4405856"/>
                <a:gd name="connsiteX153" fmla="*/ 3699254 w 5017802"/>
                <a:gd name="connsiteY153" fmla="*/ 4300581 h 4405856"/>
                <a:gd name="connsiteX154" fmla="*/ 3656392 w 5017802"/>
                <a:gd name="connsiteY154" fmla="*/ 4232318 h 4405856"/>
                <a:gd name="connsiteX155" fmla="*/ 3699255 w 5017802"/>
                <a:gd name="connsiteY155" fmla="*/ 4216442 h 4405856"/>
                <a:gd name="connsiteX156" fmla="*/ 3680204 w 5017802"/>
                <a:gd name="connsiteY156" fmla="*/ 4175168 h 4405856"/>
                <a:gd name="connsiteX157" fmla="*/ 3732592 w 5017802"/>
                <a:gd name="connsiteY157" fmla="*/ 4184693 h 4405856"/>
                <a:gd name="connsiteX158" fmla="*/ 3711955 w 5017802"/>
                <a:gd name="connsiteY158" fmla="*/ 4151355 h 4405856"/>
                <a:gd name="connsiteX159" fmla="*/ 3733274 w 5017802"/>
                <a:gd name="connsiteY159" fmla="*/ 4134801 h 4405856"/>
                <a:gd name="connsiteX160" fmla="*/ 3854377 w 5017802"/>
                <a:gd name="connsiteY160" fmla="*/ 4220074 h 4405856"/>
                <a:gd name="connsiteX161" fmla="*/ 3889754 w 5017802"/>
                <a:gd name="connsiteY161" fmla="*/ 4206917 h 4405856"/>
                <a:gd name="connsiteX162" fmla="*/ 3942141 w 5017802"/>
                <a:gd name="connsiteY162" fmla="*/ 4272006 h 4405856"/>
                <a:gd name="connsiteX163" fmla="*/ 3962779 w 5017802"/>
                <a:gd name="connsiteY163" fmla="*/ 4330743 h 4405856"/>
                <a:gd name="connsiteX164" fmla="*/ 4070729 w 5017802"/>
                <a:gd name="connsiteY164" fmla="*/ 4349792 h 4405856"/>
                <a:gd name="connsiteX165" fmla="*/ 4010405 w 5017802"/>
                <a:gd name="connsiteY165" fmla="*/ 4283117 h 4405856"/>
                <a:gd name="connsiteX166" fmla="*/ 4007229 w 5017802"/>
                <a:gd name="connsiteY166" fmla="*/ 4214855 h 4405856"/>
                <a:gd name="connsiteX167" fmla="*/ 4061204 w 5017802"/>
                <a:gd name="connsiteY167" fmla="*/ 4270418 h 4405856"/>
                <a:gd name="connsiteX168" fmla="*/ 4110417 w 5017802"/>
                <a:gd name="connsiteY168" fmla="*/ 4275180 h 4405856"/>
                <a:gd name="connsiteX169" fmla="*/ 4104067 w 5017802"/>
                <a:gd name="connsiteY169" fmla="*/ 4225968 h 4405856"/>
                <a:gd name="connsiteX170" fmla="*/ 4164392 w 5017802"/>
                <a:gd name="connsiteY170" fmla="*/ 4230730 h 4405856"/>
                <a:gd name="connsiteX171" fmla="*/ 4226304 w 5017802"/>
                <a:gd name="connsiteY171" fmla="*/ 4273592 h 4405856"/>
                <a:gd name="connsiteX172" fmla="*/ 4258054 w 5017802"/>
                <a:gd name="connsiteY172" fmla="*/ 4260893 h 4405856"/>
                <a:gd name="connsiteX173" fmla="*/ 4251705 w 5017802"/>
                <a:gd name="connsiteY173" fmla="*/ 4225968 h 4405856"/>
                <a:gd name="connsiteX174" fmla="*/ 4292980 w 5017802"/>
                <a:gd name="connsiteY174" fmla="*/ 4202156 h 4405856"/>
                <a:gd name="connsiteX175" fmla="*/ 4377117 w 5017802"/>
                <a:gd name="connsiteY175" fmla="*/ 4259306 h 4405856"/>
                <a:gd name="connsiteX176" fmla="*/ 4394580 w 5017802"/>
                <a:gd name="connsiteY176" fmla="*/ 4157708 h 4405856"/>
                <a:gd name="connsiteX177" fmla="*/ 4369180 w 5017802"/>
                <a:gd name="connsiteY177" fmla="*/ 4135482 h 4405856"/>
                <a:gd name="connsiteX178" fmla="*/ 4296154 w 5017802"/>
                <a:gd name="connsiteY178" fmla="*/ 4092619 h 4405856"/>
                <a:gd name="connsiteX179" fmla="*/ 4318379 w 5017802"/>
                <a:gd name="connsiteY179" fmla="*/ 4067220 h 4405856"/>
                <a:gd name="connsiteX180" fmla="*/ 4339017 w 5017802"/>
                <a:gd name="connsiteY180" fmla="*/ 4044994 h 4405856"/>
                <a:gd name="connsiteX181" fmla="*/ 4392992 w 5017802"/>
                <a:gd name="connsiteY181" fmla="*/ 4076745 h 4405856"/>
                <a:gd name="connsiteX182" fmla="*/ 4399342 w 5017802"/>
                <a:gd name="connsiteY182" fmla="*/ 4032295 h 4405856"/>
                <a:gd name="connsiteX183" fmla="*/ 4343779 w 5017802"/>
                <a:gd name="connsiteY183" fmla="*/ 4008482 h 4405856"/>
                <a:gd name="connsiteX184" fmla="*/ 4342192 w 5017802"/>
                <a:gd name="connsiteY184" fmla="*/ 3998958 h 4405856"/>
                <a:gd name="connsiteX185" fmla="*/ 4329491 w 5017802"/>
                <a:gd name="connsiteY185" fmla="*/ 3960859 h 4405856"/>
                <a:gd name="connsiteX186" fmla="*/ 4335841 w 5017802"/>
                <a:gd name="connsiteY186" fmla="*/ 3913233 h 4405856"/>
                <a:gd name="connsiteX187" fmla="*/ 4346954 w 5017802"/>
                <a:gd name="connsiteY187" fmla="*/ 3857670 h 4405856"/>
                <a:gd name="connsiteX188" fmla="*/ 4308854 w 5017802"/>
                <a:gd name="connsiteY188" fmla="*/ 3827508 h 4405856"/>
                <a:gd name="connsiteX189" fmla="*/ 4342191 w 5017802"/>
                <a:gd name="connsiteY189" fmla="*/ 3817983 h 4405856"/>
                <a:gd name="connsiteX190" fmla="*/ 4319966 w 5017802"/>
                <a:gd name="connsiteY190" fmla="*/ 3781470 h 4405856"/>
                <a:gd name="connsiteX191" fmla="*/ 4358067 w 5017802"/>
                <a:gd name="connsiteY191" fmla="*/ 3776709 h 4405856"/>
                <a:gd name="connsiteX192" fmla="*/ 4364416 w 5017802"/>
                <a:gd name="connsiteY192" fmla="*/ 3743370 h 4405856"/>
                <a:gd name="connsiteX193" fmla="*/ 4426330 w 5017802"/>
                <a:gd name="connsiteY193" fmla="*/ 3752897 h 4405856"/>
                <a:gd name="connsiteX194" fmla="*/ 4459443 w 5017802"/>
                <a:gd name="connsiteY194" fmla="*/ 3768089 h 4405856"/>
                <a:gd name="connsiteX195" fmla="*/ 4425650 w 5017802"/>
                <a:gd name="connsiteY195" fmla="*/ 3809137 h 4405856"/>
                <a:gd name="connsiteX196" fmla="*/ 4464658 w 5017802"/>
                <a:gd name="connsiteY196" fmla="*/ 3916633 h 4405856"/>
                <a:gd name="connsiteX197" fmla="*/ 4517045 w 5017802"/>
                <a:gd name="connsiteY197" fmla="*/ 3947931 h 4405856"/>
                <a:gd name="connsiteX198" fmla="*/ 4568979 w 5017802"/>
                <a:gd name="connsiteY198" fmla="*/ 3905749 h 4405856"/>
                <a:gd name="connsiteX199" fmla="*/ 4654704 w 5017802"/>
                <a:gd name="connsiteY199" fmla="*/ 3857216 h 4405856"/>
                <a:gd name="connsiteX200" fmla="*/ 4637468 w 5017802"/>
                <a:gd name="connsiteY200" fmla="*/ 3768315 h 4405856"/>
                <a:gd name="connsiteX201" fmla="*/ 4714802 w 5017802"/>
                <a:gd name="connsiteY201" fmla="*/ 3635646 h 4405856"/>
                <a:gd name="connsiteX202" fmla="*/ 5007356 w 5017802"/>
                <a:gd name="connsiteY202" fmla="*/ 3302498 h 4405856"/>
                <a:gd name="connsiteX203" fmla="*/ 4925939 w 5017802"/>
                <a:gd name="connsiteY203" fmla="*/ 3293426 h 4405856"/>
                <a:gd name="connsiteX204" fmla="*/ 4930476 w 5017802"/>
                <a:gd name="connsiteY204" fmla="*/ 3201578 h 4405856"/>
                <a:gd name="connsiteX205" fmla="*/ 4881489 w 5017802"/>
                <a:gd name="connsiteY205" fmla="*/ 3176406 h 4405856"/>
                <a:gd name="connsiteX206" fmla="*/ 4797352 w 5017802"/>
                <a:gd name="connsiteY206" fmla="*/ 3207928 h 4405856"/>
                <a:gd name="connsiteX207" fmla="*/ 4760613 w 5017802"/>
                <a:gd name="connsiteY207" fmla="*/ 3171643 h 4405856"/>
                <a:gd name="connsiteX208" fmla="*/ 4805290 w 5017802"/>
                <a:gd name="connsiteY208" fmla="*/ 3148738 h 4405856"/>
                <a:gd name="connsiteX209" fmla="*/ 4676023 w 5017802"/>
                <a:gd name="connsiteY209" fmla="*/ 2935559 h 4405856"/>
                <a:gd name="connsiteX210" fmla="*/ 4690989 w 5017802"/>
                <a:gd name="connsiteY210" fmla="*/ 2905396 h 4405856"/>
                <a:gd name="connsiteX211" fmla="*/ 4667404 w 5017802"/>
                <a:gd name="connsiteY211" fmla="*/ 2789736 h 4405856"/>
                <a:gd name="connsiteX212" fmla="*/ 4508655 w 5017802"/>
                <a:gd name="connsiteY212" fmla="*/ 2778850 h 4405856"/>
                <a:gd name="connsiteX213" fmla="*/ 4475317 w 5017802"/>
                <a:gd name="connsiteY213" fmla="*/ 2827608 h 4405856"/>
                <a:gd name="connsiteX214" fmla="*/ 4386417 w 5017802"/>
                <a:gd name="connsiteY214" fmla="*/ 2842124 h 4405856"/>
                <a:gd name="connsiteX215" fmla="*/ 4392767 w 5017802"/>
                <a:gd name="connsiteY215" fmla="*/ 2820125 h 4405856"/>
                <a:gd name="connsiteX216" fmla="*/ 4339245 w 5017802"/>
                <a:gd name="connsiteY216" fmla="*/ 2804024 h 4405856"/>
                <a:gd name="connsiteX217" fmla="*/ 4314526 w 5017802"/>
                <a:gd name="connsiteY217" fmla="*/ 2638923 h 4405856"/>
                <a:gd name="connsiteX218" fmla="*/ 4034219 w 5017802"/>
                <a:gd name="connsiteY218" fmla="*/ 2572248 h 4405856"/>
                <a:gd name="connsiteX219" fmla="*/ 3897920 w 5017802"/>
                <a:gd name="connsiteY219" fmla="*/ 2615564 h 4405856"/>
                <a:gd name="connsiteX220" fmla="*/ 3765931 w 5017802"/>
                <a:gd name="connsiteY220" fmla="*/ 2608080 h 4405856"/>
                <a:gd name="connsiteX221" fmla="*/ 3633488 w 5017802"/>
                <a:gd name="connsiteY221" fmla="*/ 2497182 h 4405856"/>
                <a:gd name="connsiteX222" fmla="*/ 3420310 w 5017802"/>
                <a:gd name="connsiteY222" fmla="*/ 2193969 h 4405856"/>
                <a:gd name="connsiteX223" fmla="*/ 3021848 w 5017802"/>
                <a:gd name="connsiteY223" fmla="*/ 2054496 h 4405856"/>
                <a:gd name="connsiteX224" fmla="*/ 2785310 w 5017802"/>
                <a:gd name="connsiteY224" fmla="*/ 1741532 h 4405856"/>
                <a:gd name="connsiteX225" fmla="*/ 2819101 w 5017802"/>
                <a:gd name="connsiteY225" fmla="*/ 1716586 h 4405856"/>
                <a:gd name="connsiteX226" fmla="*/ 2878745 w 5017802"/>
                <a:gd name="connsiteY226" fmla="*/ 1799589 h 4405856"/>
                <a:gd name="connsiteX227" fmla="*/ 2898929 w 5017802"/>
                <a:gd name="connsiteY227" fmla="*/ 1782126 h 4405856"/>
                <a:gd name="connsiteX228" fmla="*/ 2942019 w 5017802"/>
                <a:gd name="connsiteY228" fmla="*/ 1812970 h 4405856"/>
                <a:gd name="connsiteX229" fmla="*/ 3030692 w 5017802"/>
                <a:gd name="connsiteY229" fmla="*/ 1759221 h 4405856"/>
                <a:gd name="connsiteX230" fmla="*/ 3046794 w 5017802"/>
                <a:gd name="connsiteY230" fmla="*/ 1738811 h 4405856"/>
                <a:gd name="connsiteX231" fmla="*/ 3105077 w 5017802"/>
                <a:gd name="connsiteY231" fmla="*/ 1739037 h 4405856"/>
                <a:gd name="connsiteX232" fmla="*/ 3121180 w 5017802"/>
                <a:gd name="connsiteY232" fmla="*/ 1705927 h 4405856"/>
                <a:gd name="connsiteX233" fmla="*/ 3102356 w 5017802"/>
                <a:gd name="connsiteY233" fmla="*/ 1680300 h 4405856"/>
                <a:gd name="connsiteX234" fmla="*/ 3035228 w 5017802"/>
                <a:gd name="connsiteY234" fmla="*/ 1700257 h 4405856"/>
                <a:gd name="connsiteX235" fmla="*/ 3013456 w 5017802"/>
                <a:gd name="connsiteY235" fmla="*/ 1646736 h 4405856"/>
                <a:gd name="connsiteX236" fmla="*/ 3034774 w 5017802"/>
                <a:gd name="connsiteY236" fmla="*/ 1617026 h 4405856"/>
                <a:gd name="connsiteX237" fmla="*/ 2978304 w 5017802"/>
                <a:gd name="connsiteY237" fmla="*/ 1513612 h 4405856"/>
                <a:gd name="connsiteX238" fmla="*/ 2929773 w 5017802"/>
                <a:gd name="connsiteY238" fmla="*/ 1552393 h 4405856"/>
                <a:gd name="connsiteX239" fmla="*/ 2840418 w 5017802"/>
                <a:gd name="connsiteY239" fmla="*/ 1497737 h 4405856"/>
                <a:gd name="connsiteX240" fmla="*/ 2892352 w 5017802"/>
                <a:gd name="connsiteY240" fmla="*/ 1405208 h 4405856"/>
                <a:gd name="connsiteX241" fmla="*/ 2849490 w 5017802"/>
                <a:gd name="connsiteY241" fmla="*/ 1284105 h 4405856"/>
                <a:gd name="connsiteX242" fmla="*/ 2864231 w 5017802"/>
                <a:gd name="connsiteY242" fmla="*/ 1160053 h 4405856"/>
                <a:gd name="connsiteX243" fmla="*/ 2959481 w 5017802"/>
                <a:gd name="connsiteY243" fmla="*/ 1086348 h 4405856"/>
                <a:gd name="connsiteX244" fmla="*/ 3064710 w 5017802"/>
                <a:gd name="connsiteY244" fmla="*/ 1063896 h 4405856"/>
                <a:gd name="connsiteX245" fmla="*/ 3001663 w 5017802"/>
                <a:gd name="connsiteY245" fmla="*/ 974089 h 4405856"/>
                <a:gd name="connsiteX246" fmla="*/ 2984427 w 5017802"/>
                <a:gd name="connsiteY246" fmla="*/ 1018766 h 4405856"/>
                <a:gd name="connsiteX247" fmla="*/ 2941112 w 5017802"/>
                <a:gd name="connsiteY247" fmla="*/ 971595 h 4405856"/>
                <a:gd name="connsiteX248" fmla="*/ 2962430 w 5017802"/>
                <a:gd name="connsiteY248" fmla="*/ 886323 h 4405856"/>
                <a:gd name="connsiteX249" fmla="*/ 3035454 w 5017802"/>
                <a:gd name="connsiteY249" fmla="*/ 789032 h 4405856"/>
                <a:gd name="connsiteX250" fmla="*/ 3018445 w 5017802"/>
                <a:gd name="connsiteY250" fmla="*/ 682443 h 4405856"/>
                <a:gd name="connsiteX251" fmla="*/ 2847223 w 5017802"/>
                <a:gd name="connsiteY251" fmla="*/ 692194 h 4405856"/>
                <a:gd name="connsiteX252" fmla="*/ 2827945 w 5017802"/>
                <a:gd name="connsiteY252" fmla="*/ 734831 h 4405856"/>
                <a:gd name="connsiteX253" fmla="*/ 2795742 w 5017802"/>
                <a:gd name="connsiteY253" fmla="*/ 667248 h 4405856"/>
                <a:gd name="connsiteX254" fmla="*/ 2766032 w 5017802"/>
                <a:gd name="connsiteY254" fmla="*/ 707616 h 4405856"/>
                <a:gd name="connsiteX255" fmla="*/ 2580523 w 5017802"/>
                <a:gd name="connsiteY255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917956 w 5017802"/>
                <a:gd name="connsiteY103" fmla="*/ 2557053 h 4405856"/>
                <a:gd name="connsiteX104" fmla="*/ 939727 w 5017802"/>
                <a:gd name="connsiteY104" fmla="*/ 2622368 h 4405856"/>
                <a:gd name="connsiteX105" fmla="*/ 946985 w 5017802"/>
                <a:gd name="connsiteY105" fmla="*/ 2644139 h 4405856"/>
                <a:gd name="connsiteX106" fmla="*/ 968756 w 5017802"/>
                <a:gd name="connsiteY106" fmla="*/ 2687682 h 4405856"/>
                <a:gd name="connsiteX107" fmla="*/ 990527 w 5017802"/>
                <a:gd name="connsiteY107" fmla="*/ 2738482 h 4405856"/>
                <a:gd name="connsiteX108" fmla="*/ 997785 w 5017802"/>
                <a:gd name="connsiteY108" fmla="*/ 2767511 h 4405856"/>
                <a:gd name="connsiteX109" fmla="*/ 1034070 w 5017802"/>
                <a:gd name="connsiteY109" fmla="*/ 2818311 h 4405856"/>
                <a:gd name="connsiteX110" fmla="*/ 1055842 w 5017802"/>
                <a:gd name="connsiteY110" fmla="*/ 2876368 h 4405856"/>
                <a:gd name="connsiteX111" fmla="*/ 1077613 w 5017802"/>
                <a:gd name="connsiteY111" fmla="*/ 2898139 h 4405856"/>
                <a:gd name="connsiteX112" fmla="*/ 1113899 w 5017802"/>
                <a:gd name="connsiteY112" fmla="*/ 2970711 h 4405856"/>
                <a:gd name="connsiteX113" fmla="*/ 1150185 w 5017802"/>
                <a:gd name="connsiteY113" fmla="*/ 3021511 h 4405856"/>
                <a:gd name="connsiteX114" fmla="*/ 1157442 w 5017802"/>
                <a:gd name="connsiteY114" fmla="*/ 3043282 h 4405856"/>
                <a:gd name="connsiteX115" fmla="*/ 1208242 w 5017802"/>
                <a:gd name="connsiteY115" fmla="*/ 3108596 h 4405856"/>
                <a:gd name="connsiteX116" fmla="*/ 1237270 w 5017802"/>
                <a:gd name="connsiteY116" fmla="*/ 3173911 h 4405856"/>
                <a:gd name="connsiteX117" fmla="*/ 1259042 w 5017802"/>
                <a:gd name="connsiteY117" fmla="*/ 3202939 h 4405856"/>
                <a:gd name="connsiteX118" fmla="*/ 1273556 w 5017802"/>
                <a:gd name="connsiteY118" fmla="*/ 3260996 h 4405856"/>
                <a:gd name="connsiteX119" fmla="*/ 1280813 w 5017802"/>
                <a:gd name="connsiteY119" fmla="*/ 3282768 h 4405856"/>
                <a:gd name="connsiteX120" fmla="*/ 1288070 w 5017802"/>
                <a:gd name="connsiteY120" fmla="*/ 3311796 h 4405856"/>
                <a:gd name="connsiteX121" fmla="*/ 1295327 w 5017802"/>
                <a:gd name="connsiteY121" fmla="*/ 3377111 h 4405856"/>
                <a:gd name="connsiteX122" fmla="*/ 1317099 w 5017802"/>
                <a:gd name="connsiteY122" fmla="*/ 3435168 h 4405856"/>
                <a:gd name="connsiteX123" fmla="*/ 1346127 w 5017802"/>
                <a:gd name="connsiteY123" fmla="*/ 3478711 h 4405856"/>
                <a:gd name="connsiteX124" fmla="*/ 1375156 w 5017802"/>
                <a:gd name="connsiteY124" fmla="*/ 3529511 h 4405856"/>
                <a:gd name="connsiteX125" fmla="*/ 1404185 w 5017802"/>
                <a:gd name="connsiteY125" fmla="*/ 3551282 h 4405856"/>
                <a:gd name="connsiteX126" fmla="*/ 1447727 w 5017802"/>
                <a:gd name="connsiteY126" fmla="*/ 3594825 h 4405856"/>
                <a:gd name="connsiteX127" fmla="*/ 1476756 w 5017802"/>
                <a:gd name="connsiteY127" fmla="*/ 3616596 h 4405856"/>
                <a:gd name="connsiteX128" fmla="*/ 1513042 w 5017802"/>
                <a:gd name="connsiteY128" fmla="*/ 3660139 h 4405856"/>
                <a:gd name="connsiteX129" fmla="*/ 1542070 w 5017802"/>
                <a:gd name="connsiteY129" fmla="*/ 3681911 h 4405856"/>
                <a:gd name="connsiteX130" fmla="*/ 1614642 w 5017802"/>
                <a:gd name="connsiteY130" fmla="*/ 3747225 h 4405856"/>
                <a:gd name="connsiteX131" fmla="*/ 1650927 w 5017802"/>
                <a:gd name="connsiteY131" fmla="*/ 3790768 h 4405856"/>
                <a:gd name="connsiteX132" fmla="*/ 1672699 w 5017802"/>
                <a:gd name="connsiteY132" fmla="*/ 3805282 h 4405856"/>
                <a:gd name="connsiteX133" fmla="*/ 1708985 w 5017802"/>
                <a:gd name="connsiteY133" fmla="*/ 3848825 h 4405856"/>
                <a:gd name="connsiteX134" fmla="*/ 1738013 w 5017802"/>
                <a:gd name="connsiteY134" fmla="*/ 3870596 h 4405856"/>
                <a:gd name="connsiteX135" fmla="*/ 1832356 w 5017802"/>
                <a:gd name="connsiteY135" fmla="*/ 3914139 h 4405856"/>
                <a:gd name="connsiteX136" fmla="*/ 2282299 w 5017802"/>
                <a:gd name="connsiteY136" fmla="*/ 3899625 h 4405856"/>
                <a:gd name="connsiteX137" fmla="*/ 2333099 w 5017802"/>
                <a:gd name="connsiteY137" fmla="*/ 3885111 h 4405856"/>
                <a:gd name="connsiteX138" fmla="*/ 2420185 w 5017802"/>
                <a:gd name="connsiteY138" fmla="*/ 3877853 h 4405856"/>
                <a:gd name="connsiteX139" fmla="*/ 2500013 w 5017802"/>
                <a:gd name="connsiteY139" fmla="*/ 3863339 h 4405856"/>
                <a:gd name="connsiteX140" fmla="*/ 2558070 w 5017802"/>
                <a:gd name="connsiteY140" fmla="*/ 3856082 h 4405856"/>
                <a:gd name="connsiteX141" fmla="*/ 2587099 w 5017802"/>
                <a:gd name="connsiteY141" fmla="*/ 3841568 h 4405856"/>
                <a:gd name="connsiteX142" fmla="*/ 2652413 w 5017802"/>
                <a:gd name="connsiteY142" fmla="*/ 3819796 h 4405856"/>
                <a:gd name="connsiteX143" fmla="*/ 2688699 w 5017802"/>
                <a:gd name="connsiteY143" fmla="*/ 3805282 h 4405856"/>
                <a:gd name="connsiteX144" fmla="*/ 2790299 w 5017802"/>
                <a:gd name="connsiteY144" fmla="*/ 3790768 h 4405856"/>
                <a:gd name="connsiteX145" fmla="*/ 2819327 w 5017802"/>
                <a:gd name="connsiteY145" fmla="*/ 3783511 h 4405856"/>
                <a:gd name="connsiteX146" fmla="*/ 3439813 w 5017802"/>
                <a:gd name="connsiteY146" fmla="*/ 4130265 h 4405856"/>
                <a:gd name="connsiteX147" fmla="*/ 3526217 w 5017802"/>
                <a:gd name="connsiteY147" fmla="*/ 4316455 h 4405856"/>
                <a:gd name="connsiteX148" fmla="*/ 3586542 w 5017802"/>
                <a:gd name="connsiteY148" fmla="*/ 4375193 h 4405856"/>
                <a:gd name="connsiteX149" fmla="*/ 3597654 w 5017802"/>
                <a:gd name="connsiteY149" fmla="*/ 4345030 h 4405856"/>
                <a:gd name="connsiteX150" fmla="*/ 3643692 w 5017802"/>
                <a:gd name="connsiteY150" fmla="*/ 4318042 h 4405856"/>
                <a:gd name="connsiteX151" fmla="*/ 3694492 w 5017802"/>
                <a:gd name="connsiteY151" fmla="*/ 4391068 h 4405856"/>
                <a:gd name="connsiteX152" fmla="*/ 3743705 w 5017802"/>
                <a:gd name="connsiteY152" fmla="*/ 4394243 h 4405856"/>
                <a:gd name="connsiteX153" fmla="*/ 3699254 w 5017802"/>
                <a:gd name="connsiteY153" fmla="*/ 4300581 h 4405856"/>
                <a:gd name="connsiteX154" fmla="*/ 3656392 w 5017802"/>
                <a:gd name="connsiteY154" fmla="*/ 4232318 h 4405856"/>
                <a:gd name="connsiteX155" fmla="*/ 3699255 w 5017802"/>
                <a:gd name="connsiteY155" fmla="*/ 4216442 h 4405856"/>
                <a:gd name="connsiteX156" fmla="*/ 3680204 w 5017802"/>
                <a:gd name="connsiteY156" fmla="*/ 4175168 h 4405856"/>
                <a:gd name="connsiteX157" fmla="*/ 3732592 w 5017802"/>
                <a:gd name="connsiteY157" fmla="*/ 4184693 h 4405856"/>
                <a:gd name="connsiteX158" fmla="*/ 3711955 w 5017802"/>
                <a:gd name="connsiteY158" fmla="*/ 4151355 h 4405856"/>
                <a:gd name="connsiteX159" fmla="*/ 3733274 w 5017802"/>
                <a:gd name="connsiteY159" fmla="*/ 4134801 h 4405856"/>
                <a:gd name="connsiteX160" fmla="*/ 3854377 w 5017802"/>
                <a:gd name="connsiteY160" fmla="*/ 4220074 h 4405856"/>
                <a:gd name="connsiteX161" fmla="*/ 3889754 w 5017802"/>
                <a:gd name="connsiteY161" fmla="*/ 4206917 h 4405856"/>
                <a:gd name="connsiteX162" fmla="*/ 3942141 w 5017802"/>
                <a:gd name="connsiteY162" fmla="*/ 4272006 h 4405856"/>
                <a:gd name="connsiteX163" fmla="*/ 3962779 w 5017802"/>
                <a:gd name="connsiteY163" fmla="*/ 4330743 h 4405856"/>
                <a:gd name="connsiteX164" fmla="*/ 4070729 w 5017802"/>
                <a:gd name="connsiteY164" fmla="*/ 4349792 h 4405856"/>
                <a:gd name="connsiteX165" fmla="*/ 4010405 w 5017802"/>
                <a:gd name="connsiteY165" fmla="*/ 4283117 h 4405856"/>
                <a:gd name="connsiteX166" fmla="*/ 4007229 w 5017802"/>
                <a:gd name="connsiteY166" fmla="*/ 4214855 h 4405856"/>
                <a:gd name="connsiteX167" fmla="*/ 4061204 w 5017802"/>
                <a:gd name="connsiteY167" fmla="*/ 4270418 h 4405856"/>
                <a:gd name="connsiteX168" fmla="*/ 4110417 w 5017802"/>
                <a:gd name="connsiteY168" fmla="*/ 4275180 h 4405856"/>
                <a:gd name="connsiteX169" fmla="*/ 4104067 w 5017802"/>
                <a:gd name="connsiteY169" fmla="*/ 4225968 h 4405856"/>
                <a:gd name="connsiteX170" fmla="*/ 4164392 w 5017802"/>
                <a:gd name="connsiteY170" fmla="*/ 4230730 h 4405856"/>
                <a:gd name="connsiteX171" fmla="*/ 4226304 w 5017802"/>
                <a:gd name="connsiteY171" fmla="*/ 4273592 h 4405856"/>
                <a:gd name="connsiteX172" fmla="*/ 4258054 w 5017802"/>
                <a:gd name="connsiteY172" fmla="*/ 4260893 h 4405856"/>
                <a:gd name="connsiteX173" fmla="*/ 4251705 w 5017802"/>
                <a:gd name="connsiteY173" fmla="*/ 4225968 h 4405856"/>
                <a:gd name="connsiteX174" fmla="*/ 4292980 w 5017802"/>
                <a:gd name="connsiteY174" fmla="*/ 4202156 h 4405856"/>
                <a:gd name="connsiteX175" fmla="*/ 4377117 w 5017802"/>
                <a:gd name="connsiteY175" fmla="*/ 4259306 h 4405856"/>
                <a:gd name="connsiteX176" fmla="*/ 4394580 w 5017802"/>
                <a:gd name="connsiteY176" fmla="*/ 4157708 h 4405856"/>
                <a:gd name="connsiteX177" fmla="*/ 4369180 w 5017802"/>
                <a:gd name="connsiteY177" fmla="*/ 4135482 h 4405856"/>
                <a:gd name="connsiteX178" fmla="*/ 4296154 w 5017802"/>
                <a:gd name="connsiteY178" fmla="*/ 4092619 h 4405856"/>
                <a:gd name="connsiteX179" fmla="*/ 4318379 w 5017802"/>
                <a:gd name="connsiteY179" fmla="*/ 4067220 h 4405856"/>
                <a:gd name="connsiteX180" fmla="*/ 4339017 w 5017802"/>
                <a:gd name="connsiteY180" fmla="*/ 4044994 h 4405856"/>
                <a:gd name="connsiteX181" fmla="*/ 4392992 w 5017802"/>
                <a:gd name="connsiteY181" fmla="*/ 4076745 h 4405856"/>
                <a:gd name="connsiteX182" fmla="*/ 4399342 w 5017802"/>
                <a:gd name="connsiteY182" fmla="*/ 4032295 h 4405856"/>
                <a:gd name="connsiteX183" fmla="*/ 4343779 w 5017802"/>
                <a:gd name="connsiteY183" fmla="*/ 4008482 h 4405856"/>
                <a:gd name="connsiteX184" fmla="*/ 4342192 w 5017802"/>
                <a:gd name="connsiteY184" fmla="*/ 3998958 h 4405856"/>
                <a:gd name="connsiteX185" fmla="*/ 4329491 w 5017802"/>
                <a:gd name="connsiteY185" fmla="*/ 3960859 h 4405856"/>
                <a:gd name="connsiteX186" fmla="*/ 4335841 w 5017802"/>
                <a:gd name="connsiteY186" fmla="*/ 3913233 h 4405856"/>
                <a:gd name="connsiteX187" fmla="*/ 4346954 w 5017802"/>
                <a:gd name="connsiteY187" fmla="*/ 3857670 h 4405856"/>
                <a:gd name="connsiteX188" fmla="*/ 4308854 w 5017802"/>
                <a:gd name="connsiteY188" fmla="*/ 3827508 h 4405856"/>
                <a:gd name="connsiteX189" fmla="*/ 4342191 w 5017802"/>
                <a:gd name="connsiteY189" fmla="*/ 3817983 h 4405856"/>
                <a:gd name="connsiteX190" fmla="*/ 4319966 w 5017802"/>
                <a:gd name="connsiteY190" fmla="*/ 3781470 h 4405856"/>
                <a:gd name="connsiteX191" fmla="*/ 4358067 w 5017802"/>
                <a:gd name="connsiteY191" fmla="*/ 3776709 h 4405856"/>
                <a:gd name="connsiteX192" fmla="*/ 4364416 w 5017802"/>
                <a:gd name="connsiteY192" fmla="*/ 3743370 h 4405856"/>
                <a:gd name="connsiteX193" fmla="*/ 4426330 w 5017802"/>
                <a:gd name="connsiteY193" fmla="*/ 3752897 h 4405856"/>
                <a:gd name="connsiteX194" fmla="*/ 4459443 w 5017802"/>
                <a:gd name="connsiteY194" fmla="*/ 3768089 h 4405856"/>
                <a:gd name="connsiteX195" fmla="*/ 4425650 w 5017802"/>
                <a:gd name="connsiteY195" fmla="*/ 3809137 h 4405856"/>
                <a:gd name="connsiteX196" fmla="*/ 4464658 w 5017802"/>
                <a:gd name="connsiteY196" fmla="*/ 3916633 h 4405856"/>
                <a:gd name="connsiteX197" fmla="*/ 4517045 w 5017802"/>
                <a:gd name="connsiteY197" fmla="*/ 3947931 h 4405856"/>
                <a:gd name="connsiteX198" fmla="*/ 4568979 w 5017802"/>
                <a:gd name="connsiteY198" fmla="*/ 3905749 h 4405856"/>
                <a:gd name="connsiteX199" fmla="*/ 4654704 w 5017802"/>
                <a:gd name="connsiteY199" fmla="*/ 3857216 h 4405856"/>
                <a:gd name="connsiteX200" fmla="*/ 4637468 w 5017802"/>
                <a:gd name="connsiteY200" fmla="*/ 3768315 h 4405856"/>
                <a:gd name="connsiteX201" fmla="*/ 4714802 w 5017802"/>
                <a:gd name="connsiteY201" fmla="*/ 3635646 h 4405856"/>
                <a:gd name="connsiteX202" fmla="*/ 5007356 w 5017802"/>
                <a:gd name="connsiteY202" fmla="*/ 3302498 h 4405856"/>
                <a:gd name="connsiteX203" fmla="*/ 4925939 w 5017802"/>
                <a:gd name="connsiteY203" fmla="*/ 3293426 h 4405856"/>
                <a:gd name="connsiteX204" fmla="*/ 4930476 w 5017802"/>
                <a:gd name="connsiteY204" fmla="*/ 3201578 h 4405856"/>
                <a:gd name="connsiteX205" fmla="*/ 4881489 w 5017802"/>
                <a:gd name="connsiteY205" fmla="*/ 3176406 h 4405856"/>
                <a:gd name="connsiteX206" fmla="*/ 4797352 w 5017802"/>
                <a:gd name="connsiteY206" fmla="*/ 3207928 h 4405856"/>
                <a:gd name="connsiteX207" fmla="*/ 4760613 w 5017802"/>
                <a:gd name="connsiteY207" fmla="*/ 3171643 h 4405856"/>
                <a:gd name="connsiteX208" fmla="*/ 4805290 w 5017802"/>
                <a:gd name="connsiteY208" fmla="*/ 3148738 h 4405856"/>
                <a:gd name="connsiteX209" fmla="*/ 4676023 w 5017802"/>
                <a:gd name="connsiteY209" fmla="*/ 2935559 h 4405856"/>
                <a:gd name="connsiteX210" fmla="*/ 4690989 w 5017802"/>
                <a:gd name="connsiteY210" fmla="*/ 2905396 h 4405856"/>
                <a:gd name="connsiteX211" fmla="*/ 4667404 w 5017802"/>
                <a:gd name="connsiteY211" fmla="*/ 2789736 h 4405856"/>
                <a:gd name="connsiteX212" fmla="*/ 4508655 w 5017802"/>
                <a:gd name="connsiteY212" fmla="*/ 2778850 h 4405856"/>
                <a:gd name="connsiteX213" fmla="*/ 4475317 w 5017802"/>
                <a:gd name="connsiteY213" fmla="*/ 2827608 h 4405856"/>
                <a:gd name="connsiteX214" fmla="*/ 4386417 w 5017802"/>
                <a:gd name="connsiteY214" fmla="*/ 2842124 h 4405856"/>
                <a:gd name="connsiteX215" fmla="*/ 4392767 w 5017802"/>
                <a:gd name="connsiteY215" fmla="*/ 2820125 h 4405856"/>
                <a:gd name="connsiteX216" fmla="*/ 4339245 w 5017802"/>
                <a:gd name="connsiteY216" fmla="*/ 2804024 h 4405856"/>
                <a:gd name="connsiteX217" fmla="*/ 4314526 w 5017802"/>
                <a:gd name="connsiteY217" fmla="*/ 2638923 h 4405856"/>
                <a:gd name="connsiteX218" fmla="*/ 4034219 w 5017802"/>
                <a:gd name="connsiteY218" fmla="*/ 2572248 h 4405856"/>
                <a:gd name="connsiteX219" fmla="*/ 3897920 w 5017802"/>
                <a:gd name="connsiteY219" fmla="*/ 2615564 h 4405856"/>
                <a:gd name="connsiteX220" fmla="*/ 3765931 w 5017802"/>
                <a:gd name="connsiteY220" fmla="*/ 2608080 h 4405856"/>
                <a:gd name="connsiteX221" fmla="*/ 3633488 w 5017802"/>
                <a:gd name="connsiteY221" fmla="*/ 2497182 h 4405856"/>
                <a:gd name="connsiteX222" fmla="*/ 3420310 w 5017802"/>
                <a:gd name="connsiteY222" fmla="*/ 2193969 h 4405856"/>
                <a:gd name="connsiteX223" fmla="*/ 3021848 w 5017802"/>
                <a:gd name="connsiteY223" fmla="*/ 2054496 h 4405856"/>
                <a:gd name="connsiteX224" fmla="*/ 2785310 w 5017802"/>
                <a:gd name="connsiteY224" fmla="*/ 1741532 h 4405856"/>
                <a:gd name="connsiteX225" fmla="*/ 2819101 w 5017802"/>
                <a:gd name="connsiteY225" fmla="*/ 1716586 h 4405856"/>
                <a:gd name="connsiteX226" fmla="*/ 2878745 w 5017802"/>
                <a:gd name="connsiteY226" fmla="*/ 1799589 h 4405856"/>
                <a:gd name="connsiteX227" fmla="*/ 2898929 w 5017802"/>
                <a:gd name="connsiteY227" fmla="*/ 1782126 h 4405856"/>
                <a:gd name="connsiteX228" fmla="*/ 2942019 w 5017802"/>
                <a:gd name="connsiteY228" fmla="*/ 1812970 h 4405856"/>
                <a:gd name="connsiteX229" fmla="*/ 3030692 w 5017802"/>
                <a:gd name="connsiteY229" fmla="*/ 1759221 h 4405856"/>
                <a:gd name="connsiteX230" fmla="*/ 3046794 w 5017802"/>
                <a:gd name="connsiteY230" fmla="*/ 1738811 h 4405856"/>
                <a:gd name="connsiteX231" fmla="*/ 3105077 w 5017802"/>
                <a:gd name="connsiteY231" fmla="*/ 1739037 h 4405856"/>
                <a:gd name="connsiteX232" fmla="*/ 3121180 w 5017802"/>
                <a:gd name="connsiteY232" fmla="*/ 1705927 h 4405856"/>
                <a:gd name="connsiteX233" fmla="*/ 3102356 w 5017802"/>
                <a:gd name="connsiteY233" fmla="*/ 1680300 h 4405856"/>
                <a:gd name="connsiteX234" fmla="*/ 3035228 w 5017802"/>
                <a:gd name="connsiteY234" fmla="*/ 1700257 h 4405856"/>
                <a:gd name="connsiteX235" fmla="*/ 3013456 w 5017802"/>
                <a:gd name="connsiteY235" fmla="*/ 1646736 h 4405856"/>
                <a:gd name="connsiteX236" fmla="*/ 3034774 w 5017802"/>
                <a:gd name="connsiteY236" fmla="*/ 1617026 h 4405856"/>
                <a:gd name="connsiteX237" fmla="*/ 2978304 w 5017802"/>
                <a:gd name="connsiteY237" fmla="*/ 1513612 h 4405856"/>
                <a:gd name="connsiteX238" fmla="*/ 2929773 w 5017802"/>
                <a:gd name="connsiteY238" fmla="*/ 1552393 h 4405856"/>
                <a:gd name="connsiteX239" fmla="*/ 2840418 w 5017802"/>
                <a:gd name="connsiteY239" fmla="*/ 1497737 h 4405856"/>
                <a:gd name="connsiteX240" fmla="*/ 2892352 w 5017802"/>
                <a:gd name="connsiteY240" fmla="*/ 1405208 h 4405856"/>
                <a:gd name="connsiteX241" fmla="*/ 2849490 w 5017802"/>
                <a:gd name="connsiteY241" fmla="*/ 1284105 h 4405856"/>
                <a:gd name="connsiteX242" fmla="*/ 2864231 w 5017802"/>
                <a:gd name="connsiteY242" fmla="*/ 1160053 h 4405856"/>
                <a:gd name="connsiteX243" fmla="*/ 2959481 w 5017802"/>
                <a:gd name="connsiteY243" fmla="*/ 1086348 h 4405856"/>
                <a:gd name="connsiteX244" fmla="*/ 3064710 w 5017802"/>
                <a:gd name="connsiteY244" fmla="*/ 1063896 h 4405856"/>
                <a:gd name="connsiteX245" fmla="*/ 3001663 w 5017802"/>
                <a:gd name="connsiteY245" fmla="*/ 974089 h 4405856"/>
                <a:gd name="connsiteX246" fmla="*/ 2984427 w 5017802"/>
                <a:gd name="connsiteY246" fmla="*/ 1018766 h 4405856"/>
                <a:gd name="connsiteX247" fmla="*/ 2941112 w 5017802"/>
                <a:gd name="connsiteY247" fmla="*/ 971595 h 4405856"/>
                <a:gd name="connsiteX248" fmla="*/ 2962430 w 5017802"/>
                <a:gd name="connsiteY248" fmla="*/ 886323 h 4405856"/>
                <a:gd name="connsiteX249" fmla="*/ 3035454 w 5017802"/>
                <a:gd name="connsiteY249" fmla="*/ 789032 h 4405856"/>
                <a:gd name="connsiteX250" fmla="*/ 3018445 w 5017802"/>
                <a:gd name="connsiteY250" fmla="*/ 682443 h 4405856"/>
                <a:gd name="connsiteX251" fmla="*/ 2847223 w 5017802"/>
                <a:gd name="connsiteY251" fmla="*/ 692194 h 4405856"/>
                <a:gd name="connsiteX252" fmla="*/ 2827945 w 5017802"/>
                <a:gd name="connsiteY252" fmla="*/ 734831 h 4405856"/>
                <a:gd name="connsiteX253" fmla="*/ 2795742 w 5017802"/>
                <a:gd name="connsiteY253" fmla="*/ 667248 h 4405856"/>
                <a:gd name="connsiteX254" fmla="*/ 2766032 w 5017802"/>
                <a:gd name="connsiteY254" fmla="*/ 707616 h 4405856"/>
                <a:gd name="connsiteX255" fmla="*/ 2580523 w 5017802"/>
                <a:gd name="connsiteY255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917956 w 5017802"/>
                <a:gd name="connsiteY103" fmla="*/ 2557053 h 4405856"/>
                <a:gd name="connsiteX104" fmla="*/ 939727 w 5017802"/>
                <a:gd name="connsiteY104" fmla="*/ 2622368 h 4405856"/>
                <a:gd name="connsiteX105" fmla="*/ 946985 w 5017802"/>
                <a:gd name="connsiteY105" fmla="*/ 2644139 h 4405856"/>
                <a:gd name="connsiteX106" fmla="*/ 968756 w 5017802"/>
                <a:gd name="connsiteY106" fmla="*/ 2687682 h 4405856"/>
                <a:gd name="connsiteX107" fmla="*/ 990527 w 5017802"/>
                <a:gd name="connsiteY107" fmla="*/ 2738482 h 4405856"/>
                <a:gd name="connsiteX108" fmla="*/ 997785 w 5017802"/>
                <a:gd name="connsiteY108" fmla="*/ 2767511 h 4405856"/>
                <a:gd name="connsiteX109" fmla="*/ 1034070 w 5017802"/>
                <a:gd name="connsiteY109" fmla="*/ 2818311 h 4405856"/>
                <a:gd name="connsiteX110" fmla="*/ 1055842 w 5017802"/>
                <a:gd name="connsiteY110" fmla="*/ 2876368 h 4405856"/>
                <a:gd name="connsiteX111" fmla="*/ 1077613 w 5017802"/>
                <a:gd name="connsiteY111" fmla="*/ 2898139 h 4405856"/>
                <a:gd name="connsiteX112" fmla="*/ 1113899 w 5017802"/>
                <a:gd name="connsiteY112" fmla="*/ 2970711 h 4405856"/>
                <a:gd name="connsiteX113" fmla="*/ 1150185 w 5017802"/>
                <a:gd name="connsiteY113" fmla="*/ 3021511 h 4405856"/>
                <a:gd name="connsiteX114" fmla="*/ 1157442 w 5017802"/>
                <a:gd name="connsiteY114" fmla="*/ 3043282 h 4405856"/>
                <a:gd name="connsiteX115" fmla="*/ 1208242 w 5017802"/>
                <a:gd name="connsiteY115" fmla="*/ 3108596 h 4405856"/>
                <a:gd name="connsiteX116" fmla="*/ 1237270 w 5017802"/>
                <a:gd name="connsiteY116" fmla="*/ 3173911 h 4405856"/>
                <a:gd name="connsiteX117" fmla="*/ 1259042 w 5017802"/>
                <a:gd name="connsiteY117" fmla="*/ 3202939 h 4405856"/>
                <a:gd name="connsiteX118" fmla="*/ 1273556 w 5017802"/>
                <a:gd name="connsiteY118" fmla="*/ 3260996 h 4405856"/>
                <a:gd name="connsiteX119" fmla="*/ 1280813 w 5017802"/>
                <a:gd name="connsiteY119" fmla="*/ 3282768 h 4405856"/>
                <a:gd name="connsiteX120" fmla="*/ 1288070 w 5017802"/>
                <a:gd name="connsiteY120" fmla="*/ 3311796 h 4405856"/>
                <a:gd name="connsiteX121" fmla="*/ 1295327 w 5017802"/>
                <a:gd name="connsiteY121" fmla="*/ 3377111 h 4405856"/>
                <a:gd name="connsiteX122" fmla="*/ 1317099 w 5017802"/>
                <a:gd name="connsiteY122" fmla="*/ 3435168 h 4405856"/>
                <a:gd name="connsiteX123" fmla="*/ 1346127 w 5017802"/>
                <a:gd name="connsiteY123" fmla="*/ 3478711 h 4405856"/>
                <a:gd name="connsiteX124" fmla="*/ 1375156 w 5017802"/>
                <a:gd name="connsiteY124" fmla="*/ 3529511 h 4405856"/>
                <a:gd name="connsiteX125" fmla="*/ 1404185 w 5017802"/>
                <a:gd name="connsiteY125" fmla="*/ 3551282 h 4405856"/>
                <a:gd name="connsiteX126" fmla="*/ 1447727 w 5017802"/>
                <a:gd name="connsiteY126" fmla="*/ 3594825 h 4405856"/>
                <a:gd name="connsiteX127" fmla="*/ 1476756 w 5017802"/>
                <a:gd name="connsiteY127" fmla="*/ 3616596 h 4405856"/>
                <a:gd name="connsiteX128" fmla="*/ 1513042 w 5017802"/>
                <a:gd name="connsiteY128" fmla="*/ 3660139 h 4405856"/>
                <a:gd name="connsiteX129" fmla="*/ 1542070 w 5017802"/>
                <a:gd name="connsiteY129" fmla="*/ 3681911 h 4405856"/>
                <a:gd name="connsiteX130" fmla="*/ 1614642 w 5017802"/>
                <a:gd name="connsiteY130" fmla="*/ 3747225 h 4405856"/>
                <a:gd name="connsiteX131" fmla="*/ 1650927 w 5017802"/>
                <a:gd name="connsiteY131" fmla="*/ 3790768 h 4405856"/>
                <a:gd name="connsiteX132" fmla="*/ 1672699 w 5017802"/>
                <a:gd name="connsiteY132" fmla="*/ 3805282 h 4405856"/>
                <a:gd name="connsiteX133" fmla="*/ 1708985 w 5017802"/>
                <a:gd name="connsiteY133" fmla="*/ 3848825 h 4405856"/>
                <a:gd name="connsiteX134" fmla="*/ 1738013 w 5017802"/>
                <a:gd name="connsiteY134" fmla="*/ 3870596 h 4405856"/>
                <a:gd name="connsiteX135" fmla="*/ 1832356 w 5017802"/>
                <a:gd name="connsiteY135" fmla="*/ 3914139 h 4405856"/>
                <a:gd name="connsiteX136" fmla="*/ 2282299 w 5017802"/>
                <a:gd name="connsiteY136" fmla="*/ 3899625 h 4405856"/>
                <a:gd name="connsiteX137" fmla="*/ 2333099 w 5017802"/>
                <a:gd name="connsiteY137" fmla="*/ 3885111 h 4405856"/>
                <a:gd name="connsiteX138" fmla="*/ 2420185 w 5017802"/>
                <a:gd name="connsiteY138" fmla="*/ 3877853 h 4405856"/>
                <a:gd name="connsiteX139" fmla="*/ 2500013 w 5017802"/>
                <a:gd name="connsiteY139" fmla="*/ 3863339 h 4405856"/>
                <a:gd name="connsiteX140" fmla="*/ 2558070 w 5017802"/>
                <a:gd name="connsiteY140" fmla="*/ 3856082 h 4405856"/>
                <a:gd name="connsiteX141" fmla="*/ 2587099 w 5017802"/>
                <a:gd name="connsiteY141" fmla="*/ 3841568 h 4405856"/>
                <a:gd name="connsiteX142" fmla="*/ 2652413 w 5017802"/>
                <a:gd name="connsiteY142" fmla="*/ 3819796 h 4405856"/>
                <a:gd name="connsiteX143" fmla="*/ 2688699 w 5017802"/>
                <a:gd name="connsiteY143" fmla="*/ 3805282 h 4405856"/>
                <a:gd name="connsiteX144" fmla="*/ 2790299 w 5017802"/>
                <a:gd name="connsiteY144" fmla="*/ 3790768 h 4405856"/>
                <a:gd name="connsiteX145" fmla="*/ 2819327 w 5017802"/>
                <a:gd name="connsiteY145" fmla="*/ 3783511 h 4405856"/>
                <a:gd name="connsiteX146" fmla="*/ 3439813 w 5017802"/>
                <a:gd name="connsiteY146" fmla="*/ 4130265 h 4405856"/>
                <a:gd name="connsiteX147" fmla="*/ 3526217 w 5017802"/>
                <a:gd name="connsiteY147" fmla="*/ 4316455 h 4405856"/>
                <a:gd name="connsiteX148" fmla="*/ 3586542 w 5017802"/>
                <a:gd name="connsiteY148" fmla="*/ 4375193 h 4405856"/>
                <a:gd name="connsiteX149" fmla="*/ 3597654 w 5017802"/>
                <a:gd name="connsiteY149" fmla="*/ 4345030 h 4405856"/>
                <a:gd name="connsiteX150" fmla="*/ 3643692 w 5017802"/>
                <a:gd name="connsiteY150" fmla="*/ 4318042 h 4405856"/>
                <a:gd name="connsiteX151" fmla="*/ 3694492 w 5017802"/>
                <a:gd name="connsiteY151" fmla="*/ 4391068 h 4405856"/>
                <a:gd name="connsiteX152" fmla="*/ 3743705 w 5017802"/>
                <a:gd name="connsiteY152" fmla="*/ 4394243 h 4405856"/>
                <a:gd name="connsiteX153" fmla="*/ 3699254 w 5017802"/>
                <a:gd name="connsiteY153" fmla="*/ 4300581 h 4405856"/>
                <a:gd name="connsiteX154" fmla="*/ 3656392 w 5017802"/>
                <a:gd name="connsiteY154" fmla="*/ 4232318 h 4405856"/>
                <a:gd name="connsiteX155" fmla="*/ 3699255 w 5017802"/>
                <a:gd name="connsiteY155" fmla="*/ 4216442 h 4405856"/>
                <a:gd name="connsiteX156" fmla="*/ 3680204 w 5017802"/>
                <a:gd name="connsiteY156" fmla="*/ 4175168 h 4405856"/>
                <a:gd name="connsiteX157" fmla="*/ 3732592 w 5017802"/>
                <a:gd name="connsiteY157" fmla="*/ 4184693 h 4405856"/>
                <a:gd name="connsiteX158" fmla="*/ 3711955 w 5017802"/>
                <a:gd name="connsiteY158" fmla="*/ 4151355 h 4405856"/>
                <a:gd name="connsiteX159" fmla="*/ 3733274 w 5017802"/>
                <a:gd name="connsiteY159" fmla="*/ 4134801 h 4405856"/>
                <a:gd name="connsiteX160" fmla="*/ 3854377 w 5017802"/>
                <a:gd name="connsiteY160" fmla="*/ 4220074 h 4405856"/>
                <a:gd name="connsiteX161" fmla="*/ 3889754 w 5017802"/>
                <a:gd name="connsiteY161" fmla="*/ 4206917 h 4405856"/>
                <a:gd name="connsiteX162" fmla="*/ 3942141 w 5017802"/>
                <a:gd name="connsiteY162" fmla="*/ 4272006 h 4405856"/>
                <a:gd name="connsiteX163" fmla="*/ 3962779 w 5017802"/>
                <a:gd name="connsiteY163" fmla="*/ 4330743 h 4405856"/>
                <a:gd name="connsiteX164" fmla="*/ 4070729 w 5017802"/>
                <a:gd name="connsiteY164" fmla="*/ 4349792 h 4405856"/>
                <a:gd name="connsiteX165" fmla="*/ 4010405 w 5017802"/>
                <a:gd name="connsiteY165" fmla="*/ 4283117 h 4405856"/>
                <a:gd name="connsiteX166" fmla="*/ 4007229 w 5017802"/>
                <a:gd name="connsiteY166" fmla="*/ 4214855 h 4405856"/>
                <a:gd name="connsiteX167" fmla="*/ 4061204 w 5017802"/>
                <a:gd name="connsiteY167" fmla="*/ 4270418 h 4405856"/>
                <a:gd name="connsiteX168" fmla="*/ 4110417 w 5017802"/>
                <a:gd name="connsiteY168" fmla="*/ 4275180 h 4405856"/>
                <a:gd name="connsiteX169" fmla="*/ 4104067 w 5017802"/>
                <a:gd name="connsiteY169" fmla="*/ 4225968 h 4405856"/>
                <a:gd name="connsiteX170" fmla="*/ 4164392 w 5017802"/>
                <a:gd name="connsiteY170" fmla="*/ 4230730 h 4405856"/>
                <a:gd name="connsiteX171" fmla="*/ 4226304 w 5017802"/>
                <a:gd name="connsiteY171" fmla="*/ 4273592 h 4405856"/>
                <a:gd name="connsiteX172" fmla="*/ 4258054 w 5017802"/>
                <a:gd name="connsiteY172" fmla="*/ 4260893 h 4405856"/>
                <a:gd name="connsiteX173" fmla="*/ 4251705 w 5017802"/>
                <a:gd name="connsiteY173" fmla="*/ 4225968 h 4405856"/>
                <a:gd name="connsiteX174" fmla="*/ 4292980 w 5017802"/>
                <a:gd name="connsiteY174" fmla="*/ 4202156 h 4405856"/>
                <a:gd name="connsiteX175" fmla="*/ 4377117 w 5017802"/>
                <a:gd name="connsiteY175" fmla="*/ 4259306 h 4405856"/>
                <a:gd name="connsiteX176" fmla="*/ 4394580 w 5017802"/>
                <a:gd name="connsiteY176" fmla="*/ 4157708 h 4405856"/>
                <a:gd name="connsiteX177" fmla="*/ 4369180 w 5017802"/>
                <a:gd name="connsiteY177" fmla="*/ 4135482 h 4405856"/>
                <a:gd name="connsiteX178" fmla="*/ 4296154 w 5017802"/>
                <a:gd name="connsiteY178" fmla="*/ 4092619 h 4405856"/>
                <a:gd name="connsiteX179" fmla="*/ 4318379 w 5017802"/>
                <a:gd name="connsiteY179" fmla="*/ 4067220 h 4405856"/>
                <a:gd name="connsiteX180" fmla="*/ 4339017 w 5017802"/>
                <a:gd name="connsiteY180" fmla="*/ 4044994 h 4405856"/>
                <a:gd name="connsiteX181" fmla="*/ 4392992 w 5017802"/>
                <a:gd name="connsiteY181" fmla="*/ 4076745 h 4405856"/>
                <a:gd name="connsiteX182" fmla="*/ 4399342 w 5017802"/>
                <a:gd name="connsiteY182" fmla="*/ 4032295 h 4405856"/>
                <a:gd name="connsiteX183" fmla="*/ 4343779 w 5017802"/>
                <a:gd name="connsiteY183" fmla="*/ 4008482 h 4405856"/>
                <a:gd name="connsiteX184" fmla="*/ 4342192 w 5017802"/>
                <a:gd name="connsiteY184" fmla="*/ 3998958 h 4405856"/>
                <a:gd name="connsiteX185" fmla="*/ 4329491 w 5017802"/>
                <a:gd name="connsiteY185" fmla="*/ 3960859 h 4405856"/>
                <a:gd name="connsiteX186" fmla="*/ 4335841 w 5017802"/>
                <a:gd name="connsiteY186" fmla="*/ 3913233 h 4405856"/>
                <a:gd name="connsiteX187" fmla="*/ 4346954 w 5017802"/>
                <a:gd name="connsiteY187" fmla="*/ 3857670 h 4405856"/>
                <a:gd name="connsiteX188" fmla="*/ 4308854 w 5017802"/>
                <a:gd name="connsiteY188" fmla="*/ 3827508 h 4405856"/>
                <a:gd name="connsiteX189" fmla="*/ 4342191 w 5017802"/>
                <a:gd name="connsiteY189" fmla="*/ 3817983 h 4405856"/>
                <a:gd name="connsiteX190" fmla="*/ 4319966 w 5017802"/>
                <a:gd name="connsiteY190" fmla="*/ 3781470 h 4405856"/>
                <a:gd name="connsiteX191" fmla="*/ 4358067 w 5017802"/>
                <a:gd name="connsiteY191" fmla="*/ 3776709 h 4405856"/>
                <a:gd name="connsiteX192" fmla="*/ 4364416 w 5017802"/>
                <a:gd name="connsiteY192" fmla="*/ 3743370 h 4405856"/>
                <a:gd name="connsiteX193" fmla="*/ 4426330 w 5017802"/>
                <a:gd name="connsiteY193" fmla="*/ 3752897 h 4405856"/>
                <a:gd name="connsiteX194" fmla="*/ 4459443 w 5017802"/>
                <a:gd name="connsiteY194" fmla="*/ 3768089 h 4405856"/>
                <a:gd name="connsiteX195" fmla="*/ 4425650 w 5017802"/>
                <a:gd name="connsiteY195" fmla="*/ 3809137 h 4405856"/>
                <a:gd name="connsiteX196" fmla="*/ 4464658 w 5017802"/>
                <a:gd name="connsiteY196" fmla="*/ 3916633 h 4405856"/>
                <a:gd name="connsiteX197" fmla="*/ 4517045 w 5017802"/>
                <a:gd name="connsiteY197" fmla="*/ 3947931 h 4405856"/>
                <a:gd name="connsiteX198" fmla="*/ 4568979 w 5017802"/>
                <a:gd name="connsiteY198" fmla="*/ 3905749 h 4405856"/>
                <a:gd name="connsiteX199" fmla="*/ 4654704 w 5017802"/>
                <a:gd name="connsiteY199" fmla="*/ 3857216 h 4405856"/>
                <a:gd name="connsiteX200" fmla="*/ 4637468 w 5017802"/>
                <a:gd name="connsiteY200" fmla="*/ 3768315 h 4405856"/>
                <a:gd name="connsiteX201" fmla="*/ 4714802 w 5017802"/>
                <a:gd name="connsiteY201" fmla="*/ 3635646 h 4405856"/>
                <a:gd name="connsiteX202" fmla="*/ 5007356 w 5017802"/>
                <a:gd name="connsiteY202" fmla="*/ 3302498 h 4405856"/>
                <a:gd name="connsiteX203" fmla="*/ 4925939 w 5017802"/>
                <a:gd name="connsiteY203" fmla="*/ 3293426 h 4405856"/>
                <a:gd name="connsiteX204" fmla="*/ 4930476 w 5017802"/>
                <a:gd name="connsiteY204" fmla="*/ 3201578 h 4405856"/>
                <a:gd name="connsiteX205" fmla="*/ 4881489 w 5017802"/>
                <a:gd name="connsiteY205" fmla="*/ 3176406 h 4405856"/>
                <a:gd name="connsiteX206" fmla="*/ 4797352 w 5017802"/>
                <a:gd name="connsiteY206" fmla="*/ 3207928 h 4405856"/>
                <a:gd name="connsiteX207" fmla="*/ 4760613 w 5017802"/>
                <a:gd name="connsiteY207" fmla="*/ 3171643 h 4405856"/>
                <a:gd name="connsiteX208" fmla="*/ 4805290 w 5017802"/>
                <a:gd name="connsiteY208" fmla="*/ 3148738 h 4405856"/>
                <a:gd name="connsiteX209" fmla="*/ 4676023 w 5017802"/>
                <a:gd name="connsiteY209" fmla="*/ 2935559 h 4405856"/>
                <a:gd name="connsiteX210" fmla="*/ 4690989 w 5017802"/>
                <a:gd name="connsiteY210" fmla="*/ 2905396 h 4405856"/>
                <a:gd name="connsiteX211" fmla="*/ 4667404 w 5017802"/>
                <a:gd name="connsiteY211" fmla="*/ 2789736 h 4405856"/>
                <a:gd name="connsiteX212" fmla="*/ 4508655 w 5017802"/>
                <a:gd name="connsiteY212" fmla="*/ 2778850 h 4405856"/>
                <a:gd name="connsiteX213" fmla="*/ 4475317 w 5017802"/>
                <a:gd name="connsiteY213" fmla="*/ 2827608 h 4405856"/>
                <a:gd name="connsiteX214" fmla="*/ 4386417 w 5017802"/>
                <a:gd name="connsiteY214" fmla="*/ 2842124 h 4405856"/>
                <a:gd name="connsiteX215" fmla="*/ 4392767 w 5017802"/>
                <a:gd name="connsiteY215" fmla="*/ 2820125 h 4405856"/>
                <a:gd name="connsiteX216" fmla="*/ 4339245 w 5017802"/>
                <a:gd name="connsiteY216" fmla="*/ 2804024 h 4405856"/>
                <a:gd name="connsiteX217" fmla="*/ 4314526 w 5017802"/>
                <a:gd name="connsiteY217" fmla="*/ 2638923 h 4405856"/>
                <a:gd name="connsiteX218" fmla="*/ 4034219 w 5017802"/>
                <a:gd name="connsiteY218" fmla="*/ 2572248 h 4405856"/>
                <a:gd name="connsiteX219" fmla="*/ 3897920 w 5017802"/>
                <a:gd name="connsiteY219" fmla="*/ 2615564 h 4405856"/>
                <a:gd name="connsiteX220" fmla="*/ 3765931 w 5017802"/>
                <a:gd name="connsiteY220" fmla="*/ 2608080 h 4405856"/>
                <a:gd name="connsiteX221" fmla="*/ 3633488 w 5017802"/>
                <a:gd name="connsiteY221" fmla="*/ 2497182 h 4405856"/>
                <a:gd name="connsiteX222" fmla="*/ 3420310 w 5017802"/>
                <a:gd name="connsiteY222" fmla="*/ 2193969 h 4405856"/>
                <a:gd name="connsiteX223" fmla="*/ 3021848 w 5017802"/>
                <a:gd name="connsiteY223" fmla="*/ 2054496 h 4405856"/>
                <a:gd name="connsiteX224" fmla="*/ 2785310 w 5017802"/>
                <a:gd name="connsiteY224" fmla="*/ 1741532 h 4405856"/>
                <a:gd name="connsiteX225" fmla="*/ 2819101 w 5017802"/>
                <a:gd name="connsiteY225" fmla="*/ 1716586 h 4405856"/>
                <a:gd name="connsiteX226" fmla="*/ 2878745 w 5017802"/>
                <a:gd name="connsiteY226" fmla="*/ 1799589 h 4405856"/>
                <a:gd name="connsiteX227" fmla="*/ 2898929 w 5017802"/>
                <a:gd name="connsiteY227" fmla="*/ 1782126 h 4405856"/>
                <a:gd name="connsiteX228" fmla="*/ 2942019 w 5017802"/>
                <a:gd name="connsiteY228" fmla="*/ 1812970 h 4405856"/>
                <a:gd name="connsiteX229" fmla="*/ 3030692 w 5017802"/>
                <a:gd name="connsiteY229" fmla="*/ 1759221 h 4405856"/>
                <a:gd name="connsiteX230" fmla="*/ 3046794 w 5017802"/>
                <a:gd name="connsiteY230" fmla="*/ 1738811 h 4405856"/>
                <a:gd name="connsiteX231" fmla="*/ 3105077 w 5017802"/>
                <a:gd name="connsiteY231" fmla="*/ 1739037 h 4405856"/>
                <a:gd name="connsiteX232" fmla="*/ 3121180 w 5017802"/>
                <a:gd name="connsiteY232" fmla="*/ 1705927 h 4405856"/>
                <a:gd name="connsiteX233" fmla="*/ 3102356 w 5017802"/>
                <a:gd name="connsiteY233" fmla="*/ 1680300 h 4405856"/>
                <a:gd name="connsiteX234" fmla="*/ 3035228 w 5017802"/>
                <a:gd name="connsiteY234" fmla="*/ 1700257 h 4405856"/>
                <a:gd name="connsiteX235" fmla="*/ 3013456 w 5017802"/>
                <a:gd name="connsiteY235" fmla="*/ 1646736 h 4405856"/>
                <a:gd name="connsiteX236" fmla="*/ 3034774 w 5017802"/>
                <a:gd name="connsiteY236" fmla="*/ 1617026 h 4405856"/>
                <a:gd name="connsiteX237" fmla="*/ 2978304 w 5017802"/>
                <a:gd name="connsiteY237" fmla="*/ 1513612 h 4405856"/>
                <a:gd name="connsiteX238" fmla="*/ 2929773 w 5017802"/>
                <a:gd name="connsiteY238" fmla="*/ 1552393 h 4405856"/>
                <a:gd name="connsiteX239" fmla="*/ 2840418 w 5017802"/>
                <a:gd name="connsiteY239" fmla="*/ 1497737 h 4405856"/>
                <a:gd name="connsiteX240" fmla="*/ 2892352 w 5017802"/>
                <a:gd name="connsiteY240" fmla="*/ 1405208 h 4405856"/>
                <a:gd name="connsiteX241" fmla="*/ 2849490 w 5017802"/>
                <a:gd name="connsiteY241" fmla="*/ 1284105 h 4405856"/>
                <a:gd name="connsiteX242" fmla="*/ 2864231 w 5017802"/>
                <a:gd name="connsiteY242" fmla="*/ 1160053 h 4405856"/>
                <a:gd name="connsiteX243" fmla="*/ 2959481 w 5017802"/>
                <a:gd name="connsiteY243" fmla="*/ 1086348 h 4405856"/>
                <a:gd name="connsiteX244" fmla="*/ 3064710 w 5017802"/>
                <a:gd name="connsiteY244" fmla="*/ 1063896 h 4405856"/>
                <a:gd name="connsiteX245" fmla="*/ 3001663 w 5017802"/>
                <a:gd name="connsiteY245" fmla="*/ 974089 h 4405856"/>
                <a:gd name="connsiteX246" fmla="*/ 2984427 w 5017802"/>
                <a:gd name="connsiteY246" fmla="*/ 1018766 h 4405856"/>
                <a:gd name="connsiteX247" fmla="*/ 2941112 w 5017802"/>
                <a:gd name="connsiteY247" fmla="*/ 971595 h 4405856"/>
                <a:gd name="connsiteX248" fmla="*/ 2962430 w 5017802"/>
                <a:gd name="connsiteY248" fmla="*/ 886323 h 4405856"/>
                <a:gd name="connsiteX249" fmla="*/ 3035454 w 5017802"/>
                <a:gd name="connsiteY249" fmla="*/ 789032 h 4405856"/>
                <a:gd name="connsiteX250" fmla="*/ 3018445 w 5017802"/>
                <a:gd name="connsiteY250" fmla="*/ 682443 h 4405856"/>
                <a:gd name="connsiteX251" fmla="*/ 2847223 w 5017802"/>
                <a:gd name="connsiteY251" fmla="*/ 692194 h 4405856"/>
                <a:gd name="connsiteX252" fmla="*/ 2827945 w 5017802"/>
                <a:gd name="connsiteY252" fmla="*/ 734831 h 4405856"/>
                <a:gd name="connsiteX253" fmla="*/ 2795742 w 5017802"/>
                <a:gd name="connsiteY253" fmla="*/ 667248 h 4405856"/>
                <a:gd name="connsiteX254" fmla="*/ 2766032 w 5017802"/>
                <a:gd name="connsiteY254" fmla="*/ 707616 h 4405856"/>
                <a:gd name="connsiteX255" fmla="*/ 2580523 w 5017802"/>
                <a:gd name="connsiteY255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917956 w 5017802"/>
                <a:gd name="connsiteY103" fmla="*/ 2557053 h 4405856"/>
                <a:gd name="connsiteX104" fmla="*/ 939727 w 5017802"/>
                <a:gd name="connsiteY104" fmla="*/ 2622368 h 4405856"/>
                <a:gd name="connsiteX105" fmla="*/ 946985 w 5017802"/>
                <a:gd name="connsiteY105" fmla="*/ 2644139 h 4405856"/>
                <a:gd name="connsiteX106" fmla="*/ 968756 w 5017802"/>
                <a:gd name="connsiteY106" fmla="*/ 2687682 h 4405856"/>
                <a:gd name="connsiteX107" fmla="*/ 990527 w 5017802"/>
                <a:gd name="connsiteY107" fmla="*/ 2738482 h 4405856"/>
                <a:gd name="connsiteX108" fmla="*/ 997785 w 5017802"/>
                <a:gd name="connsiteY108" fmla="*/ 2767511 h 4405856"/>
                <a:gd name="connsiteX109" fmla="*/ 1034070 w 5017802"/>
                <a:gd name="connsiteY109" fmla="*/ 2818311 h 4405856"/>
                <a:gd name="connsiteX110" fmla="*/ 1055842 w 5017802"/>
                <a:gd name="connsiteY110" fmla="*/ 2876368 h 4405856"/>
                <a:gd name="connsiteX111" fmla="*/ 1077613 w 5017802"/>
                <a:gd name="connsiteY111" fmla="*/ 2898139 h 4405856"/>
                <a:gd name="connsiteX112" fmla="*/ 1113899 w 5017802"/>
                <a:gd name="connsiteY112" fmla="*/ 2970711 h 4405856"/>
                <a:gd name="connsiteX113" fmla="*/ 1150185 w 5017802"/>
                <a:gd name="connsiteY113" fmla="*/ 3021511 h 4405856"/>
                <a:gd name="connsiteX114" fmla="*/ 1157442 w 5017802"/>
                <a:gd name="connsiteY114" fmla="*/ 3043282 h 4405856"/>
                <a:gd name="connsiteX115" fmla="*/ 1208242 w 5017802"/>
                <a:gd name="connsiteY115" fmla="*/ 3108596 h 4405856"/>
                <a:gd name="connsiteX116" fmla="*/ 1237270 w 5017802"/>
                <a:gd name="connsiteY116" fmla="*/ 3173911 h 4405856"/>
                <a:gd name="connsiteX117" fmla="*/ 1259042 w 5017802"/>
                <a:gd name="connsiteY117" fmla="*/ 3202939 h 4405856"/>
                <a:gd name="connsiteX118" fmla="*/ 1273556 w 5017802"/>
                <a:gd name="connsiteY118" fmla="*/ 3260996 h 4405856"/>
                <a:gd name="connsiteX119" fmla="*/ 1280813 w 5017802"/>
                <a:gd name="connsiteY119" fmla="*/ 3282768 h 4405856"/>
                <a:gd name="connsiteX120" fmla="*/ 1288070 w 5017802"/>
                <a:gd name="connsiteY120" fmla="*/ 3311796 h 4405856"/>
                <a:gd name="connsiteX121" fmla="*/ 1295327 w 5017802"/>
                <a:gd name="connsiteY121" fmla="*/ 3377111 h 4405856"/>
                <a:gd name="connsiteX122" fmla="*/ 1317099 w 5017802"/>
                <a:gd name="connsiteY122" fmla="*/ 3435168 h 4405856"/>
                <a:gd name="connsiteX123" fmla="*/ 1346127 w 5017802"/>
                <a:gd name="connsiteY123" fmla="*/ 3478711 h 4405856"/>
                <a:gd name="connsiteX124" fmla="*/ 1375156 w 5017802"/>
                <a:gd name="connsiteY124" fmla="*/ 3529511 h 4405856"/>
                <a:gd name="connsiteX125" fmla="*/ 1404185 w 5017802"/>
                <a:gd name="connsiteY125" fmla="*/ 3551282 h 4405856"/>
                <a:gd name="connsiteX126" fmla="*/ 1447727 w 5017802"/>
                <a:gd name="connsiteY126" fmla="*/ 3594825 h 4405856"/>
                <a:gd name="connsiteX127" fmla="*/ 1476756 w 5017802"/>
                <a:gd name="connsiteY127" fmla="*/ 3616596 h 4405856"/>
                <a:gd name="connsiteX128" fmla="*/ 1513042 w 5017802"/>
                <a:gd name="connsiteY128" fmla="*/ 3660139 h 4405856"/>
                <a:gd name="connsiteX129" fmla="*/ 1542070 w 5017802"/>
                <a:gd name="connsiteY129" fmla="*/ 3681911 h 4405856"/>
                <a:gd name="connsiteX130" fmla="*/ 1614642 w 5017802"/>
                <a:gd name="connsiteY130" fmla="*/ 3747225 h 4405856"/>
                <a:gd name="connsiteX131" fmla="*/ 1650927 w 5017802"/>
                <a:gd name="connsiteY131" fmla="*/ 3790768 h 4405856"/>
                <a:gd name="connsiteX132" fmla="*/ 1672699 w 5017802"/>
                <a:gd name="connsiteY132" fmla="*/ 3805282 h 4405856"/>
                <a:gd name="connsiteX133" fmla="*/ 1708985 w 5017802"/>
                <a:gd name="connsiteY133" fmla="*/ 3848825 h 4405856"/>
                <a:gd name="connsiteX134" fmla="*/ 1738013 w 5017802"/>
                <a:gd name="connsiteY134" fmla="*/ 3870596 h 4405856"/>
                <a:gd name="connsiteX135" fmla="*/ 1832356 w 5017802"/>
                <a:gd name="connsiteY135" fmla="*/ 3914139 h 4405856"/>
                <a:gd name="connsiteX136" fmla="*/ 2282299 w 5017802"/>
                <a:gd name="connsiteY136" fmla="*/ 3899625 h 4405856"/>
                <a:gd name="connsiteX137" fmla="*/ 2333099 w 5017802"/>
                <a:gd name="connsiteY137" fmla="*/ 3885111 h 4405856"/>
                <a:gd name="connsiteX138" fmla="*/ 2420185 w 5017802"/>
                <a:gd name="connsiteY138" fmla="*/ 3877853 h 4405856"/>
                <a:gd name="connsiteX139" fmla="*/ 2500013 w 5017802"/>
                <a:gd name="connsiteY139" fmla="*/ 3863339 h 4405856"/>
                <a:gd name="connsiteX140" fmla="*/ 2558070 w 5017802"/>
                <a:gd name="connsiteY140" fmla="*/ 3856082 h 4405856"/>
                <a:gd name="connsiteX141" fmla="*/ 2587099 w 5017802"/>
                <a:gd name="connsiteY141" fmla="*/ 3841568 h 4405856"/>
                <a:gd name="connsiteX142" fmla="*/ 2652413 w 5017802"/>
                <a:gd name="connsiteY142" fmla="*/ 3819796 h 4405856"/>
                <a:gd name="connsiteX143" fmla="*/ 2688699 w 5017802"/>
                <a:gd name="connsiteY143" fmla="*/ 3805282 h 4405856"/>
                <a:gd name="connsiteX144" fmla="*/ 2790299 w 5017802"/>
                <a:gd name="connsiteY144" fmla="*/ 3790768 h 4405856"/>
                <a:gd name="connsiteX145" fmla="*/ 2819327 w 5017802"/>
                <a:gd name="connsiteY145" fmla="*/ 3783511 h 4405856"/>
                <a:gd name="connsiteX146" fmla="*/ 3439813 w 5017802"/>
                <a:gd name="connsiteY146" fmla="*/ 4130265 h 4405856"/>
                <a:gd name="connsiteX147" fmla="*/ 3526217 w 5017802"/>
                <a:gd name="connsiteY147" fmla="*/ 4316455 h 4405856"/>
                <a:gd name="connsiteX148" fmla="*/ 3586542 w 5017802"/>
                <a:gd name="connsiteY148" fmla="*/ 4375193 h 4405856"/>
                <a:gd name="connsiteX149" fmla="*/ 3597654 w 5017802"/>
                <a:gd name="connsiteY149" fmla="*/ 4345030 h 4405856"/>
                <a:gd name="connsiteX150" fmla="*/ 3643692 w 5017802"/>
                <a:gd name="connsiteY150" fmla="*/ 4318042 h 4405856"/>
                <a:gd name="connsiteX151" fmla="*/ 3694492 w 5017802"/>
                <a:gd name="connsiteY151" fmla="*/ 4391068 h 4405856"/>
                <a:gd name="connsiteX152" fmla="*/ 3743705 w 5017802"/>
                <a:gd name="connsiteY152" fmla="*/ 4394243 h 4405856"/>
                <a:gd name="connsiteX153" fmla="*/ 3699254 w 5017802"/>
                <a:gd name="connsiteY153" fmla="*/ 4300581 h 4405856"/>
                <a:gd name="connsiteX154" fmla="*/ 3656392 w 5017802"/>
                <a:gd name="connsiteY154" fmla="*/ 4232318 h 4405856"/>
                <a:gd name="connsiteX155" fmla="*/ 3699255 w 5017802"/>
                <a:gd name="connsiteY155" fmla="*/ 4216442 h 4405856"/>
                <a:gd name="connsiteX156" fmla="*/ 3680204 w 5017802"/>
                <a:gd name="connsiteY156" fmla="*/ 4175168 h 4405856"/>
                <a:gd name="connsiteX157" fmla="*/ 3732592 w 5017802"/>
                <a:gd name="connsiteY157" fmla="*/ 4184693 h 4405856"/>
                <a:gd name="connsiteX158" fmla="*/ 3711955 w 5017802"/>
                <a:gd name="connsiteY158" fmla="*/ 4151355 h 4405856"/>
                <a:gd name="connsiteX159" fmla="*/ 3733274 w 5017802"/>
                <a:gd name="connsiteY159" fmla="*/ 4134801 h 4405856"/>
                <a:gd name="connsiteX160" fmla="*/ 3854377 w 5017802"/>
                <a:gd name="connsiteY160" fmla="*/ 4220074 h 4405856"/>
                <a:gd name="connsiteX161" fmla="*/ 3889754 w 5017802"/>
                <a:gd name="connsiteY161" fmla="*/ 4206917 h 4405856"/>
                <a:gd name="connsiteX162" fmla="*/ 3942141 w 5017802"/>
                <a:gd name="connsiteY162" fmla="*/ 4272006 h 4405856"/>
                <a:gd name="connsiteX163" fmla="*/ 3962779 w 5017802"/>
                <a:gd name="connsiteY163" fmla="*/ 4330743 h 4405856"/>
                <a:gd name="connsiteX164" fmla="*/ 4070729 w 5017802"/>
                <a:gd name="connsiteY164" fmla="*/ 4349792 h 4405856"/>
                <a:gd name="connsiteX165" fmla="*/ 4010405 w 5017802"/>
                <a:gd name="connsiteY165" fmla="*/ 4283117 h 4405856"/>
                <a:gd name="connsiteX166" fmla="*/ 4007229 w 5017802"/>
                <a:gd name="connsiteY166" fmla="*/ 4214855 h 4405856"/>
                <a:gd name="connsiteX167" fmla="*/ 4061204 w 5017802"/>
                <a:gd name="connsiteY167" fmla="*/ 4270418 h 4405856"/>
                <a:gd name="connsiteX168" fmla="*/ 4110417 w 5017802"/>
                <a:gd name="connsiteY168" fmla="*/ 4275180 h 4405856"/>
                <a:gd name="connsiteX169" fmla="*/ 4104067 w 5017802"/>
                <a:gd name="connsiteY169" fmla="*/ 4225968 h 4405856"/>
                <a:gd name="connsiteX170" fmla="*/ 4164392 w 5017802"/>
                <a:gd name="connsiteY170" fmla="*/ 4230730 h 4405856"/>
                <a:gd name="connsiteX171" fmla="*/ 4226304 w 5017802"/>
                <a:gd name="connsiteY171" fmla="*/ 4273592 h 4405856"/>
                <a:gd name="connsiteX172" fmla="*/ 4258054 w 5017802"/>
                <a:gd name="connsiteY172" fmla="*/ 4260893 h 4405856"/>
                <a:gd name="connsiteX173" fmla="*/ 4251705 w 5017802"/>
                <a:gd name="connsiteY173" fmla="*/ 4225968 h 4405856"/>
                <a:gd name="connsiteX174" fmla="*/ 4292980 w 5017802"/>
                <a:gd name="connsiteY174" fmla="*/ 4202156 h 4405856"/>
                <a:gd name="connsiteX175" fmla="*/ 4377117 w 5017802"/>
                <a:gd name="connsiteY175" fmla="*/ 4259306 h 4405856"/>
                <a:gd name="connsiteX176" fmla="*/ 4394580 w 5017802"/>
                <a:gd name="connsiteY176" fmla="*/ 4157708 h 4405856"/>
                <a:gd name="connsiteX177" fmla="*/ 4369180 w 5017802"/>
                <a:gd name="connsiteY177" fmla="*/ 4135482 h 4405856"/>
                <a:gd name="connsiteX178" fmla="*/ 4296154 w 5017802"/>
                <a:gd name="connsiteY178" fmla="*/ 4092619 h 4405856"/>
                <a:gd name="connsiteX179" fmla="*/ 4318379 w 5017802"/>
                <a:gd name="connsiteY179" fmla="*/ 4067220 h 4405856"/>
                <a:gd name="connsiteX180" fmla="*/ 4339017 w 5017802"/>
                <a:gd name="connsiteY180" fmla="*/ 4044994 h 4405856"/>
                <a:gd name="connsiteX181" fmla="*/ 4392992 w 5017802"/>
                <a:gd name="connsiteY181" fmla="*/ 4076745 h 4405856"/>
                <a:gd name="connsiteX182" fmla="*/ 4399342 w 5017802"/>
                <a:gd name="connsiteY182" fmla="*/ 4032295 h 4405856"/>
                <a:gd name="connsiteX183" fmla="*/ 4343779 w 5017802"/>
                <a:gd name="connsiteY183" fmla="*/ 4008482 h 4405856"/>
                <a:gd name="connsiteX184" fmla="*/ 4342192 w 5017802"/>
                <a:gd name="connsiteY184" fmla="*/ 3998958 h 4405856"/>
                <a:gd name="connsiteX185" fmla="*/ 4329491 w 5017802"/>
                <a:gd name="connsiteY185" fmla="*/ 3960859 h 4405856"/>
                <a:gd name="connsiteX186" fmla="*/ 4335841 w 5017802"/>
                <a:gd name="connsiteY186" fmla="*/ 3913233 h 4405856"/>
                <a:gd name="connsiteX187" fmla="*/ 4346954 w 5017802"/>
                <a:gd name="connsiteY187" fmla="*/ 3857670 h 4405856"/>
                <a:gd name="connsiteX188" fmla="*/ 4308854 w 5017802"/>
                <a:gd name="connsiteY188" fmla="*/ 3827508 h 4405856"/>
                <a:gd name="connsiteX189" fmla="*/ 4342191 w 5017802"/>
                <a:gd name="connsiteY189" fmla="*/ 3817983 h 4405856"/>
                <a:gd name="connsiteX190" fmla="*/ 4319966 w 5017802"/>
                <a:gd name="connsiteY190" fmla="*/ 3781470 h 4405856"/>
                <a:gd name="connsiteX191" fmla="*/ 4358067 w 5017802"/>
                <a:gd name="connsiteY191" fmla="*/ 3776709 h 4405856"/>
                <a:gd name="connsiteX192" fmla="*/ 4364416 w 5017802"/>
                <a:gd name="connsiteY192" fmla="*/ 3743370 h 4405856"/>
                <a:gd name="connsiteX193" fmla="*/ 4426330 w 5017802"/>
                <a:gd name="connsiteY193" fmla="*/ 3752897 h 4405856"/>
                <a:gd name="connsiteX194" fmla="*/ 4459443 w 5017802"/>
                <a:gd name="connsiteY194" fmla="*/ 3768089 h 4405856"/>
                <a:gd name="connsiteX195" fmla="*/ 4425650 w 5017802"/>
                <a:gd name="connsiteY195" fmla="*/ 3809137 h 4405856"/>
                <a:gd name="connsiteX196" fmla="*/ 4464658 w 5017802"/>
                <a:gd name="connsiteY196" fmla="*/ 3916633 h 4405856"/>
                <a:gd name="connsiteX197" fmla="*/ 4517045 w 5017802"/>
                <a:gd name="connsiteY197" fmla="*/ 3947931 h 4405856"/>
                <a:gd name="connsiteX198" fmla="*/ 4568979 w 5017802"/>
                <a:gd name="connsiteY198" fmla="*/ 3905749 h 4405856"/>
                <a:gd name="connsiteX199" fmla="*/ 4654704 w 5017802"/>
                <a:gd name="connsiteY199" fmla="*/ 3857216 h 4405856"/>
                <a:gd name="connsiteX200" fmla="*/ 4637468 w 5017802"/>
                <a:gd name="connsiteY200" fmla="*/ 3768315 h 4405856"/>
                <a:gd name="connsiteX201" fmla="*/ 4714802 w 5017802"/>
                <a:gd name="connsiteY201" fmla="*/ 3635646 h 4405856"/>
                <a:gd name="connsiteX202" fmla="*/ 5007356 w 5017802"/>
                <a:gd name="connsiteY202" fmla="*/ 3302498 h 4405856"/>
                <a:gd name="connsiteX203" fmla="*/ 4925939 w 5017802"/>
                <a:gd name="connsiteY203" fmla="*/ 3293426 h 4405856"/>
                <a:gd name="connsiteX204" fmla="*/ 4930476 w 5017802"/>
                <a:gd name="connsiteY204" fmla="*/ 3201578 h 4405856"/>
                <a:gd name="connsiteX205" fmla="*/ 4881489 w 5017802"/>
                <a:gd name="connsiteY205" fmla="*/ 3176406 h 4405856"/>
                <a:gd name="connsiteX206" fmla="*/ 4797352 w 5017802"/>
                <a:gd name="connsiteY206" fmla="*/ 3207928 h 4405856"/>
                <a:gd name="connsiteX207" fmla="*/ 4760613 w 5017802"/>
                <a:gd name="connsiteY207" fmla="*/ 3171643 h 4405856"/>
                <a:gd name="connsiteX208" fmla="*/ 4805290 w 5017802"/>
                <a:gd name="connsiteY208" fmla="*/ 3148738 h 4405856"/>
                <a:gd name="connsiteX209" fmla="*/ 4676023 w 5017802"/>
                <a:gd name="connsiteY209" fmla="*/ 2935559 h 4405856"/>
                <a:gd name="connsiteX210" fmla="*/ 4690989 w 5017802"/>
                <a:gd name="connsiteY210" fmla="*/ 2905396 h 4405856"/>
                <a:gd name="connsiteX211" fmla="*/ 4667404 w 5017802"/>
                <a:gd name="connsiteY211" fmla="*/ 2789736 h 4405856"/>
                <a:gd name="connsiteX212" fmla="*/ 4508655 w 5017802"/>
                <a:gd name="connsiteY212" fmla="*/ 2778850 h 4405856"/>
                <a:gd name="connsiteX213" fmla="*/ 4475317 w 5017802"/>
                <a:gd name="connsiteY213" fmla="*/ 2827608 h 4405856"/>
                <a:gd name="connsiteX214" fmla="*/ 4386417 w 5017802"/>
                <a:gd name="connsiteY214" fmla="*/ 2842124 h 4405856"/>
                <a:gd name="connsiteX215" fmla="*/ 4392767 w 5017802"/>
                <a:gd name="connsiteY215" fmla="*/ 2820125 h 4405856"/>
                <a:gd name="connsiteX216" fmla="*/ 4339245 w 5017802"/>
                <a:gd name="connsiteY216" fmla="*/ 2804024 h 4405856"/>
                <a:gd name="connsiteX217" fmla="*/ 4314526 w 5017802"/>
                <a:gd name="connsiteY217" fmla="*/ 2638923 h 4405856"/>
                <a:gd name="connsiteX218" fmla="*/ 4034219 w 5017802"/>
                <a:gd name="connsiteY218" fmla="*/ 2572248 h 4405856"/>
                <a:gd name="connsiteX219" fmla="*/ 3897920 w 5017802"/>
                <a:gd name="connsiteY219" fmla="*/ 2615564 h 4405856"/>
                <a:gd name="connsiteX220" fmla="*/ 3765931 w 5017802"/>
                <a:gd name="connsiteY220" fmla="*/ 2608080 h 4405856"/>
                <a:gd name="connsiteX221" fmla="*/ 3633488 w 5017802"/>
                <a:gd name="connsiteY221" fmla="*/ 2497182 h 4405856"/>
                <a:gd name="connsiteX222" fmla="*/ 3420310 w 5017802"/>
                <a:gd name="connsiteY222" fmla="*/ 2193969 h 4405856"/>
                <a:gd name="connsiteX223" fmla="*/ 3021848 w 5017802"/>
                <a:gd name="connsiteY223" fmla="*/ 2054496 h 4405856"/>
                <a:gd name="connsiteX224" fmla="*/ 2785310 w 5017802"/>
                <a:gd name="connsiteY224" fmla="*/ 1741532 h 4405856"/>
                <a:gd name="connsiteX225" fmla="*/ 2819101 w 5017802"/>
                <a:gd name="connsiteY225" fmla="*/ 1716586 h 4405856"/>
                <a:gd name="connsiteX226" fmla="*/ 2878745 w 5017802"/>
                <a:gd name="connsiteY226" fmla="*/ 1799589 h 4405856"/>
                <a:gd name="connsiteX227" fmla="*/ 2898929 w 5017802"/>
                <a:gd name="connsiteY227" fmla="*/ 1782126 h 4405856"/>
                <a:gd name="connsiteX228" fmla="*/ 2942019 w 5017802"/>
                <a:gd name="connsiteY228" fmla="*/ 1812970 h 4405856"/>
                <a:gd name="connsiteX229" fmla="*/ 3030692 w 5017802"/>
                <a:gd name="connsiteY229" fmla="*/ 1759221 h 4405856"/>
                <a:gd name="connsiteX230" fmla="*/ 3046794 w 5017802"/>
                <a:gd name="connsiteY230" fmla="*/ 1738811 h 4405856"/>
                <a:gd name="connsiteX231" fmla="*/ 3105077 w 5017802"/>
                <a:gd name="connsiteY231" fmla="*/ 1739037 h 4405856"/>
                <a:gd name="connsiteX232" fmla="*/ 3121180 w 5017802"/>
                <a:gd name="connsiteY232" fmla="*/ 1705927 h 4405856"/>
                <a:gd name="connsiteX233" fmla="*/ 3102356 w 5017802"/>
                <a:gd name="connsiteY233" fmla="*/ 1680300 h 4405856"/>
                <a:gd name="connsiteX234" fmla="*/ 3035228 w 5017802"/>
                <a:gd name="connsiteY234" fmla="*/ 1700257 h 4405856"/>
                <a:gd name="connsiteX235" fmla="*/ 3013456 w 5017802"/>
                <a:gd name="connsiteY235" fmla="*/ 1646736 h 4405856"/>
                <a:gd name="connsiteX236" fmla="*/ 3034774 w 5017802"/>
                <a:gd name="connsiteY236" fmla="*/ 1617026 h 4405856"/>
                <a:gd name="connsiteX237" fmla="*/ 2978304 w 5017802"/>
                <a:gd name="connsiteY237" fmla="*/ 1513612 h 4405856"/>
                <a:gd name="connsiteX238" fmla="*/ 2929773 w 5017802"/>
                <a:gd name="connsiteY238" fmla="*/ 1552393 h 4405856"/>
                <a:gd name="connsiteX239" fmla="*/ 2840418 w 5017802"/>
                <a:gd name="connsiteY239" fmla="*/ 1497737 h 4405856"/>
                <a:gd name="connsiteX240" fmla="*/ 2892352 w 5017802"/>
                <a:gd name="connsiteY240" fmla="*/ 1405208 h 4405856"/>
                <a:gd name="connsiteX241" fmla="*/ 2849490 w 5017802"/>
                <a:gd name="connsiteY241" fmla="*/ 1284105 h 4405856"/>
                <a:gd name="connsiteX242" fmla="*/ 2864231 w 5017802"/>
                <a:gd name="connsiteY242" fmla="*/ 1160053 h 4405856"/>
                <a:gd name="connsiteX243" fmla="*/ 2959481 w 5017802"/>
                <a:gd name="connsiteY243" fmla="*/ 1086348 h 4405856"/>
                <a:gd name="connsiteX244" fmla="*/ 3064710 w 5017802"/>
                <a:gd name="connsiteY244" fmla="*/ 1063896 h 4405856"/>
                <a:gd name="connsiteX245" fmla="*/ 3001663 w 5017802"/>
                <a:gd name="connsiteY245" fmla="*/ 974089 h 4405856"/>
                <a:gd name="connsiteX246" fmla="*/ 2984427 w 5017802"/>
                <a:gd name="connsiteY246" fmla="*/ 1018766 h 4405856"/>
                <a:gd name="connsiteX247" fmla="*/ 2941112 w 5017802"/>
                <a:gd name="connsiteY247" fmla="*/ 971595 h 4405856"/>
                <a:gd name="connsiteX248" fmla="*/ 2962430 w 5017802"/>
                <a:gd name="connsiteY248" fmla="*/ 886323 h 4405856"/>
                <a:gd name="connsiteX249" fmla="*/ 3035454 w 5017802"/>
                <a:gd name="connsiteY249" fmla="*/ 789032 h 4405856"/>
                <a:gd name="connsiteX250" fmla="*/ 3018445 w 5017802"/>
                <a:gd name="connsiteY250" fmla="*/ 682443 h 4405856"/>
                <a:gd name="connsiteX251" fmla="*/ 2847223 w 5017802"/>
                <a:gd name="connsiteY251" fmla="*/ 692194 h 4405856"/>
                <a:gd name="connsiteX252" fmla="*/ 2827945 w 5017802"/>
                <a:gd name="connsiteY252" fmla="*/ 734831 h 4405856"/>
                <a:gd name="connsiteX253" fmla="*/ 2795742 w 5017802"/>
                <a:gd name="connsiteY253" fmla="*/ 667248 h 4405856"/>
                <a:gd name="connsiteX254" fmla="*/ 2766032 w 5017802"/>
                <a:gd name="connsiteY254" fmla="*/ 707616 h 4405856"/>
                <a:gd name="connsiteX255" fmla="*/ 2580523 w 5017802"/>
                <a:gd name="connsiteY255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939727 w 5017802"/>
                <a:gd name="connsiteY104" fmla="*/ 2622368 h 4405856"/>
                <a:gd name="connsiteX105" fmla="*/ 946985 w 5017802"/>
                <a:gd name="connsiteY105" fmla="*/ 2644139 h 4405856"/>
                <a:gd name="connsiteX106" fmla="*/ 968756 w 5017802"/>
                <a:gd name="connsiteY106" fmla="*/ 2687682 h 4405856"/>
                <a:gd name="connsiteX107" fmla="*/ 990527 w 5017802"/>
                <a:gd name="connsiteY107" fmla="*/ 2738482 h 4405856"/>
                <a:gd name="connsiteX108" fmla="*/ 997785 w 5017802"/>
                <a:gd name="connsiteY108" fmla="*/ 2767511 h 4405856"/>
                <a:gd name="connsiteX109" fmla="*/ 1034070 w 5017802"/>
                <a:gd name="connsiteY109" fmla="*/ 2818311 h 4405856"/>
                <a:gd name="connsiteX110" fmla="*/ 1055842 w 5017802"/>
                <a:gd name="connsiteY110" fmla="*/ 2876368 h 4405856"/>
                <a:gd name="connsiteX111" fmla="*/ 1077613 w 5017802"/>
                <a:gd name="connsiteY111" fmla="*/ 2898139 h 4405856"/>
                <a:gd name="connsiteX112" fmla="*/ 1113899 w 5017802"/>
                <a:gd name="connsiteY112" fmla="*/ 2970711 h 4405856"/>
                <a:gd name="connsiteX113" fmla="*/ 1150185 w 5017802"/>
                <a:gd name="connsiteY113" fmla="*/ 3021511 h 4405856"/>
                <a:gd name="connsiteX114" fmla="*/ 1157442 w 5017802"/>
                <a:gd name="connsiteY114" fmla="*/ 3043282 h 4405856"/>
                <a:gd name="connsiteX115" fmla="*/ 1208242 w 5017802"/>
                <a:gd name="connsiteY115" fmla="*/ 3108596 h 4405856"/>
                <a:gd name="connsiteX116" fmla="*/ 1237270 w 5017802"/>
                <a:gd name="connsiteY116" fmla="*/ 3173911 h 4405856"/>
                <a:gd name="connsiteX117" fmla="*/ 1259042 w 5017802"/>
                <a:gd name="connsiteY117" fmla="*/ 3202939 h 4405856"/>
                <a:gd name="connsiteX118" fmla="*/ 1273556 w 5017802"/>
                <a:gd name="connsiteY118" fmla="*/ 3260996 h 4405856"/>
                <a:gd name="connsiteX119" fmla="*/ 1280813 w 5017802"/>
                <a:gd name="connsiteY119" fmla="*/ 3282768 h 4405856"/>
                <a:gd name="connsiteX120" fmla="*/ 1288070 w 5017802"/>
                <a:gd name="connsiteY120" fmla="*/ 3311796 h 4405856"/>
                <a:gd name="connsiteX121" fmla="*/ 1295327 w 5017802"/>
                <a:gd name="connsiteY121" fmla="*/ 3377111 h 4405856"/>
                <a:gd name="connsiteX122" fmla="*/ 1317099 w 5017802"/>
                <a:gd name="connsiteY122" fmla="*/ 3435168 h 4405856"/>
                <a:gd name="connsiteX123" fmla="*/ 1346127 w 5017802"/>
                <a:gd name="connsiteY123" fmla="*/ 3478711 h 4405856"/>
                <a:gd name="connsiteX124" fmla="*/ 1375156 w 5017802"/>
                <a:gd name="connsiteY124" fmla="*/ 3529511 h 4405856"/>
                <a:gd name="connsiteX125" fmla="*/ 1404185 w 5017802"/>
                <a:gd name="connsiteY125" fmla="*/ 3551282 h 4405856"/>
                <a:gd name="connsiteX126" fmla="*/ 1447727 w 5017802"/>
                <a:gd name="connsiteY126" fmla="*/ 3594825 h 4405856"/>
                <a:gd name="connsiteX127" fmla="*/ 1476756 w 5017802"/>
                <a:gd name="connsiteY127" fmla="*/ 3616596 h 4405856"/>
                <a:gd name="connsiteX128" fmla="*/ 1513042 w 5017802"/>
                <a:gd name="connsiteY128" fmla="*/ 3660139 h 4405856"/>
                <a:gd name="connsiteX129" fmla="*/ 1542070 w 5017802"/>
                <a:gd name="connsiteY129" fmla="*/ 3681911 h 4405856"/>
                <a:gd name="connsiteX130" fmla="*/ 1614642 w 5017802"/>
                <a:gd name="connsiteY130" fmla="*/ 3747225 h 4405856"/>
                <a:gd name="connsiteX131" fmla="*/ 1650927 w 5017802"/>
                <a:gd name="connsiteY131" fmla="*/ 3790768 h 4405856"/>
                <a:gd name="connsiteX132" fmla="*/ 1672699 w 5017802"/>
                <a:gd name="connsiteY132" fmla="*/ 3805282 h 4405856"/>
                <a:gd name="connsiteX133" fmla="*/ 1708985 w 5017802"/>
                <a:gd name="connsiteY133" fmla="*/ 3848825 h 4405856"/>
                <a:gd name="connsiteX134" fmla="*/ 1738013 w 5017802"/>
                <a:gd name="connsiteY134" fmla="*/ 3870596 h 4405856"/>
                <a:gd name="connsiteX135" fmla="*/ 1832356 w 5017802"/>
                <a:gd name="connsiteY135" fmla="*/ 3914139 h 4405856"/>
                <a:gd name="connsiteX136" fmla="*/ 2282299 w 5017802"/>
                <a:gd name="connsiteY136" fmla="*/ 3899625 h 4405856"/>
                <a:gd name="connsiteX137" fmla="*/ 2333099 w 5017802"/>
                <a:gd name="connsiteY137" fmla="*/ 3885111 h 4405856"/>
                <a:gd name="connsiteX138" fmla="*/ 2420185 w 5017802"/>
                <a:gd name="connsiteY138" fmla="*/ 3877853 h 4405856"/>
                <a:gd name="connsiteX139" fmla="*/ 2500013 w 5017802"/>
                <a:gd name="connsiteY139" fmla="*/ 3863339 h 4405856"/>
                <a:gd name="connsiteX140" fmla="*/ 2558070 w 5017802"/>
                <a:gd name="connsiteY140" fmla="*/ 3856082 h 4405856"/>
                <a:gd name="connsiteX141" fmla="*/ 2587099 w 5017802"/>
                <a:gd name="connsiteY141" fmla="*/ 3841568 h 4405856"/>
                <a:gd name="connsiteX142" fmla="*/ 2652413 w 5017802"/>
                <a:gd name="connsiteY142" fmla="*/ 3819796 h 4405856"/>
                <a:gd name="connsiteX143" fmla="*/ 2688699 w 5017802"/>
                <a:gd name="connsiteY143" fmla="*/ 3805282 h 4405856"/>
                <a:gd name="connsiteX144" fmla="*/ 2790299 w 5017802"/>
                <a:gd name="connsiteY144" fmla="*/ 3790768 h 4405856"/>
                <a:gd name="connsiteX145" fmla="*/ 2819327 w 5017802"/>
                <a:gd name="connsiteY145" fmla="*/ 3783511 h 4405856"/>
                <a:gd name="connsiteX146" fmla="*/ 3439813 w 5017802"/>
                <a:gd name="connsiteY146" fmla="*/ 4130265 h 4405856"/>
                <a:gd name="connsiteX147" fmla="*/ 3526217 w 5017802"/>
                <a:gd name="connsiteY147" fmla="*/ 4316455 h 4405856"/>
                <a:gd name="connsiteX148" fmla="*/ 3586542 w 5017802"/>
                <a:gd name="connsiteY148" fmla="*/ 4375193 h 4405856"/>
                <a:gd name="connsiteX149" fmla="*/ 3597654 w 5017802"/>
                <a:gd name="connsiteY149" fmla="*/ 4345030 h 4405856"/>
                <a:gd name="connsiteX150" fmla="*/ 3643692 w 5017802"/>
                <a:gd name="connsiteY150" fmla="*/ 4318042 h 4405856"/>
                <a:gd name="connsiteX151" fmla="*/ 3694492 w 5017802"/>
                <a:gd name="connsiteY151" fmla="*/ 4391068 h 4405856"/>
                <a:gd name="connsiteX152" fmla="*/ 3743705 w 5017802"/>
                <a:gd name="connsiteY152" fmla="*/ 4394243 h 4405856"/>
                <a:gd name="connsiteX153" fmla="*/ 3699254 w 5017802"/>
                <a:gd name="connsiteY153" fmla="*/ 4300581 h 4405856"/>
                <a:gd name="connsiteX154" fmla="*/ 3656392 w 5017802"/>
                <a:gd name="connsiteY154" fmla="*/ 4232318 h 4405856"/>
                <a:gd name="connsiteX155" fmla="*/ 3699255 w 5017802"/>
                <a:gd name="connsiteY155" fmla="*/ 4216442 h 4405856"/>
                <a:gd name="connsiteX156" fmla="*/ 3680204 w 5017802"/>
                <a:gd name="connsiteY156" fmla="*/ 4175168 h 4405856"/>
                <a:gd name="connsiteX157" fmla="*/ 3732592 w 5017802"/>
                <a:gd name="connsiteY157" fmla="*/ 4184693 h 4405856"/>
                <a:gd name="connsiteX158" fmla="*/ 3711955 w 5017802"/>
                <a:gd name="connsiteY158" fmla="*/ 4151355 h 4405856"/>
                <a:gd name="connsiteX159" fmla="*/ 3733274 w 5017802"/>
                <a:gd name="connsiteY159" fmla="*/ 4134801 h 4405856"/>
                <a:gd name="connsiteX160" fmla="*/ 3854377 w 5017802"/>
                <a:gd name="connsiteY160" fmla="*/ 4220074 h 4405856"/>
                <a:gd name="connsiteX161" fmla="*/ 3889754 w 5017802"/>
                <a:gd name="connsiteY161" fmla="*/ 4206917 h 4405856"/>
                <a:gd name="connsiteX162" fmla="*/ 3942141 w 5017802"/>
                <a:gd name="connsiteY162" fmla="*/ 4272006 h 4405856"/>
                <a:gd name="connsiteX163" fmla="*/ 3962779 w 5017802"/>
                <a:gd name="connsiteY163" fmla="*/ 4330743 h 4405856"/>
                <a:gd name="connsiteX164" fmla="*/ 4070729 w 5017802"/>
                <a:gd name="connsiteY164" fmla="*/ 4349792 h 4405856"/>
                <a:gd name="connsiteX165" fmla="*/ 4010405 w 5017802"/>
                <a:gd name="connsiteY165" fmla="*/ 4283117 h 4405856"/>
                <a:gd name="connsiteX166" fmla="*/ 4007229 w 5017802"/>
                <a:gd name="connsiteY166" fmla="*/ 4214855 h 4405856"/>
                <a:gd name="connsiteX167" fmla="*/ 4061204 w 5017802"/>
                <a:gd name="connsiteY167" fmla="*/ 4270418 h 4405856"/>
                <a:gd name="connsiteX168" fmla="*/ 4110417 w 5017802"/>
                <a:gd name="connsiteY168" fmla="*/ 4275180 h 4405856"/>
                <a:gd name="connsiteX169" fmla="*/ 4104067 w 5017802"/>
                <a:gd name="connsiteY169" fmla="*/ 4225968 h 4405856"/>
                <a:gd name="connsiteX170" fmla="*/ 4164392 w 5017802"/>
                <a:gd name="connsiteY170" fmla="*/ 4230730 h 4405856"/>
                <a:gd name="connsiteX171" fmla="*/ 4226304 w 5017802"/>
                <a:gd name="connsiteY171" fmla="*/ 4273592 h 4405856"/>
                <a:gd name="connsiteX172" fmla="*/ 4258054 w 5017802"/>
                <a:gd name="connsiteY172" fmla="*/ 4260893 h 4405856"/>
                <a:gd name="connsiteX173" fmla="*/ 4251705 w 5017802"/>
                <a:gd name="connsiteY173" fmla="*/ 4225968 h 4405856"/>
                <a:gd name="connsiteX174" fmla="*/ 4292980 w 5017802"/>
                <a:gd name="connsiteY174" fmla="*/ 4202156 h 4405856"/>
                <a:gd name="connsiteX175" fmla="*/ 4377117 w 5017802"/>
                <a:gd name="connsiteY175" fmla="*/ 4259306 h 4405856"/>
                <a:gd name="connsiteX176" fmla="*/ 4394580 w 5017802"/>
                <a:gd name="connsiteY176" fmla="*/ 4157708 h 4405856"/>
                <a:gd name="connsiteX177" fmla="*/ 4369180 w 5017802"/>
                <a:gd name="connsiteY177" fmla="*/ 4135482 h 4405856"/>
                <a:gd name="connsiteX178" fmla="*/ 4296154 w 5017802"/>
                <a:gd name="connsiteY178" fmla="*/ 4092619 h 4405856"/>
                <a:gd name="connsiteX179" fmla="*/ 4318379 w 5017802"/>
                <a:gd name="connsiteY179" fmla="*/ 4067220 h 4405856"/>
                <a:gd name="connsiteX180" fmla="*/ 4339017 w 5017802"/>
                <a:gd name="connsiteY180" fmla="*/ 4044994 h 4405856"/>
                <a:gd name="connsiteX181" fmla="*/ 4392992 w 5017802"/>
                <a:gd name="connsiteY181" fmla="*/ 4076745 h 4405856"/>
                <a:gd name="connsiteX182" fmla="*/ 4399342 w 5017802"/>
                <a:gd name="connsiteY182" fmla="*/ 4032295 h 4405856"/>
                <a:gd name="connsiteX183" fmla="*/ 4343779 w 5017802"/>
                <a:gd name="connsiteY183" fmla="*/ 4008482 h 4405856"/>
                <a:gd name="connsiteX184" fmla="*/ 4342192 w 5017802"/>
                <a:gd name="connsiteY184" fmla="*/ 3998958 h 4405856"/>
                <a:gd name="connsiteX185" fmla="*/ 4329491 w 5017802"/>
                <a:gd name="connsiteY185" fmla="*/ 3960859 h 4405856"/>
                <a:gd name="connsiteX186" fmla="*/ 4335841 w 5017802"/>
                <a:gd name="connsiteY186" fmla="*/ 3913233 h 4405856"/>
                <a:gd name="connsiteX187" fmla="*/ 4346954 w 5017802"/>
                <a:gd name="connsiteY187" fmla="*/ 3857670 h 4405856"/>
                <a:gd name="connsiteX188" fmla="*/ 4308854 w 5017802"/>
                <a:gd name="connsiteY188" fmla="*/ 3827508 h 4405856"/>
                <a:gd name="connsiteX189" fmla="*/ 4342191 w 5017802"/>
                <a:gd name="connsiteY189" fmla="*/ 3817983 h 4405856"/>
                <a:gd name="connsiteX190" fmla="*/ 4319966 w 5017802"/>
                <a:gd name="connsiteY190" fmla="*/ 3781470 h 4405856"/>
                <a:gd name="connsiteX191" fmla="*/ 4358067 w 5017802"/>
                <a:gd name="connsiteY191" fmla="*/ 3776709 h 4405856"/>
                <a:gd name="connsiteX192" fmla="*/ 4364416 w 5017802"/>
                <a:gd name="connsiteY192" fmla="*/ 3743370 h 4405856"/>
                <a:gd name="connsiteX193" fmla="*/ 4426330 w 5017802"/>
                <a:gd name="connsiteY193" fmla="*/ 3752897 h 4405856"/>
                <a:gd name="connsiteX194" fmla="*/ 4459443 w 5017802"/>
                <a:gd name="connsiteY194" fmla="*/ 3768089 h 4405856"/>
                <a:gd name="connsiteX195" fmla="*/ 4425650 w 5017802"/>
                <a:gd name="connsiteY195" fmla="*/ 3809137 h 4405856"/>
                <a:gd name="connsiteX196" fmla="*/ 4464658 w 5017802"/>
                <a:gd name="connsiteY196" fmla="*/ 3916633 h 4405856"/>
                <a:gd name="connsiteX197" fmla="*/ 4517045 w 5017802"/>
                <a:gd name="connsiteY197" fmla="*/ 3947931 h 4405856"/>
                <a:gd name="connsiteX198" fmla="*/ 4568979 w 5017802"/>
                <a:gd name="connsiteY198" fmla="*/ 3905749 h 4405856"/>
                <a:gd name="connsiteX199" fmla="*/ 4654704 w 5017802"/>
                <a:gd name="connsiteY199" fmla="*/ 3857216 h 4405856"/>
                <a:gd name="connsiteX200" fmla="*/ 4637468 w 5017802"/>
                <a:gd name="connsiteY200" fmla="*/ 3768315 h 4405856"/>
                <a:gd name="connsiteX201" fmla="*/ 4714802 w 5017802"/>
                <a:gd name="connsiteY201" fmla="*/ 3635646 h 4405856"/>
                <a:gd name="connsiteX202" fmla="*/ 5007356 w 5017802"/>
                <a:gd name="connsiteY202" fmla="*/ 3302498 h 4405856"/>
                <a:gd name="connsiteX203" fmla="*/ 4925939 w 5017802"/>
                <a:gd name="connsiteY203" fmla="*/ 3293426 h 4405856"/>
                <a:gd name="connsiteX204" fmla="*/ 4930476 w 5017802"/>
                <a:gd name="connsiteY204" fmla="*/ 3201578 h 4405856"/>
                <a:gd name="connsiteX205" fmla="*/ 4881489 w 5017802"/>
                <a:gd name="connsiteY205" fmla="*/ 3176406 h 4405856"/>
                <a:gd name="connsiteX206" fmla="*/ 4797352 w 5017802"/>
                <a:gd name="connsiteY206" fmla="*/ 3207928 h 4405856"/>
                <a:gd name="connsiteX207" fmla="*/ 4760613 w 5017802"/>
                <a:gd name="connsiteY207" fmla="*/ 3171643 h 4405856"/>
                <a:gd name="connsiteX208" fmla="*/ 4805290 w 5017802"/>
                <a:gd name="connsiteY208" fmla="*/ 3148738 h 4405856"/>
                <a:gd name="connsiteX209" fmla="*/ 4676023 w 5017802"/>
                <a:gd name="connsiteY209" fmla="*/ 2935559 h 4405856"/>
                <a:gd name="connsiteX210" fmla="*/ 4690989 w 5017802"/>
                <a:gd name="connsiteY210" fmla="*/ 2905396 h 4405856"/>
                <a:gd name="connsiteX211" fmla="*/ 4667404 w 5017802"/>
                <a:gd name="connsiteY211" fmla="*/ 2789736 h 4405856"/>
                <a:gd name="connsiteX212" fmla="*/ 4508655 w 5017802"/>
                <a:gd name="connsiteY212" fmla="*/ 2778850 h 4405856"/>
                <a:gd name="connsiteX213" fmla="*/ 4475317 w 5017802"/>
                <a:gd name="connsiteY213" fmla="*/ 2827608 h 4405856"/>
                <a:gd name="connsiteX214" fmla="*/ 4386417 w 5017802"/>
                <a:gd name="connsiteY214" fmla="*/ 2842124 h 4405856"/>
                <a:gd name="connsiteX215" fmla="*/ 4392767 w 5017802"/>
                <a:gd name="connsiteY215" fmla="*/ 2820125 h 4405856"/>
                <a:gd name="connsiteX216" fmla="*/ 4339245 w 5017802"/>
                <a:gd name="connsiteY216" fmla="*/ 2804024 h 4405856"/>
                <a:gd name="connsiteX217" fmla="*/ 4314526 w 5017802"/>
                <a:gd name="connsiteY217" fmla="*/ 2638923 h 4405856"/>
                <a:gd name="connsiteX218" fmla="*/ 4034219 w 5017802"/>
                <a:gd name="connsiteY218" fmla="*/ 2572248 h 4405856"/>
                <a:gd name="connsiteX219" fmla="*/ 3897920 w 5017802"/>
                <a:gd name="connsiteY219" fmla="*/ 2615564 h 4405856"/>
                <a:gd name="connsiteX220" fmla="*/ 3765931 w 5017802"/>
                <a:gd name="connsiteY220" fmla="*/ 2608080 h 4405856"/>
                <a:gd name="connsiteX221" fmla="*/ 3633488 w 5017802"/>
                <a:gd name="connsiteY221" fmla="*/ 2497182 h 4405856"/>
                <a:gd name="connsiteX222" fmla="*/ 3420310 w 5017802"/>
                <a:gd name="connsiteY222" fmla="*/ 2193969 h 4405856"/>
                <a:gd name="connsiteX223" fmla="*/ 3021848 w 5017802"/>
                <a:gd name="connsiteY223" fmla="*/ 2054496 h 4405856"/>
                <a:gd name="connsiteX224" fmla="*/ 2785310 w 5017802"/>
                <a:gd name="connsiteY224" fmla="*/ 1741532 h 4405856"/>
                <a:gd name="connsiteX225" fmla="*/ 2819101 w 5017802"/>
                <a:gd name="connsiteY225" fmla="*/ 1716586 h 4405856"/>
                <a:gd name="connsiteX226" fmla="*/ 2878745 w 5017802"/>
                <a:gd name="connsiteY226" fmla="*/ 1799589 h 4405856"/>
                <a:gd name="connsiteX227" fmla="*/ 2898929 w 5017802"/>
                <a:gd name="connsiteY227" fmla="*/ 1782126 h 4405856"/>
                <a:gd name="connsiteX228" fmla="*/ 2942019 w 5017802"/>
                <a:gd name="connsiteY228" fmla="*/ 1812970 h 4405856"/>
                <a:gd name="connsiteX229" fmla="*/ 3030692 w 5017802"/>
                <a:gd name="connsiteY229" fmla="*/ 1759221 h 4405856"/>
                <a:gd name="connsiteX230" fmla="*/ 3046794 w 5017802"/>
                <a:gd name="connsiteY230" fmla="*/ 1738811 h 4405856"/>
                <a:gd name="connsiteX231" fmla="*/ 3105077 w 5017802"/>
                <a:gd name="connsiteY231" fmla="*/ 1739037 h 4405856"/>
                <a:gd name="connsiteX232" fmla="*/ 3121180 w 5017802"/>
                <a:gd name="connsiteY232" fmla="*/ 1705927 h 4405856"/>
                <a:gd name="connsiteX233" fmla="*/ 3102356 w 5017802"/>
                <a:gd name="connsiteY233" fmla="*/ 1680300 h 4405856"/>
                <a:gd name="connsiteX234" fmla="*/ 3035228 w 5017802"/>
                <a:gd name="connsiteY234" fmla="*/ 1700257 h 4405856"/>
                <a:gd name="connsiteX235" fmla="*/ 3013456 w 5017802"/>
                <a:gd name="connsiteY235" fmla="*/ 1646736 h 4405856"/>
                <a:gd name="connsiteX236" fmla="*/ 3034774 w 5017802"/>
                <a:gd name="connsiteY236" fmla="*/ 1617026 h 4405856"/>
                <a:gd name="connsiteX237" fmla="*/ 2978304 w 5017802"/>
                <a:gd name="connsiteY237" fmla="*/ 1513612 h 4405856"/>
                <a:gd name="connsiteX238" fmla="*/ 2929773 w 5017802"/>
                <a:gd name="connsiteY238" fmla="*/ 1552393 h 4405856"/>
                <a:gd name="connsiteX239" fmla="*/ 2840418 w 5017802"/>
                <a:gd name="connsiteY239" fmla="*/ 1497737 h 4405856"/>
                <a:gd name="connsiteX240" fmla="*/ 2892352 w 5017802"/>
                <a:gd name="connsiteY240" fmla="*/ 1405208 h 4405856"/>
                <a:gd name="connsiteX241" fmla="*/ 2849490 w 5017802"/>
                <a:gd name="connsiteY241" fmla="*/ 1284105 h 4405856"/>
                <a:gd name="connsiteX242" fmla="*/ 2864231 w 5017802"/>
                <a:gd name="connsiteY242" fmla="*/ 1160053 h 4405856"/>
                <a:gd name="connsiteX243" fmla="*/ 2959481 w 5017802"/>
                <a:gd name="connsiteY243" fmla="*/ 1086348 h 4405856"/>
                <a:gd name="connsiteX244" fmla="*/ 3064710 w 5017802"/>
                <a:gd name="connsiteY244" fmla="*/ 1063896 h 4405856"/>
                <a:gd name="connsiteX245" fmla="*/ 3001663 w 5017802"/>
                <a:gd name="connsiteY245" fmla="*/ 974089 h 4405856"/>
                <a:gd name="connsiteX246" fmla="*/ 2984427 w 5017802"/>
                <a:gd name="connsiteY246" fmla="*/ 1018766 h 4405856"/>
                <a:gd name="connsiteX247" fmla="*/ 2941112 w 5017802"/>
                <a:gd name="connsiteY247" fmla="*/ 971595 h 4405856"/>
                <a:gd name="connsiteX248" fmla="*/ 2962430 w 5017802"/>
                <a:gd name="connsiteY248" fmla="*/ 886323 h 4405856"/>
                <a:gd name="connsiteX249" fmla="*/ 3035454 w 5017802"/>
                <a:gd name="connsiteY249" fmla="*/ 789032 h 4405856"/>
                <a:gd name="connsiteX250" fmla="*/ 3018445 w 5017802"/>
                <a:gd name="connsiteY250" fmla="*/ 682443 h 4405856"/>
                <a:gd name="connsiteX251" fmla="*/ 2847223 w 5017802"/>
                <a:gd name="connsiteY251" fmla="*/ 692194 h 4405856"/>
                <a:gd name="connsiteX252" fmla="*/ 2827945 w 5017802"/>
                <a:gd name="connsiteY252" fmla="*/ 734831 h 4405856"/>
                <a:gd name="connsiteX253" fmla="*/ 2795742 w 5017802"/>
                <a:gd name="connsiteY253" fmla="*/ 667248 h 4405856"/>
                <a:gd name="connsiteX254" fmla="*/ 2766032 w 5017802"/>
                <a:gd name="connsiteY254" fmla="*/ 707616 h 4405856"/>
                <a:gd name="connsiteX255" fmla="*/ 2580523 w 5017802"/>
                <a:gd name="connsiteY255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939727 w 5017802"/>
                <a:gd name="connsiteY104" fmla="*/ 2622368 h 4405856"/>
                <a:gd name="connsiteX105" fmla="*/ 946985 w 5017802"/>
                <a:gd name="connsiteY105" fmla="*/ 2644139 h 4405856"/>
                <a:gd name="connsiteX106" fmla="*/ 544894 w 5017802"/>
                <a:gd name="connsiteY106" fmla="*/ 2813095 h 4405856"/>
                <a:gd name="connsiteX107" fmla="*/ 990527 w 5017802"/>
                <a:gd name="connsiteY107" fmla="*/ 2738482 h 4405856"/>
                <a:gd name="connsiteX108" fmla="*/ 997785 w 5017802"/>
                <a:gd name="connsiteY108" fmla="*/ 2767511 h 4405856"/>
                <a:gd name="connsiteX109" fmla="*/ 1034070 w 5017802"/>
                <a:gd name="connsiteY109" fmla="*/ 2818311 h 4405856"/>
                <a:gd name="connsiteX110" fmla="*/ 1055842 w 5017802"/>
                <a:gd name="connsiteY110" fmla="*/ 2876368 h 4405856"/>
                <a:gd name="connsiteX111" fmla="*/ 1077613 w 5017802"/>
                <a:gd name="connsiteY111" fmla="*/ 2898139 h 4405856"/>
                <a:gd name="connsiteX112" fmla="*/ 1113899 w 5017802"/>
                <a:gd name="connsiteY112" fmla="*/ 2970711 h 4405856"/>
                <a:gd name="connsiteX113" fmla="*/ 1150185 w 5017802"/>
                <a:gd name="connsiteY113" fmla="*/ 3021511 h 4405856"/>
                <a:gd name="connsiteX114" fmla="*/ 1157442 w 5017802"/>
                <a:gd name="connsiteY114" fmla="*/ 3043282 h 4405856"/>
                <a:gd name="connsiteX115" fmla="*/ 1208242 w 5017802"/>
                <a:gd name="connsiteY115" fmla="*/ 3108596 h 4405856"/>
                <a:gd name="connsiteX116" fmla="*/ 1237270 w 5017802"/>
                <a:gd name="connsiteY116" fmla="*/ 3173911 h 4405856"/>
                <a:gd name="connsiteX117" fmla="*/ 1259042 w 5017802"/>
                <a:gd name="connsiteY117" fmla="*/ 3202939 h 4405856"/>
                <a:gd name="connsiteX118" fmla="*/ 1273556 w 5017802"/>
                <a:gd name="connsiteY118" fmla="*/ 3260996 h 4405856"/>
                <a:gd name="connsiteX119" fmla="*/ 1280813 w 5017802"/>
                <a:gd name="connsiteY119" fmla="*/ 3282768 h 4405856"/>
                <a:gd name="connsiteX120" fmla="*/ 1288070 w 5017802"/>
                <a:gd name="connsiteY120" fmla="*/ 3311796 h 4405856"/>
                <a:gd name="connsiteX121" fmla="*/ 1295327 w 5017802"/>
                <a:gd name="connsiteY121" fmla="*/ 3377111 h 4405856"/>
                <a:gd name="connsiteX122" fmla="*/ 1317099 w 5017802"/>
                <a:gd name="connsiteY122" fmla="*/ 3435168 h 4405856"/>
                <a:gd name="connsiteX123" fmla="*/ 1346127 w 5017802"/>
                <a:gd name="connsiteY123" fmla="*/ 3478711 h 4405856"/>
                <a:gd name="connsiteX124" fmla="*/ 1375156 w 5017802"/>
                <a:gd name="connsiteY124" fmla="*/ 3529511 h 4405856"/>
                <a:gd name="connsiteX125" fmla="*/ 1404185 w 5017802"/>
                <a:gd name="connsiteY125" fmla="*/ 3551282 h 4405856"/>
                <a:gd name="connsiteX126" fmla="*/ 1447727 w 5017802"/>
                <a:gd name="connsiteY126" fmla="*/ 3594825 h 4405856"/>
                <a:gd name="connsiteX127" fmla="*/ 1476756 w 5017802"/>
                <a:gd name="connsiteY127" fmla="*/ 3616596 h 4405856"/>
                <a:gd name="connsiteX128" fmla="*/ 1513042 w 5017802"/>
                <a:gd name="connsiteY128" fmla="*/ 3660139 h 4405856"/>
                <a:gd name="connsiteX129" fmla="*/ 1542070 w 5017802"/>
                <a:gd name="connsiteY129" fmla="*/ 3681911 h 4405856"/>
                <a:gd name="connsiteX130" fmla="*/ 1614642 w 5017802"/>
                <a:gd name="connsiteY130" fmla="*/ 3747225 h 4405856"/>
                <a:gd name="connsiteX131" fmla="*/ 1650927 w 5017802"/>
                <a:gd name="connsiteY131" fmla="*/ 3790768 h 4405856"/>
                <a:gd name="connsiteX132" fmla="*/ 1672699 w 5017802"/>
                <a:gd name="connsiteY132" fmla="*/ 3805282 h 4405856"/>
                <a:gd name="connsiteX133" fmla="*/ 1708985 w 5017802"/>
                <a:gd name="connsiteY133" fmla="*/ 3848825 h 4405856"/>
                <a:gd name="connsiteX134" fmla="*/ 1738013 w 5017802"/>
                <a:gd name="connsiteY134" fmla="*/ 3870596 h 4405856"/>
                <a:gd name="connsiteX135" fmla="*/ 1832356 w 5017802"/>
                <a:gd name="connsiteY135" fmla="*/ 3914139 h 4405856"/>
                <a:gd name="connsiteX136" fmla="*/ 2282299 w 5017802"/>
                <a:gd name="connsiteY136" fmla="*/ 3899625 h 4405856"/>
                <a:gd name="connsiteX137" fmla="*/ 2333099 w 5017802"/>
                <a:gd name="connsiteY137" fmla="*/ 3885111 h 4405856"/>
                <a:gd name="connsiteX138" fmla="*/ 2420185 w 5017802"/>
                <a:gd name="connsiteY138" fmla="*/ 3877853 h 4405856"/>
                <a:gd name="connsiteX139" fmla="*/ 2500013 w 5017802"/>
                <a:gd name="connsiteY139" fmla="*/ 3863339 h 4405856"/>
                <a:gd name="connsiteX140" fmla="*/ 2558070 w 5017802"/>
                <a:gd name="connsiteY140" fmla="*/ 3856082 h 4405856"/>
                <a:gd name="connsiteX141" fmla="*/ 2587099 w 5017802"/>
                <a:gd name="connsiteY141" fmla="*/ 3841568 h 4405856"/>
                <a:gd name="connsiteX142" fmla="*/ 2652413 w 5017802"/>
                <a:gd name="connsiteY142" fmla="*/ 3819796 h 4405856"/>
                <a:gd name="connsiteX143" fmla="*/ 2688699 w 5017802"/>
                <a:gd name="connsiteY143" fmla="*/ 3805282 h 4405856"/>
                <a:gd name="connsiteX144" fmla="*/ 2790299 w 5017802"/>
                <a:gd name="connsiteY144" fmla="*/ 3790768 h 4405856"/>
                <a:gd name="connsiteX145" fmla="*/ 2819327 w 5017802"/>
                <a:gd name="connsiteY145" fmla="*/ 3783511 h 4405856"/>
                <a:gd name="connsiteX146" fmla="*/ 3439813 w 5017802"/>
                <a:gd name="connsiteY146" fmla="*/ 4130265 h 4405856"/>
                <a:gd name="connsiteX147" fmla="*/ 3526217 w 5017802"/>
                <a:gd name="connsiteY147" fmla="*/ 4316455 h 4405856"/>
                <a:gd name="connsiteX148" fmla="*/ 3586542 w 5017802"/>
                <a:gd name="connsiteY148" fmla="*/ 4375193 h 4405856"/>
                <a:gd name="connsiteX149" fmla="*/ 3597654 w 5017802"/>
                <a:gd name="connsiteY149" fmla="*/ 4345030 h 4405856"/>
                <a:gd name="connsiteX150" fmla="*/ 3643692 w 5017802"/>
                <a:gd name="connsiteY150" fmla="*/ 4318042 h 4405856"/>
                <a:gd name="connsiteX151" fmla="*/ 3694492 w 5017802"/>
                <a:gd name="connsiteY151" fmla="*/ 4391068 h 4405856"/>
                <a:gd name="connsiteX152" fmla="*/ 3743705 w 5017802"/>
                <a:gd name="connsiteY152" fmla="*/ 4394243 h 4405856"/>
                <a:gd name="connsiteX153" fmla="*/ 3699254 w 5017802"/>
                <a:gd name="connsiteY153" fmla="*/ 4300581 h 4405856"/>
                <a:gd name="connsiteX154" fmla="*/ 3656392 w 5017802"/>
                <a:gd name="connsiteY154" fmla="*/ 4232318 h 4405856"/>
                <a:gd name="connsiteX155" fmla="*/ 3699255 w 5017802"/>
                <a:gd name="connsiteY155" fmla="*/ 4216442 h 4405856"/>
                <a:gd name="connsiteX156" fmla="*/ 3680204 w 5017802"/>
                <a:gd name="connsiteY156" fmla="*/ 4175168 h 4405856"/>
                <a:gd name="connsiteX157" fmla="*/ 3732592 w 5017802"/>
                <a:gd name="connsiteY157" fmla="*/ 4184693 h 4405856"/>
                <a:gd name="connsiteX158" fmla="*/ 3711955 w 5017802"/>
                <a:gd name="connsiteY158" fmla="*/ 4151355 h 4405856"/>
                <a:gd name="connsiteX159" fmla="*/ 3733274 w 5017802"/>
                <a:gd name="connsiteY159" fmla="*/ 4134801 h 4405856"/>
                <a:gd name="connsiteX160" fmla="*/ 3854377 w 5017802"/>
                <a:gd name="connsiteY160" fmla="*/ 4220074 h 4405856"/>
                <a:gd name="connsiteX161" fmla="*/ 3889754 w 5017802"/>
                <a:gd name="connsiteY161" fmla="*/ 4206917 h 4405856"/>
                <a:gd name="connsiteX162" fmla="*/ 3942141 w 5017802"/>
                <a:gd name="connsiteY162" fmla="*/ 4272006 h 4405856"/>
                <a:gd name="connsiteX163" fmla="*/ 3962779 w 5017802"/>
                <a:gd name="connsiteY163" fmla="*/ 4330743 h 4405856"/>
                <a:gd name="connsiteX164" fmla="*/ 4070729 w 5017802"/>
                <a:gd name="connsiteY164" fmla="*/ 4349792 h 4405856"/>
                <a:gd name="connsiteX165" fmla="*/ 4010405 w 5017802"/>
                <a:gd name="connsiteY165" fmla="*/ 4283117 h 4405856"/>
                <a:gd name="connsiteX166" fmla="*/ 4007229 w 5017802"/>
                <a:gd name="connsiteY166" fmla="*/ 4214855 h 4405856"/>
                <a:gd name="connsiteX167" fmla="*/ 4061204 w 5017802"/>
                <a:gd name="connsiteY167" fmla="*/ 4270418 h 4405856"/>
                <a:gd name="connsiteX168" fmla="*/ 4110417 w 5017802"/>
                <a:gd name="connsiteY168" fmla="*/ 4275180 h 4405856"/>
                <a:gd name="connsiteX169" fmla="*/ 4104067 w 5017802"/>
                <a:gd name="connsiteY169" fmla="*/ 4225968 h 4405856"/>
                <a:gd name="connsiteX170" fmla="*/ 4164392 w 5017802"/>
                <a:gd name="connsiteY170" fmla="*/ 4230730 h 4405856"/>
                <a:gd name="connsiteX171" fmla="*/ 4226304 w 5017802"/>
                <a:gd name="connsiteY171" fmla="*/ 4273592 h 4405856"/>
                <a:gd name="connsiteX172" fmla="*/ 4258054 w 5017802"/>
                <a:gd name="connsiteY172" fmla="*/ 4260893 h 4405856"/>
                <a:gd name="connsiteX173" fmla="*/ 4251705 w 5017802"/>
                <a:gd name="connsiteY173" fmla="*/ 4225968 h 4405856"/>
                <a:gd name="connsiteX174" fmla="*/ 4292980 w 5017802"/>
                <a:gd name="connsiteY174" fmla="*/ 4202156 h 4405856"/>
                <a:gd name="connsiteX175" fmla="*/ 4377117 w 5017802"/>
                <a:gd name="connsiteY175" fmla="*/ 4259306 h 4405856"/>
                <a:gd name="connsiteX176" fmla="*/ 4394580 w 5017802"/>
                <a:gd name="connsiteY176" fmla="*/ 4157708 h 4405856"/>
                <a:gd name="connsiteX177" fmla="*/ 4369180 w 5017802"/>
                <a:gd name="connsiteY177" fmla="*/ 4135482 h 4405856"/>
                <a:gd name="connsiteX178" fmla="*/ 4296154 w 5017802"/>
                <a:gd name="connsiteY178" fmla="*/ 4092619 h 4405856"/>
                <a:gd name="connsiteX179" fmla="*/ 4318379 w 5017802"/>
                <a:gd name="connsiteY179" fmla="*/ 4067220 h 4405856"/>
                <a:gd name="connsiteX180" fmla="*/ 4339017 w 5017802"/>
                <a:gd name="connsiteY180" fmla="*/ 4044994 h 4405856"/>
                <a:gd name="connsiteX181" fmla="*/ 4392992 w 5017802"/>
                <a:gd name="connsiteY181" fmla="*/ 4076745 h 4405856"/>
                <a:gd name="connsiteX182" fmla="*/ 4399342 w 5017802"/>
                <a:gd name="connsiteY182" fmla="*/ 4032295 h 4405856"/>
                <a:gd name="connsiteX183" fmla="*/ 4343779 w 5017802"/>
                <a:gd name="connsiteY183" fmla="*/ 4008482 h 4405856"/>
                <a:gd name="connsiteX184" fmla="*/ 4342192 w 5017802"/>
                <a:gd name="connsiteY184" fmla="*/ 3998958 h 4405856"/>
                <a:gd name="connsiteX185" fmla="*/ 4329491 w 5017802"/>
                <a:gd name="connsiteY185" fmla="*/ 3960859 h 4405856"/>
                <a:gd name="connsiteX186" fmla="*/ 4335841 w 5017802"/>
                <a:gd name="connsiteY186" fmla="*/ 3913233 h 4405856"/>
                <a:gd name="connsiteX187" fmla="*/ 4346954 w 5017802"/>
                <a:gd name="connsiteY187" fmla="*/ 3857670 h 4405856"/>
                <a:gd name="connsiteX188" fmla="*/ 4308854 w 5017802"/>
                <a:gd name="connsiteY188" fmla="*/ 3827508 h 4405856"/>
                <a:gd name="connsiteX189" fmla="*/ 4342191 w 5017802"/>
                <a:gd name="connsiteY189" fmla="*/ 3817983 h 4405856"/>
                <a:gd name="connsiteX190" fmla="*/ 4319966 w 5017802"/>
                <a:gd name="connsiteY190" fmla="*/ 3781470 h 4405856"/>
                <a:gd name="connsiteX191" fmla="*/ 4358067 w 5017802"/>
                <a:gd name="connsiteY191" fmla="*/ 3776709 h 4405856"/>
                <a:gd name="connsiteX192" fmla="*/ 4364416 w 5017802"/>
                <a:gd name="connsiteY192" fmla="*/ 3743370 h 4405856"/>
                <a:gd name="connsiteX193" fmla="*/ 4426330 w 5017802"/>
                <a:gd name="connsiteY193" fmla="*/ 3752897 h 4405856"/>
                <a:gd name="connsiteX194" fmla="*/ 4459443 w 5017802"/>
                <a:gd name="connsiteY194" fmla="*/ 3768089 h 4405856"/>
                <a:gd name="connsiteX195" fmla="*/ 4425650 w 5017802"/>
                <a:gd name="connsiteY195" fmla="*/ 3809137 h 4405856"/>
                <a:gd name="connsiteX196" fmla="*/ 4464658 w 5017802"/>
                <a:gd name="connsiteY196" fmla="*/ 3916633 h 4405856"/>
                <a:gd name="connsiteX197" fmla="*/ 4517045 w 5017802"/>
                <a:gd name="connsiteY197" fmla="*/ 3947931 h 4405856"/>
                <a:gd name="connsiteX198" fmla="*/ 4568979 w 5017802"/>
                <a:gd name="connsiteY198" fmla="*/ 3905749 h 4405856"/>
                <a:gd name="connsiteX199" fmla="*/ 4654704 w 5017802"/>
                <a:gd name="connsiteY199" fmla="*/ 3857216 h 4405856"/>
                <a:gd name="connsiteX200" fmla="*/ 4637468 w 5017802"/>
                <a:gd name="connsiteY200" fmla="*/ 3768315 h 4405856"/>
                <a:gd name="connsiteX201" fmla="*/ 4714802 w 5017802"/>
                <a:gd name="connsiteY201" fmla="*/ 3635646 h 4405856"/>
                <a:gd name="connsiteX202" fmla="*/ 5007356 w 5017802"/>
                <a:gd name="connsiteY202" fmla="*/ 3302498 h 4405856"/>
                <a:gd name="connsiteX203" fmla="*/ 4925939 w 5017802"/>
                <a:gd name="connsiteY203" fmla="*/ 3293426 h 4405856"/>
                <a:gd name="connsiteX204" fmla="*/ 4930476 w 5017802"/>
                <a:gd name="connsiteY204" fmla="*/ 3201578 h 4405856"/>
                <a:gd name="connsiteX205" fmla="*/ 4881489 w 5017802"/>
                <a:gd name="connsiteY205" fmla="*/ 3176406 h 4405856"/>
                <a:gd name="connsiteX206" fmla="*/ 4797352 w 5017802"/>
                <a:gd name="connsiteY206" fmla="*/ 3207928 h 4405856"/>
                <a:gd name="connsiteX207" fmla="*/ 4760613 w 5017802"/>
                <a:gd name="connsiteY207" fmla="*/ 3171643 h 4405856"/>
                <a:gd name="connsiteX208" fmla="*/ 4805290 w 5017802"/>
                <a:gd name="connsiteY208" fmla="*/ 3148738 h 4405856"/>
                <a:gd name="connsiteX209" fmla="*/ 4676023 w 5017802"/>
                <a:gd name="connsiteY209" fmla="*/ 2935559 h 4405856"/>
                <a:gd name="connsiteX210" fmla="*/ 4690989 w 5017802"/>
                <a:gd name="connsiteY210" fmla="*/ 2905396 h 4405856"/>
                <a:gd name="connsiteX211" fmla="*/ 4667404 w 5017802"/>
                <a:gd name="connsiteY211" fmla="*/ 2789736 h 4405856"/>
                <a:gd name="connsiteX212" fmla="*/ 4508655 w 5017802"/>
                <a:gd name="connsiteY212" fmla="*/ 2778850 h 4405856"/>
                <a:gd name="connsiteX213" fmla="*/ 4475317 w 5017802"/>
                <a:gd name="connsiteY213" fmla="*/ 2827608 h 4405856"/>
                <a:gd name="connsiteX214" fmla="*/ 4386417 w 5017802"/>
                <a:gd name="connsiteY214" fmla="*/ 2842124 h 4405856"/>
                <a:gd name="connsiteX215" fmla="*/ 4392767 w 5017802"/>
                <a:gd name="connsiteY215" fmla="*/ 2820125 h 4405856"/>
                <a:gd name="connsiteX216" fmla="*/ 4339245 w 5017802"/>
                <a:gd name="connsiteY216" fmla="*/ 2804024 h 4405856"/>
                <a:gd name="connsiteX217" fmla="*/ 4314526 w 5017802"/>
                <a:gd name="connsiteY217" fmla="*/ 2638923 h 4405856"/>
                <a:gd name="connsiteX218" fmla="*/ 4034219 w 5017802"/>
                <a:gd name="connsiteY218" fmla="*/ 2572248 h 4405856"/>
                <a:gd name="connsiteX219" fmla="*/ 3897920 w 5017802"/>
                <a:gd name="connsiteY219" fmla="*/ 2615564 h 4405856"/>
                <a:gd name="connsiteX220" fmla="*/ 3765931 w 5017802"/>
                <a:gd name="connsiteY220" fmla="*/ 2608080 h 4405856"/>
                <a:gd name="connsiteX221" fmla="*/ 3633488 w 5017802"/>
                <a:gd name="connsiteY221" fmla="*/ 2497182 h 4405856"/>
                <a:gd name="connsiteX222" fmla="*/ 3420310 w 5017802"/>
                <a:gd name="connsiteY222" fmla="*/ 2193969 h 4405856"/>
                <a:gd name="connsiteX223" fmla="*/ 3021848 w 5017802"/>
                <a:gd name="connsiteY223" fmla="*/ 2054496 h 4405856"/>
                <a:gd name="connsiteX224" fmla="*/ 2785310 w 5017802"/>
                <a:gd name="connsiteY224" fmla="*/ 1741532 h 4405856"/>
                <a:gd name="connsiteX225" fmla="*/ 2819101 w 5017802"/>
                <a:gd name="connsiteY225" fmla="*/ 1716586 h 4405856"/>
                <a:gd name="connsiteX226" fmla="*/ 2878745 w 5017802"/>
                <a:gd name="connsiteY226" fmla="*/ 1799589 h 4405856"/>
                <a:gd name="connsiteX227" fmla="*/ 2898929 w 5017802"/>
                <a:gd name="connsiteY227" fmla="*/ 1782126 h 4405856"/>
                <a:gd name="connsiteX228" fmla="*/ 2942019 w 5017802"/>
                <a:gd name="connsiteY228" fmla="*/ 1812970 h 4405856"/>
                <a:gd name="connsiteX229" fmla="*/ 3030692 w 5017802"/>
                <a:gd name="connsiteY229" fmla="*/ 1759221 h 4405856"/>
                <a:gd name="connsiteX230" fmla="*/ 3046794 w 5017802"/>
                <a:gd name="connsiteY230" fmla="*/ 1738811 h 4405856"/>
                <a:gd name="connsiteX231" fmla="*/ 3105077 w 5017802"/>
                <a:gd name="connsiteY231" fmla="*/ 1739037 h 4405856"/>
                <a:gd name="connsiteX232" fmla="*/ 3121180 w 5017802"/>
                <a:gd name="connsiteY232" fmla="*/ 1705927 h 4405856"/>
                <a:gd name="connsiteX233" fmla="*/ 3102356 w 5017802"/>
                <a:gd name="connsiteY233" fmla="*/ 1680300 h 4405856"/>
                <a:gd name="connsiteX234" fmla="*/ 3035228 w 5017802"/>
                <a:gd name="connsiteY234" fmla="*/ 1700257 h 4405856"/>
                <a:gd name="connsiteX235" fmla="*/ 3013456 w 5017802"/>
                <a:gd name="connsiteY235" fmla="*/ 1646736 h 4405856"/>
                <a:gd name="connsiteX236" fmla="*/ 3034774 w 5017802"/>
                <a:gd name="connsiteY236" fmla="*/ 1617026 h 4405856"/>
                <a:gd name="connsiteX237" fmla="*/ 2978304 w 5017802"/>
                <a:gd name="connsiteY237" fmla="*/ 1513612 h 4405856"/>
                <a:gd name="connsiteX238" fmla="*/ 2929773 w 5017802"/>
                <a:gd name="connsiteY238" fmla="*/ 1552393 h 4405856"/>
                <a:gd name="connsiteX239" fmla="*/ 2840418 w 5017802"/>
                <a:gd name="connsiteY239" fmla="*/ 1497737 h 4405856"/>
                <a:gd name="connsiteX240" fmla="*/ 2892352 w 5017802"/>
                <a:gd name="connsiteY240" fmla="*/ 1405208 h 4405856"/>
                <a:gd name="connsiteX241" fmla="*/ 2849490 w 5017802"/>
                <a:gd name="connsiteY241" fmla="*/ 1284105 h 4405856"/>
                <a:gd name="connsiteX242" fmla="*/ 2864231 w 5017802"/>
                <a:gd name="connsiteY242" fmla="*/ 1160053 h 4405856"/>
                <a:gd name="connsiteX243" fmla="*/ 2959481 w 5017802"/>
                <a:gd name="connsiteY243" fmla="*/ 1086348 h 4405856"/>
                <a:gd name="connsiteX244" fmla="*/ 3064710 w 5017802"/>
                <a:gd name="connsiteY244" fmla="*/ 1063896 h 4405856"/>
                <a:gd name="connsiteX245" fmla="*/ 3001663 w 5017802"/>
                <a:gd name="connsiteY245" fmla="*/ 974089 h 4405856"/>
                <a:gd name="connsiteX246" fmla="*/ 2984427 w 5017802"/>
                <a:gd name="connsiteY246" fmla="*/ 1018766 h 4405856"/>
                <a:gd name="connsiteX247" fmla="*/ 2941112 w 5017802"/>
                <a:gd name="connsiteY247" fmla="*/ 971595 h 4405856"/>
                <a:gd name="connsiteX248" fmla="*/ 2962430 w 5017802"/>
                <a:gd name="connsiteY248" fmla="*/ 886323 h 4405856"/>
                <a:gd name="connsiteX249" fmla="*/ 3035454 w 5017802"/>
                <a:gd name="connsiteY249" fmla="*/ 789032 h 4405856"/>
                <a:gd name="connsiteX250" fmla="*/ 3018445 w 5017802"/>
                <a:gd name="connsiteY250" fmla="*/ 682443 h 4405856"/>
                <a:gd name="connsiteX251" fmla="*/ 2847223 w 5017802"/>
                <a:gd name="connsiteY251" fmla="*/ 692194 h 4405856"/>
                <a:gd name="connsiteX252" fmla="*/ 2827945 w 5017802"/>
                <a:gd name="connsiteY252" fmla="*/ 734831 h 4405856"/>
                <a:gd name="connsiteX253" fmla="*/ 2795742 w 5017802"/>
                <a:gd name="connsiteY253" fmla="*/ 667248 h 4405856"/>
                <a:gd name="connsiteX254" fmla="*/ 2766032 w 5017802"/>
                <a:gd name="connsiteY254" fmla="*/ 707616 h 4405856"/>
                <a:gd name="connsiteX255" fmla="*/ 2580523 w 5017802"/>
                <a:gd name="connsiteY255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946985 w 5017802"/>
                <a:gd name="connsiteY105" fmla="*/ 2644139 h 4405856"/>
                <a:gd name="connsiteX106" fmla="*/ 544894 w 5017802"/>
                <a:gd name="connsiteY106" fmla="*/ 2813095 h 4405856"/>
                <a:gd name="connsiteX107" fmla="*/ 990527 w 5017802"/>
                <a:gd name="connsiteY107" fmla="*/ 2738482 h 4405856"/>
                <a:gd name="connsiteX108" fmla="*/ 997785 w 5017802"/>
                <a:gd name="connsiteY108" fmla="*/ 2767511 h 4405856"/>
                <a:gd name="connsiteX109" fmla="*/ 1034070 w 5017802"/>
                <a:gd name="connsiteY109" fmla="*/ 2818311 h 4405856"/>
                <a:gd name="connsiteX110" fmla="*/ 1055842 w 5017802"/>
                <a:gd name="connsiteY110" fmla="*/ 2876368 h 4405856"/>
                <a:gd name="connsiteX111" fmla="*/ 1077613 w 5017802"/>
                <a:gd name="connsiteY111" fmla="*/ 2898139 h 4405856"/>
                <a:gd name="connsiteX112" fmla="*/ 1113899 w 5017802"/>
                <a:gd name="connsiteY112" fmla="*/ 2970711 h 4405856"/>
                <a:gd name="connsiteX113" fmla="*/ 1150185 w 5017802"/>
                <a:gd name="connsiteY113" fmla="*/ 3021511 h 4405856"/>
                <a:gd name="connsiteX114" fmla="*/ 1157442 w 5017802"/>
                <a:gd name="connsiteY114" fmla="*/ 3043282 h 4405856"/>
                <a:gd name="connsiteX115" fmla="*/ 1208242 w 5017802"/>
                <a:gd name="connsiteY115" fmla="*/ 3108596 h 4405856"/>
                <a:gd name="connsiteX116" fmla="*/ 1237270 w 5017802"/>
                <a:gd name="connsiteY116" fmla="*/ 3173911 h 4405856"/>
                <a:gd name="connsiteX117" fmla="*/ 1259042 w 5017802"/>
                <a:gd name="connsiteY117" fmla="*/ 3202939 h 4405856"/>
                <a:gd name="connsiteX118" fmla="*/ 1273556 w 5017802"/>
                <a:gd name="connsiteY118" fmla="*/ 3260996 h 4405856"/>
                <a:gd name="connsiteX119" fmla="*/ 1280813 w 5017802"/>
                <a:gd name="connsiteY119" fmla="*/ 3282768 h 4405856"/>
                <a:gd name="connsiteX120" fmla="*/ 1288070 w 5017802"/>
                <a:gd name="connsiteY120" fmla="*/ 3311796 h 4405856"/>
                <a:gd name="connsiteX121" fmla="*/ 1295327 w 5017802"/>
                <a:gd name="connsiteY121" fmla="*/ 3377111 h 4405856"/>
                <a:gd name="connsiteX122" fmla="*/ 1317099 w 5017802"/>
                <a:gd name="connsiteY122" fmla="*/ 3435168 h 4405856"/>
                <a:gd name="connsiteX123" fmla="*/ 1346127 w 5017802"/>
                <a:gd name="connsiteY123" fmla="*/ 3478711 h 4405856"/>
                <a:gd name="connsiteX124" fmla="*/ 1375156 w 5017802"/>
                <a:gd name="connsiteY124" fmla="*/ 3529511 h 4405856"/>
                <a:gd name="connsiteX125" fmla="*/ 1404185 w 5017802"/>
                <a:gd name="connsiteY125" fmla="*/ 3551282 h 4405856"/>
                <a:gd name="connsiteX126" fmla="*/ 1447727 w 5017802"/>
                <a:gd name="connsiteY126" fmla="*/ 3594825 h 4405856"/>
                <a:gd name="connsiteX127" fmla="*/ 1476756 w 5017802"/>
                <a:gd name="connsiteY127" fmla="*/ 3616596 h 4405856"/>
                <a:gd name="connsiteX128" fmla="*/ 1513042 w 5017802"/>
                <a:gd name="connsiteY128" fmla="*/ 3660139 h 4405856"/>
                <a:gd name="connsiteX129" fmla="*/ 1542070 w 5017802"/>
                <a:gd name="connsiteY129" fmla="*/ 3681911 h 4405856"/>
                <a:gd name="connsiteX130" fmla="*/ 1614642 w 5017802"/>
                <a:gd name="connsiteY130" fmla="*/ 3747225 h 4405856"/>
                <a:gd name="connsiteX131" fmla="*/ 1650927 w 5017802"/>
                <a:gd name="connsiteY131" fmla="*/ 3790768 h 4405856"/>
                <a:gd name="connsiteX132" fmla="*/ 1672699 w 5017802"/>
                <a:gd name="connsiteY132" fmla="*/ 3805282 h 4405856"/>
                <a:gd name="connsiteX133" fmla="*/ 1708985 w 5017802"/>
                <a:gd name="connsiteY133" fmla="*/ 3848825 h 4405856"/>
                <a:gd name="connsiteX134" fmla="*/ 1738013 w 5017802"/>
                <a:gd name="connsiteY134" fmla="*/ 3870596 h 4405856"/>
                <a:gd name="connsiteX135" fmla="*/ 1832356 w 5017802"/>
                <a:gd name="connsiteY135" fmla="*/ 3914139 h 4405856"/>
                <a:gd name="connsiteX136" fmla="*/ 2282299 w 5017802"/>
                <a:gd name="connsiteY136" fmla="*/ 3899625 h 4405856"/>
                <a:gd name="connsiteX137" fmla="*/ 2333099 w 5017802"/>
                <a:gd name="connsiteY137" fmla="*/ 3885111 h 4405856"/>
                <a:gd name="connsiteX138" fmla="*/ 2420185 w 5017802"/>
                <a:gd name="connsiteY138" fmla="*/ 3877853 h 4405856"/>
                <a:gd name="connsiteX139" fmla="*/ 2500013 w 5017802"/>
                <a:gd name="connsiteY139" fmla="*/ 3863339 h 4405856"/>
                <a:gd name="connsiteX140" fmla="*/ 2558070 w 5017802"/>
                <a:gd name="connsiteY140" fmla="*/ 3856082 h 4405856"/>
                <a:gd name="connsiteX141" fmla="*/ 2587099 w 5017802"/>
                <a:gd name="connsiteY141" fmla="*/ 3841568 h 4405856"/>
                <a:gd name="connsiteX142" fmla="*/ 2652413 w 5017802"/>
                <a:gd name="connsiteY142" fmla="*/ 3819796 h 4405856"/>
                <a:gd name="connsiteX143" fmla="*/ 2688699 w 5017802"/>
                <a:gd name="connsiteY143" fmla="*/ 3805282 h 4405856"/>
                <a:gd name="connsiteX144" fmla="*/ 2790299 w 5017802"/>
                <a:gd name="connsiteY144" fmla="*/ 3790768 h 4405856"/>
                <a:gd name="connsiteX145" fmla="*/ 2819327 w 5017802"/>
                <a:gd name="connsiteY145" fmla="*/ 3783511 h 4405856"/>
                <a:gd name="connsiteX146" fmla="*/ 3439813 w 5017802"/>
                <a:gd name="connsiteY146" fmla="*/ 4130265 h 4405856"/>
                <a:gd name="connsiteX147" fmla="*/ 3526217 w 5017802"/>
                <a:gd name="connsiteY147" fmla="*/ 4316455 h 4405856"/>
                <a:gd name="connsiteX148" fmla="*/ 3586542 w 5017802"/>
                <a:gd name="connsiteY148" fmla="*/ 4375193 h 4405856"/>
                <a:gd name="connsiteX149" fmla="*/ 3597654 w 5017802"/>
                <a:gd name="connsiteY149" fmla="*/ 4345030 h 4405856"/>
                <a:gd name="connsiteX150" fmla="*/ 3643692 w 5017802"/>
                <a:gd name="connsiteY150" fmla="*/ 4318042 h 4405856"/>
                <a:gd name="connsiteX151" fmla="*/ 3694492 w 5017802"/>
                <a:gd name="connsiteY151" fmla="*/ 4391068 h 4405856"/>
                <a:gd name="connsiteX152" fmla="*/ 3743705 w 5017802"/>
                <a:gd name="connsiteY152" fmla="*/ 4394243 h 4405856"/>
                <a:gd name="connsiteX153" fmla="*/ 3699254 w 5017802"/>
                <a:gd name="connsiteY153" fmla="*/ 4300581 h 4405856"/>
                <a:gd name="connsiteX154" fmla="*/ 3656392 w 5017802"/>
                <a:gd name="connsiteY154" fmla="*/ 4232318 h 4405856"/>
                <a:gd name="connsiteX155" fmla="*/ 3699255 w 5017802"/>
                <a:gd name="connsiteY155" fmla="*/ 4216442 h 4405856"/>
                <a:gd name="connsiteX156" fmla="*/ 3680204 w 5017802"/>
                <a:gd name="connsiteY156" fmla="*/ 4175168 h 4405856"/>
                <a:gd name="connsiteX157" fmla="*/ 3732592 w 5017802"/>
                <a:gd name="connsiteY157" fmla="*/ 4184693 h 4405856"/>
                <a:gd name="connsiteX158" fmla="*/ 3711955 w 5017802"/>
                <a:gd name="connsiteY158" fmla="*/ 4151355 h 4405856"/>
                <a:gd name="connsiteX159" fmla="*/ 3733274 w 5017802"/>
                <a:gd name="connsiteY159" fmla="*/ 4134801 h 4405856"/>
                <a:gd name="connsiteX160" fmla="*/ 3854377 w 5017802"/>
                <a:gd name="connsiteY160" fmla="*/ 4220074 h 4405856"/>
                <a:gd name="connsiteX161" fmla="*/ 3889754 w 5017802"/>
                <a:gd name="connsiteY161" fmla="*/ 4206917 h 4405856"/>
                <a:gd name="connsiteX162" fmla="*/ 3942141 w 5017802"/>
                <a:gd name="connsiteY162" fmla="*/ 4272006 h 4405856"/>
                <a:gd name="connsiteX163" fmla="*/ 3962779 w 5017802"/>
                <a:gd name="connsiteY163" fmla="*/ 4330743 h 4405856"/>
                <a:gd name="connsiteX164" fmla="*/ 4070729 w 5017802"/>
                <a:gd name="connsiteY164" fmla="*/ 4349792 h 4405856"/>
                <a:gd name="connsiteX165" fmla="*/ 4010405 w 5017802"/>
                <a:gd name="connsiteY165" fmla="*/ 4283117 h 4405856"/>
                <a:gd name="connsiteX166" fmla="*/ 4007229 w 5017802"/>
                <a:gd name="connsiteY166" fmla="*/ 4214855 h 4405856"/>
                <a:gd name="connsiteX167" fmla="*/ 4061204 w 5017802"/>
                <a:gd name="connsiteY167" fmla="*/ 4270418 h 4405856"/>
                <a:gd name="connsiteX168" fmla="*/ 4110417 w 5017802"/>
                <a:gd name="connsiteY168" fmla="*/ 4275180 h 4405856"/>
                <a:gd name="connsiteX169" fmla="*/ 4104067 w 5017802"/>
                <a:gd name="connsiteY169" fmla="*/ 4225968 h 4405856"/>
                <a:gd name="connsiteX170" fmla="*/ 4164392 w 5017802"/>
                <a:gd name="connsiteY170" fmla="*/ 4230730 h 4405856"/>
                <a:gd name="connsiteX171" fmla="*/ 4226304 w 5017802"/>
                <a:gd name="connsiteY171" fmla="*/ 4273592 h 4405856"/>
                <a:gd name="connsiteX172" fmla="*/ 4258054 w 5017802"/>
                <a:gd name="connsiteY172" fmla="*/ 4260893 h 4405856"/>
                <a:gd name="connsiteX173" fmla="*/ 4251705 w 5017802"/>
                <a:gd name="connsiteY173" fmla="*/ 4225968 h 4405856"/>
                <a:gd name="connsiteX174" fmla="*/ 4292980 w 5017802"/>
                <a:gd name="connsiteY174" fmla="*/ 4202156 h 4405856"/>
                <a:gd name="connsiteX175" fmla="*/ 4377117 w 5017802"/>
                <a:gd name="connsiteY175" fmla="*/ 4259306 h 4405856"/>
                <a:gd name="connsiteX176" fmla="*/ 4394580 w 5017802"/>
                <a:gd name="connsiteY176" fmla="*/ 4157708 h 4405856"/>
                <a:gd name="connsiteX177" fmla="*/ 4369180 w 5017802"/>
                <a:gd name="connsiteY177" fmla="*/ 4135482 h 4405856"/>
                <a:gd name="connsiteX178" fmla="*/ 4296154 w 5017802"/>
                <a:gd name="connsiteY178" fmla="*/ 4092619 h 4405856"/>
                <a:gd name="connsiteX179" fmla="*/ 4318379 w 5017802"/>
                <a:gd name="connsiteY179" fmla="*/ 4067220 h 4405856"/>
                <a:gd name="connsiteX180" fmla="*/ 4339017 w 5017802"/>
                <a:gd name="connsiteY180" fmla="*/ 4044994 h 4405856"/>
                <a:gd name="connsiteX181" fmla="*/ 4392992 w 5017802"/>
                <a:gd name="connsiteY181" fmla="*/ 4076745 h 4405856"/>
                <a:gd name="connsiteX182" fmla="*/ 4399342 w 5017802"/>
                <a:gd name="connsiteY182" fmla="*/ 4032295 h 4405856"/>
                <a:gd name="connsiteX183" fmla="*/ 4343779 w 5017802"/>
                <a:gd name="connsiteY183" fmla="*/ 4008482 h 4405856"/>
                <a:gd name="connsiteX184" fmla="*/ 4342192 w 5017802"/>
                <a:gd name="connsiteY184" fmla="*/ 3998958 h 4405856"/>
                <a:gd name="connsiteX185" fmla="*/ 4329491 w 5017802"/>
                <a:gd name="connsiteY185" fmla="*/ 3960859 h 4405856"/>
                <a:gd name="connsiteX186" fmla="*/ 4335841 w 5017802"/>
                <a:gd name="connsiteY186" fmla="*/ 3913233 h 4405856"/>
                <a:gd name="connsiteX187" fmla="*/ 4346954 w 5017802"/>
                <a:gd name="connsiteY187" fmla="*/ 3857670 h 4405856"/>
                <a:gd name="connsiteX188" fmla="*/ 4308854 w 5017802"/>
                <a:gd name="connsiteY188" fmla="*/ 3827508 h 4405856"/>
                <a:gd name="connsiteX189" fmla="*/ 4342191 w 5017802"/>
                <a:gd name="connsiteY189" fmla="*/ 3817983 h 4405856"/>
                <a:gd name="connsiteX190" fmla="*/ 4319966 w 5017802"/>
                <a:gd name="connsiteY190" fmla="*/ 3781470 h 4405856"/>
                <a:gd name="connsiteX191" fmla="*/ 4358067 w 5017802"/>
                <a:gd name="connsiteY191" fmla="*/ 3776709 h 4405856"/>
                <a:gd name="connsiteX192" fmla="*/ 4364416 w 5017802"/>
                <a:gd name="connsiteY192" fmla="*/ 3743370 h 4405856"/>
                <a:gd name="connsiteX193" fmla="*/ 4426330 w 5017802"/>
                <a:gd name="connsiteY193" fmla="*/ 3752897 h 4405856"/>
                <a:gd name="connsiteX194" fmla="*/ 4459443 w 5017802"/>
                <a:gd name="connsiteY194" fmla="*/ 3768089 h 4405856"/>
                <a:gd name="connsiteX195" fmla="*/ 4425650 w 5017802"/>
                <a:gd name="connsiteY195" fmla="*/ 3809137 h 4405856"/>
                <a:gd name="connsiteX196" fmla="*/ 4464658 w 5017802"/>
                <a:gd name="connsiteY196" fmla="*/ 3916633 h 4405856"/>
                <a:gd name="connsiteX197" fmla="*/ 4517045 w 5017802"/>
                <a:gd name="connsiteY197" fmla="*/ 3947931 h 4405856"/>
                <a:gd name="connsiteX198" fmla="*/ 4568979 w 5017802"/>
                <a:gd name="connsiteY198" fmla="*/ 3905749 h 4405856"/>
                <a:gd name="connsiteX199" fmla="*/ 4654704 w 5017802"/>
                <a:gd name="connsiteY199" fmla="*/ 3857216 h 4405856"/>
                <a:gd name="connsiteX200" fmla="*/ 4637468 w 5017802"/>
                <a:gd name="connsiteY200" fmla="*/ 3768315 h 4405856"/>
                <a:gd name="connsiteX201" fmla="*/ 4714802 w 5017802"/>
                <a:gd name="connsiteY201" fmla="*/ 3635646 h 4405856"/>
                <a:gd name="connsiteX202" fmla="*/ 5007356 w 5017802"/>
                <a:gd name="connsiteY202" fmla="*/ 3302498 h 4405856"/>
                <a:gd name="connsiteX203" fmla="*/ 4925939 w 5017802"/>
                <a:gd name="connsiteY203" fmla="*/ 3293426 h 4405856"/>
                <a:gd name="connsiteX204" fmla="*/ 4930476 w 5017802"/>
                <a:gd name="connsiteY204" fmla="*/ 3201578 h 4405856"/>
                <a:gd name="connsiteX205" fmla="*/ 4881489 w 5017802"/>
                <a:gd name="connsiteY205" fmla="*/ 3176406 h 4405856"/>
                <a:gd name="connsiteX206" fmla="*/ 4797352 w 5017802"/>
                <a:gd name="connsiteY206" fmla="*/ 3207928 h 4405856"/>
                <a:gd name="connsiteX207" fmla="*/ 4760613 w 5017802"/>
                <a:gd name="connsiteY207" fmla="*/ 3171643 h 4405856"/>
                <a:gd name="connsiteX208" fmla="*/ 4805290 w 5017802"/>
                <a:gd name="connsiteY208" fmla="*/ 3148738 h 4405856"/>
                <a:gd name="connsiteX209" fmla="*/ 4676023 w 5017802"/>
                <a:gd name="connsiteY209" fmla="*/ 2935559 h 4405856"/>
                <a:gd name="connsiteX210" fmla="*/ 4690989 w 5017802"/>
                <a:gd name="connsiteY210" fmla="*/ 2905396 h 4405856"/>
                <a:gd name="connsiteX211" fmla="*/ 4667404 w 5017802"/>
                <a:gd name="connsiteY211" fmla="*/ 2789736 h 4405856"/>
                <a:gd name="connsiteX212" fmla="*/ 4508655 w 5017802"/>
                <a:gd name="connsiteY212" fmla="*/ 2778850 h 4405856"/>
                <a:gd name="connsiteX213" fmla="*/ 4475317 w 5017802"/>
                <a:gd name="connsiteY213" fmla="*/ 2827608 h 4405856"/>
                <a:gd name="connsiteX214" fmla="*/ 4386417 w 5017802"/>
                <a:gd name="connsiteY214" fmla="*/ 2842124 h 4405856"/>
                <a:gd name="connsiteX215" fmla="*/ 4392767 w 5017802"/>
                <a:gd name="connsiteY215" fmla="*/ 2820125 h 4405856"/>
                <a:gd name="connsiteX216" fmla="*/ 4339245 w 5017802"/>
                <a:gd name="connsiteY216" fmla="*/ 2804024 h 4405856"/>
                <a:gd name="connsiteX217" fmla="*/ 4314526 w 5017802"/>
                <a:gd name="connsiteY217" fmla="*/ 2638923 h 4405856"/>
                <a:gd name="connsiteX218" fmla="*/ 4034219 w 5017802"/>
                <a:gd name="connsiteY218" fmla="*/ 2572248 h 4405856"/>
                <a:gd name="connsiteX219" fmla="*/ 3897920 w 5017802"/>
                <a:gd name="connsiteY219" fmla="*/ 2615564 h 4405856"/>
                <a:gd name="connsiteX220" fmla="*/ 3765931 w 5017802"/>
                <a:gd name="connsiteY220" fmla="*/ 2608080 h 4405856"/>
                <a:gd name="connsiteX221" fmla="*/ 3633488 w 5017802"/>
                <a:gd name="connsiteY221" fmla="*/ 2497182 h 4405856"/>
                <a:gd name="connsiteX222" fmla="*/ 3420310 w 5017802"/>
                <a:gd name="connsiteY222" fmla="*/ 2193969 h 4405856"/>
                <a:gd name="connsiteX223" fmla="*/ 3021848 w 5017802"/>
                <a:gd name="connsiteY223" fmla="*/ 2054496 h 4405856"/>
                <a:gd name="connsiteX224" fmla="*/ 2785310 w 5017802"/>
                <a:gd name="connsiteY224" fmla="*/ 1741532 h 4405856"/>
                <a:gd name="connsiteX225" fmla="*/ 2819101 w 5017802"/>
                <a:gd name="connsiteY225" fmla="*/ 1716586 h 4405856"/>
                <a:gd name="connsiteX226" fmla="*/ 2878745 w 5017802"/>
                <a:gd name="connsiteY226" fmla="*/ 1799589 h 4405856"/>
                <a:gd name="connsiteX227" fmla="*/ 2898929 w 5017802"/>
                <a:gd name="connsiteY227" fmla="*/ 1782126 h 4405856"/>
                <a:gd name="connsiteX228" fmla="*/ 2942019 w 5017802"/>
                <a:gd name="connsiteY228" fmla="*/ 1812970 h 4405856"/>
                <a:gd name="connsiteX229" fmla="*/ 3030692 w 5017802"/>
                <a:gd name="connsiteY229" fmla="*/ 1759221 h 4405856"/>
                <a:gd name="connsiteX230" fmla="*/ 3046794 w 5017802"/>
                <a:gd name="connsiteY230" fmla="*/ 1738811 h 4405856"/>
                <a:gd name="connsiteX231" fmla="*/ 3105077 w 5017802"/>
                <a:gd name="connsiteY231" fmla="*/ 1739037 h 4405856"/>
                <a:gd name="connsiteX232" fmla="*/ 3121180 w 5017802"/>
                <a:gd name="connsiteY232" fmla="*/ 1705927 h 4405856"/>
                <a:gd name="connsiteX233" fmla="*/ 3102356 w 5017802"/>
                <a:gd name="connsiteY233" fmla="*/ 1680300 h 4405856"/>
                <a:gd name="connsiteX234" fmla="*/ 3035228 w 5017802"/>
                <a:gd name="connsiteY234" fmla="*/ 1700257 h 4405856"/>
                <a:gd name="connsiteX235" fmla="*/ 3013456 w 5017802"/>
                <a:gd name="connsiteY235" fmla="*/ 1646736 h 4405856"/>
                <a:gd name="connsiteX236" fmla="*/ 3034774 w 5017802"/>
                <a:gd name="connsiteY236" fmla="*/ 1617026 h 4405856"/>
                <a:gd name="connsiteX237" fmla="*/ 2978304 w 5017802"/>
                <a:gd name="connsiteY237" fmla="*/ 1513612 h 4405856"/>
                <a:gd name="connsiteX238" fmla="*/ 2929773 w 5017802"/>
                <a:gd name="connsiteY238" fmla="*/ 1552393 h 4405856"/>
                <a:gd name="connsiteX239" fmla="*/ 2840418 w 5017802"/>
                <a:gd name="connsiteY239" fmla="*/ 1497737 h 4405856"/>
                <a:gd name="connsiteX240" fmla="*/ 2892352 w 5017802"/>
                <a:gd name="connsiteY240" fmla="*/ 1405208 h 4405856"/>
                <a:gd name="connsiteX241" fmla="*/ 2849490 w 5017802"/>
                <a:gd name="connsiteY241" fmla="*/ 1284105 h 4405856"/>
                <a:gd name="connsiteX242" fmla="*/ 2864231 w 5017802"/>
                <a:gd name="connsiteY242" fmla="*/ 1160053 h 4405856"/>
                <a:gd name="connsiteX243" fmla="*/ 2959481 w 5017802"/>
                <a:gd name="connsiteY243" fmla="*/ 1086348 h 4405856"/>
                <a:gd name="connsiteX244" fmla="*/ 3064710 w 5017802"/>
                <a:gd name="connsiteY244" fmla="*/ 1063896 h 4405856"/>
                <a:gd name="connsiteX245" fmla="*/ 3001663 w 5017802"/>
                <a:gd name="connsiteY245" fmla="*/ 974089 h 4405856"/>
                <a:gd name="connsiteX246" fmla="*/ 2984427 w 5017802"/>
                <a:gd name="connsiteY246" fmla="*/ 1018766 h 4405856"/>
                <a:gd name="connsiteX247" fmla="*/ 2941112 w 5017802"/>
                <a:gd name="connsiteY247" fmla="*/ 971595 h 4405856"/>
                <a:gd name="connsiteX248" fmla="*/ 2962430 w 5017802"/>
                <a:gd name="connsiteY248" fmla="*/ 886323 h 4405856"/>
                <a:gd name="connsiteX249" fmla="*/ 3035454 w 5017802"/>
                <a:gd name="connsiteY249" fmla="*/ 789032 h 4405856"/>
                <a:gd name="connsiteX250" fmla="*/ 3018445 w 5017802"/>
                <a:gd name="connsiteY250" fmla="*/ 682443 h 4405856"/>
                <a:gd name="connsiteX251" fmla="*/ 2847223 w 5017802"/>
                <a:gd name="connsiteY251" fmla="*/ 692194 h 4405856"/>
                <a:gd name="connsiteX252" fmla="*/ 2827945 w 5017802"/>
                <a:gd name="connsiteY252" fmla="*/ 734831 h 4405856"/>
                <a:gd name="connsiteX253" fmla="*/ 2795742 w 5017802"/>
                <a:gd name="connsiteY253" fmla="*/ 667248 h 4405856"/>
                <a:gd name="connsiteX254" fmla="*/ 2766032 w 5017802"/>
                <a:gd name="connsiteY254" fmla="*/ 707616 h 4405856"/>
                <a:gd name="connsiteX255" fmla="*/ 2580523 w 5017802"/>
                <a:gd name="connsiteY255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990527 w 5017802"/>
                <a:gd name="connsiteY107" fmla="*/ 2738482 h 4405856"/>
                <a:gd name="connsiteX108" fmla="*/ 997785 w 5017802"/>
                <a:gd name="connsiteY108" fmla="*/ 2767511 h 4405856"/>
                <a:gd name="connsiteX109" fmla="*/ 1034070 w 5017802"/>
                <a:gd name="connsiteY109" fmla="*/ 2818311 h 4405856"/>
                <a:gd name="connsiteX110" fmla="*/ 1055842 w 5017802"/>
                <a:gd name="connsiteY110" fmla="*/ 2876368 h 4405856"/>
                <a:gd name="connsiteX111" fmla="*/ 1077613 w 5017802"/>
                <a:gd name="connsiteY111" fmla="*/ 2898139 h 4405856"/>
                <a:gd name="connsiteX112" fmla="*/ 1113899 w 5017802"/>
                <a:gd name="connsiteY112" fmla="*/ 2970711 h 4405856"/>
                <a:gd name="connsiteX113" fmla="*/ 1150185 w 5017802"/>
                <a:gd name="connsiteY113" fmla="*/ 3021511 h 4405856"/>
                <a:gd name="connsiteX114" fmla="*/ 1157442 w 5017802"/>
                <a:gd name="connsiteY114" fmla="*/ 3043282 h 4405856"/>
                <a:gd name="connsiteX115" fmla="*/ 1208242 w 5017802"/>
                <a:gd name="connsiteY115" fmla="*/ 3108596 h 4405856"/>
                <a:gd name="connsiteX116" fmla="*/ 1237270 w 5017802"/>
                <a:gd name="connsiteY116" fmla="*/ 3173911 h 4405856"/>
                <a:gd name="connsiteX117" fmla="*/ 1259042 w 5017802"/>
                <a:gd name="connsiteY117" fmla="*/ 3202939 h 4405856"/>
                <a:gd name="connsiteX118" fmla="*/ 1273556 w 5017802"/>
                <a:gd name="connsiteY118" fmla="*/ 3260996 h 4405856"/>
                <a:gd name="connsiteX119" fmla="*/ 1280813 w 5017802"/>
                <a:gd name="connsiteY119" fmla="*/ 3282768 h 4405856"/>
                <a:gd name="connsiteX120" fmla="*/ 1288070 w 5017802"/>
                <a:gd name="connsiteY120" fmla="*/ 3311796 h 4405856"/>
                <a:gd name="connsiteX121" fmla="*/ 1295327 w 5017802"/>
                <a:gd name="connsiteY121" fmla="*/ 3377111 h 4405856"/>
                <a:gd name="connsiteX122" fmla="*/ 1317099 w 5017802"/>
                <a:gd name="connsiteY122" fmla="*/ 3435168 h 4405856"/>
                <a:gd name="connsiteX123" fmla="*/ 1346127 w 5017802"/>
                <a:gd name="connsiteY123" fmla="*/ 3478711 h 4405856"/>
                <a:gd name="connsiteX124" fmla="*/ 1375156 w 5017802"/>
                <a:gd name="connsiteY124" fmla="*/ 3529511 h 4405856"/>
                <a:gd name="connsiteX125" fmla="*/ 1404185 w 5017802"/>
                <a:gd name="connsiteY125" fmla="*/ 3551282 h 4405856"/>
                <a:gd name="connsiteX126" fmla="*/ 1447727 w 5017802"/>
                <a:gd name="connsiteY126" fmla="*/ 3594825 h 4405856"/>
                <a:gd name="connsiteX127" fmla="*/ 1476756 w 5017802"/>
                <a:gd name="connsiteY127" fmla="*/ 3616596 h 4405856"/>
                <a:gd name="connsiteX128" fmla="*/ 1513042 w 5017802"/>
                <a:gd name="connsiteY128" fmla="*/ 3660139 h 4405856"/>
                <a:gd name="connsiteX129" fmla="*/ 1542070 w 5017802"/>
                <a:gd name="connsiteY129" fmla="*/ 3681911 h 4405856"/>
                <a:gd name="connsiteX130" fmla="*/ 1614642 w 5017802"/>
                <a:gd name="connsiteY130" fmla="*/ 3747225 h 4405856"/>
                <a:gd name="connsiteX131" fmla="*/ 1650927 w 5017802"/>
                <a:gd name="connsiteY131" fmla="*/ 3790768 h 4405856"/>
                <a:gd name="connsiteX132" fmla="*/ 1672699 w 5017802"/>
                <a:gd name="connsiteY132" fmla="*/ 3805282 h 4405856"/>
                <a:gd name="connsiteX133" fmla="*/ 1708985 w 5017802"/>
                <a:gd name="connsiteY133" fmla="*/ 3848825 h 4405856"/>
                <a:gd name="connsiteX134" fmla="*/ 1738013 w 5017802"/>
                <a:gd name="connsiteY134" fmla="*/ 3870596 h 4405856"/>
                <a:gd name="connsiteX135" fmla="*/ 1832356 w 5017802"/>
                <a:gd name="connsiteY135" fmla="*/ 3914139 h 4405856"/>
                <a:gd name="connsiteX136" fmla="*/ 2282299 w 5017802"/>
                <a:gd name="connsiteY136" fmla="*/ 3899625 h 4405856"/>
                <a:gd name="connsiteX137" fmla="*/ 2333099 w 5017802"/>
                <a:gd name="connsiteY137" fmla="*/ 3885111 h 4405856"/>
                <a:gd name="connsiteX138" fmla="*/ 2420185 w 5017802"/>
                <a:gd name="connsiteY138" fmla="*/ 3877853 h 4405856"/>
                <a:gd name="connsiteX139" fmla="*/ 2500013 w 5017802"/>
                <a:gd name="connsiteY139" fmla="*/ 3863339 h 4405856"/>
                <a:gd name="connsiteX140" fmla="*/ 2558070 w 5017802"/>
                <a:gd name="connsiteY140" fmla="*/ 3856082 h 4405856"/>
                <a:gd name="connsiteX141" fmla="*/ 2587099 w 5017802"/>
                <a:gd name="connsiteY141" fmla="*/ 3841568 h 4405856"/>
                <a:gd name="connsiteX142" fmla="*/ 2652413 w 5017802"/>
                <a:gd name="connsiteY142" fmla="*/ 3819796 h 4405856"/>
                <a:gd name="connsiteX143" fmla="*/ 2688699 w 5017802"/>
                <a:gd name="connsiteY143" fmla="*/ 3805282 h 4405856"/>
                <a:gd name="connsiteX144" fmla="*/ 2790299 w 5017802"/>
                <a:gd name="connsiteY144" fmla="*/ 3790768 h 4405856"/>
                <a:gd name="connsiteX145" fmla="*/ 2819327 w 5017802"/>
                <a:gd name="connsiteY145" fmla="*/ 3783511 h 4405856"/>
                <a:gd name="connsiteX146" fmla="*/ 3439813 w 5017802"/>
                <a:gd name="connsiteY146" fmla="*/ 4130265 h 4405856"/>
                <a:gd name="connsiteX147" fmla="*/ 3526217 w 5017802"/>
                <a:gd name="connsiteY147" fmla="*/ 4316455 h 4405856"/>
                <a:gd name="connsiteX148" fmla="*/ 3586542 w 5017802"/>
                <a:gd name="connsiteY148" fmla="*/ 4375193 h 4405856"/>
                <a:gd name="connsiteX149" fmla="*/ 3597654 w 5017802"/>
                <a:gd name="connsiteY149" fmla="*/ 4345030 h 4405856"/>
                <a:gd name="connsiteX150" fmla="*/ 3643692 w 5017802"/>
                <a:gd name="connsiteY150" fmla="*/ 4318042 h 4405856"/>
                <a:gd name="connsiteX151" fmla="*/ 3694492 w 5017802"/>
                <a:gd name="connsiteY151" fmla="*/ 4391068 h 4405856"/>
                <a:gd name="connsiteX152" fmla="*/ 3743705 w 5017802"/>
                <a:gd name="connsiteY152" fmla="*/ 4394243 h 4405856"/>
                <a:gd name="connsiteX153" fmla="*/ 3699254 w 5017802"/>
                <a:gd name="connsiteY153" fmla="*/ 4300581 h 4405856"/>
                <a:gd name="connsiteX154" fmla="*/ 3656392 w 5017802"/>
                <a:gd name="connsiteY154" fmla="*/ 4232318 h 4405856"/>
                <a:gd name="connsiteX155" fmla="*/ 3699255 w 5017802"/>
                <a:gd name="connsiteY155" fmla="*/ 4216442 h 4405856"/>
                <a:gd name="connsiteX156" fmla="*/ 3680204 w 5017802"/>
                <a:gd name="connsiteY156" fmla="*/ 4175168 h 4405856"/>
                <a:gd name="connsiteX157" fmla="*/ 3732592 w 5017802"/>
                <a:gd name="connsiteY157" fmla="*/ 4184693 h 4405856"/>
                <a:gd name="connsiteX158" fmla="*/ 3711955 w 5017802"/>
                <a:gd name="connsiteY158" fmla="*/ 4151355 h 4405856"/>
                <a:gd name="connsiteX159" fmla="*/ 3733274 w 5017802"/>
                <a:gd name="connsiteY159" fmla="*/ 4134801 h 4405856"/>
                <a:gd name="connsiteX160" fmla="*/ 3854377 w 5017802"/>
                <a:gd name="connsiteY160" fmla="*/ 4220074 h 4405856"/>
                <a:gd name="connsiteX161" fmla="*/ 3889754 w 5017802"/>
                <a:gd name="connsiteY161" fmla="*/ 4206917 h 4405856"/>
                <a:gd name="connsiteX162" fmla="*/ 3942141 w 5017802"/>
                <a:gd name="connsiteY162" fmla="*/ 4272006 h 4405856"/>
                <a:gd name="connsiteX163" fmla="*/ 3962779 w 5017802"/>
                <a:gd name="connsiteY163" fmla="*/ 4330743 h 4405856"/>
                <a:gd name="connsiteX164" fmla="*/ 4070729 w 5017802"/>
                <a:gd name="connsiteY164" fmla="*/ 4349792 h 4405856"/>
                <a:gd name="connsiteX165" fmla="*/ 4010405 w 5017802"/>
                <a:gd name="connsiteY165" fmla="*/ 4283117 h 4405856"/>
                <a:gd name="connsiteX166" fmla="*/ 4007229 w 5017802"/>
                <a:gd name="connsiteY166" fmla="*/ 4214855 h 4405856"/>
                <a:gd name="connsiteX167" fmla="*/ 4061204 w 5017802"/>
                <a:gd name="connsiteY167" fmla="*/ 4270418 h 4405856"/>
                <a:gd name="connsiteX168" fmla="*/ 4110417 w 5017802"/>
                <a:gd name="connsiteY168" fmla="*/ 4275180 h 4405856"/>
                <a:gd name="connsiteX169" fmla="*/ 4104067 w 5017802"/>
                <a:gd name="connsiteY169" fmla="*/ 4225968 h 4405856"/>
                <a:gd name="connsiteX170" fmla="*/ 4164392 w 5017802"/>
                <a:gd name="connsiteY170" fmla="*/ 4230730 h 4405856"/>
                <a:gd name="connsiteX171" fmla="*/ 4226304 w 5017802"/>
                <a:gd name="connsiteY171" fmla="*/ 4273592 h 4405856"/>
                <a:gd name="connsiteX172" fmla="*/ 4258054 w 5017802"/>
                <a:gd name="connsiteY172" fmla="*/ 4260893 h 4405856"/>
                <a:gd name="connsiteX173" fmla="*/ 4251705 w 5017802"/>
                <a:gd name="connsiteY173" fmla="*/ 4225968 h 4405856"/>
                <a:gd name="connsiteX174" fmla="*/ 4292980 w 5017802"/>
                <a:gd name="connsiteY174" fmla="*/ 4202156 h 4405856"/>
                <a:gd name="connsiteX175" fmla="*/ 4377117 w 5017802"/>
                <a:gd name="connsiteY175" fmla="*/ 4259306 h 4405856"/>
                <a:gd name="connsiteX176" fmla="*/ 4394580 w 5017802"/>
                <a:gd name="connsiteY176" fmla="*/ 4157708 h 4405856"/>
                <a:gd name="connsiteX177" fmla="*/ 4369180 w 5017802"/>
                <a:gd name="connsiteY177" fmla="*/ 4135482 h 4405856"/>
                <a:gd name="connsiteX178" fmla="*/ 4296154 w 5017802"/>
                <a:gd name="connsiteY178" fmla="*/ 4092619 h 4405856"/>
                <a:gd name="connsiteX179" fmla="*/ 4318379 w 5017802"/>
                <a:gd name="connsiteY179" fmla="*/ 4067220 h 4405856"/>
                <a:gd name="connsiteX180" fmla="*/ 4339017 w 5017802"/>
                <a:gd name="connsiteY180" fmla="*/ 4044994 h 4405856"/>
                <a:gd name="connsiteX181" fmla="*/ 4392992 w 5017802"/>
                <a:gd name="connsiteY181" fmla="*/ 4076745 h 4405856"/>
                <a:gd name="connsiteX182" fmla="*/ 4399342 w 5017802"/>
                <a:gd name="connsiteY182" fmla="*/ 4032295 h 4405856"/>
                <a:gd name="connsiteX183" fmla="*/ 4343779 w 5017802"/>
                <a:gd name="connsiteY183" fmla="*/ 4008482 h 4405856"/>
                <a:gd name="connsiteX184" fmla="*/ 4342192 w 5017802"/>
                <a:gd name="connsiteY184" fmla="*/ 3998958 h 4405856"/>
                <a:gd name="connsiteX185" fmla="*/ 4329491 w 5017802"/>
                <a:gd name="connsiteY185" fmla="*/ 3960859 h 4405856"/>
                <a:gd name="connsiteX186" fmla="*/ 4335841 w 5017802"/>
                <a:gd name="connsiteY186" fmla="*/ 3913233 h 4405856"/>
                <a:gd name="connsiteX187" fmla="*/ 4346954 w 5017802"/>
                <a:gd name="connsiteY187" fmla="*/ 3857670 h 4405856"/>
                <a:gd name="connsiteX188" fmla="*/ 4308854 w 5017802"/>
                <a:gd name="connsiteY188" fmla="*/ 3827508 h 4405856"/>
                <a:gd name="connsiteX189" fmla="*/ 4342191 w 5017802"/>
                <a:gd name="connsiteY189" fmla="*/ 3817983 h 4405856"/>
                <a:gd name="connsiteX190" fmla="*/ 4319966 w 5017802"/>
                <a:gd name="connsiteY190" fmla="*/ 3781470 h 4405856"/>
                <a:gd name="connsiteX191" fmla="*/ 4358067 w 5017802"/>
                <a:gd name="connsiteY191" fmla="*/ 3776709 h 4405856"/>
                <a:gd name="connsiteX192" fmla="*/ 4364416 w 5017802"/>
                <a:gd name="connsiteY192" fmla="*/ 3743370 h 4405856"/>
                <a:gd name="connsiteX193" fmla="*/ 4426330 w 5017802"/>
                <a:gd name="connsiteY193" fmla="*/ 3752897 h 4405856"/>
                <a:gd name="connsiteX194" fmla="*/ 4459443 w 5017802"/>
                <a:gd name="connsiteY194" fmla="*/ 3768089 h 4405856"/>
                <a:gd name="connsiteX195" fmla="*/ 4425650 w 5017802"/>
                <a:gd name="connsiteY195" fmla="*/ 3809137 h 4405856"/>
                <a:gd name="connsiteX196" fmla="*/ 4464658 w 5017802"/>
                <a:gd name="connsiteY196" fmla="*/ 3916633 h 4405856"/>
                <a:gd name="connsiteX197" fmla="*/ 4517045 w 5017802"/>
                <a:gd name="connsiteY197" fmla="*/ 3947931 h 4405856"/>
                <a:gd name="connsiteX198" fmla="*/ 4568979 w 5017802"/>
                <a:gd name="connsiteY198" fmla="*/ 3905749 h 4405856"/>
                <a:gd name="connsiteX199" fmla="*/ 4654704 w 5017802"/>
                <a:gd name="connsiteY199" fmla="*/ 3857216 h 4405856"/>
                <a:gd name="connsiteX200" fmla="*/ 4637468 w 5017802"/>
                <a:gd name="connsiteY200" fmla="*/ 3768315 h 4405856"/>
                <a:gd name="connsiteX201" fmla="*/ 4714802 w 5017802"/>
                <a:gd name="connsiteY201" fmla="*/ 3635646 h 4405856"/>
                <a:gd name="connsiteX202" fmla="*/ 5007356 w 5017802"/>
                <a:gd name="connsiteY202" fmla="*/ 3302498 h 4405856"/>
                <a:gd name="connsiteX203" fmla="*/ 4925939 w 5017802"/>
                <a:gd name="connsiteY203" fmla="*/ 3293426 h 4405856"/>
                <a:gd name="connsiteX204" fmla="*/ 4930476 w 5017802"/>
                <a:gd name="connsiteY204" fmla="*/ 3201578 h 4405856"/>
                <a:gd name="connsiteX205" fmla="*/ 4881489 w 5017802"/>
                <a:gd name="connsiteY205" fmla="*/ 3176406 h 4405856"/>
                <a:gd name="connsiteX206" fmla="*/ 4797352 w 5017802"/>
                <a:gd name="connsiteY206" fmla="*/ 3207928 h 4405856"/>
                <a:gd name="connsiteX207" fmla="*/ 4760613 w 5017802"/>
                <a:gd name="connsiteY207" fmla="*/ 3171643 h 4405856"/>
                <a:gd name="connsiteX208" fmla="*/ 4805290 w 5017802"/>
                <a:gd name="connsiteY208" fmla="*/ 3148738 h 4405856"/>
                <a:gd name="connsiteX209" fmla="*/ 4676023 w 5017802"/>
                <a:gd name="connsiteY209" fmla="*/ 2935559 h 4405856"/>
                <a:gd name="connsiteX210" fmla="*/ 4690989 w 5017802"/>
                <a:gd name="connsiteY210" fmla="*/ 2905396 h 4405856"/>
                <a:gd name="connsiteX211" fmla="*/ 4667404 w 5017802"/>
                <a:gd name="connsiteY211" fmla="*/ 2789736 h 4405856"/>
                <a:gd name="connsiteX212" fmla="*/ 4508655 w 5017802"/>
                <a:gd name="connsiteY212" fmla="*/ 2778850 h 4405856"/>
                <a:gd name="connsiteX213" fmla="*/ 4475317 w 5017802"/>
                <a:gd name="connsiteY213" fmla="*/ 2827608 h 4405856"/>
                <a:gd name="connsiteX214" fmla="*/ 4386417 w 5017802"/>
                <a:gd name="connsiteY214" fmla="*/ 2842124 h 4405856"/>
                <a:gd name="connsiteX215" fmla="*/ 4392767 w 5017802"/>
                <a:gd name="connsiteY215" fmla="*/ 2820125 h 4405856"/>
                <a:gd name="connsiteX216" fmla="*/ 4339245 w 5017802"/>
                <a:gd name="connsiteY216" fmla="*/ 2804024 h 4405856"/>
                <a:gd name="connsiteX217" fmla="*/ 4314526 w 5017802"/>
                <a:gd name="connsiteY217" fmla="*/ 2638923 h 4405856"/>
                <a:gd name="connsiteX218" fmla="*/ 4034219 w 5017802"/>
                <a:gd name="connsiteY218" fmla="*/ 2572248 h 4405856"/>
                <a:gd name="connsiteX219" fmla="*/ 3897920 w 5017802"/>
                <a:gd name="connsiteY219" fmla="*/ 2615564 h 4405856"/>
                <a:gd name="connsiteX220" fmla="*/ 3765931 w 5017802"/>
                <a:gd name="connsiteY220" fmla="*/ 2608080 h 4405856"/>
                <a:gd name="connsiteX221" fmla="*/ 3633488 w 5017802"/>
                <a:gd name="connsiteY221" fmla="*/ 2497182 h 4405856"/>
                <a:gd name="connsiteX222" fmla="*/ 3420310 w 5017802"/>
                <a:gd name="connsiteY222" fmla="*/ 2193969 h 4405856"/>
                <a:gd name="connsiteX223" fmla="*/ 3021848 w 5017802"/>
                <a:gd name="connsiteY223" fmla="*/ 2054496 h 4405856"/>
                <a:gd name="connsiteX224" fmla="*/ 2785310 w 5017802"/>
                <a:gd name="connsiteY224" fmla="*/ 1741532 h 4405856"/>
                <a:gd name="connsiteX225" fmla="*/ 2819101 w 5017802"/>
                <a:gd name="connsiteY225" fmla="*/ 1716586 h 4405856"/>
                <a:gd name="connsiteX226" fmla="*/ 2878745 w 5017802"/>
                <a:gd name="connsiteY226" fmla="*/ 1799589 h 4405856"/>
                <a:gd name="connsiteX227" fmla="*/ 2898929 w 5017802"/>
                <a:gd name="connsiteY227" fmla="*/ 1782126 h 4405856"/>
                <a:gd name="connsiteX228" fmla="*/ 2942019 w 5017802"/>
                <a:gd name="connsiteY228" fmla="*/ 1812970 h 4405856"/>
                <a:gd name="connsiteX229" fmla="*/ 3030692 w 5017802"/>
                <a:gd name="connsiteY229" fmla="*/ 1759221 h 4405856"/>
                <a:gd name="connsiteX230" fmla="*/ 3046794 w 5017802"/>
                <a:gd name="connsiteY230" fmla="*/ 1738811 h 4405856"/>
                <a:gd name="connsiteX231" fmla="*/ 3105077 w 5017802"/>
                <a:gd name="connsiteY231" fmla="*/ 1739037 h 4405856"/>
                <a:gd name="connsiteX232" fmla="*/ 3121180 w 5017802"/>
                <a:gd name="connsiteY232" fmla="*/ 1705927 h 4405856"/>
                <a:gd name="connsiteX233" fmla="*/ 3102356 w 5017802"/>
                <a:gd name="connsiteY233" fmla="*/ 1680300 h 4405856"/>
                <a:gd name="connsiteX234" fmla="*/ 3035228 w 5017802"/>
                <a:gd name="connsiteY234" fmla="*/ 1700257 h 4405856"/>
                <a:gd name="connsiteX235" fmla="*/ 3013456 w 5017802"/>
                <a:gd name="connsiteY235" fmla="*/ 1646736 h 4405856"/>
                <a:gd name="connsiteX236" fmla="*/ 3034774 w 5017802"/>
                <a:gd name="connsiteY236" fmla="*/ 1617026 h 4405856"/>
                <a:gd name="connsiteX237" fmla="*/ 2978304 w 5017802"/>
                <a:gd name="connsiteY237" fmla="*/ 1513612 h 4405856"/>
                <a:gd name="connsiteX238" fmla="*/ 2929773 w 5017802"/>
                <a:gd name="connsiteY238" fmla="*/ 1552393 h 4405856"/>
                <a:gd name="connsiteX239" fmla="*/ 2840418 w 5017802"/>
                <a:gd name="connsiteY239" fmla="*/ 1497737 h 4405856"/>
                <a:gd name="connsiteX240" fmla="*/ 2892352 w 5017802"/>
                <a:gd name="connsiteY240" fmla="*/ 1405208 h 4405856"/>
                <a:gd name="connsiteX241" fmla="*/ 2849490 w 5017802"/>
                <a:gd name="connsiteY241" fmla="*/ 1284105 h 4405856"/>
                <a:gd name="connsiteX242" fmla="*/ 2864231 w 5017802"/>
                <a:gd name="connsiteY242" fmla="*/ 1160053 h 4405856"/>
                <a:gd name="connsiteX243" fmla="*/ 2959481 w 5017802"/>
                <a:gd name="connsiteY243" fmla="*/ 1086348 h 4405856"/>
                <a:gd name="connsiteX244" fmla="*/ 3064710 w 5017802"/>
                <a:gd name="connsiteY244" fmla="*/ 1063896 h 4405856"/>
                <a:gd name="connsiteX245" fmla="*/ 3001663 w 5017802"/>
                <a:gd name="connsiteY245" fmla="*/ 974089 h 4405856"/>
                <a:gd name="connsiteX246" fmla="*/ 2984427 w 5017802"/>
                <a:gd name="connsiteY246" fmla="*/ 1018766 h 4405856"/>
                <a:gd name="connsiteX247" fmla="*/ 2941112 w 5017802"/>
                <a:gd name="connsiteY247" fmla="*/ 971595 h 4405856"/>
                <a:gd name="connsiteX248" fmla="*/ 2962430 w 5017802"/>
                <a:gd name="connsiteY248" fmla="*/ 886323 h 4405856"/>
                <a:gd name="connsiteX249" fmla="*/ 3035454 w 5017802"/>
                <a:gd name="connsiteY249" fmla="*/ 789032 h 4405856"/>
                <a:gd name="connsiteX250" fmla="*/ 3018445 w 5017802"/>
                <a:gd name="connsiteY250" fmla="*/ 682443 h 4405856"/>
                <a:gd name="connsiteX251" fmla="*/ 2847223 w 5017802"/>
                <a:gd name="connsiteY251" fmla="*/ 692194 h 4405856"/>
                <a:gd name="connsiteX252" fmla="*/ 2827945 w 5017802"/>
                <a:gd name="connsiteY252" fmla="*/ 734831 h 4405856"/>
                <a:gd name="connsiteX253" fmla="*/ 2795742 w 5017802"/>
                <a:gd name="connsiteY253" fmla="*/ 667248 h 4405856"/>
                <a:gd name="connsiteX254" fmla="*/ 2766032 w 5017802"/>
                <a:gd name="connsiteY254" fmla="*/ 707616 h 4405856"/>
                <a:gd name="connsiteX255" fmla="*/ 2580523 w 5017802"/>
                <a:gd name="connsiteY255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990527 w 5017802"/>
                <a:gd name="connsiteY108" fmla="*/ 2738482 h 4405856"/>
                <a:gd name="connsiteX109" fmla="*/ 997785 w 5017802"/>
                <a:gd name="connsiteY109" fmla="*/ 2767511 h 4405856"/>
                <a:gd name="connsiteX110" fmla="*/ 1034070 w 5017802"/>
                <a:gd name="connsiteY110" fmla="*/ 2818311 h 4405856"/>
                <a:gd name="connsiteX111" fmla="*/ 1055842 w 5017802"/>
                <a:gd name="connsiteY111" fmla="*/ 2876368 h 4405856"/>
                <a:gd name="connsiteX112" fmla="*/ 1077613 w 5017802"/>
                <a:gd name="connsiteY112" fmla="*/ 2898139 h 4405856"/>
                <a:gd name="connsiteX113" fmla="*/ 1113899 w 5017802"/>
                <a:gd name="connsiteY113" fmla="*/ 2970711 h 4405856"/>
                <a:gd name="connsiteX114" fmla="*/ 1150185 w 5017802"/>
                <a:gd name="connsiteY114" fmla="*/ 30215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990527 w 5017802"/>
                <a:gd name="connsiteY108" fmla="*/ 2738482 h 4405856"/>
                <a:gd name="connsiteX109" fmla="*/ 997785 w 5017802"/>
                <a:gd name="connsiteY109" fmla="*/ 2767511 h 4405856"/>
                <a:gd name="connsiteX110" fmla="*/ 1034070 w 5017802"/>
                <a:gd name="connsiteY110" fmla="*/ 2818311 h 4405856"/>
                <a:gd name="connsiteX111" fmla="*/ 1055842 w 5017802"/>
                <a:gd name="connsiteY111" fmla="*/ 2876368 h 4405856"/>
                <a:gd name="connsiteX112" fmla="*/ 1077613 w 5017802"/>
                <a:gd name="connsiteY112" fmla="*/ 2898139 h 4405856"/>
                <a:gd name="connsiteX113" fmla="*/ 1113899 w 5017802"/>
                <a:gd name="connsiteY113" fmla="*/ 2970711 h 4405856"/>
                <a:gd name="connsiteX114" fmla="*/ 1150185 w 5017802"/>
                <a:gd name="connsiteY114" fmla="*/ 30215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990527 w 5017802"/>
                <a:gd name="connsiteY108" fmla="*/ 2738482 h 4405856"/>
                <a:gd name="connsiteX109" fmla="*/ 997785 w 5017802"/>
                <a:gd name="connsiteY109" fmla="*/ 2767511 h 4405856"/>
                <a:gd name="connsiteX110" fmla="*/ 1034070 w 5017802"/>
                <a:gd name="connsiteY110" fmla="*/ 2818311 h 4405856"/>
                <a:gd name="connsiteX111" fmla="*/ 1055842 w 5017802"/>
                <a:gd name="connsiteY111" fmla="*/ 2876368 h 4405856"/>
                <a:gd name="connsiteX112" fmla="*/ 1077613 w 5017802"/>
                <a:gd name="connsiteY112" fmla="*/ 2898139 h 4405856"/>
                <a:gd name="connsiteX113" fmla="*/ 1113899 w 5017802"/>
                <a:gd name="connsiteY113" fmla="*/ 2970711 h 4405856"/>
                <a:gd name="connsiteX114" fmla="*/ 1150185 w 5017802"/>
                <a:gd name="connsiteY114" fmla="*/ 30215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997785 w 5017802"/>
                <a:gd name="connsiteY109" fmla="*/ 2767511 h 4405856"/>
                <a:gd name="connsiteX110" fmla="*/ 1034070 w 5017802"/>
                <a:gd name="connsiteY110" fmla="*/ 2818311 h 4405856"/>
                <a:gd name="connsiteX111" fmla="*/ 1055842 w 5017802"/>
                <a:gd name="connsiteY111" fmla="*/ 2876368 h 4405856"/>
                <a:gd name="connsiteX112" fmla="*/ 1077613 w 5017802"/>
                <a:gd name="connsiteY112" fmla="*/ 2898139 h 4405856"/>
                <a:gd name="connsiteX113" fmla="*/ 1113899 w 5017802"/>
                <a:gd name="connsiteY113" fmla="*/ 2970711 h 4405856"/>
                <a:gd name="connsiteX114" fmla="*/ 1150185 w 5017802"/>
                <a:gd name="connsiteY114" fmla="*/ 30215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1034070 w 5017802"/>
                <a:gd name="connsiteY110" fmla="*/ 2818311 h 4405856"/>
                <a:gd name="connsiteX111" fmla="*/ 1055842 w 5017802"/>
                <a:gd name="connsiteY111" fmla="*/ 2876368 h 4405856"/>
                <a:gd name="connsiteX112" fmla="*/ 1077613 w 5017802"/>
                <a:gd name="connsiteY112" fmla="*/ 2898139 h 4405856"/>
                <a:gd name="connsiteX113" fmla="*/ 1113899 w 5017802"/>
                <a:gd name="connsiteY113" fmla="*/ 2970711 h 4405856"/>
                <a:gd name="connsiteX114" fmla="*/ 1150185 w 5017802"/>
                <a:gd name="connsiteY114" fmla="*/ 30215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1055842 w 5017802"/>
                <a:gd name="connsiteY111" fmla="*/ 2876368 h 4405856"/>
                <a:gd name="connsiteX112" fmla="*/ 1077613 w 5017802"/>
                <a:gd name="connsiteY112" fmla="*/ 2898139 h 4405856"/>
                <a:gd name="connsiteX113" fmla="*/ 1113899 w 5017802"/>
                <a:gd name="connsiteY113" fmla="*/ 2970711 h 4405856"/>
                <a:gd name="connsiteX114" fmla="*/ 1150185 w 5017802"/>
                <a:gd name="connsiteY114" fmla="*/ 30215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1077613 w 5017802"/>
                <a:gd name="connsiteY112" fmla="*/ 2898139 h 4405856"/>
                <a:gd name="connsiteX113" fmla="*/ 1113899 w 5017802"/>
                <a:gd name="connsiteY113" fmla="*/ 2970711 h 4405856"/>
                <a:gd name="connsiteX114" fmla="*/ 1150185 w 5017802"/>
                <a:gd name="connsiteY114" fmla="*/ 30215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1113899 w 5017802"/>
                <a:gd name="connsiteY113" fmla="*/ 2970711 h 4405856"/>
                <a:gd name="connsiteX114" fmla="*/ 1150185 w 5017802"/>
                <a:gd name="connsiteY114" fmla="*/ 30215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150185 w 5017802"/>
                <a:gd name="connsiteY114" fmla="*/ 30215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57442 w 5017802"/>
                <a:gd name="connsiteY115" fmla="*/ 3043282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208242 w 5017802"/>
                <a:gd name="connsiteY116" fmla="*/ 3108596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37270 w 5017802"/>
                <a:gd name="connsiteY117" fmla="*/ 3173911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59042 w 5017802"/>
                <a:gd name="connsiteY118" fmla="*/ 3202939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273556 w 5017802"/>
                <a:gd name="connsiteY119" fmla="*/ 3260996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280813 w 5017802"/>
                <a:gd name="connsiteY120" fmla="*/ 3282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288070 w 5017802"/>
                <a:gd name="connsiteY121" fmla="*/ 3311796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295327 w 5017802"/>
                <a:gd name="connsiteY122" fmla="*/ 3377111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17099 w 5017802"/>
                <a:gd name="connsiteY123" fmla="*/ 3435168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46127 w 5017802"/>
                <a:gd name="connsiteY124" fmla="*/ 3478711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75156 w 5017802"/>
                <a:gd name="connsiteY125" fmla="*/ 3529511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404185 w 5017802"/>
                <a:gd name="connsiteY126" fmla="*/ 35512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447727 w 5017802"/>
                <a:gd name="connsiteY127" fmla="*/ 35948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476756 w 5017802"/>
                <a:gd name="connsiteY128" fmla="*/ 3616596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513042 w 5017802"/>
                <a:gd name="connsiteY129" fmla="*/ 36601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542070 w 5017802"/>
                <a:gd name="connsiteY130" fmla="*/ 3681911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614642 w 5017802"/>
                <a:gd name="connsiteY131" fmla="*/ 3747225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650927 w 5017802"/>
                <a:gd name="connsiteY132" fmla="*/ 3790768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672699 w 5017802"/>
                <a:gd name="connsiteY133" fmla="*/ 3805282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708985 w 5017802"/>
                <a:gd name="connsiteY134" fmla="*/ 38488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738013 w 5017802"/>
                <a:gd name="connsiteY135" fmla="*/ 3870596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832356 w 5017802"/>
                <a:gd name="connsiteY136" fmla="*/ 391413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282299 w 5017802"/>
                <a:gd name="connsiteY137" fmla="*/ 3899625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333099 w 5017802"/>
                <a:gd name="connsiteY138" fmla="*/ 3885111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420185 w 5017802"/>
                <a:gd name="connsiteY139" fmla="*/ 3877853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500013 w 5017802"/>
                <a:gd name="connsiteY140" fmla="*/ 3863339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558070 w 5017802"/>
                <a:gd name="connsiteY141" fmla="*/ 385608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48533 w 5017802"/>
                <a:gd name="connsiteY141" fmla="*/ 3867194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94570 w 5017802"/>
                <a:gd name="connsiteY141" fmla="*/ 3900532 h 4405856"/>
                <a:gd name="connsiteX142" fmla="*/ 2587099 w 5017802"/>
                <a:gd name="connsiteY142" fmla="*/ 38415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94570 w 5017802"/>
                <a:gd name="connsiteY141" fmla="*/ 3900532 h 4405856"/>
                <a:gd name="connsiteX142" fmla="*/ 2593449 w 5017802"/>
                <a:gd name="connsiteY142" fmla="*/ 3917768 h 4405856"/>
                <a:gd name="connsiteX143" fmla="*/ 2652413 w 5017802"/>
                <a:gd name="connsiteY143" fmla="*/ 3819796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94570 w 5017802"/>
                <a:gd name="connsiteY141" fmla="*/ 3900532 h 4405856"/>
                <a:gd name="connsiteX142" fmla="*/ 2593449 w 5017802"/>
                <a:gd name="connsiteY142" fmla="*/ 3917768 h 4405856"/>
                <a:gd name="connsiteX143" fmla="*/ 2719088 w 5017802"/>
                <a:gd name="connsiteY143" fmla="*/ 3918221 h 4405856"/>
                <a:gd name="connsiteX144" fmla="*/ 2688699 w 5017802"/>
                <a:gd name="connsiteY144" fmla="*/ 380528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94570 w 5017802"/>
                <a:gd name="connsiteY141" fmla="*/ 3900532 h 4405856"/>
                <a:gd name="connsiteX142" fmla="*/ 2593449 w 5017802"/>
                <a:gd name="connsiteY142" fmla="*/ 3917768 h 4405856"/>
                <a:gd name="connsiteX143" fmla="*/ 2719088 w 5017802"/>
                <a:gd name="connsiteY143" fmla="*/ 3918221 h 4405856"/>
                <a:gd name="connsiteX144" fmla="*/ 2788712 w 5017802"/>
                <a:gd name="connsiteY144" fmla="*/ 3862432 h 4405856"/>
                <a:gd name="connsiteX145" fmla="*/ 2790299 w 5017802"/>
                <a:gd name="connsiteY145" fmla="*/ 3790768 h 4405856"/>
                <a:gd name="connsiteX146" fmla="*/ 2819327 w 5017802"/>
                <a:gd name="connsiteY146" fmla="*/ 3783511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94570 w 5017802"/>
                <a:gd name="connsiteY141" fmla="*/ 3900532 h 4405856"/>
                <a:gd name="connsiteX142" fmla="*/ 2593449 w 5017802"/>
                <a:gd name="connsiteY142" fmla="*/ 3917768 h 4405856"/>
                <a:gd name="connsiteX143" fmla="*/ 2719088 w 5017802"/>
                <a:gd name="connsiteY143" fmla="*/ 3918221 h 4405856"/>
                <a:gd name="connsiteX144" fmla="*/ 2788712 w 5017802"/>
                <a:gd name="connsiteY144" fmla="*/ 3862432 h 4405856"/>
                <a:gd name="connsiteX145" fmla="*/ 2790299 w 5017802"/>
                <a:gd name="connsiteY145" fmla="*/ 3790768 h 4405856"/>
                <a:gd name="connsiteX146" fmla="*/ 3173339 w 5017802"/>
                <a:gd name="connsiteY146" fmla="*/ 3826374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94570 w 5017802"/>
                <a:gd name="connsiteY141" fmla="*/ 3900532 h 4405856"/>
                <a:gd name="connsiteX142" fmla="*/ 2593449 w 5017802"/>
                <a:gd name="connsiteY142" fmla="*/ 3917768 h 4405856"/>
                <a:gd name="connsiteX143" fmla="*/ 2719088 w 5017802"/>
                <a:gd name="connsiteY143" fmla="*/ 3918221 h 4405856"/>
                <a:gd name="connsiteX144" fmla="*/ 2914124 w 5017802"/>
                <a:gd name="connsiteY144" fmla="*/ 3764007 h 4405856"/>
                <a:gd name="connsiteX145" fmla="*/ 2790299 w 5017802"/>
                <a:gd name="connsiteY145" fmla="*/ 3790768 h 4405856"/>
                <a:gd name="connsiteX146" fmla="*/ 3173339 w 5017802"/>
                <a:gd name="connsiteY146" fmla="*/ 3826374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94570 w 5017802"/>
                <a:gd name="connsiteY141" fmla="*/ 3900532 h 4405856"/>
                <a:gd name="connsiteX142" fmla="*/ 2593449 w 5017802"/>
                <a:gd name="connsiteY142" fmla="*/ 3917768 h 4405856"/>
                <a:gd name="connsiteX143" fmla="*/ 2719088 w 5017802"/>
                <a:gd name="connsiteY143" fmla="*/ 3918221 h 4405856"/>
                <a:gd name="connsiteX144" fmla="*/ 2914124 w 5017802"/>
                <a:gd name="connsiteY144" fmla="*/ 3764007 h 4405856"/>
                <a:gd name="connsiteX145" fmla="*/ 3088749 w 5017802"/>
                <a:gd name="connsiteY145" fmla="*/ 3801880 h 4405856"/>
                <a:gd name="connsiteX146" fmla="*/ 3173339 w 5017802"/>
                <a:gd name="connsiteY146" fmla="*/ 3826374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94570 w 5017802"/>
                <a:gd name="connsiteY141" fmla="*/ 3900532 h 4405856"/>
                <a:gd name="connsiteX142" fmla="*/ 2593449 w 5017802"/>
                <a:gd name="connsiteY142" fmla="*/ 3917768 h 4405856"/>
                <a:gd name="connsiteX143" fmla="*/ 2719088 w 5017802"/>
                <a:gd name="connsiteY143" fmla="*/ 3918221 h 4405856"/>
                <a:gd name="connsiteX144" fmla="*/ 2914124 w 5017802"/>
                <a:gd name="connsiteY144" fmla="*/ 3764007 h 4405856"/>
                <a:gd name="connsiteX145" fmla="*/ 3088749 w 5017802"/>
                <a:gd name="connsiteY145" fmla="*/ 3801880 h 4405856"/>
                <a:gd name="connsiteX146" fmla="*/ 3265414 w 5017802"/>
                <a:gd name="connsiteY146" fmla="*/ 4067674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444325 w 5017802"/>
                <a:gd name="connsiteY135" fmla="*/ 4364309 h 4405856"/>
                <a:gd name="connsiteX136" fmla="*/ 1791081 w 5017802"/>
                <a:gd name="connsiteY136" fmla="*/ 4263389 h 4405856"/>
                <a:gd name="connsiteX137" fmla="*/ 2188636 w 5017802"/>
                <a:gd name="connsiteY137" fmla="*/ 4250462 h 4405856"/>
                <a:gd name="connsiteX138" fmla="*/ 2296586 w 5017802"/>
                <a:gd name="connsiteY138" fmla="*/ 4245474 h 4405856"/>
                <a:gd name="connsiteX139" fmla="*/ 2394785 w 5017802"/>
                <a:gd name="connsiteY139" fmla="*/ 4215990 h 4405856"/>
                <a:gd name="connsiteX140" fmla="*/ 2406350 w 5017802"/>
                <a:gd name="connsiteY140" fmla="*/ 4125277 h 4405856"/>
                <a:gd name="connsiteX141" fmla="*/ 2494570 w 5017802"/>
                <a:gd name="connsiteY141" fmla="*/ 3900532 h 4405856"/>
                <a:gd name="connsiteX142" fmla="*/ 2593449 w 5017802"/>
                <a:gd name="connsiteY142" fmla="*/ 3917768 h 4405856"/>
                <a:gd name="connsiteX143" fmla="*/ 2719088 w 5017802"/>
                <a:gd name="connsiteY143" fmla="*/ 3918221 h 4405856"/>
                <a:gd name="connsiteX144" fmla="*/ 2914124 w 5017802"/>
                <a:gd name="connsiteY144" fmla="*/ 3764007 h 4405856"/>
                <a:gd name="connsiteX145" fmla="*/ 3195112 w 5017802"/>
                <a:gd name="connsiteY145" fmla="*/ 3993968 h 4405856"/>
                <a:gd name="connsiteX146" fmla="*/ 3265414 w 5017802"/>
                <a:gd name="connsiteY146" fmla="*/ 4067674 h 4405856"/>
                <a:gd name="connsiteX147" fmla="*/ 3439813 w 5017802"/>
                <a:gd name="connsiteY147" fmla="*/ 4130265 h 4405856"/>
                <a:gd name="connsiteX148" fmla="*/ 3526217 w 5017802"/>
                <a:gd name="connsiteY148" fmla="*/ 4316455 h 4405856"/>
                <a:gd name="connsiteX149" fmla="*/ 3586542 w 5017802"/>
                <a:gd name="connsiteY149" fmla="*/ 4375193 h 4405856"/>
                <a:gd name="connsiteX150" fmla="*/ 3597654 w 5017802"/>
                <a:gd name="connsiteY150" fmla="*/ 4345030 h 4405856"/>
                <a:gd name="connsiteX151" fmla="*/ 3643692 w 5017802"/>
                <a:gd name="connsiteY151" fmla="*/ 4318042 h 4405856"/>
                <a:gd name="connsiteX152" fmla="*/ 3694492 w 5017802"/>
                <a:gd name="connsiteY152" fmla="*/ 4391068 h 4405856"/>
                <a:gd name="connsiteX153" fmla="*/ 3743705 w 5017802"/>
                <a:gd name="connsiteY153" fmla="*/ 4394243 h 4405856"/>
                <a:gd name="connsiteX154" fmla="*/ 3699254 w 5017802"/>
                <a:gd name="connsiteY154" fmla="*/ 4300581 h 4405856"/>
                <a:gd name="connsiteX155" fmla="*/ 3656392 w 5017802"/>
                <a:gd name="connsiteY155" fmla="*/ 4232318 h 4405856"/>
                <a:gd name="connsiteX156" fmla="*/ 3699255 w 5017802"/>
                <a:gd name="connsiteY156" fmla="*/ 4216442 h 4405856"/>
                <a:gd name="connsiteX157" fmla="*/ 3680204 w 5017802"/>
                <a:gd name="connsiteY157" fmla="*/ 4175168 h 4405856"/>
                <a:gd name="connsiteX158" fmla="*/ 3732592 w 5017802"/>
                <a:gd name="connsiteY158" fmla="*/ 4184693 h 4405856"/>
                <a:gd name="connsiteX159" fmla="*/ 3711955 w 5017802"/>
                <a:gd name="connsiteY159" fmla="*/ 4151355 h 4405856"/>
                <a:gd name="connsiteX160" fmla="*/ 3733274 w 5017802"/>
                <a:gd name="connsiteY160" fmla="*/ 4134801 h 4405856"/>
                <a:gd name="connsiteX161" fmla="*/ 3854377 w 5017802"/>
                <a:gd name="connsiteY161" fmla="*/ 4220074 h 4405856"/>
                <a:gd name="connsiteX162" fmla="*/ 3889754 w 5017802"/>
                <a:gd name="connsiteY162" fmla="*/ 4206917 h 4405856"/>
                <a:gd name="connsiteX163" fmla="*/ 3942141 w 5017802"/>
                <a:gd name="connsiteY163" fmla="*/ 4272006 h 4405856"/>
                <a:gd name="connsiteX164" fmla="*/ 3962779 w 5017802"/>
                <a:gd name="connsiteY164" fmla="*/ 4330743 h 4405856"/>
                <a:gd name="connsiteX165" fmla="*/ 4070729 w 5017802"/>
                <a:gd name="connsiteY165" fmla="*/ 4349792 h 4405856"/>
                <a:gd name="connsiteX166" fmla="*/ 4010405 w 5017802"/>
                <a:gd name="connsiteY166" fmla="*/ 4283117 h 4405856"/>
                <a:gd name="connsiteX167" fmla="*/ 4007229 w 5017802"/>
                <a:gd name="connsiteY167" fmla="*/ 4214855 h 4405856"/>
                <a:gd name="connsiteX168" fmla="*/ 4061204 w 5017802"/>
                <a:gd name="connsiteY168" fmla="*/ 4270418 h 4405856"/>
                <a:gd name="connsiteX169" fmla="*/ 4110417 w 5017802"/>
                <a:gd name="connsiteY169" fmla="*/ 4275180 h 4405856"/>
                <a:gd name="connsiteX170" fmla="*/ 4104067 w 5017802"/>
                <a:gd name="connsiteY170" fmla="*/ 4225968 h 4405856"/>
                <a:gd name="connsiteX171" fmla="*/ 4164392 w 5017802"/>
                <a:gd name="connsiteY171" fmla="*/ 4230730 h 4405856"/>
                <a:gd name="connsiteX172" fmla="*/ 4226304 w 5017802"/>
                <a:gd name="connsiteY172" fmla="*/ 4273592 h 4405856"/>
                <a:gd name="connsiteX173" fmla="*/ 4258054 w 5017802"/>
                <a:gd name="connsiteY173" fmla="*/ 4260893 h 4405856"/>
                <a:gd name="connsiteX174" fmla="*/ 4251705 w 5017802"/>
                <a:gd name="connsiteY174" fmla="*/ 4225968 h 4405856"/>
                <a:gd name="connsiteX175" fmla="*/ 4292980 w 5017802"/>
                <a:gd name="connsiteY175" fmla="*/ 4202156 h 4405856"/>
                <a:gd name="connsiteX176" fmla="*/ 4377117 w 5017802"/>
                <a:gd name="connsiteY176" fmla="*/ 4259306 h 4405856"/>
                <a:gd name="connsiteX177" fmla="*/ 4394580 w 5017802"/>
                <a:gd name="connsiteY177" fmla="*/ 4157708 h 4405856"/>
                <a:gd name="connsiteX178" fmla="*/ 4369180 w 5017802"/>
                <a:gd name="connsiteY178" fmla="*/ 4135482 h 4405856"/>
                <a:gd name="connsiteX179" fmla="*/ 4296154 w 5017802"/>
                <a:gd name="connsiteY179" fmla="*/ 4092619 h 4405856"/>
                <a:gd name="connsiteX180" fmla="*/ 4318379 w 5017802"/>
                <a:gd name="connsiteY180" fmla="*/ 4067220 h 4405856"/>
                <a:gd name="connsiteX181" fmla="*/ 4339017 w 5017802"/>
                <a:gd name="connsiteY181" fmla="*/ 4044994 h 4405856"/>
                <a:gd name="connsiteX182" fmla="*/ 4392992 w 5017802"/>
                <a:gd name="connsiteY182" fmla="*/ 4076745 h 4405856"/>
                <a:gd name="connsiteX183" fmla="*/ 4399342 w 5017802"/>
                <a:gd name="connsiteY183" fmla="*/ 4032295 h 4405856"/>
                <a:gd name="connsiteX184" fmla="*/ 4343779 w 5017802"/>
                <a:gd name="connsiteY184" fmla="*/ 4008482 h 4405856"/>
                <a:gd name="connsiteX185" fmla="*/ 4342192 w 5017802"/>
                <a:gd name="connsiteY185" fmla="*/ 3998958 h 4405856"/>
                <a:gd name="connsiteX186" fmla="*/ 4329491 w 5017802"/>
                <a:gd name="connsiteY186" fmla="*/ 3960859 h 4405856"/>
                <a:gd name="connsiteX187" fmla="*/ 4335841 w 5017802"/>
                <a:gd name="connsiteY187" fmla="*/ 3913233 h 4405856"/>
                <a:gd name="connsiteX188" fmla="*/ 4346954 w 5017802"/>
                <a:gd name="connsiteY188" fmla="*/ 3857670 h 4405856"/>
                <a:gd name="connsiteX189" fmla="*/ 4308854 w 5017802"/>
                <a:gd name="connsiteY189" fmla="*/ 3827508 h 4405856"/>
                <a:gd name="connsiteX190" fmla="*/ 4342191 w 5017802"/>
                <a:gd name="connsiteY190" fmla="*/ 3817983 h 4405856"/>
                <a:gd name="connsiteX191" fmla="*/ 4319966 w 5017802"/>
                <a:gd name="connsiteY191" fmla="*/ 3781470 h 4405856"/>
                <a:gd name="connsiteX192" fmla="*/ 4358067 w 5017802"/>
                <a:gd name="connsiteY192" fmla="*/ 3776709 h 4405856"/>
                <a:gd name="connsiteX193" fmla="*/ 4364416 w 5017802"/>
                <a:gd name="connsiteY193" fmla="*/ 3743370 h 4405856"/>
                <a:gd name="connsiteX194" fmla="*/ 4426330 w 5017802"/>
                <a:gd name="connsiteY194" fmla="*/ 3752897 h 4405856"/>
                <a:gd name="connsiteX195" fmla="*/ 4459443 w 5017802"/>
                <a:gd name="connsiteY195" fmla="*/ 3768089 h 4405856"/>
                <a:gd name="connsiteX196" fmla="*/ 4425650 w 5017802"/>
                <a:gd name="connsiteY196" fmla="*/ 3809137 h 4405856"/>
                <a:gd name="connsiteX197" fmla="*/ 4464658 w 5017802"/>
                <a:gd name="connsiteY197" fmla="*/ 3916633 h 4405856"/>
                <a:gd name="connsiteX198" fmla="*/ 4517045 w 5017802"/>
                <a:gd name="connsiteY198" fmla="*/ 3947931 h 4405856"/>
                <a:gd name="connsiteX199" fmla="*/ 4568979 w 5017802"/>
                <a:gd name="connsiteY199" fmla="*/ 3905749 h 4405856"/>
                <a:gd name="connsiteX200" fmla="*/ 4654704 w 5017802"/>
                <a:gd name="connsiteY200" fmla="*/ 3857216 h 4405856"/>
                <a:gd name="connsiteX201" fmla="*/ 4637468 w 5017802"/>
                <a:gd name="connsiteY201" fmla="*/ 3768315 h 4405856"/>
                <a:gd name="connsiteX202" fmla="*/ 4714802 w 5017802"/>
                <a:gd name="connsiteY202" fmla="*/ 3635646 h 4405856"/>
                <a:gd name="connsiteX203" fmla="*/ 5007356 w 5017802"/>
                <a:gd name="connsiteY203" fmla="*/ 3302498 h 4405856"/>
                <a:gd name="connsiteX204" fmla="*/ 4925939 w 5017802"/>
                <a:gd name="connsiteY204" fmla="*/ 3293426 h 4405856"/>
                <a:gd name="connsiteX205" fmla="*/ 4930476 w 5017802"/>
                <a:gd name="connsiteY205" fmla="*/ 3201578 h 4405856"/>
                <a:gd name="connsiteX206" fmla="*/ 4881489 w 5017802"/>
                <a:gd name="connsiteY206" fmla="*/ 3176406 h 4405856"/>
                <a:gd name="connsiteX207" fmla="*/ 4797352 w 5017802"/>
                <a:gd name="connsiteY207" fmla="*/ 3207928 h 4405856"/>
                <a:gd name="connsiteX208" fmla="*/ 4760613 w 5017802"/>
                <a:gd name="connsiteY208" fmla="*/ 3171643 h 4405856"/>
                <a:gd name="connsiteX209" fmla="*/ 4805290 w 5017802"/>
                <a:gd name="connsiteY209" fmla="*/ 3148738 h 4405856"/>
                <a:gd name="connsiteX210" fmla="*/ 4676023 w 5017802"/>
                <a:gd name="connsiteY210" fmla="*/ 2935559 h 4405856"/>
                <a:gd name="connsiteX211" fmla="*/ 4690989 w 5017802"/>
                <a:gd name="connsiteY211" fmla="*/ 2905396 h 4405856"/>
                <a:gd name="connsiteX212" fmla="*/ 4667404 w 5017802"/>
                <a:gd name="connsiteY212" fmla="*/ 2789736 h 4405856"/>
                <a:gd name="connsiteX213" fmla="*/ 4508655 w 5017802"/>
                <a:gd name="connsiteY213" fmla="*/ 2778850 h 4405856"/>
                <a:gd name="connsiteX214" fmla="*/ 4475317 w 5017802"/>
                <a:gd name="connsiteY214" fmla="*/ 2827608 h 4405856"/>
                <a:gd name="connsiteX215" fmla="*/ 4386417 w 5017802"/>
                <a:gd name="connsiteY215" fmla="*/ 2842124 h 4405856"/>
                <a:gd name="connsiteX216" fmla="*/ 4392767 w 5017802"/>
                <a:gd name="connsiteY216" fmla="*/ 2820125 h 4405856"/>
                <a:gd name="connsiteX217" fmla="*/ 4339245 w 5017802"/>
                <a:gd name="connsiteY217" fmla="*/ 2804024 h 4405856"/>
                <a:gd name="connsiteX218" fmla="*/ 4314526 w 5017802"/>
                <a:gd name="connsiteY218" fmla="*/ 2638923 h 4405856"/>
                <a:gd name="connsiteX219" fmla="*/ 4034219 w 5017802"/>
                <a:gd name="connsiteY219" fmla="*/ 2572248 h 4405856"/>
                <a:gd name="connsiteX220" fmla="*/ 3897920 w 5017802"/>
                <a:gd name="connsiteY220" fmla="*/ 2615564 h 4405856"/>
                <a:gd name="connsiteX221" fmla="*/ 3765931 w 5017802"/>
                <a:gd name="connsiteY221" fmla="*/ 2608080 h 4405856"/>
                <a:gd name="connsiteX222" fmla="*/ 3633488 w 5017802"/>
                <a:gd name="connsiteY222" fmla="*/ 2497182 h 4405856"/>
                <a:gd name="connsiteX223" fmla="*/ 3420310 w 5017802"/>
                <a:gd name="connsiteY223" fmla="*/ 2193969 h 4405856"/>
                <a:gd name="connsiteX224" fmla="*/ 3021848 w 5017802"/>
                <a:gd name="connsiteY224" fmla="*/ 2054496 h 4405856"/>
                <a:gd name="connsiteX225" fmla="*/ 2785310 w 5017802"/>
                <a:gd name="connsiteY225" fmla="*/ 1741532 h 4405856"/>
                <a:gd name="connsiteX226" fmla="*/ 2819101 w 5017802"/>
                <a:gd name="connsiteY226" fmla="*/ 1716586 h 4405856"/>
                <a:gd name="connsiteX227" fmla="*/ 2878745 w 5017802"/>
                <a:gd name="connsiteY227" fmla="*/ 1799589 h 4405856"/>
                <a:gd name="connsiteX228" fmla="*/ 2898929 w 5017802"/>
                <a:gd name="connsiteY228" fmla="*/ 1782126 h 4405856"/>
                <a:gd name="connsiteX229" fmla="*/ 2942019 w 5017802"/>
                <a:gd name="connsiteY229" fmla="*/ 1812970 h 4405856"/>
                <a:gd name="connsiteX230" fmla="*/ 3030692 w 5017802"/>
                <a:gd name="connsiteY230" fmla="*/ 1759221 h 4405856"/>
                <a:gd name="connsiteX231" fmla="*/ 3046794 w 5017802"/>
                <a:gd name="connsiteY231" fmla="*/ 1738811 h 4405856"/>
                <a:gd name="connsiteX232" fmla="*/ 3105077 w 5017802"/>
                <a:gd name="connsiteY232" fmla="*/ 1739037 h 4405856"/>
                <a:gd name="connsiteX233" fmla="*/ 3121180 w 5017802"/>
                <a:gd name="connsiteY233" fmla="*/ 1705927 h 4405856"/>
                <a:gd name="connsiteX234" fmla="*/ 3102356 w 5017802"/>
                <a:gd name="connsiteY234" fmla="*/ 1680300 h 4405856"/>
                <a:gd name="connsiteX235" fmla="*/ 3035228 w 5017802"/>
                <a:gd name="connsiteY235" fmla="*/ 1700257 h 4405856"/>
                <a:gd name="connsiteX236" fmla="*/ 3013456 w 5017802"/>
                <a:gd name="connsiteY236" fmla="*/ 1646736 h 4405856"/>
                <a:gd name="connsiteX237" fmla="*/ 3034774 w 5017802"/>
                <a:gd name="connsiteY237" fmla="*/ 1617026 h 4405856"/>
                <a:gd name="connsiteX238" fmla="*/ 2978304 w 5017802"/>
                <a:gd name="connsiteY238" fmla="*/ 1513612 h 4405856"/>
                <a:gd name="connsiteX239" fmla="*/ 2929773 w 5017802"/>
                <a:gd name="connsiteY239" fmla="*/ 1552393 h 4405856"/>
                <a:gd name="connsiteX240" fmla="*/ 2840418 w 5017802"/>
                <a:gd name="connsiteY240" fmla="*/ 1497737 h 4405856"/>
                <a:gd name="connsiteX241" fmla="*/ 2892352 w 5017802"/>
                <a:gd name="connsiteY241" fmla="*/ 1405208 h 4405856"/>
                <a:gd name="connsiteX242" fmla="*/ 2849490 w 5017802"/>
                <a:gd name="connsiteY242" fmla="*/ 1284105 h 4405856"/>
                <a:gd name="connsiteX243" fmla="*/ 2864231 w 5017802"/>
                <a:gd name="connsiteY243" fmla="*/ 1160053 h 4405856"/>
                <a:gd name="connsiteX244" fmla="*/ 2959481 w 5017802"/>
                <a:gd name="connsiteY244" fmla="*/ 1086348 h 4405856"/>
                <a:gd name="connsiteX245" fmla="*/ 3064710 w 5017802"/>
                <a:gd name="connsiteY245" fmla="*/ 1063896 h 4405856"/>
                <a:gd name="connsiteX246" fmla="*/ 3001663 w 5017802"/>
                <a:gd name="connsiteY246" fmla="*/ 974089 h 4405856"/>
                <a:gd name="connsiteX247" fmla="*/ 2984427 w 5017802"/>
                <a:gd name="connsiteY247" fmla="*/ 1018766 h 4405856"/>
                <a:gd name="connsiteX248" fmla="*/ 2941112 w 5017802"/>
                <a:gd name="connsiteY248" fmla="*/ 971595 h 4405856"/>
                <a:gd name="connsiteX249" fmla="*/ 2962430 w 5017802"/>
                <a:gd name="connsiteY249" fmla="*/ 886323 h 4405856"/>
                <a:gd name="connsiteX250" fmla="*/ 3035454 w 5017802"/>
                <a:gd name="connsiteY250" fmla="*/ 789032 h 4405856"/>
                <a:gd name="connsiteX251" fmla="*/ 3018445 w 5017802"/>
                <a:gd name="connsiteY251" fmla="*/ 682443 h 4405856"/>
                <a:gd name="connsiteX252" fmla="*/ 2847223 w 5017802"/>
                <a:gd name="connsiteY252" fmla="*/ 692194 h 4405856"/>
                <a:gd name="connsiteX253" fmla="*/ 2827945 w 5017802"/>
                <a:gd name="connsiteY253" fmla="*/ 734831 h 4405856"/>
                <a:gd name="connsiteX254" fmla="*/ 2795742 w 5017802"/>
                <a:gd name="connsiteY254" fmla="*/ 667248 h 4405856"/>
                <a:gd name="connsiteX255" fmla="*/ 2766032 w 5017802"/>
                <a:gd name="connsiteY255" fmla="*/ 707616 h 4405856"/>
                <a:gd name="connsiteX256" fmla="*/ 2580523 w 5017802"/>
                <a:gd name="connsiteY256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148148 w 5017802"/>
                <a:gd name="connsiteY135" fmla="*/ 4189461 h 4405856"/>
                <a:gd name="connsiteX136" fmla="*/ 1444325 w 5017802"/>
                <a:gd name="connsiteY136" fmla="*/ 4364309 h 4405856"/>
                <a:gd name="connsiteX137" fmla="*/ 1791081 w 5017802"/>
                <a:gd name="connsiteY137" fmla="*/ 4263389 h 4405856"/>
                <a:gd name="connsiteX138" fmla="*/ 2188636 w 5017802"/>
                <a:gd name="connsiteY138" fmla="*/ 4250462 h 4405856"/>
                <a:gd name="connsiteX139" fmla="*/ 2296586 w 5017802"/>
                <a:gd name="connsiteY139" fmla="*/ 4245474 h 4405856"/>
                <a:gd name="connsiteX140" fmla="*/ 2394785 w 5017802"/>
                <a:gd name="connsiteY140" fmla="*/ 4215990 h 4405856"/>
                <a:gd name="connsiteX141" fmla="*/ 2406350 w 5017802"/>
                <a:gd name="connsiteY141" fmla="*/ 4125277 h 4405856"/>
                <a:gd name="connsiteX142" fmla="*/ 2494570 w 5017802"/>
                <a:gd name="connsiteY142" fmla="*/ 3900532 h 4405856"/>
                <a:gd name="connsiteX143" fmla="*/ 2593449 w 5017802"/>
                <a:gd name="connsiteY143" fmla="*/ 3917768 h 4405856"/>
                <a:gd name="connsiteX144" fmla="*/ 2719088 w 5017802"/>
                <a:gd name="connsiteY144" fmla="*/ 3918221 h 4405856"/>
                <a:gd name="connsiteX145" fmla="*/ 2914124 w 5017802"/>
                <a:gd name="connsiteY145" fmla="*/ 3764007 h 4405856"/>
                <a:gd name="connsiteX146" fmla="*/ 3195112 w 5017802"/>
                <a:gd name="connsiteY146" fmla="*/ 3993968 h 4405856"/>
                <a:gd name="connsiteX147" fmla="*/ 3265414 w 5017802"/>
                <a:gd name="connsiteY147" fmla="*/ 4067674 h 4405856"/>
                <a:gd name="connsiteX148" fmla="*/ 3439813 w 5017802"/>
                <a:gd name="connsiteY148" fmla="*/ 4130265 h 4405856"/>
                <a:gd name="connsiteX149" fmla="*/ 3526217 w 5017802"/>
                <a:gd name="connsiteY149" fmla="*/ 4316455 h 4405856"/>
                <a:gd name="connsiteX150" fmla="*/ 3586542 w 5017802"/>
                <a:gd name="connsiteY150" fmla="*/ 4375193 h 4405856"/>
                <a:gd name="connsiteX151" fmla="*/ 3597654 w 5017802"/>
                <a:gd name="connsiteY151" fmla="*/ 4345030 h 4405856"/>
                <a:gd name="connsiteX152" fmla="*/ 3643692 w 5017802"/>
                <a:gd name="connsiteY152" fmla="*/ 4318042 h 4405856"/>
                <a:gd name="connsiteX153" fmla="*/ 3694492 w 5017802"/>
                <a:gd name="connsiteY153" fmla="*/ 4391068 h 4405856"/>
                <a:gd name="connsiteX154" fmla="*/ 3743705 w 5017802"/>
                <a:gd name="connsiteY154" fmla="*/ 4394243 h 4405856"/>
                <a:gd name="connsiteX155" fmla="*/ 3699254 w 5017802"/>
                <a:gd name="connsiteY155" fmla="*/ 4300581 h 4405856"/>
                <a:gd name="connsiteX156" fmla="*/ 3656392 w 5017802"/>
                <a:gd name="connsiteY156" fmla="*/ 4232318 h 4405856"/>
                <a:gd name="connsiteX157" fmla="*/ 3699255 w 5017802"/>
                <a:gd name="connsiteY157" fmla="*/ 4216442 h 4405856"/>
                <a:gd name="connsiteX158" fmla="*/ 3680204 w 5017802"/>
                <a:gd name="connsiteY158" fmla="*/ 4175168 h 4405856"/>
                <a:gd name="connsiteX159" fmla="*/ 3732592 w 5017802"/>
                <a:gd name="connsiteY159" fmla="*/ 4184693 h 4405856"/>
                <a:gd name="connsiteX160" fmla="*/ 3711955 w 5017802"/>
                <a:gd name="connsiteY160" fmla="*/ 4151355 h 4405856"/>
                <a:gd name="connsiteX161" fmla="*/ 3733274 w 5017802"/>
                <a:gd name="connsiteY161" fmla="*/ 4134801 h 4405856"/>
                <a:gd name="connsiteX162" fmla="*/ 3854377 w 5017802"/>
                <a:gd name="connsiteY162" fmla="*/ 4220074 h 4405856"/>
                <a:gd name="connsiteX163" fmla="*/ 3889754 w 5017802"/>
                <a:gd name="connsiteY163" fmla="*/ 4206917 h 4405856"/>
                <a:gd name="connsiteX164" fmla="*/ 3942141 w 5017802"/>
                <a:gd name="connsiteY164" fmla="*/ 4272006 h 4405856"/>
                <a:gd name="connsiteX165" fmla="*/ 3962779 w 5017802"/>
                <a:gd name="connsiteY165" fmla="*/ 4330743 h 4405856"/>
                <a:gd name="connsiteX166" fmla="*/ 4070729 w 5017802"/>
                <a:gd name="connsiteY166" fmla="*/ 4349792 h 4405856"/>
                <a:gd name="connsiteX167" fmla="*/ 4010405 w 5017802"/>
                <a:gd name="connsiteY167" fmla="*/ 4283117 h 4405856"/>
                <a:gd name="connsiteX168" fmla="*/ 4007229 w 5017802"/>
                <a:gd name="connsiteY168" fmla="*/ 4214855 h 4405856"/>
                <a:gd name="connsiteX169" fmla="*/ 4061204 w 5017802"/>
                <a:gd name="connsiteY169" fmla="*/ 4270418 h 4405856"/>
                <a:gd name="connsiteX170" fmla="*/ 4110417 w 5017802"/>
                <a:gd name="connsiteY170" fmla="*/ 4275180 h 4405856"/>
                <a:gd name="connsiteX171" fmla="*/ 4104067 w 5017802"/>
                <a:gd name="connsiteY171" fmla="*/ 4225968 h 4405856"/>
                <a:gd name="connsiteX172" fmla="*/ 4164392 w 5017802"/>
                <a:gd name="connsiteY172" fmla="*/ 4230730 h 4405856"/>
                <a:gd name="connsiteX173" fmla="*/ 4226304 w 5017802"/>
                <a:gd name="connsiteY173" fmla="*/ 4273592 h 4405856"/>
                <a:gd name="connsiteX174" fmla="*/ 4258054 w 5017802"/>
                <a:gd name="connsiteY174" fmla="*/ 4260893 h 4405856"/>
                <a:gd name="connsiteX175" fmla="*/ 4251705 w 5017802"/>
                <a:gd name="connsiteY175" fmla="*/ 4225968 h 4405856"/>
                <a:gd name="connsiteX176" fmla="*/ 4292980 w 5017802"/>
                <a:gd name="connsiteY176" fmla="*/ 4202156 h 4405856"/>
                <a:gd name="connsiteX177" fmla="*/ 4377117 w 5017802"/>
                <a:gd name="connsiteY177" fmla="*/ 4259306 h 4405856"/>
                <a:gd name="connsiteX178" fmla="*/ 4394580 w 5017802"/>
                <a:gd name="connsiteY178" fmla="*/ 4157708 h 4405856"/>
                <a:gd name="connsiteX179" fmla="*/ 4369180 w 5017802"/>
                <a:gd name="connsiteY179" fmla="*/ 4135482 h 4405856"/>
                <a:gd name="connsiteX180" fmla="*/ 4296154 w 5017802"/>
                <a:gd name="connsiteY180" fmla="*/ 4092619 h 4405856"/>
                <a:gd name="connsiteX181" fmla="*/ 4318379 w 5017802"/>
                <a:gd name="connsiteY181" fmla="*/ 4067220 h 4405856"/>
                <a:gd name="connsiteX182" fmla="*/ 4339017 w 5017802"/>
                <a:gd name="connsiteY182" fmla="*/ 4044994 h 4405856"/>
                <a:gd name="connsiteX183" fmla="*/ 4392992 w 5017802"/>
                <a:gd name="connsiteY183" fmla="*/ 4076745 h 4405856"/>
                <a:gd name="connsiteX184" fmla="*/ 4399342 w 5017802"/>
                <a:gd name="connsiteY184" fmla="*/ 4032295 h 4405856"/>
                <a:gd name="connsiteX185" fmla="*/ 4343779 w 5017802"/>
                <a:gd name="connsiteY185" fmla="*/ 4008482 h 4405856"/>
                <a:gd name="connsiteX186" fmla="*/ 4342192 w 5017802"/>
                <a:gd name="connsiteY186" fmla="*/ 3998958 h 4405856"/>
                <a:gd name="connsiteX187" fmla="*/ 4329491 w 5017802"/>
                <a:gd name="connsiteY187" fmla="*/ 3960859 h 4405856"/>
                <a:gd name="connsiteX188" fmla="*/ 4335841 w 5017802"/>
                <a:gd name="connsiteY188" fmla="*/ 3913233 h 4405856"/>
                <a:gd name="connsiteX189" fmla="*/ 4346954 w 5017802"/>
                <a:gd name="connsiteY189" fmla="*/ 3857670 h 4405856"/>
                <a:gd name="connsiteX190" fmla="*/ 4308854 w 5017802"/>
                <a:gd name="connsiteY190" fmla="*/ 3827508 h 4405856"/>
                <a:gd name="connsiteX191" fmla="*/ 4342191 w 5017802"/>
                <a:gd name="connsiteY191" fmla="*/ 3817983 h 4405856"/>
                <a:gd name="connsiteX192" fmla="*/ 4319966 w 5017802"/>
                <a:gd name="connsiteY192" fmla="*/ 3781470 h 4405856"/>
                <a:gd name="connsiteX193" fmla="*/ 4358067 w 5017802"/>
                <a:gd name="connsiteY193" fmla="*/ 3776709 h 4405856"/>
                <a:gd name="connsiteX194" fmla="*/ 4364416 w 5017802"/>
                <a:gd name="connsiteY194" fmla="*/ 3743370 h 4405856"/>
                <a:gd name="connsiteX195" fmla="*/ 4426330 w 5017802"/>
                <a:gd name="connsiteY195" fmla="*/ 3752897 h 4405856"/>
                <a:gd name="connsiteX196" fmla="*/ 4459443 w 5017802"/>
                <a:gd name="connsiteY196" fmla="*/ 3768089 h 4405856"/>
                <a:gd name="connsiteX197" fmla="*/ 4425650 w 5017802"/>
                <a:gd name="connsiteY197" fmla="*/ 3809137 h 4405856"/>
                <a:gd name="connsiteX198" fmla="*/ 4464658 w 5017802"/>
                <a:gd name="connsiteY198" fmla="*/ 3916633 h 4405856"/>
                <a:gd name="connsiteX199" fmla="*/ 4517045 w 5017802"/>
                <a:gd name="connsiteY199" fmla="*/ 3947931 h 4405856"/>
                <a:gd name="connsiteX200" fmla="*/ 4568979 w 5017802"/>
                <a:gd name="connsiteY200" fmla="*/ 3905749 h 4405856"/>
                <a:gd name="connsiteX201" fmla="*/ 4654704 w 5017802"/>
                <a:gd name="connsiteY201" fmla="*/ 3857216 h 4405856"/>
                <a:gd name="connsiteX202" fmla="*/ 4637468 w 5017802"/>
                <a:gd name="connsiteY202" fmla="*/ 3768315 h 4405856"/>
                <a:gd name="connsiteX203" fmla="*/ 4714802 w 5017802"/>
                <a:gd name="connsiteY203" fmla="*/ 3635646 h 4405856"/>
                <a:gd name="connsiteX204" fmla="*/ 5007356 w 5017802"/>
                <a:gd name="connsiteY204" fmla="*/ 3302498 h 4405856"/>
                <a:gd name="connsiteX205" fmla="*/ 4925939 w 5017802"/>
                <a:gd name="connsiteY205" fmla="*/ 3293426 h 4405856"/>
                <a:gd name="connsiteX206" fmla="*/ 4930476 w 5017802"/>
                <a:gd name="connsiteY206" fmla="*/ 3201578 h 4405856"/>
                <a:gd name="connsiteX207" fmla="*/ 4881489 w 5017802"/>
                <a:gd name="connsiteY207" fmla="*/ 3176406 h 4405856"/>
                <a:gd name="connsiteX208" fmla="*/ 4797352 w 5017802"/>
                <a:gd name="connsiteY208" fmla="*/ 3207928 h 4405856"/>
                <a:gd name="connsiteX209" fmla="*/ 4760613 w 5017802"/>
                <a:gd name="connsiteY209" fmla="*/ 3171643 h 4405856"/>
                <a:gd name="connsiteX210" fmla="*/ 4805290 w 5017802"/>
                <a:gd name="connsiteY210" fmla="*/ 3148738 h 4405856"/>
                <a:gd name="connsiteX211" fmla="*/ 4676023 w 5017802"/>
                <a:gd name="connsiteY211" fmla="*/ 2935559 h 4405856"/>
                <a:gd name="connsiteX212" fmla="*/ 4690989 w 5017802"/>
                <a:gd name="connsiteY212" fmla="*/ 2905396 h 4405856"/>
                <a:gd name="connsiteX213" fmla="*/ 4667404 w 5017802"/>
                <a:gd name="connsiteY213" fmla="*/ 2789736 h 4405856"/>
                <a:gd name="connsiteX214" fmla="*/ 4508655 w 5017802"/>
                <a:gd name="connsiteY214" fmla="*/ 2778850 h 4405856"/>
                <a:gd name="connsiteX215" fmla="*/ 4475317 w 5017802"/>
                <a:gd name="connsiteY215" fmla="*/ 2827608 h 4405856"/>
                <a:gd name="connsiteX216" fmla="*/ 4386417 w 5017802"/>
                <a:gd name="connsiteY216" fmla="*/ 2842124 h 4405856"/>
                <a:gd name="connsiteX217" fmla="*/ 4392767 w 5017802"/>
                <a:gd name="connsiteY217" fmla="*/ 2820125 h 4405856"/>
                <a:gd name="connsiteX218" fmla="*/ 4339245 w 5017802"/>
                <a:gd name="connsiteY218" fmla="*/ 2804024 h 4405856"/>
                <a:gd name="connsiteX219" fmla="*/ 4314526 w 5017802"/>
                <a:gd name="connsiteY219" fmla="*/ 2638923 h 4405856"/>
                <a:gd name="connsiteX220" fmla="*/ 4034219 w 5017802"/>
                <a:gd name="connsiteY220" fmla="*/ 2572248 h 4405856"/>
                <a:gd name="connsiteX221" fmla="*/ 3897920 w 5017802"/>
                <a:gd name="connsiteY221" fmla="*/ 2615564 h 4405856"/>
                <a:gd name="connsiteX222" fmla="*/ 3765931 w 5017802"/>
                <a:gd name="connsiteY222" fmla="*/ 2608080 h 4405856"/>
                <a:gd name="connsiteX223" fmla="*/ 3633488 w 5017802"/>
                <a:gd name="connsiteY223" fmla="*/ 2497182 h 4405856"/>
                <a:gd name="connsiteX224" fmla="*/ 3420310 w 5017802"/>
                <a:gd name="connsiteY224" fmla="*/ 2193969 h 4405856"/>
                <a:gd name="connsiteX225" fmla="*/ 3021848 w 5017802"/>
                <a:gd name="connsiteY225" fmla="*/ 2054496 h 4405856"/>
                <a:gd name="connsiteX226" fmla="*/ 2785310 w 5017802"/>
                <a:gd name="connsiteY226" fmla="*/ 1741532 h 4405856"/>
                <a:gd name="connsiteX227" fmla="*/ 2819101 w 5017802"/>
                <a:gd name="connsiteY227" fmla="*/ 1716586 h 4405856"/>
                <a:gd name="connsiteX228" fmla="*/ 2878745 w 5017802"/>
                <a:gd name="connsiteY228" fmla="*/ 1799589 h 4405856"/>
                <a:gd name="connsiteX229" fmla="*/ 2898929 w 5017802"/>
                <a:gd name="connsiteY229" fmla="*/ 1782126 h 4405856"/>
                <a:gd name="connsiteX230" fmla="*/ 2942019 w 5017802"/>
                <a:gd name="connsiteY230" fmla="*/ 1812970 h 4405856"/>
                <a:gd name="connsiteX231" fmla="*/ 3030692 w 5017802"/>
                <a:gd name="connsiteY231" fmla="*/ 1759221 h 4405856"/>
                <a:gd name="connsiteX232" fmla="*/ 3046794 w 5017802"/>
                <a:gd name="connsiteY232" fmla="*/ 1738811 h 4405856"/>
                <a:gd name="connsiteX233" fmla="*/ 3105077 w 5017802"/>
                <a:gd name="connsiteY233" fmla="*/ 1739037 h 4405856"/>
                <a:gd name="connsiteX234" fmla="*/ 3121180 w 5017802"/>
                <a:gd name="connsiteY234" fmla="*/ 1705927 h 4405856"/>
                <a:gd name="connsiteX235" fmla="*/ 3102356 w 5017802"/>
                <a:gd name="connsiteY235" fmla="*/ 1680300 h 4405856"/>
                <a:gd name="connsiteX236" fmla="*/ 3035228 w 5017802"/>
                <a:gd name="connsiteY236" fmla="*/ 1700257 h 4405856"/>
                <a:gd name="connsiteX237" fmla="*/ 3013456 w 5017802"/>
                <a:gd name="connsiteY237" fmla="*/ 1646736 h 4405856"/>
                <a:gd name="connsiteX238" fmla="*/ 3034774 w 5017802"/>
                <a:gd name="connsiteY238" fmla="*/ 1617026 h 4405856"/>
                <a:gd name="connsiteX239" fmla="*/ 2978304 w 5017802"/>
                <a:gd name="connsiteY239" fmla="*/ 1513612 h 4405856"/>
                <a:gd name="connsiteX240" fmla="*/ 2929773 w 5017802"/>
                <a:gd name="connsiteY240" fmla="*/ 1552393 h 4405856"/>
                <a:gd name="connsiteX241" fmla="*/ 2840418 w 5017802"/>
                <a:gd name="connsiteY241" fmla="*/ 1497737 h 4405856"/>
                <a:gd name="connsiteX242" fmla="*/ 2892352 w 5017802"/>
                <a:gd name="connsiteY242" fmla="*/ 1405208 h 4405856"/>
                <a:gd name="connsiteX243" fmla="*/ 2849490 w 5017802"/>
                <a:gd name="connsiteY243" fmla="*/ 1284105 h 4405856"/>
                <a:gd name="connsiteX244" fmla="*/ 2864231 w 5017802"/>
                <a:gd name="connsiteY244" fmla="*/ 1160053 h 4405856"/>
                <a:gd name="connsiteX245" fmla="*/ 2959481 w 5017802"/>
                <a:gd name="connsiteY245" fmla="*/ 1086348 h 4405856"/>
                <a:gd name="connsiteX246" fmla="*/ 3064710 w 5017802"/>
                <a:gd name="connsiteY246" fmla="*/ 1063896 h 4405856"/>
                <a:gd name="connsiteX247" fmla="*/ 3001663 w 5017802"/>
                <a:gd name="connsiteY247" fmla="*/ 974089 h 4405856"/>
                <a:gd name="connsiteX248" fmla="*/ 2984427 w 5017802"/>
                <a:gd name="connsiteY248" fmla="*/ 1018766 h 4405856"/>
                <a:gd name="connsiteX249" fmla="*/ 2941112 w 5017802"/>
                <a:gd name="connsiteY249" fmla="*/ 971595 h 4405856"/>
                <a:gd name="connsiteX250" fmla="*/ 2962430 w 5017802"/>
                <a:gd name="connsiteY250" fmla="*/ 886323 h 4405856"/>
                <a:gd name="connsiteX251" fmla="*/ 3035454 w 5017802"/>
                <a:gd name="connsiteY251" fmla="*/ 789032 h 4405856"/>
                <a:gd name="connsiteX252" fmla="*/ 3018445 w 5017802"/>
                <a:gd name="connsiteY252" fmla="*/ 682443 h 4405856"/>
                <a:gd name="connsiteX253" fmla="*/ 2847223 w 5017802"/>
                <a:gd name="connsiteY253" fmla="*/ 692194 h 4405856"/>
                <a:gd name="connsiteX254" fmla="*/ 2827945 w 5017802"/>
                <a:gd name="connsiteY254" fmla="*/ 734831 h 4405856"/>
                <a:gd name="connsiteX255" fmla="*/ 2795742 w 5017802"/>
                <a:gd name="connsiteY255" fmla="*/ 667248 h 4405856"/>
                <a:gd name="connsiteX256" fmla="*/ 2766032 w 5017802"/>
                <a:gd name="connsiteY256" fmla="*/ 707616 h 4405856"/>
                <a:gd name="connsiteX257" fmla="*/ 2580523 w 5017802"/>
                <a:gd name="connsiteY257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122748 w 5017802"/>
                <a:gd name="connsiteY135" fmla="*/ 4230736 h 4405856"/>
                <a:gd name="connsiteX136" fmla="*/ 1444325 w 5017802"/>
                <a:gd name="connsiteY136" fmla="*/ 4364309 h 4405856"/>
                <a:gd name="connsiteX137" fmla="*/ 1791081 w 5017802"/>
                <a:gd name="connsiteY137" fmla="*/ 4263389 h 4405856"/>
                <a:gd name="connsiteX138" fmla="*/ 2188636 w 5017802"/>
                <a:gd name="connsiteY138" fmla="*/ 4250462 h 4405856"/>
                <a:gd name="connsiteX139" fmla="*/ 2296586 w 5017802"/>
                <a:gd name="connsiteY139" fmla="*/ 4245474 h 4405856"/>
                <a:gd name="connsiteX140" fmla="*/ 2394785 w 5017802"/>
                <a:gd name="connsiteY140" fmla="*/ 4215990 h 4405856"/>
                <a:gd name="connsiteX141" fmla="*/ 2406350 w 5017802"/>
                <a:gd name="connsiteY141" fmla="*/ 4125277 h 4405856"/>
                <a:gd name="connsiteX142" fmla="*/ 2494570 w 5017802"/>
                <a:gd name="connsiteY142" fmla="*/ 3900532 h 4405856"/>
                <a:gd name="connsiteX143" fmla="*/ 2593449 w 5017802"/>
                <a:gd name="connsiteY143" fmla="*/ 3917768 h 4405856"/>
                <a:gd name="connsiteX144" fmla="*/ 2719088 w 5017802"/>
                <a:gd name="connsiteY144" fmla="*/ 3918221 h 4405856"/>
                <a:gd name="connsiteX145" fmla="*/ 2914124 w 5017802"/>
                <a:gd name="connsiteY145" fmla="*/ 3764007 h 4405856"/>
                <a:gd name="connsiteX146" fmla="*/ 3195112 w 5017802"/>
                <a:gd name="connsiteY146" fmla="*/ 3993968 h 4405856"/>
                <a:gd name="connsiteX147" fmla="*/ 3265414 w 5017802"/>
                <a:gd name="connsiteY147" fmla="*/ 4067674 h 4405856"/>
                <a:gd name="connsiteX148" fmla="*/ 3439813 w 5017802"/>
                <a:gd name="connsiteY148" fmla="*/ 4130265 h 4405856"/>
                <a:gd name="connsiteX149" fmla="*/ 3526217 w 5017802"/>
                <a:gd name="connsiteY149" fmla="*/ 4316455 h 4405856"/>
                <a:gd name="connsiteX150" fmla="*/ 3586542 w 5017802"/>
                <a:gd name="connsiteY150" fmla="*/ 4375193 h 4405856"/>
                <a:gd name="connsiteX151" fmla="*/ 3597654 w 5017802"/>
                <a:gd name="connsiteY151" fmla="*/ 4345030 h 4405856"/>
                <a:gd name="connsiteX152" fmla="*/ 3643692 w 5017802"/>
                <a:gd name="connsiteY152" fmla="*/ 4318042 h 4405856"/>
                <a:gd name="connsiteX153" fmla="*/ 3694492 w 5017802"/>
                <a:gd name="connsiteY153" fmla="*/ 4391068 h 4405856"/>
                <a:gd name="connsiteX154" fmla="*/ 3743705 w 5017802"/>
                <a:gd name="connsiteY154" fmla="*/ 4394243 h 4405856"/>
                <a:gd name="connsiteX155" fmla="*/ 3699254 w 5017802"/>
                <a:gd name="connsiteY155" fmla="*/ 4300581 h 4405856"/>
                <a:gd name="connsiteX156" fmla="*/ 3656392 w 5017802"/>
                <a:gd name="connsiteY156" fmla="*/ 4232318 h 4405856"/>
                <a:gd name="connsiteX157" fmla="*/ 3699255 w 5017802"/>
                <a:gd name="connsiteY157" fmla="*/ 4216442 h 4405856"/>
                <a:gd name="connsiteX158" fmla="*/ 3680204 w 5017802"/>
                <a:gd name="connsiteY158" fmla="*/ 4175168 h 4405856"/>
                <a:gd name="connsiteX159" fmla="*/ 3732592 w 5017802"/>
                <a:gd name="connsiteY159" fmla="*/ 4184693 h 4405856"/>
                <a:gd name="connsiteX160" fmla="*/ 3711955 w 5017802"/>
                <a:gd name="connsiteY160" fmla="*/ 4151355 h 4405856"/>
                <a:gd name="connsiteX161" fmla="*/ 3733274 w 5017802"/>
                <a:gd name="connsiteY161" fmla="*/ 4134801 h 4405856"/>
                <a:gd name="connsiteX162" fmla="*/ 3854377 w 5017802"/>
                <a:gd name="connsiteY162" fmla="*/ 4220074 h 4405856"/>
                <a:gd name="connsiteX163" fmla="*/ 3889754 w 5017802"/>
                <a:gd name="connsiteY163" fmla="*/ 4206917 h 4405856"/>
                <a:gd name="connsiteX164" fmla="*/ 3942141 w 5017802"/>
                <a:gd name="connsiteY164" fmla="*/ 4272006 h 4405856"/>
                <a:gd name="connsiteX165" fmla="*/ 3962779 w 5017802"/>
                <a:gd name="connsiteY165" fmla="*/ 4330743 h 4405856"/>
                <a:gd name="connsiteX166" fmla="*/ 4070729 w 5017802"/>
                <a:gd name="connsiteY166" fmla="*/ 4349792 h 4405856"/>
                <a:gd name="connsiteX167" fmla="*/ 4010405 w 5017802"/>
                <a:gd name="connsiteY167" fmla="*/ 4283117 h 4405856"/>
                <a:gd name="connsiteX168" fmla="*/ 4007229 w 5017802"/>
                <a:gd name="connsiteY168" fmla="*/ 4214855 h 4405856"/>
                <a:gd name="connsiteX169" fmla="*/ 4061204 w 5017802"/>
                <a:gd name="connsiteY169" fmla="*/ 4270418 h 4405856"/>
                <a:gd name="connsiteX170" fmla="*/ 4110417 w 5017802"/>
                <a:gd name="connsiteY170" fmla="*/ 4275180 h 4405856"/>
                <a:gd name="connsiteX171" fmla="*/ 4104067 w 5017802"/>
                <a:gd name="connsiteY171" fmla="*/ 4225968 h 4405856"/>
                <a:gd name="connsiteX172" fmla="*/ 4164392 w 5017802"/>
                <a:gd name="connsiteY172" fmla="*/ 4230730 h 4405856"/>
                <a:gd name="connsiteX173" fmla="*/ 4226304 w 5017802"/>
                <a:gd name="connsiteY173" fmla="*/ 4273592 h 4405856"/>
                <a:gd name="connsiteX174" fmla="*/ 4258054 w 5017802"/>
                <a:gd name="connsiteY174" fmla="*/ 4260893 h 4405856"/>
                <a:gd name="connsiteX175" fmla="*/ 4251705 w 5017802"/>
                <a:gd name="connsiteY175" fmla="*/ 4225968 h 4405856"/>
                <a:gd name="connsiteX176" fmla="*/ 4292980 w 5017802"/>
                <a:gd name="connsiteY176" fmla="*/ 4202156 h 4405856"/>
                <a:gd name="connsiteX177" fmla="*/ 4377117 w 5017802"/>
                <a:gd name="connsiteY177" fmla="*/ 4259306 h 4405856"/>
                <a:gd name="connsiteX178" fmla="*/ 4394580 w 5017802"/>
                <a:gd name="connsiteY178" fmla="*/ 4157708 h 4405856"/>
                <a:gd name="connsiteX179" fmla="*/ 4369180 w 5017802"/>
                <a:gd name="connsiteY179" fmla="*/ 4135482 h 4405856"/>
                <a:gd name="connsiteX180" fmla="*/ 4296154 w 5017802"/>
                <a:gd name="connsiteY180" fmla="*/ 4092619 h 4405856"/>
                <a:gd name="connsiteX181" fmla="*/ 4318379 w 5017802"/>
                <a:gd name="connsiteY181" fmla="*/ 4067220 h 4405856"/>
                <a:gd name="connsiteX182" fmla="*/ 4339017 w 5017802"/>
                <a:gd name="connsiteY182" fmla="*/ 4044994 h 4405856"/>
                <a:gd name="connsiteX183" fmla="*/ 4392992 w 5017802"/>
                <a:gd name="connsiteY183" fmla="*/ 4076745 h 4405856"/>
                <a:gd name="connsiteX184" fmla="*/ 4399342 w 5017802"/>
                <a:gd name="connsiteY184" fmla="*/ 4032295 h 4405856"/>
                <a:gd name="connsiteX185" fmla="*/ 4343779 w 5017802"/>
                <a:gd name="connsiteY185" fmla="*/ 4008482 h 4405856"/>
                <a:gd name="connsiteX186" fmla="*/ 4342192 w 5017802"/>
                <a:gd name="connsiteY186" fmla="*/ 3998958 h 4405856"/>
                <a:gd name="connsiteX187" fmla="*/ 4329491 w 5017802"/>
                <a:gd name="connsiteY187" fmla="*/ 3960859 h 4405856"/>
                <a:gd name="connsiteX188" fmla="*/ 4335841 w 5017802"/>
                <a:gd name="connsiteY188" fmla="*/ 3913233 h 4405856"/>
                <a:gd name="connsiteX189" fmla="*/ 4346954 w 5017802"/>
                <a:gd name="connsiteY189" fmla="*/ 3857670 h 4405856"/>
                <a:gd name="connsiteX190" fmla="*/ 4308854 w 5017802"/>
                <a:gd name="connsiteY190" fmla="*/ 3827508 h 4405856"/>
                <a:gd name="connsiteX191" fmla="*/ 4342191 w 5017802"/>
                <a:gd name="connsiteY191" fmla="*/ 3817983 h 4405856"/>
                <a:gd name="connsiteX192" fmla="*/ 4319966 w 5017802"/>
                <a:gd name="connsiteY192" fmla="*/ 3781470 h 4405856"/>
                <a:gd name="connsiteX193" fmla="*/ 4358067 w 5017802"/>
                <a:gd name="connsiteY193" fmla="*/ 3776709 h 4405856"/>
                <a:gd name="connsiteX194" fmla="*/ 4364416 w 5017802"/>
                <a:gd name="connsiteY194" fmla="*/ 3743370 h 4405856"/>
                <a:gd name="connsiteX195" fmla="*/ 4426330 w 5017802"/>
                <a:gd name="connsiteY195" fmla="*/ 3752897 h 4405856"/>
                <a:gd name="connsiteX196" fmla="*/ 4459443 w 5017802"/>
                <a:gd name="connsiteY196" fmla="*/ 3768089 h 4405856"/>
                <a:gd name="connsiteX197" fmla="*/ 4425650 w 5017802"/>
                <a:gd name="connsiteY197" fmla="*/ 3809137 h 4405856"/>
                <a:gd name="connsiteX198" fmla="*/ 4464658 w 5017802"/>
                <a:gd name="connsiteY198" fmla="*/ 3916633 h 4405856"/>
                <a:gd name="connsiteX199" fmla="*/ 4517045 w 5017802"/>
                <a:gd name="connsiteY199" fmla="*/ 3947931 h 4405856"/>
                <a:gd name="connsiteX200" fmla="*/ 4568979 w 5017802"/>
                <a:gd name="connsiteY200" fmla="*/ 3905749 h 4405856"/>
                <a:gd name="connsiteX201" fmla="*/ 4654704 w 5017802"/>
                <a:gd name="connsiteY201" fmla="*/ 3857216 h 4405856"/>
                <a:gd name="connsiteX202" fmla="*/ 4637468 w 5017802"/>
                <a:gd name="connsiteY202" fmla="*/ 3768315 h 4405856"/>
                <a:gd name="connsiteX203" fmla="*/ 4714802 w 5017802"/>
                <a:gd name="connsiteY203" fmla="*/ 3635646 h 4405856"/>
                <a:gd name="connsiteX204" fmla="*/ 5007356 w 5017802"/>
                <a:gd name="connsiteY204" fmla="*/ 3302498 h 4405856"/>
                <a:gd name="connsiteX205" fmla="*/ 4925939 w 5017802"/>
                <a:gd name="connsiteY205" fmla="*/ 3293426 h 4405856"/>
                <a:gd name="connsiteX206" fmla="*/ 4930476 w 5017802"/>
                <a:gd name="connsiteY206" fmla="*/ 3201578 h 4405856"/>
                <a:gd name="connsiteX207" fmla="*/ 4881489 w 5017802"/>
                <a:gd name="connsiteY207" fmla="*/ 3176406 h 4405856"/>
                <a:gd name="connsiteX208" fmla="*/ 4797352 w 5017802"/>
                <a:gd name="connsiteY208" fmla="*/ 3207928 h 4405856"/>
                <a:gd name="connsiteX209" fmla="*/ 4760613 w 5017802"/>
                <a:gd name="connsiteY209" fmla="*/ 3171643 h 4405856"/>
                <a:gd name="connsiteX210" fmla="*/ 4805290 w 5017802"/>
                <a:gd name="connsiteY210" fmla="*/ 3148738 h 4405856"/>
                <a:gd name="connsiteX211" fmla="*/ 4676023 w 5017802"/>
                <a:gd name="connsiteY211" fmla="*/ 2935559 h 4405856"/>
                <a:gd name="connsiteX212" fmla="*/ 4690989 w 5017802"/>
                <a:gd name="connsiteY212" fmla="*/ 2905396 h 4405856"/>
                <a:gd name="connsiteX213" fmla="*/ 4667404 w 5017802"/>
                <a:gd name="connsiteY213" fmla="*/ 2789736 h 4405856"/>
                <a:gd name="connsiteX214" fmla="*/ 4508655 w 5017802"/>
                <a:gd name="connsiteY214" fmla="*/ 2778850 h 4405856"/>
                <a:gd name="connsiteX215" fmla="*/ 4475317 w 5017802"/>
                <a:gd name="connsiteY215" fmla="*/ 2827608 h 4405856"/>
                <a:gd name="connsiteX216" fmla="*/ 4386417 w 5017802"/>
                <a:gd name="connsiteY216" fmla="*/ 2842124 h 4405856"/>
                <a:gd name="connsiteX217" fmla="*/ 4392767 w 5017802"/>
                <a:gd name="connsiteY217" fmla="*/ 2820125 h 4405856"/>
                <a:gd name="connsiteX218" fmla="*/ 4339245 w 5017802"/>
                <a:gd name="connsiteY218" fmla="*/ 2804024 h 4405856"/>
                <a:gd name="connsiteX219" fmla="*/ 4314526 w 5017802"/>
                <a:gd name="connsiteY219" fmla="*/ 2638923 h 4405856"/>
                <a:gd name="connsiteX220" fmla="*/ 4034219 w 5017802"/>
                <a:gd name="connsiteY220" fmla="*/ 2572248 h 4405856"/>
                <a:gd name="connsiteX221" fmla="*/ 3897920 w 5017802"/>
                <a:gd name="connsiteY221" fmla="*/ 2615564 h 4405856"/>
                <a:gd name="connsiteX222" fmla="*/ 3765931 w 5017802"/>
                <a:gd name="connsiteY222" fmla="*/ 2608080 h 4405856"/>
                <a:gd name="connsiteX223" fmla="*/ 3633488 w 5017802"/>
                <a:gd name="connsiteY223" fmla="*/ 2497182 h 4405856"/>
                <a:gd name="connsiteX224" fmla="*/ 3420310 w 5017802"/>
                <a:gd name="connsiteY224" fmla="*/ 2193969 h 4405856"/>
                <a:gd name="connsiteX225" fmla="*/ 3021848 w 5017802"/>
                <a:gd name="connsiteY225" fmla="*/ 2054496 h 4405856"/>
                <a:gd name="connsiteX226" fmla="*/ 2785310 w 5017802"/>
                <a:gd name="connsiteY226" fmla="*/ 1741532 h 4405856"/>
                <a:gd name="connsiteX227" fmla="*/ 2819101 w 5017802"/>
                <a:gd name="connsiteY227" fmla="*/ 1716586 h 4405856"/>
                <a:gd name="connsiteX228" fmla="*/ 2878745 w 5017802"/>
                <a:gd name="connsiteY228" fmla="*/ 1799589 h 4405856"/>
                <a:gd name="connsiteX229" fmla="*/ 2898929 w 5017802"/>
                <a:gd name="connsiteY229" fmla="*/ 1782126 h 4405856"/>
                <a:gd name="connsiteX230" fmla="*/ 2942019 w 5017802"/>
                <a:gd name="connsiteY230" fmla="*/ 1812970 h 4405856"/>
                <a:gd name="connsiteX231" fmla="*/ 3030692 w 5017802"/>
                <a:gd name="connsiteY231" fmla="*/ 1759221 h 4405856"/>
                <a:gd name="connsiteX232" fmla="*/ 3046794 w 5017802"/>
                <a:gd name="connsiteY232" fmla="*/ 1738811 h 4405856"/>
                <a:gd name="connsiteX233" fmla="*/ 3105077 w 5017802"/>
                <a:gd name="connsiteY233" fmla="*/ 1739037 h 4405856"/>
                <a:gd name="connsiteX234" fmla="*/ 3121180 w 5017802"/>
                <a:gd name="connsiteY234" fmla="*/ 1705927 h 4405856"/>
                <a:gd name="connsiteX235" fmla="*/ 3102356 w 5017802"/>
                <a:gd name="connsiteY235" fmla="*/ 1680300 h 4405856"/>
                <a:gd name="connsiteX236" fmla="*/ 3035228 w 5017802"/>
                <a:gd name="connsiteY236" fmla="*/ 1700257 h 4405856"/>
                <a:gd name="connsiteX237" fmla="*/ 3013456 w 5017802"/>
                <a:gd name="connsiteY237" fmla="*/ 1646736 h 4405856"/>
                <a:gd name="connsiteX238" fmla="*/ 3034774 w 5017802"/>
                <a:gd name="connsiteY238" fmla="*/ 1617026 h 4405856"/>
                <a:gd name="connsiteX239" fmla="*/ 2978304 w 5017802"/>
                <a:gd name="connsiteY239" fmla="*/ 1513612 h 4405856"/>
                <a:gd name="connsiteX240" fmla="*/ 2929773 w 5017802"/>
                <a:gd name="connsiteY240" fmla="*/ 1552393 h 4405856"/>
                <a:gd name="connsiteX241" fmla="*/ 2840418 w 5017802"/>
                <a:gd name="connsiteY241" fmla="*/ 1497737 h 4405856"/>
                <a:gd name="connsiteX242" fmla="*/ 2892352 w 5017802"/>
                <a:gd name="connsiteY242" fmla="*/ 1405208 h 4405856"/>
                <a:gd name="connsiteX243" fmla="*/ 2849490 w 5017802"/>
                <a:gd name="connsiteY243" fmla="*/ 1284105 h 4405856"/>
                <a:gd name="connsiteX244" fmla="*/ 2864231 w 5017802"/>
                <a:gd name="connsiteY244" fmla="*/ 1160053 h 4405856"/>
                <a:gd name="connsiteX245" fmla="*/ 2959481 w 5017802"/>
                <a:gd name="connsiteY245" fmla="*/ 1086348 h 4405856"/>
                <a:gd name="connsiteX246" fmla="*/ 3064710 w 5017802"/>
                <a:gd name="connsiteY246" fmla="*/ 1063896 h 4405856"/>
                <a:gd name="connsiteX247" fmla="*/ 3001663 w 5017802"/>
                <a:gd name="connsiteY247" fmla="*/ 974089 h 4405856"/>
                <a:gd name="connsiteX248" fmla="*/ 2984427 w 5017802"/>
                <a:gd name="connsiteY248" fmla="*/ 1018766 h 4405856"/>
                <a:gd name="connsiteX249" fmla="*/ 2941112 w 5017802"/>
                <a:gd name="connsiteY249" fmla="*/ 971595 h 4405856"/>
                <a:gd name="connsiteX250" fmla="*/ 2962430 w 5017802"/>
                <a:gd name="connsiteY250" fmla="*/ 886323 h 4405856"/>
                <a:gd name="connsiteX251" fmla="*/ 3035454 w 5017802"/>
                <a:gd name="connsiteY251" fmla="*/ 789032 h 4405856"/>
                <a:gd name="connsiteX252" fmla="*/ 3018445 w 5017802"/>
                <a:gd name="connsiteY252" fmla="*/ 682443 h 4405856"/>
                <a:gd name="connsiteX253" fmla="*/ 2847223 w 5017802"/>
                <a:gd name="connsiteY253" fmla="*/ 692194 h 4405856"/>
                <a:gd name="connsiteX254" fmla="*/ 2827945 w 5017802"/>
                <a:gd name="connsiteY254" fmla="*/ 734831 h 4405856"/>
                <a:gd name="connsiteX255" fmla="*/ 2795742 w 5017802"/>
                <a:gd name="connsiteY255" fmla="*/ 667248 h 4405856"/>
                <a:gd name="connsiteX256" fmla="*/ 2766032 w 5017802"/>
                <a:gd name="connsiteY256" fmla="*/ 707616 h 4405856"/>
                <a:gd name="connsiteX257" fmla="*/ 2580523 w 5017802"/>
                <a:gd name="connsiteY257" fmla="*/ 741180 h 4405856"/>
                <a:gd name="connsiteX0" fmla="*/ 2580523 w 5017802"/>
                <a:gd name="connsiteY0" fmla="*/ 741180 h 4405856"/>
                <a:gd name="connsiteX1" fmla="*/ 2254404 w 5017802"/>
                <a:gd name="connsiteY1" fmla="*/ 583337 h 4405856"/>
                <a:gd name="connsiteX2" fmla="*/ 2294316 w 5017802"/>
                <a:gd name="connsiteY2" fmla="*/ 433432 h 4405856"/>
                <a:gd name="connsiteX3" fmla="*/ 2240342 w 5017802"/>
                <a:gd name="connsiteY3" fmla="*/ 423907 h 4405856"/>
                <a:gd name="connsiteX4" fmla="*/ 2237167 w 5017802"/>
                <a:gd name="connsiteY4" fmla="*/ 395333 h 4405856"/>
                <a:gd name="connsiteX5" fmla="*/ 2281617 w 5017802"/>
                <a:gd name="connsiteY5" fmla="*/ 403270 h 4405856"/>
                <a:gd name="connsiteX6" fmla="*/ 2224467 w 5017802"/>
                <a:gd name="connsiteY6" fmla="*/ 315957 h 4405856"/>
                <a:gd name="connsiteX7" fmla="*/ 2235579 w 5017802"/>
                <a:gd name="connsiteY7" fmla="*/ 355645 h 4405856"/>
                <a:gd name="connsiteX8" fmla="*/ 2183191 w 5017802"/>
                <a:gd name="connsiteY8" fmla="*/ 320720 h 4405856"/>
                <a:gd name="connsiteX9" fmla="*/ 2203829 w 5017802"/>
                <a:gd name="connsiteY9" fmla="*/ 287383 h 4405856"/>
                <a:gd name="connsiteX10" fmla="*/ 2168904 w 5017802"/>
                <a:gd name="connsiteY10" fmla="*/ 225472 h 4405856"/>
                <a:gd name="connsiteX11" fmla="*/ 2202241 w 5017802"/>
                <a:gd name="connsiteY11" fmla="*/ 227061 h 4405856"/>
                <a:gd name="connsiteX12" fmla="*/ 2159379 w 5017802"/>
                <a:gd name="connsiteY12" fmla="*/ 133398 h 4405856"/>
                <a:gd name="connsiteX13" fmla="*/ 2133980 w 5017802"/>
                <a:gd name="connsiteY13" fmla="*/ 131810 h 4405856"/>
                <a:gd name="connsiteX14" fmla="*/ 2122867 w 5017802"/>
                <a:gd name="connsiteY14" fmla="*/ 84185 h 4405856"/>
                <a:gd name="connsiteX15" fmla="*/ 2154616 w 5017802"/>
                <a:gd name="connsiteY15" fmla="*/ 66723 h 4405856"/>
                <a:gd name="connsiteX16" fmla="*/ 2149854 w 5017802"/>
                <a:gd name="connsiteY16" fmla="*/ 23861 h 4405856"/>
                <a:gd name="connsiteX17" fmla="*/ 2091117 w 5017802"/>
                <a:gd name="connsiteY17" fmla="*/ 28624 h 4405856"/>
                <a:gd name="connsiteX18" fmla="*/ 1897442 w 5017802"/>
                <a:gd name="connsiteY18" fmla="*/ 127049 h 4405856"/>
                <a:gd name="connsiteX19" fmla="*/ 1862517 w 5017802"/>
                <a:gd name="connsiteY19" fmla="*/ 252462 h 4405856"/>
                <a:gd name="connsiteX20" fmla="*/ 1867279 w 5017802"/>
                <a:gd name="connsiteY20" fmla="*/ 288974 h 4405856"/>
                <a:gd name="connsiteX21" fmla="*/ 1838704 w 5017802"/>
                <a:gd name="connsiteY21" fmla="*/ 303261 h 4405856"/>
                <a:gd name="connsiteX22" fmla="*/ 1906966 w 5017802"/>
                <a:gd name="connsiteY22" fmla="*/ 482645 h 4405856"/>
                <a:gd name="connsiteX23" fmla="*/ 1819655 w 5017802"/>
                <a:gd name="connsiteY23" fmla="*/ 400099 h 4405856"/>
                <a:gd name="connsiteX24" fmla="*/ 1768854 w 5017802"/>
                <a:gd name="connsiteY24" fmla="*/ 366762 h 4405856"/>
                <a:gd name="connsiteX25" fmla="*/ 1740279 w 5017802"/>
                <a:gd name="connsiteY25" fmla="*/ 401687 h 4405856"/>
                <a:gd name="connsiteX26" fmla="*/ 1738692 w 5017802"/>
                <a:gd name="connsiteY26" fmla="*/ 515987 h 4405856"/>
                <a:gd name="connsiteX27" fmla="*/ 1752979 w 5017802"/>
                <a:gd name="connsiteY27" fmla="*/ 612820 h 4405856"/>
                <a:gd name="connsiteX28" fmla="*/ 1670429 w 5017802"/>
                <a:gd name="connsiteY28" fmla="*/ 620761 h 4405856"/>
                <a:gd name="connsiteX29" fmla="*/ 1694242 w 5017802"/>
                <a:gd name="connsiteY29" fmla="*/ 590598 h 4405856"/>
                <a:gd name="connsiteX30" fmla="*/ 1630742 w 5017802"/>
                <a:gd name="connsiteY30" fmla="*/ 547736 h 4405856"/>
                <a:gd name="connsiteX31" fmla="*/ 1589467 w 5017802"/>
                <a:gd name="connsiteY31" fmla="*/ 501699 h 4405856"/>
                <a:gd name="connsiteX32" fmla="*/ 1540254 w 5017802"/>
                <a:gd name="connsiteY32" fmla="*/ 512811 h 4405856"/>
                <a:gd name="connsiteX33" fmla="*/ 1568829 w 5017802"/>
                <a:gd name="connsiteY33" fmla="*/ 446136 h 4405856"/>
                <a:gd name="connsiteX34" fmla="*/ 1538666 w 5017802"/>
                <a:gd name="connsiteY34" fmla="*/ 481062 h 4405856"/>
                <a:gd name="connsiteX35" fmla="*/ 1505329 w 5017802"/>
                <a:gd name="connsiteY35" fmla="*/ 423911 h 4405856"/>
                <a:gd name="connsiteX36" fmla="*/ 1486279 w 5017802"/>
                <a:gd name="connsiteY36" fmla="*/ 417561 h 4405856"/>
                <a:gd name="connsiteX37" fmla="*/ 1484692 w 5017802"/>
                <a:gd name="connsiteY37" fmla="*/ 376287 h 4405856"/>
                <a:gd name="connsiteX38" fmla="*/ 1449767 w 5017802"/>
                <a:gd name="connsiteY38" fmla="*/ 273100 h 4405856"/>
                <a:gd name="connsiteX39" fmla="*/ 1410079 w 5017802"/>
                <a:gd name="connsiteY39" fmla="*/ 219123 h 4405856"/>
                <a:gd name="connsiteX40" fmla="*/ 1486280 w 5017802"/>
                <a:gd name="connsiteY40" fmla="*/ 282624 h 4405856"/>
                <a:gd name="connsiteX41" fmla="*/ 1545018 w 5017802"/>
                <a:gd name="connsiteY41" fmla="*/ 320723 h 4405856"/>
                <a:gd name="connsiteX42" fmla="*/ 1568829 w 5017802"/>
                <a:gd name="connsiteY42" fmla="*/ 281036 h 4405856"/>
                <a:gd name="connsiteX43" fmla="*/ 1587879 w 5017802"/>
                <a:gd name="connsiteY43" fmla="*/ 215949 h 4405856"/>
                <a:gd name="connsiteX44" fmla="*/ 1549779 w 5017802"/>
                <a:gd name="connsiteY44" fmla="*/ 185786 h 4405856"/>
                <a:gd name="connsiteX45" fmla="*/ 1576767 w 5017802"/>
                <a:gd name="connsiteY45" fmla="*/ 144511 h 4405856"/>
                <a:gd name="connsiteX46" fmla="*/ 1529142 w 5017802"/>
                <a:gd name="connsiteY46" fmla="*/ 50848 h 4405856"/>
                <a:gd name="connsiteX47" fmla="*/ 1511679 w 5017802"/>
                <a:gd name="connsiteY47" fmla="*/ 6399 h 4405856"/>
                <a:gd name="connsiteX48" fmla="*/ 1375154 w 5017802"/>
                <a:gd name="connsiteY48" fmla="*/ 120699 h 4405856"/>
                <a:gd name="connsiteX49" fmla="*/ 1313241 w 5017802"/>
                <a:gd name="connsiteY49" fmla="*/ 115936 h 4405856"/>
                <a:gd name="connsiteX50" fmla="*/ 1300542 w 5017802"/>
                <a:gd name="connsiteY50" fmla="*/ 57199 h 4405856"/>
                <a:gd name="connsiteX51" fmla="*/ 1214817 w 5017802"/>
                <a:gd name="connsiteY51" fmla="*/ 104824 h 4405856"/>
                <a:gd name="connsiteX52" fmla="*/ 1151317 w 5017802"/>
                <a:gd name="connsiteY52" fmla="*/ 139748 h 4405856"/>
                <a:gd name="connsiteX53" fmla="*/ 1056066 w 5017802"/>
                <a:gd name="connsiteY53" fmla="*/ 147686 h 4405856"/>
                <a:gd name="connsiteX54" fmla="*/ 1033842 w 5017802"/>
                <a:gd name="connsiteY54" fmla="*/ 177849 h 4405856"/>
                <a:gd name="connsiteX55" fmla="*/ 997329 w 5017802"/>
                <a:gd name="connsiteY55" fmla="*/ 201661 h 4405856"/>
                <a:gd name="connsiteX56" fmla="*/ 1032255 w 5017802"/>
                <a:gd name="connsiteY56" fmla="*/ 288974 h 4405856"/>
                <a:gd name="connsiteX57" fmla="*/ 899586 w 5017802"/>
                <a:gd name="connsiteY57" fmla="*/ 542516 h 4405856"/>
                <a:gd name="connsiteX58" fmla="*/ 845611 w 5017802"/>
                <a:gd name="connsiteY58" fmla="*/ 580843 h 4405856"/>
                <a:gd name="connsiteX59" fmla="*/ 917502 w 5017802"/>
                <a:gd name="connsiteY59" fmla="*/ 633231 h 4405856"/>
                <a:gd name="connsiteX60" fmla="*/ 880536 w 5017802"/>
                <a:gd name="connsiteY60" fmla="*/ 673825 h 4405856"/>
                <a:gd name="connsiteX61" fmla="*/ 897999 w 5017802"/>
                <a:gd name="connsiteY61" fmla="*/ 720316 h 4405856"/>
                <a:gd name="connsiteX62" fmla="*/ 829282 w 5017802"/>
                <a:gd name="connsiteY62" fmla="*/ 701719 h 4405856"/>
                <a:gd name="connsiteX63" fmla="*/ 774174 w 5017802"/>
                <a:gd name="connsiteY63" fmla="*/ 726665 h 4405856"/>
                <a:gd name="connsiteX64" fmla="*/ 707272 w 5017802"/>
                <a:gd name="connsiteY64" fmla="*/ 695143 h 4405856"/>
                <a:gd name="connsiteX65" fmla="*/ 708860 w 5017802"/>
                <a:gd name="connsiteY65" fmla="*/ 652734 h 4405856"/>
                <a:gd name="connsiteX66" fmla="*/ 597281 w 5017802"/>
                <a:gd name="connsiteY66" fmla="*/ 675412 h 4405856"/>
                <a:gd name="connsiteX67" fmla="*/ 587530 w 5017802"/>
                <a:gd name="connsiteY67" fmla="*/ 760457 h 4405856"/>
                <a:gd name="connsiteX68" fmla="*/ 508382 w 5017802"/>
                <a:gd name="connsiteY68" fmla="*/ 865236 h 4405856"/>
                <a:gd name="connsiteX69" fmla="*/ 422657 w 5017802"/>
                <a:gd name="connsiteY69" fmla="*/ 828724 h 4405856"/>
                <a:gd name="connsiteX70" fmla="*/ 397257 w 5017802"/>
                <a:gd name="connsiteY70" fmla="*/ 869999 h 4405856"/>
                <a:gd name="connsiteX71" fmla="*/ 332170 w 5017802"/>
                <a:gd name="connsiteY71" fmla="*/ 812848 h 4405856"/>
                <a:gd name="connsiteX72" fmla="*/ 306771 w 5017802"/>
                <a:gd name="connsiteY72" fmla="*/ 881111 h 4405856"/>
                <a:gd name="connsiteX73" fmla="*/ 248033 w 5017802"/>
                <a:gd name="connsiteY73" fmla="*/ 873173 h 4405856"/>
                <a:gd name="connsiteX74" fmla="*/ 208345 w 5017802"/>
                <a:gd name="connsiteY74" fmla="*/ 787449 h 4405856"/>
                <a:gd name="connsiteX75" fmla="*/ 27371 w 5017802"/>
                <a:gd name="connsiteY75" fmla="*/ 917623 h 4405856"/>
                <a:gd name="connsiteX76" fmla="*/ 28959 w 5017802"/>
                <a:gd name="connsiteY76" fmla="*/ 970011 h 4405856"/>
                <a:gd name="connsiteX77" fmla="*/ 13084 w 5017802"/>
                <a:gd name="connsiteY77" fmla="*/ 996999 h 4405856"/>
                <a:gd name="connsiteX78" fmla="*/ 40071 w 5017802"/>
                <a:gd name="connsiteY78" fmla="*/ 1022399 h 4405856"/>
                <a:gd name="connsiteX79" fmla="*/ 9909 w 5017802"/>
                <a:gd name="connsiteY79" fmla="*/ 1043037 h 4405856"/>
                <a:gd name="connsiteX80" fmla="*/ 170247 w 5017802"/>
                <a:gd name="connsiteY80" fmla="*/ 1135111 h 4405856"/>
                <a:gd name="connsiteX81" fmla="*/ 160723 w 5017802"/>
                <a:gd name="connsiteY81" fmla="*/ 1263698 h 4405856"/>
                <a:gd name="connsiteX82" fmla="*/ 217873 w 5017802"/>
                <a:gd name="connsiteY82" fmla="*/ 1289099 h 4405856"/>
                <a:gd name="connsiteX83" fmla="*/ 205174 w 5017802"/>
                <a:gd name="connsiteY83" fmla="*/ 1354186 h 4405856"/>
                <a:gd name="connsiteX84" fmla="*/ 270261 w 5017802"/>
                <a:gd name="connsiteY84" fmla="*/ 1362124 h 4405856"/>
                <a:gd name="connsiteX85" fmla="*/ 321736 w 5017802"/>
                <a:gd name="connsiteY85" fmla="*/ 1394776 h 4405856"/>
                <a:gd name="connsiteX86" fmla="*/ 230573 w 5017802"/>
                <a:gd name="connsiteY86" fmla="*/ 1622474 h 4405856"/>
                <a:gd name="connsiteX87" fmla="*/ 179773 w 5017802"/>
                <a:gd name="connsiteY87" fmla="*/ 1687561 h 4405856"/>
                <a:gd name="connsiteX88" fmla="*/ 175010 w 5017802"/>
                <a:gd name="connsiteY88" fmla="*/ 1743123 h 4405856"/>
                <a:gd name="connsiteX89" fmla="*/ 141673 w 5017802"/>
                <a:gd name="connsiteY89" fmla="*/ 1738361 h 4405856"/>
                <a:gd name="connsiteX90" fmla="*/ 143261 w 5017802"/>
                <a:gd name="connsiteY90" fmla="*/ 1798686 h 4405856"/>
                <a:gd name="connsiteX91" fmla="*/ 65473 w 5017802"/>
                <a:gd name="connsiteY91" fmla="*/ 1636761 h 4405856"/>
                <a:gd name="connsiteX92" fmla="*/ 16260 w 5017802"/>
                <a:gd name="connsiteY92" fmla="*/ 1633586 h 4405856"/>
                <a:gd name="connsiteX93" fmla="*/ 41661 w 5017802"/>
                <a:gd name="connsiteY93" fmla="*/ 1670099 h 4405856"/>
                <a:gd name="connsiteX94" fmla="*/ 385 w 5017802"/>
                <a:gd name="connsiteY94" fmla="*/ 1690737 h 4405856"/>
                <a:gd name="connsiteX95" fmla="*/ 59122 w 5017802"/>
                <a:gd name="connsiteY95" fmla="*/ 1873298 h 4405856"/>
                <a:gd name="connsiteX96" fmla="*/ 343507 w 5017802"/>
                <a:gd name="connsiteY96" fmla="*/ 1923414 h 4405856"/>
                <a:gd name="connsiteX97" fmla="*/ 200410 w 5017802"/>
                <a:gd name="connsiteY97" fmla="*/ 2119361 h 4405856"/>
                <a:gd name="connsiteX98" fmla="*/ 213560 w 5017802"/>
                <a:gd name="connsiteY98" fmla="*/ 2239100 h 4405856"/>
                <a:gd name="connsiteX99" fmla="*/ 148023 w 5017802"/>
                <a:gd name="connsiteY99" fmla="*/ 2270174 h 4405856"/>
                <a:gd name="connsiteX100" fmla="*/ 105160 w 5017802"/>
                <a:gd name="connsiteY100" fmla="*/ 2414637 h 4405856"/>
                <a:gd name="connsiteX101" fmla="*/ 201087 w 5017802"/>
                <a:gd name="connsiteY101" fmla="*/ 2428239 h 4405856"/>
                <a:gd name="connsiteX102" fmla="*/ 419708 w 5017802"/>
                <a:gd name="connsiteY102" fmla="*/ 2593339 h 4405856"/>
                <a:gd name="connsiteX103" fmla="*/ 436944 w 5017802"/>
                <a:gd name="connsiteY103" fmla="*/ 2823753 h 4405856"/>
                <a:gd name="connsiteX104" fmla="*/ 490464 w 5017802"/>
                <a:gd name="connsiteY104" fmla="*/ 2877956 h 4405856"/>
                <a:gd name="connsiteX105" fmla="*/ 542173 w 5017802"/>
                <a:gd name="connsiteY105" fmla="*/ 2882264 h 4405856"/>
                <a:gd name="connsiteX106" fmla="*/ 544894 w 5017802"/>
                <a:gd name="connsiteY106" fmla="*/ 2813095 h 4405856"/>
                <a:gd name="connsiteX107" fmla="*/ 678248 w 5017802"/>
                <a:gd name="connsiteY107" fmla="*/ 2882949 h 4405856"/>
                <a:gd name="connsiteX108" fmla="*/ 669852 w 5017802"/>
                <a:gd name="connsiteY108" fmla="*/ 2955970 h 4405856"/>
                <a:gd name="connsiteX109" fmla="*/ 758073 w 5017802"/>
                <a:gd name="connsiteY109" fmla="*/ 3058024 h 4405856"/>
                <a:gd name="connsiteX110" fmla="*/ 741970 w 5017802"/>
                <a:gd name="connsiteY110" fmla="*/ 3145336 h 4405856"/>
                <a:gd name="connsiteX111" fmla="*/ 774855 w 5017802"/>
                <a:gd name="connsiteY111" fmla="*/ 3257368 h 4405856"/>
                <a:gd name="connsiteX112" fmla="*/ 831551 w 5017802"/>
                <a:gd name="connsiteY112" fmla="*/ 3291839 h 4405856"/>
                <a:gd name="connsiteX113" fmla="*/ 794812 w 5017802"/>
                <a:gd name="connsiteY113" fmla="*/ 3345361 h 4405856"/>
                <a:gd name="connsiteX114" fmla="*/ 1094623 w 5017802"/>
                <a:gd name="connsiteY114" fmla="*/ 3453311 h 4405856"/>
                <a:gd name="connsiteX115" fmla="*/ 1144742 w 5017802"/>
                <a:gd name="connsiteY115" fmla="*/ 3605257 h 4405856"/>
                <a:gd name="connsiteX116" fmla="*/ 1187604 w 5017802"/>
                <a:gd name="connsiteY116" fmla="*/ 3626121 h 4405856"/>
                <a:gd name="connsiteX117" fmla="*/ 1210283 w 5017802"/>
                <a:gd name="connsiteY117" fmla="*/ 3658099 h 4405856"/>
                <a:gd name="connsiteX118" fmla="*/ 1297142 w 5017802"/>
                <a:gd name="connsiteY118" fmla="*/ 3683952 h 4405856"/>
                <a:gd name="connsiteX119" fmla="*/ 1357693 w 5017802"/>
                <a:gd name="connsiteY119" fmla="*/ 3632471 h 4405856"/>
                <a:gd name="connsiteX120" fmla="*/ 1341138 w 5017802"/>
                <a:gd name="connsiteY120" fmla="*/ 3663768 h 4405856"/>
                <a:gd name="connsiteX121" fmla="*/ 1361095 w 5017802"/>
                <a:gd name="connsiteY121" fmla="*/ 3689621 h 4405856"/>
                <a:gd name="connsiteX122" fmla="*/ 1387402 w 5017802"/>
                <a:gd name="connsiteY122" fmla="*/ 3742236 h 4405856"/>
                <a:gd name="connsiteX123" fmla="*/ 1358374 w 5017802"/>
                <a:gd name="connsiteY123" fmla="*/ 3755843 h 4405856"/>
                <a:gd name="connsiteX124" fmla="*/ 1358827 w 5017802"/>
                <a:gd name="connsiteY124" fmla="*/ 3799386 h 4405856"/>
                <a:gd name="connsiteX125" fmla="*/ 1322769 w 5017802"/>
                <a:gd name="connsiteY125" fmla="*/ 3900986 h 4405856"/>
                <a:gd name="connsiteX126" fmla="*/ 1264485 w 5017802"/>
                <a:gd name="connsiteY126" fmla="*/ 3906882 h 4405856"/>
                <a:gd name="connsiteX127" fmla="*/ 1236590 w 5017802"/>
                <a:gd name="connsiteY127" fmla="*/ 3937725 h 4405856"/>
                <a:gd name="connsiteX128" fmla="*/ 1160843 w 5017802"/>
                <a:gd name="connsiteY128" fmla="*/ 3954733 h 4405856"/>
                <a:gd name="connsiteX129" fmla="*/ 1214592 w 5017802"/>
                <a:gd name="connsiteY129" fmla="*/ 4003039 h 4405856"/>
                <a:gd name="connsiteX130" fmla="*/ 1226157 w 5017802"/>
                <a:gd name="connsiteY130" fmla="*/ 4039099 h 4405856"/>
                <a:gd name="connsiteX131" fmla="*/ 1154267 w 5017802"/>
                <a:gd name="connsiteY131" fmla="*/ 4107588 h 4405856"/>
                <a:gd name="connsiteX132" fmla="*/ 1111177 w 5017802"/>
                <a:gd name="connsiteY132" fmla="*/ 4113031 h 4405856"/>
                <a:gd name="connsiteX133" fmla="*/ 1112311 w 5017802"/>
                <a:gd name="connsiteY133" fmla="*/ 4170407 h 4405856"/>
                <a:gd name="connsiteX134" fmla="*/ 1142247 w 5017802"/>
                <a:gd name="connsiteY134" fmla="*/ 4191725 h 4405856"/>
                <a:gd name="connsiteX135" fmla="*/ 1122748 w 5017802"/>
                <a:gd name="connsiteY135" fmla="*/ 4230736 h 4405856"/>
                <a:gd name="connsiteX136" fmla="*/ 1121160 w 5017802"/>
                <a:gd name="connsiteY136" fmla="*/ 4230736 h 4405856"/>
                <a:gd name="connsiteX137" fmla="*/ 1444325 w 5017802"/>
                <a:gd name="connsiteY137" fmla="*/ 4364309 h 4405856"/>
                <a:gd name="connsiteX138" fmla="*/ 1791081 w 5017802"/>
                <a:gd name="connsiteY138" fmla="*/ 4263389 h 4405856"/>
                <a:gd name="connsiteX139" fmla="*/ 2188636 w 5017802"/>
                <a:gd name="connsiteY139" fmla="*/ 4250462 h 4405856"/>
                <a:gd name="connsiteX140" fmla="*/ 2296586 w 5017802"/>
                <a:gd name="connsiteY140" fmla="*/ 4245474 h 4405856"/>
                <a:gd name="connsiteX141" fmla="*/ 2394785 w 5017802"/>
                <a:gd name="connsiteY141" fmla="*/ 4215990 h 4405856"/>
                <a:gd name="connsiteX142" fmla="*/ 2406350 w 5017802"/>
                <a:gd name="connsiteY142" fmla="*/ 4125277 h 4405856"/>
                <a:gd name="connsiteX143" fmla="*/ 2494570 w 5017802"/>
                <a:gd name="connsiteY143" fmla="*/ 3900532 h 4405856"/>
                <a:gd name="connsiteX144" fmla="*/ 2593449 w 5017802"/>
                <a:gd name="connsiteY144" fmla="*/ 3917768 h 4405856"/>
                <a:gd name="connsiteX145" fmla="*/ 2719088 w 5017802"/>
                <a:gd name="connsiteY145" fmla="*/ 3918221 h 4405856"/>
                <a:gd name="connsiteX146" fmla="*/ 2914124 w 5017802"/>
                <a:gd name="connsiteY146" fmla="*/ 3764007 h 4405856"/>
                <a:gd name="connsiteX147" fmla="*/ 3195112 w 5017802"/>
                <a:gd name="connsiteY147" fmla="*/ 3993968 h 4405856"/>
                <a:gd name="connsiteX148" fmla="*/ 3265414 w 5017802"/>
                <a:gd name="connsiteY148" fmla="*/ 4067674 h 4405856"/>
                <a:gd name="connsiteX149" fmla="*/ 3439813 w 5017802"/>
                <a:gd name="connsiteY149" fmla="*/ 4130265 h 4405856"/>
                <a:gd name="connsiteX150" fmla="*/ 3526217 w 5017802"/>
                <a:gd name="connsiteY150" fmla="*/ 4316455 h 4405856"/>
                <a:gd name="connsiteX151" fmla="*/ 3586542 w 5017802"/>
                <a:gd name="connsiteY151" fmla="*/ 4375193 h 4405856"/>
                <a:gd name="connsiteX152" fmla="*/ 3597654 w 5017802"/>
                <a:gd name="connsiteY152" fmla="*/ 4345030 h 4405856"/>
                <a:gd name="connsiteX153" fmla="*/ 3643692 w 5017802"/>
                <a:gd name="connsiteY153" fmla="*/ 4318042 h 4405856"/>
                <a:gd name="connsiteX154" fmla="*/ 3694492 w 5017802"/>
                <a:gd name="connsiteY154" fmla="*/ 4391068 h 4405856"/>
                <a:gd name="connsiteX155" fmla="*/ 3743705 w 5017802"/>
                <a:gd name="connsiteY155" fmla="*/ 4394243 h 4405856"/>
                <a:gd name="connsiteX156" fmla="*/ 3699254 w 5017802"/>
                <a:gd name="connsiteY156" fmla="*/ 4300581 h 4405856"/>
                <a:gd name="connsiteX157" fmla="*/ 3656392 w 5017802"/>
                <a:gd name="connsiteY157" fmla="*/ 4232318 h 4405856"/>
                <a:gd name="connsiteX158" fmla="*/ 3699255 w 5017802"/>
                <a:gd name="connsiteY158" fmla="*/ 4216442 h 4405856"/>
                <a:gd name="connsiteX159" fmla="*/ 3680204 w 5017802"/>
                <a:gd name="connsiteY159" fmla="*/ 4175168 h 4405856"/>
                <a:gd name="connsiteX160" fmla="*/ 3732592 w 5017802"/>
                <a:gd name="connsiteY160" fmla="*/ 4184693 h 4405856"/>
                <a:gd name="connsiteX161" fmla="*/ 3711955 w 5017802"/>
                <a:gd name="connsiteY161" fmla="*/ 4151355 h 4405856"/>
                <a:gd name="connsiteX162" fmla="*/ 3733274 w 5017802"/>
                <a:gd name="connsiteY162" fmla="*/ 4134801 h 4405856"/>
                <a:gd name="connsiteX163" fmla="*/ 3854377 w 5017802"/>
                <a:gd name="connsiteY163" fmla="*/ 4220074 h 4405856"/>
                <a:gd name="connsiteX164" fmla="*/ 3889754 w 5017802"/>
                <a:gd name="connsiteY164" fmla="*/ 4206917 h 4405856"/>
                <a:gd name="connsiteX165" fmla="*/ 3942141 w 5017802"/>
                <a:gd name="connsiteY165" fmla="*/ 4272006 h 4405856"/>
                <a:gd name="connsiteX166" fmla="*/ 3962779 w 5017802"/>
                <a:gd name="connsiteY166" fmla="*/ 4330743 h 4405856"/>
                <a:gd name="connsiteX167" fmla="*/ 4070729 w 5017802"/>
                <a:gd name="connsiteY167" fmla="*/ 4349792 h 4405856"/>
                <a:gd name="connsiteX168" fmla="*/ 4010405 w 5017802"/>
                <a:gd name="connsiteY168" fmla="*/ 4283117 h 4405856"/>
                <a:gd name="connsiteX169" fmla="*/ 4007229 w 5017802"/>
                <a:gd name="connsiteY169" fmla="*/ 4214855 h 4405856"/>
                <a:gd name="connsiteX170" fmla="*/ 4061204 w 5017802"/>
                <a:gd name="connsiteY170" fmla="*/ 4270418 h 4405856"/>
                <a:gd name="connsiteX171" fmla="*/ 4110417 w 5017802"/>
                <a:gd name="connsiteY171" fmla="*/ 4275180 h 4405856"/>
                <a:gd name="connsiteX172" fmla="*/ 4104067 w 5017802"/>
                <a:gd name="connsiteY172" fmla="*/ 4225968 h 4405856"/>
                <a:gd name="connsiteX173" fmla="*/ 4164392 w 5017802"/>
                <a:gd name="connsiteY173" fmla="*/ 4230730 h 4405856"/>
                <a:gd name="connsiteX174" fmla="*/ 4226304 w 5017802"/>
                <a:gd name="connsiteY174" fmla="*/ 4273592 h 4405856"/>
                <a:gd name="connsiteX175" fmla="*/ 4258054 w 5017802"/>
                <a:gd name="connsiteY175" fmla="*/ 4260893 h 4405856"/>
                <a:gd name="connsiteX176" fmla="*/ 4251705 w 5017802"/>
                <a:gd name="connsiteY176" fmla="*/ 4225968 h 4405856"/>
                <a:gd name="connsiteX177" fmla="*/ 4292980 w 5017802"/>
                <a:gd name="connsiteY177" fmla="*/ 4202156 h 4405856"/>
                <a:gd name="connsiteX178" fmla="*/ 4377117 w 5017802"/>
                <a:gd name="connsiteY178" fmla="*/ 4259306 h 4405856"/>
                <a:gd name="connsiteX179" fmla="*/ 4394580 w 5017802"/>
                <a:gd name="connsiteY179" fmla="*/ 4157708 h 4405856"/>
                <a:gd name="connsiteX180" fmla="*/ 4369180 w 5017802"/>
                <a:gd name="connsiteY180" fmla="*/ 4135482 h 4405856"/>
                <a:gd name="connsiteX181" fmla="*/ 4296154 w 5017802"/>
                <a:gd name="connsiteY181" fmla="*/ 4092619 h 4405856"/>
                <a:gd name="connsiteX182" fmla="*/ 4318379 w 5017802"/>
                <a:gd name="connsiteY182" fmla="*/ 4067220 h 4405856"/>
                <a:gd name="connsiteX183" fmla="*/ 4339017 w 5017802"/>
                <a:gd name="connsiteY183" fmla="*/ 4044994 h 4405856"/>
                <a:gd name="connsiteX184" fmla="*/ 4392992 w 5017802"/>
                <a:gd name="connsiteY184" fmla="*/ 4076745 h 4405856"/>
                <a:gd name="connsiteX185" fmla="*/ 4399342 w 5017802"/>
                <a:gd name="connsiteY185" fmla="*/ 4032295 h 4405856"/>
                <a:gd name="connsiteX186" fmla="*/ 4343779 w 5017802"/>
                <a:gd name="connsiteY186" fmla="*/ 4008482 h 4405856"/>
                <a:gd name="connsiteX187" fmla="*/ 4342192 w 5017802"/>
                <a:gd name="connsiteY187" fmla="*/ 3998958 h 4405856"/>
                <a:gd name="connsiteX188" fmla="*/ 4329491 w 5017802"/>
                <a:gd name="connsiteY188" fmla="*/ 3960859 h 4405856"/>
                <a:gd name="connsiteX189" fmla="*/ 4335841 w 5017802"/>
                <a:gd name="connsiteY189" fmla="*/ 3913233 h 4405856"/>
                <a:gd name="connsiteX190" fmla="*/ 4346954 w 5017802"/>
                <a:gd name="connsiteY190" fmla="*/ 3857670 h 4405856"/>
                <a:gd name="connsiteX191" fmla="*/ 4308854 w 5017802"/>
                <a:gd name="connsiteY191" fmla="*/ 3827508 h 4405856"/>
                <a:gd name="connsiteX192" fmla="*/ 4342191 w 5017802"/>
                <a:gd name="connsiteY192" fmla="*/ 3817983 h 4405856"/>
                <a:gd name="connsiteX193" fmla="*/ 4319966 w 5017802"/>
                <a:gd name="connsiteY193" fmla="*/ 3781470 h 4405856"/>
                <a:gd name="connsiteX194" fmla="*/ 4358067 w 5017802"/>
                <a:gd name="connsiteY194" fmla="*/ 3776709 h 4405856"/>
                <a:gd name="connsiteX195" fmla="*/ 4364416 w 5017802"/>
                <a:gd name="connsiteY195" fmla="*/ 3743370 h 4405856"/>
                <a:gd name="connsiteX196" fmla="*/ 4426330 w 5017802"/>
                <a:gd name="connsiteY196" fmla="*/ 3752897 h 4405856"/>
                <a:gd name="connsiteX197" fmla="*/ 4459443 w 5017802"/>
                <a:gd name="connsiteY197" fmla="*/ 3768089 h 4405856"/>
                <a:gd name="connsiteX198" fmla="*/ 4425650 w 5017802"/>
                <a:gd name="connsiteY198" fmla="*/ 3809137 h 4405856"/>
                <a:gd name="connsiteX199" fmla="*/ 4464658 w 5017802"/>
                <a:gd name="connsiteY199" fmla="*/ 3916633 h 4405856"/>
                <a:gd name="connsiteX200" fmla="*/ 4517045 w 5017802"/>
                <a:gd name="connsiteY200" fmla="*/ 3947931 h 4405856"/>
                <a:gd name="connsiteX201" fmla="*/ 4568979 w 5017802"/>
                <a:gd name="connsiteY201" fmla="*/ 3905749 h 4405856"/>
                <a:gd name="connsiteX202" fmla="*/ 4654704 w 5017802"/>
                <a:gd name="connsiteY202" fmla="*/ 3857216 h 4405856"/>
                <a:gd name="connsiteX203" fmla="*/ 4637468 w 5017802"/>
                <a:gd name="connsiteY203" fmla="*/ 3768315 h 4405856"/>
                <a:gd name="connsiteX204" fmla="*/ 4714802 w 5017802"/>
                <a:gd name="connsiteY204" fmla="*/ 3635646 h 4405856"/>
                <a:gd name="connsiteX205" fmla="*/ 5007356 w 5017802"/>
                <a:gd name="connsiteY205" fmla="*/ 3302498 h 4405856"/>
                <a:gd name="connsiteX206" fmla="*/ 4925939 w 5017802"/>
                <a:gd name="connsiteY206" fmla="*/ 3293426 h 4405856"/>
                <a:gd name="connsiteX207" fmla="*/ 4930476 w 5017802"/>
                <a:gd name="connsiteY207" fmla="*/ 3201578 h 4405856"/>
                <a:gd name="connsiteX208" fmla="*/ 4881489 w 5017802"/>
                <a:gd name="connsiteY208" fmla="*/ 3176406 h 4405856"/>
                <a:gd name="connsiteX209" fmla="*/ 4797352 w 5017802"/>
                <a:gd name="connsiteY209" fmla="*/ 3207928 h 4405856"/>
                <a:gd name="connsiteX210" fmla="*/ 4760613 w 5017802"/>
                <a:gd name="connsiteY210" fmla="*/ 3171643 h 4405856"/>
                <a:gd name="connsiteX211" fmla="*/ 4805290 w 5017802"/>
                <a:gd name="connsiteY211" fmla="*/ 3148738 h 4405856"/>
                <a:gd name="connsiteX212" fmla="*/ 4676023 w 5017802"/>
                <a:gd name="connsiteY212" fmla="*/ 2935559 h 4405856"/>
                <a:gd name="connsiteX213" fmla="*/ 4690989 w 5017802"/>
                <a:gd name="connsiteY213" fmla="*/ 2905396 h 4405856"/>
                <a:gd name="connsiteX214" fmla="*/ 4667404 w 5017802"/>
                <a:gd name="connsiteY214" fmla="*/ 2789736 h 4405856"/>
                <a:gd name="connsiteX215" fmla="*/ 4508655 w 5017802"/>
                <a:gd name="connsiteY215" fmla="*/ 2778850 h 4405856"/>
                <a:gd name="connsiteX216" fmla="*/ 4475317 w 5017802"/>
                <a:gd name="connsiteY216" fmla="*/ 2827608 h 4405856"/>
                <a:gd name="connsiteX217" fmla="*/ 4386417 w 5017802"/>
                <a:gd name="connsiteY217" fmla="*/ 2842124 h 4405856"/>
                <a:gd name="connsiteX218" fmla="*/ 4392767 w 5017802"/>
                <a:gd name="connsiteY218" fmla="*/ 2820125 h 4405856"/>
                <a:gd name="connsiteX219" fmla="*/ 4339245 w 5017802"/>
                <a:gd name="connsiteY219" fmla="*/ 2804024 h 4405856"/>
                <a:gd name="connsiteX220" fmla="*/ 4314526 w 5017802"/>
                <a:gd name="connsiteY220" fmla="*/ 2638923 h 4405856"/>
                <a:gd name="connsiteX221" fmla="*/ 4034219 w 5017802"/>
                <a:gd name="connsiteY221" fmla="*/ 2572248 h 4405856"/>
                <a:gd name="connsiteX222" fmla="*/ 3897920 w 5017802"/>
                <a:gd name="connsiteY222" fmla="*/ 2615564 h 4405856"/>
                <a:gd name="connsiteX223" fmla="*/ 3765931 w 5017802"/>
                <a:gd name="connsiteY223" fmla="*/ 2608080 h 4405856"/>
                <a:gd name="connsiteX224" fmla="*/ 3633488 w 5017802"/>
                <a:gd name="connsiteY224" fmla="*/ 2497182 h 4405856"/>
                <a:gd name="connsiteX225" fmla="*/ 3420310 w 5017802"/>
                <a:gd name="connsiteY225" fmla="*/ 2193969 h 4405856"/>
                <a:gd name="connsiteX226" fmla="*/ 3021848 w 5017802"/>
                <a:gd name="connsiteY226" fmla="*/ 2054496 h 4405856"/>
                <a:gd name="connsiteX227" fmla="*/ 2785310 w 5017802"/>
                <a:gd name="connsiteY227" fmla="*/ 1741532 h 4405856"/>
                <a:gd name="connsiteX228" fmla="*/ 2819101 w 5017802"/>
                <a:gd name="connsiteY228" fmla="*/ 1716586 h 4405856"/>
                <a:gd name="connsiteX229" fmla="*/ 2878745 w 5017802"/>
                <a:gd name="connsiteY229" fmla="*/ 1799589 h 4405856"/>
                <a:gd name="connsiteX230" fmla="*/ 2898929 w 5017802"/>
                <a:gd name="connsiteY230" fmla="*/ 1782126 h 4405856"/>
                <a:gd name="connsiteX231" fmla="*/ 2942019 w 5017802"/>
                <a:gd name="connsiteY231" fmla="*/ 1812970 h 4405856"/>
                <a:gd name="connsiteX232" fmla="*/ 3030692 w 5017802"/>
                <a:gd name="connsiteY232" fmla="*/ 1759221 h 4405856"/>
                <a:gd name="connsiteX233" fmla="*/ 3046794 w 5017802"/>
                <a:gd name="connsiteY233" fmla="*/ 1738811 h 4405856"/>
                <a:gd name="connsiteX234" fmla="*/ 3105077 w 5017802"/>
                <a:gd name="connsiteY234" fmla="*/ 1739037 h 4405856"/>
                <a:gd name="connsiteX235" fmla="*/ 3121180 w 5017802"/>
                <a:gd name="connsiteY235" fmla="*/ 1705927 h 4405856"/>
                <a:gd name="connsiteX236" fmla="*/ 3102356 w 5017802"/>
                <a:gd name="connsiteY236" fmla="*/ 1680300 h 4405856"/>
                <a:gd name="connsiteX237" fmla="*/ 3035228 w 5017802"/>
                <a:gd name="connsiteY237" fmla="*/ 1700257 h 4405856"/>
                <a:gd name="connsiteX238" fmla="*/ 3013456 w 5017802"/>
                <a:gd name="connsiteY238" fmla="*/ 1646736 h 4405856"/>
                <a:gd name="connsiteX239" fmla="*/ 3034774 w 5017802"/>
                <a:gd name="connsiteY239" fmla="*/ 1617026 h 4405856"/>
                <a:gd name="connsiteX240" fmla="*/ 2978304 w 5017802"/>
                <a:gd name="connsiteY240" fmla="*/ 1513612 h 4405856"/>
                <a:gd name="connsiteX241" fmla="*/ 2929773 w 5017802"/>
                <a:gd name="connsiteY241" fmla="*/ 1552393 h 4405856"/>
                <a:gd name="connsiteX242" fmla="*/ 2840418 w 5017802"/>
                <a:gd name="connsiteY242" fmla="*/ 1497737 h 4405856"/>
                <a:gd name="connsiteX243" fmla="*/ 2892352 w 5017802"/>
                <a:gd name="connsiteY243" fmla="*/ 1405208 h 4405856"/>
                <a:gd name="connsiteX244" fmla="*/ 2849490 w 5017802"/>
                <a:gd name="connsiteY244" fmla="*/ 1284105 h 4405856"/>
                <a:gd name="connsiteX245" fmla="*/ 2864231 w 5017802"/>
                <a:gd name="connsiteY245" fmla="*/ 1160053 h 4405856"/>
                <a:gd name="connsiteX246" fmla="*/ 2959481 w 5017802"/>
                <a:gd name="connsiteY246" fmla="*/ 1086348 h 4405856"/>
                <a:gd name="connsiteX247" fmla="*/ 3064710 w 5017802"/>
                <a:gd name="connsiteY247" fmla="*/ 1063896 h 4405856"/>
                <a:gd name="connsiteX248" fmla="*/ 3001663 w 5017802"/>
                <a:gd name="connsiteY248" fmla="*/ 974089 h 4405856"/>
                <a:gd name="connsiteX249" fmla="*/ 2984427 w 5017802"/>
                <a:gd name="connsiteY249" fmla="*/ 1018766 h 4405856"/>
                <a:gd name="connsiteX250" fmla="*/ 2941112 w 5017802"/>
                <a:gd name="connsiteY250" fmla="*/ 971595 h 4405856"/>
                <a:gd name="connsiteX251" fmla="*/ 2962430 w 5017802"/>
                <a:gd name="connsiteY251" fmla="*/ 886323 h 4405856"/>
                <a:gd name="connsiteX252" fmla="*/ 3035454 w 5017802"/>
                <a:gd name="connsiteY252" fmla="*/ 789032 h 4405856"/>
                <a:gd name="connsiteX253" fmla="*/ 3018445 w 5017802"/>
                <a:gd name="connsiteY253" fmla="*/ 682443 h 4405856"/>
                <a:gd name="connsiteX254" fmla="*/ 2847223 w 5017802"/>
                <a:gd name="connsiteY254" fmla="*/ 692194 h 4405856"/>
                <a:gd name="connsiteX255" fmla="*/ 2827945 w 5017802"/>
                <a:gd name="connsiteY255" fmla="*/ 734831 h 4405856"/>
                <a:gd name="connsiteX256" fmla="*/ 2795742 w 5017802"/>
                <a:gd name="connsiteY256" fmla="*/ 667248 h 4405856"/>
                <a:gd name="connsiteX257" fmla="*/ 2766032 w 5017802"/>
                <a:gd name="connsiteY257" fmla="*/ 707616 h 4405856"/>
                <a:gd name="connsiteX258" fmla="*/ 2580523 w 5017802"/>
                <a:gd name="connsiteY258" fmla="*/ 741180 h 4405856"/>
                <a:gd name="connsiteX0" fmla="*/ 2580523 w 5017802"/>
                <a:gd name="connsiteY0" fmla="*/ 741180 h 4440094"/>
                <a:gd name="connsiteX1" fmla="*/ 2254404 w 5017802"/>
                <a:gd name="connsiteY1" fmla="*/ 583337 h 4440094"/>
                <a:gd name="connsiteX2" fmla="*/ 2294316 w 5017802"/>
                <a:gd name="connsiteY2" fmla="*/ 433432 h 4440094"/>
                <a:gd name="connsiteX3" fmla="*/ 2240342 w 5017802"/>
                <a:gd name="connsiteY3" fmla="*/ 423907 h 4440094"/>
                <a:gd name="connsiteX4" fmla="*/ 2237167 w 5017802"/>
                <a:gd name="connsiteY4" fmla="*/ 395333 h 4440094"/>
                <a:gd name="connsiteX5" fmla="*/ 2281617 w 5017802"/>
                <a:gd name="connsiteY5" fmla="*/ 403270 h 4440094"/>
                <a:gd name="connsiteX6" fmla="*/ 2224467 w 5017802"/>
                <a:gd name="connsiteY6" fmla="*/ 315957 h 4440094"/>
                <a:gd name="connsiteX7" fmla="*/ 2235579 w 5017802"/>
                <a:gd name="connsiteY7" fmla="*/ 355645 h 4440094"/>
                <a:gd name="connsiteX8" fmla="*/ 2183191 w 5017802"/>
                <a:gd name="connsiteY8" fmla="*/ 320720 h 4440094"/>
                <a:gd name="connsiteX9" fmla="*/ 2203829 w 5017802"/>
                <a:gd name="connsiteY9" fmla="*/ 287383 h 4440094"/>
                <a:gd name="connsiteX10" fmla="*/ 2168904 w 5017802"/>
                <a:gd name="connsiteY10" fmla="*/ 225472 h 4440094"/>
                <a:gd name="connsiteX11" fmla="*/ 2202241 w 5017802"/>
                <a:gd name="connsiteY11" fmla="*/ 227061 h 4440094"/>
                <a:gd name="connsiteX12" fmla="*/ 2159379 w 5017802"/>
                <a:gd name="connsiteY12" fmla="*/ 133398 h 4440094"/>
                <a:gd name="connsiteX13" fmla="*/ 2133980 w 5017802"/>
                <a:gd name="connsiteY13" fmla="*/ 131810 h 4440094"/>
                <a:gd name="connsiteX14" fmla="*/ 2122867 w 5017802"/>
                <a:gd name="connsiteY14" fmla="*/ 84185 h 4440094"/>
                <a:gd name="connsiteX15" fmla="*/ 2154616 w 5017802"/>
                <a:gd name="connsiteY15" fmla="*/ 66723 h 4440094"/>
                <a:gd name="connsiteX16" fmla="*/ 2149854 w 5017802"/>
                <a:gd name="connsiteY16" fmla="*/ 23861 h 4440094"/>
                <a:gd name="connsiteX17" fmla="*/ 2091117 w 5017802"/>
                <a:gd name="connsiteY17" fmla="*/ 28624 h 4440094"/>
                <a:gd name="connsiteX18" fmla="*/ 1897442 w 5017802"/>
                <a:gd name="connsiteY18" fmla="*/ 127049 h 4440094"/>
                <a:gd name="connsiteX19" fmla="*/ 1862517 w 5017802"/>
                <a:gd name="connsiteY19" fmla="*/ 252462 h 4440094"/>
                <a:gd name="connsiteX20" fmla="*/ 1867279 w 5017802"/>
                <a:gd name="connsiteY20" fmla="*/ 288974 h 4440094"/>
                <a:gd name="connsiteX21" fmla="*/ 1838704 w 5017802"/>
                <a:gd name="connsiteY21" fmla="*/ 303261 h 4440094"/>
                <a:gd name="connsiteX22" fmla="*/ 1906966 w 5017802"/>
                <a:gd name="connsiteY22" fmla="*/ 482645 h 4440094"/>
                <a:gd name="connsiteX23" fmla="*/ 1819655 w 5017802"/>
                <a:gd name="connsiteY23" fmla="*/ 400099 h 4440094"/>
                <a:gd name="connsiteX24" fmla="*/ 1768854 w 5017802"/>
                <a:gd name="connsiteY24" fmla="*/ 366762 h 4440094"/>
                <a:gd name="connsiteX25" fmla="*/ 1740279 w 5017802"/>
                <a:gd name="connsiteY25" fmla="*/ 401687 h 4440094"/>
                <a:gd name="connsiteX26" fmla="*/ 1738692 w 5017802"/>
                <a:gd name="connsiteY26" fmla="*/ 515987 h 4440094"/>
                <a:gd name="connsiteX27" fmla="*/ 1752979 w 5017802"/>
                <a:gd name="connsiteY27" fmla="*/ 612820 h 4440094"/>
                <a:gd name="connsiteX28" fmla="*/ 1670429 w 5017802"/>
                <a:gd name="connsiteY28" fmla="*/ 620761 h 4440094"/>
                <a:gd name="connsiteX29" fmla="*/ 1694242 w 5017802"/>
                <a:gd name="connsiteY29" fmla="*/ 590598 h 4440094"/>
                <a:gd name="connsiteX30" fmla="*/ 1630742 w 5017802"/>
                <a:gd name="connsiteY30" fmla="*/ 547736 h 4440094"/>
                <a:gd name="connsiteX31" fmla="*/ 1589467 w 5017802"/>
                <a:gd name="connsiteY31" fmla="*/ 501699 h 4440094"/>
                <a:gd name="connsiteX32" fmla="*/ 1540254 w 5017802"/>
                <a:gd name="connsiteY32" fmla="*/ 512811 h 4440094"/>
                <a:gd name="connsiteX33" fmla="*/ 1568829 w 5017802"/>
                <a:gd name="connsiteY33" fmla="*/ 446136 h 4440094"/>
                <a:gd name="connsiteX34" fmla="*/ 1538666 w 5017802"/>
                <a:gd name="connsiteY34" fmla="*/ 481062 h 4440094"/>
                <a:gd name="connsiteX35" fmla="*/ 1505329 w 5017802"/>
                <a:gd name="connsiteY35" fmla="*/ 423911 h 4440094"/>
                <a:gd name="connsiteX36" fmla="*/ 1486279 w 5017802"/>
                <a:gd name="connsiteY36" fmla="*/ 417561 h 4440094"/>
                <a:gd name="connsiteX37" fmla="*/ 1484692 w 5017802"/>
                <a:gd name="connsiteY37" fmla="*/ 376287 h 4440094"/>
                <a:gd name="connsiteX38" fmla="*/ 1449767 w 5017802"/>
                <a:gd name="connsiteY38" fmla="*/ 273100 h 4440094"/>
                <a:gd name="connsiteX39" fmla="*/ 1410079 w 5017802"/>
                <a:gd name="connsiteY39" fmla="*/ 219123 h 4440094"/>
                <a:gd name="connsiteX40" fmla="*/ 1486280 w 5017802"/>
                <a:gd name="connsiteY40" fmla="*/ 282624 h 4440094"/>
                <a:gd name="connsiteX41" fmla="*/ 1545018 w 5017802"/>
                <a:gd name="connsiteY41" fmla="*/ 320723 h 4440094"/>
                <a:gd name="connsiteX42" fmla="*/ 1568829 w 5017802"/>
                <a:gd name="connsiteY42" fmla="*/ 281036 h 4440094"/>
                <a:gd name="connsiteX43" fmla="*/ 1587879 w 5017802"/>
                <a:gd name="connsiteY43" fmla="*/ 215949 h 4440094"/>
                <a:gd name="connsiteX44" fmla="*/ 1549779 w 5017802"/>
                <a:gd name="connsiteY44" fmla="*/ 185786 h 4440094"/>
                <a:gd name="connsiteX45" fmla="*/ 1576767 w 5017802"/>
                <a:gd name="connsiteY45" fmla="*/ 144511 h 4440094"/>
                <a:gd name="connsiteX46" fmla="*/ 1529142 w 5017802"/>
                <a:gd name="connsiteY46" fmla="*/ 50848 h 4440094"/>
                <a:gd name="connsiteX47" fmla="*/ 1511679 w 5017802"/>
                <a:gd name="connsiteY47" fmla="*/ 6399 h 4440094"/>
                <a:gd name="connsiteX48" fmla="*/ 1375154 w 5017802"/>
                <a:gd name="connsiteY48" fmla="*/ 120699 h 4440094"/>
                <a:gd name="connsiteX49" fmla="*/ 1313241 w 5017802"/>
                <a:gd name="connsiteY49" fmla="*/ 115936 h 4440094"/>
                <a:gd name="connsiteX50" fmla="*/ 1300542 w 5017802"/>
                <a:gd name="connsiteY50" fmla="*/ 57199 h 4440094"/>
                <a:gd name="connsiteX51" fmla="*/ 1214817 w 5017802"/>
                <a:gd name="connsiteY51" fmla="*/ 104824 h 4440094"/>
                <a:gd name="connsiteX52" fmla="*/ 1151317 w 5017802"/>
                <a:gd name="connsiteY52" fmla="*/ 139748 h 4440094"/>
                <a:gd name="connsiteX53" fmla="*/ 1056066 w 5017802"/>
                <a:gd name="connsiteY53" fmla="*/ 147686 h 4440094"/>
                <a:gd name="connsiteX54" fmla="*/ 1033842 w 5017802"/>
                <a:gd name="connsiteY54" fmla="*/ 177849 h 4440094"/>
                <a:gd name="connsiteX55" fmla="*/ 997329 w 5017802"/>
                <a:gd name="connsiteY55" fmla="*/ 201661 h 4440094"/>
                <a:gd name="connsiteX56" fmla="*/ 1032255 w 5017802"/>
                <a:gd name="connsiteY56" fmla="*/ 288974 h 4440094"/>
                <a:gd name="connsiteX57" fmla="*/ 899586 w 5017802"/>
                <a:gd name="connsiteY57" fmla="*/ 542516 h 4440094"/>
                <a:gd name="connsiteX58" fmla="*/ 845611 w 5017802"/>
                <a:gd name="connsiteY58" fmla="*/ 580843 h 4440094"/>
                <a:gd name="connsiteX59" fmla="*/ 917502 w 5017802"/>
                <a:gd name="connsiteY59" fmla="*/ 633231 h 4440094"/>
                <a:gd name="connsiteX60" fmla="*/ 880536 w 5017802"/>
                <a:gd name="connsiteY60" fmla="*/ 673825 h 4440094"/>
                <a:gd name="connsiteX61" fmla="*/ 897999 w 5017802"/>
                <a:gd name="connsiteY61" fmla="*/ 720316 h 4440094"/>
                <a:gd name="connsiteX62" fmla="*/ 829282 w 5017802"/>
                <a:gd name="connsiteY62" fmla="*/ 701719 h 4440094"/>
                <a:gd name="connsiteX63" fmla="*/ 774174 w 5017802"/>
                <a:gd name="connsiteY63" fmla="*/ 726665 h 4440094"/>
                <a:gd name="connsiteX64" fmla="*/ 707272 w 5017802"/>
                <a:gd name="connsiteY64" fmla="*/ 695143 h 4440094"/>
                <a:gd name="connsiteX65" fmla="*/ 708860 w 5017802"/>
                <a:gd name="connsiteY65" fmla="*/ 652734 h 4440094"/>
                <a:gd name="connsiteX66" fmla="*/ 597281 w 5017802"/>
                <a:gd name="connsiteY66" fmla="*/ 675412 h 4440094"/>
                <a:gd name="connsiteX67" fmla="*/ 587530 w 5017802"/>
                <a:gd name="connsiteY67" fmla="*/ 760457 h 4440094"/>
                <a:gd name="connsiteX68" fmla="*/ 508382 w 5017802"/>
                <a:gd name="connsiteY68" fmla="*/ 865236 h 4440094"/>
                <a:gd name="connsiteX69" fmla="*/ 422657 w 5017802"/>
                <a:gd name="connsiteY69" fmla="*/ 828724 h 4440094"/>
                <a:gd name="connsiteX70" fmla="*/ 397257 w 5017802"/>
                <a:gd name="connsiteY70" fmla="*/ 869999 h 4440094"/>
                <a:gd name="connsiteX71" fmla="*/ 332170 w 5017802"/>
                <a:gd name="connsiteY71" fmla="*/ 812848 h 4440094"/>
                <a:gd name="connsiteX72" fmla="*/ 306771 w 5017802"/>
                <a:gd name="connsiteY72" fmla="*/ 881111 h 4440094"/>
                <a:gd name="connsiteX73" fmla="*/ 248033 w 5017802"/>
                <a:gd name="connsiteY73" fmla="*/ 873173 h 4440094"/>
                <a:gd name="connsiteX74" fmla="*/ 208345 w 5017802"/>
                <a:gd name="connsiteY74" fmla="*/ 787449 h 4440094"/>
                <a:gd name="connsiteX75" fmla="*/ 27371 w 5017802"/>
                <a:gd name="connsiteY75" fmla="*/ 917623 h 4440094"/>
                <a:gd name="connsiteX76" fmla="*/ 28959 w 5017802"/>
                <a:gd name="connsiteY76" fmla="*/ 970011 h 4440094"/>
                <a:gd name="connsiteX77" fmla="*/ 13084 w 5017802"/>
                <a:gd name="connsiteY77" fmla="*/ 996999 h 4440094"/>
                <a:gd name="connsiteX78" fmla="*/ 40071 w 5017802"/>
                <a:gd name="connsiteY78" fmla="*/ 1022399 h 4440094"/>
                <a:gd name="connsiteX79" fmla="*/ 9909 w 5017802"/>
                <a:gd name="connsiteY79" fmla="*/ 1043037 h 4440094"/>
                <a:gd name="connsiteX80" fmla="*/ 170247 w 5017802"/>
                <a:gd name="connsiteY80" fmla="*/ 1135111 h 4440094"/>
                <a:gd name="connsiteX81" fmla="*/ 160723 w 5017802"/>
                <a:gd name="connsiteY81" fmla="*/ 1263698 h 4440094"/>
                <a:gd name="connsiteX82" fmla="*/ 217873 w 5017802"/>
                <a:gd name="connsiteY82" fmla="*/ 1289099 h 4440094"/>
                <a:gd name="connsiteX83" fmla="*/ 205174 w 5017802"/>
                <a:gd name="connsiteY83" fmla="*/ 1354186 h 4440094"/>
                <a:gd name="connsiteX84" fmla="*/ 270261 w 5017802"/>
                <a:gd name="connsiteY84" fmla="*/ 1362124 h 4440094"/>
                <a:gd name="connsiteX85" fmla="*/ 321736 w 5017802"/>
                <a:gd name="connsiteY85" fmla="*/ 1394776 h 4440094"/>
                <a:gd name="connsiteX86" fmla="*/ 230573 w 5017802"/>
                <a:gd name="connsiteY86" fmla="*/ 1622474 h 4440094"/>
                <a:gd name="connsiteX87" fmla="*/ 179773 w 5017802"/>
                <a:gd name="connsiteY87" fmla="*/ 1687561 h 4440094"/>
                <a:gd name="connsiteX88" fmla="*/ 175010 w 5017802"/>
                <a:gd name="connsiteY88" fmla="*/ 1743123 h 4440094"/>
                <a:gd name="connsiteX89" fmla="*/ 141673 w 5017802"/>
                <a:gd name="connsiteY89" fmla="*/ 1738361 h 4440094"/>
                <a:gd name="connsiteX90" fmla="*/ 143261 w 5017802"/>
                <a:gd name="connsiteY90" fmla="*/ 1798686 h 4440094"/>
                <a:gd name="connsiteX91" fmla="*/ 65473 w 5017802"/>
                <a:gd name="connsiteY91" fmla="*/ 1636761 h 4440094"/>
                <a:gd name="connsiteX92" fmla="*/ 16260 w 5017802"/>
                <a:gd name="connsiteY92" fmla="*/ 1633586 h 4440094"/>
                <a:gd name="connsiteX93" fmla="*/ 41661 w 5017802"/>
                <a:gd name="connsiteY93" fmla="*/ 1670099 h 4440094"/>
                <a:gd name="connsiteX94" fmla="*/ 385 w 5017802"/>
                <a:gd name="connsiteY94" fmla="*/ 1690737 h 4440094"/>
                <a:gd name="connsiteX95" fmla="*/ 59122 w 5017802"/>
                <a:gd name="connsiteY95" fmla="*/ 1873298 h 4440094"/>
                <a:gd name="connsiteX96" fmla="*/ 343507 w 5017802"/>
                <a:gd name="connsiteY96" fmla="*/ 1923414 h 4440094"/>
                <a:gd name="connsiteX97" fmla="*/ 200410 w 5017802"/>
                <a:gd name="connsiteY97" fmla="*/ 2119361 h 4440094"/>
                <a:gd name="connsiteX98" fmla="*/ 213560 w 5017802"/>
                <a:gd name="connsiteY98" fmla="*/ 2239100 h 4440094"/>
                <a:gd name="connsiteX99" fmla="*/ 148023 w 5017802"/>
                <a:gd name="connsiteY99" fmla="*/ 2270174 h 4440094"/>
                <a:gd name="connsiteX100" fmla="*/ 105160 w 5017802"/>
                <a:gd name="connsiteY100" fmla="*/ 2414637 h 4440094"/>
                <a:gd name="connsiteX101" fmla="*/ 201087 w 5017802"/>
                <a:gd name="connsiteY101" fmla="*/ 2428239 h 4440094"/>
                <a:gd name="connsiteX102" fmla="*/ 419708 w 5017802"/>
                <a:gd name="connsiteY102" fmla="*/ 2593339 h 4440094"/>
                <a:gd name="connsiteX103" fmla="*/ 436944 w 5017802"/>
                <a:gd name="connsiteY103" fmla="*/ 2823753 h 4440094"/>
                <a:gd name="connsiteX104" fmla="*/ 490464 w 5017802"/>
                <a:gd name="connsiteY104" fmla="*/ 2877956 h 4440094"/>
                <a:gd name="connsiteX105" fmla="*/ 542173 w 5017802"/>
                <a:gd name="connsiteY105" fmla="*/ 2882264 h 4440094"/>
                <a:gd name="connsiteX106" fmla="*/ 544894 w 5017802"/>
                <a:gd name="connsiteY106" fmla="*/ 2813095 h 4440094"/>
                <a:gd name="connsiteX107" fmla="*/ 678248 w 5017802"/>
                <a:gd name="connsiteY107" fmla="*/ 2882949 h 4440094"/>
                <a:gd name="connsiteX108" fmla="*/ 669852 w 5017802"/>
                <a:gd name="connsiteY108" fmla="*/ 2955970 h 4440094"/>
                <a:gd name="connsiteX109" fmla="*/ 758073 w 5017802"/>
                <a:gd name="connsiteY109" fmla="*/ 3058024 h 4440094"/>
                <a:gd name="connsiteX110" fmla="*/ 741970 w 5017802"/>
                <a:gd name="connsiteY110" fmla="*/ 3145336 h 4440094"/>
                <a:gd name="connsiteX111" fmla="*/ 774855 w 5017802"/>
                <a:gd name="connsiteY111" fmla="*/ 3257368 h 4440094"/>
                <a:gd name="connsiteX112" fmla="*/ 831551 w 5017802"/>
                <a:gd name="connsiteY112" fmla="*/ 3291839 h 4440094"/>
                <a:gd name="connsiteX113" fmla="*/ 794812 w 5017802"/>
                <a:gd name="connsiteY113" fmla="*/ 3345361 h 4440094"/>
                <a:gd name="connsiteX114" fmla="*/ 1094623 w 5017802"/>
                <a:gd name="connsiteY114" fmla="*/ 3453311 h 4440094"/>
                <a:gd name="connsiteX115" fmla="*/ 1144742 w 5017802"/>
                <a:gd name="connsiteY115" fmla="*/ 3605257 h 4440094"/>
                <a:gd name="connsiteX116" fmla="*/ 1187604 w 5017802"/>
                <a:gd name="connsiteY116" fmla="*/ 3626121 h 4440094"/>
                <a:gd name="connsiteX117" fmla="*/ 1210283 w 5017802"/>
                <a:gd name="connsiteY117" fmla="*/ 3658099 h 4440094"/>
                <a:gd name="connsiteX118" fmla="*/ 1297142 w 5017802"/>
                <a:gd name="connsiteY118" fmla="*/ 3683952 h 4440094"/>
                <a:gd name="connsiteX119" fmla="*/ 1357693 w 5017802"/>
                <a:gd name="connsiteY119" fmla="*/ 3632471 h 4440094"/>
                <a:gd name="connsiteX120" fmla="*/ 1341138 w 5017802"/>
                <a:gd name="connsiteY120" fmla="*/ 3663768 h 4440094"/>
                <a:gd name="connsiteX121" fmla="*/ 1361095 w 5017802"/>
                <a:gd name="connsiteY121" fmla="*/ 3689621 h 4440094"/>
                <a:gd name="connsiteX122" fmla="*/ 1387402 w 5017802"/>
                <a:gd name="connsiteY122" fmla="*/ 3742236 h 4440094"/>
                <a:gd name="connsiteX123" fmla="*/ 1358374 w 5017802"/>
                <a:gd name="connsiteY123" fmla="*/ 3755843 h 4440094"/>
                <a:gd name="connsiteX124" fmla="*/ 1358827 w 5017802"/>
                <a:gd name="connsiteY124" fmla="*/ 3799386 h 4440094"/>
                <a:gd name="connsiteX125" fmla="*/ 1322769 w 5017802"/>
                <a:gd name="connsiteY125" fmla="*/ 3900986 h 4440094"/>
                <a:gd name="connsiteX126" fmla="*/ 1264485 w 5017802"/>
                <a:gd name="connsiteY126" fmla="*/ 3906882 h 4440094"/>
                <a:gd name="connsiteX127" fmla="*/ 1236590 w 5017802"/>
                <a:gd name="connsiteY127" fmla="*/ 3937725 h 4440094"/>
                <a:gd name="connsiteX128" fmla="*/ 1160843 w 5017802"/>
                <a:gd name="connsiteY128" fmla="*/ 3954733 h 4440094"/>
                <a:gd name="connsiteX129" fmla="*/ 1214592 w 5017802"/>
                <a:gd name="connsiteY129" fmla="*/ 4003039 h 4440094"/>
                <a:gd name="connsiteX130" fmla="*/ 1226157 w 5017802"/>
                <a:gd name="connsiteY130" fmla="*/ 4039099 h 4440094"/>
                <a:gd name="connsiteX131" fmla="*/ 1154267 w 5017802"/>
                <a:gd name="connsiteY131" fmla="*/ 4107588 h 4440094"/>
                <a:gd name="connsiteX132" fmla="*/ 1111177 w 5017802"/>
                <a:gd name="connsiteY132" fmla="*/ 4113031 h 4440094"/>
                <a:gd name="connsiteX133" fmla="*/ 1112311 w 5017802"/>
                <a:gd name="connsiteY133" fmla="*/ 4170407 h 4440094"/>
                <a:gd name="connsiteX134" fmla="*/ 1142247 w 5017802"/>
                <a:gd name="connsiteY134" fmla="*/ 4191725 h 4440094"/>
                <a:gd name="connsiteX135" fmla="*/ 1122748 w 5017802"/>
                <a:gd name="connsiteY135" fmla="*/ 4230736 h 4440094"/>
                <a:gd name="connsiteX136" fmla="*/ 1271972 w 5017802"/>
                <a:gd name="connsiteY136" fmla="*/ 4435524 h 4440094"/>
                <a:gd name="connsiteX137" fmla="*/ 1444325 w 5017802"/>
                <a:gd name="connsiteY137" fmla="*/ 4364309 h 4440094"/>
                <a:gd name="connsiteX138" fmla="*/ 1791081 w 5017802"/>
                <a:gd name="connsiteY138" fmla="*/ 4263389 h 4440094"/>
                <a:gd name="connsiteX139" fmla="*/ 2188636 w 5017802"/>
                <a:gd name="connsiteY139" fmla="*/ 4250462 h 4440094"/>
                <a:gd name="connsiteX140" fmla="*/ 2296586 w 5017802"/>
                <a:gd name="connsiteY140" fmla="*/ 4245474 h 4440094"/>
                <a:gd name="connsiteX141" fmla="*/ 2394785 w 5017802"/>
                <a:gd name="connsiteY141" fmla="*/ 4215990 h 4440094"/>
                <a:gd name="connsiteX142" fmla="*/ 2406350 w 5017802"/>
                <a:gd name="connsiteY142" fmla="*/ 4125277 h 4440094"/>
                <a:gd name="connsiteX143" fmla="*/ 2494570 w 5017802"/>
                <a:gd name="connsiteY143" fmla="*/ 3900532 h 4440094"/>
                <a:gd name="connsiteX144" fmla="*/ 2593449 w 5017802"/>
                <a:gd name="connsiteY144" fmla="*/ 3917768 h 4440094"/>
                <a:gd name="connsiteX145" fmla="*/ 2719088 w 5017802"/>
                <a:gd name="connsiteY145" fmla="*/ 3918221 h 4440094"/>
                <a:gd name="connsiteX146" fmla="*/ 2914124 w 5017802"/>
                <a:gd name="connsiteY146" fmla="*/ 3764007 h 4440094"/>
                <a:gd name="connsiteX147" fmla="*/ 3195112 w 5017802"/>
                <a:gd name="connsiteY147" fmla="*/ 3993968 h 4440094"/>
                <a:gd name="connsiteX148" fmla="*/ 3265414 w 5017802"/>
                <a:gd name="connsiteY148" fmla="*/ 4067674 h 4440094"/>
                <a:gd name="connsiteX149" fmla="*/ 3439813 w 5017802"/>
                <a:gd name="connsiteY149" fmla="*/ 4130265 h 4440094"/>
                <a:gd name="connsiteX150" fmla="*/ 3526217 w 5017802"/>
                <a:gd name="connsiteY150" fmla="*/ 4316455 h 4440094"/>
                <a:gd name="connsiteX151" fmla="*/ 3586542 w 5017802"/>
                <a:gd name="connsiteY151" fmla="*/ 4375193 h 4440094"/>
                <a:gd name="connsiteX152" fmla="*/ 3597654 w 5017802"/>
                <a:gd name="connsiteY152" fmla="*/ 4345030 h 4440094"/>
                <a:gd name="connsiteX153" fmla="*/ 3643692 w 5017802"/>
                <a:gd name="connsiteY153" fmla="*/ 4318042 h 4440094"/>
                <a:gd name="connsiteX154" fmla="*/ 3694492 w 5017802"/>
                <a:gd name="connsiteY154" fmla="*/ 4391068 h 4440094"/>
                <a:gd name="connsiteX155" fmla="*/ 3743705 w 5017802"/>
                <a:gd name="connsiteY155" fmla="*/ 4394243 h 4440094"/>
                <a:gd name="connsiteX156" fmla="*/ 3699254 w 5017802"/>
                <a:gd name="connsiteY156" fmla="*/ 4300581 h 4440094"/>
                <a:gd name="connsiteX157" fmla="*/ 3656392 w 5017802"/>
                <a:gd name="connsiteY157" fmla="*/ 4232318 h 4440094"/>
                <a:gd name="connsiteX158" fmla="*/ 3699255 w 5017802"/>
                <a:gd name="connsiteY158" fmla="*/ 4216442 h 4440094"/>
                <a:gd name="connsiteX159" fmla="*/ 3680204 w 5017802"/>
                <a:gd name="connsiteY159" fmla="*/ 4175168 h 4440094"/>
                <a:gd name="connsiteX160" fmla="*/ 3732592 w 5017802"/>
                <a:gd name="connsiteY160" fmla="*/ 4184693 h 4440094"/>
                <a:gd name="connsiteX161" fmla="*/ 3711955 w 5017802"/>
                <a:gd name="connsiteY161" fmla="*/ 4151355 h 4440094"/>
                <a:gd name="connsiteX162" fmla="*/ 3733274 w 5017802"/>
                <a:gd name="connsiteY162" fmla="*/ 4134801 h 4440094"/>
                <a:gd name="connsiteX163" fmla="*/ 3854377 w 5017802"/>
                <a:gd name="connsiteY163" fmla="*/ 4220074 h 4440094"/>
                <a:gd name="connsiteX164" fmla="*/ 3889754 w 5017802"/>
                <a:gd name="connsiteY164" fmla="*/ 4206917 h 4440094"/>
                <a:gd name="connsiteX165" fmla="*/ 3942141 w 5017802"/>
                <a:gd name="connsiteY165" fmla="*/ 4272006 h 4440094"/>
                <a:gd name="connsiteX166" fmla="*/ 3962779 w 5017802"/>
                <a:gd name="connsiteY166" fmla="*/ 4330743 h 4440094"/>
                <a:gd name="connsiteX167" fmla="*/ 4070729 w 5017802"/>
                <a:gd name="connsiteY167" fmla="*/ 4349792 h 4440094"/>
                <a:gd name="connsiteX168" fmla="*/ 4010405 w 5017802"/>
                <a:gd name="connsiteY168" fmla="*/ 4283117 h 4440094"/>
                <a:gd name="connsiteX169" fmla="*/ 4007229 w 5017802"/>
                <a:gd name="connsiteY169" fmla="*/ 4214855 h 4440094"/>
                <a:gd name="connsiteX170" fmla="*/ 4061204 w 5017802"/>
                <a:gd name="connsiteY170" fmla="*/ 4270418 h 4440094"/>
                <a:gd name="connsiteX171" fmla="*/ 4110417 w 5017802"/>
                <a:gd name="connsiteY171" fmla="*/ 4275180 h 4440094"/>
                <a:gd name="connsiteX172" fmla="*/ 4104067 w 5017802"/>
                <a:gd name="connsiteY172" fmla="*/ 4225968 h 4440094"/>
                <a:gd name="connsiteX173" fmla="*/ 4164392 w 5017802"/>
                <a:gd name="connsiteY173" fmla="*/ 4230730 h 4440094"/>
                <a:gd name="connsiteX174" fmla="*/ 4226304 w 5017802"/>
                <a:gd name="connsiteY174" fmla="*/ 4273592 h 4440094"/>
                <a:gd name="connsiteX175" fmla="*/ 4258054 w 5017802"/>
                <a:gd name="connsiteY175" fmla="*/ 4260893 h 4440094"/>
                <a:gd name="connsiteX176" fmla="*/ 4251705 w 5017802"/>
                <a:gd name="connsiteY176" fmla="*/ 4225968 h 4440094"/>
                <a:gd name="connsiteX177" fmla="*/ 4292980 w 5017802"/>
                <a:gd name="connsiteY177" fmla="*/ 4202156 h 4440094"/>
                <a:gd name="connsiteX178" fmla="*/ 4377117 w 5017802"/>
                <a:gd name="connsiteY178" fmla="*/ 4259306 h 4440094"/>
                <a:gd name="connsiteX179" fmla="*/ 4394580 w 5017802"/>
                <a:gd name="connsiteY179" fmla="*/ 4157708 h 4440094"/>
                <a:gd name="connsiteX180" fmla="*/ 4369180 w 5017802"/>
                <a:gd name="connsiteY180" fmla="*/ 4135482 h 4440094"/>
                <a:gd name="connsiteX181" fmla="*/ 4296154 w 5017802"/>
                <a:gd name="connsiteY181" fmla="*/ 4092619 h 4440094"/>
                <a:gd name="connsiteX182" fmla="*/ 4318379 w 5017802"/>
                <a:gd name="connsiteY182" fmla="*/ 4067220 h 4440094"/>
                <a:gd name="connsiteX183" fmla="*/ 4339017 w 5017802"/>
                <a:gd name="connsiteY183" fmla="*/ 4044994 h 4440094"/>
                <a:gd name="connsiteX184" fmla="*/ 4392992 w 5017802"/>
                <a:gd name="connsiteY184" fmla="*/ 4076745 h 4440094"/>
                <a:gd name="connsiteX185" fmla="*/ 4399342 w 5017802"/>
                <a:gd name="connsiteY185" fmla="*/ 4032295 h 4440094"/>
                <a:gd name="connsiteX186" fmla="*/ 4343779 w 5017802"/>
                <a:gd name="connsiteY186" fmla="*/ 4008482 h 4440094"/>
                <a:gd name="connsiteX187" fmla="*/ 4342192 w 5017802"/>
                <a:gd name="connsiteY187" fmla="*/ 3998958 h 4440094"/>
                <a:gd name="connsiteX188" fmla="*/ 4329491 w 5017802"/>
                <a:gd name="connsiteY188" fmla="*/ 3960859 h 4440094"/>
                <a:gd name="connsiteX189" fmla="*/ 4335841 w 5017802"/>
                <a:gd name="connsiteY189" fmla="*/ 3913233 h 4440094"/>
                <a:gd name="connsiteX190" fmla="*/ 4346954 w 5017802"/>
                <a:gd name="connsiteY190" fmla="*/ 3857670 h 4440094"/>
                <a:gd name="connsiteX191" fmla="*/ 4308854 w 5017802"/>
                <a:gd name="connsiteY191" fmla="*/ 3827508 h 4440094"/>
                <a:gd name="connsiteX192" fmla="*/ 4342191 w 5017802"/>
                <a:gd name="connsiteY192" fmla="*/ 3817983 h 4440094"/>
                <a:gd name="connsiteX193" fmla="*/ 4319966 w 5017802"/>
                <a:gd name="connsiteY193" fmla="*/ 3781470 h 4440094"/>
                <a:gd name="connsiteX194" fmla="*/ 4358067 w 5017802"/>
                <a:gd name="connsiteY194" fmla="*/ 3776709 h 4440094"/>
                <a:gd name="connsiteX195" fmla="*/ 4364416 w 5017802"/>
                <a:gd name="connsiteY195" fmla="*/ 3743370 h 4440094"/>
                <a:gd name="connsiteX196" fmla="*/ 4426330 w 5017802"/>
                <a:gd name="connsiteY196" fmla="*/ 3752897 h 4440094"/>
                <a:gd name="connsiteX197" fmla="*/ 4459443 w 5017802"/>
                <a:gd name="connsiteY197" fmla="*/ 3768089 h 4440094"/>
                <a:gd name="connsiteX198" fmla="*/ 4425650 w 5017802"/>
                <a:gd name="connsiteY198" fmla="*/ 3809137 h 4440094"/>
                <a:gd name="connsiteX199" fmla="*/ 4464658 w 5017802"/>
                <a:gd name="connsiteY199" fmla="*/ 3916633 h 4440094"/>
                <a:gd name="connsiteX200" fmla="*/ 4517045 w 5017802"/>
                <a:gd name="connsiteY200" fmla="*/ 3947931 h 4440094"/>
                <a:gd name="connsiteX201" fmla="*/ 4568979 w 5017802"/>
                <a:gd name="connsiteY201" fmla="*/ 3905749 h 4440094"/>
                <a:gd name="connsiteX202" fmla="*/ 4654704 w 5017802"/>
                <a:gd name="connsiteY202" fmla="*/ 3857216 h 4440094"/>
                <a:gd name="connsiteX203" fmla="*/ 4637468 w 5017802"/>
                <a:gd name="connsiteY203" fmla="*/ 3768315 h 4440094"/>
                <a:gd name="connsiteX204" fmla="*/ 4714802 w 5017802"/>
                <a:gd name="connsiteY204" fmla="*/ 3635646 h 4440094"/>
                <a:gd name="connsiteX205" fmla="*/ 5007356 w 5017802"/>
                <a:gd name="connsiteY205" fmla="*/ 3302498 h 4440094"/>
                <a:gd name="connsiteX206" fmla="*/ 4925939 w 5017802"/>
                <a:gd name="connsiteY206" fmla="*/ 3293426 h 4440094"/>
                <a:gd name="connsiteX207" fmla="*/ 4930476 w 5017802"/>
                <a:gd name="connsiteY207" fmla="*/ 3201578 h 4440094"/>
                <a:gd name="connsiteX208" fmla="*/ 4881489 w 5017802"/>
                <a:gd name="connsiteY208" fmla="*/ 3176406 h 4440094"/>
                <a:gd name="connsiteX209" fmla="*/ 4797352 w 5017802"/>
                <a:gd name="connsiteY209" fmla="*/ 3207928 h 4440094"/>
                <a:gd name="connsiteX210" fmla="*/ 4760613 w 5017802"/>
                <a:gd name="connsiteY210" fmla="*/ 3171643 h 4440094"/>
                <a:gd name="connsiteX211" fmla="*/ 4805290 w 5017802"/>
                <a:gd name="connsiteY211" fmla="*/ 3148738 h 4440094"/>
                <a:gd name="connsiteX212" fmla="*/ 4676023 w 5017802"/>
                <a:gd name="connsiteY212" fmla="*/ 2935559 h 4440094"/>
                <a:gd name="connsiteX213" fmla="*/ 4690989 w 5017802"/>
                <a:gd name="connsiteY213" fmla="*/ 2905396 h 4440094"/>
                <a:gd name="connsiteX214" fmla="*/ 4667404 w 5017802"/>
                <a:gd name="connsiteY214" fmla="*/ 2789736 h 4440094"/>
                <a:gd name="connsiteX215" fmla="*/ 4508655 w 5017802"/>
                <a:gd name="connsiteY215" fmla="*/ 2778850 h 4440094"/>
                <a:gd name="connsiteX216" fmla="*/ 4475317 w 5017802"/>
                <a:gd name="connsiteY216" fmla="*/ 2827608 h 4440094"/>
                <a:gd name="connsiteX217" fmla="*/ 4386417 w 5017802"/>
                <a:gd name="connsiteY217" fmla="*/ 2842124 h 4440094"/>
                <a:gd name="connsiteX218" fmla="*/ 4392767 w 5017802"/>
                <a:gd name="connsiteY218" fmla="*/ 2820125 h 4440094"/>
                <a:gd name="connsiteX219" fmla="*/ 4339245 w 5017802"/>
                <a:gd name="connsiteY219" fmla="*/ 2804024 h 4440094"/>
                <a:gd name="connsiteX220" fmla="*/ 4314526 w 5017802"/>
                <a:gd name="connsiteY220" fmla="*/ 2638923 h 4440094"/>
                <a:gd name="connsiteX221" fmla="*/ 4034219 w 5017802"/>
                <a:gd name="connsiteY221" fmla="*/ 2572248 h 4440094"/>
                <a:gd name="connsiteX222" fmla="*/ 3897920 w 5017802"/>
                <a:gd name="connsiteY222" fmla="*/ 2615564 h 4440094"/>
                <a:gd name="connsiteX223" fmla="*/ 3765931 w 5017802"/>
                <a:gd name="connsiteY223" fmla="*/ 2608080 h 4440094"/>
                <a:gd name="connsiteX224" fmla="*/ 3633488 w 5017802"/>
                <a:gd name="connsiteY224" fmla="*/ 2497182 h 4440094"/>
                <a:gd name="connsiteX225" fmla="*/ 3420310 w 5017802"/>
                <a:gd name="connsiteY225" fmla="*/ 2193969 h 4440094"/>
                <a:gd name="connsiteX226" fmla="*/ 3021848 w 5017802"/>
                <a:gd name="connsiteY226" fmla="*/ 2054496 h 4440094"/>
                <a:gd name="connsiteX227" fmla="*/ 2785310 w 5017802"/>
                <a:gd name="connsiteY227" fmla="*/ 1741532 h 4440094"/>
                <a:gd name="connsiteX228" fmla="*/ 2819101 w 5017802"/>
                <a:gd name="connsiteY228" fmla="*/ 1716586 h 4440094"/>
                <a:gd name="connsiteX229" fmla="*/ 2878745 w 5017802"/>
                <a:gd name="connsiteY229" fmla="*/ 1799589 h 4440094"/>
                <a:gd name="connsiteX230" fmla="*/ 2898929 w 5017802"/>
                <a:gd name="connsiteY230" fmla="*/ 1782126 h 4440094"/>
                <a:gd name="connsiteX231" fmla="*/ 2942019 w 5017802"/>
                <a:gd name="connsiteY231" fmla="*/ 1812970 h 4440094"/>
                <a:gd name="connsiteX232" fmla="*/ 3030692 w 5017802"/>
                <a:gd name="connsiteY232" fmla="*/ 1759221 h 4440094"/>
                <a:gd name="connsiteX233" fmla="*/ 3046794 w 5017802"/>
                <a:gd name="connsiteY233" fmla="*/ 1738811 h 4440094"/>
                <a:gd name="connsiteX234" fmla="*/ 3105077 w 5017802"/>
                <a:gd name="connsiteY234" fmla="*/ 1739037 h 4440094"/>
                <a:gd name="connsiteX235" fmla="*/ 3121180 w 5017802"/>
                <a:gd name="connsiteY235" fmla="*/ 1705927 h 4440094"/>
                <a:gd name="connsiteX236" fmla="*/ 3102356 w 5017802"/>
                <a:gd name="connsiteY236" fmla="*/ 1680300 h 4440094"/>
                <a:gd name="connsiteX237" fmla="*/ 3035228 w 5017802"/>
                <a:gd name="connsiteY237" fmla="*/ 1700257 h 4440094"/>
                <a:gd name="connsiteX238" fmla="*/ 3013456 w 5017802"/>
                <a:gd name="connsiteY238" fmla="*/ 1646736 h 4440094"/>
                <a:gd name="connsiteX239" fmla="*/ 3034774 w 5017802"/>
                <a:gd name="connsiteY239" fmla="*/ 1617026 h 4440094"/>
                <a:gd name="connsiteX240" fmla="*/ 2978304 w 5017802"/>
                <a:gd name="connsiteY240" fmla="*/ 1513612 h 4440094"/>
                <a:gd name="connsiteX241" fmla="*/ 2929773 w 5017802"/>
                <a:gd name="connsiteY241" fmla="*/ 1552393 h 4440094"/>
                <a:gd name="connsiteX242" fmla="*/ 2840418 w 5017802"/>
                <a:gd name="connsiteY242" fmla="*/ 1497737 h 4440094"/>
                <a:gd name="connsiteX243" fmla="*/ 2892352 w 5017802"/>
                <a:gd name="connsiteY243" fmla="*/ 1405208 h 4440094"/>
                <a:gd name="connsiteX244" fmla="*/ 2849490 w 5017802"/>
                <a:gd name="connsiteY244" fmla="*/ 1284105 h 4440094"/>
                <a:gd name="connsiteX245" fmla="*/ 2864231 w 5017802"/>
                <a:gd name="connsiteY245" fmla="*/ 1160053 h 4440094"/>
                <a:gd name="connsiteX246" fmla="*/ 2959481 w 5017802"/>
                <a:gd name="connsiteY246" fmla="*/ 1086348 h 4440094"/>
                <a:gd name="connsiteX247" fmla="*/ 3064710 w 5017802"/>
                <a:gd name="connsiteY247" fmla="*/ 1063896 h 4440094"/>
                <a:gd name="connsiteX248" fmla="*/ 3001663 w 5017802"/>
                <a:gd name="connsiteY248" fmla="*/ 974089 h 4440094"/>
                <a:gd name="connsiteX249" fmla="*/ 2984427 w 5017802"/>
                <a:gd name="connsiteY249" fmla="*/ 1018766 h 4440094"/>
                <a:gd name="connsiteX250" fmla="*/ 2941112 w 5017802"/>
                <a:gd name="connsiteY250" fmla="*/ 971595 h 4440094"/>
                <a:gd name="connsiteX251" fmla="*/ 2962430 w 5017802"/>
                <a:gd name="connsiteY251" fmla="*/ 886323 h 4440094"/>
                <a:gd name="connsiteX252" fmla="*/ 3035454 w 5017802"/>
                <a:gd name="connsiteY252" fmla="*/ 789032 h 4440094"/>
                <a:gd name="connsiteX253" fmla="*/ 3018445 w 5017802"/>
                <a:gd name="connsiteY253" fmla="*/ 682443 h 4440094"/>
                <a:gd name="connsiteX254" fmla="*/ 2847223 w 5017802"/>
                <a:gd name="connsiteY254" fmla="*/ 692194 h 4440094"/>
                <a:gd name="connsiteX255" fmla="*/ 2827945 w 5017802"/>
                <a:gd name="connsiteY255" fmla="*/ 734831 h 4440094"/>
                <a:gd name="connsiteX256" fmla="*/ 2795742 w 5017802"/>
                <a:gd name="connsiteY256" fmla="*/ 667248 h 4440094"/>
                <a:gd name="connsiteX257" fmla="*/ 2766032 w 5017802"/>
                <a:gd name="connsiteY257" fmla="*/ 707616 h 4440094"/>
                <a:gd name="connsiteX258" fmla="*/ 2580523 w 5017802"/>
                <a:gd name="connsiteY258" fmla="*/ 741180 h 4440094"/>
                <a:gd name="connsiteX0" fmla="*/ 2580523 w 5017802"/>
                <a:gd name="connsiteY0" fmla="*/ 741180 h 4440011"/>
                <a:gd name="connsiteX1" fmla="*/ 2254404 w 5017802"/>
                <a:gd name="connsiteY1" fmla="*/ 583337 h 4440011"/>
                <a:gd name="connsiteX2" fmla="*/ 2294316 w 5017802"/>
                <a:gd name="connsiteY2" fmla="*/ 433432 h 4440011"/>
                <a:gd name="connsiteX3" fmla="*/ 2240342 w 5017802"/>
                <a:gd name="connsiteY3" fmla="*/ 423907 h 4440011"/>
                <a:gd name="connsiteX4" fmla="*/ 2237167 w 5017802"/>
                <a:gd name="connsiteY4" fmla="*/ 395333 h 4440011"/>
                <a:gd name="connsiteX5" fmla="*/ 2281617 w 5017802"/>
                <a:gd name="connsiteY5" fmla="*/ 403270 h 4440011"/>
                <a:gd name="connsiteX6" fmla="*/ 2224467 w 5017802"/>
                <a:gd name="connsiteY6" fmla="*/ 315957 h 4440011"/>
                <a:gd name="connsiteX7" fmla="*/ 2235579 w 5017802"/>
                <a:gd name="connsiteY7" fmla="*/ 355645 h 4440011"/>
                <a:gd name="connsiteX8" fmla="*/ 2183191 w 5017802"/>
                <a:gd name="connsiteY8" fmla="*/ 320720 h 4440011"/>
                <a:gd name="connsiteX9" fmla="*/ 2203829 w 5017802"/>
                <a:gd name="connsiteY9" fmla="*/ 287383 h 4440011"/>
                <a:gd name="connsiteX10" fmla="*/ 2168904 w 5017802"/>
                <a:gd name="connsiteY10" fmla="*/ 225472 h 4440011"/>
                <a:gd name="connsiteX11" fmla="*/ 2202241 w 5017802"/>
                <a:gd name="connsiteY11" fmla="*/ 227061 h 4440011"/>
                <a:gd name="connsiteX12" fmla="*/ 2159379 w 5017802"/>
                <a:gd name="connsiteY12" fmla="*/ 133398 h 4440011"/>
                <a:gd name="connsiteX13" fmla="*/ 2133980 w 5017802"/>
                <a:gd name="connsiteY13" fmla="*/ 131810 h 4440011"/>
                <a:gd name="connsiteX14" fmla="*/ 2122867 w 5017802"/>
                <a:gd name="connsiteY14" fmla="*/ 84185 h 4440011"/>
                <a:gd name="connsiteX15" fmla="*/ 2154616 w 5017802"/>
                <a:gd name="connsiteY15" fmla="*/ 66723 h 4440011"/>
                <a:gd name="connsiteX16" fmla="*/ 2149854 w 5017802"/>
                <a:gd name="connsiteY16" fmla="*/ 23861 h 4440011"/>
                <a:gd name="connsiteX17" fmla="*/ 2091117 w 5017802"/>
                <a:gd name="connsiteY17" fmla="*/ 28624 h 4440011"/>
                <a:gd name="connsiteX18" fmla="*/ 1897442 w 5017802"/>
                <a:gd name="connsiteY18" fmla="*/ 127049 h 4440011"/>
                <a:gd name="connsiteX19" fmla="*/ 1862517 w 5017802"/>
                <a:gd name="connsiteY19" fmla="*/ 252462 h 4440011"/>
                <a:gd name="connsiteX20" fmla="*/ 1867279 w 5017802"/>
                <a:gd name="connsiteY20" fmla="*/ 288974 h 4440011"/>
                <a:gd name="connsiteX21" fmla="*/ 1838704 w 5017802"/>
                <a:gd name="connsiteY21" fmla="*/ 303261 h 4440011"/>
                <a:gd name="connsiteX22" fmla="*/ 1906966 w 5017802"/>
                <a:gd name="connsiteY22" fmla="*/ 482645 h 4440011"/>
                <a:gd name="connsiteX23" fmla="*/ 1819655 w 5017802"/>
                <a:gd name="connsiteY23" fmla="*/ 400099 h 4440011"/>
                <a:gd name="connsiteX24" fmla="*/ 1768854 w 5017802"/>
                <a:gd name="connsiteY24" fmla="*/ 366762 h 4440011"/>
                <a:gd name="connsiteX25" fmla="*/ 1740279 w 5017802"/>
                <a:gd name="connsiteY25" fmla="*/ 401687 h 4440011"/>
                <a:gd name="connsiteX26" fmla="*/ 1738692 w 5017802"/>
                <a:gd name="connsiteY26" fmla="*/ 515987 h 4440011"/>
                <a:gd name="connsiteX27" fmla="*/ 1752979 w 5017802"/>
                <a:gd name="connsiteY27" fmla="*/ 612820 h 4440011"/>
                <a:gd name="connsiteX28" fmla="*/ 1670429 w 5017802"/>
                <a:gd name="connsiteY28" fmla="*/ 620761 h 4440011"/>
                <a:gd name="connsiteX29" fmla="*/ 1694242 w 5017802"/>
                <a:gd name="connsiteY29" fmla="*/ 590598 h 4440011"/>
                <a:gd name="connsiteX30" fmla="*/ 1630742 w 5017802"/>
                <a:gd name="connsiteY30" fmla="*/ 547736 h 4440011"/>
                <a:gd name="connsiteX31" fmla="*/ 1589467 w 5017802"/>
                <a:gd name="connsiteY31" fmla="*/ 501699 h 4440011"/>
                <a:gd name="connsiteX32" fmla="*/ 1540254 w 5017802"/>
                <a:gd name="connsiteY32" fmla="*/ 512811 h 4440011"/>
                <a:gd name="connsiteX33" fmla="*/ 1568829 w 5017802"/>
                <a:gd name="connsiteY33" fmla="*/ 446136 h 4440011"/>
                <a:gd name="connsiteX34" fmla="*/ 1538666 w 5017802"/>
                <a:gd name="connsiteY34" fmla="*/ 481062 h 4440011"/>
                <a:gd name="connsiteX35" fmla="*/ 1505329 w 5017802"/>
                <a:gd name="connsiteY35" fmla="*/ 423911 h 4440011"/>
                <a:gd name="connsiteX36" fmla="*/ 1486279 w 5017802"/>
                <a:gd name="connsiteY36" fmla="*/ 417561 h 4440011"/>
                <a:gd name="connsiteX37" fmla="*/ 1484692 w 5017802"/>
                <a:gd name="connsiteY37" fmla="*/ 376287 h 4440011"/>
                <a:gd name="connsiteX38" fmla="*/ 1449767 w 5017802"/>
                <a:gd name="connsiteY38" fmla="*/ 273100 h 4440011"/>
                <a:gd name="connsiteX39" fmla="*/ 1410079 w 5017802"/>
                <a:gd name="connsiteY39" fmla="*/ 219123 h 4440011"/>
                <a:gd name="connsiteX40" fmla="*/ 1486280 w 5017802"/>
                <a:gd name="connsiteY40" fmla="*/ 282624 h 4440011"/>
                <a:gd name="connsiteX41" fmla="*/ 1545018 w 5017802"/>
                <a:gd name="connsiteY41" fmla="*/ 320723 h 4440011"/>
                <a:gd name="connsiteX42" fmla="*/ 1568829 w 5017802"/>
                <a:gd name="connsiteY42" fmla="*/ 281036 h 4440011"/>
                <a:gd name="connsiteX43" fmla="*/ 1587879 w 5017802"/>
                <a:gd name="connsiteY43" fmla="*/ 215949 h 4440011"/>
                <a:gd name="connsiteX44" fmla="*/ 1549779 w 5017802"/>
                <a:gd name="connsiteY44" fmla="*/ 185786 h 4440011"/>
                <a:gd name="connsiteX45" fmla="*/ 1576767 w 5017802"/>
                <a:gd name="connsiteY45" fmla="*/ 144511 h 4440011"/>
                <a:gd name="connsiteX46" fmla="*/ 1529142 w 5017802"/>
                <a:gd name="connsiteY46" fmla="*/ 50848 h 4440011"/>
                <a:gd name="connsiteX47" fmla="*/ 1511679 w 5017802"/>
                <a:gd name="connsiteY47" fmla="*/ 6399 h 4440011"/>
                <a:gd name="connsiteX48" fmla="*/ 1375154 w 5017802"/>
                <a:gd name="connsiteY48" fmla="*/ 120699 h 4440011"/>
                <a:gd name="connsiteX49" fmla="*/ 1313241 w 5017802"/>
                <a:gd name="connsiteY49" fmla="*/ 115936 h 4440011"/>
                <a:gd name="connsiteX50" fmla="*/ 1300542 w 5017802"/>
                <a:gd name="connsiteY50" fmla="*/ 57199 h 4440011"/>
                <a:gd name="connsiteX51" fmla="*/ 1214817 w 5017802"/>
                <a:gd name="connsiteY51" fmla="*/ 104824 h 4440011"/>
                <a:gd name="connsiteX52" fmla="*/ 1151317 w 5017802"/>
                <a:gd name="connsiteY52" fmla="*/ 139748 h 4440011"/>
                <a:gd name="connsiteX53" fmla="*/ 1056066 w 5017802"/>
                <a:gd name="connsiteY53" fmla="*/ 147686 h 4440011"/>
                <a:gd name="connsiteX54" fmla="*/ 1033842 w 5017802"/>
                <a:gd name="connsiteY54" fmla="*/ 177849 h 4440011"/>
                <a:gd name="connsiteX55" fmla="*/ 997329 w 5017802"/>
                <a:gd name="connsiteY55" fmla="*/ 201661 h 4440011"/>
                <a:gd name="connsiteX56" fmla="*/ 1032255 w 5017802"/>
                <a:gd name="connsiteY56" fmla="*/ 288974 h 4440011"/>
                <a:gd name="connsiteX57" fmla="*/ 899586 w 5017802"/>
                <a:gd name="connsiteY57" fmla="*/ 542516 h 4440011"/>
                <a:gd name="connsiteX58" fmla="*/ 845611 w 5017802"/>
                <a:gd name="connsiteY58" fmla="*/ 580843 h 4440011"/>
                <a:gd name="connsiteX59" fmla="*/ 917502 w 5017802"/>
                <a:gd name="connsiteY59" fmla="*/ 633231 h 4440011"/>
                <a:gd name="connsiteX60" fmla="*/ 880536 w 5017802"/>
                <a:gd name="connsiteY60" fmla="*/ 673825 h 4440011"/>
                <a:gd name="connsiteX61" fmla="*/ 897999 w 5017802"/>
                <a:gd name="connsiteY61" fmla="*/ 720316 h 4440011"/>
                <a:gd name="connsiteX62" fmla="*/ 829282 w 5017802"/>
                <a:gd name="connsiteY62" fmla="*/ 701719 h 4440011"/>
                <a:gd name="connsiteX63" fmla="*/ 774174 w 5017802"/>
                <a:gd name="connsiteY63" fmla="*/ 726665 h 4440011"/>
                <a:gd name="connsiteX64" fmla="*/ 707272 w 5017802"/>
                <a:gd name="connsiteY64" fmla="*/ 695143 h 4440011"/>
                <a:gd name="connsiteX65" fmla="*/ 708860 w 5017802"/>
                <a:gd name="connsiteY65" fmla="*/ 652734 h 4440011"/>
                <a:gd name="connsiteX66" fmla="*/ 597281 w 5017802"/>
                <a:gd name="connsiteY66" fmla="*/ 675412 h 4440011"/>
                <a:gd name="connsiteX67" fmla="*/ 587530 w 5017802"/>
                <a:gd name="connsiteY67" fmla="*/ 760457 h 4440011"/>
                <a:gd name="connsiteX68" fmla="*/ 508382 w 5017802"/>
                <a:gd name="connsiteY68" fmla="*/ 865236 h 4440011"/>
                <a:gd name="connsiteX69" fmla="*/ 422657 w 5017802"/>
                <a:gd name="connsiteY69" fmla="*/ 828724 h 4440011"/>
                <a:gd name="connsiteX70" fmla="*/ 397257 w 5017802"/>
                <a:gd name="connsiteY70" fmla="*/ 869999 h 4440011"/>
                <a:gd name="connsiteX71" fmla="*/ 332170 w 5017802"/>
                <a:gd name="connsiteY71" fmla="*/ 812848 h 4440011"/>
                <a:gd name="connsiteX72" fmla="*/ 306771 w 5017802"/>
                <a:gd name="connsiteY72" fmla="*/ 881111 h 4440011"/>
                <a:gd name="connsiteX73" fmla="*/ 248033 w 5017802"/>
                <a:gd name="connsiteY73" fmla="*/ 873173 h 4440011"/>
                <a:gd name="connsiteX74" fmla="*/ 208345 w 5017802"/>
                <a:gd name="connsiteY74" fmla="*/ 787449 h 4440011"/>
                <a:gd name="connsiteX75" fmla="*/ 27371 w 5017802"/>
                <a:gd name="connsiteY75" fmla="*/ 917623 h 4440011"/>
                <a:gd name="connsiteX76" fmla="*/ 28959 w 5017802"/>
                <a:gd name="connsiteY76" fmla="*/ 970011 h 4440011"/>
                <a:gd name="connsiteX77" fmla="*/ 13084 w 5017802"/>
                <a:gd name="connsiteY77" fmla="*/ 996999 h 4440011"/>
                <a:gd name="connsiteX78" fmla="*/ 40071 w 5017802"/>
                <a:gd name="connsiteY78" fmla="*/ 1022399 h 4440011"/>
                <a:gd name="connsiteX79" fmla="*/ 9909 w 5017802"/>
                <a:gd name="connsiteY79" fmla="*/ 1043037 h 4440011"/>
                <a:gd name="connsiteX80" fmla="*/ 170247 w 5017802"/>
                <a:gd name="connsiteY80" fmla="*/ 1135111 h 4440011"/>
                <a:gd name="connsiteX81" fmla="*/ 160723 w 5017802"/>
                <a:gd name="connsiteY81" fmla="*/ 1263698 h 4440011"/>
                <a:gd name="connsiteX82" fmla="*/ 217873 w 5017802"/>
                <a:gd name="connsiteY82" fmla="*/ 1289099 h 4440011"/>
                <a:gd name="connsiteX83" fmla="*/ 205174 w 5017802"/>
                <a:gd name="connsiteY83" fmla="*/ 1354186 h 4440011"/>
                <a:gd name="connsiteX84" fmla="*/ 270261 w 5017802"/>
                <a:gd name="connsiteY84" fmla="*/ 1362124 h 4440011"/>
                <a:gd name="connsiteX85" fmla="*/ 321736 w 5017802"/>
                <a:gd name="connsiteY85" fmla="*/ 1394776 h 4440011"/>
                <a:gd name="connsiteX86" fmla="*/ 230573 w 5017802"/>
                <a:gd name="connsiteY86" fmla="*/ 1622474 h 4440011"/>
                <a:gd name="connsiteX87" fmla="*/ 179773 w 5017802"/>
                <a:gd name="connsiteY87" fmla="*/ 1687561 h 4440011"/>
                <a:gd name="connsiteX88" fmla="*/ 175010 w 5017802"/>
                <a:gd name="connsiteY88" fmla="*/ 1743123 h 4440011"/>
                <a:gd name="connsiteX89" fmla="*/ 141673 w 5017802"/>
                <a:gd name="connsiteY89" fmla="*/ 1738361 h 4440011"/>
                <a:gd name="connsiteX90" fmla="*/ 143261 w 5017802"/>
                <a:gd name="connsiteY90" fmla="*/ 1798686 h 4440011"/>
                <a:gd name="connsiteX91" fmla="*/ 65473 w 5017802"/>
                <a:gd name="connsiteY91" fmla="*/ 1636761 h 4440011"/>
                <a:gd name="connsiteX92" fmla="*/ 16260 w 5017802"/>
                <a:gd name="connsiteY92" fmla="*/ 1633586 h 4440011"/>
                <a:gd name="connsiteX93" fmla="*/ 41661 w 5017802"/>
                <a:gd name="connsiteY93" fmla="*/ 1670099 h 4440011"/>
                <a:gd name="connsiteX94" fmla="*/ 385 w 5017802"/>
                <a:gd name="connsiteY94" fmla="*/ 1690737 h 4440011"/>
                <a:gd name="connsiteX95" fmla="*/ 59122 w 5017802"/>
                <a:gd name="connsiteY95" fmla="*/ 1873298 h 4440011"/>
                <a:gd name="connsiteX96" fmla="*/ 343507 w 5017802"/>
                <a:gd name="connsiteY96" fmla="*/ 1923414 h 4440011"/>
                <a:gd name="connsiteX97" fmla="*/ 200410 w 5017802"/>
                <a:gd name="connsiteY97" fmla="*/ 2119361 h 4440011"/>
                <a:gd name="connsiteX98" fmla="*/ 213560 w 5017802"/>
                <a:gd name="connsiteY98" fmla="*/ 2239100 h 4440011"/>
                <a:gd name="connsiteX99" fmla="*/ 148023 w 5017802"/>
                <a:gd name="connsiteY99" fmla="*/ 2270174 h 4440011"/>
                <a:gd name="connsiteX100" fmla="*/ 105160 w 5017802"/>
                <a:gd name="connsiteY100" fmla="*/ 2414637 h 4440011"/>
                <a:gd name="connsiteX101" fmla="*/ 201087 w 5017802"/>
                <a:gd name="connsiteY101" fmla="*/ 2428239 h 4440011"/>
                <a:gd name="connsiteX102" fmla="*/ 419708 w 5017802"/>
                <a:gd name="connsiteY102" fmla="*/ 2593339 h 4440011"/>
                <a:gd name="connsiteX103" fmla="*/ 436944 w 5017802"/>
                <a:gd name="connsiteY103" fmla="*/ 2823753 h 4440011"/>
                <a:gd name="connsiteX104" fmla="*/ 490464 w 5017802"/>
                <a:gd name="connsiteY104" fmla="*/ 2877956 h 4440011"/>
                <a:gd name="connsiteX105" fmla="*/ 542173 w 5017802"/>
                <a:gd name="connsiteY105" fmla="*/ 2882264 h 4440011"/>
                <a:gd name="connsiteX106" fmla="*/ 544894 w 5017802"/>
                <a:gd name="connsiteY106" fmla="*/ 2813095 h 4440011"/>
                <a:gd name="connsiteX107" fmla="*/ 678248 w 5017802"/>
                <a:gd name="connsiteY107" fmla="*/ 2882949 h 4440011"/>
                <a:gd name="connsiteX108" fmla="*/ 669852 w 5017802"/>
                <a:gd name="connsiteY108" fmla="*/ 2955970 h 4440011"/>
                <a:gd name="connsiteX109" fmla="*/ 758073 w 5017802"/>
                <a:gd name="connsiteY109" fmla="*/ 3058024 h 4440011"/>
                <a:gd name="connsiteX110" fmla="*/ 741970 w 5017802"/>
                <a:gd name="connsiteY110" fmla="*/ 3145336 h 4440011"/>
                <a:gd name="connsiteX111" fmla="*/ 774855 w 5017802"/>
                <a:gd name="connsiteY111" fmla="*/ 3257368 h 4440011"/>
                <a:gd name="connsiteX112" fmla="*/ 831551 w 5017802"/>
                <a:gd name="connsiteY112" fmla="*/ 3291839 h 4440011"/>
                <a:gd name="connsiteX113" fmla="*/ 794812 w 5017802"/>
                <a:gd name="connsiteY113" fmla="*/ 3345361 h 4440011"/>
                <a:gd name="connsiteX114" fmla="*/ 1094623 w 5017802"/>
                <a:gd name="connsiteY114" fmla="*/ 3453311 h 4440011"/>
                <a:gd name="connsiteX115" fmla="*/ 1144742 w 5017802"/>
                <a:gd name="connsiteY115" fmla="*/ 3605257 h 4440011"/>
                <a:gd name="connsiteX116" fmla="*/ 1187604 w 5017802"/>
                <a:gd name="connsiteY116" fmla="*/ 3626121 h 4440011"/>
                <a:gd name="connsiteX117" fmla="*/ 1210283 w 5017802"/>
                <a:gd name="connsiteY117" fmla="*/ 3658099 h 4440011"/>
                <a:gd name="connsiteX118" fmla="*/ 1297142 w 5017802"/>
                <a:gd name="connsiteY118" fmla="*/ 3683952 h 4440011"/>
                <a:gd name="connsiteX119" fmla="*/ 1357693 w 5017802"/>
                <a:gd name="connsiteY119" fmla="*/ 3632471 h 4440011"/>
                <a:gd name="connsiteX120" fmla="*/ 1341138 w 5017802"/>
                <a:gd name="connsiteY120" fmla="*/ 3663768 h 4440011"/>
                <a:gd name="connsiteX121" fmla="*/ 1361095 w 5017802"/>
                <a:gd name="connsiteY121" fmla="*/ 3689621 h 4440011"/>
                <a:gd name="connsiteX122" fmla="*/ 1387402 w 5017802"/>
                <a:gd name="connsiteY122" fmla="*/ 3742236 h 4440011"/>
                <a:gd name="connsiteX123" fmla="*/ 1358374 w 5017802"/>
                <a:gd name="connsiteY123" fmla="*/ 3755843 h 4440011"/>
                <a:gd name="connsiteX124" fmla="*/ 1358827 w 5017802"/>
                <a:gd name="connsiteY124" fmla="*/ 3799386 h 4440011"/>
                <a:gd name="connsiteX125" fmla="*/ 1322769 w 5017802"/>
                <a:gd name="connsiteY125" fmla="*/ 3900986 h 4440011"/>
                <a:gd name="connsiteX126" fmla="*/ 1264485 w 5017802"/>
                <a:gd name="connsiteY126" fmla="*/ 3906882 h 4440011"/>
                <a:gd name="connsiteX127" fmla="*/ 1236590 w 5017802"/>
                <a:gd name="connsiteY127" fmla="*/ 3937725 h 4440011"/>
                <a:gd name="connsiteX128" fmla="*/ 1160843 w 5017802"/>
                <a:gd name="connsiteY128" fmla="*/ 3954733 h 4440011"/>
                <a:gd name="connsiteX129" fmla="*/ 1214592 w 5017802"/>
                <a:gd name="connsiteY129" fmla="*/ 4003039 h 4440011"/>
                <a:gd name="connsiteX130" fmla="*/ 1226157 w 5017802"/>
                <a:gd name="connsiteY130" fmla="*/ 4039099 h 4440011"/>
                <a:gd name="connsiteX131" fmla="*/ 1154267 w 5017802"/>
                <a:gd name="connsiteY131" fmla="*/ 4107588 h 4440011"/>
                <a:gd name="connsiteX132" fmla="*/ 1111177 w 5017802"/>
                <a:gd name="connsiteY132" fmla="*/ 4113031 h 4440011"/>
                <a:gd name="connsiteX133" fmla="*/ 1112311 w 5017802"/>
                <a:gd name="connsiteY133" fmla="*/ 4170407 h 4440011"/>
                <a:gd name="connsiteX134" fmla="*/ 1142247 w 5017802"/>
                <a:gd name="connsiteY134" fmla="*/ 4191725 h 4440011"/>
                <a:gd name="connsiteX135" fmla="*/ 1122748 w 5017802"/>
                <a:gd name="connsiteY135" fmla="*/ 4230736 h 4440011"/>
                <a:gd name="connsiteX136" fmla="*/ 1125923 w 5017802"/>
                <a:gd name="connsiteY136" fmla="*/ 4232324 h 4440011"/>
                <a:gd name="connsiteX137" fmla="*/ 1271972 w 5017802"/>
                <a:gd name="connsiteY137" fmla="*/ 4435524 h 4440011"/>
                <a:gd name="connsiteX138" fmla="*/ 1444325 w 5017802"/>
                <a:gd name="connsiteY138" fmla="*/ 4364309 h 4440011"/>
                <a:gd name="connsiteX139" fmla="*/ 1791081 w 5017802"/>
                <a:gd name="connsiteY139" fmla="*/ 4263389 h 4440011"/>
                <a:gd name="connsiteX140" fmla="*/ 2188636 w 5017802"/>
                <a:gd name="connsiteY140" fmla="*/ 4250462 h 4440011"/>
                <a:gd name="connsiteX141" fmla="*/ 2296586 w 5017802"/>
                <a:gd name="connsiteY141" fmla="*/ 4245474 h 4440011"/>
                <a:gd name="connsiteX142" fmla="*/ 2394785 w 5017802"/>
                <a:gd name="connsiteY142" fmla="*/ 4215990 h 4440011"/>
                <a:gd name="connsiteX143" fmla="*/ 2406350 w 5017802"/>
                <a:gd name="connsiteY143" fmla="*/ 4125277 h 4440011"/>
                <a:gd name="connsiteX144" fmla="*/ 2494570 w 5017802"/>
                <a:gd name="connsiteY144" fmla="*/ 3900532 h 4440011"/>
                <a:gd name="connsiteX145" fmla="*/ 2593449 w 5017802"/>
                <a:gd name="connsiteY145" fmla="*/ 3917768 h 4440011"/>
                <a:gd name="connsiteX146" fmla="*/ 2719088 w 5017802"/>
                <a:gd name="connsiteY146" fmla="*/ 3918221 h 4440011"/>
                <a:gd name="connsiteX147" fmla="*/ 2914124 w 5017802"/>
                <a:gd name="connsiteY147" fmla="*/ 3764007 h 4440011"/>
                <a:gd name="connsiteX148" fmla="*/ 3195112 w 5017802"/>
                <a:gd name="connsiteY148" fmla="*/ 3993968 h 4440011"/>
                <a:gd name="connsiteX149" fmla="*/ 3265414 w 5017802"/>
                <a:gd name="connsiteY149" fmla="*/ 4067674 h 4440011"/>
                <a:gd name="connsiteX150" fmla="*/ 3439813 w 5017802"/>
                <a:gd name="connsiteY150" fmla="*/ 4130265 h 4440011"/>
                <a:gd name="connsiteX151" fmla="*/ 3526217 w 5017802"/>
                <a:gd name="connsiteY151" fmla="*/ 4316455 h 4440011"/>
                <a:gd name="connsiteX152" fmla="*/ 3586542 w 5017802"/>
                <a:gd name="connsiteY152" fmla="*/ 4375193 h 4440011"/>
                <a:gd name="connsiteX153" fmla="*/ 3597654 w 5017802"/>
                <a:gd name="connsiteY153" fmla="*/ 4345030 h 4440011"/>
                <a:gd name="connsiteX154" fmla="*/ 3643692 w 5017802"/>
                <a:gd name="connsiteY154" fmla="*/ 4318042 h 4440011"/>
                <a:gd name="connsiteX155" fmla="*/ 3694492 w 5017802"/>
                <a:gd name="connsiteY155" fmla="*/ 4391068 h 4440011"/>
                <a:gd name="connsiteX156" fmla="*/ 3743705 w 5017802"/>
                <a:gd name="connsiteY156" fmla="*/ 4394243 h 4440011"/>
                <a:gd name="connsiteX157" fmla="*/ 3699254 w 5017802"/>
                <a:gd name="connsiteY157" fmla="*/ 4300581 h 4440011"/>
                <a:gd name="connsiteX158" fmla="*/ 3656392 w 5017802"/>
                <a:gd name="connsiteY158" fmla="*/ 4232318 h 4440011"/>
                <a:gd name="connsiteX159" fmla="*/ 3699255 w 5017802"/>
                <a:gd name="connsiteY159" fmla="*/ 4216442 h 4440011"/>
                <a:gd name="connsiteX160" fmla="*/ 3680204 w 5017802"/>
                <a:gd name="connsiteY160" fmla="*/ 4175168 h 4440011"/>
                <a:gd name="connsiteX161" fmla="*/ 3732592 w 5017802"/>
                <a:gd name="connsiteY161" fmla="*/ 4184693 h 4440011"/>
                <a:gd name="connsiteX162" fmla="*/ 3711955 w 5017802"/>
                <a:gd name="connsiteY162" fmla="*/ 4151355 h 4440011"/>
                <a:gd name="connsiteX163" fmla="*/ 3733274 w 5017802"/>
                <a:gd name="connsiteY163" fmla="*/ 4134801 h 4440011"/>
                <a:gd name="connsiteX164" fmla="*/ 3854377 w 5017802"/>
                <a:gd name="connsiteY164" fmla="*/ 4220074 h 4440011"/>
                <a:gd name="connsiteX165" fmla="*/ 3889754 w 5017802"/>
                <a:gd name="connsiteY165" fmla="*/ 4206917 h 4440011"/>
                <a:gd name="connsiteX166" fmla="*/ 3942141 w 5017802"/>
                <a:gd name="connsiteY166" fmla="*/ 4272006 h 4440011"/>
                <a:gd name="connsiteX167" fmla="*/ 3962779 w 5017802"/>
                <a:gd name="connsiteY167" fmla="*/ 4330743 h 4440011"/>
                <a:gd name="connsiteX168" fmla="*/ 4070729 w 5017802"/>
                <a:gd name="connsiteY168" fmla="*/ 4349792 h 4440011"/>
                <a:gd name="connsiteX169" fmla="*/ 4010405 w 5017802"/>
                <a:gd name="connsiteY169" fmla="*/ 4283117 h 4440011"/>
                <a:gd name="connsiteX170" fmla="*/ 4007229 w 5017802"/>
                <a:gd name="connsiteY170" fmla="*/ 4214855 h 4440011"/>
                <a:gd name="connsiteX171" fmla="*/ 4061204 w 5017802"/>
                <a:gd name="connsiteY171" fmla="*/ 4270418 h 4440011"/>
                <a:gd name="connsiteX172" fmla="*/ 4110417 w 5017802"/>
                <a:gd name="connsiteY172" fmla="*/ 4275180 h 4440011"/>
                <a:gd name="connsiteX173" fmla="*/ 4104067 w 5017802"/>
                <a:gd name="connsiteY173" fmla="*/ 4225968 h 4440011"/>
                <a:gd name="connsiteX174" fmla="*/ 4164392 w 5017802"/>
                <a:gd name="connsiteY174" fmla="*/ 4230730 h 4440011"/>
                <a:gd name="connsiteX175" fmla="*/ 4226304 w 5017802"/>
                <a:gd name="connsiteY175" fmla="*/ 4273592 h 4440011"/>
                <a:gd name="connsiteX176" fmla="*/ 4258054 w 5017802"/>
                <a:gd name="connsiteY176" fmla="*/ 4260893 h 4440011"/>
                <a:gd name="connsiteX177" fmla="*/ 4251705 w 5017802"/>
                <a:gd name="connsiteY177" fmla="*/ 4225968 h 4440011"/>
                <a:gd name="connsiteX178" fmla="*/ 4292980 w 5017802"/>
                <a:gd name="connsiteY178" fmla="*/ 4202156 h 4440011"/>
                <a:gd name="connsiteX179" fmla="*/ 4377117 w 5017802"/>
                <a:gd name="connsiteY179" fmla="*/ 4259306 h 4440011"/>
                <a:gd name="connsiteX180" fmla="*/ 4394580 w 5017802"/>
                <a:gd name="connsiteY180" fmla="*/ 4157708 h 4440011"/>
                <a:gd name="connsiteX181" fmla="*/ 4369180 w 5017802"/>
                <a:gd name="connsiteY181" fmla="*/ 4135482 h 4440011"/>
                <a:gd name="connsiteX182" fmla="*/ 4296154 w 5017802"/>
                <a:gd name="connsiteY182" fmla="*/ 4092619 h 4440011"/>
                <a:gd name="connsiteX183" fmla="*/ 4318379 w 5017802"/>
                <a:gd name="connsiteY183" fmla="*/ 4067220 h 4440011"/>
                <a:gd name="connsiteX184" fmla="*/ 4339017 w 5017802"/>
                <a:gd name="connsiteY184" fmla="*/ 4044994 h 4440011"/>
                <a:gd name="connsiteX185" fmla="*/ 4392992 w 5017802"/>
                <a:gd name="connsiteY185" fmla="*/ 4076745 h 4440011"/>
                <a:gd name="connsiteX186" fmla="*/ 4399342 w 5017802"/>
                <a:gd name="connsiteY186" fmla="*/ 4032295 h 4440011"/>
                <a:gd name="connsiteX187" fmla="*/ 4343779 w 5017802"/>
                <a:gd name="connsiteY187" fmla="*/ 4008482 h 4440011"/>
                <a:gd name="connsiteX188" fmla="*/ 4342192 w 5017802"/>
                <a:gd name="connsiteY188" fmla="*/ 3998958 h 4440011"/>
                <a:gd name="connsiteX189" fmla="*/ 4329491 w 5017802"/>
                <a:gd name="connsiteY189" fmla="*/ 3960859 h 4440011"/>
                <a:gd name="connsiteX190" fmla="*/ 4335841 w 5017802"/>
                <a:gd name="connsiteY190" fmla="*/ 3913233 h 4440011"/>
                <a:gd name="connsiteX191" fmla="*/ 4346954 w 5017802"/>
                <a:gd name="connsiteY191" fmla="*/ 3857670 h 4440011"/>
                <a:gd name="connsiteX192" fmla="*/ 4308854 w 5017802"/>
                <a:gd name="connsiteY192" fmla="*/ 3827508 h 4440011"/>
                <a:gd name="connsiteX193" fmla="*/ 4342191 w 5017802"/>
                <a:gd name="connsiteY193" fmla="*/ 3817983 h 4440011"/>
                <a:gd name="connsiteX194" fmla="*/ 4319966 w 5017802"/>
                <a:gd name="connsiteY194" fmla="*/ 3781470 h 4440011"/>
                <a:gd name="connsiteX195" fmla="*/ 4358067 w 5017802"/>
                <a:gd name="connsiteY195" fmla="*/ 3776709 h 4440011"/>
                <a:gd name="connsiteX196" fmla="*/ 4364416 w 5017802"/>
                <a:gd name="connsiteY196" fmla="*/ 3743370 h 4440011"/>
                <a:gd name="connsiteX197" fmla="*/ 4426330 w 5017802"/>
                <a:gd name="connsiteY197" fmla="*/ 3752897 h 4440011"/>
                <a:gd name="connsiteX198" fmla="*/ 4459443 w 5017802"/>
                <a:gd name="connsiteY198" fmla="*/ 3768089 h 4440011"/>
                <a:gd name="connsiteX199" fmla="*/ 4425650 w 5017802"/>
                <a:gd name="connsiteY199" fmla="*/ 3809137 h 4440011"/>
                <a:gd name="connsiteX200" fmla="*/ 4464658 w 5017802"/>
                <a:gd name="connsiteY200" fmla="*/ 3916633 h 4440011"/>
                <a:gd name="connsiteX201" fmla="*/ 4517045 w 5017802"/>
                <a:gd name="connsiteY201" fmla="*/ 3947931 h 4440011"/>
                <a:gd name="connsiteX202" fmla="*/ 4568979 w 5017802"/>
                <a:gd name="connsiteY202" fmla="*/ 3905749 h 4440011"/>
                <a:gd name="connsiteX203" fmla="*/ 4654704 w 5017802"/>
                <a:gd name="connsiteY203" fmla="*/ 3857216 h 4440011"/>
                <a:gd name="connsiteX204" fmla="*/ 4637468 w 5017802"/>
                <a:gd name="connsiteY204" fmla="*/ 3768315 h 4440011"/>
                <a:gd name="connsiteX205" fmla="*/ 4714802 w 5017802"/>
                <a:gd name="connsiteY205" fmla="*/ 3635646 h 4440011"/>
                <a:gd name="connsiteX206" fmla="*/ 5007356 w 5017802"/>
                <a:gd name="connsiteY206" fmla="*/ 3302498 h 4440011"/>
                <a:gd name="connsiteX207" fmla="*/ 4925939 w 5017802"/>
                <a:gd name="connsiteY207" fmla="*/ 3293426 h 4440011"/>
                <a:gd name="connsiteX208" fmla="*/ 4930476 w 5017802"/>
                <a:gd name="connsiteY208" fmla="*/ 3201578 h 4440011"/>
                <a:gd name="connsiteX209" fmla="*/ 4881489 w 5017802"/>
                <a:gd name="connsiteY209" fmla="*/ 3176406 h 4440011"/>
                <a:gd name="connsiteX210" fmla="*/ 4797352 w 5017802"/>
                <a:gd name="connsiteY210" fmla="*/ 3207928 h 4440011"/>
                <a:gd name="connsiteX211" fmla="*/ 4760613 w 5017802"/>
                <a:gd name="connsiteY211" fmla="*/ 3171643 h 4440011"/>
                <a:gd name="connsiteX212" fmla="*/ 4805290 w 5017802"/>
                <a:gd name="connsiteY212" fmla="*/ 3148738 h 4440011"/>
                <a:gd name="connsiteX213" fmla="*/ 4676023 w 5017802"/>
                <a:gd name="connsiteY213" fmla="*/ 2935559 h 4440011"/>
                <a:gd name="connsiteX214" fmla="*/ 4690989 w 5017802"/>
                <a:gd name="connsiteY214" fmla="*/ 2905396 h 4440011"/>
                <a:gd name="connsiteX215" fmla="*/ 4667404 w 5017802"/>
                <a:gd name="connsiteY215" fmla="*/ 2789736 h 4440011"/>
                <a:gd name="connsiteX216" fmla="*/ 4508655 w 5017802"/>
                <a:gd name="connsiteY216" fmla="*/ 2778850 h 4440011"/>
                <a:gd name="connsiteX217" fmla="*/ 4475317 w 5017802"/>
                <a:gd name="connsiteY217" fmla="*/ 2827608 h 4440011"/>
                <a:gd name="connsiteX218" fmla="*/ 4386417 w 5017802"/>
                <a:gd name="connsiteY218" fmla="*/ 2842124 h 4440011"/>
                <a:gd name="connsiteX219" fmla="*/ 4392767 w 5017802"/>
                <a:gd name="connsiteY219" fmla="*/ 2820125 h 4440011"/>
                <a:gd name="connsiteX220" fmla="*/ 4339245 w 5017802"/>
                <a:gd name="connsiteY220" fmla="*/ 2804024 h 4440011"/>
                <a:gd name="connsiteX221" fmla="*/ 4314526 w 5017802"/>
                <a:gd name="connsiteY221" fmla="*/ 2638923 h 4440011"/>
                <a:gd name="connsiteX222" fmla="*/ 4034219 w 5017802"/>
                <a:gd name="connsiteY222" fmla="*/ 2572248 h 4440011"/>
                <a:gd name="connsiteX223" fmla="*/ 3897920 w 5017802"/>
                <a:gd name="connsiteY223" fmla="*/ 2615564 h 4440011"/>
                <a:gd name="connsiteX224" fmla="*/ 3765931 w 5017802"/>
                <a:gd name="connsiteY224" fmla="*/ 2608080 h 4440011"/>
                <a:gd name="connsiteX225" fmla="*/ 3633488 w 5017802"/>
                <a:gd name="connsiteY225" fmla="*/ 2497182 h 4440011"/>
                <a:gd name="connsiteX226" fmla="*/ 3420310 w 5017802"/>
                <a:gd name="connsiteY226" fmla="*/ 2193969 h 4440011"/>
                <a:gd name="connsiteX227" fmla="*/ 3021848 w 5017802"/>
                <a:gd name="connsiteY227" fmla="*/ 2054496 h 4440011"/>
                <a:gd name="connsiteX228" fmla="*/ 2785310 w 5017802"/>
                <a:gd name="connsiteY228" fmla="*/ 1741532 h 4440011"/>
                <a:gd name="connsiteX229" fmla="*/ 2819101 w 5017802"/>
                <a:gd name="connsiteY229" fmla="*/ 1716586 h 4440011"/>
                <a:gd name="connsiteX230" fmla="*/ 2878745 w 5017802"/>
                <a:gd name="connsiteY230" fmla="*/ 1799589 h 4440011"/>
                <a:gd name="connsiteX231" fmla="*/ 2898929 w 5017802"/>
                <a:gd name="connsiteY231" fmla="*/ 1782126 h 4440011"/>
                <a:gd name="connsiteX232" fmla="*/ 2942019 w 5017802"/>
                <a:gd name="connsiteY232" fmla="*/ 1812970 h 4440011"/>
                <a:gd name="connsiteX233" fmla="*/ 3030692 w 5017802"/>
                <a:gd name="connsiteY233" fmla="*/ 1759221 h 4440011"/>
                <a:gd name="connsiteX234" fmla="*/ 3046794 w 5017802"/>
                <a:gd name="connsiteY234" fmla="*/ 1738811 h 4440011"/>
                <a:gd name="connsiteX235" fmla="*/ 3105077 w 5017802"/>
                <a:gd name="connsiteY235" fmla="*/ 1739037 h 4440011"/>
                <a:gd name="connsiteX236" fmla="*/ 3121180 w 5017802"/>
                <a:gd name="connsiteY236" fmla="*/ 1705927 h 4440011"/>
                <a:gd name="connsiteX237" fmla="*/ 3102356 w 5017802"/>
                <a:gd name="connsiteY237" fmla="*/ 1680300 h 4440011"/>
                <a:gd name="connsiteX238" fmla="*/ 3035228 w 5017802"/>
                <a:gd name="connsiteY238" fmla="*/ 1700257 h 4440011"/>
                <a:gd name="connsiteX239" fmla="*/ 3013456 w 5017802"/>
                <a:gd name="connsiteY239" fmla="*/ 1646736 h 4440011"/>
                <a:gd name="connsiteX240" fmla="*/ 3034774 w 5017802"/>
                <a:gd name="connsiteY240" fmla="*/ 1617026 h 4440011"/>
                <a:gd name="connsiteX241" fmla="*/ 2978304 w 5017802"/>
                <a:gd name="connsiteY241" fmla="*/ 1513612 h 4440011"/>
                <a:gd name="connsiteX242" fmla="*/ 2929773 w 5017802"/>
                <a:gd name="connsiteY242" fmla="*/ 1552393 h 4440011"/>
                <a:gd name="connsiteX243" fmla="*/ 2840418 w 5017802"/>
                <a:gd name="connsiteY243" fmla="*/ 1497737 h 4440011"/>
                <a:gd name="connsiteX244" fmla="*/ 2892352 w 5017802"/>
                <a:gd name="connsiteY244" fmla="*/ 1405208 h 4440011"/>
                <a:gd name="connsiteX245" fmla="*/ 2849490 w 5017802"/>
                <a:gd name="connsiteY245" fmla="*/ 1284105 h 4440011"/>
                <a:gd name="connsiteX246" fmla="*/ 2864231 w 5017802"/>
                <a:gd name="connsiteY246" fmla="*/ 1160053 h 4440011"/>
                <a:gd name="connsiteX247" fmla="*/ 2959481 w 5017802"/>
                <a:gd name="connsiteY247" fmla="*/ 1086348 h 4440011"/>
                <a:gd name="connsiteX248" fmla="*/ 3064710 w 5017802"/>
                <a:gd name="connsiteY248" fmla="*/ 1063896 h 4440011"/>
                <a:gd name="connsiteX249" fmla="*/ 3001663 w 5017802"/>
                <a:gd name="connsiteY249" fmla="*/ 974089 h 4440011"/>
                <a:gd name="connsiteX250" fmla="*/ 2984427 w 5017802"/>
                <a:gd name="connsiteY250" fmla="*/ 1018766 h 4440011"/>
                <a:gd name="connsiteX251" fmla="*/ 2941112 w 5017802"/>
                <a:gd name="connsiteY251" fmla="*/ 971595 h 4440011"/>
                <a:gd name="connsiteX252" fmla="*/ 2962430 w 5017802"/>
                <a:gd name="connsiteY252" fmla="*/ 886323 h 4440011"/>
                <a:gd name="connsiteX253" fmla="*/ 3035454 w 5017802"/>
                <a:gd name="connsiteY253" fmla="*/ 789032 h 4440011"/>
                <a:gd name="connsiteX254" fmla="*/ 3018445 w 5017802"/>
                <a:gd name="connsiteY254" fmla="*/ 682443 h 4440011"/>
                <a:gd name="connsiteX255" fmla="*/ 2847223 w 5017802"/>
                <a:gd name="connsiteY255" fmla="*/ 692194 h 4440011"/>
                <a:gd name="connsiteX256" fmla="*/ 2827945 w 5017802"/>
                <a:gd name="connsiteY256" fmla="*/ 734831 h 4440011"/>
                <a:gd name="connsiteX257" fmla="*/ 2795742 w 5017802"/>
                <a:gd name="connsiteY257" fmla="*/ 667248 h 4440011"/>
                <a:gd name="connsiteX258" fmla="*/ 2766032 w 5017802"/>
                <a:gd name="connsiteY258" fmla="*/ 707616 h 4440011"/>
                <a:gd name="connsiteX259" fmla="*/ 2580523 w 5017802"/>
                <a:gd name="connsiteY259" fmla="*/ 741180 h 4440011"/>
                <a:gd name="connsiteX0" fmla="*/ 2580523 w 5017802"/>
                <a:gd name="connsiteY0" fmla="*/ 741180 h 4440011"/>
                <a:gd name="connsiteX1" fmla="*/ 2254404 w 5017802"/>
                <a:gd name="connsiteY1" fmla="*/ 583337 h 4440011"/>
                <a:gd name="connsiteX2" fmla="*/ 2294316 w 5017802"/>
                <a:gd name="connsiteY2" fmla="*/ 433432 h 4440011"/>
                <a:gd name="connsiteX3" fmla="*/ 2240342 w 5017802"/>
                <a:gd name="connsiteY3" fmla="*/ 423907 h 4440011"/>
                <a:gd name="connsiteX4" fmla="*/ 2237167 w 5017802"/>
                <a:gd name="connsiteY4" fmla="*/ 395333 h 4440011"/>
                <a:gd name="connsiteX5" fmla="*/ 2281617 w 5017802"/>
                <a:gd name="connsiteY5" fmla="*/ 403270 h 4440011"/>
                <a:gd name="connsiteX6" fmla="*/ 2224467 w 5017802"/>
                <a:gd name="connsiteY6" fmla="*/ 315957 h 4440011"/>
                <a:gd name="connsiteX7" fmla="*/ 2235579 w 5017802"/>
                <a:gd name="connsiteY7" fmla="*/ 355645 h 4440011"/>
                <a:gd name="connsiteX8" fmla="*/ 2183191 w 5017802"/>
                <a:gd name="connsiteY8" fmla="*/ 320720 h 4440011"/>
                <a:gd name="connsiteX9" fmla="*/ 2203829 w 5017802"/>
                <a:gd name="connsiteY9" fmla="*/ 287383 h 4440011"/>
                <a:gd name="connsiteX10" fmla="*/ 2168904 w 5017802"/>
                <a:gd name="connsiteY10" fmla="*/ 225472 h 4440011"/>
                <a:gd name="connsiteX11" fmla="*/ 2202241 w 5017802"/>
                <a:gd name="connsiteY11" fmla="*/ 227061 h 4440011"/>
                <a:gd name="connsiteX12" fmla="*/ 2159379 w 5017802"/>
                <a:gd name="connsiteY12" fmla="*/ 133398 h 4440011"/>
                <a:gd name="connsiteX13" fmla="*/ 2133980 w 5017802"/>
                <a:gd name="connsiteY13" fmla="*/ 131810 h 4440011"/>
                <a:gd name="connsiteX14" fmla="*/ 2122867 w 5017802"/>
                <a:gd name="connsiteY14" fmla="*/ 84185 h 4440011"/>
                <a:gd name="connsiteX15" fmla="*/ 2154616 w 5017802"/>
                <a:gd name="connsiteY15" fmla="*/ 66723 h 4440011"/>
                <a:gd name="connsiteX16" fmla="*/ 2149854 w 5017802"/>
                <a:gd name="connsiteY16" fmla="*/ 23861 h 4440011"/>
                <a:gd name="connsiteX17" fmla="*/ 2091117 w 5017802"/>
                <a:gd name="connsiteY17" fmla="*/ 28624 h 4440011"/>
                <a:gd name="connsiteX18" fmla="*/ 1897442 w 5017802"/>
                <a:gd name="connsiteY18" fmla="*/ 127049 h 4440011"/>
                <a:gd name="connsiteX19" fmla="*/ 1862517 w 5017802"/>
                <a:gd name="connsiteY19" fmla="*/ 252462 h 4440011"/>
                <a:gd name="connsiteX20" fmla="*/ 1867279 w 5017802"/>
                <a:gd name="connsiteY20" fmla="*/ 288974 h 4440011"/>
                <a:gd name="connsiteX21" fmla="*/ 1838704 w 5017802"/>
                <a:gd name="connsiteY21" fmla="*/ 303261 h 4440011"/>
                <a:gd name="connsiteX22" fmla="*/ 1906966 w 5017802"/>
                <a:gd name="connsiteY22" fmla="*/ 482645 h 4440011"/>
                <a:gd name="connsiteX23" fmla="*/ 1819655 w 5017802"/>
                <a:gd name="connsiteY23" fmla="*/ 400099 h 4440011"/>
                <a:gd name="connsiteX24" fmla="*/ 1768854 w 5017802"/>
                <a:gd name="connsiteY24" fmla="*/ 366762 h 4440011"/>
                <a:gd name="connsiteX25" fmla="*/ 1740279 w 5017802"/>
                <a:gd name="connsiteY25" fmla="*/ 401687 h 4440011"/>
                <a:gd name="connsiteX26" fmla="*/ 1738692 w 5017802"/>
                <a:gd name="connsiteY26" fmla="*/ 515987 h 4440011"/>
                <a:gd name="connsiteX27" fmla="*/ 1752979 w 5017802"/>
                <a:gd name="connsiteY27" fmla="*/ 612820 h 4440011"/>
                <a:gd name="connsiteX28" fmla="*/ 1670429 w 5017802"/>
                <a:gd name="connsiteY28" fmla="*/ 620761 h 4440011"/>
                <a:gd name="connsiteX29" fmla="*/ 1694242 w 5017802"/>
                <a:gd name="connsiteY29" fmla="*/ 590598 h 4440011"/>
                <a:gd name="connsiteX30" fmla="*/ 1630742 w 5017802"/>
                <a:gd name="connsiteY30" fmla="*/ 547736 h 4440011"/>
                <a:gd name="connsiteX31" fmla="*/ 1589467 w 5017802"/>
                <a:gd name="connsiteY31" fmla="*/ 501699 h 4440011"/>
                <a:gd name="connsiteX32" fmla="*/ 1540254 w 5017802"/>
                <a:gd name="connsiteY32" fmla="*/ 512811 h 4440011"/>
                <a:gd name="connsiteX33" fmla="*/ 1568829 w 5017802"/>
                <a:gd name="connsiteY33" fmla="*/ 446136 h 4440011"/>
                <a:gd name="connsiteX34" fmla="*/ 1538666 w 5017802"/>
                <a:gd name="connsiteY34" fmla="*/ 481062 h 4440011"/>
                <a:gd name="connsiteX35" fmla="*/ 1505329 w 5017802"/>
                <a:gd name="connsiteY35" fmla="*/ 423911 h 4440011"/>
                <a:gd name="connsiteX36" fmla="*/ 1486279 w 5017802"/>
                <a:gd name="connsiteY36" fmla="*/ 417561 h 4440011"/>
                <a:gd name="connsiteX37" fmla="*/ 1484692 w 5017802"/>
                <a:gd name="connsiteY37" fmla="*/ 376287 h 4440011"/>
                <a:gd name="connsiteX38" fmla="*/ 1449767 w 5017802"/>
                <a:gd name="connsiteY38" fmla="*/ 273100 h 4440011"/>
                <a:gd name="connsiteX39" fmla="*/ 1410079 w 5017802"/>
                <a:gd name="connsiteY39" fmla="*/ 219123 h 4440011"/>
                <a:gd name="connsiteX40" fmla="*/ 1486280 w 5017802"/>
                <a:gd name="connsiteY40" fmla="*/ 282624 h 4440011"/>
                <a:gd name="connsiteX41" fmla="*/ 1545018 w 5017802"/>
                <a:gd name="connsiteY41" fmla="*/ 320723 h 4440011"/>
                <a:gd name="connsiteX42" fmla="*/ 1568829 w 5017802"/>
                <a:gd name="connsiteY42" fmla="*/ 281036 h 4440011"/>
                <a:gd name="connsiteX43" fmla="*/ 1587879 w 5017802"/>
                <a:gd name="connsiteY43" fmla="*/ 215949 h 4440011"/>
                <a:gd name="connsiteX44" fmla="*/ 1549779 w 5017802"/>
                <a:gd name="connsiteY44" fmla="*/ 185786 h 4440011"/>
                <a:gd name="connsiteX45" fmla="*/ 1576767 w 5017802"/>
                <a:gd name="connsiteY45" fmla="*/ 144511 h 4440011"/>
                <a:gd name="connsiteX46" fmla="*/ 1529142 w 5017802"/>
                <a:gd name="connsiteY46" fmla="*/ 50848 h 4440011"/>
                <a:gd name="connsiteX47" fmla="*/ 1511679 w 5017802"/>
                <a:gd name="connsiteY47" fmla="*/ 6399 h 4440011"/>
                <a:gd name="connsiteX48" fmla="*/ 1375154 w 5017802"/>
                <a:gd name="connsiteY48" fmla="*/ 120699 h 4440011"/>
                <a:gd name="connsiteX49" fmla="*/ 1313241 w 5017802"/>
                <a:gd name="connsiteY49" fmla="*/ 115936 h 4440011"/>
                <a:gd name="connsiteX50" fmla="*/ 1300542 w 5017802"/>
                <a:gd name="connsiteY50" fmla="*/ 57199 h 4440011"/>
                <a:gd name="connsiteX51" fmla="*/ 1214817 w 5017802"/>
                <a:gd name="connsiteY51" fmla="*/ 104824 h 4440011"/>
                <a:gd name="connsiteX52" fmla="*/ 1151317 w 5017802"/>
                <a:gd name="connsiteY52" fmla="*/ 139748 h 4440011"/>
                <a:gd name="connsiteX53" fmla="*/ 1056066 w 5017802"/>
                <a:gd name="connsiteY53" fmla="*/ 147686 h 4440011"/>
                <a:gd name="connsiteX54" fmla="*/ 1033842 w 5017802"/>
                <a:gd name="connsiteY54" fmla="*/ 177849 h 4440011"/>
                <a:gd name="connsiteX55" fmla="*/ 997329 w 5017802"/>
                <a:gd name="connsiteY55" fmla="*/ 201661 h 4440011"/>
                <a:gd name="connsiteX56" fmla="*/ 1032255 w 5017802"/>
                <a:gd name="connsiteY56" fmla="*/ 288974 h 4440011"/>
                <a:gd name="connsiteX57" fmla="*/ 899586 w 5017802"/>
                <a:gd name="connsiteY57" fmla="*/ 542516 h 4440011"/>
                <a:gd name="connsiteX58" fmla="*/ 845611 w 5017802"/>
                <a:gd name="connsiteY58" fmla="*/ 580843 h 4440011"/>
                <a:gd name="connsiteX59" fmla="*/ 917502 w 5017802"/>
                <a:gd name="connsiteY59" fmla="*/ 633231 h 4440011"/>
                <a:gd name="connsiteX60" fmla="*/ 880536 w 5017802"/>
                <a:gd name="connsiteY60" fmla="*/ 673825 h 4440011"/>
                <a:gd name="connsiteX61" fmla="*/ 897999 w 5017802"/>
                <a:gd name="connsiteY61" fmla="*/ 720316 h 4440011"/>
                <a:gd name="connsiteX62" fmla="*/ 829282 w 5017802"/>
                <a:gd name="connsiteY62" fmla="*/ 701719 h 4440011"/>
                <a:gd name="connsiteX63" fmla="*/ 774174 w 5017802"/>
                <a:gd name="connsiteY63" fmla="*/ 726665 h 4440011"/>
                <a:gd name="connsiteX64" fmla="*/ 707272 w 5017802"/>
                <a:gd name="connsiteY64" fmla="*/ 695143 h 4440011"/>
                <a:gd name="connsiteX65" fmla="*/ 708860 w 5017802"/>
                <a:gd name="connsiteY65" fmla="*/ 652734 h 4440011"/>
                <a:gd name="connsiteX66" fmla="*/ 597281 w 5017802"/>
                <a:gd name="connsiteY66" fmla="*/ 675412 h 4440011"/>
                <a:gd name="connsiteX67" fmla="*/ 587530 w 5017802"/>
                <a:gd name="connsiteY67" fmla="*/ 760457 h 4440011"/>
                <a:gd name="connsiteX68" fmla="*/ 508382 w 5017802"/>
                <a:gd name="connsiteY68" fmla="*/ 865236 h 4440011"/>
                <a:gd name="connsiteX69" fmla="*/ 422657 w 5017802"/>
                <a:gd name="connsiteY69" fmla="*/ 828724 h 4440011"/>
                <a:gd name="connsiteX70" fmla="*/ 397257 w 5017802"/>
                <a:gd name="connsiteY70" fmla="*/ 869999 h 4440011"/>
                <a:gd name="connsiteX71" fmla="*/ 332170 w 5017802"/>
                <a:gd name="connsiteY71" fmla="*/ 812848 h 4440011"/>
                <a:gd name="connsiteX72" fmla="*/ 306771 w 5017802"/>
                <a:gd name="connsiteY72" fmla="*/ 881111 h 4440011"/>
                <a:gd name="connsiteX73" fmla="*/ 248033 w 5017802"/>
                <a:gd name="connsiteY73" fmla="*/ 873173 h 4440011"/>
                <a:gd name="connsiteX74" fmla="*/ 208345 w 5017802"/>
                <a:gd name="connsiteY74" fmla="*/ 787449 h 4440011"/>
                <a:gd name="connsiteX75" fmla="*/ 27371 w 5017802"/>
                <a:gd name="connsiteY75" fmla="*/ 917623 h 4440011"/>
                <a:gd name="connsiteX76" fmla="*/ 28959 w 5017802"/>
                <a:gd name="connsiteY76" fmla="*/ 970011 h 4440011"/>
                <a:gd name="connsiteX77" fmla="*/ 13084 w 5017802"/>
                <a:gd name="connsiteY77" fmla="*/ 996999 h 4440011"/>
                <a:gd name="connsiteX78" fmla="*/ 40071 w 5017802"/>
                <a:gd name="connsiteY78" fmla="*/ 1022399 h 4440011"/>
                <a:gd name="connsiteX79" fmla="*/ 9909 w 5017802"/>
                <a:gd name="connsiteY79" fmla="*/ 1043037 h 4440011"/>
                <a:gd name="connsiteX80" fmla="*/ 170247 w 5017802"/>
                <a:gd name="connsiteY80" fmla="*/ 1135111 h 4440011"/>
                <a:gd name="connsiteX81" fmla="*/ 160723 w 5017802"/>
                <a:gd name="connsiteY81" fmla="*/ 1263698 h 4440011"/>
                <a:gd name="connsiteX82" fmla="*/ 217873 w 5017802"/>
                <a:gd name="connsiteY82" fmla="*/ 1289099 h 4440011"/>
                <a:gd name="connsiteX83" fmla="*/ 205174 w 5017802"/>
                <a:gd name="connsiteY83" fmla="*/ 1354186 h 4440011"/>
                <a:gd name="connsiteX84" fmla="*/ 270261 w 5017802"/>
                <a:gd name="connsiteY84" fmla="*/ 1362124 h 4440011"/>
                <a:gd name="connsiteX85" fmla="*/ 321736 w 5017802"/>
                <a:gd name="connsiteY85" fmla="*/ 1394776 h 4440011"/>
                <a:gd name="connsiteX86" fmla="*/ 230573 w 5017802"/>
                <a:gd name="connsiteY86" fmla="*/ 1622474 h 4440011"/>
                <a:gd name="connsiteX87" fmla="*/ 179773 w 5017802"/>
                <a:gd name="connsiteY87" fmla="*/ 1687561 h 4440011"/>
                <a:gd name="connsiteX88" fmla="*/ 175010 w 5017802"/>
                <a:gd name="connsiteY88" fmla="*/ 1743123 h 4440011"/>
                <a:gd name="connsiteX89" fmla="*/ 141673 w 5017802"/>
                <a:gd name="connsiteY89" fmla="*/ 1738361 h 4440011"/>
                <a:gd name="connsiteX90" fmla="*/ 143261 w 5017802"/>
                <a:gd name="connsiteY90" fmla="*/ 1798686 h 4440011"/>
                <a:gd name="connsiteX91" fmla="*/ 65473 w 5017802"/>
                <a:gd name="connsiteY91" fmla="*/ 1636761 h 4440011"/>
                <a:gd name="connsiteX92" fmla="*/ 16260 w 5017802"/>
                <a:gd name="connsiteY92" fmla="*/ 1633586 h 4440011"/>
                <a:gd name="connsiteX93" fmla="*/ 41661 w 5017802"/>
                <a:gd name="connsiteY93" fmla="*/ 1670099 h 4440011"/>
                <a:gd name="connsiteX94" fmla="*/ 385 w 5017802"/>
                <a:gd name="connsiteY94" fmla="*/ 1690737 h 4440011"/>
                <a:gd name="connsiteX95" fmla="*/ 59122 w 5017802"/>
                <a:gd name="connsiteY95" fmla="*/ 1873298 h 4440011"/>
                <a:gd name="connsiteX96" fmla="*/ 343507 w 5017802"/>
                <a:gd name="connsiteY96" fmla="*/ 1923414 h 4440011"/>
                <a:gd name="connsiteX97" fmla="*/ 200410 w 5017802"/>
                <a:gd name="connsiteY97" fmla="*/ 2119361 h 4440011"/>
                <a:gd name="connsiteX98" fmla="*/ 213560 w 5017802"/>
                <a:gd name="connsiteY98" fmla="*/ 2239100 h 4440011"/>
                <a:gd name="connsiteX99" fmla="*/ 148023 w 5017802"/>
                <a:gd name="connsiteY99" fmla="*/ 2270174 h 4440011"/>
                <a:gd name="connsiteX100" fmla="*/ 105160 w 5017802"/>
                <a:gd name="connsiteY100" fmla="*/ 2414637 h 4440011"/>
                <a:gd name="connsiteX101" fmla="*/ 201087 w 5017802"/>
                <a:gd name="connsiteY101" fmla="*/ 2428239 h 4440011"/>
                <a:gd name="connsiteX102" fmla="*/ 419708 w 5017802"/>
                <a:gd name="connsiteY102" fmla="*/ 2593339 h 4440011"/>
                <a:gd name="connsiteX103" fmla="*/ 436944 w 5017802"/>
                <a:gd name="connsiteY103" fmla="*/ 2823753 h 4440011"/>
                <a:gd name="connsiteX104" fmla="*/ 490464 w 5017802"/>
                <a:gd name="connsiteY104" fmla="*/ 2877956 h 4440011"/>
                <a:gd name="connsiteX105" fmla="*/ 542173 w 5017802"/>
                <a:gd name="connsiteY105" fmla="*/ 2882264 h 4440011"/>
                <a:gd name="connsiteX106" fmla="*/ 544894 w 5017802"/>
                <a:gd name="connsiteY106" fmla="*/ 2813095 h 4440011"/>
                <a:gd name="connsiteX107" fmla="*/ 678248 w 5017802"/>
                <a:gd name="connsiteY107" fmla="*/ 2882949 h 4440011"/>
                <a:gd name="connsiteX108" fmla="*/ 669852 w 5017802"/>
                <a:gd name="connsiteY108" fmla="*/ 2955970 h 4440011"/>
                <a:gd name="connsiteX109" fmla="*/ 758073 w 5017802"/>
                <a:gd name="connsiteY109" fmla="*/ 3058024 h 4440011"/>
                <a:gd name="connsiteX110" fmla="*/ 741970 w 5017802"/>
                <a:gd name="connsiteY110" fmla="*/ 3145336 h 4440011"/>
                <a:gd name="connsiteX111" fmla="*/ 774855 w 5017802"/>
                <a:gd name="connsiteY111" fmla="*/ 3257368 h 4440011"/>
                <a:gd name="connsiteX112" fmla="*/ 831551 w 5017802"/>
                <a:gd name="connsiteY112" fmla="*/ 3291839 h 4440011"/>
                <a:gd name="connsiteX113" fmla="*/ 794812 w 5017802"/>
                <a:gd name="connsiteY113" fmla="*/ 3345361 h 4440011"/>
                <a:gd name="connsiteX114" fmla="*/ 1094623 w 5017802"/>
                <a:gd name="connsiteY114" fmla="*/ 3453311 h 4440011"/>
                <a:gd name="connsiteX115" fmla="*/ 1144742 w 5017802"/>
                <a:gd name="connsiteY115" fmla="*/ 3605257 h 4440011"/>
                <a:gd name="connsiteX116" fmla="*/ 1187604 w 5017802"/>
                <a:gd name="connsiteY116" fmla="*/ 3626121 h 4440011"/>
                <a:gd name="connsiteX117" fmla="*/ 1210283 w 5017802"/>
                <a:gd name="connsiteY117" fmla="*/ 3658099 h 4440011"/>
                <a:gd name="connsiteX118" fmla="*/ 1297142 w 5017802"/>
                <a:gd name="connsiteY118" fmla="*/ 3683952 h 4440011"/>
                <a:gd name="connsiteX119" fmla="*/ 1357693 w 5017802"/>
                <a:gd name="connsiteY119" fmla="*/ 3632471 h 4440011"/>
                <a:gd name="connsiteX120" fmla="*/ 1341138 w 5017802"/>
                <a:gd name="connsiteY120" fmla="*/ 3663768 h 4440011"/>
                <a:gd name="connsiteX121" fmla="*/ 1361095 w 5017802"/>
                <a:gd name="connsiteY121" fmla="*/ 3689621 h 4440011"/>
                <a:gd name="connsiteX122" fmla="*/ 1387402 w 5017802"/>
                <a:gd name="connsiteY122" fmla="*/ 3742236 h 4440011"/>
                <a:gd name="connsiteX123" fmla="*/ 1358374 w 5017802"/>
                <a:gd name="connsiteY123" fmla="*/ 3755843 h 4440011"/>
                <a:gd name="connsiteX124" fmla="*/ 1358827 w 5017802"/>
                <a:gd name="connsiteY124" fmla="*/ 3799386 h 4440011"/>
                <a:gd name="connsiteX125" fmla="*/ 1322769 w 5017802"/>
                <a:gd name="connsiteY125" fmla="*/ 3900986 h 4440011"/>
                <a:gd name="connsiteX126" fmla="*/ 1264485 w 5017802"/>
                <a:gd name="connsiteY126" fmla="*/ 3906882 h 4440011"/>
                <a:gd name="connsiteX127" fmla="*/ 1236590 w 5017802"/>
                <a:gd name="connsiteY127" fmla="*/ 3937725 h 4440011"/>
                <a:gd name="connsiteX128" fmla="*/ 1160843 w 5017802"/>
                <a:gd name="connsiteY128" fmla="*/ 3954733 h 4440011"/>
                <a:gd name="connsiteX129" fmla="*/ 1214592 w 5017802"/>
                <a:gd name="connsiteY129" fmla="*/ 4003039 h 4440011"/>
                <a:gd name="connsiteX130" fmla="*/ 1226157 w 5017802"/>
                <a:gd name="connsiteY130" fmla="*/ 4039099 h 4440011"/>
                <a:gd name="connsiteX131" fmla="*/ 1154267 w 5017802"/>
                <a:gd name="connsiteY131" fmla="*/ 4107588 h 4440011"/>
                <a:gd name="connsiteX132" fmla="*/ 1111177 w 5017802"/>
                <a:gd name="connsiteY132" fmla="*/ 4113031 h 4440011"/>
                <a:gd name="connsiteX133" fmla="*/ 1112311 w 5017802"/>
                <a:gd name="connsiteY133" fmla="*/ 4170407 h 4440011"/>
                <a:gd name="connsiteX134" fmla="*/ 1142247 w 5017802"/>
                <a:gd name="connsiteY134" fmla="*/ 4191725 h 4440011"/>
                <a:gd name="connsiteX135" fmla="*/ 1122748 w 5017802"/>
                <a:gd name="connsiteY135" fmla="*/ 4230736 h 4440011"/>
                <a:gd name="connsiteX136" fmla="*/ 1067186 w 5017802"/>
                <a:gd name="connsiteY136" fmla="*/ 4224386 h 4440011"/>
                <a:gd name="connsiteX137" fmla="*/ 1271972 w 5017802"/>
                <a:gd name="connsiteY137" fmla="*/ 4435524 h 4440011"/>
                <a:gd name="connsiteX138" fmla="*/ 1444325 w 5017802"/>
                <a:gd name="connsiteY138" fmla="*/ 4364309 h 4440011"/>
                <a:gd name="connsiteX139" fmla="*/ 1791081 w 5017802"/>
                <a:gd name="connsiteY139" fmla="*/ 4263389 h 4440011"/>
                <a:gd name="connsiteX140" fmla="*/ 2188636 w 5017802"/>
                <a:gd name="connsiteY140" fmla="*/ 4250462 h 4440011"/>
                <a:gd name="connsiteX141" fmla="*/ 2296586 w 5017802"/>
                <a:gd name="connsiteY141" fmla="*/ 4245474 h 4440011"/>
                <a:gd name="connsiteX142" fmla="*/ 2394785 w 5017802"/>
                <a:gd name="connsiteY142" fmla="*/ 4215990 h 4440011"/>
                <a:gd name="connsiteX143" fmla="*/ 2406350 w 5017802"/>
                <a:gd name="connsiteY143" fmla="*/ 4125277 h 4440011"/>
                <a:gd name="connsiteX144" fmla="*/ 2494570 w 5017802"/>
                <a:gd name="connsiteY144" fmla="*/ 3900532 h 4440011"/>
                <a:gd name="connsiteX145" fmla="*/ 2593449 w 5017802"/>
                <a:gd name="connsiteY145" fmla="*/ 3917768 h 4440011"/>
                <a:gd name="connsiteX146" fmla="*/ 2719088 w 5017802"/>
                <a:gd name="connsiteY146" fmla="*/ 3918221 h 4440011"/>
                <a:gd name="connsiteX147" fmla="*/ 2914124 w 5017802"/>
                <a:gd name="connsiteY147" fmla="*/ 3764007 h 4440011"/>
                <a:gd name="connsiteX148" fmla="*/ 3195112 w 5017802"/>
                <a:gd name="connsiteY148" fmla="*/ 3993968 h 4440011"/>
                <a:gd name="connsiteX149" fmla="*/ 3265414 w 5017802"/>
                <a:gd name="connsiteY149" fmla="*/ 4067674 h 4440011"/>
                <a:gd name="connsiteX150" fmla="*/ 3439813 w 5017802"/>
                <a:gd name="connsiteY150" fmla="*/ 4130265 h 4440011"/>
                <a:gd name="connsiteX151" fmla="*/ 3526217 w 5017802"/>
                <a:gd name="connsiteY151" fmla="*/ 4316455 h 4440011"/>
                <a:gd name="connsiteX152" fmla="*/ 3586542 w 5017802"/>
                <a:gd name="connsiteY152" fmla="*/ 4375193 h 4440011"/>
                <a:gd name="connsiteX153" fmla="*/ 3597654 w 5017802"/>
                <a:gd name="connsiteY153" fmla="*/ 4345030 h 4440011"/>
                <a:gd name="connsiteX154" fmla="*/ 3643692 w 5017802"/>
                <a:gd name="connsiteY154" fmla="*/ 4318042 h 4440011"/>
                <a:gd name="connsiteX155" fmla="*/ 3694492 w 5017802"/>
                <a:gd name="connsiteY155" fmla="*/ 4391068 h 4440011"/>
                <a:gd name="connsiteX156" fmla="*/ 3743705 w 5017802"/>
                <a:gd name="connsiteY156" fmla="*/ 4394243 h 4440011"/>
                <a:gd name="connsiteX157" fmla="*/ 3699254 w 5017802"/>
                <a:gd name="connsiteY157" fmla="*/ 4300581 h 4440011"/>
                <a:gd name="connsiteX158" fmla="*/ 3656392 w 5017802"/>
                <a:gd name="connsiteY158" fmla="*/ 4232318 h 4440011"/>
                <a:gd name="connsiteX159" fmla="*/ 3699255 w 5017802"/>
                <a:gd name="connsiteY159" fmla="*/ 4216442 h 4440011"/>
                <a:gd name="connsiteX160" fmla="*/ 3680204 w 5017802"/>
                <a:gd name="connsiteY160" fmla="*/ 4175168 h 4440011"/>
                <a:gd name="connsiteX161" fmla="*/ 3732592 w 5017802"/>
                <a:gd name="connsiteY161" fmla="*/ 4184693 h 4440011"/>
                <a:gd name="connsiteX162" fmla="*/ 3711955 w 5017802"/>
                <a:gd name="connsiteY162" fmla="*/ 4151355 h 4440011"/>
                <a:gd name="connsiteX163" fmla="*/ 3733274 w 5017802"/>
                <a:gd name="connsiteY163" fmla="*/ 4134801 h 4440011"/>
                <a:gd name="connsiteX164" fmla="*/ 3854377 w 5017802"/>
                <a:gd name="connsiteY164" fmla="*/ 4220074 h 4440011"/>
                <a:gd name="connsiteX165" fmla="*/ 3889754 w 5017802"/>
                <a:gd name="connsiteY165" fmla="*/ 4206917 h 4440011"/>
                <a:gd name="connsiteX166" fmla="*/ 3942141 w 5017802"/>
                <a:gd name="connsiteY166" fmla="*/ 4272006 h 4440011"/>
                <a:gd name="connsiteX167" fmla="*/ 3962779 w 5017802"/>
                <a:gd name="connsiteY167" fmla="*/ 4330743 h 4440011"/>
                <a:gd name="connsiteX168" fmla="*/ 4070729 w 5017802"/>
                <a:gd name="connsiteY168" fmla="*/ 4349792 h 4440011"/>
                <a:gd name="connsiteX169" fmla="*/ 4010405 w 5017802"/>
                <a:gd name="connsiteY169" fmla="*/ 4283117 h 4440011"/>
                <a:gd name="connsiteX170" fmla="*/ 4007229 w 5017802"/>
                <a:gd name="connsiteY170" fmla="*/ 4214855 h 4440011"/>
                <a:gd name="connsiteX171" fmla="*/ 4061204 w 5017802"/>
                <a:gd name="connsiteY171" fmla="*/ 4270418 h 4440011"/>
                <a:gd name="connsiteX172" fmla="*/ 4110417 w 5017802"/>
                <a:gd name="connsiteY172" fmla="*/ 4275180 h 4440011"/>
                <a:gd name="connsiteX173" fmla="*/ 4104067 w 5017802"/>
                <a:gd name="connsiteY173" fmla="*/ 4225968 h 4440011"/>
                <a:gd name="connsiteX174" fmla="*/ 4164392 w 5017802"/>
                <a:gd name="connsiteY174" fmla="*/ 4230730 h 4440011"/>
                <a:gd name="connsiteX175" fmla="*/ 4226304 w 5017802"/>
                <a:gd name="connsiteY175" fmla="*/ 4273592 h 4440011"/>
                <a:gd name="connsiteX176" fmla="*/ 4258054 w 5017802"/>
                <a:gd name="connsiteY176" fmla="*/ 4260893 h 4440011"/>
                <a:gd name="connsiteX177" fmla="*/ 4251705 w 5017802"/>
                <a:gd name="connsiteY177" fmla="*/ 4225968 h 4440011"/>
                <a:gd name="connsiteX178" fmla="*/ 4292980 w 5017802"/>
                <a:gd name="connsiteY178" fmla="*/ 4202156 h 4440011"/>
                <a:gd name="connsiteX179" fmla="*/ 4377117 w 5017802"/>
                <a:gd name="connsiteY179" fmla="*/ 4259306 h 4440011"/>
                <a:gd name="connsiteX180" fmla="*/ 4394580 w 5017802"/>
                <a:gd name="connsiteY180" fmla="*/ 4157708 h 4440011"/>
                <a:gd name="connsiteX181" fmla="*/ 4369180 w 5017802"/>
                <a:gd name="connsiteY181" fmla="*/ 4135482 h 4440011"/>
                <a:gd name="connsiteX182" fmla="*/ 4296154 w 5017802"/>
                <a:gd name="connsiteY182" fmla="*/ 4092619 h 4440011"/>
                <a:gd name="connsiteX183" fmla="*/ 4318379 w 5017802"/>
                <a:gd name="connsiteY183" fmla="*/ 4067220 h 4440011"/>
                <a:gd name="connsiteX184" fmla="*/ 4339017 w 5017802"/>
                <a:gd name="connsiteY184" fmla="*/ 4044994 h 4440011"/>
                <a:gd name="connsiteX185" fmla="*/ 4392992 w 5017802"/>
                <a:gd name="connsiteY185" fmla="*/ 4076745 h 4440011"/>
                <a:gd name="connsiteX186" fmla="*/ 4399342 w 5017802"/>
                <a:gd name="connsiteY186" fmla="*/ 4032295 h 4440011"/>
                <a:gd name="connsiteX187" fmla="*/ 4343779 w 5017802"/>
                <a:gd name="connsiteY187" fmla="*/ 4008482 h 4440011"/>
                <a:gd name="connsiteX188" fmla="*/ 4342192 w 5017802"/>
                <a:gd name="connsiteY188" fmla="*/ 3998958 h 4440011"/>
                <a:gd name="connsiteX189" fmla="*/ 4329491 w 5017802"/>
                <a:gd name="connsiteY189" fmla="*/ 3960859 h 4440011"/>
                <a:gd name="connsiteX190" fmla="*/ 4335841 w 5017802"/>
                <a:gd name="connsiteY190" fmla="*/ 3913233 h 4440011"/>
                <a:gd name="connsiteX191" fmla="*/ 4346954 w 5017802"/>
                <a:gd name="connsiteY191" fmla="*/ 3857670 h 4440011"/>
                <a:gd name="connsiteX192" fmla="*/ 4308854 w 5017802"/>
                <a:gd name="connsiteY192" fmla="*/ 3827508 h 4440011"/>
                <a:gd name="connsiteX193" fmla="*/ 4342191 w 5017802"/>
                <a:gd name="connsiteY193" fmla="*/ 3817983 h 4440011"/>
                <a:gd name="connsiteX194" fmla="*/ 4319966 w 5017802"/>
                <a:gd name="connsiteY194" fmla="*/ 3781470 h 4440011"/>
                <a:gd name="connsiteX195" fmla="*/ 4358067 w 5017802"/>
                <a:gd name="connsiteY195" fmla="*/ 3776709 h 4440011"/>
                <a:gd name="connsiteX196" fmla="*/ 4364416 w 5017802"/>
                <a:gd name="connsiteY196" fmla="*/ 3743370 h 4440011"/>
                <a:gd name="connsiteX197" fmla="*/ 4426330 w 5017802"/>
                <a:gd name="connsiteY197" fmla="*/ 3752897 h 4440011"/>
                <a:gd name="connsiteX198" fmla="*/ 4459443 w 5017802"/>
                <a:gd name="connsiteY198" fmla="*/ 3768089 h 4440011"/>
                <a:gd name="connsiteX199" fmla="*/ 4425650 w 5017802"/>
                <a:gd name="connsiteY199" fmla="*/ 3809137 h 4440011"/>
                <a:gd name="connsiteX200" fmla="*/ 4464658 w 5017802"/>
                <a:gd name="connsiteY200" fmla="*/ 3916633 h 4440011"/>
                <a:gd name="connsiteX201" fmla="*/ 4517045 w 5017802"/>
                <a:gd name="connsiteY201" fmla="*/ 3947931 h 4440011"/>
                <a:gd name="connsiteX202" fmla="*/ 4568979 w 5017802"/>
                <a:gd name="connsiteY202" fmla="*/ 3905749 h 4440011"/>
                <a:gd name="connsiteX203" fmla="*/ 4654704 w 5017802"/>
                <a:gd name="connsiteY203" fmla="*/ 3857216 h 4440011"/>
                <a:gd name="connsiteX204" fmla="*/ 4637468 w 5017802"/>
                <a:gd name="connsiteY204" fmla="*/ 3768315 h 4440011"/>
                <a:gd name="connsiteX205" fmla="*/ 4714802 w 5017802"/>
                <a:gd name="connsiteY205" fmla="*/ 3635646 h 4440011"/>
                <a:gd name="connsiteX206" fmla="*/ 5007356 w 5017802"/>
                <a:gd name="connsiteY206" fmla="*/ 3302498 h 4440011"/>
                <a:gd name="connsiteX207" fmla="*/ 4925939 w 5017802"/>
                <a:gd name="connsiteY207" fmla="*/ 3293426 h 4440011"/>
                <a:gd name="connsiteX208" fmla="*/ 4930476 w 5017802"/>
                <a:gd name="connsiteY208" fmla="*/ 3201578 h 4440011"/>
                <a:gd name="connsiteX209" fmla="*/ 4881489 w 5017802"/>
                <a:gd name="connsiteY209" fmla="*/ 3176406 h 4440011"/>
                <a:gd name="connsiteX210" fmla="*/ 4797352 w 5017802"/>
                <a:gd name="connsiteY210" fmla="*/ 3207928 h 4440011"/>
                <a:gd name="connsiteX211" fmla="*/ 4760613 w 5017802"/>
                <a:gd name="connsiteY211" fmla="*/ 3171643 h 4440011"/>
                <a:gd name="connsiteX212" fmla="*/ 4805290 w 5017802"/>
                <a:gd name="connsiteY212" fmla="*/ 3148738 h 4440011"/>
                <a:gd name="connsiteX213" fmla="*/ 4676023 w 5017802"/>
                <a:gd name="connsiteY213" fmla="*/ 2935559 h 4440011"/>
                <a:gd name="connsiteX214" fmla="*/ 4690989 w 5017802"/>
                <a:gd name="connsiteY214" fmla="*/ 2905396 h 4440011"/>
                <a:gd name="connsiteX215" fmla="*/ 4667404 w 5017802"/>
                <a:gd name="connsiteY215" fmla="*/ 2789736 h 4440011"/>
                <a:gd name="connsiteX216" fmla="*/ 4508655 w 5017802"/>
                <a:gd name="connsiteY216" fmla="*/ 2778850 h 4440011"/>
                <a:gd name="connsiteX217" fmla="*/ 4475317 w 5017802"/>
                <a:gd name="connsiteY217" fmla="*/ 2827608 h 4440011"/>
                <a:gd name="connsiteX218" fmla="*/ 4386417 w 5017802"/>
                <a:gd name="connsiteY218" fmla="*/ 2842124 h 4440011"/>
                <a:gd name="connsiteX219" fmla="*/ 4392767 w 5017802"/>
                <a:gd name="connsiteY219" fmla="*/ 2820125 h 4440011"/>
                <a:gd name="connsiteX220" fmla="*/ 4339245 w 5017802"/>
                <a:gd name="connsiteY220" fmla="*/ 2804024 h 4440011"/>
                <a:gd name="connsiteX221" fmla="*/ 4314526 w 5017802"/>
                <a:gd name="connsiteY221" fmla="*/ 2638923 h 4440011"/>
                <a:gd name="connsiteX222" fmla="*/ 4034219 w 5017802"/>
                <a:gd name="connsiteY222" fmla="*/ 2572248 h 4440011"/>
                <a:gd name="connsiteX223" fmla="*/ 3897920 w 5017802"/>
                <a:gd name="connsiteY223" fmla="*/ 2615564 h 4440011"/>
                <a:gd name="connsiteX224" fmla="*/ 3765931 w 5017802"/>
                <a:gd name="connsiteY224" fmla="*/ 2608080 h 4440011"/>
                <a:gd name="connsiteX225" fmla="*/ 3633488 w 5017802"/>
                <a:gd name="connsiteY225" fmla="*/ 2497182 h 4440011"/>
                <a:gd name="connsiteX226" fmla="*/ 3420310 w 5017802"/>
                <a:gd name="connsiteY226" fmla="*/ 2193969 h 4440011"/>
                <a:gd name="connsiteX227" fmla="*/ 3021848 w 5017802"/>
                <a:gd name="connsiteY227" fmla="*/ 2054496 h 4440011"/>
                <a:gd name="connsiteX228" fmla="*/ 2785310 w 5017802"/>
                <a:gd name="connsiteY228" fmla="*/ 1741532 h 4440011"/>
                <a:gd name="connsiteX229" fmla="*/ 2819101 w 5017802"/>
                <a:gd name="connsiteY229" fmla="*/ 1716586 h 4440011"/>
                <a:gd name="connsiteX230" fmla="*/ 2878745 w 5017802"/>
                <a:gd name="connsiteY230" fmla="*/ 1799589 h 4440011"/>
                <a:gd name="connsiteX231" fmla="*/ 2898929 w 5017802"/>
                <a:gd name="connsiteY231" fmla="*/ 1782126 h 4440011"/>
                <a:gd name="connsiteX232" fmla="*/ 2942019 w 5017802"/>
                <a:gd name="connsiteY232" fmla="*/ 1812970 h 4440011"/>
                <a:gd name="connsiteX233" fmla="*/ 3030692 w 5017802"/>
                <a:gd name="connsiteY233" fmla="*/ 1759221 h 4440011"/>
                <a:gd name="connsiteX234" fmla="*/ 3046794 w 5017802"/>
                <a:gd name="connsiteY234" fmla="*/ 1738811 h 4440011"/>
                <a:gd name="connsiteX235" fmla="*/ 3105077 w 5017802"/>
                <a:gd name="connsiteY235" fmla="*/ 1739037 h 4440011"/>
                <a:gd name="connsiteX236" fmla="*/ 3121180 w 5017802"/>
                <a:gd name="connsiteY236" fmla="*/ 1705927 h 4440011"/>
                <a:gd name="connsiteX237" fmla="*/ 3102356 w 5017802"/>
                <a:gd name="connsiteY237" fmla="*/ 1680300 h 4440011"/>
                <a:gd name="connsiteX238" fmla="*/ 3035228 w 5017802"/>
                <a:gd name="connsiteY238" fmla="*/ 1700257 h 4440011"/>
                <a:gd name="connsiteX239" fmla="*/ 3013456 w 5017802"/>
                <a:gd name="connsiteY239" fmla="*/ 1646736 h 4440011"/>
                <a:gd name="connsiteX240" fmla="*/ 3034774 w 5017802"/>
                <a:gd name="connsiteY240" fmla="*/ 1617026 h 4440011"/>
                <a:gd name="connsiteX241" fmla="*/ 2978304 w 5017802"/>
                <a:gd name="connsiteY241" fmla="*/ 1513612 h 4440011"/>
                <a:gd name="connsiteX242" fmla="*/ 2929773 w 5017802"/>
                <a:gd name="connsiteY242" fmla="*/ 1552393 h 4440011"/>
                <a:gd name="connsiteX243" fmla="*/ 2840418 w 5017802"/>
                <a:gd name="connsiteY243" fmla="*/ 1497737 h 4440011"/>
                <a:gd name="connsiteX244" fmla="*/ 2892352 w 5017802"/>
                <a:gd name="connsiteY244" fmla="*/ 1405208 h 4440011"/>
                <a:gd name="connsiteX245" fmla="*/ 2849490 w 5017802"/>
                <a:gd name="connsiteY245" fmla="*/ 1284105 h 4440011"/>
                <a:gd name="connsiteX246" fmla="*/ 2864231 w 5017802"/>
                <a:gd name="connsiteY246" fmla="*/ 1160053 h 4440011"/>
                <a:gd name="connsiteX247" fmla="*/ 2959481 w 5017802"/>
                <a:gd name="connsiteY247" fmla="*/ 1086348 h 4440011"/>
                <a:gd name="connsiteX248" fmla="*/ 3064710 w 5017802"/>
                <a:gd name="connsiteY248" fmla="*/ 1063896 h 4440011"/>
                <a:gd name="connsiteX249" fmla="*/ 3001663 w 5017802"/>
                <a:gd name="connsiteY249" fmla="*/ 974089 h 4440011"/>
                <a:gd name="connsiteX250" fmla="*/ 2984427 w 5017802"/>
                <a:gd name="connsiteY250" fmla="*/ 1018766 h 4440011"/>
                <a:gd name="connsiteX251" fmla="*/ 2941112 w 5017802"/>
                <a:gd name="connsiteY251" fmla="*/ 971595 h 4440011"/>
                <a:gd name="connsiteX252" fmla="*/ 2962430 w 5017802"/>
                <a:gd name="connsiteY252" fmla="*/ 886323 h 4440011"/>
                <a:gd name="connsiteX253" fmla="*/ 3035454 w 5017802"/>
                <a:gd name="connsiteY253" fmla="*/ 789032 h 4440011"/>
                <a:gd name="connsiteX254" fmla="*/ 3018445 w 5017802"/>
                <a:gd name="connsiteY254" fmla="*/ 682443 h 4440011"/>
                <a:gd name="connsiteX255" fmla="*/ 2847223 w 5017802"/>
                <a:gd name="connsiteY255" fmla="*/ 692194 h 4440011"/>
                <a:gd name="connsiteX256" fmla="*/ 2827945 w 5017802"/>
                <a:gd name="connsiteY256" fmla="*/ 734831 h 4440011"/>
                <a:gd name="connsiteX257" fmla="*/ 2795742 w 5017802"/>
                <a:gd name="connsiteY257" fmla="*/ 667248 h 4440011"/>
                <a:gd name="connsiteX258" fmla="*/ 2766032 w 5017802"/>
                <a:gd name="connsiteY258" fmla="*/ 707616 h 4440011"/>
                <a:gd name="connsiteX259" fmla="*/ 2580523 w 5017802"/>
                <a:gd name="connsiteY259" fmla="*/ 741180 h 4440011"/>
                <a:gd name="connsiteX0" fmla="*/ 2580523 w 5017802"/>
                <a:gd name="connsiteY0" fmla="*/ 741180 h 4440942"/>
                <a:gd name="connsiteX1" fmla="*/ 2254404 w 5017802"/>
                <a:gd name="connsiteY1" fmla="*/ 583337 h 4440942"/>
                <a:gd name="connsiteX2" fmla="*/ 2294316 w 5017802"/>
                <a:gd name="connsiteY2" fmla="*/ 433432 h 4440942"/>
                <a:gd name="connsiteX3" fmla="*/ 2240342 w 5017802"/>
                <a:gd name="connsiteY3" fmla="*/ 423907 h 4440942"/>
                <a:gd name="connsiteX4" fmla="*/ 2237167 w 5017802"/>
                <a:gd name="connsiteY4" fmla="*/ 395333 h 4440942"/>
                <a:gd name="connsiteX5" fmla="*/ 2281617 w 5017802"/>
                <a:gd name="connsiteY5" fmla="*/ 403270 h 4440942"/>
                <a:gd name="connsiteX6" fmla="*/ 2224467 w 5017802"/>
                <a:gd name="connsiteY6" fmla="*/ 315957 h 4440942"/>
                <a:gd name="connsiteX7" fmla="*/ 2235579 w 5017802"/>
                <a:gd name="connsiteY7" fmla="*/ 355645 h 4440942"/>
                <a:gd name="connsiteX8" fmla="*/ 2183191 w 5017802"/>
                <a:gd name="connsiteY8" fmla="*/ 320720 h 4440942"/>
                <a:gd name="connsiteX9" fmla="*/ 2203829 w 5017802"/>
                <a:gd name="connsiteY9" fmla="*/ 287383 h 4440942"/>
                <a:gd name="connsiteX10" fmla="*/ 2168904 w 5017802"/>
                <a:gd name="connsiteY10" fmla="*/ 225472 h 4440942"/>
                <a:gd name="connsiteX11" fmla="*/ 2202241 w 5017802"/>
                <a:gd name="connsiteY11" fmla="*/ 227061 h 4440942"/>
                <a:gd name="connsiteX12" fmla="*/ 2159379 w 5017802"/>
                <a:gd name="connsiteY12" fmla="*/ 133398 h 4440942"/>
                <a:gd name="connsiteX13" fmla="*/ 2133980 w 5017802"/>
                <a:gd name="connsiteY13" fmla="*/ 131810 h 4440942"/>
                <a:gd name="connsiteX14" fmla="*/ 2122867 w 5017802"/>
                <a:gd name="connsiteY14" fmla="*/ 84185 h 4440942"/>
                <a:gd name="connsiteX15" fmla="*/ 2154616 w 5017802"/>
                <a:gd name="connsiteY15" fmla="*/ 66723 h 4440942"/>
                <a:gd name="connsiteX16" fmla="*/ 2149854 w 5017802"/>
                <a:gd name="connsiteY16" fmla="*/ 23861 h 4440942"/>
                <a:gd name="connsiteX17" fmla="*/ 2091117 w 5017802"/>
                <a:gd name="connsiteY17" fmla="*/ 28624 h 4440942"/>
                <a:gd name="connsiteX18" fmla="*/ 1897442 w 5017802"/>
                <a:gd name="connsiteY18" fmla="*/ 127049 h 4440942"/>
                <a:gd name="connsiteX19" fmla="*/ 1862517 w 5017802"/>
                <a:gd name="connsiteY19" fmla="*/ 252462 h 4440942"/>
                <a:gd name="connsiteX20" fmla="*/ 1867279 w 5017802"/>
                <a:gd name="connsiteY20" fmla="*/ 288974 h 4440942"/>
                <a:gd name="connsiteX21" fmla="*/ 1838704 w 5017802"/>
                <a:gd name="connsiteY21" fmla="*/ 303261 h 4440942"/>
                <a:gd name="connsiteX22" fmla="*/ 1906966 w 5017802"/>
                <a:gd name="connsiteY22" fmla="*/ 482645 h 4440942"/>
                <a:gd name="connsiteX23" fmla="*/ 1819655 w 5017802"/>
                <a:gd name="connsiteY23" fmla="*/ 400099 h 4440942"/>
                <a:gd name="connsiteX24" fmla="*/ 1768854 w 5017802"/>
                <a:gd name="connsiteY24" fmla="*/ 366762 h 4440942"/>
                <a:gd name="connsiteX25" fmla="*/ 1740279 w 5017802"/>
                <a:gd name="connsiteY25" fmla="*/ 401687 h 4440942"/>
                <a:gd name="connsiteX26" fmla="*/ 1738692 w 5017802"/>
                <a:gd name="connsiteY26" fmla="*/ 515987 h 4440942"/>
                <a:gd name="connsiteX27" fmla="*/ 1752979 w 5017802"/>
                <a:gd name="connsiteY27" fmla="*/ 612820 h 4440942"/>
                <a:gd name="connsiteX28" fmla="*/ 1670429 w 5017802"/>
                <a:gd name="connsiteY28" fmla="*/ 620761 h 4440942"/>
                <a:gd name="connsiteX29" fmla="*/ 1694242 w 5017802"/>
                <a:gd name="connsiteY29" fmla="*/ 590598 h 4440942"/>
                <a:gd name="connsiteX30" fmla="*/ 1630742 w 5017802"/>
                <a:gd name="connsiteY30" fmla="*/ 547736 h 4440942"/>
                <a:gd name="connsiteX31" fmla="*/ 1589467 w 5017802"/>
                <a:gd name="connsiteY31" fmla="*/ 501699 h 4440942"/>
                <a:gd name="connsiteX32" fmla="*/ 1540254 w 5017802"/>
                <a:gd name="connsiteY32" fmla="*/ 512811 h 4440942"/>
                <a:gd name="connsiteX33" fmla="*/ 1568829 w 5017802"/>
                <a:gd name="connsiteY33" fmla="*/ 446136 h 4440942"/>
                <a:gd name="connsiteX34" fmla="*/ 1538666 w 5017802"/>
                <a:gd name="connsiteY34" fmla="*/ 481062 h 4440942"/>
                <a:gd name="connsiteX35" fmla="*/ 1505329 w 5017802"/>
                <a:gd name="connsiteY35" fmla="*/ 423911 h 4440942"/>
                <a:gd name="connsiteX36" fmla="*/ 1486279 w 5017802"/>
                <a:gd name="connsiteY36" fmla="*/ 417561 h 4440942"/>
                <a:gd name="connsiteX37" fmla="*/ 1484692 w 5017802"/>
                <a:gd name="connsiteY37" fmla="*/ 376287 h 4440942"/>
                <a:gd name="connsiteX38" fmla="*/ 1449767 w 5017802"/>
                <a:gd name="connsiteY38" fmla="*/ 273100 h 4440942"/>
                <a:gd name="connsiteX39" fmla="*/ 1410079 w 5017802"/>
                <a:gd name="connsiteY39" fmla="*/ 219123 h 4440942"/>
                <a:gd name="connsiteX40" fmla="*/ 1486280 w 5017802"/>
                <a:gd name="connsiteY40" fmla="*/ 282624 h 4440942"/>
                <a:gd name="connsiteX41" fmla="*/ 1545018 w 5017802"/>
                <a:gd name="connsiteY41" fmla="*/ 320723 h 4440942"/>
                <a:gd name="connsiteX42" fmla="*/ 1568829 w 5017802"/>
                <a:gd name="connsiteY42" fmla="*/ 281036 h 4440942"/>
                <a:gd name="connsiteX43" fmla="*/ 1587879 w 5017802"/>
                <a:gd name="connsiteY43" fmla="*/ 215949 h 4440942"/>
                <a:gd name="connsiteX44" fmla="*/ 1549779 w 5017802"/>
                <a:gd name="connsiteY44" fmla="*/ 185786 h 4440942"/>
                <a:gd name="connsiteX45" fmla="*/ 1576767 w 5017802"/>
                <a:gd name="connsiteY45" fmla="*/ 144511 h 4440942"/>
                <a:gd name="connsiteX46" fmla="*/ 1529142 w 5017802"/>
                <a:gd name="connsiteY46" fmla="*/ 50848 h 4440942"/>
                <a:gd name="connsiteX47" fmla="*/ 1511679 w 5017802"/>
                <a:gd name="connsiteY47" fmla="*/ 6399 h 4440942"/>
                <a:gd name="connsiteX48" fmla="*/ 1375154 w 5017802"/>
                <a:gd name="connsiteY48" fmla="*/ 120699 h 4440942"/>
                <a:gd name="connsiteX49" fmla="*/ 1313241 w 5017802"/>
                <a:gd name="connsiteY49" fmla="*/ 115936 h 4440942"/>
                <a:gd name="connsiteX50" fmla="*/ 1300542 w 5017802"/>
                <a:gd name="connsiteY50" fmla="*/ 57199 h 4440942"/>
                <a:gd name="connsiteX51" fmla="*/ 1214817 w 5017802"/>
                <a:gd name="connsiteY51" fmla="*/ 104824 h 4440942"/>
                <a:gd name="connsiteX52" fmla="*/ 1151317 w 5017802"/>
                <a:gd name="connsiteY52" fmla="*/ 139748 h 4440942"/>
                <a:gd name="connsiteX53" fmla="*/ 1056066 w 5017802"/>
                <a:gd name="connsiteY53" fmla="*/ 147686 h 4440942"/>
                <a:gd name="connsiteX54" fmla="*/ 1033842 w 5017802"/>
                <a:gd name="connsiteY54" fmla="*/ 177849 h 4440942"/>
                <a:gd name="connsiteX55" fmla="*/ 997329 w 5017802"/>
                <a:gd name="connsiteY55" fmla="*/ 201661 h 4440942"/>
                <a:gd name="connsiteX56" fmla="*/ 1032255 w 5017802"/>
                <a:gd name="connsiteY56" fmla="*/ 288974 h 4440942"/>
                <a:gd name="connsiteX57" fmla="*/ 899586 w 5017802"/>
                <a:gd name="connsiteY57" fmla="*/ 542516 h 4440942"/>
                <a:gd name="connsiteX58" fmla="*/ 845611 w 5017802"/>
                <a:gd name="connsiteY58" fmla="*/ 580843 h 4440942"/>
                <a:gd name="connsiteX59" fmla="*/ 917502 w 5017802"/>
                <a:gd name="connsiteY59" fmla="*/ 633231 h 4440942"/>
                <a:gd name="connsiteX60" fmla="*/ 880536 w 5017802"/>
                <a:gd name="connsiteY60" fmla="*/ 673825 h 4440942"/>
                <a:gd name="connsiteX61" fmla="*/ 897999 w 5017802"/>
                <a:gd name="connsiteY61" fmla="*/ 720316 h 4440942"/>
                <a:gd name="connsiteX62" fmla="*/ 829282 w 5017802"/>
                <a:gd name="connsiteY62" fmla="*/ 701719 h 4440942"/>
                <a:gd name="connsiteX63" fmla="*/ 774174 w 5017802"/>
                <a:gd name="connsiteY63" fmla="*/ 726665 h 4440942"/>
                <a:gd name="connsiteX64" fmla="*/ 707272 w 5017802"/>
                <a:gd name="connsiteY64" fmla="*/ 695143 h 4440942"/>
                <a:gd name="connsiteX65" fmla="*/ 708860 w 5017802"/>
                <a:gd name="connsiteY65" fmla="*/ 652734 h 4440942"/>
                <a:gd name="connsiteX66" fmla="*/ 597281 w 5017802"/>
                <a:gd name="connsiteY66" fmla="*/ 675412 h 4440942"/>
                <a:gd name="connsiteX67" fmla="*/ 587530 w 5017802"/>
                <a:gd name="connsiteY67" fmla="*/ 760457 h 4440942"/>
                <a:gd name="connsiteX68" fmla="*/ 508382 w 5017802"/>
                <a:gd name="connsiteY68" fmla="*/ 865236 h 4440942"/>
                <a:gd name="connsiteX69" fmla="*/ 422657 w 5017802"/>
                <a:gd name="connsiteY69" fmla="*/ 828724 h 4440942"/>
                <a:gd name="connsiteX70" fmla="*/ 397257 w 5017802"/>
                <a:gd name="connsiteY70" fmla="*/ 869999 h 4440942"/>
                <a:gd name="connsiteX71" fmla="*/ 332170 w 5017802"/>
                <a:gd name="connsiteY71" fmla="*/ 812848 h 4440942"/>
                <a:gd name="connsiteX72" fmla="*/ 306771 w 5017802"/>
                <a:gd name="connsiteY72" fmla="*/ 881111 h 4440942"/>
                <a:gd name="connsiteX73" fmla="*/ 248033 w 5017802"/>
                <a:gd name="connsiteY73" fmla="*/ 873173 h 4440942"/>
                <a:gd name="connsiteX74" fmla="*/ 208345 w 5017802"/>
                <a:gd name="connsiteY74" fmla="*/ 787449 h 4440942"/>
                <a:gd name="connsiteX75" fmla="*/ 27371 w 5017802"/>
                <a:gd name="connsiteY75" fmla="*/ 917623 h 4440942"/>
                <a:gd name="connsiteX76" fmla="*/ 28959 w 5017802"/>
                <a:gd name="connsiteY76" fmla="*/ 970011 h 4440942"/>
                <a:gd name="connsiteX77" fmla="*/ 13084 w 5017802"/>
                <a:gd name="connsiteY77" fmla="*/ 996999 h 4440942"/>
                <a:gd name="connsiteX78" fmla="*/ 40071 w 5017802"/>
                <a:gd name="connsiteY78" fmla="*/ 1022399 h 4440942"/>
                <a:gd name="connsiteX79" fmla="*/ 9909 w 5017802"/>
                <a:gd name="connsiteY79" fmla="*/ 1043037 h 4440942"/>
                <a:gd name="connsiteX80" fmla="*/ 170247 w 5017802"/>
                <a:gd name="connsiteY80" fmla="*/ 1135111 h 4440942"/>
                <a:gd name="connsiteX81" fmla="*/ 160723 w 5017802"/>
                <a:gd name="connsiteY81" fmla="*/ 1263698 h 4440942"/>
                <a:gd name="connsiteX82" fmla="*/ 217873 w 5017802"/>
                <a:gd name="connsiteY82" fmla="*/ 1289099 h 4440942"/>
                <a:gd name="connsiteX83" fmla="*/ 205174 w 5017802"/>
                <a:gd name="connsiteY83" fmla="*/ 1354186 h 4440942"/>
                <a:gd name="connsiteX84" fmla="*/ 270261 w 5017802"/>
                <a:gd name="connsiteY84" fmla="*/ 1362124 h 4440942"/>
                <a:gd name="connsiteX85" fmla="*/ 321736 w 5017802"/>
                <a:gd name="connsiteY85" fmla="*/ 1394776 h 4440942"/>
                <a:gd name="connsiteX86" fmla="*/ 230573 w 5017802"/>
                <a:gd name="connsiteY86" fmla="*/ 1622474 h 4440942"/>
                <a:gd name="connsiteX87" fmla="*/ 179773 w 5017802"/>
                <a:gd name="connsiteY87" fmla="*/ 1687561 h 4440942"/>
                <a:gd name="connsiteX88" fmla="*/ 175010 w 5017802"/>
                <a:gd name="connsiteY88" fmla="*/ 1743123 h 4440942"/>
                <a:gd name="connsiteX89" fmla="*/ 141673 w 5017802"/>
                <a:gd name="connsiteY89" fmla="*/ 1738361 h 4440942"/>
                <a:gd name="connsiteX90" fmla="*/ 143261 w 5017802"/>
                <a:gd name="connsiteY90" fmla="*/ 1798686 h 4440942"/>
                <a:gd name="connsiteX91" fmla="*/ 65473 w 5017802"/>
                <a:gd name="connsiteY91" fmla="*/ 1636761 h 4440942"/>
                <a:gd name="connsiteX92" fmla="*/ 16260 w 5017802"/>
                <a:gd name="connsiteY92" fmla="*/ 1633586 h 4440942"/>
                <a:gd name="connsiteX93" fmla="*/ 41661 w 5017802"/>
                <a:gd name="connsiteY93" fmla="*/ 1670099 h 4440942"/>
                <a:gd name="connsiteX94" fmla="*/ 385 w 5017802"/>
                <a:gd name="connsiteY94" fmla="*/ 1690737 h 4440942"/>
                <a:gd name="connsiteX95" fmla="*/ 59122 w 5017802"/>
                <a:gd name="connsiteY95" fmla="*/ 1873298 h 4440942"/>
                <a:gd name="connsiteX96" fmla="*/ 343507 w 5017802"/>
                <a:gd name="connsiteY96" fmla="*/ 1923414 h 4440942"/>
                <a:gd name="connsiteX97" fmla="*/ 200410 w 5017802"/>
                <a:gd name="connsiteY97" fmla="*/ 2119361 h 4440942"/>
                <a:gd name="connsiteX98" fmla="*/ 213560 w 5017802"/>
                <a:gd name="connsiteY98" fmla="*/ 2239100 h 4440942"/>
                <a:gd name="connsiteX99" fmla="*/ 148023 w 5017802"/>
                <a:gd name="connsiteY99" fmla="*/ 2270174 h 4440942"/>
                <a:gd name="connsiteX100" fmla="*/ 105160 w 5017802"/>
                <a:gd name="connsiteY100" fmla="*/ 2414637 h 4440942"/>
                <a:gd name="connsiteX101" fmla="*/ 201087 w 5017802"/>
                <a:gd name="connsiteY101" fmla="*/ 2428239 h 4440942"/>
                <a:gd name="connsiteX102" fmla="*/ 419708 w 5017802"/>
                <a:gd name="connsiteY102" fmla="*/ 2593339 h 4440942"/>
                <a:gd name="connsiteX103" fmla="*/ 436944 w 5017802"/>
                <a:gd name="connsiteY103" fmla="*/ 2823753 h 4440942"/>
                <a:gd name="connsiteX104" fmla="*/ 490464 w 5017802"/>
                <a:gd name="connsiteY104" fmla="*/ 2877956 h 4440942"/>
                <a:gd name="connsiteX105" fmla="*/ 542173 w 5017802"/>
                <a:gd name="connsiteY105" fmla="*/ 2882264 h 4440942"/>
                <a:gd name="connsiteX106" fmla="*/ 544894 w 5017802"/>
                <a:gd name="connsiteY106" fmla="*/ 2813095 h 4440942"/>
                <a:gd name="connsiteX107" fmla="*/ 678248 w 5017802"/>
                <a:gd name="connsiteY107" fmla="*/ 2882949 h 4440942"/>
                <a:gd name="connsiteX108" fmla="*/ 669852 w 5017802"/>
                <a:gd name="connsiteY108" fmla="*/ 2955970 h 4440942"/>
                <a:gd name="connsiteX109" fmla="*/ 758073 w 5017802"/>
                <a:gd name="connsiteY109" fmla="*/ 3058024 h 4440942"/>
                <a:gd name="connsiteX110" fmla="*/ 741970 w 5017802"/>
                <a:gd name="connsiteY110" fmla="*/ 3145336 h 4440942"/>
                <a:gd name="connsiteX111" fmla="*/ 774855 w 5017802"/>
                <a:gd name="connsiteY111" fmla="*/ 3257368 h 4440942"/>
                <a:gd name="connsiteX112" fmla="*/ 831551 w 5017802"/>
                <a:gd name="connsiteY112" fmla="*/ 3291839 h 4440942"/>
                <a:gd name="connsiteX113" fmla="*/ 794812 w 5017802"/>
                <a:gd name="connsiteY113" fmla="*/ 3345361 h 4440942"/>
                <a:gd name="connsiteX114" fmla="*/ 1094623 w 5017802"/>
                <a:gd name="connsiteY114" fmla="*/ 3453311 h 4440942"/>
                <a:gd name="connsiteX115" fmla="*/ 1144742 w 5017802"/>
                <a:gd name="connsiteY115" fmla="*/ 3605257 h 4440942"/>
                <a:gd name="connsiteX116" fmla="*/ 1187604 w 5017802"/>
                <a:gd name="connsiteY116" fmla="*/ 3626121 h 4440942"/>
                <a:gd name="connsiteX117" fmla="*/ 1210283 w 5017802"/>
                <a:gd name="connsiteY117" fmla="*/ 3658099 h 4440942"/>
                <a:gd name="connsiteX118" fmla="*/ 1297142 w 5017802"/>
                <a:gd name="connsiteY118" fmla="*/ 3683952 h 4440942"/>
                <a:gd name="connsiteX119" fmla="*/ 1357693 w 5017802"/>
                <a:gd name="connsiteY119" fmla="*/ 3632471 h 4440942"/>
                <a:gd name="connsiteX120" fmla="*/ 1341138 w 5017802"/>
                <a:gd name="connsiteY120" fmla="*/ 3663768 h 4440942"/>
                <a:gd name="connsiteX121" fmla="*/ 1361095 w 5017802"/>
                <a:gd name="connsiteY121" fmla="*/ 3689621 h 4440942"/>
                <a:gd name="connsiteX122" fmla="*/ 1387402 w 5017802"/>
                <a:gd name="connsiteY122" fmla="*/ 3742236 h 4440942"/>
                <a:gd name="connsiteX123" fmla="*/ 1358374 w 5017802"/>
                <a:gd name="connsiteY123" fmla="*/ 3755843 h 4440942"/>
                <a:gd name="connsiteX124" fmla="*/ 1358827 w 5017802"/>
                <a:gd name="connsiteY124" fmla="*/ 3799386 h 4440942"/>
                <a:gd name="connsiteX125" fmla="*/ 1322769 w 5017802"/>
                <a:gd name="connsiteY125" fmla="*/ 3900986 h 4440942"/>
                <a:gd name="connsiteX126" fmla="*/ 1264485 w 5017802"/>
                <a:gd name="connsiteY126" fmla="*/ 3906882 h 4440942"/>
                <a:gd name="connsiteX127" fmla="*/ 1236590 w 5017802"/>
                <a:gd name="connsiteY127" fmla="*/ 3937725 h 4440942"/>
                <a:gd name="connsiteX128" fmla="*/ 1160843 w 5017802"/>
                <a:gd name="connsiteY128" fmla="*/ 3954733 h 4440942"/>
                <a:gd name="connsiteX129" fmla="*/ 1214592 w 5017802"/>
                <a:gd name="connsiteY129" fmla="*/ 4003039 h 4440942"/>
                <a:gd name="connsiteX130" fmla="*/ 1226157 w 5017802"/>
                <a:gd name="connsiteY130" fmla="*/ 4039099 h 4440942"/>
                <a:gd name="connsiteX131" fmla="*/ 1154267 w 5017802"/>
                <a:gd name="connsiteY131" fmla="*/ 4107588 h 4440942"/>
                <a:gd name="connsiteX132" fmla="*/ 1111177 w 5017802"/>
                <a:gd name="connsiteY132" fmla="*/ 4113031 h 4440942"/>
                <a:gd name="connsiteX133" fmla="*/ 1112311 w 5017802"/>
                <a:gd name="connsiteY133" fmla="*/ 4170407 h 4440942"/>
                <a:gd name="connsiteX134" fmla="*/ 1142247 w 5017802"/>
                <a:gd name="connsiteY134" fmla="*/ 4191725 h 4440942"/>
                <a:gd name="connsiteX135" fmla="*/ 1122748 w 5017802"/>
                <a:gd name="connsiteY135" fmla="*/ 4230736 h 4440942"/>
                <a:gd name="connsiteX136" fmla="*/ 1067186 w 5017802"/>
                <a:gd name="connsiteY136" fmla="*/ 4224386 h 4440942"/>
                <a:gd name="connsiteX137" fmla="*/ 1059248 w 5017802"/>
                <a:gd name="connsiteY137" fmla="*/ 4214862 h 4440942"/>
                <a:gd name="connsiteX138" fmla="*/ 1271972 w 5017802"/>
                <a:gd name="connsiteY138" fmla="*/ 4435524 h 4440942"/>
                <a:gd name="connsiteX139" fmla="*/ 1444325 w 5017802"/>
                <a:gd name="connsiteY139" fmla="*/ 4364309 h 4440942"/>
                <a:gd name="connsiteX140" fmla="*/ 1791081 w 5017802"/>
                <a:gd name="connsiteY140" fmla="*/ 4263389 h 4440942"/>
                <a:gd name="connsiteX141" fmla="*/ 2188636 w 5017802"/>
                <a:gd name="connsiteY141" fmla="*/ 4250462 h 4440942"/>
                <a:gd name="connsiteX142" fmla="*/ 2296586 w 5017802"/>
                <a:gd name="connsiteY142" fmla="*/ 4245474 h 4440942"/>
                <a:gd name="connsiteX143" fmla="*/ 2394785 w 5017802"/>
                <a:gd name="connsiteY143" fmla="*/ 4215990 h 4440942"/>
                <a:gd name="connsiteX144" fmla="*/ 2406350 w 5017802"/>
                <a:gd name="connsiteY144" fmla="*/ 4125277 h 4440942"/>
                <a:gd name="connsiteX145" fmla="*/ 2494570 w 5017802"/>
                <a:gd name="connsiteY145" fmla="*/ 3900532 h 4440942"/>
                <a:gd name="connsiteX146" fmla="*/ 2593449 w 5017802"/>
                <a:gd name="connsiteY146" fmla="*/ 3917768 h 4440942"/>
                <a:gd name="connsiteX147" fmla="*/ 2719088 w 5017802"/>
                <a:gd name="connsiteY147" fmla="*/ 3918221 h 4440942"/>
                <a:gd name="connsiteX148" fmla="*/ 2914124 w 5017802"/>
                <a:gd name="connsiteY148" fmla="*/ 3764007 h 4440942"/>
                <a:gd name="connsiteX149" fmla="*/ 3195112 w 5017802"/>
                <a:gd name="connsiteY149" fmla="*/ 3993968 h 4440942"/>
                <a:gd name="connsiteX150" fmla="*/ 3265414 w 5017802"/>
                <a:gd name="connsiteY150" fmla="*/ 4067674 h 4440942"/>
                <a:gd name="connsiteX151" fmla="*/ 3439813 w 5017802"/>
                <a:gd name="connsiteY151" fmla="*/ 4130265 h 4440942"/>
                <a:gd name="connsiteX152" fmla="*/ 3526217 w 5017802"/>
                <a:gd name="connsiteY152" fmla="*/ 4316455 h 4440942"/>
                <a:gd name="connsiteX153" fmla="*/ 3586542 w 5017802"/>
                <a:gd name="connsiteY153" fmla="*/ 4375193 h 4440942"/>
                <a:gd name="connsiteX154" fmla="*/ 3597654 w 5017802"/>
                <a:gd name="connsiteY154" fmla="*/ 4345030 h 4440942"/>
                <a:gd name="connsiteX155" fmla="*/ 3643692 w 5017802"/>
                <a:gd name="connsiteY155" fmla="*/ 4318042 h 4440942"/>
                <a:gd name="connsiteX156" fmla="*/ 3694492 w 5017802"/>
                <a:gd name="connsiteY156" fmla="*/ 4391068 h 4440942"/>
                <a:gd name="connsiteX157" fmla="*/ 3743705 w 5017802"/>
                <a:gd name="connsiteY157" fmla="*/ 4394243 h 4440942"/>
                <a:gd name="connsiteX158" fmla="*/ 3699254 w 5017802"/>
                <a:gd name="connsiteY158" fmla="*/ 4300581 h 4440942"/>
                <a:gd name="connsiteX159" fmla="*/ 3656392 w 5017802"/>
                <a:gd name="connsiteY159" fmla="*/ 4232318 h 4440942"/>
                <a:gd name="connsiteX160" fmla="*/ 3699255 w 5017802"/>
                <a:gd name="connsiteY160" fmla="*/ 4216442 h 4440942"/>
                <a:gd name="connsiteX161" fmla="*/ 3680204 w 5017802"/>
                <a:gd name="connsiteY161" fmla="*/ 4175168 h 4440942"/>
                <a:gd name="connsiteX162" fmla="*/ 3732592 w 5017802"/>
                <a:gd name="connsiteY162" fmla="*/ 4184693 h 4440942"/>
                <a:gd name="connsiteX163" fmla="*/ 3711955 w 5017802"/>
                <a:gd name="connsiteY163" fmla="*/ 4151355 h 4440942"/>
                <a:gd name="connsiteX164" fmla="*/ 3733274 w 5017802"/>
                <a:gd name="connsiteY164" fmla="*/ 4134801 h 4440942"/>
                <a:gd name="connsiteX165" fmla="*/ 3854377 w 5017802"/>
                <a:gd name="connsiteY165" fmla="*/ 4220074 h 4440942"/>
                <a:gd name="connsiteX166" fmla="*/ 3889754 w 5017802"/>
                <a:gd name="connsiteY166" fmla="*/ 4206917 h 4440942"/>
                <a:gd name="connsiteX167" fmla="*/ 3942141 w 5017802"/>
                <a:gd name="connsiteY167" fmla="*/ 4272006 h 4440942"/>
                <a:gd name="connsiteX168" fmla="*/ 3962779 w 5017802"/>
                <a:gd name="connsiteY168" fmla="*/ 4330743 h 4440942"/>
                <a:gd name="connsiteX169" fmla="*/ 4070729 w 5017802"/>
                <a:gd name="connsiteY169" fmla="*/ 4349792 h 4440942"/>
                <a:gd name="connsiteX170" fmla="*/ 4010405 w 5017802"/>
                <a:gd name="connsiteY170" fmla="*/ 4283117 h 4440942"/>
                <a:gd name="connsiteX171" fmla="*/ 4007229 w 5017802"/>
                <a:gd name="connsiteY171" fmla="*/ 4214855 h 4440942"/>
                <a:gd name="connsiteX172" fmla="*/ 4061204 w 5017802"/>
                <a:gd name="connsiteY172" fmla="*/ 4270418 h 4440942"/>
                <a:gd name="connsiteX173" fmla="*/ 4110417 w 5017802"/>
                <a:gd name="connsiteY173" fmla="*/ 4275180 h 4440942"/>
                <a:gd name="connsiteX174" fmla="*/ 4104067 w 5017802"/>
                <a:gd name="connsiteY174" fmla="*/ 4225968 h 4440942"/>
                <a:gd name="connsiteX175" fmla="*/ 4164392 w 5017802"/>
                <a:gd name="connsiteY175" fmla="*/ 4230730 h 4440942"/>
                <a:gd name="connsiteX176" fmla="*/ 4226304 w 5017802"/>
                <a:gd name="connsiteY176" fmla="*/ 4273592 h 4440942"/>
                <a:gd name="connsiteX177" fmla="*/ 4258054 w 5017802"/>
                <a:gd name="connsiteY177" fmla="*/ 4260893 h 4440942"/>
                <a:gd name="connsiteX178" fmla="*/ 4251705 w 5017802"/>
                <a:gd name="connsiteY178" fmla="*/ 4225968 h 4440942"/>
                <a:gd name="connsiteX179" fmla="*/ 4292980 w 5017802"/>
                <a:gd name="connsiteY179" fmla="*/ 4202156 h 4440942"/>
                <a:gd name="connsiteX180" fmla="*/ 4377117 w 5017802"/>
                <a:gd name="connsiteY180" fmla="*/ 4259306 h 4440942"/>
                <a:gd name="connsiteX181" fmla="*/ 4394580 w 5017802"/>
                <a:gd name="connsiteY181" fmla="*/ 4157708 h 4440942"/>
                <a:gd name="connsiteX182" fmla="*/ 4369180 w 5017802"/>
                <a:gd name="connsiteY182" fmla="*/ 4135482 h 4440942"/>
                <a:gd name="connsiteX183" fmla="*/ 4296154 w 5017802"/>
                <a:gd name="connsiteY183" fmla="*/ 4092619 h 4440942"/>
                <a:gd name="connsiteX184" fmla="*/ 4318379 w 5017802"/>
                <a:gd name="connsiteY184" fmla="*/ 4067220 h 4440942"/>
                <a:gd name="connsiteX185" fmla="*/ 4339017 w 5017802"/>
                <a:gd name="connsiteY185" fmla="*/ 4044994 h 4440942"/>
                <a:gd name="connsiteX186" fmla="*/ 4392992 w 5017802"/>
                <a:gd name="connsiteY186" fmla="*/ 4076745 h 4440942"/>
                <a:gd name="connsiteX187" fmla="*/ 4399342 w 5017802"/>
                <a:gd name="connsiteY187" fmla="*/ 4032295 h 4440942"/>
                <a:gd name="connsiteX188" fmla="*/ 4343779 w 5017802"/>
                <a:gd name="connsiteY188" fmla="*/ 4008482 h 4440942"/>
                <a:gd name="connsiteX189" fmla="*/ 4342192 w 5017802"/>
                <a:gd name="connsiteY189" fmla="*/ 3998958 h 4440942"/>
                <a:gd name="connsiteX190" fmla="*/ 4329491 w 5017802"/>
                <a:gd name="connsiteY190" fmla="*/ 3960859 h 4440942"/>
                <a:gd name="connsiteX191" fmla="*/ 4335841 w 5017802"/>
                <a:gd name="connsiteY191" fmla="*/ 3913233 h 4440942"/>
                <a:gd name="connsiteX192" fmla="*/ 4346954 w 5017802"/>
                <a:gd name="connsiteY192" fmla="*/ 3857670 h 4440942"/>
                <a:gd name="connsiteX193" fmla="*/ 4308854 w 5017802"/>
                <a:gd name="connsiteY193" fmla="*/ 3827508 h 4440942"/>
                <a:gd name="connsiteX194" fmla="*/ 4342191 w 5017802"/>
                <a:gd name="connsiteY194" fmla="*/ 3817983 h 4440942"/>
                <a:gd name="connsiteX195" fmla="*/ 4319966 w 5017802"/>
                <a:gd name="connsiteY195" fmla="*/ 3781470 h 4440942"/>
                <a:gd name="connsiteX196" fmla="*/ 4358067 w 5017802"/>
                <a:gd name="connsiteY196" fmla="*/ 3776709 h 4440942"/>
                <a:gd name="connsiteX197" fmla="*/ 4364416 w 5017802"/>
                <a:gd name="connsiteY197" fmla="*/ 3743370 h 4440942"/>
                <a:gd name="connsiteX198" fmla="*/ 4426330 w 5017802"/>
                <a:gd name="connsiteY198" fmla="*/ 3752897 h 4440942"/>
                <a:gd name="connsiteX199" fmla="*/ 4459443 w 5017802"/>
                <a:gd name="connsiteY199" fmla="*/ 3768089 h 4440942"/>
                <a:gd name="connsiteX200" fmla="*/ 4425650 w 5017802"/>
                <a:gd name="connsiteY200" fmla="*/ 3809137 h 4440942"/>
                <a:gd name="connsiteX201" fmla="*/ 4464658 w 5017802"/>
                <a:gd name="connsiteY201" fmla="*/ 3916633 h 4440942"/>
                <a:gd name="connsiteX202" fmla="*/ 4517045 w 5017802"/>
                <a:gd name="connsiteY202" fmla="*/ 3947931 h 4440942"/>
                <a:gd name="connsiteX203" fmla="*/ 4568979 w 5017802"/>
                <a:gd name="connsiteY203" fmla="*/ 3905749 h 4440942"/>
                <a:gd name="connsiteX204" fmla="*/ 4654704 w 5017802"/>
                <a:gd name="connsiteY204" fmla="*/ 3857216 h 4440942"/>
                <a:gd name="connsiteX205" fmla="*/ 4637468 w 5017802"/>
                <a:gd name="connsiteY205" fmla="*/ 3768315 h 4440942"/>
                <a:gd name="connsiteX206" fmla="*/ 4714802 w 5017802"/>
                <a:gd name="connsiteY206" fmla="*/ 3635646 h 4440942"/>
                <a:gd name="connsiteX207" fmla="*/ 5007356 w 5017802"/>
                <a:gd name="connsiteY207" fmla="*/ 3302498 h 4440942"/>
                <a:gd name="connsiteX208" fmla="*/ 4925939 w 5017802"/>
                <a:gd name="connsiteY208" fmla="*/ 3293426 h 4440942"/>
                <a:gd name="connsiteX209" fmla="*/ 4930476 w 5017802"/>
                <a:gd name="connsiteY209" fmla="*/ 3201578 h 4440942"/>
                <a:gd name="connsiteX210" fmla="*/ 4881489 w 5017802"/>
                <a:gd name="connsiteY210" fmla="*/ 3176406 h 4440942"/>
                <a:gd name="connsiteX211" fmla="*/ 4797352 w 5017802"/>
                <a:gd name="connsiteY211" fmla="*/ 3207928 h 4440942"/>
                <a:gd name="connsiteX212" fmla="*/ 4760613 w 5017802"/>
                <a:gd name="connsiteY212" fmla="*/ 3171643 h 4440942"/>
                <a:gd name="connsiteX213" fmla="*/ 4805290 w 5017802"/>
                <a:gd name="connsiteY213" fmla="*/ 3148738 h 4440942"/>
                <a:gd name="connsiteX214" fmla="*/ 4676023 w 5017802"/>
                <a:gd name="connsiteY214" fmla="*/ 2935559 h 4440942"/>
                <a:gd name="connsiteX215" fmla="*/ 4690989 w 5017802"/>
                <a:gd name="connsiteY215" fmla="*/ 2905396 h 4440942"/>
                <a:gd name="connsiteX216" fmla="*/ 4667404 w 5017802"/>
                <a:gd name="connsiteY216" fmla="*/ 2789736 h 4440942"/>
                <a:gd name="connsiteX217" fmla="*/ 4508655 w 5017802"/>
                <a:gd name="connsiteY217" fmla="*/ 2778850 h 4440942"/>
                <a:gd name="connsiteX218" fmla="*/ 4475317 w 5017802"/>
                <a:gd name="connsiteY218" fmla="*/ 2827608 h 4440942"/>
                <a:gd name="connsiteX219" fmla="*/ 4386417 w 5017802"/>
                <a:gd name="connsiteY219" fmla="*/ 2842124 h 4440942"/>
                <a:gd name="connsiteX220" fmla="*/ 4392767 w 5017802"/>
                <a:gd name="connsiteY220" fmla="*/ 2820125 h 4440942"/>
                <a:gd name="connsiteX221" fmla="*/ 4339245 w 5017802"/>
                <a:gd name="connsiteY221" fmla="*/ 2804024 h 4440942"/>
                <a:gd name="connsiteX222" fmla="*/ 4314526 w 5017802"/>
                <a:gd name="connsiteY222" fmla="*/ 2638923 h 4440942"/>
                <a:gd name="connsiteX223" fmla="*/ 4034219 w 5017802"/>
                <a:gd name="connsiteY223" fmla="*/ 2572248 h 4440942"/>
                <a:gd name="connsiteX224" fmla="*/ 3897920 w 5017802"/>
                <a:gd name="connsiteY224" fmla="*/ 2615564 h 4440942"/>
                <a:gd name="connsiteX225" fmla="*/ 3765931 w 5017802"/>
                <a:gd name="connsiteY225" fmla="*/ 2608080 h 4440942"/>
                <a:gd name="connsiteX226" fmla="*/ 3633488 w 5017802"/>
                <a:gd name="connsiteY226" fmla="*/ 2497182 h 4440942"/>
                <a:gd name="connsiteX227" fmla="*/ 3420310 w 5017802"/>
                <a:gd name="connsiteY227" fmla="*/ 2193969 h 4440942"/>
                <a:gd name="connsiteX228" fmla="*/ 3021848 w 5017802"/>
                <a:gd name="connsiteY228" fmla="*/ 2054496 h 4440942"/>
                <a:gd name="connsiteX229" fmla="*/ 2785310 w 5017802"/>
                <a:gd name="connsiteY229" fmla="*/ 1741532 h 4440942"/>
                <a:gd name="connsiteX230" fmla="*/ 2819101 w 5017802"/>
                <a:gd name="connsiteY230" fmla="*/ 1716586 h 4440942"/>
                <a:gd name="connsiteX231" fmla="*/ 2878745 w 5017802"/>
                <a:gd name="connsiteY231" fmla="*/ 1799589 h 4440942"/>
                <a:gd name="connsiteX232" fmla="*/ 2898929 w 5017802"/>
                <a:gd name="connsiteY232" fmla="*/ 1782126 h 4440942"/>
                <a:gd name="connsiteX233" fmla="*/ 2942019 w 5017802"/>
                <a:gd name="connsiteY233" fmla="*/ 1812970 h 4440942"/>
                <a:gd name="connsiteX234" fmla="*/ 3030692 w 5017802"/>
                <a:gd name="connsiteY234" fmla="*/ 1759221 h 4440942"/>
                <a:gd name="connsiteX235" fmla="*/ 3046794 w 5017802"/>
                <a:gd name="connsiteY235" fmla="*/ 1738811 h 4440942"/>
                <a:gd name="connsiteX236" fmla="*/ 3105077 w 5017802"/>
                <a:gd name="connsiteY236" fmla="*/ 1739037 h 4440942"/>
                <a:gd name="connsiteX237" fmla="*/ 3121180 w 5017802"/>
                <a:gd name="connsiteY237" fmla="*/ 1705927 h 4440942"/>
                <a:gd name="connsiteX238" fmla="*/ 3102356 w 5017802"/>
                <a:gd name="connsiteY238" fmla="*/ 1680300 h 4440942"/>
                <a:gd name="connsiteX239" fmla="*/ 3035228 w 5017802"/>
                <a:gd name="connsiteY239" fmla="*/ 1700257 h 4440942"/>
                <a:gd name="connsiteX240" fmla="*/ 3013456 w 5017802"/>
                <a:gd name="connsiteY240" fmla="*/ 1646736 h 4440942"/>
                <a:gd name="connsiteX241" fmla="*/ 3034774 w 5017802"/>
                <a:gd name="connsiteY241" fmla="*/ 1617026 h 4440942"/>
                <a:gd name="connsiteX242" fmla="*/ 2978304 w 5017802"/>
                <a:gd name="connsiteY242" fmla="*/ 1513612 h 4440942"/>
                <a:gd name="connsiteX243" fmla="*/ 2929773 w 5017802"/>
                <a:gd name="connsiteY243" fmla="*/ 1552393 h 4440942"/>
                <a:gd name="connsiteX244" fmla="*/ 2840418 w 5017802"/>
                <a:gd name="connsiteY244" fmla="*/ 1497737 h 4440942"/>
                <a:gd name="connsiteX245" fmla="*/ 2892352 w 5017802"/>
                <a:gd name="connsiteY245" fmla="*/ 1405208 h 4440942"/>
                <a:gd name="connsiteX246" fmla="*/ 2849490 w 5017802"/>
                <a:gd name="connsiteY246" fmla="*/ 1284105 h 4440942"/>
                <a:gd name="connsiteX247" fmla="*/ 2864231 w 5017802"/>
                <a:gd name="connsiteY247" fmla="*/ 1160053 h 4440942"/>
                <a:gd name="connsiteX248" fmla="*/ 2959481 w 5017802"/>
                <a:gd name="connsiteY248" fmla="*/ 1086348 h 4440942"/>
                <a:gd name="connsiteX249" fmla="*/ 3064710 w 5017802"/>
                <a:gd name="connsiteY249" fmla="*/ 1063896 h 4440942"/>
                <a:gd name="connsiteX250" fmla="*/ 3001663 w 5017802"/>
                <a:gd name="connsiteY250" fmla="*/ 974089 h 4440942"/>
                <a:gd name="connsiteX251" fmla="*/ 2984427 w 5017802"/>
                <a:gd name="connsiteY251" fmla="*/ 1018766 h 4440942"/>
                <a:gd name="connsiteX252" fmla="*/ 2941112 w 5017802"/>
                <a:gd name="connsiteY252" fmla="*/ 971595 h 4440942"/>
                <a:gd name="connsiteX253" fmla="*/ 2962430 w 5017802"/>
                <a:gd name="connsiteY253" fmla="*/ 886323 h 4440942"/>
                <a:gd name="connsiteX254" fmla="*/ 3035454 w 5017802"/>
                <a:gd name="connsiteY254" fmla="*/ 789032 h 4440942"/>
                <a:gd name="connsiteX255" fmla="*/ 3018445 w 5017802"/>
                <a:gd name="connsiteY255" fmla="*/ 682443 h 4440942"/>
                <a:gd name="connsiteX256" fmla="*/ 2847223 w 5017802"/>
                <a:gd name="connsiteY256" fmla="*/ 692194 h 4440942"/>
                <a:gd name="connsiteX257" fmla="*/ 2827945 w 5017802"/>
                <a:gd name="connsiteY257" fmla="*/ 734831 h 4440942"/>
                <a:gd name="connsiteX258" fmla="*/ 2795742 w 5017802"/>
                <a:gd name="connsiteY258" fmla="*/ 667248 h 4440942"/>
                <a:gd name="connsiteX259" fmla="*/ 2766032 w 5017802"/>
                <a:gd name="connsiteY259" fmla="*/ 707616 h 4440942"/>
                <a:gd name="connsiteX260" fmla="*/ 2580523 w 5017802"/>
                <a:gd name="connsiteY260" fmla="*/ 741180 h 4440942"/>
                <a:gd name="connsiteX0" fmla="*/ 2580523 w 5017802"/>
                <a:gd name="connsiteY0" fmla="*/ 741180 h 4440942"/>
                <a:gd name="connsiteX1" fmla="*/ 2254404 w 5017802"/>
                <a:gd name="connsiteY1" fmla="*/ 583337 h 4440942"/>
                <a:gd name="connsiteX2" fmla="*/ 2294316 w 5017802"/>
                <a:gd name="connsiteY2" fmla="*/ 433432 h 4440942"/>
                <a:gd name="connsiteX3" fmla="*/ 2240342 w 5017802"/>
                <a:gd name="connsiteY3" fmla="*/ 423907 h 4440942"/>
                <a:gd name="connsiteX4" fmla="*/ 2237167 w 5017802"/>
                <a:gd name="connsiteY4" fmla="*/ 395333 h 4440942"/>
                <a:gd name="connsiteX5" fmla="*/ 2281617 w 5017802"/>
                <a:gd name="connsiteY5" fmla="*/ 403270 h 4440942"/>
                <a:gd name="connsiteX6" fmla="*/ 2224467 w 5017802"/>
                <a:gd name="connsiteY6" fmla="*/ 315957 h 4440942"/>
                <a:gd name="connsiteX7" fmla="*/ 2235579 w 5017802"/>
                <a:gd name="connsiteY7" fmla="*/ 355645 h 4440942"/>
                <a:gd name="connsiteX8" fmla="*/ 2183191 w 5017802"/>
                <a:gd name="connsiteY8" fmla="*/ 320720 h 4440942"/>
                <a:gd name="connsiteX9" fmla="*/ 2203829 w 5017802"/>
                <a:gd name="connsiteY9" fmla="*/ 287383 h 4440942"/>
                <a:gd name="connsiteX10" fmla="*/ 2168904 w 5017802"/>
                <a:gd name="connsiteY10" fmla="*/ 225472 h 4440942"/>
                <a:gd name="connsiteX11" fmla="*/ 2202241 w 5017802"/>
                <a:gd name="connsiteY11" fmla="*/ 227061 h 4440942"/>
                <a:gd name="connsiteX12" fmla="*/ 2159379 w 5017802"/>
                <a:gd name="connsiteY12" fmla="*/ 133398 h 4440942"/>
                <a:gd name="connsiteX13" fmla="*/ 2133980 w 5017802"/>
                <a:gd name="connsiteY13" fmla="*/ 131810 h 4440942"/>
                <a:gd name="connsiteX14" fmla="*/ 2122867 w 5017802"/>
                <a:gd name="connsiteY14" fmla="*/ 84185 h 4440942"/>
                <a:gd name="connsiteX15" fmla="*/ 2154616 w 5017802"/>
                <a:gd name="connsiteY15" fmla="*/ 66723 h 4440942"/>
                <a:gd name="connsiteX16" fmla="*/ 2149854 w 5017802"/>
                <a:gd name="connsiteY16" fmla="*/ 23861 h 4440942"/>
                <a:gd name="connsiteX17" fmla="*/ 2091117 w 5017802"/>
                <a:gd name="connsiteY17" fmla="*/ 28624 h 4440942"/>
                <a:gd name="connsiteX18" fmla="*/ 1897442 w 5017802"/>
                <a:gd name="connsiteY18" fmla="*/ 127049 h 4440942"/>
                <a:gd name="connsiteX19" fmla="*/ 1862517 w 5017802"/>
                <a:gd name="connsiteY19" fmla="*/ 252462 h 4440942"/>
                <a:gd name="connsiteX20" fmla="*/ 1867279 w 5017802"/>
                <a:gd name="connsiteY20" fmla="*/ 288974 h 4440942"/>
                <a:gd name="connsiteX21" fmla="*/ 1838704 w 5017802"/>
                <a:gd name="connsiteY21" fmla="*/ 303261 h 4440942"/>
                <a:gd name="connsiteX22" fmla="*/ 1906966 w 5017802"/>
                <a:gd name="connsiteY22" fmla="*/ 482645 h 4440942"/>
                <a:gd name="connsiteX23" fmla="*/ 1819655 w 5017802"/>
                <a:gd name="connsiteY23" fmla="*/ 400099 h 4440942"/>
                <a:gd name="connsiteX24" fmla="*/ 1768854 w 5017802"/>
                <a:gd name="connsiteY24" fmla="*/ 366762 h 4440942"/>
                <a:gd name="connsiteX25" fmla="*/ 1740279 w 5017802"/>
                <a:gd name="connsiteY25" fmla="*/ 401687 h 4440942"/>
                <a:gd name="connsiteX26" fmla="*/ 1738692 w 5017802"/>
                <a:gd name="connsiteY26" fmla="*/ 515987 h 4440942"/>
                <a:gd name="connsiteX27" fmla="*/ 1752979 w 5017802"/>
                <a:gd name="connsiteY27" fmla="*/ 612820 h 4440942"/>
                <a:gd name="connsiteX28" fmla="*/ 1670429 w 5017802"/>
                <a:gd name="connsiteY28" fmla="*/ 620761 h 4440942"/>
                <a:gd name="connsiteX29" fmla="*/ 1694242 w 5017802"/>
                <a:gd name="connsiteY29" fmla="*/ 590598 h 4440942"/>
                <a:gd name="connsiteX30" fmla="*/ 1630742 w 5017802"/>
                <a:gd name="connsiteY30" fmla="*/ 547736 h 4440942"/>
                <a:gd name="connsiteX31" fmla="*/ 1589467 w 5017802"/>
                <a:gd name="connsiteY31" fmla="*/ 501699 h 4440942"/>
                <a:gd name="connsiteX32" fmla="*/ 1540254 w 5017802"/>
                <a:gd name="connsiteY32" fmla="*/ 512811 h 4440942"/>
                <a:gd name="connsiteX33" fmla="*/ 1568829 w 5017802"/>
                <a:gd name="connsiteY33" fmla="*/ 446136 h 4440942"/>
                <a:gd name="connsiteX34" fmla="*/ 1538666 w 5017802"/>
                <a:gd name="connsiteY34" fmla="*/ 481062 h 4440942"/>
                <a:gd name="connsiteX35" fmla="*/ 1505329 w 5017802"/>
                <a:gd name="connsiteY35" fmla="*/ 423911 h 4440942"/>
                <a:gd name="connsiteX36" fmla="*/ 1486279 w 5017802"/>
                <a:gd name="connsiteY36" fmla="*/ 417561 h 4440942"/>
                <a:gd name="connsiteX37" fmla="*/ 1484692 w 5017802"/>
                <a:gd name="connsiteY37" fmla="*/ 376287 h 4440942"/>
                <a:gd name="connsiteX38" fmla="*/ 1449767 w 5017802"/>
                <a:gd name="connsiteY38" fmla="*/ 273100 h 4440942"/>
                <a:gd name="connsiteX39" fmla="*/ 1410079 w 5017802"/>
                <a:gd name="connsiteY39" fmla="*/ 219123 h 4440942"/>
                <a:gd name="connsiteX40" fmla="*/ 1486280 w 5017802"/>
                <a:gd name="connsiteY40" fmla="*/ 282624 h 4440942"/>
                <a:gd name="connsiteX41" fmla="*/ 1545018 w 5017802"/>
                <a:gd name="connsiteY41" fmla="*/ 320723 h 4440942"/>
                <a:gd name="connsiteX42" fmla="*/ 1568829 w 5017802"/>
                <a:gd name="connsiteY42" fmla="*/ 281036 h 4440942"/>
                <a:gd name="connsiteX43" fmla="*/ 1587879 w 5017802"/>
                <a:gd name="connsiteY43" fmla="*/ 215949 h 4440942"/>
                <a:gd name="connsiteX44" fmla="*/ 1549779 w 5017802"/>
                <a:gd name="connsiteY44" fmla="*/ 185786 h 4440942"/>
                <a:gd name="connsiteX45" fmla="*/ 1576767 w 5017802"/>
                <a:gd name="connsiteY45" fmla="*/ 144511 h 4440942"/>
                <a:gd name="connsiteX46" fmla="*/ 1529142 w 5017802"/>
                <a:gd name="connsiteY46" fmla="*/ 50848 h 4440942"/>
                <a:gd name="connsiteX47" fmla="*/ 1511679 w 5017802"/>
                <a:gd name="connsiteY47" fmla="*/ 6399 h 4440942"/>
                <a:gd name="connsiteX48" fmla="*/ 1375154 w 5017802"/>
                <a:gd name="connsiteY48" fmla="*/ 120699 h 4440942"/>
                <a:gd name="connsiteX49" fmla="*/ 1313241 w 5017802"/>
                <a:gd name="connsiteY49" fmla="*/ 115936 h 4440942"/>
                <a:gd name="connsiteX50" fmla="*/ 1300542 w 5017802"/>
                <a:gd name="connsiteY50" fmla="*/ 57199 h 4440942"/>
                <a:gd name="connsiteX51" fmla="*/ 1214817 w 5017802"/>
                <a:gd name="connsiteY51" fmla="*/ 104824 h 4440942"/>
                <a:gd name="connsiteX52" fmla="*/ 1151317 w 5017802"/>
                <a:gd name="connsiteY52" fmla="*/ 139748 h 4440942"/>
                <a:gd name="connsiteX53" fmla="*/ 1056066 w 5017802"/>
                <a:gd name="connsiteY53" fmla="*/ 147686 h 4440942"/>
                <a:gd name="connsiteX54" fmla="*/ 1033842 w 5017802"/>
                <a:gd name="connsiteY54" fmla="*/ 177849 h 4440942"/>
                <a:gd name="connsiteX55" fmla="*/ 997329 w 5017802"/>
                <a:gd name="connsiteY55" fmla="*/ 201661 h 4440942"/>
                <a:gd name="connsiteX56" fmla="*/ 1032255 w 5017802"/>
                <a:gd name="connsiteY56" fmla="*/ 288974 h 4440942"/>
                <a:gd name="connsiteX57" fmla="*/ 899586 w 5017802"/>
                <a:gd name="connsiteY57" fmla="*/ 542516 h 4440942"/>
                <a:gd name="connsiteX58" fmla="*/ 845611 w 5017802"/>
                <a:gd name="connsiteY58" fmla="*/ 580843 h 4440942"/>
                <a:gd name="connsiteX59" fmla="*/ 917502 w 5017802"/>
                <a:gd name="connsiteY59" fmla="*/ 633231 h 4440942"/>
                <a:gd name="connsiteX60" fmla="*/ 880536 w 5017802"/>
                <a:gd name="connsiteY60" fmla="*/ 673825 h 4440942"/>
                <a:gd name="connsiteX61" fmla="*/ 897999 w 5017802"/>
                <a:gd name="connsiteY61" fmla="*/ 720316 h 4440942"/>
                <a:gd name="connsiteX62" fmla="*/ 829282 w 5017802"/>
                <a:gd name="connsiteY62" fmla="*/ 701719 h 4440942"/>
                <a:gd name="connsiteX63" fmla="*/ 774174 w 5017802"/>
                <a:gd name="connsiteY63" fmla="*/ 726665 h 4440942"/>
                <a:gd name="connsiteX64" fmla="*/ 707272 w 5017802"/>
                <a:gd name="connsiteY64" fmla="*/ 695143 h 4440942"/>
                <a:gd name="connsiteX65" fmla="*/ 708860 w 5017802"/>
                <a:gd name="connsiteY65" fmla="*/ 652734 h 4440942"/>
                <a:gd name="connsiteX66" fmla="*/ 597281 w 5017802"/>
                <a:gd name="connsiteY66" fmla="*/ 675412 h 4440942"/>
                <a:gd name="connsiteX67" fmla="*/ 587530 w 5017802"/>
                <a:gd name="connsiteY67" fmla="*/ 760457 h 4440942"/>
                <a:gd name="connsiteX68" fmla="*/ 508382 w 5017802"/>
                <a:gd name="connsiteY68" fmla="*/ 865236 h 4440942"/>
                <a:gd name="connsiteX69" fmla="*/ 422657 w 5017802"/>
                <a:gd name="connsiteY69" fmla="*/ 828724 h 4440942"/>
                <a:gd name="connsiteX70" fmla="*/ 397257 w 5017802"/>
                <a:gd name="connsiteY70" fmla="*/ 869999 h 4440942"/>
                <a:gd name="connsiteX71" fmla="*/ 332170 w 5017802"/>
                <a:gd name="connsiteY71" fmla="*/ 812848 h 4440942"/>
                <a:gd name="connsiteX72" fmla="*/ 306771 w 5017802"/>
                <a:gd name="connsiteY72" fmla="*/ 881111 h 4440942"/>
                <a:gd name="connsiteX73" fmla="*/ 248033 w 5017802"/>
                <a:gd name="connsiteY73" fmla="*/ 873173 h 4440942"/>
                <a:gd name="connsiteX74" fmla="*/ 208345 w 5017802"/>
                <a:gd name="connsiteY74" fmla="*/ 787449 h 4440942"/>
                <a:gd name="connsiteX75" fmla="*/ 27371 w 5017802"/>
                <a:gd name="connsiteY75" fmla="*/ 917623 h 4440942"/>
                <a:gd name="connsiteX76" fmla="*/ 28959 w 5017802"/>
                <a:gd name="connsiteY76" fmla="*/ 970011 h 4440942"/>
                <a:gd name="connsiteX77" fmla="*/ 13084 w 5017802"/>
                <a:gd name="connsiteY77" fmla="*/ 996999 h 4440942"/>
                <a:gd name="connsiteX78" fmla="*/ 40071 w 5017802"/>
                <a:gd name="connsiteY78" fmla="*/ 1022399 h 4440942"/>
                <a:gd name="connsiteX79" fmla="*/ 9909 w 5017802"/>
                <a:gd name="connsiteY79" fmla="*/ 1043037 h 4440942"/>
                <a:gd name="connsiteX80" fmla="*/ 170247 w 5017802"/>
                <a:gd name="connsiteY80" fmla="*/ 1135111 h 4440942"/>
                <a:gd name="connsiteX81" fmla="*/ 160723 w 5017802"/>
                <a:gd name="connsiteY81" fmla="*/ 1263698 h 4440942"/>
                <a:gd name="connsiteX82" fmla="*/ 217873 w 5017802"/>
                <a:gd name="connsiteY82" fmla="*/ 1289099 h 4440942"/>
                <a:gd name="connsiteX83" fmla="*/ 205174 w 5017802"/>
                <a:gd name="connsiteY83" fmla="*/ 1354186 h 4440942"/>
                <a:gd name="connsiteX84" fmla="*/ 270261 w 5017802"/>
                <a:gd name="connsiteY84" fmla="*/ 1362124 h 4440942"/>
                <a:gd name="connsiteX85" fmla="*/ 321736 w 5017802"/>
                <a:gd name="connsiteY85" fmla="*/ 1394776 h 4440942"/>
                <a:gd name="connsiteX86" fmla="*/ 230573 w 5017802"/>
                <a:gd name="connsiteY86" fmla="*/ 1622474 h 4440942"/>
                <a:gd name="connsiteX87" fmla="*/ 179773 w 5017802"/>
                <a:gd name="connsiteY87" fmla="*/ 1687561 h 4440942"/>
                <a:gd name="connsiteX88" fmla="*/ 175010 w 5017802"/>
                <a:gd name="connsiteY88" fmla="*/ 1743123 h 4440942"/>
                <a:gd name="connsiteX89" fmla="*/ 141673 w 5017802"/>
                <a:gd name="connsiteY89" fmla="*/ 1738361 h 4440942"/>
                <a:gd name="connsiteX90" fmla="*/ 143261 w 5017802"/>
                <a:gd name="connsiteY90" fmla="*/ 1798686 h 4440942"/>
                <a:gd name="connsiteX91" fmla="*/ 65473 w 5017802"/>
                <a:gd name="connsiteY91" fmla="*/ 1636761 h 4440942"/>
                <a:gd name="connsiteX92" fmla="*/ 16260 w 5017802"/>
                <a:gd name="connsiteY92" fmla="*/ 1633586 h 4440942"/>
                <a:gd name="connsiteX93" fmla="*/ 41661 w 5017802"/>
                <a:gd name="connsiteY93" fmla="*/ 1670099 h 4440942"/>
                <a:gd name="connsiteX94" fmla="*/ 385 w 5017802"/>
                <a:gd name="connsiteY94" fmla="*/ 1690737 h 4440942"/>
                <a:gd name="connsiteX95" fmla="*/ 59122 w 5017802"/>
                <a:gd name="connsiteY95" fmla="*/ 1873298 h 4440942"/>
                <a:gd name="connsiteX96" fmla="*/ 343507 w 5017802"/>
                <a:gd name="connsiteY96" fmla="*/ 1923414 h 4440942"/>
                <a:gd name="connsiteX97" fmla="*/ 200410 w 5017802"/>
                <a:gd name="connsiteY97" fmla="*/ 2119361 h 4440942"/>
                <a:gd name="connsiteX98" fmla="*/ 213560 w 5017802"/>
                <a:gd name="connsiteY98" fmla="*/ 2239100 h 4440942"/>
                <a:gd name="connsiteX99" fmla="*/ 148023 w 5017802"/>
                <a:gd name="connsiteY99" fmla="*/ 2270174 h 4440942"/>
                <a:gd name="connsiteX100" fmla="*/ 105160 w 5017802"/>
                <a:gd name="connsiteY100" fmla="*/ 2414637 h 4440942"/>
                <a:gd name="connsiteX101" fmla="*/ 201087 w 5017802"/>
                <a:gd name="connsiteY101" fmla="*/ 2428239 h 4440942"/>
                <a:gd name="connsiteX102" fmla="*/ 419708 w 5017802"/>
                <a:gd name="connsiteY102" fmla="*/ 2593339 h 4440942"/>
                <a:gd name="connsiteX103" fmla="*/ 436944 w 5017802"/>
                <a:gd name="connsiteY103" fmla="*/ 2823753 h 4440942"/>
                <a:gd name="connsiteX104" fmla="*/ 490464 w 5017802"/>
                <a:gd name="connsiteY104" fmla="*/ 2877956 h 4440942"/>
                <a:gd name="connsiteX105" fmla="*/ 542173 w 5017802"/>
                <a:gd name="connsiteY105" fmla="*/ 2882264 h 4440942"/>
                <a:gd name="connsiteX106" fmla="*/ 544894 w 5017802"/>
                <a:gd name="connsiteY106" fmla="*/ 2813095 h 4440942"/>
                <a:gd name="connsiteX107" fmla="*/ 678248 w 5017802"/>
                <a:gd name="connsiteY107" fmla="*/ 2882949 h 4440942"/>
                <a:gd name="connsiteX108" fmla="*/ 669852 w 5017802"/>
                <a:gd name="connsiteY108" fmla="*/ 2955970 h 4440942"/>
                <a:gd name="connsiteX109" fmla="*/ 758073 w 5017802"/>
                <a:gd name="connsiteY109" fmla="*/ 3058024 h 4440942"/>
                <a:gd name="connsiteX110" fmla="*/ 741970 w 5017802"/>
                <a:gd name="connsiteY110" fmla="*/ 3145336 h 4440942"/>
                <a:gd name="connsiteX111" fmla="*/ 774855 w 5017802"/>
                <a:gd name="connsiteY111" fmla="*/ 3257368 h 4440942"/>
                <a:gd name="connsiteX112" fmla="*/ 831551 w 5017802"/>
                <a:gd name="connsiteY112" fmla="*/ 3291839 h 4440942"/>
                <a:gd name="connsiteX113" fmla="*/ 794812 w 5017802"/>
                <a:gd name="connsiteY113" fmla="*/ 3345361 h 4440942"/>
                <a:gd name="connsiteX114" fmla="*/ 1094623 w 5017802"/>
                <a:gd name="connsiteY114" fmla="*/ 3453311 h 4440942"/>
                <a:gd name="connsiteX115" fmla="*/ 1144742 w 5017802"/>
                <a:gd name="connsiteY115" fmla="*/ 3605257 h 4440942"/>
                <a:gd name="connsiteX116" fmla="*/ 1187604 w 5017802"/>
                <a:gd name="connsiteY116" fmla="*/ 3626121 h 4440942"/>
                <a:gd name="connsiteX117" fmla="*/ 1210283 w 5017802"/>
                <a:gd name="connsiteY117" fmla="*/ 3658099 h 4440942"/>
                <a:gd name="connsiteX118" fmla="*/ 1297142 w 5017802"/>
                <a:gd name="connsiteY118" fmla="*/ 3683952 h 4440942"/>
                <a:gd name="connsiteX119" fmla="*/ 1357693 w 5017802"/>
                <a:gd name="connsiteY119" fmla="*/ 3632471 h 4440942"/>
                <a:gd name="connsiteX120" fmla="*/ 1341138 w 5017802"/>
                <a:gd name="connsiteY120" fmla="*/ 3663768 h 4440942"/>
                <a:gd name="connsiteX121" fmla="*/ 1361095 w 5017802"/>
                <a:gd name="connsiteY121" fmla="*/ 3689621 h 4440942"/>
                <a:gd name="connsiteX122" fmla="*/ 1387402 w 5017802"/>
                <a:gd name="connsiteY122" fmla="*/ 3742236 h 4440942"/>
                <a:gd name="connsiteX123" fmla="*/ 1358374 w 5017802"/>
                <a:gd name="connsiteY123" fmla="*/ 3755843 h 4440942"/>
                <a:gd name="connsiteX124" fmla="*/ 1358827 w 5017802"/>
                <a:gd name="connsiteY124" fmla="*/ 3799386 h 4440942"/>
                <a:gd name="connsiteX125" fmla="*/ 1322769 w 5017802"/>
                <a:gd name="connsiteY125" fmla="*/ 3900986 h 4440942"/>
                <a:gd name="connsiteX126" fmla="*/ 1264485 w 5017802"/>
                <a:gd name="connsiteY126" fmla="*/ 3906882 h 4440942"/>
                <a:gd name="connsiteX127" fmla="*/ 1236590 w 5017802"/>
                <a:gd name="connsiteY127" fmla="*/ 3937725 h 4440942"/>
                <a:gd name="connsiteX128" fmla="*/ 1160843 w 5017802"/>
                <a:gd name="connsiteY128" fmla="*/ 3954733 h 4440942"/>
                <a:gd name="connsiteX129" fmla="*/ 1214592 w 5017802"/>
                <a:gd name="connsiteY129" fmla="*/ 4003039 h 4440942"/>
                <a:gd name="connsiteX130" fmla="*/ 1226157 w 5017802"/>
                <a:gd name="connsiteY130" fmla="*/ 4039099 h 4440942"/>
                <a:gd name="connsiteX131" fmla="*/ 1154267 w 5017802"/>
                <a:gd name="connsiteY131" fmla="*/ 4107588 h 4440942"/>
                <a:gd name="connsiteX132" fmla="*/ 1111177 w 5017802"/>
                <a:gd name="connsiteY132" fmla="*/ 4113031 h 4440942"/>
                <a:gd name="connsiteX133" fmla="*/ 1112311 w 5017802"/>
                <a:gd name="connsiteY133" fmla="*/ 4170407 h 4440942"/>
                <a:gd name="connsiteX134" fmla="*/ 1142247 w 5017802"/>
                <a:gd name="connsiteY134" fmla="*/ 4191725 h 4440942"/>
                <a:gd name="connsiteX135" fmla="*/ 1122748 w 5017802"/>
                <a:gd name="connsiteY135" fmla="*/ 4230736 h 4440942"/>
                <a:gd name="connsiteX136" fmla="*/ 1067186 w 5017802"/>
                <a:gd name="connsiteY136" fmla="*/ 4224386 h 4440942"/>
                <a:gd name="connsiteX137" fmla="*/ 1124335 w 5017802"/>
                <a:gd name="connsiteY137" fmla="*/ 4270425 h 4440942"/>
                <a:gd name="connsiteX138" fmla="*/ 1271972 w 5017802"/>
                <a:gd name="connsiteY138" fmla="*/ 4435524 h 4440942"/>
                <a:gd name="connsiteX139" fmla="*/ 1444325 w 5017802"/>
                <a:gd name="connsiteY139" fmla="*/ 4364309 h 4440942"/>
                <a:gd name="connsiteX140" fmla="*/ 1791081 w 5017802"/>
                <a:gd name="connsiteY140" fmla="*/ 4263389 h 4440942"/>
                <a:gd name="connsiteX141" fmla="*/ 2188636 w 5017802"/>
                <a:gd name="connsiteY141" fmla="*/ 4250462 h 4440942"/>
                <a:gd name="connsiteX142" fmla="*/ 2296586 w 5017802"/>
                <a:gd name="connsiteY142" fmla="*/ 4245474 h 4440942"/>
                <a:gd name="connsiteX143" fmla="*/ 2394785 w 5017802"/>
                <a:gd name="connsiteY143" fmla="*/ 4215990 h 4440942"/>
                <a:gd name="connsiteX144" fmla="*/ 2406350 w 5017802"/>
                <a:gd name="connsiteY144" fmla="*/ 4125277 h 4440942"/>
                <a:gd name="connsiteX145" fmla="*/ 2494570 w 5017802"/>
                <a:gd name="connsiteY145" fmla="*/ 3900532 h 4440942"/>
                <a:gd name="connsiteX146" fmla="*/ 2593449 w 5017802"/>
                <a:gd name="connsiteY146" fmla="*/ 3917768 h 4440942"/>
                <a:gd name="connsiteX147" fmla="*/ 2719088 w 5017802"/>
                <a:gd name="connsiteY147" fmla="*/ 3918221 h 4440942"/>
                <a:gd name="connsiteX148" fmla="*/ 2914124 w 5017802"/>
                <a:gd name="connsiteY148" fmla="*/ 3764007 h 4440942"/>
                <a:gd name="connsiteX149" fmla="*/ 3195112 w 5017802"/>
                <a:gd name="connsiteY149" fmla="*/ 3993968 h 4440942"/>
                <a:gd name="connsiteX150" fmla="*/ 3265414 w 5017802"/>
                <a:gd name="connsiteY150" fmla="*/ 4067674 h 4440942"/>
                <a:gd name="connsiteX151" fmla="*/ 3439813 w 5017802"/>
                <a:gd name="connsiteY151" fmla="*/ 4130265 h 4440942"/>
                <a:gd name="connsiteX152" fmla="*/ 3526217 w 5017802"/>
                <a:gd name="connsiteY152" fmla="*/ 4316455 h 4440942"/>
                <a:gd name="connsiteX153" fmla="*/ 3586542 w 5017802"/>
                <a:gd name="connsiteY153" fmla="*/ 4375193 h 4440942"/>
                <a:gd name="connsiteX154" fmla="*/ 3597654 w 5017802"/>
                <a:gd name="connsiteY154" fmla="*/ 4345030 h 4440942"/>
                <a:gd name="connsiteX155" fmla="*/ 3643692 w 5017802"/>
                <a:gd name="connsiteY155" fmla="*/ 4318042 h 4440942"/>
                <a:gd name="connsiteX156" fmla="*/ 3694492 w 5017802"/>
                <a:gd name="connsiteY156" fmla="*/ 4391068 h 4440942"/>
                <a:gd name="connsiteX157" fmla="*/ 3743705 w 5017802"/>
                <a:gd name="connsiteY157" fmla="*/ 4394243 h 4440942"/>
                <a:gd name="connsiteX158" fmla="*/ 3699254 w 5017802"/>
                <a:gd name="connsiteY158" fmla="*/ 4300581 h 4440942"/>
                <a:gd name="connsiteX159" fmla="*/ 3656392 w 5017802"/>
                <a:gd name="connsiteY159" fmla="*/ 4232318 h 4440942"/>
                <a:gd name="connsiteX160" fmla="*/ 3699255 w 5017802"/>
                <a:gd name="connsiteY160" fmla="*/ 4216442 h 4440942"/>
                <a:gd name="connsiteX161" fmla="*/ 3680204 w 5017802"/>
                <a:gd name="connsiteY161" fmla="*/ 4175168 h 4440942"/>
                <a:gd name="connsiteX162" fmla="*/ 3732592 w 5017802"/>
                <a:gd name="connsiteY162" fmla="*/ 4184693 h 4440942"/>
                <a:gd name="connsiteX163" fmla="*/ 3711955 w 5017802"/>
                <a:gd name="connsiteY163" fmla="*/ 4151355 h 4440942"/>
                <a:gd name="connsiteX164" fmla="*/ 3733274 w 5017802"/>
                <a:gd name="connsiteY164" fmla="*/ 4134801 h 4440942"/>
                <a:gd name="connsiteX165" fmla="*/ 3854377 w 5017802"/>
                <a:gd name="connsiteY165" fmla="*/ 4220074 h 4440942"/>
                <a:gd name="connsiteX166" fmla="*/ 3889754 w 5017802"/>
                <a:gd name="connsiteY166" fmla="*/ 4206917 h 4440942"/>
                <a:gd name="connsiteX167" fmla="*/ 3942141 w 5017802"/>
                <a:gd name="connsiteY167" fmla="*/ 4272006 h 4440942"/>
                <a:gd name="connsiteX168" fmla="*/ 3962779 w 5017802"/>
                <a:gd name="connsiteY168" fmla="*/ 4330743 h 4440942"/>
                <a:gd name="connsiteX169" fmla="*/ 4070729 w 5017802"/>
                <a:gd name="connsiteY169" fmla="*/ 4349792 h 4440942"/>
                <a:gd name="connsiteX170" fmla="*/ 4010405 w 5017802"/>
                <a:gd name="connsiteY170" fmla="*/ 4283117 h 4440942"/>
                <a:gd name="connsiteX171" fmla="*/ 4007229 w 5017802"/>
                <a:gd name="connsiteY171" fmla="*/ 4214855 h 4440942"/>
                <a:gd name="connsiteX172" fmla="*/ 4061204 w 5017802"/>
                <a:gd name="connsiteY172" fmla="*/ 4270418 h 4440942"/>
                <a:gd name="connsiteX173" fmla="*/ 4110417 w 5017802"/>
                <a:gd name="connsiteY173" fmla="*/ 4275180 h 4440942"/>
                <a:gd name="connsiteX174" fmla="*/ 4104067 w 5017802"/>
                <a:gd name="connsiteY174" fmla="*/ 4225968 h 4440942"/>
                <a:gd name="connsiteX175" fmla="*/ 4164392 w 5017802"/>
                <a:gd name="connsiteY175" fmla="*/ 4230730 h 4440942"/>
                <a:gd name="connsiteX176" fmla="*/ 4226304 w 5017802"/>
                <a:gd name="connsiteY176" fmla="*/ 4273592 h 4440942"/>
                <a:gd name="connsiteX177" fmla="*/ 4258054 w 5017802"/>
                <a:gd name="connsiteY177" fmla="*/ 4260893 h 4440942"/>
                <a:gd name="connsiteX178" fmla="*/ 4251705 w 5017802"/>
                <a:gd name="connsiteY178" fmla="*/ 4225968 h 4440942"/>
                <a:gd name="connsiteX179" fmla="*/ 4292980 w 5017802"/>
                <a:gd name="connsiteY179" fmla="*/ 4202156 h 4440942"/>
                <a:gd name="connsiteX180" fmla="*/ 4377117 w 5017802"/>
                <a:gd name="connsiteY180" fmla="*/ 4259306 h 4440942"/>
                <a:gd name="connsiteX181" fmla="*/ 4394580 w 5017802"/>
                <a:gd name="connsiteY181" fmla="*/ 4157708 h 4440942"/>
                <a:gd name="connsiteX182" fmla="*/ 4369180 w 5017802"/>
                <a:gd name="connsiteY182" fmla="*/ 4135482 h 4440942"/>
                <a:gd name="connsiteX183" fmla="*/ 4296154 w 5017802"/>
                <a:gd name="connsiteY183" fmla="*/ 4092619 h 4440942"/>
                <a:gd name="connsiteX184" fmla="*/ 4318379 w 5017802"/>
                <a:gd name="connsiteY184" fmla="*/ 4067220 h 4440942"/>
                <a:gd name="connsiteX185" fmla="*/ 4339017 w 5017802"/>
                <a:gd name="connsiteY185" fmla="*/ 4044994 h 4440942"/>
                <a:gd name="connsiteX186" fmla="*/ 4392992 w 5017802"/>
                <a:gd name="connsiteY186" fmla="*/ 4076745 h 4440942"/>
                <a:gd name="connsiteX187" fmla="*/ 4399342 w 5017802"/>
                <a:gd name="connsiteY187" fmla="*/ 4032295 h 4440942"/>
                <a:gd name="connsiteX188" fmla="*/ 4343779 w 5017802"/>
                <a:gd name="connsiteY188" fmla="*/ 4008482 h 4440942"/>
                <a:gd name="connsiteX189" fmla="*/ 4342192 w 5017802"/>
                <a:gd name="connsiteY189" fmla="*/ 3998958 h 4440942"/>
                <a:gd name="connsiteX190" fmla="*/ 4329491 w 5017802"/>
                <a:gd name="connsiteY190" fmla="*/ 3960859 h 4440942"/>
                <a:gd name="connsiteX191" fmla="*/ 4335841 w 5017802"/>
                <a:gd name="connsiteY191" fmla="*/ 3913233 h 4440942"/>
                <a:gd name="connsiteX192" fmla="*/ 4346954 w 5017802"/>
                <a:gd name="connsiteY192" fmla="*/ 3857670 h 4440942"/>
                <a:gd name="connsiteX193" fmla="*/ 4308854 w 5017802"/>
                <a:gd name="connsiteY193" fmla="*/ 3827508 h 4440942"/>
                <a:gd name="connsiteX194" fmla="*/ 4342191 w 5017802"/>
                <a:gd name="connsiteY194" fmla="*/ 3817983 h 4440942"/>
                <a:gd name="connsiteX195" fmla="*/ 4319966 w 5017802"/>
                <a:gd name="connsiteY195" fmla="*/ 3781470 h 4440942"/>
                <a:gd name="connsiteX196" fmla="*/ 4358067 w 5017802"/>
                <a:gd name="connsiteY196" fmla="*/ 3776709 h 4440942"/>
                <a:gd name="connsiteX197" fmla="*/ 4364416 w 5017802"/>
                <a:gd name="connsiteY197" fmla="*/ 3743370 h 4440942"/>
                <a:gd name="connsiteX198" fmla="*/ 4426330 w 5017802"/>
                <a:gd name="connsiteY198" fmla="*/ 3752897 h 4440942"/>
                <a:gd name="connsiteX199" fmla="*/ 4459443 w 5017802"/>
                <a:gd name="connsiteY199" fmla="*/ 3768089 h 4440942"/>
                <a:gd name="connsiteX200" fmla="*/ 4425650 w 5017802"/>
                <a:gd name="connsiteY200" fmla="*/ 3809137 h 4440942"/>
                <a:gd name="connsiteX201" fmla="*/ 4464658 w 5017802"/>
                <a:gd name="connsiteY201" fmla="*/ 3916633 h 4440942"/>
                <a:gd name="connsiteX202" fmla="*/ 4517045 w 5017802"/>
                <a:gd name="connsiteY202" fmla="*/ 3947931 h 4440942"/>
                <a:gd name="connsiteX203" fmla="*/ 4568979 w 5017802"/>
                <a:gd name="connsiteY203" fmla="*/ 3905749 h 4440942"/>
                <a:gd name="connsiteX204" fmla="*/ 4654704 w 5017802"/>
                <a:gd name="connsiteY204" fmla="*/ 3857216 h 4440942"/>
                <a:gd name="connsiteX205" fmla="*/ 4637468 w 5017802"/>
                <a:gd name="connsiteY205" fmla="*/ 3768315 h 4440942"/>
                <a:gd name="connsiteX206" fmla="*/ 4714802 w 5017802"/>
                <a:gd name="connsiteY206" fmla="*/ 3635646 h 4440942"/>
                <a:gd name="connsiteX207" fmla="*/ 5007356 w 5017802"/>
                <a:gd name="connsiteY207" fmla="*/ 3302498 h 4440942"/>
                <a:gd name="connsiteX208" fmla="*/ 4925939 w 5017802"/>
                <a:gd name="connsiteY208" fmla="*/ 3293426 h 4440942"/>
                <a:gd name="connsiteX209" fmla="*/ 4930476 w 5017802"/>
                <a:gd name="connsiteY209" fmla="*/ 3201578 h 4440942"/>
                <a:gd name="connsiteX210" fmla="*/ 4881489 w 5017802"/>
                <a:gd name="connsiteY210" fmla="*/ 3176406 h 4440942"/>
                <a:gd name="connsiteX211" fmla="*/ 4797352 w 5017802"/>
                <a:gd name="connsiteY211" fmla="*/ 3207928 h 4440942"/>
                <a:gd name="connsiteX212" fmla="*/ 4760613 w 5017802"/>
                <a:gd name="connsiteY212" fmla="*/ 3171643 h 4440942"/>
                <a:gd name="connsiteX213" fmla="*/ 4805290 w 5017802"/>
                <a:gd name="connsiteY213" fmla="*/ 3148738 h 4440942"/>
                <a:gd name="connsiteX214" fmla="*/ 4676023 w 5017802"/>
                <a:gd name="connsiteY214" fmla="*/ 2935559 h 4440942"/>
                <a:gd name="connsiteX215" fmla="*/ 4690989 w 5017802"/>
                <a:gd name="connsiteY215" fmla="*/ 2905396 h 4440942"/>
                <a:gd name="connsiteX216" fmla="*/ 4667404 w 5017802"/>
                <a:gd name="connsiteY216" fmla="*/ 2789736 h 4440942"/>
                <a:gd name="connsiteX217" fmla="*/ 4508655 w 5017802"/>
                <a:gd name="connsiteY217" fmla="*/ 2778850 h 4440942"/>
                <a:gd name="connsiteX218" fmla="*/ 4475317 w 5017802"/>
                <a:gd name="connsiteY218" fmla="*/ 2827608 h 4440942"/>
                <a:gd name="connsiteX219" fmla="*/ 4386417 w 5017802"/>
                <a:gd name="connsiteY219" fmla="*/ 2842124 h 4440942"/>
                <a:gd name="connsiteX220" fmla="*/ 4392767 w 5017802"/>
                <a:gd name="connsiteY220" fmla="*/ 2820125 h 4440942"/>
                <a:gd name="connsiteX221" fmla="*/ 4339245 w 5017802"/>
                <a:gd name="connsiteY221" fmla="*/ 2804024 h 4440942"/>
                <a:gd name="connsiteX222" fmla="*/ 4314526 w 5017802"/>
                <a:gd name="connsiteY222" fmla="*/ 2638923 h 4440942"/>
                <a:gd name="connsiteX223" fmla="*/ 4034219 w 5017802"/>
                <a:gd name="connsiteY223" fmla="*/ 2572248 h 4440942"/>
                <a:gd name="connsiteX224" fmla="*/ 3897920 w 5017802"/>
                <a:gd name="connsiteY224" fmla="*/ 2615564 h 4440942"/>
                <a:gd name="connsiteX225" fmla="*/ 3765931 w 5017802"/>
                <a:gd name="connsiteY225" fmla="*/ 2608080 h 4440942"/>
                <a:gd name="connsiteX226" fmla="*/ 3633488 w 5017802"/>
                <a:gd name="connsiteY226" fmla="*/ 2497182 h 4440942"/>
                <a:gd name="connsiteX227" fmla="*/ 3420310 w 5017802"/>
                <a:gd name="connsiteY227" fmla="*/ 2193969 h 4440942"/>
                <a:gd name="connsiteX228" fmla="*/ 3021848 w 5017802"/>
                <a:gd name="connsiteY228" fmla="*/ 2054496 h 4440942"/>
                <a:gd name="connsiteX229" fmla="*/ 2785310 w 5017802"/>
                <a:gd name="connsiteY229" fmla="*/ 1741532 h 4440942"/>
                <a:gd name="connsiteX230" fmla="*/ 2819101 w 5017802"/>
                <a:gd name="connsiteY230" fmla="*/ 1716586 h 4440942"/>
                <a:gd name="connsiteX231" fmla="*/ 2878745 w 5017802"/>
                <a:gd name="connsiteY231" fmla="*/ 1799589 h 4440942"/>
                <a:gd name="connsiteX232" fmla="*/ 2898929 w 5017802"/>
                <a:gd name="connsiteY232" fmla="*/ 1782126 h 4440942"/>
                <a:gd name="connsiteX233" fmla="*/ 2942019 w 5017802"/>
                <a:gd name="connsiteY233" fmla="*/ 1812970 h 4440942"/>
                <a:gd name="connsiteX234" fmla="*/ 3030692 w 5017802"/>
                <a:gd name="connsiteY234" fmla="*/ 1759221 h 4440942"/>
                <a:gd name="connsiteX235" fmla="*/ 3046794 w 5017802"/>
                <a:gd name="connsiteY235" fmla="*/ 1738811 h 4440942"/>
                <a:gd name="connsiteX236" fmla="*/ 3105077 w 5017802"/>
                <a:gd name="connsiteY236" fmla="*/ 1739037 h 4440942"/>
                <a:gd name="connsiteX237" fmla="*/ 3121180 w 5017802"/>
                <a:gd name="connsiteY237" fmla="*/ 1705927 h 4440942"/>
                <a:gd name="connsiteX238" fmla="*/ 3102356 w 5017802"/>
                <a:gd name="connsiteY238" fmla="*/ 1680300 h 4440942"/>
                <a:gd name="connsiteX239" fmla="*/ 3035228 w 5017802"/>
                <a:gd name="connsiteY239" fmla="*/ 1700257 h 4440942"/>
                <a:gd name="connsiteX240" fmla="*/ 3013456 w 5017802"/>
                <a:gd name="connsiteY240" fmla="*/ 1646736 h 4440942"/>
                <a:gd name="connsiteX241" fmla="*/ 3034774 w 5017802"/>
                <a:gd name="connsiteY241" fmla="*/ 1617026 h 4440942"/>
                <a:gd name="connsiteX242" fmla="*/ 2978304 w 5017802"/>
                <a:gd name="connsiteY242" fmla="*/ 1513612 h 4440942"/>
                <a:gd name="connsiteX243" fmla="*/ 2929773 w 5017802"/>
                <a:gd name="connsiteY243" fmla="*/ 1552393 h 4440942"/>
                <a:gd name="connsiteX244" fmla="*/ 2840418 w 5017802"/>
                <a:gd name="connsiteY244" fmla="*/ 1497737 h 4440942"/>
                <a:gd name="connsiteX245" fmla="*/ 2892352 w 5017802"/>
                <a:gd name="connsiteY245" fmla="*/ 1405208 h 4440942"/>
                <a:gd name="connsiteX246" fmla="*/ 2849490 w 5017802"/>
                <a:gd name="connsiteY246" fmla="*/ 1284105 h 4440942"/>
                <a:gd name="connsiteX247" fmla="*/ 2864231 w 5017802"/>
                <a:gd name="connsiteY247" fmla="*/ 1160053 h 4440942"/>
                <a:gd name="connsiteX248" fmla="*/ 2959481 w 5017802"/>
                <a:gd name="connsiteY248" fmla="*/ 1086348 h 4440942"/>
                <a:gd name="connsiteX249" fmla="*/ 3064710 w 5017802"/>
                <a:gd name="connsiteY249" fmla="*/ 1063896 h 4440942"/>
                <a:gd name="connsiteX250" fmla="*/ 3001663 w 5017802"/>
                <a:gd name="connsiteY250" fmla="*/ 974089 h 4440942"/>
                <a:gd name="connsiteX251" fmla="*/ 2984427 w 5017802"/>
                <a:gd name="connsiteY251" fmla="*/ 1018766 h 4440942"/>
                <a:gd name="connsiteX252" fmla="*/ 2941112 w 5017802"/>
                <a:gd name="connsiteY252" fmla="*/ 971595 h 4440942"/>
                <a:gd name="connsiteX253" fmla="*/ 2962430 w 5017802"/>
                <a:gd name="connsiteY253" fmla="*/ 886323 h 4440942"/>
                <a:gd name="connsiteX254" fmla="*/ 3035454 w 5017802"/>
                <a:gd name="connsiteY254" fmla="*/ 789032 h 4440942"/>
                <a:gd name="connsiteX255" fmla="*/ 3018445 w 5017802"/>
                <a:gd name="connsiteY255" fmla="*/ 682443 h 4440942"/>
                <a:gd name="connsiteX256" fmla="*/ 2847223 w 5017802"/>
                <a:gd name="connsiteY256" fmla="*/ 692194 h 4440942"/>
                <a:gd name="connsiteX257" fmla="*/ 2827945 w 5017802"/>
                <a:gd name="connsiteY257" fmla="*/ 734831 h 4440942"/>
                <a:gd name="connsiteX258" fmla="*/ 2795742 w 5017802"/>
                <a:gd name="connsiteY258" fmla="*/ 667248 h 4440942"/>
                <a:gd name="connsiteX259" fmla="*/ 2766032 w 5017802"/>
                <a:gd name="connsiteY259" fmla="*/ 707616 h 4440942"/>
                <a:gd name="connsiteX260" fmla="*/ 2580523 w 5017802"/>
                <a:gd name="connsiteY260" fmla="*/ 741180 h 4440942"/>
                <a:gd name="connsiteX0" fmla="*/ 2580523 w 5017802"/>
                <a:gd name="connsiteY0" fmla="*/ 741180 h 4437868"/>
                <a:gd name="connsiteX1" fmla="*/ 2254404 w 5017802"/>
                <a:gd name="connsiteY1" fmla="*/ 583337 h 4437868"/>
                <a:gd name="connsiteX2" fmla="*/ 2294316 w 5017802"/>
                <a:gd name="connsiteY2" fmla="*/ 433432 h 4437868"/>
                <a:gd name="connsiteX3" fmla="*/ 2240342 w 5017802"/>
                <a:gd name="connsiteY3" fmla="*/ 423907 h 4437868"/>
                <a:gd name="connsiteX4" fmla="*/ 2237167 w 5017802"/>
                <a:gd name="connsiteY4" fmla="*/ 395333 h 4437868"/>
                <a:gd name="connsiteX5" fmla="*/ 2281617 w 5017802"/>
                <a:gd name="connsiteY5" fmla="*/ 403270 h 4437868"/>
                <a:gd name="connsiteX6" fmla="*/ 2224467 w 5017802"/>
                <a:gd name="connsiteY6" fmla="*/ 315957 h 4437868"/>
                <a:gd name="connsiteX7" fmla="*/ 2235579 w 5017802"/>
                <a:gd name="connsiteY7" fmla="*/ 355645 h 4437868"/>
                <a:gd name="connsiteX8" fmla="*/ 2183191 w 5017802"/>
                <a:gd name="connsiteY8" fmla="*/ 320720 h 4437868"/>
                <a:gd name="connsiteX9" fmla="*/ 2203829 w 5017802"/>
                <a:gd name="connsiteY9" fmla="*/ 287383 h 4437868"/>
                <a:gd name="connsiteX10" fmla="*/ 2168904 w 5017802"/>
                <a:gd name="connsiteY10" fmla="*/ 225472 h 4437868"/>
                <a:gd name="connsiteX11" fmla="*/ 2202241 w 5017802"/>
                <a:gd name="connsiteY11" fmla="*/ 227061 h 4437868"/>
                <a:gd name="connsiteX12" fmla="*/ 2159379 w 5017802"/>
                <a:gd name="connsiteY12" fmla="*/ 133398 h 4437868"/>
                <a:gd name="connsiteX13" fmla="*/ 2133980 w 5017802"/>
                <a:gd name="connsiteY13" fmla="*/ 131810 h 4437868"/>
                <a:gd name="connsiteX14" fmla="*/ 2122867 w 5017802"/>
                <a:gd name="connsiteY14" fmla="*/ 84185 h 4437868"/>
                <a:gd name="connsiteX15" fmla="*/ 2154616 w 5017802"/>
                <a:gd name="connsiteY15" fmla="*/ 66723 h 4437868"/>
                <a:gd name="connsiteX16" fmla="*/ 2149854 w 5017802"/>
                <a:gd name="connsiteY16" fmla="*/ 23861 h 4437868"/>
                <a:gd name="connsiteX17" fmla="*/ 2091117 w 5017802"/>
                <a:gd name="connsiteY17" fmla="*/ 28624 h 4437868"/>
                <a:gd name="connsiteX18" fmla="*/ 1897442 w 5017802"/>
                <a:gd name="connsiteY18" fmla="*/ 127049 h 4437868"/>
                <a:gd name="connsiteX19" fmla="*/ 1862517 w 5017802"/>
                <a:gd name="connsiteY19" fmla="*/ 252462 h 4437868"/>
                <a:gd name="connsiteX20" fmla="*/ 1867279 w 5017802"/>
                <a:gd name="connsiteY20" fmla="*/ 288974 h 4437868"/>
                <a:gd name="connsiteX21" fmla="*/ 1838704 w 5017802"/>
                <a:gd name="connsiteY21" fmla="*/ 303261 h 4437868"/>
                <a:gd name="connsiteX22" fmla="*/ 1906966 w 5017802"/>
                <a:gd name="connsiteY22" fmla="*/ 482645 h 4437868"/>
                <a:gd name="connsiteX23" fmla="*/ 1819655 w 5017802"/>
                <a:gd name="connsiteY23" fmla="*/ 400099 h 4437868"/>
                <a:gd name="connsiteX24" fmla="*/ 1768854 w 5017802"/>
                <a:gd name="connsiteY24" fmla="*/ 366762 h 4437868"/>
                <a:gd name="connsiteX25" fmla="*/ 1740279 w 5017802"/>
                <a:gd name="connsiteY25" fmla="*/ 401687 h 4437868"/>
                <a:gd name="connsiteX26" fmla="*/ 1738692 w 5017802"/>
                <a:gd name="connsiteY26" fmla="*/ 515987 h 4437868"/>
                <a:gd name="connsiteX27" fmla="*/ 1752979 w 5017802"/>
                <a:gd name="connsiteY27" fmla="*/ 612820 h 4437868"/>
                <a:gd name="connsiteX28" fmla="*/ 1670429 w 5017802"/>
                <a:gd name="connsiteY28" fmla="*/ 620761 h 4437868"/>
                <a:gd name="connsiteX29" fmla="*/ 1694242 w 5017802"/>
                <a:gd name="connsiteY29" fmla="*/ 590598 h 4437868"/>
                <a:gd name="connsiteX30" fmla="*/ 1630742 w 5017802"/>
                <a:gd name="connsiteY30" fmla="*/ 547736 h 4437868"/>
                <a:gd name="connsiteX31" fmla="*/ 1589467 w 5017802"/>
                <a:gd name="connsiteY31" fmla="*/ 501699 h 4437868"/>
                <a:gd name="connsiteX32" fmla="*/ 1540254 w 5017802"/>
                <a:gd name="connsiteY32" fmla="*/ 512811 h 4437868"/>
                <a:gd name="connsiteX33" fmla="*/ 1568829 w 5017802"/>
                <a:gd name="connsiteY33" fmla="*/ 446136 h 4437868"/>
                <a:gd name="connsiteX34" fmla="*/ 1538666 w 5017802"/>
                <a:gd name="connsiteY34" fmla="*/ 481062 h 4437868"/>
                <a:gd name="connsiteX35" fmla="*/ 1505329 w 5017802"/>
                <a:gd name="connsiteY35" fmla="*/ 423911 h 4437868"/>
                <a:gd name="connsiteX36" fmla="*/ 1486279 w 5017802"/>
                <a:gd name="connsiteY36" fmla="*/ 417561 h 4437868"/>
                <a:gd name="connsiteX37" fmla="*/ 1484692 w 5017802"/>
                <a:gd name="connsiteY37" fmla="*/ 376287 h 4437868"/>
                <a:gd name="connsiteX38" fmla="*/ 1449767 w 5017802"/>
                <a:gd name="connsiteY38" fmla="*/ 273100 h 4437868"/>
                <a:gd name="connsiteX39" fmla="*/ 1410079 w 5017802"/>
                <a:gd name="connsiteY39" fmla="*/ 219123 h 4437868"/>
                <a:gd name="connsiteX40" fmla="*/ 1486280 w 5017802"/>
                <a:gd name="connsiteY40" fmla="*/ 282624 h 4437868"/>
                <a:gd name="connsiteX41" fmla="*/ 1545018 w 5017802"/>
                <a:gd name="connsiteY41" fmla="*/ 320723 h 4437868"/>
                <a:gd name="connsiteX42" fmla="*/ 1568829 w 5017802"/>
                <a:gd name="connsiteY42" fmla="*/ 281036 h 4437868"/>
                <a:gd name="connsiteX43" fmla="*/ 1587879 w 5017802"/>
                <a:gd name="connsiteY43" fmla="*/ 215949 h 4437868"/>
                <a:gd name="connsiteX44" fmla="*/ 1549779 w 5017802"/>
                <a:gd name="connsiteY44" fmla="*/ 185786 h 4437868"/>
                <a:gd name="connsiteX45" fmla="*/ 1576767 w 5017802"/>
                <a:gd name="connsiteY45" fmla="*/ 144511 h 4437868"/>
                <a:gd name="connsiteX46" fmla="*/ 1529142 w 5017802"/>
                <a:gd name="connsiteY46" fmla="*/ 50848 h 4437868"/>
                <a:gd name="connsiteX47" fmla="*/ 1511679 w 5017802"/>
                <a:gd name="connsiteY47" fmla="*/ 6399 h 4437868"/>
                <a:gd name="connsiteX48" fmla="*/ 1375154 w 5017802"/>
                <a:gd name="connsiteY48" fmla="*/ 120699 h 4437868"/>
                <a:gd name="connsiteX49" fmla="*/ 1313241 w 5017802"/>
                <a:gd name="connsiteY49" fmla="*/ 115936 h 4437868"/>
                <a:gd name="connsiteX50" fmla="*/ 1300542 w 5017802"/>
                <a:gd name="connsiteY50" fmla="*/ 57199 h 4437868"/>
                <a:gd name="connsiteX51" fmla="*/ 1214817 w 5017802"/>
                <a:gd name="connsiteY51" fmla="*/ 104824 h 4437868"/>
                <a:gd name="connsiteX52" fmla="*/ 1151317 w 5017802"/>
                <a:gd name="connsiteY52" fmla="*/ 139748 h 4437868"/>
                <a:gd name="connsiteX53" fmla="*/ 1056066 w 5017802"/>
                <a:gd name="connsiteY53" fmla="*/ 147686 h 4437868"/>
                <a:gd name="connsiteX54" fmla="*/ 1033842 w 5017802"/>
                <a:gd name="connsiteY54" fmla="*/ 177849 h 4437868"/>
                <a:gd name="connsiteX55" fmla="*/ 997329 w 5017802"/>
                <a:gd name="connsiteY55" fmla="*/ 201661 h 4437868"/>
                <a:gd name="connsiteX56" fmla="*/ 1032255 w 5017802"/>
                <a:gd name="connsiteY56" fmla="*/ 288974 h 4437868"/>
                <a:gd name="connsiteX57" fmla="*/ 899586 w 5017802"/>
                <a:gd name="connsiteY57" fmla="*/ 542516 h 4437868"/>
                <a:gd name="connsiteX58" fmla="*/ 845611 w 5017802"/>
                <a:gd name="connsiteY58" fmla="*/ 580843 h 4437868"/>
                <a:gd name="connsiteX59" fmla="*/ 917502 w 5017802"/>
                <a:gd name="connsiteY59" fmla="*/ 633231 h 4437868"/>
                <a:gd name="connsiteX60" fmla="*/ 880536 w 5017802"/>
                <a:gd name="connsiteY60" fmla="*/ 673825 h 4437868"/>
                <a:gd name="connsiteX61" fmla="*/ 897999 w 5017802"/>
                <a:gd name="connsiteY61" fmla="*/ 720316 h 4437868"/>
                <a:gd name="connsiteX62" fmla="*/ 829282 w 5017802"/>
                <a:gd name="connsiteY62" fmla="*/ 701719 h 4437868"/>
                <a:gd name="connsiteX63" fmla="*/ 774174 w 5017802"/>
                <a:gd name="connsiteY63" fmla="*/ 726665 h 4437868"/>
                <a:gd name="connsiteX64" fmla="*/ 707272 w 5017802"/>
                <a:gd name="connsiteY64" fmla="*/ 695143 h 4437868"/>
                <a:gd name="connsiteX65" fmla="*/ 708860 w 5017802"/>
                <a:gd name="connsiteY65" fmla="*/ 652734 h 4437868"/>
                <a:gd name="connsiteX66" fmla="*/ 597281 w 5017802"/>
                <a:gd name="connsiteY66" fmla="*/ 675412 h 4437868"/>
                <a:gd name="connsiteX67" fmla="*/ 587530 w 5017802"/>
                <a:gd name="connsiteY67" fmla="*/ 760457 h 4437868"/>
                <a:gd name="connsiteX68" fmla="*/ 508382 w 5017802"/>
                <a:gd name="connsiteY68" fmla="*/ 865236 h 4437868"/>
                <a:gd name="connsiteX69" fmla="*/ 422657 w 5017802"/>
                <a:gd name="connsiteY69" fmla="*/ 828724 h 4437868"/>
                <a:gd name="connsiteX70" fmla="*/ 397257 w 5017802"/>
                <a:gd name="connsiteY70" fmla="*/ 869999 h 4437868"/>
                <a:gd name="connsiteX71" fmla="*/ 332170 w 5017802"/>
                <a:gd name="connsiteY71" fmla="*/ 812848 h 4437868"/>
                <a:gd name="connsiteX72" fmla="*/ 306771 w 5017802"/>
                <a:gd name="connsiteY72" fmla="*/ 881111 h 4437868"/>
                <a:gd name="connsiteX73" fmla="*/ 248033 w 5017802"/>
                <a:gd name="connsiteY73" fmla="*/ 873173 h 4437868"/>
                <a:gd name="connsiteX74" fmla="*/ 208345 w 5017802"/>
                <a:gd name="connsiteY74" fmla="*/ 787449 h 4437868"/>
                <a:gd name="connsiteX75" fmla="*/ 27371 w 5017802"/>
                <a:gd name="connsiteY75" fmla="*/ 917623 h 4437868"/>
                <a:gd name="connsiteX76" fmla="*/ 28959 w 5017802"/>
                <a:gd name="connsiteY76" fmla="*/ 970011 h 4437868"/>
                <a:gd name="connsiteX77" fmla="*/ 13084 w 5017802"/>
                <a:gd name="connsiteY77" fmla="*/ 996999 h 4437868"/>
                <a:gd name="connsiteX78" fmla="*/ 40071 w 5017802"/>
                <a:gd name="connsiteY78" fmla="*/ 1022399 h 4437868"/>
                <a:gd name="connsiteX79" fmla="*/ 9909 w 5017802"/>
                <a:gd name="connsiteY79" fmla="*/ 1043037 h 4437868"/>
                <a:gd name="connsiteX80" fmla="*/ 170247 w 5017802"/>
                <a:gd name="connsiteY80" fmla="*/ 1135111 h 4437868"/>
                <a:gd name="connsiteX81" fmla="*/ 160723 w 5017802"/>
                <a:gd name="connsiteY81" fmla="*/ 1263698 h 4437868"/>
                <a:gd name="connsiteX82" fmla="*/ 217873 w 5017802"/>
                <a:gd name="connsiteY82" fmla="*/ 1289099 h 4437868"/>
                <a:gd name="connsiteX83" fmla="*/ 205174 w 5017802"/>
                <a:gd name="connsiteY83" fmla="*/ 1354186 h 4437868"/>
                <a:gd name="connsiteX84" fmla="*/ 270261 w 5017802"/>
                <a:gd name="connsiteY84" fmla="*/ 1362124 h 4437868"/>
                <a:gd name="connsiteX85" fmla="*/ 321736 w 5017802"/>
                <a:gd name="connsiteY85" fmla="*/ 1394776 h 4437868"/>
                <a:gd name="connsiteX86" fmla="*/ 230573 w 5017802"/>
                <a:gd name="connsiteY86" fmla="*/ 1622474 h 4437868"/>
                <a:gd name="connsiteX87" fmla="*/ 179773 w 5017802"/>
                <a:gd name="connsiteY87" fmla="*/ 1687561 h 4437868"/>
                <a:gd name="connsiteX88" fmla="*/ 175010 w 5017802"/>
                <a:gd name="connsiteY88" fmla="*/ 1743123 h 4437868"/>
                <a:gd name="connsiteX89" fmla="*/ 141673 w 5017802"/>
                <a:gd name="connsiteY89" fmla="*/ 1738361 h 4437868"/>
                <a:gd name="connsiteX90" fmla="*/ 143261 w 5017802"/>
                <a:gd name="connsiteY90" fmla="*/ 1798686 h 4437868"/>
                <a:gd name="connsiteX91" fmla="*/ 65473 w 5017802"/>
                <a:gd name="connsiteY91" fmla="*/ 1636761 h 4437868"/>
                <a:gd name="connsiteX92" fmla="*/ 16260 w 5017802"/>
                <a:gd name="connsiteY92" fmla="*/ 1633586 h 4437868"/>
                <a:gd name="connsiteX93" fmla="*/ 41661 w 5017802"/>
                <a:gd name="connsiteY93" fmla="*/ 1670099 h 4437868"/>
                <a:gd name="connsiteX94" fmla="*/ 385 w 5017802"/>
                <a:gd name="connsiteY94" fmla="*/ 1690737 h 4437868"/>
                <a:gd name="connsiteX95" fmla="*/ 59122 w 5017802"/>
                <a:gd name="connsiteY95" fmla="*/ 1873298 h 4437868"/>
                <a:gd name="connsiteX96" fmla="*/ 343507 w 5017802"/>
                <a:gd name="connsiteY96" fmla="*/ 1923414 h 4437868"/>
                <a:gd name="connsiteX97" fmla="*/ 200410 w 5017802"/>
                <a:gd name="connsiteY97" fmla="*/ 2119361 h 4437868"/>
                <a:gd name="connsiteX98" fmla="*/ 213560 w 5017802"/>
                <a:gd name="connsiteY98" fmla="*/ 2239100 h 4437868"/>
                <a:gd name="connsiteX99" fmla="*/ 148023 w 5017802"/>
                <a:gd name="connsiteY99" fmla="*/ 2270174 h 4437868"/>
                <a:gd name="connsiteX100" fmla="*/ 105160 w 5017802"/>
                <a:gd name="connsiteY100" fmla="*/ 2414637 h 4437868"/>
                <a:gd name="connsiteX101" fmla="*/ 201087 w 5017802"/>
                <a:gd name="connsiteY101" fmla="*/ 2428239 h 4437868"/>
                <a:gd name="connsiteX102" fmla="*/ 419708 w 5017802"/>
                <a:gd name="connsiteY102" fmla="*/ 2593339 h 4437868"/>
                <a:gd name="connsiteX103" fmla="*/ 436944 w 5017802"/>
                <a:gd name="connsiteY103" fmla="*/ 2823753 h 4437868"/>
                <a:gd name="connsiteX104" fmla="*/ 490464 w 5017802"/>
                <a:gd name="connsiteY104" fmla="*/ 2877956 h 4437868"/>
                <a:gd name="connsiteX105" fmla="*/ 542173 w 5017802"/>
                <a:gd name="connsiteY105" fmla="*/ 2882264 h 4437868"/>
                <a:gd name="connsiteX106" fmla="*/ 544894 w 5017802"/>
                <a:gd name="connsiteY106" fmla="*/ 2813095 h 4437868"/>
                <a:gd name="connsiteX107" fmla="*/ 678248 w 5017802"/>
                <a:gd name="connsiteY107" fmla="*/ 2882949 h 4437868"/>
                <a:gd name="connsiteX108" fmla="*/ 669852 w 5017802"/>
                <a:gd name="connsiteY108" fmla="*/ 2955970 h 4437868"/>
                <a:gd name="connsiteX109" fmla="*/ 758073 w 5017802"/>
                <a:gd name="connsiteY109" fmla="*/ 3058024 h 4437868"/>
                <a:gd name="connsiteX110" fmla="*/ 741970 w 5017802"/>
                <a:gd name="connsiteY110" fmla="*/ 3145336 h 4437868"/>
                <a:gd name="connsiteX111" fmla="*/ 774855 w 5017802"/>
                <a:gd name="connsiteY111" fmla="*/ 3257368 h 4437868"/>
                <a:gd name="connsiteX112" fmla="*/ 831551 w 5017802"/>
                <a:gd name="connsiteY112" fmla="*/ 3291839 h 4437868"/>
                <a:gd name="connsiteX113" fmla="*/ 794812 w 5017802"/>
                <a:gd name="connsiteY113" fmla="*/ 3345361 h 4437868"/>
                <a:gd name="connsiteX114" fmla="*/ 1094623 w 5017802"/>
                <a:gd name="connsiteY114" fmla="*/ 3453311 h 4437868"/>
                <a:gd name="connsiteX115" fmla="*/ 1144742 w 5017802"/>
                <a:gd name="connsiteY115" fmla="*/ 3605257 h 4437868"/>
                <a:gd name="connsiteX116" fmla="*/ 1187604 w 5017802"/>
                <a:gd name="connsiteY116" fmla="*/ 3626121 h 4437868"/>
                <a:gd name="connsiteX117" fmla="*/ 1210283 w 5017802"/>
                <a:gd name="connsiteY117" fmla="*/ 3658099 h 4437868"/>
                <a:gd name="connsiteX118" fmla="*/ 1297142 w 5017802"/>
                <a:gd name="connsiteY118" fmla="*/ 3683952 h 4437868"/>
                <a:gd name="connsiteX119" fmla="*/ 1357693 w 5017802"/>
                <a:gd name="connsiteY119" fmla="*/ 3632471 h 4437868"/>
                <a:gd name="connsiteX120" fmla="*/ 1341138 w 5017802"/>
                <a:gd name="connsiteY120" fmla="*/ 3663768 h 4437868"/>
                <a:gd name="connsiteX121" fmla="*/ 1361095 w 5017802"/>
                <a:gd name="connsiteY121" fmla="*/ 3689621 h 4437868"/>
                <a:gd name="connsiteX122" fmla="*/ 1387402 w 5017802"/>
                <a:gd name="connsiteY122" fmla="*/ 3742236 h 4437868"/>
                <a:gd name="connsiteX123" fmla="*/ 1358374 w 5017802"/>
                <a:gd name="connsiteY123" fmla="*/ 3755843 h 4437868"/>
                <a:gd name="connsiteX124" fmla="*/ 1358827 w 5017802"/>
                <a:gd name="connsiteY124" fmla="*/ 3799386 h 4437868"/>
                <a:gd name="connsiteX125" fmla="*/ 1322769 w 5017802"/>
                <a:gd name="connsiteY125" fmla="*/ 3900986 h 4437868"/>
                <a:gd name="connsiteX126" fmla="*/ 1264485 w 5017802"/>
                <a:gd name="connsiteY126" fmla="*/ 3906882 h 4437868"/>
                <a:gd name="connsiteX127" fmla="*/ 1236590 w 5017802"/>
                <a:gd name="connsiteY127" fmla="*/ 3937725 h 4437868"/>
                <a:gd name="connsiteX128" fmla="*/ 1160843 w 5017802"/>
                <a:gd name="connsiteY128" fmla="*/ 3954733 h 4437868"/>
                <a:gd name="connsiteX129" fmla="*/ 1214592 w 5017802"/>
                <a:gd name="connsiteY129" fmla="*/ 4003039 h 4437868"/>
                <a:gd name="connsiteX130" fmla="*/ 1226157 w 5017802"/>
                <a:gd name="connsiteY130" fmla="*/ 4039099 h 4437868"/>
                <a:gd name="connsiteX131" fmla="*/ 1154267 w 5017802"/>
                <a:gd name="connsiteY131" fmla="*/ 4107588 h 4437868"/>
                <a:gd name="connsiteX132" fmla="*/ 1111177 w 5017802"/>
                <a:gd name="connsiteY132" fmla="*/ 4113031 h 4437868"/>
                <a:gd name="connsiteX133" fmla="*/ 1112311 w 5017802"/>
                <a:gd name="connsiteY133" fmla="*/ 4170407 h 4437868"/>
                <a:gd name="connsiteX134" fmla="*/ 1142247 w 5017802"/>
                <a:gd name="connsiteY134" fmla="*/ 4191725 h 4437868"/>
                <a:gd name="connsiteX135" fmla="*/ 1122748 w 5017802"/>
                <a:gd name="connsiteY135" fmla="*/ 4230736 h 4437868"/>
                <a:gd name="connsiteX136" fmla="*/ 1067186 w 5017802"/>
                <a:gd name="connsiteY136" fmla="*/ 4224386 h 4437868"/>
                <a:gd name="connsiteX137" fmla="*/ 1124335 w 5017802"/>
                <a:gd name="connsiteY137" fmla="*/ 4270425 h 4437868"/>
                <a:gd name="connsiteX138" fmla="*/ 1124335 w 5017802"/>
                <a:gd name="connsiteY138" fmla="*/ 4276774 h 4437868"/>
                <a:gd name="connsiteX139" fmla="*/ 1271972 w 5017802"/>
                <a:gd name="connsiteY139" fmla="*/ 4435524 h 4437868"/>
                <a:gd name="connsiteX140" fmla="*/ 1444325 w 5017802"/>
                <a:gd name="connsiteY140" fmla="*/ 4364309 h 4437868"/>
                <a:gd name="connsiteX141" fmla="*/ 1791081 w 5017802"/>
                <a:gd name="connsiteY141" fmla="*/ 4263389 h 4437868"/>
                <a:gd name="connsiteX142" fmla="*/ 2188636 w 5017802"/>
                <a:gd name="connsiteY142" fmla="*/ 4250462 h 4437868"/>
                <a:gd name="connsiteX143" fmla="*/ 2296586 w 5017802"/>
                <a:gd name="connsiteY143" fmla="*/ 4245474 h 4437868"/>
                <a:gd name="connsiteX144" fmla="*/ 2394785 w 5017802"/>
                <a:gd name="connsiteY144" fmla="*/ 4215990 h 4437868"/>
                <a:gd name="connsiteX145" fmla="*/ 2406350 w 5017802"/>
                <a:gd name="connsiteY145" fmla="*/ 4125277 h 4437868"/>
                <a:gd name="connsiteX146" fmla="*/ 2494570 w 5017802"/>
                <a:gd name="connsiteY146" fmla="*/ 3900532 h 4437868"/>
                <a:gd name="connsiteX147" fmla="*/ 2593449 w 5017802"/>
                <a:gd name="connsiteY147" fmla="*/ 3917768 h 4437868"/>
                <a:gd name="connsiteX148" fmla="*/ 2719088 w 5017802"/>
                <a:gd name="connsiteY148" fmla="*/ 3918221 h 4437868"/>
                <a:gd name="connsiteX149" fmla="*/ 2914124 w 5017802"/>
                <a:gd name="connsiteY149" fmla="*/ 3764007 h 4437868"/>
                <a:gd name="connsiteX150" fmla="*/ 3195112 w 5017802"/>
                <a:gd name="connsiteY150" fmla="*/ 3993968 h 4437868"/>
                <a:gd name="connsiteX151" fmla="*/ 3265414 w 5017802"/>
                <a:gd name="connsiteY151" fmla="*/ 4067674 h 4437868"/>
                <a:gd name="connsiteX152" fmla="*/ 3439813 w 5017802"/>
                <a:gd name="connsiteY152" fmla="*/ 4130265 h 4437868"/>
                <a:gd name="connsiteX153" fmla="*/ 3526217 w 5017802"/>
                <a:gd name="connsiteY153" fmla="*/ 4316455 h 4437868"/>
                <a:gd name="connsiteX154" fmla="*/ 3586542 w 5017802"/>
                <a:gd name="connsiteY154" fmla="*/ 4375193 h 4437868"/>
                <a:gd name="connsiteX155" fmla="*/ 3597654 w 5017802"/>
                <a:gd name="connsiteY155" fmla="*/ 4345030 h 4437868"/>
                <a:gd name="connsiteX156" fmla="*/ 3643692 w 5017802"/>
                <a:gd name="connsiteY156" fmla="*/ 4318042 h 4437868"/>
                <a:gd name="connsiteX157" fmla="*/ 3694492 w 5017802"/>
                <a:gd name="connsiteY157" fmla="*/ 4391068 h 4437868"/>
                <a:gd name="connsiteX158" fmla="*/ 3743705 w 5017802"/>
                <a:gd name="connsiteY158" fmla="*/ 4394243 h 4437868"/>
                <a:gd name="connsiteX159" fmla="*/ 3699254 w 5017802"/>
                <a:gd name="connsiteY159" fmla="*/ 4300581 h 4437868"/>
                <a:gd name="connsiteX160" fmla="*/ 3656392 w 5017802"/>
                <a:gd name="connsiteY160" fmla="*/ 4232318 h 4437868"/>
                <a:gd name="connsiteX161" fmla="*/ 3699255 w 5017802"/>
                <a:gd name="connsiteY161" fmla="*/ 4216442 h 4437868"/>
                <a:gd name="connsiteX162" fmla="*/ 3680204 w 5017802"/>
                <a:gd name="connsiteY162" fmla="*/ 4175168 h 4437868"/>
                <a:gd name="connsiteX163" fmla="*/ 3732592 w 5017802"/>
                <a:gd name="connsiteY163" fmla="*/ 4184693 h 4437868"/>
                <a:gd name="connsiteX164" fmla="*/ 3711955 w 5017802"/>
                <a:gd name="connsiteY164" fmla="*/ 4151355 h 4437868"/>
                <a:gd name="connsiteX165" fmla="*/ 3733274 w 5017802"/>
                <a:gd name="connsiteY165" fmla="*/ 4134801 h 4437868"/>
                <a:gd name="connsiteX166" fmla="*/ 3854377 w 5017802"/>
                <a:gd name="connsiteY166" fmla="*/ 4220074 h 4437868"/>
                <a:gd name="connsiteX167" fmla="*/ 3889754 w 5017802"/>
                <a:gd name="connsiteY167" fmla="*/ 4206917 h 4437868"/>
                <a:gd name="connsiteX168" fmla="*/ 3942141 w 5017802"/>
                <a:gd name="connsiteY168" fmla="*/ 4272006 h 4437868"/>
                <a:gd name="connsiteX169" fmla="*/ 3962779 w 5017802"/>
                <a:gd name="connsiteY169" fmla="*/ 4330743 h 4437868"/>
                <a:gd name="connsiteX170" fmla="*/ 4070729 w 5017802"/>
                <a:gd name="connsiteY170" fmla="*/ 4349792 h 4437868"/>
                <a:gd name="connsiteX171" fmla="*/ 4010405 w 5017802"/>
                <a:gd name="connsiteY171" fmla="*/ 4283117 h 4437868"/>
                <a:gd name="connsiteX172" fmla="*/ 4007229 w 5017802"/>
                <a:gd name="connsiteY172" fmla="*/ 4214855 h 4437868"/>
                <a:gd name="connsiteX173" fmla="*/ 4061204 w 5017802"/>
                <a:gd name="connsiteY173" fmla="*/ 4270418 h 4437868"/>
                <a:gd name="connsiteX174" fmla="*/ 4110417 w 5017802"/>
                <a:gd name="connsiteY174" fmla="*/ 4275180 h 4437868"/>
                <a:gd name="connsiteX175" fmla="*/ 4104067 w 5017802"/>
                <a:gd name="connsiteY175" fmla="*/ 4225968 h 4437868"/>
                <a:gd name="connsiteX176" fmla="*/ 4164392 w 5017802"/>
                <a:gd name="connsiteY176" fmla="*/ 4230730 h 4437868"/>
                <a:gd name="connsiteX177" fmla="*/ 4226304 w 5017802"/>
                <a:gd name="connsiteY177" fmla="*/ 4273592 h 4437868"/>
                <a:gd name="connsiteX178" fmla="*/ 4258054 w 5017802"/>
                <a:gd name="connsiteY178" fmla="*/ 4260893 h 4437868"/>
                <a:gd name="connsiteX179" fmla="*/ 4251705 w 5017802"/>
                <a:gd name="connsiteY179" fmla="*/ 4225968 h 4437868"/>
                <a:gd name="connsiteX180" fmla="*/ 4292980 w 5017802"/>
                <a:gd name="connsiteY180" fmla="*/ 4202156 h 4437868"/>
                <a:gd name="connsiteX181" fmla="*/ 4377117 w 5017802"/>
                <a:gd name="connsiteY181" fmla="*/ 4259306 h 4437868"/>
                <a:gd name="connsiteX182" fmla="*/ 4394580 w 5017802"/>
                <a:gd name="connsiteY182" fmla="*/ 4157708 h 4437868"/>
                <a:gd name="connsiteX183" fmla="*/ 4369180 w 5017802"/>
                <a:gd name="connsiteY183" fmla="*/ 4135482 h 4437868"/>
                <a:gd name="connsiteX184" fmla="*/ 4296154 w 5017802"/>
                <a:gd name="connsiteY184" fmla="*/ 4092619 h 4437868"/>
                <a:gd name="connsiteX185" fmla="*/ 4318379 w 5017802"/>
                <a:gd name="connsiteY185" fmla="*/ 4067220 h 4437868"/>
                <a:gd name="connsiteX186" fmla="*/ 4339017 w 5017802"/>
                <a:gd name="connsiteY186" fmla="*/ 4044994 h 4437868"/>
                <a:gd name="connsiteX187" fmla="*/ 4392992 w 5017802"/>
                <a:gd name="connsiteY187" fmla="*/ 4076745 h 4437868"/>
                <a:gd name="connsiteX188" fmla="*/ 4399342 w 5017802"/>
                <a:gd name="connsiteY188" fmla="*/ 4032295 h 4437868"/>
                <a:gd name="connsiteX189" fmla="*/ 4343779 w 5017802"/>
                <a:gd name="connsiteY189" fmla="*/ 4008482 h 4437868"/>
                <a:gd name="connsiteX190" fmla="*/ 4342192 w 5017802"/>
                <a:gd name="connsiteY190" fmla="*/ 3998958 h 4437868"/>
                <a:gd name="connsiteX191" fmla="*/ 4329491 w 5017802"/>
                <a:gd name="connsiteY191" fmla="*/ 3960859 h 4437868"/>
                <a:gd name="connsiteX192" fmla="*/ 4335841 w 5017802"/>
                <a:gd name="connsiteY192" fmla="*/ 3913233 h 4437868"/>
                <a:gd name="connsiteX193" fmla="*/ 4346954 w 5017802"/>
                <a:gd name="connsiteY193" fmla="*/ 3857670 h 4437868"/>
                <a:gd name="connsiteX194" fmla="*/ 4308854 w 5017802"/>
                <a:gd name="connsiteY194" fmla="*/ 3827508 h 4437868"/>
                <a:gd name="connsiteX195" fmla="*/ 4342191 w 5017802"/>
                <a:gd name="connsiteY195" fmla="*/ 3817983 h 4437868"/>
                <a:gd name="connsiteX196" fmla="*/ 4319966 w 5017802"/>
                <a:gd name="connsiteY196" fmla="*/ 3781470 h 4437868"/>
                <a:gd name="connsiteX197" fmla="*/ 4358067 w 5017802"/>
                <a:gd name="connsiteY197" fmla="*/ 3776709 h 4437868"/>
                <a:gd name="connsiteX198" fmla="*/ 4364416 w 5017802"/>
                <a:gd name="connsiteY198" fmla="*/ 3743370 h 4437868"/>
                <a:gd name="connsiteX199" fmla="*/ 4426330 w 5017802"/>
                <a:gd name="connsiteY199" fmla="*/ 3752897 h 4437868"/>
                <a:gd name="connsiteX200" fmla="*/ 4459443 w 5017802"/>
                <a:gd name="connsiteY200" fmla="*/ 3768089 h 4437868"/>
                <a:gd name="connsiteX201" fmla="*/ 4425650 w 5017802"/>
                <a:gd name="connsiteY201" fmla="*/ 3809137 h 4437868"/>
                <a:gd name="connsiteX202" fmla="*/ 4464658 w 5017802"/>
                <a:gd name="connsiteY202" fmla="*/ 3916633 h 4437868"/>
                <a:gd name="connsiteX203" fmla="*/ 4517045 w 5017802"/>
                <a:gd name="connsiteY203" fmla="*/ 3947931 h 4437868"/>
                <a:gd name="connsiteX204" fmla="*/ 4568979 w 5017802"/>
                <a:gd name="connsiteY204" fmla="*/ 3905749 h 4437868"/>
                <a:gd name="connsiteX205" fmla="*/ 4654704 w 5017802"/>
                <a:gd name="connsiteY205" fmla="*/ 3857216 h 4437868"/>
                <a:gd name="connsiteX206" fmla="*/ 4637468 w 5017802"/>
                <a:gd name="connsiteY206" fmla="*/ 3768315 h 4437868"/>
                <a:gd name="connsiteX207" fmla="*/ 4714802 w 5017802"/>
                <a:gd name="connsiteY207" fmla="*/ 3635646 h 4437868"/>
                <a:gd name="connsiteX208" fmla="*/ 5007356 w 5017802"/>
                <a:gd name="connsiteY208" fmla="*/ 3302498 h 4437868"/>
                <a:gd name="connsiteX209" fmla="*/ 4925939 w 5017802"/>
                <a:gd name="connsiteY209" fmla="*/ 3293426 h 4437868"/>
                <a:gd name="connsiteX210" fmla="*/ 4930476 w 5017802"/>
                <a:gd name="connsiteY210" fmla="*/ 3201578 h 4437868"/>
                <a:gd name="connsiteX211" fmla="*/ 4881489 w 5017802"/>
                <a:gd name="connsiteY211" fmla="*/ 3176406 h 4437868"/>
                <a:gd name="connsiteX212" fmla="*/ 4797352 w 5017802"/>
                <a:gd name="connsiteY212" fmla="*/ 3207928 h 4437868"/>
                <a:gd name="connsiteX213" fmla="*/ 4760613 w 5017802"/>
                <a:gd name="connsiteY213" fmla="*/ 3171643 h 4437868"/>
                <a:gd name="connsiteX214" fmla="*/ 4805290 w 5017802"/>
                <a:gd name="connsiteY214" fmla="*/ 3148738 h 4437868"/>
                <a:gd name="connsiteX215" fmla="*/ 4676023 w 5017802"/>
                <a:gd name="connsiteY215" fmla="*/ 2935559 h 4437868"/>
                <a:gd name="connsiteX216" fmla="*/ 4690989 w 5017802"/>
                <a:gd name="connsiteY216" fmla="*/ 2905396 h 4437868"/>
                <a:gd name="connsiteX217" fmla="*/ 4667404 w 5017802"/>
                <a:gd name="connsiteY217" fmla="*/ 2789736 h 4437868"/>
                <a:gd name="connsiteX218" fmla="*/ 4508655 w 5017802"/>
                <a:gd name="connsiteY218" fmla="*/ 2778850 h 4437868"/>
                <a:gd name="connsiteX219" fmla="*/ 4475317 w 5017802"/>
                <a:gd name="connsiteY219" fmla="*/ 2827608 h 4437868"/>
                <a:gd name="connsiteX220" fmla="*/ 4386417 w 5017802"/>
                <a:gd name="connsiteY220" fmla="*/ 2842124 h 4437868"/>
                <a:gd name="connsiteX221" fmla="*/ 4392767 w 5017802"/>
                <a:gd name="connsiteY221" fmla="*/ 2820125 h 4437868"/>
                <a:gd name="connsiteX222" fmla="*/ 4339245 w 5017802"/>
                <a:gd name="connsiteY222" fmla="*/ 2804024 h 4437868"/>
                <a:gd name="connsiteX223" fmla="*/ 4314526 w 5017802"/>
                <a:gd name="connsiteY223" fmla="*/ 2638923 h 4437868"/>
                <a:gd name="connsiteX224" fmla="*/ 4034219 w 5017802"/>
                <a:gd name="connsiteY224" fmla="*/ 2572248 h 4437868"/>
                <a:gd name="connsiteX225" fmla="*/ 3897920 w 5017802"/>
                <a:gd name="connsiteY225" fmla="*/ 2615564 h 4437868"/>
                <a:gd name="connsiteX226" fmla="*/ 3765931 w 5017802"/>
                <a:gd name="connsiteY226" fmla="*/ 2608080 h 4437868"/>
                <a:gd name="connsiteX227" fmla="*/ 3633488 w 5017802"/>
                <a:gd name="connsiteY227" fmla="*/ 2497182 h 4437868"/>
                <a:gd name="connsiteX228" fmla="*/ 3420310 w 5017802"/>
                <a:gd name="connsiteY228" fmla="*/ 2193969 h 4437868"/>
                <a:gd name="connsiteX229" fmla="*/ 3021848 w 5017802"/>
                <a:gd name="connsiteY229" fmla="*/ 2054496 h 4437868"/>
                <a:gd name="connsiteX230" fmla="*/ 2785310 w 5017802"/>
                <a:gd name="connsiteY230" fmla="*/ 1741532 h 4437868"/>
                <a:gd name="connsiteX231" fmla="*/ 2819101 w 5017802"/>
                <a:gd name="connsiteY231" fmla="*/ 1716586 h 4437868"/>
                <a:gd name="connsiteX232" fmla="*/ 2878745 w 5017802"/>
                <a:gd name="connsiteY232" fmla="*/ 1799589 h 4437868"/>
                <a:gd name="connsiteX233" fmla="*/ 2898929 w 5017802"/>
                <a:gd name="connsiteY233" fmla="*/ 1782126 h 4437868"/>
                <a:gd name="connsiteX234" fmla="*/ 2942019 w 5017802"/>
                <a:gd name="connsiteY234" fmla="*/ 1812970 h 4437868"/>
                <a:gd name="connsiteX235" fmla="*/ 3030692 w 5017802"/>
                <a:gd name="connsiteY235" fmla="*/ 1759221 h 4437868"/>
                <a:gd name="connsiteX236" fmla="*/ 3046794 w 5017802"/>
                <a:gd name="connsiteY236" fmla="*/ 1738811 h 4437868"/>
                <a:gd name="connsiteX237" fmla="*/ 3105077 w 5017802"/>
                <a:gd name="connsiteY237" fmla="*/ 1739037 h 4437868"/>
                <a:gd name="connsiteX238" fmla="*/ 3121180 w 5017802"/>
                <a:gd name="connsiteY238" fmla="*/ 1705927 h 4437868"/>
                <a:gd name="connsiteX239" fmla="*/ 3102356 w 5017802"/>
                <a:gd name="connsiteY239" fmla="*/ 1680300 h 4437868"/>
                <a:gd name="connsiteX240" fmla="*/ 3035228 w 5017802"/>
                <a:gd name="connsiteY240" fmla="*/ 1700257 h 4437868"/>
                <a:gd name="connsiteX241" fmla="*/ 3013456 w 5017802"/>
                <a:gd name="connsiteY241" fmla="*/ 1646736 h 4437868"/>
                <a:gd name="connsiteX242" fmla="*/ 3034774 w 5017802"/>
                <a:gd name="connsiteY242" fmla="*/ 1617026 h 4437868"/>
                <a:gd name="connsiteX243" fmla="*/ 2978304 w 5017802"/>
                <a:gd name="connsiteY243" fmla="*/ 1513612 h 4437868"/>
                <a:gd name="connsiteX244" fmla="*/ 2929773 w 5017802"/>
                <a:gd name="connsiteY244" fmla="*/ 1552393 h 4437868"/>
                <a:gd name="connsiteX245" fmla="*/ 2840418 w 5017802"/>
                <a:gd name="connsiteY245" fmla="*/ 1497737 h 4437868"/>
                <a:gd name="connsiteX246" fmla="*/ 2892352 w 5017802"/>
                <a:gd name="connsiteY246" fmla="*/ 1405208 h 4437868"/>
                <a:gd name="connsiteX247" fmla="*/ 2849490 w 5017802"/>
                <a:gd name="connsiteY247" fmla="*/ 1284105 h 4437868"/>
                <a:gd name="connsiteX248" fmla="*/ 2864231 w 5017802"/>
                <a:gd name="connsiteY248" fmla="*/ 1160053 h 4437868"/>
                <a:gd name="connsiteX249" fmla="*/ 2959481 w 5017802"/>
                <a:gd name="connsiteY249" fmla="*/ 1086348 h 4437868"/>
                <a:gd name="connsiteX250" fmla="*/ 3064710 w 5017802"/>
                <a:gd name="connsiteY250" fmla="*/ 1063896 h 4437868"/>
                <a:gd name="connsiteX251" fmla="*/ 3001663 w 5017802"/>
                <a:gd name="connsiteY251" fmla="*/ 974089 h 4437868"/>
                <a:gd name="connsiteX252" fmla="*/ 2984427 w 5017802"/>
                <a:gd name="connsiteY252" fmla="*/ 1018766 h 4437868"/>
                <a:gd name="connsiteX253" fmla="*/ 2941112 w 5017802"/>
                <a:gd name="connsiteY253" fmla="*/ 971595 h 4437868"/>
                <a:gd name="connsiteX254" fmla="*/ 2962430 w 5017802"/>
                <a:gd name="connsiteY254" fmla="*/ 886323 h 4437868"/>
                <a:gd name="connsiteX255" fmla="*/ 3035454 w 5017802"/>
                <a:gd name="connsiteY255" fmla="*/ 789032 h 4437868"/>
                <a:gd name="connsiteX256" fmla="*/ 3018445 w 5017802"/>
                <a:gd name="connsiteY256" fmla="*/ 682443 h 4437868"/>
                <a:gd name="connsiteX257" fmla="*/ 2847223 w 5017802"/>
                <a:gd name="connsiteY257" fmla="*/ 692194 h 4437868"/>
                <a:gd name="connsiteX258" fmla="*/ 2827945 w 5017802"/>
                <a:gd name="connsiteY258" fmla="*/ 734831 h 4437868"/>
                <a:gd name="connsiteX259" fmla="*/ 2795742 w 5017802"/>
                <a:gd name="connsiteY259" fmla="*/ 667248 h 4437868"/>
                <a:gd name="connsiteX260" fmla="*/ 2766032 w 5017802"/>
                <a:gd name="connsiteY260" fmla="*/ 707616 h 4437868"/>
                <a:gd name="connsiteX261" fmla="*/ 2580523 w 5017802"/>
                <a:gd name="connsiteY261" fmla="*/ 741180 h 4437868"/>
                <a:gd name="connsiteX0" fmla="*/ 2580523 w 5017802"/>
                <a:gd name="connsiteY0" fmla="*/ 741180 h 4437868"/>
                <a:gd name="connsiteX1" fmla="*/ 2254404 w 5017802"/>
                <a:gd name="connsiteY1" fmla="*/ 583337 h 4437868"/>
                <a:gd name="connsiteX2" fmla="*/ 2294316 w 5017802"/>
                <a:gd name="connsiteY2" fmla="*/ 433432 h 4437868"/>
                <a:gd name="connsiteX3" fmla="*/ 2240342 w 5017802"/>
                <a:gd name="connsiteY3" fmla="*/ 423907 h 4437868"/>
                <a:gd name="connsiteX4" fmla="*/ 2237167 w 5017802"/>
                <a:gd name="connsiteY4" fmla="*/ 395333 h 4437868"/>
                <a:gd name="connsiteX5" fmla="*/ 2281617 w 5017802"/>
                <a:gd name="connsiteY5" fmla="*/ 403270 h 4437868"/>
                <a:gd name="connsiteX6" fmla="*/ 2224467 w 5017802"/>
                <a:gd name="connsiteY6" fmla="*/ 315957 h 4437868"/>
                <a:gd name="connsiteX7" fmla="*/ 2235579 w 5017802"/>
                <a:gd name="connsiteY7" fmla="*/ 355645 h 4437868"/>
                <a:gd name="connsiteX8" fmla="*/ 2183191 w 5017802"/>
                <a:gd name="connsiteY8" fmla="*/ 320720 h 4437868"/>
                <a:gd name="connsiteX9" fmla="*/ 2203829 w 5017802"/>
                <a:gd name="connsiteY9" fmla="*/ 287383 h 4437868"/>
                <a:gd name="connsiteX10" fmla="*/ 2168904 w 5017802"/>
                <a:gd name="connsiteY10" fmla="*/ 225472 h 4437868"/>
                <a:gd name="connsiteX11" fmla="*/ 2202241 w 5017802"/>
                <a:gd name="connsiteY11" fmla="*/ 227061 h 4437868"/>
                <a:gd name="connsiteX12" fmla="*/ 2159379 w 5017802"/>
                <a:gd name="connsiteY12" fmla="*/ 133398 h 4437868"/>
                <a:gd name="connsiteX13" fmla="*/ 2133980 w 5017802"/>
                <a:gd name="connsiteY13" fmla="*/ 131810 h 4437868"/>
                <a:gd name="connsiteX14" fmla="*/ 2122867 w 5017802"/>
                <a:gd name="connsiteY14" fmla="*/ 84185 h 4437868"/>
                <a:gd name="connsiteX15" fmla="*/ 2154616 w 5017802"/>
                <a:gd name="connsiteY15" fmla="*/ 66723 h 4437868"/>
                <a:gd name="connsiteX16" fmla="*/ 2149854 w 5017802"/>
                <a:gd name="connsiteY16" fmla="*/ 23861 h 4437868"/>
                <a:gd name="connsiteX17" fmla="*/ 2091117 w 5017802"/>
                <a:gd name="connsiteY17" fmla="*/ 28624 h 4437868"/>
                <a:gd name="connsiteX18" fmla="*/ 1897442 w 5017802"/>
                <a:gd name="connsiteY18" fmla="*/ 127049 h 4437868"/>
                <a:gd name="connsiteX19" fmla="*/ 1862517 w 5017802"/>
                <a:gd name="connsiteY19" fmla="*/ 252462 h 4437868"/>
                <a:gd name="connsiteX20" fmla="*/ 1867279 w 5017802"/>
                <a:gd name="connsiteY20" fmla="*/ 288974 h 4437868"/>
                <a:gd name="connsiteX21" fmla="*/ 1838704 w 5017802"/>
                <a:gd name="connsiteY21" fmla="*/ 303261 h 4437868"/>
                <a:gd name="connsiteX22" fmla="*/ 1906966 w 5017802"/>
                <a:gd name="connsiteY22" fmla="*/ 482645 h 4437868"/>
                <a:gd name="connsiteX23" fmla="*/ 1819655 w 5017802"/>
                <a:gd name="connsiteY23" fmla="*/ 400099 h 4437868"/>
                <a:gd name="connsiteX24" fmla="*/ 1768854 w 5017802"/>
                <a:gd name="connsiteY24" fmla="*/ 366762 h 4437868"/>
                <a:gd name="connsiteX25" fmla="*/ 1740279 w 5017802"/>
                <a:gd name="connsiteY25" fmla="*/ 401687 h 4437868"/>
                <a:gd name="connsiteX26" fmla="*/ 1738692 w 5017802"/>
                <a:gd name="connsiteY26" fmla="*/ 515987 h 4437868"/>
                <a:gd name="connsiteX27" fmla="*/ 1752979 w 5017802"/>
                <a:gd name="connsiteY27" fmla="*/ 612820 h 4437868"/>
                <a:gd name="connsiteX28" fmla="*/ 1670429 w 5017802"/>
                <a:gd name="connsiteY28" fmla="*/ 620761 h 4437868"/>
                <a:gd name="connsiteX29" fmla="*/ 1694242 w 5017802"/>
                <a:gd name="connsiteY29" fmla="*/ 590598 h 4437868"/>
                <a:gd name="connsiteX30" fmla="*/ 1630742 w 5017802"/>
                <a:gd name="connsiteY30" fmla="*/ 547736 h 4437868"/>
                <a:gd name="connsiteX31" fmla="*/ 1589467 w 5017802"/>
                <a:gd name="connsiteY31" fmla="*/ 501699 h 4437868"/>
                <a:gd name="connsiteX32" fmla="*/ 1540254 w 5017802"/>
                <a:gd name="connsiteY32" fmla="*/ 512811 h 4437868"/>
                <a:gd name="connsiteX33" fmla="*/ 1568829 w 5017802"/>
                <a:gd name="connsiteY33" fmla="*/ 446136 h 4437868"/>
                <a:gd name="connsiteX34" fmla="*/ 1538666 w 5017802"/>
                <a:gd name="connsiteY34" fmla="*/ 481062 h 4437868"/>
                <a:gd name="connsiteX35" fmla="*/ 1505329 w 5017802"/>
                <a:gd name="connsiteY35" fmla="*/ 423911 h 4437868"/>
                <a:gd name="connsiteX36" fmla="*/ 1486279 w 5017802"/>
                <a:gd name="connsiteY36" fmla="*/ 417561 h 4437868"/>
                <a:gd name="connsiteX37" fmla="*/ 1484692 w 5017802"/>
                <a:gd name="connsiteY37" fmla="*/ 376287 h 4437868"/>
                <a:gd name="connsiteX38" fmla="*/ 1449767 w 5017802"/>
                <a:gd name="connsiteY38" fmla="*/ 273100 h 4437868"/>
                <a:gd name="connsiteX39" fmla="*/ 1410079 w 5017802"/>
                <a:gd name="connsiteY39" fmla="*/ 219123 h 4437868"/>
                <a:gd name="connsiteX40" fmla="*/ 1486280 w 5017802"/>
                <a:gd name="connsiteY40" fmla="*/ 282624 h 4437868"/>
                <a:gd name="connsiteX41" fmla="*/ 1545018 w 5017802"/>
                <a:gd name="connsiteY41" fmla="*/ 320723 h 4437868"/>
                <a:gd name="connsiteX42" fmla="*/ 1568829 w 5017802"/>
                <a:gd name="connsiteY42" fmla="*/ 281036 h 4437868"/>
                <a:gd name="connsiteX43" fmla="*/ 1587879 w 5017802"/>
                <a:gd name="connsiteY43" fmla="*/ 215949 h 4437868"/>
                <a:gd name="connsiteX44" fmla="*/ 1549779 w 5017802"/>
                <a:gd name="connsiteY44" fmla="*/ 185786 h 4437868"/>
                <a:gd name="connsiteX45" fmla="*/ 1576767 w 5017802"/>
                <a:gd name="connsiteY45" fmla="*/ 144511 h 4437868"/>
                <a:gd name="connsiteX46" fmla="*/ 1529142 w 5017802"/>
                <a:gd name="connsiteY46" fmla="*/ 50848 h 4437868"/>
                <a:gd name="connsiteX47" fmla="*/ 1511679 w 5017802"/>
                <a:gd name="connsiteY47" fmla="*/ 6399 h 4437868"/>
                <a:gd name="connsiteX48" fmla="*/ 1375154 w 5017802"/>
                <a:gd name="connsiteY48" fmla="*/ 120699 h 4437868"/>
                <a:gd name="connsiteX49" fmla="*/ 1313241 w 5017802"/>
                <a:gd name="connsiteY49" fmla="*/ 115936 h 4437868"/>
                <a:gd name="connsiteX50" fmla="*/ 1300542 w 5017802"/>
                <a:gd name="connsiteY50" fmla="*/ 57199 h 4437868"/>
                <a:gd name="connsiteX51" fmla="*/ 1214817 w 5017802"/>
                <a:gd name="connsiteY51" fmla="*/ 104824 h 4437868"/>
                <a:gd name="connsiteX52" fmla="*/ 1151317 w 5017802"/>
                <a:gd name="connsiteY52" fmla="*/ 139748 h 4437868"/>
                <a:gd name="connsiteX53" fmla="*/ 1056066 w 5017802"/>
                <a:gd name="connsiteY53" fmla="*/ 147686 h 4437868"/>
                <a:gd name="connsiteX54" fmla="*/ 1033842 w 5017802"/>
                <a:gd name="connsiteY54" fmla="*/ 177849 h 4437868"/>
                <a:gd name="connsiteX55" fmla="*/ 997329 w 5017802"/>
                <a:gd name="connsiteY55" fmla="*/ 201661 h 4437868"/>
                <a:gd name="connsiteX56" fmla="*/ 1032255 w 5017802"/>
                <a:gd name="connsiteY56" fmla="*/ 288974 h 4437868"/>
                <a:gd name="connsiteX57" fmla="*/ 899586 w 5017802"/>
                <a:gd name="connsiteY57" fmla="*/ 542516 h 4437868"/>
                <a:gd name="connsiteX58" fmla="*/ 845611 w 5017802"/>
                <a:gd name="connsiteY58" fmla="*/ 580843 h 4437868"/>
                <a:gd name="connsiteX59" fmla="*/ 917502 w 5017802"/>
                <a:gd name="connsiteY59" fmla="*/ 633231 h 4437868"/>
                <a:gd name="connsiteX60" fmla="*/ 880536 w 5017802"/>
                <a:gd name="connsiteY60" fmla="*/ 673825 h 4437868"/>
                <a:gd name="connsiteX61" fmla="*/ 897999 w 5017802"/>
                <a:gd name="connsiteY61" fmla="*/ 720316 h 4437868"/>
                <a:gd name="connsiteX62" fmla="*/ 829282 w 5017802"/>
                <a:gd name="connsiteY62" fmla="*/ 701719 h 4437868"/>
                <a:gd name="connsiteX63" fmla="*/ 774174 w 5017802"/>
                <a:gd name="connsiteY63" fmla="*/ 726665 h 4437868"/>
                <a:gd name="connsiteX64" fmla="*/ 707272 w 5017802"/>
                <a:gd name="connsiteY64" fmla="*/ 695143 h 4437868"/>
                <a:gd name="connsiteX65" fmla="*/ 708860 w 5017802"/>
                <a:gd name="connsiteY65" fmla="*/ 652734 h 4437868"/>
                <a:gd name="connsiteX66" fmla="*/ 597281 w 5017802"/>
                <a:gd name="connsiteY66" fmla="*/ 675412 h 4437868"/>
                <a:gd name="connsiteX67" fmla="*/ 587530 w 5017802"/>
                <a:gd name="connsiteY67" fmla="*/ 760457 h 4437868"/>
                <a:gd name="connsiteX68" fmla="*/ 508382 w 5017802"/>
                <a:gd name="connsiteY68" fmla="*/ 865236 h 4437868"/>
                <a:gd name="connsiteX69" fmla="*/ 422657 w 5017802"/>
                <a:gd name="connsiteY69" fmla="*/ 828724 h 4437868"/>
                <a:gd name="connsiteX70" fmla="*/ 397257 w 5017802"/>
                <a:gd name="connsiteY70" fmla="*/ 869999 h 4437868"/>
                <a:gd name="connsiteX71" fmla="*/ 332170 w 5017802"/>
                <a:gd name="connsiteY71" fmla="*/ 812848 h 4437868"/>
                <a:gd name="connsiteX72" fmla="*/ 306771 w 5017802"/>
                <a:gd name="connsiteY72" fmla="*/ 881111 h 4437868"/>
                <a:gd name="connsiteX73" fmla="*/ 248033 w 5017802"/>
                <a:gd name="connsiteY73" fmla="*/ 873173 h 4437868"/>
                <a:gd name="connsiteX74" fmla="*/ 208345 w 5017802"/>
                <a:gd name="connsiteY74" fmla="*/ 787449 h 4437868"/>
                <a:gd name="connsiteX75" fmla="*/ 27371 w 5017802"/>
                <a:gd name="connsiteY75" fmla="*/ 917623 h 4437868"/>
                <a:gd name="connsiteX76" fmla="*/ 28959 w 5017802"/>
                <a:gd name="connsiteY76" fmla="*/ 970011 h 4437868"/>
                <a:gd name="connsiteX77" fmla="*/ 13084 w 5017802"/>
                <a:gd name="connsiteY77" fmla="*/ 996999 h 4437868"/>
                <a:gd name="connsiteX78" fmla="*/ 40071 w 5017802"/>
                <a:gd name="connsiteY78" fmla="*/ 1022399 h 4437868"/>
                <a:gd name="connsiteX79" fmla="*/ 9909 w 5017802"/>
                <a:gd name="connsiteY79" fmla="*/ 1043037 h 4437868"/>
                <a:gd name="connsiteX80" fmla="*/ 170247 w 5017802"/>
                <a:gd name="connsiteY80" fmla="*/ 1135111 h 4437868"/>
                <a:gd name="connsiteX81" fmla="*/ 160723 w 5017802"/>
                <a:gd name="connsiteY81" fmla="*/ 1263698 h 4437868"/>
                <a:gd name="connsiteX82" fmla="*/ 217873 w 5017802"/>
                <a:gd name="connsiteY82" fmla="*/ 1289099 h 4437868"/>
                <a:gd name="connsiteX83" fmla="*/ 205174 w 5017802"/>
                <a:gd name="connsiteY83" fmla="*/ 1354186 h 4437868"/>
                <a:gd name="connsiteX84" fmla="*/ 270261 w 5017802"/>
                <a:gd name="connsiteY84" fmla="*/ 1362124 h 4437868"/>
                <a:gd name="connsiteX85" fmla="*/ 321736 w 5017802"/>
                <a:gd name="connsiteY85" fmla="*/ 1394776 h 4437868"/>
                <a:gd name="connsiteX86" fmla="*/ 230573 w 5017802"/>
                <a:gd name="connsiteY86" fmla="*/ 1622474 h 4437868"/>
                <a:gd name="connsiteX87" fmla="*/ 179773 w 5017802"/>
                <a:gd name="connsiteY87" fmla="*/ 1687561 h 4437868"/>
                <a:gd name="connsiteX88" fmla="*/ 175010 w 5017802"/>
                <a:gd name="connsiteY88" fmla="*/ 1743123 h 4437868"/>
                <a:gd name="connsiteX89" fmla="*/ 141673 w 5017802"/>
                <a:gd name="connsiteY89" fmla="*/ 1738361 h 4437868"/>
                <a:gd name="connsiteX90" fmla="*/ 143261 w 5017802"/>
                <a:gd name="connsiteY90" fmla="*/ 1798686 h 4437868"/>
                <a:gd name="connsiteX91" fmla="*/ 65473 w 5017802"/>
                <a:gd name="connsiteY91" fmla="*/ 1636761 h 4437868"/>
                <a:gd name="connsiteX92" fmla="*/ 16260 w 5017802"/>
                <a:gd name="connsiteY92" fmla="*/ 1633586 h 4437868"/>
                <a:gd name="connsiteX93" fmla="*/ 41661 w 5017802"/>
                <a:gd name="connsiteY93" fmla="*/ 1670099 h 4437868"/>
                <a:gd name="connsiteX94" fmla="*/ 385 w 5017802"/>
                <a:gd name="connsiteY94" fmla="*/ 1690737 h 4437868"/>
                <a:gd name="connsiteX95" fmla="*/ 59122 w 5017802"/>
                <a:gd name="connsiteY95" fmla="*/ 1873298 h 4437868"/>
                <a:gd name="connsiteX96" fmla="*/ 343507 w 5017802"/>
                <a:gd name="connsiteY96" fmla="*/ 1923414 h 4437868"/>
                <a:gd name="connsiteX97" fmla="*/ 200410 w 5017802"/>
                <a:gd name="connsiteY97" fmla="*/ 2119361 h 4437868"/>
                <a:gd name="connsiteX98" fmla="*/ 213560 w 5017802"/>
                <a:gd name="connsiteY98" fmla="*/ 2239100 h 4437868"/>
                <a:gd name="connsiteX99" fmla="*/ 148023 w 5017802"/>
                <a:gd name="connsiteY99" fmla="*/ 2270174 h 4437868"/>
                <a:gd name="connsiteX100" fmla="*/ 105160 w 5017802"/>
                <a:gd name="connsiteY100" fmla="*/ 2414637 h 4437868"/>
                <a:gd name="connsiteX101" fmla="*/ 201087 w 5017802"/>
                <a:gd name="connsiteY101" fmla="*/ 2428239 h 4437868"/>
                <a:gd name="connsiteX102" fmla="*/ 419708 w 5017802"/>
                <a:gd name="connsiteY102" fmla="*/ 2593339 h 4437868"/>
                <a:gd name="connsiteX103" fmla="*/ 436944 w 5017802"/>
                <a:gd name="connsiteY103" fmla="*/ 2823753 h 4437868"/>
                <a:gd name="connsiteX104" fmla="*/ 490464 w 5017802"/>
                <a:gd name="connsiteY104" fmla="*/ 2877956 h 4437868"/>
                <a:gd name="connsiteX105" fmla="*/ 542173 w 5017802"/>
                <a:gd name="connsiteY105" fmla="*/ 2882264 h 4437868"/>
                <a:gd name="connsiteX106" fmla="*/ 544894 w 5017802"/>
                <a:gd name="connsiteY106" fmla="*/ 2813095 h 4437868"/>
                <a:gd name="connsiteX107" fmla="*/ 678248 w 5017802"/>
                <a:gd name="connsiteY107" fmla="*/ 2882949 h 4437868"/>
                <a:gd name="connsiteX108" fmla="*/ 669852 w 5017802"/>
                <a:gd name="connsiteY108" fmla="*/ 2955970 h 4437868"/>
                <a:gd name="connsiteX109" fmla="*/ 758073 w 5017802"/>
                <a:gd name="connsiteY109" fmla="*/ 3058024 h 4437868"/>
                <a:gd name="connsiteX110" fmla="*/ 741970 w 5017802"/>
                <a:gd name="connsiteY110" fmla="*/ 3145336 h 4437868"/>
                <a:gd name="connsiteX111" fmla="*/ 774855 w 5017802"/>
                <a:gd name="connsiteY111" fmla="*/ 3257368 h 4437868"/>
                <a:gd name="connsiteX112" fmla="*/ 831551 w 5017802"/>
                <a:gd name="connsiteY112" fmla="*/ 3291839 h 4437868"/>
                <a:gd name="connsiteX113" fmla="*/ 794812 w 5017802"/>
                <a:gd name="connsiteY113" fmla="*/ 3345361 h 4437868"/>
                <a:gd name="connsiteX114" fmla="*/ 1094623 w 5017802"/>
                <a:gd name="connsiteY114" fmla="*/ 3453311 h 4437868"/>
                <a:gd name="connsiteX115" fmla="*/ 1144742 w 5017802"/>
                <a:gd name="connsiteY115" fmla="*/ 3605257 h 4437868"/>
                <a:gd name="connsiteX116" fmla="*/ 1187604 w 5017802"/>
                <a:gd name="connsiteY116" fmla="*/ 3626121 h 4437868"/>
                <a:gd name="connsiteX117" fmla="*/ 1210283 w 5017802"/>
                <a:gd name="connsiteY117" fmla="*/ 3658099 h 4437868"/>
                <a:gd name="connsiteX118" fmla="*/ 1297142 w 5017802"/>
                <a:gd name="connsiteY118" fmla="*/ 3683952 h 4437868"/>
                <a:gd name="connsiteX119" fmla="*/ 1357693 w 5017802"/>
                <a:gd name="connsiteY119" fmla="*/ 3632471 h 4437868"/>
                <a:gd name="connsiteX120" fmla="*/ 1341138 w 5017802"/>
                <a:gd name="connsiteY120" fmla="*/ 3663768 h 4437868"/>
                <a:gd name="connsiteX121" fmla="*/ 1361095 w 5017802"/>
                <a:gd name="connsiteY121" fmla="*/ 3689621 h 4437868"/>
                <a:gd name="connsiteX122" fmla="*/ 1387402 w 5017802"/>
                <a:gd name="connsiteY122" fmla="*/ 3742236 h 4437868"/>
                <a:gd name="connsiteX123" fmla="*/ 1358374 w 5017802"/>
                <a:gd name="connsiteY123" fmla="*/ 3755843 h 4437868"/>
                <a:gd name="connsiteX124" fmla="*/ 1358827 w 5017802"/>
                <a:gd name="connsiteY124" fmla="*/ 3799386 h 4437868"/>
                <a:gd name="connsiteX125" fmla="*/ 1322769 w 5017802"/>
                <a:gd name="connsiteY125" fmla="*/ 3900986 h 4437868"/>
                <a:gd name="connsiteX126" fmla="*/ 1264485 w 5017802"/>
                <a:gd name="connsiteY126" fmla="*/ 3906882 h 4437868"/>
                <a:gd name="connsiteX127" fmla="*/ 1236590 w 5017802"/>
                <a:gd name="connsiteY127" fmla="*/ 3937725 h 4437868"/>
                <a:gd name="connsiteX128" fmla="*/ 1160843 w 5017802"/>
                <a:gd name="connsiteY128" fmla="*/ 3954733 h 4437868"/>
                <a:gd name="connsiteX129" fmla="*/ 1214592 w 5017802"/>
                <a:gd name="connsiteY129" fmla="*/ 4003039 h 4437868"/>
                <a:gd name="connsiteX130" fmla="*/ 1226157 w 5017802"/>
                <a:gd name="connsiteY130" fmla="*/ 4039099 h 4437868"/>
                <a:gd name="connsiteX131" fmla="*/ 1154267 w 5017802"/>
                <a:gd name="connsiteY131" fmla="*/ 4107588 h 4437868"/>
                <a:gd name="connsiteX132" fmla="*/ 1111177 w 5017802"/>
                <a:gd name="connsiteY132" fmla="*/ 4113031 h 4437868"/>
                <a:gd name="connsiteX133" fmla="*/ 1112311 w 5017802"/>
                <a:gd name="connsiteY133" fmla="*/ 4170407 h 4437868"/>
                <a:gd name="connsiteX134" fmla="*/ 1142247 w 5017802"/>
                <a:gd name="connsiteY134" fmla="*/ 4191725 h 4437868"/>
                <a:gd name="connsiteX135" fmla="*/ 1122748 w 5017802"/>
                <a:gd name="connsiteY135" fmla="*/ 4230736 h 4437868"/>
                <a:gd name="connsiteX136" fmla="*/ 1067186 w 5017802"/>
                <a:gd name="connsiteY136" fmla="*/ 4224386 h 4437868"/>
                <a:gd name="connsiteX137" fmla="*/ 1124335 w 5017802"/>
                <a:gd name="connsiteY137" fmla="*/ 4270425 h 4437868"/>
                <a:gd name="connsiteX138" fmla="*/ 1162435 w 5017802"/>
                <a:gd name="connsiteY138" fmla="*/ 4376786 h 4437868"/>
                <a:gd name="connsiteX139" fmla="*/ 1271972 w 5017802"/>
                <a:gd name="connsiteY139" fmla="*/ 4435524 h 4437868"/>
                <a:gd name="connsiteX140" fmla="*/ 1444325 w 5017802"/>
                <a:gd name="connsiteY140" fmla="*/ 4364309 h 4437868"/>
                <a:gd name="connsiteX141" fmla="*/ 1791081 w 5017802"/>
                <a:gd name="connsiteY141" fmla="*/ 4263389 h 4437868"/>
                <a:gd name="connsiteX142" fmla="*/ 2188636 w 5017802"/>
                <a:gd name="connsiteY142" fmla="*/ 4250462 h 4437868"/>
                <a:gd name="connsiteX143" fmla="*/ 2296586 w 5017802"/>
                <a:gd name="connsiteY143" fmla="*/ 4245474 h 4437868"/>
                <a:gd name="connsiteX144" fmla="*/ 2394785 w 5017802"/>
                <a:gd name="connsiteY144" fmla="*/ 4215990 h 4437868"/>
                <a:gd name="connsiteX145" fmla="*/ 2406350 w 5017802"/>
                <a:gd name="connsiteY145" fmla="*/ 4125277 h 4437868"/>
                <a:gd name="connsiteX146" fmla="*/ 2494570 w 5017802"/>
                <a:gd name="connsiteY146" fmla="*/ 3900532 h 4437868"/>
                <a:gd name="connsiteX147" fmla="*/ 2593449 w 5017802"/>
                <a:gd name="connsiteY147" fmla="*/ 3917768 h 4437868"/>
                <a:gd name="connsiteX148" fmla="*/ 2719088 w 5017802"/>
                <a:gd name="connsiteY148" fmla="*/ 3918221 h 4437868"/>
                <a:gd name="connsiteX149" fmla="*/ 2914124 w 5017802"/>
                <a:gd name="connsiteY149" fmla="*/ 3764007 h 4437868"/>
                <a:gd name="connsiteX150" fmla="*/ 3195112 w 5017802"/>
                <a:gd name="connsiteY150" fmla="*/ 3993968 h 4437868"/>
                <a:gd name="connsiteX151" fmla="*/ 3265414 w 5017802"/>
                <a:gd name="connsiteY151" fmla="*/ 4067674 h 4437868"/>
                <a:gd name="connsiteX152" fmla="*/ 3439813 w 5017802"/>
                <a:gd name="connsiteY152" fmla="*/ 4130265 h 4437868"/>
                <a:gd name="connsiteX153" fmla="*/ 3526217 w 5017802"/>
                <a:gd name="connsiteY153" fmla="*/ 4316455 h 4437868"/>
                <a:gd name="connsiteX154" fmla="*/ 3586542 w 5017802"/>
                <a:gd name="connsiteY154" fmla="*/ 4375193 h 4437868"/>
                <a:gd name="connsiteX155" fmla="*/ 3597654 w 5017802"/>
                <a:gd name="connsiteY155" fmla="*/ 4345030 h 4437868"/>
                <a:gd name="connsiteX156" fmla="*/ 3643692 w 5017802"/>
                <a:gd name="connsiteY156" fmla="*/ 4318042 h 4437868"/>
                <a:gd name="connsiteX157" fmla="*/ 3694492 w 5017802"/>
                <a:gd name="connsiteY157" fmla="*/ 4391068 h 4437868"/>
                <a:gd name="connsiteX158" fmla="*/ 3743705 w 5017802"/>
                <a:gd name="connsiteY158" fmla="*/ 4394243 h 4437868"/>
                <a:gd name="connsiteX159" fmla="*/ 3699254 w 5017802"/>
                <a:gd name="connsiteY159" fmla="*/ 4300581 h 4437868"/>
                <a:gd name="connsiteX160" fmla="*/ 3656392 w 5017802"/>
                <a:gd name="connsiteY160" fmla="*/ 4232318 h 4437868"/>
                <a:gd name="connsiteX161" fmla="*/ 3699255 w 5017802"/>
                <a:gd name="connsiteY161" fmla="*/ 4216442 h 4437868"/>
                <a:gd name="connsiteX162" fmla="*/ 3680204 w 5017802"/>
                <a:gd name="connsiteY162" fmla="*/ 4175168 h 4437868"/>
                <a:gd name="connsiteX163" fmla="*/ 3732592 w 5017802"/>
                <a:gd name="connsiteY163" fmla="*/ 4184693 h 4437868"/>
                <a:gd name="connsiteX164" fmla="*/ 3711955 w 5017802"/>
                <a:gd name="connsiteY164" fmla="*/ 4151355 h 4437868"/>
                <a:gd name="connsiteX165" fmla="*/ 3733274 w 5017802"/>
                <a:gd name="connsiteY165" fmla="*/ 4134801 h 4437868"/>
                <a:gd name="connsiteX166" fmla="*/ 3854377 w 5017802"/>
                <a:gd name="connsiteY166" fmla="*/ 4220074 h 4437868"/>
                <a:gd name="connsiteX167" fmla="*/ 3889754 w 5017802"/>
                <a:gd name="connsiteY167" fmla="*/ 4206917 h 4437868"/>
                <a:gd name="connsiteX168" fmla="*/ 3942141 w 5017802"/>
                <a:gd name="connsiteY168" fmla="*/ 4272006 h 4437868"/>
                <a:gd name="connsiteX169" fmla="*/ 3962779 w 5017802"/>
                <a:gd name="connsiteY169" fmla="*/ 4330743 h 4437868"/>
                <a:gd name="connsiteX170" fmla="*/ 4070729 w 5017802"/>
                <a:gd name="connsiteY170" fmla="*/ 4349792 h 4437868"/>
                <a:gd name="connsiteX171" fmla="*/ 4010405 w 5017802"/>
                <a:gd name="connsiteY171" fmla="*/ 4283117 h 4437868"/>
                <a:gd name="connsiteX172" fmla="*/ 4007229 w 5017802"/>
                <a:gd name="connsiteY172" fmla="*/ 4214855 h 4437868"/>
                <a:gd name="connsiteX173" fmla="*/ 4061204 w 5017802"/>
                <a:gd name="connsiteY173" fmla="*/ 4270418 h 4437868"/>
                <a:gd name="connsiteX174" fmla="*/ 4110417 w 5017802"/>
                <a:gd name="connsiteY174" fmla="*/ 4275180 h 4437868"/>
                <a:gd name="connsiteX175" fmla="*/ 4104067 w 5017802"/>
                <a:gd name="connsiteY175" fmla="*/ 4225968 h 4437868"/>
                <a:gd name="connsiteX176" fmla="*/ 4164392 w 5017802"/>
                <a:gd name="connsiteY176" fmla="*/ 4230730 h 4437868"/>
                <a:gd name="connsiteX177" fmla="*/ 4226304 w 5017802"/>
                <a:gd name="connsiteY177" fmla="*/ 4273592 h 4437868"/>
                <a:gd name="connsiteX178" fmla="*/ 4258054 w 5017802"/>
                <a:gd name="connsiteY178" fmla="*/ 4260893 h 4437868"/>
                <a:gd name="connsiteX179" fmla="*/ 4251705 w 5017802"/>
                <a:gd name="connsiteY179" fmla="*/ 4225968 h 4437868"/>
                <a:gd name="connsiteX180" fmla="*/ 4292980 w 5017802"/>
                <a:gd name="connsiteY180" fmla="*/ 4202156 h 4437868"/>
                <a:gd name="connsiteX181" fmla="*/ 4377117 w 5017802"/>
                <a:gd name="connsiteY181" fmla="*/ 4259306 h 4437868"/>
                <a:gd name="connsiteX182" fmla="*/ 4394580 w 5017802"/>
                <a:gd name="connsiteY182" fmla="*/ 4157708 h 4437868"/>
                <a:gd name="connsiteX183" fmla="*/ 4369180 w 5017802"/>
                <a:gd name="connsiteY183" fmla="*/ 4135482 h 4437868"/>
                <a:gd name="connsiteX184" fmla="*/ 4296154 w 5017802"/>
                <a:gd name="connsiteY184" fmla="*/ 4092619 h 4437868"/>
                <a:gd name="connsiteX185" fmla="*/ 4318379 w 5017802"/>
                <a:gd name="connsiteY185" fmla="*/ 4067220 h 4437868"/>
                <a:gd name="connsiteX186" fmla="*/ 4339017 w 5017802"/>
                <a:gd name="connsiteY186" fmla="*/ 4044994 h 4437868"/>
                <a:gd name="connsiteX187" fmla="*/ 4392992 w 5017802"/>
                <a:gd name="connsiteY187" fmla="*/ 4076745 h 4437868"/>
                <a:gd name="connsiteX188" fmla="*/ 4399342 w 5017802"/>
                <a:gd name="connsiteY188" fmla="*/ 4032295 h 4437868"/>
                <a:gd name="connsiteX189" fmla="*/ 4343779 w 5017802"/>
                <a:gd name="connsiteY189" fmla="*/ 4008482 h 4437868"/>
                <a:gd name="connsiteX190" fmla="*/ 4342192 w 5017802"/>
                <a:gd name="connsiteY190" fmla="*/ 3998958 h 4437868"/>
                <a:gd name="connsiteX191" fmla="*/ 4329491 w 5017802"/>
                <a:gd name="connsiteY191" fmla="*/ 3960859 h 4437868"/>
                <a:gd name="connsiteX192" fmla="*/ 4335841 w 5017802"/>
                <a:gd name="connsiteY192" fmla="*/ 3913233 h 4437868"/>
                <a:gd name="connsiteX193" fmla="*/ 4346954 w 5017802"/>
                <a:gd name="connsiteY193" fmla="*/ 3857670 h 4437868"/>
                <a:gd name="connsiteX194" fmla="*/ 4308854 w 5017802"/>
                <a:gd name="connsiteY194" fmla="*/ 3827508 h 4437868"/>
                <a:gd name="connsiteX195" fmla="*/ 4342191 w 5017802"/>
                <a:gd name="connsiteY195" fmla="*/ 3817983 h 4437868"/>
                <a:gd name="connsiteX196" fmla="*/ 4319966 w 5017802"/>
                <a:gd name="connsiteY196" fmla="*/ 3781470 h 4437868"/>
                <a:gd name="connsiteX197" fmla="*/ 4358067 w 5017802"/>
                <a:gd name="connsiteY197" fmla="*/ 3776709 h 4437868"/>
                <a:gd name="connsiteX198" fmla="*/ 4364416 w 5017802"/>
                <a:gd name="connsiteY198" fmla="*/ 3743370 h 4437868"/>
                <a:gd name="connsiteX199" fmla="*/ 4426330 w 5017802"/>
                <a:gd name="connsiteY199" fmla="*/ 3752897 h 4437868"/>
                <a:gd name="connsiteX200" fmla="*/ 4459443 w 5017802"/>
                <a:gd name="connsiteY200" fmla="*/ 3768089 h 4437868"/>
                <a:gd name="connsiteX201" fmla="*/ 4425650 w 5017802"/>
                <a:gd name="connsiteY201" fmla="*/ 3809137 h 4437868"/>
                <a:gd name="connsiteX202" fmla="*/ 4464658 w 5017802"/>
                <a:gd name="connsiteY202" fmla="*/ 3916633 h 4437868"/>
                <a:gd name="connsiteX203" fmla="*/ 4517045 w 5017802"/>
                <a:gd name="connsiteY203" fmla="*/ 3947931 h 4437868"/>
                <a:gd name="connsiteX204" fmla="*/ 4568979 w 5017802"/>
                <a:gd name="connsiteY204" fmla="*/ 3905749 h 4437868"/>
                <a:gd name="connsiteX205" fmla="*/ 4654704 w 5017802"/>
                <a:gd name="connsiteY205" fmla="*/ 3857216 h 4437868"/>
                <a:gd name="connsiteX206" fmla="*/ 4637468 w 5017802"/>
                <a:gd name="connsiteY206" fmla="*/ 3768315 h 4437868"/>
                <a:gd name="connsiteX207" fmla="*/ 4714802 w 5017802"/>
                <a:gd name="connsiteY207" fmla="*/ 3635646 h 4437868"/>
                <a:gd name="connsiteX208" fmla="*/ 5007356 w 5017802"/>
                <a:gd name="connsiteY208" fmla="*/ 3302498 h 4437868"/>
                <a:gd name="connsiteX209" fmla="*/ 4925939 w 5017802"/>
                <a:gd name="connsiteY209" fmla="*/ 3293426 h 4437868"/>
                <a:gd name="connsiteX210" fmla="*/ 4930476 w 5017802"/>
                <a:gd name="connsiteY210" fmla="*/ 3201578 h 4437868"/>
                <a:gd name="connsiteX211" fmla="*/ 4881489 w 5017802"/>
                <a:gd name="connsiteY211" fmla="*/ 3176406 h 4437868"/>
                <a:gd name="connsiteX212" fmla="*/ 4797352 w 5017802"/>
                <a:gd name="connsiteY212" fmla="*/ 3207928 h 4437868"/>
                <a:gd name="connsiteX213" fmla="*/ 4760613 w 5017802"/>
                <a:gd name="connsiteY213" fmla="*/ 3171643 h 4437868"/>
                <a:gd name="connsiteX214" fmla="*/ 4805290 w 5017802"/>
                <a:gd name="connsiteY214" fmla="*/ 3148738 h 4437868"/>
                <a:gd name="connsiteX215" fmla="*/ 4676023 w 5017802"/>
                <a:gd name="connsiteY215" fmla="*/ 2935559 h 4437868"/>
                <a:gd name="connsiteX216" fmla="*/ 4690989 w 5017802"/>
                <a:gd name="connsiteY216" fmla="*/ 2905396 h 4437868"/>
                <a:gd name="connsiteX217" fmla="*/ 4667404 w 5017802"/>
                <a:gd name="connsiteY217" fmla="*/ 2789736 h 4437868"/>
                <a:gd name="connsiteX218" fmla="*/ 4508655 w 5017802"/>
                <a:gd name="connsiteY218" fmla="*/ 2778850 h 4437868"/>
                <a:gd name="connsiteX219" fmla="*/ 4475317 w 5017802"/>
                <a:gd name="connsiteY219" fmla="*/ 2827608 h 4437868"/>
                <a:gd name="connsiteX220" fmla="*/ 4386417 w 5017802"/>
                <a:gd name="connsiteY220" fmla="*/ 2842124 h 4437868"/>
                <a:gd name="connsiteX221" fmla="*/ 4392767 w 5017802"/>
                <a:gd name="connsiteY221" fmla="*/ 2820125 h 4437868"/>
                <a:gd name="connsiteX222" fmla="*/ 4339245 w 5017802"/>
                <a:gd name="connsiteY222" fmla="*/ 2804024 h 4437868"/>
                <a:gd name="connsiteX223" fmla="*/ 4314526 w 5017802"/>
                <a:gd name="connsiteY223" fmla="*/ 2638923 h 4437868"/>
                <a:gd name="connsiteX224" fmla="*/ 4034219 w 5017802"/>
                <a:gd name="connsiteY224" fmla="*/ 2572248 h 4437868"/>
                <a:gd name="connsiteX225" fmla="*/ 3897920 w 5017802"/>
                <a:gd name="connsiteY225" fmla="*/ 2615564 h 4437868"/>
                <a:gd name="connsiteX226" fmla="*/ 3765931 w 5017802"/>
                <a:gd name="connsiteY226" fmla="*/ 2608080 h 4437868"/>
                <a:gd name="connsiteX227" fmla="*/ 3633488 w 5017802"/>
                <a:gd name="connsiteY227" fmla="*/ 2497182 h 4437868"/>
                <a:gd name="connsiteX228" fmla="*/ 3420310 w 5017802"/>
                <a:gd name="connsiteY228" fmla="*/ 2193969 h 4437868"/>
                <a:gd name="connsiteX229" fmla="*/ 3021848 w 5017802"/>
                <a:gd name="connsiteY229" fmla="*/ 2054496 h 4437868"/>
                <a:gd name="connsiteX230" fmla="*/ 2785310 w 5017802"/>
                <a:gd name="connsiteY230" fmla="*/ 1741532 h 4437868"/>
                <a:gd name="connsiteX231" fmla="*/ 2819101 w 5017802"/>
                <a:gd name="connsiteY231" fmla="*/ 1716586 h 4437868"/>
                <a:gd name="connsiteX232" fmla="*/ 2878745 w 5017802"/>
                <a:gd name="connsiteY232" fmla="*/ 1799589 h 4437868"/>
                <a:gd name="connsiteX233" fmla="*/ 2898929 w 5017802"/>
                <a:gd name="connsiteY233" fmla="*/ 1782126 h 4437868"/>
                <a:gd name="connsiteX234" fmla="*/ 2942019 w 5017802"/>
                <a:gd name="connsiteY234" fmla="*/ 1812970 h 4437868"/>
                <a:gd name="connsiteX235" fmla="*/ 3030692 w 5017802"/>
                <a:gd name="connsiteY235" fmla="*/ 1759221 h 4437868"/>
                <a:gd name="connsiteX236" fmla="*/ 3046794 w 5017802"/>
                <a:gd name="connsiteY236" fmla="*/ 1738811 h 4437868"/>
                <a:gd name="connsiteX237" fmla="*/ 3105077 w 5017802"/>
                <a:gd name="connsiteY237" fmla="*/ 1739037 h 4437868"/>
                <a:gd name="connsiteX238" fmla="*/ 3121180 w 5017802"/>
                <a:gd name="connsiteY238" fmla="*/ 1705927 h 4437868"/>
                <a:gd name="connsiteX239" fmla="*/ 3102356 w 5017802"/>
                <a:gd name="connsiteY239" fmla="*/ 1680300 h 4437868"/>
                <a:gd name="connsiteX240" fmla="*/ 3035228 w 5017802"/>
                <a:gd name="connsiteY240" fmla="*/ 1700257 h 4437868"/>
                <a:gd name="connsiteX241" fmla="*/ 3013456 w 5017802"/>
                <a:gd name="connsiteY241" fmla="*/ 1646736 h 4437868"/>
                <a:gd name="connsiteX242" fmla="*/ 3034774 w 5017802"/>
                <a:gd name="connsiteY242" fmla="*/ 1617026 h 4437868"/>
                <a:gd name="connsiteX243" fmla="*/ 2978304 w 5017802"/>
                <a:gd name="connsiteY243" fmla="*/ 1513612 h 4437868"/>
                <a:gd name="connsiteX244" fmla="*/ 2929773 w 5017802"/>
                <a:gd name="connsiteY244" fmla="*/ 1552393 h 4437868"/>
                <a:gd name="connsiteX245" fmla="*/ 2840418 w 5017802"/>
                <a:gd name="connsiteY245" fmla="*/ 1497737 h 4437868"/>
                <a:gd name="connsiteX246" fmla="*/ 2892352 w 5017802"/>
                <a:gd name="connsiteY246" fmla="*/ 1405208 h 4437868"/>
                <a:gd name="connsiteX247" fmla="*/ 2849490 w 5017802"/>
                <a:gd name="connsiteY247" fmla="*/ 1284105 h 4437868"/>
                <a:gd name="connsiteX248" fmla="*/ 2864231 w 5017802"/>
                <a:gd name="connsiteY248" fmla="*/ 1160053 h 4437868"/>
                <a:gd name="connsiteX249" fmla="*/ 2959481 w 5017802"/>
                <a:gd name="connsiteY249" fmla="*/ 1086348 h 4437868"/>
                <a:gd name="connsiteX250" fmla="*/ 3064710 w 5017802"/>
                <a:gd name="connsiteY250" fmla="*/ 1063896 h 4437868"/>
                <a:gd name="connsiteX251" fmla="*/ 3001663 w 5017802"/>
                <a:gd name="connsiteY251" fmla="*/ 974089 h 4437868"/>
                <a:gd name="connsiteX252" fmla="*/ 2984427 w 5017802"/>
                <a:gd name="connsiteY252" fmla="*/ 1018766 h 4437868"/>
                <a:gd name="connsiteX253" fmla="*/ 2941112 w 5017802"/>
                <a:gd name="connsiteY253" fmla="*/ 971595 h 4437868"/>
                <a:gd name="connsiteX254" fmla="*/ 2962430 w 5017802"/>
                <a:gd name="connsiteY254" fmla="*/ 886323 h 4437868"/>
                <a:gd name="connsiteX255" fmla="*/ 3035454 w 5017802"/>
                <a:gd name="connsiteY255" fmla="*/ 789032 h 4437868"/>
                <a:gd name="connsiteX256" fmla="*/ 3018445 w 5017802"/>
                <a:gd name="connsiteY256" fmla="*/ 682443 h 4437868"/>
                <a:gd name="connsiteX257" fmla="*/ 2847223 w 5017802"/>
                <a:gd name="connsiteY257" fmla="*/ 692194 h 4437868"/>
                <a:gd name="connsiteX258" fmla="*/ 2827945 w 5017802"/>
                <a:gd name="connsiteY258" fmla="*/ 734831 h 4437868"/>
                <a:gd name="connsiteX259" fmla="*/ 2795742 w 5017802"/>
                <a:gd name="connsiteY259" fmla="*/ 667248 h 4437868"/>
                <a:gd name="connsiteX260" fmla="*/ 2766032 w 5017802"/>
                <a:gd name="connsiteY260" fmla="*/ 707616 h 4437868"/>
                <a:gd name="connsiteX261" fmla="*/ 2580523 w 5017802"/>
                <a:gd name="connsiteY261" fmla="*/ 741180 h 4437868"/>
                <a:gd name="connsiteX0" fmla="*/ 2580523 w 5017802"/>
                <a:gd name="connsiteY0" fmla="*/ 741180 h 4437868"/>
                <a:gd name="connsiteX1" fmla="*/ 2254404 w 5017802"/>
                <a:gd name="connsiteY1" fmla="*/ 583337 h 4437868"/>
                <a:gd name="connsiteX2" fmla="*/ 2294316 w 5017802"/>
                <a:gd name="connsiteY2" fmla="*/ 433432 h 4437868"/>
                <a:gd name="connsiteX3" fmla="*/ 2240342 w 5017802"/>
                <a:gd name="connsiteY3" fmla="*/ 423907 h 4437868"/>
                <a:gd name="connsiteX4" fmla="*/ 2237167 w 5017802"/>
                <a:gd name="connsiteY4" fmla="*/ 395333 h 4437868"/>
                <a:gd name="connsiteX5" fmla="*/ 2281617 w 5017802"/>
                <a:gd name="connsiteY5" fmla="*/ 403270 h 4437868"/>
                <a:gd name="connsiteX6" fmla="*/ 2224467 w 5017802"/>
                <a:gd name="connsiteY6" fmla="*/ 315957 h 4437868"/>
                <a:gd name="connsiteX7" fmla="*/ 2235579 w 5017802"/>
                <a:gd name="connsiteY7" fmla="*/ 355645 h 4437868"/>
                <a:gd name="connsiteX8" fmla="*/ 2183191 w 5017802"/>
                <a:gd name="connsiteY8" fmla="*/ 320720 h 4437868"/>
                <a:gd name="connsiteX9" fmla="*/ 2203829 w 5017802"/>
                <a:gd name="connsiteY9" fmla="*/ 287383 h 4437868"/>
                <a:gd name="connsiteX10" fmla="*/ 2168904 w 5017802"/>
                <a:gd name="connsiteY10" fmla="*/ 225472 h 4437868"/>
                <a:gd name="connsiteX11" fmla="*/ 2202241 w 5017802"/>
                <a:gd name="connsiteY11" fmla="*/ 227061 h 4437868"/>
                <a:gd name="connsiteX12" fmla="*/ 2159379 w 5017802"/>
                <a:gd name="connsiteY12" fmla="*/ 133398 h 4437868"/>
                <a:gd name="connsiteX13" fmla="*/ 2133980 w 5017802"/>
                <a:gd name="connsiteY13" fmla="*/ 131810 h 4437868"/>
                <a:gd name="connsiteX14" fmla="*/ 2122867 w 5017802"/>
                <a:gd name="connsiteY14" fmla="*/ 84185 h 4437868"/>
                <a:gd name="connsiteX15" fmla="*/ 2154616 w 5017802"/>
                <a:gd name="connsiteY15" fmla="*/ 66723 h 4437868"/>
                <a:gd name="connsiteX16" fmla="*/ 2149854 w 5017802"/>
                <a:gd name="connsiteY16" fmla="*/ 23861 h 4437868"/>
                <a:gd name="connsiteX17" fmla="*/ 2091117 w 5017802"/>
                <a:gd name="connsiteY17" fmla="*/ 28624 h 4437868"/>
                <a:gd name="connsiteX18" fmla="*/ 1897442 w 5017802"/>
                <a:gd name="connsiteY18" fmla="*/ 127049 h 4437868"/>
                <a:gd name="connsiteX19" fmla="*/ 1862517 w 5017802"/>
                <a:gd name="connsiteY19" fmla="*/ 252462 h 4437868"/>
                <a:gd name="connsiteX20" fmla="*/ 1867279 w 5017802"/>
                <a:gd name="connsiteY20" fmla="*/ 288974 h 4437868"/>
                <a:gd name="connsiteX21" fmla="*/ 1838704 w 5017802"/>
                <a:gd name="connsiteY21" fmla="*/ 303261 h 4437868"/>
                <a:gd name="connsiteX22" fmla="*/ 1906966 w 5017802"/>
                <a:gd name="connsiteY22" fmla="*/ 482645 h 4437868"/>
                <a:gd name="connsiteX23" fmla="*/ 1819655 w 5017802"/>
                <a:gd name="connsiteY23" fmla="*/ 400099 h 4437868"/>
                <a:gd name="connsiteX24" fmla="*/ 1768854 w 5017802"/>
                <a:gd name="connsiteY24" fmla="*/ 366762 h 4437868"/>
                <a:gd name="connsiteX25" fmla="*/ 1740279 w 5017802"/>
                <a:gd name="connsiteY25" fmla="*/ 401687 h 4437868"/>
                <a:gd name="connsiteX26" fmla="*/ 1738692 w 5017802"/>
                <a:gd name="connsiteY26" fmla="*/ 515987 h 4437868"/>
                <a:gd name="connsiteX27" fmla="*/ 1752979 w 5017802"/>
                <a:gd name="connsiteY27" fmla="*/ 612820 h 4437868"/>
                <a:gd name="connsiteX28" fmla="*/ 1670429 w 5017802"/>
                <a:gd name="connsiteY28" fmla="*/ 620761 h 4437868"/>
                <a:gd name="connsiteX29" fmla="*/ 1694242 w 5017802"/>
                <a:gd name="connsiteY29" fmla="*/ 590598 h 4437868"/>
                <a:gd name="connsiteX30" fmla="*/ 1630742 w 5017802"/>
                <a:gd name="connsiteY30" fmla="*/ 547736 h 4437868"/>
                <a:gd name="connsiteX31" fmla="*/ 1589467 w 5017802"/>
                <a:gd name="connsiteY31" fmla="*/ 501699 h 4437868"/>
                <a:gd name="connsiteX32" fmla="*/ 1540254 w 5017802"/>
                <a:gd name="connsiteY32" fmla="*/ 512811 h 4437868"/>
                <a:gd name="connsiteX33" fmla="*/ 1568829 w 5017802"/>
                <a:gd name="connsiteY33" fmla="*/ 446136 h 4437868"/>
                <a:gd name="connsiteX34" fmla="*/ 1538666 w 5017802"/>
                <a:gd name="connsiteY34" fmla="*/ 481062 h 4437868"/>
                <a:gd name="connsiteX35" fmla="*/ 1505329 w 5017802"/>
                <a:gd name="connsiteY35" fmla="*/ 423911 h 4437868"/>
                <a:gd name="connsiteX36" fmla="*/ 1486279 w 5017802"/>
                <a:gd name="connsiteY36" fmla="*/ 417561 h 4437868"/>
                <a:gd name="connsiteX37" fmla="*/ 1484692 w 5017802"/>
                <a:gd name="connsiteY37" fmla="*/ 376287 h 4437868"/>
                <a:gd name="connsiteX38" fmla="*/ 1449767 w 5017802"/>
                <a:gd name="connsiteY38" fmla="*/ 273100 h 4437868"/>
                <a:gd name="connsiteX39" fmla="*/ 1410079 w 5017802"/>
                <a:gd name="connsiteY39" fmla="*/ 219123 h 4437868"/>
                <a:gd name="connsiteX40" fmla="*/ 1486280 w 5017802"/>
                <a:gd name="connsiteY40" fmla="*/ 282624 h 4437868"/>
                <a:gd name="connsiteX41" fmla="*/ 1545018 w 5017802"/>
                <a:gd name="connsiteY41" fmla="*/ 320723 h 4437868"/>
                <a:gd name="connsiteX42" fmla="*/ 1568829 w 5017802"/>
                <a:gd name="connsiteY42" fmla="*/ 281036 h 4437868"/>
                <a:gd name="connsiteX43" fmla="*/ 1587879 w 5017802"/>
                <a:gd name="connsiteY43" fmla="*/ 215949 h 4437868"/>
                <a:gd name="connsiteX44" fmla="*/ 1549779 w 5017802"/>
                <a:gd name="connsiteY44" fmla="*/ 185786 h 4437868"/>
                <a:gd name="connsiteX45" fmla="*/ 1576767 w 5017802"/>
                <a:gd name="connsiteY45" fmla="*/ 144511 h 4437868"/>
                <a:gd name="connsiteX46" fmla="*/ 1529142 w 5017802"/>
                <a:gd name="connsiteY46" fmla="*/ 50848 h 4437868"/>
                <a:gd name="connsiteX47" fmla="*/ 1511679 w 5017802"/>
                <a:gd name="connsiteY47" fmla="*/ 6399 h 4437868"/>
                <a:gd name="connsiteX48" fmla="*/ 1375154 w 5017802"/>
                <a:gd name="connsiteY48" fmla="*/ 120699 h 4437868"/>
                <a:gd name="connsiteX49" fmla="*/ 1313241 w 5017802"/>
                <a:gd name="connsiteY49" fmla="*/ 115936 h 4437868"/>
                <a:gd name="connsiteX50" fmla="*/ 1300542 w 5017802"/>
                <a:gd name="connsiteY50" fmla="*/ 57199 h 4437868"/>
                <a:gd name="connsiteX51" fmla="*/ 1214817 w 5017802"/>
                <a:gd name="connsiteY51" fmla="*/ 104824 h 4437868"/>
                <a:gd name="connsiteX52" fmla="*/ 1151317 w 5017802"/>
                <a:gd name="connsiteY52" fmla="*/ 139748 h 4437868"/>
                <a:gd name="connsiteX53" fmla="*/ 1056066 w 5017802"/>
                <a:gd name="connsiteY53" fmla="*/ 147686 h 4437868"/>
                <a:gd name="connsiteX54" fmla="*/ 1033842 w 5017802"/>
                <a:gd name="connsiteY54" fmla="*/ 177849 h 4437868"/>
                <a:gd name="connsiteX55" fmla="*/ 997329 w 5017802"/>
                <a:gd name="connsiteY55" fmla="*/ 201661 h 4437868"/>
                <a:gd name="connsiteX56" fmla="*/ 1032255 w 5017802"/>
                <a:gd name="connsiteY56" fmla="*/ 288974 h 4437868"/>
                <a:gd name="connsiteX57" fmla="*/ 899586 w 5017802"/>
                <a:gd name="connsiteY57" fmla="*/ 542516 h 4437868"/>
                <a:gd name="connsiteX58" fmla="*/ 845611 w 5017802"/>
                <a:gd name="connsiteY58" fmla="*/ 580843 h 4437868"/>
                <a:gd name="connsiteX59" fmla="*/ 917502 w 5017802"/>
                <a:gd name="connsiteY59" fmla="*/ 633231 h 4437868"/>
                <a:gd name="connsiteX60" fmla="*/ 880536 w 5017802"/>
                <a:gd name="connsiteY60" fmla="*/ 673825 h 4437868"/>
                <a:gd name="connsiteX61" fmla="*/ 897999 w 5017802"/>
                <a:gd name="connsiteY61" fmla="*/ 720316 h 4437868"/>
                <a:gd name="connsiteX62" fmla="*/ 829282 w 5017802"/>
                <a:gd name="connsiteY62" fmla="*/ 701719 h 4437868"/>
                <a:gd name="connsiteX63" fmla="*/ 774174 w 5017802"/>
                <a:gd name="connsiteY63" fmla="*/ 726665 h 4437868"/>
                <a:gd name="connsiteX64" fmla="*/ 707272 w 5017802"/>
                <a:gd name="connsiteY64" fmla="*/ 695143 h 4437868"/>
                <a:gd name="connsiteX65" fmla="*/ 708860 w 5017802"/>
                <a:gd name="connsiteY65" fmla="*/ 652734 h 4437868"/>
                <a:gd name="connsiteX66" fmla="*/ 597281 w 5017802"/>
                <a:gd name="connsiteY66" fmla="*/ 675412 h 4437868"/>
                <a:gd name="connsiteX67" fmla="*/ 587530 w 5017802"/>
                <a:gd name="connsiteY67" fmla="*/ 760457 h 4437868"/>
                <a:gd name="connsiteX68" fmla="*/ 508382 w 5017802"/>
                <a:gd name="connsiteY68" fmla="*/ 865236 h 4437868"/>
                <a:gd name="connsiteX69" fmla="*/ 422657 w 5017802"/>
                <a:gd name="connsiteY69" fmla="*/ 828724 h 4437868"/>
                <a:gd name="connsiteX70" fmla="*/ 397257 w 5017802"/>
                <a:gd name="connsiteY70" fmla="*/ 869999 h 4437868"/>
                <a:gd name="connsiteX71" fmla="*/ 332170 w 5017802"/>
                <a:gd name="connsiteY71" fmla="*/ 812848 h 4437868"/>
                <a:gd name="connsiteX72" fmla="*/ 306771 w 5017802"/>
                <a:gd name="connsiteY72" fmla="*/ 881111 h 4437868"/>
                <a:gd name="connsiteX73" fmla="*/ 248033 w 5017802"/>
                <a:gd name="connsiteY73" fmla="*/ 873173 h 4437868"/>
                <a:gd name="connsiteX74" fmla="*/ 208345 w 5017802"/>
                <a:gd name="connsiteY74" fmla="*/ 787449 h 4437868"/>
                <a:gd name="connsiteX75" fmla="*/ 27371 w 5017802"/>
                <a:gd name="connsiteY75" fmla="*/ 917623 h 4437868"/>
                <a:gd name="connsiteX76" fmla="*/ 28959 w 5017802"/>
                <a:gd name="connsiteY76" fmla="*/ 970011 h 4437868"/>
                <a:gd name="connsiteX77" fmla="*/ 13084 w 5017802"/>
                <a:gd name="connsiteY77" fmla="*/ 996999 h 4437868"/>
                <a:gd name="connsiteX78" fmla="*/ 40071 w 5017802"/>
                <a:gd name="connsiteY78" fmla="*/ 1022399 h 4437868"/>
                <a:gd name="connsiteX79" fmla="*/ 9909 w 5017802"/>
                <a:gd name="connsiteY79" fmla="*/ 1043037 h 4437868"/>
                <a:gd name="connsiteX80" fmla="*/ 170247 w 5017802"/>
                <a:gd name="connsiteY80" fmla="*/ 1135111 h 4437868"/>
                <a:gd name="connsiteX81" fmla="*/ 160723 w 5017802"/>
                <a:gd name="connsiteY81" fmla="*/ 1263698 h 4437868"/>
                <a:gd name="connsiteX82" fmla="*/ 217873 w 5017802"/>
                <a:gd name="connsiteY82" fmla="*/ 1289099 h 4437868"/>
                <a:gd name="connsiteX83" fmla="*/ 205174 w 5017802"/>
                <a:gd name="connsiteY83" fmla="*/ 1354186 h 4437868"/>
                <a:gd name="connsiteX84" fmla="*/ 270261 w 5017802"/>
                <a:gd name="connsiteY84" fmla="*/ 1362124 h 4437868"/>
                <a:gd name="connsiteX85" fmla="*/ 321736 w 5017802"/>
                <a:gd name="connsiteY85" fmla="*/ 1394776 h 4437868"/>
                <a:gd name="connsiteX86" fmla="*/ 230573 w 5017802"/>
                <a:gd name="connsiteY86" fmla="*/ 1622474 h 4437868"/>
                <a:gd name="connsiteX87" fmla="*/ 179773 w 5017802"/>
                <a:gd name="connsiteY87" fmla="*/ 1687561 h 4437868"/>
                <a:gd name="connsiteX88" fmla="*/ 175010 w 5017802"/>
                <a:gd name="connsiteY88" fmla="*/ 1743123 h 4437868"/>
                <a:gd name="connsiteX89" fmla="*/ 141673 w 5017802"/>
                <a:gd name="connsiteY89" fmla="*/ 1738361 h 4437868"/>
                <a:gd name="connsiteX90" fmla="*/ 143261 w 5017802"/>
                <a:gd name="connsiteY90" fmla="*/ 1798686 h 4437868"/>
                <a:gd name="connsiteX91" fmla="*/ 65473 w 5017802"/>
                <a:gd name="connsiteY91" fmla="*/ 1636761 h 4437868"/>
                <a:gd name="connsiteX92" fmla="*/ 16260 w 5017802"/>
                <a:gd name="connsiteY92" fmla="*/ 1633586 h 4437868"/>
                <a:gd name="connsiteX93" fmla="*/ 41661 w 5017802"/>
                <a:gd name="connsiteY93" fmla="*/ 1670099 h 4437868"/>
                <a:gd name="connsiteX94" fmla="*/ 385 w 5017802"/>
                <a:gd name="connsiteY94" fmla="*/ 1690737 h 4437868"/>
                <a:gd name="connsiteX95" fmla="*/ 59122 w 5017802"/>
                <a:gd name="connsiteY95" fmla="*/ 1873298 h 4437868"/>
                <a:gd name="connsiteX96" fmla="*/ 343507 w 5017802"/>
                <a:gd name="connsiteY96" fmla="*/ 1923414 h 4437868"/>
                <a:gd name="connsiteX97" fmla="*/ 200410 w 5017802"/>
                <a:gd name="connsiteY97" fmla="*/ 2119361 h 4437868"/>
                <a:gd name="connsiteX98" fmla="*/ 213560 w 5017802"/>
                <a:gd name="connsiteY98" fmla="*/ 2239100 h 4437868"/>
                <a:gd name="connsiteX99" fmla="*/ 148023 w 5017802"/>
                <a:gd name="connsiteY99" fmla="*/ 2270174 h 4437868"/>
                <a:gd name="connsiteX100" fmla="*/ 105160 w 5017802"/>
                <a:gd name="connsiteY100" fmla="*/ 2414637 h 4437868"/>
                <a:gd name="connsiteX101" fmla="*/ 201087 w 5017802"/>
                <a:gd name="connsiteY101" fmla="*/ 2428239 h 4437868"/>
                <a:gd name="connsiteX102" fmla="*/ 419708 w 5017802"/>
                <a:gd name="connsiteY102" fmla="*/ 2593339 h 4437868"/>
                <a:gd name="connsiteX103" fmla="*/ 436944 w 5017802"/>
                <a:gd name="connsiteY103" fmla="*/ 2823753 h 4437868"/>
                <a:gd name="connsiteX104" fmla="*/ 490464 w 5017802"/>
                <a:gd name="connsiteY104" fmla="*/ 2877956 h 4437868"/>
                <a:gd name="connsiteX105" fmla="*/ 542173 w 5017802"/>
                <a:gd name="connsiteY105" fmla="*/ 2882264 h 4437868"/>
                <a:gd name="connsiteX106" fmla="*/ 544894 w 5017802"/>
                <a:gd name="connsiteY106" fmla="*/ 2813095 h 4437868"/>
                <a:gd name="connsiteX107" fmla="*/ 678248 w 5017802"/>
                <a:gd name="connsiteY107" fmla="*/ 2882949 h 4437868"/>
                <a:gd name="connsiteX108" fmla="*/ 669852 w 5017802"/>
                <a:gd name="connsiteY108" fmla="*/ 2955970 h 4437868"/>
                <a:gd name="connsiteX109" fmla="*/ 758073 w 5017802"/>
                <a:gd name="connsiteY109" fmla="*/ 3058024 h 4437868"/>
                <a:gd name="connsiteX110" fmla="*/ 741970 w 5017802"/>
                <a:gd name="connsiteY110" fmla="*/ 3145336 h 4437868"/>
                <a:gd name="connsiteX111" fmla="*/ 774855 w 5017802"/>
                <a:gd name="connsiteY111" fmla="*/ 3257368 h 4437868"/>
                <a:gd name="connsiteX112" fmla="*/ 831551 w 5017802"/>
                <a:gd name="connsiteY112" fmla="*/ 3291839 h 4437868"/>
                <a:gd name="connsiteX113" fmla="*/ 794812 w 5017802"/>
                <a:gd name="connsiteY113" fmla="*/ 3345361 h 4437868"/>
                <a:gd name="connsiteX114" fmla="*/ 1094623 w 5017802"/>
                <a:gd name="connsiteY114" fmla="*/ 3453311 h 4437868"/>
                <a:gd name="connsiteX115" fmla="*/ 1144742 w 5017802"/>
                <a:gd name="connsiteY115" fmla="*/ 3605257 h 4437868"/>
                <a:gd name="connsiteX116" fmla="*/ 1187604 w 5017802"/>
                <a:gd name="connsiteY116" fmla="*/ 3626121 h 4437868"/>
                <a:gd name="connsiteX117" fmla="*/ 1210283 w 5017802"/>
                <a:gd name="connsiteY117" fmla="*/ 3658099 h 4437868"/>
                <a:gd name="connsiteX118" fmla="*/ 1297142 w 5017802"/>
                <a:gd name="connsiteY118" fmla="*/ 3683952 h 4437868"/>
                <a:gd name="connsiteX119" fmla="*/ 1357693 w 5017802"/>
                <a:gd name="connsiteY119" fmla="*/ 3632471 h 4437868"/>
                <a:gd name="connsiteX120" fmla="*/ 1341138 w 5017802"/>
                <a:gd name="connsiteY120" fmla="*/ 3663768 h 4437868"/>
                <a:gd name="connsiteX121" fmla="*/ 1361095 w 5017802"/>
                <a:gd name="connsiteY121" fmla="*/ 3689621 h 4437868"/>
                <a:gd name="connsiteX122" fmla="*/ 1387402 w 5017802"/>
                <a:gd name="connsiteY122" fmla="*/ 3742236 h 4437868"/>
                <a:gd name="connsiteX123" fmla="*/ 1358374 w 5017802"/>
                <a:gd name="connsiteY123" fmla="*/ 3755843 h 4437868"/>
                <a:gd name="connsiteX124" fmla="*/ 1358827 w 5017802"/>
                <a:gd name="connsiteY124" fmla="*/ 3799386 h 4437868"/>
                <a:gd name="connsiteX125" fmla="*/ 1322769 w 5017802"/>
                <a:gd name="connsiteY125" fmla="*/ 3900986 h 4437868"/>
                <a:gd name="connsiteX126" fmla="*/ 1264485 w 5017802"/>
                <a:gd name="connsiteY126" fmla="*/ 3906882 h 4437868"/>
                <a:gd name="connsiteX127" fmla="*/ 1236590 w 5017802"/>
                <a:gd name="connsiteY127" fmla="*/ 3937725 h 4437868"/>
                <a:gd name="connsiteX128" fmla="*/ 1160843 w 5017802"/>
                <a:gd name="connsiteY128" fmla="*/ 3954733 h 4437868"/>
                <a:gd name="connsiteX129" fmla="*/ 1214592 w 5017802"/>
                <a:gd name="connsiteY129" fmla="*/ 4003039 h 4437868"/>
                <a:gd name="connsiteX130" fmla="*/ 1226157 w 5017802"/>
                <a:gd name="connsiteY130" fmla="*/ 4039099 h 4437868"/>
                <a:gd name="connsiteX131" fmla="*/ 1154267 w 5017802"/>
                <a:gd name="connsiteY131" fmla="*/ 4107588 h 4437868"/>
                <a:gd name="connsiteX132" fmla="*/ 1111177 w 5017802"/>
                <a:gd name="connsiteY132" fmla="*/ 4113031 h 4437868"/>
                <a:gd name="connsiteX133" fmla="*/ 1112311 w 5017802"/>
                <a:gd name="connsiteY133" fmla="*/ 4170407 h 4437868"/>
                <a:gd name="connsiteX134" fmla="*/ 1142247 w 5017802"/>
                <a:gd name="connsiteY134" fmla="*/ 4191725 h 4437868"/>
                <a:gd name="connsiteX135" fmla="*/ 1122748 w 5017802"/>
                <a:gd name="connsiteY135" fmla="*/ 4230736 h 4437868"/>
                <a:gd name="connsiteX136" fmla="*/ 1067186 w 5017802"/>
                <a:gd name="connsiteY136" fmla="*/ 4224386 h 4437868"/>
                <a:gd name="connsiteX137" fmla="*/ 1124335 w 5017802"/>
                <a:gd name="connsiteY137" fmla="*/ 4270425 h 4437868"/>
                <a:gd name="connsiteX138" fmla="*/ 1162435 w 5017802"/>
                <a:gd name="connsiteY138" fmla="*/ 4376786 h 4437868"/>
                <a:gd name="connsiteX139" fmla="*/ 1271972 w 5017802"/>
                <a:gd name="connsiteY139" fmla="*/ 4435524 h 4437868"/>
                <a:gd name="connsiteX140" fmla="*/ 1444325 w 5017802"/>
                <a:gd name="connsiteY140" fmla="*/ 4364309 h 4437868"/>
                <a:gd name="connsiteX141" fmla="*/ 1791081 w 5017802"/>
                <a:gd name="connsiteY141" fmla="*/ 4263389 h 4437868"/>
                <a:gd name="connsiteX142" fmla="*/ 2188636 w 5017802"/>
                <a:gd name="connsiteY142" fmla="*/ 4250462 h 4437868"/>
                <a:gd name="connsiteX143" fmla="*/ 2296586 w 5017802"/>
                <a:gd name="connsiteY143" fmla="*/ 4245474 h 4437868"/>
                <a:gd name="connsiteX144" fmla="*/ 2394785 w 5017802"/>
                <a:gd name="connsiteY144" fmla="*/ 4215990 h 4437868"/>
                <a:gd name="connsiteX145" fmla="*/ 2406350 w 5017802"/>
                <a:gd name="connsiteY145" fmla="*/ 4125277 h 4437868"/>
                <a:gd name="connsiteX146" fmla="*/ 2494570 w 5017802"/>
                <a:gd name="connsiteY146" fmla="*/ 3900532 h 4437868"/>
                <a:gd name="connsiteX147" fmla="*/ 2593449 w 5017802"/>
                <a:gd name="connsiteY147" fmla="*/ 3917768 h 4437868"/>
                <a:gd name="connsiteX148" fmla="*/ 2719088 w 5017802"/>
                <a:gd name="connsiteY148" fmla="*/ 3918221 h 4437868"/>
                <a:gd name="connsiteX149" fmla="*/ 2914124 w 5017802"/>
                <a:gd name="connsiteY149" fmla="*/ 3764007 h 4437868"/>
                <a:gd name="connsiteX150" fmla="*/ 3195112 w 5017802"/>
                <a:gd name="connsiteY150" fmla="*/ 3993968 h 4437868"/>
                <a:gd name="connsiteX151" fmla="*/ 3265414 w 5017802"/>
                <a:gd name="connsiteY151" fmla="*/ 4067674 h 4437868"/>
                <a:gd name="connsiteX152" fmla="*/ 3439813 w 5017802"/>
                <a:gd name="connsiteY152" fmla="*/ 4130265 h 4437868"/>
                <a:gd name="connsiteX153" fmla="*/ 3526217 w 5017802"/>
                <a:gd name="connsiteY153" fmla="*/ 4316455 h 4437868"/>
                <a:gd name="connsiteX154" fmla="*/ 3586542 w 5017802"/>
                <a:gd name="connsiteY154" fmla="*/ 4375193 h 4437868"/>
                <a:gd name="connsiteX155" fmla="*/ 3597654 w 5017802"/>
                <a:gd name="connsiteY155" fmla="*/ 4345030 h 4437868"/>
                <a:gd name="connsiteX156" fmla="*/ 3643692 w 5017802"/>
                <a:gd name="connsiteY156" fmla="*/ 4318042 h 4437868"/>
                <a:gd name="connsiteX157" fmla="*/ 3694492 w 5017802"/>
                <a:gd name="connsiteY157" fmla="*/ 4391068 h 4437868"/>
                <a:gd name="connsiteX158" fmla="*/ 3743705 w 5017802"/>
                <a:gd name="connsiteY158" fmla="*/ 4394243 h 4437868"/>
                <a:gd name="connsiteX159" fmla="*/ 3699254 w 5017802"/>
                <a:gd name="connsiteY159" fmla="*/ 4300581 h 4437868"/>
                <a:gd name="connsiteX160" fmla="*/ 3656392 w 5017802"/>
                <a:gd name="connsiteY160" fmla="*/ 4232318 h 4437868"/>
                <a:gd name="connsiteX161" fmla="*/ 3699255 w 5017802"/>
                <a:gd name="connsiteY161" fmla="*/ 4216442 h 4437868"/>
                <a:gd name="connsiteX162" fmla="*/ 3680204 w 5017802"/>
                <a:gd name="connsiteY162" fmla="*/ 4175168 h 4437868"/>
                <a:gd name="connsiteX163" fmla="*/ 3732592 w 5017802"/>
                <a:gd name="connsiteY163" fmla="*/ 4184693 h 4437868"/>
                <a:gd name="connsiteX164" fmla="*/ 3711955 w 5017802"/>
                <a:gd name="connsiteY164" fmla="*/ 4151355 h 4437868"/>
                <a:gd name="connsiteX165" fmla="*/ 3733274 w 5017802"/>
                <a:gd name="connsiteY165" fmla="*/ 4134801 h 4437868"/>
                <a:gd name="connsiteX166" fmla="*/ 3854377 w 5017802"/>
                <a:gd name="connsiteY166" fmla="*/ 4220074 h 4437868"/>
                <a:gd name="connsiteX167" fmla="*/ 3889754 w 5017802"/>
                <a:gd name="connsiteY167" fmla="*/ 4206917 h 4437868"/>
                <a:gd name="connsiteX168" fmla="*/ 3942141 w 5017802"/>
                <a:gd name="connsiteY168" fmla="*/ 4272006 h 4437868"/>
                <a:gd name="connsiteX169" fmla="*/ 3962779 w 5017802"/>
                <a:gd name="connsiteY169" fmla="*/ 4330743 h 4437868"/>
                <a:gd name="connsiteX170" fmla="*/ 4070729 w 5017802"/>
                <a:gd name="connsiteY170" fmla="*/ 4349792 h 4437868"/>
                <a:gd name="connsiteX171" fmla="*/ 4010405 w 5017802"/>
                <a:gd name="connsiteY171" fmla="*/ 4283117 h 4437868"/>
                <a:gd name="connsiteX172" fmla="*/ 4007229 w 5017802"/>
                <a:gd name="connsiteY172" fmla="*/ 4214855 h 4437868"/>
                <a:gd name="connsiteX173" fmla="*/ 4061204 w 5017802"/>
                <a:gd name="connsiteY173" fmla="*/ 4270418 h 4437868"/>
                <a:gd name="connsiteX174" fmla="*/ 4110417 w 5017802"/>
                <a:gd name="connsiteY174" fmla="*/ 4275180 h 4437868"/>
                <a:gd name="connsiteX175" fmla="*/ 4104067 w 5017802"/>
                <a:gd name="connsiteY175" fmla="*/ 4225968 h 4437868"/>
                <a:gd name="connsiteX176" fmla="*/ 4164392 w 5017802"/>
                <a:gd name="connsiteY176" fmla="*/ 4230730 h 4437868"/>
                <a:gd name="connsiteX177" fmla="*/ 4226304 w 5017802"/>
                <a:gd name="connsiteY177" fmla="*/ 4273592 h 4437868"/>
                <a:gd name="connsiteX178" fmla="*/ 4258054 w 5017802"/>
                <a:gd name="connsiteY178" fmla="*/ 4260893 h 4437868"/>
                <a:gd name="connsiteX179" fmla="*/ 4251705 w 5017802"/>
                <a:gd name="connsiteY179" fmla="*/ 4225968 h 4437868"/>
                <a:gd name="connsiteX180" fmla="*/ 4292980 w 5017802"/>
                <a:gd name="connsiteY180" fmla="*/ 4202156 h 4437868"/>
                <a:gd name="connsiteX181" fmla="*/ 4377117 w 5017802"/>
                <a:gd name="connsiteY181" fmla="*/ 4259306 h 4437868"/>
                <a:gd name="connsiteX182" fmla="*/ 4394580 w 5017802"/>
                <a:gd name="connsiteY182" fmla="*/ 4157708 h 4437868"/>
                <a:gd name="connsiteX183" fmla="*/ 4369180 w 5017802"/>
                <a:gd name="connsiteY183" fmla="*/ 4135482 h 4437868"/>
                <a:gd name="connsiteX184" fmla="*/ 4296154 w 5017802"/>
                <a:gd name="connsiteY184" fmla="*/ 4092619 h 4437868"/>
                <a:gd name="connsiteX185" fmla="*/ 4318379 w 5017802"/>
                <a:gd name="connsiteY185" fmla="*/ 4067220 h 4437868"/>
                <a:gd name="connsiteX186" fmla="*/ 4339017 w 5017802"/>
                <a:gd name="connsiteY186" fmla="*/ 4044994 h 4437868"/>
                <a:gd name="connsiteX187" fmla="*/ 4392992 w 5017802"/>
                <a:gd name="connsiteY187" fmla="*/ 4076745 h 4437868"/>
                <a:gd name="connsiteX188" fmla="*/ 4399342 w 5017802"/>
                <a:gd name="connsiteY188" fmla="*/ 4032295 h 4437868"/>
                <a:gd name="connsiteX189" fmla="*/ 4343779 w 5017802"/>
                <a:gd name="connsiteY189" fmla="*/ 4008482 h 4437868"/>
                <a:gd name="connsiteX190" fmla="*/ 4342192 w 5017802"/>
                <a:gd name="connsiteY190" fmla="*/ 3998958 h 4437868"/>
                <a:gd name="connsiteX191" fmla="*/ 4329491 w 5017802"/>
                <a:gd name="connsiteY191" fmla="*/ 3960859 h 4437868"/>
                <a:gd name="connsiteX192" fmla="*/ 4335841 w 5017802"/>
                <a:gd name="connsiteY192" fmla="*/ 3913233 h 4437868"/>
                <a:gd name="connsiteX193" fmla="*/ 4346954 w 5017802"/>
                <a:gd name="connsiteY193" fmla="*/ 3857670 h 4437868"/>
                <a:gd name="connsiteX194" fmla="*/ 4308854 w 5017802"/>
                <a:gd name="connsiteY194" fmla="*/ 3827508 h 4437868"/>
                <a:gd name="connsiteX195" fmla="*/ 4342191 w 5017802"/>
                <a:gd name="connsiteY195" fmla="*/ 3817983 h 4437868"/>
                <a:gd name="connsiteX196" fmla="*/ 4319966 w 5017802"/>
                <a:gd name="connsiteY196" fmla="*/ 3781470 h 4437868"/>
                <a:gd name="connsiteX197" fmla="*/ 4358067 w 5017802"/>
                <a:gd name="connsiteY197" fmla="*/ 3776709 h 4437868"/>
                <a:gd name="connsiteX198" fmla="*/ 4364416 w 5017802"/>
                <a:gd name="connsiteY198" fmla="*/ 3743370 h 4437868"/>
                <a:gd name="connsiteX199" fmla="*/ 4426330 w 5017802"/>
                <a:gd name="connsiteY199" fmla="*/ 3752897 h 4437868"/>
                <a:gd name="connsiteX200" fmla="*/ 4459443 w 5017802"/>
                <a:gd name="connsiteY200" fmla="*/ 3768089 h 4437868"/>
                <a:gd name="connsiteX201" fmla="*/ 4425650 w 5017802"/>
                <a:gd name="connsiteY201" fmla="*/ 3809137 h 4437868"/>
                <a:gd name="connsiteX202" fmla="*/ 4464658 w 5017802"/>
                <a:gd name="connsiteY202" fmla="*/ 3916633 h 4437868"/>
                <a:gd name="connsiteX203" fmla="*/ 4517045 w 5017802"/>
                <a:gd name="connsiteY203" fmla="*/ 3947931 h 4437868"/>
                <a:gd name="connsiteX204" fmla="*/ 4568979 w 5017802"/>
                <a:gd name="connsiteY204" fmla="*/ 3905749 h 4437868"/>
                <a:gd name="connsiteX205" fmla="*/ 4654704 w 5017802"/>
                <a:gd name="connsiteY205" fmla="*/ 3857216 h 4437868"/>
                <a:gd name="connsiteX206" fmla="*/ 4637468 w 5017802"/>
                <a:gd name="connsiteY206" fmla="*/ 3768315 h 4437868"/>
                <a:gd name="connsiteX207" fmla="*/ 4714802 w 5017802"/>
                <a:gd name="connsiteY207" fmla="*/ 3635646 h 4437868"/>
                <a:gd name="connsiteX208" fmla="*/ 5007356 w 5017802"/>
                <a:gd name="connsiteY208" fmla="*/ 3302498 h 4437868"/>
                <a:gd name="connsiteX209" fmla="*/ 4925939 w 5017802"/>
                <a:gd name="connsiteY209" fmla="*/ 3293426 h 4437868"/>
                <a:gd name="connsiteX210" fmla="*/ 4930476 w 5017802"/>
                <a:gd name="connsiteY210" fmla="*/ 3201578 h 4437868"/>
                <a:gd name="connsiteX211" fmla="*/ 4881489 w 5017802"/>
                <a:gd name="connsiteY211" fmla="*/ 3176406 h 4437868"/>
                <a:gd name="connsiteX212" fmla="*/ 4797352 w 5017802"/>
                <a:gd name="connsiteY212" fmla="*/ 3207928 h 4437868"/>
                <a:gd name="connsiteX213" fmla="*/ 4760613 w 5017802"/>
                <a:gd name="connsiteY213" fmla="*/ 3171643 h 4437868"/>
                <a:gd name="connsiteX214" fmla="*/ 4805290 w 5017802"/>
                <a:gd name="connsiteY214" fmla="*/ 3148738 h 4437868"/>
                <a:gd name="connsiteX215" fmla="*/ 4676023 w 5017802"/>
                <a:gd name="connsiteY215" fmla="*/ 2935559 h 4437868"/>
                <a:gd name="connsiteX216" fmla="*/ 4690989 w 5017802"/>
                <a:gd name="connsiteY216" fmla="*/ 2905396 h 4437868"/>
                <a:gd name="connsiteX217" fmla="*/ 4667404 w 5017802"/>
                <a:gd name="connsiteY217" fmla="*/ 2789736 h 4437868"/>
                <a:gd name="connsiteX218" fmla="*/ 4508655 w 5017802"/>
                <a:gd name="connsiteY218" fmla="*/ 2778850 h 4437868"/>
                <a:gd name="connsiteX219" fmla="*/ 4475317 w 5017802"/>
                <a:gd name="connsiteY219" fmla="*/ 2827608 h 4437868"/>
                <a:gd name="connsiteX220" fmla="*/ 4386417 w 5017802"/>
                <a:gd name="connsiteY220" fmla="*/ 2842124 h 4437868"/>
                <a:gd name="connsiteX221" fmla="*/ 4392767 w 5017802"/>
                <a:gd name="connsiteY221" fmla="*/ 2820125 h 4437868"/>
                <a:gd name="connsiteX222" fmla="*/ 4339245 w 5017802"/>
                <a:gd name="connsiteY222" fmla="*/ 2804024 h 4437868"/>
                <a:gd name="connsiteX223" fmla="*/ 4314526 w 5017802"/>
                <a:gd name="connsiteY223" fmla="*/ 2638923 h 4437868"/>
                <a:gd name="connsiteX224" fmla="*/ 4034219 w 5017802"/>
                <a:gd name="connsiteY224" fmla="*/ 2572248 h 4437868"/>
                <a:gd name="connsiteX225" fmla="*/ 3897920 w 5017802"/>
                <a:gd name="connsiteY225" fmla="*/ 2615564 h 4437868"/>
                <a:gd name="connsiteX226" fmla="*/ 3765931 w 5017802"/>
                <a:gd name="connsiteY226" fmla="*/ 2608080 h 4437868"/>
                <a:gd name="connsiteX227" fmla="*/ 3633488 w 5017802"/>
                <a:gd name="connsiteY227" fmla="*/ 2497182 h 4437868"/>
                <a:gd name="connsiteX228" fmla="*/ 3420310 w 5017802"/>
                <a:gd name="connsiteY228" fmla="*/ 2193969 h 4437868"/>
                <a:gd name="connsiteX229" fmla="*/ 3021848 w 5017802"/>
                <a:gd name="connsiteY229" fmla="*/ 2054496 h 4437868"/>
                <a:gd name="connsiteX230" fmla="*/ 2785310 w 5017802"/>
                <a:gd name="connsiteY230" fmla="*/ 1741532 h 4437868"/>
                <a:gd name="connsiteX231" fmla="*/ 2819101 w 5017802"/>
                <a:gd name="connsiteY231" fmla="*/ 1716586 h 4437868"/>
                <a:gd name="connsiteX232" fmla="*/ 2878745 w 5017802"/>
                <a:gd name="connsiteY232" fmla="*/ 1799589 h 4437868"/>
                <a:gd name="connsiteX233" fmla="*/ 2898929 w 5017802"/>
                <a:gd name="connsiteY233" fmla="*/ 1782126 h 4437868"/>
                <a:gd name="connsiteX234" fmla="*/ 2942019 w 5017802"/>
                <a:gd name="connsiteY234" fmla="*/ 1812970 h 4437868"/>
                <a:gd name="connsiteX235" fmla="*/ 3030692 w 5017802"/>
                <a:gd name="connsiteY235" fmla="*/ 1759221 h 4437868"/>
                <a:gd name="connsiteX236" fmla="*/ 3046794 w 5017802"/>
                <a:gd name="connsiteY236" fmla="*/ 1738811 h 4437868"/>
                <a:gd name="connsiteX237" fmla="*/ 3105077 w 5017802"/>
                <a:gd name="connsiteY237" fmla="*/ 1739037 h 4437868"/>
                <a:gd name="connsiteX238" fmla="*/ 3121180 w 5017802"/>
                <a:gd name="connsiteY238" fmla="*/ 1705927 h 4437868"/>
                <a:gd name="connsiteX239" fmla="*/ 3102356 w 5017802"/>
                <a:gd name="connsiteY239" fmla="*/ 1680300 h 4437868"/>
                <a:gd name="connsiteX240" fmla="*/ 3035228 w 5017802"/>
                <a:gd name="connsiteY240" fmla="*/ 1700257 h 4437868"/>
                <a:gd name="connsiteX241" fmla="*/ 3013456 w 5017802"/>
                <a:gd name="connsiteY241" fmla="*/ 1646736 h 4437868"/>
                <a:gd name="connsiteX242" fmla="*/ 3034774 w 5017802"/>
                <a:gd name="connsiteY242" fmla="*/ 1617026 h 4437868"/>
                <a:gd name="connsiteX243" fmla="*/ 2978304 w 5017802"/>
                <a:gd name="connsiteY243" fmla="*/ 1513612 h 4437868"/>
                <a:gd name="connsiteX244" fmla="*/ 2929773 w 5017802"/>
                <a:gd name="connsiteY244" fmla="*/ 1552393 h 4437868"/>
                <a:gd name="connsiteX245" fmla="*/ 2840418 w 5017802"/>
                <a:gd name="connsiteY245" fmla="*/ 1497737 h 4437868"/>
                <a:gd name="connsiteX246" fmla="*/ 2892352 w 5017802"/>
                <a:gd name="connsiteY246" fmla="*/ 1405208 h 4437868"/>
                <a:gd name="connsiteX247" fmla="*/ 2849490 w 5017802"/>
                <a:gd name="connsiteY247" fmla="*/ 1284105 h 4437868"/>
                <a:gd name="connsiteX248" fmla="*/ 2864231 w 5017802"/>
                <a:gd name="connsiteY248" fmla="*/ 1160053 h 4437868"/>
                <a:gd name="connsiteX249" fmla="*/ 2959481 w 5017802"/>
                <a:gd name="connsiteY249" fmla="*/ 1086348 h 4437868"/>
                <a:gd name="connsiteX250" fmla="*/ 3064710 w 5017802"/>
                <a:gd name="connsiteY250" fmla="*/ 1063896 h 4437868"/>
                <a:gd name="connsiteX251" fmla="*/ 3001663 w 5017802"/>
                <a:gd name="connsiteY251" fmla="*/ 974089 h 4437868"/>
                <a:gd name="connsiteX252" fmla="*/ 2984427 w 5017802"/>
                <a:gd name="connsiteY252" fmla="*/ 1018766 h 4437868"/>
                <a:gd name="connsiteX253" fmla="*/ 2941112 w 5017802"/>
                <a:gd name="connsiteY253" fmla="*/ 971595 h 4437868"/>
                <a:gd name="connsiteX254" fmla="*/ 2962430 w 5017802"/>
                <a:gd name="connsiteY254" fmla="*/ 886323 h 4437868"/>
                <a:gd name="connsiteX255" fmla="*/ 3035454 w 5017802"/>
                <a:gd name="connsiteY255" fmla="*/ 789032 h 4437868"/>
                <a:gd name="connsiteX256" fmla="*/ 3018445 w 5017802"/>
                <a:gd name="connsiteY256" fmla="*/ 682443 h 4437868"/>
                <a:gd name="connsiteX257" fmla="*/ 2847223 w 5017802"/>
                <a:gd name="connsiteY257" fmla="*/ 692194 h 4437868"/>
                <a:gd name="connsiteX258" fmla="*/ 2827945 w 5017802"/>
                <a:gd name="connsiteY258" fmla="*/ 734831 h 4437868"/>
                <a:gd name="connsiteX259" fmla="*/ 2795742 w 5017802"/>
                <a:gd name="connsiteY259" fmla="*/ 667248 h 4437868"/>
                <a:gd name="connsiteX260" fmla="*/ 2766032 w 5017802"/>
                <a:gd name="connsiteY260" fmla="*/ 707616 h 4437868"/>
                <a:gd name="connsiteX261" fmla="*/ 2580523 w 5017802"/>
                <a:gd name="connsiteY261" fmla="*/ 741180 h 4437868"/>
                <a:gd name="connsiteX0" fmla="*/ 2580523 w 5017802"/>
                <a:gd name="connsiteY0" fmla="*/ 741180 h 4437868"/>
                <a:gd name="connsiteX1" fmla="*/ 2254404 w 5017802"/>
                <a:gd name="connsiteY1" fmla="*/ 583337 h 4437868"/>
                <a:gd name="connsiteX2" fmla="*/ 2294316 w 5017802"/>
                <a:gd name="connsiteY2" fmla="*/ 433432 h 4437868"/>
                <a:gd name="connsiteX3" fmla="*/ 2240342 w 5017802"/>
                <a:gd name="connsiteY3" fmla="*/ 423907 h 4437868"/>
                <a:gd name="connsiteX4" fmla="*/ 2237167 w 5017802"/>
                <a:gd name="connsiteY4" fmla="*/ 395333 h 4437868"/>
                <a:gd name="connsiteX5" fmla="*/ 2281617 w 5017802"/>
                <a:gd name="connsiteY5" fmla="*/ 403270 h 4437868"/>
                <a:gd name="connsiteX6" fmla="*/ 2224467 w 5017802"/>
                <a:gd name="connsiteY6" fmla="*/ 315957 h 4437868"/>
                <a:gd name="connsiteX7" fmla="*/ 2235579 w 5017802"/>
                <a:gd name="connsiteY7" fmla="*/ 355645 h 4437868"/>
                <a:gd name="connsiteX8" fmla="*/ 2183191 w 5017802"/>
                <a:gd name="connsiteY8" fmla="*/ 320720 h 4437868"/>
                <a:gd name="connsiteX9" fmla="*/ 2203829 w 5017802"/>
                <a:gd name="connsiteY9" fmla="*/ 287383 h 4437868"/>
                <a:gd name="connsiteX10" fmla="*/ 2168904 w 5017802"/>
                <a:gd name="connsiteY10" fmla="*/ 225472 h 4437868"/>
                <a:gd name="connsiteX11" fmla="*/ 2202241 w 5017802"/>
                <a:gd name="connsiteY11" fmla="*/ 227061 h 4437868"/>
                <a:gd name="connsiteX12" fmla="*/ 2159379 w 5017802"/>
                <a:gd name="connsiteY12" fmla="*/ 133398 h 4437868"/>
                <a:gd name="connsiteX13" fmla="*/ 2133980 w 5017802"/>
                <a:gd name="connsiteY13" fmla="*/ 131810 h 4437868"/>
                <a:gd name="connsiteX14" fmla="*/ 2122867 w 5017802"/>
                <a:gd name="connsiteY14" fmla="*/ 84185 h 4437868"/>
                <a:gd name="connsiteX15" fmla="*/ 2154616 w 5017802"/>
                <a:gd name="connsiteY15" fmla="*/ 66723 h 4437868"/>
                <a:gd name="connsiteX16" fmla="*/ 2149854 w 5017802"/>
                <a:gd name="connsiteY16" fmla="*/ 23861 h 4437868"/>
                <a:gd name="connsiteX17" fmla="*/ 2091117 w 5017802"/>
                <a:gd name="connsiteY17" fmla="*/ 28624 h 4437868"/>
                <a:gd name="connsiteX18" fmla="*/ 1897442 w 5017802"/>
                <a:gd name="connsiteY18" fmla="*/ 127049 h 4437868"/>
                <a:gd name="connsiteX19" fmla="*/ 1862517 w 5017802"/>
                <a:gd name="connsiteY19" fmla="*/ 252462 h 4437868"/>
                <a:gd name="connsiteX20" fmla="*/ 1867279 w 5017802"/>
                <a:gd name="connsiteY20" fmla="*/ 288974 h 4437868"/>
                <a:gd name="connsiteX21" fmla="*/ 1838704 w 5017802"/>
                <a:gd name="connsiteY21" fmla="*/ 303261 h 4437868"/>
                <a:gd name="connsiteX22" fmla="*/ 1906966 w 5017802"/>
                <a:gd name="connsiteY22" fmla="*/ 482645 h 4437868"/>
                <a:gd name="connsiteX23" fmla="*/ 1819655 w 5017802"/>
                <a:gd name="connsiteY23" fmla="*/ 400099 h 4437868"/>
                <a:gd name="connsiteX24" fmla="*/ 1768854 w 5017802"/>
                <a:gd name="connsiteY24" fmla="*/ 366762 h 4437868"/>
                <a:gd name="connsiteX25" fmla="*/ 1740279 w 5017802"/>
                <a:gd name="connsiteY25" fmla="*/ 401687 h 4437868"/>
                <a:gd name="connsiteX26" fmla="*/ 1738692 w 5017802"/>
                <a:gd name="connsiteY26" fmla="*/ 515987 h 4437868"/>
                <a:gd name="connsiteX27" fmla="*/ 1752979 w 5017802"/>
                <a:gd name="connsiteY27" fmla="*/ 612820 h 4437868"/>
                <a:gd name="connsiteX28" fmla="*/ 1670429 w 5017802"/>
                <a:gd name="connsiteY28" fmla="*/ 620761 h 4437868"/>
                <a:gd name="connsiteX29" fmla="*/ 1694242 w 5017802"/>
                <a:gd name="connsiteY29" fmla="*/ 590598 h 4437868"/>
                <a:gd name="connsiteX30" fmla="*/ 1630742 w 5017802"/>
                <a:gd name="connsiteY30" fmla="*/ 547736 h 4437868"/>
                <a:gd name="connsiteX31" fmla="*/ 1589467 w 5017802"/>
                <a:gd name="connsiteY31" fmla="*/ 501699 h 4437868"/>
                <a:gd name="connsiteX32" fmla="*/ 1540254 w 5017802"/>
                <a:gd name="connsiteY32" fmla="*/ 512811 h 4437868"/>
                <a:gd name="connsiteX33" fmla="*/ 1568829 w 5017802"/>
                <a:gd name="connsiteY33" fmla="*/ 446136 h 4437868"/>
                <a:gd name="connsiteX34" fmla="*/ 1538666 w 5017802"/>
                <a:gd name="connsiteY34" fmla="*/ 481062 h 4437868"/>
                <a:gd name="connsiteX35" fmla="*/ 1505329 w 5017802"/>
                <a:gd name="connsiteY35" fmla="*/ 423911 h 4437868"/>
                <a:gd name="connsiteX36" fmla="*/ 1486279 w 5017802"/>
                <a:gd name="connsiteY36" fmla="*/ 417561 h 4437868"/>
                <a:gd name="connsiteX37" fmla="*/ 1484692 w 5017802"/>
                <a:gd name="connsiteY37" fmla="*/ 376287 h 4437868"/>
                <a:gd name="connsiteX38" fmla="*/ 1449767 w 5017802"/>
                <a:gd name="connsiteY38" fmla="*/ 273100 h 4437868"/>
                <a:gd name="connsiteX39" fmla="*/ 1410079 w 5017802"/>
                <a:gd name="connsiteY39" fmla="*/ 219123 h 4437868"/>
                <a:gd name="connsiteX40" fmla="*/ 1486280 w 5017802"/>
                <a:gd name="connsiteY40" fmla="*/ 282624 h 4437868"/>
                <a:gd name="connsiteX41" fmla="*/ 1545018 w 5017802"/>
                <a:gd name="connsiteY41" fmla="*/ 320723 h 4437868"/>
                <a:gd name="connsiteX42" fmla="*/ 1568829 w 5017802"/>
                <a:gd name="connsiteY42" fmla="*/ 281036 h 4437868"/>
                <a:gd name="connsiteX43" fmla="*/ 1587879 w 5017802"/>
                <a:gd name="connsiteY43" fmla="*/ 215949 h 4437868"/>
                <a:gd name="connsiteX44" fmla="*/ 1549779 w 5017802"/>
                <a:gd name="connsiteY44" fmla="*/ 185786 h 4437868"/>
                <a:gd name="connsiteX45" fmla="*/ 1576767 w 5017802"/>
                <a:gd name="connsiteY45" fmla="*/ 144511 h 4437868"/>
                <a:gd name="connsiteX46" fmla="*/ 1529142 w 5017802"/>
                <a:gd name="connsiteY46" fmla="*/ 50848 h 4437868"/>
                <a:gd name="connsiteX47" fmla="*/ 1511679 w 5017802"/>
                <a:gd name="connsiteY47" fmla="*/ 6399 h 4437868"/>
                <a:gd name="connsiteX48" fmla="*/ 1375154 w 5017802"/>
                <a:gd name="connsiteY48" fmla="*/ 120699 h 4437868"/>
                <a:gd name="connsiteX49" fmla="*/ 1313241 w 5017802"/>
                <a:gd name="connsiteY49" fmla="*/ 115936 h 4437868"/>
                <a:gd name="connsiteX50" fmla="*/ 1300542 w 5017802"/>
                <a:gd name="connsiteY50" fmla="*/ 57199 h 4437868"/>
                <a:gd name="connsiteX51" fmla="*/ 1214817 w 5017802"/>
                <a:gd name="connsiteY51" fmla="*/ 104824 h 4437868"/>
                <a:gd name="connsiteX52" fmla="*/ 1151317 w 5017802"/>
                <a:gd name="connsiteY52" fmla="*/ 139748 h 4437868"/>
                <a:gd name="connsiteX53" fmla="*/ 1056066 w 5017802"/>
                <a:gd name="connsiteY53" fmla="*/ 147686 h 4437868"/>
                <a:gd name="connsiteX54" fmla="*/ 1033842 w 5017802"/>
                <a:gd name="connsiteY54" fmla="*/ 177849 h 4437868"/>
                <a:gd name="connsiteX55" fmla="*/ 997329 w 5017802"/>
                <a:gd name="connsiteY55" fmla="*/ 201661 h 4437868"/>
                <a:gd name="connsiteX56" fmla="*/ 1032255 w 5017802"/>
                <a:gd name="connsiteY56" fmla="*/ 288974 h 4437868"/>
                <a:gd name="connsiteX57" fmla="*/ 899586 w 5017802"/>
                <a:gd name="connsiteY57" fmla="*/ 542516 h 4437868"/>
                <a:gd name="connsiteX58" fmla="*/ 845611 w 5017802"/>
                <a:gd name="connsiteY58" fmla="*/ 580843 h 4437868"/>
                <a:gd name="connsiteX59" fmla="*/ 917502 w 5017802"/>
                <a:gd name="connsiteY59" fmla="*/ 633231 h 4437868"/>
                <a:gd name="connsiteX60" fmla="*/ 880536 w 5017802"/>
                <a:gd name="connsiteY60" fmla="*/ 673825 h 4437868"/>
                <a:gd name="connsiteX61" fmla="*/ 897999 w 5017802"/>
                <a:gd name="connsiteY61" fmla="*/ 720316 h 4437868"/>
                <a:gd name="connsiteX62" fmla="*/ 829282 w 5017802"/>
                <a:gd name="connsiteY62" fmla="*/ 701719 h 4437868"/>
                <a:gd name="connsiteX63" fmla="*/ 774174 w 5017802"/>
                <a:gd name="connsiteY63" fmla="*/ 726665 h 4437868"/>
                <a:gd name="connsiteX64" fmla="*/ 707272 w 5017802"/>
                <a:gd name="connsiteY64" fmla="*/ 695143 h 4437868"/>
                <a:gd name="connsiteX65" fmla="*/ 708860 w 5017802"/>
                <a:gd name="connsiteY65" fmla="*/ 652734 h 4437868"/>
                <a:gd name="connsiteX66" fmla="*/ 597281 w 5017802"/>
                <a:gd name="connsiteY66" fmla="*/ 675412 h 4437868"/>
                <a:gd name="connsiteX67" fmla="*/ 587530 w 5017802"/>
                <a:gd name="connsiteY67" fmla="*/ 760457 h 4437868"/>
                <a:gd name="connsiteX68" fmla="*/ 508382 w 5017802"/>
                <a:gd name="connsiteY68" fmla="*/ 865236 h 4437868"/>
                <a:gd name="connsiteX69" fmla="*/ 422657 w 5017802"/>
                <a:gd name="connsiteY69" fmla="*/ 828724 h 4437868"/>
                <a:gd name="connsiteX70" fmla="*/ 397257 w 5017802"/>
                <a:gd name="connsiteY70" fmla="*/ 869999 h 4437868"/>
                <a:gd name="connsiteX71" fmla="*/ 332170 w 5017802"/>
                <a:gd name="connsiteY71" fmla="*/ 812848 h 4437868"/>
                <a:gd name="connsiteX72" fmla="*/ 306771 w 5017802"/>
                <a:gd name="connsiteY72" fmla="*/ 881111 h 4437868"/>
                <a:gd name="connsiteX73" fmla="*/ 248033 w 5017802"/>
                <a:gd name="connsiteY73" fmla="*/ 873173 h 4437868"/>
                <a:gd name="connsiteX74" fmla="*/ 208345 w 5017802"/>
                <a:gd name="connsiteY74" fmla="*/ 787449 h 4437868"/>
                <a:gd name="connsiteX75" fmla="*/ 27371 w 5017802"/>
                <a:gd name="connsiteY75" fmla="*/ 917623 h 4437868"/>
                <a:gd name="connsiteX76" fmla="*/ 28959 w 5017802"/>
                <a:gd name="connsiteY76" fmla="*/ 970011 h 4437868"/>
                <a:gd name="connsiteX77" fmla="*/ 13084 w 5017802"/>
                <a:gd name="connsiteY77" fmla="*/ 996999 h 4437868"/>
                <a:gd name="connsiteX78" fmla="*/ 40071 w 5017802"/>
                <a:gd name="connsiteY78" fmla="*/ 1022399 h 4437868"/>
                <a:gd name="connsiteX79" fmla="*/ 9909 w 5017802"/>
                <a:gd name="connsiteY79" fmla="*/ 1043037 h 4437868"/>
                <a:gd name="connsiteX80" fmla="*/ 170247 w 5017802"/>
                <a:gd name="connsiteY80" fmla="*/ 1135111 h 4437868"/>
                <a:gd name="connsiteX81" fmla="*/ 160723 w 5017802"/>
                <a:gd name="connsiteY81" fmla="*/ 1263698 h 4437868"/>
                <a:gd name="connsiteX82" fmla="*/ 217873 w 5017802"/>
                <a:gd name="connsiteY82" fmla="*/ 1289099 h 4437868"/>
                <a:gd name="connsiteX83" fmla="*/ 205174 w 5017802"/>
                <a:gd name="connsiteY83" fmla="*/ 1354186 h 4437868"/>
                <a:gd name="connsiteX84" fmla="*/ 270261 w 5017802"/>
                <a:gd name="connsiteY84" fmla="*/ 1362124 h 4437868"/>
                <a:gd name="connsiteX85" fmla="*/ 321736 w 5017802"/>
                <a:gd name="connsiteY85" fmla="*/ 1394776 h 4437868"/>
                <a:gd name="connsiteX86" fmla="*/ 230573 w 5017802"/>
                <a:gd name="connsiteY86" fmla="*/ 1622474 h 4437868"/>
                <a:gd name="connsiteX87" fmla="*/ 179773 w 5017802"/>
                <a:gd name="connsiteY87" fmla="*/ 1687561 h 4437868"/>
                <a:gd name="connsiteX88" fmla="*/ 175010 w 5017802"/>
                <a:gd name="connsiteY88" fmla="*/ 1743123 h 4437868"/>
                <a:gd name="connsiteX89" fmla="*/ 141673 w 5017802"/>
                <a:gd name="connsiteY89" fmla="*/ 1738361 h 4437868"/>
                <a:gd name="connsiteX90" fmla="*/ 143261 w 5017802"/>
                <a:gd name="connsiteY90" fmla="*/ 1798686 h 4437868"/>
                <a:gd name="connsiteX91" fmla="*/ 65473 w 5017802"/>
                <a:gd name="connsiteY91" fmla="*/ 1636761 h 4437868"/>
                <a:gd name="connsiteX92" fmla="*/ 16260 w 5017802"/>
                <a:gd name="connsiteY92" fmla="*/ 1633586 h 4437868"/>
                <a:gd name="connsiteX93" fmla="*/ 41661 w 5017802"/>
                <a:gd name="connsiteY93" fmla="*/ 1670099 h 4437868"/>
                <a:gd name="connsiteX94" fmla="*/ 385 w 5017802"/>
                <a:gd name="connsiteY94" fmla="*/ 1690737 h 4437868"/>
                <a:gd name="connsiteX95" fmla="*/ 59122 w 5017802"/>
                <a:gd name="connsiteY95" fmla="*/ 1873298 h 4437868"/>
                <a:gd name="connsiteX96" fmla="*/ 343507 w 5017802"/>
                <a:gd name="connsiteY96" fmla="*/ 1923414 h 4437868"/>
                <a:gd name="connsiteX97" fmla="*/ 200410 w 5017802"/>
                <a:gd name="connsiteY97" fmla="*/ 2119361 h 4437868"/>
                <a:gd name="connsiteX98" fmla="*/ 213560 w 5017802"/>
                <a:gd name="connsiteY98" fmla="*/ 2239100 h 4437868"/>
                <a:gd name="connsiteX99" fmla="*/ 148023 w 5017802"/>
                <a:gd name="connsiteY99" fmla="*/ 2270174 h 4437868"/>
                <a:gd name="connsiteX100" fmla="*/ 105160 w 5017802"/>
                <a:gd name="connsiteY100" fmla="*/ 2414637 h 4437868"/>
                <a:gd name="connsiteX101" fmla="*/ 201087 w 5017802"/>
                <a:gd name="connsiteY101" fmla="*/ 2428239 h 4437868"/>
                <a:gd name="connsiteX102" fmla="*/ 419708 w 5017802"/>
                <a:gd name="connsiteY102" fmla="*/ 2593339 h 4437868"/>
                <a:gd name="connsiteX103" fmla="*/ 436944 w 5017802"/>
                <a:gd name="connsiteY103" fmla="*/ 2823753 h 4437868"/>
                <a:gd name="connsiteX104" fmla="*/ 490464 w 5017802"/>
                <a:gd name="connsiteY104" fmla="*/ 2877956 h 4437868"/>
                <a:gd name="connsiteX105" fmla="*/ 542173 w 5017802"/>
                <a:gd name="connsiteY105" fmla="*/ 2882264 h 4437868"/>
                <a:gd name="connsiteX106" fmla="*/ 544894 w 5017802"/>
                <a:gd name="connsiteY106" fmla="*/ 2813095 h 4437868"/>
                <a:gd name="connsiteX107" fmla="*/ 678248 w 5017802"/>
                <a:gd name="connsiteY107" fmla="*/ 2882949 h 4437868"/>
                <a:gd name="connsiteX108" fmla="*/ 669852 w 5017802"/>
                <a:gd name="connsiteY108" fmla="*/ 2955970 h 4437868"/>
                <a:gd name="connsiteX109" fmla="*/ 758073 w 5017802"/>
                <a:gd name="connsiteY109" fmla="*/ 3058024 h 4437868"/>
                <a:gd name="connsiteX110" fmla="*/ 741970 w 5017802"/>
                <a:gd name="connsiteY110" fmla="*/ 3145336 h 4437868"/>
                <a:gd name="connsiteX111" fmla="*/ 774855 w 5017802"/>
                <a:gd name="connsiteY111" fmla="*/ 3257368 h 4437868"/>
                <a:gd name="connsiteX112" fmla="*/ 831551 w 5017802"/>
                <a:gd name="connsiteY112" fmla="*/ 3291839 h 4437868"/>
                <a:gd name="connsiteX113" fmla="*/ 794812 w 5017802"/>
                <a:gd name="connsiteY113" fmla="*/ 3345361 h 4437868"/>
                <a:gd name="connsiteX114" fmla="*/ 1094623 w 5017802"/>
                <a:gd name="connsiteY114" fmla="*/ 3453311 h 4437868"/>
                <a:gd name="connsiteX115" fmla="*/ 1144742 w 5017802"/>
                <a:gd name="connsiteY115" fmla="*/ 3605257 h 4437868"/>
                <a:gd name="connsiteX116" fmla="*/ 1187604 w 5017802"/>
                <a:gd name="connsiteY116" fmla="*/ 3626121 h 4437868"/>
                <a:gd name="connsiteX117" fmla="*/ 1210283 w 5017802"/>
                <a:gd name="connsiteY117" fmla="*/ 3658099 h 4437868"/>
                <a:gd name="connsiteX118" fmla="*/ 1297142 w 5017802"/>
                <a:gd name="connsiteY118" fmla="*/ 3683952 h 4437868"/>
                <a:gd name="connsiteX119" fmla="*/ 1357693 w 5017802"/>
                <a:gd name="connsiteY119" fmla="*/ 3632471 h 4437868"/>
                <a:gd name="connsiteX120" fmla="*/ 1341138 w 5017802"/>
                <a:gd name="connsiteY120" fmla="*/ 3663768 h 4437868"/>
                <a:gd name="connsiteX121" fmla="*/ 1361095 w 5017802"/>
                <a:gd name="connsiteY121" fmla="*/ 3689621 h 4437868"/>
                <a:gd name="connsiteX122" fmla="*/ 1387402 w 5017802"/>
                <a:gd name="connsiteY122" fmla="*/ 3742236 h 4437868"/>
                <a:gd name="connsiteX123" fmla="*/ 1358374 w 5017802"/>
                <a:gd name="connsiteY123" fmla="*/ 3755843 h 4437868"/>
                <a:gd name="connsiteX124" fmla="*/ 1358827 w 5017802"/>
                <a:gd name="connsiteY124" fmla="*/ 3799386 h 4437868"/>
                <a:gd name="connsiteX125" fmla="*/ 1322769 w 5017802"/>
                <a:gd name="connsiteY125" fmla="*/ 3900986 h 4437868"/>
                <a:gd name="connsiteX126" fmla="*/ 1264485 w 5017802"/>
                <a:gd name="connsiteY126" fmla="*/ 3906882 h 4437868"/>
                <a:gd name="connsiteX127" fmla="*/ 1236590 w 5017802"/>
                <a:gd name="connsiteY127" fmla="*/ 3937725 h 4437868"/>
                <a:gd name="connsiteX128" fmla="*/ 1160843 w 5017802"/>
                <a:gd name="connsiteY128" fmla="*/ 3954733 h 4437868"/>
                <a:gd name="connsiteX129" fmla="*/ 1214592 w 5017802"/>
                <a:gd name="connsiteY129" fmla="*/ 4003039 h 4437868"/>
                <a:gd name="connsiteX130" fmla="*/ 1226157 w 5017802"/>
                <a:gd name="connsiteY130" fmla="*/ 4039099 h 4437868"/>
                <a:gd name="connsiteX131" fmla="*/ 1154267 w 5017802"/>
                <a:gd name="connsiteY131" fmla="*/ 4107588 h 4437868"/>
                <a:gd name="connsiteX132" fmla="*/ 1111177 w 5017802"/>
                <a:gd name="connsiteY132" fmla="*/ 4113031 h 4437868"/>
                <a:gd name="connsiteX133" fmla="*/ 1112311 w 5017802"/>
                <a:gd name="connsiteY133" fmla="*/ 4170407 h 4437868"/>
                <a:gd name="connsiteX134" fmla="*/ 1142247 w 5017802"/>
                <a:gd name="connsiteY134" fmla="*/ 4191725 h 4437868"/>
                <a:gd name="connsiteX135" fmla="*/ 1122748 w 5017802"/>
                <a:gd name="connsiteY135" fmla="*/ 4230736 h 4437868"/>
                <a:gd name="connsiteX136" fmla="*/ 1067186 w 5017802"/>
                <a:gd name="connsiteY136" fmla="*/ 4224386 h 4437868"/>
                <a:gd name="connsiteX137" fmla="*/ 1124335 w 5017802"/>
                <a:gd name="connsiteY137" fmla="*/ 4270425 h 4437868"/>
                <a:gd name="connsiteX138" fmla="*/ 1162435 w 5017802"/>
                <a:gd name="connsiteY138" fmla="*/ 4376786 h 4437868"/>
                <a:gd name="connsiteX139" fmla="*/ 1271972 w 5017802"/>
                <a:gd name="connsiteY139" fmla="*/ 4435524 h 4437868"/>
                <a:gd name="connsiteX140" fmla="*/ 1444325 w 5017802"/>
                <a:gd name="connsiteY140" fmla="*/ 4364309 h 4437868"/>
                <a:gd name="connsiteX141" fmla="*/ 1791081 w 5017802"/>
                <a:gd name="connsiteY141" fmla="*/ 4263389 h 4437868"/>
                <a:gd name="connsiteX142" fmla="*/ 2188636 w 5017802"/>
                <a:gd name="connsiteY142" fmla="*/ 4250462 h 4437868"/>
                <a:gd name="connsiteX143" fmla="*/ 2296586 w 5017802"/>
                <a:gd name="connsiteY143" fmla="*/ 4245474 h 4437868"/>
                <a:gd name="connsiteX144" fmla="*/ 2394785 w 5017802"/>
                <a:gd name="connsiteY144" fmla="*/ 4215990 h 4437868"/>
                <a:gd name="connsiteX145" fmla="*/ 2406350 w 5017802"/>
                <a:gd name="connsiteY145" fmla="*/ 4125277 h 4437868"/>
                <a:gd name="connsiteX146" fmla="*/ 2494570 w 5017802"/>
                <a:gd name="connsiteY146" fmla="*/ 3900532 h 4437868"/>
                <a:gd name="connsiteX147" fmla="*/ 2593449 w 5017802"/>
                <a:gd name="connsiteY147" fmla="*/ 3917768 h 4437868"/>
                <a:gd name="connsiteX148" fmla="*/ 2719088 w 5017802"/>
                <a:gd name="connsiteY148" fmla="*/ 3918221 h 4437868"/>
                <a:gd name="connsiteX149" fmla="*/ 2914124 w 5017802"/>
                <a:gd name="connsiteY149" fmla="*/ 3764007 h 4437868"/>
                <a:gd name="connsiteX150" fmla="*/ 3195112 w 5017802"/>
                <a:gd name="connsiteY150" fmla="*/ 3993968 h 4437868"/>
                <a:gd name="connsiteX151" fmla="*/ 3265414 w 5017802"/>
                <a:gd name="connsiteY151" fmla="*/ 4067674 h 4437868"/>
                <a:gd name="connsiteX152" fmla="*/ 3439813 w 5017802"/>
                <a:gd name="connsiteY152" fmla="*/ 4130265 h 4437868"/>
                <a:gd name="connsiteX153" fmla="*/ 3526217 w 5017802"/>
                <a:gd name="connsiteY153" fmla="*/ 4316455 h 4437868"/>
                <a:gd name="connsiteX154" fmla="*/ 3586542 w 5017802"/>
                <a:gd name="connsiteY154" fmla="*/ 4375193 h 4437868"/>
                <a:gd name="connsiteX155" fmla="*/ 3597654 w 5017802"/>
                <a:gd name="connsiteY155" fmla="*/ 4345030 h 4437868"/>
                <a:gd name="connsiteX156" fmla="*/ 3643692 w 5017802"/>
                <a:gd name="connsiteY156" fmla="*/ 4318042 h 4437868"/>
                <a:gd name="connsiteX157" fmla="*/ 3694492 w 5017802"/>
                <a:gd name="connsiteY157" fmla="*/ 4391068 h 4437868"/>
                <a:gd name="connsiteX158" fmla="*/ 3743705 w 5017802"/>
                <a:gd name="connsiteY158" fmla="*/ 4394243 h 4437868"/>
                <a:gd name="connsiteX159" fmla="*/ 3699254 w 5017802"/>
                <a:gd name="connsiteY159" fmla="*/ 4300581 h 4437868"/>
                <a:gd name="connsiteX160" fmla="*/ 3656392 w 5017802"/>
                <a:gd name="connsiteY160" fmla="*/ 4232318 h 4437868"/>
                <a:gd name="connsiteX161" fmla="*/ 3699255 w 5017802"/>
                <a:gd name="connsiteY161" fmla="*/ 4216442 h 4437868"/>
                <a:gd name="connsiteX162" fmla="*/ 3680204 w 5017802"/>
                <a:gd name="connsiteY162" fmla="*/ 4175168 h 4437868"/>
                <a:gd name="connsiteX163" fmla="*/ 3732592 w 5017802"/>
                <a:gd name="connsiteY163" fmla="*/ 4184693 h 4437868"/>
                <a:gd name="connsiteX164" fmla="*/ 3711955 w 5017802"/>
                <a:gd name="connsiteY164" fmla="*/ 4151355 h 4437868"/>
                <a:gd name="connsiteX165" fmla="*/ 3733274 w 5017802"/>
                <a:gd name="connsiteY165" fmla="*/ 4134801 h 4437868"/>
                <a:gd name="connsiteX166" fmla="*/ 3854377 w 5017802"/>
                <a:gd name="connsiteY166" fmla="*/ 4220074 h 4437868"/>
                <a:gd name="connsiteX167" fmla="*/ 3889754 w 5017802"/>
                <a:gd name="connsiteY167" fmla="*/ 4206917 h 4437868"/>
                <a:gd name="connsiteX168" fmla="*/ 3942141 w 5017802"/>
                <a:gd name="connsiteY168" fmla="*/ 4272006 h 4437868"/>
                <a:gd name="connsiteX169" fmla="*/ 3962779 w 5017802"/>
                <a:gd name="connsiteY169" fmla="*/ 4330743 h 4437868"/>
                <a:gd name="connsiteX170" fmla="*/ 4070729 w 5017802"/>
                <a:gd name="connsiteY170" fmla="*/ 4349792 h 4437868"/>
                <a:gd name="connsiteX171" fmla="*/ 4010405 w 5017802"/>
                <a:gd name="connsiteY171" fmla="*/ 4283117 h 4437868"/>
                <a:gd name="connsiteX172" fmla="*/ 4007229 w 5017802"/>
                <a:gd name="connsiteY172" fmla="*/ 4214855 h 4437868"/>
                <a:gd name="connsiteX173" fmla="*/ 4061204 w 5017802"/>
                <a:gd name="connsiteY173" fmla="*/ 4270418 h 4437868"/>
                <a:gd name="connsiteX174" fmla="*/ 4110417 w 5017802"/>
                <a:gd name="connsiteY174" fmla="*/ 4275180 h 4437868"/>
                <a:gd name="connsiteX175" fmla="*/ 4104067 w 5017802"/>
                <a:gd name="connsiteY175" fmla="*/ 4225968 h 4437868"/>
                <a:gd name="connsiteX176" fmla="*/ 4164392 w 5017802"/>
                <a:gd name="connsiteY176" fmla="*/ 4230730 h 4437868"/>
                <a:gd name="connsiteX177" fmla="*/ 4226304 w 5017802"/>
                <a:gd name="connsiteY177" fmla="*/ 4273592 h 4437868"/>
                <a:gd name="connsiteX178" fmla="*/ 4258054 w 5017802"/>
                <a:gd name="connsiteY178" fmla="*/ 4260893 h 4437868"/>
                <a:gd name="connsiteX179" fmla="*/ 4251705 w 5017802"/>
                <a:gd name="connsiteY179" fmla="*/ 4225968 h 4437868"/>
                <a:gd name="connsiteX180" fmla="*/ 4292980 w 5017802"/>
                <a:gd name="connsiteY180" fmla="*/ 4202156 h 4437868"/>
                <a:gd name="connsiteX181" fmla="*/ 4377117 w 5017802"/>
                <a:gd name="connsiteY181" fmla="*/ 4259306 h 4437868"/>
                <a:gd name="connsiteX182" fmla="*/ 4394580 w 5017802"/>
                <a:gd name="connsiteY182" fmla="*/ 4157708 h 4437868"/>
                <a:gd name="connsiteX183" fmla="*/ 4369180 w 5017802"/>
                <a:gd name="connsiteY183" fmla="*/ 4135482 h 4437868"/>
                <a:gd name="connsiteX184" fmla="*/ 4296154 w 5017802"/>
                <a:gd name="connsiteY184" fmla="*/ 4092619 h 4437868"/>
                <a:gd name="connsiteX185" fmla="*/ 4318379 w 5017802"/>
                <a:gd name="connsiteY185" fmla="*/ 4067220 h 4437868"/>
                <a:gd name="connsiteX186" fmla="*/ 4339017 w 5017802"/>
                <a:gd name="connsiteY186" fmla="*/ 4044994 h 4437868"/>
                <a:gd name="connsiteX187" fmla="*/ 4392992 w 5017802"/>
                <a:gd name="connsiteY187" fmla="*/ 4076745 h 4437868"/>
                <a:gd name="connsiteX188" fmla="*/ 4399342 w 5017802"/>
                <a:gd name="connsiteY188" fmla="*/ 4032295 h 4437868"/>
                <a:gd name="connsiteX189" fmla="*/ 4343779 w 5017802"/>
                <a:gd name="connsiteY189" fmla="*/ 4008482 h 4437868"/>
                <a:gd name="connsiteX190" fmla="*/ 4342192 w 5017802"/>
                <a:gd name="connsiteY190" fmla="*/ 3998958 h 4437868"/>
                <a:gd name="connsiteX191" fmla="*/ 4329491 w 5017802"/>
                <a:gd name="connsiteY191" fmla="*/ 3960859 h 4437868"/>
                <a:gd name="connsiteX192" fmla="*/ 4335841 w 5017802"/>
                <a:gd name="connsiteY192" fmla="*/ 3913233 h 4437868"/>
                <a:gd name="connsiteX193" fmla="*/ 4346954 w 5017802"/>
                <a:gd name="connsiteY193" fmla="*/ 3857670 h 4437868"/>
                <a:gd name="connsiteX194" fmla="*/ 4308854 w 5017802"/>
                <a:gd name="connsiteY194" fmla="*/ 3827508 h 4437868"/>
                <a:gd name="connsiteX195" fmla="*/ 4342191 w 5017802"/>
                <a:gd name="connsiteY195" fmla="*/ 3817983 h 4437868"/>
                <a:gd name="connsiteX196" fmla="*/ 4319966 w 5017802"/>
                <a:gd name="connsiteY196" fmla="*/ 3781470 h 4437868"/>
                <a:gd name="connsiteX197" fmla="*/ 4358067 w 5017802"/>
                <a:gd name="connsiteY197" fmla="*/ 3776709 h 4437868"/>
                <a:gd name="connsiteX198" fmla="*/ 4364416 w 5017802"/>
                <a:gd name="connsiteY198" fmla="*/ 3743370 h 4437868"/>
                <a:gd name="connsiteX199" fmla="*/ 4426330 w 5017802"/>
                <a:gd name="connsiteY199" fmla="*/ 3752897 h 4437868"/>
                <a:gd name="connsiteX200" fmla="*/ 4459443 w 5017802"/>
                <a:gd name="connsiteY200" fmla="*/ 3768089 h 4437868"/>
                <a:gd name="connsiteX201" fmla="*/ 4425650 w 5017802"/>
                <a:gd name="connsiteY201" fmla="*/ 3809137 h 4437868"/>
                <a:gd name="connsiteX202" fmla="*/ 4464658 w 5017802"/>
                <a:gd name="connsiteY202" fmla="*/ 3916633 h 4437868"/>
                <a:gd name="connsiteX203" fmla="*/ 4517045 w 5017802"/>
                <a:gd name="connsiteY203" fmla="*/ 3947931 h 4437868"/>
                <a:gd name="connsiteX204" fmla="*/ 4568979 w 5017802"/>
                <a:gd name="connsiteY204" fmla="*/ 3905749 h 4437868"/>
                <a:gd name="connsiteX205" fmla="*/ 4654704 w 5017802"/>
                <a:gd name="connsiteY205" fmla="*/ 3857216 h 4437868"/>
                <a:gd name="connsiteX206" fmla="*/ 4637468 w 5017802"/>
                <a:gd name="connsiteY206" fmla="*/ 3768315 h 4437868"/>
                <a:gd name="connsiteX207" fmla="*/ 4714802 w 5017802"/>
                <a:gd name="connsiteY207" fmla="*/ 3635646 h 4437868"/>
                <a:gd name="connsiteX208" fmla="*/ 5007356 w 5017802"/>
                <a:gd name="connsiteY208" fmla="*/ 3302498 h 4437868"/>
                <a:gd name="connsiteX209" fmla="*/ 4925939 w 5017802"/>
                <a:gd name="connsiteY209" fmla="*/ 3293426 h 4437868"/>
                <a:gd name="connsiteX210" fmla="*/ 4930476 w 5017802"/>
                <a:gd name="connsiteY210" fmla="*/ 3201578 h 4437868"/>
                <a:gd name="connsiteX211" fmla="*/ 4881489 w 5017802"/>
                <a:gd name="connsiteY211" fmla="*/ 3176406 h 4437868"/>
                <a:gd name="connsiteX212" fmla="*/ 4797352 w 5017802"/>
                <a:gd name="connsiteY212" fmla="*/ 3207928 h 4437868"/>
                <a:gd name="connsiteX213" fmla="*/ 4760613 w 5017802"/>
                <a:gd name="connsiteY213" fmla="*/ 3171643 h 4437868"/>
                <a:gd name="connsiteX214" fmla="*/ 4805290 w 5017802"/>
                <a:gd name="connsiteY214" fmla="*/ 3148738 h 4437868"/>
                <a:gd name="connsiteX215" fmla="*/ 4676023 w 5017802"/>
                <a:gd name="connsiteY215" fmla="*/ 2935559 h 4437868"/>
                <a:gd name="connsiteX216" fmla="*/ 4690989 w 5017802"/>
                <a:gd name="connsiteY216" fmla="*/ 2905396 h 4437868"/>
                <a:gd name="connsiteX217" fmla="*/ 4667404 w 5017802"/>
                <a:gd name="connsiteY217" fmla="*/ 2789736 h 4437868"/>
                <a:gd name="connsiteX218" fmla="*/ 4508655 w 5017802"/>
                <a:gd name="connsiteY218" fmla="*/ 2778850 h 4437868"/>
                <a:gd name="connsiteX219" fmla="*/ 4475317 w 5017802"/>
                <a:gd name="connsiteY219" fmla="*/ 2827608 h 4437868"/>
                <a:gd name="connsiteX220" fmla="*/ 4386417 w 5017802"/>
                <a:gd name="connsiteY220" fmla="*/ 2842124 h 4437868"/>
                <a:gd name="connsiteX221" fmla="*/ 4392767 w 5017802"/>
                <a:gd name="connsiteY221" fmla="*/ 2820125 h 4437868"/>
                <a:gd name="connsiteX222" fmla="*/ 4339245 w 5017802"/>
                <a:gd name="connsiteY222" fmla="*/ 2804024 h 4437868"/>
                <a:gd name="connsiteX223" fmla="*/ 4314526 w 5017802"/>
                <a:gd name="connsiteY223" fmla="*/ 2638923 h 4437868"/>
                <a:gd name="connsiteX224" fmla="*/ 4034219 w 5017802"/>
                <a:gd name="connsiteY224" fmla="*/ 2572248 h 4437868"/>
                <a:gd name="connsiteX225" fmla="*/ 3897920 w 5017802"/>
                <a:gd name="connsiteY225" fmla="*/ 2615564 h 4437868"/>
                <a:gd name="connsiteX226" fmla="*/ 3765931 w 5017802"/>
                <a:gd name="connsiteY226" fmla="*/ 2608080 h 4437868"/>
                <a:gd name="connsiteX227" fmla="*/ 3633488 w 5017802"/>
                <a:gd name="connsiteY227" fmla="*/ 2497182 h 4437868"/>
                <a:gd name="connsiteX228" fmla="*/ 3420310 w 5017802"/>
                <a:gd name="connsiteY228" fmla="*/ 2193969 h 4437868"/>
                <a:gd name="connsiteX229" fmla="*/ 3021848 w 5017802"/>
                <a:gd name="connsiteY229" fmla="*/ 2054496 h 4437868"/>
                <a:gd name="connsiteX230" fmla="*/ 2785310 w 5017802"/>
                <a:gd name="connsiteY230" fmla="*/ 1741532 h 4437868"/>
                <a:gd name="connsiteX231" fmla="*/ 2819101 w 5017802"/>
                <a:gd name="connsiteY231" fmla="*/ 1716586 h 4437868"/>
                <a:gd name="connsiteX232" fmla="*/ 2878745 w 5017802"/>
                <a:gd name="connsiteY232" fmla="*/ 1799589 h 4437868"/>
                <a:gd name="connsiteX233" fmla="*/ 2898929 w 5017802"/>
                <a:gd name="connsiteY233" fmla="*/ 1782126 h 4437868"/>
                <a:gd name="connsiteX234" fmla="*/ 2942019 w 5017802"/>
                <a:gd name="connsiteY234" fmla="*/ 1812970 h 4437868"/>
                <a:gd name="connsiteX235" fmla="*/ 3030692 w 5017802"/>
                <a:gd name="connsiteY235" fmla="*/ 1759221 h 4437868"/>
                <a:gd name="connsiteX236" fmla="*/ 3046794 w 5017802"/>
                <a:gd name="connsiteY236" fmla="*/ 1738811 h 4437868"/>
                <a:gd name="connsiteX237" fmla="*/ 3105077 w 5017802"/>
                <a:gd name="connsiteY237" fmla="*/ 1739037 h 4437868"/>
                <a:gd name="connsiteX238" fmla="*/ 3121180 w 5017802"/>
                <a:gd name="connsiteY238" fmla="*/ 1705927 h 4437868"/>
                <a:gd name="connsiteX239" fmla="*/ 3102356 w 5017802"/>
                <a:gd name="connsiteY239" fmla="*/ 1680300 h 4437868"/>
                <a:gd name="connsiteX240" fmla="*/ 3035228 w 5017802"/>
                <a:gd name="connsiteY240" fmla="*/ 1700257 h 4437868"/>
                <a:gd name="connsiteX241" fmla="*/ 3013456 w 5017802"/>
                <a:gd name="connsiteY241" fmla="*/ 1646736 h 4437868"/>
                <a:gd name="connsiteX242" fmla="*/ 3034774 w 5017802"/>
                <a:gd name="connsiteY242" fmla="*/ 1617026 h 4437868"/>
                <a:gd name="connsiteX243" fmla="*/ 2978304 w 5017802"/>
                <a:gd name="connsiteY243" fmla="*/ 1513612 h 4437868"/>
                <a:gd name="connsiteX244" fmla="*/ 2929773 w 5017802"/>
                <a:gd name="connsiteY244" fmla="*/ 1552393 h 4437868"/>
                <a:gd name="connsiteX245" fmla="*/ 2840418 w 5017802"/>
                <a:gd name="connsiteY245" fmla="*/ 1497737 h 4437868"/>
                <a:gd name="connsiteX246" fmla="*/ 2892352 w 5017802"/>
                <a:gd name="connsiteY246" fmla="*/ 1405208 h 4437868"/>
                <a:gd name="connsiteX247" fmla="*/ 2849490 w 5017802"/>
                <a:gd name="connsiteY247" fmla="*/ 1284105 h 4437868"/>
                <a:gd name="connsiteX248" fmla="*/ 2864231 w 5017802"/>
                <a:gd name="connsiteY248" fmla="*/ 1160053 h 4437868"/>
                <a:gd name="connsiteX249" fmla="*/ 2959481 w 5017802"/>
                <a:gd name="connsiteY249" fmla="*/ 1086348 h 4437868"/>
                <a:gd name="connsiteX250" fmla="*/ 3064710 w 5017802"/>
                <a:gd name="connsiteY250" fmla="*/ 1063896 h 4437868"/>
                <a:gd name="connsiteX251" fmla="*/ 3001663 w 5017802"/>
                <a:gd name="connsiteY251" fmla="*/ 974089 h 4437868"/>
                <a:gd name="connsiteX252" fmla="*/ 2984427 w 5017802"/>
                <a:gd name="connsiteY252" fmla="*/ 1018766 h 4437868"/>
                <a:gd name="connsiteX253" fmla="*/ 2941112 w 5017802"/>
                <a:gd name="connsiteY253" fmla="*/ 971595 h 4437868"/>
                <a:gd name="connsiteX254" fmla="*/ 2962430 w 5017802"/>
                <a:gd name="connsiteY254" fmla="*/ 886323 h 4437868"/>
                <a:gd name="connsiteX255" fmla="*/ 3035454 w 5017802"/>
                <a:gd name="connsiteY255" fmla="*/ 789032 h 4437868"/>
                <a:gd name="connsiteX256" fmla="*/ 3018445 w 5017802"/>
                <a:gd name="connsiteY256" fmla="*/ 682443 h 4437868"/>
                <a:gd name="connsiteX257" fmla="*/ 2847223 w 5017802"/>
                <a:gd name="connsiteY257" fmla="*/ 692194 h 4437868"/>
                <a:gd name="connsiteX258" fmla="*/ 2827945 w 5017802"/>
                <a:gd name="connsiteY258" fmla="*/ 734831 h 4437868"/>
                <a:gd name="connsiteX259" fmla="*/ 2795742 w 5017802"/>
                <a:gd name="connsiteY259" fmla="*/ 667248 h 4437868"/>
                <a:gd name="connsiteX260" fmla="*/ 2766032 w 5017802"/>
                <a:gd name="connsiteY260" fmla="*/ 707616 h 4437868"/>
                <a:gd name="connsiteX261" fmla="*/ 2580523 w 5017802"/>
                <a:gd name="connsiteY261" fmla="*/ 741180 h 4437868"/>
                <a:gd name="connsiteX0" fmla="*/ 2580523 w 5017802"/>
                <a:gd name="connsiteY0" fmla="*/ 741180 h 4437868"/>
                <a:gd name="connsiteX1" fmla="*/ 2254404 w 5017802"/>
                <a:gd name="connsiteY1" fmla="*/ 583337 h 4437868"/>
                <a:gd name="connsiteX2" fmla="*/ 2294316 w 5017802"/>
                <a:gd name="connsiteY2" fmla="*/ 433432 h 4437868"/>
                <a:gd name="connsiteX3" fmla="*/ 2240342 w 5017802"/>
                <a:gd name="connsiteY3" fmla="*/ 423907 h 4437868"/>
                <a:gd name="connsiteX4" fmla="*/ 2237167 w 5017802"/>
                <a:gd name="connsiteY4" fmla="*/ 395333 h 4437868"/>
                <a:gd name="connsiteX5" fmla="*/ 2281617 w 5017802"/>
                <a:gd name="connsiteY5" fmla="*/ 403270 h 4437868"/>
                <a:gd name="connsiteX6" fmla="*/ 2224467 w 5017802"/>
                <a:gd name="connsiteY6" fmla="*/ 315957 h 4437868"/>
                <a:gd name="connsiteX7" fmla="*/ 2235579 w 5017802"/>
                <a:gd name="connsiteY7" fmla="*/ 355645 h 4437868"/>
                <a:gd name="connsiteX8" fmla="*/ 2183191 w 5017802"/>
                <a:gd name="connsiteY8" fmla="*/ 320720 h 4437868"/>
                <a:gd name="connsiteX9" fmla="*/ 2203829 w 5017802"/>
                <a:gd name="connsiteY9" fmla="*/ 287383 h 4437868"/>
                <a:gd name="connsiteX10" fmla="*/ 2168904 w 5017802"/>
                <a:gd name="connsiteY10" fmla="*/ 225472 h 4437868"/>
                <a:gd name="connsiteX11" fmla="*/ 2202241 w 5017802"/>
                <a:gd name="connsiteY11" fmla="*/ 227061 h 4437868"/>
                <a:gd name="connsiteX12" fmla="*/ 2159379 w 5017802"/>
                <a:gd name="connsiteY12" fmla="*/ 133398 h 4437868"/>
                <a:gd name="connsiteX13" fmla="*/ 2133980 w 5017802"/>
                <a:gd name="connsiteY13" fmla="*/ 131810 h 4437868"/>
                <a:gd name="connsiteX14" fmla="*/ 2122867 w 5017802"/>
                <a:gd name="connsiteY14" fmla="*/ 84185 h 4437868"/>
                <a:gd name="connsiteX15" fmla="*/ 2154616 w 5017802"/>
                <a:gd name="connsiteY15" fmla="*/ 66723 h 4437868"/>
                <a:gd name="connsiteX16" fmla="*/ 2149854 w 5017802"/>
                <a:gd name="connsiteY16" fmla="*/ 23861 h 4437868"/>
                <a:gd name="connsiteX17" fmla="*/ 2091117 w 5017802"/>
                <a:gd name="connsiteY17" fmla="*/ 28624 h 4437868"/>
                <a:gd name="connsiteX18" fmla="*/ 1897442 w 5017802"/>
                <a:gd name="connsiteY18" fmla="*/ 127049 h 4437868"/>
                <a:gd name="connsiteX19" fmla="*/ 1862517 w 5017802"/>
                <a:gd name="connsiteY19" fmla="*/ 252462 h 4437868"/>
                <a:gd name="connsiteX20" fmla="*/ 1867279 w 5017802"/>
                <a:gd name="connsiteY20" fmla="*/ 288974 h 4437868"/>
                <a:gd name="connsiteX21" fmla="*/ 1838704 w 5017802"/>
                <a:gd name="connsiteY21" fmla="*/ 303261 h 4437868"/>
                <a:gd name="connsiteX22" fmla="*/ 1906966 w 5017802"/>
                <a:gd name="connsiteY22" fmla="*/ 482645 h 4437868"/>
                <a:gd name="connsiteX23" fmla="*/ 1819655 w 5017802"/>
                <a:gd name="connsiteY23" fmla="*/ 400099 h 4437868"/>
                <a:gd name="connsiteX24" fmla="*/ 1768854 w 5017802"/>
                <a:gd name="connsiteY24" fmla="*/ 366762 h 4437868"/>
                <a:gd name="connsiteX25" fmla="*/ 1740279 w 5017802"/>
                <a:gd name="connsiteY25" fmla="*/ 401687 h 4437868"/>
                <a:gd name="connsiteX26" fmla="*/ 1738692 w 5017802"/>
                <a:gd name="connsiteY26" fmla="*/ 515987 h 4437868"/>
                <a:gd name="connsiteX27" fmla="*/ 1752979 w 5017802"/>
                <a:gd name="connsiteY27" fmla="*/ 612820 h 4437868"/>
                <a:gd name="connsiteX28" fmla="*/ 1670429 w 5017802"/>
                <a:gd name="connsiteY28" fmla="*/ 620761 h 4437868"/>
                <a:gd name="connsiteX29" fmla="*/ 1694242 w 5017802"/>
                <a:gd name="connsiteY29" fmla="*/ 590598 h 4437868"/>
                <a:gd name="connsiteX30" fmla="*/ 1630742 w 5017802"/>
                <a:gd name="connsiteY30" fmla="*/ 547736 h 4437868"/>
                <a:gd name="connsiteX31" fmla="*/ 1589467 w 5017802"/>
                <a:gd name="connsiteY31" fmla="*/ 501699 h 4437868"/>
                <a:gd name="connsiteX32" fmla="*/ 1540254 w 5017802"/>
                <a:gd name="connsiteY32" fmla="*/ 512811 h 4437868"/>
                <a:gd name="connsiteX33" fmla="*/ 1568829 w 5017802"/>
                <a:gd name="connsiteY33" fmla="*/ 446136 h 4437868"/>
                <a:gd name="connsiteX34" fmla="*/ 1538666 w 5017802"/>
                <a:gd name="connsiteY34" fmla="*/ 481062 h 4437868"/>
                <a:gd name="connsiteX35" fmla="*/ 1505329 w 5017802"/>
                <a:gd name="connsiteY35" fmla="*/ 423911 h 4437868"/>
                <a:gd name="connsiteX36" fmla="*/ 1486279 w 5017802"/>
                <a:gd name="connsiteY36" fmla="*/ 417561 h 4437868"/>
                <a:gd name="connsiteX37" fmla="*/ 1484692 w 5017802"/>
                <a:gd name="connsiteY37" fmla="*/ 376287 h 4437868"/>
                <a:gd name="connsiteX38" fmla="*/ 1449767 w 5017802"/>
                <a:gd name="connsiteY38" fmla="*/ 273100 h 4437868"/>
                <a:gd name="connsiteX39" fmla="*/ 1410079 w 5017802"/>
                <a:gd name="connsiteY39" fmla="*/ 219123 h 4437868"/>
                <a:gd name="connsiteX40" fmla="*/ 1486280 w 5017802"/>
                <a:gd name="connsiteY40" fmla="*/ 282624 h 4437868"/>
                <a:gd name="connsiteX41" fmla="*/ 1545018 w 5017802"/>
                <a:gd name="connsiteY41" fmla="*/ 320723 h 4437868"/>
                <a:gd name="connsiteX42" fmla="*/ 1568829 w 5017802"/>
                <a:gd name="connsiteY42" fmla="*/ 281036 h 4437868"/>
                <a:gd name="connsiteX43" fmla="*/ 1587879 w 5017802"/>
                <a:gd name="connsiteY43" fmla="*/ 215949 h 4437868"/>
                <a:gd name="connsiteX44" fmla="*/ 1549779 w 5017802"/>
                <a:gd name="connsiteY44" fmla="*/ 185786 h 4437868"/>
                <a:gd name="connsiteX45" fmla="*/ 1576767 w 5017802"/>
                <a:gd name="connsiteY45" fmla="*/ 144511 h 4437868"/>
                <a:gd name="connsiteX46" fmla="*/ 1529142 w 5017802"/>
                <a:gd name="connsiteY46" fmla="*/ 50848 h 4437868"/>
                <a:gd name="connsiteX47" fmla="*/ 1511679 w 5017802"/>
                <a:gd name="connsiteY47" fmla="*/ 6399 h 4437868"/>
                <a:gd name="connsiteX48" fmla="*/ 1375154 w 5017802"/>
                <a:gd name="connsiteY48" fmla="*/ 120699 h 4437868"/>
                <a:gd name="connsiteX49" fmla="*/ 1313241 w 5017802"/>
                <a:gd name="connsiteY49" fmla="*/ 115936 h 4437868"/>
                <a:gd name="connsiteX50" fmla="*/ 1300542 w 5017802"/>
                <a:gd name="connsiteY50" fmla="*/ 57199 h 4437868"/>
                <a:gd name="connsiteX51" fmla="*/ 1214817 w 5017802"/>
                <a:gd name="connsiteY51" fmla="*/ 104824 h 4437868"/>
                <a:gd name="connsiteX52" fmla="*/ 1151317 w 5017802"/>
                <a:gd name="connsiteY52" fmla="*/ 139748 h 4437868"/>
                <a:gd name="connsiteX53" fmla="*/ 1056066 w 5017802"/>
                <a:gd name="connsiteY53" fmla="*/ 147686 h 4437868"/>
                <a:gd name="connsiteX54" fmla="*/ 1033842 w 5017802"/>
                <a:gd name="connsiteY54" fmla="*/ 177849 h 4437868"/>
                <a:gd name="connsiteX55" fmla="*/ 997329 w 5017802"/>
                <a:gd name="connsiteY55" fmla="*/ 201661 h 4437868"/>
                <a:gd name="connsiteX56" fmla="*/ 1032255 w 5017802"/>
                <a:gd name="connsiteY56" fmla="*/ 288974 h 4437868"/>
                <a:gd name="connsiteX57" fmla="*/ 899586 w 5017802"/>
                <a:gd name="connsiteY57" fmla="*/ 542516 h 4437868"/>
                <a:gd name="connsiteX58" fmla="*/ 845611 w 5017802"/>
                <a:gd name="connsiteY58" fmla="*/ 580843 h 4437868"/>
                <a:gd name="connsiteX59" fmla="*/ 917502 w 5017802"/>
                <a:gd name="connsiteY59" fmla="*/ 633231 h 4437868"/>
                <a:gd name="connsiteX60" fmla="*/ 880536 w 5017802"/>
                <a:gd name="connsiteY60" fmla="*/ 673825 h 4437868"/>
                <a:gd name="connsiteX61" fmla="*/ 897999 w 5017802"/>
                <a:gd name="connsiteY61" fmla="*/ 720316 h 4437868"/>
                <a:gd name="connsiteX62" fmla="*/ 829282 w 5017802"/>
                <a:gd name="connsiteY62" fmla="*/ 701719 h 4437868"/>
                <a:gd name="connsiteX63" fmla="*/ 774174 w 5017802"/>
                <a:gd name="connsiteY63" fmla="*/ 726665 h 4437868"/>
                <a:gd name="connsiteX64" fmla="*/ 707272 w 5017802"/>
                <a:gd name="connsiteY64" fmla="*/ 695143 h 4437868"/>
                <a:gd name="connsiteX65" fmla="*/ 708860 w 5017802"/>
                <a:gd name="connsiteY65" fmla="*/ 652734 h 4437868"/>
                <a:gd name="connsiteX66" fmla="*/ 597281 w 5017802"/>
                <a:gd name="connsiteY66" fmla="*/ 675412 h 4437868"/>
                <a:gd name="connsiteX67" fmla="*/ 587530 w 5017802"/>
                <a:gd name="connsiteY67" fmla="*/ 760457 h 4437868"/>
                <a:gd name="connsiteX68" fmla="*/ 508382 w 5017802"/>
                <a:gd name="connsiteY68" fmla="*/ 865236 h 4437868"/>
                <a:gd name="connsiteX69" fmla="*/ 422657 w 5017802"/>
                <a:gd name="connsiteY69" fmla="*/ 828724 h 4437868"/>
                <a:gd name="connsiteX70" fmla="*/ 397257 w 5017802"/>
                <a:gd name="connsiteY70" fmla="*/ 869999 h 4437868"/>
                <a:gd name="connsiteX71" fmla="*/ 332170 w 5017802"/>
                <a:gd name="connsiteY71" fmla="*/ 812848 h 4437868"/>
                <a:gd name="connsiteX72" fmla="*/ 306771 w 5017802"/>
                <a:gd name="connsiteY72" fmla="*/ 881111 h 4437868"/>
                <a:gd name="connsiteX73" fmla="*/ 248033 w 5017802"/>
                <a:gd name="connsiteY73" fmla="*/ 873173 h 4437868"/>
                <a:gd name="connsiteX74" fmla="*/ 208345 w 5017802"/>
                <a:gd name="connsiteY74" fmla="*/ 787449 h 4437868"/>
                <a:gd name="connsiteX75" fmla="*/ 27371 w 5017802"/>
                <a:gd name="connsiteY75" fmla="*/ 917623 h 4437868"/>
                <a:gd name="connsiteX76" fmla="*/ 28959 w 5017802"/>
                <a:gd name="connsiteY76" fmla="*/ 970011 h 4437868"/>
                <a:gd name="connsiteX77" fmla="*/ 13084 w 5017802"/>
                <a:gd name="connsiteY77" fmla="*/ 996999 h 4437868"/>
                <a:gd name="connsiteX78" fmla="*/ 40071 w 5017802"/>
                <a:gd name="connsiteY78" fmla="*/ 1022399 h 4437868"/>
                <a:gd name="connsiteX79" fmla="*/ 9909 w 5017802"/>
                <a:gd name="connsiteY79" fmla="*/ 1043037 h 4437868"/>
                <a:gd name="connsiteX80" fmla="*/ 170247 w 5017802"/>
                <a:gd name="connsiteY80" fmla="*/ 1135111 h 4437868"/>
                <a:gd name="connsiteX81" fmla="*/ 160723 w 5017802"/>
                <a:gd name="connsiteY81" fmla="*/ 1263698 h 4437868"/>
                <a:gd name="connsiteX82" fmla="*/ 217873 w 5017802"/>
                <a:gd name="connsiteY82" fmla="*/ 1289099 h 4437868"/>
                <a:gd name="connsiteX83" fmla="*/ 205174 w 5017802"/>
                <a:gd name="connsiteY83" fmla="*/ 1354186 h 4437868"/>
                <a:gd name="connsiteX84" fmla="*/ 270261 w 5017802"/>
                <a:gd name="connsiteY84" fmla="*/ 1362124 h 4437868"/>
                <a:gd name="connsiteX85" fmla="*/ 321736 w 5017802"/>
                <a:gd name="connsiteY85" fmla="*/ 1394776 h 4437868"/>
                <a:gd name="connsiteX86" fmla="*/ 230573 w 5017802"/>
                <a:gd name="connsiteY86" fmla="*/ 1622474 h 4437868"/>
                <a:gd name="connsiteX87" fmla="*/ 179773 w 5017802"/>
                <a:gd name="connsiteY87" fmla="*/ 1687561 h 4437868"/>
                <a:gd name="connsiteX88" fmla="*/ 175010 w 5017802"/>
                <a:gd name="connsiteY88" fmla="*/ 1743123 h 4437868"/>
                <a:gd name="connsiteX89" fmla="*/ 141673 w 5017802"/>
                <a:gd name="connsiteY89" fmla="*/ 1738361 h 4437868"/>
                <a:gd name="connsiteX90" fmla="*/ 143261 w 5017802"/>
                <a:gd name="connsiteY90" fmla="*/ 1798686 h 4437868"/>
                <a:gd name="connsiteX91" fmla="*/ 65473 w 5017802"/>
                <a:gd name="connsiteY91" fmla="*/ 1636761 h 4437868"/>
                <a:gd name="connsiteX92" fmla="*/ 16260 w 5017802"/>
                <a:gd name="connsiteY92" fmla="*/ 1633586 h 4437868"/>
                <a:gd name="connsiteX93" fmla="*/ 41661 w 5017802"/>
                <a:gd name="connsiteY93" fmla="*/ 1670099 h 4437868"/>
                <a:gd name="connsiteX94" fmla="*/ 385 w 5017802"/>
                <a:gd name="connsiteY94" fmla="*/ 1690737 h 4437868"/>
                <a:gd name="connsiteX95" fmla="*/ 59122 w 5017802"/>
                <a:gd name="connsiteY95" fmla="*/ 1873298 h 4437868"/>
                <a:gd name="connsiteX96" fmla="*/ 343507 w 5017802"/>
                <a:gd name="connsiteY96" fmla="*/ 1923414 h 4437868"/>
                <a:gd name="connsiteX97" fmla="*/ 200410 w 5017802"/>
                <a:gd name="connsiteY97" fmla="*/ 2119361 h 4437868"/>
                <a:gd name="connsiteX98" fmla="*/ 213560 w 5017802"/>
                <a:gd name="connsiteY98" fmla="*/ 2239100 h 4437868"/>
                <a:gd name="connsiteX99" fmla="*/ 148023 w 5017802"/>
                <a:gd name="connsiteY99" fmla="*/ 2270174 h 4437868"/>
                <a:gd name="connsiteX100" fmla="*/ 105160 w 5017802"/>
                <a:gd name="connsiteY100" fmla="*/ 2414637 h 4437868"/>
                <a:gd name="connsiteX101" fmla="*/ 201087 w 5017802"/>
                <a:gd name="connsiteY101" fmla="*/ 2428239 h 4437868"/>
                <a:gd name="connsiteX102" fmla="*/ 419708 w 5017802"/>
                <a:gd name="connsiteY102" fmla="*/ 2593339 h 4437868"/>
                <a:gd name="connsiteX103" fmla="*/ 436944 w 5017802"/>
                <a:gd name="connsiteY103" fmla="*/ 2823753 h 4437868"/>
                <a:gd name="connsiteX104" fmla="*/ 490464 w 5017802"/>
                <a:gd name="connsiteY104" fmla="*/ 2877956 h 4437868"/>
                <a:gd name="connsiteX105" fmla="*/ 542173 w 5017802"/>
                <a:gd name="connsiteY105" fmla="*/ 2882264 h 4437868"/>
                <a:gd name="connsiteX106" fmla="*/ 544894 w 5017802"/>
                <a:gd name="connsiteY106" fmla="*/ 2813095 h 4437868"/>
                <a:gd name="connsiteX107" fmla="*/ 678248 w 5017802"/>
                <a:gd name="connsiteY107" fmla="*/ 2882949 h 4437868"/>
                <a:gd name="connsiteX108" fmla="*/ 669852 w 5017802"/>
                <a:gd name="connsiteY108" fmla="*/ 2955970 h 4437868"/>
                <a:gd name="connsiteX109" fmla="*/ 758073 w 5017802"/>
                <a:gd name="connsiteY109" fmla="*/ 3058024 h 4437868"/>
                <a:gd name="connsiteX110" fmla="*/ 741970 w 5017802"/>
                <a:gd name="connsiteY110" fmla="*/ 3145336 h 4437868"/>
                <a:gd name="connsiteX111" fmla="*/ 774855 w 5017802"/>
                <a:gd name="connsiteY111" fmla="*/ 3257368 h 4437868"/>
                <a:gd name="connsiteX112" fmla="*/ 831551 w 5017802"/>
                <a:gd name="connsiteY112" fmla="*/ 3291839 h 4437868"/>
                <a:gd name="connsiteX113" fmla="*/ 794812 w 5017802"/>
                <a:gd name="connsiteY113" fmla="*/ 3345361 h 4437868"/>
                <a:gd name="connsiteX114" fmla="*/ 1094623 w 5017802"/>
                <a:gd name="connsiteY114" fmla="*/ 3453311 h 4437868"/>
                <a:gd name="connsiteX115" fmla="*/ 1144742 w 5017802"/>
                <a:gd name="connsiteY115" fmla="*/ 3605257 h 4437868"/>
                <a:gd name="connsiteX116" fmla="*/ 1187604 w 5017802"/>
                <a:gd name="connsiteY116" fmla="*/ 3626121 h 4437868"/>
                <a:gd name="connsiteX117" fmla="*/ 1210283 w 5017802"/>
                <a:gd name="connsiteY117" fmla="*/ 3658099 h 4437868"/>
                <a:gd name="connsiteX118" fmla="*/ 1297142 w 5017802"/>
                <a:gd name="connsiteY118" fmla="*/ 3683952 h 4437868"/>
                <a:gd name="connsiteX119" fmla="*/ 1357693 w 5017802"/>
                <a:gd name="connsiteY119" fmla="*/ 3632471 h 4437868"/>
                <a:gd name="connsiteX120" fmla="*/ 1341138 w 5017802"/>
                <a:gd name="connsiteY120" fmla="*/ 3663768 h 4437868"/>
                <a:gd name="connsiteX121" fmla="*/ 1361095 w 5017802"/>
                <a:gd name="connsiteY121" fmla="*/ 3689621 h 4437868"/>
                <a:gd name="connsiteX122" fmla="*/ 1387402 w 5017802"/>
                <a:gd name="connsiteY122" fmla="*/ 3742236 h 4437868"/>
                <a:gd name="connsiteX123" fmla="*/ 1358374 w 5017802"/>
                <a:gd name="connsiteY123" fmla="*/ 3755843 h 4437868"/>
                <a:gd name="connsiteX124" fmla="*/ 1358827 w 5017802"/>
                <a:gd name="connsiteY124" fmla="*/ 3799386 h 4437868"/>
                <a:gd name="connsiteX125" fmla="*/ 1322769 w 5017802"/>
                <a:gd name="connsiteY125" fmla="*/ 3900986 h 4437868"/>
                <a:gd name="connsiteX126" fmla="*/ 1264485 w 5017802"/>
                <a:gd name="connsiteY126" fmla="*/ 3906882 h 4437868"/>
                <a:gd name="connsiteX127" fmla="*/ 1236590 w 5017802"/>
                <a:gd name="connsiteY127" fmla="*/ 3937725 h 4437868"/>
                <a:gd name="connsiteX128" fmla="*/ 1160843 w 5017802"/>
                <a:gd name="connsiteY128" fmla="*/ 3954733 h 4437868"/>
                <a:gd name="connsiteX129" fmla="*/ 1214592 w 5017802"/>
                <a:gd name="connsiteY129" fmla="*/ 4003039 h 4437868"/>
                <a:gd name="connsiteX130" fmla="*/ 1226157 w 5017802"/>
                <a:gd name="connsiteY130" fmla="*/ 4039099 h 4437868"/>
                <a:gd name="connsiteX131" fmla="*/ 1154267 w 5017802"/>
                <a:gd name="connsiteY131" fmla="*/ 4107588 h 4437868"/>
                <a:gd name="connsiteX132" fmla="*/ 1111177 w 5017802"/>
                <a:gd name="connsiteY132" fmla="*/ 4113031 h 4437868"/>
                <a:gd name="connsiteX133" fmla="*/ 1112311 w 5017802"/>
                <a:gd name="connsiteY133" fmla="*/ 4170407 h 4437868"/>
                <a:gd name="connsiteX134" fmla="*/ 1142247 w 5017802"/>
                <a:gd name="connsiteY134" fmla="*/ 4191725 h 4437868"/>
                <a:gd name="connsiteX135" fmla="*/ 1122748 w 5017802"/>
                <a:gd name="connsiteY135" fmla="*/ 4230736 h 4437868"/>
                <a:gd name="connsiteX136" fmla="*/ 1067186 w 5017802"/>
                <a:gd name="connsiteY136" fmla="*/ 4224386 h 4437868"/>
                <a:gd name="connsiteX137" fmla="*/ 1114810 w 5017802"/>
                <a:gd name="connsiteY137" fmla="*/ 4270425 h 4437868"/>
                <a:gd name="connsiteX138" fmla="*/ 1162435 w 5017802"/>
                <a:gd name="connsiteY138" fmla="*/ 4376786 h 4437868"/>
                <a:gd name="connsiteX139" fmla="*/ 1271972 w 5017802"/>
                <a:gd name="connsiteY139" fmla="*/ 4435524 h 4437868"/>
                <a:gd name="connsiteX140" fmla="*/ 1444325 w 5017802"/>
                <a:gd name="connsiteY140" fmla="*/ 4364309 h 4437868"/>
                <a:gd name="connsiteX141" fmla="*/ 1791081 w 5017802"/>
                <a:gd name="connsiteY141" fmla="*/ 4263389 h 4437868"/>
                <a:gd name="connsiteX142" fmla="*/ 2188636 w 5017802"/>
                <a:gd name="connsiteY142" fmla="*/ 4250462 h 4437868"/>
                <a:gd name="connsiteX143" fmla="*/ 2296586 w 5017802"/>
                <a:gd name="connsiteY143" fmla="*/ 4245474 h 4437868"/>
                <a:gd name="connsiteX144" fmla="*/ 2394785 w 5017802"/>
                <a:gd name="connsiteY144" fmla="*/ 4215990 h 4437868"/>
                <a:gd name="connsiteX145" fmla="*/ 2406350 w 5017802"/>
                <a:gd name="connsiteY145" fmla="*/ 4125277 h 4437868"/>
                <a:gd name="connsiteX146" fmla="*/ 2494570 w 5017802"/>
                <a:gd name="connsiteY146" fmla="*/ 3900532 h 4437868"/>
                <a:gd name="connsiteX147" fmla="*/ 2593449 w 5017802"/>
                <a:gd name="connsiteY147" fmla="*/ 3917768 h 4437868"/>
                <a:gd name="connsiteX148" fmla="*/ 2719088 w 5017802"/>
                <a:gd name="connsiteY148" fmla="*/ 3918221 h 4437868"/>
                <a:gd name="connsiteX149" fmla="*/ 2914124 w 5017802"/>
                <a:gd name="connsiteY149" fmla="*/ 3764007 h 4437868"/>
                <a:gd name="connsiteX150" fmla="*/ 3195112 w 5017802"/>
                <a:gd name="connsiteY150" fmla="*/ 3993968 h 4437868"/>
                <a:gd name="connsiteX151" fmla="*/ 3265414 w 5017802"/>
                <a:gd name="connsiteY151" fmla="*/ 4067674 h 4437868"/>
                <a:gd name="connsiteX152" fmla="*/ 3439813 w 5017802"/>
                <a:gd name="connsiteY152" fmla="*/ 4130265 h 4437868"/>
                <a:gd name="connsiteX153" fmla="*/ 3526217 w 5017802"/>
                <a:gd name="connsiteY153" fmla="*/ 4316455 h 4437868"/>
                <a:gd name="connsiteX154" fmla="*/ 3586542 w 5017802"/>
                <a:gd name="connsiteY154" fmla="*/ 4375193 h 4437868"/>
                <a:gd name="connsiteX155" fmla="*/ 3597654 w 5017802"/>
                <a:gd name="connsiteY155" fmla="*/ 4345030 h 4437868"/>
                <a:gd name="connsiteX156" fmla="*/ 3643692 w 5017802"/>
                <a:gd name="connsiteY156" fmla="*/ 4318042 h 4437868"/>
                <a:gd name="connsiteX157" fmla="*/ 3694492 w 5017802"/>
                <a:gd name="connsiteY157" fmla="*/ 4391068 h 4437868"/>
                <a:gd name="connsiteX158" fmla="*/ 3743705 w 5017802"/>
                <a:gd name="connsiteY158" fmla="*/ 4394243 h 4437868"/>
                <a:gd name="connsiteX159" fmla="*/ 3699254 w 5017802"/>
                <a:gd name="connsiteY159" fmla="*/ 4300581 h 4437868"/>
                <a:gd name="connsiteX160" fmla="*/ 3656392 w 5017802"/>
                <a:gd name="connsiteY160" fmla="*/ 4232318 h 4437868"/>
                <a:gd name="connsiteX161" fmla="*/ 3699255 w 5017802"/>
                <a:gd name="connsiteY161" fmla="*/ 4216442 h 4437868"/>
                <a:gd name="connsiteX162" fmla="*/ 3680204 w 5017802"/>
                <a:gd name="connsiteY162" fmla="*/ 4175168 h 4437868"/>
                <a:gd name="connsiteX163" fmla="*/ 3732592 w 5017802"/>
                <a:gd name="connsiteY163" fmla="*/ 4184693 h 4437868"/>
                <a:gd name="connsiteX164" fmla="*/ 3711955 w 5017802"/>
                <a:gd name="connsiteY164" fmla="*/ 4151355 h 4437868"/>
                <a:gd name="connsiteX165" fmla="*/ 3733274 w 5017802"/>
                <a:gd name="connsiteY165" fmla="*/ 4134801 h 4437868"/>
                <a:gd name="connsiteX166" fmla="*/ 3854377 w 5017802"/>
                <a:gd name="connsiteY166" fmla="*/ 4220074 h 4437868"/>
                <a:gd name="connsiteX167" fmla="*/ 3889754 w 5017802"/>
                <a:gd name="connsiteY167" fmla="*/ 4206917 h 4437868"/>
                <a:gd name="connsiteX168" fmla="*/ 3942141 w 5017802"/>
                <a:gd name="connsiteY168" fmla="*/ 4272006 h 4437868"/>
                <a:gd name="connsiteX169" fmla="*/ 3962779 w 5017802"/>
                <a:gd name="connsiteY169" fmla="*/ 4330743 h 4437868"/>
                <a:gd name="connsiteX170" fmla="*/ 4070729 w 5017802"/>
                <a:gd name="connsiteY170" fmla="*/ 4349792 h 4437868"/>
                <a:gd name="connsiteX171" fmla="*/ 4010405 w 5017802"/>
                <a:gd name="connsiteY171" fmla="*/ 4283117 h 4437868"/>
                <a:gd name="connsiteX172" fmla="*/ 4007229 w 5017802"/>
                <a:gd name="connsiteY172" fmla="*/ 4214855 h 4437868"/>
                <a:gd name="connsiteX173" fmla="*/ 4061204 w 5017802"/>
                <a:gd name="connsiteY173" fmla="*/ 4270418 h 4437868"/>
                <a:gd name="connsiteX174" fmla="*/ 4110417 w 5017802"/>
                <a:gd name="connsiteY174" fmla="*/ 4275180 h 4437868"/>
                <a:gd name="connsiteX175" fmla="*/ 4104067 w 5017802"/>
                <a:gd name="connsiteY175" fmla="*/ 4225968 h 4437868"/>
                <a:gd name="connsiteX176" fmla="*/ 4164392 w 5017802"/>
                <a:gd name="connsiteY176" fmla="*/ 4230730 h 4437868"/>
                <a:gd name="connsiteX177" fmla="*/ 4226304 w 5017802"/>
                <a:gd name="connsiteY177" fmla="*/ 4273592 h 4437868"/>
                <a:gd name="connsiteX178" fmla="*/ 4258054 w 5017802"/>
                <a:gd name="connsiteY178" fmla="*/ 4260893 h 4437868"/>
                <a:gd name="connsiteX179" fmla="*/ 4251705 w 5017802"/>
                <a:gd name="connsiteY179" fmla="*/ 4225968 h 4437868"/>
                <a:gd name="connsiteX180" fmla="*/ 4292980 w 5017802"/>
                <a:gd name="connsiteY180" fmla="*/ 4202156 h 4437868"/>
                <a:gd name="connsiteX181" fmla="*/ 4377117 w 5017802"/>
                <a:gd name="connsiteY181" fmla="*/ 4259306 h 4437868"/>
                <a:gd name="connsiteX182" fmla="*/ 4394580 w 5017802"/>
                <a:gd name="connsiteY182" fmla="*/ 4157708 h 4437868"/>
                <a:gd name="connsiteX183" fmla="*/ 4369180 w 5017802"/>
                <a:gd name="connsiteY183" fmla="*/ 4135482 h 4437868"/>
                <a:gd name="connsiteX184" fmla="*/ 4296154 w 5017802"/>
                <a:gd name="connsiteY184" fmla="*/ 4092619 h 4437868"/>
                <a:gd name="connsiteX185" fmla="*/ 4318379 w 5017802"/>
                <a:gd name="connsiteY185" fmla="*/ 4067220 h 4437868"/>
                <a:gd name="connsiteX186" fmla="*/ 4339017 w 5017802"/>
                <a:gd name="connsiteY186" fmla="*/ 4044994 h 4437868"/>
                <a:gd name="connsiteX187" fmla="*/ 4392992 w 5017802"/>
                <a:gd name="connsiteY187" fmla="*/ 4076745 h 4437868"/>
                <a:gd name="connsiteX188" fmla="*/ 4399342 w 5017802"/>
                <a:gd name="connsiteY188" fmla="*/ 4032295 h 4437868"/>
                <a:gd name="connsiteX189" fmla="*/ 4343779 w 5017802"/>
                <a:gd name="connsiteY189" fmla="*/ 4008482 h 4437868"/>
                <a:gd name="connsiteX190" fmla="*/ 4342192 w 5017802"/>
                <a:gd name="connsiteY190" fmla="*/ 3998958 h 4437868"/>
                <a:gd name="connsiteX191" fmla="*/ 4329491 w 5017802"/>
                <a:gd name="connsiteY191" fmla="*/ 3960859 h 4437868"/>
                <a:gd name="connsiteX192" fmla="*/ 4335841 w 5017802"/>
                <a:gd name="connsiteY192" fmla="*/ 3913233 h 4437868"/>
                <a:gd name="connsiteX193" fmla="*/ 4346954 w 5017802"/>
                <a:gd name="connsiteY193" fmla="*/ 3857670 h 4437868"/>
                <a:gd name="connsiteX194" fmla="*/ 4308854 w 5017802"/>
                <a:gd name="connsiteY194" fmla="*/ 3827508 h 4437868"/>
                <a:gd name="connsiteX195" fmla="*/ 4342191 w 5017802"/>
                <a:gd name="connsiteY195" fmla="*/ 3817983 h 4437868"/>
                <a:gd name="connsiteX196" fmla="*/ 4319966 w 5017802"/>
                <a:gd name="connsiteY196" fmla="*/ 3781470 h 4437868"/>
                <a:gd name="connsiteX197" fmla="*/ 4358067 w 5017802"/>
                <a:gd name="connsiteY197" fmla="*/ 3776709 h 4437868"/>
                <a:gd name="connsiteX198" fmla="*/ 4364416 w 5017802"/>
                <a:gd name="connsiteY198" fmla="*/ 3743370 h 4437868"/>
                <a:gd name="connsiteX199" fmla="*/ 4426330 w 5017802"/>
                <a:gd name="connsiteY199" fmla="*/ 3752897 h 4437868"/>
                <a:gd name="connsiteX200" fmla="*/ 4459443 w 5017802"/>
                <a:gd name="connsiteY200" fmla="*/ 3768089 h 4437868"/>
                <a:gd name="connsiteX201" fmla="*/ 4425650 w 5017802"/>
                <a:gd name="connsiteY201" fmla="*/ 3809137 h 4437868"/>
                <a:gd name="connsiteX202" fmla="*/ 4464658 w 5017802"/>
                <a:gd name="connsiteY202" fmla="*/ 3916633 h 4437868"/>
                <a:gd name="connsiteX203" fmla="*/ 4517045 w 5017802"/>
                <a:gd name="connsiteY203" fmla="*/ 3947931 h 4437868"/>
                <a:gd name="connsiteX204" fmla="*/ 4568979 w 5017802"/>
                <a:gd name="connsiteY204" fmla="*/ 3905749 h 4437868"/>
                <a:gd name="connsiteX205" fmla="*/ 4654704 w 5017802"/>
                <a:gd name="connsiteY205" fmla="*/ 3857216 h 4437868"/>
                <a:gd name="connsiteX206" fmla="*/ 4637468 w 5017802"/>
                <a:gd name="connsiteY206" fmla="*/ 3768315 h 4437868"/>
                <a:gd name="connsiteX207" fmla="*/ 4714802 w 5017802"/>
                <a:gd name="connsiteY207" fmla="*/ 3635646 h 4437868"/>
                <a:gd name="connsiteX208" fmla="*/ 5007356 w 5017802"/>
                <a:gd name="connsiteY208" fmla="*/ 3302498 h 4437868"/>
                <a:gd name="connsiteX209" fmla="*/ 4925939 w 5017802"/>
                <a:gd name="connsiteY209" fmla="*/ 3293426 h 4437868"/>
                <a:gd name="connsiteX210" fmla="*/ 4930476 w 5017802"/>
                <a:gd name="connsiteY210" fmla="*/ 3201578 h 4437868"/>
                <a:gd name="connsiteX211" fmla="*/ 4881489 w 5017802"/>
                <a:gd name="connsiteY211" fmla="*/ 3176406 h 4437868"/>
                <a:gd name="connsiteX212" fmla="*/ 4797352 w 5017802"/>
                <a:gd name="connsiteY212" fmla="*/ 3207928 h 4437868"/>
                <a:gd name="connsiteX213" fmla="*/ 4760613 w 5017802"/>
                <a:gd name="connsiteY213" fmla="*/ 3171643 h 4437868"/>
                <a:gd name="connsiteX214" fmla="*/ 4805290 w 5017802"/>
                <a:gd name="connsiteY214" fmla="*/ 3148738 h 4437868"/>
                <a:gd name="connsiteX215" fmla="*/ 4676023 w 5017802"/>
                <a:gd name="connsiteY215" fmla="*/ 2935559 h 4437868"/>
                <a:gd name="connsiteX216" fmla="*/ 4690989 w 5017802"/>
                <a:gd name="connsiteY216" fmla="*/ 2905396 h 4437868"/>
                <a:gd name="connsiteX217" fmla="*/ 4667404 w 5017802"/>
                <a:gd name="connsiteY217" fmla="*/ 2789736 h 4437868"/>
                <a:gd name="connsiteX218" fmla="*/ 4508655 w 5017802"/>
                <a:gd name="connsiteY218" fmla="*/ 2778850 h 4437868"/>
                <a:gd name="connsiteX219" fmla="*/ 4475317 w 5017802"/>
                <a:gd name="connsiteY219" fmla="*/ 2827608 h 4437868"/>
                <a:gd name="connsiteX220" fmla="*/ 4386417 w 5017802"/>
                <a:gd name="connsiteY220" fmla="*/ 2842124 h 4437868"/>
                <a:gd name="connsiteX221" fmla="*/ 4392767 w 5017802"/>
                <a:gd name="connsiteY221" fmla="*/ 2820125 h 4437868"/>
                <a:gd name="connsiteX222" fmla="*/ 4339245 w 5017802"/>
                <a:gd name="connsiteY222" fmla="*/ 2804024 h 4437868"/>
                <a:gd name="connsiteX223" fmla="*/ 4314526 w 5017802"/>
                <a:gd name="connsiteY223" fmla="*/ 2638923 h 4437868"/>
                <a:gd name="connsiteX224" fmla="*/ 4034219 w 5017802"/>
                <a:gd name="connsiteY224" fmla="*/ 2572248 h 4437868"/>
                <a:gd name="connsiteX225" fmla="*/ 3897920 w 5017802"/>
                <a:gd name="connsiteY225" fmla="*/ 2615564 h 4437868"/>
                <a:gd name="connsiteX226" fmla="*/ 3765931 w 5017802"/>
                <a:gd name="connsiteY226" fmla="*/ 2608080 h 4437868"/>
                <a:gd name="connsiteX227" fmla="*/ 3633488 w 5017802"/>
                <a:gd name="connsiteY227" fmla="*/ 2497182 h 4437868"/>
                <a:gd name="connsiteX228" fmla="*/ 3420310 w 5017802"/>
                <a:gd name="connsiteY228" fmla="*/ 2193969 h 4437868"/>
                <a:gd name="connsiteX229" fmla="*/ 3021848 w 5017802"/>
                <a:gd name="connsiteY229" fmla="*/ 2054496 h 4437868"/>
                <a:gd name="connsiteX230" fmla="*/ 2785310 w 5017802"/>
                <a:gd name="connsiteY230" fmla="*/ 1741532 h 4437868"/>
                <a:gd name="connsiteX231" fmla="*/ 2819101 w 5017802"/>
                <a:gd name="connsiteY231" fmla="*/ 1716586 h 4437868"/>
                <a:gd name="connsiteX232" fmla="*/ 2878745 w 5017802"/>
                <a:gd name="connsiteY232" fmla="*/ 1799589 h 4437868"/>
                <a:gd name="connsiteX233" fmla="*/ 2898929 w 5017802"/>
                <a:gd name="connsiteY233" fmla="*/ 1782126 h 4437868"/>
                <a:gd name="connsiteX234" fmla="*/ 2942019 w 5017802"/>
                <a:gd name="connsiteY234" fmla="*/ 1812970 h 4437868"/>
                <a:gd name="connsiteX235" fmla="*/ 3030692 w 5017802"/>
                <a:gd name="connsiteY235" fmla="*/ 1759221 h 4437868"/>
                <a:gd name="connsiteX236" fmla="*/ 3046794 w 5017802"/>
                <a:gd name="connsiteY236" fmla="*/ 1738811 h 4437868"/>
                <a:gd name="connsiteX237" fmla="*/ 3105077 w 5017802"/>
                <a:gd name="connsiteY237" fmla="*/ 1739037 h 4437868"/>
                <a:gd name="connsiteX238" fmla="*/ 3121180 w 5017802"/>
                <a:gd name="connsiteY238" fmla="*/ 1705927 h 4437868"/>
                <a:gd name="connsiteX239" fmla="*/ 3102356 w 5017802"/>
                <a:gd name="connsiteY239" fmla="*/ 1680300 h 4437868"/>
                <a:gd name="connsiteX240" fmla="*/ 3035228 w 5017802"/>
                <a:gd name="connsiteY240" fmla="*/ 1700257 h 4437868"/>
                <a:gd name="connsiteX241" fmla="*/ 3013456 w 5017802"/>
                <a:gd name="connsiteY241" fmla="*/ 1646736 h 4437868"/>
                <a:gd name="connsiteX242" fmla="*/ 3034774 w 5017802"/>
                <a:gd name="connsiteY242" fmla="*/ 1617026 h 4437868"/>
                <a:gd name="connsiteX243" fmla="*/ 2978304 w 5017802"/>
                <a:gd name="connsiteY243" fmla="*/ 1513612 h 4437868"/>
                <a:gd name="connsiteX244" fmla="*/ 2929773 w 5017802"/>
                <a:gd name="connsiteY244" fmla="*/ 1552393 h 4437868"/>
                <a:gd name="connsiteX245" fmla="*/ 2840418 w 5017802"/>
                <a:gd name="connsiteY245" fmla="*/ 1497737 h 4437868"/>
                <a:gd name="connsiteX246" fmla="*/ 2892352 w 5017802"/>
                <a:gd name="connsiteY246" fmla="*/ 1405208 h 4437868"/>
                <a:gd name="connsiteX247" fmla="*/ 2849490 w 5017802"/>
                <a:gd name="connsiteY247" fmla="*/ 1284105 h 4437868"/>
                <a:gd name="connsiteX248" fmla="*/ 2864231 w 5017802"/>
                <a:gd name="connsiteY248" fmla="*/ 1160053 h 4437868"/>
                <a:gd name="connsiteX249" fmla="*/ 2959481 w 5017802"/>
                <a:gd name="connsiteY249" fmla="*/ 1086348 h 4437868"/>
                <a:gd name="connsiteX250" fmla="*/ 3064710 w 5017802"/>
                <a:gd name="connsiteY250" fmla="*/ 1063896 h 4437868"/>
                <a:gd name="connsiteX251" fmla="*/ 3001663 w 5017802"/>
                <a:gd name="connsiteY251" fmla="*/ 974089 h 4437868"/>
                <a:gd name="connsiteX252" fmla="*/ 2984427 w 5017802"/>
                <a:gd name="connsiteY252" fmla="*/ 1018766 h 4437868"/>
                <a:gd name="connsiteX253" fmla="*/ 2941112 w 5017802"/>
                <a:gd name="connsiteY253" fmla="*/ 971595 h 4437868"/>
                <a:gd name="connsiteX254" fmla="*/ 2962430 w 5017802"/>
                <a:gd name="connsiteY254" fmla="*/ 886323 h 4437868"/>
                <a:gd name="connsiteX255" fmla="*/ 3035454 w 5017802"/>
                <a:gd name="connsiteY255" fmla="*/ 789032 h 4437868"/>
                <a:gd name="connsiteX256" fmla="*/ 3018445 w 5017802"/>
                <a:gd name="connsiteY256" fmla="*/ 682443 h 4437868"/>
                <a:gd name="connsiteX257" fmla="*/ 2847223 w 5017802"/>
                <a:gd name="connsiteY257" fmla="*/ 692194 h 4437868"/>
                <a:gd name="connsiteX258" fmla="*/ 2827945 w 5017802"/>
                <a:gd name="connsiteY258" fmla="*/ 734831 h 4437868"/>
                <a:gd name="connsiteX259" fmla="*/ 2795742 w 5017802"/>
                <a:gd name="connsiteY259" fmla="*/ 667248 h 4437868"/>
                <a:gd name="connsiteX260" fmla="*/ 2766032 w 5017802"/>
                <a:gd name="connsiteY260" fmla="*/ 707616 h 4437868"/>
                <a:gd name="connsiteX261" fmla="*/ 2580523 w 5017802"/>
                <a:gd name="connsiteY261" fmla="*/ 741180 h 4437868"/>
                <a:gd name="connsiteX0" fmla="*/ 2580523 w 5017802"/>
                <a:gd name="connsiteY0" fmla="*/ 741180 h 4437868"/>
                <a:gd name="connsiteX1" fmla="*/ 2254404 w 5017802"/>
                <a:gd name="connsiteY1" fmla="*/ 583337 h 4437868"/>
                <a:gd name="connsiteX2" fmla="*/ 2294316 w 5017802"/>
                <a:gd name="connsiteY2" fmla="*/ 433432 h 4437868"/>
                <a:gd name="connsiteX3" fmla="*/ 2240342 w 5017802"/>
                <a:gd name="connsiteY3" fmla="*/ 423907 h 4437868"/>
                <a:gd name="connsiteX4" fmla="*/ 2237167 w 5017802"/>
                <a:gd name="connsiteY4" fmla="*/ 395333 h 4437868"/>
                <a:gd name="connsiteX5" fmla="*/ 2281617 w 5017802"/>
                <a:gd name="connsiteY5" fmla="*/ 403270 h 4437868"/>
                <a:gd name="connsiteX6" fmla="*/ 2224467 w 5017802"/>
                <a:gd name="connsiteY6" fmla="*/ 315957 h 4437868"/>
                <a:gd name="connsiteX7" fmla="*/ 2235579 w 5017802"/>
                <a:gd name="connsiteY7" fmla="*/ 355645 h 4437868"/>
                <a:gd name="connsiteX8" fmla="*/ 2183191 w 5017802"/>
                <a:gd name="connsiteY8" fmla="*/ 320720 h 4437868"/>
                <a:gd name="connsiteX9" fmla="*/ 2203829 w 5017802"/>
                <a:gd name="connsiteY9" fmla="*/ 287383 h 4437868"/>
                <a:gd name="connsiteX10" fmla="*/ 2168904 w 5017802"/>
                <a:gd name="connsiteY10" fmla="*/ 225472 h 4437868"/>
                <a:gd name="connsiteX11" fmla="*/ 2202241 w 5017802"/>
                <a:gd name="connsiteY11" fmla="*/ 227061 h 4437868"/>
                <a:gd name="connsiteX12" fmla="*/ 2159379 w 5017802"/>
                <a:gd name="connsiteY12" fmla="*/ 133398 h 4437868"/>
                <a:gd name="connsiteX13" fmla="*/ 2133980 w 5017802"/>
                <a:gd name="connsiteY13" fmla="*/ 131810 h 4437868"/>
                <a:gd name="connsiteX14" fmla="*/ 2122867 w 5017802"/>
                <a:gd name="connsiteY14" fmla="*/ 84185 h 4437868"/>
                <a:gd name="connsiteX15" fmla="*/ 2154616 w 5017802"/>
                <a:gd name="connsiteY15" fmla="*/ 66723 h 4437868"/>
                <a:gd name="connsiteX16" fmla="*/ 2149854 w 5017802"/>
                <a:gd name="connsiteY16" fmla="*/ 23861 h 4437868"/>
                <a:gd name="connsiteX17" fmla="*/ 2091117 w 5017802"/>
                <a:gd name="connsiteY17" fmla="*/ 28624 h 4437868"/>
                <a:gd name="connsiteX18" fmla="*/ 1897442 w 5017802"/>
                <a:gd name="connsiteY18" fmla="*/ 127049 h 4437868"/>
                <a:gd name="connsiteX19" fmla="*/ 1862517 w 5017802"/>
                <a:gd name="connsiteY19" fmla="*/ 252462 h 4437868"/>
                <a:gd name="connsiteX20" fmla="*/ 1867279 w 5017802"/>
                <a:gd name="connsiteY20" fmla="*/ 288974 h 4437868"/>
                <a:gd name="connsiteX21" fmla="*/ 1838704 w 5017802"/>
                <a:gd name="connsiteY21" fmla="*/ 303261 h 4437868"/>
                <a:gd name="connsiteX22" fmla="*/ 1906966 w 5017802"/>
                <a:gd name="connsiteY22" fmla="*/ 482645 h 4437868"/>
                <a:gd name="connsiteX23" fmla="*/ 1819655 w 5017802"/>
                <a:gd name="connsiteY23" fmla="*/ 400099 h 4437868"/>
                <a:gd name="connsiteX24" fmla="*/ 1768854 w 5017802"/>
                <a:gd name="connsiteY24" fmla="*/ 366762 h 4437868"/>
                <a:gd name="connsiteX25" fmla="*/ 1740279 w 5017802"/>
                <a:gd name="connsiteY25" fmla="*/ 401687 h 4437868"/>
                <a:gd name="connsiteX26" fmla="*/ 1738692 w 5017802"/>
                <a:gd name="connsiteY26" fmla="*/ 515987 h 4437868"/>
                <a:gd name="connsiteX27" fmla="*/ 1752979 w 5017802"/>
                <a:gd name="connsiteY27" fmla="*/ 612820 h 4437868"/>
                <a:gd name="connsiteX28" fmla="*/ 1670429 w 5017802"/>
                <a:gd name="connsiteY28" fmla="*/ 620761 h 4437868"/>
                <a:gd name="connsiteX29" fmla="*/ 1694242 w 5017802"/>
                <a:gd name="connsiteY29" fmla="*/ 590598 h 4437868"/>
                <a:gd name="connsiteX30" fmla="*/ 1630742 w 5017802"/>
                <a:gd name="connsiteY30" fmla="*/ 547736 h 4437868"/>
                <a:gd name="connsiteX31" fmla="*/ 1589467 w 5017802"/>
                <a:gd name="connsiteY31" fmla="*/ 501699 h 4437868"/>
                <a:gd name="connsiteX32" fmla="*/ 1540254 w 5017802"/>
                <a:gd name="connsiteY32" fmla="*/ 512811 h 4437868"/>
                <a:gd name="connsiteX33" fmla="*/ 1568829 w 5017802"/>
                <a:gd name="connsiteY33" fmla="*/ 446136 h 4437868"/>
                <a:gd name="connsiteX34" fmla="*/ 1538666 w 5017802"/>
                <a:gd name="connsiteY34" fmla="*/ 481062 h 4437868"/>
                <a:gd name="connsiteX35" fmla="*/ 1505329 w 5017802"/>
                <a:gd name="connsiteY35" fmla="*/ 423911 h 4437868"/>
                <a:gd name="connsiteX36" fmla="*/ 1486279 w 5017802"/>
                <a:gd name="connsiteY36" fmla="*/ 417561 h 4437868"/>
                <a:gd name="connsiteX37" fmla="*/ 1484692 w 5017802"/>
                <a:gd name="connsiteY37" fmla="*/ 376287 h 4437868"/>
                <a:gd name="connsiteX38" fmla="*/ 1449767 w 5017802"/>
                <a:gd name="connsiteY38" fmla="*/ 273100 h 4437868"/>
                <a:gd name="connsiteX39" fmla="*/ 1410079 w 5017802"/>
                <a:gd name="connsiteY39" fmla="*/ 219123 h 4437868"/>
                <a:gd name="connsiteX40" fmla="*/ 1486280 w 5017802"/>
                <a:gd name="connsiteY40" fmla="*/ 282624 h 4437868"/>
                <a:gd name="connsiteX41" fmla="*/ 1545018 w 5017802"/>
                <a:gd name="connsiteY41" fmla="*/ 320723 h 4437868"/>
                <a:gd name="connsiteX42" fmla="*/ 1568829 w 5017802"/>
                <a:gd name="connsiteY42" fmla="*/ 281036 h 4437868"/>
                <a:gd name="connsiteX43" fmla="*/ 1587879 w 5017802"/>
                <a:gd name="connsiteY43" fmla="*/ 215949 h 4437868"/>
                <a:gd name="connsiteX44" fmla="*/ 1549779 w 5017802"/>
                <a:gd name="connsiteY44" fmla="*/ 185786 h 4437868"/>
                <a:gd name="connsiteX45" fmla="*/ 1576767 w 5017802"/>
                <a:gd name="connsiteY45" fmla="*/ 144511 h 4437868"/>
                <a:gd name="connsiteX46" fmla="*/ 1529142 w 5017802"/>
                <a:gd name="connsiteY46" fmla="*/ 50848 h 4437868"/>
                <a:gd name="connsiteX47" fmla="*/ 1511679 w 5017802"/>
                <a:gd name="connsiteY47" fmla="*/ 6399 h 4437868"/>
                <a:gd name="connsiteX48" fmla="*/ 1375154 w 5017802"/>
                <a:gd name="connsiteY48" fmla="*/ 120699 h 4437868"/>
                <a:gd name="connsiteX49" fmla="*/ 1313241 w 5017802"/>
                <a:gd name="connsiteY49" fmla="*/ 115936 h 4437868"/>
                <a:gd name="connsiteX50" fmla="*/ 1300542 w 5017802"/>
                <a:gd name="connsiteY50" fmla="*/ 57199 h 4437868"/>
                <a:gd name="connsiteX51" fmla="*/ 1214817 w 5017802"/>
                <a:gd name="connsiteY51" fmla="*/ 104824 h 4437868"/>
                <a:gd name="connsiteX52" fmla="*/ 1151317 w 5017802"/>
                <a:gd name="connsiteY52" fmla="*/ 139748 h 4437868"/>
                <a:gd name="connsiteX53" fmla="*/ 1056066 w 5017802"/>
                <a:gd name="connsiteY53" fmla="*/ 147686 h 4437868"/>
                <a:gd name="connsiteX54" fmla="*/ 1033842 w 5017802"/>
                <a:gd name="connsiteY54" fmla="*/ 177849 h 4437868"/>
                <a:gd name="connsiteX55" fmla="*/ 997329 w 5017802"/>
                <a:gd name="connsiteY55" fmla="*/ 201661 h 4437868"/>
                <a:gd name="connsiteX56" fmla="*/ 1032255 w 5017802"/>
                <a:gd name="connsiteY56" fmla="*/ 288974 h 4437868"/>
                <a:gd name="connsiteX57" fmla="*/ 899586 w 5017802"/>
                <a:gd name="connsiteY57" fmla="*/ 542516 h 4437868"/>
                <a:gd name="connsiteX58" fmla="*/ 845611 w 5017802"/>
                <a:gd name="connsiteY58" fmla="*/ 580843 h 4437868"/>
                <a:gd name="connsiteX59" fmla="*/ 917502 w 5017802"/>
                <a:gd name="connsiteY59" fmla="*/ 633231 h 4437868"/>
                <a:gd name="connsiteX60" fmla="*/ 880536 w 5017802"/>
                <a:gd name="connsiteY60" fmla="*/ 673825 h 4437868"/>
                <a:gd name="connsiteX61" fmla="*/ 897999 w 5017802"/>
                <a:gd name="connsiteY61" fmla="*/ 720316 h 4437868"/>
                <a:gd name="connsiteX62" fmla="*/ 829282 w 5017802"/>
                <a:gd name="connsiteY62" fmla="*/ 701719 h 4437868"/>
                <a:gd name="connsiteX63" fmla="*/ 774174 w 5017802"/>
                <a:gd name="connsiteY63" fmla="*/ 726665 h 4437868"/>
                <a:gd name="connsiteX64" fmla="*/ 707272 w 5017802"/>
                <a:gd name="connsiteY64" fmla="*/ 695143 h 4437868"/>
                <a:gd name="connsiteX65" fmla="*/ 708860 w 5017802"/>
                <a:gd name="connsiteY65" fmla="*/ 652734 h 4437868"/>
                <a:gd name="connsiteX66" fmla="*/ 597281 w 5017802"/>
                <a:gd name="connsiteY66" fmla="*/ 675412 h 4437868"/>
                <a:gd name="connsiteX67" fmla="*/ 587530 w 5017802"/>
                <a:gd name="connsiteY67" fmla="*/ 760457 h 4437868"/>
                <a:gd name="connsiteX68" fmla="*/ 508382 w 5017802"/>
                <a:gd name="connsiteY68" fmla="*/ 865236 h 4437868"/>
                <a:gd name="connsiteX69" fmla="*/ 422657 w 5017802"/>
                <a:gd name="connsiteY69" fmla="*/ 828724 h 4437868"/>
                <a:gd name="connsiteX70" fmla="*/ 397257 w 5017802"/>
                <a:gd name="connsiteY70" fmla="*/ 869999 h 4437868"/>
                <a:gd name="connsiteX71" fmla="*/ 332170 w 5017802"/>
                <a:gd name="connsiteY71" fmla="*/ 812848 h 4437868"/>
                <a:gd name="connsiteX72" fmla="*/ 306771 w 5017802"/>
                <a:gd name="connsiteY72" fmla="*/ 881111 h 4437868"/>
                <a:gd name="connsiteX73" fmla="*/ 248033 w 5017802"/>
                <a:gd name="connsiteY73" fmla="*/ 873173 h 4437868"/>
                <a:gd name="connsiteX74" fmla="*/ 208345 w 5017802"/>
                <a:gd name="connsiteY74" fmla="*/ 787449 h 4437868"/>
                <a:gd name="connsiteX75" fmla="*/ 27371 w 5017802"/>
                <a:gd name="connsiteY75" fmla="*/ 917623 h 4437868"/>
                <a:gd name="connsiteX76" fmla="*/ 28959 w 5017802"/>
                <a:gd name="connsiteY76" fmla="*/ 970011 h 4437868"/>
                <a:gd name="connsiteX77" fmla="*/ 13084 w 5017802"/>
                <a:gd name="connsiteY77" fmla="*/ 996999 h 4437868"/>
                <a:gd name="connsiteX78" fmla="*/ 40071 w 5017802"/>
                <a:gd name="connsiteY78" fmla="*/ 1022399 h 4437868"/>
                <a:gd name="connsiteX79" fmla="*/ 9909 w 5017802"/>
                <a:gd name="connsiteY79" fmla="*/ 1043037 h 4437868"/>
                <a:gd name="connsiteX80" fmla="*/ 170247 w 5017802"/>
                <a:gd name="connsiteY80" fmla="*/ 1135111 h 4437868"/>
                <a:gd name="connsiteX81" fmla="*/ 160723 w 5017802"/>
                <a:gd name="connsiteY81" fmla="*/ 1263698 h 4437868"/>
                <a:gd name="connsiteX82" fmla="*/ 217873 w 5017802"/>
                <a:gd name="connsiteY82" fmla="*/ 1289099 h 4437868"/>
                <a:gd name="connsiteX83" fmla="*/ 205174 w 5017802"/>
                <a:gd name="connsiteY83" fmla="*/ 1354186 h 4437868"/>
                <a:gd name="connsiteX84" fmla="*/ 270261 w 5017802"/>
                <a:gd name="connsiteY84" fmla="*/ 1362124 h 4437868"/>
                <a:gd name="connsiteX85" fmla="*/ 321736 w 5017802"/>
                <a:gd name="connsiteY85" fmla="*/ 1394776 h 4437868"/>
                <a:gd name="connsiteX86" fmla="*/ 230573 w 5017802"/>
                <a:gd name="connsiteY86" fmla="*/ 1622474 h 4437868"/>
                <a:gd name="connsiteX87" fmla="*/ 179773 w 5017802"/>
                <a:gd name="connsiteY87" fmla="*/ 1687561 h 4437868"/>
                <a:gd name="connsiteX88" fmla="*/ 175010 w 5017802"/>
                <a:gd name="connsiteY88" fmla="*/ 1743123 h 4437868"/>
                <a:gd name="connsiteX89" fmla="*/ 141673 w 5017802"/>
                <a:gd name="connsiteY89" fmla="*/ 1738361 h 4437868"/>
                <a:gd name="connsiteX90" fmla="*/ 143261 w 5017802"/>
                <a:gd name="connsiteY90" fmla="*/ 1798686 h 4437868"/>
                <a:gd name="connsiteX91" fmla="*/ 65473 w 5017802"/>
                <a:gd name="connsiteY91" fmla="*/ 1636761 h 4437868"/>
                <a:gd name="connsiteX92" fmla="*/ 16260 w 5017802"/>
                <a:gd name="connsiteY92" fmla="*/ 1633586 h 4437868"/>
                <a:gd name="connsiteX93" fmla="*/ 41661 w 5017802"/>
                <a:gd name="connsiteY93" fmla="*/ 1670099 h 4437868"/>
                <a:gd name="connsiteX94" fmla="*/ 385 w 5017802"/>
                <a:gd name="connsiteY94" fmla="*/ 1690737 h 4437868"/>
                <a:gd name="connsiteX95" fmla="*/ 59122 w 5017802"/>
                <a:gd name="connsiteY95" fmla="*/ 1873298 h 4437868"/>
                <a:gd name="connsiteX96" fmla="*/ 343507 w 5017802"/>
                <a:gd name="connsiteY96" fmla="*/ 1923414 h 4437868"/>
                <a:gd name="connsiteX97" fmla="*/ 200410 w 5017802"/>
                <a:gd name="connsiteY97" fmla="*/ 2119361 h 4437868"/>
                <a:gd name="connsiteX98" fmla="*/ 213560 w 5017802"/>
                <a:gd name="connsiteY98" fmla="*/ 2239100 h 4437868"/>
                <a:gd name="connsiteX99" fmla="*/ 148023 w 5017802"/>
                <a:gd name="connsiteY99" fmla="*/ 2270174 h 4437868"/>
                <a:gd name="connsiteX100" fmla="*/ 105160 w 5017802"/>
                <a:gd name="connsiteY100" fmla="*/ 2414637 h 4437868"/>
                <a:gd name="connsiteX101" fmla="*/ 201087 w 5017802"/>
                <a:gd name="connsiteY101" fmla="*/ 2428239 h 4437868"/>
                <a:gd name="connsiteX102" fmla="*/ 419708 w 5017802"/>
                <a:gd name="connsiteY102" fmla="*/ 2593339 h 4437868"/>
                <a:gd name="connsiteX103" fmla="*/ 436944 w 5017802"/>
                <a:gd name="connsiteY103" fmla="*/ 2823753 h 4437868"/>
                <a:gd name="connsiteX104" fmla="*/ 490464 w 5017802"/>
                <a:gd name="connsiteY104" fmla="*/ 2877956 h 4437868"/>
                <a:gd name="connsiteX105" fmla="*/ 542173 w 5017802"/>
                <a:gd name="connsiteY105" fmla="*/ 2882264 h 4437868"/>
                <a:gd name="connsiteX106" fmla="*/ 544894 w 5017802"/>
                <a:gd name="connsiteY106" fmla="*/ 2813095 h 4437868"/>
                <a:gd name="connsiteX107" fmla="*/ 678248 w 5017802"/>
                <a:gd name="connsiteY107" fmla="*/ 2882949 h 4437868"/>
                <a:gd name="connsiteX108" fmla="*/ 669852 w 5017802"/>
                <a:gd name="connsiteY108" fmla="*/ 2955970 h 4437868"/>
                <a:gd name="connsiteX109" fmla="*/ 758073 w 5017802"/>
                <a:gd name="connsiteY109" fmla="*/ 3058024 h 4437868"/>
                <a:gd name="connsiteX110" fmla="*/ 741970 w 5017802"/>
                <a:gd name="connsiteY110" fmla="*/ 3145336 h 4437868"/>
                <a:gd name="connsiteX111" fmla="*/ 774855 w 5017802"/>
                <a:gd name="connsiteY111" fmla="*/ 3257368 h 4437868"/>
                <a:gd name="connsiteX112" fmla="*/ 831551 w 5017802"/>
                <a:gd name="connsiteY112" fmla="*/ 3291839 h 4437868"/>
                <a:gd name="connsiteX113" fmla="*/ 794812 w 5017802"/>
                <a:gd name="connsiteY113" fmla="*/ 3345361 h 4437868"/>
                <a:gd name="connsiteX114" fmla="*/ 1094623 w 5017802"/>
                <a:gd name="connsiteY114" fmla="*/ 3453311 h 4437868"/>
                <a:gd name="connsiteX115" fmla="*/ 1144742 w 5017802"/>
                <a:gd name="connsiteY115" fmla="*/ 3605257 h 4437868"/>
                <a:gd name="connsiteX116" fmla="*/ 1187604 w 5017802"/>
                <a:gd name="connsiteY116" fmla="*/ 3626121 h 4437868"/>
                <a:gd name="connsiteX117" fmla="*/ 1210283 w 5017802"/>
                <a:gd name="connsiteY117" fmla="*/ 3658099 h 4437868"/>
                <a:gd name="connsiteX118" fmla="*/ 1297142 w 5017802"/>
                <a:gd name="connsiteY118" fmla="*/ 3683952 h 4437868"/>
                <a:gd name="connsiteX119" fmla="*/ 1357693 w 5017802"/>
                <a:gd name="connsiteY119" fmla="*/ 3632471 h 4437868"/>
                <a:gd name="connsiteX120" fmla="*/ 1341138 w 5017802"/>
                <a:gd name="connsiteY120" fmla="*/ 3663768 h 4437868"/>
                <a:gd name="connsiteX121" fmla="*/ 1361095 w 5017802"/>
                <a:gd name="connsiteY121" fmla="*/ 3689621 h 4437868"/>
                <a:gd name="connsiteX122" fmla="*/ 1387402 w 5017802"/>
                <a:gd name="connsiteY122" fmla="*/ 3742236 h 4437868"/>
                <a:gd name="connsiteX123" fmla="*/ 1358374 w 5017802"/>
                <a:gd name="connsiteY123" fmla="*/ 3755843 h 4437868"/>
                <a:gd name="connsiteX124" fmla="*/ 1358827 w 5017802"/>
                <a:gd name="connsiteY124" fmla="*/ 3799386 h 4437868"/>
                <a:gd name="connsiteX125" fmla="*/ 1322769 w 5017802"/>
                <a:gd name="connsiteY125" fmla="*/ 3900986 h 4437868"/>
                <a:gd name="connsiteX126" fmla="*/ 1264485 w 5017802"/>
                <a:gd name="connsiteY126" fmla="*/ 3906882 h 4437868"/>
                <a:gd name="connsiteX127" fmla="*/ 1236590 w 5017802"/>
                <a:gd name="connsiteY127" fmla="*/ 3937725 h 4437868"/>
                <a:gd name="connsiteX128" fmla="*/ 1160843 w 5017802"/>
                <a:gd name="connsiteY128" fmla="*/ 3954733 h 4437868"/>
                <a:gd name="connsiteX129" fmla="*/ 1214592 w 5017802"/>
                <a:gd name="connsiteY129" fmla="*/ 4003039 h 4437868"/>
                <a:gd name="connsiteX130" fmla="*/ 1226157 w 5017802"/>
                <a:gd name="connsiteY130" fmla="*/ 4039099 h 4437868"/>
                <a:gd name="connsiteX131" fmla="*/ 1154267 w 5017802"/>
                <a:gd name="connsiteY131" fmla="*/ 4107588 h 4437868"/>
                <a:gd name="connsiteX132" fmla="*/ 1111177 w 5017802"/>
                <a:gd name="connsiteY132" fmla="*/ 4113031 h 4437868"/>
                <a:gd name="connsiteX133" fmla="*/ 1112311 w 5017802"/>
                <a:gd name="connsiteY133" fmla="*/ 4170407 h 4437868"/>
                <a:gd name="connsiteX134" fmla="*/ 1142247 w 5017802"/>
                <a:gd name="connsiteY134" fmla="*/ 4191725 h 4437868"/>
                <a:gd name="connsiteX135" fmla="*/ 1122748 w 5017802"/>
                <a:gd name="connsiteY135" fmla="*/ 4230736 h 4437868"/>
                <a:gd name="connsiteX136" fmla="*/ 1067186 w 5017802"/>
                <a:gd name="connsiteY136" fmla="*/ 4224386 h 4437868"/>
                <a:gd name="connsiteX137" fmla="*/ 1114810 w 5017802"/>
                <a:gd name="connsiteY137" fmla="*/ 4270425 h 4437868"/>
                <a:gd name="connsiteX138" fmla="*/ 1162435 w 5017802"/>
                <a:gd name="connsiteY138" fmla="*/ 4376786 h 4437868"/>
                <a:gd name="connsiteX139" fmla="*/ 1271972 w 5017802"/>
                <a:gd name="connsiteY139" fmla="*/ 4435524 h 4437868"/>
                <a:gd name="connsiteX140" fmla="*/ 1444325 w 5017802"/>
                <a:gd name="connsiteY140" fmla="*/ 4364309 h 4437868"/>
                <a:gd name="connsiteX141" fmla="*/ 1791081 w 5017802"/>
                <a:gd name="connsiteY141" fmla="*/ 4263389 h 4437868"/>
                <a:gd name="connsiteX142" fmla="*/ 2188636 w 5017802"/>
                <a:gd name="connsiteY142" fmla="*/ 4250462 h 4437868"/>
                <a:gd name="connsiteX143" fmla="*/ 2296586 w 5017802"/>
                <a:gd name="connsiteY143" fmla="*/ 4245474 h 4437868"/>
                <a:gd name="connsiteX144" fmla="*/ 2394785 w 5017802"/>
                <a:gd name="connsiteY144" fmla="*/ 4215990 h 4437868"/>
                <a:gd name="connsiteX145" fmla="*/ 2406350 w 5017802"/>
                <a:gd name="connsiteY145" fmla="*/ 4125277 h 4437868"/>
                <a:gd name="connsiteX146" fmla="*/ 2494570 w 5017802"/>
                <a:gd name="connsiteY146" fmla="*/ 3900532 h 4437868"/>
                <a:gd name="connsiteX147" fmla="*/ 2593449 w 5017802"/>
                <a:gd name="connsiteY147" fmla="*/ 3917768 h 4437868"/>
                <a:gd name="connsiteX148" fmla="*/ 2719088 w 5017802"/>
                <a:gd name="connsiteY148" fmla="*/ 3918221 h 4437868"/>
                <a:gd name="connsiteX149" fmla="*/ 2914124 w 5017802"/>
                <a:gd name="connsiteY149" fmla="*/ 3764007 h 4437868"/>
                <a:gd name="connsiteX150" fmla="*/ 3195112 w 5017802"/>
                <a:gd name="connsiteY150" fmla="*/ 3993968 h 4437868"/>
                <a:gd name="connsiteX151" fmla="*/ 3265414 w 5017802"/>
                <a:gd name="connsiteY151" fmla="*/ 4067674 h 4437868"/>
                <a:gd name="connsiteX152" fmla="*/ 3439813 w 5017802"/>
                <a:gd name="connsiteY152" fmla="*/ 4130265 h 4437868"/>
                <a:gd name="connsiteX153" fmla="*/ 3526217 w 5017802"/>
                <a:gd name="connsiteY153" fmla="*/ 4316455 h 4437868"/>
                <a:gd name="connsiteX154" fmla="*/ 3586542 w 5017802"/>
                <a:gd name="connsiteY154" fmla="*/ 4375193 h 4437868"/>
                <a:gd name="connsiteX155" fmla="*/ 3597654 w 5017802"/>
                <a:gd name="connsiteY155" fmla="*/ 4345030 h 4437868"/>
                <a:gd name="connsiteX156" fmla="*/ 3643692 w 5017802"/>
                <a:gd name="connsiteY156" fmla="*/ 4318042 h 4437868"/>
                <a:gd name="connsiteX157" fmla="*/ 3694492 w 5017802"/>
                <a:gd name="connsiteY157" fmla="*/ 4391068 h 4437868"/>
                <a:gd name="connsiteX158" fmla="*/ 3743705 w 5017802"/>
                <a:gd name="connsiteY158" fmla="*/ 4394243 h 4437868"/>
                <a:gd name="connsiteX159" fmla="*/ 3699254 w 5017802"/>
                <a:gd name="connsiteY159" fmla="*/ 4300581 h 4437868"/>
                <a:gd name="connsiteX160" fmla="*/ 3656392 w 5017802"/>
                <a:gd name="connsiteY160" fmla="*/ 4232318 h 4437868"/>
                <a:gd name="connsiteX161" fmla="*/ 3699255 w 5017802"/>
                <a:gd name="connsiteY161" fmla="*/ 4216442 h 4437868"/>
                <a:gd name="connsiteX162" fmla="*/ 3680204 w 5017802"/>
                <a:gd name="connsiteY162" fmla="*/ 4175168 h 4437868"/>
                <a:gd name="connsiteX163" fmla="*/ 3732592 w 5017802"/>
                <a:gd name="connsiteY163" fmla="*/ 4184693 h 4437868"/>
                <a:gd name="connsiteX164" fmla="*/ 3711955 w 5017802"/>
                <a:gd name="connsiteY164" fmla="*/ 4151355 h 4437868"/>
                <a:gd name="connsiteX165" fmla="*/ 3733274 w 5017802"/>
                <a:gd name="connsiteY165" fmla="*/ 4134801 h 4437868"/>
                <a:gd name="connsiteX166" fmla="*/ 3854377 w 5017802"/>
                <a:gd name="connsiteY166" fmla="*/ 4220074 h 4437868"/>
                <a:gd name="connsiteX167" fmla="*/ 3889754 w 5017802"/>
                <a:gd name="connsiteY167" fmla="*/ 4206917 h 4437868"/>
                <a:gd name="connsiteX168" fmla="*/ 3942141 w 5017802"/>
                <a:gd name="connsiteY168" fmla="*/ 4272006 h 4437868"/>
                <a:gd name="connsiteX169" fmla="*/ 3962779 w 5017802"/>
                <a:gd name="connsiteY169" fmla="*/ 4330743 h 4437868"/>
                <a:gd name="connsiteX170" fmla="*/ 4070729 w 5017802"/>
                <a:gd name="connsiteY170" fmla="*/ 4349792 h 4437868"/>
                <a:gd name="connsiteX171" fmla="*/ 4010405 w 5017802"/>
                <a:gd name="connsiteY171" fmla="*/ 4283117 h 4437868"/>
                <a:gd name="connsiteX172" fmla="*/ 4007229 w 5017802"/>
                <a:gd name="connsiteY172" fmla="*/ 4214855 h 4437868"/>
                <a:gd name="connsiteX173" fmla="*/ 4061204 w 5017802"/>
                <a:gd name="connsiteY173" fmla="*/ 4270418 h 4437868"/>
                <a:gd name="connsiteX174" fmla="*/ 4110417 w 5017802"/>
                <a:gd name="connsiteY174" fmla="*/ 4275180 h 4437868"/>
                <a:gd name="connsiteX175" fmla="*/ 4104067 w 5017802"/>
                <a:gd name="connsiteY175" fmla="*/ 4225968 h 4437868"/>
                <a:gd name="connsiteX176" fmla="*/ 4164392 w 5017802"/>
                <a:gd name="connsiteY176" fmla="*/ 4230730 h 4437868"/>
                <a:gd name="connsiteX177" fmla="*/ 4226304 w 5017802"/>
                <a:gd name="connsiteY177" fmla="*/ 4273592 h 4437868"/>
                <a:gd name="connsiteX178" fmla="*/ 4258054 w 5017802"/>
                <a:gd name="connsiteY178" fmla="*/ 4260893 h 4437868"/>
                <a:gd name="connsiteX179" fmla="*/ 4251705 w 5017802"/>
                <a:gd name="connsiteY179" fmla="*/ 4225968 h 4437868"/>
                <a:gd name="connsiteX180" fmla="*/ 4292980 w 5017802"/>
                <a:gd name="connsiteY180" fmla="*/ 4202156 h 4437868"/>
                <a:gd name="connsiteX181" fmla="*/ 4377117 w 5017802"/>
                <a:gd name="connsiteY181" fmla="*/ 4259306 h 4437868"/>
                <a:gd name="connsiteX182" fmla="*/ 4394580 w 5017802"/>
                <a:gd name="connsiteY182" fmla="*/ 4157708 h 4437868"/>
                <a:gd name="connsiteX183" fmla="*/ 4369180 w 5017802"/>
                <a:gd name="connsiteY183" fmla="*/ 4135482 h 4437868"/>
                <a:gd name="connsiteX184" fmla="*/ 4296154 w 5017802"/>
                <a:gd name="connsiteY184" fmla="*/ 4092619 h 4437868"/>
                <a:gd name="connsiteX185" fmla="*/ 4318379 w 5017802"/>
                <a:gd name="connsiteY185" fmla="*/ 4067220 h 4437868"/>
                <a:gd name="connsiteX186" fmla="*/ 4339017 w 5017802"/>
                <a:gd name="connsiteY186" fmla="*/ 4044994 h 4437868"/>
                <a:gd name="connsiteX187" fmla="*/ 4392992 w 5017802"/>
                <a:gd name="connsiteY187" fmla="*/ 4076745 h 4437868"/>
                <a:gd name="connsiteX188" fmla="*/ 4399342 w 5017802"/>
                <a:gd name="connsiteY188" fmla="*/ 4032295 h 4437868"/>
                <a:gd name="connsiteX189" fmla="*/ 4343779 w 5017802"/>
                <a:gd name="connsiteY189" fmla="*/ 4008482 h 4437868"/>
                <a:gd name="connsiteX190" fmla="*/ 4342192 w 5017802"/>
                <a:gd name="connsiteY190" fmla="*/ 3998958 h 4437868"/>
                <a:gd name="connsiteX191" fmla="*/ 4329491 w 5017802"/>
                <a:gd name="connsiteY191" fmla="*/ 3960859 h 4437868"/>
                <a:gd name="connsiteX192" fmla="*/ 4335841 w 5017802"/>
                <a:gd name="connsiteY192" fmla="*/ 3913233 h 4437868"/>
                <a:gd name="connsiteX193" fmla="*/ 4346954 w 5017802"/>
                <a:gd name="connsiteY193" fmla="*/ 3857670 h 4437868"/>
                <a:gd name="connsiteX194" fmla="*/ 4308854 w 5017802"/>
                <a:gd name="connsiteY194" fmla="*/ 3827508 h 4437868"/>
                <a:gd name="connsiteX195" fmla="*/ 4342191 w 5017802"/>
                <a:gd name="connsiteY195" fmla="*/ 3817983 h 4437868"/>
                <a:gd name="connsiteX196" fmla="*/ 4319966 w 5017802"/>
                <a:gd name="connsiteY196" fmla="*/ 3781470 h 4437868"/>
                <a:gd name="connsiteX197" fmla="*/ 4358067 w 5017802"/>
                <a:gd name="connsiteY197" fmla="*/ 3776709 h 4437868"/>
                <a:gd name="connsiteX198" fmla="*/ 4364416 w 5017802"/>
                <a:gd name="connsiteY198" fmla="*/ 3743370 h 4437868"/>
                <a:gd name="connsiteX199" fmla="*/ 4426330 w 5017802"/>
                <a:gd name="connsiteY199" fmla="*/ 3752897 h 4437868"/>
                <a:gd name="connsiteX200" fmla="*/ 4459443 w 5017802"/>
                <a:gd name="connsiteY200" fmla="*/ 3768089 h 4437868"/>
                <a:gd name="connsiteX201" fmla="*/ 4425650 w 5017802"/>
                <a:gd name="connsiteY201" fmla="*/ 3809137 h 4437868"/>
                <a:gd name="connsiteX202" fmla="*/ 4464658 w 5017802"/>
                <a:gd name="connsiteY202" fmla="*/ 3916633 h 4437868"/>
                <a:gd name="connsiteX203" fmla="*/ 4517045 w 5017802"/>
                <a:gd name="connsiteY203" fmla="*/ 3947931 h 4437868"/>
                <a:gd name="connsiteX204" fmla="*/ 4568979 w 5017802"/>
                <a:gd name="connsiteY204" fmla="*/ 3905749 h 4437868"/>
                <a:gd name="connsiteX205" fmla="*/ 4654704 w 5017802"/>
                <a:gd name="connsiteY205" fmla="*/ 3857216 h 4437868"/>
                <a:gd name="connsiteX206" fmla="*/ 4637468 w 5017802"/>
                <a:gd name="connsiteY206" fmla="*/ 3768315 h 4437868"/>
                <a:gd name="connsiteX207" fmla="*/ 4714802 w 5017802"/>
                <a:gd name="connsiteY207" fmla="*/ 3635646 h 4437868"/>
                <a:gd name="connsiteX208" fmla="*/ 5007356 w 5017802"/>
                <a:gd name="connsiteY208" fmla="*/ 3302498 h 4437868"/>
                <a:gd name="connsiteX209" fmla="*/ 4925939 w 5017802"/>
                <a:gd name="connsiteY209" fmla="*/ 3293426 h 4437868"/>
                <a:gd name="connsiteX210" fmla="*/ 4930476 w 5017802"/>
                <a:gd name="connsiteY210" fmla="*/ 3201578 h 4437868"/>
                <a:gd name="connsiteX211" fmla="*/ 4881489 w 5017802"/>
                <a:gd name="connsiteY211" fmla="*/ 3176406 h 4437868"/>
                <a:gd name="connsiteX212" fmla="*/ 4797352 w 5017802"/>
                <a:gd name="connsiteY212" fmla="*/ 3207928 h 4437868"/>
                <a:gd name="connsiteX213" fmla="*/ 4760613 w 5017802"/>
                <a:gd name="connsiteY213" fmla="*/ 3171643 h 4437868"/>
                <a:gd name="connsiteX214" fmla="*/ 4805290 w 5017802"/>
                <a:gd name="connsiteY214" fmla="*/ 3148738 h 4437868"/>
                <a:gd name="connsiteX215" fmla="*/ 4676023 w 5017802"/>
                <a:gd name="connsiteY215" fmla="*/ 2935559 h 4437868"/>
                <a:gd name="connsiteX216" fmla="*/ 4690989 w 5017802"/>
                <a:gd name="connsiteY216" fmla="*/ 2905396 h 4437868"/>
                <a:gd name="connsiteX217" fmla="*/ 4667404 w 5017802"/>
                <a:gd name="connsiteY217" fmla="*/ 2789736 h 4437868"/>
                <a:gd name="connsiteX218" fmla="*/ 4508655 w 5017802"/>
                <a:gd name="connsiteY218" fmla="*/ 2778850 h 4437868"/>
                <a:gd name="connsiteX219" fmla="*/ 4475317 w 5017802"/>
                <a:gd name="connsiteY219" fmla="*/ 2827608 h 4437868"/>
                <a:gd name="connsiteX220" fmla="*/ 4386417 w 5017802"/>
                <a:gd name="connsiteY220" fmla="*/ 2842124 h 4437868"/>
                <a:gd name="connsiteX221" fmla="*/ 4392767 w 5017802"/>
                <a:gd name="connsiteY221" fmla="*/ 2820125 h 4437868"/>
                <a:gd name="connsiteX222" fmla="*/ 4339245 w 5017802"/>
                <a:gd name="connsiteY222" fmla="*/ 2804024 h 4437868"/>
                <a:gd name="connsiteX223" fmla="*/ 4314526 w 5017802"/>
                <a:gd name="connsiteY223" fmla="*/ 2638923 h 4437868"/>
                <a:gd name="connsiteX224" fmla="*/ 4034219 w 5017802"/>
                <a:gd name="connsiteY224" fmla="*/ 2572248 h 4437868"/>
                <a:gd name="connsiteX225" fmla="*/ 3897920 w 5017802"/>
                <a:gd name="connsiteY225" fmla="*/ 2615564 h 4437868"/>
                <a:gd name="connsiteX226" fmla="*/ 3765931 w 5017802"/>
                <a:gd name="connsiteY226" fmla="*/ 2608080 h 4437868"/>
                <a:gd name="connsiteX227" fmla="*/ 3633488 w 5017802"/>
                <a:gd name="connsiteY227" fmla="*/ 2497182 h 4437868"/>
                <a:gd name="connsiteX228" fmla="*/ 3420310 w 5017802"/>
                <a:gd name="connsiteY228" fmla="*/ 2193969 h 4437868"/>
                <a:gd name="connsiteX229" fmla="*/ 3021848 w 5017802"/>
                <a:gd name="connsiteY229" fmla="*/ 2054496 h 4437868"/>
                <a:gd name="connsiteX230" fmla="*/ 2785310 w 5017802"/>
                <a:gd name="connsiteY230" fmla="*/ 1741532 h 4437868"/>
                <a:gd name="connsiteX231" fmla="*/ 2819101 w 5017802"/>
                <a:gd name="connsiteY231" fmla="*/ 1716586 h 4437868"/>
                <a:gd name="connsiteX232" fmla="*/ 2878745 w 5017802"/>
                <a:gd name="connsiteY232" fmla="*/ 1799589 h 4437868"/>
                <a:gd name="connsiteX233" fmla="*/ 2898929 w 5017802"/>
                <a:gd name="connsiteY233" fmla="*/ 1782126 h 4437868"/>
                <a:gd name="connsiteX234" fmla="*/ 2942019 w 5017802"/>
                <a:gd name="connsiteY234" fmla="*/ 1812970 h 4437868"/>
                <a:gd name="connsiteX235" fmla="*/ 3030692 w 5017802"/>
                <a:gd name="connsiteY235" fmla="*/ 1759221 h 4437868"/>
                <a:gd name="connsiteX236" fmla="*/ 3046794 w 5017802"/>
                <a:gd name="connsiteY236" fmla="*/ 1738811 h 4437868"/>
                <a:gd name="connsiteX237" fmla="*/ 3105077 w 5017802"/>
                <a:gd name="connsiteY237" fmla="*/ 1739037 h 4437868"/>
                <a:gd name="connsiteX238" fmla="*/ 3121180 w 5017802"/>
                <a:gd name="connsiteY238" fmla="*/ 1705927 h 4437868"/>
                <a:gd name="connsiteX239" fmla="*/ 3102356 w 5017802"/>
                <a:gd name="connsiteY239" fmla="*/ 1680300 h 4437868"/>
                <a:gd name="connsiteX240" fmla="*/ 3035228 w 5017802"/>
                <a:gd name="connsiteY240" fmla="*/ 1700257 h 4437868"/>
                <a:gd name="connsiteX241" fmla="*/ 3013456 w 5017802"/>
                <a:gd name="connsiteY241" fmla="*/ 1646736 h 4437868"/>
                <a:gd name="connsiteX242" fmla="*/ 3034774 w 5017802"/>
                <a:gd name="connsiteY242" fmla="*/ 1617026 h 4437868"/>
                <a:gd name="connsiteX243" fmla="*/ 2978304 w 5017802"/>
                <a:gd name="connsiteY243" fmla="*/ 1513612 h 4437868"/>
                <a:gd name="connsiteX244" fmla="*/ 2929773 w 5017802"/>
                <a:gd name="connsiteY244" fmla="*/ 1552393 h 4437868"/>
                <a:gd name="connsiteX245" fmla="*/ 2840418 w 5017802"/>
                <a:gd name="connsiteY245" fmla="*/ 1497737 h 4437868"/>
                <a:gd name="connsiteX246" fmla="*/ 2892352 w 5017802"/>
                <a:gd name="connsiteY246" fmla="*/ 1405208 h 4437868"/>
                <a:gd name="connsiteX247" fmla="*/ 2849490 w 5017802"/>
                <a:gd name="connsiteY247" fmla="*/ 1284105 h 4437868"/>
                <a:gd name="connsiteX248" fmla="*/ 2864231 w 5017802"/>
                <a:gd name="connsiteY248" fmla="*/ 1160053 h 4437868"/>
                <a:gd name="connsiteX249" fmla="*/ 2959481 w 5017802"/>
                <a:gd name="connsiteY249" fmla="*/ 1086348 h 4437868"/>
                <a:gd name="connsiteX250" fmla="*/ 3064710 w 5017802"/>
                <a:gd name="connsiteY250" fmla="*/ 1063896 h 4437868"/>
                <a:gd name="connsiteX251" fmla="*/ 3001663 w 5017802"/>
                <a:gd name="connsiteY251" fmla="*/ 974089 h 4437868"/>
                <a:gd name="connsiteX252" fmla="*/ 2984427 w 5017802"/>
                <a:gd name="connsiteY252" fmla="*/ 1018766 h 4437868"/>
                <a:gd name="connsiteX253" fmla="*/ 2941112 w 5017802"/>
                <a:gd name="connsiteY253" fmla="*/ 971595 h 4437868"/>
                <a:gd name="connsiteX254" fmla="*/ 2962430 w 5017802"/>
                <a:gd name="connsiteY254" fmla="*/ 886323 h 4437868"/>
                <a:gd name="connsiteX255" fmla="*/ 3035454 w 5017802"/>
                <a:gd name="connsiteY255" fmla="*/ 789032 h 4437868"/>
                <a:gd name="connsiteX256" fmla="*/ 3018445 w 5017802"/>
                <a:gd name="connsiteY256" fmla="*/ 682443 h 4437868"/>
                <a:gd name="connsiteX257" fmla="*/ 2847223 w 5017802"/>
                <a:gd name="connsiteY257" fmla="*/ 692194 h 4437868"/>
                <a:gd name="connsiteX258" fmla="*/ 2827945 w 5017802"/>
                <a:gd name="connsiteY258" fmla="*/ 734831 h 4437868"/>
                <a:gd name="connsiteX259" fmla="*/ 2795742 w 5017802"/>
                <a:gd name="connsiteY259" fmla="*/ 667248 h 4437868"/>
                <a:gd name="connsiteX260" fmla="*/ 2766032 w 5017802"/>
                <a:gd name="connsiteY260" fmla="*/ 707616 h 4437868"/>
                <a:gd name="connsiteX261" fmla="*/ 2580523 w 5017802"/>
                <a:gd name="connsiteY261" fmla="*/ 741180 h 4437868"/>
                <a:gd name="connsiteX0" fmla="*/ 2580523 w 5017802"/>
                <a:gd name="connsiteY0" fmla="*/ 741180 h 4447947"/>
                <a:gd name="connsiteX1" fmla="*/ 2254404 w 5017802"/>
                <a:gd name="connsiteY1" fmla="*/ 583337 h 4447947"/>
                <a:gd name="connsiteX2" fmla="*/ 2294316 w 5017802"/>
                <a:gd name="connsiteY2" fmla="*/ 433432 h 4447947"/>
                <a:gd name="connsiteX3" fmla="*/ 2240342 w 5017802"/>
                <a:gd name="connsiteY3" fmla="*/ 423907 h 4447947"/>
                <a:gd name="connsiteX4" fmla="*/ 2237167 w 5017802"/>
                <a:gd name="connsiteY4" fmla="*/ 395333 h 4447947"/>
                <a:gd name="connsiteX5" fmla="*/ 2281617 w 5017802"/>
                <a:gd name="connsiteY5" fmla="*/ 403270 h 4447947"/>
                <a:gd name="connsiteX6" fmla="*/ 2224467 w 5017802"/>
                <a:gd name="connsiteY6" fmla="*/ 315957 h 4447947"/>
                <a:gd name="connsiteX7" fmla="*/ 2235579 w 5017802"/>
                <a:gd name="connsiteY7" fmla="*/ 355645 h 4447947"/>
                <a:gd name="connsiteX8" fmla="*/ 2183191 w 5017802"/>
                <a:gd name="connsiteY8" fmla="*/ 320720 h 4447947"/>
                <a:gd name="connsiteX9" fmla="*/ 2203829 w 5017802"/>
                <a:gd name="connsiteY9" fmla="*/ 287383 h 4447947"/>
                <a:gd name="connsiteX10" fmla="*/ 2168904 w 5017802"/>
                <a:gd name="connsiteY10" fmla="*/ 225472 h 4447947"/>
                <a:gd name="connsiteX11" fmla="*/ 2202241 w 5017802"/>
                <a:gd name="connsiteY11" fmla="*/ 227061 h 4447947"/>
                <a:gd name="connsiteX12" fmla="*/ 2159379 w 5017802"/>
                <a:gd name="connsiteY12" fmla="*/ 133398 h 4447947"/>
                <a:gd name="connsiteX13" fmla="*/ 2133980 w 5017802"/>
                <a:gd name="connsiteY13" fmla="*/ 131810 h 4447947"/>
                <a:gd name="connsiteX14" fmla="*/ 2122867 w 5017802"/>
                <a:gd name="connsiteY14" fmla="*/ 84185 h 4447947"/>
                <a:gd name="connsiteX15" fmla="*/ 2154616 w 5017802"/>
                <a:gd name="connsiteY15" fmla="*/ 66723 h 4447947"/>
                <a:gd name="connsiteX16" fmla="*/ 2149854 w 5017802"/>
                <a:gd name="connsiteY16" fmla="*/ 23861 h 4447947"/>
                <a:gd name="connsiteX17" fmla="*/ 2091117 w 5017802"/>
                <a:gd name="connsiteY17" fmla="*/ 28624 h 4447947"/>
                <a:gd name="connsiteX18" fmla="*/ 1897442 w 5017802"/>
                <a:gd name="connsiteY18" fmla="*/ 127049 h 4447947"/>
                <a:gd name="connsiteX19" fmla="*/ 1862517 w 5017802"/>
                <a:gd name="connsiteY19" fmla="*/ 252462 h 4447947"/>
                <a:gd name="connsiteX20" fmla="*/ 1867279 w 5017802"/>
                <a:gd name="connsiteY20" fmla="*/ 288974 h 4447947"/>
                <a:gd name="connsiteX21" fmla="*/ 1838704 w 5017802"/>
                <a:gd name="connsiteY21" fmla="*/ 303261 h 4447947"/>
                <a:gd name="connsiteX22" fmla="*/ 1906966 w 5017802"/>
                <a:gd name="connsiteY22" fmla="*/ 482645 h 4447947"/>
                <a:gd name="connsiteX23" fmla="*/ 1819655 w 5017802"/>
                <a:gd name="connsiteY23" fmla="*/ 400099 h 4447947"/>
                <a:gd name="connsiteX24" fmla="*/ 1768854 w 5017802"/>
                <a:gd name="connsiteY24" fmla="*/ 366762 h 4447947"/>
                <a:gd name="connsiteX25" fmla="*/ 1740279 w 5017802"/>
                <a:gd name="connsiteY25" fmla="*/ 401687 h 4447947"/>
                <a:gd name="connsiteX26" fmla="*/ 1738692 w 5017802"/>
                <a:gd name="connsiteY26" fmla="*/ 515987 h 4447947"/>
                <a:gd name="connsiteX27" fmla="*/ 1752979 w 5017802"/>
                <a:gd name="connsiteY27" fmla="*/ 612820 h 4447947"/>
                <a:gd name="connsiteX28" fmla="*/ 1670429 w 5017802"/>
                <a:gd name="connsiteY28" fmla="*/ 620761 h 4447947"/>
                <a:gd name="connsiteX29" fmla="*/ 1694242 w 5017802"/>
                <a:gd name="connsiteY29" fmla="*/ 590598 h 4447947"/>
                <a:gd name="connsiteX30" fmla="*/ 1630742 w 5017802"/>
                <a:gd name="connsiteY30" fmla="*/ 547736 h 4447947"/>
                <a:gd name="connsiteX31" fmla="*/ 1589467 w 5017802"/>
                <a:gd name="connsiteY31" fmla="*/ 501699 h 4447947"/>
                <a:gd name="connsiteX32" fmla="*/ 1540254 w 5017802"/>
                <a:gd name="connsiteY32" fmla="*/ 512811 h 4447947"/>
                <a:gd name="connsiteX33" fmla="*/ 1568829 w 5017802"/>
                <a:gd name="connsiteY33" fmla="*/ 446136 h 4447947"/>
                <a:gd name="connsiteX34" fmla="*/ 1538666 w 5017802"/>
                <a:gd name="connsiteY34" fmla="*/ 481062 h 4447947"/>
                <a:gd name="connsiteX35" fmla="*/ 1505329 w 5017802"/>
                <a:gd name="connsiteY35" fmla="*/ 423911 h 4447947"/>
                <a:gd name="connsiteX36" fmla="*/ 1486279 w 5017802"/>
                <a:gd name="connsiteY36" fmla="*/ 417561 h 4447947"/>
                <a:gd name="connsiteX37" fmla="*/ 1484692 w 5017802"/>
                <a:gd name="connsiteY37" fmla="*/ 376287 h 4447947"/>
                <a:gd name="connsiteX38" fmla="*/ 1449767 w 5017802"/>
                <a:gd name="connsiteY38" fmla="*/ 273100 h 4447947"/>
                <a:gd name="connsiteX39" fmla="*/ 1410079 w 5017802"/>
                <a:gd name="connsiteY39" fmla="*/ 219123 h 4447947"/>
                <a:gd name="connsiteX40" fmla="*/ 1486280 w 5017802"/>
                <a:gd name="connsiteY40" fmla="*/ 282624 h 4447947"/>
                <a:gd name="connsiteX41" fmla="*/ 1545018 w 5017802"/>
                <a:gd name="connsiteY41" fmla="*/ 320723 h 4447947"/>
                <a:gd name="connsiteX42" fmla="*/ 1568829 w 5017802"/>
                <a:gd name="connsiteY42" fmla="*/ 281036 h 4447947"/>
                <a:gd name="connsiteX43" fmla="*/ 1587879 w 5017802"/>
                <a:gd name="connsiteY43" fmla="*/ 215949 h 4447947"/>
                <a:gd name="connsiteX44" fmla="*/ 1549779 w 5017802"/>
                <a:gd name="connsiteY44" fmla="*/ 185786 h 4447947"/>
                <a:gd name="connsiteX45" fmla="*/ 1576767 w 5017802"/>
                <a:gd name="connsiteY45" fmla="*/ 144511 h 4447947"/>
                <a:gd name="connsiteX46" fmla="*/ 1529142 w 5017802"/>
                <a:gd name="connsiteY46" fmla="*/ 50848 h 4447947"/>
                <a:gd name="connsiteX47" fmla="*/ 1511679 w 5017802"/>
                <a:gd name="connsiteY47" fmla="*/ 6399 h 4447947"/>
                <a:gd name="connsiteX48" fmla="*/ 1375154 w 5017802"/>
                <a:gd name="connsiteY48" fmla="*/ 120699 h 4447947"/>
                <a:gd name="connsiteX49" fmla="*/ 1313241 w 5017802"/>
                <a:gd name="connsiteY49" fmla="*/ 115936 h 4447947"/>
                <a:gd name="connsiteX50" fmla="*/ 1300542 w 5017802"/>
                <a:gd name="connsiteY50" fmla="*/ 57199 h 4447947"/>
                <a:gd name="connsiteX51" fmla="*/ 1214817 w 5017802"/>
                <a:gd name="connsiteY51" fmla="*/ 104824 h 4447947"/>
                <a:gd name="connsiteX52" fmla="*/ 1151317 w 5017802"/>
                <a:gd name="connsiteY52" fmla="*/ 139748 h 4447947"/>
                <a:gd name="connsiteX53" fmla="*/ 1056066 w 5017802"/>
                <a:gd name="connsiteY53" fmla="*/ 147686 h 4447947"/>
                <a:gd name="connsiteX54" fmla="*/ 1033842 w 5017802"/>
                <a:gd name="connsiteY54" fmla="*/ 177849 h 4447947"/>
                <a:gd name="connsiteX55" fmla="*/ 997329 w 5017802"/>
                <a:gd name="connsiteY55" fmla="*/ 201661 h 4447947"/>
                <a:gd name="connsiteX56" fmla="*/ 1032255 w 5017802"/>
                <a:gd name="connsiteY56" fmla="*/ 288974 h 4447947"/>
                <a:gd name="connsiteX57" fmla="*/ 899586 w 5017802"/>
                <a:gd name="connsiteY57" fmla="*/ 542516 h 4447947"/>
                <a:gd name="connsiteX58" fmla="*/ 845611 w 5017802"/>
                <a:gd name="connsiteY58" fmla="*/ 580843 h 4447947"/>
                <a:gd name="connsiteX59" fmla="*/ 917502 w 5017802"/>
                <a:gd name="connsiteY59" fmla="*/ 633231 h 4447947"/>
                <a:gd name="connsiteX60" fmla="*/ 880536 w 5017802"/>
                <a:gd name="connsiteY60" fmla="*/ 673825 h 4447947"/>
                <a:gd name="connsiteX61" fmla="*/ 897999 w 5017802"/>
                <a:gd name="connsiteY61" fmla="*/ 720316 h 4447947"/>
                <a:gd name="connsiteX62" fmla="*/ 829282 w 5017802"/>
                <a:gd name="connsiteY62" fmla="*/ 701719 h 4447947"/>
                <a:gd name="connsiteX63" fmla="*/ 774174 w 5017802"/>
                <a:gd name="connsiteY63" fmla="*/ 726665 h 4447947"/>
                <a:gd name="connsiteX64" fmla="*/ 707272 w 5017802"/>
                <a:gd name="connsiteY64" fmla="*/ 695143 h 4447947"/>
                <a:gd name="connsiteX65" fmla="*/ 708860 w 5017802"/>
                <a:gd name="connsiteY65" fmla="*/ 652734 h 4447947"/>
                <a:gd name="connsiteX66" fmla="*/ 597281 w 5017802"/>
                <a:gd name="connsiteY66" fmla="*/ 675412 h 4447947"/>
                <a:gd name="connsiteX67" fmla="*/ 587530 w 5017802"/>
                <a:gd name="connsiteY67" fmla="*/ 760457 h 4447947"/>
                <a:gd name="connsiteX68" fmla="*/ 508382 w 5017802"/>
                <a:gd name="connsiteY68" fmla="*/ 865236 h 4447947"/>
                <a:gd name="connsiteX69" fmla="*/ 422657 w 5017802"/>
                <a:gd name="connsiteY69" fmla="*/ 828724 h 4447947"/>
                <a:gd name="connsiteX70" fmla="*/ 397257 w 5017802"/>
                <a:gd name="connsiteY70" fmla="*/ 869999 h 4447947"/>
                <a:gd name="connsiteX71" fmla="*/ 332170 w 5017802"/>
                <a:gd name="connsiteY71" fmla="*/ 812848 h 4447947"/>
                <a:gd name="connsiteX72" fmla="*/ 306771 w 5017802"/>
                <a:gd name="connsiteY72" fmla="*/ 881111 h 4447947"/>
                <a:gd name="connsiteX73" fmla="*/ 248033 w 5017802"/>
                <a:gd name="connsiteY73" fmla="*/ 873173 h 4447947"/>
                <a:gd name="connsiteX74" fmla="*/ 208345 w 5017802"/>
                <a:gd name="connsiteY74" fmla="*/ 787449 h 4447947"/>
                <a:gd name="connsiteX75" fmla="*/ 27371 w 5017802"/>
                <a:gd name="connsiteY75" fmla="*/ 917623 h 4447947"/>
                <a:gd name="connsiteX76" fmla="*/ 28959 w 5017802"/>
                <a:gd name="connsiteY76" fmla="*/ 970011 h 4447947"/>
                <a:gd name="connsiteX77" fmla="*/ 13084 w 5017802"/>
                <a:gd name="connsiteY77" fmla="*/ 996999 h 4447947"/>
                <a:gd name="connsiteX78" fmla="*/ 40071 w 5017802"/>
                <a:gd name="connsiteY78" fmla="*/ 1022399 h 4447947"/>
                <a:gd name="connsiteX79" fmla="*/ 9909 w 5017802"/>
                <a:gd name="connsiteY79" fmla="*/ 1043037 h 4447947"/>
                <a:gd name="connsiteX80" fmla="*/ 170247 w 5017802"/>
                <a:gd name="connsiteY80" fmla="*/ 1135111 h 4447947"/>
                <a:gd name="connsiteX81" fmla="*/ 160723 w 5017802"/>
                <a:gd name="connsiteY81" fmla="*/ 1263698 h 4447947"/>
                <a:gd name="connsiteX82" fmla="*/ 217873 w 5017802"/>
                <a:gd name="connsiteY82" fmla="*/ 1289099 h 4447947"/>
                <a:gd name="connsiteX83" fmla="*/ 205174 w 5017802"/>
                <a:gd name="connsiteY83" fmla="*/ 1354186 h 4447947"/>
                <a:gd name="connsiteX84" fmla="*/ 270261 w 5017802"/>
                <a:gd name="connsiteY84" fmla="*/ 1362124 h 4447947"/>
                <a:gd name="connsiteX85" fmla="*/ 321736 w 5017802"/>
                <a:gd name="connsiteY85" fmla="*/ 1394776 h 4447947"/>
                <a:gd name="connsiteX86" fmla="*/ 230573 w 5017802"/>
                <a:gd name="connsiteY86" fmla="*/ 1622474 h 4447947"/>
                <a:gd name="connsiteX87" fmla="*/ 179773 w 5017802"/>
                <a:gd name="connsiteY87" fmla="*/ 1687561 h 4447947"/>
                <a:gd name="connsiteX88" fmla="*/ 175010 w 5017802"/>
                <a:gd name="connsiteY88" fmla="*/ 1743123 h 4447947"/>
                <a:gd name="connsiteX89" fmla="*/ 141673 w 5017802"/>
                <a:gd name="connsiteY89" fmla="*/ 1738361 h 4447947"/>
                <a:gd name="connsiteX90" fmla="*/ 143261 w 5017802"/>
                <a:gd name="connsiteY90" fmla="*/ 1798686 h 4447947"/>
                <a:gd name="connsiteX91" fmla="*/ 65473 w 5017802"/>
                <a:gd name="connsiteY91" fmla="*/ 1636761 h 4447947"/>
                <a:gd name="connsiteX92" fmla="*/ 16260 w 5017802"/>
                <a:gd name="connsiteY92" fmla="*/ 1633586 h 4447947"/>
                <a:gd name="connsiteX93" fmla="*/ 41661 w 5017802"/>
                <a:gd name="connsiteY93" fmla="*/ 1670099 h 4447947"/>
                <a:gd name="connsiteX94" fmla="*/ 385 w 5017802"/>
                <a:gd name="connsiteY94" fmla="*/ 1690737 h 4447947"/>
                <a:gd name="connsiteX95" fmla="*/ 59122 w 5017802"/>
                <a:gd name="connsiteY95" fmla="*/ 1873298 h 4447947"/>
                <a:gd name="connsiteX96" fmla="*/ 343507 w 5017802"/>
                <a:gd name="connsiteY96" fmla="*/ 1923414 h 4447947"/>
                <a:gd name="connsiteX97" fmla="*/ 200410 w 5017802"/>
                <a:gd name="connsiteY97" fmla="*/ 2119361 h 4447947"/>
                <a:gd name="connsiteX98" fmla="*/ 213560 w 5017802"/>
                <a:gd name="connsiteY98" fmla="*/ 2239100 h 4447947"/>
                <a:gd name="connsiteX99" fmla="*/ 148023 w 5017802"/>
                <a:gd name="connsiteY99" fmla="*/ 2270174 h 4447947"/>
                <a:gd name="connsiteX100" fmla="*/ 105160 w 5017802"/>
                <a:gd name="connsiteY100" fmla="*/ 2414637 h 4447947"/>
                <a:gd name="connsiteX101" fmla="*/ 201087 w 5017802"/>
                <a:gd name="connsiteY101" fmla="*/ 2428239 h 4447947"/>
                <a:gd name="connsiteX102" fmla="*/ 419708 w 5017802"/>
                <a:gd name="connsiteY102" fmla="*/ 2593339 h 4447947"/>
                <a:gd name="connsiteX103" fmla="*/ 436944 w 5017802"/>
                <a:gd name="connsiteY103" fmla="*/ 2823753 h 4447947"/>
                <a:gd name="connsiteX104" fmla="*/ 490464 w 5017802"/>
                <a:gd name="connsiteY104" fmla="*/ 2877956 h 4447947"/>
                <a:gd name="connsiteX105" fmla="*/ 542173 w 5017802"/>
                <a:gd name="connsiteY105" fmla="*/ 2882264 h 4447947"/>
                <a:gd name="connsiteX106" fmla="*/ 544894 w 5017802"/>
                <a:gd name="connsiteY106" fmla="*/ 2813095 h 4447947"/>
                <a:gd name="connsiteX107" fmla="*/ 678248 w 5017802"/>
                <a:gd name="connsiteY107" fmla="*/ 2882949 h 4447947"/>
                <a:gd name="connsiteX108" fmla="*/ 669852 w 5017802"/>
                <a:gd name="connsiteY108" fmla="*/ 2955970 h 4447947"/>
                <a:gd name="connsiteX109" fmla="*/ 758073 w 5017802"/>
                <a:gd name="connsiteY109" fmla="*/ 3058024 h 4447947"/>
                <a:gd name="connsiteX110" fmla="*/ 741970 w 5017802"/>
                <a:gd name="connsiteY110" fmla="*/ 3145336 h 4447947"/>
                <a:gd name="connsiteX111" fmla="*/ 774855 w 5017802"/>
                <a:gd name="connsiteY111" fmla="*/ 3257368 h 4447947"/>
                <a:gd name="connsiteX112" fmla="*/ 831551 w 5017802"/>
                <a:gd name="connsiteY112" fmla="*/ 3291839 h 4447947"/>
                <a:gd name="connsiteX113" fmla="*/ 794812 w 5017802"/>
                <a:gd name="connsiteY113" fmla="*/ 3345361 h 4447947"/>
                <a:gd name="connsiteX114" fmla="*/ 1094623 w 5017802"/>
                <a:gd name="connsiteY114" fmla="*/ 3453311 h 4447947"/>
                <a:gd name="connsiteX115" fmla="*/ 1144742 w 5017802"/>
                <a:gd name="connsiteY115" fmla="*/ 3605257 h 4447947"/>
                <a:gd name="connsiteX116" fmla="*/ 1187604 w 5017802"/>
                <a:gd name="connsiteY116" fmla="*/ 3626121 h 4447947"/>
                <a:gd name="connsiteX117" fmla="*/ 1210283 w 5017802"/>
                <a:gd name="connsiteY117" fmla="*/ 3658099 h 4447947"/>
                <a:gd name="connsiteX118" fmla="*/ 1297142 w 5017802"/>
                <a:gd name="connsiteY118" fmla="*/ 3683952 h 4447947"/>
                <a:gd name="connsiteX119" fmla="*/ 1357693 w 5017802"/>
                <a:gd name="connsiteY119" fmla="*/ 3632471 h 4447947"/>
                <a:gd name="connsiteX120" fmla="*/ 1341138 w 5017802"/>
                <a:gd name="connsiteY120" fmla="*/ 3663768 h 4447947"/>
                <a:gd name="connsiteX121" fmla="*/ 1361095 w 5017802"/>
                <a:gd name="connsiteY121" fmla="*/ 3689621 h 4447947"/>
                <a:gd name="connsiteX122" fmla="*/ 1387402 w 5017802"/>
                <a:gd name="connsiteY122" fmla="*/ 3742236 h 4447947"/>
                <a:gd name="connsiteX123" fmla="*/ 1358374 w 5017802"/>
                <a:gd name="connsiteY123" fmla="*/ 3755843 h 4447947"/>
                <a:gd name="connsiteX124" fmla="*/ 1358827 w 5017802"/>
                <a:gd name="connsiteY124" fmla="*/ 3799386 h 4447947"/>
                <a:gd name="connsiteX125" fmla="*/ 1322769 w 5017802"/>
                <a:gd name="connsiteY125" fmla="*/ 3900986 h 4447947"/>
                <a:gd name="connsiteX126" fmla="*/ 1264485 w 5017802"/>
                <a:gd name="connsiteY126" fmla="*/ 3906882 h 4447947"/>
                <a:gd name="connsiteX127" fmla="*/ 1236590 w 5017802"/>
                <a:gd name="connsiteY127" fmla="*/ 3937725 h 4447947"/>
                <a:gd name="connsiteX128" fmla="*/ 1160843 w 5017802"/>
                <a:gd name="connsiteY128" fmla="*/ 3954733 h 4447947"/>
                <a:gd name="connsiteX129" fmla="*/ 1214592 w 5017802"/>
                <a:gd name="connsiteY129" fmla="*/ 4003039 h 4447947"/>
                <a:gd name="connsiteX130" fmla="*/ 1226157 w 5017802"/>
                <a:gd name="connsiteY130" fmla="*/ 4039099 h 4447947"/>
                <a:gd name="connsiteX131" fmla="*/ 1154267 w 5017802"/>
                <a:gd name="connsiteY131" fmla="*/ 4107588 h 4447947"/>
                <a:gd name="connsiteX132" fmla="*/ 1111177 w 5017802"/>
                <a:gd name="connsiteY132" fmla="*/ 4113031 h 4447947"/>
                <a:gd name="connsiteX133" fmla="*/ 1112311 w 5017802"/>
                <a:gd name="connsiteY133" fmla="*/ 4170407 h 4447947"/>
                <a:gd name="connsiteX134" fmla="*/ 1142247 w 5017802"/>
                <a:gd name="connsiteY134" fmla="*/ 4191725 h 4447947"/>
                <a:gd name="connsiteX135" fmla="*/ 1122748 w 5017802"/>
                <a:gd name="connsiteY135" fmla="*/ 4230736 h 4447947"/>
                <a:gd name="connsiteX136" fmla="*/ 1067186 w 5017802"/>
                <a:gd name="connsiteY136" fmla="*/ 4224386 h 4447947"/>
                <a:gd name="connsiteX137" fmla="*/ 1114810 w 5017802"/>
                <a:gd name="connsiteY137" fmla="*/ 4270425 h 4447947"/>
                <a:gd name="connsiteX138" fmla="*/ 1162435 w 5017802"/>
                <a:gd name="connsiteY138" fmla="*/ 4376786 h 4447947"/>
                <a:gd name="connsiteX139" fmla="*/ 1271972 w 5017802"/>
                <a:gd name="connsiteY139" fmla="*/ 4435524 h 4447947"/>
                <a:gd name="connsiteX140" fmla="*/ 1273560 w 5017802"/>
                <a:gd name="connsiteY140" fmla="*/ 4441874 h 4447947"/>
                <a:gd name="connsiteX141" fmla="*/ 1444325 w 5017802"/>
                <a:gd name="connsiteY141" fmla="*/ 4364309 h 4447947"/>
                <a:gd name="connsiteX142" fmla="*/ 1791081 w 5017802"/>
                <a:gd name="connsiteY142" fmla="*/ 4263389 h 4447947"/>
                <a:gd name="connsiteX143" fmla="*/ 2188636 w 5017802"/>
                <a:gd name="connsiteY143" fmla="*/ 4250462 h 4447947"/>
                <a:gd name="connsiteX144" fmla="*/ 2296586 w 5017802"/>
                <a:gd name="connsiteY144" fmla="*/ 4245474 h 4447947"/>
                <a:gd name="connsiteX145" fmla="*/ 2394785 w 5017802"/>
                <a:gd name="connsiteY145" fmla="*/ 4215990 h 4447947"/>
                <a:gd name="connsiteX146" fmla="*/ 2406350 w 5017802"/>
                <a:gd name="connsiteY146" fmla="*/ 4125277 h 4447947"/>
                <a:gd name="connsiteX147" fmla="*/ 2494570 w 5017802"/>
                <a:gd name="connsiteY147" fmla="*/ 3900532 h 4447947"/>
                <a:gd name="connsiteX148" fmla="*/ 2593449 w 5017802"/>
                <a:gd name="connsiteY148" fmla="*/ 3917768 h 4447947"/>
                <a:gd name="connsiteX149" fmla="*/ 2719088 w 5017802"/>
                <a:gd name="connsiteY149" fmla="*/ 3918221 h 4447947"/>
                <a:gd name="connsiteX150" fmla="*/ 2914124 w 5017802"/>
                <a:gd name="connsiteY150" fmla="*/ 3764007 h 4447947"/>
                <a:gd name="connsiteX151" fmla="*/ 3195112 w 5017802"/>
                <a:gd name="connsiteY151" fmla="*/ 3993968 h 4447947"/>
                <a:gd name="connsiteX152" fmla="*/ 3265414 w 5017802"/>
                <a:gd name="connsiteY152" fmla="*/ 4067674 h 4447947"/>
                <a:gd name="connsiteX153" fmla="*/ 3439813 w 5017802"/>
                <a:gd name="connsiteY153" fmla="*/ 4130265 h 4447947"/>
                <a:gd name="connsiteX154" fmla="*/ 3526217 w 5017802"/>
                <a:gd name="connsiteY154" fmla="*/ 4316455 h 4447947"/>
                <a:gd name="connsiteX155" fmla="*/ 3586542 w 5017802"/>
                <a:gd name="connsiteY155" fmla="*/ 4375193 h 4447947"/>
                <a:gd name="connsiteX156" fmla="*/ 3597654 w 5017802"/>
                <a:gd name="connsiteY156" fmla="*/ 4345030 h 4447947"/>
                <a:gd name="connsiteX157" fmla="*/ 3643692 w 5017802"/>
                <a:gd name="connsiteY157" fmla="*/ 4318042 h 4447947"/>
                <a:gd name="connsiteX158" fmla="*/ 3694492 w 5017802"/>
                <a:gd name="connsiteY158" fmla="*/ 4391068 h 4447947"/>
                <a:gd name="connsiteX159" fmla="*/ 3743705 w 5017802"/>
                <a:gd name="connsiteY159" fmla="*/ 4394243 h 4447947"/>
                <a:gd name="connsiteX160" fmla="*/ 3699254 w 5017802"/>
                <a:gd name="connsiteY160" fmla="*/ 4300581 h 4447947"/>
                <a:gd name="connsiteX161" fmla="*/ 3656392 w 5017802"/>
                <a:gd name="connsiteY161" fmla="*/ 4232318 h 4447947"/>
                <a:gd name="connsiteX162" fmla="*/ 3699255 w 5017802"/>
                <a:gd name="connsiteY162" fmla="*/ 4216442 h 4447947"/>
                <a:gd name="connsiteX163" fmla="*/ 3680204 w 5017802"/>
                <a:gd name="connsiteY163" fmla="*/ 4175168 h 4447947"/>
                <a:gd name="connsiteX164" fmla="*/ 3732592 w 5017802"/>
                <a:gd name="connsiteY164" fmla="*/ 4184693 h 4447947"/>
                <a:gd name="connsiteX165" fmla="*/ 3711955 w 5017802"/>
                <a:gd name="connsiteY165" fmla="*/ 4151355 h 4447947"/>
                <a:gd name="connsiteX166" fmla="*/ 3733274 w 5017802"/>
                <a:gd name="connsiteY166" fmla="*/ 4134801 h 4447947"/>
                <a:gd name="connsiteX167" fmla="*/ 3854377 w 5017802"/>
                <a:gd name="connsiteY167" fmla="*/ 4220074 h 4447947"/>
                <a:gd name="connsiteX168" fmla="*/ 3889754 w 5017802"/>
                <a:gd name="connsiteY168" fmla="*/ 4206917 h 4447947"/>
                <a:gd name="connsiteX169" fmla="*/ 3942141 w 5017802"/>
                <a:gd name="connsiteY169" fmla="*/ 4272006 h 4447947"/>
                <a:gd name="connsiteX170" fmla="*/ 3962779 w 5017802"/>
                <a:gd name="connsiteY170" fmla="*/ 4330743 h 4447947"/>
                <a:gd name="connsiteX171" fmla="*/ 4070729 w 5017802"/>
                <a:gd name="connsiteY171" fmla="*/ 4349792 h 4447947"/>
                <a:gd name="connsiteX172" fmla="*/ 4010405 w 5017802"/>
                <a:gd name="connsiteY172" fmla="*/ 4283117 h 4447947"/>
                <a:gd name="connsiteX173" fmla="*/ 4007229 w 5017802"/>
                <a:gd name="connsiteY173" fmla="*/ 4214855 h 4447947"/>
                <a:gd name="connsiteX174" fmla="*/ 4061204 w 5017802"/>
                <a:gd name="connsiteY174" fmla="*/ 4270418 h 4447947"/>
                <a:gd name="connsiteX175" fmla="*/ 4110417 w 5017802"/>
                <a:gd name="connsiteY175" fmla="*/ 4275180 h 4447947"/>
                <a:gd name="connsiteX176" fmla="*/ 4104067 w 5017802"/>
                <a:gd name="connsiteY176" fmla="*/ 4225968 h 4447947"/>
                <a:gd name="connsiteX177" fmla="*/ 4164392 w 5017802"/>
                <a:gd name="connsiteY177" fmla="*/ 4230730 h 4447947"/>
                <a:gd name="connsiteX178" fmla="*/ 4226304 w 5017802"/>
                <a:gd name="connsiteY178" fmla="*/ 4273592 h 4447947"/>
                <a:gd name="connsiteX179" fmla="*/ 4258054 w 5017802"/>
                <a:gd name="connsiteY179" fmla="*/ 4260893 h 4447947"/>
                <a:gd name="connsiteX180" fmla="*/ 4251705 w 5017802"/>
                <a:gd name="connsiteY180" fmla="*/ 4225968 h 4447947"/>
                <a:gd name="connsiteX181" fmla="*/ 4292980 w 5017802"/>
                <a:gd name="connsiteY181" fmla="*/ 4202156 h 4447947"/>
                <a:gd name="connsiteX182" fmla="*/ 4377117 w 5017802"/>
                <a:gd name="connsiteY182" fmla="*/ 4259306 h 4447947"/>
                <a:gd name="connsiteX183" fmla="*/ 4394580 w 5017802"/>
                <a:gd name="connsiteY183" fmla="*/ 4157708 h 4447947"/>
                <a:gd name="connsiteX184" fmla="*/ 4369180 w 5017802"/>
                <a:gd name="connsiteY184" fmla="*/ 4135482 h 4447947"/>
                <a:gd name="connsiteX185" fmla="*/ 4296154 w 5017802"/>
                <a:gd name="connsiteY185" fmla="*/ 4092619 h 4447947"/>
                <a:gd name="connsiteX186" fmla="*/ 4318379 w 5017802"/>
                <a:gd name="connsiteY186" fmla="*/ 4067220 h 4447947"/>
                <a:gd name="connsiteX187" fmla="*/ 4339017 w 5017802"/>
                <a:gd name="connsiteY187" fmla="*/ 4044994 h 4447947"/>
                <a:gd name="connsiteX188" fmla="*/ 4392992 w 5017802"/>
                <a:gd name="connsiteY188" fmla="*/ 4076745 h 4447947"/>
                <a:gd name="connsiteX189" fmla="*/ 4399342 w 5017802"/>
                <a:gd name="connsiteY189" fmla="*/ 4032295 h 4447947"/>
                <a:gd name="connsiteX190" fmla="*/ 4343779 w 5017802"/>
                <a:gd name="connsiteY190" fmla="*/ 4008482 h 4447947"/>
                <a:gd name="connsiteX191" fmla="*/ 4342192 w 5017802"/>
                <a:gd name="connsiteY191" fmla="*/ 3998958 h 4447947"/>
                <a:gd name="connsiteX192" fmla="*/ 4329491 w 5017802"/>
                <a:gd name="connsiteY192" fmla="*/ 3960859 h 4447947"/>
                <a:gd name="connsiteX193" fmla="*/ 4335841 w 5017802"/>
                <a:gd name="connsiteY193" fmla="*/ 3913233 h 4447947"/>
                <a:gd name="connsiteX194" fmla="*/ 4346954 w 5017802"/>
                <a:gd name="connsiteY194" fmla="*/ 3857670 h 4447947"/>
                <a:gd name="connsiteX195" fmla="*/ 4308854 w 5017802"/>
                <a:gd name="connsiteY195" fmla="*/ 3827508 h 4447947"/>
                <a:gd name="connsiteX196" fmla="*/ 4342191 w 5017802"/>
                <a:gd name="connsiteY196" fmla="*/ 3817983 h 4447947"/>
                <a:gd name="connsiteX197" fmla="*/ 4319966 w 5017802"/>
                <a:gd name="connsiteY197" fmla="*/ 3781470 h 4447947"/>
                <a:gd name="connsiteX198" fmla="*/ 4358067 w 5017802"/>
                <a:gd name="connsiteY198" fmla="*/ 3776709 h 4447947"/>
                <a:gd name="connsiteX199" fmla="*/ 4364416 w 5017802"/>
                <a:gd name="connsiteY199" fmla="*/ 3743370 h 4447947"/>
                <a:gd name="connsiteX200" fmla="*/ 4426330 w 5017802"/>
                <a:gd name="connsiteY200" fmla="*/ 3752897 h 4447947"/>
                <a:gd name="connsiteX201" fmla="*/ 4459443 w 5017802"/>
                <a:gd name="connsiteY201" fmla="*/ 3768089 h 4447947"/>
                <a:gd name="connsiteX202" fmla="*/ 4425650 w 5017802"/>
                <a:gd name="connsiteY202" fmla="*/ 3809137 h 4447947"/>
                <a:gd name="connsiteX203" fmla="*/ 4464658 w 5017802"/>
                <a:gd name="connsiteY203" fmla="*/ 3916633 h 4447947"/>
                <a:gd name="connsiteX204" fmla="*/ 4517045 w 5017802"/>
                <a:gd name="connsiteY204" fmla="*/ 3947931 h 4447947"/>
                <a:gd name="connsiteX205" fmla="*/ 4568979 w 5017802"/>
                <a:gd name="connsiteY205" fmla="*/ 3905749 h 4447947"/>
                <a:gd name="connsiteX206" fmla="*/ 4654704 w 5017802"/>
                <a:gd name="connsiteY206" fmla="*/ 3857216 h 4447947"/>
                <a:gd name="connsiteX207" fmla="*/ 4637468 w 5017802"/>
                <a:gd name="connsiteY207" fmla="*/ 3768315 h 4447947"/>
                <a:gd name="connsiteX208" fmla="*/ 4714802 w 5017802"/>
                <a:gd name="connsiteY208" fmla="*/ 3635646 h 4447947"/>
                <a:gd name="connsiteX209" fmla="*/ 5007356 w 5017802"/>
                <a:gd name="connsiteY209" fmla="*/ 3302498 h 4447947"/>
                <a:gd name="connsiteX210" fmla="*/ 4925939 w 5017802"/>
                <a:gd name="connsiteY210" fmla="*/ 3293426 h 4447947"/>
                <a:gd name="connsiteX211" fmla="*/ 4930476 w 5017802"/>
                <a:gd name="connsiteY211" fmla="*/ 3201578 h 4447947"/>
                <a:gd name="connsiteX212" fmla="*/ 4881489 w 5017802"/>
                <a:gd name="connsiteY212" fmla="*/ 3176406 h 4447947"/>
                <a:gd name="connsiteX213" fmla="*/ 4797352 w 5017802"/>
                <a:gd name="connsiteY213" fmla="*/ 3207928 h 4447947"/>
                <a:gd name="connsiteX214" fmla="*/ 4760613 w 5017802"/>
                <a:gd name="connsiteY214" fmla="*/ 3171643 h 4447947"/>
                <a:gd name="connsiteX215" fmla="*/ 4805290 w 5017802"/>
                <a:gd name="connsiteY215" fmla="*/ 3148738 h 4447947"/>
                <a:gd name="connsiteX216" fmla="*/ 4676023 w 5017802"/>
                <a:gd name="connsiteY216" fmla="*/ 2935559 h 4447947"/>
                <a:gd name="connsiteX217" fmla="*/ 4690989 w 5017802"/>
                <a:gd name="connsiteY217" fmla="*/ 2905396 h 4447947"/>
                <a:gd name="connsiteX218" fmla="*/ 4667404 w 5017802"/>
                <a:gd name="connsiteY218" fmla="*/ 2789736 h 4447947"/>
                <a:gd name="connsiteX219" fmla="*/ 4508655 w 5017802"/>
                <a:gd name="connsiteY219" fmla="*/ 2778850 h 4447947"/>
                <a:gd name="connsiteX220" fmla="*/ 4475317 w 5017802"/>
                <a:gd name="connsiteY220" fmla="*/ 2827608 h 4447947"/>
                <a:gd name="connsiteX221" fmla="*/ 4386417 w 5017802"/>
                <a:gd name="connsiteY221" fmla="*/ 2842124 h 4447947"/>
                <a:gd name="connsiteX222" fmla="*/ 4392767 w 5017802"/>
                <a:gd name="connsiteY222" fmla="*/ 2820125 h 4447947"/>
                <a:gd name="connsiteX223" fmla="*/ 4339245 w 5017802"/>
                <a:gd name="connsiteY223" fmla="*/ 2804024 h 4447947"/>
                <a:gd name="connsiteX224" fmla="*/ 4314526 w 5017802"/>
                <a:gd name="connsiteY224" fmla="*/ 2638923 h 4447947"/>
                <a:gd name="connsiteX225" fmla="*/ 4034219 w 5017802"/>
                <a:gd name="connsiteY225" fmla="*/ 2572248 h 4447947"/>
                <a:gd name="connsiteX226" fmla="*/ 3897920 w 5017802"/>
                <a:gd name="connsiteY226" fmla="*/ 2615564 h 4447947"/>
                <a:gd name="connsiteX227" fmla="*/ 3765931 w 5017802"/>
                <a:gd name="connsiteY227" fmla="*/ 2608080 h 4447947"/>
                <a:gd name="connsiteX228" fmla="*/ 3633488 w 5017802"/>
                <a:gd name="connsiteY228" fmla="*/ 2497182 h 4447947"/>
                <a:gd name="connsiteX229" fmla="*/ 3420310 w 5017802"/>
                <a:gd name="connsiteY229" fmla="*/ 2193969 h 4447947"/>
                <a:gd name="connsiteX230" fmla="*/ 3021848 w 5017802"/>
                <a:gd name="connsiteY230" fmla="*/ 2054496 h 4447947"/>
                <a:gd name="connsiteX231" fmla="*/ 2785310 w 5017802"/>
                <a:gd name="connsiteY231" fmla="*/ 1741532 h 4447947"/>
                <a:gd name="connsiteX232" fmla="*/ 2819101 w 5017802"/>
                <a:gd name="connsiteY232" fmla="*/ 1716586 h 4447947"/>
                <a:gd name="connsiteX233" fmla="*/ 2878745 w 5017802"/>
                <a:gd name="connsiteY233" fmla="*/ 1799589 h 4447947"/>
                <a:gd name="connsiteX234" fmla="*/ 2898929 w 5017802"/>
                <a:gd name="connsiteY234" fmla="*/ 1782126 h 4447947"/>
                <a:gd name="connsiteX235" fmla="*/ 2942019 w 5017802"/>
                <a:gd name="connsiteY235" fmla="*/ 1812970 h 4447947"/>
                <a:gd name="connsiteX236" fmla="*/ 3030692 w 5017802"/>
                <a:gd name="connsiteY236" fmla="*/ 1759221 h 4447947"/>
                <a:gd name="connsiteX237" fmla="*/ 3046794 w 5017802"/>
                <a:gd name="connsiteY237" fmla="*/ 1738811 h 4447947"/>
                <a:gd name="connsiteX238" fmla="*/ 3105077 w 5017802"/>
                <a:gd name="connsiteY238" fmla="*/ 1739037 h 4447947"/>
                <a:gd name="connsiteX239" fmla="*/ 3121180 w 5017802"/>
                <a:gd name="connsiteY239" fmla="*/ 1705927 h 4447947"/>
                <a:gd name="connsiteX240" fmla="*/ 3102356 w 5017802"/>
                <a:gd name="connsiteY240" fmla="*/ 1680300 h 4447947"/>
                <a:gd name="connsiteX241" fmla="*/ 3035228 w 5017802"/>
                <a:gd name="connsiteY241" fmla="*/ 1700257 h 4447947"/>
                <a:gd name="connsiteX242" fmla="*/ 3013456 w 5017802"/>
                <a:gd name="connsiteY242" fmla="*/ 1646736 h 4447947"/>
                <a:gd name="connsiteX243" fmla="*/ 3034774 w 5017802"/>
                <a:gd name="connsiteY243" fmla="*/ 1617026 h 4447947"/>
                <a:gd name="connsiteX244" fmla="*/ 2978304 w 5017802"/>
                <a:gd name="connsiteY244" fmla="*/ 1513612 h 4447947"/>
                <a:gd name="connsiteX245" fmla="*/ 2929773 w 5017802"/>
                <a:gd name="connsiteY245" fmla="*/ 1552393 h 4447947"/>
                <a:gd name="connsiteX246" fmla="*/ 2840418 w 5017802"/>
                <a:gd name="connsiteY246" fmla="*/ 1497737 h 4447947"/>
                <a:gd name="connsiteX247" fmla="*/ 2892352 w 5017802"/>
                <a:gd name="connsiteY247" fmla="*/ 1405208 h 4447947"/>
                <a:gd name="connsiteX248" fmla="*/ 2849490 w 5017802"/>
                <a:gd name="connsiteY248" fmla="*/ 1284105 h 4447947"/>
                <a:gd name="connsiteX249" fmla="*/ 2864231 w 5017802"/>
                <a:gd name="connsiteY249" fmla="*/ 1160053 h 4447947"/>
                <a:gd name="connsiteX250" fmla="*/ 2959481 w 5017802"/>
                <a:gd name="connsiteY250" fmla="*/ 1086348 h 4447947"/>
                <a:gd name="connsiteX251" fmla="*/ 3064710 w 5017802"/>
                <a:gd name="connsiteY251" fmla="*/ 1063896 h 4447947"/>
                <a:gd name="connsiteX252" fmla="*/ 3001663 w 5017802"/>
                <a:gd name="connsiteY252" fmla="*/ 974089 h 4447947"/>
                <a:gd name="connsiteX253" fmla="*/ 2984427 w 5017802"/>
                <a:gd name="connsiteY253" fmla="*/ 1018766 h 4447947"/>
                <a:gd name="connsiteX254" fmla="*/ 2941112 w 5017802"/>
                <a:gd name="connsiteY254" fmla="*/ 971595 h 4447947"/>
                <a:gd name="connsiteX255" fmla="*/ 2962430 w 5017802"/>
                <a:gd name="connsiteY255" fmla="*/ 886323 h 4447947"/>
                <a:gd name="connsiteX256" fmla="*/ 3035454 w 5017802"/>
                <a:gd name="connsiteY256" fmla="*/ 789032 h 4447947"/>
                <a:gd name="connsiteX257" fmla="*/ 3018445 w 5017802"/>
                <a:gd name="connsiteY257" fmla="*/ 682443 h 4447947"/>
                <a:gd name="connsiteX258" fmla="*/ 2847223 w 5017802"/>
                <a:gd name="connsiteY258" fmla="*/ 692194 h 4447947"/>
                <a:gd name="connsiteX259" fmla="*/ 2827945 w 5017802"/>
                <a:gd name="connsiteY259" fmla="*/ 734831 h 4447947"/>
                <a:gd name="connsiteX260" fmla="*/ 2795742 w 5017802"/>
                <a:gd name="connsiteY260" fmla="*/ 667248 h 4447947"/>
                <a:gd name="connsiteX261" fmla="*/ 2766032 w 5017802"/>
                <a:gd name="connsiteY261" fmla="*/ 707616 h 4447947"/>
                <a:gd name="connsiteX262" fmla="*/ 2580523 w 5017802"/>
                <a:gd name="connsiteY262" fmla="*/ 741180 h 4447947"/>
                <a:gd name="connsiteX0" fmla="*/ 2580523 w 5017802"/>
                <a:gd name="connsiteY0" fmla="*/ 741180 h 4474329"/>
                <a:gd name="connsiteX1" fmla="*/ 2254404 w 5017802"/>
                <a:gd name="connsiteY1" fmla="*/ 583337 h 4474329"/>
                <a:gd name="connsiteX2" fmla="*/ 2294316 w 5017802"/>
                <a:gd name="connsiteY2" fmla="*/ 433432 h 4474329"/>
                <a:gd name="connsiteX3" fmla="*/ 2240342 w 5017802"/>
                <a:gd name="connsiteY3" fmla="*/ 423907 h 4474329"/>
                <a:gd name="connsiteX4" fmla="*/ 2237167 w 5017802"/>
                <a:gd name="connsiteY4" fmla="*/ 395333 h 4474329"/>
                <a:gd name="connsiteX5" fmla="*/ 2281617 w 5017802"/>
                <a:gd name="connsiteY5" fmla="*/ 403270 h 4474329"/>
                <a:gd name="connsiteX6" fmla="*/ 2224467 w 5017802"/>
                <a:gd name="connsiteY6" fmla="*/ 315957 h 4474329"/>
                <a:gd name="connsiteX7" fmla="*/ 2235579 w 5017802"/>
                <a:gd name="connsiteY7" fmla="*/ 355645 h 4474329"/>
                <a:gd name="connsiteX8" fmla="*/ 2183191 w 5017802"/>
                <a:gd name="connsiteY8" fmla="*/ 320720 h 4474329"/>
                <a:gd name="connsiteX9" fmla="*/ 2203829 w 5017802"/>
                <a:gd name="connsiteY9" fmla="*/ 287383 h 4474329"/>
                <a:gd name="connsiteX10" fmla="*/ 2168904 w 5017802"/>
                <a:gd name="connsiteY10" fmla="*/ 225472 h 4474329"/>
                <a:gd name="connsiteX11" fmla="*/ 2202241 w 5017802"/>
                <a:gd name="connsiteY11" fmla="*/ 227061 h 4474329"/>
                <a:gd name="connsiteX12" fmla="*/ 2159379 w 5017802"/>
                <a:gd name="connsiteY12" fmla="*/ 133398 h 4474329"/>
                <a:gd name="connsiteX13" fmla="*/ 2133980 w 5017802"/>
                <a:gd name="connsiteY13" fmla="*/ 131810 h 4474329"/>
                <a:gd name="connsiteX14" fmla="*/ 2122867 w 5017802"/>
                <a:gd name="connsiteY14" fmla="*/ 84185 h 4474329"/>
                <a:gd name="connsiteX15" fmla="*/ 2154616 w 5017802"/>
                <a:gd name="connsiteY15" fmla="*/ 66723 h 4474329"/>
                <a:gd name="connsiteX16" fmla="*/ 2149854 w 5017802"/>
                <a:gd name="connsiteY16" fmla="*/ 23861 h 4474329"/>
                <a:gd name="connsiteX17" fmla="*/ 2091117 w 5017802"/>
                <a:gd name="connsiteY17" fmla="*/ 28624 h 4474329"/>
                <a:gd name="connsiteX18" fmla="*/ 1897442 w 5017802"/>
                <a:gd name="connsiteY18" fmla="*/ 127049 h 4474329"/>
                <a:gd name="connsiteX19" fmla="*/ 1862517 w 5017802"/>
                <a:gd name="connsiteY19" fmla="*/ 252462 h 4474329"/>
                <a:gd name="connsiteX20" fmla="*/ 1867279 w 5017802"/>
                <a:gd name="connsiteY20" fmla="*/ 288974 h 4474329"/>
                <a:gd name="connsiteX21" fmla="*/ 1838704 w 5017802"/>
                <a:gd name="connsiteY21" fmla="*/ 303261 h 4474329"/>
                <a:gd name="connsiteX22" fmla="*/ 1906966 w 5017802"/>
                <a:gd name="connsiteY22" fmla="*/ 482645 h 4474329"/>
                <a:gd name="connsiteX23" fmla="*/ 1819655 w 5017802"/>
                <a:gd name="connsiteY23" fmla="*/ 400099 h 4474329"/>
                <a:gd name="connsiteX24" fmla="*/ 1768854 w 5017802"/>
                <a:gd name="connsiteY24" fmla="*/ 366762 h 4474329"/>
                <a:gd name="connsiteX25" fmla="*/ 1740279 w 5017802"/>
                <a:gd name="connsiteY25" fmla="*/ 401687 h 4474329"/>
                <a:gd name="connsiteX26" fmla="*/ 1738692 w 5017802"/>
                <a:gd name="connsiteY26" fmla="*/ 515987 h 4474329"/>
                <a:gd name="connsiteX27" fmla="*/ 1752979 w 5017802"/>
                <a:gd name="connsiteY27" fmla="*/ 612820 h 4474329"/>
                <a:gd name="connsiteX28" fmla="*/ 1670429 w 5017802"/>
                <a:gd name="connsiteY28" fmla="*/ 620761 h 4474329"/>
                <a:gd name="connsiteX29" fmla="*/ 1694242 w 5017802"/>
                <a:gd name="connsiteY29" fmla="*/ 590598 h 4474329"/>
                <a:gd name="connsiteX30" fmla="*/ 1630742 w 5017802"/>
                <a:gd name="connsiteY30" fmla="*/ 547736 h 4474329"/>
                <a:gd name="connsiteX31" fmla="*/ 1589467 w 5017802"/>
                <a:gd name="connsiteY31" fmla="*/ 501699 h 4474329"/>
                <a:gd name="connsiteX32" fmla="*/ 1540254 w 5017802"/>
                <a:gd name="connsiteY32" fmla="*/ 512811 h 4474329"/>
                <a:gd name="connsiteX33" fmla="*/ 1568829 w 5017802"/>
                <a:gd name="connsiteY33" fmla="*/ 446136 h 4474329"/>
                <a:gd name="connsiteX34" fmla="*/ 1538666 w 5017802"/>
                <a:gd name="connsiteY34" fmla="*/ 481062 h 4474329"/>
                <a:gd name="connsiteX35" fmla="*/ 1505329 w 5017802"/>
                <a:gd name="connsiteY35" fmla="*/ 423911 h 4474329"/>
                <a:gd name="connsiteX36" fmla="*/ 1486279 w 5017802"/>
                <a:gd name="connsiteY36" fmla="*/ 417561 h 4474329"/>
                <a:gd name="connsiteX37" fmla="*/ 1484692 w 5017802"/>
                <a:gd name="connsiteY37" fmla="*/ 376287 h 4474329"/>
                <a:gd name="connsiteX38" fmla="*/ 1449767 w 5017802"/>
                <a:gd name="connsiteY38" fmla="*/ 273100 h 4474329"/>
                <a:gd name="connsiteX39" fmla="*/ 1410079 w 5017802"/>
                <a:gd name="connsiteY39" fmla="*/ 219123 h 4474329"/>
                <a:gd name="connsiteX40" fmla="*/ 1486280 w 5017802"/>
                <a:gd name="connsiteY40" fmla="*/ 282624 h 4474329"/>
                <a:gd name="connsiteX41" fmla="*/ 1545018 w 5017802"/>
                <a:gd name="connsiteY41" fmla="*/ 320723 h 4474329"/>
                <a:gd name="connsiteX42" fmla="*/ 1568829 w 5017802"/>
                <a:gd name="connsiteY42" fmla="*/ 281036 h 4474329"/>
                <a:gd name="connsiteX43" fmla="*/ 1587879 w 5017802"/>
                <a:gd name="connsiteY43" fmla="*/ 215949 h 4474329"/>
                <a:gd name="connsiteX44" fmla="*/ 1549779 w 5017802"/>
                <a:gd name="connsiteY44" fmla="*/ 185786 h 4474329"/>
                <a:gd name="connsiteX45" fmla="*/ 1576767 w 5017802"/>
                <a:gd name="connsiteY45" fmla="*/ 144511 h 4474329"/>
                <a:gd name="connsiteX46" fmla="*/ 1529142 w 5017802"/>
                <a:gd name="connsiteY46" fmla="*/ 50848 h 4474329"/>
                <a:gd name="connsiteX47" fmla="*/ 1511679 w 5017802"/>
                <a:gd name="connsiteY47" fmla="*/ 6399 h 4474329"/>
                <a:gd name="connsiteX48" fmla="*/ 1375154 w 5017802"/>
                <a:gd name="connsiteY48" fmla="*/ 120699 h 4474329"/>
                <a:gd name="connsiteX49" fmla="*/ 1313241 w 5017802"/>
                <a:gd name="connsiteY49" fmla="*/ 115936 h 4474329"/>
                <a:gd name="connsiteX50" fmla="*/ 1300542 w 5017802"/>
                <a:gd name="connsiteY50" fmla="*/ 57199 h 4474329"/>
                <a:gd name="connsiteX51" fmla="*/ 1214817 w 5017802"/>
                <a:gd name="connsiteY51" fmla="*/ 104824 h 4474329"/>
                <a:gd name="connsiteX52" fmla="*/ 1151317 w 5017802"/>
                <a:gd name="connsiteY52" fmla="*/ 139748 h 4474329"/>
                <a:gd name="connsiteX53" fmla="*/ 1056066 w 5017802"/>
                <a:gd name="connsiteY53" fmla="*/ 147686 h 4474329"/>
                <a:gd name="connsiteX54" fmla="*/ 1033842 w 5017802"/>
                <a:gd name="connsiteY54" fmla="*/ 177849 h 4474329"/>
                <a:gd name="connsiteX55" fmla="*/ 997329 w 5017802"/>
                <a:gd name="connsiteY55" fmla="*/ 201661 h 4474329"/>
                <a:gd name="connsiteX56" fmla="*/ 1032255 w 5017802"/>
                <a:gd name="connsiteY56" fmla="*/ 288974 h 4474329"/>
                <a:gd name="connsiteX57" fmla="*/ 899586 w 5017802"/>
                <a:gd name="connsiteY57" fmla="*/ 542516 h 4474329"/>
                <a:gd name="connsiteX58" fmla="*/ 845611 w 5017802"/>
                <a:gd name="connsiteY58" fmla="*/ 580843 h 4474329"/>
                <a:gd name="connsiteX59" fmla="*/ 917502 w 5017802"/>
                <a:gd name="connsiteY59" fmla="*/ 633231 h 4474329"/>
                <a:gd name="connsiteX60" fmla="*/ 880536 w 5017802"/>
                <a:gd name="connsiteY60" fmla="*/ 673825 h 4474329"/>
                <a:gd name="connsiteX61" fmla="*/ 897999 w 5017802"/>
                <a:gd name="connsiteY61" fmla="*/ 720316 h 4474329"/>
                <a:gd name="connsiteX62" fmla="*/ 829282 w 5017802"/>
                <a:gd name="connsiteY62" fmla="*/ 701719 h 4474329"/>
                <a:gd name="connsiteX63" fmla="*/ 774174 w 5017802"/>
                <a:gd name="connsiteY63" fmla="*/ 726665 h 4474329"/>
                <a:gd name="connsiteX64" fmla="*/ 707272 w 5017802"/>
                <a:gd name="connsiteY64" fmla="*/ 695143 h 4474329"/>
                <a:gd name="connsiteX65" fmla="*/ 708860 w 5017802"/>
                <a:gd name="connsiteY65" fmla="*/ 652734 h 4474329"/>
                <a:gd name="connsiteX66" fmla="*/ 597281 w 5017802"/>
                <a:gd name="connsiteY66" fmla="*/ 675412 h 4474329"/>
                <a:gd name="connsiteX67" fmla="*/ 587530 w 5017802"/>
                <a:gd name="connsiteY67" fmla="*/ 760457 h 4474329"/>
                <a:gd name="connsiteX68" fmla="*/ 508382 w 5017802"/>
                <a:gd name="connsiteY68" fmla="*/ 865236 h 4474329"/>
                <a:gd name="connsiteX69" fmla="*/ 422657 w 5017802"/>
                <a:gd name="connsiteY69" fmla="*/ 828724 h 4474329"/>
                <a:gd name="connsiteX70" fmla="*/ 397257 w 5017802"/>
                <a:gd name="connsiteY70" fmla="*/ 869999 h 4474329"/>
                <a:gd name="connsiteX71" fmla="*/ 332170 w 5017802"/>
                <a:gd name="connsiteY71" fmla="*/ 812848 h 4474329"/>
                <a:gd name="connsiteX72" fmla="*/ 306771 w 5017802"/>
                <a:gd name="connsiteY72" fmla="*/ 881111 h 4474329"/>
                <a:gd name="connsiteX73" fmla="*/ 248033 w 5017802"/>
                <a:gd name="connsiteY73" fmla="*/ 873173 h 4474329"/>
                <a:gd name="connsiteX74" fmla="*/ 208345 w 5017802"/>
                <a:gd name="connsiteY74" fmla="*/ 787449 h 4474329"/>
                <a:gd name="connsiteX75" fmla="*/ 27371 w 5017802"/>
                <a:gd name="connsiteY75" fmla="*/ 917623 h 4474329"/>
                <a:gd name="connsiteX76" fmla="*/ 28959 w 5017802"/>
                <a:gd name="connsiteY76" fmla="*/ 970011 h 4474329"/>
                <a:gd name="connsiteX77" fmla="*/ 13084 w 5017802"/>
                <a:gd name="connsiteY77" fmla="*/ 996999 h 4474329"/>
                <a:gd name="connsiteX78" fmla="*/ 40071 w 5017802"/>
                <a:gd name="connsiteY78" fmla="*/ 1022399 h 4474329"/>
                <a:gd name="connsiteX79" fmla="*/ 9909 w 5017802"/>
                <a:gd name="connsiteY79" fmla="*/ 1043037 h 4474329"/>
                <a:gd name="connsiteX80" fmla="*/ 170247 w 5017802"/>
                <a:gd name="connsiteY80" fmla="*/ 1135111 h 4474329"/>
                <a:gd name="connsiteX81" fmla="*/ 160723 w 5017802"/>
                <a:gd name="connsiteY81" fmla="*/ 1263698 h 4474329"/>
                <a:gd name="connsiteX82" fmla="*/ 217873 w 5017802"/>
                <a:gd name="connsiteY82" fmla="*/ 1289099 h 4474329"/>
                <a:gd name="connsiteX83" fmla="*/ 205174 w 5017802"/>
                <a:gd name="connsiteY83" fmla="*/ 1354186 h 4474329"/>
                <a:gd name="connsiteX84" fmla="*/ 270261 w 5017802"/>
                <a:gd name="connsiteY84" fmla="*/ 1362124 h 4474329"/>
                <a:gd name="connsiteX85" fmla="*/ 321736 w 5017802"/>
                <a:gd name="connsiteY85" fmla="*/ 1394776 h 4474329"/>
                <a:gd name="connsiteX86" fmla="*/ 230573 w 5017802"/>
                <a:gd name="connsiteY86" fmla="*/ 1622474 h 4474329"/>
                <a:gd name="connsiteX87" fmla="*/ 179773 w 5017802"/>
                <a:gd name="connsiteY87" fmla="*/ 1687561 h 4474329"/>
                <a:gd name="connsiteX88" fmla="*/ 175010 w 5017802"/>
                <a:gd name="connsiteY88" fmla="*/ 1743123 h 4474329"/>
                <a:gd name="connsiteX89" fmla="*/ 141673 w 5017802"/>
                <a:gd name="connsiteY89" fmla="*/ 1738361 h 4474329"/>
                <a:gd name="connsiteX90" fmla="*/ 143261 w 5017802"/>
                <a:gd name="connsiteY90" fmla="*/ 1798686 h 4474329"/>
                <a:gd name="connsiteX91" fmla="*/ 65473 w 5017802"/>
                <a:gd name="connsiteY91" fmla="*/ 1636761 h 4474329"/>
                <a:gd name="connsiteX92" fmla="*/ 16260 w 5017802"/>
                <a:gd name="connsiteY92" fmla="*/ 1633586 h 4474329"/>
                <a:gd name="connsiteX93" fmla="*/ 41661 w 5017802"/>
                <a:gd name="connsiteY93" fmla="*/ 1670099 h 4474329"/>
                <a:gd name="connsiteX94" fmla="*/ 385 w 5017802"/>
                <a:gd name="connsiteY94" fmla="*/ 1690737 h 4474329"/>
                <a:gd name="connsiteX95" fmla="*/ 59122 w 5017802"/>
                <a:gd name="connsiteY95" fmla="*/ 1873298 h 4474329"/>
                <a:gd name="connsiteX96" fmla="*/ 343507 w 5017802"/>
                <a:gd name="connsiteY96" fmla="*/ 1923414 h 4474329"/>
                <a:gd name="connsiteX97" fmla="*/ 200410 w 5017802"/>
                <a:gd name="connsiteY97" fmla="*/ 2119361 h 4474329"/>
                <a:gd name="connsiteX98" fmla="*/ 213560 w 5017802"/>
                <a:gd name="connsiteY98" fmla="*/ 2239100 h 4474329"/>
                <a:gd name="connsiteX99" fmla="*/ 148023 w 5017802"/>
                <a:gd name="connsiteY99" fmla="*/ 2270174 h 4474329"/>
                <a:gd name="connsiteX100" fmla="*/ 105160 w 5017802"/>
                <a:gd name="connsiteY100" fmla="*/ 2414637 h 4474329"/>
                <a:gd name="connsiteX101" fmla="*/ 201087 w 5017802"/>
                <a:gd name="connsiteY101" fmla="*/ 2428239 h 4474329"/>
                <a:gd name="connsiteX102" fmla="*/ 419708 w 5017802"/>
                <a:gd name="connsiteY102" fmla="*/ 2593339 h 4474329"/>
                <a:gd name="connsiteX103" fmla="*/ 436944 w 5017802"/>
                <a:gd name="connsiteY103" fmla="*/ 2823753 h 4474329"/>
                <a:gd name="connsiteX104" fmla="*/ 490464 w 5017802"/>
                <a:gd name="connsiteY104" fmla="*/ 2877956 h 4474329"/>
                <a:gd name="connsiteX105" fmla="*/ 542173 w 5017802"/>
                <a:gd name="connsiteY105" fmla="*/ 2882264 h 4474329"/>
                <a:gd name="connsiteX106" fmla="*/ 544894 w 5017802"/>
                <a:gd name="connsiteY106" fmla="*/ 2813095 h 4474329"/>
                <a:gd name="connsiteX107" fmla="*/ 678248 w 5017802"/>
                <a:gd name="connsiteY107" fmla="*/ 2882949 h 4474329"/>
                <a:gd name="connsiteX108" fmla="*/ 669852 w 5017802"/>
                <a:gd name="connsiteY108" fmla="*/ 2955970 h 4474329"/>
                <a:gd name="connsiteX109" fmla="*/ 758073 w 5017802"/>
                <a:gd name="connsiteY109" fmla="*/ 3058024 h 4474329"/>
                <a:gd name="connsiteX110" fmla="*/ 741970 w 5017802"/>
                <a:gd name="connsiteY110" fmla="*/ 3145336 h 4474329"/>
                <a:gd name="connsiteX111" fmla="*/ 774855 w 5017802"/>
                <a:gd name="connsiteY111" fmla="*/ 3257368 h 4474329"/>
                <a:gd name="connsiteX112" fmla="*/ 831551 w 5017802"/>
                <a:gd name="connsiteY112" fmla="*/ 3291839 h 4474329"/>
                <a:gd name="connsiteX113" fmla="*/ 794812 w 5017802"/>
                <a:gd name="connsiteY113" fmla="*/ 3345361 h 4474329"/>
                <a:gd name="connsiteX114" fmla="*/ 1094623 w 5017802"/>
                <a:gd name="connsiteY114" fmla="*/ 3453311 h 4474329"/>
                <a:gd name="connsiteX115" fmla="*/ 1144742 w 5017802"/>
                <a:gd name="connsiteY115" fmla="*/ 3605257 h 4474329"/>
                <a:gd name="connsiteX116" fmla="*/ 1187604 w 5017802"/>
                <a:gd name="connsiteY116" fmla="*/ 3626121 h 4474329"/>
                <a:gd name="connsiteX117" fmla="*/ 1210283 w 5017802"/>
                <a:gd name="connsiteY117" fmla="*/ 3658099 h 4474329"/>
                <a:gd name="connsiteX118" fmla="*/ 1297142 w 5017802"/>
                <a:gd name="connsiteY118" fmla="*/ 3683952 h 4474329"/>
                <a:gd name="connsiteX119" fmla="*/ 1357693 w 5017802"/>
                <a:gd name="connsiteY119" fmla="*/ 3632471 h 4474329"/>
                <a:gd name="connsiteX120" fmla="*/ 1341138 w 5017802"/>
                <a:gd name="connsiteY120" fmla="*/ 3663768 h 4474329"/>
                <a:gd name="connsiteX121" fmla="*/ 1361095 w 5017802"/>
                <a:gd name="connsiteY121" fmla="*/ 3689621 h 4474329"/>
                <a:gd name="connsiteX122" fmla="*/ 1387402 w 5017802"/>
                <a:gd name="connsiteY122" fmla="*/ 3742236 h 4474329"/>
                <a:gd name="connsiteX123" fmla="*/ 1358374 w 5017802"/>
                <a:gd name="connsiteY123" fmla="*/ 3755843 h 4474329"/>
                <a:gd name="connsiteX124" fmla="*/ 1358827 w 5017802"/>
                <a:gd name="connsiteY124" fmla="*/ 3799386 h 4474329"/>
                <a:gd name="connsiteX125" fmla="*/ 1322769 w 5017802"/>
                <a:gd name="connsiteY125" fmla="*/ 3900986 h 4474329"/>
                <a:gd name="connsiteX126" fmla="*/ 1264485 w 5017802"/>
                <a:gd name="connsiteY126" fmla="*/ 3906882 h 4474329"/>
                <a:gd name="connsiteX127" fmla="*/ 1236590 w 5017802"/>
                <a:gd name="connsiteY127" fmla="*/ 3937725 h 4474329"/>
                <a:gd name="connsiteX128" fmla="*/ 1160843 w 5017802"/>
                <a:gd name="connsiteY128" fmla="*/ 3954733 h 4474329"/>
                <a:gd name="connsiteX129" fmla="*/ 1214592 w 5017802"/>
                <a:gd name="connsiteY129" fmla="*/ 4003039 h 4474329"/>
                <a:gd name="connsiteX130" fmla="*/ 1226157 w 5017802"/>
                <a:gd name="connsiteY130" fmla="*/ 4039099 h 4474329"/>
                <a:gd name="connsiteX131" fmla="*/ 1154267 w 5017802"/>
                <a:gd name="connsiteY131" fmla="*/ 4107588 h 4474329"/>
                <a:gd name="connsiteX132" fmla="*/ 1111177 w 5017802"/>
                <a:gd name="connsiteY132" fmla="*/ 4113031 h 4474329"/>
                <a:gd name="connsiteX133" fmla="*/ 1112311 w 5017802"/>
                <a:gd name="connsiteY133" fmla="*/ 4170407 h 4474329"/>
                <a:gd name="connsiteX134" fmla="*/ 1142247 w 5017802"/>
                <a:gd name="connsiteY134" fmla="*/ 4191725 h 4474329"/>
                <a:gd name="connsiteX135" fmla="*/ 1122748 w 5017802"/>
                <a:gd name="connsiteY135" fmla="*/ 4230736 h 4474329"/>
                <a:gd name="connsiteX136" fmla="*/ 1067186 w 5017802"/>
                <a:gd name="connsiteY136" fmla="*/ 4224386 h 4474329"/>
                <a:gd name="connsiteX137" fmla="*/ 1114810 w 5017802"/>
                <a:gd name="connsiteY137" fmla="*/ 4270425 h 4474329"/>
                <a:gd name="connsiteX138" fmla="*/ 1162435 w 5017802"/>
                <a:gd name="connsiteY138" fmla="*/ 4376786 h 4474329"/>
                <a:gd name="connsiteX139" fmla="*/ 1271972 w 5017802"/>
                <a:gd name="connsiteY139" fmla="*/ 4435524 h 4474329"/>
                <a:gd name="connsiteX140" fmla="*/ 1291022 w 5017802"/>
                <a:gd name="connsiteY140" fmla="*/ 4472036 h 4474329"/>
                <a:gd name="connsiteX141" fmla="*/ 1444325 w 5017802"/>
                <a:gd name="connsiteY141" fmla="*/ 4364309 h 4474329"/>
                <a:gd name="connsiteX142" fmla="*/ 1791081 w 5017802"/>
                <a:gd name="connsiteY142" fmla="*/ 4263389 h 4474329"/>
                <a:gd name="connsiteX143" fmla="*/ 2188636 w 5017802"/>
                <a:gd name="connsiteY143" fmla="*/ 4250462 h 4474329"/>
                <a:gd name="connsiteX144" fmla="*/ 2296586 w 5017802"/>
                <a:gd name="connsiteY144" fmla="*/ 4245474 h 4474329"/>
                <a:gd name="connsiteX145" fmla="*/ 2394785 w 5017802"/>
                <a:gd name="connsiteY145" fmla="*/ 4215990 h 4474329"/>
                <a:gd name="connsiteX146" fmla="*/ 2406350 w 5017802"/>
                <a:gd name="connsiteY146" fmla="*/ 4125277 h 4474329"/>
                <a:gd name="connsiteX147" fmla="*/ 2494570 w 5017802"/>
                <a:gd name="connsiteY147" fmla="*/ 3900532 h 4474329"/>
                <a:gd name="connsiteX148" fmla="*/ 2593449 w 5017802"/>
                <a:gd name="connsiteY148" fmla="*/ 3917768 h 4474329"/>
                <a:gd name="connsiteX149" fmla="*/ 2719088 w 5017802"/>
                <a:gd name="connsiteY149" fmla="*/ 3918221 h 4474329"/>
                <a:gd name="connsiteX150" fmla="*/ 2914124 w 5017802"/>
                <a:gd name="connsiteY150" fmla="*/ 3764007 h 4474329"/>
                <a:gd name="connsiteX151" fmla="*/ 3195112 w 5017802"/>
                <a:gd name="connsiteY151" fmla="*/ 3993968 h 4474329"/>
                <a:gd name="connsiteX152" fmla="*/ 3265414 w 5017802"/>
                <a:gd name="connsiteY152" fmla="*/ 4067674 h 4474329"/>
                <a:gd name="connsiteX153" fmla="*/ 3439813 w 5017802"/>
                <a:gd name="connsiteY153" fmla="*/ 4130265 h 4474329"/>
                <a:gd name="connsiteX154" fmla="*/ 3526217 w 5017802"/>
                <a:gd name="connsiteY154" fmla="*/ 4316455 h 4474329"/>
                <a:gd name="connsiteX155" fmla="*/ 3586542 w 5017802"/>
                <a:gd name="connsiteY155" fmla="*/ 4375193 h 4474329"/>
                <a:gd name="connsiteX156" fmla="*/ 3597654 w 5017802"/>
                <a:gd name="connsiteY156" fmla="*/ 4345030 h 4474329"/>
                <a:gd name="connsiteX157" fmla="*/ 3643692 w 5017802"/>
                <a:gd name="connsiteY157" fmla="*/ 4318042 h 4474329"/>
                <a:gd name="connsiteX158" fmla="*/ 3694492 w 5017802"/>
                <a:gd name="connsiteY158" fmla="*/ 4391068 h 4474329"/>
                <a:gd name="connsiteX159" fmla="*/ 3743705 w 5017802"/>
                <a:gd name="connsiteY159" fmla="*/ 4394243 h 4474329"/>
                <a:gd name="connsiteX160" fmla="*/ 3699254 w 5017802"/>
                <a:gd name="connsiteY160" fmla="*/ 4300581 h 4474329"/>
                <a:gd name="connsiteX161" fmla="*/ 3656392 w 5017802"/>
                <a:gd name="connsiteY161" fmla="*/ 4232318 h 4474329"/>
                <a:gd name="connsiteX162" fmla="*/ 3699255 w 5017802"/>
                <a:gd name="connsiteY162" fmla="*/ 4216442 h 4474329"/>
                <a:gd name="connsiteX163" fmla="*/ 3680204 w 5017802"/>
                <a:gd name="connsiteY163" fmla="*/ 4175168 h 4474329"/>
                <a:gd name="connsiteX164" fmla="*/ 3732592 w 5017802"/>
                <a:gd name="connsiteY164" fmla="*/ 4184693 h 4474329"/>
                <a:gd name="connsiteX165" fmla="*/ 3711955 w 5017802"/>
                <a:gd name="connsiteY165" fmla="*/ 4151355 h 4474329"/>
                <a:gd name="connsiteX166" fmla="*/ 3733274 w 5017802"/>
                <a:gd name="connsiteY166" fmla="*/ 4134801 h 4474329"/>
                <a:gd name="connsiteX167" fmla="*/ 3854377 w 5017802"/>
                <a:gd name="connsiteY167" fmla="*/ 4220074 h 4474329"/>
                <a:gd name="connsiteX168" fmla="*/ 3889754 w 5017802"/>
                <a:gd name="connsiteY168" fmla="*/ 4206917 h 4474329"/>
                <a:gd name="connsiteX169" fmla="*/ 3942141 w 5017802"/>
                <a:gd name="connsiteY169" fmla="*/ 4272006 h 4474329"/>
                <a:gd name="connsiteX170" fmla="*/ 3962779 w 5017802"/>
                <a:gd name="connsiteY170" fmla="*/ 4330743 h 4474329"/>
                <a:gd name="connsiteX171" fmla="*/ 4070729 w 5017802"/>
                <a:gd name="connsiteY171" fmla="*/ 4349792 h 4474329"/>
                <a:gd name="connsiteX172" fmla="*/ 4010405 w 5017802"/>
                <a:gd name="connsiteY172" fmla="*/ 4283117 h 4474329"/>
                <a:gd name="connsiteX173" fmla="*/ 4007229 w 5017802"/>
                <a:gd name="connsiteY173" fmla="*/ 4214855 h 4474329"/>
                <a:gd name="connsiteX174" fmla="*/ 4061204 w 5017802"/>
                <a:gd name="connsiteY174" fmla="*/ 4270418 h 4474329"/>
                <a:gd name="connsiteX175" fmla="*/ 4110417 w 5017802"/>
                <a:gd name="connsiteY175" fmla="*/ 4275180 h 4474329"/>
                <a:gd name="connsiteX176" fmla="*/ 4104067 w 5017802"/>
                <a:gd name="connsiteY176" fmla="*/ 4225968 h 4474329"/>
                <a:gd name="connsiteX177" fmla="*/ 4164392 w 5017802"/>
                <a:gd name="connsiteY177" fmla="*/ 4230730 h 4474329"/>
                <a:gd name="connsiteX178" fmla="*/ 4226304 w 5017802"/>
                <a:gd name="connsiteY178" fmla="*/ 4273592 h 4474329"/>
                <a:gd name="connsiteX179" fmla="*/ 4258054 w 5017802"/>
                <a:gd name="connsiteY179" fmla="*/ 4260893 h 4474329"/>
                <a:gd name="connsiteX180" fmla="*/ 4251705 w 5017802"/>
                <a:gd name="connsiteY180" fmla="*/ 4225968 h 4474329"/>
                <a:gd name="connsiteX181" fmla="*/ 4292980 w 5017802"/>
                <a:gd name="connsiteY181" fmla="*/ 4202156 h 4474329"/>
                <a:gd name="connsiteX182" fmla="*/ 4377117 w 5017802"/>
                <a:gd name="connsiteY182" fmla="*/ 4259306 h 4474329"/>
                <a:gd name="connsiteX183" fmla="*/ 4394580 w 5017802"/>
                <a:gd name="connsiteY183" fmla="*/ 4157708 h 4474329"/>
                <a:gd name="connsiteX184" fmla="*/ 4369180 w 5017802"/>
                <a:gd name="connsiteY184" fmla="*/ 4135482 h 4474329"/>
                <a:gd name="connsiteX185" fmla="*/ 4296154 w 5017802"/>
                <a:gd name="connsiteY185" fmla="*/ 4092619 h 4474329"/>
                <a:gd name="connsiteX186" fmla="*/ 4318379 w 5017802"/>
                <a:gd name="connsiteY186" fmla="*/ 4067220 h 4474329"/>
                <a:gd name="connsiteX187" fmla="*/ 4339017 w 5017802"/>
                <a:gd name="connsiteY187" fmla="*/ 4044994 h 4474329"/>
                <a:gd name="connsiteX188" fmla="*/ 4392992 w 5017802"/>
                <a:gd name="connsiteY188" fmla="*/ 4076745 h 4474329"/>
                <a:gd name="connsiteX189" fmla="*/ 4399342 w 5017802"/>
                <a:gd name="connsiteY189" fmla="*/ 4032295 h 4474329"/>
                <a:gd name="connsiteX190" fmla="*/ 4343779 w 5017802"/>
                <a:gd name="connsiteY190" fmla="*/ 4008482 h 4474329"/>
                <a:gd name="connsiteX191" fmla="*/ 4342192 w 5017802"/>
                <a:gd name="connsiteY191" fmla="*/ 3998958 h 4474329"/>
                <a:gd name="connsiteX192" fmla="*/ 4329491 w 5017802"/>
                <a:gd name="connsiteY192" fmla="*/ 3960859 h 4474329"/>
                <a:gd name="connsiteX193" fmla="*/ 4335841 w 5017802"/>
                <a:gd name="connsiteY193" fmla="*/ 3913233 h 4474329"/>
                <a:gd name="connsiteX194" fmla="*/ 4346954 w 5017802"/>
                <a:gd name="connsiteY194" fmla="*/ 3857670 h 4474329"/>
                <a:gd name="connsiteX195" fmla="*/ 4308854 w 5017802"/>
                <a:gd name="connsiteY195" fmla="*/ 3827508 h 4474329"/>
                <a:gd name="connsiteX196" fmla="*/ 4342191 w 5017802"/>
                <a:gd name="connsiteY196" fmla="*/ 3817983 h 4474329"/>
                <a:gd name="connsiteX197" fmla="*/ 4319966 w 5017802"/>
                <a:gd name="connsiteY197" fmla="*/ 3781470 h 4474329"/>
                <a:gd name="connsiteX198" fmla="*/ 4358067 w 5017802"/>
                <a:gd name="connsiteY198" fmla="*/ 3776709 h 4474329"/>
                <a:gd name="connsiteX199" fmla="*/ 4364416 w 5017802"/>
                <a:gd name="connsiteY199" fmla="*/ 3743370 h 4474329"/>
                <a:gd name="connsiteX200" fmla="*/ 4426330 w 5017802"/>
                <a:gd name="connsiteY200" fmla="*/ 3752897 h 4474329"/>
                <a:gd name="connsiteX201" fmla="*/ 4459443 w 5017802"/>
                <a:gd name="connsiteY201" fmla="*/ 3768089 h 4474329"/>
                <a:gd name="connsiteX202" fmla="*/ 4425650 w 5017802"/>
                <a:gd name="connsiteY202" fmla="*/ 3809137 h 4474329"/>
                <a:gd name="connsiteX203" fmla="*/ 4464658 w 5017802"/>
                <a:gd name="connsiteY203" fmla="*/ 3916633 h 4474329"/>
                <a:gd name="connsiteX204" fmla="*/ 4517045 w 5017802"/>
                <a:gd name="connsiteY204" fmla="*/ 3947931 h 4474329"/>
                <a:gd name="connsiteX205" fmla="*/ 4568979 w 5017802"/>
                <a:gd name="connsiteY205" fmla="*/ 3905749 h 4474329"/>
                <a:gd name="connsiteX206" fmla="*/ 4654704 w 5017802"/>
                <a:gd name="connsiteY206" fmla="*/ 3857216 h 4474329"/>
                <a:gd name="connsiteX207" fmla="*/ 4637468 w 5017802"/>
                <a:gd name="connsiteY207" fmla="*/ 3768315 h 4474329"/>
                <a:gd name="connsiteX208" fmla="*/ 4714802 w 5017802"/>
                <a:gd name="connsiteY208" fmla="*/ 3635646 h 4474329"/>
                <a:gd name="connsiteX209" fmla="*/ 5007356 w 5017802"/>
                <a:gd name="connsiteY209" fmla="*/ 3302498 h 4474329"/>
                <a:gd name="connsiteX210" fmla="*/ 4925939 w 5017802"/>
                <a:gd name="connsiteY210" fmla="*/ 3293426 h 4474329"/>
                <a:gd name="connsiteX211" fmla="*/ 4930476 w 5017802"/>
                <a:gd name="connsiteY211" fmla="*/ 3201578 h 4474329"/>
                <a:gd name="connsiteX212" fmla="*/ 4881489 w 5017802"/>
                <a:gd name="connsiteY212" fmla="*/ 3176406 h 4474329"/>
                <a:gd name="connsiteX213" fmla="*/ 4797352 w 5017802"/>
                <a:gd name="connsiteY213" fmla="*/ 3207928 h 4474329"/>
                <a:gd name="connsiteX214" fmla="*/ 4760613 w 5017802"/>
                <a:gd name="connsiteY214" fmla="*/ 3171643 h 4474329"/>
                <a:gd name="connsiteX215" fmla="*/ 4805290 w 5017802"/>
                <a:gd name="connsiteY215" fmla="*/ 3148738 h 4474329"/>
                <a:gd name="connsiteX216" fmla="*/ 4676023 w 5017802"/>
                <a:gd name="connsiteY216" fmla="*/ 2935559 h 4474329"/>
                <a:gd name="connsiteX217" fmla="*/ 4690989 w 5017802"/>
                <a:gd name="connsiteY217" fmla="*/ 2905396 h 4474329"/>
                <a:gd name="connsiteX218" fmla="*/ 4667404 w 5017802"/>
                <a:gd name="connsiteY218" fmla="*/ 2789736 h 4474329"/>
                <a:gd name="connsiteX219" fmla="*/ 4508655 w 5017802"/>
                <a:gd name="connsiteY219" fmla="*/ 2778850 h 4474329"/>
                <a:gd name="connsiteX220" fmla="*/ 4475317 w 5017802"/>
                <a:gd name="connsiteY220" fmla="*/ 2827608 h 4474329"/>
                <a:gd name="connsiteX221" fmla="*/ 4386417 w 5017802"/>
                <a:gd name="connsiteY221" fmla="*/ 2842124 h 4474329"/>
                <a:gd name="connsiteX222" fmla="*/ 4392767 w 5017802"/>
                <a:gd name="connsiteY222" fmla="*/ 2820125 h 4474329"/>
                <a:gd name="connsiteX223" fmla="*/ 4339245 w 5017802"/>
                <a:gd name="connsiteY223" fmla="*/ 2804024 h 4474329"/>
                <a:gd name="connsiteX224" fmla="*/ 4314526 w 5017802"/>
                <a:gd name="connsiteY224" fmla="*/ 2638923 h 4474329"/>
                <a:gd name="connsiteX225" fmla="*/ 4034219 w 5017802"/>
                <a:gd name="connsiteY225" fmla="*/ 2572248 h 4474329"/>
                <a:gd name="connsiteX226" fmla="*/ 3897920 w 5017802"/>
                <a:gd name="connsiteY226" fmla="*/ 2615564 h 4474329"/>
                <a:gd name="connsiteX227" fmla="*/ 3765931 w 5017802"/>
                <a:gd name="connsiteY227" fmla="*/ 2608080 h 4474329"/>
                <a:gd name="connsiteX228" fmla="*/ 3633488 w 5017802"/>
                <a:gd name="connsiteY228" fmla="*/ 2497182 h 4474329"/>
                <a:gd name="connsiteX229" fmla="*/ 3420310 w 5017802"/>
                <a:gd name="connsiteY229" fmla="*/ 2193969 h 4474329"/>
                <a:gd name="connsiteX230" fmla="*/ 3021848 w 5017802"/>
                <a:gd name="connsiteY230" fmla="*/ 2054496 h 4474329"/>
                <a:gd name="connsiteX231" fmla="*/ 2785310 w 5017802"/>
                <a:gd name="connsiteY231" fmla="*/ 1741532 h 4474329"/>
                <a:gd name="connsiteX232" fmla="*/ 2819101 w 5017802"/>
                <a:gd name="connsiteY232" fmla="*/ 1716586 h 4474329"/>
                <a:gd name="connsiteX233" fmla="*/ 2878745 w 5017802"/>
                <a:gd name="connsiteY233" fmla="*/ 1799589 h 4474329"/>
                <a:gd name="connsiteX234" fmla="*/ 2898929 w 5017802"/>
                <a:gd name="connsiteY234" fmla="*/ 1782126 h 4474329"/>
                <a:gd name="connsiteX235" fmla="*/ 2942019 w 5017802"/>
                <a:gd name="connsiteY235" fmla="*/ 1812970 h 4474329"/>
                <a:gd name="connsiteX236" fmla="*/ 3030692 w 5017802"/>
                <a:gd name="connsiteY236" fmla="*/ 1759221 h 4474329"/>
                <a:gd name="connsiteX237" fmla="*/ 3046794 w 5017802"/>
                <a:gd name="connsiteY237" fmla="*/ 1738811 h 4474329"/>
                <a:gd name="connsiteX238" fmla="*/ 3105077 w 5017802"/>
                <a:gd name="connsiteY238" fmla="*/ 1739037 h 4474329"/>
                <a:gd name="connsiteX239" fmla="*/ 3121180 w 5017802"/>
                <a:gd name="connsiteY239" fmla="*/ 1705927 h 4474329"/>
                <a:gd name="connsiteX240" fmla="*/ 3102356 w 5017802"/>
                <a:gd name="connsiteY240" fmla="*/ 1680300 h 4474329"/>
                <a:gd name="connsiteX241" fmla="*/ 3035228 w 5017802"/>
                <a:gd name="connsiteY241" fmla="*/ 1700257 h 4474329"/>
                <a:gd name="connsiteX242" fmla="*/ 3013456 w 5017802"/>
                <a:gd name="connsiteY242" fmla="*/ 1646736 h 4474329"/>
                <a:gd name="connsiteX243" fmla="*/ 3034774 w 5017802"/>
                <a:gd name="connsiteY243" fmla="*/ 1617026 h 4474329"/>
                <a:gd name="connsiteX244" fmla="*/ 2978304 w 5017802"/>
                <a:gd name="connsiteY244" fmla="*/ 1513612 h 4474329"/>
                <a:gd name="connsiteX245" fmla="*/ 2929773 w 5017802"/>
                <a:gd name="connsiteY245" fmla="*/ 1552393 h 4474329"/>
                <a:gd name="connsiteX246" fmla="*/ 2840418 w 5017802"/>
                <a:gd name="connsiteY246" fmla="*/ 1497737 h 4474329"/>
                <a:gd name="connsiteX247" fmla="*/ 2892352 w 5017802"/>
                <a:gd name="connsiteY247" fmla="*/ 1405208 h 4474329"/>
                <a:gd name="connsiteX248" fmla="*/ 2849490 w 5017802"/>
                <a:gd name="connsiteY248" fmla="*/ 1284105 h 4474329"/>
                <a:gd name="connsiteX249" fmla="*/ 2864231 w 5017802"/>
                <a:gd name="connsiteY249" fmla="*/ 1160053 h 4474329"/>
                <a:gd name="connsiteX250" fmla="*/ 2959481 w 5017802"/>
                <a:gd name="connsiteY250" fmla="*/ 1086348 h 4474329"/>
                <a:gd name="connsiteX251" fmla="*/ 3064710 w 5017802"/>
                <a:gd name="connsiteY251" fmla="*/ 1063896 h 4474329"/>
                <a:gd name="connsiteX252" fmla="*/ 3001663 w 5017802"/>
                <a:gd name="connsiteY252" fmla="*/ 974089 h 4474329"/>
                <a:gd name="connsiteX253" fmla="*/ 2984427 w 5017802"/>
                <a:gd name="connsiteY253" fmla="*/ 1018766 h 4474329"/>
                <a:gd name="connsiteX254" fmla="*/ 2941112 w 5017802"/>
                <a:gd name="connsiteY254" fmla="*/ 971595 h 4474329"/>
                <a:gd name="connsiteX255" fmla="*/ 2962430 w 5017802"/>
                <a:gd name="connsiteY255" fmla="*/ 886323 h 4474329"/>
                <a:gd name="connsiteX256" fmla="*/ 3035454 w 5017802"/>
                <a:gd name="connsiteY256" fmla="*/ 789032 h 4474329"/>
                <a:gd name="connsiteX257" fmla="*/ 3018445 w 5017802"/>
                <a:gd name="connsiteY257" fmla="*/ 682443 h 4474329"/>
                <a:gd name="connsiteX258" fmla="*/ 2847223 w 5017802"/>
                <a:gd name="connsiteY258" fmla="*/ 692194 h 4474329"/>
                <a:gd name="connsiteX259" fmla="*/ 2827945 w 5017802"/>
                <a:gd name="connsiteY259" fmla="*/ 734831 h 4474329"/>
                <a:gd name="connsiteX260" fmla="*/ 2795742 w 5017802"/>
                <a:gd name="connsiteY260" fmla="*/ 667248 h 4474329"/>
                <a:gd name="connsiteX261" fmla="*/ 2766032 w 5017802"/>
                <a:gd name="connsiteY261" fmla="*/ 707616 h 4474329"/>
                <a:gd name="connsiteX262" fmla="*/ 2580523 w 5017802"/>
                <a:gd name="connsiteY262" fmla="*/ 741180 h 4474329"/>
                <a:gd name="connsiteX0" fmla="*/ 2580523 w 5017802"/>
                <a:gd name="connsiteY0" fmla="*/ 741180 h 4479403"/>
                <a:gd name="connsiteX1" fmla="*/ 2254404 w 5017802"/>
                <a:gd name="connsiteY1" fmla="*/ 583337 h 4479403"/>
                <a:gd name="connsiteX2" fmla="*/ 2294316 w 5017802"/>
                <a:gd name="connsiteY2" fmla="*/ 433432 h 4479403"/>
                <a:gd name="connsiteX3" fmla="*/ 2240342 w 5017802"/>
                <a:gd name="connsiteY3" fmla="*/ 423907 h 4479403"/>
                <a:gd name="connsiteX4" fmla="*/ 2237167 w 5017802"/>
                <a:gd name="connsiteY4" fmla="*/ 395333 h 4479403"/>
                <a:gd name="connsiteX5" fmla="*/ 2281617 w 5017802"/>
                <a:gd name="connsiteY5" fmla="*/ 403270 h 4479403"/>
                <a:gd name="connsiteX6" fmla="*/ 2224467 w 5017802"/>
                <a:gd name="connsiteY6" fmla="*/ 315957 h 4479403"/>
                <a:gd name="connsiteX7" fmla="*/ 2235579 w 5017802"/>
                <a:gd name="connsiteY7" fmla="*/ 355645 h 4479403"/>
                <a:gd name="connsiteX8" fmla="*/ 2183191 w 5017802"/>
                <a:gd name="connsiteY8" fmla="*/ 320720 h 4479403"/>
                <a:gd name="connsiteX9" fmla="*/ 2203829 w 5017802"/>
                <a:gd name="connsiteY9" fmla="*/ 287383 h 4479403"/>
                <a:gd name="connsiteX10" fmla="*/ 2168904 w 5017802"/>
                <a:gd name="connsiteY10" fmla="*/ 225472 h 4479403"/>
                <a:gd name="connsiteX11" fmla="*/ 2202241 w 5017802"/>
                <a:gd name="connsiteY11" fmla="*/ 227061 h 4479403"/>
                <a:gd name="connsiteX12" fmla="*/ 2159379 w 5017802"/>
                <a:gd name="connsiteY12" fmla="*/ 133398 h 4479403"/>
                <a:gd name="connsiteX13" fmla="*/ 2133980 w 5017802"/>
                <a:gd name="connsiteY13" fmla="*/ 131810 h 4479403"/>
                <a:gd name="connsiteX14" fmla="*/ 2122867 w 5017802"/>
                <a:gd name="connsiteY14" fmla="*/ 84185 h 4479403"/>
                <a:gd name="connsiteX15" fmla="*/ 2154616 w 5017802"/>
                <a:gd name="connsiteY15" fmla="*/ 66723 h 4479403"/>
                <a:gd name="connsiteX16" fmla="*/ 2149854 w 5017802"/>
                <a:gd name="connsiteY16" fmla="*/ 23861 h 4479403"/>
                <a:gd name="connsiteX17" fmla="*/ 2091117 w 5017802"/>
                <a:gd name="connsiteY17" fmla="*/ 28624 h 4479403"/>
                <a:gd name="connsiteX18" fmla="*/ 1897442 w 5017802"/>
                <a:gd name="connsiteY18" fmla="*/ 127049 h 4479403"/>
                <a:gd name="connsiteX19" fmla="*/ 1862517 w 5017802"/>
                <a:gd name="connsiteY19" fmla="*/ 252462 h 4479403"/>
                <a:gd name="connsiteX20" fmla="*/ 1867279 w 5017802"/>
                <a:gd name="connsiteY20" fmla="*/ 288974 h 4479403"/>
                <a:gd name="connsiteX21" fmla="*/ 1838704 w 5017802"/>
                <a:gd name="connsiteY21" fmla="*/ 303261 h 4479403"/>
                <a:gd name="connsiteX22" fmla="*/ 1906966 w 5017802"/>
                <a:gd name="connsiteY22" fmla="*/ 482645 h 4479403"/>
                <a:gd name="connsiteX23" fmla="*/ 1819655 w 5017802"/>
                <a:gd name="connsiteY23" fmla="*/ 400099 h 4479403"/>
                <a:gd name="connsiteX24" fmla="*/ 1768854 w 5017802"/>
                <a:gd name="connsiteY24" fmla="*/ 366762 h 4479403"/>
                <a:gd name="connsiteX25" fmla="*/ 1740279 w 5017802"/>
                <a:gd name="connsiteY25" fmla="*/ 401687 h 4479403"/>
                <a:gd name="connsiteX26" fmla="*/ 1738692 w 5017802"/>
                <a:gd name="connsiteY26" fmla="*/ 515987 h 4479403"/>
                <a:gd name="connsiteX27" fmla="*/ 1752979 w 5017802"/>
                <a:gd name="connsiteY27" fmla="*/ 612820 h 4479403"/>
                <a:gd name="connsiteX28" fmla="*/ 1670429 w 5017802"/>
                <a:gd name="connsiteY28" fmla="*/ 620761 h 4479403"/>
                <a:gd name="connsiteX29" fmla="*/ 1694242 w 5017802"/>
                <a:gd name="connsiteY29" fmla="*/ 590598 h 4479403"/>
                <a:gd name="connsiteX30" fmla="*/ 1630742 w 5017802"/>
                <a:gd name="connsiteY30" fmla="*/ 547736 h 4479403"/>
                <a:gd name="connsiteX31" fmla="*/ 1589467 w 5017802"/>
                <a:gd name="connsiteY31" fmla="*/ 501699 h 4479403"/>
                <a:gd name="connsiteX32" fmla="*/ 1540254 w 5017802"/>
                <a:gd name="connsiteY32" fmla="*/ 512811 h 4479403"/>
                <a:gd name="connsiteX33" fmla="*/ 1568829 w 5017802"/>
                <a:gd name="connsiteY33" fmla="*/ 446136 h 4479403"/>
                <a:gd name="connsiteX34" fmla="*/ 1538666 w 5017802"/>
                <a:gd name="connsiteY34" fmla="*/ 481062 h 4479403"/>
                <a:gd name="connsiteX35" fmla="*/ 1505329 w 5017802"/>
                <a:gd name="connsiteY35" fmla="*/ 423911 h 4479403"/>
                <a:gd name="connsiteX36" fmla="*/ 1486279 w 5017802"/>
                <a:gd name="connsiteY36" fmla="*/ 417561 h 4479403"/>
                <a:gd name="connsiteX37" fmla="*/ 1484692 w 5017802"/>
                <a:gd name="connsiteY37" fmla="*/ 376287 h 4479403"/>
                <a:gd name="connsiteX38" fmla="*/ 1449767 w 5017802"/>
                <a:gd name="connsiteY38" fmla="*/ 273100 h 4479403"/>
                <a:gd name="connsiteX39" fmla="*/ 1410079 w 5017802"/>
                <a:gd name="connsiteY39" fmla="*/ 219123 h 4479403"/>
                <a:gd name="connsiteX40" fmla="*/ 1486280 w 5017802"/>
                <a:gd name="connsiteY40" fmla="*/ 282624 h 4479403"/>
                <a:gd name="connsiteX41" fmla="*/ 1545018 w 5017802"/>
                <a:gd name="connsiteY41" fmla="*/ 320723 h 4479403"/>
                <a:gd name="connsiteX42" fmla="*/ 1568829 w 5017802"/>
                <a:gd name="connsiteY42" fmla="*/ 281036 h 4479403"/>
                <a:gd name="connsiteX43" fmla="*/ 1587879 w 5017802"/>
                <a:gd name="connsiteY43" fmla="*/ 215949 h 4479403"/>
                <a:gd name="connsiteX44" fmla="*/ 1549779 w 5017802"/>
                <a:gd name="connsiteY44" fmla="*/ 185786 h 4479403"/>
                <a:gd name="connsiteX45" fmla="*/ 1576767 w 5017802"/>
                <a:gd name="connsiteY45" fmla="*/ 144511 h 4479403"/>
                <a:gd name="connsiteX46" fmla="*/ 1529142 w 5017802"/>
                <a:gd name="connsiteY46" fmla="*/ 50848 h 4479403"/>
                <a:gd name="connsiteX47" fmla="*/ 1511679 w 5017802"/>
                <a:gd name="connsiteY47" fmla="*/ 6399 h 4479403"/>
                <a:gd name="connsiteX48" fmla="*/ 1375154 w 5017802"/>
                <a:gd name="connsiteY48" fmla="*/ 120699 h 4479403"/>
                <a:gd name="connsiteX49" fmla="*/ 1313241 w 5017802"/>
                <a:gd name="connsiteY49" fmla="*/ 115936 h 4479403"/>
                <a:gd name="connsiteX50" fmla="*/ 1300542 w 5017802"/>
                <a:gd name="connsiteY50" fmla="*/ 57199 h 4479403"/>
                <a:gd name="connsiteX51" fmla="*/ 1214817 w 5017802"/>
                <a:gd name="connsiteY51" fmla="*/ 104824 h 4479403"/>
                <a:gd name="connsiteX52" fmla="*/ 1151317 w 5017802"/>
                <a:gd name="connsiteY52" fmla="*/ 139748 h 4479403"/>
                <a:gd name="connsiteX53" fmla="*/ 1056066 w 5017802"/>
                <a:gd name="connsiteY53" fmla="*/ 147686 h 4479403"/>
                <a:gd name="connsiteX54" fmla="*/ 1033842 w 5017802"/>
                <a:gd name="connsiteY54" fmla="*/ 177849 h 4479403"/>
                <a:gd name="connsiteX55" fmla="*/ 997329 w 5017802"/>
                <a:gd name="connsiteY55" fmla="*/ 201661 h 4479403"/>
                <a:gd name="connsiteX56" fmla="*/ 1032255 w 5017802"/>
                <a:gd name="connsiteY56" fmla="*/ 288974 h 4479403"/>
                <a:gd name="connsiteX57" fmla="*/ 899586 w 5017802"/>
                <a:gd name="connsiteY57" fmla="*/ 542516 h 4479403"/>
                <a:gd name="connsiteX58" fmla="*/ 845611 w 5017802"/>
                <a:gd name="connsiteY58" fmla="*/ 580843 h 4479403"/>
                <a:gd name="connsiteX59" fmla="*/ 917502 w 5017802"/>
                <a:gd name="connsiteY59" fmla="*/ 633231 h 4479403"/>
                <a:gd name="connsiteX60" fmla="*/ 880536 w 5017802"/>
                <a:gd name="connsiteY60" fmla="*/ 673825 h 4479403"/>
                <a:gd name="connsiteX61" fmla="*/ 897999 w 5017802"/>
                <a:gd name="connsiteY61" fmla="*/ 720316 h 4479403"/>
                <a:gd name="connsiteX62" fmla="*/ 829282 w 5017802"/>
                <a:gd name="connsiteY62" fmla="*/ 701719 h 4479403"/>
                <a:gd name="connsiteX63" fmla="*/ 774174 w 5017802"/>
                <a:gd name="connsiteY63" fmla="*/ 726665 h 4479403"/>
                <a:gd name="connsiteX64" fmla="*/ 707272 w 5017802"/>
                <a:gd name="connsiteY64" fmla="*/ 695143 h 4479403"/>
                <a:gd name="connsiteX65" fmla="*/ 708860 w 5017802"/>
                <a:gd name="connsiteY65" fmla="*/ 652734 h 4479403"/>
                <a:gd name="connsiteX66" fmla="*/ 597281 w 5017802"/>
                <a:gd name="connsiteY66" fmla="*/ 675412 h 4479403"/>
                <a:gd name="connsiteX67" fmla="*/ 587530 w 5017802"/>
                <a:gd name="connsiteY67" fmla="*/ 760457 h 4479403"/>
                <a:gd name="connsiteX68" fmla="*/ 508382 w 5017802"/>
                <a:gd name="connsiteY68" fmla="*/ 865236 h 4479403"/>
                <a:gd name="connsiteX69" fmla="*/ 422657 w 5017802"/>
                <a:gd name="connsiteY69" fmla="*/ 828724 h 4479403"/>
                <a:gd name="connsiteX70" fmla="*/ 397257 w 5017802"/>
                <a:gd name="connsiteY70" fmla="*/ 869999 h 4479403"/>
                <a:gd name="connsiteX71" fmla="*/ 332170 w 5017802"/>
                <a:gd name="connsiteY71" fmla="*/ 812848 h 4479403"/>
                <a:gd name="connsiteX72" fmla="*/ 306771 w 5017802"/>
                <a:gd name="connsiteY72" fmla="*/ 881111 h 4479403"/>
                <a:gd name="connsiteX73" fmla="*/ 248033 w 5017802"/>
                <a:gd name="connsiteY73" fmla="*/ 873173 h 4479403"/>
                <a:gd name="connsiteX74" fmla="*/ 208345 w 5017802"/>
                <a:gd name="connsiteY74" fmla="*/ 787449 h 4479403"/>
                <a:gd name="connsiteX75" fmla="*/ 27371 w 5017802"/>
                <a:gd name="connsiteY75" fmla="*/ 917623 h 4479403"/>
                <a:gd name="connsiteX76" fmla="*/ 28959 w 5017802"/>
                <a:gd name="connsiteY76" fmla="*/ 970011 h 4479403"/>
                <a:gd name="connsiteX77" fmla="*/ 13084 w 5017802"/>
                <a:gd name="connsiteY77" fmla="*/ 996999 h 4479403"/>
                <a:gd name="connsiteX78" fmla="*/ 40071 w 5017802"/>
                <a:gd name="connsiteY78" fmla="*/ 1022399 h 4479403"/>
                <a:gd name="connsiteX79" fmla="*/ 9909 w 5017802"/>
                <a:gd name="connsiteY79" fmla="*/ 1043037 h 4479403"/>
                <a:gd name="connsiteX80" fmla="*/ 170247 w 5017802"/>
                <a:gd name="connsiteY80" fmla="*/ 1135111 h 4479403"/>
                <a:gd name="connsiteX81" fmla="*/ 160723 w 5017802"/>
                <a:gd name="connsiteY81" fmla="*/ 1263698 h 4479403"/>
                <a:gd name="connsiteX82" fmla="*/ 217873 w 5017802"/>
                <a:gd name="connsiteY82" fmla="*/ 1289099 h 4479403"/>
                <a:gd name="connsiteX83" fmla="*/ 205174 w 5017802"/>
                <a:gd name="connsiteY83" fmla="*/ 1354186 h 4479403"/>
                <a:gd name="connsiteX84" fmla="*/ 270261 w 5017802"/>
                <a:gd name="connsiteY84" fmla="*/ 1362124 h 4479403"/>
                <a:gd name="connsiteX85" fmla="*/ 321736 w 5017802"/>
                <a:gd name="connsiteY85" fmla="*/ 1394776 h 4479403"/>
                <a:gd name="connsiteX86" fmla="*/ 230573 w 5017802"/>
                <a:gd name="connsiteY86" fmla="*/ 1622474 h 4479403"/>
                <a:gd name="connsiteX87" fmla="*/ 179773 w 5017802"/>
                <a:gd name="connsiteY87" fmla="*/ 1687561 h 4479403"/>
                <a:gd name="connsiteX88" fmla="*/ 175010 w 5017802"/>
                <a:gd name="connsiteY88" fmla="*/ 1743123 h 4479403"/>
                <a:gd name="connsiteX89" fmla="*/ 141673 w 5017802"/>
                <a:gd name="connsiteY89" fmla="*/ 1738361 h 4479403"/>
                <a:gd name="connsiteX90" fmla="*/ 143261 w 5017802"/>
                <a:gd name="connsiteY90" fmla="*/ 1798686 h 4479403"/>
                <a:gd name="connsiteX91" fmla="*/ 65473 w 5017802"/>
                <a:gd name="connsiteY91" fmla="*/ 1636761 h 4479403"/>
                <a:gd name="connsiteX92" fmla="*/ 16260 w 5017802"/>
                <a:gd name="connsiteY92" fmla="*/ 1633586 h 4479403"/>
                <a:gd name="connsiteX93" fmla="*/ 41661 w 5017802"/>
                <a:gd name="connsiteY93" fmla="*/ 1670099 h 4479403"/>
                <a:gd name="connsiteX94" fmla="*/ 385 w 5017802"/>
                <a:gd name="connsiteY94" fmla="*/ 1690737 h 4479403"/>
                <a:gd name="connsiteX95" fmla="*/ 59122 w 5017802"/>
                <a:gd name="connsiteY95" fmla="*/ 1873298 h 4479403"/>
                <a:gd name="connsiteX96" fmla="*/ 343507 w 5017802"/>
                <a:gd name="connsiteY96" fmla="*/ 1923414 h 4479403"/>
                <a:gd name="connsiteX97" fmla="*/ 200410 w 5017802"/>
                <a:gd name="connsiteY97" fmla="*/ 2119361 h 4479403"/>
                <a:gd name="connsiteX98" fmla="*/ 213560 w 5017802"/>
                <a:gd name="connsiteY98" fmla="*/ 2239100 h 4479403"/>
                <a:gd name="connsiteX99" fmla="*/ 148023 w 5017802"/>
                <a:gd name="connsiteY99" fmla="*/ 2270174 h 4479403"/>
                <a:gd name="connsiteX100" fmla="*/ 105160 w 5017802"/>
                <a:gd name="connsiteY100" fmla="*/ 2414637 h 4479403"/>
                <a:gd name="connsiteX101" fmla="*/ 201087 w 5017802"/>
                <a:gd name="connsiteY101" fmla="*/ 2428239 h 4479403"/>
                <a:gd name="connsiteX102" fmla="*/ 419708 w 5017802"/>
                <a:gd name="connsiteY102" fmla="*/ 2593339 h 4479403"/>
                <a:gd name="connsiteX103" fmla="*/ 436944 w 5017802"/>
                <a:gd name="connsiteY103" fmla="*/ 2823753 h 4479403"/>
                <a:gd name="connsiteX104" fmla="*/ 490464 w 5017802"/>
                <a:gd name="connsiteY104" fmla="*/ 2877956 h 4479403"/>
                <a:gd name="connsiteX105" fmla="*/ 542173 w 5017802"/>
                <a:gd name="connsiteY105" fmla="*/ 2882264 h 4479403"/>
                <a:gd name="connsiteX106" fmla="*/ 544894 w 5017802"/>
                <a:gd name="connsiteY106" fmla="*/ 2813095 h 4479403"/>
                <a:gd name="connsiteX107" fmla="*/ 678248 w 5017802"/>
                <a:gd name="connsiteY107" fmla="*/ 2882949 h 4479403"/>
                <a:gd name="connsiteX108" fmla="*/ 669852 w 5017802"/>
                <a:gd name="connsiteY108" fmla="*/ 2955970 h 4479403"/>
                <a:gd name="connsiteX109" fmla="*/ 758073 w 5017802"/>
                <a:gd name="connsiteY109" fmla="*/ 3058024 h 4479403"/>
                <a:gd name="connsiteX110" fmla="*/ 741970 w 5017802"/>
                <a:gd name="connsiteY110" fmla="*/ 3145336 h 4479403"/>
                <a:gd name="connsiteX111" fmla="*/ 774855 w 5017802"/>
                <a:gd name="connsiteY111" fmla="*/ 3257368 h 4479403"/>
                <a:gd name="connsiteX112" fmla="*/ 831551 w 5017802"/>
                <a:gd name="connsiteY112" fmla="*/ 3291839 h 4479403"/>
                <a:gd name="connsiteX113" fmla="*/ 794812 w 5017802"/>
                <a:gd name="connsiteY113" fmla="*/ 3345361 h 4479403"/>
                <a:gd name="connsiteX114" fmla="*/ 1094623 w 5017802"/>
                <a:gd name="connsiteY114" fmla="*/ 3453311 h 4479403"/>
                <a:gd name="connsiteX115" fmla="*/ 1144742 w 5017802"/>
                <a:gd name="connsiteY115" fmla="*/ 3605257 h 4479403"/>
                <a:gd name="connsiteX116" fmla="*/ 1187604 w 5017802"/>
                <a:gd name="connsiteY116" fmla="*/ 3626121 h 4479403"/>
                <a:gd name="connsiteX117" fmla="*/ 1210283 w 5017802"/>
                <a:gd name="connsiteY117" fmla="*/ 3658099 h 4479403"/>
                <a:gd name="connsiteX118" fmla="*/ 1297142 w 5017802"/>
                <a:gd name="connsiteY118" fmla="*/ 3683952 h 4479403"/>
                <a:gd name="connsiteX119" fmla="*/ 1357693 w 5017802"/>
                <a:gd name="connsiteY119" fmla="*/ 3632471 h 4479403"/>
                <a:gd name="connsiteX120" fmla="*/ 1341138 w 5017802"/>
                <a:gd name="connsiteY120" fmla="*/ 3663768 h 4479403"/>
                <a:gd name="connsiteX121" fmla="*/ 1361095 w 5017802"/>
                <a:gd name="connsiteY121" fmla="*/ 3689621 h 4479403"/>
                <a:gd name="connsiteX122" fmla="*/ 1387402 w 5017802"/>
                <a:gd name="connsiteY122" fmla="*/ 3742236 h 4479403"/>
                <a:gd name="connsiteX123" fmla="*/ 1358374 w 5017802"/>
                <a:gd name="connsiteY123" fmla="*/ 3755843 h 4479403"/>
                <a:gd name="connsiteX124" fmla="*/ 1358827 w 5017802"/>
                <a:gd name="connsiteY124" fmla="*/ 3799386 h 4479403"/>
                <a:gd name="connsiteX125" fmla="*/ 1322769 w 5017802"/>
                <a:gd name="connsiteY125" fmla="*/ 3900986 h 4479403"/>
                <a:gd name="connsiteX126" fmla="*/ 1264485 w 5017802"/>
                <a:gd name="connsiteY126" fmla="*/ 3906882 h 4479403"/>
                <a:gd name="connsiteX127" fmla="*/ 1236590 w 5017802"/>
                <a:gd name="connsiteY127" fmla="*/ 3937725 h 4479403"/>
                <a:gd name="connsiteX128" fmla="*/ 1160843 w 5017802"/>
                <a:gd name="connsiteY128" fmla="*/ 3954733 h 4479403"/>
                <a:gd name="connsiteX129" fmla="*/ 1214592 w 5017802"/>
                <a:gd name="connsiteY129" fmla="*/ 4003039 h 4479403"/>
                <a:gd name="connsiteX130" fmla="*/ 1226157 w 5017802"/>
                <a:gd name="connsiteY130" fmla="*/ 4039099 h 4479403"/>
                <a:gd name="connsiteX131" fmla="*/ 1154267 w 5017802"/>
                <a:gd name="connsiteY131" fmla="*/ 4107588 h 4479403"/>
                <a:gd name="connsiteX132" fmla="*/ 1111177 w 5017802"/>
                <a:gd name="connsiteY132" fmla="*/ 4113031 h 4479403"/>
                <a:gd name="connsiteX133" fmla="*/ 1112311 w 5017802"/>
                <a:gd name="connsiteY133" fmla="*/ 4170407 h 4479403"/>
                <a:gd name="connsiteX134" fmla="*/ 1142247 w 5017802"/>
                <a:gd name="connsiteY134" fmla="*/ 4191725 h 4479403"/>
                <a:gd name="connsiteX135" fmla="*/ 1122748 w 5017802"/>
                <a:gd name="connsiteY135" fmla="*/ 4230736 h 4479403"/>
                <a:gd name="connsiteX136" fmla="*/ 1067186 w 5017802"/>
                <a:gd name="connsiteY136" fmla="*/ 4224386 h 4479403"/>
                <a:gd name="connsiteX137" fmla="*/ 1114810 w 5017802"/>
                <a:gd name="connsiteY137" fmla="*/ 4270425 h 4479403"/>
                <a:gd name="connsiteX138" fmla="*/ 1162435 w 5017802"/>
                <a:gd name="connsiteY138" fmla="*/ 4376786 h 4479403"/>
                <a:gd name="connsiteX139" fmla="*/ 1271972 w 5017802"/>
                <a:gd name="connsiteY139" fmla="*/ 4435524 h 4479403"/>
                <a:gd name="connsiteX140" fmla="*/ 1291022 w 5017802"/>
                <a:gd name="connsiteY140" fmla="*/ 4472036 h 4479403"/>
                <a:gd name="connsiteX141" fmla="*/ 1295785 w 5017802"/>
                <a:gd name="connsiteY141" fmla="*/ 4468861 h 4479403"/>
                <a:gd name="connsiteX142" fmla="*/ 1444325 w 5017802"/>
                <a:gd name="connsiteY142" fmla="*/ 4364309 h 4479403"/>
                <a:gd name="connsiteX143" fmla="*/ 1791081 w 5017802"/>
                <a:gd name="connsiteY143" fmla="*/ 4263389 h 4479403"/>
                <a:gd name="connsiteX144" fmla="*/ 2188636 w 5017802"/>
                <a:gd name="connsiteY144" fmla="*/ 4250462 h 4479403"/>
                <a:gd name="connsiteX145" fmla="*/ 2296586 w 5017802"/>
                <a:gd name="connsiteY145" fmla="*/ 4245474 h 4479403"/>
                <a:gd name="connsiteX146" fmla="*/ 2394785 w 5017802"/>
                <a:gd name="connsiteY146" fmla="*/ 4215990 h 4479403"/>
                <a:gd name="connsiteX147" fmla="*/ 2406350 w 5017802"/>
                <a:gd name="connsiteY147" fmla="*/ 4125277 h 4479403"/>
                <a:gd name="connsiteX148" fmla="*/ 2494570 w 5017802"/>
                <a:gd name="connsiteY148" fmla="*/ 3900532 h 4479403"/>
                <a:gd name="connsiteX149" fmla="*/ 2593449 w 5017802"/>
                <a:gd name="connsiteY149" fmla="*/ 3917768 h 4479403"/>
                <a:gd name="connsiteX150" fmla="*/ 2719088 w 5017802"/>
                <a:gd name="connsiteY150" fmla="*/ 3918221 h 4479403"/>
                <a:gd name="connsiteX151" fmla="*/ 2914124 w 5017802"/>
                <a:gd name="connsiteY151" fmla="*/ 3764007 h 4479403"/>
                <a:gd name="connsiteX152" fmla="*/ 3195112 w 5017802"/>
                <a:gd name="connsiteY152" fmla="*/ 3993968 h 4479403"/>
                <a:gd name="connsiteX153" fmla="*/ 3265414 w 5017802"/>
                <a:gd name="connsiteY153" fmla="*/ 4067674 h 4479403"/>
                <a:gd name="connsiteX154" fmla="*/ 3439813 w 5017802"/>
                <a:gd name="connsiteY154" fmla="*/ 4130265 h 4479403"/>
                <a:gd name="connsiteX155" fmla="*/ 3526217 w 5017802"/>
                <a:gd name="connsiteY155" fmla="*/ 4316455 h 4479403"/>
                <a:gd name="connsiteX156" fmla="*/ 3586542 w 5017802"/>
                <a:gd name="connsiteY156" fmla="*/ 4375193 h 4479403"/>
                <a:gd name="connsiteX157" fmla="*/ 3597654 w 5017802"/>
                <a:gd name="connsiteY157" fmla="*/ 4345030 h 4479403"/>
                <a:gd name="connsiteX158" fmla="*/ 3643692 w 5017802"/>
                <a:gd name="connsiteY158" fmla="*/ 4318042 h 4479403"/>
                <a:gd name="connsiteX159" fmla="*/ 3694492 w 5017802"/>
                <a:gd name="connsiteY159" fmla="*/ 4391068 h 4479403"/>
                <a:gd name="connsiteX160" fmla="*/ 3743705 w 5017802"/>
                <a:gd name="connsiteY160" fmla="*/ 4394243 h 4479403"/>
                <a:gd name="connsiteX161" fmla="*/ 3699254 w 5017802"/>
                <a:gd name="connsiteY161" fmla="*/ 4300581 h 4479403"/>
                <a:gd name="connsiteX162" fmla="*/ 3656392 w 5017802"/>
                <a:gd name="connsiteY162" fmla="*/ 4232318 h 4479403"/>
                <a:gd name="connsiteX163" fmla="*/ 3699255 w 5017802"/>
                <a:gd name="connsiteY163" fmla="*/ 4216442 h 4479403"/>
                <a:gd name="connsiteX164" fmla="*/ 3680204 w 5017802"/>
                <a:gd name="connsiteY164" fmla="*/ 4175168 h 4479403"/>
                <a:gd name="connsiteX165" fmla="*/ 3732592 w 5017802"/>
                <a:gd name="connsiteY165" fmla="*/ 4184693 h 4479403"/>
                <a:gd name="connsiteX166" fmla="*/ 3711955 w 5017802"/>
                <a:gd name="connsiteY166" fmla="*/ 4151355 h 4479403"/>
                <a:gd name="connsiteX167" fmla="*/ 3733274 w 5017802"/>
                <a:gd name="connsiteY167" fmla="*/ 4134801 h 4479403"/>
                <a:gd name="connsiteX168" fmla="*/ 3854377 w 5017802"/>
                <a:gd name="connsiteY168" fmla="*/ 4220074 h 4479403"/>
                <a:gd name="connsiteX169" fmla="*/ 3889754 w 5017802"/>
                <a:gd name="connsiteY169" fmla="*/ 4206917 h 4479403"/>
                <a:gd name="connsiteX170" fmla="*/ 3942141 w 5017802"/>
                <a:gd name="connsiteY170" fmla="*/ 4272006 h 4479403"/>
                <a:gd name="connsiteX171" fmla="*/ 3962779 w 5017802"/>
                <a:gd name="connsiteY171" fmla="*/ 4330743 h 4479403"/>
                <a:gd name="connsiteX172" fmla="*/ 4070729 w 5017802"/>
                <a:gd name="connsiteY172" fmla="*/ 4349792 h 4479403"/>
                <a:gd name="connsiteX173" fmla="*/ 4010405 w 5017802"/>
                <a:gd name="connsiteY173" fmla="*/ 4283117 h 4479403"/>
                <a:gd name="connsiteX174" fmla="*/ 4007229 w 5017802"/>
                <a:gd name="connsiteY174" fmla="*/ 4214855 h 4479403"/>
                <a:gd name="connsiteX175" fmla="*/ 4061204 w 5017802"/>
                <a:gd name="connsiteY175" fmla="*/ 4270418 h 4479403"/>
                <a:gd name="connsiteX176" fmla="*/ 4110417 w 5017802"/>
                <a:gd name="connsiteY176" fmla="*/ 4275180 h 4479403"/>
                <a:gd name="connsiteX177" fmla="*/ 4104067 w 5017802"/>
                <a:gd name="connsiteY177" fmla="*/ 4225968 h 4479403"/>
                <a:gd name="connsiteX178" fmla="*/ 4164392 w 5017802"/>
                <a:gd name="connsiteY178" fmla="*/ 4230730 h 4479403"/>
                <a:gd name="connsiteX179" fmla="*/ 4226304 w 5017802"/>
                <a:gd name="connsiteY179" fmla="*/ 4273592 h 4479403"/>
                <a:gd name="connsiteX180" fmla="*/ 4258054 w 5017802"/>
                <a:gd name="connsiteY180" fmla="*/ 4260893 h 4479403"/>
                <a:gd name="connsiteX181" fmla="*/ 4251705 w 5017802"/>
                <a:gd name="connsiteY181" fmla="*/ 4225968 h 4479403"/>
                <a:gd name="connsiteX182" fmla="*/ 4292980 w 5017802"/>
                <a:gd name="connsiteY182" fmla="*/ 4202156 h 4479403"/>
                <a:gd name="connsiteX183" fmla="*/ 4377117 w 5017802"/>
                <a:gd name="connsiteY183" fmla="*/ 4259306 h 4479403"/>
                <a:gd name="connsiteX184" fmla="*/ 4394580 w 5017802"/>
                <a:gd name="connsiteY184" fmla="*/ 4157708 h 4479403"/>
                <a:gd name="connsiteX185" fmla="*/ 4369180 w 5017802"/>
                <a:gd name="connsiteY185" fmla="*/ 4135482 h 4479403"/>
                <a:gd name="connsiteX186" fmla="*/ 4296154 w 5017802"/>
                <a:gd name="connsiteY186" fmla="*/ 4092619 h 4479403"/>
                <a:gd name="connsiteX187" fmla="*/ 4318379 w 5017802"/>
                <a:gd name="connsiteY187" fmla="*/ 4067220 h 4479403"/>
                <a:gd name="connsiteX188" fmla="*/ 4339017 w 5017802"/>
                <a:gd name="connsiteY188" fmla="*/ 4044994 h 4479403"/>
                <a:gd name="connsiteX189" fmla="*/ 4392992 w 5017802"/>
                <a:gd name="connsiteY189" fmla="*/ 4076745 h 4479403"/>
                <a:gd name="connsiteX190" fmla="*/ 4399342 w 5017802"/>
                <a:gd name="connsiteY190" fmla="*/ 4032295 h 4479403"/>
                <a:gd name="connsiteX191" fmla="*/ 4343779 w 5017802"/>
                <a:gd name="connsiteY191" fmla="*/ 4008482 h 4479403"/>
                <a:gd name="connsiteX192" fmla="*/ 4342192 w 5017802"/>
                <a:gd name="connsiteY192" fmla="*/ 3998958 h 4479403"/>
                <a:gd name="connsiteX193" fmla="*/ 4329491 w 5017802"/>
                <a:gd name="connsiteY193" fmla="*/ 3960859 h 4479403"/>
                <a:gd name="connsiteX194" fmla="*/ 4335841 w 5017802"/>
                <a:gd name="connsiteY194" fmla="*/ 3913233 h 4479403"/>
                <a:gd name="connsiteX195" fmla="*/ 4346954 w 5017802"/>
                <a:gd name="connsiteY195" fmla="*/ 3857670 h 4479403"/>
                <a:gd name="connsiteX196" fmla="*/ 4308854 w 5017802"/>
                <a:gd name="connsiteY196" fmla="*/ 3827508 h 4479403"/>
                <a:gd name="connsiteX197" fmla="*/ 4342191 w 5017802"/>
                <a:gd name="connsiteY197" fmla="*/ 3817983 h 4479403"/>
                <a:gd name="connsiteX198" fmla="*/ 4319966 w 5017802"/>
                <a:gd name="connsiteY198" fmla="*/ 3781470 h 4479403"/>
                <a:gd name="connsiteX199" fmla="*/ 4358067 w 5017802"/>
                <a:gd name="connsiteY199" fmla="*/ 3776709 h 4479403"/>
                <a:gd name="connsiteX200" fmla="*/ 4364416 w 5017802"/>
                <a:gd name="connsiteY200" fmla="*/ 3743370 h 4479403"/>
                <a:gd name="connsiteX201" fmla="*/ 4426330 w 5017802"/>
                <a:gd name="connsiteY201" fmla="*/ 3752897 h 4479403"/>
                <a:gd name="connsiteX202" fmla="*/ 4459443 w 5017802"/>
                <a:gd name="connsiteY202" fmla="*/ 3768089 h 4479403"/>
                <a:gd name="connsiteX203" fmla="*/ 4425650 w 5017802"/>
                <a:gd name="connsiteY203" fmla="*/ 3809137 h 4479403"/>
                <a:gd name="connsiteX204" fmla="*/ 4464658 w 5017802"/>
                <a:gd name="connsiteY204" fmla="*/ 3916633 h 4479403"/>
                <a:gd name="connsiteX205" fmla="*/ 4517045 w 5017802"/>
                <a:gd name="connsiteY205" fmla="*/ 3947931 h 4479403"/>
                <a:gd name="connsiteX206" fmla="*/ 4568979 w 5017802"/>
                <a:gd name="connsiteY206" fmla="*/ 3905749 h 4479403"/>
                <a:gd name="connsiteX207" fmla="*/ 4654704 w 5017802"/>
                <a:gd name="connsiteY207" fmla="*/ 3857216 h 4479403"/>
                <a:gd name="connsiteX208" fmla="*/ 4637468 w 5017802"/>
                <a:gd name="connsiteY208" fmla="*/ 3768315 h 4479403"/>
                <a:gd name="connsiteX209" fmla="*/ 4714802 w 5017802"/>
                <a:gd name="connsiteY209" fmla="*/ 3635646 h 4479403"/>
                <a:gd name="connsiteX210" fmla="*/ 5007356 w 5017802"/>
                <a:gd name="connsiteY210" fmla="*/ 3302498 h 4479403"/>
                <a:gd name="connsiteX211" fmla="*/ 4925939 w 5017802"/>
                <a:gd name="connsiteY211" fmla="*/ 3293426 h 4479403"/>
                <a:gd name="connsiteX212" fmla="*/ 4930476 w 5017802"/>
                <a:gd name="connsiteY212" fmla="*/ 3201578 h 4479403"/>
                <a:gd name="connsiteX213" fmla="*/ 4881489 w 5017802"/>
                <a:gd name="connsiteY213" fmla="*/ 3176406 h 4479403"/>
                <a:gd name="connsiteX214" fmla="*/ 4797352 w 5017802"/>
                <a:gd name="connsiteY214" fmla="*/ 3207928 h 4479403"/>
                <a:gd name="connsiteX215" fmla="*/ 4760613 w 5017802"/>
                <a:gd name="connsiteY215" fmla="*/ 3171643 h 4479403"/>
                <a:gd name="connsiteX216" fmla="*/ 4805290 w 5017802"/>
                <a:gd name="connsiteY216" fmla="*/ 3148738 h 4479403"/>
                <a:gd name="connsiteX217" fmla="*/ 4676023 w 5017802"/>
                <a:gd name="connsiteY217" fmla="*/ 2935559 h 4479403"/>
                <a:gd name="connsiteX218" fmla="*/ 4690989 w 5017802"/>
                <a:gd name="connsiteY218" fmla="*/ 2905396 h 4479403"/>
                <a:gd name="connsiteX219" fmla="*/ 4667404 w 5017802"/>
                <a:gd name="connsiteY219" fmla="*/ 2789736 h 4479403"/>
                <a:gd name="connsiteX220" fmla="*/ 4508655 w 5017802"/>
                <a:gd name="connsiteY220" fmla="*/ 2778850 h 4479403"/>
                <a:gd name="connsiteX221" fmla="*/ 4475317 w 5017802"/>
                <a:gd name="connsiteY221" fmla="*/ 2827608 h 4479403"/>
                <a:gd name="connsiteX222" fmla="*/ 4386417 w 5017802"/>
                <a:gd name="connsiteY222" fmla="*/ 2842124 h 4479403"/>
                <a:gd name="connsiteX223" fmla="*/ 4392767 w 5017802"/>
                <a:gd name="connsiteY223" fmla="*/ 2820125 h 4479403"/>
                <a:gd name="connsiteX224" fmla="*/ 4339245 w 5017802"/>
                <a:gd name="connsiteY224" fmla="*/ 2804024 h 4479403"/>
                <a:gd name="connsiteX225" fmla="*/ 4314526 w 5017802"/>
                <a:gd name="connsiteY225" fmla="*/ 2638923 h 4479403"/>
                <a:gd name="connsiteX226" fmla="*/ 4034219 w 5017802"/>
                <a:gd name="connsiteY226" fmla="*/ 2572248 h 4479403"/>
                <a:gd name="connsiteX227" fmla="*/ 3897920 w 5017802"/>
                <a:gd name="connsiteY227" fmla="*/ 2615564 h 4479403"/>
                <a:gd name="connsiteX228" fmla="*/ 3765931 w 5017802"/>
                <a:gd name="connsiteY228" fmla="*/ 2608080 h 4479403"/>
                <a:gd name="connsiteX229" fmla="*/ 3633488 w 5017802"/>
                <a:gd name="connsiteY229" fmla="*/ 2497182 h 4479403"/>
                <a:gd name="connsiteX230" fmla="*/ 3420310 w 5017802"/>
                <a:gd name="connsiteY230" fmla="*/ 2193969 h 4479403"/>
                <a:gd name="connsiteX231" fmla="*/ 3021848 w 5017802"/>
                <a:gd name="connsiteY231" fmla="*/ 2054496 h 4479403"/>
                <a:gd name="connsiteX232" fmla="*/ 2785310 w 5017802"/>
                <a:gd name="connsiteY232" fmla="*/ 1741532 h 4479403"/>
                <a:gd name="connsiteX233" fmla="*/ 2819101 w 5017802"/>
                <a:gd name="connsiteY233" fmla="*/ 1716586 h 4479403"/>
                <a:gd name="connsiteX234" fmla="*/ 2878745 w 5017802"/>
                <a:gd name="connsiteY234" fmla="*/ 1799589 h 4479403"/>
                <a:gd name="connsiteX235" fmla="*/ 2898929 w 5017802"/>
                <a:gd name="connsiteY235" fmla="*/ 1782126 h 4479403"/>
                <a:gd name="connsiteX236" fmla="*/ 2942019 w 5017802"/>
                <a:gd name="connsiteY236" fmla="*/ 1812970 h 4479403"/>
                <a:gd name="connsiteX237" fmla="*/ 3030692 w 5017802"/>
                <a:gd name="connsiteY237" fmla="*/ 1759221 h 4479403"/>
                <a:gd name="connsiteX238" fmla="*/ 3046794 w 5017802"/>
                <a:gd name="connsiteY238" fmla="*/ 1738811 h 4479403"/>
                <a:gd name="connsiteX239" fmla="*/ 3105077 w 5017802"/>
                <a:gd name="connsiteY239" fmla="*/ 1739037 h 4479403"/>
                <a:gd name="connsiteX240" fmla="*/ 3121180 w 5017802"/>
                <a:gd name="connsiteY240" fmla="*/ 1705927 h 4479403"/>
                <a:gd name="connsiteX241" fmla="*/ 3102356 w 5017802"/>
                <a:gd name="connsiteY241" fmla="*/ 1680300 h 4479403"/>
                <a:gd name="connsiteX242" fmla="*/ 3035228 w 5017802"/>
                <a:gd name="connsiteY242" fmla="*/ 1700257 h 4479403"/>
                <a:gd name="connsiteX243" fmla="*/ 3013456 w 5017802"/>
                <a:gd name="connsiteY243" fmla="*/ 1646736 h 4479403"/>
                <a:gd name="connsiteX244" fmla="*/ 3034774 w 5017802"/>
                <a:gd name="connsiteY244" fmla="*/ 1617026 h 4479403"/>
                <a:gd name="connsiteX245" fmla="*/ 2978304 w 5017802"/>
                <a:gd name="connsiteY245" fmla="*/ 1513612 h 4479403"/>
                <a:gd name="connsiteX246" fmla="*/ 2929773 w 5017802"/>
                <a:gd name="connsiteY246" fmla="*/ 1552393 h 4479403"/>
                <a:gd name="connsiteX247" fmla="*/ 2840418 w 5017802"/>
                <a:gd name="connsiteY247" fmla="*/ 1497737 h 4479403"/>
                <a:gd name="connsiteX248" fmla="*/ 2892352 w 5017802"/>
                <a:gd name="connsiteY248" fmla="*/ 1405208 h 4479403"/>
                <a:gd name="connsiteX249" fmla="*/ 2849490 w 5017802"/>
                <a:gd name="connsiteY249" fmla="*/ 1284105 h 4479403"/>
                <a:gd name="connsiteX250" fmla="*/ 2864231 w 5017802"/>
                <a:gd name="connsiteY250" fmla="*/ 1160053 h 4479403"/>
                <a:gd name="connsiteX251" fmla="*/ 2959481 w 5017802"/>
                <a:gd name="connsiteY251" fmla="*/ 1086348 h 4479403"/>
                <a:gd name="connsiteX252" fmla="*/ 3064710 w 5017802"/>
                <a:gd name="connsiteY252" fmla="*/ 1063896 h 4479403"/>
                <a:gd name="connsiteX253" fmla="*/ 3001663 w 5017802"/>
                <a:gd name="connsiteY253" fmla="*/ 974089 h 4479403"/>
                <a:gd name="connsiteX254" fmla="*/ 2984427 w 5017802"/>
                <a:gd name="connsiteY254" fmla="*/ 1018766 h 4479403"/>
                <a:gd name="connsiteX255" fmla="*/ 2941112 w 5017802"/>
                <a:gd name="connsiteY255" fmla="*/ 971595 h 4479403"/>
                <a:gd name="connsiteX256" fmla="*/ 2962430 w 5017802"/>
                <a:gd name="connsiteY256" fmla="*/ 886323 h 4479403"/>
                <a:gd name="connsiteX257" fmla="*/ 3035454 w 5017802"/>
                <a:gd name="connsiteY257" fmla="*/ 789032 h 4479403"/>
                <a:gd name="connsiteX258" fmla="*/ 3018445 w 5017802"/>
                <a:gd name="connsiteY258" fmla="*/ 682443 h 4479403"/>
                <a:gd name="connsiteX259" fmla="*/ 2847223 w 5017802"/>
                <a:gd name="connsiteY259" fmla="*/ 692194 h 4479403"/>
                <a:gd name="connsiteX260" fmla="*/ 2827945 w 5017802"/>
                <a:gd name="connsiteY260" fmla="*/ 734831 h 4479403"/>
                <a:gd name="connsiteX261" fmla="*/ 2795742 w 5017802"/>
                <a:gd name="connsiteY261" fmla="*/ 667248 h 4479403"/>
                <a:gd name="connsiteX262" fmla="*/ 2766032 w 5017802"/>
                <a:gd name="connsiteY262" fmla="*/ 707616 h 4479403"/>
                <a:gd name="connsiteX263" fmla="*/ 2580523 w 5017802"/>
                <a:gd name="connsiteY263" fmla="*/ 741180 h 4479403"/>
                <a:gd name="connsiteX0" fmla="*/ 2580523 w 5017802"/>
                <a:gd name="connsiteY0" fmla="*/ 741180 h 4474329"/>
                <a:gd name="connsiteX1" fmla="*/ 2254404 w 5017802"/>
                <a:gd name="connsiteY1" fmla="*/ 583337 h 4474329"/>
                <a:gd name="connsiteX2" fmla="*/ 2294316 w 5017802"/>
                <a:gd name="connsiteY2" fmla="*/ 433432 h 4474329"/>
                <a:gd name="connsiteX3" fmla="*/ 2240342 w 5017802"/>
                <a:gd name="connsiteY3" fmla="*/ 423907 h 4474329"/>
                <a:gd name="connsiteX4" fmla="*/ 2237167 w 5017802"/>
                <a:gd name="connsiteY4" fmla="*/ 395333 h 4474329"/>
                <a:gd name="connsiteX5" fmla="*/ 2281617 w 5017802"/>
                <a:gd name="connsiteY5" fmla="*/ 403270 h 4474329"/>
                <a:gd name="connsiteX6" fmla="*/ 2224467 w 5017802"/>
                <a:gd name="connsiteY6" fmla="*/ 315957 h 4474329"/>
                <a:gd name="connsiteX7" fmla="*/ 2235579 w 5017802"/>
                <a:gd name="connsiteY7" fmla="*/ 355645 h 4474329"/>
                <a:gd name="connsiteX8" fmla="*/ 2183191 w 5017802"/>
                <a:gd name="connsiteY8" fmla="*/ 320720 h 4474329"/>
                <a:gd name="connsiteX9" fmla="*/ 2203829 w 5017802"/>
                <a:gd name="connsiteY9" fmla="*/ 287383 h 4474329"/>
                <a:gd name="connsiteX10" fmla="*/ 2168904 w 5017802"/>
                <a:gd name="connsiteY10" fmla="*/ 225472 h 4474329"/>
                <a:gd name="connsiteX11" fmla="*/ 2202241 w 5017802"/>
                <a:gd name="connsiteY11" fmla="*/ 227061 h 4474329"/>
                <a:gd name="connsiteX12" fmla="*/ 2159379 w 5017802"/>
                <a:gd name="connsiteY12" fmla="*/ 133398 h 4474329"/>
                <a:gd name="connsiteX13" fmla="*/ 2133980 w 5017802"/>
                <a:gd name="connsiteY13" fmla="*/ 131810 h 4474329"/>
                <a:gd name="connsiteX14" fmla="*/ 2122867 w 5017802"/>
                <a:gd name="connsiteY14" fmla="*/ 84185 h 4474329"/>
                <a:gd name="connsiteX15" fmla="*/ 2154616 w 5017802"/>
                <a:gd name="connsiteY15" fmla="*/ 66723 h 4474329"/>
                <a:gd name="connsiteX16" fmla="*/ 2149854 w 5017802"/>
                <a:gd name="connsiteY16" fmla="*/ 23861 h 4474329"/>
                <a:gd name="connsiteX17" fmla="*/ 2091117 w 5017802"/>
                <a:gd name="connsiteY17" fmla="*/ 28624 h 4474329"/>
                <a:gd name="connsiteX18" fmla="*/ 1897442 w 5017802"/>
                <a:gd name="connsiteY18" fmla="*/ 127049 h 4474329"/>
                <a:gd name="connsiteX19" fmla="*/ 1862517 w 5017802"/>
                <a:gd name="connsiteY19" fmla="*/ 252462 h 4474329"/>
                <a:gd name="connsiteX20" fmla="*/ 1867279 w 5017802"/>
                <a:gd name="connsiteY20" fmla="*/ 288974 h 4474329"/>
                <a:gd name="connsiteX21" fmla="*/ 1838704 w 5017802"/>
                <a:gd name="connsiteY21" fmla="*/ 303261 h 4474329"/>
                <a:gd name="connsiteX22" fmla="*/ 1906966 w 5017802"/>
                <a:gd name="connsiteY22" fmla="*/ 482645 h 4474329"/>
                <a:gd name="connsiteX23" fmla="*/ 1819655 w 5017802"/>
                <a:gd name="connsiteY23" fmla="*/ 400099 h 4474329"/>
                <a:gd name="connsiteX24" fmla="*/ 1768854 w 5017802"/>
                <a:gd name="connsiteY24" fmla="*/ 366762 h 4474329"/>
                <a:gd name="connsiteX25" fmla="*/ 1740279 w 5017802"/>
                <a:gd name="connsiteY25" fmla="*/ 401687 h 4474329"/>
                <a:gd name="connsiteX26" fmla="*/ 1738692 w 5017802"/>
                <a:gd name="connsiteY26" fmla="*/ 515987 h 4474329"/>
                <a:gd name="connsiteX27" fmla="*/ 1752979 w 5017802"/>
                <a:gd name="connsiteY27" fmla="*/ 612820 h 4474329"/>
                <a:gd name="connsiteX28" fmla="*/ 1670429 w 5017802"/>
                <a:gd name="connsiteY28" fmla="*/ 620761 h 4474329"/>
                <a:gd name="connsiteX29" fmla="*/ 1694242 w 5017802"/>
                <a:gd name="connsiteY29" fmla="*/ 590598 h 4474329"/>
                <a:gd name="connsiteX30" fmla="*/ 1630742 w 5017802"/>
                <a:gd name="connsiteY30" fmla="*/ 547736 h 4474329"/>
                <a:gd name="connsiteX31" fmla="*/ 1589467 w 5017802"/>
                <a:gd name="connsiteY31" fmla="*/ 501699 h 4474329"/>
                <a:gd name="connsiteX32" fmla="*/ 1540254 w 5017802"/>
                <a:gd name="connsiteY32" fmla="*/ 512811 h 4474329"/>
                <a:gd name="connsiteX33" fmla="*/ 1568829 w 5017802"/>
                <a:gd name="connsiteY33" fmla="*/ 446136 h 4474329"/>
                <a:gd name="connsiteX34" fmla="*/ 1538666 w 5017802"/>
                <a:gd name="connsiteY34" fmla="*/ 481062 h 4474329"/>
                <a:gd name="connsiteX35" fmla="*/ 1505329 w 5017802"/>
                <a:gd name="connsiteY35" fmla="*/ 423911 h 4474329"/>
                <a:gd name="connsiteX36" fmla="*/ 1486279 w 5017802"/>
                <a:gd name="connsiteY36" fmla="*/ 417561 h 4474329"/>
                <a:gd name="connsiteX37" fmla="*/ 1484692 w 5017802"/>
                <a:gd name="connsiteY37" fmla="*/ 376287 h 4474329"/>
                <a:gd name="connsiteX38" fmla="*/ 1449767 w 5017802"/>
                <a:gd name="connsiteY38" fmla="*/ 273100 h 4474329"/>
                <a:gd name="connsiteX39" fmla="*/ 1410079 w 5017802"/>
                <a:gd name="connsiteY39" fmla="*/ 219123 h 4474329"/>
                <a:gd name="connsiteX40" fmla="*/ 1486280 w 5017802"/>
                <a:gd name="connsiteY40" fmla="*/ 282624 h 4474329"/>
                <a:gd name="connsiteX41" fmla="*/ 1545018 w 5017802"/>
                <a:gd name="connsiteY41" fmla="*/ 320723 h 4474329"/>
                <a:gd name="connsiteX42" fmla="*/ 1568829 w 5017802"/>
                <a:gd name="connsiteY42" fmla="*/ 281036 h 4474329"/>
                <a:gd name="connsiteX43" fmla="*/ 1587879 w 5017802"/>
                <a:gd name="connsiteY43" fmla="*/ 215949 h 4474329"/>
                <a:gd name="connsiteX44" fmla="*/ 1549779 w 5017802"/>
                <a:gd name="connsiteY44" fmla="*/ 185786 h 4474329"/>
                <a:gd name="connsiteX45" fmla="*/ 1576767 w 5017802"/>
                <a:gd name="connsiteY45" fmla="*/ 144511 h 4474329"/>
                <a:gd name="connsiteX46" fmla="*/ 1529142 w 5017802"/>
                <a:gd name="connsiteY46" fmla="*/ 50848 h 4474329"/>
                <a:gd name="connsiteX47" fmla="*/ 1511679 w 5017802"/>
                <a:gd name="connsiteY47" fmla="*/ 6399 h 4474329"/>
                <a:gd name="connsiteX48" fmla="*/ 1375154 w 5017802"/>
                <a:gd name="connsiteY48" fmla="*/ 120699 h 4474329"/>
                <a:gd name="connsiteX49" fmla="*/ 1313241 w 5017802"/>
                <a:gd name="connsiteY49" fmla="*/ 115936 h 4474329"/>
                <a:gd name="connsiteX50" fmla="*/ 1300542 w 5017802"/>
                <a:gd name="connsiteY50" fmla="*/ 57199 h 4474329"/>
                <a:gd name="connsiteX51" fmla="*/ 1214817 w 5017802"/>
                <a:gd name="connsiteY51" fmla="*/ 104824 h 4474329"/>
                <a:gd name="connsiteX52" fmla="*/ 1151317 w 5017802"/>
                <a:gd name="connsiteY52" fmla="*/ 139748 h 4474329"/>
                <a:gd name="connsiteX53" fmla="*/ 1056066 w 5017802"/>
                <a:gd name="connsiteY53" fmla="*/ 147686 h 4474329"/>
                <a:gd name="connsiteX54" fmla="*/ 1033842 w 5017802"/>
                <a:gd name="connsiteY54" fmla="*/ 177849 h 4474329"/>
                <a:gd name="connsiteX55" fmla="*/ 997329 w 5017802"/>
                <a:gd name="connsiteY55" fmla="*/ 201661 h 4474329"/>
                <a:gd name="connsiteX56" fmla="*/ 1032255 w 5017802"/>
                <a:gd name="connsiteY56" fmla="*/ 288974 h 4474329"/>
                <a:gd name="connsiteX57" fmla="*/ 899586 w 5017802"/>
                <a:gd name="connsiteY57" fmla="*/ 542516 h 4474329"/>
                <a:gd name="connsiteX58" fmla="*/ 845611 w 5017802"/>
                <a:gd name="connsiteY58" fmla="*/ 580843 h 4474329"/>
                <a:gd name="connsiteX59" fmla="*/ 917502 w 5017802"/>
                <a:gd name="connsiteY59" fmla="*/ 633231 h 4474329"/>
                <a:gd name="connsiteX60" fmla="*/ 880536 w 5017802"/>
                <a:gd name="connsiteY60" fmla="*/ 673825 h 4474329"/>
                <a:gd name="connsiteX61" fmla="*/ 897999 w 5017802"/>
                <a:gd name="connsiteY61" fmla="*/ 720316 h 4474329"/>
                <a:gd name="connsiteX62" fmla="*/ 829282 w 5017802"/>
                <a:gd name="connsiteY62" fmla="*/ 701719 h 4474329"/>
                <a:gd name="connsiteX63" fmla="*/ 774174 w 5017802"/>
                <a:gd name="connsiteY63" fmla="*/ 726665 h 4474329"/>
                <a:gd name="connsiteX64" fmla="*/ 707272 w 5017802"/>
                <a:gd name="connsiteY64" fmla="*/ 695143 h 4474329"/>
                <a:gd name="connsiteX65" fmla="*/ 708860 w 5017802"/>
                <a:gd name="connsiteY65" fmla="*/ 652734 h 4474329"/>
                <a:gd name="connsiteX66" fmla="*/ 597281 w 5017802"/>
                <a:gd name="connsiteY66" fmla="*/ 675412 h 4474329"/>
                <a:gd name="connsiteX67" fmla="*/ 587530 w 5017802"/>
                <a:gd name="connsiteY67" fmla="*/ 760457 h 4474329"/>
                <a:gd name="connsiteX68" fmla="*/ 508382 w 5017802"/>
                <a:gd name="connsiteY68" fmla="*/ 865236 h 4474329"/>
                <a:gd name="connsiteX69" fmla="*/ 422657 w 5017802"/>
                <a:gd name="connsiteY69" fmla="*/ 828724 h 4474329"/>
                <a:gd name="connsiteX70" fmla="*/ 397257 w 5017802"/>
                <a:gd name="connsiteY70" fmla="*/ 869999 h 4474329"/>
                <a:gd name="connsiteX71" fmla="*/ 332170 w 5017802"/>
                <a:gd name="connsiteY71" fmla="*/ 812848 h 4474329"/>
                <a:gd name="connsiteX72" fmla="*/ 306771 w 5017802"/>
                <a:gd name="connsiteY72" fmla="*/ 881111 h 4474329"/>
                <a:gd name="connsiteX73" fmla="*/ 248033 w 5017802"/>
                <a:gd name="connsiteY73" fmla="*/ 873173 h 4474329"/>
                <a:gd name="connsiteX74" fmla="*/ 208345 w 5017802"/>
                <a:gd name="connsiteY74" fmla="*/ 787449 h 4474329"/>
                <a:gd name="connsiteX75" fmla="*/ 27371 w 5017802"/>
                <a:gd name="connsiteY75" fmla="*/ 917623 h 4474329"/>
                <a:gd name="connsiteX76" fmla="*/ 28959 w 5017802"/>
                <a:gd name="connsiteY76" fmla="*/ 970011 h 4474329"/>
                <a:gd name="connsiteX77" fmla="*/ 13084 w 5017802"/>
                <a:gd name="connsiteY77" fmla="*/ 996999 h 4474329"/>
                <a:gd name="connsiteX78" fmla="*/ 40071 w 5017802"/>
                <a:gd name="connsiteY78" fmla="*/ 1022399 h 4474329"/>
                <a:gd name="connsiteX79" fmla="*/ 9909 w 5017802"/>
                <a:gd name="connsiteY79" fmla="*/ 1043037 h 4474329"/>
                <a:gd name="connsiteX80" fmla="*/ 170247 w 5017802"/>
                <a:gd name="connsiteY80" fmla="*/ 1135111 h 4474329"/>
                <a:gd name="connsiteX81" fmla="*/ 160723 w 5017802"/>
                <a:gd name="connsiteY81" fmla="*/ 1263698 h 4474329"/>
                <a:gd name="connsiteX82" fmla="*/ 217873 w 5017802"/>
                <a:gd name="connsiteY82" fmla="*/ 1289099 h 4474329"/>
                <a:gd name="connsiteX83" fmla="*/ 205174 w 5017802"/>
                <a:gd name="connsiteY83" fmla="*/ 1354186 h 4474329"/>
                <a:gd name="connsiteX84" fmla="*/ 270261 w 5017802"/>
                <a:gd name="connsiteY84" fmla="*/ 1362124 h 4474329"/>
                <a:gd name="connsiteX85" fmla="*/ 321736 w 5017802"/>
                <a:gd name="connsiteY85" fmla="*/ 1394776 h 4474329"/>
                <a:gd name="connsiteX86" fmla="*/ 230573 w 5017802"/>
                <a:gd name="connsiteY86" fmla="*/ 1622474 h 4474329"/>
                <a:gd name="connsiteX87" fmla="*/ 179773 w 5017802"/>
                <a:gd name="connsiteY87" fmla="*/ 1687561 h 4474329"/>
                <a:gd name="connsiteX88" fmla="*/ 175010 w 5017802"/>
                <a:gd name="connsiteY88" fmla="*/ 1743123 h 4474329"/>
                <a:gd name="connsiteX89" fmla="*/ 141673 w 5017802"/>
                <a:gd name="connsiteY89" fmla="*/ 1738361 h 4474329"/>
                <a:gd name="connsiteX90" fmla="*/ 143261 w 5017802"/>
                <a:gd name="connsiteY90" fmla="*/ 1798686 h 4474329"/>
                <a:gd name="connsiteX91" fmla="*/ 65473 w 5017802"/>
                <a:gd name="connsiteY91" fmla="*/ 1636761 h 4474329"/>
                <a:gd name="connsiteX92" fmla="*/ 16260 w 5017802"/>
                <a:gd name="connsiteY92" fmla="*/ 1633586 h 4474329"/>
                <a:gd name="connsiteX93" fmla="*/ 41661 w 5017802"/>
                <a:gd name="connsiteY93" fmla="*/ 1670099 h 4474329"/>
                <a:gd name="connsiteX94" fmla="*/ 385 w 5017802"/>
                <a:gd name="connsiteY94" fmla="*/ 1690737 h 4474329"/>
                <a:gd name="connsiteX95" fmla="*/ 59122 w 5017802"/>
                <a:gd name="connsiteY95" fmla="*/ 1873298 h 4474329"/>
                <a:gd name="connsiteX96" fmla="*/ 343507 w 5017802"/>
                <a:gd name="connsiteY96" fmla="*/ 1923414 h 4474329"/>
                <a:gd name="connsiteX97" fmla="*/ 200410 w 5017802"/>
                <a:gd name="connsiteY97" fmla="*/ 2119361 h 4474329"/>
                <a:gd name="connsiteX98" fmla="*/ 213560 w 5017802"/>
                <a:gd name="connsiteY98" fmla="*/ 2239100 h 4474329"/>
                <a:gd name="connsiteX99" fmla="*/ 148023 w 5017802"/>
                <a:gd name="connsiteY99" fmla="*/ 2270174 h 4474329"/>
                <a:gd name="connsiteX100" fmla="*/ 105160 w 5017802"/>
                <a:gd name="connsiteY100" fmla="*/ 2414637 h 4474329"/>
                <a:gd name="connsiteX101" fmla="*/ 201087 w 5017802"/>
                <a:gd name="connsiteY101" fmla="*/ 2428239 h 4474329"/>
                <a:gd name="connsiteX102" fmla="*/ 419708 w 5017802"/>
                <a:gd name="connsiteY102" fmla="*/ 2593339 h 4474329"/>
                <a:gd name="connsiteX103" fmla="*/ 436944 w 5017802"/>
                <a:gd name="connsiteY103" fmla="*/ 2823753 h 4474329"/>
                <a:gd name="connsiteX104" fmla="*/ 490464 w 5017802"/>
                <a:gd name="connsiteY104" fmla="*/ 2877956 h 4474329"/>
                <a:gd name="connsiteX105" fmla="*/ 542173 w 5017802"/>
                <a:gd name="connsiteY105" fmla="*/ 2882264 h 4474329"/>
                <a:gd name="connsiteX106" fmla="*/ 544894 w 5017802"/>
                <a:gd name="connsiteY106" fmla="*/ 2813095 h 4474329"/>
                <a:gd name="connsiteX107" fmla="*/ 678248 w 5017802"/>
                <a:gd name="connsiteY107" fmla="*/ 2882949 h 4474329"/>
                <a:gd name="connsiteX108" fmla="*/ 669852 w 5017802"/>
                <a:gd name="connsiteY108" fmla="*/ 2955970 h 4474329"/>
                <a:gd name="connsiteX109" fmla="*/ 758073 w 5017802"/>
                <a:gd name="connsiteY109" fmla="*/ 3058024 h 4474329"/>
                <a:gd name="connsiteX110" fmla="*/ 741970 w 5017802"/>
                <a:gd name="connsiteY110" fmla="*/ 3145336 h 4474329"/>
                <a:gd name="connsiteX111" fmla="*/ 774855 w 5017802"/>
                <a:gd name="connsiteY111" fmla="*/ 3257368 h 4474329"/>
                <a:gd name="connsiteX112" fmla="*/ 831551 w 5017802"/>
                <a:gd name="connsiteY112" fmla="*/ 3291839 h 4474329"/>
                <a:gd name="connsiteX113" fmla="*/ 794812 w 5017802"/>
                <a:gd name="connsiteY113" fmla="*/ 3345361 h 4474329"/>
                <a:gd name="connsiteX114" fmla="*/ 1094623 w 5017802"/>
                <a:gd name="connsiteY114" fmla="*/ 3453311 h 4474329"/>
                <a:gd name="connsiteX115" fmla="*/ 1144742 w 5017802"/>
                <a:gd name="connsiteY115" fmla="*/ 3605257 h 4474329"/>
                <a:gd name="connsiteX116" fmla="*/ 1187604 w 5017802"/>
                <a:gd name="connsiteY116" fmla="*/ 3626121 h 4474329"/>
                <a:gd name="connsiteX117" fmla="*/ 1210283 w 5017802"/>
                <a:gd name="connsiteY117" fmla="*/ 3658099 h 4474329"/>
                <a:gd name="connsiteX118" fmla="*/ 1297142 w 5017802"/>
                <a:gd name="connsiteY118" fmla="*/ 3683952 h 4474329"/>
                <a:gd name="connsiteX119" fmla="*/ 1357693 w 5017802"/>
                <a:gd name="connsiteY119" fmla="*/ 3632471 h 4474329"/>
                <a:gd name="connsiteX120" fmla="*/ 1341138 w 5017802"/>
                <a:gd name="connsiteY120" fmla="*/ 3663768 h 4474329"/>
                <a:gd name="connsiteX121" fmla="*/ 1361095 w 5017802"/>
                <a:gd name="connsiteY121" fmla="*/ 3689621 h 4474329"/>
                <a:gd name="connsiteX122" fmla="*/ 1387402 w 5017802"/>
                <a:gd name="connsiteY122" fmla="*/ 3742236 h 4474329"/>
                <a:gd name="connsiteX123" fmla="*/ 1358374 w 5017802"/>
                <a:gd name="connsiteY123" fmla="*/ 3755843 h 4474329"/>
                <a:gd name="connsiteX124" fmla="*/ 1358827 w 5017802"/>
                <a:gd name="connsiteY124" fmla="*/ 3799386 h 4474329"/>
                <a:gd name="connsiteX125" fmla="*/ 1322769 w 5017802"/>
                <a:gd name="connsiteY125" fmla="*/ 3900986 h 4474329"/>
                <a:gd name="connsiteX126" fmla="*/ 1264485 w 5017802"/>
                <a:gd name="connsiteY126" fmla="*/ 3906882 h 4474329"/>
                <a:gd name="connsiteX127" fmla="*/ 1236590 w 5017802"/>
                <a:gd name="connsiteY127" fmla="*/ 3937725 h 4474329"/>
                <a:gd name="connsiteX128" fmla="*/ 1160843 w 5017802"/>
                <a:gd name="connsiteY128" fmla="*/ 3954733 h 4474329"/>
                <a:gd name="connsiteX129" fmla="*/ 1214592 w 5017802"/>
                <a:gd name="connsiteY129" fmla="*/ 4003039 h 4474329"/>
                <a:gd name="connsiteX130" fmla="*/ 1226157 w 5017802"/>
                <a:gd name="connsiteY130" fmla="*/ 4039099 h 4474329"/>
                <a:gd name="connsiteX131" fmla="*/ 1154267 w 5017802"/>
                <a:gd name="connsiteY131" fmla="*/ 4107588 h 4474329"/>
                <a:gd name="connsiteX132" fmla="*/ 1111177 w 5017802"/>
                <a:gd name="connsiteY132" fmla="*/ 4113031 h 4474329"/>
                <a:gd name="connsiteX133" fmla="*/ 1112311 w 5017802"/>
                <a:gd name="connsiteY133" fmla="*/ 4170407 h 4474329"/>
                <a:gd name="connsiteX134" fmla="*/ 1142247 w 5017802"/>
                <a:gd name="connsiteY134" fmla="*/ 4191725 h 4474329"/>
                <a:gd name="connsiteX135" fmla="*/ 1122748 w 5017802"/>
                <a:gd name="connsiteY135" fmla="*/ 4230736 h 4474329"/>
                <a:gd name="connsiteX136" fmla="*/ 1067186 w 5017802"/>
                <a:gd name="connsiteY136" fmla="*/ 4224386 h 4474329"/>
                <a:gd name="connsiteX137" fmla="*/ 1114810 w 5017802"/>
                <a:gd name="connsiteY137" fmla="*/ 4270425 h 4474329"/>
                <a:gd name="connsiteX138" fmla="*/ 1162435 w 5017802"/>
                <a:gd name="connsiteY138" fmla="*/ 4376786 h 4474329"/>
                <a:gd name="connsiteX139" fmla="*/ 1271972 w 5017802"/>
                <a:gd name="connsiteY139" fmla="*/ 4435524 h 4474329"/>
                <a:gd name="connsiteX140" fmla="*/ 1291022 w 5017802"/>
                <a:gd name="connsiteY140" fmla="*/ 4472036 h 4474329"/>
                <a:gd name="connsiteX141" fmla="*/ 1351348 w 5017802"/>
                <a:gd name="connsiteY141" fmla="*/ 4422824 h 4474329"/>
                <a:gd name="connsiteX142" fmla="*/ 1444325 w 5017802"/>
                <a:gd name="connsiteY142" fmla="*/ 4364309 h 4474329"/>
                <a:gd name="connsiteX143" fmla="*/ 1791081 w 5017802"/>
                <a:gd name="connsiteY143" fmla="*/ 4263389 h 4474329"/>
                <a:gd name="connsiteX144" fmla="*/ 2188636 w 5017802"/>
                <a:gd name="connsiteY144" fmla="*/ 4250462 h 4474329"/>
                <a:gd name="connsiteX145" fmla="*/ 2296586 w 5017802"/>
                <a:gd name="connsiteY145" fmla="*/ 4245474 h 4474329"/>
                <a:gd name="connsiteX146" fmla="*/ 2394785 w 5017802"/>
                <a:gd name="connsiteY146" fmla="*/ 4215990 h 4474329"/>
                <a:gd name="connsiteX147" fmla="*/ 2406350 w 5017802"/>
                <a:gd name="connsiteY147" fmla="*/ 4125277 h 4474329"/>
                <a:gd name="connsiteX148" fmla="*/ 2494570 w 5017802"/>
                <a:gd name="connsiteY148" fmla="*/ 3900532 h 4474329"/>
                <a:gd name="connsiteX149" fmla="*/ 2593449 w 5017802"/>
                <a:gd name="connsiteY149" fmla="*/ 3917768 h 4474329"/>
                <a:gd name="connsiteX150" fmla="*/ 2719088 w 5017802"/>
                <a:gd name="connsiteY150" fmla="*/ 3918221 h 4474329"/>
                <a:gd name="connsiteX151" fmla="*/ 2914124 w 5017802"/>
                <a:gd name="connsiteY151" fmla="*/ 3764007 h 4474329"/>
                <a:gd name="connsiteX152" fmla="*/ 3195112 w 5017802"/>
                <a:gd name="connsiteY152" fmla="*/ 3993968 h 4474329"/>
                <a:gd name="connsiteX153" fmla="*/ 3265414 w 5017802"/>
                <a:gd name="connsiteY153" fmla="*/ 4067674 h 4474329"/>
                <a:gd name="connsiteX154" fmla="*/ 3439813 w 5017802"/>
                <a:gd name="connsiteY154" fmla="*/ 4130265 h 4474329"/>
                <a:gd name="connsiteX155" fmla="*/ 3526217 w 5017802"/>
                <a:gd name="connsiteY155" fmla="*/ 4316455 h 4474329"/>
                <a:gd name="connsiteX156" fmla="*/ 3586542 w 5017802"/>
                <a:gd name="connsiteY156" fmla="*/ 4375193 h 4474329"/>
                <a:gd name="connsiteX157" fmla="*/ 3597654 w 5017802"/>
                <a:gd name="connsiteY157" fmla="*/ 4345030 h 4474329"/>
                <a:gd name="connsiteX158" fmla="*/ 3643692 w 5017802"/>
                <a:gd name="connsiteY158" fmla="*/ 4318042 h 4474329"/>
                <a:gd name="connsiteX159" fmla="*/ 3694492 w 5017802"/>
                <a:gd name="connsiteY159" fmla="*/ 4391068 h 4474329"/>
                <a:gd name="connsiteX160" fmla="*/ 3743705 w 5017802"/>
                <a:gd name="connsiteY160" fmla="*/ 4394243 h 4474329"/>
                <a:gd name="connsiteX161" fmla="*/ 3699254 w 5017802"/>
                <a:gd name="connsiteY161" fmla="*/ 4300581 h 4474329"/>
                <a:gd name="connsiteX162" fmla="*/ 3656392 w 5017802"/>
                <a:gd name="connsiteY162" fmla="*/ 4232318 h 4474329"/>
                <a:gd name="connsiteX163" fmla="*/ 3699255 w 5017802"/>
                <a:gd name="connsiteY163" fmla="*/ 4216442 h 4474329"/>
                <a:gd name="connsiteX164" fmla="*/ 3680204 w 5017802"/>
                <a:gd name="connsiteY164" fmla="*/ 4175168 h 4474329"/>
                <a:gd name="connsiteX165" fmla="*/ 3732592 w 5017802"/>
                <a:gd name="connsiteY165" fmla="*/ 4184693 h 4474329"/>
                <a:gd name="connsiteX166" fmla="*/ 3711955 w 5017802"/>
                <a:gd name="connsiteY166" fmla="*/ 4151355 h 4474329"/>
                <a:gd name="connsiteX167" fmla="*/ 3733274 w 5017802"/>
                <a:gd name="connsiteY167" fmla="*/ 4134801 h 4474329"/>
                <a:gd name="connsiteX168" fmla="*/ 3854377 w 5017802"/>
                <a:gd name="connsiteY168" fmla="*/ 4220074 h 4474329"/>
                <a:gd name="connsiteX169" fmla="*/ 3889754 w 5017802"/>
                <a:gd name="connsiteY169" fmla="*/ 4206917 h 4474329"/>
                <a:gd name="connsiteX170" fmla="*/ 3942141 w 5017802"/>
                <a:gd name="connsiteY170" fmla="*/ 4272006 h 4474329"/>
                <a:gd name="connsiteX171" fmla="*/ 3962779 w 5017802"/>
                <a:gd name="connsiteY171" fmla="*/ 4330743 h 4474329"/>
                <a:gd name="connsiteX172" fmla="*/ 4070729 w 5017802"/>
                <a:gd name="connsiteY172" fmla="*/ 4349792 h 4474329"/>
                <a:gd name="connsiteX173" fmla="*/ 4010405 w 5017802"/>
                <a:gd name="connsiteY173" fmla="*/ 4283117 h 4474329"/>
                <a:gd name="connsiteX174" fmla="*/ 4007229 w 5017802"/>
                <a:gd name="connsiteY174" fmla="*/ 4214855 h 4474329"/>
                <a:gd name="connsiteX175" fmla="*/ 4061204 w 5017802"/>
                <a:gd name="connsiteY175" fmla="*/ 4270418 h 4474329"/>
                <a:gd name="connsiteX176" fmla="*/ 4110417 w 5017802"/>
                <a:gd name="connsiteY176" fmla="*/ 4275180 h 4474329"/>
                <a:gd name="connsiteX177" fmla="*/ 4104067 w 5017802"/>
                <a:gd name="connsiteY177" fmla="*/ 4225968 h 4474329"/>
                <a:gd name="connsiteX178" fmla="*/ 4164392 w 5017802"/>
                <a:gd name="connsiteY178" fmla="*/ 4230730 h 4474329"/>
                <a:gd name="connsiteX179" fmla="*/ 4226304 w 5017802"/>
                <a:gd name="connsiteY179" fmla="*/ 4273592 h 4474329"/>
                <a:gd name="connsiteX180" fmla="*/ 4258054 w 5017802"/>
                <a:gd name="connsiteY180" fmla="*/ 4260893 h 4474329"/>
                <a:gd name="connsiteX181" fmla="*/ 4251705 w 5017802"/>
                <a:gd name="connsiteY181" fmla="*/ 4225968 h 4474329"/>
                <a:gd name="connsiteX182" fmla="*/ 4292980 w 5017802"/>
                <a:gd name="connsiteY182" fmla="*/ 4202156 h 4474329"/>
                <a:gd name="connsiteX183" fmla="*/ 4377117 w 5017802"/>
                <a:gd name="connsiteY183" fmla="*/ 4259306 h 4474329"/>
                <a:gd name="connsiteX184" fmla="*/ 4394580 w 5017802"/>
                <a:gd name="connsiteY184" fmla="*/ 4157708 h 4474329"/>
                <a:gd name="connsiteX185" fmla="*/ 4369180 w 5017802"/>
                <a:gd name="connsiteY185" fmla="*/ 4135482 h 4474329"/>
                <a:gd name="connsiteX186" fmla="*/ 4296154 w 5017802"/>
                <a:gd name="connsiteY186" fmla="*/ 4092619 h 4474329"/>
                <a:gd name="connsiteX187" fmla="*/ 4318379 w 5017802"/>
                <a:gd name="connsiteY187" fmla="*/ 4067220 h 4474329"/>
                <a:gd name="connsiteX188" fmla="*/ 4339017 w 5017802"/>
                <a:gd name="connsiteY188" fmla="*/ 4044994 h 4474329"/>
                <a:gd name="connsiteX189" fmla="*/ 4392992 w 5017802"/>
                <a:gd name="connsiteY189" fmla="*/ 4076745 h 4474329"/>
                <a:gd name="connsiteX190" fmla="*/ 4399342 w 5017802"/>
                <a:gd name="connsiteY190" fmla="*/ 4032295 h 4474329"/>
                <a:gd name="connsiteX191" fmla="*/ 4343779 w 5017802"/>
                <a:gd name="connsiteY191" fmla="*/ 4008482 h 4474329"/>
                <a:gd name="connsiteX192" fmla="*/ 4342192 w 5017802"/>
                <a:gd name="connsiteY192" fmla="*/ 3998958 h 4474329"/>
                <a:gd name="connsiteX193" fmla="*/ 4329491 w 5017802"/>
                <a:gd name="connsiteY193" fmla="*/ 3960859 h 4474329"/>
                <a:gd name="connsiteX194" fmla="*/ 4335841 w 5017802"/>
                <a:gd name="connsiteY194" fmla="*/ 3913233 h 4474329"/>
                <a:gd name="connsiteX195" fmla="*/ 4346954 w 5017802"/>
                <a:gd name="connsiteY195" fmla="*/ 3857670 h 4474329"/>
                <a:gd name="connsiteX196" fmla="*/ 4308854 w 5017802"/>
                <a:gd name="connsiteY196" fmla="*/ 3827508 h 4474329"/>
                <a:gd name="connsiteX197" fmla="*/ 4342191 w 5017802"/>
                <a:gd name="connsiteY197" fmla="*/ 3817983 h 4474329"/>
                <a:gd name="connsiteX198" fmla="*/ 4319966 w 5017802"/>
                <a:gd name="connsiteY198" fmla="*/ 3781470 h 4474329"/>
                <a:gd name="connsiteX199" fmla="*/ 4358067 w 5017802"/>
                <a:gd name="connsiteY199" fmla="*/ 3776709 h 4474329"/>
                <a:gd name="connsiteX200" fmla="*/ 4364416 w 5017802"/>
                <a:gd name="connsiteY200" fmla="*/ 3743370 h 4474329"/>
                <a:gd name="connsiteX201" fmla="*/ 4426330 w 5017802"/>
                <a:gd name="connsiteY201" fmla="*/ 3752897 h 4474329"/>
                <a:gd name="connsiteX202" fmla="*/ 4459443 w 5017802"/>
                <a:gd name="connsiteY202" fmla="*/ 3768089 h 4474329"/>
                <a:gd name="connsiteX203" fmla="*/ 4425650 w 5017802"/>
                <a:gd name="connsiteY203" fmla="*/ 3809137 h 4474329"/>
                <a:gd name="connsiteX204" fmla="*/ 4464658 w 5017802"/>
                <a:gd name="connsiteY204" fmla="*/ 3916633 h 4474329"/>
                <a:gd name="connsiteX205" fmla="*/ 4517045 w 5017802"/>
                <a:gd name="connsiteY205" fmla="*/ 3947931 h 4474329"/>
                <a:gd name="connsiteX206" fmla="*/ 4568979 w 5017802"/>
                <a:gd name="connsiteY206" fmla="*/ 3905749 h 4474329"/>
                <a:gd name="connsiteX207" fmla="*/ 4654704 w 5017802"/>
                <a:gd name="connsiteY207" fmla="*/ 3857216 h 4474329"/>
                <a:gd name="connsiteX208" fmla="*/ 4637468 w 5017802"/>
                <a:gd name="connsiteY208" fmla="*/ 3768315 h 4474329"/>
                <a:gd name="connsiteX209" fmla="*/ 4714802 w 5017802"/>
                <a:gd name="connsiteY209" fmla="*/ 3635646 h 4474329"/>
                <a:gd name="connsiteX210" fmla="*/ 5007356 w 5017802"/>
                <a:gd name="connsiteY210" fmla="*/ 3302498 h 4474329"/>
                <a:gd name="connsiteX211" fmla="*/ 4925939 w 5017802"/>
                <a:gd name="connsiteY211" fmla="*/ 3293426 h 4474329"/>
                <a:gd name="connsiteX212" fmla="*/ 4930476 w 5017802"/>
                <a:gd name="connsiteY212" fmla="*/ 3201578 h 4474329"/>
                <a:gd name="connsiteX213" fmla="*/ 4881489 w 5017802"/>
                <a:gd name="connsiteY213" fmla="*/ 3176406 h 4474329"/>
                <a:gd name="connsiteX214" fmla="*/ 4797352 w 5017802"/>
                <a:gd name="connsiteY214" fmla="*/ 3207928 h 4474329"/>
                <a:gd name="connsiteX215" fmla="*/ 4760613 w 5017802"/>
                <a:gd name="connsiteY215" fmla="*/ 3171643 h 4474329"/>
                <a:gd name="connsiteX216" fmla="*/ 4805290 w 5017802"/>
                <a:gd name="connsiteY216" fmla="*/ 3148738 h 4474329"/>
                <a:gd name="connsiteX217" fmla="*/ 4676023 w 5017802"/>
                <a:gd name="connsiteY217" fmla="*/ 2935559 h 4474329"/>
                <a:gd name="connsiteX218" fmla="*/ 4690989 w 5017802"/>
                <a:gd name="connsiteY218" fmla="*/ 2905396 h 4474329"/>
                <a:gd name="connsiteX219" fmla="*/ 4667404 w 5017802"/>
                <a:gd name="connsiteY219" fmla="*/ 2789736 h 4474329"/>
                <a:gd name="connsiteX220" fmla="*/ 4508655 w 5017802"/>
                <a:gd name="connsiteY220" fmla="*/ 2778850 h 4474329"/>
                <a:gd name="connsiteX221" fmla="*/ 4475317 w 5017802"/>
                <a:gd name="connsiteY221" fmla="*/ 2827608 h 4474329"/>
                <a:gd name="connsiteX222" fmla="*/ 4386417 w 5017802"/>
                <a:gd name="connsiteY222" fmla="*/ 2842124 h 4474329"/>
                <a:gd name="connsiteX223" fmla="*/ 4392767 w 5017802"/>
                <a:gd name="connsiteY223" fmla="*/ 2820125 h 4474329"/>
                <a:gd name="connsiteX224" fmla="*/ 4339245 w 5017802"/>
                <a:gd name="connsiteY224" fmla="*/ 2804024 h 4474329"/>
                <a:gd name="connsiteX225" fmla="*/ 4314526 w 5017802"/>
                <a:gd name="connsiteY225" fmla="*/ 2638923 h 4474329"/>
                <a:gd name="connsiteX226" fmla="*/ 4034219 w 5017802"/>
                <a:gd name="connsiteY226" fmla="*/ 2572248 h 4474329"/>
                <a:gd name="connsiteX227" fmla="*/ 3897920 w 5017802"/>
                <a:gd name="connsiteY227" fmla="*/ 2615564 h 4474329"/>
                <a:gd name="connsiteX228" fmla="*/ 3765931 w 5017802"/>
                <a:gd name="connsiteY228" fmla="*/ 2608080 h 4474329"/>
                <a:gd name="connsiteX229" fmla="*/ 3633488 w 5017802"/>
                <a:gd name="connsiteY229" fmla="*/ 2497182 h 4474329"/>
                <a:gd name="connsiteX230" fmla="*/ 3420310 w 5017802"/>
                <a:gd name="connsiteY230" fmla="*/ 2193969 h 4474329"/>
                <a:gd name="connsiteX231" fmla="*/ 3021848 w 5017802"/>
                <a:gd name="connsiteY231" fmla="*/ 2054496 h 4474329"/>
                <a:gd name="connsiteX232" fmla="*/ 2785310 w 5017802"/>
                <a:gd name="connsiteY232" fmla="*/ 1741532 h 4474329"/>
                <a:gd name="connsiteX233" fmla="*/ 2819101 w 5017802"/>
                <a:gd name="connsiteY233" fmla="*/ 1716586 h 4474329"/>
                <a:gd name="connsiteX234" fmla="*/ 2878745 w 5017802"/>
                <a:gd name="connsiteY234" fmla="*/ 1799589 h 4474329"/>
                <a:gd name="connsiteX235" fmla="*/ 2898929 w 5017802"/>
                <a:gd name="connsiteY235" fmla="*/ 1782126 h 4474329"/>
                <a:gd name="connsiteX236" fmla="*/ 2942019 w 5017802"/>
                <a:gd name="connsiteY236" fmla="*/ 1812970 h 4474329"/>
                <a:gd name="connsiteX237" fmla="*/ 3030692 w 5017802"/>
                <a:gd name="connsiteY237" fmla="*/ 1759221 h 4474329"/>
                <a:gd name="connsiteX238" fmla="*/ 3046794 w 5017802"/>
                <a:gd name="connsiteY238" fmla="*/ 1738811 h 4474329"/>
                <a:gd name="connsiteX239" fmla="*/ 3105077 w 5017802"/>
                <a:gd name="connsiteY239" fmla="*/ 1739037 h 4474329"/>
                <a:gd name="connsiteX240" fmla="*/ 3121180 w 5017802"/>
                <a:gd name="connsiteY240" fmla="*/ 1705927 h 4474329"/>
                <a:gd name="connsiteX241" fmla="*/ 3102356 w 5017802"/>
                <a:gd name="connsiteY241" fmla="*/ 1680300 h 4474329"/>
                <a:gd name="connsiteX242" fmla="*/ 3035228 w 5017802"/>
                <a:gd name="connsiteY242" fmla="*/ 1700257 h 4474329"/>
                <a:gd name="connsiteX243" fmla="*/ 3013456 w 5017802"/>
                <a:gd name="connsiteY243" fmla="*/ 1646736 h 4474329"/>
                <a:gd name="connsiteX244" fmla="*/ 3034774 w 5017802"/>
                <a:gd name="connsiteY244" fmla="*/ 1617026 h 4474329"/>
                <a:gd name="connsiteX245" fmla="*/ 2978304 w 5017802"/>
                <a:gd name="connsiteY245" fmla="*/ 1513612 h 4474329"/>
                <a:gd name="connsiteX246" fmla="*/ 2929773 w 5017802"/>
                <a:gd name="connsiteY246" fmla="*/ 1552393 h 4474329"/>
                <a:gd name="connsiteX247" fmla="*/ 2840418 w 5017802"/>
                <a:gd name="connsiteY247" fmla="*/ 1497737 h 4474329"/>
                <a:gd name="connsiteX248" fmla="*/ 2892352 w 5017802"/>
                <a:gd name="connsiteY248" fmla="*/ 1405208 h 4474329"/>
                <a:gd name="connsiteX249" fmla="*/ 2849490 w 5017802"/>
                <a:gd name="connsiteY249" fmla="*/ 1284105 h 4474329"/>
                <a:gd name="connsiteX250" fmla="*/ 2864231 w 5017802"/>
                <a:gd name="connsiteY250" fmla="*/ 1160053 h 4474329"/>
                <a:gd name="connsiteX251" fmla="*/ 2959481 w 5017802"/>
                <a:gd name="connsiteY251" fmla="*/ 1086348 h 4474329"/>
                <a:gd name="connsiteX252" fmla="*/ 3064710 w 5017802"/>
                <a:gd name="connsiteY252" fmla="*/ 1063896 h 4474329"/>
                <a:gd name="connsiteX253" fmla="*/ 3001663 w 5017802"/>
                <a:gd name="connsiteY253" fmla="*/ 974089 h 4474329"/>
                <a:gd name="connsiteX254" fmla="*/ 2984427 w 5017802"/>
                <a:gd name="connsiteY254" fmla="*/ 1018766 h 4474329"/>
                <a:gd name="connsiteX255" fmla="*/ 2941112 w 5017802"/>
                <a:gd name="connsiteY255" fmla="*/ 971595 h 4474329"/>
                <a:gd name="connsiteX256" fmla="*/ 2962430 w 5017802"/>
                <a:gd name="connsiteY256" fmla="*/ 886323 h 4474329"/>
                <a:gd name="connsiteX257" fmla="*/ 3035454 w 5017802"/>
                <a:gd name="connsiteY257" fmla="*/ 789032 h 4474329"/>
                <a:gd name="connsiteX258" fmla="*/ 3018445 w 5017802"/>
                <a:gd name="connsiteY258" fmla="*/ 682443 h 4474329"/>
                <a:gd name="connsiteX259" fmla="*/ 2847223 w 5017802"/>
                <a:gd name="connsiteY259" fmla="*/ 692194 h 4474329"/>
                <a:gd name="connsiteX260" fmla="*/ 2827945 w 5017802"/>
                <a:gd name="connsiteY260" fmla="*/ 734831 h 4474329"/>
                <a:gd name="connsiteX261" fmla="*/ 2795742 w 5017802"/>
                <a:gd name="connsiteY261" fmla="*/ 667248 h 4474329"/>
                <a:gd name="connsiteX262" fmla="*/ 2766032 w 5017802"/>
                <a:gd name="connsiteY262" fmla="*/ 707616 h 4474329"/>
                <a:gd name="connsiteX263" fmla="*/ 2580523 w 5017802"/>
                <a:gd name="connsiteY263" fmla="*/ 741180 h 4474329"/>
                <a:gd name="connsiteX0" fmla="*/ 2580523 w 5017802"/>
                <a:gd name="connsiteY0" fmla="*/ 741180 h 4481986"/>
                <a:gd name="connsiteX1" fmla="*/ 2254404 w 5017802"/>
                <a:gd name="connsiteY1" fmla="*/ 583337 h 4481986"/>
                <a:gd name="connsiteX2" fmla="*/ 2294316 w 5017802"/>
                <a:gd name="connsiteY2" fmla="*/ 433432 h 4481986"/>
                <a:gd name="connsiteX3" fmla="*/ 2240342 w 5017802"/>
                <a:gd name="connsiteY3" fmla="*/ 423907 h 4481986"/>
                <a:gd name="connsiteX4" fmla="*/ 2237167 w 5017802"/>
                <a:gd name="connsiteY4" fmla="*/ 395333 h 4481986"/>
                <a:gd name="connsiteX5" fmla="*/ 2281617 w 5017802"/>
                <a:gd name="connsiteY5" fmla="*/ 403270 h 4481986"/>
                <a:gd name="connsiteX6" fmla="*/ 2224467 w 5017802"/>
                <a:gd name="connsiteY6" fmla="*/ 315957 h 4481986"/>
                <a:gd name="connsiteX7" fmla="*/ 2235579 w 5017802"/>
                <a:gd name="connsiteY7" fmla="*/ 355645 h 4481986"/>
                <a:gd name="connsiteX8" fmla="*/ 2183191 w 5017802"/>
                <a:gd name="connsiteY8" fmla="*/ 320720 h 4481986"/>
                <a:gd name="connsiteX9" fmla="*/ 2203829 w 5017802"/>
                <a:gd name="connsiteY9" fmla="*/ 287383 h 4481986"/>
                <a:gd name="connsiteX10" fmla="*/ 2168904 w 5017802"/>
                <a:gd name="connsiteY10" fmla="*/ 225472 h 4481986"/>
                <a:gd name="connsiteX11" fmla="*/ 2202241 w 5017802"/>
                <a:gd name="connsiteY11" fmla="*/ 227061 h 4481986"/>
                <a:gd name="connsiteX12" fmla="*/ 2159379 w 5017802"/>
                <a:gd name="connsiteY12" fmla="*/ 133398 h 4481986"/>
                <a:gd name="connsiteX13" fmla="*/ 2133980 w 5017802"/>
                <a:gd name="connsiteY13" fmla="*/ 131810 h 4481986"/>
                <a:gd name="connsiteX14" fmla="*/ 2122867 w 5017802"/>
                <a:gd name="connsiteY14" fmla="*/ 84185 h 4481986"/>
                <a:gd name="connsiteX15" fmla="*/ 2154616 w 5017802"/>
                <a:gd name="connsiteY15" fmla="*/ 66723 h 4481986"/>
                <a:gd name="connsiteX16" fmla="*/ 2149854 w 5017802"/>
                <a:gd name="connsiteY16" fmla="*/ 23861 h 4481986"/>
                <a:gd name="connsiteX17" fmla="*/ 2091117 w 5017802"/>
                <a:gd name="connsiteY17" fmla="*/ 28624 h 4481986"/>
                <a:gd name="connsiteX18" fmla="*/ 1897442 w 5017802"/>
                <a:gd name="connsiteY18" fmla="*/ 127049 h 4481986"/>
                <a:gd name="connsiteX19" fmla="*/ 1862517 w 5017802"/>
                <a:gd name="connsiteY19" fmla="*/ 252462 h 4481986"/>
                <a:gd name="connsiteX20" fmla="*/ 1867279 w 5017802"/>
                <a:gd name="connsiteY20" fmla="*/ 288974 h 4481986"/>
                <a:gd name="connsiteX21" fmla="*/ 1838704 w 5017802"/>
                <a:gd name="connsiteY21" fmla="*/ 303261 h 4481986"/>
                <a:gd name="connsiteX22" fmla="*/ 1906966 w 5017802"/>
                <a:gd name="connsiteY22" fmla="*/ 482645 h 4481986"/>
                <a:gd name="connsiteX23" fmla="*/ 1819655 w 5017802"/>
                <a:gd name="connsiteY23" fmla="*/ 400099 h 4481986"/>
                <a:gd name="connsiteX24" fmla="*/ 1768854 w 5017802"/>
                <a:gd name="connsiteY24" fmla="*/ 366762 h 4481986"/>
                <a:gd name="connsiteX25" fmla="*/ 1740279 w 5017802"/>
                <a:gd name="connsiteY25" fmla="*/ 401687 h 4481986"/>
                <a:gd name="connsiteX26" fmla="*/ 1738692 w 5017802"/>
                <a:gd name="connsiteY26" fmla="*/ 515987 h 4481986"/>
                <a:gd name="connsiteX27" fmla="*/ 1752979 w 5017802"/>
                <a:gd name="connsiteY27" fmla="*/ 612820 h 4481986"/>
                <a:gd name="connsiteX28" fmla="*/ 1670429 w 5017802"/>
                <a:gd name="connsiteY28" fmla="*/ 620761 h 4481986"/>
                <a:gd name="connsiteX29" fmla="*/ 1694242 w 5017802"/>
                <a:gd name="connsiteY29" fmla="*/ 590598 h 4481986"/>
                <a:gd name="connsiteX30" fmla="*/ 1630742 w 5017802"/>
                <a:gd name="connsiteY30" fmla="*/ 547736 h 4481986"/>
                <a:gd name="connsiteX31" fmla="*/ 1589467 w 5017802"/>
                <a:gd name="connsiteY31" fmla="*/ 501699 h 4481986"/>
                <a:gd name="connsiteX32" fmla="*/ 1540254 w 5017802"/>
                <a:gd name="connsiteY32" fmla="*/ 512811 h 4481986"/>
                <a:gd name="connsiteX33" fmla="*/ 1568829 w 5017802"/>
                <a:gd name="connsiteY33" fmla="*/ 446136 h 4481986"/>
                <a:gd name="connsiteX34" fmla="*/ 1538666 w 5017802"/>
                <a:gd name="connsiteY34" fmla="*/ 481062 h 4481986"/>
                <a:gd name="connsiteX35" fmla="*/ 1505329 w 5017802"/>
                <a:gd name="connsiteY35" fmla="*/ 423911 h 4481986"/>
                <a:gd name="connsiteX36" fmla="*/ 1486279 w 5017802"/>
                <a:gd name="connsiteY36" fmla="*/ 417561 h 4481986"/>
                <a:gd name="connsiteX37" fmla="*/ 1484692 w 5017802"/>
                <a:gd name="connsiteY37" fmla="*/ 376287 h 4481986"/>
                <a:gd name="connsiteX38" fmla="*/ 1449767 w 5017802"/>
                <a:gd name="connsiteY38" fmla="*/ 273100 h 4481986"/>
                <a:gd name="connsiteX39" fmla="*/ 1410079 w 5017802"/>
                <a:gd name="connsiteY39" fmla="*/ 219123 h 4481986"/>
                <a:gd name="connsiteX40" fmla="*/ 1486280 w 5017802"/>
                <a:gd name="connsiteY40" fmla="*/ 282624 h 4481986"/>
                <a:gd name="connsiteX41" fmla="*/ 1545018 w 5017802"/>
                <a:gd name="connsiteY41" fmla="*/ 320723 h 4481986"/>
                <a:gd name="connsiteX42" fmla="*/ 1568829 w 5017802"/>
                <a:gd name="connsiteY42" fmla="*/ 281036 h 4481986"/>
                <a:gd name="connsiteX43" fmla="*/ 1587879 w 5017802"/>
                <a:gd name="connsiteY43" fmla="*/ 215949 h 4481986"/>
                <a:gd name="connsiteX44" fmla="*/ 1549779 w 5017802"/>
                <a:gd name="connsiteY44" fmla="*/ 185786 h 4481986"/>
                <a:gd name="connsiteX45" fmla="*/ 1576767 w 5017802"/>
                <a:gd name="connsiteY45" fmla="*/ 144511 h 4481986"/>
                <a:gd name="connsiteX46" fmla="*/ 1529142 w 5017802"/>
                <a:gd name="connsiteY46" fmla="*/ 50848 h 4481986"/>
                <a:gd name="connsiteX47" fmla="*/ 1511679 w 5017802"/>
                <a:gd name="connsiteY47" fmla="*/ 6399 h 4481986"/>
                <a:gd name="connsiteX48" fmla="*/ 1375154 w 5017802"/>
                <a:gd name="connsiteY48" fmla="*/ 120699 h 4481986"/>
                <a:gd name="connsiteX49" fmla="*/ 1313241 w 5017802"/>
                <a:gd name="connsiteY49" fmla="*/ 115936 h 4481986"/>
                <a:gd name="connsiteX50" fmla="*/ 1300542 w 5017802"/>
                <a:gd name="connsiteY50" fmla="*/ 57199 h 4481986"/>
                <a:gd name="connsiteX51" fmla="*/ 1214817 w 5017802"/>
                <a:gd name="connsiteY51" fmla="*/ 104824 h 4481986"/>
                <a:gd name="connsiteX52" fmla="*/ 1151317 w 5017802"/>
                <a:gd name="connsiteY52" fmla="*/ 139748 h 4481986"/>
                <a:gd name="connsiteX53" fmla="*/ 1056066 w 5017802"/>
                <a:gd name="connsiteY53" fmla="*/ 147686 h 4481986"/>
                <a:gd name="connsiteX54" fmla="*/ 1033842 w 5017802"/>
                <a:gd name="connsiteY54" fmla="*/ 177849 h 4481986"/>
                <a:gd name="connsiteX55" fmla="*/ 997329 w 5017802"/>
                <a:gd name="connsiteY55" fmla="*/ 201661 h 4481986"/>
                <a:gd name="connsiteX56" fmla="*/ 1032255 w 5017802"/>
                <a:gd name="connsiteY56" fmla="*/ 288974 h 4481986"/>
                <a:gd name="connsiteX57" fmla="*/ 899586 w 5017802"/>
                <a:gd name="connsiteY57" fmla="*/ 542516 h 4481986"/>
                <a:gd name="connsiteX58" fmla="*/ 845611 w 5017802"/>
                <a:gd name="connsiteY58" fmla="*/ 580843 h 4481986"/>
                <a:gd name="connsiteX59" fmla="*/ 917502 w 5017802"/>
                <a:gd name="connsiteY59" fmla="*/ 633231 h 4481986"/>
                <a:gd name="connsiteX60" fmla="*/ 880536 w 5017802"/>
                <a:gd name="connsiteY60" fmla="*/ 673825 h 4481986"/>
                <a:gd name="connsiteX61" fmla="*/ 897999 w 5017802"/>
                <a:gd name="connsiteY61" fmla="*/ 720316 h 4481986"/>
                <a:gd name="connsiteX62" fmla="*/ 829282 w 5017802"/>
                <a:gd name="connsiteY62" fmla="*/ 701719 h 4481986"/>
                <a:gd name="connsiteX63" fmla="*/ 774174 w 5017802"/>
                <a:gd name="connsiteY63" fmla="*/ 726665 h 4481986"/>
                <a:gd name="connsiteX64" fmla="*/ 707272 w 5017802"/>
                <a:gd name="connsiteY64" fmla="*/ 695143 h 4481986"/>
                <a:gd name="connsiteX65" fmla="*/ 708860 w 5017802"/>
                <a:gd name="connsiteY65" fmla="*/ 652734 h 4481986"/>
                <a:gd name="connsiteX66" fmla="*/ 597281 w 5017802"/>
                <a:gd name="connsiteY66" fmla="*/ 675412 h 4481986"/>
                <a:gd name="connsiteX67" fmla="*/ 587530 w 5017802"/>
                <a:gd name="connsiteY67" fmla="*/ 760457 h 4481986"/>
                <a:gd name="connsiteX68" fmla="*/ 508382 w 5017802"/>
                <a:gd name="connsiteY68" fmla="*/ 865236 h 4481986"/>
                <a:gd name="connsiteX69" fmla="*/ 422657 w 5017802"/>
                <a:gd name="connsiteY69" fmla="*/ 828724 h 4481986"/>
                <a:gd name="connsiteX70" fmla="*/ 397257 w 5017802"/>
                <a:gd name="connsiteY70" fmla="*/ 869999 h 4481986"/>
                <a:gd name="connsiteX71" fmla="*/ 332170 w 5017802"/>
                <a:gd name="connsiteY71" fmla="*/ 812848 h 4481986"/>
                <a:gd name="connsiteX72" fmla="*/ 306771 w 5017802"/>
                <a:gd name="connsiteY72" fmla="*/ 881111 h 4481986"/>
                <a:gd name="connsiteX73" fmla="*/ 248033 w 5017802"/>
                <a:gd name="connsiteY73" fmla="*/ 873173 h 4481986"/>
                <a:gd name="connsiteX74" fmla="*/ 208345 w 5017802"/>
                <a:gd name="connsiteY74" fmla="*/ 787449 h 4481986"/>
                <a:gd name="connsiteX75" fmla="*/ 27371 w 5017802"/>
                <a:gd name="connsiteY75" fmla="*/ 917623 h 4481986"/>
                <a:gd name="connsiteX76" fmla="*/ 28959 w 5017802"/>
                <a:gd name="connsiteY76" fmla="*/ 970011 h 4481986"/>
                <a:gd name="connsiteX77" fmla="*/ 13084 w 5017802"/>
                <a:gd name="connsiteY77" fmla="*/ 996999 h 4481986"/>
                <a:gd name="connsiteX78" fmla="*/ 40071 w 5017802"/>
                <a:gd name="connsiteY78" fmla="*/ 1022399 h 4481986"/>
                <a:gd name="connsiteX79" fmla="*/ 9909 w 5017802"/>
                <a:gd name="connsiteY79" fmla="*/ 1043037 h 4481986"/>
                <a:gd name="connsiteX80" fmla="*/ 170247 w 5017802"/>
                <a:gd name="connsiteY80" fmla="*/ 1135111 h 4481986"/>
                <a:gd name="connsiteX81" fmla="*/ 160723 w 5017802"/>
                <a:gd name="connsiteY81" fmla="*/ 1263698 h 4481986"/>
                <a:gd name="connsiteX82" fmla="*/ 217873 w 5017802"/>
                <a:gd name="connsiteY82" fmla="*/ 1289099 h 4481986"/>
                <a:gd name="connsiteX83" fmla="*/ 205174 w 5017802"/>
                <a:gd name="connsiteY83" fmla="*/ 1354186 h 4481986"/>
                <a:gd name="connsiteX84" fmla="*/ 270261 w 5017802"/>
                <a:gd name="connsiteY84" fmla="*/ 1362124 h 4481986"/>
                <a:gd name="connsiteX85" fmla="*/ 321736 w 5017802"/>
                <a:gd name="connsiteY85" fmla="*/ 1394776 h 4481986"/>
                <a:gd name="connsiteX86" fmla="*/ 230573 w 5017802"/>
                <a:gd name="connsiteY86" fmla="*/ 1622474 h 4481986"/>
                <a:gd name="connsiteX87" fmla="*/ 179773 w 5017802"/>
                <a:gd name="connsiteY87" fmla="*/ 1687561 h 4481986"/>
                <a:gd name="connsiteX88" fmla="*/ 175010 w 5017802"/>
                <a:gd name="connsiteY88" fmla="*/ 1743123 h 4481986"/>
                <a:gd name="connsiteX89" fmla="*/ 141673 w 5017802"/>
                <a:gd name="connsiteY89" fmla="*/ 1738361 h 4481986"/>
                <a:gd name="connsiteX90" fmla="*/ 143261 w 5017802"/>
                <a:gd name="connsiteY90" fmla="*/ 1798686 h 4481986"/>
                <a:gd name="connsiteX91" fmla="*/ 65473 w 5017802"/>
                <a:gd name="connsiteY91" fmla="*/ 1636761 h 4481986"/>
                <a:gd name="connsiteX92" fmla="*/ 16260 w 5017802"/>
                <a:gd name="connsiteY92" fmla="*/ 1633586 h 4481986"/>
                <a:gd name="connsiteX93" fmla="*/ 41661 w 5017802"/>
                <a:gd name="connsiteY93" fmla="*/ 1670099 h 4481986"/>
                <a:gd name="connsiteX94" fmla="*/ 385 w 5017802"/>
                <a:gd name="connsiteY94" fmla="*/ 1690737 h 4481986"/>
                <a:gd name="connsiteX95" fmla="*/ 59122 w 5017802"/>
                <a:gd name="connsiteY95" fmla="*/ 1873298 h 4481986"/>
                <a:gd name="connsiteX96" fmla="*/ 343507 w 5017802"/>
                <a:gd name="connsiteY96" fmla="*/ 1923414 h 4481986"/>
                <a:gd name="connsiteX97" fmla="*/ 200410 w 5017802"/>
                <a:gd name="connsiteY97" fmla="*/ 2119361 h 4481986"/>
                <a:gd name="connsiteX98" fmla="*/ 213560 w 5017802"/>
                <a:gd name="connsiteY98" fmla="*/ 2239100 h 4481986"/>
                <a:gd name="connsiteX99" fmla="*/ 148023 w 5017802"/>
                <a:gd name="connsiteY99" fmla="*/ 2270174 h 4481986"/>
                <a:gd name="connsiteX100" fmla="*/ 105160 w 5017802"/>
                <a:gd name="connsiteY100" fmla="*/ 2414637 h 4481986"/>
                <a:gd name="connsiteX101" fmla="*/ 201087 w 5017802"/>
                <a:gd name="connsiteY101" fmla="*/ 2428239 h 4481986"/>
                <a:gd name="connsiteX102" fmla="*/ 419708 w 5017802"/>
                <a:gd name="connsiteY102" fmla="*/ 2593339 h 4481986"/>
                <a:gd name="connsiteX103" fmla="*/ 436944 w 5017802"/>
                <a:gd name="connsiteY103" fmla="*/ 2823753 h 4481986"/>
                <a:gd name="connsiteX104" fmla="*/ 490464 w 5017802"/>
                <a:gd name="connsiteY104" fmla="*/ 2877956 h 4481986"/>
                <a:gd name="connsiteX105" fmla="*/ 542173 w 5017802"/>
                <a:gd name="connsiteY105" fmla="*/ 2882264 h 4481986"/>
                <a:gd name="connsiteX106" fmla="*/ 544894 w 5017802"/>
                <a:gd name="connsiteY106" fmla="*/ 2813095 h 4481986"/>
                <a:gd name="connsiteX107" fmla="*/ 678248 w 5017802"/>
                <a:gd name="connsiteY107" fmla="*/ 2882949 h 4481986"/>
                <a:gd name="connsiteX108" fmla="*/ 669852 w 5017802"/>
                <a:gd name="connsiteY108" fmla="*/ 2955970 h 4481986"/>
                <a:gd name="connsiteX109" fmla="*/ 758073 w 5017802"/>
                <a:gd name="connsiteY109" fmla="*/ 3058024 h 4481986"/>
                <a:gd name="connsiteX110" fmla="*/ 741970 w 5017802"/>
                <a:gd name="connsiteY110" fmla="*/ 3145336 h 4481986"/>
                <a:gd name="connsiteX111" fmla="*/ 774855 w 5017802"/>
                <a:gd name="connsiteY111" fmla="*/ 3257368 h 4481986"/>
                <a:gd name="connsiteX112" fmla="*/ 831551 w 5017802"/>
                <a:gd name="connsiteY112" fmla="*/ 3291839 h 4481986"/>
                <a:gd name="connsiteX113" fmla="*/ 794812 w 5017802"/>
                <a:gd name="connsiteY113" fmla="*/ 3345361 h 4481986"/>
                <a:gd name="connsiteX114" fmla="*/ 1094623 w 5017802"/>
                <a:gd name="connsiteY114" fmla="*/ 3453311 h 4481986"/>
                <a:gd name="connsiteX115" fmla="*/ 1144742 w 5017802"/>
                <a:gd name="connsiteY115" fmla="*/ 3605257 h 4481986"/>
                <a:gd name="connsiteX116" fmla="*/ 1187604 w 5017802"/>
                <a:gd name="connsiteY116" fmla="*/ 3626121 h 4481986"/>
                <a:gd name="connsiteX117" fmla="*/ 1210283 w 5017802"/>
                <a:gd name="connsiteY117" fmla="*/ 3658099 h 4481986"/>
                <a:gd name="connsiteX118" fmla="*/ 1297142 w 5017802"/>
                <a:gd name="connsiteY118" fmla="*/ 3683952 h 4481986"/>
                <a:gd name="connsiteX119" fmla="*/ 1357693 w 5017802"/>
                <a:gd name="connsiteY119" fmla="*/ 3632471 h 4481986"/>
                <a:gd name="connsiteX120" fmla="*/ 1341138 w 5017802"/>
                <a:gd name="connsiteY120" fmla="*/ 3663768 h 4481986"/>
                <a:gd name="connsiteX121" fmla="*/ 1361095 w 5017802"/>
                <a:gd name="connsiteY121" fmla="*/ 3689621 h 4481986"/>
                <a:gd name="connsiteX122" fmla="*/ 1387402 w 5017802"/>
                <a:gd name="connsiteY122" fmla="*/ 3742236 h 4481986"/>
                <a:gd name="connsiteX123" fmla="*/ 1358374 w 5017802"/>
                <a:gd name="connsiteY123" fmla="*/ 3755843 h 4481986"/>
                <a:gd name="connsiteX124" fmla="*/ 1358827 w 5017802"/>
                <a:gd name="connsiteY124" fmla="*/ 3799386 h 4481986"/>
                <a:gd name="connsiteX125" fmla="*/ 1322769 w 5017802"/>
                <a:gd name="connsiteY125" fmla="*/ 3900986 h 4481986"/>
                <a:gd name="connsiteX126" fmla="*/ 1264485 w 5017802"/>
                <a:gd name="connsiteY126" fmla="*/ 3906882 h 4481986"/>
                <a:gd name="connsiteX127" fmla="*/ 1236590 w 5017802"/>
                <a:gd name="connsiteY127" fmla="*/ 3937725 h 4481986"/>
                <a:gd name="connsiteX128" fmla="*/ 1160843 w 5017802"/>
                <a:gd name="connsiteY128" fmla="*/ 3954733 h 4481986"/>
                <a:gd name="connsiteX129" fmla="*/ 1214592 w 5017802"/>
                <a:gd name="connsiteY129" fmla="*/ 4003039 h 4481986"/>
                <a:gd name="connsiteX130" fmla="*/ 1226157 w 5017802"/>
                <a:gd name="connsiteY130" fmla="*/ 4039099 h 4481986"/>
                <a:gd name="connsiteX131" fmla="*/ 1154267 w 5017802"/>
                <a:gd name="connsiteY131" fmla="*/ 4107588 h 4481986"/>
                <a:gd name="connsiteX132" fmla="*/ 1111177 w 5017802"/>
                <a:gd name="connsiteY132" fmla="*/ 4113031 h 4481986"/>
                <a:gd name="connsiteX133" fmla="*/ 1112311 w 5017802"/>
                <a:gd name="connsiteY133" fmla="*/ 4170407 h 4481986"/>
                <a:gd name="connsiteX134" fmla="*/ 1142247 w 5017802"/>
                <a:gd name="connsiteY134" fmla="*/ 4191725 h 4481986"/>
                <a:gd name="connsiteX135" fmla="*/ 1122748 w 5017802"/>
                <a:gd name="connsiteY135" fmla="*/ 4230736 h 4481986"/>
                <a:gd name="connsiteX136" fmla="*/ 1067186 w 5017802"/>
                <a:gd name="connsiteY136" fmla="*/ 4224386 h 4481986"/>
                <a:gd name="connsiteX137" fmla="*/ 1114810 w 5017802"/>
                <a:gd name="connsiteY137" fmla="*/ 4270425 h 4481986"/>
                <a:gd name="connsiteX138" fmla="*/ 1162435 w 5017802"/>
                <a:gd name="connsiteY138" fmla="*/ 4376786 h 4481986"/>
                <a:gd name="connsiteX139" fmla="*/ 1271972 w 5017802"/>
                <a:gd name="connsiteY139" fmla="*/ 4435524 h 4481986"/>
                <a:gd name="connsiteX140" fmla="*/ 1291022 w 5017802"/>
                <a:gd name="connsiteY140" fmla="*/ 4472036 h 4481986"/>
                <a:gd name="connsiteX141" fmla="*/ 1289435 w 5017802"/>
                <a:gd name="connsiteY141" fmla="*/ 4478386 h 4481986"/>
                <a:gd name="connsiteX142" fmla="*/ 1351348 w 5017802"/>
                <a:gd name="connsiteY142" fmla="*/ 4422824 h 4481986"/>
                <a:gd name="connsiteX143" fmla="*/ 1444325 w 5017802"/>
                <a:gd name="connsiteY143" fmla="*/ 4364309 h 4481986"/>
                <a:gd name="connsiteX144" fmla="*/ 1791081 w 5017802"/>
                <a:gd name="connsiteY144" fmla="*/ 4263389 h 4481986"/>
                <a:gd name="connsiteX145" fmla="*/ 2188636 w 5017802"/>
                <a:gd name="connsiteY145" fmla="*/ 4250462 h 4481986"/>
                <a:gd name="connsiteX146" fmla="*/ 2296586 w 5017802"/>
                <a:gd name="connsiteY146" fmla="*/ 4245474 h 4481986"/>
                <a:gd name="connsiteX147" fmla="*/ 2394785 w 5017802"/>
                <a:gd name="connsiteY147" fmla="*/ 4215990 h 4481986"/>
                <a:gd name="connsiteX148" fmla="*/ 2406350 w 5017802"/>
                <a:gd name="connsiteY148" fmla="*/ 4125277 h 4481986"/>
                <a:gd name="connsiteX149" fmla="*/ 2494570 w 5017802"/>
                <a:gd name="connsiteY149" fmla="*/ 3900532 h 4481986"/>
                <a:gd name="connsiteX150" fmla="*/ 2593449 w 5017802"/>
                <a:gd name="connsiteY150" fmla="*/ 3917768 h 4481986"/>
                <a:gd name="connsiteX151" fmla="*/ 2719088 w 5017802"/>
                <a:gd name="connsiteY151" fmla="*/ 3918221 h 4481986"/>
                <a:gd name="connsiteX152" fmla="*/ 2914124 w 5017802"/>
                <a:gd name="connsiteY152" fmla="*/ 3764007 h 4481986"/>
                <a:gd name="connsiteX153" fmla="*/ 3195112 w 5017802"/>
                <a:gd name="connsiteY153" fmla="*/ 3993968 h 4481986"/>
                <a:gd name="connsiteX154" fmla="*/ 3265414 w 5017802"/>
                <a:gd name="connsiteY154" fmla="*/ 4067674 h 4481986"/>
                <a:gd name="connsiteX155" fmla="*/ 3439813 w 5017802"/>
                <a:gd name="connsiteY155" fmla="*/ 4130265 h 4481986"/>
                <a:gd name="connsiteX156" fmla="*/ 3526217 w 5017802"/>
                <a:gd name="connsiteY156" fmla="*/ 4316455 h 4481986"/>
                <a:gd name="connsiteX157" fmla="*/ 3586542 w 5017802"/>
                <a:gd name="connsiteY157" fmla="*/ 4375193 h 4481986"/>
                <a:gd name="connsiteX158" fmla="*/ 3597654 w 5017802"/>
                <a:gd name="connsiteY158" fmla="*/ 4345030 h 4481986"/>
                <a:gd name="connsiteX159" fmla="*/ 3643692 w 5017802"/>
                <a:gd name="connsiteY159" fmla="*/ 4318042 h 4481986"/>
                <a:gd name="connsiteX160" fmla="*/ 3694492 w 5017802"/>
                <a:gd name="connsiteY160" fmla="*/ 4391068 h 4481986"/>
                <a:gd name="connsiteX161" fmla="*/ 3743705 w 5017802"/>
                <a:gd name="connsiteY161" fmla="*/ 4394243 h 4481986"/>
                <a:gd name="connsiteX162" fmla="*/ 3699254 w 5017802"/>
                <a:gd name="connsiteY162" fmla="*/ 4300581 h 4481986"/>
                <a:gd name="connsiteX163" fmla="*/ 3656392 w 5017802"/>
                <a:gd name="connsiteY163" fmla="*/ 4232318 h 4481986"/>
                <a:gd name="connsiteX164" fmla="*/ 3699255 w 5017802"/>
                <a:gd name="connsiteY164" fmla="*/ 4216442 h 4481986"/>
                <a:gd name="connsiteX165" fmla="*/ 3680204 w 5017802"/>
                <a:gd name="connsiteY165" fmla="*/ 4175168 h 4481986"/>
                <a:gd name="connsiteX166" fmla="*/ 3732592 w 5017802"/>
                <a:gd name="connsiteY166" fmla="*/ 4184693 h 4481986"/>
                <a:gd name="connsiteX167" fmla="*/ 3711955 w 5017802"/>
                <a:gd name="connsiteY167" fmla="*/ 4151355 h 4481986"/>
                <a:gd name="connsiteX168" fmla="*/ 3733274 w 5017802"/>
                <a:gd name="connsiteY168" fmla="*/ 4134801 h 4481986"/>
                <a:gd name="connsiteX169" fmla="*/ 3854377 w 5017802"/>
                <a:gd name="connsiteY169" fmla="*/ 4220074 h 4481986"/>
                <a:gd name="connsiteX170" fmla="*/ 3889754 w 5017802"/>
                <a:gd name="connsiteY170" fmla="*/ 4206917 h 4481986"/>
                <a:gd name="connsiteX171" fmla="*/ 3942141 w 5017802"/>
                <a:gd name="connsiteY171" fmla="*/ 4272006 h 4481986"/>
                <a:gd name="connsiteX172" fmla="*/ 3962779 w 5017802"/>
                <a:gd name="connsiteY172" fmla="*/ 4330743 h 4481986"/>
                <a:gd name="connsiteX173" fmla="*/ 4070729 w 5017802"/>
                <a:gd name="connsiteY173" fmla="*/ 4349792 h 4481986"/>
                <a:gd name="connsiteX174" fmla="*/ 4010405 w 5017802"/>
                <a:gd name="connsiteY174" fmla="*/ 4283117 h 4481986"/>
                <a:gd name="connsiteX175" fmla="*/ 4007229 w 5017802"/>
                <a:gd name="connsiteY175" fmla="*/ 4214855 h 4481986"/>
                <a:gd name="connsiteX176" fmla="*/ 4061204 w 5017802"/>
                <a:gd name="connsiteY176" fmla="*/ 4270418 h 4481986"/>
                <a:gd name="connsiteX177" fmla="*/ 4110417 w 5017802"/>
                <a:gd name="connsiteY177" fmla="*/ 4275180 h 4481986"/>
                <a:gd name="connsiteX178" fmla="*/ 4104067 w 5017802"/>
                <a:gd name="connsiteY178" fmla="*/ 4225968 h 4481986"/>
                <a:gd name="connsiteX179" fmla="*/ 4164392 w 5017802"/>
                <a:gd name="connsiteY179" fmla="*/ 4230730 h 4481986"/>
                <a:gd name="connsiteX180" fmla="*/ 4226304 w 5017802"/>
                <a:gd name="connsiteY180" fmla="*/ 4273592 h 4481986"/>
                <a:gd name="connsiteX181" fmla="*/ 4258054 w 5017802"/>
                <a:gd name="connsiteY181" fmla="*/ 4260893 h 4481986"/>
                <a:gd name="connsiteX182" fmla="*/ 4251705 w 5017802"/>
                <a:gd name="connsiteY182" fmla="*/ 4225968 h 4481986"/>
                <a:gd name="connsiteX183" fmla="*/ 4292980 w 5017802"/>
                <a:gd name="connsiteY183" fmla="*/ 4202156 h 4481986"/>
                <a:gd name="connsiteX184" fmla="*/ 4377117 w 5017802"/>
                <a:gd name="connsiteY184" fmla="*/ 4259306 h 4481986"/>
                <a:gd name="connsiteX185" fmla="*/ 4394580 w 5017802"/>
                <a:gd name="connsiteY185" fmla="*/ 4157708 h 4481986"/>
                <a:gd name="connsiteX186" fmla="*/ 4369180 w 5017802"/>
                <a:gd name="connsiteY186" fmla="*/ 4135482 h 4481986"/>
                <a:gd name="connsiteX187" fmla="*/ 4296154 w 5017802"/>
                <a:gd name="connsiteY187" fmla="*/ 4092619 h 4481986"/>
                <a:gd name="connsiteX188" fmla="*/ 4318379 w 5017802"/>
                <a:gd name="connsiteY188" fmla="*/ 4067220 h 4481986"/>
                <a:gd name="connsiteX189" fmla="*/ 4339017 w 5017802"/>
                <a:gd name="connsiteY189" fmla="*/ 4044994 h 4481986"/>
                <a:gd name="connsiteX190" fmla="*/ 4392992 w 5017802"/>
                <a:gd name="connsiteY190" fmla="*/ 4076745 h 4481986"/>
                <a:gd name="connsiteX191" fmla="*/ 4399342 w 5017802"/>
                <a:gd name="connsiteY191" fmla="*/ 4032295 h 4481986"/>
                <a:gd name="connsiteX192" fmla="*/ 4343779 w 5017802"/>
                <a:gd name="connsiteY192" fmla="*/ 4008482 h 4481986"/>
                <a:gd name="connsiteX193" fmla="*/ 4342192 w 5017802"/>
                <a:gd name="connsiteY193" fmla="*/ 3998958 h 4481986"/>
                <a:gd name="connsiteX194" fmla="*/ 4329491 w 5017802"/>
                <a:gd name="connsiteY194" fmla="*/ 3960859 h 4481986"/>
                <a:gd name="connsiteX195" fmla="*/ 4335841 w 5017802"/>
                <a:gd name="connsiteY195" fmla="*/ 3913233 h 4481986"/>
                <a:gd name="connsiteX196" fmla="*/ 4346954 w 5017802"/>
                <a:gd name="connsiteY196" fmla="*/ 3857670 h 4481986"/>
                <a:gd name="connsiteX197" fmla="*/ 4308854 w 5017802"/>
                <a:gd name="connsiteY197" fmla="*/ 3827508 h 4481986"/>
                <a:gd name="connsiteX198" fmla="*/ 4342191 w 5017802"/>
                <a:gd name="connsiteY198" fmla="*/ 3817983 h 4481986"/>
                <a:gd name="connsiteX199" fmla="*/ 4319966 w 5017802"/>
                <a:gd name="connsiteY199" fmla="*/ 3781470 h 4481986"/>
                <a:gd name="connsiteX200" fmla="*/ 4358067 w 5017802"/>
                <a:gd name="connsiteY200" fmla="*/ 3776709 h 4481986"/>
                <a:gd name="connsiteX201" fmla="*/ 4364416 w 5017802"/>
                <a:gd name="connsiteY201" fmla="*/ 3743370 h 4481986"/>
                <a:gd name="connsiteX202" fmla="*/ 4426330 w 5017802"/>
                <a:gd name="connsiteY202" fmla="*/ 3752897 h 4481986"/>
                <a:gd name="connsiteX203" fmla="*/ 4459443 w 5017802"/>
                <a:gd name="connsiteY203" fmla="*/ 3768089 h 4481986"/>
                <a:gd name="connsiteX204" fmla="*/ 4425650 w 5017802"/>
                <a:gd name="connsiteY204" fmla="*/ 3809137 h 4481986"/>
                <a:gd name="connsiteX205" fmla="*/ 4464658 w 5017802"/>
                <a:gd name="connsiteY205" fmla="*/ 3916633 h 4481986"/>
                <a:gd name="connsiteX206" fmla="*/ 4517045 w 5017802"/>
                <a:gd name="connsiteY206" fmla="*/ 3947931 h 4481986"/>
                <a:gd name="connsiteX207" fmla="*/ 4568979 w 5017802"/>
                <a:gd name="connsiteY207" fmla="*/ 3905749 h 4481986"/>
                <a:gd name="connsiteX208" fmla="*/ 4654704 w 5017802"/>
                <a:gd name="connsiteY208" fmla="*/ 3857216 h 4481986"/>
                <a:gd name="connsiteX209" fmla="*/ 4637468 w 5017802"/>
                <a:gd name="connsiteY209" fmla="*/ 3768315 h 4481986"/>
                <a:gd name="connsiteX210" fmla="*/ 4714802 w 5017802"/>
                <a:gd name="connsiteY210" fmla="*/ 3635646 h 4481986"/>
                <a:gd name="connsiteX211" fmla="*/ 5007356 w 5017802"/>
                <a:gd name="connsiteY211" fmla="*/ 3302498 h 4481986"/>
                <a:gd name="connsiteX212" fmla="*/ 4925939 w 5017802"/>
                <a:gd name="connsiteY212" fmla="*/ 3293426 h 4481986"/>
                <a:gd name="connsiteX213" fmla="*/ 4930476 w 5017802"/>
                <a:gd name="connsiteY213" fmla="*/ 3201578 h 4481986"/>
                <a:gd name="connsiteX214" fmla="*/ 4881489 w 5017802"/>
                <a:gd name="connsiteY214" fmla="*/ 3176406 h 4481986"/>
                <a:gd name="connsiteX215" fmla="*/ 4797352 w 5017802"/>
                <a:gd name="connsiteY215" fmla="*/ 3207928 h 4481986"/>
                <a:gd name="connsiteX216" fmla="*/ 4760613 w 5017802"/>
                <a:gd name="connsiteY216" fmla="*/ 3171643 h 4481986"/>
                <a:gd name="connsiteX217" fmla="*/ 4805290 w 5017802"/>
                <a:gd name="connsiteY217" fmla="*/ 3148738 h 4481986"/>
                <a:gd name="connsiteX218" fmla="*/ 4676023 w 5017802"/>
                <a:gd name="connsiteY218" fmla="*/ 2935559 h 4481986"/>
                <a:gd name="connsiteX219" fmla="*/ 4690989 w 5017802"/>
                <a:gd name="connsiteY219" fmla="*/ 2905396 h 4481986"/>
                <a:gd name="connsiteX220" fmla="*/ 4667404 w 5017802"/>
                <a:gd name="connsiteY220" fmla="*/ 2789736 h 4481986"/>
                <a:gd name="connsiteX221" fmla="*/ 4508655 w 5017802"/>
                <a:gd name="connsiteY221" fmla="*/ 2778850 h 4481986"/>
                <a:gd name="connsiteX222" fmla="*/ 4475317 w 5017802"/>
                <a:gd name="connsiteY222" fmla="*/ 2827608 h 4481986"/>
                <a:gd name="connsiteX223" fmla="*/ 4386417 w 5017802"/>
                <a:gd name="connsiteY223" fmla="*/ 2842124 h 4481986"/>
                <a:gd name="connsiteX224" fmla="*/ 4392767 w 5017802"/>
                <a:gd name="connsiteY224" fmla="*/ 2820125 h 4481986"/>
                <a:gd name="connsiteX225" fmla="*/ 4339245 w 5017802"/>
                <a:gd name="connsiteY225" fmla="*/ 2804024 h 4481986"/>
                <a:gd name="connsiteX226" fmla="*/ 4314526 w 5017802"/>
                <a:gd name="connsiteY226" fmla="*/ 2638923 h 4481986"/>
                <a:gd name="connsiteX227" fmla="*/ 4034219 w 5017802"/>
                <a:gd name="connsiteY227" fmla="*/ 2572248 h 4481986"/>
                <a:gd name="connsiteX228" fmla="*/ 3897920 w 5017802"/>
                <a:gd name="connsiteY228" fmla="*/ 2615564 h 4481986"/>
                <a:gd name="connsiteX229" fmla="*/ 3765931 w 5017802"/>
                <a:gd name="connsiteY229" fmla="*/ 2608080 h 4481986"/>
                <a:gd name="connsiteX230" fmla="*/ 3633488 w 5017802"/>
                <a:gd name="connsiteY230" fmla="*/ 2497182 h 4481986"/>
                <a:gd name="connsiteX231" fmla="*/ 3420310 w 5017802"/>
                <a:gd name="connsiteY231" fmla="*/ 2193969 h 4481986"/>
                <a:gd name="connsiteX232" fmla="*/ 3021848 w 5017802"/>
                <a:gd name="connsiteY232" fmla="*/ 2054496 h 4481986"/>
                <a:gd name="connsiteX233" fmla="*/ 2785310 w 5017802"/>
                <a:gd name="connsiteY233" fmla="*/ 1741532 h 4481986"/>
                <a:gd name="connsiteX234" fmla="*/ 2819101 w 5017802"/>
                <a:gd name="connsiteY234" fmla="*/ 1716586 h 4481986"/>
                <a:gd name="connsiteX235" fmla="*/ 2878745 w 5017802"/>
                <a:gd name="connsiteY235" fmla="*/ 1799589 h 4481986"/>
                <a:gd name="connsiteX236" fmla="*/ 2898929 w 5017802"/>
                <a:gd name="connsiteY236" fmla="*/ 1782126 h 4481986"/>
                <a:gd name="connsiteX237" fmla="*/ 2942019 w 5017802"/>
                <a:gd name="connsiteY237" fmla="*/ 1812970 h 4481986"/>
                <a:gd name="connsiteX238" fmla="*/ 3030692 w 5017802"/>
                <a:gd name="connsiteY238" fmla="*/ 1759221 h 4481986"/>
                <a:gd name="connsiteX239" fmla="*/ 3046794 w 5017802"/>
                <a:gd name="connsiteY239" fmla="*/ 1738811 h 4481986"/>
                <a:gd name="connsiteX240" fmla="*/ 3105077 w 5017802"/>
                <a:gd name="connsiteY240" fmla="*/ 1739037 h 4481986"/>
                <a:gd name="connsiteX241" fmla="*/ 3121180 w 5017802"/>
                <a:gd name="connsiteY241" fmla="*/ 1705927 h 4481986"/>
                <a:gd name="connsiteX242" fmla="*/ 3102356 w 5017802"/>
                <a:gd name="connsiteY242" fmla="*/ 1680300 h 4481986"/>
                <a:gd name="connsiteX243" fmla="*/ 3035228 w 5017802"/>
                <a:gd name="connsiteY243" fmla="*/ 1700257 h 4481986"/>
                <a:gd name="connsiteX244" fmla="*/ 3013456 w 5017802"/>
                <a:gd name="connsiteY244" fmla="*/ 1646736 h 4481986"/>
                <a:gd name="connsiteX245" fmla="*/ 3034774 w 5017802"/>
                <a:gd name="connsiteY245" fmla="*/ 1617026 h 4481986"/>
                <a:gd name="connsiteX246" fmla="*/ 2978304 w 5017802"/>
                <a:gd name="connsiteY246" fmla="*/ 1513612 h 4481986"/>
                <a:gd name="connsiteX247" fmla="*/ 2929773 w 5017802"/>
                <a:gd name="connsiteY247" fmla="*/ 1552393 h 4481986"/>
                <a:gd name="connsiteX248" fmla="*/ 2840418 w 5017802"/>
                <a:gd name="connsiteY248" fmla="*/ 1497737 h 4481986"/>
                <a:gd name="connsiteX249" fmla="*/ 2892352 w 5017802"/>
                <a:gd name="connsiteY249" fmla="*/ 1405208 h 4481986"/>
                <a:gd name="connsiteX250" fmla="*/ 2849490 w 5017802"/>
                <a:gd name="connsiteY250" fmla="*/ 1284105 h 4481986"/>
                <a:gd name="connsiteX251" fmla="*/ 2864231 w 5017802"/>
                <a:gd name="connsiteY251" fmla="*/ 1160053 h 4481986"/>
                <a:gd name="connsiteX252" fmla="*/ 2959481 w 5017802"/>
                <a:gd name="connsiteY252" fmla="*/ 1086348 h 4481986"/>
                <a:gd name="connsiteX253" fmla="*/ 3064710 w 5017802"/>
                <a:gd name="connsiteY253" fmla="*/ 1063896 h 4481986"/>
                <a:gd name="connsiteX254" fmla="*/ 3001663 w 5017802"/>
                <a:gd name="connsiteY254" fmla="*/ 974089 h 4481986"/>
                <a:gd name="connsiteX255" fmla="*/ 2984427 w 5017802"/>
                <a:gd name="connsiteY255" fmla="*/ 1018766 h 4481986"/>
                <a:gd name="connsiteX256" fmla="*/ 2941112 w 5017802"/>
                <a:gd name="connsiteY256" fmla="*/ 971595 h 4481986"/>
                <a:gd name="connsiteX257" fmla="*/ 2962430 w 5017802"/>
                <a:gd name="connsiteY257" fmla="*/ 886323 h 4481986"/>
                <a:gd name="connsiteX258" fmla="*/ 3035454 w 5017802"/>
                <a:gd name="connsiteY258" fmla="*/ 789032 h 4481986"/>
                <a:gd name="connsiteX259" fmla="*/ 3018445 w 5017802"/>
                <a:gd name="connsiteY259" fmla="*/ 682443 h 4481986"/>
                <a:gd name="connsiteX260" fmla="*/ 2847223 w 5017802"/>
                <a:gd name="connsiteY260" fmla="*/ 692194 h 4481986"/>
                <a:gd name="connsiteX261" fmla="*/ 2827945 w 5017802"/>
                <a:gd name="connsiteY261" fmla="*/ 734831 h 4481986"/>
                <a:gd name="connsiteX262" fmla="*/ 2795742 w 5017802"/>
                <a:gd name="connsiteY262" fmla="*/ 667248 h 4481986"/>
                <a:gd name="connsiteX263" fmla="*/ 2766032 w 5017802"/>
                <a:gd name="connsiteY263" fmla="*/ 707616 h 4481986"/>
                <a:gd name="connsiteX264" fmla="*/ 2580523 w 5017802"/>
                <a:gd name="connsiteY264" fmla="*/ 741180 h 4481986"/>
                <a:gd name="connsiteX0" fmla="*/ 2580523 w 5017802"/>
                <a:gd name="connsiteY0" fmla="*/ 741180 h 4558307"/>
                <a:gd name="connsiteX1" fmla="*/ 2254404 w 5017802"/>
                <a:gd name="connsiteY1" fmla="*/ 583337 h 4558307"/>
                <a:gd name="connsiteX2" fmla="*/ 2294316 w 5017802"/>
                <a:gd name="connsiteY2" fmla="*/ 433432 h 4558307"/>
                <a:gd name="connsiteX3" fmla="*/ 2240342 w 5017802"/>
                <a:gd name="connsiteY3" fmla="*/ 423907 h 4558307"/>
                <a:gd name="connsiteX4" fmla="*/ 2237167 w 5017802"/>
                <a:gd name="connsiteY4" fmla="*/ 395333 h 4558307"/>
                <a:gd name="connsiteX5" fmla="*/ 2281617 w 5017802"/>
                <a:gd name="connsiteY5" fmla="*/ 403270 h 4558307"/>
                <a:gd name="connsiteX6" fmla="*/ 2224467 w 5017802"/>
                <a:gd name="connsiteY6" fmla="*/ 315957 h 4558307"/>
                <a:gd name="connsiteX7" fmla="*/ 2235579 w 5017802"/>
                <a:gd name="connsiteY7" fmla="*/ 355645 h 4558307"/>
                <a:gd name="connsiteX8" fmla="*/ 2183191 w 5017802"/>
                <a:gd name="connsiteY8" fmla="*/ 320720 h 4558307"/>
                <a:gd name="connsiteX9" fmla="*/ 2203829 w 5017802"/>
                <a:gd name="connsiteY9" fmla="*/ 287383 h 4558307"/>
                <a:gd name="connsiteX10" fmla="*/ 2168904 w 5017802"/>
                <a:gd name="connsiteY10" fmla="*/ 225472 h 4558307"/>
                <a:gd name="connsiteX11" fmla="*/ 2202241 w 5017802"/>
                <a:gd name="connsiteY11" fmla="*/ 227061 h 4558307"/>
                <a:gd name="connsiteX12" fmla="*/ 2159379 w 5017802"/>
                <a:gd name="connsiteY12" fmla="*/ 133398 h 4558307"/>
                <a:gd name="connsiteX13" fmla="*/ 2133980 w 5017802"/>
                <a:gd name="connsiteY13" fmla="*/ 131810 h 4558307"/>
                <a:gd name="connsiteX14" fmla="*/ 2122867 w 5017802"/>
                <a:gd name="connsiteY14" fmla="*/ 84185 h 4558307"/>
                <a:gd name="connsiteX15" fmla="*/ 2154616 w 5017802"/>
                <a:gd name="connsiteY15" fmla="*/ 66723 h 4558307"/>
                <a:gd name="connsiteX16" fmla="*/ 2149854 w 5017802"/>
                <a:gd name="connsiteY16" fmla="*/ 23861 h 4558307"/>
                <a:gd name="connsiteX17" fmla="*/ 2091117 w 5017802"/>
                <a:gd name="connsiteY17" fmla="*/ 28624 h 4558307"/>
                <a:gd name="connsiteX18" fmla="*/ 1897442 w 5017802"/>
                <a:gd name="connsiteY18" fmla="*/ 127049 h 4558307"/>
                <a:gd name="connsiteX19" fmla="*/ 1862517 w 5017802"/>
                <a:gd name="connsiteY19" fmla="*/ 252462 h 4558307"/>
                <a:gd name="connsiteX20" fmla="*/ 1867279 w 5017802"/>
                <a:gd name="connsiteY20" fmla="*/ 288974 h 4558307"/>
                <a:gd name="connsiteX21" fmla="*/ 1838704 w 5017802"/>
                <a:gd name="connsiteY21" fmla="*/ 303261 h 4558307"/>
                <a:gd name="connsiteX22" fmla="*/ 1906966 w 5017802"/>
                <a:gd name="connsiteY22" fmla="*/ 482645 h 4558307"/>
                <a:gd name="connsiteX23" fmla="*/ 1819655 w 5017802"/>
                <a:gd name="connsiteY23" fmla="*/ 400099 h 4558307"/>
                <a:gd name="connsiteX24" fmla="*/ 1768854 w 5017802"/>
                <a:gd name="connsiteY24" fmla="*/ 366762 h 4558307"/>
                <a:gd name="connsiteX25" fmla="*/ 1740279 w 5017802"/>
                <a:gd name="connsiteY25" fmla="*/ 401687 h 4558307"/>
                <a:gd name="connsiteX26" fmla="*/ 1738692 w 5017802"/>
                <a:gd name="connsiteY26" fmla="*/ 515987 h 4558307"/>
                <a:gd name="connsiteX27" fmla="*/ 1752979 w 5017802"/>
                <a:gd name="connsiteY27" fmla="*/ 612820 h 4558307"/>
                <a:gd name="connsiteX28" fmla="*/ 1670429 w 5017802"/>
                <a:gd name="connsiteY28" fmla="*/ 620761 h 4558307"/>
                <a:gd name="connsiteX29" fmla="*/ 1694242 w 5017802"/>
                <a:gd name="connsiteY29" fmla="*/ 590598 h 4558307"/>
                <a:gd name="connsiteX30" fmla="*/ 1630742 w 5017802"/>
                <a:gd name="connsiteY30" fmla="*/ 547736 h 4558307"/>
                <a:gd name="connsiteX31" fmla="*/ 1589467 w 5017802"/>
                <a:gd name="connsiteY31" fmla="*/ 501699 h 4558307"/>
                <a:gd name="connsiteX32" fmla="*/ 1540254 w 5017802"/>
                <a:gd name="connsiteY32" fmla="*/ 512811 h 4558307"/>
                <a:gd name="connsiteX33" fmla="*/ 1568829 w 5017802"/>
                <a:gd name="connsiteY33" fmla="*/ 446136 h 4558307"/>
                <a:gd name="connsiteX34" fmla="*/ 1538666 w 5017802"/>
                <a:gd name="connsiteY34" fmla="*/ 481062 h 4558307"/>
                <a:gd name="connsiteX35" fmla="*/ 1505329 w 5017802"/>
                <a:gd name="connsiteY35" fmla="*/ 423911 h 4558307"/>
                <a:gd name="connsiteX36" fmla="*/ 1486279 w 5017802"/>
                <a:gd name="connsiteY36" fmla="*/ 417561 h 4558307"/>
                <a:gd name="connsiteX37" fmla="*/ 1484692 w 5017802"/>
                <a:gd name="connsiteY37" fmla="*/ 376287 h 4558307"/>
                <a:gd name="connsiteX38" fmla="*/ 1449767 w 5017802"/>
                <a:gd name="connsiteY38" fmla="*/ 273100 h 4558307"/>
                <a:gd name="connsiteX39" fmla="*/ 1410079 w 5017802"/>
                <a:gd name="connsiteY39" fmla="*/ 219123 h 4558307"/>
                <a:gd name="connsiteX40" fmla="*/ 1486280 w 5017802"/>
                <a:gd name="connsiteY40" fmla="*/ 282624 h 4558307"/>
                <a:gd name="connsiteX41" fmla="*/ 1545018 w 5017802"/>
                <a:gd name="connsiteY41" fmla="*/ 320723 h 4558307"/>
                <a:gd name="connsiteX42" fmla="*/ 1568829 w 5017802"/>
                <a:gd name="connsiteY42" fmla="*/ 281036 h 4558307"/>
                <a:gd name="connsiteX43" fmla="*/ 1587879 w 5017802"/>
                <a:gd name="connsiteY43" fmla="*/ 215949 h 4558307"/>
                <a:gd name="connsiteX44" fmla="*/ 1549779 w 5017802"/>
                <a:gd name="connsiteY44" fmla="*/ 185786 h 4558307"/>
                <a:gd name="connsiteX45" fmla="*/ 1576767 w 5017802"/>
                <a:gd name="connsiteY45" fmla="*/ 144511 h 4558307"/>
                <a:gd name="connsiteX46" fmla="*/ 1529142 w 5017802"/>
                <a:gd name="connsiteY46" fmla="*/ 50848 h 4558307"/>
                <a:gd name="connsiteX47" fmla="*/ 1511679 w 5017802"/>
                <a:gd name="connsiteY47" fmla="*/ 6399 h 4558307"/>
                <a:gd name="connsiteX48" fmla="*/ 1375154 w 5017802"/>
                <a:gd name="connsiteY48" fmla="*/ 120699 h 4558307"/>
                <a:gd name="connsiteX49" fmla="*/ 1313241 w 5017802"/>
                <a:gd name="connsiteY49" fmla="*/ 115936 h 4558307"/>
                <a:gd name="connsiteX50" fmla="*/ 1300542 w 5017802"/>
                <a:gd name="connsiteY50" fmla="*/ 57199 h 4558307"/>
                <a:gd name="connsiteX51" fmla="*/ 1214817 w 5017802"/>
                <a:gd name="connsiteY51" fmla="*/ 104824 h 4558307"/>
                <a:gd name="connsiteX52" fmla="*/ 1151317 w 5017802"/>
                <a:gd name="connsiteY52" fmla="*/ 139748 h 4558307"/>
                <a:gd name="connsiteX53" fmla="*/ 1056066 w 5017802"/>
                <a:gd name="connsiteY53" fmla="*/ 147686 h 4558307"/>
                <a:gd name="connsiteX54" fmla="*/ 1033842 w 5017802"/>
                <a:gd name="connsiteY54" fmla="*/ 177849 h 4558307"/>
                <a:gd name="connsiteX55" fmla="*/ 997329 w 5017802"/>
                <a:gd name="connsiteY55" fmla="*/ 201661 h 4558307"/>
                <a:gd name="connsiteX56" fmla="*/ 1032255 w 5017802"/>
                <a:gd name="connsiteY56" fmla="*/ 288974 h 4558307"/>
                <a:gd name="connsiteX57" fmla="*/ 899586 w 5017802"/>
                <a:gd name="connsiteY57" fmla="*/ 542516 h 4558307"/>
                <a:gd name="connsiteX58" fmla="*/ 845611 w 5017802"/>
                <a:gd name="connsiteY58" fmla="*/ 580843 h 4558307"/>
                <a:gd name="connsiteX59" fmla="*/ 917502 w 5017802"/>
                <a:gd name="connsiteY59" fmla="*/ 633231 h 4558307"/>
                <a:gd name="connsiteX60" fmla="*/ 880536 w 5017802"/>
                <a:gd name="connsiteY60" fmla="*/ 673825 h 4558307"/>
                <a:gd name="connsiteX61" fmla="*/ 897999 w 5017802"/>
                <a:gd name="connsiteY61" fmla="*/ 720316 h 4558307"/>
                <a:gd name="connsiteX62" fmla="*/ 829282 w 5017802"/>
                <a:gd name="connsiteY62" fmla="*/ 701719 h 4558307"/>
                <a:gd name="connsiteX63" fmla="*/ 774174 w 5017802"/>
                <a:gd name="connsiteY63" fmla="*/ 726665 h 4558307"/>
                <a:gd name="connsiteX64" fmla="*/ 707272 w 5017802"/>
                <a:gd name="connsiteY64" fmla="*/ 695143 h 4558307"/>
                <a:gd name="connsiteX65" fmla="*/ 708860 w 5017802"/>
                <a:gd name="connsiteY65" fmla="*/ 652734 h 4558307"/>
                <a:gd name="connsiteX66" fmla="*/ 597281 w 5017802"/>
                <a:gd name="connsiteY66" fmla="*/ 675412 h 4558307"/>
                <a:gd name="connsiteX67" fmla="*/ 587530 w 5017802"/>
                <a:gd name="connsiteY67" fmla="*/ 760457 h 4558307"/>
                <a:gd name="connsiteX68" fmla="*/ 508382 w 5017802"/>
                <a:gd name="connsiteY68" fmla="*/ 865236 h 4558307"/>
                <a:gd name="connsiteX69" fmla="*/ 422657 w 5017802"/>
                <a:gd name="connsiteY69" fmla="*/ 828724 h 4558307"/>
                <a:gd name="connsiteX70" fmla="*/ 397257 w 5017802"/>
                <a:gd name="connsiteY70" fmla="*/ 869999 h 4558307"/>
                <a:gd name="connsiteX71" fmla="*/ 332170 w 5017802"/>
                <a:gd name="connsiteY71" fmla="*/ 812848 h 4558307"/>
                <a:gd name="connsiteX72" fmla="*/ 306771 w 5017802"/>
                <a:gd name="connsiteY72" fmla="*/ 881111 h 4558307"/>
                <a:gd name="connsiteX73" fmla="*/ 248033 w 5017802"/>
                <a:gd name="connsiteY73" fmla="*/ 873173 h 4558307"/>
                <a:gd name="connsiteX74" fmla="*/ 208345 w 5017802"/>
                <a:gd name="connsiteY74" fmla="*/ 787449 h 4558307"/>
                <a:gd name="connsiteX75" fmla="*/ 27371 w 5017802"/>
                <a:gd name="connsiteY75" fmla="*/ 917623 h 4558307"/>
                <a:gd name="connsiteX76" fmla="*/ 28959 w 5017802"/>
                <a:gd name="connsiteY76" fmla="*/ 970011 h 4558307"/>
                <a:gd name="connsiteX77" fmla="*/ 13084 w 5017802"/>
                <a:gd name="connsiteY77" fmla="*/ 996999 h 4558307"/>
                <a:gd name="connsiteX78" fmla="*/ 40071 w 5017802"/>
                <a:gd name="connsiteY78" fmla="*/ 1022399 h 4558307"/>
                <a:gd name="connsiteX79" fmla="*/ 9909 w 5017802"/>
                <a:gd name="connsiteY79" fmla="*/ 1043037 h 4558307"/>
                <a:gd name="connsiteX80" fmla="*/ 170247 w 5017802"/>
                <a:gd name="connsiteY80" fmla="*/ 1135111 h 4558307"/>
                <a:gd name="connsiteX81" fmla="*/ 160723 w 5017802"/>
                <a:gd name="connsiteY81" fmla="*/ 1263698 h 4558307"/>
                <a:gd name="connsiteX82" fmla="*/ 217873 w 5017802"/>
                <a:gd name="connsiteY82" fmla="*/ 1289099 h 4558307"/>
                <a:gd name="connsiteX83" fmla="*/ 205174 w 5017802"/>
                <a:gd name="connsiteY83" fmla="*/ 1354186 h 4558307"/>
                <a:gd name="connsiteX84" fmla="*/ 270261 w 5017802"/>
                <a:gd name="connsiteY84" fmla="*/ 1362124 h 4558307"/>
                <a:gd name="connsiteX85" fmla="*/ 321736 w 5017802"/>
                <a:gd name="connsiteY85" fmla="*/ 1394776 h 4558307"/>
                <a:gd name="connsiteX86" fmla="*/ 230573 w 5017802"/>
                <a:gd name="connsiteY86" fmla="*/ 1622474 h 4558307"/>
                <a:gd name="connsiteX87" fmla="*/ 179773 w 5017802"/>
                <a:gd name="connsiteY87" fmla="*/ 1687561 h 4558307"/>
                <a:gd name="connsiteX88" fmla="*/ 175010 w 5017802"/>
                <a:gd name="connsiteY88" fmla="*/ 1743123 h 4558307"/>
                <a:gd name="connsiteX89" fmla="*/ 141673 w 5017802"/>
                <a:gd name="connsiteY89" fmla="*/ 1738361 h 4558307"/>
                <a:gd name="connsiteX90" fmla="*/ 143261 w 5017802"/>
                <a:gd name="connsiteY90" fmla="*/ 1798686 h 4558307"/>
                <a:gd name="connsiteX91" fmla="*/ 65473 w 5017802"/>
                <a:gd name="connsiteY91" fmla="*/ 1636761 h 4558307"/>
                <a:gd name="connsiteX92" fmla="*/ 16260 w 5017802"/>
                <a:gd name="connsiteY92" fmla="*/ 1633586 h 4558307"/>
                <a:gd name="connsiteX93" fmla="*/ 41661 w 5017802"/>
                <a:gd name="connsiteY93" fmla="*/ 1670099 h 4558307"/>
                <a:gd name="connsiteX94" fmla="*/ 385 w 5017802"/>
                <a:gd name="connsiteY94" fmla="*/ 1690737 h 4558307"/>
                <a:gd name="connsiteX95" fmla="*/ 59122 w 5017802"/>
                <a:gd name="connsiteY95" fmla="*/ 1873298 h 4558307"/>
                <a:gd name="connsiteX96" fmla="*/ 343507 w 5017802"/>
                <a:gd name="connsiteY96" fmla="*/ 1923414 h 4558307"/>
                <a:gd name="connsiteX97" fmla="*/ 200410 w 5017802"/>
                <a:gd name="connsiteY97" fmla="*/ 2119361 h 4558307"/>
                <a:gd name="connsiteX98" fmla="*/ 213560 w 5017802"/>
                <a:gd name="connsiteY98" fmla="*/ 2239100 h 4558307"/>
                <a:gd name="connsiteX99" fmla="*/ 148023 w 5017802"/>
                <a:gd name="connsiteY99" fmla="*/ 2270174 h 4558307"/>
                <a:gd name="connsiteX100" fmla="*/ 105160 w 5017802"/>
                <a:gd name="connsiteY100" fmla="*/ 2414637 h 4558307"/>
                <a:gd name="connsiteX101" fmla="*/ 201087 w 5017802"/>
                <a:gd name="connsiteY101" fmla="*/ 2428239 h 4558307"/>
                <a:gd name="connsiteX102" fmla="*/ 419708 w 5017802"/>
                <a:gd name="connsiteY102" fmla="*/ 2593339 h 4558307"/>
                <a:gd name="connsiteX103" fmla="*/ 436944 w 5017802"/>
                <a:gd name="connsiteY103" fmla="*/ 2823753 h 4558307"/>
                <a:gd name="connsiteX104" fmla="*/ 490464 w 5017802"/>
                <a:gd name="connsiteY104" fmla="*/ 2877956 h 4558307"/>
                <a:gd name="connsiteX105" fmla="*/ 542173 w 5017802"/>
                <a:gd name="connsiteY105" fmla="*/ 2882264 h 4558307"/>
                <a:gd name="connsiteX106" fmla="*/ 544894 w 5017802"/>
                <a:gd name="connsiteY106" fmla="*/ 2813095 h 4558307"/>
                <a:gd name="connsiteX107" fmla="*/ 678248 w 5017802"/>
                <a:gd name="connsiteY107" fmla="*/ 2882949 h 4558307"/>
                <a:gd name="connsiteX108" fmla="*/ 669852 w 5017802"/>
                <a:gd name="connsiteY108" fmla="*/ 2955970 h 4558307"/>
                <a:gd name="connsiteX109" fmla="*/ 758073 w 5017802"/>
                <a:gd name="connsiteY109" fmla="*/ 3058024 h 4558307"/>
                <a:gd name="connsiteX110" fmla="*/ 741970 w 5017802"/>
                <a:gd name="connsiteY110" fmla="*/ 3145336 h 4558307"/>
                <a:gd name="connsiteX111" fmla="*/ 774855 w 5017802"/>
                <a:gd name="connsiteY111" fmla="*/ 3257368 h 4558307"/>
                <a:gd name="connsiteX112" fmla="*/ 831551 w 5017802"/>
                <a:gd name="connsiteY112" fmla="*/ 3291839 h 4558307"/>
                <a:gd name="connsiteX113" fmla="*/ 794812 w 5017802"/>
                <a:gd name="connsiteY113" fmla="*/ 3345361 h 4558307"/>
                <a:gd name="connsiteX114" fmla="*/ 1094623 w 5017802"/>
                <a:gd name="connsiteY114" fmla="*/ 3453311 h 4558307"/>
                <a:gd name="connsiteX115" fmla="*/ 1144742 w 5017802"/>
                <a:gd name="connsiteY115" fmla="*/ 3605257 h 4558307"/>
                <a:gd name="connsiteX116" fmla="*/ 1187604 w 5017802"/>
                <a:gd name="connsiteY116" fmla="*/ 3626121 h 4558307"/>
                <a:gd name="connsiteX117" fmla="*/ 1210283 w 5017802"/>
                <a:gd name="connsiteY117" fmla="*/ 3658099 h 4558307"/>
                <a:gd name="connsiteX118" fmla="*/ 1297142 w 5017802"/>
                <a:gd name="connsiteY118" fmla="*/ 3683952 h 4558307"/>
                <a:gd name="connsiteX119" fmla="*/ 1357693 w 5017802"/>
                <a:gd name="connsiteY119" fmla="*/ 3632471 h 4558307"/>
                <a:gd name="connsiteX120" fmla="*/ 1341138 w 5017802"/>
                <a:gd name="connsiteY120" fmla="*/ 3663768 h 4558307"/>
                <a:gd name="connsiteX121" fmla="*/ 1361095 w 5017802"/>
                <a:gd name="connsiteY121" fmla="*/ 3689621 h 4558307"/>
                <a:gd name="connsiteX122" fmla="*/ 1387402 w 5017802"/>
                <a:gd name="connsiteY122" fmla="*/ 3742236 h 4558307"/>
                <a:gd name="connsiteX123" fmla="*/ 1358374 w 5017802"/>
                <a:gd name="connsiteY123" fmla="*/ 3755843 h 4558307"/>
                <a:gd name="connsiteX124" fmla="*/ 1358827 w 5017802"/>
                <a:gd name="connsiteY124" fmla="*/ 3799386 h 4558307"/>
                <a:gd name="connsiteX125" fmla="*/ 1322769 w 5017802"/>
                <a:gd name="connsiteY125" fmla="*/ 3900986 h 4558307"/>
                <a:gd name="connsiteX126" fmla="*/ 1264485 w 5017802"/>
                <a:gd name="connsiteY126" fmla="*/ 3906882 h 4558307"/>
                <a:gd name="connsiteX127" fmla="*/ 1236590 w 5017802"/>
                <a:gd name="connsiteY127" fmla="*/ 3937725 h 4558307"/>
                <a:gd name="connsiteX128" fmla="*/ 1160843 w 5017802"/>
                <a:gd name="connsiteY128" fmla="*/ 3954733 h 4558307"/>
                <a:gd name="connsiteX129" fmla="*/ 1214592 w 5017802"/>
                <a:gd name="connsiteY129" fmla="*/ 4003039 h 4558307"/>
                <a:gd name="connsiteX130" fmla="*/ 1226157 w 5017802"/>
                <a:gd name="connsiteY130" fmla="*/ 4039099 h 4558307"/>
                <a:gd name="connsiteX131" fmla="*/ 1154267 w 5017802"/>
                <a:gd name="connsiteY131" fmla="*/ 4107588 h 4558307"/>
                <a:gd name="connsiteX132" fmla="*/ 1111177 w 5017802"/>
                <a:gd name="connsiteY132" fmla="*/ 4113031 h 4558307"/>
                <a:gd name="connsiteX133" fmla="*/ 1112311 w 5017802"/>
                <a:gd name="connsiteY133" fmla="*/ 4170407 h 4558307"/>
                <a:gd name="connsiteX134" fmla="*/ 1142247 w 5017802"/>
                <a:gd name="connsiteY134" fmla="*/ 4191725 h 4558307"/>
                <a:gd name="connsiteX135" fmla="*/ 1122748 w 5017802"/>
                <a:gd name="connsiteY135" fmla="*/ 4230736 h 4558307"/>
                <a:gd name="connsiteX136" fmla="*/ 1067186 w 5017802"/>
                <a:gd name="connsiteY136" fmla="*/ 4224386 h 4558307"/>
                <a:gd name="connsiteX137" fmla="*/ 1114810 w 5017802"/>
                <a:gd name="connsiteY137" fmla="*/ 4270425 h 4558307"/>
                <a:gd name="connsiteX138" fmla="*/ 1162435 w 5017802"/>
                <a:gd name="connsiteY138" fmla="*/ 4376786 h 4558307"/>
                <a:gd name="connsiteX139" fmla="*/ 1271972 w 5017802"/>
                <a:gd name="connsiteY139" fmla="*/ 4435524 h 4558307"/>
                <a:gd name="connsiteX140" fmla="*/ 1291022 w 5017802"/>
                <a:gd name="connsiteY140" fmla="*/ 4472036 h 4558307"/>
                <a:gd name="connsiteX141" fmla="*/ 1367222 w 5017802"/>
                <a:gd name="connsiteY141" fmla="*/ 4557761 h 4558307"/>
                <a:gd name="connsiteX142" fmla="*/ 1351348 w 5017802"/>
                <a:gd name="connsiteY142" fmla="*/ 4422824 h 4558307"/>
                <a:gd name="connsiteX143" fmla="*/ 1444325 w 5017802"/>
                <a:gd name="connsiteY143" fmla="*/ 4364309 h 4558307"/>
                <a:gd name="connsiteX144" fmla="*/ 1791081 w 5017802"/>
                <a:gd name="connsiteY144" fmla="*/ 4263389 h 4558307"/>
                <a:gd name="connsiteX145" fmla="*/ 2188636 w 5017802"/>
                <a:gd name="connsiteY145" fmla="*/ 4250462 h 4558307"/>
                <a:gd name="connsiteX146" fmla="*/ 2296586 w 5017802"/>
                <a:gd name="connsiteY146" fmla="*/ 4245474 h 4558307"/>
                <a:gd name="connsiteX147" fmla="*/ 2394785 w 5017802"/>
                <a:gd name="connsiteY147" fmla="*/ 4215990 h 4558307"/>
                <a:gd name="connsiteX148" fmla="*/ 2406350 w 5017802"/>
                <a:gd name="connsiteY148" fmla="*/ 4125277 h 4558307"/>
                <a:gd name="connsiteX149" fmla="*/ 2494570 w 5017802"/>
                <a:gd name="connsiteY149" fmla="*/ 3900532 h 4558307"/>
                <a:gd name="connsiteX150" fmla="*/ 2593449 w 5017802"/>
                <a:gd name="connsiteY150" fmla="*/ 3917768 h 4558307"/>
                <a:gd name="connsiteX151" fmla="*/ 2719088 w 5017802"/>
                <a:gd name="connsiteY151" fmla="*/ 3918221 h 4558307"/>
                <a:gd name="connsiteX152" fmla="*/ 2914124 w 5017802"/>
                <a:gd name="connsiteY152" fmla="*/ 3764007 h 4558307"/>
                <a:gd name="connsiteX153" fmla="*/ 3195112 w 5017802"/>
                <a:gd name="connsiteY153" fmla="*/ 3993968 h 4558307"/>
                <a:gd name="connsiteX154" fmla="*/ 3265414 w 5017802"/>
                <a:gd name="connsiteY154" fmla="*/ 4067674 h 4558307"/>
                <a:gd name="connsiteX155" fmla="*/ 3439813 w 5017802"/>
                <a:gd name="connsiteY155" fmla="*/ 4130265 h 4558307"/>
                <a:gd name="connsiteX156" fmla="*/ 3526217 w 5017802"/>
                <a:gd name="connsiteY156" fmla="*/ 4316455 h 4558307"/>
                <a:gd name="connsiteX157" fmla="*/ 3586542 w 5017802"/>
                <a:gd name="connsiteY157" fmla="*/ 4375193 h 4558307"/>
                <a:gd name="connsiteX158" fmla="*/ 3597654 w 5017802"/>
                <a:gd name="connsiteY158" fmla="*/ 4345030 h 4558307"/>
                <a:gd name="connsiteX159" fmla="*/ 3643692 w 5017802"/>
                <a:gd name="connsiteY159" fmla="*/ 4318042 h 4558307"/>
                <a:gd name="connsiteX160" fmla="*/ 3694492 w 5017802"/>
                <a:gd name="connsiteY160" fmla="*/ 4391068 h 4558307"/>
                <a:gd name="connsiteX161" fmla="*/ 3743705 w 5017802"/>
                <a:gd name="connsiteY161" fmla="*/ 4394243 h 4558307"/>
                <a:gd name="connsiteX162" fmla="*/ 3699254 w 5017802"/>
                <a:gd name="connsiteY162" fmla="*/ 4300581 h 4558307"/>
                <a:gd name="connsiteX163" fmla="*/ 3656392 w 5017802"/>
                <a:gd name="connsiteY163" fmla="*/ 4232318 h 4558307"/>
                <a:gd name="connsiteX164" fmla="*/ 3699255 w 5017802"/>
                <a:gd name="connsiteY164" fmla="*/ 4216442 h 4558307"/>
                <a:gd name="connsiteX165" fmla="*/ 3680204 w 5017802"/>
                <a:gd name="connsiteY165" fmla="*/ 4175168 h 4558307"/>
                <a:gd name="connsiteX166" fmla="*/ 3732592 w 5017802"/>
                <a:gd name="connsiteY166" fmla="*/ 4184693 h 4558307"/>
                <a:gd name="connsiteX167" fmla="*/ 3711955 w 5017802"/>
                <a:gd name="connsiteY167" fmla="*/ 4151355 h 4558307"/>
                <a:gd name="connsiteX168" fmla="*/ 3733274 w 5017802"/>
                <a:gd name="connsiteY168" fmla="*/ 4134801 h 4558307"/>
                <a:gd name="connsiteX169" fmla="*/ 3854377 w 5017802"/>
                <a:gd name="connsiteY169" fmla="*/ 4220074 h 4558307"/>
                <a:gd name="connsiteX170" fmla="*/ 3889754 w 5017802"/>
                <a:gd name="connsiteY170" fmla="*/ 4206917 h 4558307"/>
                <a:gd name="connsiteX171" fmla="*/ 3942141 w 5017802"/>
                <a:gd name="connsiteY171" fmla="*/ 4272006 h 4558307"/>
                <a:gd name="connsiteX172" fmla="*/ 3962779 w 5017802"/>
                <a:gd name="connsiteY172" fmla="*/ 4330743 h 4558307"/>
                <a:gd name="connsiteX173" fmla="*/ 4070729 w 5017802"/>
                <a:gd name="connsiteY173" fmla="*/ 4349792 h 4558307"/>
                <a:gd name="connsiteX174" fmla="*/ 4010405 w 5017802"/>
                <a:gd name="connsiteY174" fmla="*/ 4283117 h 4558307"/>
                <a:gd name="connsiteX175" fmla="*/ 4007229 w 5017802"/>
                <a:gd name="connsiteY175" fmla="*/ 4214855 h 4558307"/>
                <a:gd name="connsiteX176" fmla="*/ 4061204 w 5017802"/>
                <a:gd name="connsiteY176" fmla="*/ 4270418 h 4558307"/>
                <a:gd name="connsiteX177" fmla="*/ 4110417 w 5017802"/>
                <a:gd name="connsiteY177" fmla="*/ 4275180 h 4558307"/>
                <a:gd name="connsiteX178" fmla="*/ 4104067 w 5017802"/>
                <a:gd name="connsiteY178" fmla="*/ 4225968 h 4558307"/>
                <a:gd name="connsiteX179" fmla="*/ 4164392 w 5017802"/>
                <a:gd name="connsiteY179" fmla="*/ 4230730 h 4558307"/>
                <a:gd name="connsiteX180" fmla="*/ 4226304 w 5017802"/>
                <a:gd name="connsiteY180" fmla="*/ 4273592 h 4558307"/>
                <a:gd name="connsiteX181" fmla="*/ 4258054 w 5017802"/>
                <a:gd name="connsiteY181" fmla="*/ 4260893 h 4558307"/>
                <a:gd name="connsiteX182" fmla="*/ 4251705 w 5017802"/>
                <a:gd name="connsiteY182" fmla="*/ 4225968 h 4558307"/>
                <a:gd name="connsiteX183" fmla="*/ 4292980 w 5017802"/>
                <a:gd name="connsiteY183" fmla="*/ 4202156 h 4558307"/>
                <a:gd name="connsiteX184" fmla="*/ 4377117 w 5017802"/>
                <a:gd name="connsiteY184" fmla="*/ 4259306 h 4558307"/>
                <a:gd name="connsiteX185" fmla="*/ 4394580 w 5017802"/>
                <a:gd name="connsiteY185" fmla="*/ 4157708 h 4558307"/>
                <a:gd name="connsiteX186" fmla="*/ 4369180 w 5017802"/>
                <a:gd name="connsiteY186" fmla="*/ 4135482 h 4558307"/>
                <a:gd name="connsiteX187" fmla="*/ 4296154 w 5017802"/>
                <a:gd name="connsiteY187" fmla="*/ 4092619 h 4558307"/>
                <a:gd name="connsiteX188" fmla="*/ 4318379 w 5017802"/>
                <a:gd name="connsiteY188" fmla="*/ 4067220 h 4558307"/>
                <a:gd name="connsiteX189" fmla="*/ 4339017 w 5017802"/>
                <a:gd name="connsiteY189" fmla="*/ 4044994 h 4558307"/>
                <a:gd name="connsiteX190" fmla="*/ 4392992 w 5017802"/>
                <a:gd name="connsiteY190" fmla="*/ 4076745 h 4558307"/>
                <a:gd name="connsiteX191" fmla="*/ 4399342 w 5017802"/>
                <a:gd name="connsiteY191" fmla="*/ 4032295 h 4558307"/>
                <a:gd name="connsiteX192" fmla="*/ 4343779 w 5017802"/>
                <a:gd name="connsiteY192" fmla="*/ 4008482 h 4558307"/>
                <a:gd name="connsiteX193" fmla="*/ 4342192 w 5017802"/>
                <a:gd name="connsiteY193" fmla="*/ 3998958 h 4558307"/>
                <a:gd name="connsiteX194" fmla="*/ 4329491 w 5017802"/>
                <a:gd name="connsiteY194" fmla="*/ 3960859 h 4558307"/>
                <a:gd name="connsiteX195" fmla="*/ 4335841 w 5017802"/>
                <a:gd name="connsiteY195" fmla="*/ 3913233 h 4558307"/>
                <a:gd name="connsiteX196" fmla="*/ 4346954 w 5017802"/>
                <a:gd name="connsiteY196" fmla="*/ 3857670 h 4558307"/>
                <a:gd name="connsiteX197" fmla="*/ 4308854 w 5017802"/>
                <a:gd name="connsiteY197" fmla="*/ 3827508 h 4558307"/>
                <a:gd name="connsiteX198" fmla="*/ 4342191 w 5017802"/>
                <a:gd name="connsiteY198" fmla="*/ 3817983 h 4558307"/>
                <a:gd name="connsiteX199" fmla="*/ 4319966 w 5017802"/>
                <a:gd name="connsiteY199" fmla="*/ 3781470 h 4558307"/>
                <a:gd name="connsiteX200" fmla="*/ 4358067 w 5017802"/>
                <a:gd name="connsiteY200" fmla="*/ 3776709 h 4558307"/>
                <a:gd name="connsiteX201" fmla="*/ 4364416 w 5017802"/>
                <a:gd name="connsiteY201" fmla="*/ 3743370 h 4558307"/>
                <a:gd name="connsiteX202" fmla="*/ 4426330 w 5017802"/>
                <a:gd name="connsiteY202" fmla="*/ 3752897 h 4558307"/>
                <a:gd name="connsiteX203" fmla="*/ 4459443 w 5017802"/>
                <a:gd name="connsiteY203" fmla="*/ 3768089 h 4558307"/>
                <a:gd name="connsiteX204" fmla="*/ 4425650 w 5017802"/>
                <a:gd name="connsiteY204" fmla="*/ 3809137 h 4558307"/>
                <a:gd name="connsiteX205" fmla="*/ 4464658 w 5017802"/>
                <a:gd name="connsiteY205" fmla="*/ 3916633 h 4558307"/>
                <a:gd name="connsiteX206" fmla="*/ 4517045 w 5017802"/>
                <a:gd name="connsiteY206" fmla="*/ 3947931 h 4558307"/>
                <a:gd name="connsiteX207" fmla="*/ 4568979 w 5017802"/>
                <a:gd name="connsiteY207" fmla="*/ 3905749 h 4558307"/>
                <a:gd name="connsiteX208" fmla="*/ 4654704 w 5017802"/>
                <a:gd name="connsiteY208" fmla="*/ 3857216 h 4558307"/>
                <a:gd name="connsiteX209" fmla="*/ 4637468 w 5017802"/>
                <a:gd name="connsiteY209" fmla="*/ 3768315 h 4558307"/>
                <a:gd name="connsiteX210" fmla="*/ 4714802 w 5017802"/>
                <a:gd name="connsiteY210" fmla="*/ 3635646 h 4558307"/>
                <a:gd name="connsiteX211" fmla="*/ 5007356 w 5017802"/>
                <a:gd name="connsiteY211" fmla="*/ 3302498 h 4558307"/>
                <a:gd name="connsiteX212" fmla="*/ 4925939 w 5017802"/>
                <a:gd name="connsiteY212" fmla="*/ 3293426 h 4558307"/>
                <a:gd name="connsiteX213" fmla="*/ 4930476 w 5017802"/>
                <a:gd name="connsiteY213" fmla="*/ 3201578 h 4558307"/>
                <a:gd name="connsiteX214" fmla="*/ 4881489 w 5017802"/>
                <a:gd name="connsiteY214" fmla="*/ 3176406 h 4558307"/>
                <a:gd name="connsiteX215" fmla="*/ 4797352 w 5017802"/>
                <a:gd name="connsiteY215" fmla="*/ 3207928 h 4558307"/>
                <a:gd name="connsiteX216" fmla="*/ 4760613 w 5017802"/>
                <a:gd name="connsiteY216" fmla="*/ 3171643 h 4558307"/>
                <a:gd name="connsiteX217" fmla="*/ 4805290 w 5017802"/>
                <a:gd name="connsiteY217" fmla="*/ 3148738 h 4558307"/>
                <a:gd name="connsiteX218" fmla="*/ 4676023 w 5017802"/>
                <a:gd name="connsiteY218" fmla="*/ 2935559 h 4558307"/>
                <a:gd name="connsiteX219" fmla="*/ 4690989 w 5017802"/>
                <a:gd name="connsiteY219" fmla="*/ 2905396 h 4558307"/>
                <a:gd name="connsiteX220" fmla="*/ 4667404 w 5017802"/>
                <a:gd name="connsiteY220" fmla="*/ 2789736 h 4558307"/>
                <a:gd name="connsiteX221" fmla="*/ 4508655 w 5017802"/>
                <a:gd name="connsiteY221" fmla="*/ 2778850 h 4558307"/>
                <a:gd name="connsiteX222" fmla="*/ 4475317 w 5017802"/>
                <a:gd name="connsiteY222" fmla="*/ 2827608 h 4558307"/>
                <a:gd name="connsiteX223" fmla="*/ 4386417 w 5017802"/>
                <a:gd name="connsiteY223" fmla="*/ 2842124 h 4558307"/>
                <a:gd name="connsiteX224" fmla="*/ 4392767 w 5017802"/>
                <a:gd name="connsiteY224" fmla="*/ 2820125 h 4558307"/>
                <a:gd name="connsiteX225" fmla="*/ 4339245 w 5017802"/>
                <a:gd name="connsiteY225" fmla="*/ 2804024 h 4558307"/>
                <a:gd name="connsiteX226" fmla="*/ 4314526 w 5017802"/>
                <a:gd name="connsiteY226" fmla="*/ 2638923 h 4558307"/>
                <a:gd name="connsiteX227" fmla="*/ 4034219 w 5017802"/>
                <a:gd name="connsiteY227" fmla="*/ 2572248 h 4558307"/>
                <a:gd name="connsiteX228" fmla="*/ 3897920 w 5017802"/>
                <a:gd name="connsiteY228" fmla="*/ 2615564 h 4558307"/>
                <a:gd name="connsiteX229" fmla="*/ 3765931 w 5017802"/>
                <a:gd name="connsiteY229" fmla="*/ 2608080 h 4558307"/>
                <a:gd name="connsiteX230" fmla="*/ 3633488 w 5017802"/>
                <a:gd name="connsiteY230" fmla="*/ 2497182 h 4558307"/>
                <a:gd name="connsiteX231" fmla="*/ 3420310 w 5017802"/>
                <a:gd name="connsiteY231" fmla="*/ 2193969 h 4558307"/>
                <a:gd name="connsiteX232" fmla="*/ 3021848 w 5017802"/>
                <a:gd name="connsiteY232" fmla="*/ 2054496 h 4558307"/>
                <a:gd name="connsiteX233" fmla="*/ 2785310 w 5017802"/>
                <a:gd name="connsiteY233" fmla="*/ 1741532 h 4558307"/>
                <a:gd name="connsiteX234" fmla="*/ 2819101 w 5017802"/>
                <a:gd name="connsiteY234" fmla="*/ 1716586 h 4558307"/>
                <a:gd name="connsiteX235" fmla="*/ 2878745 w 5017802"/>
                <a:gd name="connsiteY235" fmla="*/ 1799589 h 4558307"/>
                <a:gd name="connsiteX236" fmla="*/ 2898929 w 5017802"/>
                <a:gd name="connsiteY236" fmla="*/ 1782126 h 4558307"/>
                <a:gd name="connsiteX237" fmla="*/ 2942019 w 5017802"/>
                <a:gd name="connsiteY237" fmla="*/ 1812970 h 4558307"/>
                <a:gd name="connsiteX238" fmla="*/ 3030692 w 5017802"/>
                <a:gd name="connsiteY238" fmla="*/ 1759221 h 4558307"/>
                <a:gd name="connsiteX239" fmla="*/ 3046794 w 5017802"/>
                <a:gd name="connsiteY239" fmla="*/ 1738811 h 4558307"/>
                <a:gd name="connsiteX240" fmla="*/ 3105077 w 5017802"/>
                <a:gd name="connsiteY240" fmla="*/ 1739037 h 4558307"/>
                <a:gd name="connsiteX241" fmla="*/ 3121180 w 5017802"/>
                <a:gd name="connsiteY241" fmla="*/ 1705927 h 4558307"/>
                <a:gd name="connsiteX242" fmla="*/ 3102356 w 5017802"/>
                <a:gd name="connsiteY242" fmla="*/ 1680300 h 4558307"/>
                <a:gd name="connsiteX243" fmla="*/ 3035228 w 5017802"/>
                <a:gd name="connsiteY243" fmla="*/ 1700257 h 4558307"/>
                <a:gd name="connsiteX244" fmla="*/ 3013456 w 5017802"/>
                <a:gd name="connsiteY244" fmla="*/ 1646736 h 4558307"/>
                <a:gd name="connsiteX245" fmla="*/ 3034774 w 5017802"/>
                <a:gd name="connsiteY245" fmla="*/ 1617026 h 4558307"/>
                <a:gd name="connsiteX246" fmla="*/ 2978304 w 5017802"/>
                <a:gd name="connsiteY246" fmla="*/ 1513612 h 4558307"/>
                <a:gd name="connsiteX247" fmla="*/ 2929773 w 5017802"/>
                <a:gd name="connsiteY247" fmla="*/ 1552393 h 4558307"/>
                <a:gd name="connsiteX248" fmla="*/ 2840418 w 5017802"/>
                <a:gd name="connsiteY248" fmla="*/ 1497737 h 4558307"/>
                <a:gd name="connsiteX249" fmla="*/ 2892352 w 5017802"/>
                <a:gd name="connsiteY249" fmla="*/ 1405208 h 4558307"/>
                <a:gd name="connsiteX250" fmla="*/ 2849490 w 5017802"/>
                <a:gd name="connsiteY250" fmla="*/ 1284105 h 4558307"/>
                <a:gd name="connsiteX251" fmla="*/ 2864231 w 5017802"/>
                <a:gd name="connsiteY251" fmla="*/ 1160053 h 4558307"/>
                <a:gd name="connsiteX252" fmla="*/ 2959481 w 5017802"/>
                <a:gd name="connsiteY252" fmla="*/ 1086348 h 4558307"/>
                <a:gd name="connsiteX253" fmla="*/ 3064710 w 5017802"/>
                <a:gd name="connsiteY253" fmla="*/ 1063896 h 4558307"/>
                <a:gd name="connsiteX254" fmla="*/ 3001663 w 5017802"/>
                <a:gd name="connsiteY254" fmla="*/ 974089 h 4558307"/>
                <a:gd name="connsiteX255" fmla="*/ 2984427 w 5017802"/>
                <a:gd name="connsiteY255" fmla="*/ 1018766 h 4558307"/>
                <a:gd name="connsiteX256" fmla="*/ 2941112 w 5017802"/>
                <a:gd name="connsiteY256" fmla="*/ 971595 h 4558307"/>
                <a:gd name="connsiteX257" fmla="*/ 2962430 w 5017802"/>
                <a:gd name="connsiteY257" fmla="*/ 886323 h 4558307"/>
                <a:gd name="connsiteX258" fmla="*/ 3035454 w 5017802"/>
                <a:gd name="connsiteY258" fmla="*/ 789032 h 4558307"/>
                <a:gd name="connsiteX259" fmla="*/ 3018445 w 5017802"/>
                <a:gd name="connsiteY259" fmla="*/ 682443 h 4558307"/>
                <a:gd name="connsiteX260" fmla="*/ 2847223 w 5017802"/>
                <a:gd name="connsiteY260" fmla="*/ 692194 h 4558307"/>
                <a:gd name="connsiteX261" fmla="*/ 2827945 w 5017802"/>
                <a:gd name="connsiteY261" fmla="*/ 734831 h 4558307"/>
                <a:gd name="connsiteX262" fmla="*/ 2795742 w 5017802"/>
                <a:gd name="connsiteY262" fmla="*/ 667248 h 4558307"/>
                <a:gd name="connsiteX263" fmla="*/ 2766032 w 5017802"/>
                <a:gd name="connsiteY263" fmla="*/ 707616 h 4558307"/>
                <a:gd name="connsiteX264" fmla="*/ 2580523 w 5017802"/>
                <a:gd name="connsiteY264" fmla="*/ 741180 h 4558307"/>
                <a:gd name="connsiteX0" fmla="*/ 2580523 w 5017802"/>
                <a:gd name="connsiteY0" fmla="*/ 741180 h 4567194"/>
                <a:gd name="connsiteX1" fmla="*/ 2254404 w 5017802"/>
                <a:gd name="connsiteY1" fmla="*/ 583337 h 4567194"/>
                <a:gd name="connsiteX2" fmla="*/ 2294316 w 5017802"/>
                <a:gd name="connsiteY2" fmla="*/ 433432 h 4567194"/>
                <a:gd name="connsiteX3" fmla="*/ 2240342 w 5017802"/>
                <a:gd name="connsiteY3" fmla="*/ 423907 h 4567194"/>
                <a:gd name="connsiteX4" fmla="*/ 2237167 w 5017802"/>
                <a:gd name="connsiteY4" fmla="*/ 395333 h 4567194"/>
                <a:gd name="connsiteX5" fmla="*/ 2281617 w 5017802"/>
                <a:gd name="connsiteY5" fmla="*/ 403270 h 4567194"/>
                <a:gd name="connsiteX6" fmla="*/ 2224467 w 5017802"/>
                <a:gd name="connsiteY6" fmla="*/ 315957 h 4567194"/>
                <a:gd name="connsiteX7" fmla="*/ 2235579 w 5017802"/>
                <a:gd name="connsiteY7" fmla="*/ 355645 h 4567194"/>
                <a:gd name="connsiteX8" fmla="*/ 2183191 w 5017802"/>
                <a:gd name="connsiteY8" fmla="*/ 320720 h 4567194"/>
                <a:gd name="connsiteX9" fmla="*/ 2203829 w 5017802"/>
                <a:gd name="connsiteY9" fmla="*/ 287383 h 4567194"/>
                <a:gd name="connsiteX10" fmla="*/ 2168904 w 5017802"/>
                <a:gd name="connsiteY10" fmla="*/ 225472 h 4567194"/>
                <a:gd name="connsiteX11" fmla="*/ 2202241 w 5017802"/>
                <a:gd name="connsiteY11" fmla="*/ 227061 h 4567194"/>
                <a:gd name="connsiteX12" fmla="*/ 2159379 w 5017802"/>
                <a:gd name="connsiteY12" fmla="*/ 133398 h 4567194"/>
                <a:gd name="connsiteX13" fmla="*/ 2133980 w 5017802"/>
                <a:gd name="connsiteY13" fmla="*/ 131810 h 4567194"/>
                <a:gd name="connsiteX14" fmla="*/ 2122867 w 5017802"/>
                <a:gd name="connsiteY14" fmla="*/ 84185 h 4567194"/>
                <a:gd name="connsiteX15" fmla="*/ 2154616 w 5017802"/>
                <a:gd name="connsiteY15" fmla="*/ 66723 h 4567194"/>
                <a:gd name="connsiteX16" fmla="*/ 2149854 w 5017802"/>
                <a:gd name="connsiteY16" fmla="*/ 23861 h 4567194"/>
                <a:gd name="connsiteX17" fmla="*/ 2091117 w 5017802"/>
                <a:gd name="connsiteY17" fmla="*/ 28624 h 4567194"/>
                <a:gd name="connsiteX18" fmla="*/ 1897442 w 5017802"/>
                <a:gd name="connsiteY18" fmla="*/ 127049 h 4567194"/>
                <a:gd name="connsiteX19" fmla="*/ 1862517 w 5017802"/>
                <a:gd name="connsiteY19" fmla="*/ 252462 h 4567194"/>
                <a:gd name="connsiteX20" fmla="*/ 1867279 w 5017802"/>
                <a:gd name="connsiteY20" fmla="*/ 288974 h 4567194"/>
                <a:gd name="connsiteX21" fmla="*/ 1838704 w 5017802"/>
                <a:gd name="connsiteY21" fmla="*/ 303261 h 4567194"/>
                <a:gd name="connsiteX22" fmla="*/ 1906966 w 5017802"/>
                <a:gd name="connsiteY22" fmla="*/ 482645 h 4567194"/>
                <a:gd name="connsiteX23" fmla="*/ 1819655 w 5017802"/>
                <a:gd name="connsiteY23" fmla="*/ 400099 h 4567194"/>
                <a:gd name="connsiteX24" fmla="*/ 1768854 w 5017802"/>
                <a:gd name="connsiteY24" fmla="*/ 366762 h 4567194"/>
                <a:gd name="connsiteX25" fmla="*/ 1740279 w 5017802"/>
                <a:gd name="connsiteY25" fmla="*/ 401687 h 4567194"/>
                <a:gd name="connsiteX26" fmla="*/ 1738692 w 5017802"/>
                <a:gd name="connsiteY26" fmla="*/ 515987 h 4567194"/>
                <a:gd name="connsiteX27" fmla="*/ 1752979 w 5017802"/>
                <a:gd name="connsiteY27" fmla="*/ 612820 h 4567194"/>
                <a:gd name="connsiteX28" fmla="*/ 1670429 w 5017802"/>
                <a:gd name="connsiteY28" fmla="*/ 620761 h 4567194"/>
                <a:gd name="connsiteX29" fmla="*/ 1694242 w 5017802"/>
                <a:gd name="connsiteY29" fmla="*/ 590598 h 4567194"/>
                <a:gd name="connsiteX30" fmla="*/ 1630742 w 5017802"/>
                <a:gd name="connsiteY30" fmla="*/ 547736 h 4567194"/>
                <a:gd name="connsiteX31" fmla="*/ 1589467 w 5017802"/>
                <a:gd name="connsiteY31" fmla="*/ 501699 h 4567194"/>
                <a:gd name="connsiteX32" fmla="*/ 1540254 w 5017802"/>
                <a:gd name="connsiteY32" fmla="*/ 512811 h 4567194"/>
                <a:gd name="connsiteX33" fmla="*/ 1568829 w 5017802"/>
                <a:gd name="connsiteY33" fmla="*/ 446136 h 4567194"/>
                <a:gd name="connsiteX34" fmla="*/ 1538666 w 5017802"/>
                <a:gd name="connsiteY34" fmla="*/ 481062 h 4567194"/>
                <a:gd name="connsiteX35" fmla="*/ 1505329 w 5017802"/>
                <a:gd name="connsiteY35" fmla="*/ 423911 h 4567194"/>
                <a:gd name="connsiteX36" fmla="*/ 1486279 w 5017802"/>
                <a:gd name="connsiteY36" fmla="*/ 417561 h 4567194"/>
                <a:gd name="connsiteX37" fmla="*/ 1484692 w 5017802"/>
                <a:gd name="connsiteY37" fmla="*/ 376287 h 4567194"/>
                <a:gd name="connsiteX38" fmla="*/ 1449767 w 5017802"/>
                <a:gd name="connsiteY38" fmla="*/ 273100 h 4567194"/>
                <a:gd name="connsiteX39" fmla="*/ 1410079 w 5017802"/>
                <a:gd name="connsiteY39" fmla="*/ 219123 h 4567194"/>
                <a:gd name="connsiteX40" fmla="*/ 1486280 w 5017802"/>
                <a:gd name="connsiteY40" fmla="*/ 282624 h 4567194"/>
                <a:gd name="connsiteX41" fmla="*/ 1545018 w 5017802"/>
                <a:gd name="connsiteY41" fmla="*/ 320723 h 4567194"/>
                <a:gd name="connsiteX42" fmla="*/ 1568829 w 5017802"/>
                <a:gd name="connsiteY42" fmla="*/ 281036 h 4567194"/>
                <a:gd name="connsiteX43" fmla="*/ 1587879 w 5017802"/>
                <a:gd name="connsiteY43" fmla="*/ 215949 h 4567194"/>
                <a:gd name="connsiteX44" fmla="*/ 1549779 w 5017802"/>
                <a:gd name="connsiteY44" fmla="*/ 185786 h 4567194"/>
                <a:gd name="connsiteX45" fmla="*/ 1576767 w 5017802"/>
                <a:gd name="connsiteY45" fmla="*/ 144511 h 4567194"/>
                <a:gd name="connsiteX46" fmla="*/ 1529142 w 5017802"/>
                <a:gd name="connsiteY46" fmla="*/ 50848 h 4567194"/>
                <a:gd name="connsiteX47" fmla="*/ 1511679 w 5017802"/>
                <a:gd name="connsiteY47" fmla="*/ 6399 h 4567194"/>
                <a:gd name="connsiteX48" fmla="*/ 1375154 w 5017802"/>
                <a:gd name="connsiteY48" fmla="*/ 120699 h 4567194"/>
                <a:gd name="connsiteX49" fmla="*/ 1313241 w 5017802"/>
                <a:gd name="connsiteY49" fmla="*/ 115936 h 4567194"/>
                <a:gd name="connsiteX50" fmla="*/ 1300542 w 5017802"/>
                <a:gd name="connsiteY50" fmla="*/ 57199 h 4567194"/>
                <a:gd name="connsiteX51" fmla="*/ 1214817 w 5017802"/>
                <a:gd name="connsiteY51" fmla="*/ 104824 h 4567194"/>
                <a:gd name="connsiteX52" fmla="*/ 1151317 w 5017802"/>
                <a:gd name="connsiteY52" fmla="*/ 139748 h 4567194"/>
                <a:gd name="connsiteX53" fmla="*/ 1056066 w 5017802"/>
                <a:gd name="connsiteY53" fmla="*/ 147686 h 4567194"/>
                <a:gd name="connsiteX54" fmla="*/ 1033842 w 5017802"/>
                <a:gd name="connsiteY54" fmla="*/ 177849 h 4567194"/>
                <a:gd name="connsiteX55" fmla="*/ 997329 w 5017802"/>
                <a:gd name="connsiteY55" fmla="*/ 201661 h 4567194"/>
                <a:gd name="connsiteX56" fmla="*/ 1032255 w 5017802"/>
                <a:gd name="connsiteY56" fmla="*/ 288974 h 4567194"/>
                <a:gd name="connsiteX57" fmla="*/ 899586 w 5017802"/>
                <a:gd name="connsiteY57" fmla="*/ 542516 h 4567194"/>
                <a:gd name="connsiteX58" fmla="*/ 845611 w 5017802"/>
                <a:gd name="connsiteY58" fmla="*/ 580843 h 4567194"/>
                <a:gd name="connsiteX59" fmla="*/ 917502 w 5017802"/>
                <a:gd name="connsiteY59" fmla="*/ 633231 h 4567194"/>
                <a:gd name="connsiteX60" fmla="*/ 880536 w 5017802"/>
                <a:gd name="connsiteY60" fmla="*/ 673825 h 4567194"/>
                <a:gd name="connsiteX61" fmla="*/ 897999 w 5017802"/>
                <a:gd name="connsiteY61" fmla="*/ 720316 h 4567194"/>
                <a:gd name="connsiteX62" fmla="*/ 829282 w 5017802"/>
                <a:gd name="connsiteY62" fmla="*/ 701719 h 4567194"/>
                <a:gd name="connsiteX63" fmla="*/ 774174 w 5017802"/>
                <a:gd name="connsiteY63" fmla="*/ 726665 h 4567194"/>
                <a:gd name="connsiteX64" fmla="*/ 707272 w 5017802"/>
                <a:gd name="connsiteY64" fmla="*/ 695143 h 4567194"/>
                <a:gd name="connsiteX65" fmla="*/ 708860 w 5017802"/>
                <a:gd name="connsiteY65" fmla="*/ 652734 h 4567194"/>
                <a:gd name="connsiteX66" fmla="*/ 597281 w 5017802"/>
                <a:gd name="connsiteY66" fmla="*/ 675412 h 4567194"/>
                <a:gd name="connsiteX67" fmla="*/ 587530 w 5017802"/>
                <a:gd name="connsiteY67" fmla="*/ 760457 h 4567194"/>
                <a:gd name="connsiteX68" fmla="*/ 508382 w 5017802"/>
                <a:gd name="connsiteY68" fmla="*/ 865236 h 4567194"/>
                <a:gd name="connsiteX69" fmla="*/ 422657 w 5017802"/>
                <a:gd name="connsiteY69" fmla="*/ 828724 h 4567194"/>
                <a:gd name="connsiteX70" fmla="*/ 397257 w 5017802"/>
                <a:gd name="connsiteY70" fmla="*/ 869999 h 4567194"/>
                <a:gd name="connsiteX71" fmla="*/ 332170 w 5017802"/>
                <a:gd name="connsiteY71" fmla="*/ 812848 h 4567194"/>
                <a:gd name="connsiteX72" fmla="*/ 306771 w 5017802"/>
                <a:gd name="connsiteY72" fmla="*/ 881111 h 4567194"/>
                <a:gd name="connsiteX73" fmla="*/ 248033 w 5017802"/>
                <a:gd name="connsiteY73" fmla="*/ 873173 h 4567194"/>
                <a:gd name="connsiteX74" fmla="*/ 208345 w 5017802"/>
                <a:gd name="connsiteY74" fmla="*/ 787449 h 4567194"/>
                <a:gd name="connsiteX75" fmla="*/ 27371 w 5017802"/>
                <a:gd name="connsiteY75" fmla="*/ 917623 h 4567194"/>
                <a:gd name="connsiteX76" fmla="*/ 28959 w 5017802"/>
                <a:gd name="connsiteY76" fmla="*/ 970011 h 4567194"/>
                <a:gd name="connsiteX77" fmla="*/ 13084 w 5017802"/>
                <a:gd name="connsiteY77" fmla="*/ 996999 h 4567194"/>
                <a:gd name="connsiteX78" fmla="*/ 40071 w 5017802"/>
                <a:gd name="connsiteY78" fmla="*/ 1022399 h 4567194"/>
                <a:gd name="connsiteX79" fmla="*/ 9909 w 5017802"/>
                <a:gd name="connsiteY79" fmla="*/ 1043037 h 4567194"/>
                <a:gd name="connsiteX80" fmla="*/ 170247 w 5017802"/>
                <a:gd name="connsiteY80" fmla="*/ 1135111 h 4567194"/>
                <a:gd name="connsiteX81" fmla="*/ 160723 w 5017802"/>
                <a:gd name="connsiteY81" fmla="*/ 1263698 h 4567194"/>
                <a:gd name="connsiteX82" fmla="*/ 217873 w 5017802"/>
                <a:gd name="connsiteY82" fmla="*/ 1289099 h 4567194"/>
                <a:gd name="connsiteX83" fmla="*/ 205174 w 5017802"/>
                <a:gd name="connsiteY83" fmla="*/ 1354186 h 4567194"/>
                <a:gd name="connsiteX84" fmla="*/ 270261 w 5017802"/>
                <a:gd name="connsiteY84" fmla="*/ 1362124 h 4567194"/>
                <a:gd name="connsiteX85" fmla="*/ 321736 w 5017802"/>
                <a:gd name="connsiteY85" fmla="*/ 1394776 h 4567194"/>
                <a:gd name="connsiteX86" fmla="*/ 230573 w 5017802"/>
                <a:gd name="connsiteY86" fmla="*/ 1622474 h 4567194"/>
                <a:gd name="connsiteX87" fmla="*/ 179773 w 5017802"/>
                <a:gd name="connsiteY87" fmla="*/ 1687561 h 4567194"/>
                <a:gd name="connsiteX88" fmla="*/ 175010 w 5017802"/>
                <a:gd name="connsiteY88" fmla="*/ 1743123 h 4567194"/>
                <a:gd name="connsiteX89" fmla="*/ 141673 w 5017802"/>
                <a:gd name="connsiteY89" fmla="*/ 1738361 h 4567194"/>
                <a:gd name="connsiteX90" fmla="*/ 143261 w 5017802"/>
                <a:gd name="connsiteY90" fmla="*/ 1798686 h 4567194"/>
                <a:gd name="connsiteX91" fmla="*/ 65473 w 5017802"/>
                <a:gd name="connsiteY91" fmla="*/ 1636761 h 4567194"/>
                <a:gd name="connsiteX92" fmla="*/ 16260 w 5017802"/>
                <a:gd name="connsiteY92" fmla="*/ 1633586 h 4567194"/>
                <a:gd name="connsiteX93" fmla="*/ 41661 w 5017802"/>
                <a:gd name="connsiteY93" fmla="*/ 1670099 h 4567194"/>
                <a:gd name="connsiteX94" fmla="*/ 385 w 5017802"/>
                <a:gd name="connsiteY94" fmla="*/ 1690737 h 4567194"/>
                <a:gd name="connsiteX95" fmla="*/ 59122 w 5017802"/>
                <a:gd name="connsiteY95" fmla="*/ 1873298 h 4567194"/>
                <a:gd name="connsiteX96" fmla="*/ 343507 w 5017802"/>
                <a:gd name="connsiteY96" fmla="*/ 1923414 h 4567194"/>
                <a:gd name="connsiteX97" fmla="*/ 200410 w 5017802"/>
                <a:gd name="connsiteY97" fmla="*/ 2119361 h 4567194"/>
                <a:gd name="connsiteX98" fmla="*/ 213560 w 5017802"/>
                <a:gd name="connsiteY98" fmla="*/ 2239100 h 4567194"/>
                <a:gd name="connsiteX99" fmla="*/ 148023 w 5017802"/>
                <a:gd name="connsiteY99" fmla="*/ 2270174 h 4567194"/>
                <a:gd name="connsiteX100" fmla="*/ 105160 w 5017802"/>
                <a:gd name="connsiteY100" fmla="*/ 2414637 h 4567194"/>
                <a:gd name="connsiteX101" fmla="*/ 201087 w 5017802"/>
                <a:gd name="connsiteY101" fmla="*/ 2428239 h 4567194"/>
                <a:gd name="connsiteX102" fmla="*/ 419708 w 5017802"/>
                <a:gd name="connsiteY102" fmla="*/ 2593339 h 4567194"/>
                <a:gd name="connsiteX103" fmla="*/ 436944 w 5017802"/>
                <a:gd name="connsiteY103" fmla="*/ 2823753 h 4567194"/>
                <a:gd name="connsiteX104" fmla="*/ 490464 w 5017802"/>
                <a:gd name="connsiteY104" fmla="*/ 2877956 h 4567194"/>
                <a:gd name="connsiteX105" fmla="*/ 542173 w 5017802"/>
                <a:gd name="connsiteY105" fmla="*/ 2882264 h 4567194"/>
                <a:gd name="connsiteX106" fmla="*/ 544894 w 5017802"/>
                <a:gd name="connsiteY106" fmla="*/ 2813095 h 4567194"/>
                <a:gd name="connsiteX107" fmla="*/ 678248 w 5017802"/>
                <a:gd name="connsiteY107" fmla="*/ 2882949 h 4567194"/>
                <a:gd name="connsiteX108" fmla="*/ 669852 w 5017802"/>
                <a:gd name="connsiteY108" fmla="*/ 2955970 h 4567194"/>
                <a:gd name="connsiteX109" fmla="*/ 758073 w 5017802"/>
                <a:gd name="connsiteY109" fmla="*/ 3058024 h 4567194"/>
                <a:gd name="connsiteX110" fmla="*/ 741970 w 5017802"/>
                <a:gd name="connsiteY110" fmla="*/ 3145336 h 4567194"/>
                <a:gd name="connsiteX111" fmla="*/ 774855 w 5017802"/>
                <a:gd name="connsiteY111" fmla="*/ 3257368 h 4567194"/>
                <a:gd name="connsiteX112" fmla="*/ 831551 w 5017802"/>
                <a:gd name="connsiteY112" fmla="*/ 3291839 h 4567194"/>
                <a:gd name="connsiteX113" fmla="*/ 794812 w 5017802"/>
                <a:gd name="connsiteY113" fmla="*/ 3345361 h 4567194"/>
                <a:gd name="connsiteX114" fmla="*/ 1094623 w 5017802"/>
                <a:gd name="connsiteY114" fmla="*/ 3453311 h 4567194"/>
                <a:gd name="connsiteX115" fmla="*/ 1144742 w 5017802"/>
                <a:gd name="connsiteY115" fmla="*/ 3605257 h 4567194"/>
                <a:gd name="connsiteX116" fmla="*/ 1187604 w 5017802"/>
                <a:gd name="connsiteY116" fmla="*/ 3626121 h 4567194"/>
                <a:gd name="connsiteX117" fmla="*/ 1210283 w 5017802"/>
                <a:gd name="connsiteY117" fmla="*/ 3658099 h 4567194"/>
                <a:gd name="connsiteX118" fmla="*/ 1297142 w 5017802"/>
                <a:gd name="connsiteY118" fmla="*/ 3683952 h 4567194"/>
                <a:gd name="connsiteX119" fmla="*/ 1357693 w 5017802"/>
                <a:gd name="connsiteY119" fmla="*/ 3632471 h 4567194"/>
                <a:gd name="connsiteX120" fmla="*/ 1341138 w 5017802"/>
                <a:gd name="connsiteY120" fmla="*/ 3663768 h 4567194"/>
                <a:gd name="connsiteX121" fmla="*/ 1361095 w 5017802"/>
                <a:gd name="connsiteY121" fmla="*/ 3689621 h 4567194"/>
                <a:gd name="connsiteX122" fmla="*/ 1387402 w 5017802"/>
                <a:gd name="connsiteY122" fmla="*/ 3742236 h 4567194"/>
                <a:gd name="connsiteX123" fmla="*/ 1358374 w 5017802"/>
                <a:gd name="connsiteY123" fmla="*/ 3755843 h 4567194"/>
                <a:gd name="connsiteX124" fmla="*/ 1358827 w 5017802"/>
                <a:gd name="connsiteY124" fmla="*/ 3799386 h 4567194"/>
                <a:gd name="connsiteX125" fmla="*/ 1322769 w 5017802"/>
                <a:gd name="connsiteY125" fmla="*/ 3900986 h 4567194"/>
                <a:gd name="connsiteX126" fmla="*/ 1264485 w 5017802"/>
                <a:gd name="connsiteY126" fmla="*/ 3906882 h 4567194"/>
                <a:gd name="connsiteX127" fmla="*/ 1236590 w 5017802"/>
                <a:gd name="connsiteY127" fmla="*/ 3937725 h 4567194"/>
                <a:gd name="connsiteX128" fmla="*/ 1160843 w 5017802"/>
                <a:gd name="connsiteY128" fmla="*/ 3954733 h 4567194"/>
                <a:gd name="connsiteX129" fmla="*/ 1214592 w 5017802"/>
                <a:gd name="connsiteY129" fmla="*/ 4003039 h 4567194"/>
                <a:gd name="connsiteX130" fmla="*/ 1226157 w 5017802"/>
                <a:gd name="connsiteY130" fmla="*/ 4039099 h 4567194"/>
                <a:gd name="connsiteX131" fmla="*/ 1154267 w 5017802"/>
                <a:gd name="connsiteY131" fmla="*/ 4107588 h 4567194"/>
                <a:gd name="connsiteX132" fmla="*/ 1111177 w 5017802"/>
                <a:gd name="connsiteY132" fmla="*/ 4113031 h 4567194"/>
                <a:gd name="connsiteX133" fmla="*/ 1112311 w 5017802"/>
                <a:gd name="connsiteY133" fmla="*/ 4170407 h 4567194"/>
                <a:gd name="connsiteX134" fmla="*/ 1142247 w 5017802"/>
                <a:gd name="connsiteY134" fmla="*/ 4191725 h 4567194"/>
                <a:gd name="connsiteX135" fmla="*/ 1122748 w 5017802"/>
                <a:gd name="connsiteY135" fmla="*/ 4230736 h 4567194"/>
                <a:gd name="connsiteX136" fmla="*/ 1067186 w 5017802"/>
                <a:gd name="connsiteY136" fmla="*/ 4224386 h 4567194"/>
                <a:gd name="connsiteX137" fmla="*/ 1114810 w 5017802"/>
                <a:gd name="connsiteY137" fmla="*/ 4270425 h 4567194"/>
                <a:gd name="connsiteX138" fmla="*/ 1162435 w 5017802"/>
                <a:gd name="connsiteY138" fmla="*/ 4376786 h 4567194"/>
                <a:gd name="connsiteX139" fmla="*/ 1271972 w 5017802"/>
                <a:gd name="connsiteY139" fmla="*/ 4435524 h 4567194"/>
                <a:gd name="connsiteX140" fmla="*/ 1291022 w 5017802"/>
                <a:gd name="connsiteY140" fmla="*/ 4472036 h 4567194"/>
                <a:gd name="connsiteX141" fmla="*/ 1367222 w 5017802"/>
                <a:gd name="connsiteY141" fmla="*/ 4557761 h 4567194"/>
                <a:gd name="connsiteX142" fmla="*/ 1362460 w 5017802"/>
                <a:gd name="connsiteY142" fmla="*/ 4549823 h 4567194"/>
                <a:gd name="connsiteX143" fmla="*/ 1351348 w 5017802"/>
                <a:gd name="connsiteY143" fmla="*/ 4422824 h 4567194"/>
                <a:gd name="connsiteX144" fmla="*/ 1444325 w 5017802"/>
                <a:gd name="connsiteY144" fmla="*/ 4364309 h 4567194"/>
                <a:gd name="connsiteX145" fmla="*/ 1791081 w 5017802"/>
                <a:gd name="connsiteY145" fmla="*/ 4263389 h 4567194"/>
                <a:gd name="connsiteX146" fmla="*/ 2188636 w 5017802"/>
                <a:gd name="connsiteY146" fmla="*/ 4250462 h 4567194"/>
                <a:gd name="connsiteX147" fmla="*/ 2296586 w 5017802"/>
                <a:gd name="connsiteY147" fmla="*/ 4245474 h 4567194"/>
                <a:gd name="connsiteX148" fmla="*/ 2394785 w 5017802"/>
                <a:gd name="connsiteY148" fmla="*/ 4215990 h 4567194"/>
                <a:gd name="connsiteX149" fmla="*/ 2406350 w 5017802"/>
                <a:gd name="connsiteY149" fmla="*/ 4125277 h 4567194"/>
                <a:gd name="connsiteX150" fmla="*/ 2494570 w 5017802"/>
                <a:gd name="connsiteY150" fmla="*/ 3900532 h 4567194"/>
                <a:gd name="connsiteX151" fmla="*/ 2593449 w 5017802"/>
                <a:gd name="connsiteY151" fmla="*/ 3917768 h 4567194"/>
                <a:gd name="connsiteX152" fmla="*/ 2719088 w 5017802"/>
                <a:gd name="connsiteY152" fmla="*/ 3918221 h 4567194"/>
                <a:gd name="connsiteX153" fmla="*/ 2914124 w 5017802"/>
                <a:gd name="connsiteY153" fmla="*/ 3764007 h 4567194"/>
                <a:gd name="connsiteX154" fmla="*/ 3195112 w 5017802"/>
                <a:gd name="connsiteY154" fmla="*/ 3993968 h 4567194"/>
                <a:gd name="connsiteX155" fmla="*/ 3265414 w 5017802"/>
                <a:gd name="connsiteY155" fmla="*/ 4067674 h 4567194"/>
                <a:gd name="connsiteX156" fmla="*/ 3439813 w 5017802"/>
                <a:gd name="connsiteY156" fmla="*/ 4130265 h 4567194"/>
                <a:gd name="connsiteX157" fmla="*/ 3526217 w 5017802"/>
                <a:gd name="connsiteY157" fmla="*/ 4316455 h 4567194"/>
                <a:gd name="connsiteX158" fmla="*/ 3586542 w 5017802"/>
                <a:gd name="connsiteY158" fmla="*/ 4375193 h 4567194"/>
                <a:gd name="connsiteX159" fmla="*/ 3597654 w 5017802"/>
                <a:gd name="connsiteY159" fmla="*/ 4345030 h 4567194"/>
                <a:gd name="connsiteX160" fmla="*/ 3643692 w 5017802"/>
                <a:gd name="connsiteY160" fmla="*/ 4318042 h 4567194"/>
                <a:gd name="connsiteX161" fmla="*/ 3694492 w 5017802"/>
                <a:gd name="connsiteY161" fmla="*/ 4391068 h 4567194"/>
                <a:gd name="connsiteX162" fmla="*/ 3743705 w 5017802"/>
                <a:gd name="connsiteY162" fmla="*/ 4394243 h 4567194"/>
                <a:gd name="connsiteX163" fmla="*/ 3699254 w 5017802"/>
                <a:gd name="connsiteY163" fmla="*/ 4300581 h 4567194"/>
                <a:gd name="connsiteX164" fmla="*/ 3656392 w 5017802"/>
                <a:gd name="connsiteY164" fmla="*/ 4232318 h 4567194"/>
                <a:gd name="connsiteX165" fmla="*/ 3699255 w 5017802"/>
                <a:gd name="connsiteY165" fmla="*/ 4216442 h 4567194"/>
                <a:gd name="connsiteX166" fmla="*/ 3680204 w 5017802"/>
                <a:gd name="connsiteY166" fmla="*/ 4175168 h 4567194"/>
                <a:gd name="connsiteX167" fmla="*/ 3732592 w 5017802"/>
                <a:gd name="connsiteY167" fmla="*/ 4184693 h 4567194"/>
                <a:gd name="connsiteX168" fmla="*/ 3711955 w 5017802"/>
                <a:gd name="connsiteY168" fmla="*/ 4151355 h 4567194"/>
                <a:gd name="connsiteX169" fmla="*/ 3733274 w 5017802"/>
                <a:gd name="connsiteY169" fmla="*/ 4134801 h 4567194"/>
                <a:gd name="connsiteX170" fmla="*/ 3854377 w 5017802"/>
                <a:gd name="connsiteY170" fmla="*/ 4220074 h 4567194"/>
                <a:gd name="connsiteX171" fmla="*/ 3889754 w 5017802"/>
                <a:gd name="connsiteY171" fmla="*/ 4206917 h 4567194"/>
                <a:gd name="connsiteX172" fmla="*/ 3942141 w 5017802"/>
                <a:gd name="connsiteY172" fmla="*/ 4272006 h 4567194"/>
                <a:gd name="connsiteX173" fmla="*/ 3962779 w 5017802"/>
                <a:gd name="connsiteY173" fmla="*/ 4330743 h 4567194"/>
                <a:gd name="connsiteX174" fmla="*/ 4070729 w 5017802"/>
                <a:gd name="connsiteY174" fmla="*/ 4349792 h 4567194"/>
                <a:gd name="connsiteX175" fmla="*/ 4010405 w 5017802"/>
                <a:gd name="connsiteY175" fmla="*/ 4283117 h 4567194"/>
                <a:gd name="connsiteX176" fmla="*/ 4007229 w 5017802"/>
                <a:gd name="connsiteY176" fmla="*/ 4214855 h 4567194"/>
                <a:gd name="connsiteX177" fmla="*/ 4061204 w 5017802"/>
                <a:gd name="connsiteY177" fmla="*/ 4270418 h 4567194"/>
                <a:gd name="connsiteX178" fmla="*/ 4110417 w 5017802"/>
                <a:gd name="connsiteY178" fmla="*/ 4275180 h 4567194"/>
                <a:gd name="connsiteX179" fmla="*/ 4104067 w 5017802"/>
                <a:gd name="connsiteY179" fmla="*/ 4225968 h 4567194"/>
                <a:gd name="connsiteX180" fmla="*/ 4164392 w 5017802"/>
                <a:gd name="connsiteY180" fmla="*/ 4230730 h 4567194"/>
                <a:gd name="connsiteX181" fmla="*/ 4226304 w 5017802"/>
                <a:gd name="connsiteY181" fmla="*/ 4273592 h 4567194"/>
                <a:gd name="connsiteX182" fmla="*/ 4258054 w 5017802"/>
                <a:gd name="connsiteY182" fmla="*/ 4260893 h 4567194"/>
                <a:gd name="connsiteX183" fmla="*/ 4251705 w 5017802"/>
                <a:gd name="connsiteY183" fmla="*/ 4225968 h 4567194"/>
                <a:gd name="connsiteX184" fmla="*/ 4292980 w 5017802"/>
                <a:gd name="connsiteY184" fmla="*/ 4202156 h 4567194"/>
                <a:gd name="connsiteX185" fmla="*/ 4377117 w 5017802"/>
                <a:gd name="connsiteY185" fmla="*/ 4259306 h 4567194"/>
                <a:gd name="connsiteX186" fmla="*/ 4394580 w 5017802"/>
                <a:gd name="connsiteY186" fmla="*/ 4157708 h 4567194"/>
                <a:gd name="connsiteX187" fmla="*/ 4369180 w 5017802"/>
                <a:gd name="connsiteY187" fmla="*/ 4135482 h 4567194"/>
                <a:gd name="connsiteX188" fmla="*/ 4296154 w 5017802"/>
                <a:gd name="connsiteY188" fmla="*/ 4092619 h 4567194"/>
                <a:gd name="connsiteX189" fmla="*/ 4318379 w 5017802"/>
                <a:gd name="connsiteY189" fmla="*/ 4067220 h 4567194"/>
                <a:gd name="connsiteX190" fmla="*/ 4339017 w 5017802"/>
                <a:gd name="connsiteY190" fmla="*/ 4044994 h 4567194"/>
                <a:gd name="connsiteX191" fmla="*/ 4392992 w 5017802"/>
                <a:gd name="connsiteY191" fmla="*/ 4076745 h 4567194"/>
                <a:gd name="connsiteX192" fmla="*/ 4399342 w 5017802"/>
                <a:gd name="connsiteY192" fmla="*/ 4032295 h 4567194"/>
                <a:gd name="connsiteX193" fmla="*/ 4343779 w 5017802"/>
                <a:gd name="connsiteY193" fmla="*/ 4008482 h 4567194"/>
                <a:gd name="connsiteX194" fmla="*/ 4342192 w 5017802"/>
                <a:gd name="connsiteY194" fmla="*/ 3998958 h 4567194"/>
                <a:gd name="connsiteX195" fmla="*/ 4329491 w 5017802"/>
                <a:gd name="connsiteY195" fmla="*/ 3960859 h 4567194"/>
                <a:gd name="connsiteX196" fmla="*/ 4335841 w 5017802"/>
                <a:gd name="connsiteY196" fmla="*/ 3913233 h 4567194"/>
                <a:gd name="connsiteX197" fmla="*/ 4346954 w 5017802"/>
                <a:gd name="connsiteY197" fmla="*/ 3857670 h 4567194"/>
                <a:gd name="connsiteX198" fmla="*/ 4308854 w 5017802"/>
                <a:gd name="connsiteY198" fmla="*/ 3827508 h 4567194"/>
                <a:gd name="connsiteX199" fmla="*/ 4342191 w 5017802"/>
                <a:gd name="connsiteY199" fmla="*/ 3817983 h 4567194"/>
                <a:gd name="connsiteX200" fmla="*/ 4319966 w 5017802"/>
                <a:gd name="connsiteY200" fmla="*/ 3781470 h 4567194"/>
                <a:gd name="connsiteX201" fmla="*/ 4358067 w 5017802"/>
                <a:gd name="connsiteY201" fmla="*/ 3776709 h 4567194"/>
                <a:gd name="connsiteX202" fmla="*/ 4364416 w 5017802"/>
                <a:gd name="connsiteY202" fmla="*/ 3743370 h 4567194"/>
                <a:gd name="connsiteX203" fmla="*/ 4426330 w 5017802"/>
                <a:gd name="connsiteY203" fmla="*/ 3752897 h 4567194"/>
                <a:gd name="connsiteX204" fmla="*/ 4459443 w 5017802"/>
                <a:gd name="connsiteY204" fmla="*/ 3768089 h 4567194"/>
                <a:gd name="connsiteX205" fmla="*/ 4425650 w 5017802"/>
                <a:gd name="connsiteY205" fmla="*/ 3809137 h 4567194"/>
                <a:gd name="connsiteX206" fmla="*/ 4464658 w 5017802"/>
                <a:gd name="connsiteY206" fmla="*/ 3916633 h 4567194"/>
                <a:gd name="connsiteX207" fmla="*/ 4517045 w 5017802"/>
                <a:gd name="connsiteY207" fmla="*/ 3947931 h 4567194"/>
                <a:gd name="connsiteX208" fmla="*/ 4568979 w 5017802"/>
                <a:gd name="connsiteY208" fmla="*/ 3905749 h 4567194"/>
                <a:gd name="connsiteX209" fmla="*/ 4654704 w 5017802"/>
                <a:gd name="connsiteY209" fmla="*/ 3857216 h 4567194"/>
                <a:gd name="connsiteX210" fmla="*/ 4637468 w 5017802"/>
                <a:gd name="connsiteY210" fmla="*/ 3768315 h 4567194"/>
                <a:gd name="connsiteX211" fmla="*/ 4714802 w 5017802"/>
                <a:gd name="connsiteY211" fmla="*/ 3635646 h 4567194"/>
                <a:gd name="connsiteX212" fmla="*/ 5007356 w 5017802"/>
                <a:gd name="connsiteY212" fmla="*/ 3302498 h 4567194"/>
                <a:gd name="connsiteX213" fmla="*/ 4925939 w 5017802"/>
                <a:gd name="connsiteY213" fmla="*/ 3293426 h 4567194"/>
                <a:gd name="connsiteX214" fmla="*/ 4930476 w 5017802"/>
                <a:gd name="connsiteY214" fmla="*/ 3201578 h 4567194"/>
                <a:gd name="connsiteX215" fmla="*/ 4881489 w 5017802"/>
                <a:gd name="connsiteY215" fmla="*/ 3176406 h 4567194"/>
                <a:gd name="connsiteX216" fmla="*/ 4797352 w 5017802"/>
                <a:gd name="connsiteY216" fmla="*/ 3207928 h 4567194"/>
                <a:gd name="connsiteX217" fmla="*/ 4760613 w 5017802"/>
                <a:gd name="connsiteY217" fmla="*/ 3171643 h 4567194"/>
                <a:gd name="connsiteX218" fmla="*/ 4805290 w 5017802"/>
                <a:gd name="connsiteY218" fmla="*/ 3148738 h 4567194"/>
                <a:gd name="connsiteX219" fmla="*/ 4676023 w 5017802"/>
                <a:gd name="connsiteY219" fmla="*/ 2935559 h 4567194"/>
                <a:gd name="connsiteX220" fmla="*/ 4690989 w 5017802"/>
                <a:gd name="connsiteY220" fmla="*/ 2905396 h 4567194"/>
                <a:gd name="connsiteX221" fmla="*/ 4667404 w 5017802"/>
                <a:gd name="connsiteY221" fmla="*/ 2789736 h 4567194"/>
                <a:gd name="connsiteX222" fmla="*/ 4508655 w 5017802"/>
                <a:gd name="connsiteY222" fmla="*/ 2778850 h 4567194"/>
                <a:gd name="connsiteX223" fmla="*/ 4475317 w 5017802"/>
                <a:gd name="connsiteY223" fmla="*/ 2827608 h 4567194"/>
                <a:gd name="connsiteX224" fmla="*/ 4386417 w 5017802"/>
                <a:gd name="connsiteY224" fmla="*/ 2842124 h 4567194"/>
                <a:gd name="connsiteX225" fmla="*/ 4392767 w 5017802"/>
                <a:gd name="connsiteY225" fmla="*/ 2820125 h 4567194"/>
                <a:gd name="connsiteX226" fmla="*/ 4339245 w 5017802"/>
                <a:gd name="connsiteY226" fmla="*/ 2804024 h 4567194"/>
                <a:gd name="connsiteX227" fmla="*/ 4314526 w 5017802"/>
                <a:gd name="connsiteY227" fmla="*/ 2638923 h 4567194"/>
                <a:gd name="connsiteX228" fmla="*/ 4034219 w 5017802"/>
                <a:gd name="connsiteY228" fmla="*/ 2572248 h 4567194"/>
                <a:gd name="connsiteX229" fmla="*/ 3897920 w 5017802"/>
                <a:gd name="connsiteY229" fmla="*/ 2615564 h 4567194"/>
                <a:gd name="connsiteX230" fmla="*/ 3765931 w 5017802"/>
                <a:gd name="connsiteY230" fmla="*/ 2608080 h 4567194"/>
                <a:gd name="connsiteX231" fmla="*/ 3633488 w 5017802"/>
                <a:gd name="connsiteY231" fmla="*/ 2497182 h 4567194"/>
                <a:gd name="connsiteX232" fmla="*/ 3420310 w 5017802"/>
                <a:gd name="connsiteY232" fmla="*/ 2193969 h 4567194"/>
                <a:gd name="connsiteX233" fmla="*/ 3021848 w 5017802"/>
                <a:gd name="connsiteY233" fmla="*/ 2054496 h 4567194"/>
                <a:gd name="connsiteX234" fmla="*/ 2785310 w 5017802"/>
                <a:gd name="connsiteY234" fmla="*/ 1741532 h 4567194"/>
                <a:gd name="connsiteX235" fmla="*/ 2819101 w 5017802"/>
                <a:gd name="connsiteY235" fmla="*/ 1716586 h 4567194"/>
                <a:gd name="connsiteX236" fmla="*/ 2878745 w 5017802"/>
                <a:gd name="connsiteY236" fmla="*/ 1799589 h 4567194"/>
                <a:gd name="connsiteX237" fmla="*/ 2898929 w 5017802"/>
                <a:gd name="connsiteY237" fmla="*/ 1782126 h 4567194"/>
                <a:gd name="connsiteX238" fmla="*/ 2942019 w 5017802"/>
                <a:gd name="connsiteY238" fmla="*/ 1812970 h 4567194"/>
                <a:gd name="connsiteX239" fmla="*/ 3030692 w 5017802"/>
                <a:gd name="connsiteY239" fmla="*/ 1759221 h 4567194"/>
                <a:gd name="connsiteX240" fmla="*/ 3046794 w 5017802"/>
                <a:gd name="connsiteY240" fmla="*/ 1738811 h 4567194"/>
                <a:gd name="connsiteX241" fmla="*/ 3105077 w 5017802"/>
                <a:gd name="connsiteY241" fmla="*/ 1739037 h 4567194"/>
                <a:gd name="connsiteX242" fmla="*/ 3121180 w 5017802"/>
                <a:gd name="connsiteY242" fmla="*/ 1705927 h 4567194"/>
                <a:gd name="connsiteX243" fmla="*/ 3102356 w 5017802"/>
                <a:gd name="connsiteY243" fmla="*/ 1680300 h 4567194"/>
                <a:gd name="connsiteX244" fmla="*/ 3035228 w 5017802"/>
                <a:gd name="connsiteY244" fmla="*/ 1700257 h 4567194"/>
                <a:gd name="connsiteX245" fmla="*/ 3013456 w 5017802"/>
                <a:gd name="connsiteY245" fmla="*/ 1646736 h 4567194"/>
                <a:gd name="connsiteX246" fmla="*/ 3034774 w 5017802"/>
                <a:gd name="connsiteY246" fmla="*/ 1617026 h 4567194"/>
                <a:gd name="connsiteX247" fmla="*/ 2978304 w 5017802"/>
                <a:gd name="connsiteY247" fmla="*/ 1513612 h 4567194"/>
                <a:gd name="connsiteX248" fmla="*/ 2929773 w 5017802"/>
                <a:gd name="connsiteY248" fmla="*/ 1552393 h 4567194"/>
                <a:gd name="connsiteX249" fmla="*/ 2840418 w 5017802"/>
                <a:gd name="connsiteY249" fmla="*/ 1497737 h 4567194"/>
                <a:gd name="connsiteX250" fmla="*/ 2892352 w 5017802"/>
                <a:gd name="connsiteY250" fmla="*/ 1405208 h 4567194"/>
                <a:gd name="connsiteX251" fmla="*/ 2849490 w 5017802"/>
                <a:gd name="connsiteY251" fmla="*/ 1284105 h 4567194"/>
                <a:gd name="connsiteX252" fmla="*/ 2864231 w 5017802"/>
                <a:gd name="connsiteY252" fmla="*/ 1160053 h 4567194"/>
                <a:gd name="connsiteX253" fmla="*/ 2959481 w 5017802"/>
                <a:gd name="connsiteY253" fmla="*/ 1086348 h 4567194"/>
                <a:gd name="connsiteX254" fmla="*/ 3064710 w 5017802"/>
                <a:gd name="connsiteY254" fmla="*/ 1063896 h 4567194"/>
                <a:gd name="connsiteX255" fmla="*/ 3001663 w 5017802"/>
                <a:gd name="connsiteY255" fmla="*/ 974089 h 4567194"/>
                <a:gd name="connsiteX256" fmla="*/ 2984427 w 5017802"/>
                <a:gd name="connsiteY256" fmla="*/ 1018766 h 4567194"/>
                <a:gd name="connsiteX257" fmla="*/ 2941112 w 5017802"/>
                <a:gd name="connsiteY257" fmla="*/ 971595 h 4567194"/>
                <a:gd name="connsiteX258" fmla="*/ 2962430 w 5017802"/>
                <a:gd name="connsiteY258" fmla="*/ 886323 h 4567194"/>
                <a:gd name="connsiteX259" fmla="*/ 3035454 w 5017802"/>
                <a:gd name="connsiteY259" fmla="*/ 789032 h 4567194"/>
                <a:gd name="connsiteX260" fmla="*/ 3018445 w 5017802"/>
                <a:gd name="connsiteY260" fmla="*/ 682443 h 4567194"/>
                <a:gd name="connsiteX261" fmla="*/ 2847223 w 5017802"/>
                <a:gd name="connsiteY261" fmla="*/ 692194 h 4567194"/>
                <a:gd name="connsiteX262" fmla="*/ 2827945 w 5017802"/>
                <a:gd name="connsiteY262" fmla="*/ 734831 h 4567194"/>
                <a:gd name="connsiteX263" fmla="*/ 2795742 w 5017802"/>
                <a:gd name="connsiteY263" fmla="*/ 667248 h 4567194"/>
                <a:gd name="connsiteX264" fmla="*/ 2766032 w 5017802"/>
                <a:gd name="connsiteY264" fmla="*/ 707616 h 4567194"/>
                <a:gd name="connsiteX265" fmla="*/ 2580523 w 5017802"/>
                <a:gd name="connsiteY265" fmla="*/ 741180 h 4567194"/>
                <a:gd name="connsiteX0" fmla="*/ 2580523 w 5017802"/>
                <a:gd name="connsiteY0" fmla="*/ 741180 h 4560473"/>
                <a:gd name="connsiteX1" fmla="*/ 2254404 w 5017802"/>
                <a:gd name="connsiteY1" fmla="*/ 583337 h 4560473"/>
                <a:gd name="connsiteX2" fmla="*/ 2294316 w 5017802"/>
                <a:gd name="connsiteY2" fmla="*/ 433432 h 4560473"/>
                <a:gd name="connsiteX3" fmla="*/ 2240342 w 5017802"/>
                <a:gd name="connsiteY3" fmla="*/ 423907 h 4560473"/>
                <a:gd name="connsiteX4" fmla="*/ 2237167 w 5017802"/>
                <a:gd name="connsiteY4" fmla="*/ 395333 h 4560473"/>
                <a:gd name="connsiteX5" fmla="*/ 2281617 w 5017802"/>
                <a:gd name="connsiteY5" fmla="*/ 403270 h 4560473"/>
                <a:gd name="connsiteX6" fmla="*/ 2224467 w 5017802"/>
                <a:gd name="connsiteY6" fmla="*/ 315957 h 4560473"/>
                <a:gd name="connsiteX7" fmla="*/ 2235579 w 5017802"/>
                <a:gd name="connsiteY7" fmla="*/ 355645 h 4560473"/>
                <a:gd name="connsiteX8" fmla="*/ 2183191 w 5017802"/>
                <a:gd name="connsiteY8" fmla="*/ 320720 h 4560473"/>
                <a:gd name="connsiteX9" fmla="*/ 2203829 w 5017802"/>
                <a:gd name="connsiteY9" fmla="*/ 287383 h 4560473"/>
                <a:gd name="connsiteX10" fmla="*/ 2168904 w 5017802"/>
                <a:gd name="connsiteY10" fmla="*/ 225472 h 4560473"/>
                <a:gd name="connsiteX11" fmla="*/ 2202241 w 5017802"/>
                <a:gd name="connsiteY11" fmla="*/ 227061 h 4560473"/>
                <a:gd name="connsiteX12" fmla="*/ 2159379 w 5017802"/>
                <a:gd name="connsiteY12" fmla="*/ 133398 h 4560473"/>
                <a:gd name="connsiteX13" fmla="*/ 2133980 w 5017802"/>
                <a:gd name="connsiteY13" fmla="*/ 131810 h 4560473"/>
                <a:gd name="connsiteX14" fmla="*/ 2122867 w 5017802"/>
                <a:gd name="connsiteY14" fmla="*/ 84185 h 4560473"/>
                <a:gd name="connsiteX15" fmla="*/ 2154616 w 5017802"/>
                <a:gd name="connsiteY15" fmla="*/ 66723 h 4560473"/>
                <a:gd name="connsiteX16" fmla="*/ 2149854 w 5017802"/>
                <a:gd name="connsiteY16" fmla="*/ 23861 h 4560473"/>
                <a:gd name="connsiteX17" fmla="*/ 2091117 w 5017802"/>
                <a:gd name="connsiteY17" fmla="*/ 28624 h 4560473"/>
                <a:gd name="connsiteX18" fmla="*/ 1897442 w 5017802"/>
                <a:gd name="connsiteY18" fmla="*/ 127049 h 4560473"/>
                <a:gd name="connsiteX19" fmla="*/ 1862517 w 5017802"/>
                <a:gd name="connsiteY19" fmla="*/ 252462 h 4560473"/>
                <a:gd name="connsiteX20" fmla="*/ 1867279 w 5017802"/>
                <a:gd name="connsiteY20" fmla="*/ 288974 h 4560473"/>
                <a:gd name="connsiteX21" fmla="*/ 1838704 w 5017802"/>
                <a:gd name="connsiteY21" fmla="*/ 303261 h 4560473"/>
                <a:gd name="connsiteX22" fmla="*/ 1906966 w 5017802"/>
                <a:gd name="connsiteY22" fmla="*/ 482645 h 4560473"/>
                <a:gd name="connsiteX23" fmla="*/ 1819655 w 5017802"/>
                <a:gd name="connsiteY23" fmla="*/ 400099 h 4560473"/>
                <a:gd name="connsiteX24" fmla="*/ 1768854 w 5017802"/>
                <a:gd name="connsiteY24" fmla="*/ 366762 h 4560473"/>
                <a:gd name="connsiteX25" fmla="*/ 1740279 w 5017802"/>
                <a:gd name="connsiteY25" fmla="*/ 401687 h 4560473"/>
                <a:gd name="connsiteX26" fmla="*/ 1738692 w 5017802"/>
                <a:gd name="connsiteY26" fmla="*/ 515987 h 4560473"/>
                <a:gd name="connsiteX27" fmla="*/ 1752979 w 5017802"/>
                <a:gd name="connsiteY27" fmla="*/ 612820 h 4560473"/>
                <a:gd name="connsiteX28" fmla="*/ 1670429 w 5017802"/>
                <a:gd name="connsiteY28" fmla="*/ 620761 h 4560473"/>
                <a:gd name="connsiteX29" fmla="*/ 1694242 w 5017802"/>
                <a:gd name="connsiteY29" fmla="*/ 590598 h 4560473"/>
                <a:gd name="connsiteX30" fmla="*/ 1630742 w 5017802"/>
                <a:gd name="connsiteY30" fmla="*/ 547736 h 4560473"/>
                <a:gd name="connsiteX31" fmla="*/ 1589467 w 5017802"/>
                <a:gd name="connsiteY31" fmla="*/ 501699 h 4560473"/>
                <a:gd name="connsiteX32" fmla="*/ 1540254 w 5017802"/>
                <a:gd name="connsiteY32" fmla="*/ 512811 h 4560473"/>
                <a:gd name="connsiteX33" fmla="*/ 1568829 w 5017802"/>
                <a:gd name="connsiteY33" fmla="*/ 446136 h 4560473"/>
                <a:gd name="connsiteX34" fmla="*/ 1538666 w 5017802"/>
                <a:gd name="connsiteY34" fmla="*/ 481062 h 4560473"/>
                <a:gd name="connsiteX35" fmla="*/ 1505329 w 5017802"/>
                <a:gd name="connsiteY35" fmla="*/ 423911 h 4560473"/>
                <a:gd name="connsiteX36" fmla="*/ 1486279 w 5017802"/>
                <a:gd name="connsiteY36" fmla="*/ 417561 h 4560473"/>
                <a:gd name="connsiteX37" fmla="*/ 1484692 w 5017802"/>
                <a:gd name="connsiteY37" fmla="*/ 376287 h 4560473"/>
                <a:gd name="connsiteX38" fmla="*/ 1449767 w 5017802"/>
                <a:gd name="connsiteY38" fmla="*/ 273100 h 4560473"/>
                <a:gd name="connsiteX39" fmla="*/ 1410079 w 5017802"/>
                <a:gd name="connsiteY39" fmla="*/ 219123 h 4560473"/>
                <a:gd name="connsiteX40" fmla="*/ 1486280 w 5017802"/>
                <a:gd name="connsiteY40" fmla="*/ 282624 h 4560473"/>
                <a:gd name="connsiteX41" fmla="*/ 1545018 w 5017802"/>
                <a:gd name="connsiteY41" fmla="*/ 320723 h 4560473"/>
                <a:gd name="connsiteX42" fmla="*/ 1568829 w 5017802"/>
                <a:gd name="connsiteY42" fmla="*/ 281036 h 4560473"/>
                <a:gd name="connsiteX43" fmla="*/ 1587879 w 5017802"/>
                <a:gd name="connsiteY43" fmla="*/ 215949 h 4560473"/>
                <a:gd name="connsiteX44" fmla="*/ 1549779 w 5017802"/>
                <a:gd name="connsiteY44" fmla="*/ 185786 h 4560473"/>
                <a:gd name="connsiteX45" fmla="*/ 1576767 w 5017802"/>
                <a:gd name="connsiteY45" fmla="*/ 144511 h 4560473"/>
                <a:gd name="connsiteX46" fmla="*/ 1529142 w 5017802"/>
                <a:gd name="connsiteY46" fmla="*/ 50848 h 4560473"/>
                <a:gd name="connsiteX47" fmla="*/ 1511679 w 5017802"/>
                <a:gd name="connsiteY47" fmla="*/ 6399 h 4560473"/>
                <a:gd name="connsiteX48" fmla="*/ 1375154 w 5017802"/>
                <a:gd name="connsiteY48" fmla="*/ 120699 h 4560473"/>
                <a:gd name="connsiteX49" fmla="*/ 1313241 w 5017802"/>
                <a:gd name="connsiteY49" fmla="*/ 115936 h 4560473"/>
                <a:gd name="connsiteX50" fmla="*/ 1300542 w 5017802"/>
                <a:gd name="connsiteY50" fmla="*/ 57199 h 4560473"/>
                <a:gd name="connsiteX51" fmla="*/ 1214817 w 5017802"/>
                <a:gd name="connsiteY51" fmla="*/ 104824 h 4560473"/>
                <a:gd name="connsiteX52" fmla="*/ 1151317 w 5017802"/>
                <a:gd name="connsiteY52" fmla="*/ 139748 h 4560473"/>
                <a:gd name="connsiteX53" fmla="*/ 1056066 w 5017802"/>
                <a:gd name="connsiteY53" fmla="*/ 147686 h 4560473"/>
                <a:gd name="connsiteX54" fmla="*/ 1033842 w 5017802"/>
                <a:gd name="connsiteY54" fmla="*/ 177849 h 4560473"/>
                <a:gd name="connsiteX55" fmla="*/ 997329 w 5017802"/>
                <a:gd name="connsiteY55" fmla="*/ 201661 h 4560473"/>
                <a:gd name="connsiteX56" fmla="*/ 1032255 w 5017802"/>
                <a:gd name="connsiteY56" fmla="*/ 288974 h 4560473"/>
                <a:gd name="connsiteX57" fmla="*/ 899586 w 5017802"/>
                <a:gd name="connsiteY57" fmla="*/ 542516 h 4560473"/>
                <a:gd name="connsiteX58" fmla="*/ 845611 w 5017802"/>
                <a:gd name="connsiteY58" fmla="*/ 580843 h 4560473"/>
                <a:gd name="connsiteX59" fmla="*/ 917502 w 5017802"/>
                <a:gd name="connsiteY59" fmla="*/ 633231 h 4560473"/>
                <a:gd name="connsiteX60" fmla="*/ 880536 w 5017802"/>
                <a:gd name="connsiteY60" fmla="*/ 673825 h 4560473"/>
                <a:gd name="connsiteX61" fmla="*/ 897999 w 5017802"/>
                <a:gd name="connsiteY61" fmla="*/ 720316 h 4560473"/>
                <a:gd name="connsiteX62" fmla="*/ 829282 w 5017802"/>
                <a:gd name="connsiteY62" fmla="*/ 701719 h 4560473"/>
                <a:gd name="connsiteX63" fmla="*/ 774174 w 5017802"/>
                <a:gd name="connsiteY63" fmla="*/ 726665 h 4560473"/>
                <a:gd name="connsiteX64" fmla="*/ 707272 w 5017802"/>
                <a:gd name="connsiteY64" fmla="*/ 695143 h 4560473"/>
                <a:gd name="connsiteX65" fmla="*/ 708860 w 5017802"/>
                <a:gd name="connsiteY65" fmla="*/ 652734 h 4560473"/>
                <a:gd name="connsiteX66" fmla="*/ 597281 w 5017802"/>
                <a:gd name="connsiteY66" fmla="*/ 675412 h 4560473"/>
                <a:gd name="connsiteX67" fmla="*/ 587530 w 5017802"/>
                <a:gd name="connsiteY67" fmla="*/ 760457 h 4560473"/>
                <a:gd name="connsiteX68" fmla="*/ 508382 w 5017802"/>
                <a:gd name="connsiteY68" fmla="*/ 865236 h 4560473"/>
                <a:gd name="connsiteX69" fmla="*/ 422657 w 5017802"/>
                <a:gd name="connsiteY69" fmla="*/ 828724 h 4560473"/>
                <a:gd name="connsiteX70" fmla="*/ 397257 w 5017802"/>
                <a:gd name="connsiteY70" fmla="*/ 869999 h 4560473"/>
                <a:gd name="connsiteX71" fmla="*/ 332170 w 5017802"/>
                <a:gd name="connsiteY71" fmla="*/ 812848 h 4560473"/>
                <a:gd name="connsiteX72" fmla="*/ 306771 w 5017802"/>
                <a:gd name="connsiteY72" fmla="*/ 881111 h 4560473"/>
                <a:gd name="connsiteX73" fmla="*/ 248033 w 5017802"/>
                <a:gd name="connsiteY73" fmla="*/ 873173 h 4560473"/>
                <a:gd name="connsiteX74" fmla="*/ 208345 w 5017802"/>
                <a:gd name="connsiteY74" fmla="*/ 787449 h 4560473"/>
                <a:gd name="connsiteX75" fmla="*/ 27371 w 5017802"/>
                <a:gd name="connsiteY75" fmla="*/ 917623 h 4560473"/>
                <a:gd name="connsiteX76" fmla="*/ 28959 w 5017802"/>
                <a:gd name="connsiteY76" fmla="*/ 970011 h 4560473"/>
                <a:gd name="connsiteX77" fmla="*/ 13084 w 5017802"/>
                <a:gd name="connsiteY77" fmla="*/ 996999 h 4560473"/>
                <a:gd name="connsiteX78" fmla="*/ 40071 w 5017802"/>
                <a:gd name="connsiteY78" fmla="*/ 1022399 h 4560473"/>
                <a:gd name="connsiteX79" fmla="*/ 9909 w 5017802"/>
                <a:gd name="connsiteY79" fmla="*/ 1043037 h 4560473"/>
                <a:gd name="connsiteX80" fmla="*/ 170247 w 5017802"/>
                <a:gd name="connsiteY80" fmla="*/ 1135111 h 4560473"/>
                <a:gd name="connsiteX81" fmla="*/ 160723 w 5017802"/>
                <a:gd name="connsiteY81" fmla="*/ 1263698 h 4560473"/>
                <a:gd name="connsiteX82" fmla="*/ 217873 w 5017802"/>
                <a:gd name="connsiteY82" fmla="*/ 1289099 h 4560473"/>
                <a:gd name="connsiteX83" fmla="*/ 205174 w 5017802"/>
                <a:gd name="connsiteY83" fmla="*/ 1354186 h 4560473"/>
                <a:gd name="connsiteX84" fmla="*/ 270261 w 5017802"/>
                <a:gd name="connsiteY84" fmla="*/ 1362124 h 4560473"/>
                <a:gd name="connsiteX85" fmla="*/ 321736 w 5017802"/>
                <a:gd name="connsiteY85" fmla="*/ 1394776 h 4560473"/>
                <a:gd name="connsiteX86" fmla="*/ 230573 w 5017802"/>
                <a:gd name="connsiteY86" fmla="*/ 1622474 h 4560473"/>
                <a:gd name="connsiteX87" fmla="*/ 179773 w 5017802"/>
                <a:gd name="connsiteY87" fmla="*/ 1687561 h 4560473"/>
                <a:gd name="connsiteX88" fmla="*/ 175010 w 5017802"/>
                <a:gd name="connsiteY88" fmla="*/ 1743123 h 4560473"/>
                <a:gd name="connsiteX89" fmla="*/ 141673 w 5017802"/>
                <a:gd name="connsiteY89" fmla="*/ 1738361 h 4560473"/>
                <a:gd name="connsiteX90" fmla="*/ 143261 w 5017802"/>
                <a:gd name="connsiteY90" fmla="*/ 1798686 h 4560473"/>
                <a:gd name="connsiteX91" fmla="*/ 65473 w 5017802"/>
                <a:gd name="connsiteY91" fmla="*/ 1636761 h 4560473"/>
                <a:gd name="connsiteX92" fmla="*/ 16260 w 5017802"/>
                <a:gd name="connsiteY92" fmla="*/ 1633586 h 4560473"/>
                <a:gd name="connsiteX93" fmla="*/ 41661 w 5017802"/>
                <a:gd name="connsiteY93" fmla="*/ 1670099 h 4560473"/>
                <a:gd name="connsiteX94" fmla="*/ 385 w 5017802"/>
                <a:gd name="connsiteY94" fmla="*/ 1690737 h 4560473"/>
                <a:gd name="connsiteX95" fmla="*/ 59122 w 5017802"/>
                <a:gd name="connsiteY95" fmla="*/ 1873298 h 4560473"/>
                <a:gd name="connsiteX96" fmla="*/ 343507 w 5017802"/>
                <a:gd name="connsiteY96" fmla="*/ 1923414 h 4560473"/>
                <a:gd name="connsiteX97" fmla="*/ 200410 w 5017802"/>
                <a:gd name="connsiteY97" fmla="*/ 2119361 h 4560473"/>
                <a:gd name="connsiteX98" fmla="*/ 213560 w 5017802"/>
                <a:gd name="connsiteY98" fmla="*/ 2239100 h 4560473"/>
                <a:gd name="connsiteX99" fmla="*/ 148023 w 5017802"/>
                <a:gd name="connsiteY99" fmla="*/ 2270174 h 4560473"/>
                <a:gd name="connsiteX100" fmla="*/ 105160 w 5017802"/>
                <a:gd name="connsiteY100" fmla="*/ 2414637 h 4560473"/>
                <a:gd name="connsiteX101" fmla="*/ 201087 w 5017802"/>
                <a:gd name="connsiteY101" fmla="*/ 2428239 h 4560473"/>
                <a:gd name="connsiteX102" fmla="*/ 419708 w 5017802"/>
                <a:gd name="connsiteY102" fmla="*/ 2593339 h 4560473"/>
                <a:gd name="connsiteX103" fmla="*/ 436944 w 5017802"/>
                <a:gd name="connsiteY103" fmla="*/ 2823753 h 4560473"/>
                <a:gd name="connsiteX104" fmla="*/ 490464 w 5017802"/>
                <a:gd name="connsiteY104" fmla="*/ 2877956 h 4560473"/>
                <a:gd name="connsiteX105" fmla="*/ 542173 w 5017802"/>
                <a:gd name="connsiteY105" fmla="*/ 2882264 h 4560473"/>
                <a:gd name="connsiteX106" fmla="*/ 544894 w 5017802"/>
                <a:gd name="connsiteY106" fmla="*/ 2813095 h 4560473"/>
                <a:gd name="connsiteX107" fmla="*/ 678248 w 5017802"/>
                <a:gd name="connsiteY107" fmla="*/ 2882949 h 4560473"/>
                <a:gd name="connsiteX108" fmla="*/ 669852 w 5017802"/>
                <a:gd name="connsiteY108" fmla="*/ 2955970 h 4560473"/>
                <a:gd name="connsiteX109" fmla="*/ 758073 w 5017802"/>
                <a:gd name="connsiteY109" fmla="*/ 3058024 h 4560473"/>
                <a:gd name="connsiteX110" fmla="*/ 741970 w 5017802"/>
                <a:gd name="connsiteY110" fmla="*/ 3145336 h 4560473"/>
                <a:gd name="connsiteX111" fmla="*/ 774855 w 5017802"/>
                <a:gd name="connsiteY111" fmla="*/ 3257368 h 4560473"/>
                <a:gd name="connsiteX112" fmla="*/ 831551 w 5017802"/>
                <a:gd name="connsiteY112" fmla="*/ 3291839 h 4560473"/>
                <a:gd name="connsiteX113" fmla="*/ 794812 w 5017802"/>
                <a:gd name="connsiteY113" fmla="*/ 3345361 h 4560473"/>
                <a:gd name="connsiteX114" fmla="*/ 1094623 w 5017802"/>
                <a:gd name="connsiteY114" fmla="*/ 3453311 h 4560473"/>
                <a:gd name="connsiteX115" fmla="*/ 1144742 w 5017802"/>
                <a:gd name="connsiteY115" fmla="*/ 3605257 h 4560473"/>
                <a:gd name="connsiteX116" fmla="*/ 1187604 w 5017802"/>
                <a:gd name="connsiteY116" fmla="*/ 3626121 h 4560473"/>
                <a:gd name="connsiteX117" fmla="*/ 1210283 w 5017802"/>
                <a:gd name="connsiteY117" fmla="*/ 3658099 h 4560473"/>
                <a:gd name="connsiteX118" fmla="*/ 1297142 w 5017802"/>
                <a:gd name="connsiteY118" fmla="*/ 3683952 h 4560473"/>
                <a:gd name="connsiteX119" fmla="*/ 1357693 w 5017802"/>
                <a:gd name="connsiteY119" fmla="*/ 3632471 h 4560473"/>
                <a:gd name="connsiteX120" fmla="*/ 1341138 w 5017802"/>
                <a:gd name="connsiteY120" fmla="*/ 3663768 h 4560473"/>
                <a:gd name="connsiteX121" fmla="*/ 1361095 w 5017802"/>
                <a:gd name="connsiteY121" fmla="*/ 3689621 h 4560473"/>
                <a:gd name="connsiteX122" fmla="*/ 1387402 w 5017802"/>
                <a:gd name="connsiteY122" fmla="*/ 3742236 h 4560473"/>
                <a:gd name="connsiteX123" fmla="*/ 1358374 w 5017802"/>
                <a:gd name="connsiteY123" fmla="*/ 3755843 h 4560473"/>
                <a:gd name="connsiteX124" fmla="*/ 1358827 w 5017802"/>
                <a:gd name="connsiteY124" fmla="*/ 3799386 h 4560473"/>
                <a:gd name="connsiteX125" fmla="*/ 1322769 w 5017802"/>
                <a:gd name="connsiteY125" fmla="*/ 3900986 h 4560473"/>
                <a:gd name="connsiteX126" fmla="*/ 1264485 w 5017802"/>
                <a:gd name="connsiteY126" fmla="*/ 3906882 h 4560473"/>
                <a:gd name="connsiteX127" fmla="*/ 1236590 w 5017802"/>
                <a:gd name="connsiteY127" fmla="*/ 3937725 h 4560473"/>
                <a:gd name="connsiteX128" fmla="*/ 1160843 w 5017802"/>
                <a:gd name="connsiteY128" fmla="*/ 3954733 h 4560473"/>
                <a:gd name="connsiteX129" fmla="*/ 1214592 w 5017802"/>
                <a:gd name="connsiteY129" fmla="*/ 4003039 h 4560473"/>
                <a:gd name="connsiteX130" fmla="*/ 1226157 w 5017802"/>
                <a:gd name="connsiteY130" fmla="*/ 4039099 h 4560473"/>
                <a:gd name="connsiteX131" fmla="*/ 1154267 w 5017802"/>
                <a:gd name="connsiteY131" fmla="*/ 4107588 h 4560473"/>
                <a:gd name="connsiteX132" fmla="*/ 1111177 w 5017802"/>
                <a:gd name="connsiteY132" fmla="*/ 4113031 h 4560473"/>
                <a:gd name="connsiteX133" fmla="*/ 1112311 w 5017802"/>
                <a:gd name="connsiteY133" fmla="*/ 4170407 h 4560473"/>
                <a:gd name="connsiteX134" fmla="*/ 1142247 w 5017802"/>
                <a:gd name="connsiteY134" fmla="*/ 4191725 h 4560473"/>
                <a:gd name="connsiteX135" fmla="*/ 1122748 w 5017802"/>
                <a:gd name="connsiteY135" fmla="*/ 4230736 h 4560473"/>
                <a:gd name="connsiteX136" fmla="*/ 1067186 w 5017802"/>
                <a:gd name="connsiteY136" fmla="*/ 4224386 h 4560473"/>
                <a:gd name="connsiteX137" fmla="*/ 1114810 w 5017802"/>
                <a:gd name="connsiteY137" fmla="*/ 4270425 h 4560473"/>
                <a:gd name="connsiteX138" fmla="*/ 1162435 w 5017802"/>
                <a:gd name="connsiteY138" fmla="*/ 4376786 h 4560473"/>
                <a:gd name="connsiteX139" fmla="*/ 1271972 w 5017802"/>
                <a:gd name="connsiteY139" fmla="*/ 4435524 h 4560473"/>
                <a:gd name="connsiteX140" fmla="*/ 1291022 w 5017802"/>
                <a:gd name="connsiteY140" fmla="*/ 4472036 h 4560473"/>
                <a:gd name="connsiteX141" fmla="*/ 1367222 w 5017802"/>
                <a:gd name="connsiteY141" fmla="*/ 4557761 h 4560473"/>
                <a:gd name="connsiteX142" fmla="*/ 1370397 w 5017802"/>
                <a:gd name="connsiteY142" fmla="*/ 4511723 h 4560473"/>
                <a:gd name="connsiteX143" fmla="*/ 1351348 w 5017802"/>
                <a:gd name="connsiteY143" fmla="*/ 4422824 h 4560473"/>
                <a:gd name="connsiteX144" fmla="*/ 1444325 w 5017802"/>
                <a:gd name="connsiteY144" fmla="*/ 4364309 h 4560473"/>
                <a:gd name="connsiteX145" fmla="*/ 1791081 w 5017802"/>
                <a:gd name="connsiteY145" fmla="*/ 4263389 h 4560473"/>
                <a:gd name="connsiteX146" fmla="*/ 2188636 w 5017802"/>
                <a:gd name="connsiteY146" fmla="*/ 4250462 h 4560473"/>
                <a:gd name="connsiteX147" fmla="*/ 2296586 w 5017802"/>
                <a:gd name="connsiteY147" fmla="*/ 4245474 h 4560473"/>
                <a:gd name="connsiteX148" fmla="*/ 2394785 w 5017802"/>
                <a:gd name="connsiteY148" fmla="*/ 4215990 h 4560473"/>
                <a:gd name="connsiteX149" fmla="*/ 2406350 w 5017802"/>
                <a:gd name="connsiteY149" fmla="*/ 4125277 h 4560473"/>
                <a:gd name="connsiteX150" fmla="*/ 2494570 w 5017802"/>
                <a:gd name="connsiteY150" fmla="*/ 3900532 h 4560473"/>
                <a:gd name="connsiteX151" fmla="*/ 2593449 w 5017802"/>
                <a:gd name="connsiteY151" fmla="*/ 3917768 h 4560473"/>
                <a:gd name="connsiteX152" fmla="*/ 2719088 w 5017802"/>
                <a:gd name="connsiteY152" fmla="*/ 3918221 h 4560473"/>
                <a:gd name="connsiteX153" fmla="*/ 2914124 w 5017802"/>
                <a:gd name="connsiteY153" fmla="*/ 3764007 h 4560473"/>
                <a:gd name="connsiteX154" fmla="*/ 3195112 w 5017802"/>
                <a:gd name="connsiteY154" fmla="*/ 3993968 h 4560473"/>
                <a:gd name="connsiteX155" fmla="*/ 3265414 w 5017802"/>
                <a:gd name="connsiteY155" fmla="*/ 4067674 h 4560473"/>
                <a:gd name="connsiteX156" fmla="*/ 3439813 w 5017802"/>
                <a:gd name="connsiteY156" fmla="*/ 4130265 h 4560473"/>
                <a:gd name="connsiteX157" fmla="*/ 3526217 w 5017802"/>
                <a:gd name="connsiteY157" fmla="*/ 4316455 h 4560473"/>
                <a:gd name="connsiteX158" fmla="*/ 3586542 w 5017802"/>
                <a:gd name="connsiteY158" fmla="*/ 4375193 h 4560473"/>
                <a:gd name="connsiteX159" fmla="*/ 3597654 w 5017802"/>
                <a:gd name="connsiteY159" fmla="*/ 4345030 h 4560473"/>
                <a:gd name="connsiteX160" fmla="*/ 3643692 w 5017802"/>
                <a:gd name="connsiteY160" fmla="*/ 4318042 h 4560473"/>
                <a:gd name="connsiteX161" fmla="*/ 3694492 w 5017802"/>
                <a:gd name="connsiteY161" fmla="*/ 4391068 h 4560473"/>
                <a:gd name="connsiteX162" fmla="*/ 3743705 w 5017802"/>
                <a:gd name="connsiteY162" fmla="*/ 4394243 h 4560473"/>
                <a:gd name="connsiteX163" fmla="*/ 3699254 w 5017802"/>
                <a:gd name="connsiteY163" fmla="*/ 4300581 h 4560473"/>
                <a:gd name="connsiteX164" fmla="*/ 3656392 w 5017802"/>
                <a:gd name="connsiteY164" fmla="*/ 4232318 h 4560473"/>
                <a:gd name="connsiteX165" fmla="*/ 3699255 w 5017802"/>
                <a:gd name="connsiteY165" fmla="*/ 4216442 h 4560473"/>
                <a:gd name="connsiteX166" fmla="*/ 3680204 w 5017802"/>
                <a:gd name="connsiteY166" fmla="*/ 4175168 h 4560473"/>
                <a:gd name="connsiteX167" fmla="*/ 3732592 w 5017802"/>
                <a:gd name="connsiteY167" fmla="*/ 4184693 h 4560473"/>
                <a:gd name="connsiteX168" fmla="*/ 3711955 w 5017802"/>
                <a:gd name="connsiteY168" fmla="*/ 4151355 h 4560473"/>
                <a:gd name="connsiteX169" fmla="*/ 3733274 w 5017802"/>
                <a:gd name="connsiteY169" fmla="*/ 4134801 h 4560473"/>
                <a:gd name="connsiteX170" fmla="*/ 3854377 w 5017802"/>
                <a:gd name="connsiteY170" fmla="*/ 4220074 h 4560473"/>
                <a:gd name="connsiteX171" fmla="*/ 3889754 w 5017802"/>
                <a:gd name="connsiteY171" fmla="*/ 4206917 h 4560473"/>
                <a:gd name="connsiteX172" fmla="*/ 3942141 w 5017802"/>
                <a:gd name="connsiteY172" fmla="*/ 4272006 h 4560473"/>
                <a:gd name="connsiteX173" fmla="*/ 3962779 w 5017802"/>
                <a:gd name="connsiteY173" fmla="*/ 4330743 h 4560473"/>
                <a:gd name="connsiteX174" fmla="*/ 4070729 w 5017802"/>
                <a:gd name="connsiteY174" fmla="*/ 4349792 h 4560473"/>
                <a:gd name="connsiteX175" fmla="*/ 4010405 w 5017802"/>
                <a:gd name="connsiteY175" fmla="*/ 4283117 h 4560473"/>
                <a:gd name="connsiteX176" fmla="*/ 4007229 w 5017802"/>
                <a:gd name="connsiteY176" fmla="*/ 4214855 h 4560473"/>
                <a:gd name="connsiteX177" fmla="*/ 4061204 w 5017802"/>
                <a:gd name="connsiteY177" fmla="*/ 4270418 h 4560473"/>
                <a:gd name="connsiteX178" fmla="*/ 4110417 w 5017802"/>
                <a:gd name="connsiteY178" fmla="*/ 4275180 h 4560473"/>
                <a:gd name="connsiteX179" fmla="*/ 4104067 w 5017802"/>
                <a:gd name="connsiteY179" fmla="*/ 4225968 h 4560473"/>
                <a:gd name="connsiteX180" fmla="*/ 4164392 w 5017802"/>
                <a:gd name="connsiteY180" fmla="*/ 4230730 h 4560473"/>
                <a:gd name="connsiteX181" fmla="*/ 4226304 w 5017802"/>
                <a:gd name="connsiteY181" fmla="*/ 4273592 h 4560473"/>
                <a:gd name="connsiteX182" fmla="*/ 4258054 w 5017802"/>
                <a:gd name="connsiteY182" fmla="*/ 4260893 h 4560473"/>
                <a:gd name="connsiteX183" fmla="*/ 4251705 w 5017802"/>
                <a:gd name="connsiteY183" fmla="*/ 4225968 h 4560473"/>
                <a:gd name="connsiteX184" fmla="*/ 4292980 w 5017802"/>
                <a:gd name="connsiteY184" fmla="*/ 4202156 h 4560473"/>
                <a:gd name="connsiteX185" fmla="*/ 4377117 w 5017802"/>
                <a:gd name="connsiteY185" fmla="*/ 4259306 h 4560473"/>
                <a:gd name="connsiteX186" fmla="*/ 4394580 w 5017802"/>
                <a:gd name="connsiteY186" fmla="*/ 4157708 h 4560473"/>
                <a:gd name="connsiteX187" fmla="*/ 4369180 w 5017802"/>
                <a:gd name="connsiteY187" fmla="*/ 4135482 h 4560473"/>
                <a:gd name="connsiteX188" fmla="*/ 4296154 w 5017802"/>
                <a:gd name="connsiteY188" fmla="*/ 4092619 h 4560473"/>
                <a:gd name="connsiteX189" fmla="*/ 4318379 w 5017802"/>
                <a:gd name="connsiteY189" fmla="*/ 4067220 h 4560473"/>
                <a:gd name="connsiteX190" fmla="*/ 4339017 w 5017802"/>
                <a:gd name="connsiteY190" fmla="*/ 4044994 h 4560473"/>
                <a:gd name="connsiteX191" fmla="*/ 4392992 w 5017802"/>
                <a:gd name="connsiteY191" fmla="*/ 4076745 h 4560473"/>
                <a:gd name="connsiteX192" fmla="*/ 4399342 w 5017802"/>
                <a:gd name="connsiteY192" fmla="*/ 4032295 h 4560473"/>
                <a:gd name="connsiteX193" fmla="*/ 4343779 w 5017802"/>
                <a:gd name="connsiteY193" fmla="*/ 4008482 h 4560473"/>
                <a:gd name="connsiteX194" fmla="*/ 4342192 w 5017802"/>
                <a:gd name="connsiteY194" fmla="*/ 3998958 h 4560473"/>
                <a:gd name="connsiteX195" fmla="*/ 4329491 w 5017802"/>
                <a:gd name="connsiteY195" fmla="*/ 3960859 h 4560473"/>
                <a:gd name="connsiteX196" fmla="*/ 4335841 w 5017802"/>
                <a:gd name="connsiteY196" fmla="*/ 3913233 h 4560473"/>
                <a:gd name="connsiteX197" fmla="*/ 4346954 w 5017802"/>
                <a:gd name="connsiteY197" fmla="*/ 3857670 h 4560473"/>
                <a:gd name="connsiteX198" fmla="*/ 4308854 w 5017802"/>
                <a:gd name="connsiteY198" fmla="*/ 3827508 h 4560473"/>
                <a:gd name="connsiteX199" fmla="*/ 4342191 w 5017802"/>
                <a:gd name="connsiteY199" fmla="*/ 3817983 h 4560473"/>
                <a:gd name="connsiteX200" fmla="*/ 4319966 w 5017802"/>
                <a:gd name="connsiteY200" fmla="*/ 3781470 h 4560473"/>
                <a:gd name="connsiteX201" fmla="*/ 4358067 w 5017802"/>
                <a:gd name="connsiteY201" fmla="*/ 3776709 h 4560473"/>
                <a:gd name="connsiteX202" fmla="*/ 4364416 w 5017802"/>
                <a:gd name="connsiteY202" fmla="*/ 3743370 h 4560473"/>
                <a:gd name="connsiteX203" fmla="*/ 4426330 w 5017802"/>
                <a:gd name="connsiteY203" fmla="*/ 3752897 h 4560473"/>
                <a:gd name="connsiteX204" fmla="*/ 4459443 w 5017802"/>
                <a:gd name="connsiteY204" fmla="*/ 3768089 h 4560473"/>
                <a:gd name="connsiteX205" fmla="*/ 4425650 w 5017802"/>
                <a:gd name="connsiteY205" fmla="*/ 3809137 h 4560473"/>
                <a:gd name="connsiteX206" fmla="*/ 4464658 w 5017802"/>
                <a:gd name="connsiteY206" fmla="*/ 3916633 h 4560473"/>
                <a:gd name="connsiteX207" fmla="*/ 4517045 w 5017802"/>
                <a:gd name="connsiteY207" fmla="*/ 3947931 h 4560473"/>
                <a:gd name="connsiteX208" fmla="*/ 4568979 w 5017802"/>
                <a:gd name="connsiteY208" fmla="*/ 3905749 h 4560473"/>
                <a:gd name="connsiteX209" fmla="*/ 4654704 w 5017802"/>
                <a:gd name="connsiteY209" fmla="*/ 3857216 h 4560473"/>
                <a:gd name="connsiteX210" fmla="*/ 4637468 w 5017802"/>
                <a:gd name="connsiteY210" fmla="*/ 3768315 h 4560473"/>
                <a:gd name="connsiteX211" fmla="*/ 4714802 w 5017802"/>
                <a:gd name="connsiteY211" fmla="*/ 3635646 h 4560473"/>
                <a:gd name="connsiteX212" fmla="*/ 5007356 w 5017802"/>
                <a:gd name="connsiteY212" fmla="*/ 3302498 h 4560473"/>
                <a:gd name="connsiteX213" fmla="*/ 4925939 w 5017802"/>
                <a:gd name="connsiteY213" fmla="*/ 3293426 h 4560473"/>
                <a:gd name="connsiteX214" fmla="*/ 4930476 w 5017802"/>
                <a:gd name="connsiteY214" fmla="*/ 3201578 h 4560473"/>
                <a:gd name="connsiteX215" fmla="*/ 4881489 w 5017802"/>
                <a:gd name="connsiteY215" fmla="*/ 3176406 h 4560473"/>
                <a:gd name="connsiteX216" fmla="*/ 4797352 w 5017802"/>
                <a:gd name="connsiteY216" fmla="*/ 3207928 h 4560473"/>
                <a:gd name="connsiteX217" fmla="*/ 4760613 w 5017802"/>
                <a:gd name="connsiteY217" fmla="*/ 3171643 h 4560473"/>
                <a:gd name="connsiteX218" fmla="*/ 4805290 w 5017802"/>
                <a:gd name="connsiteY218" fmla="*/ 3148738 h 4560473"/>
                <a:gd name="connsiteX219" fmla="*/ 4676023 w 5017802"/>
                <a:gd name="connsiteY219" fmla="*/ 2935559 h 4560473"/>
                <a:gd name="connsiteX220" fmla="*/ 4690989 w 5017802"/>
                <a:gd name="connsiteY220" fmla="*/ 2905396 h 4560473"/>
                <a:gd name="connsiteX221" fmla="*/ 4667404 w 5017802"/>
                <a:gd name="connsiteY221" fmla="*/ 2789736 h 4560473"/>
                <a:gd name="connsiteX222" fmla="*/ 4508655 w 5017802"/>
                <a:gd name="connsiteY222" fmla="*/ 2778850 h 4560473"/>
                <a:gd name="connsiteX223" fmla="*/ 4475317 w 5017802"/>
                <a:gd name="connsiteY223" fmla="*/ 2827608 h 4560473"/>
                <a:gd name="connsiteX224" fmla="*/ 4386417 w 5017802"/>
                <a:gd name="connsiteY224" fmla="*/ 2842124 h 4560473"/>
                <a:gd name="connsiteX225" fmla="*/ 4392767 w 5017802"/>
                <a:gd name="connsiteY225" fmla="*/ 2820125 h 4560473"/>
                <a:gd name="connsiteX226" fmla="*/ 4339245 w 5017802"/>
                <a:gd name="connsiteY226" fmla="*/ 2804024 h 4560473"/>
                <a:gd name="connsiteX227" fmla="*/ 4314526 w 5017802"/>
                <a:gd name="connsiteY227" fmla="*/ 2638923 h 4560473"/>
                <a:gd name="connsiteX228" fmla="*/ 4034219 w 5017802"/>
                <a:gd name="connsiteY228" fmla="*/ 2572248 h 4560473"/>
                <a:gd name="connsiteX229" fmla="*/ 3897920 w 5017802"/>
                <a:gd name="connsiteY229" fmla="*/ 2615564 h 4560473"/>
                <a:gd name="connsiteX230" fmla="*/ 3765931 w 5017802"/>
                <a:gd name="connsiteY230" fmla="*/ 2608080 h 4560473"/>
                <a:gd name="connsiteX231" fmla="*/ 3633488 w 5017802"/>
                <a:gd name="connsiteY231" fmla="*/ 2497182 h 4560473"/>
                <a:gd name="connsiteX232" fmla="*/ 3420310 w 5017802"/>
                <a:gd name="connsiteY232" fmla="*/ 2193969 h 4560473"/>
                <a:gd name="connsiteX233" fmla="*/ 3021848 w 5017802"/>
                <a:gd name="connsiteY233" fmla="*/ 2054496 h 4560473"/>
                <a:gd name="connsiteX234" fmla="*/ 2785310 w 5017802"/>
                <a:gd name="connsiteY234" fmla="*/ 1741532 h 4560473"/>
                <a:gd name="connsiteX235" fmla="*/ 2819101 w 5017802"/>
                <a:gd name="connsiteY235" fmla="*/ 1716586 h 4560473"/>
                <a:gd name="connsiteX236" fmla="*/ 2878745 w 5017802"/>
                <a:gd name="connsiteY236" fmla="*/ 1799589 h 4560473"/>
                <a:gd name="connsiteX237" fmla="*/ 2898929 w 5017802"/>
                <a:gd name="connsiteY237" fmla="*/ 1782126 h 4560473"/>
                <a:gd name="connsiteX238" fmla="*/ 2942019 w 5017802"/>
                <a:gd name="connsiteY238" fmla="*/ 1812970 h 4560473"/>
                <a:gd name="connsiteX239" fmla="*/ 3030692 w 5017802"/>
                <a:gd name="connsiteY239" fmla="*/ 1759221 h 4560473"/>
                <a:gd name="connsiteX240" fmla="*/ 3046794 w 5017802"/>
                <a:gd name="connsiteY240" fmla="*/ 1738811 h 4560473"/>
                <a:gd name="connsiteX241" fmla="*/ 3105077 w 5017802"/>
                <a:gd name="connsiteY241" fmla="*/ 1739037 h 4560473"/>
                <a:gd name="connsiteX242" fmla="*/ 3121180 w 5017802"/>
                <a:gd name="connsiteY242" fmla="*/ 1705927 h 4560473"/>
                <a:gd name="connsiteX243" fmla="*/ 3102356 w 5017802"/>
                <a:gd name="connsiteY243" fmla="*/ 1680300 h 4560473"/>
                <a:gd name="connsiteX244" fmla="*/ 3035228 w 5017802"/>
                <a:gd name="connsiteY244" fmla="*/ 1700257 h 4560473"/>
                <a:gd name="connsiteX245" fmla="*/ 3013456 w 5017802"/>
                <a:gd name="connsiteY245" fmla="*/ 1646736 h 4560473"/>
                <a:gd name="connsiteX246" fmla="*/ 3034774 w 5017802"/>
                <a:gd name="connsiteY246" fmla="*/ 1617026 h 4560473"/>
                <a:gd name="connsiteX247" fmla="*/ 2978304 w 5017802"/>
                <a:gd name="connsiteY247" fmla="*/ 1513612 h 4560473"/>
                <a:gd name="connsiteX248" fmla="*/ 2929773 w 5017802"/>
                <a:gd name="connsiteY248" fmla="*/ 1552393 h 4560473"/>
                <a:gd name="connsiteX249" fmla="*/ 2840418 w 5017802"/>
                <a:gd name="connsiteY249" fmla="*/ 1497737 h 4560473"/>
                <a:gd name="connsiteX250" fmla="*/ 2892352 w 5017802"/>
                <a:gd name="connsiteY250" fmla="*/ 1405208 h 4560473"/>
                <a:gd name="connsiteX251" fmla="*/ 2849490 w 5017802"/>
                <a:gd name="connsiteY251" fmla="*/ 1284105 h 4560473"/>
                <a:gd name="connsiteX252" fmla="*/ 2864231 w 5017802"/>
                <a:gd name="connsiteY252" fmla="*/ 1160053 h 4560473"/>
                <a:gd name="connsiteX253" fmla="*/ 2959481 w 5017802"/>
                <a:gd name="connsiteY253" fmla="*/ 1086348 h 4560473"/>
                <a:gd name="connsiteX254" fmla="*/ 3064710 w 5017802"/>
                <a:gd name="connsiteY254" fmla="*/ 1063896 h 4560473"/>
                <a:gd name="connsiteX255" fmla="*/ 3001663 w 5017802"/>
                <a:gd name="connsiteY255" fmla="*/ 974089 h 4560473"/>
                <a:gd name="connsiteX256" fmla="*/ 2984427 w 5017802"/>
                <a:gd name="connsiteY256" fmla="*/ 1018766 h 4560473"/>
                <a:gd name="connsiteX257" fmla="*/ 2941112 w 5017802"/>
                <a:gd name="connsiteY257" fmla="*/ 971595 h 4560473"/>
                <a:gd name="connsiteX258" fmla="*/ 2962430 w 5017802"/>
                <a:gd name="connsiteY258" fmla="*/ 886323 h 4560473"/>
                <a:gd name="connsiteX259" fmla="*/ 3035454 w 5017802"/>
                <a:gd name="connsiteY259" fmla="*/ 789032 h 4560473"/>
                <a:gd name="connsiteX260" fmla="*/ 3018445 w 5017802"/>
                <a:gd name="connsiteY260" fmla="*/ 682443 h 4560473"/>
                <a:gd name="connsiteX261" fmla="*/ 2847223 w 5017802"/>
                <a:gd name="connsiteY261" fmla="*/ 692194 h 4560473"/>
                <a:gd name="connsiteX262" fmla="*/ 2827945 w 5017802"/>
                <a:gd name="connsiteY262" fmla="*/ 734831 h 4560473"/>
                <a:gd name="connsiteX263" fmla="*/ 2795742 w 5017802"/>
                <a:gd name="connsiteY263" fmla="*/ 667248 h 4560473"/>
                <a:gd name="connsiteX264" fmla="*/ 2766032 w 5017802"/>
                <a:gd name="connsiteY264" fmla="*/ 707616 h 4560473"/>
                <a:gd name="connsiteX265" fmla="*/ 2580523 w 5017802"/>
                <a:gd name="connsiteY265" fmla="*/ 741180 h 4560473"/>
                <a:gd name="connsiteX0" fmla="*/ 2580523 w 5017802"/>
                <a:gd name="connsiteY0" fmla="*/ 741180 h 4568693"/>
                <a:gd name="connsiteX1" fmla="*/ 2254404 w 5017802"/>
                <a:gd name="connsiteY1" fmla="*/ 583337 h 4568693"/>
                <a:gd name="connsiteX2" fmla="*/ 2294316 w 5017802"/>
                <a:gd name="connsiteY2" fmla="*/ 433432 h 4568693"/>
                <a:gd name="connsiteX3" fmla="*/ 2240342 w 5017802"/>
                <a:gd name="connsiteY3" fmla="*/ 423907 h 4568693"/>
                <a:gd name="connsiteX4" fmla="*/ 2237167 w 5017802"/>
                <a:gd name="connsiteY4" fmla="*/ 395333 h 4568693"/>
                <a:gd name="connsiteX5" fmla="*/ 2281617 w 5017802"/>
                <a:gd name="connsiteY5" fmla="*/ 403270 h 4568693"/>
                <a:gd name="connsiteX6" fmla="*/ 2224467 w 5017802"/>
                <a:gd name="connsiteY6" fmla="*/ 315957 h 4568693"/>
                <a:gd name="connsiteX7" fmla="*/ 2235579 w 5017802"/>
                <a:gd name="connsiteY7" fmla="*/ 355645 h 4568693"/>
                <a:gd name="connsiteX8" fmla="*/ 2183191 w 5017802"/>
                <a:gd name="connsiteY8" fmla="*/ 320720 h 4568693"/>
                <a:gd name="connsiteX9" fmla="*/ 2203829 w 5017802"/>
                <a:gd name="connsiteY9" fmla="*/ 287383 h 4568693"/>
                <a:gd name="connsiteX10" fmla="*/ 2168904 w 5017802"/>
                <a:gd name="connsiteY10" fmla="*/ 225472 h 4568693"/>
                <a:gd name="connsiteX11" fmla="*/ 2202241 w 5017802"/>
                <a:gd name="connsiteY11" fmla="*/ 227061 h 4568693"/>
                <a:gd name="connsiteX12" fmla="*/ 2159379 w 5017802"/>
                <a:gd name="connsiteY12" fmla="*/ 133398 h 4568693"/>
                <a:gd name="connsiteX13" fmla="*/ 2133980 w 5017802"/>
                <a:gd name="connsiteY13" fmla="*/ 131810 h 4568693"/>
                <a:gd name="connsiteX14" fmla="*/ 2122867 w 5017802"/>
                <a:gd name="connsiteY14" fmla="*/ 84185 h 4568693"/>
                <a:gd name="connsiteX15" fmla="*/ 2154616 w 5017802"/>
                <a:gd name="connsiteY15" fmla="*/ 66723 h 4568693"/>
                <a:gd name="connsiteX16" fmla="*/ 2149854 w 5017802"/>
                <a:gd name="connsiteY16" fmla="*/ 23861 h 4568693"/>
                <a:gd name="connsiteX17" fmla="*/ 2091117 w 5017802"/>
                <a:gd name="connsiteY17" fmla="*/ 28624 h 4568693"/>
                <a:gd name="connsiteX18" fmla="*/ 1897442 w 5017802"/>
                <a:gd name="connsiteY18" fmla="*/ 127049 h 4568693"/>
                <a:gd name="connsiteX19" fmla="*/ 1862517 w 5017802"/>
                <a:gd name="connsiteY19" fmla="*/ 252462 h 4568693"/>
                <a:gd name="connsiteX20" fmla="*/ 1867279 w 5017802"/>
                <a:gd name="connsiteY20" fmla="*/ 288974 h 4568693"/>
                <a:gd name="connsiteX21" fmla="*/ 1838704 w 5017802"/>
                <a:gd name="connsiteY21" fmla="*/ 303261 h 4568693"/>
                <a:gd name="connsiteX22" fmla="*/ 1906966 w 5017802"/>
                <a:gd name="connsiteY22" fmla="*/ 482645 h 4568693"/>
                <a:gd name="connsiteX23" fmla="*/ 1819655 w 5017802"/>
                <a:gd name="connsiteY23" fmla="*/ 400099 h 4568693"/>
                <a:gd name="connsiteX24" fmla="*/ 1768854 w 5017802"/>
                <a:gd name="connsiteY24" fmla="*/ 366762 h 4568693"/>
                <a:gd name="connsiteX25" fmla="*/ 1740279 w 5017802"/>
                <a:gd name="connsiteY25" fmla="*/ 401687 h 4568693"/>
                <a:gd name="connsiteX26" fmla="*/ 1738692 w 5017802"/>
                <a:gd name="connsiteY26" fmla="*/ 515987 h 4568693"/>
                <a:gd name="connsiteX27" fmla="*/ 1752979 w 5017802"/>
                <a:gd name="connsiteY27" fmla="*/ 612820 h 4568693"/>
                <a:gd name="connsiteX28" fmla="*/ 1670429 w 5017802"/>
                <a:gd name="connsiteY28" fmla="*/ 620761 h 4568693"/>
                <a:gd name="connsiteX29" fmla="*/ 1694242 w 5017802"/>
                <a:gd name="connsiteY29" fmla="*/ 590598 h 4568693"/>
                <a:gd name="connsiteX30" fmla="*/ 1630742 w 5017802"/>
                <a:gd name="connsiteY30" fmla="*/ 547736 h 4568693"/>
                <a:gd name="connsiteX31" fmla="*/ 1589467 w 5017802"/>
                <a:gd name="connsiteY31" fmla="*/ 501699 h 4568693"/>
                <a:gd name="connsiteX32" fmla="*/ 1540254 w 5017802"/>
                <a:gd name="connsiteY32" fmla="*/ 512811 h 4568693"/>
                <a:gd name="connsiteX33" fmla="*/ 1568829 w 5017802"/>
                <a:gd name="connsiteY33" fmla="*/ 446136 h 4568693"/>
                <a:gd name="connsiteX34" fmla="*/ 1538666 w 5017802"/>
                <a:gd name="connsiteY34" fmla="*/ 481062 h 4568693"/>
                <a:gd name="connsiteX35" fmla="*/ 1505329 w 5017802"/>
                <a:gd name="connsiteY35" fmla="*/ 423911 h 4568693"/>
                <a:gd name="connsiteX36" fmla="*/ 1486279 w 5017802"/>
                <a:gd name="connsiteY36" fmla="*/ 417561 h 4568693"/>
                <a:gd name="connsiteX37" fmla="*/ 1484692 w 5017802"/>
                <a:gd name="connsiteY37" fmla="*/ 376287 h 4568693"/>
                <a:gd name="connsiteX38" fmla="*/ 1449767 w 5017802"/>
                <a:gd name="connsiteY38" fmla="*/ 273100 h 4568693"/>
                <a:gd name="connsiteX39" fmla="*/ 1410079 w 5017802"/>
                <a:gd name="connsiteY39" fmla="*/ 219123 h 4568693"/>
                <a:gd name="connsiteX40" fmla="*/ 1486280 w 5017802"/>
                <a:gd name="connsiteY40" fmla="*/ 282624 h 4568693"/>
                <a:gd name="connsiteX41" fmla="*/ 1545018 w 5017802"/>
                <a:gd name="connsiteY41" fmla="*/ 320723 h 4568693"/>
                <a:gd name="connsiteX42" fmla="*/ 1568829 w 5017802"/>
                <a:gd name="connsiteY42" fmla="*/ 281036 h 4568693"/>
                <a:gd name="connsiteX43" fmla="*/ 1587879 w 5017802"/>
                <a:gd name="connsiteY43" fmla="*/ 215949 h 4568693"/>
                <a:gd name="connsiteX44" fmla="*/ 1549779 w 5017802"/>
                <a:gd name="connsiteY44" fmla="*/ 185786 h 4568693"/>
                <a:gd name="connsiteX45" fmla="*/ 1576767 w 5017802"/>
                <a:gd name="connsiteY45" fmla="*/ 144511 h 4568693"/>
                <a:gd name="connsiteX46" fmla="*/ 1529142 w 5017802"/>
                <a:gd name="connsiteY46" fmla="*/ 50848 h 4568693"/>
                <a:gd name="connsiteX47" fmla="*/ 1511679 w 5017802"/>
                <a:gd name="connsiteY47" fmla="*/ 6399 h 4568693"/>
                <a:gd name="connsiteX48" fmla="*/ 1375154 w 5017802"/>
                <a:gd name="connsiteY48" fmla="*/ 120699 h 4568693"/>
                <a:gd name="connsiteX49" fmla="*/ 1313241 w 5017802"/>
                <a:gd name="connsiteY49" fmla="*/ 115936 h 4568693"/>
                <a:gd name="connsiteX50" fmla="*/ 1300542 w 5017802"/>
                <a:gd name="connsiteY50" fmla="*/ 57199 h 4568693"/>
                <a:gd name="connsiteX51" fmla="*/ 1214817 w 5017802"/>
                <a:gd name="connsiteY51" fmla="*/ 104824 h 4568693"/>
                <a:gd name="connsiteX52" fmla="*/ 1151317 w 5017802"/>
                <a:gd name="connsiteY52" fmla="*/ 139748 h 4568693"/>
                <a:gd name="connsiteX53" fmla="*/ 1056066 w 5017802"/>
                <a:gd name="connsiteY53" fmla="*/ 147686 h 4568693"/>
                <a:gd name="connsiteX54" fmla="*/ 1033842 w 5017802"/>
                <a:gd name="connsiteY54" fmla="*/ 177849 h 4568693"/>
                <a:gd name="connsiteX55" fmla="*/ 997329 w 5017802"/>
                <a:gd name="connsiteY55" fmla="*/ 201661 h 4568693"/>
                <a:gd name="connsiteX56" fmla="*/ 1032255 w 5017802"/>
                <a:gd name="connsiteY56" fmla="*/ 288974 h 4568693"/>
                <a:gd name="connsiteX57" fmla="*/ 899586 w 5017802"/>
                <a:gd name="connsiteY57" fmla="*/ 542516 h 4568693"/>
                <a:gd name="connsiteX58" fmla="*/ 845611 w 5017802"/>
                <a:gd name="connsiteY58" fmla="*/ 580843 h 4568693"/>
                <a:gd name="connsiteX59" fmla="*/ 917502 w 5017802"/>
                <a:gd name="connsiteY59" fmla="*/ 633231 h 4568693"/>
                <a:gd name="connsiteX60" fmla="*/ 880536 w 5017802"/>
                <a:gd name="connsiteY60" fmla="*/ 673825 h 4568693"/>
                <a:gd name="connsiteX61" fmla="*/ 897999 w 5017802"/>
                <a:gd name="connsiteY61" fmla="*/ 720316 h 4568693"/>
                <a:gd name="connsiteX62" fmla="*/ 829282 w 5017802"/>
                <a:gd name="connsiteY62" fmla="*/ 701719 h 4568693"/>
                <a:gd name="connsiteX63" fmla="*/ 774174 w 5017802"/>
                <a:gd name="connsiteY63" fmla="*/ 726665 h 4568693"/>
                <a:gd name="connsiteX64" fmla="*/ 707272 w 5017802"/>
                <a:gd name="connsiteY64" fmla="*/ 695143 h 4568693"/>
                <a:gd name="connsiteX65" fmla="*/ 708860 w 5017802"/>
                <a:gd name="connsiteY65" fmla="*/ 652734 h 4568693"/>
                <a:gd name="connsiteX66" fmla="*/ 597281 w 5017802"/>
                <a:gd name="connsiteY66" fmla="*/ 675412 h 4568693"/>
                <a:gd name="connsiteX67" fmla="*/ 587530 w 5017802"/>
                <a:gd name="connsiteY67" fmla="*/ 760457 h 4568693"/>
                <a:gd name="connsiteX68" fmla="*/ 508382 w 5017802"/>
                <a:gd name="connsiteY68" fmla="*/ 865236 h 4568693"/>
                <a:gd name="connsiteX69" fmla="*/ 422657 w 5017802"/>
                <a:gd name="connsiteY69" fmla="*/ 828724 h 4568693"/>
                <a:gd name="connsiteX70" fmla="*/ 397257 w 5017802"/>
                <a:gd name="connsiteY70" fmla="*/ 869999 h 4568693"/>
                <a:gd name="connsiteX71" fmla="*/ 332170 w 5017802"/>
                <a:gd name="connsiteY71" fmla="*/ 812848 h 4568693"/>
                <a:gd name="connsiteX72" fmla="*/ 306771 w 5017802"/>
                <a:gd name="connsiteY72" fmla="*/ 881111 h 4568693"/>
                <a:gd name="connsiteX73" fmla="*/ 248033 w 5017802"/>
                <a:gd name="connsiteY73" fmla="*/ 873173 h 4568693"/>
                <a:gd name="connsiteX74" fmla="*/ 208345 w 5017802"/>
                <a:gd name="connsiteY74" fmla="*/ 787449 h 4568693"/>
                <a:gd name="connsiteX75" fmla="*/ 27371 w 5017802"/>
                <a:gd name="connsiteY75" fmla="*/ 917623 h 4568693"/>
                <a:gd name="connsiteX76" fmla="*/ 28959 w 5017802"/>
                <a:gd name="connsiteY76" fmla="*/ 970011 h 4568693"/>
                <a:gd name="connsiteX77" fmla="*/ 13084 w 5017802"/>
                <a:gd name="connsiteY77" fmla="*/ 996999 h 4568693"/>
                <a:gd name="connsiteX78" fmla="*/ 40071 w 5017802"/>
                <a:gd name="connsiteY78" fmla="*/ 1022399 h 4568693"/>
                <a:gd name="connsiteX79" fmla="*/ 9909 w 5017802"/>
                <a:gd name="connsiteY79" fmla="*/ 1043037 h 4568693"/>
                <a:gd name="connsiteX80" fmla="*/ 170247 w 5017802"/>
                <a:gd name="connsiteY80" fmla="*/ 1135111 h 4568693"/>
                <a:gd name="connsiteX81" fmla="*/ 160723 w 5017802"/>
                <a:gd name="connsiteY81" fmla="*/ 1263698 h 4568693"/>
                <a:gd name="connsiteX82" fmla="*/ 217873 w 5017802"/>
                <a:gd name="connsiteY82" fmla="*/ 1289099 h 4568693"/>
                <a:gd name="connsiteX83" fmla="*/ 205174 w 5017802"/>
                <a:gd name="connsiteY83" fmla="*/ 1354186 h 4568693"/>
                <a:gd name="connsiteX84" fmla="*/ 270261 w 5017802"/>
                <a:gd name="connsiteY84" fmla="*/ 1362124 h 4568693"/>
                <a:gd name="connsiteX85" fmla="*/ 321736 w 5017802"/>
                <a:gd name="connsiteY85" fmla="*/ 1394776 h 4568693"/>
                <a:gd name="connsiteX86" fmla="*/ 230573 w 5017802"/>
                <a:gd name="connsiteY86" fmla="*/ 1622474 h 4568693"/>
                <a:gd name="connsiteX87" fmla="*/ 179773 w 5017802"/>
                <a:gd name="connsiteY87" fmla="*/ 1687561 h 4568693"/>
                <a:gd name="connsiteX88" fmla="*/ 175010 w 5017802"/>
                <a:gd name="connsiteY88" fmla="*/ 1743123 h 4568693"/>
                <a:gd name="connsiteX89" fmla="*/ 141673 w 5017802"/>
                <a:gd name="connsiteY89" fmla="*/ 1738361 h 4568693"/>
                <a:gd name="connsiteX90" fmla="*/ 143261 w 5017802"/>
                <a:gd name="connsiteY90" fmla="*/ 1798686 h 4568693"/>
                <a:gd name="connsiteX91" fmla="*/ 65473 w 5017802"/>
                <a:gd name="connsiteY91" fmla="*/ 1636761 h 4568693"/>
                <a:gd name="connsiteX92" fmla="*/ 16260 w 5017802"/>
                <a:gd name="connsiteY92" fmla="*/ 1633586 h 4568693"/>
                <a:gd name="connsiteX93" fmla="*/ 41661 w 5017802"/>
                <a:gd name="connsiteY93" fmla="*/ 1670099 h 4568693"/>
                <a:gd name="connsiteX94" fmla="*/ 385 w 5017802"/>
                <a:gd name="connsiteY94" fmla="*/ 1690737 h 4568693"/>
                <a:gd name="connsiteX95" fmla="*/ 59122 w 5017802"/>
                <a:gd name="connsiteY95" fmla="*/ 1873298 h 4568693"/>
                <a:gd name="connsiteX96" fmla="*/ 343507 w 5017802"/>
                <a:gd name="connsiteY96" fmla="*/ 1923414 h 4568693"/>
                <a:gd name="connsiteX97" fmla="*/ 200410 w 5017802"/>
                <a:gd name="connsiteY97" fmla="*/ 2119361 h 4568693"/>
                <a:gd name="connsiteX98" fmla="*/ 213560 w 5017802"/>
                <a:gd name="connsiteY98" fmla="*/ 2239100 h 4568693"/>
                <a:gd name="connsiteX99" fmla="*/ 148023 w 5017802"/>
                <a:gd name="connsiteY99" fmla="*/ 2270174 h 4568693"/>
                <a:gd name="connsiteX100" fmla="*/ 105160 w 5017802"/>
                <a:gd name="connsiteY100" fmla="*/ 2414637 h 4568693"/>
                <a:gd name="connsiteX101" fmla="*/ 201087 w 5017802"/>
                <a:gd name="connsiteY101" fmla="*/ 2428239 h 4568693"/>
                <a:gd name="connsiteX102" fmla="*/ 419708 w 5017802"/>
                <a:gd name="connsiteY102" fmla="*/ 2593339 h 4568693"/>
                <a:gd name="connsiteX103" fmla="*/ 436944 w 5017802"/>
                <a:gd name="connsiteY103" fmla="*/ 2823753 h 4568693"/>
                <a:gd name="connsiteX104" fmla="*/ 490464 w 5017802"/>
                <a:gd name="connsiteY104" fmla="*/ 2877956 h 4568693"/>
                <a:gd name="connsiteX105" fmla="*/ 542173 w 5017802"/>
                <a:gd name="connsiteY105" fmla="*/ 2882264 h 4568693"/>
                <a:gd name="connsiteX106" fmla="*/ 544894 w 5017802"/>
                <a:gd name="connsiteY106" fmla="*/ 2813095 h 4568693"/>
                <a:gd name="connsiteX107" fmla="*/ 678248 w 5017802"/>
                <a:gd name="connsiteY107" fmla="*/ 2882949 h 4568693"/>
                <a:gd name="connsiteX108" fmla="*/ 669852 w 5017802"/>
                <a:gd name="connsiteY108" fmla="*/ 2955970 h 4568693"/>
                <a:gd name="connsiteX109" fmla="*/ 758073 w 5017802"/>
                <a:gd name="connsiteY109" fmla="*/ 3058024 h 4568693"/>
                <a:gd name="connsiteX110" fmla="*/ 741970 w 5017802"/>
                <a:gd name="connsiteY110" fmla="*/ 3145336 h 4568693"/>
                <a:gd name="connsiteX111" fmla="*/ 774855 w 5017802"/>
                <a:gd name="connsiteY111" fmla="*/ 3257368 h 4568693"/>
                <a:gd name="connsiteX112" fmla="*/ 831551 w 5017802"/>
                <a:gd name="connsiteY112" fmla="*/ 3291839 h 4568693"/>
                <a:gd name="connsiteX113" fmla="*/ 794812 w 5017802"/>
                <a:gd name="connsiteY113" fmla="*/ 3345361 h 4568693"/>
                <a:gd name="connsiteX114" fmla="*/ 1094623 w 5017802"/>
                <a:gd name="connsiteY114" fmla="*/ 3453311 h 4568693"/>
                <a:gd name="connsiteX115" fmla="*/ 1144742 w 5017802"/>
                <a:gd name="connsiteY115" fmla="*/ 3605257 h 4568693"/>
                <a:gd name="connsiteX116" fmla="*/ 1187604 w 5017802"/>
                <a:gd name="connsiteY116" fmla="*/ 3626121 h 4568693"/>
                <a:gd name="connsiteX117" fmla="*/ 1210283 w 5017802"/>
                <a:gd name="connsiteY117" fmla="*/ 3658099 h 4568693"/>
                <a:gd name="connsiteX118" fmla="*/ 1297142 w 5017802"/>
                <a:gd name="connsiteY118" fmla="*/ 3683952 h 4568693"/>
                <a:gd name="connsiteX119" fmla="*/ 1357693 w 5017802"/>
                <a:gd name="connsiteY119" fmla="*/ 3632471 h 4568693"/>
                <a:gd name="connsiteX120" fmla="*/ 1341138 w 5017802"/>
                <a:gd name="connsiteY120" fmla="*/ 3663768 h 4568693"/>
                <a:gd name="connsiteX121" fmla="*/ 1361095 w 5017802"/>
                <a:gd name="connsiteY121" fmla="*/ 3689621 h 4568693"/>
                <a:gd name="connsiteX122" fmla="*/ 1387402 w 5017802"/>
                <a:gd name="connsiteY122" fmla="*/ 3742236 h 4568693"/>
                <a:gd name="connsiteX123" fmla="*/ 1358374 w 5017802"/>
                <a:gd name="connsiteY123" fmla="*/ 3755843 h 4568693"/>
                <a:gd name="connsiteX124" fmla="*/ 1358827 w 5017802"/>
                <a:gd name="connsiteY124" fmla="*/ 3799386 h 4568693"/>
                <a:gd name="connsiteX125" fmla="*/ 1322769 w 5017802"/>
                <a:gd name="connsiteY125" fmla="*/ 3900986 h 4568693"/>
                <a:gd name="connsiteX126" fmla="*/ 1264485 w 5017802"/>
                <a:gd name="connsiteY126" fmla="*/ 3906882 h 4568693"/>
                <a:gd name="connsiteX127" fmla="*/ 1236590 w 5017802"/>
                <a:gd name="connsiteY127" fmla="*/ 3937725 h 4568693"/>
                <a:gd name="connsiteX128" fmla="*/ 1160843 w 5017802"/>
                <a:gd name="connsiteY128" fmla="*/ 3954733 h 4568693"/>
                <a:gd name="connsiteX129" fmla="*/ 1214592 w 5017802"/>
                <a:gd name="connsiteY129" fmla="*/ 4003039 h 4568693"/>
                <a:gd name="connsiteX130" fmla="*/ 1226157 w 5017802"/>
                <a:gd name="connsiteY130" fmla="*/ 4039099 h 4568693"/>
                <a:gd name="connsiteX131" fmla="*/ 1154267 w 5017802"/>
                <a:gd name="connsiteY131" fmla="*/ 4107588 h 4568693"/>
                <a:gd name="connsiteX132" fmla="*/ 1111177 w 5017802"/>
                <a:gd name="connsiteY132" fmla="*/ 4113031 h 4568693"/>
                <a:gd name="connsiteX133" fmla="*/ 1112311 w 5017802"/>
                <a:gd name="connsiteY133" fmla="*/ 4170407 h 4568693"/>
                <a:gd name="connsiteX134" fmla="*/ 1142247 w 5017802"/>
                <a:gd name="connsiteY134" fmla="*/ 4191725 h 4568693"/>
                <a:gd name="connsiteX135" fmla="*/ 1122748 w 5017802"/>
                <a:gd name="connsiteY135" fmla="*/ 4230736 h 4568693"/>
                <a:gd name="connsiteX136" fmla="*/ 1067186 w 5017802"/>
                <a:gd name="connsiteY136" fmla="*/ 4224386 h 4568693"/>
                <a:gd name="connsiteX137" fmla="*/ 1114810 w 5017802"/>
                <a:gd name="connsiteY137" fmla="*/ 4270425 h 4568693"/>
                <a:gd name="connsiteX138" fmla="*/ 1162435 w 5017802"/>
                <a:gd name="connsiteY138" fmla="*/ 4376786 h 4568693"/>
                <a:gd name="connsiteX139" fmla="*/ 1271972 w 5017802"/>
                <a:gd name="connsiteY139" fmla="*/ 4435524 h 4568693"/>
                <a:gd name="connsiteX140" fmla="*/ 1291022 w 5017802"/>
                <a:gd name="connsiteY140" fmla="*/ 4472036 h 4568693"/>
                <a:gd name="connsiteX141" fmla="*/ 1367222 w 5017802"/>
                <a:gd name="connsiteY141" fmla="*/ 4557761 h 4568693"/>
                <a:gd name="connsiteX142" fmla="*/ 1368810 w 5017802"/>
                <a:gd name="connsiteY142" fmla="*/ 4562523 h 4568693"/>
                <a:gd name="connsiteX143" fmla="*/ 1370397 w 5017802"/>
                <a:gd name="connsiteY143" fmla="*/ 4511723 h 4568693"/>
                <a:gd name="connsiteX144" fmla="*/ 1351348 w 5017802"/>
                <a:gd name="connsiteY144" fmla="*/ 4422824 h 4568693"/>
                <a:gd name="connsiteX145" fmla="*/ 1444325 w 5017802"/>
                <a:gd name="connsiteY145" fmla="*/ 4364309 h 4568693"/>
                <a:gd name="connsiteX146" fmla="*/ 1791081 w 5017802"/>
                <a:gd name="connsiteY146" fmla="*/ 4263389 h 4568693"/>
                <a:gd name="connsiteX147" fmla="*/ 2188636 w 5017802"/>
                <a:gd name="connsiteY147" fmla="*/ 4250462 h 4568693"/>
                <a:gd name="connsiteX148" fmla="*/ 2296586 w 5017802"/>
                <a:gd name="connsiteY148" fmla="*/ 4245474 h 4568693"/>
                <a:gd name="connsiteX149" fmla="*/ 2394785 w 5017802"/>
                <a:gd name="connsiteY149" fmla="*/ 4215990 h 4568693"/>
                <a:gd name="connsiteX150" fmla="*/ 2406350 w 5017802"/>
                <a:gd name="connsiteY150" fmla="*/ 4125277 h 4568693"/>
                <a:gd name="connsiteX151" fmla="*/ 2494570 w 5017802"/>
                <a:gd name="connsiteY151" fmla="*/ 3900532 h 4568693"/>
                <a:gd name="connsiteX152" fmla="*/ 2593449 w 5017802"/>
                <a:gd name="connsiteY152" fmla="*/ 3917768 h 4568693"/>
                <a:gd name="connsiteX153" fmla="*/ 2719088 w 5017802"/>
                <a:gd name="connsiteY153" fmla="*/ 3918221 h 4568693"/>
                <a:gd name="connsiteX154" fmla="*/ 2914124 w 5017802"/>
                <a:gd name="connsiteY154" fmla="*/ 3764007 h 4568693"/>
                <a:gd name="connsiteX155" fmla="*/ 3195112 w 5017802"/>
                <a:gd name="connsiteY155" fmla="*/ 3993968 h 4568693"/>
                <a:gd name="connsiteX156" fmla="*/ 3265414 w 5017802"/>
                <a:gd name="connsiteY156" fmla="*/ 4067674 h 4568693"/>
                <a:gd name="connsiteX157" fmla="*/ 3439813 w 5017802"/>
                <a:gd name="connsiteY157" fmla="*/ 4130265 h 4568693"/>
                <a:gd name="connsiteX158" fmla="*/ 3526217 w 5017802"/>
                <a:gd name="connsiteY158" fmla="*/ 4316455 h 4568693"/>
                <a:gd name="connsiteX159" fmla="*/ 3586542 w 5017802"/>
                <a:gd name="connsiteY159" fmla="*/ 4375193 h 4568693"/>
                <a:gd name="connsiteX160" fmla="*/ 3597654 w 5017802"/>
                <a:gd name="connsiteY160" fmla="*/ 4345030 h 4568693"/>
                <a:gd name="connsiteX161" fmla="*/ 3643692 w 5017802"/>
                <a:gd name="connsiteY161" fmla="*/ 4318042 h 4568693"/>
                <a:gd name="connsiteX162" fmla="*/ 3694492 w 5017802"/>
                <a:gd name="connsiteY162" fmla="*/ 4391068 h 4568693"/>
                <a:gd name="connsiteX163" fmla="*/ 3743705 w 5017802"/>
                <a:gd name="connsiteY163" fmla="*/ 4394243 h 4568693"/>
                <a:gd name="connsiteX164" fmla="*/ 3699254 w 5017802"/>
                <a:gd name="connsiteY164" fmla="*/ 4300581 h 4568693"/>
                <a:gd name="connsiteX165" fmla="*/ 3656392 w 5017802"/>
                <a:gd name="connsiteY165" fmla="*/ 4232318 h 4568693"/>
                <a:gd name="connsiteX166" fmla="*/ 3699255 w 5017802"/>
                <a:gd name="connsiteY166" fmla="*/ 4216442 h 4568693"/>
                <a:gd name="connsiteX167" fmla="*/ 3680204 w 5017802"/>
                <a:gd name="connsiteY167" fmla="*/ 4175168 h 4568693"/>
                <a:gd name="connsiteX168" fmla="*/ 3732592 w 5017802"/>
                <a:gd name="connsiteY168" fmla="*/ 4184693 h 4568693"/>
                <a:gd name="connsiteX169" fmla="*/ 3711955 w 5017802"/>
                <a:gd name="connsiteY169" fmla="*/ 4151355 h 4568693"/>
                <a:gd name="connsiteX170" fmla="*/ 3733274 w 5017802"/>
                <a:gd name="connsiteY170" fmla="*/ 4134801 h 4568693"/>
                <a:gd name="connsiteX171" fmla="*/ 3854377 w 5017802"/>
                <a:gd name="connsiteY171" fmla="*/ 4220074 h 4568693"/>
                <a:gd name="connsiteX172" fmla="*/ 3889754 w 5017802"/>
                <a:gd name="connsiteY172" fmla="*/ 4206917 h 4568693"/>
                <a:gd name="connsiteX173" fmla="*/ 3942141 w 5017802"/>
                <a:gd name="connsiteY173" fmla="*/ 4272006 h 4568693"/>
                <a:gd name="connsiteX174" fmla="*/ 3962779 w 5017802"/>
                <a:gd name="connsiteY174" fmla="*/ 4330743 h 4568693"/>
                <a:gd name="connsiteX175" fmla="*/ 4070729 w 5017802"/>
                <a:gd name="connsiteY175" fmla="*/ 4349792 h 4568693"/>
                <a:gd name="connsiteX176" fmla="*/ 4010405 w 5017802"/>
                <a:gd name="connsiteY176" fmla="*/ 4283117 h 4568693"/>
                <a:gd name="connsiteX177" fmla="*/ 4007229 w 5017802"/>
                <a:gd name="connsiteY177" fmla="*/ 4214855 h 4568693"/>
                <a:gd name="connsiteX178" fmla="*/ 4061204 w 5017802"/>
                <a:gd name="connsiteY178" fmla="*/ 4270418 h 4568693"/>
                <a:gd name="connsiteX179" fmla="*/ 4110417 w 5017802"/>
                <a:gd name="connsiteY179" fmla="*/ 4275180 h 4568693"/>
                <a:gd name="connsiteX180" fmla="*/ 4104067 w 5017802"/>
                <a:gd name="connsiteY180" fmla="*/ 4225968 h 4568693"/>
                <a:gd name="connsiteX181" fmla="*/ 4164392 w 5017802"/>
                <a:gd name="connsiteY181" fmla="*/ 4230730 h 4568693"/>
                <a:gd name="connsiteX182" fmla="*/ 4226304 w 5017802"/>
                <a:gd name="connsiteY182" fmla="*/ 4273592 h 4568693"/>
                <a:gd name="connsiteX183" fmla="*/ 4258054 w 5017802"/>
                <a:gd name="connsiteY183" fmla="*/ 4260893 h 4568693"/>
                <a:gd name="connsiteX184" fmla="*/ 4251705 w 5017802"/>
                <a:gd name="connsiteY184" fmla="*/ 4225968 h 4568693"/>
                <a:gd name="connsiteX185" fmla="*/ 4292980 w 5017802"/>
                <a:gd name="connsiteY185" fmla="*/ 4202156 h 4568693"/>
                <a:gd name="connsiteX186" fmla="*/ 4377117 w 5017802"/>
                <a:gd name="connsiteY186" fmla="*/ 4259306 h 4568693"/>
                <a:gd name="connsiteX187" fmla="*/ 4394580 w 5017802"/>
                <a:gd name="connsiteY187" fmla="*/ 4157708 h 4568693"/>
                <a:gd name="connsiteX188" fmla="*/ 4369180 w 5017802"/>
                <a:gd name="connsiteY188" fmla="*/ 4135482 h 4568693"/>
                <a:gd name="connsiteX189" fmla="*/ 4296154 w 5017802"/>
                <a:gd name="connsiteY189" fmla="*/ 4092619 h 4568693"/>
                <a:gd name="connsiteX190" fmla="*/ 4318379 w 5017802"/>
                <a:gd name="connsiteY190" fmla="*/ 4067220 h 4568693"/>
                <a:gd name="connsiteX191" fmla="*/ 4339017 w 5017802"/>
                <a:gd name="connsiteY191" fmla="*/ 4044994 h 4568693"/>
                <a:gd name="connsiteX192" fmla="*/ 4392992 w 5017802"/>
                <a:gd name="connsiteY192" fmla="*/ 4076745 h 4568693"/>
                <a:gd name="connsiteX193" fmla="*/ 4399342 w 5017802"/>
                <a:gd name="connsiteY193" fmla="*/ 4032295 h 4568693"/>
                <a:gd name="connsiteX194" fmla="*/ 4343779 w 5017802"/>
                <a:gd name="connsiteY194" fmla="*/ 4008482 h 4568693"/>
                <a:gd name="connsiteX195" fmla="*/ 4342192 w 5017802"/>
                <a:gd name="connsiteY195" fmla="*/ 3998958 h 4568693"/>
                <a:gd name="connsiteX196" fmla="*/ 4329491 w 5017802"/>
                <a:gd name="connsiteY196" fmla="*/ 3960859 h 4568693"/>
                <a:gd name="connsiteX197" fmla="*/ 4335841 w 5017802"/>
                <a:gd name="connsiteY197" fmla="*/ 3913233 h 4568693"/>
                <a:gd name="connsiteX198" fmla="*/ 4346954 w 5017802"/>
                <a:gd name="connsiteY198" fmla="*/ 3857670 h 4568693"/>
                <a:gd name="connsiteX199" fmla="*/ 4308854 w 5017802"/>
                <a:gd name="connsiteY199" fmla="*/ 3827508 h 4568693"/>
                <a:gd name="connsiteX200" fmla="*/ 4342191 w 5017802"/>
                <a:gd name="connsiteY200" fmla="*/ 3817983 h 4568693"/>
                <a:gd name="connsiteX201" fmla="*/ 4319966 w 5017802"/>
                <a:gd name="connsiteY201" fmla="*/ 3781470 h 4568693"/>
                <a:gd name="connsiteX202" fmla="*/ 4358067 w 5017802"/>
                <a:gd name="connsiteY202" fmla="*/ 3776709 h 4568693"/>
                <a:gd name="connsiteX203" fmla="*/ 4364416 w 5017802"/>
                <a:gd name="connsiteY203" fmla="*/ 3743370 h 4568693"/>
                <a:gd name="connsiteX204" fmla="*/ 4426330 w 5017802"/>
                <a:gd name="connsiteY204" fmla="*/ 3752897 h 4568693"/>
                <a:gd name="connsiteX205" fmla="*/ 4459443 w 5017802"/>
                <a:gd name="connsiteY205" fmla="*/ 3768089 h 4568693"/>
                <a:gd name="connsiteX206" fmla="*/ 4425650 w 5017802"/>
                <a:gd name="connsiteY206" fmla="*/ 3809137 h 4568693"/>
                <a:gd name="connsiteX207" fmla="*/ 4464658 w 5017802"/>
                <a:gd name="connsiteY207" fmla="*/ 3916633 h 4568693"/>
                <a:gd name="connsiteX208" fmla="*/ 4517045 w 5017802"/>
                <a:gd name="connsiteY208" fmla="*/ 3947931 h 4568693"/>
                <a:gd name="connsiteX209" fmla="*/ 4568979 w 5017802"/>
                <a:gd name="connsiteY209" fmla="*/ 3905749 h 4568693"/>
                <a:gd name="connsiteX210" fmla="*/ 4654704 w 5017802"/>
                <a:gd name="connsiteY210" fmla="*/ 3857216 h 4568693"/>
                <a:gd name="connsiteX211" fmla="*/ 4637468 w 5017802"/>
                <a:gd name="connsiteY211" fmla="*/ 3768315 h 4568693"/>
                <a:gd name="connsiteX212" fmla="*/ 4714802 w 5017802"/>
                <a:gd name="connsiteY212" fmla="*/ 3635646 h 4568693"/>
                <a:gd name="connsiteX213" fmla="*/ 5007356 w 5017802"/>
                <a:gd name="connsiteY213" fmla="*/ 3302498 h 4568693"/>
                <a:gd name="connsiteX214" fmla="*/ 4925939 w 5017802"/>
                <a:gd name="connsiteY214" fmla="*/ 3293426 h 4568693"/>
                <a:gd name="connsiteX215" fmla="*/ 4930476 w 5017802"/>
                <a:gd name="connsiteY215" fmla="*/ 3201578 h 4568693"/>
                <a:gd name="connsiteX216" fmla="*/ 4881489 w 5017802"/>
                <a:gd name="connsiteY216" fmla="*/ 3176406 h 4568693"/>
                <a:gd name="connsiteX217" fmla="*/ 4797352 w 5017802"/>
                <a:gd name="connsiteY217" fmla="*/ 3207928 h 4568693"/>
                <a:gd name="connsiteX218" fmla="*/ 4760613 w 5017802"/>
                <a:gd name="connsiteY218" fmla="*/ 3171643 h 4568693"/>
                <a:gd name="connsiteX219" fmla="*/ 4805290 w 5017802"/>
                <a:gd name="connsiteY219" fmla="*/ 3148738 h 4568693"/>
                <a:gd name="connsiteX220" fmla="*/ 4676023 w 5017802"/>
                <a:gd name="connsiteY220" fmla="*/ 2935559 h 4568693"/>
                <a:gd name="connsiteX221" fmla="*/ 4690989 w 5017802"/>
                <a:gd name="connsiteY221" fmla="*/ 2905396 h 4568693"/>
                <a:gd name="connsiteX222" fmla="*/ 4667404 w 5017802"/>
                <a:gd name="connsiteY222" fmla="*/ 2789736 h 4568693"/>
                <a:gd name="connsiteX223" fmla="*/ 4508655 w 5017802"/>
                <a:gd name="connsiteY223" fmla="*/ 2778850 h 4568693"/>
                <a:gd name="connsiteX224" fmla="*/ 4475317 w 5017802"/>
                <a:gd name="connsiteY224" fmla="*/ 2827608 h 4568693"/>
                <a:gd name="connsiteX225" fmla="*/ 4386417 w 5017802"/>
                <a:gd name="connsiteY225" fmla="*/ 2842124 h 4568693"/>
                <a:gd name="connsiteX226" fmla="*/ 4392767 w 5017802"/>
                <a:gd name="connsiteY226" fmla="*/ 2820125 h 4568693"/>
                <a:gd name="connsiteX227" fmla="*/ 4339245 w 5017802"/>
                <a:gd name="connsiteY227" fmla="*/ 2804024 h 4568693"/>
                <a:gd name="connsiteX228" fmla="*/ 4314526 w 5017802"/>
                <a:gd name="connsiteY228" fmla="*/ 2638923 h 4568693"/>
                <a:gd name="connsiteX229" fmla="*/ 4034219 w 5017802"/>
                <a:gd name="connsiteY229" fmla="*/ 2572248 h 4568693"/>
                <a:gd name="connsiteX230" fmla="*/ 3897920 w 5017802"/>
                <a:gd name="connsiteY230" fmla="*/ 2615564 h 4568693"/>
                <a:gd name="connsiteX231" fmla="*/ 3765931 w 5017802"/>
                <a:gd name="connsiteY231" fmla="*/ 2608080 h 4568693"/>
                <a:gd name="connsiteX232" fmla="*/ 3633488 w 5017802"/>
                <a:gd name="connsiteY232" fmla="*/ 2497182 h 4568693"/>
                <a:gd name="connsiteX233" fmla="*/ 3420310 w 5017802"/>
                <a:gd name="connsiteY233" fmla="*/ 2193969 h 4568693"/>
                <a:gd name="connsiteX234" fmla="*/ 3021848 w 5017802"/>
                <a:gd name="connsiteY234" fmla="*/ 2054496 h 4568693"/>
                <a:gd name="connsiteX235" fmla="*/ 2785310 w 5017802"/>
                <a:gd name="connsiteY235" fmla="*/ 1741532 h 4568693"/>
                <a:gd name="connsiteX236" fmla="*/ 2819101 w 5017802"/>
                <a:gd name="connsiteY236" fmla="*/ 1716586 h 4568693"/>
                <a:gd name="connsiteX237" fmla="*/ 2878745 w 5017802"/>
                <a:gd name="connsiteY237" fmla="*/ 1799589 h 4568693"/>
                <a:gd name="connsiteX238" fmla="*/ 2898929 w 5017802"/>
                <a:gd name="connsiteY238" fmla="*/ 1782126 h 4568693"/>
                <a:gd name="connsiteX239" fmla="*/ 2942019 w 5017802"/>
                <a:gd name="connsiteY239" fmla="*/ 1812970 h 4568693"/>
                <a:gd name="connsiteX240" fmla="*/ 3030692 w 5017802"/>
                <a:gd name="connsiteY240" fmla="*/ 1759221 h 4568693"/>
                <a:gd name="connsiteX241" fmla="*/ 3046794 w 5017802"/>
                <a:gd name="connsiteY241" fmla="*/ 1738811 h 4568693"/>
                <a:gd name="connsiteX242" fmla="*/ 3105077 w 5017802"/>
                <a:gd name="connsiteY242" fmla="*/ 1739037 h 4568693"/>
                <a:gd name="connsiteX243" fmla="*/ 3121180 w 5017802"/>
                <a:gd name="connsiteY243" fmla="*/ 1705927 h 4568693"/>
                <a:gd name="connsiteX244" fmla="*/ 3102356 w 5017802"/>
                <a:gd name="connsiteY244" fmla="*/ 1680300 h 4568693"/>
                <a:gd name="connsiteX245" fmla="*/ 3035228 w 5017802"/>
                <a:gd name="connsiteY245" fmla="*/ 1700257 h 4568693"/>
                <a:gd name="connsiteX246" fmla="*/ 3013456 w 5017802"/>
                <a:gd name="connsiteY246" fmla="*/ 1646736 h 4568693"/>
                <a:gd name="connsiteX247" fmla="*/ 3034774 w 5017802"/>
                <a:gd name="connsiteY247" fmla="*/ 1617026 h 4568693"/>
                <a:gd name="connsiteX248" fmla="*/ 2978304 w 5017802"/>
                <a:gd name="connsiteY248" fmla="*/ 1513612 h 4568693"/>
                <a:gd name="connsiteX249" fmla="*/ 2929773 w 5017802"/>
                <a:gd name="connsiteY249" fmla="*/ 1552393 h 4568693"/>
                <a:gd name="connsiteX250" fmla="*/ 2840418 w 5017802"/>
                <a:gd name="connsiteY250" fmla="*/ 1497737 h 4568693"/>
                <a:gd name="connsiteX251" fmla="*/ 2892352 w 5017802"/>
                <a:gd name="connsiteY251" fmla="*/ 1405208 h 4568693"/>
                <a:gd name="connsiteX252" fmla="*/ 2849490 w 5017802"/>
                <a:gd name="connsiteY252" fmla="*/ 1284105 h 4568693"/>
                <a:gd name="connsiteX253" fmla="*/ 2864231 w 5017802"/>
                <a:gd name="connsiteY253" fmla="*/ 1160053 h 4568693"/>
                <a:gd name="connsiteX254" fmla="*/ 2959481 w 5017802"/>
                <a:gd name="connsiteY254" fmla="*/ 1086348 h 4568693"/>
                <a:gd name="connsiteX255" fmla="*/ 3064710 w 5017802"/>
                <a:gd name="connsiteY255" fmla="*/ 1063896 h 4568693"/>
                <a:gd name="connsiteX256" fmla="*/ 3001663 w 5017802"/>
                <a:gd name="connsiteY256" fmla="*/ 974089 h 4568693"/>
                <a:gd name="connsiteX257" fmla="*/ 2984427 w 5017802"/>
                <a:gd name="connsiteY257" fmla="*/ 1018766 h 4568693"/>
                <a:gd name="connsiteX258" fmla="*/ 2941112 w 5017802"/>
                <a:gd name="connsiteY258" fmla="*/ 971595 h 4568693"/>
                <a:gd name="connsiteX259" fmla="*/ 2962430 w 5017802"/>
                <a:gd name="connsiteY259" fmla="*/ 886323 h 4568693"/>
                <a:gd name="connsiteX260" fmla="*/ 3035454 w 5017802"/>
                <a:gd name="connsiteY260" fmla="*/ 789032 h 4568693"/>
                <a:gd name="connsiteX261" fmla="*/ 3018445 w 5017802"/>
                <a:gd name="connsiteY261" fmla="*/ 682443 h 4568693"/>
                <a:gd name="connsiteX262" fmla="*/ 2847223 w 5017802"/>
                <a:gd name="connsiteY262" fmla="*/ 692194 h 4568693"/>
                <a:gd name="connsiteX263" fmla="*/ 2827945 w 5017802"/>
                <a:gd name="connsiteY263" fmla="*/ 734831 h 4568693"/>
                <a:gd name="connsiteX264" fmla="*/ 2795742 w 5017802"/>
                <a:gd name="connsiteY264" fmla="*/ 667248 h 4568693"/>
                <a:gd name="connsiteX265" fmla="*/ 2766032 w 5017802"/>
                <a:gd name="connsiteY265" fmla="*/ 707616 h 4568693"/>
                <a:gd name="connsiteX266" fmla="*/ 2580523 w 5017802"/>
                <a:gd name="connsiteY266" fmla="*/ 741180 h 4568693"/>
                <a:gd name="connsiteX0" fmla="*/ 2580523 w 5017802"/>
                <a:gd name="connsiteY0" fmla="*/ 741180 h 4562970"/>
                <a:gd name="connsiteX1" fmla="*/ 2254404 w 5017802"/>
                <a:gd name="connsiteY1" fmla="*/ 583337 h 4562970"/>
                <a:gd name="connsiteX2" fmla="*/ 2294316 w 5017802"/>
                <a:gd name="connsiteY2" fmla="*/ 433432 h 4562970"/>
                <a:gd name="connsiteX3" fmla="*/ 2240342 w 5017802"/>
                <a:gd name="connsiteY3" fmla="*/ 423907 h 4562970"/>
                <a:gd name="connsiteX4" fmla="*/ 2237167 w 5017802"/>
                <a:gd name="connsiteY4" fmla="*/ 395333 h 4562970"/>
                <a:gd name="connsiteX5" fmla="*/ 2281617 w 5017802"/>
                <a:gd name="connsiteY5" fmla="*/ 403270 h 4562970"/>
                <a:gd name="connsiteX6" fmla="*/ 2224467 w 5017802"/>
                <a:gd name="connsiteY6" fmla="*/ 315957 h 4562970"/>
                <a:gd name="connsiteX7" fmla="*/ 2235579 w 5017802"/>
                <a:gd name="connsiteY7" fmla="*/ 355645 h 4562970"/>
                <a:gd name="connsiteX8" fmla="*/ 2183191 w 5017802"/>
                <a:gd name="connsiteY8" fmla="*/ 320720 h 4562970"/>
                <a:gd name="connsiteX9" fmla="*/ 2203829 w 5017802"/>
                <a:gd name="connsiteY9" fmla="*/ 287383 h 4562970"/>
                <a:gd name="connsiteX10" fmla="*/ 2168904 w 5017802"/>
                <a:gd name="connsiteY10" fmla="*/ 225472 h 4562970"/>
                <a:gd name="connsiteX11" fmla="*/ 2202241 w 5017802"/>
                <a:gd name="connsiteY11" fmla="*/ 227061 h 4562970"/>
                <a:gd name="connsiteX12" fmla="*/ 2159379 w 5017802"/>
                <a:gd name="connsiteY12" fmla="*/ 133398 h 4562970"/>
                <a:gd name="connsiteX13" fmla="*/ 2133980 w 5017802"/>
                <a:gd name="connsiteY13" fmla="*/ 131810 h 4562970"/>
                <a:gd name="connsiteX14" fmla="*/ 2122867 w 5017802"/>
                <a:gd name="connsiteY14" fmla="*/ 84185 h 4562970"/>
                <a:gd name="connsiteX15" fmla="*/ 2154616 w 5017802"/>
                <a:gd name="connsiteY15" fmla="*/ 66723 h 4562970"/>
                <a:gd name="connsiteX16" fmla="*/ 2149854 w 5017802"/>
                <a:gd name="connsiteY16" fmla="*/ 23861 h 4562970"/>
                <a:gd name="connsiteX17" fmla="*/ 2091117 w 5017802"/>
                <a:gd name="connsiteY17" fmla="*/ 28624 h 4562970"/>
                <a:gd name="connsiteX18" fmla="*/ 1897442 w 5017802"/>
                <a:gd name="connsiteY18" fmla="*/ 127049 h 4562970"/>
                <a:gd name="connsiteX19" fmla="*/ 1862517 w 5017802"/>
                <a:gd name="connsiteY19" fmla="*/ 252462 h 4562970"/>
                <a:gd name="connsiteX20" fmla="*/ 1867279 w 5017802"/>
                <a:gd name="connsiteY20" fmla="*/ 288974 h 4562970"/>
                <a:gd name="connsiteX21" fmla="*/ 1838704 w 5017802"/>
                <a:gd name="connsiteY21" fmla="*/ 303261 h 4562970"/>
                <a:gd name="connsiteX22" fmla="*/ 1906966 w 5017802"/>
                <a:gd name="connsiteY22" fmla="*/ 482645 h 4562970"/>
                <a:gd name="connsiteX23" fmla="*/ 1819655 w 5017802"/>
                <a:gd name="connsiteY23" fmla="*/ 400099 h 4562970"/>
                <a:gd name="connsiteX24" fmla="*/ 1768854 w 5017802"/>
                <a:gd name="connsiteY24" fmla="*/ 366762 h 4562970"/>
                <a:gd name="connsiteX25" fmla="*/ 1740279 w 5017802"/>
                <a:gd name="connsiteY25" fmla="*/ 401687 h 4562970"/>
                <a:gd name="connsiteX26" fmla="*/ 1738692 w 5017802"/>
                <a:gd name="connsiteY26" fmla="*/ 515987 h 4562970"/>
                <a:gd name="connsiteX27" fmla="*/ 1752979 w 5017802"/>
                <a:gd name="connsiteY27" fmla="*/ 612820 h 4562970"/>
                <a:gd name="connsiteX28" fmla="*/ 1670429 w 5017802"/>
                <a:gd name="connsiteY28" fmla="*/ 620761 h 4562970"/>
                <a:gd name="connsiteX29" fmla="*/ 1694242 w 5017802"/>
                <a:gd name="connsiteY29" fmla="*/ 590598 h 4562970"/>
                <a:gd name="connsiteX30" fmla="*/ 1630742 w 5017802"/>
                <a:gd name="connsiteY30" fmla="*/ 547736 h 4562970"/>
                <a:gd name="connsiteX31" fmla="*/ 1589467 w 5017802"/>
                <a:gd name="connsiteY31" fmla="*/ 501699 h 4562970"/>
                <a:gd name="connsiteX32" fmla="*/ 1540254 w 5017802"/>
                <a:gd name="connsiteY32" fmla="*/ 512811 h 4562970"/>
                <a:gd name="connsiteX33" fmla="*/ 1568829 w 5017802"/>
                <a:gd name="connsiteY33" fmla="*/ 446136 h 4562970"/>
                <a:gd name="connsiteX34" fmla="*/ 1538666 w 5017802"/>
                <a:gd name="connsiteY34" fmla="*/ 481062 h 4562970"/>
                <a:gd name="connsiteX35" fmla="*/ 1505329 w 5017802"/>
                <a:gd name="connsiteY35" fmla="*/ 423911 h 4562970"/>
                <a:gd name="connsiteX36" fmla="*/ 1486279 w 5017802"/>
                <a:gd name="connsiteY36" fmla="*/ 417561 h 4562970"/>
                <a:gd name="connsiteX37" fmla="*/ 1484692 w 5017802"/>
                <a:gd name="connsiteY37" fmla="*/ 376287 h 4562970"/>
                <a:gd name="connsiteX38" fmla="*/ 1449767 w 5017802"/>
                <a:gd name="connsiteY38" fmla="*/ 273100 h 4562970"/>
                <a:gd name="connsiteX39" fmla="*/ 1410079 w 5017802"/>
                <a:gd name="connsiteY39" fmla="*/ 219123 h 4562970"/>
                <a:gd name="connsiteX40" fmla="*/ 1486280 w 5017802"/>
                <a:gd name="connsiteY40" fmla="*/ 282624 h 4562970"/>
                <a:gd name="connsiteX41" fmla="*/ 1545018 w 5017802"/>
                <a:gd name="connsiteY41" fmla="*/ 320723 h 4562970"/>
                <a:gd name="connsiteX42" fmla="*/ 1568829 w 5017802"/>
                <a:gd name="connsiteY42" fmla="*/ 281036 h 4562970"/>
                <a:gd name="connsiteX43" fmla="*/ 1587879 w 5017802"/>
                <a:gd name="connsiteY43" fmla="*/ 215949 h 4562970"/>
                <a:gd name="connsiteX44" fmla="*/ 1549779 w 5017802"/>
                <a:gd name="connsiteY44" fmla="*/ 185786 h 4562970"/>
                <a:gd name="connsiteX45" fmla="*/ 1576767 w 5017802"/>
                <a:gd name="connsiteY45" fmla="*/ 144511 h 4562970"/>
                <a:gd name="connsiteX46" fmla="*/ 1529142 w 5017802"/>
                <a:gd name="connsiteY46" fmla="*/ 50848 h 4562970"/>
                <a:gd name="connsiteX47" fmla="*/ 1511679 w 5017802"/>
                <a:gd name="connsiteY47" fmla="*/ 6399 h 4562970"/>
                <a:gd name="connsiteX48" fmla="*/ 1375154 w 5017802"/>
                <a:gd name="connsiteY48" fmla="*/ 120699 h 4562970"/>
                <a:gd name="connsiteX49" fmla="*/ 1313241 w 5017802"/>
                <a:gd name="connsiteY49" fmla="*/ 115936 h 4562970"/>
                <a:gd name="connsiteX50" fmla="*/ 1300542 w 5017802"/>
                <a:gd name="connsiteY50" fmla="*/ 57199 h 4562970"/>
                <a:gd name="connsiteX51" fmla="*/ 1214817 w 5017802"/>
                <a:gd name="connsiteY51" fmla="*/ 104824 h 4562970"/>
                <a:gd name="connsiteX52" fmla="*/ 1151317 w 5017802"/>
                <a:gd name="connsiteY52" fmla="*/ 139748 h 4562970"/>
                <a:gd name="connsiteX53" fmla="*/ 1056066 w 5017802"/>
                <a:gd name="connsiteY53" fmla="*/ 147686 h 4562970"/>
                <a:gd name="connsiteX54" fmla="*/ 1033842 w 5017802"/>
                <a:gd name="connsiteY54" fmla="*/ 177849 h 4562970"/>
                <a:gd name="connsiteX55" fmla="*/ 997329 w 5017802"/>
                <a:gd name="connsiteY55" fmla="*/ 201661 h 4562970"/>
                <a:gd name="connsiteX56" fmla="*/ 1032255 w 5017802"/>
                <a:gd name="connsiteY56" fmla="*/ 288974 h 4562970"/>
                <a:gd name="connsiteX57" fmla="*/ 899586 w 5017802"/>
                <a:gd name="connsiteY57" fmla="*/ 542516 h 4562970"/>
                <a:gd name="connsiteX58" fmla="*/ 845611 w 5017802"/>
                <a:gd name="connsiteY58" fmla="*/ 580843 h 4562970"/>
                <a:gd name="connsiteX59" fmla="*/ 917502 w 5017802"/>
                <a:gd name="connsiteY59" fmla="*/ 633231 h 4562970"/>
                <a:gd name="connsiteX60" fmla="*/ 880536 w 5017802"/>
                <a:gd name="connsiteY60" fmla="*/ 673825 h 4562970"/>
                <a:gd name="connsiteX61" fmla="*/ 897999 w 5017802"/>
                <a:gd name="connsiteY61" fmla="*/ 720316 h 4562970"/>
                <a:gd name="connsiteX62" fmla="*/ 829282 w 5017802"/>
                <a:gd name="connsiteY62" fmla="*/ 701719 h 4562970"/>
                <a:gd name="connsiteX63" fmla="*/ 774174 w 5017802"/>
                <a:gd name="connsiteY63" fmla="*/ 726665 h 4562970"/>
                <a:gd name="connsiteX64" fmla="*/ 707272 w 5017802"/>
                <a:gd name="connsiteY64" fmla="*/ 695143 h 4562970"/>
                <a:gd name="connsiteX65" fmla="*/ 708860 w 5017802"/>
                <a:gd name="connsiteY65" fmla="*/ 652734 h 4562970"/>
                <a:gd name="connsiteX66" fmla="*/ 597281 w 5017802"/>
                <a:gd name="connsiteY66" fmla="*/ 675412 h 4562970"/>
                <a:gd name="connsiteX67" fmla="*/ 587530 w 5017802"/>
                <a:gd name="connsiteY67" fmla="*/ 760457 h 4562970"/>
                <a:gd name="connsiteX68" fmla="*/ 508382 w 5017802"/>
                <a:gd name="connsiteY68" fmla="*/ 865236 h 4562970"/>
                <a:gd name="connsiteX69" fmla="*/ 422657 w 5017802"/>
                <a:gd name="connsiteY69" fmla="*/ 828724 h 4562970"/>
                <a:gd name="connsiteX70" fmla="*/ 397257 w 5017802"/>
                <a:gd name="connsiteY70" fmla="*/ 869999 h 4562970"/>
                <a:gd name="connsiteX71" fmla="*/ 332170 w 5017802"/>
                <a:gd name="connsiteY71" fmla="*/ 812848 h 4562970"/>
                <a:gd name="connsiteX72" fmla="*/ 306771 w 5017802"/>
                <a:gd name="connsiteY72" fmla="*/ 881111 h 4562970"/>
                <a:gd name="connsiteX73" fmla="*/ 248033 w 5017802"/>
                <a:gd name="connsiteY73" fmla="*/ 873173 h 4562970"/>
                <a:gd name="connsiteX74" fmla="*/ 208345 w 5017802"/>
                <a:gd name="connsiteY74" fmla="*/ 787449 h 4562970"/>
                <a:gd name="connsiteX75" fmla="*/ 27371 w 5017802"/>
                <a:gd name="connsiteY75" fmla="*/ 917623 h 4562970"/>
                <a:gd name="connsiteX76" fmla="*/ 28959 w 5017802"/>
                <a:gd name="connsiteY76" fmla="*/ 970011 h 4562970"/>
                <a:gd name="connsiteX77" fmla="*/ 13084 w 5017802"/>
                <a:gd name="connsiteY77" fmla="*/ 996999 h 4562970"/>
                <a:gd name="connsiteX78" fmla="*/ 40071 w 5017802"/>
                <a:gd name="connsiteY78" fmla="*/ 1022399 h 4562970"/>
                <a:gd name="connsiteX79" fmla="*/ 9909 w 5017802"/>
                <a:gd name="connsiteY79" fmla="*/ 1043037 h 4562970"/>
                <a:gd name="connsiteX80" fmla="*/ 170247 w 5017802"/>
                <a:gd name="connsiteY80" fmla="*/ 1135111 h 4562970"/>
                <a:gd name="connsiteX81" fmla="*/ 160723 w 5017802"/>
                <a:gd name="connsiteY81" fmla="*/ 1263698 h 4562970"/>
                <a:gd name="connsiteX82" fmla="*/ 217873 w 5017802"/>
                <a:gd name="connsiteY82" fmla="*/ 1289099 h 4562970"/>
                <a:gd name="connsiteX83" fmla="*/ 205174 w 5017802"/>
                <a:gd name="connsiteY83" fmla="*/ 1354186 h 4562970"/>
                <a:gd name="connsiteX84" fmla="*/ 270261 w 5017802"/>
                <a:gd name="connsiteY84" fmla="*/ 1362124 h 4562970"/>
                <a:gd name="connsiteX85" fmla="*/ 321736 w 5017802"/>
                <a:gd name="connsiteY85" fmla="*/ 1394776 h 4562970"/>
                <a:gd name="connsiteX86" fmla="*/ 230573 w 5017802"/>
                <a:gd name="connsiteY86" fmla="*/ 1622474 h 4562970"/>
                <a:gd name="connsiteX87" fmla="*/ 179773 w 5017802"/>
                <a:gd name="connsiteY87" fmla="*/ 1687561 h 4562970"/>
                <a:gd name="connsiteX88" fmla="*/ 175010 w 5017802"/>
                <a:gd name="connsiteY88" fmla="*/ 1743123 h 4562970"/>
                <a:gd name="connsiteX89" fmla="*/ 141673 w 5017802"/>
                <a:gd name="connsiteY89" fmla="*/ 1738361 h 4562970"/>
                <a:gd name="connsiteX90" fmla="*/ 143261 w 5017802"/>
                <a:gd name="connsiteY90" fmla="*/ 1798686 h 4562970"/>
                <a:gd name="connsiteX91" fmla="*/ 65473 w 5017802"/>
                <a:gd name="connsiteY91" fmla="*/ 1636761 h 4562970"/>
                <a:gd name="connsiteX92" fmla="*/ 16260 w 5017802"/>
                <a:gd name="connsiteY92" fmla="*/ 1633586 h 4562970"/>
                <a:gd name="connsiteX93" fmla="*/ 41661 w 5017802"/>
                <a:gd name="connsiteY93" fmla="*/ 1670099 h 4562970"/>
                <a:gd name="connsiteX94" fmla="*/ 385 w 5017802"/>
                <a:gd name="connsiteY94" fmla="*/ 1690737 h 4562970"/>
                <a:gd name="connsiteX95" fmla="*/ 59122 w 5017802"/>
                <a:gd name="connsiteY95" fmla="*/ 1873298 h 4562970"/>
                <a:gd name="connsiteX96" fmla="*/ 343507 w 5017802"/>
                <a:gd name="connsiteY96" fmla="*/ 1923414 h 4562970"/>
                <a:gd name="connsiteX97" fmla="*/ 200410 w 5017802"/>
                <a:gd name="connsiteY97" fmla="*/ 2119361 h 4562970"/>
                <a:gd name="connsiteX98" fmla="*/ 213560 w 5017802"/>
                <a:gd name="connsiteY98" fmla="*/ 2239100 h 4562970"/>
                <a:gd name="connsiteX99" fmla="*/ 148023 w 5017802"/>
                <a:gd name="connsiteY99" fmla="*/ 2270174 h 4562970"/>
                <a:gd name="connsiteX100" fmla="*/ 105160 w 5017802"/>
                <a:gd name="connsiteY100" fmla="*/ 2414637 h 4562970"/>
                <a:gd name="connsiteX101" fmla="*/ 201087 w 5017802"/>
                <a:gd name="connsiteY101" fmla="*/ 2428239 h 4562970"/>
                <a:gd name="connsiteX102" fmla="*/ 419708 w 5017802"/>
                <a:gd name="connsiteY102" fmla="*/ 2593339 h 4562970"/>
                <a:gd name="connsiteX103" fmla="*/ 436944 w 5017802"/>
                <a:gd name="connsiteY103" fmla="*/ 2823753 h 4562970"/>
                <a:gd name="connsiteX104" fmla="*/ 490464 w 5017802"/>
                <a:gd name="connsiteY104" fmla="*/ 2877956 h 4562970"/>
                <a:gd name="connsiteX105" fmla="*/ 542173 w 5017802"/>
                <a:gd name="connsiteY105" fmla="*/ 2882264 h 4562970"/>
                <a:gd name="connsiteX106" fmla="*/ 544894 w 5017802"/>
                <a:gd name="connsiteY106" fmla="*/ 2813095 h 4562970"/>
                <a:gd name="connsiteX107" fmla="*/ 678248 w 5017802"/>
                <a:gd name="connsiteY107" fmla="*/ 2882949 h 4562970"/>
                <a:gd name="connsiteX108" fmla="*/ 669852 w 5017802"/>
                <a:gd name="connsiteY108" fmla="*/ 2955970 h 4562970"/>
                <a:gd name="connsiteX109" fmla="*/ 758073 w 5017802"/>
                <a:gd name="connsiteY109" fmla="*/ 3058024 h 4562970"/>
                <a:gd name="connsiteX110" fmla="*/ 741970 w 5017802"/>
                <a:gd name="connsiteY110" fmla="*/ 3145336 h 4562970"/>
                <a:gd name="connsiteX111" fmla="*/ 774855 w 5017802"/>
                <a:gd name="connsiteY111" fmla="*/ 3257368 h 4562970"/>
                <a:gd name="connsiteX112" fmla="*/ 831551 w 5017802"/>
                <a:gd name="connsiteY112" fmla="*/ 3291839 h 4562970"/>
                <a:gd name="connsiteX113" fmla="*/ 794812 w 5017802"/>
                <a:gd name="connsiteY113" fmla="*/ 3345361 h 4562970"/>
                <a:gd name="connsiteX114" fmla="*/ 1094623 w 5017802"/>
                <a:gd name="connsiteY114" fmla="*/ 3453311 h 4562970"/>
                <a:gd name="connsiteX115" fmla="*/ 1144742 w 5017802"/>
                <a:gd name="connsiteY115" fmla="*/ 3605257 h 4562970"/>
                <a:gd name="connsiteX116" fmla="*/ 1187604 w 5017802"/>
                <a:gd name="connsiteY116" fmla="*/ 3626121 h 4562970"/>
                <a:gd name="connsiteX117" fmla="*/ 1210283 w 5017802"/>
                <a:gd name="connsiteY117" fmla="*/ 3658099 h 4562970"/>
                <a:gd name="connsiteX118" fmla="*/ 1297142 w 5017802"/>
                <a:gd name="connsiteY118" fmla="*/ 3683952 h 4562970"/>
                <a:gd name="connsiteX119" fmla="*/ 1357693 w 5017802"/>
                <a:gd name="connsiteY119" fmla="*/ 3632471 h 4562970"/>
                <a:gd name="connsiteX120" fmla="*/ 1341138 w 5017802"/>
                <a:gd name="connsiteY120" fmla="*/ 3663768 h 4562970"/>
                <a:gd name="connsiteX121" fmla="*/ 1361095 w 5017802"/>
                <a:gd name="connsiteY121" fmla="*/ 3689621 h 4562970"/>
                <a:gd name="connsiteX122" fmla="*/ 1387402 w 5017802"/>
                <a:gd name="connsiteY122" fmla="*/ 3742236 h 4562970"/>
                <a:gd name="connsiteX123" fmla="*/ 1358374 w 5017802"/>
                <a:gd name="connsiteY123" fmla="*/ 3755843 h 4562970"/>
                <a:gd name="connsiteX124" fmla="*/ 1358827 w 5017802"/>
                <a:gd name="connsiteY124" fmla="*/ 3799386 h 4562970"/>
                <a:gd name="connsiteX125" fmla="*/ 1322769 w 5017802"/>
                <a:gd name="connsiteY125" fmla="*/ 3900986 h 4562970"/>
                <a:gd name="connsiteX126" fmla="*/ 1264485 w 5017802"/>
                <a:gd name="connsiteY126" fmla="*/ 3906882 h 4562970"/>
                <a:gd name="connsiteX127" fmla="*/ 1236590 w 5017802"/>
                <a:gd name="connsiteY127" fmla="*/ 3937725 h 4562970"/>
                <a:gd name="connsiteX128" fmla="*/ 1160843 w 5017802"/>
                <a:gd name="connsiteY128" fmla="*/ 3954733 h 4562970"/>
                <a:gd name="connsiteX129" fmla="*/ 1214592 w 5017802"/>
                <a:gd name="connsiteY129" fmla="*/ 4003039 h 4562970"/>
                <a:gd name="connsiteX130" fmla="*/ 1226157 w 5017802"/>
                <a:gd name="connsiteY130" fmla="*/ 4039099 h 4562970"/>
                <a:gd name="connsiteX131" fmla="*/ 1154267 w 5017802"/>
                <a:gd name="connsiteY131" fmla="*/ 4107588 h 4562970"/>
                <a:gd name="connsiteX132" fmla="*/ 1111177 w 5017802"/>
                <a:gd name="connsiteY132" fmla="*/ 4113031 h 4562970"/>
                <a:gd name="connsiteX133" fmla="*/ 1112311 w 5017802"/>
                <a:gd name="connsiteY133" fmla="*/ 4170407 h 4562970"/>
                <a:gd name="connsiteX134" fmla="*/ 1142247 w 5017802"/>
                <a:gd name="connsiteY134" fmla="*/ 4191725 h 4562970"/>
                <a:gd name="connsiteX135" fmla="*/ 1122748 w 5017802"/>
                <a:gd name="connsiteY135" fmla="*/ 4230736 h 4562970"/>
                <a:gd name="connsiteX136" fmla="*/ 1067186 w 5017802"/>
                <a:gd name="connsiteY136" fmla="*/ 4224386 h 4562970"/>
                <a:gd name="connsiteX137" fmla="*/ 1114810 w 5017802"/>
                <a:gd name="connsiteY137" fmla="*/ 4270425 h 4562970"/>
                <a:gd name="connsiteX138" fmla="*/ 1162435 w 5017802"/>
                <a:gd name="connsiteY138" fmla="*/ 4376786 h 4562970"/>
                <a:gd name="connsiteX139" fmla="*/ 1271972 w 5017802"/>
                <a:gd name="connsiteY139" fmla="*/ 4435524 h 4562970"/>
                <a:gd name="connsiteX140" fmla="*/ 1291022 w 5017802"/>
                <a:gd name="connsiteY140" fmla="*/ 4472036 h 4562970"/>
                <a:gd name="connsiteX141" fmla="*/ 1367222 w 5017802"/>
                <a:gd name="connsiteY141" fmla="*/ 4557761 h 4562970"/>
                <a:gd name="connsiteX142" fmla="*/ 1389447 w 5017802"/>
                <a:gd name="connsiteY142" fmla="*/ 4543473 h 4562970"/>
                <a:gd name="connsiteX143" fmla="*/ 1370397 w 5017802"/>
                <a:gd name="connsiteY143" fmla="*/ 4511723 h 4562970"/>
                <a:gd name="connsiteX144" fmla="*/ 1351348 w 5017802"/>
                <a:gd name="connsiteY144" fmla="*/ 4422824 h 4562970"/>
                <a:gd name="connsiteX145" fmla="*/ 1444325 w 5017802"/>
                <a:gd name="connsiteY145" fmla="*/ 4364309 h 4562970"/>
                <a:gd name="connsiteX146" fmla="*/ 1791081 w 5017802"/>
                <a:gd name="connsiteY146" fmla="*/ 4263389 h 4562970"/>
                <a:gd name="connsiteX147" fmla="*/ 2188636 w 5017802"/>
                <a:gd name="connsiteY147" fmla="*/ 4250462 h 4562970"/>
                <a:gd name="connsiteX148" fmla="*/ 2296586 w 5017802"/>
                <a:gd name="connsiteY148" fmla="*/ 4245474 h 4562970"/>
                <a:gd name="connsiteX149" fmla="*/ 2394785 w 5017802"/>
                <a:gd name="connsiteY149" fmla="*/ 4215990 h 4562970"/>
                <a:gd name="connsiteX150" fmla="*/ 2406350 w 5017802"/>
                <a:gd name="connsiteY150" fmla="*/ 4125277 h 4562970"/>
                <a:gd name="connsiteX151" fmla="*/ 2494570 w 5017802"/>
                <a:gd name="connsiteY151" fmla="*/ 3900532 h 4562970"/>
                <a:gd name="connsiteX152" fmla="*/ 2593449 w 5017802"/>
                <a:gd name="connsiteY152" fmla="*/ 3917768 h 4562970"/>
                <a:gd name="connsiteX153" fmla="*/ 2719088 w 5017802"/>
                <a:gd name="connsiteY153" fmla="*/ 3918221 h 4562970"/>
                <a:gd name="connsiteX154" fmla="*/ 2914124 w 5017802"/>
                <a:gd name="connsiteY154" fmla="*/ 3764007 h 4562970"/>
                <a:gd name="connsiteX155" fmla="*/ 3195112 w 5017802"/>
                <a:gd name="connsiteY155" fmla="*/ 3993968 h 4562970"/>
                <a:gd name="connsiteX156" fmla="*/ 3265414 w 5017802"/>
                <a:gd name="connsiteY156" fmla="*/ 4067674 h 4562970"/>
                <a:gd name="connsiteX157" fmla="*/ 3439813 w 5017802"/>
                <a:gd name="connsiteY157" fmla="*/ 4130265 h 4562970"/>
                <a:gd name="connsiteX158" fmla="*/ 3526217 w 5017802"/>
                <a:gd name="connsiteY158" fmla="*/ 4316455 h 4562970"/>
                <a:gd name="connsiteX159" fmla="*/ 3586542 w 5017802"/>
                <a:gd name="connsiteY159" fmla="*/ 4375193 h 4562970"/>
                <a:gd name="connsiteX160" fmla="*/ 3597654 w 5017802"/>
                <a:gd name="connsiteY160" fmla="*/ 4345030 h 4562970"/>
                <a:gd name="connsiteX161" fmla="*/ 3643692 w 5017802"/>
                <a:gd name="connsiteY161" fmla="*/ 4318042 h 4562970"/>
                <a:gd name="connsiteX162" fmla="*/ 3694492 w 5017802"/>
                <a:gd name="connsiteY162" fmla="*/ 4391068 h 4562970"/>
                <a:gd name="connsiteX163" fmla="*/ 3743705 w 5017802"/>
                <a:gd name="connsiteY163" fmla="*/ 4394243 h 4562970"/>
                <a:gd name="connsiteX164" fmla="*/ 3699254 w 5017802"/>
                <a:gd name="connsiteY164" fmla="*/ 4300581 h 4562970"/>
                <a:gd name="connsiteX165" fmla="*/ 3656392 w 5017802"/>
                <a:gd name="connsiteY165" fmla="*/ 4232318 h 4562970"/>
                <a:gd name="connsiteX166" fmla="*/ 3699255 w 5017802"/>
                <a:gd name="connsiteY166" fmla="*/ 4216442 h 4562970"/>
                <a:gd name="connsiteX167" fmla="*/ 3680204 w 5017802"/>
                <a:gd name="connsiteY167" fmla="*/ 4175168 h 4562970"/>
                <a:gd name="connsiteX168" fmla="*/ 3732592 w 5017802"/>
                <a:gd name="connsiteY168" fmla="*/ 4184693 h 4562970"/>
                <a:gd name="connsiteX169" fmla="*/ 3711955 w 5017802"/>
                <a:gd name="connsiteY169" fmla="*/ 4151355 h 4562970"/>
                <a:gd name="connsiteX170" fmla="*/ 3733274 w 5017802"/>
                <a:gd name="connsiteY170" fmla="*/ 4134801 h 4562970"/>
                <a:gd name="connsiteX171" fmla="*/ 3854377 w 5017802"/>
                <a:gd name="connsiteY171" fmla="*/ 4220074 h 4562970"/>
                <a:gd name="connsiteX172" fmla="*/ 3889754 w 5017802"/>
                <a:gd name="connsiteY172" fmla="*/ 4206917 h 4562970"/>
                <a:gd name="connsiteX173" fmla="*/ 3942141 w 5017802"/>
                <a:gd name="connsiteY173" fmla="*/ 4272006 h 4562970"/>
                <a:gd name="connsiteX174" fmla="*/ 3962779 w 5017802"/>
                <a:gd name="connsiteY174" fmla="*/ 4330743 h 4562970"/>
                <a:gd name="connsiteX175" fmla="*/ 4070729 w 5017802"/>
                <a:gd name="connsiteY175" fmla="*/ 4349792 h 4562970"/>
                <a:gd name="connsiteX176" fmla="*/ 4010405 w 5017802"/>
                <a:gd name="connsiteY176" fmla="*/ 4283117 h 4562970"/>
                <a:gd name="connsiteX177" fmla="*/ 4007229 w 5017802"/>
                <a:gd name="connsiteY177" fmla="*/ 4214855 h 4562970"/>
                <a:gd name="connsiteX178" fmla="*/ 4061204 w 5017802"/>
                <a:gd name="connsiteY178" fmla="*/ 4270418 h 4562970"/>
                <a:gd name="connsiteX179" fmla="*/ 4110417 w 5017802"/>
                <a:gd name="connsiteY179" fmla="*/ 4275180 h 4562970"/>
                <a:gd name="connsiteX180" fmla="*/ 4104067 w 5017802"/>
                <a:gd name="connsiteY180" fmla="*/ 4225968 h 4562970"/>
                <a:gd name="connsiteX181" fmla="*/ 4164392 w 5017802"/>
                <a:gd name="connsiteY181" fmla="*/ 4230730 h 4562970"/>
                <a:gd name="connsiteX182" fmla="*/ 4226304 w 5017802"/>
                <a:gd name="connsiteY182" fmla="*/ 4273592 h 4562970"/>
                <a:gd name="connsiteX183" fmla="*/ 4258054 w 5017802"/>
                <a:gd name="connsiteY183" fmla="*/ 4260893 h 4562970"/>
                <a:gd name="connsiteX184" fmla="*/ 4251705 w 5017802"/>
                <a:gd name="connsiteY184" fmla="*/ 4225968 h 4562970"/>
                <a:gd name="connsiteX185" fmla="*/ 4292980 w 5017802"/>
                <a:gd name="connsiteY185" fmla="*/ 4202156 h 4562970"/>
                <a:gd name="connsiteX186" fmla="*/ 4377117 w 5017802"/>
                <a:gd name="connsiteY186" fmla="*/ 4259306 h 4562970"/>
                <a:gd name="connsiteX187" fmla="*/ 4394580 w 5017802"/>
                <a:gd name="connsiteY187" fmla="*/ 4157708 h 4562970"/>
                <a:gd name="connsiteX188" fmla="*/ 4369180 w 5017802"/>
                <a:gd name="connsiteY188" fmla="*/ 4135482 h 4562970"/>
                <a:gd name="connsiteX189" fmla="*/ 4296154 w 5017802"/>
                <a:gd name="connsiteY189" fmla="*/ 4092619 h 4562970"/>
                <a:gd name="connsiteX190" fmla="*/ 4318379 w 5017802"/>
                <a:gd name="connsiteY190" fmla="*/ 4067220 h 4562970"/>
                <a:gd name="connsiteX191" fmla="*/ 4339017 w 5017802"/>
                <a:gd name="connsiteY191" fmla="*/ 4044994 h 4562970"/>
                <a:gd name="connsiteX192" fmla="*/ 4392992 w 5017802"/>
                <a:gd name="connsiteY192" fmla="*/ 4076745 h 4562970"/>
                <a:gd name="connsiteX193" fmla="*/ 4399342 w 5017802"/>
                <a:gd name="connsiteY193" fmla="*/ 4032295 h 4562970"/>
                <a:gd name="connsiteX194" fmla="*/ 4343779 w 5017802"/>
                <a:gd name="connsiteY194" fmla="*/ 4008482 h 4562970"/>
                <a:gd name="connsiteX195" fmla="*/ 4342192 w 5017802"/>
                <a:gd name="connsiteY195" fmla="*/ 3998958 h 4562970"/>
                <a:gd name="connsiteX196" fmla="*/ 4329491 w 5017802"/>
                <a:gd name="connsiteY196" fmla="*/ 3960859 h 4562970"/>
                <a:gd name="connsiteX197" fmla="*/ 4335841 w 5017802"/>
                <a:gd name="connsiteY197" fmla="*/ 3913233 h 4562970"/>
                <a:gd name="connsiteX198" fmla="*/ 4346954 w 5017802"/>
                <a:gd name="connsiteY198" fmla="*/ 3857670 h 4562970"/>
                <a:gd name="connsiteX199" fmla="*/ 4308854 w 5017802"/>
                <a:gd name="connsiteY199" fmla="*/ 3827508 h 4562970"/>
                <a:gd name="connsiteX200" fmla="*/ 4342191 w 5017802"/>
                <a:gd name="connsiteY200" fmla="*/ 3817983 h 4562970"/>
                <a:gd name="connsiteX201" fmla="*/ 4319966 w 5017802"/>
                <a:gd name="connsiteY201" fmla="*/ 3781470 h 4562970"/>
                <a:gd name="connsiteX202" fmla="*/ 4358067 w 5017802"/>
                <a:gd name="connsiteY202" fmla="*/ 3776709 h 4562970"/>
                <a:gd name="connsiteX203" fmla="*/ 4364416 w 5017802"/>
                <a:gd name="connsiteY203" fmla="*/ 3743370 h 4562970"/>
                <a:gd name="connsiteX204" fmla="*/ 4426330 w 5017802"/>
                <a:gd name="connsiteY204" fmla="*/ 3752897 h 4562970"/>
                <a:gd name="connsiteX205" fmla="*/ 4459443 w 5017802"/>
                <a:gd name="connsiteY205" fmla="*/ 3768089 h 4562970"/>
                <a:gd name="connsiteX206" fmla="*/ 4425650 w 5017802"/>
                <a:gd name="connsiteY206" fmla="*/ 3809137 h 4562970"/>
                <a:gd name="connsiteX207" fmla="*/ 4464658 w 5017802"/>
                <a:gd name="connsiteY207" fmla="*/ 3916633 h 4562970"/>
                <a:gd name="connsiteX208" fmla="*/ 4517045 w 5017802"/>
                <a:gd name="connsiteY208" fmla="*/ 3947931 h 4562970"/>
                <a:gd name="connsiteX209" fmla="*/ 4568979 w 5017802"/>
                <a:gd name="connsiteY209" fmla="*/ 3905749 h 4562970"/>
                <a:gd name="connsiteX210" fmla="*/ 4654704 w 5017802"/>
                <a:gd name="connsiteY210" fmla="*/ 3857216 h 4562970"/>
                <a:gd name="connsiteX211" fmla="*/ 4637468 w 5017802"/>
                <a:gd name="connsiteY211" fmla="*/ 3768315 h 4562970"/>
                <a:gd name="connsiteX212" fmla="*/ 4714802 w 5017802"/>
                <a:gd name="connsiteY212" fmla="*/ 3635646 h 4562970"/>
                <a:gd name="connsiteX213" fmla="*/ 5007356 w 5017802"/>
                <a:gd name="connsiteY213" fmla="*/ 3302498 h 4562970"/>
                <a:gd name="connsiteX214" fmla="*/ 4925939 w 5017802"/>
                <a:gd name="connsiteY214" fmla="*/ 3293426 h 4562970"/>
                <a:gd name="connsiteX215" fmla="*/ 4930476 w 5017802"/>
                <a:gd name="connsiteY215" fmla="*/ 3201578 h 4562970"/>
                <a:gd name="connsiteX216" fmla="*/ 4881489 w 5017802"/>
                <a:gd name="connsiteY216" fmla="*/ 3176406 h 4562970"/>
                <a:gd name="connsiteX217" fmla="*/ 4797352 w 5017802"/>
                <a:gd name="connsiteY217" fmla="*/ 3207928 h 4562970"/>
                <a:gd name="connsiteX218" fmla="*/ 4760613 w 5017802"/>
                <a:gd name="connsiteY218" fmla="*/ 3171643 h 4562970"/>
                <a:gd name="connsiteX219" fmla="*/ 4805290 w 5017802"/>
                <a:gd name="connsiteY219" fmla="*/ 3148738 h 4562970"/>
                <a:gd name="connsiteX220" fmla="*/ 4676023 w 5017802"/>
                <a:gd name="connsiteY220" fmla="*/ 2935559 h 4562970"/>
                <a:gd name="connsiteX221" fmla="*/ 4690989 w 5017802"/>
                <a:gd name="connsiteY221" fmla="*/ 2905396 h 4562970"/>
                <a:gd name="connsiteX222" fmla="*/ 4667404 w 5017802"/>
                <a:gd name="connsiteY222" fmla="*/ 2789736 h 4562970"/>
                <a:gd name="connsiteX223" fmla="*/ 4508655 w 5017802"/>
                <a:gd name="connsiteY223" fmla="*/ 2778850 h 4562970"/>
                <a:gd name="connsiteX224" fmla="*/ 4475317 w 5017802"/>
                <a:gd name="connsiteY224" fmla="*/ 2827608 h 4562970"/>
                <a:gd name="connsiteX225" fmla="*/ 4386417 w 5017802"/>
                <a:gd name="connsiteY225" fmla="*/ 2842124 h 4562970"/>
                <a:gd name="connsiteX226" fmla="*/ 4392767 w 5017802"/>
                <a:gd name="connsiteY226" fmla="*/ 2820125 h 4562970"/>
                <a:gd name="connsiteX227" fmla="*/ 4339245 w 5017802"/>
                <a:gd name="connsiteY227" fmla="*/ 2804024 h 4562970"/>
                <a:gd name="connsiteX228" fmla="*/ 4314526 w 5017802"/>
                <a:gd name="connsiteY228" fmla="*/ 2638923 h 4562970"/>
                <a:gd name="connsiteX229" fmla="*/ 4034219 w 5017802"/>
                <a:gd name="connsiteY229" fmla="*/ 2572248 h 4562970"/>
                <a:gd name="connsiteX230" fmla="*/ 3897920 w 5017802"/>
                <a:gd name="connsiteY230" fmla="*/ 2615564 h 4562970"/>
                <a:gd name="connsiteX231" fmla="*/ 3765931 w 5017802"/>
                <a:gd name="connsiteY231" fmla="*/ 2608080 h 4562970"/>
                <a:gd name="connsiteX232" fmla="*/ 3633488 w 5017802"/>
                <a:gd name="connsiteY232" fmla="*/ 2497182 h 4562970"/>
                <a:gd name="connsiteX233" fmla="*/ 3420310 w 5017802"/>
                <a:gd name="connsiteY233" fmla="*/ 2193969 h 4562970"/>
                <a:gd name="connsiteX234" fmla="*/ 3021848 w 5017802"/>
                <a:gd name="connsiteY234" fmla="*/ 2054496 h 4562970"/>
                <a:gd name="connsiteX235" fmla="*/ 2785310 w 5017802"/>
                <a:gd name="connsiteY235" fmla="*/ 1741532 h 4562970"/>
                <a:gd name="connsiteX236" fmla="*/ 2819101 w 5017802"/>
                <a:gd name="connsiteY236" fmla="*/ 1716586 h 4562970"/>
                <a:gd name="connsiteX237" fmla="*/ 2878745 w 5017802"/>
                <a:gd name="connsiteY237" fmla="*/ 1799589 h 4562970"/>
                <a:gd name="connsiteX238" fmla="*/ 2898929 w 5017802"/>
                <a:gd name="connsiteY238" fmla="*/ 1782126 h 4562970"/>
                <a:gd name="connsiteX239" fmla="*/ 2942019 w 5017802"/>
                <a:gd name="connsiteY239" fmla="*/ 1812970 h 4562970"/>
                <a:gd name="connsiteX240" fmla="*/ 3030692 w 5017802"/>
                <a:gd name="connsiteY240" fmla="*/ 1759221 h 4562970"/>
                <a:gd name="connsiteX241" fmla="*/ 3046794 w 5017802"/>
                <a:gd name="connsiteY241" fmla="*/ 1738811 h 4562970"/>
                <a:gd name="connsiteX242" fmla="*/ 3105077 w 5017802"/>
                <a:gd name="connsiteY242" fmla="*/ 1739037 h 4562970"/>
                <a:gd name="connsiteX243" fmla="*/ 3121180 w 5017802"/>
                <a:gd name="connsiteY243" fmla="*/ 1705927 h 4562970"/>
                <a:gd name="connsiteX244" fmla="*/ 3102356 w 5017802"/>
                <a:gd name="connsiteY244" fmla="*/ 1680300 h 4562970"/>
                <a:gd name="connsiteX245" fmla="*/ 3035228 w 5017802"/>
                <a:gd name="connsiteY245" fmla="*/ 1700257 h 4562970"/>
                <a:gd name="connsiteX246" fmla="*/ 3013456 w 5017802"/>
                <a:gd name="connsiteY246" fmla="*/ 1646736 h 4562970"/>
                <a:gd name="connsiteX247" fmla="*/ 3034774 w 5017802"/>
                <a:gd name="connsiteY247" fmla="*/ 1617026 h 4562970"/>
                <a:gd name="connsiteX248" fmla="*/ 2978304 w 5017802"/>
                <a:gd name="connsiteY248" fmla="*/ 1513612 h 4562970"/>
                <a:gd name="connsiteX249" fmla="*/ 2929773 w 5017802"/>
                <a:gd name="connsiteY249" fmla="*/ 1552393 h 4562970"/>
                <a:gd name="connsiteX250" fmla="*/ 2840418 w 5017802"/>
                <a:gd name="connsiteY250" fmla="*/ 1497737 h 4562970"/>
                <a:gd name="connsiteX251" fmla="*/ 2892352 w 5017802"/>
                <a:gd name="connsiteY251" fmla="*/ 1405208 h 4562970"/>
                <a:gd name="connsiteX252" fmla="*/ 2849490 w 5017802"/>
                <a:gd name="connsiteY252" fmla="*/ 1284105 h 4562970"/>
                <a:gd name="connsiteX253" fmla="*/ 2864231 w 5017802"/>
                <a:gd name="connsiteY253" fmla="*/ 1160053 h 4562970"/>
                <a:gd name="connsiteX254" fmla="*/ 2959481 w 5017802"/>
                <a:gd name="connsiteY254" fmla="*/ 1086348 h 4562970"/>
                <a:gd name="connsiteX255" fmla="*/ 3064710 w 5017802"/>
                <a:gd name="connsiteY255" fmla="*/ 1063896 h 4562970"/>
                <a:gd name="connsiteX256" fmla="*/ 3001663 w 5017802"/>
                <a:gd name="connsiteY256" fmla="*/ 974089 h 4562970"/>
                <a:gd name="connsiteX257" fmla="*/ 2984427 w 5017802"/>
                <a:gd name="connsiteY257" fmla="*/ 1018766 h 4562970"/>
                <a:gd name="connsiteX258" fmla="*/ 2941112 w 5017802"/>
                <a:gd name="connsiteY258" fmla="*/ 971595 h 4562970"/>
                <a:gd name="connsiteX259" fmla="*/ 2962430 w 5017802"/>
                <a:gd name="connsiteY259" fmla="*/ 886323 h 4562970"/>
                <a:gd name="connsiteX260" fmla="*/ 3035454 w 5017802"/>
                <a:gd name="connsiteY260" fmla="*/ 789032 h 4562970"/>
                <a:gd name="connsiteX261" fmla="*/ 3018445 w 5017802"/>
                <a:gd name="connsiteY261" fmla="*/ 682443 h 4562970"/>
                <a:gd name="connsiteX262" fmla="*/ 2847223 w 5017802"/>
                <a:gd name="connsiteY262" fmla="*/ 692194 h 4562970"/>
                <a:gd name="connsiteX263" fmla="*/ 2827945 w 5017802"/>
                <a:gd name="connsiteY263" fmla="*/ 734831 h 4562970"/>
                <a:gd name="connsiteX264" fmla="*/ 2795742 w 5017802"/>
                <a:gd name="connsiteY264" fmla="*/ 667248 h 4562970"/>
                <a:gd name="connsiteX265" fmla="*/ 2766032 w 5017802"/>
                <a:gd name="connsiteY265" fmla="*/ 707616 h 4562970"/>
                <a:gd name="connsiteX266" fmla="*/ 2580523 w 5017802"/>
                <a:gd name="connsiteY266" fmla="*/ 741180 h 4562970"/>
                <a:gd name="connsiteX0" fmla="*/ 2580523 w 5017802"/>
                <a:gd name="connsiteY0" fmla="*/ 741180 h 4562970"/>
                <a:gd name="connsiteX1" fmla="*/ 2254404 w 5017802"/>
                <a:gd name="connsiteY1" fmla="*/ 583337 h 4562970"/>
                <a:gd name="connsiteX2" fmla="*/ 2294316 w 5017802"/>
                <a:gd name="connsiteY2" fmla="*/ 433432 h 4562970"/>
                <a:gd name="connsiteX3" fmla="*/ 2240342 w 5017802"/>
                <a:gd name="connsiteY3" fmla="*/ 423907 h 4562970"/>
                <a:gd name="connsiteX4" fmla="*/ 2237167 w 5017802"/>
                <a:gd name="connsiteY4" fmla="*/ 395333 h 4562970"/>
                <a:gd name="connsiteX5" fmla="*/ 2281617 w 5017802"/>
                <a:gd name="connsiteY5" fmla="*/ 403270 h 4562970"/>
                <a:gd name="connsiteX6" fmla="*/ 2224467 w 5017802"/>
                <a:gd name="connsiteY6" fmla="*/ 315957 h 4562970"/>
                <a:gd name="connsiteX7" fmla="*/ 2235579 w 5017802"/>
                <a:gd name="connsiteY7" fmla="*/ 355645 h 4562970"/>
                <a:gd name="connsiteX8" fmla="*/ 2183191 w 5017802"/>
                <a:gd name="connsiteY8" fmla="*/ 320720 h 4562970"/>
                <a:gd name="connsiteX9" fmla="*/ 2203829 w 5017802"/>
                <a:gd name="connsiteY9" fmla="*/ 287383 h 4562970"/>
                <a:gd name="connsiteX10" fmla="*/ 2168904 w 5017802"/>
                <a:gd name="connsiteY10" fmla="*/ 225472 h 4562970"/>
                <a:gd name="connsiteX11" fmla="*/ 2202241 w 5017802"/>
                <a:gd name="connsiteY11" fmla="*/ 227061 h 4562970"/>
                <a:gd name="connsiteX12" fmla="*/ 2159379 w 5017802"/>
                <a:gd name="connsiteY12" fmla="*/ 133398 h 4562970"/>
                <a:gd name="connsiteX13" fmla="*/ 2133980 w 5017802"/>
                <a:gd name="connsiteY13" fmla="*/ 131810 h 4562970"/>
                <a:gd name="connsiteX14" fmla="*/ 2122867 w 5017802"/>
                <a:gd name="connsiteY14" fmla="*/ 84185 h 4562970"/>
                <a:gd name="connsiteX15" fmla="*/ 2154616 w 5017802"/>
                <a:gd name="connsiteY15" fmla="*/ 66723 h 4562970"/>
                <a:gd name="connsiteX16" fmla="*/ 2149854 w 5017802"/>
                <a:gd name="connsiteY16" fmla="*/ 23861 h 4562970"/>
                <a:gd name="connsiteX17" fmla="*/ 2091117 w 5017802"/>
                <a:gd name="connsiteY17" fmla="*/ 28624 h 4562970"/>
                <a:gd name="connsiteX18" fmla="*/ 1897442 w 5017802"/>
                <a:gd name="connsiteY18" fmla="*/ 127049 h 4562970"/>
                <a:gd name="connsiteX19" fmla="*/ 1862517 w 5017802"/>
                <a:gd name="connsiteY19" fmla="*/ 252462 h 4562970"/>
                <a:gd name="connsiteX20" fmla="*/ 1867279 w 5017802"/>
                <a:gd name="connsiteY20" fmla="*/ 288974 h 4562970"/>
                <a:gd name="connsiteX21" fmla="*/ 1838704 w 5017802"/>
                <a:gd name="connsiteY21" fmla="*/ 303261 h 4562970"/>
                <a:gd name="connsiteX22" fmla="*/ 1906966 w 5017802"/>
                <a:gd name="connsiteY22" fmla="*/ 482645 h 4562970"/>
                <a:gd name="connsiteX23" fmla="*/ 1819655 w 5017802"/>
                <a:gd name="connsiteY23" fmla="*/ 400099 h 4562970"/>
                <a:gd name="connsiteX24" fmla="*/ 1768854 w 5017802"/>
                <a:gd name="connsiteY24" fmla="*/ 366762 h 4562970"/>
                <a:gd name="connsiteX25" fmla="*/ 1740279 w 5017802"/>
                <a:gd name="connsiteY25" fmla="*/ 401687 h 4562970"/>
                <a:gd name="connsiteX26" fmla="*/ 1738692 w 5017802"/>
                <a:gd name="connsiteY26" fmla="*/ 515987 h 4562970"/>
                <a:gd name="connsiteX27" fmla="*/ 1752979 w 5017802"/>
                <a:gd name="connsiteY27" fmla="*/ 612820 h 4562970"/>
                <a:gd name="connsiteX28" fmla="*/ 1670429 w 5017802"/>
                <a:gd name="connsiteY28" fmla="*/ 620761 h 4562970"/>
                <a:gd name="connsiteX29" fmla="*/ 1694242 w 5017802"/>
                <a:gd name="connsiteY29" fmla="*/ 590598 h 4562970"/>
                <a:gd name="connsiteX30" fmla="*/ 1630742 w 5017802"/>
                <a:gd name="connsiteY30" fmla="*/ 547736 h 4562970"/>
                <a:gd name="connsiteX31" fmla="*/ 1589467 w 5017802"/>
                <a:gd name="connsiteY31" fmla="*/ 501699 h 4562970"/>
                <a:gd name="connsiteX32" fmla="*/ 1540254 w 5017802"/>
                <a:gd name="connsiteY32" fmla="*/ 512811 h 4562970"/>
                <a:gd name="connsiteX33" fmla="*/ 1568829 w 5017802"/>
                <a:gd name="connsiteY33" fmla="*/ 446136 h 4562970"/>
                <a:gd name="connsiteX34" fmla="*/ 1538666 w 5017802"/>
                <a:gd name="connsiteY34" fmla="*/ 481062 h 4562970"/>
                <a:gd name="connsiteX35" fmla="*/ 1505329 w 5017802"/>
                <a:gd name="connsiteY35" fmla="*/ 423911 h 4562970"/>
                <a:gd name="connsiteX36" fmla="*/ 1486279 w 5017802"/>
                <a:gd name="connsiteY36" fmla="*/ 417561 h 4562970"/>
                <a:gd name="connsiteX37" fmla="*/ 1484692 w 5017802"/>
                <a:gd name="connsiteY37" fmla="*/ 376287 h 4562970"/>
                <a:gd name="connsiteX38" fmla="*/ 1449767 w 5017802"/>
                <a:gd name="connsiteY38" fmla="*/ 273100 h 4562970"/>
                <a:gd name="connsiteX39" fmla="*/ 1410079 w 5017802"/>
                <a:gd name="connsiteY39" fmla="*/ 219123 h 4562970"/>
                <a:gd name="connsiteX40" fmla="*/ 1486280 w 5017802"/>
                <a:gd name="connsiteY40" fmla="*/ 282624 h 4562970"/>
                <a:gd name="connsiteX41" fmla="*/ 1545018 w 5017802"/>
                <a:gd name="connsiteY41" fmla="*/ 320723 h 4562970"/>
                <a:gd name="connsiteX42" fmla="*/ 1568829 w 5017802"/>
                <a:gd name="connsiteY42" fmla="*/ 281036 h 4562970"/>
                <a:gd name="connsiteX43" fmla="*/ 1587879 w 5017802"/>
                <a:gd name="connsiteY43" fmla="*/ 215949 h 4562970"/>
                <a:gd name="connsiteX44" fmla="*/ 1549779 w 5017802"/>
                <a:gd name="connsiteY44" fmla="*/ 185786 h 4562970"/>
                <a:gd name="connsiteX45" fmla="*/ 1576767 w 5017802"/>
                <a:gd name="connsiteY45" fmla="*/ 144511 h 4562970"/>
                <a:gd name="connsiteX46" fmla="*/ 1529142 w 5017802"/>
                <a:gd name="connsiteY46" fmla="*/ 50848 h 4562970"/>
                <a:gd name="connsiteX47" fmla="*/ 1511679 w 5017802"/>
                <a:gd name="connsiteY47" fmla="*/ 6399 h 4562970"/>
                <a:gd name="connsiteX48" fmla="*/ 1375154 w 5017802"/>
                <a:gd name="connsiteY48" fmla="*/ 120699 h 4562970"/>
                <a:gd name="connsiteX49" fmla="*/ 1313241 w 5017802"/>
                <a:gd name="connsiteY49" fmla="*/ 115936 h 4562970"/>
                <a:gd name="connsiteX50" fmla="*/ 1300542 w 5017802"/>
                <a:gd name="connsiteY50" fmla="*/ 57199 h 4562970"/>
                <a:gd name="connsiteX51" fmla="*/ 1214817 w 5017802"/>
                <a:gd name="connsiteY51" fmla="*/ 104824 h 4562970"/>
                <a:gd name="connsiteX52" fmla="*/ 1151317 w 5017802"/>
                <a:gd name="connsiteY52" fmla="*/ 139748 h 4562970"/>
                <a:gd name="connsiteX53" fmla="*/ 1056066 w 5017802"/>
                <a:gd name="connsiteY53" fmla="*/ 147686 h 4562970"/>
                <a:gd name="connsiteX54" fmla="*/ 1033842 w 5017802"/>
                <a:gd name="connsiteY54" fmla="*/ 177849 h 4562970"/>
                <a:gd name="connsiteX55" fmla="*/ 997329 w 5017802"/>
                <a:gd name="connsiteY55" fmla="*/ 201661 h 4562970"/>
                <a:gd name="connsiteX56" fmla="*/ 1032255 w 5017802"/>
                <a:gd name="connsiteY56" fmla="*/ 288974 h 4562970"/>
                <a:gd name="connsiteX57" fmla="*/ 899586 w 5017802"/>
                <a:gd name="connsiteY57" fmla="*/ 542516 h 4562970"/>
                <a:gd name="connsiteX58" fmla="*/ 845611 w 5017802"/>
                <a:gd name="connsiteY58" fmla="*/ 580843 h 4562970"/>
                <a:gd name="connsiteX59" fmla="*/ 917502 w 5017802"/>
                <a:gd name="connsiteY59" fmla="*/ 633231 h 4562970"/>
                <a:gd name="connsiteX60" fmla="*/ 880536 w 5017802"/>
                <a:gd name="connsiteY60" fmla="*/ 673825 h 4562970"/>
                <a:gd name="connsiteX61" fmla="*/ 897999 w 5017802"/>
                <a:gd name="connsiteY61" fmla="*/ 720316 h 4562970"/>
                <a:gd name="connsiteX62" fmla="*/ 829282 w 5017802"/>
                <a:gd name="connsiteY62" fmla="*/ 701719 h 4562970"/>
                <a:gd name="connsiteX63" fmla="*/ 774174 w 5017802"/>
                <a:gd name="connsiteY63" fmla="*/ 726665 h 4562970"/>
                <a:gd name="connsiteX64" fmla="*/ 707272 w 5017802"/>
                <a:gd name="connsiteY64" fmla="*/ 695143 h 4562970"/>
                <a:gd name="connsiteX65" fmla="*/ 708860 w 5017802"/>
                <a:gd name="connsiteY65" fmla="*/ 652734 h 4562970"/>
                <a:gd name="connsiteX66" fmla="*/ 597281 w 5017802"/>
                <a:gd name="connsiteY66" fmla="*/ 675412 h 4562970"/>
                <a:gd name="connsiteX67" fmla="*/ 587530 w 5017802"/>
                <a:gd name="connsiteY67" fmla="*/ 760457 h 4562970"/>
                <a:gd name="connsiteX68" fmla="*/ 508382 w 5017802"/>
                <a:gd name="connsiteY68" fmla="*/ 865236 h 4562970"/>
                <a:gd name="connsiteX69" fmla="*/ 422657 w 5017802"/>
                <a:gd name="connsiteY69" fmla="*/ 828724 h 4562970"/>
                <a:gd name="connsiteX70" fmla="*/ 397257 w 5017802"/>
                <a:gd name="connsiteY70" fmla="*/ 869999 h 4562970"/>
                <a:gd name="connsiteX71" fmla="*/ 332170 w 5017802"/>
                <a:gd name="connsiteY71" fmla="*/ 812848 h 4562970"/>
                <a:gd name="connsiteX72" fmla="*/ 306771 w 5017802"/>
                <a:gd name="connsiteY72" fmla="*/ 881111 h 4562970"/>
                <a:gd name="connsiteX73" fmla="*/ 248033 w 5017802"/>
                <a:gd name="connsiteY73" fmla="*/ 873173 h 4562970"/>
                <a:gd name="connsiteX74" fmla="*/ 208345 w 5017802"/>
                <a:gd name="connsiteY74" fmla="*/ 787449 h 4562970"/>
                <a:gd name="connsiteX75" fmla="*/ 27371 w 5017802"/>
                <a:gd name="connsiteY75" fmla="*/ 917623 h 4562970"/>
                <a:gd name="connsiteX76" fmla="*/ 28959 w 5017802"/>
                <a:gd name="connsiteY76" fmla="*/ 970011 h 4562970"/>
                <a:gd name="connsiteX77" fmla="*/ 13084 w 5017802"/>
                <a:gd name="connsiteY77" fmla="*/ 996999 h 4562970"/>
                <a:gd name="connsiteX78" fmla="*/ 40071 w 5017802"/>
                <a:gd name="connsiteY78" fmla="*/ 1022399 h 4562970"/>
                <a:gd name="connsiteX79" fmla="*/ 9909 w 5017802"/>
                <a:gd name="connsiteY79" fmla="*/ 1043037 h 4562970"/>
                <a:gd name="connsiteX80" fmla="*/ 170247 w 5017802"/>
                <a:gd name="connsiteY80" fmla="*/ 1135111 h 4562970"/>
                <a:gd name="connsiteX81" fmla="*/ 160723 w 5017802"/>
                <a:gd name="connsiteY81" fmla="*/ 1263698 h 4562970"/>
                <a:gd name="connsiteX82" fmla="*/ 217873 w 5017802"/>
                <a:gd name="connsiteY82" fmla="*/ 1289099 h 4562970"/>
                <a:gd name="connsiteX83" fmla="*/ 205174 w 5017802"/>
                <a:gd name="connsiteY83" fmla="*/ 1354186 h 4562970"/>
                <a:gd name="connsiteX84" fmla="*/ 270261 w 5017802"/>
                <a:gd name="connsiteY84" fmla="*/ 1362124 h 4562970"/>
                <a:gd name="connsiteX85" fmla="*/ 321736 w 5017802"/>
                <a:gd name="connsiteY85" fmla="*/ 1394776 h 4562970"/>
                <a:gd name="connsiteX86" fmla="*/ 230573 w 5017802"/>
                <a:gd name="connsiteY86" fmla="*/ 1622474 h 4562970"/>
                <a:gd name="connsiteX87" fmla="*/ 179773 w 5017802"/>
                <a:gd name="connsiteY87" fmla="*/ 1687561 h 4562970"/>
                <a:gd name="connsiteX88" fmla="*/ 175010 w 5017802"/>
                <a:gd name="connsiteY88" fmla="*/ 1743123 h 4562970"/>
                <a:gd name="connsiteX89" fmla="*/ 141673 w 5017802"/>
                <a:gd name="connsiteY89" fmla="*/ 1738361 h 4562970"/>
                <a:gd name="connsiteX90" fmla="*/ 143261 w 5017802"/>
                <a:gd name="connsiteY90" fmla="*/ 1798686 h 4562970"/>
                <a:gd name="connsiteX91" fmla="*/ 65473 w 5017802"/>
                <a:gd name="connsiteY91" fmla="*/ 1636761 h 4562970"/>
                <a:gd name="connsiteX92" fmla="*/ 16260 w 5017802"/>
                <a:gd name="connsiteY92" fmla="*/ 1633586 h 4562970"/>
                <a:gd name="connsiteX93" fmla="*/ 41661 w 5017802"/>
                <a:gd name="connsiteY93" fmla="*/ 1670099 h 4562970"/>
                <a:gd name="connsiteX94" fmla="*/ 385 w 5017802"/>
                <a:gd name="connsiteY94" fmla="*/ 1690737 h 4562970"/>
                <a:gd name="connsiteX95" fmla="*/ 59122 w 5017802"/>
                <a:gd name="connsiteY95" fmla="*/ 1873298 h 4562970"/>
                <a:gd name="connsiteX96" fmla="*/ 343507 w 5017802"/>
                <a:gd name="connsiteY96" fmla="*/ 1923414 h 4562970"/>
                <a:gd name="connsiteX97" fmla="*/ 200410 w 5017802"/>
                <a:gd name="connsiteY97" fmla="*/ 2119361 h 4562970"/>
                <a:gd name="connsiteX98" fmla="*/ 213560 w 5017802"/>
                <a:gd name="connsiteY98" fmla="*/ 2239100 h 4562970"/>
                <a:gd name="connsiteX99" fmla="*/ 148023 w 5017802"/>
                <a:gd name="connsiteY99" fmla="*/ 2270174 h 4562970"/>
                <a:gd name="connsiteX100" fmla="*/ 105160 w 5017802"/>
                <a:gd name="connsiteY100" fmla="*/ 2414637 h 4562970"/>
                <a:gd name="connsiteX101" fmla="*/ 201087 w 5017802"/>
                <a:gd name="connsiteY101" fmla="*/ 2428239 h 4562970"/>
                <a:gd name="connsiteX102" fmla="*/ 419708 w 5017802"/>
                <a:gd name="connsiteY102" fmla="*/ 2593339 h 4562970"/>
                <a:gd name="connsiteX103" fmla="*/ 436944 w 5017802"/>
                <a:gd name="connsiteY103" fmla="*/ 2823753 h 4562970"/>
                <a:gd name="connsiteX104" fmla="*/ 490464 w 5017802"/>
                <a:gd name="connsiteY104" fmla="*/ 2877956 h 4562970"/>
                <a:gd name="connsiteX105" fmla="*/ 542173 w 5017802"/>
                <a:gd name="connsiteY105" fmla="*/ 2882264 h 4562970"/>
                <a:gd name="connsiteX106" fmla="*/ 544894 w 5017802"/>
                <a:gd name="connsiteY106" fmla="*/ 2813095 h 4562970"/>
                <a:gd name="connsiteX107" fmla="*/ 678248 w 5017802"/>
                <a:gd name="connsiteY107" fmla="*/ 2882949 h 4562970"/>
                <a:gd name="connsiteX108" fmla="*/ 669852 w 5017802"/>
                <a:gd name="connsiteY108" fmla="*/ 2955970 h 4562970"/>
                <a:gd name="connsiteX109" fmla="*/ 758073 w 5017802"/>
                <a:gd name="connsiteY109" fmla="*/ 3058024 h 4562970"/>
                <a:gd name="connsiteX110" fmla="*/ 741970 w 5017802"/>
                <a:gd name="connsiteY110" fmla="*/ 3145336 h 4562970"/>
                <a:gd name="connsiteX111" fmla="*/ 774855 w 5017802"/>
                <a:gd name="connsiteY111" fmla="*/ 3257368 h 4562970"/>
                <a:gd name="connsiteX112" fmla="*/ 831551 w 5017802"/>
                <a:gd name="connsiteY112" fmla="*/ 3291839 h 4562970"/>
                <a:gd name="connsiteX113" fmla="*/ 794812 w 5017802"/>
                <a:gd name="connsiteY113" fmla="*/ 3345361 h 4562970"/>
                <a:gd name="connsiteX114" fmla="*/ 1094623 w 5017802"/>
                <a:gd name="connsiteY114" fmla="*/ 3453311 h 4562970"/>
                <a:gd name="connsiteX115" fmla="*/ 1144742 w 5017802"/>
                <a:gd name="connsiteY115" fmla="*/ 3605257 h 4562970"/>
                <a:gd name="connsiteX116" fmla="*/ 1187604 w 5017802"/>
                <a:gd name="connsiteY116" fmla="*/ 3626121 h 4562970"/>
                <a:gd name="connsiteX117" fmla="*/ 1210283 w 5017802"/>
                <a:gd name="connsiteY117" fmla="*/ 3658099 h 4562970"/>
                <a:gd name="connsiteX118" fmla="*/ 1297142 w 5017802"/>
                <a:gd name="connsiteY118" fmla="*/ 3683952 h 4562970"/>
                <a:gd name="connsiteX119" fmla="*/ 1357693 w 5017802"/>
                <a:gd name="connsiteY119" fmla="*/ 3632471 h 4562970"/>
                <a:gd name="connsiteX120" fmla="*/ 1341138 w 5017802"/>
                <a:gd name="connsiteY120" fmla="*/ 3663768 h 4562970"/>
                <a:gd name="connsiteX121" fmla="*/ 1361095 w 5017802"/>
                <a:gd name="connsiteY121" fmla="*/ 3689621 h 4562970"/>
                <a:gd name="connsiteX122" fmla="*/ 1387402 w 5017802"/>
                <a:gd name="connsiteY122" fmla="*/ 3742236 h 4562970"/>
                <a:gd name="connsiteX123" fmla="*/ 1358374 w 5017802"/>
                <a:gd name="connsiteY123" fmla="*/ 3755843 h 4562970"/>
                <a:gd name="connsiteX124" fmla="*/ 1358827 w 5017802"/>
                <a:gd name="connsiteY124" fmla="*/ 3799386 h 4562970"/>
                <a:gd name="connsiteX125" fmla="*/ 1322769 w 5017802"/>
                <a:gd name="connsiteY125" fmla="*/ 3900986 h 4562970"/>
                <a:gd name="connsiteX126" fmla="*/ 1264485 w 5017802"/>
                <a:gd name="connsiteY126" fmla="*/ 3906882 h 4562970"/>
                <a:gd name="connsiteX127" fmla="*/ 1236590 w 5017802"/>
                <a:gd name="connsiteY127" fmla="*/ 3937725 h 4562970"/>
                <a:gd name="connsiteX128" fmla="*/ 1160843 w 5017802"/>
                <a:gd name="connsiteY128" fmla="*/ 3954733 h 4562970"/>
                <a:gd name="connsiteX129" fmla="*/ 1214592 w 5017802"/>
                <a:gd name="connsiteY129" fmla="*/ 4003039 h 4562970"/>
                <a:gd name="connsiteX130" fmla="*/ 1226157 w 5017802"/>
                <a:gd name="connsiteY130" fmla="*/ 4039099 h 4562970"/>
                <a:gd name="connsiteX131" fmla="*/ 1154267 w 5017802"/>
                <a:gd name="connsiteY131" fmla="*/ 4107588 h 4562970"/>
                <a:gd name="connsiteX132" fmla="*/ 1111177 w 5017802"/>
                <a:gd name="connsiteY132" fmla="*/ 4113031 h 4562970"/>
                <a:gd name="connsiteX133" fmla="*/ 1112311 w 5017802"/>
                <a:gd name="connsiteY133" fmla="*/ 4170407 h 4562970"/>
                <a:gd name="connsiteX134" fmla="*/ 1142247 w 5017802"/>
                <a:gd name="connsiteY134" fmla="*/ 4191725 h 4562970"/>
                <a:gd name="connsiteX135" fmla="*/ 1122748 w 5017802"/>
                <a:gd name="connsiteY135" fmla="*/ 4230736 h 4562970"/>
                <a:gd name="connsiteX136" fmla="*/ 1067186 w 5017802"/>
                <a:gd name="connsiteY136" fmla="*/ 4224386 h 4562970"/>
                <a:gd name="connsiteX137" fmla="*/ 1114810 w 5017802"/>
                <a:gd name="connsiteY137" fmla="*/ 4270425 h 4562970"/>
                <a:gd name="connsiteX138" fmla="*/ 1162435 w 5017802"/>
                <a:gd name="connsiteY138" fmla="*/ 4376786 h 4562970"/>
                <a:gd name="connsiteX139" fmla="*/ 1271972 w 5017802"/>
                <a:gd name="connsiteY139" fmla="*/ 4435524 h 4562970"/>
                <a:gd name="connsiteX140" fmla="*/ 1291022 w 5017802"/>
                <a:gd name="connsiteY140" fmla="*/ 4472036 h 4562970"/>
                <a:gd name="connsiteX141" fmla="*/ 1367222 w 5017802"/>
                <a:gd name="connsiteY141" fmla="*/ 4557761 h 4562970"/>
                <a:gd name="connsiteX142" fmla="*/ 1389447 w 5017802"/>
                <a:gd name="connsiteY142" fmla="*/ 4543473 h 4562970"/>
                <a:gd name="connsiteX143" fmla="*/ 1387860 w 5017802"/>
                <a:gd name="connsiteY143" fmla="*/ 4538710 h 4562970"/>
                <a:gd name="connsiteX144" fmla="*/ 1370397 w 5017802"/>
                <a:gd name="connsiteY144" fmla="*/ 4511723 h 4562970"/>
                <a:gd name="connsiteX145" fmla="*/ 1351348 w 5017802"/>
                <a:gd name="connsiteY145" fmla="*/ 4422824 h 4562970"/>
                <a:gd name="connsiteX146" fmla="*/ 1444325 w 5017802"/>
                <a:gd name="connsiteY146" fmla="*/ 4364309 h 4562970"/>
                <a:gd name="connsiteX147" fmla="*/ 1791081 w 5017802"/>
                <a:gd name="connsiteY147" fmla="*/ 4263389 h 4562970"/>
                <a:gd name="connsiteX148" fmla="*/ 2188636 w 5017802"/>
                <a:gd name="connsiteY148" fmla="*/ 4250462 h 4562970"/>
                <a:gd name="connsiteX149" fmla="*/ 2296586 w 5017802"/>
                <a:gd name="connsiteY149" fmla="*/ 4245474 h 4562970"/>
                <a:gd name="connsiteX150" fmla="*/ 2394785 w 5017802"/>
                <a:gd name="connsiteY150" fmla="*/ 4215990 h 4562970"/>
                <a:gd name="connsiteX151" fmla="*/ 2406350 w 5017802"/>
                <a:gd name="connsiteY151" fmla="*/ 4125277 h 4562970"/>
                <a:gd name="connsiteX152" fmla="*/ 2494570 w 5017802"/>
                <a:gd name="connsiteY152" fmla="*/ 3900532 h 4562970"/>
                <a:gd name="connsiteX153" fmla="*/ 2593449 w 5017802"/>
                <a:gd name="connsiteY153" fmla="*/ 3917768 h 4562970"/>
                <a:gd name="connsiteX154" fmla="*/ 2719088 w 5017802"/>
                <a:gd name="connsiteY154" fmla="*/ 3918221 h 4562970"/>
                <a:gd name="connsiteX155" fmla="*/ 2914124 w 5017802"/>
                <a:gd name="connsiteY155" fmla="*/ 3764007 h 4562970"/>
                <a:gd name="connsiteX156" fmla="*/ 3195112 w 5017802"/>
                <a:gd name="connsiteY156" fmla="*/ 3993968 h 4562970"/>
                <a:gd name="connsiteX157" fmla="*/ 3265414 w 5017802"/>
                <a:gd name="connsiteY157" fmla="*/ 4067674 h 4562970"/>
                <a:gd name="connsiteX158" fmla="*/ 3439813 w 5017802"/>
                <a:gd name="connsiteY158" fmla="*/ 4130265 h 4562970"/>
                <a:gd name="connsiteX159" fmla="*/ 3526217 w 5017802"/>
                <a:gd name="connsiteY159" fmla="*/ 4316455 h 4562970"/>
                <a:gd name="connsiteX160" fmla="*/ 3586542 w 5017802"/>
                <a:gd name="connsiteY160" fmla="*/ 4375193 h 4562970"/>
                <a:gd name="connsiteX161" fmla="*/ 3597654 w 5017802"/>
                <a:gd name="connsiteY161" fmla="*/ 4345030 h 4562970"/>
                <a:gd name="connsiteX162" fmla="*/ 3643692 w 5017802"/>
                <a:gd name="connsiteY162" fmla="*/ 4318042 h 4562970"/>
                <a:gd name="connsiteX163" fmla="*/ 3694492 w 5017802"/>
                <a:gd name="connsiteY163" fmla="*/ 4391068 h 4562970"/>
                <a:gd name="connsiteX164" fmla="*/ 3743705 w 5017802"/>
                <a:gd name="connsiteY164" fmla="*/ 4394243 h 4562970"/>
                <a:gd name="connsiteX165" fmla="*/ 3699254 w 5017802"/>
                <a:gd name="connsiteY165" fmla="*/ 4300581 h 4562970"/>
                <a:gd name="connsiteX166" fmla="*/ 3656392 w 5017802"/>
                <a:gd name="connsiteY166" fmla="*/ 4232318 h 4562970"/>
                <a:gd name="connsiteX167" fmla="*/ 3699255 w 5017802"/>
                <a:gd name="connsiteY167" fmla="*/ 4216442 h 4562970"/>
                <a:gd name="connsiteX168" fmla="*/ 3680204 w 5017802"/>
                <a:gd name="connsiteY168" fmla="*/ 4175168 h 4562970"/>
                <a:gd name="connsiteX169" fmla="*/ 3732592 w 5017802"/>
                <a:gd name="connsiteY169" fmla="*/ 4184693 h 4562970"/>
                <a:gd name="connsiteX170" fmla="*/ 3711955 w 5017802"/>
                <a:gd name="connsiteY170" fmla="*/ 4151355 h 4562970"/>
                <a:gd name="connsiteX171" fmla="*/ 3733274 w 5017802"/>
                <a:gd name="connsiteY171" fmla="*/ 4134801 h 4562970"/>
                <a:gd name="connsiteX172" fmla="*/ 3854377 w 5017802"/>
                <a:gd name="connsiteY172" fmla="*/ 4220074 h 4562970"/>
                <a:gd name="connsiteX173" fmla="*/ 3889754 w 5017802"/>
                <a:gd name="connsiteY173" fmla="*/ 4206917 h 4562970"/>
                <a:gd name="connsiteX174" fmla="*/ 3942141 w 5017802"/>
                <a:gd name="connsiteY174" fmla="*/ 4272006 h 4562970"/>
                <a:gd name="connsiteX175" fmla="*/ 3962779 w 5017802"/>
                <a:gd name="connsiteY175" fmla="*/ 4330743 h 4562970"/>
                <a:gd name="connsiteX176" fmla="*/ 4070729 w 5017802"/>
                <a:gd name="connsiteY176" fmla="*/ 4349792 h 4562970"/>
                <a:gd name="connsiteX177" fmla="*/ 4010405 w 5017802"/>
                <a:gd name="connsiteY177" fmla="*/ 4283117 h 4562970"/>
                <a:gd name="connsiteX178" fmla="*/ 4007229 w 5017802"/>
                <a:gd name="connsiteY178" fmla="*/ 4214855 h 4562970"/>
                <a:gd name="connsiteX179" fmla="*/ 4061204 w 5017802"/>
                <a:gd name="connsiteY179" fmla="*/ 4270418 h 4562970"/>
                <a:gd name="connsiteX180" fmla="*/ 4110417 w 5017802"/>
                <a:gd name="connsiteY180" fmla="*/ 4275180 h 4562970"/>
                <a:gd name="connsiteX181" fmla="*/ 4104067 w 5017802"/>
                <a:gd name="connsiteY181" fmla="*/ 4225968 h 4562970"/>
                <a:gd name="connsiteX182" fmla="*/ 4164392 w 5017802"/>
                <a:gd name="connsiteY182" fmla="*/ 4230730 h 4562970"/>
                <a:gd name="connsiteX183" fmla="*/ 4226304 w 5017802"/>
                <a:gd name="connsiteY183" fmla="*/ 4273592 h 4562970"/>
                <a:gd name="connsiteX184" fmla="*/ 4258054 w 5017802"/>
                <a:gd name="connsiteY184" fmla="*/ 4260893 h 4562970"/>
                <a:gd name="connsiteX185" fmla="*/ 4251705 w 5017802"/>
                <a:gd name="connsiteY185" fmla="*/ 4225968 h 4562970"/>
                <a:gd name="connsiteX186" fmla="*/ 4292980 w 5017802"/>
                <a:gd name="connsiteY186" fmla="*/ 4202156 h 4562970"/>
                <a:gd name="connsiteX187" fmla="*/ 4377117 w 5017802"/>
                <a:gd name="connsiteY187" fmla="*/ 4259306 h 4562970"/>
                <a:gd name="connsiteX188" fmla="*/ 4394580 w 5017802"/>
                <a:gd name="connsiteY188" fmla="*/ 4157708 h 4562970"/>
                <a:gd name="connsiteX189" fmla="*/ 4369180 w 5017802"/>
                <a:gd name="connsiteY189" fmla="*/ 4135482 h 4562970"/>
                <a:gd name="connsiteX190" fmla="*/ 4296154 w 5017802"/>
                <a:gd name="connsiteY190" fmla="*/ 4092619 h 4562970"/>
                <a:gd name="connsiteX191" fmla="*/ 4318379 w 5017802"/>
                <a:gd name="connsiteY191" fmla="*/ 4067220 h 4562970"/>
                <a:gd name="connsiteX192" fmla="*/ 4339017 w 5017802"/>
                <a:gd name="connsiteY192" fmla="*/ 4044994 h 4562970"/>
                <a:gd name="connsiteX193" fmla="*/ 4392992 w 5017802"/>
                <a:gd name="connsiteY193" fmla="*/ 4076745 h 4562970"/>
                <a:gd name="connsiteX194" fmla="*/ 4399342 w 5017802"/>
                <a:gd name="connsiteY194" fmla="*/ 4032295 h 4562970"/>
                <a:gd name="connsiteX195" fmla="*/ 4343779 w 5017802"/>
                <a:gd name="connsiteY195" fmla="*/ 4008482 h 4562970"/>
                <a:gd name="connsiteX196" fmla="*/ 4342192 w 5017802"/>
                <a:gd name="connsiteY196" fmla="*/ 3998958 h 4562970"/>
                <a:gd name="connsiteX197" fmla="*/ 4329491 w 5017802"/>
                <a:gd name="connsiteY197" fmla="*/ 3960859 h 4562970"/>
                <a:gd name="connsiteX198" fmla="*/ 4335841 w 5017802"/>
                <a:gd name="connsiteY198" fmla="*/ 3913233 h 4562970"/>
                <a:gd name="connsiteX199" fmla="*/ 4346954 w 5017802"/>
                <a:gd name="connsiteY199" fmla="*/ 3857670 h 4562970"/>
                <a:gd name="connsiteX200" fmla="*/ 4308854 w 5017802"/>
                <a:gd name="connsiteY200" fmla="*/ 3827508 h 4562970"/>
                <a:gd name="connsiteX201" fmla="*/ 4342191 w 5017802"/>
                <a:gd name="connsiteY201" fmla="*/ 3817983 h 4562970"/>
                <a:gd name="connsiteX202" fmla="*/ 4319966 w 5017802"/>
                <a:gd name="connsiteY202" fmla="*/ 3781470 h 4562970"/>
                <a:gd name="connsiteX203" fmla="*/ 4358067 w 5017802"/>
                <a:gd name="connsiteY203" fmla="*/ 3776709 h 4562970"/>
                <a:gd name="connsiteX204" fmla="*/ 4364416 w 5017802"/>
                <a:gd name="connsiteY204" fmla="*/ 3743370 h 4562970"/>
                <a:gd name="connsiteX205" fmla="*/ 4426330 w 5017802"/>
                <a:gd name="connsiteY205" fmla="*/ 3752897 h 4562970"/>
                <a:gd name="connsiteX206" fmla="*/ 4459443 w 5017802"/>
                <a:gd name="connsiteY206" fmla="*/ 3768089 h 4562970"/>
                <a:gd name="connsiteX207" fmla="*/ 4425650 w 5017802"/>
                <a:gd name="connsiteY207" fmla="*/ 3809137 h 4562970"/>
                <a:gd name="connsiteX208" fmla="*/ 4464658 w 5017802"/>
                <a:gd name="connsiteY208" fmla="*/ 3916633 h 4562970"/>
                <a:gd name="connsiteX209" fmla="*/ 4517045 w 5017802"/>
                <a:gd name="connsiteY209" fmla="*/ 3947931 h 4562970"/>
                <a:gd name="connsiteX210" fmla="*/ 4568979 w 5017802"/>
                <a:gd name="connsiteY210" fmla="*/ 3905749 h 4562970"/>
                <a:gd name="connsiteX211" fmla="*/ 4654704 w 5017802"/>
                <a:gd name="connsiteY211" fmla="*/ 3857216 h 4562970"/>
                <a:gd name="connsiteX212" fmla="*/ 4637468 w 5017802"/>
                <a:gd name="connsiteY212" fmla="*/ 3768315 h 4562970"/>
                <a:gd name="connsiteX213" fmla="*/ 4714802 w 5017802"/>
                <a:gd name="connsiteY213" fmla="*/ 3635646 h 4562970"/>
                <a:gd name="connsiteX214" fmla="*/ 5007356 w 5017802"/>
                <a:gd name="connsiteY214" fmla="*/ 3302498 h 4562970"/>
                <a:gd name="connsiteX215" fmla="*/ 4925939 w 5017802"/>
                <a:gd name="connsiteY215" fmla="*/ 3293426 h 4562970"/>
                <a:gd name="connsiteX216" fmla="*/ 4930476 w 5017802"/>
                <a:gd name="connsiteY216" fmla="*/ 3201578 h 4562970"/>
                <a:gd name="connsiteX217" fmla="*/ 4881489 w 5017802"/>
                <a:gd name="connsiteY217" fmla="*/ 3176406 h 4562970"/>
                <a:gd name="connsiteX218" fmla="*/ 4797352 w 5017802"/>
                <a:gd name="connsiteY218" fmla="*/ 3207928 h 4562970"/>
                <a:gd name="connsiteX219" fmla="*/ 4760613 w 5017802"/>
                <a:gd name="connsiteY219" fmla="*/ 3171643 h 4562970"/>
                <a:gd name="connsiteX220" fmla="*/ 4805290 w 5017802"/>
                <a:gd name="connsiteY220" fmla="*/ 3148738 h 4562970"/>
                <a:gd name="connsiteX221" fmla="*/ 4676023 w 5017802"/>
                <a:gd name="connsiteY221" fmla="*/ 2935559 h 4562970"/>
                <a:gd name="connsiteX222" fmla="*/ 4690989 w 5017802"/>
                <a:gd name="connsiteY222" fmla="*/ 2905396 h 4562970"/>
                <a:gd name="connsiteX223" fmla="*/ 4667404 w 5017802"/>
                <a:gd name="connsiteY223" fmla="*/ 2789736 h 4562970"/>
                <a:gd name="connsiteX224" fmla="*/ 4508655 w 5017802"/>
                <a:gd name="connsiteY224" fmla="*/ 2778850 h 4562970"/>
                <a:gd name="connsiteX225" fmla="*/ 4475317 w 5017802"/>
                <a:gd name="connsiteY225" fmla="*/ 2827608 h 4562970"/>
                <a:gd name="connsiteX226" fmla="*/ 4386417 w 5017802"/>
                <a:gd name="connsiteY226" fmla="*/ 2842124 h 4562970"/>
                <a:gd name="connsiteX227" fmla="*/ 4392767 w 5017802"/>
                <a:gd name="connsiteY227" fmla="*/ 2820125 h 4562970"/>
                <a:gd name="connsiteX228" fmla="*/ 4339245 w 5017802"/>
                <a:gd name="connsiteY228" fmla="*/ 2804024 h 4562970"/>
                <a:gd name="connsiteX229" fmla="*/ 4314526 w 5017802"/>
                <a:gd name="connsiteY229" fmla="*/ 2638923 h 4562970"/>
                <a:gd name="connsiteX230" fmla="*/ 4034219 w 5017802"/>
                <a:gd name="connsiteY230" fmla="*/ 2572248 h 4562970"/>
                <a:gd name="connsiteX231" fmla="*/ 3897920 w 5017802"/>
                <a:gd name="connsiteY231" fmla="*/ 2615564 h 4562970"/>
                <a:gd name="connsiteX232" fmla="*/ 3765931 w 5017802"/>
                <a:gd name="connsiteY232" fmla="*/ 2608080 h 4562970"/>
                <a:gd name="connsiteX233" fmla="*/ 3633488 w 5017802"/>
                <a:gd name="connsiteY233" fmla="*/ 2497182 h 4562970"/>
                <a:gd name="connsiteX234" fmla="*/ 3420310 w 5017802"/>
                <a:gd name="connsiteY234" fmla="*/ 2193969 h 4562970"/>
                <a:gd name="connsiteX235" fmla="*/ 3021848 w 5017802"/>
                <a:gd name="connsiteY235" fmla="*/ 2054496 h 4562970"/>
                <a:gd name="connsiteX236" fmla="*/ 2785310 w 5017802"/>
                <a:gd name="connsiteY236" fmla="*/ 1741532 h 4562970"/>
                <a:gd name="connsiteX237" fmla="*/ 2819101 w 5017802"/>
                <a:gd name="connsiteY237" fmla="*/ 1716586 h 4562970"/>
                <a:gd name="connsiteX238" fmla="*/ 2878745 w 5017802"/>
                <a:gd name="connsiteY238" fmla="*/ 1799589 h 4562970"/>
                <a:gd name="connsiteX239" fmla="*/ 2898929 w 5017802"/>
                <a:gd name="connsiteY239" fmla="*/ 1782126 h 4562970"/>
                <a:gd name="connsiteX240" fmla="*/ 2942019 w 5017802"/>
                <a:gd name="connsiteY240" fmla="*/ 1812970 h 4562970"/>
                <a:gd name="connsiteX241" fmla="*/ 3030692 w 5017802"/>
                <a:gd name="connsiteY241" fmla="*/ 1759221 h 4562970"/>
                <a:gd name="connsiteX242" fmla="*/ 3046794 w 5017802"/>
                <a:gd name="connsiteY242" fmla="*/ 1738811 h 4562970"/>
                <a:gd name="connsiteX243" fmla="*/ 3105077 w 5017802"/>
                <a:gd name="connsiteY243" fmla="*/ 1739037 h 4562970"/>
                <a:gd name="connsiteX244" fmla="*/ 3121180 w 5017802"/>
                <a:gd name="connsiteY244" fmla="*/ 1705927 h 4562970"/>
                <a:gd name="connsiteX245" fmla="*/ 3102356 w 5017802"/>
                <a:gd name="connsiteY245" fmla="*/ 1680300 h 4562970"/>
                <a:gd name="connsiteX246" fmla="*/ 3035228 w 5017802"/>
                <a:gd name="connsiteY246" fmla="*/ 1700257 h 4562970"/>
                <a:gd name="connsiteX247" fmla="*/ 3013456 w 5017802"/>
                <a:gd name="connsiteY247" fmla="*/ 1646736 h 4562970"/>
                <a:gd name="connsiteX248" fmla="*/ 3034774 w 5017802"/>
                <a:gd name="connsiteY248" fmla="*/ 1617026 h 4562970"/>
                <a:gd name="connsiteX249" fmla="*/ 2978304 w 5017802"/>
                <a:gd name="connsiteY249" fmla="*/ 1513612 h 4562970"/>
                <a:gd name="connsiteX250" fmla="*/ 2929773 w 5017802"/>
                <a:gd name="connsiteY250" fmla="*/ 1552393 h 4562970"/>
                <a:gd name="connsiteX251" fmla="*/ 2840418 w 5017802"/>
                <a:gd name="connsiteY251" fmla="*/ 1497737 h 4562970"/>
                <a:gd name="connsiteX252" fmla="*/ 2892352 w 5017802"/>
                <a:gd name="connsiteY252" fmla="*/ 1405208 h 4562970"/>
                <a:gd name="connsiteX253" fmla="*/ 2849490 w 5017802"/>
                <a:gd name="connsiteY253" fmla="*/ 1284105 h 4562970"/>
                <a:gd name="connsiteX254" fmla="*/ 2864231 w 5017802"/>
                <a:gd name="connsiteY254" fmla="*/ 1160053 h 4562970"/>
                <a:gd name="connsiteX255" fmla="*/ 2959481 w 5017802"/>
                <a:gd name="connsiteY255" fmla="*/ 1086348 h 4562970"/>
                <a:gd name="connsiteX256" fmla="*/ 3064710 w 5017802"/>
                <a:gd name="connsiteY256" fmla="*/ 1063896 h 4562970"/>
                <a:gd name="connsiteX257" fmla="*/ 3001663 w 5017802"/>
                <a:gd name="connsiteY257" fmla="*/ 974089 h 4562970"/>
                <a:gd name="connsiteX258" fmla="*/ 2984427 w 5017802"/>
                <a:gd name="connsiteY258" fmla="*/ 1018766 h 4562970"/>
                <a:gd name="connsiteX259" fmla="*/ 2941112 w 5017802"/>
                <a:gd name="connsiteY259" fmla="*/ 971595 h 4562970"/>
                <a:gd name="connsiteX260" fmla="*/ 2962430 w 5017802"/>
                <a:gd name="connsiteY260" fmla="*/ 886323 h 4562970"/>
                <a:gd name="connsiteX261" fmla="*/ 3035454 w 5017802"/>
                <a:gd name="connsiteY261" fmla="*/ 789032 h 4562970"/>
                <a:gd name="connsiteX262" fmla="*/ 3018445 w 5017802"/>
                <a:gd name="connsiteY262" fmla="*/ 682443 h 4562970"/>
                <a:gd name="connsiteX263" fmla="*/ 2847223 w 5017802"/>
                <a:gd name="connsiteY263" fmla="*/ 692194 h 4562970"/>
                <a:gd name="connsiteX264" fmla="*/ 2827945 w 5017802"/>
                <a:gd name="connsiteY264" fmla="*/ 734831 h 4562970"/>
                <a:gd name="connsiteX265" fmla="*/ 2795742 w 5017802"/>
                <a:gd name="connsiteY265" fmla="*/ 667248 h 4562970"/>
                <a:gd name="connsiteX266" fmla="*/ 2766032 w 5017802"/>
                <a:gd name="connsiteY266" fmla="*/ 707616 h 4562970"/>
                <a:gd name="connsiteX267" fmla="*/ 2580523 w 5017802"/>
                <a:gd name="connsiteY267" fmla="*/ 741180 h 4562970"/>
                <a:gd name="connsiteX0" fmla="*/ 2580523 w 5017802"/>
                <a:gd name="connsiteY0" fmla="*/ 741180 h 4570999"/>
                <a:gd name="connsiteX1" fmla="*/ 2254404 w 5017802"/>
                <a:gd name="connsiteY1" fmla="*/ 583337 h 4570999"/>
                <a:gd name="connsiteX2" fmla="*/ 2294316 w 5017802"/>
                <a:gd name="connsiteY2" fmla="*/ 433432 h 4570999"/>
                <a:gd name="connsiteX3" fmla="*/ 2240342 w 5017802"/>
                <a:gd name="connsiteY3" fmla="*/ 423907 h 4570999"/>
                <a:gd name="connsiteX4" fmla="*/ 2237167 w 5017802"/>
                <a:gd name="connsiteY4" fmla="*/ 395333 h 4570999"/>
                <a:gd name="connsiteX5" fmla="*/ 2281617 w 5017802"/>
                <a:gd name="connsiteY5" fmla="*/ 403270 h 4570999"/>
                <a:gd name="connsiteX6" fmla="*/ 2224467 w 5017802"/>
                <a:gd name="connsiteY6" fmla="*/ 315957 h 4570999"/>
                <a:gd name="connsiteX7" fmla="*/ 2235579 w 5017802"/>
                <a:gd name="connsiteY7" fmla="*/ 355645 h 4570999"/>
                <a:gd name="connsiteX8" fmla="*/ 2183191 w 5017802"/>
                <a:gd name="connsiteY8" fmla="*/ 320720 h 4570999"/>
                <a:gd name="connsiteX9" fmla="*/ 2203829 w 5017802"/>
                <a:gd name="connsiteY9" fmla="*/ 287383 h 4570999"/>
                <a:gd name="connsiteX10" fmla="*/ 2168904 w 5017802"/>
                <a:gd name="connsiteY10" fmla="*/ 225472 h 4570999"/>
                <a:gd name="connsiteX11" fmla="*/ 2202241 w 5017802"/>
                <a:gd name="connsiteY11" fmla="*/ 227061 h 4570999"/>
                <a:gd name="connsiteX12" fmla="*/ 2159379 w 5017802"/>
                <a:gd name="connsiteY12" fmla="*/ 133398 h 4570999"/>
                <a:gd name="connsiteX13" fmla="*/ 2133980 w 5017802"/>
                <a:gd name="connsiteY13" fmla="*/ 131810 h 4570999"/>
                <a:gd name="connsiteX14" fmla="*/ 2122867 w 5017802"/>
                <a:gd name="connsiteY14" fmla="*/ 84185 h 4570999"/>
                <a:gd name="connsiteX15" fmla="*/ 2154616 w 5017802"/>
                <a:gd name="connsiteY15" fmla="*/ 66723 h 4570999"/>
                <a:gd name="connsiteX16" fmla="*/ 2149854 w 5017802"/>
                <a:gd name="connsiteY16" fmla="*/ 23861 h 4570999"/>
                <a:gd name="connsiteX17" fmla="*/ 2091117 w 5017802"/>
                <a:gd name="connsiteY17" fmla="*/ 28624 h 4570999"/>
                <a:gd name="connsiteX18" fmla="*/ 1897442 w 5017802"/>
                <a:gd name="connsiteY18" fmla="*/ 127049 h 4570999"/>
                <a:gd name="connsiteX19" fmla="*/ 1862517 w 5017802"/>
                <a:gd name="connsiteY19" fmla="*/ 252462 h 4570999"/>
                <a:gd name="connsiteX20" fmla="*/ 1867279 w 5017802"/>
                <a:gd name="connsiteY20" fmla="*/ 288974 h 4570999"/>
                <a:gd name="connsiteX21" fmla="*/ 1838704 w 5017802"/>
                <a:gd name="connsiteY21" fmla="*/ 303261 h 4570999"/>
                <a:gd name="connsiteX22" fmla="*/ 1906966 w 5017802"/>
                <a:gd name="connsiteY22" fmla="*/ 482645 h 4570999"/>
                <a:gd name="connsiteX23" fmla="*/ 1819655 w 5017802"/>
                <a:gd name="connsiteY23" fmla="*/ 400099 h 4570999"/>
                <a:gd name="connsiteX24" fmla="*/ 1768854 w 5017802"/>
                <a:gd name="connsiteY24" fmla="*/ 366762 h 4570999"/>
                <a:gd name="connsiteX25" fmla="*/ 1740279 w 5017802"/>
                <a:gd name="connsiteY25" fmla="*/ 401687 h 4570999"/>
                <a:gd name="connsiteX26" fmla="*/ 1738692 w 5017802"/>
                <a:gd name="connsiteY26" fmla="*/ 515987 h 4570999"/>
                <a:gd name="connsiteX27" fmla="*/ 1752979 w 5017802"/>
                <a:gd name="connsiteY27" fmla="*/ 612820 h 4570999"/>
                <a:gd name="connsiteX28" fmla="*/ 1670429 w 5017802"/>
                <a:gd name="connsiteY28" fmla="*/ 620761 h 4570999"/>
                <a:gd name="connsiteX29" fmla="*/ 1694242 w 5017802"/>
                <a:gd name="connsiteY29" fmla="*/ 590598 h 4570999"/>
                <a:gd name="connsiteX30" fmla="*/ 1630742 w 5017802"/>
                <a:gd name="connsiteY30" fmla="*/ 547736 h 4570999"/>
                <a:gd name="connsiteX31" fmla="*/ 1589467 w 5017802"/>
                <a:gd name="connsiteY31" fmla="*/ 501699 h 4570999"/>
                <a:gd name="connsiteX32" fmla="*/ 1540254 w 5017802"/>
                <a:gd name="connsiteY32" fmla="*/ 512811 h 4570999"/>
                <a:gd name="connsiteX33" fmla="*/ 1568829 w 5017802"/>
                <a:gd name="connsiteY33" fmla="*/ 446136 h 4570999"/>
                <a:gd name="connsiteX34" fmla="*/ 1538666 w 5017802"/>
                <a:gd name="connsiteY34" fmla="*/ 481062 h 4570999"/>
                <a:gd name="connsiteX35" fmla="*/ 1505329 w 5017802"/>
                <a:gd name="connsiteY35" fmla="*/ 423911 h 4570999"/>
                <a:gd name="connsiteX36" fmla="*/ 1486279 w 5017802"/>
                <a:gd name="connsiteY36" fmla="*/ 417561 h 4570999"/>
                <a:gd name="connsiteX37" fmla="*/ 1484692 w 5017802"/>
                <a:gd name="connsiteY37" fmla="*/ 376287 h 4570999"/>
                <a:gd name="connsiteX38" fmla="*/ 1449767 w 5017802"/>
                <a:gd name="connsiteY38" fmla="*/ 273100 h 4570999"/>
                <a:gd name="connsiteX39" fmla="*/ 1410079 w 5017802"/>
                <a:gd name="connsiteY39" fmla="*/ 219123 h 4570999"/>
                <a:gd name="connsiteX40" fmla="*/ 1486280 w 5017802"/>
                <a:gd name="connsiteY40" fmla="*/ 282624 h 4570999"/>
                <a:gd name="connsiteX41" fmla="*/ 1545018 w 5017802"/>
                <a:gd name="connsiteY41" fmla="*/ 320723 h 4570999"/>
                <a:gd name="connsiteX42" fmla="*/ 1568829 w 5017802"/>
                <a:gd name="connsiteY42" fmla="*/ 281036 h 4570999"/>
                <a:gd name="connsiteX43" fmla="*/ 1587879 w 5017802"/>
                <a:gd name="connsiteY43" fmla="*/ 215949 h 4570999"/>
                <a:gd name="connsiteX44" fmla="*/ 1549779 w 5017802"/>
                <a:gd name="connsiteY44" fmla="*/ 185786 h 4570999"/>
                <a:gd name="connsiteX45" fmla="*/ 1576767 w 5017802"/>
                <a:gd name="connsiteY45" fmla="*/ 144511 h 4570999"/>
                <a:gd name="connsiteX46" fmla="*/ 1529142 w 5017802"/>
                <a:gd name="connsiteY46" fmla="*/ 50848 h 4570999"/>
                <a:gd name="connsiteX47" fmla="*/ 1511679 w 5017802"/>
                <a:gd name="connsiteY47" fmla="*/ 6399 h 4570999"/>
                <a:gd name="connsiteX48" fmla="*/ 1375154 w 5017802"/>
                <a:gd name="connsiteY48" fmla="*/ 120699 h 4570999"/>
                <a:gd name="connsiteX49" fmla="*/ 1313241 w 5017802"/>
                <a:gd name="connsiteY49" fmla="*/ 115936 h 4570999"/>
                <a:gd name="connsiteX50" fmla="*/ 1300542 w 5017802"/>
                <a:gd name="connsiteY50" fmla="*/ 57199 h 4570999"/>
                <a:gd name="connsiteX51" fmla="*/ 1214817 w 5017802"/>
                <a:gd name="connsiteY51" fmla="*/ 104824 h 4570999"/>
                <a:gd name="connsiteX52" fmla="*/ 1151317 w 5017802"/>
                <a:gd name="connsiteY52" fmla="*/ 139748 h 4570999"/>
                <a:gd name="connsiteX53" fmla="*/ 1056066 w 5017802"/>
                <a:gd name="connsiteY53" fmla="*/ 147686 h 4570999"/>
                <a:gd name="connsiteX54" fmla="*/ 1033842 w 5017802"/>
                <a:gd name="connsiteY54" fmla="*/ 177849 h 4570999"/>
                <a:gd name="connsiteX55" fmla="*/ 997329 w 5017802"/>
                <a:gd name="connsiteY55" fmla="*/ 201661 h 4570999"/>
                <a:gd name="connsiteX56" fmla="*/ 1032255 w 5017802"/>
                <a:gd name="connsiteY56" fmla="*/ 288974 h 4570999"/>
                <a:gd name="connsiteX57" fmla="*/ 899586 w 5017802"/>
                <a:gd name="connsiteY57" fmla="*/ 542516 h 4570999"/>
                <a:gd name="connsiteX58" fmla="*/ 845611 w 5017802"/>
                <a:gd name="connsiteY58" fmla="*/ 580843 h 4570999"/>
                <a:gd name="connsiteX59" fmla="*/ 917502 w 5017802"/>
                <a:gd name="connsiteY59" fmla="*/ 633231 h 4570999"/>
                <a:gd name="connsiteX60" fmla="*/ 880536 w 5017802"/>
                <a:gd name="connsiteY60" fmla="*/ 673825 h 4570999"/>
                <a:gd name="connsiteX61" fmla="*/ 897999 w 5017802"/>
                <a:gd name="connsiteY61" fmla="*/ 720316 h 4570999"/>
                <a:gd name="connsiteX62" fmla="*/ 829282 w 5017802"/>
                <a:gd name="connsiteY62" fmla="*/ 701719 h 4570999"/>
                <a:gd name="connsiteX63" fmla="*/ 774174 w 5017802"/>
                <a:gd name="connsiteY63" fmla="*/ 726665 h 4570999"/>
                <a:gd name="connsiteX64" fmla="*/ 707272 w 5017802"/>
                <a:gd name="connsiteY64" fmla="*/ 695143 h 4570999"/>
                <a:gd name="connsiteX65" fmla="*/ 708860 w 5017802"/>
                <a:gd name="connsiteY65" fmla="*/ 652734 h 4570999"/>
                <a:gd name="connsiteX66" fmla="*/ 597281 w 5017802"/>
                <a:gd name="connsiteY66" fmla="*/ 675412 h 4570999"/>
                <a:gd name="connsiteX67" fmla="*/ 587530 w 5017802"/>
                <a:gd name="connsiteY67" fmla="*/ 760457 h 4570999"/>
                <a:gd name="connsiteX68" fmla="*/ 508382 w 5017802"/>
                <a:gd name="connsiteY68" fmla="*/ 865236 h 4570999"/>
                <a:gd name="connsiteX69" fmla="*/ 422657 w 5017802"/>
                <a:gd name="connsiteY69" fmla="*/ 828724 h 4570999"/>
                <a:gd name="connsiteX70" fmla="*/ 397257 w 5017802"/>
                <a:gd name="connsiteY70" fmla="*/ 869999 h 4570999"/>
                <a:gd name="connsiteX71" fmla="*/ 332170 w 5017802"/>
                <a:gd name="connsiteY71" fmla="*/ 812848 h 4570999"/>
                <a:gd name="connsiteX72" fmla="*/ 306771 w 5017802"/>
                <a:gd name="connsiteY72" fmla="*/ 881111 h 4570999"/>
                <a:gd name="connsiteX73" fmla="*/ 248033 w 5017802"/>
                <a:gd name="connsiteY73" fmla="*/ 873173 h 4570999"/>
                <a:gd name="connsiteX74" fmla="*/ 208345 w 5017802"/>
                <a:gd name="connsiteY74" fmla="*/ 787449 h 4570999"/>
                <a:gd name="connsiteX75" fmla="*/ 27371 w 5017802"/>
                <a:gd name="connsiteY75" fmla="*/ 917623 h 4570999"/>
                <a:gd name="connsiteX76" fmla="*/ 28959 w 5017802"/>
                <a:gd name="connsiteY76" fmla="*/ 970011 h 4570999"/>
                <a:gd name="connsiteX77" fmla="*/ 13084 w 5017802"/>
                <a:gd name="connsiteY77" fmla="*/ 996999 h 4570999"/>
                <a:gd name="connsiteX78" fmla="*/ 40071 w 5017802"/>
                <a:gd name="connsiteY78" fmla="*/ 1022399 h 4570999"/>
                <a:gd name="connsiteX79" fmla="*/ 9909 w 5017802"/>
                <a:gd name="connsiteY79" fmla="*/ 1043037 h 4570999"/>
                <a:gd name="connsiteX80" fmla="*/ 170247 w 5017802"/>
                <a:gd name="connsiteY80" fmla="*/ 1135111 h 4570999"/>
                <a:gd name="connsiteX81" fmla="*/ 160723 w 5017802"/>
                <a:gd name="connsiteY81" fmla="*/ 1263698 h 4570999"/>
                <a:gd name="connsiteX82" fmla="*/ 217873 w 5017802"/>
                <a:gd name="connsiteY82" fmla="*/ 1289099 h 4570999"/>
                <a:gd name="connsiteX83" fmla="*/ 205174 w 5017802"/>
                <a:gd name="connsiteY83" fmla="*/ 1354186 h 4570999"/>
                <a:gd name="connsiteX84" fmla="*/ 270261 w 5017802"/>
                <a:gd name="connsiteY84" fmla="*/ 1362124 h 4570999"/>
                <a:gd name="connsiteX85" fmla="*/ 321736 w 5017802"/>
                <a:gd name="connsiteY85" fmla="*/ 1394776 h 4570999"/>
                <a:gd name="connsiteX86" fmla="*/ 230573 w 5017802"/>
                <a:gd name="connsiteY86" fmla="*/ 1622474 h 4570999"/>
                <a:gd name="connsiteX87" fmla="*/ 179773 w 5017802"/>
                <a:gd name="connsiteY87" fmla="*/ 1687561 h 4570999"/>
                <a:gd name="connsiteX88" fmla="*/ 175010 w 5017802"/>
                <a:gd name="connsiteY88" fmla="*/ 1743123 h 4570999"/>
                <a:gd name="connsiteX89" fmla="*/ 141673 w 5017802"/>
                <a:gd name="connsiteY89" fmla="*/ 1738361 h 4570999"/>
                <a:gd name="connsiteX90" fmla="*/ 143261 w 5017802"/>
                <a:gd name="connsiteY90" fmla="*/ 1798686 h 4570999"/>
                <a:gd name="connsiteX91" fmla="*/ 65473 w 5017802"/>
                <a:gd name="connsiteY91" fmla="*/ 1636761 h 4570999"/>
                <a:gd name="connsiteX92" fmla="*/ 16260 w 5017802"/>
                <a:gd name="connsiteY92" fmla="*/ 1633586 h 4570999"/>
                <a:gd name="connsiteX93" fmla="*/ 41661 w 5017802"/>
                <a:gd name="connsiteY93" fmla="*/ 1670099 h 4570999"/>
                <a:gd name="connsiteX94" fmla="*/ 385 w 5017802"/>
                <a:gd name="connsiteY94" fmla="*/ 1690737 h 4570999"/>
                <a:gd name="connsiteX95" fmla="*/ 59122 w 5017802"/>
                <a:gd name="connsiteY95" fmla="*/ 1873298 h 4570999"/>
                <a:gd name="connsiteX96" fmla="*/ 343507 w 5017802"/>
                <a:gd name="connsiteY96" fmla="*/ 1923414 h 4570999"/>
                <a:gd name="connsiteX97" fmla="*/ 200410 w 5017802"/>
                <a:gd name="connsiteY97" fmla="*/ 2119361 h 4570999"/>
                <a:gd name="connsiteX98" fmla="*/ 213560 w 5017802"/>
                <a:gd name="connsiteY98" fmla="*/ 2239100 h 4570999"/>
                <a:gd name="connsiteX99" fmla="*/ 148023 w 5017802"/>
                <a:gd name="connsiteY99" fmla="*/ 2270174 h 4570999"/>
                <a:gd name="connsiteX100" fmla="*/ 105160 w 5017802"/>
                <a:gd name="connsiteY100" fmla="*/ 2414637 h 4570999"/>
                <a:gd name="connsiteX101" fmla="*/ 201087 w 5017802"/>
                <a:gd name="connsiteY101" fmla="*/ 2428239 h 4570999"/>
                <a:gd name="connsiteX102" fmla="*/ 419708 w 5017802"/>
                <a:gd name="connsiteY102" fmla="*/ 2593339 h 4570999"/>
                <a:gd name="connsiteX103" fmla="*/ 436944 w 5017802"/>
                <a:gd name="connsiteY103" fmla="*/ 2823753 h 4570999"/>
                <a:gd name="connsiteX104" fmla="*/ 490464 w 5017802"/>
                <a:gd name="connsiteY104" fmla="*/ 2877956 h 4570999"/>
                <a:gd name="connsiteX105" fmla="*/ 542173 w 5017802"/>
                <a:gd name="connsiteY105" fmla="*/ 2882264 h 4570999"/>
                <a:gd name="connsiteX106" fmla="*/ 544894 w 5017802"/>
                <a:gd name="connsiteY106" fmla="*/ 2813095 h 4570999"/>
                <a:gd name="connsiteX107" fmla="*/ 678248 w 5017802"/>
                <a:gd name="connsiteY107" fmla="*/ 2882949 h 4570999"/>
                <a:gd name="connsiteX108" fmla="*/ 669852 w 5017802"/>
                <a:gd name="connsiteY108" fmla="*/ 2955970 h 4570999"/>
                <a:gd name="connsiteX109" fmla="*/ 758073 w 5017802"/>
                <a:gd name="connsiteY109" fmla="*/ 3058024 h 4570999"/>
                <a:gd name="connsiteX110" fmla="*/ 741970 w 5017802"/>
                <a:gd name="connsiteY110" fmla="*/ 3145336 h 4570999"/>
                <a:gd name="connsiteX111" fmla="*/ 774855 w 5017802"/>
                <a:gd name="connsiteY111" fmla="*/ 3257368 h 4570999"/>
                <a:gd name="connsiteX112" fmla="*/ 831551 w 5017802"/>
                <a:gd name="connsiteY112" fmla="*/ 3291839 h 4570999"/>
                <a:gd name="connsiteX113" fmla="*/ 794812 w 5017802"/>
                <a:gd name="connsiteY113" fmla="*/ 3345361 h 4570999"/>
                <a:gd name="connsiteX114" fmla="*/ 1094623 w 5017802"/>
                <a:gd name="connsiteY114" fmla="*/ 3453311 h 4570999"/>
                <a:gd name="connsiteX115" fmla="*/ 1144742 w 5017802"/>
                <a:gd name="connsiteY115" fmla="*/ 3605257 h 4570999"/>
                <a:gd name="connsiteX116" fmla="*/ 1187604 w 5017802"/>
                <a:gd name="connsiteY116" fmla="*/ 3626121 h 4570999"/>
                <a:gd name="connsiteX117" fmla="*/ 1210283 w 5017802"/>
                <a:gd name="connsiteY117" fmla="*/ 3658099 h 4570999"/>
                <a:gd name="connsiteX118" fmla="*/ 1297142 w 5017802"/>
                <a:gd name="connsiteY118" fmla="*/ 3683952 h 4570999"/>
                <a:gd name="connsiteX119" fmla="*/ 1357693 w 5017802"/>
                <a:gd name="connsiteY119" fmla="*/ 3632471 h 4570999"/>
                <a:gd name="connsiteX120" fmla="*/ 1341138 w 5017802"/>
                <a:gd name="connsiteY120" fmla="*/ 3663768 h 4570999"/>
                <a:gd name="connsiteX121" fmla="*/ 1361095 w 5017802"/>
                <a:gd name="connsiteY121" fmla="*/ 3689621 h 4570999"/>
                <a:gd name="connsiteX122" fmla="*/ 1387402 w 5017802"/>
                <a:gd name="connsiteY122" fmla="*/ 3742236 h 4570999"/>
                <a:gd name="connsiteX123" fmla="*/ 1358374 w 5017802"/>
                <a:gd name="connsiteY123" fmla="*/ 3755843 h 4570999"/>
                <a:gd name="connsiteX124" fmla="*/ 1358827 w 5017802"/>
                <a:gd name="connsiteY124" fmla="*/ 3799386 h 4570999"/>
                <a:gd name="connsiteX125" fmla="*/ 1322769 w 5017802"/>
                <a:gd name="connsiteY125" fmla="*/ 3900986 h 4570999"/>
                <a:gd name="connsiteX126" fmla="*/ 1264485 w 5017802"/>
                <a:gd name="connsiteY126" fmla="*/ 3906882 h 4570999"/>
                <a:gd name="connsiteX127" fmla="*/ 1236590 w 5017802"/>
                <a:gd name="connsiteY127" fmla="*/ 3937725 h 4570999"/>
                <a:gd name="connsiteX128" fmla="*/ 1160843 w 5017802"/>
                <a:gd name="connsiteY128" fmla="*/ 3954733 h 4570999"/>
                <a:gd name="connsiteX129" fmla="*/ 1214592 w 5017802"/>
                <a:gd name="connsiteY129" fmla="*/ 4003039 h 4570999"/>
                <a:gd name="connsiteX130" fmla="*/ 1226157 w 5017802"/>
                <a:gd name="connsiteY130" fmla="*/ 4039099 h 4570999"/>
                <a:gd name="connsiteX131" fmla="*/ 1154267 w 5017802"/>
                <a:gd name="connsiteY131" fmla="*/ 4107588 h 4570999"/>
                <a:gd name="connsiteX132" fmla="*/ 1111177 w 5017802"/>
                <a:gd name="connsiteY132" fmla="*/ 4113031 h 4570999"/>
                <a:gd name="connsiteX133" fmla="*/ 1112311 w 5017802"/>
                <a:gd name="connsiteY133" fmla="*/ 4170407 h 4570999"/>
                <a:gd name="connsiteX134" fmla="*/ 1142247 w 5017802"/>
                <a:gd name="connsiteY134" fmla="*/ 4191725 h 4570999"/>
                <a:gd name="connsiteX135" fmla="*/ 1122748 w 5017802"/>
                <a:gd name="connsiteY135" fmla="*/ 4230736 h 4570999"/>
                <a:gd name="connsiteX136" fmla="*/ 1067186 w 5017802"/>
                <a:gd name="connsiteY136" fmla="*/ 4224386 h 4570999"/>
                <a:gd name="connsiteX137" fmla="*/ 1114810 w 5017802"/>
                <a:gd name="connsiteY137" fmla="*/ 4270425 h 4570999"/>
                <a:gd name="connsiteX138" fmla="*/ 1162435 w 5017802"/>
                <a:gd name="connsiteY138" fmla="*/ 4376786 h 4570999"/>
                <a:gd name="connsiteX139" fmla="*/ 1271972 w 5017802"/>
                <a:gd name="connsiteY139" fmla="*/ 4435524 h 4570999"/>
                <a:gd name="connsiteX140" fmla="*/ 1291022 w 5017802"/>
                <a:gd name="connsiteY140" fmla="*/ 4472036 h 4570999"/>
                <a:gd name="connsiteX141" fmla="*/ 1367222 w 5017802"/>
                <a:gd name="connsiteY141" fmla="*/ 4557761 h 4570999"/>
                <a:gd name="connsiteX142" fmla="*/ 1389447 w 5017802"/>
                <a:gd name="connsiteY142" fmla="*/ 4543473 h 4570999"/>
                <a:gd name="connsiteX143" fmla="*/ 1419610 w 5017802"/>
                <a:gd name="connsiteY143" fmla="*/ 4570460 h 4570999"/>
                <a:gd name="connsiteX144" fmla="*/ 1370397 w 5017802"/>
                <a:gd name="connsiteY144" fmla="*/ 4511723 h 4570999"/>
                <a:gd name="connsiteX145" fmla="*/ 1351348 w 5017802"/>
                <a:gd name="connsiteY145" fmla="*/ 4422824 h 4570999"/>
                <a:gd name="connsiteX146" fmla="*/ 1444325 w 5017802"/>
                <a:gd name="connsiteY146" fmla="*/ 4364309 h 4570999"/>
                <a:gd name="connsiteX147" fmla="*/ 1791081 w 5017802"/>
                <a:gd name="connsiteY147" fmla="*/ 4263389 h 4570999"/>
                <a:gd name="connsiteX148" fmla="*/ 2188636 w 5017802"/>
                <a:gd name="connsiteY148" fmla="*/ 4250462 h 4570999"/>
                <a:gd name="connsiteX149" fmla="*/ 2296586 w 5017802"/>
                <a:gd name="connsiteY149" fmla="*/ 4245474 h 4570999"/>
                <a:gd name="connsiteX150" fmla="*/ 2394785 w 5017802"/>
                <a:gd name="connsiteY150" fmla="*/ 4215990 h 4570999"/>
                <a:gd name="connsiteX151" fmla="*/ 2406350 w 5017802"/>
                <a:gd name="connsiteY151" fmla="*/ 4125277 h 4570999"/>
                <a:gd name="connsiteX152" fmla="*/ 2494570 w 5017802"/>
                <a:gd name="connsiteY152" fmla="*/ 3900532 h 4570999"/>
                <a:gd name="connsiteX153" fmla="*/ 2593449 w 5017802"/>
                <a:gd name="connsiteY153" fmla="*/ 3917768 h 4570999"/>
                <a:gd name="connsiteX154" fmla="*/ 2719088 w 5017802"/>
                <a:gd name="connsiteY154" fmla="*/ 3918221 h 4570999"/>
                <a:gd name="connsiteX155" fmla="*/ 2914124 w 5017802"/>
                <a:gd name="connsiteY155" fmla="*/ 3764007 h 4570999"/>
                <a:gd name="connsiteX156" fmla="*/ 3195112 w 5017802"/>
                <a:gd name="connsiteY156" fmla="*/ 3993968 h 4570999"/>
                <a:gd name="connsiteX157" fmla="*/ 3265414 w 5017802"/>
                <a:gd name="connsiteY157" fmla="*/ 4067674 h 4570999"/>
                <a:gd name="connsiteX158" fmla="*/ 3439813 w 5017802"/>
                <a:gd name="connsiteY158" fmla="*/ 4130265 h 4570999"/>
                <a:gd name="connsiteX159" fmla="*/ 3526217 w 5017802"/>
                <a:gd name="connsiteY159" fmla="*/ 4316455 h 4570999"/>
                <a:gd name="connsiteX160" fmla="*/ 3586542 w 5017802"/>
                <a:gd name="connsiteY160" fmla="*/ 4375193 h 4570999"/>
                <a:gd name="connsiteX161" fmla="*/ 3597654 w 5017802"/>
                <a:gd name="connsiteY161" fmla="*/ 4345030 h 4570999"/>
                <a:gd name="connsiteX162" fmla="*/ 3643692 w 5017802"/>
                <a:gd name="connsiteY162" fmla="*/ 4318042 h 4570999"/>
                <a:gd name="connsiteX163" fmla="*/ 3694492 w 5017802"/>
                <a:gd name="connsiteY163" fmla="*/ 4391068 h 4570999"/>
                <a:gd name="connsiteX164" fmla="*/ 3743705 w 5017802"/>
                <a:gd name="connsiteY164" fmla="*/ 4394243 h 4570999"/>
                <a:gd name="connsiteX165" fmla="*/ 3699254 w 5017802"/>
                <a:gd name="connsiteY165" fmla="*/ 4300581 h 4570999"/>
                <a:gd name="connsiteX166" fmla="*/ 3656392 w 5017802"/>
                <a:gd name="connsiteY166" fmla="*/ 4232318 h 4570999"/>
                <a:gd name="connsiteX167" fmla="*/ 3699255 w 5017802"/>
                <a:gd name="connsiteY167" fmla="*/ 4216442 h 4570999"/>
                <a:gd name="connsiteX168" fmla="*/ 3680204 w 5017802"/>
                <a:gd name="connsiteY168" fmla="*/ 4175168 h 4570999"/>
                <a:gd name="connsiteX169" fmla="*/ 3732592 w 5017802"/>
                <a:gd name="connsiteY169" fmla="*/ 4184693 h 4570999"/>
                <a:gd name="connsiteX170" fmla="*/ 3711955 w 5017802"/>
                <a:gd name="connsiteY170" fmla="*/ 4151355 h 4570999"/>
                <a:gd name="connsiteX171" fmla="*/ 3733274 w 5017802"/>
                <a:gd name="connsiteY171" fmla="*/ 4134801 h 4570999"/>
                <a:gd name="connsiteX172" fmla="*/ 3854377 w 5017802"/>
                <a:gd name="connsiteY172" fmla="*/ 4220074 h 4570999"/>
                <a:gd name="connsiteX173" fmla="*/ 3889754 w 5017802"/>
                <a:gd name="connsiteY173" fmla="*/ 4206917 h 4570999"/>
                <a:gd name="connsiteX174" fmla="*/ 3942141 w 5017802"/>
                <a:gd name="connsiteY174" fmla="*/ 4272006 h 4570999"/>
                <a:gd name="connsiteX175" fmla="*/ 3962779 w 5017802"/>
                <a:gd name="connsiteY175" fmla="*/ 4330743 h 4570999"/>
                <a:gd name="connsiteX176" fmla="*/ 4070729 w 5017802"/>
                <a:gd name="connsiteY176" fmla="*/ 4349792 h 4570999"/>
                <a:gd name="connsiteX177" fmla="*/ 4010405 w 5017802"/>
                <a:gd name="connsiteY177" fmla="*/ 4283117 h 4570999"/>
                <a:gd name="connsiteX178" fmla="*/ 4007229 w 5017802"/>
                <a:gd name="connsiteY178" fmla="*/ 4214855 h 4570999"/>
                <a:gd name="connsiteX179" fmla="*/ 4061204 w 5017802"/>
                <a:gd name="connsiteY179" fmla="*/ 4270418 h 4570999"/>
                <a:gd name="connsiteX180" fmla="*/ 4110417 w 5017802"/>
                <a:gd name="connsiteY180" fmla="*/ 4275180 h 4570999"/>
                <a:gd name="connsiteX181" fmla="*/ 4104067 w 5017802"/>
                <a:gd name="connsiteY181" fmla="*/ 4225968 h 4570999"/>
                <a:gd name="connsiteX182" fmla="*/ 4164392 w 5017802"/>
                <a:gd name="connsiteY182" fmla="*/ 4230730 h 4570999"/>
                <a:gd name="connsiteX183" fmla="*/ 4226304 w 5017802"/>
                <a:gd name="connsiteY183" fmla="*/ 4273592 h 4570999"/>
                <a:gd name="connsiteX184" fmla="*/ 4258054 w 5017802"/>
                <a:gd name="connsiteY184" fmla="*/ 4260893 h 4570999"/>
                <a:gd name="connsiteX185" fmla="*/ 4251705 w 5017802"/>
                <a:gd name="connsiteY185" fmla="*/ 4225968 h 4570999"/>
                <a:gd name="connsiteX186" fmla="*/ 4292980 w 5017802"/>
                <a:gd name="connsiteY186" fmla="*/ 4202156 h 4570999"/>
                <a:gd name="connsiteX187" fmla="*/ 4377117 w 5017802"/>
                <a:gd name="connsiteY187" fmla="*/ 4259306 h 4570999"/>
                <a:gd name="connsiteX188" fmla="*/ 4394580 w 5017802"/>
                <a:gd name="connsiteY188" fmla="*/ 4157708 h 4570999"/>
                <a:gd name="connsiteX189" fmla="*/ 4369180 w 5017802"/>
                <a:gd name="connsiteY189" fmla="*/ 4135482 h 4570999"/>
                <a:gd name="connsiteX190" fmla="*/ 4296154 w 5017802"/>
                <a:gd name="connsiteY190" fmla="*/ 4092619 h 4570999"/>
                <a:gd name="connsiteX191" fmla="*/ 4318379 w 5017802"/>
                <a:gd name="connsiteY191" fmla="*/ 4067220 h 4570999"/>
                <a:gd name="connsiteX192" fmla="*/ 4339017 w 5017802"/>
                <a:gd name="connsiteY192" fmla="*/ 4044994 h 4570999"/>
                <a:gd name="connsiteX193" fmla="*/ 4392992 w 5017802"/>
                <a:gd name="connsiteY193" fmla="*/ 4076745 h 4570999"/>
                <a:gd name="connsiteX194" fmla="*/ 4399342 w 5017802"/>
                <a:gd name="connsiteY194" fmla="*/ 4032295 h 4570999"/>
                <a:gd name="connsiteX195" fmla="*/ 4343779 w 5017802"/>
                <a:gd name="connsiteY195" fmla="*/ 4008482 h 4570999"/>
                <a:gd name="connsiteX196" fmla="*/ 4342192 w 5017802"/>
                <a:gd name="connsiteY196" fmla="*/ 3998958 h 4570999"/>
                <a:gd name="connsiteX197" fmla="*/ 4329491 w 5017802"/>
                <a:gd name="connsiteY197" fmla="*/ 3960859 h 4570999"/>
                <a:gd name="connsiteX198" fmla="*/ 4335841 w 5017802"/>
                <a:gd name="connsiteY198" fmla="*/ 3913233 h 4570999"/>
                <a:gd name="connsiteX199" fmla="*/ 4346954 w 5017802"/>
                <a:gd name="connsiteY199" fmla="*/ 3857670 h 4570999"/>
                <a:gd name="connsiteX200" fmla="*/ 4308854 w 5017802"/>
                <a:gd name="connsiteY200" fmla="*/ 3827508 h 4570999"/>
                <a:gd name="connsiteX201" fmla="*/ 4342191 w 5017802"/>
                <a:gd name="connsiteY201" fmla="*/ 3817983 h 4570999"/>
                <a:gd name="connsiteX202" fmla="*/ 4319966 w 5017802"/>
                <a:gd name="connsiteY202" fmla="*/ 3781470 h 4570999"/>
                <a:gd name="connsiteX203" fmla="*/ 4358067 w 5017802"/>
                <a:gd name="connsiteY203" fmla="*/ 3776709 h 4570999"/>
                <a:gd name="connsiteX204" fmla="*/ 4364416 w 5017802"/>
                <a:gd name="connsiteY204" fmla="*/ 3743370 h 4570999"/>
                <a:gd name="connsiteX205" fmla="*/ 4426330 w 5017802"/>
                <a:gd name="connsiteY205" fmla="*/ 3752897 h 4570999"/>
                <a:gd name="connsiteX206" fmla="*/ 4459443 w 5017802"/>
                <a:gd name="connsiteY206" fmla="*/ 3768089 h 4570999"/>
                <a:gd name="connsiteX207" fmla="*/ 4425650 w 5017802"/>
                <a:gd name="connsiteY207" fmla="*/ 3809137 h 4570999"/>
                <a:gd name="connsiteX208" fmla="*/ 4464658 w 5017802"/>
                <a:gd name="connsiteY208" fmla="*/ 3916633 h 4570999"/>
                <a:gd name="connsiteX209" fmla="*/ 4517045 w 5017802"/>
                <a:gd name="connsiteY209" fmla="*/ 3947931 h 4570999"/>
                <a:gd name="connsiteX210" fmla="*/ 4568979 w 5017802"/>
                <a:gd name="connsiteY210" fmla="*/ 3905749 h 4570999"/>
                <a:gd name="connsiteX211" fmla="*/ 4654704 w 5017802"/>
                <a:gd name="connsiteY211" fmla="*/ 3857216 h 4570999"/>
                <a:gd name="connsiteX212" fmla="*/ 4637468 w 5017802"/>
                <a:gd name="connsiteY212" fmla="*/ 3768315 h 4570999"/>
                <a:gd name="connsiteX213" fmla="*/ 4714802 w 5017802"/>
                <a:gd name="connsiteY213" fmla="*/ 3635646 h 4570999"/>
                <a:gd name="connsiteX214" fmla="*/ 5007356 w 5017802"/>
                <a:gd name="connsiteY214" fmla="*/ 3302498 h 4570999"/>
                <a:gd name="connsiteX215" fmla="*/ 4925939 w 5017802"/>
                <a:gd name="connsiteY215" fmla="*/ 3293426 h 4570999"/>
                <a:gd name="connsiteX216" fmla="*/ 4930476 w 5017802"/>
                <a:gd name="connsiteY216" fmla="*/ 3201578 h 4570999"/>
                <a:gd name="connsiteX217" fmla="*/ 4881489 w 5017802"/>
                <a:gd name="connsiteY217" fmla="*/ 3176406 h 4570999"/>
                <a:gd name="connsiteX218" fmla="*/ 4797352 w 5017802"/>
                <a:gd name="connsiteY218" fmla="*/ 3207928 h 4570999"/>
                <a:gd name="connsiteX219" fmla="*/ 4760613 w 5017802"/>
                <a:gd name="connsiteY219" fmla="*/ 3171643 h 4570999"/>
                <a:gd name="connsiteX220" fmla="*/ 4805290 w 5017802"/>
                <a:gd name="connsiteY220" fmla="*/ 3148738 h 4570999"/>
                <a:gd name="connsiteX221" fmla="*/ 4676023 w 5017802"/>
                <a:gd name="connsiteY221" fmla="*/ 2935559 h 4570999"/>
                <a:gd name="connsiteX222" fmla="*/ 4690989 w 5017802"/>
                <a:gd name="connsiteY222" fmla="*/ 2905396 h 4570999"/>
                <a:gd name="connsiteX223" fmla="*/ 4667404 w 5017802"/>
                <a:gd name="connsiteY223" fmla="*/ 2789736 h 4570999"/>
                <a:gd name="connsiteX224" fmla="*/ 4508655 w 5017802"/>
                <a:gd name="connsiteY224" fmla="*/ 2778850 h 4570999"/>
                <a:gd name="connsiteX225" fmla="*/ 4475317 w 5017802"/>
                <a:gd name="connsiteY225" fmla="*/ 2827608 h 4570999"/>
                <a:gd name="connsiteX226" fmla="*/ 4386417 w 5017802"/>
                <a:gd name="connsiteY226" fmla="*/ 2842124 h 4570999"/>
                <a:gd name="connsiteX227" fmla="*/ 4392767 w 5017802"/>
                <a:gd name="connsiteY227" fmla="*/ 2820125 h 4570999"/>
                <a:gd name="connsiteX228" fmla="*/ 4339245 w 5017802"/>
                <a:gd name="connsiteY228" fmla="*/ 2804024 h 4570999"/>
                <a:gd name="connsiteX229" fmla="*/ 4314526 w 5017802"/>
                <a:gd name="connsiteY229" fmla="*/ 2638923 h 4570999"/>
                <a:gd name="connsiteX230" fmla="*/ 4034219 w 5017802"/>
                <a:gd name="connsiteY230" fmla="*/ 2572248 h 4570999"/>
                <a:gd name="connsiteX231" fmla="*/ 3897920 w 5017802"/>
                <a:gd name="connsiteY231" fmla="*/ 2615564 h 4570999"/>
                <a:gd name="connsiteX232" fmla="*/ 3765931 w 5017802"/>
                <a:gd name="connsiteY232" fmla="*/ 2608080 h 4570999"/>
                <a:gd name="connsiteX233" fmla="*/ 3633488 w 5017802"/>
                <a:gd name="connsiteY233" fmla="*/ 2497182 h 4570999"/>
                <a:gd name="connsiteX234" fmla="*/ 3420310 w 5017802"/>
                <a:gd name="connsiteY234" fmla="*/ 2193969 h 4570999"/>
                <a:gd name="connsiteX235" fmla="*/ 3021848 w 5017802"/>
                <a:gd name="connsiteY235" fmla="*/ 2054496 h 4570999"/>
                <a:gd name="connsiteX236" fmla="*/ 2785310 w 5017802"/>
                <a:gd name="connsiteY236" fmla="*/ 1741532 h 4570999"/>
                <a:gd name="connsiteX237" fmla="*/ 2819101 w 5017802"/>
                <a:gd name="connsiteY237" fmla="*/ 1716586 h 4570999"/>
                <a:gd name="connsiteX238" fmla="*/ 2878745 w 5017802"/>
                <a:gd name="connsiteY238" fmla="*/ 1799589 h 4570999"/>
                <a:gd name="connsiteX239" fmla="*/ 2898929 w 5017802"/>
                <a:gd name="connsiteY239" fmla="*/ 1782126 h 4570999"/>
                <a:gd name="connsiteX240" fmla="*/ 2942019 w 5017802"/>
                <a:gd name="connsiteY240" fmla="*/ 1812970 h 4570999"/>
                <a:gd name="connsiteX241" fmla="*/ 3030692 w 5017802"/>
                <a:gd name="connsiteY241" fmla="*/ 1759221 h 4570999"/>
                <a:gd name="connsiteX242" fmla="*/ 3046794 w 5017802"/>
                <a:gd name="connsiteY242" fmla="*/ 1738811 h 4570999"/>
                <a:gd name="connsiteX243" fmla="*/ 3105077 w 5017802"/>
                <a:gd name="connsiteY243" fmla="*/ 1739037 h 4570999"/>
                <a:gd name="connsiteX244" fmla="*/ 3121180 w 5017802"/>
                <a:gd name="connsiteY244" fmla="*/ 1705927 h 4570999"/>
                <a:gd name="connsiteX245" fmla="*/ 3102356 w 5017802"/>
                <a:gd name="connsiteY245" fmla="*/ 1680300 h 4570999"/>
                <a:gd name="connsiteX246" fmla="*/ 3035228 w 5017802"/>
                <a:gd name="connsiteY246" fmla="*/ 1700257 h 4570999"/>
                <a:gd name="connsiteX247" fmla="*/ 3013456 w 5017802"/>
                <a:gd name="connsiteY247" fmla="*/ 1646736 h 4570999"/>
                <a:gd name="connsiteX248" fmla="*/ 3034774 w 5017802"/>
                <a:gd name="connsiteY248" fmla="*/ 1617026 h 4570999"/>
                <a:gd name="connsiteX249" fmla="*/ 2978304 w 5017802"/>
                <a:gd name="connsiteY249" fmla="*/ 1513612 h 4570999"/>
                <a:gd name="connsiteX250" fmla="*/ 2929773 w 5017802"/>
                <a:gd name="connsiteY250" fmla="*/ 1552393 h 4570999"/>
                <a:gd name="connsiteX251" fmla="*/ 2840418 w 5017802"/>
                <a:gd name="connsiteY251" fmla="*/ 1497737 h 4570999"/>
                <a:gd name="connsiteX252" fmla="*/ 2892352 w 5017802"/>
                <a:gd name="connsiteY252" fmla="*/ 1405208 h 4570999"/>
                <a:gd name="connsiteX253" fmla="*/ 2849490 w 5017802"/>
                <a:gd name="connsiteY253" fmla="*/ 1284105 h 4570999"/>
                <a:gd name="connsiteX254" fmla="*/ 2864231 w 5017802"/>
                <a:gd name="connsiteY254" fmla="*/ 1160053 h 4570999"/>
                <a:gd name="connsiteX255" fmla="*/ 2959481 w 5017802"/>
                <a:gd name="connsiteY255" fmla="*/ 1086348 h 4570999"/>
                <a:gd name="connsiteX256" fmla="*/ 3064710 w 5017802"/>
                <a:gd name="connsiteY256" fmla="*/ 1063896 h 4570999"/>
                <a:gd name="connsiteX257" fmla="*/ 3001663 w 5017802"/>
                <a:gd name="connsiteY257" fmla="*/ 974089 h 4570999"/>
                <a:gd name="connsiteX258" fmla="*/ 2984427 w 5017802"/>
                <a:gd name="connsiteY258" fmla="*/ 1018766 h 4570999"/>
                <a:gd name="connsiteX259" fmla="*/ 2941112 w 5017802"/>
                <a:gd name="connsiteY259" fmla="*/ 971595 h 4570999"/>
                <a:gd name="connsiteX260" fmla="*/ 2962430 w 5017802"/>
                <a:gd name="connsiteY260" fmla="*/ 886323 h 4570999"/>
                <a:gd name="connsiteX261" fmla="*/ 3035454 w 5017802"/>
                <a:gd name="connsiteY261" fmla="*/ 789032 h 4570999"/>
                <a:gd name="connsiteX262" fmla="*/ 3018445 w 5017802"/>
                <a:gd name="connsiteY262" fmla="*/ 682443 h 4570999"/>
                <a:gd name="connsiteX263" fmla="*/ 2847223 w 5017802"/>
                <a:gd name="connsiteY263" fmla="*/ 692194 h 4570999"/>
                <a:gd name="connsiteX264" fmla="*/ 2827945 w 5017802"/>
                <a:gd name="connsiteY264" fmla="*/ 734831 h 4570999"/>
                <a:gd name="connsiteX265" fmla="*/ 2795742 w 5017802"/>
                <a:gd name="connsiteY265" fmla="*/ 667248 h 4570999"/>
                <a:gd name="connsiteX266" fmla="*/ 2766032 w 5017802"/>
                <a:gd name="connsiteY266" fmla="*/ 707616 h 4570999"/>
                <a:gd name="connsiteX267" fmla="*/ 2580523 w 5017802"/>
                <a:gd name="connsiteY267" fmla="*/ 741180 h 4570999"/>
                <a:gd name="connsiteX0" fmla="*/ 2580523 w 5017802"/>
                <a:gd name="connsiteY0" fmla="*/ 741180 h 4575990"/>
                <a:gd name="connsiteX1" fmla="*/ 2254404 w 5017802"/>
                <a:gd name="connsiteY1" fmla="*/ 583337 h 4575990"/>
                <a:gd name="connsiteX2" fmla="*/ 2294316 w 5017802"/>
                <a:gd name="connsiteY2" fmla="*/ 433432 h 4575990"/>
                <a:gd name="connsiteX3" fmla="*/ 2240342 w 5017802"/>
                <a:gd name="connsiteY3" fmla="*/ 423907 h 4575990"/>
                <a:gd name="connsiteX4" fmla="*/ 2237167 w 5017802"/>
                <a:gd name="connsiteY4" fmla="*/ 395333 h 4575990"/>
                <a:gd name="connsiteX5" fmla="*/ 2281617 w 5017802"/>
                <a:gd name="connsiteY5" fmla="*/ 403270 h 4575990"/>
                <a:gd name="connsiteX6" fmla="*/ 2224467 w 5017802"/>
                <a:gd name="connsiteY6" fmla="*/ 315957 h 4575990"/>
                <a:gd name="connsiteX7" fmla="*/ 2235579 w 5017802"/>
                <a:gd name="connsiteY7" fmla="*/ 355645 h 4575990"/>
                <a:gd name="connsiteX8" fmla="*/ 2183191 w 5017802"/>
                <a:gd name="connsiteY8" fmla="*/ 320720 h 4575990"/>
                <a:gd name="connsiteX9" fmla="*/ 2203829 w 5017802"/>
                <a:gd name="connsiteY9" fmla="*/ 287383 h 4575990"/>
                <a:gd name="connsiteX10" fmla="*/ 2168904 w 5017802"/>
                <a:gd name="connsiteY10" fmla="*/ 225472 h 4575990"/>
                <a:gd name="connsiteX11" fmla="*/ 2202241 w 5017802"/>
                <a:gd name="connsiteY11" fmla="*/ 227061 h 4575990"/>
                <a:gd name="connsiteX12" fmla="*/ 2159379 w 5017802"/>
                <a:gd name="connsiteY12" fmla="*/ 133398 h 4575990"/>
                <a:gd name="connsiteX13" fmla="*/ 2133980 w 5017802"/>
                <a:gd name="connsiteY13" fmla="*/ 131810 h 4575990"/>
                <a:gd name="connsiteX14" fmla="*/ 2122867 w 5017802"/>
                <a:gd name="connsiteY14" fmla="*/ 84185 h 4575990"/>
                <a:gd name="connsiteX15" fmla="*/ 2154616 w 5017802"/>
                <a:gd name="connsiteY15" fmla="*/ 66723 h 4575990"/>
                <a:gd name="connsiteX16" fmla="*/ 2149854 w 5017802"/>
                <a:gd name="connsiteY16" fmla="*/ 23861 h 4575990"/>
                <a:gd name="connsiteX17" fmla="*/ 2091117 w 5017802"/>
                <a:gd name="connsiteY17" fmla="*/ 28624 h 4575990"/>
                <a:gd name="connsiteX18" fmla="*/ 1897442 w 5017802"/>
                <a:gd name="connsiteY18" fmla="*/ 127049 h 4575990"/>
                <a:gd name="connsiteX19" fmla="*/ 1862517 w 5017802"/>
                <a:gd name="connsiteY19" fmla="*/ 252462 h 4575990"/>
                <a:gd name="connsiteX20" fmla="*/ 1867279 w 5017802"/>
                <a:gd name="connsiteY20" fmla="*/ 288974 h 4575990"/>
                <a:gd name="connsiteX21" fmla="*/ 1838704 w 5017802"/>
                <a:gd name="connsiteY21" fmla="*/ 303261 h 4575990"/>
                <a:gd name="connsiteX22" fmla="*/ 1906966 w 5017802"/>
                <a:gd name="connsiteY22" fmla="*/ 482645 h 4575990"/>
                <a:gd name="connsiteX23" fmla="*/ 1819655 w 5017802"/>
                <a:gd name="connsiteY23" fmla="*/ 400099 h 4575990"/>
                <a:gd name="connsiteX24" fmla="*/ 1768854 w 5017802"/>
                <a:gd name="connsiteY24" fmla="*/ 366762 h 4575990"/>
                <a:gd name="connsiteX25" fmla="*/ 1740279 w 5017802"/>
                <a:gd name="connsiteY25" fmla="*/ 401687 h 4575990"/>
                <a:gd name="connsiteX26" fmla="*/ 1738692 w 5017802"/>
                <a:gd name="connsiteY26" fmla="*/ 515987 h 4575990"/>
                <a:gd name="connsiteX27" fmla="*/ 1752979 w 5017802"/>
                <a:gd name="connsiteY27" fmla="*/ 612820 h 4575990"/>
                <a:gd name="connsiteX28" fmla="*/ 1670429 w 5017802"/>
                <a:gd name="connsiteY28" fmla="*/ 620761 h 4575990"/>
                <a:gd name="connsiteX29" fmla="*/ 1694242 w 5017802"/>
                <a:gd name="connsiteY29" fmla="*/ 590598 h 4575990"/>
                <a:gd name="connsiteX30" fmla="*/ 1630742 w 5017802"/>
                <a:gd name="connsiteY30" fmla="*/ 547736 h 4575990"/>
                <a:gd name="connsiteX31" fmla="*/ 1589467 w 5017802"/>
                <a:gd name="connsiteY31" fmla="*/ 501699 h 4575990"/>
                <a:gd name="connsiteX32" fmla="*/ 1540254 w 5017802"/>
                <a:gd name="connsiteY32" fmla="*/ 512811 h 4575990"/>
                <a:gd name="connsiteX33" fmla="*/ 1568829 w 5017802"/>
                <a:gd name="connsiteY33" fmla="*/ 446136 h 4575990"/>
                <a:gd name="connsiteX34" fmla="*/ 1538666 w 5017802"/>
                <a:gd name="connsiteY34" fmla="*/ 481062 h 4575990"/>
                <a:gd name="connsiteX35" fmla="*/ 1505329 w 5017802"/>
                <a:gd name="connsiteY35" fmla="*/ 423911 h 4575990"/>
                <a:gd name="connsiteX36" fmla="*/ 1486279 w 5017802"/>
                <a:gd name="connsiteY36" fmla="*/ 417561 h 4575990"/>
                <a:gd name="connsiteX37" fmla="*/ 1484692 w 5017802"/>
                <a:gd name="connsiteY37" fmla="*/ 376287 h 4575990"/>
                <a:gd name="connsiteX38" fmla="*/ 1449767 w 5017802"/>
                <a:gd name="connsiteY38" fmla="*/ 273100 h 4575990"/>
                <a:gd name="connsiteX39" fmla="*/ 1410079 w 5017802"/>
                <a:gd name="connsiteY39" fmla="*/ 219123 h 4575990"/>
                <a:gd name="connsiteX40" fmla="*/ 1486280 w 5017802"/>
                <a:gd name="connsiteY40" fmla="*/ 282624 h 4575990"/>
                <a:gd name="connsiteX41" fmla="*/ 1545018 w 5017802"/>
                <a:gd name="connsiteY41" fmla="*/ 320723 h 4575990"/>
                <a:gd name="connsiteX42" fmla="*/ 1568829 w 5017802"/>
                <a:gd name="connsiteY42" fmla="*/ 281036 h 4575990"/>
                <a:gd name="connsiteX43" fmla="*/ 1587879 w 5017802"/>
                <a:gd name="connsiteY43" fmla="*/ 215949 h 4575990"/>
                <a:gd name="connsiteX44" fmla="*/ 1549779 w 5017802"/>
                <a:gd name="connsiteY44" fmla="*/ 185786 h 4575990"/>
                <a:gd name="connsiteX45" fmla="*/ 1576767 w 5017802"/>
                <a:gd name="connsiteY45" fmla="*/ 144511 h 4575990"/>
                <a:gd name="connsiteX46" fmla="*/ 1529142 w 5017802"/>
                <a:gd name="connsiteY46" fmla="*/ 50848 h 4575990"/>
                <a:gd name="connsiteX47" fmla="*/ 1511679 w 5017802"/>
                <a:gd name="connsiteY47" fmla="*/ 6399 h 4575990"/>
                <a:gd name="connsiteX48" fmla="*/ 1375154 w 5017802"/>
                <a:gd name="connsiteY48" fmla="*/ 120699 h 4575990"/>
                <a:gd name="connsiteX49" fmla="*/ 1313241 w 5017802"/>
                <a:gd name="connsiteY49" fmla="*/ 115936 h 4575990"/>
                <a:gd name="connsiteX50" fmla="*/ 1300542 w 5017802"/>
                <a:gd name="connsiteY50" fmla="*/ 57199 h 4575990"/>
                <a:gd name="connsiteX51" fmla="*/ 1214817 w 5017802"/>
                <a:gd name="connsiteY51" fmla="*/ 104824 h 4575990"/>
                <a:gd name="connsiteX52" fmla="*/ 1151317 w 5017802"/>
                <a:gd name="connsiteY52" fmla="*/ 139748 h 4575990"/>
                <a:gd name="connsiteX53" fmla="*/ 1056066 w 5017802"/>
                <a:gd name="connsiteY53" fmla="*/ 147686 h 4575990"/>
                <a:gd name="connsiteX54" fmla="*/ 1033842 w 5017802"/>
                <a:gd name="connsiteY54" fmla="*/ 177849 h 4575990"/>
                <a:gd name="connsiteX55" fmla="*/ 997329 w 5017802"/>
                <a:gd name="connsiteY55" fmla="*/ 201661 h 4575990"/>
                <a:gd name="connsiteX56" fmla="*/ 1032255 w 5017802"/>
                <a:gd name="connsiteY56" fmla="*/ 288974 h 4575990"/>
                <a:gd name="connsiteX57" fmla="*/ 899586 w 5017802"/>
                <a:gd name="connsiteY57" fmla="*/ 542516 h 4575990"/>
                <a:gd name="connsiteX58" fmla="*/ 845611 w 5017802"/>
                <a:gd name="connsiteY58" fmla="*/ 580843 h 4575990"/>
                <a:gd name="connsiteX59" fmla="*/ 917502 w 5017802"/>
                <a:gd name="connsiteY59" fmla="*/ 633231 h 4575990"/>
                <a:gd name="connsiteX60" fmla="*/ 880536 w 5017802"/>
                <a:gd name="connsiteY60" fmla="*/ 673825 h 4575990"/>
                <a:gd name="connsiteX61" fmla="*/ 897999 w 5017802"/>
                <a:gd name="connsiteY61" fmla="*/ 720316 h 4575990"/>
                <a:gd name="connsiteX62" fmla="*/ 829282 w 5017802"/>
                <a:gd name="connsiteY62" fmla="*/ 701719 h 4575990"/>
                <a:gd name="connsiteX63" fmla="*/ 774174 w 5017802"/>
                <a:gd name="connsiteY63" fmla="*/ 726665 h 4575990"/>
                <a:gd name="connsiteX64" fmla="*/ 707272 w 5017802"/>
                <a:gd name="connsiteY64" fmla="*/ 695143 h 4575990"/>
                <a:gd name="connsiteX65" fmla="*/ 708860 w 5017802"/>
                <a:gd name="connsiteY65" fmla="*/ 652734 h 4575990"/>
                <a:gd name="connsiteX66" fmla="*/ 597281 w 5017802"/>
                <a:gd name="connsiteY66" fmla="*/ 675412 h 4575990"/>
                <a:gd name="connsiteX67" fmla="*/ 587530 w 5017802"/>
                <a:gd name="connsiteY67" fmla="*/ 760457 h 4575990"/>
                <a:gd name="connsiteX68" fmla="*/ 508382 w 5017802"/>
                <a:gd name="connsiteY68" fmla="*/ 865236 h 4575990"/>
                <a:gd name="connsiteX69" fmla="*/ 422657 w 5017802"/>
                <a:gd name="connsiteY69" fmla="*/ 828724 h 4575990"/>
                <a:gd name="connsiteX70" fmla="*/ 397257 w 5017802"/>
                <a:gd name="connsiteY70" fmla="*/ 869999 h 4575990"/>
                <a:gd name="connsiteX71" fmla="*/ 332170 w 5017802"/>
                <a:gd name="connsiteY71" fmla="*/ 812848 h 4575990"/>
                <a:gd name="connsiteX72" fmla="*/ 306771 w 5017802"/>
                <a:gd name="connsiteY72" fmla="*/ 881111 h 4575990"/>
                <a:gd name="connsiteX73" fmla="*/ 248033 w 5017802"/>
                <a:gd name="connsiteY73" fmla="*/ 873173 h 4575990"/>
                <a:gd name="connsiteX74" fmla="*/ 208345 w 5017802"/>
                <a:gd name="connsiteY74" fmla="*/ 787449 h 4575990"/>
                <a:gd name="connsiteX75" fmla="*/ 27371 w 5017802"/>
                <a:gd name="connsiteY75" fmla="*/ 917623 h 4575990"/>
                <a:gd name="connsiteX76" fmla="*/ 28959 w 5017802"/>
                <a:gd name="connsiteY76" fmla="*/ 970011 h 4575990"/>
                <a:gd name="connsiteX77" fmla="*/ 13084 w 5017802"/>
                <a:gd name="connsiteY77" fmla="*/ 996999 h 4575990"/>
                <a:gd name="connsiteX78" fmla="*/ 40071 w 5017802"/>
                <a:gd name="connsiteY78" fmla="*/ 1022399 h 4575990"/>
                <a:gd name="connsiteX79" fmla="*/ 9909 w 5017802"/>
                <a:gd name="connsiteY79" fmla="*/ 1043037 h 4575990"/>
                <a:gd name="connsiteX80" fmla="*/ 170247 w 5017802"/>
                <a:gd name="connsiteY80" fmla="*/ 1135111 h 4575990"/>
                <a:gd name="connsiteX81" fmla="*/ 160723 w 5017802"/>
                <a:gd name="connsiteY81" fmla="*/ 1263698 h 4575990"/>
                <a:gd name="connsiteX82" fmla="*/ 217873 w 5017802"/>
                <a:gd name="connsiteY82" fmla="*/ 1289099 h 4575990"/>
                <a:gd name="connsiteX83" fmla="*/ 205174 w 5017802"/>
                <a:gd name="connsiteY83" fmla="*/ 1354186 h 4575990"/>
                <a:gd name="connsiteX84" fmla="*/ 270261 w 5017802"/>
                <a:gd name="connsiteY84" fmla="*/ 1362124 h 4575990"/>
                <a:gd name="connsiteX85" fmla="*/ 321736 w 5017802"/>
                <a:gd name="connsiteY85" fmla="*/ 1394776 h 4575990"/>
                <a:gd name="connsiteX86" fmla="*/ 230573 w 5017802"/>
                <a:gd name="connsiteY86" fmla="*/ 1622474 h 4575990"/>
                <a:gd name="connsiteX87" fmla="*/ 179773 w 5017802"/>
                <a:gd name="connsiteY87" fmla="*/ 1687561 h 4575990"/>
                <a:gd name="connsiteX88" fmla="*/ 175010 w 5017802"/>
                <a:gd name="connsiteY88" fmla="*/ 1743123 h 4575990"/>
                <a:gd name="connsiteX89" fmla="*/ 141673 w 5017802"/>
                <a:gd name="connsiteY89" fmla="*/ 1738361 h 4575990"/>
                <a:gd name="connsiteX90" fmla="*/ 143261 w 5017802"/>
                <a:gd name="connsiteY90" fmla="*/ 1798686 h 4575990"/>
                <a:gd name="connsiteX91" fmla="*/ 65473 w 5017802"/>
                <a:gd name="connsiteY91" fmla="*/ 1636761 h 4575990"/>
                <a:gd name="connsiteX92" fmla="*/ 16260 w 5017802"/>
                <a:gd name="connsiteY92" fmla="*/ 1633586 h 4575990"/>
                <a:gd name="connsiteX93" fmla="*/ 41661 w 5017802"/>
                <a:gd name="connsiteY93" fmla="*/ 1670099 h 4575990"/>
                <a:gd name="connsiteX94" fmla="*/ 385 w 5017802"/>
                <a:gd name="connsiteY94" fmla="*/ 1690737 h 4575990"/>
                <a:gd name="connsiteX95" fmla="*/ 59122 w 5017802"/>
                <a:gd name="connsiteY95" fmla="*/ 1873298 h 4575990"/>
                <a:gd name="connsiteX96" fmla="*/ 343507 w 5017802"/>
                <a:gd name="connsiteY96" fmla="*/ 1923414 h 4575990"/>
                <a:gd name="connsiteX97" fmla="*/ 200410 w 5017802"/>
                <a:gd name="connsiteY97" fmla="*/ 2119361 h 4575990"/>
                <a:gd name="connsiteX98" fmla="*/ 213560 w 5017802"/>
                <a:gd name="connsiteY98" fmla="*/ 2239100 h 4575990"/>
                <a:gd name="connsiteX99" fmla="*/ 148023 w 5017802"/>
                <a:gd name="connsiteY99" fmla="*/ 2270174 h 4575990"/>
                <a:gd name="connsiteX100" fmla="*/ 105160 w 5017802"/>
                <a:gd name="connsiteY100" fmla="*/ 2414637 h 4575990"/>
                <a:gd name="connsiteX101" fmla="*/ 201087 w 5017802"/>
                <a:gd name="connsiteY101" fmla="*/ 2428239 h 4575990"/>
                <a:gd name="connsiteX102" fmla="*/ 419708 w 5017802"/>
                <a:gd name="connsiteY102" fmla="*/ 2593339 h 4575990"/>
                <a:gd name="connsiteX103" fmla="*/ 436944 w 5017802"/>
                <a:gd name="connsiteY103" fmla="*/ 2823753 h 4575990"/>
                <a:gd name="connsiteX104" fmla="*/ 490464 w 5017802"/>
                <a:gd name="connsiteY104" fmla="*/ 2877956 h 4575990"/>
                <a:gd name="connsiteX105" fmla="*/ 542173 w 5017802"/>
                <a:gd name="connsiteY105" fmla="*/ 2882264 h 4575990"/>
                <a:gd name="connsiteX106" fmla="*/ 544894 w 5017802"/>
                <a:gd name="connsiteY106" fmla="*/ 2813095 h 4575990"/>
                <a:gd name="connsiteX107" fmla="*/ 678248 w 5017802"/>
                <a:gd name="connsiteY107" fmla="*/ 2882949 h 4575990"/>
                <a:gd name="connsiteX108" fmla="*/ 669852 w 5017802"/>
                <a:gd name="connsiteY108" fmla="*/ 2955970 h 4575990"/>
                <a:gd name="connsiteX109" fmla="*/ 758073 w 5017802"/>
                <a:gd name="connsiteY109" fmla="*/ 3058024 h 4575990"/>
                <a:gd name="connsiteX110" fmla="*/ 741970 w 5017802"/>
                <a:gd name="connsiteY110" fmla="*/ 3145336 h 4575990"/>
                <a:gd name="connsiteX111" fmla="*/ 774855 w 5017802"/>
                <a:gd name="connsiteY111" fmla="*/ 3257368 h 4575990"/>
                <a:gd name="connsiteX112" fmla="*/ 831551 w 5017802"/>
                <a:gd name="connsiteY112" fmla="*/ 3291839 h 4575990"/>
                <a:gd name="connsiteX113" fmla="*/ 794812 w 5017802"/>
                <a:gd name="connsiteY113" fmla="*/ 3345361 h 4575990"/>
                <a:gd name="connsiteX114" fmla="*/ 1094623 w 5017802"/>
                <a:gd name="connsiteY114" fmla="*/ 3453311 h 4575990"/>
                <a:gd name="connsiteX115" fmla="*/ 1144742 w 5017802"/>
                <a:gd name="connsiteY115" fmla="*/ 3605257 h 4575990"/>
                <a:gd name="connsiteX116" fmla="*/ 1187604 w 5017802"/>
                <a:gd name="connsiteY116" fmla="*/ 3626121 h 4575990"/>
                <a:gd name="connsiteX117" fmla="*/ 1210283 w 5017802"/>
                <a:gd name="connsiteY117" fmla="*/ 3658099 h 4575990"/>
                <a:gd name="connsiteX118" fmla="*/ 1297142 w 5017802"/>
                <a:gd name="connsiteY118" fmla="*/ 3683952 h 4575990"/>
                <a:gd name="connsiteX119" fmla="*/ 1357693 w 5017802"/>
                <a:gd name="connsiteY119" fmla="*/ 3632471 h 4575990"/>
                <a:gd name="connsiteX120" fmla="*/ 1341138 w 5017802"/>
                <a:gd name="connsiteY120" fmla="*/ 3663768 h 4575990"/>
                <a:gd name="connsiteX121" fmla="*/ 1361095 w 5017802"/>
                <a:gd name="connsiteY121" fmla="*/ 3689621 h 4575990"/>
                <a:gd name="connsiteX122" fmla="*/ 1387402 w 5017802"/>
                <a:gd name="connsiteY122" fmla="*/ 3742236 h 4575990"/>
                <a:gd name="connsiteX123" fmla="*/ 1358374 w 5017802"/>
                <a:gd name="connsiteY123" fmla="*/ 3755843 h 4575990"/>
                <a:gd name="connsiteX124" fmla="*/ 1358827 w 5017802"/>
                <a:gd name="connsiteY124" fmla="*/ 3799386 h 4575990"/>
                <a:gd name="connsiteX125" fmla="*/ 1322769 w 5017802"/>
                <a:gd name="connsiteY125" fmla="*/ 3900986 h 4575990"/>
                <a:gd name="connsiteX126" fmla="*/ 1264485 w 5017802"/>
                <a:gd name="connsiteY126" fmla="*/ 3906882 h 4575990"/>
                <a:gd name="connsiteX127" fmla="*/ 1236590 w 5017802"/>
                <a:gd name="connsiteY127" fmla="*/ 3937725 h 4575990"/>
                <a:gd name="connsiteX128" fmla="*/ 1160843 w 5017802"/>
                <a:gd name="connsiteY128" fmla="*/ 3954733 h 4575990"/>
                <a:gd name="connsiteX129" fmla="*/ 1214592 w 5017802"/>
                <a:gd name="connsiteY129" fmla="*/ 4003039 h 4575990"/>
                <a:gd name="connsiteX130" fmla="*/ 1226157 w 5017802"/>
                <a:gd name="connsiteY130" fmla="*/ 4039099 h 4575990"/>
                <a:gd name="connsiteX131" fmla="*/ 1154267 w 5017802"/>
                <a:gd name="connsiteY131" fmla="*/ 4107588 h 4575990"/>
                <a:gd name="connsiteX132" fmla="*/ 1111177 w 5017802"/>
                <a:gd name="connsiteY132" fmla="*/ 4113031 h 4575990"/>
                <a:gd name="connsiteX133" fmla="*/ 1112311 w 5017802"/>
                <a:gd name="connsiteY133" fmla="*/ 4170407 h 4575990"/>
                <a:gd name="connsiteX134" fmla="*/ 1142247 w 5017802"/>
                <a:gd name="connsiteY134" fmla="*/ 4191725 h 4575990"/>
                <a:gd name="connsiteX135" fmla="*/ 1122748 w 5017802"/>
                <a:gd name="connsiteY135" fmla="*/ 4230736 h 4575990"/>
                <a:gd name="connsiteX136" fmla="*/ 1067186 w 5017802"/>
                <a:gd name="connsiteY136" fmla="*/ 4224386 h 4575990"/>
                <a:gd name="connsiteX137" fmla="*/ 1114810 w 5017802"/>
                <a:gd name="connsiteY137" fmla="*/ 4270425 h 4575990"/>
                <a:gd name="connsiteX138" fmla="*/ 1162435 w 5017802"/>
                <a:gd name="connsiteY138" fmla="*/ 4376786 h 4575990"/>
                <a:gd name="connsiteX139" fmla="*/ 1271972 w 5017802"/>
                <a:gd name="connsiteY139" fmla="*/ 4435524 h 4575990"/>
                <a:gd name="connsiteX140" fmla="*/ 1291022 w 5017802"/>
                <a:gd name="connsiteY140" fmla="*/ 4472036 h 4575990"/>
                <a:gd name="connsiteX141" fmla="*/ 1367222 w 5017802"/>
                <a:gd name="connsiteY141" fmla="*/ 4557761 h 4575990"/>
                <a:gd name="connsiteX142" fmla="*/ 1389447 w 5017802"/>
                <a:gd name="connsiteY142" fmla="*/ 4543473 h 4575990"/>
                <a:gd name="connsiteX143" fmla="*/ 1419610 w 5017802"/>
                <a:gd name="connsiteY143" fmla="*/ 4570460 h 4575990"/>
                <a:gd name="connsiteX144" fmla="*/ 1422785 w 5017802"/>
                <a:gd name="connsiteY144" fmla="*/ 4570460 h 4575990"/>
                <a:gd name="connsiteX145" fmla="*/ 1370397 w 5017802"/>
                <a:gd name="connsiteY145" fmla="*/ 4511723 h 4575990"/>
                <a:gd name="connsiteX146" fmla="*/ 1351348 w 5017802"/>
                <a:gd name="connsiteY146" fmla="*/ 4422824 h 4575990"/>
                <a:gd name="connsiteX147" fmla="*/ 1444325 w 5017802"/>
                <a:gd name="connsiteY147" fmla="*/ 4364309 h 4575990"/>
                <a:gd name="connsiteX148" fmla="*/ 1791081 w 5017802"/>
                <a:gd name="connsiteY148" fmla="*/ 4263389 h 4575990"/>
                <a:gd name="connsiteX149" fmla="*/ 2188636 w 5017802"/>
                <a:gd name="connsiteY149" fmla="*/ 4250462 h 4575990"/>
                <a:gd name="connsiteX150" fmla="*/ 2296586 w 5017802"/>
                <a:gd name="connsiteY150" fmla="*/ 4245474 h 4575990"/>
                <a:gd name="connsiteX151" fmla="*/ 2394785 w 5017802"/>
                <a:gd name="connsiteY151" fmla="*/ 4215990 h 4575990"/>
                <a:gd name="connsiteX152" fmla="*/ 2406350 w 5017802"/>
                <a:gd name="connsiteY152" fmla="*/ 4125277 h 4575990"/>
                <a:gd name="connsiteX153" fmla="*/ 2494570 w 5017802"/>
                <a:gd name="connsiteY153" fmla="*/ 3900532 h 4575990"/>
                <a:gd name="connsiteX154" fmla="*/ 2593449 w 5017802"/>
                <a:gd name="connsiteY154" fmla="*/ 3917768 h 4575990"/>
                <a:gd name="connsiteX155" fmla="*/ 2719088 w 5017802"/>
                <a:gd name="connsiteY155" fmla="*/ 3918221 h 4575990"/>
                <a:gd name="connsiteX156" fmla="*/ 2914124 w 5017802"/>
                <a:gd name="connsiteY156" fmla="*/ 3764007 h 4575990"/>
                <a:gd name="connsiteX157" fmla="*/ 3195112 w 5017802"/>
                <a:gd name="connsiteY157" fmla="*/ 3993968 h 4575990"/>
                <a:gd name="connsiteX158" fmla="*/ 3265414 w 5017802"/>
                <a:gd name="connsiteY158" fmla="*/ 4067674 h 4575990"/>
                <a:gd name="connsiteX159" fmla="*/ 3439813 w 5017802"/>
                <a:gd name="connsiteY159" fmla="*/ 4130265 h 4575990"/>
                <a:gd name="connsiteX160" fmla="*/ 3526217 w 5017802"/>
                <a:gd name="connsiteY160" fmla="*/ 4316455 h 4575990"/>
                <a:gd name="connsiteX161" fmla="*/ 3586542 w 5017802"/>
                <a:gd name="connsiteY161" fmla="*/ 4375193 h 4575990"/>
                <a:gd name="connsiteX162" fmla="*/ 3597654 w 5017802"/>
                <a:gd name="connsiteY162" fmla="*/ 4345030 h 4575990"/>
                <a:gd name="connsiteX163" fmla="*/ 3643692 w 5017802"/>
                <a:gd name="connsiteY163" fmla="*/ 4318042 h 4575990"/>
                <a:gd name="connsiteX164" fmla="*/ 3694492 w 5017802"/>
                <a:gd name="connsiteY164" fmla="*/ 4391068 h 4575990"/>
                <a:gd name="connsiteX165" fmla="*/ 3743705 w 5017802"/>
                <a:gd name="connsiteY165" fmla="*/ 4394243 h 4575990"/>
                <a:gd name="connsiteX166" fmla="*/ 3699254 w 5017802"/>
                <a:gd name="connsiteY166" fmla="*/ 4300581 h 4575990"/>
                <a:gd name="connsiteX167" fmla="*/ 3656392 w 5017802"/>
                <a:gd name="connsiteY167" fmla="*/ 4232318 h 4575990"/>
                <a:gd name="connsiteX168" fmla="*/ 3699255 w 5017802"/>
                <a:gd name="connsiteY168" fmla="*/ 4216442 h 4575990"/>
                <a:gd name="connsiteX169" fmla="*/ 3680204 w 5017802"/>
                <a:gd name="connsiteY169" fmla="*/ 4175168 h 4575990"/>
                <a:gd name="connsiteX170" fmla="*/ 3732592 w 5017802"/>
                <a:gd name="connsiteY170" fmla="*/ 4184693 h 4575990"/>
                <a:gd name="connsiteX171" fmla="*/ 3711955 w 5017802"/>
                <a:gd name="connsiteY171" fmla="*/ 4151355 h 4575990"/>
                <a:gd name="connsiteX172" fmla="*/ 3733274 w 5017802"/>
                <a:gd name="connsiteY172" fmla="*/ 4134801 h 4575990"/>
                <a:gd name="connsiteX173" fmla="*/ 3854377 w 5017802"/>
                <a:gd name="connsiteY173" fmla="*/ 4220074 h 4575990"/>
                <a:gd name="connsiteX174" fmla="*/ 3889754 w 5017802"/>
                <a:gd name="connsiteY174" fmla="*/ 4206917 h 4575990"/>
                <a:gd name="connsiteX175" fmla="*/ 3942141 w 5017802"/>
                <a:gd name="connsiteY175" fmla="*/ 4272006 h 4575990"/>
                <a:gd name="connsiteX176" fmla="*/ 3962779 w 5017802"/>
                <a:gd name="connsiteY176" fmla="*/ 4330743 h 4575990"/>
                <a:gd name="connsiteX177" fmla="*/ 4070729 w 5017802"/>
                <a:gd name="connsiteY177" fmla="*/ 4349792 h 4575990"/>
                <a:gd name="connsiteX178" fmla="*/ 4010405 w 5017802"/>
                <a:gd name="connsiteY178" fmla="*/ 4283117 h 4575990"/>
                <a:gd name="connsiteX179" fmla="*/ 4007229 w 5017802"/>
                <a:gd name="connsiteY179" fmla="*/ 4214855 h 4575990"/>
                <a:gd name="connsiteX180" fmla="*/ 4061204 w 5017802"/>
                <a:gd name="connsiteY180" fmla="*/ 4270418 h 4575990"/>
                <a:gd name="connsiteX181" fmla="*/ 4110417 w 5017802"/>
                <a:gd name="connsiteY181" fmla="*/ 4275180 h 4575990"/>
                <a:gd name="connsiteX182" fmla="*/ 4104067 w 5017802"/>
                <a:gd name="connsiteY182" fmla="*/ 4225968 h 4575990"/>
                <a:gd name="connsiteX183" fmla="*/ 4164392 w 5017802"/>
                <a:gd name="connsiteY183" fmla="*/ 4230730 h 4575990"/>
                <a:gd name="connsiteX184" fmla="*/ 4226304 w 5017802"/>
                <a:gd name="connsiteY184" fmla="*/ 4273592 h 4575990"/>
                <a:gd name="connsiteX185" fmla="*/ 4258054 w 5017802"/>
                <a:gd name="connsiteY185" fmla="*/ 4260893 h 4575990"/>
                <a:gd name="connsiteX186" fmla="*/ 4251705 w 5017802"/>
                <a:gd name="connsiteY186" fmla="*/ 4225968 h 4575990"/>
                <a:gd name="connsiteX187" fmla="*/ 4292980 w 5017802"/>
                <a:gd name="connsiteY187" fmla="*/ 4202156 h 4575990"/>
                <a:gd name="connsiteX188" fmla="*/ 4377117 w 5017802"/>
                <a:gd name="connsiteY188" fmla="*/ 4259306 h 4575990"/>
                <a:gd name="connsiteX189" fmla="*/ 4394580 w 5017802"/>
                <a:gd name="connsiteY189" fmla="*/ 4157708 h 4575990"/>
                <a:gd name="connsiteX190" fmla="*/ 4369180 w 5017802"/>
                <a:gd name="connsiteY190" fmla="*/ 4135482 h 4575990"/>
                <a:gd name="connsiteX191" fmla="*/ 4296154 w 5017802"/>
                <a:gd name="connsiteY191" fmla="*/ 4092619 h 4575990"/>
                <a:gd name="connsiteX192" fmla="*/ 4318379 w 5017802"/>
                <a:gd name="connsiteY192" fmla="*/ 4067220 h 4575990"/>
                <a:gd name="connsiteX193" fmla="*/ 4339017 w 5017802"/>
                <a:gd name="connsiteY193" fmla="*/ 4044994 h 4575990"/>
                <a:gd name="connsiteX194" fmla="*/ 4392992 w 5017802"/>
                <a:gd name="connsiteY194" fmla="*/ 4076745 h 4575990"/>
                <a:gd name="connsiteX195" fmla="*/ 4399342 w 5017802"/>
                <a:gd name="connsiteY195" fmla="*/ 4032295 h 4575990"/>
                <a:gd name="connsiteX196" fmla="*/ 4343779 w 5017802"/>
                <a:gd name="connsiteY196" fmla="*/ 4008482 h 4575990"/>
                <a:gd name="connsiteX197" fmla="*/ 4342192 w 5017802"/>
                <a:gd name="connsiteY197" fmla="*/ 3998958 h 4575990"/>
                <a:gd name="connsiteX198" fmla="*/ 4329491 w 5017802"/>
                <a:gd name="connsiteY198" fmla="*/ 3960859 h 4575990"/>
                <a:gd name="connsiteX199" fmla="*/ 4335841 w 5017802"/>
                <a:gd name="connsiteY199" fmla="*/ 3913233 h 4575990"/>
                <a:gd name="connsiteX200" fmla="*/ 4346954 w 5017802"/>
                <a:gd name="connsiteY200" fmla="*/ 3857670 h 4575990"/>
                <a:gd name="connsiteX201" fmla="*/ 4308854 w 5017802"/>
                <a:gd name="connsiteY201" fmla="*/ 3827508 h 4575990"/>
                <a:gd name="connsiteX202" fmla="*/ 4342191 w 5017802"/>
                <a:gd name="connsiteY202" fmla="*/ 3817983 h 4575990"/>
                <a:gd name="connsiteX203" fmla="*/ 4319966 w 5017802"/>
                <a:gd name="connsiteY203" fmla="*/ 3781470 h 4575990"/>
                <a:gd name="connsiteX204" fmla="*/ 4358067 w 5017802"/>
                <a:gd name="connsiteY204" fmla="*/ 3776709 h 4575990"/>
                <a:gd name="connsiteX205" fmla="*/ 4364416 w 5017802"/>
                <a:gd name="connsiteY205" fmla="*/ 3743370 h 4575990"/>
                <a:gd name="connsiteX206" fmla="*/ 4426330 w 5017802"/>
                <a:gd name="connsiteY206" fmla="*/ 3752897 h 4575990"/>
                <a:gd name="connsiteX207" fmla="*/ 4459443 w 5017802"/>
                <a:gd name="connsiteY207" fmla="*/ 3768089 h 4575990"/>
                <a:gd name="connsiteX208" fmla="*/ 4425650 w 5017802"/>
                <a:gd name="connsiteY208" fmla="*/ 3809137 h 4575990"/>
                <a:gd name="connsiteX209" fmla="*/ 4464658 w 5017802"/>
                <a:gd name="connsiteY209" fmla="*/ 3916633 h 4575990"/>
                <a:gd name="connsiteX210" fmla="*/ 4517045 w 5017802"/>
                <a:gd name="connsiteY210" fmla="*/ 3947931 h 4575990"/>
                <a:gd name="connsiteX211" fmla="*/ 4568979 w 5017802"/>
                <a:gd name="connsiteY211" fmla="*/ 3905749 h 4575990"/>
                <a:gd name="connsiteX212" fmla="*/ 4654704 w 5017802"/>
                <a:gd name="connsiteY212" fmla="*/ 3857216 h 4575990"/>
                <a:gd name="connsiteX213" fmla="*/ 4637468 w 5017802"/>
                <a:gd name="connsiteY213" fmla="*/ 3768315 h 4575990"/>
                <a:gd name="connsiteX214" fmla="*/ 4714802 w 5017802"/>
                <a:gd name="connsiteY214" fmla="*/ 3635646 h 4575990"/>
                <a:gd name="connsiteX215" fmla="*/ 5007356 w 5017802"/>
                <a:gd name="connsiteY215" fmla="*/ 3302498 h 4575990"/>
                <a:gd name="connsiteX216" fmla="*/ 4925939 w 5017802"/>
                <a:gd name="connsiteY216" fmla="*/ 3293426 h 4575990"/>
                <a:gd name="connsiteX217" fmla="*/ 4930476 w 5017802"/>
                <a:gd name="connsiteY217" fmla="*/ 3201578 h 4575990"/>
                <a:gd name="connsiteX218" fmla="*/ 4881489 w 5017802"/>
                <a:gd name="connsiteY218" fmla="*/ 3176406 h 4575990"/>
                <a:gd name="connsiteX219" fmla="*/ 4797352 w 5017802"/>
                <a:gd name="connsiteY219" fmla="*/ 3207928 h 4575990"/>
                <a:gd name="connsiteX220" fmla="*/ 4760613 w 5017802"/>
                <a:gd name="connsiteY220" fmla="*/ 3171643 h 4575990"/>
                <a:gd name="connsiteX221" fmla="*/ 4805290 w 5017802"/>
                <a:gd name="connsiteY221" fmla="*/ 3148738 h 4575990"/>
                <a:gd name="connsiteX222" fmla="*/ 4676023 w 5017802"/>
                <a:gd name="connsiteY222" fmla="*/ 2935559 h 4575990"/>
                <a:gd name="connsiteX223" fmla="*/ 4690989 w 5017802"/>
                <a:gd name="connsiteY223" fmla="*/ 2905396 h 4575990"/>
                <a:gd name="connsiteX224" fmla="*/ 4667404 w 5017802"/>
                <a:gd name="connsiteY224" fmla="*/ 2789736 h 4575990"/>
                <a:gd name="connsiteX225" fmla="*/ 4508655 w 5017802"/>
                <a:gd name="connsiteY225" fmla="*/ 2778850 h 4575990"/>
                <a:gd name="connsiteX226" fmla="*/ 4475317 w 5017802"/>
                <a:gd name="connsiteY226" fmla="*/ 2827608 h 4575990"/>
                <a:gd name="connsiteX227" fmla="*/ 4386417 w 5017802"/>
                <a:gd name="connsiteY227" fmla="*/ 2842124 h 4575990"/>
                <a:gd name="connsiteX228" fmla="*/ 4392767 w 5017802"/>
                <a:gd name="connsiteY228" fmla="*/ 2820125 h 4575990"/>
                <a:gd name="connsiteX229" fmla="*/ 4339245 w 5017802"/>
                <a:gd name="connsiteY229" fmla="*/ 2804024 h 4575990"/>
                <a:gd name="connsiteX230" fmla="*/ 4314526 w 5017802"/>
                <a:gd name="connsiteY230" fmla="*/ 2638923 h 4575990"/>
                <a:gd name="connsiteX231" fmla="*/ 4034219 w 5017802"/>
                <a:gd name="connsiteY231" fmla="*/ 2572248 h 4575990"/>
                <a:gd name="connsiteX232" fmla="*/ 3897920 w 5017802"/>
                <a:gd name="connsiteY232" fmla="*/ 2615564 h 4575990"/>
                <a:gd name="connsiteX233" fmla="*/ 3765931 w 5017802"/>
                <a:gd name="connsiteY233" fmla="*/ 2608080 h 4575990"/>
                <a:gd name="connsiteX234" fmla="*/ 3633488 w 5017802"/>
                <a:gd name="connsiteY234" fmla="*/ 2497182 h 4575990"/>
                <a:gd name="connsiteX235" fmla="*/ 3420310 w 5017802"/>
                <a:gd name="connsiteY235" fmla="*/ 2193969 h 4575990"/>
                <a:gd name="connsiteX236" fmla="*/ 3021848 w 5017802"/>
                <a:gd name="connsiteY236" fmla="*/ 2054496 h 4575990"/>
                <a:gd name="connsiteX237" fmla="*/ 2785310 w 5017802"/>
                <a:gd name="connsiteY237" fmla="*/ 1741532 h 4575990"/>
                <a:gd name="connsiteX238" fmla="*/ 2819101 w 5017802"/>
                <a:gd name="connsiteY238" fmla="*/ 1716586 h 4575990"/>
                <a:gd name="connsiteX239" fmla="*/ 2878745 w 5017802"/>
                <a:gd name="connsiteY239" fmla="*/ 1799589 h 4575990"/>
                <a:gd name="connsiteX240" fmla="*/ 2898929 w 5017802"/>
                <a:gd name="connsiteY240" fmla="*/ 1782126 h 4575990"/>
                <a:gd name="connsiteX241" fmla="*/ 2942019 w 5017802"/>
                <a:gd name="connsiteY241" fmla="*/ 1812970 h 4575990"/>
                <a:gd name="connsiteX242" fmla="*/ 3030692 w 5017802"/>
                <a:gd name="connsiteY242" fmla="*/ 1759221 h 4575990"/>
                <a:gd name="connsiteX243" fmla="*/ 3046794 w 5017802"/>
                <a:gd name="connsiteY243" fmla="*/ 1738811 h 4575990"/>
                <a:gd name="connsiteX244" fmla="*/ 3105077 w 5017802"/>
                <a:gd name="connsiteY244" fmla="*/ 1739037 h 4575990"/>
                <a:gd name="connsiteX245" fmla="*/ 3121180 w 5017802"/>
                <a:gd name="connsiteY245" fmla="*/ 1705927 h 4575990"/>
                <a:gd name="connsiteX246" fmla="*/ 3102356 w 5017802"/>
                <a:gd name="connsiteY246" fmla="*/ 1680300 h 4575990"/>
                <a:gd name="connsiteX247" fmla="*/ 3035228 w 5017802"/>
                <a:gd name="connsiteY247" fmla="*/ 1700257 h 4575990"/>
                <a:gd name="connsiteX248" fmla="*/ 3013456 w 5017802"/>
                <a:gd name="connsiteY248" fmla="*/ 1646736 h 4575990"/>
                <a:gd name="connsiteX249" fmla="*/ 3034774 w 5017802"/>
                <a:gd name="connsiteY249" fmla="*/ 1617026 h 4575990"/>
                <a:gd name="connsiteX250" fmla="*/ 2978304 w 5017802"/>
                <a:gd name="connsiteY250" fmla="*/ 1513612 h 4575990"/>
                <a:gd name="connsiteX251" fmla="*/ 2929773 w 5017802"/>
                <a:gd name="connsiteY251" fmla="*/ 1552393 h 4575990"/>
                <a:gd name="connsiteX252" fmla="*/ 2840418 w 5017802"/>
                <a:gd name="connsiteY252" fmla="*/ 1497737 h 4575990"/>
                <a:gd name="connsiteX253" fmla="*/ 2892352 w 5017802"/>
                <a:gd name="connsiteY253" fmla="*/ 1405208 h 4575990"/>
                <a:gd name="connsiteX254" fmla="*/ 2849490 w 5017802"/>
                <a:gd name="connsiteY254" fmla="*/ 1284105 h 4575990"/>
                <a:gd name="connsiteX255" fmla="*/ 2864231 w 5017802"/>
                <a:gd name="connsiteY255" fmla="*/ 1160053 h 4575990"/>
                <a:gd name="connsiteX256" fmla="*/ 2959481 w 5017802"/>
                <a:gd name="connsiteY256" fmla="*/ 1086348 h 4575990"/>
                <a:gd name="connsiteX257" fmla="*/ 3064710 w 5017802"/>
                <a:gd name="connsiteY257" fmla="*/ 1063896 h 4575990"/>
                <a:gd name="connsiteX258" fmla="*/ 3001663 w 5017802"/>
                <a:gd name="connsiteY258" fmla="*/ 974089 h 4575990"/>
                <a:gd name="connsiteX259" fmla="*/ 2984427 w 5017802"/>
                <a:gd name="connsiteY259" fmla="*/ 1018766 h 4575990"/>
                <a:gd name="connsiteX260" fmla="*/ 2941112 w 5017802"/>
                <a:gd name="connsiteY260" fmla="*/ 971595 h 4575990"/>
                <a:gd name="connsiteX261" fmla="*/ 2962430 w 5017802"/>
                <a:gd name="connsiteY261" fmla="*/ 886323 h 4575990"/>
                <a:gd name="connsiteX262" fmla="*/ 3035454 w 5017802"/>
                <a:gd name="connsiteY262" fmla="*/ 789032 h 4575990"/>
                <a:gd name="connsiteX263" fmla="*/ 3018445 w 5017802"/>
                <a:gd name="connsiteY263" fmla="*/ 682443 h 4575990"/>
                <a:gd name="connsiteX264" fmla="*/ 2847223 w 5017802"/>
                <a:gd name="connsiteY264" fmla="*/ 692194 h 4575990"/>
                <a:gd name="connsiteX265" fmla="*/ 2827945 w 5017802"/>
                <a:gd name="connsiteY265" fmla="*/ 734831 h 4575990"/>
                <a:gd name="connsiteX266" fmla="*/ 2795742 w 5017802"/>
                <a:gd name="connsiteY266" fmla="*/ 667248 h 4575990"/>
                <a:gd name="connsiteX267" fmla="*/ 2766032 w 5017802"/>
                <a:gd name="connsiteY267" fmla="*/ 707616 h 4575990"/>
                <a:gd name="connsiteX268" fmla="*/ 2580523 w 5017802"/>
                <a:gd name="connsiteY268" fmla="*/ 741180 h 4575990"/>
                <a:gd name="connsiteX0" fmla="*/ 2580523 w 5017802"/>
                <a:gd name="connsiteY0" fmla="*/ 741180 h 4570999"/>
                <a:gd name="connsiteX1" fmla="*/ 2254404 w 5017802"/>
                <a:gd name="connsiteY1" fmla="*/ 583337 h 4570999"/>
                <a:gd name="connsiteX2" fmla="*/ 2294316 w 5017802"/>
                <a:gd name="connsiteY2" fmla="*/ 433432 h 4570999"/>
                <a:gd name="connsiteX3" fmla="*/ 2240342 w 5017802"/>
                <a:gd name="connsiteY3" fmla="*/ 423907 h 4570999"/>
                <a:gd name="connsiteX4" fmla="*/ 2237167 w 5017802"/>
                <a:gd name="connsiteY4" fmla="*/ 395333 h 4570999"/>
                <a:gd name="connsiteX5" fmla="*/ 2281617 w 5017802"/>
                <a:gd name="connsiteY5" fmla="*/ 403270 h 4570999"/>
                <a:gd name="connsiteX6" fmla="*/ 2224467 w 5017802"/>
                <a:gd name="connsiteY6" fmla="*/ 315957 h 4570999"/>
                <a:gd name="connsiteX7" fmla="*/ 2235579 w 5017802"/>
                <a:gd name="connsiteY7" fmla="*/ 355645 h 4570999"/>
                <a:gd name="connsiteX8" fmla="*/ 2183191 w 5017802"/>
                <a:gd name="connsiteY8" fmla="*/ 320720 h 4570999"/>
                <a:gd name="connsiteX9" fmla="*/ 2203829 w 5017802"/>
                <a:gd name="connsiteY9" fmla="*/ 287383 h 4570999"/>
                <a:gd name="connsiteX10" fmla="*/ 2168904 w 5017802"/>
                <a:gd name="connsiteY10" fmla="*/ 225472 h 4570999"/>
                <a:gd name="connsiteX11" fmla="*/ 2202241 w 5017802"/>
                <a:gd name="connsiteY11" fmla="*/ 227061 h 4570999"/>
                <a:gd name="connsiteX12" fmla="*/ 2159379 w 5017802"/>
                <a:gd name="connsiteY12" fmla="*/ 133398 h 4570999"/>
                <a:gd name="connsiteX13" fmla="*/ 2133980 w 5017802"/>
                <a:gd name="connsiteY13" fmla="*/ 131810 h 4570999"/>
                <a:gd name="connsiteX14" fmla="*/ 2122867 w 5017802"/>
                <a:gd name="connsiteY14" fmla="*/ 84185 h 4570999"/>
                <a:gd name="connsiteX15" fmla="*/ 2154616 w 5017802"/>
                <a:gd name="connsiteY15" fmla="*/ 66723 h 4570999"/>
                <a:gd name="connsiteX16" fmla="*/ 2149854 w 5017802"/>
                <a:gd name="connsiteY16" fmla="*/ 23861 h 4570999"/>
                <a:gd name="connsiteX17" fmla="*/ 2091117 w 5017802"/>
                <a:gd name="connsiteY17" fmla="*/ 28624 h 4570999"/>
                <a:gd name="connsiteX18" fmla="*/ 1897442 w 5017802"/>
                <a:gd name="connsiteY18" fmla="*/ 127049 h 4570999"/>
                <a:gd name="connsiteX19" fmla="*/ 1862517 w 5017802"/>
                <a:gd name="connsiteY19" fmla="*/ 252462 h 4570999"/>
                <a:gd name="connsiteX20" fmla="*/ 1867279 w 5017802"/>
                <a:gd name="connsiteY20" fmla="*/ 288974 h 4570999"/>
                <a:gd name="connsiteX21" fmla="*/ 1838704 w 5017802"/>
                <a:gd name="connsiteY21" fmla="*/ 303261 h 4570999"/>
                <a:gd name="connsiteX22" fmla="*/ 1906966 w 5017802"/>
                <a:gd name="connsiteY22" fmla="*/ 482645 h 4570999"/>
                <a:gd name="connsiteX23" fmla="*/ 1819655 w 5017802"/>
                <a:gd name="connsiteY23" fmla="*/ 400099 h 4570999"/>
                <a:gd name="connsiteX24" fmla="*/ 1768854 w 5017802"/>
                <a:gd name="connsiteY24" fmla="*/ 366762 h 4570999"/>
                <a:gd name="connsiteX25" fmla="*/ 1740279 w 5017802"/>
                <a:gd name="connsiteY25" fmla="*/ 401687 h 4570999"/>
                <a:gd name="connsiteX26" fmla="*/ 1738692 w 5017802"/>
                <a:gd name="connsiteY26" fmla="*/ 515987 h 4570999"/>
                <a:gd name="connsiteX27" fmla="*/ 1752979 w 5017802"/>
                <a:gd name="connsiteY27" fmla="*/ 612820 h 4570999"/>
                <a:gd name="connsiteX28" fmla="*/ 1670429 w 5017802"/>
                <a:gd name="connsiteY28" fmla="*/ 620761 h 4570999"/>
                <a:gd name="connsiteX29" fmla="*/ 1694242 w 5017802"/>
                <a:gd name="connsiteY29" fmla="*/ 590598 h 4570999"/>
                <a:gd name="connsiteX30" fmla="*/ 1630742 w 5017802"/>
                <a:gd name="connsiteY30" fmla="*/ 547736 h 4570999"/>
                <a:gd name="connsiteX31" fmla="*/ 1589467 w 5017802"/>
                <a:gd name="connsiteY31" fmla="*/ 501699 h 4570999"/>
                <a:gd name="connsiteX32" fmla="*/ 1540254 w 5017802"/>
                <a:gd name="connsiteY32" fmla="*/ 512811 h 4570999"/>
                <a:gd name="connsiteX33" fmla="*/ 1568829 w 5017802"/>
                <a:gd name="connsiteY33" fmla="*/ 446136 h 4570999"/>
                <a:gd name="connsiteX34" fmla="*/ 1538666 w 5017802"/>
                <a:gd name="connsiteY34" fmla="*/ 481062 h 4570999"/>
                <a:gd name="connsiteX35" fmla="*/ 1505329 w 5017802"/>
                <a:gd name="connsiteY35" fmla="*/ 423911 h 4570999"/>
                <a:gd name="connsiteX36" fmla="*/ 1486279 w 5017802"/>
                <a:gd name="connsiteY36" fmla="*/ 417561 h 4570999"/>
                <a:gd name="connsiteX37" fmla="*/ 1484692 w 5017802"/>
                <a:gd name="connsiteY37" fmla="*/ 376287 h 4570999"/>
                <a:gd name="connsiteX38" fmla="*/ 1449767 w 5017802"/>
                <a:gd name="connsiteY38" fmla="*/ 273100 h 4570999"/>
                <a:gd name="connsiteX39" fmla="*/ 1410079 w 5017802"/>
                <a:gd name="connsiteY39" fmla="*/ 219123 h 4570999"/>
                <a:gd name="connsiteX40" fmla="*/ 1486280 w 5017802"/>
                <a:gd name="connsiteY40" fmla="*/ 282624 h 4570999"/>
                <a:gd name="connsiteX41" fmla="*/ 1545018 w 5017802"/>
                <a:gd name="connsiteY41" fmla="*/ 320723 h 4570999"/>
                <a:gd name="connsiteX42" fmla="*/ 1568829 w 5017802"/>
                <a:gd name="connsiteY42" fmla="*/ 281036 h 4570999"/>
                <a:gd name="connsiteX43" fmla="*/ 1587879 w 5017802"/>
                <a:gd name="connsiteY43" fmla="*/ 215949 h 4570999"/>
                <a:gd name="connsiteX44" fmla="*/ 1549779 w 5017802"/>
                <a:gd name="connsiteY44" fmla="*/ 185786 h 4570999"/>
                <a:gd name="connsiteX45" fmla="*/ 1576767 w 5017802"/>
                <a:gd name="connsiteY45" fmla="*/ 144511 h 4570999"/>
                <a:gd name="connsiteX46" fmla="*/ 1529142 w 5017802"/>
                <a:gd name="connsiteY46" fmla="*/ 50848 h 4570999"/>
                <a:gd name="connsiteX47" fmla="*/ 1511679 w 5017802"/>
                <a:gd name="connsiteY47" fmla="*/ 6399 h 4570999"/>
                <a:gd name="connsiteX48" fmla="*/ 1375154 w 5017802"/>
                <a:gd name="connsiteY48" fmla="*/ 120699 h 4570999"/>
                <a:gd name="connsiteX49" fmla="*/ 1313241 w 5017802"/>
                <a:gd name="connsiteY49" fmla="*/ 115936 h 4570999"/>
                <a:gd name="connsiteX50" fmla="*/ 1300542 w 5017802"/>
                <a:gd name="connsiteY50" fmla="*/ 57199 h 4570999"/>
                <a:gd name="connsiteX51" fmla="*/ 1214817 w 5017802"/>
                <a:gd name="connsiteY51" fmla="*/ 104824 h 4570999"/>
                <a:gd name="connsiteX52" fmla="*/ 1151317 w 5017802"/>
                <a:gd name="connsiteY52" fmla="*/ 139748 h 4570999"/>
                <a:gd name="connsiteX53" fmla="*/ 1056066 w 5017802"/>
                <a:gd name="connsiteY53" fmla="*/ 147686 h 4570999"/>
                <a:gd name="connsiteX54" fmla="*/ 1033842 w 5017802"/>
                <a:gd name="connsiteY54" fmla="*/ 177849 h 4570999"/>
                <a:gd name="connsiteX55" fmla="*/ 997329 w 5017802"/>
                <a:gd name="connsiteY55" fmla="*/ 201661 h 4570999"/>
                <a:gd name="connsiteX56" fmla="*/ 1032255 w 5017802"/>
                <a:gd name="connsiteY56" fmla="*/ 288974 h 4570999"/>
                <a:gd name="connsiteX57" fmla="*/ 899586 w 5017802"/>
                <a:gd name="connsiteY57" fmla="*/ 542516 h 4570999"/>
                <a:gd name="connsiteX58" fmla="*/ 845611 w 5017802"/>
                <a:gd name="connsiteY58" fmla="*/ 580843 h 4570999"/>
                <a:gd name="connsiteX59" fmla="*/ 917502 w 5017802"/>
                <a:gd name="connsiteY59" fmla="*/ 633231 h 4570999"/>
                <a:gd name="connsiteX60" fmla="*/ 880536 w 5017802"/>
                <a:gd name="connsiteY60" fmla="*/ 673825 h 4570999"/>
                <a:gd name="connsiteX61" fmla="*/ 897999 w 5017802"/>
                <a:gd name="connsiteY61" fmla="*/ 720316 h 4570999"/>
                <a:gd name="connsiteX62" fmla="*/ 829282 w 5017802"/>
                <a:gd name="connsiteY62" fmla="*/ 701719 h 4570999"/>
                <a:gd name="connsiteX63" fmla="*/ 774174 w 5017802"/>
                <a:gd name="connsiteY63" fmla="*/ 726665 h 4570999"/>
                <a:gd name="connsiteX64" fmla="*/ 707272 w 5017802"/>
                <a:gd name="connsiteY64" fmla="*/ 695143 h 4570999"/>
                <a:gd name="connsiteX65" fmla="*/ 708860 w 5017802"/>
                <a:gd name="connsiteY65" fmla="*/ 652734 h 4570999"/>
                <a:gd name="connsiteX66" fmla="*/ 597281 w 5017802"/>
                <a:gd name="connsiteY66" fmla="*/ 675412 h 4570999"/>
                <a:gd name="connsiteX67" fmla="*/ 587530 w 5017802"/>
                <a:gd name="connsiteY67" fmla="*/ 760457 h 4570999"/>
                <a:gd name="connsiteX68" fmla="*/ 508382 w 5017802"/>
                <a:gd name="connsiteY68" fmla="*/ 865236 h 4570999"/>
                <a:gd name="connsiteX69" fmla="*/ 422657 w 5017802"/>
                <a:gd name="connsiteY69" fmla="*/ 828724 h 4570999"/>
                <a:gd name="connsiteX70" fmla="*/ 397257 w 5017802"/>
                <a:gd name="connsiteY70" fmla="*/ 869999 h 4570999"/>
                <a:gd name="connsiteX71" fmla="*/ 332170 w 5017802"/>
                <a:gd name="connsiteY71" fmla="*/ 812848 h 4570999"/>
                <a:gd name="connsiteX72" fmla="*/ 306771 w 5017802"/>
                <a:gd name="connsiteY72" fmla="*/ 881111 h 4570999"/>
                <a:gd name="connsiteX73" fmla="*/ 248033 w 5017802"/>
                <a:gd name="connsiteY73" fmla="*/ 873173 h 4570999"/>
                <a:gd name="connsiteX74" fmla="*/ 208345 w 5017802"/>
                <a:gd name="connsiteY74" fmla="*/ 787449 h 4570999"/>
                <a:gd name="connsiteX75" fmla="*/ 27371 w 5017802"/>
                <a:gd name="connsiteY75" fmla="*/ 917623 h 4570999"/>
                <a:gd name="connsiteX76" fmla="*/ 28959 w 5017802"/>
                <a:gd name="connsiteY76" fmla="*/ 970011 h 4570999"/>
                <a:gd name="connsiteX77" fmla="*/ 13084 w 5017802"/>
                <a:gd name="connsiteY77" fmla="*/ 996999 h 4570999"/>
                <a:gd name="connsiteX78" fmla="*/ 40071 w 5017802"/>
                <a:gd name="connsiteY78" fmla="*/ 1022399 h 4570999"/>
                <a:gd name="connsiteX79" fmla="*/ 9909 w 5017802"/>
                <a:gd name="connsiteY79" fmla="*/ 1043037 h 4570999"/>
                <a:gd name="connsiteX80" fmla="*/ 170247 w 5017802"/>
                <a:gd name="connsiteY80" fmla="*/ 1135111 h 4570999"/>
                <a:gd name="connsiteX81" fmla="*/ 160723 w 5017802"/>
                <a:gd name="connsiteY81" fmla="*/ 1263698 h 4570999"/>
                <a:gd name="connsiteX82" fmla="*/ 217873 w 5017802"/>
                <a:gd name="connsiteY82" fmla="*/ 1289099 h 4570999"/>
                <a:gd name="connsiteX83" fmla="*/ 205174 w 5017802"/>
                <a:gd name="connsiteY83" fmla="*/ 1354186 h 4570999"/>
                <a:gd name="connsiteX84" fmla="*/ 270261 w 5017802"/>
                <a:gd name="connsiteY84" fmla="*/ 1362124 h 4570999"/>
                <a:gd name="connsiteX85" fmla="*/ 321736 w 5017802"/>
                <a:gd name="connsiteY85" fmla="*/ 1394776 h 4570999"/>
                <a:gd name="connsiteX86" fmla="*/ 230573 w 5017802"/>
                <a:gd name="connsiteY86" fmla="*/ 1622474 h 4570999"/>
                <a:gd name="connsiteX87" fmla="*/ 179773 w 5017802"/>
                <a:gd name="connsiteY87" fmla="*/ 1687561 h 4570999"/>
                <a:gd name="connsiteX88" fmla="*/ 175010 w 5017802"/>
                <a:gd name="connsiteY88" fmla="*/ 1743123 h 4570999"/>
                <a:gd name="connsiteX89" fmla="*/ 141673 w 5017802"/>
                <a:gd name="connsiteY89" fmla="*/ 1738361 h 4570999"/>
                <a:gd name="connsiteX90" fmla="*/ 143261 w 5017802"/>
                <a:gd name="connsiteY90" fmla="*/ 1798686 h 4570999"/>
                <a:gd name="connsiteX91" fmla="*/ 65473 w 5017802"/>
                <a:gd name="connsiteY91" fmla="*/ 1636761 h 4570999"/>
                <a:gd name="connsiteX92" fmla="*/ 16260 w 5017802"/>
                <a:gd name="connsiteY92" fmla="*/ 1633586 h 4570999"/>
                <a:gd name="connsiteX93" fmla="*/ 41661 w 5017802"/>
                <a:gd name="connsiteY93" fmla="*/ 1670099 h 4570999"/>
                <a:gd name="connsiteX94" fmla="*/ 385 w 5017802"/>
                <a:gd name="connsiteY94" fmla="*/ 1690737 h 4570999"/>
                <a:gd name="connsiteX95" fmla="*/ 59122 w 5017802"/>
                <a:gd name="connsiteY95" fmla="*/ 1873298 h 4570999"/>
                <a:gd name="connsiteX96" fmla="*/ 343507 w 5017802"/>
                <a:gd name="connsiteY96" fmla="*/ 1923414 h 4570999"/>
                <a:gd name="connsiteX97" fmla="*/ 200410 w 5017802"/>
                <a:gd name="connsiteY97" fmla="*/ 2119361 h 4570999"/>
                <a:gd name="connsiteX98" fmla="*/ 213560 w 5017802"/>
                <a:gd name="connsiteY98" fmla="*/ 2239100 h 4570999"/>
                <a:gd name="connsiteX99" fmla="*/ 148023 w 5017802"/>
                <a:gd name="connsiteY99" fmla="*/ 2270174 h 4570999"/>
                <a:gd name="connsiteX100" fmla="*/ 105160 w 5017802"/>
                <a:gd name="connsiteY100" fmla="*/ 2414637 h 4570999"/>
                <a:gd name="connsiteX101" fmla="*/ 201087 w 5017802"/>
                <a:gd name="connsiteY101" fmla="*/ 2428239 h 4570999"/>
                <a:gd name="connsiteX102" fmla="*/ 419708 w 5017802"/>
                <a:gd name="connsiteY102" fmla="*/ 2593339 h 4570999"/>
                <a:gd name="connsiteX103" fmla="*/ 436944 w 5017802"/>
                <a:gd name="connsiteY103" fmla="*/ 2823753 h 4570999"/>
                <a:gd name="connsiteX104" fmla="*/ 490464 w 5017802"/>
                <a:gd name="connsiteY104" fmla="*/ 2877956 h 4570999"/>
                <a:gd name="connsiteX105" fmla="*/ 542173 w 5017802"/>
                <a:gd name="connsiteY105" fmla="*/ 2882264 h 4570999"/>
                <a:gd name="connsiteX106" fmla="*/ 544894 w 5017802"/>
                <a:gd name="connsiteY106" fmla="*/ 2813095 h 4570999"/>
                <a:gd name="connsiteX107" fmla="*/ 678248 w 5017802"/>
                <a:gd name="connsiteY107" fmla="*/ 2882949 h 4570999"/>
                <a:gd name="connsiteX108" fmla="*/ 669852 w 5017802"/>
                <a:gd name="connsiteY108" fmla="*/ 2955970 h 4570999"/>
                <a:gd name="connsiteX109" fmla="*/ 758073 w 5017802"/>
                <a:gd name="connsiteY109" fmla="*/ 3058024 h 4570999"/>
                <a:gd name="connsiteX110" fmla="*/ 741970 w 5017802"/>
                <a:gd name="connsiteY110" fmla="*/ 3145336 h 4570999"/>
                <a:gd name="connsiteX111" fmla="*/ 774855 w 5017802"/>
                <a:gd name="connsiteY111" fmla="*/ 3257368 h 4570999"/>
                <a:gd name="connsiteX112" fmla="*/ 831551 w 5017802"/>
                <a:gd name="connsiteY112" fmla="*/ 3291839 h 4570999"/>
                <a:gd name="connsiteX113" fmla="*/ 794812 w 5017802"/>
                <a:gd name="connsiteY113" fmla="*/ 3345361 h 4570999"/>
                <a:gd name="connsiteX114" fmla="*/ 1094623 w 5017802"/>
                <a:gd name="connsiteY114" fmla="*/ 3453311 h 4570999"/>
                <a:gd name="connsiteX115" fmla="*/ 1144742 w 5017802"/>
                <a:gd name="connsiteY115" fmla="*/ 3605257 h 4570999"/>
                <a:gd name="connsiteX116" fmla="*/ 1187604 w 5017802"/>
                <a:gd name="connsiteY116" fmla="*/ 3626121 h 4570999"/>
                <a:gd name="connsiteX117" fmla="*/ 1210283 w 5017802"/>
                <a:gd name="connsiteY117" fmla="*/ 3658099 h 4570999"/>
                <a:gd name="connsiteX118" fmla="*/ 1297142 w 5017802"/>
                <a:gd name="connsiteY118" fmla="*/ 3683952 h 4570999"/>
                <a:gd name="connsiteX119" fmla="*/ 1357693 w 5017802"/>
                <a:gd name="connsiteY119" fmla="*/ 3632471 h 4570999"/>
                <a:gd name="connsiteX120" fmla="*/ 1341138 w 5017802"/>
                <a:gd name="connsiteY120" fmla="*/ 3663768 h 4570999"/>
                <a:gd name="connsiteX121" fmla="*/ 1361095 w 5017802"/>
                <a:gd name="connsiteY121" fmla="*/ 3689621 h 4570999"/>
                <a:gd name="connsiteX122" fmla="*/ 1387402 w 5017802"/>
                <a:gd name="connsiteY122" fmla="*/ 3742236 h 4570999"/>
                <a:gd name="connsiteX123" fmla="*/ 1358374 w 5017802"/>
                <a:gd name="connsiteY123" fmla="*/ 3755843 h 4570999"/>
                <a:gd name="connsiteX124" fmla="*/ 1358827 w 5017802"/>
                <a:gd name="connsiteY124" fmla="*/ 3799386 h 4570999"/>
                <a:gd name="connsiteX125" fmla="*/ 1322769 w 5017802"/>
                <a:gd name="connsiteY125" fmla="*/ 3900986 h 4570999"/>
                <a:gd name="connsiteX126" fmla="*/ 1264485 w 5017802"/>
                <a:gd name="connsiteY126" fmla="*/ 3906882 h 4570999"/>
                <a:gd name="connsiteX127" fmla="*/ 1236590 w 5017802"/>
                <a:gd name="connsiteY127" fmla="*/ 3937725 h 4570999"/>
                <a:gd name="connsiteX128" fmla="*/ 1160843 w 5017802"/>
                <a:gd name="connsiteY128" fmla="*/ 3954733 h 4570999"/>
                <a:gd name="connsiteX129" fmla="*/ 1214592 w 5017802"/>
                <a:gd name="connsiteY129" fmla="*/ 4003039 h 4570999"/>
                <a:gd name="connsiteX130" fmla="*/ 1226157 w 5017802"/>
                <a:gd name="connsiteY130" fmla="*/ 4039099 h 4570999"/>
                <a:gd name="connsiteX131" fmla="*/ 1154267 w 5017802"/>
                <a:gd name="connsiteY131" fmla="*/ 4107588 h 4570999"/>
                <a:gd name="connsiteX132" fmla="*/ 1111177 w 5017802"/>
                <a:gd name="connsiteY132" fmla="*/ 4113031 h 4570999"/>
                <a:gd name="connsiteX133" fmla="*/ 1112311 w 5017802"/>
                <a:gd name="connsiteY133" fmla="*/ 4170407 h 4570999"/>
                <a:gd name="connsiteX134" fmla="*/ 1142247 w 5017802"/>
                <a:gd name="connsiteY134" fmla="*/ 4191725 h 4570999"/>
                <a:gd name="connsiteX135" fmla="*/ 1122748 w 5017802"/>
                <a:gd name="connsiteY135" fmla="*/ 4230736 h 4570999"/>
                <a:gd name="connsiteX136" fmla="*/ 1067186 w 5017802"/>
                <a:gd name="connsiteY136" fmla="*/ 4224386 h 4570999"/>
                <a:gd name="connsiteX137" fmla="*/ 1114810 w 5017802"/>
                <a:gd name="connsiteY137" fmla="*/ 4270425 h 4570999"/>
                <a:gd name="connsiteX138" fmla="*/ 1162435 w 5017802"/>
                <a:gd name="connsiteY138" fmla="*/ 4376786 h 4570999"/>
                <a:gd name="connsiteX139" fmla="*/ 1271972 w 5017802"/>
                <a:gd name="connsiteY139" fmla="*/ 4435524 h 4570999"/>
                <a:gd name="connsiteX140" fmla="*/ 1291022 w 5017802"/>
                <a:gd name="connsiteY140" fmla="*/ 4472036 h 4570999"/>
                <a:gd name="connsiteX141" fmla="*/ 1367222 w 5017802"/>
                <a:gd name="connsiteY141" fmla="*/ 4557761 h 4570999"/>
                <a:gd name="connsiteX142" fmla="*/ 1389447 w 5017802"/>
                <a:gd name="connsiteY142" fmla="*/ 4543473 h 4570999"/>
                <a:gd name="connsiteX143" fmla="*/ 1419610 w 5017802"/>
                <a:gd name="connsiteY143" fmla="*/ 4570460 h 4570999"/>
                <a:gd name="connsiteX144" fmla="*/ 1514860 w 5017802"/>
                <a:gd name="connsiteY144" fmla="*/ 4514898 h 4570999"/>
                <a:gd name="connsiteX145" fmla="*/ 1370397 w 5017802"/>
                <a:gd name="connsiteY145" fmla="*/ 4511723 h 4570999"/>
                <a:gd name="connsiteX146" fmla="*/ 1351348 w 5017802"/>
                <a:gd name="connsiteY146" fmla="*/ 4422824 h 4570999"/>
                <a:gd name="connsiteX147" fmla="*/ 1444325 w 5017802"/>
                <a:gd name="connsiteY147" fmla="*/ 4364309 h 4570999"/>
                <a:gd name="connsiteX148" fmla="*/ 1791081 w 5017802"/>
                <a:gd name="connsiteY148" fmla="*/ 4263389 h 4570999"/>
                <a:gd name="connsiteX149" fmla="*/ 2188636 w 5017802"/>
                <a:gd name="connsiteY149" fmla="*/ 4250462 h 4570999"/>
                <a:gd name="connsiteX150" fmla="*/ 2296586 w 5017802"/>
                <a:gd name="connsiteY150" fmla="*/ 4245474 h 4570999"/>
                <a:gd name="connsiteX151" fmla="*/ 2394785 w 5017802"/>
                <a:gd name="connsiteY151" fmla="*/ 4215990 h 4570999"/>
                <a:gd name="connsiteX152" fmla="*/ 2406350 w 5017802"/>
                <a:gd name="connsiteY152" fmla="*/ 4125277 h 4570999"/>
                <a:gd name="connsiteX153" fmla="*/ 2494570 w 5017802"/>
                <a:gd name="connsiteY153" fmla="*/ 3900532 h 4570999"/>
                <a:gd name="connsiteX154" fmla="*/ 2593449 w 5017802"/>
                <a:gd name="connsiteY154" fmla="*/ 3917768 h 4570999"/>
                <a:gd name="connsiteX155" fmla="*/ 2719088 w 5017802"/>
                <a:gd name="connsiteY155" fmla="*/ 3918221 h 4570999"/>
                <a:gd name="connsiteX156" fmla="*/ 2914124 w 5017802"/>
                <a:gd name="connsiteY156" fmla="*/ 3764007 h 4570999"/>
                <a:gd name="connsiteX157" fmla="*/ 3195112 w 5017802"/>
                <a:gd name="connsiteY157" fmla="*/ 3993968 h 4570999"/>
                <a:gd name="connsiteX158" fmla="*/ 3265414 w 5017802"/>
                <a:gd name="connsiteY158" fmla="*/ 4067674 h 4570999"/>
                <a:gd name="connsiteX159" fmla="*/ 3439813 w 5017802"/>
                <a:gd name="connsiteY159" fmla="*/ 4130265 h 4570999"/>
                <a:gd name="connsiteX160" fmla="*/ 3526217 w 5017802"/>
                <a:gd name="connsiteY160" fmla="*/ 4316455 h 4570999"/>
                <a:gd name="connsiteX161" fmla="*/ 3586542 w 5017802"/>
                <a:gd name="connsiteY161" fmla="*/ 4375193 h 4570999"/>
                <a:gd name="connsiteX162" fmla="*/ 3597654 w 5017802"/>
                <a:gd name="connsiteY162" fmla="*/ 4345030 h 4570999"/>
                <a:gd name="connsiteX163" fmla="*/ 3643692 w 5017802"/>
                <a:gd name="connsiteY163" fmla="*/ 4318042 h 4570999"/>
                <a:gd name="connsiteX164" fmla="*/ 3694492 w 5017802"/>
                <a:gd name="connsiteY164" fmla="*/ 4391068 h 4570999"/>
                <a:gd name="connsiteX165" fmla="*/ 3743705 w 5017802"/>
                <a:gd name="connsiteY165" fmla="*/ 4394243 h 4570999"/>
                <a:gd name="connsiteX166" fmla="*/ 3699254 w 5017802"/>
                <a:gd name="connsiteY166" fmla="*/ 4300581 h 4570999"/>
                <a:gd name="connsiteX167" fmla="*/ 3656392 w 5017802"/>
                <a:gd name="connsiteY167" fmla="*/ 4232318 h 4570999"/>
                <a:gd name="connsiteX168" fmla="*/ 3699255 w 5017802"/>
                <a:gd name="connsiteY168" fmla="*/ 4216442 h 4570999"/>
                <a:gd name="connsiteX169" fmla="*/ 3680204 w 5017802"/>
                <a:gd name="connsiteY169" fmla="*/ 4175168 h 4570999"/>
                <a:gd name="connsiteX170" fmla="*/ 3732592 w 5017802"/>
                <a:gd name="connsiteY170" fmla="*/ 4184693 h 4570999"/>
                <a:gd name="connsiteX171" fmla="*/ 3711955 w 5017802"/>
                <a:gd name="connsiteY171" fmla="*/ 4151355 h 4570999"/>
                <a:gd name="connsiteX172" fmla="*/ 3733274 w 5017802"/>
                <a:gd name="connsiteY172" fmla="*/ 4134801 h 4570999"/>
                <a:gd name="connsiteX173" fmla="*/ 3854377 w 5017802"/>
                <a:gd name="connsiteY173" fmla="*/ 4220074 h 4570999"/>
                <a:gd name="connsiteX174" fmla="*/ 3889754 w 5017802"/>
                <a:gd name="connsiteY174" fmla="*/ 4206917 h 4570999"/>
                <a:gd name="connsiteX175" fmla="*/ 3942141 w 5017802"/>
                <a:gd name="connsiteY175" fmla="*/ 4272006 h 4570999"/>
                <a:gd name="connsiteX176" fmla="*/ 3962779 w 5017802"/>
                <a:gd name="connsiteY176" fmla="*/ 4330743 h 4570999"/>
                <a:gd name="connsiteX177" fmla="*/ 4070729 w 5017802"/>
                <a:gd name="connsiteY177" fmla="*/ 4349792 h 4570999"/>
                <a:gd name="connsiteX178" fmla="*/ 4010405 w 5017802"/>
                <a:gd name="connsiteY178" fmla="*/ 4283117 h 4570999"/>
                <a:gd name="connsiteX179" fmla="*/ 4007229 w 5017802"/>
                <a:gd name="connsiteY179" fmla="*/ 4214855 h 4570999"/>
                <a:gd name="connsiteX180" fmla="*/ 4061204 w 5017802"/>
                <a:gd name="connsiteY180" fmla="*/ 4270418 h 4570999"/>
                <a:gd name="connsiteX181" fmla="*/ 4110417 w 5017802"/>
                <a:gd name="connsiteY181" fmla="*/ 4275180 h 4570999"/>
                <a:gd name="connsiteX182" fmla="*/ 4104067 w 5017802"/>
                <a:gd name="connsiteY182" fmla="*/ 4225968 h 4570999"/>
                <a:gd name="connsiteX183" fmla="*/ 4164392 w 5017802"/>
                <a:gd name="connsiteY183" fmla="*/ 4230730 h 4570999"/>
                <a:gd name="connsiteX184" fmla="*/ 4226304 w 5017802"/>
                <a:gd name="connsiteY184" fmla="*/ 4273592 h 4570999"/>
                <a:gd name="connsiteX185" fmla="*/ 4258054 w 5017802"/>
                <a:gd name="connsiteY185" fmla="*/ 4260893 h 4570999"/>
                <a:gd name="connsiteX186" fmla="*/ 4251705 w 5017802"/>
                <a:gd name="connsiteY186" fmla="*/ 4225968 h 4570999"/>
                <a:gd name="connsiteX187" fmla="*/ 4292980 w 5017802"/>
                <a:gd name="connsiteY187" fmla="*/ 4202156 h 4570999"/>
                <a:gd name="connsiteX188" fmla="*/ 4377117 w 5017802"/>
                <a:gd name="connsiteY188" fmla="*/ 4259306 h 4570999"/>
                <a:gd name="connsiteX189" fmla="*/ 4394580 w 5017802"/>
                <a:gd name="connsiteY189" fmla="*/ 4157708 h 4570999"/>
                <a:gd name="connsiteX190" fmla="*/ 4369180 w 5017802"/>
                <a:gd name="connsiteY190" fmla="*/ 4135482 h 4570999"/>
                <a:gd name="connsiteX191" fmla="*/ 4296154 w 5017802"/>
                <a:gd name="connsiteY191" fmla="*/ 4092619 h 4570999"/>
                <a:gd name="connsiteX192" fmla="*/ 4318379 w 5017802"/>
                <a:gd name="connsiteY192" fmla="*/ 4067220 h 4570999"/>
                <a:gd name="connsiteX193" fmla="*/ 4339017 w 5017802"/>
                <a:gd name="connsiteY193" fmla="*/ 4044994 h 4570999"/>
                <a:gd name="connsiteX194" fmla="*/ 4392992 w 5017802"/>
                <a:gd name="connsiteY194" fmla="*/ 4076745 h 4570999"/>
                <a:gd name="connsiteX195" fmla="*/ 4399342 w 5017802"/>
                <a:gd name="connsiteY195" fmla="*/ 4032295 h 4570999"/>
                <a:gd name="connsiteX196" fmla="*/ 4343779 w 5017802"/>
                <a:gd name="connsiteY196" fmla="*/ 4008482 h 4570999"/>
                <a:gd name="connsiteX197" fmla="*/ 4342192 w 5017802"/>
                <a:gd name="connsiteY197" fmla="*/ 3998958 h 4570999"/>
                <a:gd name="connsiteX198" fmla="*/ 4329491 w 5017802"/>
                <a:gd name="connsiteY198" fmla="*/ 3960859 h 4570999"/>
                <a:gd name="connsiteX199" fmla="*/ 4335841 w 5017802"/>
                <a:gd name="connsiteY199" fmla="*/ 3913233 h 4570999"/>
                <a:gd name="connsiteX200" fmla="*/ 4346954 w 5017802"/>
                <a:gd name="connsiteY200" fmla="*/ 3857670 h 4570999"/>
                <a:gd name="connsiteX201" fmla="*/ 4308854 w 5017802"/>
                <a:gd name="connsiteY201" fmla="*/ 3827508 h 4570999"/>
                <a:gd name="connsiteX202" fmla="*/ 4342191 w 5017802"/>
                <a:gd name="connsiteY202" fmla="*/ 3817983 h 4570999"/>
                <a:gd name="connsiteX203" fmla="*/ 4319966 w 5017802"/>
                <a:gd name="connsiteY203" fmla="*/ 3781470 h 4570999"/>
                <a:gd name="connsiteX204" fmla="*/ 4358067 w 5017802"/>
                <a:gd name="connsiteY204" fmla="*/ 3776709 h 4570999"/>
                <a:gd name="connsiteX205" fmla="*/ 4364416 w 5017802"/>
                <a:gd name="connsiteY205" fmla="*/ 3743370 h 4570999"/>
                <a:gd name="connsiteX206" fmla="*/ 4426330 w 5017802"/>
                <a:gd name="connsiteY206" fmla="*/ 3752897 h 4570999"/>
                <a:gd name="connsiteX207" fmla="*/ 4459443 w 5017802"/>
                <a:gd name="connsiteY207" fmla="*/ 3768089 h 4570999"/>
                <a:gd name="connsiteX208" fmla="*/ 4425650 w 5017802"/>
                <a:gd name="connsiteY208" fmla="*/ 3809137 h 4570999"/>
                <a:gd name="connsiteX209" fmla="*/ 4464658 w 5017802"/>
                <a:gd name="connsiteY209" fmla="*/ 3916633 h 4570999"/>
                <a:gd name="connsiteX210" fmla="*/ 4517045 w 5017802"/>
                <a:gd name="connsiteY210" fmla="*/ 3947931 h 4570999"/>
                <a:gd name="connsiteX211" fmla="*/ 4568979 w 5017802"/>
                <a:gd name="connsiteY211" fmla="*/ 3905749 h 4570999"/>
                <a:gd name="connsiteX212" fmla="*/ 4654704 w 5017802"/>
                <a:gd name="connsiteY212" fmla="*/ 3857216 h 4570999"/>
                <a:gd name="connsiteX213" fmla="*/ 4637468 w 5017802"/>
                <a:gd name="connsiteY213" fmla="*/ 3768315 h 4570999"/>
                <a:gd name="connsiteX214" fmla="*/ 4714802 w 5017802"/>
                <a:gd name="connsiteY214" fmla="*/ 3635646 h 4570999"/>
                <a:gd name="connsiteX215" fmla="*/ 5007356 w 5017802"/>
                <a:gd name="connsiteY215" fmla="*/ 3302498 h 4570999"/>
                <a:gd name="connsiteX216" fmla="*/ 4925939 w 5017802"/>
                <a:gd name="connsiteY216" fmla="*/ 3293426 h 4570999"/>
                <a:gd name="connsiteX217" fmla="*/ 4930476 w 5017802"/>
                <a:gd name="connsiteY217" fmla="*/ 3201578 h 4570999"/>
                <a:gd name="connsiteX218" fmla="*/ 4881489 w 5017802"/>
                <a:gd name="connsiteY218" fmla="*/ 3176406 h 4570999"/>
                <a:gd name="connsiteX219" fmla="*/ 4797352 w 5017802"/>
                <a:gd name="connsiteY219" fmla="*/ 3207928 h 4570999"/>
                <a:gd name="connsiteX220" fmla="*/ 4760613 w 5017802"/>
                <a:gd name="connsiteY220" fmla="*/ 3171643 h 4570999"/>
                <a:gd name="connsiteX221" fmla="*/ 4805290 w 5017802"/>
                <a:gd name="connsiteY221" fmla="*/ 3148738 h 4570999"/>
                <a:gd name="connsiteX222" fmla="*/ 4676023 w 5017802"/>
                <a:gd name="connsiteY222" fmla="*/ 2935559 h 4570999"/>
                <a:gd name="connsiteX223" fmla="*/ 4690989 w 5017802"/>
                <a:gd name="connsiteY223" fmla="*/ 2905396 h 4570999"/>
                <a:gd name="connsiteX224" fmla="*/ 4667404 w 5017802"/>
                <a:gd name="connsiteY224" fmla="*/ 2789736 h 4570999"/>
                <a:gd name="connsiteX225" fmla="*/ 4508655 w 5017802"/>
                <a:gd name="connsiteY225" fmla="*/ 2778850 h 4570999"/>
                <a:gd name="connsiteX226" fmla="*/ 4475317 w 5017802"/>
                <a:gd name="connsiteY226" fmla="*/ 2827608 h 4570999"/>
                <a:gd name="connsiteX227" fmla="*/ 4386417 w 5017802"/>
                <a:gd name="connsiteY227" fmla="*/ 2842124 h 4570999"/>
                <a:gd name="connsiteX228" fmla="*/ 4392767 w 5017802"/>
                <a:gd name="connsiteY228" fmla="*/ 2820125 h 4570999"/>
                <a:gd name="connsiteX229" fmla="*/ 4339245 w 5017802"/>
                <a:gd name="connsiteY229" fmla="*/ 2804024 h 4570999"/>
                <a:gd name="connsiteX230" fmla="*/ 4314526 w 5017802"/>
                <a:gd name="connsiteY230" fmla="*/ 2638923 h 4570999"/>
                <a:gd name="connsiteX231" fmla="*/ 4034219 w 5017802"/>
                <a:gd name="connsiteY231" fmla="*/ 2572248 h 4570999"/>
                <a:gd name="connsiteX232" fmla="*/ 3897920 w 5017802"/>
                <a:gd name="connsiteY232" fmla="*/ 2615564 h 4570999"/>
                <a:gd name="connsiteX233" fmla="*/ 3765931 w 5017802"/>
                <a:gd name="connsiteY233" fmla="*/ 2608080 h 4570999"/>
                <a:gd name="connsiteX234" fmla="*/ 3633488 w 5017802"/>
                <a:gd name="connsiteY234" fmla="*/ 2497182 h 4570999"/>
                <a:gd name="connsiteX235" fmla="*/ 3420310 w 5017802"/>
                <a:gd name="connsiteY235" fmla="*/ 2193969 h 4570999"/>
                <a:gd name="connsiteX236" fmla="*/ 3021848 w 5017802"/>
                <a:gd name="connsiteY236" fmla="*/ 2054496 h 4570999"/>
                <a:gd name="connsiteX237" fmla="*/ 2785310 w 5017802"/>
                <a:gd name="connsiteY237" fmla="*/ 1741532 h 4570999"/>
                <a:gd name="connsiteX238" fmla="*/ 2819101 w 5017802"/>
                <a:gd name="connsiteY238" fmla="*/ 1716586 h 4570999"/>
                <a:gd name="connsiteX239" fmla="*/ 2878745 w 5017802"/>
                <a:gd name="connsiteY239" fmla="*/ 1799589 h 4570999"/>
                <a:gd name="connsiteX240" fmla="*/ 2898929 w 5017802"/>
                <a:gd name="connsiteY240" fmla="*/ 1782126 h 4570999"/>
                <a:gd name="connsiteX241" fmla="*/ 2942019 w 5017802"/>
                <a:gd name="connsiteY241" fmla="*/ 1812970 h 4570999"/>
                <a:gd name="connsiteX242" fmla="*/ 3030692 w 5017802"/>
                <a:gd name="connsiteY242" fmla="*/ 1759221 h 4570999"/>
                <a:gd name="connsiteX243" fmla="*/ 3046794 w 5017802"/>
                <a:gd name="connsiteY243" fmla="*/ 1738811 h 4570999"/>
                <a:gd name="connsiteX244" fmla="*/ 3105077 w 5017802"/>
                <a:gd name="connsiteY244" fmla="*/ 1739037 h 4570999"/>
                <a:gd name="connsiteX245" fmla="*/ 3121180 w 5017802"/>
                <a:gd name="connsiteY245" fmla="*/ 1705927 h 4570999"/>
                <a:gd name="connsiteX246" fmla="*/ 3102356 w 5017802"/>
                <a:gd name="connsiteY246" fmla="*/ 1680300 h 4570999"/>
                <a:gd name="connsiteX247" fmla="*/ 3035228 w 5017802"/>
                <a:gd name="connsiteY247" fmla="*/ 1700257 h 4570999"/>
                <a:gd name="connsiteX248" fmla="*/ 3013456 w 5017802"/>
                <a:gd name="connsiteY248" fmla="*/ 1646736 h 4570999"/>
                <a:gd name="connsiteX249" fmla="*/ 3034774 w 5017802"/>
                <a:gd name="connsiteY249" fmla="*/ 1617026 h 4570999"/>
                <a:gd name="connsiteX250" fmla="*/ 2978304 w 5017802"/>
                <a:gd name="connsiteY250" fmla="*/ 1513612 h 4570999"/>
                <a:gd name="connsiteX251" fmla="*/ 2929773 w 5017802"/>
                <a:gd name="connsiteY251" fmla="*/ 1552393 h 4570999"/>
                <a:gd name="connsiteX252" fmla="*/ 2840418 w 5017802"/>
                <a:gd name="connsiteY252" fmla="*/ 1497737 h 4570999"/>
                <a:gd name="connsiteX253" fmla="*/ 2892352 w 5017802"/>
                <a:gd name="connsiteY253" fmla="*/ 1405208 h 4570999"/>
                <a:gd name="connsiteX254" fmla="*/ 2849490 w 5017802"/>
                <a:gd name="connsiteY254" fmla="*/ 1284105 h 4570999"/>
                <a:gd name="connsiteX255" fmla="*/ 2864231 w 5017802"/>
                <a:gd name="connsiteY255" fmla="*/ 1160053 h 4570999"/>
                <a:gd name="connsiteX256" fmla="*/ 2959481 w 5017802"/>
                <a:gd name="connsiteY256" fmla="*/ 1086348 h 4570999"/>
                <a:gd name="connsiteX257" fmla="*/ 3064710 w 5017802"/>
                <a:gd name="connsiteY257" fmla="*/ 1063896 h 4570999"/>
                <a:gd name="connsiteX258" fmla="*/ 3001663 w 5017802"/>
                <a:gd name="connsiteY258" fmla="*/ 974089 h 4570999"/>
                <a:gd name="connsiteX259" fmla="*/ 2984427 w 5017802"/>
                <a:gd name="connsiteY259" fmla="*/ 1018766 h 4570999"/>
                <a:gd name="connsiteX260" fmla="*/ 2941112 w 5017802"/>
                <a:gd name="connsiteY260" fmla="*/ 971595 h 4570999"/>
                <a:gd name="connsiteX261" fmla="*/ 2962430 w 5017802"/>
                <a:gd name="connsiteY261" fmla="*/ 886323 h 4570999"/>
                <a:gd name="connsiteX262" fmla="*/ 3035454 w 5017802"/>
                <a:gd name="connsiteY262" fmla="*/ 789032 h 4570999"/>
                <a:gd name="connsiteX263" fmla="*/ 3018445 w 5017802"/>
                <a:gd name="connsiteY263" fmla="*/ 682443 h 4570999"/>
                <a:gd name="connsiteX264" fmla="*/ 2847223 w 5017802"/>
                <a:gd name="connsiteY264" fmla="*/ 692194 h 4570999"/>
                <a:gd name="connsiteX265" fmla="*/ 2827945 w 5017802"/>
                <a:gd name="connsiteY265" fmla="*/ 734831 h 4570999"/>
                <a:gd name="connsiteX266" fmla="*/ 2795742 w 5017802"/>
                <a:gd name="connsiteY266" fmla="*/ 667248 h 4570999"/>
                <a:gd name="connsiteX267" fmla="*/ 2766032 w 5017802"/>
                <a:gd name="connsiteY267" fmla="*/ 707616 h 4570999"/>
                <a:gd name="connsiteX268" fmla="*/ 2580523 w 5017802"/>
                <a:gd name="connsiteY268" fmla="*/ 741180 h 4570999"/>
                <a:gd name="connsiteX0" fmla="*/ 2580523 w 5017802"/>
                <a:gd name="connsiteY0" fmla="*/ 741180 h 4574749"/>
                <a:gd name="connsiteX1" fmla="*/ 2254404 w 5017802"/>
                <a:gd name="connsiteY1" fmla="*/ 583337 h 4574749"/>
                <a:gd name="connsiteX2" fmla="*/ 2294316 w 5017802"/>
                <a:gd name="connsiteY2" fmla="*/ 433432 h 4574749"/>
                <a:gd name="connsiteX3" fmla="*/ 2240342 w 5017802"/>
                <a:gd name="connsiteY3" fmla="*/ 423907 h 4574749"/>
                <a:gd name="connsiteX4" fmla="*/ 2237167 w 5017802"/>
                <a:gd name="connsiteY4" fmla="*/ 395333 h 4574749"/>
                <a:gd name="connsiteX5" fmla="*/ 2281617 w 5017802"/>
                <a:gd name="connsiteY5" fmla="*/ 403270 h 4574749"/>
                <a:gd name="connsiteX6" fmla="*/ 2224467 w 5017802"/>
                <a:gd name="connsiteY6" fmla="*/ 315957 h 4574749"/>
                <a:gd name="connsiteX7" fmla="*/ 2235579 w 5017802"/>
                <a:gd name="connsiteY7" fmla="*/ 355645 h 4574749"/>
                <a:gd name="connsiteX8" fmla="*/ 2183191 w 5017802"/>
                <a:gd name="connsiteY8" fmla="*/ 320720 h 4574749"/>
                <a:gd name="connsiteX9" fmla="*/ 2203829 w 5017802"/>
                <a:gd name="connsiteY9" fmla="*/ 287383 h 4574749"/>
                <a:gd name="connsiteX10" fmla="*/ 2168904 w 5017802"/>
                <a:gd name="connsiteY10" fmla="*/ 225472 h 4574749"/>
                <a:gd name="connsiteX11" fmla="*/ 2202241 w 5017802"/>
                <a:gd name="connsiteY11" fmla="*/ 227061 h 4574749"/>
                <a:gd name="connsiteX12" fmla="*/ 2159379 w 5017802"/>
                <a:gd name="connsiteY12" fmla="*/ 133398 h 4574749"/>
                <a:gd name="connsiteX13" fmla="*/ 2133980 w 5017802"/>
                <a:gd name="connsiteY13" fmla="*/ 131810 h 4574749"/>
                <a:gd name="connsiteX14" fmla="*/ 2122867 w 5017802"/>
                <a:gd name="connsiteY14" fmla="*/ 84185 h 4574749"/>
                <a:gd name="connsiteX15" fmla="*/ 2154616 w 5017802"/>
                <a:gd name="connsiteY15" fmla="*/ 66723 h 4574749"/>
                <a:gd name="connsiteX16" fmla="*/ 2149854 w 5017802"/>
                <a:gd name="connsiteY16" fmla="*/ 23861 h 4574749"/>
                <a:gd name="connsiteX17" fmla="*/ 2091117 w 5017802"/>
                <a:gd name="connsiteY17" fmla="*/ 28624 h 4574749"/>
                <a:gd name="connsiteX18" fmla="*/ 1897442 w 5017802"/>
                <a:gd name="connsiteY18" fmla="*/ 127049 h 4574749"/>
                <a:gd name="connsiteX19" fmla="*/ 1862517 w 5017802"/>
                <a:gd name="connsiteY19" fmla="*/ 252462 h 4574749"/>
                <a:gd name="connsiteX20" fmla="*/ 1867279 w 5017802"/>
                <a:gd name="connsiteY20" fmla="*/ 288974 h 4574749"/>
                <a:gd name="connsiteX21" fmla="*/ 1838704 w 5017802"/>
                <a:gd name="connsiteY21" fmla="*/ 303261 h 4574749"/>
                <a:gd name="connsiteX22" fmla="*/ 1906966 w 5017802"/>
                <a:gd name="connsiteY22" fmla="*/ 482645 h 4574749"/>
                <a:gd name="connsiteX23" fmla="*/ 1819655 w 5017802"/>
                <a:gd name="connsiteY23" fmla="*/ 400099 h 4574749"/>
                <a:gd name="connsiteX24" fmla="*/ 1768854 w 5017802"/>
                <a:gd name="connsiteY24" fmla="*/ 366762 h 4574749"/>
                <a:gd name="connsiteX25" fmla="*/ 1740279 w 5017802"/>
                <a:gd name="connsiteY25" fmla="*/ 401687 h 4574749"/>
                <a:gd name="connsiteX26" fmla="*/ 1738692 w 5017802"/>
                <a:gd name="connsiteY26" fmla="*/ 515987 h 4574749"/>
                <a:gd name="connsiteX27" fmla="*/ 1752979 w 5017802"/>
                <a:gd name="connsiteY27" fmla="*/ 612820 h 4574749"/>
                <a:gd name="connsiteX28" fmla="*/ 1670429 w 5017802"/>
                <a:gd name="connsiteY28" fmla="*/ 620761 h 4574749"/>
                <a:gd name="connsiteX29" fmla="*/ 1694242 w 5017802"/>
                <a:gd name="connsiteY29" fmla="*/ 590598 h 4574749"/>
                <a:gd name="connsiteX30" fmla="*/ 1630742 w 5017802"/>
                <a:gd name="connsiteY30" fmla="*/ 547736 h 4574749"/>
                <a:gd name="connsiteX31" fmla="*/ 1589467 w 5017802"/>
                <a:gd name="connsiteY31" fmla="*/ 501699 h 4574749"/>
                <a:gd name="connsiteX32" fmla="*/ 1540254 w 5017802"/>
                <a:gd name="connsiteY32" fmla="*/ 512811 h 4574749"/>
                <a:gd name="connsiteX33" fmla="*/ 1568829 w 5017802"/>
                <a:gd name="connsiteY33" fmla="*/ 446136 h 4574749"/>
                <a:gd name="connsiteX34" fmla="*/ 1538666 w 5017802"/>
                <a:gd name="connsiteY34" fmla="*/ 481062 h 4574749"/>
                <a:gd name="connsiteX35" fmla="*/ 1505329 w 5017802"/>
                <a:gd name="connsiteY35" fmla="*/ 423911 h 4574749"/>
                <a:gd name="connsiteX36" fmla="*/ 1486279 w 5017802"/>
                <a:gd name="connsiteY36" fmla="*/ 417561 h 4574749"/>
                <a:gd name="connsiteX37" fmla="*/ 1484692 w 5017802"/>
                <a:gd name="connsiteY37" fmla="*/ 376287 h 4574749"/>
                <a:gd name="connsiteX38" fmla="*/ 1449767 w 5017802"/>
                <a:gd name="connsiteY38" fmla="*/ 273100 h 4574749"/>
                <a:gd name="connsiteX39" fmla="*/ 1410079 w 5017802"/>
                <a:gd name="connsiteY39" fmla="*/ 219123 h 4574749"/>
                <a:gd name="connsiteX40" fmla="*/ 1486280 w 5017802"/>
                <a:gd name="connsiteY40" fmla="*/ 282624 h 4574749"/>
                <a:gd name="connsiteX41" fmla="*/ 1545018 w 5017802"/>
                <a:gd name="connsiteY41" fmla="*/ 320723 h 4574749"/>
                <a:gd name="connsiteX42" fmla="*/ 1568829 w 5017802"/>
                <a:gd name="connsiteY42" fmla="*/ 281036 h 4574749"/>
                <a:gd name="connsiteX43" fmla="*/ 1587879 w 5017802"/>
                <a:gd name="connsiteY43" fmla="*/ 215949 h 4574749"/>
                <a:gd name="connsiteX44" fmla="*/ 1549779 w 5017802"/>
                <a:gd name="connsiteY44" fmla="*/ 185786 h 4574749"/>
                <a:gd name="connsiteX45" fmla="*/ 1576767 w 5017802"/>
                <a:gd name="connsiteY45" fmla="*/ 144511 h 4574749"/>
                <a:gd name="connsiteX46" fmla="*/ 1529142 w 5017802"/>
                <a:gd name="connsiteY46" fmla="*/ 50848 h 4574749"/>
                <a:gd name="connsiteX47" fmla="*/ 1511679 w 5017802"/>
                <a:gd name="connsiteY47" fmla="*/ 6399 h 4574749"/>
                <a:gd name="connsiteX48" fmla="*/ 1375154 w 5017802"/>
                <a:gd name="connsiteY48" fmla="*/ 120699 h 4574749"/>
                <a:gd name="connsiteX49" fmla="*/ 1313241 w 5017802"/>
                <a:gd name="connsiteY49" fmla="*/ 115936 h 4574749"/>
                <a:gd name="connsiteX50" fmla="*/ 1300542 w 5017802"/>
                <a:gd name="connsiteY50" fmla="*/ 57199 h 4574749"/>
                <a:gd name="connsiteX51" fmla="*/ 1214817 w 5017802"/>
                <a:gd name="connsiteY51" fmla="*/ 104824 h 4574749"/>
                <a:gd name="connsiteX52" fmla="*/ 1151317 w 5017802"/>
                <a:gd name="connsiteY52" fmla="*/ 139748 h 4574749"/>
                <a:gd name="connsiteX53" fmla="*/ 1056066 w 5017802"/>
                <a:gd name="connsiteY53" fmla="*/ 147686 h 4574749"/>
                <a:gd name="connsiteX54" fmla="*/ 1033842 w 5017802"/>
                <a:gd name="connsiteY54" fmla="*/ 177849 h 4574749"/>
                <a:gd name="connsiteX55" fmla="*/ 997329 w 5017802"/>
                <a:gd name="connsiteY55" fmla="*/ 201661 h 4574749"/>
                <a:gd name="connsiteX56" fmla="*/ 1032255 w 5017802"/>
                <a:gd name="connsiteY56" fmla="*/ 288974 h 4574749"/>
                <a:gd name="connsiteX57" fmla="*/ 899586 w 5017802"/>
                <a:gd name="connsiteY57" fmla="*/ 542516 h 4574749"/>
                <a:gd name="connsiteX58" fmla="*/ 845611 w 5017802"/>
                <a:gd name="connsiteY58" fmla="*/ 580843 h 4574749"/>
                <a:gd name="connsiteX59" fmla="*/ 917502 w 5017802"/>
                <a:gd name="connsiteY59" fmla="*/ 633231 h 4574749"/>
                <a:gd name="connsiteX60" fmla="*/ 880536 w 5017802"/>
                <a:gd name="connsiteY60" fmla="*/ 673825 h 4574749"/>
                <a:gd name="connsiteX61" fmla="*/ 897999 w 5017802"/>
                <a:gd name="connsiteY61" fmla="*/ 720316 h 4574749"/>
                <a:gd name="connsiteX62" fmla="*/ 829282 w 5017802"/>
                <a:gd name="connsiteY62" fmla="*/ 701719 h 4574749"/>
                <a:gd name="connsiteX63" fmla="*/ 774174 w 5017802"/>
                <a:gd name="connsiteY63" fmla="*/ 726665 h 4574749"/>
                <a:gd name="connsiteX64" fmla="*/ 707272 w 5017802"/>
                <a:gd name="connsiteY64" fmla="*/ 695143 h 4574749"/>
                <a:gd name="connsiteX65" fmla="*/ 708860 w 5017802"/>
                <a:gd name="connsiteY65" fmla="*/ 652734 h 4574749"/>
                <a:gd name="connsiteX66" fmla="*/ 597281 w 5017802"/>
                <a:gd name="connsiteY66" fmla="*/ 675412 h 4574749"/>
                <a:gd name="connsiteX67" fmla="*/ 587530 w 5017802"/>
                <a:gd name="connsiteY67" fmla="*/ 760457 h 4574749"/>
                <a:gd name="connsiteX68" fmla="*/ 508382 w 5017802"/>
                <a:gd name="connsiteY68" fmla="*/ 865236 h 4574749"/>
                <a:gd name="connsiteX69" fmla="*/ 422657 w 5017802"/>
                <a:gd name="connsiteY69" fmla="*/ 828724 h 4574749"/>
                <a:gd name="connsiteX70" fmla="*/ 397257 w 5017802"/>
                <a:gd name="connsiteY70" fmla="*/ 869999 h 4574749"/>
                <a:gd name="connsiteX71" fmla="*/ 332170 w 5017802"/>
                <a:gd name="connsiteY71" fmla="*/ 812848 h 4574749"/>
                <a:gd name="connsiteX72" fmla="*/ 306771 w 5017802"/>
                <a:gd name="connsiteY72" fmla="*/ 881111 h 4574749"/>
                <a:gd name="connsiteX73" fmla="*/ 248033 w 5017802"/>
                <a:gd name="connsiteY73" fmla="*/ 873173 h 4574749"/>
                <a:gd name="connsiteX74" fmla="*/ 208345 w 5017802"/>
                <a:gd name="connsiteY74" fmla="*/ 787449 h 4574749"/>
                <a:gd name="connsiteX75" fmla="*/ 27371 w 5017802"/>
                <a:gd name="connsiteY75" fmla="*/ 917623 h 4574749"/>
                <a:gd name="connsiteX76" fmla="*/ 28959 w 5017802"/>
                <a:gd name="connsiteY76" fmla="*/ 970011 h 4574749"/>
                <a:gd name="connsiteX77" fmla="*/ 13084 w 5017802"/>
                <a:gd name="connsiteY77" fmla="*/ 996999 h 4574749"/>
                <a:gd name="connsiteX78" fmla="*/ 40071 w 5017802"/>
                <a:gd name="connsiteY78" fmla="*/ 1022399 h 4574749"/>
                <a:gd name="connsiteX79" fmla="*/ 9909 w 5017802"/>
                <a:gd name="connsiteY79" fmla="*/ 1043037 h 4574749"/>
                <a:gd name="connsiteX80" fmla="*/ 170247 w 5017802"/>
                <a:gd name="connsiteY80" fmla="*/ 1135111 h 4574749"/>
                <a:gd name="connsiteX81" fmla="*/ 160723 w 5017802"/>
                <a:gd name="connsiteY81" fmla="*/ 1263698 h 4574749"/>
                <a:gd name="connsiteX82" fmla="*/ 217873 w 5017802"/>
                <a:gd name="connsiteY82" fmla="*/ 1289099 h 4574749"/>
                <a:gd name="connsiteX83" fmla="*/ 205174 w 5017802"/>
                <a:gd name="connsiteY83" fmla="*/ 1354186 h 4574749"/>
                <a:gd name="connsiteX84" fmla="*/ 270261 w 5017802"/>
                <a:gd name="connsiteY84" fmla="*/ 1362124 h 4574749"/>
                <a:gd name="connsiteX85" fmla="*/ 321736 w 5017802"/>
                <a:gd name="connsiteY85" fmla="*/ 1394776 h 4574749"/>
                <a:gd name="connsiteX86" fmla="*/ 230573 w 5017802"/>
                <a:gd name="connsiteY86" fmla="*/ 1622474 h 4574749"/>
                <a:gd name="connsiteX87" fmla="*/ 179773 w 5017802"/>
                <a:gd name="connsiteY87" fmla="*/ 1687561 h 4574749"/>
                <a:gd name="connsiteX88" fmla="*/ 175010 w 5017802"/>
                <a:gd name="connsiteY88" fmla="*/ 1743123 h 4574749"/>
                <a:gd name="connsiteX89" fmla="*/ 141673 w 5017802"/>
                <a:gd name="connsiteY89" fmla="*/ 1738361 h 4574749"/>
                <a:gd name="connsiteX90" fmla="*/ 143261 w 5017802"/>
                <a:gd name="connsiteY90" fmla="*/ 1798686 h 4574749"/>
                <a:gd name="connsiteX91" fmla="*/ 65473 w 5017802"/>
                <a:gd name="connsiteY91" fmla="*/ 1636761 h 4574749"/>
                <a:gd name="connsiteX92" fmla="*/ 16260 w 5017802"/>
                <a:gd name="connsiteY92" fmla="*/ 1633586 h 4574749"/>
                <a:gd name="connsiteX93" fmla="*/ 41661 w 5017802"/>
                <a:gd name="connsiteY93" fmla="*/ 1670099 h 4574749"/>
                <a:gd name="connsiteX94" fmla="*/ 385 w 5017802"/>
                <a:gd name="connsiteY94" fmla="*/ 1690737 h 4574749"/>
                <a:gd name="connsiteX95" fmla="*/ 59122 w 5017802"/>
                <a:gd name="connsiteY95" fmla="*/ 1873298 h 4574749"/>
                <a:gd name="connsiteX96" fmla="*/ 343507 w 5017802"/>
                <a:gd name="connsiteY96" fmla="*/ 1923414 h 4574749"/>
                <a:gd name="connsiteX97" fmla="*/ 200410 w 5017802"/>
                <a:gd name="connsiteY97" fmla="*/ 2119361 h 4574749"/>
                <a:gd name="connsiteX98" fmla="*/ 213560 w 5017802"/>
                <a:gd name="connsiteY98" fmla="*/ 2239100 h 4574749"/>
                <a:gd name="connsiteX99" fmla="*/ 148023 w 5017802"/>
                <a:gd name="connsiteY99" fmla="*/ 2270174 h 4574749"/>
                <a:gd name="connsiteX100" fmla="*/ 105160 w 5017802"/>
                <a:gd name="connsiteY100" fmla="*/ 2414637 h 4574749"/>
                <a:gd name="connsiteX101" fmla="*/ 201087 w 5017802"/>
                <a:gd name="connsiteY101" fmla="*/ 2428239 h 4574749"/>
                <a:gd name="connsiteX102" fmla="*/ 419708 w 5017802"/>
                <a:gd name="connsiteY102" fmla="*/ 2593339 h 4574749"/>
                <a:gd name="connsiteX103" fmla="*/ 436944 w 5017802"/>
                <a:gd name="connsiteY103" fmla="*/ 2823753 h 4574749"/>
                <a:gd name="connsiteX104" fmla="*/ 490464 w 5017802"/>
                <a:gd name="connsiteY104" fmla="*/ 2877956 h 4574749"/>
                <a:gd name="connsiteX105" fmla="*/ 542173 w 5017802"/>
                <a:gd name="connsiteY105" fmla="*/ 2882264 h 4574749"/>
                <a:gd name="connsiteX106" fmla="*/ 544894 w 5017802"/>
                <a:gd name="connsiteY106" fmla="*/ 2813095 h 4574749"/>
                <a:gd name="connsiteX107" fmla="*/ 678248 w 5017802"/>
                <a:gd name="connsiteY107" fmla="*/ 2882949 h 4574749"/>
                <a:gd name="connsiteX108" fmla="*/ 669852 w 5017802"/>
                <a:gd name="connsiteY108" fmla="*/ 2955970 h 4574749"/>
                <a:gd name="connsiteX109" fmla="*/ 758073 w 5017802"/>
                <a:gd name="connsiteY109" fmla="*/ 3058024 h 4574749"/>
                <a:gd name="connsiteX110" fmla="*/ 741970 w 5017802"/>
                <a:gd name="connsiteY110" fmla="*/ 3145336 h 4574749"/>
                <a:gd name="connsiteX111" fmla="*/ 774855 w 5017802"/>
                <a:gd name="connsiteY111" fmla="*/ 3257368 h 4574749"/>
                <a:gd name="connsiteX112" fmla="*/ 831551 w 5017802"/>
                <a:gd name="connsiteY112" fmla="*/ 3291839 h 4574749"/>
                <a:gd name="connsiteX113" fmla="*/ 794812 w 5017802"/>
                <a:gd name="connsiteY113" fmla="*/ 3345361 h 4574749"/>
                <a:gd name="connsiteX114" fmla="*/ 1094623 w 5017802"/>
                <a:gd name="connsiteY114" fmla="*/ 3453311 h 4574749"/>
                <a:gd name="connsiteX115" fmla="*/ 1144742 w 5017802"/>
                <a:gd name="connsiteY115" fmla="*/ 3605257 h 4574749"/>
                <a:gd name="connsiteX116" fmla="*/ 1187604 w 5017802"/>
                <a:gd name="connsiteY116" fmla="*/ 3626121 h 4574749"/>
                <a:gd name="connsiteX117" fmla="*/ 1210283 w 5017802"/>
                <a:gd name="connsiteY117" fmla="*/ 3658099 h 4574749"/>
                <a:gd name="connsiteX118" fmla="*/ 1297142 w 5017802"/>
                <a:gd name="connsiteY118" fmla="*/ 3683952 h 4574749"/>
                <a:gd name="connsiteX119" fmla="*/ 1357693 w 5017802"/>
                <a:gd name="connsiteY119" fmla="*/ 3632471 h 4574749"/>
                <a:gd name="connsiteX120" fmla="*/ 1341138 w 5017802"/>
                <a:gd name="connsiteY120" fmla="*/ 3663768 h 4574749"/>
                <a:gd name="connsiteX121" fmla="*/ 1361095 w 5017802"/>
                <a:gd name="connsiteY121" fmla="*/ 3689621 h 4574749"/>
                <a:gd name="connsiteX122" fmla="*/ 1387402 w 5017802"/>
                <a:gd name="connsiteY122" fmla="*/ 3742236 h 4574749"/>
                <a:gd name="connsiteX123" fmla="*/ 1358374 w 5017802"/>
                <a:gd name="connsiteY123" fmla="*/ 3755843 h 4574749"/>
                <a:gd name="connsiteX124" fmla="*/ 1358827 w 5017802"/>
                <a:gd name="connsiteY124" fmla="*/ 3799386 h 4574749"/>
                <a:gd name="connsiteX125" fmla="*/ 1322769 w 5017802"/>
                <a:gd name="connsiteY125" fmla="*/ 3900986 h 4574749"/>
                <a:gd name="connsiteX126" fmla="*/ 1264485 w 5017802"/>
                <a:gd name="connsiteY126" fmla="*/ 3906882 h 4574749"/>
                <a:gd name="connsiteX127" fmla="*/ 1236590 w 5017802"/>
                <a:gd name="connsiteY127" fmla="*/ 3937725 h 4574749"/>
                <a:gd name="connsiteX128" fmla="*/ 1160843 w 5017802"/>
                <a:gd name="connsiteY128" fmla="*/ 3954733 h 4574749"/>
                <a:gd name="connsiteX129" fmla="*/ 1214592 w 5017802"/>
                <a:gd name="connsiteY129" fmla="*/ 4003039 h 4574749"/>
                <a:gd name="connsiteX130" fmla="*/ 1226157 w 5017802"/>
                <a:gd name="connsiteY130" fmla="*/ 4039099 h 4574749"/>
                <a:gd name="connsiteX131" fmla="*/ 1154267 w 5017802"/>
                <a:gd name="connsiteY131" fmla="*/ 4107588 h 4574749"/>
                <a:gd name="connsiteX132" fmla="*/ 1111177 w 5017802"/>
                <a:gd name="connsiteY132" fmla="*/ 4113031 h 4574749"/>
                <a:gd name="connsiteX133" fmla="*/ 1112311 w 5017802"/>
                <a:gd name="connsiteY133" fmla="*/ 4170407 h 4574749"/>
                <a:gd name="connsiteX134" fmla="*/ 1142247 w 5017802"/>
                <a:gd name="connsiteY134" fmla="*/ 4191725 h 4574749"/>
                <a:gd name="connsiteX135" fmla="*/ 1122748 w 5017802"/>
                <a:gd name="connsiteY135" fmla="*/ 4230736 h 4574749"/>
                <a:gd name="connsiteX136" fmla="*/ 1067186 w 5017802"/>
                <a:gd name="connsiteY136" fmla="*/ 4224386 h 4574749"/>
                <a:gd name="connsiteX137" fmla="*/ 1114810 w 5017802"/>
                <a:gd name="connsiteY137" fmla="*/ 4270425 h 4574749"/>
                <a:gd name="connsiteX138" fmla="*/ 1162435 w 5017802"/>
                <a:gd name="connsiteY138" fmla="*/ 4376786 h 4574749"/>
                <a:gd name="connsiteX139" fmla="*/ 1271972 w 5017802"/>
                <a:gd name="connsiteY139" fmla="*/ 4435524 h 4574749"/>
                <a:gd name="connsiteX140" fmla="*/ 1291022 w 5017802"/>
                <a:gd name="connsiteY140" fmla="*/ 4472036 h 4574749"/>
                <a:gd name="connsiteX141" fmla="*/ 1367222 w 5017802"/>
                <a:gd name="connsiteY141" fmla="*/ 4557761 h 4574749"/>
                <a:gd name="connsiteX142" fmla="*/ 1389447 w 5017802"/>
                <a:gd name="connsiteY142" fmla="*/ 4543473 h 4574749"/>
                <a:gd name="connsiteX143" fmla="*/ 1419610 w 5017802"/>
                <a:gd name="connsiteY143" fmla="*/ 4570460 h 4574749"/>
                <a:gd name="connsiteX144" fmla="*/ 1421198 w 5017802"/>
                <a:gd name="connsiteY144" fmla="*/ 4568873 h 4574749"/>
                <a:gd name="connsiteX145" fmla="*/ 1514860 w 5017802"/>
                <a:gd name="connsiteY145" fmla="*/ 4514898 h 4574749"/>
                <a:gd name="connsiteX146" fmla="*/ 1370397 w 5017802"/>
                <a:gd name="connsiteY146" fmla="*/ 4511723 h 4574749"/>
                <a:gd name="connsiteX147" fmla="*/ 1351348 w 5017802"/>
                <a:gd name="connsiteY147" fmla="*/ 4422824 h 4574749"/>
                <a:gd name="connsiteX148" fmla="*/ 1444325 w 5017802"/>
                <a:gd name="connsiteY148" fmla="*/ 4364309 h 4574749"/>
                <a:gd name="connsiteX149" fmla="*/ 1791081 w 5017802"/>
                <a:gd name="connsiteY149" fmla="*/ 4263389 h 4574749"/>
                <a:gd name="connsiteX150" fmla="*/ 2188636 w 5017802"/>
                <a:gd name="connsiteY150" fmla="*/ 4250462 h 4574749"/>
                <a:gd name="connsiteX151" fmla="*/ 2296586 w 5017802"/>
                <a:gd name="connsiteY151" fmla="*/ 4245474 h 4574749"/>
                <a:gd name="connsiteX152" fmla="*/ 2394785 w 5017802"/>
                <a:gd name="connsiteY152" fmla="*/ 4215990 h 4574749"/>
                <a:gd name="connsiteX153" fmla="*/ 2406350 w 5017802"/>
                <a:gd name="connsiteY153" fmla="*/ 4125277 h 4574749"/>
                <a:gd name="connsiteX154" fmla="*/ 2494570 w 5017802"/>
                <a:gd name="connsiteY154" fmla="*/ 3900532 h 4574749"/>
                <a:gd name="connsiteX155" fmla="*/ 2593449 w 5017802"/>
                <a:gd name="connsiteY155" fmla="*/ 3917768 h 4574749"/>
                <a:gd name="connsiteX156" fmla="*/ 2719088 w 5017802"/>
                <a:gd name="connsiteY156" fmla="*/ 3918221 h 4574749"/>
                <a:gd name="connsiteX157" fmla="*/ 2914124 w 5017802"/>
                <a:gd name="connsiteY157" fmla="*/ 3764007 h 4574749"/>
                <a:gd name="connsiteX158" fmla="*/ 3195112 w 5017802"/>
                <a:gd name="connsiteY158" fmla="*/ 3993968 h 4574749"/>
                <a:gd name="connsiteX159" fmla="*/ 3265414 w 5017802"/>
                <a:gd name="connsiteY159" fmla="*/ 4067674 h 4574749"/>
                <a:gd name="connsiteX160" fmla="*/ 3439813 w 5017802"/>
                <a:gd name="connsiteY160" fmla="*/ 4130265 h 4574749"/>
                <a:gd name="connsiteX161" fmla="*/ 3526217 w 5017802"/>
                <a:gd name="connsiteY161" fmla="*/ 4316455 h 4574749"/>
                <a:gd name="connsiteX162" fmla="*/ 3586542 w 5017802"/>
                <a:gd name="connsiteY162" fmla="*/ 4375193 h 4574749"/>
                <a:gd name="connsiteX163" fmla="*/ 3597654 w 5017802"/>
                <a:gd name="connsiteY163" fmla="*/ 4345030 h 4574749"/>
                <a:gd name="connsiteX164" fmla="*/ 3643692 w 5017802"/>
                <a:gd name="connsiteY164" fmla="*/ 4318042 h 4574749"/>
                <a:gd name="connsiteX165" fmla="*/ 3694492 w 5017802"/>
                <a:gd name="connsiteY165" fmla="*/ 4391068 h 4574749"/>
                <a:gd name="connsiteX166" fmla="*/ 3743705 w 5017802"/>
                <a:gd name="connsiteY166" fmla="*/ 4394243 h 4574749"/>
                <a:gd name="connsiteX167" fmla="*/ 3699254 w 5017802"/>
                <a:gd name="connsiteY167" fmla="*/ 4300581 h 4574749"/>
                <a:gd name="connsiteX168" fmla="*/ 3656392 w 5017802"/>
                <a:gd name="connsiteY168" fmla="*/ 4232318 h 4574749"/>
                <a:gd name="connsiteX169" fmla="*/ 3699255 w 5017802"/>
                <a:gd name="connsiteY169" fmla="*/ 4216442 h 4574749"/>
                <a:gd name="connsiteX170" fmla="*/ 3680204 w 5017802"/>
                <a:gd name="connsiteY170" fmla="*/ 4175168 h 4574749"/>
                <a:gd name="connsiteX171" fmla="*/ 3732592 w 5017802"/>
                <a:gd name="connsiteY171" fmla="*/ 4184693 h 4574749"/>
                <a:gd name="connsiteX172" fmla="*/ 3711955 w 5017802"/>
                <a:gd name="connsiteY172" fmla="*/ 4151355 h 4574749"/>
                <a:gd name="connsiteX173" fmla="*/ 3733274 w 5017802"/>
                <a:gd name="connsiteY173" fmla="*/ 4134801 h 4574749"/>
                <a:gd name="connsiteX174" fmla="*/ 3854377 w 5017802"/>
                <a:gd name="connsiteY174" fmla="*/ 4220074 h 4574749"/>
                <a:gd name="connsiteX175" fmla="*/ 3889754 w 5017802"/>
                <a:gd name="connsiteY175" fmla="*/ 4206917 h 4574749"/>
                <a:gd name="connsiteX176" fmla="*/ 3942141 w 5017802"/>
                <a:gd name="connsiteY176" fmla="*/ 4272006 h 4574749"/>
                <a:gd name="connsiteX177" fmla="*/ 3962779 w 5017802"/>
                <a:gd name="connsiteY177" fmla="*/ 4330743 h 4574749"/>
                <a:gd name="connsiteX178" fmla="*/ 4070729 w 5017802"/>
                <a:gd name="connsiteY178" fmla="*/ 4349792 h 4574749"/>
                <a:gd name="connsiteX179" fmla="*/ 4010405 w 5017802"/>
                <a:gd name="connsiteY179" fmla="*/ 4283117 h 4574749"/>
                <a:gd name="connsiteX180" fmla="*/ 4007229 w 5017802"/>
                <a:gd name="connsiteY180" fmla="*/ 4214855 h 4574749"/>
                <a:gd name="connsiteX181" fmla="*/ 4061204 w 5017802"/>
                <a:gd name="connsiteY181" fmla="*/ 4270418 h 4574749"/>
                <a:gd name="connsiteX182" fmla="*/ 4110417 w 5017802"/>
                <a:gd name="connsiteY182" fmla="*/ 4275180 h 4574749"/>
                <a:gd name="connsiteX183" fmla="*/ 4104067 w 5017802"/>
                <a:gd name="connsiteY183" fmla="*/ 4225968 h 4574749"/>
                <a:gd name="connsiteX184" fmla="*/ 4164392 w 5017802"/>
                <a:gd name="connsiteY184" fmla="*/ 4230730 h 4574749"/>
                <a:gd name="connsiteX185" fmla="*/ 4226304 w 5017802"/>
                <a:gd name="connsiteY185" fmla="*/ 4273592 h 4574749"/>
                <a:gd name="connsiteX186" fmla="*/ 4258054 w 5017802"/>
                <a:gd name="connsiteY186" fmla="*/ 4260893 h 4574749"/>
                <a:gd name="connsiteX187" fmla="*/ 4251705 w 5017802"/>
                <a:gd name="connsiteY187" fmla="*/ 4225968 h 4574749"/>
                <a:gd name="connsiteX188" fmla="*/ 4292980 w 5017802"/>
                <a:gd name="connsiteY188" fmla="*/ 4202156 h 4574749"/>
                <a:gd name="connsiteX189" fmla="*/ 4377117 w 5017802"/>
                <a:gd name="connsiteY189" fmla="*/ 4259306 h 4574749"/>
                <a:gd name="connsiteX190" fmla="*/ 4394580 w 5017802"/>
                <a:gd name="connsiteY190" fmla="*/ 4157708 h 4574749"/>
                <a:gd name="connsiteX191" fmla="*/ 4369180 w 5017802"/>
                <a:gd name="connsiteY191" fmla="*/ 4135482 h 4574749"/>
                <a:gd name="connsiteX192" fmla="*/ 4296154 w 5017802"/>
                <a:gd name="connsiteY192" fmla="*/ 4092619 h 4574749"/>
                <a:gd name="connsiteX193" fmla="*/ 4318379 w 5017802"/>
                <a:gd name="connsiteY193" fmla="*/ 4067220 h 4574749"/>
                <a:gd name="connsiteX194" fmla="*/ 4339017 w 5017802"/>
                <a:gd name="connsiteY194" fmla="*/ 4044994 h 4574749"/>
                <a:gd name="connsiteX195" fmla="*/ 4392992 w 5017802"/>
                <a:gd name="connsiteY195" fmla="*/ 4076745 h 4574749"/>
                <a:gd name="connsiteX196" fmla="*/ 4399342 w 5017802"/>
                <a:gd name="connsiteY196" fmla="*/ 4032295 h 4574749"/>
                <a:gd name="connsiteX197" fmla="*/ 4343779 w 5017802"/>
                <a:gd name="connsiteY197" fmla="*/ 4008482 h 4574749"/>
                <a:gd name="connsiteX198" fmla="*/ 4342192 w 5017802"/>
                <a:gd name="connsiteY198" fmla="*/ 3998958 h 4574749"/>
                <a:gd name="connsiteX199" fmla="*/ 4329491 w 5017802"/>
                <a:gd name="connsiteY199" fmla="*/ 3960859 h 4574749"/>
                <a:gd name="connsiteX200" fmla="*/ 4335841 w 5017802"/>
                <a:gd name="connsiteY200" fmla="*/ 3913233 h 4574749"/>
                <a:gd name="connsiteX201" fmla="*/ 4346954 w 5017802"/>
                <a:gd name="connsiteY201" fmla="*/ 3857670 h 4574749"/>
                <a:gd name="connsiteX202" fmla="*/ 4308854 w 5017802"/>
                <a:gd name="connsiteY202" fmla="*/ 3827508 h 4574749"/>
                <a:gd name="connsiteX203" fmla="*/ 4342191 w 5017802"/>
                <a:gd name="connsiteY203" fmla="*/ 3817983 h 4574749"/>
                <a:gd name="connsiteX204" fmla="*/ 4319966 w 5017802"/>
                <a:gd name="connsiteY204" fmla="*/ 3781470 h 4574749"/>
                <a:gd name="connsiteX205" fmla="*/ 4358067 w 5017802"/>
                <a:gd name="connsiteY205" fmla="*/ 3776709 h 4574749"/>
                <a:gd name="connsiteX206" fmla="*/ 4364416 w 5017802"/>
                <a:gd name="connsiteY206" fmla="*/ 3743370 h 4574749"/>
                <a:gd name="connsiteX207" fmla="*/ 4426330 w 5017802"/>
                <a:gd name="connsiteY207" fmla="*/ 3752897 h 4574749"/>
                <a:gd name="connsiteX208" fmla="*/ 4459443 w 5017802"/>
                <a:gd name="connsiteY208" fmla="*/ 3768089 h 4574749"/>
                <a:gd name="connsiteX209" fmla="*/ 4425650 w 5017802"/>
                <a:gd name="connsiteY209" fmla="*/ 3809137 h 4574749"/>
                <a:gd name="connsiteX210" fmla="*/ 4464658 w 5017802"/>
                <a:gd name="connsiteY210" fmla="*/ 3916633 h 4574749"/>
                <a:gd name="connsiteX211" fmla="*/ 4517045 w 5017802"/>
                <a:gd name="connsiteY211" fmla="*/ 3947931 h 4574749"/>
                <a:gd name="connsiteX212" fmla="*/ 4568979 w 5017802"/>
                <a:gd name="connsiteY212" fmla="*/ 3905749 h 4574749"/>
                <a:gd name="connsiteX213" fmla="*/ 4654704 w 5017802"/>
                <a:gd name="connsiteY213" fmla="*/ 3857216 h 4574749"/>
                <a:gd name="connsiteX214" fmla="*/ 4637468 w 5017802"/>
                <a:gd name="connsiteY214" fmla="*/ 3768315 h 4574749"/>
                <a:gd name="connsiteX215" fmla="*/ 4714802 w 5017802"/>
                <a:gd name="connsiteY215" fmla="*/ 3635646 h 4574749"/>
                <a:gd name="connsiteX216" fmla="*/ 5007356 w 5017802"/>
                <a:gd name="connsiteY216" fmla="*/ 3302498 h 4574749"/>
                <a:gd name="connsiteX217" fmla="*/ 4925939 w 5017802"/>
                <a:gd name="connsiteY217" fmla="*/ 3293426 h 4574749"/>
                <a:gd name="connsiteX218" fmla="*/ 4930476 w 5017802"/>
                <a:gd name="connsiteY218" fmla="*/ 3201578 h 4574749"/>
                <a:gd name="connsiteX219" fmla="*/ 4881489 w 5017802"/>
                <a:gd name="connsiteY219" fmla="*/ 3176406 h 4574749"/>
                <a:gd name="connsiteX220" fmla="*/ 4797352 w 5017802"/>
                <a:gd name="connsiteY220" fmla="*/ 3207928 h 4574749"/>
                <a:gd name="connsiteX221" fmla="*/ 4760613 w 5017802"/>
                <a:gd name="connsiteY221" fmla="*/ 3171643 h 4574749"/>
                <a:gd name="connsiteX222" fmla="*/ 4805290 w 5017802"/>
                <a:gd name="connsiteY222" fmla="*/ 3148738 h 4574749"/>
                <a:gd name="connsiteX223" fmla="*/ 4676023 w 5017802"/>
                <a:gd name="connsiteY223" fmla="*/ 2935559 h 4574749"/>
                <a:gd name="connsiteX224" fmla="*/ 4690989 w 5017802"/>
                <a:gd name="connsiteY224" fmla="*/ 2905396 h 4574749"/>
                <a:gd name="connsiteX225" fmla="*/ 4667404 w 5017802"/>
                <a:gd name="connsiteY225" fmla="*/ 2789736 h 4574749"/>
                <a:gd name="connsiteX226" fmla="*/ 4508655 w 5017802"/>
                <a:gd name="connsiteY226" fmla="*/ 2778850 h 4574749"/>
                <a:gd name="connsiteX227" fmla="*/ 4475317 w 5017802"/>
                <a:gd name="connsiteY227" fmla="*/ 2827608 h 4574749"/>
                <a:gd name="connsiteX228" fmla="*/ 4386417 w 5017802"/>
                <a:gd name="connsiteY228" fmla="*/ 2842124 h 4574749"/>
                <a:gd name="connsiteX229" fmla="*/ 4392767 w 5017802"/>
                <a:gd name="connsiteY229" fmla="*/ 2820125 h 4574749"/>
                <a:gd name="connsiteX230" fmla="*/ 4339245 w 5017802"/>
                <a:gd name="connsiteY230" fmla="*/ 2804024 h 4574749"/>
                <a:gd name="connsiteX231" fmla="*/ 4314526 w 5017802"/>
                <a:gd name="connsiteY231" fmla="*/ 2638923 h 4574749"/>
                <a:gd name="connsiteX232" fmla="*/ 4034219 w 5017802"/>
                <a:gd name="connsiteY232" fmla="*/ 2572248 h 4574749"/>
                <a:gd name="connsiteX233" fmla="*/ 3897920 w 5017802"/>
                <a:gd name="connsiteY233" fmla="*/ 2615564 h 4574749"/>
                <a:gd name="connsiteX234" fmla="*/ 3765931 w 5017802"/>
                <a:gd name="connsiteY234" fmla="*/ 2608080 h 4574749"/>
                <a:gd name="connsiteX235" fmla="*/ 3633488 w 5017802"/>
                <a:gd name="connsiteY235" fmla="*/ 2497182 h 4574749"/>
                <a:gd name="connsiteX236" fmla="*/ 3420310 w 5017802"/>
                <a:gd name="connsiteY236" fmla="*/ 2193969 h 4574749"/>
                <a:gd name="connsiteX237" fmla="*/ 3021848 w 5017802"/>
                <a:gd name="connsiteY237" fmla="*/ 2054496 h 4574749"/>
                <a:gd name="connsiteX238" fmla="*/ 2785310 w 5017802"/>
                <a:gd name="connsiteY238" fmla="*/ 1741532 h 4574749"/>
                <a:gd name="connsiteX239" fmla="*/ 2819101 w 5017802"/>
                <a:gd name="connsiteY239" fmla="*/ 1716586 h 4574749"/>
                <a:gd name="connsiteX240" fmla="*/ 2878745 w 5017802"/>
                <a:gd name="connsiteY240" fmla="*/ 1799589 h 4574749"/>
                <a:gd name="connsiteX241" fmla="*/ 2898929 w 5017802"/>
                <a:gd name="connsiteY241" fmla="*/ 1782126 h 4574749"/>
                <a:gd name="connsiteX242" fmla="*/ 2942019 w 5017802"/>
                <a:gd name="connsiteY242" fmla="*/ 1812970 h 4574749"/>
                <a:gd name="connsiteX243" fmla="*/ 3030692 w 5017802"/>
                <a:gd name="connsiteY243" fmla="*/ 1759221 h 4574749"/>
                <a:gd name="connsiteX244" fmla="*/ 3046794 w 5017802"/>
                <a:gd name="connsiteY244" fmla="*/ 1738811 h 4574749"/>
                <a:gd name="connsiteX245" fmla="*/ 3105077 w 5017802"/>
                <a:gd name="connsiteY245" fmla="*/ 1739037 h 4574749"/>
                <a:gd name="connsiteX246" fmla="*/ 3121180 w 5017802"/>
                <a:gd name="connsiteY246" fmla="*/ 1705927 h 4574749"/>
                <a:gd name="connsiteX247" fmla="*/ 3102356 w 5017802"/>
                <a:gd name="connsiteY247" fmla="*/ 1680300 h 4574749"/>
                <a:gd name="connsiteX248" fmla="*/ 3035228 w 5017802"/>
                <a:gd name="connsiteY248" fmla="*/ 1700257 h 4574749"/>
                <a:gd name="connsiteX249" fmla="*/ 3013456 w 5017802"/>
                <a:gd name="connsiteY249" fmla="*/ 1646736 h 4574749"/>
                <a:gd name="connsiteX250" fmla="*/ 3034774 w 5017802"/>
                <a:gd name="connsiteY250" fmla="*/ 1617026 h 4574749"/>
                <a:gd name="connsiteX251" fmla="*/ 2978304 w 5017802"/>
                <a:gd name="connsiteY251" fmla="*/ 1513612 h 4574749"/>
                <a:gd name="connsiteX252" fmla="*/ 2929773 w 5017802"/>
                <a:gd name="connsiteY252" fmla="*/ 1552393 h 4574749"/>
                <a:gd name="connsiteX253" fmla="*/ 2840418 w 5017802"/>
                <a:gd name="connsiteY253" fmla="*/ 1497737 h 4574749"/>
                <a:gd name="connsiteX254" fmla="*/ 2892352 w 5017802"/>
                <a:gd name="connsiteY254" fmla="*/ 1405208 h 4574749"/>
                <a:gd name="connsiteX255" fmla="*/ 2849490 w 5017802"/>
                <a:gd name="connsiteY255" fmla="*/ 1284105 h 4574749"/>
                <a:gd name="connsiteX256" fmla="*/ 2864231 w 5017802"/>
                <a:gd name="connsiteY256" fmla="*/ 1160053 h 4574749"/>
                <a:gd name="connsiteX257" fmla="*/ 2959481 w 5017802"/>
                <a:gd name="connsiteY257" fmla="*/ 1086348 h 4574749"/>
                <a:gd name="connsiteX258" fmla="*/ 3064710 w 5017802"/>
                <a:gd name="connsiteY258" fmla="*/ 1063896 h 4574749"/>
                <a:gd name="connsiteX259" fmla="*/ 3001663 w 5017802"/>
                <a:gd name="connsiteY259" fmla="*/ 974089 h 4574749"/>
                <a:gd name="connsiteX260" fmla="*/ 2984427 w 5017802"/>
                <a:gd name="connsiteY260" fmla="*/ 1018766 h 4574749"/>
                <a:gd name="connsiteX261" fmla="*/ 2941112 w 5017802"/>
                <a:gd name="connsiteY261" fmla="*/ 971595 h 4574749"/>
                <a:gd name="connsiteX262" fmla="*/ 2962430 w 5017802"/>
                <a:gd name="connsiteY262" fmla="*/ 886323 h 4574749"/>
                <a:gd name="connsiteX263" fmla="*/ 3035454 w 5017802"/>
                <a:gd name="connsiteY263" fmla="*/ 789032 h 4574749"/>
                <a:gd name="connsiteX264" fmla="*/ 3018445 w 5017802"/>
                <a:gd name="connsiteY264" fmla="*/ 682443 h 4574749"/>
                <a:gd name="connsiteX265" fmla="*/ 2847223 w 5017802"/>
                <a:gd name="connsiteY265" fmla="*/ 692194 h 4574749"/>
                <a:gd name="connsiteX266" fmla="*/ 2827945 w 5017802"/>
                <a:gd name="connsiteY266" fmla="*/ 734831 h 4574749"/>
                <a:gd name="connsiteX267" fmla="*/ 2795742 w 5017802"/>
                <a:gd name="connsiteY267" fmla="*/ 667248 h 4574749"/>
                <a:gd name="connsiteX268" fmla="*/ 2766032 w 5017802"/>
                <a:gd name="connsiteY268" fmla="*/ 707616 h 4574749"/>
                <a:gd name="connsiteX269" fmla="*/ 2580523 w 5017802"/>
                <a:gd name="connsiteY269" fmla="*/ 741180 h 4574749"/>
                <a:gd name="connsiteX0" fmla="*/ 2580523 w 5017802"/>
                <a:gd name="connsiteY0" fmla="*/ 741180 h 4630115"/>
                <a:gd name="connsiteX1" fmla="*/ 2254404 w 5017802"/>
                <a:gd name="connsiteY1" fmla="*/ 583337 h 4630115"/>
                <a:gd name="connsiteX2" fmla="*/ 2294316 w 5017802"/>
                <a:gd name="connsiteY2" fmla="*/ 433432 h 4630115"/>
                <a:gd name="connsiteX3" fmla="*/ 2240342 w 5017802"/>
                <a:gd name="connsiteY3" fmla="*/ 423907 h 4630115"/>
                <a:gd name="connsiteX4" fmla="*/ 2237167 w 5017802"/>
                <a:gd name="connsiteY4" fmla="*/ 395333 h 4630115"/>
                <a:gd name="connsiteX5" fmla="*/ 2281617 w 5017802"/>
                <a:gd name="connsiteY5" fmla="*/ 403270 h 4630115"/>
                <a:gd name="connsiteX6" fmla="*/ 2224467 w 5017802"/>
                <a:gd name="connsiteY6" fmla="*/ 315957 h 4630115"/>
                <a:gd name="connsiteX7" fmla="*/ 2235579 w 5017802"/>
                <a:gd name="connsiteY7" fmla="*/ 355645 h 4630115"/>
                <a:gd name="connsiteX8" fmla="*/ 2183191 w 5017802"/>
                <a:gd name="connsiteY8" fmla="*/ 320720 h 4630115"/>
                <a:gd name="connsiteX9" fmla="*/ 2203829 w 5017802"/>
                <a:gd name="connsiteY9" fmla="*/ 287383 h 4630115"/>
                <a:gd name="connsiteX10" fmla="*/ 2168904 w 5017802"/>
                <a:gd name="connsiteY10" fmla="*/ 225472 h 4630115"/>
                <a:gd name="connsiteX11" fmla="*/ 2202241 w 5017802"/>
                <a:gd name="connsiteY11" fmla="*/ 227061 h 4630115"/>
                <a:gd name="connsiteX12" fmla="*/ 2159379 w 5017802"/>
                <a:gd name="connsiteY12" fmla="*/ 133398 h 4630115"/>
                <a:gd name="connsiteX13" fmla="*/ 2133980 w 5017802"/>
                <a:gd name="connsiteY13" fmla="*/ 131810 h 4630115"/>
                <a:gd name="connsiteX14" fmla="*/ 2122867 w 5017802"/>
                <a:gd name="connsiteY14" fmla="*/ 84185 h 4630115"/>
                <a:gd name="connsiteX15" fmla="*/ 2154616 w 5017802"/>
                <a:gd name="connsiteY15" fmla="*/ 66723 h 4630115"/>
                <a:gd name="connsiteX16" fmla="*/ 2149854 w 5017802"/>
                <a:gd name="connsiteY16" fmla="*/ 23861 h 4630115"/>
                <a:gd name="connsiteX17" fmla="*/ 2091117 w 5017802"/>
                <a:gd name="connsiteY17" fmla="*/ 28624 h 4630115"/>
                <a:gd name="connsiteX18" fmla="*/ 1897442 w 5017802"/>
                <a:gd name="connsiteY18" fmla="*/ 127049 h 4630115"/>
                <a:gd name="connsiteX19" fmla="*/ 1862517 w 5017802"/>
                <a:gd name="connsiteY19" fmla="*/ 252462 h 4630115"/>
                <a:gd name="connsiteX20" fmla="*/ 1867279 w 5017802"/>
                <a:gd name="connsiteY20" fmla="*/ 288974 h 4630115"/>
                <a:gd name="connsiteX21" fmla="*/ 1838704 w 5017802"/>
                <a:gd name="connsiteY21" fmla="*/ 303261 h 4630115"/>
                <a:gd name="connsiteX22" fmla="*/ 1906966 w 5017802"/>
                <a:gd name="connsiteY22" fmla="*/ 482645 h 4630115"/>
                <a:gd name="connsiteX23" fmla="*/ 1819655 w 5017802"/>
                <a:gd name="connsiteY23" fmla="*/ 400099 h 4630115"/>
                <a:gd name="connsiteX24" fmla="*/ 1768854 w 5017802"/>
                <a:gd name="connsiteY24" fmla="*/ 366762 h 4630115"/>
                <a:gd name="connsiteX25" fmla="*/ 1740279 w 5017802"/>
                <a:gd name="connsiteY25" fmla="*/ 401687 h 4630115"/>
                <a:gd name="connsiteX26" fmla="*/ 1738692 w 5017802"/>
                <a:gd name="connsiteY26" fmla="*/ 515987 h 4630115"/>
                <a:gd name="connsiteX27" fmla="*/ 1752979 w 5017802"/>
                <a:gd name="connsiteY27" fmla="*/ 612820 h 4630115"/>
                <a:gd name="connsiteX28" fmla="*/ 1670429 w 5017802"/>
                <a:gd name="connsiteY28" fmla="*/ 620761 h 4630115"/>
                <a:gd name="connsiteX29" fmla="*/ 1694242 w 5017802"/>
                <a:gd name="connsiteY29" fmla="*/ 590598 h 4630115"/>
                <a:gd name="connsiteX30" fmla="*/ 1630742 w 5017802"/>
                <a:gd name="connsiteY30" fmla="*/ 547736 h 4630115"/>
                <a:gd name="connsiteX31" fmla="*/ 1589467 w 5017802"/>
                <a:gd name="connsiteY31" fmla="*/ 501699 h 4630115"/>
                <a:gd name="connsiteX32" fmla="*/ 1540254 w 5017802"/>
                <a:gd name="connsiteY32" fmla="*/ 512811 h 4630115"/>
                <a:gd name="connsiteX33" fmla="*/ 1568829 w 5017802"/>
                <a:gd name="connsiteY33" fmla="*/ 446136 h 4630115"/>
                <a:gd name="connsiteX34" fmla="*/ 1538666 w 5017802"/>
                <a:gd name="connsiteY34" fmla="*/ 481062 h 4630115"/>
                <a:gd name="connsiteX35" fmla="*/ 1505329 w 5017802"/>
                <a:gd name="connsiteY35" fmla="*/ 423911 h 4630115"/>
                <a:gd name="connsiteX36" fmla="*/ 1486279 w 5017802"/>
                <a:gd name="connsiteY36" fmla="*/ 417561 h 4630115"/>
                <a:gd name="connsiteX37" fmla="*/ 1484692 w 5017802"/>
                <a:gd name="connsiteY37" fmla="*/ 376287 h 4630115"/>
                <a:gd name="connsiteX38" fmla="*/ 1449767 w 5017802"/>
                <a:gd name="connsiteY38" fmla="*/ 273100 h 4630115"/>
                <a:gd name="connsiteX39" fmla="*/ 1410079 w 5017802"/>
                <a:gd name="connsiteY39" fmla="*/ 219123 h 4630115"/>
                <a:gd name="connsiteX40" fmla="*/ 1486280 w 5017802"/>
                <a:gd name="connsiteY40" fmla="*/ 282624 h 4630115"/>
                <a:gd name="connsiteX41" fmla="*/ 1545018 w 5017802"/>
                <a:gd name="connsiteY41" fmla="*/ 320723 h 4630115"/>
                <a:gd name="connsiteX42" fmla="*/ 1568829 w 5017802"/>
                <a:gd name="connsiteY42" fmla="*/ 281036 h 4630115"/>
                <a:gd name="connsiteX43" fmla="*/ 1587879 w 5017802"/>
                <a:gd name="connsiteY43" fmla="*/ 215949 h 4630115"/>
                <a:gd name="connsiteX44" fmla="*/ 1549779 w 5017802"/>
                <a:gd name="connsiteY44" fmla="*/ 185786 h 4630115"/>
                <a:gd name="connsiteX45" fmla="*/ 1576767 w 5017802"/>
                <a:gd name="connsiteY45" fmla="*/ 144511 h 4630115"/>
                <a:gd name="connsiteX46" fmla="*/ 1529142 w 5017802"/>
                <a:gd name="connsiteY46" fmla="*/ 50848 h 4630115"/>
                <a:gd name="connsiteX47" fmla="*/ 1511679 w 5017802"/>
                <a:gd name="connsiteY47" fmla="*/ 6399 h 4630115"/>
                <a:gd name="connsiteX48" fmla="*/ 1375154 w 5017802"/>
                <a:gd name="connsiteY48" fmla="*/ 120699 h 4630115"/>
                <a:gd name="connsiteX49" fmla="*/ 1313241 w 5017802"/>
                <a:gd name="connsiteY49" fmla="*/ 115936 h 4630115"/>
                <a:gd name="connsiteX50" fmla="*/ 1300542 w 5017802"/>
                <a:gd name="connsiteY50" fmla="*/ 57199 h 4630115"/>
                <a:gd name="connsiteX51" fmla="*/ 1214817 w 5017802"/>
                <a:gd name="connsiteY51" fmla="*/ 104824 h 4630115"/>
                <a:gd name="connsiteX52" fmla="*/ 1151317 w 5017802"/>
                <a:gd name="connsiteY52" fmla="*/ 139748 h 4630115"/>
                <a:gd name="connsiteX53" fmla="*/ 1056066 w 5017802"/>
                <a:gd name="connsiteY53" fmla="*/ 147686 h 4630115"/>
                <a:gd name="connsiteX54" fmla="*/ 1033842 w 5017802"/>
                <a:gd name="connsiteY54" fmla="*/ 177849 h 4630115"/>
                <a:gd name="connsiteX55" fmla="*/ 997329 w 5017802"/>
                <a:gd name="connsiteY55" fmla="*/ 201661 h 4630115"/>
                <a:gd name="connsiteX56" fmla="*/ 1032255 w 5017802"/>
                <a:gd name="connsiteY56" fmla="*/ 288974 h 4630115"/>
                <a:gd name="connsiteX57" fmla="*/ 899586 w 5017802"/>
                <a:gd name="connsiteY57" fmla="*/ 542516 h 4630115"/>
                <a:gd name="connsiteX58" fmla="*/ 845611 w 5017802"/>
                <a:gd name="connsiteY58" fmla="*/ 580843 h 4630115"/>
                <a:gd name="connsiteX59" fmla="*/ 917502 w 5017802"/>
                <a:gd name="connsiteY59" fmla="*/ 633231 h 4630115"/>
                <a:gd name="connsiteX60" fmla="*/ 880536 w 5017802"/>
                <a:gd name="connsiteY60" fmla="*/ 673825 h 4630115"/>
                <a:gd name="connsiteX61" fmla="*/ 897999 w 5017802"/>
                <a:gd name="connsiteY61" fmla="*/ 720316 h 4630115"/>
                <a:gd name="connsiteX62" fmla="*/ 829282 w 5017802"/>
                <a:gd name="connsiteY62" fmla="*/ 701719 h 4630115"/>
                <a:gd name="connsiteX63" fmla="*/ 774174 w 5017802"/>
                <a:gd name="connsiteY63" fmla="*/ 726665 h 4630115"/>
                <a:gd name="connsiteX64" fmla="*/ 707272 w 5017802"/>
                <a:gd name="connsiteY64" fmla="*/ 695143 h 4630115"/>
                <a:gd name="connsiteX65" fmla="*/ 708860 w 5017802"/>
                <a:gd name="connsiteY65" fmla="*/ 652734 h 4630115"/>
                <a:gd name="connsiteX66" fmla="*/ 597281 w 5017802"/>
                <a:gd name="connsiteY66" fmla="*/ 675412 h 4630115"/>
                <a:gd name="connsiteX67" fmla="*/ 587530 w 5017802"/>
                <a:gd name="connsiteY67" fmla="*/ 760457 h 4630115"/>
                <a:gd name="connsiteX68" fmla="*/ 508382 w 5017802"/>
                <a:gd name="connsiteY68" fmla="*/ 865236 h 4630115"/>
                <a:gd name="connsiteX69" fmla="*/ 422657 w 5017802"/>
                <a:gd name="connsiteY69" fmla="*/ 828724 h 4630115"/>
                <a:gd name="connsiteX70" fmla="*/ 397257 w 5017802"/>
                <a:gd name="connsiteY70" fmla="*/ 869999 h 4630115"/>
                <a:gd name="connsiteX71" fmla="*/ 332170 w 5017802"/>
                <a:gd name="connsiteY71" fmla="*/ 812848 h 4630115"/>
                <a:gd name="connsiteX72" fmla="*/ 306771 w 5017802"/>
                <a:gd name="connsiteY72" fmla="*/ 881111 h 4630115"/>
                <a:gd name="connsiteX73" fmla="*/ 248033 w 5017802"/>
                <a:gd name="connsiteY73" fmla="*/ 873173 h 4630115"/>
                <a:gd name="connsiteX74" fmla="*/ 208345 w 5017802"/>
                <a:gd name="connsiteY74" fmla="*/ 787449 h 4630115"/>
                <a:gd name="connsiteX75" fmla="*/ 27371 w 5017802"/>
                <a:gd name="connsiteY75" fmla="*/ 917623 h 4630115"/>
                <a:gd name="connsiteX76" fmla="*/ 28959 w 5017802"/>
                <a:gd name="connsiteY76" fmla="*/ 970011 h 4630115"/>
                <a:gd name="connsiteX77" fmla="*/ 13084 w 5017802"/>
                <a:gd name="connsiteY77" fmla="*/ 996999 h 4630115"/>
                <a:gd name="connsiteX78" fmla="*/ 40071 w 5017802"/>
                <a:gd name="connsiteY78" fmla="*/ 1022399 h 4630115"/>
                <a:gd name="connsiteX79" fmla="*/ 9909 w 5017802"/>
                <a:gd name="connsiteY79" fmla="*/ 1043037 h 4630115"/>
                <a:gd name="connsiteX80" fmla="*/ 170247 w 5017802"/>
                <a:gd name="connsiteY80" fmla="*/ 1135111 h 4630115"/>
                <a:gd name="connsiteX81" fmla="*/ 160723 w 5017802"/>
                <a:gd name="connsiteY81" fmla="*/ 1263698 h 4630115"/>
                <a:gd name="connsiteX82" fmla="*/ 217873 w 5017802"/>
                <a:gd name="connsiteY82" fmla="*/ 1289099 h 4630115"/>
                <a:gd name="connsiteX83" fmla="*/ 205174 w 5017802"/>
                <a:gd name="connsiteY83" fmla="*/ 1354186 h 4630115"/>
                <a:gd name="connsiteX84" fmla="*/ 270261 w 5017802"/>
                <a:gd name="connsiteY84" fmla="*/ 1362124 h 4630115"/>
                <a:gd name="connsiteX85" fmla="*/ 321736 w 5017802"/>
                <a:gd name="connsiteY85" fmla="*/ 1394776 h 4630115"/>
                <a:gd name="connsiteX86" fmla="*/ 230573 w 5017802"/>
                <a:gd name="connsiteY86" fmla="*/ 1622474 h 4630115"/>
                <a:gd name="connsiteX87" fmla="*/ 179773 w 5017802"/>
                <a:gd name="connsiteY87" fmla="*/ 1687561 h 4630115"/>
                <a:gd name="connsiteX88" fmla="*/ 175010 w 5017802"/>
                <a:gd name="connsiteY88" fmla="*/ 1743123 h 4630115"/>
                <a:gd name="connsiteX89" fmla="*/ 141673 w 5017802"/>
                <a:gd name="connsiteY89" fmla="*/ 1738361 h 4630115"/>
                <a:gd name="connsiteX90" fmla="*/ 143261 w 5017802"/>
                <a:gd name="connsiteY90" fmla="*/ 1798686 h 4630115"/>
                <a:gd name="connsiteX91" fmla="*/ 65473 w 5017802"/>
                <a:gd name="connsiteY91" fmla="*/ 1636761 h 4630115"/>
                <a:gd name="connsiteX92" fmla="*/ 16260 w 5017802"/>
                <a:gd name="connsiteY92" fmla="*/ 1633586 h 4630115"/>
                <a:gd name="connsiteX93" fmla="*/ 41661 w 5017802"/>
                <a:gd name="connsiteY93" fmla="*/ 1670099 h 4630115"/>
                <a:gd name="connsiteX94" fmla="*/ 385 w 5017802"/>
                <a:gd name="connsiteY94" fmla="*/ 1690737 h 4630115"/>
                <a:gd name="connsiteX95" fmla="*/ 59122 w 5017802"/>
                <a:gd name="connsiteY95" fmla="*/ 1873298 h 4630115"/>
                <a:gd name="connsiteX96" fmla="*/ 343507 w 5017802"/>
                <a:gd name="connsiteY96" fmla="*/ 1923414 h 4630115"/>
                <a:gd name="connsiteX97" fmla="*/ 200410 w 5017802"/>
                <a:gd name="connsiteY97" fmla="*/ 2119361 h 4630115"/>
                <a:gd name="connsiteX98" fmla="*/ 213560 w 5017802"/>
                <a:gd name="connsiteY98" fmla="*/ 2239100 h 4630115"/>
                <a:gd name="connsiteX99" fmla="*/ 148023 w 5017802"/>
                <a:gd name="connsiteY99" fmla="*/ 2270174 h 4630115"/>
                <a:gd name="connsiteX100" fmla="*/ 105160 w 5017802"/>
                <a:gd name="connsiteY100" fmla="*/ 2414637 h 4630115"/>
                <a:gd name="connsiteX101" fmla="*/ 201087 w 5017802"/>
                <a:gd name="connsiteY101" fmla="*/ 2428239 h 4630115"/>
                <a:gd name="connsiteX102" fmla="*/ 419708 w 5017802"/>
                <a:gd name="connsiteY102" fmla="*/ 2593339 h 4630115"/>
                <a:gd name="connsiteX103" fmla="*/ 436944 w 5017802"/>
                <a:gd name="connsiteY103" fmla="*/ 2823753 h 4630115"/>
                <a:gd name="connsiteX104" fmla="*/ 490464 w 5017802"/>
                <a:gd name="connsiteY104" fmla="*/ 2877956 h 4630115"/>
                <a:gd name="connsiteX105" fmla="*/ 542173 w 5017802"/>
                <a:gd name="connsiteY105" fmla="*/ 2882264 h 4630115"/>
                <a:gd name="connsiteX106" fmla="*/ 544894 w 5017802"/>
                <a:gd name="connsiteY106" fmla="*/ 2813095 h 4630115"/>
                <a:gd name="connsiteX107" fmla="*/ 678248 w 5017802"/>
                <a:gd name="connsiteY107" fmla="*/ 2882949 h 4630115"/>
                <a:gd name="connsiteX108" fmla="*/ 669852 w 5017802"/>
                <a:gd name="connsiteY108" fmla="*/ 2955970 h 4630115"/>
                <a:gd name="connsiteX109" fmla="*/ 758073 w 5017802"/>
                <a:gd name="connsiteY109" fmla="*/ 3058024 h 4630115"/>
                <a:gd name="connsiteX110" fmla="*/ 741970 w 5017802"/>
                <a:gd name="connsiteY110" fmla="*/ 3145336 h 4630115"/>
                <a:gd name="connsiteX111" fmla="*/ 774855 w 5017802"/>
                <a:gd name="connsiteY111" fmla="*/ 3257368 h 4630115"/>
                <a:gd name="connsiteX112" fmla="*/ 831551 w 5017802"/>
                <a:gd name="connsiteY112" fmla="*/ 3291839 h 4630115"/>
                <a:gd name="connsiteX113" fmla="*/ 794812 w 5017802"/>
                <a:gd name="connsiteY113" fmla="*/ 3345361 h 4630115"/>
                <a:gd name="connsiteX114" fmla="*/ 1094623 w 5017802"/>
                <a:gd name="connsiteY114" fmla="*/ 3453311 h 4630115"/>
                <a:gd name="connsiteX115" fmla="*/ 1144742 w 5017802"/>
                <a:gd name="connsiteY115" fmla="*/ 3605257 h 4630115"/>
                <a:gd name="connsiteX116" fmla="*/ 1187604 w 5017802"/>
                <a:gd name="connsiteY116" fmla="*/ 3626121 h 4630115"/>
                <a:gd name="connsiteX117" fmla="*/ 1210283 w 5017802"/>
                <a:gd name="connsiteY117" fmla="*/ 3658099 h 4630115"/>
                <a:gd name="connsiteX118" fmla="*/ 1297142 w 5017802"/>
                <a:gd name="connsiteY118" fmla="*/ 3683952 h 4630115"/>
                <a:gd name="connsiteX119" fmla="*/ 1357693 w 5017802"/>
                <a:gd name="connsiteY119" fmla="*/ 3632471 h 4630115"/>
                <a:gd name="connsiteX120" fmla="*/ 1341138 w 5017802"/>
                <a:gd name="connsiteY120" fmla="*/ 3663768 h 4630115"/>
                <a:gd name="connsiteX121" fmla="*/ 1361095 w 5017802"/>
                <a:gd name="connsiteY121" fmla="*/ 3689621 h 4630115"/>
                <a:gd name="connsiteX122" fmla="*/ 1387402 w 5017802"/>
                <a:gd name="connsiteY122" fmla="*/ 3742236 h 4630115"/>
                <a:gd name="connsiteX123" fmla="*/ 1358374 w 5017802"/>
                <a:gd name="connsiteY123" fmla="*/ 3755843 h 4630115"/>
                <a:gd name="connsiteX124" fmla="*/ 1358827 w 5017802"/>
                <a:gd name="connsiteY124" fmla="*/ 3799386 h 4630115"/>
                <a:gd name="connsiteX125" fmla="*/ 1322769 w 5017802"/>
                <a:gd name="connsiteY125" fmla="*/ 3900986 h 4630115"/>
                <a:gd name="connsiteX126" fmla="*/ 1264485 w 5017802"/>
                <a:gd name="connsiteY126" fmla="*/ 3906882 h 4630115"/>
                <a:gd name="connsiteX127" fmla="*/ 1236590 w 5017802"/>
                <a:gd name="connsiteY127" fmla="*/ 3937725 h 4630115"/>
                <a:gd name="connsiteX128" fmla="*/ 1160843 w 5017802"/>
                <a:gd name="connsiteY128" fmla="*/ 3954733 h 4630115"/>
                <a:gd name="connsiteX129" fmla="*/ 1214592 w 5017802"/>
                <a:gd name="connsiteY129" fmla="*/ 4003039 h 4630115"/>
                <a:gd name="connsiteX130" fmla="*/ 1226157 w 5017802"/>
                <a:gd name="connsiteY130" fmla="*/ 4039099 h 4630115"/>
                <a:gd name="connsiteX131" fmla="*/ 1154267 w 5017802"/>
                <a:gd name="connsiteY131" fmla="*/ 4107588 h 4630115"/>
                <a:gd name="connsiteX132" fmla="*/ 1111177 w 5017802"/>
                <a:gd name="connsiteY132" fmla="*/ 4113031 h 4630115"/>
                <a:gd name="connsiteX133" fmla="*/ 1112311 w 5017802"/>
                <a:gd name="connsiteY133" fmla="*/ 4170407 h 4630115"/>
                <a:gd name="connsiteX134" fmla="*/ 1142247 w 5017802"/>
                <a:gd name="connsiteY134" fmla="*/ 4191725 h 4630115"/>
                <a:gd name="connsiteX135" fmla="*/ 1122748 w 5017802"/>
                <a:gd name="connsiteY135" fmla="*/ 4230736 h 4630115"/>
                <a:gd name="connsiteX136" fmla="*/ 1067186 w 5017802"/>
                <a:gd name="connsiteY136" fmla="*/ 4224386 h 4630115"/>
                <a:gd name="connsiteX137" fmla="*/ 1114810 w 5017802"/>
                <a:gd name="connsiteY137" fmla="*/ 4270425 h 4630115"/>
                <a:gd name="connsiteX138" fmla="*/ 1162435 w 5017802"/>
                <a:gd name="connsiteY138" fmla="*/ 4376786 h 4630115"/>
                <a:gd name="connsiteX139" fmla="*/ 1271972 w 5017802"/>
                <a:gd name="connsiteY139" fmla="*/ 4435524 h 4630115"/>
                <a:gd name="connsiteX140" fmla="*/ 1291022 w 5017802"/>
                <a:gd name="connsiteY140" fmla="*/ 4472036 h 4630115"/>
                <a:gd name="connsiteX141" fmla="*/ 1367222 w 5017802"/>
                <a:gd name="connsiteY141" fmla="*/ 4557761 h 4630115"/>
                <a:gd name="connsiteX142" fmla="*/ 1389447 w 5017802"/>
                <a:gd name="connsiteY142" fmla="*/ 4543473 h 4630115"/>
                <a:gd name="connsiteX143" fmla="*/ 1419610 w 5017802"/>
                <a:gd name="connsiteY143" fmla="*/ 4570460 h 4630115"/>
                <a:gd name="connsiteX144" fmla="*/ 1495810 w 5017802"/>
                <a:gd name="connsiteY144" fmla="*/ 4629198 h 4630115"/>
                <a:gd name="connsiteX145" fmla="*/ 1514860 w 5017802"/>
                <a:gd name="connsiteY145" fmla="*/ 4514898 h 4630115"/>
                <a:gd name="connsiteX146" fmla="*/ 1370397 w 5017802"/>
                <a:gd name="connsiteY146" fmla="*/ 4511723 h 4630115"/>
                <a:gd name="connsiteX147" fmla="*/ 1351348 w 5017802"/>
                <a:gd name="connsiteY147" fmla="*/ 4422824 h 4630115"/>
                <a:gd name="connsiteX148" fmla="*/ 1444325 w 5017802"/>
                <a:gd name="connsiteY148" fmla="*/ 4364309 h 4630115"/>
                <a:gd name="connsiteX149" fmla="*/ 1791081 w 5017802"/>
                <a:gd name="connsiteY149" fmla="*/ 4263389 h 4630115"/>
                <a:gd name="connsiteX150" fmla="*/ 2188636 w 5017802"/>
                <a:gd name="connsiteY150" fmla="*/ 4250462 h 4630115"/>
                <a:gd name="connsiteX151" fmla="*/ 2296586 w 5017802"/>
                <a:gd name="connsiteY151" fmla="*/ 4245474 h 4630115"/>
                <a:gd name="connsiteX152" fmla="*/ 2394785 w 5017802"/>
                <a:gd name="connsiteY152" fmla="*/ 4215990 h 4630115"/>
                <a:gd name="connsiteX153" fmla="*/ 2406350 w 5017802"/>
                <a:gd name="connsiteY153" fmla="*/ 4125277 h 4630115"/>
                <a:gd name="connsiteX154" fmla="*/ 2494570 w 5017802"/>
                <a:gd name="connsiteY154" fmla="*/ 3900532 h 4630115"/>
                <a:gd name="connsiteX155" fmla="*/ 2593449 w 5017802"/>
                <a:gd name="connsiteY155" fmla="*/ 3917768 h 4630115"/>
                <a:gd name="connsiteX156" fmla="*/ 2719088 w 5017802"/>
                <a:gd name="connsiteY156" fmla="*/ 3918221 h 4630115"/>
                <a:gd name="connsiteX157" fmla="*/ 2914124 w 5017802"/>
                <a:gd name="connsiteY157" fmla="*/ 3764007 h 4630115"/>
                <a:gd name="connsiteX158" fmla="*/ 3195112 w 5017802"/>
                <a:gd name="connsiteY158" fmla="*/ 3993968 h 4630115"/>
                <a:gd name="connsiteX159" fmla="*/ 3265414 w 5017802"/>
                <a:gd name="connsiteY159" fmla="*/ 4067674 h 4630115"/>
                <a:gd name="connsiteX160" fmla="*/ 3439813 w 5017802"/>
                <a:gd name="connsiteY160" fmla="*/ 4130265 h 4630115"/>
                <a:gd name="connsiteX161" fmla="*/ 3526217 w 5017802"/>
                <a:gd name="connsiteY161" fmla="*/ 4316455 h 4630115"/>
                <a:gd name="connsiteX162" fmla="*/ 3586542 w 5017802"/>
                <a:gd name="connsiteY162" fmla="*/ 4375193 h 4630115"/>
                <a:gd name="connsiteX163" fmla="*/ 3597654 w 5017802"/>
                <a:gd name="connsiteY163" fmla="*/ 4345030 h 4630115"/>
                <a:gd name="connsiteX164" fmla="*/ 3643692 w 5017802"/>
                <a:gd name="connsiteY164" fmla="*/ 4318042 h 4630115"/>
                <a:gd name="connsiteX165" fmla="*/ 3694492 w 5017802"/>
                <a:gd name="connsiteY165" fmla="*/ 4391068 h 4630115"/>
                <a:gd name="connsiteX166" fmla="*/ 3743705 w 5017802"/>
                <a:gd name="connsiteY166" fmla="*/ 4394243 h 4630115"/>
                <a:gd name="connsiteX167" fmla="*/ 3699254 w 5017802"/>
                <a:gd name="connsiteY167" fmla="*/ 4300581 h 4630115"/>
                <a:gd name="connsiteX168" fmla="*/ 3656392 w 5017802"/>
                <a:gd name="connsiteY168" fmla="*/ 4232318 h 4630115"/>
                <a:gd name="connsiteX169" fmla="*/ 3699255 w 5017802"/>
                <a:gd name="connsiteY169" fmla="*/ 4216442 h 4630115"/>
                <a:gd name="connsiteX170" fmla="*/ 3680204 w 5017802"/>
                <a:gd name="connsiteY170" fmla="*/ 4175168 h 4630115"/>
                <a:gd name="connsiteX171" fmla="*/ 3732592 w 5017802"/>
                <a:gd name="connsiteY171" fmla="*/ 4184693 h 4630115"/>
                <a:gd name="connsiteX172" fmla="*/ 3711955 w 5017802"/>
                <a:gd name="connsiteY172" fmla="*/ 4151355 h 4630115"/>
                <a:gd name="connsiteX173" fmla="*/ 3733274 w 5017802"/>
                <a:gd name="connsiteY173" fmla="*/ 4134801 h 4630115"/>
                <a:gd name="connsiteX174" fmla="*/ 3854377 w 5017802"/>
                <a:gd name="connsiteY174" fmla="*/ 4220074 h 4630115"/>
                <a:gd name="connsiteX175" fmla="*/ 3889754 w 5017802"/>
                <a:gd name="connsiteY175" fmla="*/ 4206917 h 4630115"/>
                <a:gd name="connsiteX176" fmla="*/ 3942141 w 5017802"/>
                <a:gd name="connsiteY176" fmla="*/ 4272006 h 4630115"/>
                <a:gd name="connsiteX177" fmla="*/ 3962779 w 5017802"/>
                <a:gd name="connsiteY177" fmla="*/ 4330743 h 4630115"/>
                <a:gd name="connsiteX178" fmla="*/ 4070729 w 5017802"/>
                <a:gd name="connsiteY178" fmla="*/ 4349792 h 4630115"/>
                <a:gd name="connsiteX179" fmla="*/ 4010405 w 5017802"/>
                <a:gd name="connsiteY179" fmla="*/ 4283117 h 4630115"/>
                <a:gd name="connsiteX180" fmla="*/ 4007229 w 5017802"/>
                <a:gd name="connsiteY180" fmla="*/ 4214855 h 4630115"/>
                <a:gd name="connsiteX181" fmla="*/ 4061204 w 5017802"/>
                <a:gd name="connsiteY181" fmla="*/ 4270418 h 4630115"/>
                <a:gd name="connsiteX182" fmla="*/ 4110417 w 5017802"/>
                <a:gd name="connsiteY182" fmla="*/ 4275180 h 4630115"/>
                <a:gd name="connsiteX183" fmla="*/ 4104067 w 5017802"/>
                <a:gd name="connsiteY183" fmla="*/ 4225968 h 4630115"/>
                <a:gd name="connsiteX184" fmla="*/ 4164392 w 5017802"/>
                <a:gd name="connsiteY184" fmla="*/ 4230730 h 4630115"/>
                <a:gd name="connsiteX185" fmla="*/ 4226304 w 5017802"/>
                <a:gd name="connsiteY185" fmla="*/ 4273592 h 4630115"/>
                <a:gd name="connsiteX186" fmla="*/ 4258054 w 5017802"/>
                <a:gd name="connsiteY186" fmla="*/ 4260893 h 4630115"/>
                <a:gd name="connsiteX187" fmla="*/ 4251705 w 5017802"/>
                <a:gd name="connsiteY187" fmla="*/ 4225968 h 4630115"/>
                <a:gd name="connsiteX188" fmla="*/ 4292980 w 5017802"/>
                <a:gd name="connsiteY188" fmla="*/ 4202156 h 4630115"/>
                <a:gd name="connsiteX189" fmla="*/ 4377117 w 5017802"/>
                <a:gd name="connsiteY189" fmla="*/ 4259306 h 4630115"/>
                <a:gd name="connsiteX190" fmla="*/ 4394580 w 5017802"/>
                <a:gd name="connsiteY190" fmla="*/ 4157708 h 4630115"/>
                <a:gd name="connsiteX191" fmla="*/ 4369180 w 5017802"/>
                <a:gd name="connsiteY191" fmla="*/ 4135482 h 4630115"/>
                <a:gd name="connsiteX192" fmla="*/ 4296154 w 5017802"/>
                <a:gd name="connsiteY192" fmla="*/ 4092619 h 4630115"/>
                <a:gd name="connsiteX193" fmla="*/ 4318379 w 5017802"/>
                <a:gd name="connsiteY193" fmla="*/ 4067220 h 4630115"/>
                <a:gd name="connsiteX194" fmla="*/ 4339017 w 5017802"/>
                <a:gd name="connsiteY194" fmla="*/ 4044994 h 4630115"/>
                <a:gd name="connsiteX195" fmla="*/ 4392992 w 5017802"/>
                <a:gd name="connsiteY195" fmla="*/ 4076745 h 4630115"/>
                <a:gd name="connsiteX196" fmla="*/ 4399342 w 5017802"/>
                <a:gd name="connsiteY196" fmla="*/ 4032295 h 4630115"/>
                <a:gd name="connsiteX197" fmla="*/ 4343779 w 5017802"/>
                <a:gd name="connsiteY197" fmla="*/ 4008482 h 4630115"/>
                <a:gd name="connsiteX198" fmla="*/ 4342192 w 5017802"/>
                <a:gd name="connsiteY198" fmla="*/ 3998958 h 4630115"/>
                <a:gd name="connsiteX199" fmla="*/ 4329491 w 5017802"/>
                <a:gd name="connsiteY199" fmla="*/ 3960859 h 4630115"/>
                <a:gd name="connsiteX200" fmla="*/ 4335841 w 5017802"/>
                <a:gd name="connsiteY200" fmla="*/ 3913233 h 4630115"/>
                <a:gd name="connsiteX201" fmla="*/ 4346954 w 5017802"/>
                <a:gd name="connsiteY201" fmla="*/ 3857670 h 4630115"/>
                <a:gd name="connsiteX202" fmla="*/ 4308854 w 5017802"/>
                <a:gd name="connsiteY202" fmla="*/ 3827508 h 4630115"/>
                <a:gd name="connsiteX203" fmla="*/ 4342191 w 5017802"/>
                <a:gd name="connsiteY203" fmla="*/ 3817983 h 4630115"/>
                <a:gd name="connsiteX204" fmla="*/ 4319966 w 5017802"/>
                <a:gd name="connsiteY204" fmla="*/ 3781470 h 4630115"/>
                <a:gd name="connsiteX205" fmla="*/ 4358067 w 5017802"/>
                <a:gd name="connsiteY205" fmla="*/ 3776709 h 4630115"/>
                <a:gd name="connsiteX206" fmla="*/ 4364416 w 5017802"/>
                <a:gd name="connsiteY206" fmla="*/ 3743370 h 4630115"/>
                <a:gd name="connsiteX207" fmla="*/ 4426330 w 5017802"/>
                <a:gd name="connsiteY207" fmla="*/ 3752897 h 4630115"/>
                <a:gd name="connsiteX208" fmla="*/ 4459443 w 5017802"/>
                <a:gd name="connsiteY208" fmla="*/ 3768089 h 4630115"/>
                <a:gd name="connsiteX209" fmla="*/ 4425650 w 5017802"/>
                <a:gd name="connsiteY209" fmla="*/ 3809137 h 4630115"/>
                <a:gd name="connsiteX210" fmla="*/ 4464658 w 5017802"/>
                <a:gd name="connsiteY210" fmla="*/ 3916633 h 4630115"/>
                <a:gd name="connsiteX211" fmla="*/ 4517045 w 5017802"/>
                <a:gd name="connsiteY211" fmla="*/ 3947931 h 4630115"/>
                <a:gd name="connsiteX212" fmla="*/ 4568979 w 5017802"/>
                <a:gd name="connsiteY212" fmla="*/ 3905749 h 4630115"/>
                <a:gd name="connsiteX213" fmla="*/ 4654704 w 5017802"/>
                <a:gd name="connsiteY213" fmla="*/ 3857216 h 4630115"/>
                <a:gd name="connsiteX214" fmla="*/ 4637468 w 5017802"/>
                <a:gd name="connsiteY214" fmla="*/ 3768315 h 4630115"/>
                <a:gd name="connsiteX215" fmla="*/ 4714802 w 5017802"/>
                <a:gd name="connsiteY215" fmla="*/ 3635646 h 4630115"/>
                <a:gd name="connsiteX216" fmla="*/ 5007356 w 5017802"/>
                <a:gd name="connsiteY216" fmla="*/ 3302498 h 4630115"/>
                <a:gd name="connsiteX217" fmla="*/ 4925939 w 5017802"/>
                <a:gd name="connsiteY217" fmla="*/ 3293426 h 4630115"/>
                <a:gd name="connsiteX218" fmla="*/ 4930476 w 5017802"/>
                <a:gd name="connsiteY218" fmla="*/ 3201578 h 4630115"/>
                <a:gd name="connsiteX219" fmla="*/ 4881489 w 5017802"/>
                <a:gd name="connsiteY219" fmla="*/ 3176406 h 4630115"/>
                <a:gd name="connsiteX220" fmla="*/ 4797352 w 5017802"/>
                <a:gd name="connsiteY220" fmla="*/ 3207928 h 4630115"/>
                <a:gd name="connsiteX221" fmla="*/ 4760613 w 5017802"/>
                <a:gd name="connsiteY221" fmla="*/ 3171643 h 4630115"/>
                <a:gd name="connsiteX222" fmla="*/ 4805290 w 5017802"/>
                <a:gd name="connsiteY222" fmla="*/ 3148738 h 4630115"/>
                <a:gd name="connsiteX223" fmla="*/ 4676023 w 5017802"/>
                <a:gd name="connsiteY223" fmla="*/ 2935559 h 4630115"/>
                <a:gd name="connsiteX224" fmla="*/ 4690989 w 5017802"/>
                <a:gd name="connsiteY224" fmla="*/ 2905396 h 4630115"/>
                <a:gd name="connsiteX225" fmla="*/ 4667404 w 5017802"/>
                <a:gd name="connsiteY225" fmla="*/ 2789736 h 4630115"/>
                <a:gd name="connsiteX226" fmla="*/ 4508655 w 5017802"/>
                <a:gd name="connsiteY226" fmla="*/ 2778850 h 4630115"/>
                <a:gd name="connsiteX227" fmla="*/ 4475317 w 5017802"/>
                <a:gd name="connsiteY227" fmla="*/ 2827608 h 4630115"/>
                <a:gd name="connsiteX228" fmla="*/ 4386417 w 5017802"/>
                <a:gd name="connsiteY228" fmla="*/ 2842124 h 4630115"/>
                <a:gd name="connsiteX229" fmla="*/ 4392767 w 5017802"/>
                <a:gd name="connsiteY229" fmla="*/ 2820125 h 4630115"/>
                <a:gd name="connsiteX230" fmla="*/ 4339245 w 5017802"/>
                <a:gd name="connsiteY230" fmla="*/ 2804024 h 4630115"/>
                <a:gd name="connsiteX231" fmla="*/ 4314526 w 5017802"/>
                <a:gd name="connsiteY231" fmla="*/ 2638923 h 4630115"/>
                <a:gd name="connsiteX232" fmla="*/ 4034219 w 5017802"/>
                <a:gd name="connsiteY232" fmla="*/ 2572248 h 4630115"/>
                <a:gd name="connsiteX233" fmla="*/ 3897920 w 5017802"/>
                <a:gd name="connsiteY233" fmla="*/ 2615564 h 4630115"/>
                <a:gd name="connsiteX234" fmla="*/ 3765931 w 5017802"/>
                <a:gd name="connsiteY234" fmla="*/ 2608080 h 4630115"/>
                <a:gd name="connsiteX235" fmla="*/ 3633488 w 5017802"/>
                <a:gd name="connsiteY235" fmla="*/ 2497182 h 4630115"/>
                <a:gd name="connsiteX236" fmla="*/ 3420310 w 5017802"/>
                <a:gd name="connsiteY236" fmla="*/ 2193969 h 4630115"/>
                <a:gd name="connsiteX237" fmla="*/ 3021848 w 5017802"/>
                <a:gd name="connsiteY237" fmla="*/ 2054496 h 4630115"/>
                <a:gd name="connsiteX238" fmla="*/ 2785310 w 5017802"/>
                <a:gd name="connsiteY238" fmla="*/ 1741532 h 4630115"/>
                <a:gd name="connsiteX239" fmla="*/ 2819101 w 5017802"/>
                <a:gd name="connsiteY239" fmla="*/ 1716586 h 4630115"/>
                <a:gd name="connsiteX240" fmla="*/ 2878745 w 5017802"/>
                <a:gd name="connsiteY240" fmla="*/ 1799589 h 4630115"/>
                <a:gd name="connsiteX241" fmla="*/ 2898929 w 5017802"/>
                <a:gd name="connsiteY241" fmla="*/ 1782126 h 4630115"/>
                <a:gd name="connsiteX242" fmla="*/ 2942019 w 5017802"/>
                <a:gd name="connsiteY242" fmla="*/ 1812970 h 4630115"/>
                <a:gd name="connsiteX243" fmla="*/ 3030692 w 5017802"/>
                <a:gd name="connsiteY243" fmla="*/ 1759221 h 4630115"/>
                <a:gd name="connsiteX244" fmla="*/ 3046794 w 5017802"/>
                <a:gd name="connsiteY244" fmla="*/ 1738811 h 4630115"/>
                <a:gd name="connsiteX245" fmla="*/ 3105077 w 5017802"/>
                <a:gd name="connsiteY245" fmla="*/ 1739037 h 4630115"/>
                <a:gd name="connsiteX246" fmla="*/ 3121180 w 5017802"/>
                <a:gd name="connsiteY246" fmla="*/ 1705927 h 4630115"/>
                <a:gd name="connsiteX247" fmla="*/ 3102356 w 5017802"/>
                <a:gd name="connsiteY247" fmla="*/ 1680300 h 4630115"/>
                <a:gd name="connsiteX248" fmla="*/ 3035228 w 5017802"/>
                <a:gd name="connsiteY248" fmla="*/ 1700257 h 4630115"/>
                <a:gd name="connsiteX249" fmla="*/ 3013456 w 5017802"/>
                <a:gd name="connsiteY249" fmla="*/ 1646736 h 4630115"/>
                <a:gd name="connsiteX250" fmla="*/ 3034774 w 5017802"/>
                <a:gd name="connsiteY250" fmla="*/ 1617026 h 4630115"/>
                <a:gd name="connsiteX251" fmla="*/ 2978304 w 5017802"/>
                <a:gd name="connsiteY251" fmla="*/ 1513612 h 4630115"/>
                <a:gd name="connsiteX252" fmla="*/ 2929773 w 5017802"/>
                <a:gd name="connsiteY252" fmla="*/ 1552393 h 4630115"/>
                <a:gd name="connsiteX253" fmla="*/ 2840418 w 5017802"/>
                <a:gd name="connsiteY253" fmla="*/ 1497737 h 4630115"/>
                <a:gd name="connsiteX254" fmla="*/ 2892352 w 5017802"/>
                <a:gd name="connsiteY254" fmla="*/ 1405208 h 4630115"/>
                <a:gd name="connsiteX255" fmla="*/ 2849490 w 5017802"/>
                <a:gd name="connsiteY255" fmla="*/ 1284105 h 4630115"/>
                <a:gd name="connsiteX256" fmla="*/ 2864231 w 5017802"/>
                <a:gd name="connsiteY256" fmla="*/ 1160053 h 4630115"/>
                <a:gd name="connsiteX257" fmla="*/ 2959481 w 5017802"/>
                <a:gd name="connsiteY257" fmla="*/ 1086348 h 4630115"/>
                <a:gd name="connsiteX258" fmla="*/ 3064710 w 5017802"/>
                <a:gd name="connsiteY258" fmla="*/ 1063896 h 4630115"/>
                <a:gd name="connsiteX259" fmla="*/ 3001663 w 5017802"/>
                <a:gd name="connsiteY259" fmla="*/ 974089 h 4630115"/>
                <a:gd name="connsiteX260" fmla="*/ 2984427 w 5017802"/>
                <a:gd name="connsiteY260" fmla="*/ 1018766 h 4630115"/>
                <a:gd name="connsiteX261" fmla="*/ 2941112 w 5017802"/>
                <a:gd name="connsiteY261" fmla="*/ 971595 h 4630115"/>
                <a:gd name="connsiteX262" fmla="*/ 2962430 w 5017802"/>
                <a:gd name="connsiteY262" fmla="*/ 886323 h 4630115"/>
                <a:gd name="connsiteX263" fmla="*/ 3035454 w 5017802"/>
                <a:gd name="connsiteY263" fmla="*/ 789032 h 4630115"/>
                <a:gd name="connsiteX264" fmla="*/ 3018445 w 5017802"/>
                <a:gd name="connsiteY264" fmla="*/ 682443 h 4630115"/>
                <a:gd name="connsiteX265" fmla="*/ 2847223 w 5017802"/>
                <a:gd name="connsiteY265" fmla="*/ 692194 h 4630115"/>
                <a:gd name="connsiteX266" fmla="*/ 2827945 w 5017802"/>
                <a:gd name="connsiteY266" fmla="*/ 734831 h 4630115"/>
                <a:gd name="connsiteX267" fmla="*/ 2795742 w 5017802"/>
                <a:gd name="connsiteY267" fmla="*/ 667248 h 4630115"/>
                <a:gd name="connsiteX268" fmla="*/ 2766032 w 5017802"/>
                <a:gd name="connsiteY268" fmla="*/ 707616 h 4630115"/>
                <a:gd name="connsiteX269" fmla="*/ 2580523 w 5017802"/>
                <a:gd name="connsiteY269" fmla="*/ 741180 h 4630115"/>
                <a:gd name="connsiteX0" fmla="*/ 2580523 w 5017802"/>
                <a:gd name="connsiteY0" fmla="*/ 741180 h 4630052"/>
                <a:gd name="connsiteX1" fmla="*/ 2254404 w 5017802"/>
                <a:gd name="connsiteY1" fmla="*/ 583337 h 4630052"/>
                <a:gd name="connsiteX2" fmla="*/ 2294316 w 5017802"/>
                <a:gd name="connsiteY2" fmla="*/ 433432 h 4630052"/>
                <a:gd name="connsiteX3" fmla="*/ 2240342 w 5017802"/>
                <a:gd name="connsiteY3" fmla="*/ 423907 h 4630052"/>
                <a:gd name="connsiteX4" fmla="*/ 2237167 w 5017802"/>
                <a:gd name="connsiteY4" fmla="*/ 395333 h 4630052"/>
                <a:gd name="connsiteX5" fmla="*/ 2281617 w 5017802"/>
                <a:gd name="connsiteY5" fmla="*/ 403270 h 4630052"/>
                <a:gd name="connsiteX6" fmla="*/ 2224467 w 5017802"/>
                <a:gd name="connsiteY6" fmla="*/ 315957 h 4630052"/>
                <a:gd name="connsiteX7" fmla="*/ 2235579 w 5017802"/>
                <a:gd name="connsiteY7" fmla="*/ 355645 h 4630052"/>
                <a:gd name="connsiteX8" fmla="*/ 2183191 w 5017802"/>
                <a:gd name="connsiteY8" fmla="*/ 320720 h 4630052"/>
                <a:gd name="connsiteX9" fmla="*/ 2203829 w 5017802"/>
                <a:gd name="connsiteY9" fmla="*/ 287383 h 4630052"/>
                <a:gd name="connsiteX10" fmla="*/ 2168904 w 5017802"/>
                <a:gd name="connsiteY10" fmla="*/ 225472 h 4630052"/>
                <a:gd name="connsiteX11" fmla="*/ 2202241 w 5017802"/>
                <a:gd name="connsiteY11" fmla="*/ 227061 h 4630052"/>
                <a:gd name="connsiteX12" fmla="*/ 2159379 w 5017802"/>
                <a:gd name="connsiteY12" fmla="*/ 133398 h 4630052"/>
                <a:gd name="connsiteX13" fmla="*/ 2133980 w 5017802"/>
                <a:gd name="connsiteY13" fmla="*/ 131810 h 4630052"/>
                <a:gd name="connsiteX14" fmla="*/ 2122867 w 5017802"/>
                <a:gd name="connsiteY14" fmla="*/ 84185 h 4630052"/>
                <a:gd name="connsiteX15" fmla="*/ 2154616 w 5017802"/>
                <a:gd name="connsiteY15" fmla="*/ 66723 h 4630052"/>
                <a:gd name="connsiteX16" fmla="*/ 2149854 w 5017802"/>
                <a:gd name="connsiteY16" fmla="*/ 23861 h 4630052"/>
                <a:gd name="connsiteX17" fmla="*/ 2091117 w 5017802"/>
                <a:gd name="connsiteY17" fmla="*/ 28624 h 4630052"/>
                <a:gd name="connsiteX18" fmla="*/ 1897442 w 5017802"/>
                <a:gd name="connsiteY18" fmla="*/ 127049 h 4630052"/>
                <a:gd name="connsiteX19" fmla="*/ 1862517 w 5017802"/>
                <a:gd name="connsiteY19" fmla="*/ 252462 h 4630052"/>
                <a:gd name="connsiteX20" fmla="*/ 1867279 w 5017802"/>
                <a:gd name="connsiteY20" fmla="*/ 288974 h 4630052"/>
                <a:gd name="connsiteX21" fmla="*/ 1838704 w 5017802"/>
                <a:gd name="connsiteY21" fmla="*/ 303261 h 4630052"/>
                <a:gd name="connsiteX22" fmla="*/ 1906966 w 5017802"/>
                <a:gd name="connsiteY22" fmla="*/ 482645 h 4630052"/>
                <a:gd name="connsiteX23" fmla="*/ 1819655 w 5017802"/>
                <a:gd name="connsiteY23" fmla="*/ 400099 h 4630052"/>
                <a:gd name="connsiteX24" fmla="*/ 1768854 w 5017802"/>
                <a:gd name="connsiteY24" fmla="*/ 366762 h 4630052"/>
                <a:gd name="connsiteX25" fmla="*/ 1740279 w 5017802"/>
                <a:gd name="connsiteY25" fmla="*/ 401687 h 4630052"/>
                <a:gd name="connsiteX26" fmla="*/ 1738692 w 5017802"/>
                <a:gd name="connsiteY26" fmla="*/ 515987 h 4630052"/>
                <a:gd name="connsiteX27" fmla="*/ 1752979 w 5017802"/>
                <a:gd name="connsiteY27" fmla="*/ 612820 h 4630052"/>
                <a:gd name="connsiteX28" fmla="*/ 1670429 w 5017802"/>
                <a:gd name="connsiteY28" fmla="*/ 620761 h 4630052"/>
                <a:gd name="connsiteX29" fmla="*/ 1694242 w 5017802"/>
                <a:gd name="connsiteY29" fmla="*/ 590598 h 4630052"/>
                <a:gd name="connsiteX30" fmla="*/ 1630742 w 5017802"/>
                <a:gd name="connsiteY30" fmla="*/ 547736 h 4630052"/>
                <a:gd name="connsiteX31" fmla="*/ 1589467 w 5017802"/>
                <a:gd name="connsiteY31" fmla="*/ 501699 h 4630052"/>
                <a:gd name="connsiteX32" fmla="*/ 1540254 w 5017802"/>
                <a:gd name="connsiteY32" fmla="*/ 512811 h 4630052"/>
                <a:gd name="connsiteX33" fmla="*/ 1568829 w 5017802"/>
                <a:gd name="connsiteY33" fmla="*/ 446136 h 4630052"/>
                <a:gd name="connsiteX34" fmla="*/ 1538666 w 5017802"/>
                <a:gd name="connsiteY34" fmla="*/ 481062 h 4630052"/>
                <a:gd name="connsiteX35" fmla="*/ 1505329 w 5017802"/>
                <a:gd name="connsiteY35" fmla="*/ 423911 h 4630052"/>
                <a:gd name="connsiteX36" fmla="*/ 1486279 w 5017802"/>
                <a:gd name="connsiteY36" fmla="*/ 417561 h 4630052"/>
                <a:gd name="connsiteX37" fmla="*/ 1484692 w 5017802"/>
                <a:gd name="connsiteY37" fmla="*/ 376287 h 4630052"/>
                <a:gd name="connsiteX38" fmla="*/ 1449767 w 5017802"/>
                <a:gd name="connsiteY38" fmla="*/ 273100 h 4630052"/>
                <a:gd name="connsiteX39" fmla="*/ 1410079 w 5017802"/>
                <a:gd name="connsiteY39" fmla="*/ 219123 h 4630052"/>
                <a:gd name="connsiteX40" fmla="*/ 1486280 w 5017802"/>
                <a:gd name="connsiteY40" fmla="*/ 282624 h 4630052"/>
                <a:gd name="connsiteX41" fmla="*/ 1545018 w 5017802"/>
                <a:gd name="connsiteY41" fmla="*/ 320723 h 4630052"/>
                <a:gd name="connsiteX42" fmla="*/ 1568829 w 5017802"/>
                <a:gd name="connsiteY42" fmla="*/ 281036 h 4630052"/>
                <a:gd name="connsiteX43" fmla="*/ 1587879 w 5017802"/>
                <a:gd name="connsiteY43" fmla="*/ 215949 h 4630052"/>
                <a:gd name="connsiteX44" fmla="*/ 1549779 w 5017802"/>
                <a:gd name="connsiteY44" fmla="*/ 185786 h 4630052"/>
                <a:gd name="connsiteX45" fmla="*/ 1576767 w 5017802"/>
                <a:gd name="connsiteY45" fmla="*/ 144511 h 4630052"/>
                <a:gd name="connsiteX46" fmla="*/ 1529142 w 5017802"/>
                <a:gd name="connsiteY46" fmla="*/ 50848 h 4630052"/>
                <a:gd name="connsiteX47" fmla="*/ 1511679 w 5017802"/>
                <a:gd name="connsiteY47" fmla="*/ 6399 h 4630052"/>
                <a:gd name="connsiteX48" fmla="*/ 1375154 w 5017802"/>
                <a:gd name="connsiteY48" fmla="*/ 120699 h 4630052"/>
                <a:gd name="connsiteX49" fmla="*/ 1313241 w 5017802"/>
                <a:gd name="connsiteY49" fmla="*/ 115936 h 4630052"/>
                <a:gd name="connsiteX50" fmla="*/ 1300542 w 5017802"/>
                <a:gd name="connsiteY50" fmla="*/ 57199 h 4630052"/>
                <a:gd name="connsiteX51" fmla="*/ 1214817 w 5017802"/>
                <a:gd name="connsiteY51" fmla="*/ 104824 h 4630052"/>
                <a:gd name="connsiteX52" fmla="*/ 1151317 w 5017802"/>
                <a:gd name="connsiteY52" fmla="*/ 139748 h 4630052"/>
                <a:gd name="connsiteX53" fmla="*/ 1056066 w 5017802"/>
                <a:gd name="connsiteY53" fmla="*/ 147686 h 4630052"/>
                <a:gd name="connsiteX54" fmla="*/ 1033842 w 5017802"/>
                <a:gd name="connsiteY54" fmla="*/ 177849 h 4630052"/>
                <a:gd name="connsiteX55" fmla="*/ 997329 w 5017802"/>
                <a:gd name="connsiteY55" fmla="*/ 201661 h 4630052"/>
                <a:gd name="connsiteX56" fmla="*/ 1032255 w 5017802"/>
                <a:gd name="connsiteY56" fmla="*/ 288974 h 4630052"/>
                <a:gd name="connsiteX57" fmla="*/ 899586 w 5017802"/>
                <a:gd name="connsiteY57" fmla="*/ 542516 h 4630052"/>
                <a:gd name="connsiteX58" fmla="*/ 845611 w 5017802"/>
                <a:gd name="connsiteY58" fmla="*/ 580843 h 4630052"/>
                <a:gd name="connsiteX59" fmla="*/ 917502 w 5017802"/>
                <a:gd name="connsiteY59" fmla="*/ 633231 h 4630052"/>
                <a:gd name="connsiteX60" fmla="*/ 880536 w 5017802"/>
                <a:gd name="connsiteY60" fmla="*/ 673825 h 4630052"/>
                <a:gd name="connsiteX61" fmla="*/ 897999 w 5017802"/>
                <a:gd name="connsiteY61" fmla="*/ 720316 h 4630052"/>
                <a:gd name="connsiteX62" fmla="*/ 829282 w 5017802"/>
                <a:gd name="connsiteY62" fmla="*/ 701719 h 4630052"/>
                <a:gd name="connsiteX63" fmla="*/ 774174 w 5017802"/>
                <a:gd name="connsiteY63" fmla="*/ 726665 h 4630052"/>
                <a:gd name="connsiteX64" fmla="*/ 707272 w 5017802"/>
                <a:gd name="connsiteY64" fmla="*/ 695143 h 4630052"/>
                <a:gd name="connsiteX65" fmla="*/ 708860 w 5017802"/>
                <a:gd name="connsiteY65" fmla="*/ 652734 h 4630052"/>
                <a:gd name="connsiteX66" fmla="*/ 597281 w 5017802"/>
                <a:gd name="connsiteY66" fmla="*/ 675412 h 4630052"/>
                <a:gd name="connsiteX67" fmla="*/ 587530 w 5017802"/>
                <a:gd name="connsiteY67" fmla="*/ 760457 h 4630052"/>
                <a:gd name="connsiteX68" fmla="*/ 508382 w 5017802"/>
                <a:gd name="connsiteY68" fmla="*/ 865236 h 4630052"/>
                <a:gd name="connsiteX69" fmla="*/ 422657 w 5017802"/>
                <a:gd name="connsiteY69" fmla="*/ 828724 h 4630052"/>
                <a:gd name="connsiteX70" fmla="*/ 397257 w 5017802"/>
                <a:gd name="connsiteY70" fmla="*/ 869999 h 4630052"/>
                <a:gd name="connsiteX71" fmla="*/ 332170 w 5017802"/>
                <a:gd name="connsiteY71" fmla="*/ 812848 h 4630052"/>
                <a:gd name="connsiteX72" fmla="*/ 306771 w 5017802"/>
                <a:gd name="connsiteY72" fmla="*/ 881111 h 4630052"/>
                <a:gd name="connsiteX73" fmla="*/ 248033 w 5017802"/>
                <a:gd name="connsiteY73" fmla="*/ 873173 h 4630052"/>
                <a:gd name="connsiteX74" fmla="*/ 208345 w 5017802"/>
                <a:gd name="connsiteY74" fmla="*/ 787449 h 4630052"/>
                <a:gd name="connsiteX75" fmla="*/ 27371 w 5017802"/>
                <a:gd name="connsiteY75" fmla="*/ 917623 h 4630052"/>
                <a:gd name="connsiteX76" fmla="*/ 28959 w 5017802"/>
                <a:gd name="connsiteY76" fmla="*/ 970011 h 4630052"/>
                <a:gd name="connsiteX77" fmla="*/ 13084 w 5017802"/>
                <a:gd name="connsiteY77" fmla="*/ 996999 h 4630052"/>
                <a:gd name="connsiteX78" fmla="*/ 40071 w 5017802"/>
                <a:gd name="connsiteY78" fmla="*/ 1022399 h 4630052"/>
                <a:gd name="connsiteX79" fmla="*/ 9909 w 5017802"/>
                <a:gd name="connsiteY79" fmla="*/ 1043037 h 4630052"/>
                <a:gd name="connsiteX80" fmla="*/ 170247 w 5017802"/>
                <a:gd name="connsiteY80" fmla="*/ 1135111 h 4630052"/>
                <a:gd name="connsiteX81" fmla="*/ 160723 w 5017802"/>
                <a:gd name="connsiteY81" fmla="*/ 1263698 h 4630052"/>
                <a:gd name="connsiteX82" fmla="*/ 217873 w 5017802"/>
                <a:gd name="connsiteY82" fmla="*/ 1289099 h 4630052"/>
                <a:gd name="connsiteX83" fmla="*/ 205174 w 5017802"/>
                <a:gd name="connsiteY83" fmla="*/ 1354186 h 4630052"/>
                <a:gd name="connsiteX84" fmla="*/ 270261 w 5017802"/>
                <a:gd name="connsiteY84" fmla="*/ 1362124 h 4630052"/>
                <a:gd name="connsiteX85" fmla="*/ 321736 w 5017802"/>
                <a:gd name="connsiteY85" fmla="*/ 1394776 h 4630052"/>
                <a:gd name="connsiteX86" fmla="*/ 230573 w 5017802"/>
                <a:gd name="connsiteY86" fmla="*/ 1622474 h 4630052"/>
                <a:gd name="connsiteX87" fmla="*/ 179773 w 5017802"/>
                <a:gd name="connsiteY87" fmla="*/ 1687561 h 4630052"/>
                <a:gd name="connsiteX88" fmla="*/ 175010 w 5017802"/>
                <a:gd name="connsiteY88" fmla="*/ 1743123 h 4630052"/>
                <a:gd name="connsiteX89" fmla="*/ 141673 w 5017802"/>
                <a:gd name="connsiteY89" fmla="*/ 1738361 h 4630052"/>
                <a:gd name="connsiteX90" fmla="*/ 143261 w 5017802"/>
                <a:gd name="connsiteY90" fmla="*/ 1798686 h 4630052"/>
                <a:gd name="connsiteX91" fmla="*/ 65473 w 5017802"/>
                <a:gd name="connsiteY91" fmla="*/ 1636761 h 4630052"/>
                <a:gd name="connsiteX92" fmla="*/ 16260 w 5017802"/>
                <a:gd name="connsiteY92" fmla="*/ 1633586 h 4630052"/>
                <a:gd name="connsiteX93" fmla="*/ 41661 w 5017802"/>
                <a:gd name="connsiteY93" fmla="*/ 1670099 h 4630052"/>
                <a:gd name="connsiteX94" fmla="*/ 385 w 5017802"/>
                <a:gd name="connsiteY94" fmla="*/ 1690737 h 4630052"/>
                <a:gd name="connsiteX95" fmla="*/ 59122 w 5017802"/>
                <a:gd name="connsiteY95" fmla="*/ 1873298 h 4630052"/>
                <a:gd name="connsiteX96" fmla="*/ 343507 w 5017802"/>
                <a:gd name="connsiteY96" fmla="*/ 1923414 h 4630052"/>
                <a:gd name="connsiteX97" fmla="*/ 200410 w 5017802"/>
                <a:gd name="connsiteY97" fmla="*/ 2119361 h 4630052"/>
                <a:gd name="connsiteX98" fmla="*/ 213560 w 5017802"/>
                <a:gd name="connsiteY98" fmla="*/ 2239100 h 4630052"/>
                <a:gd name="connsiteX99" fmla="*/ 148023 w 5017802"/>
                <a:gd name="connsiteY99" fmla="*/ 2270174 h 4630052"/>
                <a:gd name="connsiteX100" fmla="*/ 105160 w 5017802"/>
                <a:gd name="connsiteY100" fmla="*/ 2414637 h 4630052"/>
                <a:gd name="connsiteX101" fmla="*/ 201087 w 5017802"/>
                <a:gd name="connsiteY101" fmla="*/ 2428239 h 4630052"/>
                <a:gd name="connsiteX102" fmla="*/ 419708 w 5017802"/>
                <a:gd name="connsiteY102" fmla="*/ 2593339 h 4630052"/>
                <a:gd name="connsiteX103" fmla="*/ 436944 w 5017802"/>
                <a:gd name="connsiteY103" fmla="*/ 2823753 h 4630052"/>
                <a:gd name="connsiteX104" fmla="*/ 490464 w 5017802"/>
                <a:gd name="connsiteY104" fmla="*/ 2877956 h 4630052"/>
                <a:gd name="connsiteX105" fmla="*/ 542173 w 5017802"/>
                <a:gd name="connsiteY105" fmla="*/ 2882264 h 4630052"/>
                <a:gd name="connsiteX106" fmla="*/ 544894 w 5017802"/>
                <a:gd name="connsiteY106" fmla="*/ 2813095 h 4630052"/>
                <a:gd name="connsiteX107" fmla="*/ 678248 w 5017802"/>
                <a:gd name="connsiteY107" fmla="*/ 2882949 h 4630052"/>
                <a:gd name="connsiteX108" fmla="*/ 669852 w 5017802"/>
                <a:gd name="connsiteY108" fmla="*/ 2955970 h 4630052"/>
                <a:gd name="connsiteX109" fmla="*/ 758073 w 5017802"/>
                <a:gd name="connsiteY109" fmla="*/ 3058024 h 4630052"/>
                <a:gd name="connsiteX110" fmla="*/ 741970 w 5017802"/>
                <a:gd name="connsiteY110" fmla="*/ 3145336 h 4630052"/>
                <a:gd name="connsiteX111" fmla="*/ 774855 w 5017802"/>
                <a:gd name="connsiteY111" fmla="*/ 3257368 h 4630052"/>
                <a:gd name="connsiteX112" fmla="*/ 831551 w 5017802"/>
                <a:gd name="connsiteY112" fmla="*/ 3291839 h 4630052"/>
                <a:gd name="connsiteX113" fmla="*/ 794812 w 5017802"/>
                <a:gd name="connsiteY113" fmla="*/ 3345361 h 4630052"/>
                <a:gd name="connsiteX114" fmla="*/ 1094623 w 5017802"/>
                <a:gd name="connsiteY114" fmla="*/ 3453311 h 4630052"/>
                <a:gd name="connsiteX115" fmla="*/ 1144742 w 5017802"/>
                <a:gd name="connsiteY115" fmla="*/ 3605257 h 4630052"/>
                <a:gd name="connsiteX116" fmla="*/ 1187604 w 5017802"/>
                <a:gd name="connsiteY116" fmla="*/ 3626121 h 4630052"/>
                <a:gd name="connsiteX117" fmla="*/ 1210283 w 5017802"/>
                <a:gd name="connsiteY117" fmla="*/ 3658099 h 4630052"/>
                <a:gd name="connsiteX118" fmla="*/ 1297142 w 5017802"/>
                <a:gd name="connsiteY118" fmla="*/ 3683952 h 4630052"/>
                <a:gd name="connsiteX119" fmla="*/ 1357693 w 5017802"/>
                <a:gd name="connsiteY119" fmla="*/ 3632471 h 4630052"/>
                <a:gd name="connsiteX120" fmla="*/ 1341138 w 5017802"/>
                <a:gd name="connsiteY120" fmla="*/ 3663768 h 4630052"/>
                <a:gd name="connsiteX121" fmla="*/ 1361095 w 5017802"/>
                <a:gd name="connsiteY121" fmla="*/ 3689621 h 4630052"/>
                <a:gd name="connsiteX122" fmla="*/ 1387402 w 5017802"/>
                <a:gd name="connsiteY122" fmla="*/ 3742236 h 4630052"/>
                <a:gd name="connsiteX123" fmla="*/ 1358374 w 5017802"/>
                <a:gd name="connsiteY123" fmla="*/ 3755843 h 4630052"/>
                <a:gd name="connsiteX124" fmla="*/ 1358827 w 5017802"/>
                <a:gd name="connsiteY124" fmla="*/ 3799386 h 4630052"/>
                <a:gd name="connsiteX125" fmla="*/ 1322769 w 5017802"/>
                <a:gd name="connsiteY125" fmla="*/ 3900986 h 4630052"/>
                <a:gd name="connsiteX126" fmla="*/ 1264485 w 5017802"/>
                <a:gd name="connsiteY126" fmla="*/ 3906882 h 4630052"/>
                <a:gd name="connsiteX127" fmla="*/ 1236590 w 5017802"/>
                <a:gd name="connsiteY127" fmla="*/ 3937725 h 4630052"/>
                <a:gd name="connsiteX128" fmla="*/ 1160843 w 5017802"/>
                <a:gd name="connsiteY128" fmla="*/ 3954733 h 4630052"/>
                <a:gd name="connsiteX129" fmla="*/ 1214592 w 5017802"/>
                <a:gd name="connsiteY129" fmla="*/ 4003039 h 4630052"/>
                <a:gd name="connsiteX130" fmla="*/ 1226157 w 5017802"/>
                <a:gd name="connsiteY130" fmla="*/ 4039099 h 4630052"/>
                <a:gd name="connsiteX131" fmla="*/ 1154267 w 5017802"/>
                <a:gd name="connsiteY131" fmla="*/ 4107588 h 4630052"/>
                <a:gd name="connsiteX132" fmla="*/ 1111177 w 5017802"/>
                <a:gd name="connsiteY132" fmla="*/ 4113031 h 4630052"/>
                <a:gd name="connsiteX133" fmla="*/ 1112311 w 5017802"/>
                <a:gd name="connsiteY133" fmla="*/ 4170407 h 4630052"/>
                <a:gd name="connsiteX134" fmla="*/ 1142247 w 5017802"/>
                <a:gd name="connsiteY134" fmla="*/ 4191725 h 4630052"/>
                <a:gd name="connsiteX135" fmla="*/ 1122748 w 5017802"/>
                <a:gd name="connsiteY135" fmla="*/ 4230736 h 4630052"/>
                <a:gd name="connsiteX136" fmla="*/ 1067186 w 5017802"/>
                <a:gd name="connsiteY136" fmla="*/ 4224386 h 4630052"/>
                <a:gd name="connsiteX137" fmla="*/ 1114810 w 5017802"/>
                <a:gd name="connsiteY137" fmla="*/ 4270425 h 4630052"/>
                <a:gd name="connsiteX138" fmla="*/ 1162435 w 5017802"/>
                <a:gd name="connsiteY138" fmla="*/ 4376786 h 4630052"/>
                <a:gd name="connsiteX139" fmla="*/ 1271972 w 5017802"/>
                <a:gd name="connsiteY139" fmla="*/ 4435524 h 4630052"/>
                <a:gd name="connsiteX140" fmla="*/ 1291022 w 5017802"/>
                <a:gd name="connsiteY140" fmla="*/ 4472036 h 4630052"/>
                <a:gd name="connsiteX141" fmla="*/ 1367222 w 5017802"/>
                <a:gd name="connsiteY141" fmla="*/ 4557761 h 4630052"/>
                <a:gd name="connsiteX142" fmla="*/ 1389447 w 5017802"/>
                <a:gd name="connsiteY142" fmla="*/ 4543473 h 4630052"/>
                <a:gd name="connsiteX143" fmla="*/ 1419610 w 5017802"/>
                <a:gd name="connsiteY143" fmla="*/ 4570460 h 4630052"/>
                <a:gd name="connsiteX144" fmla="*/ 1422785 w 5017802"/>
                <a:gd name="connsiteY144" fmla="*/ 4567285 h 4630052"/>
                <a:gd name="connsiteX145" fmla="*/ 1495810 w 5017802"/>
                <a:gd name="connsiteY145" fmla="*/ 4629198 h 4630052"/>
                <a:gd name="connsiteX146" fmla="*/ 1514860 w 5017802"/>
                <a:gd name="connsiteY146" fmla="*/ 4514898 h 4630052"/>
                <a:gd name="connsiteX147" fmla="*/ 1370397 w 5017802"/>
                <a:gd name="connsiteY147" fmla="*/ 4511723 h 4630052"/>
                <a:gd name="connsiteX148" fmla="*/ 1351348 w 5017802"/>
                <a:gd name="connsiteY148" fmla="*/ 4422824 h 4630052"/>
                <a:gd name="connsiteX149" fmla="*/ 1444325 w 5017802"/>
                <a:gd name="connsiteY149" fmla="*/ 4364309 h 4630052"/>
                <a:gd name="connsiteX150" fmla="*/ 1791081 w 5017802"/>
                <a:gd name="connsiteY150" fmla="*/ 4263389 h 4630052"/>
                <a:gd name="connsiteX151" fmla="*/ 2188636 w 5017802"/>
                <a:gd name="connsiteY151" fmla="*/ 4250462 h 4630052"/>
                <a:gd name="connsiteX152" fmla="*/ 2296586 w 5017802"/>
                <a:gd name="connsiteY152" fmla="*/ 4245474 h 4630052"/>
                <a:gd name="connsiteX153" fmla="*/ 2394785 w 5017802"/>
                <a:gd name="connsiteY153" fmla="*/ 4215990 h 4630052"/>
                <a:gd name="connsiteX154" fmla="*/ 2406350 w 5017802"/>
                <a:gd name="connsiteY154" fmla="*/ 4125277 h 4630052"/>
                <a:gd name="connsiteX155" fmla="*/ 2494570 w 5017802"/>
                <a:gd name="connsiteY155" fmla="*/ 3900532 h 4630052"/>
                <a:gd name="connsiteX156" fmla="*/ 2593449 w 5017802"/>
                <a:gd name="connsiteY156" fmla="*/ 3917768 h 4630052"/>
                <a:gd name="connsiteX157" fmla="*/ 2719088 w 5017802"/>
                <a:gd name="connsiteY157" fmla="*/ 3918221 h 4630052"/>
                <a:gd name="connsiteX158" fmla="*/ 2914124 w 5017802"/>
                <a:gd name="connsiteY158" fmla="*/ 3764007 h 4630052"/>
                <a:gd name="connsiteX159" fmla="*/ 3195112 w 5017802"/>
                <a:gd name="connsiteY159" fmla="*/ 3993968 h 4630052"/>
                <a:gd name="connsiteX160" fmla="*/ 3265414 w 5017802"/>
                <a:gd name="connsiteY160" fmla="*/ 4067674 h 4630052"/>
                <a:gd name="connsiteX161" fmla="*/ 3439813 w 5017802"/>
                <a:gd name="connsiteY161" fmla="*/ 4130265 h 4630052"/>
                <a:gd name="connsiteX162" fmla="*/ 3526217 w 5017802"/>
                <a:gd name="connsiteY162" fmla="*/ 4316455 h 4630052"/>
                <a:gd name="connsiteX163" fmla="*/ 3586542 w 5017802"/>
                <a:gd name="connsiteY163" fmla="*/ 4375193 h 4630052"/>
                <a:gd name="connsiteX164" fmla="*/ 3597654 w 5017802"/>
                <a:gd name="connsiteY164" fmla="*/ 4345030 h 4630052"/>
                <a:gd name="connsiteX165" fmla="*/ 3643692 w 5017802"/>
                <a:gd name="connsiteY165" fmla="*/ 4318042 h 4630052"/>
                <a:gd name="connsiteX166" fmla="*/ 3694492 w 5017802"/>
                <a:gd name="connsiteY166" fmla="*/ 4391068 h 4630052"/>
                <a:gd name="connsiteX167" fmla="*/ 3743705 w 5017802"/>
                <a:gd name="connsiteY167" fmla="*/ 4394243 h 4630052"/>
                <a:gd name="connsiteX168" fmla="*/ 3699254 w 5017802"/>
                <a:gd name="connsiteY168" fmla="*/ 4300581 h 4630052"/>
                <a:gd name="connsiteX169" fmla="*/ 3656392 w 5017802"/>
                <a:gd name="connsiteY169" fmla="*/ 4232318 h 4630052"/>
                <a:gd name="connsiteX170" fmla="*/ 3699255 w 5017802"/>
                <a:gd name="connsiteY170" fmla="*/ 4216442 h 4630052"/>
                <a:gd name="connsiteX171" fmla="*/ 3680204 w 5017802"/>
                <a:gd name="connsiteY171" fmla="*/ 4175168 h 4630052"/>
                <a:gd name="connsiteX172" fmla="*/ 3732592 w 5017802"/>
                <a:gd name="connsiteY172" fmla="*/ 4184693 h 4630052"/>
                <a:gd name="connsiteX173" fmla="*/ 3711955 w 5017802"/>
                <a:gd name="connsiteY173" fmla="*/ 4151355 h 4630052"/>
                <a:gd name="connsiteX174" fmla="*/ 3733274 w 5017802"/>
                <a:gd name="connsiteY174" fmla="*/ 4134801 h 4630052"/>
                <a:gd name="connsiteX175" fmla="*/ 3854377 w 5017802"/>
                <a:gd name="connsiteY175" fmla="*/ 4220074 h 4630052"/>
                <a:gd name="connsiteX176" fmla="*/ 3889754 w 5017802"/>
                <a:gd name="connsiteY176" fmla="*/ 4206917 h 4630052"/>
                <a:gd name="connsiteX177" fmla="*/ 3942141 w 5017802"/>
                <a:gd name="connsiteY177" fmla="*/ 4272006 h 4630052"/>
                <a:gd name="connsiteX178" fmla="*/ 3962779 w 5017802"/>
                <a:gd name="connsiteY178" fmla="*/ 4330743 h 4630052"/>
                <a:gd name="connsiteX179" fmla="*/ 4070729 w 5017802"/>
                <a:gd name="connsiteY179" fmla="*/ 4349792 h 4630052"/>
                <a:gd name="connsiteX180" fmla="*/ 4010405 w 5017802"/>
                <a:gd name="connsiteY180" fmla="*/ 4283117 h 4630052"/>
                <a:gd name="connsiteX181" fmla="*/ 4007229 w 5017802"/>
                <a:gd name="connsiteY181" fmla="*/ 4214855 h 4630052"/>
                <a:gd name="connsiteX182" fmla="*/ 4061204 w 5017802"/>
                <a:gd name="connsiteY182" fmla="*/ 4270418 h 4630052"/>
                <a:gd name="connsiteX183" fmla="*/ 4110417 w 5017802"/>
                <a:gd name="connsiteY183" fmla="*/ 4275180 h 4630052"/>
                <a:gd name="connsiteX184" fmla="*/ 4104067 w 5017802"/>
                <a:gd name="connsiteY184" fmla="*/ 4225968 h 4630052"/>
                <a:gd name="connsiteX185" fmla="*/ 4164392 w 5017802"/>
                <a:gd name="connsiteY185" fmla="*/ 4230730 h 4630052"/>
                <a:gd name="connsiteX186" fmla="*/ 4226304 w 5017802"/>
                <a:gd name="connsiteY186" fmla="*/ 4273592 h 4630052"/>
                <a:gd name="connsiteX187" fmla="*/ 4258054 w 5017802"/>
                <a:gd name="connsiteY187" fmla="*/ 4260893 h 4630052"/>
                <a:gd name="connsiteX188" fmla="*/ 4251705 w 5017802"/>
                <a:gd name="connsiteY188" fmla="*/ 4225968 h 4630052"/>
                <a:gd name="connsiteX189" fmla="*/ 4292980 w 5017802"/>
                <a:gd name="connsiteY189" fmla="*/ 4202156 h 4630052"/>
                <a:gd name="connsiteX190" fmla="*/ 4377117 w 5017802"/>
                <a:gd name="connsiteY190" fmla="*/ 4259306 h 4630052"/>
                <a:gd name="connsiteX191" fmla="*/ 4394580 w 5017802"/>
                <a:gd name="connsiteY191" fmla="*/ 4157708 h 4630052"/>
                <a:gd name="connsiteX192" fmla="*/ 4369180 w 5017802"/>
                <a:gd name="connsiteY192" fmla="*/ 4135482 h 4630052"/>
                <a:gd name="connsiteX193" fmla="*/ 4296154 w 5017802"/>
                <a:gd name="connsiteY193" fmla="*/ 4092619 h 4630052"/>
                <a:gd name="connsiteX194" fmla="*/ 4318379 w 5017802"/>
                <a:gd name="connsiteY194" fmla="*/ 4067220 h 4630052"/>
                <a:gd name="connsiteX195" fmla="*/ 4339017 w 5017802"/>
                <a:gd name="connsiteY195" fmla="*/ 4044994 h 4630052"/>
                <a:gd name="connsiteX196" fmla="*/ 4392992 w 5017802"/>
                <a:gd name="connsiteY196" fmla="*/ 4076745 h 4630052"/>
                <a:gd name="connsiteX197" fmla="*/ 4399342 w 5017802"/>
                <a:gd name="connsiteY197" fmla="*/ 4032295 h 4630052"/>
                <a:gd name="connsiteX198" fmla="*/ 4343779 w 5017802"/>
                <a:gd name="connsiteY198" fmla="*/ 4008482 h 4630052"/>
                <a:gd name="connsiteX199" fmla="*/ 4342192 w 5017802"/>
                <a:gd name="connsiteY199" fmla="*/ 3998958 h 4630052"/>
                <a:gd name="connsiteX200" fmla="*/ 4329491 w 5017802"/>
                <a:gd name="connsiteY200" fmla="*/ 3960859 h 4630052"/>
                <a:gd name="connsiteX201" fmla="*/ 4335841 w 5017802"/>
                <a:gd name="connsiteY201" fmla="*/ 3913233 h 4630052"/>
                <a:gd name="connsiteX202" fmla="*/ 4346954 w 5017802"/>
                <a:gd name="connsiteY202" fmla="*/ 3857670 h 4630052"/>
                <a:gd name="connsiteX203" fmla="*/ 4308854 w 5017802"/>
                <a:gd name="connsiteY203" fmla="*/ 3827508 h 4630052"/>
                <a:gd name="connsiteX204" fmla="*/ 4342191 w 5017802"/>
                <a:gd name="connsiteY204" fmla="*/ 3817983 h 4630052"/>
                <a:gd name="connsiteX205" fmla="*/ 4319966 w 5017802"/>
                <a:gd name="connsiteY205" fmla="*/ 3781470 h 4630052"/>
                <a:gd name="connsiteX206" fmla="*/ 4358067 w 5017802"/>
                <a:gd name="connsiteY206" fmla="*/ 3776709 h 4630052"/>
                <a:gd name="connsiteX207" fmla="*/ 4364416 w 5017802"/>
                <a:gd name="connsiteY207" fmla="*/ 3743370 h 4630052"/>
                <a:gd name="connsiteX208" fmla="*/ 4426330 w 5017802"/>
                <a:gd name="connsiteY208" fmla="*/ 3752897 h 4630052"/>
                <a:gd name="connsiteX209" fmla="*/ 4459443 w 5017802"/>
                <a:gd name="connsiteY209" fmla="*/ 3768089 h 4630052"/>
                <a:gd name="connsiteX210" fmla="*/ 4425650 w 5017802"/>
                <a:gd name="connsiteY210" fmla="*/ 3809137 h 4630052"/>
                <a:gd name="connsiteX211" fmla="*/ 4464658 w 5017802"/>
                <a:gd name="connsiteY211" fmla="*/ 3916633 h 4630052"/>
                <a:gd name="connsiteX212" fmla="*/ 4517045 w 5017802"/>
                <a:gd name="connsiteY212" fmla="*/ 3947931 h 4630052"/>
                <a:gd name="connsiteX213" fmla="*/ 4568979 w 5017802"/>
                <a:gd name="connsiteY213" fmla="*/ 3905749 h 4630052"/>
                <a:gd name="connsiteX214" fmla="*/ 4654704 w 5017802"/>
                <a:gd name="connsiteY214" fmla="*/ 3857216 h 4630052"/>
                <a:gd name="connsiteX215" fmla="*/ 4637468 w 5017802"/>
                <a:gd name="connsiteY215" fmla="*/ 3768315 h 4630052"/>
                <a:gd name="connsiteX216" fmla="*/ 4714802 w 5017802"/>
                <a:gd name="connsiteY216" fmla="*/ 3635646 h 4630052"/>
                <a:gd name="connsiteX217" fmla="*/ 5007356 w 5017802"/>
                <a:gd name="connsiteY217" fmla="*/ 3302498 h 4630052"/>
                <a:gd name="connsiteX218" fmla="*/ 4925939 w 5017802"/>
                <a:gd name="connsiteY218" fmla="*/ 3293426 h 4630052"/>
                <a:gd name="connsiteX219" fmla="*/ 4930476 w 5017802"/>
                <a:gd name="connsiteY219" fmla="*/ 3201578 h 4630052"/>
                <a:gd name="connsiteX220" fmla="*/ 4881489 w 5017802"/>
                <a:gd name="connsiteY220" fmla="*/ 3176406 h 4630052"/>
                <a:gd name="connsiteX221" fmla="*/ 4797352 w 5017802"/>
                <a:gd name="connsiteY221" fmla="*/ 3207928 h 4630052"/>
                <a:gd name="connsiteX222" fmla="*/ 4760613 w 5017802"/>
                <a:gd name="connsiteY222" fmla="*/ 3171643 h 4630052"/>
                <a:gd name="connsiteX223" fmla="*/ 4805290 w 5017802"/>
                <a:gd name="connsiteY223" fmla="*/ 3148738 h 4630052"/>
                <a:gd name="connsiteX224" fmla="*/ 4676023 w 5017802"/>
                <a:gd name="connsiteY224" fmla="*/ 2935559 h 4630052"/>
                <a:gd name="connsiteX225" fmla="*/ 4690989 w 5017802"/>
                <a:gd name="connsiteY225" fmla="*/ 2905396 h 4630052"/>
                <a:gd name="connsiteX226" fmla="*/ 4667404 w 5017802"/>
                <a:gd name="connsiteY226" fmla="*/ 2789736 h 4630052"/>
                <a:gd name="connsiteX227" fmla="*/ 4508655 w 5017802"/>
                <a:gd name="connsiteY227" fmla="*/ 2778850 h 4630052"/>
                <a:gd name="connsiteX228" fmla="*/ 4475317 w 5017802"/>
                <a:gd name="connsiteY228" fmla="*/ 2827608 h 4630052"/>
                <a:gd name="connsiteX229" fmla="*/ 4386417 w 5017802"/>
                <a:gd name="connsiteY229" fmla="*/ 2842124 h 4630052"/>
                <a:gd name="connsiteX230" fmla="*/ 4392767 w 5017802"/>
                <a:gd name="connsiteY230" fmla="*/ 2820125 h 4630052"/>
                <a:gd name="connsiteX231" fmla="*/ 4339245 w 5017802"/>
                <a:gd name="connsiteY231" fmla="*/ 2804024 h 4630052"/>
                <a:gd name="connsiteX232" fmla="*/ 4314526 w 5017802"/>
                <a:gd name="connsiteY232" fmla="*/ 2638923 h 4630052"/>
                <a:gd name="connsiteX233" fmla="*/ 4034219 w 5017802"/>
                <a:gd name="connsiteY233" fmla="*/ 2572248 h 4630052"/>
                <a:gd name="connsiteX234" fmla="*/ 3897920 w 5017802"/>
                <a:gd name="connsiteY234" fmla="*/ 2615564 h 4630052"/>
                <a:gd name="connsiteX235" fmla="*/ 3765931 w 5017802"/>
                <a:gd name="connsiteY235" fmla="*/ 2608080 h 4630052"/>
                <a:gd name="connsiteX236" fmla="*/ 3633488 w 5017802"/>
                <a:gd name="connsiteY236" fmla="*/ 2497182 h 4630052"/>
                <a:gd name="connsiteX237" fmla="*/ 3420310 w 5017802"/>
                <a:gd name="connsiteY237" fmla="*/ 2193969 h 4630052"/>
                <a:gd name="connsiteX238" fmla="*/ 3021848 w 5017802"/>
                <a:gd name="connsiteY238" fmla="*/ 2054496 h 4630052"/>
                <a:gd name="connsiteX239" fmla="*/ 2785310 w 5017802"/>
                <a:gd name="connsiteY239" fmla="*/ 1741532 h 4630052"/>
                <a:gd name="connsiteX240" fmla="*/ 2819101 w 5017802"/>
                <a:gd name="connsiteY240" fmla="*/ 1716586 h 4630052"/>
                <a:gd name="connsiteX241" fmla="*/ 2878745 w 5017802"/>
                <a:gd name="connsiteY241" fmla="*/ 1799589 h 4630052"/>
                <a:gd name="connsiteX242" fmla="*/ 2898929 w 5017802"/>
                <a:gd name="connsiteY242" fmla="*/ 1782126 h 4630052"/>
                <a:gd name="connsiteX243" fmla="*/ 2942019 w 5017802"/>
                <a:gd name="connsiteY243" fmla="*/ 1812970 h 4630052"/>
                <a:gd name="connsiteX244" fmla="*/ 3030692 w 5017802"/>
                <a:gd name="connsiteY244" fmla="*/ 1759221 h 4630052"/>
                <a:gd name="connsiteX245" fmla="*/ 3046794 w 5017802"/>
                <a:gd name="connsiteY245" fmla="*/ 1738811 h 4630052"/>
                <a:gd name="connsiteX246" fmla="*/ 3105077 w 5017802"/>
                <a:gd name="connsiteY246" fmla="*/ 1739037 h 4630052"/>
                <a:gd name="connsiteX247" fmla="*/ 3121180 w 5017802"/>
                <a:gd name="connsiteY247" fmla="*/ 1705927 h 4630052"/>
                <a:gd name="connsiteX248" fmla="*/ 3102356 w 5017802"/>
                <a:gd name="connsiteY248" fmla="*/ 1680300 h 4630052"/>
                <a:gd name="connsiteX249" fmla="*/ 3035228 w 5017802"/>
                <a:gd name="connsiteY249" fmla="*/ 1700257 h 4630052"/>
                <a:gd name="connsiteX250" fmla="*/ 3013456 w 5017802"/>
                <a:gd name="connsiteY250" fmla="*/ 1646736 h 4630052"/>
                <a:gd name="connsiteX251" fmla="*/ 3034774 w 5017802"/>
                <a:gd name="connsiteY251" fmla="*/ 1617026 h 4630052"/>
                <a:gd name="connsiteX252" fmla="*/ 2978304 w 5017802"/>
                <a:gd name="connsiteY252" fmla="*/ 1513612 h 4630052"/>
                <a:gd name="connsiteX253" fmla="*/ 2929773 w 5017802"/>
                <a:gd name="connsiteY253" fmla="*/ 1552393 h 4630052"/>
                <a:gd name="connsiteX254" fmla="*/ 2840418 w 5017802"/>
                <a:gd name="connsiteY254" fmla="*/ 1497737 h 4630052"/>
                <a:gd name="connsiteX255" fmla="*/ 2892352 w 5017802"/>
                <a:gd name="connsiteY255" fmla="*/ 1405208 h 4630052"/>
                <a:gd name="connsiteX256" fmla="*/ 2849490 w 5017802"/>
                <a:gd name="connsiteY256" fmla="*/ 1284105 h 4630052"/>
                <a:gd name="connsiteX257" fmla="*/ 2864231 w 5017802"/>
                <a:gd name="connsiteY257" fmla="*/ 1160053 h 4630052"/>
                <a:gd name="connsiteX258" fmla="*/ 2959481 w 5017802"/>
                <a:gd name="connsiteY258" fmla="*/ 1086348 h 4630052"/>
                <a:gd name="connsiteX259" fmla="*/ 3064710 w 5017802"/>
                <a:gd name="connsiteY259" fmla="*/ 1063896 h 4630052"/>
                <a:gd name="connsiteX260" fmla="*/ 3001663 w 5017802"/>
                <a:gd name="connsiteY260" fmla="*/ 974089 h 4630052"/>
                <a:gd name="connsiteX261" fmla="*/ 2984427 w 5017802"/>
                <a:gd name="connsiteY261" fmla="*/ 1018766 h 4630052"/>
                <a:gd name="connsiteX262" fmla="*/ 2941112 w 5017802"/>
                <a:gd name="connsiteY262" fmla="*/ 971595 h 4630052"/>
                <a:gd name="connsiteX263" fmla="*/ 2962430 w 5017802"/>
                <a:gd name="connsiteY263" fmla="*/ 886323 h 4630052"/>
                <a:gd name="connsiteX264" fmla="*/ 3035454 w 5017802"/>
                <a:gd name="connsiteY264" fmla="*/ 789032 h 4630052"/>
                <a:gd name="connsiteX265" fmla="*/ 3018445 w 5017802"/>
                <a:gd name="connsiteY265" fmla="*/ 682443 h 4630052"/>
                <a:gd name="connsiteX266" fmla="*/ 2847223 w 5017802"/>
                <a:gd name="connsiteY266" fmla="*/ 692194 h 4630052"/>
                <a:gd name="connsiteX267" fmla="*/ 2827945 w 5017802"/>
                <a:gd name="connsiteY267" fmla="*/ 734831 h 4630052"/>
                <a:gd name="connsiteX268" fmla="*/ 2795742 w 5017802"/>
                <a:gd name="connsiteY268" fmla="*/ 667248 h 4630052"/>
                <a:gd name="connsiteX269" fmla="*/ 2766032 w 5017802"/>
                <a:gd name="connsiteY269" fmla="*/ 707616 h 4630052"/>
                <a:gd name="connsiteX270" fmla="*/ 2580523 w 5017802"/>
                <a:gd name="connsiteY270" fmla="*/ 741180 h 4630052"/>
                <a:gd name="connsiteX0" fmla="*/ 2580523 w 5017802"/>
                <a:gd name="connsiteY0" fmla="*/ 741180 h 4630966"/>
                <a:gd name="connsiteX1" fmla="*/ 2254404 w 5017802"/>
                <a:gd name="connsiteY1" fmla="*/ 583337 h 4630966"/>
                <a:gd name="connsiteX2" fmla="*/ 2294316 w 5017802"/>
                <a:gd name="connsiteY2" fmla="*/ 433432 h 4630966"/>
                <a:gd name="connsiteX3" fmla="*/ 2240342 w 5017802"/>
                <a:gd name="connsiteY3" fmla="*/ 423907 h 4630966"/>
                <a:gd name="connsiteX4" fmla="*/ 2237167 w 5017802"/>
                <a:gd name="connsiteY4" fmla="*/ 395333 h 4630966"/>
                <a:gd name="connsiteX5" fmla="*/ 2281617 w 5017802"/>
                <a:gd name="connsiteY5" fmla="*/ 403270 h 4630966"/>
                <a:gd name="connsiteX6" fmla="*/ 2224467 w 5017802"/>
                <a:gd name="connsiteY6" fmla="*/ 315957 h 4630966"/>
                <a:gd name="connsiteX7" fmla="*/ 2235579 w 5017802"/>
                <a:gd name="connsiteY7" fmla="*/ 355645 h 4630966"/>
                <a:gd name="connsiteX8" fmla="*/ 2183191 w 5017802"/>
                <a:gd name="connsiteY8" fmla="*/ 320720 h 4630966"/>
                <a:gd name="connsiteX9" fmla="*/ 2203829 w 5017802"/>
                <a:gd name="connsiteY9" fmla="*/ 287383 h 4630966"/>
                <a:gd name="connsiteX10" fmla="*/ 2168904 w 5017802"/>
                <a:gd name="connsiteY10" fmla="*/ 225472 h 4630966"/>
                <a:gd name="connsiteX11" fmla="*/ 2202241 w 5017802"/>
                <a:gd name="connsiteY11" fmla="*/ 227061 h 4630966"/>
                <a:gd name="connsiteX12" fmla="*/ 2159379 w 5017802"/>
                <a:gd name="connsiteY12" fmla="*/ 133398 h 4630966"/>
                <a:gd name="connsiteX13" fmla="*/ 2133980 w 5017802"/>
                <a:gd name="connsiteY13" fmla="*/ 131810 h 4630966"/>
                <a:gd name="connsiteX14" fmla="*/ 2122867 w 5017802"/>
                <a:gd name="connsiteY14" fmla="*/ 84185 h 4630966"/>
                <a:gd name="connsiteX15" fmla="*/ 2154616 w 5017802"/>
                <a:gd name="connsiteY15" fmla="*/ 66723 h 4630966"/>
                <a:gd name="connsiteX16" fmla="*/ 2149854 w 5017802"/>
                <a:gd name="connsiteY16" fmla="*/ 23861 h 4630966"/>
                <a:gd name="connsiteX17" fmla="*/ 2091117 w 5017802"/>
                <a:gd name="connsiteY17" fmla="*/ 28624 h 4630966"/>
                <a:gd name="connsiteX18" fmla="*/ 1897442 w 5017802"/>
                <a:gd name="connsiteY18" fmla="*/ 127049 h 4630966"/>
                <a:gd name="connsiteX19" fmla="*/ 1862517 w 5017802"/>
                <a:gd name="connsiteY19" fmla="*/ 252462 h 4630966"/>
                <a:gd name="connsiteX20" fmla="*/ 1867279 w 5017802"/>
                <a:gd name="connsiteY20" fmla="*/ 288974 h 4630966"/>
                <a:gd name="connsiteX21" fmla="*/ 1838704 w 5017802"/>
                <a:gd name="connsiteY21" fmla="*/ 303261 h 4630966"/>
                <a:gd name="connsiteX22" fmla="*/ 1906966 w 5017802"/>
                <a:gd name="connsiteY22" fmla="*/ 482645 h 4630966"/>
                <a:gd name="connsiteX23" fmla="*/ 1819655 w 5017802"/>
                <a:gd name="connsiteY23" fmla="*/ 400099 h 4630966"/>
                <a:gd name="connsiteX24" fmla="*/ 1768854 w 5017802"/>
                <a:gd name="connsiteY24" fmla="*/ 366762 h 4630966"/>
                <a:gd name="connsiteX25" fmla="*/ 1740279 w 5017802"/>
                <a:gd name="connsiteY25" fmla="*/ 401687 h 4630966"/>
                <a:gd name="connsiteX26" fmla="*/ 1738692 w 5017802"/>
                <a:gd name="connsiteY26" fmla="*/ 515987 h 4630966"/>
                <a:gd name="connsiteX27" fmla="*/ 1752979 w 5017802"/>
                <a:gd name="connsiteY27" fmla="*/ 612820 h 4630966"/>
                <a:gd name="connsiteX28" fmla="*/ 1670429 w 5017802"/>
                <a:gd name="connsiteY28" fmla="*/ 620761 h 4630966"/>
                <a:gd name="connsiteX29" fmla="*/ 1694242 w 5017802"/>
                <a:gd name="connsiteY29" fmla="*/ 590598 h 4630966"/>
                <a:gd name="connsiteX30" fmla="*/ 1630742 w 5017802"/>
                <a:gd name="connsiteY30" fmla="*/ 547736 h 4630966"/>
                <a:gd name="connsiteX31" fmla="*/ 1589467 w 5017802"/>
                <a:gd name="connsiteY31" fmla="*/ 501699 h 4630966"/>
                <a:gd name="connsiteX32" fmla="*/ 1540254 w 5017802"/>
                <a:gd name="connsiteY32" fmla="*/ 512811 h 4630966"/>
                <a:gd name="connsiteX33" fmla="*/ 1568829 w 5017802"/>
                <a:gd name="connsiteY33" fmla="*/ 446136 h 4630966"/>
                <a:gd name="connsiteX34" fmla="*/ 1538666 w 5017802"/>
                <a:gd name="connsiteY34" fmla="*/ 481062 h 4630966"/>
                <a:gd name="connsiteX35" fmla="*/ 1505329 w 5017802"/>
                <a:gd name="connsiteY35" fmla="*/ 423911 h 4630966"/>
                <a:gd name="connsiteX36" fmla="*/ 1486279 w 5017802"/>
                <a:gd name="connsiteY36" fmla="*/ 417561 h 4630966"/>
                <a:gd name="connsiteX37" fmla="*/ 1484692 w 5017802"/>
                <a:gd name="connsiteY37" fmla="*/ 376287 h 4630966"/>
                <a:gd name="connsiteX38" fmla="*/ 1449767 w 5017802"/>
                <a:gd name="connsiteY38" fmla="*/ 273100 h 4630966"/>
                <a:gd name="connsiteX39" fmla="*/ 1410079 w 5017802"/>
                <a:gd name="connsiteY39" fmla="*/ 219123 h 4630966"/>
                <a:gd name="connsiteX40" fmla="*/ 1486280 w 5017802"/>
                <a:gd name="connsiteY40" fmla="*/ 282624 h 4630966"/>
                <a:gd name="connsiteX41" fmla="*/ 1545018 w 5017802"/>
                <a:gd name="connsiteY41" fmla="*/ 320723 h 4630966"/>
                <a:gd name="connsiteX42" fmla="*/ 1568829 w 5017802"/>
                <a:gd name="connsiteY42" fmla="*/ 281036 h 4630966"/>
                <a:gd name="connsiteX43" fmla="*/ 1587879 w 5017802"/>
                <a:gd name="connsiteY43" fmla="*/ 215949 h 4630966"/>
                <a:gd name="connsiteX44" fmla="*/ 1549779 w 5017802"/>
                <a:gd name="connsiteY44" fmla="*/ 185786 h 4630966"/>
                <a:gd name="connsiteX45" fmla="*/ 1576767 w 5017802"/>
                <a:gd name="connsiteY45" fmla="*/ 144511 h 4630966"/>
                <a:gd name="connsiteX46" fmla="*/ 1529142 w 5017802"/>
                <a:gd name="connsiteY46" fmla="*/ 50848 h 4630966"/>
                <a:gd name="connsiteX47" fmla="*/ 1511679 w 5017802"/>
                <a:gd name="connsiteY47" fmla="*/ 6399 h 4630966"/>
                <a:gd name="connsiteX48" fmla="*/ 1375154 w 5017802"/>
                <a:gd name="connsiteY48" fmla="*/ 120699 h 4630966"/>
                <a:gd name="connsiteX49" fmla="*/ 1313241 w 5017802"/>
                <a:gd name="connsiteY49" fmla="*/ 115936 h 4630966"/>
                <a:gd name="connsiteX50" fmla="*/ 1300542 w 5017802"/>
                <a:gd name="connsiteY50" fmla="*/ 57199 h 4630966"/>
                <a:gd name="connsiteX51" fmla="*/ 1214817 w 5017802"/>
                <a:gd name="connsiteY51" fmla="*/ 104824 h 4630966"/>
                <a:gd name="connsiteX52" fmla="*/ 1151317 w 5017802"/>
                <a:gd name="connsiteY52" fmla="*/ 139748 h 4630966"/>
                <a:gd name="connsiteX53" fmla="*/ 1056066 w 5017802"/>
                <a:gd name="connsiteY53" fmla="*/ 147686 h 4630966"/>
                <a:gd name="connsiteX54" fmla="*/ 1033842 w 5017802"/>
                <a:gd name="connsiteY54" fmla="*/ 177849 h 4630966"/>
                <a:gd name="connsiteX55" fmla="*/ 997329 w 5017802"/>
                <a:gd name="connsiteY55" fmla="*/ 201661 h 4630966"/>
                <a:gd name="connsiteX56" fmla="*/ 1032255 w 5017802"/>
                <a:gd name="connsiteY56" fmla="*/ 288974 h 4630966"/>
                <a:gd name="connsiteX57" fmla="*/ 899586 w 5017802"/>
                <a:gd name="connsiteY57" fmla="*/ 542516 h 4630966"/>
                <a:gd name="connsiteX58" fmla="*/ 845611 w 5017802"/>
                <a:gd name="connsiteY58" fmla="*/ 580843 h 4630966"/>
                <a:gd name="connsiteX59" fmla="*/ 917502 w 5017802"/>
                <a:gd name="connsiteY59" fmla="*/ 633231 h 4630966"/>
                <a:gd name="connsiteX60" fmla="*/ 880536 w 5017802"/>
                <a:gd name="connsiteY60" fmla="*/ 673825 h 4630966"/>
                <a:gd name="connsiteX61" fmla="*/ 897999 w 5017802"/>
                <a:gd name="connsiteY61" fmla="*/ 720316 h 4630966"/>
                <a:gd name="connsiteX62" fmla="*/ 829282 w 5017802"/>
                <a:gd name="connsiteY62" fmla="*/ 701719 h 4630966"/>
                <a:gd name="connsiteX63" fmla="*/ 774174 w 5017802"/>
                <a:gd name="connsiteY63" fmla="*/ 726665 h 4630966"/>
                <a:gd name="connsiteX64" fmla="*/ 707272 w 5017802"/>
                <a:gd name="connsiteY64" fmla="*/ 695143 h 4630966"/>
                <a:gd name="connsiteX65" fmla="*/ 708860 w 5017802"/>
                <a:gd name="connsiteY65" fmla="*/ 652734 h 4630966"/>
                <a:gd name="connsiteX66" fmla="*/ 597281 w 5017802"/>
                <a:gd name="connsiteY66" fmla="*/ 675412 h 4630966"/>
                <a:gd name="connsiteX67" fmla="*/ 587530 w 5017802"/>
                <a:gd name="connsiteY67" fmla="*/ 760457 h 4630966"/>
                <a:gd name="connsiteX68" fmla="*/ 508382 w 5017802"/>
                <a:gd name="connsiteY68" fmla="*/ 865236 h 4630966"/>
                <a:gd name="connsiteX69" fmla="*/ 422657 w 5017802"/>
                <a:gd name="connsiteY69" fmla="*/ 828724 h 4630966"/>
                <a:gd name="connsiteX70" fmla="*/ 397257 w 5017802"/>
                <a:gd name="connsiteY70" fmla="*/ 869999 h 4630966"/>
                <a:gd name="connsiteX71" fmla="*/ 332170 w 5017802"/>
                <a:gd name="connsiteY71" fmla="*/ 812848 h 4630966"/>
                <a:gd name="connsiteX72" fmla="*/ 306771 w 5017802"/>
                <a:gd name="connsiteY72" fmla="*/ 881111 h 4630966"/>
                <a:gd name="connsiteX73" fmla="*/ 248033 w 5017802"/>
                <a:gd name="connsiteY73" fmla="*/ 873173 h 4630966"/>
                <a:gd name="connsiteX74" fmla="*/ 208345 w 5017802"/>
                <a:gd name="connsiteY74" fmla="*/ 787449 h 4630966"/>
                <a:gd name="connsiteX75" fmla="*/ 27371 w 5017802"/>
                <a:gd name="connsiteY75" fmla="*/ 917623 h 4630966"/>
                <a:gd name="connsiteX76" fmla="*/ 28959 w 5017802"/>
                <a:gd name="connsiteY76" fmla="*/ 970011 h 4630966"/>
                <a:gd name="connsiteX77" fmla="*/ 13084 w 5017802"/>
                <a:gd name="connsiteY77" fmla="*/ 996999 h 4630966"/>
                <a:gd name="connsiteX78" fmla="*/ 40071 w 5017802"/>
                <a:gd name="connsiteY78" fmla="*/ 1022399 h 4630966"/>
                <a:gd name="connsiteX79" fmla="*/ 9909 w 5017802"/>
                <a:gd name="connsiteY79" fmla="*/ 1043037 h 4630966"/>
                <a:gd name="connsiteX80" fmla="*/ 170247 w 5017802"/>
                <a:gd name="connsiteY80" fmla="*/ 1135111 h 4630966"/>
                <a:gd name="connsiteX81" fmla="*/ 160723 w 5017802"/>
                <a:gd name="connsiteY81" fmla="*/ 1263698 h 4630966"/>
                <a:gd name="connsiteX82" fmla="*/ 217873 w 5017802"/>
                <a:gd name="connsiteY82" fmla="*/ 1289099 h 4630966"/>
                <a:gd name="connsiteX83" fmla="*/ 205174 w 5017802"/>
                <a:gd name="connsiteY83" fmla="*/ 1354186 h 4630966"/>
                <a:gd name="connsiteX84" fmla="*/ 270261 w 5017802"/>
                <a:gd name="connsiteY84" fmla="*/ 1362124 h 4630966"/>
                <a:gd name="connsiteX85" fmla="*/ 321736 w 5017802"/>
                <a:gd name="connsiteY85" fmla="*/ 1394776 h 4630966"/>
                <a:gd name="connsiteX86" fmla="*/ 230573 w 5017802"/>
                <a:gd name="connsiteY86" fmla="*/ 1622474 h 4630966"/>
                <a:gd name="connsiteX87" fmla="*/ 179773 w 5017802"/>
                <a:gd name="connsiteY87" fmla="*/ 1687561 h 4630966"/>
                <a:gd name="connsiteX88" fmla="*/ 175010 w 5017802"/>
                <a:gd name="connsiteY88" fmla="*/ 1743123 h 4630966"/>
                <a:gd name="connsiteX89" fmla="*/ 141673 w 5017802"/>
                <a:gd name="connsiteY89" fmla="*/ 1738361 h 4630966"/>
                <a:gd name="connsiteX90" fmla="*/ 143261 w 5017802"/>
                <a:gd name="connsiteY90" fmla="*/ 1798686 h 4630966"/>
                <a:gd name="connsiteX91" fmla="*/ 65473 w 5017802"/>
                <a:gd name="connsiteY91" fmla="*/ 1636761 h 4630966"/>
                <a:gd name="connsiteX92" fmla="*/ 16260 w 5017802"/>
                <a:gd name="connsiteY92" fmla="*/ 1633586 h 4630966"/>
                <a:gd name="connsiteX93" fmla="*/ 41661 w 5017802"/>
                <a:gd name="connsiteY93" fmla="*/ 1670099 h 4630966"/>
                <a:gd name="connsiteX94" fmla="*/ 385 w 5017802"/>
                <a:gd name="connsiteY94" fmla="*/ 1690737 h 4630966"/>
                <a:gd name="connsiteX95" fmla="*/ 59122 w 5017802"/>
                <a:gd name="connsiteY95" fmla="*/ 1873298 h 4630966"/>
                <a:gd name="connsiteX96" fmla="*/ 343507 w 5017802"/>
                <a:gd name="connsiteY96" fmla="*/ 1923414 h 4630966"/>
                <a:gd name="connsiteX97" fmla="*/ 200410 w 5017802"/>
                <a:gd name="connsiteY97" fmla="*/ 2119361 h 4630966"/>
                <a:gd name="connsiteX98" fmla="*/ 213560 w 5017802"/>
                <a:gd name="connsiteY98" fmla="*/ 2239100 h 4630966"/>
                <a:gd name="connsiteX99" fmla="*/ 148023 w 5017802"/>
                <a:gd name="connsiteY99" fmla="*/ 2270174 h 4630966"/>
                <a:gd name="connsiteX100" fmla="*/ 105160 w 5017802"/>
                <a:gd name="connsiteY100" fmla="*/ 2414637 h 4630966"/>
                <a:gd name="connsiteX101" fmla="*/ 201087 w 5017802"/>
                <a:gd name="connsiteY101" fmla="*/ 2428239 h 4630966"/>
                <a:gd name="connsiteX102" fmla="*/ 419708 w 5017802"/>
                <a:gd name="connsiteY102" fmla="*/ 2593339 h 4630966"/>
                <a:gd name="connsiteX103" fmla="*/ 436944 w 5017802"/>
                <a:gd name="connsiteY103" fmla="*/ 2823753 h 4630966"/>
                <a:gd name="connsiteX104" fmla="*/ 490464 w 5017802"/>
                <a:gd name="connsiteY104" fmla="*/ 2877956 h 4630966"/>
                <a:gd name="connsiteX105" fmla="*/ 542173 w 5017802"/>
                <a:gd name="connsiteY105" fmla="*/ 2882264 h 4630966"/>
                <a:gd name="connsiteX106" fmla="*/ 544894 w 5017802"/>
                <a:gd name="connsiteY106" fmla="*/ 2813095 h 4630966"/>
                <a:gd name="connsiteX107" fmla="*/ 678248 w 5017802"/>
                <a:gd name="connsiteY107" fmla="*/ 2882949 h 4630966"/>
                <a:gd name="connsiteX108" fmla="*/ 669852 w 5017802"/>
                <a:gd name="connsiteY108" fmla="*/ 2955970 h 4630966"/>
                <a:gd name="connsiteX109" fmla="*/ 758073 w 5017802"/>
                <a:gd name="connsiteY109" fmla="*/ 3058024 h 4630966"/>
                <a:gd name="connsiteX110" fmla="*/ 741970 w 5017802"/>
                <a:gd name="connsiteY110" fmla="*/ 3145336 h 4630966"/>
                <a:gd name="connsiteX111" fmla="*/ 774855 w 5017802"/>
                <a:gd name="connsiteY111" fmla="*/ 3257368 h 4630966"/>
                <a:gd name="connsiteX112" fmla="*/ 831551 w 5017802"/>
                <a:gd name="connsiteY112" fmla="*/ 3291839 h 4630966"/>
                <a:gd name="connsiteX113" fmla="*/ 794812 w 5017802"/>
                <a:gd name="connsiteY113" fmla="*/ 3345361 h 4630966"/>
                <a:gd name="connsiteX114" fmla="*/ 1094623 w 5017802"/>
                <a:gd name="connsiteY114" fmla="*/ 3453311 h 4630966"/>
                <a:gd name="connsiteX115" fmla="*/ 1144742 w 5017802"/>
                <a:gd name="connsiteY115" fmla="*/ 3605257 h 4630966"/>
                <a:gd name="connsiteX116" fmla="*/ 1187604 w 5017802"/>
                <a:gd name="connsiteY116" fmla="*/ 3626121 h 4630966"/>
                <a:gd name="connsiteX117" fmla="*/ 1210283 w 5017802"/>
                <a:gd name="connsiteY117" fmla="*/ 3658099 h 4630966"/>
                <a:gd name="connsiteX118" fmla="*/ 1297142 w 5017802"/>
                <a:gd name="connsiteY118" fmla="*/ 3683952 h 4630966"/>
                <a:gd name="connsiteX119" fmla="*/ 1357693 w 5017802"/>
                <a:gd name="connsiteY119" fmla="*/ 3632471 h 4630966"/>
                <a:gd name="connsiteX120" fmla="*/ 1341138 w 5017802"/>
                <a:gd name="connsiteY120" fmla="*/ 3663768 h 4630966"/>
                <a:gd name="connsiteX121" fmla="*/ 1361095 w 5017802"/>
                <a:gd name="connsiteY121" fmla="*/ 3689621 h 4630966"/>
                <a:gd name="connsiteX122" fmla="*/ 1387402 w 5017802"/>
                <a:gd name="connsiteY122" fmla="*/ 3742236 h 4630966"/>
                <a:gd name="connsiteX123" fmla="*/ 1358374 w 5017802"/>
                <a:gd name="connsiteY123" fmla="*/ 3755843 h 4630966"/>
                <a:gd name="connsiteX124" fmla="*/ 1358827 w 5017802"/>
                <a:gd name="connsiteY124" fmla="*/ 3799386 h 4630966"/>
                <a:gd name="connsiteX125" fmla="*/ 1322769 w 5017802"/>
                <a:gd name="connsiteY125" fmla="*/ 3900986 h 4630966"/>
                <a:gd name="connsiteX126" fmla="*/ 1264485 w 5017802"/>
                <a:gd name="connsiteY126" fmla="*/ 3906882 h 4630966"/>
                <a:gd name="connsiteX127" fmla="*/ 1236590 w 5017802"/>
                <a:gd name="connsiteY127" fmla="*/ 3937725 h 4630966"/>
                <a:gd name="connsiteX128" fmla="*/ 1160843 w 5017802"/>
                <a:gd name="connsiteY128" fmla="*/ 3954733 h 4630966"/>
                <a:gd name="connsiteX129" fmla="*/ 1214592 w 5017802"/>
                <a:gd name="connsiteY129" fmla="*/ 4003039 h 4630966"/>
                <a:gd name="connsiteX130" fmla="*/ 1226157 w 5017802"/>
                <a:gd name="connsiteY130" fmla="*/ 4039099 h 4630966"/>
                <a:gd name="connsiteX131" fmla="*/ 1154267 w 5017802"/>
                <a:gd name="connsiteY131" fmla="*/ 4107588 h 4630966"/>
                <a:gd name="connsiteX132" fmla="*/ 1111177 w 5017802"/>
                <a:gd name="connsiteY132" fmla="*/ 4113031 h 4630966"/>
                <a:gd name="connsiteX133" fmla="*/ 1112311 w 5017802"/>
                <a:gd name="connsiteY133" fmla="*/ 4170407 h 4630966"/>
                <a:gd name="connsiteX134" fmla="*/ 1142247 w 5017802"/>
                <a:gd name="connsiteY134" fmla="*/ 4191725 h 4630966"/>
                <a:gd name="connsiteX135" fmla="*/ 1122748 w 5017802"/>
                <a:gd name="connsiteY135" fmla="*/ 4230736 h 4630966"/>
                <a:gd name="connsiteX136" fmla="*/ 1067186 w 5017802"/>
                <a:gd name="connsiteY136" fmla="*/ 4224386 h 4630966"/>
                <a:gd name="connsiteX137" fmla="*/ 1114810 w 5017802"/>
                <a:gd name="connsiteY137" fmla="*/ 4270425 h 4630966"/>
                <a:gd name="connsiteX138" fmla="*/ 1162435 w 5017802"/>
                <a:gd name="connsiteY138" fmla="*/ 4376786 h 4630966"/>
                <a:gd name="connsiteX139" fmla="*/ 1271972 w 5017802"/>
                <a:gd name="connsiteY139" fmla="*/ 4435524 h 4630966"/>
                <a:gd name="connsiteX140" fmla="*/ 1291022 w 5017802"/>
                <a:gd name="connsiteY140" fmla="*/ 4472036 h 4630966"/>
                <a:gd name="connsiteX141" fmla="*/ 1367222 w 5017802"/>
                <a:gd name="connsiteY141" fmla="*/ 4557761 h 4630966"/>
                <a:gd name="connsiteX142" fmla="*/ 1389447 w 5017802"/>
                <a:gd name="connsiteY142" fmla="*/ 4543473 h 4630966"/>
                <a:gd name="connsiteX143" fmla="*/ 1419610 w 5017802"/>
                <a:gd name="connsiteY143" fmla="*/ 4570460 h 4630966"/>
                <a:gd name="connsiteX144" fmla="*/ 1381510 w 5017802"/>
                <a:gd name="connsiteY144" fmla="*/ 4602210 h 4630966"/>
                <a:gd name="connsiteX145" fmla="*/ 1495810 w 5017802"/>
                <a:gd name="connsiteY145" fmla="*/ 4629198 h 4630966"/>
                <a:gd name="connsiteX146" fmla="*/ 1514860 w 5017802"/>
                <a:gd name="connsiteY146" fmla="*/ 4514898 h 4630966"/>
                <a:gd name="connsiteX147" fmla="*/ 1370397 w 5017802"/>
                <a:gd name="connsiteY147" fmla="*/ 4511723 h 4630966"/>
                <a:gd name="connsiteX148" fmla="*/ 1351348 w 5017802"/>
                <a:gd name="connsiteY148" fmla="*/ 4422824 h 4630966"/>
                <a:gd name="connsiteX149" fmla="*/ 1444325 w 5017802"/>
                <a:gd name="connsiteY149" fmla="*/ 4364309 h 4630966"/>
                <a:gd name="connsiteX150" fmla="*/ 1791081 w 5017802"/>
                <a:gd name="connsiteY150" fmla="*/ 4263389 h 4630966"/>
                <a:gd name="connsiteX151" fmla="*/ 2188636 w 5017802"/>
                <a:gd name="connsiteY151" fmla="*/ 4250462 h 4630966"/>
                <a:gd name="connsiteX152" fmla="*/ 2296586 w 5017802"/>
                <a:gd name="connsiteY152" fmla="*/ 4245474 h 4630966"/>
                <a:gd name="connsiteX153" fmla="*/ 2394785 w 5017802"/>
                <a:gd name="connsiteY153" fmla="*/ 4215990 h 4630966"/>
                <a:gd name="connsiteX154" fmla="*/ 2406350 w 5017802"/>
                <a:gd name="connsiteY154" fmla="*/ 4125277 h 4630966"/>
                <a:gd name="connsiteX155" fmla="*/ 2494570 w 5017802"/>
                <a:gd name="connsiteY155" fmla="*/ 3900532 h 4630966"/>
                <a:gd name="connsiteX156" fmla="*/ 2593449 w 5017802"/>
                <a:gd name="connsiteY156" fmla="*/ 3917768 h 4630966"/>
                <a:gd name="connsiteX157" fmla="*/ 2719088 w 5017802"/>
                <a:gd name="connsiteY157" fmla="*/ 3918221 h 4630966"/>
                <a:gd name="connsiteX158" fmla="*/ 2914124 w 5017802"/>
                <a:gd name="connsiteY158" fmla="*/ 3764007 h 4630966"/>
                <a:gd name="connsiteX159" fmla="*/ 3195112 w 5017802"/>
                <a:gd name="connsiteY159" fmla="*/ 3993968 h 4630966"/>
                <a:gd name="connsiteX160" fmla="*/ 3265414 w 5017802"/>
                <a:gd name="connsiteY160" fmla="*/ 4067674 h 4630966"/>
                <a:gd name="connsiteX161" fmla="*/ 3439813 w 5017802"/>
                <a:gd name="connsiteY161" fmla="*/ 4130265 h 4630966"/>
                <a:gd name="connsiteX162" fmla="*/ 3526217 w 5017802"/>
                <a:gd name="connsiteY162" fmla="*/ 4316455 h 4630966"/>
                <a:gd name="connsiteX163" fmla="*/ 3586542 w 5017802"/>
                <a:gd name="connsiteY163" fmla="*/ 4375193 h 4630966"/>
                <a:gd name="connsiteX164" fmla="*/ 3597654 w 5017802"/>
                <a:gd name="connsiteY164" fmla="*/ 4345030 h 4630966"/>
                <a:gd name="connsiteX165" fmla="*/ 3643692 w 5017802"/>
                <a:gd name="connsiteY165" fmla="*/ 4318042 h 4630966"/>
                <a:gd name="connsiteX166" fmla="*/ 3694492 w 5017802"/>
                <a:gd name="connsiteY166" fmla="*/ 4391068 h 4630966"/>
                <a:gd name="connsiteX167" fmla="*/ 3743705 w 5017802"/>
                <a:gd name="connsiteY167" fmla="*/ 4394243 h 4630966"/>
                <a:gd name="connsiteX168" fmla="*/ 3699254 w 5017802"/>
                <a:gd name="connsiteY168" fmla="*/ 4300581 h 4630966"/>
                <a:gd name="connsiteX169" fmla="*/ 3656392 w 5017802"/>
                <a:gd name="connsiteY169" fmla="*/ 4232318 h 4630966"/>
                <a:gd name="connsiteX170" fmla="*/ 3699255 w 5017802"/>
                <a:gd name="connsiteY170" fmla="*/ 4216442 h 4630966"/>
                <a:gd name="connsiteX171" fmla="*/ 3680204 w 5017802"/>
                <a:gd name="connsiteY171" fmla="*/ 4175168 h 4630966"/>
                <a:gd name="connsiteX172" fmla="*/ 3732592 w 5017802"/>
                <a:gd name="connsiteY172" fmla="*/ 4184693 h 4630966"/>
                <a:gd name="connsiteX173" fmla="*/ 3711955 w 5017802"/>
                <a:gd name="connsiteY173" fmla="*/ 4151355 h 4630966"/>
                <a:gd name="connsiteX174" fmla="*/ 3733274 w 5017802"/>
                <a:gd name="connsiteY174" fmla="*/ 4134801 h 4630966"/>
                <a:gd name="connsiteX175" fmla="*/ 3854377 w 5017802"/>
                <a:gd name="connsiteY175" fmla="*/ 4220074 h 4630966"/>
                <a:gd name="connsiteX176" fmla="*/ 3889754 w 5017802"/>
                <a:gd name="connsiteY176" fmla="*/ 4206917 h 4630966"/>
                <a:gd name="connsiteX177" fmla="*/ 3942141 w 5017802"/>
                <a:gd name="connsiteY177" fmla="*/ 4272006 h 4630966"/>
                <a:gd name="connsiteX178" fmla="*/ 3962779 w 5017802"/>
                <a:gd name="connsiteY178" fmla="*/ 4330743 h 4630966"/>
                <a:gd name="connsiteX179" fmla="*/ 4070729 w 5017802"/>
                <a:gd name="connsiteY179" fmla="*/ 4349792 h 4630966"/>
                <a:gd name="connsiteX180" fmla="*/ 4010405 w 5017802"/>
                <a:gd name="connsiteY180" fmla="*/ 4283117 h 4630966"/>
                <a:gd name="connsiteX181" fmla="*/ 4007229 w 5017802"/>
                <a:gd name="connsiteY181" fmla="*/ 4214855 h 4630966"/>
                <a:gd name="connsiteX182" fmla="*/ 4061204 w 5017802"/>
                <a:gd name="connsiteY182" fmla="*/ 4270418 h 4630966"/>
                <a:gd name="connsiteX183" fmla="*/ 4110417 w 5017802"/>
                <a:gd name="connsiteY183" fmla="*/ 4275180 h 4630966"/>
                <a:gd name="connsiteX184" fmla="*/ 4104067 w 5017802"/>
                <a:gd name="connsiteY184" fmla="*/ 4225968 h 4630966"/>
                <a:gd name="connsiteX185" fmla="*/ 4164392 w 5017802"/>
                <a:gd name="connsiteY185" fmla="*/ 4230730 h 4630966"/>
                <a:gd name="connsiteX186" fmla="*/ 4226304 w 5017802"/>
                <a:gd name="connsiteY186" fmla="*/ 4273592 h 4630966"/>
                <a:gd name="connsiteX187" fmla="*/ 4258054 w 5017802"/>
                <a:gd name="connsiteY187" fmla="*/ 4260893 h 4630966"/>
                <a:gd name="connsiteX188" fmla="*/ 4251705 w 5017802"/>
                <a:gd name="connsiteY188" fmla="*/ 4225968 h 4630966"/>
                <a:gd name="connsiteX189" fmla="*/ 4292980 w 5017802"/>
                <a:gd name="connsiteY189" fmla="*/ 4202156 h 4630966"/>
                <a:gd name="connsiteX190" fmla="*/ 4377117 w 5017802"/>
                <a:gd name="connsiteY190" fmla="*/ 4259306 h 4630966"/>
                <a:gd name="connsiteX191" fmla="*/ 4394580 w 5017802"/>
                <a:gd name="connsiteY191" fmla="*/ 4157708 h 4630966"/>
                <a:gd name="connsiteX192" fmla="*/ 4369180 w 5017802"/>
                <a:gd name="connsiteY192" fmla="*/ 4135482 h 4630966"/>
                <a:gd name="connsiteX193" fmla="*/ 4296154 w 5017802"/>
                <a:gd name="connsiteY193" fmla="*/ 4092619 h 4630966"/>
                <a:gd name="connsiteX194" fmla="*/ 4318379 w 5017802"/>
                <a:gd name="connsiteY194" fmla="*/ 4067220 h 4630966"/>
                <a:gd name="connsiteX195" fmla="*/ 4339017 w 5017802"/>
                <a:gd name="connsiteY195" fmla="*/ 4044994 h 4630966"/>
                <a:gd name="connsiteX196" fmla="*/ 4392992 w 5017802"/>
                <a:gd name="connsiteY196" fmla="*/ 4076745 h 4630966"/>
                <a:gd name="connsiteX197" fmla="*/ 4399342 w 5017802"/>
                <a:gd name="connsiteY197" fmla="*/ 4032295 h 4630966"/>
                <a:gd name="connsiteX198" fmla="*/ 4343779 w 5017802"/>
                <a:gd name="connsiteY198" fmla="*/ 4008482 h 4630966"/>
                <a:gd name="connsiteX199" fmla="*/ 4342192 w 5017802"/>
                <a:gd name="connsiteY199" fmla="*/ 3998958 h 4630966"/>
                <a:gd name="connsiteX200" fmla="*/ 4329491 w 5017802"/>
                <a:gd name="connsiteY200" fmla="*/ 3960859 h 4630966"/>
                <a:gd name="connsiteX201" fmla="*/ 4335841 w 5017802"/>
                <a:gd name="connsiteY201" fmla="*/ 3913233 h 4630966"/>
                <a:gd name="connsiteX202" fmla="*/ 4346954 w 5017802"/>
                <a:gd name="connsiteY202" fmla="*/ 3857670 h 4630966"/>
                <a:gd name="connsiteX203" fmla="*/ 4308854 w 5017802"/>
                <a:gd name="connsiteY203" fmla="*/ 3827508 h 4630966"/>
                <a:gd name="connsiteX204" fmla="*/ 4342191 w 5017802"/>
                <a:gd name="connsiteY204" fmla="*/ 3817983 h 4630966"/>
                <a:gd name="connsiteX205" fmla="*/ 4319966 w 5017802"/>
                <a:gd name="connsiteY205" fmla="*/ 3781470 h 4630966"/>
                <a:gd name="connsiteX206" fmla="*/ 4358067 w 5017802"/>
                <a:gd name="connsiteY206" fmla="*/ 3776709 h 4630966"/>
                <a:gd name="connsiteX207" fmla="*/ 4364416 w 5017802"/>
                <a:gd name="connsiteY207" fmla="*/ 3743370 h 4630966"/>
                <a:gd name="connsiteX208" fmla="*/ 4426330 w 5017802"/>
                <a:gd name="connsiteY208" fmla="*/ 3752897 h 4630966"/>
                <a:gd name="connsiteX209" fmla="*/ 4459443 w 5017802"/>
                <a:gd name="connsiteY209" fmla="*/ 3768089 h 4630966"/>
                <a:gd name="connsiteX210" fmla="*/ 4425650 w 5017802"/>
                <a:gd name="connsiteY210" fmla="*/ 3809137 h 4630966"/>
                <a:gd name="connsiteX211" fmla="*/ 4464658 w 5017802"/>
                <a:gd name="connsiteY211" fmla="*/ 3916633 h 4630966"/>
                <a:gd name="connsiteX212" fmla="*/ 4517045 w 5017802"/>
                <a:gd name="connsiteY212" fmla="*/ 3947931 h 4630966"/>
                <a:gd name="connsiteX213" fmla="*/ 4568979 w 5017802"/>
                <a:gd name="connsiteY213" fmla="*/ 3905749 h 4630966"/>
                <a:gd name="connsiteX214" fmla="*/ 4654704 w 5017802"/>
                <a:gd name="connsiteY214" fmla="*/ 3857216 h 4630966"/>
                <a:gd name="connsiteX215" fmla="*/ 4637468 w 5017802"/>
                <a:gd name="connsiteY215" fmla="*/ 3768315 h 4630966"/>
                <a:gd name="connsiteX216" fmla="*/ 4714802 w 5017802"/>
                <a:gd name="connsiteY216" fmla="*/ 3635646 h 4630966"/>
                <a:gd name="connsiteX217" fmla="*/ 5007356 w 5017802"/>
                <a:gd name="connsiteY217" fmla="*/ 3302498 h 4630966"/>
                <a:gd name="connsiteX218" fmla="*/ 4925939 w 5017802"/>
                <a:gd name="connsiteY218" fmla="*/ 3293426 h 4630966"/>
                <a:gd name="connsiteX219" fmla="*/ 4930476 w 5017802"/>
                <a:gd name="connsiteY219" fmla="*/ 3201578 h 4630966"/>
                <a:gd name="connsiteX220" fmla="*/ 4881489 w 5017802"/>
                <a:gd name="connsiteY220" fmla="*/ 3176406 h 4630966"/>
                <a:gd name="connsiteX221" fmla="*/ 4797352 w 5017802"/>
                <a:gd name="connsiteY221" fmla="*/ 3207928 h 4630966"/>
                <a:gd name="connsiteX222" fmla="*/ 4760613 w 5017802"/>
                <a:gd name="connsiteY222" fmla="*/ 3171643 h 4630966"/>
                <a:gd name="connsiteX223" fmla="*/ 4805290 w 5017802"/>
                <a:gd name="connsiteY223" fmla="*/ 3148738 h 4630966"/>
                <a:gd name="connsiteX224" fmla="*/ 4676023 w 5017802"/>
                <a:gd name="connsiteY224" fmla="*/ 2935559 h 4630966"/>
                <a:gd name="connsiteX225" fmla="*/ 4690989 w 5017802"/>
                <a:gd name="connsiteY225" fmla="*/ 2905396 h 4630966"/>
                <a:gd name="connsiteX226" fmla="*/ 4667404 w 5017802"/>
                <a:gd name="connsiteY226" fmla="*/ 2789736 h 4630966"/>
                <a:gd name="connsiteX227" fmla="*/ 4508655 w 5017802"/>
                <a:gd name="connsiteY227" fmla="*/ 2778850 h 4630966"/>
                <a:gd name="connsiteX228" fmla="*/ 4475317 w 5017802"/>
                <a:gd name="connsiteY228" fmla="*/ 2827608 h 4630966"/>
                <a:gd name="connsiteX229" fmla="*/ 4386417 w 5017802"/>
                <a:gd name="connsiteY229" fmla="*/ 2842124 h 4630966"/>
                <a:gd name="connsiteX230" fmla="*/ 4392767 w 5017802"/>
                <a:gd name="connsiteY230" fmla="*/ 2820125 h 4630966"/>
                <a:gd name="connsiteX231" fmla="*/ 4339245 w 5017802"/>
                <a:gd name="connsiteY231" fmla="*/ 2804024 h 4630966"/>
                <a:gd name="connsiteX232" fmla="*/ 4314526 w 5017802"/>
                <a:gd name="connsiteY232" fmla="*/ 2638923 h 4630966"/>
                <a:gd name="connsiteX233" fmla="*/ 4034219 w 5017802"/>
                <a:gd name="connsiteY233" fmla="*/ 2572248 h 4630966"/>
                <a:gd name="connsiteX234" fmla="*/ 3897920 w 5017802"/>
                <a:gd name="connsiteY234" fmla="*/ 2615564 h 4630966"/>
                <a:gd name="connsiteX235" fmla="*/ 3765931 w 5017802"/>
                <a:gd name="connsiteY235" fmla="*/ 2608080 h 4630966"/>
                <a:gd name="connsiteX236" fmla="*/ 3633488 w 5017802"/>
                <a:gd name="connsiteY236" fmla="*/ 2497182 h 4630966"/>
                <a:gd name="connsiteX237" fmla="*/ 3420310 w 5017802"/>
                <a:gd name="connsiteY237" fmla="*/ 2193969 h 4630966"/>
                <a:gd name="connsiteX238" fmla="*/ 3021848 w 5017802"/>
                <a:gd name="connsiteY238" fmla="*/ 2054496 h 4630966"/>
                <a:gd name="connsiteX239" fmla="*/ 2785310 w 5017802"/>
                <a:gd name="connsiteY239" fmla="*/ 1741532 h 4630966"/>
                <a:gd name="connsiteX240" fmla="*/ 2819101 w 5017802"/>
                <a:gd name="connsiteY240" fmla="*/ 1716586 h 4630966"/>
                <a:gd name="connsiteX241" fmla="*/ 2878745 w 5017802"/>
                <a:gd name="connsiteY241" fmla="*/ 1799589 h 4630966"/>
                <a:gd name="connsiteX242" fmla="*/ 2898929 w 5017802"/>
                <a:gd name="connsiteY242" fmla="*/ 1782126 h 4630966"/>
                <a:gd name="connsiteX243" fmla="*/ 2942019 w 5017802"/>
                <a:gd name="connsiteY243" fmla="*/ 1812970 h 4630966"/>
                <a:gd name="connsiteX244" fmla="*/ 3030692 w 5017802"/>
                <a:gd name="connsiteY244" fmla="*/ 1759221 h 4630966"/>
                <a:gd name="connsiteX245" fmla="*/ 3046794 w 5017802"/>
                <a:gd name="connsiteY245" fmla="*/ 1738811 h 4630966"/>
                <a:gd name="connsiteX246" fmla="*/ 3105077 w 5017802"/>
                <a:gd name="connsiteY246" fmla="*/ 1739037 h 4630966"/>
                <a:gd name="connsiteX247" fmla="*/ 3121180 w 5017802"/>
                <a:gd name="connsiteY247" fmla="*/ 1705927 h 4630966"/>
                <a:gd name="connsiteX248" fmla="*/ 3102356 w 5017802"/>
                <a:gd name="connsiteY248" fmla="*/ 1680300 h 4630966"/>
                <a:gd name="connsiteX249" fmla="*/ 3035228 w 5017802"/>
                <a:gd name="connsiteY249" fmla="*/ 1700257 h 4630966"/>
                <a:gd name="connsiteX250" fmla="*/ 3013456 w 5017802"/>
                <a:gd name="connsiteY250" fmla="*/ 1646736 h 4630966"/>
                <a:gd name="connsiteX251" fmla="*/ 3034774 w 5017802"/>
                <a:gd name="connsiteY251" fmla="*/ 1617026 h 4630966"/>
                <a:gd name="connsiteX252" fmla="*/ 2978304 w 5017802"/>
                <a:gd name="connsiteY252" fmla="*/ 1513612 h 4630966"/>
                <a:gd name="connsiteX253" fmla="*/ 2929773 w 5017802"/>
                <a:gd name="connsiteY253" fmla="*/ 1552393 h 4630966"/>
                <a:gd name="connsiteX254" fmla="*/ 2840418 w 5017802"/>
                <a:gd name="connsiteY254" fmla="*/ 1497737 h 4630966"/>
                <a:gd name="connsiteX255" fmla="*/ 2892352 w 5017802"/>
                <a:gd name="connsiteY255" fmla="*/ 1405208 h 4630966"/>
                <a:gd name="connsiteX256" fmla="*/ 2849490 w 5017802"/>
                <a:gd name="connsiteY256" fmla="*/ 1284105 h 4630966"/>
                <a:gd name="connsiteX257" fmla="*/ 2864231 w 5017802"/>
                <a:gd name="connsiteY257" fmla="*/ 1160053 h 4630966"/>
                <a:gd name="connsiteX258" fmla="*/ 2959481 w 5017802"/>
                <a:gd name="connsiteY258" fmla="*/ 1086348 h 4630966"/>
                <a:gd name="connsiteX259" fmla="*/ 3064710 w 5017802"/>
                <a:gd name="connsiteY259" fmla="*/ 1063896 h 4630966"/>
                <a:gd name="connsiteX260" fmla="*/ 3001663 w 5017802"/>
                <a:gd name="connsiteY260" fmla="*/ 974089 h 4630966"/>
                <a:gd name="connsiteX261" fmla="*/ 2984427 w 5017802"/>
                <a:gd name="connsiteY261" fmla="*/ 1018766 h 4630966"/>
                <a:gd name="connsiteX262" fmla="*/ 2941112 w 5017802"/>
                <a:gd name="connsiteY262" fmla="*/ 971595 h 4630966"/>
                <a:gd name="connsiteX263" fmla="*/ 2962430 w 5017802"/>
                <a:gd name="connsiteY263" fmla="*/ 886323 h 4630966"/>
                <a:gd name="connsiteX264" fmla="*/ 3035454 w 5017802"/>
                <a:gd name="connsiteY264" fmla="*/ 789032 h 4630966"/>
                <a:gd name="connsiteX265" fmla="*/ 3018445 w 5017802"/>
                <a:gd name="connsiteY265" fmla="*/ 682443 h 4630966"/>
                <a:gd name="connsiteX266" fmla="*/ 2847223 w 5017802"/>
                <a:gd name="connsiteY266" fmla="*/ 692194 h 4630966"/>
                <a:gd name="connsiteX267" fmla="*/ 2827945 w 5017802"/>
                <a:gd name="connsiteY267" fmla="*/ 734831 h 4630966"/>
                <a:gd name="connsiteX268" fmla="*/ 2795742 w 5017802"/>
                <a:gd name="connsiteY268" fmla="*/ 667248 h 4630966"/>
                <a:gd name="connsiteX269" fmla="*/ 2766032 w 5017802"/>
                <a:gd name="connsiteY269" fmla="*/ 707616 h 4630966"/>
                <a:gd name="connsiteX270" fmla="*/ 2580523 w 5017802"/>
                <a:gd name="connsiteY270" fmla="*/ 741180 h 4630966"/>
                <a:gd name="connsiteX0" fmla="*/ 2580523 w 5017802"/>
                <a:gd name="connsiteY0" fmla="*/ 741180 h 4632774"/>
                <a:gd name="connsiteX1" fmla="*/ 2254404 w 5017802"/>
                <a:gd name="connsiteY1" fmla="*/ 583337 h 4632774"/>
                <a:gd name="connsiteX2" fmla="*/ 2294316 w 5017802"/>
                <a:gd name="connsiteY2" fmla="*/ 433432 h 4632774"/>
                <a:gd name="connsiteX3" fmla="*/ 2240342 w 5017802"/>
                <a:gd name="connsiteY3" fmla="*/ 423907 h 4632774"/>
                <a:gd name="connsiteX4" fmla="*/ 2237167 w 5017802"/>
                <a:gd name="connsiteY4" fmla="*/ 395333 h 4632774"/>
                <a:gd name="connsiteX5" fmla="*/ 2281617 w 5017802"/>
                <a:gd name="connsiteY5" fmla="*/ 403270 h 4632774"/>
                <a:gd name="connsiteX6" fmla="*/ 2224467 w 5017802"/>
                <a:gd name="connsiteY6" fmla="*/ 315957 h 4632774"/>
                <a:gd name="connsiteX7" fmla="*/ 2235579 w 5017802"/>
                <a:gd name="connsiteY7" fmla="*/ 355645 h 4632774"/>
                <a:gd name="connsiteX8" fmla="*/ 2183191 w 5017802"/>
                <a:gd name="connsiteY8" fmla="*/ 320720 h 4632774"/>
                <a:gd name="connsiteX9" fmla="*/ 2203829 w 5017802"/>
                <a:gd name="connsiteY9" fmla="*/ 287383 h 4632774"/>
                <a:gd name="connsiteX10" fmla="*/ 2168904 w 5017802"/>
                <a:gd name="connsiteY10" fmla="*/ 225472 h 4632774"/>
                <a:gd name="connsiteX11" fmla="*/ 2202241 w 5017802"/>
                <a:gd name="connsiteY11" fmla="*/ 227061 h 4632774"/>
                <a:gd name="connsiteX12" fmla="*/ 2159379 w 5017802"/>
                <a:gd name="connsiteY12" fmla="*/ 133398 h 4632774"/>
                <a:gd name="connsiteX13" fmla="*/ 2133980 w 5017802"/>
                <a:gd name="connsiteY13" fmla="*/ 131810 h 4632774"/>
                <a:gd name="connsiteX14" fmla="*/ 2122867 w 5017802"/>
                <a:gd name="connsiteY14" fmla="*/ 84185 h 4632774"/>
                <a:gd name="connsiteX15" fmla="*/ 2154616 w 5017802"/>
                <a:gd name="connsiteY15" fmla="*/ 66723 h 4632774"/>
                <a:gd name="connsiteX16" fmla="*/ 2149854 w 5017802"/>
                <a:gd name="connsiteY16" fmla="*/ 23861 h 4632774"/>
                <a:gd name="connsiteX17" fmla="*/ 2091117 w 5017802"/>
                <a:gd name="connsiteY17" fmla="*/ 28624 h 4632774"/>
                <a:gd name="connsiteX18" fmla="*/ 1897442 w 5017802"/>
                <a:gd name="connsiteY18" fmla="*/ 127049 h 4632774"/>
                <a:gd name="connsiteX19" fmla="*/ 1862517 w 5017802"/>
                <a:gd name="connsiteY19" fmla="*/ 252462 h 4632774"/>
                <a:gd name="connsiteX20" fmla="*/ 1867279 w 5017802"/>
                <a:gd name="connsiteY20" fmla="*/ 288974 h 4632774"/>
                <a:gd name="connsiteX21" fmla="*/ 1838704 w 5017802"/>
                <a:gd name="connsiteY21" fmla="*/ 303261 h 4632774"/>
                <a:gd name="connsiteX22" fmla="*/ 1906966 w 5017802"/>
                <a:gd name="connsiteY22" fmla="*/ 482645 h 4632774"/>
                <a:gd name="connsiteX23" fmla="*/ 1819655 w 5017802"/>
                <a:gd name="connsiteY23" fmla="*/ 400099 h 4632774"/>
                <a:gd name="connsiteX24" fmla="*/ 1768854 w 5017802"/>
                <a:gd name="connsiteY24" fmla="*/ 366762 h 4632774"/>
                <a:gd name="connsiteX25" fmla="*/ 1740279 w 5017802"/>
                <a:gd name="connsiteY25" fmla="*/ 401687 h 4632774"/>
                <a:gd name="connsiteX26" fmla="*/ 1738692 w 5017802"/>
                <a:gd name="connsiteY26" fmla="*/ 515987 h 4632774"/>
                <a:gd name="connsiteX27" fmla="*/ 1752979 w 5017802"/>
                <a:gd name="connsiteY27" fmla="*/ 612820 h 4632774"/>
                <a:gd name="connsiteX28" fmla="*/ 1670429 w 5017802"/>
                <a:gd name="connsiteY28" fmla="*/ 620761 h 4632774"/>
                <a:gd name="connsiteX29" fmla="*/ 1694242 w 5017802"/>
                <a:gd name="connsiteY29" fmla="*/ 590598 h 4632774"/>
                <a:gd name="connsiteX30" fmla="*/ 1630742 w 5017802"/>
                <a:gd name="connsiteY30" fmla="*/ 547736 h 4632774"/>
                <a:gd name="connsiteX31" fmla="*/ 1589467 w 5017802"/>
                <a:gd name="connsiteY31" fmla="*/ 501699 h 4632774"/>
                <a:gd name="connsiteX32" fmla="*/ 1540254 w 5017802"/>
                <a:gd name="connsiteY32" fmla="*/ 512811 h 4632774"/>
                <a:gd name="connsiteX33" fmla="*/ 1568829 w 5017802"/>
                <a:gd name="connsiteY33" fmla="*/ 446136 h 4632774"/>
                <a:gd name="connsiteX34" fmla="*/ 1538666 w 5017802"/>
                <a:gd name="connsiteY34" fmla="*/ 481062 h 4632774"/>
                <a:gd name="connsiteX35" fmla="*/ 1505329 w 5017802"/>
                <a:gd name="connsiteY35" fmla="*/ 423911 h 4632774"/>
                <a:gd name="connsiteX36" fmla="*/ 1486279 w 5017802"/>
                <a:gd name="connsiteY36" fmla="*/ 417561 h 4632774"/>
                <a:gd name="connsiteX37" fmla="*/ 1484692 w 5017802"/>
                <a:gd name="connsiteY37" fmla="*/ 376287 h 4632774"/>
                <a:gd name="connsiteX38" fmla="*/ 1449767 w 5017802"/>
                <a:gd name="connsiteY38" fmla="*/ 273100 h 4632774"/>
                <a:gd name="connsiteX39" fmla="*/ 1410079 w 5017802"/>
                <a:gd name="connsiteY39" fmla="*/ 219123 h 4632774"/>
                <a:gd name="connsiteX40" fmla="*/ 1486280 w 5017802"/>
                <a:gd name="connsiteY40" fmla="*/ 282624 h 4632774"/>
                <a:gd name="connsiteX41" fmla="*/ 1545018 w 5017802"/>
                <a:gd name="connsiteY41" fmla="*/ 320723 h 4632774"/>
                <a:gd name="connsiteX42" fmla="*/ 1568829 w 5017802"/>
                <a:gd name="connsiteY42" fmla="*/ 281036 h 4632774"/>
                <a:gd name="connsiteX43" fmla="*/ 1587879 w 5017802"/>
                <a:gd name="connsiteY43" fmla="*/ 215949 h 4632774"/>
                <a:gd name="connsiteX44" fmla="*/ 1549779 w 5017802"/>
                <a:gd name="connsiteY44" fmla="*/ 185786 h 4632774"/>
                <a:gd name="connsiteX45" fmla="*/ 1576767 w 5017802"/>
                <a:gd name="connsiteY45" fmla="*/ 144511 h 4632774"/>
                <a:gd name="connsiteX46" fmla="*/ 1529142 w 5017802"/>
                <a:gd name="connsiteY46" fmla="*/ 50848 h 4632774"/>
                <a:gd name="connsiteX47" fmla="*/ 1511679 w 5017802"/>
                <a:gd name="connsiteY47" fmla="*/ 6399 h 4632774"/>
                <a:gd name="connsiteX48" fmla="*/ 1375154 w 5017802"/>
                <a:gd name="connsiteY48" fmla="*/ 120699 h 4632774"/>
                <a:gd name="connsiteX49" fmla="*/ 1313241 w 5017802"/>
                <a:gd name="connsiteY49" fmla="*/ 115936 h 4632774"/>
                <a:gd name="connsiteX50" fmla="*/ 1300542 w 5017802"/>
                <a:gd name="connsiteY50" fmla="*/ 57199 h 4632774"/>
                <a:gd name="connsiteX51" fmla="*/ 1214817 w 5017802"/>
                <a:gd name="connsiteY51" fmla="*/ 104824 h 4632774"/>
                <a:gd name="connsiteX52" fmla="*/ 1151317 w 5017802"/>
                <a:gd name="connsiteY52" fmla="*/ 139748 h 4632774"/>
                <a:gd name="connsiteX53" fmla="*/ 1056066 w 5017802"/>
                <a:gd name="connsiteY53" fmla="*/ 147686 h 4632774"/>
                <a:gd name="connsiteX54" fmla="*/ 1033842 w 5017802"/>
                <a:gd name="connsiteY54" fmla="*/ 177849 h 4632774"/>
                <a:gd name="connsiteX55" fmla="*/ 997329 w 5017802"/>
                <a:gd name="connsiteY55" fmla="*/ 201661 h 4632774"/>
                <a:gd name="connsiteX56" fmla="*/ 1032255 w 5017802"/>
                <a:gd name="connsiteY56" fmla="*/ 288974 h 4632774"/>
                <a:gd name="connsiteX57" fmla="*/ 899586 w 5017802"/>
                <a:gd name="connsiteY57" fmla="*/ 542516 h 4632774"/>
                <a:gd name="connsiteX58" fmla="*/ 845611 w 5017802"/>
                <a:gd name="connsiteY58" fmla="*/ 580843 h 4632774"/>
                <a:gd name="connsiteX59" fmla="*/ 917502 w 5017802"/>
                <a:gd name="connsiteY59" fmla="*/ 633231 h 4632774"/>
                <a:gd name="connsiteX60" fmla="*/ 880536 w 5017802"/>
                <a:gd name="connsiteY60" fmla="*/ 673825 h 4632774"/>
                <a:gd name="connsiteX61" fmla="*/ 897999 w 5017802"/>
                <a:gd name="connsiteY61" fmla="*/ 720316 h 4632774"/>
                <a:gd name="connsiteX62" fmla="*/ 829282 w 5017802"/>
                <a:gd name="connsiteY62" fmla="*/ 701719 h 4632774"/>
                <a:gd name="connsiteX63" fmla="*/ 774174 w 5017802"/>
                <a:gd name="connsiteY63" fmla="*/ 726665 h 4632774"/>
                <a:gd name="connsiteX64" fmla="*/ 707272 w 5017802"/>
                <a:gd name="connsiteY64" fmla="*/ 695143 h 4632774"/>
                <a:gd name="connsiteX65" fmla="*/ 708860 w 5017802"/>
                <a:gd name="connsiteY65" fmla="*/ 652734 h 4632774"/>
                <a:gd name="connsiteX66" fmla="*/ 597281 w 5017802"/>
                <a:gd name="connsiteY66" fmla="*/ 675412 h 4632774"/>
                <a:gd name="connsiteX67" fmla="*/ 587530 w 5017802"/>
                <a:gd name="connsiteY67" fmla="*/ 760457 h 4632774"/>
                <a:gd name="connsiteX68" fmla="*/ 508382 w 5017802"/>
                <a:gd name="connsiteY68" fmla="*/ 865236 h 4632774"/>
                <a:gd name="connsiteX69" fmla="*/ 422657 w 5017802"/>
                <a:gd name="connsiteY69" fmla="*/ 828724 h 4632774"/>
                <a:gd name="connsiteX70" fmla="*/ 397257 w 5017802"/>
                <a:gd name="connsiteY70" fmla="*/ 869999 h 4632774"/>
                <a:gd name="connsiteX71" fmla="*/ 332170 w 5017802"/>
                <a:gd name="connsiteY71" fmla="*/ 812848 h 4632774"/>
                <a:gd name="connsiteX72" fmla="*/ 306771 w 5017802"/>
                <a:gd name="connsiteY72" fmla="*/ 881111 h 4632774"/>
                <a:gd name="connsiteX73" fmla="*/ 248033 w 5017802"/>
                <a:gd name="connsiteY73" fmla="*/ 873173 h 4632774"/>
                <a:gd name="connsiteX74" fmla="*/ 208345 w 5017802"/>
                <a:gd name="connsiteY74" fmla="*/ 787449 h 4632774"/>
                <a:gd name="connsiteX75" fmla="*/ 27371 w 5017802"/>
                <a:gd name="connsiteY75" fmla="*/ 917623 h 4632774"/>
                <a:gd name="connsiteX76" fmla="*/ 28959 w 5017802"/>
                <a:gd name="connsiteY76" fmla="*/ 970011 h 4632774"/>
                <a:gd name="connsiteX77" fmla="*/ 13084 w 5017802"/>
                <a:gd name="connsiteY77" fmla="*/ 996999 h 4632774"/>
                <a:gd name="connsiteX78" fmla="*/ 40071 w 5017802"/>
                <a:gd name="connsiteY78" fmla="*/ 1022399 h 4632774"/>
                <a:gd name="connsiteX79" fmla="*/ 9909 w 5017802"/>
                <a:gd name="connsiteY79" fmla="*/ 1043037 h 4632774"/>
                <a:gd name="connsiteX80" fmla="*/ 170247 w 5017802"/>
                <a:gd name="connsiteY80" fmla="*/ 1135111 h 4632774"/>
                <a:gd name="connsiteX81" fmla="*/ 160723 w 5017802"/>
                <a:gd name="connsiteY81" fmla="*/ 1263698 h 4632774"/>
                <a:gd name="connsiteX82" fmla="*/ 217873 w 5017802"/>
                <a:gd name="connsiteY82" fmla="*/ 1289099 h 4632774"/>
                <a:gd name="connsiteX83" fmla="*/ 205174 w 5017802"/>
                <a:gd name="connsiteY83" fmla="*/ 1354186 h 4632774"/>
                <a:gd name="connsiteX84" fmla="*/ 270261 w 5017802"/>
                <a:gd name="connsiteY84" fmla="*/ 1362124 h 4632774"/>
                <a:gd name="connsiteX85" fmla="*/ 321736 w 5017802"/>
                <a:gd name="connsiteY85" fmla="*/ 1394776 h 4632774"/>
                <a:gd name="connsiteX86" fmla="*/ 230573 w 5017802"/>
                <a:gd name="connsiteY86" fmla="*/ 1622474 h 4632774"/>
                <a:gd name="connsiteX87" fmla="*/ 179773 w 5017802"/>
                <a:gd name="connsiteY87" fmla="*/ 1687561 h 4632774"/>
                <a:gd name="connsiteX88" fmla="*/ 175010 w 5017802"/>
                <a:gd name="connsiteY88" fmla="*/ 1743123 h 4632774"/>
                <a:gd name="connsiteX89" fmla="*/ 141673 w 5017802"/>
                <a:gd name="connsiteY89" fmla="*/ 1738361 h 4632774"/>
                <a:gd name="connsiteX90" fmla="*/ 143261 w 5017802"/>
                <a:gd name="connsiteY90" fmla="*/ 1798686 h 4632774"/>
                <a:gd name="connsiteX91" fmla="*/ 65473 w 5017802"/>
                <a:gd name="connsiteY91" fmla="*/ 1636761 h 4632774"/>
                <a:gd name="connsiteX92" fmla="*/ 16260 w 5017802"/>
                <a:gd name="connsiteY92" fmla="*/ 1633586 h 4632774"/>
                <a:gd name="connsiteX93" fmla="*/ 41661 w 5017802"/>
                <a:gd name="connsiteY93" fmla="*/ 1670099 h 4632774"/>
                <a:gd name="connsiteX94" fmla="*/ 385 w 5017802"/>
                <a:gd name="connsiteY94" fmla="*/ 1690737 h 4632774"/>
                <a:gd name="connsiteX95" fmla="*/ 59122 w 5017802"/>
                <a:gd name="connsiteY95" fmla="*/ 1873298 h 4632774"/>
                <a:gd name="connsiteX96" fmla="*/ 343507 w 5017802"/>
                <a:gd name="connsiteY96" fmla="*/ 1923414 h 4632774"/>
                <a:gd name="connsiteX97" fmla="*/ 200410 w 5017802"/>
                <a:gd name="connsiteY97" fmla="*/ 2119361 h 4632774"/>
                <a:gd name="connsiteX98" fmla="*/ 213560 w 5017802"/>
                <a:gd name="connsiteY98" fmla="*/ 2239100 h 4632774"/>
                <a:gd name="connsiteX99" fmla="*/ 148023 w 5017802"/>
                <a:gd name="connsiteY99" fmla="*/ 2270174 h 4632774"/>
                <a:gd name="connsiteX100" fmla="*/ 105160 w 5017802"/>
                <a:gd name="connsiteY100" fmla="*/ 2414637 h 4632774"/>
                <a:gd name="connsiteX101" fmla="*/ 201087 w 5017802"/>
                <a:gd name="connsiteY101" fmla="*/ 2428239 h 4632774"/>
                <a:gd name="connsiteX102" fmla="*/ 419708 w 5017802"/>
                <a:gd name="connsiteY102" fmla="*/ 2593339 h 4632774"/>
                <a:gd name="connsiteX103" fmla="*/ 436944 w 5017802"/>
                <a:gd name="connsiteY103" fmla="*/ 2823753 h 4632774"/>
                <a:gd name="connsiteX104" fmla="*/ 490464 w 5017802"/>
                <a:gd name="connsiteY104" fmla="*/ 2877956 h 4632774"/>
                <a:gd name="connsiteX105" fmla="*/ 542173 w 5017802"/>
                <a:gd name="connsiteY105" fmla="*/ 2882264 h 4632774"/>
                <a:gd name="connsiteX106" fmla="*/ 544894 w 5017802"/>
                <a:gd name="connsiteY106" fmla="*/ 2813095 h 4632774"/>
                <a:gd name="connsiteX107" fmla="*/ 678248 w 5017802"/>
                <a:gd name="connsiteY107" fmla="*/ 2882949 h 4632774"/>
                <a:gd name="connsiteX108" fmla="*/ 669852 w 5017802"/>
                <a:gd name="connsiteY108" fmla="*/ 2955970 h 4632774"/>
                <a:gd name="connsiteX109" fmla="*/ 758073 w 5017802"/>
                <a:gd name="connsiteY109" fmla="*/ 3058024 h 4632774"/>
                <a:gd name="connsiteX110" fmla="*/ 741970 w 5017802"/>
                <a:gd name="connsiteY110" fmla="*/ 3145336 h 4632774"/>
                <a:gd name="connsiteX111" fmla="*/ 774855 w 5017802"/>
                <a:gd name="connsiteY111" fmla="*/ 3257368 h 4632774"/>
                <a:gd name="connsiteX112" fmla="*/ 831551 w 5017802"/>
                <a:gd name="connsiteY112" fmla="*/ 3291839 h 4632774"/>
                <a:gd name="connsiteX113" fmla="*/ 794812 w 5017802"/>
                <a:gd name="connsiteY113" fmla="*/ 3345361 h 4632774"/>
                <a:gd name="connsiteX114" fmla="*/ 1094623 w 5017802"/>
                <a:gd name="connsiteY114" fmla="*/ 3453311 h 4632774"/>
                <a:gd name="connsiteX115" fmla="*/ 1144742 w 5017802"/>
                <a:gd name="connsiteY115" fmla="*/ 3605257 h 4632774"/>
                <a:gd name="connsiteX116" fmla="*/ 1187604 w 5017802"/>
                <a:gd name="connsiteY116" fmla="*/ 3626121 h 4632774"/>
                <a:gd name="connsiteX117" fmla="*/ 1210283 w 5017802"/>
                <a:gd name="connsiteY117" fmla="*/ 3658099 h 4632774"/>
                <a:gd name="connsiteX118" fmla="*/ 1297142 w 5017802"/>
                <a:gd name="connsiteY118" fmla="*/ 3683952 h 4632774"/>
                <a:gd name="connsiteX119" fmla="*/ 1357693 w 5017802"/>
                <a:gd name="connsiteY119" fmla="*/ 3632471 h 4632774"/>
                <a:gd name="connsiteX120" fmla="*/ 1341138 w 5017802"/>
                <a:gd name="connsiteY120" fmla="*/ 3663768 h 4632774"/>
                <a:gd name="connsiteX121" fmla="*/ 1361095 w 5017802"/>
                <a:gd name="connsiteY121" fmla="*/ 3689621 h 4632774"/>
                <a:gd name="connsiteX122" fmla="*/ 1387402 w 5017802"/>
                <a:gd name="connsiteY122" fmla="*/ 3742236 h 4632774"/>
                <a:gd name="connsiteX123" fmla="*/ 1358374 w 5017802"/>
                <a:gd name="connsiteY123" fmla="*/ 3755843 h 4632774"/>
                <a:gd name="connsiteX124" fmla="*/ 1358827 w 5017802"/>
                <a:gd name="connsiteY124" fmla="*/ 3799386 h 4632774"/>
                <a:gd name="connsiteX125" fmla="*/ 1322769 w 5017802"/>
                <a:gd name="connsiteY125" fmla="*/ 3900986 h 4632774"/>
                <a:gd name="connsiteX126" fmla="*/ 1264485 w 5017802"/>
                <a:gd name="connsiteY126" fmla="*/ 3906882 h 4632774"/>
                <a:gd name="connsiteX127" fmla="*/ 1236590 w 5017802"/>
                <a:gd name="connsiteY127" fmla="*/ 3937725 h 4632774"/>
                <a:gd name="connsiteX128" fmla="*/ 1160843 w 5017802"/>
                <a:gd name="connsiteY128" fmla="*/ 3954733 h 4632774"/>
                <a:gd name="connsiteX129" fmla="*/ 1214592 w 5017802"/>
                <a:gd name="connsiteY129" fmla="*/ 4003039 h 4632774"/>
                <a:gd name="connsiteX130" fmla="*/ 1226157 w 5017802"/>
                <a:gd name="connsiteY130" fmla="*/ 4039099 h 4632774"/>
                <a:gd name="connsiteX131" fmla="*/ 1154267 w 5017802"/>
                <a:gd name="connsiteY131" fmla="*/ 4107588 h 4632774"/>
                <a:gd name="connsiteX132" fmla="*/ 1111177 w 5017802"/>
                <a:gd name="connsiteY132" fmla="*/ 4113031 h 4632774"/>
                <a:gd name="connsiteX133" fmla="*/ 1112311 w 5017802"/>
                <a:gd name="connsiteY133" fmla="*/ 4170407 h 4632774"/>
                <a:gd name="connsiteX134" fmla="*/ 1142247 w 5017802"/>
                <a:gd name="connsiteY134" fmla="*/ 4191725 h 4632774"/>
                <a:gd name="connsiteX135" fmla="*/ 1122748 w 5017802"/>
                <a:gd name="connsiteY135" fmla="*/ 4230736 h 4632774"/>
                <a:gd name="connsiteX136" fmla="*/ 1067186 w 5017802"/>
                <a:gd name="connsiteY136" fmla="*/ 4224386 h 4632774"/>
                <a:gd name="connsiteX137" fmla="*/ 1114810 w 5017802"/>
                <a:gd name="connsiteY137" fmla="*/ 4270425 h 4632774"/>
                <a:gd name="connsiteX138" fmla="*/ 1162435 w 5017802"/>
                <a:gd name="connsiteY138" fmla="*/ 4376786 h 4632774"/>
                <a:gd name="connsiteX139" fmla="*/ 1271972 w 5017802"/>
                <a:gd name="connsiteY139" fmla="*/ 4435524 h 4632774"/>
                <a:gd name="connsiteX140" fmla="*/ 1291022 w 5017802"/>
                <a:gd name="connsiteY140" fmla="*/ 4472036 h 4632774"/>
                <a:gd name="connsiteX141" fmla="*/ 1367222 w 5017802"/>
                <a:gd name="connsiteY141" fmla="*/ 4557761 h 4632774"/>
                <a:gd name="connsiteX142" fmla="*/ 1389447 w 5017802"/>
                <a:gd name="connsiteY142" fmla="*/ 4543473 h 4632774"/>
                <a:gd name="connsiteX143" fmla="*/ 1419610 w 5017802"/>
                <a:gd name="connsiteY143" fmla="*/ 4570460 h 4632774"/>
                <a:gd name="connsiteX144" fmla="*/ 1381510 w 5017802"/>
                <a:gd name="connsiteY144" fmla="*/ 4602210 h 4632774"/>
                <a:gd name="connsiteX145" fmla="*/ 1376748 w 5017802"/>
                <a:gd name="connsiteY145" fmla="*/ 4603798 h 4632774"/>
                <a:gd name="connsiteX146" fmla="*/ 1495810 w 5017802"/>
                <a:gd name="connsiteY146" fmla="*/ 4629198 h 4632774"/>
                <a:gd name="connsiteX147" fmla="*/ 1514860 w 5017802"/>
                <a:gd name="connsiteY147" fmla="*/ 4514898 h 4632774"/>
                <a:gd name="connsiteX148" fmla="*/ 1370397 w 5017802"/>
                <a:gd name="connsiteY148" fmla="*/ 4511723 h 4632774"/>
                <a:gd name="connsiteX149" fmla="*/ 1351348 w 5017802"/>
                <a:gd name="connsiteY149" fmla="*/ 4422824 h 4632774"/>
                <a:gd name="connsiteX150" fmla="*/ 1444325 w 5017802"/>
                <a:gd name="connsiteY150" fmla="*/ 4364309 h 4632774"/>
                <a:gd name="connsiteX151" fmla="*/ 1791081 w 5017802"/>
                <a:gd name="connsiteY151" fmla="*/ 4263389 h 4632774"/>
                <a:gd name="connsiteX152" fmla="*/ 2188636 w 5017802"/>
                <a:gd name="connsiteY152" fmla="*/ 4250462 h 4632774"/>
                <a:gd name="connsiteX153" fmla="*/ 2296586 w 5017802"/>
                <a:gd name="connsiteY153" fmla="*/ 4245474 h 4632774"/>
                <a:gd name="connsiteX154" fmla="*/ 2394785 w 5017802"/>
                <a:gd name="connsiteY154" fmla="*/ 4215990 h 4632774"/>
                <a:gd name="connsiteX155" fmla="*/ 2406350 w 5017802"/>
                <a:gd name="connsiteY155" fmla="*/ 4125277 h 4632774"/>
                <a:gd name="connsiteX156" fmla="*/ 2494570 w 5017802"/>
                <a:gd name="connsiteY156" fmla="*/ 3900532 h 4632774"/>
                <a:gd name="connsiteX157" fmla="*/ 2593449 w 5017802"/>
                <a:gd name="connsiteY157" fmla="*/ 3917768 h 4632774"/>
                <a:gd name="connsiteX158" fmla="*/ 2719088 w 5017802"/>
                <a:gd name="connsiteY158" fmla="*/ 3918221 h 4632774"/>
                <a:gd name="connsiteX159" fmla="*/ 2914124 w 5017802"/>
                <a:gd name="connsiteY159" fmla="*/ 3764007 h 4632774"/>
                <a:gd name="connsiteX160" fmla="*/ 3195112 w 5017802"/>
                <a:gd name="connsiteY160" fmla="*/ 3993968 h 4632774"/>
                <a:gd name="connsiteX161" fmla="*/ 3265414 w 5017802"/>
                <a:gd name="connsiteY161" fmla="*/ 4067674 h 4632774"/>
                <a:gd name="connsiteX162" fmla="*/ 3439813 w 5017802"/>
                <a:gd name="connsiteY162" fmla="*/ 4130265 h 4632774"/>
                <a:gd name="connsiteX163" fmla="*/ 3526217 w 5017802"/>
                <a:gd name="connsiteY163" fmla="*/ 4316455 h 4632774"/>
                <a:gd name="connsiteX164" fmla="*/ 3586542 w 5017802"/>
                <a:gd name="connsiteY164" fmla="*/ 4375193 h 4632774"/>
                <a:gd name="connsiteX165" fmla="*/ 3597654 w 5017802"/>
                <a:gd name="connsiteY165" fmla="*/ 4345030 h 4632774"/>
                <a:gd name="connsiteX166" fmla="*/ 3643692 w 5017802"/>
                <a:gd name="connsiteY166" fmla="*/ 4318042 h 4632774"/>
                <a:gd name="connsiteX167" fmla="*/ 3694492 w 5017802"/>
                <a:gd name="connsiteY167" fmla="*/ 4391068 h 4632774"/>
                <a:gd name="connsiteX168" fmla="*/ 3743705 w 5017802"/>
                <a:gd name="connsiteY168" fmla="*/ 4394243 h 4632774"/>
                <a:gd name="connsiteX169" fmla="*/ 3699254 w 5017802"/>
                <a:gd name="connsiteY169" fmla="*/ 4300581 h 4632774"/>
                <a:gd name="connsiteX170" fmla="*/ 3656392 w 5017802"/>
                <a:gd name="connsiteY170" fmla="*/ 4232318 h 4632774"/>
                <a:gd name="connsiteX171" fmla="*/ 3699255 w 5017802"/>
                <a:gd name="connsiteY171" fmla="*/ 4216442 h 4632774"/>
                <a:gd name="connsiteX172" fmla="*/ 3680204 w 5017802"/>
                <a:gd name="connsiteY172" fmla="*/ 4175168 h 4632774"/>
                <a:gd name="connsiteX173" fmla="*/ 3732592 w 5017802"/>
                <a:gd name="connsiteY173" fmla="*/ 4184693 h 4632774"/>
                <a:gd name="connsiteX174" fmla="*/ 3711955 w 5017802"/>
                <a:gd name="connsiteY174" fmla="*/ 4151355 h 4632774"/>
                <a:gd name="connsiteX175" fmla="*/ 3733274 w 5017802"/>
                <a:gd name="connsiteY175" fmla="*/ 4134801 h 4632774"/>
                <a:gd name="connsiteX176" fmla="*/ 3854377 w 5017802"/>
                <a:gd name="connsiteY176" fmla="*/ 4220074 h 4632774"/>
                <a:gd name="connsiteX177" fmla="*/ 3889754 w 5017802"/>
                <a:gd name="connsiteY177" fmla="*/ 4206917 h 4632774"/>
                <a:gd name="connsiteX178" fmla="*/ 3942141 w 5017802"/>
                <a:gd name="connsiteY178" fmla="*/ 4272006 h 4632774"/>
                <a:gd name="connsiteX179" fmla="*/ 3962779 w 5017802"/>
                <a:gd name="connsiteY179" fmla="*/ 4330743 h 4632774"/>
                <a:gd name="connsiteX180" fmla="*/ 4070729 w 5017802"/>
                <a:gd name="connsiteY180" fmla="*/ 4349792 h 4632774"/>
                <a:gd name="connsiteX181" fmla="*/ 4010405 w 5017802"/>
                <a:gd name="connsiteY181" fmla="*/ 4283117 h 4632774"/>
                <a:gd name="connsiteX182" fmla="*/ 4007229 w 5017802"/>
                <a:gd name="connsiteY182" fmla="*/ 4214855 h 4632774"/>
                <a:gd name="connsiteX183" fmla="*/ 4061204 w 5017802"/>
                <a:gd name="connsiteY183" fmla="*/ 4270418 h 4632774"/>
                <a:gd name="connsiteX184" fmla="*/ 4110417 w 5017802"/>
                <a:gd name="connsiteY184" fmla="*/ 4275180 h 4632774"/>
                <a:gd name="connsiteX185" fmla="*/ 4104067 w 5017802"/>
                <a:gd name="connsiteY185" fmla="*/ 4225968 h 4632774"/>
                <a:gd name="connsiteX186" fmla="*/ 4164392 w 5017802"/>
                <a:gd name="connsiteY186" fmla="*/ 4230730 h 4632774"/>
                <a:gd name="connsiteX187" fmla="*/ 4226304 w 5017802"/>
                <a:gd name="connsiteY187" fmla="*/ 4273592 h 4632774"/>
                <a:gd name="connsiteX188" fmla="*/ 4258054 w 5017802"/>
                <a:gd name="connsiteY188" fmla="*/ 4260893 h 4632774"/>
                <a:gd name="connsiteX189" fmla="*/ 4251705 w 5017802"/>
                <a:gd name="connsiteY189" fmla="*/ 4225968 h 4632774"/>
                <a:gd name="connsiteX190" fmla="*/ 4292980 w 5017802"/>
                <a:gd name="connsiteY190" fmla="*/ 4202156 h 4632774"/>
                <a:gd name="connsiteX191" fmla="*/ 4377117 w 5017802"/>
                <a:gd name="connsiteY191" fmla="*/ 4259306 h 4632774"/>
                <a:gd name="connsiteX192" fmla="*/ 4394580 w 5017802"/>
                <a:gd name="connsiteY192" fmla="*/ 4157708 h 4632774"/>
                <a:gd name="connsiteX193" fmla="*/ 4369180 w 5017802"/>
                <a:gd name="connsiteY193" fmla="*/ 4135482 h 4632774"/>
                <a:gd name="connsiteX194" fmla="*/ 4296154 w 5017802"/>
                <a:gd name="connsiteY194" fmla="*/ 4092619 h 4632774"/>
                <a:gd name="connsiteX195" fmla="*/ 4318379 w 5017802"/>
                <a:gd name="connsiteY195" fmla="*/ 4067220 h 4632774"/>
                <a:gd name="connsiteX196" fmla="*/ 4339017 w 5017802"/>
                <a:gd name="connsiteY196" fmla="*/ 4044994 h 4632774"/>
                <a:gd name="connsiteX197" fmla="*/ 4392992 w 5017802"/>
                <a:gd name="connsiteY197" fmla="*/ 4076745 h 4632774"/>
                <a:gd name="connsiteX198" fmla="*/ 4399342 w 5017802"/>
                <a:gd name="connsiteY198" fmla="*/ 4032295 h 4632774"/>
                <a:gd name="connsiteX199" fmla="*/ 4343779 w 5017802"/>
                <a:gd name="connsiteY199" fmla="*/ 4008482 h 4632774"/>
                <a:gd name="connsiteX200" fmla="*/ 4342192 w 5017802"/>
                <a:gd name="connsiteY200" fmla="*/ 3998958 h 4632774"/>
                <a:gd name="connsiteX201" fmla="*/ 4329491 w 5017802"/>
                <a:gd name="connsiteY201" fmla="*/ 3960859 h 4632774"/>
                <a:gd name="connsiteX202" fmla="*/ 4335841 w 5017802"/>
                <a:gd name="connsiteY202" fmla="*/ 3913233 h 4632774"/>
                <a:gd name="connsiteX203" fmla="*/ 4346954 w 5017802"/>
                <a:gd name="connsiteY203" fmla="*/ 3857670 h 4632774"/>
                <a:gd name="connsiteX204" fmla="*/ 4308854 w 5017802"/>
                <a:gd name="connsiteY204" fmla="*/ 3827508 h 4632774"/>
                <a:gd name="connsiteX205" fmla="*/ 4342191 w 5017802"/>
                <a:gd name="connsiteY205" fmla="*/ 3817983 h 4632774"/>
                <a:gd name="connsiteX206" fmla="*/ 4319966 w 5017802"/>
                <a:gd name="connsiteY206" fmla="*/ 3781470 h 4632774"/>
                <a:gd name="connsiteX207" fmla="*/ 4358067 w 5017802"/>
                <a:gd name="connsiteY207" fmla="*/ 3776709 h 4632774"/>
                <a:gd name="connsiteX208" fmla="*/ 4364416 w 5017802"/>
                <a:gd name="connsiteY208" fmla="*/ 3743370 h 4632774"/>
                <a:gd name="connsiteX209" fmla="*/ 4426330 w 5017802"/>
                <a:gd name="connsiteY209" fmla="*/ 3752897 h 4632774"/>
                <a:gd name="connsiteX210" fmla="*/ 4459443 w 5017802"/>
                <a:gd name="connsiteY210" fmla="*/ 3768089 h 4632774"/>
                <a:gd name="connsiteX211" fmla="*/ 4425650 w 5017802"/>
                <a:gd name="connsiteY211" fmla="*/ 3809137 h 4632774"/>
                <a:gd name="connsiteX212" fmla="*/ 4464658 w 5017802"/>
                <a:gd name="connsiteY212" fmla="*/ 3916633 h 4632774"/>
                <a:gd name="connsiteX213" fmla="*/ 4517045 w 5017802"/>
                <a:gd name="connsiteY213" fmla="*/ 3947931 h 4632774"/>
                <a:gd name="connsiteX214" fmla="*/ 4568979 w 5017802"/>
                <a:gd name="connsiteY214" fmla="*/ 3905749 h 4632774"/>
                <a:gd name="connsiteX215" fmla="*/ 4654704 w 5017802"/>
                <a:gd name="connsiteY215" fmla="*/ 3857216 h 4632774"/>
                <a:gd name="connsiteX216" fmla="*/ 4637468 w 5017802"/>
                <a:gd name="connsiteY216" fmla="*/ 3768315 h 4632774"/>
                <a:gd name="connsiteX217" fmla="*/ 4714802 w 5017802"/>
                <a:gd name="connsiteY217" fmla="*/ 3635646 h 4632774"/>
                <a:gd name="connsiteX218" fmla="*/ 5007356 w 5017802"/>
                <a:gd name="connsiteY218" fmla="*/ 3302498 h 4632774"/>
                <a:gd name="connsiteX219" fmla="*/ 4925939 w 5017802"/>
                <a:gd name="connsiteY219" fmla="*/ 3293426 h 4632774"/>
                <a:gd name="connsiteX220" fmla="*/ 4930476 w 5017802"/>
                <a:gd name="connsiteY220" fmla="*/ 3201578 h 4632774"/>
                <a:gd name="connsiteX221" fmla="*/ 4881489 w 5017802"/>
                <a:gd name="connsiteY221" fmla="*/ 3176406 h 4632774"/>
                <a:gd name="connsiteX222" fmla="*/ 4797352 w 5017802"/>
                <a:gd name="connsiteY222" fmla="*/ 3207928 h 4632774"/>
                <a:gd name="connsiteX223" fmla="*/ 4760613 w 5017802"/>
                <a:gd name="connsiteY223" fmla="*/ 3171643 h 4632774"/>
                <a:gd name="connsiteX224" fmla="*/ 4805290 w 5017802"/>
                <a:gd name="connsiteY224" fmla="*/ 3148738 h 4632774"/>
                <a:gd name="connsiteX225" fmla="*/ 4676023 w 5017802"/>
                <a:gd name="connsiteY225" fmla="*/ 2935559 h 4632774"/>
                <a:gd name="connsiteX226" fmla="*/ 4690989 w 5017802"/>
                <a:gd name="connsiteY226" fmla="*/ 2905396 h 4632774"/>
                <a:gd name="connsiteX227" fmla="*/ 4667404 w 5017802"/>
                <a:gd name="connsiteY227" fmla="*/ 2789736 h 4632774"/>
                <a:gd name="connsiteX228" fmla="*/ 4508655 w 5017802"/>
                <a:gd name="connsiteY228" fmla="*/ 2778850 h 4632774"/>
                <a:gd name="connsiteX229" fmla="*/ 4475317 w 5017802"/>
                <a:gd name="connsiteY229" fmla="*/ 2827608 h 4632774"/>
                <a:gd name="connsiteX230" fmla="*/ 4386417 w 5017802"/>
                <a:gd name="connsiteY230" fmla="*/ 2842124 h 4632774"/>
                <a:gd name="connsiteX231" fmla="*/ 4392767 w 5017802"/>
                <a:gd name="connsiteY231" fmla="*/ 2820125 h 4632774"/>
                <a:gd name="connsiteX232" fmla="*/ 4339245 w 5017802"/>
                <a:gd name="connsiteY232" fmla="*/ 2804024 h 4632774"/>
                <a:gd name="connsiteX233" fmla="*/ 4314526 w 5017802"/>
                <a:gd name="connsiteY233" fmla="*/ 2638923 h 4632774"/>
                <a:gd name="connsiteX234" fmla="*/ 4034219 w 5017802"/>
                <a:gd name="connsiteY234" fmla="*/ 2572248 h 4632774"/>
                <a:gd name="connsiteX235" fmla="*/ 3897920 w 5017802"/>
                <a:gd name="connsiteY235" fmla="*/ 2615564 h 4632774"/>
                <a:gd name="connsiteX236" fmla="*/ 3765931 w 5017802"/>
                <a:gd name="connsiteY236" fmla="*/ 2608080 h 4632774"/>
                <a:gd name="connsiteX237" fmla="*/ 3633488 w 5017802"/>
                <a:gd name="connsiteY237" fmla="*/ 2497182 h 4632774"/>
                <a:gd name="connsiteX238" fmla="*/ 3420310 w 5017802"/>
                <a:gd name="connsiteY238" fmla="*/ 2193969 h 4632774"/>
                <a:gd name="connsiteX239" fmla="*/ 3021848 w 5017802"/>
                <a:gd name="connsiteY239" fmla="*/ 2054496 h 4632774"/>
                <a:gd name="connsiteX240" fmla="*/ 2785310 w 5017802"/>
                <a:gd name="connsiteY240" fmla="*/ 1741532 h 4632774"/>
                <a:gd name="connsiteX241" fmla="*/ 2819101 w 5017802"/>
                <a:gd name="connsiteY241" fmla="*/ 1716586 h 4632774"/>
                <a:gd name="connsiteX242" fmla="*/ 2878745 w 5017802"/>
                <a:gd name="connsiteY242" fmla="*/ 1799589 h 4632774"/>
                <a:gd name="connsiteX243" fmla="*/ 2898929 w 5017802"/>
                <a:gd name="connsiteY243" fmla="*/ 1782126 h 4632774"/>
                <a:gd name="connsiteX244" fmla="*/ 2942019 w 5017802"/>
                <a:gd name="connsiteY244" fmla="*/ 1812970 h 4632774"/>
                <a:gd name="connsiteX245" fmla="*/ 3030692 w 5017802"/>
                <a:gd name="connsiteY245" fmla="*/ 1759221 h 4632774"/>
                <a:gd name="connsiteX246" fmla="*/ 3046794 w 5017802"/>
                <a:gd name="connsiteY246" fmla="*/ 1738811 h 4632774"/>
                <a:gd name="connsiteX247" fmla="*/ 3105077 w 5017802"/>
                <a:gd name="connsiteY247" fmla="*/ 1739037 h 4632774"/>
                <a:gd name="connsiteX248" fmla="*/ 3121180 w 5017802"/>
                <a:gd name="connsiteY248" fmla="*/ 1705927 h 4632774"/>
                <a:gd name="connsiteX249" fmla="*/ 3102356 w 5017802"/>
                <a:gd name="connsiteY249" fmla="*/ 1680300 h 4632774"/>
                <a:gd name="connsiteX250" fmla="*/ 3035228 w 5017802"/>
                <a:gd name="connsiteY250" fmla="*/ 1700257 h 4632774"/>
                <a:gd name="connsiteX251" fmla="*/ 3013456 w 5017802"/>
                <a:gd name="connsiteY251" fmla="*/ 1646736 h 4632774"/>
                <a:gd name="connsiteX252" fmla="*/ 3034774 w 5017802"/>
                <a:gd name="connsiteY252" fmla="*/ 1617026 h 4632774"/>
                <a:gd name="connsiteX253" fmla="*/ 2978304 w 5017802"/>
                <a:gd name="connsiteY253" fmla="*/ 1513612 h 4632774"/>
                <a:gd name="connsiteX254" fmla="*/ 2929773 w 5017802"/>
                <a:gd name="connsiteY254" fmla="*/ 1552393 h 4632774"/>
                <a:gd name="connsiteX255" fmla="*/ 2840418 w 5017802"/>
                <a:gd name="connsiteY255" fmla="*/ 1497737 h 4632774"/>
                <a:gd name="connsiteX256" fmla="*/ 2892352 w 5017802"/>
                <a:gd name="connsiteY256" fmla="*/ 1405208 h 4632774"/>
                <a:gd name="connsiteX257" fmla="*/ 2849490 w 5017802"/>
                <a:gd name="connsiteY257" fmla="*/ 1284105 h 4632774"/>
                <a:gd name="connsiteX258" fmla="*/ 2864231 w 5017802"/>
                <a:gd name="connsiteY258" fmla="*/ 1160053 h 4632774"/>
                <a:gd name="connsiteX259" fmla="*/ 2959481 w 5017802"/>
                <a:gd name="connsiteY259" fmla="*/ 1086348 h 4632774"/>
                <a:gd name="connsiteX260" fmla="*/ 3064710 w 5017802"/>
                <a:gd name="connsiteY260" fmla="*/ 1063896 h 4632774"/>
                <a:gd name="connsiteX261" fmla="*/ 3001663 w 5017802"/>
                <a:gd name="connsiteY261" fmla="*/ 974089 h 4632774"/>
                <a:gd name="connsiteX262" fmla="*/ 2984427 w 5017802"/>
                <a:gd name="connsiteY262" fmla="*/ 1018766 h 4632774"/>
                <a:gd name="connsiteX263" fmla="*/ 2941112 w 5017802"/>
                <a:gd name="connsiteY263" fmla="*/ 971595 h 4632774"/>
                <a:gd name="connsiteX264" fmla="*/ 2962430 w 5017802"/>
                <a:gd name="connsiteY264" fmla="*/ 886323 h 4632774"/>
                <a:gd name="connsiteX265" fmla="*/ 3035454 w 5017802"/>
                <a:gd name="connsiteY265" fmla="*/ 789032 h 4632774"/>
                <a:gd name="connsiteX266" fmla="*/ 3018445 w 5017802"/>
                <a:gd name="connsiteY266" fmla="*/ 682443 h 4632774"/>
                <a:gd name="connsiteX267" fmla="*/ 2847223 w 5017802"/>
                <a:gd name="connsiteY267" fmla="*/ 692194 h 4632774"/>
                <a:gd name="connsiteX268" fmla="*/ 2827945 w 5017802"/>
                <a:gd name="connsiteY268" fmla="*/ 734831 h 4632774"/>
                <a:gd name="connsiteX269" fmla="*/ 2795742 w 5017802"/>
                <a:gd name="connsiteY269" fmla="*/ 667248 h 4632774"/>
                <a:gd name="connsiteX270" fmla="*/ 2766032 w 5017802"/>
                <a:gd name="connsiteY270" fmla="*/ 707616 h 4632774"/>
                <a:gd name="connsiteX271" fmla="*/ 2580523 w 5017802"/>
                <a:gd name="connsiteY271" fmla="*/ 741180 h 4632774"/>
                <a:gd name="connsiteX0" fmla="*/ 2580523 w 5017802"/>
                <a:gd name="connsiteY0" fmla="*/ 741180 h 4675624"/>
                <a:gd name="connsiteX1" fmla="*/ 2254404 w 5017802"/>
                <a:gd name="connsiteY1" fmla="*/ 583337 h 4675624"/>
                <a:gd name="connsiteX2" fmla="*/ 2294316 w 5017802"/>
                <a:gd name="connsiteY2" fmla="*/ 433432 h 4675624"/>
                <a:gd name="connsiteX3" fmla="*/ 2240342 w 5017802"/>
                <a:gd name="connsiteY3" fmla="*/ 423907 h 4675624"/>
                <a:gd name="connsiteX4" fmla="*/ 2237167 w 5017802"/>
                <a:gd name="connsiteY4" fmla="*/ 395333 h 4675624"/>
                <a:gd name="connsiteX5" fmla="*/ 2281617 w 5017802"/>
                <a:gd name="connsiteY5" fmla="*/ 403270 h 4675624"/>
                <a:gd name="connsiteX6" fmla="*/ 2224467 w 5017802"/>
                <a:gd name="connsiteY6" fmla="*/ 315957 h 4675624"/>
                <a:gd name="connsiteX7" fmla="*/ 2235579 w 5017802"/>
                <a:gd name="connsiteY7" fmla="*/ 355645 h 4675624"/>
                <a:gd name="connsiteX8" fmla="*/ 2183191 w 5017802"/>
                <a:gd name="connsiteY8" fmla="*/ 320720 h 4675624"/>
                <a:gd name="connsiteX9" fmla="*/ 2203829 w 5017802"/>
                <a:gd name="connsiteY9" fmla="*/ 287383 h 4675624"/>
                <a:gd name="connsiteX10" fmla="*/ 2168904 w 5017802"/>
                <a:gd name="connsiteY10" fmla="*/ 225472 h 4675624"/>
                <a:gd name="connsiteX11" fmla="*/ 2202241 w 5017802"/>
                <a:gd name="connsiteY11" fmla="*/ 227061 h 4675624"/>
                <a:gd name="connsiteX12" fmla="*/ 2159379 w 5017802"/>
                <a:gd name="connsiteY12" fmla="*/ 133398 h 4675624"/>
                <a:gd name="connsiteX13" fmla="*/ 2133980 w 5017802"/>
                <a:gd name="connsiteY13" fmla="*/ 131810 h 4675624"/>
                <a:gd name="connsiteX14" fmla="*/ 2122867 w 5017802"/>
                <a:gd name="connsiteY14" fmla="*/ 84185 h 4675624"/>
                <a:gd name="connsiteX15" fmla="*/ 2154616 w 5017802"/>
                <a:gd name="connsiteY15" fmla="*/ 66723 h 4675624"/>
                <a:gd name="connsiteX16" fmla="*/ 2149854 w 5017802"/>
                <a:gd name="connsiteY16" fmla="*/ 23861 h 4675624"/>
                <a:gd name="connsiteX17" fmla="*/ 2091117 w 5017802"/>
                <a:gd name="connsiteY17" fmla="*/ 28624 h 4675624"/>
                <a:gd name="connsiteX18" fmla="*/ 1897442 w 5017802"/>
                <a:gd name="connsiteY18" fmla="*/ 127049 h 4675624"/>
                <a:gd name="connsiteX19" fmla="*/ 1862517 w 5017802"/>
                <a:gd name="connsiteY19" fmla="*/ 252462 h 4675624"/>
                <a:gd name="connsiteX20" fmla="*/ 1867279 w 5017802"/>
                <a:gd name="connsiteY20" fmla="*/ 288974 h 4675624"/>
                <a:gd name="connsiteX21" fmla="*/ 1838704 w 5017802"/>
                <a:gd name="connsiteY21" fmla="*/ 303261 h 4675624"/>
                <a:gd name="connsiteX22" fmla="*/ 1906966 w 5017802"/>
                <a:gd name="connsiteY22" fmla="*/ 482645 h 4675624"/>
                <a:gd name="connsiteX23" fmla="*/ 1819655 w 5017802"/>
                <a:gd name="connsiteY23" fmla="*/ 400099 h 4675624"/>
                <a:gd name="connsiteX24" fmla="*/ 1768854 w 5017802"/>
                <a:gd name="connsiteY24" fmla="*/ 366762 h 4675624"/>
                <a:gd name="connsiteX25" fmla="*/ 1740279 w 5017802"/>
                <a:gd name="connsiteY25" fmla="*/ 401687 h 4675624"/>
                <a:gd name="connsiteX26" fmla="*/ 1738692 w 5017802"/>
                <a:gd name="connsiteY26" fmla="*/ 515987 h 4675624"/>
                <a:gd name="connsiteX27" fmla="*/ 1752979 w 5017802"/>
                <a:gd name="connsiteY27" fmla="*/ 612820 h 4675624"/>
                <a:gd name="connsiteX28" fmla="*/ 1670429 w 5017802"/>
                <a:gd name="connsiteY28" fmla="*/ 620761 h 4675624"/>
                <a:gd name="connsiteX29" fmla="*/ 1694242 w 5017802"/>
                <a:gd name="connsiteY29" fmla="*/ 590598 h 4675624"/>
                <a:gd name="connsiteX30" fmla="*/ 1630742 w 5017802"/>
                <a:gd name="connsiteY30" fmla="*/ 547736 h 4675624"/>
                <a:gd name="connsiteX31" fmla="*/ 1589467 w 5017802"/>
                <a:gd name="connsiteY31" fmla="*/ 501699 h 4675624"/>
                <a:gd name="connsiteX32" fmla="*/ 1540254 w 5017802"/>
                <a:gd name="connsiteY32" fmla="*/ 512811 h 4675624"/>
                <a:gd name="connsiteX33" fmla="*/ 1568829 w 5017802"/>
                <a:gd name="connsiteY33" fmla="*/ 446136 h 4675624"/>
                <a:gd name="connsiteX34" fmla="*/ 1538666 w 5017802"/>
                <a:gd name="connsiteY34" fmla="*/ 481062 h 4675624"/>
                <a:gd name="connsiteX35" fmla="*/ 1505329 w 5017802"/>
                <a:gd name="connsiteY35" fmla="*/ 423911 h 4675624"/>
                <a:gd name="connsiteX36" fmla="*/ 1486279 w 5017802"/>
                <a:gd name="connsiteY36" fmla="*/ 417561 h 4675624"/>
                <a:gd name="connsiteX37" fmla="*/ 1484692 w 5017802"/>
                <a:gd name="connsiteY37" fmla="*/ 376287 h 4675624"/>
                <a:gd name="connsiteX38" fmla="*/ 1449767 w 5017802"/>
                <a:gd name="connsiteY38" fmla="*/ 273100 h 4675624"/>
                <a:gd name="connsiteX39" fmla="*/ 1410079 w 5017802"/>
                <a:gd name="connsiteY39" fmla="*/ 219123 h 4675624"/>
                <a:gd name="connsiteX40" fmla="*/ 1486280 w 5017802"/>
                <a:gd name="connsiteY40" fmla="*/ 282624 h 4675624"/>
                <a:gd name="connsiteX41" fmla="*/ 1545018 w 5017802"/>
                <a:gd name="connsiteY41" fmla="*/ 320723 h 4675624"/>
                <a:gd name="connsiteX42" fmla="*/ 1568829 w 5017802"/>
                <a:gd name="connsiteY42" fmla="*/ 281036 h 4675624"/>
                <a:gd name="connsiteX43" fmla="*/ 1587879 w 5017802"/>
                <a:gd name="connsiteY43" fmla="*/ 215949 h 4675624"/>
                <a:gd name="connsiteX44" fmla="*/ 1549779 w 5017802"/>
                <a:gd name="connsiteY44" fmla="*/ 185786 h 4675624"/>
                <a:gd name="connsiteX45" fmla="*/ 1576767 w 5017802"/>
                <a:gd name="connsiteY45" fmla="*/ 144511 h 4675624"/>
                <a:gd name="connsiteX46" fmla="*/ 1529142 w 5017802"/>
                <a:gd name="connsiteY46" fmla="*/ 50848 h 4675624"/>
                <a:gd name="connsiteX47" fmla="*/ 1511679 w 5017802"/>
                <a:gd name="connsiteY47" fmla="*/ 6399 h 4675624"/>
                <a:gd name="connsiteX48" fmla="*/ 1375154 w 5017802"/>
                <a:gd name="connsiteY48" fmla="*/ 120699 h 4675624"/>
                <a:gd name="connsiteX49" fmla="*/ 1313241 w 5017802"/>
                <a:gd name="connsiteY49" fmla="*/ 115936 h 4675624"/>
                <a:gd name="connsiteX50" fmla="*/ 1300542 w 5017802"/>
                <a:gd name="connsiteY50" fmla="*/ 57199 h 4675624"/>
                <a:gd name="connsiteX51" fmla="*/ 1214817 w 5017802"/>
                <a:gd name="connsiteY51" fmla="*/ 104824 h 4675624"/>
                <a:gd name="connsiteX52" fmla="*/ 1151317 w 5017802"/>
                <a:gd name="connsiteY52" fmla="*/ 139748 h 4675624"/>
                <a:gd name="connsiteX53" fmla="*/ 1056066 w 5017802"/>
                <a:gd name="connsiteY53" fmla="*/ 147686 h 4675624"/>
                <a:gd name="connsiteX54" fmla="*/ 1033842 w 5017802"/>
                <a:gd name="connsiteY54" fmla="*/ 177849 h 4675624"/>
                <a:gd name="connsiteX55" fmla="*/ 997329 w 5017802"/>
                <a:gd name="connsiteY55" fmla="*/ 201661 h 4675624"/>
                <a:gd name="connsiteX56" fmla="*/ 1032255 w 5017802"/>
                <a:gd name="connsiteY56" fmla="*/ 288974 h 4675624"/>
                <a:gd name="connsiteX57" fmla="*/ 899586 w 5017802"/>
                <a:gd name="connsiteY57" fmla="*/ 542516 h 4675624"/>
                <a:gd name="connsiteX58" fmla="*/ 845611 w 5017802"/>
                <a:gd name="connsiteY58" fmla="*/ 580843 h 4675624"/>
                <a:gd name="connsiteX59" fmla="*/ 917502 w 5017802"/>
                <a:gd name="connsiteY59" fmla="*/ 633231 h 4675624"/>
                <a:gd name="connsiteX60" fmla="*/ 880536 w 5017802"/>
                <a:gd name="connsiteY60" fmla="*/ 673825 h 4675624"/>
                <a:gd name="connsiteX61" fmla="*/ 897999 w 5017802"/>
                <a:gd name="connsiteY61" fmla="*/ 720316 h 4675624"/>
                <a:gd name="connsiteX62" fmla="*/ 829282 w 5017802"/>
                <a:gd name="connsiteY62" fmla="*/ 701719 h 4675624"/>
                <a:gd name="connsiteX63" fmla="*/ 774174 w 5017802"/>
                <a:gd name="connsiteY63" fmla="*/ 726665 h 4675624"/>
                <a:gd name="connsiteX64" fmla="*/ 707272 w 5017802"/>
                <a:gd name="connsiteY64" fmla="*/ 695143 h 4675624"/>
                <a:gd name="connsiteX65" fmla="*/ 708860 w 5017802"/>
                <a:gd name="connsiteY65" fmla="*/ 652734 h 4675624"/>
                <a:gd name="connsiteX66" fmla="*/ 597281 w 5017802"/>
                <a:gd name="connsiteY66" fmla="*/ 675412 h 4675624"/>
                <a:gd name="connsiteX67" fmla="*/ 587530 w 5017802"/>
                <a:gd name="connsiteY67" fmla="*/ 760457 h 4675624"/>
                <a:gd name="connsiteX68" fmla="*/ 508382 w 5017802"/>
                <a:gd name="connsiteY68" fmla="*/ 865236 h 4675624"/>
                <a:gd name="connsiteX69" fmla="*/ 422657 w 5017802"/>
                <a:gd name="connsiteY69" fmla="*/ 828724 h 4675624"/>
                <a:gd name="connsiteX70" fmla="*/ 397257 w 5017802"/>
                <a:gd name="connsiteY70" fmla="*/ 869999 h 4675624"/>
                <a:gd name="connsiteX71" fmla="*/ 332170 w 5017802"/>
                <a:gd name="connsiteY71" fmla="*/ 812848 h 4675624"/>
                <a:gd name="connsiteX72" fmla="*/ 306771 w 5017802"/>
                <a:gd name="connsiteY72" fmla="*/ 881111 h 4675624"/>
                <a:gd name="connsiteX73" fmla="*/ 248033 w 5017802"/>
                <a:gd name="connsiteY73" fmla="*/ 873173 h 4675624"/>
                <a:gd name="connsiteX74" fmla="*/ 208345 w 5017802"/>
                <a:gd name="connsiteY74" fmla="*/ 787449 h 4675624"/>
                <a:gd name="connsiteX75" fmla="*/ 27371 w 5017802"/>
                <a:gd name="connsiteY75" fmla="*/ 917623 h 4675624"/>
                <a:gd name="connsiteX76" fmla="*/ 28959 w 5017802"/>
                <a:gd name="connsiteY76" fmla="*/ 970011 h 4675624"/>
                <a:gd name="connsiteX77" fmla="*/ 13084 w 5017802"/>
                <a:gd name="connsiteY77" fmla="*/ 996999 h 4675624"/>
                <a:gd name="connsiteX78" fmla="*/ 40071 w 5017802"/>
                <a:gd name="connsiteY78" fmla="*/ 1022399 h 4675624"/>
                <a:gd name="connsiteX79" fmla="*/ 9909 w 5017802"/>
                <a:gd name="connsiteY79" fmla="*/ 1043037 h 4675624"/>
                <a:gd name="connsiteX80" fmla="*/ 170247 w 5017802"/>
                <a:gd name="connsiteY80" fmla="*/ 1135111 h 4675624"/>
                <a:gd name="connsiteX81" fmla="*/ 160723 w 5017802"/>
                <a:gd name="connsiteY81" fmla="*/ 1263698 h 4675624"/>
                <a:gd name="connsiteX82" fmla="*/ 217873 w 5017802"/>
                <a:gd name="connsiteY82" fmla="*/ 1289099 h 4675624"/>
                <a:gd name="connsiteX83" fmla="*/ 205174 w 5017802"/>
                <a:gd name="connsiteY83" fmla="*/ 1354186 h 4675624"/>
                <a:gd name="connsiteX84" fmla="*/ 270261 w 5017802"/>
                <a:gd name="connsiteY84" fmla="*/ 1362124 h 4675624"/>
                <a:gd name="connsiteX85" fmla="*/ 321736 w 5017802"/>
                <a:gd name="connsiteY85" fmla="*/ 1394776 h 4675624"/>
                <a:gd name="connsiteX86" fmla="*/ 230573 w 5017802"/>
                <a:gd name="connsiteY86" fmla="*/ 1622474 h 4675624"/>
                <a:gd name="connsiteX87" fmla="*/ 179773 w 5017802"/>
                <a:gd name="connsiteY87" fmla="*/ 1687561 h 4675624"/>
                <a:gd name="connsiteX88" fmla="*/ 175010 w 5017802"/>
                <a:gd name="connsiteY88" fmla="*/ 1743123 h 4675624"/>
                <a:gd name="connsiteX89" fmla="*/ 141673 w 5017802"/>
                <a:gd name="connsiteY89" fmla="*/ 1738361 h 4675624"/>
                <a:gd name="connsiteX90" fmla="*/ 143261 w 5017802"/>
                <a:gd name="connsiteY90" fmla="*/ 1798686 h 4675624"/>
                <a:gd name="connsiteX91" fmla="*/ 65473 w 5017802"/>
                <a:gd name="connsiteY91" fmla="*/ 1636761 h 4675624"/>
                <a:gd name="connsiteX92" fmla="*/ 16260 w 5017802"/>
                <a:gd name="connsiteY92" fmla="*/ 1633586 h 4675624"/>
                <a:gd name="connsiteX93" fmla="*/ 41661 w 5017802"/>
                <a:gd name="connsiteY93" fmla="*/ 1670099 h 4675624"/>
                <a:gd name="connsiteX94" fmla="*/ 385 w 5017802"/>
                <a:gd name="connsiteY94" fmla="*/ 1690737 h 4675624"/>
                <a:gd name="connsiteX95" fmla="*/ 59122 w 5017802"/>
                <a:gd name="connsiteY95" fmla="*/ 1873298 h 4675624"/>
                <a:gd name="connsiteX96" fmla="*/ 343507 w 5017802"/>
                <a:gd name="connsiteY96" fmla="*/ 1923414 h 4675624"/>
                <a:gd name="connsiteX97" fmla="*/ 200410 w 5017802"/>
                <a:gd name="connsiteY97" fmla="*/ 2119361 h 4675624"/>
                <a:gd name="connsiteX98" fmla="*/ 213560 w 5017802"/>
                <a:gd name="connsiteY98" fmla="*/ 2239100 h 4675624"/>
                <a:gd name="connsiteX99" fmla="*/ 148023 w 5017802"/>
                <a:gd name="connsiteY99" fmla="*/ 2270174 h 4675624"/>
                <a:gd name="connsiteX100" fmla="*/ 105160 w 5017802"/>
                <a:gd name="connsiteY100" fmla="*/ 2414637 h 4675624"/>
                <a:gd name="connsiteX101" fmla="*/ 201087 w 5017802"/>
                <a:gd name="connsiteY101" fmla="*/ 2428239 h 4675624"/>
                <a:gd name="connsiteX102" fmla="*/ 419708 w 5017802"/>
                <a:gd name="connsiteY102" fmla="*/ 2593339 h 4675624"/>
                <a:gd name="connsiteX103" fmla="*/ 436944 w 5017802"/>
                <a:gd name="connsiteY103" fmla="*/ 2823753 h 4675624"/>
                <a:gd name="connsiteX104" fmla="*/ 490464 w 5017802"/>
                <a:gd name="connsiteY104" fmla="*/ 2877956 h 4675624"/>
                <a:gd name="connsiteX105" fmla="*/ 542173 w 5017802"/>
                <a:gd name="connsiteY105" fmla="*/ 2882264 h 4675624"/>
                <a:gd name="connsiteX106" fmla="*/ 544894 w 5017802"/>
                <a:gd name="connsiteY106" fmla="*/ 2813095 h 4675624"/>
                <a:gd name="connsiteX107" fmla="*/ 678248 w 5017802"/>
                <a:gd name="connsiteY107" fmla="*/ 2882949 h 4675624"/>
                <a:gd name="connsiteX108" fmla="*/ 669852 w 5017802"/>
                <a:gd name="connsiteY108" fmla="*/ 2955970 h 4675624"/>
                <a:gd name="connsiteX109" fmla="*/ 758073 w 5017802"/>
                <a:gd name="connsiteY109" fmla="*/ 3058024 h 4675624"/>
                <a:gd name="connsiteX110" fmla="*/ 741970 w 5017802"/>
                <a:gd name="connsiteY110" fmla="*/ 3145336 h 4675624"/>
                <a:gd name="connsiteX111" fmla="*/ 774855 w 5017802"/>
                <a:gd name="connsiteY111" fmla="*/ 3257368 h 4675624"/>
                <a:gd name="connsiteX112" fmla="*/ 831551 w 5017802"/>
                <a:gd name="connsiteY112" fmla="*/ 3291839 h 4675624"/>
                <a:gd name="connsiteX113" fmla="*/ 794812 w 5017802"/>
                <a:gd name="connsiteY113" fmla="*/ 3345361 h 4675624"/>
                <a:gd name="connsiteX114" fmla="*/ 1094623 w 5017802"/>
                <a:gd name="connsiteY114" fmla="*/ 3453311 h 4675624"/>
                <a:gd name="connsiteX115" fmla="*/ 1144742 w 5017802"/>
                <a:gd name="connsiteY115" fmla="*/ 3605257 h 4675624"/>
                <a:gd name="connsiteX116" fmla="*/ 1187604 w 5017802"/>
                <a:gd name="connsiteY116" fmla="*/ 3626121 h 4675624"/>
                <a:gd name="connsiteX117" fmla="*/ 1210283 w 5017802"/>
                <a:gd name="connsiteY117" fmla="*/ 3658099 h 4675624"/>
                <a:gd name="connsiteX118" fmla="*/ 1297142 w 5017802"/>
                <a:gd name="connsiteY118" fmla="*/ 3683952 h 4675624"/>
                <a:gd name="connsiteX119" fmla="*/ 1357693 w 5017802"/>
                <a:gd name="connsiteY119" fmla="*/ 3632471 h 4675624"/>
                <a:gd name="connsiteX120" fmla="*/ 1341138 w 5017802"/>
                <a:gd name="connsiteY120" fmla="*/ 3663768 h 4675624"/>
                <a:gd name="connsiteX121" fmla="*/ 1361095 w 5017802"/>
                <a:gd name="connsiteY121" fmla="*/ 3689621 h 4675624"/>
                <a:gd name="connsiteX122" fmla="*/ 1387402 w 5017802"/>
                <a:gd name="connsiteY122" fmla="*/ 3742236 h 4675624"/>
                <a:gd name="connsiteX123" fmla="*/ 1358374 w 5017802"/>
                <a:gd name="connsiteY123" fmla="*/ 3755843 h 4675624"/>
                <a:gd name="connsiteX124" fmla="*/ 1358827 w 5017802"/>
                <a:gd name="connsiteY124" fmla="*/ 3799386 h 4675624"/>
                <a:gd name="connsiteX125" fmla="*/ 1322769 w 5017802"/>
                <a:gd name="connsiteY125" fmla="*/ 3900986 h 4675624"/>
                <a:gd name="connsiteX126" fmla="*/ 1264485 w 5017802"/>
                <a:gd name="connsiteY126" fmla="*/ 3906882 h 4675624"/>
                <a:gd name="connsiteX127" fmla="*/ 1236590 w 5017802"/>
                <a:gd name="connsiteY127" fmla="*/ 3937725 h 4675624"/>
                <a:gd name="connsiteX128" fmla="*/ 1160843 w 5017802"/>
                <a:gd name="connsiteY128" fmla="*/ 3954733 h 4675624"/>
                <a:gd name="connsiteX129" fmla="*/ 1214592 w 5017802"/>
                <a:gd name="connsiteY129" fmla="*/ 4003039 h 4675624"/>
                <a:gd name="connsiteX130" fmla="*/ 1226157 w 5017802"/>
                <a:gd name="connsiteY130" fmla="*/ 4039099 h 4675624"/>
                <a:gd name="connsiteX131" fmla="*/ 1154267 w 5017802"/>
                <a:gd name="connsiteY131" fmla="*/ 4107588 h 4675624"/>
                <a:gd name="connsiteX132" fmla="*/ 1111177 w 5017802"/>
                <a:gd name="connsiteY132" fmla="*/ 4113031 h 4675624"/>
                <a:gd name="connsiteX133" fmla="*/ 1112311 w 5017802"/>
                <a:gd name="connsiteY133" fmla="*/ 4170407 h 4675624"/>
                <a:gd name="connsiteX134" fmla="*/ 1142247 w 5017802"/>
                <a:gd name="connsiteY134" fmla="*/ 4191725 h 4675624"/>
                <a:gd name="connsiteX135" fmla="*/ 1122748 w 5017802"/>
                <a:gd name="connsiteY135" fmla="*/ 4230736 h 4675624"/>
                <a:gd name="connsiteX136" fmla="*/ 1067186 w 5017802"/>
                <a:gd name="connsiteY136" fmla="*/ 4224386 h 4675624"/>
                <a:gd name="connsiteX137" fmla="*/ 1114810 w 5017802"/>
                <a:gd name="connsiteY137" fmla="*/ 4270425 h 4675624"/>
                <a:gd name="connsiteX138" fmla="*/ 1162435 w 5017802"/>
                <a:gd name="connsiteY138" fmla="*/ 4376786 h 4675624"/>
                <a:gd name="connsiteX139" fmla="*/ 1271972 w 5017802"/>
                <a:gd name="connsiteY139" fmla="*/ 4435524 h 4675624"/>
                <a:gd name="connsiteX140" fmla="*/ 1291022 w 5017802"/>
                <a:gd name="connsiteY140" fmla="*/ 4472036 h 4675624"/>
                <a:gd name="connsiteX141" fmla="*/ 1367222 w 5017802"/>
                <a:gd name="connsiteY141" fmla="*/ 4557761 h 4675624"/>
                <a:gd name="connsiteX142" fmla="*/ 1389447 w 5017802"/>
                <a:gd name="connsiteY142" fmla="*/ 4543473 h 4675624"/>
                <a:gd name="connsiteX143" fmla="*/ 1419610 w 5017802"/>
                <a:gd name="connsiteY143" fmla="*/ 4570460 h 4675624"/>
                <a:gd name="connsiteX144" fmla="*/ 1381510 w 5017802"/>
                <a:gd name="connsiteY144" fmla="*/ 4602210 h 4675624"/>
                <a:gd name="connsiteX145" fmla="*/ 1313248 w 5017802"/>
                <a:gd name="connsiteY145" fmla="*/ 4675236 h 4675624"/>
                <a:gd name="connsiteX146" fmla="*/ 1495810 w 5017802"/>
                <a:gd name="connsiteY146" fmla="*/ 4629198 h 4675624"/>
                <a:gd name="connsiteX147" fmla="*/ 1514860 w 5017802"/>
                <a:gd name="connsiteY147" fmla="*/ 4514898 h 4675624"/>
                <a:gd name="connsiteX148" fmla="*/ 1370397 w 5017802"/>
                <a:gd name="connsiteY148" fmla="*/ 4511723 h 4675624"/>
                <a:gd name="connsiteX149" fmla="*/ 1351348 w 5017802"/>
                <a:gd name="connsiteY149" fmla="*/ 4422824 h 4675624"/>
                <a:gd name="connsiteX150" fmla="*/ 1444325 w 5017802"/>
                <a:gd name="connsiteY150" fmla="*/ 4364309 h 4675624"/>
                <a:gd name="connsiteX151" fmla="*/ 1791081 w 5017802"/>
                <a:gd name="connsiteY151" fmla="*/ 4263389 h 4675624"/>
                <a:gd name="connsiteX152" fmla="*/ 2188636 w 5017802"/>
                <a:gd name="connsiteY152" fmla="*/ 4250462 h 4675624"/>
                <a:gd name="connsiteX153" fmla="*/ 2296586 w 5017802"/>
                <a:gd name="connsiteY153" fmla="*/ 4245474 h 4675624"/>
                <a:gd name="connsiteX154" fmla="*/ 2394785 w 5017802"/>
                <a:gd name="connsiteY154" fmla="*/ 4215990 h 4675624"/>
                <a:gd name="connsiteX155" fmla="*/ 2406350 w 5017802"/>
                <a:gd name="connsiteY155" fmla="*/ 4125277 h 4675624"/>
                <a:gd name="connsiteX156" fmla="*/ 2494570 w 5017802"/>
                <a:gd name="connsiteY156" fmla="*/ 3900532 h 4675624"/>
                <a:gd name="connsiteX157" fmla="*/ 2593449 w 5017802"/>
                <a:gd name="connsiteY157" fmla="*/ 3917768 h 4675624"/>
                <a:gd name="connsiteX158" fmla="*/ 2719088 w 5017802"/>
                <a:gd name="connsiteY158" fmla="*/ 3918221 h 4675624"/>
                <a:gd name="connsiteX159" fmla="*/ 2914124 w 5017802"/>
                <a:gd name="connsiteY159" fmla="*/ 3764007 h 4675624"/>
                <a:gd name="connsiteX160" fmla="*/ 3195112 w 5017802"/>
                <a:gd name="connsiteY160" fmla="*/ 3993968 h 4675624"/>
                <a:gd name="connsiteX161" fmla="*/ 3265414 w 5017802"/>
                <a:gd name="connsiteY161" fmla="*/ 4067674 h 4675624"/>
                <a:gd name="connsiteX162" fmla="*/ 3439813 w 5017802"/>
                <a:gd name="connsiteY162" fmla="*/ 4130265 h 4675624"/>
                <a:gd name="connsiteX163" fmla="*/ 3526217 w 5017802"/>
                <a:gd name="connsiteY163" fmla="*/ 4316455 h 4675624"/>
                <a:gd name="connsiteX164" fmla="*/ 3586542 w 5017802"/>
                <a:gd name="connsiteY164" fmla="*/ 4375193 h 4675624"/>
                <a:gd name="connsiteX165" fmla="*/ 3597654 w 5017802"/>
                <a:gd name="connsiteY165" fmla="*/ 4345030 h 4675624"/>
                <a:gd name="connsiteX166" fmla="*/ 3643692 w 5017802"/>
                <a:gd name="connsiteY166" fmla="*/ 4318042 h 4675624"/>
                <a:gd name="connsiteX167" fmla="*/ 3694492 w 5017802"/>
                <a:gd name="connsiteY167" fmla="*/ 4391068 h 4675624"/>
                <a:gd name="connsiteX168" fmla="*/ 3743705 w 5017802"/>
                <a:gd name="connsiteY168" fmla="*/ 4394243 h 4675624"/>
                <a:gd name="connsiteX169" fmla="*/ 3699254 w 5017802"/>
                <a:gd name="connsiteY169" fmla="*/ 4300581 h 4675624"/>
                <a:gd name="connsiteX170" fmla="*/ 3656392 w 5017802"/>
                <a:gd name="connsiteY170" fmla="*/ 4232318 h 4675624"/>
                <a:gd name="connsiteX171" fmla="*/ 3699255 w 5017802"/>
                <a:gd name="connsiteY171" fmla="*/ 4216442 h 4675624"/>
                <a:gd name="connsiteX172" fmla="*/ 3680204 w 5017802"/>
                <a:gd name="connsiteY172" fmla="*/ 4175168 h 4675624"/>
                <a:gd name="connsiteX173" fmla="*/ 3732592 w 5017802"/>
                <a:gd name="connsiteY173" fmla="*/ 4184693 h 4675624"/>
                <a:gd name="connsiteX174" fmla="*/ 3711955 w 5017802"/>
                <a:gd name="connsiteY174" fmla="*/ 4151355 h 4675624"/>
                <a:gd name="connsiteX175" fmla="*/ 3733274 w 5017802"/>
                <a:gd name="connsiteY175" fmla="*/ 4134801 h 4675624"/>
                <a:gd name="connsiteX176" fmla="*/ 3854377 w 5017802"/>
                <a:gd name="connsiteY176" fmla="*/ 4220074 h 4675624"/>
                <a:gd name="connsiteX177" fmla="*/ 3889754 w 5017802"/>
                <a:gd name="connsiteY177" fmla="*/ 4206917 h 4675624"/>
                <a:gd name="connsiteX178" fmla="*/ 3942141 w 5017802"/>
                <a:gd name="connsiteY178" fmla="*/ 4272006 h 4675624"/>
                <a:gd name="connsiteX179" fmla="*/ 3962779 w 5017802"/>
                <a:gd name="connsiteY179" fmla="*/ 4330743 h 4675624"/>
                <a:gd name="connsiteX180" fmla="*/ 4070729 w 5017802"/>
                <a:gd name="connsiteY180" fmla="*/ 4349792 h 4675624"/>
                <a:gd name="connsiteX181" fmla="*/ 4010405 w 5017802"/>
                <a:gd name="connsiteY181" fmla="*/ 4283117 h 4675624"/>
                <a:gd name="connsiteX182" fmla="*/ 4007229 w 5017802"/>
                <a:gd name="connsiteY182" fmla="*/ 4214855 h 4675624"/>
                <a:gd name="connsiteX183" fmla="*/ 4061204 w 5017802"/>
                <a:gd name="connsiteY183" fmla="*/ 4270418 h 4675624"/>
                <a:gd name="connsiteX184" fmla="*/ 4110417 w 5017802"/>
                <a:gd name="connsiteY184" fmla="*/ 4275180 h 4675624"/>
                <a:gd name="connsiteX185" fmla="*/ 4104067 w 5017802"/>
                <a:gd name="connsiteY185" fmla="*/ 4225968 h 4675624"/>
                <a:gd name="connsiteX186" fmla="*/ 4164392 w 5017802"/>
                <a:gd name="connsiteY186" fmla="*/ 4230730 h 4675624"/>
                <a:gd name="connsiteX187" fmla="*/ 4226304 w 5017802"/>
                <a:gd name="connsiteY187" fmla="*/ 4273592 h 4675624"/>
                <a:gd name="connsiteX188" fmla="*/ 4258054 w 5017802"/>
                <a:gd name="connsiteY188" fmla="*/ 4260893 h 4675624"/>
                <a:gd name="connsiteX189" fmla="*/ 4251705 w 5017802"/>
                <a:gd name="connsiteY189" fmla="*/ 4225968 h 4675624"/>
                <a:gd name="connsiteX190" fmla="*/ 4292980 w 5017802"/>
                <a:gd name="connsiteY190" fmla="*/ 4202156 h 4675624"/>
                <a:gd name="connsiteX191" fmla="*/ 4377117 w 5017802"/>
                <a:gd name="connsiteY191" fmla="*/ 4259306 h 4675624"/>
                <a:gd name="connsiteX192" fmla="*/ 4394580 w 5017802"/>
                <a:gd name="connsiteY192" fmla="*/ 4157708 h 4675624"/>
                <a:gd name="connsiteX193" fmla="*/ 4369180 w 5017802"/>
                <a:gd name="connsiteY193" fmla="*/ 4135482 h 4675624"/>
                <a:gd name="connsiteX194" fmla="*/ 4296154 w 5017802"/>
                <a:gd name="connsiteY194" fmla="*/ 4092619 h 4675624"/>
                <a:gd name="connsiteX195" fmla="*/ 4318379 w 5017802"/>
                <a:gd name="connsiteY195" fmla="*/ 4067220 h 4675624"/>
                <a:gd name="connsiteX196" fmla="*/ 4339017 w 5017802"/>
                <a:gd name="connsiteY196" fmla="*/ 4044994 h 4675624"/>
                <a:gd name="connsiteX197" fmla="*/ 4392992 w 5017802"/>
                <a:gd name="connsiteY197" fmla="*/ 4076745 h 4675624"/>
                <a:gd name="connsiteX198" fmla="*/ 4399342 w 5017802"/>
                <a:gd name="connsiteY198" fmla="*/ 4032295 h 4675624"/>
                <a:gd name="connsiteX199" fmla="*/ 4343779 w 5017802"/>
                <a:gd name="connsiteY199" fmla="*/ 4008482 h 4675624"/>
                <a:gd name="connsiteX200" fmla="*/ 4342192 w 5017802"/>
                <a:gd name="connsiteY200" fmla="*/ 3998958 h 4675624"/>
                <a:gd name="connsiteX201" fmla="*/ 4329491 w 5017802"/>
                <a:gd name="connsiteY201" fmla="*/ 3960859 h 4675624"/>
                <a:gd name="connsiteX202" fmla="*/ 4335841 w 5017802"/>
                <a:gd name="connsiteY202" fmla="*/ 3913233 h 4675624"/>
                <a:gd name="connsiteX203" fmla="*/ 4346954 w 5017802"/>
                <a:gd name="connsiteY203" fmla="*/ 3857670 h 4675624"/>
                <a:gd name="connsiteX204" fmla="*/ 4308854 w 5017802"/>
                <a:gd name="connsiteY204" fmla="*/ 3827508 h 4675624"/>
                <a:gd name="connsiteX205" fmla="*/ 4342191 w 5017802"/>
                <a:gd name="connsiteY205" fmla="*/ 3817983 h 4675624"/>
                <a:gd name="connsiteX206" fmla="*/ 4319966 w 5017802"/>
                <a:gd name="connsiteY206" fmla="*/ 3781470 h 4675624"/>
                <a:gd name="connsiteX207" fmla="*/ 4358067 w 5017802"/>
                <a:gd name="connsiteY207" fmla="*/ 3776709 h 4675624"/>
                <a:gd name="connsiteX208" fmla="*/ 4364416 w 5017802"/>
                <a:gd name="connsiteY208" fmla="*/ 3743370 h 4675624"/>
                <a:gd name="connsiteX209" fmla="*/ 4426330 w 5017802"/>
                <a:gd name="connsiteY209" fmla="*/ 3752897 h 4675624"/>
                <a:gd name="connsiteX210" fmla="*/ 4459443 w 5017802"/>
                <a:gd name="connsiteY210" fmla="*/ 3768089 h 4675624"/>
                <a:gd name="connsiteX211" fmla="*/ 4425650 w 5017802"/>
                <a:gd name="connsiteY211" fmla="*/ 3809137 h 4675624"/>
                <a:gd name="connsiteX212" fmla="*/ 4464658 w 5017802"/>
                <a:gd name="connsiteY212" fmla="*/ 3916633 h 4675624"/>
                <a:gd name="connsiteX213" fmla="*/ 4517045 w 5017802"/>
                <a:gd name="connsiteY213" fmla="*/ 3947931 h 4675624"/>
                <a:gd name="connsiteX214" fmla="*/ 4568979 w 5017802"/>
                <a:gd name="connsiteY214" fmla="*/ 3905749 h 4675624"/>
                <a:gd name="connsiteX215" fmla="*/ 4654704 w 5017802"/>
                <a:gd name="connsiteY215" fmla="*/ 3857216 h 4675624"/>
                <a:gd name="connsiteX216" fmla="*/ 4637468 w 5017802"/>
                <a:gd name="connsiteY216" fmla="*/ 3768315 h 4675624"/>
                <a:gd name="connsiteX217" fmla="*/ 4714802 w 5017802"/>
                <a:gd name="connsiteY217" fmla="*/ 3635646 h 4675624"/>
                <a:gd name="connsiteX218" fmla="*/ 5007356 w 5017802"/>
                <a:gd name="connsiteY218" fmla="*/ 3302498 h 4675624"/>
                <a:gd name="connsiteX219" fmla="*/ 4925939 w 5017802"/>
                <a:gd name="connsiteY219" fmla="*/ 3293426 h 4675624"/>
                <a:gd name="connsiteX220" fmla="*/ 4930476 w 5017802"/>
                <a:gd name="connsiteY220" fmla="*/ 3201578 h 4675624"/>
                <a:gd name="connsiteX221" fmla="*/ 4881489 w 5017802"/>
                <a:gd name="connsiteY221" fmla="*/ 3176406 h 4675624"/>
                <a:gd name="connsiteX222" fmla="*/ 4797352 w 5017802"/>
                <a:gd name="connsiteY222" fmla="*/ 3207928 h 4675624"/>
                <a:gd name="connsiteX223" fmla="*/ 4760613 w 5017802"/>
                <a:gd name="connsiteY223" fmla="*/ 3171643 h 4675624"/>
                <a:gd name="connsiteX224" fmla="*/ 4805290 w 5017802"/>
                <a:gd name="connsiteY224" fmla="*/ 3148738 h 4675624"/>
                <a:gd name="connsiteX225" fmla="*/ 4676023 w 5017802"/>
                <a:gd name="connsiteY225" fmla="*/ 2935559 h 4675624"/>
                <a:gd name="connsiteX226" fmla="*/ 4690989 w 5017802"/>
                <a:gd name="connsiteY226" fmla="*/ 2905396 h 4675624"/>
                <a:gd name="connsiteX227" fmla="*/ 4667404 w 5017802"/>
                <a:gd name="connsiteY227" fmla="*/ 2789736 h 4675624"/>
                <a:gd name="connsiteX228" fmla="*/ 4508655 w 5017802"/>
                <a:gd name="connsiteY228" fmla="*/ 2778850 h 4675624"/>
                <a:gd name="connsiteX229" fmla="*/ 4475317 w 5017802"/>
                <a:gd name="connsiteY229" fmla="*/ 2827608 h 4675624"/>
                <a:gd name="connsiteX230" fmla="*/ 4386417 w 5017802"/>
                <a:gd name="connsiteY230" fmla="*/ 2842124 h 4675624"/>
                <a:gd name="connsiteX231" fmla="*/ 4392767 w 5017802"/>
                <a:gd name="connsiteY231" fmla="*/ 2820125 h 4675624"/>
                <a:gd name="connsiteX232" fmla="*/ 4339245 w 5017802"/>
                <a:gd name="connsiteY232" fmla="*/ 2804024 h 4675624"/>
                <a:gd name="connsiteX233" fmla="*/ 4314526 w 5017802"/>
                <a:gd name="connsiteY233" fmla="*/ 2638923 h 4675624"/>
                <a:gd name="connsiteX234" fmla="*/ 4034219 w 5017802"/>
                <a:gd name="connsiteY234" fmla="*/ 2572248 h 4675624"/>
                <a:gd name="connsiteX235" fmla="*/ 3897920 w 5017802"/>
                <a:gd name="connsiteY235" fmla="*/ 2615564 h 4675624"/>
                <a:gd name="connsiteX236" fmla="*/ 3765931 w 5017802"/>
                <a:gd name="connsiteY236" fmla="*/ 2608080 h 4675624"/>
                <a:gd name="connsiteX237" fmla="*/ 3633488 w 5017802"/>
                <a:gd name="connsiteY237" fmla="*/ 2497182 h 4675624"/>
                <a:gd name="connsiteX238" fmla="*/ 3420310 w 5017802"/>
                <a:gd name="connsiteY238" fmla="*/ 2193969 h 4675624"/>
                <a:gd name="connsiteX239" fmla="*/ 3021848 w 5017802"/>
                <a:gd name="connsiteY239" fmla="*/ 2054496 h 4675624"/>
                <a:gd name="connsiteX240" fmla="*/ 2785310 w 5017802"/>
                <a:gd name="connsiteY240" fmla="*/ 1741532 h 4675624"/>
                <a:gd name="connsiteX241" fmla="*/ 2819101 w 5017802"/>
                <a:gd name="connsiteY241" fmla="*/ 1716586 h 4675624"/>
                <a:gd name="connsiteX242" fmla="*/ 2878745 w 5017802"/>
                <a:gd name="connsiteY242" fmla="*/ 1799589 h 4675624"/>
                <a:gd name="connsiteX243" fmla="*/ 2898929 w 5017802"/>
                <a:gd name="connsiteY243" fmla="*/ 1782126 h 4675624"/>
                <a:gd name="connsiteX244" fmla="*/ 2942019 w 5017802"/>
                <a:gd name="connsiteY244" fmla="*/ 1812970 h 4675624"/>
                <a:gd name="connsiteX245" fmla="*/ 3030692 w 5017802"/>
                <a:gd name="connsiteY245" fmla="*/ 1759221 h 4675624"/>
                <a:gd name="connsiteX246" fmla="*/ 3046794 w 5017802"/>
                <a:gd name="connsiteY246" fmla="*/ 1738811 h 4675624"/>
                <a:gd name="connsiteX247" fmla="*/ 3105077 w 5017802"/>
                <a:gd name="connsiteY247" fmla="*/ 1739037 h 4675624"/>
                <a:gd name="connsiteX248" fmla="*/ 3121180 w 5017802"/>
                <a:gd name="connsiteY248" fmla="*/ 1705927 h 4675624"/>
                <a:gd name="connsiteX249" fmla="*/ 3102356 w 5017802"/>
                <a:gd name="connsiteY249" fmla="*/ 1680300 h 4675624"/>
                <a:gd name="connsiteX250" fmla="*/ 3035228 w 5017802"/>
                <a:gd name="connsiteY250" fmla="*/ 1700257 h 4675624"/>
                <a:gd name="connsiteX251" fmla="*/ 3013456 w 5017802"/>
                <a:gd name="connsiteY251" fmla="*/ 1646736 h 4675624"/>
                <a:gd name="connsiteX252" fmla="*/ 3034774 w 5017802"/>
                <a:gd name="connsiteY252" fmla="*/ 1617026 h 4675624"/>
                <a:gd name="connsiteX253" fmla="*/ 2978304 w 5017802"/>
                <a:gd name="connsiteY253" fmla="*/ 1513612 h 4675624"/>
                <a:gd name="connsiteX254" fmla="*/ 2929773 w 5017802"/>
                <a:gd name="connsiteY254" fmla="*/ 1552393 h 4675624"/>
                <a:gd name="connsiteX255" fmla="*/ 2840418 w 5017802"/>
                <a:gd name="connsiteY255" fmla="*/ 1497737 h 4675624"/>
                <a:gd name="connsiteX256" fmla="*/ 2892352 w 5017802"/>
                <a:gd name="connsiteY256" fmla="*/ 1405208 h 4675624"/>
                <a:gd name="connsiteX257" fmla="*/ 2849490 w 5017802"/>
                <a:gd name="connsiteY257" fmla="*/ 1284105 h 4675624"/>
                <a:gd name="connsiteX258" fmla="*/ 2864231 w 5017802"/>
                <a:gd name="connsiteY258" fmla="*/ 1160053 h 4675624"/>
                <a:gd name="connsiteX259" fmla="*/ 2959481 w 5017802"/>
                <a:gd name="connsiteY259" fmla="*/ 1086348 h 4675624"/>
                <a:gd name="connsiteX260" fmla="*/ 3064710 w 5017802"/>
                <a:gd name="connsiteY260" fmla="*/ 1063896 h 4675624"/>
                <a:gd name="connsiteX261" fmla="*/ 3001663 w 5017802"/>
                <a:gd name="connsiteY261" fmla="*/ 974089 h 4675624"/>
                <a:gd name="connsiteX262" fmla="*/ 2984427 w 5017802"/>
                <a:gd name="connsiteY262" fmla="*/ 1018766 h 4675624"/>
                <a:gd name="connsiteX263" fmla="*/ 2941112 w 5017802"/>
                <a:gd name="connsiteY263" fmla="*/ 971595 h 4675624"/>
                <a:gd name="connsiteX264" fmla="*/ 2962430 w 5017802"/>
                <a:gd name="connsiteY264" fmla="*/ 886323 h 4675624"/>
                <a:gd name="connsiteX265" fmla="*/ 3035454 w 5017802"/>
                <a:gd name="connsiteY265" fmla="*/ 789032 h 4675624"/>
                <a:gd name="connsiteX266" fmla="*/ 3018445 w 5017802"/>
                <a:gd name="connsiteY266" fmla="*/ 682443 h 4675624"/>
                <a:gd name="connsiteX267" fmla="*/ 2847223 w 5017802"/>
                <a:gd name="connsiteY267" fmla="*/ 692194 h 4675624"/>
                <a:gd name="connsiteX268" fmla="*/ 2827945 w 5017802"/>
                <a:gd name="connsiteY268" fmla="*/ 734831 h 4675624"/>
                <a:gd name="connsiteX269" fmla="*/ 2795742 w 5017802"/>
                <a:gd name="connsiteY269" fmla="*/ 667248 h 4675624"/>
                <a:gd name="connsiteX270" fmla="*/ 2766032 w 5017802"/>
                <a:gd name="connsiteY270" fmla="*/ 707616 h 4675624"/>
                <a:gd name="connsiteX271" fmla="*/ 2580523 w 5017802"/>
                <a:gd name="connsiteY271" fmla="*/ 741180 h 4675624"/>
                <a:gd name="connsiteX0" fmla="*/ 2580523 w 5017802"/>
                <a:gd name="connsiteY0" fmla="*/ 741180 h 4682034"/>
                <a:gd name="connsiteX1" fmla="*/ 2254404 w 5017802"/>
                <a:gd name="connsiteY1" fmla="*/ 583337 h 4682034"/>
                <a:gd name="connsiteX2" fmla="*/ 2294316 w 5017802"/>
                <a:gd name="connsiteY2" fmla="*/ 433432 h 4682034"/>
                <a:gd name="connsiteX3" fmla="*/ 2240342 w 5017802"/>
                <a:gd name="connsiteY3" fmla="*/ 423907 h 4682034"/>
                <a:gd name="connsiteX4" fmla="*/ 2237167 w 5017802"/>
                <a:gd name="connsiteY4" fmla="*/ 395333 h 4682034"/>
                <a:gd name="connsiteX5" fmla="*/ 2281617 w 5017802"/>
                <a:gd name="connsiteY5" fmla="*/ 403270 h 4682034"/>
                <a:gd name="connsiteX6" fmla="*/ 2224467 w 5017802"/>
                <a:gd name="connsiteY6" fmla="*/ 315957 h 4682034"/>
                <a:gd name="connsiteX7" fmla="*/ 2235579 w 5017802"/>
                <a:gd name="connsiteY7" fmla="*/ 355645 h 4682034"/>
                <a:gd name="connsiteX8" fmla="*/ 2183191 w 5017802"/>
                <a:gd name="connsiteY8" fmla="*/ 320720 h 4682034"/>
                <a:gd name="connsiteX9" fmla="*/ 2203829 w 5017802"/>
                <a:gd name="connsiteY9" fmla="*/ 287383 h 4682034"/>
                <a:gd name="connsiteX10" fmla="*/ 2168904 w 5017802"/>
                <a:gd name="connsiteY10" fmla="*/ 225472 h 4682034"/>
                <a:gd name="connsiteX11" fmla="*/ 2202241 w 5017802"/>
                <a:gd name="connsiteY11" fmla="*/ 227061 h 4682034"/>
                <a:gd name="connsiteX12" fmla="*/ 2159379 w 5017802"/>
                <a:gd name="connsiteY12" fmla="*/ 133398 h 4682034"/>
                <a:gd name="connsiteX13" fmla="*/ 2133980 w 5017802"/>
                <a:gd name="connsiteY13" fmla="*/ 131810 h 4682034"/>
                <a:gd name="connsiteX14" fmla="*/ 2122867 w 5017802"/>
                <a:gd name="connsiteY14" fmla="*/ 84185 h 4682034"/>
                <a:gd name="connsiteX15" fmla="*/ 2154616 w 5017802"/>
                <a:gd name="connsiteY15" fmla="*/ 66723 h 4682034"/>
                <a:gd name="connsiteX16" fmla="*/ 2149854 w 5017802"/>
                <a:gd name="connsiteY16" fmla="*/ 23861 h 4682034"/>
                <a:gd name="connsiteX17" fmla="*/ 2091117 w 5017802"/>
                <a:gd name="connsiteY17" fmla="*/ 28624 h 4682034"/>
                <a:gd name="connsiteX18" fmla="*/ 1897442 w 5017802"/>
                <a:gd name="connsiteY18" fmla="*/ 127049 h 4682034"/>
                <a:gd name="connsiteX19" fmla="*/ 1862517 w 5017802"/>
                <a:gd name="connsiteY19" fmla="*/ 252462 h 4682034"/>
                <a:gd name="connsiteX20" fmla="*/ 1867279 w 5017802"/>
                <a:gd name="connsiteY20" fmla="*/ 288974 h 4682034"/>
                <a:gd name="connsiteX21" fmla="*/ 1838704 w 5017802"/>
                <a:gd name="connsiteY21" fmla="*/ 303261 h 4682034"/>
                <a:gd name="connsiteX22" fmla="*/ 1906966 w 5017802"/>
                <a:gd name="connsiteY22" fmla="*/ 482645 h 4682034"/>
                <a:gd name="connsiteX23" fmla="*/ 1819655 w 5017802"/>
                <a:gd name="connsiteY23" fmla="*/ 400099 h 4682034"/>
                <a:gd name="connsiteX24" fmla="*/ 1768854 w 5017802"/>
                <a:gd name="connsiteY24" fmla="*/ 366762 h 4682034"/>
                <a:gd name="connsiteX25" fmla="*/ 1740279 w 5017802"/>
                <a:gd name="connsiteY25" fmla="*/ 401687 h 4682034"/>
                <a:gd name="connsiteX26" fmla="*/ 1738692 w 5017802"/>
                <a:gd name="connsiteY26" fmla="*/ 515987 h 4682034"/>
                <a:gd name="connsiteX27" fmla="*/ 1752979 w 5017802"/>
                <a:gd name="connsiteY27" fmla="*/ 612820 h 4682034"/>
                <a:gd name="connsiteX28" fmla="*/ 1670429 w 5017802"/>
                <a:gd name="connsiteY28" fmla="*/ 620761 h 4682034"/>
                <a:gd name="connsiteX29" fmla="*/ 1694242 w 5017802"/>
                <a:gd name="connsiteY29" fmla="*/ 590598 h 4682034"/>
                <a:gd name="connsiteX30" fmla="*/ 1630742 w 5017802"/>
                <a:gd name="connsiteY30" fmla="*/ 547736 h 4682034"/>
                <a:gd name="connsiteX31" fmla="*/ 1589467 w 5017802"/>
                <a:gd name="connsiteY31" fmla="*/ 501699 h 4682034"/>
                <a:gd name="connsiteX32" fmla="*/ 1540254 w 5017802"/>
                <a:gd name="connsiteY32" fmla="*/ 512811 h 4682034"/>
                <a:gd name="connsiteX33" fmla="*/ 1568829 w 5017802"/>
                <a:gd name="connsiteY33" fmla="*/ 446136 h 4682034"/>
                <a:gd name="connsiteX34" fmla="*/ 1538666 w 5017802"/>
                <a:gd name="connsiteY34" fmla="*/ 481062 h 4682034"/>
                <a:gd name="connsiteX35" fmla="*/ 1505329 w 5017802"/>
                <a:gd name="connsiteY35" fmla="*/ 423911 h 4682034"/>
                <a:gd name="connsiteX36" fmla="*/ 1486279 w 5017802"/>
                <a:gd name="connsiteY36" fmla="*/ 417561 h 4682034"/>
                <a:gd name="connsiteX37" fmla="*/ 1484692 w 5017802"/>
                <a:gd name="connsiteY37" fmla="*/ 376287 h 4682034"/>
                <a:gd name="connsiteX38" fmla="*/ 1449767 w 5017802"/>
                <a:gd name="connsiteY38" fmla="*/ 273100 h 4682034"/>
                <a:gd name="connsiteX39" fmla="*/ 1410079 w 5017802"/>
                <a:gd name="connsiteY39" fmla="*/ 219123 h 4682034"/>
                <a:gd name="connsiteX40" fmla="*/ 1486280 w 5017802"/>
                <a:gd name="connsiteY40" fmla="*/ 282624 h 4682034"/>
                <a:gd name="connsiteX41" fmla="*/ 1545018 w 5017802"/>
                <a:gd name="connsiteY41" fmla="*/ 320723 h 4682034"/>
                <a:gd name="connsiteX42" fmla="*/ 1568829 w 5017802"/>
                <a:gd name="connsiteY42" fmla="*/ 281036 h 4682034"/>
                <a:gd name="connsiteX43" fmla="*/ 1587879 w 5017802"/>
                <a:gd name="connsiteY43" fmla="*/ 215949 h 4682034"/>
                <a:gd name="connsiteX44" fmla="*/ 1549779 w 5017802"/>
                <a:gd name="connsiteY44" fmla="*/ 185786 h 4682034"/>
                <a:gd name="connsiteX45" fmla="*/ 1576767 w 5017802"/>
                <a:gd name="connsiteY45" fmla="*/ 144511 h 4682034"/>
                <a:gd name="connsiteX46" fmla="*/ 1529142 w 5017802"/>
                <a:gd name="connsiteY46" fmla="*/ 50848 h 4682034"/>
                <a:gd name="connsiteX47" fmla="*/ 1511679 w 5017802"/>
                <a:gd name="connsiteY47" fmla="*/ 6399 h 4682034"/>
                <a:gd name="connsiteX48" fmla="*/ 1375154 w 5017802"/>
                <a:gd name="connsiteY48" fmla="*/ 120699 h 4682034"/>
                <a:gd name="connsiteX49" fmla="*/ 1313241 w 5017802"/>
                <a:gd name="connsiteY49" fmla="*/ 115936 h 4682034"/>
                <a:gd name="connsiteX50" fmla="*/ 1300542 w 5017802"/>
                <a:gd name="connsiteY50" fmla="*/ 57199 h 4682034"/>
                <a:gd name="connsiteX51" fmla="*/ 1214817 w 5017802"/>
                <a:gd name="connsiteY51" fmla="*/ 104824 h 4682034"/>
                <a:gd name="connsiteX52" fmla="*/ 1151317 w 5017802"/>
                <a:gd name="connsiteY52" fmla="*/ 139748 h 4682034"/>
                <a:gd name="connsiteX53" fmla="*/ 1056066 w 5017802"/>
                <a:gd name="connsiteY53" fmla="*/ 147686 h 4682034"/>
                <a:gd name="connsiteX54" fmla="*/ 1033842 w 5017802"/>
                <a:gd name="connsiteY54" fmla="*/ 177849 h 4682034"/>
                <a:gd name="connsiteX55" fmla="*/ 997329 w 5017802"/>
                <a:gd name="connsiteY55" fmla="*/ 201661 h 4682034"/>
                <a:gd name="connsiteX56" fmla="*/ 1032255 w 5017802"/>
                <a:gd name="connsiteY56" fmla="*/ 288974 h 4682034"/>
                <a:gd name="connsiteX57" fmla="*/ 899586 w 5017802"/>
                <a:gd name="connsiteY57" fmla="*/ 542516 h 4682034"/>
                <a:gd name="connsiteX58" fmla="*/ 845611 w 5017802"/>
                <a:gd name="connsiteY58" fmla="*/ 580843 h 4682034"/>
                <a:gd name="connsiteX59" fmla="*/ 917502 w 5017802"/>
                <a:gd name="connsiteY59" fmla="*/ 633231 h 4682034"/>
                <a:gd name="connsiteX60" fmla="*/ 880536 w 5017802"/>
                <a:gd name="connsiteY60" fmla="*/ 673825 h 4682034"/>
                <a:gd name="connsiteX61" fmla="*/ 897999 w 5017802"/>
                <a:gd name="connsiteY61" fmla="*/ 720316 h 4682034"/>
                <a:gd name="connsiteX62" fmla="*/ 829282 w 5017802"/>
                <a:gd name="connsiteY62" fmla="*/ 701719 h 4682034"/>
                <a:gd name="connsiteX63" fmla="*/ 774174 w 5017802"/>
                <a:gd name="connsiteY63" fmla="*/ 726665 h 4682034"/>
                <a:gd name="connsiteX64" fmla="*/ 707272 w 5017802"/>
                <a:gd name="connsiteY64" fmla="*/ 695143 h 4682034"/>
                <a:gd name="connsiteX65" fmla="*/ 708860 w 5017802"/>
                <a:gd name="connsiteY65" fmla="*/ 652734 h 4682034"/>
                <a:gd name="connsiteX66" fmla="*/ 597281 w 5017802"/>
                <a:gd name="connsiteY66" fmla="*/ 675412 h 4682034"/>
                <a:gd name="connsiteX67" fmla="*/ 587530 w 5017802"/>
                <a:gd name="connsiteY67" fmla="*/ 760457 h 4682034"/>
                <a:gd name="connsiteX68" fmla="*/ 508382 w 5017802"/>
                <a:gd name="connsiteY68" fmla="*/ 865236 h 4682034"/>
                <a:gd name="connsiteX69" fmla="*/ 422657 w 5017802"/>
                <a:gd name="connsiteY69" fmla="*/ 828724 h 4682034"/>
                <a:gd name="connsiteX70" fmla="*/ 397257 w 5017802"/>
                <a:gd name="connsiteY70" fmla="*/ 869999 h 4682034"/>
                <a:gd name="connsiteX71" fmla="*/ 332170 w 5017802"/>
                <a:gd name="connsiteY71" fmla="*/ 812848 h 4682034"/>
                <a:gd name="connsiteX72" fmla="*/ 306771 w 5017802"/>
                <a:gd name="connsiteY72" fmla="*/ 881111 h 4682034"/>
                <a:gd name="connsiteX73" fmla="*/ 248033 w 5017802"/>
                <a:gd name="connsiteY73" fmla="*/ 873173 h 4682034"/>
                <a:gd name="connsiteX74" fmla="*/ 208345 w 5017802"/>
                <a:gd name="connsiteY74" fmla="*/ 787449 h 4682034"/>
                <a:gd name="connsiteX75" fmla="*/ 27371 w 5017802"/>
                <a:gd name="connsiteY75" fmla="*/ 917623 h 4682034"/>
                <a:gd name="connsiteX76" fmla="*/ 28959 w 5017802"/>
                <a:gd name="connsiteY76" fmla="*/ 970011 h 4682034"/>
                <a:gd name="connsiteX77" fmla="*/ 13084 w 5017802"/>
                <a:gd name="connsiteY77" fmla="*/ 996999 h 4682034"/>
                <a:gd name="connsiteX78" fmla="*/ 40071 w 5017802"/>
                <a:gd name="connsiteY78" fmla="*/ 1022399 h 4682034"/>
                <a:gd name="connsiteX79" fmla="*/ 9909 w 5017802"/>
                <a:gd name="connsiteY79" fmla="*/ 1043037 h 4682034"/>
                <a:gd name="connsiteX80" fmla="*/ 170247 w 5017802"/>
                <a:gd name="connsiteY80" fmla="*/ 1135111 h 4682034"/>
                <a:gd name="connsiteX81" fmla="*/ 160723 w 5017802"/>
                <a:gd name="connsiteY81" fmla="*/ 1263698 h 4682034"/>
                <a:gd name="connsiteX82" fmla="*/ 217873 w 5017802"/>
                <a:gd name="connsiteY82" fmla="*/ 1289099 h 4682034"/>
                <a:gd name="connsiteX83" fmla="*/ 205174 w 5017802"/>
                <a:gd name="connsiteY83" fmla="*/ 1354186 h 4682034"/>
                <a:gd name="connsiteX84" fmla="*/ 270261 w 5017802"/>
                <a:gd name="connsiteY84" fmla="*/ 1362124 h 4682034"/>
                <a:gd name="connsiteX85" fmla="*/ 321736 w 5017802"/>
                <a:gd name="connsiteY85" fmla="*/ 1394776 h 4682034"/>
                <a:gd name="connsiteX86" fmla="*/ 230573 w 5017802"/>
                <a:gd name="connsiteY86" fmla="*/ 1622474 h 4682034"/>
                <a:gd name="connsiteX87" fmla="*/ 179773 w 5017802"/>
                <a:gd name="connsiteY87" fmla="*/ 1687561 h 4682034"/>
                <a:gd name="connsiteX88" fmla="*/ 175010 w 5017802"/>
                <a:gd name="connsiteY88" fmla="*/ 1743123 h 4682034"/>
                <a:gd name="connsiteX89" fmla="*/ 141673 w 5017802"/>
                <a:gd name="connsiteY89" fmla="*/ 1738361 h 4682034"/>
                <a:gd name="connsiteX90" fmla="*/ 143261 w 5017802"/>
                <a:gd name="connsiteY90" fmla="*/ 1798686 h 4682034"/>
                <a:gd name="connsiteX91" fmla="*/ 65473 w 5017802"/>
                <a:gd name="connsiteY91" fmla="*/ 1636761 h 4682034"/>
                <a:gd name="connsiteX92" fmla="*/ 16260 w 5017802"/>
                <a:gd name="connsiteY92" fmla="*/ 1633586 h 4682034"/>
                <a:gd name="connsiteX93" fmla="*/ 41661 w 5017802"/>
                <a:gd name="connsiteY93" fmla="*/ 1670099 h 4682034"/>
                <a:gd name="connsiteX94" fmla="*/ 385 w 5017802"/>
                <a:gd name="connsiteY94" fmla="*/ 1690737 h 4682034"/>
                <a:gd name="connsiteX95" fmla="*/ 59122 w 5017802"/>
                <a:gd name="connsiteY95" fmla="*/ 1873298 h 4682034"/>
                <a:gd name="connsiteX96" fmla="*/ 343507 w 5017802"/>
                <a:gd name="connsiteY96" fmla="*/ 1923414 h 4682034"/>
                <a:gd name="connsiteX97" fmla="*/ 200410 w 5017802"/>
                <a:gd name="connsiteY97" fmla="*/ 2119361 h 4682034"/>
                <a:gd name="connsiteX98" fmla="*/ 213560 w 5017802"/>
                <a:gd name="connsiteY98" fmla="*/ 2239100 h 4682034"/>
                <a:gd name="connsiteX99" fmla="*/ 148023 w 5017802"/>
                <a:gd name="connsiteY99" fmla="*/ 2270174 h 4682034"/>
                <a:gd name="connsiteX100" fmla="*/ 105160 w 5017802"/>
                <a:gd name="connsiteY100" fmla="*/ 2414637 h 4682034"/>
                <a:gd name="connsiteX101" fmla="*/ 201087 w 5017802"/>
                <a:gd name="connsiteY101" fmla="*/ 2428239 h 4682034"/>
                <a:gd name="connsiteX102" fmla="*/ 419708 w 5017802"/>
                <a:gd name="connsiteY102" fmla="*/ 2593339 h 4682034"/>
                <a:gd name="connsiteX103" fmla="*/ 436944 w 5017802"/>
                <a:gd name="connsiteY103" fmla="*/ 2823753 h 4682034"/>
                <a:gd name="connsiteX104" fmla="*/ 490464 w 5017802"/>
                <a:gd name="connsiteY104" fmla="*/ 2877956 h 4682034"/>
                <a:gd name="connsiteX105" fmla="*/ 542173 w 5017802"/>
                <a:gd name="connsiteY105" fmla="*/ 2882264 h 4682034"/>
                <a:gd name="connsiteX106" fmla="*/ 544894 w 5017802"/>
                <a:gd name="connsiteY106" fmla="*/ 2813095 h 4682034"/>
                <a:gd name="connsiteX107" fmla="*/ 678248 w 5017802"/>
                <a:gd name="connsiteY107" fmla="*/ 2882949 h 4682034"/>
                <a:gd name="connsiteX108" fmla="*/ 669852 w 5017802"/>
                <a:gd name="connsiteY108" fmla="*/ 2955970 h 4682034"/>
                <a:gd name="connsiteX109" fmla="*/ 758073 w 5017802"/>
                <a:gd name="connsiteY109" fmla="*/ 3058024 h 4682034"/>
                <a:gd name="connsiteX110" fmla="*/ 741970 w 5017802"/>
                <a:gd name="connsiteY110" fmla="*/ 3145336 h 4682034"/>
                <a:gd name="connsiteX111" fmla="*/ 774855 w 5017802"/>
                <a:gd name="connsiteY111" fmla="*/ 3257368 h 4682034"/>
                <a:gd name="connsiteX112" fmla="*/ 831551 w 5017802"/>
                <a:gd name="connsiteY112" fmla="*/ 3291839 h 4682034"/>
                <a:gd name="connsiteX113" fmla="*/ 794812 w 5017802"/>
                <a:gd name="connsiteY113" fmla="*/ 3345361 h 4682034"/>
                <a:gd name="connsiteX114" fmla="*/ 1094623 w 5017802"/>
                <a:gd name="connsiteY114" fmla="*/ 3453311 h 4682034"/>
                <a:gd name="connsiteX115" fmla="*/ 1144742 w 5017802"/>
                <a:gd name="connsiteY115" fmla="*/ 3605257 h 4682034"/>
                <a:gd name="connsiteX116" fmla="*/ 1187604 w 5017802"/>
                <a:gd name="connsiteY116" fmla="*/ 3626121 h 4682034"/>
                <a:gd name="connsiteX117" fmla="*/ 1210283 w 5017802"/>
                <a:gd name="connsiteY117" fmla="*/ 3658099 h 4682034"/>
                <a:gd name="connsiteX118" fmla="*/ 1297142 w 5017802"/>
                <a:gd name="connsiteY118" fmla="*/ 3683952 h 4682034"/>
                <a:gd name="connsiteX119" fmla="*/ 1357693 w 5017802"/>
                <a:gd name="connsiteY119" fmla="*/ 3632471 h 4682034"/>
                <a:gd name="connsiteX120" fmla="*/ 1341138 w 5017802"/>
                <a:gd name="connsiteY120" fmla="*/ 3663768 h 4682034"/>
                <a:gd name="connsiteX121" fmla="*/ 1361095 w 5017802"/>
                <a:gd name="connsiteY121" fmla="*/ 3689621 h 4682034"/>
                <a:gd name="connsiteX122" fmla="*/ 1387402 w 5017802"/>
                <a:gd name="connsiteY122" fmla="*/ 3742236 h 4682034"/>
                <a:gd name="connsiteX123" fmla="*/ 1358374 w 5017802"/>
                <a:gd name="connsiteY123" fmla="*/ 3755843 h 4682034"/>
                <a:gd name="connsiteX124" fmla="*/ 1358827 w 5017802"/>
                <a:gd name="connsiteY124" fmla="*/ 3799386 h 4682034"/>
                <a:gd name="connsiteX125" fmla="*/ 1322769 w 5017802"/>
                <a:gd name="connsiteY125" fmla="*/ 3900986 h 4682034"/>
                <a:gd name="connsiteX126" fmla="*/ 1264485 w 5017802"/>
                <a:gd name="connsiteY126" fmla="*/ 3906882 h 4682034"/>
                <a:gd name="connsiteX127" fmla="*/ 1236590 w 5017802"/>
                <a:gd name="connsiteY127" fmla="*/ 3937725 h 4682034"/>
                <a:gd name="connsiteX128" fmla="*/ 1160843 w 5017802"/>
                <a:gd name="connsiteY128" fmla="*/ 3954733 h 4682034"/>
                <a:gd name="connsiteX129" fmla="*/ 1214592 w 5017802"/>
                <a:gd name="connsiteY129" fmla="*/ 4003039 h 4682034"/>
                <a:gd name="connsiteX130" fmla="*/ 1226157 w 5017802"/>
                <a:gd name="connsiteY130" fmla="*/ 4039099 h 4682034"/>
                <a:gd name="connsiteX131" fmla="*/ 1154267 w 5017802"/>
                <a:gd name="connsiteY131" fmla="*/ 4107588 h 4682034"/>
                <a:gd name="connsiteX132" fmla="*/ 1111177 w 5017802"/>
                <a:gd name="connsiteY132" fmla="*/ 4113031 h 4682034"/>
                <a:gd name="connsiteX133" fmla="*/ 1112311 w 5017802"/>
                <a:gd name="connsiteY133" fmla="*/ 4170407 h 4682034"/>
                <a:gd name="connsiteX134" fmla="*/ 1142247 w 5017802"/>
                <a:gd name="connsiteY134" fmla="*/ 4191725 h 4682034"/>
                <a:gd name="connsiteX135" fmla="*/ 1122748 w 5017802"/>
                <a:gd name="connsiteY135" fmla="*/ 4230736 h 4682034"/>
                <a:gd name="connsiteX136" fmla="*/ 1067186 w 5017802"/>
                <a:gd name="connsiteY136" fmla="*/ 4224386 h 4682034"/>
                <a:gd name="connsiteX137" fmla="*/ 1114810 w 5017802"/>
                <a:gd name="connsiteY137" fmla="*/ 4270425 h 4682034"/>
                <a:gd name="connsiteX138" fmla="*/ 1162435 w 5017802"/>
                <a:gd name="connsiteY138" fmla="*/ 4376786 h 4682034"/>
                <a:gd name="connsiteX139" fmla="*/ 1271972 w 5017802"/>
                <a:gd name="connsiteY139" fmla="*/ 4435524 h 4682034"/>
                <a:gd name="connsiteX140" fmla="*/ 1291022 w 5017802"/>
                <a:gd name="connsiteY140" fmla="*/ 4472036 h 4682034"/>
                <a:gd name="connsiteX141" fmla="*/ 1367222 w 5017802"/>
                <a:gd name="connsiteY141" fmla="*/ 4557761 h 4682034"/>
                <a:gd name="connsiteX142" fmla="*/ 1389447 w 5017802"/>
                <a:gd name="connsiteY142" fmla="*/ 4543473 h 4682034"/>
                <a:gd name="connsiteX143" fmla="*/ 1419610 w 5017802"/>
                <a:gd name="connsiteY143" fmla="*/ 4570460 h 4682034"/>
                <a:gd name="connsiteX144" fmla="*/ 1381510 w 5017802"/>
                <a:gd name="connsiteY144" fmla="*/ 4602210 h 4682034"/>
                <a:gd name="connsiteX145" fmla="*/ 1313248 w 5017802"/>
                <a:gd name="connsiteY145" fmla="*/ 4675236 h 4682034"/>
                <a:gd name="connsiteX146" fmla="*/ 1318010 w 5017802"/>
                <a:gd name="connsiteY146" fmla="*/ 4673648 h 4682034"/>
                <a:gd name="connsiteX147" fmla="*/ 1495810 w 5017802"/>
                <a:gd name="connsiteY147" fmla="*/ 4629198 h 4682034"/>
                <a:gd name="connsiteX148" fmla="*/ 1514860 w 5017802"/>
                <a:gd name="connsiteY148" fmla="*/ 4514898 h 4682034"/>
                <a:gd name="connsiteX149" fmla="*/ 1370397 w 5017802"/>
                <a:gd name="connsiteY149" fmla="*/ 4511723 h 4682034"/>
                <a:gd name="connsiteX150" fmla="*/ 1351348 w 5017802"/>
                <a:gd name="connsiteY150" fmla="*/ 4422824 h 4682034"/>
                <a:gd name="connsiteX151" fmla="*/ 1444325 w 5017802"/>
                <a:gd name="connsiteY151" fmla="*/ 4364309 h 4682034"/>
                <a:gd name="connsiteX152" fmla="*/ 1791081 w 5017802"/>
                <a:gd name="connsiteY152" fmla="*/ 4263389 h 4682034"/>
                <a:gd name="connsiteX153" fmla="*/ 2188636 w 5017802"/>
                <a:gd name="connsiteY153" fmla="*/ 4250462 h 4682034"/>
                <a:gd name="connsiteX154" fmla="*/ 2296586 w 5017802"/>
                <a:gd name="connsiteY154" fmla="*/ 4245474 h 4682034"/>
                <a:gd name="connsiteX155" fmla="*/ 2394785 w 5017802"/>
                <a:gd name="connsiteY155" fmla="*/ 4215990 h 4682034"/>
                <a:gd name="connsiteX156" fmla="*/ 2406350 w 5017802"/>
                <a:gd name="connsiteY156" fmla="*/ 4125277 h 4682034"/>
                <a:gd name="connsiteX157" fmla="*/ 2494570 w 5017802"/>
                <a:gd name="connsiteY157" fmla="*/ 3900532 h 4682034"/>
                <a:gd name="connsiteX158" fmla="*/ 2593449 w 5017802"/>
                <a:gd name="connsiteY158" fmla="*/ 3917768 h 4682034"/>
                <a:gd name="connsiteX159" fmla="*/ 2719088 w 5017802"/>
                <a:gd name="connsiteY159" fmla="*/ 3918221 h 4682034"/>
                <a:gd name="connsiteX160" fmla="*/ 2914124 w 5017802"/>
                <a:gd name="connsiteY160" fmla="*/ 3764007 h 4682034"/>
                <a:gd name="connsiteX161" fmla="*/ 3195112 w 5017802"/>
                <a:gd name="connsiteY161" fmla="*/ 3993968 h 4682034"/>
                <a:gd name="connsiteX162" fmla="*/ 3265414 w 5017802"/>
                <a:gd name="connsiteY162" fmla="*/ 4067674 h 4682034"/>
                <a:gd name="connsiteX163" fmla="*/ 3439813 w 5017802"/>
                <a:gd name="connsiteY163" fmla="*/ 4130265 h 4682034"/>
                <a:gd name="connsiteX164" fmla="*/ 3526217 w 5017802"/>
                <a:gd name="connsiteY164" fmla="*/ 4316455 h 4682034"/>
                <a:gd name="connsiteX165" fmla="*/ 3586542 w 5017802"/>
                <a:gd name="connsiteY165" fmla="*/ 4375193 h 4682034"/>
                <a:gd name="connsiteX166" fmla="*/ 3597654 w 5017802"/>
                <a:gd name="connsiteY166" fmla="*/ 4345030 h 4682034"/>
                <a:gd name="connsiteX167" fmla="*/ 3643692 w 5017802"/>
                <a:gd name="connsiteY167" fmla="*/ 4318042 h 4682034"/>
                <a:gd name="connsiteX168" fmla="*/ 3694492 w 5017802"/>
                <a:gd name="connsiteY168" fmla="*/ 4391068 h 4682034"/>
                <a:gd name="connsiteX169" fmla="*/ 3743705 w 5017802"/>
                <a:gd name="connsiteY169" fmla="*/ 4394243 h 4682034"/>
                <a:gd name="connsiteX170" fmla="*/ 3699254 w 5017802"/>
                <a:gd name="connsiteY170" fmla="*/ 4300581 h 4682034"/>
                <a:gd name="connsiteX171" fmla="*/ 3656392 w 5017802"/>
                <a:gd name="connsiteY171" fmla="*/ 4232318 h 4682034"/>
                <a:gd name="connsiteX172" fmla="*/ 3699255 w 5017802"/>
                <a:gd name="connsiteY172" fmla="*/ 4216442 h 4682034"/>
                <a:gd name="connsiteX173" fmla="*/ 3680204 w 5017802"/>
                <a:gd name="connsiteY173" fmla="*/ 4175168 h 4682034"/>
                <a:gd name="connsiteX174" fmla="*/ 3732592 w 5017802"/>
                <a:gd name="connsiteY174" fmla="*/ 4184693 h 4682034"/>
                <a:gd name="connsiteX175" fmla="*/ 3711955 w 5017802"/>
                <a:gd name="connsiteY175" fmla="*/ 4151355 h 4682034"/>
                <a:gd name="connsiteX176" fmla="*/ 3733274 w 5017802"/>
                <a:gd name="connsiteY176" fmla="*/ 4134801 h 4682034"/>
                <a:gd name="connsiteX177" fmla="*/ 3854377 w 5017802"/>
                <a:gd name="connsiteY177" fmla="*/ 4220074 h 4682034"/>
                <a:gd name="connsiteX178" fmla="*/ 3889754 w 5017802"/>
                <a:gd name="connsiteY178" fmla="*/ 4206917 h 4682034"/>
                <a:gd name="connsiteX179" fmla="*/ 3942141 w 5017802"/>
                <a:gd name="connsiteY179" fmla="*/ 4272006 h 4682034"/>
                <a:gd name="connsiteX180" fmla="*/ 3962779 w 5017802"/>
                <a:gd name="connsiteY180" fmla="*/ 4330743 h 4682034"/>
                <a:gd name="connsiteX181" fmla="*/ 4070729 w 5017802"/>
                <a:gd name="connsiteY181" fmla="*/ 4349792 h 4682034"/>
                <a:gd name="connsiteX182" fmla="*/ 4010405 w 5017802"/>
                <a:gd name="connsiteY182" fmla="*/ 4283117 h 4682034"/>
                <a:gd name="connsiteX183" fmla="*/ 4007229 w 5017802"/>
                <a:gd name="connsiteY183" fmla="*/ 4214855 h 4682034"/>
                <a:gd name="connsiteX184" fmla="*/ 4061204 w 5017802"/>
                <a:gd name="connsiteY184" fmla="*/ 4270418 h 4682034"/>
                <a:gd name="connsiteX185" fmla="*/ 4110417 w 5017802"/>
                <a:gd name="connsiteY185" fmla="*/ 4275180 h 4682034"/>
                <a:gd name="connsiteX186" fmla="*/ 4104067 w 5017802"/>
                <a:gd name="connsiteY186" fmla="*/ 4225968 h 4682034"/>
                <a:gd name="connsiteX187" fmla="*/ 4164392 w 5017802"/>
                <a:gd name="connsiteY187" fmla="*/ 4230730 h 4682034"/>
                <a:gd name="connsiteX188" fmla="*/ 4226304 w 5017802"/>
                <a:gd name="connsiteY188" fmla="*/ 4273592 h 4682034"/>
                <a:gd name="connsiteX189" fmla="*/ 4258054 w 5017802"/>
                <a:gd name="connsiteY189" fmla="*/ 4260893 h 4682034"/>
                <a:gd name="connsiteX190" fmla="*/ 4251705 w 5017802"/>
                <a:gd name="connsiteY190" fmla="*/ 4225968 h 4682034"/>
                <a:gd name="connsiteX191" fmla="*/ 4292980 w 5017802"/>
                <a:gd name="connsiteY191" fmla="*/ 4202156 h 4682034"/>
                <a:gd name="connsiteX192" fmla="*/ 4377117 w 5017802"/>
                <a:gd name="connsiteY192" fmla="*/ 4259306 h 4682034"/>
                <a:gd name="connsiteX193" fmla="*/ 4394580 w 5017802"/>
                <a:gd name="connsiteY193" fmla="*/ 4157708 h 4682034"/>
                <a:gd name="connsiteX194" fmla="*/ 4369180 w 5017802"/>
                <a:gd name="connsiteY194" fmla="*/ 4135482 h 4682034"/>
                <a:gd name="connsiteX195" fmla="*/ 4296154 w 5017802"/>
                <a:gd name="connsiteY195" fmla="*/ 4092619 h 4682034"/>
                <a:gd name="connsiteX196" fmla="*/ 4318379 w 5017802"/>
                <a:gd name="connsiteY196" fmla="*/ 4067220 h 4682034"/>
                <a:gd name="connsiteX197" fmla="*/ 4339017 w 5017802"/>
                <a:gd name="connsiteY197" fmla="*/ 4044994 h 4682034"/>
                <a:gd name="connsiteX198" fmla="*/ 4392992 w 5017802"/>
                <a:gd name="connsiteY198" fmla="*/ 4076745 h 4682034"/>
                <a:gd name="connsiteX199" fmla="*/ 4399342 w 5017802"/>
                <a:gd name="connsiteY199" fmla="*/ 4032295 h 4682034"/>
                <a:gd name="connsiteX200" fmla="*/ 4343779 w 5017802"/>
                <a:gd name="connsiteY200" fmla="*/ 4008482 h 4682034"/>
                <a:gd name="connsiteX201" fmla="*/ 4342192 w 5017802"/>
                <a:gd name="connsiteY201" fmla="*/ 3998958 h 4682034"/>
                <a:gd name="connsiteX202" fmla="*/ 4329491 w 5017802"/>
                <a:gd name="connsiteY202" fmla="*/ 3960859 h 4682034"/>
                <a:gd name="connsiteX203" fmla="*/ 4335841 w 5017802"/>
                <a:gd name="connsiteY203" fmla="*/ 3913233 h 4682034"/>
                <a:gd name="connsiteX204" fmla="*/ 4346954 w 5017802"/>
                <a:gd name="connsiteY204" fmla="*/ 3857670 h 4682034"/>
                <a:gd name="connsiteX205" fmla="*/ 4308854 w 5017802"/>
                <a:gd name="connsiteY205" fmla="*/ 3827508 h 4682034"/>
                <a:gd name="connsiteX206" fmla="*/ 4342191 w 5017802"/>
                <a:gd name="connsiteY206" fmla="*/ 3817983 h 4682034"/>
                <a:gd name="connsiteX207" fmla="*/ 4319966 w 5017802"/>
                <a:gd name="connsiteY207" fmla="*/ 3781470 h 4682034"/>
                <a:gd name="connsiteX208" fmla="*/ 4358067 w 5017802"/>
                <a:gd name="connsiteY208" fmla="*/ 3776709 h 4682034"/>
                <a:gd name="connsiteX209" fmla="*/ 4364416 w 5017802"/>
                <a:gd name="connsiteY209" fmla="*/ 3743370 h 4682034"/>
                <a:gd name="connsiteX210" fmla="*/ 4426330 w 5017802"/>
                <a:gd name="connsiteY210" fmla="*/ 3752897 h 4682034"/>
                <a:gd name="connsiteX211" fmla="*/ 4459443 w 5017802"/>
                <a:gd name="connsiteY211" fmla="*/ 3768089 h 4682034"/>
                <a:gd name="connsiteX212" fmla="*/ 4425650 w 5017802"/>
                <a:gd name="connsiteY212" fmla="*/ 3809137 h 4682034"/>
                <a:gd name="connsiteX213" fmla="*/ 4464658 w 5017802"/>
                <a:gd name="connsiteY213" fmla="*/ 3916633 h 4682034"/>
                <a:gd name="connsiteX214" fmla="*/ 4517045 w 5017802"/>
                <a:gd name="connsiteY214" fmla="*/ 3947931 h 4682034"/>
                <a:gd name="connsiteX215" fmla="*/ 4568979 w 5017802"/>
                <a:gd name="connsiteY215" fmla="*/ 3905749 h 4682034"/>
                <a:gd name="connsiteX216" fmla="*/ 4654704 w 5017802"/>
                <a:gd name="connsiteY216" fmla="*/ 3857216 h 4682034"/>
                <a:gd name="connsiteX217" fmla="*/ 4637468 w 5017802"/>
                <a:gd name="connsiteY217" fmla="*/ 3768315 h 4682034"/>
                <a:gd name="connsiteX218" fmla="*/ 4714802 w 5017802"/>
                <a:gd name="connsiteY218" fmla="*/ 3635646 h 4682034"/>
                <a:gd name="connsiteX219" fmla="*/ 5007356 w 5017802"/>
                <a:gd name="connsiteY219" fmla="*/ 3302498 h 4682034"/>
                <a:gd name="connsiteX220" fmla="*/ 4925939 w 5017802"/>
                <a:gd name="connsiteY220" fmla="*/ 3293426 h 4682034"/>
                <a:gd name="connsiteX221" fmla="*/ 4930476 w 5017802"/>
                <a:gd name="connsiteY221" fmla="*/ 3201578 h 4682034"/>
                <a:gd name="connsiteX222" fmla="*/ 4881489 w 5017802"/>
                <a:gd name="connsiteY222" fmla="*/ 3176406 h 4682034"/>
                <a:gd name="connsiteX223" fmla="*/ 4797352 w 5017802"/>
                <a:gd name="connsiteY223" fmla="*/ 3207928 h 4682034"/>
                <a:gd name="connsiteX224" fmla="*/ 4760613 w 5017802"/>
                <a:gd name="connsiteY224" fmla="*/ 3171643 h 4682034"/>
                <a:gd name="connsiteX225" fmla="*/ 4805290 w 5017802"/>
                <a:gd name="connsiteY225" fmla="*/ 3148738 h 4682034"/>
                <a:gd name="connsiteX226" fmla="*/ 4676023 w 5017802"/>
                <a:gd name="connsiteY226" fmla="*/ 2935559 h 4682034"/>
                <a:gd name="connsiteX227" fmla="*/ 4690989 w 5017802"/>
                <a:gd name="connsiteY227" fmla="*/ 2905396 h 4682034"/>
                <a:gd name="connsiteX228" fmla="*/ 4667404 w 5017802"/>
                <a:gd name="connsiteY228" fmla="*/ 2789736 h 4682034"/>
                <a:gd name="connsiteX229" fmla="*/ 4508655 w 5017802"/>
                <a:gd name="connsiteY229" fmla="*/ 2778850 h 4682034"/>
                <a:gd name="connsiteX230" fmla="*/ 4475317 w 5017802"/>
                <a:gd name="connsiteY230" fmla="*/ 2827608 h 4682034"/>
                <a:gd name="connsiteX231" fmla="*/ 4386417 w 5017802"/>
                <a:gd name="connsiteY231" fmla="*/ 2842124 h 4682034"/>
                <a:gd name="connsiteX232" fmla="*/ 4392767 w 5017802"/>
                <a:gd name="connsiteY232" fmla="*/ 2820125 h 4682034"/>
                <a:gd name="connsiteX233" fmla="*/ 4339245 w 5017802"/>
                <a:gd name="connsiteY233" fmla="*/ 2804024 h 4682034"/>
                <a:gd name="connsiteX234" fmla="*/ 4314526 w 5017802"/>
                <a:gd name="connsiteY234" fmla="*/ 2638923 h 4682034"/>
                <a:gd name="connsiteX235" fmla="*/ 4034219 w 5017802"/>
                <a:gd name="connsiteY235" fmla="*/ 2572248 h 4682034"/>
                <a:gd name="connsiteX236" fmla="*/ 3897920 w 5017802"/>
                <a:gd name="connsiteY236" fmla="*/ 2615564 h 4682034"/>
                <a:gd name="connsiteX237" fmla="*/ 3765931 w 5017802"/>
                <a:gd name="connsiteY237" fmla="*/ 2608080 h 4682034"/>
                <a:gd name="connsiteX238" fmla="*/ 3633488 w 5017802"/>
                <a:gd name="connsiteY238" fmla="*/ 2497182 h 4682034"/>
                <a:gd name="connsiteX239" fmla="*/ 3420310 w 5017802"/>
                <a:gd name="connsiteY239" fmla="*/ 2193969 h 4682034"/>
                <a:gd name="connsiteX240" fmla="*/ 3021848 w 5017802"/>
                <a:gd name="connsiteY240" fmla="*/ 2054496 h 4682034"/>
                <a:gd name="connsiteX241" fmla="*/ 2785310 w 5017802"/>
                <a:gd name="connsiteY241" fmla="*/ 1741532 h 4682034"/>
                <a:gd name="connsiteX242" fmla="*/ 2819101 w 5017802"/>
                <a:gd name="connsiteY242" fmla="*/ 1716586 h 4682034"/>
                <a:gd name="connsiteX243" fmla="*/ 2878745 w 5017802"/>
                <a:gd name="connsiteY243" fmla="*/ 1799589 h 4682034"/>
                <a:gd name="connsiteX244" fmla="*/ 2898929 w 5017802"/>
                <a:gd name="connsiteY244" fmla="*/ 1782126 h 4682034"/>
                <a:gd name="connsiteX245" fmla="*/ 2942019 w 5017802"/>
                <a:gd name="connsiteY245" fmla="*/ 1812970 h 4682034"/>
                <a:gd name="connsiteX246" fmla="*/ 3030692 w 5017802"/>
                <a:gd name="connsiteY246" fmla="*/ 1759221 h 4682034"/>
                <a:gd name="connsiteX247" fmla="*/ 3046794 w 5017802"/>
                <a:gd name="connsiteY247" fmla="*/ 1738811 h 4682034"/>
                <a:gd name="connsiteX248" fmla="*/ 3105077 w 5017802"/>
                <a:gd name="connsiteY248" fmla="*/ 1739037 h 4682034"/>
                <a:gd name="connsiteX249" fmla="*/ 3121180 w 5017802"/>
                <a:gd name="connsiteY249" fmla="*/ 1705927 h 4682034"/>
                <a:gd name="connsiteX250" fmla="*/ 3102356 w 5017802"/>
                <a:gd name="connsiteY250" fmla="*/ 1680300 h 4682034"/>
                <a:gd name="connsiteX251" fmla="*/ 3035228 w 5017802"/>
                <a:gd name="connsiteY251" fmla="*/ 1700257 h 4682034"/>
                <a:gd name="connsiteX252" fmla="*/ 3013456 w 5017802"/>
                <a:gd name="connsiteY252" fmla="*/ 1646736 h 4682034"/>
                <a:gd name="connsiteX253" fmla="*/ 3034774 w 5017802"/>
                <a:gd name="connsiteY253" fmla="*/ 1617026 h 4682034"/>
                <a:gd name="connsiteX254" fmla="*/ 2978304 w 5017802"/>
                <a:gd name="connsiteY254" fmla="*/ 1513612 h 4682034"/>
                <a:gd name="connsiteX255" fmla="*/ 2929773 w 5017802"/>
                <a:gd name="connsiteY255" fmla="*/ 1552393 h 4682034"/>
                <a:gd name="connsiteX256" fmla="*/ 2840418 w 5017802"/>
                <a:gd name="connsiteY256" fmla="*/ 1497737 h 4682034"/>
                <a:gd name="connsiteX257" fmla="*/ 2892352 w 5017802"/>
                <a:gd name="connsiteY257" fmla="*/ 1405208 h 4682034"/>
                <a:gd name="connsiteX258" fmla="*/ 2849490 w 5017802"/>
                <a:gd name="connsiteY258" fmla="*/ 1284105 h 4682034"/>
                <a:gd name="connsiteX259" fmla="*/ 2864231 w 5017802"/>
                <a:gd name="connsiteY259" fmla="*/ 1160053 h 4682034"/>
                <a:gd name="connsiteX260" fmla="*/ 2959481 w 5017802"/>
                <a:gd name="connsiteY260" fmla="*/ 1086348 h 4682034"/>
                <a:gd name="connsiteX261" fmla="*/ 3064710 w 5017802"/>
                <a:gd name="connsiteY261" fmla="*/ 1063896 h 4682034"/>
                <a:gd name="connsiteX262" fmla="*/ 3001663 w 5017802"/>
                <a:gd name="connsiteY262" fmla="*/ 974089 h 4682034"/>
                <a:gd name="connsiteX263" fmla="*/ 2984427 w 5017802"/>
                <a:gd name="connsiteY263" fmla="*/ 1018766 h 4682034"/>
                <a:gd name="connsiteX264" fmla="*/ 2941112 w 5017802"/>
                <a:gd name="connsiteY264" fmla="*/ 971595 h 4682034"/>
                <a:gd name="connsiteX265" fmla="*/ 2962430 w 5017802"/>
                <a:gd name="connsiteY265" fmla="*/ 886323 h 4682034"/>
                <a:gd name="connsiteX266" fmla="*/ 3035454 w 5017802"/>
                <a:gd name="connsiteY266" fmla="*/ 789032 h 4682034"/>
                <a:gd name="connsiteX267" fmla="*/ 3018445 w 5017802"/>
                <a:gd name="connsiteY267" fmla="*/ 682443 h 4682034"/>
                <a:gd name="connsiteX268" fmla="*/ 2847223 w 5017802"/>
                <a:gd name="connsiteY268" fmla="*/ 692194 h 4682034"/>
                <a:gd name="connsiteX269" fmla="*/ 2827945 w 5017802"/>
                <a:gd name="connsiteY269" fmla="*/ 734831 h 4682034"/>
                <a:gd name="connsiteX270" fmla="*/ 2795742 w 5017802"/>
                <a:gd name="connsiteY270" fmla="*/ 667248 h 4682034"/>
                <a:gd name="connsiteX271" fmla="*/ 2766032 w 5017802"/>
                <a:gd name="connsiteY271" fmla="*/ 707616 h 4682034"/>
                <a:gd name="connsiteX272" fmla="*/ 2580523 w 5017802"/>
                <a:gd name="connsiteY272" fmla="*/ 741180 h 4682034"/>
                <a:gd name="connsiteX0" fmla="*/ 2580523 w 5017802"/>
                <a:gd name="connsiteY0" fmla="*/ 741180 h 4676337"/>
                <a:gd name="connsiteX1" fmla="*/ 2254404 w 5017802"/>
                <a:gd name="connsiteY1" fmla="*/ 583337 h 4676337"/>
                <a:gd name="connsiteX2" fmla="*/ 2294316 w 5017802"/>
                <a:gd name="connsiteY2" fmla="*/ 433432 h 4676337"/>
                <a:gd name="connsiteX3" fmla="*/ 2240342 w 5017802"/>
                <a:gd name="connsiteY3" fmla="*/ 423907 h 4676337"/>
                <a:gd name="connsiteX4" fmla="*/ 2237167 w 5017802"/>
                <a:gd name="connsiteY4" fmla="*/ 395333 h 4676337"/>
                <a:gd name="connsiteX5" fmla="*/ 2281617 w 5017802"/>
                <a:gd name="connsiteY5" fmla="*/ 403270 h 4676337"/>
                <a:gd name="connsiteX6" fmla="*/ 2224467 w 5017802"/>
                <a:gd name="connsiteY6" fmla="*/ 315957 h 4676337"/>
                <a:gd name="connsiteX7" fmla="*/ 2235579 w 5017802"/>
                <a:gd name="connsiteY7" fmla="*/ 355645 h 4676337"/>
                <a:gd name="connsiteX8" fmla="*/ 2183191 w 5017802"/>
                <a:gd name="connsiteY8" fmla="*/ 320720 h 4676337"/>
                <a:gd name="connsiteX9" fmla="*/ 2203829 w 5017802"/>
                <a:gd name="connsiteY9" fmla="*/ 287383 h 4676337"/>
                <a:gd name="connsiteX10" fmla="*/ 2168904 w 5017802"/>
                <a:gd name="connsiteY10" fmla="*/ 225472 h 4676337"/>
                <a:gd name="connsiteX11" fmla="*/ 2202241 w 5017802"/>
                <a:gd name="connsiteY11" fmla="*/ 227061 h 4676337"/>
                <a:gd name="connsiteX12" fmla="*/ 2159379 w 5017802"/>
                <a:gd name="connsiteY12" fmla="*/ 133398 h 4676337"/>
                <a:gd name="connsiteX13" fmla="*/ 2133980 w 5017802"/>
                <a:gd name="connsiteY13" fmla="*/ 131810 h 4676337"/>
                <a:gd name="connsiteX14" fmla="*/ 2122867 w 5017802"/>
                <a:gd name="connsiteY14" fmla="*/ 84185 h 4676337"/>
                <a:gd name="connsiteX15" fmla="*/ 2154616 w 5017802"/>
                <a:gd name="connsiteY15" fmla="*/ 66723 h 4676337"/>
                <a:gd name="connsiteX16" fmla="*/ 2149854 w 5017802"/>
                <a:gd name="connsiteY16" fmla="*/ 23861 h 4676337"/>
                <a:gd name="connsiteX17" fmla="*/ 2091117 w 5017802"/>
                <a:gd name="connsiteY17" fmla="*/ 28624 h 4676337"/>
                <a:gd name="connsiteX18" fmla="*/ 1897442 w 5017802"/>
                <a:gd name="connsiteY18" fmla="*/ 127049 h 4676337"/>
                <a:gd name="connsiteX19" fmla="*/ 1862517 w 5017802"/>
                <a:gd name="connsiteY19" fmla="*/ 252462 h 4676337"/>
                <a:gd name="connsiteX20" fmla="*/ 1867279 w 5017802"/>
                <a:gd name="connsiteY20" fmla="*/ 288974 h 4676337"/>
                <a:gd name="connsiteX21" fmla="*/ 1838704 w 5017802"/>
                <a:gd name="connsiteY21" fmla="*/ 303261 h 4676337"/>
                <a:gd name="connsiteX22" fmla="*/ 1906966 w 5017802"/>
                <a:gd name="connsiteY22" fmla="*/ 482645 h 4676337"/>
                <a:gd name="connsiteX23" fmla="*/ 1819655 w 5017802"/>
                <a:gd name="connsiteY23" fmla="*/ 400099 h 4676337"/>
                <a:gd name="connsiteX24" fmla="*/ 1768854 w 5017802"/>
                <a:gd name="connsiteY24" fmla="*/ 366762 h 4676337"/>
                <a:gd name="connsiteX25" fmla="*/ 1740279 w 5017802"/>
                <a:gd name="connsiteY25" fmla="*/ 401687 h 4676337"/>
                <a:gd name="connsiteX26" fmla="*/ 1738692 w 5017802"/>
                <a:gd name="connsiteY26" fmla="*/ 515987 h 4676337"/>
                <a:gd name="connsiteX27" fmla="*/ 1752979 w 5017802"/>
                <a:gd name="connsiteY27" fmla="*/ 612820 h 4676337"/>
                <a:gd name="connsiteX28" fmla="*/ 1670429 w 5017802"/>
                <a:gd name="connsiteY28" fmla="*/ 620761 h 4676337"/>
                <a:gd name="connsiteX29" fmla="*/ 1694242 w 5017802"/>
                <a:gd name="connsiteY29" fmla="*/ 590598 h 4676337"/>
                <a:gd name="connsiteX30" fmla="*/ 1630742 w 5017802"/>
                <a:gd name="connsiteY30" fmla="*/ 547736 h 4676337"/>
                <a:gd name="connsiteX31" fmla="*/ 1589467 w 5017802"/>
                <a:gd name="connsiteY31" fmla="*/ 501699 h 4676337"/>
                <a:gd name="connsiteX32" fmla="*/ 1540254 w 5017802"/>
                <a:gd name="connsiteY32" fmla="*/ 512811 h 4676337"/>
                <a:gd name="connsiteX33" fmla="*/ 1568829 w 5017802"/>
                <a:gd name="connsiteY33" fmla="*/ 446136 h 4676337"/>
                <a:gd name="connsiteX34" fmla="*/ 1538666 w 5017802"/>
                <a:gd name="connsiteY34" fmla="*/ 481062 h 4676337"/>
                <a:gd name="connsiteX35" fmla="*/ 1505329 w 5017802"/>
                <a:gd name="connsiteY35" fmla="*/ 423911 h 4676337"/>
                <a:gd name="connsiteX36" fmla="*/ 1486279 w 5017802"/>
                <a:gd name="connsiteY36" fmla="*/ 417561 h 4676337"/>
                <a:gd name="connsiteX37" fmla="*/ 1484692 w 5017802"/>
                <a:gd name="connsiteY37" fmla="*/ 376287 h 4676337"/>
                <a:gd name="connsiteX38" fmla="*/ 1449767 w 5017802"/>
                <a:gd name="connsiteY38" fmla="*/ 273100 h 4676337"/>
                <a:gd name="connsiteX39" fmla="*/ 1410079 w 5017802"/>
                <a:gd name="connsiteY39" fmla="*/ 219123 h 4676337"/>
                <a:gd name="connsiteX40" fmla="*/ 1486280 w 5017802"/>
                <a:gd name="connsiteY40" fmla="*/ 282624 h 4676337"/>
                <a:gd name="connsiteX41" fmla="*/ 1545018 w 5017802"/>
                <a:gd name="connsiteY41" fmla="*/ 320723 h 4676337"/>
                <a:gd name="connsiteX42" fmla="*/ 1568829 w 5017802"/>
                <a:gd name="connsiteY42" fmla="*/ 281036 h 4676337"/>
                <a:gd name="connsiteX43" fmla="*/ 1587879 w 5017802"/>
                <a:gd name="connsiteY43" fmla="*/ 215949 h 4676337"/>
                <a:gd name="connsiteX44" fmla="*/ 1549779 w 5017802"/>
                <a:gd name="connsiteY44" fmla="*/ 185786 h 4676337"/>
                <a:gd name="connsiteX45" fmla="*/ 1576767 w 5017802"/>
                <a:gd name="connsiteY45" fmla="*/ 144511 h 4676337"/>
                <a:gd name="connsiteX46" fmla="*/ 1529142 w 5017802"/>
                <a:gd name="connsiteY46" fmla="*/ 50848 h 4676337"/>
                <a:gd name="connsiteX47" fmla="*/ 1511679 w 5017802"/>
                <a:gd name="connsiteY47" fmla="*/ 6399 h 4676337"/>
                <a:gd name="connsiteX48" fmla="*/ 1375154 w 5017802"/>
                <a:gd name="connsiteY48" fmla="*/ 120699 h 4676337"/>
                <a:gd name="connsiteX49" fmla="*/ 1313241 w 5017802"/>
                <a:gd name="connsiteY49" fmla="*/ 115936 h 4676337"/>
                <a:gd name="connsiteX50" fmla="*/ 1300542 w 5017802"/>
                <a:gd name="connsiteY50" fmla="*/ 57199 h 4676337"/>
                <a:gd name="connsiteX51" fmla="*/ 1214817 w 5017802"/>
                <a:gd name="connsiteY51" fmla="*/ 104824 h 4676337"/>
                <a:gd name="connsiteX52" fmla="*/ 1151317 w 5017802"/>
                <a:gd name="connsiteY52" fmla="*/ 139748 h 4676337"/>
                <a:gd name="connsiteX53" fmla="*/ 1056066 w 5017802"/>
                <a:gd name="connsiteY53" fmla="*/ 147686 h 4676337"/>
                <a:gd name="connsiteX54" fmla="*/ 1033842 w 5017802"/>
                <a:gd name="connsiteY54" fmla="*/ 177849 h 4676337"/>
                <a:gd name="connsiteX55" fmla="*/ 997329 w 5017802"/>
                <a:gd name="connsiteY55" fmla="*/ 201661 h 4676337"/>
                <a:gd name="connsiteX56" fmla="*/ 1032255 w 5017802"/>
                <a:gd name="connsiteY56" fmla="*/ 288974 h 4676337"/>
                <a:gd name="connsiteX57" fmla="*/ 899586 w 5017802"/>
                <a:gd name="connsiteY57" fmla="*/ 542516 h 4676337"/>
                <a:gd name="connsiteX58" fmla="*/ 845611 w 5017802"/>
                <a:gd name="connsiteY58" fmla="*/ 580843 h 4676337"/>
                <a:gd name="connsiteX59" fmla="*/ 917502 w 5017802"/>
                <a:gd name="connsiteY59" fmla="*/ 633231 h 4676337"/>
                <a:gd name="connsiteX60" fmla="*/ 880536 w 5017802"/>
                <a:gd name="connsiteY60" fmla="*/ 673825 h 4676337"/>
                <a:gd name="connsiteX61" fmla="*/ 897999 w 5017802"/>
                <a:gd name="connsiteY61" fmla="*/ 720316 h 4676337"/>
                <a:gd name="connsiteX62" fmla="*/ 829282 w 5017802"/>
                <a:gd name="connsiteY62" fmla="*/ 701719 h 4676337"/>
                <a:gd name="connsiteX63" fmla="*/ 774174 w 5017802"/>
                <a:gd name="connsiteY63" fmla="*/ 726665 h 4676337"/>
                <a:gd name="connsiteX64" fmla="*/ 707272 w 5017802"/>
                <a:gd name="connsiteY64" fmla="*/ 695143 h 4676337"/>
                <a:gd name="connsiteX65" fmla="*/ 708860 w 5017802"/>
                <a:gd name="connsiteY65" fmla="*/ 652734 h 4676337"/>
                <a:gd name="connsiteX66" fmla="*/ 597281 w 5017802"/>
                <a:gd name="connsiteY66" fmla="*/ 675412 h 4676337"/>
                <a:gd name="connsiteX67" fmla="*/ 587530 w 5017802"/>
                <a:gd name="connsiteY67" fmla="*/ 760457 h 4676337"/>
                <a:gd name="connsiteX68" fmla="*/ 508382 w 5017802"/>
                <a:gd name="connsiteY68" fmla="*/ 865236 h 4676337"/>
                <a:gd name="connsiteX69" fmla="*/ 422657 w 5017802"/>
                <a:gd name="connsiteY69" fmla="*/ 828724 h 4676337"/>
                <a:gd name="connsiteX70" fmla="*/ 397257 w 5017802"/>
                <a:gd name="connsiteY70" fmla="*/ 869999 h 4676337"/>
                <a:gd name="connsiteX71" fmla="*/ 332170 w 5017802"/>
                <a:gd name="connsiteY71" fmla="*/ 812848 h 4676337"/>
                <a:gd name="connsiteX72" fmla="*/ 306771 w 5017802"/>
                <a:gd name="connsiteY72" fmla="*/ 881111 h 4676337"/>
                <a:gd name="connsiteX73" fmla="*/ 248033 w 5017802"/>
                <a:gd name="connsiteY73" fmla="*/ 873173 h 4676337"/>
                <a:gd name="connsiteX74" fmla="*/ 208345 w 5017802"/>
                <a:gd name="connsiteY74" fmla="*/ 787449 h 4676337"/>
                <a:gd name="connsiteX75" fmla="*/ 27371 w 5017802"/>
                <a:gd name="connsiteY75" fmla="*/ 917623 h 4676337"/>
                <a:gd name="connsiteX76" fmla="*/ 28959 w 5017802"/>
                <a:gd name="connsiteY76" fmla="*/ 970011 h 4676337"/>
                <a:gd name="connsiteX77" fmla="*/ 13084 w 5017802"/>
                <a:gd name="connsiteY77" fmla="*/ 996999 h 4676337"/>
                <a:gd name="connsiteX78" fmla="*/ 40071 w 5017802"/>
                <a:gd name="connsiteY78" fmla="*/ 1022399 h 4676337"/>
                <a:gd name="connsiteX79" fmla="*/ 9909 w 5017802"/>
                <a:gd name="connsiteY79" fmla="*/ 1043037 h 4676337"/>
                <a:gd name="connsiteX80" fmla="*/ 170247 w 5017802"/>
                <a:gd name="connsiteY80" fmla="*/ 1135111 h 4676337"/>
                <a:gd name="connsiteX81" fmla="*/ 160723 w 5017802"/>
                <a:gd name="connsiteY81" fmla="*/ 1263698 h 4676337"/>
                <a:gd name="connsiteX82" fmla="*/ 217873 w 5017802"/>
                <a:gd name="connsiteY82" fmla="*/ 1289099 h 4676337"/>
                <a:gd name="connsiteX83" fmla="*/ 205174 w 5017802"/>
                <a:gd name="connsiteY83" fmla="*/ 1354186 h 4676337"/>
                <a:gd name="connsiteX84" fmla="*/ 270261 w 5017802"/>
                <a:gd name="connsiteY84" fmla="*/ 1362124 h 4676337"/>
                <a:gd name="connsiteX85" fmla="*/ 321736 w 5017802"/>
                <a:gd name="connsiteY85" fmla="*/ 1394776 h 4676337"/>
                <a:gd name="connsiteX86" fmla="*/ 230573 w 5017802"/>
                <a:gd name="connsiteY86" fmla="*/ 1622474 h 4676337"/>
                <a:gd name="connsiteX87" fmla="*/ 179773 w 5017802"/>
                <a:gd name="connsiteY87" fmla="*/ 1687561 h 4676337"/>
                <a:gd name="connsiteX88" fmla="*/ 175010 w 5017802"/>
                <a:gd name="connsiteY88" fmla="*/ 1743123 h 4676337"/>
                <a:gd name="connsiteX89" fmla="*/ 141673 w 5017802"/>
                <a:gd name="connsiteY89" fmla="*/ 1738361 h 4676337"/>
                <a:gd name="connsiteX90" fmla="*/ 143261 w 5017802"/>
                <a:gd name="connsiteY90" fmla="*/ 1798686 h 4676337"/>
                <a:gd name="connsiteX91" fmla="*/ 65473 w 5017802"/>
                <a:gd name="connsiteY91" fmla="*/ 1636761 h 4676337"/>
                <a:gd name="connsiteX92" fmla="*/ 16260 w 5017802"/>
                <a:gd name="connsiteY92" fmla="*/ 1633586 h 4676337"/>
                <a:gd name="connsiteX93" fmla="*/ 41661 w 5017802"/>
                <a:gd name="connsiteY93" fmla="*/ 1670099 h 4676337"/>
                <a:gd name="connsiteX94" fmla="*/ 385 w 5017802"/>
                <a:gd name="connsiteY94" fmla="*/ 1690737 h 4676337"/>
                <a:gd name="connsiteX95" fmla="*/ 59122 w 5017802"/>
                <a:gd name="connsiteY95" fmla="*/ 1873298 h 4676337"/>
                <a:gd name="connsiteX96" fmla="*/ 343507 w 5017802"/>
                <a:gd name="connsiteY96" fmla="*/ 1923414 h 4676337"/>
                <a:gd name="connsiteX97" fmla="*/ 200410 w 5017802"/>
                <a:gd name="connsiteY97" fmla="*/ 2119361 h 4676337"/>
                <a:gd name="connsiteX98" fmla="*/ 213560 w 5017802"/>
                <a:gd name="connsiteY98" fmla="*/ 2239100 h 4676337"/>
                <a:gd name="connsiteX99" fmla="*/ 148023 w 5017802"/>
                <a:gd name="connsiteY99" fmla="*/ 2270174 h 4676337"/>
                <a:gd name="connsiteX100" fmla="*/ 105160 w 5017802"/>
                <a:gd name="connsiteY100" fmla="*/ 2414637 h 4676337"/>
                <a:gd name="connsiteX101" fmla="*/ 201087 w 5017802"/>
                <a:gd name="connsiteY101" fmla="*/ 2428239 h 4676337"/>
                <a:gd name="connsiteX102" fmla="*/ 419708 w 5017802"/>
                <a:gd name="connsiteY102" fmla="*/ 2593339 h 4676337"/>
                <a:gd name="connsiteX103" fmla="*/ 436944 w 5017802"/>
                <a:gd name="connsiteY103" fmla="*/ 2823753 h 4676337"/>
                <a:gd name="connsiteX104" fmla="*/ 490464 w 5017802"/>
                <a:gd name="connsiteY104" fmla="*/ 2877956 h 4676337"/>
                <a:gd name="connsiteX105" fmla="*/ 542173 w 5017802"/>
                <a:gd name="connsiteY105" fmla="*/ 2882264 h 4676337"/>
                <a:gd name="connsiteX106" fmla="*/ 544894 w 5017802"/>
                <a:gd name="connsiteY106" fmla="*/ 2813095 h 4676337"/>
                <a:gd name="connsiteX107" fmla="*/ 678248 w 5017802"/>
                <a:gd name="connsiteY107" fmla="*/ 2882949 h 4676337"/>
                <a:gd name="connsiteX108" fmla="*/ 669852 w 5017802"/>
                <a:gd name="connsiteY108" fmla="*/ 2955970 h 4676337"/>
                <a:gd name="connsiteX109" fmla="*/ 758073 w 5017802"/>
                <a:gd name="connsiteY109" fmla="*/ 3058024 h 4676337"/>
                <a:gd name="connsiteX110" fmla="*/ 741970 w 5017802"/>
                <a:gd name="connsiteY110" fmla="*/ 3145336 h 4676337"/>
                <a:gd name="connsiteX111" fmla="*/ 774855 w 5017802"/>
                <a:gd name="connsiteY111" fmla="*/ 3257368 h 4676337"/>
                <a:gd name="connsiteX112" fmla="*/ 831551 w 5017802"/>
                <a:gd name="connsiteY112" fmla="*/ 3291839 h 4676337"/>
                <a:gd name="connsiteX113" fmla="*/ 794812 w 5017802"/>
                <a:gd name="connsiteY113" fmla="*/ 3345361 h 4676337"/>
                <a:gd name="connsiteX114" fmla="*/ 1094623 w 5017802"/>
                <a:gd name="connsiteY114" fmla="*/ 3453311 h 4676337"/>
                <a:gd name="connsiteX115" fmla="*/ 1144742 w 5017802"/>
                <a:gd name="connsiteY115" fmla="*/ 3605257 h 4676337"/>
                <a:gd name="connsiteX116" fmla="*/ 1187604 w 5017802"/>
                <a:gd name="connsiteY116" fmla="*/ 3626121 h 4676337"/>
                <a:gd name="connsiteX117" fmla="*/ 1210283 w 5017802"/>
                <a:gd name="connsiteY117" fmla="*/ 3658099 h 4676337"/>
                <a:gd name="connsiteX118" fmla="*/ 1297142 w 5017802"/>
                <a:gd name="connsiteY118" fmla="*/ 3683952 h 4676337"/>
                <a:gd name="connsiteX119" fmla="*/ 1357693 w 5017802"/>
                <a:gd name="connsiteY119" fmla="*/ 3632471 h 4676337"/>
                <a:gd name="connsiteX120" fmla="*/ 1341138 w 5017802"/>
                <a:gd name="connsiteY120" fmla="*/ 3663768 h 4676337"/>
                <a:gd name="connsiteX121" fmla="*/ 1361095 w 5017802"/>
                <a:gd name="connsiteY121" fmla="*/ 3689621 h 4676337"/>
                <a:gd name="connsiteX122" fmla="*/ 1387402 w 5017802"/>
                <a:gd name="connsiteY122" fmla="*/ 3742236 h 4676337"/>
                <a:gd name="connsiteX123" fmla="*/ 1358374 w 5017802"/>
                <a:gd name="connsiteY123" fmla="*/ 3755843 h 4676337"/>
                <a:gd name="connsiteX124" fmla="*/ 1358827 w 5017802"/>
                <a:gd name="connsiteY124" fmla="*/ 3799386 h 4676337"/>
                <a:gd name="connsiteX125" fmla="*/ 1322769 w 5017802"/>
                <a:gd name="connsiteY125" fmla="*/ 3900986 h 4676337"/>
                <a:gd name="connsiteX126" fmla="*/ 1264485 w 5017802"/>
                <a:gd name="connsiteY126" fmla="*/ 3906882 h 4676337"/>
                <a:gd name="connsiteX127" fmla="*/ 1236590 w 5017802"/>
                <a:gd name="connsiteY127" fmla="*/ 3937725 h 4676337"/>
                <a:gd name="connsiteX128" fmla="*/ 1160843 w 5017802"/>
                <a:gd name="connsiteY128" fmla="*/ 3954733 h 4676337"/>
                <a:gd name="connsiteX129" fmla="*/ 1214592 w 5017802"/>
                <a:gd name="connsiteY129" fmla="*/ 4003039 h 4676337"/>
                <a:gd name="connsiteX130" fmla="*/ 1226157 w 5017802"/>
                <a:gd name="connsiteY130" fmla="*/ 4039099 h 4676337"/>
                <a:gd name="connsiteX131" fmla="*/ 1154267 w 5017802"/>
                <a:gd name="connsiteY131" fmla="*/ 4107588 h 4676337"/>
                <a:gd name="connsiteX132" fmla="*/ 1111177 w 5017802"/>
                <a:gd name="connsiteY132" fmla="*/ 4113031 h 4676337"/>
                <a:gd name="connsiteX133" fmla="*/ 1112311 w 5017802"/>
                <a:gd name="connsiteY133" fmla="*/ 4170407 h 4676337"/>
                <a:gd name="connsiteX134" fmla="*/ 1142247 w 5017802"/>
                <a:gd name="connsiteY134" fmla="*/ 4191725 h 4676337"/>
                <a:gd name="connsiteX135" fmla="*/ 1122748 w 5017802"/>
                <a:gd name="connsiteY135" fmla="*/ 4230736 h 4676337"/>
                <a:gd name="connsiteX136" fmla="*/ 1067186 w 5017802"/>
                <a:gd name="connsiteY136" fmla="*/ 4224386 h 4676337"/>
                <a:gd name="connsiteX137" fmla="*/ 1114810 w 5017802"/>
                <a:gd name="connsiteY137" fmla="*/ 4270425 h 4676337"/>
                <a:gd name="connsiteX138" fmla="*/ 1162435 w 5017802"/>
                <a:gd name="connsiteY138" fmla="*/ 4376786 h 4676337"/>
                <a:gd name="connsiteX139" fmla="*/ 1271972 w 5017802"/>
                <a:gd name="connsiteY139" fmla="*/ 4435524 h 4676337"/>
                <a:gd name="connsiteX140" fmla="*/ 1291022 w 5017802"/>
                <a:gd name="connsiteY140" fmla="*/ 4472036 h 4676337"/>
                <a:gd name="connsiteX141" fmla="*/ 1367222 w 5017802"/>
                <a:gd name="connsiteY141" fmla="*/ 4557761 h 4676337"/>
                <a:gd name="connsiteX142" fmla="*/ 1389447 w 5017802"/>
                <a:gd name="connsiteY142" fmla="*/ 4543473 h 4676337"/>
                <a:gd name="connsiteX143" fmla="*/ 1419610 w 5017802"/>
                <a:gd name="connsiteY143" fmla="*/ 4570460 h 4676337"/>
                <a:gd name="connsiteX144" fmla="*/ 1381510 w 5017802"/>
                <a:gd name="connsiteY144" fmla="*/ 4602210 h 4676337"/>
                <a:gd name="connsiteX145" fmla="*/ 1313248 w 5017802"/>
                <a:gd name="connsiteY145" fmla="*/ 4675236 h 4676337"/>
                <a:gd name="connsiteX146" fmla="*/ 1210060 w 5017802"/>
                <a:gd name="connsiteY146" fmla="*/ 4591098 h 4676337"/>
                <a:gd name="connsiteX147" fmla="*/ 1495810 w 5017802"/>
                <a:gd name="connsiteY147" fmla="*/ 4629198 h 4676337"/>
                <a:gd name="connsiteX148" fmla="*/ 1514860 w 5017802"/>
                <a:gd name="connsiteY148" fmla="*/ 4514898 h 4676337"/>
                <a:gd name="connsiteX149" fmla="*/ 1370397 w 5017802"/>
                <a:gd name="connsiteY149" fmla="*/ 4511723 h 4676337"/>
                <a:gd name="connsiteX150" fmla="*/ 1351348 w 5017802"/>
                <a:gd name="connsiteY150" fmla="*/ 4422824 h 4676337"/>
                <a:gd name="connsiteX151" fmla="*/ 1444325 w 5017802"/>
                <a:gd name="connsiteY151" fmla="*/ 4364309 h 4676337"/>
                <a:gd name="connsiteX152" fmla="*/ 1791081 w 5017802"/>
                <a:gd name="connsiteY152" fmla="*/ 4263389 h 4676337"/>
                <a:gd name="connsiteX153" fmla="*/ 2188636 w 5017802"/>
                <a:gd name="connsiteY153" fmla="*/ 4250462 h 4676337"/>
                <a:gd name="connsiteX154" fmla="*/ 2296586 w 5017802"/>
                <a:gd name="connsiteY154" fmla="*/ 4245474 h 4676337"/>
                <a:gd name="connsiteX155" fmla="*/ 2394785 w 5017802"/>
                <a:gd name="connsiteY155" fmla="*/ 4215990 h 4676337"/>
                <a:gd name="connsiteX156" fmla="*/ 2406350 w 5017802"/>
                <a:gd name="connsiteY156" fmla="*/ 4125277 h 4676337"/>
                <a:gd name="connsiteX157" fmla="*/ 2494570 w 5017802"/>
                <a:gd name="connsiteY157" fmla="*/ 3900532 h 4676337"/>
                <a:gd name="connsiteX158" fmla="*/ 2593449 w 5017802"/>
                <a:gd name="connsiteY158" fmla="*/ 3917768 h 4676337"/>
                <a:gd name="connsiteX159" fmla="*/ 2719088 w 5017802"/>
                <a:gd name="connsiteY159" fmla="*/ 3918221 h 4676337"/>
                <a:gd name="connsiteX160" fmla="*/ 2914124 w 5017802"/>
                <a:gd name="connsiteY160" fmla="*/ 3764007 h 4676337"/>
                <a:gd name="connsiteX161" fmla="*/ 3195112 w 5017802"/>
                <a:gd name="connsiteY161" fmla="*/ 3993968 h 4676337"/>
                <a:gd name="connsiteX162" fmla="*/ 3265414 w 5017802"/>
                <a:gd name="connsiteY162" fmla="*/ 4067674 h 4676337"/>
                <a:gd name="connsiteX163" fmla="*/ 3439813 w 5017802"/>
                <a:gd name="connsiteY163" fmla="*/ 4130265 h 4676337"/>
                <a:gd name="connsiteX164" fmla="*/ 3526217 w 5017802"/>
                <a:gd name="connsiteY164" fmla="*/ 4316455 h 4676337"/>
                <a:gd name="connsiteX165" fmla="*/ 3586542 w 5017802"/>
                <a:gd name="connsiteY165" fmla="*/ 4375193 h 4676337"/>
                <a:gd name="connsiteX166" fmla="*/ 3597654 w 5017802"/>
                <a:gd name="connsiteY166" fmla="*/ 4345030 h 4676337"/>
                <a:gd name="connsiteX167" fmla="*/ 3643692 w 5017802"/>
                <a:gd name="connsiteY167" fmla="*/ 4318042 h 4676337"/>
                <a:gd name="connsiteX168" fmla="*/ 3694492 w 5017802"/>
                <a:gd name="connsiteY168" fmla="*/ 4391068 h 4676337"/>
                <a:gd name="connsiteX169" fmla="*/ 3743705 w 5017802"/>
                <a:gd name="connsiteY169" fmla="*/ 4394243 h 4676337"/>
                <a:gd name="connsiteX170" fmla="*/ 3699254 w 5017802"/>
                <a:gd name="connsiteY170" fmla="*/ 4300581 h 4676337"/>
                <a:gd name="connsiteX171" fmla="*/ 3656392 w 5017802"/>
                <a:gd name="connsiteY171" fmla="*/ 4232318 h 4676337"/>
                <a:gd name="connsiteX172" fmla="*/ 3699255 w 5017802"/>
                <a:gd name="connsiteY172" fmla="*/ 4216442 h 4676337"/>
                <a:gd name="connsiteX173" fmla="*/ 3680204 w 5017802"/>
                <a:gd name="connsiteY173" fmla="*/ 4175168 h 4676337"/>
                <a:gd name="connsiteX174" fmla="*/ 3732592 w 5017802"/>
                <a:gd name="connsiteY174" fmla="*/ 4184693 h 4676337"/>
                <a:gd name="connsiteX175" fmla="*/ 3711955 w 5017802"/>
                <a:gd name="connsiteY175" fmla="*/ 4151355 h 4676337"/>
                <a:gd name="connsiteX176" fmla="*/ 3733274 w 5017802"/>
                <a:gd name="connsiteY176" fmla="*/ 4134801 h 4676337"/>
                <a:gd name="connsiteX177" fmla="*/ 3854377 w 5017802"/>
                <a:gd name="connsiteY177" fmla="*/ 4220074 h 4676337"/>
                <a:gd name="connsiteX178" fmla="*/ 3889754 w 5017802"/>
                <a:gd name="connsiteY178" fmla="*/ 4206917 h 4676337"/>
                <a:gd name="connsiteX179" fmla="*/ 3942141 w 5017802"/>
                <a:gd name="connsiteY179" fmla="*/ 4272006 h 4676337"/>
                <a:gd name="connsiteX180" fmla="*/ 3962779 w 5017802"/>
                <a:gd name="connsiteY180" fmla="*/ 4330743 h 4676337"/>
                <a:gd name="connsiteX181" fmla="*/ 4070729 w 5017802"/>
                <a:gd name="connsiteY181" fmla="*/ 4349792 h 4676337"/>
                <a:gd name="connsiteX182" fmla="*/ 4010405 w 5017802"/>
                <a:gd name="connsiteY182" fmla="*/ 4283117 h 4676337"/>
                <a:gd name="connsiteX183" fmla="*/ 4007229 w 5017802"/>
                <a:gd name="connsiteY183" fmla="*/ 4214855 h 4676337"/>
                <a:gd name="connsiteX184" fmla="*/ 4061204 w 5017802"/>
                <a:gd name="connsiteY184" fmla="*/ 4270418 h 4676337"/>
                <a:gd name="connsiteX185" fmla="*/ 4110417 w 5017802"/>
                <a:gd name="connsiteY185" fmla="*/ 4275180 h 4676337"/>
                <a:gd name="connsiteX186" fmla="*/ 4104067 w 5017802"/>
                <a:gd name="connsiteY186" fmla="*/ 4225968 h 4676337"/>
                <a:gd name="connsiteX187" fmla="*/ 4164392 w 5017802"/>
                <a:gd name="connsiteY187" fmla="*/ 4230730 h 4676337"/>
                <a:gd name="connsiteX188" fmla="*/ 4226304 w 5017802"/>
                <a:gd name="connsiteY188" fmla="*/ 4273592 h 4676337"/>
                <a:gd name="connsiteX189" fmla="*/ 4258054 w 5017802"/>
                <a:gd name="connsiteY189" fmla="*/ 4260893 h 4676337"/>
                <a:gd name="connsiteX190" fmla="*/ 4251705 w 5017802"/>
                <a:gd name="connsiteY190" fmla="*/ 4225968 h 4676337"/>
                <a:gd name="connsiteX191" fmla="*/ 4292980 w 5017802"/>
                <a:gd name="connsiteY191" fmla="*/ 4202156 h 4676337"/>
                <a:gd name="connsiteX192" fmla="*/ 4377117 w 5017802"/>
                <a:gd name="connsiteY192" fmla="*/ 4259306 h 4676337"/>
                <a:gd name="connsiteX193" fmla="*/ 4394580 w 5017802"/>
                <a:gd name="connsiteY193" fmla="*/ 4157708 h 4676337"/>
                <a:gd name="connsiteX194" fmla="*/ 4369180 w 5017802"/>
                <a:gd name="connsiteY194" fmla="*/ 4135482 h 4676337"/>
                <a:gd name="connsiteX195" fmla="*/ 4296154 w 5017802"/>
                <a:gd name="connsiteY195" fmla="*/ 4092619 h 4676337"/>
                <a:gd name="connsiteX196" fmla="*/ 4318379 w 5017802"/>
                <a:gd name="connsiteY196" fmla="*/ 4067220 h 4676337"/>
                <a:gd name="connsiteX197" fmla="*/ 4339017 w 5017802"/>
                <a:gd name="connsiteY197" fmla="*/ 4044994 h 4676337"/>
                <a:gd name="connsiteX198" fmla="*/ 4392992 w 5017802"/>
                <a:gd name="connsiteY198" fmla="*/ 4076745 h 4676337"/>
                <a:gd name="connsiteX199" fmla="*/ 4399342 w 5017802"/>
                <a:gd name="connsiteY199" fmla="*/ 4032295 h 4676337"/>
                <a:gd name="connsiteX200" fmla="*/ 4343779 w 5017802"/>
                <a:gd name="connsiteY200" fmla="*/ 4008482 h 4676337"/>
                <a:gd name="connsiteX201" fmla="*/ 4342192 w 5017802"/>
                <a:gd name="connsiteY201" fmla="*/ 3998958 h 4676337"/>
                <a:gd name="connsiteX202" fmla="*/ 4329491 w 5017802"/>
                <a:gd name="connsiteY202" fmla="*/ 3960859 h 4676337"/>
                <a:gd name="connsiteX203" fmla="*/ 4335841 w 5017802"/>
                <a:gd name="connsiteY203" fmla="*/ 3913233 h 4676337"/>
                <a:gd name="connsiteX204" fmla="*/ 4346954 w 5017802"/>
                <a:gd name="connsiteY204" fmla="*/ 3857670 h 4676337"/>
                <a:gd name="connsiteX205" fmla="*/ 4308854 w 5017802"/>
                <a:gd name="connsiteY205" fmla="*/ 3827508 h 4676337"/>
                <a:gd name="connsiteX206" fmla="*/ 4342191 w 5017802"/>
                <a:gd name="connsiteY206" fmla="*/ 3817983 h 4676337"/>
                <a:gd name="connsiteX207" fmla="*/ 4319966 w 5017802"/>
                <a:gd name="connsiteY207" fmla="*/ 3781470 h 4676337"/>
                <a:gd name="connsiteX208" fmla="*/ 4358067 w 5017802"/>
                <a:gd name="connsiteY208" fmla="*/ 3776709 h 4676337"/>
                <a:gd name="connsiteX209" fmla="*/ 4364416 w 5017802"/>
                <a:gd name="connsiteY209" fmla="*/ 3743370 h 4676337"/>
                <a:gd name="connsiteX210" fmla="*/ 4426330 w 5017802"/>
                <a:gd name="connsiteY210" fmla="*/ 3752897 h 4676337"/>
                <a:gd name="connsiteX211" fmla="*/ 4459443 w 5017802"/>
                <a:gd name="connsiteY211" fmla="*/ 3768089 h 4676337"/>
                <a:gd name="connsiteX212" fmla="*/ 4425650 w 5017802"/>
                <a:gd name="connsiteY212" fmla="*/ 3809137 h 4676337"/>
                <a:gd name="connsiteX213" fmla="*/ 4464658 w 5017802"/>
                <a:gd name="connsiteY213" fmla="*/ 3916633 h 4676337"/>
                <a:gd name="connsiteX214" fmla="*/ 4517045 w 5017802"/>
                <a:gd name="connsiteY214" fmla="*/ 3947931 h 4676337"/>
                <a:gd name="connsiteX215" fmla="*/ 4568979 w 5017802"/>
                <a:gd name="connsiteY215" fmla="*/ 3905749 h 4676337"/>
                <a:gd name="connsiteX216" fmla="*/ 4654704 w 5017802"/>
                <a:gd name="connsiteY216" fmla="*/ 3857216 h 4676337"/>
                <a:gd name="connsiteX217" fmla="*/ 4637468 w 5017802"/>
                <a:gd name="connsiteY217" fmla="*/ 3768315 h 4676337"/>
                <a:gd name="connsiteX218" fmla="*/ 4714802 w 5017802"/>
                <a:gd name="connsiteY218" fmla="*/ 3635646 h 4676337"/>
                <a:gd name="connsiteX219" fmla="*/ 5007356 w 5017802"/>
                <a:gd name="connsiteY219" fmla="*/ 3302498 h 4676337"/>
                <a:gd name="connsiteX220" fmla="*/ 4925939 w 5017802"/>
                <a:gd name="connsiteY220" fmla="*/ 3293426 h 4676337"/>
                <a:gd name="connsiteX221" fmla="*/ 4930476 w 5017802"/>
                <a:gd name="connsiteY221" fmla="*/ 3201578 h 4676337"/>
                <a:gd name="connsiteX222" fmla="*/ 4881489 w 5017802"/>
                <a:gd name="connsiteY222" fmla="*/ 3176406 h 4676337"/>
                <a:gd name="connsiteX223" fmla="*/ 4797352 w 5017802"/>
                <a:gd name="connsiteY223" fmla="*/ 3207928 h 4676337"/>
                <a:gd name="connsiteX224" fmla="*/ 4760613 w 5017802"/>
                <a:gd name="connsiteY224" fmla="*/ 3171643 h 4676337"/>
                <a:gd name="connsiteX225" fmla="*/ 4805290 w 5017802"/>
                <a:gd name="connsiteY225" fmla="*/ 3148738 h 4676337"/>
                <a:gd name="connsiteX226" fmla="*/ 4676023 w 5017802"/>
                <a:gd name="connsiteY226" fmla="*/ 2935559 h 4676337"/>
                <a:gd name="connsiteX227" fmla="*/ 4690989 w 5017802"/>
                <a:gd name="connsiteY227" fmla="*/ 2905396 h 4676337"/>
                <a:gd name="connsiteX228" fmla="*/ 4667404 w 5017802"/>
                <a:gd name="connsiteY228" fmla="*/ 2789736 h 4676337"/>
                <a:gd name="connsiteX229" fmla="*/ 4508655 w 5017802"/>
                <a:gd name="connsiteY229" fmla="*/ 2778850 h 4676337"/>
                <a:gd name="connsiteX230" fmla="*/ 4475317 w 5017802"/>
                <a:gd name="connsiteY230" fmla="*/ 2827608 h 4676337"/>
                <a:gd name="connsiteX231" fmla="*/ 4386417 w 5017802"/>
                <a:gd name="connsiteY231" fmla="*/ 2842124 h 4676337"/>
                <a:gd name="connsiteX232" fmla="*/ 4392767 w 5017802"/>
                <a:gd name="connsiteY232" fmla="*/ 2820125 h 4676337"/>
                <a:gd name="connsiteX233" fmla="*/ 4339245 w 5017802"/>
                <a:gd name="connsiteY233" fmla="*/ 2804024 h 4676337"/>
                <a:gd name="connsiteX234" fmla="*/ 4314526 w 5017802"/>
                <a:gd name="connsiteY234" fmla="*/ 2638923 h 4676337"/>
                <a:gd name="connsiteX235" fmla="*/ 4034219 w 5017802"/>
                <a:gd name="connsiteY235" fmla="*/ 2572248 h 4676337"/>
                <a:gd name="connsiteX236" fmla="*/ 3897920 w 5017802"/>
                <a:gd name="connsiteY236" fmla="*/ 2615564 h 4676337"/>
                <a:gd name="connsiteX237" fmla="*/ 3765931 w 5017802"/>
                <a:gd name="connsiteY237" fmla="*/ 2608080 h 4676337"/>
                <a:gd name="connsiteX238" fmla="*/ 3633488 w 5017802"/>
                <a:gd name="connsiteY238" fmla="*/ 2497182 h 4676337"/>
                <a:gd name="connsiteX239" fmla="*/ 3420310 w 5017802"/>
                <a:gd name="connsiteY239" fmla="*/ 2193969 h 4676337"/>
                <a:gd name="connsiteX240" fmla="*/ 3021848 w 5017802"/>
                <a:gd name="connsiteY240" fmla="*/ 2054496 h 4676337"/>
                <a:gd name="connsiteX241" fmla="*/ 2785310 w 5017802"/>
                <a:gd name="connsiteY241" fmla="*/ 1741532 h 4676337"/>
                <a:gd name="connsiteX242" fmla="*/ 2819101 w 5017802"/>
                <a:gd name="connsiteY242" fmla="*/ 1716586 h 4676337"/>
                <a:gd name="connsiteX243" fmla="*/ 2878745 w 5017802"/>
                <a:gd name="connsiteY243" fmla="*/ 1799589 h 4676337"/>
                <a:gd name="connsiteX244" fmla="*/ 2898929 w 5017802"/>
                <a:gd name="connsiteY244" fmla="*/ 1782126 h 4676337"/>
                <a:gd name="connsiteX245" fmla="*/ 2942019 w 5017802"/>
                <a:gd name="connsiteY245" fmla="*/ 1812970 h 4676337"/>
                <a:gd name="connsiteX246" fmla="*/ 3030692 w 5017802"/>
                <a:gd name="connsiteY246" fmla="*/ 1759221 h 4676337"/>
                <a:gd name="connsiteX247" fmla="*/ 3046794 w 5017802"/>
                <a:gd name="connsiteY247" fmla="*/ 1738811 h 4676337"/>
                <a:gd name="connsiteX248" fmla="*/ 3105077 w 5017802"/>
                <a:gd name="connsiteY248" fmla="*/ 1739037 h 4676337"/>
                <a:gd name="connsiteX249" fmla="*/ 3121180 w 5017802"/>
                <a:gd name="connsiteY249" fmla="*/ 1705927 h 4676337"/>
                <a:gd name="connsiteX250" fmla="*/ 3102356 w 5017802"/>
                <a:gd name="connsiteY250" fmla="*/ 1680300 h 4676337"/>
                <a:gd name="connsiteX251" fmla="*/ 3035228 w 5017802"/>
                <a:gd name="connsiteY251" fmla="*/ 1700257 h 4676337"/>
                <a:gd name="connsiteX252" fmla="*/ 3013456 w 5017802"/>
                <a:gd name="connsiteY252" fmla="*/ 1646736 h 4676337"/>
                <a:gd name="connsiteX253" fmla="*/ 3034774 w 5017802"/>
                <a:gd name="connsiteY253" fmla="*/ 1617026 h 4676337"/>
                <a:gd name="connsiteX254" fmla="*/ 2978304 w 5017802"/>
                <a:gd name="connsiteY254" fmla="*/ 1513612 h 4676337"/>
                <a:gd name="connsiteX255" fmla="*/ 2929773 w 5017802"/>
                <a:gd name="connsiteY255" fmla="*/ 1552393 h 4676337"/>
                <a:gd name="connsiteX256" fmla="*/ 2840418 w 5017802"/>
                <a:gd name="connsiteY256" fmla="*/ 1497737 h 4676337"/>
                <a:gd name="connsiteX257" fmla="*/ 2892352 w 5017802"/>
                <a:gd name="connsiteY257" fmla="*/ 1405208 h 4676337"/>
                <a:gd name="connsiteX258" fmla="*/ 2849490 w 5017802"/>
                <a:gd name="connsiteY258" fmla="*/ 1284105 h 4676337"/>
                <a:gd name="connsiteX259" fmla="*/ 2864231 w 5017802"/>
                <a:gd name="connsiteY259" fmla="*/ 1160053 h 4676337"/>
                <a:gd name="connsiteX260" fmla="*/ 2959481 w 5017802"/>
                <a:gd name="connsiteY260" fmla="*/ 1086348 h 4676337"/>
                <a:gd name="connsiteX261" fmla="*/ 3064710 w 5017802"/>
                <a:gd name="connsiteY261" fmla="*/ 1063896 h 4676337"/>
                <a:gd name="connsiteX262" fmla="*/ 3001663 w 5017802"/>
                <a:gd name="connsiteY262" fmla="*/ 974089 h 4676337"/>
                <a:gd name="connsiteX263" fmla="*/ 2984427 w 5017802"/>
                <a:gd name="connsiteY263" fmla="*/ 1018766 h 4676337"/>
                <a:gd name="connsiteX264" fmla="*/ 2941112 w 5017802"/>
                <a:gd name="connsiteY264" fmla="*/ 971595 h 4676337"/>
                <a:gd name="connsiteX265" fmla="*/ 2962430 w 5017802"/>
                <a:gd name="connsiteY265" fmla="*/ 886323 h 4676337"/>
                <a:gd name="connsiteX266" fmla="*/ 3035454 w 5017802"/>
                <a:gd name="connsiteY266" fmla="*/ 789032 h 4676337"/>
                <a:gd name="connsiteX267" fmla="*/ 3018445 w 5017802"/>
                <a:gd name="connsiteY267" fmla="*/ 682443 h 4676337"/>
                <a:gd name="connsiteX268" fmla="*/ 2847223 w 5017802"/>
                <a:gd name="connsiteY268" fmla="*/ 692194 h 4676337"/>
                <a:gd name="connsiteX269" fmla="*/ 2827945 w 5017802"/>
                <a:gd name="connsiteY269" fmla="*/ 734831 h 4676337"/>
                <a:gd name="connsiteX270" fmla="*/ 2795742 w 5017802"/>
                <a:gd name="connsiteY270" fmla="*/ 667248 h 4676337"/>
                <a:gd name="connsiteX271" fmla="*/ 2766032 w 5017802"/>
                <a:gd name="connsiteY271" fmla="*/ 707616 h 4676337"/>
                <a:gd name="connsiteX272" fmla="*/ 2580523 w 5017802"/>
                <a:gd name="connsiteY272" fmla="*/ 741180 h 4676337"/>
                <a:gd name="connsiteX0" fmla="*/ 2580523 w 5017802"/>
                <a:gd name="connsiteY0" fmla="*/ 741180 h 4676337"/>
                <a:gd name="connsiteX1" fmla="*/ 2254404 w 5017802"/>
                <a:gd name="connsiteY1" fmla="*/ 583337 h 4676337"/>
                <a:gd name="connsiteX2" fmla="*/ 2294316 w 5017802"/>
                <a:gd name="connsiteY2" fmla="*/ 433432 h 4676337"/>
                <a:gd name="connsiteX3" fmla="*/ 2240342 w 5017802"/>
                <a:gd name="connsiteY3" fmla="*/ 423907 h 4676337"/>
                <a:gd name="connsiteX4" fmla="*/ 2237167 w 5017802"/>
                <a:gd name="connsiteY4" fmla="*/ 395333 h 4676337"/>
                <a:gd name="connsiteX5" fmla="*/ 2281617 w 5017802"/>
                <a:gd name="connsiteY5" fmla="*/ 403270 h 4676337"/>
                <a:gd name="connsiteX6" fmla="*/ 2224467 w 5017802"/>
                <a:gd name="connsiteY6" fmla="*/ 315957 h 4676337"/>
                <a:gd name="connsiteX7" fmla="*/ 2235579 w 5017802"/>
                <a:gd name="connsiteY7" fmla="*/ 355645 h 4676337"/>
                <a:gd name="connsiteX8" fmla="*/ 2183191 w 5017802"/>
                <a:gd name="connsiteY8" fmla="*/ 320720 h 4676337"/>
                <a:gd name="connsiteX9" fmla="*/ 2203829 w 5017802"/>
                <a:gd name="connsiteY9" fmla="*/ 287383 h 4676337"/>
                <a:gd name="connsiteX10" fmla="*/ 2168904 w 5017802"/>
                <a:gd name="connsiteY10" fmla="*/ 225472 h 4676337"/>
                <a:gd name="connsiteX11" fmla="*/ 2202241 w 5017802"/>
                <a:gd name="connsiteY11" fmla="*/ 227061 h 4676337"/>
                <a:gd name="connsiteX12" fmla="*/ 2159379 w 5017802"/>
                <a:gd name="connsiteY12" fmla="*/ 133398 h 4676337"/>
                <a:gd name="connsiteX13" fmla="*/ 2133980 w 5017802"/>
                <a:gd name="connsiteY13" fmla="*/ 131810 h 4676337"/>
                <a:gd name="connsiteX14" fmla="*/ 2122867 w 5017802"/>
                <a:gd name="connsiteY14" fmla="*/ 84185 h 4676337"/>
                <a:gd name="connsiteX15" fmla="*/ 2154616 w 5017802"/>
                <a:gd name="connsiteY15" fmla="*/ 66723 h 4676337"/>
                <a:gd name="connsiteX16" fmla="*/ 2149854 w 5017802"/>
                <a:gd name="connsiteY16" fmla="*/ 23861 h 4676337"/>
                <a:gd name="connsiteX17" fmla="*/ 2091117 w 5017802"/>
                <a:gd name="connsiteY17" fmla="*/ 28624 h 4676337"/>
                <a:gd name="connsiteX18" fmla="*/ 1897442 w 5017802"/>
                <a:gd name="connsiteY18" fmla="*/ 127049 h 4676337"/>
                <a:gd name="connsiteX19" fmla="*/ 1862517 w 5017802"/>
                <a:gd name="connsiteY19" fmla="*/ 252462 h 4676337"/>
                <a:gd name="connsiteX20" fmla="*/ 1867279 w 5017802"/>
                <a:gd name="connsiteY20" fmla="*/ 288974 h 4676337"/>
                <a:gd name="connsiteX21" fmla="*/ 1838704 w 5017802"/>
                <a:gd name="connsiteY21" fmla="*/ 303261 h 4676337"/>
                <a:gd name="connsiteX22" fmla="*/ 1906966 w 5017802"/>
                <a:gd name="connsiteY22" fmla="*/ 482645 h 4676337"/>
                <a:gd name="connsiteX23" fmla="*/ 1819655 w 5017802"/>
                <a:gd name="connsiteY23" fmla="*/ 400099 h 4676337"/>
                <a:gd name="connsiteX24" fmla="*/ 1768854 w 5017802"/>
                <a:gd name="connsiteY24" fmla="*/ 366762 h 4676337"/>
                <a:gd name="connsiteX25" fmla="*/ 1740279 w 5017802"/>
                <a:gd name="connsiteY25" fmla="*/ 401687 h 4676337"/>
                <a:gd name="connsiteX26" fmla="*/ 1738692 w 5017802"/>
                <a:gd name="connsiteY26" fmla="*/ 515987 h 4676337"/>
                <a:gd name="connsiteX27" fmla="*/ 1752979 w 5017802"/>
                <a:gd name="connsiteY27" fmla="*/ 612820 h 4676337"/>
                <a:gd name="connsiteX28" fmla="*/ 1670429 w 5017802"/>
                <a:gd name="connsiteY28" fmla="*/ 620761 h 4676337"/>
                <a:gd name="connsiteX29" fmla="*/ 1694242 w 5017802"/>
                <a:gd name="connsiteY29" fmla="*/ 590598 h 4676337"/>
                <a:gd name="connsiteX30" fmla="*/ 1630742 w 5017802"/>
                <a:gd name="connsiteY30" fmla="*/ 547736 h 4676337"/>
                <a:gd name="connsiteX31" fmla="*/ 1589467 w 5017802"/>
                <a:gd name="connsiteY31" fmla="*/ 501699 h 4676337"/>
                <a:gd name="connsiteX32" fmla="*/ 1540254 w 5017802"/>
                <a:gd name="connsiteY32" fmla="*/ 512811 h 4676337"/>
                <a:gd name="connsiteX33" fmla="*/ 1568829 w 5017802"/>
                <a:gd name="connsiteY33" fmla="*/ 446136 h 4676337"/>
                <a:gd name="connsiteX34" fmla="*/ 1538666 w 5017802"/>
                <a:gd name="connsiteY34" fmla="*/ 481062 h 4676337"/>
                <a:gd name="connsiteX35" fmla="*/ 1505329 w 5017802"/>
                <a:gd name="connsiteY35" fmla="*/ 423911 h 4676337"/>
                <a:gd name="connsiteX36" fmla="*/ 1486279 w 5017802"/>
                <a:gd name="connsiteY36" fmla="*/ 417561 h 4676337"/>
                <a:gd name="connsiteX37" fmla="*/ 1484692 w 5017802"/>
                <a:gd name="connsiteY37" fmla="*/ 376287 h 4676337"/>
                <a:gd name="connsiteX38" fmla="*/ 1449767 w 5017802"/>
                <a:gd name="connsiteY38" fmla="*/ 273100 h 4676337"/>
                <a:gd name="connsiteX39" fmla="*/ 1410079 w 5017802"/>
                <a:gd name="connsiteY39" fmla="*/ 219123 h 4676337"/>
                <a:gd name="connsiteX40" fmla="*/ 1486280 w 5017802"/>
                <a:gd name="connsiteY40" fmla="*/ 282624 h 4676337"/>
                <a:gd name="connsiteX41" fmla="*/ 1545018 w 5017802"/>
                <a:gd name="connsiteY41" fmla="*/ 320723 h 4676337"/>
                <a:gd name="connsiteX42" fmla="*/ 1568829 w 5017802"/>
                <a:gd name="connsiteY42" fmla="*/ 281036 h 4676337"/>
                <a:gd name="connsiteX43" fmla="*/ 1587879 w 5017802"/>
                <a:gd name="connsiteY43" fmla="*/ 215949 h 4676337"/>
                <a:gd name="connsiteX44" fmla="*/ 1549779 w 5017802"/>
                <a:gd name="connsiteY44" fmla="*/ 185786 h 4676337"/>
                <a:gd name="connsiteX45" fmla="*/ 1576767 w 5017802"/>
                <a:gd name="connsiteY45" fmla="*/ 144511 h 4676337"/>
                <a:gd name="connsiteX46" fmla="*/ 1529142 w 5017802"/>
                <a:gd name="connsiteY46" fmla="*/ 50848 h 4676337"/>
                <a:gd name="connsiteX47" fmla="*/ 1511679 w 5017802"/>
                <a:gd name="connsiteY47" fmla="*/ 6399 h 4676337"/>
                <a:gd name="connsiteX48" fmla="*/ 1375154 w 5017802"/>
                <a:gd name="connsiteY48" fmla="*/ 120699 h 4676337"/>
                <a:gd name="connsiteX49" fmla="*/ 1313241 w 5017802"/>
                <a:gd name="connsiteY49" fmla="*/ 115936 h 4676337"/>
                <a:gd name="connsiteX50" fmla="*/ 1300542 w 5017802"/>
                <a:gd name="connsiteY50" fmla="*/ 57199 h 4676337"/>
                <a:gd name="connsiteX51" fmla="*/ 1214817 w 5017802"/>
                <a:gd name="connsiteY51" fmla="*/ 104824 h 4676337"/>
                <a:gd name="connsiteX52" fmla="*/ 1151317 w 5017802"/>
                <a:gd name="connsiteY52" fmla="*/ 139748 h 4676337"/>
                <a:gd name="connsiteX53" fmla="*/ 1056066 w 5017802"/>
                <a:gd name="connsiteY53" fmla="*/ 147686 h 4676337"/>
                <a:gd name="connsiteX54" fmla="*/ 1033842 w 5017802"/>
                <a:gd name="connsiteY54" fmla="*/ 177849 h 4676337"/>
                <a:gd name="connsiteX55" fmla="*/ 997329 w 5017802"/>
                <a:gd name="connsiteY55" fmla="*/ 201661 h 4676337"/>
                <a:gd name="connsiteX56" fmla="*/ 1032255 w 5017802"/>
                <a:gd name="connsiteY56" fmla="*/ 288974 h 4676337"/>
                <a:gd name="connsiteX57" fmla="*/ 899586 w 5017802"/>
                <a:gd name="connsiteY57" fmla="*/ 542516 h 4676337"/>
                <a:gd name="connsiteX58" fmla="*/ 845611 w 5017802"/>
                <a:gd name="connsiteY58" fmla="*/ 580843 h 4676337"/>
                <a:gd name="connsiteX59" fmla="*/ 917502 w 5017802"/>
                <a:gd name="connsiteY59" fmla="*/ 633231 h 4676337"/>
                <a:gd name="connsiteX60" fmla="*/ 880536 w 5017802"/>
                <a:gd name="connsiteY60" fmla="*/ 673825 h 4676337"/>
                <a:gd name="connsiteX61" fmla="*/ 897999 w 5017802"/>
                <a:gd name="connsiteY61" fmla="*/ 720316 h 4676337"/>
                <a:gd name="connsiteX62" fmla="*/ 829282 w 5017802"/>
                <a:gd name="connsiteY62" fmla="*/ 701719 h 4676337"/>
                <a:gd name="connsiteX63" fmla="*/ 774174 w 5017802"/>
                <a:gd name="connsiteY63" fmla="*/ 726665 h 4676337"/>
                <a:gd name="connsiteX64" fmla="*/ 707272 w 5017802"/>
                <a:gd name="connsiteY64" fmla="*/ 695143 h 4676337"/>
                <a:gd name="connsiteX65" fmla="*/ 708860 w 5017802"/>
                <a:gd name="connsiteY65" fmla="*/ 652734 h 4676337"/>
                <a:gd name="connsiteX66" fmla="*/ 597281 w 5017802"/>
                <a:gd name="connsiteY66" fmla="*/ 675412 h 4676337"/>
                <a:gd name="connsiteX67" fmla="*/ 587530 w 5017802"/>
                <a:gd name="connsiteY67" fmla="*/ 760457 h 4676337"/>
                <a:gd name="connsiteX68" fmla="*/ 508382 w 5017802"/>
                <a:gd name="connsiteY68" fmla="*/ 865236 h 4676337"/>
                <a:gd name="connsiteX69" fmla="*/ 422657 w 5017802"/>
                <a:gd name="connsiteY69" fmla="*/ 828724 h 4676337"/>
                <a:gd name="connsiteX70" fmla="*/ 397257 w 5017802"/>
                <a:gd name="connsiteY70" fmla="*/ 869999 h 4676337"/>
                <a:gd name="connsiteX71" fmla="*/ 332170 w 5017802"/>
                <a:gd name="connsiteY71" fmla="*/ 812848 h 4676337"/>
                <a:gd name="connsiteX72" fmla="*/ 306771 w 5017802"/>
                <a:gd name="connsiteY72" fmla="*/ 881111 h 4676337"/>
                <a:gd name="connsiteX73" fmla="*/ 248033 w 5017802"/>
                <a:gd name="connsiteY73" fmla="*/ 873173 h 4676337"/>
                <a:gd name="connsiteX74" fmla="*/ 208345 w 5017802"/>
                <a:gd name="connsiteY74" fmla="*/ 787449 h 4676337"/>
                <a:gd name="connsiteX75" fmla="*/ 27371 w 5017802"/>
                <a:gd name="connsiteY75" fmla="*/ 917623 h 4676337"/>
                <a:gd name="connsiteX76" fmla="*/ 28959 w 5017802"/>
                <a:gd name="connsiteY76" fmla="*/ 970011 h 4676337"/>
                <a:gd name="connsiteX77" fmla="*/ 13084 w 5017802"/>
                <a:gd name="connsiteY77" fmla="*/ 996999 h 4676337"/>
                <a:gd name="connsiteX78" fmla="*/ 40071 w 5017802"/>
                <a:gd name="connsiteY78" fmla="*/ 1022399 h 4676337"/>
                <a:gd name="connsiteX79" fmla="*/ 9909 w 5017802"/>
                <a:gd name="connsiteY79" fmla="*/ 1043037 h 4676337"/>
                <a:gd name="connsiteX80" fmla="*/ 170247 w 5017802"/>
                <a:gd name="connsiteY80" fmla="*/ 1135111 h 4676337"/>
                <a:gd name="connsiteX81" fmla="*/ 160723 w 5017802"/>
                <a:gd name="connsiteY81" fmla="*/ 1263698 h 4676337"/>
                <a:gd name="connsiteX82" fmla="*/ 217873 w 5017802"/>
                <a:gd name="connsiteY82" fmla="*/ 1289099 h 4676337"/>
                <a:gd name="connsiteX83" fmla="*/ 205174 w 5017802"/>
                <a:gd name="connsiteY83" fmla="*/ 1354186 h 4676337"/>
                <a:gd name="connsiteX84" fmla="*/ 270261 w 5017802"/>
                <a:gd name="connsiteY84" fmla="*/ 1362124 h 4676337"/>
                <a:gd name="connsiteX85" fmla="*/ 321736 w 5017802"/>
                <a:gd name="connsiteY85" fmla="*/ 1394776 h 4676337"/>
                <a:gd name="connsiteX86" fmla="*/ 230573 w 5017802"/>
                <a:gd name="connsiteY86" fmla="*/ 1622474 h 4676337"/>
                <a:gd name="connsiteX87" fmla="*/ 179773 w 5017802"/>
                <a:gd name="connsiteY87" fmla="*/ 1687561 h 4676337"/>
                <a:gd name="connsiteX88" fmla="*/ 175010 w 5017802"/>
                <a:gd name="connsiteY88" fmla="*/ 1743123 h 4676337"/>
                <a:gd name="connsiteX89" fmla="*/ 141673 w 5017802"/>
                <a:gd name="connsiteY89" fmla="*/ 1738361 h 4676337"/>
                <a:gd name="connsiteX90" fmla="*/ 143261 w 5017802"/>
                <a:gd name="connsiteY90" fmla="*/ 1798686 h 4676337"/>
                <a:gd name="connsiteX91" fmla="*/ 65473 w 5017802"/>
                <a:gd name="connsiteY91" fmla="*/ 1636761 h 4676337"/>
                <a:gd name="connsiteX92" fmla="*/ 16260 w 5017802"/>
                <a:gd name="connsiteY92" fmla="*/ 1633586 h 4676337"/>
                <a:gd name="connsiteX93" fmla="*/ 41661 w 5017802"/>
                <a:gd name="connsiteY93" fmla="*/ 1670099 h 4676337"/>
                <a:gd name="connsiteX94" fmla="*/ 385 w 5017802"/>
                <a:gd name="connsiteY94" fmla="*/ 1690737 h 4676337"/>
                <a:gd name="connsiteX95" fmla="*/ 59122 w 5017802"/>
                <a:gd name="connsiteY95" fmla="*/ 1873298 h 4676337"/>
                <a:gd name="connsiteX96" fmla="*/ 343507 w 5017802"/>
                <a:gd name="connsiteY96" fmla="*/ 1923414 h 4676337"/>
                <a:gd name="connsiteX97" fmla="*/ 200410 w 5017802"/>
                <a:gd name="connsiteY97" fmla="*/ 2119361 h 4676337"/>
                <a:gd name="connsiteX98" fmla="*/ 213560 w 5017802"/>
                <a:gd name="connsiteY98" fmla="*/ 2239100 h 4676337"/>
                <a:gd name="connsiteX99" fmla="*/ 148023 w 5017802"/>
                <a:gd name="connsiteY99" fmla="*/ 2270174 h 4676337"/>
                <a:gd name="connsiteX100" fmla="*/ 105160 w 5017802"/>
                <a:gd name="connsiteY100" fmla="*/ 2414637 h 4676337"/>
                <a:gd name="connsiteX101" fmla="*/ 201087 w 5017802"/>
                <a:gd name="connsiteY101" fmla="*/ 2428239 h 4676337"/>
                <a:gd name="connsiteX102" fmla="*/ 419708 w 5017802"/>
                <a:gd name="connsiteY102" fmla="*/ 2593339 h 4676337"/>
                <a:gd name="connsiteX103" fmla="*/ 436944 w 5017802"/>
                <a:gd name="connsiteY103" fmla="*/ 2823753 h 4676337"/>
                <a:gd name="connsiteX104" fmla="*/ 490464 w 5017802"/>
                <a:gd name="connsiteY104" fmla="*/ 2877956 h 4676337"/>
                <a:gd name="connsiteX105" fmla="*/ 542173 w 5017802"/>
                <a:gd name="connsiteY105" fmla="*/ 2882264 h 4676337"/>
                <a:gd name="connsiteX106" fmla="*/ 544894 w 5017802"/>
                <a:gd name="connsiteY106" fmla="*/ 2813095 h 4676337"/>
                <a:gd name="connsiteX107" fmla="*/ 678248 w 5017802"/>
                <a:gd name="connsiteY107" fmla="*/ 2882949 h 4676337"/>
                <a:gd name="connsiteX108" fmla="*/ 669852 w 5017802"/>
                <a:gd name="connsiteY108" fmla="*/ 2955970 h 4676337"/>
                <a:gd name="connsiteX109" fmla="*/ 758073 w 5017802"/>
                <a:gd name="connsiteY109" fmla="*/ 3058024 h 4676337"/>
                <a:gd name="connsiteX110" fmla="*/ 741970 w 5017802"/>
                <a:gd name="connsiteY110" fmla="*/ 3145336 h 4676337"/>
                <a:gd name="connsiteX111" fmla="*/ 774855 w 5017802"/>
                <a:gd name="connsiteY111" fmla="*/ 3257368 h 4676337"/>
                <a:gd name="connsiteX112" fmla="*/ 831551 w 5017802"/>
                <a:gd name="connsiteY112" fmla="*/ 3291839 h 4676337"/>
                <a:gd name="connsiteX113" fmla="*/ 794812 w 5017802"/>
                <a:gd name="connsiteY113" fmla="*/ 3345361 h 4676337"/>
                <a:gd name="connsiteX114" fmla="*/ 1094623 w 5017802"/>
                <a:gd name="connsiteY114" fmla="*/ 3453311 h 4676337"/>
                <a:gd name="connsiteX115" fmla="*/ 1144742 w 5017802"/>
                <a:gd name="connsiteY115" fmla="*/ 3605257 h 4676337"/>
                <a:gd name="connsiteX116" fmla="*/ 1187604 w 5017802"/>
                <a:gd name="connsiteY116" fmla="*/ 3626121 h 4676337"/>
                <a:gd name="connsiteX117" fmla="*/ 1210283 w 5017802"/>
                <a:gd name="connsiteY117" fmla="*/ 3658099 h 4676337"/>
                <a:gd name="connsiteX118" fmla="*/ 1297142 w 5017802"/>
                <a:gd name="connsiteY118" fmla="*/ 3683952 h 4676337"/>
                <a:gd name="connsiteX119" fmla="*/ 1357693 w 5017802"/>
                <a:gd name="connsiteY119" fmla="*/ 3632471 h 4676337"/>
                <a:gd name="connsiteX120" fmla="*/ 1341138 w 5017802"/>
                <a:gd name="connsiteY120" fmla="*/ 3663768 h 4676337"/>
                <a:gd name="connsiteX121" fmla="*/ 1361095 w 5017802"/>
                <a:gd name="connsiteY121" fmla="*/ 3689621 h 4676337"/>
                <a:gd name="connsiteX122" fmla="*/ 1387402 w 5017802"/>
                <a:gd name="connsiteY122" fmla="*/ 3742236 h 4676337"/>
                <a:gd name="connsiteX123" fmla="*/ 1358374 w 5017802"/>
                <a:gd name="connsiteY123" fmla="*/ 3755843 h 4676337"/>
                <a:gd name="connsiteX124" fmla="*/ 1358827 w 5017802"/>
                <a:gd name="connsiteY124" fmla="*/ 3799386 h 4676337"/>
                <a:gd name="connsiteX125" fmla="*/ 1322769 w 5017802"/>
                <a:gd name="connsiteY125" fmla="*/ 3900986 h 4676337"/>
                <a:gd name="connsiteX126" fmla="*/ 1264485 w 5017802"/>
                <a:gd name="connsiteY126" fmla="*/ 3906882 h 4676337"/>
                <a:gd name="connsiteX127" fmla="*/ 1236590 w 5017802"/>
                <a:gd name="connsiteY127" fmla="*/ 3937725 h 4676337"/>
                <a:gd name="connsiteX128" fmla="*/ 1160843 w 5017802"/>
                <a:gd name="connsiteY128" fmla="*/ 3954733 h 4676337"/>
                <a:gd name="connsiteX129" fmla="*/ 1214592 w 5017802"/>
                <a:gd name="connsiteY129" fmla="*/ 4003039 h 4676337"/>
                <a:gd name="connsiteX130" fmla="*/ 1226157 w 5017802"/>
                <a:gd name="connsiteY130" fmla="*/ 4039099 h 4676337"/>
                <a:gd name="connsiteX131" fmla="*/ 1154267 w 5017802"/>
                <a:gd name="connsiteY131" fmla="*/ 4107588 h 4676337"/>
                <a:gd name="connsiteX132" fmla="*/ 1111177 w 5017802"/>
                <a:gd name="connsiteY132" fmla="*/ 4113031 h 4676337"/>
                <a:gd name="connsiteX133" fmla="*/ 1112311 w 5017802"/>
                <a:gd name="connsiteY133" fmla="*/ 4170407 h 4676337"/>
                <a:gd name="connsiteX134" fmla="*/ 1142247 w 5017802"/>
                <a:gd name="connsiteY134" fmla="*/ 4191725 h 4676337"/>
                <a:gd name="connsiteX135" fmla="*/ 1122748 w 5017802"/>
                <a:gd name="connsiteY135" fmla="*/ 4230736 h 4676337"/>
                <a:gd name="connsiteX136" fmla="*/ 1067186 w 5017802"/>
                <a:gd name="connsiteY136" fmla="*/ 4224386 h 4676337"/>
                <a:gd name="connsiteX137" fmla="*/ 1114810 w 5017802"/>
                <a:gd name="connsiteY137" fmla="*/ 4270425 h 4676337"/>
                <a:gd name="connsiteX138" fmla="*/ 1162435 w 5017802"/>
                <a:gd name="connsiteY138" fmla="*/ 4376786 h 4676337"/>
                <a:gd name="connsiteX139" fmla="*/ 1271972 w 5017802"/>
                <a:gd name="connsiteY139" fmla="*/ 4435524 h 4676337"/>
                <a:gd name="connsiteX140" fmla="*/ 1291022 w 5017802"/>
                <a:gd name="connsiteY140" fmla="*/ 4472036 h 4676337"/>
                <a:gd name="connsiteX141" fmla="*/ 1367222 w 5017802"/>
                <a:gd name="connsiteY141" fmla="*/ 4557761 h 4676337"/>
                <a:gd name="connsiteX142" fmla="*/ 1389447 w 5017802"/>
                <a:gd name="connsiteY142" fmla="*/ 4543473 h 4676337"/>
                <a:gd name="connsiteX143" fmla="*/ 1419610 w 5017802"/>
                <a:gd name="connsiteY143" fmla="*/ 4570460 h 4676337"/>
                <a:gd name="connsiteX144" fmla="*/ 1381510 w 5017802"/>
                <a:gd name="connsiteY144" fmla="*/ 4602210 h 4676337"/>
                <a:gd name="connsiteX145" fmla="*/ 1313248 w 5017802"/>
                <a:gd name="connsiteY145" fmla="*/ 4675236 h 4676337"/>
                <a:gd name="connsiteX146" fmla="*/ 1210060 w 5017802"/>
                <a:gd name="connsiteY146" fmla="*/ 4591098 h 4676337"/>
                <a:gd name="connsiteX147" fmla="*/ 1216410 w 5017802"/>
                <a:gd name="connsiteY147" fmla="*/ 4589511 h 4676337"/>
                <a:gd name="connsiteX148" fmla="*/ 1495810 w 5017802"/>
                <a:gd name="connsiteY148" fmla="*/ 4629198 h 4676337"/>
                <a:gd name="connsiteX149" fmla="*/ 1514860 w 5017802"/>
                <a:gd name="connsiteY149" fmla="*/ 4514898 h 4676337"/>
                <a:gd name="connsiteX150" fmla="*/ 1370397 w 5017802"/>
                <a:gd name="connsiteY150" fmla="*/ 4511723 h 4676337"/>
                <a:gd name="connsiteX151" fmla="*/ 1351348 w 5017802"/>
                <a:gd name="connsiteY151" fmla="*/ 4422824 h 4676337"/>
                <a:gd name="connsiteX152" fmla="*/ 1444325 w 5017802"/>
                <a:gd name="connsiteY152" fmla="*/ 4364309 h 4676337"/>
                <a:gd name="connsiteX153" fmla="*/ 1791081 w 5017802"/>
                <a:gd name="connsiteY153" fmla="*/ 4263389 h 4676337"/>
                <a:gd name="connsiteX154" fmla="*/ 2188636 w 5017802"/>
                <a:gd name="connsiteY154" fmla="*/ 4250462 h 4676337"/>
                <a:gd name="connsiteX155" fmla="*/ 2296586 w 5017802"/>
                <a:gd name="connsiteY155" fmla="*/ 4245474 h 4676337"/>
                <a:gd name="connsiteX156" fmla="*/ 2394785 w 5017802"/>
                <a:gd name="connsiteY156" fmla="*/ 4215990 h 4676337"/>
                <a:gd name="connsiteX157" fmla="*/ 2406350 w 5017802"/>
                <a:gd name="connsiteY157" fmla="*/ 4125277 h 4676337"/>
                <a:gd name="connsiteX158" fmla="*/ 2494570 w 5017802"/>
                <a:gd name="connsiteY158" fmla="*/ 3900532 h 4676337"/>
                <a:gd name="connsiteX159" fmla="*/ 2593449 w 5017802"/>
                <a:gd name="connsiteY159" fmla="*/ 3917768 h 4676337"/>
                <a:gd name="connsiteX160" fmla="*/ 2719088 w 5017802"/>
                <a:gd name="connsiteY160" fmla="*/ 3918221 h 4676337"/>
                <a:gd name="connsiteX161" fmla="*/ 2914124 w 5017802"/>
                <a:gd name="connsiteY161" fmla="*/ 3764007 h 4676337"/>
                <a:gd name="connsiteX162" fmla="*/ 3195112 w 5017802"/>
                <a:gd name="connsiteY162" fmla="*/ 3993968 h 4676337"/>
                <a:gd name="connsiteX163" fmla="*/ 3265414 w 5017802"/>
                <a:gd name="connsiteY163" fmla="*/ 4067674 h 4676337"/>
                <a:gd name="connsiteX164" fmla="*/ 3439813 w 5017802"/>
                <a:gd name="connsiteY164" fmla="*/ 4130265 h 4676337"/>
                <a:gd name="connsiteX165" fmla="*/ 3526217 w 5017802"/>
                <a:gd name="connsiteY165" fmla="*/ 4316455 h 4676337"/>
                <a:gd name="connsiteX166" fmla="*/ 3586542 w 5017802"/>
                <a:gd name="connsiteY166" fmla="*/ 4375193 h 4676337"/>
                <a:gd name="connsiteX167" fmla="*/ 3597654 w 5017802"/>
                <a:gd name="connsiteY167" fmla="*/ 4345030 h 4676337"/>
                <a:gd name="connsiteX168" fmla="*/ 3643692 w 5017802"/>
                <a:gd name="connsiteY168" fmla="*/ 4318042 h 4676337"/>
                <a:gd name="connsiteX169" fmla="*/ 3694492 w 5017802"/>
                <a:gd name="connsiteY169" fmla="*/ 4391068 h 4676337"/>
                <a:gd name="connsiteX170" fmla="*/ 3743705 w 5017802"/>
                <a:gd name="connsiteY170" fmla="*/ 4394243 h 4676337"/>
                <a:gd name="connsiteX171" fmla="*/ 3699254 w 5017802"/>
                <a:gd name="connsiteY171" fmla="*/ 4300581 h 4676337"/>
                <a:gd name="connsiteX172" fmla="*/ 3656392 w 5017802"/>
                <a:gd name="connsiteY172" fmla="*/ 4232318 h 4676337"/>
                <a:gd name="connsiteX173" fmla="*/ 3699255 w 5017802"/>
                <a:gd name="connsiteY173" fmla="*/ 4216442 h 4676337"/>
                <a:gd name="connsiteX174" fmla="*/ 3680204 w 5017802"/>
                <a:gd name="connsiteY174" fmla="*/ 4175168 h 4676337"/>
                <a:gd name="connsiteX175" fmla="*/ 3732592 w 5017802"/>
                <a:gd name="connsiteY175" fmla="*/ 4184693 h 4676337"/>
                <a:gd name="connsiteX176" fmla="*/ 3711955 w 5017802"/>
                <a:gd name="connsiteY176" fmla="*/ 4151355 h 4676337"/>
                <a:gd name="connsiteX177" fmla="*/ 3733274 w 5017802"/>
                <a:gd name="connsiteY177" fmla="*/ 4134801 h 4676337"/>
                <a:gd name="connsiteX178" fmla="*/ 3854377 w 5017802"/>
                <a:gd name="connsiteY178" fmla="*/ 4220074 h 4676337"/>
                <a:gd name="connsiteX179" fmla="*/ 3889754 w 5017802"/>
                <a:gd name="connsiteY179" fmla="*/ 4206917 h 4676337"/>
                <a:gd name="connsiteX180" fmla="*/ 3942141 w 5017802"/>
                <a:gd name="connsiteY180" fmla="*/ 4272006 h 4676337"/>
                <a:gd name="connsiteX181" fmla="*/ 3962779 w 5017802"/>
                <a:gd name="connsiteY181" fmla="*/ 4330743 h 4676337"/>
                <a:gd name="connsiteX182" fmla="*/ 4070729 w 5017802"/>
                <a:gd name="connsiteY182" fmla="*/ 4349792 h 4676337"/>
                <a:gd name="connsiteX183" fmla="*/ 4010405 w 5017802"/>
                <a:gd name="connsiteY183" fmla="*/ 4283117 h 4676337"/>
                <a:gd name="connsiteX184" fmla="*/ 4007229 w 5017802"/>
                <a:gd name="connsiteY184" fmla="*/ 4214855 h 4676337"/>
                <a:gd name="connsiteX185" fmla="*/ 4061204 w 5017802"/>
                <a:gd name="connsiteY185" fmla="*/ 4270418 h 4676337"/>
                <a:gd name="connsiteX186" fmla="*/ 4110417 w 5017802"/>
                <a:gd name="connsiteY186" fmla="*/ 4275180 h 4676337"/>
                <a:gd name="connsiteX187" fmla="*/ 4104067 w 5017802"/>
                <a:gd name="connsiteY187" fmla="*/ 4225968 h 4676337"/>
                <a:gd name="connsiteX188" fmla="*/ 4164392 w 5017802"/>
                <a:gd name="connsiteY188" fmla="*/ 4230730 h 4676337"/>
                <a:gd name="connsiteX189" fmla="*/ 4226304 w 5017802"/>
                <a:gd name="connsiteY189" fmla="*/ 4273592 h 4676337"/>
                <a:gd name="connsiteX190" fmla="*/ 4258054 w 5017802"/>
                <a:gd name="connsiteY190" fmla="*/ 4260893 h 4676337"/>
                <a:gd name="connsiteX191" fmla="*/ 4251705 w 5017802"/>
                <a:gd name="connsiteY191" fmla="*/ 4225968 h 4676337"/>
                <a:gd name="connsiteX192" fmla="*/ 4292980 w 5017802"/>
                <a:gd name="connsiteY192" fmla="*/ 4202156 h 4676337"/>
                <a:gd name="connsiteX193" fmla="*/ 4377117 w 5017802"/>
                <a:gd name="connsiteY193" fmla="*/ 4259306 h 4676337"/>
                <a:gd name="connsiteX194" fmla="*/ 4394580 w 5017802"/>
                <a:gd name="connsiteY194" fmla="*/ 4157708 h 4676337"/>
                <a:gd name="connsiteX195" fmla="*/ 4369180 w 5017802"/>
                <a:gd name="connsiteY195" fmla="*/ 4135482 h 4676337"/>
                <a:gd name="connsiteX196" fmla="*/ 4296154 w 5017802"/>
                <a:gd name="connsiteY196" fmla="*/ 4092619 h 4676337"/>
                <a:gd name="connsiteX197" fmla="*/ 4318379 w 5017802"/>
                <a:gd name="connsiteY197" fmla="*/ 4067220 h 4676337"/>
                <a:gd name="connsiteX198" fmla="*/ 4339017 w 5017802"/>
                <a:gd name="connsiteY198" fmla="*/ 4044994 h 4676337"/>
                <a:gd name="connsiteX199" fmla="*/ 4392992 w 5017802"/>
                <a:gd name="connsiteY199" fmla="*/ 4076745 h 4676337"/>
                <a:gd name="connsiteX200" fmla="*/ 4399342 w 5017802"/>
                <a:gd name="connsiteY200" fmla="*/ 4032295 h 4676337"/>
                <a:gd name="connsiteX201" fmla="*/ 4343779 w 5017802"/>
                <a:gd name="connsiteY201" fmla="*/ 4008482 h 4676337"/>
                <a:gd name="connsiteX202" fmla="*/ 4342192 w 5017802"/>
                <a:gd name="connsiteY202" fmla="*/ 3998958 h 4676337"/>
                <a:gd name="connsiteX203" fmla="*/ 4329491 w 5017802"/>
                <a:gd name="connsiteY203" fmla="*/ 3960859 h 4676337"/>
                <a:gd name="connsiteX204" fmla="*/ 4335841 w 5017802"/>
                <a:gd name="connsiteY204" fmla="*/ 3913233 h 4676337"/>
                <a:gd name="connsiteX205" fmla="*/ 4346954 w 5017802"/>
                <a:gd name="connsiteY205" fmla="*/ 3857670 h 4676337"/>
                <a:gd name="connsiteX206" fmla="*/ 4308854 w 5017802"/>
                <a:gd name="connsiteY206" fmla="*/ 3827508 h 4676337"/>
                <a:gd name="connsiteX207" fmla="*/ 4342191 w 5017802"/>
                <a:gd name="connsiteY207" fmla="*/ 3817983 h 4676337"/>
                <a:gd name="connsiteX208" fmla="*/ 4319966 w 5017802"/>
                <a:gd name="connsiteY208" fmla="*/ 3781470 h 4676337"/>
                <a:gd name="connsiteX209" fmla="*/ 4358067 w 5017802"/>
                <a:gd name="connsiteY209" fmla="*/ 3776709 h 4676337"/>
                <a:gd name="connsiteX210" fmla="*/ 4364416 w 5017802"/>
                <a:gd name="connsiteY210" fmla="*/ 3743370 h 4676337"/>
                <a:gd name="connsiteX211" fmla="*/ 4426330 w 5017802"/>
                <a:gd name="connsiteY211" fmla="*/ 3752897 h 4676337"/>
                <a:gd name="connsiteX212" fmla="*/ 4459443 w 5017802"/>
                <a:gd name="connsiteY212" fmla="*/ 3768089 h 4676337"/>
                <a:gd name="connsiteX213" fmla="*/ 4425650 w 5017802"/>
                <a:gd name="connsiteY213" fmla="*/ 3809137 h 4676337"/>
                <a:gd name="connsiteX214" fmla="*/ 4464658 w 5017802"/>
                <a:gd name="connsiteY214" fmla="*/ 3916633 h 4676337"/>
                <a:gd name="connsiteX215" fmla="*/ 4517045 w 5017802"/>
                <a:gd name="connsiteY215" fmla="*/ 3947931 h 4676337"/>
                <a:gd name="connsiteX216" fmla="*/ 4568979 w 5017802"/>
                <a:gd name="connsiteY216" fmla="*/ 3905749 h 4676337"/>
                <a:gd name="connsiteX217" fmla="*/ 4654704 w 5017802"/>
                <a:gd name="connsiteY217" fmla="*/ 3857216 h 4676337"/>
                <a:gd name="connsiteX218" fmla="*/ 4637468 w 5017802"/>
                <a:gd name="connsiteY218" fmla="*/ 3768315 h 4676337"/>
                <a:gd name="connsiteX219" fmla="*/ 4714802 w 5017802"/>
                <a:gd name="connsiteY219" fmla="*/ 3635646 h 4676337"/>
                <a:gd name="connsiteX220" fmla="*/ 5007356 w 5017802"/>
                <a:gd name="connsiteY220" fmla="*/ 3302498 h 4676337"/>
                <a:gd name="connsiteX221" fmla="*/ 4925939 w 5017802"/>
                <a:gd name="connsiteY221" fmla="*/ 3293426 h 4676337"/>
                <a:gd name="connsiteX222" fmla="*/ 4930476 w 5017802"/>
                <a:gd name="connsiteY222" fmla="*/ 3201578 h 4676337"/>
                <a:gd name="connsiteX223" fmla="*/ 4881489 w 5017802"/>
                <a:gd name="connsiteY223" fmla="*/ 3176406 h 4676337"/>
                <a:gd name="connsiteX224" fmla="*/ 4797352 w 5017802"/>
                <a:gd name="connsiteY224" fmla="*/ 3207928 h 4676337"/>
                <a:gd name="connsiteX225" fmla="*/ 4760613 w 5017802"/>
                <a:gd name="connsiteY225" fmla="*/ 3171643 h 4676337"/>
                <a:gd name="connsiteX226" fmla="*/ 4805290 w 5017802"/>
                <a:gd name="connsiteY226" fmla="*/ 3148738 h 4676337"/>
                <a:gd name="connsiteX227" fmla="*/ 4676023 w 5017802"/>
                <a:gd name="connsiteY227" fmla="*/ 2935559 h 4676337"/>
                <a:gd name="connsiteX228" fmla="*/ 4690989 w 5017802"/>
                <a:gd name="connsiteY228" fmla="*/ 2905396 h 4676337"/>
                <a:gd name="connsiteX229" fmla="*/ 4667404 w 5017802"/>
                <a:gd name="connsiteY229" fmla="*/ 2789736 h 4676337"/>
                <a:gd name="connsiteX230" fmla="*/ 4508655 w 5017802"/>
                <a:gd name="connsiteY230" fmla="*/ 2778850 h 4676337"/>
                <a:gd name="connsiteX231" fmla="*/ 4475317 w 5017802"/>
                <a:gd name="connsiteY231" fmla="*/ 2827608 h 4676337"/>
                <a:gd name="connsiteX232" fmla="*/ 4386417 w 5017802"/>
                <a:gd name="connsiteY232" fmla="*/ 2842124 h 4676337"/>
                <a:gd name="connsiteX233" fmla="*/ 4392767 w 5017802"/>
                <a:gd name="connsiteY233" fmla="*/ 2820125 h 4676337"/>
                <a:gd name="connsiteX234" fmla="*/ 4339245 w 5017802"/>
                <a:gd name="connsiteY234" fmla="*/ 2804024 h 4676337"/>
                <a:gd name="connsiteX235" fmla="*/ 4314526 w 5017802"/>
                <a:gd name="connsiteY235" fmla="*/ 2638923 h 4676337"/>
                <a:gd name="connsiteX236" fmla="*/ 4034219 w 5017802"/>
                <a:gd name="connsiteY236" fmla="*/ 2572248 h 4676337"/>
                <a:gd name="connsiteX237" fmla="*/ 3897920 w 5017802"/>
                <a:gd name="connsiteY237" fmla="*/ 2615564 h 4676337"/>
                <a:gd name="connsiteX238" fmla="*/ 3765931 w 5017802"/>
                <a:gd name="connsiteY238" fmla="*/ 2608080 h 4676337"/>
                <a:gd name="connsiteX239" fmla="*/ 3633488 w 5017802"/>
                <a:gd name="connsiteY239" fmla="*/ 2497182 h 4676337"/>
                <a:gd name="connsiteX240" fmla="*/ 3420310 w 5017802"/>
                <a:gd name="connsiteY240" fmla="*/ 2193969 h 4676337"/>
                <a:gd name="connsiteX241" fmla="*/ 3021848 w 5017802"/>
                <a:gd name="connsiteY241" fmla="*/ 2054496 h 4676337"/>
                <a:gd name="connsiteX242" fmla="*/ 2785310 w 5017802"/>
                <a:gd name="connsiteY242" fmla="*/ 1741532 h 4676337"/>
                <a:gd name="connsiteX243" fmla="*/ 2819101 w 5017802"/>
                <a:gd name="connsiteY243" fmla="*/ 1716586 h 4676337"/>
                <a:gd name="connsiteX244" fmla="*/ 2878745 w 5017802"/>
                <a:gd name="connsiteY244" fmla="*/ 1799589 h 4676337"/>
                <a:gd name="connsiteX245" fmla="*/ 2898929 w 5017802"/>
                <a:gd name="connsiteY245" fmla="*/ 1782126 h 4676337"/>
                <a:gd name="connsiteX246" fmla="*/ 2942019 w 5017802"/>
                <a:gd name="connsiteY246" fmla="*/ 1812970 h 4676337"/>
                <a:gd name="connsiteX247" fmla="*/ 3030692 w 5017802"/>
                <a:gd name="connsiteY247" fmla="*/ 1759221 h 4676337"/>
                <a:gd name="connsiteX248" fmla="*/ 3046794 w 5017802"/>
                <a:gd name="connsiteY248" fmla="*/ 1738811 h 4676337"/>
                <a:gd name="connsiteX249" fmla="*/ 3105077 w 5017802"/>
                <a:gd name="connsiteY249" fmla="*/ 1739037 h 4676337"/>
                <a:gd name="connsiteX250" fmla="*/ 3121180 w 5017802"/>
                <a:gd name="connsiteY250" fmla="*/ 1705927 h 4676337"/>
                <a:gd name="connsiteX251" fmla="*/ 3102356 w 5017802"/>
                <a:gd name="connsiteY251" fmla="*/ 1680300 h 4676337"/>
                <a:gd name="connsiteX252" fmla="*/ 3035228 w 5017802"/>
                <a:gd name="connsiteY252" fmla="*/ 1700257 h 4676337"/>
                <a:gd name="connsiteX253" fmla="*/ 3013456 w 5017802"/>
                <a:gd name="connsiteY253" fmla="*/ 1646736 h 4676337"/>
                <a:gd name="connsiteX254" fmla="*/ 3034774 w 5017802"/>
                <a:gd name="connsiteY254" fmla="*/ 1617026 h 4676337"/>
                <a:gd name="connsiteX255" fmla="*/ 2978304 w 5017802"/>
                <a:gd name="connsiteY255" fmla="*/ 1513612 h 4676337"/>
                <a:gd name="connsiteX256" fmla="*/ 2929773 w 5017802"/>
                <a:gd name="connsiteY256" fmla="*/ 1552393 h 4676337"/>
                <a:gd name="connsiteX257" fmla="*/ 2840418 w 5017802"/>
                <a:gd name="connsiteY257" fmla="*/ 1497737 h 4676337"/>
                <a:gd name="connsiteX258" fmla="*/ 2892352 w 5017802"/>
                <a:gd name="connsiteY258" fmla="*/ 1405208 h 4676337"/>
                <a:gd name="connsiteX259" fmla="*/ 2849490 w 5017802"/>
                <a:gd name="connsiteY259" fmla="*/ 1284105 h 4676337"/>
                <a:gd name="connsiteX260" fmla="*/ 2864231 w 5017802"/>
                <a:gd name="connsiteY260" fmla="*/ 1160053 h 4676337"/>
                <a:gd name="connsiteX261" fmla="*/ 2959481 w 5017802"/>
                <a:gd name="connsiteY261" fmla="*/ 1086348 h 4676337"/>
                <a:gd name="connsiteX262" fmla="*/ 3064710 w 5017802"/>
                <a:gd name="connsiteY262" fmla="*/ 1063896 h 4676337"/>
                <a:gd name="connsiteX263" fmla="*/ 3001663 w 5017802"/>
                <a:gd name="connsiteY263" fmla="*/ 974089 h 4676337"/>
                <a:gd name="connsiteX264" fmla="*/ 2984427 w 5017802"/>
                <a:gd name="connsiteY264" fmla="*/ 1018766 h 4676337"/>
                <a:gd name="connsiteX265" fmla="*/ 2941112 w 5017802"/>
                <a:gd name="connsiteY265" fmla="*/ 971595 h 4676337"/>
                <a:gd name="connsiteX266" fmla="*/ 2962430 w 5017802"/>
                <a:gd name="connsiteY266" fmla="*/ 886323 h 4676337"/>
                <a:gd name="connsiteX267" fmla="*/ 3035454 w 5017802"/>
                <a:gd name="connsiteY267" fmla="*/ 789032 h 4676337"/>
                <a:gd name="connsiteX268" fmla="*/ 3018445 w 5017802"/>
                <a:gd name="connsiteY268" fmla="*/ 682443 h 4676337"/>
                <a:gd name="connsiteX269" fmla="*/ 2847223 w 5017802"/>
                <a:gd name="connsiteY269" fmla="*/ 692194 h 4676337"/>
                <a:gd name="connsiteX270" fmla="*/ 2827945 w 5017802"/>
                <a:gd name="connsiteY270" fmla="*/ 734831 h 4676337"/>
                <a:gd name="connsiteX271" fmla="*/ 2795742 w 5017802"/>
                <a:gd name="connsiteY271" fmla="*/ 667248 h 4676337"/>
                <a:gd name="connsiteX272" fmla="*/ 2766032 w 5017802"/>
                <a:gd name="connsiteY272" fmla="*/ 707616 h 4676337"/>
                <a:gd name="connsiteX273" fmla="*/ 2580523 w 5017802"/>
                <a:gd name="connsiteY273" fmla="*/ 741180 h 4676337"/>
                <a:gd name="connsiteX0" fmla="*/ 2580523 w 5017802"/>
                <a:gd name="connsiteY0" fmla="*/ 741180 h 4699491"/>
                <a:gd name="connsiteX1" fmla="*/ 2254404 w 5017802"/>
                <a:gd name="connsiteY1" fmla="*/ 583337 h 4699491"/>
                <a:gd name="connsiteX2" fmla="*/ 2294316 w 5017802"/>
                <a:gd name="connsiteY2" fmla="*/ 433432 h 4699491"/>
                <a:gd name="connsiteX3" fmla="*/ 2240342 w 5017802"/>
                <a:gd name="connsiteY3" fmla="*/ 423907 h 4699491"/>
                <a:gd name="connsiteX4" fmla="*/ 2237167 w 5017802"/>
                <a:gd name="connsiteY4" fmla="*/ 395333 h 4699491"/>
                <a:gd name="connsiteX5" fmla="*/ 2281617 w 5017802"/>
                <a:gd name="connsiteY5" fmla="*/ 403270 h 4699491"/>
                <a:gd name="connsiteX6" fmla="*/ 2224467 w 5017802"/>
                <a:gd name="connsiteY6" fmla="*/ 315957 h 4699491"/>
                <a:gd name="connsiteX7" fmla="*/ 2235579 w 5017802"/>
                <a:gd name="connsiteY7" fmla="*/ 355645 h 4699491"/>
                <a:gd name="connsiteX8" fmla="*/ 2183191 w 5017802"/>
                <a:gd name="connsiteY8" fmla="*/ 320720 h 4699491"/>
                <a:gd name="connsiteX9" fmla="*/ 2203829 w 5017802"/>
                <a:gd name="connsiteY9" fmla="*/ 287383 h 4699491"/>
                <a:gd name="connsiteX10" fmla="*/ 2168904 w 5017802"/>
                <a:gd name="connsiteY10" fmla="*/ 225472 h 4699491"/>
                <a:gd name="connsiteX11" fmla="*/ 2202241 w 5017802"/>
                <a:gd name="connsiteY11" fmla="*/ 227061 h 4699491"/>
                <a:gd name="connsiteX12" fmla="*/ 2159379 w 5017802"/>
                <a:gd name="connsiteY12" fmla="*/ 133398 h 4699491"/>
                <a:gd name="connsiteX13" fmla="*/ 2133980 w 5017802"/>
                <a:gd name="connsiteY13" fmla="*/ 131810 h 4699491"/>
                <a:gd name="connsiteX14" fmla="*/ 2122867 w 5017802"/>
                <a:gd name="connsiteY14" fmla="*/ 84185 h 4699491"/>
                <a:gd name="connsiteX15" fmla="*/ 2154616 w 5017802"/>
                <a:gd name="connsiteY15" fmla="*/ 66723 h 4699491"/>
                <a:gd name="connsiteX16" fmla="*/ 2149854 w 5017802"/>
                <a:gd name="connsiteY16" fmla="*/ 23861 h 4699491"/>
                <a:gd name="connsiteX17" fmla="*/ 2091117 w 5017802"/>
                <a:gd name="connsiteY17" fmla="*/ 28624 h 4699491"/>
                <a:gd name="connsiteX18" fmla="*/ 1897442 w 5017802"/>
                <a:gd name="connsiteY18" fmla="*/ 127049 h 4699491"/>
                <a:gd name="connsiteX19" fmla="*/ 1862517 w 5017802"/>
                <a:gd name="connsiteY19" fmla="*/ 252462 h 4699491"/>
                <a:gd name="connsiteX20" fmla="*/ 1867279 w 5017802"/>
                <a:gd name="connsiteY20" fmla="*/ 288974 h 4699491"/>
                <a:gd name="connsiteX21" fmla="*/ 1838704 w 5017802"/>
                <a:gd name="connsiteY21" fmla="*/ 303261 h 4699491"/>
                <a:gd name="connsiteX22" fmla="*/ 1906966 w 5017802"/>
                <a:gd name="connsiteY22" fmla="*/ 482645 h 4699491"/>
                <a:gd name="connsiteX23" fmla="*/ 1819655 w 5017802"/>
                <a:gd name="connsiteY23" fmla="*/ 400099 h 4699491"/>
                <a:gd name="connsiteX24" fmla="*/ 1768854 w 5017802"/>
                <a:gd name="connsiteY24" fmla="*/ 366762 h 4699491"/>
                <a:gd name="connsiteX25" fmla="*/ 1740279 w 5017802"/>
                <a:gd name="connsiteY25" fmla="*/ 401687 h 4699491"/>
                <a:gd name="connsiteX26" fmla="*/ 1738692 w 5017802"/>
                <a:gd name="connsiteY26" fmla="*/ 515987 h 4699491"/>
                <a:gd name="connsiteX27" fmla="*/ 1752979 w 5017802"/>
                <a:gd name="connsiteY27" fmla="*/ 612820 h 4699491"/>
                <a:gd name="connsiteX28" fmla="*/ 1670429 w 5017802"/>
                <a:gd name="connsiteY28" fmla="*/ 620761 h 4699491"/>
                <a:gd name="connsiteX29" fmla="*/ 1694242 w 5017802"/>
                <a:gd name="connsiteY29" fmla="*/ 590598 h 4699491"/>
                <a:gd name="connsiteX30" fmla="*/ 1630742 w 5017802"/>
                <a:gd name="connsiteY30" fmla="*/ 547736 h 4699491"/>
                <a:gd name="connsiteX31" fmla="*/ 1589467 w 5017802"/>
                <a:gd name="connsiteY31" fmla="*/ 501699 h 4699491"/>
                <a:gd name="connsiteX32" fmla="*/ 1540254 w 5017802"/>
                <a:gd name="connsiteY32" fmla="*/ 512811 h 4699491"/>
                <a:gd name="connsiteX33" fmla="*/ 1568829 w 5017802"/>
                <a:gd name="connsiteY33" fmla="*/ 446136 h 4699491"/>
                <a:gd name="connsiteX34" fmla="*/ 1538666 w 5017802"/>
                <a:gd name="connsiteY34" fmla="*/ 481062 h 4699491"/>
                <a:gd name="connsiteX35" fmla="*/ 1505329 w 5017802"/>
                <a:gd name="connsiteY35" fmla="*/ 423911 h 4699491"/>
                <a:gd name="connsiteX36" fmla="*/ 1486279 w 5017802"/>
                <a:gd name="connsiteY36" fmla="*/ 417561 h 4699491"/>
                <a:gd name="connsiteX37" fmla="*/ 1484692 w 5017802"/>
                <a:gd name="connsiteY37" fmla="*/ 376287 h 4699491"/>
                <a:gd name="connsiteX38" fmla="*/ 1449767 w 5017802"/>
                <a:gd name="connsiteY38" fmla="*/ 273100 h 4699491"/>
                <a:gd name="connsiteX39" fmla="*/ 1410079 w 5017802"/>
                <a:gd name="connsiteY39" fmla="*/ 219123 h 4699491"/>
                <a:gd name="connsiteX40" fmla="*/ 1486280 w 5017802"/>
                <a:gd name="connsiteY40" fmla="*/ 282624 h 4699491"/>
                <a:gd name="connsiteX41" fmla="*/ 1545018 w 5017802"/>
                <a:gd name="connsiteY41" fmla="*/ 320723 h 4699491"/>
                <a:gd name="connsiteX42" fmla="*/ 1568829 w 5017802"/>
                <a:gd name="connsiteY42" fmla="*/ 281036 h 4699491"/>
                <a:gd name="connsiteX43" fmla="*/ 1587879 w 5017802"/>
                <a:gd name="connsiteY43" fmla="*/ 215949 h 4699491"/>
                <a:gd name="connsiteX44" fmla="*/ 1549779 w 5017802"/>
                <a:gd name="connsiteY44" fmla="*/ 185786 h 4699491"/>
                <a:gd name="connsiteX45" fmla="*/ 1576767 w 5017802"/>
                <a:gd name="connsiteY45" fmla="*/ 144511 h 4699491"/>
                <a:gd name="connsiteX46" fmla="*/ 1529142 w 5017802"/>
                <a:gd name="connsiteY46" fmla="*/ 50848 h 4699491"/>
                <a:gd name="connsiteX47" fmla="*/ 1511679 w 5017802"/>
                <a:gd name="connsiteY47" fmla="*/ 6399 h 4699491"/>
                <a:gd name="connsiteX48" fmla="*/ 1375154 w 5017802"/>
                <a:gd name="connsiteY48" fmla="*/ 120699 h 4699491"/>
                <a:gd name="connsiteX49" fmla="*/ 1313241 w 5017802"/>
                <a:gd name="connsiteY49" fmla="*/ 115936 h 4699491"/>
                <a:gd name="connsiteX50" fmla="*/ 1300542 w 5017802"/>
                <a:gd name="connsiteY50" fmla="*/ 57199 h 4699491"/>
                <a:gd name="connsiteX51" fmla="*/ 1214817 w 5017802"/>
                <a:gd name="connsiteY51" fmla="*/ 104824 h 4699491"/>
                <a:gd name="connsiteX52" fmla="*/ 1151317 w 5017802"/>
                <a:gd name="connsiteY52" fmla="*/ 139748 h 4699491"/>
                <a:gd name="connsiteX53" fmla="*/ 1056066 w 5017802"/>
                <a:gd name="connsiteY53" fmla="*/ 147686 h 4699491"/>
                <a:gd name="connsiteX54" fmla="*/ 1033842 w 5017802"/>
                <a:gd name="connsiteY54" fmla="*/ 177849 h 4699491"/>
                <a:gd name="connsiteX55" fmla="*/ 997329 w 5017802"/>
                <a:gd name="connsiteY55" fmla="*/ 201661 h 4699491"/>
                <a:gd name="connsiteX56" fmla="*/ 1032255 w 5017802"/>
                <a:gd name="connsiteY56" fmla="*/ 288974 h 4699491"/>
                <a:gd name="connsiteX57" fmla="*/ 899586 w 5017802"/>
                <a:gd name="connsiteY57" fmla="*/ 542516 h 4699491"/>
                <a:gd name="connsiteX58" fmla="*/ 845611 w 5017802"/>
                <a:gd name="connsiteY58" fmla="*/ 580843 h 4699491"/>
                <a:gd name="connsiteX59" fmla="*/ 917502 w 5017802"/>
                <a:gd name="connsiteY59" fmla="*/ 633231 h 4699491"/>
                <a:gd name="connsiteX60" fmla="*/ 880536 w 5017802"/>
                <a:gd name="connsiteY60" fmla="*/ 673825 h 4699491"/>
                <a:gd name="connsiteX61" fmla="*/ 897999 w 5017802"/>
                <a:gd name="connsiteY61" fmla="*/ 720316 h 4699491"/>
                <a:gd name="connsiteX62" fmla="*/ 829282 w 5017802"/>
                <a:gd name="connsiteY62" fmla="*/ 701719 h 4699491"/>
                <a:gd name="connsiteX63" fmla="*/ 774174 w 5017802"/>
                <a:gd name="connsiteY63" fmla="*/ 726665 h 4699491"/>
                <a:gd name="connsiteX64" fmla="*/ 707272 w 5017802"/>
                <a:gd name="connsiteY64" fmla="*/ 695143 h 4699491"/>
                <a:gd name="connsiteX65" fmla="*/ 708860 w 5017802"/>
                <a:gd name="connsiteY65" fmla="*/ 652734 h 4699491"/>
                <a:gd name="connsiteX66" fmla="*/ 597281 w 5017802"/>
                <a:gd name="connsiteY66" fmla="*/ 675412 h 4699491"/>
                <a:gd name="connsiteX67" fmla="*/ 587530 w 5017802"/>
                <a:gd name="connsiteY67" fmla="*/ 760457 h 4699491"/>
                <a:gd name="connsiteX68" fmla="*/ 508382 w 5017802"/>
                <a:gd name="connsiteY68" fmla="*/ 865236 h 4699491"/>
                <a:gd name="connsiteX69" fmla="*/ 422657 w 5017802"/>
                <a:gd name="connsiteY69" fmla="*/ 828724 h 4699491"/>
                <a:gd name="connsiteX70" fmla="*/ 397257 w 5017802"/>
                <a:gd name="connsiteY70" fmla="*/ 869999 h 4699491"/>
                <a:gd name="connsiteX71" fmla="*/ 332170 w 5017802"/>
                <a:gd name="connsiteY71" fmla="*/ 812848 h 4699491"/>
                <a:gd name="connsiteX72" fmla="*/ 306771 w 5017802"/>
                <a:gd name="connsiteY72" fmla="*/ 881111 h 4699491"/>
                <a:gd name="connsiteX73" fmla="*/ 248033 w 5017802"/>
                <a:gd name="connsiteY73" fmla="*/ 873173 h 4699491"/>
                <a:gd name="connsiteX74" fmla="*/ 208345 w 5017802"/>
                <a:gd name="connsiteY74" fmla="*/ 787449 h 4699491"/>
                <a:gd name="connsiteX75" fmla="*/ 27371 w 5017802"/>
                <a:gd name="connsiteY75" fmla="*/ 917623 h 4699491"/>
                <a:gd name="connsiteX76" fmla="*/ 28959 w 5017802"/>
                <a:gd name="connsiteY76" fmla="*/ 970011 h 4699491"/>
                <a:gd name="connsiteX77" fmla="*/ 13084 w 5017802"/>
                <a:gd name="connsiteY77" fmla="*/ 996999 h 4699491"/>
                <a:gd name="connsiteX78" fmla="*/ 40071 w 5017802"/>
                <a:gd name="connsiteY78" fmla="*/ 1022399 h 4699491"/>
                <a:gd name="connsiteX79" fmla="*/ 9909 w 5017802"/>
                <a:gd name="connsiteY79" fmla="*/ 1043037 h 4699491"/>
                <a:gd name="connsiteX80" fmla="*/ 170247 w 5017802"/>
                <a:gd name="connsiteY80" fmla="*/ 1135111 h 4699491"/>
                <a:gd name="connsiteX81" fmla="*/ 160723 w 5017802"/>
                <a:gd name="connsiteY81" fmla="*/ 1263698 h 4699491"/>
                <a:gd name="connsiteX82" fmla="*/ 217873 w 5017802"/>
                <a:gd name="connsiteY82" fmla="*/ 1289099 h 4699491"/>
                <a:gd name="connsiteX83" fmla="*/ 205174 w 5017802"/>
                <a:gd name="connsiteY83" fmla="*/ 1354186 h 4699491"/>
                <a:gd name="connsiteX84" fmla="*/ 270261 w 5017802"/>
                <a:gd name="connsiteY84" fmla="*/ 1362124 h 4699491"/>
                <a:gd name="connsiteX85" fmla="*/ 321736 w 5017802"/>
                <a:gd name="connsiteY85" fmla="*/ 1394776 h 4699491"/>
                <a:gd name="connsiteX86" fmla="*/ 230573 w 5017802"/>
                <a:gd name="connsiteY86" fmla="*/ 1622474 h 4699491"/>
                <a:gd name="connsiteX87" fmla="*/ 179773 w 5017802"/>
                <a:gd name="connsiteY87" fmla="*/ 1687561 h 4699491"/>
                <a:gd name="connsiteX88" fmla="*/ 175010 w 5017802"/>
                <a:gd name="connsiteY88" fmla="*/ 1743123 h 4699491"/>
                <a:gd name="connsiteX89" fmla="*/ 141673 w 5017802"/>
                <a:gd name="connsiteY89" fmla="*/ 1738361 h 4699491"/>
                <a:gd name="connsiteX90" fmla="*/ 143261 w 5017802"/>
                <a:gd name="connsiteY90" fmla="*/ 1798686 h 4699491"/>
                <a:gd name="connsiteX91" fmla="*/ 65473 w 5017802"/>
                <a:gd name="connsiteY91" fmla="*/ 1636761 h 4699491"/>
                <a:gd name="connsiteX92" fmla="*/ 16260 w 5017802"/>
                <a:gd name="connsiteY92" fmla="*/ 1633586 h 4699491"/>
                <a:gd name="connsiteX93" fmla="*/ 41661 w 5017802"/>
                <a:gd name="connsiteY93" fmla="*/ 1670099 h 4699491"/>
                <a:gd name="connsiteX94" fmla="*/ 385 w 5017802"/>
                <a:gd name="connsiteY94" fmla="*/ 1690737 h 4699491"/>
                <a:gd name="connsiteX95" fmla="*/ 59122 w 5017802"/>
                <a:gd name="connsiteY95" fmla="*/ 1873298 h 4699491"/>
                <a:gd name="connsiteX96" fmla="*/ 343507 w 5017802"/>
                <a:gd name="connsiteY96" fmla="*/ 1923414 h 4699491"/>
                <a:gd name="connsiteX97" fmla="*/ 200410 w 5017802"/>
                <a:gd name="connsiteY97" fmla="*/ 2119361 h 4699491"/>
                <a:gd name="connsiteX98" fmla="*/ 213560 w 5017802"/>
                <a:gd name="connsiteY98" fmla="*/ 2239100 h 4699491"/>
                <a:gd name="connsiteX99" fmla="*/ 148023 w 5017802"/>
                <a:gd name="connsiteY99" fmla="*/ 2270174 h 4699491"/>
                <a:gd name="connsiteX100" fmla="*/ 105160 w 5017802"/>
                <a:gd name="connsiteY100" fmla="*/ 2414637 h 4699491"/>
                <a:gd name="connsiteX101" fmla="*/ 201087 w 5017802"/>
                <a:gd name="connsiteY101" fmla="*/ 2428239 h 4699491"/>
                <a:gd name="connsiteX102" fmla="*/ 419708 w 5017802"/>
                <a:gd name="connsiteY102" fmla="*/ 2593339 h 4699491"/>
                <a:gd name="connsiteX103" fmla="*/ 436944 w 5017802"/>
                <a:gd name="connsiteY103" fmla="*/ 2823753 h 4699491"/>
                <a:gd name="connsiteX104" fmla="*/ 490464 w 5017802"/>
                <a:gd name="connsiteY104" fmla="*/ 2877956 h 4699491"/>
                <a:gd name="connsiteX105" fmla="*/ 542173 w 5017802"/>
                <a:gd name="connsiteY105" fmla="*/ 2882264 h 4699491"/>
                <a:gd name="connsiteX106" fmla="*/ 544894 w 5017802"/>
                <a:gd name="connsiteY106" fmla="*/ 2813095 h 4699491"/>
                <a:gd name="connsiteX107" fmla="*/ 678248 w 5017802"/>
                <a:gd name="connsiteY107" fmla="*/ 2882949 h 4699491"/>
                <a:gd name="connsiteX108" fmla="*/ 669852 w 5017802"/>
                <a:gd name="connsiteY108" fmla="*/ 2955970 h 4699491"/>
                <a:gd name="connsiteX109" fmla="*/ 758073 w 5017802"/>
                <a:gd name="connsiteY109" fmla="*/ 3058024 h 4699491"/>
                <a:gd name="connsiteX110" fmla="*/ 741970 w 5017802"/>
                <a:gd name="connsiteY110" fmla="*/ 3145336 h 4699491"/>
                <a:gd name="connsiteX111" fmla="*/ 774855 w 5017802"/>
                <a:gd name="connsiteY111" fmla="*/ 3257368 h 4699491"/>
                <a:gd name="connsiteX112" fmla="*/ 831551 w 5017802"/>
                <a:gd name="connsiteY112" fmla="*/ 3291839 h 4699491"/>
                <a:gd name="connsiteX113" fmla="*/ 794812 w 5017802"/>
                <a:gd name="connsiteY113" fmla="*/ 3345361 h 4699491"/>
                <a:gd name="connsiteX114" fmla="*/ 1094623 w 5017802"/>
                <a:gd name="connsiteY114" fmla="*/ 3453311 h 4699491"/>
                <a:gd name="connsiteX115" fmla="*/ 1144742 w 5017802"/>
                <a:gd name="connsiteY115" fmla="*/ 3605257 h 4699491"/>
                <a:gd name="connsiteX116" fmla="*/ 1187604 w 5017802"/>
                <a:gd name="connsiteY116" fmla="*/ 3626121 h 4699491"/>
                <a:gd name="connsiteX117" fmla="*/ 1210283 w 5017802"/>
                <a:gd name="connsiteY117" fmla="*/ 3658099 h 4699491"/>
                <a:gd name="connsiteX118" fmla="*/ 1297142 w 5017802"/>
                <a:gd name="connsiteY118" fmla="*/ 3683952 h 4699491"/>
                <a:gd name="connsiteX119" fmla="*/ 1357693 w 5017802"/>
                <a:gd name="connsiteY119" fmla="*/ 3632471 h 4699491"/>
                <a:gd name="connsiteX120" fmla="*/ 1341138 w 5017802"/>
                <a:gd name="connsiteY120" fmla="*/ 3663768 h 4699491"/>
                <a:gd name="connsiteX121" fmla="*/ 1361095 w 5017802"/>
                <a:gd name="connsiteY121" fmla="*/ 3689621 h 4699491"/>
                <a:gd name="connsiteX122" fmla="*/ 1387402 w 5017802"/>
                <a:gd name="connsiteY122" fmla="*/ 3742236 h 4699491"/>
                <a:gd name="connsiteX123" fmla="*/ 1358374 w 5017802"/>
                <a:gd name="connsiteY123" fmla="*/ 3755843 h 4699491"/>
                <a:gd name="connsiteX124" fmla="*/ 1358827 w 5017802"/>
                <a:gd name="connsiteY124" fmla="*/ 3799386 h 4699491"/>
                <a:gd name="connsiteX125" fmla="*/ 1322769 w 5017802"/>
                <a:gd name="connsiteY125" fmla="*/ 3900986 h 4699491"/>
                <a:gd name="connsiteX126" fmla="*/ 1264485 w 5017802"/>
                <a:gd name="connsiteY126" fmla="*/ 3906882 h 4699491"/>
                <a:gd name="connsiteX127" fmla="*/ 1236590 w 5017802"/>
                <a:gd name="connsiteY127" fmla="*/ 3937725 h 4699491"/>
                <a:gd name="connsiteX128" fmla="*/ 1160843 w 5017802"/>
                <a:gd name="connsiteY128" fmla="*/ 3954733 h 4699491"/>
                <a:gd name="connsiteX129" fmla="*/ 1214592 w 5017802"/>
                <a:gd name="connsiteY129" fmla="*/ 4003039 h 4699491"/>
                <a:gd name="connsiteX130" fmla="*/ 1226157 w 5017802"/>
                <a:gd name="connsiteY130" fmla="*/ 4039099 h 4699491"/>
                <a:gd name="connsiteX131" fmla="*/ 1154267 w 5017802"/>
                <a:gd name="connsiteY131" fmla="*/ 4107588 h 4699491"/>
                <a:gd name="connsiteX132" fmla="*/ 1111177 w 5017802"/>
                <a:gd name="connsiteY132" fmla="*/ 4113031 h 4699491"/>
                <a:gd name="connsiteX133" fmla="*/ 1112311 w 5017802"/>
                <a:gd name="connsiteY133" fmla="*/ 4170407 h 4699491"/>
                <a:gd name="connsiteX134" fmla="*/ 1142247 w 5017802"/>
                <a:gd name="connsiteY134" fmla="*/ 4191725 h 4699491"/>
                <a:gd name="connsiteX135" fmla="*/ 1122748 w 5017802"/>
                <a:gd name="connsiteY135" fmla="*/ 4230736 h 4699491"/>
                <a:gd name="connsiteX136" fmla="*/ 1067186 w 5017802"/>
                <a:gd name="connsiteY136" fmla="*/ 4224386 h 4699491"/>
                <a:gd name="connsiteX137" fmla="*/ 1114810 w 5017802"/>
                <a:gd name="connsiteY137" fmla="*/ 4270425 h 4699491"/>
                <a:gd name="connsiteX138" fmla="*/ 1162435 w 5017802"/>
                <a:gd name="connsiteY138" fmla="*/ 4376786 h 4699491"/>
                <a:gd name="connsiteX139" fmla="*/ 1271972 w 5017802"/>
                <a:gd name="connsiteY139" fmla="*/ 4435524 h 4699491"/>
                <a:gd name="connsiteX140" fmla="*/ 1291022 w 5017802"/>
                <a:gd name="connsiteY140" fmla="*/ 4472036 h 4699491"/>
                <a:gd name="connsiteX141" fmla="*/ 1367222 w 5017802"/>
                <a:gd name="connsiteY141" fmla="*/ 4557761 h 4699491"/>
                <a:gd name="connsiteX142" fmla="*/ 1389447 w 5017802"/>
                <a:gd name="connsiteY142" fmla="*/ 4543473 h 4699491"/>
                <a:gd name="connsiteX143" fmla="*/ 1419610 w 5017802"/>
                <a:gd name="connsiteY143" fmla="*/ 4570460 h 4699491"/>
                <a:gd name="connsiteX144" fmla="*/ 1381510 w 5017802"/>
                <a:gd name="connsiteY144" fmla="*/ 4602210 h 4699491"/>
                <a:gd name="connsiteX145" fmla="*/ 1313248 w 5017802"/>
                <a:gd name="connsiteY145" fmla="*/ 4675236 h 4699491"/>
                <a:gd name="connsiteX146" fmla="*/ 1210060 w 5017802"/>
                <a:gd name="connsiteY146" fmla="*/ 4591098 h 4699491"/>
                <a:gd name="connsiteX147" fmla="*/ 1227522 w 5017802"/>
                <a:gd name="connsiteY147" fmla="*/ 4699048 h 4699491"/>
                <a:gd name="connsiteX148" fmla="*/ 1495810 w 5017802"/>
                <a:gd name="connsiteY148" fmla="*/ 4629198 h 4699491"/>
                <a:gd name="connsiteX149" fmla="*/ 1514860 w 5017802"/>
                <a:gd name="connsiteY149" fmla="*/ 4514898 h 4699491"/>
                <a:gd name="connsiteX150" fmla="*/ 1370397 w 5017802"/>
                <a:gd name="connsiteY150" fmla="*/ 4511723 h 4699491"/>
                <a:gd name="connsiteX151" fmla="*/ 1351348 w 5017802"/>
                <a:gd name="connsiteY151" fmla="*/ 4422824 h 4699491"/>
                <a:gd name="connsiteX152" fmla="*/ 1444325 w 5017802"/>
                <a:gd name="connsiteY152" fmla="*/ 4364309 h 4699491"/>
                <a:gd name="connsiteX153" fmla="*/ 1791081 w 5017802"/>
                <a:gd name="connsiteY153" fmla="*/ 4263389 h 4699491"/>
                <a:gd name="connsiteX154" fmla="*/ 2188636 w 5017802"/>
                <a:gd name="connsiteY154" fmla="*/ 4250462 h 4699491"/>
                <a:gd name="connsiteX155" fmla="*/ 2296586 w 5017802"/>
                <a:gd name="connsiteY155" fmla="*/ 4245474 h 4699491"/>
                <a:gd name="connsiteX156" fmla="*/ 2394785 w 5017802"/>
                <a:gd name="connsiteY156" fmla="*/ 4215990 h 4699491"/>
                <a:gd name="connsiteX157" fmla="*/ 2406350 w 5017802"/>
                <a:gd name="connsiteY157" fmla="*/ 4125277 h 4699491"/>
                <a:gd name="connsiteX158" fmla="*/ 2494570 w 5017802"/>
                <a:gd name="connsiteY158" fmla="*/ 3900532 h 4699491"/>
                <a:gd name="connsiteX159" fmla="*/ 2593449 w 5017802"/>
                <a:gd name="connsiteY159" fmla="*/ 3917768 h 4699491"/>
                <a:gd name="connsiteX160" fmla="*/ 2719088 w 5017802"/>
                <a:gd name="connsiteY160" fmla="*/ 3918221 h 4699491"/>
                <a:gd name="connsiteX161" fmla="*/ 2914124 w 5017802"/>
                <a:gd name="connsiteY161" fmla="*/ 3764007 h 4699491"/>
                <a:gd name="connsiteX162" fmla="*/ 3195112 w 5017802"/>
                <a:gd name="connsiteY162" fmla="*/ 3993968 h 4699491"/>
                <a:gd name="connsiteX163" fmla="*/ 3265414 w 5017802"/>
                <a:gd name="connsiteY163" fmla="*/ 4067674 h 4699491"/>
                <a:gd name="connsiteX164" fmla="*/ 3439813 w 5017802"/>
                <a:gd name="connsiteY164" fmla="*/ 4130265 h 4699491"/>
                <a:gd name="connsiteX165" fmla="*/ 3526217 w 5017802"/>
                <a:gd name="connsiteY165" fmla="*/ 4316455 h 4699491"/>
                <a:gd name="connsiteX166" fmla="*/ 3586542 w 5017802"/>
                <a:gd name="connsiteY166" fmla="*/ 4375193 h 4699491"/>
                <a:gd name="connsiteX167" fmla="*/ 3597654 w 5017802"/>
                <a:gd name="connsiteY167" fmla="*/ 4345030 h 4699491"/>
                <a:gd name="connsiteX168" fmla="*/ 3643692 w 5017802"/>
                <a:gd name="connsiteY168" fmla="*/ 4318042 h 4699491"/>
                <a:gd name="connsiteX169" fmla="*/ 3694492 w 5017802"/>
                <a:gd name="connsiteY169" fmla="*/ 4391068 h 4699491"/>
                <a:gd name="connsiteX170" fmla="*/ 3743705 w 5017802"/>
                <a:gd name="connsiteY170" fmla="*/ 4394243 h 4699491"/>
                <a:gd name="connsiteX171" fmla="*/ 3699254 w 5017802"/>
                <a:gd name="connsiteY171" fmla="*/ 4300581 h 4699491"/>
                <a:gd name="connsiteX172" fmla="*/ 3656392 w 5017802"/>
                <a:gd name="connsiteY172" fmla="*/ 4232318 h 4699491"/>
                <a:gd name="connsiteX173" fmla="*/ 3699255 w 5017802"/>
                <a:gd name="connsiteY173" fmla="*/ 4216442 h 4699491"/>
                <a:gd name="connsiteX174" fmla="*/ 3680204 w 5017802"/>
                <a:gd name="connsiteY174" fmla="*/ 4175168 h 4699491"/>
                <a:gd name="connsiteX175" fmla="*/ 3732592 w 5017802"/>
                <a:gd name="connsiteY175" fmla="*/ 4184693 h 4699491"/>
                <a:gd name="connsiteX176" fmla="*/ 3711955 w 5017802"/>
                <a:gd name="connsiteY176" fmla="*/ 4151355 h 4699491"/>
                <a:gd name="connsiteX177" fmla="*/ 3733274 w 5017802"/>
                <a:gd name="connsiteY177" fmla="*/ 4134801 h 4699491"/>
                <a:gd name="connsiteX178" fmla="*/ 3854377 w 5017802"/>
                <a:gd name="connsiteY178" fmla="*/ 4220074 h 4699491"/>
                <a:gd name="connsiteX179" fmla="*/ 3889754 w 5017802"/>
                <a:gd name="connsiteY179" fmla="*/ 4206917 h 4699491"/>
                <a:gd name="connsiteX180" fmla="*/ 3942141 w 5017802"/>
                <a:gd name="connsiteY180" fmla="*/ 4272006 h 4699491"/>
                <a:gd name="connsiteX181" fmla="*/ 3962779 w 5017802"/>
                <a:gd name="connsiteY181" fmla="*/ 4330743 h 4699491"/>
                <a:gd name="connsiteX182" fmla="*/ 4070729 w 5017802"/>
                <a:gd name="connsiteY182" fmla="*/ 4349792 h 4699491"/>
                <a:gd name="connsiteX183" fmla="*/ 4010405 w 5017802"/>
                <a:gd name="connsiteY183" fmla="*/ 4283117 h 4699491"/>
                <a:gd name="connsiteX184" fmla="*/ 4007229 w 5017802"/>
                <a:gd name="connsiteY184" fmla="*/ 4214855 h 4699491"/>
                <a:gd name="connsiteX185" fmla="*/ 4061204 w 5017802"/>
                <a:gd name="connsiteY185" fmla="*/ 4270418 h 4699491"/>
                <a:gd name="connsiteX186" fmla="*/ 4110417 w 5017802"/>
                <a:gd name="connsiteY186" fmla="*/ 4275180 h 4699491"/>
                <a:gd name="connsiteX187" fmla="*/ 4104067 w 5017802"/>
                <a:gd name="connsiteY187" fmla="*/ 4225968 h 4699491"/>
                <a:gd name="connsiteX188" fmla="*/ 4164392 w 5017802"/>
                <a:gd name="connsiteY188" fmla="*/ 4230730 h 4699491"/>
                <a:gd name="connsiteX189" fmla="*/ 4226304 w 5017802"/>
                <a:gd name="connsiteY189" fmla="*/ 4273592 h 4699491"/>
                <a:gd name="connsiteX190" fmla="*/ 4258054 w 5017802"/>
                <a:gd name="connsiteY190" fmla="*/ 4260893 h 4699491"/>
                <a:gd name="connsiteX191" fmla="*/ 4251705 w 5017802"/>
                <a:gd name="connsiteY191" fmla="*/ 4225968 h 4699491"/>
                <a:gd name="connsiteX192" fmla="*/ 4292980 w 5017802"/>
                <a:gd name="connsiteY192" fmla="*/ 4202156 h 4699491"/>
                <a:gd name="connsiteX193" fmla="*/ 4377117 w 5017802"/>
                <a:gd name="connsiteY193" fmla="*/ 4259306 h 4699491"/>
                <a:gd name="connsiteX194" fmla="*/ 4394580 w 5017802"/>
                <a:gd name="connsiteY194" fmla="*/ 4157708 h 4699491"/>
                <a:gd name="connsiteX195" fmla="*/ 4369180 w 5017802"/>
                <a:gd name="connsiteY195" fmla="*/ 4135482 h 4699491"/>
                <a:gd name="connsiteX196" fmla="*/ 4296154 w 5017802"/>
                <a:gd name="connsiteY196" fmla="*/ 4092619 h 4699491"/>
                <a:gd name="connsiteX197" fmla="*/ 4318379 w 5017802"/>
                <a:gd name="connsiteY197" fmla="*/ 4067220 h 4699491"/>
                <a:gd name="connsiteX198" fmla="*/ 4339017 w 5017802"/>
                <a:gd name="connsiteY198" fmla="*/ 4044994 h 4699491"/>
                <a:gd name="connsiteX199" fmla="*/ 4392992 w 5017802"/>
                <a:gd name="connsiteY199" fmla="*/ 4076745 h 4699491"/>
                <a:gd name="connsiteX200" fmla="*/ 4399342 w 5017802"/>
                <a:gd name="connsiteY200" fmla="*/ 4032295 h 4699491"/>
                <a:gd name="connsiteX201" fmla="*/ 4343779 w 5017802"/>
                <a:gd name="connsiteY201" fmla="*/ 4008482 h 4699491"/>
                <a:gd name="connsiteX202" fmla="*/ 4342192 w 5017802"/>
                <a:gd name="connsiteY202" fmla="*/ 3998958 h 4699491"/>
                <a:gd name="connsiteX203" fmla="*/ 4329491 w 5017802"/>
                <a:gd name="connsiteY203" fmla="*/ 3960859 h 4699491"/>
                <a:gd name="connsiteX204" fmla="*/ 4335841 w 5017802"/>
                <a:gd name="connsiteY204" fmla="*/ 3913233 h 4699491"/>
                <a:gd name="connsiteX205" fmla="*/ 4346954 w 5017802"/>
                <a:gd name="connsiteY205" fmla="*/ 3857670 h 4699491"/>
                <a:gd name="connsiteX206" fmla="*/ 4308854 w 5017802"/>
                <a:gd name="connsiteY206" fmla="*/ 3827508 h 4699491"/>
                <a:gd name="connsiteX207" fmla="*/ 4342191 w 5017802"/>
                <a:gd name="connsiteY207" fmla="*/ 3817983 h 4699491"/>
                <a:gd name="connsiteX208" fmla="*/ 4319966 w 5017802"/>
                <a:gd name="connsiteY208" fmla="*/ 3781470 h 4699491"/>
                <a:gd name="connsiteX209" fmla="*/ 4358067 w 5017802"/>
                <a:gd name="connsiteY209" fmla="*/ 3776709 h 4699491"/>
                <a:gd name="connsiteX210" fmla="*/ 4364416 w 5017802"/>
                <a:gd name="connsiteY210" fmla="*/ 3743370 h 4699491"/>
                <a:gd name="connsiteX211" fmla="*/ 4426330 w 5017802"/>
                <a:gd name="connsiteY211" fmla="*/ 3752897 h 4699491"/>
                <a:gd name="connsiteX212" fmla="*/ 4459443 w 5017802"/>
                <a:gd name="connsiteY212" fmla="*/ 3768089 h 4699491"/>
                <a:gd name="connsiteX213" fmla="*/ 4425650 w 5017802"/>
                <a:gd name="connsiteY213" fmla="*/ 3809137 h 4699491"/>
                <a:gd name="connsiteX214" fmla="*/ 4464658 w 5017802"/>
                <a:gd name="connsiteY214" fmla="*/ 3916633 h 4699491"/>
                <a:gd name="connsiteX215" fmla="*/ 4517045 w 5017802"/>
                <a:gd name="connsiteY215" fmla="*/ 3947931 h 4699491"/>
                <a:gd name="connsiteX216" fmla="*/ 4568979 w 5017802"/>
                <a:gd name="connsiteY216" fmla="*/ 3905749 h 4699491"/>
                <a:gd name="connsiteX217" fmla="*/ 4654704 w 5017802"/>
                <a:gd name="connsiteY217" fmla="*/ 3857216 h 4699491"/>
                <a:gd name="connsiteX218" fmla="*/ 4637468 w 5017802"/>
                <a:gd name="connsiteY218" fmla="*/ 3768315 h 4699491"/>
                <a:gd name="connsiteX219" fmla="*/ 4714802 w 5017802"/>
                <a:gd name="connsiteY219" fmla="*/ 3635646 h 4699491"/>
                <a:gd name="connsiteX220" fmla="*/ 5007356 w 5017802"/>
                <a:gd name="connsiteY220" fmla="*/ 3302498 h 4699491"/>
                <a:gd name="connsiteX221" fmla="*/ 4925939 w 5017802"/>
                <a:gd name="connsiteY221" fmla="*/ 3293426 h 4699491"/>
                <a:gd name="connsiteX222" fmla="*/ 4930476 w 5017802"/>
                <a:gd name="connsiteY222" fmla="*/ 3201578 h 4699491"/>
                <a:gd name="connsiteX223" fmla="*/ 4881489 w 5017802"/>
                <a:gd name="connsiteY223" fmla="*/ 3176406 h 4699491"/>
                <a:gd name="connsiteX224" fmla="*/ 4797352 w 5017802"/>
                <a:gd name="connsiteY224" fmla="*/ 3207928 h 4699491"/>
                <a:gd name="connsiteX225" fmla="*/ 4760613 w 5017802"/>
                <a:gd name="connsiteY225" fmla="*/ 3171643 h 4699491"/>
                <a:gd name="connsiteX226" fmla="*/ 4805290 w 5017802"/>
                <a:gd name="connsiteY226" fmla="*/ 3148738 h 4699491"/>
                <a:gd name="connsiteX227" fmla="*/ 4676023 w 5017802"/>
                <a:gd name="connsiteY227" fmla="*/ 2935559 h 4699491"/>
                <a:gd name="connsiteX228" fmla="*/ 4690989 w 5017802"/>
                <a:gd name="connsiteY228" fmla="*/ 2905396 h 4699491"/>
                <a:gd name="connsiteX229" fmla="*/ 4667404 w 5017802"/>
                <a:gd name="connsiteY229" fmla="*/ 2789736 h 4699491"/>
                <a:gd name="connsiteX230" fmla="*/ 4508655 w 5017802"/>
                <a:gd name="connsiteY230" fmla="*/ 2778850 h 4699491"/>
                <a:gd name="connsiteX231" fmla="*/ 4475317 w 5017802"/>
                <a:gd name="connsiteY231" fmla="*/ 2827608 h 4699491"/>
                <a:gd name="connsiteX232" fmla="*/ 4386417 w 5017802"/>
                <a:gd name="connsiteY232" fmla="*/ 2842124 h 4699491"/>
                <a:gd name="connsiteX233" fmla="*/ 4392767 w 5017802"/>
                <a:gd name="connsiteY233" fmla="*/ 2820125 h 4699491"/>
                <a:gd name="connsiteX234" fmla="*/ 4339245 w 5017802"/>
                <a:gd name="connsiteY234" fmla="*/ 2804024 h 4699491"/>
                <a:gd name="connsiteX235" fmla="*/ 4314526 w 5017802"/>
                <a:gd name="connsiteY235" fmla="*/ 2638923 h 4699491"/>
                <a:gd name="connsiteX236" fmla="*/ 4034219 w 5017802"/>
                <a:gd name="connsiteY236" fmla="*/ 2572248 h 4699491"/>
                <a:gd name="connsiteX237" fmla="*/ 3897920 w 5017802"/>
                <a:gd name="connsiteY237" fmla="*/ 2615564 h 4699491"/>
                <a:gd name="connsiteX238" fmla="*/ 3765931 w 5017802"/>
                <a:gd name="connsiteY238" fmla="*/ 2608080 h 4699491"/>
                <a:gd name="connsiteX239" fmla="*/ 3633488 w 5017802"/>
                <a:gd name="connsiteY239" fmla="*/ 2497182 h 4699491"/>
                <a:gd name="connsiteX240" fmla="*/ 3420310 w 5017802"/>
                <a:gd name="connsiteY240" fmla="*/ 2193969 h 4699491"/>
                <a:gd name="connsiteX241" fmla="*/ 3021848 w 5017802"/>
                <a:gd name="connsiteY241" fmla="*/ 2054496 h 4699491"/>
                <a:gd name="connsiteX242" fmla="*/ 2785310 w 5017802"/>
                <a:gd name="connsiteY242" fmla="*/ 1741532 h 4699491"/>
                <a:gd name="connsiteX243" fmla="*/ 2819101 w 5017802"/>
                <a:gd name="connsiteY243" fmla="*/ 1716586 h 4699491"/>
                <a:gd name="connsiteX244" fmla="*/ 2878745 w 5017802"/>
                <a:gd name="connsiteY244" fmla="*/ 1799589 h 4699491"/>
                <a:gd name="connsiteX245" fmla="*/ 2898929 w 5017802"/>
                <a:gd name="connsiteY245" fmla="*/ 1782126 h 4699491"/>
                <a:gd name="connsiteX246" fmla="*/ 2942019 w 5017802"/>
                <a:gd name="connsiteY246" fmla="*/ 1812970 h 4699491"/>
                <a:gd name="connsiteX247" fmla="*/ 3030692 w 5017802"/>
                <a:gd name="connsiteY247" fmla="*/ 1759221 h 4699491"/>
                <a:gd name="connsiteX248" fmla="*/ 3046794 w 5017802"/>
                <a:gd name="connsiteY248" fmla="*/ 1738811 h 4699491"/>
                <a:gd name="connsiteX249" fmla="*/ 3105077 w 5017802"/>
                <a:gd name="connsiteY249" fmla="*/ 1739037 h 4699491"/>
                <a:gd name="connsiteX250" fmla="*/ 3121180 w 5017802"/>
                <a:gd name="connsiteY250" fmla="*/ 1705927 h 4699491"/>
                <a:gd name="connsiteX251" fmla="*/ 3102356 w 5017802"/>
                <a:gd name="connsiteY251" fmla="*/ 1680300 h 4699491"/>
                <a:gd name="connsiteX252" fmla="*/ 3035228 w 5017802"/>
                <a:gd name="connsiteY252" fmla="*/ 1700257 h 4699491"/>
                <a:gd name="connsiteX253" fmla="*/ 3013456 w 5017802"/>
                <a:gd name="connsiteY253" fmla="*/ 1646736 h 4699491"/>
                <a:gd name="connsiteX254" fmla="*/ 3034774 w 5017802"/>
                <a:gd name="connsiteY254" fmla="*/ 1617026 h 4699491"/>
                <a:gd name="connsiteX255" fmla="*/ 2978304 w 5017802"/>
                <a:gd name="connsiteY255" fmla="*/ 1513612 h 4699491"/>
                <a:gd name="connsiteX256" fmla="*/ 2929773 w 5017802"/>
                <a:gd name="connsiteY256" fmla="*/ 1552393 h 4699491"/>
                <a:gd name="connsiteX257" fmla="*/ 2840418 w 5017802"/>
                <a:gd name="connsiteY257" fmla="*/ 1497737 h 4699491"/>
                <a:gd name="connsiteX258" fmla="*/ 2892352 w 5017802"/>
                <a:gd name="connsiteY258" fmla="*/ 1405208 h 4699491"/>
                <a:gd name="connsiteX259" fmla="*/ 2849490 w 5017802"/>
                <a:gd name="connsiteY259" fmla="*/ 1284105 h 4699491"/>
                <a:gd name="connsiteX260" fmla="*/ 2864231 w 5017802"/>
                <a:gd name="connsiteY260" fmla="*/ 1160053 h 4699491"/>
                <a:gd name="connsiteX261" fmla="*/ 2959481 w 5017802"/>
                <a:gd name="connsiteY261" fmla="*/ 1086348 h 4699491"/>
                <a:gd name="connsiteX262" fmla="*/ 3064710 w 5017802"/>
                <a:gd name="connsiteY262" fmla="*/ 1063896 h 4699491"/>
                <a:gd name="connsiteX263" fmla="*/ 3001663 w 5017802"/>
                <a:gd name="connsiteY263" fmla="*/ 974089 h 4699491"/>
                <a:gd name="connsiteX264" fmla="*/ 2984427 w 5017802"/>
                <a:gd name="connsiteY264" fmla="*/ 1018766 h 4699491"/>
                <a:gd name="connsiteX265" fmla="*/ 2941112 w 5017802"/>
                <a:gd name="connsiteY265" fmla="*/ 971595 h 4699491"/>
                <a:gd name="connsiteX266" fmla="*/ 2962430 w 5017802"/>
                <a:gd name="connsiteY266" fmla="*/ 886323 h 4699491"/>
                <a:gd name="connsiteX267" fmla="*/ 3035454 w 5017802"/>
                <a:gd name="connsiteY267" fmla="*/ 789032 h 4699491"/>
                <a:gd name="connsiteX268" fmla="*/ 3018445 w 5017802"/>
                <a:gd name="connsiteY268" fmla="*/ 682443 h 4699491"/>
                <a:gd name="connsiteX269" fmla="*/ 2847223 w 5017802"/>
                <a:gd name="connsiteY269" fmla="*/ 692194 h 4699491"/>
                <a:gd name="connsiteX270" fmla="*/ 2827945 w 5017802"/>
                <a:gd name="connsiteY270" fmla="*/ 734831 h 4699491"/>
                <a:gd name="connsiteX271" fmla="*/ 2795742 w 5017802"/>
                <a:gd name="connsiteY271" fmla="*/ 667248 h 4699491"/>
                <a:gd name="connsiteX272" fmla="*/ 2766032 w 5017802"/>
                <a:gd name="connsiteY272" fmla="*/ 707616 h 4699491"/>
                <a:gd name="connsiteX273" fmla="*/ 2580523 w 5017802"/>
                <a:gd name="connsiteY273" fmla="*/ 741180 h 4699491"/>
                <a:gd name="connsiteX0" fmla="*/ 2580523 w 5017802"/>
                <a:gd name="connsiteY0" fmla="*/ 741180 h 4711090"/>
                <a:gd name="connsiteX1" fmla="*/ 2254404 w 5017802"/>
                <a:gd name="connsiteY1" fmla="*/ 583337 h 4711090"/>
                <a:gd name="connsiteX2" fmla="*/ 2294316 w 5017802"/>
                <a:gd name="connsiteY2" fmla="*/ 433432 h 4711090"/>
                <a:gd name="connsiteX3" fmla="*/ 2240342 w 5017802"/>
                <a:gd name="connsiteY3" fmla="*/ 423907 h 4711090"/>
                <a:gd name="connsiteX4" fmla="*/ 2237167 w 5017802"/>
                <a:gd name="connsiteY4" fmla="*/ 395333 h 4711090"/>
                <a:gd name="connsiteX5" fmla="*/ 2281617 w 5017802"/>
                <a:gd name="connsiteY5" fmla="*/ 403270 h 4711090"/>
                <a:gd name="connsiteX6" fmla="*/ 2224467 w 5017802"/>
                <a:gd name="connsiteY6" fmla="*/ 315957 h 4711090"/>
                <a:gd name="connsiteX7" fmla="*/ 2235579 w 5017802"/>
                <a:gd name="connsiteY7" fmla="*/ 355645 h 4711090"/>
                <a:gd name="connsiteX8" fmla="*/ 2183191 w 5017802"/>
                <a:gd name="connsiteY8" fmla="*/ 320720 h 4711090"/>
                <a:gd name="connsiteX9" fmla="*/ 2203829 w 5017802"/>
                <a:gd name="connsiteY9" fmla="*/ 287383 h 4711090"/>
                <a:gd name="connsiteX10" fmla="*/ 2168904 w 5017802"/>
                <a:gd name="connsiteY10" fmla="*/ 225472 h 4711090"/>
                <a:gd name="connsiteX11" fmla="*/ 2202241 w 5017802"/>
                <a:gd name="connsiteY11" fmla="*/ 227061 h 4711090"/>
                <a:gd name="connsiteX12" fmla="*/ 2159379 w 5017802"/>
                <a:gd name="connsiteY12" fmla="*/ 133398 h 4711090"/>
                <a:gd name="connsiteX13" fmla="*/ 2133980 w 5017802"/>
                <a:gd name="connsiteY13" fmla="*/ 131810 h 4711090"/>
                <a:gd name="connsiteX14" fmla="*/ 2122867 w 5017802"/>
                <a:gd name="connsiteY14" fmla="*/ 84185 h 4711090"/>
                <a:gd name="connsiteX15" fmla="*/ 2154616 w 5017802"/>
                <a:gd name="connsiteY15" fmla="*/ 66723 h 4711090"/>
                <a:gd name="connsiteX16" fmla="*/ 2149854 w 5017802"/>
                <a:gd name="connsiteY16" fmla="*/ 23861 h 4711090"/>
                <a:gd name="connsiteX17" fmla="*/ 2091117 w 5017802"/>
                <a:gd name="connsiteY17" fmla="*/ 28624 h 4711090"/>
                <a:gd name="connsiteX18" fmla="*/ 1897442 w 5017802"/>
                <a:gd name="connsiteY18" fmla="*/ 127049 h 4711090"/>
                <a:gd name="connsiteX19" fmla="*/ 1862517 w 5017802"/>
                <a:gd name="connsiteY19" fmla="*/ 252462 h 4711090"/>
                <a:gd name="connsiteX20" fmla="*/ 1867279 w 5017802"/>
                <a:gd name="connsiteY20" fmla="*/ 288974 h 4711090"/>
                <a:gd name="connsiteX21" fmla="*/ 1838704 w 5017802"/>
                <a:gd name="connsiteY21" fmla="*/ 303261 h 4711090"/>
                <a:gd name="connsiteX22" fmla="*/ 1906966 w 5017802"/>
                <a:gd name="connsiteY22" fmla="*/ 482645 h 4711090"/>
                <a:gd name="connsiteX23" fmla="*/ 1819655 w 5017802"/>
                <a:gd name="connsiteY23" fmla="*/ 400099 h 4711090"/>
                <a:gd name="connsiteX24" fmla="*/ 1768854 w 5017802"/>
                <a:gd name="connsiteY24" fmla="*/ 366762 h 4711090"/>
                <a:gd name="connsiteX25" fmla="*/ 1740279 w 5017802"/>
                <a:gd name="connsiteY25" fmla="*/ 401687 h 4711090"/>
                <a:gd name="connsiteX26" fmla="*/ 1738692 w 5017802"/>
                <a:gd name="connsiteY26" fmla="*/ 515987 h 4711090"/>
                <a:gd name="connsiteX27" fmla="*/ 1752979 w 5017802"/>
                <a:gd name="connsiteY27" fmla="*/ 612820 h 4711090"/>
                <a:gd name="connsiteX28" fmla="*/ 1670429 w 5017802"/>
                <a:gd name="connsiteY28" fmla="*/ 620761 h 4711090"/>
                <a:gd name="connsiteX29" fmla="*/ 1694242 w 5017802"/>
                <a:gd name="connsiteY29" fmla="*/ 590598 h 4711090"/>
                <a:gd name="connsiteX30" fmla="*/ 1630742 w 5017802"/>
                <a:gd name="connsiteY30" fmla="*/ 547736 h 4711090"/>
                <a:gd name="connsiteX31" fmla="*/ 1589467 w 5017802"/>
                <a:gd name="connsiteY31" fmla="*/ 501699 h 4711090"/>
                <a:gd name="connsiteX32" fmla="*/ 1540254 w 5017802"/>
                <a:gd name="connsiteY32" fmla="*/ 512811 h 4711090"/>
                <a:gd name="connsiteX33" fmla="*/ 1568829 w 5017802"/>
                <a:gd name="connsiteY33" fmla="*/ 446136 h 4711090"/>
                <a:gd name="connsiteX34" fmla="*/ 1538666 w 5017802"/>
                <a:gd name="connsiteY34" fmla="*/ 481062 h 4711090"/>
                <a:gd name="connsiteX35" fmla="*/ 1505329 w 5017802"/>
                <a:gd name="connsiteY35" fmla="*/ 423911 h 4711090"/>
                <a:gd name="connsiteX36" fmla="*/ 1486279 w 5017802"/>
                <a:gd name="connsiteY36" fmla="*/ 417561 h 4711090"/>
                <a:gd name="connsiteX37" fmla="*/ 1484692 w 5017802"/>
                <a:gd name="connsiteY37" fmla="*/ 376287 h 4711090"/>
                <a:gd name="connsiteX38" fmla="*/ 1449767 w 5017802"/>
                <a:gd name="connsiteY38" fmla="*/ 273100 h 4711090"/>
                <a:gd name="connsiteX39" fmla="*/ 1410079 w 5017802"/>
                <a:gd name="connsiteY39" fmla="*/ 219123 h 4711090"/>
                <a:gd name="connsiteX40" fmla="*/ 1486280 w 5017802"/>
                <a:gd name="connsiteY40" fmla="*/ 282624 h 4711090"/>
                <a:gd name="connsiteX41" fmla="*/ 1545018 w 5017802"/>
                <a:gd name="connsiteY41" fmla="*/ 320723 h 4711090"/>
                <a:gd name="connsiteX42" fmla="*/ 1568829 w 5017802"/>
                <a:gd name="connsiteY42" fmla="*/ 281036 h 4711090"/>
                <a:gd name="connsiteX43" fmla="*/ 1587879 w 5017802"/>
                <a:gd name="connsiteY43" fmla="*/ 215949 h 4711090"/>
                <a:gd name="connsiteX44" fmla="*/ 1549779 w 5017802"/>
                <a:gd name="connsiteY44" fmla="*/ 185786 h 4711090"/>
                <a:gd name="connsiteX45" fmla="*/ 1576767 w 5017802"/>
                <a:gd name="connsiteY45" fmla="*/ 144511 h 4711090"/>
                <a:gd name="connsiteX46" fmla="*/ 1529142 w 5017802"/>
                <a:gd name="connsiteY46" fmla="*/ 50848 h 4711090"/>
                <a:gd name="connsiteX47" fmla="*/ 1511679 w 5017802"/>
                <a:gd name="connsiteY47" fmla="*/ 6399 h 4711090"/>
                <a:gd name="connsiteX48" fmla="*/ 1375154 w 5017802"/>
                <a:gd name="connsiteY48" fmla="*/ 120699 h 4711090"/>
                <a:gd name="connsiteX49" fmla="*/ 1313241 w 5017802"/>
                <a:gd name="connsiteY49" fmla="*/ 115936 h 4711090"/>
                <a:gd name="connsiteX50" fmla="*/ 1300542 w 5017802"/>
                <a:gd name="connsiteY50" fmla="*/ 57199 h 4711090"/>
                <a:gd name="connsiteX51" fmla="*/ 1214817 w 5017802"/>
                <a:gd name="connsiteY51" fmla="*/ 104824 h 4711090"/>
                <a:gd name="connsiteX52" fmla="*/ 1151317 w 5017802"/>
                <a:gd name="connsiteY52" fmla="*/ 139748 h 4711090"/>
                <a:gd name="connsiteX53" fmla="*/ 1056066 w 5017802"/>
                <a:gd name="connsiteY53" fmla="*/ 147686 h 4711090"/>
                <a:gd name="connsiteX54" fmla="*/ 1033842 w 5017802"/>
                <a:gd name="connsiteY54" fmla="*/ 177849 h 4711090"/>
                <a:gd name="connsiteX55" fmla="*/ 997329 w 5017802"/>
                <a:gd name="connsiteY55" fmla="*/ 201661 h 4711090"/>
                <a:gd name="connsiteX56" fmla="*/ 1032255 w 5017802"/>
                <a:gd name="connsiteY56" fmla="*/ 288974 h 4711090"/>
                <a:gd name="connsiteX57" fmla="*/ 899586 w 5017802"/>
                <a:gd name="connsiteY57" fmla="*/ 542516 h 4711090"/>
                <a:gd name="connsiteX58" fmla="*/ 845611 w 5017802"/>
                <a:gd name="connsiteY58" fmla="*/ 580843 h 4711090"/>
                <a:gd name="connsiteX59" fmla="*/ 917502 w 5017802"/>
                <a:gd name="connsiteY59" fmla="*/ 633231 h 4711090"/>
                <a:gd name="connsiteX60" fmla="*/ 880536 w 5017802"/>
                <a:gd name="connsiteY60" fmla="*/ 673825 h 4711090"/>
                <a:gd name="connsiteX61" fmla="*/ 897999 w 5017802"/>
                <a:gd name="connsiteY61" fmla="*/ 720316 h 4711090"/>
                <a:gd name="connsiteX62" fmla="*/ 829282 w 5017802"/>
                <a:gd name="connsiteY62" fmla="*/ 701719 h 4711090"/>
                <a:gd name="connsiteX63" fmla="*/ 774174 w 5017802"/>
                <a:gd name="connsiteY63" fmla="*/ 726665 h 4711090"/>
                <a:gd name="connsiteX64" fmla="*/ 707272 w 5017802"/>
                <a:gd name="connsiteY64" fmla="*/ 695143 h 4711090"/>
                <a:gd name="connsiteX65" fmla="*/ 708860 w 5017802"/>
                <a:gd name="connsiteY65" fmla="*/ 652734 h 4711090"/>
                <a:gd name="connsiteX66" fmla="*/ 597281 w 5017802"/>
                <a:gd name="connsiteY66" fmla="*/ 675412 h 4711090"/>
                <a:gd name="connsiteX67" fmla="*/ 587530 w 5017802"/>
                <a:gd name="connsiteY67" fmla="*/ 760457 h 4711090"/>
                <a:gd name="connsiteX68" fmla="*/ 508382 w 5017802"/>
                <a:gd name="connsiteY68" fmla="*/ 865236 h 4711090"/>
                <a:gd name="connsiteX69" fmla="*/ 422657 w 5017802"/>
                <a:gd name="connsiteY69" fmla="*/ 828724 h 4711090"/>
                <a:gd name="connsiteX70" fmla="*/ 397257 w 5017802"/>
                <a:gd name="connsiteY70" fmla="*/ 869999 h 4711090"/>
                <a:gd name="connsiteX71" fmla="*/ 332170 w 5017802"/>
                <a:gd name="connsiteY71" fmla="*/ 812848 h 4711090"/>
                <a:gd name="connsiteX72" fmla="*/ 306771 w 5017802"/>
                <a:gd name="connsiteY72" fmla="*/ 881111 h 4711090"/>
                <a:gd name="connsiteX73" fmla="*/ 248033 w 5017802"/>
                <a:gd name="connsiteY73" fmla="*/ 873173 h 4711090"/>
                <a:gd name="connsiteX74" fmla="*/ 208345 w 5017802"/>
                <a:gd name="connsiteY74" fmla="*/ 787449 h 4711090"/>
                <a:gd name="connsiteX75" fmla="*/ 27371 w 5017802"/>
                <a:gd name="connsiteY75" fmla="*/ 917623 h 4711090"/>
                <a:gd name="connsiteX76" fmla="*/ 28959 w 5017802"/>
                <a:gd name="connsiteY76" fmla="*/ 970011 h 4711090"/>
                <a:gd name="connsiteX77" fmla="*/ 13084 w 5017802"/>
                <a:gd name="connsiteY77" fmla="*/ 996999 h 4711090"/>
                <a:gd name="connsiteX78" fmla="*/ 40071 w 5017802"/>
                <a:gd name="connsiteY78" fmla="*/ 1022399 h 4711090"/>
                <a:gd name="connsiteX79" fmla="*/ 9909 w 5017802"/>
                <a:gd name="connsiteY79" fmla="*/ 1043037 h 4711090"/>
                <a:gd name="connsiteX80" fmla="*/ 170247 w 5017802"/>
                <a:gd name="connsiteY80" fmla="*/ 1135111 h 4711090"/>
                <a:gd name="connsiteX81" fmla="*/ 160723 w 5017802"/>
                <a:gd name="connsiteY81" fmla="*/ 1263698 h 4711090"/>
                <a:gd name="connsiteX82" fmla="*/ 217873 w 5017802"/>
                <a:gd name="connsiteY82" fmla="*/ 1289099 h 4711090"/>
                <a:gd name="connsiteX83" fmla="*/ 205174 w 5017802"/>
                <a:gd name="connsiteY83" fmla="*/ 1354186 h 4711090"/>
                <a:gd name="connsiteX84" fmla="*/ 270261 w 5017802"/>
                <a:gd name="connsiteY84" fmla="*/ 1362124 h 4711090"/>
                <a:gd name="connsiteX85" fmla="*/ 321736 w 5017802"/>
                <a:gd name="connsiteY85" fmla="*/ 1394776 h 4711090"/>
                <a:gd name="connsiteX86" fmla="*/ 230573 w 5017802"/>
                <a:gd name="connsiteY86" fmla="*/ 1622474 h 4711090"/>
                <a:gd name="connsiteX87" fmla="*/ 179773 w 5017802"/>
                <a:gd name="connsiteY87" fmla="*/ 1687561 h 4711090"/>
                <a:gd name="connsiteX88" fmla="*/ 175010 w 5017802"/>
                <a:gd name="connsiteY88" fmla="*/ 1743123 h 4711090"/>
                <a:gd name="connsiteX89" fmla="*/ 141673 w 5017802"/>
                <a:gd name="connsiteY89" fmla="*/ 1738361 h 4711090"/>
                <a:gd name="connsiteX90" fmla="*/ 143261 w 5017802"/>
                <a:gd name="connsiteY90" fmla="*/ 1798686 h 4711090"/>
                <a:gd name="connsiteX91" fmla="*/ 65473 w 5017802"/>
                <a:gd name="connsiteY91" fmla="*/ 1636761 h 4711090"/>
                <a:gd name="connsiteX92" fmla="*/ 16260 w 5017802"/>
                <a:gd name="connsiteY92" fmla="*/ 1633586 h 4711090"/>
                <a:gd name="connsiteX93" fmla="*/ 41661 w 5017802"/>
                <a:gd name="connsiteY93" fmla="*/ 1670099 h 4711090"/>
                <a:gd name="connsiteX94" fmla="*/ 385 w 5017802"/>
                <a:gd name="connsiteY94" fmla="*/ 1690737 h 4711090"/>
                <a:gd name="connsiteX95" fmla="*/ 59122 w 5017802"/>
                <a:gd name="connsiteY95" fmla="*/ 1873298 h 4711090"/>
                <a:gd name="connsiteX96" fmla="*/ 343507 w 5017802"/>
                <a:gd name="connsiteY96" fmla="*/ 1923414 h 4711090"/>
                <a:gd name="connsiteX97" fmla="*/ 200410 w 5017802"/>
                <a:gd name="connsiteY97" fmla="*/ 2119361 h 4711090"/>
                <a:gd name="connsiteX98" fmla="*/ 213560 w 5017802"/>
                <a:gd name="connsiteY98" fmla="*/ 2239100 h 4711090"/>
                <a:gd name="connsiteX99" fmla="*/ 148023 w 5017802"/>
                <a:gd name="connsiteY99" fmla="*/ 2270174 h 4711090"/>
                <a:gd name="connsiteX100" fmla="*/ 105160 w 5017802"/>
                <a:gd name="connsiteY100" fmla="*/ 2414637 h 4711090"/>
                <a:gd name="connsiteX101" fmla="*/ 201087 w 5017802"/>
                <a:gd name="connsiteY101" fmla="*/ 2428239 h 4711090"/>
                <a:gd name="connsiteX102" fmla="*/ 419708 w 5017802"/>
                <a:gd name="connsiteY102" fmla="*/ 2593339 h 4711090"/>
                <a:gd name="connsiteX103" fmla="*/ 436944 w 5017802"/>
                <a:gd name="connsiteY103" fmla="*/ 2823753 h 4711090"/>
                <a:gd name="connsiteX104" fmla="*/ 490464 w 5017802"/>
                <a:gd name="connsiteY104" fmla="*/ 2877956 h 4711090"/>
                <a:gd name="connsiteX105" fmla="*/ 542173 w 5017802"/>
                <a:gd name="connsiteY105" fmla="*/ 2882264 h 4711090"/>
                <a:gd name="connsiteX106" fmla="*/ 544894 w 5017802"/>
                <a:gd name="connsiteY106" fmla="*/ 2813095 h 4711090"/>
                <a:gd name="connsiteX107" fmla="*/ 678248 w 5017802"/>
                <a:gd name="connsiteY107" fmla="*/ 2882949 h 4711090"/>
                <a:gd name="connsiteX108" fmla="*/ 669852 w 5017802"/>
                <a:gd name="connsiteY108" fmla="*/ 2955970 h 4711090"/>
                <a:gd name="connsiteX109" fmla="*/ 758073 w 5017802"/>
                <a:gd name="connsiteY109" fmla="*/ 3058024 h 4711090"/>
                <a:gd name="connsiteX110" fmla="*/ 741970 w 5017802"/>
                <a:gd name="connsiteY110" fmla="*/ 3145336 h 4711090"/>
                <a:gd name="connsiteX111" fmla="*/ 774855 w 5017802"/>
                <a:gd name="connsiteY111" fmla="*/ 3257368 h 4711090"/>
                <a:gd name="connsiteX112" fmla="*/ 831551 w 5017802"/>
                <a:gd name="connsiteY112" fmla="*/ 3291839 h 4711090"/>
                <a:gd name="connsiteX113" fmla="*/ 794812 w 5017802"/>
                <a:gd name="connsiteY113" fmla="*/ 3345361 h 4711090"/>
                <a:gd name="connsiteX114" fmla="*/ 1094623 w 5017802"/>
                <a:gd name="connsiteY114" fmla="*/ 3453311 h 4711090"/>
                <a:gd name="connsiteX115" fmla="*/ 1144742 w 5017802"/>
                <a:gd name="connsiteY115" fmla="*/ 3605257 h 4711090"/>
                <a:gd name="connsiteX116" fmla="*/ 1187604 w 5017802"/>
                <a:gd name="connsiteY116" fmla="*/ 3626121 h 4711090"/>
                <a:gd name="connsiteX117" fmla="*/ 1210283 w 5017802"/>
                <a:gd name="connsiteY117" fmla="*/ 3658099 h 4711090"/>
                <a:gd name="connsiteX118" fmla="*/ 1297142 w 5017802"/>
                <a:gd name="connsiteY118" fmla="*/ 3683952 h 4711090"/>
                <a:gd name="connsiteX119" fmla="*/ 1357693 w 5017802"/>
                <a:gd name="connsiteY119" fmla="*/ 3632471 h 4711090"/>
                <a:gd name="connsiteX120" fmla="*/ 1341138 w 5017802"/>
                <a:gd name="connsiteY120" fmla="*/ 3663768 h 4711090"/>
                <a:gd name="connsiteX121" fmla="*/ 1361095 w 5017802"/>
                <a:gd name="connsiteY121" fmla="*/ 3689621 h 4711090"/>
                <a:gd name="connsiteX122" fmla="*/ 1387402 w 5017802"/>
                <a:gd name="connsiteY122" fmla="*/ 3742236 h 4711090"/>
                <a:gd name="connsiteX123" fmla="*/ 1358374 w 5017802"/>
                <a:gd name="connsiteY123" fmla="*/ 3755843 h 4711090"/>
                <a:gd name="connsiteX124" fmla="*/ 1358827 w 5017802"/>
                <a:gd name="connsiteY124" fmla="*/ 3799386 h 4711090"/>
                <a:gd name="connsiteX125" fmla="*/ 1322769 w 5017802"/>
                <a:gd name="connsiteY125" fmla="*/ 3900986 h 4711090"/>
                <a:gd name="connsiteX126" fmla="*/ 1264485 w 5017802"/>
                <a:gd name="connsiteY126" fmla="*/ 3906882 h 4711090"/>
                <a:gd name="connsiteX127" fmla="*/ 1236590 w 5017802"/>
                <a:gd name="connsiteY127" fmla="*/ 3937725 h 4711090"/>
                <a:gd name="connsiteX128" fmla="*/ 1160843 w 5017802"/>
                <a:gd name="connsiteY128" fmla="*/ 3954733 h 4711090"/>
                <a:gd name="connsiteX129" fmla="*/ 1214592 w 5017802"/>
                <a:gd name="connsiteY129" fmla="*/ 4003039 h 4711090"/>
                <a:gd name="connsiteX130" fmla="*/ 1226157 w 5017802"/>
                <a:gd name="connsiteY130" fmla="*/ 4039099 h 4711090"/>
                <a:gd name="connsiteX131" fmla="*/ 1154267 w 5017802"/>
                <a:gd name="connsiteY131" fmla="*/ 4107588 h 4711090"/>
                <a:gd name="connsiteX132" fmla="*/ 1111177 w 5017802"/>
                <a:gd name="connsiteY132" fmla="*/ 4113031 h 4711090"/>
                <a:gd name="connsiteX133" fmla="*/ 1112311 w 5017802"/>
                <a:gd name="connsiteY133" fmla="*/ 4170407 h 4711090"/>
                <a:gd name="connsiteX134" fmla="*/ 1142247 w 5017802"/>
                <a:gd name="connsiteY134" fmla="*/ 4191725 h 4711090"/>
                <a:gd name="connsiteX135" fmla="*/ 1122748 w 5017802"/>
                <a:gd name="connsiteY135" fmla="*/ 4230736 h 4711090"/>
                <a:gd name="connsiteX136" fmla="*/ 1067186 w 5017802"/>
                <a:gd name="connsiteY136" fmla="*/ 4224386 h 4711090"/>
                <a:gd name="connsiteX137" fmla="*/ 1114810 w 5017802"/>
                <a:gd name="connsiteY137" fmla="*/ 4270425 h 4711090"/>
                <a:gd name="connsiteX138" fmla="*/ 1162435 w 5017802"/>
                <a:gd name="connsiteY138" fmla="*/ 4376786 h 4711090"/>
                <a:gd name="connsiteX139" fmla="*/ 1271972 w 5017802"/>
                <a:gd name="connsiteY139" fmla="*/ 4435524 h 4711090"/>
                <a:gd name="connsiteX140" fmla="*/ 1291022 w 5017802"/>
                <a:gd name="connsiteY140" fmla="*/ 4472036 h 4711090"/>
                <a:gd name="connsiteX141" fmla="*/ 1367222 w 5017802"/>
                <a:gd name="connsiteY141" fmla="*/ 4557761 h 4711090"/>
                <a:gd name="connsiteX142" fmla="*/ 1389447 w 5017802"/>
                <a:gd name="connsiteY142" fmla="*/ 4543473 h 4711090"/>
                <a:gd name="connsiteX143" fmla="*/ 1419610 w 5017802"/>
                <a:gd name="connsiteY143" fmla="*/ 4570460 h 4711090"/>
                <a:gd name="connsiteX144" fmla="*/ 1381510 w 5017802"/>
                <a:gd name="connsiteY144" fmla="*/ 4602210 h 4711090"/>
                <a:gd name="connsiteX145" fmla="*/ 1313248 w 5017802"/>
                <a:gd name="connsiteY145" fmla="*/ 4675236 h 4711090"/>
                <a:gd name="connsiteX146" fmla="*/ 1210060 w 5017802"/>
                <a:gd name="connsiteY146" fmla="*/ 4591098 h 4711090"/>
                <a:gd name="connsiteX147" fmla="*/ 1227522 w 5017802"/>
                <a:gd name="connsiteY147" fmla="*/ 4699048 h 4711090"/>
                <a:gd name="connsiteX148" fmla="*/ 1219585 w 5017802"/>
                <a:gd name="connsiteY148" fmla="*/ 4700636 h 4711090"/>
                <a:gd name="connsiteX149" fmla="*/ 1495810 w 5017802"/>
                <a:gd name="connsiteY149" fmla="*/ 4629198 h 4711090"/>
                <a:gd name="connsiteX150" fmla="*/ 1514860 w 5017802"/>
                <a:gd name="connsiteY150" fmla="*/ 4514898 h 4711090"/>
                <a:gd name="connsiteX151" fmla="*/ 1370397 w 5017802"/>
                <a:gd name="connsiteY151" fmla="*/ 4511723 h 4711090"/>
                <a:gd name="connsiteX152" fmla="*/ 1351348 w 5017802"/>
                <a:gd name="connsiteY152" fmla="*/ 4422824 h 4711090"/>
                <a:gd name="connsiteX153" fmla="*/ 1444325 w 5017802"/>
                <a:gd name="connsiteY153" fmla="*/ 4364309 h 4711090"/>
                <a:gd name="connsiteX154" fmla="*/ 1791081 w 5017802"/>
                <a:gd name="connsiteY154" fmla="*/ 4263389 h 4711090"/>
                <a:gd name="connsiteX155" fmla="*/ 2188636 w 5017802"/>
                <a:gd name="connsiteY155" fmla="*/ 4250462 h 4711090"/>
                <a:gd name="connsiteX156" fmla="*/ 2296586 w 5017802"/>
                <a:gd name="connsiteY156" fmla="*/ 4245474 h 4711090"/>
                <a:gd name="connsiteX157" fmla="*/ 2394785 w 5017802"/>
                <a:gd name="connsiteY157" fmla="*/ 4215990 h 4711090"/>
                <a:gd name="connsiteX158" fmla="*/ 2406350 w 5017802"/>
                <a:gd name="connsiteY158" fmla="*/ 4125277 h 4711090"/>
                <a:gd name="connsiteX159" fmla="*/ 2494570 w 5017802"/>
                <a:gd name="connsiteY159" fmla="*/ 3900532 h 4711090"/>
                <a:gd name="connsiteX160" fmla="*/ 2593449 w 5017802"/>
                <a:gd name="connsiteY160" fmla="*/ 3917768 h 4711090"/>
                <a:gd name="connsiteX161" fmla="*/ 2719088 w 5017802"/>
                <a:gd name="connsiteY161" fmla="*/ 3918221 h 4711090"/>
                <a:gd name="connsiteX162" fmla="*/ 2914124 w 5017802"/>
                <a:gd name="connsiteY162" fmla="*/ 3764007 h 4711090"/>
                <a:gd name="connsiteX163" fmla="*/ 3195112 w 5017802"/>
                <a:gd name="connsiteY163" fmla="*/ 3993968 h 4711090"/>
                <a:gd name="connsiteX164" fmla="*/ 3265414 w 5017802"/>
                <a:gd name="connsiteY164" fmla="*/ 4067674 h 4711090"/>
                <a:gd name="connsiteX165" fmla="*/ 3439813 w 5017802"/>
                <a:gd name="connsiteY165" fmla="*/ 4130265 h 4711090"/>
                <a:gd name="connsiteX166" fmla="*/ 3526217 w 5017802"/>
                <a:gd name="connsiteY166" fmla="*/ 4316455 h 4711090"/>
                <a:gd name="connsiteX167" fmla="*/ 3586542 w 5017802"/>
                <a:gd name="connsiteY167" fmla="*/ 4375193 h 4711090"/>
                <a:gd name="connsiteX168" fmla="*/ 3597654 w 5017802"/>
                <a:gd name="connsiteY168" fmla="*/ 4345030 h 4711090"/>
                <a:gd name="connsiteX169" fmla="*/ 3643692 w 5017802"/>
                <a:gd name="connsiteY169" fmla="*/ 4318042 h 4711090"/>
                <a:gd name="connsiteX170" fmla="*/ 3694492 w 5017802"/>
                <a:gd name="connsiteY170" fmla="*/ 4391068 h 4711090"/>
                <a:gd name="connsiteX171" fmla="*/ 3743705 w 5017802"/>
                <a:gd name="connsiteY171" fmla="*/ 4394243 h 4711090"/>
                <a:gd name="connsiteX172" fmla="*/ 3699254 w 5017802"/>
                <a:gd name="connsiteY172" fmla="*/ 4300581 h 4711090"/>
                <a:gd name="connsiteX173" fmla="*/ 3656392 w 5017802"/>
                <a:gd name="connsiteY173" fmla="*/ 4232318 h 4711090"/>
                <a:gd name="connsiteX174" fmla="*/ 3699255 w 5017802"/>
                <a:gd name="connsiteY174" fmla="*/ 4216442 h 4711090"/>
                <a:gd name="connsiteX175" fmla="*/ 3680204 w 5017802"/>
                <a:gd name="connsiteY175" fmla="*/ 4175168 h 4711090"/>
                <a:gd name="connsiteX176" fmla="*/ 3732592 w 5017802"/>
                <a:gd name="connsiteY176" fmla="*/ 4184693 h 4711090"/>
                <a:gd name="connsiteX177" fmla="*/ 3711955 w 5017802"/>
                <a:gd name="connsiteY177" fmla="*/ 4151355 h 4711090"/>
                <a:gd name="connsiteX178" fmla="*/ 3733274 w 5017802"/>
                <a:gd name="connsiteY178" fmla="*/ 4134801 h 4711090"/>
                <a:gd name="connsiteX179" fmla="*/ 3854377 w 5017802"/>
                <a:gd name="connsiteY179" fmla="*/ 4220074 h 4711090"/>
                <a:gd name="connsiteX180" fmla="*/ 3889754 w 5017802"/>
                <a:gd name="connsiteY180" fmla="*/ 4206917 h 4711090"/>
                <a:gd name="connsiteX181" fmla="*/ 3942141 w 5017802"/>
                <a:gd name="connsiteY181" fmla="*/ 4272006 h 4711090"/>
                <a:gd name="connsiteX182" fmla="*/ 3962779 w 5017802"/>
                <a:gd name="connsiteY182" fmla="*/ 4330743 h 4711090"/>
                <a:gd name="connsiteX183" fmla="*/ 4070729 w 5017802"/>
                <a:gd name="connsiteY183" fmla="*/ 4349792 h 4711090"/>
                <a:gd name="connsiteX184" fmla="*/ 4010405 w 5017802"/>
                <a:gd name="connsiteY184" fmla="*/ 4283117 h 4711090"/>
                <a:gd name="connsiteX185" fmla="*/ 4007229 w 5017802"/>
                <a:gd name="connsiteY185" fmla="*/ 4214855 h 4711090"/>
                <a:gd name="connsiteX186" fmla="*/ 4061204 w 5017802"/>
                <a:gd name="connsiteY186" fmla="*/ 4270418 h 4711090"/>
                <a:gd name="connsiteX187" fmla="*/ 4110417 w 5017802"/>
                <a:gd name="connsiteY187" fmla="*/ 4275180 h 4711090"/>
                <a:gd name="connsiteX188" fmla="*/ 4104067 w 5017802"/>
                <a:gd name="connsiteY188" fmla="*/ 4225968 h 4711090"/>
                <a:gd name="connsiteX189" fmla="*/ 4164392 w 5017802"/>
                <a:gd name="connsiteY189" fmla="*/ 4230730 h 4711090"/>
                <a:gd name="connsiteX190" fmla="*/ 4226304 w 5017802"/>
                <a:gd name="connsiteY190" fmla="*/ 4273592 h 4711090"/>
                <a:gd name="connsiteX191" fmla="*/ 4258054 w 5017802"/>
                <a:gd name="connsiteY191" fmla="*/ 4260893 h 4711090"/>
                <a:gd name="connsiteX192" fmla="*/ 4251705 w 5017802"/>
                <a:gd name="connsiteY192" fmla="*/ 4225968 h 4711090"/>
                <a:gd name="connsiteX193" fmla="*/ 4292980 w 5017802"/>
                <a:gd name="connsiteY193" fmla="*/ 4202156 h 4711090"/>
                <a:gd name="connsiteX194" fmla="*/ 4377117 w 5017802"/>
                <a:gd name="connsiteY194" fmla="*/ 4259306 h 4711090"/>
                <a:gd name="connsiteX195" fmla="*/ 4394580 w 5017802"/>
                <a:gd name="connsiteY195" fmla="*/ 4157708 h 4711090"/>
                <a:gd name="connsiteX196" fmla="*/ 4369180 w 5017802"/>
                <a:gd name="connsiteY196" fmla="*/ 4135482 h 4711090"/>
                <a:gd name="connsiteX197" fmla="*/ 4296154 w 5017802"/>
                <a:gd name="connsiteY197" fmla="*/ 4092619 h 4711090"/>
                <a:gd name="connsiteX198" fmla="*/ 4318379 w 5017802"/>
                <a:gd name="connsiteY198" fmla="*/ 4067220 h 4711090"/>
                <a:gd name="connsiteX199" fmla="*/ 4339017 w 5017802"/>
                <a:gd name="connsiteY199" fmla="*/ 4044994 h 4711090"/>
                <a:gd name="connsiteX200" fmla="*/ 4392992 w 5017802"/>
                <a:gd name="connsiteY200" fmla="*/ 4076745 h 4711090"/>
                <a:gd name="connsiteX201" fmla="*/ 4399342 w 5017802"/>
                <a:gd name="connsiteY201" fmla="*/ 4032295 h 4711090"/>
                <a:gd name="connsiteX202" fmla="*/ 4343779 w 5017802"/>
                <a:gd name="connsiteY202" fmla="*/ 4008482 h 4711090"/>
                <a:gd name="connsiteX203" fmla="*/ 4342192 w 5017802"/>
                <a:gd name="connsiteY203" fmla="*/ 3998958 h 4711090"/>
                <a:gd name="connsiteX204" fmla="*/ 4329491 w 5017802"/>
                <a:gd name="connsiteY204" fmla="*/ 3960859 h 4711090"/>
                <a:gd name="connsiteX205" fmla="*/ 4335841 w 5017802"/>
                <a:gd name="connsiteY205" fmla="*/ 3913233 h 4711090"/>
                <a:gd name="connsiteX206" fmla="*/ 4346954 w 5017802"/>
                <a:gd name="connsiteY206" fmla="*/ 3857670 h 4711090"/>
                <a:gd name="connsiteX207" fmla="*/ 4308854 w 5017802"/>
                <a:gd name="connsiteY207" fmla="*/ 3827508 h 4711090"/>
                <a:gd name="connsiteX208" fmla="*/ 4342191 w 5017802"/>
                <a:gd name="connsiteY208" fmla="*/ 3817983 h 4711090"/>
                <a:gd name="connsiteX209" fmla="*/ 4319966 w 5017802"/>
                <a:gd name="connsiteY209" fmla="*/ 3781470 h 4711090"/>
                <a:gd name="connsiteX210" fmla="*/ 4358067 w 5017802"/>
                <a:gd name="connsiteY210" fmla="*/ 3776709 h 4711090"/>
                <a:gd name="connsiteX211" fmla="*/ 4364416 w 5017802"/>
                <a:gd name="connsiteY211" fmla="*/ 3743370 h 4711090"/>
                <a:gd name="connsiteX212" fmla="*/ 4426330 w 5017802"/>
                <a:gd name="connsiteY212" fmla="*/ 3752897 h 4711090"/>
                <a:gd name="connsiteX213" fmla="*/ 4459443 w 5017802"/>
                <a:gd name="connsiteY213" fmla="*/ 3768089 h 4711090"/>
                <a:gd name="connsiteX214" fmla="*/ 4425650 w 5017802"/>
                <a:gd name="connsiteY214" fmla="*/ 3809137 h 4711090"/>
                <a:gd name="connsiteX215" fmla="*/ 4464658 w 5017802"/>
                <a:gd name="connsiteY215" fmla="*/ 3916633 h 4711090"/>
                <a:gd name="connsiteX216" fmla="*/ 4517045 w 5017802"/>
                <a:gd name="connsiteY216" fmla="*/ 3947931 h 4711090"/>
                <a:gd name="connsiteX217" fmla="*/ 4568979 w 5017802"/>
                <a:gd name="connsiteY217" fmla="*/ 3905749 h 4711090"/>
                <a:gd name="connsiteX218" fmla="*/ 4654704 w 5017802"/>
                <a:gd name="connsiteY218" fmla="*/ 3857216 h 4711090"/>
                <a:gd name="connsiteX219" fmla="*/ 4637468 w 5017802"/>
                <a:gd name="connsiteY219" fmla="*/ 3768315 h 4711090"/>
                <a:gd name="connsiteX220" fmla="*/ 4714802 w 5017802"/>
                <a:gd name="connsiteY220" fmla="*/ 3635646 h 4711090"/>
                <a:gd name="connsiteX221" fmla="*/ 5007356 w 5017802"/>
                <a:gd name="connsiteY221" fmla="*/ 3302498 h 4711090"/>
                <a:gd name="connsiteX222" fmla="*/ 4925939 w 5017802"/>
                <a:gd name="connsiteY222" fmla="*/ 3293426 h 4711090"/>
                <a:gd name="connsiteX223" fmla="*/ 4930476 w 5017802"/>
                <a:gd name="connsiteY223" fmla="*/ 3201578 h 4711090"/>
                <a:gd name="connsiteX224" fmla="*/ 4881489 w 5017802"/>
                <a:gd name="connsiteY224" fmla="*/ 3176406 h 4711090"/>
                <a:gd name="connsiteX225" fmla="*/ 4797352 w 5017802"/>
                <a:gd name="connsiteY225" fmla="*/ 3207928 h 4711090"/>
                <a:gd name="connsiteX226" fmla="*/ 4760613 w 5017802"/>
                <a:gd name="connsiteY226" fmla="*/ 3171643 h 4711090"/>
                <a:gd name="connsiteX227" fmla="*/ 4805290 w 5017802"/>
                <a:gd name="connsiteY227" fmla="*/ 3148738 h 4711090"/>
                <a:gd name="connsiteX228" fmla="*/ 4676023 w 5017802"/>
                <a:gd name="connsiteY228" fmla="*/ 2935559 h 4711090"/>
                <a:gd name="connsiteX229" fmla="*/ 4690989 w 5017802"/>
                <a:gd name="connsiteY229" fmla="*/ 2905396 h 4711090"/>
                <a:gd name="connsiteX230" fmla="*/ 4667404 w 5017802"/>
                <a:gd name="connsiteY230" fmla="*/ 2789736 h 4711090"/>
                <a:gd name="connsiteX231" fmla="*/ 4508655 w 5017802"/>
                <a:gd name="connsiteY231" fmla="*/ 2778850 h 4711090"/>
                <a:gd name="connsiteX232" fmla="*/ 4475317 w 5017802"/>
                <a:gd name="connsiteY232" fmla="*/ 2827608 h 4711090"/>
                <a:gd name="connsiteX233" fmla="*/ 4386417 w 5017802"/>
                <a:gd name="connsiteY233" fmla="*/ 2842124 h 4711090"/>
                <a:gd name="connsiteX234" fmla="*/ 4392767 w 5017802"/>
                <a:gd name="connsiteY234" fmla="*/ 2820125 h 4711090"/>
                <a:gd name="connsiteX235" fmla="*/ 4339245 w 5017802"/>
                <a:gd name="connsiteY235" fmla="*/ 2804024 h 4711090"/>
                <a:gd name="connsiteX236" fmla="*/ 4314526 w 5017802"/>
                <a:gd name="connsiteY236" fmla="*/ 2638923 h 4711090"/>
                <a:gd name="connsiteX237" fmla="*/ 4034219 w 5017802"/>
                <a:gd name="connsiteY237" fmla="*/ 2572248 h 4711090"/>
                <a:gd name="connsiteX238" fmla="*/ 3897920 w 5017802"/>
                <a:gd name="connsiteY238" fmla="*/ 2615564 h 4711090"/>
                <a:gd name="connsiteX239" fmla="*/ 3765931 w 5017802"/>
                <a:gd name="connsiteY239" fmla="*/ 2608080 h 4711090"/>
                <a:gd name="connsiteX240" fmla="*/ 3633488 w 5017802"/>
                <a:gd name="connsiteY240" fmla="*/ 2497182 h 4711090"/>
                <a:gd name="connsiteX241" fmla="*/ 3420310 w 5017802"/>
                <a:gd name="connsiteY241" fmla="*/ 2193969 h 4711090"/>
                <a:gd name="connsiteX242" fmla="*/ 3021848 w 5017802"/>
                <a:gd name="connsiteY242" fmla="*/ 2054496 h 4711090"/>
                <a:gd name="connsiteX243" fmla="*/ 2785310 w 5017802"/>
                <a:gd name="connsiteY243" fmla="*/ 1741532 h 4711090"/>
                <a:gd name="connsiteX244" fmla="*/ 2819101 w 5017802"/>
                <a:gd name="connsiteY244" fmla="*/ 1716586 h 4711090"/>
                <a:gd name="connsiteX245" fmla="*/ 2878745 w 5017802"/>
                <a:gd name="connsiteY245" fmla="*/ 1799589 h 4711090"/>
                <a:gd name="connsiteX246" fmla="*/ 2898929 w 5017802"/>
                <a:gd name="connsiteY246" fmla="*/ 1782126 h 4711090"/>
                <a:gd name="connsiteX247" fmla="*/ 2942019 w 5017802"/>
                <a:gd name="connsiteY247" fmla="*/ 1812970 h 4711090"/>
                <a:gd name="connsiteX248" fmla="*/ 3030692 w 5017802"/>
                <a:gd name="connsiteY248" fmla="*/ 1759221 h 4711090"/>
                <a:gd name="connsiteX249" fmla="*/ 3046794 w 5017802"/>
                <a:gd name="connsiteY249" fmla="*/ 1738811 h 4711090"/>
                <a:gd name="connsiteX250" fmla="*/ 3105077 w 5017802"/>
                <a:gd name="connsiteY250" fmla="*/ 1739037 h 4711090"/>
                <a:gd name="connsiteX251" fmla="*/ 3121180 w 5017802"/>
                <a:gd name="connsiteY251" fmla="*/ 1705927 h 4711090"/>
                <a:gd name="connsiteX252" fmla="*/ 3102356 w 5017802"/>
                <a:gd name="connsiteY252" fmla="*/ 1680300 h 4711090"/>
                <a:gd name="connsiteX253" fmla="*/ 3035228 w 5017802"/>
                <a:gd name="connsiteY253" fmla="*/ 1700257 h 4711090"/>
                <a:gd name="connsiteX254" fmla="*/ 3013456 w 5017802"/>
                <a:gd name="connsiteY254" fmla="*/ 1646736 h 4711090"/>
                <a:gd name="connsiteX255" fmla="*/ 3034774 w 5017802"/>
                <a:gd name="connsiteY255" fmla="*/ 1617026 h 4711090"/>
                <a:gd name="connsiteX256" fmla="*/ 2978304 w 5017802"/>
                <a:gd name="connsiteY256" fmla="*/ 1513612 h 4711090"/>
                <a:gd name="connsiteX257" fmla="*/ 2929773 w 5017802"/>
                <a:gd name="connsiteY257" fmla="*/ 1552393 h 4711090"/>
                <a:gd name="connsiteX258" fmla="*/ 2840418 w 5017802"/>
                <a:gd name="connsiteY258" fmla="*/ 1497737 h 4711090"/>
                <a:gd name="connsiteX259" fmla="*/ 2892352 w 5017802"/>
                <a:gd name="connsiteY259" fmla="*/ 1405208 h 4711090"/>
                <a:gd name="connsiteX260" fmla="*/ 2849490 w 5017802"/>
                <a:gd name="connsiteY260" fmla="*/ 1284105 h 4711090"/>
                <a:gd name="connsiteX261" fmla="*/ 2864231 w 5017802"/>
                <a:gd name="connsiteY261" fmla="*/ 1160053 h 4711090"/>
                <a:gd name="connsiteX262" fmla="*/ 2959481 w 5017802"/>
                <a:gd name="connsiteY262" fmla="*/ 1086348 h 4711090"/>
                <a:gd name="connsiteX263" fmla="*/ 3064710 w 5017802"/>
                <a:gd name="connsiteY263" fmla="*/ 1063896 h 4711090"/>
                <a:gd name="connsiteX264" fmla="*/ 3001663 w 5017802"/>
                <a:gd name="connsiteY264" fmla="*/ 974089 h 4711090"/>
                <a:gd name="connsiteX265" fmla="*/ 2984427 w 5017802"/>
                <a:gd name="connsiteY265" fmla="*/ 1018766 h 4711090"/>
                <a:gd name="connsiteX266" fmla="*/ 2941112 w 5017802"/>
                <a:gd name="connsiteY266" fmla="*/ 971595 h 4711090"/>
                <a:gd name="connsiteX267" fmla="*/ 2962430 w 5017802"/>
                <a:gd name="connsiteY267" fmla="*/ 886323 h 4711090"/>
                <a:gd name="connsiteX268" fmla="*/ 3035454 w 5017802"/>
                <a:gd name="connsiteY268" fmla="*/ 789032 h 4711090"/>
                <a:gd name="connsiteX269" fmla="*/ 3018445 w 5017802"/>
                <a:gd name="connsiteY269" fmla="*/ 682443 h 4711090"/>
                <a:gd name="connsiteX270" fmla="*/ 2847223 w 5017802"/>
                <a:gd name="connsiteY270" fmla="*/ 692194 h 4711090"/>
                <a:gd name="connsiteX271" fmla="*/ 2827945 w 5017802"/>
                <a:gd name="connsiteY271" fmla="*/ 734831 h 4711090"/>
                <a:gd name="connsiteX272" fmla="*/ 2795742 w 5017802"/>
                <a:gd name="connsiteY272" fmla="*/ 667248 h 4711090"/>
                <a:gd name="connsiteX273" fmla="*/ 2766032 w 5017802"/>
                <a:gd name="connsiteY273" fmla="*/ 707616 h 4711090"/>
                <a:gd name="connsiteX274" fmla="*/ 2580523 w 5017802"/>
                <a:gd name="connsiteY274" fmla="*/ 741180 h 4711090"/>
                <a:gd name="connsiteX0" fmla="*/ 2580523 w 5017802"/>
                <a:gd name="connsiteY0" fmla="*/ 741180 h 4820530"/>
                <a:gd name="connsiteX1" fmla="*/ 2254404 w 5017802"/>
                <a:gd name="connsiteY1" fmla="*/ 583337 h 4820530"/>
                <a:gd name="connsiteX2" fmla="*/ 2294316 w 5017802"/>
                <a:gd name="connsiteY2" fmla="*/ 433432 h 4820530"/>
                <a:gd name="connsiteX3" fmla="*/ 2240342 w 5017802"/>
                <a:gd name="connsiteY3" fmla="*/ 423907 h 4820530"/>
                <a:gd name="connsiteX4" fmla="*/ 2237167 w 5017802"/>
                <a:gd name="connsiteY4" fmla="*/ 395333 h 4820530"/>
                <a:gd name="connsiteX5" fmla="*/ 2281617 w 5017802"/>
                <a:gd name="connsiteY5" fmla="*/ 403270 h 4820530"/>
                <a:gd name="connsiteX6" fmla="*/ 2224467 w 5017802"/>
                <a:gd name="connsiteY6" fmla="*/ 315957 h 4820530"/>
                <a:gd name="connsiteX7" fmla="*/ 2235579 w 5017802"/>
                <a:gd name="connsiteY7" fmla="*/ 355645 h 4820530"/>
                <a:gd name="connsiteX8" fmla="*/ 2183191 w 5017802"/>
                <a:gd name="connsiteY8" fmla="*/ 320720 h 4820530"/>
                <a:gd name="connsiteX9" fmla="*/ 2203829 w 5017802"/>
                <a:gd name="connsiteY9" fmla="*/ 287383 h 4820530"/>
                <a:gd name="connsiteX10" fmla="*/ 2168904 w 5017802"/>
                <a:gd name="connsiteY10" fmla="*/ 225472 h 4820530"/>
                <a:gd name="connsiteX11" fmla="*/ 2202241 w 5017802"/>
                <a:gd name="connsiteY11" fmla="*/ 227061 h 4820530"/>
                <a:gd name="connsiteX12" fmla="*/ 2159379 w 5017802"/>
                <a:gd name="connsiteY12" fmla="*/ 133398 h 4820530"/>
                <a:gd name="connsiteX13" fmla="*/ 2133980 w 5017802"/>
                <a:gd name="connsiteY13" fmla="*/ 131810 h 4820530"/>
                <a:gd name="connsiteX14" fmla="*/ 2122867 w 5017802"/>
                <a:gd name="connsiteY14" fmla="*/ 84185 h 4820530"/>
                <a:gd name="connsiteX15" fmla="*/ 2154616 w 5017802"/>
                <a:gd name="connsiteY15" fmla="*/ 66723 h 4820530"/>
                <a:gd name="connsiteX16" fmla="*/ 2149854 w 5017802"/>
                <a:gd name="connsiteY16" fmla="*/ 23861 h 4820530"/>
                <a:gd name="connsiteX17" fmla="*/ 2091117 w 5017802"/>
                <a:gd name="connsiteY17" fmla="*/ 28624 h 4820530"/>
                <a:gd name="connsiteX18" fmla="*/ 1897442 w 5017802"/>
                <a:gd name="connsiteY18" fmla="*/ 127049 h 4820530"/>
                <a:gd name="connsiteX19" fmla="*/ 1862517 w 5017802"/>
                <a:gd name="connsiteY19" fmla="*/ 252462 h 4820530"/>
                <a:gd name="connsiteX20" fmla="*/ 1867279 w 5017802"/>
                <a:gd name="connsiteY20" fmla="*/ 288974 h 4820530"/>
                <a:gd name="connsiteX21" fmla="*/ 1838704 w 5017802"/>
                <a:gd name="connsiteY21" fmla="*/ 303261 h 4820530"/>
                <a:gd name="connsiteX22" fmla="*/ 1906966 w 5017802"/>
                <a:gd name="connsiteY22" fmla="*/ 482645 h 4820530"/>
                <a:gd name="connsiteX23" fmla="*/ 1819655 w 5017802"/>
                <a:gd name="connsiteY23" fmla="*/ 400099 h 4820530"/>
                <a:gd name="connsiteX24" fmla="*/ 1768854 w 5017802"/>
                <a:gd name="connsiteY24" fmla="*/ 366762 h 4820530"/>
                <a:gd name="connsiteX25" fmla="*/ 1740279 w 5017802"/>
                <a:gd name="connsiteY25" fmla="*/ 401687 h 4820530"/>
                <a:gd name="connsiteX26" fmla="*/ 1738692 w 5017802"/>
                <a:gd name="connsiteY26" fmla="*/ 515987 h 4820530"/>
                <a:gd name="connsiteX27" fmla="*/ 1752979 w 5017802"/>
                <a:gd name="connsiteY27" fmla="*/ 612820 h 4820530"/>
                <a:gd name="connsiteX28" fmla="*/ 1670429 w 5017802"/>
                <a:gd name="connsiteY28" fmla="*/ 620761 h 4820530"/>
                <a:gd name="connsiteX29" fmla="*/ 1694242 w 5017802"/>
                <a:gd name="connsiteY29" fmla="*/ 590598 h 4820530"/>
                <a:gd name="connsiteX30" fmla="*/ 1630742 w 5017802"/>
                <a:gd name="connsiteY30" fmla="*/ 547736 h 4820530"/>
                <a:gd name="connsiteX31" fmla="*/ 1589467 w 5017802"/>
                <a:gd name="connsiteY31" fmla="*/ 501699 h 4820530"/>
                <a:gd name="connsiteX32" fmla="*/ 1540254 w 5017802"/>
                <a:gd name="connsiteY32" fmla="*/ 512811 h 4820530"/>
                <a:gd name="connsiteX33" fmla="*/ 1568829 w 5017802"/>
                <a:gd name="connsiteY33" fmla="*/ 446136 h 4820530"/>
                <a:gd name="connsiteX34" fmla="*/ 1538666 w 5017802"/>
                <a:gd name="connsiteY34" fmla="*/ 481062 h 4820530"/>
                <a:gd name="connsiteX35" fmla="*/ 1505329 w 5017802"/>
                <a:gd name="connsiteY35" fmla="*/ 423911 h 4820530"/>
                <a:gd name="connsiteX36" fmla="*/ 1486279 w 5017802"/>
                <a:gd name="connsiteY36" fmla="*/ 417561 h 4820530"/>
                <a:gd name="connsiteX37" fmla="*/ 1484692 w 5017802"/>
                <a:gd name="connsiteY37" fmla="*/ 376287 h 4820530"/>
                <a:gd name="connsiteX38" fmla="*/ 1449767 w 5017802"/>
                <a:gd name="connsiteY38" fmla="*/ 273100 h 4820530"/>
                <a:gd name="connsiteX39" fmla="*/ 1410079 w 5017802"/>
                <a:gd name="connsiteY39" fmla="*/ 219123 h 4820530"/>
                <a:gd name="connsiteX40" fmla="*/ 1486280 w 5017802"/>
                <a:gd name="connsiteY40" fmla="*/ 282624 h 4820530"/>
                <a:gd name="connsiteX41" fmla="*/ 1545018 w 5017802"/>
                <a:gd name="connsiteY41" fmla="*/ 320723 h 4820530"/>
                <a:gd name="connsiteX42" fmla="*/ 1568829 w 5017802"/>
                <a:gd name="connsiteY42" fmla="*/ 281036 h 4820530"/>
                <a:gd name="connsiteX43" fmla="*/ 1587879 w 5017802"/>
                <a:gd name="connsiteY43" fmla="*/ 215949 h 4820530"/>
                <a:gd name="connsiteX44" fmla="*/ 1549779 w 5017802"/>
                <a:gd name="connsiteY44" fmla="*/ 185786 h 4820530"/>
                <a:gd name="connsiteX45" fmla="*/ 1576767 w 5017802"/>
                <a:gd name="connsiteY45" fmla="*/ 144511 h 4820530"/>
                <a:gd name="connsiteX46" fmla="*/ 1529142 w 5017802"/>
                <a:gd name="connsiteY46" fmla="*/ 50848 h 4820530"/>
                <a:gd name="connsiteX47" fmla="*/ 1511679 w 5017802"/>
                <a:gd name="connsiteY47" fmla="*/ 6399 h 4820530"/>
                <a:gd name="connsiteX48" fmla="*/ 1375154 w 5017802"/>
                <a:gd name="connsiteY48" fmla="*/ 120699 h 4820530"/>
                <a:gd name="connsiteX49" fmla="*/ 1313241 w 5017802"/>
                <a:gd name="connsiteY49" fmla="*/ 115936 h 4820530"/>
                <a:gd name="connsiteX50" fmla="*/ 1300542 w 5017802"/>
                <a:gd name="connsiteY50" fmla="*/ 57199 h 4820530"/>
                <a:gd name="connsiteX51" fmla="*/ 1214817 w 5017802"/>
                <a:gd name="connsiteY51" fmla="*/ 104824 h 4820530"/>
                <a:gd name="connsiteX52" fmla="*/ 1151317 w 5017802"/>
                <a:gd name="connsiteY52" fmla="*/ 139748 h 4820530"/>
                <a:gd name="connsiteX53" fmla="*/ 1056066 w 5017802"/>
                <a:gd name="connsiteY53" fmla="*/ 147686 h 4820530"/>
                <a:gd name="connsiteX54" fmla="*/ 1033842 w 5017802"/>
                <a:gd name="connsiteY54" fmla="*/ 177849 h 4820530"/>
                <a:gd name="connsiteX55" fmla="*/ 997329 w 5017802"/>
                <a:gd name="connsiteY55" fmla="*/ 201661 h 4820530"/>
                <a:gd name="connsiteX56" fmla="*/ 1032255 w 5017802"/>
                <a:gd name="connsiteY56" fmla="*/ 288974 h 4820530"/>
                <a:gd name="connsiteX57" fmla="*/ 899586 w 5017802"/>
                <a:gd name="connsiteY57" fmla="*/ 542516 h 4820530"/>
                <a:gd name="connsiteX58" fmla="*/ 845611 w 5017802"/>
                <a:gd name="connsiteY58" fmla="*/ 580843 h 4820530"/>
                <a:gd name="connsiteX59" fmla="*/ 917502 w 5017802"/>
                <a:gd name="connsiteY59" fmla="*/ 633231 h 4820530"/>
                <a:gd name="connsiteX60" fmla="*/ 880536 w 5017802"/>
                <a:gd name="connsiteY60" fmla="*/ 673825 h 4820530"/>
                <a:gd name="connsiteX61" fmla="*/ 897999 w 5017802"/>
                <a:gd name="connsiteY61" fmla="*/ 720316 h 4820530"/>
                <a:gd name="connsiteX62" fmla="*/ 829282 w 5017802"/>
                <a:gd name="connsiteY62" fmla="*/ 701719 h 4820530"/>
                <a:gd name="connsiteX63" fmla="*/ 774174 w 5017802"/>
                <a:gd name="connsiteY63" fmla="*/ 726665 h 4820530"/>
                <a:gd name="connsiteX64" fmla="*/ 707272 w 5017802"/>
                <a:gd name="connsiteY64" fmla="*/ 695143 h 4820530"/>
                <a:gd name="connsiteX65" fmla="*/ 708860 w 5017802"/>
                <a:gd name="connsiteY65" fmla="*/ 652734 h 4820530"/>
                <a:gd name="connsiteX66" fmla="*/ 597281 w 5017802"/>
                <a:gd name="connsiteY66" fmla="*/ 675412 h 4820530"/>
                <a:gd name="connsiteX67" fmla="*/ 587530 w 5017802"/>
                <a:gd name="connsiteY67" fmla="*/ 760457 h 4820530"/>
                <a:gd name="connsiteX68" fmla="*/ 508382 w 5017802"/>
                <a:gd name="connsiteY68" fmla="*/ 865236 h 4820530"/>
                <a:gd name="connsiteX69" fmla="*/ 422657 w 5017802"/>
                <a:gd name="connsiteY69" fmla="*/ 828724 h 4820530"/>
                <a:gd name="connsiteX70" fmla="*/ 397257 w 5017802"/>
                <a:gd name="connsiteY70" fmla="*/ 869999 h 4820530"/>
                <a:gd name="connsiteX71" fmla="*/ 332170 w 5017802"/>
                <a:gd name="connsiteY71" fmla="*/ 812848 h 4820530"/>
                <a:gd name="connsiteX72" fmla="*/ 306771 w 5017802"/>
                <a:gd name="connsiteY72" fmla="*/ 881111 h 4820530"/>
                <a:gd name="connsiteX73" fmla="*/ 248033 w 5017802"/>
                <a:gd name="connsiteY73" fmla="*/ 873173 h 4820530"/>
                <a:gd name="connsiteX74" fmla="*/ 208345 w 5017802"/>
                <a:gd name="connsiteY74" fmla="*/ 787449 h 4820530"/>
                <a:gd name="connsiteX75" fmla="*/ 27371 w 5017802"/>
                <a:gd name="connsiteY75" fmla="*/ 917623 h 4820530"/>
                <a:gd name="connsiteX76" fmla="*/ 28959 w 5017802"/>
                <a:gd name="connsiteY76" fmla="*/ 970011 h 4820530"/>
                <a:gd name="connsiteX77" fmla="*/ 13084 w 5017802"/>
                <a:gd name="connsiteY77" fmla="*/ 996999 h 4820530"/>
                <a:gd name="connsiteX78" fmla="*/ 40071 w 5017802"/>
                <a:gd name="connsiteY78" fmla="*/ 1022399 h 4820530"/>
                <a:gd name="connsiteX79" fmla="*/ 9909 w 5017802"/>
                <a:gd name="connsiteY79" fmla="*/ 1043037 h 4820530"/>
                <a:gd name="connsiteX80" fmla="*/ 170247 w 5017802"/>
                <a:gd name="connsiteY80" fmla="*/ 1135111 h 4820530"/>
                <a:gd name="connsiteX81" fmla="*/ 160723 w 5017802"/>
                <a:gd name="connsiteY81" fmla="*/ 1263698 h 4820530"/>
                <a:gd name="connsiteX82" fmla="*/ 217873 w 5017802"/>
                <a:gd name="connsiteY82" fmla="*/ 1289099 h 4820530"/>
                <a:gd name="connsiteX83" fmla="*/ 205174 w 5017802"/>
                <a:gd name="connsiteY83" fmla="*/ 1354186 h 4820530"/>
                <a:gd name="connsiteX84" fmla="*/ 270261 w 5017802"/>
                <a:gd name="connsiteY84" fmla="*/ 1362124 h 4820530"/>
                <a:gd name="connsiteX85" fmla="*/ 321736 w 5017802"/>
                <a:gd name="connsiteY85" fmla="*/ 1394776 h 4820530"/>
                <a:gd name="connsiteX86" fmla="*/ 230573 w 5017802"/>
                <a:gd name="connsiteY86" fmla="*/ 1622474 h 4820530"/>
                <a:gd name="connsiteX87" fmla="*/ 179773 w 5017802"/>
                <a:gd name="connsiteY87" fmla="*/ 1687561 h 4820530"/>
                <a:gd name="connsiteX88" fmla="*/ 175010 w 5017802"/>
                <a:gd name="connsiteY88" fmla="*/ 1743123 h 4820530"/>
                <a:gd name="connsiteX89" fmla="*/ 141673 w 5017802"/>
                <a:gd name="connsiteY89" fmla="*/ 1738361 h 4820530"/>
                <a:gd name="connsiteX90" fmla="*/ 143261 w 5017802"/>
                <a:gd name="connsiteY90" fmla="*/ 1798686 h 4820530"/>
                <a:gd name="connsiteX91" fmla="*/ 65473 w 5017802"/>
                <a:gd name="connsiteY91" fmla="*/ 1636761 h 4820530"/>
                <a:gd name="connsiteX92" fmla="*/ 16260 w 5017802"/>
                <a:gd name="connsiteY92" fmla="*/ 1633586 h 4820530"/>
                <a:gd name="connsiteX93" fmla="*/ 41661 w 5017802"/>
                <a:gd name="connsiteY93" fmla="*/ 1670099 h 4820530"/>
                <a:gd name="connsiteX94" fmla="*/ 385 w 5017802"/>
                <a:gd name="connsiteY94" fmla="*/ 1690737 h 4820530"/>
                <a:gd name="connsiteX95" fmla="*/ 59122 w 5017802"/>
                <a:gd name="connsiteY95" fmla="*/ 1873298 h 4820530"/>
                <a:gd name="connsiteX96" fmla="*/ 343507 w 5017802"/>
                <a:gd name="connsiteY96" fmla="*/ 1923414 h 4820530"/>
                <a:gd name="connsiteX97" fmla="*/ 200410 w 5017802"/>
                <a:gd name="connsiteY97" fmla="*/ 2119361 h 4820530"/>
                <a:gd name="connsiteX98" fmla="*/ 213560 w 5017802"/>
                <a:gd name="connsiteY98" fmla="*/ 2239100 h 4820530"/>
                <a:gd name="connsiteX99" fmla="*/ 148023 w 5017802"/>
                <a:gd name="connsiteY99" fmla="*/ 2270174 h 4820530"/>
                <a:gd name="connsiteX100" fmla="*/ 105160 w 5017802"/>
                <a:gd name="connsiteY100" fmla="*/ 2414637 h 4820530"/>
                <a:gd name="connsiteX101" fmla="*/ 201087 w 5017802"/>
                <a:gd name="connsiteY101" fmla="*/ 2428239 h 4820530"/>
                <a:gd name="connsiteX102" fmla="*/ 419708 w 5017802"/>
                <a:gd name="connsiteY102" fmla="*/ 2593339 h 4820530"/>
                <a:gd name="connsiteX103" fmla="*/ 436944 w 5017802"/>
                <a:gd name="connsiteY103" fmla="*/ 2823753 h 4820530"/>
                <a:gd name="connsiteX104" fmla="*/ 490464 w 5017802"/>
                <a:gd name="connsiteY104" fmla="*/ 2877956 h 4820530"/>
                <a:gd name="connsiteX105" fmla="*/ 542173 w 5017802"/>
                <a:gd name="connsiteY105" fmla="*/ 2882264 h 4820530"/>
                <a:gd name="connsiteX106" fmla="*/ 544894 w 5017802"/>
                <a:gd name="connsiteY106" fmla="*/ 2813095 h 4820530"/>
                <a:gd name="connsiteX107" fmla="*/ 678248 w 5017802"/>
                <a:gd name="connsiteY107" fmla="*/ 2882949 h 4820530"/>
                <a:gd name="connsiteX108" fmla="*/ 669852 w 5017802"/>
                <a:gd name="connsiteY108" fmla="*/ 2955970 h 4820530"/>
                <a:gd name="connsiteX109" fmla="*/ 758073 w 5017802"/>
                <a:gd name="connsiteY109" fmla="*/ 3058024 h 4820530"/>
                <a:gd name="connsiteX110" fmla="*/ 741970 w 5017802"/>
                <a:gd name="connsiteY110" fmla="*/ 3145336 h 4820530"/>
                <a:gd name="connsiteX111" fmla="*/ 774855 w 5017802"/>
                <a:gd name="connsiteY111" fmla="*/ 3257368 h 4820530"/>
                <a:gd name="connsiteX112" fmla="*/ 831551 w 5017802"/>
                <a:gd name="connsiteY112" fmla="*/ 3291839 h 4820530"/>
                <a:gd name="connsiteX113" fmla="*/ 794812 w 5017802"/>
                <a:gd name="connsiteY113" fmla="*/ 3345361 h 4820530"/>
                <a:gd name="connsiteX114" fmla="*/ 1094623 w 5017802"/>
                <a:gd name="connsiteY114" fmla="*/ 3453311 h 4820530"/>
                <a:gd name="connsiteX115" fmla="*/ 1144742 w 5017802"/>
                <a:gd name="connsiteY115" fmla="*/ 3605257 h 4820530"/>
                <a:gd name="connsiteX116" fmla="*/ 1187604 w 5017802"/>
                <a:gd name="connsiteY116" fmla="*/ 3626121 h 4820530"/>
                <a:gd name="connsiteX117" fmla="*/ 1210283 w 5017802"/>
                <a:gd name="connsiteY117" fmla="*/ 3658099 h 4820530"/>
                <a:gd name="connsiteX118" fmla="*/ 1297142 w 5017802"/>
                <a:gd name="connsiteY118" fmla="*/ 3683952 h 4820530"/>
                <a:gd name="connsiteX119" fmla="*/ 1357693 w 5017802"/>
                <a:gd name="connsiteY119" fmla="*/ 3632471 h 4820530"/>
                <a:gd name="connsiteX120" fmla="*/ 1341138 w 5017802"/>
                <a:gd name="connsiteY120" fmla="*/ 3663768 h 4820530"/>
                <a:gd name="connsiteX121" fmla="*/ 1361095 w 5017802"/>
                <a:gd name="connsiteY121" fmla="*/ 3689621 h 4820530"/>
                <a:gd name="connsiteX122" fmla="*/ 1387402 w 5017802"/>
                <a:gd name="connsiteY122" fmla="*/ 3742236 h 4820530"/>
                <a:gd name="connsiteX123" fmla="*/ 1358374 w 5017802"/>
                <a:gd name="connsiteY123" fmla="*/ 3755843 h 4820530"/>
                <a:gd name="connsiteX124" fmla="*/ 1358827 w 5017802"/>
                <a:gd name="connsiteY124" fmla="*/ 3799386 h 4820530"/>
                <a:gd name="connsiteX125" fmla="*/ 1322769 w 5017802"/>
                <a:gd name="connsiteY125" fmla="*/ 3900986 h 4820530"/>
                <a:gd name="connsiteX126" fmla="*/ 1264485 w 5017802"/>
                <a:gd name="connsiteY126" fmla="*/ 3906882 h 4820530"/>
                <a:gd name="connsiteX127" fmla="*/ 1236590 w 5017802"/>
                <a:gd name="connsiteY127" fmla="*/ 3937725 h 4820530"/>
                <a:gd name="connsiteX128" fmla="*/ 1160843 w 5017802"/>
                <a:gd name="connsiteY128" fmla="*/ 3954733 h 4820530"/>
                <a:gd name="connsiteX129" fmla="*/ 1214592 w 5017802"/>
                <a:gd name="connsiteY129" fmla="*/ 4003039 h 4820530"/>
                <a:gd name="connsiteX130" fmla="*/ 1226157 w 5017802"/>
                <a:gd name="connsiteY130" fmla="*/ 4039099 h 4820530"/>
                <a:gd name="connsiteX131" fmla="*/ 1154267 w 5017802"/>
                <a:gd name="connsiteY131" fmla="*/ 4107588 h 4820530"/>
                <a:gd name="connsiteX132" fmla="*/ 1111177 w 5017802"/>
                <a:gd name="connsiteY132" fmla="*/ 4113031 h 4820530"/>
                <a:gd name="connsiteX133" fmla="*/ 1112311 w 5017802"/>
                <a:gd name="connsiteY133" fmla="*/ 4170407 h 4820530"/>
                <a:gd name="connsiteX134" fmla="*/ 1142247 w 5017802"/>
                <a:gd name="connsiteY134" fmla="*/ 4191725 h 4820530"/>
                <a:gd name="connsiteX135" fmla="*/ 1122748 w 5017802"/>
                <a:gd name="connsiteY135" fmla="*/ 4230736 h 4820530"/>
                <a:gd name="connsiteX136" fmla="*/ 1067186 w 5017802"/>
                <a:gd name="connsiteY136" fmla="*/ 4224386 h 4820530"/>
                <a:gd name="connsiteX137" fmla="*/ 1114810 w 5017802"/>
                <a:gd name="connsiteY137" fmla="*/ 4270425 h 4820530"/>
                <a:gd name="connsiteX138" fmla="*/ 1162435 w 5017802"/>
                <a:gd name="connsiteY138" fmla="*/ 4376786 h 4820530"/>
                <a:gd name="connsiteX139" fmla="*/ 1271972 w 5017802"/>
                <a:gd name="connsiteY139" fmla="*/ 4435524 h 4820530"/>
                <a:gd name="connsiteX140" fmla="*/ 1291022 w 5017802"/>
                <a:gd name="connsiteY140" fmla="*/ 4472036 h 4820530"/>
                <a:gd name="connsiteX141" fmla="*/ 1367222 w 5017802"/>
                <a:gd name="connsiteY141" fmla="*/ 4557761 h 4820530"/>
                <a:gd name="connsiteX142" fmla="*/ 1389447 w 5017802"/>
                <a:gd name="connsiteY142" fmla="*/ 4543473 h 4820530"/>
                <a:gd name="connsiteX143" fmla="*/ 1419610 w 5017802"/>
                <a:gd name="connsiteY143" fmla="*/ 4570460 h 4820530"/>
                <a:gd name="connsiteX144" fmla="*/ 1381510 w 5017802"/>
                <a:gd name="connsiteY144" fmla="*/ 4602210 h 4820530"/>
                <a:gd name="connsiteX145" fmla="*/ 1313248 w 5017802"/>
                <a:gd name="connsiteY145" fmla="*/ 4675236 h 4820530"/>
                <a:gd name="connsiteX146" fmla="*/ 1210060 w 5017802"/>
                <a:gd name="connsiteY146" fmla="*/ 4591098 h 4820530"/>
                <a:gd name="connsiteX147" fmla="*/ 1227522 w 5017802"/>
                <a:gd name="connsiteY147" fmla="*/ 4699048 h 4820530"/>
                <a:gd name="connsiteX148" fmla="*/ 1310072 w 5017802"/>
                <a:gd name="connsiteY148" fmla="*/ 4819698 h 4820530"/>
                <a:gd name="connsiteX149" fmla="*/ 1495810 w 5017802"/>
                <a:gd name="connsiteY149" fmla="*/ 4629198 h 4820530"/>
                <a:gd name="connsiteX150" fmla="*/ 1514860 w 5017802"/>
                <a:gd name="connsiteY150" fmla="*/ 4514898 h 4820530"/>
                <a:gd name="connsiteX151" fmla="*/ 1370397 w 5017802"/>
                <a:gd name="connsiteY151" fmla="*/ 4511723 h 4820530"/>
                <a:gd name="connsiteX152" fmla="*/ 1351348 w 5017802"/>
                <a:gd name="connsiteY152" fmla="*/ 4422824 h 4820530"/>
                <a:gd name="connsiteX153" fmla="*/ 1444325 w 5017802"/>
                <a:gd name="connsiteY153" fmla="*/ 4364309 h 4820530"/>
                <a:gd name="connsiteX154" fmla="*/ 1791081 w 5017802"/>
                <a:gd name="connsiteY154" fmla="*/ 4263389 h 4820530"/>
                <a:gd name="connsiteX155" fmla="*/ 2188636 w 5017802"/>
                <a:gd name="connsiteY155" fmla="*/ 4250462 h 4820530"/>
                <a:gd name="connsiteX156" fmla="*/ 2296586 w 5017802"/>
                <a:gd name="connsiteY156" fmla="*/ 4245474 h 4820530"/>
                <a:gd name="connsiteX157" fmla="*/ 2394785 w 5017802"/>
                <a:gd name="connsiteY157" fmla="*/ 4215990 h 4820530"/>
                <a:gd name="connsiteX158" fmla="*/ 2406350 w 5017802"/>
                <a:gd name="connsiteY158" fmla="*/ 4125277 h 4820530"/>
                <a:gd name="connsiteX159" fmla="*/ 2494570 w 5017802"/>
                <a:gd name="connsiteY159" fmla="*/ 3900532 h 4820530"/>
                <a:gd name="connsiteX160" fmla="*/ 2593449 w 5017802"/>
                <a:gd name="connsiteY160" fmla="*/ 3917768 h 4820530"/>
                <a:gd name="connsiteX161" fmla="*/ 2719088 w 5017802"/>
                <a:gd name="connsiteY161" fmla="*/ 3918221 h 4820530"/>
                <a:gd name="connsiteX162" fmla="*/ 2914124 w 5017802"/>
                <a:gd name="connsiteY162" fmla="*/ 3764007 h 4820530"/>
                <a:gd name="connsiteX163" fmla="*/ 3195112 w 5017802"/>
                <a:gd name="connsiteY163" fmla="*/ 3993968 h 4820530"/>
                <a:gd name="connsiteX164" fmla="*/ 3265414 w 5017802"/>
                <a:gd name="connsiteY164" fmla="*/ 4067674 h 4820530"/>
                <a:gd name="connsiteX165" fmla="*/ 3439813 w 5017802"/>
                <a:gd name="connsiteY165" fmla="*/ 4130265 h 4820530"/>
                <a:gd name="connsiteX166" fmla="*/ 3526217 w 5017802"/>
                <a:gd name="connsiteY166" fmla="*/ 4316455 h 4820530"/>
                <a:gd name="connsiteX167" fmla="*/ 3586542 w 5017802"/>
                <a:gd name="connsiteY167" fmla="*/ 4375193 h 4820530"/>
                <a:gd name="connsiteX168" fmla="*/ 3597654 w 5017802"/>
                <a:gd name="connsiteY168" fmla="*/ 4345030 h 4820530"/>
                <a:gd name="connsiteX169" fmla="*/ 3643692 w 5017802"/>
                <a:gd name="connsiteY169" fmla="*/ 4318042 h 4820530"/>
                <a:gd name="connsiteX170" fmla="*/ 3694492 w 5017802"/>
                <a:gd name="connsiteY170" fmla="*/ 4391068 h 4820530"/>
                <a:gd name="connsiteX171" fmla="*/ 3743705 w 5017802"/>
                <a:gd name="connsiteY171" fmla="*/ 4394243 h 4820530"/>
                <a:gd name="connsiteX172" fmla="*/ 3699254 w 5017802"/>
                <a:gd name="connsiteY172" fmla="*/ 4300581 h 4820530"/>
                <a:gd name="connsiteX173" fmla="*/ 3656392 w 5017802"/>
                <a:gd name="connsiteY173" fmla="*/ 4232318 h 4820530"/>
                <a:gd name="connsiteX174" fmla="*/ 3699255 w 5017802"/>
                <a:gd name="connsiteY174" fmla="*/ 4216442 h 4820530"/>
                <a:gd name="connsiteX175" fmla="*/ 3680204 w 5017802"/>
                <a:gd name="connsiteY175" fmla="*/ 4175168 h 4820530"/>
                <a:gd name="connsiteX176" fmla="*/ 3732592 w 5017802"/>
                <a:gd name="connsiteY176" fmla="*/ 4184693 h 4820530"/>
                <a:gd name="connsiteX177" fmla="*/ 3711955 w 5017802"/>
                <a:gd name="connsiteY177" fmla="*/ 4151355 h 4820530"/>
                <a:gd name="connsiteX178" fmla="*/ 3733274 w 5017802"/>
                <a:gd name="connsiteY178" fmla="*/ 4134801 h 4820530"/>
                <a:gd name="connsiteX179" fmla="*/ 3854377 w 5017802"/>
                <a:gd name="connsiteY179" fmla="*/ 4220074 h 4820530"/>
                <a:gd name="connsiteX180" fmla="*/ 3889754 w 5017802"/>
                <a:gd name="connsiteY180" fmla="*/ 4206917 h 4820530"/>
                <a:gd name="connsiteX181" fmla="*/ 3942141 w 5017802"/>
                <a:gd name="connsiteY181" fmla="*/ 4272006 h 4820530"/>
                <a:gd name="connsiteX182" fmla="*/ 3962779 w 5017802"/>
                <a:gd name="connsiteY182" fmla="*/ 4330743 h 4820530"/>
                <a:gd name="connsiteX183" fmla="*/ 4070729 w 5017802"/>
                <a:gd name="connsiteY183" fmla="*/ 4349792 h 4820530"/>
                <a:gd name="connsiteX184" fmla="*/ 4010405 w 5017802"/>
                <a:gd name="connsiteY184" fmla="*/ 4283117 h 4820530"/>
                <a:gd name="connsiteX185" fmla="*/ 4007229 w 5017802"/>
                <a:gd name="connsiteY185" fmla="*/ 4214855 h 4820530"/>
                <a:gd name="connsiteX186" fmla="*/ 4061204 w 5017802"/>
                <a:gd name="connsiteY186" fmla="*/ 4270418 h 4820530"/>
                <a:gd name="connsiteX187" fmla="*/ 4110417 w 5017802"/>
                <a:gd name="connsiteY187" fmla="*/ 4275180 h 4820530"/>
                <a:gd name="connsiteX188" fmla="*/ 4104067 w 5017802"/>
                <a:gd name="connsiteY188" fmla="*/ 4225968 h 4820530"/>
                <a:gd name="connsiteX189" fmla="*/ 4164392 w 5017802"/>
                <a:gd name="connsiteY189" fmla="*/ 4230730 h 4820530"/>
                <a:gd name="connsiteX190" fmla="*/ 4226304 w 5017802"/>
                <a:gd name="connsiteY190" fmla="*/ 4273592 h 4820530"/>
                <a:gd name="connsiteX191" fmla="*/ 4258054 w 5017802"/>
                <a:gd name="connsiteY191" fmla="*/ 4260893 h 4820530"/>
                <a:gd name="connsiteX192" fmla="*/ 4251705 w 5017802"/>
                <a:gd name="connsiteY192" fmla="*/ 4225968 h 4820530"/>
                <a:gd name="connsiteX193" fmla="*/ 4292980 w 5017802"/>
                <a:gd name="connsiteY193" fmla="*/ 4202156 h 4820530"/>
                <a:gd name="connsiteX194" fmla="*/ 4377117 w 5017802"/>
                <a:gd name="connsiteY194" fmla="*/ 4259306 h 4820530"/>
                <a:gd name="connsiteX195" fmla="*/ 4394580 w 5017802"/>
                <a:gd name="connsiteY195" fmla="*/ 4157708 h 4820530"/>
                <a:gd name="connsiteX196" fmla="*/ 4369180 w 5017802"/>
                <a:gd name="connsiteY196" fmla="*/ 4135482 h 4820530"/>
                <a:gd name="connsiteX197" fmla="*/ 4296154 w 5017802"/>
                <a:gd name="connsiteY197" fmla="*/ 4092619 h 4820530"/>
                <a:gd name="connsiteX198" fmla="*/ 4318379 w 5017802"/>
                <a:gd name="connsiteY198" fmla="*/ 4067220 h 4820530"/>
                <a:gd name="connsiteX199" fmla="*/ 4339017 w 5017802"/>
                <a:gd name="connsiteY199" fmla="*/ 4044994 h 4820530"/>
                <a:gd name="connsiteX200" fmla="*/ 4392992 w 5017802"/>
                <a:gd name="connsiteY200" fmla="*/ 4076745 h 4820530"/>
                <a:gd name="connsiteX201" fmla="*/ 4399342 w 5017802"/>
                <a:gd name="connsiteY201" fmla="*/ 4032295 h 4820530"/>
                <a:gd name="connsiteX202" fmla="*/ 4343779 w 5017802"/>
                <a:gd name="connsiteY202" fmla="*/ 4008482 h 4820530"/>
                <a:gd name="connsiteX203" fmla="*/ 4342192 w 5017802"/>
                <a:gd name="connsiteY203" fmla="*/ 3998958 h 4820530"/>
                <a:gd name="connsiteX204" fmla="*/ 4329491 w 5017802"/>
                <a:gd name="connsiteY204" fmla="*/ 3960859 h 4820530"/>
                <a:gd name="connsiteX205" fmla="*/ 4335841 w 5017802"/>
                <a:gd name="connsiteY205" fmla="*/ 3913233 h 4820530"/>
                <a:gd name="connsiteX206" fmla="*/ 4346954 w 5017802"/>
                <a:gd name="connsiteY206" fmla="*/ 3857670 h 4820530"/>
                <a:gd name="connsiteX207" fmla="*/ 4308854 w 5017802"/>
                <a:gd name="connsiteY207" fmla="*/ 3827508 h 4820530"/>
                <a:gd name="connsiteX208" fmla="*/ 4342191 w 5017802"/>
                <a:gd name="connsiteY208" fmla="*/ 3817983 h 4820530"/>
                <a:gd name="connsiteX209" fmla="*/ 4319966 w 5017802"/>
                <a:gd name="connsiteY209" fmla="*/ 3781470 h 4820530"/>
                <a:gd name="connsiteX210" fmla="*/ 4358067 w 5017802"/>
                <a:gd name="connsiteY210" fmla="*/ 3776709 h 4820530"/>
                <a:gd name="connsiteX211" fmla="*/ 4364416 w 5017802"/>
                <a:gd name="connsiteY211" fmla="*/ 3743370 h 4820530"/>
                <a:gd name="connsiteX212" fmla="*/ 4426330 w 5017802"/>
                <a:gd name="connsiteY212" fmla="*/ 3752897 h 4820530"/>
                <a:gd name="connsiteX213" fmla="*/ 4459443 w 5017802"/>
                <a:gd name="connsiteY213" fmla="*/ 3768089 h 4820530"/>
                <a:gd name="connsiteX214" fmla="*/ 4425650 w 5017802"/>
                <a:gd name="connsiteY214" fmla="*/ 3809137 h 4820530"/>
                <a:gd name="connsiteX215" fmla="*/ 4464658 w 5017802"/>
                <a:gd name="connsiteY215" fmla="*/ 3916633 h 4820530"/>
                <a:gd name="connsiteX216" fmla="*/ 4517045 w 5017802"/>
                <a:gd name="connsiteY216" fmla="*/ 3947931 h 4820530"/>
                <a:gd name="connsiteX217" fmla="*/ 4568979 w 5017802"/>
                <a:gd name="connsiteY217" fmla="*/ 3905749 h 4820530"/>
                <a:gd name="connsiteX218" fmla="*/ 4654704 w 5017802"/>
                <a:gd name="connsiteY218" fmla="*/ 3857216 h 4820530"/>
                <a:gd name="connsiteX219" fmla="*/ 4637468 w 5017802"/>
                <a:gd name="connsiteY219" fmla="*/ 3768315 h 4820530"/>
                <a:gd name="connsiteX220" fmla="*/ 4714802 w 5017802"/>
                <a:gd name="connsiteY220" fmla="*/ 3635646 h 4820530"/>
                <a:gd name="connsiteX221" fmla="*/ 5007356 w 5017802"/>
                <a:gd name="connsiteY221" fmla="*/ 3302498 h 4820530"/>
                <a:gd name="connsiteX222" fmla="*/ 4925939 w 5017802"/>
                <a:gd name="connsiteY222" fmla="*/ 3293426 h 4820530"/>
                <a:gd name="connsiteX223" fmla="*/ 4930476 w 5017802"/>
                <a:gd name="connsiteY223" fmla="*/ 3201578 h 4820530"/>
                <a:gd name="connsiteX224" fmla="*/ 4881489 w 5017802"/>
                <a:gd name="connsiteY224" fmla="*/ 3176406 h 4820530"/>
                <a:gd name="connsiteX225" fmla="*/ 4797352 w 5017802"/>
                <a:gd name="connsiteY225" fmla="*/ 3207928 h 4820530"/>
                <a:gd name="connsiteX226" fmla="*/ 4760613 w 5017802"/>
                <a:gd name="connsiteY226" fmla="*/ 3171643 h 4820530"/>
                <a:gd name="connsiteX227" fmla="*/ 4805290 w 5017802"/>
                <a:gd name="connsiteY227" fmla="*/ 3148738 h 4820530"/>
                <a:gd name="connsiteX228" fmla="*/ 4676023 w 5017802"/>
                <a:gd name="connsiteY228" fmla="*/ 2935559 h 4820530"/>
                <a:gd name="connsiteX229" fmla="*/ 4690989 w 5017802"/>
                <a:gd name="connsiteY229" fmla="*/ 2905396 h 4820530"/>
                <a:gd name="connsiteX230" fmla="*/ 4667404 w 5017802"/>
                <a:gd name="connsiteY230" fmla="*/ 2789736 h 4820530"/>
                <a:gd name="connsiteX231" fmla="*/ 4508655 w 5017802"/>
                <a:gd name="connsiteY231" fmla="*/ 2778850 h 4820530"/>
                <a:gd name="connsiteX232" fmla="*/ 4475317 w 5017802"/>
                <a:gd name="connsiteY232" fmla="*/ 2827608 h 4820530"/>
                <a:gd name="connsiteX233" fmla="*/ 4386417 w 5017802"/>
                <a:gd name="connsiteY233" fmla="*/ 2842124 h 4820530"/>
                <a:gd name="connsiteX234" fmla="*/ 4392767 w 5017802"/>
                <a:gd name="connsiteY234" fmla="*/ 2820125 h 4820530"/>
                <a:gd name="connsiteX235" fmla="*/ 4339245 w 5017802"/>
                <a:gd name="connsiteY235" fmla="*/ 2804024 h 4820530"/>
                <a:gd name="connsiteX236" fmla="*/ 4314526 w 5017802"/>
                <a:gd name="connsiteY236" fmla="*/ 2638923 h 4820530"/>
                <a:gd name="connsiteX237" fmla="*/ 4034219 w 5017802"/>
                <a:gd name="connsiteY237" fmla="*/ 2572248 h 4820530"/>
                <a:gd name="connsiteX238" fmla="*/ 3897920 w 5017802"/>
                <a:gd name="connsiteY238" fmla="*/ 2615564 h 4820530"/>
                <a:gd name="connsiteX239" fmla="*/ 3765931 w 5017802"/>
                <a:gd name="connsiteY239" fmla="*/ 2608080 h 4820530"/>
                <a:gd name="connsiteX240" fmla="*/ 3633488 w 5017802"/>
                <a:gd name="connsiteY240" fmla="*/ 2497182 h 4820530"/>
                <a:gd name="connsiteX241" fmla="*/ 3420310 w 5017802"/>
                <a:gd name="connsiteY241" fmla="*/ 2193969 h 4820530"/>
                <a:gd name="connsiteX242" fmla="*/ 3021848 w 5017802"/>
                <a:gd name="connsiteY242" fmla="*/ 2054496 h 4820530"/>
                <a:gd name="connsiteX243" fmla="*/ 2785310 w 5017802"/>
                <a:gd name="connsiteY243" fmla="*/ 1741532 h 4820530"/>
                <a:gd name="connsiteX244" fmla="*/ 2819101 w 5017802"/>
                <a:gd name="connsiteY244" fmla="*/ 1716586 h 4820530"/>
                <a:gd name="connsiteX245" fmla="*/ 2878745 w 5017802"/>
                <a:gd name="connsiteY245" fmla="*/ 1799589 h 4820530"/>
                <a:gd name="connsiteX246" fmla="*/ 2898929 w 5017802"/>
                <a:gd name="connsiteY246" fmla="*/ 1782126 h 4820530"/>
                <a:gd name="connsiteX247" fmla="*/ 2942019 w 5017802"/>
                <a:gd name="connsiteY247" fmla="*/ 1812970 h 4820530"/>
                <a:gd name="connsiteX248" fmla="*/ 3030692 w 5017802"/>
                <a:gd name="connsiteY248" fmla="*/ 1759221 h 4820530"/>
                <a:gd name="connsiteX249" fmla="*/ 3046794 w 5017802"/>
                <a:gd name="connsiteY249" fmla="*/ 1738811 h 4820530"/>
                <a:gd name="connsiteX250" fmla="*/ 3105077 w 5017802"/>
                <a:gd name="connsiteY250" fmla="*/ 1739037 h 4820530"/>
                <a:gd name="connsiteX251" fmla="*/ 3121180 w 5017802"/>
                <a:gd name="connsiteY251" fmla="*/ 1705927 h 4820530"/>
                <a:gd name="connsiteX252" fmla="*/ 3102356 w 5017802"/>
                <a:gd name="connsiteY252" fmla="*/ 1680300 h 4820530"/>
                <a:gd name="connsiteX253" fmla="*/ 3035228 w 5017802"/>
                <a:gd name="connsiteY253" fmla="*/ 1700257 h 4820530"/>
                <a:gd name="connsiteX254" fmla="*/ 3013456 w 5017802"/>
                <a:gd name="connsiteY254" fmla="*/ 1646736 h 4820530"/>
                <a:gd name="connsiteX255" fmla="*/ 3034774 w 5017802"/>
                <a:gd name="connsiteY255" fmla="*/ 1617026 h 4820530"/>
                <a:gd name="connsiteX256" fmla="*/ 2978304 w 5017802"/>
                <a:gd name="connsiteY256" fmla="*/ 1513612 h 4820530"/>
                <a:gd name="connsiteX257" fmla="*/ 2929773 w 5017802"/>
                <a:gd name="connsiteY257" fmla="*/ 1552393 h 4820530"/>
                <a:gd name="connsiteX258" fmla="*/ 2840418 w 5017802"/>
                <a:gd name="connsiteY258" fmla="*/ 1497737 h 4820530"/>
                <a:gd name="connsiteX259" fmla="*/ 2892352 w 5017802"/>
                <a:gd name="connsiteY259" fmla="*/ 1405208 h 4820530"/>
                <a:gd name="connsiteX260" fmla="*/ 2849490 w 5017802"/>
                <a:gd name="connsiteY260" fmla="*/ 1284105 h 4820530"/>
                <a:gd name="connsiteX261" fmla="*/ 2864231 w 5017802"/>
                <a:gd name="connsiteY261" fmla="*/ 1160053 h 4820530"/>
                <a:gd name="connsiteX262" fmla="*/ 2959481 w 5017802"/>
                <a:gd name="connsiteY262" fmla="*/ 1086348 h 4820530"/>
                <a:gd name="connsiteX263" fmla="*/ 3064710 w 5017802"/>
                <a:gd name="connsiteY263" fmla="*/ 1063896 h 4820530"/>
                <a:gd name="connsiteX264" fmla="*/ 3001663 w 5017802"/>
                <a:gd name="connsiteY264" fmla="*/ 974089 h 4820530"/>
                <a:gd name="connsiteX265" fmla="*/ 2984427 w 5017802"/>
                <a:gd name="connsiteY265" fmla="*/ 1018766 h 4820530"/>
                <a:gd name="connsiteX266" fmla="*/ 2941112 w 5017802"/>
                <a:gd name="connsiteY266" fmla="*/ 971595 h 4820530"/>
                <a:gd name="connsiteX267" fmla="*/ 2962430 w 5017802"/>
                <a:gd name="connsiteY267" fmla="*/ 886323 h 4820530"/>
                <a:gd name="connsiteX268" fmla="*/ 3035454 w 5017802"/>
                <a:gd name="connsiteY268" fmla="*/ 789032 h 4820530"/>
                <a:gd name="connsiteX269" fmla="*/ 3018445 w 5017802"/>
                <a:gd name="connsiteY269" fmla="*/ 682443 h 4820530"/>
                <a:gd name="connsiteX270" fmla="*/ 2847223 w 5017802"/>
                <a:gd name="connsiteY270" fmla="*/ 692194 h 4820530"/>
                <a:gd name="connsiteX271" fmla="*/ 2827945 w 5017802"/>
                <a:gd name="connsiteY271" fmla="*/ 734831 h 4820530"/>
                <a:gd name="connsiteX272" fmla="*/ 2795742 w 5017802"/>
                <a:gd name="connsiteY272" fmla="*/ 667248 h 4820530"/>
                <a:gd name="connsiteX273" fmla="*/ 2766032 w 5017802"/>
                <a:gd name="connsiteY273" fmla="*/ 707616 h 4820530"/>
                <a:gd name="connsiteX274" fmla="*/ 2580523 w 5017802"/>
                <a:gd name="connsiteY274" fmla="*/ 741180 h 4820530"/>
                <a:gd name="connsiteX0" fmla="*/ 2580523 w 5017802"/>
                <a:gd name="connsiteY0" fmla="*/ 741180 h 4834695"/>
                <a:gd name="connsiteX1" fmla="*/ 2254404 w 5017802"/>
                <a:gd name="connsiteY1" fmla="*/ 583337 h 4834695"/>
                <a:gd name="connsiteX2" fmla="*/ 2294316 w 5017802"/>
                <a:gd name="connsiteY2" fmla="*/ 433432 h 4834695"/>
                <a:gd name="connsiteX3" fmla="*/ 2240342 w 5017802"/>
                <a:gd name="connsiteY3" fmla="*/ 423907 h 4834695"/>
                <a:gd name="connsiteX4" fmla="*/ 2237167 w 5017802"/>
                <a:gd name="connsiteY4" fmla="*/ 395333 h 4834695"/>
                <a:gd name="connsiteX5" fmla="*/ 2281617 w 5017802"/>
                <a:gd name="connsiteY5" fmla="*/ 403270 h 4834695"/>
                <a:gd name="connsiteX6" fmla="*/ 2224467 w 5017802"/>
                <a:gd name="connsiteY6" fmla="*/ 315957 h 4834695"/>
                <a:gd name="connsiteX7" fmla="*/ 2235579 w 5017802"/>
                <a:gd name="connsiteY7" fmla="*/ 355645 h 4834695"/>
                <a:gd name="connsiteX8" fmla="*/ 2183191 w 5017802"/>
                <a:gd name="connsiteY8" fmla="*/ 320720 h 4834695"/>
                <a:gd name="connsiteX9" fmla="*/ 2203829 w 5017802"/>
                <a:gd name="connsiteY9" fmla="*/ 287383 h 4834695"/>
                <a:gd name="connsiteX10" fmla="*/ 2168904 w 5017802"/>
                <a:gd name="connsiteY10" fmla="*/ 225472 h 4834695"/>
                <a:gd name="connsiteX11" fmla="*/ 2202241 w 5017802"/>
                <a:gd name="connsiteY11" fmla="*/ 227061 h 4834695"/>
                <a:gd name="connsiteX12" fmla="*/ 2159379 w 5017802"/>
                <a:gd name="connsiteY12" fmla="*/ 133398 h 4834695"/>
                <a:gd name="connsiteX13" fmla="*/ 2133980 w 5017802"/>
                <a:gd name="connsiteY13" fmla="*/ 131810 h 4834695"/>
                <a:gd name="connsiteX14" fmla="*/ 2122867 w 5017802"/>
                <a:gd name="connsiteY14" fmla="*/ 84185 h 4834695"/>
                <a:gd name="connsiteX15" fmla="*/ 2154616 w 5017802"/>
                <a:gd name="connsiteY15" fmla="*/ 66723 h 4834695"/>
                <a:gd name="connsiteX16" fmla="*/ 2149854 w 5017802"/>
                <a:gd name="connsiteY16" fmla="*/ 23861 h 4834695"/>
                <a:gd name="connsiteX17" fmla="*/ 2091117 w 5017802"/>
                <a:gd name="connsiteY17" fmla="*/ 28624 h 4834695"/>
                <a:gd name="connsiteX18" fmla="*/ 1897442 w 5017802"/>
                <a:gd name="connsiteY18" fmla="*/ 127049 h 4834695"/>
                <a:gd name="connsiteX19" fmla="*/ 1862517 w 5017802"/>
                <a:gd name="connsiteY19" fmla="*/ 252462 h 4834695"/>
                <a:gd name="connsiteX20" fmla="*/ 1867279 w 5017802"/>
                <a:gd name="connsiteY20" fmla="*/ 288974 h 4834695"/>
                <a:gd name="connsiteX21" fmla="*/ 1838704 w 5017802"/>
                <a:gd name="connsiteY21" fmla="*/ 303261 h 4834695"/>
                <a:gd name="connsiteX22" fmla="*/ 1906966 w 5017802"/>
                <a:gd name="connsiteY22" fmla="*/ 482645 h 4834695"/>
                <a:gd name="connsiteX23" fmla="*/ 1819655 w 5017802"/>
                <a:gd name="connsiteY23" fmla="*/ 400099 h 4834695"/>
                <a:gd name="connsiteX24" fmla="*/ 1768854 w 5017802"/>
                <a:gd name="connsiteY24" fmla="*/ 366762 h 4834695"/>
                <a:gd name="connsiteX25" fmla="*/ 1740279 w 5017802"/>
                <a:gd name="connsiteY25" fmla="*/ 401687 h 4834695"/>
                <a:gd name="connsiteX26" fmla="*/ 1738692 w 5017802"/>
                <a:gd name="connsiteY26" fmla="*/ 515987 h 4834695"/>
                <a:gd name="connsiteX27" fmla="*/ 1752979 w 5017802"/>
                <a:gd name="connsiteY27" fmla="*/ 612820 h 4834695"/>
                <a:gd name="connsiteX28" fmla="*/ 1670429 w 5017802"/>
                <a:gd name="connsiteY28" fmla="*/ 620761 h 4834695"/>
                <a:gd name="connsiteX29" fmla="*/ 1694242 w 5017802"/>
                <a:gd name="connsiteY29" fmla="*/ 590598 h 4834695"/>
                <a:gd name="connsiteX30" fmla="*/ 1630742 w 5017802"/>
                <a:gd name="connsiteY30" fmla="*/ 547736 h 4834695"/>
                <a:gd name="connsiteX31" fmla="*/ 1589467 w 5017802"/>
                <a:gd name="connsiteY31" fmla="*/ 501699 h 4834695"/>
                <a:gd name="connsiteX32" fmla="*/ 1540254 w 5017802"/>
                <a:gd name="connsiteY32" fmla="*/ 512811 h 4834695"/>
                <a:gd name="connsiteX33" fmla="*/ 1568829 w 5017802"/>
                <a:gd name="connsiteY33" fmla="*/ 446136 h 4834695"/>
                <a:gd name="connsiteX34" fmla="*/ 1538666 w 5017802"/>
                <a:gd name="connsiteY34" fmla="*/ 481062 h 4834695"/>
                <a:gd name="connsiteX35" fmla="*/ 1505329 w 5017802"/>
                <a:gd name="connsiteY35" fmla="*/ 423911 h 4834695"/>
                <a:gd name="connsiteX36" fmla="*/ 1486279 w 5017802"/>
                <a:gd name="connsiteY36" fmla="*/ 417561 h 4834695"/>
                <a:gd name="connsiteX37" fmla="*/ 1484692 w 5017802"/>
                <a:gd name="connsiteY37" fmla="*/ 376287 h 4834695"/>
                <a:gd name="connsiteX38" fmla="*/ 1449767 w 5017802"/>
                <a:gd name="connsiteY38" fmla="*/ 273100 h 4834695"/>
                <a:gd name="connsiteX39" fmla="*/ 1410079 w 5017802"/>
                <a:gd name="connsiteY39" fmla="*/ 219123 h 4834695"/>
                <a:gd name="connsiteX40" fmla="*/ 1486280 w 5017802"/>
                <a:gd name="connsiteY40" fmla="*/ 282624 h 4834695"/>
                <a:gd name="connsiteX41" fmla="*/ 1545018 w 5017802"/>
                <a:gd name="connsiteY41" fmla="*/ 320723 h 4834695"/>
                <a:gd name="connsiteX42" fmla="*/ 1568829 w 5017802"/>
                <a:gd name="connsiteY42" fmla="*/ 281036 h 4834695"/>
                <a:gd name="connsiteX43" fmla="*/ 1587879 w 5017802"/>
                <a:gd name="connsiteY43" fmla="*/ 215949 h 4834695"/>
                <a:gd name="connsiteX44" fmla="*/ 1549779 w 5017802"/>
                <a:gd name="connsiteY44" fmla="*/ 185786 h 4834695"/>
                <a:gd name="connsiteX45" fmla="*/ 1576767 w 5017802"/>
                <a:gd name="connsiteY45" fmla="*/ 144511 h 4834695"/>
                <a:gd name="connsiteX46" fmla="*/ 1529142 w 5017802"/>
                <a:gd name="connsiteY46" fmla="*/ 50848 h 4834695"/>
                <a:gd name="connsiteX47" fmla="*/ 1511679 w 5017802"/>
                <a:gd name="connsiteY47" fmla="*/ 6399 h 4834695"/>
                <a:gd name="connsiteX48" fmla="*/ 1375154 w 5017802"/>
                <a:gd name="connsiteY48" fmla="*/ 120699 h 4834695"/>
                <a:gd name="connsiteX49" fmla="*/ 1313241 w 5017802"/>
                <a:gd name="connsiteY49" fmla="*/ 115936 h 4834695"/>
                <a:gd name="connsiteX50" fmla="*/ 1300542 w 5017802"/>
                <a:gd name="connsiteY50" fmla="*/ 57199 h 4834695"/>
                <a:gd name="connsiteX51" fmla="*/ 1214817 w 5017802"/>
                <a:gd name="connsiteY51" fmla="*/ 104824 h 4834695"/>
                <a:gd name="connsiteX52" fmla="*/ 1151317 w 5017802"/>
                <a:gd name="connsiteY52" fmla="*/ 139748 h 4834695"/>
                <a:gd name="connsiteX53" fmla="*/ 1056066 w 5017802"/>
                <a:gd name="connsiteY53" fmla="*/ 147686 h 4834695"/>
                <a:gd name="connsiteX54" fmla="*/ 1033842 w 5017802"/>
                <a:gd name="connsiteY54" fmla="*/ 177849 h 4834695"/>
                <a:gd name="connsiteX55" fmla="*/ 997329 w 5017802"/>
                <a:gd name="connsiteY55" fmla="*/ 201661 h 4834695"/>
                <a:gd name="connsiteX56" fmla="*/ 1032255 w 5017802"/>
                <a:gd name="connsiteY56" fmla="*/ 288974 h 4834695"/>
                <a:gd name="connsiteX57" fmla="*/ 899586 w 5017802"/>
                <a:gd name="connsiteY57" fmla="*/ 542516 h 4834695"/>
                <a:gd name="connsiteX58" fmla="*/ 845611 w 5017802"/>
                <a:gd name="connsiteY58" fmla="*/ 580843 h 4834695"/>
                <a:gd name="connsiteX59" fmla="*/ 917502 w 5017802"/>
                <a:gd name="connsiteY59" fmla="*/ 633231 h 4834695"/>
                <a:gd name="connsiteX60" fmla="*/ 880536 w 5017802"/>
                <a:gd name="connsiteY60" fmla="*/ 673825 h 4834695"/>
                <a:gd name="connsiteX61" fmla="*/ 897999 w 5017802"/>
                <a:gd name="connsiteY61" fmla="*/ 720316 h 4834695"/>
                <a:gd name="connsiteX62" fmla="*/ 829282 w 5017802"/>
                <a:gd name="connsiteY62" fmla="*/ 701719 h 4834695"/>
                <a:gd name="connsiteX63" fmla="*/ 774174 w 5017802"/>
                <a:gd name="connsiteY63" fmla="*/ 726665 h 4834695"/>
                <a:gd name="connsiteX64" fmla="*/ 707272 w 5017802"/>
                <a:gd name="connsiteY64" fmla="*/ 695143 h 4834695"/>
                <a:gd name="connsiteX65" fmla="*/ 708860 w 5017802"/>
                <a:gd name="connsiteY65" fmla="*/ 652734 h 4834695"/>
                <a:gd name="connsiteX66" fmla="*/ 597281 w 5017802"/>
                <a:gd name="connsiteY66" fmla="*/ 675412 h 4834695"/>
                <a:gd name="connsiteX67" fmla="*/ 587530 w 5017802"/>
                <a:gd name="connsiteY67" fmla="*/ 760457 h 4834695"/>
                <a:gd name="connsiteX68" fmla="*/ 508382 w 5017802"/>
                <a:gd name="connsiteY68" fmla="*/ 865236 h 4834695"/>
                <a:gd name="connsiteX69" fmla="*/ 422657 w 5017802"/>
                <a:gd name="connsiteY69" fmla="*/ 828724 h 4834695"/>
                <a:gd name="connsiteX70" fmla="*/ 397257 w 5017802"/>
                <a:gd name="connsiteY70" fmla="*/ 869999 h 4834695"/>
                <a:gd name="connsiteX71" fmla="*/ 332170 w 5017802"/>
                <a:gd name="connsiteY71" fmla="*/ 812848 h 4834695"/>
                <a:gd name="connsiteX72" fmla="*/ 306771 w 5017802"/>
                <a:gd name="connsiteY72" fmla="*/ 881111 h 4834695"/>
                <a:gd name="connsiteX73" fmla="*/ 248033 w 5017802"/>
                <a:gd name="connsiteY73" fmla="*/ 873173 h 4834695"/>
                <a:gd name="connsiteX74" fmla="*/ 208345 w 5017802"/>
                <a:gd name="connsiteY74" fmla="*/ 787449 h 4834695"/>
                <a:gd name="connsiteX75" fmla="*/ 27371 w 5017802"/>
                <a:gd name="connsiteY75" fmla="*/ 917623 h 4834695"/>
                <a:gd name="connsiteX76" fmla="*/ 28959 w 5017802"/>
                <a:gd name="connsiteY76" fmla="*/ 970011 h 4834695"/>
                <a:gd name="connsiteX77" fmla="*/ 13084 w 5017802"/>
                <a:gd name="connsiteY77" fmla="*/ 996999 h 4834695"/>
                <a:gd name="connsiteX78" fmla="*/ 40071 w 5017802"/>
                <a:gd name="connsiteY78" fmla="*/ 1022399 h 4834695"/>
                <a:gd name="connsiteX79" fmla="*/ 9909 w 5017802"/>
                <a:gd name="connsiteY79" fmla="*/ 1043037 h 4834695"/>
                <a:gd name="connsiteX80" fmla="*/ 170247 w 5017802"/>
                <a:gd name="connsiteY80" fmla="*/ 1135111 h 4834695"/>
                <a:gd name="connsiteX81" fmla="*/ 160723 w 5017802"/>
                <a:gd name="connsiteY81" fmla="*/ 1263698 h 4834695"/>
                <a:gd name="connsiteX82" fmla="*/ 217873 w 5017802"/>
                <a:gd name="connsiteY82" fmla="*/ 1289099 h 4834695"/>
                <a:gd name="connsiteX83" fmla="*/ 205174 w 5017802"/>
                <a:gd name="connsiteY83" fmla="*/ 1354186 h 4834695"/>
                <a:gd name="connsiteX84" fmla="*/ 270261 w 5017802"/>
                <a:gd name="connsiteY84" fmla="*/ 1362124 h 4834695"/>
                <a:gd name="connsiteX85" fmla="*/ 321736 w 5017802"/>
                <a:gd name="connsiteY85" fmla="*/ 1394776 h 4834695"/>
                <a:gd name="connsiteX86" fmla="*/ 230573 w 5017802"/>
                <a:gd name="connsiteY86" fmla="*/ 1622474 h 4834695"/>
                <a:gd name="connsiteX87" fmla="*/ 179773 w 5017802"/>
                <a:gd name="connsiteY87" fmla="*/ 1687561 h 4834695"/>
                <a:gd name="connsiteX88" fmla="*/ 175010 w 5017802"/>
                <a:gd name="connsiteY88" fmla="*/ 1743123 h 4834695"/>
                <a:gd name="connsiteX89" fmla="*/ 141673 w 5017802"/>
                <a:gd name="connsiteY89" fmla="*/ 1738361 h 4834695"/>
                <a:gd name="connsiteX90" fmla="*/ 143261 w 5017802"/>
                <a:gd name="connsiteY90" fmla="*/ 1798686 h 4834695"/>
                <a:gd name="connsiteX91" fmla="*/ 65473 w 5017802"/>
                <a:gd name="connsiteY91" fmla="*/ 1636761 h 4834695"/>
                <a:gd name="connsiteX92" fmla="*/ 16260 w 5017802"/>
                <a:gd name="connsiteY92" fmla="*/ 1633586 h 4834695"/>
                <a:gd name="connsiteX93" fmla="*/ 41661 w 5017802"/>
                <a:gd name="connsiteY93" fmla="*/ 1670099 h 4834695"/>
                <a:gd name="connsiteX94" fmla="*/ 385 w 5017802"/>
                <a:gd name="connsiteY94" fmla="*/ 1690737 h 4834695"/>
                <a:gd name="connsiteX95" fmla="*/ 59122 w 5017802"/>
                <a:gd name="connsiteY95" fmla="*/ 1873298 h 4834695"/>
                <a:gd name="connsiteX96" fmla="*/ 343507 w 5017802"/>
                <a:gd name="connsiteY96" fmla="*/ 1923414 h 4834695"/>
                <a:gd name="connsiteX97" fmla="*/ 200410 w 5017802"/>
                <a:gd name="connsiteY97" fmla="*/ 2119361 h 4834695"/>
                <a:gd name="connsiteX98" fmla="*/ 213560 w 5017802"/>
                <a:gd name="connsiteY98" fmla="*/ 2239100 h 4834695"/>
                <a:gd name="connsiteX99" fmla="*/ 148023 w 5017802"/>
                <a:gd name="connsiteY99" fmla="*/ 2270174 h 4834695"/>
                <a:gd name="connsiteX100" fmla="*/ 105160 w 5017802"/>
                <a:gd name="connsiteY100" fmla="*/ 2414637 h 4834695"/>
                <a:gd name="connsiteX101" fmla="*/ 201087 w 5017802"/>
                <a:gd name="connsiteY101" fmla="*/ 2428239 h 4834695"/>
                <a:gd name="connsiteX102" fmla="*/ 419708 w 5017802"/>
                <a:gd name="connsiteY102" fmla="*/ 2593339 h 4834695"/>
                <a:gd name="connsiteX103" fmla="*/ 436944 w 5017802"/>
                <a:gd name="connsiteY103" fmla="*/ 2823753 h 4834695"/>
                <a:gd name="connsiteX104" fmla="*/ 490464 w 5017802"/>
                <a:gd name="connsiteY104" fmla="*/ 2877956 h 4834695"/>
                <a:gd name="connsiteX105" fmla="*/ 542173 w 5017802"/>
                <a:gd name="connsiteY105" fmla="*/ 2882264 h 4834695"/>
                <a:gd name="connsiteX106" fmla="*/ 544894 w 5017802"/>
                <a:gd name="connsiteY106" fmla="*/ 2813095 h 4834695"/>
                <a:gd name="connsiteX107" fmla="*/ 678248 w 5017802"/>
                <a:gd name="connsiteY107" fmla="*/ 2882949 h 4834695"/>
                <a:gd name="connsiteX108" fmla="*/ 669852 w 5017802"/>
                <a:gd name="connsiteY108" fmla="*/ 2955970 h 4834695"/>
                <a:gd name="connsiteX109" fmla="*/ 758073 w 5017802"/>
                <a:gd name="connsiteY109" fmla="*/ 3058024 h 4834695"/>
                <a:gd name="connsiteX110" fmla="*/ 741970 w 5017802"/>
                <a:gd name="connsiteY110" fmla="*/ 3145336 h 4834695"/>
                <a:gd name="connsiteX111" fmla="*/ 774855 w 5017802"/>
                <a:gd name="connsiteY111" fmla="*/ 3257368 h 4834695"/>
                <a:gd name="connsiteX112" fmla="*/ 831551 w 5017802"/>
                <a:gd name="connsiteY112" fmla="*/ 3291839 h 4834695"/>
                <a:gd name="connsiteX113" fmla="*/ 794812 w 5017802"/>
                <a:gd name="connsiteY113" fmla="*/ 3345361 h 4834695"/>
                <a:gd name="connsiteX114" fmla="*/ 1094623 w 5017802"/>
                <a:gd name="connsiteY114" fmla="*/ 3453311 h 4834695"/>
                <a:gd name="connsiteX115" fmla="*/ 1144742 w 5017802"/>
                <a:gd name="connsiteY115" fmla="*/ 3605257 h 4834695"/>
                <a:gd name="connsiteX116" fmla="*/ 1187604 w 5017802"/>
                <a:gd name="connsiteY116" fmla="*/ 3626121 h 4834695"/>
                <a:gd name="connsiteX117" fmla="*/ 1210283 w 5017802"/>
                <a:gd name="connsiteY117" fmla="*/ 3658099 h 4834695"/>
                <a:gd name="connsiteX118" fmla="*/ 1297142 w 5017802"/>
                <a:gd name="connsiteY118" fmla="*/ 3683952 h 4834695"/>
                <a:gd name="connsiteX119" fmla="*/ 1357693 w 5017802"/>
                <a:gd name="connsiteY119" fmla="*/ 3632471 h 4834695"/>
                <a:gd name="connsiteX120" fmla="*/ 1341138 w 5017802"/>
                <a:gd name="connsiteY120" fmla="*/ 3663768 h 4834695"/>
                <a:gd name="connsiteX121" fmla="*/ 1361095 w 5017802"/>
                <a:gd name="connsiteY121" fmla="*/ 3689621 h 4834695"/>
                <a:gd name="connsiteX122" fmla="*/ 1387402 w 5017802"/>
                <a:gd name="connsiteY122" fmla="*/ 3742236 h 4834695"/>
                <a:gd name="connsiteX123" fmla="*/ 1358374 w 5017802"/>
                <a:gd name="connsiteY123" fmla="*/ 3755843 h 4834695"/>
                <a:gd name="connsiteX124" fmla="*/ 1358827 w 5017802"/>
                <a:gd name="connsiteY124" fmla="*/ 3799386 h 4834695"/>
                <a:gd name="connsiteX125" fmla="*/ 1322769 w 5017802"/>
                <a:gd name="connsiteY125" fmla="*/ 3900986 h 4834695"/>
                <a:gd name="connsiteX126" fmla="*/ 1264485 w 5017802"/>
                <a:gd name="connsiteY126" fmla="*/ 3906882 h 4834695"/>
                <a:gd name="connsiteX127" fmla="*/ 1236590 w 5017802"/>
                <a:gd name="connsiteY127" fmla="*/ 3937725 h 4834695"/>
                <a:gd name="connsiteX128" fmla="*/ 1160843 w 5017802"/>
                <a:gd name="connsiteY128" fmla="*/ 3954733 h 4834695"/>
                <a:gd name="connsiteX129" fmla="*/ 1214592 w 5017802"/>
                <a:gd name="connsiteY129" fmla="*/ 4003039 h 4834695"/>
                <a:gd name="connsiteX130" fmla="*/ 1226157 w 5017802"/>
                <a:gd name="connsiteY130" fmla="*/ 4039099 h 4834695"/>
                <a:gd name="connsiteX131" fmla="*/ 1154267 w 5017802"/>
                <a:gd name="connsiteY131" fmla="*/ 4107588 h 4834695"/>
                <a:gd name="connsiteX132" fmla="*/ 1111177 w 5017802"/>
                <a:gd name="connsiteY132" fmla="*/ 4113031 h 4834695"/>
                <a:gd name="connsiteX133" fmla="*/ 1112311 w 5017802"/>
                <a:gd name="connsiteY133" fmla="*/ 4170407 h 4834695"/>
                <a:gd name="connsiteX134" fmla="*/ 1142247 w 5017802"/>
                <a:gd name="connsiteY134" fmla="*/ 4191725 h 4834695"/>
                <a:gd name="connsiteX135" fmla="*/ 1122748 w 5017802"/>
                <a:gd name="connsiteY135" fmla="*/ 4230736 h 4834695"/>
                <a:gd name="connsiteX136" fmla="*/ 1067186 w 5017802"/>
                <a:gd name="connsiteY136" fmla="*/ 4224386 h 4834695"/>
                <a:gd name="connsiteX137" fmla="*/ 1114810 w 5017802"/>
                <a:gd name="connsiteY137" fmla="*/ 4270425 h 4834695"/>
                <a:gd name="connsiteX138" fmla="*/ 1162435 w 5017802"/>
                <a:gd name="connsiteY138" fmla="*/ 4376786 h 4834695"/>
                <a:gd name="connsiteX139" fmla="*/ 1271972 w 5017802"/>
                <a:gd name="connsiteY139" fmla="*/ 4435524 h 4834695"/>
                <a:gd name="connsiteX140" fmla="*/ 1291022 w 5017802"/>
                <a:gd name="connsiteY140" fmla="*/ 4472036 h 4834695"/>
                <a:gd name="connsiteX141" fmla="*/ 1367222 w 5017802"/>
                <a:gd name="connsiteY141" fmla="*/ 4557761 h 4834695"/>
                <a:gd name="connsiteX142" fmla="*/ 1389447 w 5017802"/>
                <a:gd name="connsiteY142" fmla="*/ 4543473 h 4834695"/>
                <a:gd name="connsiteX143" fmla="*/ 1419610 w 5017802"/>
                <a:gd name="connsiteY143" fmla="*/ 4570460 h 4834695"/>
                <a:gd name="connsiteX144" fmla="*/ 1381510 w 5017802"/>
                <a:gd name="connsiteY144" fmla="*/ 4602210 h 4834695"/>
                <a:gd name="connsiteX145" fmla="*/ 1313248 w 5017802"/>
                <a:gd name="connsiteY145" fmla="*/ 4675236 h 4834695"/>
                <a:gd name="connsiteX146" fmla="*/ 1210060 w 5017802"/>
                <a:gd name="connsiteY146" fmla="*/ 4591098 h 4834695"/>
                <a:gd name="connsiteX147" fmla="*/ 1227522 w 5017802"/>
                <a:gd name="connsiteY147" fmla="*/ 4699048 h 4834695"/>
                <a:gd name="connsiteX148" fmla="*/ 1310072 w 5017802"/>
                <a:gd name="connsiteY148" fmla="*/ 4819698 h 4834695"/>
                <a:gd name="connsiteX149" fmla="*/ 1313248 w 5017802"/>
                <a:gd name="connsiteY149" fmla="*/ 4811760 h 4834695"/>
                <a:gd name="connsiteX150" fmla="*/ 1495810 w 5017802"/>
                <a:gd name="connsiteY150" fmla="*/ 4629198 h 4834695"/>
                <a:gd name="connsiteX151" fmla="*/ 1514860 w 5017802"/>
                <a:gd name="connsiteY151" fmla="*/ 4514898 h 4834695"/>
                <a:gd name="connsiteX152" fmla="*/ 1370397 w 5017802"/>
                <a:gd name="connsiteY152" fmla="*/ 4511723 h 4834695"/>
                <a:gd name="connsiteX153" fmla="*/ 1351348 w 5017802"/>
                <a:gd name="connsiteY153" fmla="*/ 4422824 h 4834695"/>
                <a:gd name="connsiteX154" fmla="*/ 1444325 w 5017802"/>
                <a:gd name="connsiteY154" fmla="*/ 4364309 h 4834695"/>
                <a:gd name="connsiteX155" fmla="*/ 1791081 w 5017802"/>
                <a:gd name="connsiteY155" fmla="*/ 4263389 h 4834695"/>
                <a:gd name="connsiteX156" fmla="*/ 2188636 w 5017802"/>
                <a:gd name="connsiteY156" fmla="*/ 4250462 h 4834695"/>
                <a:gd name="connsiteX157" fmla="*/ 2296586 w 5017802"/>
                <a:gd name="connsiteY157" fmla="*/ 4245474 h 4834695"/>
                <a:gd name="connsiteX158" fmla="*/ 2394785 w 5017802"/>
                <a:gd name="connsiteY158" fmla="*/ 4215990 h 4834695"/>
                <a:gd name="connsiteX159" fmla="*/ 2406350 w 5017802"/>
                <a:gd name="connsiteY159" fmla="*/ 4125277 h 4834695"/>
                <a:gd name="connsiteX160" fmla="*/ 2494570 w 5017802"/>
                <a:gd name="connsiteY160" fmla="*/ 3900532 h 4834695"/>
                <a:gd name="connsiteX161" fmla="*/ 2593449 w 5017802"/>
                <a:gd name="connsiteY161" fmla="*/ 3917768 h 4834695"/>
                <a:gd name="connsiteX162" fmla="*/ 2719088 w 5017802"/>
                <a:gd name="connsiteY162" fmla="*/ 3918221 h 4834695"/>
                <a:gd name="connsiteX163" fmla="*/ 2914124 w 5017802"/>
                <a:gd name="connsiteY163" fmla="*/ 3764007 h 4834695"/>
                <a:gd name="connsiteX164" fmla="*/ 3195112 w 5017802"/>
                <a:gd name="connsiteY164" fmla="*/ 3993968 h 4834695"/>
                <a:gd name="connsiteX165" fmla="*/ 3265414 w 5017802"/>
                <a:gd name="connsiteY165" fmla="*/ 4067674 h 4834695"/>
                <a:gd name="connsiteX166" fmla="*/ 3439813 w 5017802"/>
                <a:gd name="connsiteY166" fmla="*/ 4130265 h 4834695"/>
                <a:gd name="connsiteX167" fmla="*/ 3526217 w 5017802"/>
                <a:gd name="connsiteY167" fmla="*/ 4316455 h 4834695"/>
                <a:gd name="connsiteX168" fmla="*/ 3586542 w 5017802"/>
                <a:gd name="connsiteY168" fmla="*/ 4375193 h 4834695"/>
                <a:gd name="connsiteX169" fmla="*/ 3597654 w 5017802"/>
                <a:gd name="connsiteY169" fmla="*/ 4345030 h 4834695"/>
                <a:gd name="connsiteX170" fmla="*/ 3643692 w 5017802"/>
                <a:gd name="connsiteY170" fmla="*/ 4318042 h 4834695"/>
                <a:gd name="connsiteX171" fmla="*/ 3694492 w 5017802"/>
                <a:gd name="connsiteY171" fmla="*/ 4391068 h 4834695"/>
                <a:gd name="connsiteX172" fmla="*/ 3743705 w 5017802"/>
                <a:gd name="connsiteY172" fmla="*/ 4394243 h 4834695"/>
                <a:gd name="connsiteX173" fmla="*/ 3699254 w 5017802"/>
                <a:gd name="connsiteY173" fmla="*/ 4300581 h 4834695"/>
                <a:gd name="connsiteX174" fmla="*/ 3656392 w 5017802"/>
                <a:gd name="connsiteY174" fmla="*/ 4232318 h 4834695"/>
                <a:gd name="connsiteX175" fmla="*/ 3699255 w 5017802"/>
                <a:gd name="connsiteY175" fmla="*/ 4216442 h 4834695"/>
                <a:gd name="connsiteX176" fmla="*/ 3680204 w 5017802"/>
                <a:gd name="connsiteY176" fmla="*/ 4175168 h 4834695"/>
                <a:gd name="connsiteX177" fmla="*/ 3732592 w 5017802"/>
                <a:gd name="connsiteY177" fmla="*/ 4184693 h 4834695"/>
                <a:gd name="connsiteX178" fmla="*/ 3711955 w 5017802"/>
                <a:gd name="connsiteY178" fmla="*/ 4151355 h 4834695"/>
                <a:gd name="connsiteX179" fmla="*/ 3733274 w 5017802"/>
                <a:gd name="connsiteY179" fmla="*/ 4134801 h 4834695"/>
                <a:gd name="connsiteX180" fmla="*/ 3854377 w 5017802"/>
                <a:gd name="connsiteY180" fmla="*/ 4220074 h 4834695"/>
                <a:gd name="connsiteX181" fmla="*/ 3889754 w 5017802"/>
                <a:gd name="connsiteY181" fmla="*/ 4206917 h 4834695"/>
                <a:gd name="connsiteX182" fmla="*/ 3942141 w 5017802"/>
                <a:gd name="connsiteY182" fmla="*/ 4272006 h 4834695"/>
                <a:gd name="connsiteX183" fmla="*/ 3962779 w 5017802"/>
                <a:gd name="connsiteY183" fmla="*/ 4330743 h 4834695"/>
                <a:gd name="connsiteX184" fmla="*/ 4070729 w 5017802"/>
                <a:gd name="connsiteY184" fmla="*/ 4349792 h 4834695"/>
                <a:gd name="connsiteX185" fmla="*/ 4010405 w 5017802"/>
                <a:gd name="connsiteY185" fmla="*/ 4283117 h 4834695"/>
                <a:gd name="connsiteX186" fmla="*/ 4007229 w 5017802"/>
                <a:gd name="connsiteY186" fmla="*/ 4214855 h 4834695"/>
                <a:gd name="connsiteX187" fmla="*/ 4061204 w 5017802"/>
                <a:gd name="connsiteY187" fmla="*/ 4270418 h 4834695"/>
                <a:gd name="connsiteX188" fmla="*/ 4110417 w 5017802"/>
                <a:gd name="connsiteY188" fmla="*/ 4275180 h 4834695"/>
                <a:gd name="connsiteX189" fmla="*/ 4104067 w 5017802"/>
                <a:gd name="connsiteY189" fmla="*/ 4225968 h 4834695"/>
                <a:gd name="connsiteX190" fmla="*/ 4164392 w 5017802"/>
                <a:gd name="connsiteY190" fmla="*/ 4230730 h 4834695"/>
                <a:gd name="connsiteX191" fmla="*/ 4226304 w 5017802"/>
                <a:gd name="connsiteY191" fmla="*/ 4273592 h 4834695"/>
                <a:gd name="connsiteX192" fmla="*/ 4258054 w 5017802"/>
                <a:gd name="connsiteY192" fmla="*/ 4260893 h 4834695"/>
                <a:gd name="connsiteX193" fmla="*/ 4251705 w 5017802"/>
                <a:gd name="connsiteY193" fmla="*/ 4225968 h 4834695"/>
                <a:gd name="connsiteX194" fmla="*/ 4292980 w 5017802"/>
                <a:gd name="connsiteY194" fmla="*/ 4202156 h 4834695"/>
                <a:gd name="connsiteX195" fmla="*/ 4377117 w 5017802"/>
                <a:gd name="connsiteY195" fmla="*/ 4259306 h 4834695"/>
                <a:gd name="connsiteX196" fmla="*/ 4394580 w 5017802"/>
                <a:gd name="connsiteY196" fmla="*/ 4157708 h 4834695"/>
                <a:gd name="connsiteX197" fmla="*/ 4369180 w 5017802"/>
                <a:gd name="connsiteY197" fmla="*/ 4135482 h 4834695"/>
                <a:gd name="connsiteX198" fmla="*/ 4296154 w 5017802"/>
                <a:gd name="connsiteY198" fmla="*/ 4092619 h 4834695"/>
                <a:gd name="connsiteX199" fmla="*/ 4318379 w 5017802"/>
                <a:gd name="connsiteY199" fmla="*/ 4067220 h 4834695"/>
                <a:gd name="connsiteX200" fmla="*/ 4339017 w 5017802"/>
                <a:gd name="connsiteY200" fmla="*/ 4044994 h 4834695"/>
                <a:gd name="connsiteX201" fmla="*/ 4392992 w 5017802"/>
                <a:gd name="connsiteY201" fmla="*/ 4076745 h 4834695"/>
                <a:gd name="connsiteX202" fmla="*/ 4399342 w 5017802"/>
                <a:gd name="connsiteY202" fmla="*/ 4032295 h 4834695"/>
                <a:gd name="connsiteX203" fmla="*/ 4343779 w 5017802"/>
                <a:gd name="connsiteY203" fmla="*/ 4008482 h 4834695"/>
                <a:gd name="connsiteX204" fmla="*/ 4342192 w 5017802"/>
                <a:gd name="connsiteY204" fmla="*/ 3998958 h 4834695"/>
                <a:gd name="connsiteX205" fmla="*/ 4329491 w 5017802"/>
                <a:gd name="connsiteY205" fmla="*/ 3960859 h 4834695"/>
                <a:gd name="connsiteX206" fmla="*/ 4335841 w 5017802"/>
                <a:gd name="connsiteY206" fmla="*/ 3913233 h 4834695"/>
                <a:gd name="connsiteX207" fmla="*/ 4346954 w 5017802"/>
                <a:gd name="connsiteY207" fmla="*/ 3857670 h 4834695"/>
                <a:gd name="connsiteX208" fmla="*/ 4308854 w 5017802"/>
                <a:gd name="connsiteY208" fmla="*/ 3827508 h 4834695"/>
                <a:gd name="connsiteX209" fmla="*/ 4342191 w 5017802"/>
                <a:gd name="connsiteY209" fmla="*/ 3817983 h 4834695"/>
                <a:gd name="connsiteX210" fmla="*/ 4319966 w 5017802"/>
                <a:gd name="connsiteY210" fmla="*/ 3781470 h 4834695"/>
                <a:gd name="connsiteX211" fmla="*/ 4358067 w 5017802"/>
                <a:gd name="connsiteY211" fmla="*/ 3776709 h 4834695"/>
                <a:gd name="connsiteX212" fmla="*/ 4364416 w 5017802"/>
                <a:gd name="connsiteY212" fmla="*/ 3743370 h 4834695"/>
                <a:gd name="connsiteX213" fmla="*/ 4426330 w 5017802"/>
                <a:gd name="connsiteY213" fmla="*/ 3752897 h 4834695"/>
                <a:gd name="connsiteX214" fmla="*/ 4459443 w 5017802"/>
                <a:gd name="connsiteY214" fmla="*/ 3768089 h 4834695"/>
                <a:gd name="connsiteX215" fmla="*/ 4425650 w 5017802"/>
                <a:gd name="connsiteY215" fmla="*/ 3809137 h 4834695"/>
                <a:gd name="connsiteX216" fmla="*/ 4464658 w 5017802"/>
                <a:gd name="connsiteY216" fmla="*/ 3916633 h 4834695"/>
                <a:gd name="connsiteX217" fmla="*/ 4517045 w 5017802"/>
                <a:gd name="connsiteY217" fmla="*/ 3947931 h 4834695"/>
                <a:gd name="connsiteX218" fmla="*/ 4568979 w 5017802"/>
                <a:gd name="connsiteY218" fmla="*/ 3905749 h 4834695"/>
                <a:gd name="connsiteX219" fmla="*/ 4654704 w 5017802"/>
                <a:gd name="connsiteY219" fmla="*/ 3857216 h 4834695"/>
                <a:gd name="connsiteX220" fmla="*/ 4637468 w 5017802"/>
                <a:gd name="connsiteY220" fmla="*/ 3768315 h 4834695"/>
                <a:gd name="connsiteX221" fmla="*/ 4714802 w 5017802"/>
                <a:gd name="connsiteY221" fmla="*/ 3635646 h 4834695"/>
                <a:gd name="connsiteX222" fmla="*/ 5007356 w 5017802"/>
                <a:gd name="connsiteY222" fmla="*/ 3302498 h 4834695"/>
                <a:gd name="connsiteX223" fmla="*/ 4925939 w 5017802"/>
                <a:gd name="connsiteY223" fmla="*/ 3293426 h 4834695"/>
                <a:gd name="connsiteX224" fmla="*/ 4930476 w 5017802"/>
                <a:gd name="connsiteY224" fmla="*/ 3201578 h 4834695"/>
                <a:gd name="connsiteX225" fmla="*/ 4881489 w 5017802"/>
                <a:gd name="connsiteY225" fmla="*/ 3176406 h 4834695"/>
                <a:gd name="connsiteX226" fmla="*/ 4797352 w 5017802"/>
                <a:gd name="connsiteY226" fmla="*/ 3207928 h 4834695"/>
                <a:gd name="connsiteX227" fmla="*/ 4760613 w 5017802"/>
                <a:gd name="connsiteY227" fmla="*/ 3171643 h 4834695"/>
                <a:gd name="connsiteX228" fmla="*/ 4805290 w 5017802"/>
                <a:gd name="connsiteY228" fmla="*/ 3148738 h 4834695"/>
                <a:gd name="connsiteX229" fmla="*/ 4676023 w 5017802"/>
                <a:gd name="connsiteY229" fmla="*/ 2935559 h 4834695"/>
                <a:gd name="connsiteX230" fmla="*/ 4690989 w 5017802"/>
                <a:gd name="connsiteY230" fmla="*/ 2905396 h 4834695"/>
                <a:gd name="connsiteX231" fmla="*/ 4667404 w 5017802"/>
                <a:gd name="connsiteY231" fmla="*/ 2789736 h 4834695"/>
                <a:gd name="connsiteX232" fmla="*/ 4508655 w 5017802"/>
                <a:gd name="connsiteY232" fmla="*/ 2778850 h 4834695"/>
                <a:gd name="connsiteX233" fmla="*/ 4475317 w 5017802"/>
                <a:gd name="connsiteY233" fmla="*/ 2827608 h 4834695"/>
                <a:gd name="connsiteX234" fmla="*/ 4386417 w 5017802"/>
                <a:gd name="connsiteY234" fmla="*/ 2842124 h 4834695"/>
                <a:gd name="connsiteX235" fmla="*/ 4392767 w 5017802"/>
                <a:gd name="connsiteY235" fmla="*/ 2820125 h 4834695"/>
                <a:gd name="connsiteX236" fmla="*/ 4339245 w 5017802"/>
                <a:gd name="connsiteY236" fmla="*/ 2804024 h 4834695"/>
                <a:gd name="connsiteX237" fmla="*/ 4314526 w 5017802"/>
                <a:gd name="connsiteY237" fmla="*/ 2638923 h 4834695"/>
                <a:gd name="connsiteX238" fmla="*/ 4034219 w 5017802"/>
                <a:gd name="connsiteY238" fmla="*/ 2572248 h 4834695"/>
                <a:gd name="connsiteX239" fmla="*/ 3897920 w 5017802"/>
                <a:gd name="connsiteY239" fmla="*/ 2615564 h 4834695"/>
                <a:gd name="connsiteX240" fmla="*/ 3765931 w 5017802"/>
                <a:gd name="connsiteY240" fmla="*/ 2608080 h 4834695"/>
                <a:gd name="connsiteX241" fmla="*/ 3633488 w 5017802"/>
                <a:gd name="connsiteY241" fmla="*/ 2497182 h 4834695"/>
                <a:gd name="connsiteX242" fmla="*/ 3420310 w 5017802"/>
                <a:gd name="connsiteY242" fmla="*/ 2193969 h 4834695"/>
                <a:gd name="connsiteX243" fmla="*/ 3021848 w 5017802"/>
                <a:gd name="connsiteY243" fmla="*/ 2054496 h 4834695"/>
                <a:gd name="connsiteX244" fmla="*/ 2785310 w 5017802"/>
                <a:gd name="connsiteY244" fmla="*/ 1741532 h 4834695"/>
                <a:gd name="connsiteX245" fmla="*/ 2819101 w 5017802"/>
                <a:gd name="connsiteY245" fmla="*/ 1716586 h 4834695"/>
                <a:gd name="connsiteX246" fmla="*/ 2878745 w 5017802"/>
                <a:gd name="connsiteY246" fmla="*/ 1799589 h 4834695"/>
                <a:gd name="connsiteX247" fmla="*/ 2898929 w 5017802"/>
                <a:gd name="connsiteY247" fmla="*/ 1782126 h 4834695"/>
                <a:gd name="connsiteX248" fmla="*/ 2942019 w 5017802"/>
                <a:gd name="connsiteY248" fmla="*/ 1812970 h 4834695"/>
                <a:gd name="connsiteX249" fmla="*/ 3030692 w 5017802"/>
                <a:gd name="connsiteY249" fmla="*/ 1759221 h 4834695"/>
                <a:gd name="connsiteX250" fmla="*/ 3046794 w 5017802"/>
                <a:gd name="connsiteY250" fmla="*/ 1738811 h 4834695"/>
                <a:gd name="connsiteX251" fmla="*/ 3105077 w 5017802"/>
                <a:gd name="connsiteY251" fmla="*/ 1739037 h 4834695"/>
                <a:gd name="connsiteX252" fmla="*/ 3121180 w 5017802"/>
                <a:gd name="connsiteY252" fmla="*/ 1705927 h 4834695"/>
                <a:gd name="connsiteX253" fmla="*/ 3102356 w 5017802"/>
                <a:gd name="connsiteY253" fmla="*/ 1680300 h 4834695"/>
                <a:gd name="connsiteX254" fmla="*/ 3035228 w 5017802"/>
                <a:gd name="connsiteY254" fmla="*/ 1700257 h 4834695"/>
                <a:gd name="connsiteX255" fmla="*/ 3013456 w 5017802"/>
                <a:gd name="connsiteY255" fmla="*/ 1646736 h 4834695"/>
                <a:gd name="connsiteX256" fmla="*/ 3034774 w 5017802"/>
                <a:gd name="connsiteY256" fmla="*/ 1617026 h 4834695"/>
                <a:gd name="connsiteX257" fmla="*/ 2978304 w 5017802"/>
                <a:gd name="connsiteY257" fmla="*/ 1513612 h 4834695"/>
                <a:gd name="connsiteX258" fmla="*/ 2929773 w 5017802"/>
                <a:gd name="connsiteY258" fmla="*/ 1552393 h 4834695"/>
                <a:gd name="connsiteX259" fmla="*/ 2840418 w 5017802"/>
                <a:gd name="connsiteY259" fmla="*/ 1497737 h 4834695"/>
                <a:gd name="connsiteX260" fmla="*/ 2892352 w 5017802"/>
                <a:gd name="connsiteY260" fmla="*/ 1405208 h 4834695"/>
                <a:gd name="connsiteX261" fmla="*/ 2849490 w 5017802"/>
                <a:gd name="connsiteY261" fmla="*/ 1284105 h 4834695"/>
                <a:gd name="connsiteX262" fmla="*/ 2864231 w 5017802"/>
                <a:gd name="connsiteY262" fmla="*/ 1160053 h 4834695"/>
                <a:gd name="connsiteX263" fmla="*/ 2959481 w 5017802"/>
                <a:gd name="connsiteY263" fmla="*/ 1086348 h 4834695"/>
                <a:gd name="connsiteX264" fmla="*/ 3064710 w 5017802"/>
                <a:gd name="connsiteY264" fmla="*/ 1063896 h 4834695"/>
                <a:gd name="connsiteX265" fmla="*/ 3001663 w 5017802"/>
                <a:gd name="connsiteY265" fmla="*/ 974089 h 4834695"/>
                <a:gd name="connsiteX266" fmla="*/ 2984427 w 5017802"/>
                <a:gd name="connsiteY266" fmla="*/ 1018766 h 4834695"/>
                <a:gd name="connsiteX267" fmla="*/ 2941112 w 5017802"/>
                <a:gd name="connsiteY267" fmla="*/ 971595 h 4834695"/>
                <a:gd name="connsiteX268" fmla="*/ 2962430 w 5017802"/>
                <a:gd name="connsiteY268" fmla="*/ 886323 h 4834695"/>
                <a:gd name="connsiteX269" fmla="*/ 3035454 w 5017802"/>
                <a:gd name="connsiteY269" fmla="*/ 789032 h 4834695"/>
                <a:gd name="connsiteX270" fmla="*/ 3018445 w 5017802"/>
                <a:gd name="connsiteY270" fmla="*/ 682443 h 4834695"/>
                <a:gd name="connsiteX271" fmla="*/ 2847223 w 5017802"/>
                <a:gd name="connsiteY271" fmla="*/ 692194 h 4834695"/>
                <a:gd name="connsiteX272" fmla="*/ 2827945 w 5017802"/>
                <a:gd name="connsiteY272" fmla="*/ 734831 h 4834695"/>
                <a:gd name="connsiteX273" fmla="*/ 2795742 w 5017802"/>
                <a:gd name="connsiteY273" fmla="*/ 667248 h 4834695"/>
                <a:gd name="connsiteX274" fmla="*/ 2766032 w 5017802"/>
                <a:gd name="connsiteY274" fmla="*/ 707616 h 4834695"/>
                <a:gd name="connsiteX275" fmla="*/ 2580523 w 5017802"/>
                <a:gd name="connsiteY275" fmla="*/ 741180 h 4834695"/>
                <a:gd name="connsiteX0" fmla="*/ 2580523 w 5017802"/>
                <a:gd name="connsiteY0" fmla="*/ 741180 h 4821940"/>
                <a:gd name="connsiteX1" fmla="*/ 2254404 w 5017802"/>
                <a:gd name="connsiteY1" fmla="*/ 583337 h 4821940"/>
                <a:gd name="connsiteX2" fmla="*/ 2294316 w 5017802"/>
                <a:gd name="connsiteY2" fmla="*/ 433432 h 4821940"/>
                <a:gd name="connsiteX3" fmla="*/ 2240342 w 5017802"/>
                <a:gd name="connsiteY3" fmla="*/ 423907 h 4821940"/>
                <a:gd name="connsiteX4" fmla="*/ 2237167 w 5017802"/>
                <a:gd name="connsiteY4" fmla="*/ 395333 h 4821940"/>
                <a:gd name="connsiteX5" fmla="*/ 2281617 w 5017802"/>
                <a:gd name="connsiteY5" fmla="*/ 403270 h 4821940"/>
                <a:gd name="connsiteX6" fmla="*/ 2224467 w 5017802"/>
                <a:gd name="connsiteY6" fmla="*/ 315957 h 4821940"/>
                <a:gd name="connsiteX7" fmla="*/ 2235579 w 5017802"/>
                <a:gd name="connsiteY7" fmla="*/ 355645 h 4821940"/>
                <a:gd name="connsiteX8" fmla="*/ 2183191 w 5017802"/>
                <a:gd name="connsiteY8" fmla="*/ 320720 h 4821940"/>
                <a:gd name="connsiteX9" fmla="*/ 2203829 w 5017802"/>
                <a:gd name="connsiteY9" fmla="*/ 287383 h 4821940"/>
                <a:gd name="connsiteX10" fmla="*/ 2168904 w 5017802"/>
                <a:gd name="connsiteY10" fmla="*/ 225472 h 4821940"/>
                <a:gd name="connsiteX11" fmla="*/ 2202241 w 5017802"/>
                <a:gd name="connsiteY11" fmla="*/ 227061 h 4821940"/>
                <a:gd name="connsiteX12" fmla="*/ 2159379 w 5017802"/>
                <a:gd name="connsiteY12" fmla="*/ 133398 h 4821940"/>
                <a:gd name="connsiteX13" fmla="*/ 2133980 w 5017802"/>
                <a:gd name="connsiteY13" fmla="*/ 131810 h 4821940"/>
                <a:gd name="connsiteX14" fmla="*/ 2122867 w 5017802"/>
                <a:gd name="connsiteY14" fmla="*/ 84185 h 4821940"/>
                <a:gd name="connsiteX15" fmla="*/ 2154616 w 5017802"/>
                <a:gd name="connsiteY15" fmla="*/ 66723 h 4821940"/>
                <a:gd name="connsiteX16" fmla="*/ 2149854 w 5017802"/>
                <a:gd name="connsiteY16" fmla="*/ 23861 h 4821940"/>
                <a:gd name="connsiteX17" fmla="*/ 2091117 w 5017802"/>
                <a:gd name="connsiteY17" fmla="*/ 28624 h 4821940"/>
                <a:gd name="connsiteX18" fmla="*/ 1897442 w 5017802"/>
                <a:gd name="connsiteY18" fmla="*/ 127049 h 4821940"/>
                <a:gd name="connsiteX19" fmla="*/ 1862517 w 5017802"/>
                <a:gd name="connsiteY19" fmla="*/ 252462 h 4821940"/>
                <a:gd name="connsiteX20" fmla="*/ 1867279 w 5017802"/>
                <a:gd name="connsiteY20" fmla="*/ 288974 h 4821940"/>
                <a:gd name="connsiteX21" fmla="*/ 1838704 w 5017802"/>
                <a:gd name="connsiteY21" fmla="*/ 303261 h 4821940"/>
                <a:gd name="connsiteX22" fmla="*/ 1906966 w 5017802"/>
                <a:gd name="connsiteY22" fmla="*/ 482645 h 4821940"/>
                <a:gd name="connsiteX23" fmla="*/ 1819655 w 5017802"/>
                <a:gd name="connsiteY23" fmla="*/ 400099 h 4821940"/>
                <a:gd name="connsiteX24" fmla="*/ 1768854 w 5017802"/>
                <a:gd name="connsiteY24" fmla="*/ 366762 h 4821940"/>
                <a:gd name="connsiteX25" fmla="*/ 1740279 w 5017802"/>
                <a:gd name="connsiteY25" fmla="*/ 401687 h 4821940"/>
                <a:gd name="connsiteX26" fmla="*/ 1738692 w 5017802"/>
                <a:gd name="connsiteY26" fmla="*/ 515987 h 4821940"/>
                <a:gd name="connsiteX27" fmla="*/ 1752979 w 5017802"/>
                <a:gd name="connsiteY27" fmla="*/ 612820 h 4821940"/>
                <a:gd name="connsiteX28" fmla="*/ 1670429 w 5017802"/>
                <a:gd name="connsiteY28" fmla="*/ 620761 h 4821940"/>
                <a:gd name="connsiteX29" fmla="*/ 1694242 w 5017802"/>
                <a:gd name="connsiteY29" fmla="*/ 590598 h 4821940"/>
                <a:gd name="connsiteX30" fmla="*/ 1630742 w 5017802"/>
                <a:gd name="connsiteY30" fmla="*/ 547736 h 4821940"/>
                <a:gd name="connsiteX31" fmla="*/ 1589467 w 5017802"/>
                <a:gd name="connsiteY31" fmla="*/ 501699 h 4821940"/>
                <a:gd name="connsiteX32" fmla="*/ 1540254 w 5017802"/>
                <a:gd name="connsiteY32" fmla="*/ 512811 h 4821940"/>
                <a:gd name="connsiteX33" fmla="*/ 1568829 w 5017802"/>
                <a:gd name="connsiteY33" fmla="*/ 446136 h 4821940"/>
                <a:gd name="connsiteX34" fmla="*/ 1538666 w 5017802"/>
                <a:gd name="connsiteY34" fmla="*/ 481062 h 4821940"/>
                <a:gd name="connsiteX35" fmla="*/ 1505329 w 5017802"/>
                <a:gd name="connsiteY35" fmla="*/ 423911 h 4821940"/>
                <a:gd name="connsiteX36" fmla="*/ 1486279 w 5017802"/>
                <a:gd name="connsiteY36" fmla="*/ 417561 h 4821940"/>
                <a:gd name="connsiteX37" fmla="*/ 1484692 w 5017802"/>
                <a:gd name="connsiteY37" fmla="*/ 376287 h 4821940"/>
                <a:gd name="connsiteX38" fmla="*/ 1449767 w 5017802"/>
                <a:gd name="connsiteY38" fmla="*/ 273100 h 4821940"/>
                <a:gd name="connsiteX39" fmla="*/ 1410079 w 5017802"/>
                <a:gd name="connsiteY39" fmla="*/ 219123 h 4821940"/>
                <a:gd name="connsiteX40" fmla="*/ 1486280 w 5017802"/>
                <a:gd name="connsiteY40" fmla="*/ 282624 h 4821940"/>
                <a:gd name="connsiteX41" fmla="*/ 1545018 w 5017802"/>
                <a:gd name="connsiteY41" fmla="*/ 320723 h 4821940"/>
                <a:gd name="connsiteX42" fmla="*/ 1568829 w 5017802"/>
                <a:gd name="connsiteY42" fmla="*/ 281036 h 4821940"/>
                <a:gd name="connsiteX43" fmla="*/ 1587879 w 5017802"/>
                <a:gd name="connsiteY43" fmla="*/ 215949 h 4821940"/>
                <a:gd name="connsiteX44" fmla="*/ 1549779 w 5017802"/>
                <a:gd name="connsiteY44" fmla="*/ 185786 h 4821940"/>
                <a:gd name="connsiteX45" fmla="*/ 1576767 w 5017802"/>
                <a:gd name="connsiteY45" fmla="*/ 144511 h 4821940"/>
                <a:gd name="connsiteX46" fmla="*/ 1529142 w 5017802"/>
                <a:gd name="connsiteY46" fmla="*/ 50848 h 4821940"/>
                <a:gd name="connsiteX47" fmla="*/ 1511679 w 5017802"/>
                <a:gd name="connsiteY47" fmla="*/ 6399 h 4821940"/>
                <a:gd name="connsiteX48" fmla="*/ 1375154 w 5017802"/>
                <a:gd name="connsiteY48" fmla="*/ 120699 h 4821940"/>
                <a:gd name="connsiteX49" fmla="*/ 1313241 w 5017802"/>
                <a:gd name="connsiteY49" fmla="*/ 115936 h 4821940"/>
                <a:gd name="connsiteX50" fmla="*/ 1300542 w 5017802"/>
                <a:gd name="connsiteY50" fmla="*/ 57199 h 4821940"/>
                <a:gd name="connsiteX51" fmla="*/ 1214817 w 5017802"/>
                <a:gd name="connsiteY51" fmla="*/ 104824 h 4821940"/>
                <a:gd name="connsiteX52" fmla="*/ 1151317 w 5017802"/>
                <a:gd name="connsiteY52" fmla="*/ 139748 h 4821940"/>
                <a:gd name="connsiteX53" fmla="*/ 1056066 w 5017802"/>
                <a:gd name="connsiteY53" fmla="*/ 147686 h 4821940"/>
                <a:gd name="connsiteX54" fmla="*/ 1033842 w 5017802"/>
                <a:gd name="connsiteY54" fmla="*/ 177849 h 4821940"/>
                <a:gd name="connsiteX55" fmla="*/ 997329 w 5017802"/>
                <a:gd name="connsiteY55" fmla="*/ 201661 h 4821940"/>
                <a:gd name="connsiteX56" fmla="*/ 1032255 w 5017802"/>
                <a:gd name="connsiteY56" fmla="*/ 288974 h 4821940"/>
                <a:gd name="connsiteX57" fmla="*/ 899586 w 5017802"/>
                <a:gd name="connsiteY57" fmla="*/ 542516 h 4821940"/>
                <a:gd name="connsiteX58" fmla="*/ 845611 w 5017802"/>
                <a:gd name="connsiteY58" fmla="*/ 580843 h 4821940"/>
                <a:gd name="connsiteX59" fmla="*/ 917502 w 5017802"/>
                <a:gd name="connsiteY59" fmla="*/ 633231 h 4821940"/>
                <a:gd name="connsiteX60" fmla="*/ 880536 w 5017802"/>
                <a:gd name="connsiteY60" fmla="*/ 673825 h 4821940"/>
                <a:gd name="connsiteX61" fmla="*/ 897999 w 5017802"/>
                <a:gd name="connsiteY61" fmla="*/ 720316 h 4821940"/>
                <a:gd name="connsiteX62" fmla="*/ 829282 w 5017802"/>
                <a:gd name="connsiteY62" fmla="*/ 701719 h 4821940"/>
                <a:gd name="connsiteX63" fmla="*/ 774174 w 5017802"/>
                <a:gd name="connsiteY63" fmla="*/ 726665 h 4821940"/>
                <a:gd name="connsiteX64" fmla="*/ 707272 w 5017802"/>
                <a:gd name="connsiteY64" fmla="*/ 695143 h 4821940"/>
                <a:gd name="connsiteX65" fmla="*/ 708860 w 5017802"/>
                <a:gd name="connsiteY65" fmla="*/ 652734 h 4821940"/>
                <a:gd name="connsiteX66" fmla="*/ 597281 w 5017802"/>
                <a:gd name="connsiteY66" fmla="*/ 675412 h 4821940"/>
                <a:gd name="connsiteX67" fmla="*/ 587530 w 5017802"/>
                <a:gd name="connsiteY67" fmla="*/ 760457 h 4821940"/>
                <a:gd name="connsiteX68" fmla="*/ 508382 w 5017802"/>
                <a:gd name="connsiteY68" fmla="*/ 865236 h 4821940"/>
                <a:gd name="connsiteX69" fmla="*/ 422657 w 5017802"/>
                <a:gd name="connsiteY69" fmla="*/ 828724 h 4821940"/>
                <a:gd name="connsiteX70" fmla="*/ 397257 w 5017802"/>
                <a:gd name="connsiteY70" fmla="*/ 869999 h 4821940"/>
                <a:gd name="connsiteX71" fmla="*/ 332170 w 5017802"/>
                <a:gd name="connsiteY71" fmla="*/ 812848 h 4821940"/>
                <a:gd name="connsiteX72" fmla="*/ 306771 w 5017802"/>
                <a:gd name="connsiteY72" fmla="*/ 881111 h 4821940"/>
                <a:gd name="connsiteX73" fmla="*/ 248033 w 5017802"/>
                <a:gd name="connsiteY73" fmla="*/ 873173 h 4821940"/>
                <a:gd name="connsiteX74" fmla="*/ 208345 w 5017802"/>
                <a:gd name="connsiteY74" fmla="*/ 787449 h 4821940"/>
                <a:gd name="connsiteX75" fmla="*/ 27371 w 5017802"/>
                <a:gd name="connsiteY75" fmla="*/ 917623 h 4821940"/>
                <a:gd name="connsiteX76" fmla="*/ 28959 w 5017802"/>
                <a:gd name="connsiteY76" fmla="*/ 970011 h 4821940"/>
                <a:gd name="connsiteX77" fmla="*/ 13084 w 5017802"/>
                <a:gd name="connsiteY77" fmla="*/ 996999 h 4821940"/>
                <a:gd name="connsiteX78" fmla="*/ 40071 w 5017802"/>
                <a:gd name="connsiteY78" fmla="*/ 1022399 h 4821940"/>
                <a:gd name="connsiteX79" fmla="*/ 9909 w 5017802"/>
                <a:gd name="connsiteY79" fmla="*/ 1043037 h 4821940"/>
                <a:gd name="connsiteX80" fmla="*/ 170247 w 5017802"/>
                <a:gd name="connsiteY80" fmla="*/ 1135111 h 4821940"/>
                <a:gd name="connsiteX81" fmla="*/ 160723 w 5017802"/>
                <a:gd name="connsiteY81" fmla="*/ 1263698 h 4821940"/>
                <a:gd name="connsiteX82" fmla="*/ 217873 w 5017802"/>
                <a:gd name="connsiteY82" fmla="*/ 1289099 h 4821940"/>
                <a:gd name="connsiteX83" fmla="*/ 205174 w 5017802"/>
                <a:gd name="connsiteY83" fmla="*/ 1354186 h 4821940"/>
                <a:gd name="connsiteX84" fmla="*/ 270261 w 5017802"/>
                <a:gd name="connsiteY84" fmla="*/ 1362124 h 4821940"/>
                <a:gd name="connsiteX85" fmla="*/ 321736 w 5017802"/>
                <a:gd name="connsiteY85" fmla="*/ 1394776 h 4821940"/>
                <a:gd name="connsiteX86" fmla="*/ 230573 w 5017802"/>
                <a:gd name="connsiteY86" fmla="*/ 1622474 h 4821940"/>
                <a:gd name="connsiteX87" fmla="*/ 179773 w 5017802"/>
                <a:gd name="connsiteY87" fmla="*/ 1687561 h 4821940"/>
                <a:gd name="connsiteX88" fmla="*/ 175010 w 5017802"/>
                <a:gd name="connsiteY88" fmla="*/ 1743123 h 4821940"/>
                <a:gd name="connsiteX89" fmla="*/ 141673 w 5017802"/>
                <a:gd name="connsiteY89" fmla="*/ 1738361 h 4821940"/>
                <a:gd name="connsiteX90" fmla="*/ 143261 w 5017802"/>
                <a:gd name="connsiteY90" fmla="*/ 1798686 h 4821940"/>
                <a:gd name="connsiteX91" fmla="*/ 65473 w 5017802"/>
                <a:gd name="connsiteY91" fmla="*/ 1636761 h 4821940"/>
                <a:gd name="connsiteX92" fmla="*/ 16260 w 5017802"/>
                <a:gd name="connsiteY92" fmla="*/ 1633586 h 4821940"/>
                <a:gd name="connsiteX93" fmla="*/ 41661 w 5017802"/>
                <a:gd name="connsiteY93" fmla="*/ 1670099 h 4821940"/>
                <a:gd name="connsiteX94" fmla="*/ 385 w 5017802"/>
                <a:gd name="connsiteY94" fmla="*/ 1690737 h 4821940"/>
                <a:gd name="connsiteX95" fmla="*/ 59122 w 5017802"/>
                <a:gd name="connsiteY95" fmla="*/ 1873298 h 4821940"/>
                <a:gd name="connsiteX96" fmla="*/ 343507 w 5017802"/>
                <a:gd name="connsiteY96" fmla="*/ 1923414 h 4821940"/>
                <a:gd name="connsiteX97" fmla="*/ 200410 w 5017802"/>
                <a:gd name="connsiteY97" fmla="*/ 2119361 h 4821940"/>
                <a:gd name="connsiteX98" fmla="*/ 213560 w 5017802"/>
                <a:gd name="connsiteY98" fmla="*/ 2239100 h 4821940"/>
                <a:gd name="connsiteX99" fmla="*/ 148023 w 5017802"/>
                <a:gd name="connsiteY99" fmla="*/ 2270174 h 4821940"/>
                <a:gd name="connsiteX100" fmla="*/ 105160 w 5017802"/>
                <a:gd name="connsiteY100" fmla="*/ 2414637 h 4821940"/>
                <a:gd name="connsiteX101" fmla="*/ 201087 w 5017802"/>
                <a:gd name="connsiteY101" fmla="*/ 2428239 h 4821940"/>
                <a:gd name="connsiteX102" fmla="*/ 419708 w 5017802"/>
                <a:gd name="connsiteY102" fmla="*/ 2593339 h 4821940"/>
                <a:gd name="connsiteX103" fmla="*/ 436944 w 5017802"/>
                <a:gd name="connsiteY103" fmla="*/ 2823753 h 4821940"/>
                <a:gd name="connsiteX104" fmla="*/ 490464 w 5017802"/>
                <a:gd name="connsiteY104" fmla="*/ 2877956 h 4821940"/>
                <a:gd name="connsiteX105" fmla="*/ 542173 w 5017802"/>
                <a:gd name="connsiteY105" fmla="*/ 2882264 h 4821940"/>
                <a:gd name="connsiteX106" fmla="*/ 544894 w 5017802"/>
                <a:gd name="connsiteY106" fmla="*/ 2813095 h 4821940"/>
                <a:gd name="connsiteX107" fmla="*/ 678248 w 5017802"/>
                <a:gd name="connsiteY107" fmla="*/ 2882949 h 4821940"/>
                <a:gd name="connsiteX108" fmla="*/ 669852 w 5017802"/>
                <a:gd name="connsiteY108" fmla="*/ 2955970 h 4821940"/>
                <a:gd name="connsiteX109" fmla="*/ 758073 w 5017802"/>
                <a:gd name="connsiteY109" fmla="*/ 3058024 h 4821940"/>
                <a:gd name="connsiteX110" fmla="*/ 741970 w 5017802"/>
                <a:gd name="connsiteY110" fmla="*/ 3145336 h 4821940"/>
                <a:gd name="connsiteX111" fmla="*/ 774855 w 5017802"/>
                <a:gd name="connsiteY111" fmla="*/ 3257368 h 4821940"/>
                <a:gd name="connsiteX112" fmla="*/ 831551 w 5017802"/>
                <a:gd name="connsiteY112" fmla="*/ 3291839 h 4821940"/>
                <a:gd name="connsiteX113" fmla="*/ 794812 w 5017802"/>
                <a:gd name="connsiteY113" fmla="*/ 3345361 h 4821940"/>
                <a:gd name="connsiteX114" fmla="*/ 1094623 w 5017802"/>
                <a:gd name="connsiteY114" fmla="*/ 3453311 h 4821940"/>
                <a:gd name="connsiteX115" fmla="*/ 1144742 w 5017802"/>
                <a:gd name="connsiteY115" fmla="*/ 3605257 h 4821940"/>
                <a:gd name="connsiteX116" fmla="*/ 1187604 w 5017802"/>
                <a:gd name="connsiteY116" fmla="*/ 3626121 h 4821940"/>
                <a:gd name="connsiteX117" fmla="*/ 1210283 w 5017802"/>
                <a:gd name="connsiteY117" fmla="*/ 3658099 h 4821940"/>
                <a:gd name="connsiteX118" fmla="*/ 1297142 w 5017802"/>
                <a:gd name="connsiteY118" fmla="*/ 3683952 h 4821940"/>
                <a:gd name="connsiteX119" fmla="*/ 1357693 w 5017802"/>
                <a:gd name="connsiteY119" fmla="*/ 3632471 h 4821940"/>
                <a:gd name="connsiteX120" fmla="*/ 1341138 w 5017802"/>
                <a:gd name="connsiteY120" fmla="*/ 3663768 h 4821940"/>
                <a:gd name="connsiteX121" fmla="*/ 1361095 w 5017802"/>
                <a:gd name="connsiteY121" fmla="*/ 3689621 h 4821940"/>
                <a:gd name="connsiteX122" fmla="*/ 1387402 w 5017802"/>
                <a:gd name="connsiteY122" fmla="*/ 3742236 h 4821940"/>
                <a:gd name="connsiteX123" fmla="*/ 1358374 w 5017802"/>
                <a:gd name="connsiteY123" fmla="*/ 3755843 h 4821940"/>
                <a:gd name="connsiteX124" fmla="*/ 1358827 w 5017802"/>
                <a:gd name="connsiteY124" fmla="*/ 3799386 h 4821940"/>
                <a:gd name="connsiteX125" fmla="*/ 1322769 w 5017802"/>
                <a:gd name="connsiteY125" fmla="*/ 3900986 h 4821940"/>
                <a:gd name="connsiteX126" fmla="*/ 1264485 w 5017802"/>
                <a:gd name="connsiteY126" fmla="*/ 3906882 h 4821940"/>
                <a:gd name="connsiteX127" fmla="*/ 1236590 w 5017802"/>
                <a:gd name="connsiteY127" fmla="*/ 3937725 h 4821940"/>
                <a:gd name="connsiteX128" fmla="*/ 1160843 w 5017802"/>
                <a:gd name="connsiteY128" fmla="*/ 3954733 h 4821940"/>
                <a:gd name="connsiteX129" fmla="*/ 1214592 w 5017802"/>
                <a:gd name="connsiteY129" fmla="*/ 4003039 h 4821940"/>
                <a:gd name="connsiteX130" fmla="*/ 1226157 w 5017802"/>
                <a:gd name="connsiteY130" fmla="*/ 4039099 h 4821940"/>
                <a:gd name="connsiteX131" fmla="*/ 1154267 w 5017802"/>
                <a:gd name="connsiteY131" fmla="*/ 4107588 h 4821940"/>
                <a:gd name="connsiteX132" fmla="*/ 1111177 w 5017802"/>
                <a:gd name="connsiteY132" fmla="*/ 4113031 h 4821940"/>
                <a:gd name="connsiteX133" fmla="*/ 1112311 w 5017802"/>
                <a:gd name="connsiteY133" fmla="*/ 4170407 h 4821940"/>
                <a:gd name="connsiteX134" fmla="*/ 1142247 w 5017802"/>
                <a:gd name="connsiteY134" fmla="*/ 4191725 h 4821940"/>
                <a:gd name="connsiteX135" fmla="*/ 1122748 w 5017802"/>
                <a:gd name="connsiteY135" fmla="*/ 4230736 h 4821940"/>
                <a:gd name="connsiteX136" fmla="*/ 1067186 w 5017802"/>
                <a:gd name="connsiteY136" fmla="*/ 4224386 h 4821940"/>
                <a:gd name="connsiteX137" fmla="*/ 1114810 w 5017802"/>
                <a:gd name="connsiteY137" fmla="*/ 4270425 h 4821940"/>
                <a:gd name="connsiteX138" fmla="*/ 1162435 w 5017802"/>
                <a:gd name="connsiteY138" fmla="*/ 4376786 h 4821940"/>
                <a:gd name="connsiteX139" fmla="*/ 1271972 w 5017802"/>
                <a:gd name="connsiteY139" fmla="*/ 4435524 h 4821940"/>
                <a:gd name="connsiteX140" fmla="*/ 1291022 w 5017802"/>
                <a:gd name="connsiteY140" fmla="*/ 4472036 h 4821940"/>
                <a:gd name="connsiteX141" fmla="*/ 1367222 w 5017802"/>
                <a:gd name="connsiteY141" fmla="*/ 4557761 h 4821940"/>
                <a:gd name="connsiteX142" fmla="*/ 1389447 w 5017802"/>
                <a:gd name="connsiteY142" fmla="*/ 4543473 h 4821940"/>
                <a:gd name="connsiteX143" fmla="*/ 1419610 w 5017802"/>
                <a:gd name="connsiteY143" fmla="*/ 4570460 h 4821940"/>
                <a:gd name="connsiteX144" fmla="*/ 1381510 w 5017802"/>
                <a:gd name="connsiteY144" fmla="*/ 4602210 h 4821940"/>
                <a:gd name="connsiteX145" fmla="*/ 1313248 w 5017802"/>
                <a:gd name="connsiteY145" fmla="*/ 4675236 h 4821940"/>
                <a:gd name="connsiteX146" fmla="*/ 1210060 w 5017802"/>
                <a:gd name="connsiteY146" fmla="*/ 4591098 h 4821940"/>
                <a:gd name="connsiteX147" fmla="*/ 1227522 w 5017802"/>
                <a:gd name="connsiteY147" fmla="*/ 4699048 h 4821940"/>
                <a:gd name="connsiteX148" fmla="*/ 1310072 w 5017802"/>
                <a:gd name="connsiteY148" fmla="*/ 4819698 h 4821940"/>
                <a:gd name="connsiteX149" fmla="*/ 1327536 w 5017802"/>
                <a:gd name="connsiteY149" fmla="*/ 4702222 h 4821940"/>
                <a:gd name="connsiteX150" fmla="*/ 1495810 w 5017802"/>
                <a:gd name="connsiteY150" fmla="*/ 4629198 h 4821940"/>
                <a:gd name="connsiteX151" fmla="*/ 1514860 w 5017802"/>
                <a:gd name="connsiteY151" fmla="*/ 4514898 h 4821940"/>
                <a:gd name="connsiteX152" fmla="*/ 1370397 w 5017802"/>
                <a:gd name="connsiteY152" fmla="*/ 4511723 h 4821940"/>
                <a:gd name="connsiteX153" fmla="*/ 1351348 w 5017802"/>
                <a:gd name="connsiteY153" fmla="*/ 4422824 h 4821940"/>
                <a:gd name="connsiteX154" fmla="*/ 1444325 w 5017802"/>
                <a:gd name="connsiteY154" fmla="*/ 4364309 h 4821940"/>
                <a:gd name="connsiteX155" fmla="*/ 1791081 w 5017802"/>
                <a:gd name="connsiteY155" fmla="*/ 4263389 h 4821940"/>
                <a:gd name="connsiteX156" fmla="*/ 2188636 w 5017802"/>
                <a:gd name="connsiteY156" fmla="*/ 4250462 h 4821940"/>
                <a:gd name="connsiteX157" fmla="*/ 2296586 w 5017802"/>
                <a:gd name="connsiteY157" fmla="*/ 4245474 h 4821940"/>
                <a:gd name="connsiteX158" fmla="*/ 2394785 w 5017802"/>
                <a:gd name="connsiteY158" fmla="*/ 4215990 h 4821940"/>
                <a:gd name="connsiteX159" fmla="*/ 2406350 w 5017802"/>
                <a:gd name="connsiteY159" fmla="*/ 4125277 h 4821940"/>
                <a:gd name="connsiteX160" fmla="*/ 2494570 w 5017802"/>
                <a:gd name="connsiteY160" fmla="*/ 3900532 h 4821940"/>
                <a:gd name="connsiteX161" fmla="*/ 2593449 w 5017802"/>
                <a:gd name="connsiteY161" fmla="*/ 3917768 h 4821940"/>
                <a:gd name="connsiteX162" fmla="*/ 2719088 w 5017802"/>
                <a:gd name="connsiteY162" fmla="*/ 3918221 h 4821940"/>
                <a:gd name="connsiteX163" fmla="*/ 2914124 w 5017802"/>
                <a:gd name="connsiteY163" fmla="*/ 3764007 h 4821940"/>
                <a:gd name="connsiteX164" fmla="*/ 3195112 w 5017802"/>
                <a:gd name="connsiteY164" fmla="*/ 3993968 h 4821940"/>
                <a:gd name="connsiteX165" fmla="*/ 3265414 w 5017802"/>
                <a:gd name="connsiteY165" fmla="*/ 4067674 h 4821940"/>
                <a:gd name="connsiteX166" fmla="*/ 3439813 w 5017802"/>
                <a:gd name="connsiteY166" fmla="*/ 4130265 h 4821940"/>
                <a:gd name="connsiteX167" fmla="*/ 3526217 w 5017802"/>
                <a:gd name="connsiteY167" fmla="*/ 4316455 h 4821940"/>
                <a:gd name="connsiteX168" fmla="*/ 3586542 w 5017802"/>
                <a:gd name="connsiteY168" fmla="*/ 4375193 h 4821940"/>
                <a:gd name="connsiteX169" fmla="*/ 3597654 w 5017802"/>
                <a:gd name="connsiteY169" fmla="*/ 4345030 h 4821940"/>
                <a:gd name="connsiteX170" fmla="*/ 3643692 w 5017802"/>
                <a:gd name="connsiteY170" fmla="*/ 4318042 h 4821940"/>
                <a:gd name="connsiteX171" fmla="*/ 3694492 w 5017802"/>
                <a:gd name="connsiteY171" fmla="*/ 4391068 h 4821940"/>
                <a:gd name="connsiteX172" fmla="*/ 3743705 w 5017802"/>
                <a:gd name="connsiteY172" fmla="*/ 4394243 h 4821940"/>
                <a:gd name="connsiteX173" fmla="*/ 3699254 w 5017802"/>
                <a:gd name="connsiteY173" fmla="*/ 4300581 h 4821940"/>
                <a:gd name="connsiteX174" fmla="*/ 3656392 w 5017802"/>
                <a:gd name="connsiteY174" fmla="*/ 4232318 h 4821940"/>
                <a:gd name="connsiteX175" fmla="*/ 3699255 w 5017802"/>
                <a:gd name="connsiteY175" fmla="*/ 4216442 h 4821940"/>
                <a:gd name="connsiteX176" fmla="*/ 3680204 w 5017802"/>
                <a:gd name="connsiteY176" fmla="*/ 4175168 h 4821940"/>
                <a:gd name="connsiteX177" fmla="*/ 3732592 w 5017802"/>
                <a:gd name="connsiteY177" fmla="*/ 4184693 h 4821940"/>
                <a:gd name="connsiteX178" fmla="*/ 3711955 w 5017802"/>
                <a:gd name="connsiteY178" fmla="*/ 4151355 h 4821940"/>
                <a:gd name="connsiteX179" fmla="*/ 3733274 w 5017802"/>
                <a:gd name="connsiteY179" fmla="*/ 4134801 h 4821940"/>
                <a:gd name="connsiteX180" fmla="*/ 3854377 w 5017802"/>
                <a:gd name="connsiteY180" fmla="*/ 4220074 h 4821940"/>
                <a:gd name="connsiteX181" fmla="*/ 3889754 w 5017802"/>
                <a:gd name="connsiteY181" fmla="*/ 4206917 h 4821940"/>
                <a:gd name="connsiteX182" fmla="*/ 3942141 w 5017802"/>
                <a:gd name="connsiteY182" fmla="*/ 4272006 h 4821940"/>
                <a:gd name="connsiteX183" fmla="*/ 3962779 w 5017802"/>
                <a:gd name="connsiteY183" fmla="*/ 4330743 h 4821940"/>
                <a:gd name="connsiteX184" fmla="*/ 4070729 w 5017802"/>
                <a:gd name="connsiteY184" fmla="*/ 4349792 h 4821940"/>
                <a:gd name="connsiteX185" fmla="*/ 4010405 w 5017802"/>
                <a:gd name="connsiteY185" fmla="*/ 4283117 h 4821940"/>
                <a:gd name="connsiteX186" fmla="*/ 4007229 w 5017802"/>
                <a:gd name="connsiteY186" fmla="*/ 4214855 h 4821940"/>
                <a:gd name="connsiteX187" fmla="*/ 4061204 w 5017802"/>
                <a:gd name="connsiteY187" fmla="*/ 4270418 h 4821940"/>
                <a:gd name="connsiteX188" fmla="*/ 4110417 w 5017802"/>
                <a:gd name="connsiteY188" fmla="*/ 4275180 h 4821940"/>
                <a:gd name="connsiteX189" fmla="*/ 4104067 w 5017802"/>
                <a:gd name="connsiteY189" fmla="*/ 4225968 h 4821940"/>
                <a:gd name="connsiteX190" fmla="*/ 4164392 w 5017802"/>
                <a:gd name="connsiteY190" fmla="*/ 4230730 h 4821940"/>
                <a:gd name="connsiteX191" fmla="*/ 4226304 w 5017802"/>
                <a:gd name="connsiteY191" fmla="*/ 4273592 h 4821940"/>
                <a:gd name="connsiteX192" fmla="*/ 4258054 w 5017802"/>
                <a:gd name="connsiteY192" fmla="*/ 4260893 h 4821940"/>
                <a:gd name="connsiteX193" fmla="*/ 4251705 w 5017802"/>
                <a:gd name="connsiteY193" fmla="*/ 4225968 h 4821940"/>
                <a:gd name="connsiteX194" fmla="*/ 4292980 w 5017802"/>
                <a:gd name="connsiteY194" fmla="*/ 4202156 h 4821940"/>
                <a:gd name="connsiteX195" fmla="*/ 4377117 w 5017802"/>
                <a:gd name="connsiteY195" fmla="*/ 4259306 h 4821940"/>
                <a:gd name="connsiteX196" fmla="*/ 4394580 w 5017802"/>
                <a:gd name="connsiteY196" fmla="*/ 4157708 h 4821940"/>
                <a:gd name="connsiteX197" fmla="*/ 4369180 w 5017802"/>
                <a:gd name="connsiteY197" fmla="*/ 4135482 h 4821940"/>
                <a:gd name="connsiteX198" fmla="*/ 4296154 w 5017802"/>
                <a:gd name="connsiteY198" fmla="*/ 4092619 h 4821940"/>
                <a:gd name="connsiteX199" fmla="*/ 4318379 w 5017802"/>
                <a:gd name="connsiteY199" fmla="*/ 4067220 h 4821940"/>
                <a:gd name="connsiteX200" fmla="*/ 4339017 w 5017802"/>
                <a:gd name="connsiteY200" fmla="*/ 4044994 h 4821940"/>
                <a:gd name="connsiteX201" fmla="*/ 4392992 w 5017802"/>
                <a:gd name="connsiteY201" fmla="*/ 4076745 h 4821940"/>
                <a:gd name="connsiteX202" fmla="*/ 4399342 w 5017802"/>
                <a:gd name="connsiteY202" fmla="*/ 4032295 h 4821940"/>
                <a:gd name="connsiteX203" fmla="*/ 4343779 w 5017802"/>
                <a:gd name="connsiteY203" fmla="*/ 4008482 h 4821940"/>
                <a:gd name="connsiteX204" fmla="*/ 4342192 w 5017802"/>
                <a:gd name="connsiteY204" fmla="*/ 3998958 h 4821940"/>
                <a:gd name="connsiteX205" fmla="*/ 4329491 w 5017802"/>
                <a:gd name="connsiteY205" fmla="*/ 3960859 h 4821940"/>
                <a:gd name="connsiteX206" fmla="*/ 4335841 w 5017802"/>
                <a:gd name="connsiteY206" fmla="*/ 3913233 h 4821940"/>
                <a:gd name="connsiteX207" fmla="*/ 4346954 w 5017802"/>
                <a:gd name="connsiteY207" fmla="*/ 3857670 h 4821940"/>
                <a:gd name="connsiteX208" fmla="*/ 4308854 w 5017802"/>
                <a:gd name="connsiteY208" fmla="*/ 3827508 h 4821940"/>
                <a:gd name="connsiteX209" fmla="*/ 4342191 w 5017802"/>
                <a:gd name="connsiteY209" fmla="*/ 3817983 h 4821940"/>
                <a:gd name="connsiteX210" fmla="*/ 4319966 w 5017802"/>
                <a:gd name="connsiteY210" fmla="*/ 3781470 h 4821940"/>
                <a:gd name="connsiteX211" fmla="*/ 4358067 w 5017802"/>
                <a:gd name="connsiteY211" fmla="*/ 3776709 h 4821940"/>
                <a:gd name="connsiteX212" fmla="*/ 4364416 w 5017802"/>
                <a:gd name="connsiteY212" fmla="*/ 3743370 h 4821940"/>
                <a:gd name="connsiteX213" fmla="*/ 4426330 w 5017802"/>
                <a:gd name="connsiteY213" fmla="*/ 3752897 h 4821940"/>
                <a:gd name="connsiteX214" fmla="*/ 4459443 w 5017802"/>
                <a:gd name="connsiteY214" fmla="*/ 3768089 h 4821940"/>
                <a:gd name="connsiteX215" fmla="*/ 4425650 w 5017802"/>
                <a:gd name="connsiteY215" fmla="*/ 3809137 h 4821940"/>
                <a:gd name="connsiteX216" fmla="*/ 4464658 w 5017802"/>
                <a:gd name="connsiteY216" fmla="*/ 3916633 h 4821940"/>
                <a:gd name="connsiteX217" fmla="*/ 4517045 w 5017802"/>
                <a:gd name="connsiteY217" fmla="*/ 3947931 h 4821940"/>
                <a:gd name="connsiteX218" fmla="*/ 4568979 w 5017802"/>
                <a:gd name="connsiteY218" fmla="*/ 3905749 h 4821940"/>
                <a:gd name="connsiteX219" fmla="*/ 4654704 w 5017802"/>
                <a:gd name="connsiteY219" fmla="*/ 3857216 h 4821940"/>
                <a:gd name="connsiteX220" fmla="*/ 4637468 w 5017802"/>
                <a:gd name="connsiteY220" fmla="*/ 3768315 h 4821940"/>
                <a:gd name="connsiteX221" fmla="*/ 4714802 w 5017802"/>
                <a:gd name="connsiteY221" fmla="*/ 3635646 h 4821940"/>
                <a:gd name="connsiteX222" fmla="*/ 5007356 w 5017802"/>
                <a:gd name="connsiteY222" fmla="*/ 3302498 h 4821940"/>
                <a:gd name="connsiteX223" fmla="*/ 4925939 w 5017802"/>
                <a:gd name="connsiteY223" fmla="*/ 3293426 h 4821940"/>
                <a:gd name="connsiteX224" fmla="*/ 4930476 w 5017802"/>
                <a:gd name="connsiteY224" fmla="*/ 3201578 h 4821940"/>
                <a:gd name="connsiteX225" fmla="*/ 4881489 w 5017802"/>
                <a:gd name="connsiteY225" fmla="*/ 3176406 h 4821940"/>
                <a:gd name="connsiteX226" fmla="*/ 4797352 w 5017802"/>
                <a:gd name="connsiteY226" fmla="*/ 3207928 h 4821940"/>
                <a:gd name="connsiteX227" fmla="*/ 4760613 w 5017802"/>
                <a:gd name="connsiteY227" fmla="*/ 3171643 h 4821940"/>
                <a:gd name="connsiteX228" fmla="*/ 4805290 w 5017802"/>
                <a:gd name="connsiteY228" fmla="*/ 3148738 h 4821940"/>
                <a:gd name="connsiteX229" fmla="*/ 4676023 w 5017802"/>
                <a:gd name="connsiteY229" fmla="*/ 2935559 h 4821940"/>
                <a:gd name="connsiteX230" fmla="*/ 4690989 w 5017802"/>
                <a:gd name="connsiteY230" fmla="*/ 2905396 h 4821940"/>
                <a:gd name="connsiteX231" fmla="*/ 4667404 w 5017802"/>
                <a:gd name="connsiteY231" fmla="*/ 2789736 h 4821940"/>
                <a:gd name="connsiteX232" fmla="*/ 4508655 w 5017802"/>
                <a:gd name="connsiteY232" fmla="*/ 2778850 h 4821940"/>
                <a:gd name="connsiteX233" fmla="*/ 4475317 w 5017802"/>
                <a:gd name="connsiteY233" fmla="*/ 2827608 h 4821940"/>
                <a:gd name="connsiteX234" fmla="*/ 4386417 w 5017802"/>
                <a:gd name="connsiteY234" fmla="*/ 2842124 h 4821940"/>
                <a:gd name="connsiteX235" fmla="*/ 4392767 w 5017802"/>
                <a:gd name="connsiteY235" fmla="*/ 2820125 h 4821940"/>
                <a:gd name="connsiteX236" fmla="*/ 4339245 w 5017802"/>
                <a:gd name="connsiteY236" fmla="*/ 2804024 h 4821940"/>
                <a:gd name="connsiteX237" fmla="*/ 4314526 w 5017802"/>
                <a:gd name="connsiteY237" fmla="*/ 2638923 h 4821940"/>
                <a:gd name="connsiteX238" fmla="*/ 4034219 w 5017802"/>
                <a:gd name="connsiteY238" fmla="*/ 2572248 h 4821940"/>
                <a:gd name="connsiteX239" fmla="*/ 3897920 w 5017802"/>
                <a:gd name="connsiteY239" fmla="*/ 2615564 h 4821940"/>
                <a:gd name="connsiteX240" fmla="*/ 3765931 w 5017802"/>
                <a:gd name="connsiteY240" fmla="*/ 2608080 h 4821940"/>
                <a:gd name="connsiteX241" fmla="*/ 3633488 w 5017802"/>
                <a:gd name="connsiteY241" fmla="*/ 2497182 h 4821940"/>
                <a:gd name="connsiteX242" fmla="*/ 3420310 w 5017802"/>
                <a:gd name="connsiteY242" fmla="*/ 2193969 h 4821940"/>
                <a:gd name="connsiteX243" fmla="*/ 3021848 w 5017802"/>
                <a:gd name="connsiteY243" fmla="*/ 2054496 h 4821940"/>
                <a:gd name="connsiteX244" fmla="*/ 2785310 w 5017802"/>
                <a:gd name="connsiteY244" fmla="*/ 1741532 h 4821940"/>
                <a:gd name="connsiteX245" fmla="*/ 2819101 w 5017802"/>
                <a:gd name="connsiteY245" fmla="*/ 1716586 h 4821940"/>
                <a:gd name="connsiteX246" fmla="*/ 2878745 w 5017802"/>
                <a:gd name="connsiteY246" fmla="*/ 1799589 h 4821940"/>
                <a:gd name="connsiteX247" fmla="*/ 2898929 w 5017802"/>
                <a:gd name="connsiteY247" fmla="*/ 1782126 h 4821940"/>
                <a:gd name="connsiteX248" fmla="*/ 2942019 w 5017802"/>
                <a:gd name="connsiteY248" fmla="*/ 1812970 h 4821940"/>
                <a:gd name="connsiteX249" fmla="*/ 3030692 w 5017802"/>
                <a:gd name="connsiteY249" fmla="*/ 1759221 h 4821940"/>
                <a:gd name="connsiteX250" fmla="*/ 3046794 w 5017802"/>
                <a:gd name="connsiteY250" fmla="*/ 1738811 h 4821940"/>
                <a:gd name="connsiteX251" fmla="*/ 3105077 w 5017802"/>
                <a:gd name="connsiteY251" fmla="*/ 1739037 h 4821940"/>
                <a:gd name="connsiteX252" fmla="*/ 3121180 w 5017802"/>
                <a:gd name="connsiteY252" fmla="*/ 1705927 h 4821940"/>
                <a:gd name="connsiteX253" fmla="*/ 3102356 w 5017802"/>
                <a:gd name="connsiteY253" fmla="*/ 1680300 h 4821940"/>
                <a:gd name="connsiteX254" fmla="*/ 3035228 w 5017802"/>
                <a:gd name="connsiteY254" fmla="*/ 1700257 h 4821940"/>
                <a:gd name="connsiteX255" fmla="*/ 3013456 w 5017802"/>
                <a:gd name="connsiteY255" fmla="*/ 1646736 h 4821940"/>
                <a:gd name="connsiteX256" fmla="*/ 3034774 w 5017802"/>
                <a:gd name="connsiteY256" fmla="*/ 1617026 h 4821940"/>
                <a:gd name="connsiteX257" fmla="*/ 2978304 w 5017802"/>
                <a:gd name="connsiteY257" fmla="*/ 1513612 h 4821940"/>
                <a:gd name="connsiteX258" fmla="*/ 2929773 w 5017802"/>
                <a:gd name="connsiteY258" fmla="*/ 1552393 h 4821940"/>
                <a:gd name="connsiteX259" fmla="*/ 2840418 w 5017802"/>
                <a:gd name="connsiteY259" fmla="*/ 1497737 h 4821940"/>
                <a:gd name="connsiteX260" fmla="*/ 2892352 w 5017802"/>
                <a:gd name="connsiteY260" fmla="*/ 1405208 h 4821940"/>
                <a:gd name="connsiteX261" fmla="*/ 2849490 w 5017802"/>
                <a:gd name="connsiteY261" fmla="*/ 1284105 h 4821940"/>
                <a:gd name="connsiteX262" fmla="*/ 2864231 w 5017802"/>
                <a:gd name="connsiteY262" fmla="*/ 1160053 h 4821940"/>
                <a:gd name="connsiteX263" fmla="*/ 2959481 w 5017802"/>
                <a:gd name="connsiteY263" fmla="*/ 1086348 h 4821940"/>
                <a:gd name="connsiteX264" fmla="*/ 3064710 w 5017802"/>
                <a:gd name="connsiteY264" fmla="*/ 1063896 h 4821940"/>
                <a:gd name="connsiteX265" fmla="*/ 3001663 w 5017802"/>
                <a:gd name="connsiteY265" fmla="*/ 974089 h 4821940"/>
                <a:gd name="connsiteX266" fmla="*/ 2984427 w 5017802"/>
                <a:gd name="connsiteY266" fmla="*/ 1018766 h 4821940"/>
                <a:gd name="connsiteX267" fmla="*/ 2941112 w 5017802"/>
                <a:gd name="connsiteY267" fmla="*/ 971595 h 4821940"/>
                <a:gd name="connsiteX268" fmla="*/ 2962430 w 5017802"/>
                <a:gd name="connsiteY268" fmla="*/ 886323 h 4821940"/>
                <a:gd name="connsiteX269" fmla="*/ 3035454 w 5017802"/>
                <a:gd name="connsiteY269" fmla="*/ 789032 h 4821940"/>
                <a:gd name="connsiteX270" fmla="*/ 3018445 w 5017802"/>
                <a:gd name="connsiteY270" fmla="*/ 682443 h 4821940"/>
                <a:gd name="connsiteX271" fmla="*/ 2847223 w 5017802"/>
                <a:gd name="connsiteY271" fmla="*/ 692194 h 4821940"/>
                <a:gd name="connsiteX272" fmla="*/ 2827945 w 5017802"/>
                <a:gd name="connsiteY272" fmla="*/ 734831 h 4821940"/>
                <a:gd name="connsiteX273" fmla="*/ 2795742 w 5017802"/>
                <a:gd name="connsiteY273" fmla="*/ 667248 h 4821940"/>
                <a:gd name="connsiteX274" fmla="*/ 2766032 w 5017802"/>
                <a:gd name="connsiteY274" fmla="*/ 707616 h 4821940"/>
                <a:gd name="connsiteX275" fmla="*/ 2580523 w 5017802"/>
                <a:gd name="connsiteY275" fmla="*/ 741180 h 482194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14860 w 5017802"/>
                <a:gd name="connsiteY151" fmla="*/ 4514898 h 4821630"/>
                <a:gd name="connsiteX152" fmla="*/ 1370397 w 5017802"/>
                <a:gd name="connsiteY152" fmla="*/ 4511723 h 4821630"/>
                <a:gd name="connsiteX153" fmla="*/ 1351348 w 5017802"/>
                <a:gd name="connsiteY153" fmla="*/ 4422824 h 4821630"/>
                <a:gd name="connsiteX154" fmla="*/ 1444325 w 5017802"/>
                <a:gd name="connsiteY154" fmla="*/ 4364309 h 4821630"/>
                <a:gd name="connsiteX155" fmla="*/ 1791081 w 5017802"/>
                <a:gd name="connsiteY155" fmla="*/ 4263389 h 4821630"/>
                <a:gd name="connsiteX156" fmla="*/ 2188636 w 5017802"/>
                <a:gd name="connsiteY156" fmla="*/ 4250462 h 4821630"/>
                <a:gd name="connsiteX157" fmla="*/ 2296586 w 5017802"/>
                <a:gd name="connsiteY157" fmla="*/ 4245474 h 4821630"/>
                <a:gd name="connsiteX158" fmla="*/ 2394785 w 5017802"/>
                <a:gd name="connsiteY158" fmla="*/ 4215990 h 4821630"/>
                <a:gd name="connsiteX159" fmla="*/ 2406350 w 5017802"/>
                <a:gd name="connsiteY159" fmla="*/ 4125277 h 4821630"/>
                <a:gd name="connsiteX160" fmla="*/ 2494570 w 5017802"/>
                <a:gd name="connsiteY160" fmla="*/ 3900532 h 4821630"/>
                <a:gd name="connsiteX161" fmla="*/ 2593449 w 5017802"/>
                <a:gd name="connsiteY161" fmla="*/ 3917768 h 4821630"/>
                <a:gd name="connsiteX162" fmla="*/ 2719088 w 5017802"/>
                <a:gd name="connsiteY162" fmla="*/ 3918221 h 4821630"/>
                <a:gd name="connsiteX163" fmla="*/ 2914124 w 5017802"/>
                <a:gd name="connsiteY163" fmla="*/ 3764007 h 4821630"/>
                <a:gd name="connsiteX164" fmla="*/ 3195112 w 5017802"/>
                <a:gd name="connsiteY164" fmla="*/ 3993968 h 4821630"/>
                <a:gd name="connsiteX165" fmla="*/ 3265414 w 5017802"/>
                <a:gd name="connsiteY165" fmla="*/ 4067674 h 4821630"/>
                <a:gd name="connsiteX166" fmla="*/ 3439813 w 5017802"/>
                <a:gd name="connsiteY166" fmla="*/ 4130265 h 4821630"/>
                <a:gd name="connsiteX167" fmla="*/ 3526217 w 5017802"/>
                <a:gd name="connsiteY167" fmla="*/ 4316455 h 4821630"/>
                <a:gd name="connsiteX168" fmla="*/ 3586542 w 5017802"/>
                <a:gd name="connsiteY168" fmla="*/ 4375193 h 4821630"/>
                <a:gd name="connsiteX169" fmla="*/ 3597654 w 5017802"/>
                <a:gd name="connsiteY169" fmla="*/ 4345030 h 4821630"/>
                <a:gd name="connsiteX170" fmla="*/ 3643692 w 5017802"/>
                <a:gd name="connsiteY170" fmla="*/ 4318042 h 4821630"/>
                <a:gd name="connsiteX171" fmla="*/ 3694492 w 5017802"/>
                <a:gd name="connsiteY171" fmla="*/ 4391068 h 4821630"/>
                <a:gd name="connsiteX172" fmla="*/ 3743705 w 5017802"/>
                <a:gd name="connsiteY172" fmla="*/ 4394243 h 4821630"/>
                <a:gd name="connsiteX173" fmla="*/ 3699254 w 5017802"/>
                <a:gd name="connsiteY173" fmla="*/ 4300581 h 4821630"/>
                <a:gd name="connsiteX174" fmla="*/ 3656392 w 5017802"/>
                <a:gd name="connsiteY174" fmla="*/ 4232318 h 4821630"/>
                <a:gd name="connsiteX175" fmla="*/ 3699255 w 5017802"/>
                <a:gd name="connsiteY175" fmla="*/ 4216442 h 4821630"/>
                <a:gd name="connsiteX176" fmla="*/ 3680204 w 5017802"/>
                <a:gd name="connsiteY176" fmla="*/ 4175168 h 4821630"/>
                <a:gd name="connsiteX177" fmla="*/ 3732592 w 5017802"/>
                <a:gd name="connsiteY177" fmla="*/ 4184693 h 4821630"/>
                <a:gd name="connsiteX178" fmla="*/ 3711955 w 5017802"/>
                <a:gd name="connsiteY178" fmla="*/ 4151355 h 4821630"/>
                <a:gd name="connsiteX179" fmla="*/ 3733274 w 5017802"/>
                <a:gd name="connsiteY179" fmla="*/ 4134801 h 4821630"/>
                <a:gd name="connsiteX180" fmla="*/ 3854377 w 5017802"/>
                <a:gd name="connsiteY180" fmla="*/ 4220074 h 4821630"/>
                <a:gd name="connsiteX181" fmla="*/ 3889754 w 5017802"/>
                <a:gd name="connsiteY181" fmla="*/ 4206917 h 4821630"/>
                <a:gd name="connsiteX182" fmla="*/ 3942141 w 5017802"/>
                <a:gd name="connsiteY182" fmla="*/ 4272006 h 4821630"/>
                <a:gd name="connsiteX183" fmla="*/ 3962779 w 5017802"/>
                <a:gd name="connsiteY183" fmla="*/ 4330743 h 4821630"/>
                <a:gd name="connsiteX184" fmla="*/ 4070729 w 5017802"/>
                <a:gd name="connsiteY184" fmla="*/ 4349792 h 4821630"/>
                <a:gd name="connsiteX185" fmla="*/ 4010405 w 5017802"/>
                <a:gd name="connsiteY185" fmla="*/ 4283117 h 4821630"/>
                <a:gd name="connsiteX186" fmla="*/ 4007229 w 5017802"/>
                <a:gd name="connsiteY186" fmla="*/ 4214855 h 4821630"/>
                <a:gd name="connsiteX187" fmla="*/ 4061204 w 5017802"/>
                <a:gd name="connsiteY187" fmla="*/ 4270418 h 4821630"/>
                <a:gd name="connsiteX188" fmla="*/ 4110417 w 5017802"/>
                <a:gd name="connsiteY188" fmla="*/ 4275180 h 4821630"/>
                <a:gd name="connsiteX189" fmla="*/ 4104067 w 5017802"/>
                <a:gd name="connsiteY189" fmla="*/ 4225968 h 4821630"/>
                <a:gd name="connsiteX190" fmla="*/ 4164392 w 5017802"/>
                <a:gd name="connsiteY190" fmla="*/ 4230730 h 4821630"/>
                <a:gd name="connsiteX191" fmla="*/ 4226304 w 5017802"/>
                <a:gd name="connsiteY191" fmla="*/ 4273592 h 4821630"/>
                <a:gd name="connsiteX192" fmla="*/ 4258054 w 5017802"/>
                <a:gd name="connsiteY192" fmla="*/ 4260893 h 4821630"/>
                <a:gd name="connsiteX193" fmla="*/ 4251705 w 5017802"/>
                <a:gd name="connsiteY193" fmla="*/ 4225968 h 4821630"/>
                <a:gd name="connsiteX194" fmla="*/ 4292980 w 5017802"/>
                <a:gd name="connsiteY194" fmla="*/ 4202156 h 4821630"/>
                <a:gd name="connsiteX195" fmla="*/ 4377117 w 5017802"/>
                <a:gd name="connsiteY195" fmla="*/ 4259306 h 4821630"/>
                <a:gd name="connsiteX196" fmla="*/ 4394580 w 5017802"/>
                <a:gd name="connsiteY196" fmla="*/ 4157708 h 4821630"/>
                <a:gd name="connsiteX197" fmla="*/ 4369180 w 5017802"/>
                <a:gd name="connsiteY197" fmla="*/ 4135482 h 4821630"/>
                <a:gd name="connsiteX198" fmla="*/ 4296154 w 5017802"/>
                <a:gd name="connsiteY198" fmla="*/ 4092619 h 4821630"/>
                <a:gd name="connsiteX199" fmla="*/ 4318379 w 5017802"/>
                <a:gd name="connsiteY199" fmla="*/ 4067220 h 4821630"/>
                <a:gd name="connsiteX200" fmla="*/ 4339017 w 5017802"/>
                <a:gd name="connsiteY200" fmla="*/ 4044994 h 4821630"/>
                <a:gd name="connsiteX201" fmla="*/ 4392992 w 5017802"/>
                <a:gd name="connsiteY201" fmla="*/ 4076745 h 4821630"/>
                <a:gd name="connsiteX202" fmla="*/ 4399342 w 5017802"/>
                <a:gd name="connsiteY202" fmla="*/ 4032295 h 4821630"/>
                <a:gd name="connsiteX203" fmla="*/ 4343779 w 5017802"/>
                <a:gd name="connsiteY203" fmla="*/ 4008482 h 4821630"/>
                <a:gd name="connsiteX204" fmla="*/ 4342192 w 5017802"/>
                <a:gd name="connsiteY204" fmla="*/ 3998958 h 4821630"/>
                <a:gd name="connsiteX205" fmla="*/ 4329491 w 5017802"/>
                <a:gd name="connsiteY205" fmla="*/ 3960859 h 4821630"/>
                <a:gd name="connsiteX206" fmla="*/ 4335841 w 5017802"/>
                <a:gd name="connsiteY206" fmla="*/ 3913233 h 4821630"/>
                <a:gd name="connsiteX207" fmla="*/ 4346954 w 5017802"/>
                <a:gd name="connsiteY207" fmla="*/ 3857670 h 4821630"/>
                <a:gd name="connsiteX208" fmla="*/ 4308854 w 5017802"/>
                <a:gd name="connsiteY208" fmla="*/ 3827508 h 4821630"/>
                <a:gd name="connsiteX209" fmla="*/ 4342191 w 5017802"/>
                <a:gd name="connsiteY209" fmla="*/ 3817983 h 4821630"/>
                <a:gd name="connsiteX210" fmla="*/ 4319966 w 5017802"/>
                <a:gd name="connsiteY210" fmla="*/ 3781470 h 4821630"/>
                <a:gd name="connsiteX211" fmla="*/ 4358067 w 5017802"/>
                <a:gd name="connsiteY211" fmla="*/ 3776709 h 4821630"/>
                <a:gd name="connsiteX212" fmla="*/ 4364416 w 5017802"/>
                <a:gd name="connsiteY212" fmla="*/ 3743370 h 4821630"/>
                <a:gd name="connsiteX213" fmla="*/ 4426330 w 5017802"/>
                <a:gd name="connsiteY213" fmla="*/ 3752897 h 4821630"/>
                <a:gd name="connsiteX214" fmla="*/ 4459443 w 5017802"/>
                <a:gd name="connsiteY214" fmla="*/ 3768089 h 4821630"/>
                <a:gd name="connsiteX215" fmla="*/ 4425650 w 5017802"/>
                <a:gd name="connsiteY215" fmla="*/ 3809137 h 4821630"/>
                <a:gd name="connsiteX216" fmla="*/ 4464658 w 5017802"/>
                <a:gd name="connsiteY216" fmla="*/ 3916633 h 4821630"/>
                <a:gd name="connsiteX217" fmla="*/ 4517045 w 5017802"/>
                <a:gd name="connsiteY217" fmla="*/ 3947931 h 4821630"/>
                <a:gd name="connsiteX218" fmla="*/ 4568979 w 5017802"/>
                <a:gd name="connsiteY218" fmla="*/ 3905749 h 4821630"/>
                <a:gd name="connsiteX219" fmla="*/ 4654704 w 5017802"/>
                <a:gd name="connsiteY219" fmla="*/ 3857216 h 4821630"/>
                <a:gd name="connsiteX220" fmla="*/ 4637468 w 5017802"/>
                <a:gd name="connsiteY220" fmla="*/ 3768315 h 4821630"/>
                <a:gd name="connsiteX221" fmla="*/ 4714802 w 5017802"/>
                <a:gd name="connsiteY221" fmla="*/ 3635646 h 4821630"/>
                <a:gd name="connsiteX222" fmla="*/ 5007356 w 5017802"/>
                <a:gd name="connsiteY222" fmla="*/ 3302498 h 4821630"/>
                <a:gd name="connsiteX223" fmla="*/ 4925939 w 5017802"/>
                <a:gd name="connsiteY223" fmla="*/ 3293426 h 4821630"/>
                <a:gd name="connsiteX224" fmla="*/ 4930476 w 5017802"/>
                <a:gd name="connsiteY224" fmla="*/ 3201578 h 4821630"/>
                <a:gd name="connsiteX225" fmla="*/ 4881489 w 5017802"/>
                <a:gd name="connsiteY225" fmla="*/ 3176406 h 4821630"/>
                <a:gd name="connsiteX226" fmla="*/ 4797352 w 5017802"/>
                <a:gd name="connsiteY226" fmla="*/ 3207928 h 4821630"/>
                <a:gd name="connsiteX227" fmla="*/ 4760613 w 5017802"/>
                <a:gd name="connsiteY227" fmla="*/ 3171643 h 4821630"/>
                <a:gd name="connsiteX228" fmla="*/ 4805290 w 5017802"/>
                <a:gd name="connsiteY228" fmla="*/ 3148738 h 4821630"/>
                <a:gd name="connsiteX229" fmla="*/ 4676023 w 5017802"/>
                <a:gd name="connsiteY229" fmla="*/ 2935559 h 4821630"/>
                <a:gd name="connsiteX230" fmla="*/ 4690989 w 5017802"/>
                <a:gd name="connsiteY230" fmla="*/ 2905396 h 4821630"/>
                <a:gd name="connsiteX231" fmla="*/ 4667404 w 5017802"/>
                <a:gd name="connsiteY231" fmla="*/ 2789736 h 4821630"/>
                <a:gd name="connsiteX232" fmla="*/ 4508655 w 5017802"/>
                <a:gd name="connsiteY232" fmla="*/ 2778850 h 4821630"/>
                <a:gd name="connsiteX233" fmla="*/ 4475317 w 5017802"/>
                <a:gd name="connsiteY233" fmla="*/ 2827608 h 4821630"/>
                <a:gd name="connsiteX234" fmla="*/ 4386417 w 5017802"/>
                <a:gd name="connsiteY234" fmla="*/ 2842124 h 4821630"/>
                <a:gd name="connsiteX235" fmla="*/ 4392767 w 5017802"/>
                <a:gd name="connsiteY235" fmla="*/ 2820125 h 4821630"/>
                <a:gd name="connsiteX236" fmla="*/ 4339245 w 5017802"/>
                <a:gd name="connsiteY236" fmla="*/ 2804024 h 4821630"/>
                <a:gd name="connsiteX237" fmla="*/ 4314526 w 5017802"/>
                <a:gd name="connsiteY237" fmla="*/ 2638923 h 4821630"/>
                <a:gd name="connsiteX238" fmla="*/ 4034219 w 5017802"/>
                <a:gd name="connsiteY238" fmla="*/ 2572248 h 4821630"/>
                <a:gd name="connsiteX239" fmla="*/ 3897920 w 5017802"/>
                <a:gd name="connsiteY239" fmla="*/ 2615564 h 4821630"/>
                <a:gd name="connsiteX240" fmla="*/ 3765931 w 5017802"/>
                <a:gd name="connsiteY240" fmla="*/ 2608080 h 4821630"/>
                <a:gd name="connsiteX241" fmla="*/ 3633488 w 5017802"/>
                <a:gd name="connsiteY241" fmla="*/ 2497182 h 4821630"/>
                <a:gd name="connsiteX242" fmla="*/ 3420310 w 5017802"/>
                <a:gd name="connsiteY242" fmla="*/ 2193969 h 4821630"/>
                <a:gd name="connsiteX243" fmla="*/ 3021848 w 5017802"/>
                <a:gd name="connsiteY243" fmla="*/ 2054496 h 4821630"/>
                <a:gd name="connsiteX244" fmla="*/ 2785310 w 5017802"/>
                <a:gd name="connsiteY244" fmla="*/ 1741532 h 4821630"/>
                <a:gd name="connsiteX245" fmla="*/ 2819101 w 5017802"/>
                <a:gd name="connsiteY245" fmla="*/ 1716586 h 4821630"/>
                <a:gd name="connsiteX246" fmla="*/ 2878745 w 5017802"/>
                <a:gd name="connsiteY246" fmla="*/ 1799589 h 4821630"/>
                <a:gd name="connsiteX247" fmla="*/ 2898929 w 5017802"/>
                <a:gd name="connsiteY247" fmla="*/ 1782126 h 4821630"/>
                <a:gd name="connsiteX248" fmla="*/ 2942019 w 5017802"/>
                <a:gd name="connsiteY248" fmla="*/ 1812970 h 4821630"/>
                <a:gd name="connsiteX249" fmla="*/ 3030692 w 5017802"/>
                <a:gd name="connsiteY249" fmla="*/ 1759221 h 4821630"/>
                <a:gd name="connsiteX250" fmla="*/ 3046794 w 5017802"/>
                <a:gd name="connsiteY250" fmla="*/ 1738811 h 4821630"/>
                <a:gd name="connsiteX251" fmla="*/ 3105077 w 5017802"/>
                <a:gd name="connsiteY251" fmla="*/ 1739037 h 4821630"/>
                <a:gd name="connsiteX252" fmla="*/ 3121180 w 5017802"/>
                <a:gd name="connsiteY252" fmla="*/ 1705927 h 4821630"/>
                <a:gd name="connsiteX253" fmla="*/ 3102356 w 5017802"/>
                <a:gd name="connsiteY253" fmla="*/ 1680300 h 4821630"/>
                <a:gd name="connsiteX254" fmla="*/ 3035228 w 5017802"/>
                <a:gd name="connsiteY254" fmla="*/ 1700257 h 4821630"/>
                <a:gd name="connsiteX255" fmla="*/ 3013456 w 5017802"/>
                <a:gd name="connsiteY255" fmla="*/ 1646736 h 4821630"/>
                <a:gd name="connsiteX256" fmla="*/ 3034774 w 5017802"/>
                <a:gd name="connsiteY256" fmla="*/ 1617026 h 4821630"/>
                <a:gd name="connsiteX257" fmla="*/ 2978304 w 5017802"/>
                <a:gd name="connsiteY257" fmla="*/ 1513612 h 4821630"/>
                <a:gd name="connsiteX258" fmla="*/ 2929773 w 5017802"/>
                <a:gd name="connsiteY258" fmla="*/ 1552393 h 4821630"/>
                <a:gd name="connsiteX259" fmla="*/ 2840418 w 5017802"/>
                <a:gd name="connsiteY259" fmla="*/ 1497737 h 4821630"/>
                <a:gd name="connsiteX260" fmla="*/ 2892352 w 5017802"/>
                <a:gd name="connsiteY260" fmla="*/ 1405208 h 4821630"/>
                <a:gd name="connsiteX261" fmla="*/ 2849490 w 5017802"/>
                <a:gd name="connsiteY261" fmla="*/ 1284105 h 4821630"/>
                <a:gd name="connsiteX262" fmla="*/ 2864231 w 5017802"/>
                <a:gd name="connsiteY262" fmla="*/ 1160053 h 4821630"/>
                <a:gd name="connsiteX263" fmla="*/ 2959481 w 5017802"/>
                <a:gd name="connsiteY263" fmla="*/ 1086348 h 4821630"/>
                <a:gd name="connsiteX264" fmla="*/ 3064710 w 5017802"/>
                <a:gd name="connsiteY264" fmla="*/ 1063896 h 4821630"/>
                <a:gd name="connsiteX265" fmla="*/ 3001663 w 5017802"/>
                <a:gd name="connsiteY265" fmla="*/ 974089 h 4821630"/>
                <a:gd name="connsiteX266" fmla="*/ 2984427 w 5017802"/>
                <a:gd name="connsiteY266" fmla="*/ 1018766 h 4821630"/>
                <a:gd name="connsiteX267" fmla="*/ 2941112 w 5017802"/>
                <a:gd name="connsiteY267" fmla="*/ 971595 h 4821630"/>
                <a:gd name="connsiteX268" fmla="*/ 2962430 w 5017802"/>
                <a:gd name="connsiteY268" fmla="*/ 886323 h 4821630"/>
                <a:gd name="connsiteX269" fmla="*/ 3035454 w 5017802"/>
                <a:gd name="connsiteY269" fmla="*/ 789032 h 4821630"/>
                <a:gd name="connsiteX270" fmla="*/ 3018445 w 5017802"/>
                <a:gd name="connsiteY270" fmla="*/ 682443 h 4821630"/>
                <a:gd name="connsiteX271" fmla="*/ 2847223 w 5017802"/>
                <a:gd name="connsiteY271" fmla="*/ 692194 h 4821630"/>
                <a:gd name="connsiteX272" fmla="*/ 2827945 w 5017802"/>
                <a:gd name="connsiteY272" fmla="*/ 734831 h 4821630"/>
                <a:gd name="connsiteX273" fmla="*/ 2795742 w 5017802"/>
                <a:gd name="connsiteY273" fmla="*/ 667248 h 4821630"/>
                <a:gd name="connsiteX274" fmla="*/ 2766032 w 5017802"/>
                <a:gd name="connsiteY274" fmla="*/ 707616 h 4821630"/>
                <a:gd name="connsiteX275" fmla="*/ 2580523 w 5017802"/>
                <a:gd name="connsiteY27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498985 w 5017802"/>
                <a:gd name="connsiteY151" fmla="*/ 4621260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791081 w 5017802"/>
                <a:gd name="connsiteY156" fmla="*/ 4263389 h 4821630"/>
                <a:gd name="connsiteX157" fmla="*/ 2188636 w 5017802"/>
                <a:gd name="connsiteY157" fmla="*/ 4250462 h 4821630"/>
                <a:gd name="connsiteX158" fmla="*/ 2296586 w 5017802"/>
                <a:gd name="connsiteY158" fmla="*/ 4245474 h 4821630"/>
                <a:gd name="connsiteX159" fmla="*/ 2394785 w 5017802"/>
                <a:gd name="connsiteY159" fmla="*/ 4215990 h 4821630"/>
                <a:gd name="connsiteX160" fmla="*/ 2406350 w 5017802"/>
                <a:gd name="connsiteY160" fmla="*/ 4125277 h 4821630"/>
                <a:gd name="connsiteX161" fmla="*/ 2494570 w 5017802"/>
                <a:gd name="connsiteY161" fmla="*/ 3900532 h 4821630"/>
                <a:gd name="connsiteX162" fmla="*/ 2593449 w 5017802"/>
                <a:gd name="connsiteY162" fmla="*/ 3917768 h 4821630"/>
                <a:gd name="connsiteX163" fmla="*/ 2719088 w 5017802"/>
                <a:gd name="connsiteY163" fmla="*/ 3918221 h 4821630"/>
                <a:gd name="connsiteX164" fmla="*/ 2914124 w 5017802"/>
                <a:gd name="connsiteY164" fmla="*/ 3764007 h 4821630"/>
                <a:gd name="connsiteX165" fmla="*/ 3195112 w 5017802"/>
                <a:gd name="connsiteY165" fmla="*/ 3993968 h 4821630"/>
                <a:gd name="connsiteX166" fmla="*/ 3265414 w 5017802"/>
                <a:gd name="connsiteY166" fmla="*/ 4067674 h 4821630"/>
                <a:gd name="connsiteX167" fmla="*/ 3439813 w 5017802"/>
                <a:gd name="connsiteY167" fmla="*/ 4130265 h 4821630"/>
                <a:gd name="connsiteX168" fmla="*/ 3526217 w 5017802"/>
                <a:gd name="connsiteY168" fmla="*/ 4316455 h 4821630"/>
                <a:gd name="connsiteX169" fmla="*/ 3586542 w 5017802"/>
                <a:gd name="connsiteY169" fmla="*/ 4375193 h 4821630"/>
                <a:gd name="connsiteX170" fmla="*/ 3597654 w 5017802"/>
                <a:gd name="connsiteY170" fmla="*/ 4345030 h 4821630"/>
                <a:gd name="connsiteX171" fmla="*/ 3643692 w 5017802"/>
                <a:gd name="connsiteY171" fmla="*/ 4318042 h 4821630"/>
                <a:gd name="connsiteX172" fmla="*/ 3694492 w 5017802"/>
                <a:gd name="connsiteY172" fmla="*/ 4391068 h 4821630"/>
                <a:gd name="connsiteX173" fmla="*/ 3743705 w 5017802"/>
                <a:gd name="connsiteY173" fmla="*/ 4394243 h 4821630"/>
                <a:gd name="connsiteX174" fmla="*/ 3699254 w 5017802"/>
                <a:gd name="connsiteY174" fmla="*/ 4300581 h 4821630"/>
                <a:gd name="connsiteX175" fmla="*/ 3656392 w 5017802"/>
                <a:gd name="connsiteY175" fmla="*/ 4232318 h 4821630"/>
                <a:gd name="connsiteX176" fmla="*/ 3699255 w 5017802"/>
                <a:gd name="connsiteY176" fmla="*/ 4216442 h 4821630"/>
                <a:gd name="connsiteX177" fmla="*/ 3680204 w 5017802"/>
                <a:gd name="connsiteY177" fmla="*/ 4175168 h 4821630"/>
                <a:gd name="connsiteX178" fmla="*/ 3732592 w 5017802"/>
                <a:gd name="connsiteY178" fmla="*/ 4184693 h 4821630"/>
                <a:gd name="connsiteX179" fmla="*/ 3711955 w 5017802"/>
                <a:gd name="connsiteY179" fmla="*/ 4151355 h 4821630"/>
                <a:gd name="connsiteX180" fmla="*/ 3733274 w 5017802"/>
                <a:gd name="connsiteY180" fmla="*/ 4134801 h 4821630"/>
                <a:gd name="connsiteX181" fmla="*/ 3854377 w 5017802"/>
                <a:gd name="connsiteY181" fmla="*/ 4220074 h 4821630"/>
                <a:gd name="connsiteX182" fmla="*/ 3889754 w 5017802"/>
                <a:gd name="connsiteY182" fmla="*/ 4206917 h 4821630"/>
                <a:gd name="connsiteX183" fmla="*/ 3942141 w 5017802"/>
                <a:gd name="connsiteY183" fmla="*/ 4272006 h 4821630"/>
                <a:gd name="connsiteX184" fmla="*/ 3962779 w 5017802"/>
                <a:gd name="connsiteY184" fmla="*/ 4330743 h 4821630"/>
                <a:gd name="connsiteX185" fmla="*/ 4070729 w 5017802"/>
                <a:gd name="connsiteY185" fmla="*/ 4349792 h 4821630"/>
                <a:gd name="connsiteX186" fmla="*/ 4010405 w 5017802"/>
                <a:gd name="connsiteY186" fmla="*/ 4283117 h 4821630"/>
                <a:gd name="connsiteX187" fmla="*/ 4007229 w 5017802"/>
                <a:gd name="connsiteY187" fmla="*/ 4214855 h 4821630"/>
                <a:gd name="connsiteX188" fmla="*/ 4061204 w 5017802"/>
                <a:gd name="connsiteY188" fmla="*/ 4270418 h 4821630"/>
                <a:gd name="connsiteX189" fmla="*/ 4110417 w 5017802"/>
                <a:gd name="connsiteY189" fmla="*/ 4275180 h 4821630"/>
                <a:gd name="connsiteX190" fmla="*/ 4104067 w 5017802"/>
                <a:gd name="connsiteY190" fmla="*/ 4225968 h 4821630"/>
                <a:gd name="connsiteX191" fmla="*/ 4164392 w 5017802"/>
                <a:gd name="connsiteY191" fmla="*/ 4230730 h 4821630"/>
                <a:gd name="connsiteX192" fmla="*/ 4226304 w 5017802"/>
                <a:gd name="connsiteY192" fmla="*/ 4273592 h 4821630"/>
                <a:gd name="connsiteX193" fmla="*/ 4258054 w 5017802"/>
                <a:gd name="connsiteY193" fmla="*/ 4260893 h 4821630"/>
                <a:gd name="connsiteX194" fmla="*/ 4251705 w 5017802"/>
                <a:gd name="connsiteY194" fmla="*/ 4225968 h 4821630"/>
                <a:gd name="connsiteX195" fmla="*/ 4292980 w 5017802"/>
                <a:gd name="connsiteY195" fmla="*/ 4202156 h 4821630"/>
                <a:gd name="connsiteX196" fmla="*/ 4377117 w 5017802"/>
                <a:gd name="connsiteY196" fmla="*/ 4259306 h 4821630"/>
                <a:gd name="connsiteX197" fmla="*/ 4394580 w 5017802"/>
                <a:gd name="connsiteY197" fmla="*/ 4157708 h 4821630"/>
                <a:gd name="connsiteX198" fmla="*/ 4369180 w 5017802"/>
                <a:gd name="connsiteY198" fmla="*/ 4135482 h 4821630"/>
                <a:gd name="connsiteX199" fmla="*/ 4296154 w 5017802"/>
                <a:gd name="connsiteY199" fmla="*/ 4092619 h 4821630"/>
                <a:gd name="connsiteX200" fmla="*/ 4318379 w 5017802"/>
                <a:gd name="connsiteY200" fmla="*/ 4067220 h 4821630"/>
                <a:gd name="connsiteX201" fmla="*/ 4339017 w 5017802"/>
                <a:gd name="connsiteY201" fmla="*/ 4044994 h 4821630"/>
                <a:gd name="connsiteX202" fmla="*/ 4392992 w 5017802"/>
                <a:gd name="connsiteY202" fmla="*/ 4076745 h 4821630"/>
                <a:gd name="connsiteX203" fmla="*/ 4399342 w 5017802"/>
                <a:gd name="connsiteY203" fmla="*/ 4032295 h 4821630"/>
                <a:gd name="connsiteX204" fmla="*/ 4343779 w 5017802"/>
                <a:gd name="connsiteY204" fmla="*/ 4008482 h 4821630"/>
                <a:gd name="connsiteX205" fmla="*/ 4342192 w 5017802"/>
                <a:gd name="connsiteY205" fmla="*/ 3998958 h 4821630"/>
                <a:gd name="connsiteX206" fmla="*/ 4329491 w 5017802"/>
                <a:gd name="connsiteY206" fmla="*/ 3960859 h 4821630"/>
                <a:gd name="connsiteX207" fmla="*/ 4335841 w 5017802"/>
                <a:gd name="connsiteY207" fmla="*/ 3913233 h 4821630"/>
                <a:gd name="connsiteX208" fmla="*/ 4346954 w 5017802"/>
                <a:gd name="connsiteY208" fmla="*/ 3857670 h 4821630"/>
                <a:gd name="connsiteX209" fmla="*/ 4308854 w 5017802"/>
                <a:gd name="connsiteY209" fmla="*/ 3827508 h 4821630"/>
                <a:gd name="connsiteX210" fmla="*/ 4342191 w 5017802"/>
                <a:gd name="connsiteY210" fmla="*/ 3817983 h 4821630"/>
                <a:gd name="connsiteX211" fmla="*/ 4319966 w 5017802"/>
                <a:gd name="connsiteY211" fmla="*/ 3781470 h 4821630"/>
                <a:gd name="connsiteX212" fmla="*/ 4358067 w 5017802"/>
                <a:gd name="connsiteY212" fmla="*/ 3776709 h 4821630"/>
                <a:gd name="connsiteX213" fmla="*/ 4364416 w 5017802"/>
                <a:gd name="connsiteY213" fmla="*/ 3743370 h 4821630"/>
                <a:gd name="connsiteX214" fmla="*/ 4426330 w 5017802"/>
                <a:gd name="connsiteY214" fmla="*/ 3752897 h 4821630"/>
                <a:gd name="connsiteX215" fmla="*/ 4459443 w 5017802"/>
                <a:gd name="connsiteY215" fmla="*/ 3768089 h 4821630"/>
                <a:gd name="connsiteX216" fmla="*/ 4425650 w 5017802"/>
                <a:gd name="connsiteY216" fmla="*/ 3809137 h 4821630"/>
                <a:gd name="connsiteX217" fmla="*/ 4464658 w 5017802"/>
                <a:gd name="connsiteY217" fmla="*/ 3916633 h 4821630"/>
                <a:gd name="connsiteX218" fmla="*/ 4517045 w 5017802"/>
                <a:gd name="connsiteY218" fmla="*/ 3947931 h 4821630"/>
                <a:gd name="connsiteX219" fmla="*/ 4568979 w 5017802"/>
                <a:gd name="connsiteY219" fmla="*/ 3905749 h 4821630"/>
                <a:gd name="connsiteX220" fmla="*/ 4654704 w 5017802"/>
                <a:gd name="connsiteY220" fmla="*/ 3857216 h 4821630"/>
                <a:gd name="connsiteX221" fmla="*/ 4637468 w 5017802"/>
                <a:gd name="connsiteY221" fmla="*/ 3768315 h 4821630"/>
                <a:gd name="connsiteX222" fmla="*/ 4714802 w 5017802"/>
                <a:gd name="connsiteY222" fmla="*/ 3635646 h 4821630"/>
                <a:gd name="connsiteX223" fmla="*/ 5007356 w 5017802"/>
                <a:gd name="connsiteY223" fmla="*/ 3302498 h 4821630"/>
                <a:gd name="connsiteX224" fmla="*/ 4925939 w 5017802"/>
                <a:gd name="connsiteY224" fmla="*/ 3293426 h 4821630"/>
                <a:gd name="connsiteX225" fmla="*/ 4930476 w 5017802"/>
                <a:gd name="connsiteY225" fmla="*/ 3201578 h 4821630"/>
                <a:gd name="connsiteX226" fmla="*/ 4881489 w 5017802"/>
                <a:gd name="connsiteY226" fmla="*/ 3176406 h 4821630"/>
                <a:gd name="connsiteX227" fmla="*/ 4797352 w 5017802"/>
                <a:gd name="connsiteY227" fmla="*/ 3207928 h 4821630"/>
                <a:gd name="connsiteX228" fmla="*/ 4760613 w 5017802"/>
                <a:gd name="connsiteY228" fmla="*/ 3171643 h 4821630"/>
                <a:gd name="connsiteX229" fmla="*/ 4805290 w 5017802"/>
                <a:gd name="connsiteY229" fmla="*/ 3148738 h 4821630"/>
                <a:gd name="connsiteX230" fmla="*/ 4676023 w 5017802"/>
                <a:gd name="connsiteY230" fmla="*/ 2935559 h 4821630"/>
                <a:gd name="connsiteX231" fmla="*/ 4690989 w 5017802"/>
                <a:gd name="connsiteY231" fmla="*/ 2905396 h 4821630"/>
                <a:gd name="connsiteX232" fmla="*/ 4667404 w 5017802"/>
                <a:gd name="connsiteY232" fmla="*/ 2789736 h 4821630"/>
                <a:gd name="connsiteX233" fmla="*/ 4508655 w 5017802"/>
                <a:gd name="connsiteY233" fmla="*/ 2778850 h 4821630"/>
                <a:gd name="connsiteX234" fmla="*/ 4475317 w 5017802"/>
                <a:gd name="connsiteY234" fmla="*/ 2827608 h 4821630"/>
                <a:gd name="connsiteX235" fmla="*/ 4386417 w 5017802"/>
                <a:gd name="connsiteY235" fmla="*/ 2842124 h 4821630"/>
                <a:gd name="connsiteX236" fmla="*/ 4392767 w 5017802"/>
                <a:gd name="connsiteY236" fmla="*/ 2820125 h 4821630"/>
                <a:gd name="connsiteX237" fmla="*/ 4339245 w 5017802"/>
                <a:gd name="connsiteY237" fmla="*/ 2804024 h 4821630"/>
                <a:gd name="connsiteX238" fmla="*/ 4314526 w 5017802"/>
                <a:gd name="connsiteY238" fmla="*/ 2638923 h 4821630"/>
                <a:gd name="connsiteX239" fmla="*/ 4034219 w 5017802"/>
                <a:gd name="connsiteY239" fmla="*/ 2572248 h 4821630"/>
                <a:gd name="connsiteX240" fmla="*/ 3897920 w 5017802"/>
                <a:gd name="connsiteY240" fmla="*/ 2615564 h 4821630"/>
                <a:gd name="connsiteX241" fmla="*/ 3765931 w 5017802"/>
                <a:gd name="connsiteY241" fmla="*/ 2608080 h 4821630"/>
                <a:gd name="connsiteX242" fmla="*/ 3633488 w 5017802"/>
                <a:gd name="connsiteY242" fmla="*/ 2497182 h 4821630"/>
                <a:gd name="connsiteX243" fmla="*/ 3420310 w 5017802"/>
                <a:gd name="connsiteY243" fmla="*/ 2193969 h 4821630"/>
                <a:gd name="connsiteX244" fmla="*/ 3021848 w 5017802"/>
                <a:gd name="connsiteY244" fmla="*/ 2054496 h 4821630"/>
                <a:gd name="connsiteX245" fmla="*/ 2785310 w 5017802"/>
                <a:gd name="connsiteY245" fmla="*/ 1741532 h 4821630"/>
                <a:gd name="connsiteX246" fmla="*/ 2819101 w 5017802"/>
                <a:gd name="connsiteY246" fmla="*/ 1716586 h 4821630"/>
                <a:gd name="connsiteX247" fmla="*/ 2878745 w 5017802"/>
                <a:gd name="connsiteY247" fmla="*/ 1799589 h 4821630"/>
                <a:gd name="connsiteX248" fmla="*/ 2898929 w 5017802"/>
                <a:gd name="connsiteY248" fmla="*/ 1782126 h 4821630"/>
                <a:gd name="connsiteX249" fmla="*/ 2942019 w 5017802"/>
                <a:gd name="connsiteY249" fmla="*/ 1812970 h 4821630"/>
                <a:gd name="connsiteX250" fmla="*/ 3030692 w 5017802"/>
                <a:gd name="connsiteY250" fmla="*/ 1759221 h 4821630"/>
                <a:gd name="connsiteX251" fmla="*/ 3046794 w 5017802"/>
                <a:gd name="connsiteY251" fmla="*/ 1738811 h 4821630"/>
                <a:gd name="connsiteX252" fmla="*/ 3105077 w 5017802"/>
                <a:gd name="connsiteY252" fmla="*/ 1739037 h 4821630"/>
                <a:gd name="connsiteX253" fmla="*/ 3121180 w 5017802"/>
                <a:gd name="connsiteY253" fmla="*/ 1705927 h 4821630"/>
                <a:gd name="connsiteX254" fmla="*/ 3102356 w 5017802"/>
                <a:gd name="connsiteY254" fmla="*/ 1680300 h 4821630"/>
                <a:gd name="connsiteX255" fmla="*/ 3035228 w 5017802"/>
                <a:gd name="connsiteY255" fmla="*/ 1700257 h 4821630"/>
                <a:gd name="connsiteX256" fmla="*/ 3013456 w 5017802"/>
                <a:gd name="connsiteY256" fmla="*/ 1646736 h 4821630"/>
                <a:gd name="connsiteX257" fmla="*/ 3034774 w 5017802"/>
                <a:gd name="connsiteY257" fmla="*/ 1617026 h 4821630"/>
                <a:gd name="connsiteX258" fmla="*/ 2978304 w 5017802"/>
                <a:gd name="connsiteY258" fmla="*/ 1513612 h 4821630"/>
                <a:gd name="connsiteX259" fmla="*/ 2929773 w 5017802"/>
                <a:gd name="connsiteY259" fmla="*/ 1552393 h 4821630"/>
                <a:gd name="connsiteX260" fmla="*/ 2840418 w 5017802"/>
                <a:gd name="connsiteY260" fmla="*/ 1497737 h 4821630"/>
                <a:gd name="connsiteX261" fmla="*/ 2892352 w 5017802"/>
                <a:gd name="connsiteY261" fmla="*/ 1405208 h 4821630"/>
                <a:gd name="connsiteX262" fmla="*/ 2849490 w 5017802"/>
                <a:gd name="connsiteY262" fmla="*/ 1284105 h 4821630"/>
                <a:gd name="connsiteX263" fmla="*/ 2864231 w 5017802"/>
                <a:gd name="connsiteY263" fmla="*/ 1160053 h 4821630"/>
                <a:gd name="connsiteX264" fmla="*/ 2959481 w 5017802"/>
                <a:gd name="connsiteY264" fmla="*/ 1086348 h 4821630"/>
                <a:gd name="connsiteX265" fmla="*/ 3064710 w 5017802"/>
                <a:gd name="connsiteY265" fmla="*/ 1063896 h 4821630"/>
                <a:gd name="connsiteX266" fmla="*/ 3001663 w 5017802"/>
                <a:gd name="connsiteY266" fmla="*/ 974089 h 4821630"/>
                <a:gd name="connsiteX267" fmla="*/ 2984427 w 5017802"/>
                <a:gd name="connsiteY267" fmla="*/ 1018766 h 4821630"/>
                <a:gd name="connsiteX268" fmla="*/ 2941112 w 5017802"/>
                <a:gd name="connsiteY268" fmla="*/ 971595 h 4821630"/>
                <a:gd name="connsiteX269" fmla="*/ 2962430 w 5017802"/>
                <a:gd name="connsiteY269" fmla="*/ 886323 h 4821630"/>
                <a:gd name="connsiteX270" fmla="*/ 3035454 w 5017802"/>
                <a:gd name="connsiteY270" fmla="*/ 789032 h 4821630"/>
                <a:gd name="connsiteX271" fmla="*/ 3018445 w 5017802"/>
                <a:gd name="connsiteY271" fmla="*/ 682443 h 4821630"/>
                <a:gd name="connsiteX272" fmla="*/ 2847223 w 5017802"/>
                <a:gd name="connsiteY272" fmla="*/ 692194 h 4821630"/>
                <a:gd name="connsiteX273" fmla="*/ 2827945 w 5017802"/>
                <a:gd name="connsiteY273" fmla="*/ 734831 h 4821630"/>
                <a:gd name="connsiteX274" fmla="*/ 2795742 w 5017802"/>
                <a:gd name="connsiteY274" fmla="*/ 667248 h 4821630"/>
                <a:gd name="connsiteX275" fmla="*/ 2766032 w 5017802"/>
                <a:gd name="connsiteY275" fmla="*/ 707616 h 4821630"/>
                <a:gd name="connsiteX276" fmla="*/ 2580523 w 5017802"/>
                <a:gd name="connsiteY27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445010 w 5017802"/>
                <a:gd name="connsiteY156" fmla="*/ 4365673 h 4821630"/>
                <a:gd name="connsiteX157" fmla="*/ 1791081 w 5017802"/>
                <a:gd name="connsiteY157" fmla="*/ 4263389 h 4821630"/>
                <a:gd name="connsiteX158" fmla="*/ 2188636 w 5017802"/>
                <a:gd name="connsiteY158" fmla="*/ 4250462 h 4821630"/>
                <a:gd name="connsiteX159" fmla="*/ 2296586 w 5017802"/>
                <a:gd name="connsiteY159" fmla="*/ 4245474 h 4821630"/>
                <a:gd name="connsiteX160" fmla="*/ 2394785 w 5017802"/>
                <a:gd name="connsiteY160" fmla="*/ 4215990 h 4821630"/>
                <a:gd name="connsiteX161" fmla="*/ 2406350 w 5017802"/>
                <a:gd name="connsiteY161" fmla="*/ 4125277 h 4821630"/>
                <a:gd name="connsiteX162" fmla="*/ 2494570 w 5017802"/>
                <a:gd name="connsiteY162" fmla="*/ 3900532 h 4821630"/>
                <a:gd name="connsiteX163" fmla="*/ 2593449 w 5017802"/>
                <a:gd name="connsiteY163" fmla="*/ 3917768 h 4821630"/>
                <a:gd name="connsiteX164" fmla="*/ 2719088 w 5017802"/>
                <a:gd name="connsiteY164" fmla="*/ 3918221 h 4821630"/>
                <a:gd name="connsiteX165" fmla="*/ 2914124 w 5017802"/>
                <a:gd name="connsiteY165" fmla="*/ 3764007 h 4821630"/>
                <a:gd name="connsiteX166" fmla="*/ 3195112 w 5017802"/>
                <a:gd name="connsiteY166" fmla="*/ 3993968 h 4821630"/>
                <a:gd name="connsiteX167" fmla="*/ 3265414 w 5017802"/>
                <a:gd name="connsiteY167" fmla="*/ 4067674 h 4821630"/>
                <a:gd name="connsiteX168" fmla="*/ 3439813 w 5017802"/>
                <a:gd name="connsiteY168" fmla="*/ 4130265 h 4821630"/>
                <a:gd name="connsiteX169" fmla="*/ 3526217 w 5017802"/>
                <a:gd name="connsiteY169" fmla="*/ 4316455 h 4821630"/>
                <a:gd name="connsiteX170" fmla="*/ 3586542 w 5017802"/>
                <a:gd name="connsiteY170" fmla="*/ 4375193 h 4821630"/>
                <a:gd name="connsiteX171" fmla="*/ 3597654 w 5017802"/>
                <a:gd name="connsiteY171" fmla="*/ 4345030 h 4821630"/>
                <a:gd name="connsiteX172" fmla="*/ 3643692 w 5017802"/>
                <a:gd name="connsiteY172" fmla="*/ 4318042 h 4821630"/>
                <a:gd name="connsiteX173" fmla="*/ 3694492 w 5017802"/>
                <a:gd name="connsiteY173" fmla="*/ 4391068 h 4821630"/>
                <a:gd name="connsiteX174" fmla="*/ 3743705 w 5017802"/>
                <a:gd name="connsiteY174" fmla="*/ 4394243 h 4821630"/>
                <a:gd name="connsiteX175" fmla="*/ 3699254 w 5017802"/>
                <a:gd name="connsiteY175" fmla="*/ 4300581 h 4821630"/>
                <a:gd name="connsiteX176" fmla="*/ 3656392 w 5017802"/>
                <a:gd name="connsiteY176" fmla="*/ 4232318 h 4821630"/>
                <a:gd name="connsiteX177" fmla="*/ 3699255 w 5017802"/>
                <a:gd name="connsiteY177" fmla="*/ 4216442 h 4821630"/>
                <a:gd name="connsiteX178" fmla="*/ 3680204 w 5017802"/>
                <a:gd name="connsiteY178" fmla="*/ 4175168 h 4821630"/>
                <a:gd name="connsiteX179" fmla="*/ 3732592 w 5017802"/>
                <a:gd name="connsiteY179" fmla="*/ 4184693 h 4821630"/>
                <a:gd name="connsiteX180" fmla="*/ 3711955 w 5017802"/>
                <a:gd name="connsiteY180" fmla="*/ 4151355 h 4821630"/>
                <a:gd name="connsiteX181" fmla="*/ 3733274 w 5017802"/>
                <a:gd name="connsiteY181" fmla="*/ 4134801 h 4821630"/>
                <a:gd name="connsiteX182" fmla="*/ 3854377 w 5017802"/>
                <a:gd name="connsiteY182" fmla="*/ 4220074 h 4821630"/>
                <a:gd name="connsiteX183" fmla="*/ 3889754 w 5017802"/>
                <a:gd name="connsiteY183" fmla="*/ 4206917 h 4821630"/>
                <a:gd name="connsiteX184" fmla="*/ 3942141 w 5017802"/>
                <a:gd name="connsiteY184" fmla="*/ 4272006 h 4821630"/>
                <a:gd name="connsiteX185" fmla="*/ 3962779 w 5017802"/>
                <a:gd name="connsiteY185" fmla="*/ 4330743 h 4821630"/>
                <a:gd name="connsiteX186" fmla="*/ 4070729 w 5017802"/>
                <a:gd name="connsiteY186" fmla="*/ 4349792 h 4821630"/>
                <a:gd name="connsiteX187" fmla="*/ 4010405 w 5017802"/>
                <a:gd name="connsiteY187" fmla="*/ 4283117 h 4821630"/>
                <a:gd name="connsiteX188" fmla="*/ 4007229 w 5017802"/>
                <a:gd name="connsiteY188" fmla="*/ 4214855 h 4821630"/>
                <a:gd name="connsiteX189" fmla="*/ 4061204 w 5017802"/>
                <a:gd name="connsiteY189" fmla="*/ 4270418 h 4821630"/>
                <a:gd name="connsiteX190" fmla="*/ 4110417 w 5017802"/>
                <a:gd name="connsiteY190" fmla="*/ 4275180 h 4821630"/>
                <a:gd name="connsiteX191" fmla="*/ 4104067 w 5017802"/>
                <a:gd name="connsiteY191" fmla="*/ 4225968 h 4821630"/>
                <a:gd name="connsiteX192" fmla="*/ 4164392 w 5017802"/>
                <a:gd name="connsiteY192" fmla="*/ 4230730 h 4821630"/>
                <a:gd name="connsiteX193" fmla="*/ 4226304 w 5017802"/>
                <a:gd name="connsiteY193" fmla="*/ 4273592 h 4821630"/>
                <a:gd name="connsiteX194" fmla="*/ 4258054 w 5017802"/>
                <a:gd name="connsiteY194" fmla="*/ 4260893 h 4821630"/>
                <a:gd name="connsiteX195" fmla="*/ 4251705 w 5017802"/>
                <a:gd name="connsiteY195" fmla="*/ 4225968 h 4821630"/>
                <a:gd name="connsiteX196" fmla="*/ 4292980 w 5017802"/>
                <a:gd name="connsiteY196" fmla="*/ 4202156 h 4821630"/>
                <a:gd name="connsiteX197" fmla="*/ 4377117 w 5017802"/>
                <a:gd name="connsiteY197" fmla="*/ 4259306 h 4821630"/>
                <a:gd name="connsiteX198" fmla="*/ 4394580 w 5017802"/>
                <a:gd name="connsiteY198" fmla="*/ 4157708 h 4821630"/>
                <a:gd name="connsiteX199" fmla="*/ 4369180 w 5017802"/>
                <a:gd name="connsiteY199" fmla="*/ 4135482 h 4821630"/>
                <a:gd name="connsiteX200" fmla="*/ 4296154 w 5017802"/>
                <a:gd name="connsiteY200" fmla="*/ 4092619 h 4821630"/>
                <a:gd name="connsiteX201" fmla="*/ 4318379 w 5017802"/>
                <a:gd name="connsiteY201" fmla="*/ 4067220 h 4821630"/>
                <a:gd name="connsiteX202" fmla="*/ 4339017 w 5017802"/>
                <a:gd name="connsiteY202" fmla="*/ 4044994 h 4821630"/>
                <a:gd name="connsiteX203" fmla="*/ 4392992 w 5017802"/>
                <a:gd name="connsiteY203" fmla="*/ 4076745 h 4821630"/>
                <a:gd name="connsiteX204" fmla="*/ 4399342 w 5017802"/>
                <a:gd name="connsiteY204" fmla="*/ 4032295 h 4821630"/>
                <a:gd name="connsiteX205" fmla="*/ 4343779 w 5017802"/>
                <a:gd name="connsiteY205" fmla="*/ 4008482 h 4821630"/>
                <a:gd name="connsiteX206" fmla="*/ 4342192 w 5017802"/>
                <a:gd name="connsiteY206" fmla="*/ 3998958 h 4821630"/>
                <a:gd name="connsiteX207" fmla="*/ 4329491 w 5017802"/>
                <a:gd name="connsiteY207" fmla="*/ 3960859 h 4821630"/>
                <a:gd name="connsiteX208" fmla="*/ 4335841 w 5017802"/>
                <a:gd name="connsiteY208" fmla="*/ 3913233 h 4821630"/>
                <a:gd name="connsiteX209" fmla="*/ 4346954 w 5017802"/>
                <a:gd name="connsiteY209" fmla="*/ 3857670 h 4821630"/>
                <a:gd name="connsiteX210" fmla="*/ 4308854 w 5017802"/>
                <a:gd name="connsiteY210" fmla="*/ 3827508 h 4821630"/>
                <a:gd name="connsiteX211" fmla="*/ 4342191 w 5017802"/>
                <a:gd name="connsiteY211" fmla="*/ 3817983 h 4821630"/>
                <a:gd name="connsiteX212" fmla="*/ 4319966 w 5017802"/>
                <a:gd name="connsiteY212" fmla="*/ 3781470 h 4821630"/>
                <a:gd name="connsiteX213" fmla="*/ 4358067 w 5017802"/>
                <a:gd name="connsiteY213" fmla="*/ 3776709 h 4821630"/>
                <a:gd name="connsiteX214" fmla="*/ 4364416 w 5017802"/>
                <a:gd name="connsiteY214" fmla="*/ 3743370 h 4821630"/>
                <a:gd name="connsiteX215" fmla="*/ 4426330 w 5017802"/>
                <a:gd name="connsiteY215" fmla="*/ 3752897 h 4821630"/>
                <a:gd name="connsiteX216" fmla="*/ 4459443 w 5017802"/>
                <a:gd name="connsiteY216" fmla="*/ 3768089 h 4821630"/>
                <a:gd name="connsiteX217" fmla="*/ 4425650 w 5017802"/>
                <a:gd name="connsiteY217" fmla="*/ 3809137 h 4821630"/>
                <a:gd name="connsiteX218" fmla="*/ 4464658 w 5017802"/>
                <a:gd name="connsiteY218" fmla="*/ 3916633 h 4821630"/>
                <a:gd name="connsiteX219" fmla="*/ 4517045 w 5017802"/>
                <a:gd name="connsiteY219" fmla="*/ 3947931 h 4821630"/>
                <a:gd name="connsiteX220" fmla="*/ 4568979 w 5017802"/>
                <a:gd name="connsiteY220" fmla="*/ 3905749 h 4821630"/>
                <a:gd name="connsiteX221" fmla="*/ 4654704 w 5017802"/>
                <a:gd name="connsiteY221" fmla="*/ 3857216 h 4821630"/>
                <a:gd name="connsiteX222" fmla="*/ 4637468 w 5017802"/>
                <a:gd name="connsiteY222" fmla="*/ 3768315 h 4821630"/>
                <a:gd name="connsiteX223" fmla="*/ 4714802 w 5017802"/>
                <a:gd name="connsiteY223" fmla="*/ 3635646 h 4821630"/>
                <a:gd name="connsiteX224" fmla="*/ 5007356 w 5017802"/>
                <a:gd name="connsiteY224" fmla="*/ 3302498 h 4821630"/>
                <a:gd name="connsiteX225" fmla="*/ 4925939 w 5017802"/>
                <a:gd name="connsiteY225" fmla="*/ 3293426 h 4821630"/>
                <a:gd name="connsiteX226" fmla="*/ 4930476 w 5017802"/>
                <a:gd name="connsiteY226" fmla="*/ 3201578 h 4821630"/>
                <a:gd name="connsiteX227" fmla="*/ 4881489 w 5017802"/>
                <a:gd name="connsiteY227" fmla="*/ 3176406 h 4821630"/>
                <a:gd name="connsiteX228" fmla="*/ 4797352 w 5017802"/>
                <a:gd name="connsiteY228" fmla="*/ 3207928 h 4821630"/>
                <a:gd name="connsiteX229" fmla="*/ 4760613 w 5017802"/>
                <a:gd name="connsiteY229" fmla="*/ 3171643 h 4821630"/>
                <a:gd name="connsiteX230" fmla="*/ 4805290 w 5017802"/>
                <a:gd name="connsiteY230" fmla="*/ 3148738 h 4821630"/>
                <a:gd name="connsiteX231" fmla="*/ 4676023 w 5017802"/>
                <a:gd name="connsiteY231" fmla="*/ 2935559 h 4821630"/>
                <a:gd name="connsiteX232" fmla="*/ 4690989 w 5017802"/>
                <a:gd name="connsiteY232" fmla="*/ 2905396 h 4821630"/>
                <a:gd name="connsiteX233" fmla="*/ 4667404 w 5017802"/>
                <a:gd name="connsiteY233" fmla="*/ 2789736 h 4821630"/>
                <a:gd name="connsiteX234" fmla="*/ 4508655 w 5017802"/>
                <a:gd name="connsiteY234" fmla="*/ 2778850 h 4821630"/>
                <a:gd name="connsiteX235" fmla="*/ 4475317 w 5017802"/>
                <a:gd name="connsiteY235" fmla="*/ 2827608 h 4821630"/>
                <a:gd name="connsiteX236" fmla="*/ 4386417 w 5017802"/>
                <a:gd name="connsiteY236" fmla="*/ 2842124 h 4821630"/>
                <a:gd name="connsiteX237" fmla="*/ 4392767 w 5017802"/>
                <a:gd name="connsiteY237" fmla="*/ 2820125 h 4821630"/>
                <a:gd name="connsiteX238" fmla="*/ 4339245 w 5017802"/>
                <a:gd name="connsiteY238" fmla="*/ 2804024 h 4821630"/>
                <a:gd name="connsiteX239" fmla="*/ 4314526 w 5017802"/>
                <a:gd name="connsiteY239" fmla="*/ 2638923 h 4821630"/>
                <a:gd name="connsiteX240" fmla="*/ 4034219 w 5017802"/>
                <a:gd name="connsiteY240" fmla="*/ 2572248 h 4821630"/>
                <a:gd name="connsiteX241" fmla="*/ 3897920 w 5017802"/>
                <a:gd name="connsiteY241" fmla="*/ 2615564 h 4821630"/>
                <a:gd name="connsiteX242" fmla="*/ 3765931 w 5017802"/>
                <a:gd name="connsiteY242" fmla="*/ 2608080 h 4821630"/>
                <a:gd name="connsiteX243" fmla="*/ 3633488 w 5017802"/>
                <a:gd name="connsiteY243" fmla="*/ 2497182 h 4821630"/>
                <a:gd name="connsiteX244" fmla="*/ 3420310 w 5017802"/>
                <a:gd name="connsiteY244" fmla="*/ 2193969 h 4821630"/>
                <a:gd name="connsiteX245" fmla="*/ 3021848 w 5017802"/>
                <a:gd name="connsiteY245" fmla="*/ 2054496 h 4821630"/>
                <a:gd name="connsiteX246" fmla="*/ 2785310 w 5017802"/>
                <a:gd name="connsiteY246" fmla="*/ 1741532 h 4821630"/>
                <a:gd name="connsiteX247" fmla="*/ 2819101 w 5017802"/>
                <a:gd name="connsiteY247" fmla="*/ 1716586 h 4821630"/>
                <a:gd name="connsiteX248" fmla="*/ 2878745 w 5017802"/>
                <a:gd name="connsiteY248" fmla="*/ 1799589 h 4821630"/>
                <a:gd name="connsiteX249" fmla="*/ 2898929 w 5017802"/>
                <a:gd name="connsiteY249" fmla="*/ 1782126 h 4821630"/>
                <a:gd name="connsiteX250" fmla="*/ 2942019 w 5017802"/>
                <a:gd name="connsiteY250" fmla="*/ 1812970 h 4821630"/>
                <a:gd name="connsiteX251" fmla="*/ 3030692 w 5017802"/>
                <a:gd name="connsiteY251" fmla="*/ 1759221 h 4821630"/>
                <a:gd name="connsiteX252" fmla="*/ 3046794 w 5017802"/>
                <a:gd name="connsiteY252" fmla="*/ 1738811 h 4821630"/>
                <a:gd name="connsiteX253" fmla="*/ 3105077 w 5017802"/>
                <a:gd name="connsiteY253" fmla="*/ 1739037 h 4821630"/>
                <a:gd name="connsiteX254" fmla="*/ 3121180 w 5017802"/>
                <a:gd name="connsiteY254" fmla="*/ 1705927 h 4821630"/>
                <a:gd name="connsiteX255" fmla="*/ 3102356 w 5017802"/>
                <a:gd name="connsiteY255" fmla="*/ 1680300 h 4821630"/>
                <a:gd name="connsiteX256" fmla="*/ 3035228 w 5017802"/>
                <a:gd name="connsiteY256" fmla="*/ 1700257 h 4821630"/>
                <a:gd name="connsiteX257" fmla="*/ 3013456 w 5017802"/>
                <a:gd name="connsiteY257" fmla="*/ 1646736 h 4821630"/>
                <a:gd name="connsiteX258" fmla="*/ 3034774 w 5017802"/>
                <a:gd name="connsiteY258" fmla="*/ 1617026 h 4821630"/>
                <a:gd name="connsiteX259" fmla="*/ 2978304 w 5017802"/>
                <a:gd name="connsiteY259" fmla="*/ 1513612 h 4821630"/>
                <a:gd name="connsiteX260" fmla="*/ 2929773 w 5017802"/>
                <a:gd name="connsiteY260" fmla="*/ 1552393 h 4821630"/>
                <a:gd name="connsiteX261" fmla="*/ 2840418 w 5017802"/>
                <a:gd name="connsiteY261" fmla="*/ 1497737 h 4821630"/>
                <a:gd name="connsiteX262" fmla="*/ 2892352 w 5017802"/>
                <a:gd name="connsiteY262" fmla="*/ 1405208 h 4821630"/>
                <a:gd name="connsiteX263" fmla="*/ 2849490 w 5017802"/>
                <a:gd name="connsiteY263" fmla="*/ 1284105 h 4821630"/>
                <a:gd name="connsiteX264" fmla="*/ 2864231 w 5017802"/>
                <a:gd name="connsiteY264" fmla="*/ 1160053 h 4821630"/>
                <a:gd name="connsiteX265" fmla="*/ 2959481 w 5017802"/>
                <a:gd name="connsiteY265" fmla="*/ 1086348 h 4821630"/>
                <a:gd name="connsiteX266" fmla="*/ 3064710 w 5017802"/>
                <a:gd name="connsiteY266" fmla="*/ 1063896 h 4821630"/>
                <a:gd name="connsiteX267" fmla="*/ 3001663 w 5017802"/>
                <a:gd name="connsiteY267" fmla="*/ 974089 h 4821630"/>
                <a:gd name="connsiteX268" fmla="*/ 2984427 w 5017802"/>
                <a:gd name="connsiteY268" fmla="*/ 1018766 h 4821630"/>
                <a:gd name="connsiteX269" fmla="*/ 2941112 w 5017802"/>
                <a:gd name="connsiteY269" fmla="*/ 971595 h 4821630"/>
                <a:gd name="connsiteX270" fmla="*/ 2962430 w 5017802"/>
                <a:gd name="connsiteY270" fmla="*/ 886323 h 4821630"/>
                <a:gd name="connsiteX271" fmla="*/ 3035454 w 5017802"/>
                <a:gd name="connsiteY271" fmla="*/ 789032 h 4821630"/>
                <a:gd name="connsiteX272" fmla="*/ 3018445 w 5017802"/>
                <a:gd name="connsiteY272" fmla="*/ 682443 h 4821630"/>
                <a:gd name="connsiteX273" fmla="*/ 2847223 w 5017802"/>
                <a:gd name="connsiteY273" fmla="*/ 692194 h 4821630"/>
                <a:gd name="connsiteX274" fmla="*/ 2827945 w 5017802"/>
                <a:gd name="connsiteY274" fmla="*/ 734831 h 4821630"/>
                <a:gd name="connsiteX275" fmla="*/ 2795742 w 5017802"/>
                <a:gd name="connsiteY275" fmla="*/ 667248 h 4821630"/>
                <a:gd name="connsiteX276" fmla="*/ 2766032 w 5017802"/>
                <a:gd name="connsiteY276" fmla="*/ 707616 h 4821630"/>
                <a:gd name="connsiteX277" fmla="*/ 2580523 w 5017802"/>
                <a:gd name="connsiteY27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791081 w 5017802"/>
                <a:gd name="connsiteY157" fmla="*/ 4263389 h 4821630"/>
                <a:gd name="connsiteX158" fmla="*/ 2188636 w 5017802"/>
                <a:gd name="connsiteY158" fmla="*/ 4250462 h 4821630"/>
                <a:gd name="connsiteX159" fmla="*/ 2296586 w 5017802"/>
                <a:gd name="connsiteY159" fmla="*/ 4245474 h 4821630"/>
                <a:gd name="connsiteX160" fmla="*/ 2394785 w 5017802"/>
                <a:gd name="connsiteY160" fmla="*/ 4215990 h 4821630"/>
                <a:gd name="connsiteX161" fmla="*/ 2406350 w 5017802"/>
                <a:gd name="connsiteY161" fmla="*/ 4125277 h 4821630"/>
                <a:gd name="connsiteX162" fmla="*/ 2494570 w 5017802"/>
                <a:gd name="connsiteY162" fmla="*/ 3900532 h 4821630"/>
                <a:gd name="connsiteX163" fmla="*/ 2593449 w 5017802"/>
                <a:gd name="connsiteY163" fmla="*/ 3917768 h 4821630"/>
                <a:gd name="connsiteX164" fmla="*/ 2719088 w 5017802"/>
                <a:gd name="connsiteY164" fmla="*/ 3918221 h 4821630"/>
                <a:gd name="connsiteX165" fmla="*/ 2914124 w 5017802"/>
                <a:gd name="connsiteY165" fmla="*/ 3764007 h 4821630"/>
                <a:gd name="connsiteX166" fmla="*/ 3195112 w 5017802"/>
                <a:gd name="connsiteY166" fmla="*/ 3993968 h 4821630"/>
                <a:gd name="connsiteX167" fmla="*/ 3265414 w 5017802"/>
                <a:gd name="connsiteY167" fmla="*/ 4067674 h 4821630"/>
                <a:gd name="connsiteX168" fmla="*/ 3439813 w 5017802"/>
                <a:gd name="connsiteY168" fmla="*/ 4130265 h 4821630"/>
                <a:gd name="connsiteX169" fmla="*/ 3526217 w 5017802"/>
                <a:gd name="connsiteY169" fmla="*/ 4316455 h 4821630"/>
                <a:gd name="connsiteX170" fmla="*/ 3586542 w 5017802"/>
                <a:gd name="connsiteY170" fmla="*/ 4375193 h 4821630"/>
                <a:gd name="connsiteX171" fmla="*/ 3597654 w 5017802"/>
                <a:gd name="connsiteY171" fmla="*/ 4345030 h 4821630"/>
                <a:gd name="connsiteX172" fmla="*/ 3643692 w 5017802"/>
                <a:gd name="connsiteY172" fmla="*/ 4318042 h 4821630"/>
                <a:gd name="connsiteX173" fmla="*/ 3694492 w 5017802"/>
                <a:gd name="connsiteY173" fmla="*/ 4391068 h 4821630"/>
                <a:gd name="connsiteX174" fmla="*/ 3743705 w 5017802"/>
                <a:gd name="connsiteY174" fmla="*/ 4394243 h 4821630"/>
                <a:gd name="connsiteX175" fmla="*/ 3699254 w 5017802"/>
                <a:gd name="connsiteY175" fmla="*/ 4300581 h 4821630"/>
                <a:gd name="connsiteX176" fmla="*/ 3656392 w 5017802"/>
                <a:gd name="connsiteY176" fmla="*/ 4232318 h 4821630"/>
                <a:gd name="connsiteX177" fmla="*/ 3699255 w 5017802"/>
                <a:gd name="connsiteY177" fmla="*/ 4216442 h 4821630"/>
                <a:gd name="connsiteX178" fmla="*/ 3680204 w 5017802"/>
                <a:gd name="connsiteY178" fmla="*/ 4175168 h 4821630"/>
                <a:gd name="connsiteX179" fmla="*/ 3732592 w 5017802"/>
                <a:gd name="connsiteY179" fmla="*/ 4184693 h 4821630"/>
                <a:gd name="connsiteX180" fmla="*/ 3711955 w 5017802"/>
                <a:gd name="connsiteY180" fmla="*/ 4151355 h 4821630"/>
                <a:gd name="connsiteX181" fmla="*/ 3733274 w 5017802"/>
                <a:gd name="connsiteY181" fmla="*/ 4134801 h 4821630"/>
                <a:gd name="connsiteX182" fmla="*/ 3854377 w 5017802"/>
                <a:gd name="connsiteY182" fmla="*/ 4220074 h 4821630"/>
                <a:gd name="connsiteX183" fmla="*/ 3889754 w 5017802"/>
                <a:gd name="connsiteY183" fmla="*/ 4206917 h 4821630"/>
                <a:gd name="connsiteX184" fmla="*/ 3942141 w 5017802"/>
                <a:gd name="connsiteY184" fmla="*/ 4272006 h 4821630"/>
                <a:gd name="connsiteX185" fmla="*/ 3962779 w 5017802"/>
                <a:gd name="connsiteY185" fmla="*/ 4330743 h 4821630"/>
                <a:gd name="connsiteX186" fmla="*/ 4070729 w 5017802"/>
                <a:gd name="connsiteY186" fmla="*/ 4349792 h 4821630"/>
                <a:gd name="connsiteX187" fmla="*/ 4010405 w 5017802"/>
                <a:gd name="connsiteY187" fmla="*/ 4283117 h 4821630"/>
                <a:gd name="connsiteX188" fmla="*/ 4007229 w 5017802"/>
                <a:gd name="connsiteY188" fmla="*/ 4214855 h 4821630"/>
                <a:gd name="connsiteX189" fmla="*/ 4061204 w 5017802"/>
                <a:gd name="connsiteY189" fmla="*/ 4270418 h 4821630"/>
                <a:gd name="connsiteX190" fmla="*/ 4110417 w 5017802"/>
                <a:gd name="connsiteY190" fmla="*/ 4275180 h 4821630"/>
                <a:gd name="connsiteX191" fmla="*/ 4104067 w 5017802"/>
                <a:gd name="connsiteY191" fmla="*/ 4225968 h 4821630"/>
                <a:gd name="connsiteX192" fmla="*/ 4164392 w 5017802"/>
                <a:gd name="connsiteY192" fmla="*/ 4230730 h 4821630"/>
                <a:gd name="connsiteX193" fmla="*/ 4226304 w 5017802"/>
                <a:gd name="connsiteY193" fmla="*/ 4273592 h 4821630"/>
                <a:gd name="connsiteX194" fmla="*/ 4258054 w 5017802"/>
                <a:gd name="connsiteY194" fmla="*/ 4260893 h 4821630"/>
                <a:gd name="connsiteX195" fmla="*/ 4251705 w 5017802"/>
                <a:gd name="connsiteY195" fmla="*/ 4225968 h 4821630"/>
                <a:gd name="connsiteX196" fmla="*/ 4292980 w 5017802"/>
                <a:gd name="connsiteY196" fmla="*/ 4202156 h 4821630"/>
                <a:gd name="connsiteX197" fmla="*/ 4377117 w 5017802"/>
                <a:gd name="connsiteY197" fmla="*/ 4259306 h 4821630"/>
                <a:gd name="connsiteX198" fmla="*/ 4394580 w 5017802"/>
                <a:gd name="connsiteY198" fmla="*/ 4157708 h 4821630"/>
                <a:gd name="connsiteX199" fmla="*/ 4369180 w 5017802"/>
                <a:gd name="connsiteY199" fmla="*/ 4135482 h 4821630"/>
                <a:gd name="connsiteX200" fmla="*/ 4296154 w 5017802"/>
                <a:gd name="connsiteY200" fmla="*/ 4092619 h 4821630"/>
                <a:gd name="connsiteX201" fmla="*/ 4318379 w 5017802"/>
                <a:gd name="connsiteY201" fmla="*/ 4067220 h 4821630"/>
                <a:gd name="connsiteX202" fmla="*/ 4339017 w 5017802"/>
                <a:gd name="connsiteY202" fmla="*/ 4044994 h 4821630"/>
                <a:gd name="connsiteX203" fmla="*/ 4392992 w 5017802"/>
                <a:gd name="connsiteY203" fmla="*/ 4076745 h 4821630"/>
                <a:gd name="connsiteX204" fmla="*/ 4399342 w 5017802"/>
                <a:gd name="connsiteY204" fmla="*/ 4032295 h 4821630"/>
                <a:gd name="connsiteX205" fmla="*/ 4343779 w 5017802"/>
                <a:gd name="connsiteY205" fmla="*/ 4008482 h 4821630"/>
                <a:gd name="connsiteX206" fmla="*/ 4342192 w 5017802"/>
                <a:gd name="connsiteY206" fmla="*/ 3998958 h 4821630"/>
                <a:gd name="connsiteX207" fmla="*/ 4329491 w 5017802"/>
                <a:gd name="connsiteY207" fmla="*/ 3960859 h 4821630"/>
                <a:gd name="connsiteX208" fmla="*/ 4335841 w 5017802"/>
                <a:gd name="connsiteY208" fmla="*/ 3913233 h 4821630"/>
                <a:gd name="connsiteX209" fmla="*/ 4346954 w 5017802"/>
                <a:gd name="connsiteY209" fmla="*/ 3857670 h 4821630"/>
                <a:gd name="connsiteX210" fmla="*/ 4308854 w 5017802"/>
                <a:gd name="connsiteY210" fmla="*/ 3827508 h 4821630"/>
                <a:gd name="connsiteX211" fmla="*/ 4342191 w 5017802"/>
                <a:gd name="connsiteY211" fmla="*/ 3817983 h 4821630"/>
                <a:gd name="connsiteX212" fmla="*/ 4319966 w 5017802"/>
                <a:gd name="connsiteY212" fmla="*/ 3781470 h 4821630"/>
                <a:gd name="connsiteX213" fmla="*/ 4358067 w 5017802"/>
                <a:gd name="connsiteY213" fmla="*/ 3776709 h 4821630"/>
                <a:gd name="connsiteX214" fmla="*/ 4364416 w 5017802"/>
                <a:gd name="connsiteY214" fmla="*/ 3743370 h 4821630"/>
                <a:gd name="connsiteX215" fmla="*/ 4426330 w 5017802"/>
                <a:gd name="connsiteY215" fmla="*/ 3752897 h 4821630"/>
                <a:gd name="connsiteX216" fmla="*/ 4459443 w 5017802"/>
                <a:gd name="connsiteY216" fmla="*/ 3768089 h 4821630"/>
                <a:gd name="connsiteX217" fmla="*/ 4425650 w 5017802"/>
                <a:gd name="connsiteY217" fmla="*/ 3809137 h 4821630"/>
                <a:gd name="connsiteX218" fmla="*/ 4464658 w 5017802"/>
                <a:gd name="connsiteY218" fmla="*/ 3916633 h 4821630"/>
                <a:gd name="connsiteX219" fmla="*/ 4517045 w 5017802"/>
                <a:gd name="connsiteY219" fmla="*/ 3947931 h 4821630"/>
                <a:gd name="connsiteX220" fmla="*/ 4568979 w 5017802"/>
                <a:gd name="connsiteY220" fmla="*/ 3905749 h 4821630"/>
                <a:gd name="connsiteX221" fmla="*/ 4654704 w 5017802"/>
                <a:gd name="connsiteY221" fmla="*/ 3857216 h 4821630"/>
                <a:gd name="connsiteX222" fmla="*/ 4637468 w 5017802"/>
                <a:gd name="connsiteY222" fmla="*/ 3768315 h 4821630"/>
                <a:gd name="connsiteX223" fmla="*/ 4714802 w 5017802"/>
                <a:gd name="connsiteY223" fmla="*/ 3635646 h 4821630"/>
                <a:gd name="connsiteX224" fmla="*/ 5007356 w 5017802"/>
                <a:gd name="connsiteY224" fmla="*/ 3302498 h 4821630"/>
                <a:gd name="connsiteX225" fmla="*/ 4925939 w 5017802"/>
                <a:gd name="connsiteY225" fmla="*/ 3293426 h 4821630"/>
                <a:gd name="connsiteX226" fmla="*/ 4930476 w 5017802"/>
                <a:gd name="connsiteY226" fmla="*/ 3201578 h 4821630"/>
                <a:gd name="connsiteX227" fmla="*/ 4881489 w 5017802"/>
                <a:gd name="connsiteY227" fmla="*/ 3176406 h 4821630"/>
                <a:gd name="connsiteX228" fmla="*/ 4797352 w 5017802"/>
                <a:gd name="connsiteY228" fmla="*/ 3207928 h 4821630"/>
                <a:gd name="connsiteX229" fmla="*/ 4760613 w 5017802"/>
                <a:gd name="connsiteY229" fmla="*/ 3171643 h 4821630"/>
                <a:gd name="connsiteX230" fmla="*/ 4805290 w 5017802"/>
                <a:gd name="connsiteY230" fmla="*/ 3148738 h 4821630"/>
                <a:gd name="connsiteX231" fmla="*/ 4676023 w 5017802"/>
                <a:gd name="connsiteY231" fmla="*/ 2935559 h 4821630"/>
                <a:gd name="connsiteX232" fmla="*/ 4690989 w 5017802"/>
                <a:gd name="connsiteY232" fmla="*/ 2905396 h 4821630"/>
                <a:gd name="connsiteX233" fmla="*/ 4667404 w 5017802"/>
                <a:gd name="connsiteY233" fmla="*/ 2789736 h 4821630"/>
                <a:gd name="connsiteX234" fmla="*/ 4508655 w 5017802"/>
                <a:gd name="connsiteY234" fmla="*/ 2778850 h 4821630"/>
                <a:gd name="connsiteX235" fmla="*/ 4475317 w 5017802"/>
                <a:gd name="connsiteY235" fmla="*/ 2827608 h 4821630"/>
                <a:gd name="connsiteX236" fmla="*/ 4386417 w 5017802"/>
                <a:gd name="connsiteY236" fmla="*/ 2842124 h 4821630"/>
                <a:gd name="connsiteX237" fmla="*/ 4392767 w 5017802"/>
                <a:gd name="connsiteY237" fmla="*/ 2820125 h 4821630"/>
                <a:gd name="connsiteX238" fmla="*/ 4339245 w 5017802"/>
                <a:gd name="connsiteY238" fmla="*/ 2804024 h 4821630"/>
                <a:gd name="connsiteX239" fmla="*/ 4314526 w 5017802"/>
                <a:gd name="connsiteY239" fmla="*/ 2638923 h 4821630"/>
                <a:gd name="connsiteX240" fmla="*/ 4034219 w 5017802"/>
                <a:gd name="connsiteY240" fmla="*/ 2572248 h 4821630"/>
                <a:gd name="connsiteX241" fmla="*/ 3897920 w 5017802"/>
                <a:gd name="connsiteY241" fmla="*/ 2615564 h 4821630"/>
                <a:gd name="connsiteX242" fmla="*/ 3765931 w 5017802"/>
                <a:gd name="connsiteY242" fmla="*/ 2608080 h 4821630"/>
                <a:gd name="connsiteX243" fmla="*/ 3633488 w 5017802"/>
                <a:gd name="connsiteY243" fmla="*/ 2497182 h 4821630"/>
                <a:gd name="connsiteX244" fmla="*/ 3420310 w 5017802"/>
                <a:gd name="connsiteY244" fmla="*/ 2193969 h 4821630"/>
                <a:gd name="connsiteX245" fmla="*/ 3021848 w 5017802"/>
                <a:gd name="connsiteY245" fmla="*/ 2054496 h 4821630"/>
                <a:gd name="connsiteX246" fmla="*/ 2785310 w 5017802"/>
                <a:gd name="connsiteY246" fmla="*/ 1741532 h 4821630"/>
                <a:gd name="connsiteX247" fmla="*/ 2819101 w 5017802"/>
                <a:gd name="connsiteY247" fmla="*/ 1716586 h 4821630"/>
                <a:gd name="connsiteX248" fmla="*/ 2878745 w 5017802"/>
                <a:gd name="connsiteY248" fmla="*/ 1799589 h 4821630"/>
                <a:gd name="connsiteX249" fmla="*/ 2898929 w 5017802"/>
                <a:gd name="connsiteY249" fmla="*/ 1782126 h 4821630"/>
                <a:gd name="connsiteX250" fmla="*/ 2942019 w 5017802"/>
                <a:gd name="connsiteY250" fmla="*/ 1812970 h 4821630"/>
                <a:gd name="connsiteX251" fmla="*/ 3030692 w 5017802"/>
                <a:gd name="connsiteY251" fmla="*/ 1759221 h 4821630"/>
                <a:gd name="connsiteX252" fmla="*/ 3046794 w 5017802"/>
                <a:gd name="connsiteY252" fmla="*/ 1738811 h 4821630"/>
                <a:gd name="connsiteX253" fmla="*/ 3105077 w 5017802"/>
                <a:gd name="connsiteY253" fmla="*/ 1739037 h 4821630"/>
                <a:gd name="connsiteX254" fmla="*/ 3121180 w 5017802"/>
                <a:gd name="connsiteY254" fmla="*/ 1705927 h 4821630"/>
                <a:gd name="connsiteX255" fmla="*/ 3102356 w 5017802"/>
                <a:gd name="connsiteY255" fmla="*/ 1680300 h 4821630"/>
                <a:gd name="connsiteX256" fmla="*/ 3035228 w 5017802"/>
                <a:gd name="connsiteY256" fmla="*/ 1700257 h 4821630"/>
                <a:gd name="connsiteX257" fmla="*/ 3013456 w 5017802"/>
                <a:gd name="connsiteY257" fmla="*/ 1646736 h 4821630"/>
                <a:gd name="connsiteX258" fmla="*/ 3034774 w 5017802"/>
                <a:gd name="connsiteY258" fmla="*/ 1617026 h 4821630"/>
                <a:gd name="connsiteX259" fmla="*/ 2978304 w 5017802"/>
                <a:gd name="connsiteY259" fmla="*/ 1513612 h 4821630"/>
                <a:gd name="connsiteX260" fmla="*/ 2929773 w 5017802"/>
                <a:gd name="connsiteY260" fmla="*/ 1552393 h 4821630"/>
                <a:gd name="connsiteX261" fmla="*/ 2840418 w 5017802"/>
                <a:gd name="connsiteY261" fmla="*/ 1497737 h 4821630"/>
                <a:gd name="connsiteX262" fmla="*/ 2892352 w 5017802"/>
                <a:gd name="connsiteY262" fmla="*/ 1405208 h 4821630"/>
                <a:gd name="connsiteX263" fmla="*/ 2849490 w 5017802"/>
                <a:gd name="connsiteY263" fmla="*/ 1284105 h 4821630"/>
                <a:gd name="connsiteX264" fmla="*/ 2864231 w 5017802"/>
                <a:gd name="connsiteY264" fmla="*/ 1160053 h 4821630"/>
                <a:gd name="connsiteX265" fmla="*/ 2959481 w 5017802"/>
                <a:gd name="connsiteY265" fmla="*/ 1086348 h 4821630"/>
                <a:gd name="connsiteX266" fmla="*/ 3064710 w 5017802"/>
                <a:gd name="connsiteY266" fmla="*/ 1063896 h 4821630"/>
                <a:gd name="connsiteX267" fmla="*/ 3001663 w 5017802"/>
                <a:gd name="connsiteY267" fmla="*/ 974089 h 4821630"/>
                <a:gd name="connsiteX268" fmla="*/ 2984427 w 5017802"/>
                <a:gd name="connsiteY268" fmla="*/ 1018766 h 4821630"/>
                <a:gd name="connsiteX269" fmla="*/ 2941112 w 5017802"/>
                <a:gd name="connsiteY269" fmla="*/ 971595 h 4821630"/>
                <a:gd name="connsiteX270" fmla="*/ 2962430 w 5017802"/>
                <a:gd name="connsiteY270" fmla="*/ 886323 h 4821630"/>
                <a:gd name="connsiteX271" fmla="*/ 3035454 w 5017802"/>
                <a:gd name="connsiteY271" fmla="*/ 789032 h 4821630"/>
                <a:gd name="connsiteX272" fmla="*/ 3018445 w 5017802"/>
                <a:gd name="connsiteY272" fmla="*/ 682443 h 4821630"/>
                <a:gd name="connsiteX273" fmla="*/ 2847223 w 5017802"/>
                <a:gd name="connsiteY273" fmla="*/ 692194 h 4821630"/>
                <a:gd name="connsiteX274" fmla="*/ 2827945 w 5017802"/>
                <a:gd name="connsiteY274" fmla="*/ 734831 h 4821630"/>
                <a:gd name="connsiteX275" fmla="*/ 2795742 w 5017802"/>
                <a:gd name="connsiteY275" fmla="*/ 667248 h 4821630"/>
                <a:gd name="connsiteX276" fmla="*/ 2766032 w 5017802"/>
                <a:gd name="connsiteY276" fmla="*/ 707616 h 4821630"/>
                <a:gd name="connsiteX277" fmla="*/ 2580523 w 5017802"/>
                <a:gd name="connsiteY27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545023 w 5017802"/>
                <a:gd name="connsiteY157" fmla="*/ 4410123 h 4821630"/>
                <a:gd name="connsiteX158" fmla="*/ 1791081 w 5017802"/>
                <a:gd name="connsiteY158" fmla="*/ 4263389 h 4821630"/>
                <a:gd name="connsiteX159" fmla="*/ 2188636 w 5017802"/>
                <a:gd name="connsiteY159" fmla="*/ 4250462 h 4821630"/>
                <a:gd name="connsiteX160" fmla="*/ 2296586 w 5017802"/>
                <a:gd name="connsiteY160" fmla="*/ 4245474 h 4821630"/>
                <a:gd name="connsiteX161" fmla="*/ 2394785 w 5017802"/>
                <a:gd name="connsiteY161" fmla="*/ 4215990 h 4821630"/>
                <a:gd name="connsiteX162" fmla="*/ 2406350 w 5017802"/>
                <a:gd name="connsiteY162" fmla="*/ 4125277 h 4821630"/>
                <a:gd name="connsiteX163" fmla="*/ 2494570 w 5017802"/>
                <a:gd name="connsiteY163" fmla="*/ 3900532 h 4821630"/>
                <a:gd name="connsiteX164" fmla="*/ 2593449 w 5017802"/>
                <a:gd name="connsiteY164" fmla="*/ 3917768 h 4821630"/>
                <a:gd name="connsiteX165" fmla="*/ 2719088 w 5017802"/>
                <a:gd name="connsiteY165" fmla="*/ 3918221 h 4821630"/>
                <a:gd name="connsiteX166" fmla="*/ 2914124 w 5017802"/>
                <a:gd name="connsiteY166" fmla="*/ 3764007 h 4821630"/>
                <a:gd name="connsiteX167" fmla="*/ 3195112 w 5017802"/>
                <a:gd name="connsiteY167" fmla="*/ 3993968 h 4821630"/>
                <a:gd name="connsiteX168" fmla="*/ 3265414 w 5017802"/>
                <a:gd name="connsiteY168" fmla="*/ 4067674 h 4821630"/>
                <a:gd name="connsiteX169" fmla="*/ 3439813 w 5017802"/>
                <a:gd name="connsiteY169" fmla="*/ 4130265 h 4821630"/>
                <a:gd name="connsiteX170" fmla="*/ 3526217 w 5017802"/>
                <a:gd name="connsiteY170" fmla="*/ 4316455 h 4821630"/>
                <a:gd name="connsiteX171" fmla="*/ 3586542 w 5017802"/>
                <a:gd name="connsiteY171" fmla="*/ 4375193 h 4821630"/>
                <a:gd name="connsiteX172" fmla="*/ 3597654 w 5017802"/>
                <a:gd name="connsiteY172" fmla="*/ 4345030 h 4821630"/>
                <a:gd name="connsiteX173" fmla="*/ 3643692 w 5017802"/>
                <a:gd name="connsiteY173" fmla="*/ 4318042 h 4821630"/>
                <a:gd name="connsiteX174" fmla="*/ 3694492 w 5017802"/>
                <a:gd name="connsiteY174" fmla="*/ 4391068 h 4821630"/>
                <a:gd name="connsiteX175" fmla="*/ 3743705 w 5017802"/>
                <a:gd name="connsiteY175" fmla="*/ 4394243 h 4821630"/>
                <a:gd name="connsiteX176" fmla="*/ 3699254 w 5017802"/>
                <a:gd name="connsiteY176" fmla="*/ 4300581 h 4821630"/>
                <a:gd name="connsiteX177" fmla="*/ 3656392 w 5017802"/>
                <a:gd name="connsiteY177" fmla="*/ 4232318 h 4821630"/>
                <a:gd name="connsiteX178" fmla="*/ 3699255 w 5017802"/>
                <a:gd name="connsiteY178" fmla="*/ 4216442 h 4821630"/>
                <a:gd name="connsiteX179" fmla="*/ 3680204 w 5017802"/>
                <a:gd name="connsiteY179" fmla="*/ 4175168 h 4821630"/>
                <a:gd name="connsiteX180" fmla="*/ 3732592 w 5017802"/>
                <a:gd name="connsiteY180" fmla="*/ 4184693 h 4821630"/>
                <a:gd name="connsiteX181" fmla="*/ 3711955 w 5017802"/>
                <a:gd name="connsiteY181" fmla="*/ 4151355 h 4821630"/>
                <a:gd name="connsiteX182" fmla="*/ 3733274 w 5017802"/>
                <a:gd name="connsiteY182" fmla="*/ 4134801 h 4821630"/>
                <a:gd name="connsiteX183" fmla="*/ 3854377 w 5017802"/>
                <a:gd name="connsiteY183" fmla="*/ 4220074 h 4821630"/>
                <a:gd name="connsiteX184" fmla="*/ 3889754 w 5017802"/>
                <a:gd name="connsiteY184" fmla="*/ 4206917 h 4821630"/>
                <a:gd name="connsiteX185" fmla="*/ 3942141 w 5017802"/>
                <a:gd name="connsiteY185" fmla="*/ 4272006 h 4821630"/>
                <a:gd name="connsiteX186" fmla="*/ 3962779 w 5017802"/>
                <a:gd name="connsiteY186" fmla="*/ 4330743 h 4821630"/>
                <a:gd name="connsiteX187" fmla="*/ 4070729 w 5017802"/>
                <a:gd name="connsiteY187" fmla="*/ 4349792 h 4821630"/>
                <a:gd name="connsiteX188" fmla="*/ 4010405 w 5017802"/>
                <a:gd name="connsiteY188" fmla="*/ 4283117 h 4821630"/>
                <a:gd name="connsiteX189" fmla="*/ 4007229 w 5017802"/>
                <a:gd name="connsiteY189" fmla="*/ 4214855 h 4821630"/>
                <a:gd name="connsiteX190" fmla="*/ 4061204 w 5017802"/>
                <a:gd name="connsiteY190" fmla="*/ 4270418 h 4821630"/>
                <a:gd name="connsiteX191" fmla="*/ 4110417 w 5017802"/>
                <a:gd name="connsiteY191" fmla="*/ 4275180 h 4821630"/>
                <a:gd name="connsiteX192" fmla="*/ 4104067 w 5017802"/>
                <a:gd name="connsiteY192" fmla="*/ 4225968 h 4821630"/>
                <a:gd name="connsiteX193" fmla="*/ 4164392 w 5017802"/>
                <a:gd name="connsiteY193" fmla="*/ 4230730 h 4821630"/>
                <a:gd name="connsiteX194" fmla="*/ 4226304 w 5017802"/>
                <a:gd name="connsiteY194" fmla="*/ 4273592 h 4821630"/>
                <a:gd name="connsiteX195" fmla="*/ 4258054 w 5017802"/>
                <a:gd name="connsiteY195" fmla="*/ 4260893 h 4821630"/>
                <a:gd name="connsiteX196" fmla="*/ 4251705 w 5017802"/>
                <a:gd name="connsiteY196" fmla="*/ 4225968 h 4821630"/>
                <a:gd name="connsiteX197" fmla="*/ 4292980 w 5017802"/>
                <a:gd name="connsiteY197" fmla="*/ 4202156 h 4821630"/>
                <a:gd name="connsiteX198" fmla="*/ 4377117 w 5017802"/>
                <a:gd name="connsiteY198" fmla="*/ 4259306 h 4821630"/>
                <a:gd name="connsiteX199" fmla="*/ 4394580 w 5017802"/>
                <a:gd name="connsiteY199" fmla="*/ 4157708 h 4821630"/>
                <a:gd name="connsiteX200" fmla="*/ 4369180 w 5017802"/>
                <a:gd name="connsiteY200" fmla="*/ 4135482 h 4821630"/>
                <a:gd name="connsiteX201" fmla="*/ 4296154 w 5017802"/>
                <a:gd name="connsiteY201" fmla="*/ 4092619 h 4821630"/>
                <a:gd name="connsiteX202" fmla="*/ 4318379 w 5017802"/>
                <a:gd name="connsiteY202" fmla="*/ 4067220 h 4821630"/>
                <a:gd name="connsiteX203" fmla="*/ 4339017 w 5017802"/>
                <a:gd name="connsiteY203" fmla="*/ 4044994 h 4821630"/>
                <a:gd name="connsiteX204" fmla="*/ 4392992 w 5017802"/>
                <a:gd name="connsiteY204" fmla="*/ 4076745 h 4821630"/>
                <a:gd name="connsiteX205" fmla="*/ 4399342 w 5017802"/>
                <a:gd name="connsiteY205" fmla="*/ 4032295 h 4821630"/>
                <a:gd name="connsiteX206" fmla="*/ 4343779 w 5017802"/>
                <a:gd name="connsiteY206" fmla="*/ 4008482 h 4821630"/>
                <a:gd name="connsiteX207" fmla="*/ 4342192 w 5017802"/>
                <a:gd name="connsiteY207" fmla="*/ 3998958 h 4821630"/>
                <a:gd name="connsiteX208" fmla="*/ 4329491 w 5017802"/>
                <a:gd name="connsiteY208" fmla="*/ 3960859 h 4821630"/>
                <a:gd name="connsiteX209" fmla="*/ 4335841 w 5017802"/>
                <a:gd name="connsiteY209" fmla="*/ 3913233 h 4821630"/>
                <a:gd name="connsiteX210" fmla="*/ 4346954 w 5017802"/>
                <a:gd name="connsiteY210" fmla="*/ 3857670 h 4821630"/>
                <a:gd name="connsiteX211" fmla="*/ 4308854 w 5017802"/>
                <a:gd name="connsiteY211" fmla="*/ 3827508 h 4821630"/>
                <a:gd name="connsiteX212" fmla="*/ 4342191 w 5017802"/>
                <a:gd name="connsiteY212" fmla="*/ 3817983 h 4821630"/>
                <a:gd name="connsiteX213" fmla="*/ 4319966 w 5017802"/>
                <a:gd name="connsiteY213" fmla="*/ 3781470 h 4821630"/>
                <a:gd name="connsiteX214" fmla="*/ 4358067 w 5017802"/>
                <a:gd name="connsiteY214" fmla="*/ 3776709 h 4821630"/>
                <a:gd name="connsiteX215" fmla="*/ 4364416 w 5017802"/>
                <a:gd name="connsiteY215" fmla="*/ 3743370 h 4821630"/>
                <a:gd name="connsiteX216" fmla="*/ 4426330 w 5017802"/>
                <a:gd name="connsiteY216" fmla="*/ 3752897 h 4821630"/>
                <a:gd name="connsiteX217" fmla="*/ 4459443 w 5017802"/>
                <a:gd name="connsiteY217" fmla="*/ 3768089 h 4821630"/>
                <a:gd name="connsiteX218" fmla="*/ 4425650 w 5017802"/>
                <a:gd name="connsiteY218" fmla="*/ 3809137 h 4821630"/>
                <a:gd name="connsiteX219" fmla="*/ 4464658 w 5017802"/>
                <a:gd name="connsiteY219" fmla="*/ 3916633 h 4821630"/>
                <a:gd name="connsiteX220" fmla="*/ 4517045 w 5017802"/>
                <a:gd name="connsiteY220" fmla="*/ 3947931 h 4821630"/>
                <a:gd name="connsiteX221" fmla="*/ 4568979 w 5017802"/>
                <a:gd name="connsiteY221" fmla="*/ 3905749 h 4821630"/>
                <a:gd name="connsiteX222" fmla="*/ 4654704 w 5017802"/>
                <a:gd name="connsiteY222" fmla="*/ 3857216 h 4821630"/>
                <a:gd name="connsiteX223" fmla="*/ 4637468 w 5017802"/>
                <a:gd name="connsiteY223" fmla="*/ 3768315 h 4821630"/>
                <a:gd name="connsiteX224" fmla="*/ 4714802 w 5017802"/>
                <a:gd name="connsiteY224" fmla="*/ 3635646 h 4821630"/>
                <a:gd name="connsiteX225" fmla="*/ 5007356 w 5017802"/>
                <a:gd name="connsiteY225" fmla="*/ 3302498 h 4821630"/>
                <a:gd name="connsiteX226" fmla="*/ 4925939 w 5017802"/>
                <a:gd name="connsiteY226" fmla="*/ 3293426 h 4821630"/>
                <a:gd name="connsiteX227" fmla="*/ 4930476 w 5017802"/>
                <a:gd name="connsiteY227" fmla="*/ 3201578 h 4821630"/>
                <a:gd name="connsiteX228" fmla="*/ 4881489 w 5017802"/>
                <a:gd name="connsiteY228" fmla="*/ 3176406 h 4821630"/>
                <a:gd name="connsiteX229" fmla="*/ 4797352 w 5017802"/>
                <a:gd name="connsiteY229" fmla="*/ 3207928 h 4821630"/>
                <a:gd name="connsiteX230" fmla="*/ 4760613 w 5017802"/>
                <a:gd name="connsiteY230" fmla="*/ 3171643 h 4821630"/>
                <a:gd name="connsiteX231" fmla="*/ 4805290 w 5017802"/>
                <a:gd name="connsiteY231" fmla="*/ 3148738 h 4821630"/>
                <a:gd name="connsiteX232" fmla="*/ 4676023 w 5017802"/>
                <a:gd name="connsiteY232" fmla="*/ 2935559 h 4821630"/>
                <a:gd name="connsiteX233" fmla="*/ 4690989 w 5017802"/>
                <a:gd name="connsiteY233" fmla="*/ 2905396 h 4821630"/>
                <a:gd name="connsiteX234" fmla="*/ 4667404 w 5017802"/>
                <a:gd name="connsiteY234" fmla="*/ 2789736 h 4821630"/>
                <a:gd name="connsiteX235" fmla="*/ 4508655 w 5017802"/>
                <a:gd name="connsiteY235" fmla="*/ 2778850 h 4821630"/>
                <a:gd name="connsiteX236" fmla="*/ 4475317 w 5017802"/>
                <a:gd name="connsiteY236" fmla="*/ 2827608 h 4821630"/>
                <a:gd name="connsiteX237" fmla="*/ 4386417 w 5017802"/>
                <a:gd name="connsiteY237" fmla="*/ 2842124 h 4821630"/>
                <a:gd name="connsiteX238" fmla="*/ 4392767 w 5017802"/>
                <a:gd name="connsiteY238" fmla="*/ 2820125 h 4821630"/>
                <a:gd name="connsiteX239" fmla="*/ 4339245 w 5017802"/>
                <a:gd name="connsiteY239" fmla="*/ 2804024 h 4821630"/>
                <a:gd name="connsiteX240" fmla="*/ 4314526 w 5017802"/>
                <a:gd name="connsiteY240" fmla="*/ 2638923 h 4821630"/>
                <a:gd name="connsiteX241" fmla="*/ 4034219 w 5017802"/>
                <a:gd name="connsiteY241" fmla="*/ 2572248 h 4821630"/>
                <a:gd name="connsiteX242" fmla="*/ 3897920 w 5017802"/>
                <a:gd name="connsiteY242" fmla="*/ 2615564 h 4821630"/>
                <a:gd name="connsiteX243" fmla="*/ 3765931 w 5017802"/>
                <a:gd name="connsiteY243" fmla="*/ 2608080 h 4821630"/>
                <a:gd name="connsiteX244" fmla="*/ 3633488 w 5017802"/>
                <a:gd name="connsiteY244" fmla="*/ 2497182 h 4821630"/>
                <a:gd name="connsiteX245" fmla="*/ 3420310 w 5017802"/>
                <a:gd name="connsiteY245" fmla="*/ 2193969 h 4821630"/>
                <a:gd name="connsiteX246" fmla="*/ 3021848 w 5017802"/>
                <a:gd name="connsiteY246" fmla="*/ 2054496 h 4821630"/>
                <a:gd name="connsiteX247" fmla="*/ 2785310 w 5017802"/>
                <a:gd name="connsiteY247" fmla="*/ 1741532 h 4821630"/>
                <a:gd name="connsiteX248" fmla="*/ 2819101 w 5017802"/>
                <a:gd name="connsiteY248" fmla="*/ 1716586 h 4821630"/>
                <a:gd name="connsiteX249" fmla="*/ 2878745 w 5017802"/>
                <a:gd name="connsiteY249" fmla="*/ 1799589 h 4821630"/>
                <a:gd name="connsiteX250" fmla="*/ 2898929 w 5017802"/>
                <a:gd name="connsiteY250" fmla="*/ 1782126 h 4821630"/>
                <a:gd name="connsiteX251" fmla="*/ 2942019 w 5017802"/>
                <a:gd name="connsiteY251" fmla="*/ 1812970 h 4821630"/>
                <a:gd name="connsiteX252" fmla="*/ 3030692 w 5017802"/>
                <a:gd name="connsiteY252" fmla="*/ 1759221 h 4821630"/>
                <a:gd name="connsiteX253" fmla="*/ 3046794 w 5017802"/>
                <a:gd name="connsiteY253" fmla="*/ 1738811 h 4821630"/>
                <a:gd name="connsiteX254" fmla="*/ 3105077 w 5017802"/>
                <a:gd name="connsiteY254" fmla="*/ 1739037 h 4821630"/>
                <a:gd name="connsiteX255" fmla="*/ 3121180 w 5017802"/>
                <a:gd name="connsiteY255" fmla="*/ 1705927 h 4821630"/>
                <a:gd name="connsiteX256" fmla="*/ 3102356 w 5017802"/>
                <a:gd name="connsiteY256" fmla="*/ 1680300 h 4821630"/>
                <a:gd name="connsiteX257" fmla="*/ 3035228 w 5017802"/>
                <a:gd name="connsiteY257" fmla="*/ 1700257 h 4821630"/>
                <a:gd name="connsiteX258" fmla="*/ 3013456 w 5017802"/>
                <a:gd name="connsiteY258" fmla="*/ 1646736 h 4821630"/>
                <a:gd name="connsiteX259" fmla="*/ 3034774 w 5017802"/>
                <a:gd name="connsiteY259" fmla="*/ 1617026 h 4821630"/>
                <a:gd name="connsiteX260" fmla="*/ 2978304 w 5017802"/>
                <a:gd name="connsiteY260" fmla="*/ 1513612 h 4821630"/>
                <a:gd name="connsiteX261" fmla="*/ 2929773 w 5017802"/>
                <a:gd name="connsiteY261" fmla="*/ 1552393 h 4821630"/>
                <a:gd name="connsiteX262" fmla="*/ 2840418 w 5017802"/>
                <a:gd name="connsiteY262" fmla="*/ 1497737 h 4821630"/>
                <a:gd name="connsiteX263" fmla="*/ 2892352 w 5017802"/>
                <a:gd name="connsiteY263" fmla="*/ 1405208 h 4821630"/>
                <a:gd name="connsiteX264" fmla="*/ 2849490 w 5017802"/>
                <a:gd name="connsiteY264" fmla="*/ 1284105 h 4821630"/>
                <a:gd name="connsiteX265" fmla="*/ 2864231 w 5017802"/>
                <a:gd name="connsiteY265" fmla="*/ 1160053 h 4821630"/>
                <a:gd name="connsiteX266" fmla="*/ 2959481 w 5017802"/>
                <a:gd name="connsiteY266" fmla="*/ 1086348 h 4821630"/>
                <a:gd name="connsiteX267" fmla="*/ 3064710 w 5017802"/>
                <a:gd name="connsiteY267" fmla="*/ 1063896 h 4821630"/>
                <a:gd name="connsiteX268" fmla="*/ 3001663 w 5017802"/>
                <a:gd name="connsiteY268" fmla="*/ 974089 h 4821630"/>
                <a:gd name="connsiteX269" fmla="*/ 2984427 w 5017802"/>
                <a:gd name="connsiteY269" fmla="*/ 1018766 h 4821630"/>
                <a:gd name="connsiteX270" fmla="*/ 2941112 w 5017802"/>
                <a:gd name="connsiteY270" fmla="*/ 971595 h 4821630"/>
                <a:gd name="connsiteX271" fmla="*/ 2962430 w 5017802"/>
                <a:gd name="connsiteY271" fmla="*/ 886323 h 4821630"/>
                <a:gd name="connsiteX272" fmla="*/ 3035454 w 5017802"/>
                <a:gd name="connsiteY272" fmla="*/ 789032 h 4821630"/>
                <a:gd name="connsiteX273" fmla="*/ 3018445 w 5017802"/>
                <a:gd name="connsiteY273" fmla="*/ 682443 h 4821630"/>
                <a:gd name="connsiteX274" fmla="*/ 2847223 w 5017802"/>
                <a:gd name="connsiteY274" fmla="*/ 692194 h 4821630"/>
                <a:gd name="connsiteX275" fmla="*/ 2827945 w 5017802"/>
                <a:gd name="connsiteY275" fmla="*/ 734831 h 4821630"/>
                <a:gd name="connsiteX276" fmla="*/ 2795742 w 5017802"/>
                <a:gd name="connsiteY276" fmla="*/ 667248 h 4821630"/>
                <a:gd name="connsiteX277" fmla="*/ 2766032 w 5017802"/>
                <a:gd name="connsiteY277" fmla="*/ 707616 h 4821630"/>
                <a:gd name="connsiteX278" fmla="*/ 2580523 w 5017802"/>
                <a:gd name="connsiteY27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759335 w 5017802"/>
                <a:gd name="connsiteY157" fmla="*/ 4422823 h 4821630"/>
                <a:gd name="connsiteX158" fmla="*/ 1791081 w 5017802"/>
                <a:gd name="connsiteY158" fmla="*/ 4263389 h 4821630"/>
                <a:gd name="connsiteX159" fmla="*/ 2188636 w 5017802"/>
                <a:gd name="connsiteY159" fmla="*/ 4250462 h 4821630"/>
                <a:gd name="connsiteX160" fmla="*/ 2296586 w 5017802"/>
                <a:gd name="connsiteY160" fmla="*/ 4245474 h 4821630"/>
                <a:gd name="connsiteX161" fmla="*/ 2394785 w 5017802"/>
                <a:gd name="connsiteY161" fmla="*/ 4215990 h 4821630"/>
                <a:gd name="connsiteX162" fmla="*/ 2406350 w 5017802"/>
                <a:gd name="connsiteY162" fmla="*/ 4125277 h 4821630"/>
                <a:gd name="connsiteX163" fmla="*/ 2494570 w 5017802"/>
                <a:gd name="connsiteY163" fmla="*/ 3900532 h 4821630"/>
                <a:gd name="connsiteX164" fmla="*/ 2593449 w 5017802"/>
                <a:gd name="connsiteY164" fmla="*/ 3917768 h 4821630"/>
                <a:gd name="connsiteX165" fmla="*/ 2719088 w 5017802"/>
                <a:gd name="connsiteY165" fmla="*/ 3918221 h 4821630"/>
                <a:gd name="connsiteX166" fmla="*/ 2914124 w 5017802"/>
                <a:gd name="connsiteY166" fmla="*/ 3764007 h 4821630"/>
                <a:gd name="connsiteX167" fmla="*/ 3195112 w 5017802"/>
                <a:gd name="connsiteY167" fmla="*/ 3993968 h 4821630"/>
                <a:gd name="connsiteX168" fmla="*/ 3265414 w 5017802"/>
                <a:gd name="connsiteY168" fmla="*/ 4067674 h 4821630"/>
                <a:gd name="connsiteX169" fmla="*/ 3439813 w 5017802"/>
                <a:gd name="connsiteY169" fmla="*/ 4130265 h 4821630"/>
                <a:gd name="connsiteX170" fmla="*/ 3526217 w 5017802"/>
                <a:gd name="connsiteY170" fmla="*/ 4316455 h 4821630"/>
                <a:gd name="connsiteX171" fmla="*/ 3586542 w 5017802"/>
                <a:gd name="connsiteY171" fmla="*/ 4375193 h 4821630"/>
                <a:gd name="connsiteX172" fmla="*/ 3597654 w 5017802"/>
                <a:gd name="connsiteY172" fmla="*/ 4345030 h 4821630"/>
                <a:gd name="connsiteX173" fmla="*/ 3643692 w 5017802"/>
                <a:gd name="connsiteY173" fmla="*/ 4318042 h 4821630"/>
                <a:gd name="connsiteX174" fmla="*/ 3694492 w 5017802"/>
                <a:gd name="connsiteY174" fmla="*/ 4391068 h 4821630"/>
                <a:gd name="connsiteX175" fmla="*/ 3743705 w 5017802"/>
                <a:gd name="connsiteY175" fmla="*/ 4394243 h 4821630"/>
                <a:gd name="connsiteX176" fmla="*/ 3699254 w 5017802"/>
                <a:gd name="connsiteY176" fmla="*/ 4300581 h 4821630"/>
                <a:gd name="connsiteX177" fmla="*/ 3656392 w 5017802"/>
                <a:gd name="connsiteY177" fmla="*/ 4232318 h 4821630"/>
                <a:gd name="connsiteX178" fmla="*/ 3699255 w 5017802"/>
                <a:gd name="connsiteY178" fmla="*/ 4216442 h 4821630"/>
                <a:gd name="connsiteX179" fmla="*/ 3680204 w 5017802"/>
                <a:gd name="connsiteY179" fmla="*/ 4175168 h 4821630"/>
                <a:gd name="connsiteX180" fmla="*/ 3732592 w 5017802"/>
                <a:gd name="connsiteY180" fmla="*/ 4184693 h 4821630"/>
                <a:gd name="connsiteX181" fmla="*/ 3711955 w 5017802"/>
                <a:gd name="connsiteY181" fmla="*/ 4151355 h 4821630"/>
                <a:gd name="connsiteX182" fmla="*/ 3733274 w 5017802"/>
                <a:gd name="connsiteY182" fmla="*/ 4134801 h 4821630"/>
                <a:gd name="connsiteX183" fmla="*/ 3854377 w 5017802"/>
                <a:gd name="connsiteY183" fmla="*/ 4220074 h 4821630"/>
                <a:gd name="connsiteX184" fmla="*/ 3889754 w 5017802"/>
                <a:gd name="connsiteY184" fmla="*/ 4206917 h 4821630"/>
                <a:gd name="connsiteX185" fmla="*/ 3942141 w 5017802"/>
                <a:gd name="connsiteY185" fmla="*/ 4272006 h 4821630"/>
                <a:gd name="connsiteX186" fmla="*/ 3962779 w 5017802"/>
                <a:gd name="connsiteY186" fmla="*/ 4330743 h 4821630"/>
                <a:gd name="connsiteX187" fmla="*/ 4070729 w 5017802"/>
                <a:gd name="connsiteY187" fmla="*/ 4349792 h 4821630"/>
                <a:gd name="connsiteX188" fmla="*/ 4010405 w 5017802"/>
                <a:gd name="connsiteY188" fmla="*/ 4283117 h 4821630"/>
                <a:gd name="connsiteX189" fmla="*/ 4007229 w 5017802"/>
                <a:gd name="connsiteY189" fmla="*/ 4214855 h 4821630"/>
                <a:gd name="connsiteX190" fmla="*/ 4061204 w 5017802"/>
                <a:gd name="connsiteY190" fmla="*/ 4270418 h 4821630"/>
                <a:gd name="connsiteX191" fmla="*/ 4110417 w 5017802"/>
                <a:gd name="connsiteY191" fmla="*/ 4275180 h 4821630"/>
                <a:gd name="connsiteX192" fmla="*/ 4104067 w 5017802"/>
                <a:gd name="connsiteY192" fmla="*/ 4225968 h 4821630"/>
                <a:gd name="connsiteX193" fmla="*/ 4164392 w 5017802"/>
                <a:gd name="connsiteY193" fmla="*/ 4230730 h 4821630"/>
                <a:gd name="connsiteX194" fmla="*/ 4226304 w 5017802"/>
                <a:gd name="connsiteY194" fmla="*/ 4273592 h 4821630"/>
                <a:gd name="connsiteX195" fmla="*/ 4258054 w 5017802"/>
                <a:gd name="connsiteY195" fmla="*/ 4260893 h 4821630"/>
                <a:gd name="connsiteX196" fmla="*/ 4251705 w 5017802"/>
                <a:gd name="connsiteY196" fmla="*/ 4225968 h 4821630"/>
                <a:gd name="connsiteX197" fmla="*/ 4292980 w 5017802"/>
                <a:gd name="connsiteY197" fmla="*/ 4202156 h 4821630"/>
                <a:gd name="connsiteX198" fmla="*/ 4377117 w 5017802"/>
                <a:gd name="connsiteY198" fmla="*/ 4259306 h 4821630"/>
                <a:gd name="connsiteX199" fmla="*/ 4394580 w 5017802"/>
                <a:gd name="connsiteY199" fmla="*/ 4157708 h 4821630"/>
                <a:gd name="connsiteX200" fmla="*/ 4369180 w 5017802"/>
                <a:gd name="connsiteY200" fmla="*/ 4135482 h 4821630"/>
                <a:gd name="connsiteX201" fmla="*/ 4296154 w 5017802"/>
                <a:gd name="connsiteY201" fmla="*/ 4092619 h 4821630"/>
                <a:gd name="connsiteX202" fmla="*/ 4318379 w 5017802"/>
                <a:gd name="connsiteY202" fmla="*/ 4067220 h 4821630"/>
                <a:gd name="connsiteX203" fmla="*/ 4339017 w 5017802"/>
                <a:gd name="connsiteY203" fmla="*/ 4044994 h 4821630"/>
                <a:gd name="connsiteX204" fmla="*/ 4392992 w 5017802"/>
                <a:gd name="connsiteY204" fmla="*/ 4076745 h 4821630"/>
                <a:gd name="connsiteX205" fmla="*/ 4399342 w 5017802"/>
                <a:gd name="connsiteY205" fmla="*/ 4032295 h 4821630"/>
                <a:gd name="connsiteX206" fmla="*/ 4343779 w 5017802"/>
                <a:gd name="connsiteY206" fmla="*/ 4008482 h 4821630"/>
                <a:gd name="connsiteX207" fmla="*/ 4342192 w 5017802"/>
                <a:gd name="connsiteY207" fmla="*/ 3998958 h 4821630"/>
                <a:gd name="connsiteX208" fmla="*/ 4329491 w 5017802"/>
                <a:gd name="connsiteY208" fmla="*/ 3960859 h 4821630"/>
                <a:gd name="connsiteX209" fmla="*/ 4335841 w 5017802"/>
                <a:gd name="connsiteY209" fmla="*/ 3913233 h 4821630"/>
                <a:gd name="connsiteX210" fmla="*/ 4346954 w 5017802"/>
                <a:gd name="connsiteY210" fmla="*/ 3857670 h 4821630"/>
                <a:gd name="connsiteX211" fmla="*/ 4308854 w 5017802"/>
                <a:gd name="connsiteY211" fmla="*/ 3827508 h 4821630"/>
                <a:gd name="connsiteX212" fmla="*/ 4342191 w 5017802"/>
                <a:gd name="connsiteY212" fmla="*/ 3817983 h 4821630"/>
                <a:gd name="connsiteX213" fmla="*/ 4319966 w 5017802"/>
                <a:gd name="connsiteY213" fmla="*/ 3781470 h 4821630"/>
                <a:gd name="connsiteX214" fmla="*/ 4358067 w 5017802"/>
                <a:gd name="connsiteY214" fmla="*/ 3776709 h 4821630"/>
                <a:gd name="connsiteX215" fmla="*/ 4364416 w 5017802"/>
                <a:gd name="connsiteY215" fmla="*/ 3743370 h 4821630"/>
                <a:gd name="connsiteX216" fmla="*/ 4426330 w 5017802"/>
                <a:gd name="connsiteY216" fmla="*/ 3752897 h 4821630"/>
                <a:gd name="connsiteX217" fmla="*/ 4459443 w 5017802"/>
                <a:gd name="connsiteY217" fmla="*/ 3768089 h 4821630"/>
                <a:gd name="connsiteX218" fmla="*/ 4425650 w 5017802"/>
                <a:gd name="connsiteY218" fmla="*/ 3809137 h 4821630"/>
                <a:gd name="connsiteX219" fmla="*/ 4464658 w 5017802"/>
                <a:gd name="connsiteY219" fmla="*/ 3916633 h 4821630"/>
                <a:gd name="connsiteX220" fmla="*/ 4517045 w 5017802"/>
                <a:gd name="connsiteY220" fmla="*/ 3947931 h 4821630"/>
                <a:gd name="connsiteX221" fmla="*/ 4568979 w 5017802"/>
                <a:gd name="connsiteY221" fmla="*/ 3905749 h 4821630"/>
                <a:gd name="connsiteX222" fmla="*/ 4654704 w 5017802"/>
                <a:gd name="connsiteY222" fmla="*/ 3857216 h 4821630"/>
                <a:gd name="connsiteX223" fmla="*/ 4637468 w 5017802"/>
                <a:gd name="connsiteY223" fmla="*/ 3768315 h 4821630"/>
                <a:gd name="connsiteX224" fmla="*/ 4714802 w 5017802"/>
                <a:gd name="connsiteY224" fmla="*/ 3635646 h 4821630"/>
                <a:gd name="connsiteX225" fmla="*/ 5007356 w 5017802"/>
                <a:gd name="connsiteY225" fmla="*/ 3302498 h 4821630"/>
                <a:gd name="connsiteX226" fmla="*/ 4925939 w 5017802"/>
                <a:gd name="connsiteY226" fmla="*/ 3293426 h 4821630"/>
                <a:gd name="connsiteX227" fmla="*/ 4930476 w 5017802"/>
                <a:gd name="connsiteY227" fmla="*/ 3201578 h 4821630"/>
                <a:gd name="connsiteX228" fmla="*/ 4881489 w 5017802"/>
                <a:gd name="connsiteY228" fmla="*/ 3176406 h 4821630"/>
                <a:gd name="connsiteX229" fmla="*/ 4797352 w 5017802"/>
                <a:gd name="connsiteY229" fmla="*/ 3207928 h 4821630"/>
                <a:gd name="connsiteX230" fmla="*/ 4760613 w 5017802"/>
                <a:gd name="connsiteY230" fmla="*/ 3171643 h 4821630"/>
                <a:gd name="connsiteX231" fmla="*/ 4805290 w 5017802"/>
                <a:gd name="connsiteY231" fmla="*/ 3148738 h 4821630"/>
                <a:gd name="connsiteX232" fmla="*/ 4676023 w 5017802"/>
                <a:gd name="connsiteY232" fmla="*/ 2935559 h 4821630"/>
                <a:gd name="connsiteX233" fmla="*/ 4690989 w 5017802"/>
                <a:gd name="connsiteY233" fmla="*/ 2905396 h 4821630"/>
                <a:gd name="connsiteX234" fmla="*/ 4667404 w 5017802"/>
                <a:gd name="connsiteY234" fmla="*/ 2789736 h 4821630"/>
                <a:gd name="connsiteX235" fmla="*/ 4508655 w 5017802"/>
                <a:gd name="connsiteY235" fmla="*/ 2778850 h 4821630"/>
                <a:gd name="connsiteX236" fmla="*/ 4475317 w 5017802"/>
                <a:gd name="connsiteY236" fmla="*/ 2827608 h 4821630"/>
                <a:gd name="connsiteX237" fmla="*/ 4386417 w 5017802"/>
                <a:gd name="connsiteY237" fmla="*/ 2842124 h 4821630"/>
                <a:gd name="connsiteX238" fmla="*/ 4392767 w 5017802"/>
                <a:gd name="connsiteY238" fmla="*/ 2820125 h 4821630"/>
                <a:gd name="connsiteX239" fmla="*/ 4339245 w 5017802"/>
                <a:gd name="connsiteY239" fmla="*/ 2804024 h 4821630"/>
                <a:gd name="connsiteX240" fmla="*/ 4314526 w 5017802"/>
                <a:gd name="connsiteY240" fmla="*/ 2638923 h 4821630"/>
                <a:gd name="connsiteX241" fmla="*/ 4034219 w 5017802"/>
                <a:gd name="connsiteY241" fmla="*/ 2572248 h 4821630"/>
                <a:gd name="connsiteX242" fmla="*/ 3897920 w 5017802"/>
                <a:gd name="connsiteY242" fmla="*/ 2615564 h 4821630"/>
                <a:gd name="connsiteX243" fmla="*/ 3765931 w 5017802"/>
                <a:gd name="connsiteY243" fmla="*/ 2608080 h 4821630"/>
                <a:gd name="connsiteX244" fmla="*/ 3633488 w 5017802"/>
                <a:gd name="connsiteY244" fmla="*/ 2497182 h 4821630"/>
                <a:gd name="connsiteX245" fmla="*/ 3420310 w 5017802"/>
                <a:gd name="connsiteY245" fmla="*/ 2193969 h 4821630"/>
                <a:gd name="connsiteX246" fmla="*/ 3021848 w 5017802"/>
                <a:gd name="connsiteY246" fmla="*/ 2054496 h 4821630"/>
                <a:gd name="connsiteX247" fmla="*/ 2785310 w 5017802"/>
                <a:gd name="connsiteY247" fmla="*/ 1741532 h 4821630"/>
                <a:gd name="connsiteX248" fmla="*/ 2819101 w 5017802"/>
                <a:gd name="connsiteY248" fmla="*/ 1716586 h 4821630"/>
                <a:gd name="connsiteX249" fmla="*/ 2878745 w 5017802"/>
                <a:gd name="connsiteY249" fmla="*/ 1799589 h 4821630"/>
                <a:gd name="connsiteX250" fmla="*/ 2898929 w 5017802"/>
                <a:gd name="connsiteY250" fmla="*/ 1782126 h 4821630"/>
                <a:gd name="connsiteX251" fmla="*/ 2942019 w 5017802"/>
                <a:gd name="connsiteY251" fmla="*/ 1812970 h 4821630"/>
                <a:gd name="connsiteX252" fmla="*/ 3030692 w 5017802"/>
                <a:gd name="connsiteY252" fmla="*/ 1759221 h 4821630"/>
                <a:gd name="connsiteX253" fmla="*/ 3046794 w 5017802"/>
                <a:gd name="connsiteY253" fmla="*/ 1738811 h 4821630"/>
                <a:gd name="connsiteX254" fmla="*/ 3105077 w 5017802"/>
                <a:gd name="connsiteY254" fmla="*/ 1739037 h 4821630"/>
                <a:gd name="connsiteX255" fmla="*/ 3121180 w 5017802"/>
                <a:gd name="connsiteY255" fmla="*/ 1705927 h 4821630"/>
                <a:gd name="connsiteX256" fmla="*/ 3102356 w 5017802"/>
                <a:gd name="connsiteY256" fmla="*/ 1680300 h 4821630"/>
                <a:gd name="connsiteX257" fmla="*/ 3035228 w 5017802"/>
                <a:gd name="connsiteY257" fmla="*/ 1700257 h 4821630"/>
                <a:gd name="connsiteX258" fmla="*/ 3013456 w 5017802"/>
                <a:gd name="connsiteY258" fmla="*/ 1646736 h 4821630"/>
                <a:gd name="connsiteX259" fmla="*/ 3034774 w 5017802"/>
                <a:gd name="connsiteY259" fmla="*/ 1617026 h 4821630"/>
                <a:gd name="connsiteX260" fmla="*/ 2978304 w 5017802"/>
                <a:gd name="connsiteY260" fmla="*/ 1513612 h 4821630"/>
                <a:gd name="connsiteX261" fmla="*/ 2929773 w 5017802"/>
                <a:gd name="connsiteY261" fmla="*/ 1552393 h 4821630"/>
                <a:gd name="connsiteX262" fmla="*/ 2840418 w 5017802"/>
                <a:gd name="connsiteY262" fmla="*/ 1497737 h 4821630"/>
                <a:gd name="connsiteX263" fmla="*/ 2892352 w 5017802"/>
                <a:gd name="connsiteY263" fmla="*/ 1405208 h 4821630"/>
                <a:gd name="connsiteX264" fmla="*/ 2849490 w 5017802"/>
                <a:gd name="connsiteY264" fmla="*/ 1284105 h 4821630"/>
                <a:gd name="connsiteX265" fmla="*/ 2864231 w 5017802"/>
                <a:gd name="connsiteY265" fmla="*/ 1160053 h 4821630"/>
                <a:gd name="connsiteX266" fmla="*/ 2959481 w 5017802"/>
                <a:gd name="connsiteY266" fmla="*/ 1086348 h 4821630"/>
                <a:gd name="connsiteX267" fmla="*/ 3064710 w 5017802"/>
                <a:gd name="connsiteY267" fmla="*/ 1063896 h 4821630"/>
                <a:gd name="connsiteX268" fmla="*/ 3001663 w 5017802"/>
                <a:gd name="connsiteY268" fmla="*/ 974089 h 4821630"/>
                <a:gd name="connsiteX269" fmla="*/ 2984427 w 5017802"/>
                <a:gd name="connsiteY269" fmla="*/ 1018766 h 4821630"/>
                <a:gd name="connsiteX270" fmla="*/ 2941112 w 5017802"/>
                <a:gd name="connsiteY270" fmla="*/ 971595 h 4821630"/>
                <a:gd name="connsiteX271" fmla="*/ 2962430 w 5017802"/>
                <a:gd name="connsiteY271" fmla="*/ 886323 h 4821630"/>
                <a:gd name="connsiteX272" fmla="*/ 3035454 w 5017802"/>
                <a:gd name="connsiteY272" fmla="*/ 789032 h 4821630"/>
                <a:gd name="connsiteX273" fmla="*/ 3018445 w 5017802"/>
                <a:gd name="connsiteY273" fmla="*/ 682443 h 4821630"/>
                <a:gd name="connsiteX274" fmla="*/ 2847223 w 5017802"/>
                <a:gd name="connsiteY274" fmla="*/ 692194 h 4821630"/>
                <a:gd name="connsiteX275" fmla="*/ 2827945 w 5017802"/>
                <a:gd name="connsiteY275" fmla="*/ 734831 h 4821630"/>
                <a:gd name="connsiteX276" fmla="*/ 2795742 w 5017802"/>
                <a:gd name="connsiteY276" fmla="*/ 667248 h 4821630"/>
                <a:gd name="connsiteX277" fmla="*/ 2766032 w 5017802"/>
                <a:gd name="connsiteY277" fmla="*/ 707616 h 4821630"/>
                <a:gd name="connsiteX278" fmla="*/ 2580523 w 5017802"/>
                <a:gd name="connsiteY27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759335 w 5017802"/>
                <a:gd name="connsiteY157" fmla="*/ 4422823 h 4821630"/>
                <a:gd name="connsiteX158" fmla="*/ 1765685 w 5017802"/>
                <a:gd name="connsiteY158" fmla="*/ 4425998 h 4821630"/>
                <a:gd name="connsiteX159" fmla="*/ 1791081 w 5017802"/>
                <a:gd name="connsiteY159" fmla="*/ 4263389 h 4821630"/>
                <a:gd name="connsiteX160" fmla="*/ 2188636 w 5017802"/>
                <a:gd name="connsiteY160" fmla="*/ 4250462 h 4821630"/>
                <a:gd name="connsiteX161" fmla="*/ 2296586 w 5017802"/>
                <a:gd name="connsiteY161" fmla="*/ 4245474 h 4821630"/>
                <a:gd name="connsiteX162" fmla="*/ 2394785 w 5017802"/>
                <a:gd name="connsiteY162" fmla="*/ 4215990 h 4821630"/>
                <a:gd name="connsiteX163" fmla="*/ 2406350 w 5017802"/>
                <a:gd name="connsiteY163" fmla="*/ 4125277 h 4821630"/>
                <a:gd name="connsiteX164" fmla="*/ 2494570 w 5017802"/>
                <a:gd name="connsiteY164" fmla="*/ 3900532 h 4821630"/>
                <a:gd name="connsiteX165" fmla="*/ 2593449 w 5017802"/>
                <a:gd name="connsiteY165" fmla="*/ 3917768 h 4821630"/>
                <a:gd name="connsiteX166" fmla="*/ 2719088 w 5017802"/>
                <a:gd name="connsiteY166" fmla="*/ 3918221 h 4821630"/>
                <a:gd name="connsiteX167" fmla="*/ 2914124 w 5017802"/>
                <a:gd name="connsiteY167" fmla="*/ 3764007 h 4821630"/>
                <a:gd name="connsiteX168" fmla="*/ 3195112 w 5017802"/>
                <a:gd name="connsiteY168" fmla="*/ 3993968 h 4821630"/>
                <a:gd name="connsiteX169" fmla="*/ 3265414 w 5017802"/>
                <a:gd name="connsiteY169" fmla="*/ 4067674 h 4821630"/>
                <a:gd name="connsiteX170" fmla="*/ 3439813 w 5017802"/>
                <a:gd name="connsiteY170" fmla="*/ 4130265 h 4821630"/>
                <a:gd name="connsiteX171" fmla="*/ 3526217 w 5017802"/>
                <a:gd name="connsiteY171" fmla="*/ 4316455 h 4821630"/>
                <a:gd name="connsiteX172" fmla="*/ 3586542 w 5017802"/>
                <a:gd name="connsiteY172" fmla="*/ 4375193 h 4821630"/>
                <a:gd name="connsiteX173" fmla="*/ 3597654 w 5017802"/>
                <a:gd name="connsiteY173" fmla="*/ 4345030 h 4821630"/>
                <a:gd name="connsiteX174" fmla="*/ 3643692 w 5017802"/>
                <a:gd name="connsiteY174" fmla="*/ 4318042 h 4821630"/>
                <a:gd name="connsiteX175" fmla="*/ 3694492 w 5017802"/>
                <a:gd name="connsiteY175" fmla="*/ 4391068 h 4821630"/>
                <a:gd name="connsiteX176" fmla="*/ 3743705 w 5017802"/>
                <a:gd name="connsiteY176" fmla="*/ 4394243 h 4821630"/>
                <a:gd name="connsiteX177" fmla="*/ 3699254 w 5017802"/>
                <a:gd name="connsiteY177" fmla="*/ 4300581 h 4821630"/>
                <a:gd name="connsiteX178" fmla="*/ 3656392 w 5017802"/>
                <a:gd name="connsiteY178" fmla="*/ 4232318 h 4821630"/>
                <a:gd name="connsiteX179" fmla="*/ 3699255 w 5017802"/>
                <a:gd name="connsiteY179" fmla="*/ 4216442 h 4821630"/>
                <a:gd name="connsiteX180" fmla="*/ 3680204 w 5017802"/>
                <a:gd name="connsiteY180" fmla="*/ 4175168 h 4821630"/>
                <a:gd name="connsiteX181" fmla="*/ 3732592 w 5017802"/>
                <a:gd name="connsiteY181" fmla="*/ 4184693 h 4821630"/>
                <a:gd name="connsiteX182" fmla="*/ 3711955 w 5017802"/>
                <a:gd name="connsiteY182" fmla="*/ 4151355 h 4821630"/>
                <a:gd name="connsiteX183" fmla="*/ 3733274 w 5017802"/>
                <a:gd name="connsiteY183" fmla="*/ 4134801 h 4821630"/>
                <a:gd name="connsiteX184" fmla="*/ 3854377 w 5017802"/>
                <a:gd name="connsiteY184" fmla="*/ 4220074 h 4821630"/>
                <a:gd name="connsiteX185" fmla="*/ 3889754 w 5017802"/>
                <a:gd name="connsiteY185" fmla="*/ 4206917 h 4821630"/>
                <a:gd name="connsiteX186" fmla="*/ 3942141 w 5017802"/>
                <a:gd name="connsiteY186" fmla="*/ 4272006 h 4821630"/>
                <a:gd name="connsiteX187" fmla="*/ 3962779 w 5017802"/>
                <a:gd name="connsiteY187" fmla="*/ 4330743 h 4821630"/>
                <a:gd name="connsiteX188" fmla="*/ 4070729 w 5017802"/>
                <a:gd name="connsiteY188" fmla="*/ 4349792 h 4821630"/>
                <a:gd name="connsiteX189" fmla="*/ 4010405 w 5017802"/>
                <a:gd name="connsiteY189" fmla="*/ 4283117 h 4821630"/>
                <a:gd name="connsiteX190" fmla="*/ 4007229 w 5017802"/>
                <a:gd name="connsiteY190" fmla="*/ 4214855 h 4821630"/>
                <a:gd name="connsiteX191" fmla="*/ 4061204 w 5017802"/>
                <a:gd name="connsiteY191" fmla="*/ 4270418 h 4821630"/>
                <a:gd name="connsiteX192" fmla="*/ 4110417 w 5017802"/>
                <a:gd name="connsiteY192" fmla="*/ 4275180 h 4821630"/>
                <a:gd name="connsiteX193" fmla="*/ 4104067 w 5017802"/>
                <a:gd name="connsiteY193" fmla="*/ 4225968 h 4821630"/>
                <a:gd name="connsiteX194" fmla="*/ 4164392 w 5017802"/>
                <a:gd name="connsiteY194" fmla="*/ 4230730 h 4821630"/>
                <a:gd name="connsiteX195" fmla="*/ 4226304 w 5017802"/>
                <a:gd name="connsiteY195" fmla="*/ 4273592 h 4821630"/>
                <a:gd name="connsiteX196" fmla="*/ 4258054 w 5017802"/>
                <a:gd name="connsiteY196" fmla="*/ 4260893 h 4821630"/>
                <a:gd name="connsiteX197" fmla="*/ 4251705 w 5017802"/>
                <a:gd name="connsiteY197" fmla="*/ 4225968 h 4821630"/>
                <a:gd name="connsiteX198" fmla="*/ 4292980 w 5017802"/>
                <a:gd name="connsiteY198" fmla="*/ 4202156 h 4821630"/>
                <a:gd name="connsiteX199" fmla="*/ 4377117 w 5017802"/>
                <a:gd name="connsiteY199" fmla="*/ 4259306 h 4821630"/>
                <a:gd name="connsiteX200" fmla="*/ 4394580 w 5017802"/>
                <a:gd name="connsiteY200" fmla="*/ 4157708 h 4821630"/>
                <a:gd name="connsiteX201" fmla="*/ 4369180 w 5017802"/>
                <a:gd name="connsiteY201" fmla="*/ 4135482 h 4821630"/>
                <a:gd name="connsiteX202" fmla="*/ 4296154 w 5017802"/>
                <a:gd name="connsiteY202" fmla="*/ 4092619 h 4821630"/>
                <a:gd name="connsiteX203" fmla="*/ 4318379 w 5017802"/>
                <a:gd name="connsiteY203" fmla="*/ 4067220 h 4821630"/>
                <a:gd name="connsiteX204" fmla="*/ 4339017 w 5017802"/>
                <a:gd name="connsiteY204" fmla="*/ 4044994 h 4821630"/>
                <a:gd name="connsiteX205" fmla="*/ 4392992 w 5017802"/>
                <a:gd name="connsiteY205" fmla="*/ 4076745 h 4821630"/>
                <a:gd name="connsiteX206" fmla="*/ 4399342 w 5017802"/>
                <a:gd name="connsiteY206" fmla="*/ 4032295 h 4821630"/>
                <a:gd name="connsiteX207" fmla="*/ 4343779 w 5017802"/>
                <a:gd name="connsiteY207" fmla="*/ 4008482 h 4821630"/>
                <a:gd name="connsiteX208" fmla="*/ 4342192 w 5017802"/>
                <a:gd name="connsiteY208" fmla="*/ 3998958 h 4821630"/>
                <a:gd name="connsiteX209" fmla="*/ 4329491 w 5017802"/>
                <a:gd name="connsiteY209" fmla="*/ 3960859 h 4821630"/>
                <a:gd name="connsiteX210" fmla="*/ 4335841 w 5017802"/>
                <a:gd name="connsiteY210" fmla="*/ 3913233 h 4821630"/>
                <a:gd name="connsiteX211" fmla="*/ 4346954 w 5017802"/>
                <a:gd name="connsiteY211" fmla="*/ 3857670 h 4821630"/>
                <a:gd name="connsiteX212" fmla="*/ 4308854 w 5017802"/>
                <a:gd name="connsiteY212" fmla="*/ 3827508 h 4821630"/>
                <a:gd name="connsiteX213" fmla="*/ 4342191 w 5017802"/>
                <a:gd name="connsiteY213" fmla="*/ 3817983 h 4821630"/>
                <a:gd name="connsiteX214" fmla="*/ 4319966 w 5017802"/>
                <a:gd name="connsiteY214" fmla="*/ 3781470 h 4821630"/>
                <a:gd name="connsiteX215" fmla="*/ 4358067 w 5017802"/>
                <a:gd name="connsiteY215" fmla="*/ 3776709 h 4821630"/>
                <a:gd name="connsiteX216" fmla="*/ 4364416 w 5017802"/>
                <a:gd name="connsiteY216" fmla="*/ 3743370 h 4821630"/>
                <a:gd name="connsiteX217" fmla="*/ 4426330 w 5017802"/>
                <a:gd name="connsiteY217" fmla="*/ 3752897 h 4821630"/>
                <a:gd name="connsiteX218" fmla="*/ 4459443 w 5017802"/>
                <a:gd name="connsiteY218" fmla="*/ 3768089 h 4821630"/>
                <a:gd name="connsiteX219" fmla="*/ 4425650 w 5017802"/>
                <a:gd name="connsiteY219" fmla="*/ 3809137 h 4821630"/>
                <a:gd name="connsiteX220" fmla="*/ 4464658 w 5017802"/>
                <a:gd name="connsiteY220" fmla="*/ 3916633 h 4821630"/>
                <a:gd name="connsiteX221" fmla="*/ 4517045 w 5017802"/>
                <a:gd name="connsiteY221" fmla="*/ 3947931 h 4821630"/>
                <a:gd name="connsiteX222" fmla="*/ 4568979 w 5017802"/>
                <a:gd name="connsiteY222" fmla="*/ 3905749 h 4821630"/>
                <a:gd name="connsiteX223" fmla="*/ 4654704 w 5017802"/>
                <a:gd name="connsiteY223" fmla="*/ 3857216 h 4821630"/>
                <a:gd name="connsiteX224" fmla="*/ 4637468 w 5017802"/>
                <a:gd name="connsiteY224" fmla="*/ 3768315 h 4821630"/>
                <a:gd name="connsiteX225" fmla="*/ 4714802 w 5017802"/>
                <a:gd name="connsiteY225" fmla="*/ 3635646 h 4821630"/>
                <a:gd name="connsiteX226" fmla="*/ 5007356 w 5017802"/>
                <a:gd name="connsiteY226" fmla="*/ 3302498 h 4821630"/>
                <a:gd name="connsiteX227" fmla="*/ 4925939 w 5017802"/>
                <a:gd name="connsiteY227" fmla="*/ 3293426 h 4821630"/>
                <a:gd name="connsiteX228" fmla="*/ 4930476 w 5017802"/>
                <a:gd name="connsiteY228" fmla="*/ 3201578 h 4821630"/>
                <a:gd name="connsiteX229" fmla="*/ 4881489 w 5017802"/>
                <a:gd name="connsiteY229" fmla="*/ 3176406 h 4821630"/>
                <a:gd name="connsiteX230" fmla="*/ 4797352 w 5017802"/>
                <a:gd name="connsiteY230" fmla="*/ 3207928 h 4821630"/>
                <a:gd name="connsiteX231" fmla="*/ 4760613 w 5017802"/>
                <a:gd name="connsiteY231" fmla="*/ 3171643 h 4821630"/>
                <a:gd name="connsiteX232" fmla="*/ 4805290 w 5017802"/>
                <a:gd name="connsiteY232" fmla="*/ 3148738 h 4821630"/>
                <a:gd name="connsiteX233" fmla="*/ 4676023 w 5017802"/>
                <a:gd name="connsiteY233" fmla="*/ 2935559 h 4821630"/>
                <a:gd name="connsiteX234" fmla="*/ 4690989 w 5017802"/>
                <a:gd name="connsiteY234" fmla="*/ 2905396 h 4821630"/>
                <a:gd name="connsiteX235" fmla="*/ 4667404 w 5017802"/>
                <a:gd name="connsiteY235" fmla="*/ 2789736 h 4821630"/>
                <a:gd name="connsiteX236" fmla="*/ 4508655 w 5017802"/>
                <a:gd name="connsiteY236" fmla="*/ 2778850 h 4821630"/>
                <a:gd name="connsiteX237" fmla="*/ 4475317 w 5017802"/>
                <a:gd name="connsiteY237" fmla="*/ 2827608 h 4821630"/>
                <a:gd name="connsiteX238" fmla="*/ 4386417 w 5017802"/>
                <a:gd name="connsiteY238" fmla="*/ 2842124 h 4821630"/>
                <a:gd name="connsiteX239" fmla="*/ 4392767 w 5017802"/>
                <a:gd name="connsiteY239" fmla="*/ 2820125 h 4821630"/>
                <a:gd name="connsiteX240" fmla="*/ 4339245 w 5017802"/>
                <a:gd name="connsiteY240" fmla="*/ 2804024 h 4821630"/>
                <a:gd name="connsiteX241" fmla="*/ 4314526 w 5017802"/>
                <a:gd name="connsiteY241" fmla="*/ 2638923 h 4821630"/>
                <a:gd name="connsiteX242" fmla="*/ 4034219 w 5017802"/>
                <a:gd name="connsiteY242" fmla="*/ 2572248 h 4821630"/>
                <a:gd name="connsiteX243" fmla="*/ 3897920 w 5017802"/>
                <a:gd name="connsiteY243" fmla="*/ 2615564 h 4821630"/>
                <a:gd name="connsiteX244" fmla="*/ 3765931 w 5017802"/>
                <a:gd name="connsiteY244" fmla="*/ 2608080 h 4821630"/>
                <a:gd name="connsiteX245" fmla="*/ 3633488 w 5017802"/>
                <a:gd name="connsiteY245" fmla="*/ 2497182 h 4821630"/>
                <a:gd name="connsiteX246" fmla="*/ 3420310 w 5017802"/>
                <a:gd name="connsiteY246" fmla="*/ 2193969 h 4821630"/>
                <a:gd name="connsiteX247" fmla="*/ 3021848 w 5017802"/>
                <a:gd name="connsiteY247" fmla="*/ 2054496 h 4821630"/>
                <a:gd name="connsiteX248" fmla="*/ 2785310 w 5017802"/>
                <a:gd name="connsiteY248" fmla="*/ 1741532 h 4821630"/>
                <a:gd name="connsiteX249" fmla="*/ 2819101 w 5017802"/>
                <a:gd name="connsiteY249" fmla="*/ 1716586 h 4821630"/>
                <a:gd name="connsiteX250" fmla="*/ 2878745 w 5017802"/>
                <a:gd name="connsiteY250" fmla="*/ 1799589 h 4821630"/>
                <a:gd name="connsiteX251" fmla="*/ 2898929 w 5017802"/>
                <a:gd name="connsiteY251" fmla="*/ 1782126 h 4821630"/>
                <a:gd name="connsiteX252" fmla="*/ 2942019 w 5017802"/>
                <a:gd name="connsiteY252" fmla="*/ 1812970 h 4821630"/>
                <a:gd name="connsiteX253" fmla="*/ 3030692 w 5017802"/>
                <a:gd name="connsiteY253" fmla="*/ 1759221 h 4821630"/>
                <a:gd name="connsiteX254" fmla="*/ 3046794 w 5017802"/>
                <a:gd name="connsiteY254" fmla="*/ 1738811 h 4821630"/>
                <a:gd name="connsiteX255" fmla="*/ 3105077 w 5017802"/>
                <a:gd name="connsiteY255" fmla="*/ 1739037 h 4821630"/>
                <a:gd name="connsiteX256" fmla="*/ 3121180 w 5017802"/>
                <a:gd name="connsiteY256" fmla="*/ 1705927 h 4821630"/>
                <a:gd name="connsiteX257" fmla="*/ 3102356 w 5017802"/>
                <a:gd name="connsiteY257" fmla="*/ 1680300 h 4821630"/>
                <a:gd name="connsiteX258" fmla="*/ 3035228 w 5017802"/>
                <a:gd name="connsiteY258" fmla="*/ 1700257 h 4821630"/>
                <a:gd name="connsiteX259" fmla="*/ 3013456 w 5017802"/>
                <a:gd name="connsiteY259" fmla="*/ 1646736 h 4821630"/>
                <a:gd name="connsiteX260" fmla="*/ 3034774 w 5017802"/>
                <a:gd name="connsiteY260" fmla="*/ 1617026 h 4821630"/>
                <a:gd name="connsiteX261" fmla="*/ 2978304 w 5017802"/>
                <a:gd name="connsiteY261" fmla="*/ 1513612 h 4821630"/>
                <a:gd name="connsiteX262" fmla="*/ 2929773 w 5017802"/>
                <a:gd name="connsiteY262" fmla="*/ 1552393 h 4821630"/>
                <a:gd name="connsiteX263" fmla="*/ 2840418 w 5017802"/>
                <a:gd name="connsiteY263" fmla="*/ 1497737 h 4821630"/>
                <a:gd name="connsiteX264" fmla="*/ 2892352 w 5017802"/>
                <a:gd name="connsiteY264" fmla="*/ 1405208 h 4821630"/>
                <a:gd name="connsiteX265" fmla="*/ 2849490 w 5017802"/>
                <a:gd name="connsiteY265" fmla="*/ 1284105 h 4821630"/>
                <a:gd name="connsiteX266" fmla="*/ 2864231 w 5017802"/>
                <a:gd name="connsiteY266" fmla="*/ 1160053 h 4821630"/>
                <a:gd name="connsiteX267" fmla="*/ 2959481 w 5017802"/>
                <a:gd name="connsiteY267" fmla="*/ 1086348 h 4821630"/>
                <a:gd name="connsiteX268" fmla="*/ 3064710 w 5017802"/>
                <a:gd name="connsiteY268" fmla="*/ 1063896 h 4821630"/>
                <a:gd name="connsiteX269" fmla="*/ 3001663 w 5017802"/>
                <a:gd name="connsiteY269" fmla="*/ 974089 h 4821630"/>
                <a:gd name="connsiteX270" fmla="*/ 2984427 w 5017802"/>
                <a:gd name="connsiteY270" fmla="*/ 1018766 h 4821630"/>
                <a:gd name="connsiteX271" fmla="*/ 2941112 w 5017802"/>
                <a:gd name="connsiteY271" fmla="*/ 971595 h 4821630"/>
                <a:gd name="connsiteX272" fmla="*/ 2962430 w 5017802"/>
                <a:gd name="connsiteY272" fmla="*/ 886323 h 4821630"/>
                <a:gd name="connsiteX273" fmla="*/ 3035454 w 5017802"/>
                <a:gd name="connsiteY273" fmla="*/ 789032 h 4821630"/>
                <a:gd name="connsiteX274" fmla="*/ 3018445 w 5017802"/>
                <a:gd name="connsiteY274" fmla="*/ 682443 h 4821630"/>
                <a:gd name="connsiteX275" fmla="*/ 2847223 w 5017802"/>
                <a:gd name="connsiteY275" fmla="*/ 692194 h 4821630"/>
                <a:gd name="connsiteX276" fmla="*/ 2827945 w 5017802"/>
                <a:gd name="connsiteY276" fmla="*/ 734831 h 4821630"/>
                <a:gd name="connsiteX277" fmla="*/ 2795742 w 5017802"/>
                <a:gd name="connsiteY277" fmla="*/ 667248 h 4821630"/>
                <a:gd name="connsiteX278" fmla="*/ 2766032 w 5017802"/>
                <a:gd name="connsiteY278" fmla="*/ 707616 h 4821630"/>
                <a:gd name="connsiteX279" fmla="*/ 2580523 w 5017802"/>
                <a:gd name="connsiteY27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759335 w 5017802"/>
                <a:gd name="connsiteY157" fmla="*/ 4422823 h 4821630"/>
                <a:gd name="connsiteX158" fmla="*/ 1832360 w 5017802"/>
                <a:gd name="connsiteY158" fmla="*/ 4440286 h 4821630"/>
                <a:gd name="connsiteX159" fmla="*/ 1791081 w 5017802"/>
                <a:gd name="connsiteY159" fmla="*/ 4263389 h 4821630"/>
                <a:gd name="connsiteX160" fmla="*/ 2188636 w 5017802"/>
                <a:gd name="connsiteY160" fmla="*/ 4250462 h 4821630"/>
                <a:gd name="connsiteX161" fmla="*/ 2296586 w 5017802"/>
                <a:gd name="connsiteY161" fmla="*/ 4245474 h 4821630"/>
                <a:gd name="connsiteX162" fmla="*/ 2394785 w 5017802"/>
                <a:gd name="connsiteY162" fmla="*/ 4215990 h 4821630"/>
                <a:gd name="connsiteX163" fmla="*/ 2406350 w 5017802"/>
                <a:gd name="connsiteY163" fmla="*/ 4125277 h 4821630"/>
                <a:gd name="connsiteX164" fmla="*/ 2494570 w 5017802"/>
                <a:gd name="connsiteY164" fmla="*/ 3900532 h 4821630"/>
                <a:gd name="connsiteX165" fmla="*/ 2593449 w 5017802"/>
                <a:gd name="connsiteY165" fmla="*/ 3917768 h 4821630"/>
                <a:gd name="connsiteX166" fmla="*/ 2719088 w 5017802"/>
                <a:gd name="connsiteY166" fmla="*/ 3918221 h 4821630"/>
                <a:gd name="connsiteX167" fmla="*/ 2914124 w 5017802"/>
                <a:gd name="connsiteY167" fmla="*/ 3764007 h 4821630"/>
                <a:gd name="connsiteX168" fmla="*/ 3195112 w 5017802"/>
                <a:gd name="connsiteY168" fmla="*/ 3993968 h 4821630"/>
                <a:gd name="connsiteX169" fmla="*/ 3265414 w 5017802"/>
                <a:gd name="connsiteY169" fmla="*/ 4067674 h 4821630"/>
                <a:gd name="connsiteX170" fmla="*/ 3439813 w 5017802"/>
                <a:gd name="connsiteY170" fmla="*/ 4130265 h 4821630"/>
                <a:gd name="connsiteX171" fmla="*/ 3526217 w 5017802"/>
                <a:gd name="connsiteY171" fmla="*/ 4316455 h 4821630"/>
                <a:gd name="connsiteX172" fmla="*/ 3586542 w 5017802"/>
                <a:gd name="connsiteY172" fmla="*/ 4375193 h 4821630"/>
                <a:gd name="connsiteX173" fmla="*/ 3597654 w 5017802"/>
                <a:gd name="connsiteY173" fmla="*/ 4345030 h 4821630"/>
                <a:gd name="connsiteX174" fmla="*/ 3643692 w 5017802"/>
                <a:gd name="connsiteY174" fmla="*/ 4318042 h 4821630"/>
                <a:gd name="connsiteX175" fmla="*/ 3694492 w 5017802"/>
                <a:gd name="connsiteY175" fmla="*/ 4391068 h 4821630"/>
                <a:gd name="connsiteX176" fmla="*/ 3743705 w 5017802"/>
                <a:gd name="connsiteY176" fmla="*/ 4394243 h 4821630"/>
                <a:gd name="connsiteX177" fmla="*/ 3699254 w 5017802"/>
                <a:gd name="connsiteY177" fmla="*/ 4300581 h 4821630"/>
                <a:gd name="connsiteX178" fmla="*/ 3656392 w 5017802"/>
                <a:gd name="connsiteY178" fmla="*/ 4232318 h 4821630"/>
                <a:gd name="connsiteX179" fmla="*/ 3699255 w 5017802"/>
                <a:gd name="connsiteY179" fmla="*/ 4216442 h 4821630"/>
                <a:gd name="connsiteX180" fmla="*/ 3680204 w 5017802"/>
                <a:gd name="connsiteY180" fmla="*/ 4175168 h 4821630"/>
                <a:gd name="connsiteX181" fmla="*/ 3732592 w 5017802"/>
                <a:gd name="connsiteY181" fmla="*/ 4184693 h 4821630"/>
                <a:gd name="connsiteX182" fmla="*/ 3711955 w 5017802"/>
                <a:gd name="connsiteY182" fmla="*/ 4151355 h 4821630"/>
                <a:gd name="connsiteX183" fmla="*/ 3733274 w 5017802"/>
                <a:gd name="connsiteY183" fmla="*/ 4134801 h 4821630"/>
                <a:gd name="connsiteX184" fmla="*/ 3854377 w 5017802"/>
                <a:gd name="connsiteY184" fmla="*/ 4220074 h 4821630"/>
                <a:gd name="connsiteX185" fmla="*/ 3889754 w 5017802"/>
                <a:gd name="connsiteY185" fmla="*/ 4206917 h 4821630"/>
                <a:gd name="connsiteX186" fmla="*/ 3942141 w 5017802"/>
                <a:gd name="connsiteY186" fmla="*/ 4272006 h 4821630"/>
                <a:gd name="connsiteX187" fmla="*/ 3962779 w 5017802"/>
                <a:gd name="connsiteY187" fmla="*/ 4330743 h 4821630"/>
                <a:gd name="connsiteX188" fmla="*/ 4070729 w 5017802"/>
                <a:gd name="connsiteY188" fmla="*/ 4349792 h 4821630"/>
                <a:gd name="connsiteX189" fmla="*/ 4010405 w 5017802"/>
                <a:gd name="connsiteY189" fmla="*/ 4283117 h 4821630"/>
                <a:gd name="connsiteX190" fmla="*/ 4007229 w 5017802"/>
                <a:gd name="connsiteY190" fmla="*/ 4214855 h 4821630"/>
                <a:gd name="connsiteX191" fmla="*/ 4061204 w 5017802"/>
                <a:gd name="connsiteY191" fmla="*/ 4270418 h 4821630"/>
                <a:gd name="connsiteX192" fmla="*/ 4110417 w 5017802"/>
                <a:gd name="connsiteY192" fmla="*/ 4275180 h 4821630"/>
                <a:gd name="connsiteX193" fmla="*/ 4104067 w 5017802"/>
                <a:gd name="connsiteY193" fmla="*/ 4225968 h 4821630"/>
                <a:gd name="connsiteX194" fmla="*/ 4164392 w 5017802"/>
                <a:gd name="connsiteY194" fmla="*/ 4230730 h 4821630"/>
                <a:gd name="connsiteX195" fmla="*/ 4226304 w 5017802"/>
                <a:gd name="connsiteY195" fmla="*/ 4273592 h 4821630"/>
                <a:gd name="connsiteX196" fmla="*/ 4258054 w 5017802"/>
                <a:gd name="connsiteY196" fmla="*/ 4260893 h 4821630"/>
                <a:gd name="connsiteX197" fmla="*/ 4251705 w 5017802"/>
                <a:gd name="connsiteY197" fmla="*/ 4225968 h 4821630"/>
                <a:gd name="connsiteX198" fmla="*/ 4292980 w 5017802"/>
                <a:gd name="connsiteY198" fmla="*/ 4202156 h 4821630"/>
                <a:gd name="connsiteX199" fmla="*/ 4377117 w 5017802"/>
                <a:gd name="connsiteY199" fmla="*/ 4259306 h 4821630"/>
                <a:gd name="connsiteX200" fmla="*/ 4394580 w 5017802"/>
                <a:gd name="connsiteY200" fmla="*/ 4157708 h 4821630"/>
                <a:gd name="connsiteX201" fmla="*/ 4369180 w 5017802"/>
                <a:gd name="connsiteY201" fmla="*/ 4135482 h 4821630"/>
                <a:gd name="connsiteX202" fmla="*/ 4296154 w 5017802"/>
                <a:gd name="connsiteY202" fmla="*/ 4092619 h 4821630"/>
                <a:gd name="connsiteX203" fmla="*/ 4318379 w 5017802"/>
                <a:gd name="connsiteY203" fmla="*/ 4067220 h 4821630"/>
                <a:gd name="connsiteX204" fmla="*/ 4339017 w 5017802"/>
                <a:gd name="connsiteY204" fmla="*/ 4044994 h 4821630"/>
                <a:gd name="connsiteX205" fmla="*/ 4392992 w 5017802"/>
                <a:gd name="connsiteY205" fmla="*/ 4076745 h 4821630"/>
                <a:gd name="connsiteX206" fmla="*/ 4399342 w 5017802"/>
                <a:gd name="connsiteY206" fmla="*/ 4032295 h 4821630"/>
                <a:gd name="connsiteX207" fmla="*/ 4343779 w 5017802"/>
                <a:gd name="connsiteY207" fmla="*/ 4008482 h 4821630"/>
                <a:gd name="connsiteX208" fmla="*/ 4342192 w 5017802"/>
                <a:gd name="connsiteY208" fmla="*/ 3998958 h 4821630"/>
                <a:gd name="connsiteX209" fmla="*/ 4329491 w 5017802"/>
                <a:gd name="connsiteY209" fmla="*/ 3960859 h 4821630"/>
                <a:gd name="connsiteX210" fmla="*/ 4335841 w 5017802"/>
                <a:gd name="connsiteY210" fmla="*/ 3913233 h 4821630"/>
                <a:gd name="connsiteX211" fmla="*/ 4346954 w 5017802"/>
                <a:gd name="connsiteY211" fmla="*/ 3857670 h 4821630"/>
                <a:gd name="connsiteX212" fmla="*/ 4308854 w 5017802"/>
                <a:gd name="connsiteY212" fmla="*/ 3827508 h 4821630"/>
                <a:gd name="connsiteX213" fmla="*/ 4342191 w 5017802"/>
                <a:gd name="connsiteY213" fmla="*/ 3817983 h 4821630"/>
                <a:gd name="connsiteX214" fmla="*/ 4319966 w 5017802"/>
                <a:gd name="connsiteY214" fmla="*/ 3781470 h 4821630"/>
                <a:gd name="connsiteX215" fmla="*/ 4358067 w 5017802"/>
                <a:gd name="connsiteY215" fmla="*/ 3776709 h 4821630"/>
                <a:gd name="connsiteX216" fmla="*/ 4364416 w 5017802"/>
                <a:gd name="connsiteY216" fmla="*/ 3743370 h 4821630"/>
                <a:gd name="connsiteX217" fmla="*/ 4426330 w 5017802"/>
                <a:gd name="connsiteY217" fmla="*/ 3752897 h 4821630"/>
                <a:gd name="connsiteX218" fmla="*/ 4459443 w 5017802"/>
                <a:gd name="connsiteY218" fmla="*/ 3768089 h 4821630"/>
                <a:gd name="connsiteX219" fmla="*/ 4425650 w 5017802"/>
                <a:gd name="connsiteY219" fmla="*/ 3809137 h 4821630"/>
                <a:gd name="connsiteX220" fmla="*/ 4464658 w 5017802"/>
                <a:gd name="connsiteY220" fmla="*/ 3916633 h 4821630"/>
                <a:gd name="connsiteX221" fmla="*/ 4517045 w 5017802"/>
                <a:gd name="connsiteY221" fmla="*/ 3947931 h 4821630"/>
                <a:gd name="connsiteX222" fmla="*/ 4568979 w 5017802"/>
                <a:gd name="connsiteY222" fmla="*/ 3905749 h 4821630"/>
                <a:gd name="connsiteX223" fmla="*/ 4654704 w 5017802"/>
                <a:gd name="connsiteY223" fmla="*/ 3857216 h 4821630"/>
                <a:gd name="connsiteX224" fmla="*/ 4637468 w 5017802"/>
                <a:gd name="connsiteY224" fmla="*/ 3768315 h 4821630"/>
                <a:gd name="connsiteX225" fmla="*/ 4714802 w 5017802"/>
                <a:gd name="connsiteY225" fmla="*/ 3635646 h 4821630"/>
                <a:gd name="connsiteX226" fmla="*/ 5007356 w 5017802"/>
                <a:gd name="connsiteY226" fmla="*/ 3302498 h 4821630"/>
                <a:gd name="connsiteX227" fmla="*/ 4925939 w 5017802"/>
                <a:gd name="connsiteY227" fmla="*/ 3293426 h 4821630"/>
                <a:gd name="connsiteX228" fmla="*/ 4930476 w 5017802"/>
                <a:gd name="connsiteY228" fmla="*/ 3201578 h 4821630"/>
                <a:gd name="connsiteX229" fmla="*/ 4881489 w 5017802"/>
                <a:gd name="connsiteY229" fmla="*/ 3176406 h 4821630"/>
                <a:gd name="connsiteX230" fmla="*/ 4797352 w 5017802"/>
                <a:gd name="connsiteY230" fmla="*/ 3207928 h 4821630"/>
                <a:gd name="connsiteX231" fmla="*/ 4760613 w 5017802"/>
                <a:gd name="connsiteY231" fmla="*/ 3171643 h 4821630"/>
                <a:gd name="connsiteX232" fmla="*/ 4805290 w 5017802"/>
                <a:gd name="connsiteY232" fmla="*/ 3148738 h 4821630"/>
                <a:gd name="connsiteX233" fmla="*/ 4676023 w 5017802"/>
                <a:gd name="connsiteY233" fmla="*/ 2935559 h 4821630"/>
                <a:gd name="connsiteX234" fmla="*/ 4690989 w 5017802"/>
                <a:gd name="connsiteY234" fmla="*/ 2905396 h 4821630"/>
                <a:gd name="connsiteX235" fmla="*/ 4667404 w 5017802"/>
                <a:gd name="connsiteY235" fmla="*/ 2789736 h 4821630"/>
                <a:gd name="connsiteX236" fmla="*/ 4508655 w 5017802"/>
                <a:gd name="connsiteY236" fmla="*/ 2778850 h 4821630"/>
                <a:gd name="connsiteX237" fmla="*/ 4475317 w 5017802"/>
                <a:gd name="connsiteY237" fmla="*/ 2827608 h 4821630"/>
                <a:gd name="connsiteX238" fmla="*/ 4386417 w 5017802"/>
                <a:gd name="connsiteY238" fmla="*/ 2842124 h 4821630"/>
                <a:gd name="connsiteX239" fmla="*/ 4392767 w 5017802"/>
                <a:gd name="connsiteY239" fmla="*/ 2820125 h 4821630"/>
                <a:gd name="connsiteX240" fmla="*/ 4339245 w 5017802"/>
                <a:gd name="connsiteY240" fmla="*/ 2804024 h 4821630"/>
                <a:gd name="connsiteX241" fmla="*/ 4314526 w 5017802"/>
                <a:gd name="connsiteY241" fmla="*/ 2638923 h 4821630"/>
                <a:gd name="connsiteX242" fmla="*/ 4034219 w 5017802"/>
                <a:gd name="connsiteY242" fmla="*/ 2572248 h 4821630"/>
                <a:gd name="connsiteX243" fmla="*/ 3897920 w 5017802"/>
                <a:gd name="connsiteY243" fmla="*/ 2615564 h 4821630"/>
                <a:gd name="connsiteX244" fmla="*/ 3765931 w 5017802"/>
                <a:gd name="connsiteY244" fmla="*/ 2608080 h 4821630"/>
                <a:gd name="connsiteX245" fmla="*/ 3633488 w 5017802"/>
                <a:gd name="connsiteY245" fmla="*/ 2497182 h 4821630"/>
                <a:gd name="connsiteX246" fmla="*/ 3420310 w 5017802"/>
                <a:gd name="connsiteY246" fmla="*/ 2193969 h 4821630"/>
                <a:gd name="connsiteX247" fmla="*/ 3021848 w 5017802"/>
                <a:gd name="connsiteY247" fmla="*/ 2054496 h 4821630"/>
                <a:gd name="connsiteX248" fmla="*/ 2785310 w 5017802"/>
                <a:gd name="connsiteY248" fmla="*/ 1741532 h 4821630"/>
                <a:gd name="connsiteX249" fmla="*/ 2819101 w 5017802"/>
                <a:gd name="connsiteY249" fmla="*/ 1716586 h 4821630"/>
                <a:gd name="connsiteX250" fmla="*/ 2878745 w 5017802"/>
                <a:gd name="connsiteY250" fmla="*/ 1799589 h 4821630"/>
                <a:gd name="connsiteX251" fmla="*/ 2898929 w 5017802"/>
                <a:gd name="connsiteY251" fmla="*/ 1782126 h 4821630"/>
                <a:gd name="connsiteX252" fmla="*/ 2942019 w 5017802"/>
                <a:gd name="connsiteY252" fmla="*/ 1812970 h 4821630"/>
                <a:gd name="connsiteX253" fmla="*/ 3030692 w 5017802"/>
                <a:gd name="connsiteY253" fmla="*/ 1759221 h 4821630"/>
                <a:gd name="connsiteX254" fmla="*/ 3046794 w 5017802"/>
                <a:gd name="connsiteY254" fmla="*/ 1738811 h 4821630"/>
                <a:gd name="connsiteX255" fmla="*/ 3105077 w 5017802"/>
                <a:gd name="connsiteY255" fmla="*/ 1739037 h 4821630"/>
                <a:gd name="connsiteX256" fmla="*/ 3121180 w 5017802"/>
                <a:gd name="connsiteY256" fmla="*/ 1705927 h 4821630"/>
                <a:gd name="connsiteX257" fmla="*/ 3102356 w 5017802"/>
                <a:gd name="connsiteY257" fmla="*/ 1680300 h 4821630"/>
                <a:gd name="connsiteX258" fmla="*/ 3035228 w 5017802"/>
                <a:gd name="connsiteY258" fmla="*/ 1700257 h 4821630"/>
                <a:gd name="connsiteX259" fmla="*/ 3013456 w 5017802"/>
                <a:gd name="connsiteY259" fmla="*/ 1646736 h 4821630"/>
                <a:gd name="connsiteX260" fmla="*/ 3034774 w 5017802"/>
                <a:gd name="connsiteY260" fmla="*/ 1617026 h 4821630"/>
                <a:gd name="connsiteX261" fmla="*/ 2978304 w 5017802"/>
                <a:gd name="connsiteY261" fmla="*/ 1513612 h 4821630"/>
                <a:gd name="connsiteX262" fmla="*/ 2929773 w 5017802"/>
                <a:gd name="connsiteY262" fmla="*/ 1552393 h 4821630"/>
                <a:gd name="connsiteX263" fmla="*/ 2840418 w 5017802"/>
                <a:gd name="connsiteY263" fmla="*/ 1497737 h 4821630"/>
                <a:gd name="connsiteX264" fmla="*/ 2892352 w 5017802"/>
                <a:gd name="connsiteY264" fmla="*/ 1405208 h 4821630"/>
                <a:gd name="connsiteX265" fmla="*/ 2849490 w 5017802"/>
                <a:gd name="connsiteY265" fmla="*/ 1284105 h 4821630"/>
                <a:gd name="connsiteX266" fmla="*/ 2864231 w 5017802"/>
                <a:gd name="connsiteY266" fmla="*/ 1160053 h 4821630"/>
                <a:gd name="connsiteX267" fmla="*/ 2959481 w 5017802"/>
                <a:gd name="connsiteY267" fmla="*/ 1086348 h 4821630"/>
                <a:gd name="connsiteX268" fmla="*/ 3064710 w 5017802"/>
                <a:gd name="connsiteY268" fmla="*/ 1063896 h 4821630"/>
                <a:gd name="connsiteX269" fmla="*/ 3001663 w 5017802"/>
                <a:gd name="connsiteY269" fmla="*/ 974089 h 4821630"/>
                <a:gd name="connsiteX270" fmla="*/ 2984427 w 5017802"/>
                <a:gd name="connsiteY270" fmla="*/ 1018766 h 4821630"/>
                <a:gd name="connsiteX271" fmla="*/ 2941112 w 5017802"/>
                <a:gd name="connsiteY271" fmla="*/ 971595 h 4821630"/>
                <a:gd name="connsiteX272" fmla="*/ 2962430 w 5017802"/>
                <a:gd name="connsiteY272" fmla="*/ 886323 h 4821630"/>
                <a:gd name="connsiteX273" fmla="*/ 3035454 w 5017802"/>
                <a:gd name="connsiteY273" fmla="*/ 789032 h 4821630"/>
                <a:gd name="connsiteX274" fmla="*/ 3018445 w 5017802"/>
                <a:gd name="connsiteY274" fmla="*/ 682443 h 4821630"/>
                <a:gd name="connsiteX275" fmla="*/ 2847223 w 5017802"/>
                <a:gd name="connsiteY275" fmla="*/ 692194 h 4821630"/>
                <a:gd name="connsiteX276" fmla="*/ 2827945 w 5017802"/>
                <a:gd name="connsiteY276" fmla="*/ 734831 h 4821630"/>
                <a:gd name="connsiteX277" fmla="*/ 2795742 w 5017802"/>
                <a:gd name="connsiteY277" fmla="*/ 667248 h 4821630"/>
                <a:gd name="connsiteX278" fmla="*/ 2766032 w 5017802"/>
                <a:gd name="connsiteY278" fmla="*/ 707616 h 4821630"/>
                <a:gd name="connsiteX279" fmla="*/ 2580523 w 5017802"/>
                <a:gd name="connsiteY27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557723 w 5017802"/>
                <a:gd name="connsiteY157" fmla="*/ 4411710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2188636 w 5017802"/>
                <a:gd name="connsiteY161" fmla="*/ 4250462 h 4821630"/>
                <a:gd name="connsiteX162" fmla="*/ 2296586 w 5017802"/>
                <a:gd name="connsiteY162" fmla="*/ 4245474 h 4821630"/>
                <a:gd name="connsiteX163" fmla="*/ 2394785 w 5017802"/>
                <a:gd name="connsiteY163" fmla="*/ 4215990 h 4821630"/>
                <a:gd name="connsiteX164" fmla="*/ 2406350 w 5017802"/>
                <a:gd name="connsiteY164" fmla="*/ 4125277 h 4821630"/>
                <a:gd name="connsiteX165" fmla="*/ 2494570 w 5017802"/>
                <a:gd name="connsiteY165" fmla="*/ 3900532 h 4821630"/>
                <a:gd name="connsiteX166" fmla="*/ 2593449 w 5017802"/>
                <a:gd name="connsiteY166" fmla="*/ 3917768 h 4821630"/>
                <a:gd name="connsiteX167" fmla="*/ 2719088 w 5017802"/>
                <a:gd name="connsiteY167" fmla="*/ 3918221 h 4821630"/>
                <a:gd name="connsiteX168" fmla="*/ 2914124 w 5017802"/>
                <a:gd name="connsiteY168" fmla="*/ 3764007 h 4821630"/>
                <a:gd name="connsiteX169" fmla="*/ 3195112 w 5017802"/>
                <a:gd name="connsiteY169" fmla="*/ 3993968 h 4821630"/>
                <a:gd name="connsiteX170" fmla="*/ 3265414 w 5017802"/>
                <a:gd name="connsiteY170" fmla="*/ 4067674 h 4821630"/>
                <a:gd name="connsiteX171" fmla="*/ 3439813 w 5017802"/>
                <a:gd name="connsiteY171" fmla="*/ 4130265 h 4821630"/>
                <a:gd name="connsiteX172" fmla="*/ 3526217 w 5017802"/>
                <a:gd name="connsiteY172" fmla="*/ 4316455 h 4821630"/>
                <a:gd name="connsiteX173" fmla="*/ 3586542 w 5017802"/>
                <a:gd name="connsiteY173" fmla="*/ 4375193 h 4821630"/>
                <a:gd name="connsiteX174" fmla="*/ 3597654 w 5017802"/>
                <a:gd name="connsiteY174" fmla="*/ 4345030 h 4821630"/>
                <a:gd name="connsiteX175" fmla="*/ 3643692 w 5017802"/>
                <a:gd name="connsiteY175" fmla="*/ 4318042 h 4821630"/>
                <a:gd name="connsiteX176" fmla="*/ 3694492 w 5017802"/>
                <a:gd name="connsiteY176" fmla="*/ 4391068 h 4821630"/>
                <a:gd name="connsiteX177" fmla="*/ 3743705 w 5017802"/>
                <a:gd name="connsiteY177" fmla="*/ 4394243 h 4821630"/>
                <a:gd name="connsiteX178" fmla="*/ 3699254 w 5017802"/>
                <a:gd name="connsiteY178" fmla="*/ 4300581 h 4821630"/>
                <a:gd name="connsiteX179" fmla="*/ 3656392 w 5017802"/>
                <a:gd name="connsiteY179" fmla="*/ 4232318 h 4821630"/>
                <a:gd name="connsiteX180" fmla="*/ 3699255 w 5017802"/>
                <a:gd name="connsiteY180" fmla="*/ 4216442 h 4821630"/>
                <a:gd name="connsiteX181" fmla="*/ 3680204 w 5017802"/>
                <a:gd name="connsiteY181" fmla="*/ 4175168 h 4821630"/>
                <a:gd name="connsiteX182" fmla="*/ 3732592 w 5017802"/>
                <a:gd name="connsiteY182" fmla="*/ 4184693 h 4821630"/>
                <a:gd name="connsiteX183" fmla="*/ 3711955 w 5017802"/>
                <a:gd name="connsiteY183" fmla="*/ 4151355 h 4821630"/>
                <a:gd name="connsiteX184" fmla="*/ 3733274 w 5017802"/>
                <a:gd name="connsiteY184" fmla="*/ 4134801 h 4821630"/>
                <a:gd name="connsiteX185" fmla="*/ 3854377 w 5017802"/>
                <a:gd name="connsiteY185" fmla="*/ 4220074 h 4821630"/>
                <a:gd name="connsiteX186" fmla="*/ 3889754 w 5017802"/>
                <a:gd name="connsiteY186" fmla="*/ 4206917 h 4821630"/>
                <a:gd name="connsiteX187" fmla="*/ 3942141 w 5017802"/>
                <a:gd name="connsiteY187" fmla="*/ 4272006 h 4821630"/>
                <a:gd name="connsiteX188" fmla="*/ 3962779 w 5017802"/>
                <a:gd name="connsiteY188" fmla="*/ 4330743 h 4821630"/>
                <a:gd name="connsiteX189" fmla="*/ 4070729 w 5017802"/>
                <a:gd name="connsiteY189" fmla="*/ 4349792 h 4821630"/>
                <a:gd name="connsiteX190" fmla="*/ 4010405 w 5017802"/>
                <a:gd name="connsiteY190" fmla="*/ 4283117 h 4821630"/>
                <a:gd name="connsiteX191" fmla="*/ 4007229 w 5017802"/>
                <a:gd name="connsiteY191" fmla="*/ 4214855 h 4821630"/>
                <a:gd name="connsiteX192" fmla="*/ 4061204 w 5017802"/>
                <a:gd name="connsiteY192" fmla="*/ 4270418 h 4821630"/>
                <a:gd name="connsiteX193" fmla="*/ 4110417 w 5017802"/>
                <a:gd name="connsiteY193" fmla="*/ 4275180 h 4821630"/>
                <a:gd name="connsiteX194" fmla="*/ 4104067 w 5017802"/>
                <a:gd name="connsiteY194" fmla="*/ 4225968 h 4821630"/>
                <a:gd name="connsiteX195" fmla="*/ 4164392 w 5017802"/>
                <a:gd name="connsiteY195" fmla="*/ 4230730 h 4821630"/>
                <a:gd name="connsiteX196" fmla="*/ 4226304 w 5017802"/>
                <a:gd name="connsiteY196" fmla="*/ 4273592 h 4821630"/>
                <a:gd name="connsiteX197" fmla="*/ 4258054 w 5017802"/>
                <a:gd name="connsiteY197" fmla="*/ 4260893 h 4821630"/>
                <a:gd name="connsiteX198" fmla="*/ 4251705 w 5017802"/>
                <a:gd name="connsiteY198" fmla="*/ 4225968 h 4821630"/>
                <a:gd name="connsiteX199" fmla="*/ 4292980 w 5017802"/>
                <a:gd name="connsiteY199" fmla="*/ 4202156 h 4821630"/>
                <a:gd name="connsiteX200" fmla="*/ 4377117 w 5017802"/>
                <a:gd name="connsiteY200" fmla="*/ 4259306 h 4821630"/>
                <a:gd name="connsiteX201" fmla="*/ 4394580 w 5017802"/>
                <a:gd name="connsiteY201" fmla="*/ 4157708 h 4821630"/>
                <a:gd name="connsiteX202" fmla="*/ 4369180 w 5017802"/>
                <a:gd name="connsiteY202" fmla="*/ 4135482 h 4821630"/>
                <a:gd name="connsiteX203" fmla="*/ 4296154 w 5017802"/>
                <a:gd name="connsiteY203" fmla="*/ 4092619 h 4821630"/>
                <a:gd name="connsiteX204" fmla="*/ 4318379 w 5017802"/>
                <a:gd name="connsiteY204" fmla="*/ 4067220 h 4821630"/>
                <a:gd name="connsiteX205" fmla="*/ 4339017 w 5017802"/>
                <a:gd name="connsiteY205" fmla="*/ 4044994 h 4821630"/>
                <a:gd name="connsiteX206" fmla="*/ 4392992 w 5017802"/>
                <a:gd name="connsiteY206" fmla="*/ 4076745 h 4821630"/>
                <a:gd name="connsiteX207" fmla="*/ 4399342 w 5017802"/>
                <a:gd name="connsiteY207" fmla="*/ 4032295 h 4821630"/>
                <a:gd name="connsiteX208" fmla="*/ 4343779 w 5017802"/>
                <a:gd name="connsiteY208" fmla="*/ 4008482 h 4821630"/>
                <a:gd name="connsiteX209" fmla="*/ 4342192 w 5017802"/>
                <a:gd name="connsiteY209" fmla="*/ 3998958 h 4821630"/>
                <a:gd name="connsiteX210" fmla="*/ 4329491 w 5017802"/>
                <a:gd name="connsiteY210" fmla="*/ 3960859 h 4821630"/>
                <a:gd name="connsiteX211" fmla="*/ 4335841 w 5017802"/>
                <a:gd name="connsiteY211" fmla="*/ 3913233 h 4821630"/>
                <a:gd name="connsiteX212" fmla="*/ 4346954 w 5017802"/>
                <a:gd name="connsiteY212" fmla="*/ 3857670 h 4821630"/>
                <a:gd name="connsiteX213" fmla="*/ 4308854 w 5017802"/>
                <a:gd name="connsiteY213" fmla="*/ 3827508 h 4821630"/>
                <a:gd name="connsiteX214" fmla="*/ 4342191 w 5017802"/>
                <a:gd name="connsiteY214" fmla="*/ 3817983 h 4821630"/>
                <a:gd name="connsiteX215" fmla="*/ 4319966 w 5017802"/>
                <a:gd name="connsiteY215" fmla="*/ 3781470 h 4821630"/>
                <a:gd name="connsiteX216" fmla="*/ 4358067 w 5017802"/>
                <a:gd name="connsiteY216" fmla="*/ 3776709 h 4821630"/>
                <a:gd name="connsiteX217" fmla="*/ 4364416 w 5017802"/>
                <a:gd name="connsiteY217" fmla="*/ 3743370 h 4821630"/>
                <a:gd name="connsiteX218" fmla="*/ 4426330 w 5017802"/>
                <a:gd name="connsiteY218" fmla="*/ 3752897 h 4821630"/>
                <a:gd name="connsiteX219" fmla="*/ 4459443 w 5017802"/>
                <a:gd name="connsiteY219" fmla="*/ 3768089 h 4821630"/>
                <a:gd name="connsiteX220" fmla="*/ 4425650 w 5017802"/>
                <a:gd name="connsiteY220" fmla="*/ 3809137 h 4821630"/>
                <a:gd name="connsiteX221" fmla="*/ 4464658 w 5017802"/>
                <a:gd name="connsiteY221" fmla="*/ 3916633 h 4821630"/>
                <a:gd name="connsiteX222" fmla="*/ 4517045 w 5017802"/>
                <a:gd name="connsiteY222" fmla="*/ 3947931 h 4821630"/>
                <a:gd name="connsiteX223" fmla="*/ 4568979 w 5017802"/>
                <a:gd name="connsiteY223" fmla="*/ 3905749 h 4821630"/>
                <a:gd name="connsiteX224" fmla="*/ 4654704 w 5017802"/>
                <a:gd name="connsiteY224" fmla="*/ 3857216 h 4821630"/>
                <a:gd name="connsiteX225" fmla="*/ 4637468 w 5017802"/>
                <a:gd name="connsiteY225" fmla="*/ 3768315 h 4821630"/>
                <a:gd name="connsiteX226" fmla="*/ 4714802 w 5017802"/>
                <a:gd name="connsiteY226" fmla="*/ 3635646 h 4821630"/>
                <a:gd name="connsiteX227" fmla="*/ 5007356 w 5017802"/>
                <a:gd name="connsiteY227" fmla="*/ 3302498 h 4821630"/>
                <a:gd name="connsiteX228" fmla="*/ 4925939 w 5017802"/>
                <a:gd name="connsiteY228" fmla="*/ 3293426 h 4821630"/>
                <a:gd name="connsiteX229" fmla="*/ 4930476 w 5017802"/>
                <a:gd name="connsiteY229" fmla="*/ 3201578 h 4821630"/>
                <a:gd name="connsiteX230" fmla="*/ 4881489 w 5017802"/>
                <a:gd name="connsiteY230" fmla="*/ 3176406 h 4821630"/>
                <a:gd name="connsiteX231" fmla="*/ 4797352 w 5017802"/>
                <a:gd name="connsiteY231" fmla="*/ 3207928 h 4821630"/>
                <a:gd name="connsiteX232" fmla="*/ 4760613 w 5017802"/>
                <a:gd name="connsiteY232" fmla="*/ 3171643 h 4821630"/>
                <a:gd name="connsiteX233" fmla="*/ 4805290 w 5017802"/>
                <a:gd name="connsiteY233" fmla="*/ 3148738 h 4821630"/>
                <a:gd name="connsiteX234" fmla="*/ 4676023 w 5017802"/>
                <a:gd name="connsiteY234" fmla="*/ 2935559 h 4821630"/>
                <a:gd name="connsiteX235" fmla="*/ 4690989 w 5017802"/>
                <a:gd name="connsiteY235" fmla="*/ 2905396 h 4821630"/>
                <a:gd name="connsiteX236" fmla="*/ 4667404 w 5017802"/>
                <a:gd name="connsiteY236" fmla="*/ 2789736 h 4821630"/>
                <a:gd name="connsiteX237" fmla="*/ 4508655 w 5017802"/>
                <a:gd name="connsiteY237" fmla="*/ 2778850 h 4821630"/>
                <a:gd name="connsiteX238" fmla="*/ 4475317 w 5017802"/>
                <a:gd name="connsiteY238" fmla="*/ 2827608 h 4821630"/>
                <a:gd name="connsiteX239" fmla="*/ 4386417 w 5017802"/>
                <a:gd name="connsiteY239" fmla="*/ 2842124 h 4821630"/>
                <a:gd name="connsiteX240" fmla="*/ 4392767 w 5017802"/>
                <a:gd name="connsiteY240" fmla="*/ 2820125 h 4821630"/>
                <a:gd name="connsiteX241" fmla="*/ 4339245 w 5017802"/>
                <a:gd name="connsiteY241" fmla="*/ 2804024 h 4821630"/>
                <a:gd name="connsiteX242" fmla="*/ 4314526 w 5017802"/>
                <a:gd name="connsiteY242" fmla="*/ 2638923 h 4821630"/>
                <a:gd name="connsiteX243" fmla="*/ 4034219 w 5017802"/>
                <a:gd name="connsiteY243" fmla="*/ 2572248 h 4821630"/>
                <a:gd name="connsiteX244" fmla="*/ 3897920 w 5017802"/>
                <a:gd name="connsiteY244" fmla="*/ 2615564 h 4821630"/>
                <a:gd name="connsiteX245" fmla="*/ 3765931 w 5017802"/>
                <a:gd name="connsiteY245" fmla="*/ 2608080 h 4821630"/>
                <a:gd name="connsiteX246" fmla="*/ 3633488 w 5017802"/>
                <a:gd name="connsiteY246" fmla="*/ 2497182 h 4821630"/>
                <a:gd name="connsiteX247" fmla="*/ 3420310 w 5017802"/>
                <a:gd name="connsiteY247" fmla="*/ 2193969 h 4821630"/>
                <a:gd name="connsiteX248" fmla="*/ 3021848 w 5017802"/>
                <a:gd name="connsiteY248" fmla="*/ 2054496 h 4821630"/>
                <a:gd name="connsiteX249" fmla="*/ 2785310 w 5017802"/>
                <a:gd name="connsiteY249" fmla="*/ 1741532 h 4821630"/>
                <a:gd name="connsiteX250" fmla="*/ 2819101 w 5017802"/>
                <a:gd name="connsiteY250" fmla="*/ 1716586 h 4821630"/>
                <a:gd name="connsiteX251" fmla="*/ 2878745 w 5017802"/>
                <a:gd name="connsiteY251" fmla="*/ 1799589 h 4821630"/>
                <a:gd name="connsiteX252" fmla="*/ 2898929 w 5017802"/>
                <a:gd name="connsiteY252" fmla="*/ 1782126 h 4821630"/>
                <a:gd name="connsiteX253" fmla="*/ 2942019 w 5017802"/>
                <a:gd name="connsiteY253" fmla="*/ 1812970 h 4821630"/>
                <a:gd name="connsiteX254" fmla="*/ 3030692 w 5017802"/>
                <a:gd name="connsiteY254" fmla="*/ 1759221 h 4821630"/>
                <a:gd name="connsiteX255" fmla="*/ 3046794 w 5017802"/>
                <a:gd name="connsiteY255" fmla="*/ 1738811 h 4821630"/>
                <a:gd name="connsiteX256" fmla="*/ 3105077 w 5017802"/>
                <a:gd name="connsiteY256" fmla="*/ 1739037 h 4821630"/>
                <a:gd name="connsiteX257" fmla="*/ 3121180 w 5017802"/>
                <a:gd name="connsiteY257" fmla="*/ 1705927 h 4821630"/>
                <a:gd name="connsiteX258" fmla="*/ 3102356 w 5017802"/>
                <a:gd name="connsiteY258" fmla="*/ 1680300 h 4821630"/>
                <a:gd name="connsiteX259" fmla="*/ 3035228 w 5017802"/>
                <a:gd name="connsiteY259" fmla="*/ 1700257 h 4821630"/>
                <a:gd name="connsiteX260" fmla="*/ 3013456 w 5017802"/>
                <a:gd name="connsiteY260" fmla="*/ 1646736 h 4821630"/>
                <a:gd name="connsiteX261" fmla="*/ 3034774 w 5017802"/>
                <a:gd name="connsiteY261" fmla="*/ 1617026 h 4821630"/>
                <a:gd name="connsiteX262" fmla="*/ 2978304 w 5017802"/>
                <a:gd name="connsiteY262" fmla="*/ 1513612 h 4821630"/>
                <a:gd name="connsiteX263" fmla="*/ 2929773 w 5017802"/>
                <a:gd name="connsiteY263" fmla="*/ 1552393 h 4821630"/>
                <a:gd name="connsiteX264" fmla="*/ 2840418 w 5017802"/>
                <a:gd name="connsiteY264" fmla="*/ 1497737 h 4821630"/>
                <a:gd name="connsiteX265" fmla="*/ 2892352 w 5017802"/>
                <a:gd name="connsiteY265" fmla="*/ 1405208 h 4821630"/>
                <a:gd name="connsiteX266" fmla="*/ 2849490 w 5017802"/>
                <a:gd name="connsiteY266" fmla="*/ 1284105 h 4821630"/>
                <a:gd name="connsiteX267" fmla="*/ 2864231 w 5017802"/>
                <a:gd name="connsiteY267" fmla="*/ 1160053 h 4821630"/>
                <a:gd name="connsiteX268" fmla="*/ 2959481 w 5017802"/>
                <a:gd name="connsiteY268" fmla="*/ 1086348 h 4821630"/>
                <a:gd name="connsiteX269" fmla="*/ 3064710 w 5017802"/>
                <a:gd name="connsiteY269" fmla="*/ 1063896 h 4821630"/>
                <a:gd name="connsiteX270" fmla="*/ 3001663 w 5017802"/>
                <a:gd name="connsiteY270" fmla="*/ 974089 h 4821630"/>
                <a:gd name="connsiteX271" fmla="*/ 2984427 w 5017802"/>
                <a:gd name="connsiteY271" fmla="*/ 1018766 h 4821630"/>
                <a:gd name="connsiteX272" fmla="*/ 2941112 w 5017802"/>
                <a:gd name="connsiteY272" fmla="*/ 971595 h 4821630"/>
                <a:gd name="connsiteX273" fmla="*/ 2962430 w 5017802"/>
                <a:gd name="connsiteY273" fmla="*/ 886323 h 4821630"/>
                <a:gd name="connsiteX274" fmla="*/ 3035454 w 5017802"/>
                <a:gd name="connsiteY274" fmla="*/ 789032 h 4821630"/>
                <a:gd name="connsiteX275" fmla="*/ 3018445 w 5017802"/>
                <a:gd name="connsiteY275" fmla="*/ 682443 h 4821630"/>
                <a:gd name="connsiteX276" fmla="*/ 2847223 w 5017802"/>
                <a:gd name="connsiteY276" fmla="*/ 692194 h 4821630"/>
                <a:gd name="connsiteX277" fmla="*/ 2827945 w 5017802"/>
                <a:gd name="connsiteY277" fmla="*/ 734831 h 4821630"/>
                <a:gd name="connsiteX278" fmla="*/ 2795742 w 5017802"/>
                <a:gd name="connsiteY278" fmla="*/ 667248 h 4821630"/>
                <a:gd name="connsiteX279" fmla="*/ 2766032 w 5017802"/>
                <a:gd name="connsiteY279" fmla="*/ 707616 h 4821630"/>
                <a:gd name="connsiteX280" fmla="*/ 2580523 w 5017802"/>
                <a:gd name="connsiteY28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2188636 w 5017802"/>
                <a:gd name="connsiteY161" fmla="*/ 4250462 h 4821630"/>
                <a:gd name="connsiteX162" fmla="*/ 2296586 w 5017802"/>
                <a:gd name="connsiteY162" fmla="*/ 4245474 h 4821630"/>
                <a:gd name="connsiteX163" fmla="*/ 2394785 w 5017802"/>
                <a:gd name="connsiteY163" fmla="*/ 4215990 h 4821630"/>
                <a:gd name="connsiteX164" fmla="*/ 2406350 w 5017802"/>
                <a:gd name="connsiteY164" fmla="*/ 4125277 h 4821630"/>
                <a:gd name="connsiteX165" fmla="*/ 2494570 w 5017802"/>
                <a:gd name="connsiteY165" fmla="*/ 3900532 h 4821630"/>
                <a:gd name="connsiteX166" fmla="*/ 2593449 w 5017802"/>
                <a:gd name="connsiteY166" fmla="*/ 3917768 h 4821630"/>
                <a:gd name="connsiteX167" fmla="*/ 2719088 w 5017802"/>
                <a:gd name="connsiteY167" fmla="*/ 3918221 h 4821630"/>
                <a:gd name="connsiteX168" fmla="*/ 2914124 w 5017802"/>
                <a:gd name="connsiteY168" fmla="*/ 3764007 h 4821630"/>
                <a:gd name="connsiteX169" fmla="*/ 3195112 w 5017802"/>
                <a:gd name="connsiteY169" fmla="*/ 3993968 h 4821630"/>
                <a:gd name="connsiteX170" fmla="*/ 3265414 w 5017802"/>
                <a:gd name="connsiteY170" fmla="*/ 4067674 h 4821630"/>
                <a:gd name="connsiteX171" fmla="*/ 3439813 w 5017802"/>
                <a:gd name="connsiteY171" fmla="*/ 4130265 h 4821630"/>
                <a:gd name="connsiteX172" fmla="*/ 3526217 w 5017802"/>
                <a:gd name="connsiteY172" fmla="*/ 4316455 h 4821630"/>
                <a:gd name="connsiteX173" fmla="*/ 3586542 w 5017802"/>
                <a:gd name="connsiteY173" fmla="*/ 4375193 h 4821630"/>
                <a:gd name="connsiteX174" fmla="*/ 3597654 w 5017802"/>
                <a:gd name="connsiteY174" fmla="*/ 4345030 h 4821630"/>
                <a:gd name="connsiteX175" fmla="*/ 3643692 w 5017802"/>
                <a:gd name="connsiteY175" fmla="*/ 4318042 h 4821630"/>
                <a:gd name="connsiteX176" fmla="*/ 3694492 w 5017802"/>
                <a:gd name="connsiteY176" fmla="*/ 4391068 h 4821630"/>
                <a:gd name="connsiteX177" fmla="*/ 3743705 w 5017802"/>
                <a:gd name="connsiteY177" fmla="*/ 4394243 h 4821630"/>
                <a:gd name="connsiteX178" fmla="*/ 3699254 w 5017802"/>
                <a:gd name="connsiteY178" fmla="*/ 4300581 h 4821630"/>
                <a:gd name="connsiteX179" fmla="*/ 3656392 w 5017802"/>
                <a:gd name="connsiteY179" fmla="*/ 4232318 h 4821630"/>
                <a:gd name="connsiteX180" fmla="*/ 3699255 w 5017802"/>
                <a:gd name="connsiteY180" fmla="*/ 4216442 h 4821630"/>
                <a:gd name="connsiteX181" fmla="*/ 3680204 w 5017802"/>
                <a:gd name="connsiteY181" fmla="*/ 4175168 h 4821630"/>
                <a:gd name="connsiteX182" fmla="*/ 3732592 w 5017802"/>
                <a:gd name="connsiteY182" fmla="*/ 4184693 h 4821630"/>
                <a:gd name="connsiteX183" fmla="*/ 3711955 w 5017802"/>
                <a:gd name="connsiteY183" fmla="*/ 4151355 h 4821630"/>
                <a:gd name="connsiteX184" fmla="*/ 3733274 w 5017802"/>
                <a:gd name="connsiteY184" fmla="*/ 4134801 h 4821630"/>
                <a:gd name="connsiteX185" fmla="*/ 3854377 w 5017802"/>
                <a:gd name="connsiteY185" fmla="*/ 4220074 h 4821630"/>
                <a:gd name="connsiteX186" fmla="*/ 3889754 w 5017802"/>
                <a:gd name="connsiteY186" fmla="*/ 4206917 h 4821630"/>
                <a:gd name="connsiteX187" fmla="*/ 3942141 w 5017802"/>
                <a:gd name="connsiteY187" fmla="*/ 4272006 h 4821630"/>
                <a:gd name="connsiteX188" fmla="*/ 3962779 w 5017802"/>
                <a:gd name="connsiteY188" fmla="*/ 4330743 h 4821630"/>
                <a:gd name="connsiteX189" fmla="*/ 4070729 w 5017802"/>
                <a:gd name="connsiteY189" fmla="*/ 4349792 h 4821630"/>
                <a:gd name="connsiteX190" fmla="*/ 4010405 w 5017802"/>
                <a:gd name="connsiteY190" fmla="*/ 4283117 h 4821630"/>
                <a:gd name="connsiteX191" fmla="*/ 4007229 w 5017802"/>
                <a:gd name="connsiteY191" fmla="*/ 4214855 h 4821630"/>
                <a:gd name="connsiteX192" fmla="*/ 4061204 w 5017802"/>
                <a:gd name="connsiteY192" fmla="*/ 4270418 h 4821630"/>
                <a:gd name="connsiteX193" fmla="*/ 4110417 w 5017802"/>
                <a:gd name="connsiteY193" fmla="*/ 4275180 h 4821630"/>
                <a:gd name="connsiteX194" fmla="*/ 4104067 w 5017802"/>
                <a:gd name="connsiteY194" fmla="*/ 4225968 h 4821630"/>
                <a:gd name="connsiteX195" fmla="*/ 4164392 w 5017802"/>
                <a:gd name="connsiteY195" fmla="*/ 4230730 h 4821630"/>
                <a:gd name="connsiteX196" fmla="*/ 4226304 w 5017802"/>
                <a:gd name="connsiteY196" fmla="*/ 4273592 h 4821630"/>
                <a:gd name="connsiteX197" fmla="*/ 4258054 w 5017802"/>
                <a:gd name="connsiteY197" fmla="*/ 4260893 h 4821630"/>
                <a:gd name="connsiteX198" fmla="*/ 4251705 w 5017802"/>
                <a:gd name="connsiteY198" fmla="*/ 4225968 h 4821630"/>
                <a:gd name="connsiteX199" fmla="*/ 4292980 w 5017802"/>
                <a:gd name="connsiteY199" fmla="*/ 4202156 h 4821630"/>
                <a:gd name="connsiteX200" fmla="*/ 4377117 w 5017802"/>
                <a:gd name="connsiteY200" fmla="*/ 4259306 h 4821630"/>
                <a:gd name="connsiteX201" fmla="*/ 4394580 w 5017802"/>
                <a:gd name="connsiteY201" fmla="*/ 4157708 h 4821630"/>
                <a:gd name="connsiteX202" fmla="*/ 4369180 w 5017802"/>
                <a:gd name="connsiteY202" fmla="*/ 4135482 h 4821630"/>
                <a:gd name="connsiteX203" fmla="*/ 4296154 w 5017802"/>
                <a:gd name="connsiteY203" fmla="*/ 4092619 h 4821630"/>
                <a:gd name="connsiteX204" fmla="*/ 4318379 w 5017802"/>
                <a:gd name="connsiteY204" fmla="*/ 4067220 h 4821630"/>
                <a:gd name="connsiteX205" fmla="*/ 4339017 w 5017802"/>
                <a:gd name="connsiteY205" fmla="*/ 4044994 h 4821630"/>
                <a:gd name="connsiteX206" fmla="*/ 4392992 w 5017802"/>
                <a:gd name="connsiteY206" fmla="*/ 4076745 h 4821630"/>
                <a:gd name="connsiteX207" fmla="*/ 4399342 w 5017802"/>
                <a:gd name="connsiteY207" fmla="*/ 4032295 h 4821630"/>
                <a:gd name="connsiteX208" fmla="*/ 4343779 w 5017802"/>
                <a:gd name="connsiteY208" fmla="*/ 4008482 h 4821630"/>
                <a:gd name="connsiteX209" fmla="*/ 4342192 w 5017802"/>
                <a:gd name="connsiteY209" fmla="*/ 3998958 h 4821630"/>
                <a:gd name="connsiteX210" fmla="*/ 4329491 w 5017802"/>
                <a:gd name="connsiteY210" fmla="*/ 3960859 h 4821630"/>
                <a:gd name="connsiteX211" fmla="*/ 4335841 w 5017802"/>
                <a:gd name="connsiteY211" fmla="*/ 3913233 h 4821630"/>
                <a:gd name="connsiteX212" fmla="*/ 4346954 w 5017802"/>
                <a:gd name="connsiteY212" fmla="*/ 3857670 h 4821630"/>
                <a:gd name="connsiteX213" fmla="*/ 4308854 w 5017802"/>
                <a:gd name="connsiteY213" fmla="*/ 3827508 h 4821630"/>
                <a:gd name="connsiteX214" fmla="*/ 4342191 w 5017802"/>
                <a:gd name="connsiteY214" fmla="*/ 3817983 h 4821630"/>
                <a:gd name="connsiteX215" fmla="*/ 4319966 w 5017802"/>
                <a:gd name="connsiteY215" fmla="*/ 3781470 h 4821630"/>
                <a:gd name="connsiteX216" fmla="*/ 4358067 w 5017802"/>
                <a:gd name="connsiteY216" fmla="*/ 3776709 h 4821630"/>
                <a:gd name="connsiteX217" fmla="*/ 4364416 w 5017802"/>
                <a:gd name="connsiteY217" fmla="*/ 3743370 h 4821630"/>
                <a:gd name="connsiteX218" fmla="*/ 4426330 w 5017802"/>
                <a:gd name="connsiteY218" fmla="*/ 3752897 h 4821630"/>
                <a:gd name="connsiteX219" fmla="*/ 4459443 w 5017802"/>
                <a:gd name="connsiteY219" fmla="*/ 3768089 h 4821630"/>
                <a:gd name="connsiteX220" fmla="*/ 4425650 w 5017802"/>
                <a:gd name="connsiteY220" fmla="*/ 3809137 h 4821630"/>
                <a:gd name="connsiteX221" fmla="*/ 4464658 w 5017802"/>
                <a:gd name="connsiteY221" fmla="*/ 3916633 h 4821630"/>
                <a:gd name="connsiteX222" fmla="*/ 4517045 w 5017802"/>
                <a:gd name="connsiteY222" fmla="*/ 3947931 h 4821630"/>
                <a:gd name="connsiteX223" fmla="*/ 4568979 w 5017802"/>
                <a:gd name="connsiteY223" fmla="*/ 3905749 h 4821630"/>
                <a:gd name="connsiteX224" fmla="*/ 4654704 w 5017802"/>
                <a:gd name="connsiteY224" fmla="*/ 3857216 h 4821630"/>
                <a:gd name="connsiteX225" fmla="*/ 4637468 w 5017802"/>
                <a:gd name="connsiteY225" fmla="*/ 3768315 h 4821630"/>
                <a:gd name="connsiteX226" fmla="*/ 4714802 w 5017802"/>
                <a:gd name="connsiteY226" fmla="*/ 3635646 h 4821630"/>
                <a:gd name="connsiteX227" fmla="*/ 5007356 w 5017802"/>
                <a:gd name="connsiteY227" fmla="*/ 3302498 h 4821630"/>
                <a:gd name="connsiteX228" fmla="*/ 4925939 w 5017802"/>
                <a:gd name="connsiteY228" fmla="*/ 3293426 h 4821630"/>
                <a:gd name="connsiteX229" fmla="*/ 4930476 w 5017802"/>
                <a:gd name="connsiteY229" fmla="*/ 3201578 h 4821630"/>
                <a:gd name="connsiteX230" fmla="*/ 4881489 w 5017802"/>
                <a:gd name="connsiteY230" fmla="*/ 3176406 h 4821630"/>
                <a:gd name="connsiteX231" fmla="*/ 4797352 w 5017802"/>
                <a:gd name="connsiteY231" fmla="*/ 3207928 h 4821630"/>
                <a:gd name="connsiteX232" fmla="*/ 4760613 w 5017802"/>
                <a:gd name="connsiteY232" fmla="*/ 3171643 h 4821630"/>
                <a:gd name="connsiteX233" fmla="*/ 4805290 w 5017802"/>
                <a:gd name="connsiteY233" fmla="*/ 3148738 h 4821630"/>
                <a:gd name="connsiteX234" fmla="*/ 4676023 w 5017802"/>
                <a:gd name="connsiteY234" fmla="*/ 2935559 h 4821630"/>
                <a:gd name="connsiteX235" fmla="*/ 4690989 w 5017802"/>
                <a:gd name="connsiteY235" fmla="*/ 2905396 h 4821630"/>
                <a:gd name="connsiteX236" fmla="*/ 4667404 w 5017802"/>
                <a:gd name="connsiteY236" fmla="*/ 2789736 h 4821630"/>
                <a:gd name="connsiteX237" fmla="*/ 4508655 w 5017802"/>
                <a:gd name="connsiteY237" fmla="*/ 2778850 h 4821630"/>
                <a:gd name="connsiteX238" fmla="*/ 4475317 w 5017802"/>
                <a:gd name="connsiteY238" fmla="*/ 2827608 h 4821630"/>
                <a:gd name="connsiteX239" fmla="*/ 4386417 w 5017802"/>
                <a:gd name="connsiteY239" fmla="*/ 2842124 h 4821630"/>
                <a:gd name="connsiteX240" fmla="*/ 4392767 w 5017802"/>
                <a:gd name="connsiteY240" fmla="*/ 2820125 h 4821630"/>
                <a:gd name="connsiteX241" fmla="*/ 4339245 w 5017802"/>
                <a:gd name="connsiteY241" fmla="*/ 2804024 h 4821630"/>
                <a:gd name="connsiteX242" fmla="*/ 4314526 w 5017802"/>
                <a:gd name="connsiteY242" fmla="*/ 2638923 h 4821630"/>
                <a:gd name="connsiteX243" fmla="*/ 4034219 w 5017802"/>
                <a:gd name="connsiteY243" fmla="*/ 2572248 h 4821630"/>
                <a:gd name="connsiteX244" fmla="*/ 3897920 w 5017802"/>
                <a:gd name="connsiteY244" fmla="*/ 2615564 h 4821630"/>
                <a:gd name="connsiteX245" fmla="*/ 3765931 w 5017802"/>
                <a:gd name="connsiteY245" fmla="*/ 2608080 h 4821630"/>
                <a:gd name="connsiteX246" fmla="*/ 3633488 w 5017802"/>
                <a:gd name="connsiteY246" fmla="*/ 2497182 h 4821630"/>
                <a:gd name="connsiteX247" fmla="*/ 3420310 w 5017802"/>
                <a:gd name="connsiteY247" fmla="*/ 2193969 h 4821630"/>
                <a:gd name="connsiteX248" fmla="*/ 3021848 w 5017802"/>
                <a:gd name="connsiteY248" fmla="*/ 2054496 h 4821630"/>
                <a:gd name="connsiteX249" fmla="*/ 2785310 w 5017802"/>
                <a:gd name="connsiteY249" fmla="*/ 1741532 h 4821630"/>
                <a:gd name="connsiteX250" fmla="*/ 2819101 w 5017802"/>
                <a:gd name="connsiteY250" fmla="*/ 1716586 h 4821630"/>
                <a:gd name="connsiteX251" fmla="*/ 2878745 w 5017802"/>
                <a:gd name="connsiteY251" fmla="*/ 1799589 h 4821630"/>
                <a:gd name="connsiteX252" fmla="*/ 2898929 w 5017802"/>
                <a:gd name="connsiteY252" fmla="*/ 1782126 h 4821630"/>
                <a:gd name="connsiteX253" fmla="*/ 2942019 w 5017802"/>
                <a:gd name="connsiteY253" fmla="*/ 1812970 h 4821630"/>
                <a:gd name="connsiteX254" fmla="*/ 3030692 w 5017802"/>
                <a:gd name="connsiteY254" fmla="*/ 1759221 h 4821630"/>
                <a:gd name="connsiteX255" fmla="*/ 3046794 w 5017802"/>
                <a:gd name="connsiteY255" fmla="*/ 1738811 h 4821630"/>
                <a:gd name="connsiteX256" fmla="*/ 3105077 w 5017802"/>
                <a:gd name="connsiteY256" fmla="*/ 1739037 h 4821630"/>
                <a:gd name="connsiteX257" fmla="*/ 3121180 w 5017802"/>
                <a:gd name="connsiteY257" fmla="*/ 1705927 h 4821630"/>
                <a:gd name="connsiteX258" fmla="*/ 3102356 w 5017802"/>
                <a:gd name="connsiteY258" fmla="*/ 1680300 h 4821630"/>
                <a:gd name="connsiteX259" fmla="*/ 3035228 w 5017802"/>
                <a:gd name="connsiteY259" fmla="*/ 1700257 h 4821630"/>
                <a:gd name="connsiteX260" fmla="*/ 3013456 w 5017802"/>
                <a:gd name="connsiteY260" fmla="*/ 1646736 h 4821630"/>
                <a:gd name="connsiteX261" fmla="*/ 3034774 w 5017802"/>
                <a:gd name="connsiteY261" fmla="*/ 1617026 h 4821630"/>
                <a:gd name="connsiteX262" fmla="*/ 2978304 w 5017802"/>
                <a:gd name="connsiteY262" fmla="*/ 1513612 h 4821630"/>
                <a:gd name="connsiteX263" fmla="*/ 2929773 w 5017802"/>
                <a:gd name="connsiteY263" fmla="*/ 1552393 h 4821630"/>
                <a:gd name="connsiteX264" fmla="*/ 2840418 w 5017802"/>
                <a:gd name="connsiteY264" fmla="*/ 1497737 h 4821630"/>
                <a:gd name="connsiteX265" fmla="*/ 2892352 w 5017802"/>
                <a:gd name="connsiteY265" fmla="*/ 1405208 h 4821630"/>
                <a:gd name="connsiteX266" fmla="*/ 2849490 w 5017802"/>
                <a:gd name="connsiteY266" fmla="*/ 1284105 h 4821630"/>
                <a:gd name="connsiteX267" fmla="*/ 2864231 w 5017802"/>
                <a:gd name="connsiteY267" fmla="*/ 1160053 h 4821630"/>
                <a:gd name="connsiteX268" fmla="*/ 2959481 w 5017802"/>
                <a:gd name="connsiteY268" fmla="*/ 1086348 h 4821630"/>
                <a:gd name="connsiteX269" fmla="*/ 3064710 w 5017802"/>
                <a:gd name="connsiteY269" fmla="*/ 1063896 h 4821630"/>
                <a:gd name="connsiteX270" fmla="*/ 3001663 w 5017802"/>
                <a:gd name="connsiteY270" fmla="*/ 974089 h 4821630"/>
                <a:gd name="connsiteX271" fmla="*/ 2984427 w 5017802"/>
                <a:gd name="connsiteY271" fmla="*/ 1018766 h 4821630"/>
                <a:gd name="connsiteX272" fmla="*/ 2941112 w 5017802"/>
                <a:gd name="connsiteY272" fmla="*/ 971595 h 4821630"/>
                <a:gd name="connsiteX273" fmla="*/ 2962430 w 5017802"/>
                <a:gd name="connsiteY273" fmla="*/ 886323 h 4821630"/>
                <a:gd name="connsiteX274" fmla="*/ 3035454 w 5017802"/>
                <a:gd name="connsiteY274" fmla="*/ 789032 h 4821630"/>
                <a:gd name="connsiteX275" fmla="*/ 3018445 w 5017802"/>
                <a:gd name="connsiteY275" fmla="*/ 682443 h 4821630"/>
                <a:gd name="connsiteX276" fmla="*/ 2847223 w 5017802"/>
                <a:gd name="connsiteY276" fmla="*/ 692194 h 4821630"/>
                <a:gd name="connsiteX277" fmla="*/ 2827945 w 5017802"/>
                <a:gd name="connsiteY277" fmla="*/ 734831 h 4821630"/>
                <a:gd name="connsiteX278" fmla="*/ 2795742 w 5017802"/>
                <a:gd name="connsiteY278" fmla="*/ 667248 h 4821630"/>
                <a:gd name="connsiteX279" fmla="*/ 2766032 w 5017802"/>
                <a:gd name="connsiteY279" fmla="*/ 707616 h 4821630"/>
                <a:gd name="connsiteX280" fmla="*/ 2580523 w 5017802"/>
                <a:gd name="connsiteY28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2188636 w 5017802"/>
                <a:gd name="connsiteY161" fmla="*/ 4250462 h 4821630"/>
                <a:gd name="connsiteX162" fmla="*/ 2296586 w 5017802"/>
                <a:gd name="connsiteY162" fmla="*/ 4245474 h 4821630"/>
                <a:gd name="connsiteX163" fmla="*/ 2394785 w 5017802"/>
                <a:gd name="connsiteY163" fmla="*/ 4215990 h 4821630"/>
                <a:gd name="connsiteX164" fmla="*/ 2406350 w 5017802"/>
                <a:gd name="connsiteY164" fmla="*/ 4125277 h 4821630"/>
                <a:gd name="connsiteX165" fmla="*/ 2494570 w 5017802"/>
                <a:gd name="connsiteY165" fmla="*/ 3900532 h 4821630"/>
                <a:gd name="connsiteX166" fmla="*/ 2593449 w 5017802"/>
                <a:gd name="connsiteY166" fmla="*/ 3917768 h 4821630"/>
                <a:gd name="connsiteX167" fmla="*/ 2719088 w 5017802"/>
                <a:gd name="connsiteY167" fmla="*/ 3918221 h 4821630"/>
                <a:gd name="connsiteX168" fmla="*/ 2914124 w 5017802"/>
                <a:gd name="connsiteY168" fmla="*/ 3764007 h 4821630"/>
                <a:gd name="connsiteX169" fmla="*/ 3195112 w 5017802"/>
                <a:gd name="connsiteY169" fmla="*/ 3993968 h 4821630"/>
                <a:gd name="connsiteX170" fmla="*/ 3265414 w 5017802"/>
                <a:gd name="connsiteY170" fmla="*/ 4067674 h 4821630"/>
                <a:gd name="connsiteX171" fmla="*/ 3439813 w 5017802"/>
                <a:gd name="connsiteY171" fmla="*/ 4130265 h 4821630"/>
                <a:gd name="connsiteX172" fmla="*/ 3526217 w 5017802"/>
                <a:gd name="connsiteY172" fmla="*/ 4316455 h 4821630"/>
                <a:gd name="connsiteX173" fmla="*/ 3586542 w 5017802"/>
                <a:gd name="connsiteY173" fmla="*/ 4375193 h 4821630"/>
                <a:gd name="connsiteX174" fmla="*/ 3597654 w 5017802"/>
                <a:gd name="connsiteY174" fmla="*/ 4345030 h 4821630"/>
                <a:gd name="connsiteX175" fmla="*/ 3643692 w 5017802"/>
                <a:gd name="connsiteY175" fmla="*/ 4318042 h 4821630"/>
                <a:gd name="connsiteX176" fmla="*/ 3694492 w 5017802"/>
                <a:gd name="connsiteY176" fmla="*/ 4391068 h 4821630"/>
                <a:gd name="connsiteX177" fmla="*/ 3743705 w 5017802"/>
                <a:gd name="connsiteY177" fmla="*/ 4394243 h 4821630"/>
                <a:gd name="connsiteX178" fmla="*/ 3699254 w 5017802"/>
                <a:gd name="connsiteY178" fmla="*/ 4300581 h 4821630"/>
                <a:gd name="connsiteX179" fmla="*/ 3656392 w 5017802"/>
                <a:gd name="connsiteY179" fmla="*/ 4232318 h 4821630"/>
                <a:gd name="connsiteX180" fmla="*/ 3699255 w 5017802"/>
                <a:gd name="connsiteY180" fmla="*/ 4216442 h 4821630"/>
                <a:gd name="connsiteX181" fmla="*/ 3680204 w 5017802"/>
                <a:gd name="connsiteY181" fmla="*/ 4175168 h 4821630"/>
                <a:gd name="connsiteX182" fmla="*/ 3732592 w 5017802"/>
                <a:gd name="connsiteY182" fmla="*/ 4184693 h 4821630"/>
                <a:gd name="connsiteX183" fmla="*/ 3711955 w 5017802"/>
                <a:gd name="connsiteY183" fmla="*/ 4151355 h 4821630"/>
                <a:gd name="connsiteX184" fmla="*/ 3733274 w 5017802"/>
                <a:gd name="connsiteY184" fmla="*/ 4134801 h 4821630"/>
                <a:gd name="connsiteX185" fmla="*/ 3854377 w 5017802"/>
                <a:gd name="connsiteY185" fmla="*/ 4220074 h 4821630"/>
                <a:gd name="connsiteX186" fmla="*/ 3889754 w 5017802"/>
                <a:gd name="connsiteY186" fmla="*/ 4206917 h 4821630"/>
                <a:gd name="connsiteX187" fmla="*/ 3942141 w 5017802"/>
                <a:gd name="connsiteY187" fmla="*/ 4272006 h 4821630"/>
                <a:gd name="connsiteX188" fmla="*/ 3962779 w 5017802"/>
                <a:gd name="connsiteY188" fmla="*/ 4330743 h 4821630"/>
                <a:gd name="connsiteX189" fmla="*/ 4070729 w 5017802"/>
                <a:gd name="connsiteY189" fmla="*/ 4349792 h 4821630"/>
                <a:gd name="connsiteX190" fmla="*/ 4010405 w 5017802"/>
                <a:gd name="connsiteY190" fmla="*/ 4283117 h 4821630"/>
                <a:gd name="connsiteX191" fmla="*/ 4007229 w 5017802"/>
                <a:gd name="connsiteY191" fmla="*/ 4214855 h 4821630"/>
                <a:gd name="connsiteX192" fmla="*/ 4061204 w 5017802"/>
                <a:gd name="connsiteY192" fmla="*/ 4270418 h 4821630"/>
                <a:gd name="connsiteX193" fmla="*/ 4110417 w 5017802"/>
                <a:gd name="connsiteY193" fmla="*/ 4275180 h 4821630"/>
                <a:gd name="connsiteX194" fmla="*/ 4104067 w 5017802"/>
                <a:gd name="connsiteY194" fmla="*/ 4225968 h 4821630"/>
                <a:gd name="connsiteX195" fmla="*/ 4164392 w 5017802"/>
                <a:gd name="connsiteY195" fmla="*/ 4230730 h 4821630"/>
                <a:gd name="connsiteX196" fmla="*/ 4226304 w 5017802"/>
                <a:gd name="connsiteY196" fmla="*/ 4273592 h 4821630"/>
                <a:gd name="connsiteX197" fmla="*/ 4258054 w 5017802"/>
                <a:gd name="connsiteY197" fmla="*/ 4260893 h 4821630"/>
                <a:gd name="connsiteX198" fmla="*/ 4251705 w 5017802"/>
                <a:gd name="connsiteY198" fmla="*/ 4225968 h 4821630"/>
                <a:gd name="connsiteX199" fmla="*/ 4292980 w 5017802"/>
                <a:gd name="connsiteY199" fmla="*/ 4202156 h 4821630"/>
                <a:gd name="connsiteX200" fmla="*/ 4377117 w 5017802"/>
                <a:gd name="connsiteY200" fmla="*/ 4259306 h 4821630"/>
                <a:gd name="connsiteX201" fmla="*/ 4394580 w 5017802"/>
                <a:gd name="connsiteY201" fmla="*/ 4157708 h 4821630"/>
                <a:gd name="connsiteX202" fmla="*/ 4369180 w 5017802"/>
                <a:gd name="connsiteY202" fmla="*/ 4135482 h 4821630"/>
                <a:gd name="connsiteX203" fmla="*/ 4296154 w 5017802"/>
                <a:gd name="connsiteY203" fmla="*/ 4092619 h 4821630"/>
                <a:gd name="connsiteX204" fmla="*/ 4318379 w 5017802"/>
                <a:gd name="connsiteY204" fmla="*/ 4067220 h 4821630"/>
                <a:gd name="connsiteX205" fmla="*/ 4339017 w 5017802"/>
                <a:gd name="connsiteY205" fmla="*/ 4044994 h 4821630"/>
                <a:gd name="connsiteX206" fmla="*/ 4392992 w 5017802"/>
                <a:gd name="connsiteY206" fmla="*/ 4076745 h 4821630"/>
                <a:gd name="connsiteX207" fmla="*/ 4399342 w 5017802"/>
                <a:gd name="connsiteY207" fmla="*/ 4032295 h 4821630"/>
                <a:gd name="connsiteX208" fmla="*/ 4343779 w 5017802"/>
                <a:gd name="connsiteY208" fmla="*/ 4008482 h 4821630"/>
                <a:gd name="connsiteX209" fmla="*/ 4342192 w 5017802"/>
                <a:gd name="connsiteY209" fmla="*/ 3998958 h 4821630"/>
                <a:gd name="connsiteX210" fmla="*/ 4329491 w 5017802"/>
                <a:gd name="connsiteY210" fmla="*/ 3960859 h 4821630"/>
                <a:gd name="connsiteX211" fmla="*/ 4335841 w 5017802"/>
                <a:gd name="connsiteY211" fmla="*/ 3913233 h 4821630"/>
                <a:gd name="connsiteX212" fmla="*/ 4346954 w 5017802"/>
                <a:gd name="connsiteY212" fmla="*/ 3857670 h 4821630"/>
                <a:gd name="connsiteX213" fmla="*/ 4308854 w 5017802"/>
                <a:gd name="connsiteY213" fmla="*/ 3827508 h 4821630"/>
                <a:gd name="connsiteX214" fmla="*/ 4342191 w 5017802"/>
                <a:gd name="connsiteY214" fmla="*/ 3817983 h 4821630"/>
                <a:gd name="connsiteX215" fmla="*/ 4319966 w 5017802"/>
                <a:gd name="connsiteY215" fmla="*/ 3781470 h 4821630"/>
                <a:gd name="connsiteX216" fmla="*/ 4358067 w 5017802"/>
                <a:gd name="connsiteY216" fmla="*/ 3776709 h 4821630"/>
                <a:gd name="connsiteX217" fmla="*/ 4364416 w 5017802"/>
                <a:gd name="connsiteY217" fmla="*/ 3743370 h 4821630"/>
                <a:gd name="connsiteX218" fmla="*/ 4426330 w 5017802"/>
                <a:gd name="connsiteY218" fmla="*/ 3752897 h 4821630"/>
                <a:gd name="connsiteX219" fmla="*/ 4459443 w 5017802"/>
                <a:gd name="connsiteY219" fmla="*/ 3768089 h 4821630"/>
                <a:gd name="connsiteX220" fmla="*/ 4425650 w 5017802"/>
                <a:gd name="connsiteY220" fmla="*/ 3809137 h 4821630"/>
                <a:gd name="connsiteX221" fmla="*/ 4464658 w 5017802"/>
                <a:gd name="connsiteY221" fmla="*/ 3916633 h 4821630"/>
                <a:gd name="connsiteX222" fmla="*/ 4517045 w 5017802"/>
                <a:gd name="connsiteY222" fmla="*/ 3947931 h 4821630"/>
                <a:gd name="connsiteX223" fmla="*/ 4568979 w 5017802"/>
                <a:gd name="connsiteY223" fmla="*/ 3905749 h 4821630"/>
                <a:gd name="connsiteX224" fmla="*/ 4654704 w 5017802"/>
                <a:gd name="connsiteY224" fmla="*/ 3857216 h 4821630"/>
                <a:gd name="connsiteX225" fmla="*/ 4637468 w 5017802"/>
                <a:gd name="connsiteY225" fmla="*/ 3768315 h 4821630"/>
                <a:gd name="connsiteX226" fmla="*/ 4714802 w 5017802"/>
                <a:gd name="connsiteY226" fmla="*/ 3635646 h 4821630"/>
                <a:gd name="connsiteX227" fmla="*/ 5007356 w 5017802"/>
                <a:gd name="connsiteY227" fmla="*/ 3302498 h 4821630"/>
                <a:gd name="connsiteX228" fmla="*/ 4925939 w 5017802"/>
                <a:gd name="connsiteY228" fmla="*/ 3293426 h 4821630"/>
                <a:gd name="connsiteX229" fmla="*/ 4930476 w 5017802"/>
                <a:gd name="connsiteY229" fmla="*/ 3201578 h 4821630"/>
                <a:gd name="connsiteX230" fmla="*/ 4881489 w 5017802"/>
                <a:gd name="connsiteY230" fmla="*/ 3176406 h 4821630"/>
                <a:gd name="connsiteX231" fmla="*/ 4797352 w 5017802"/>
                <a:gd name="connsiteY231" fmla="*/ 3207928 h 4821630"/>
                <a:gd name="connsiteX232" fmla="*/ 4760613 w 5017802"/>
                <a:gd name="connsiteY232" fmla="*/ 3171643 h 4821630"/>
                <a:gd name="connsiteX233" fmla="*/ 4805290 w 5017802"/>
                <a:gd name="connsiteY233" fmla="*/ 3148738 h 4821630"/>
                <a:gd name="connsiteX234" fmla="*/ 4676023 w 5017802"/>
                <a:gd name="connsiteY234" fmla="*/ 2935559 h 4821630"/>
                <a:gd name="connsiteX235" fmla="*/ 4690989 w 5017802"/>
                <a:gd name="connsiteY235" fmla="*/ 2905396 h 4821630"/>
                <a:gd name="connsiteX236" fmla="*/ 4667404 w 5017802"/>
                <a:gd name="connsiteY236" fmla="*/ 2789736 h 4821630"/>
                <a:gd name="connsiteX237" fmla="*/ 4508655 w 5017802"/>
                <a:gd name="connsiteY237" fmla="*/ 2778850 h 4821630"/>
                <a:gd name="connsiteX238" fmla="*/ 4475317 w 5017802"/>
                <a:gd name="connsiteY238" fmla="*/ 2827608 h 4821630"/>
                <a:gd name="connsiteX239" fmla="*/ 4386417 w 5017802"/>
                <a:gd name="connsiteY239" fmla="*/ 2842124 h 4821630"/>
                <a:gd name="connsiteX240" fmla="*/ 4392767 w 5017802"/>
                <a:gd name="connsiteY240" fmla="*/ 2820125 h 4821630"/>
                <a:gd name="connsiteX241" fmla="*/ 4339245 w 5017802"/>
                <a:gd name="connsiteY241" fmla="*/ 2804024 h 4821630"/>
                <a:gd name="connsiteX242" fmla="*/ 4314526 w 5017802"/>
                <a:gd name="connsiteY242" fmla="*/ 2638923 h 4821630"/>
                <a:gd name="connsiteX243" fmla="*/ 4034219 w 5017802"/>
                <a:gd name="connsiteY243" fmla="*/ 2572248 h 4821630"/>
                <a:gd name="connsiteX244" fmla="*/ 3897920 w 5017802"/>
                <a:gd name="connsiteY244" fmla="*/ 2615564 h 4821630"/>
                <a:gd name="connsiteX245" fmla="*/ 3765931 w 5017802"/>
                <a:gd name="connsiteY245" fmla="*/ 2608080 h 4821630"/>
                <a:gd name="connsiteX246" fmla="*/ 3633488 w 5017802"/>
                <a:gd name="connsiteY246" fmla="*/ 2497182 h 4821630"/>
                <a:gd name="connsiteX247" fmla="*/ 3420310 w 5017802"/>
                <a:gd name="connsiteY247" fmla="*/ 2193969 h 4821630"/>
                <a:gd name="connsiteX248" fmla="*/ 3021848 w 5017802"/>
                <a:gd name="connsiteY248" fmla="*/ 2054496 h 4821630"/>
                <a:gd name="connsiteX249" fmla="*/ 2785310 w 5017802"/>
                <a:gd name="connsiteY249" fmla="*/ 1741532 h 4821630"/>
                <a:gd name="connsiteX250" fmla="*/ 2819101 w 5017802"/>
                <a:gd name="connsiteY250" fmla="*/ 1716586 h 4821630"/>
                <a:gd name="connsiteX251" fmla="*/ 2878745 w 5017802"/>
                <a:gd name="connsiteY251" fmla="*/ 1799589 h 4821630"/>
                <a:gd name="connsiteX252" fmla="*/ 2898929 w 5017802"/>
                <a:gd name="connsiteY252" fmla="*/ 1782126 h 4821630"/>
                <a:gd name="connsiteX253" fmla="*/ 2942019 w 5017802"/>
                <a:gd name="connsiteY253" fmla="*/ 1812970 h 4821630"/>
                <a:gd name="connsiteX254" fmla="*/ 3030692 w 5017802"/>
                <a:gd name="connsiteY254" fmla="*/ 1759221 h 4821630"/>
                <a:gd name="connsiteX255" fmla="*/ 3046794 w 5017802"/>
                <a:gd name="connsiteY255" fmla="*/ 1738811 h 4821630"/>
                <a:gd name="connsiteX256" fmla="*/ 3105077 w 5017802"/>
                <a:gd name="connsiteY256" fmla="*/ 1739037 h 4821630"/>
                <a:gd name="connsiteX257" fmla="*/ 3121180 w 5017802"/>
                <a:gd name="connsiteY257" fmla="*/ 1705927 h 4821630"/>
                <a:gd name="connsiteX258" fmla="*/ 3102356 w 5017802"/>
                <a:gd name="connsiteY258" fmla="*/ 1680300 h 4821630"/>
                <a:gd name="connsiteX259" fmla="*/ 3035228 w 5017802"/>
                <a:gd name="connsiteY259" fmla="*/ 1700257 h 4821630"/>
                <a:gd name="connsiteX260" fmla="*/ 3013456 w 5017802"/>
                <a:gd name="connsiteY260" fmla="*/ 1646736 h 4821630"/>
                <a:gd name="connsiteX261" fmla="*/ 3034774 w 5017802"/>
                <a:gd name="connsiteY261" fmla="*/ 1617026 h 4821630"/>
                <a:gd name="connsiteX262" fmla="*/ 2978304 w 5017802"/>
                <a:gd name="connsiteY262" fmla="*/ 1513612 h 4821630"/>
                <a:gd name="connsiteX263" fmla="*/ 2929773 w 5017802"/>
                <a:gd name="connsiteY263" fmla="*/ 1552393 h 4821630"/>
                <a:gd name="connsiteX264" fmla="*/ 2840418 w 5017802"/>
                <a:gd name="connsiteY264" fmla="*/ 1497737 h 4821630"/>
                <a:gd name="connsiteX265" fmla="*/ 2892352 w 5017802"/>
                <a:gd name="connsiteY265" fmla="*/ 1405208 h 4821630"/>
                <a:gd name="connsiteX266" fmla="*/ 2849490 w 5017802"/>
                <a:gd name="connsiteY266" fmla="*/ 1284105 h 4821630"/>
                <a:gd name="connsiteX267" fmla="*/ 2864231 w 5017802"/>
                <a:gd name="connsiteY267" fmla="*/ 1160053 h 4821630"/>
                <a:gd name="connsiteX268" fmla="*/ 2959481 w 5017802"/>
                <a:gd name="connsiteY268" fmla="*/ 1086348 h 4821630"/>
                <a:gd name="connsiteX269" fmla="*/ 3064710 w 5017802"/>
                <a:gd name="connsiteY269" fmla="*/ 1063896 h 4821630"/>
                <a:gd name="connsiteX270" fmla="*/ 3001663 w 5017802"/>
                <a:gd name="connsiteY270" fmla="*/ 974089 h 4821630"/>
                <a:gd name="connsiteX271" fmla="*/ 2984427 w 5017802"/>
                <a:gd name="connsiteY271" fmla="*/ 1018766 h 4821630"/>
                <a:gd name="connsiteX272" fmla="*/ 2941112 w 5017802"/>
                <a:gd name="connsiteY272" fmla="*/ 971595 h 4821630"/>
                <a:gd name="connsiteX273" fmla="*/ 2962430 w 5017802"/>
                <a:gd name="connsiteY273" fmla="*/ 886323 h 4821630"/>
                <a:gd name="connsiteX274" fmla="*/ 3035454 w 5017802"/>
                <a:gd name="connsiteY274" fmla="*/ 789032 h 4821630"/>
                <a:gd name="connsiteX275" fmla="*/ 3018445 w 5017802"/>
                <a:gd name="connsiteY275" fmla="*/ 682443 h 4821630"/>
                <a:gd name="connsiteX276" fmla="*/ 2847223 w 5017802"/>
                <a:gd name="connsiteY276" fmla="*/ 692194 h 4821630"/>
                <a:gd name="connsiteX277" fmla="*/ 2827945 w 5017802"/>
                <a:gd name="connsiteY277" fmla="*/ 734831 h 4821630"/>
                <a:gd name="connsiteX278" fmla="*/ 2795742 w 5017802"/>
                <a:gd name="connsiteY278" fmla="*/ 667248 h 4821630"/>
                <a:gd name="connsiteX279" fmla="*/ 2766032 w 5017802"/>
                <a:gd name="connsiteY279" fmla="*/ 707616 h 4821630"/>
                <a:gd name="connsiteX280" fmla="*/ 2580523 w 5017802"/>
                <a:gd name="connsiteY28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2188636 w 5017802"/>
                <a:gd name="connsiteY161" fmla="*/ 4250462 h 4821630"/>
                <a:gd name="connsiteX162" fmla="*/ 2296586 w 5017802"/>
                <a:gd name="connsiteY162" fmla="*/ 4245474 h 4821630"/>
                <a:gd name="connsiteX163" fmla="*/ 2394785 w 5017802"/>
                <a:gd name="connsiteY163" fmla="*/ 4215990 h 4821630"/>
                <a:gd name="connsiteX164" fmla="*/ 2406350 w 5017802"/>
                <a:gd name="connsiteY164" fmla="*/ 4125277 h 4821630"/>
                <a:gd name="connsiteX165" fmla="*/ 2494570 w 5017802"/>
                <a:gd name="connsiteY165" fmla="*/ 3900532 h 4821630"/>
                <a:gd name="connsiteX166" fmla="*/ 2593449 w 5017802"/>
                <a:gd name="connsiteY166" fmla="*/ 3917768 h 4821630"/>
                <a:gd name="connsiteX167" fmla="*/ 2719088 w 5017802"/>
                <a:gd name="connsiteY167" fmla="*/ 3918221 h 4821630"/>
                <a:gd name="connsiteX168" fmla="*/ 2914124 w 5017802"/>
                <a:gd name="connsiteY168" fmla="*/ 3764007 h 4821630"/>
                <a:gd name="connsiteX169" fmla="*/ 3195112 w 5017802"/>
                <a:gd name="connsiteY169" fmla="*/ 3993968 h 4821630"/>
                <a:gd name="connsiteX170" fmla="*/ 3265414 w 5017802"/>
                <a:gd name="connsiteY170" fmla="*/ 4067674 h 4821630"/>
                <a:gd name="connsiteX171" fmla="*/ 3439813 w 5017802"/>
                <a:gd name="connsiteY171" fmla="*/ 4130265 h 4821630"/>
                <a:gd name="connsiteX172" fmla="*/ 3526217 w 5017802"/>
                <a:gd name="connsiteY172" fmla="*/ 4316455 h 4821630"/>
                <a:gd name="connsiteX173" fmla="*/ 3586542 w 5017802"/>
                <a:gd name="connsiteY173" fmla="*/ 4375193 h 4821630"/>
                <a:gd name="connsiteX174" fmla="*/ 3597654 w 5017802"/>
                <a:gd name="connsiteY174" fmla="*/ 4345030 h 4821630"/>
                <a:gd name="connsiteX175" fmla="*/ 3643692 w 5017802"/>
                <a:gd name="connsiteY175" fmla="*/ 4318042 h 4821630"/>
                <a:gd name="connsiteX176" fmla="*/ 3694492 w 5017802"/>
                <a:gd name="connsiteY176" fmla="*/ 4391068 h 4821630"/>
                <a:gd name="connsiteX177" fmla="*/ 3743705 w 5017802"/>
                <a:gd name="connsiteY177" fmla="*/ 4394243 h 4821630"/>
                <a:gd name="connsiteX178" fmla="*/ 3699254 w 5017802"/>
                <a:gd name="connsiteY178" fmla="*/ 4300581 h 4821630"/>
                <a:gd name="connsiteX179" fmla="*/ 3656392 w 5017802"/>
                <a:gd name="connsiteY179" fmla="*/ 4232318 h 4821630"/>
                <a:gd name="connsiteX180" fmla="*/ 3699255 w 5017802"/>
                <a:gd name="connsiteY180" fmla="*/ 4216442 h 4821630"/>
                <a:gd name="connsiteX181" fmla="*/ 3680204 w 5017802"/>
                <a:gd name="connsiteY181" fmla="*/ 4175168 h 4821630"/>
                <a:gd name="connsiteX182" fmla="*/ 3732592 w 5017802"/>
                <a:gd name="connsiteY182" fmla="*/ 4184693 h 4821630"/>
                <a:gd name="connsiteX183" fmla="*/ 3711955 w 5017802"/>
                <a:gd name="connsiteY183" fmla="*/ 4151355 h 4821630"/>
                <a:gd name="connsiteX184" fmla="*/ 3733274 w 5017802"/>
                <a:gd name="connsiteY184" fmla="*/ 4134801 h 4821630"/>
                <a:gd name="connsiteX185" fmla="*/ 3854377 w 5017802"/>
                <a:gd name="connsiteY185" fmla="*/ 4220074 h 4821630"/>
                <a:gd name="connsiteX186" fmla="*/ 3889754 w 5017802"/>
                <a:gd name="connsiteY186" fmla="*/ 4206917 h 4821630"/>
                <a:gd name="connsiteX187" fmla="*/ 3942141 w 5017802"/>
                <a:gd name="connsiteY187" fmla="*/ 4272006 h 4821630"/>
                <a:gd name="connsiteX188" fmla="*/ 3962779 w 5017802"/>
                <a:gd name="connsiteY188" fmla="*/ 4330743 h 4821630"/>
                <a:gd name="connsiteX189" fmla="*/ 4070729 w 5017802"/>
                <a:gd name="connsiteY189" fmla="*/ 4349792 h 4821630"/>
                <a:gd name="connsiteX190" fmla="*/ 4010405 w 5017802"/>
                <a:gd name="connsiteY190" fmla="*/ 4283117 h 4821630"/>
                <a:gd name="connsiteX191" fmla="*/ 4007229 w 5017802"/>
                <a:gd name="connsiteY191" fmla="*/ 4214855 h 4821630"/>
                <a:gd name="connsiteX192" fmla="*/ 4061204 w 5017802"/>
                <a:gd name="connsiteY192" fmla="*/ 4270418 h 4821630"/>
                <a:gd name="connsiteX193" fmla="*/ 4110417 w 5017802"/>
                <a:gd name="connsiteY193" fmla="*/ 4275180 h 4821630"/>
                <a:gd name="connsiteX194" fmla="*/ 4104067 w 5017802"/>
                <a:gd name="connsiteY194" fmla="*/ 4225968 h 4821630"/>
                <a:gd name="connsiteX195" fmla="*/ 4164392 w 5017802"/>
                <a:gd name="connsiteY195" fmla="*/ 4230730 h 4821630"/>
                <a:gd name="connsiteX196" fmla="*/ 4226304 w 5017802"/>
                <a:gd name="connsiteY196" fmla="*/ 4273592 h 4821630"/>
                <a:gd name="connsiteX197" fmla="*/ 4258054 w 5017802"/>
                <a:gd name="connsiteY197" fmla="*/ 4260893 h 4821630"/>
                <a:gd name="connsiteX198" fmla="*/ 4251705 w 5017802"/>
                <a:gd name="connsiteY198" fmla="*/ 4225968 h 4821630"/>
                <a:gd name="connsiteX199" fmla="*/ 4292980 w 5017802"/>
                <a:gd name="connsiteY199" fmla="*/ 4202156 h 4821630"/>
                <a:gd name="connsiteX200" fmla="*/ 4377117 w 5017802"/>
                <a:gd name="connsiteY200" fmla="*/ 4259306 h 4821630"/>
                <a:gd name="connsiteX201" fmla="*/ 4394580 w 5017802"/>
                <a:gd name="connsiteY201" fmla="*/ 4157708 h 4821630"/>
                <a:gd name="connsiteX202" fmla="*/ 4369180 w 5017802"/>
                <a:gd name="connsiteY202" fmla="*/ 4135482 h 4821630"/>
                <a:gd name="connsiteX203" fmla="*/ 4296154 w 5017802"/>
                <a:gd name="connsiteY203" fmla="*/ 4092619 h 4821630"/>
                <a:gd name="connsiteX204" fmla="*/ 4318379 w 5017802"/>
                <a:gd name="connsiteY204" fmla="*/ 4067220 h 4821630"/>
                <a:gd name="connsiteX205" fmla="*/ 4339017 w 5017802"/>
                <a:gd name="connsiteY205" fmla="*/ 4044994 h 4821630"/>
                <a:gd name="connsiteX206" fmla="*/ 4392992 w 5017802"/>
                <a:gd name="connsiteY206" fmla="*/ 4076745 h 4821630"/>
                <a:gd name="connsiteX207" fmla="*/ 4399342 w 5017802"/>
                <a:gd name="connsiteY207" fmla="*/ 4032295 h 4821630"/>
                <a:gd name="connsiteX208" fmla="*/ 4343779 w 5017802"/>
                <a:gd name="connsiteY208" fmla="*/ 4008482 h 4821630"/>
                <a:gd name="connsiteX209" fmla="*/ 4342192 w 5017802"/>
                <a:gd name="connsiteY209" fmla="*/ 3998958 h 4821630"/>
                <a:gd name="connsiteX210" fmla="*/ 4329491 w 5017802"/>
                <a:gd name="connsiteY210" fmla="*/ 3960859 h 4821630"/>
                <a:gd name="connsiteX211" fmla="*/ 4335841 w 5017802"/>
                <a:gd name="connsiteY211" fmla="*/ 3913233 h 4821630"/>
                <a:gd name="connsiteX212" fmla="*/ 4346954 w 5017802"/>
                <a:gd name="connsiteY212" fmla="*/ 3857670 h 4821630"/>
                <a:gd name="connsiteX213" fmla="*/ 4308854 w 5017802"/>
                <a:gd name="connsiteY213" fmla="*/ 3827508 h 4821630"/>
                <a:gd name="connsiteX214" fmla="*/ 4342191 w 5017802"/>
                <a:gd name="connsiteY214" fmla="*/ 3817983 h 4821630"/>
                <a:gd name="connsiteX215" fmla="*/ 4319966 w 5017802"/>
                <a:gd name="connsiteY215" fmla="*/ 3781470 h 4821630"/>
                <a:gd name="connsiteX216" fmla="*/ 4358067 w 5017802"/>
                <a:gd name="connsiteY216" fmla="*/ 3776709 h 4821630"/>
                <a:gd name="connsiteX217" fmla="*/ 4364416 w 5017802"/>
                <a:gd name="connsiteY217" fmla="*/ 3743370 h 4821630"/>
                <a:gd name="connsiteX218" fmla="*/ 4426330 w 5017802"/>
                <a:gd name="connsiteY218" fmla="*/ 3752897 h 4821630"/>
                <a:gd name="connsiteX219" fmla="*/ 4459443 w 5017802"/>
                <a:gd name="connsiteY219" fmla="*/ 3768089 h 4821630"/>
                <a:gd name="connsiteX220" fmla="*/ 4425650 w 5017802"/>
                <a:gd name="connsiteY220" fmla="*/ 3809137 h 4821630"/>
                <a:gd name="connsiteX221" fmla="*/ 4464658 w 5017802"/>
                <a:gd name="connsiteY221" fmla="*/ 3916633 h 4821630"/>
                <a:gd name="connsiteX222" fmla="*/ 4517045 w 5017802"/>
                <a:gd name="connsiteY222" fmla="*/ 3947931 h 4821630"/>
                <a:gd name="connsiteX223" fmla="*/ 4568979 w 5017802"/>
                <a:gd name="connsiteY223" fmla="*/ 3905749 h 4821630"/>
                <a:gd name="connsiteX224" fmla="*/ 4654704 w 5017802"/>
                <a:gd name="connsiteY224" fmla="*/ 3857216 h 4821630"/>
                <a:gd name="connsiteX225" fmla="*/ 4637468 w 5017802"/>
                <a:gd name="connsiteY225" fmla="*/ 3768315 h 4821630"/>
                <a:gd name="connsiteX226" fmla="*/ 4714802 w 5017802"/>
                <a:gd name="connsiteY226" fmla="*/ 3635646 h 4821630"/>
                <a:gd name="connsiteX227" fmla="*/ 5007356 w 5017802"/>
                <a:gd name="connsiteY227" fmla="*/ 3302498 h 4821630"/>
                <a:gd name="connsiteX228" fmla="*/ 4925939 w 5017802"/>
                <a:gd name="connsiteY228" fmla="*/ 3293426 h 4821630"/>
                <a:gd name="connsiteX229" fmla="*/ 4930476 w 5017802"/>
                <a:gd name="connsiteY229" fmla="*/ 3201578 h 4821630"/>
                <a:gd name="connsiteX230" fmla="*/ 4881489 w 5017802"/>
                <a:gd name="connsiteY230" fmla="*/ 3176406 h 4821630"/>
                <a:gd name="connsiteX231" fmla="*/ 4797352 w 5017802"/>
                <a:gd name="connsiteY231" fmla="*/ 3207928 h 4821630"/>
                <a:gd name="connsiteX232" fmla="*/ 4760613 w 5017802"/>
                <a:gd name="connsiteY232" fmla="*/ 3171643 h 4821630"/>
                <a:gd name="connsiteX233" fmla="*/ 4805290 w 5017802"/>
                <a:gd name="connsiteY233" fmla="*/ 3148738 h 4821630"/>
                <a:gd name="connsiteX234" fmla="*/ 4676023 w 5017802"/>
                <a:gd name="connsiteY234" fmla="*/ 2935559 h 4821630"/>
                <a:gd name="connsiteX235" fmla="*/ 4690989 w 5017802"/>
                <a:gd name="connsiteY235" fmla="*/ 2905396 h 4821630"/>
                <a:gd name="connsiteX236" fmla="*/ 4667404 w 5017802"/>
                <a:gd name="connsiteY236" fmla="*/ 2789736 h 4821630"/>
                <a:gd name="connsiteX237" fmla="*/ 4508655 w 5017802"/>
                <a:gd name="connsiteY237" fmla="*/ 2778850 h 4821630"/>
                <a:gd name="connsiteX238" fmla="*/ 4475317 w 5017802"/>
                <a:gd name="connsiteY238" fmla="*/ 2827608 h 4821630"/>
                <a:gd name="connsiteX239" fmla="*/ 4386417 w 5017802"/>
                <a:gd name="connsiteY239" fmla="*/ 2842124 h 4821630"/>
                <a:gd name="connsiteX240" fmla="*/ 4392767 w 5017802"/>
                <a:gd name="connsiteY240" fmla="*/ 2820125 h 4821630"/>
                <a:gd name="connsiteX241" fmla="*/ 4339245 w 5017802"/>
                <a:gd name="connsiteY241" fmla="*/ 2804024 h 4821630"/>
                <a:gd name="connsiteX242" fmla="*/ 4314526 w 5017802"/>
                <a:gd name="connsiteY242" fmla="*/ 2638923 h 4821630"/>
                <a:gd name="connsiteX243" fmla="*/ 4034219 w 5017802"/>
                <a:gd name="connsiteY243" fmla="*/ 2572248 h 4821630"/>
                <a:gd name="connsiteX244" fmla="*/ 3897920 w 5017802"/>
                <a:gd name="connsiteY244" fmla="*/ 2615564 h 4821630"/>
                <a:gd name="connsiteX245" fmla="*/ 3765931 w 5017802"/>
                <a:gd name="connsiteY245" fmla="*/ 2608080 h 4821630"/>
                <a:gd name="connsiteX246" fmla="*/ 3633488 w 5017802"/>
                <a:gd name="connsiteY246" fmla="*/ 2497182 h 4821630"/>
                <a:gd name="connsiteX247" fmla="*/ 3420310 w 5017802"/>
                <a:gd name="connsiteY247" fmla="*/ 2193969 h 4821630"/>
                <a:gd name="connsiteX248" fmla="*/ 3021848 w 5017802"/>
                <a:gd name="connsiteY248" fmla="*/ 2054496 h 4821630"/>
                <a:gd name="connsiteX249" fmla="*/ 2785310 w 5017802"/>
                <a:gd name="connsiteY249" fmla="*/ 1741532 h 4821630"/>
                <a:gd name="connsiteX250" fmla="*/ 2819101 w 5017802"/>
                <a:gd name="connsiteY250" fmla="*/ 1716586 h 4821630"/>
                <a:gd name="connsiteX251" fmla="*/ 2878745 w 5017802"/>
                <a:gd name="connsiteY251" fmla="*/ 1799589 h 4821630"/>
                <a:gd name="connsiteX252" fmla="*/ 2898929 w 5017802"/>
                <a:gd name="connsiteY252" fmla="*/ 1782126 h 4821630"/>
                <a:gd name="connsiteX253" fmla="*/ 2942019 w 5017802"/>
                <a:gd name="connsiteY253" fmla="*/ 1812970 h 4821630"/>
                <a:gd name="connsiteX254" fmla="*/ 3030692 w 5017802"/>
                <a:gd name="connsiteY254" fmla="*/ 1759221 h 4821630"/>
                <a:gd name="connsiteX255" fmla="*/ 3046794 w 5017802"/>
                <a:gd name="connsiteY255" fmla="*/ 1738811 h 4821630"/>
                <a:gd name="connsiteX256" fmla="*/ 3105077 w 5017802"/>
                <a:gd name="connsiteY256" fmla="*/ 1739037 h 4821630"/>
                <a:gd name="connsiteX257" fmla="*/ 3121180 w 5017802"/>
                <a:gd name="connsiteY257" fmla="*/ 1705927 h 4821630"/>
                <a:gd name="connsiteX258" fmla="*/ 3102356 w 5017802"/>
                <a:gd name="connsiteY258" fmla="*/ 1680300 h 4821630"/>
                <a:gd name="connsiteX259" fmla="*/ 3035228 w 5017802"/>
                <a:gd name="connsiteY259" fmla="*/ 1700257 h 4821630"/>
                <a:gd name="connsiteX260" fmla="*/ 3013456 w 5017802"/>
                <a:gd name="connsiteY260" fmla="*/ 1646736 h 4821630"/>
                <a:gd name="connsiteX261" fmla="*/ 3034774 w 5017802"/>
                <a:gd name="connsiteY261" fmla="*/ 1617026 h 4821630"/>
                <a:gd name="connsiteX262" fmla="*/ 2978304 w 5017802"/>
                <a:gd name="connsiteY262" fmla="*/ 1513612 h 4821630"/>
                <a:gd name="connsiteX263" fmla="*/ 2929773 w 5017802"/>
                <a:gd name="connsiteY263" fmla="*/ 1552393 h 4821630"/>
                <a:gd name="connsiteX264" fmla="*/ 2840418 w 5017802"/>
                <a:gd name="connsiteY264" fmla="*/ 1497737 h 4821630"/>
                <a:gd name="connsiteX265" fmla="*/ 2892352 w 5017802"/>
                <a:gd name="connsiteY265" fmla="*/ 1405208 h 4821630"/>
                <a:gd name="connsiteX266" fmla="*/ 2849490 w 5017802"/>
                <a:gd name="connsiteY266" fmla="*/ 1284105 h 4821630"/>
                <a:gd name="connsiteX267" fmla="*/ 2864231 w 5017802"/>
                <a:gd name="connsiteY267" fmla="*/ 1160053 h 4821630"/>
                <a:gd name="connsiteX268" fmla="*/ 2959481 w 5017802"/>
                <a:gd name="connsiteY268" fmla="*/ 1086348 h 4821630"/>
                <a:gd name="connsiteX269" fmla="*/ 3064710 w 5017802"/>
                <a:gd name="connsiteY269" fmla="*/ 1063896 h 4821630"/>
                <a:gd name="connsiteX270" fmla="*/ 3001663 w 5017802"/>
                <a:gd name="connsiteY270" fmla="*/ 974089 h 4821630"/>
                <a:gd name="connsiteX271" fmla="*/ 2984427 w 5017802"/>
                <a:gd name="connsiteY271" fmla="*/ 1018766 h 4821630"/>
                <a:gd name="connsiteX272" fmla="*/ 2941112 w 5017802"/>
                <a:gd name="connsiteY272" fmla="*/ 971595 h 4821630"/>
                <a:gd name="connsiteX273" fmla="*/ 2962430 w 5017802"/>
                <a:gd name="connsiteY273" fmla="*/ 886323 h 4821630"/>
                <a:gd name="connsiteX274" fmla="*/ 3035454 w 5017802"/>
                <a:gd name="connsiteY274" fmla="*/ 789032 h 4821630"/>
                <a:gd name="connsiteX275" fmla="*/ 3018445 w 5017802"/>
                <a:gd name="connsiteY275" fmla="*/ 682443 h 4821630"/>
                <a:gd name="connsiteX276" fmla="*/ 2847223 w 5017802"/>
                <a:gd name="connsiteY276" fmla="*/ 692194 h 4821630"/>
                <a:gd name="connsiteX277" fmla="*/ 2827945 w 5017802"/>
                <a:gd name="connsiteY277" fmla="*/ 734831 h 4821630"/>
                <a:gd name="connsiteX278" fmla="*/ 2795742 w 5017802"/>
                <a:gd name="connsiteY278" fmla="*/ 667248 h 4821630"/>
                <a:gd name="connsiteX279" fmla="*/ 2766032 w 5017802"/>
                <a:gd name="connsiteY279" fmla="*/ 707616 h 4821630"/>
                <a:gd name="connsiteX280" fmla="*/ 2580523 w 5017802"/>
                <a:gd name="connsiteY28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2188636 w 5017802"/>
                <a:gd name="connsiteY161" fmla="*/ 4250462 h 4821630"/>
                <a:gd name="connsiteX162" fmla="*/ 2296586 w 5017802"/>
                <a:gd name="connsiteY162" fmla="*/ 4245474 h 4821630"/>
                <a:gd name="connsiteX163" fmla="*/ 2394785 w 5017802"/>
                <a:gd name="connsiteY163" fmla="*/ 4215990 h 4821630"/>
                <a:gd name="connsiteX164" fmla="*/ 2406350 w 5017802"/>
                <a:gd name="connsiteY164" fmla="*/ 4125277 h 4821630"/>
                <a:gd name="connsiteX165" fmla="*/ 2494570 w 5017802"/>
                <a:gd name="connsiteY165" fmla="*/ 3900532 h 4821630"/>
                <a:gd name="connsiteX166" fmla="*/ 2593449 w 5017802"/>
                <a:gd name="connsiteY166" fmla="*/ 3917768 h 4821630"/>
                <a:gd name="connsiteX167" fmla="*/ 2719088 w 5017802"/>
                <a:gd name="connsiteY167" fmla="*/ 3918221 h 4821630"/>
                <a:gd name="connsiteX168" fmla="*/ 2914124 w 5017802"/>
                <a:gd name="connsiteY168" fmla="*/ 3764007 h 4821630"/>
                <a:gd name="connsiteX169" fmla="*/ 3195112 w 5017802"/>
                <a:gd name="connsiteY169" fmla="*/ 3993968 h 4821630"/>
                <a:gd name="connsiteX170" fmla="*/ 3265414 w 5017802"/>
                <a:gd name="connsiteY170" fmla="*/ 4067674 h 4821630"/>
                <a:gd name="connsiteX171" fmla="*/ 3439813 w 5017802"/>
                <a:gd name="connsiteY171" fmla="*/ 4130265 h 4821630"/>
                <a:gd name="connsiteX172" fmla="*/ 3526217 w 5017802"/>
                <a:gd name="connsiteY172" fmla="*/ 4316455 h 4821630"/>
                <a:gd name="connsiteX173" fmla="*/ 3586542 w 5017802"/>
                <a:gd name="connsiteY173" fmla="*/ 4375193 h 4821630"/>
                <a:gd name="connsiteX174" fmla="*/ 3597654 w 5017802"/>
                <a:gd name="connsiteY174" fmla="*/ 4345030 h 4821630"/>
                <a:gd name="connsiteX175" fmla="*/ 3643692 w 5017802"/>
                <a:gd name="connsiteY175" fmla="*/ 4318042 h 4821630"/>
                <a:gd name="connsiteX176" fmla="*/ 3694492 w 5017802"/>
                <a:gd name="connsiteY176" fmla="*/ 4391068 h 4821630"/>
                <a:gd name="connsiteX177" fmla="*/ 3743705 w 5017802"/>
                <a:gd name="connsiteY177" fmla="*/ 4394243 h 4821630"/>
                <a:gd name="connsiteX178" fmla="*/ 3699254 w 5017802"/>
                <a:gd name="connsiteY178" fmla="*/ 4300581 h 4821630"/>
                <a:gd name="connsiteX179" fmla="*/ 3656392 w 5017802"/>
                <a:gd name="connsiteY179" fmla="*/ 4232318 h 4821630"/>
                <a:gd name="connsiteX180" fmla="*/ 3699255 w 5017802"/>
                <a:gd name="connsiteY180" fmla="*/ 4216442 h 4821630"/>
                <a:gd name="connsiteX181" fmla="*/ 3680204 w 5017802"/>
                <a:gd name="connsiteY181" fmla="*/ 4175168 h 4821630"/>
                <a:gd name="connsiteX182" fmla="*/ 3732592 w 5017802"/>
                <a:gd name="connsiteY182" fmla="*/ 4184693 h 4821630"/>
                <a:gd name="connsiteX183" fmla="*/ 3711955 w 5017802"/>
                <a:gd name="connsiteY183" fmla="*/ 4151355 h 4821630"/>
                <a:gd name="connsiteX184" fmla="*/ 3733274 w 5017802"/>
                <a:gd name="connsiteY184" fmla="*/ 4134801 h 4821630"/>
                <a:gd name="connsiteX185" fmla="*/ 3854377 w 5017802"/>
                <a:gd name="connsiteY185" fmla="*/ 4220074 h 4821630"/>
                <a:gd name="connsiteX186" fmla="*/ 3889754 w 5017802"/>
                <a:gd name="connsiteY186" fmla="*/ 4206917 h 4821630"/>
                <a:gd name="connsiteX187" fmla="*/ 3942141 w 5017802"/>
                <a:gd name="connsiteY187" fmla="*/ 4272006 h 4821630"/>
                <a:gd name="connsiteX188" fmla="*/ 3962779 w 5017802"/>
                <a:gd name="connsiteY188" fmla="*/ 4330743 h 4821630"/>
                <a:gd name="connsiteX189" fmla="*/ 4070729 w 5017802"/>
                <a:gd name="connsiteY189" fmla="*/ 4349792 h 4821630"/>
                <a:gd name="connsiteX190" fmla="*/ 4010405 w 5017802"/>
                <a:gd name="connsiteY190" fmla="*/ 4283117 h 4821630"/>
                <a:gd name="connsiteX191" fmla="*/ 4007229 w 5017802"/>
                <a:gd name="connsiteY191" fmla="*/ 4214855 h 4821630"/>
                <a:gd name="connsiteX192" fmla="*/ 4061204 w 5017802"/>
                <a:gd name="connsiteY192" fmla="*/ 4270418 h 4821630"/>
                <a:gd name="connsiteX193" fmla="*/ 4110417 w 5017802"/>
                <a:gd name="connsiteY193" fmla="*/ 4275180 h 4821630"/>
                <a:gd name="connsiteX194" fmla="*/ 4104067 w 5017802"/>
                <a:gd name="connsiteY194" fmla="*/ 4225968 h 4821630"/>
                <a:gd name="connsiteX195" fmla="*/ 4164392 w 5017802"/>
                <a:gd name="connsiteY195" fmla="*/ 4230730 h 4821630"/>
                <a:gd name="connsiteX196" fmla="*/ 4226304 w 5017802"/>
                <a:gd name="connsiteY196" fmla="*/ 4273592 h 4821630"/>
                <a:gd name="connsiteX197" fmla="*/ 4258054 w 5017802"/>
                <a:gd name="connsiteY197" fmla="*/ 4260893 h 4821630"/>
                <a:gd name="connsiteX198" fmla="*/ 4251705 w 5017802"/>
                <a:gd name="connsiteY198" fmla="*/ 4225968 h 4821630"/>
                <a:gd name="connsiteX199" fmla="*/ 4292980 w 5017802"/>
                <a:gd name="connsiteY199" fmla="*/ 4202156 h 4821630"/>
                <a:gd name="connsiteX200" fmla="*/ 4377117 w 5017802"/>
                <a:gd name="connsiteY200" fmla="*/ 4259306 h 4821630"/>
                <a:gd name="connsiteX201" fmla="*/ 4394580 w 5017802"/>
                <a:gd name="connsiteY201" fmla="*/ 4157708 h 4821630"/>
                <a:gd name="connsiteX202" fmla="*/ 4369180 w 5017802"/>
                <a:gd name="connsiteY202" fmla="*/ 4135482 h 4821630"/>
                <a:gd name="connsiteX203" fmla="*/ 4296154 w 5017802"/>
                <a:gd name="connsiteY203" fmla="*/ 4092619 h 4821630"/>
                <a:gd name="connsiteX204" fmla="*/ 4318379 w 5017802"/>
                <a:gd name="connsiteY204" fmla="*/ 4067220 h 4821630"/>
                <a:gd name="connsiteX205" fmla="*/ 4339017 w 5017802"/>
                <a:gd name="connsiteY205" fmla="*/ 4044994 h 4821630"/>
                <a:gd name="connsiteX206" fmla="*/ 4392992 w 5017802"/>
                <a:gd name="connsiteY206" fmla="*/ 4076745 h 4821630"/>
                <a:gd name="connsiteX207" fmla="*/ 4399342 w 5017802"/>
                <a:gd name="connsiteY207" fmla="*/ 4032295 h 4821630"/>
                <a:gd name="connsiteX208" fmla="*/ 4343779 w 5017802"/>
                <a:gd name="connsiteY208" fmla="*/ 4008482 h 4821630"/>
                <a:gd name="connsiteX209" fmla="*/ 4342192 w 5017802"/>
                <a:gd name="connsiteY209" fmla="*/ 3998958 h 4821630"/>
                <a:gd name="connsiteX210" fmla="*/ 4329491 w 5017802"/>
                <a:gd name="connsiteY210" fmla="*/ 3960859 h 4821630"/>
                <a:gd name="connsiteX211" fmla="*/ 4335841 w 5017802"/>
                <a:gd name="connsiteY211" fmla="*/ 3913233 h 4821630"/>
                <a:gd name="connsiteX212" fmla="*/ 4346954 w 5017802"/>
                <a:gd name="connsiteY212" fmla="*/ 3857670 h 4821630"/>
                <a:gd name="connsiteX213" fmla="*/ 4308854 w 5017802"/>
                <a:gd name="connsiteY213" fmla="*/ 3827508 h 4821630"/>
                <a:gd name="connsiteX214" fmla="*/ 4342191 w 5017802"/>
                <a:gd name="connsiteY214" fmla="*/ 3817983 h 4821630"/>
                <a:gd name="connsiteX215" fmla="*/ 4319966 w 5017802"/>
                <a:gd name="connsiteY215" fmla="*/ 3781470 h 4821630"/>
                <a:gd name="connsiteX216" fmla="*/ 4358067 w 5017802"/>
                <a:gd name="connsiteY216" fmla="*/ 3776709 h 4821630"/>
                <a:gd name="connsiteX217" fmla="*/ 4364416 w 5017802"/>
                <a:gd name="connsiteY217" fmla="*/ 3743370 h 4821630"/>
                <a:gd name="connsiteX218" fmla="*/ 4426330 w 5017802"/>
                <a:gd name="connsiteY218" fmla="*/ 3752897 h 4821630"/>
                <a:gd name="connsiteX219" fmla="*/ 4459443 w 5017802"/>
                <a:gd name="connsiteY219" fmla="*/ 3768089 h 4821630"/>
                <a:gd name="connsiteX220" fmla="*/ 4425650 w 5017802"/>
                <a:gd name="connsiteY220" fmla="*/ 3809137 h 4821630"/>
                <a:gd name="connsiteX221" fmla="*/ 4464658 w 5017802"/>
                <a:gd name="connsiteY221" fmla="*/ 3916633 h 4821630"/>
                <a:gd name="connsiteX222" fmla="*/ 4517045 w 5017802"/>
                <a:gd name="connsiteY222" fmla="*/ 3947931 h 4821630"/>
                <a:gd name="connsiteX223" fmla="*/ 4568979 w 5017802"/>
                <a:gd name="connsiteY223" fmla="*/ 3905749 h 4821630"/>
                <a:gd name="connsiteX224" fmla="*/ 4654704 w 5017802"/>
                <a:gd name="connsiteY224" fmla="*/ 3857216 h 4821630"/>
                <a:gd name="connsiteX225" fmla="*/ 4637468 w 5017802"/>
                <a:gd name="connsiteY225" fmla="*/ 3768315 h 4821630"/>
                <a:gd name="connsiteX226" fmla="*/ 4714802 w 5017802"/>
                <a:gd name="connsiteY226" fmla="*/ 3635646 h 4821630"/>
                <a:gd name="connsiteX227" fmla="*/ 5007356 w 5017802"/>
                <a:gd name="connsiteY227" fmla="*/ 3302498 h 4821630"/>
                <a:gd name="connsiteX228" fmla="*/ 4925939 w 5017802"/>
                <a:gd name="connsiteY228" fmla="*/ 3293426 h 4821630"/>
                <a:gd name="connsiteX229" fmla="*/ 4930476 w 5017802"/>
                <a:gd name="connsiteY229" fmla="*/ 3201578 h 4821630"/>
                <a:gd name="connsiteX230" fmla="*/ 4881489 w 5017802"/>
                <a:gd name="connsiteY230" fmla="*/ 3176406 h 4821630"/>
                <a:gd name="connsiteX231" fmla="*/ 4797352 w 5017802"/>
                <a:gd name="connsiteY231" fmla="*/ 3207928 h 4821630"/>
                <a:gd name="connsiteX232" fmla="*/ 4760613 w 5017802"/>
                <a:gd name="connsiteY232" fmla="*/ 3171643 h 4821630"/>
                <a:gd name="connsiteX233" fmla="*/ 4805290 w 5017802"/>
                <a:gd name="connsiteY233" fmla="*/ 3148738 h 4821630"/>
                <a:gd name="connsiteX234" fmla="*/ 4676023 w 5017802"/>
                <a:gd name="connsiteY234" fmla="*/ 2935559 h 4821630"/>
                <a:gd name="connsiteX235" fmla="*/ 4690989 w 5017802"/>
                <a:gd name="connsiteY235" fmla="*/ 2905396 h 4821630"/>
                <a:gd name="connsiteX236" fmla="*/ 4667404 w 5017802"/>
                <a:gd name="connsiteY236" fmla="*/ 2789736 h 4821630"/>
                <a:gd name="connsiteX237" fmla="*/ 4508655 w 5017802"/>
                <a:gd name="connsiteY237" fmla="*/ 2778850 h 4821630"/>
                <a:gd name="connsiteX238" fmla="*/ 4475317 w 5017802"/>
                <a:gd name="connsiteY238" fmla="*/ 2827608 h 4821630"/>
                <a:gd name="connsiteX239" fmla="*/ 4386417 w 5017802"/>
                <a:gd name="connsiteY239" fmla="*/ 2842124 h 4821630"/>
                <a:gd name="connsiteX240" fmla="*/ 4392767 w 5017802"/>
                <a:gd name="connsiteY240" fmla="*/ 2820125 h 4821630"/>
                <a:gd name="connsiteX241" fmla="*/ 4339245 w 5017802"/>
                <a:gd name="connsiteY241" fmla="*/ 2804024 h 4821630"/>
                <a:gd name="connsiteX242" fmla="*/ 4314526 w 5017802"/>
                <a:gd name="connsiteY242" fmla="*/ 2638923 h 4821630"/>
                <a:gd name="connsiteX243" fmla="*/ 4034219 w 5017802"/>
                <a:gd name="connsiteY243" fmla="*/ 2572248 h 4821630"/>
                <a:gd name="connsiteX244" fmla="*/ 3897920 w 5017802"/>
                <a:gd name="connsiteY244" fmla="*/ 2615564 h 4821630"/>
                <a:gd name="connsiteX245" fmla="*/ 3765931 w 5017802"/>
                <a:gd name="connsiteY245" fmla="*/ 2608080 h 4821630"/>
                <a:gd name="connsiteX246" fmla="*/ 3633488 w 5017802"/>
                <a:gd name="connsiteY246" fmla="*/ 2497182 h 4821630"/>
                <a:gd name="connsiteX247" fmla="*/ 3420310 w 5017802"/>
                <a:gd name="connsiteY247" fmla="*/ 2193969 h 4821630"/>
                <a:gd name="connsiteX248" fmla="*/ 3021848 w 5017802"/>
                <a:gd name="connsiteY248" fmla="*/ 2054496 h 4821630"/>
                <a:gd name="connsiteX249" fmla="*/ 2785310 w 5017802"/>
                <a:gd name="connsiteY249" fmla="*/ 1741532 h 4821630"/>
                <a:gd name="connsiteX250" fmla="*/ 2819101 w 5017802"/>
                <a:gd name="connsiteY250" fmla="*/ 1716586 h 4821630"/>
                <a:gd name="connsiteX251" fmla="*/ 2878745 w 5017802"/>
                <a:gd name="connsiteY251" fmla="*/ 1799589 h 4821630"/>
                <a:gd name="connsiteX252" fmla="*/ 2898929 w 5017802"/>
                <a:gd name="connsiteY252" fmla="*/ 1782126 h 4821630"/>
                <a:gd name="connsiteX253" fmla="*/ 2942019 w 5017802"/>
                <a:gd name="connsiteY253" fmla="*/ 1812970 h 4821630"/>
                <a:gd name="connsiteX254" fmla="*/ 3030692 w 5017802"/>
                <a:gd name="connsiteY254" fmla="*/ 1759221 h 4821630"/>
                <a:gd name="connsiteX255" fmla="*/ 3046794 w 5017802"/>
                <a:gd name="connsiteY255" fmla="*/ 1738811 h 4821630"/>
                <a:gd name="connsiteX256" fmla="*/ 3105077 w 5017802"/>
                <a:gd name="connsiteY256" fmla="*/ 1739037 h 4821630"/>
                <a:gd name="connsiteX257" fmla="*/ 3121180 w 5017802"/>
                <a:gd name="connsiteY257" fmla="*/ 1705927 h 4821630"/>
                <a:gd name="connsiteX258" fmla="*/ 3102356 w 5017802"/>
                <a:gd name="connsiteY258" fmla="*/ 1680300 h 4821630"/>
                <a:gd name="connsiteX259" fmla="*/ 3035228 w 5017802"/>
                <a:gd name="connsiteY259" fmla="*/ 1700257 h 4821630"/>
                <a:gd name="connsiteX260" fmla="*/ 3013456 w 5017802"/>
                <a:gd name="connsiteY260" fmla="*/ 1646736 h 4821630"/>
                <a:gd name="connsiteX261" fmla="*/ 3034774 w 5017802"/>
                <a:gd name="connsiteY261" fmla="*/ 1617026 h 4821630"/>
                <a:gd name="connsiteX262" fmla="*/ 2978304 w 5017802"/>
                <a:gd name="connsiteY262" fmla="*/ 1513612 h 4821630"/>
                <a:gd name="connsiteX263" fmla="*/ 2929773 w 5017802"/>
                <a:gd name="connsiteY263" fmla="*/ 1552393 h 4821630"/>
                <a:gd name="connsiteX264" fmla="*/ 2840418 w 5017802"/>
                <a:gd name="connsiteY264" fmla="*/ 1497737 h 4821630"/>
                <a:gd name="connsiteX265" fmla="*/ 2892352 w 5017802"/>
                <a:gd name="connsiteY265" fmla="*/ 1405208 h 4821630"/>
                <a:gd name="connsiteX266" fmla="*/ 2849490 w 5017802"/>
                <a:gd name="connsiteY266" fmla="*/ 1284105 h 4821630"/>
                <a:gd name="connsiteX267" fmla="*/ 2864231 w 5017802"/>
                <a:gd name="connsiteY267" fmla="*/ 1160053 h 4821630"/>
                <a:gd name="connsiteX268" fmla="*/ 2959481 w 5017802"/>
                <a:gd name="connsiteY268" fmla="*/ 1086348 h 4821630"/>
                <a:gd name="connsiteX269" fmla="*/ 3064710 w 5017802"/>
                <a:gd name="connsiteY269" fmla="*/ 1063896 h 4821630"/>
                <a:gd name="connsiteX270" fmla="*/ 3001663 w 5017802"/>
                <a:gd name="connsiteY270" fmla="*/ 974089 h 4821630"/>
                <a:gd name="connsiteX271" fmla="*/ 2984427 w 5017802"/>
                <a:gd name="connsiteY271" fmla="*/ 1018766 h 4821630"/>
                <a:gd name="connsiteX272" fmla="*/ 2941112 w 5017802"/>
                <a:gd name="connsiteY272" fmla="*/ 971595 h 4821630"/>
                <a:gd name="connsiteX273" fmla="*/ 2962430 w 5017802"/>
                <a:gd name="connsiteY273" fmla="*/ 886323 h 4821630"/>
                <a:gd name="connsiteX274" fmla="*/ 3035454 w 5017802"/>
                <a:gd name="connsiteY274" fmla="*/ 789032 h 4821630"/>
                <a:gd name="connsiteX275" fmla="*/ 3018445 w 5017802"/>
                <a:gd name="connsiteY275" fmla="*/ 682443 h 4821630"/>
                <a:gd name="connsiteX276" fmla="*/ 2847223 w 5017802"/>
                <a:gd name="connsiteY276" fmla="*/ 692194 h 4821630"/>
                <a:gd name="connsiteX277" fmla="*/ 2827945 w 5017802"/>
                <a:gd name="connsiteY277" fmla="*/ 734831 h 4821630"/>
                <a:gd name="connsiteX278" fmla="*/ 2795742 w 5017802"/>
                <a:gd name="connsiteY278" fmla="*/ 667248 h 4821630"/>
                <a:gd name="connsiteX279" fmla="*/ 2766032 w 5017802"/>
                <a:gd name="connsiteY279" fmla="*/ 707616 h 4821630"/>
                <a:gd name="connsiteX280" fmla="*/ 2580523 w 5017802"/>
                <a:gd name="connsiteY28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2188636 w 5017802"/>
                <a:gd name="connsiteY161" fmla="*/ 4250462 h 4821630"/>
                <a:gd name="connsiteX162" fmla="*/ 2296586 w 5017802"/>
                <a:gd name="connsiteY162" fmla="*/ 4245474 h 4821630"/>
                <a:gd name="connsiteX163" fmla="*/ 2394785 w 5017802"/>
                <a:gd name="connsiteY163" fmla="*/ 4215990 h 4821630"/>
                <a:gd name="connsiteX164" fmla="*/ 2406350 w 5017802"/>
                <a:gd name="connsiteY164" fmla="*/ 4125277 h 4821630"/>
                <a:gd name="connsiteX165" fmla="*/ 2494570 w 5017802"/>
                <a:gd name="connsiteY165" fmla="*/ 3900532 h 4821630"/>
                <a:gd name="connsiteX166" fmla="*/ 2593449 w 5017802"/>
                <a:gd name="connsiteY166" fmla="*/ 3917768 h 4821630"/>
                <a:gd name="connsiteX167" fmla="*/ 2719088 w 5017802"/>
                <a:gd name="connsiteY167" fmla="*/ 3918221 h 4821630"/>
                <a:gd name="connsiteX168" fmla="*/ 2914124 w 5017802"/>
                <a:gd name="connsiteY168" fmla="*/ 3764007 h 4821630"/>
                <a:gd name="connsiteX169" fmla="*/ 3195112 w 5017802"/>
                <a:gd name="connsiteY169" fmla="*/ 3993968 h 4821630"/>
                <a:gd name="connsiteX170" fmla="*/ 3265414 w 5017802"/>
                <a:gd name="connsiteY170" fmla="*/ 4067674 h 4821630"/>
                <a:gd name="connsiteX171" fmla="*/ 3439813 w 5017802"/>
                <a:gd name="connsiteY171" fmla="*/ 4130265 h 4821630"/>
                <a:gd name="connsiteX172" fmla="*/ 3526217 w 5017802"/>
                <a:gd name="connsiteY172" fmla="*/ 4316455 h 4821630"/>
                <a:gd name="connsiteX173" fmla="*/ 3586542 w 5017802"/>
                <a:gd name="connsiteY173" fmla="*/ 4375193 h 4821630"/>
                <a:gd name="connsiteX174" fmla="*/ 3597654 w 5017802"/>
                <a:gd name="connsiteY174" fmla="*/ 4345030 h 4821630"/>
                <a:gd name="connsiteX175" fmla="*/ 3643692 w 5017802"/>
                <a:gd name="connsiteY175" fmla="*/ 4318042 h 4821630"/>
                <a:gd name="connsiteX176" fmla="*/ 3694492 w 5017802"/>
                <a:gd name="connsiteY176" fmla="*/ 4391068 h 4821630"/>
                <a:gd name="connsiteX177" fmla="*/ 3743705 w 5017802"/>
                <a:gd name="connsiteY177" fmla="*/ 4394243 h 4821630"/>
                <a:gd name="connsiteX178" fmla="*/ 3699254 w 5017802"/>
                <a:gd name="connsiteY178" fmla="*/ 4300581 h 4821630"/>
                <a:gd name="connsiteX179" fmla="*/ 3656392 w 5017802"/>
                <a:gd name="connsiteY179" fmla="*/ 4232318 h 4821630"/>
                <a:gd name="connsiteX180" fmla="*/ 3699255 w 5017802"/>
                <a:gd name="connsiteY180" fmla="*/ 4216442 h 4821630"/>
                <a:gd name="connsiteX181" fmla="*/ 3680204 w 5017802"/>
                <a:gd name="connsiteY181" fmla="*/ 4175168 h 4821630"/>
                <a:gd name="connsiteX182" fmla="*/ 3732592 w 5017802"/>
                <a:gd name="connsiteY182" fmla="*/ 4184693 h 4821630"/>
                <a:gd name="connsiteX183" fmla="*/ 3711955 w 5017802"/>
                <a:gd name="connsiteY183" fmla="*/ 4151355 h 4821630"/>
                <a:gd name="connsiteX184" fmla="*/ 3733274 w 5017802"/>
                <a:gd name="connsiteY184" fmla="*/ 4134801 h 4821630"/>
                <a:gd name="connsiteX185" fmla="*/ 3854377 w 5017802"/>
                <a:gd name="connsiteY185" fmla="*/ 4220074 h 4821630"/>
                <a:gd name="connsiteX186" fmla="*/ 3889754 w 5017802"/>
                <a:gd name="connsiteY186" fmla="*/ 4206917 h 4821630"/>
                <a:gd name="connsiteX187" fmla="*/ 3942141 w 5017802"/>
                <a:gd name="connsiteY187" fmla="*/ 4272006 h 4821630"/>
                <a:gd name="connsiteX188" fmla="*/ 3962779 w 5017802"/>
                <a:gd name="connsiteY188" fmla="*/ 4330743 h 4821630"/>
                <a:gd name="connsiteX189" fmla="*/ 4070729 w 5017802"/>
                <a:gd name="connsiteY189" fmla="*/ 4349792 h 4821630"/>
                <a:gd name="connsiteX190" fmla="*/ 4010405 w 5017802"/>
                <a:gd name="connsiteY190" fmla="*/ 4283117 h 4821630"/>
                <a:gd name="connsiteX191" fmla="*/ 4007229 w 5017802"/>
                <a:gd name="connsiteY191" fmla="*/ 4214855 h 4821630"/>
                <a:gd name="connsiteX192" fmla="*/ 4061204 w 5017802"/>
                <a:gd name="connsiteY192" fmla="*/ 4270418 h 4821630"/>
                <a:gd name="connsiteX193" fmla="*/ 4110417 w 5017802"/>
                <a:gd name="connsiteY193" fmla="*/ 4275180 h 4821630"/>
                <a:gd name="connsiteX194" fmla="*/ 4104067 w 5017802"/>
                <a:gd name="connsiteY194" fmla="*/ 4225968 h 4821630"/>
                <a:gd name="connsiteX195" fmla="*/ 4164392 w 5017802"/>
                <a:gd name="connsiteY195" fmla="*/ 4230730 h 4821630"/>
                <a:gd name="connsiteX196" fmla="*/ 4226304 w 5017802"/>
                <a:gd name="connsiteY196" fmla="*/ 4273592 h 4821630"/>
                <a:gd name="connsiteX197" fmla="*/ 4258054 w 5017802"/>
                <a:gd name="connsiteY197" fmla="*/ 4260893 h 4821630"/>
                <a:gd name="connsiteX198" fmla="*/ 4251705 w 5017802"/>
                <a:gd name="connsiteY198" fmla="*/ 4225968 h 4821630"/>
                <a:gd name="connsiteX199" fmla="*/ 4292980 w 5017802"/>
                <a:gd name="connsiteY199" fmla="*/ 4202156 h 4821630"/>
                <a:gd name="connsiteX200" fmla="*/ 4377117 w 5017802"/>
                <a:gd name="connsiteY200" fmla="*/ 4259306 h 4821630"/>
                <a:gd name="connsiteX201" fmla="*/ 4394580 w 5017802"/>
                <a:gd name="connsiteY201" fmla="*/ 4157708 h 4821630"/>
                <a:gd name="connsiteX202" fmla="*/ 4369180 w 5017802"/>
                <a:gd name="connsiteY202" fmla="*/ 4135482 h 4821630"/>
                <a:gd name="connsiteX203" fmla="*/ 4296154 w 5017802"/>
                <a:gd name="connsiteY203" fmla="*/ 4092619 h 4821630"/>
                <a:gd name="connsiteX204" fmla="*/ 4318379 w 5017802"/>
                <a:gd name="connsiteY204" fmla="*/ 4067220 h 4821630"/>
                <a:gd name="connsiteX205" fmla="*/ 4339017 w 5017802"/>
                <a:gd name="connsiteY205" fmla="*/ 4044994 h 4821630"/>
                <a:gd name="connsiteX206" fmla="*/ 4392992 w 5017802"/>
                <a:gd name="connsiteY206" fmla="*/ 4076745 h 4821630"/>
                <a:gd name="connsiteX207" fmla="*/ 4399342 w 5017802"/>
                <a:gd name="connsiteY207" fmla="*/ 4032295 h 4821630"/>
                <a:gd name="connsiteX208" fmla="*/ 4343779 w 5017802"/>
                <a:gd name="connsiteY208" fmla="*/ 4008482 h 4821630"/>
                <a:gd name="connsiteX209" fmla="*/ 4342192 w 5017802"/>
                <a:gd name="connsiteY209" fmla="*/ 3998958 h 4821630"/>
                <a:gd name="connsiteX210" fmla="*/ 4329491 w 5017802"/>
                <a:gd name="connsiteY210" fmla="*/ 3960859 h 4821630"/>
                <a:gd name="connsiteX211" fmla="*/ 4335841 w 5017802"/>
                <a:gd name="connsiteY211" fmla="*/ 3913233 h 4821630"/>
                <a:gd name="connsiteX212" fmla="*/ 4346954 w 5017802"/>
                <a:gd name="connsiteY212" fmla="*/ 3857670 h 4821630"/>
                <a:gd name="connsiteX213" fmla="*/ 4308854 w 5017802"/>
                <a:gd name="connsiteY213" fmla="*/ 3827508 h 4821630"/>
                <a:gd name="connsiteX214" fmla="*/ 4342191 w 5017802"/>
                <a:gd name="connsiteY214" fmla="*/ 3817983 h 4821630"/>
                <a:gd name="connsiteX215" fmla="*/ 4319966 w 5017802"/>
                <a:gd name="connsiteY215" fmla="*/ 3781470 h 4821630"/>
                <a:gd name="connsiteX216" fmla="*/ 4358067 w 5017802"/>
                <a:gd name="connsiteY216" fmla="*/ 3776709 h 4821630"/>
                <a:gd name="connsiteX217" fmla="*/ 4364416 w 5017802"/>
                <a:gd name="connsiteY217" fmla="*/ 3743370 h 4821630"/>
                <a:gd name="connsiteX218" fmla="*/ 4426330 w 5017802"/>
                <a:gd name="connsiteY218" fmla="*/ 3752897 h 4821630"/>
                <a:gd name="connsiteX219" fmla="*/ 4459443 w 5017802"/>
                <a:gd name="connsiteY219" fmla="*/ 3768089 h 4821630"/>
                <a:gd name="connsiteX220" fmla="*/ 4425650 w 5017802"/>
                <a:gd name="connsiteY220" fmla="*/ 3809137 h 4821630"/>
                <a:gd name="connsiteX221" fmla="*/ 4464658 w 5017802"/>
                <a:gd name="connsiteY221" fmla="*/ 3916633 h 4821630"/>
                <a:gd name="connsiteX222" fmla="*/ 4517045 w 5017802"/>
                <a:gd name="connsiteY222" fmla="*/ 3947931 h 4821630"/>
                <a:gd name="connsiteX223" fmla="*/ 4568979 w 5017802"/>
                <a:gd name="connsiteY223" fmla="*/ 3905749 h 4821630"/>
                <a:gd name="connsiteX224" fmla="*/ 4654704 w 5017802"/>
                <a:gd name="connsiteY224" fmla="*/ 3857216 h 4821630"/>
                <a:gd name="connsiteX225" fmla="*/ 4637468 w 5017802"/>
                <a:gd name="connsiteY225" fmla="*/ 3768315 h 4821630"/>
                <a:gd name="connsiteX226" fmla="*/ 4714802 w 5017802"/>
                <a:gd name="connsiteY226" fmla="*/ 3635646 h 4821630"/>
                <a:gd name="connsiteX227" fmla="*/ 5007356 w 5017802"/>
                <a:gd name="connsiteY227" fmla="*/ 3302498 h 4821630"/>
                <a:gd name="connsiteX228" fmla="*/ 4925939 w 5017802"/>
                <a:gd name="connsiteY228" fmla="*/ 3293426 h 4821630"/>
                <a:gd name="connsiteX229" fmla="*/ 4930476 w 5017802"/>
                <a:gd name="connsiteY229" fmla="*/ 3201578 h 4821630"/>
                <a:gd name="connsiteX230" fmla="*/ 4881489 w 5017802"/>
                <a:gd name="connsiteY230" fmla="*/ 3176406 h 4821630"/>
                <a:gd name="connsiteX231" fmla="*/ 4797352 w 5017802"/>
                <a:gd name="connsiteY231" fmla="*/ 3207928 h 4821630"/>
                <a:gd name="connsiteX232" fmla="*/ 4760613 w 5017802"/>
                <a:gd name="connsiteY232" fmla="*/ 3171643 h 4821630"/>
                <a:gd name="connsiteX233" fmla="*/ 4805290 w 5017802"/>
                <a:gd name="connsiteY233" fmla="*/ 3148738 h 4821630"/>
                <a:gd name="connsiteX234" fmla="*/ 4676023 w 5017802"/>
                <a:gd name="connsiteY234" fmla="*/ 2935559 h 4821630"/>
                <a:gd name="connsiteX235" fmla="*/ 4690989 w 5017802"/>
                <a:gd name="connsiteY235" fmla="*/ 2905396 h 4821630"/>
                <a:gd name="connsiteX236" fmla="*/ 4667404 w 5017802"/>
                <a:gd name="connsiteY236" fmla="*/ 2789736 h 4821630"/>
                <a:gd name="connsiteX237" fmla="*/ 4508655 w 5017802"/>
                <a:gd name="connsiteY237" fmla="*/ 2778850 h 4821630"/>
                <a:gd name="connsiteX238" fmla="*/ 4475317 w 5017802"/>
                <a:gd name="connsiteY238" fmla="*/ 2827608 h 4821630"/>
                <a:gd name="connsiteX239" fmla="*/ 4386417 w 5017802"/>
                <a:gd name="connsiteY239" fmla="*/ 2842124 h 4821630"/>
                <a:gd name="connsiteX240" fmla="*/ 4392767 w 5017802"/>
                <a:gd name="connsiteY240" fmla="*/ 2820125 h 4821630"/>
                <a:gd name="connsiteX241" fmla="*/ 4339245 w 5017802"/>
                <a:gd name="connsiteY241" fmla="*/ 2804024 h 4821630"/>
                <a:gd name="connsiteX242" fmla="*/ 4314526 w 5017802"/>
                <a:gd name="connsiteY242" fmla="*/ 2638923 h 4821630"/>
                <a:gd name="connsiteX243" fmla="*/ 4034219 w 5017802"/>
                <a:gd name="connsiteY243" fmla="*/ 2572248 h 4821630"/>
                <a:gd name="connsiteX244" fmla="*/ 3897920 w 5017802"/>
                <a:gd name="connsiteY244" fmla="*/ 2615564 h 4821630"/>
                <a:gd name="connsiteX245" fmla="*/ 3765931 w 5017802"/>
                <a:gd name="connsiteY245" fmla="*/ 2608080 h 4821630"/>
                <a:gd name="connsiteX246" fmla="*/ 3633488 w 5017802"/>
                <a:gd name="connsiteY246" fmla="*/ 2497182 h 4821630"/>
                <a:gd name="connsiteX247" fmla="*/ 3420310 w 5017802"/>
                <a:gd name="connsiteY247" fmla="*/ 2193969 h 4821630"/>
                <a:gd name="connsiteX248" fmla="*/ 3021848 w 5017802"/>
                <a:gd name="connsiteY248" fmla="*/ 2054496 h 4821630"/>
                <a:gd name="connsiteX249" fmla="*/ 2785310 w 5017802"/>
                <a:gd name="connsiteY249" fmla="*/ 1741532 h 4821630"/>
                <a:gd name="connsiteX250" fmla="*/ 2819101 w 5017802"/>
                <a:gd name="connsiteY250" fmla="*/ 1716586 h 4821630"/>
                <a:gd name="connsiteX251" fmla="*/ 2878745 w 5017802"/>
                <a:gd name="connsiteY251" fmla="*/ 1799589 h 4821630"/>
                <a:gd name="connsiteX252" fmla="*/ 2898929 w 5017802"/>
                <a:gd name="connsiteY252" fmla="*/ 1782126 h 4821630"/>
                <a:gd name="connsiteX253" fmla="*/ 2942019 w 5017802"/>
                <a:gd name="connsiteY253" fmla="*/ 1812970 h 4821630"/>
                <a:gd name="connsiteX254" fmla="*/ 3030692 w 5017802"/>
                <a:gd name="connsiteY254" fmla="*/ 1759221 h 4821630"/>
                <a:gd name="connsiteX255" fmla="*/ 3046794 w 5017802"/>
                <a:gd name="connsiteY255" fmla="*/ 1738811 h 4821630"/>
                <a:gd name="connsiteX256" fmla="*/ 3105077 w 5017802"/>
                <a:gd name="connsiteY256" fmla="*/ 1739037 h 4821630"/>
                <a:gd name="connsiteX257" fmla="*/ 3121180 w 5017802"/>
                <a:gd name="connsiteY257" fmla="*/ 1705927 h 4821630"/>
                <a:gd name="connsiteX258" fmla="*/ 3102356 w 5017802"/>
                <a:gd name="connsiteY258" fmla="*/ 1680300 h 4821630"/>
                <a:gd name="connsiteX259" fmla="*/ 3035228 w 5017802"/>
                <a:gd name="connsiteY259" fmla="*/ 1700257 h 4821630"/>
                <a:gd name="connsiteX260" fmla="*/ 3013456 w 5017802"/>
                <a:gd name="connsiteY260" fmla="*/ 1646736 h 4821630"/>
                <a:gd name="connsiteX261" fmla="*/ 3034774 w 5017802"/>
                <a:gd name="connsiteY261" fmla="*/ 1617026 h 4821630"/>
                <a:gd name="connsiteX262" fmla="*/ 2978304 w 5017802"/>
                <a:gd name="connsiteY262" fmla="*/ 1513612 h 4821630"/>
                <a:gd name="connsiteX263" fmla="*/ 2929773 w 5017802"/>
                <a:gd name="connsiteY263" fmla="*/ 1552393 h 4821630"/>
                <a:gd name="connsiteX264" fmla="*/ 2840418 w 5017802"/>
                <a:gd name="connsiteY264" fmla="*/ 1497737 h 4821630"/>
                <a:gd name="connsiteX265" fmla="*/ 2892352 w 5017802"/>
                <a:gd name="connsiteY265" fmla="*/ 1405208 h 4821630"/>
                <a:gd name="connsiteX266" fmla="*/ 2849490 w 5017802"/>
                <a:gd name="connsiteY266" fmla="*/ 1284105 h 4821630"/>
                <a:gd name="connsiteX267" fmla="*/ 2864231 w 5017802"/>
                <a:gd name="connsiteY267" fmla="*/ 1160053 h 4821630"/>
                <a:gd name="connsiteX268" fmla="*/ 2959481 w 5017802"/>
                <a:gd name="connsiteY268" fmla="*/ 1086348 h 4821630"/>
                <a:gd name="connsiteX269" fmla="*/ 3064710 w 5017802"/>
                <a:gd name="connsiteY269" fmla="*/ 1063896 h 4821630"/>
                <a:gd name="connsiteX270" fmla="*/ 3001663 w 5017802"/>
                <a:gd name="connsiteY270" fmla="*/ 974089 h 4821630"/>
                <a:gd name="connsiteX271" fmla="*/ 2984427 w 5017802"/>
                <a:gd name="connsiteY271" fmla="*/ 1018766 h 4821630"/>
                <a:gd name="connsiteX272" fmla="*/ 2941112 w 5017802"/>
                <a:gd name="connsiteY272" fmla="*/ 971595 h 4821630"/>
                <a:gd name="connsiteX273" fmla="*/ 2962430 w 5017802"/>
                <a:gd name="connsiteY273" fmla="*/ 886323 h 4821630"/>
                <a:gd name="connsiteX274" fmla="*/ 3035454 w 5017802"/>
                <a:gd name="connsiteY274" fmla="*/ 789032 h 4821630"/>
                <a:gd name="connsiteX275" fmla="*/ 3018445 w 5017802"/>
                <a:gd name="connsiteY275" fmla="*/ 682443 h 4821630"/>
                <a:gd name="connsiteX276" fmla="*/ 2847223 w 5017802"/>
                <a:gd name="connsiteY276" fmla="*/ 692194 h 4821630"/>
                <a:gd name="connsiteX277" fmla="*/ 2827945 w 5017802"/>
                <a:gd name="connsiteY277" fmla="*/ 734831 h 4821630"/>
                <a:gd name="connsiteX278" fmla="*/ 2795742 w 5017802"/>
                <a:gd name="connsiteY278" fmla="*/ 667248 h 4821630"/>
                <a:gd name="connsiteX279" fmla="*/ 2766032 w 5017802"/>
                <a:gd name="connsiteY279" fmla="*/ 707616 h 4821630"/>
                <a:gd name="connsiteX280" fmla="*/ 2580523 w 5017802"/>
                <a:gd name="connsiteY28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791085 w 5017802"/>
                <a:gd name="connsiteY161" fmla="*/ 4257723 h 4821630"/>
                <a:gd name="connsiteX162" fmla="*/ 2188636 w 5017802"/>
                <a:gd name="connsiteY162" fmla="*/ 4250462 h 4821630"/>
                <a:gd name="connsiteX163" fmla="*/ 2296586 w 5017802"/>
                <a:gd name="connsiteY163" fmla="*/ 4245474 h 4821630"/>
                <a:gd name="connsiteX164" fmla="*/ 2394785 w 5017802"/>
                <a:gd name="connsiteY164" fmla="*/ 4215990 h 4821630"/>
                <a:gd name="connsiteX165" fmla="*/ 2406350 w 5017802"/>
                <a:gd name="connsiteY165" fmla="*/ 4125277 h 4821630"/>
                <a:gd name="connsiteX166" fmla="*/ 2494570 w 5017802"/>
                <a:gd name="connsiteY166" fmla="*/ 3900532 h 4821630"/>
                <a:gd name="connsiteX167" fmla="*/ 2593449 w 5017802"/>
                <a:gd name="connsiteY167" fmla="*/ 3917768 h 4821630"/>
                <a:gd name="connsiteX168" fmla="*/ 2719088 w 5017802"/>
                <a:gd name="connsiteY168" fmla="*/ 3918221 h 4821630"/>
                <a:gd name="connsiteX169" fmla="*/ 2914124 w 5017802"/>
                <a:gd name="connsiteY169" fmla="*/ 3764007 h 4821630"/>
                <a:gd name="connsiteX170" fmla="*/ 3195112 w 5017802"/>
                <a:gd name="connsiteY170" fmla="*/ 3993968 h 4821630"/>
                <a:gd name="connsiteX171" fmla="*/ 3265414 w 5017802"/>
                <a:gd name="connsiteY171" fmla="*/ 4067674 h 4821630"/>
                <a:gd name="connsiteX172" fmla="*/ 3439813 w 5017802"/>
                <a:gd name="connsiteY172" fmla="*/ 4130265 h 4821630"/>
                <a:gd name="connsiteX173" fmla="*/ 3526217 w 5017802"/>
                <a:gd name="connsiteY173" fmla="*/ 4316455 h 4821630"/>
                <a:gd name="connsiteX174" fmla="*/ 3586542 w 5017802"/>
                <a:gd name="connsiteY174" fmla="*/ 4375193 h 4821630"/>
                <a:gd name="connsiteX175" fmla="*/ 3597654 w 5017802"/>
                <a:gd name="connsiteY175" fmla="*/ 4345030 h 4821630"/>
                <a:gd name="connsiteX176" fmla="*/ 3643692 w 5017802"/>
                <a:gd name="connsiteY176" fmla="*/ 4318042 h 4821630"/>
                <a:gd name="connsiteX177" fmla="*/ 3694492 w 5017802"/>
                <a:gd name="connsiteY177" fmla="*/ 4391068 h 4821630"/>
                <a:gd name="connsiteX178" fmla="*/ 3743705 w 5017802"/>
                <a:gd name="connsiteY178" fmla="*/ 4394243 h 4821630"/>
                <a:gd name="connsiteX179" fmla="*/ 3699254 w 5017802"/>
                <a:gd name="connsiteY179" fmla="*/ 4300581 h 4821630"/>
                <a:gd name="connsiteX180" fmla="*/ 3656392 w 5017802"/>
                <a:gd name="connsiteY180" fmla="*/ 4232318 h 4821630"/>
                <a:gd name="connsiteX181" fmla="*/ 3699255 w 5017802"/>
                <a:gd name="connsiteY181" fmla="*/ 4216442 h 4821630"/>
                <a:gd name="connsiteX182" fmla="*/ 3680204 w 5017802"/>
                <a:gd name="connsiteY182" fmla="*/ 4175168 h 4821630"/>
                <a:gd name="connsiteX183" fmla="*/ 3732592 w 5017802"/>
                <a:gd name="connsiteY183" fmla="*/ 4184693 h 4821630"/>
                <a:gd name="connsiteX184" fmla="*/ 3711955 w 5017802"/>
                <a:gd name="connsiteY184" fmla="*/ 4151355 h 4821630"/>
                <a:gd name="connsiteX185" fmla="*/ 3733274 w 5017802"/>
                <a:gd name="connsiteY185" fmla="*/ 4134801 h 4821630"/>
                <a:gd name="connsiteX186" fmla="*/ 3854377 w 5017802"/>
                <a:gd name="connsiteY186" fmla="*/ 4220074 h 4821630"/>
                <a:gd name="connsiteX187" fmla="*/ 3889754 w 5017802"/>
                <a:gd name="connsiteY187" fmla="*/ 4206917 h 4821630"/>
                <a:gd name="connsiteX188" fmla="*/ 3942141 w 5017802"/>
                <a:gd name="connsiteY188" fmla="*/ 4272006 h 4821630"/>
                <a:gd name="connsiteX189" fmla="*/ 3962779 w 5017802"/>
                <a:gd name="connsiteY189" fmla="*/ 4330743 h 4821630"/>
                <a:gd name="connsiteX190" fmla="*/ 4070729 w 5017802"/>
                <a:gd name="connsiteY190" fmla="*/ 4349792 h 4821630"/>
                <a:gd name="connsiteX191" fmla="*/ 4010405 w 5017802"/>
                <a:gd name="connsiteY191" fmla="*/ 4283117 h 4821630"/>
                <a:gd name="connsiteX192" fmla="*/ 4007229 w 5017802"/>
                <a:gd name="connsiteY192" fmla="*/ 4214855 h 4821630"/>
                <a:gd name="connsiteX193" fmla="*/ 4061204 w 5017802"/>
                <a:gd name="connsiteY193" fmla="*/ 4270418 h 4821630"/>
                <a:gd name="connsiteX194" fmla="*/ 4110417 w 5017802"/>
                <a:gd name="connsiteY194" fmla="*/ 4275180 h 4821630"/>
                <a:gd name="connsiteX195" fmla="*/ 4104067 w 5017802"/>
                <a:gd name="connsiteY195" fmla="*/ 4225968 h 4821630"/>
                <a:gd name="connsiteX196" fmla="*/ 4164392 w 5017802"/>
                <a:gd name="connsiteY196" fmla="*/ 4230730 h 4821630"/>
                <a:gd name="connsiteX197" fmla="*/ 4226304 w 5017802"/>
                <a:gd name="connsiteY197" fmla="*/ 4273592 h 4821630"/>
                <a:gd name="connsiteX198" fmla="*/ 4258054 w 5017802"/>
                <a:gd name="connsiteY198" fmla="*/ 4260893 h 4821630"/>
                <a:gd name="connsiteX199" fmla="*/ 4251705 w 5017802"/>
                <a:gd name="connsiteY199" fmla="*/ 4225968 h 4821630"/>
                <a:gd name="connsiteX200" fmla="*/ 4292980 w 5017802"/>
                <a:gd name="connsiteY200" fmla="*/ 4202156 h 4821630"/>
                <a:gd name="connsiteX201" fmla="*/ 4377117 w 5017802"/>
                <a:gd name="connsiteY201" fmla="*/ 4259306 h 4821630"/>
                <a:gd name="connsiteX202" fmla="*/ 4394580 w 5017802"/>
                <a:gd name="connsiteY202" fmla="*/ 4157708 h 4821630"/>
                <a:gd name="connsiteX203" fmla="*/ 4369180 w 5017802"/>
                <a:gd name="connsiteY203" fmla="*/ 4135482 h 4821630"/>
                <a:gd name="connsiteX204" fmla="*/ 4296154 w 5017802"/>
                <a:gd name="connsiteY204" fmla="*/ 4092619 h 4821630"/>
                <a:gd name="connsiteX205" fmla="*/ 4318379 w 5017802"/>
                <a:gd name="connsiteY205" fmla="*/ 4067220 h 4821630"/>
                <a:gd name="connsiteX206" fmla="*/ 4339017 w 5017802"/>
                <a:gd name="connsiteY206" fmla="*/ 4044994 h 4821630"/>
                <a:gd name="connsiteX207" fmla="*/ 4392992 w 5017802"/>
                <a:gd name="connsiteY207" fmla="*/ 4076745 h 4821630"/>
                <a:gd name="connsiteX208" fmla="*/ 4399342 w 5017802"/>
                <a:gd name="connsiteY208" fmla="*/ 4032295 h 4821630"/>
                <a:gd name="connsiteX209" fmla="*/ 4343779 w 5017802"/>
                <a:gd name="connsiteY209" fmla="*/ 4008482 h 4821630"/>
                <a:gd name="connsiteX210" fmla="*/ 4342192 w 5017802"/>
                <a:gd name="connsiteY210" fmla="*/ 3998958 h 4821630"/>
                <a:gd name="connsiteX211" fmla="*/ 4329491 w 5017802"/>
                <a:gd name="connsiteY211" fmla="*/ 3960859 h 4821630"/>
                <a:gd name="connsiteX212" fmla="*/ 4335841 w 5017802"/>
                <a:gd name="connsiteY212" fmla="*/ 3913233 h 4821630"/>
                <a:gd name="connsiteX213" fmla="*/ 4346954 w 5017802"/>
                <a:gd name="connsiteY213" fmla="*/ 3857670 h 4821630"/>
                <a:gd name="connsiteX214" fmla="*/ 4308854 w 5017802"/>
                <a:gd name="connsiteY214" fmla="*/ 3827508 h 4821630"/>
                <a:gd name="connsiteX215" fmla="*/ 4342191 w 5017802"/>
                <a:gd name="connsiteY215" fmla="*/ 3817983 h 4821630"/>
                <a:gd name="connsiteX216" fmla="*/ 4319966 w 5017802"/>
                <a:gd name="connsiteY216" fmla="*/ 3781470 h 4821630"/>
                <a:gd name="connsiteX217" fmla="*/ 4358067 w 5017802"/>
                <a:gd name="connsiteY217" fmla="*/ 3776709 h 4821630"/>
                <a:gd name="connsiteX218" fmla="*/ 4364416 w 5017802"/>
                <a:gd name="connsiteY218" fmla="*/ 3743370 h 4821630"/>
                <a:gd name="connsiteX219" fmla="*/ 4426330 w 5017802"/>
                <a:gd name="connsiteY219" fmla="*/ 3752897 h 4821630"/>
                <a:gd name="connsiteX220" fmla="*/ 4459443 w 5017802"/>
                <a:gd name="connsiteY220" fmla="*/ 3768089 h 4821630"/>
                <a:gd name="connsiteX221" fmla="*/ 4425650 w 5017802"/>
                <a:gd name="connsiteY221" fmla="*/ 3809137 h 4821630"/>
                <a:gd name="connsiteX222" fmla="*/ 4464658 w 5017802"/>
                <a:gd name="connsiteY222" fmla="*/ 3916633 h 4821630"/>
                <a:gd name="connsiteX223" fmla="*/ 4517045 w 5017802"/>
                <a:gd name="connsiteY223" fmla="*/ 3947931 h 4821630"/>
                <a:gd name="connsiteX224" fmla="*/ 4568979 w 5017802"/>
                <a:gd name="connsiteY224" fmla="*/ 3905749 h 4821630"/>
                <a:gd name="connsiteX225" fmla="*/ 4654704 w 5017802"/>
                <a:gd name="connsiteY225" fmla="*/ 3857216 h 4821630"/>
                <a:gd name="connsiteX226" fmla="*/ 4637468 w 5017802"/>
                <a:gd name="connsiteY226" fmla="*/ 3768315 h 4821630"/>
                <a:gd name="connsiteX227" fmla="*/ 4714802 w 5017802"/>
                <a:gd name="connsiteY227" fmla="*/ 3635646 h 4821630"/>
                <a:gd name="connsiteX228" fmla="*/ 5007356 w 5017802"/>
                <a:gd name="connsiteY228" fmla="*/ 3302498 h 4821630"/>
                <a:gd name="connsiteX229" fmla="*/ 4925939 w 5017802"/>
                <a:gd name="connsiteY229" fmla="*/ 3293426 h 4821630"/>
                <a:gd name="connsiteX230" fmla="*/ 4930476 w 5017802"/>
                <a:gd name="connsiteY230" fmla="*/ 3201578 h 4821630"/>
                <a:gd name="connsiteX231" fmla="*/ 4881489 w 5017802"/>
                <a:gd name="connsiteY231" fmla="*/ 3176406 h 4821630"/>
                <a:gd name="connsiteX232" fmla="*/ 4797352 w 5017802"/>
                <a:gd name="connsiteY232" fmla="*/ 3207928 h 4821630"/>
                <a:gd name="connsiteX233" fmla="*/ 4760613 w 5017802"/>
                <a:gd name="connsiteY233" fmla="*/ 3171643 h 4821630"/>
                <a:gd name="connsiteX234" fmla="*/ 4805290 w 5017802"/>
                <a:gd name="connsiteY234" fmla="*/ 3148738 h 4821630"/>
                <a:gd name="connsiteX235" fmla="*/ 4676023 w 5017802"/>
                <a:gd name="connsiteY235" fmla="*/ 2935559 h 4821630"/>
                <a:gd name="connsiteX236" fmla="*/ 4690989 w 5017802"/>
                <a:gd name="connsiteY236" fmla="*/ 2905396 h 4821630"/>
                <a:gd name="connsiteX237" fmla="*/ 4667404 w 5017802"/>
                <a:gd name="connsiteY237" fmla="*/ 2789736 h 4821630"/>
                <a:gd name="connsiteX238" fmla="*/ 4508655 w 5017802"/>
                <a:gd name="connsiteY238" fmla="*/ 2778850 h 4821630"/>
                <a:gd name="connsiteX239" fmla="*/ 4475317 w 5017802"/>
                <a:gd name="connsiteY239" fmla="*/ 2827608 h 4821630"/>
                <a:gd name="connsiteX240" fmla="*/ 4386417 w 5017802"/>
                <a:gd name="connsiteY240" fmla="*/ 2842124 h 4821630"/>
                <a:gd name="connsiteX241" fmla="*/ 4392767 w 5017802"/>
                <a:gd name="connsiteY241" fmla="*/ 2820125 h 4821630"/>
                <a:gd name="connsiteX242" fmla="*/ 4339245 w 5017802"/>
                <a:gd name="connsiteY242" fmla="*/ 2804024 h 4821630"/>
                <a:gd name="connsiteX243" fmla="*/ 4314526 w 5017802"/>
                <a:gd name="connsiteY243" fmla="*/ 2638923 h 4821630"/>
                <a:gd name="connsiteX244" fmla="*/ 4034219 w 5017802"/>
                <a:gd name="connsiteY244" fmla="*/ 2572248 h 4821630"/>
                <a:gd name="connsiteX245" fmla="*/ 3897920 w 5017802"/>
                <a:gd name="connsiteY245" fmla="*/ 2615564 h 4821630"/>
                <a:gd name="connsiteX246" fmla="*/ 3765931 w 5017802"/>
                <a:gd name="connsiteY246" fmla="*/ 2608080 h 4821630"/>
                <a:gd name="connsiteX247" fmla="*/ 3633488 w 5017802"/>
                <a:gd name="connsiteY247" fmla="*/ 2497182 h 4821630"/>
                <a:gd name="connsiteX248" fmla="*/ 3420310 w 5017802"/>
                <a:gd name="connsiteY248" fmla="*/ 2193969 h 4821630"/>
                <a:gd name="connsiteX249" fmla="*/ 3021848 w 5017802"/>
                <a:gd name="connsiteY249" fmla="*/ 2054496 h 4821630"/>
                <a:gd name="connsiteX250" fmla="*/ 2785310 w 5017802"/>
                <a:gd name="connsiteY250" fmla="*/ 1741532 h 4821630"/>
                <a:gd name="connsiteX251" fmla="*/ 2819101 w 5017802"/>
                <a:gd name="connsiteY251" fmla="*/ 1716586 h 4821630"/>
                <a:gd name="connsiteX252" fmla="*/ 2878745 w 5017802"/>
                <a:gd name="connsiteY252" fmla="*/ 1799589 h 4821630"/>
                <a:gd name="connsiteX253" fmla="*/ 2898929 w 5017802"/>
                <a:gd name="connsiteY253" fmla="*/ 1782126 h 4821630"/>
                <a:gd name="connsiteX254" fmla="*/ 2942019 w 5017802"/>
                <a:gd name="connsiteY254" fmla="*/ 1812970 h 4821630"/>
                <a:gd name="connsiteX255" fmla="*/ 3030692 w 5017802"/>
                <a:gd name="connsiteY255" fmla="*/ 1759221 h 4821630"/>
                <a:gd name="connsiteX256" fmla="*/ 3046794 w 5017802"/>
                <a:gd name="connsiteY256" fmla="*/ 1738811 h 4821630"/>
                <a:gd name="connsiteX257" fmla="*/ 3105077 w 5017802"/>
                <a:gd name="connsiteY257" fmla="*/ 1739037 h 4821630"/>
                <a:gd name="connsiteX258" fmla="*/ 3121180 w 5017802"/>
                <a:gd name="connsiteY258" fmla="*/ 1705927 h 4821630"/>
                <a:gd name="connsiteX259" fmla="*/ 3102356 w 5017802"/>
                <a:gd name="connsiteY259" fmla="*/ 1680300 h 4821630"/>
                <a:gd name="connsiteX260" fmla="*/ 3035228 w 5017802"/>
                <a:gd name="connsiteY260" fmla="*/ 1700257 h 4821630"/>
                <a:gd name="connsiteX261" fmla="*/ 3013456 w 5017802"/>
                <a:gd name="connsiteY261" fmla="*/ 1646736 h 4821630"/>
                <a:gd name="connsiteX262" fmla="*/ 3034774 w 5017802"/>
                <a:gd name="connsiteY262" fmla="*/ 1617026 h 4821630"/>
                <a:gd name="connsiteX263" fmla="*/ 2978304 w 5017802"/>
                <a:gd name="connsiteY263" fmla="*/ 1513612 h 4821630"/>
                <a:gd name="connsiteX264" fmla="*/ 2929773 w 5017802"/>
                <a:gd name="connsiteY264" fmla="*/ 1552393 h 4821630"/>
                <a:gd name="connsiteX265" fmla="*/ 2840418 w 5017802"/>
                <a:gd name="connsiteY265" fmla="*/ 1497737 h 4821630"/>
                <a:gd name="connsiteX266" fmla="*/ 2892352 w 5017802"/>
                <a:gd name="connsiteY266" fmla="*/ 1405208 h 4821630"/>
                <a:gd name="connsiteX267" fmla="*/ 2849490 w 5017802"/>
                <a:gd name="connsiteY267" fmla="*/ 1284105 h 4821630"/>
                <a:gd name="connsiteX268" fmla="*/ 2864231 w 5017802"/>
                <a:gd name="connsiteY268" fmla="*/ 1160053 h 4821630"/>
                <a:gd name="connsiteX269" fmla="*/ 2959481 w 5017802"/>
                <a:gd name="connsiteY269" fmla="*/ 1086348 h 4821630"/>
                <a:gd name="connsiteX270" fmla="*/ 3064710 w 5017802"/>
                <a:gd name="connsiteY270" fmla="*/ 1063896 h 4821630"/>
                <a:gd name="connsiteX271" fmla="*/ 3001663 w 5017802"/>
                <a:gd name="connsiteY271" fmla="*/ 974089 h 4821630"/>
                <a:gd name="connsiteX272" fmla="*/ 2984427 w 5017802"/>
                <a:gd name="connsiteY272" fmla="*/ 1018766 h 4821630"/>
                <a:gd name="connsiteX273" fmla="*/ 2941112 w 5017802"/>
                <a:gd name="connsiteY273" fmla="*/ 971595 h 4821630"/>
                <a:gd name="connsiteX274" fmla="*/ 2962430 w 5017802"/>
                <a:gd name="connsiteY274" fmla="*/ 886323 h 4821630"/>
                <a:gd name="connsiteX275" fmla="*/ 3035454 w 5017802"/>
                <a:gd name="connsiteY275" fmla="*/ 789032 h 4821630"/>
                <a:gd name="connsiteX276" fmla="*/ 3018445 w 5017802"/>
                <a:gd name="connsiteY276" fmla="*/ 682443 h 4821630"/>
                <a:gd name="connsiteX277" fmla="*/ 2847223 w 5017802"/>
                <a:gd name="connsiteY277" fmla="*/ 692194 h 4821630"/>
                <a:gd name="connsiteX278" fmla="*/ 2827945 w 5017802"/>
                <a:gd name="connsiteY278" fmla="*/ 734831 h 4821630"/>
                <a:gd name="connsiteX279" fmla="*/ 2795742 w 5017802"/>
                <a:gd name="connsiteY279" fmla="*/ 667248 h 4821630"/>
                <a:gd name="connsiteX280" fmla="*/ 2766032 w 5017802"/>
                <a:gd name="connsiteY280" fmla="*/ 707616 h 4821630"/>
                <a:gd name="connsiteX281" fmla="*/ 2580523 w 5017802"/>
                <a:gd name="connsiteY28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922848 w 5017802"/>
                <a:gd name="connsiteY161" fmla="*/ 4227561 h 4821630"/>
                <a:gd name="connsiteX162" fmla="*/ 2188636 w 5017802"/>
                <a:gd name="connsiteY162" fmla="*/ 4250462 h 4821630"/>
                <a:gd name="connsiteX163" fmla="*/ 2296586 w 5017802"/>
                <a:gd name="connsiteY163" fmla="*/ 4245474 h 4821630"/>
                <a:gd name="connsiteX164" fmla="*/ 2394785 w 5017802"/>
                <a:gd name="connsiteY164" fmla="*/ 4215990 h 4821630"/>
                <a:gd name="connsiteX165" fmla="*/ 2406350 w 5017802"/>
                <a:gd name="connsiteY165" fmla="*/ 4125277 h 4821630"/>
                <a:gd name="connsiteX166" fmla="*/ 2494570 w 5017802"/>
                <a:gd name="connsiteY166" fmla="*/ 3900532 h 4821630"/>
                <a:gd name="connsiteX167" fmla="*/ 2593449 w 5017802"/>
                <a:gd name="connsiteY167" fmla="*/ 3917768 h 4821630"/>
                <a:gd name="connsiteX168" fmla="*/ 2719088 w 5017802"/>
                <a:gd name="connsiteY168" fmla="*/ 3918221 h 4821630"/>
                <a:gd name="connsiteX169" fmla="*/ 2914124 w 5017802"/>
                <a:gd name="connsiteY169" fmla="*/ 3764007 h 4821630"/>
                <a:gd name="connsiteX170" fmla="*/ 3195112 w 5017802"/>
                <a:gd name="connsiteY170" fmla="*/ 3993968 h 4821630"/>
                <a:gd name="connsiteX171" fmla="*/ 3265414 w 5017802"/>
                <a:gd name="connsiteY171" fmla="*/ 4067674 h 4821630"/>
                <a:gd name="connsiteX172" fmla="*/ 3439813 w 5017802"/>
                <a:gd name="connsiteY172" fmla="*/ 4130265 h 4821630"/>
                <a:gd name="connsiteX173" fmla="*/ 3526217 w 5017802"/>
                <a:gd name="connsiteY173" fmla="*/ 4316455 h 4821630"/>
                <a:gd name="connsiteX174" fmla="*/ 3586542 w 5017802"/>
                <a:gd name="connsiteY174" fmla="*/ 4375193 h 4821630"/>
                <a:gd name="connsiteX175" fmla="*/ 3597654 w 5017802"/>
                <a:gd name="connsiteY175" fmla="*/ 4345030 h 4821630"/>
                <a:gd name="connsiteX176" fmla="*/ 3643692 w 5017802"/>
                <a:gd name="connsiteY176" fmla="*/ 4318042 h 4821630"/>
                <a:gd name="connsiteX177" fmla="*/ 3694492 w 5017802"/>
                <a:gd name="connsiteY177" fmla="*/ 4391068 h 4821630"/>
                <a:gd name="connsiteX178" fmla="*/ 3743705 w 5017802"/>
                <a:gd name="connsiteY178" fmla="*/ 4394243 h 4821630"/>
                <a:gd name="connsiteX179" fmla="*/ 3699254 w 5017802"/>
                <a:gd name="connsiteY179" fmla="*/ 4300581 h 4821630"/>
                <a:gd name="connsiteX180" fmla="*/ 3656392 w 5017802"/>
                <a:gd name="connsiteY180" fmla="*/ 4232318 h 4821630"/>
                <a:gd name="connsiteX181" fmla="*/ 3699255 w 5017802"/>
                <a:gd name="connsiteY181" fmla="*/ 4216442 h 4821630"/>
                <a:gd name="connsiteX182" fmla="*/ 3680204 w 5017802"/>
                <a:gd name="connsiteY182" fmla="*/ 4175168 h 4821630"/>
                <a:gd name="connsiteX183" fmla="*/ 3732592 w 5017802"/>
                <a:gd name="connsiteY183" fmla="*/ 4184693 h 4821630"/>
                <a:gd name="connsiteX184" fmla="*/ 3711955 w 5017802"/>
                <a:gd name="connsiteY184" fmla="*/ 4151355 h 4821630"/>
                <a:gd name="connsiteX185" fmla="*/ 3733274 w 5017802"/>
                <a:gd name="connsiteY185" fmla="*/ 4134801 h 4821630"/>
                <a:gd name="connsiteX186" fmla="*/ 3854377 w 5017802"/>
                <a:gd name="connsiteY186" fmla="*/ 4220074 h 4821630"/>
                <a:gd name="connsiteX187" fmla="*/ 3889754 w 5017802"/>
                <a:gd name="connsiteY187" fmla="*/ 4206917 h 4821630"/>
                <a:gd name="connsiteX188" fmla="*/ 3942141 w 5017802"/>
                <a:gd name="connsiteY188" fmla="*/ 4272006 h 4821630"/>
                <a:gd name="connsiteX189" fmla="*/ 3962779 w 5017802"/>
                <a:gd name="connsiteY189" fmla="*/ 4330743 h 4821630"/>
                <a:gd name="connsiteX190" fmla="*/ 4070729 w 5017802"/>
                <a:gd name="connsiteY190" fmla="*/ 4349792 h 4821630"/>
                <a:gd name="connsiteX191" fmla="*/ 4010405 w 5017802"/>
                <a:gd name="connsiteY191" fmla="*/ 4283117 h 4821630"/>
                <a:gd name="connsiteX192" fmla="*/ 4007229 w 5017802"/>
                <a:gd name="connsiteY192" fmla="*/ 4214855 h 4821630"/>
                <a:gd name="connsiteX193" fmla="*/ 4061204 w 5017802"/>
                <a:gd name="connsiteY193" fmla="*/ 4270418 h 4821630"/>
                <a:gd name="connsiteX194" fmla="*/ 4110417 w 5017802"/>
                <a:gd name="connsiteY194" fmla="*/ 4275180 h 4821630"/>
                <a:gd name="connsiteX195" fmla="*/ 4104067 w 5017802"/>
                <a:gd name="connsiteY195" fmla="*/ 4225968 h 4821630"/>
                <a:gd name="connsiteX196" fmla="*/ 4164392 w 5017802"/>
                <a:gd name="connsiteY196" fmla="*/ 4230730 h 4821630"/>
                <a:gd name="connsiteX197" fmla="*/ 4226304 w 5017802"/>
                <a:gd name="connsiteY197" fmla="*/ 4273592 h 4821630"/>
                <a:gd name="connsiteX198" fmla="*/ 4258054 w 5017802"/>
                <a:gd name="connsiteY198" fmla="*/ 4260893 h 4821630"/>
                <a:gd name="connsiteX199" fmla="*/ 4251705 w 5017802"/>
                <a:gd name="connsiteY199" fmla="*/ 4225968 h 4821630"/>
                <a:gd name="connsiteX200" fmla="*/ 4292980 w 5017802"/>
                <a:gd name="connsiteY200" fmla="*/ 4202156 h 4821630"/>
                <a:gd name="connsiteX201" fmla="*/ 4377117 w 5017802"/>
                <a:gd name="connsiteY201" fmla="*/ 4259306 h 4821630"/>
                <a:gd name="connsiteX202" fmla="*/ 4394580 w 5017802"/>
                <a:gd name="connsiteY202" fmla="*/ 4157708 h 4821630"/>
                <a:gd name="connsiteX203" fmla="*/ 4369180 w 5017802"/>
                <a:gd name="connsiteY203" fmla="*/ 4135482 h 4821630"/>
                <a:gd name="connsiteX204" fmla="*/ 4296154 w 5017802"/>
                <a:gd name="connsiteY204" fmla="*/ 4092619 h 4821630"/>
                <a:gd name="connsiteX205" fmla="*/ 4318379 w 5017802"/>
                <a:gd name="connsiteY205" fmla="*/ 4067220 h 4821630"/>
                <a:gd name="connsiteX206" fmla="*/ 4339017 w 5017802"/>
                <a:gd name="connsiteY206" fmla="*/ 4044994 h 4821630"/>
                <a:gd name="connsiteX207" fmla="*/ 4392992 w 5017802"/>
                <a:gd name="connsiteY207" fmla="*/ 4076745 h 4821630"/>
                <a:gd name="connsiteX208" fmla="*/ 4399342 w 5017802"/>
                <a:gd name="connsiteY208" fmla="*/ 4032295 h 4821630"/>
                <a:gd name="connsiteX209" fmla="*/ 4343779 w 5017802"/>
                <a:gd name="connsiteY209" fmla="*/ 4008482 h 4821630"/>
                <a:gd name="connsiteX210" fmla="*/ 4342192 w 5017802"/>
                <a:gd name="connsiteY210" fmla="*/ 3998958 h 4821630"/>
                <a:gd name="connsiteX211" fmla="*/ 4329491 w 5017802"/>
                <a:gd name="connsiteY211" fmla="*/ 3960859 h 4821630"/>
                <a:gd name="connsiteX212" fmla="*/ 4335841 w 5017802"/>
                <a:gd name="connsiteY212" fmla="*/ 3913233 h 4821630"/>
                <a:gd name="connsiteX213" fmla="*/ 4346954 w 5017802"/>
                <a:gd name="connsiteY213" fmla="*/ 3857670 h 4821630"/>
                <a:gd name="connsiteX214" fmla="*/ 4308854 w 5017802"/>
                <a:gd name="connsiteY214" fmla="*/ 3827508 h 4821630"/>
                <a:gd name="connsiteX215" fmla="*/ 4342191 w 5017802"/>
                <a:gd name="connsiteY215" fmla="*/ 3817983 h 4821630"/>
                <a:gd name="connsiteX216" fmla="*/ 4319966 w 5017802"/>
                <a:gd name="connsiteY216" fmla="*/ 3781470 h 4821630"/>
                <a:gd name="connsiteX217" fmla="*/ 4358067 w 5017802"/>
                <a:gd name="connsiteY217" fmla="*/ 3776709 h 4821630"/>
                <a:gd name="connsiteX218" fmla="*/ 4364416 w 5017802"/>
                <a:gd name="connsiteY218" fmla="*/ 3743370 h 4821630"/>
                <a:gd name="connsiteX219" fmla="*/ 4426330 w 5017802"/>
                <a:gd name="connsiteY219" fmla="*/ 3752897 h 4821630"/>
                <a:gd name="connsiteX220" fmla="*/ 4459443 w 5017802"/>
                <a:gd name="connsiteY220" fmla="*/ 3768089 h 4821630"/>
                <a:gd name="connsiteX221" fmla="*/ 4425650 w 5017802"/>
                <a:gd name="connsiteY221" fmla="*/ 3809137 h 4821630"/>
                <a:gd name="connsiteX222" fmla="*/ 4464658 w 5017802"/>
                <a:gd name="connsiteY222" fmla="*/ 3916633 h 4821630"/>
                <a:gd name="connsiteX223" fmla="*/ 4517045 w 5017802"/>
                <a:gd name="connsiteY223" fmla="*/ 3947931 h 4821630"/>
                <a:gd name="connsiteX224" fmla="*/ 4568979 w 5017802"/>
                <a:gd name="connsiteY224" fmla="*/ 3905749 h 4821630"/>
                <a:gd name="connsiteX225" fmla="*/ 4654704 w 5017802"/>
                <a:gd name="connsiteY225" fmla="*/ 3857216 h 4821630"/>
                <a:gd name="connsiteX226" fmla="*/ 4637468 w 5017802"/>
                <a:gd name="connsiteY226" fmla="*/ 3768315 h 4821630"/>
                <a:gd name="connsiteX227" fmla="*/ 4714802 w 5017802"/>
                <a:gd name="connsiteY227" fmla="*/ 3635646 h 4821630"/>
                <a:gd name="connsiteX228" fmla="*/ 5007356 w 5017802"/>
                <a:gd name="connsiteY228" fmla="*/ 3302498 h 4821630"/>
                <a:gd name="connsiteX229" fmla="*/ 4925939 w 5017802"/>
                <a:gd name="connsiteY229" fmla="*/ 3293426 h 4821630"/>
                <a:gd name="connsiteX230" fmla="*/ 4930476 w 5017802"/>
                <a:gd name="connsiteY230" fmla="*/ 3201578 h 4821630"/>
                <a:gd name="connsiteX231" fmla="*/ 4881489 w 5017802"/>
                <a:gd name="connsiteY231" fmla="*/ 3176406 h 4821630"/>
                <a:gd name="connsiteX232" fmla="*/ 4797352 w 5017802"/>
                <a:gd name="connsiteY232" fmla="*/ 3207928 h 4821630"/>
                <a:gd name="connsiteX233" fmla="*/ 4760613 w 5017802"/>
                <a:gd name="connsiteY233" fmla="*/ 3171643 h 4821630"/>
                <a:gd name="connsiteX234" fmla="*/ 4805290 w 5017802"/>
                <a:gd name="connsiteY234" fmla="*/ 3148738 h 4821630"/>
                <a:gd name="connsiteX235" fmla="*/ 4676023 w 5017802"/>
                <a:gd name="connsiteY235" fmla="*/ 2935559 h 4821630"/>
                <a:gd name="connsiteX236" fmla="*/ 4690989 w 5017802"/>
                <a:gd name="connsiteY236" fmla="*/ 2905396 h 4821630"/>
                <a:gd name="connsiteX237" fmla="*/ 4667404 w 5017802"/>
                <a:gd name="connsiteY237" fmla="*/ 2789736 h 4821630"/>
                <a:gd name="connsiteX238" fmla="*/ 4508655 w 5017802"/>
                <a:gd name="connsiteY238" fmla="*/ 2778850 h 4821630"/>
                <a:gd name="connsiteX239" fmla="*/ 4475317 w 5017802"/>
                <a:gd name="connsiteY239" fmla="*/ 2827608 h 4821630"/>
                <a:gd name="connsiteX240" fmla="*/ 4386417 w 5017802"/>
                <a:gd name="connsiteY240" fmla="*/ 2842124 h 4821630"/>
                <a:gd name="connsiteX241" fmla="*/ 4392767 w 5017802"/>
                <a:gd name="connsiteY241" fmla="*/ 2820125 h 4821630"/>
                <a:gd name="connsiteX242" fmla="*/ 4339245 w 5017802"/>
                <a:gd name="connsiteY242" fmla="*/ 2804024 h 4821630"/>
                <a:gd name="connsiteX243" fmla="*/ 4314526 w 5017802"/>
                <a:gd name="connsiteY243" fmla="*/ 2638923 h 4821630"/>
                <a:gd name="connsiteX244" fmla="*/ 4034219 w 5017802"/>
                <a:gd name="connsiteY244" fmla="*/ 2572248 h 4821630"/>
                <a:gd name="connsiteX245" fmla="*/ 3897920 w 5017802"/>
                <a:gd name="connsiteY245" fmla="*/ 2615564 h 4821630"/>
                <a:gd name="connsiteX246" fmla="*/ 3765931 w 5017802"/>
                <a:gd name="connsiteY246" fmla="*/ 2608080 h 4821630"/>
                <a:gd name="connsiteX247" fmla="*/ 3633488 w 5017802"/>
                <a:gd name="connsiteY247" fmla="*/ 2497182 h 4821630"/>
                <a:gd name="connsiteX248" fmla="*/ 3420310 w 5017802"/>
                <a:gd name="connsiteY248" fmla="*/ 2193969 h 4821630"/>
                <a:gd name="connsiteX249" fmla="*/ 3021848 w 5017802"/>
                <a:gd name="connsiteY249" fmla="*/ 2054496 h 4821630"/>
                <a:gd name="connsiteX250" fmla="*/ 2785310 w 5017802"/>
                <a:gd name="connsiteY250" fmla="*/ 1741532 h 4821630"/>
                <a:gd name="connsiteX251" fmla="*/ 2819101 w 5017802"/>
                <a:gd name="connsiteY251" fmla="*/ 1716586 h 4821630"/>
                <a:gd name="connsiteX252" fmla="*/ 2878745 w 5017802"/>
                <a:gd name="connsiteY252" fmla="*/ 1799589 h 4821630"/>
                <a:gd name="connsiteX253" fmla="*/ 2898929 w 5017802"/>
                <a:gd name="connsiteY253" fmla="*/ 1782126 h 4821630"/>
                <a:gd name="connsiteX254" fmla="*/ 2942019 w 5017802"/>
                <a:gd name="connsiteY254" fmla="*/ 1812970 h 4821630"/>
                <a:gd name="connsiteX255" fmla="*/ 3030692 w 5017802"/>
                <a:gd name="connsiteY255" fmla="*/ 1759221 h 4821630"/>
                <a:gd name="connsiteX256" fmla="*/ 3046794 w 5017802"/>
                <a:gd name="connsiteY256" fmla="*/ 1738811 h 4821630"/>
                <a:gd name="connsiteX257" fmla="*/ 3105077 w 5017802"/>
                <a:gd name="connsiteY257" fmla="*/ 1739037 h 4821630"/>
                <a:gd name="connsiteX258" fmla="*/ 3121180 w 5017802"/>
                <a:gd name="connsiteY258" fmla="*/ 1705927 h 4821630"/>
                <a:gd name="connsiteX259" fmla="*/ 3102356 w 5017802"/>
                <a:gd name="connsiteY259" fmla="*/ 1680300 h 4821630"/>
                <a:gd name="connsiteX260" fmla="*/ 3035228 w 5017802"/>
                <a:gd name="connsiteY260" fmla="*/ 1700257 h 4821630"/>
                <a:gd name="connsiteX261" fmla="*/ 3013456 w 5017802"/>
                <a:gd name="connsiteY261" fmla="*/ 1646736 h 4821630"/>
                <a:gd name="connsiteX262" fmla="*/ 3034774 w 5017802"/>
                <a:gd name="connsiteY262" fmla="*/ 1617026 h 4821630"/>
                <a:gd name="connsiteX263" fmla="*/ 2978304 w 5017802"/>
                <a:gd name="connsiteY263" fmla="*/ 1513612 h 4821630"/>
                <a:gd name="connsiteX264" fmla="*/ 2929773 w 5017802"/>
                <a:gd name="connsiteY264" fmla="*/ 1552393 h 4821630"/>
                <a:gd name="connsiteX265" fmla="*/ 2840418 w 5017802"/>
                <a:gd name="connsiteY265" fmla="*/ 1497737 h 4821630"/>
                <a:gd name="connsiteX266" fmla="*/ 2892352 w 5017802"/>
                <a:gd name="connsiteY266" fmla="*/ 1405208 h 4821630"/>
                <a:gd name="connsiteX267" fmla="*/ 2849490 w 5017802"/>
                <a:gd name="connsiteY267" fmla="*/ 1284105 h 4821630"/>
                <a:gd name="connsiteX268" fmla="*/ 2864231 w 5017802"/>
                <a:gd name="connsiteY268" fmla="*/ 1160053 h 4821630"/>
                <a:gd name="connsiteX269" fmla="*/ 2959481 w 5017802"/>
                <a:gd name="connsiteY269" fmla="*/ 1086348 h 4821630"/>
                <a:gd name="connsiteX270" fmla="*/ 3064710 w 5017802"/>
                <a:gd name="connsiteY270" fmla="*/ 1063896 h 4821630"/>
                <a:gd name="connsiteX271" fmla="*/ 3001663 w 5017802"/>
                <a:gd name="connsiteY271" fmla="*/ 974089 h 4821630"/>
                <a:gd name="connsiteX272" fmla="*/ 2984427 w 5017802"/>
                <a:gd name="connsiteY272" fmla="*/ 1018766 h 4821630"/>
                <a:gd name="connsiteX273" fmla="*/ 2941112 w 5017802"/>
                <a:gd name="connsiteY273" fmla="*/ 971595 h 4821630"/>
                <a:gd name="connsiteX274" fmla="*/ 2962430 w 5017802"/>
                <a:gd name="connsiteY274" fmla="*/ 886323 h 4821630"/>
                <a:gd name="connsiteX275" fmla="*/ 3035454 w 5017802"/>
                <a:gd name="connsiteY275" fmla="*/ 789032 h 4821630"/>
                <a:gd name="connsiteX276" fmla="*/ 3018445 w 5017802"/>
                <a:gd name="connsiteY276" fmla="*/ 682443 h 4821630"/>
                <a:gd name="connsiteX277" fmla="*/ 2847223 w 5017802"/>
                <a:gd name="connsiteY277" fmla="*/ 692194 h 4821630"/>
                <a:gd name="connsiteX278" fmla="*/ 2827945 w 5017802"/>
                <a:gd name="connsiteY278" fmla="*/ 734831 h 4821630"/>
                <a:gd name="connsiteX279" fmla="*/ 2795742 w 5017802"/>
                <a:gd name="connsiteY279" fmla="*/ 667248 h 4821630"/>
                <a:gd name="connsiteX280" fmla="*/ 2766032 w 5017802"/>
                <a:gd name="connsiteY280" fmla="*/ 707616 h 4821630"/>
                <a:gd name="connsiteX281" fmla="*/ 2580523 w 5017802"/>
                <a:gd name="connsiteY28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924435 w 5017802"/>
                <a:gd name="connsiteY161" fmla="*/ 4198986 h 4821630"/>
                <a:gd name="connsiteX162" fmla="*/ 2188636 w 5017802"/>
                <a:gd name="connsiteY162" fmla="*/ 4250462 h 4821630"/>
                <a:gd name="connsiteX163" fmla="*/ 2296586 w 5017802"/>
                <a:gd name="connsiteY163" fmla="*/ 4245474 h 4821630"/>
                <a:gd name="connsiteX164" fmla="*/ 2394785 w 5017802"/>
                <a:gd name="connsiteY164" fmla="*/ 4215990 h 4821630"/>
                <a:gd name="connsiteX165" fmla="*/ 2406350 w 5017802"/>
                <a:gd name="connsiteY165" fmla="*/ 4125277 h 4821630"/>
                <a:gd name="connsiteX166" fmla="*/ 2494570 w 5017802"/>
                <a:gd name="connsiteY166" fmla="*/ 3900532 h 4821630"/>
                <a:gd name="connsiteX167" fmla="*/ 2593449 w 5017802"/>
                <a:gd name="connsiteY167" fmla="*/ 3917768 h 4821630"/>
                <a:gd name="connsiteX168" fmla="*/ 2719088 w 5017802"/>
                <a:gd name="connsiteY168" fmla="*/ 3918221 h 4821630"/>
                <a:gd name="connsiteX169" fmla="*/ 2914124 w 5017802"/>
                <a:gd name="connsiteY169" fmla="*/ 3764007 h 4821630"/>
                <a:gd name="connsiteX170" fmla="*/ 3195112 w 5017802"/>
                <a:gd name="connsiteY170" fmla="*/ 3993968 h 4821630"/>
                <a:gd name="connsiteX171" fmla="*/ 3265414 w 5017802"/>
                <a:gd name="connsiteY171" fmla="*/ 4067674 h 4821630"/>
                <a:gd name="connsiteX172" fmla="*/ 3439813 w 5017802"/>
                <a:gd name="connsiteY172" fmla="*/ 4130265 h 4821630"/>
                <a:gd name="connsiteX173" fmla="*/ 3526217 w 5017802"/>
                <a:gd name="connsiteY173" fmla="*/ 4316455 h 4821630"/>
                <a:gd name="connsiteX174" fmla="*/ 3586542 w 5017802"/>
                <a:gd name="connsiteY174" fmla="*/ 4375193 h 4821630"/>
                <a:gd name="connsiteX175" fmla="*/ 3597654 w 5017802"/>
                <a:gd name="connsiteY175" fmla="*/ 4345030 h 4821630"/>
                <a:gd name="connsiteX176" fmla="*/ 3643692 w 5017802"/>
                <a:gd name="connsiteY176" fmla="*/ 4318042 h 4821630"/>
                <a:gd name="connsiteX177" fmla="*/ 3694492 w 5017802"/>
                <a:gd name="connsiteY177" fmla="*/ 4391068 h 4821630"/>
                <a:gd name="connsiteX178" fmla="*/ 3743705 w 5017802"/>
                <a:gd name="connsiteY178" fmla="*/ 4394243 h 4821630"/>
                <a:gd name="connsiteX179" fmla="*/ 3699254 w 5017802"/>
                <a:gd name="connsiteY179" fmla="*/ 4300581 h 4821630"/>
                <a:gd name="connsiteX180" fmla="*/ 3656392 w 5017802"/>
                <a:gd name="connsiteY180" fmla="*/ 4232318 h 4821630"/>
                <a:gd name="connsiteX181" fmla="*/ 3699255 w 5017802"/>
                <a:gd name="connsiteY181" fmla="*/ 4216442 h 4821630"/>
                <a:gd name="connsiteX182" fmla="*/ 3680204 w 5017802"/>
                <a:gd name="connsiteY182" fmla="*/ 4175168 h 4821630"/>
                <a:gd name="connsiteX183" fmla="*/ 3732592 w 5017802"/>
                <a:gd name="connsiteY183" fmla="*/ 4184693 h 4821630"/>
                <a:gd name="connsiteX184" fmla="*/ 3711955 w 5017802"/>
                <a:gd name="connsiteY184" fmla="*/ 4151355 h 4821630"/>
                <a:gd name="connsiteX185" fmla="*/ 3733274 w 5017802"/>
                <a:gd name="connsiteY185" fmla="*/ 4134801 h 4821630"/>
                <a:gd name="connsiteX186" fmla="*/ 3854377 w 5017802"/>
                <a:gd name="connsiteY186" fmla="*/ 4220074 h 4821630"/>
                <a:gd name="connsiteX187" fmla="*/ 3889754 w 5017802"/>
                <a:gd name="connsiteY187" fmla="*/ 4206917 h 4821630"/>
                <a:gd name="connsiteX188" fmla="*/ 3942141 w 5017802"/>
                <a:gd name="connsiteY188" fmla="*/ 4272006 h 4821630"/>
                <a:gd name="connsiteX189" fmla="*/ 3962779 w 5017802"/>
                <a:gd name="connsiteY189" fmla="*/ 4330743 h 4821630"/>
                <a:gd name="connsiteX190" fmla="*/ 4070729 w 5017802"/>
                <a:gd name="connsiteY190" fmla="*/ 4349792 h 4821630"/>
                <a:gd name="connsiteX191" fmla="*/ 4010405 w 5017802"/>
                <a:gd name="connsiteY191" fmla="*/ 4283117 h 4821630"/>
                <a:gd name="connsiteX192" fmla="*/ 4007229 w 5017802"/>
                <a:gd name="connsiteY192" fmla="*/ 4214855 h 4821630"/>
                <a:gd name="connsiteX193" fmla="*/ 4061204 w 5017802"/>
                <a:gd name="connsiteY193" fmla="*/ 4270418 h 4821630"/>
                <a:gd name="connsiteX194" fmla="*/ 4110417 w 5017802"/>
                <a:gd name="connsiteY194" fmla="*/ 4275180 h 4821630"/>
                <a:gd name="connsiteX195" fmla="*/ 4104067 w 5017802"/>
                <a:gd name="connsiteY195" fmla="*/ 4225968 h 4821630"/>
                <a:gd name="connsiteX196" fmla="*/ 4164392 w 5017802"/>
                <a:gd name="connsiteY196" fmla="*/ 4230730 h 4821630"/>
                <a:gd name="connsiteX197" fmla="*/ 4226304 w 5017802"/>
                <a:gd name="connsiteY197" fmla="*/ 4273592 h 4821630"/>
                <a:gd name="connsiteX198" fmla="*/ 4258054 w 5017802"/>
                <a:gd name="connsiteY198" fmla="*/ 4260893 h 4821630"/>
                <a:gd name="connsiteX199" fmla="*/ 4251705 w 5017802"/>
                <a:gd name="connsiteY199" fmla="*/ 4225968 h 4821630"/>
                <a:gd name="connsiteX200" fmla="*/ 4292980 w 5017802"/>
                <a:gd name="connsiteY200" fmla="*/ 4202156 h 4821630"/>
                <a:gd name="connsiteX201" fmla="*/ 4377117 w 5017802"/>
                <a:gd name="connsiteY201" fmla="*/ 4259306 h 4821630"/>
                <a:gd name="connsiteX202" fmla="*/ 4394580 w 5017802"/>
                <a:gd name="connsiteY202" fmla="*/ 4157708 h 4821630"/>
                <a:gd name="connsiteX203" fmla="*/ 4369180 w 5017802"/>
                <a:gd name="connsiteY203" fmla="*/ 4135482 h 4821630"/>
                <a:gd name="connsiteX204" fmla="*/ 4296154 w 5017802"/>
                <a:gd name="connsiteY204" fmla="*/ 4092619 h 4821630"/>
                <a:gd name="connsiteX205" fmla="*/ 4318379 w 5017802"/>
                <a:gd name="connsiteY205" fmla="*/ 4067220 h 4821630"/>
                <a:gd name="connsiteX206" fmla="*/ 4339017 w 5017802"/>
                <a:gd name="connsiteY206" fmla="*/ 4044994 h 4821630"/>
                <a:gd name="connsiteX207" fmla="*/ 4392992 w 5017802"/>
                <a:gd name="connsiteY207" fmla="*/ 4076745 h 4821630"/>
                <a:gd name="connsiteX208" fmla="*/ 4399342 w 5017802"/>
                <a:gd name="connsiteY208" fmla="*/ 4032295 h 4821630"/>
                <a:gd name="connsiteX209" fmla="*/ 4343779 w 5017802"/>
                <a:gd name="connsiteY209" fmla="*/ 4008482 h 4821630"/>
                <a:gd name="connsiteX210" fmla="*/ 4342192 w 5017802"/>
                <a:gd name="connsiteY210" fmla="*/ 3998958 h 4821630"/>
                <a:gd name="connsiteX211" fmla="*/ 4329491 w 5017802"/>
                <a:gd name="connsiteY211" fmla="*/ 3960859 h 4821630"/>
                <a:gd name="connsiteX212" fmla="*/ 4335841 w 5017802"/>
                <a:gd name="connsiteY212" fmla="*/ 3913233 h 4821630"/>
                <a:gd name="connsiteX213" fmla="*/ 4346954 w 5017802"/>
                <a:gd name="connsiteY213" fmla="*/ 3857670 h 4821630"/>
                <a:gd name="connsiteX214" fmla="*/ 4308854 w 5017802"/>
                <a:gd name="connsiteY214" fmla="*/ 3827508 h 4821630"/>
                <a:gd name="connsiteX215" fmla="*/ 4342191 w 5017802"/>
                <a:gd name="connsiteY215" fmla="*/ 3817983 h 4821630"/>
                <a:gd name="connsiteX216" fmla="*/ 4319966 w 5017802"/>
                <a:gd name="connsiteY216" fmla="*/ 3781470 h 4821630"/>
                <a:gd name="connsiteX217" fmla="*/ 4358067 w 5017802"/>
                <a:gd name="connsiteY217" fmla="*/ 3776709 h 4821630"/>
                <a:gd name="connsiteX218" fmla="*/ 4364416 w 5017802"/>
                <a:gd name="connsiteY218" fmla="*/ 3743370 h 4821630"/>
                <a:gd name="connsiteX219" fmla="*/ 4426330 w 5017802"/>
                <a:gd name="connsiteY219" fmla="*/ 3752897 h 4821630"/>
                <a:gd name="connsiteX220" fmla="*/ 4459443 w 5017802"/>
                <a:gd name="connsiteY220" fmla="*/ 3768089 h 4821630"/>
                <a:gd name="connsiteX221" fmla="*/ 4425650 w 5017802"/>
                <a:gd name="connsiteY221" fmla="*/ 3809137 h 4821630"/>
                <a:gd name="connsiteX222" fmla="*/ 4464658 w 5017802"/>
                <a:gd name="connsiteY222" fmla="*/ 3916633 h 4821630"/>
                <a:gd name="connsiteX223" fmla="*/ 4517045 w 5017802"/>
                <a:gd name="connsiteY223" fmla="*/ 3947931 h 4821630"/>
                <a:gd name="connsiteX224" fmla="*/ 4568979 w 5017802"/>
                <a:gd name="connsiteY224" fmla="*/ 3905749 h 4821630"/>
                <a:gd name="connsiteX225" fmla="*/ 4654704 w 5017802"/>
                <a:gd name="connsiteY225" fmla="*/ 3857216 h 4821630"/>
                <a:gd name="connsiteX226" fmla="*/ 4637468 w 5017802"/>
                <a:gd name="connsiteY226" fmla="*/ 3768315 h 4821630"/>
                <a:gd name="connsiteX227" fmla="*/ 4714802 w 5017802"/>
                <a:gd name="connsiteY227" fmla="*/ 3635646 h 4821630"/>
                <a:gd name="connsiteX228" fmla="*/ 5007356 w 5017802"/>
                <a:gd name="connsiteY228" fmla="*/ 3302498 h 4821630"/>
                <a:gd name="connsiteX229" fmla="*/ 4925939 w 5017802"/>
                <a:gd name="connsiteY229" fmla="*/ 3293426 h 4821630"/>
                <a:gd name="connsiteX230" fmla="*/ 4930476 w 5017802"/>
                <a:gd name="connsiteY230" fmla="*/ 3201578 h 4821630"/>
                <a:gd name="connsiteX231" fmla="*/ 4881489 w 5017802"/>
                <a:gd name="connsiteY231" fmla="*/ 3176406 h 4821630"/>
                <a:gd name="connsiteX232" fmla="*/ 4797352 w 5017802"/>
                <a:gd name="connsiteY232" fmla="*/ 3207928 h 4821630"/>
                <a:gd name="connsiteX233" fmla="*/ 4760613 w 5017802"/>
                <a:gd name="connsiteY233" fmla="*/ 3171643 h 4821630"/>
                <a:gd name="connsiteX234" fmla="*/ 4805290 w 5017802"/>
                <a:gd name="connsiteY234" fmla="*/ 3148738 h 4821630"/>
                <a:gd name="connsiteX235" fmla="*/ 4676023 w 5017802"/>
                <a:gd name="connsiteY235" fmla="*/ 2935559 h 4821630"/>
                <a:gd name="connsiteX236" fmla="*/ 4690989 w 5017802"/>
                <a:gd name="connsiteY236" fmla="*/ 2905396 h 4821630"/>
                <a:gd name="connsiteX237" fmla="*/ 4667404 w 5017802"/>
                <a:gd name="connsiteY237" fmla="*/ 2789736 h 4821630"/>
                <a:gd name="connsiteX238" fmla="*/ 4508655 w 5017802"/>
                <a:gd name="connsiteY238" fmla="*/ 2778850 h 4821630"/>
                <a:gd name="connsiteX239" fmla="*/ 4475317 w 5017802"/>
                <a:gd name="connsiteY239" fmla="*/ 2827608 h 4821630"/>
                <a:gd name="connsiteX240" fmla="*/ 4386417 w 5017802"/>
                <a:gd name="connsiteY240" fmla="*/ 2842124 h 4821630"/>
                <a:gd name="connsiteX241" fmla="*/ 4392767 w 5017802"/>
                <a:gd name="connsiteY241" fmla="*/ 2820125 h 4821630"/>
                <a:gd name="connsiteX242" fmla="*/ 4339245 w 5017802"/>
                <a:gd name="connsiteY242" fmla="*/ 2804024 h 4821630"/>
                <a:gd name="connsiteX243" fmla="*/ 4314526 w 5017802"/>
                <a:gd name="connsiteY243" fmla="*/ 2638923 h 4821630"/>
                <a:gd name="connsiteX244" fmla="*/ 4034219 w 5017802"/>
                <a:gd name="connsiteY244" fmla="*/ 2572248 h 4821630"/>
                <a:gd name="connsiteX245" fmla="*/ 3897920 w 5017802"/>
                <a:gd name="connsiteY245" fmla="*/ 2615564 h 4821630"/>
                <a:gd name="connsiteX246" fmla="*/ 3765931 w 5017802"/>
                <a:gd name="connsiteY246" fmla="*/ 2608080 h 4821630"/>
                <a:gd name="connsiteX247" fmla="*/ 3633488 w 5017802"/>
                <a:gd name="connsiteY247" fmla="*/ 2497182 h 4821630"/>
                <a:gd name="connsiteX248" fmla="*/ 3420310 w 5017802"/>
                <a:gd name="connsiteY248" fmla="*/ 2193969 h 4821630"/>
                <a:gd name="connsiteX249" fmla="*/ 3021848 w 5017802"/>
                <a:gd name="connsiteY249" fmla="*/ 2054496 h 4821630"/>
                <a:gd name="connsiteX250" fmla="*/ 2785310 w 5017802"/>
                <a:gd name="connsiteY250" fmla="*/ 1741532 h 4821630"/>
                <a:gd name="connsiteX251" fmla="*/ 2819101 w 5017802"/>
                <a:gd name="connsiteY251" fmla="*/ 1716586 h 4821630"/>
                <a:gd name="connsiteX252" fmla="*/ 2878745 w 5017802"/>
                <a:gd name="connsiteY252" fmla="*/ 1799589 h 4821630"/>
                <a:gd name="connsiteX253" fmla="*/ 2898929 w 5017802"/>
                <a:gd name="connsiteY253" fmla="*/ 1782126 h 4821630"/>
                <a:gd name="connsiteX254" fmla="*/ 2942019 w 5017802"/>
                <a:gd name="connsiteY254" fmla="*/ 1812970 h 4821630"/>
                <a:gd name="connsiteX255" fmla="*/ 3030692 w 5017802"/>
                <a:gd name="connsiteY255" fmla="*/ 1759221 h 4821630"/>
                <a:gd name="connsiteX256" fmla="*/ 3046794 w 5017802"/>
                <a:gd name="connsiteY256" fmla="*/ 1738811 h 4821630"/>
                <a:gd name="connsiteX257" fmla="*/ 3105077 w 5017802"/>
                <a:gd name="connsiteY257" fmla="*/ 1739037 h 4821630"/>
                <a:gd name="connsiteX258" fmla="*/ 3121180 w 5017802"/>
                <a:gd name="connsiteY258" fmla="*/ 1705927 h 4821630"/>
                <a:gd name="connsiteX259" fmla="*/ 3102356 w 5017802"/>
                <a:gd name="connsiteY259" fmla="*/ 1680300 h 4821630"/>
                <a:gd name="connsiteX260" fmla="*/ 3035228 w 5017802"/>
                <a:gd name="connsiteY260" fmla="*/ 1700257 h 4821630"/>
                <a:gd name="connsiteX261" fmla="*/ 3013456 w 5017802"/>
                <a:gd name="connsiteY261" fmla="*/ 1646736 h 4821630"/>
                <a:gd name="connsiteX262" fmla="*/ 3034774 w 5017802"/>
                <a:gd name="connsiteY262" fmla="*/ 1617026 h 4821630"/>
                <a:gd name="connsiteX263" fmla="*/ 2978304 w 5017802"/>
                <a:gd name="connsiteY263" fmla="*/ 1513612 h 4821630"/>
                <a:gd name="connsiteX264" fmla="*/ 2929773 w 5017802"/>
                <a:gd name="connsiteY264" fmla="*/ 1552393 h 4821630"/>
                <a:gd name="connsiteX265" fmla="*/ 2840418 w 5017802"/>
                <a:gd name="connsiteY265" fmla="*/ 1497737 h 4821630"/>
                <a:gd name="connsiteX266" fmla="*/ 2892352 w 5017802"/>
                <a:gd name="connsiteY266" fmla="*/ 1405208 h 4821630"/>
                <a:gd name="connsiteX267" fmla="*/ 2849490 w 5017802"/>
                <a:gd name="connsiteY267" fmla="*/ 1284105 h 4821630"/>
                <a:gd name="connsiteX268" fmla="*/ 2864231 w 5017802"/>
                <a:gd name="connsiteY268" fmla="*/ 1160053 h 4821630"/>
                <a:gd name="connsiteX269" fmla="*/ 2959481 w 5017802"/>
                <a:gd name="connsiteY269" fmla="*/ 1086348 h 4821630"/>
                <a:gd name="connsiteX270" fmla="*/ 3064710 w 5017802"/>
                <a:gd name="connsiteY270" fmla="*/ 1063896 h 4821630"/>
                <a:gd name="connsiteX271" fmla="*/ 3001663 w 5017802"/>
                <a:gd name="connsiteY271" fmla="*/ 974089 h 4821630"/>
                <a:gd name="connsiteX272" fmla="*/ 2984427 w 5017802"/>
                <a:gd name="connsiteY272" fmla="*/ 1018766 h 4821630"/>
                <a:gd name="connsiteX273" fmla="*/ 2941112 w 5017802"/>
                <a:gd name="connsiteY273" fmla="*/ 971595 h 4821630"/>
                <a:gd name="connsiteX274" fmla="*/ 2962430 w 5017802"/>
                <a:gd name="connsiteY274" fmla="*/ 886323 h 4821630"/>
                <a:gd name="connsiteX275" fmla="*/ 3035454 w 5017802"/>
                <a:gd name="connsiteY275" fmla="*/ 789032 h 4821630"/>
                <a:gd name="connsiteX276" fmla="*/ 3018445 w 5017802"/>
                <a:gd name="connsiteY276" fmla="*/ 682443 h 4821630"/>
                <a:gd name="connsiteX277" fmla="*/ 2847223 w 5017802"/>
                <a:gd name="connsiteY277" fmla="*/ 692194 h 4821630"/>
                <a:gd name="connsiteX278" fmla="*/ 2827945 w 5017802"/>
                <a:gd name="connsiteY278" fmla="*/ 734831 h 4821630"/>
                <a:gd name="connsiteX279" fmla="*/ 2795742 w 5017802"/>
                <a:gd name="connsiteY279" fmla="*/ 667248 h 4821630"/>
                <a:gd name="connsiteX280" fmla="*/ 2766032 w 5017802"/>
                <a:gd name="connsiteY280" fmla="*/ 707616 h 4821630"/>
                <a:gd name="connsiteX281" fmla="*/ 2580523 w 5017802"/>
                <a:gd name="connsiteY28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935548 w 5017802"/>
                <a:gd name="connsiteY161" fmla="*/ 4221211 h 4821630"/>
                <a:gd name="connsiteX162" fmla="*/ 2188636 w 5017802"/>
                <a:gd name="connsiteY162" fmla="*/ 4250462 h 4821630"/>
                <a:gd name="connsiteX163" fmla="*/ 2296586 w 5017802"/>
                <a:gd name="connsiteY163" fmla="*/ 4245474 h 4821630"/>
                <a:gd name="connsiteX164" fmla="*/ 2394785 w 5017802"/>
                <a:gd name="connsiteY164" fmla="*/ 4215990 h 4821630"/>
                <a:gd name="connsiteX165" fmla="*/ 2406350 w 5017802"/>
                <a:gd name="connsiteY165" fmla="*/ 4125277 h 4821630"/>
                <a:gd name="connsiteX166" fmla="*/ 2494570 w 5017802"/>
                <a:gd name="connsiteY166" fmla="*/ 3900532 h 4821630"/>
                <a:gd name="connsiteX167" fmla="*/ 2593449 w 5017802"/>
                <a:gd name="connsiteY167" fmla="*/ 3917768 h 4821630"/>
                <a:gd name="connsiteX168" fmla="*/ 2719088 w 5017802"/>
                <a:gd name="connsiteY168" fmla="*/ 3918221 h 4821630"/>
                <a:gd name="connsiteX169" fmla="*/ 2914124 w 5017802"/>
                <a:gd name="connsiteY169" fmla="*/ 3764007 h 4821630"/>
                <a:gd name="connsiteX170" fmla="*/ 3195112 w 5017802"/>
                <a:gd name="connsiteY170" fmla="*/ 3993968 h 4821630"/>
                <a:gd name="connsiteX171" fmla="*/ 3265414 w 5017802"/>
                <a:gd name="connsiteY171" fmla="*/ 4067674 h 4821630"/>
                <a:gd name="connsiteX172" fmla="*/ 3439813 w 5017802"/>
                <a:gd name="connsiteY172" fmla="*/ 4130265 h 4821630"/>
                <a:gd name="connsiteX173" fmla="*/ 3526217 w 5017802"/>
                <a:gd name="connsiteY173" fmla="*/ 4316455 h 4821630"/>
                <a:gd name="connsiteX174" fmla="*/ 3586542 w 5017802"/>
                <a:gd name="connsiteY174" fmla="*/ 4375193 h 4821630"/>
                <a:gd name="connsiteX175" fmla="*/ 3597654 w 5017802"/>
                <a:gd name="connsiteY175" fmla="*/ 4345030 h 4821630"/>
                <a:gd name="connsiteX176" fmla="*/ 3643692 w 5017802"/>
                <a:gd name="connsiteY176" fmla="*/ 4318042 h 4821630"/>
                <a:gd name="connsiteX177" fmla="*/ 3694492 w 5017802"/>
                <a:gd name="connsiteY177" fmla="*/ 4391068 h 4821630"/>
                <a:gd name="connsiteX178" fmla="*/ 3743705 w 5017802"/>
                <a:gd name="connsiteY178" fmla="*/ 4394243 h 4821630"/>
                <a:gd name="connsiteX179" fmla="*/ 3699254 w 5017802"/>
                <a:gd name="connsiteY179" fmla="*/ 4300581 h 4821630"/>
                <a:gd name="connsiteX180" fmla="*/ 3656392 w 5017802"/>
                <a:gd name="connsiteY180" fmla="*/ 4232318 h 4821630"/>
                <a:gd name="connsiteX181" fmla="*/ 3699255 w 5017802"/>
                <a:gd name="connsiteY181" fmla="*/ 4216442 h 4821630"/>
                <a:gd name="connsiteX182" fmla="*/ 3680204 w 5017802"/>
                <a:gd name="connsiteY182" fmla="*/ 4175168 h 4821630"/>
                <a:gd name="connsiteX183" fmla="*/ 3732592 w 5017802"/>
                <a:gd name="connsiteY183" fmla="*/ 4184693 h 4821630"/>
                <a:gd name="connsiteX184" fmla="*/ 3711955 w 5017802"/>
                <a:gd name="connsiteY184" fmla="*/ 4151355 h 4821630"/>
                <a:gd name="connsiteX185" fmla="*/ 3733274 w 5017802"/>
                <a:gd name="connsiteY185" fmla="*/ 4134801 h 4821630"/>
                <a:gd name="connsiteX186" fmla="*/ 3854377 w 5017802"/>
                <a:gd name="connsiteY186" fmla="*/ 4220074 h 4821630"/>
                <a:gd name="connsiteX187" fmla="*/ 3889754 w 5017802"/>
                <a:gd name="connsiteY187" fmla="*/ 4206917 h 4821630"/>
                <a:gd name="connsiteX188" fmla="*/ 3942141 w 5017802"/>
                <a:gd name="connsiteY188" fmla="*/ 4272006 h 4821630"/>
                <a:gd name="connsiteX189" fmla="*/ 3962779 w 5017802"/>
                <a:gd name="connsiteY189" fmla="*/ 4330743 h 4821630"/>
                <a:gd name="connsiteX190" fmla="*/ 4070729 w 5017802"/>
                <a:gd name="connsiteY190" fmla="*/ 4349792 h 4821630"/>
                <a:gd name="connsiteX191" fmla="*/ 4010405 w 5017802"/>
                <a:gd name="connsiteY191" fmla="*/ 4283117 h 4821630"/>
                <a:gd name="connsiteX192" fmla="*/ 4007229 w 5017802"/>
                <a:gd name="connsiteY192" fmla="*/ 4214855 h 4821630"/>
                <a:gd name="connsiteX193" fmla="*/ 4061204 w 5017802"/>
                <a:gd name="connsiteY193" fmla="*/ 4270418 h 4821630"/>
                <a:gd name="connsiteX194" fmla="*/ 4110417 w 5017802"/>
                <a:gd name="connsiteY194" fmla="*/ 4275180 h 4821630"/>
                <a:gd name="connsiteX195" fmla="*/ 4104067 w 5017802"/>
                <a:gd name="connsiteY195" fmla="*/ 4225968 h 4821630"/>
                <a:gd name="connsiteX196" fmla="*/ 4164392 w 5017802"/>
                <a:gd name="connsiteY196" fmla="*/ 4230730 h 4821630"/>
                <a:gd name="connsiteX197" fmla="*/ 4226304 w 5017802"/>
                <a:gd name="connsiteY197" fmla="*/ 4273592 h 4821630"/>
                <a:gd name="connsiteX198" fmla="*/ 4258054 w 5017802"/>
                <a:gd name="connsiteY198" fmla="*/ 4260893 h 4821630"/>
                <a:gd name="connsiteX199" fmla="*/ 4251705 w 5017802"/>
                <a:gd name="connsiteY199" fmla="*/ 4225968 h 4821630"/>
                <a:gd name="connsiteX200" fmla="*/ 4292980 w 5017802"/>
                <a:gd name="connsiteY200" fmla="*/ 4202156 h 4821630"/>
                <a:gd name="connsiteX201" fmla="*/ 4377117 w 5017802"/>
                <a:gd name="connsiteY201" fmla="*/ 4259306 h 4821630"/>
                <a:gd name="connsiteX202" fmla="*/ 4394580 w 5017802"/>
                <a:gd name="connsiteY202" fmla="*/ 4157708 h 4821630"/>
                <a:gd name="connsiteX203" fmla="*/ 4369180 w 5017802"/>
                <a:gd name="connsiteY203" fmla="*/ 4135482 h 4821630"/>
                <a:gd name="connsiteX204" fmla="*/ 4296154 w 5017802"/>
                <a:gd name="connsiteY204" fmla="*/ 4092619 h 4821630"/>
                <a:gd name="connsiteX205" fmla="*/ 4318379 w 5017802"/>
                <a:gd name="connsiteY205" fmla="*/ 4067220 h 4821630"/>
                <a:gd name="connsiteX206" fmla="*/ 4339017 w 5017802"/>
                <a:gd name="connsiteY206" fmla="*/ 4044994 h 4821630"/>
                <a:gd name="connsiteX207" fmla="*/ 4392992 w 5017802"/>
                <a:gd name="connsiteY207" fmla="*/ 4076745 h 4821630"/>
                <a:gd name="connsiteX208" fmla="*/ 4399342 w 5017802"/>
                <a:gd name="connsiteY208" fmla="*/ 4032295 h 4821630"/>
                <a:gd name="connsiteX209" fmla="*/ 4343779 w 5017802"/>
                <a:gd name="connsiteY209" fmla="*/ 4008482 h 4821630"/>
                <a:gd name="connsiteX210" fmla="*/ 4342192 w 5017802"/>
                <a:gd name="connsiteY210" fmla="*/ 3998958 h 4821630"/>
                <a:gd name="connsiteX211" fmla="*/ 4329491 w 5017802"/>
                <a:gd name="connsiteY211" fmla="*/ 3960859 h 4821630"/>
                <a:gd name="connsiteX212" fmla="*/ 4335841 w 5017802"/>
                <a:gd name="connsiteY212" fmla="*/ 3913233 h 4821630"/>
                <a:gd name="connsiteX213" fmla="*/ 4346954 w 5017802"/>
                <a:gd name="connsiteY213" fmla="*/ 3857670 h 4821630"/>
                <a:gd name="connsiteX214" fmla="*/ 4308854 w 5017802"/>
                <a:gd name="connsiteY214" fmla="*/ 3827508 h 4821630"/>
                <a:gd name="connsiteX215" fmla="*/ 4342191 w 5017802"/>
                <a:gd name="connsiteY215" fmla="*/ 3817983 h 4821630"/>
                <a:gd name="connsiteX216" fmla="*/ 4319966 w 5017802"/>
                <a:gd name="connsiteY216" fmla="*/ 3781470 h 4821630"/>
                <a:gd name="connsiteX217" fmla="*/ 4358067 w 5017802"/>
                <a:gd name="connsiteY217" fmla="*/ 3776709 h 4821630"/>
                <a:gd name="connsiteX218" fmla="*/ 4364416 w 5017802"/>
                <a:gd name="connsiteY218" fmla="*/ 3743370 h 4821630"/>
                <a:gd name="connsiteX219" fmla="*/ 4426330 w 5017802"/>
                <a:gd name="connsiteY219" fmla="*/ 3752897 h 4821630"/>
                <a:gd name="connsiteX220" fmla="*/ 4459443 w 5017802"/>
                <a:gd name="connsiteY220" fmla="*/ 3768089 h 4821630"/>
                <a:gd name="connsiteX221" fmla="*/ 4425650 w 5017802"/>
                <a:gd name="connsiteY221" fmla="*/ 3809137 h 4821630"/>
                <a:gd name="connsiteX222" fmla="*/ 4464658 w 5017802"/>
                <a:gd name="connsiteY222" fmla="*/ 3916633 h 4821630"/>
                <a:gd name="connsiteX223" fmla="*/ 4517045 w 5017802"/>
                <a:gd name="connsiteY223" fmla="*/ 3947931 h 4821630"/>
                <a:gd name="connsiteX224" fmla="*/ 4568979 w 5017802"/>
                <a:gd name="connsiteY224" fmla="*/ 3905749 h 4821630"/>
                <a:gd name="connsiteX225" fmla="*/ 4654704 w 5017802"/>
                <a:gd name="connsiteY225" fmla="*/ 3857216 h 4821630"/>
                <a:gd name="connsiteX226" fmla="*/ 4637468 w 5017802"/>
                <a:gd name="connsiteY226" fmla="*/ 3768315 h 4821630"/>
                <a:gd name="connsiteX227" fmla="*/ 4714802 w 5017802"/>
                <a:gd name="connsiteY227" fmla="*/ 3635646 h 4821630"/>
                <a:gd name="connsiteX228" fmla="*/ 5007356 w 5017802"/>
                <a:gd name="connsiteY228" fmla="*/ 3302498 h 4821630"/>
                <a:gd name="connsiteX229" fmla="*/ 4925939 w 5017802"/>
                <a:gd name="connsiteY229" fmla="*/ 3293426 h 4821630"/>
                <a:gd name="connsiteX230" fmla="*/ 4930476 w 5017802"/>
                <a:gd name="connsiteY230" fmla="*/ 3201578 h 4821630"/>
                <a:gd name="connsiteX231" fmla="*/ 4881489 w 5017802"/>
                <a:gd name="connsiteY231" fmla="*/ 3176406 h 4821630"/>
                <a:gd name="connsiteX232" fmla="*/ 4797352 w 5017802"/>
                <a:gd name="connsiteY232" fmla="*/ 3207928 h 4821630"/>
                <a:gd name="connsiteX233" fmla="*/ 4760613 w 5017802"/>
                <a:gd name="connsiteY233" fmla="*/ 3171643 h 4821630"/>
                <a:gd name="connsiteX234" fmla="*/ 4805290 w 5017802"/>
                <a:gd name="connsiteY234" fmla="*/ 3148738 h 4821630"/>
                <a:gd name="connsiteX235" fmla="*/ 4676023 w 5017802"/>
                <a:gd name="connsiteY235" fmla="*/ 2935559 h 4821630"/>
                <a:gd name="connsiteX236" fmla="*/ 4690989 w 5017802"/>
                <a:gd name="connsiteY236" fmla="*/ 2905396 h 4821630"/>
                <a:gd name="connsiteX237" fmla="*/ 4667404 w 5017802"/>
                <a:gd name="connsiteY237" fmla="*/ 2789736 h 4821630"/>
                <a:gd name="connsiteX238" fmla="*/ 4508655 w 5017802"/>
                <a:gd name="connsiteY238" fmla="*/ 2778850 h 4821630"/>
                <a:gd name="connsiteX239" fmla="*/ 4475317 w 5017802"/>
                <a:gd name="connsiteY239" fmla="*/ 2827608 h 4821630"/>
                <a:gd name="connsiteX240" fmla="*/ 4386417 w 5017802"/>
                <a:gd name="connsiteY240" fmla="*/ 2842124 h 4821630"/>
                <a:gd name="connsiteX241" fmla="*/ 4392767 w 5017802"/>
                <a:gd name="connsiteY241" fmla="*/ 2820125 h 4821630"/>
                <a:gd name="connsiteX242" fmla="*/ 4339245 w 5017802"/>
                <a:gd name="connsiteY242" fmla="*/ 2804024 h 4821630"/>
                <a:gd name="connsiteX243" fmla="*/ 4314526 w 5017802"/>
                <a:gd name="connsiteY243" fmla="*/ 2638923 h 4821630"/>
                <a:gd name="connsiteX244" fmla="*/ 4034219 w 5017802"/>
                <a:gd name="connsiteY244" fmla="*/ 2572248 h 4821630"/>
                <a:gd name="connsiteX245" fmla="*/ 3897920 w 5017802"/>
                <a:gd name="connsiteY245" fmla="*/ 2615564 h 4821630"/>
                <a:gd name="connsiteX246" fmla="*/ 3765931 w 5017802"/>
                <a:gd name="connsiteY246" fmla="*/ 2608080 h 4821630"/>
                <a:gd name="connsiteX247" fmla="*/ 3633488 w 5017802"/>
                <a:gd name="connsiteY247" fmla="*/ 2497182 h 4821630"/>
                <a:gd name="connsiteX248" fmla="*/ 3420310 w 5017802"/>
                <a:gd name="connsiteY248" fmla="*/ 2193969 h 4821630"/>
                <a:gd name="connsiteX249" fmla="*/ 3021848 w 5017802"/>
                <a:gd name="connsiteY249" fmla="*/ 2054496 h 4821630"/>
                <a:gd name="connsiteX250" fmla="*/ 2785310 w 5017802"/>
                <a:gd name="connsiteY250" fmla="*/ 1741532 h 4821630"/>
                <a:gd name="connsiteX251" fmla="*/ 2819101 w 5017802"/>
                <a:gd name="connsiteY251" fmla="*/ 1716586 h 4821630"/>
                <a:gd name="connsiteX252" fmla="*/ 2878745 w 5017802"/>
                <a:gd name="connsiteY252" fmla="*/ 1799589 h 4821630"/>
                <a:gd name="connsiteX253" fmla="*/ 2898929 w 5017802"/>
                <a:gd name="connsiteY253" fmla="*/ 1782126 h 4821630"/>
                <a:gd name="connsiteX254" fmla="*/ 2942019 w 5017802"/>
                <a:gd name="connsiteY254" fmla="*/ 1812970 h 4821630"/>
                <a:gd name="connsiteX255" fmla="*/ 3030692 w 5017802"/>
                <a:gd name="connsiteY255" fmla="*/ 1759221 h 4821630"/>
                <a:gd name="connsiteX256" fmla="*/ 3046794 w 5017802"/>
                <a:gd name="connsiteY256" fmla="*/ 1738811 h 4821630"/>
                <a:gd name="connsiteX257" fmla="*/ 3105077 w 5017802"/>
                <a:gd name="connsiteY257" fmla="*/ 1739037 h 4821630"/>
                <a:gd name="connsiteX258" fmla="*/ 3121180 w 5017802"/>
                <a:gd name="connsiteY258" fmla="*/ 1705927 h 4821630"/>
                <a:gd name="connsiteX259" fmla="*/ 3102356 w 5017802"/>
                <a:gd name="connsiteY259" fmla="*/ 1680300 h 4821630"/>
                <a:gd name="connsiteX260" fmla="*/ 3035228 w 5017802"/>
                <a:gd name="connsiteY260" fmla="*/ 1700257 h 4821630"/>
                <a:gd name="connsiteX261" fmla="*/ 3013456 w 5017802"/>
                <a:gd name="connsiteY261" fmla="*/ 1646736 h 4821630"/>
                <a:gd name="connsiteX262" fmla="*/ 3034774 w 5017802"/>
                <a:gd name="connsiteY262" fmla="*/ 1617026 h 4821630"/>
                <a:gd name="connsiteX263" fmla="*/ 2978304 w 5017802"/>
                <a:gd name="connsiteY263" fmla="*/ 1513612 h 4821630"/>
                <a:gd name="connsiteX264" fmla="*/ 2929773 w 5017802"/>
                <a:gd name="connsiteY264" fmla="*/ 1552393 h 4821630"/>
                <a:gd name="connsiteX265" fmla="*/ 2840418 w 5017802"/>
                <a:gd name="connsiteY265" fmla="*/ 1497737 h 4821630"/>
                <a:gd name="connsiteX266" fmla="*/ 2892352 w 5017802"/>
                <a:gd name="connsiteY266" fmla="*/ 1405208 h 4821630"/>
                <a:gd name="connsiteX267" fmla="*/ 2849490 w 5017802"/>
                <a:gd name="connsiteY267" fmla="*/ 1284105 h 4821630"/>
                <a:gd name="connsiteX268" fmla="*/ 2864231 w 5017802"/>
                <a:gd name="connsiteY268" fmla="*/ 1160053 h 4821630"/>
                <a:gd name="connsiteX269" fmla="*/ 2959481 w 5017802"/>
                <a:gd name="connsiteY269" fmla="*/ 1086348 h 4821630"/>
                <a:gd name="connsiteX270" fmla="*/ 3064710 w 5017802"/>
                <a:gd name="connsiteY270" fmla="*/ 1063896 h 4821630"/>
                <a:gd name="connsiteX271" fmla="*/ 3001663 w 5017802"/>
                <a:gd name="connsiteY271" fmla="*/ 974089 h 4821630"/>
                <a:gd name="connsiteX272" fmla="*/ 2984427 w 5017802"/>
                <a:gd name="connsiteY272" fmla="*/ 1018766 h 4821630"/>
                <a:gd name="connsiteX273" fmla="*/ 2941112 w 5017802"/>
                <a:gd name="connsiteY273" fmla="*/ 971595 h 4821630"/>
                <a:gd name="connsiteX274" fmla="*/ 2962430 w 5017802"/>
                <a:gd name="connsiteY274" fmla="*/ 886323 h 4821630"/>
                <a:gd name="connsiteX275" fmla="*/ 3035454 w 5017802"/>
                <a:gd name="connsiteY275" fmla="*/ 789032 h 4821630"/>
                <a:gd name="connsiteX276" fmla="*/ 3018445 w 5017802"/>
                <a:gd name="connsiteY276" fmla="*/ 682443 h 4821630"/>
                <a:gd name="connsiteX277" fmla="*/ 2847223 w 5017802"/>
                <a:gd name="connsiteY277" fmla="*/ 692194 h 4821630"/>
                <a:gd name="connsiteX278" fmla="*/ 2827945 w 5017802"/>
                <a:gd name="connsiteY278" fmla="*/ 734831 h 4821630"/>
                <a:gd name="connsiteX279" fmla="*/ 2795742 w 5017802"/>
                <a:gd name="connsiteY279" fmla="*/ 667248 h 4821630"/>
                <a:gd name="connsiteX280" fmla="*/ 2766032 w 5017802"/>
                <a:gd name="connsiteY280" fmla="*/ 707616 h 4821630"/>
                <a:gd name="connsiteX281" fmla="*/ 2580523 w 5017802"/>
                <a:gd name="connsiteY28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935548 w 5017802"/>
                <a:gd name="connsiteY161" fmla="*/ 4221211 h 4821630"/>
                <a:gd name="connsiteX162" fmla="*/ 1935548 w 5017802"/>
                <a:gd name="connsiteY162" fmla="*/ 4222798 h 4821630"/>
                <a:gd name="connsiteX163" fmla="*/ 2188636 w 5017802"/>
                <a:gd name="connsiteY163" fmla="*/ 4250462 h 4821630"/>
                <a:gd name="connsiteX164" fmla="*/ 2296586 w 5017802"/>
                <a:gd name="connsiteY164" fmla="*/ 4245474 h 4821630"/>
                <a:gd name="connsiteX165" fmla="*/ 2394785 w 5017802"/>
                <a:gd name="connsiteY165" fmla="*/ 4215990 h 4821630"/>
                <a:gd name="connsiteX166" fmla="*/ 2406350 w 5017802"/>
                <a:gd name="connsiteY166" fmla="*/ 4125277 h 4821630"/>
                <a:gd name="connsiteX167" fmla="*/ 2494570 w 5017802"/>
                <a:gd name="connsiteY167" fmla="*/ 3900532 h 4821630"/>
                <a:gd name="connsiteX168" fmla="*/ 2593449 w 5017802"/>
                <a:gd name="connsiteY168" fmla="*/ 3917768 h 4821630"/>
                <a:gd name="connsiteX169" fmla="*/ 2719088 w 5017802"/>
                <a:gd name="connsiteY169" fmla="*/ 3918221 h 4821630"/>
                <a:gd name="connsiteX170" fmla="*/ 2914124 w 5017802"/>
                <a:gd name="connsiteY170" fmla="*/ 3764007 h 4821630"/>
                <a:gd name="connsiteX171" fmla="*/ 3195112 w 5017802"/>
                <a:gd name="connsiteY171" fmla="*/ 3993968 h 4821630"/>
                <a:gd name="connsiteX172" fmla="*/ 3265414 w 5017802"/>
                <a:gd name="connsiteY172" fmla="*/ 4067674 h 4821630"/>
                <a:gd name="connsiteX173" fmla="*/ 3439813 w 5017802"/>
                <a:gd name="connsiteY173" fmla="*/ 4130265 h 4821630"/>
                <a:gd name="connsiteX174" fmla="*/ 3526217 w 5017802"/>
                <a:gd name="connsiteY174" fmla="*/ 4316455 h 4821630"/>
                <a:gd name="connsiteX175" fmla="*/ 3586542 w 5017802"/>
                <a:gd name="connsiteY175" fmla="*/ 4375193 h 4821630"/>
                <a:gd name="connsiteX176" fmla="*/ 3597654 w 5017802"/>
                <a:gd name="connsiteY176" fmla="*/ 4345030 h 4821630"/>
                <a:gd name="connsiteX177" fmla="*/ 3643692 w 5017802"/>
                <a:gd name="connsiteY177" fmla="*/ 4318042 h 4821630"/>
                <a:gd name="connsiteX178" fmla="*/ 3694492 w 5017802"/>
                <a:gd name="connsiteY178" fmla="*/ 4391068 h 4821630"/>
                <a:gd name="connsiteX179" fmla="*/ 3743705 w 5017802"/>
                <a:gd name="connsiteY179" fmla="*/ 4394243 h 4821630"/>
                <a:gd name="connsiteX180" fmla="*/ 3699254 w 5017802"/>
                <a:gd name="connsiteY180" fmla="*/ 4300581 h 4821630"/>
                <a:gd name="connsiteX181" fmla="*/ 3656392 w 5017802"/>
                <a:gd name="connsiteY181" fmla="*/ 4232318 h 4821630"/>
                <a:gd name="connsiteX182" fmla="*/ 3699255 w 5017802"/>
                <a:gd name="connsiteY182" fmla="*/ 4216442 h 4821630"/>
                <a:gd name="connsiteX183" fmla="*/ 3680204 w 5017802"/>
                <a:gd name="connsiteY183" fmla="*/ 4175168 h 4821630"/>
                <a:gd name="connsiteX184" fmla="*/ 3732592 w 5017802"/>
                <a:gd name="connsiteY184" fmla="*/ 4184693 h 4821630"/>
                <a:gd name="connsiteX185" fmla="*/ 3711955 w 5017802"/>
                <a:gd name="connsiteY185" fmla="*/ 4151355 h 4821630"/>
                <a:gd name="connsiteX186" fmla="*/ 3733274 w 5017802"/>
                <a:gd name="connsiteY186" fmla="*/ 4134801 h 4821630"/>
                <a:gd name="connsiteX187" fmla="*/ 3854377 w 5017802"/>
                <a:gd name="connsiteY187" fmla="*/ 4220074 h 4821630"/>
                <a:gd name="connsiteX188" fmla="*/ 3889754 w 5017802"/>
                <a:gd name="connsiteY188" fmla="*/ 4206917 h 4821630"/>
                <a:gd name="connsiteX189" fmla="*/ 3942141 w 5017802"/>
                <a:gd name="connsiteY189" fmla="*/ 4272006 h 4821630"/>
                <a:gd name="connsiteX190" fmla="*/ 3962779 w 5017802"/>
                <a:gd name="connsiteY190" fmla="*/ 4330743 h 4821630"/>
                <a:gd name="connsiteX191" fmla="*/ 4070729 w 5017802"/>
                <a:gd name="connsiteY191" fmla="*/ 4349792 h 4821630"/>
                <a:gd name="connsiteX192" fmla="*/ 4010405 w 5017802"/>
                <a:gd name="connsiteY192" fmla="*/ 4283117 h 4821630"/>
                <a:gd name="connsiteX193" fmla="*/ 4007229 w 5017802"/>
                <a:gd name="connsiteY193" fmla="*/ 4214855 h 4821630"/>
                <a:gd name="connsiteX194" fmla="*/ 4061204 w 5017802"/>
                <a:gd name="connsiteY194" fmla="*/ 4270418 h 4821630"/>
                <a:gd name="connsiteX195" fmla="*/ 4110417 w 5017802"/>
                <a:gd name="connsiteY195" fmla="*/ 4275180 h 4821630"/>
                <a:gd name="connsiteX196" fmla="*/ 4104067 w 5017802"/>
                <a:gd name="connsiteY196" fmla="*/ 4225968 h 4821630"/>
                <a:gd name="connsiteX197" fmla="*/ 4164392 w 5017802"/>
                <a:gd name="connsiteY197" fmla="*/ 4230730 h 4821630"/>
                <a:gd name="connsiteX198" fmla="*/ 4226304 w 5017802"/>
                <a:gd name="connsiteY198" fmla="*/ 4273592 h 4821630"/>
                <a:gd name="connsiteX199" fmla="*/ 4258054 w 5017802"/>
                <a:gd name="connsiteY199" fmla="*/ 4260893 h 4821630"/>
                <a:gd name="connsiteX200" fmla="*/ 4251705 w 5017802"/>
                <a:gd name="connsiteY200" fmla="*/ 4225968 h 4821630"/>
                <a:gd name="connsiteX201" fmla="*/ 4292980 w 5017802"/>
                <a:gd name="connsiteY201" fmla="*/ 4202156 h 4821630"/>
                <a:gd name="connsiteX202" fmla="*/ 4377117 w 5017802"/>
                <a:gd name="connsiteY202" fmla="*/ 4259306 h 4821630"/>
                <a:gd name="connsiteX203" fmla="*/ 4394580 w 5017802"/>
                <a:gd name="connsiteY203" fmla="*/ 4157708 h 4821630"/>
                <a:gd name="connsiteX204" fmla="*/ 4369180 w 5017802"/>
                <a:gd name="connsiteY204" fmla="*/ 4135482 h 4821630"/>
                <a:gd name="connsiteX205" fmla="*/ 4296154 w 5017802"/>
                <a:gd name="connsiteY205" fmla="*/ 4092619 h 4821630"/>
                <a:gd name="connsiteX206" fmla="*/ 4318379 w 5017802"/>
                <a:gd name="connsiteY206" fmla="*/ 4067220 h 4821630"/>
                <a:gd name="connsiteX207" fmla="*/ 4339017 w 5017802"/>
                <a:gd name="connsiteY207" fmla="*/ 4044994 h 4821630"/>
                <a:gd name="connsiteX208" fmla="*/ 4392992 w 5017802"/>
                <a:gd name="connsiteY208" fmla="*/ 4076745 h 4821630"/>
                <a:gd name="connsiteX209" fmla="*/ 4399342 w 5017802"/>
                <a:gd name="connsiteY209" fmla="*/ 4032295 h 4821630"/>
                <a:gd name="connsiteX210" fmla="*/ 4343779 w 5017802"/>
                <a:gd name="connsiteY210" fmla="*/ 4008482 h 4821630"/>
                <a:gd name="connsiteX211" fmla="*/ 4342192 w 5017802"/>
                <a:gd name="connsiteY211" fmla="*/ 3998958 h 4821630"/>
                <a:gd name="connsiteX212" fmla="*/ 4329491 w 5017802"/>
                <a:gd name="connsiteY212" fmla="*/ 3960859 h 4821630"/>
                <a:gd name="connsiteX213" fmla="*/ 4335841 w 5017802"/>
                <a:gd name="connsiteY213" fmla="*/ 3913233 h 4821630"/>
                <a:gd name="connsiteX214" fmla="*/ 4346954 w 5017802"/>
                <a:gd name="connsiteY214" fmla="*/ 3857670 h 4821630"/>
                <a:gd name="connsiteX215" fmla="*/ 4308854 w 5017802"/>
                <a:gd name="connsiteY215" fmla="*/ 3827508 h 4821630"/>
                <a:gd name="connsiteX216" fmla="*/ 4342191 w 5017802"/>
                <a:gd name="connsiteY216" fmla="*/ 3817983 h 4821630"/>
                <a:gd name="connsiteX217" fmla="*/ 4319966 w 5017802"/>
                <a:gd name="connsiteY217" fmla="*/ 3781470 h 4821630"/>
                <a:gd name="connsiteX218" fmla="*/ 4358067 w 5017802"/>
                <a:gd name="connsiteY218" fmla="*/ 3776709 h 4821630"/>
                <a:gd name="connsiteX219" fmla="*/ 4364416 w 5017802"/>
                <a:gd name="connsiteY219" fmla="*/ 3743370 h 4821630"/>
                <a:gd name="connsiteX220" fmla="*/ 4426330 w 5017802"/>
                <a:gd name="connsiteY220" fmla="*/ 3752897 h 4821630"/>
                <a:gd name="connsiteX221" fmla="*/ 4459443 w 5017802"/>
                <a:gd name="connsiteY221" fmla="*/ 3768089 h 4821630"/>
                <a:gd name="connsiteX222" fmla="*/ 4425650 w 5017802"/>
                <a:gd name="connsiteY222" fmla="*/ 3809137 h 4821630"/>
                <a:gd name="connsiteX223" fmla="*/ 4464658 w 5017802"/>
                <a:gd name="connsiteY223" fmla="*/ 3916633 h 4821630"/>
                <a:gd name="connsiteX224" fmla="*/ 4517045 w 5017802"/>
                <a:gd name="connsiteY224" fmla="*/ 3947931 h 4821630"/>
                <a:gd name="connsiteX225" fmla="*/ 4568979 w 5017802"/>
                <a:gd name="connsiteY225" fmla="*/ 3905749 h 4821630"/>
                <a:gd name="connsiteX226" fmla="*/ 4654704 w 5017802"/>
                <a:gd name="connsiteY226" fmla="*/ 3857216 h 4821630"/>
                <a:gd name="connsiteX227" fmla="*/ 4637468 w 5017802"/>
                <a:gd name="connsiteY227" fmla="*/ 3768315 h 4821630"/>
                <a:gd name="connsiteX228" fmla="*/ 4714802 w 5017802"/>
                <a:gd name="connsiteY228" fmla="*/ 3635646 h 4821630"/>
                <a:gd name="connsiteX229" fmla="*/ 5007356 w 5017802"/>
                <a:gd name="connsiteY229" fmla="*/ 3302498 h 4821630"/>
                <a:gd name="connsiteX230" fmla="*/ 4925939 w 5017802"/>
                <a:gd name="connsiteY230" fmla="*/ 3293426 h 4821630"/>
                <a:gd name="connsiteX231" fmla="*/ 4930476 w 5017802"/>
                <a:gd name="connsiteY231" fmla="*/ 3201578 h 4821630"/>
                <a:gd name="connsiteX232" fmla="*/ 4881489 w 5017802"/>
                <a:gd name="connsiteY232" fmla="*/ 3176406 h 4821630"/>
                <a:gd name="connsiteX233" fmla="*/ 4797352 w 5017802"/>
                <a:gd name="connsiteY233" fmla="*/ 3207928 h 4821630"/>
                <a:gd name="connsiteX234" fmla="*/ 4760613 w 5017802"/>
                <a:gd name="connsiteY234" fmla="*/ 3171643 h 4821630"/>
                <a:gd name="connsiteX235" fmla="*/ 4805290 w 5017802"/>
                <a:gd name="connsiteY235" fmla="*/ 3148738 h 4821630"/>
                <a:gd name="connsiteX236" fmla="*/ 4676023 w 5017802"/>
                <a:gd name="connsiteY236" fmla="*/ 2935559 h 4821630"/>
                <a:gd name="connsiteX237" fmla="*/ 4690989 w 5017802"/>
                <a:gd name="connsiteY237" fmla="*/ 2905396 h 4821630"/>
                <a:gd name="connsiteX238" fmla="*/ 4667404 w 5017802"/>
                <a:gd name="connsiteY238" fmla="*/ 2789736 h 4821630"/>
                <a:gd name="connsiteX239" fmla="*/ 4508655 w 5017802"/>
                <a:gd name="connsiteY239" fmla="*/ 2778850 h 4821630"/>
                <a:gd name="connsiteX240" fmla="*/ 4475317 w 5017802"/>
                <a:gd name="connsiteY240" fmla="*/ 2827608 h 4821630"/>
                <a:gd name="connsiteX241" fmla="*/ 4386417 w 5017802"/>
                <a:gd name="connsiteY241" fmla="*/ 2842124 h 4821630"/>
                <a:gd name="connsiteX242" fmla="*/ 4392767 w 5017802"/>
                <a:gd name="connsiteY242" fmla="*/ 2820125 h 4821630"/>
                <a:gd name="connsiteX243" fmla="*/ 4339245 w 5017802"/>
                <a:gd name="connsiteY243" fmla="*/ 2804024 h 4821630"/>
                <a:gd name="connsiteX244" fmla="*/ 4314526 w 5017802"/>
                <a:gd name="connsiteY244" fmla="*/ 2638923 h 4821630"/>
                <a:gd name="connsiteX245" fmla="*/ 4034219 w 5017802"/>
                <a:gd name="connsiteY245" fmla="*/ 2572248 h 4821630"/>
                <a:gd name="connsiteX246" fmla="*/ 3897920 w 5017802"/>
                <a:gd name="connsiteY246" fmla="*/ 2615564 h 4821630"/>
                <a:gd name="connsiteX247" fmla="*/ 3765931 w 5017802"/>
                <a:gd name="connsiteY247" fmla="*/ 2608080 h 4821630"/>
                <a:gd name="connsiteX248" fmla="*/ 3633488 w 5017802"/>
                <a:gd name="connsiteY248" fmla="*/ 2497182 h 4821630"/>
                <a:gd name="connsiteX249" fmla="*/ 3420310 w 5017802"/>
                <a:gd name="connsiteY249" fmla="*/ 2193969 h 4821630"/>
                <a:gd name="connsiteX250" fmla="*/ 3021848 w 5017802"/>
                <a:gd name="connsiteY250" fmla="*/ 2054496 h 4821630"/>
                <a:gd name="connsiteX251" fmla="*/ 2785310 w 5017802"/>
                <a:gd name="connsiteY251" fmla="*/ 1741532 h 4821630"/>
                <a:gd name="connsiteX252" fmla="*/ 2819101 w 5017802"/>
                <a:gd name="connsiteY252" fmla="*/ 1716586 h 4821630"/>
                <a:gd name="connsiteX253" fmla="*/ 2878745 w 5017802"/>
                <a:gd name="connsiteY253" fmla="*/ 1799589 h 4821630"/>
                <a:gd name="connsiteX254" fmla="*/ 2898929 w 5017802"/>
                <a:gd name="connsiteY254" fmla="*/ 1782126 h 4821630"/>
                <a:gd name="connsiteX255" fmla="*/ 2942019 w 5017802"/>
                <a:gd name="connsiteY255" fmla="*/ 1812970 h 4821630"/>
                <a:gd name="connsiteX256" fmla="*/ 3030692 w 5017802"/>
                <a:gd name="connsiteY256" fmla="*/ 1759221 h 4821630"/>
                <a:gd name="connsiteX257" fmla="*/ 3046794 w 5017802"/>
                <a:gd name="connsiteY257" fmla="*/ 1738811 h 4821630"/>
                <a:gd name="connsiteX258" fmla="*/ 3105077 w 5017802"/>
                <a:gd name="connsiteY258" fmla="*/ 1739037 h 4821630"/>
                <a:gd name="connsiteX259" fmla="*/ 3121180 w 5017802"/>
                <a:gd name="connsiteY259" fmla="*/ 1705927 h 4821630"/>
                <a:gd name="connsiteX260" fmla="*/ 3102356 w 5017802"/>
                <a:gd name="connsiteY260" fmla="*/ 1680300 h 4821630"/>
                <a:gd name="connsiteX261" fmla="*/ 3035228 w 5017802"/>
                <a:gd name="connsiteY261" fmla="*/ 1700257 h 4821630"/>
                <a:gd name="connsiteX262" fmla="*/ 3013456 w 5017802"/>
                <a:gd name="connsiteY262" fmla="*/ 1646736 h 4821630"/>
                <a:gd name="connsiteX263" fmla="*/ 3034774 w 5017802"/>
                <a:gd name="connsiteY263" fmla="*/ 1617026 h 4821630"/>
                <a:gd name="connsiteX264" fmla="*/ 2978304 w 5017802"/>
                <a:gd name="connsiteY264" fmla="*/ 1513612 h 4821630"/>
                <a:gd name="connsiteX265" fmla="*/ 2929773 w 5017802"/>
                <a:gd name="connsiteY265" fmla="*/ 1552393 h 4821630"/>
                <a:gd name="connsiteX266" fmla="*/ 2840418 w 5017802"/>
                <a:gd name="connsiteY266" fmla="*/ 1497737 h 4821630"/>
                <a:gd name="connsiteX267" fmla="*/ 2892352 w 5017802"/>
                <a:gd name="connsiteY267" fmla="*/ 1405208 h 4821630"/>
                <a:gd name="connsiteX268" fmla="*/ 2849490 w 5017802"/>
                <a:gd name="connsiteY268" fmla="*/ 1284105 h 4821630"/>
                <a:gd name="connsiteX269" fmla="*/ 2864231 w 5017802"/>
                <a:gd name="connsiteY269" fmla="*/ 1160053 h 4821630"/>
                <a:gd name="connsiteX270" fmla="*/ 2959481 w 5017802"/>
                <a:gd name="connsiteY270" fmla="*/ 1086348 h 4821630"/>
                <a:gd name="connsiteX271" fmla="*/ 3064710 w 5017802"/>
                <a:gd name="connsiteY271" fmla="*/ 1063896 h 4821630"/>
                <a:gd name="connsiteX272" fmla="*/ 3001663 w 5017802"/>
                <a:gd name="connsiteY272" fmla="*/ 974089 h 4821630"/>
                <a:gd name="connsiteX273" fmla="*/ 2984427 w 5017802"/>
                <a:gd name="connsiteY273" fmla="*/ 1018766 h 4821630"/>
                <a:gd name="connsiteX274" fmla="*/ 2941112 w 5017802"/>
                <a:gd name="connsiteY274" fmla="*/ 971595 h 4821630"/>
                <a:gd name="connsiteX275" fmla="*/ 2962430 w 5017802"/>
                <a:gd name="connsiteY275" fmla="*/ 886323 h 4821630"/>
                <a:gd name="connsiteX276" fmla="*/ 3035454 w 5017802"/>
                <a:gd name="connsiteY276" fmla="*/ 789032 h 4821630"/>
                <a:gd name="connsiteX277" fmla="*/ 3018445 w 5017802"/>
                <a:gd name="connsiteY277" fmla="*/ 682443 h 4821630"/>
                <a:gd name="connsiteX278" fmla="*/ 2847223 w 5017802"/>
                <a:gd name="connsiteY278" fmla="*/ 692194 h 4821630"/>
                <a:gd name="connsiteX279" fmla="*/ 2827945 w 5017802"/>
                <a:gd name="connsiteY279" fmla="*/ 734831 h 4821630"/>
                <a:gd name="connsiteX280" fmla="*/ 2795742 w 5017802"/>
                <a:gd name="connsiteY280" fmla="*/ 667248 h 4821630"/>
                <a:gd name="connsiteX281" fmla="*/ 2766032 w 5017802"/>
                <a:gd name="connsiteY281" fmla="*/ 707616 h 4821630"/>
                <a:gd name="connsiteX282" fmla="*/ 2580523 w 5017802"/>
                <a:gd name="connsiteY28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935548 w 5017802"/>
                <a:gd name="connsiteY161" fmla="*/ 4221211 h 4821630"/>
                <a:gd name="connsiteX162" fmla="*/ 2103823 w 5017802"/>
                <a:gd name="connsiteY162" fmla="*/ 4295823 h 4821630"/>
                <a:gd name="connsiteX163" fmla="*/ 2188636 w 5017802"/>
                <a:gd name="connsiteY163" fmla="*/ 4250462 h 4821630"/>
                <a:gd name="connsiteX164" fmla="*/ 2296586 w 5017802"/>
                <a:gd name="connsiteY164" fmla="*/ 4245474 h 4821630"/>
                <a:gd name="connsiteX165" fmla="*/ 2394785 w 5017802"/>
                <a:gd name="connsiteY165" fmla="*/ 4215990 h 4821630"/>
                <a:gd name="connsiteX166" fmla="*/ 2406350 w 5017802"/>
                <a:gd name="connsiteY166" fmla="*/ 4125277 h 4821630"/>
                <a:gd name="connsiteX167" fmla="*/ 2494570 w 5017802"/>
                <a:gd name="connsiteY167" fmla="*/ 3900532 h 4821630"/>
                <a:gd name="connsiteX168" fmla="*/ 2593449 w 5017802"/>
                <a:gd name="connsiteY168" fmla="*/ 3917768 h 4821630"/>
                <a:gd name="connsiteX169" fmla="*/ 2719088 w 5017802"/>
                <a:gd name="connsiteY169" fmla="*/ 3918221 h 4821630"/>
                <a:gd name="connsiteX170" fmla="*/ 2914124 w 5017802"/>
                <a:gd name="connsiteY170" fmla="*/ 3764007 h 4821630"/>
                <a:gd name="connsiteX171" fmla="*/ 3195112 w 5017802"/>
                <a:gd name="connsiteY171" fmla="*/ 3993968 h 4821630"/>
                <a:gd name="connsiteX172" fmla="*/ 3265414 w 5017802"/>
                <a:gd name="connsiteY172" fmla="*/ 4067674 h 4821630"/>
                <a:gd name="connsiteX173" fmla="*/ 3439813 w 5017802"/>
                <a:gd name="connsiteY173" fmla="*/ 4130265 h 4821630"/>
                <a:gd name="connsiteX174" fmla="*/ 3526217 w 5017802"/>
                <a:gd name="connsiteY174" fmla="*/ 4316455 h 4821630"/>
                <a:gd name="connsiteX175" fmla="*/ 3586542 w 5017802"/>
                <a:gd name="connsiteY175" fmla="*/ 4375193 h 4821630"/>
                <a:gd name="connsiteX176" fmla="*/ 3597654 w 5017802"/>
                <a:gd name="connsiteY176" fmla="*/ 4345030 h 4821630"/>
                <a:gd name="connsiteX177" fmla="*/ 3643692 w 5017802"/>
                <a:gd name="connsiteY177" fmla="*/ 4318042 h 4821630"/>
                <a:gd name="connsiteX178" fmla="*/ 3694492 w 5017802"/>
                <a:gd name="connsiteY178" fmla="*/ 4391068 h 4821630"/>
                <a:gd name="connsiteX179" fmla="*/ 3743705 w 5017802"/>
                <a:gd name="connsiteY179" fmla="*/ 4394243 h 4821630"/>
                <a:gd name="connsiteX180" fmla="*/ 3699254 w 5017802"/>
                <a:gd name="connsiteY180" fmla="*/ 4300581 h 4821630"/>
                <a:gd name="connsiteX181" fmla="*/ 3656392 w 5017802"/>
                <a:gd name="connsiteY181" fmla="*/ 4232318 h 4821630"/>
                <a:gd name="connsiteX182" fmla="*/ 3699255 w 5017802"/>
                <a:gd name="connsiteY182" fmla="*/ 4216442 h 4821630"/>
                <a:gd name="connsiteX183" fmla="*/ 3680204 w 5017802"/>
                <a:gd name="connsiteY183" fmla="*/ 4175168 h 4821630"/>
                <a:gd name="connsiteX184" fmla="*/ 3732592 w 5017802"/>
                <a:gd name="connsiteY184" fmla="*/ 4184693 h 4821630"/>
                <a:gd name="connsiteX185" fmla="*/ 3711955 w 5017802"/>
                <a:gd name="connsiteY185" fmla="*/ 4151355 h 4821630"/>
                <a:gd name="connsiteX186" fmla="*/ 3733274 w 5017802"/>
                <a:gd name="connsiteY186" fmla="*/ 4134801 h 4821630"/>
                <a:gd name="connsiteX187" fmla="*/ 3854377 w 5017802"/>
                <a:gd name="connsiteY187" fmla="*/ 4220074 h 4821630"/>
                <a:gd name="connsiteX188" fmla="*/ 3889754 w 5017802"/>
                <a:gd name="connsiteY188" fmla="*/ 4206917 h 4821630"/>
                <a:gd name="connsiteX189" fmla="*/ 3942141 w 5017802"/>
                <a:gd name="connsiteY189" fmla="*/ 4272006 h 4821630"/>
                <a:gd name="connsiteX190" fmla="*/ 3962779 w 5017802"/>
                <a:gd name="connsiteY190" fmla="*/ 4330743 h 4821630"/>
                <a:gd name="connsiteX191" fmla="*/ 4070729 w 5017802"/>
                <a:gd name="connsiteY191" fmla="*/ 4349792 h 4821630"/>
                <a:gd name="connsiteX192" fmla="*/ 4010405 w 5017802"/>
                <a:gd name="connsiteY192" fmla="*/ 4283117 h 4821630"/>
                <a:gd name="connsiteX193" fmla="*/ 4007229 w 5017802"/>
                <a:gd name="connsiteY193" fmla="*/ 4214855 h 4821630"/>
                <a:gd name="connsiteX194" fmla="*/ 4061204 w 5017802"/>
                <a:gd name="connsiteY194" fmla="*/ 4270418 h 4821630"/>
                <a:gd name="connsiteX195" fmla="*/ 4110417 w 5017802"/>
                <a:gd name="connsiteY195" fmla="*/ 4275180 h 4821630"/>
                <a:gd name="connsiteX196" fmla="*/ 4104067 w 5017802"/>
                <a:gd name="connsiteY196" fmla="*/ 4225968 h 4821630"/>
                <a:gd name="connsiteX197" fmla="*/ 4164392 w 5017802"/>
                <a:gd name="connsiteY197" fmla="*/ 4230730 h 4821630"/>
                <a:gd name="connsiteX198" fmla="*/ 4226304 w 5017802"/>
                <a:gd name="connsiteY198" fmla="*/ 4273592 h 4821630"/>
                <a:gd name="connsiteX199" fmla="*/ 4258054 w 5017802"/>
                <a:gd name="connsiteY199" fmla="*/ 4260893 h 4821630"/>
                <a:gd name="connsiteX200" fmla="*/ 4251705 w 5017802"/>
                <a:gd name="connsiteY200" fmla="*/ 4225968 h 4821630"/>
                <a:gd name="connsiteX201" fmla="*/ 4292980 w 5017802"/>
                <a:gd name="connsiteY201" fmla="*/ 4202156 h 4821630"/>
                <a:gd name="connsiteX202" fmla="*/ 4377117 w 5017802"/>
                <a:gd name="connsiteY202" fmla="*/ 4259306 h 4821630"/>
                <a:gd name="connsiteX203" fmla="*/ 4394580 w 5017802"/>
                <a:gd name="connsiteY203" fmla="*/ 4157708 h 4821630"/>
                <a:gd name="connsiteX204" fmla="*/ 4369180 w 5017802"/>
                <a:gd name="connsiteY204" fmla="*/ 4135482 h 4821630"/>
                <a:gd name="connsiteX205" fmla="*/ 4296154 w 5017802"/>
                <a:gd name="connsiteY205" fmla="*/ 4092619 h 4821630"/>
                <a:gd name="connsiteX206" fmla="*/ 4318379 w 5017802"/>
                <a:gd name="connsiteY206" fmla="*/ 4067220 h 4821630"/>
                <a:gd name="connsiteX207" fmla="*/ 4339017 w 5017802"/>
                <a:gd name="connsiteY207" fmla="*/ 4044994 h 4821630"/>
                <a:gd name="connsiteX208" fmla="*/ 4392992 w 5017802"/>
                <a:gd name="connsiteY208" fmla="*/ 4076745 h 4821630"/>
                <a:gd name="connsiteX209" fmla="*/ 4399342 w 5017802"/>
                <a:gd name="connsiteY209" fmla="*/ 4032295 h 4821630"/>
                <a:gd name="connsiteX210" fmla="*/ 4343779 w 5017802"/>
                <a:gd name="connsiteY210" fmla="*/ 4008482 h 4821630"/>
                <a:gd name="connsiteX211" fmla="*/ 4342192 w 5017802"/>
                <a:gd name="connsiteY211" fmla="*/ 3998958 h 4821630"/>
                <a:gd name="connsiteX212" fmla="*/ 4329491 w 5017802"/>
                <a:gd name="connsiteY212" fmla="*/ 3960859 h 4821630"/>
                <a:gd name="connsiteX213" fmla="*/ 4335841 w 5017802"/>
                <a:gd name="connsiteY213" fmla="*/ 3913233 h 4821630"/>
                <a:gd name="connsiteX214" fmla="*/ 4346954 w 5017802"/>
                <a:gd name="connsiteY214" fmla="*/ 3857670 h 4821630"/>
                <a:gd name="connsiteX215" fmla="*/ 4308854 w 5017802"/>
                <a:gd name="connsiteY215" fmla="*/ 3827508 h 4821630"/>
                <a:gd name="connsiteX216" fmla="*/ 4342191 w 5017802"/>
                <a:gd name="connsiteY216" fmla="*/ 3817983 h 4821630"/>
                <a:gd name="connsiteX217" fmla="*/ 4319966 w 5017802"/>
                <a:gd name="connsiteY217" fmla="*/ 3781470 h 4821630"/>
                <a:gd name="connsiteX218" fmla="*/ 4358067 w 5017802"/>
                <a:gd name="connsiteY218" fmla="*/ 3776709 h 4821630"/>
                <a:gd name="connsiteX219" fmla="*/ 4364416 w 5017802"/>
                <a:gd name="connsiteY219" fmla="*/ 3743370 h 4821630"/>
                <a:gd name="connsiteX220" fmla="*/ 4426330 w 5017802"/>
                <a:gd name="connsiteY220" fmla="*/ 3752897 h 4821630"/>
                <a:gd name="connsiteX221" fmla="*/ 4459443 w 5017802"/>
                <a:gd name="connsiteY221" fmla="*/ 3768089 h 4821630"/>
                <a:gd name="connsiteX222" fmla="*/ 4425650 w 5017802"/>
                <a:gd name="connsiteY222" fmla="*/ 3809137 h 4821630"/>
                <a:gd name="connsiteX223" fmla="*/ 4464658 w 5017802"/>
                <a:gd name="connsiteY223" fmla="*/ 3916633 h 4821630"/>
                <a:gd name="connsiteX224" fmla="*/ 4517045 w 5017802"/>
                <a:gd name="connsiteY224" fmla="*/ 3947931 h 4821630"/>
                <a:gd name="connsiteX225" fmla="*/ 4568979 w 5017802"/>
                <a:gd name="connsiteY225" fmla="*/ 3905749 h 4821630"/>
                <a:gd name="connsiteX226" fmla="*/ 4654704 w 5017802"/>
                <a:gd name="connsiteY226" fmla="*/ 3857216 h 4821630"/>
                <a:gd name="connsiteX227" fmla="*/ 4637468 w 5017802"/>
                <a:gd name="connsiteY227" fmla="*/ 3768315 h 4821630"/>
                <a:gd name="connsiteX228" fmla="*/ 4714802 w 5017802"/>
                <a:gd name="connsiteY228" fmla="*/ 3635646 h 4821630"/>
                <a:gd name="connsiteX229" fmla="*/ 5007356 w 5017802"/>
                <a:gd name="connsiteY229" fmla="*/ 3302498 h 4821630"/>
                <a:gd name="connsiteX230" fmla="*/ 4925939 w 5017802"/>
                <a:gd name="connsiteY230" fmla="*/ 3293426 h 4821630"/>
                <a:gd name="connsiteX231" fmla="*/ 4930476 w 5017802"/>
                <a:gd name="connsiteY231" fmla="*/ 3201578 h 4821630"/>
                <a:gd name="connsiteX232" fmla="*/ 4881489 w 5017802"/>
                <a:gd name="connsiteY232" fmla="*/ 3176406 h 4821630"/>
                <a:gd name="connsiteX233" fmla="*/ 4797352 w 5017802"/>
                <a:gd name="connsiteY233" fmla="*/ 3207928 h 4821630"/>
                <a:gd name="connsiteX234" fmla="*/ 4760613 w 5017802"/>
                <a:gd name="connsiteY234" fmla="*/ 3171643 h 4821630"/>
                <a:gd name="connsiteX235" fmla="*/ 4805290 w 5017802"/>
                <a:gd name="connsiteY235" fmla="*/ 3148738 h 4821630"/>
                <a:gd name="connsiteX236" fmla="*/ 4676023 w 5017802"/>
                <a:gd name="connsiteY236" fmla="*/ 2935559 h 4821630"/>
                <a:gd name="connsiteX237" fmla="*/ 4690989 w 5017802"/>
                <a:gd name="connsiteY237" fmla="*/ 2905396 h 4821630"/>
                <a:gd name="connsiteX238" fmla="*/ 4667404 w 5017802"/>
                <a:gd name="connsiteY238" fmla="*/ 2789736 h 4821630"/>
                <a:gd name="connsiteX239" fmla="*/ 4508655 w 5017802"/>
                <a:gd name="connsiteY239" fmla="*/ 2778850 h 4821630"/>
                <a:gd name="connsiteX240" fmla="*/ 4475317 w 5017802"/>
                <a:gd name="connsiteY240" fmla="*/ 2827608 h 4821630"/>
                <a:gd name="connsiteX241" fmla="*/ 4386417 w 5017802"/>
                <a:gd name="connsiteY241" fmla="*/ 2842124 h 4821630"/>
                <a:gd name="connsiteX242" fmla="*/ 4392767 w 5017802"/>
                <a:gd name="connsiteY242" fmla="*/ 2820125 h 4821630"/>
                <a:gd name="connsiteX243" fmla="*/ 4339245 w 5017802"/>
                <a:gd name="connsiteY243" fmla="*/ 2804024 h 4821630"/>
                <a:gd name="connsiteX244" fmla="*/ 4314526 w 5017802"/>
                <a:gd name="connsiteY244" fmla="*/ 2638923 h 4821630"/>
                <a:gd name="connsiteX245" fmla="*/ 4034219 w 5017802"/>
                <a:gd name="connsiteY245" fmla="*/ 2572248 h 4821630"/>
                <a:gd name="connsiteX246" fmla="*/ 3897920 w 5017802"/>
                <a:gd name="connsiteY246" fmla="*/ 2615564 h 4821630"/>
                <a:gd name="connsiteX247" fmla="*/ 3765931 w 5017802"/>
                <a:gd name="connsiteY247" fmla="*/ 2608080 h 4821630"/>
                <a:gd name="connsiteX248" fmla="*/ 3633488 w 5017802"/>
                <a:gd name="connsiteY248" fmla="*/ 2497182 h 4821630"/>
                <a:gd name="connsiteX249" fmla="*/ 3420310 w 5017802"/>
                <a:gd name="connsiteY249" fmla="*/ 2193969 h 4821630"/>
                <a:gd name="connsiteX250" fmla="*/ 3021848 w 5017802"/>
                <a:gd name="connsiteY250" fmla="*/ 2054496 h 4821630"/>
                <a:gd name="connsiteX251" fmla="*/ 2785310 w 5017802"/>
                <a:gd name="connsiteY251" fmla="*/ 1741532 h 4821630"/>
                <a:gd name="connsiteX252" fmla="*/ 2819101 w 5017802"/>
                <a:gd name="connsiteY252" fmla="*/ 1716586 h 4821630"/>
                <a:gd name="connsiteX253" fmla="*/ 2878745 w 5017802"/>
                <a:gd name="connsiteY253" fmla="*/ 1799589 h 4821630"/>
                <a:gd name="connsiteX254" fmla="*/ 2898929 w 5017802"/>
                <a:gd name="connsiteY254" fmla="*/ 1782126 h 4821630"/>
                <a:gd name="connsiteX255" fmla="*/ 2942019 w 5017802"/>
                <a:gd name="connsiteY255" fmla="*/ 1812970 h 4821630"/>
                <a:gd name="connsiteX256" fmla="*/ 3030692 w 5017802"/>
                <a:gd name="connsiteY256" fmla="*/ 1759221 h 4821630"/>
                <a:gd name="connsiteX257" fmla="*/ 3046794 w 5017802"/>
                <a:gd name="connsiteY257" fmla="*/ 1738811 h 4821630"/>
                <a:gd name="connsiteX258" fmla="*/ 3105077 w 5017802"/>
                <a:gd name="connsiteY258" fmla="*/ 1739037 h 4821630"/>
                <a:gd name="connsiteX259" fmla="*/ 3121180 w 5017802"/>
                <a:gd name="connsiteY259" fmla="*/ 1705927 h 4821630"/>
                <a:gd name="connsiteX260" fmla="*/ 3102356 w 5017802"/>
                <a:gd name="connsiteY260" fmla="*/ 1680300 h 4821630"/>
                <a:gd name="connsiteX261" fmla="*/ 3035228 w 5017802"/>
                <a:gd name="connsiteY261" fmla="*/ 1700257 h 4821630"/>
                <a:gd name="connsiteX262" fmla="*/ 3013456 w 5017802"/>
                <a:gd name="connsiteY262" fmla="*/ 1646736 h 4821630"/>
                <a:gd name="connsiteX263" fmla="*/ 3034774 w 5017802"/>
                <a:gd name="connsiteY263" fmla="*/ 1617026 h 4821630"/>
                <a:gd name="connsiteX264" fmla="*/ 2978304 w 5017802"/>
                <a:gd name="connsiteY264" fmla="*/ 1513612 h 4821630"/>
                <a:gd name="connsiteX265" fmla="*/ 2929773 w 5017802"/>
                <a:gd name="connsiteY265" fmla="*/ 1552393 h 4821630"/>
                <a:gd name="connsiteX266" fmla="*/ 2840418 w 5017802"/>
                <a:gd name="connsiteY266" fmla="*/ 1497737 h 4821630"/>
                <a:gd name="connsiteX267" fmla="*/ 2892352 w 5017802"/>
                <a:gd name="connsiteY267" fmla="*/ 1405208 h 4821630"/>
                <a:gd name="connsiteX268" fmla="*/ 2849490 w 5017802"/>
                <a:gd name="connsiteY268" fmla="*/ 1284105 h 4821630"/>
                <a:gd name="connsiteX269" fmla="*/ 2864231 w 5017802"/>
                <a:gd name="connsiteY269" fmla="*/ 1160053 h 4821630"/>
                <a:gd name="connsiteX270" fmla="*/ 2959481 w 5017802"/>
                <a:gd name="connsiteY270" fmla="*/ 1086348 h 4821630"/>
                <a:gd name="connsiteX271" fmla="*/ 3064710 w 5017802"/>
                <a:gd name="connsiteY271" fmla="*/ 1063896 h 4821630"/>
                <a:gd name="connsiteX272" fmla="*/ 3001663 w 5017802"/>
                <a:gd name="connsiteY272" fmla="*/ 974089 h 4821630"/>
                <a:gd name="connsiteX273" fmla="*/ 2984427 w 5017802"/>
                <a:gd name="connsiteY273" fmla="*/ 1018766 h 4821630"/>
                <a:gd name="connsiteX274" fmla="*/ 2941112 w 5017802"/>
                <a:gd name="connsiteY274" fmla="*/ 971595 h 4821630"/>
                <a:gd name="connsiteX275" fmla="*/ 2962430 w 5017802"/>
                <a:gd name="connsiteY275" fmla="*/ 886323 h 4821630"/>
                <a:gd name="connsiteX276" fmla="*/ 3035454 w 5017802"/>
                <a:gd name="connsiteY276" fmla="*/ 789032 h 4821630"/>
                <a:gd name="connsiteX277" fmla="*/ 3018445 w 5017802"/>
                <a:gd name="connsiteY277" fmla="*/ 682443 h 4821630"/>
                <a:gd name="connsiteX278" fmla="*/ 2847223 w 5017802"/>
                <a:gd name="connsiteY278" fmla="*/ 692194 h 4821630"/>
                <a:gd name="connsiteX279" fmla="*/ 2827945 w 5017802"/>
                <a:gd name="connsiteY279" fmla="*/ 734831 h 4821630"/>
                <a:gd name="connsiteX280" fmla="*/ 2795742 w 5017802"/>
                <a:gd name="connsiteY280" fmla="*/ 667248 h 4821630"/>
                <a:gd name="connsiteX281" fmla="*/ 2766032 w 5017802"/>
                <a:gd name="connsiteY281" fmla="*/ 707616 h 4821630"/>
                <a:gd name="connsiteX282" fmla="*/ 2580523 w 5017802"/>
                <a:gd name="connsiteY28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935548 w 5017802"/>
                <a:gd name="connsiteY161" fmla="*/ 4221211 h 4821630"/>
                <a:gd name="connsiteX162" fmla="*/ 1932373 w 5017802"/>
                <a:gd name="connsiteY162" fmla="*/ 4218035 h 4821630"/>
                <a:gd name="connsiteX163" fmla="*/ 2103823 w 5017802"/>
                <a:gd name="connsiteY163" fmla="*/ 4295823 h 4821630"/>
                <a:gd name="connsiteX164" fmla="*/ 2188636 w 5017802"/>
                <a:gd name="connsiteY164" fmla="*/ 4250462 h 4821630"/>
                <a:gd name="connsiteX165" fmla="*/ 2296586 w 5017802"/>
                <a:gd name="connsiteY165" fmla="*/ 4245474 h 4821630"/>
                <a:gd name="connsiteX166" fmla="*/ 2394785 w 5017802"/>
                <a:gd name="connsiteY166" fmla="*/ 4215990 h 4821630"/>
                <a:gd name="connsiteX167" fmla="*/ 2406350 w 5017802"/>
                <a:gd name="connsiteY167" fmla="*/ 4125277 h 4821630"/>
                <a:gd name="connsiteX168" fmla="*/ 2494570 w 5017802"/>
                <a:gd name="connsiteY168" fmla="*/ 3900532 h 4821630"/>
                <a:gd name="connsiteX169" fmla="*/ 2593449 w 5017802"/>
                <a:gd name="connsiteY169" fmla="*/ 3917768 h 4821630"/>
                <a:gd name="connsiteX170" fmla="*/ 2719088 w 5017802"/>
                <a:gd name="connsiteY170" fmla="*/ 3918221 h 4821630"/>
                <a:gd name="connsiteX171" fmla="*/ 2914124 w 5017802"/>
                <a:gd name="connsiteY171" fmla="*/ 3764007 h 4821630"/>
                <a:gd name="connsiteX172" fmla="*/ 3195112 w 5017802"/>
                <a:gd name="connsiteY172" fmla="*/ 3993968 h 4821630"/>
                <a:gd name="connsiteX173" fmla="*/ 3265414 w 5017802"/>
                <a:gd name="connsiteY173" fmla="*/ 4067674 h 4821630"/>
                <a:gd name="connsiteX174" fmla="*/ 3439813 w 5017802"/>
                <a:gd name="connsiteY174" fmla="*/ 4130265 h 4821630"/>
                <a:gd name="connsiteX175" fmla="*/ 3526217 w 5017802"/>
                <a:gd name="connsiteY175" fmla="*/ 4316455 h 4821630"/>
                <a:gd name="connsiteX176" fmla="*/ 3586542 w 5017802"/>
                <a:gd name="connsiteY176" fmla="*/ 4375193 h 4821630"/>
                <a:gd name="connsiteX177" fmla="*/ 3597654 w 5017802"/>
                <a:gd name="connsiteY177" fmla="*/ 4345030 h 4821630"/>
                <a:gd name="connsiteX178" fmla="*/ 3643692 w 5017802"/>
                <a:gd name="connsiteY178" fmla="*/ 4318042 h 4821630"/>
                <a:gd name="connsiteX179" fmla="*/ 3694492 w 5017802"/>
                <a:gd name="connsiteY179" fmla="*/ 4391068 h 4821630"/>
                <a:gd name="connsiteX180" fmla="*/ 3743705 w 5017802"/>
                <a:gd name="connsiteY180" fmla="*/ 4394243 h 4821630"/>
                <a:gd name="connsiteX181" fmla="*/ 3699254 w 5017802"/>
                <a:gd name="connsiteY181" fmla="*/ 4300581 h 4821630"/>
                <a:gd name="connsiteX182" fmla="*/ 3656392 w 5017802"/>
                <a:gd name="connsiteY182" fmla="*/ 4232318 h 4821630"/>
                <a:gd name="connsiteX183" fmla="*/ 3699255 w 5017802"/>
                <a:gd name="connsiteY183" fmla="*/ 4216442 h 4821630"/>
                <a:gd name="connsiteX184" fmla="*/ 3680204 w 5017802"/>
                <a:gd name="connsiteY184" fmla="*/ 4175168 h 4821630"/>
                <a:gd name="connsiteX185" fmla="*/ 3732592 w 5017802"/>
                <a:gd name="connsiteY185" fmla="*/ 4184693 h 4821630"/>
                <a:gd name="connsiteX186" fmla="*/ 3711955 w 5017802"/>
                <a:gd name="connsiteY186" fmla="*/ 4151355 h 4821630"/>
                <a:gd name="connsiteX187" fmla="*/ 3733274 w 5017802"/>
                <a:gd name="connsiteY187" fmla="*/ 4134801 h 4821630"/>
                <a:gd name="connsiteX188" fmla="*/ 3854377 w 5017802"/>
                <a:gd name="connsiteY188" fmla="*/ 4220074 h 4821630"/>
                <a:gd name="connsiteX189" fmla="*/ 3889754 w 5017802"/>
                <a:gd name="connsiteY189" fmla="*/ 4206917 h 4821630"/>
                <a:gd name="connsiteX190" fmla="*/ 3942141 w 5017802"/>
                <a:gd name="connsiteY190" fmla="*/ 4272006 h 4821630"/>
                <a:gd name="connsiteX191" fmla="*/ 3962779 w 5017802"/>
                <a:gd name="connsiteY191" fmla="*/ 4330743 h 4821630"/>
                <a:gd name="connsiteX192" fmla="*/ 4070729 w 5017802"/>
                <a:gd name="connsiteY192" fmla="*/ 4349792 h 4821630"/>
                <a:gd name="connsiteX193" fmla="*/ 4010405 w 5017802"/>
                <a:gd name="connsiteY193" fmla="*/ 4283117 h 4821630"/>
                <a:gd name="connsiteX194" fmla="*/ 4007229 w 5017802"/>
                <a:gd name="connsiteY194" fmla="*/ 4214855 h 4821630"/>
                <a:gd name="connsiteX195" fmla="*/ 4061204 w 5017802"/>
                <a:gd name="connsiteY195" fmla="*/ 4270418 h 4821630"/>
                <a:gd name="connsiteX196" fmla="*/ 4110417 w 5017802"/>
                <a:gd name="connsiteY196" fmla="*/ 4275180 h 4821630"/>
                <a:gd name="connsiteX197" fmla="*/ 4104067 w 5017802"/>
                <a:gd name="connsiteY197" fmla="*/ 4225968 h 4821630"/>
                <a:gd name="connsiteX198" fmla="*/ 4164392 w 5017802"/>
                <a:gd name="connsiteY198" fmla="*/ 4230730 h 4821630"/>
                <a:gd name="connsiteX199" fmla="*/ 4226304 w 5017802"/>
                <a:gd name="connsiteY199" fmla="*/ 4273592 h 4821630"/>
                <a:gd name="connsiteX200" fmla="*/ 4258054 w 5017802"/>
                <a:gd name="connsiteY200" fmla="*/ 4260893 h 4821630"/>
                <a:gd name="connsiteX201" fmla="*/ 4251705 w 5017802"/>
                <a:gd name="connsiteY201" fmla="*/ 4225968 h 4821630"/>
                <a:gd name="connsiteX202" fmla="*/ 4292980 w 5017802"/>
                <a:gd name="connsiteY202" fmla="*/ 4202156 h 4821630"/>
                <a:gd name="connsiteX203" fmla="*/ 4377117 w 5017802"/>
                <a:gd name="connsiteY203" fmla="*/ 4259306 h 4821630"/>
                <a:gd name="connsiteX204" fmla="*/ 4394580 w 5017802"/>
                <a:gd name="connsiteY204" fmla="*/ 4157708 h 4821630"/>
                <a:gd name="connsiteX205" fmla="*/ 4369180 w 5017802"/>
                <a:gd name="connsiteY205" fmla="*/ 4135482 h 4821630"/>
                <a:gd name="connsiteX206" fmla="*/ 4296154 w 5017802"/>
                <a:gd name="connsiteY206" fmla="*/ 4092619 h 4821630"/>
                <a:gd name="connsiteX207" fmla="*/ 4318379 w 5017802"/>
                <a:gd name="connsiteY207" fmla="*/ 4067220 h 4821630"/>
                <a:gd name="connsiteX208" fmla="*/ 4339017 w 5017802"/>
                <a:gd name="connsiteY208" fmla="*/ 4044994 h 4821630"/>
                <a:gd name="connsiteX209" fmla="*/ 4392992 w 5017802"/>
                <a:gd name="connsiteY209" fmla="*/ 4076745 h 4821630"/>
                <a:gd name="connsiteX210" fmla="*/ 4399342 w 5017802"/>
                <a:gd name="connsiteY210" fmla="*/ 4032295 h 4821630"/>
                <a:gd name="connsiteX211" fmla="*/ 4343779 w 5017802"/>
                <a:gd name="connsiteY211" fmla="*/ 4008482 h 4821630"/>
                <a:gd name="connsiteX212" fmla="*/ 4342192 w 5017802"/>
                <a:gd name="connsiteY212" fmla="*/ 3998958 h 4821630"/>
                <a:gd name="connsiteX213" fmla="*/ 4329491 w 5017802"/>
                <a:gd name="connsiteY213" fmla="*/ 3960859 h 4821630"/>
                <a:gd name="connsiteX214" fmla="*/ 4335841 w 5017802"/>
                <a:gd name="connsiteY214" fmla="*/ 3913233 h 4821630"/>
                <a:gd name="connsiteX215" fmla="*/ 4346954 w 5017802"/>
                <a:gd name="connsiteY215" fmla="*/ 3857670 h 4821630"/>
                <a:gd name="connsiteX216" fmla="*/ 4308854 w 5017802"/>
                <a:gd name="connsiteY216" fmla="*/ 3827508 h 4821630"/>
                <a:gd name="connsiteX217" fmla="*/ 4342191 w 5017802"/>
                <a:gd name="connsiteY217" fmla="*/ 3817983 h 4821630"/>
                <a:gd name="connsiteX218" fmla="*/ 4319966 w 5017802"/>
                <a:gd name="connsiteY218" fmla="*/ 3781470 h 4821630"/>
                <a:gd name="connsiteX219" fmla="*/ 4358067 w 5017802"/>
                <a:gd name="connsiteY219" fmla="*/ 3776709 h 4821630"/>
                <a:gd name="connsiteX220" fmla="*/ 4364416 w 5017802"/>
                <a:gd name="connsiteY220" fmla="*/ 3743370 h 4821630"/>
                <a:gd name="connsiteX221" fmla="*/ 4426330 w 5017802"/>
                <a:gd name="connsiteY221" fmla="*/ 3752897 h 4821630"/>
                <a:gd name="connsiteX222" fmla="*/ 4459443 w 5017802"/>
                <a:gd name="connsiteY222" fmla="*/ 3768089 h 4821630"/>
                <a:gd name="connsiteX223" fmla="*/ 4425650 w 5017802"/>
                <a:gd name="connsiteY223" fmla="*/ 3809137 h 4821630"/>
                <a:gd name="connsiteX224" fmla="*/ 4464658 w 5017802"/>
                <a:gd name="connsiteY224" fmla="*/ 3916633 h 4821630"/>
                <a:gd name="connsiteX225" fmla="*/ 4517045 w 5017802"/>
                <a:gd name="connsiteY225" fmla="*/ 3947931 h 4821630"/>
                <a:gd name="connsiteX226" fmla="*/ 4568979 w 5017802"/>
                <a:gd name="connsiteY226" fmla="*/ 3905749 h 4821630"/>
                <a:gd name="connsiteX227" fmla="*/ 4654704 w 5017802"/>
                <a:gd name="connsiteY227" fmla="*/ 3857216 h 4821630"/>
                <a:gd name="connsiteX228" fmla="*/ 4637468 w 5017802"/>
                <a:gd name="connsiteY228" fmla="*/ 3768315 h 4821630"/>
                <a:gd name="connsiteX229" fmla="*/ 4714802 w 5017802"/>
                <a:gd name="connsiteY229" fmla="*/ 3635646 h 4821630"/>
                <a:gd name="connsiteX230" fmla="*/ 5007356 w 5017802"/>
                <a:gd name="connsiteY230" fmla="*/ 3302498 h 4821630"/>
                <a:gd name="connsiteX231" fmla="*/ 4925939 w 5017802"/>
                <a:gd name="connsiteY231" fmla="*/ 3293426 h 4821630"/>
                <a:gd name="connsiteX232" fmla="*/ 4930476 w 5017802"/>
                <a:gd name="connsiteY232" fmla="*/ 3201578 h 4821630"/>
                <a:gd name="connsiteX233" fmla="*/ 4881489 w 5017802"/>
                <a:gd name="connsiteY233" fmla="*/ 3176406 h 4821630"/>
                <a:gd name="connsiteX234" fmla="*/ 4797352 w 5017802"/>
                <a:gd name="connsiteY234" fmla="*/ 3207928 h 4821630"/>
                <a:gd name="connsiteX235" fmla="*/ 4760613 w 5017802"/>
                <a:gd name="connsiteY235" fmla="*/ 3171643 h 4821630"/>
                <a:gd name="connsiteX236" fmla="*/ 4805290 w 5017802"/>
                <a:gd name="connsiteY236" fmla="*/ 3148738 h 4821630"/>
                <a:gd name="connsiteX237" fmla="*/ 4676023 w 5017802"/>
                <a:gd name="connsiteY237" fmla="*/ 2935559 h 4821630"/>
                <a:gd name="connsiteX238" fmla="*/ 4690989 w 5017802"/>
                <a:gd name="connsiteY238" fmla="*/ 2905396 h 4821630"/>
                <a:gd name="connsiteX239" fmla="*/ 4667404 w 5017802"/>
                <a:gd name="connsiteY239" fmla="*/ 2789736 h 4821630"/>
                <a:gd name="connsiteX240" fmla="*/ 4508655 w 5017802"/>
                <a:gd name="connsiteY240" fmla="*/ 2778850 h 4821630"/>
                <a:gd name="connsiteX241" fmla="*/ 4475317 w 5017802"/>
                <a:gd name="connsiteY241" fmla="*/ 2827608 h 4821630"/>
                <a:gd name="connsiteX242" fmla="*/ 4386417 w 5017802"/>
                <a:gd name="connsiteY242" fmla="*/ 2842124 h 4821630"/>
                <a:gd name="connsiteX243" fmla="*/ 4392767 w 5017802"/>
                <a:gd name="connsiteY243" fmla="*/ 2820125 h 4821630"/>
                <a:gd name="connsiteX244" fmla="*/ 4339245 w 5017802"/>
                <a:gd name="connsiteY244" fmla="*/ 2804024 h 4821630"/>
                <a:gd name="connsiteX245" fmla="*/ 4314526 w 5017802"/>
                <a:gd name="connsiteY245" fmla="*/ 2638923 h 4821630"/>
                <a:gd name="connsiteX246" fmla="*/ 4034219 w 5017802"/>
                <a:gd name="connsiteY246" fmla="*/ 2572248 h 4821630"/>
                <a:gd name="connsiteX247" fmla="*/ 3897920 w 5017802"/>
                <a:gd name="connsiteY247" fmla="*/ 2615564 h 4821630"/>
                <a:gd name="connsiteX248" fmla="*/ 3765931 w 5017802"/>
                <a:gd name="connsiteY248" fmla="*/ 2608080 h 4821630"/>
                <a:gd name="connsiteX249" fmla="*/ 3633488 w 5017802"/>
                <a:gd name="connsiteY249" fmla="*/ 2497182 h 4821630"/>
                <a:gd name="connsiteX250" fmla="*/ 3420310 w 5017802"/>
                <a:gd name="connsiteY250" fmla="*/ 2193969 h 4821630"/>
                <a:gd name="connsiteX251" fmla="*/ 3021848 w 5017802"/>
                <a:gd name="connsiteY251" fmla="*/ 2054496 h 4821630"/>
                <a:gd name="connsiteX252" fmla="*/ 2785310 w 5017802"/>
                <a:gd name="connsiteY252" fmla="*/ 1741532 h 4821630"/>
                <a:gd name="connsiteX253" fmla="*/ 2819101 w 5017802"/>
                <a:gd name="connsiteY253" fmla="*/ 1716586 h 4821630"/>
                <a:gd name="connsiteX254" fmla="*/ 2878745 w 5017802"/>
                <a:gd name="connsiteY254" fmla="*/ 1799589 h 4821630"/>
                <a:gd name="connsiteX255" fmla="*/ 2898929 w 5017802"/>
                <a:gd name="connsiteY255" fmla="*/ 1782126 h 4821630"/>
                <a:gd name="connsiteX256" fmla="*/ 2942019 w 5017802"/>
                <a:gd name="connsiteY256" fmla="*/ 1812970 h 4821630"/>
                <a:gd name="connsiteX257" fmla="*/ 3030692 w 5017802"/>
                <a:gd name="connsiteY257" fmla="*/ 1759221 h 4821630"/>
                <a:gd name="connsiteX258" fmla="*/ 3046794 w 5017802"/>
                <a:gd name="connsiteY258" fmla="*/ 1738811 h 4821630"/>
                <a:gd name="connsiteX259" fmla="*/ 3105077 w 5017802"/>
                <a:gd name="connsiteY259" fmla="*/ 1739037 h 4821630"/>
                <a:gd name="connsiteX260" fmla="*/ 3121180 w 5017802"/>
                <a:gd name="connsiteY260" fmla="*/ 1705927 h 4821630"/>
                <a:gd name="connsiteX261" fmla="*/ 3102356 w 5017802"/>
                <a:gd name="connsiteY261" fmla="*/ 1680300 h 4821630"/>
                <a:gd name="connsiteX262" fmla="*/ 3035228 w 5017802"/>
                <a:gd name="connsiteY262" fmla="*/ 1700257 h 4821630"/>
                <a:gd name="connsiteX263" fmla="*/ 3013456 w 5017802"/>
                <a:gd name="connsiteY263" fmla="*/ 1646736 h 4821630"/>
                <a:gd name="connsiteX264" fmla="*/ 3034774 w 5017802"/>
                <a:gd name="connsiteY264" fmla="*/ 1617026 h 4821630"/>
                <a:gd name="connsiteX265" fmla="*/ 2978304 w 5017802"/>
                <a:gd name="connsiteY265" fmla="*/ 1513612 h 4821630"/>
                <a:gd name="connsiteX266" fmla="*/ 2929773 w 5017802"/>
                <a:gd name="connsiteY266" fmla="*/ 1552393 h 4821630"/>
                <a:gd name="connsiteX267" fmla="*/ 2840418 w 5017802"/>
                <a:gd name="connsiteY267" fmla="*/ 1497737 h 4821630"/>
                <a:gd name="connsiteX268" fmla="*/ 2892352 w 5017802"/>
                <a:gd name="connsiteY268" fmla="*/ 1405208 h 4821630"/>
                <a:gd name="connsiteX269" fmla="*/ 2849490 w 5017802"/>
                <a:gd name="connsiteY269" fmla="*/ 1284105 h 4821630"/>
                <a:gd name="connsiteX270" fmla="*/ 2864231 w 5017802"/>
                <a:gd name="connsiteY270" fmla="*/ 1160053 h 4821630"/>
                <a:gd name="connsiteX271" fmla="*/ 2959481 w 5017802"/>
                <a:gd name="connsiteY271" fmla="*/ 1086348 h 4821630"/>
                <a:gd name="connsiteX272" fmla="*/ 3064710 w 5017802"/>
                <a:gd name="connsiteY272" fmla="*/ 1063896 h 4821630"/>
                <a:gd name="connsiteX273" fmla="*/ 3001663 w 5017802"/>
                <a:gd name="connsiteY273" fmla="*/ 974089 h 4821630"/>
                <a:gd name="connsiteX274" fmla="*/ 2984427 w 5017802"/>
                <a:gd name="connsiteY274" fmla="*/ 1018766 h 4821630"/>
                <a:gd name="connsiteX275" fmla="*/ 2941112 w 5017802"/>
                <a:gd name="connsiteY275" fmla="*/ 971595 h 4821630"/>
                <a:gd name="connsiteX276" fmla="*/ 2962430 w 5017802"/>
                <a:gd name="connsiteY276" fmla="*/ 886323 h 4821630"/>
                <a:gd name="connsiteX277" fmla="*/ 3035454 w 5017802"/>
                <a:gd name="connsiteY277" fmla="*/ 789032 h 4821630"/>
                <a:gd name="connsiteX278" fmla="*/ 3018445 w 5017802"/>
                <a:gd name="connsiteY278" fmla="*/ 682443 h 4821630"/>
                <a:gd name="connsiteX279" fmla="*/ 2847223 w 5017802"/>
                <a:gd name="connsiteY279" fmla="*/ 692194 h 4821630"/>
                <a:gd name="connsiteX280" fmla="*/ 2827945 w 5017802"/>
                <a:gd name="connsiteY280" fmla="*/ 734831 h 4821630"/>
                <a:gd name="connsiteX281" fmla="*/ 2795742 w 5017802"/>
                <a:gd name="connsiteY281" fmla="*/ 667248 h 4821630"/>
                <a:gd name="connsiteX282" fmla="*/ 2766032 w 5017802"/>
                <a:gd name="connsiteY282" fmla="*/ 707616 h 4821630"/>
                <a:gd name="connsiteX283" fmla="*/ 2580523 w 5017802"/>
                <a:gd name="connsiteY28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935548 w 5017802"/>
                <a:gd name="connsiteY161" fmla="*/ 4221211 h 4821630"/>
                <a:gd name="connsiteX162" fmla="*/ 1954598 w 5017802"/>
                <a:gd name="connsiteY162" fmla="*/ 4260898 h 4821630"/>
                <a:gd name="connsiteX163" fmla="*/ 2103823 w 5017802"/>
                <a:gd name="connsiteY163" fmla="*/ 4295823 h 4821630"/>
                <a:gd name="connsiteX164" fmla="*/ 2188636 w 5017802"/>
                <a:gd name="connsiteY164" fmla="*/ 4250462 h 4821630"/>
                <a:gd name="connsiteX165" fmla="*/ 2296586 w 5017802"/>
                <a:gd name="connsiteY165" fmla="*/ 4245474 h 4821630"/>
                <a:gd name="connsiteX166" fmla="*/ 2394785 w 5017802"/>
                <a:gd name="connsiteY166" fmla="*/ 4215990 h 4821630"/>
                <a:gd name="connsiteX167" fmla="*/ 2406350 w 5017802"/>
                <a:gd name="connsiteY167" fmla="*/ 4125277 h 4821630"/>
                <a:gd name="connsiteX168" fmla="*/ 2494570 w 5017802"/>
                <a:gd name="connsiteY168" fmla="*/ 3900532 h 4821630"/>
                <a:gd name="connsiteX169" fmla="*/ 2593449 w 5017802"/>
                <a:gd name="connsiteY169" fmla="*/ 3917768 h 4821630"/>
                <a:gd name="connsiteX170" fmla="*/ 2719088 w 5017802"/>
                <a:gd name="connsiteY170" fmla="*/ 3918221 h 4821630"/>
                <a:gd name="connsiteX171" fmla="*/ 2914124 w 5017802"/>
                <a:gd name="connsiteY171" fmla="*/ 3764007 h 4821630"/>
                <a:gd name="connsiteX172" fmla="*/ 3195112 w 5017802"/>
                <a:gd name="connsiteY172" fmla="*/ 3993968 h 4821630"/>
                <a:gd name="connsiteX173" fmla="*/ 3265414 w 5017802"/>
                <a:gd name="connsiteY173" fmla="*/ 4067674 h 4821630"/>
                <a:gd name="connsiteX174" fmla="*/ 3439813 w 5017802"/>
                <a:gd name="connsiteY174" fmla="*/ 4130265 h 4821630"/>
                <a:gd name="connsiteX175" fmla="*/ 3526217 w 5017802"/>
                <a:gd name="connsiteY175" fmla="*/ 4316455 h 4821630"/>
                <a:gd name="connsiteX176" fmla="*/ 3586542 w 5017802"/>
                <a:gd name="connsiteY176" fmla="*/ 4375193 h 4821630"/>
                <a:gd name="connsiteX177" fmla="*/ 3597654 w 5017802"/>
                <a:gd name="connsiteY177" fmla="*/ 4345030 h 4821630"/>
                <a:gd name="connsiteX178" fmla="*/ 3643692 w 5017802"/>
                <a:gd name="connsiteY178" fmla="*/ 4318042 h 4821630"/>
                <a:gd name="connsiteX179" fmla="*/ 3694492 w 5017802"/>
                <a:gd name="connsiteY179" fmla="*/ 4391068 h 4821630"/>
                <a:gd name="connsiteX180" fmla="*/ 3743705 w 5017802"/>
                <a:gd name="connsiteY180" fmla="*/ 4394243 h 4821630"/>
                <a:gd name="connsiteX181" fmla="*/ 3699254 w 5017802"/>
                <a:gd name="connsiteY181" fmla="*/ 4300581 h 4821630"/>
                <a:gd name="connsiteX182" fmla="*/ 3656392 w 5017802"/>
                <a:gd name="connsiteY182" fmla="*/ 4232318 h 4821630"/>
                <a:gd name="connsiteX183" fmla="*/ 3699255 w 5017802"/>
                <a:gd name="connsiteY183" fmla="*/ 4216442 h 4821630"/>
                <a:gd name="connsiteX184" fmla="*/ 3680204 w 5017802"/>
                <a:gd name="connsiteY184" fmla="*/ 4175168 h 4821630"/>
                <a:gd name="connsiteX185" fmla="*/ 3732592 w 5017802"/>
                <a:gd name="connsiteY185" fmla="*/ 4184693 h 4821630"/>
                <a:gd name="connsiteX186" fmla="*/ 3711955 w 5017802"/>
                <a:gd name="connsiteY186" fmla="*/ 4151355 h 4821630"/>
                <a:gd name="connsiteX187" fmla="*/ 3733274 w 5017802"/>
                <a:gd name="connsiteY187" fmla="*/ 4134801 h 4821630"/>
                <a:gd name="connsiteX188" fmla="*/ 3854377 w 5017802"/>
                <a:gd name="connsiteY188" fmla="*/ 4220074 h 4821630"/>
                <a:gd name="connsiteX189" fmla="*/ 3889754 w 5017802"/>
                <a:gd name="connsiteY189" fmla="*/ 4206917 h 4821630"/>
                <a:gd name="connsiteX190" fmla="*/ 3942141 w 5017802"/>
                <a:gd name="connsiteY190" fmla="*/ 4272006 h 4821630"/>
                <a:gd name="connsiteX191" fmla="*/ 3962779 w 5017802"/>
                <a:gd name="connsiteY191" fmla="*/ 4330743 h 4821630"/>
                <a:gd name="connsiteX192" fmla="*/ 4070729 w 5017802"/>
                <a:gd name="connsiteY192" fmla="*/ 4349792 h 4821630"/>
                <a:gd name="connsiteX193" fmla="*/ 4010405 w 5017802"/>
                <a:gd name="connsiteY193" fmla="*/ 4283117 h 4821630"/>
                <a:gd name="connsiteX194" fmla="*/ 4007229 w 5017802"/>
                <a:gd name="connsiteY194" fmla="*/ 4214855 h 4821630"/>
                <a:gd name="connsiteX195" fmla="*/ 4061204 w 5017802"/>
                <a:gd name="connsiteY195" fmla="*/ 4270418 h 4821630"/>
                <a:gd name="connsiteX196" fmla="*/ 4110417 w 5017802"/>
                <a:gd name="connsiteY196" fmla="*/ 4275180 h 4821630"/>
                <a:gd name="connsiteX197" fmla="*/ 4104067 w 5017802"/>
                <a:gd name="connsiteY197" fmla="*/ 4225968 h 4821630"/>
                <a:gd name="connsiteX198" fmla="*/ 4164392 w 5017802"/>
                <a:gd name="connsiteY198" fmla="*/ 4230730 h 4821630"/>
                <a:gd name="connsiteX199" fmla="*/ 4226304 w 5017802"/>
                <a:gd name="connsiteY199" fmla="*/ 4273592 h 4821630"/>
                <a:gd name="connsiteX200" fmla="*/ 4258054 w 5017802"/>
                <a:gd name="connsiteY200" fmla="*/ 4260893 h 4821630"/>
                <a:gd name="connsiteX201" fmla="*/ 4251705 w 5017802"/>
                <a:gd name="connsiteY201" fmla="*/ 4225968 h 4821630"/>
                <a:gd name="connsiteX202" fmla="*/ 4292980 w 5017802"/>
                <a:gd name="connsiteY202" fmla="*/ 4202156 h 4821630"/>
                <a:gd name="connsiteX203" fmla="*/ 4377117 w 5017802"/>
                <a:gd name="connsiteY203" fmla="*/ 4259306 h 4821630"/>
                <a:gd name="connsiteX204" fmla="*/ 4394580 w 5017802"/>
                <a:gd name="connsiteY204" fmla="*/ 4157708 h 4821630"/>
                <a:gd name="connsiteX205" fmla="*/ 4369180 w 5017802"/>
                <a:gd name="connsiteY205" fmla="*/ 4135482 h 4821630"/>
                <a:gd name="connsiteX206" fmla="*/ 4296154 w 5017802"/>
                <a:gd name="connsiteY206" fmla="*/ 4092619 h 4821630"/>
                <a:gd name="connsiteX207" fmla="*/ 4318379 w 5017802"/>
                <a:gd name="connsiteY207" fmla="*/ 4067220 h 4821630"/>
                <a:gd name="connsiteX208" fmla="*/ 4339017 w 5017802"/>
                <a:gd name="connsiteY208" fmla="*/ 4044994 h 4821630"/>
                <a:gd name="connsiteX209" fmla="*/ 4392992 w 5017802"/>
                <a:gd name="connsiteY209" fmla="*/ 4076745 h 4821630"/>
                <a:gd name="connsiteX210" fmla="*/ 4399342 w 5017802"/>
                <a:gd name="connsiteY210" fmla="*/ 4032295 h 4821630"/>
                <a:gd name="connsiteX211" fmla="*/ 4343779 w 5017802"/>
                <a:gd name="connsiteY211" fmla="*/ 4008482 h 4821630"/>
                <a:gd name="connsiteX212" fmla="*/ 4342192 w 5017802"/>
                <a:gd name="connsiteY212" fmla="*/ 3998958 h 4821630"/>
                <a:gd name="connsiteX213" fmla="*/ 4329491 w 5017802"/>
                <a:gd name="connsiteY213" fmla="*/ 3960859 h 4821630"/>
                <a:gd name="connsiteX214" fmla="*/ 4335841 w 5017802"/>
                <a:gd name="connsiteY214" fmla="*/ 3913233 h 4821630"/>
                <a:gd name="connsiteX215" fmla="*/ 4346954 w 5017802"/>
                <a:gd name="connsiteY215" fmla="*/ 3857670 h 4821630"/>
                <a:gd name="connsiteX216" fmla="*/ 4308854 w 5017802"/>
                <a:gd name="connsiteY216" fmla="*/ 3827508 h 4821630"/>
                <a:gd name="connsiteX217" fmla="*/ 4342191 w 5017802"/>
                <a:gd name="connsiteY217" fmla="*/ 3817983 h 4821630"/>
                <a:gd name="connsiteX218" fmla="*/ 4319966 w 5017802"/>
                <a:gd name="connsiteY218" fmla="*/ 3781470 h 4821630"/>
                <a:gd name="connsiteX219" fmla="*/ 4358067 w 5017802"/>
                <a:gd name="connsiteY219" fmla="*/ 3776709 h 4821630"/>
                <a:gd name="connsiteX220" fmla="*/ 4364416 w 5017802"/>
                <a:gd name="connsiteY220" fmla="*/ 3743370 h 4821630"/>
                <a:gd name="connsiteX221" fmla="*/ 4426330 w 5017802"/>
                <a:gd name="connsiteY221" fmla="*/ 3752897 h 4821630"/>
                <a:gd name="connsiteX222" fmla="*/ 4459443 w 5017802"/>
                <a:gd name="connsiteY222" fmla="*/ 3768089 h 4821630"/>
                <a:gd name="connsiteX223" fmla="*/ 4425650 w 5017802"/>
                <a:gd name="connsiteY223" fmla="*/ 3809137 h 4821630"/>
                <a:gd name="connsiteX224" fmla="*/ 4464658 w 5017802"/>
                <a:gd name="connsiteY224" fmla="*/ 3916633 h 4821630"/>
                <a:gd name="connsiteX225" fmla="*/ 4517045 w 5017802"/>
                <a:gd name="connsiteY225" fmla="*/ 3947931 h 4821630"/>
                <a:gd name="connsiteX226" fmla="*/ 4568979 w 5017802"/>
                <a:gd name="connsiteY226" fmla="*/ 3905749 h 4821630"/>
                <a:gd name="connsiteX227" fmla="*/ 4654704 w 5017802"/>
                <a:gd name="connsiteY227" fmla="*/ 3857216 h 4821630"/>
                <a:gd name="connsiteX228" fmla="*/ 4637468 w 5017802"/>
                <a:gd name="connsiteY228" fmla="*/ 3768315 h 4821630"/>
                <a:gd name="connsiteX229" fmla="*/ 4714802 w 5017802"/>
                <a:gd name="connsiteY229" fmla="*/ 3635646 h 4821630"/>
                <a:gd name="connsiteX230" fmla="*/ 5007356 w 5017802"/>
                <a:gd name="connsiteY230" fmla="*/ 3302498 h 4821630"/>
                <a:gd name="connsiteX231" fmla="*/ 4925939 w 5017802"/>
                <a:gd name="connsiteY231" fmla="*/ 3293426 h 4821630"/>
                <a:gd name="connsiteX232" fmla="*/ 4930476 w 5017802"/>
                <a:gd name="connsiteY232" fmla="*/ 3201578 h 4821630"/>
                <a:gd name="connsiteX233" fmla="*/ 4881489 w 5017802"/>
                <a:gd name="connsiteY233" fmla="*/ 3176406 h 4821630"/>
                <a:gd name="connsiteX234" fmla="*/ 4797352 w 5017802"/>
                <a:gd name="connsiteY234" fmla="*/ 3207928 h 4821630"/>
                <a:gd name="connsiteX235" fmla="*/ 4760613 w 5017802"/>
                <a:gd name="connsiteY235" fmla="*/ 3171643 h 4821630"/>
                <a:gd name="connsiteX236" fmla="*/ 4805290 w 5017802"/>
                <a:gd name="connsiteY236" fmla="*/ 3148738 h 4821630"/>
                <a:gd name="connsiteX237" fmla="*/ 4676023 w 5017802"/>
                <a:gd name="connsiteY237" fmla="*/ 2935559 h 4821630"/>
                <a:gd name="connsiteX238" fmla="*/ 4690989 w 5017802"/>
                <a:gd name="connsiteY238" fmla="*/ 2905396 h 4821630"/>
                <a:gd name="connsiteX239" fmla="*/ 4667404 w 5017802"/>
                <a:gd name="connsiteY239" fmla="*/ 2789736 h 4821630"/>
                <a:gd name="connsiteX240" fmla="*/ 4508655 w 5017802"/>
                <a:gd name="connsiteY240" fmla="*/ 2778850 h 4821630"/>
                <a:gd name="connsiteX241" fmla="*/ 4475317 w 5017802"/>
                <a:gd name="connsiteY241" fmla="*/ 2827608 h 4821630"/>
                <a:gd name="connsiteX242" fmla="*/ 4386417 w 5017802"/>
                <a:gd name="connsiteY242" fmla="*/ 2842124 h 4821630"/>
                <a:gd name="connsiteX243" fmla="*/ 4392767 w 5017802"/>
                <a:gd name="connsiteY243" fmla="*/ 2820125 h 4821630"/>
                <a:gd name="connsiteX244" fmla="*/ 4339245 w 5017802"/>
                <a:gd name="connsiteY244" fmla="*/ 2804024 h 4821630"/>
                <a:gd name="connsiteX245" fmla="*/ 4314526 w 5017802"/>
                <a:gd name="connsiteY245" fmla="*/ 2638923 h 4821630"/>
                <a:gd name="connsiteX246" fmla="*/ 4034219 w 5017802"/>
                <a:gd name="connsiteY246" fmla="*/ 2572248 h 4821630"/>
                <a:gd name="connsiteX247" fmla="*/ 3897920 w 5017802"/>
                <a:gd name="connsiteY247" fmla="*/ 2615564 h 4821630"/>
                <a:gd name="connsiteX248" fmla="*/ 3765931 w 5017802"/>
                <a:gd name="connsiteY248" fmla="*/ 2608080 h 4821630"/>
                <a:gd name="connsiteX249" fmla="*/ 3633488 w 5017802"/>
                <a:gd name="connsiteY249" fmla="*/ 2497182 h 4821630"/>
                <a:gd name="connsiteX250" fmla="*/ 3420310 w 5017802"/>
                <a:gd name="connsiteY250" fmla="*/ 2193969 h 4821630"/>
                <a:gd name="connsiteX251" fmla="*/ 3021848 w 5017802"/>
                <a:gd name="connsiteY251" fmla="*/ 2054496 h 4821630"/>
                <a:gd name="connsiteX252" fmla="*/ 2785310 w 5017802"/>
                <a:gd name="connsiteY252" fmla="*/ 1741532 h 4821630"/>
                <a:gd name="connsiteX253" fmla="*/ 2819101 w 5017802"/>
                <a:gd name="connsiteY253" fmla="*/ 1716586 h 4821630"/>
                <a:gd name="connsiteX254" fmla="*/ 2878745 w 5017802"/>
                <a:gd name="connsiteY254" fmla="*/ 1799589 h 4821630"/>
                <a:gd name="connsiteX255" fmla="*/ 2898929 w 5017802"/>
                <a:gd name="connsiteY255" fmla="*/ 1782126 h 4821630"/>
                <a:gd name="connsiteX256" fmla="*/ 2942019 w 5017802"/>
                <a:gd name="connsiteY256" fmla="*/ 1812970 h 4821630"/>
                <a:gd name="connsiteX257" fmla="*/ 3030692 w 5017802"/>
                <a:gd name="connsiteY257" fmla="*/ 1759221 h 4821630"/>
                <a:gd name="connsiteX258" fmla="*/ 3046794 w 5017802"/>
                <a:gd name="connsiteY258" fmla="*/ 1738811 h 4821630"/>
                <a:gd name="connsiteX259" fmla="*/ 3105077 w 5017802"/>
                <a:gd name="connsiteY259" fmla="*/ 1739037 h 4821630"/>
                <a:gd name="connsiteX260" fmla="*/ 3121180 w 5017802"/>
                <a:gd name="connsiteY260" fmla="*/ 1705927 h 4821630"/>
                <a:gd name="connsiteX261" fmla="*/ 3102356 w 5017802"/>
                <a:gd name="connsiteY261" fmla="*/ 1680300 h 4821630"/>
                <a:gd name="connsiteX262" fmla="*/ 3035228 w 5017802"/>
                <a:gd name="connsiteY262" fmla="*/ 1700257 h 4821630"/>
                <a:gd name="connsiteX263" fmla="*/ 3013456 w 5017802"/>
                <a:gd name="connsiteY263" fmla="*/ 1646736 h 4821630"/>
                <a:gd name="connsiteX264" fmla="*/ 3034774 w 5017802"/>
                <a:gd name="connsiteY264" fmla="*/ 1617026 h 4821630"/>
                <a:gd name="connsiteX265" fmla="*/ 2978304 w 5017802"/>
                <a:gd name="connsiteY265" fmla="*/ 1513612 h 4821630"/>
                <a:gd name="connsiteX266" fmla="*/ 2929773 w 5017802"/>
                <a:gd name="connsiteY266" fmla="*/ 1552393 h 4821630"/>
                <a:gd name="connsiteX267" fmla="*/ 2840418 w 5017802"/>
                <a:gd name="connsiteY267" fmla="*/ 1497737 h 4821630"/>
                <a:gd name="connsiteX268" fmla="*/ 2892352 w 5017802"/>
                <a:gd name="connsiteY268" fmla="*/ 1405208 h 4821630"/>
                <a:gd name="connsiteX269" fmla="*/ 2849490 w 5017802"/>
                <a:gd name="connsiteY269" fmla="*/ 1284105 h 4821630"/>
                <a:gd name="connsiteX270" fmla="*/ 2864231 w 5017802"/>
                <a:gd name="connsiteY270" fmla="*/ 1160053 h 4821630"/>
                <a:gd name="connsiteX271" fmla="*/ 2959481 w 5017802"/>
                <a:gd name="connsiteY271" fmla="*/ 1086348 h 4821630"/>
                <a:gd name="connsiteX272" fmla="*/ 3064710 w 5017802"/>
                <a:gd name="connsiteY272" fmla="*/ 1063896 h 4821630"/>
                <a:gd name="connsiteX273" fmla="*/ 3001663 w 5017802"/>
                <a:gd name="connsiteY273" fmla="*/ 974089 h 4821630"/>
                <a:gd name="connsiteX274" fmla="*/ 2984427 w 5017802"/>
                <a:gd name="connsiteY274" fmla="*/ 1018766 h 4821630"/>
                <a:gd name="connsiteX275" fmla="*/ 2941112 w 5017802"/>
                <a:gd name="connsiteY275" fmla="*/ 971595 h 4821630"/>
                <a:gd name="connsiteX276" fmla="*/ 2962430 w 5017802"/>
                <a:gd name="connsiteY276" fmla="*/ 886323 h 4821630"/>
                <a:gd name="connsiteX277" fmla="*/ 3035454 w 5017802"/>
                <a:gd name="connsiteY277" fmla="*/ 789032 h 4821630"/>
                <a:gd name="connsiteX278" fmla="*/ 3018445 w 5017802"/>
                <a:gd name="connsiteY278" fmla="*/ 682443 h 4821630"/>
                <a:gd name="connsiteX279" fmla="*/ 2847223 w 5017802"/>
                <a:gd name="connsiteY279" fmla="*/ 692194 h 4821630"/>
                <a:gd name="connsiteX280" fmla="*/ 2827945 w 5017802"/>
                <a:gd name="connsiteY280" fmla="*/ 734831 h 4821630"/>
                <a:gd name="connsiteX281" fmla="*/ 2795742 w 5017802"/>
                <a:gd name="connsiteY281" fmla="*/ 667248 h 4821630"/>
                <a:gd name="connsiteX282" fmla="*/ 2766032 w 5017802"/>
                <a:gd name="connsiteY282" fmla="*/ 707616 h 4821630"/>
                <a:gd name="connsiteX283" fmla="*/ 2580523 w 5017802"/>
                <a:gd name="connsiteY28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935548 w 5017802"/>
                <a:gd name="connsiteY161" fmla="*/ 4221211 h 4821630"/>
                <a:gd name="connsiteX162" fmla="*/ 1954598 w 5017802"/>
                <a:gd name="connsiteY162" fmla="*/ 4260898 h 4821630"/>
                <a:gd name="connsiteX163" fmla="*/ 1946660 w 5017802"/>
                <a:gd name="connsiteY163" fmla="*/ 4260898 h 4821630"/>
                <a:gd name="connsiteX164" fmla="*/ 2103823 w 5017802"/>
                <a:gd name="connsiteY164" fmla="*/ 4295823 h 4821630"/>
                <a:gd name="connsiteX165" fmla="*/ 2188636 w 5017802"/>
                <a:gd name="connsiteY165" fmla="*/ 4250462 h 4821630"/>
                <a:gd name="connsiteX166" fmla="*/ 2296586 w 5017802"/>
                <a:gd name="connsiteY166" fmla="*/ 4245474 h 4821630"/>
                <a:gd name="connsiteX167" fmla="*/ 2394785 w 5017802"/>
                <a:gd name="connsiteY167" fmla="*/ 4215990 h 4821630"/>
                <a:gd name="connsiteX168" fmla="*/ 2406350 w 5017802"/>
                <a:gd name="connsiteY168" fmla="*/ 4125277 h 4821630"/>
                <a:gd name="connsiteX169" fmla="*/ 2494570 w 5017802"/>
                <a:gd name="connsiteY169" fmla="*/ 3900532 h 4821630"/>
                <a:gd name="connsiteX170" fmla="*/ 2593449 w 5017802"/>
                <a:gd name="connsiteY170" fmla="*/ 3917768 h 4821630"/>
                <a:gd name="connsiteX171" fmla="*/ 2719088 w 5017802"/>
                <a:gd name="connsiteY171" fmla="*/ 3918221 h 4821630"/>
                <a:gd name="connsiteX172" fmla="*/ 2914124 w 5017802"/>
                <a:gd name="connsiteY172" fmla="*/ 3764007 h 4821630"/>
                <a:gd name="connsiteX173" fmla="*/ 3195112 w 5017802"/>
                <a:gd name="connsiteY173" fmla="*/ 3993968 h 4821630"/>
                <a:gd name="connsiteX174" fmla="*/ 3265414 w 5017802"/>
                <a:gd name="connsiteY174" fmla="*/ 4067674 h 4821630"/>
                <a:gd name="connsiteX175" fmla="*/ 3439813 w 5017802"/>
                <a:gd name="connsiteY175" fmla="*/ 4130265 h 4821630"/>
                <a:gd name="connsiteX176" fmla="*/ 3526217 w 5017802"/>
                <a:gd name="connsiteY176" fmla="*/ 4316455 h 4821630"/>
                <a:gd name="connsiteX177" fmla="*/ 3586542 w 5017802"/>
                <a:gd name="connsiteY177" fmla="*/ 4375193 h 4821630"/>
                <a:gd name="connsiteX178" fmla="*/ 3597654 w 5017802"/>
                <a:gd name="connsiteY178" fmla="*/ 4345030 h 4821630"/>
                <a:gd name="connsiteX179" fmla="*/ 3643692 w 5017802"/>
                <a:gd name="connsiteY179" fmla="*/ 4318042 h 4821630"/>
                <a:gd name="connsiteX180" fmla="*/ 3694492 w 5017802"/>
                <a:gd name="connsiteY180" fmla="*/ 4391068 h 4821630"/>
                <a:gd name="connsiteX181" fmla="*/ 3743705 w 5017802"/>
                <a:gd name="connsiteY181" fmla="*/ 4394243 h 4821630"/>
                <a:gd name="connsiteX182" fmla="*/ 3699254 w 5017802"/>
                <a:gd name="connsiteY182" fmla="*/ 4300581 h 4821630"/>
                <a:gd name="connsiteX183" fmla="*/ 3656392 w 5017802"/>
                <a:gd name="connsiteY183" fmla="*/ 4232318 h 4821630"/>
                <a:gd name="connsiteX184" fmla="*/ 3699255 w 5017802"/>
                <a:gd name="connsiteY184" fmla="*/ 4216442 h 4821630"/>
                <a:gd name="connsiteX185" fmla="*/ 3680204 w 5017802"/>
                <a:gd name="connsiteY185" fmla="*/ 4175168 h 4821630"/>
                <a:gd name="connsiteX186" fmla="*/ 3732592 w 5017802"/>
                <a:gd name="connsiteY186" fmla="*/ 4184693 h 4821630"/>
                <a:gd name="connsiteX187" fmla="*/ 3711955 w 5017802"/>
                <a:gd name="connsiteY187" fmla="*/ 4151355 h 4821630"/>
                <a:gd name="connsiteX188" fmla="*/ 3733274 w 5017802"/>
                <a:gd name="connsiteY188" fmla="*/ 4134801 h 4821630"/>
                <a:gd name="connsiteX189" fmla="*/ 3854377 w 5017802"/>
                <a:gd name="connsiteY189" fmla="*/ 4220074 h 4821630"/>
                <a:gd name="connsiteX190" fmla="*/ 3889754 w 5017802"/>
                <a:gd name="connsiteY190" fmla="*/ 4206917 h 4821630"/>
                <a:gd name="connsiteX191" fmla="*/ 3942141 w 5017802"/>
                <a:gd name="connsiteY191" fmla="*/ 4272006 h 4821630"/>
                <a:gd name="connsiteX192" fmla="*/ 3962779 w 5017802"/>
                <a:gd name="connsiteY192" fmla="*/ 4330743 h 4821630"/>
                <a:gd name="connsiteX193" fmla="*/ 4070729 w 5017802"/>
                <a:gd name="connsiteY193" fmla="*/ 4349792 h 4821630"/>
                <a:gd name="connsiteX194" fmla="*/ 4010405 w 5017802"/>
                <a:gd name="connsiteY194" fmla="*/ 4283117 h 4821630"/>
                <a:gd name="connsiteX195" fmla="*/ 4007229 w 5017802"/>
                <a:gd name="connsiteY195" fmla="*/ 4214855 h 4821630"/>
                <a:gd name="connsiteX196" fmla="*/ 4061204 w 5017802"/>
                <a:gd name="connsiteY196" fmla="*/ 4270418 h 4821630"/>
                <a:gd name="connsiteX197" fmla="*/ 4110417 w 5017802"/>
                <a:gd name="connsiteY197" fmla="*/ 4275180 h 4821630"/>
                <a:gd name="connsiteX198" fmla="*/ 4104067 w 5017802"/>
                <a:gd name="connsiteY198" fmla="*/ 4225968 h 4821630"/>
                <a:gd name="connsiteX199" fmla="*/ 4164392 w 5017802"/>
                <a:gd name="connsiteY199" fmla="*/ 4230730 h 4821630"/>
                <a:gd name="connsiteX200" fmla="*/ 4226304 w 5017802"/>
                <a:gd name="connsiteY200" fmla="*/ 4273592 h 4821630"/>
                <a:gd name="connsiteX201" fmla="*/ 4258054 w 5017802"/>
                <a:gd name="connsiteY201" fmla="*/ 4260893 h 4821630"/>
                <a:gd name="connsiteX202" fmla="*/ 4251705 w 5017802"/>
                <a:gd name="connsiteY202" fmla="*/ 4225968 h 4821630"/>
                <a:gd name="connsiteX203" fmla="*/ 4292980 w 5017802"/>
                <a:gd name="connsiteY203" fmla="*/ 4202156 h 4821630"/>
                <a:gd name="connsiteX204" fmla="*/ 4377117 w 5017802"/>
                <a:gd name="connsiteY204" fmla="*/ 4259306 h 4821630"/>
                <a:gd name="connsiteX205" fmla="*/ 4394580 w 5017802"/>
                <a:gd name="connsiteY205" fmla="*/ 4157708 h 4821630"/>
                <a:gd name="connsiteX206" fmla="*/ 4369180 w 5017802"/>
                <a:gd name="connsiteY206" fmla="*/ 4135482 h 4821630"/>
                <a:gd name="connsiteX207" fmla="*/ 4296154 w 5017802"/>
                <a:gd name="connsiteY207" fmla="*/ 4092619 h 4821630"/>
                <a:gd name="connsiteX208" fmla="*/ 4318379 w 5017802"/>
                <a:gd name="connsiteY208" fmla="*/ 4067220 h 4821630"/>
                <a:gd name="connsiteX209" fmla="*/ 4339017 w 5017802"/>
                <a:gd name="connsiteY209" fmla="*/ 4044994 h 4821630"/>
                <a:gd name="connsiteX210" fmla="*/ 4392992 w 5017802"/>
                <a:gd name="connsiteY210" fmla="*/ 4076745 h 4821630"/>
                <a:gd name="connsiteX211" fmla="*/ 4399342 w 5017802"/>
                <a:gd name="connsiteY211" fmla="*/ 4032295 h 4821630"/>
                <a:gd name="connsiteX212" fmla="*/ 4343779 w 5017802"/>
                <a:gd name="connsiteY212" fmla="*/ 4008482 h 4821630"/>
                <a:gd name="connsiteX213" fmla="*/ 4342192 w 5017802"/>
                <a:gd name="connsiteY213" fmla="*/ 3998958 h 4821630"/>
                <a:gd name="connsiteX214" fmla="*/ 4329491 w 5017802"/>
                <a:gd name="connsiteY214" fmla="*/ 3960859 h 4821630"/>
                <a:gd name="connsiteX215" fmla="*/ 4335841 w 5017802"/>
                <a:gd name="connsiteY215" fmla="*/ 3913233 h 4821630"/>
                <a:gd name="connsiteX216" fmla="*/ 4346954 w 5017802"/>
                <a:gd name="connsiteY216" fmla="*/ 3857670 h 4821630"/>
                <a:gd name="connsiteX217" fmla="*/ 4308854 w 5017802"/>
                <a:gd name="connsiteY217" fmla="*/ 3827508 h 4821630"/>
                <a:gd name="connsiteX218" fmla="*/ 4342191 w 5017802"/>
                <a:gd name="connsiteY218" fmla="*/ 3817983 h 4821630"/>
                <a:gd name="connsiteX219" fmla="*/ 4319966 w 5017802"/>
                <a:gd name="connsiteY219" fmla="*/ 3781470 h 4821630"/>
                <a:gd name="connsiteX220" fmla="*/ 4358067 w 5017802"/>
                <a:gd name="connsiteY220" fmla="*/ 3776709 h 4821630"/>
                <a:gd name="connsiteX221" fmla="*/ 4364416 w 5017802"/>
                <a:gd name="connsiteY221" fmla="*/ 3743370 h 4821630"/>
                <a:gd name="connsiteX222" fmla="*/ 4426330 w 5017802"/>
                <a:gd name="connsiteY222" fmla="*/ 3752897 h 4821630"/>
                <a:gd name="connsiteX223" fmla="*/ 4459443 w 5017802"/>
                <a:gd name="connsiteY223" fmla="*/ 3768089 h 4821630"/>
                <a:gd name="connsiteX224" fmla="*/ 4425650 w 5017802"/>
                <a:gd name="connsiteY224" fmla="*/ 3809137 h 4821630"/>
                <a:gd name="connsiteX225" fmla="*/ 4464658 w 5017802"/>
                <a:gd name="connsiteY225" fmla="*/ 3916633 h 4821630"/>
                <a:gd name="connsiteX226" fmla="*/ 4517045 w 5017802"/>
                <a:gd name="connsiteY226" fmla="*/ 3947931 h 4821630"/>
                <a:gd name="connsiteX227" fmla="*/ 4568979 w 5017802"/>
                <a:gd name="connsiteY227" fmla="*/ 3905749 h 4821630"/>
                <a:gd name="connsiteX228" fmla="*/ 4654704 w 5017802"/>
                <a:gd name="connsiteY228" fmla="*/ 3857216 h 4821630"/>
                <a:gd name="connsiteX229" fmla="*/ 4637468 w 5017802"/>
                <a:gd name="connsiteY229" fmla="*/ 3768315 h 4821630"/>
                <a:gd name="connsiteX230" fmla="*/ 4714802 w 5017802"/>
                <a:gd name="connsiteY230" fmla="*/ 3635646 h 4821630"/>
                <a:gd name="connsiteX231" fmla="*/ 5007356 w 5017802"/>
                <a:gd name="connsiteY231" fmla="*/ 3302498 h 4821630"/>
                <a:gd name="connsiteX232" fmla="*/ 4925939 w 5017802"/>
                <a:gd name="connsiteY232" fmla="*/ 3293426 h 4821630"/>
                <a:gd name="connsiteX233" fmla="*/ 4930476 w 5017802"/>
                <a:gd name="connsiteY233" fmla="*/ 3201578 h 4821630"/>
                <a:gd name="connsiteX234" fmla="*/ 4881489 w 5017802"/>
                <a:gd name="connsiteY234" fmla="*/ 3176406 h 4821630"/>
                <a:gd name="connsiteX235" fmla="*/ 4797352 w 5017802"/>
                <a:gd name="connsiteY235" fmla="*/ 3207928 h 4821630"/>
                <a:gd name="connsiteX236" fmla="*/ 4760613 w 5017802"/>
                <a:gd name="connsiteY236" fmla="*/ 3171643 h 4821630"/>
                <a:gd name="connsiteX237" fmla="*/ 4805290 w 5017802"/>
                <a:gd name="connsiteY237" fmla="*/ 3148738 h 4821630"/>
                <a:gd name="connsiteX238" fmla="*/ 4676023 w 5017802"/>
                <a:gd name="connsiteY238" fmla="*/ 2935559 h 4821630"/>
                <a:gd name="connsiteX239" fmla="*/ 4690989 w 5017802"/>
                <a:gd name="connsiteY239" fmla="*/ 2905396 h 4821630"/>
                <a:gd name="connsiteX240" fmla="*/ 4667404 w 5017802"/>
                <a:gd name="connsiteY240" fmla="*/ 2789736 h 4821630"/>
                <a:gd name="connsiteX241" fmla="*/ 4508655 w 5017802"/>
                <a:gd name="connsiteY241" fmla="*/ 2778850 h 4821630"/>
                <a:gd name="connsiteX242" fmla="*/ 4475317 w 5017802"/>
                <a:gd name="connsiteY242" fmla="*/ 2827608 h 4821630"/>
                <a:gd name="connsiteX243" fmla="*/ 4386417 w 5017802"/>
                <a:gd name="connsiteY243" fmla="*/ 2842124 h 4821630"/>
                <a:gd name="connsiteX244" fmla="*/ 4392767 w 5017802"/>
                <a:gd name="connsiteY244" fmla="*/ 2820125 h 4821630"/>
                <a:gd name="connsiteX245" fmla="*/ 4339245 w 5017802"/>
                <a:gd name="connsiteY245" fmla="*/ 2804024 h 4821630"/>
                <a:gd name="connsiteX246" fmla="*/ 4314526 w 5017802"/>
                <a:gd name="connsiteY246" fmla="*/ 2638923 h 4821630"/>
                <a:gd name="connsiteX247" fmla="*/ 4034219 w 5017802"/>
                <a:gd name="connsiteY247" fmla="*/ 2572248 h 4821630"/>
                <a:gd name="connsiteX248" fmla="*/ 3897920 w 5017802"/>
                <a:gd name="connsiteY248" fmla="*/ 2615564 h 4821630"/>
                <a:gd name="connsiteX249" fmla="*/ 3765931 w 5017802"/>
                <a:gd name="connsiteY249" fmla="*/ 2608080 h 4821630"/>
                <a:gd name="connsiteX250" fmla="*/ 3633488 w 5017802"/>
                <a:gd name="connsiteY250" fmla="*/ 2497182 h 4821630"/>
                <a:gd name="connsiteX251" fmla="*/ 3420310 w 5017802"/>
                <a:gd name="connsiteY251" fmla="*/ 2193969 h 4821630"/>
                <a:gd name="connsiteX252" fmla="*/ 3021848 w 5017802"/>
                <a:gd name="connsiteY252" fmla="*/ 2054496 h 4821630"/>
                <a:gd name="connsiteX253" fmla="*/ 2785310 w 5017802"/>
                <a:gd name="connsiteY253" fmla="*/ 1741532 h 4821630"/>
                <a:gd name="connsiteX254" fmla="*/ 2819101 w 5017802"/>
                <a:gd name="connsiteY254" fmla="*/ 1716586 h 4821630"/>
                <a:gd name="connsiteX255" fmla="*/ 2878745 w 5017802"/>
                <a:gd name="connsiteY255" fmla="*/ 1799589 h 4821630"/>
                <a:gd name="connsiteX256" fmla="*/ 2898929 w 5017802"/>
                <a:gd name="connsiteY256" fmla="*/ 1782126 h 4821630"/>
                <a:gd name="connsiteX257" fmla="*/ 2942019 w 5017802"/>
                <a:gd name="connsiteY257" fmla="*/ 1812970 h 4821630"/>
                <a:gd name="connsiteX258" fmla="*/ 3030692 w 5017802"/>
                <a:gd name="connsiteY258" fmla="*/ 1759221 h 4821630"/>
                <a:gd name="connsiteX259" fmla="*/ 3046794 w 5017802"/>
                <a:gd name="connsiteY259" fmla="*/ 1738811 h 4821630"/>
                <a:gd name="connsiteX260" fmla="*/ 3105077 w 5017802"/>
                <a:gd name="connsiteY260" fmla="*/ 1739037 h 4821630"/>
                <a:gd name="connsiteX261" fmla="*/ 3121180 w 5017802"/>
                <a:gd name="connsiteY261" fmla="*/ 1705927 h 4821630"/>
                <a:gd name="connsiteX262" fmla="*/ 3102356 w 5017802"/>
                <a:gd name="connsiteY262" fmla="*/ 1680300 h 4821630"/>
                <a:gd name="connsiteX263" fmla="*/ 3035228 w 5017802"/>
                <a:gd name="connsiteY263" fmla="*/ 1700257 h 4821630"/>
                <a:gd name="connsiteX264" fmla="*/ 3013456 w 5017802"/>
                <a:gd name="connsiteY264" fmla="*/ 1646736 h 4821630"/>
                <a:gd name="connsiteX265" fmla="*/ 3034774 w 5017802"/>
                <a:gd name="connsiteY265" fmla="*/ 1617026 h 4821630"/>
                <a:gd name="connsiteX266" fmla="*/ 2978304 w 5017802"/>
                <a:gd name="connsiteY266" fmla="*/ 1513612 h 4821630"/>
                <a:gd name="connsiteX267" fmla="*/ 2929773 w 5017802"/>
                <a:gd name="connsiteY267" fmla="*/ 1552393 h 4821630"/>
                <a:gd name="connsiteX268" fmla="*/ 2840418 w 5017802"/>
                <a:gd name="connsiteY268" fmla="*/ 1497737 h 4821630"/>
                <a:gd name="connsiteX269" fmla="*/ 2892352 w 5017802"/>
                <a:gd name="connsiteY269" fmla="*/ 1405208 h 4821630"/>
                <a:gd name="connsiteX270" fmla="*/ 2849490 w 5017802"/>
                <a:gd name="connsiteY270" fmla="*/ 1284105 h 4821630"/>
                <a:gd name="connsiteX271" fmla="*/ 2864231 w 5017802"/>
                <a:gd name="connsiteY271" fmla="*/ 1160053 h 4821630"/>
                <a:gd name="connsiteX272" fmla="*/ 2959481 w 5017802"/>
                <a:gd name="connsiteY272" fmla="*/ 1086348 h 4821630"/>
                <a:gd name="connsiteX273" fmla="*/ 3064710 w 5017802"/>
                <a:gd name="connsiteY273" fmla="*/ 1063896 h 4821630"/>
                <a:gd name="connsiteX274" fmla="*/ 3001663 w 5017802"/>
                <a:gd name="connsiteY274" fmla="*/ 974089 h 4821630"/>
                <a:gd name="connsiteX275" fmla="*/ 2984427 w 5017802"/>
                <a:gd name="connsiteY275" fmla="*/ 1018766 h 4821630"/>
                <a:gd name="connsiteX276" fmla="*/ 2941112 w 5017802"/>
                <a:gd name="connsiteY276" fmla="*/ 971595 h 4821630"/>
                <a:gd name="connsiteX277" fmla="*/ 2962430 w 5017802"/>
                <a:gd name="connsiteY277" fmla="*/ 886323 h 4821630"/>
                <a:gd name="connsiteX278" fmla="*/ 3035454 w 5017802"/>
                <a:gd name="connsiteY278" fmla="*/ 789032 h 4821630"/>
                <a:gd name="connsiteX279" fmla="*/ 3018445 w 5017802"/>
                <a:gd name="connsiteY279" fmla="*/ 682443 h 4821630"/>
                <a:gd name="connsiteX280" fmla="*/ 2847223 w 5017802"/>
                <a:gd name="connsiteY280" fmla="*/ 692194 h 4821630"/>
                <a:gd name="connsiteX281" fmla="*/ 2827945 w 5017802"/>
                <a:gd name="connsiteY281" fmla="*/ 734831 h 4821630"/>
                <a:gd name="connsiteX282" fmla="*/ 2795742 w 5017802"/>
                <a:gd name="connsiteY282" fmla="*/ 667248 h 4821630"/>
                <a:gd name="connsiteX283" fmla="*/ 2766032 w 5017802"/>
                <a:gd name="connsiteY283" fmla="*/ 707616 h 4821630"/>
                <a:gd name="connsiteX284" fmla="*/ 2580523 w 5017802"/>
                <a:gd name="connsiteY28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935548 w 5017802"/>
                <a:gd name="connsiteY161" fmla="*/ 4221211 h 4821630"/>
                <a:gd name="connsiteX162" fmla="*/ 1875223 w 5017802"/>
                <a:gd name="connsiteY162" fmla="*/ 4338685 h 4821630"/>
                <a:gd name="connsiteX163" fmla="*/ 1946660 w 5017802"/>
                <a:gd name="connsiteY163" fmla="*/ 4260898 h 4821630"/>
                <a:gd name="connsiteX164" fmla="*/ 2103823 w 5017802"/>
                <a:gd name="connsiteY164" fmla="*/ 4295823 h 4821630"/>
                <a:gd name="connsiteX165" fmla="*/ 2188636 w 5017802"/>
                <a:gd name="connsiteY165" fmla="*/ 4250462 h 4821630"/>
                <a:gd name="connsiteX166" fmla="*/ 2296586 w 5017802"/>
                <a:gd name="connsiteY166" fmla="*/ 4245474 h 4821630"/>
                <a:gd name="connsiteX167" fmla="*/ 2394785 w 5017802"/>
                <a:gd name="connsiteY167" fmla="*/ 4215990 h 4821630"/>
                <a:gd name="connsiteX168" fmla="*/ 2406350 w 5017802"/>
                <a:gd name="connsiteY168" fmla="*/ 4125277 h 4821630"/>
                <a:gd name="connsiteX169" fmla="*/ 2494570 w 5017802"/>
                <a:gd name="connsiteY169" fmla="*/ 3900532 h 4821630"/>
                <a:gd name="connsiteX170" fmla="*/ 2593449 w 5017802"/>
                <a:gd name="connsiteY170" fmla="*/ 3917768 h 4821630"/>
                <a:gd name="connsiteX171" fmla="*/ 2719088 w 5017802"/>
                <a:gd name="connsiteY171" fmla="*/ 3918221 h 4821630"/>
                <a:gd name="connsiteX172" fmla="*/ 2914124 w 5017802"/>
                <a:gd name="connsiteY172" fmla="*/ 3764007 h 4821630"/>
                <a:gd name="connsiteX173" fmla="*/ 3195112 w 5017802"/>
                <a:gd name="connsiteY173" fmla="*/ 3993968 h 4821630"/>
                <a:gd name="connsiteX174" fmla="*/ 3265414 w 5017802"/>
                <a:gd name="connsiteY174" fmla="*/ 4067674 h 4821630"/>
                <a:gd name="connsiteX175" fmla="*/ 3439813 w 5017802"/>
                <a:gd name="connsiteY175" fmla="*/ 4130265 h 4821630"/>
                <a:gd name="connsiteX176" fmla="*/ 3526217 w 5017802"/>
                <a:gd name="connsiteY176" fmla="*/ 4316455 h 4821630"/>
                <a:gd name="connsiteX177" fmla="*/ 3586542 w 5017802"/>
                <a:gd name="connsiteY177" fmla="*/ 4375193 h 4821630"/>
                <a:gd name="connsiteX178" fmla="*/ 3597654 w 5017802"/>
                <a:gd name="connsiteY178" fmla="*/ 4345030 h 4821630"/>
                <a:gd name="connsiteX179" fmla="*/ 3643692 w 5017802"/>
                <a:gd name="connsiteY179" fmla="*/ 4318042 h 4821630"/>
                <a:gd name="connsiteX180" fmla="*/ 3694492 w 5017802"/>
                <a:gd name="connsiteY180" fmla="*/ 4391068 h 4821630"/>
                <a:gd name="connsiteX181" fmla="*/ 3743705 w 5017802"/>
                <a:gd name="connsiteY181" fmla="*/ 4394243 h 4821630"/>
                <a:gd name="connsiteX182" fmla="*/ 3699254 w 5017802"/>
                <a:gd name="connsiteY182" fmla="*/ 4300581 h 4821630"/>
                <a:gd name="connsiteX183" fmla="*/ 3656392 w 5017802"/>
                <a:gd name="connsiteY183" fmla="*/ 4232318 h 4821630"/>
                <a:gd name="connsiteX184" fmla="*/ 3699255 w 5017802"/>
                <a:gd name="connsiteY184" fmla="*/ 4216442 h 4821630"/>
                <a:gd name="connsiteX185" fmla="*/ 3680204 w 5017802"/>
                <a:gd name="connsiteY185" fmla="*/ 4175168 h 4821630"/>
                <a:gd name="connsiteX186" fmla="*/ 3732592 w 5017802"/>
                <a:gd name="connsiteY186" fmla="*/ 4184693 h 4821630"/>
                <a:gd name="connsiteX187" fmla="*/ 3711955 w 5017802"/>
                <a:gd name="connsiteY187" fmla="*/ 4151355 h 4821630"/>
                <a:gd name="connsiteX188" fmla="*/ 3733274 w 5017802"/>
                <a:gd name="connsiteY188" fmla="*/ 4134801 h 4821630"/>
                <a:gd name="connsiteX189" fmla="*/ 3854377 w 5017802"/>
                <a:gd name="connsiteY189" fmla="*/ 4220074 h 4821630"/>
                <a:gd name="connsiteX190" fmla="*/ 3889754 w 5017802"/>
                <a:gd name="connsiteY190" fmla="*/ 4206917 h 4821630"/>
                <a:gd name="connsiteX191" fmla="*/ 3942141 w 5017802"/>
                <a:gd name="connsiteY191" fmla="*/ 4272006 h 4821630"/>
                <a:gd name="connsiteX192" fmla="*/ 3962779 w 5017802"/>
                <a:gd name="connsiteY192" fmla="*/ 4330743 h 4821630"/>
                <a:gd name="connsiteX193" fmla="*/ 4070729 w 5017802"/>
                <a:gd name="connsiteY193" fmla="*/ 4349792 h 4821630"/>
                <a:gd name="connsiteX194" fmla="*/ 4010405 w 5017802"/>
                <a:gd name="connsiteY194" fmla="*/ 4283117 h 4821630"/>
                <a:gd name="connsiteX195" fmla="*/ 4007229 w 5017802"/>
                <a:gd name="connsiteY195" fmla="*/ 4214855 h 4821630"/>
                <a:gd name="connsiteX196" fmla="*/ 4061204 w 5017802"/>
                <a:gd name="connsiteY196" fmla="*/ 4270418 h 4821630"/>
                <a:gd name="connsiteX197" fmla="*/ 4110417 w 5017802"/>
                <a:gd name="connsiteY197" fmla="*/ 4275180 h 4821630"/>
                <a:gd name="connsiteX198" fmla="*/ 4104067 w 5017802"/>
                <a:gd name="connsiteY198" fmla="*/ 4225968 h 4821630"/>
                <a:gd name="connsiteX199" fmla="*/ 4164392 w 5017802"/>
                <a:gd name="connsiteY199" fmla="*/ 4230730 h 4821630"/>
                <a:gd name="connsiteX200" fmla="*/ 4226304 w 5017802"/>
                <a:gd name="connsiteY200" fmla="*/ 4273592 h 4821630"/>
                <a:gd name="connsiteX201" fmla="*/ 4258054 w 5017802"/>
                <a:gd name="connsiteY201" fmla="*/ 4260893 h 4821630"/>
                <a:gd name="connsiteX202" fmla="*/ 4251705 w 5017802"/>
                <a:gd name="connsiteY202" fmla="*/ 4225968 h 4821630"/>
                <a:gd name="connsiteX203" fmla="*/ 4292980 w 5017802"/>
                <a:gd name="connsiteY203" fmla="*/ 4202156 h 4821630"/>
                <a:gd name="connsiteX204" fmla="*/ 4377117 w 5017802"/>
                <a:gd name="connsiteY204" fmla="*/ 4259306 h 4821630"/>
                <a:gd name="connsiteX205" fmla="*/ 4394580 w 5017802"/>
                <a:gd name="connsiteY205" fmla="*/ 4157708 h 4821630"/>
                <a:gd name="connsiteX206" fmla="*/ 4369180 w 5017802"/>
                <a:gd name="connsiteY206" fmla="*/ 4135482 h 4821630"/>
                <a:gd name="connsiteX207" fmla="*/ 4296154 w 5017802"/>
                <a:gd name="connsiteY207" fmla="*/ 4092619 h 4821630"/>
                <a:gd name="connsiteX208" fmla="*/ 4318379 w 5017802"/>
                <a:gd name="connsiteY208" fmla="*/ 4067220 h 4821630"/>
                <a:gd name="connsiteX209" fmla="*/ 4339017 w 5017802"/>
                <a:gd name="connsiteY209" fmla="*/ 4044994 h 4821630"/>
                <a:gd name="connsiteX210" fmla="*/ 4392992 w 5017802"/>
                <a:gd name="connsiteY210" fmla="*/ 4076745 h 4821630"/>
                <a:gd name="connsiteX211" fmla="*/ 4399342 w 5017802"/>
                <a:gd name="connsiteY211" fmla="*/ 4032295 h 4821630"/>
                <a:gd name="connsiteX212" fmla="*/ 4343779 w 5017802"/>
                <a:gd name="connsiteY212" fmla="*/ 4008482 h 4821630"/>
                <a:gd name="connsiteX213" fmla="*/ 4342192 w 5017802"/>
                <a:gd name="connsiteY213" fmla="*/ 3998958 h 4821630"/>
                <a:gd name="connsiteX214" fmla="*/ 4329491 w 5017802"/>
                <a:gd name="connsiteY214" fmla="*/ 3960859 h 4821630"/>
                <a:gd name="connsiteX215" fmla="*/ 4335841 w 5017802"/>
                <a:gd name="connsiteY215" fmla="*/ 3913233 h 4821630"/>
                <a:gd name="connsiteX216" fmla="*/ 4346954 w 5017802"/>
                <a:gd name="connsiteY216" fmla="*/ 3857670 h 4821630"/>
                <a:gd name="connsiteX217" fmla="*/ 4308854 w 5017802"/>
                <a:gd name="connsiteY217" fmla="*/ 3827508 h 4821630"/>
                <a:gd name="connsiteX218" fmla="*/ 4342191 w 5017802"/>
                <a:gd name="connsiteY218" fmla="*/ 3817983 h 4821630"/>
                <a:gd name="connsiteX219" fmla="*/ 4319966 w 5017802"/>
                <a:gd name="connsiteY219" fmla="*/ 3781470 h 4821630"/>
                <a:gd name="connsiteX220" fmla="*/ 4358067 w 5017802"/>
                <a:gd name="connsiteY220" fmla="*/ 3776709 h 4821630"/>
                <a:gd name="connsiteX221" fmla="*/ 4364416 w 5017802"/>
                <a:gd name="connsiteY221" fmla="*/ 3743370 h 4821630"/>
                <a:gd name="connsiteX222" fmla="*/ 4426330 w 5017802"/>
                <a:gd name="connsiteY222" fmla="*/ 3752897 h 4821630"/>
                <a:gd name="connsiteX223" fmla="*/ 4459443 w 5017802"/>
                <a:gd name="connsiteY223" fmla="*/ 3768089 h 4821630"/>
                <a:gd name="connsiteX224" fmla="*/ 4425650 w 5017802"/>
                <a:gd name="connsiteY224" fmla="*/ 3809137 h 4821630"/>
                <a:gd name="connsiteX225" fmla="*/ 4464658 w 5017802"/>
                <a:gd name="connsiteY225" fmla="*/ 3916633 h 4821630"/>
                <a:gd name="connsiteX226" fmla="*/ 4517045 w 5017802"/>
                <a:gd name="connsiteY226" fmla="*/ 3947931 h 4821630"/>
                <a:gd name="connsiteX227" fmla="*/ 4568979 w 5017802"/>
                <a:gd name="connsiteY227" fmla="*/ 3905749 h 4821630"/>
                <a:gd name="connsiteX228" fmla="*/ 4654704 w 5017802"/>
                <a:gd name="connsiteY228" fmla="*/ 3857216 h 4821630"/>
                <a:gd name="connsiteX229" fmla="*/ 4637468 w 5017802"/>
                <a:gd name="connsiteY229" fmla="*/ 3768315 h 4821630"/>
                <a:gd name="connsiteX230" fmla="*/ 4714802 w 5017802"/>
                <a:gd name="connsiteY230" fmla="*/ 3635646 h 4821630"/>
                <a:gd name="connsiteX231" fmla="*/ 5007356 w 5017802"/>
                <a:gd name="connsiteY231" fmla="*/ 3302498 h 4821630"/>
                <a:gd name="connsiteX232" fmla="*/ 4925939 w 5017802"/>
                <a:gd name="connsiteY232" fmla="*/ 3293426 h 4821630"/>
                <a:gd name="connsiteX233" fmla="*/ 4930476 w 5017802"/>
                <a:gd name="connsiteY233" fmla="*/ 3201578 h 4821630"/>
                <a:gd name="connsiteX234" fmla="*/ 4881489 w 5017802"/>
                <a:gd name="connsiteY234" fmla="*/ 3176406 h 4821630"/>
                <a:gd name="connsiteX235" fmla="*/ 4797352 w 5017802"/>
                <a:gd name="connsiteY235" fmla="*/ 3207928 h 4821630"/>
                <a:gd name="connsiteX236" fmla="*/ 4760613 w 5017802"/>
                <a:gd name="connsiteY236" fmla="*/ 3171643 h 4821630"/>
                <a:gd name="connsiteX237" fmla="*/ 4805290 w 5017802"/>
                <a:gd name="connsiteY237" fmla="*/ 3148738 h 4821630"/>
                <a:gd name="connsiteX238" fmla="*/ 4676023 w 5017802"/>
                <a:gd name="connsiteY238" fmla="*/ 2935559 h 4821630"/>
                <a:gd name="connsiteX239" fmla="*/ 4690989 w 5017802"/>
                <a:gd name="connsiteY239" fmla="*/ 2905396 h 4821630"/>
                <a:gd name="connsiteX240" fmla="*/ 4667404 w 5017802"/>
                <a:gd name="connsiteY240" fmla="*/ 2789736 h 4821630"/>
                <a:gd name="connsiteX241" fmla="*/ 4508655 w 5017802"/>
                <a:gd name="connsiteY241" fmla="*/ 2778850 h 4821630"/>
                <a:gd name="connsiteX242" fmla="*/ 4475317 w 5017802"/>
                <a:gd name="connsiteY242" fmla="*/ 2827608 h 4821630"/>
                <a:gd name="connsiteX243" fmla="*/ 4386417 w 5017802"/>
                <a:gd name="connsiteY243" fmla="*/ 2842124 h 4821630"/>
                <a:gd name="connsiteX244" fmla="*/ 4392767 w 5017802"/>
                <a:gd name="connsiteY244" fmla="*/ 2820125 h 4821630"/>
                <a:gd name="connsiteX245" fmla="*/ 4339245 w 5017802"/>
                <a:gd name="connsiteY245" fmla="*/ 2804024 h 4821630"/>
                <a:gd name="connsiteX246" fmla="*/ 4314526 w 5017802"/>
                <a:gd name="connsiteY246" fmla="*/ 2638923 h 4821630"/>
                <a:gd name="connsiteX247" fmla="*/ 4034219 w 5017802"/>
                <a:gd name="connsiteY247" fmla="*/ 2572248 h 4821630"/>
                <a:gd name="connsiteX248" fmla="*/ 3897920 w 5017802"/>
                <a:gd name="connsiteY248" fmla="*/ 2615564 h 4821630"/>
                <a:gd name="connsiteX249" fmla="*/ 3765931 w 5017802"/>
                <a:gd name="connsiteY249" fmla="*/ 2608080 h 4821630"/>
                <a:gd name="connsiteX250" fmla="*/ 3633488 w 5017802"/>
                <a:gd name="connsiteY250" fmla="*/ 2497182 h 4821630"/>
                <a:gd name="connsiteX251" fmla="*/ 3420310 w 5017802"/>
                <a:gd name="connsiteY251" fmla="*/ 2193969 h 4821630"/>
                <a:gd name="connsiteX252" fmla="*/ 3021848 w 5017802"/>
                <a:gd name="connsiteY252" fmla="*/ 2054496 h 4821630"/>
                <a:gd name="connsiteX253" fmla="*/ 2785310 w 5017802"/>
                <a:gd name="connsiteY253" fmla="*/ 1741532 h 4821630"/>
                <a:gd name="connsiteX254" fmla="*/ 2819101 w 5017802"/>
                <a:gd name="connsiteY254" fmla="*/ 1716586 h 4821630"/>
                <a:gd name="connsiteX255" fmla="*/ 2878745 w 5017802"/>
                <a:gd name="connsiteY255" fmla="*/ 1799589 h 4821630"/>
                <a:gd name="connsiteX256" fmla="*/ 2898929 w 5017802"/>
                <a:gd name="connsiteY256" fmla="*/ 1782126 h 4821630"/>
                <a:gd name="connsiteX257" fmla="*/ 2942019 w 5017802"/>
                <a:gd name="connsiteY257" fmla="*/ 1812970 h 4821630"/>
                <a:gd name="connsiteX258" fmla="*/ 3030692 w 5017802"/>
                <a:gd name="connsiteY258" fmla="*/ 1759221 h 4821630"/>
                <a:gd name="connsiteX259" fmla="*/ 3046794 w 5017802"/>
                <a:gd name="connsiteY259" fmla="*/ 1738811 h 4821630"/>
                <a:gd name="connsiteX260" fmla="*/ 3105077 w 5017802"/>
                <a:gd name="connsiteY260" fmla="*/ 1739037 h 4821630"/>
                <a:gd name="connsiteX261" fmla="*/ 3121180 w 5017802"/>
                <a:gd name="connsiteY261" fmla="*/ 1705927 h 4821630"/>
                <a:gd name="connsiteX262" fmla="*/ 3102356 w 5017802"/>
                <a:gd name="connsiteY262" fmla="*/ 1680300 h 4821630"/>
                <a:gd name="connsiteX263" fmla="*/ 3035228 w 5017802"/>
                <a:gd name="connsiteY263" fmla="*/ 1700257 h 4821630"/>
                <a:gd name="connsiteX264" fmla="*/ 3013456 w 5017802"/>
                <a:gd name="connsiteY264" fmla="*/ 1646736 h 4821630"/>
                <a:gd name="connsiteX265" fmla="*/ 3034774 w 5017802"/>
                <a:gd name="connsiteY265" fmla="*/ 1617026 h 4821630"/>
                <a:gd name="connsiteX266" fmla="*/ 2978304 w 5017802"/>
                <a:gd name="connsiteY266" fmla="*/ 1513612 h 4821630"/>
                <a:gd name="connsiteX267" fmla="*/ 2929773 w 5017802"/>
                <a:gd name="connsiteY267" fmla="*/ 1552393 h 4821630"/>
                <a:gd name="connsiteX268" fmla="*/ 2840418 w 5017802"/>
                <a:gd name="connsiteY268" fmla="*/ 1497737 h 4821630"/>
                <a:gd name="connsiteX269" fmla="*/ 2892352 w 5017802"/>
                <a:gd name="connsiteY269" fmla="*/ 1405208 h 4821630"/>
                <a:gd name="connsiteX270" fmla="*/ 2849490 w 5017802"/>
                <a:gd name="connsiteY270" fmla="*/ 1284105 h 4821630"/>
                <a:gd name="connsiteX271" fmla="*/ 2864231 w 5017802"/>
                <a:gd name="connsiteY271" fmla="*/ 1160053 h 4821630"/>
                <a:gd name="connsiteX272" fmla="*/ 2959481 w 5017802"/>
                <a:gd name="connsiteY272" fmla="*/ 1086348 h 4821630"/>
                <a:gd name="connsiteX273" fmla="*/ 3064710 w 5017802"/>
                <a:gd name="connsiteY273" fmla="*/ 1063896 h 4821630"/>
                <a:gd name="connsiteX274" fmla="*/ 3001663 w 5017802"/>
                <a:gd name="connsiteY274" fmla="*/ 974089 h 4821630"/>
                <a:gd name="connsiteX275" fmla="*/ 2984427 w 5017802"/>
                <a:gd name="connsiteY275" fmla="*/ 1018766 h 4821630"/>
                <a:gd name="connsiteX276" fmla="*/ 2941112 w 5017802"/>
                <a:gd name="connsiteY276" fmla="*/ 971595 h 4821630"/>
                <a:gd name="connsiteX277" fmla="*/ 2962430 w 5017802"/>
                <a:gd name="connsiteY277" fmla="*/ 886323 h 4821630"/>
                <a:gd name="connsiteX278" fmla="*/ 3035454 w 5017802"/>
                <a:gd name="connsiteY278" fmla="*/ 789032 h 4821630"/>
                <a:gd name="connsiteX279" fmla="*/ 3018445 w 5017802"/>
                <a:gd name="connsiteY279" fmla="*/ 682443 h 4821630"/>
                <a:gd name="connsiteX280" fmla="*/ 2847223 w 5017802"/>
                <a:gd name="connsiteY280" fmla="*/ 692194 h 4821630"/>
                <a:gd name="connsiteX281" fmla="*/ 2827945 w 5017802"/>
                <a:gd name="connsiteY281" fmla="*/ 734831 h 4821630"/>
                <a:gd name="connsiteX282" fmla="*/ 2795742 w 5017802"/>
                <a:gd name="connsiteY282" fmla="*/ 667248 h 4821630"/>
                <a:gd name="connsiteX283" fmla="*/ 2766032 w 5017802"/>
                <a:gd name="connsiteY283" fmla="*/ 707616 h 4821630"/>
                <a:gd name="connsiteX284" fmla="*/ 2580523 w 5017802"/>
                <a:gd name="connsiteY28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792673 w 5017802"/>
                <a:gd name="connsiteY161" fmla="*/ 426248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946660 w 5017802"/>
                <a:gd name="connsiteY164" fmla="*/ 4260898 h 4821630"/>
                <a:gd name="connsiteX165" fmla="*/ 2103823 w 5017802"/>
                <a:gd name="connsiteY165" fmla="*/ 4295823 h 4821630"/>
                <a:gd name="connsiteX166" fmla="*/ 2188636 w 5017802"/>
                <a:gd name="connsiteY166" fmla="*/ 4250462 h 4821630"/>
                <a:gd name="connsiteX167" fmla="*/ 2296586 w 5017802"/>
                <a:gd name="connsiteY167" fmla="*/ 4245474 h 4821630"/>
                <a:gd name="connsiteX168" fmla="*/ 2394785 w 5017802"/>
                <a:gd name="connsiteY168" fmla="*/ 4215990 h 4821630"/>
                <a:gd name="connsiteX169" fmla="*/ 2406350 w 5017802"/>
                <a:gd name="connsiteY169" fmla="*/ 4125277 h 4821630"/>
                <a:gd name="connsiteX170" fmla="*/ 2494570 w 5017802"/>
                <a:gd name="connsiteY170" fmla="*/ 3900532 h 4821630"/>
                <a:gd name="connsiteX171" fmla="*/ 2593449 w 5017802"/>
                <a:gd name="connsiteY171" fmla="*/ 3917768 h 4821630"/>
                <a:gd name="connsiteX172" fmla="*/ 2719088 w 5017802"/>
                <a:gd name="connsiteY172" fmla="*/ 3918221 h 4821630"/>
                <a:gd name="connsiteX173" fmla="*/ 2914124 w 5017802"/>
                <a:gd name="connsiteY173" fmla="*/ 3764007 h 4821630"/>
                <a:gd name="connsiteX174" fmla="*/ 3195112 w 5017802"/>
                <a:gd name="connsiteY174" fmla="*/ 3993968 h 4821630"/>
                <a:gd name="connsiteX175" fmla="*/ 3265414 w 5017802"/>
                <a:gd name="connsiteY175" fmla="*/ 4067674 h 4821630"/>
                <a:gd name="connsiteX176" fmla="*/ 3439813 w 5017802"/>
                <a:gd name="connsiteY176" fmla="*/ 4130265 h 4821630"/>
                <a:gd name="connsiteX177" fmla="*/ 3526217 w 5017802"/>
                <a:gd name="connsiteY177" fmla="*/ 4316455 h 4821630"/>
                <a:gd name="connsiteX178" fmla="*/ 3586542 w 5017802"/>
                <a:gd name="connsiteY178" fmla="*/ 4375193 h 4821630"/>
                <a:gd name="connsiteX179" fmla="*/ 3597654 w 5017802"/>
                <a:gd name="connsiteY179" fmla="*/ 4345030 h 4821630"/>
                <a:gd name="connsiteX180" fmla="*/ 3643692 w 5017802"/>
                <a:gd name="connsiteY180" fmla="*/ 4318042 h 4821630"/>
                <a:gd name="connsiteX181" fmla="*/ 3694492 w 5017802"/>
                <a:gd name="connsiteY181" fmla="*/ 4391068 h 4821630"/>
                <a:gd name="connsiteX182" fmla="*/ 3743705 w 5017802"/>
                <a:gd name="connsiteY182" fmla="*/ 4394243 h 4821630"/>
                <a:gd name="connsiteX183" fmla="*/ 3699254 w 5017802"/>
                <a:gd name="connsiteY183" fmla="*/ 4300581 h 4821630"/>
                <a:gd name="connsiteX184" fmla="*/ 3656392 w 5017802"/>
                <a:gd name="connsiteY184" fmla="*/ 4232318 h 4821630"/>
                <a:gd name="connsiteX185" fmla="*/ 3699255 w 5017802"/>
                <a:gd name="connsiteY185" fmla="*/ 4216442 h 4821630"/>
                <a:gd name="connsiteX186" fmla="*/ 3680204 w 5017802"/>
                <a:gd name="connsiteY186" fmla="*/ 4175168 h 4821630"/>
                <a:gd name="connsiteX187" fmla="*/ 3732592 w 5017802"/>
                <a:gd name="connsiteY187" fmla="*/ 4184693 h 4821630"/>
                <a:gd name="connsiteX188" fmla="*/ 3711955 w 5017802"/>
                <a:gd name="connsiteY188" fmla="*/ 4151355 h 4821630"/>
                <a:gd name="connsiteX189" fmla="*/ 3733274 w 5017802"/>
                <a:gd name="connsiteY189" fmla="*/ 4134801 h 4821630"/>
                <a:gd name="connsiteX190" fmla="*/ 3854377 w 5017802"/>
                <a:gd name="connsiteY190" fmla="*/ 4220074 h 4821630"/>
                <a:gd name="connsiteX191" fmla="*/ 3889754 w 5017802"/>
                <a:gd name="connsiteY191" fmla="*/ 4206917 h 4821630"/>
                <a:gd name="connsiteX192" fmla="*/ 3942141 w 5017802"/>
                <a:gd name="connsiteY192" fmla="*/ 4272006 h 4821630"/>
                <a:gd name="connsiteX193" fmla="*/ 3962779 w 5017802"/>
                <a:gd name="connsiteY193" fmla="*/ 4330743 h 4821630"/>
                <a:gd name="connsiteX194" fmla="*/ 4070729 w 5017802"/>
                <a:gd name="connsiteY194" fmla="*/ 4349792 h 4821630"/>
                <a:gd name="connsiteX195" fmla="*/ 4010405 w 5017802"/>
                <a:gd name="connsiteY195" fmla="*/ 4283117 h 4821630"/>
                <a:gd name="connsiteX196" fmla="*/ 4007229 w 5017802"/>
                <a:gd name="connsiteY196" fmla="*/ 4214855 h 4821630"/>
                <a:gd name="connsiteX197" fmla="*/ 4061204 w 5017802"/>
                <a:gd name="connsiteY197" fmla="*/ 4270418 h 4821630"/>
                <a:gd name="connsiteX198" fmla="*/ 4110417 w 5017802"/>
                <a:gd name="connsiteY198" fmla="*/ 4275180 h 4821630"/>
                <a:gd name="connsiteX199" fmla="*/ 4104067 w 5017802"/>
                <a:gd name="connsiteY199" fmla="*/ 4225968 h 4821630"/>
                <a:gd name="connsiteX200" fmla="*/ 4164392 w 5017802"/>
                <a:gd name="connsiteY200" fmla="*/ 4230730 h 4821630"/>
                <a:gd name="connsiteX201" fmla="*/ 4226304 w 5017802"/>
                <a:gd name="connsiteY201" fmla="*/ 4273592 h 4821630"/>
                <a:gd name="connsiteX202" fmla="*/ 4258054 w 5017802"/>
                <a:gd name="connsiteY202" fmla="*/ 4260893 h 4821630"/>
                <a:gd name="connsiteX203" fmla="*/ 4251705 w 5017802"/>
                <a:gd name="connsiteY203" fmla="*/ 4225968 h 4821630"/>
                <a:gd name="connsiteX204" fmla="*/ 4292980 w 5017802"/>
                <a:gd name="connsiteY204" fmla="*/ 4202156 h 4821630"/>
                <a:gd name="connsiteX205" fmla="*/ 4377117 w 5017802"/>
                <a:gd name="connsiteY205" fmla="*/ 4259306 h 4821630"/>
                <a:gd name="connsiteX206" fmla="*/ 4394580 w 5017802"/>
                <a:gd name="connsiteY206" fmla="*/ 4157708 h 4821630"/>
                <a:gd name="connsiteX207" fmla="*/ 4369180 w 5017802"/>
                <a:gd name="connsiteY207" fmla="*/ 4135482 h 4821630"/>
                <a:gd name="connsiteX208" fmla="*/ 4296154 w 5017802"/>
                <a:gd name="connsiteY208" fmla="*/ 4092619 h 4821630"/>
                <a:gd name="connsiteX209" fmla="*/ 4318379 w 5017802"/>
                <a:gd name="connsiteY209" fmla="*/ 4067220 h 4821630"/>
                <a:gd name="connsiteX210" fmla="*/ 4339017 w 5017802"/>
                <a:gd name="connsiteY210" fmla="*/ 4044994 h 4821630"/>
                <a:gd name="connsiteX211" fmla="*/ 4392992 w 5017802"/>
                <a:gd name="connsiteY211" fmla="*/ 4076745 h 4821630"/>
                <a:gd name="connsiteX212" fmla="*/ 4399342 w 5017802"/>
                <a:gd name="connsiteY212" fmla="*/ 4032295 h 4821630"/>
                <a:gd name="connsiteX213" fmla="*/ 4343779 w 5017802"/>
                <a:gd name="connsiteY213" fmla="*/ 4008482 h 4821630"/>
                <a:gd name="connsiteX214" fmla="*/ 4342192 w 5017802"/>
                <a:gd name="connsiteY214" fmla="*/ 3998958 h 4821630"/>
                <a:gd name="connsiteX215" fmla="*/ 4329491 w 5017802"/>
                <a:gd name="connsiteY215" fmla="*/ 3960859 h 4821630"/>
                <a:gd name="connsiteX216" fmla="*/ 4335841 w 5017802"/>
                <a:gd name="connsiteY216" fmla="*/ 3913233 h 4821630"/>
                <a:gd name="connsiteX217" fmla="*/ 4346954 w 5017802"/>
                <a:gd name="connsiteY217" fmla="*/ 3857670 h 4821630"/>
                <a:gd name="connsiteX218" fmla="*/ 4308854 w 5017802"/>
                <a:gd name="connsiteY218" fmla="*/ 3827508 h 4821630"/>
                <a:gd name="connsiteX219" fmla="*/ 4342191 w 5017802"/>
                <a:gd name="connsiteY219" fmla="*/ 3817983 h 4821630"/>
                <a:gd name="connsiteX220" fmla="*/ 4319966 w 5017802"/>
                <a:gd name="connsiteY220" fmla="*/ 3781470 h 4821630"/>
                <a:gd name="connsiteX221" fmla="*/ 4358067 w 5017802"/>
                <a:gd name="connsiteY221" fmla="*/ 3776709 h 4821630"/>
                <a:gd name="connsiteX222" fmla="*/ 4364416 w 5017802"/>
                <a:gd name="connsiteY222" fmla="*/ 3743370 h 4821630"/>
                <a:gd name="connsiteX223" fmla="*/ 4426330 w 5017802"/>
                <a:gd name="connsiteY223" fmla="*/ 3752897 h 4821630"/>
                <a:gd name="connsiteX224" fmla="*/ 4459443 w 5017802"/>
                <a:gd name="connsiteY224" fmla="*/ 3768089 h 4821630"/>
                <a:gd name="connsiteX225" fmla="*/ 4425650 w 5017802"/>
                <a:gd name="connsiteY225" fmla="*/ 3809137 h 4821630"/>
                <a:gd name="connsiteX226" fmla="*/ 4464658 w 5017802"/>
                <a:gd name="connsiteY226" fmla="*/ 3916633 h 4821630"/>
                <a:gd name="connsiteX227" fmla="*/ 4517045 w 5017802"/>
                <a:gd name="connsiteY227" fmla="*/ 3947931 h 4821630"/>
                <a:gd name="connsiteX228" fmla="*/ 4568979 w 5017802"/>
                <a:gd name="connsiteY228" fmla="*/ 3905749 h 4821630"/>
                <a:gd name="connsiteX229" fmla="*/ 4654704 w 5017802"/>
                <a:gd name="connsiteY229" fmla="*/ 3857216 h 4821630"/>
                <a:gd name="connsiteX230" fmla="*/ 4637468 w 5017802"/>
                <a:gd name="connsiteY230" fmla="*/ 3768315 h 4821630"/>
                <a:gd name="connsiteX231" fmla="*/ 4714802 w 5017802"/>
                <a:gd name="connsiteY231" fmla="*/ 3635646 h 4821630"/>
                <a:gd name="connsiteX232" fmla="*/ 5007356 w 5017802"/>
                <a:gd name="connsiteY232" fmla="*/ 3302498 h 4821630"/>
                <a:gd name="connsiteX233" fmla="*/ 4925939 w 5017802"/>
                <a:gd name="connsiteY233" fmla="*/ 3293426 h 4821630"/>
                <a:gd name="connsiteX234" fmla="*/ 4930476 w 5017802"/>
                <a:gd name="connsiteY234" fmla="*/ 3201578 h 4821630"/>
                <a:gd name="connsiteX235" fmla="*/ 4881489 w 5017802"/>
                <a:gd name="connsiteY235" fmla="*/ 3176406 h 4821630"/>
                <a:gd name="connsiteX236" fmla="*/ 4797352 w 5017802"/>
                <a:gd name="connsiteY236" fmla="*/ 3207928 h 4821630"/>
                <a:gd name="connsiteX237" fmla="*/ 4760613 w 5017802"/>
                <a:gd name="connsiteY237" fmla="*/ 3171643 h 4821630"/>
                <a:gd name="connsiteX238" fmla="*/ 4805290 w 5017802"/>
                <a:gd name="connsiteY238" fmla="*/ 3148738 h 4821630"/>
                <a:gd name="connsiteX239" fmla="*/ 4676023 w 5017802"/>
                <a:gd name="connsiteY239" fmla="*/ 2935559 h 4821630"/>
                <a:gd name="connsiteX240" fmla="*/ 4690989 w 5017802"/>
                <a:gd name="connsiteY240" fmla="*/ 2905396 h 4821630"/>
                <a:gd name="connsiteX241" fmla="*/ 4667404 w 5017802"/>
                <a:gd name="connsiteY241" fmla="*/ 2789736 h 4821630"/>
                <a:gd name="connsiteX242" fmla="*/ 4508655 w 5017802"/>
                <a:gd name="connsiteY242" fmla="*/ 2778850 h 4821630"/>
                <a:gd name="connsiteX243" fmla="*/ 4475317 w 5017802"/>
                <a:gd name="connsiteY243" fmla="*/ 2827608 h 4821630"/>
                <a:gd name="connsiteX244" fmla="*/ 4386417 w 5017802"/>
                <a:gd name="connsiteY244" fmla="*/ 2842124 h 4821630"/>
                <a:gd name="connsiteX245" fmla="*/ 4392767 w 5017802"/>
                <a:gd name="connsiteY245" fmla="*/ 2820125 h 4821630"/>
                <a:gd name="connsiteX246" fmla="*/ 4339245 w 5017802"/>
                <a:gd name="connsiteY246" fmla="*/ 2804024 h 4821630"/>
                <a:gd name="connsiteX247" fmla="*/ 4314526 w 5017802"/>
                <a:gd name="connsiteY247" fmla="*/ 2638923 h 4821630"/>
                <a:gd name="connsiteX248" fmla="*/ 4034219 w 5017802"/>
                <a:gd name="connsiteY248" fmla="*/ 2572248 h 4821630"/>
                <a:gd name="connsiteX249" fmla="*/ 3897920 w 5017802"/>
                <a:gd name="connsiteY249" fmla="*/ 2615564 h 4821630"/>
                <a:gd name="connsiteX250" fmla="*/ 3765931 w 5017802"/>
                <a:gd name="connsiteY250" fmla="*/ 2608080 h 4821630"/>
                <a:gd name="connsiteX251" fmla="*/ 3633488 w 5017802"/>
                <a:gd name="connsiteY251" fmla="*/ 2497182 h 4821630"/>
                <a:gd name="connsiteX252" fmla="*/ 3420310 w 5017802"/>
                <a:gd name="connsiteY252" fmla="*/ 2193969 h 4821630"/>
                <a:gd name="connsiteX253" fmla="*/ 3021848 w 5017802"/>
                <a:gd name="connsiteY253" fmla="*/ 2054496 h 4821630"/>
                <a:gd name="connsiteX254" fmla="*/ 2785310 w 5017802"/>
                <a:gd name="connsiteY254" fmla="*/ 1741532 h 4821630"/>
                <a:gd name="connsiteX255" fmla="*/ 2819101 w 5017802"/>
                <a:gd name="connsiteY255" fmla="*/ 1716586 h 4821630"/>
                <a:gd name="connsiteX256" fmla="*/ 2878745 w 5017802"/>
                <a:gd name="connsiteY256" fmla="*/ 1799589 h 4821630"/>
                <a:gd name="connsiteX257" fmla="*/ 2898929 w 5017802"/>
                <a:gd name="connsiteY257" fmla="*/ 1782126 h 4821630"/>
                <a:gd name="connsiteX258" fmla="*/ 2942019 w 5017802"/>
                <a:gd name="connsiteY258" fmla="*/ 1812970 h 4821630"/>
                <a:gd name="connsiteX259" fmla="*/ 3030692 w 5017802"/>
                <a:gd name="connsiteY259" fmla="*/ 1759221 h 4821630"/>
                <a:gd name="connsiteX260" fmla="*/ 3046794 w 5017802"/>
                <a:gd name="connsiteY260" fmla="*/ 1738811 h 4821630"/>
                <a:gd name="connsiteX261" fmla="*/ 3105077 w 5017802"/>
                <a:gd name="connsiteY261" fmla="*/ 1739037 h 4821630"/>
                <a:gd name="connsiteX262" fmla="*/ 3121180 w 5017802"/>
                <a:gd name="connsiteY262" fmla="*/ 1705927 h 4821630"/>
                <a:gd name="connsiteX263" fmla="*/ 3102356 w 5017802"/>
                <a:gd name="connsiteY263" fmla="*/ 1680300 h 4821630"/>
                <a:gd name="connsiteX264" fmla="*/ 3035228 w 5017802"/>
                <a:gd name="connsiteY264" fmla="*/ 1700257 h 4821630"/>
                <a:gd name="connsiteX265" fmla="*/ 3013456 w 5017802"/>
                <a:gd name="connsiteY265" fmla="*/ 1646736 h 4821630"/>
                <a:gd name="connsiteX266" fmla="*/ 3034774 w 5017802"/>
                <a:gd name="connsiteY266" fmla="*/ 1617026 h 4821630"/>
                <a:gd name="connsiteX267" fmla="*/ 2978304 w 5017802"/>
                <a:gd name="connsiteY267" fmla="*/ 1513612 h 4821630"/>
                <a:gd name="connsiteX268" fmla="*/ 2929773 w 5017802"/>
                <a:gd name="connsiteY268" fmla="*/ 1552393 h 4821630"/>
                <a:gd name="connsiteX269" fmla="*/ 2840418 w 5017802"/>
                <a:gd name="connsiteY269" fmla="*/ 1497737 h 4821630"/>
                <a:gd name="connsiteX270" fmla="*/ 2892352 w 5017802"/>
                <a:gd name="connsiteY270" fmla="*/ 1405208 h 4821630"/>
                <a:gd name="connsiteX271" fmla="*/ 2849490 w 5017802"/>
                <a:gd name="connsiteY271" fmla="*/ 1284105 h 4821630"/>
                <a:gd name="connsiteX272" fmla="*/ 2864231 w 5017802"/>
                <a:gd name="connsiteY272" fmla="*/ 1160053 h 4821630"/>
                <a:gd name="connsiteX273" fmla="*/ 2959481 w 5017802"/>
                <a:gd name="connsiteY273" fmla="*/ 1086348 h 4821630"/>
                <a:gd name="connsiteX274" fmla="*/ 3064710 w 5017802"/>
                <a:gd name="connsiteY274" fmla="*/ 1063896 h 4821630"/>
                <a:gd name="connsiteX275" fmla="*/ 3001663 w 5017802"/>
                <a:gd name="connsiteY275" fmla="*/ 974089 h 4821630"/>
                <a:gd name="connsiteX276" fmla="*/ 2984427 w 5017802"/>
                <a:gd name="connsiteY276" fmla="*/ 1018766 h 4821630"/>
                <a:gd name="connsiteX277" fmla="*/ 2941112 w 5017802"/>
                <a:gd name="connsiteY277" fmla="*/ 971595 h 4821630"/>
                <a:gd name="connsiteX278" fmla="*/ 2962430 w 5017802"/>
                <a:gd name="connsiteY278" fmla="*/ 886323 h 4821630"/>
                <a:gd name="connsiteX279" fmla="*/ 3035454 w 5017802"/>
                <a:gd name="connsiteY279" fmla="*/ 789032 h 4821630"/>
                <a:gd name="connsiteX280" fmla="*/ 3018445 w 5017802"/>
                <a:gd name="connsiteY280" fmla="*/ 682443 h 4821630"/>
                <a:gd name="connsiteX281" fmla="*/ 2847223 w 5017802"/>
                <a:gd name="connsiteY281" fmla="*/ 692194 h 4821630"/>
                <a:gd name="connsiteX282" fmla="*/ 2827945 w 5017802"/>
                <a:gd name="connsiteY282" fmla="*/ 734831 h 4821630"/>
                <a:gd name="connsiteX283" fmla="*/ 2795742 w 5017802"/>
                <a:gd name="connsiteY283" fmla="*/ 667248 h 4821630"/>
                <a:gd name="connsiteX284" fmla="*/ 2766032 w 5017802"/>
                <a:gd name="connsiteY284" fmla="*/ 707616 h 4821630"/>
                <a:gd name="connsiteX285" fmla="*/ 2580523 w 5017802"/>
                <a:gd name="connsiteY28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946660 w 5017802"/>
                <a:gd name="connsiteY164" fmla="*/ 4260898 h 4821630"/>
                <a:gd name="connsiteX165" fmla="*/ 2103823 w 5017802"/>
                <a:gd name="connsiteY165" fmla="*/ 4295823 h 4821630"/>
                <a:gd name="connsiteX166" fmla="*/ 2188636 w 5017802"/>
                <a:gd name="connsiteY166" fmla="*/ 4250462 h 4821630"/>
                <a:gd name="connsiteX167" fmla="*/ 2296586 w 5017802"/>
                <a:gd name="connsiteY167" fmla="*/ 4245474 h 4821630"/>
                <a:gd name="connsiteX168" fmla="*/ 2394785 w 5017802"/>
                <a:gd name="connsiteY168" fmla="*/ 4215990 h 4821630"/>
                <a:gd name="connsiteX169" fmla="*/ 2406350 w 5017802"/>
                <a:gd name="connsiteY169" fmla="*/ 4125277 h 4821630"/>
                <a:gd name="connsiteX170" fmla="*/ 2494570 w 5017802"/>
                <a:gd name="connsiteY170" fmla="*/ 3900532 h 4821630"/>
                <a:gd name="connsiteX171" fmla="*/ 2593449 w 5017802"/>
                <a:gd name="connsiteY171" fmla="*/ 3917768 h 4821630"/>
                <a:gd name="connsiteX172" fmla="*/ 2719088 w 5017802"/>
                <a:gd name="connsiteY172" fmla="*/ 3918221 h 4821630"/>
                <a:gd name="connsiteX173" fmla="*/ 2914124 w 5017802"/>
                <a:gd name="connsiteY173" fmla="*/ 3764007 h 4821630"/>
                <a:gd name="connsiteX174" fmla="*/ 3195112 w 5017802"/>
                <a:gd name="connsiteY174" fmla="*/ 3993968 h 4821630"/>
                <a:gd name="connsiteX175" fmla="*/ 3265414 w 5017802"/>
                <a:gd name="connsiteY175" fmla="*/ 4067674 h 4821630"/>
                <a:gd name="connsiteX176" fmla="*/ 3439813 w 5017802"/>
                <a:gd name="connsiteY176" fmla="*/ 4130265 h 4821630"/>
                <a:gd name="connsiteX177" fmla="*/ 3526217 w 5017802"/>
                <a:gd name="connsiteY177" fmla="*/ 4316455 h 4821630"/>
                <a:gd name="connsiteX178" fmla="*/ 3586542 w 5017802"/>
                <a:gd name="connsiteY178" fmla="*/ 4375193 h 4821630"/>
                <a:gd name="connsiteX179" fmla="*/ 3597654 w 5017802"/>
                <a:gd name="connsiteY179" fmla="*/ 4345030 h 4821630"/>
                <a:gd name="connsiteX180" fmla="*/ 3643692 w 5017802"/>
                <a:gd name="connsiteY180" fmla="*/ 4318042 h 4821630"/>
                <a:gd name="connsiteX181" fmla="*/ 3694492 w 5017802"/>
                <a:gd name="connsiteY181" fmla="*/ 4391068 h 4821630"/>
                <a:gd name="connsiteX182" fmla="*/ 3743705 w 5017802"/>
                <a:gd name="connsiteY182" fmla="*/ 4394243 h 4821630"/>
                <a:gd name="connsiteX183" fmla="*/ 3699254 w 5017802"/>
                <a:gd name="connsiteY183" fmla="*/ 4300581 h 4821630"/>
                <a:gd name="connsiteX184" fmla="*/ 3656392 w 5017802"/>
                <a:gd name="connsiteY184" fmla="*/ 4232318 h 4821630"/>
                <a:gd name="connsiteX185" fmla="*/ 3699255 w 5017802"/>
                <a:gd name="connsiteY185" fmla="*/ 4216442 h 4821630"/>
                <a:gd name="connsiteX186" fmla="*/ 3680204 w 5017802"/>
                <a:gd name="connsiteY186" fmla="*/ 4175168 h 4821630"/>
                <a:gd name="connsiteX187" fmla="*/ 3732592 w 5017802"/>
                <a:gd name="connsiteY187" fmla="*/ 4184693 h 4821630"/>
                <a:gd name="connsiteX188" fmla="*/ 3711955 w 5017802"/>
                <a:gd name="connsiteY188" fmla="*/ 4151355 h 4821630"/>
                <a:gd name="connsiteX189" fmla="*/ 3733274 w 5017802"/>
                <a:gd name="connsiteY189" fmla="*/ 4134801 h 4821630"/>
                <a:gd name="connsiteX190" fmla="*/ 3854377 w 5017802"/>
                <a:gd name="connsiteY190" fmla="*/ 4220074 h 4821630"/>
                <a:gd name="connsiteX191" fmla="*/ 3889754 w 5017802"/>
                <a:gd name="connsiteY191" fmla="*/ 4206917 h 4821630"/>
                <a:gd name="connsiteX192" fmla="*/ 3942141 w 5017802"/>
                <a:gd name="connsiteY192" fmla="*/ 4272006 h 4821630"/>
                <a:gd name="connsiteX193" fmla="*/ 3962779 w 5017802"/>
                <a:gd name="connsiteY193" fmla="*/ 4330743 h 4821630"/>
                <a:gd name="connsiteX194" fmla="*/ 4070729 w 5017802"/>
                <a:gd name="connsiteY194" fmla="*/ 4349792 h 4821630"/>
                <a:gd name="connsiteX195" fmla="*/ 4010405 w 5017802"/>
                <a:gd name="connsiteY195" fmla="*/ 4283117 h 4821630"/>
                <a:gd name="connsiteX196" fmla="*/ 4007229 w 5017802"/>
                <a:gd name="connsiteY196" fmla="*/ 4214855 h 4821630"/>
                <a:gd name="connsiteX197" fmla="*/ 4061204 w 5017802"/>
                <a:gd name="connsiteY197" fmla="*/ 4270418 h 4821630"/>
                <a:gd name="connsiteX198" fmla="*/ 4110417 w 5017802"/>
                <a:gd name="connsiteY198" fmla="*/ 4275180 h 4821630"/>
                <a:gd name="connsiteX199" fmla="*/ 4104067 w 5017802"/>
                <a:gd name="connsiteY199" fmla="*/ 4225968 h 4821630"/>
                <a:gd name="connsiteX200" fmla="*/ 4164392 w 5017802"/>
                <a:gd name="connsiteY200" fmla="*/ 4230730 h 4821630"/>
                <a:gd name="connsiteX201" fmla="*/ 4226304 w 5017802"/>
                <a:gd name="connsiteY201" fmla="*/ 4273592 h 4821630"/>
                <a:gd name="connsiteX202" fmla="*/ 4258054 w 5017802"/>
                <a:gd name="connsiteY202" fmla="*/ 4260893 h 4821630"/>
                <a:gd name="connsiteX203" fmla="*/ 4251705 w 5017802"/>
                <a:gd name="connsiteY203" fmla="*/ 4225968 h 4821630"/>
                <a:gd name="connsiteX204" fmla="*/ 4292980 w 5017802"/>
                <a:gd name="connsiteY204" fmla="*/ 4202156 h 4821630"/>
                <a:gd name="connsiteX205" fmla="*/ 4377117 w 5017802"/>
                <a:gd name="connsiteY205" fmla="*/ 4259306 h 4821630"/>
                <a:gd name="connsiteX206" fmla="*/ 4394580 w 5017802"/>
                <a:gd name="connsiteY206" fmla="*/ 4157708 h 4821630"/>
                <a:gd name="connsiteX207" fmla="*/ 4369180 w 5017802"/>
                <a:gd name="connsiteY207" fmla="*/ 4135482 h 4821630"/>
                <a:gd name="connsiteX208" fmla="*/ 4296154 w 5017802"/>
                <a:gd name="connsiteY208" fmla="*/ 4092619 h 4821630"/>
                <a:gd name="connsiteX209" fmla="*/ 4318379 w 5017802"/>
                <a:gd name="connsiteY209" fmla="*/ 4067220 h 4821630"/>
                <a:gd name="connsiteX210" fmla="*/ 4339017 w 5017802"/>
                <a:gd name="connsiteY210" fmla="*/ 4044994 h 4821630"/>
                <a:gd name="connsiteX211" fmla="*/ 4392992 w 5017802"/>
                <a:gd name="connsiteY211" fmla="*/ 4076745 h 4821630"/>
                <a:gd name="connsiteX212" fmla="*/ 4399342 w 5017802"/>
                <a:gd name="connsiteY212" fmla="*/ 4032295 h 4821630"/>
                <a:gd name="connsiteX213" fmla="*/ 4343779 w 5017802"/>
                <a:gd name="connsiteY213" fmla="*/ 4008482 h 4821630"/>
                <a:gd name="connsiteX214" fmla="*/ 4342192 w 5017802"/>
                <a:gd name="connsiteY214" fmla="*/ 3998958 h 4821630"/>
                <a:gd name="connsiteX215" fmla="*/ 4329491 w 5017802"/>
                <a:gd name="connsiteY215" fmla="*/ 3960859 h 4821630"/>
                <a:gd name="connsiteX216" fmla="*/ 4335841 w 5017802"/>
                <a:gd name="connsiteY216" fmla="*/ 3913233 h 4821630"/>
                <a:gd name="connsiteX217" fmla="*/ 4346954 w 5017802"/>
                <a:gd name="connsiteY217" fmla="*/ 3857670 h 4821630"/>
                <a:gd name="connsiteX218" fmla="*/ 4308854 w 5017802"/>
                <a:gd name="connsiteY218" fmla="*/ 3827508 h 4821630"/>
                <a:gd name="connsiteX219" fmla="*/ 4342191 w 5017802"/>
                <a:gd name="connsiteY219" fmla="*/ 3817983 h 4821630"/>
                <a:gd name="connsiteX220" fmla="*/ 4319966 w 5017802"/>
                <a:gd name="connsiteY220" fmla="*/ 3781470 h 4821630"/>
                <a:gd name="connsiteX221" fmla="*/ 4358067 w 5017802"/>
                <a:gd name="connsiteY221" fmla="*/ 3776709 h 4821630"/>
                <a:gd name="connsiteX222" fmla="*/ 4364416 w 5017802"/>
                <a:gd name="connsiteY222" fmla="*/ 3743370 h 4821630"/>
                <a:gd name="connsiteX223" fmla="*/ 4426330 w 5017802"/>
                <a:gd name="connsiteY223" fmla="*/ 3752897 h 4821630"/>
                <a:gd name="connsiteX224" fmla="*/ 4459443 w 5017802"/>
                <a:gd name="connsiteY224" fmla="*/ 3768089 h 4821630"/>
                <a:gd name="connsiteX225" fmla="*/ 4425650 w 5017802"/>
                <a:gd name="connsiteY225" fmla="*/ 3809137 h 4821630"/>
                <a:gd name="connsiteX226" fmla="*/ 4464658 w 5017802"/>
                <a:gd name="connsiteY226" fmla="*/ 3916633 h 4821630"/>
                <a:gd name="connsiteX227" fmla="*/ 4517045 w 5017802"/>
                <a:gd name="connsiteY227" fmla="*/ 3947931 h 4821630"/>
                <a:gd name="connsiteX228" fmla="*/ 4568979 w 5017802"/>
                <a:gd name="connsiteY228" fmla="*/ 3905749 h 4821630"/>
                <a:gd name="connsiteX229" fmla="*/ 4654704 w 5017802"/>
                <a:gd name="connsiteY229" fmla="*/ 3857216 h 4821630"/>
                <a:gd name="connsiteX230" fmla="*/ 4637468 w 5017802"/>
                <a:gd name="connsiteY230" fmla="*/ 3768315 h 4821630"/>
                <a:gd name="connsiteX231" fmla="*/ 4714802 w 5017802"/>
                <a:gd name="connsiteY231" fmla="*/ 3635646 h 4821630"/>
                <a:gd name="connsiteX232" fmla="*/ 5007356 w 5017802"/>
                <a:gd name="connsiteY232" fmla="*/ 3302498 h 4821630"/>
                <a:gd name="connsiteX233" fmla="*/ 4925939 w 5017802"/>
                <a:gd name="connsiteY233" fmla="*/ 3293426 h 4821630"/>
                <a:gd name="connsiteX234" fmla="*/ 4930476 w 5017802"/>
                <a:gd name="connsiteY234" fmla="*/ 3201578 h 4821630"/>
                <a:gd name="connsiteX235" fmla="*/ 4881489 w 5017802"/>
                <a:gd name="connsiteY235" fmla="*/ 3176406 h 4821630"/>
                <a:gd name="connsiteX236" fmla="*/ 4797352 w 5017802"/>
                <a:gd name="connsiteY236" fmla="*/ 3207928 h 4821630"/>
                <a:gd name="connsiteX237" fmla="*/ 4760613 w 5017802"/>
                <a:gd name="connsiteY237" fmla="*/ 3171643 h 4821630"/>
                <a:gd name="connsiteX238" fmla="*/ 4805290 w 5017802"/>
                <a:gd name="connsiteY238" fmla="*/ 3148738 h 4821630"/>
                <a:gd name="connsiteX239" fmla="*/ 4676023 w 5017802"/>
                <a:gd name="connsiteY239" fmla="*/ 2935559 h 4821630"/>
                <a:gd name="connsiteX240" fmla="*/ 4690989 w 5017802"/>
                <a:gd name="connsiteY240" fmla="*/ 2905396 h 4821630"/>
                <a:gd name="connsiteX241" fmla="*/ 4667404 w 5017802"/>
                <a:gd name="connsiteY241" fmla="*/ 2789736 h 4821630"/>
                <a:gd name="connsiteX242" fmla="*/ 4508655 w 5017802"/>
                <a:gd name="connsiteY242" fmla="*/ 2778850 h 4821630"/>
                <a:gd name="connsiteX243" fmla="*/ 4475317 w 5017802"/>
                <a:gd name="connsiteY243" fmla="*/ 2827608 h 4821630"/>
                <a:gd name="connsiteX244" fmla="*/ 4386417 w 5017802"/>
                <a:gd name="connsiteY244" fmla="*/ 2842124 h 4821630"/>
                <a:gd name="connsiteX245" fmla="*/ 4392767 w 5017802"/>
                <a:gd name="connsiteY245" fmla="*/ 2820125 h 4821630"/>
                <a:gd name="connsiteX246" fmla="*/ 4339245 w 5017802"/>
                <a:gd name="connsiteY246" fmla="*/ 2804024 h 4821630"/>
                <a:gd name="connsiteX247" fmla="*/ 4314526 w 5017802"/>
                <a:gd name="connsiteY247" fmla="*/ 2638923 h 4821630"/>
                <a:gd name="connsiteX248" fmla="*/ 4034219 w 5017802"/>
                <a:gd name="connsiteY248" fmla="*/ 2572248 h 4821630"/>
                <a:gd name="connsiteX249" fmla="*/ 3897920 w 5017802"/>
                <a:gd name="connsiteY249" fmla="*/ 2615564 h 4821630"/>
                <a:gd name="connsiteX250" fmla="*/ 3765931 w 5017802"/>
                <a:gd name="connsiteY250" fmla="*/ 2608080 h 4821630"/>
                <a:gd name="connsiteX251" fmla="*/ 3633488 w 5017802"/>
                <a:gd name="connsiteY251" fmla="*/ 2497182 h 4821630"/>
                <a:gd name="connsiteX252" fmla="*/ 3420310 w 5017802"/>
                <a:gd name="connsiteY252" fmla="*/ 2193969 h 4821630"/>
                <a:gd name="connsiteX253" fmla="*/ 3021848 w 5017802"/>
                <a:gd name="connsiteY253" fmla="*/ 2054496 h 4821630"/>
                <a:gd name="connsiteX254" fmla="*/ 2785310 w 5017802"/>
                <a:gd name="connsiteY254" fmla="*/ 1741532 h 4821630"/>
                <a:gd name="connsiteX255" fmla="*/ 2819101 w 5017802"/>
                <a:gd name="connsiteY255" fmla="*/ 1716586 h 4821630"/>
                <a:gd name="connsiteX256" fmla="*/ 2878745 w 5017802"/>
                <a:gd name="connsiteY256" fmla="*/ 1799589 h 4821630"/>
                <a:gd name="connsiteX257" fmla="*/ 2898929 w 5017802"/>
                <a:gd name="connsiteY257" fmla="*/ 1782126 h 4821630"/>
                <a:gd name="connsiteX258" fmla="*/ 2942019 w 5017802"/>
                <a:gd name="connsiteY258" fmla="*/ 1812970 h 4821630"/>
                <a:gd name="connsiteX259" fmla="*/ 3030692 w 5017802"/>
                <a:gd name="connsiteY259" fmla="*/ 1759221 h 4821630"/>
                <a:gd name="connsiteX260" fmla="*/ 3046794 w 5017802"/>
                <a:gd name="connsiteY260" fmla="*/ 1738811 h 4821630"/>
                <a:gd name="connsiteX261" fmla="*/ 3105077 w 5017802"/>
                <a:gd name="connsiteY261" fmla="*/ 1739037 h 4821630"/>
                <a:gd name="connsiteX262" fmla="*/ 3121180 w 5017802"/>
                <a:gd name="connsiteY262" fmla="*/ 1705927 h 4821630"/>
                <a:gd name="connsiteX263" fmla="*/ 3102356 w 5017802"/>
                <a:gd name="connsiteY263" fmla="*/ 1680300 h 4821630"/>
                <a:gd name="connsiteX264" fmla="*/ 3035228 w 5017802"/>
                <a:gd name="connsiteY264" fmla="*/ 1700257 h 4821630"/>
                <a:gd name="connsiteX265" fmla="*/ 3013456 w 5017802"/>
                <a:gd name="connsiteY265" fmla="*/ 1646736 h 4821630"/>
                <a:gd name="connsiteX266" fmla="*/ 3034774 w 5017802"/>
                <a:gd name="connsiteY266" fmla="*/ 1617026 h 4821630"/>
                <a:gd name="connsiteX267" fmla="*/ 2978304 w 5017802"/>
                <a:gd name="connsiteY267" fmla="*/ 1513612 h 4821630"/>
                <a:gd name="connsiteX268" fmla="*/ 2929773 w 5017802"/>
                <a:gd name="connsiteY268" fmla="*/ 1552393 h 4821630"/>
                <a:gd name="connsiteX269" fmla="*/ 2840418 w 5017802"/>
                <a:gd name="connsiteY269" fmla="*/ 1497737 h 4821630"/>
                <a:gd name="connsiteX270" fmla="*/ 2892352 w 5017802"/>
                <a:gd name="connsiteY270" fmla="*/ 1405208 h 4821630"/>
                <a:gd name="connsiteX271" fmla="*/ 2849490 w 5017802"/>
                <a:gd name="connsiteY271" fmla="*/ 1284105 h 4821630"/>
                <a:gd name="connsiteX272" fmla="*/ 2864231 w 5017802"/>
                <a:gd name="connsiteY272" fmla="*/ 1160053 h 4821630"/>
                <a:gd name="connsiteX273" fmla="*/ 2959481 w 5017802"/>
                <a:gd name="connsiteY273" fmla="*/ 1086348 h 4821630"/>
                <a:gd name="connsiteX274" fmla="*/ 3064710 w 5017802"/>
                <a:gd name="connsiteY274" fmla="*/ 1063896 h 4821630"/>
                <a:gd name="connsiteX275" fmla="*/ 3001663 w 5017802"/>
                <a:gd name="connsiteY275" fmla="*/ 974089 h 4821630"/>
                <a:gd name="connsiteX276" fmla="*/ 2984427 w 5017802"/>
                <a:gd name="connsiteY276" fmla="*/ 1018766 h 4821630"/>
                <a:gd name="connsiteX277" fmla="*/ 2941112 w 5017802"/>
                <a:gd name="connsiteY277" fmla="*/ 971595 h 4821630"/>
                <a:gd name="connsiteX278" fmla="*/ 2962430 w 5017802"/>
                <a:gd name="connsiteY278" fmla="*/ 886323 h 4821630"/>
                <a:gd name="connsiteX279" fmla="*/ 3035454 w 5017802"/>
                <a:gd name="connsiteY279" fmla="*/ 789032 h 4821630"/>
                <a:gd name="connsiteX280" fmla="*/ 3018445 w 5017802"/>
                <a:gd name="connsiteY280" fmla="*/ 682443 h 4821630"/>
                <a:gd name="connsiteX281" fmla="*/ 2847223 w 5017802"/>
                <a:gd name="connsiteY281" fmla="*/ 692194 h 4821630"/>
                <a:gd name="connsiteX282" fmla="*/ 2827945 w 5017802"/>
                <a:gd name="connsiteY282" fmla="*/ 734831 h 4821630"/>
                <a:gd name="connsiteX283" fmla="*/ 2795742 w 5017802"/>
                <a:gd name="connsiteY283" fmla="*/ 667248 h 4821630"/>
                <a:gd name="connsiteX284" fmla="*/ 2766032 w 5017802"/>
                <a:gd name="connsiteY284" fmla="*/ 707616 h 4821630"/>
                <a:gd name="connsiteX285" fmla="*/ 2580523 w 5017802"/>
                <a:gd name="connsiteY28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72048 w 5017802"/>
                <a:gd name="connsiteY164" fmla="*/ 4343448 h 4821630"/>
                <a:gd name="connsiteX165" fmla="*/ 1946660 w 5017802"/>
                <a:gd name="connsiteY165" fmla="*/ 4260898 h 4821630"/>
                <a:gd name="connsiteX166" fmla="*/ 2103823 w 5017802"/>
                <a:gd name="connsiteY166" fmla="*/ 4295823 h 4821630"/>
                <a:gd name="connsiteX167" fmla="*/ 2188636 w 5017802"/>
                <a:gd name="connsiteY167" fmla="*/ 4250462 h 4821630"/>
                <a:gd name="connsiteX168" fmla="*/ 2296586 w 5017802"/>
                <a:gd name="connsiteY168" fmla="*/ 4245474 h 4821630"/>
                <a:gd name="connsiteX169" fmla="*/ 2394785 w 5017802"/>
                <a:gd name="connsiteY169" fmla="*/ 4215990 h 4821630"/>
                <a:gd name="connsiteX170" fmla="*/ 2406350 w 5017802"/>
                <a:gd name="connsiteY170" fmla="*/ 4125277 h 4821630"/>
                <a:gd name="connsiteX171" fmla="*/ 2494570 w 5017802"/>
                <a:gd name="connsiteY171" fmla="*/ 3900532 h 4821630"/>
                <a:gd name="connsiteX172" fmla="*/ 2593449 w 5017802"/>
                <a:gd name="connsiteY172" fmla="*/ 3917768 h 4821630"/>
                <a:gd name="connsiteX173" fmla="*/ 2719088 w 5017802"/>
                <a:gd name="connsiteY173" fmla="*/ 3918221 h 4821630"/>
                <a:gd name="connsiteX174" fmla="*/ 2914124 w 5017802"/>
                <a:gd name="connsiteY174" fmla="*/ 3764007 h 4821630"/>
                <a:gd name="connsiteX175" fmla="*/ 3195112 w 5017802"/>
                <a:gd name="connsiteY175" fmla="*/ 3993968 h 4821630"/>
                <a:gd name="connsiteX176" fmla="*/ 3265414 w 5017802"/>
                <a:gd name="connsiteY176" fmla="*/ 4067674 h 4821630"/>
                <a:gd name="connsiteX177" fmla="*/ 3439813 w 5017802"/>
                <a:gd name="connsiteY177" fmla="*/ 4130265 h 4821630"/>
                <a:gd name="connsiteX178" fmla="*/ 3526217 w 5017802"/>
                <a:gd name="connsiteY178" fmla="*/ 4316455 h 4821630"/>
                <a:gd name="connsiteX179" fmla="*/ 3586542 w 5017802"/>
                <a:gd name="connsiteY179" fmla="*/ 4375193 h 4821630"/>
                <a:gd name="connsiteX180" fmla="*/ 3597654 w 5017802"/>
                <a:gd name="connsiteY180" fmla="*/ 4345030 h 4821630"/>
                <a:gd name="connsiteX181" fmla="*/ 3643692 w 5017802"/>
                <a:gd name="connsiteY181" fmla="*/ 4318042 h 4821630"/>
                <a:gd name="connsiteX182" fmla="*/ 3694492 w 5017802"/>
                <a:gd name="connsiteY182" fmla="*/ 4391068 h 4821630"/>
                <a:gd name="connsiteX183" fmla="*/ 3743705 w 5017802"/>
                <a:gd name="connsiteY183" fmla="*/ 4394243 h 4821630"/>
                <a:gd name="connsiteX184" fmla="*/ 3699254 w 5017802"/>
                <a:gd name="connsiteY184" fmla="*/ 4300581 h 4821630"/>
                <a:gd name="connsiteX185" fmla="*/ 3656392 w 5017802"/>
                <a:gd name="connsiteY185" fmla="*/ 4232318 h 4821630"/>
                <a:gd name="connsiteX186" fmla="*/ 3699255 w 5017802"/>
                <a:gd name="connsiteY186" fmla="*/ 4216442 h 4821630"/>
                <a:gd name="connsiteX187" fmla="*/ 3680204 w 5017802"/>
                <a:gd name="connsiteY187" fmla="*/ 4175168 h 4821630"/>
                <a:gd name="connsiteX188" fmla="*/ 3732592 w 5017802"/>
                <a:gd name="connsiteY188" fmla="*/ 4184693 h 4821630"/>
                <a:gd name="connsiteX189" fmla="*/ 3711955 w 5017802"/>
                <a:gd name="connsiteY189" fmla="*/ 4151355 h 4821630"/>
                <a:gd name="connsiteX190" fmla="*/ 3733274 w 5017802"/>
                <a:gd name="connsiteY190" fmla="*/ 4134801 h 4821630"/>
                <a:gd name="connsiteX191" fmla="*/ 3854377 w 5017802"/>
                <a:gd name="connsiteY191" fmla="*/ 4220074 h 4821630"/>
                <a:gd name="connsiteX192" fmla="*/ 3889754 w 5017802"/>
                <a:gd name="connsiteY192" fmla="*/ 4206917 h 4821630"/>
                <a:gd name="connsiteX193" fmla="*/ 3942141 w 5017802"/>
                <a:gd name="connsiteY193" fmla="*/ 4272006 h 4821630"/>
                <a:gd name="connsiteX194" fmla="*/ 3962779 w 5017802"/>
                <a:gd name="connsiteY194" fmla="*/ 4330743 h 4821630"/>
                <a:gd name="connsiteX195" fmla="*/ 4070729 w 5017802"/>
                <a:gd name="connsiteY195" fmla="*/ 4349792 h 4821630"/>
                <a:gd name="connsiteX196" fmla="*/ 4010405 w 5017802"/>
                <a:gd name="connsiteY196" fmla="*/ 4283117 h 4821630"/>
                <a:gd name="connsiteX197" fmla="*/ 4007229 w 5017802"/>
                <a:gd name="connsiteY197" fmla="*/ 4214855 h 4821630"/>
                <a:gd name="connsiteX198" fmla="*/ 4061204 w 5017802"/>
                <a:gd name="connsiteY198" fmla="*/ 4270418 h 4821630"/>
                <a:gd name="connsiteX199" fmla="*/ 4110417 w 5017802"/>
                <a:gd name="connsiteY199" fmla="*/ 4275180 h 4821630"/>
                <a:gd name="connsiteX200" fmla="*/ 4104067 w 5017802"/>
                <a:gd name="connsiteY200" fmla="*/ 4225968 h 4821630"/>
                <a:gd name="connsiteX201" fmla="*/ 4164392 w 5017802"/>
                <a:gd name="connsiteY201" fmla="*/ 4230730 h 4821630"/>
                <a:gd name="connsiteX202" fmla="*/ 4226304 w 5017802"/>
                <a:gd name="connsiteY202" fmla="*/ 4273592 h 4821630"/>
                <a:gd name="connsiteX203" fmla="*/ 4258054 w 5017802"/>
                <a:gd name="connsiteY203" fmla="*/ 4260893 h 4821630"/>
                <a:gd name="connsiteX204" fmla="*/ 4251705 w 5017802"/>
                <a:gd name="connsiteY204" fmla="*/ 4225968 h 4821630"/>
                <a:gd name="connsiteX205" fmla="*/ 4292980 w 5017802"/>
                <a:gd name="connsiteY205" fmla="*/ 4202156 h 4821630"/>
                <a:gd name="connsiteX206" fmla="*/ 4377117 w 5017802"/>
                <a:gd name="connsiteY206" fmla="*/ 4259306 h 4821630"/>
                <a:gd name="connsiteX207" fmla="*/ 4394580 w 5017802"/>
                <a:gd name="connsiteY207" fmla="*/ 4157708 h 4821630"/>
                <a:gd name="connsiteX208" fmla="*/ 4369180 w 5017802"/>
                <a:gd name="connsiteY208" fmla="*/ 4135482 h 4821630"/>
                <a:gd name="connsiteX209" fmla="*/ 4296154 w 5017802"/>
                <a:gd name="connsiteY209" fmla="*/ 4092619 h 4821630"/>
                <a:gd name="connsiteX210" fmla="*/ 4318379 w 5017802"/>
                <a:gd name="connsiteY210" fmla="*/ 4067220 h 4821630"/>
                <a:gd name="connsiteX211" fmla="*/ 4339017 w 5017802"/>
                <a:gd name="connsiteY211" fmla="*/ 4044994 h 4821630"/>
                <a:gd name="connsiteX212" fmla="*/ 4392992 w 5017802"/>
                <a:gd name="connsiteY212" fmla="*/ 4076745 h 4821630"/>
                <a:gd name="connsiteX213" fmla="*/ 4399342 w 5017802"/>
                <a:gd name="connsiteY213" fmla="*/ 4032295 h 4821630"/>
                <a:gd name="connsiteX214" fmla="*/ 4343779 w 5017802"/>
                <a:gd name="connsiteY214" fmla="*/ 4008482 h 4821630"/>
                <a:gd name="connsiteX215" fmla="*/ 4342192 w 5017802"/>
                <a:gd name="connsiteY215" fmla="*/ 3998958 h 4821630"/>
                <a:gd name="connsiteX216" fmla="*/ 4329491 w 5017802"/>
                <a:gd name="connsiteY216" fmla="*/ 3960859 h 4821630"/>
                <a:gd name="connsiteX217" fmla="*/ 4335841 w 5017802"/>
                <a:gd name="connsiteY217" fmla="*/ 3913233 h 4821630"/>
                <a:gd name="connsiteX218" fmla="*/ 4346954 w 5017802"/>
                <a:gd name="connsiteY218" fmla="*/ 3857670 h 4821630"/>
                <a:gd name="connsiteX219" fmla="*/ 4308854 w 5017802"/>
                <a:gd name="connsiteY219" fmla="*/ 3827508 h 4821630"/>
                <a:gd name="connsiteX220" fmla="*/ 4342191 w 5017802"/>
                <a:gd name="connsiteY220" fmla="*/ 3817983 h 4821630"/>
                <a:gd name="connsiteX221" fmla="*/ 4319966 w 5017802"/>
                <a:gd name="connsiteY221" fmla="*/ 3781470 h 4821630"/>
                <a:gd name="connsiteX222" fmla="*/ 4358067 w 5017802"/>
                <a:gd name="connsiteY222" fmla="*/ 3776709 h 4821630"/>
                <a:gd name="connsiteX223" fmla="*/ 4364416 w 5017802"/>
                <a:gd name="connsiteY223" fmla="*/ 3743370 h 4821630"/>
                <a:gd name="connsiteX224" fmla="*/ 4426330 w 5017802"/>
                <a:gd name="connsiteY224" fmla="*/ 3752897 h 4821630"/>
                <a:gd name="connsiteX225" fmla="*/ 4459443 w 5017802"/>
                <a:gd name="connsiteY225" fmla="*/ 3768089 h 4821630"/>
                <a:gd name="connsiteX226" fmla="*/ 4425650 w 5017802"/>
                <a:gd name="connsiteY226" fmla="*/ 3809137 h 4821630"/>
                <a:gd name="connsiteX227" fmla="*/ 4464658 w 5017802"/>
                <a:gd name="connsiteY227" fmla="*/ 3916633 h 4821630"/>
                <a:gd name="connsiteX228" fmla="*/ 4517045 w 5017802"/>
                <a:gd name="connsiteY228" fmla="*/ 3947931 h 4821630"/>
                <a:gd name="connsiteX229" fmla="*/ 4568979 w 5017802"/>
                <a:gd name="connsiteY229" fmla="*/ 3905749 h 4821630"/>
                <a:gd name="connsiteX230" fmla="*/ 4654704 w 5017802"/>
                <a:gd name="connsiteY230" fmla="*/ 3857216 h 4821630"/>
                <a:gd name="connsiteX231" fmla="*/ 4637468 w 5017802"/>
                <a:gd name="connsiteY231" fmla="*/ 3768315 h 4821630"/>
                <a:gd name="connsiteX232" fmla="*/ 4714802 w 5017802"/>
                <a:gd name="connsiteY232" fmla="*/ 3635646 h 4821630"/>
                <a:gd name="connsiteX233" fmla="*/ 5007356 w 5017802"/>
                <a:gd name="connsiteY233" fmla="*/ 3302498 h 4821630"/>
                <a:gd name="connsiteX234" fmla="*/ 4925939 w 5017802"/>
                <a:gd name="connsiteY234" fmla="*/ 3293426 h 4821630"/>
                <a:gd name="connsiteX235" fmla="*/ 4930476 w 5017802"/>
                <a:gd name="connsiteY235" fmla="*/ 3201578 h 4821630"/>
                <a:gd name="connsiteX236" fmla="*/ 4881489 w 5017802"/>
                <a:gd name="connsiteY236" fmla="*/ 3176406 h 4821630"/>
                <a:gd name="connsiteX237" fmla="*/ 4797352 w 5017802"/>
                <a:gd name="connsiteY237" fmla="*/ 3207928 h 4821630"/>
                <a:gd name="connsiteX238" fmla="*/ 4760613 w 5017802"/>
                <a:gd name="connsiteY238" fmla="*/ 3171643 h 4821630"/>
                <a:gd name="connsiteX239" fmla="*/ 4805290 w 5017802"/>
                <a:gd name="connsiteY239" fmla="*/ 3148738 h 4821630"/>
                <a:gd name="connsiteX240" fmla="*/ 4676023 w 5017802"/>
                <a:gd name="connsiteY240" fmla="*/ 2935559 h 4821630"/>
                <a:gd name="connsiteX241" fmla="*/ 4690989 w 5017802"/>
                <a:gd name="connsiteY241" fmla="*/ 2905396 h 4821630"/>
                <a:gd name="connsiteX242" fmla="*/ 4667404 w 5017802"/>
                <a:gd name="connsiteY242" fmla="*/ 2789736 h 4821630"/>
                <a:gd name="connsiteX243" fmla="*/ 4508655 w 5017802"/>
                <a:gd name="connsiteY243" fmla="*/ 2778850 h 4821630"/>
                <a:gd name="connsiteX244" fmla="*/ 4475317 w 5017802"/>
                <a:gd name="connsiteY244" fmla="*/ 2827608 h 4821630"/>
                <a:gd name="connsiteX245" fmla="*/ 4386417 w 5017802"/>
                <a:gd name="connsiteY245" fmla="*/ 2842124 h 4821630"/>
                <a:gd name="connsiteX246" fmla="*/ 4392767 w 5017802"/>
                <a:gd name="connsiteY246" fmla="*/ 2820125 h 4821630"/>
                <a:gd name="connsiteX247" fmla="*/ 4339245 w 5017802"/>
                <a:gd name="connsiteY247" fmla="*/ 2804024 h 4821630"/>
                <a:gd name="connsiteX248" fmla="*/ 4314526 w 5017802"/>
                <a:gd name="connsiteY248" fmla="*/ 2638923 h 4821630"/>
                <a:gd name="connsiteX249" fmla="*/ 4034219 w 5017802"/>
                <a:gd name="connsiteY249" fmla="*/ 2572248 h 4821630"/>
                <a:gd name="connsiteX250" fmla="*/ 3897920 w 5017802"/>
                <a:gd name="connsiteY250" fmla="*/ 2615564 h 4821630"/>
                <a:gd name="connsiteX251" fmla="*/ 3765931 w 5017802"/>
                <a:gd name="connsiteY251" fmla="*/ 2608080 h 4821630"/>
                <a:gd name="connsiteX252" fmla="*/ 3633488 w 5017802"/>
                <a:gd name="connsiteY252" fmla="*/ 2497182 h 4821630"/>
                <a:gd name="connsiteX253" fmla="*/ 3420310 w 5017802"/>
                <a:gd name="connsiteY253" fmla="*/ 2193969 h 4821630"/>
                <a:gd name="connsiteX254" fmla="*/ 3021848 w 5017802"/>
                <a:gd name="connsiteY254" fmla="*/ 2054496 h 4821630"/>
                <a:gd name="connsiteX255" fmla="*/ 2785310 w 5017802"/>
                <a:gd name="connsiteY255" fmla="*/ 1741532 h 4821630"/>
                <a:gd name="connsiteX256" fmla="*/ 2819101 w 5017802"/>
                <a:gd name="connsiteY256" fmla="*/ 1716586 h 4821630"/>
                <a:gd name="connsiteX257" fmla="*/ 2878745 w 5017802"/>
                <a:gd name="connsiteY257" fmla="*/ 1799589 h 4821630"/>
                <a:gd name="connsiteX258" fmla="*/ 2898929 w 5017802"/>
                <a:gd name="connsiteY258" fmla="*/ 1782126 h 4821630"/>
                <a:gd name="connsiteX259" fmla="*/ 2942019 w 5017802"/>
                <a:gd name="connsiteY259" fmla="*/ 1812970 h 4821630"/>
                <a:gd name="connsiteX260" fmla="*/ 3030692 w 5017802"/>
                <a:gd name="connsiteY260" fmla="*/ 1759221 h 4821630"/>
                <a:gd name="connsiteX261" fmla="*/ 3046794 w 5017802"/>
                <a:gd name="connsiteY261" fmla="*/ 1738811 h 4821630"/>
                <a:gd name="connsiteX262" fmla="*/ 3105077 w 5017802"/>
                <a:gd name="connsiteY262" fmla="*/ 1739037 h 4821630"/>
                <a:gd name="connsiteX263" fmla="*/ 3121180 w 5017802"/>
                <a:gd name="connsiteY263" fmla="*/ 1705927 h 4821630"/>
                <a:gd name="connsiteX264" fmla="*/ 3102356 w 5017802"/>
                <a:gd name="connsiteY264" fmla="*/ 1680300 h 4821630"/>
                <a:gd name="connsiteX265" fmla="*/ 3035228 w 5017802"/>
                <a:gd name="connsiteY265" fmla="*/ 1700257 h 4821630"/>
                <a:gd name="connsiteX266" fmla="*/ 3013456 w 5017802"/>
                <a:gd name="connsiteY266" fmla="*/ 1646736 h 4821630"/>
                <a:gd name="connsiteX267" fmla="*/ 3034774 w 5017802"/>
                <a:gd name="connsiteY267" fmla="*/ 1617026 h 4821630"/>
                <a:gd name="connsiteX268" fmla="*/ 2978304 w 5017802"/>
                <a:gd name="connsiteY268" fmla="*/ 1513612 h 4821630"/>
                <a:gd name="connsiteX269" fmla="*/ 2929773 w 5017802"/>
                <a:gd name="connsiteY269" fmla="*/ 1552393 h 4821630"/>
                <a:gd name="connsiteX270" fmla="*/ 2840418 w 5017802"/>
                <a:gd name="connsiteY270" fmla="*/ 1497737 h 4821630"/>
                <a:gd name="connsiteX271" fmla="*/ 2892352 w 5017802"/>
                <a:gd name="connsiteY271" fmla="*/ 1405208 h 4821630"/>
                <a:gd name="connsiteX272" fmla="*/ 2849490 w 5017802"/>
                <a:gd name="connsiteY272" fmla="*/ 1284105 h 4821630"/>
                <a:gd name="connsiteX273" fmla="*/ 2864231 w 5017802"/>
                <a:gd name="connsiteY273" fmla="*/ 1160053 h 4821630"/>
                <a:gd name="connsiteX274" fmla="*/ 2959481 w 5017802"/>
                <a:gd name="connsiteY274" fmla="*/ 1086348 h 4821630"/>
                <a:gd name="connsiteX275" fmla="*/ 3064710 w 5017802"/>
                <a:gd name="connsiteY275" fmla="*/ 1063896 h 4821630"/>
                <a:gd name="connsiteX276" fmla="*/ 3001663 w 5017802"/>
                <a:gd name="connsiteY276" fmla="*/ 974089 h 4821630"/>
                <a:gd name="connsiteX277" fmla="*/ 2984427 w 5017802"/>
                <a:gd name="connsiteY277" fmla="*/ 1018766 h 4821630"/>
                <a:gd name="connsiteX278" fmla="*/ 2941112 w 5017802"/>
                <a:gd name="connsiteY278" fmla="*/ 971595 h 4821630"/>
                <a:gd name="connsiteX279" fmla="*/ 2962430 w 5017802"/>
                <a:gd name="connsiteY279" fmla="*/ 886323 h 4821630"/>
                <a:gd name="connsiteX280" fmla="*/ 3035454 w 5017802"/>
                <a:gd name="connsiteY280" fmla="*/ 789032 h 4821630"/>
                <a:gd name="connsiteX281" fmla="*/ 3018445 w 5017802"/>
                <a:gd name="connsiteY281" fmla="*/ 682443 h 4821630"/>
                <a:gd name="connsiteX282" fmla="*/ 2847223 w 5017802"/>
                <a:gd name="connsiteY282" fmla="*/ 692194 h 4821630"/>
                <a:gd name="connsiteX283" fmla="*/ 2827945 w 5017802"/>
                <a:gd name="connsiteY283" fmla="*/ 734831 h 4821630"/>
                <a:gd name="connsiteX284" fmla="*/ 2795742 w 5017802"/>
                <a:gd name="connsiteY284" fmla="*/ 667248 h 4821630"/>
                <a:gd name="connsiteX285" fmla="*/ 2766032 w 5017802"/>
                <a:gd name="connsiteY285" fmla="*/ 707616 h 4821630"/>
                <a:gd name="connsiteX286" fmla="*/ 2580523 w 5017802"/>
                <a:gd name="connsiteY28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0 w 5017802"/>
                <a:gd name="connsiteY165" fmla="*/ 4260898 h 4821630"/>
                <a:gd name="connsiteX166" fmla="*/ 2103823 w 5017802"/>
                <a:gd name="connsiteY166" fmla="*/ 4295823 h 4821630"/>
                <a:gd name="connsiteX167" fmla="*/ 2188636 w 5017802"/>
                <a:gd name="connsiteY167" fmla="*/ 4250462 h 4821630"/>
                <a:gd name="connsiteX168" fmla="*/ 2296586 w 5017802"/>
                <a:gd name="connsiteY168" fmla="*/ 4245474 h 4821630"/>
                <a:gd name="connsiteX169" fmla="*/ 2394785 w 5017802"/>
                <a:gd name="connsiteY169" fmla="*/ 4215990 h 4821630"/>
                <a:gd name="connsiteX170" fmla="*/ 2406350 w 5017802"/>
                <a:gd name="connsiteY170" fmla="*/ 4125277 h 4821630"/>
                <a:gd name="connsiteX171" fmla="*/ 2494570 w 5017802"/>
                <a:gd name="connsiteY171" fmla="*/ 3900532 h 4821630"/>
                <a:gd name="connsiteX172" fmla="*/ 2593449 w 5017802"/>
                <a:gd name="connsiteY172" fmla="*/ 3917768 h 4821630"/>
                <a:gd name="connsiteX173" fmla="*/ 2719088 w 5017802"/>
                <a:gd name="connsiteY173" fmla="*/ 3918221 h 4821630"/>
                <a:gd name="connsiteX174" fmla="*/ 2914124 w 5017802"/>
                <a:gd name="connsiteY174" fmla="*/ 3764007 h 4821630"/>
                <a:gd name="connsiteX175" fmla="*/ 3195112 w 5017802"/>
                <a:gd name="connsiteY175" fmla="*/ 3993968 h 4821630"/>
                <a:gd name="connsiteX176" fmla="*/ 3265414 w 5017802"/>
                <a:gd name="connsiteY176" fmla="*/ 4067674 h 4821630"/>
                <a:gd name="connsiteX177" fmla="*/ 3439813 w 5017802"/>
                <a:gd name="connsiteY177" fmla="*/ 4130265 h 4821630"/>
                <a:gd name="connsiteX178" fmla="*/ 3526217 w 5017802"/>
                <a:gd name="connsiteY178" fmla="*/ 4316455 h 4821630"/>
                <a:gd name="connsiteX179" fmla="*/ 3586542 w 5017802"/>
                <a:gd name="connsiteY179" fmla="*/ 4375193 h 4821630"/>
                <a:gd name="connsiteX180" fmla="*/ 3597654 w 5017802"/>
                <a:gd name="connsiteY180" fmla="*/ 4345030 h 4821630"/>
                <a:gd name="connsiteX181" fmla="*/ 3643692 w 5017802"/>
                <a:gd name="connsiteY181" fmla="*/ 4318042 h 4821630"/>
                <a:gd name="connsiteX182" fmla="*/ 3694492 w 5017802"/>
                <a:gd name="connsiteY182" fmla="*/ 4391068 h 4821630"/>
                <a:gd name="connsiteX183" fmla="*/ 3743705 w 5017802"/>
                <a:gd name="connsiteY183" fmla="*/ 4394243 h 4821630"/>
                <a:gd name="connsiteX184" fmla="*/ 3699254 w 5017802"/>
                <a:gd name="connsiteY184" fmla="*/ 4300581 h 4821630"/>
                <a:gd name="connsiteX185" fmla="*/ 3656392 w 5017802"/>
                <a:gd name="connsiteY185" fmla="*/ 4232318 h 4821630"/>
                <a:gd name="connsiteX186" fmla="*/ 3699255 w 5017802"/>
                <a:gd name="connsiteY186" fmla="*/ 4216442 h 4821630"/>
                <a:gd name="connsiteX187" fmla="*/ 3680204 w 5017802"/>
                <a:gd name="connsiteY187" fmla="*/ 4175168 h 4821630"/>
                <a:gd name="connsiteX188" fmla="*/ 3732592 w 5017802"/>
                <a:gd name="connsiteY188" fmla="*/ 4184693 h 4821630"/>
                <a:gd name="connsiteX189" fmla="*/ 3711955 w 5017802"/>
                <a:gd name="connsiteY189" fmla="*/ 4151355 h 4821630"/>
                <a:gd name="connsiteX190" fmla="*/ 3733274 w 5017802"/>
                <a:gd name="connsiteY190" fmla="*/ 4134801 h 4821630"/>
                <a:gd name="connsiteX191" fmla="*/ 3854377 w 5017802"/>
                <a:gd name="connsiteY191" fmla="*/ 4220074 h 4821630"/>
                <a:gd name="connsiteX192" fmla="*/ 3889754 w 5017802"/>
                <a:gd name="connsiteY192" fmla="*/ 4206917 h 4821630"/>
                <a:gd name="connsiteX193" fmla="*/ 3942141 w 5017802"/>
                <a:gd name="connsiteY193" fmla="*/ 4272006 h 4821630"/>
                <a:gd name="connsiteX194" fmla="*/ 3962779 w 5017802"/>
                <a:gd name="connsiteY194" fmla="*/ 4330743 h 4821630"/>
                <a:gd name="connsiteX195" fmla="*/ 4070729 w 5017802"/>
                <a:gd name="connsiteY195" fmla="*/ 4349792 h 4821630"/>
                <a:gd name="connsiteX196" fmla="*/ 4010405 w 5017802"/>
                <a:gd name="connsiteY196" fmla="*/ 4283117 h 4821630"/>
                <a:gd name="connsiteX197" fmla="*/ 4007229 w 5017802"/>
                <a:gd name="connsiteY197" fmla="*/ 4214855 h 4821630"/>
                <a:gd name="connsiteX198" fmla="*/ 4061204 w 5017802"/>
                <a:gd name="connsiteY198" fmla="*/ 4270418 h 4821630"/>
                <a:gd name="connsiteX199" fmla="*/ 4110417 w 5017802"/>
                <a:gd name="connsiteY199" fmla="*/ 4275180 h 4821630"/>
                <a:gd name="connsiteX200" fmla="*/ 4104067 w 5017802"/>
                <a:gd name="connsiteY200" fmla="*/ 4225968 h 4821630"/>
                <a:gd name="connsiteX201" fmla="*/ 4164392 w 5017802"/>
                <a:gd name="connsiteY201" fmla="*/ 4230730 h 4821630"/>
                <a:gd name="connsiteX202" fmla="*/ 4226304 w 5017802"/>
                <a:gd name="connsiteY202" fmla="*/ 4273592 h 4821630"/>
                <a:gd name="connsiteX203" fmla="*/ 4258054 w 5017802"/>
                <a:gd name="connsiteY203" fmla="*/ 4260893 h 4821630"/>
                <a:gd name="connsiteX204" fmla="*/ 4251705 w 5017802"/>
                <a:gd name="connsiteY204" fmla="*/ 4225968 h 4821630"/>
                <a:gd name="connsiteX205" fmla="*/ 4292980 w 5017802"/>
                <a:gd name="connsiteY205" fmla="*/ 4202156 h 4821630"/>
                <a:gd name="connsiteX206" fmla="*/ 4377117 w 5017802"/>
                <a:gd name="connsiteY206" fmla="*/ 4259306 h 4821630"/>
                <a:gd name="connsiteX207" fmla="*/ 4394580 w 5017802"/>
                <a:gd name="connsiteY207" fmla="*/ 4157708 h 4821630"/>
                <a:gd name="connsiteX208" fmla="*/ 4369180 w 5017802"/>
                <a:gd name="connsiteY208" fmla="*/ 4135482 h 4821630"/>
                <a:gd name="connsiteX209" fmla="*/ 4296154 w 5017802"/>
                <a:gd name="connsiteY209" fmla="*/ 4092619 h 4821630"/>
                <a:gd name="connsiteX210" fmla="*/ 4318379 w 5017802"/>
                <a:gd name="connsiteY210" fmla="*/ 4067220 h 4821630"/>
                <a:gd name="connsiteX211" fmla="*/ 4339017 w 5017802"/>
                <a:gd name="connsiteY211" fmla="*/ 4044994 h 4821630"/>
                <a:gd name="connsiteX212" fmla="*/ 4392992 w 5017802"/>
                <a:gd name="connsiteY212" fmla="*/ 4076745 h 4821630"/>
                <a:gd name="connsiteX213" fmla="*/ 4399342 w 5017802"/>
                <a:gd name="connsiteY213" fmla="*/ 4032295 h 4821630"/>
                <a:gd name="connsiteX214" fmla="*/ 4343779 w 5017802"/>
                <a:gd name="connsiteY214" fmla="*/ 4008482 h 4821630"/>
                <a:gd name="connsiteX215" fmla="*/ 4342192 w 5017802"/>
                <a:gd name="connsiteY215" fmla="*/ 3998958 h 4821630"/>
                <a:gd name="connsiteX216" fmla="*/ 4329491 w 5017802"/>
                <a:gd name="connsiteY216" fmla="*/ 3960859 h 4821630"/>
                <a:gd name="connsiteX217" fmla="*/ 4335841 w 5017802"/>
                <a:gd name="connsiteY217" fmla="*/ 3913233 h 4821630"/>
                <a:gd name="connsiteX218" fmla="*/ 4346954 w 5017802"/>
                <a:gd name="connsiteY218" fmla="*/ 3857670 h 4821630"/>
                <a:gd name="connsiteX219" fmla="*/ 4308854 w 5017802"/>
                <a:gd name="connsiteY219" fmla="*/ 3827508 h 4821630"/>
                <a:gd name="connsiteX220" fmla="*/ 4342191 w 5017802"/>
                <a:gd name="connsiteY220" fmla="*/ 3817983 h 4821630"/>
                <a:gd name="connsiteX221" fmla="*/ 4319966 w 5017802"/>
                <a:gd name="connsiteY221" fmla="*/ 3781470 h 4821630"/>
                <a:gd name="connsiteX222" fmla="*/ 4358067 w 5017802"/>
                <a:gd name="connsiteY222" fmla="*/ 3776709 h 4821630"/>
                <a:gd name="connsiteX223" fmla="*/ 4364416 w 5017802"/>
                <a:gd name="connsiteY223" fmla="*/ 3743370 h 4821630"/>
                <a:gd name="connsiteX224" fmla="*/ 4426330 w 5017802"/>
                <a:gd name="connsiteY224" fmla="*/ 3752897 h 4821630"/>
                <a:gd name="connsiteX225" fmla="*/ 4459443 w 5017802"/>
                <a:gd name="connsiteY225" fmla="*/ 3768089 h 4821630"/>
                <a:gd name="connsiteX226" fmla="*/ 4425650 w 5017802"/>
                <a:gd name="connsiteY226" fmla="*/ 3809137 h 4821630"/>
                <a:gd name="connsiteX227" fmla="*/ 4464658 w 5017802"/>
                <a:gd name="connsiteY227" fmla="*/ 3916633 h 4821630"/>
                <a:gd name="connsiteX228" fmla="*/ 4517045 w 5017802"/>
                <a:gd name="connsiteY228" fmla="*/ 3947931 h 4821630"/>
                <a:gd name="connsiteX229" fmla="*/ 4568979 w 5017802"/>
                <a:gd name="connsiteY229" fmla="*/ 3905749 h 4821630"/>
                <a:gd name="connsiteX230" fmla="*/ 4654704 w 5017802"/>
                <a:gd name="connsiteY230" fmla="*/ 3857216 h 4821630"/>
                <a:gd name="connsiteX231" fmla="*/ 4637468 w 5017802"/>
                <a:gd name="connsiteY231" fmla="*/ 3768315 h 4821630"/>
                <a:gd name="connsiteX232" fmla="*/ 4714802 w 5017802"/>
                <a:gd name="connsiteY232" fmla="*/ 3635646 h 4821630"/>
                <a:gd name="connsiteX233" fmla="*/ 5007356 w 5017802"/>
                <a:gd name="connsiteY233" fmla="*/ 3302498 h 4821630"/>
                <a:gd name="connsiteX234" fmla="*/ 4925939 w 5017802"/>
                <a:gd name="connsiteY234" fmla="*/ 3293426 h 4821630"/>
                <a:gd name="connsiteX235" fmla="*/ 4930476 w 5017802"/>
                <a:gd name="connsiteY235" fmla="*/ 3201578 h 4821630"/>
                <a:gd name="connsiteX236" fmla="*/ 4881489 w 5017802"/>
                <a:gd name="connsiteY236" fmla="*/ 3176406 h 4821630"/>
                <a:gd name="connsiteX237" fmla="*/ 4797352 w 5017802"/>
                <a:gd name="connsiteY237" fmla="*/ 3207928 h 4821630"/>
                <a:gd name="connsiteX238" fmla="*/ 4760613 w 5017802"/>
                <a:gd name="connsiteY238" fmla="*/ 3171643 h 4821630"/>
                <a:gd name="connsiteX239" fmla="*/ 4805290 w 5017802"/>
                <a:gd name="connsiteY239" fmla="*/ 3148738 h 4821630"/>
                <a:gd name="connsiteX240" fmla="*/ 4676023 w 5017802"/>
                <a:gd name="connsiteY240" fmla="*/ 2935559 h 4821630"/>
                <a:gd name="connsiteX241" fmla="*/ 4690989 w 5017802"/>
                <a:gd name="connsiteY241" fmla="*/ 2905396 h 4821630"/>
                <a:gd name="connsiteX242" fmla="*/ 4667404 w 5017802"/>
                <a:gd name="connsiteY242" fmla="*/ 2789736 h 4821630"/>
                <a:gd name="connsiteX243" fmla="*/ 4508655 w 5017802"/>
                <a:gd name="connsiteY243" fmla="*/ 2778850 h 4821630"/>
                <a:gd name="connsiteX244" fmla="*/ 4475317 w 5017802"/>
                <a:gd name="connsiteY244" fmla="*/ 2827608 h 4821630"/>
                <a:gd name="connsiteX245" fmla="*/ 4386417 w 5017802"/>
                <a:gd name="connsiteY245" fmla="*/ 2842124 h 4821630"/>
                <a:gd name="connsiteX246" fmla="*/ 4392767 w 5017802"/>
                <a:gd name="connsiteY246" fmla="*/ 2820125 h 4821630"/>
                <a:gd name="connsiteX247" fmla="*/ 4339245 w 5017802"/>
                <a:gd name="connsiteY247" fmla="*/ 2804024 h 4821630"/>
                <a:gd name="connsiteX248" fmla="*/ 4314526 w 5017802"/>
                <a:gd name="connsiteY248" fmla="*/ 2638923 h 4821630"/>
                <a:gd name="connsiteX249" fmla="*/ 4034219 w 5017802"/>
                <a:gd name="connsiteY249" fmla="*/ 2572248 h 4821630"/>
                <a:gd name="connsiteX250" fmla="*/ 3897920 w 5017802"/>
                <a:gd name="connsiteY250" fmla="*/ 2615564 h 4821630"/>
                <a:gd name="connsiteX251" fmla="*/ 3765931 w 5017802"/>
                <a:gd name="connsiteY251" fmla="*/ 2608080 h 4821630"/>
                <a:gd name="connsiteX252" fmla="*/ 3633488 w 5017802"/>
                <a:gd name="connsiteY252" fmla="*/ 2497182 h 4821630"/>
                <a:gd name="connsiteX253" fmla="*/ 3420310 w 5017802"/>
                <a:gd name="connsiteY253" fmla="*/ 2193969 h 4821630"/>
                <a:gd name="connsiteX254" fmla="*/ 3021848 w 5017802"/>
                <a:gd name="connsiteY254" fmla="*/ 2054496 h 4821630"/>
                <a:gd name="connsiteX255" fmla="*/ 2785310 w 5017802"/>
                <a:gd name="connsiteY255" fmla="*/ 1741532 h 4821630"/>
                <a:gd name="connsiteX256" fmla="*/ 2819101 w 5017802"/>
                <a:gd name="connsiteY256" fmla="*/ 1716586 h 4821630"/>
                <a:gd name="connsiteX257" fmla="*/ 2878745 w 5017802"/>
                <a:gd name="connsiteY257" fmla="*/ 1799589 h 4821630"/>
                <a:gd name="connsiteX258" fmla="*/ 2898929 w 5017802"/>
                <a:gd name="connsiteY258" fmla="*/ 1782126 h 4821630"/>
                <a:gd name="connsiteX259" fmla="*/ 2942019 w 5017802"/>
                <a:gd name="connsiteY259" fmla="*/ 1812970 h 4821630"/>
                <a:gd name="connsiteX260" fmla="*/ 3030692 w 5017802"/>
                <a:gd name="connsiteY260" fmla="*/ 1759221 h 4821630"/>
                <a:gd name="connsiteX261" fmla="*/ 3046794 w 5017802"/>
                <a:gd name="connsiteY261" fmla="*/ 1738811 h 4821630"/>
                <a:gd name="connsiteX262" fmla="*/ 3105077 w 5017802"/>
                <a:gd name="connsiteY262" fmla="*/ 1739037 h 4821630"/>
                <a:gd name="connsiteX263" fmla="*/ 3121180 w 5017802"/>
                <a:gd name="connsiteY263" fmla="*/ 1705927 h 4821630"/>
                <a:gd name="connsiteX264" fmla="*/ 3102356 w 5017802"/>
                <a:gd name="connsiteY264" fmla="*/ 1680300 h 4821630"/>
                <a:gd name="connsiteX265" fmla="*/ 3035228 w 5017802"/>
                <a:gd name="connsiteY265" fmla="*/ 1700257 h 4821630"/>
                <a:gd name="connsiteX266" fmla="*/ 3013456 w 5017802"/>
                <a:gd name="connsiteY266" fmla="*/ 1646736 h 4821630"/>
                <a:gd name="connsiteX267" fmla="*/ 3034774 w 5017802"/>
                <a:gd name="connsiteY267" fmla="*/ 1617026 h 4821630"/>
                <a:gd name="connsiteX268" fmla="*/ 2978304 w 5017802"/>
                <a:gd name="connsiteY268" fmla="*/ 1513612 h 4821630"/>
                <a:gd name="connsiteX269" fmla="*/ 2929773 w 5017802"/>
                <a:gd name="connsiteY269" fmla="*/ 1552393 h 4821630"/>
                <a:gd name="connsiteX270" fmla="*/ 2840418 w 5017802"/>
                <a:gd name="connsiteY270" fmla="*/ 1497737 h 4821630"/>
                <a:gd name="connsiteX271" fmla="*/ 2892352 w 5017802"/>
                <a:gd name="connsiteY271" fmla="*/ 1405208 h 4821630"/>
                <a:gd name="connsiteX272" fmla="*/ 2849490 w 5017802"/>
                <a:gd name="connsiteY272" fmla="*/ 1284105 h 4821630"/>
                <a:gd name="connsiteX273" fmla="*/ 2864231 w 5017802"/>
                <a:gd name="connsiteY273" fmla="*/ 1160053 h 4821630"/>
                <a:gd name="connsiteX274" fmla="*/ 2959481 w 5017802"/>
                <a:gd name="connsiteY274" fmla="*/ 1086348 h 4821630"/>
                <a:gd name="connsiteX275" fmla="*/ 3064710 w 5017802"/>
                <a:gd name="connsiteY275" fmla="*/ 1063896 h 4821630"/>
                <a:gd name="connsiteX276" fmla="*/ 3001663 w 5017802"/>
                <a:gd name="connsiteY276" fmla="*/ 974089 h 4821630"/>
                <a:gd name="connsiteX277" fmla="*/ 2984427 w 5017802"/>
                <a:gd name="connsiteY277" fmla="*/ 1018766 h 4821630"/>
                <a:gd name="connsiteX278" fmla="*/ 2941112 w 5017802"/>
                <a:gd name="connsiteY278" fmla="*/ 971595 h 4821630"/>
                <a:gd name="connsiteX279" fmla="*/ 2962430 w 5017802"/>
                <a:gd name="connsiteY279" fmla="*/ 886323 h 4821630"/>
                <a:gd name="connsiteX280" fmla="*/ 3035454 w 5017802"/>
                <a:gd name="connsiteY280" fmla="*/ 789032 h 4821630"/>
                <a:gd name="connsiteX281" fmla="*/ 3018445 w 5017802"/>
                <a:gd name="connsiteY281" fmla="*/ 682443 h 4821630"/>
                <a:gd name="connsiteX282" fmla="*/ 2847223 w 5017802"/>
                <a:gd name="connsiteY282" fmla="*/ 692194 h 4821630"/>
                <a:gd name="connsiteX283" fmla="*/ 2827945 w 5017802"/>
                <a:gd name="connsiteY283" fmla="*/ 734831 h 4821630"/>
                <a:gd name="connsiteX284" fmla="*/ 2795742 w 5017802"/>
                <a:gd name="connsiteY284" fmla="*/ 667248 h 4821630"/>
                <a:gd name="connsiteX285" fmla="*/ 2766032 w 5017802"/>
                <a:gd name="connsiteY285" fmla="*/ 707616 h 4821630"/>
                <a:gd name="connsiteX286" fmla="*/ 2580523 w 5017802"/>
                <a:gd name="connsiteY28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865698 w 5017802"/>
                <a:gd name="connsiteY165" fmla="*/ 4416473 h 4821630"/>
                <a:gd name="connsiteX166" fmla="*/ 1946660 w 5017802"/>
                <a:gd name="connsiteY166" fmla="*/ 4260898 h 4821630"/>
                <a:gd name="connsiteX167" fmla="*/ 2103823 w 5017802"/>
                <a:gd name="connsiteY167" fmla="*/ 4295823 h 4821630"/>
                <a:gd name="connsiteX168" fmla="*/ 2188636 w 5017802"/>
                <a:gd name="connsiteY168" fmla="*/ 4250462 h 4821630"/>
                <a:gd name="connsiteX169" fmla="*/ 2296586 w 5017802"/>
                <a:gd name="connsiteY169" fmla="*/ 4245474 h 4821630"/>
                <a:gd name="connsiteX170" fmla="*/ 2394785 w 5017802"/>
                <a:gd name="connsiteY170" fmla="*/ 4215990 h 4821630"/>
                <a:gd name="connsiteX171" fmla="*/ 2406350 w 5017802"/>
                <a:gd name="connsiteY171" fmla="*/ 4125277 h 4821630"/>
                <a:gd name="connsiteX172" fmla="*/ 2494570 w 5017802"/>
                <a:gd name="connsiteY172" fmla="*/ 3900532 h 4821630"/>
                <a:gd name="connsiteX173" fmla="*/ 2593449 w 5017802"/>
                <a:gd name="connsiteY173" fmla="*/ 3917768 h 4821630"/>
                <a:gd name="connsiteX174" fmla="*/ 2719088 w 5017802"/>
                <a:gd name="connsiteY174" fmla="*/ 3918221 h 4821630"/>
                <a:gd name="connsiteX175" fmla="*/ 2914124 w 5017802"/>
                <a:gd name="connsiteY175" fmla="*/ 3764007 h 4821630"/>
                <a:gd name="connsiteX176" fmla="*/ 3195112 w 5017802"/>
                <a:gd name="connsiteY176" fmla="*/ 3993968 h 4821630"/>
                <a:gd name="connsiteX177" fmla="*/ 3265414 w 5017802"/>
                <a:gd name="connsiteY177" fmla="*/ 4067674 h 4821630"/>
                <a:gd name="connsiteX178" fmla="*/ 3439813 w 5017802"/>
                <a:gd name="connsiteY178" fmla="*/ 4130265 h 4821630"/>
                <a:gd name="connsiteX179" fmla="*/ 3526217 w 5017802"/>
                <a:gd name="connsiteY179" fmla="*/ 4316455 h 4821630"/>
                <a:gd name="connsiteX180" fmla="*/ 3586542 w 5017802"/>
                <a:gd name="connsiteY180" fmla="*/ 4375193 h 4821630"/>
                <a:gd name="connsiteX181" fmla="*/ 3597654 w 5017802"/>
                <a:gd name="connsiteY181" fmla="*/ 4345030 h 4821630"/>
                <a:gd name="connsiteX182" fmla="*/ 3643692 w 5017802"/>
                <a:gd name="connsiteY182" fmla="*/ 4318042 h 4821630"/>
                <a:gd name="connsiteX183" fmla="*/ 3694492 w 5017802"/>
                <a:gd name="connsiteY183" fmla="*/ 4391068 h 4821630"/>
                <a:gd name="connsiteX184" fmla="*/ 3743705 w 5017802"/>
                <a:gd name="connsiteY184" fmla="*/ 4394243 h 4821630"/>
                <a:gd name="connsiteX185" fmla="*/ 3699254 w 5017802"/>
                <a:gd name="connsiteY185" fmla="*/ 4300581 h 4821630"/>
                <a:gd name="connsiteX186" fmla="*/ 3656392 w 5017802"/>
                <a:gd name="connsiteY186" fmla="*/ 4232318 h 4821630"/>
                <a:gd name="connsiteX187" fmla="*/ 3699255 w 5017802"/>
                <a:gd name="connsiteY187" fmla="*/ 4216442 h 4821630"/>
                <a:gd name="connsiteX188" fmla="*/ 3680204 w 5017802"/>
                <a:gd name="connsiteY188" fmla="*/ 4175168 h 4821630"/>
                <a:gd name="connsiteX189" fmla="*/ 3732592 w 5017802"/>
                <a:gd name="connsiteY189" fmla="*/ 4184693 h 4821630"/>
                <a:gd name="connsiteX190" fmla="*/ 3711955 w 5017802"/>
                <a:gd name="connsiteY190" fmla="*/ 4151355 h 4821630"/>
                <a:gd name="connsiteX191" fmla="*/ 3733274 w 5017802"/>
                <a:gd name="connsiteY191" fmla="*/ 4134801 h 4821630"/>
                <a:gd name="connsiteX192" fmla="*/ 3854377 w 5017802"/>
                <a:gd name="connsiteY192" fmla="*/ 4220074 h 4821630"/>
                <a:gd name="connsiteX193" fmla="*/ 3889754 w 5017802"/>
                <a:gd name="connsiteY193" fmla="*/ 4206917 h 4821630"/>
                <a:gd name="connsiteX194" fmla="*/ 3942141 w 5017802"/>
                <a:gd name="connsiteY194" fmla="*/ 4272006 h 4821630"/>
                <a:gd name="connsiteX195" fmla="*/ 3962779 w 5017802"/>
                <a:gd name="connsiteY195" fmla="*/ 4330743 h 4821630"/>
                <a:gd name="connsiteX196" fmla="*/ 4070729 w 5017802"/>
                <a:gd name="connsiteY196" fmla="*/ 4349792 h 4821630"/>
                <a:gd name="connsiteX197" fmla="*/ 4010405 w 5017802"/>
                <a:gd name="connsiteY197" fmla="*/ 4283117 h 4821630"/>
                <a:gd name="connsiteX198" fmla="*/ 4007229 w 5017802"/>
                <a:gd name="connsiteY198" fmla="*/ 4214855 h 4821630"/>
                <a:gd name="connsiteX199" fmla="*/ 4061204 w 5017802"/>
                <a:gd name="connsiteY199" fmla="*/ 4270418 h 4821630"/>
                <a:gd name="connsiteX200" fmla="*/ 4110417 w 5017802"/>
                <a:gd name="connsiteY200" fmla="*/ 4275180 h 4821630"/>
                <a:gd name="connsiteX201" fmla="*/ 4104067 w 5017802"/>
                <a:gd name="connsiteY201" fmla="*/ 4225968 h 4821630"/>
                <a:gd name="connsiteX202" fmla="*/ 4164392 w 5017802"/>
                <a:gd name="connsiteY202" fmla="*/ 4230730 h 4821630"/>
                <a:gd name="connsiteX203" fmla="*/ 4226304 w 5017802"/>
                <a:gd name="connsiteY203" fmla="*/ 4273592 h 4821630"/>
                <a:gd name="connsiteX204" fmla="*/ 4258054 w 5017802"/>
                <a:gd name="connsiteY204" fmla="*/ 4260893 h 4821630"/>
                <a:gd name="connsiteX205" fmla="*/ 4251705 w 5017802"/>
                <a:gd name="connsiteY205" fmla="*/ 4225968 h 4821630"/>
                <a:gd name="connsiteX206" fmla="*/ 4292980 w 5017802"/>
                <a:gd name="connsiteY206" fmla="*/ 4202156 h 4821630"/>
                <a:gd name="connsiteX207" fmla="*/ 4377117 w 5017802"/>
                <a:gd name="connsiteY207" fmla="*/ 4259306 h 4821630"/>
                <a:gd name="connsiteX208" fmla="*/ 4394580 w 5017802"/>
                <a:gd name="connsiteY208" fmla="*/ 4157708 h 4821630"/>
                <a:gd name="connsiteX209" fmla="*/ 4369180 w 5017802"/>
                <a:gd name="connsiteY209" fmla="*/ 4135482 h 4821630"/>
                <a:gd name="connsiteX210" fmla="*/ 4296154 w 5017802"/>
                <a:gd name="connsiteY210" fmla="*/ 4092619 h 4821630"/>
                <a:gd name="connsiteX211" fmla="*/ 4318379 w 5017802"/>
                <a:gd name="connsiteY211" fmla="*/ 4067220 h 4821630"/>
                <a:gd name="connsiteX212" fmla="*/ 4339017 w 5017802"/>
                <a:gd name="connsiteY212" fmla="*/ 4044994 h 4821630"/>
                <a:gd name="connsiteX213" fmla="*/ 4392992 w 5017802"/>
                <a:gd name="connsiteY213" fmla="*/ 4076745 h 4821630"/>
                <a:gd name="connsiteX214" fmla="*/ 4399342 w 5017802"/>
                <a:gd name="connsiteY214" fmla="*/ 4032295 h 4821630"/>
                <a:gd name="connsiteX215" fmla="*/ 4343779 w 5017802"/>
                <a:gd name="connsiteY215" fmla="*/ 4008482 h 4821630"/>
                <a:gd name="connsiteX216" fmla="*/ 4342192 w 5017802"/>
                <a:gd name="connsiteY216" fmla="*/ 3998958 h 4821630"/>
                <a:gd name="connsiteX217" fmla="*/ 4329491 w 5017802"/>
                <a:gd name="connsiteY217" fmla="*/ 3960859 h 4821630"/>
                <a:gd name="connsiteX218" fmla="*/ 4335841 w 5017802"/>
                <a:gd name="connsiteY218" fmla="*/ 3913233 h 4821630"/>
                <a:gd name="connsiteX219" fmla="*/ 4346954 w 5017802"/>
                <a:gd name="connsiteY219" fmla="*/ 3857670 h 4821630"/>
                <a:gd name="connsiteX220" fmla="*/ 4308854 w 5017802"/>
                <a:gd name="connsiteY220" fmla="*/ 3827508 h 4821630"/>
                <a:gd name="connsiteX221" fmla="*/ 4342191 w 5017802"/>
                <a:gd name="connsiteY221" fmla="*/ 3817983 h 4821630"/>
                <a:gd name="connsiteX222" fmla="*/ 4319966 w 5017802"/>
                <a:gd name="connsiteY222" fmla="*/ 3781470 h 4821630"/>
                <a:gd name="connsiteX223" fmla="*/ 4358067 w 5017802"/>
                <a:gd name="connsiteY223" fmla="*/ 3776709 h 4821630"/>
                <a:gd name="connsiteX224" fmla="*/ 4364416 w 5017802"/>
                <a:gd name="connsiteY224" fmla="*/ 3743370 h 4821630"/>
                <a:gd name="connsiteX225" fmla="*/ 4426330 w 5017802"/>
                <a:gd name="connsiteY225" fmla="*/ 3752897 h 4821630"/>
                <a:gd name="connsiteX226" fmla="*/ 4459443 w 5017802"/>
                <a:gd name="connsiteY226" fmla="*/ 3768089 h 4821630"/>
                <a:gd name="connsiteX227" fmla="*/ 4425650 w 5017802"/>
                <a:gd name="connsiteY227" fmla="*/ 3809137 h 4821630"/>
                <a:gd name="connsiteX228" fmla="*/ 4464658 w 5017802"/>
                <a:gd name="connsiteY228" fmla="*/ 3916633 h 4821630"/>
                <a:gd name="connsiteX229" fmla="*/ 4517045 w 5017802"/>
                <a:gd name="connsiteY229" fmla="*/ 3947931 h 4821630"/>
                <a:gd name="connsiteX230" fmla="*/ 4568979 w 5017802"/>
                <a:gd name="connsiteY230" fmla="*/ 3905749 h 4821630"/>
                <a:gd name="connsiteX231" fmla="*/ 4654704 w 5017802"/>
                <a:gd name="connsiteY231" fmla="*/ 3857216 h 4821630"/>
                <a:gd name="connsiteX232" fmla="*/ 4637468 w 5017802"/>
                <a:gd name="connsiteY232" fmla="*/ 3768315 h 4821630"/>
                <a:gd name="connsiteX233" fmla="*/ 4714802 w 5017802"/>
                <a:gd name="connsiteY233" fmla="*/ 3635646 h 4821630"/>
                <a:gd name="connsiteX234" fmla="*/ 5007356 w 5017802"/>
                <a:gd name="connsiteY234" fmla="*/ 3302498 h 4821630"/>
                <a:gd name="connsiteX235" fmla="*/ 4925939 w 5017802"/>
                <a:gd name="connsiteY235" fmla="*/ 3293426 h 4821630"/>
                <a:gd name="connsiteX236" fmla="*/ 4930476 w 5017802"/>
                <a:gd name="connsiteY236" fmla="*/ 3201578 h 4821630"/>
                <a:gd name="connsiteX237" fmla="*/ 4881489 w 5017802"/>
                <a:gd name="connsiteY237" fmla="*/ 3176406 h 4821630"/>
                <a:gd name="connsiteX238" fmla="*/ 4797352 w 5017802"/>
                <a:gd name="connsiteY238" fmla="*/ 3207928 h 4821630"/>
                <a:gd name="connsiteX239" fmla="*/ 4760613 w 5017802"/>
                <a:gd name="connsiteY239" fmla="*/ 3171643 h 4821630"/>
                <a:gd name="connsiteX240" fmla="*/ 4805290 w 5017802"/>
                <a:gd name="connsiteY240" fmla="*/ 3148738 h 4821630"/>
                <a:gd name="connsiteX241" fmla="*/ 4676023 w 5017802"/>
                <a:gd name="connsiteY241" fmla="*/ 2935559 h 4821630"/>
                <a:gd name="connsiteX242" fmla="*/ 4690989 w 5017802"/>
                <a:gd name="connsiteY242" fmla="*/ 2905396 h 4821630"/>
                <a:gd name="connsiteX243" fmla="*/ 4667404 w 5017802"/>
                <a:gd name="connsiteY243" fmla="*/ 2789736 h 4821630"/>
                <a:gd name="connsiteX244" fmla="*/ 4508655 w 5017802"/>
                <a:gd name="connsiteY244" fmla="*/ 2778850 h 4821630"/>
                <a:gd name="connsiteX245" fmla="*/ 4475317 w 5017802"/>
                <a:gd name="connsiteY245" fmla="*/ 2827608 h 4821630"/>
                <a:gd name="connsiteX246" fmla="*/ 4386417 w 5017802"/>
                <a:gd name="connsiteY246" fmla="*/ 2842124 h 4821630"/>
                <a:gd name="connsiteX247" fmla="*/ 4392767 w 5017802"/>
                <a:gd name="connsiteY247" fmla="*/ 2820125 h 4821630"/>
                <a:gd name="connsiteX248" fmla="*/ 4339245 w 5017802"/>
                <a:gd name="connsiteY248" fmla="*/ 2804024 h 4821630"/>
                <a:gd name="connsiteX249" fmla="*/ 4314526 w 5017802"/>
                <a:gd name="connsiteY249" fmla="*/ 2638923 h 4821630"/>
                <a:gd name="connsiteX250" fmla="*/ 4034219 w 5017802"/>
                <a:gd name="connsiteY250" fmla="*/ 2572248 h 4821630"/>
                <a:gd name="connsiteX251" fmla="*/ 3897920 w 5017802"/>
                <a:gd name="connsiteY251" fmla="*/ 2615564 h 4821630"/>
                <a:gd name="connsiteX252" fmla="*/ 3765931 w 5017802"/>
                <a:gd name="connsiteY252" fmla="*/ 2608080 h 4821630"/>
                <a:gd name="connsiteX253" fmla="*/ 3633488 w 5017802"/>
                <a:gd name="connsiteY253" fmla="*/ 2497182 h 4821630"/>
                <a:gd name="connsiteX254" fmla="*/ 3420310 w 5017802"/>
                <a:gd name="connsiteY254" fmla="*/ 2193969 h 4821630"/>
                <a:gd name="connsiteX255" fmla="*/ 3021848 w 5017802"/>
                <a:gd name="connsiteY255" fmla="*/ 2054496 h 4821630"/>
                <a:gd name="connsiteX256" fmla="*/ 2785310 w 5017802"/>
                <a:gd name="connsiteY256" fmla="*/ 1741532 h 4821630"/>
                <a:gd name="connsiteX257" fmla="*/ 2819101 w 5017802"/>
                <a:gd name="connsiteY257" fmla="*/ 1716586 h 4821630"/>
                <a:gd name="connsiteX258" fmla="*/ 2878745 w 5017802"/>
                <a:gd name="connsiteY258" fmla="*/ 1799589 h 4821630"/>
                <a:gd name="connsiteX259" fmla="*/ 2898929 w 5017802"/>
                <a:gd name="connsiteY259" fmla="*/ 1782126 h 4821630"/>
                <a:gd name="connsiteX260" fmla="*/ 2942019 w 5017802"/>
                <a:gd name="connsiteY260" fmla="*/ 1812970 h 4821630"/>
                <a:gd name="connsiteX261" fmla="*/ 3030692 w 5017802"/>
                <a:gd name="connsiteY261" fmla="*/ 1759221 h 4821630"/>
                <a:gd name="connsiteX262" fmla="*/ 3046794 w 5017802"/>
                <a:gd name="connsiteY262" fmla="*/ 1738811 h 4821630"/>
                <a:gd name="connsiteX263" fmla="*/ 3105077 w 5017802"/>
                <a:gd name="connsiteY263" fmla="*/ 1739037 h 4821630"/>
                <a:gd name="connsiteX264" fmla="*/ 3121180 w 5017802"/>
                <a:gd name="connsiteY264" fmla="*/ 1705927 h 4821630"/>
                <a:gd name="connsiteX265" fmla="*/ 3102356 w 5017802"/>
                <a:gd name="connsiteY265" fmla="*/ 1680300 h 4821630"/>
                <a:gd name="connsiteX266" fmla="*/ 3035228 w 5017802"/>
                <a:gd name="connsiteY266" fmla="*/ 1700257 h 4821630"/>
                <a:gd name="connsiteX267" fmla="*/ 3013456 w 5017802"/>
                <a:gd name="connsiteY267" fmla="*/ 1646736 h 4821630"/>
                <a:gd name="connsiteX268" fmla="*/ 3034774 w 5017802"/>
                <a:gd name="connsiteY268" fmla="*/ 1617026 h 4821630"/>
                <a:gd name="connsiteX269" fmla="*/ 2978304 w 5017802"/>
                <a:gd name="connsiteY269" fmla="*/ 1513612 h 4821630"/>
                <a:gd name="connsiteX270" fmla="*/ 2929773 w 5017802"/>
                <a:gd name="connsiteY270" fmla="*/ 1552393 h 4821630"/>
                <a:gd name="connsiteX271" fmla="*/ 2840418 w 5017802"/>
                <a:gd name="connsiteY271" fmla="*/ 1497737 h 4821630"/>
                <a:gd name="connsiteX272" fmla="*/ 2892352 w 5017802"/>
                <a:gd name="connsiteY272" fmla="*/ 1405208 h 4821630"/>
                <a:gd name="connsiteX273" fmla="*/ 2849490 w 5017802"/>
                <a:gd name="connsiteY273" fmla="*/ 1284105 h 4821630"/>
                <a:gd name="connsiteX274" fmla="*/ 2864231 w 5017802"/>
                <a:gd name="connsiteY274" fmla="*/ 1160053 h 4821630"/>
                <a:gd name="connsiteX275" fmla="*/ 2959481 w 5017802"/>
                <a:gd name="connsiteY275" fmla="*/ 1086348 h 4821630"/>
                <a:gd name="connsiteX276" fmla="*/ 3064710 w 5017802"/>
                <a:gd name="connsiteY276" fmla="*/ 1063896 h 4821630"/>
                <a:gd name="connsiteX277" fmla="*/ 3001663 w 5017802"/>
                <a:gd name="connsiteY277" fmla="*/ 974089 h 4821630"/>
                <a:gd name="connsiteX278" fmla="*/ 2984427 w 5017802"/>
                <a:gd name="connsiteY278" fmla="*/ 1018766 h 4821630"/>
                <a:gd name="connsiteX279" fmla="*/ 2941112 w 5017802"/>
                <a:gd name="connsiteY279" fmla="*/ 971595 h 4821630"/>
                <a:gd name="connsiteX280" fmla="*/ 2962430 w 5017802"/>
                <a:gd name="connsiteY280" fmla="*/ 886323 h 4821630"/>
                <a:gd name="connsiteX281" fmla="*/ 3035454 w 5017802"/>
                <a:gd name="connsiteY281" fmla="*/ 789032 h 4821630"/>
                <a:gd name="connsiteX282" fmla="*/ 3018445 w 5017802"/>
                <a:gd name="connsiteY282" fmla="*/ 682443 h 4821630"/>
                <a:gd name="connsiteX283" fmla="*/ 2847223 w 5017802"/>
                <a:gd name="connsiteY283" fmla="*/ 692194 h 4821630"/>
                <a:gd name="connsiteX284" fmla="*/ 2827945 w 5017802"/>
                <a:gd name="connsiteY284" fmla="*/ 734831 h 4821630"/>
                <a:gd name="connsiteX285" fmla="*/ 2795742 w 5017802"/>
                <a:gd name="connsiteY285" fmla="*/ 667248 h 4821630"/>
                <a:gd name="connsiteX286" fmla="*/ 2766032 w 5017802"/>
                <a:gd name="connsiteY286" fmla="*/ 707616 h 4821630"/>
                <a:gd name="connsiteX287" fmla="*/ 2580523 w 5017802"/>
                <a:gd name="connsiteY28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1946660 w 5017802"/>
                <a:gd name="connsiteY166" fmla="*/ 4260898 h 4821630"/>
                <a:gd name="connsiteX167" fmla="*/ 2103823 w 5017802"/>
                <a:gd name="connsiteY167" fmla="*/ 4295823 h 4821630"/>
                <a:gd name="connsiteX168" fmla="*/ 2188636 w 5017802"/>
                <a:gd name="connsiteY168" fmla="*/ 4250462 h 4821630"/>
                <a:gd name="connsiteX169" fmla="*/ 2296586 w 5017802"/>
                <a:gd name="connsiteY169" fmla="*/ 4245474 h 4821630"/>
                <a:gd name="connsiteX170" fmla="*/ 2394785 w 5017802"/>
                <a:gd name="connsiteY170" fmla="*/ 4215990 h 4821630"/>
                <a:gd name="connsiteX171" fmla="*/ 2406350 w 5017802"/>
                <a:gd name="connsiteY171" fmla="*/ 4125277 h 4821630"/>
                <a:gd name="connsiteX172" fmla="*/ 2494570 w 5017802"/>
                <a:gd name="connsiteY172" fmla="*/ 3900532 h 4821630"/>
                <a:gd name="connsiteX173" fmla="*/ 2593449 w 5017802"/>
                <a:gd name="connsiteY173" fmla="*/ 3917768 h 4821630"/>
                <a:gd name="connsiteX174" fmla="*/ 2719088 w 5017802"/>
                <a:gd name="connsiteY174" fmla="*/ 3918221 h 4821630"/>
                <a:gd name="connsiteX175" fmla="*/ 2914124 w 5017802"/>
                <a:gd name="connsiteY175" fmla="*/ 3764007 h 4821630"/>
                <a:gd name="connsiteX176" fmla="*/ 3195112 w 5017802"/>
                <a:gd name="connsiteY176" fmla="*/ 3993968 h 4821630"/>
                <a:gd name="connsiteX177" fmla="*/ 3265414 w 5017802"/>
                <a:gd name="connsiteY177" fmla="*/ 4067674 h 4821630"/>
                <a:gd name="connsiteX178" fmla="*/ 3439813 w 5017802"/>
                <a:gd name="connsiteY178" fmla="*/ 4130265 h 4821630"/>
                <a:gd name="connsiteX179" fmla="*/ 3526217 w 5017802"/>
                <a:gd name="connsiteY179" fmla="*/ 4316455 h 4821630"/>
                <a:gd name="connsiteX180" fmla="*/ 3586542 w 5017802"/>
                <a:gd name="connsiteY180" fmla="*/ 4375193 h 4821630"/>
                <a:gd name="connsiteX181" fmla="*/ 3597654 w 5017802"/>
                <a:gd name="connsiteY181" fmla="*/ 4345030 h 4821630"/>
                <a:gd name="connsiteX182" fmla="*/ 3643692 w 5017802"/>
                <a:gd name="connsiteY182" fmla="*/ 4318042 h 4821630"/>
                <a:gd name="connsiteX183" fmla="*/ 3694492 w 5017802"/>
                <a:gd name="connsiteY183" fmla="*/ 4391068 h 4821630"/>
                <a:gd name="connsiteX184" fmla="*/ 3743705 w 5017802"/>
                <a:gd name="connsiteY184" fmla="*/ 4394243 h 4821630"/>
                <a:gd name="connsiteX185" fmla="*/ 3699254 w 5017802"/>
                <a:gd name="connsiteY185" fmla="*/ 4300581 h 4821630"/>
                <a:gd name="connsiteX186" fmla="*/ 3656392 w 5017802"/>
                <a:gd name="connsiteY186" fmla="*/ 4232318 h 4821630"/>
                <a:gd name="connsiteX187" fmla="*/ 3699255 w 5017802"/>
                <a:gd name="connsiteY187" fmla="*/ 4216442 h 4821630"/>
                <a:gd name="connsiteX188" fmla="*/ 3680204 w 5017802"/>
                <a:gd name="connsiteY188" fmla="*/ 4175168 h 4821630"/>
                <a:gd name="connsiteX189" fmla="*/ 3732592 w 5017802"/>
                <a:gd name="connsiteY189" fmla="*/ 4184693 h 4821630"/>
                <a:gd name="connsiteX190" fmla="*/ 3711955 w 5017802"/>
                <a:gd name="connsiteY190" fmla="*/ 4151355 h 4821630"/>
                <a:gd name="connsiteX191" fmla="*/ 3733274 w 5017802"/>
                <a:gd name="connsiteY191" fmla="*/ 4134801 h 4821630"/>
                <a:gd name="connsiteX192" fmla="*/ 3854377 w 5017802"/>
                <a:gd name="connsiteY192" fmla="*/ 4220074 h 4821630"/>
                <a:gd name="connsiteX193" fmla="*/ 3889754 w 5017802"/>
                <a:gd name="connsiteY193" fmla="*/ 4206917 h 4821630"/>
                <a:gd name="connsiteX194" fmla="*/ 3942141 w 5017802"/>
                <a:gd name="connsiteY194" fmla="*/ 4272006 h 4821630"/>
                <a:gd name="connsiteX195" fmla="*/ 3962779 w 5017802"/>
                <a:gd name="connsiteY195" fmla="*/ 4330743 h 4821630"/>
                <a:gd name="connsiteX196" fmla="*/ 4070729 w 5017802"/>
                <a:gd name="connsiteY196" fmla="*/ 4349792 h 4821630"/>
                <a:gd name="connsiteX197" fmla="*/ 4010405 w 5017802"/>
                <a:gd name="connsiteY197" fmla="*/ 4283117 h 4821630"/>
                <a:gd name="connsiteX198" fmla="*/ 4007229 w 5017802"/>
                <a:gd name="connsiteY198" fmla="*/ 4214855 h 4821630"/>
                <a:gd name="connsiteX199" fmla="*/ 4061204 w 5017802"/>
                <a:gd name="connsiteY199" fmla="*/ 4270418 h 4821630"/>
                <a:gd name="connsiteX200" fmla="*/ 4110417 w 5017802"/>
                <a:gd name="connsiteY200" fmla="*/ 4275180 h 4821630"/>
                <a:gd name="connsiteX201" fmla="*/ 4104067 w 5017802"/>
                <a:gd name="connsiteY201" fmla="*/ 4225968 h 4821630"/>
                <a:gd name="connsiteX202" fmla="*/ 4164392 w 5017802"/>
                <a:gd name="connsiteY202" fmla="*/ 4230730 h 4821630"/>
                <a:gd name="connsiteX203" fmla="*/ 4226304 w 5017802"/>
                <a:gd name="connsiteY203" fmla="*/ 4273592 h 4821630"/>
                <a:gd name="connsiteX204" fmla="*/ 4258054 w 5017802"/>
                <a:gd name="connsiteY204" fmla="*/ 4260893 h 4821630"/>
                <a:gd name="connsiteX205" fmla="*/ 4251705 w 5017802"/>
                <a:gd name="connsiteY205" fmla="*/ 4225968 h 4821630"/>
                <a:gd name="connsiteX206" fmla="*/ 4292980 w 5017802"/>
                <a:gd name="connsiteY206" fmla="*/ 4202156 h 4821630"/>
                <a:gd name="connsiteX207" fmla="*/ 4377117 w 5017802"/>
                <a:gd name="connsiteY207" fmla="*/ 4259306 h 4821630"/>
                <a:gd name="connsiteX208" fmla="*/ 4394580 w 5017802"/>
                <a:gd name="connsiteY208" fmla="*/ 4157708 h 4821630"/>
                <a:gd name="connsiteX209" fmla="*/ 4369180 w 5017802"/>
                <a:gd name="connsiteY209" fmla="*/ 4135482 h 4821630"/>
                <a:gd name="connsiteX210" fmla="*/ 4296154 w 5017802"/>
                <a:gd name="connsiteY210" fmla="*/ 4092619 h 4821630"/>
                <a:gd name="connsiteX211" fmla="*/ 4318379 w 5017802"/>
                <a:gd name="connsiteY211" fmla="*/ 4067220 h 4821630"/>
                <a:gd name="connsiteX212" fmla="*/ 4339017 w 5017802"/>
                <a:gd name="connsiteY212" fmla="*/ 4044994 h 4821630"/>
                <a:gd name="connsiteX213" fmla="*/ 4392992 w 5017802"/>
                <a:gd name="connsiteY213" fmla="*/ 4076745 h 4821630"/>
                <a:gd name="connsiteX214" fmla="*/ 4399342 w 5017802"/>
                <a:gd name="connsiteY214" fmla="*/ 4032295 h 4821630"/>
                <a:gd name="connsiteX215" fmla="*/ 4343779 w 5017802"/>
                <a:gd name="connsiteY215" fmla="*/ 4008482 h 4821630"/>
                <a:gd name="connsiteX216" fmla="*/ 4342192 w 5017802"/>
                <a:gd name="connsiteY216" fmla="*/ 3998958 h 4821630"/>
                <a:gd name="connsiteX217" fmla="*/ 4329491 w 5017802"/>
                <a:gd name="connsiteY217" fmla="*/ 3960859 h 4821630"/>
                <a:gd name="connsiteX218" fmla="*/ 4335841 w 5017802"/>
                <a:gd name="connsiteY218" fmla="*/ 3913233 h 4821630"/>
                <a:gd name="connsiteX219" fmla="*/ 4346954 w 5017802"/>
                <a:gd name="connsiteY219" fmla="*/ 3857670 h 4821630"/>
                <a:gd name="connsiteX220" fmla="*/ 4308854 w 5017802"/>
                <a:gd name="connsiteY220" fmla="*/ 3827508 h 4821630"/>
                <a:gd name="connsiteX221" fmla="*/ 4342191 w 5017802"/>
                <a:gd name="connsiteY221" fmla="*/ 3817983 h 4821630"/>
                <a:gd name="connsiteX222" fmla="*/ 4319966 w 5017802"/>
                <a:gd name="connsiteY222" fmla="*/ 3781470 h 4821630"/>
                <a:gd name="connsiteX223" fmla="*/ 4358067 w 5017802"/>
                <a:gd name="connsiteY223" fmla="*/ 3776709 h 4821630"/>
                <a:gd name="connsiteX224" fmla="*/ 4364416 w 5017802"/>
                <a:gd name="connsiteY224" fmla="*/ 3743370 h 4821630"/>
                <a:gd name="connsiteX225" fmla="*/ 4426330 w 5017802"/>
                <a:gd name="connsiteY225" fmla="*/ 3752897 h 4821630"/>
                <a:gd name="connsiteX226" fmla="*/ 4459443 w 5017802"/>
                <a:gd name="connsiteY226" fmla="*/ 3768089 h 4821630"/>
                <a:gd name="connsiteX227" fmla="*/ 4425650 w 5017802"/>
                <a:gd name="connsiteY227" fmla="*/ 3809137 h 4821630"/>
                <a:gd name="connsiteX228" fmla="*/ 4464658 w 5017802"/>
                <a:gd name="connsiteY228" fmla="*/ 3916633 h 4821630"/>
                <a:gd name="connsiteX229" fmla="*/ 4517045 w 5017802"/>
                <a:gd name="connsiteY229" fmla="*/ 3947931 h 4821630"/>
                <a:gd name="connsiteX230" fmla="*/ 4568979 w 5017802"/>
                <a:gd name="connsiteY230" fmla="*/ 3905749 h 4821630"/>
                <a:gd name="connsiteX231" fmla="*/ 4654704 w 5017802"/>
                <a:gd name="connsiteY231" fmla="*/ 3857216 h 4821630"/>
                <a:gd name="connsiteX232" fmla="*/ 4637468 w 5017802"/>
                <a:gd name="connsiteY232" fmla="*/ 3768315 h 4821630"/>
                <a:gd name="connsiteX233" fmla="*/ 4714802 w 5017802"/>
                <a:gd name="connsiteY233" fmla="*/ 3635646 h 4821630"/>
                <a:gd name="connsiteX234" fmla="*/ 5007356 w 5017802"/>
                <a:gd name="connsiteY234" fmla="*/ 3302498 h 4821630"/>
                <a:gd name="connsiteX235" fmla="*/ 4925939 w 5017802"/>
                <a:gd name="connsiteY235" fmla="*/ 3293426 h 4821630"/>
                <a:gd name="connsiteX236" fmla="*/ 4930476 w 5017802"/>
                <a:gd name="connsiteY236" fmla="*/ 3201578 h 4821630"/>
                <a:gd name="connsiteX237" fmla="*/ 4881489 w 5017802"/>
                <a:gd name="connsiteY237" fmla="*/ 3176406 h 4821630"/>
                <a:gd name="connsiteX238" fmla="*/ 4797352 w 5017802"/>
                <a:gd name="connsiteY238" fmla="*/ 3207928 h 4821630"/>
                <a:gd name="connsiteX239" fmla="*/ 4760613 w 5017802"/>
                <a:gd name="connsiteY239" fmla="*/ 3171643 h 4821630"/>
                <a:gd name="connsiteX240" fmla="*/ 4805290 w 5017802"/>
                <a:gd name="connsiteY240" fmla="*/ 3148738 h 4821630"/>
                <a:gd name="connsiteX241" fmla="*/ 4676023 w 5017802"/>
                <a:gd name="connsiteY241" fmla="*/ 2935559 h 4821630"/>
                <a:gd name="connsiteX242" fmla="*/ 4690989 w 5017802"/>
                <a:gd name="connsiteY242" fmla="*/ 2905396 h 4821630"/>
                <a:gd name="connsiteX243" fmla="*/ 4667404 w 5017802"/>
                <a:gd name="connsiteY243" fmla="*/ 2789736 h 4821630"/>
                <a:gd name="connsiteX244" fmla="*/ 4508655 w 5017802"/>
                <a:gd name="connsiteY244" fmla="*/ 2778850 h 4821630"/>
                <a:gd name="connsiteX245" fmla="*/ 4475317 w 5017802"/>
                <a:gd name="connsiteY245" fmla="*/ 2827608 h 4821630"/>
                <a:gd name="connsiteX246" fmla="*/ 4386417 w 5017802"/>
                <a:gd name="connsiteY246" fmla="*/ 2842124 h 4821630"/>
                <a:gd name="connsiteX247" fmla="*/ 4392767 w 5017802"/>
                <a:gd name="connsiteY247" fmla="*/ 2820125 h 4821630"/>
                <a:gd name="connsiteX248" fmla="*/ 4339245 w 5017802"/>
                <a:gd name="connsiteY248" fmla="*/ 2804024 h 4821630"/>
                <a:gd name="connsiteX249" fmla="*/ 4314526 w 5017802"/>
                <a:gd name="connsiteY249" fmla="*/ 2638923 h 4821630"/>
                <a:gd name="connsiteX250" fmla="*/ 4034219 w 5017802"/>
                <a:gd name="connsiteY250" fmla="*/ 2572248 h 4821630"/>
                <a:gd name="connsiteX251" fmla="*/ 3897920 w 5017802"/>
                <a:gd name="connsiteY251" fmla="*/ 2615564 h 4821630"/>
                <a:gd name="connsiteX252" fmla="*/ 3765931 w 5017802"/>
                <a:gd name="connsiteY252" fmla="*/ 2608080 h 4821630"/>
                <a:gd name="connsiteX253" fmla="*/ 3633488 w 5017802"/>
                <a:gd name="connsiteY253" fmla="*/ 2497182 h 4821630"/>
                <a:gd name="connsiteX254" fmla="*/ 3420310 w 5017802"/>
                <a:gd name="connsiteY254" fmla="*/ 2193969 h 4821630"/>
                <a:gd name="connsiteX255" fmla="*/ 3021848 w 5017802"/>
                <a:gd name="connsiteY255" fmla="*/ 2054496 h 4821630"/>
                <a:gd name="connsiteX256" fmla="*/ 2785310 w 5017802"/>
                <a:gd name="connsiteY256" fmla="*/ 1741532 h 4821630"/>
                <a:gd name="connsiteX257" fmla="*/ 2819101 w 5017802"/>
                <a:gd name="connsiteY257" fmla="*/ 1716586 h 4821630"/>
                <a:gd name="connsiteX258" fmla="*/ 2878745 w 5017802"/>
                <a:gd name="connsiteY258" fmla="*/ 1799589 h 4821630"/>
                <a:gd name="connsiteX259" fmla="*/ 2898929 w 5017802"/>
                <a:gd name="connsiteY259" fmla="*/ 1782126 h 4821630"/>
                <a:gd name="connsiteX260" fmla="*/ 2942019 w 5017802"/>
                <a:gd name="connsiteY260" fmla="*/ 1812970 h 4821630"/>
                <a:gd name="connsiteX261" fmla="*/ 3030692 w 5017802"/>
                <a:gd name="connsiteY261" fmla="*/ 1759221 h 4821630"/>
                <a:gd name="connsiteX262" fmla="*/ 3046794 w 5017802"/>
                <a:gd name="connsiteY262" fmla="*/ 1738811 h 4821630"/>
                <a:gd name="connsiteX263" fmla="*/ 3105077 w 5017802"/>
                <a:gd name="connsiteY263" fmla="*/ 1739037 h 4821630"/>
                <a:gd name="connsiteX264" fmla="*/ 3121180 w 5017802"/>
                <a:gd name="connsiteY264" fmla="*/ 1705927 h 4821630"/>
                <a:gd name="connsiteX265" fmla="*/ 3102356 w 5017802"/>
                <a:gd name="connsiteY265" fmla="*/ 1680300 h 4821630"/>
                <a:gd name="connsiteX266" fmla="*/ 3035228 w 5017802"/>
                <a:gd name="connsiteY266" fmla="*/ 1700257 h 4821630"/>
                <a:gd name="connsiteX267" fmla="*/ 3013456 w 5017802"/>
                <a:gd name="connsiteY267" fmla="*/ 1646736 h 4821630"/>
                <a:gd name="connsiteX268" fmla="*/ 3034774 w 5017802"/>
                <a:gd name="connsiteY268" fmla="*/ 1617026 h 4821630"/>
                <a:gd name="connsiteX269" fmla="*/ 2978304 w 5017802"/>
                <a:gd name="connsiteY269" fmla="*/ 1513612 h 4821630"/>
                <a:gd name="connsiteX270" fmla="*/ 2929773 w 5017802"/>
                <a:gd name="connsiteY270" fmla="*/ 1552393 h 4821630"/>
                <a:gd name="connsiteX271" fmla="*/ 2840418 w 5017802"/>
                <a:gd name="connsiteY271" fmla="*/ 1497737 h 4821630"/>
                <a:gd name="connsiteX272" fmla="*/ 2892352 w 5017802"/>
                <a:gd name="connsiteY272" fmla="*/ 1405208 h 4821630"/>
                <a:gd name="connsiteX273" fmla="*/ 2849490 w 5017802"/>
                <a:gd name="connsiteY273" fmla="*/ 1284105 h 4821630"/>
                <a:gd name="connsiteX274" fmla="*/ 2864231 w 5017802"/>
                <a:gd name="connsiteY274" fmla="*/ 1160053 h 4821630"/>
                <a:gd name="connsiteX275" fmla="*/ 2959481 w 5017802"/>
                <a:gd name="connsiteY275" fmla="*/ 1086348 h 4821630"/>
                <a:gd name="connsiteX276" fmla="*/ 3064710 w 5017802"/>
                <a:gd name="connsiteY276" fmla="*/ 1063896 h 4821630"/>
                <a:gd name="connsiteX277" fmla="*/ 3001663 w 5017802"/>
                <a:gd name="connsiteY277" fmla="*/ 974089 h 4821630"/>
                <a:gd name="connsiteX278" fmla="*/ 2984427 w 5017802"/>
                <a:gd name="connsiteY278" fmla="*/ 1018766 h 4821630"/>
                <a:gd name="connsiteX279" fmla="*/ 2941112 w 5017802"/>
                <a:gd name="connsiteY279" fmla="*/ 971595 h 4821630"/>
                <a:gd name="connsiteX280" fmla="*/ 2962430 w 5017802"/>
                <a:gd name="connsiteY280" fmla="*/ 886323 h 4821630"/>
                <a:gd name="connsiteX281" fmla="*/ 3035454 w 5017802"/>
                <a:gd name="connsiteY281" fmla="*/ 789032 h 4821630"/>
                <a:gd name="connsiteX282" fmla="*/ 3018445 w 5017802"/>
                <a:gd name="connsiteY282" fmla="*/ 682443 h 4821630"/>
                <a:gd name="connsiteX283" fmla="*/ 2847223 w 5017802"/>
                <a:gd name="connsiteY283" fmla="*/ 692194 h 4821630"/>
                <a:gd name="connsiteX284" fmla="*/ 2827945 w 5017802"/>
                <a:gd name="connsiteY284" fmla="*/ 734831 h 4821630"/>
                <a:gd name="connsiteX285" fmla="*/ 2795742 w 5017802"/>
                <a:gd name="connsiteY285" fmla="*/ 667248 h 4821630"/>
                <a:gd name="connsiteX286" fmla="*/ 2766032 w 5017802"/>
                <a:gd name="connsiteY286" fmla="*/ 707616 h 4821630"/>
                <a:gd name="connsiteX287" fmla="*/ 2580523 w 5017802"/>
                <a:gd name="connsiteY28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88636 w 5017802"/>
                <a:gd name="connsiteY168" fmla="*/ 4250462 h 4821630"/>
                <a:gd name="connsiteX169" fmla="*/ 2296586 w 5017802"/>
                <a:gd name="connsiteY169" fmla="*/ 4245474 h 4821630"/>
                <a:gd name="connsiteX170" fmla="*/ 2394785 w 5017802"/>
                <a:gd name="connsiteY170" fmla="*/ 4215990 h 4821630"/>
                <a:gd name="connsiteX171" fmla="*/ 2406350 w 5017802"/>
                <a:gd name="connsiteY171" fmla="*/ 4125277 h 4821630"/>
                <a:gd name="connsiteX172" fmla="*/ 2494570 w 5017802"/>
                <a:gd name="connsiteY172" fmla="*/ 3900532 h 4821630"/>
                <a:gd name="connsiteX173" fmla="*/ 2593449 w 5017802"/>
                <a:gd name="connsiteY173" fmla="*/ 3917768 h 4821630"/>
                <a:gd name="connsiteX174" fmla="*/ 2719088 w 5017802"/>
                <a:gd name="connsiteY174" fmla="*/ 3918221 h 4821630"/>
                <a:gd name="connsiteX175" fmla="*/ 2914124 w 5017802"/>
                <a:gd name="connsiteY175" fmla="*/ 3764007 h 4821630"/>
                <a:gd name="connsiteX176" fmla="*/ 3195112 w 5017802"/>
                <a:gd name="connsiteY176" fmla="*/ 3993968 h 4821630"/>
                <a:gd name="connsiteX177" fmla="*/ 3265414 w 5017802"/>
                <a:gd name="connsiteY177" fmla="*/ 4067674 h 4821630"/>
                <a:gd name="connsiteX178" fmla="*/ 3439813 w 5017802"/>
                <a:gd name="connsiteY178" fmla="*/ 4130265 h 4821630"/>
                <a:gd name="connsiteX179" fmla="*/ 3526217 w 5017802"/>
                <a:gd name="connsiteY179" fmla="*/ 4316455 h 4821630"/>
                <a:gd name="connsiteX180" fmla="*/ 3586542 w 5017802"/>
                <a:gd name="connsiteY180" fmla="*/ 4375193 h 4821630"/>
                <a:gd name="connsiteX181" fmla="*/ 3597654 w 5017802"/>
                <a:gd name="connsiteY181" fmla="*/ 4345030 h 4821630"/>
                <a:gd name="connsiteX182" fmla="*/ 3643692 w 5017802"/>
                <a:gd name="connsiteY182" fmla="*/ 4318042 h 4821630"/>
                <a:gd name="connsiteX183" fmla="*/ 3694492 w 5017802"/>
                <a:gd name="connsiteY183" fmla="*/ 4391068 h 4821630"/>
                <a:gd name="connsiteX184" fmla="*/ 3743705 w 5017802"/>
                <a:gd name="connsiteY184" fmla="*/ 4394243 h 4821630"/>
                <a:gd name="connsiteX185" fmla="*/ 3699254 w 5017802"/>
                <a:gd name="connsiteY185" fmla="*/ 4300581 h 4821630"/>
                <a:gd name="connsiteX186" fmla="*/ 3656392 w 5017802"/>
                <a:gd name="connsiteY186" fmla="*/ 4232318 h 4821630"/>
                <a:gd name="connsiteX187" fmla="*/ 3699255 w 5017802"/>
                <a:gd name="connsiteY187" fmla="*/ 4216442 h 4821630"/>
                <a:gd name="connsiteX188" fmla="*/ 3680204 w 5017802"/>
                <a:gd name="connsiteY188" fmla="*/ 4175168 h 4821630"/>
                <a:gd name="connsiteX189" fmla="*/ 3732592 w 5017802"/>
                <a:gd name="connsiteY189" fmla="*/ 4184693 h 4821630"/>
                <a:gd name="connsiteX190" fmla="*/ 3711955 w 5017802"/>
                <a:gd name="connsiteY190" fmla="*/ 4151355 h 4821630"/>
                <a:gd name="connsiteX191" fmla="*/ 3733274 w 5017802"/>
                <a:gd name="connsiteY191" fmla="*/ 4134801 h 4821630"/>
                <a:gd name="connsiteX192" fmla="*/ 3854377 w 5017802"/>
                <a:gd name="connsiteY192" fmla="*/ 4220074 h 4821630"/>
                <a:gd name="connsiteX193" fmla="*/ 3889754 w 5017802"/>
                <a:gd name="connsiteY193" fmla="*/ 4206917 h 4821630"/>
                <a:gd name="connsiteX194" fmla="*/ 3942141 w 5017802"/>
                <a:gd name="connsiteY194" fmla="*/ 4272006 h 4821630"/>
                <a:gd name="connsiteX195" fmla="*/ 3962779 w 5017802"/>
                <a:gd name="connsiteY195" fmla="*/ 4330743 h 4821630"/>
                <a:gd name="connsiteX196" fmla="*/ 4070729 w 5017802"/>
                <a:gd name="connsiteY196" fmla="*/ 4349792 h 4821630"/>
                <a:gd name="connsiteX197" fmla="*/ 4010405 w 5017802"/>
                <a:gd name="connsiteY197" fmla="*/ 4283117 h 4821630"/>
                <a:gd name="connsiteX198" fmla="*/ 4007229 w 5017802"/>
                <a:gd name="connsiteY198" fmla="*/ 4214855 h 4821630"/>
                <a:gd name="connsiteX199" fmla="*/ 4061204 w 5017802"/>
                <a:gd name="connsiteY199" fmla="*/ 4270418 h 4821630"/>
                <a:gd name="connsiteX200" fmla="*/ 4110417 w 5017802"/>
                <a:gd name="connsiteY200" fmla="*/ 4275180 h 4821630"/>
                <a:gd name="connsiteX201" fmla="*/ 4104067 w 5017802"/>
                <a:gd name="connsiteY201" fmla="*/ 4225968 h 4821630"/>
                <a:gd name="connsiteX202" fmla="*/ 4164392 w 5017802"/>
                <a:gd name="connsiteY202" fmla="*/ 4230730 h 4821630"/>
                <a:gd name="connsiteX203" fmla="*/ 4226304 w 5017802"/>
                <a:gd name="connsiteY203" fmla="*/ 4273592 h 4821630"/>
                <a:gd name="connsiteX204" fmla="*/ 4258054 w 5017802"/>
                <a:gd name="connsiteY204" fmla="*/ 4260893 h 4821630"/>
                <a:gd name="connsiteX205" fmla="*/ 4251705 w 5017802"/>
                <a:gd name="connsiteY205" fmla="*/ 4225968 h 4821630"/>
                <a:gd name="connsiteX206" fmla="*/ 4292980 w 5017802"/>
                <a:gd name="connsiteY206" fmla="*/ 4202156 h 4821630"/>
                <a:gd name="connsiteX207" fmla="*/ 4377117 w 5017802"/>
                <a:gd name="connsiteY207" fmla="*/ 4259306 h 4821630"/>
                <a:gd name="connsiteX208" fmla="*/ 4394580 w 5017802"/>
                <a:gd name="connsiteY208" fmla="*/ 4157708 h 4821630"/>
                <a:gd name="connsiteX209" fmla="*/ 4369180 w 5017802"/>
                <a:gd name="connsiteY209" fmla="*/ 4135482 h 4821630"/>
                <a:gd name="connsiteX210" fmla="*/ 4296154 w 5017802"/>
                <a:gd name="connsiteY210" fmla="*/ 4092619 h 4821630"/>
                <a:gd name="connsiteX211" fmla="*/ 4318379 w 5017802"/>
                <a:gd name="connsiteY211" fmla="*/ 4067220 h 4821630"/>
                <a:gd name="connsiteX212" fmla="*/ 4339017 w 5017802"/>
                <a:gd name="connsiteY212" fmla="*/ 4044994 h 4821630"/>
                <a:gd name="connsiteX213" fmla="*/ 4392992 w 5017802"/>
                <a:gd name="connsiteY213" fmla="*/ 4076745 h 4821630"/>
                <a:gd name="connsiteX214" fmla="*/ 4399342 w 5017802"/>
                <a:gd name="connsiteY214" fmla="*/ 4032295 h 4821630"/>
                <a:gd name="connsiteX215" fmla="*/ 4343779 w 5017802"/>
                <a:gd name="connsiteY215" fmla="*/ 4008482 h 4821630"/>
                <a:gd name="connsiteX216" fmla="*/ 4342192 w 5017802"/>
                <a:gd name="connsiteY216" fmla="*/ 3998958 h 4821630"/>
                <a:gd name="connsiteX217" fmla="*/ 4329491 w 5017802"/>
                <a:gd name="connsiteY217" fmla="*/ 3960859 h 4821630"/>
                <a:gd name="connsiteX218" fmla="*/ 4335841 w 5017802"/>
                <a:gd name="connsiteY218" fmla="*/ 3913233 h 4821630"/>
                <a:gd name="connsiteX219" fmla="*/ 4346954 w 5017802"/>
                <a:gd name="connsiteY219" fmla="*/ 3857670 h 4821630"/>
                <a:gd name="connsiteX220" fmla="*/ 4308854 w 5017802"/>
                <a:gd name="connsiteY220" fmla="*/ 3827508 h 4821630"/>
                <a:gd name="connsiteX221" fmla="*/ 4342191 w 5017802"/>
                <a:gd name="connsiteY221" fmla="*/ 3817983 h 4821630"/>
                <a:gd name="connsiteX222" fmla="*/ 4319966 w 5017802"/>
                <a:gd name="connsiteY222" fmla="*/ 3781470 h 4821630"/>
                <a:gd name="connsiteX223" fmla="*/ 4358067 w 5017802"/>
                <a:gd name="connsiteY223" fmla="*/ 3776709 h 4821630"/>
                <a:gd name="connsiteX224" fmla="*/ 4364416 w 5017802"/>
                <a:gd name="connsiteY224" fmla="*/ 3743370 h 4821630"/>
                <a:gd name="connsiteX225" fmla="*/ 4426330 w 5017802"/>
                <a:gd name="connsiteY225" fmla="*/ 3752897 h 4821630"/>
                <a:gd name="connsiteX226" fmla="*/ 4459443 w 5017802"/>
                <a:gd name="connsiteY226" fmla="*/ 3768089 h 4821630"/>
                <a:gd name="connsiteX227" fmla="*/ 4425650 w 5017802"/>
                <a:gd name="connsiteY227" fmla="*/ 3809137 h 4821630"/>
                <a:gd name="connsiteX228" fmla="*/ 4464658 w 5017802"/>
                <a:gd name="connsiteY228" fmla="*/ 3916633 h 4821630"/>
                <a:gd name="connsiteX229" fmla="*/ 4517045 w 5017802"/>
                <a:gd name="connsiteY229" fmla="*/ 3947931 h 4821630"/>
                <a:gd name="connsiteX230" fmla="*/ 4568979 w 5017802"/>
                <a:gd name="connsiteY230" fmla="*/ 3905749 h 4821630"/>
                <a:gd name="connsiteX231" fmla="*/ 4654704 w 5017802"/>
                <a:gd name="connsiteY231" fmla="*/ 3857216 h 4821630"/>
                <a:gd name="connsiteX232" fmla="*/ 4637468 w 5017802"/>
                <a:gd name="connsiteY232" fmla="*/ 3768315 h 4821630"/>
                <a:gd name="connsiteX233" fmla="*/ 4714802 w 5017802"/>
                <a:gd name="connsiteY233" fmla="*/ 3635646 h 4821630"/>
                <a:gd name="connsiteX234" fmla="*/ 5007356 w 5017802"/>
                <a:gd name="connsiteY234" fmla="*/ 3302498 h 4821630"/>
                <a:gd name="connsiteX235" fmla="*/ 4925939 w 5017802"/>
                <a:gd name="connsiteY235" fmla="*/ 3293426 h 4821630"/>
                <a:gd name="connsiteX236" fmla="*/ 4930476 w 5017802"/>
                <a:gd name="connsiteY236" fmla="*/ 3201578 h 4821630"/>
                <a:gd name="connsiteX237" fmla="*/ 4881489 w 5017802"/>
                <a:gd name="connsiteY237" fmla="*/ 3176406 h 4821630"/>
                <a:gd name="connsiteX238" fmla="*/ 4797352 w 5017802"/>
                <a:gd name="connsiteY238" fmla="*/ 3207928 h 4821630"/>
                <a:gd name="connsiteX239" fmla="*/ 4760613 w 5017802"/>
                <a:gd name="connsiteY239" fmla="*/ 3171643 h 4821630"/>
                <a:gd name="connsiteX240" fmla="*/ 4805290 w 5017802"/>
                <a:gd name="connsiteY240" fmla="*/ 3148738 h 4821630"/>
                <a:gd name="connsiteX241" fmla="*/ 4676023 w 5017802"/>
                <a:gd name="connsiteY241" fmla="*/ 2935559 h 4821630"/>
                <a:gd name="connsiteX242" fmla="*/ 4690989 w 5017802"/>
                <a:gd name="connsiteY242" fmla="*/ 2905396 h 4821630"/>
                <a:gd name="connsiteX243" fmla="*/ 4667404 w 5017802"/>
                <a:gd name="connsiteY243" fmla="*/ 2789736 h 4821630"/>
                <a:gd name="connsiteX244" fmla="*/ 4508655 w 5017802"/>
                <a:gd name="connsiteY244" fmla="*/ 2778850 h 4821630"/>
                <a:gd name="connsiteX245" fmla="*/ 4475317 w 5017802"/>
                <a:gd name="connsiteY245" fmla="*/ 2827608 h 4821630"/>
                <a:gd name="connsiteX246" fmla="*/ 4386417 w 5017802"/>
                <a:gd name="connsiteY246" fmla="*/ 2842124 h 4821630"/>
                <a:gd name="connsiteX247" fmla="*/ 4392767 w 5017802"/>
                <a:gd name="connsiteY247" fmla="*/ 2820125 h 4821630"/>
                <a:gd name="connsiteX248" fmla="*/ 4339245 w 5017802"/>
                <a:gd name="connsiteY248" fmla="*/ 2804024 h 4821630"/>
                <a:gd name="connsiteX249" fmla="*/ 4314526 w 5017802"/>
                <a:gd name="connsiteY249" fmla="*/ 2638923 h 4821630"/>
                <a:gd name="connsiteX250" fmla="*/ 4034219 w 5017802"/>
                <a:gd name="connsiteY250" fmla="*/ 2572248 h 4821630"/>
                <a:gd name="connsiteX251" fmla="*/ 3897920 w 5017802"/>
                <a:gd name="connsiteY251" fmla="*/ 2615564 h 4821630"/>
                <a:gd name="connsiteX252" fmla="*/ 3765931 w 5017802"/>
                <a:gd name="connsiteY252" fmla="*/ 2608080 h 4821630"/>
                <a:gd name="connsiteX253" fmla="*/ 3633488 w 5017802"/>
                <a:gd name="connsiteY253" fmla="*/ 2497182 h 4821630"/>
                <a:gd name="connsiteX254" fmla="*/ 3420310 w 5017802"/>
                <a:gd name="connsiteY254" fmla="*/ 2193969 h 4821630"/>
                <a:gd name="connsiteX255" fmla="*/ 3021848 w 5017802"/>
                <a:gd name="connsiteY255" fmla="*/ 2054496 h 4821630"/>
                <a:gd name="connsiteX256" fmla="*/ 2785310 w 5017802"/>
                <a:gd name="connsiteY256" fmla="*/ 1741532 h 4821630"/>
                <a:gd name="connsiteX257" fmla="*/ 2819101 w 5017802"/>
                <a:gd name="connsiteY257" fmla="*/ 1716586 h 4821630"/>
                <a:gd name="connsiteX258" fmla="*/ 2878745 w 5017802"/>
                <a:gd name="connsiteY258" fmla="*/ 1799589 h 4821630"/>
                <a:gd name="connsiteX259" fmla="*/ 2898929 w 5017802"/>
                <a:gd name="connsiteY259" fmla="*/ 1782126 h 4821630"/>
                <a:gd name="connsiteX260" fmla="*/ 2942019 w 5017802"/>
                <a:gd name="connsiteY260" fmla="*/ 1812970 h 4821630"/>
                <a:gd name="connsiteX261" fmla="*/ 3030692 w 5017802"/>
                <a:gd name="connsiteY261" fmla="*/ 1759221 h 4821630"/>
                <a:gd name="connsiteX262" fmla="*/ 3046794 w 5017802"/>
                <a:gd name="connsiteY262" fmla="*/ 1738811 h 4821630"/>
                <a:gd name="connsiteX263" fmla="*/ 3105077 w 5017802"/>
                <a:gd name="connsiteY263" fmla="*/ 1739037 h 4821630"/>
                <a:gd name="connsiteX264" fmla="*/ 3121180 w 5017802"/>
                <a:gd name="connsiteY264" fmla="*/ 1705927 h 4821630"/>
                <a:gd name="connsiteX265" fmla="*/ 3102356 w 5017802"/>
                <a:gd name="connsiteY265" fmla="*/ 1680300 h 4821630"/>
                <a:gd name="connsiteX266" fmla="*/ 3035228 w 5017802"/>
                <a:gd name="connsiteY266" fmla="*/ 1700257 h 4821630"/>
                <a:gd name="connsiteX267" fmla="*/ 3013456 w 5017802"/>
                <a:gd name="connsiteY267" fmla="*/ 1646736 h 4821630"/>
                <a:gd name="connsiteX268" fmla="*/ 3034774 w 5017802"/>
                <a:gd name="connsiteY268" fmla="*/ 1617026 h 4821630"/>
                <a:gd name="connsiteX269" fmla="*/ 2978304 w 5017802"/>
                <a:gd name="connsiteY269" fmla="*/ 1513612 h 4821630"/>
                <a:gd name="connsiteX270" fmla="*/ 2929773 w 5017802"/>
                <a:gd name="connsiteY270" fmla="*/ 1552393 h 4821630"/>
                <a:gd name="connsiteX271" fmla="*/ 2840418 w 5017802"/>
                <a:gd name="connsiteY271" fmla="*/ 1497737 h 4821630"/>
                <a:gd name="connsiteX272" fmla="*/ 2892352 w 5017802"/>
                <a:gd name="connsiteY272" fmla="*/ 1405208 h 4821630"/>
                <a:gd name="connsiteX273" fmla="*/ 2849490 w 5017802"/>
                <a:gd name="connsiteY273" fmla="*/ 1284105 h 4821630"/>
                <a:gd name="connsiteX274" fmla="*/ 2864231 w 5017802"/>
                <a:gd name="connsiteY274" fmla="*/ 1160053 h 4821630"/>
                <a:gd name="connsiteX275" fmla="*/ 2959481 w 5017802"/>
                <a:gd name="connsiteY275" fmla="*/ 1086348 h 4821630"/>
                <a:gd name="connsiteX276" fmla="*/ 3064710 w 5017802"/>
                <a:gd name="connsiteY276" fmla="*/ 1063896 h 4821630"/>
                <a:gd name="connsiteX277" fmla="*/ 3001663 w 5017802"/>
                <a:gd name="connsiteY277" fmla="*/ 974089 h 4821630"/>
                <a:gd name="connsiteX278" fmla="*/ 2984427 w 5017802"/>
                <a:gd name="connsiteY278" fmla="*/ 1018766 h 4821630"/>
                <a:gd name="connsiteX279" fmla="*/ 2941112 w 5017802"/>
                <a:gd name="connsiteY279" fmla="*/ 971595 h 4821630"/>
                <a:gd name="connsiteX280" fmla="*/ 2962430 w 5017802"/>
                <a:gd name="connsiteY280" fmla="*/ 886323 h 4821630"/>
                <a:gd name="connsiteX281" fmla="*/ 3035454 w 5017802"/>
                <a:gd name="connsiteY281" fmla="*/ 789032 h 4821630"/>
                <a:gd name="connsiteX282" fmla="*/ 3018445 w 5017802"/>
                <a:gd name="connsiteY282" fmla="*/ 682443 h 4821630"/>
                <a:gd name="connsiteX283" fmla="*/ 2847223 w 5017802"/>
                <a:gd name="connsiteY283" fmla="*/ 692194 h 4821630"/>
                <a:gd name="connsiteX284" fmla="*/ 2827945 w 5017802"/>
                <a:gd name="connsiteY284" fmla="*/ 734831 h 4821630"/>
                <a:gd name="connsiteX285" fmla="*/ 2795742 w 5017802"/>
                <a:gd name="connsiteY285" fmla="*/ 667248 h 4821630"/>
                <a:gd name="connsiteX286" fmla="*/ 2766032 w 5017802"/>
                <a:gd name="connsiteY286" fmla="*/ 707616 h 4821630"/>
                <a:gd name="connsiteX287" fmla="*/ 2580523 w 5017802"/>
                <a:gd name="connsiteY28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88636 w 5017802"/>
                <a:gd name="connsiteY168" fmla="*/ 4250462 h 4821630"/>
                <a:gd name="connsiteX169" fmla="*/ 2296586 w 5017802"/>
                <a:gd name="connsiteY169" fmla="*/ 4245474 h 4821630"/>
                <a:gd name="connsiteX170" fmla="*/ 2394785 w 5017802"/>
                <a:gd name="connsiteY170" fmla="*/ 4215990 h 4821630"/>
                <a:gd name="connsiteX171" fmla="*/ 2406350 w 5017802"/>
                <a:gd name="connsiteY171" fmla="*/ 4125277 h 4821630"/>
                <a:gd name="connsiteX172" fmla="*/ 2494570 w 5017802"/>
                <a:gd name="connsiteY172" fmla="*/ 3900532 h 4821630"/>
                <a:gd name="connsiteX173" fmla="*/ 2593449 w 5017802"/>
                <a:gd name="connsiteY173" fmla="*/ 3917768 h 4821630"/>
                <a:gd name="connsiteX174" fmla="*/ 2719088 w 5017802"/>
                <a:gd name="connsiteY174" fmla="*/ 3918221 h 4821630"/>
                <a:gd name="connsiteX175" fmla="*/ 2914124 w 5017802"/>
                <a:gd name="connsiteY175" fmla="*/ 3764007 h 4821630"/>
                <a:gd name="connsiteX176" fmla="*/ 3195112 w 5017802"/>
                <a:gd name="connsiteY176" fmla="*/ 3993968 h 4821630"/>
                <a:gd name="connsiteX177" fmla="*/ 3265414 w 5017802"/>
                <a:gd name="connsiteY177" fmla="*/ 4067674 h 4821630"/>
                <a:gd name="connsiteX178" fmla="*/ 3439813 w 5017802"/>
                <a:gd name="connsiteY178" fmla="*/ 4130265 h 4821630"/>
                <a:gd name="connsiteX179" fmla="*/ 3526217 w 5017802"/>
                <a:gd name="connsiteY179" fmla="*/ 4316455 h 4821630"/>
                <a:gd name="connsiteX180" fmla="*/ 3586542 w 5017802"/>
                <a:gd name="connsiteY180" fmla="*/ 4375193 h 4821630"/>
                <a:gd name="connsiteX181" fmla="*/ 3597654 w 5017802"/>
                <a:gd name="connsiteY181" fmla="*/ 4345030 h 4821630"/>
                <a:gd name="connsiteX182" fmla="*/ 3643692 w 5017802"/>
                <a:gd name="connsiteY182" fmla="*/ 4318042 h 4821630"/>
                <a:gd name="connsiteX183" fmla="*/ 3694492 w 5017802"/>
                <a:gd name="connsiteY183" fmla="*/ 4391068 h 4821630"/>
                <a:gd name="connsiteX184" fmla="*/ 3743705 w 5017802"/>
                <a:gd name="connsiteY184" fmla="*/ 4394243 h 4821630"/>
                <a:gd name="connsiteX185" fmla="*/ 3699254 w 5017802"/>
                <a:gd name="connsiteY185" fmla="*/ 4300581 h 4821630"/>
                <a:gd name="connsiteX186" fmla="*/ 3656392 w 5017802"/>
                <a:gd name="connsiteY186" fmla="*/ 4232318 h 4821630"/>
                <a:gd name="connsiteX187" fmla="*/ 3699255 w 5017802"/>
                <a:gd name="connsiteY187" fmla="*/ 4216442 h 4821630"/>
                <a:gd name="connsiteX188" fmla="*/ 3680204 w 5017802"/>
                <a:gd name="connsiteY188" fmla="*/ 4175168 h 4821630"/>
                <a:gd name="connsiteX189" fmla="*/ 3732592 w 5017802"/>
                <a:gd name="connsiteY189" fmla="*/ 4184693 h 4821630"/>
                <a:gd name="connsiteX190" fmla="*/ 3711955 w 5017802"/>
                <a:gd name="connsiteY190" fmla="*/ 4151355 h 4821630"/>
                <a:gd name="connsiteX191" fmla="*/ 3733274 w 5017802"/>
                <a:gd name="connsiteY191" fmla="*/ 4134801 h 4821630"/>
                <a:gd name="connsiteX192" fmla="*/ 3854377 w 5017802"/>
                <a:gd name="connsiteY192" fmla="*/ 4220074 h 4821630"/>
                <a:gd name="connsiteX193" fmla="*/ 3889754 w 5017802"/>
                <a:gd name="connsiteY193" fmla="*/ 4206917 h 4821630"/>
                <a:gd name="connsiteX194" fmla="*/ 3942141 w 5017802"/>
                <a:gd name="connsiteY194" fmla="*/ 4272006 h 4821630"/>
                <a:gd name="connsiteX195" fmla="*/ 3962779 w 5017802"/>
                <a:gd name="connsiteY195" fmla="*/ 4330743 h 4821630"/>
                <a:gd name="connsiteX196" fmla="*/ 4070729 w 5017802"/>
                <a:gd name="connsiteY196" fmla="*/ 4349792 h 4821630"/>
                <a:gd name="connsiteX197" fmla="*/ 4010405 w 5017802"/>
                <a:gd name="connsiteY197" fmla="*/ 4283117 h 4821630"/>
                <a:gd name="connsiteX198" fmla="*/ 4007229 w 5017802"/>
                <a:gd name="connsiteY198" fmla="*/ 4214855 h 4821630"/>
                <a:gd name="connsiteX199" fmla="*/ 4061204 w 5017802"/>
                <a:gd name="connsiteY199" fmla="*/ 4270418 h 4821630"/>
                <a:gd name="connsiteX200" fmla="*/ 4110417 w 5017802"/>
                <a:gd name="connsiteY200" fmla="*/ 4275180 h 4821630"/>
                <a:gd name="connsiteX201" fmla="*/ 4104067 w 5017802"/>
                <a:gd name="connsiteY201" fmla="*/ 4225968 h 4821630"/>
                <a:gd name="connsiteX202" fmla="*/ 4164392 w 5017802"/>
                <a:gd name="connsiteY202" fmla="*/ 4230730 h 4821630"/>
                <a:gd name="connsiteX203" fmla="*/ 4226304 w 5017802"/>
                <a:gd name="connsiteY203" fmla="*/ 4273592 h 4821630"/>
                <a:gd name="connsiteX204" fmla="*/ 4258054 w 5017802"/>
                <a:gd name="connsiteY204" fmla="*/ 4260893 h 4821630"/>
                <a:gd name="connsiteX205" fmla="*/ 4251705 w 5017802"/>
                <a:gd name="connsiteY205" fmla="*/ 4225968 h 4821630"/>
                <a:gd name="connsiteX206" fmla="*/ 4292980 w 5017802"/>
                <a:gd name="connsiteY206" fmla="*/ 4202156 h 4821630"/>
                <a:gd name="connsiteX207" fmla="*/ 4377117 w 5017802"/>
                <a:gd name="connsiteY207" fmla="*/ 4259306 h 4821630"/>
                <a:gd name="connsiteX208" fmla="*/ 4394580 w 5017802"/>
                <a:gd name="connsiteY208" fmla="*/ 4157708 h 4821630"/>
                <a:gd name="connsiteX209" fmla="*/ 4369180 w 5017802"/>
                <a:gd name="connsiteY209" fmla="*/ 4135482 h 4821630"/>
                <a:gd name="connsiteX210" fmla="*/ 4296154 w 5017802"/>
                <a:gd name="connsiteY210" fmla="*/ 4092619 h 4821630"/>
                <a:gd name="connsiteX211" fmla="*/ 4318379 w 5017802"/>
                <a:gd name="connsiteY211" fmla="*/ 4067220 h 4821630"/>
                <a:gd name="connsiteX212" fmla="*/ 4339017 w 5017802"/>
                <a:gd name="connsiteY212" fmla="*/ 4044994 h 4821630"/>
                <a:gd name="connsiteX213" fmla="*/ 4392992 w 5017802"/>
                <a:gd name="connsiteY213" fmla="*/ 4076745 h 4821630"/>
                <a:gd name="connsiteX214" fmla="*/ 4399342 w 5017802"/>
                <a:gd name="connsiteY214" fmla="*/ 4032295 h 4821630"/>
                <a:gd name="connsiteX215" fmla="*/ 4343779 w 5017802"/>
                <a:gd name="connsiteY215" fmla="*/ 4008482 h 4821630"/>
                <a:gd name="connsiteX216" fmla="*/ 4342192 w 5017802"/>
                <a:gd name="connsiteY216" fmla="*/ 3998958 h 4821630"/>
                <a:gd name="connsiteX217" fmla="*/ 4329491 w 5017802"/>
                <a:gd name="connsiteY217" fmla="*/ 3960859 h 4821630"/>
                <a:gd name="connsiteX218" fmla="*/ 4335841 w 5017802"/>
                <a:gd name="connsiteY218" fmla="*/ 3913233 h 4821630"/>
                <a:gd name="connsiteX219" fmla="*/ 4346954 w 5017802"/>
                <a:gd name="connsiteY219" fmla="*/ 3857670 h 4821630"/>
                <a:gd name="connsiteX220" fmla="*/ 4308854 w 5017802"/>
                <a:gd name="connsiteY220" fmla="*/ 3827508 h 4821630"/>
                <a:gd name="connsiteX221" fmla="*/ 4342191 w 5017802"/>
                <a:gd name="connsiteY221" fmla="*/ 3817983 h 4821630"/>
                <a:gd name="connsiteX222" fmla="*/ 4319966 w 5017802"/>
                <a:gd name="connsiteY222" fmla="*/ 3781470 h 4821630"/>
                <a:gd name="connsiteX223" fmla="*/ 4358067 w 5017802"/>
                <a:gd name="connsiteY223" fmla="*/ 3776709 h 4821630"/>
                <a:gd name="connsiteX224" fmla="*/ 4364416 w 5017802"/>
                <a:gd name="connsiteY224" fmla="*/ 3743370 h 4821630"/>
                <a:gd name="connsiteX225" fmla="*/ 4426330 w 5017802"/>
                <a:gd name="connsiteY225" fmla="*/ 3752897 h 4821630"/>
                <a:gd name="connsiteX226" fmla="*/ 4459443 w 5017802"/>
                <a:gd name="connsiteY226" fmla="*/ 3768089 h 4821630"/>
                <a:gd name="connsiteX227" fmla="*/ 4425650 w 5017802"/>
                <a:gd name="connsiteY227" fmla="*/ 3809137 h 4821630"/>
                <a:gd name="connsiteX228" fmla="*/ 4464658 w 5017802"/>
                <a:gd name="connsiteY228" fmla="*/ 3916633 h 4821630"/>
                <a:gd name="connsiteX229" fmla="*/ 4517045 w 5017802"/>
                <a:gd name="connsiteY229" fmla="*/ 3947931 h 4821630"/>
                <a:gd name="connsiteX230" fmla="*/ 4568979 w 5017802"/>
                <a:gd name="connsiteY230" fmla="*/ 3905749 h 4821630"/>
                <a:gd name="connsiteX231" fmla="*/ 4654704 w 5017802"/>
                <a:gd name="connsiteY231" fmla="*/ 3857216 h 4821630"/>
                <a:gd name="connsiteX232" fmla="*/ 4637468 w 5017802"/>
                <a:gd name="connsiteY232" fmla="*/ 3768315 h 4821630"/>
                <a:gd name="connsiteX233" fmla="*/ 4714802 w 5017802"/>
                <a:gd name="connsiteY233" fmla="*/ 3635646 h 4821630"/>
                <a:gd name="connsiteX234" fmla="*/ 5007356 w 5017802"/>
                <a:gd name="connsiteY234" fmla="*/ 3302498 h 4821630"/>
                <a:gd name="connsiteX235" fmla="*/ 4925939 w 5017802"/>
                <a:gd name="connsiteY235" fmla="*/ 3293426 h 4821630"/>
                <a:gd name="connsiteX236" fmla="*/ 4930476 w 5017802"/>
                <a:gd name="connsiteY236" fmla="*/ 3201578 h 4821630"/>
                <a:gd name="connsiteX237" fmla="*/ 4881489 w 5017802"/>
                <a:gd name="connsiteY237" fmla="*/ 3176406 h 4821630"/>
                <a:gd name="connsiteX238" fmla="*/ 4797352 w 5017802"/>
                <a:gd name="connsiteY238" fmla="*/ 3207928 h 4821630"/>
                <a:gd name="connsiteX239" fmla="*/ 4760613 w 5017802"/>
                <a:gd name="connsiteY239" fmla="*/ 3171643 h 4821630"/>
                <a:gd name="connsiteX240" fmla="*/ 4805290 w 5017802"/>
                <a:gd name="connsiteY240" fmla="*/ 3148738 h 4821630"/>
                <a:gd name="connsiteX241" fmla="*/ 4676023 w 5017802"/>
                <a:gd name="connsiteY241" fmla="*/ 2935559 h 4821630"/>
                <a:gd name="connsiteX242" fmla="*/ 4690989 w 5017802"/>
                <a:gd name="connsiteY242" fmla="*/ 2905396 h 4821630"/>
                <a:gd name="connsiteX243" fmla="*/ 4667404 w 5017802"/>
                <a:gd name="connsiteY243" fmla="*/ 2789736 h 4821630"/>
                <a:gd name="connsiteX244" fmla="*/ 4508655 w 5017802"/>
                <a:gd name="connsiteY244" fmla="*/ 2778850 h 4821630"/>
                <a:gd name="connsiteX245" fmla="*/ 4475317 w 5017802"/>
                <a:gd name="connsiteY245" fmla="*/ 2827608 h 4821630"/>
                <a:gd name="connsiteX246" fmla="*/ 4386417 w 5017802"/>
                <a:gd name="connsiteY246" fmla="*/ 2842124 h 4821630"/>
                <a:gd name="connsiteX247" fmla="*/ 4392767 w 5017802"/>
                <a:gd name="connsiteY247" fmla="*/ 2820125 h 4821630"/>
                <a:gd name="connsiteX248" fmla="*/ 4339245 w 5017802"/>
                <a:gd name="connsiteY248" fmla="*/ 2804024 h 4821630"/>
                <a:gd name="connsiteX249" fmla="*/ 4314526 w 5017802"/>
                <a:gd name="connsiteY249" fmla="*/ 2638923 h 4821630"/>
                <a:gd name="connsiteX250" fmla="*/ 4034219 w 5017802"/>
                <a:gd name="connsiteY250" fmla="*/ 2572248 h 4821630"/>
                <a:gd name="connsiteX251" fmla="*/ 3897920 w 5017802"/>
                <a:gd name="connsiteY251" fmla="*/ 2615564 h 4821630"/>
                <a:gd name="connsiteX252" fmla="*/ 3765931 w 5017802"/>
                <a:gd name="connsiteY252" fmla="*/ 2608080 h 4821630"/>
                <a:gd name="connsiteX253" fmla="*/ 3633488 w 5017802"/>
                <a:gd name="connsiteY253" fmla="*/ 2497182 h 4821630"/>
                <a:gd name="connsiteX254" fmla="*/ 3420310 w 5017802"/>
                <a:gd name="connsiteY254" fmla="*/ 2193969 h 4821630"/>
                <a:gd name="connsiteX255" fmla="*/ 3021848 w 5017802"/>
                <a:gd name="connsiteY255" fmla="*/ 2054496 h 4821630"/>
                <a:gd name="connsiteX256" fmla="*/ 2785310 w 5017802"/>
                <a:gd name="connsiteY256" fmla="*/ 1741532 h 4821630"/>
                <a:gd name="connsiteX257" fmla="*/ 2819101 w 5017802"/>
                <a:gd name="connsiteY257" fmla="*/ 1716586 h 4821630"/>
                <a:gd name="connsiteX258" fmla="*/ 2878745 w 5017802"/>
                <a:gd name="connsiteY258" fmla="*/ 1799589 h 4821630"/>
                <a:gd name="connsiteX259" fmla="*/ 2898929 w 5017802"/>
                <a:gd name="connsiteY259" fmla="*/ 1782126 h 4821630"/>
                <a:gd name="connsiteX260" fmla="*/ 2942019 w 5017802"/>
                <a:gd name="connsiteY260" fmla="*/ 1812970 h 4821630"/>
                <a:gd name="connsiteX261" fmla="*/ 3030692 w 5017802"/>
                <a:gd name="connsiteY261" fmla="*/ 1759221 h 4821630"/>
                <a:gd name="connsiteX262" fmla="*/ 3046794 w 5017802"/>
                <a:gd name="connsiteY262" fmla="*/ 1738811 h 4821630"/>
                <a:gd name="connsiteX263" fmla="*/ 3105077 w 5017802"/>
                <a:gd name="connsiteY263" fmla="*/ 1739037 h 4821630"/>
                <a:gd name="connsiteX264" fmla="*/ 3121180 w 5017802"/>
                <a:gd name="connsiteY264" fmla="*/ 1705927 h 4821630"/>
                <a:gd name="connsiteX265" fmla="*/ 3102356 w 5017802"/>
                <a:gd name="connsiteY265" fmla="*/ 1680300 h 4821630"/>
                <a:gd name="connsiteX266" fmla="*/ 3035228 w 5017802"/>
                <a:gd name="connsiteY266" fmla="*/ 1700257 h 4821630"/>
                <a:gd name="connsiteX267" fmla="*/ 3013456 w 5017802"/>
                <a:gd name="connsiteY267" fmla="*/ 1646736 h 4821630"/>
                <a:gd name="connsiteX268" fmla="*/ 3034774 w 5017802"/>
                <a:gd name="connsiteY268" fmla="*/ 1617026 h 4821630"/>
                <a:gd name="connsiteX269" fmla="*/ 2978304 w 5017802"/>
                <a:gd name="connsiteY269" fmla="*/ 1513612 h 4821630"/>
                <a:gd name="connsiteX270" fmla="*/ 2929773 w 5017802"/>
                <a:gd name="connsiteY270" fmla="*/ 1552393 h 4821630"/>
                <a:gd name="connsiteX271" fmla="*/ 2840418 w 5017802"/>
                <a:gd name="connsiteY271" fmla="*/ 1497737 h 4821630"/>
                <a:gd name="connsiteX272" fmla="*/ 2892352 w 5017802"/>
                <a:gd name="connsiteY272" fmla="*/ 1405208 h 4821630"/>
                <a:gd name="connsiteX273" fmla="*/ 2849490 w 5017802"/>
                <a:gd name="connsiteY273" fmla="*/ 1284105 h 4821630"/>
                <a:gd name="connsiteX274" fmla="*/ 2864231 w 5017802"/>
                <a:gd name="connsiteY274" fmla="*/ 1160053 h 4821630"/>
                <a:gd name="connsiteX275" fmla="*/ 2959481 w 5017802"/>
                <a:gd name="connsiteY275" fmla="*/ 1086348 h 4821630"/>
                <a:gd name="connsiteX276" fmla="*/ 3064710 w 5017802"/>
                <a:gd name="connsiteY276" fmla="*/ 1063896 h 4821630"/>
                <a:gd name="connsiteX277" fmla="*/ 3001663 w 5017802"/>
                <a:gd name="connsiteY277" fmla="*/ 974089 h 4821630"/>
                <a:gd name="connsiteX278" fmla="*/ 2984427 w 5017802"/>
                <a:gd name="connsiteY278" fmla="*/ 1018766 h 4821630"/>
                <a:gd name="connsiteX279" fmla="*/ 2941112 w 5017802"/>
                <a:gd name="connsiteY279" fmla="*/ 971595 h 4821630"/>
                <a:gd name="connsiteX280" fmla="*/ 2962430 w 5017802"/>
                <a:gd name="connsiteY280" fmla="*/ 886323 h 4821630"/>
                <a:gd name="connsiteX281" fmla="*/ 3035454 w 5017802"/>
                <a:gd name="connsiteY281" fmla="*/ 789032 h 4821630"/>
                <a:gd name="connsiteX282" fmla="*/ 3018445 w 5017802"/>
                <a:gd name="connsiteY282" fmla="*/ 682443 h 4821630"/>
                <a:gd name="connsiteX283" fmla="*/ 2847223 w 5017802"/>
                <a:gd name="connsiteY283" fmla="*/ 692194 h 4821630"/>
                <a:gd name="connsiteX284" fmla="*/ 2827945 w 5017802"/>
                <a:gd name="connsiteY284" fmla="*/ 734831 h 4821630"/>
                <a:gd name="connsiteX285" fmla="*/ 2795742 w 5017802"/>
                <a:gd name="connsiteY285" fmla="*/ 667248 h 4821630"/>
                <a:gd name="connsiteX286" fmla="*/ 2766032 w 5017802"/>
                <a:gd name="connsiteY286" fmla="*/ 707616 h 4821630"/>
                <a:gd name="connsiteX287" fmla="*/ 2580523 w 5017802"/>
                <a:gd name="connsiteY28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88636 w 5017802"/>
                <a:gd name="connsiteY168" fmla="*/ 4250462 h 4821630"/>
                <a:gd name="connsiteX169" fmla="*/ 2296586 w 5017802"/>
                <a:gd name="connsiteY169" fmla="*/ 4245474 h 4821630"/>
                <a:gd name="connsiteX170" fmla="*/ 2394785 w 5017802"/>
                <a:gd name="connsiteY170" fmla="*/ 4215990 h 4821630"/>
                <a:gd name="connsiteX171" fmla="*/ 2406350 w 5017802"/>
                <a:gd name="connsiteY171" fmla="*/ 4125277 h 4821630"/>
                <a:gd name="connsiteX172" fmla="*/ 2494570 w 5017802"/>
                <a:gd name="connsiteY172" fmla="*/ 3900532 h 4821630"/>
                <a:gd name="connsiteX173" fmla="*/ 2593449 w 5017802"/>
                <a:gd name="connsiteY173" fmla="*/ 3917768 h 4821630"/>
                <a:gd name="connsiteX174" fmla="*/ 2719088 w 5017802"/>
                <a:gd name="connsiteY174" fmla="*/ 3918221 h 4821630"/>
                <a:gd name="connsiteX175" fmla="*/ 2914124 w 5017802"/>
                <a:gd name="connsiteY175" fmla="*/ 3764007 h 4821630"/>
                <a:gd name="connsiteX176" fmla="*/ 3195112 w 5017802"/>
                <a:gd name="connsiteY176" fmla="*/ 3993968 h 4821630"/>
                <a:gd name="connsiteX177" fmla="*/ 3265414 w 5017802"/>
                <a:gd name="connsiteY177" fmla="*/ 4067674 h 4821630"/>
                <a:gd name="connsiteX178" fmla="*/ 3439813 w 5017802"/>
                <a:gd name="connsiteY178" fmla="*/ 4130265 h 4821630"/>
                <a:gd name="connsiteX179" fmla="*/ 3526217 w 5017802"/>
                <a:gd name="connsiteY179" fmla="*/ 4316455 h 4821630"/>
                <a:gd name="connsiteX180" fmla="*/ 3586542 w 5017802"/>
                <a:gd name="connsiteY180" fmla="*/ 4375193 h 4821630"/>
                <a:gd name="connsiteX181" fmla="*/ 3597654 w 5017802"/>
                <a:gd name="connsiteY181" fmla="*/ 4345030 h 4821630"/>
                <a:gd name="connsiteX182" fmla="*/ 3643692 w 5017802"/>
                <a:gd name="connsiteY182" fmla="*/ 4318042 h 4821630"/>
                <a:gd name="connsiteX183" fmla="*/ 3694492 w 5017802"/>
                <a:gd name="connsiteY183" fmla="*/ 4391068 h 4821630"/>
                <a:gd name="connsiteX184" fmla="*/ 3743705 w 5017802"/>
                <a:gd name="connsiteY184" fmla="*/ 4394243 h 4821630"/>
                <a:gd name="connsiteX185" fmla="*/ 3699254 w 5017802"/>
                <a:gd name="connsiteY185" fmla="*/ 4300581 h 4821630"/>
                <a:gd name="connsiteX186" fmla="*/ 3656392 w 5017802"/>
                <a:gd name="connsiteY186" fmla="*/ 4232318 h 4821630"/>
                <a:gd name="connsiteX187" fmla="*/ 3699255 w 5017802"/>
                <a:gd name="connsiteY187" fmla="*/ 4216442 h 4821630"/>
                <a:gd name="connsiteX188" fmla="*/ 3680204 w 5017802"/>
                <a:gd name="connsiteY188" fmla="*/ 4175168 h 4821630"/>
                <a:gd name="connsiteX189" fmla="*/ 3732592 w 5017802"/>
                <a:gd name="connsiteY189" fmla="*/ 4184693 h 4821630"/>
                <a:gd name="connsiteX190" fmla="*/ 3711955 w 5017802"/>
                <a:gd name="connsiteY190" fmla="*/ 4151355 h 4821630"/>
                <a:gd name="connsiteX191" fmla="*/ 3733274 w 5017802"/>
                <a:gd name="connsiteY191" fmla="*/ 4134801 h 4821630"/>
                <a:gd name="connsiteX192" fmla="*/ 3854377 w 5017802"/>
                <a:gd name="connsiteY192" fmla="*/ 4220074 h 4821630"/>
                <a:gd name="connsiteX193" fmla="*/ 3889754 w 5017802"/>
                <a:gd name="connsiteY193" fmla="*/ 4206917 h 4821630"/>
                <a:gd name="connsiteX194" fmla="*/ 3942141 w 5017802"/>
                <a:gd name="connsiteY194" fmla="*/ 4272006 h 4821630"/>
                <a:gd name="connsiteX195" fmla="*/ 3962779 w 5017802"/>
                <a:gd name="connsiteY195" fmla="*/ 4330743 h 4821630"/>
                <a:gd name="connsiteX196" fmla="*/ 4070729 w 5017802"/>
                <a:gd name="connsiteY196" fmla="*/ 4349792 h 4821630"/>
                <a:gd name="connsiteX197" fmla="*/ 4010405 w 5017802"/>
                <a:gd name="connsiteY197" fmla="*/ 4283117 h 4821630"/>
                <a:gd name="connsiteX198" fmla="*/ 4007229 w 5017802"/>
                <a:gd name="connsiteY198" fmla="*/ 4214855 h 4821630"/>
                <a:gd name="connsiteX199" fmla="*/ 4061204 w 5017802"/>
                <a:gd name="connsiteY199" fmla="*/ 4270418 h 4821630"/>
                <a:gd name="connsiteX200" fmla="*/ 4110417 w 5017802"/>
                <a:gd name="connsiteY200" fmla="*/ 4275180 h 4821630"/>
                <a:gd name="connsiteX201" fmla="*/ 4104067 w 5017802"/>
                <a:gd name="connsiteY201" fmla="*/ 4225968 h 4821630"/>
                <a:gd name="connsiteX202" fmla="*/ 4164392 w 5017802"/>
                <a:gd name="connsiteY202" fmla="*/ 4230730 h 4821630"/>
                <a:gd name="connsiteX203" fmla="*/ 4226304 w 5017802"/>
                <a:gd name="connsiteY203" fmla="*/ 4273592 h 4821630"/>
                <a:gd name="connsiteX204" fmla="*/ 4258054 w 5017802"/>
                <a:gd name="connsiteY204" fmla="*/ 4260893 h 4821630"/>
                <a:gd name="connsiteX205" fmla="*/ 4251705 w 5017802"/>
                <a:gd name="connsiteY205" fmla="*/ 4225968 h 4821630"/>
                <a:gd name="connsiteX206" fmla="*/ 4292980 w 5017802"/>
                <a:gd name="connsiteY206" fmla="*/ 4202156 h 4821630"/>
                <a:gd name="connsiteX207" fmla="*/ 4377117 w 5017802"/>
                <a:gd name="connsiteY207" fmla="*/ 4259306 h 4821630"/>
                <a:gd name="connsiteX208" fmla="*/ 4394580 w 5017802"/>
                <a:gd name="connsiteY208" fmla="*/ 4157708 h 4821630"/>
                <a:gd name="connsiteX209" fmla="*/ 4369180 w 5017802"/>
                <a:gd name="connsiteY209" fmla="*/ 4135482 h 4821630"/>
                <a:gd name="connsiteX210" fmla="*/ 4296154 w 5017802"/>
                <a:gd name="connsiteY210" fmla="*/ 4092619 h 4821630"/>
                <a:gd name="connsiteX211" fmla="*/ 4318379 w 5017802"/>
                <a:gd name="connsiteY211" fmla="*/ 4067220 h 4821630"/>
                <a:gd name="connsiteX212" fmla="*/ 4339017 w 5017802"/>
                <a:gd name="connsiteY212" fmla="*/ 4044994 h 4821630"/>
                <a:gd name="connsiteX213" fmla="*/ 4392992 w 5017802"/>
                <a:gd name="connsiteY213" fmla="*/ 4076745 h 4821630"/>
                <a:gd name="connsiteX214" fmla="*/ 4399342 w 5017802"/>
                <a:gd name="connsiteY214" fmla="*/ 4032295 h 4821630"/>
                <a:gd name="connsiteX215" fmla="*/ 4343779 w 5017802"/>
                <a:gd name="connsiteY215" fmla="*/ 4008482 h 4821630"/>
                <a:gd name="connsiteX216" fmla="*/ 4342192 w 5017802"/>
                <a:gd name="connsiteY216" fmla="*/ 3998958 h 4821630"/>
                <a:gd name="connsiteX217" fmla="*/ 4329491 w 5017802"/>
                <a:gd name="connsiteY217" fmla="*/ 3960859 h 4821630"/>
                <a:gd name="connsiteX218" fmla="*/ 4335841 w 5017802"/>
                <a:gd name="connsiteY218" fmla="*/ 3913233 h 4821630"/>
                <a:gd name="connsiteX219" fmla="*/ 4346954 w 5017802"/>
                <a:gd name="connsiteY219" fmla="*/ 3857670 h 4821630"/>
                <a:gd name="connsiteX220" fmla="*/ 4308854 w 5017802"/>
                <a:gd name="connsiteY220" fmla="*/ 3827508 h 4821630"/>
                <a:gd name="connsiteX221" fmla="*/ 4342191 w 5017802"/>
                <a:gd name="connsiteY221" fmla="*/ 3817983 h 4821630"/>
                <a:gd name="connsiteX222" fmla="*/ 4319966 w 5017802"/>
                <a:gd name="connsiteY222" fmla="*/ 3781470 h 4821630"/>
                <a:gd name="connsiteX223" fmla="*/ 4358067 w 5017802"/>
                <a:gd name="connsiteY223" fmla="*/ 3776709 h 4821630"/>
                <a:gd name="connsiteX224" fmla="*/ 4364416 w 5017802"/>
                <a:gd name="connsiteY224" fmla="*/ 3743370 h 4821630"/>
                <a:gd name="connsiteX225" fmla="*/ 4426330 w 5017802"/>
                <a:gd name="connsiteY225" fmla="*/ 3752897 h 4821630"/>
                <a:gd name="connsiteX226" fmla="*/ 4459443 w 5017802"/>
                <a:gd name="connsiteY226" fmla="*/ 3768089 h 4821630"/>
                <a:gd name="connsiteX227" fmla="*/ 4425650 w 5017802"/>
                <a:gd name="connsiteY227" fmla="*/ 3809137 h 4821630"/>
                <a:gd name="connsiteX228" fmla="*/ 4464658 w 5017802"/>
                <a:gd name="connsiteY228" fmla="*/ 3916633 h 4821630"/>
                <a:gd name="connsiteX229" fmla="*/ 4517045 w 5017802"/>
                <a:gd name="connsiteY229" fmla="*/ 3947931 h 4821630"/>
                <a:gd name="connsiteX230" fmla="*/ 4568979 w 5017802"/>
                <a:gd name="connsiteY230" fmla="*/ 3905749 h 4821630"/>
                <a:gd name="connsiteX231" fmla="*/ 4654704 w 5017802"/>
                <a:gd name="connsiteY231" fmla="*/ 3857216 h 4821630"/>
                <a:gd name="connsiteX232" fmla="*/ 4637468 w 5017802"/>
                <a:gd name="connsiteY232" fmla="*/ 3768315 h 4821630"/>
                <a:gd name="connsiteX233" fmla="*/ 4714802 w 5017802"/>
                <a:gd name="connsiteY233" fmla="*/ 3635646 h 4821630"/>
                <a:gd name="connsiteX234" fmla="*/ 5007356 w 5017802"/>
                <a:gd name="connsiteY234" fmla="*/ 3302498 h 4821630"/>
                <a:gd name="connsiteX235" fmla="*/ 4925939 w 5017802"/>
                <a:gd name="connsiteY235" fmla="*/ 3293426 h 4821630"/>
                <a:gd name="connsiteX236" fmla="*/ 4930476 w 5017802"/>
                <a:gd name="connsiteY236" fmla="*/ 3201578 h 4821630"/>
                <a:gd name="connsiteX237" fmla="*/ 4881489 w 5017802"/>
                <a:gd name="connsiteY237" fmla="*/ 3176406 h 4821630"/>
                <a:gd name="connsiteX238" fmla="*/ 4797352 w 5017802"/>
                <a:gd name="connsiteY238" fmla="*/ 3207928 h 4821630"/>
                <a:gd name="connsiteX239" fmla="*/ 4760613 w 5017802"/>
                <a:gd name="connsiteY239" fmla="*/ 3171643 h 4821630"/>
                <a:gd name="connsiteX240" fmla="*/ 4805290 w 5017802"/>
                <a:gd name="connsiteY240" fmla="*/ 3148738 h 4821630"/>
                <a:gd name="connsiteX241" fmla="*/ 4676023 w 5017802"/>
                <a:gd name="connsiteY241" fmla="*/ 2935559 h 4821630"/>
                <a:gd name="connsiteX242" fmla="*/ 4690989 w 5017802"/>
                <a:gd name="connsiteY242" fmla="*/ 2905396 h 4821630"/>
                <a:gd name="connsiteX243" fmla="*/ 4667404 w 5017802"/>
                <a:gd name="connsiteY243" fmla="*/ 2789736 h 4821630"/>
                <a:gd name="connsiteX244" fmla="*/ 4508655 w 5017802"/>
                <a:gd name="connsiteY244" fmla="*/ 2778850 h 4821630"/>
                <a:gd name="connsiteX245" fmla="*/ 4475317 w 5017802"/>
                <a:gd name="connsiteY245" fmla="*/ 2827608 h 4821630"/>
                <a:gd name="connsiteX246" fmla="*/ 4386417 w 5017802"/>
                <a:gd name="connsiteY246" fmla="*/ 2842124 h 4821630"/>
                <a:gd name="connsiteX247" fmla="*/ 4392767 w 5017802"/>
                <a:gd name="connsiteY247" fmla="*/ 2820125 h 4821630"/>
                <a:gd name="connsiteX248" fmla="*/ 4339245 w 5017802"/>
                <a:gd name="connsiteY248" fmla="*/ 2804024 h 4821630"/>
                <a:gd name="connsiteX249" fmla="*/ 4314526 w 5017802"/>
                <a:gd name="connsiteY249" fmla="*/ 2638923 h 4821630"/>
                <a:gd name="connsiteX250" fmla="*/ 4034219 w 5017802"/>
                <a:gd name="connsiteY250" fmla="*/ 2572248 h 4821630"/>
                <a:gd name="connsiteX251" fmla="*/ 3897920 w 5017802"/>
                <a:gd name="connsiteY251" fmla="*/ 2615564 h 4821630"/>
                <a:gd name="connsiteX252" fmla="*/ 3765931 w 5017802"/>
                <a:gd name="connsiteY252" fmla="*/ 2608080 h 4821630"/>
                <a:gd name="connsiteX253" fmla="*/ 3633488 w 5017802"/>
                <a:gd name="connsiteY253" fmla="*/ 2497182 h 4821630"/>
                <a:gd name="connsiteX254" fmla="*/ 3420310 w 5017802"/>
                <a:gd name="connsiteY254" fmla="*/ 2193969 h 4821630"/>
                <a:gd name="connsiteX255" fmla="*/ 3021848 w 5017802"/>
                <a:gd name="connsiteY255" fmla="*/ 2054496 h 4821630"/>
                <a:gd name="connsiteX256" fmla="*/ 2785310 w 5017802"/>
                <a:gd name="connsiteY256" fmla="*/ 1741532 h 4821630"/>
                <a:gd name="connsiteX257" fmla="*/ 2819101 w 5017802"/>
                <a:gd name="connsiteY257" fmla="*/ 1716586 h 4821630"/>
                <a:gd name="connsiteX258" fmla="*/ 2878745 w 5017802"/>
                <a:gd name="connsiteY258" fmla="*/ 1799589 h 4821630"/>
                <a:gd name="connsiteX259" fmla="*/ 2898929 w 5017802"/>
                <a:gd name="connsiteY259" fmla="*/ 1782126 h 4821630"/>
                <a:gd name="connsiteX260" fmla="*/ 2942019 w 5017802"/>
                <a:gd name="connsiteY260" fmla="*/ 1812970 h 4821630"/>
                <a:gd name="connsiteX261" fmla="*/ 3030692 w 5017802"/>
                <a:gd name="connsiteY261" fmla="*/ 1759221 h 4821630"/>
                <a:gd name="connsiteX262" fmla="*/ 3046794 w 5017802"/>
                <a:gd name="connsiteY262" fmla="*/ 1738811 h 4821630"/>
                <a:gd name="connsiteX263" fmla="*/ 3105077 w 5017802"/>
                <a:gd name="connsiteY263" fmla="*/ 1739037 h 4821630"/>
                <a:gd name="connsiteX264" fmla="*/ 3121180 w 5017802"/>
                <a:gd name="connsiteY264" fmla="*/ 1705927 h 4821630"/>
                <a:gd name="connsiteX265" fmla="*/ 3102356 w 5017802"/>
                <a:gd name="connsiteY265" fmla="*/ 1680300 h 4821630"/>
                <a:gd name="connsiteX266" fmla="*/ 3035228 w 5017802"/>
                <a:gd name="connsiteY266" fmla="*/ 1700257 h 4821630"/>
                <a:gd name="connsiteX267" fmla="*/ 3013456 w 5017802"/>
                <a:gd name="connsiteY267" fmla="*/ 1646736 h 4821630"/>
                <a:gd name="connsiteX268" fmla="*/ 3034774 w 5017802"/>
                <a:gd name="connsiteY268" fmla="*/ 1617026 h 4821630"/>
                <a:gd name="connsiteX269" fmla="*/ 2978304 w 5017802"/>
                <a:gd name="connsiteY269" fmla="*/ 1513612 h 4821630"/>
                <a:gd name="connsiteX270" fmla="*/ 2929773 w 5017802"/>
                <a:gd name="connsiteY270" fmla="*/ 1552393 h 4821630"/>
                <a:gd name="connsiteX271" fmla="*/ 2840418 w 5017802"/>
                <a:gd name="connsiteY271" fmla="*/ 1497737 h 4821630"/>
                <a:gd name="connsiteX272" fmla="*/ 2892352 w 5017802"/>
                <a:gd name="connsiteY272" fmla="*/ 1405208 h 4821630"/>
                <a:gd name="connsiteX273" fmla="*/ 2849490 w 5017802"/>
                <a:gd name="connsiteY273" fmla="*/ 1284105 h 4821630"/>
                <a:gd name="connsiteX274" fmla="*/ 2864231 w 5017802"/>
                <a:gd name="connsiteY274" fmla="*/ 1160053 h 4821630"/>
                <a:gd name="connsiteX275" fmla="*/ 2959481 w 5017802"/>
                <a:gd name="connsiteY275" fmla="*/ 1086348 h 4821630"/>
                <a:gd name="connsiteX276" fmla="*/ 3064710 w 5017802"/>
                <a:gd name="connsiteY276" fmla="*/ 1063896 h 4821630"/>
                <a:gd name="connsiteX277" fmla="*/ 3001663 w 5017802"/>
                <a:gd name="connsiteY277" fmla="*/ 974089 h 4821630"/>
                <a:gd name="connsiteX278" fmla="*/ 2984427 w 5017802"/>
                <a:gd name="connsiteY278" fmla="*/ 1018766 h 4821630"/>
                <a:gd name="connsiteX279" fmla="*/ 2941112 w 5017802"/>
                <a:gd name="connsiteY279" fmla="*/ 971595 h 4821630"/>
                <a:gd name="connsiteX280" fmla="*/ 2962430 w 5017802"/>
                <a:gd name="connsiteY280" fmla="*/ 886323 h 4821630"/>
                <a:gd name="connsiteX281" fmla="*/ 3035454 w 5017802"/>
                <a:gd name="connsiteY281" fmla="*/ 789032 h 4821630"/>
                <a:gd name="connsiteX282" fmla="*/ 3018445 w 5017802"/>
                <a:gd name="connsiteY282" fmla="*/ 682443 h 4821630"/>
                <a:gd name="connsiteX283" fmla="*/ 2847223 w 5017802"/>
                <a:gd name="connsiteY283" fmla="*/ 692194 h 4821630"/>
                <a:gd name="connsiteX284" fmla="*/ 2827945 w 5017802"/>
                <a:gd name="connsiteY284" fmla="*/ 734831 h 4821630"/>
                <a:gd name="connsiteX285" fmla="*/ 2795742 w 5017802"/>
                <a:gd name="connsiteY285" fmla="*/ 667248 h 4821630"/>
                <a:gd name="connsiteX286" fmla="*/ 2766032 w 5017802"/>
                <a:gd name="connsiteY286" fmla="*/ 707616 h 4821630"/>
                <a:gd name="connsiteX287" fmla="*/ 2580523 w 5017802"/>
                <a:gd name="connsiteY28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88636 w 5017802"/>
                <a:gd name="connsiteY168" fmla="*/ 4250462 h 4821630"/>
                <a:gd name="connsiteX169" fmla="*/ 2296586 w 5017802"/>
                <a:gd name="connsiteY169" fmla="*/ 4245474 h 4821630"/>
                <a:gd name="connsiteX170" fmla="*/ 2394785 w 5017802"/>
                <a:gd name="connsiteY170" fmla="*/ 4215990 h 4821630"/>
                <a:gd name="connsiteX171" fmla="*/ 2406350 w 5017802"/>
                <a:gd name="connsiteY171" fmla="*/ 4125277 h 4821630"/>
                <a:gd name="connsiteX172" fmla="*/ 2494570 w 5017802"/>
                <a:gd name="connsiteY172" fmla="*/ 3900532 h 4821630"/>
                <a:gd name="connsiteX173" fmla="*/ 2593449 w 5017802"/>
                <a:gd name="connsiteY173" fmla="*/ 3917768 h 4821630"/>
                <a:gd name="connsiteX174" fmla="*/ 2719088 w 5017802"/>
                <a:gd name="connsiteY174" fmla="*/ 3918221 h 4821630"/>
                <a:gd name="connsiteX175" fmla="*/ 2914124 w 5017802"/>
                <a:gd name="connsiteY175" fmla="*/ 3764007 h 4821630"/>
                <a:gd name="connsiteX176" fmla="*/ 3195112 w 5017802"/>
                <a:gd name="connsiteY176" fmla="*/ 3993968 h 4821630"/>
                <a:gd name="connsiteX177" fmla="*/ 3265414 w 5017802"/>
                <a:gd name="connsiteY177" fmla="*/ 4067674 h 4821630"/>
                <a:gd name="connsiteX178" fmla="*/ 3439813 w 5017802"/>
                <a:gd name="connsiteY178" fmla="*/ 4130265 h 4821630"/>
                <a:gd name="connsiteX179" fmla="*/ 3526217 w 5017802"/>
                <a:gd name="connsiteY179" fmla="*/ 4316455 h 4821630"/>
                <a:gd name="connsiteX180" fmla="*/ 3586542 w 5017802"/>
                <a:gd name="connsiteY180" fmla="*/ 4375193 h 4821630"/>
                <a:gd name="connsiteX181" fmla="*/ 3597654 w 5017802"/>
                <a:gd name="connsiteY181" fmla="*/ 4345030 h 4821630"/>
                <a:gd name="connsiteX182" fmla="*/ 3643692 w 5017802"/>
                <a:gd name="connsiteY182" fmla="*/ 4318042 h 4821630"/>
                <a:gd name="connsiteX183" fmla="*/ 3694492 w 5017802"/>
                <a:gd name="connsiteY183" fmla="*/ 4391068 h 4821630"/>
                <a:gd name="connsiteX184" fmla="*/ 3743705 w 5017802"/>
                <a:gd name="connsiteY184" fmla="*/ 4394243 h 4821630"/>
                <a:gd name="connsiteX185" fmla="*/ 3699254 w 5017802"/>
                <a:gd name="connsiteY185" fmla="*/ 4300581 h 4821630"/>
                <a:gd name="connsiteX186" fmla="*/ 3656392 w 5017802"/>
                <a:gd name="connsiteY186" fmla="*/ 4232318 h 4821630"/>
                <a:gd name="connsiteX187" fmla="*/ 3699255 w 5017802"/>
                <a:gd name="connsiteY187" fmla="*/ 4216442 h 4821630"/>
                <a:gd name="connsiteX188" fmla="*/ 3680204 w 5017802"/>
                <a:gd name="connsiteY188" fmla="*/ 4175168 h 4821630"/>
                <a:gd name="connsiteX189" fmla="*/ 3732592 w 5017802"/>
                <a:gd name="connsiteY189" fmla="*/ 4184693 h 4821630"/>
                <a:gd name="connsiteX190" fmla="*/ 3711955 w 5017802"/>
                <a:gd name="connsiteY190" fmla="*/ 4151355 h 4821630"/>
                <a:gd name="connsiteX191" fmla="*/ 3733274 w 5017802"/>
                <a:gd name="connsiteY191" fmla="*/ 4134801 h 4821630"/>
                <a:gd name="connsiteX192" fmla="*/ 3854377 w 5017802"/>
                <a:gd name="connsiteY192" fmla="*/ 4220074 h 4821630"/>
                <a:gd name="connsiteX193" fmla="*/ 3889754 w 5017802"/>
                <a:gd name="connsiteY193" fmla="*/ 4206917 h 4821630"/>
                <a:gd name="connsiteX194" fmla="*/ 3942141 w 5017802"/>
                <a:gd name="connsiteY194" fmla="*/ 4272006 h 4821630"/>
                <a:gd name="connsiteX195" fmla="*/ 3962779 w 5017802"/>
                <a:gd name="connsiteY195" fmla="*/ 4330743 h 4821630"/>
                <a:gd name="connsiteX196" fmla="*/ 4070729 w 5017802"/>
                <a:gd name="connsiteY196" fmla="*/ 4349792 h 4821630"/>
                <a:gd name="connsiteX197" fmla="*/ 4010405 w 5017802"/>
                <a:gd name="connsiteY197" fmla="*/ 4283117 h 4821630"/>
                <a:gd name="connsiteX198" fmla="*/ 4007229 w 5017802"/>
                <a:gd name="connsiteY198" fmla="*/ 4214855 h 4821630"/>
                <a:gd name="connsiteX199" fmla="*/ 4061204 w 5017802"/>
                <a:gd name="connsiteY199" fmla="*/ 4270418 h 4821630"/>
                <a:gd name="connsiteX200" fmla="*/ 4110417 w 5017802"/>
                <a:gd name="connsiteY200" fmla="*/ 4275180 h 4821630"/>
                <a:gd name="connsiteX201" fmla="*/ 4104067 w 5017802"/>
                <a:gd name="connsiteY201" fmla="*/ 4225968 h 4821630"/>
                <a:gd name="connsiteX202" fmla="*/ 4164392 w 5017802"/>
                <a:gd name="connsiteY202" fmla="*/ 4230730 h 4821630"/>
                <a:gd name="connsiteX203" fmla="*/ 4226304 w 5017802"/>
                <a:gd name="connsiteY203" fmla="*/ 4273592 h 4821630"/>
                <a:gd name="connsiteX204" fmla="*/ 4258054 w 5017802"/>
                <a:gd name="connsiteY204" fmla="*/ 4260893 h 4821630"/>
                <a:gd name="connsiteX205" fmla="*/ 4251705 w 5017802"/>
                <a:gd name="connsiteY205" fmla="*/ 4225968 h 4821630"/>
                <a:gd name="connsiteX206" fmla="*/ 4292980 w 5017802"/>
                <a:gd name="connsiteY206" fmla="*/ 4202156 h 4821630"/>
                <a:gd name="connsiteX207" fmla="*/ 4377117 w 5017802"/>
                <a:gd name="connsiteY207" fmla="*/ 4259306 h 4821630"/>
                <a:gd name="connsiteX208" fmla="*/ 4394580 w 5017802"/>
                <a:gd name="connsiteY208" fmla="*/ 4157708 h 4821630"/>
                <a:gd name="connsiteX209" fmla="*/ 4369180 w 5017802"/>
                <a:gd name="connsiteY209" fmla="*/ 4135482 h 4821630"/>
                <a:gd name="connsiteX210" fmla="*/ 4296154 w 5017802"/>
                <a:gd name="connsiteY210" fmla="*/ 4092619 h 4821630"/>
                <a:gd name="connsiteX211" fmla="*/ 4318379 w 5017802"/>
                <a:gd name="connsiteY211" fmla="*/ 4067220 h 4821630"/>
                <a:gd name="connsiteX212" fmla="*/ 4339017 w 5017802"/>
                <a:gd name="connsiteY212" fmla="*/ 4044994 h 4821630"/>
                <a:gd name="connsiteX213" fmla="*/ 4392992 w 5017802"/>
                <a:gd name="connsiteY213" fmla="*/ 4076745 h 4821630"/>
                <a:gd name="connsiteX214" fmla="*/ 4399342 w 5017802"/>
                <a:gd name="connsiteY214" fmla="*/ 4032295 h 4821630"/>
                <a:gd name="connsiteX215" fmla="*/ 4343779 w 5017802"/>
                <a:gd name="connsiteY215" fmla="*/ 4008482 h 4821630"/>
                <a:gd name="connsiteX216" fmla="*/ 4342192 w 5017802"/>
                <a:gd name="connsiteY216" fmla="*/ 3998958 h 4821630"/>
                <a:gd name="connsiteX217" fmla="*/ 4329491 w 5017802"/>
                <a:gd name="connsiteY217" fmla="*/ 3960859 h 4821630"/>
                <a:gd name="connsiteX218" fmla="*/ 4335841 w 5017802"/>
                <a:gd name="connsiteY218" fmla="*/ 3913233 h 4821630"/>
                <a:gd name="connsiteX219" fmla="*/ 4346954 w 5017802"/>
                <a:gd name="connsiteY219" fmla="*/ 3857670 h 4821630"/>
                <a:gd name="connsiteX220" fmla="*/ 4308854 w 5017802"/>
                <a:gd name="connsiteY220" fmla="*/ 3827508 h 4821630"/>
                <a:gd name="connsiteX221" fmla="*/ 4342191 w 5017802"/>
                <a:gd name="connsiteY221" fmla="*/ 3817983 h 4821630"/>
                <a:gd name="connsiteX222" fmla="*/ 4319966 w 5017802"/>
                <a:gd name="connsiteY222" fmla="*/ 3781470 h 4821630"/>
                <a:gd name="connsiteX223" fmla="*/ 4358067 w 5017802"/>
                <a:gd name="connsiteY223" fmla="*/ 3776709 h 4821630"/>
                <a:gd name="connsiteX224" fmla="*/ 4364416 w 5017802"/>
                <a:gd name="connsiteY224" fmla="*/ 3743370 h 4821630"/>
                <a:gd name="connsiteX225" fmla="*/ 4426330 w 5017802"/>
                <a:gd name="connsiteY225" fmla="*/ 3752897 h 4821630"/>
                <a:gd name="connsiteX226" fmla="*/ 4459443 w 5017802"/>
                <a:gd name="connsiteY226" fmla="*/ 3768089 h 4821630"/>
                <a:gd name="connsiteX227" fmla="*/ 4425650 w 5017802"/>
                <a:gd name="connsiteY227" fmla="*/ 3809137 h 4821630"/>
                <a:gd name="connsiteX228" fmla="*/ 4464658 w 5017802"/>
                <a:gd name="connsiteY228" fmla="*/ 3916633 h 4821630"/>
                <a:gd name="connsiteX229" fmla="*/ 4517045 w 5017802"/>
                <a:gd name="connsiteY229" fmla="*/ 3947931 h 4821630"/>
                <a:gd name="connsiteX230" fmla="*/ 4568979 w 5017802"/>
                <a:gd name="connsiteY230" fmla="*/ 3905749 h 4821630"/>
                <a:gd name="connsiteX231" fmla="*/ 4654704 w 5017802"/>
                <a:gd name="connsiteY231" fmla="*/ 3857216 h 4821630"/>
                <a:gd name="connsiteX232" fmla="*/ 4637468 w 5017802"/>
                <a:gd name="connsiteY232" fmla="*/ 3768315 h 4821630"/>
                <a:gd name="connsiteX233" fmla="*/ 4714802 w 5017802"/>
                <a:gd name="connsiteY233" fmla="*/ 3635646 h 4821630"/>
                <a:gd name="connsiteX234" fmla="*/ 5007356 w 5017802"/>
                <a:gd name="connsiteY234" fmla="*/ 3302498 h 4821630"/>
                <a:gd name="connsiteX235" fmla="*/ 4925939 w 5017802"/>
                <a:gd name="connsiteY235" fmla="*/ 3293426 h 4821630"/>
                <a:gd name="connsiteX236" fmla="*/ 4930476 w 5017802"/>
                <a:gd name="connsiteY236" fmla="*/ 3201578 h 4821630"/>
                <a:gd name="connsiteX237" fmla="*/ 4881489 w 5017802"/>
                <a:gd name="connsiteY237" fmla="*/ 3176406 h 4821630"/>
                <a:gd name="connsiteX238" fmla="*/ 4797352 w 5017802"/>
                <a:gd name="connsiteY238" fmla="*/ 3207928 h 4821630"/>
                <a:gd name="connsiteX239" fmla="*/ 4760613 w 5017802"/>
                <a:gd name="connsiteY239" fmla="*/ 3171643 h 4821630"/>
                <a:gd name="connsiteX240" fmla="*/ 4805290 w 5017802"/>
                <a:gd name="connsiteY240" fmla="*/ 3148738 h 4821630"/>
                <a:gd name="connsiteX241" fmla="*/ 4676023 w 5017802"/>
                <a:gd name="connsiteY241" fmla="*/ 2935559 h 4821630"/>
                <a:gd name="connsiteX242" fmla="*/ 4690989 w 5017802"/>
                <a:gd name="connsiteY242" fmla="*/ 2905396 h 4821630"/>
                <a:gd name="connsiteX243" fmla="*/ 4667404 w 5017802"/>
                <a:gd name="connsiteY243" fmla="*/ 2789736 h 4821630"/>
                <a:gd name="connsiteX244" fmla="*/ 4508655 w 5017802"/>
                <a:gd name="connsiteY244" fmla="*/ 2778850 h 4821630"/>
                <a:gd name="connsiteX245" fmla="*/ 4475317 w 5017802"/>
                <a:gd name="connsiteY245" fmla="*/ 2827608 h 4821630"/>
                <a:gd name="connsiteX246" fmla="*/ 4386417 w 5017802"/>
                <a:gd name="connsiteY246" fmla="*/ 2842124 h 4821630"/>
                <a:gd name="connsiteX247" fmla="*/ 4392767 w 5017802"/>
                <a:gd name="connsiteY247" fmla="*/ 2820125 h 4821630"/>
                <a:gd name="connsiteX248" fmla="*/ 4339245 w 5017802"/>
                <a:gd name="connsiteY248" fmla="*/ 2804024 h 4821630"/>
                <a:gd name="connsiteX249" fmla="*/ 4314526 w 5017802"/>
                <a:gd name="connsiteY249" fmla="*/ 2638923 h 4821630"/>
                <a:gd name="connsiteX250" fmla="*/ 4034219 w 5017802"/>
                <a:gd name="connsiteY250" fmla="*/ 2572248 h 4821630"/>
                <a:gd name="connsiteX251" fmla="*/ 3897920 w 5017802"/>
                <a:gd name="connsiteY251" fmla="*/ 2615564 h 4821630"/>
                <a:gd name="connsiteX252" fmla="*/ 3765931 w 5017802"/>
                <a:gd name="connsiteY252" fmla="*/ 2608080 h 4821630"/>
                <a:gd name="connsiteX253" fmla="*/ 3633488 w 5017802"/>
                <a:gd name="connsiteY253" fmla="*/ 2497182 h 4821630"/>
                <a:gd name="connsiteX254" fmla="*/ 3420310 w 5017802"/>
                <a:gd name="connsiteY254" fmla="*/ 2193969 h 4821630"/>
                <a:gd name="connsiteX255" fmla="*/ 3021848 w 5017802"/>
                <a:gd name="connsiteY255" fmla="*/ 2054496 h 4821630"/>
                <a:gd name="connsiteX256" fmla="*/ 2785310 w 5017802"/>
                <a:gd name="connsiteY256" fmla="*/ 1741532 h 4821630"/>
                <a:gd name="connsiteX257" fmla="*/ 2819101 w 5017802"/>
                <a:gd name="connsiteY257" fmla="*/ 1716586 h 4821630"/>
                <a:gd name="connsiteX258" fmla="*/ 2878745 w 5017802"/>
                <a:gd name="connsiteY258" fmla="*/ 1799589 h 4821630"/>
                <a:gd name="connsiteX259" fmla="*/ 2898929 w 5017802"/>
                <a:gd name="connsiteY259" fmla="*/ 1782126 h 4821630"/>
                <a:gd name="connsiteX260" fmla="*/ 2942019 w 5017802"/>
                <a:gd name="connsiteY260" fmla="*/ 1812970 h 4821630"/>
                <a:gd name="connsiteX261" fmla="*/ 3030692 w 5017802"/>
                <a:gd name="connsiteY261" fmla="*/ 1759221 h 4821630"/>
                <a:gd name="connsiteX262" fmla="*/ 3046794 w 5017802"/>
                <a:gd name="connsiteY262" fmla="*/ 1738811 h 4821630"/>
                <a:gd name="connsiteX263" fmla="*/ 3105077 w 5017802"/>
                <a:gd name="connsiteY263" fmla="*/ 1739037 h 4821630"/>
                <a:gd name="connsiteX264" fmla="*/ 3121180 w 5017802"/>
                <a:gd name="connsiteY264" fmla="*/ 1705927 h 4821630"/>
                <a:gd name="connsiteX265" fmla="*/ 3102356 w 5017802"/>
                <a:gd name="connsiteY265" fmla="*/ 1680300 h 4821630"/>
                <a:gd name="connsiteX266" fmla="*/ 3035228 w 5017802"/>
                <a:gd name="connsiteY266" fmla="*/ 1700257 h 4821630"/>
                <a:gd name="connsiteX267" fmla="*/ 3013456 w 5017802"/>
                <a:gd name="connsiteY267" fmla="*/ 1646736 h 4821630"/>
                <a:gd name="connsiteX268" fmla="*/ 3034774 w 5017802"/>
                <a:gd name="connsiteY268" fmla="*/ 1617026 h 4821630"/>
                <a:gd name="connsiteX269" fmla="*/ 2978304 w 5017802"/>
                <a:gd name="connsiteY269" fmla="*/ 1513612 h 4821630"/>
                <a:gd name="connsiteX270" fmla="*/ 2929773 w 5017802"/>
                <a:gd name="connsiteY270" fmla="*/ 1552393 h 4821630"/>
                <a:gd name="connsiteX271" fmla="*/ 2840418 w 5017802"/>
                <a:gd name="connsiteY271" fmla="*/ 1497737 h 4821630"/>
                <a:gd name="connsiteX272" fmla="*/ 2892352 w 5017802"/>
                <a:gd name="connsiteY272" fmla="*/ 1405208 h 4821630"/>
                <a:gd name="connsiteX273" fmla="*/ 2849490 w 5017802"/>
                <a:gd name="connsiteY273" fmla="*/ 1284105 h 4821630"/>
                <a:gd name="connsiteX274" fmla="*/ 2864231 w 5017802"/>
                <a:gd name="connsiteY274" fmla="*/ 1160053 h 4821630"/>
                <a:gd name="connsiteX275" fmla="*/ 2959481 w 5017802"/>
                <a:gd name="connsiteY275" fmla="*/ 1086348 h 4821630"/>
                <a:gd name="connsiteX276" fmla="*/ 3064710 w 5017802"/>
                <a:gd name="connsiteY276" fmla="*/ 1063896 h 4821630"/>
                <a:gd name="connsiteX277" fmla="*/ 3001663 w 5017802"/>
                <a:gd name="connsiteY277" fmla="*/ 974089 h 4821630"/>
                <a:gd name="connsiteX278" fmla="*/ 2984427 w 5017802"/>
                <a:gd name="connsiteY278" fmla="*/ 1018766 h 4821630"/>
                <a:gd name="connsiteX279" fmla="*/ 2941112 w 5017802"/>
                <a:gd name="connsiteY279" fmla="*/ 971595 h 4821630"/>
                <a:gd name="connsiteX280" fmla="*/ 2962430 w 5017802"/>
                <a:gd name="connsiteY280" fmla="*/ 886323 h 4821630"/>
                <a:gd name="connsiteX281" fmla="*/ 3035454 w 5017802"/>
                <a:gd name="connsiteY281" fmla="*/ 789032 h 4821630"/>
                <a:gd name="connsiteX282" fmla="*/ 3018445 w 5017802"/>
                <a:gd name="connsiteY282" fmla="*/ 682443 h 4821630"/>
                <a:gd name="connsiteX283" fmla="*/ 2847223 w 5017802"/>
                <a:gd name="connsiteY283" fmla="*/ 692194 h 4821630"/>
                <a:gd name="connsiteX284" fmla="*/ 2827945 w 5017802"/>
                <a:gd name="connsiteY284" fmla="*/ 734831 h 4821630"/>
                <a:gd name="connsiteX285" fmla="*/ 2795742 w 5017802"/>
                <a:gd name="connsiteY285" fmla="*/ 667248 h 4821630"/>
                <a:gd name="connsiteX286" fmla="*/ 2766032 w 5017802"/>
                <a:gd name="connsiteY286" fmla="*/ 707616 h 4821630"/>
                <a:gd name="connsiteX287" fmla="*/ 2580523 w 5017802"/>
                <a:gd name="connsiteY28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88636 w 5017802"/>
                <a:gd name="connsiteY168" fmla="*/ 4250462 h 4821630"/>
                <a:gd name="connsiteX169" fmla="*/ 2296586 w 5017802"/>
                <a:gd name="connsiteY169" fmla="*/ 4245474 h 4821630"/>
                <a:gd name="connsiteX170" fmla="*/ 2394785 w 5017802"/>
                <a:gd name="connsiteY170" fmla="*/ 4215990 h 4821630"/>
                <a:gd name="connsiteX171" fmla="*/ 2406350 w 5017802"/>
                <a:gd name="connsiteY171" fmla="*/ 4125277 h 4821630"/>
                <a:gd name="connsiteX172" fmla="*/ 2494570 w 5017802"/>
                <a:gd name="connsiteY172" fmla="*/ 3900532 h 4821630"/>
                <a:gd name="connsiteX173" fmla="*/ 2593449 w 5017802"/>
                <a:gd name="connsiteY173" fmla="*/ 3917768 h 4821630"/>
                <a:gd name="connsiteX174" fmla="*/ 2719088 w 5017802"/>
                <a:gd name="connsiteY174" fmla="*/ 3918221 h 4821630"/>
                <a:gd name="connsiteX175" fmla="*/ 2914124 w 5017802"/>
                <a:gd name="connsiteY175" fmla="*/ 3764007 h 4821630"/>
                <a:gd name="connsiteX176" fmla="*/ 3195112 w 5017802"/>
                <a:gd name="connsiteY176" fmla="*/ 3993968 h 4821630"/>
                <a:gd name="connsiteX177" fmla="*/ 3265414 w 5017802"/>
                <a:gd name="connsiteY177" fmla="*/ 4067674 h 4821630"/>
                <a:gd name="connsiteX178" fmla="*/ 3439813 w 5017802"/>
                <a:gd name="connsiteY178" fmla="*/ 4130265 h 4821630"/>
                <a:gd name="connsiteX179" fmla="*/ 3526217 w 5017802"/>
                <a:gd name="connsiteY179" fmla="*/ 4316455 h 4821630"/>
                <a:gd name="connsiteX180" fmla="*/ 3586542 w 5017802"/>
                <a:gd name="connsiteY180" fmla="*/ 4375193 h 4821630"/>
                <a:gd name="connsiteX181" fmla="*/ 3597654 w 5017802"/>
                <a:gd name="connsiteY181" fmla="*/ 4345030 h 4821630"/>
                <a:gd name="connsiteX182" fmla="*/ 3643692 w 5017802"/>
                <a:gd name="connsiteY182" fmla="*/ 4318042 h 4821630"/>
                <a:gd name="connsiteX183" fmla="*/ 3694492 w 5017802"/>
                <a:gd name="connsiteY183" fmla="*/ 4391068 h 4821630"/>
                <a:gd name="connsiteX184" fmla="*/ 3743705 w 5017802"/>
                <a:gd name="connsiteY184" fmla="*/ 4394243 h 4821630"/>
                <a:gd name="connsiteX185" fmla="*/ 3699254 w 5017802"/>
                <a:gd name="connsiteY185" fmla="*/ 4300581 h 4821630"/>
                <a:gd name="connsiteX186" fmla="*/ 3656392 w 5017802"/>
                <a:gd name="connsiteY186" fmla="*/ 4232318 h 4821630"/>
                <a:gd name="connsiteX187" fmla="*/ 3699255 w 5017802"/>
                <a:gd name="connsiteY187" fmla="*/ 4216442 h 4821630"/>
                <a:gd name="connsiteX188" fmla="*/ 3680204 w 5017802"/>
                <a:gd name="connsiteY188" fmla="*/ 4175168 h 4821630"/>
                <a:gd name="connsiteX189" fmla="*/ 3732592 w 5017802"/>
                <a:gd name="connsiteY189" fmla="*/ 4184693 h 4821630"/>
                <a:gd name="connsiteX190" fmla="*/ 3711955 w 5017802"/>
                <a:gd name="connsiteY190" fmla="*/ 4151355 h 4821630"/>
                <a:gd name="connsiteX191" fmla="*/ 3733274 w 5017802"/>
                <a:gd name="connsiteY191" fmla="*/ 4134801 h 4821630"/>
                <a:gd name="connsiteX192" fmla="*/ 3854377 w 5017802"/>
                <a:gd name="connsiteY192" fmla="*/ 4220074 h 4821630"/>
                <a:gd name="connsiteX193" fmla="*/ 3889754 w 5017802"/>
                <a:gd name="connsiteY193" fmla="*/ 4206917 h 4821630"/>
                <a:gd name="connsiteX194" fmla="*/ 3942141 w 5017802"/>
                <a:gd name="connsiteY194" fmla="*/ 4272006 h 4821630"/>
                <a:gd name="connsiteX195" fmla="*/ 3962779 w 5017802"/>
                <a:gd name="connsiteY195" fmla="*/ 4330743 h 4821630"/>
                <a:gd name="connsiteX196" fmla="*/ 4070729 w 5017802"/>
                <a:gd name="connsiteY196" fmla="*/ 4349792 h 4821630"/>
                <a:gd name="connsiteX197" fmla="*/ 4010405 w 5017802"/>
                <a:gd name="connsiteY197" fmla="*/ 4283117 h 4821630"/>
                <a:gd name="connsiteX198" fmla="*/ 4007229 w 5017802"/>
                <a:gd name="connsiteY198" fmla="*/ 4214855 h 4821630"/>
                <a:gd name="connsiteX199" fmla="*/ 4061204 w 5017802"/>
                <a:gd name="connsiteY199" fmla="*/ 4270418 h 4821630"/>
                <a:gd name="connsiteX200" fmla="*/ 4110417 w 5017802"/>
                <a:gd name="connsiteY200" fmla="*/ 4275180 h 4821630"/>
                <a:gd name="connsiteX201" fmla="*/ 4104067 w 5017802"/>
                <a:gd name="connsiteY201" fmla="*/ 4225968 h 4821630"/>
                <a:gd name="connsiteX202" fmla="*/ 4164392 w 5017802"/>
                <a:gd name="connsiteY202" fmla="*/ 4230730 h 4821630"/>
                <a:gd name="connsiteX203" fmla="*/ 4226304 w 5017802"/>
                <a:gd name="connsiteY203" fmla="*/ 4273592 h 4821630"/>
                <a:gd name="connsiteX204" fmla="*/ 4258054 w 5017802"/>
                <a:gd name="connsiteY204" fmla="*/ 4260893 h 4821630"/>
                <a:gd name="connsiteX205" fmla="*/ 4251705 w 5017802"/>
                <a:gd name="connsiteY205" fmla="*/ 4225968 h 4821630"/>
                <a:gd name="connsiteX206" fmla="*/ 4292980 w 5017802"/>
                <a:gd name="connsiteY206" fmla="*/ 4202156 h 4821630"/>
                <a:gd name="connsiteX207" fmla="*/ 4377117 w 5017802"/>
                <a:gd name="connsiteY207" fmla="*/ 4259306 h 4821630"/>
                <a:gd name="connsiteX208" fmla="*/ 4394580 w 5017802"/>
                <a:gd name="connsiteY208" fmla="*/ 4157708 h 4821630"/>
                <a:gd name="connsiteX209" fmla="*/ 4369180 w 5017802"/>
                <a:gd name="connsiteY209" fmla="*/ 4135482 h 4821630"/>
                <a:gd name="connsiteX210" fmla="*/ 4296154 w 5017802"/>
                <a:gd name="connsiteY210" fmla="*/ 4092619 h 4821630"/>
                <a:gd name="connsiteX211" fmla="*/ 4318379 w 5017802"/>
                <a:gd name="connsiteY211" fmla="*/ 4067220 h 4821630"/>
                <a:gd name="connsiteX212" fmla="*/ 4339017 w 5017802"/>
                <a:gd name="connsiteY212" fmla="*/ 4044994 h 4821630"/>
                <a:gd name="connsiteX213" fmla="*/ 4392992 w 5017802"/>
                <a:gd name="connsiteY213" fmla="*/ 4076745 h 4821630"/>
                <a:gd name="connsiteX214" fmla="*/ 4399342 w 5017802"/>
                <a:gd name="connsiteY214" fmla="*/ 4032295 h 4821630"/>
                <a:gd name="connsiteX215" fmla="*/ 4343779 w 5017802"/>
                <a:gd name="connsiteY215" fmla="*/ 4008482 h 4821630"/>
                <a:gd name="connsiteX216" fmla="*/ 4342192 w 5017802"/>
                <a:gd name="connsiteY216" fmla="*/ 3998958 h 4821630"/>
                <a:gd name="connsiteX217" fmla="*/ 4329491 w 5017802"/>
                <a:gd name="connsiteY217" fmla="*/ 3960859 h 4821630"/>
                <a:gd name="connsiteX218" fmla="*/ 4335841 w 5017802"/>
                <a:gd name="connsiteY218" fmla="*/ 3913233 h 4821630"/>
                <a:gd name="connsiteX219" fmla="*/ 4346954 w 5017802"/>
                <a:gd name="connsiteY219" fmla="*/ 3857670 h 4821630"/>
                <a:gd name="connsiteX220" fmla="*/ 4308854 w 5017802"/>
                <a:gd name="connsiteY220" fmla="*/ 3827508 h 4821630"/>
                <a:gd name="connsiteX221" fmla="*/ 4342191 w 5017802"/>
                <a:gd name="connsiteY221" fmla="*/ 3817983 h 4821630"/>
                <a:gd name="connsiteX222" fmla="*/ 4319966 w 5017802"/>
                <a:gd name="connsiteY222" fmla="*/ 3781470 h 4821630"/>
                <a:gd name="connsiteX223" fmla="*/ 4358067 w 5017802"/>
                <a:gd name="connsiteY223" fmla="*/ 3776709 h 4821630"/>
                <a:gd name="connsiteX224" fmla="*/ 4364416 w 5017802"/>
                <a:gd name="connsiteY224" fmla="*/ 3743370 h 4821630"/>
                <a:gd name="connsiteX225" fmla="*/ 4426330 w 5017802"/>
                <a:gd name="connsiteY225" fmla="*/ 3752897 h 4821630"/>
                <a:gd name="connsiteX226" fmla="*/ 4459443 w 5017802"/>
                <a:gd name="connsiteY226" fmla="*/ 3768089 h 4821630"/>
                <a:gd name="connsiteX227" fmla="*/ 4425650 w 5017802"/>
                <a:gd name="connsiteY227" fmla="*/ 3809137 h 4821630"/>
                <a:gd name="connsiteX228" fmla="*/ 4464658 w 5017802"/>
                <a:gd name="connsiteY228" fmla="*/ 3916633 h 4821630"/>
                <a:gd name="connsiteX229" fmla="*/ 4517045 w 5017802"/>
                <a:gd name="connsiteY229" fmla="*/ 3947931 h 4821630"/>
                <a:gd name="connsiteX230" fmla="*/ 4568979 w 5017802"/>
                <a:gd name="connsiteY230" fmla="*/ 3905749 h 4821630"/>
                <a:gd name="connsiteX231" fmla="*/ 4654704 w 5017802"/>
                <a:gd name="connsiteY231" fmla="*/ 3857216 h 4821630"/>
                <a:gd name="connsiteX232" fmla="*/ 4637468 w 5017802"/>
                <a:gd name="connsiteY232" fmla="*/ 3768315 h 4821630"/>
                <a:gd name="connsiteX233" fmla="*/ 4714802 w 5017802"/>
                <a:gd name="connsiteY233" fmla="*/ 3635646 h 4821630"/>
                <a:gd name="connsiteX234" fmla="*/ 5007356 w 5017802"/>
                <a:gd name="connsiteY234" fmla="*/ 3302498 h 4821630"/>
                <a:gd name="connsiteX235" fmla="*/ 4925939 w 5017802"/>
                <a:gd name="connsiteY235" fmla="*/ 3293426 h 4821630"/>
                <a:gd name="connsiteX236" fmla="*/ 4930476 w 5017802"/>
                <a:gd name="connsiteY236" fmla="*/ 3201578 h 4821630"/>
                <a:gd name="connsiteX237" fmla="*/ 4881489 w 5017802"/>
                <a:gd name="connsiteY237" fmla="*/ 3176406 h 4821630"/>
                <a:gd name="connsiteX238" fmla="*/ 4797352 w 5017802"/>
                <a:gd name="connsiteY238" fmla="*/ 3207928 h 4821630"/>
                <a:gd name="connsiteX239" fmla="*/ 4760613 w 5017802"/>
                <a:gd name="connsiteY239" fmla="*/ 3171643 h 4821630"/>
                <a:gd name="connsiteX240" fmla="*/ 4805290 w 5017802"/>
                <a:gd name="connsiteY240" fmla="*/ 3148738 h 4821630"/>
                <a:gd name="connsiteX241" fmla="*/ 4676023 w 5017802"/>
                <a:gd name="connsiteY241" fmla="*/ 2935559 h 4821630"/>
                <a:gd name="connsiteX242" fmla="*/ 4690989 w 5017802"/>
                <a:gd name="connsiteY242" fmla="*/ 2905396 h 4821630"/>
                <a:gd name="connsiteX243" fmla="*/ 4667404 w 5017802"/>
                <a:gd name="connsiteY243" fmla="*/ 2789736 h 4821630"/>
                <a:gd name="connsiteX244" fmla="*/ 4508655 w 5017802"/>
                <a:gd name="connsiteY244" fmla="*/ 2778850 h 4821630"/>
                <a:gd name="connsiteX245" fmla="*/ 4475317 w 5017802"/>
                <a:gd name="connsiteY245" fmla="*/ 2827608 h 4821630"/>
                <a:gd name="connsiteX246" fmla="*/ 4386417 w 5017802"/>
                <a:gd name="connsiteY246" fmla="*/ 2842124 h 4821630"/>
                <a:gd name="connsiteX247" fmla="*/ 4392767 w 5017802"/>
                <a:gd name="connsiteY247" fmla="*/ 2820125 h 4821630"/>
                <a:gd name="connsiteX248" fmla="*/ 4339245 w 5017802"/>
                <a:gd name="connsiteY248" fmla="*/ 2804024 h 4821630"/>
                <a:gd name="connsiteX249" fmla="*/ 4314526 w 5017802"/>
                <a:gd name="connsiteY249" fmla="*/ 2638923 h 4821630"/>
                <a:gd name="connsiteX250" fmla="*/ 4034219 w 5017802"/>
                <a:gd name="connsiteY250" fmla="*/ 2572248 h 4821630"/>
                <a:gd name="connsiteX251" fmla="*/ 3897920 w 5017802"/>
                <a:gd name="connsiteY251" fmla="*/ 2615564 h 4821630"/>
                <a:gd name="connsiteX252" fmla="*/ 3765931 w 5017802"/>
                <a:gd name="connsiteY252" fmla="*/ 2608080 h 4821630"/>
                <a:gd name="connsiteX253" fmla="*/ 3633488 w 5017802"/>
                <a:gd name="connsiteY253" fmla="*/ 2497182 h 4821630"/>
                <a:gd name="connsiteX254" fmla="*/ 3420310 w 5017802"/>
                <a:gd name="connsiteY254" fmla="*/ 2193969 h 4821630"/>
                <a:gd name="connsiteX255" fmla="*/ 3021848 w 5017802"/>
                <a:gd name="connsiteY255" fmla="*/ 2054496 h 4821630"/>
                <a:gd name="connsiteX256" fmla="*/ 2785310 w 5017802"/>
                <a:gd name="connsiteY256" fmla="*/ 1741532 h 4821630"/>
                <a:gd name="connsiteX257" fmla="*/ 2819101 w 5017802"/>
                <a:gd name="connsiteY257" fmla="*/ 1716586 h 4821630"/>
                <a:gd name="connsiteX258" fmla="*/ 2878745 w 5017802"/>
                <a:gd name="connsiteY258" fmla="*/ 1799589 h 4821630"/>
                <a:gd name="connsiteX259" fmla="*/ 2898929 w 5017802"/>
                <a:gd name="connsiteY259" fmla="*/ 1782126 h 4821630"/>
                <a:gd name="connsiteX260" fmla="*/ 2942019 w 5017802"/>
                <a:gd name="connsiteY260" fmla="*/ 1812970 h 4821630"/>
                <a:gd name="connsiteX261" fmla="*/ 3030692 w 5017802"/>
                <a:gd name="connsiteY261" fmla="*/ 1759221 h 4821630"/>
                <a:gd name="connsiteX262" fmla="*/ 3046794 w 5017802"/>
                <a:gd name="connsiteY262" fmla="*/ 1738811 h 4821630"/>
                <a:gd name="connsiteX263" fmla="*/ 3105077 w 5017802"/>
                <a:gd name="connsiteY263" fmla="*/ 1739037 h 4821630"/>
                <a:gd name="connsiteX264" fmla="*/ 3121180 w 5017802"/>
                <a:gd name="connsiteY264" fmla="*/ 1705927 h 4821630"/>
                <a:gd name="connsiteX265" fmla="*/ 3102356 w 5017802"/>
                <a:gd name="connsiteY265" fmla="*/ 1680300 h 4821630"/>
                <a:gd name="connsiteX266" fmla="*/ 3035228 w 5017802"/>
                <a:gd name="connsiteY266" fmla="*/ 1700257 h 4821630"/>
                <a:gd name="connsiteX267" fmla="*/ 3013456 w 5017802"/>
                <a:gd name="connsiteY267" fmla="*/ 1646736 h 4821630"/>
                <a:gd name="connsiteX268" fmla="*/ 3034774 w 5017802"/>
                <a:gd name="connsiteY268" fmla="*/ 1617026 h 4821630"/>
                <a:gd name="connsiteX269" fmla="*/ 2978304 w 5017802"/>
                <a:gd name="connsiteY269" fmla="*/ 1513612 h 4821630"/>
                <a:gd name="connsiteX270" fmla="*/ 2929773 w 5017802"/>
                <a:gd name="connsiteY270" fmla="*/ 1552393 h 4821630"/>
                <a:gd name="connsiteX271" fmla="*/ 2840418 w 5017802"/>
                <a:gd name="connsiteY271" fmla="*/ 1497737 h 4821630"/>
                <a:gd name="connsiteX272" fmla="*/ 2892352 w 5017802"/>
                <a:gd name="connsiteY272" fmla="*/ 1405208 h 4821630"/>
                <a:gd name="connsiteX273" fmla="*/ 2849490 w 5017802"/>
                <a:gd name="connsiteY273" fmla="*/ 1284105 h 4821630"/>
                <a:gd name="connsiteX274" fmla="*/ 2864231 w 5017802"/>
                <a:gd name="connsiteY274" fmla="*/ 1160053 h 4821630"/>
                <a:gd name="connsiteX275" fmla="*/ 2959481 w 5017802"/>
                <a:gd name="connsiteY275" fmla="*/ 1086348 h 4821630"/>
                <a:gd name="connsiteX276" fmla="*/ 3064710 w 5017802"/>
                <a:gd name="connsiteY276" fmla="*/ 1063896 h 4821630"/>
                <a:gd name="connsiteX277" fmla="*/ 3001663 w 5017802"/>
                <a:gd name="connsiteY277" fmla="*/ 974089 h 4821630"/>
                <a:gd name="connsiteX278" fmla="*/ 2984427 w 5017802"/>
                <a:gd name="connsiteY278" fmla="*/ 1018766 h 4821630"/>
                <a:gd name="connsiteX279" fmla="*/ 2941112 w 5017802"/>
                <a:gd name="connsiteY279" fmla="*/ 971595 h 4821630"/>
                <a:gd name="connsiteX280" fmla="*/ 2962430 w 5017802"/>
                <a:gd name="connsiteY280" fmla="*/ 886323 h 4821630"/>
                <a:gd name="connsiteX281" fmla="*/ 3035454 w 5017802"/>
                <a:gd name="connsiteY281" fmla="*/ 789032 h 4821630"/>
                <a:gd name="connsiteX282" fmla="*/ 3018445 w 5017802"/>
                <a:gd name="connsiteY282" fmla="*/ 682443 h 4821630"/>
                <a:gd name="connsiteX283" fmla="*/ 2847223 w 5017802"/>
                <a:gd name="connsiteY283" fmla="*/ 692194 h 4821630"/>
                <a:gd name="connsiteX284" fmla="*/ 2827945 w 5017802"/>
                <a:gd name="connsiteY284" fmla="*/ 734831 h 4821630"/>
                <a:gd name="connsiteX285" fmla="*/ 2795742 w 5017802"/>
                <a:gd name="connsiteY285" fmla="*/ 667248 h 4821630"/>
                <a:gd name="connsiteX286" fmla="*/ 2766032 w 5017802"/>
                <a:gd name="connsiteY286" fmla="*/ 707616 h 4821630"/>
                <a:gd name="connsiteX287" fmla="*/ 2580523 w 5017802"/>
                <a:gd name="connsiteY28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88636 w 5017802"/>
                <a:gd name="connsiteY168" fmla="*/ 4250462 h 4821630"/>
                <a:gd name="connsiteX169" fmla="*/ 2296586 w 5017802"/>
                <a:gd name="connsiteY169" fmla="*/ 4245474 h 4821630"/>
                <a:gd name="connsiteX170" fmla="*/ 2394785 w 5017802"/>
                <a:gd name="connsiteY170" fmla="*/ 4215990 h 4821630"/>
                <a:gd name="connsiteX171" fmla="*/ 2406350 w 5017802"/>
                <a:gd name="connsiteY171" fmla="*/ 4125277 h 4821630"/>
                <a:gd name="connsiteX172" fmla="*/ 2494570 w 5017802"/>
                <a:gd name="connsiteY172" fmla="*/ 3900532 h 4821630"/>
                <a:gd name="connsiteX173" fmla="*/ 2593449 w 5017802"/>
                <a:gd name="connsiteY173" fmla="*/ 3917768 h 4821630"/>
                <a:gd name="connsiteX174" fmla="*/ 2719088 w 5017802"/>
                <a:gd name="connsiteY174" fmla="*/ 3918221 h 4821630"/>
                <a:gd name="connsiteX175" fmla="*/ 2914124 w 5017802"/>
                <a:gd name="connsiteY175" fmla="*/ 3764007 h 4821630"/>
                <a:gd name="connsiteX176" fmla="*/ 3195112 w 5017802"/>
                <a:gd name="connsiteY176" fmla="*/ 3993968 h 4821630"/>
                <a:gd name="connsiteX177" fmla="*/ 3265414 w 5017802"/>
                <a:gd name="connsiteY177" fmla="*/ 4067674 h 4821630"/>
                <a:gd name="connsiteX178" fmla="*/ 3439813 w 5017802"/>
                <a:gd name="connsiteY178" fmla="*/ 4130265 h 4821630"/>
                <a:gd name="connsiteX179" fmla="*/ 3526217 w 5017802"/>
                <a:gd name="connsiteY179" fmla="*/ 4316455 h 4821630"/>
                <a:gd name="connsiteX180" fmla="*/ 3586542 w 5017802"/>
                <a:gd name="connsiteY180" fmla="*/ 4375193 h 4821630"/>
                <a:gd name="connsiteX181" fmla="*/ 3597654 w 5017802"/>
                <a:gd name="connsiteY181" fmla="*/ 4345030 h 4821630"/>
                <a:gd name="connsiteX182" fmla="*/ 3643692 w 5017802"/>
                <a:gd name="connsiteY182" fmla="*/ 4318042 h 4821630"/>
                <a:gd name="connsiteX183" fmla="*/ 3694492 w 5017802"/>
                <a:gd name="connsiteY183" fmla="*/ 4391068 h 4821630"/>
                <a:gd name="connsiteX184" fmla="*/ 3743705 w 5017802"/>
                <a:gd name="connsiteY184" fmla="*/ 4394243 h 4821630"/>
                <a:gd name="connsiteX185" fmla="*/ 3699254 w 5017802"/>
                <a:gd name="connsiteY185" fmla="*/ 4300581 h 4821630"/>
                <a:gd name="connsiteX186" fmla="*/ 3656392 w 5017802"/>
                <a:gd name="connsiteY186" fmla="*/ 4232318 h 4821630"/>
                <a:gd name="connsiteX187" fmla="*/ 3699255 w 5017802"/>
                <a:gd name="connsiteY187" fmla="*/ 4216442 h 4821630"/>
                <a:gd name="connsiteX188" fmla="*/ 3680204 w 5017802"/>
                <a:gd name="connsiteY188" fmla="*/ 4175168 h 4821630"/>
                <a:gd name="connsiteX189" fmla="*/ 3732592 w 5017802"/>
                <a:gd name="connsiteY189" fmla="*/ 4184693 h 4821630"/>
                <a:gd name="connsiteX190" fmla="*/ 3711955 w 5017802"/>
                <a:gd name="connsiteY190" fmla="*/ 4151355 h 4821630"/>
                <a:gd name="connsiteX191" fmla="*/ 3733274 w 5017802"/>
                <a:gd name="connsiteY191" fmla="*/ 4134801 h 4821630"/>
                <a:gd name="connsiteX192" fmla="*/ 3854377 w 5017802"/>
                <a:gd name="connsiteY192" fmla="*/ 4220074 h 4821630"/>
                <a:gd name="connsiteX193" fmla="*/ 3889754 w 5017802"/>
                <a:gd name="connsiteY193" fmla="*/ 4206917 h 4821630"/>
                <a:gd name="connsiteX194" fmla="*/ 3942141 w 5017802"/>
                <a:gd name="connsiteY194" fmla="*/ 4272006 h 4821630"/>
                <a:gd name="connsiteX195" fmla="*/ 3962779 w 5017802"/>
                <a:gd name="connsiteY195" fmla="*/ 4330743 h 4821630"/>
                <a:gd name="connsiteX196" fmla="*/ 4070729 w 5017802"/>
                <a:gd name="connsiteY196" fmla="*/ 4349792 h 4821630"/>
                <a:gd name="connsiteX197" fmla="*/ 4010405 w 5017802"/>
                <a:gd name="connsiteY197" fmla="*/ 4283117 h 4821630"/>
                <a:gd name="connsiteX198" fmla="*/ 4007229 w 5017802"/>
                <a:gd name="connsiteY198" fmla="*/ 4214855 h 4821630"/>
                <a:gd name="connsiteX199" fmla="*/ 4061204 w 5017802"/>
                <a:gd name="connsiteY199" fmla="*/ 4270418 h 4821630"/>
                <a:gd name="connsiteX200" fmla="*/ 4110417 w 5017802"/>
                <a:gd name="connsiteY200" fmla="*/ 4275180 h 4821630"/>
                <a:gd name="connsiteX201" fmla="*/ 4104067 w 5017802"/>
                <a:gd name="connsiteY201" fmla="*/ 4225968 h 4821630"/>
                <a:gd name="connsiteX202" fmla="*/ 4164392 w 5017802"/>
                <a:gd name="connsiteY202" fmla="*/ 4230730 h 4821630"/>
                <a:gd name="connsiteX203" fmla="*/ 4226304 w 5017802"/>
                <a:gd name="connsiteY203" fmla="*/ 4273592 h 4821630"/>
                <a:gd name="connsiteX204" fmla="*/ 4258054 w 5017802"/>
                <a:gd name="connsiteY204" fmla="*/ 4260893 h 4821630"/>
                <a:gd name="connsiteX205" fmla="*/ 4251705 w 5017802"/>
                <a:gd name="connsiteY205" fmla="*/ 4225968 h 4821630"/>
                <a:gd name="connsiteX206" fmla="*/ 4292980 w 5017802"/>
                <a:gd name="connsiteY206" fmla="*/ 4202156 h 4821630"/>
                <a:gd name="connsiteX207" fmla="*/ 4377117 w 5017802"/>
                <a:gd name="connsiteY207" fmla="*/ 4259306 h 4821630"/>
                <a:gd name="connsiteX208" fmla="*/ 4394580 w 5017802"/>
                <a:gd name="connsiteY208" fmla="*/ 4157708 h 4821630"/>
                <a:gd name="connsiteX209" fmla="*/ 4369180 w 5017802"/>
                <a:gd name="connsiteY209" fmla="*/ 4135482 h 4821630"/>
                <a:gd name="connsiteX210" fmla="*/ 4296154 w 5017802"/>
                <a:gd name="connsiteY210" fmla="*/ 4092619 h 4821630"/>
                <a:gd name="connsiteX211" fmla="*/ 4318379 w 5017802"/>
                <a:gd name="connsiteY211" fmla="*/ 4067220 h 4821630"/>
                <a:gd name="connsiteX212" fmla="*/ 4339017 w 5017802"/>
                <a:gd name="connsiteY212" fmla="*/ 4044994 h 4821630"/>
                <a:gd name="connsiteX213" fmla="*/ 4392992 w 5017802"/>
                <a:gd name="connsiteY213" fmla="*/ 4076745 h 4821630"/>
                <a:gd name="connsiteX214" fmla="*/ 4399342 w 5017802"/>
                <a:gd name="connsiteY214" fmla="*/ 4032295 h 4821630"/>
                <a:gd name="connsiteX215" fmla="*/ 4343779 w 5017802"/>
                <a:gd name="connsiteY215" fmla="*/ 4008482 h 4821630"/>
                <a:gd name="connsiteX216" fmla="*/ 4342192 w 5017802"/>
                <a:gd name="connsiteY216" fmla="*/ 3998958 h 4821630"/>
                <a:gd name="connsiteX217" fmla="*/ 4329491 w 5017802"/>
                <a:gd name="connsiteY217" fmla="*/ 3960859 h 4821630"/>
                <a:gd name="connsiteX218" fmla="*/ 4335841 w 5017802"/>
                <a:gd name="connsiteY218" fmla="*/ 3913233 h 4821630"/>
                <a:gd name="connsiteX219" fmla="*/ 4346954 w 5017802"/>
                <a:gd name="connsiteY219" fmla="*/ 3857670 h 4821630"/>
                <a:gd name="connsiteX220" fmla="*/ 4308854 w 5017802"/>
                <a:gd name="connsiteY220" fmla="*/ 3827508 h 4821630"/>
                <a:gd name="connsiteX221" fmla="*/ 4342191 w 5017802"/>
                <a:gd name="connsiteY221" fmla="*/ 3817983 h 4821630"/>
                <a:gd name="connsiteX222" fmla="*/ 4319966 w 5017802"/>
                <a:gd name="connsiteY222" fmla="*/ 3781470 h 4821630"/>
                <a:gd name="connsiteX223" fmla="*/ 4358067 w 5017802"/>
                <a:gd name="connsiteY223" fmla="*/ 3776709 h 4821630"/>
                <a:gd name="connsiteX224" fmla="*/ 4364416 w 5017802"/>
                <a:gd name="connsiteY224" fmla="*/ 3743370 h 4821630"/>
                <a:gd name="connsiteX225" fmla="*/ 4426330 w 5017802"/>
                <a:gd name="connsiteY225" fmla="*/ 3752897 h 4821630"/>
                <a:gd name="connsiteX226" fmla="*/ 4459443 w 5017802"/>
                <a:gd name="connsiteY226" fmla="*/ 3768089 h 4821630"/>
                <a:gd name="connsiteX227" fmla="*/ 4425650 w 5017802"/>
                <a:gd name="connsiteY227" fmla="*/ 3809137 h 4821630"/>
                <a:gd name="connsiteX228" fmla="*/ 4464658 w 5017802"/>
                <a:gd name="connsiteY228" fmla="*/ 3916633 h 4821630"/>
                <a:gd name="connsiteX229" fmla="*/ 4517045 w 5017802"/>
                <a:gd name="connsiteY229" fmla="*/ 3947931 h 4821630"/>
                <a:gd name="connsiteX230" fmla="*/ 4568979 w 5017802"/>
                <a:gd name="connsiteY230" fmla="*/ 3905749 h 4821630"/>
                <a:gd name="connsiteX231" fmla="*/ 4654704 w 5017802"/>
                <a:gd name="connsiteY231" fmla="*/ 3857216 h 4821630"/>
                <a:gd name="connsiteX232" fmla="*/ 4637468 w 5017802"/>
                <a:gd name="connsiteY232" fmla="*/ 3768315 h 4821630"/>
                <a:gd name="connsiteX233" fmla="*/ 4714802 w 5017802"/>
                <a:gd name="connsiteY233" fmla="*/ 3635646 h 4821630"/>
                <a:gd name="connsiteX234" fmla="*/ 5007356 w 5017802"/>
                <a:gd name="connsiteY234" fmla="*/ 3302498 h 4821630"/>
                <a:gd name="connsiteX235" fmla="*/ 4925939 w 5017802"/>
                <a:gd name="connsiteY235" fmla="*/ 3293426 h 4821630"/>
                <a:gd name="connsiteX236" fmla="*/ 4930476 w 5017802"/>
                <a:gd name="connsiteY236" fmla="*/ 3201578 h 4821630"/>
                <a:gd name="connsiteX237" fmla="*/ 4881489 w 5017802"/>
                <a:gd name="connsiteY237" fmla="*/ 3176406 h 4821630"/>
                <a:gd name="connsiteX238" fmla="*/ 4797352 w 5017802"/>
                <a:gd name="connsiteY238" fmla="*/ 3207928 h 4821630"/>
                <a:gd name="connsiteX239" fmla="*/ 4760613 w 5017802"/>
                <a:gd name="connsiteY239" fmla="*/ 3171643 h 4821630"/>
                <a:gd name="connsiteX240" fmla="*/ 4805290 w 5017802"/>
                <a:gd name="connsiteY240" fmla="*/ 3148738 h 4821630"/>
                <a:gd name="connsiteX241" fmla="*/ 4676023 w 5017802"/>
                <a:gd name="connsiteY241" fmla="*/ 2935559 h 4821630"/>
                <a:gd name="connsiteX242" fmla="*/ 4690989 w 5017802"/>
                <a:gd name="connsiteY242" fmla="*/ 2905396 h 4821630"/>
                <a:gd name="connsiteX243" fmla="*/ 4667404 w 5017802"/>
                <a:gd name="connsiteY243" fmla="*/ 2789736 h 4821630"/>
                <a:gd name="connsiteX244" fmla="*/ 4508655 w 5017802"/>
                <a:gd name="connsiteY244" fmla="*/ 2778850 h 4821630"/>
                <a:gd name="connsiteX245" fmla="*/ 4475317 w 5017802"/>
                <a:gd name="connsiteY245" fmla="*/ 2827608 h 4821630"/>
                <a:gd name="connsiteX246" fmla="*/ 4386417 w 5017802"/>
                <a:gd name="connsiteY246" fmla="*/ 2842124 h 4821630"/>
                <a:gd name="connsiteX247" fmla="*/ 4392767 w 5017802"/>
                <a:gd name="connsiteY247" fmla="*/ 2820125 h 4821630"/>
                <a:gd name="connsiteX248" fmla="*/ 4339245 w 5017802"/>
                <a:gd name="connsiteY248" fmla="*/ 2804024 h 4821630"/>
                <a:gd name="connsiteX249" fmla="*/ 4314526 w 5017802"/>
                <a:gd name="connsiteY249" fmla="*/ 2638923 h 4821630"/>
                <a:gd name="connsiteX250" fmla="*/ 4034219 w 5017802"/>
                <a:gd name="connsiteY250" fmla="*/ 2572248 h 4821630"/>
                <a:gd name="connsiteX251" fmla="*/ 3897920 w 5017802"/>
                <a:gd name="connsiteY251" fmla="*/ 2615564 h 4821630"/>
                <a:gd name="connsiteX252" fmla="*/ 3765931 w 5017802"/>
                <a:gd name="connsiteY252" fmla="*/ 2608080 h 4821630"/>
                <a:gd name="connsiteX253" fmla="*/ 3633488 w 5017802"/>
                <a:gd name="connsiteY253" fmla="*/ 2497182 h 4821630"/>
                <a:gd name="connsiteX254" fmla="*/ 3420310 w 5017802"/>
                <a:gd name="connsiteY254" fmla="*/ 2193969 h 4821630"/>
                <a:gd name="connsiteX255" fmla="*/ 3021848 w 5017802"/>
                <a:gd name="connsiteY255" fmla="*/ 2054496 h 4821630"/>
                <a:gd name="connsiteX256" fmla="*/ 2785310 w 5017802"/>
                <a:gd name="connsiteY256" fmla="*/ 1741532 h 4821630"/>
                <a:gd name="connsiteX257" fmla="*/ 2819101 w 5017802"/>
                <a:gd name="connsiteY257" fmla="*/ 1716586 h 4821630"/>
                <a:gd name="connsiteX258" fmla="*/ 2878745 w 5017802"/>
                <a:gd name="connsiteY258" fmla="*/ 1799589 h 4821630"/>
                <a:gd name="connsiteX259" fmla="*/ 2898929 w 5017802"/>
                <a:gd name="connsiteY259" fmla="*/ 1782126 h 4821630"/>
                <a:gd name="connsiteX260" fmla="*/ 2942019 w 5017802"/>
                <a:gd name="connsiteY260" fmla="*/ 1812970 h 4821630"/>
                <a:gd name="connsiteX261" fmla="*/ 3030692 w 5017802"/>
                <a:gd name="connsiteY261" fmla="*/ 1759221 h 4821630"/>
                <a:gd name="connsiteX262" fmla="*/ 3046794 w 5017802"/>
                <a:gd name="connsiteY262" fmla="*/ 1738811 h 4821630"/>
                <a:gd name="connsiteX263" fmla="*/ 3105077 w 5017802"/>
                <a:gd name="connsiteY263" fmla="*/ 1739037 h 4821630"/>
                <a:gd name="connsiteX264" fmla="*/ 3121180 w 5017802"/>
                <a:gd name="connsiteY264" fmla="*/ 1705927 h 4821630"/>
                <a:gd name="connsiteX265" fmla="*/ 3102356 w 5017802"/>
                <a:gd name="connsiteY265" fmla="*/ 1680300 h 4821630"/>
                <a:gd name="connsiteX266" fmla="*/ 3035228 w 5017802"/>
                <a:gd name="connsiteY266" fmla="*/ 1700257 h 4821630"/>
                <a:gd name="connsiteX267" fmla="*/ 3013456 w 5017802"/>
                <a:gd name="connsiteY267" fmla="*/ 1646736 h 4821630"/>
                <a:gd name="connsiteX268" fmla="*/ 3034774 w 5017802"/>
                <a:gd name="connsiteY268" fmla="*/ 1617026 h 4821630"/>
                <a:gd name="connsiteX269" fmla="*/ 2978304 w 5017802"/>
                <a:gd name="connsiteY269" fmla="*/ 1513612 h 4821630"/>
                <a:gd name="connsiteX270" fmla="*/ 2929773 w 5017802"/>
                <a:gd name="connsiteY270" fmla="*/ 1552393 h 4821630"/>
                <a:gd name="connsiteX271" fmla="*/ 2840418 w 5017802"/>
                <a:gd name="connsiteY271" fmla="*/ 1497737 h 4821630"/>
                <a:gd name="connsiteX272" fmla="*/ 2892352 w 5017802"/>
                <a:gd name="connsiteY272" fmla="*/ 1405208 h 4821630"/>
                <a:gd name="connsiteX273" fmla="*/ 2849490 w 5017802"/>
                <a:gd name="connsiteY273" fmla="*/ 1284105 h 4821630"/>
                <a:gd name="connsiteX274" fmla="*/ 2864231 w 5017802"/>
                <a:gd name="connsiteY274" fmla="*/ 1160053 h 4821630"/>
                <a:gd name="connsiteX275" fmla="*/ 2959481 w 5017802"/>
                <a:gd name="connsiteY275" fmla="*/ 1086348 h 4821630"/>
                <a:gd name="connsiteX276" fmla="*/ 3064710 w 5017802"/>
                <a:gd name="connsiteY276" fmla="*/ 1063896 h 4821630"/>
                <a:gd name="connsiteX277" fmla="*/ 3001663 w 5017802"/>
                <a:gd name="connsiteY277" fmla="*/ 974089 h 4821630"/>
                <a:gd name="connsiteX278" fmla="*/ 2984427 w 5017802"/>
                <a:gd name="connsiteY278" fmla="*/ 1018766 h 4821630"/>
                <a:gd name="connsiteX279" fmla="*/ 2941112 w 5017802"/>
                <a:gd name="connsiteY279" fmla="*/ 971595 h 4821630"/>
                <a:gd name="connsiteX280" fmla="*/ 2962430 w 5017802"/>
                <a:gd name="connsiteY280" fmla="*/ 886323 h 4821630"/>
                <a:gd name="connsiteX281" fmla="*/ 3035454 w 5017802"/>
                <a:gd name="connsiteY281" fmla="*/ 789032 h 4821630"/>
                <a:gd name="connsiteX282" fmla="*/ 3018445 w 5017802"/>
                <a:gd name="connsiteY282" fmla="*/ 682443 h 4821630"/>
                <a:gd name="connsiteX283" fmla="*/ 2847223 w 5017802"/>
                <a:gd name="connsiteY283" fmla="*/ 692194 h 4821630"/>
                <a:gd name="connsiteX284" fmla="*/ 2827945 w 5017802"/>
                <a:gd name="connsiteY284" fmla="*/ 734831 h 4821630"/>
                <a:gd name="connsiteX285" fmla="*/ 2795742 w 5017802"/>
                <a:gd name="connsiteY285" fmla="*/ 667248 h 4821630"/>
                <a:gd name="connsiteX286" fmla="*/ 2766032 w 5017802"/>
                <a:gd name="connsiteY286" fmla="*/ 707616 h 4821630"/>
                <a:gd name="connsiteX287" fmla="*/ 2580523 w 5017802"/>
                <a:gd name="connsiteY28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05410 w 5017802"/>
                <a:gd name="connsiteY168" fmla="*/ 4294235 h 4821630"/>
                <a:gd name="connsiteX169" fmla="*/ 2188636 w 5017802"/>
                <a:gd name="connsiteY169" fmla="*/ 4250462 h 4821630"/>
                <a:gd name="connsiteX170" fmla="*/ 2296586 w 5017802"/>
                <a:gd name="connsiteY170" fmla="*/ 4245474 h 4821630"/>
                <a:gd name="connsiteX171" fmla="*/ 2394785 w 5017802"/>
                <a:gd name="connsiteY171" fmla="*/ 4215990 h 4821630"/>
                <a:gd name="connsiteX172" fmla="*/ 2406350 w 5017802"/>
                <a:gd name="connsiteY172" fmla="*/ 4125277 h 4821630"/>
                <a:gd name="connsiteX173" fmla="*/ 2494570 w 5017802"/>
                <a:gd name="connsiteY173" fmla="*/ 3900532 h 4821630"/>
                <a:gd name="connsiteX174" fmla="*/ 2593449 w 5017802"/>
                <a:gd name="connsiteY174" fmla="*/ 3917768 h 4821630"/>
                <a:gd name="connsiteX175" fmla="*/ 2719088 w 5017802"/>
                <a:gd name="connsiteY175" fmla="*/ 3918221 h 4821630"/>
                <a:gd name="connsiteX176" fmla="*/ 2914124 w 5017802"/>
                <a:gd name="connsiteY176" fmla="*/ 3764007 h 4821630"/>
                <a:gd name="connsiteX177" fmla="*/ 3195112 w 5017802"/>
                <a:gd name="connsiteY177" fmla="*/ 3993968 h 4821630"/>
                <a:gd name="connsiteX178" fmla="*/ 3265414 w 5017802"/>
                <a:gd name="connsiteY178" fmla="*/ 4067674 h 4821630"/>
                <a:gd name="connsiteX179" fmla="*/ 3439813 w 5017802"/>
                <a:gd name="connsiteY179" fmla="*/ 4130265 h 4821630"/>
                <a:gd name="connsiteX180" fmla="*/ 3526217 w 5017802"/>
                <a:gd name="connsiteY180" fmla="*/ 4316455 h 4821630"/>
                <a:gd name="connsiteX181" fmla="*/ 3586542 w 5017802"/>
                <a:gd name="connsiteY181" fmla="*/ 4375193 h 4821630"/>
                <a:gd name="connsiteX182" fmla="*/ 3597654 w 5017802"/>
                <a:gd name="connsiteY182" fmla="*/ 4345030 h 4821630"/>
                <a:gd name="connsiteX183" fmla="*/ 3643692 w 5017802"/>
                <a:gd name="connsiteY183" fmla="*/ 4318042 h 4821630"/>
                <a:gd name="connsiteX184" fmla="*/ 3694492 w 5017802"/>
                <a:gd name="connsiteY184" fmla="*/ 4391068 h 4821630"/>
                <a:gd name="connsiteX185" fmla="*/ 3743705 w 5017802"/>
                <a:gd name="connsiteY185" fmla="*/ 4394243 h 4821630"/>
                <a:gd name="connsiteX186" fmla="*/ 3699254 w 5017802"/>
                <a:gd name="connsiteY186" fmla="*/ 4300581 h 4821630"/>
                <a:gd name="connsiteX187" fmla="*/ 3656392 w 5017802"/>
                <a:gd name="connsiteY187" fmla="*/ 4232318 h 4821630"/>
                <a:gd name="connsiteX188" fmla="*/ 3699255 w 5017802"/>
                <a:gd name="connsiteY188" fmla="*/ 4216442 h 4821630"/>
                <a:gd name="connsiteX189" fmla="*/ 3680204 w 5017802"/>
                <a:gd name="connsiteY189" fmla="*/ 4175168 h 4821630"/>
                <a:gd name="connsiteX190" fmla="*/ 3732592 w 5017802"/>
                <a:gd name="connsiteY190" fmla="*/ 4184693 h 4821630"/>
                <a:gd name="connsiteX191" fmla="*/ 3711955 w 5017802"/>
                <a:gd name="connsiteY191" fmla="*/ 4151355 h 4821630"/>
                <a:gd name="connsiteX192" fmla="*/ 3733274 w 5017802"/>
                <a:gd name="connsiteY192" fmla="*/ 4134801 h 4821630"/>
                <a:gd name="connsiteX193" fmla="*/ 3854377 w 5017802"/>
                <a:gd name="connsiteY193" fmla="*/ 4220074 h 4821630"/>
                <a:gd name="connsiteX194" fmla="*/ 3889754 w 5017802"/>
                <a:gd name="connsiteY194" fmla="*/ 4206917 h 4821630"/>
                <a:gd name="connsiteX195" fmla="*/ 3942141 w 5017802"/>
                <a:gd name="connsiteY195" fmla="*/ 4272006 h 4821630"/>
                <a:gd name="connsiteX196" fmla="*/ 3962779 w 5017802"/>
                <a:gd name="connsiteY196" fmla="*/ 4330743 h 4821630"/>
                <a:gd name="connsiteX197" fmla="*/ 4070729 w 5017802"/>
                <a:gd name="connsiteY197" fmla="*/ 4349792 h 4821630"/>
                <a:gd name="connsiteX198" fmla="*/ 4010405 w 5017802"/>
                <a:gd name="connsiteY198" fmla="*/ 4283117 h 4821630"/>
                <a:gd name="connsiteX199" fmla="*/ 4007229 w 5017802"/>
                <a:gd name="connsiteY199" fmla="*/ 4214855 h 4821630"/>
                <a:gd name="connsiteX200" fmla="*/ 4061204 w 5017802"/>
                <a:gd name="connsiteY200" fmla="*/ 4270418 h 4821630"/>
                <a:gd name="connsiteX201" fmla="*/ 4110417 w 5017802"/>
                <a:gd name="connsiteY201" fmla="*/ 4275180 h 4821630"/>
                <a:gd name="connsiteX202" fmla="*/ 4104067 w 5017802"/>
                <a:gd name="connsiteY202" fmla="*/ 4225968 h 4821630"/>
                <a:gd name="connsiteX203" fmla="*/ 4164392 w 5017802"/>
                <a:gd name="connsiteY203" fmla="*/ 4230730 h 4821630"/>
                <a:gd name="connsiteX204" fmla="*/ 4226304 w 5017802"/>
                <a:gd name="connsiteY204" fmla="*/ 4273592 h 4821630"/>
                <a:gd name="connsiteX205" fmla="*/ 4258054 w 5017802"/>
                <a:gd name="connsiteY205" fmla="*/ 4260893 h 4821630"/>
                <a:gd name="connsiteX206" fmla="*/ 4251705 w 5017802"/>
                <a:gd name="connsiteY206" fmla="*/ 4225968 h 4821630"/>
                <a:gd name="connsiteX207" fmla="*/ 4292980 w 5017802"/>
                <a:gd name="connsiteY207" fmla="*/ 4202156 h 4821630"/>
                <a:gd name="connsiteX208" fmla="*/ 4377117 w 5017802"/>
                <a:gd name="connsiteY208" fmla="*/ 4259306 h 4821630"/>
                <a:gd name="connsiteX209" fmla="*/ 4394580 w 5017802"/>
                <a:gd name="connsiteY209" fmla="*/ 4157708 h 4821630"/>
                <a:gd name="connsiteX210" fmla="*/ 4369180 w 5017802"/>
                <a:gd name="connsiteY210" fmla="*/ 4135482 h 4821630"/>
                <a:gd name="connsiteX211" fmla="*/ 4296154 w 5017802"/>
                <a:gd name="connsiteY211" fmla="*/ 4092619 h 4821630"/>
                <a:gd name="connsiteX212" fmla="*/ 4318379 w 5017802"/>
                <a:gd name="connsiteY212" fmla="*/ 4067220 h 4821630"/>
                <a:gd name="connsiteX213" fmla="*/ 4339017 w 5017802"/>
                <a:gd name="connsiteY213" fmla="*/ 4044994 h 4821630"/>
                <a:gd name="connsiteX214" fmla="*/ 4392992 w 5017802"/>
                <a:gd name="connsiteY214" fmla="*/ 4076745 h 4821630"/>
                <a:gd name="connsiteX215" fmla="*/ 4399342 w 5017802"/>
                <a:gd name="connsiteY215" fmla="*/ 4032295 h 4821630"/>
                <a:gd name="connsiteX216" fmla="*/ 4343779 w 5017802"/>
                <a:gd name="connsiteY216" fmla="*/ 4008482 h 4821630"/>
                <a:gd name="connsiteX217" fmla="*/ 4342192 w 5017802"/>
                <a:gd name="connsiteY217" fmla="*/ 3998958 h 4821630"/>
                <a:gd name="connsiteX218" fmla="*/ 4329491 w 5017802"/>
                <a:gd name="connsiteY218" fmla="*/ 3960859 h 4821630"/>
                <a:gd name="connsiteX219" fmla="*/ 4335841 w 5017802"/>
                <a:gd name="connsiteY219" fmla="*/ 3913233 h 4821630"/>
                <a:gd name="connsiteX220" fmla="*/ 4346954 w 5017802"/>
                <a:gd name="connsiteY220" fmla="*/ 3857670 h 4821630"/>
                <a:gd name="connsiteX221" fmla="*/ 4308854 w 5017802"/>
                <a:gd name="connsiteY221" fmla="*/ 3827508 h 4821630"/>
                <a:gd name="connsiteX222" fmla="*/ 4342191 w 5017802"/>
                <a:gd name="connsiteY222" fmla="*/ 3817983 h 4821630"/>
                <a:gd name="connsiteX223" fmla="*/ 4319966 w 5017802"/>
                <a:gd name="connsiteY223" fmla="*/ 3781470 h 4821630"/>
                <a:gd name="connsiteX224" fmla="*/ 4358067 w 5017802"/>
                <a:gd name="connsiteY224" fmla="*/ 3776709 h 4821630"/>
                <a:gd name="connsiteX225" fmla="*/ 4364416 w 5017802"/>
                <a:gd name="connsiteY225" fmla="*/ 3743370 h 4821630"/>
                <a:gd name="connsiteX226" fmla="*/ 4426330 w 5017802"/>
                <a:gd name="connsiteY226" fmla="*/ 3752897 h 4821630"/>
                <a:gd name="connsiteX227" fmla="*/ 4459443 w 5017802"/>
                <a:gd name="connsiteY227" fmla="*/ 3768089 h 4821630"/>
                <a:gd name="connsiteX228" fmla="*/ 4425650 w 5017802"/>
                <a:gd name="connsiteY228" fmla="*/ 3809137 h 4821630"/>
                <a:gd name="connsiteX229" fmla="*/ 4464658 w 5017802"/>
                <a:gd name="connsiteY229" fmla="*/ 3916633 h 4821630"/>
                <a:gd name="connsiteX230" fmla="*/ 4517045 w 5017802"/>
                <a:gd name="connsiteY230" fmla="*/ 3947931 h 4821630"/>
                <a:gd name="connsiteX231" fmla="*/ 4568979 w 5017802"/>
                <a:gd name="connsiteY231" fmla="*/ 3905749 h 4821630"/>
                <a:gd name="connsiteX232" fmla="*/ 4654704 w 5017802"/>
                <a:gd name="connsiteY232" fmla="*/ 3857216 h 4821630"/>
                <a:gd name="connsiteX233" fmla="*/ 4637468 w 5017802"/>
                <a:gd name="connsiteY233" fmla="*/ 3768315 h 4821630"/>
                <a:gd name="connsiteX234" fmla="*/ 4714802 w 5017802"/>
                <a:gd name="connsiteY234" fmla="*/ 3635646 h 4821630"/>
                <a:gd name="connsiteX235" fmla="*/ 5007356 w 5017802"/>
                <a:gd name="connsiteY235" fmla="*/ 3302498 h 4821630"/>
                <a:gd name="connsiteX236" fmla="*/ 4925939 w 5017802"/>
                <a:gd name="connsiteY236" fmla="*/ 3293426 h 4821630"/>
                <a:gd name="connsiteX237" fmla="*/ 4930476 w 5017802"/>
                <a:gd name="connsiteY237" fmla="*/ 3201578 h 4821630"/>
                <a:gd name="connsiteX238" fmla="*/ 4881489 w 5017802"/>
                <a:gd name="connsiteY238" fmla="*/ 3176406 h 4821630"/>
                <a:gd name="connsiteX239" fmla="*/ 4797352 w 5017802"/>
                <a:gd name="connsiteY239" fmla="*/ 3207928 h 4821630"/>
                <a:gd name="connsiteX240" fmla="*/ 4760613 w 5017802"/>
                <a:gd name="connsiteY240" fmla="*/ 3171643 h 4821630"/>
                <a:gd name="connsiteX241" fmla="*/ 4805290 w 5017802"/>
                <a:gd name="connsiteY241" fmla="*/ 3148738 h 4821630"/>
                <a:gd name="connsiteX242" fmla="*/ 4676023 w 5017802"/>
                <a:gd name="connsiteY242" fmla="*/ 2935559 h 4821630"/>
                <a:gd name="connsiteX243" fmla="*/ 4690989 w 5017802"/>
                <a:gd name="connsiteY243" fmla="*/ 2905396 h 4821630"/>
                <a:gd name="connsiteX244" fmla="*/ 4667404 w 5017802"/>
                <a:gd name="connsiteY244" fmla="*/ 2789736 h 4821630"/>
                <a:gd name="connsiteX245" fmla="*/ 4508655 w 5017802"/>
                <a:gd name="connsiteY245" fmla="*/ 2778850 h 4821630"/>
                <a:gd name="connsiteX246" fmla="*/ 4475317 w 5017802"/>
                <a:gd name="connsiteY246" fmla="*/ 2827608 h 4821630"/>
                <a:gd name="connsiteX247" fmla="*/ 4386417 w 5017802"/>
                <a:gd name="connsiteY247" fmla="*/ 2842124 h 4821630"/>
                <a:gd name="connsiteX248" fmla="*/ 4392767 w 5017802"/>
                <a:gd name="connsiteY248" fmla="*/ 2820125 h 4821630"/>
                <a:gd name="connsiteX249" fmla="*/ 4339245 w 5017802"/>
                <a:gd name="connsiteY249" fmla="*/ 2804024 h 4821630"/>
                <a:gd name="connsiteX250" fmla="*/ 4314526 w 5017802"/>
                <a:gd name="connsiteY250" fmla="*/ 2638923 h 4821630"/>
                <a:gd name="connsiteX251" fmla="*/ 4034219 w 5017802"/>
                <a:gd name="connsiteY251" fmla="*/ 2572248 h 4821630"/>
                <a:gd name="connsiteX252" fmla="*/ 3897920 w 5017802"/>
                <a:gd name="connsiteY252" fmla="*/ 2615564 h 4821630"/>
                <a:gd name="connsiteX253" fmla="*/ 3765931 w 5017802"/>
                <a:gd name="connsiteY253" fmla="*/ 2608080 h 4821630"/>
                <a:gd name="connsiteX254" fmla="*/ 3633488 w 5017802"/>
                <a:gd name="connsiteY254" fmla="*/ 2497182 h 4821630"/>
                <a:gd name="connsiteX255" fmla="*/ 3420310 w 5017802"/>
                <a:gd name="connsiteY255" fmla="*/ 2193969 h 4821630"/>
                <a:gd name="connsiteX256" fmla="*/ 3021848 w 5017802"/>
                <a:gd name="connsiteY256" fmla="*/ 2054496 h 4821630"/>
                <a:gd name="connsiteX257" fmla="*/ 2785310 w 5017802"/>
                <a:gd name="connsiteY257" fmla="*/ 1741532 h 4821630"/>
                <a:gd name="connsiteX258" fmla="*/ 2819101 w 5017802"/>
                <a:gd name="connsiteY258" fmla="*/ 1716586 h 4821630"/>
                <a:gd name="connsiteX259" fmla="*/ 2878745 w 5017802"/>
                <a:gd name="connsiteY259" fmla="*/ 1799589 h 4821630"/>
                <a:gd name="connsiteX260" fmla="*/ 2898929 w 5017802"/>
                <a:gd name="connsiteY260" fmla="*/ 1782126 h 4821630"/>
                <a:gd name="connsiteX261" fmla="*/ 2942019 w 5017802"/>
                <a:gd name="connsiteY261" fmla="*/ 1812970 h 4821630"/>
                <a:gd name="connsiteX262" fmla="*/ 3030692 w 5017802"/>
                <a:gd name="connsiteY262" fmla="*/ 1759221 h 4821630"/>
                <a:gd name="connsiteX263" fmla="*/ 3046794 w 5017802"/>
                <a:gd name="connsiteY263" fmla="*/ 1738811 h 4821630"/>
                <a:gd name="connsiteX264" fmla="*/ 3105077 w 5017802"/>
                <a:gd name="connsiteY264" fmla="*/ 1739037 h 4821630"/>
                <a:gd name="connsiteX265" fmla="*/ 3121180 w 5017802"/>
                <a:gd name="connsiteY265" fmla="*/ 1705927 h 4821630"/>
                <a:gd name="connsiteX266" fmla="*/ 3102356 w 5017802"/>
                <a:gd name="connsiteY266" fmla="*/ 1680300 h 4821630"/>
                <a:gd name="connsiteX267" fmla="*/ 3035228 w 5017802"/>
                <a:gd name="connsiteY267" fmla="*/ 1700257 h 4821630"/>
                <a:gd name="connsiteX268" fmla="*/ 3013456 w 5017802"/>
                <a:gd name="connsiteY268" fmla="*/ 1646736 h 4821630"/>
                <a:gd name="connsiteX269" fmla="*/ 3034774 w 5017802"/>
                <a:gd name="connsiteY269" fmla="*/ 1617026 h 4821630"/>
                <a:gd name="connsiteX270" fmla="*/ 2978304 w 5017802"/>
                <a:gd name="connsiteY270" fmla="*/ 1513612 h 4821630"/>
                <a:gd name="connsiteX271" fmla="*/ 2929773 w 5017802"/>
                <a:gd name="connsiteY271" fmla="*/ 1552393 h 4821630"/>
                <a:gd name="connsiteX272" fmla="*/ 2840418 w 5017802"/>
                <a:gd name="connsiteY272" fmla="*/ 1497737 h 4821630"/>
                <a:gd name="connsiteX273" fmla="*/ 2892352 w 5017802"/>
                <a:gd name="connsiteY273" fmla="*/ 1405208 h 4821630"/>
                <a:gd name="connsiteX274" fmla="*/ 2849490 w 5017802"/>
                <a:gd name="connsiteY274" fmla="*/ 1284105 h 4821630"/>
                <a:gd name="connsiteX275" fmla="*/ 2864231 w 5017802"/>
                <a:gd name="connsiteY275" fmla="*/ 1160053 h 4821630"/>
                <a:gd name="connsiteX276" fmla="*/ 2959481 w 5017802"/>
                <a:gd name="connsiteY276" fmla="*/ 1086348 h 4821630"/>
                <a:gd name="connsiteX277" fmla="*/ 3064710 w 5017802"/>
                <a:gd name="connsiteY277" fmla="*/ 1063896 h 4821630"/>
                <a:gd name="connsiteX278" fmla="*/ 3001663 w 5017802"/>
                <a:gd name="connsiteY278" fmla="*/ 974089 h 4821630"/>
                <a:gd name="connsiteX279" fmla="*/ 2984427 w 5017802"/>
                <a:gd name="connsiteY279" fmla="*/ 1018766 h 4821630"/>
                <a:gd name="connsiteX280" fmla="*/ 2941112 w 5017802"/>
                <a:gd name="connsiteY280" fmla="*/ 971595 h 4821630"/>
                <a:gd name="connsiteX281" fmla="*/ 2962430 w 5017802"/>
                <a:gd name="connsiteY281" fmla="*/ 886323 h 4821630"/>
                <a:gd name="connsiteX282" fmla="*/ 3035454 w 5017802"/>
                <a:gd name="connsiteY282" fmla="*/ 789032 h 4821630"/>
                <a:gd name="connsiteX283" fmla="*/ 3018445 w 5017802"/>
                <a:gd name="connsiteY283" fmla="*/ 682443 h 4821630"/>
                <a:gd name="connsiteX284" fmla="*/ 2847223 w 5017802"/>
                <a:gd name="connsiteY284" fmla="*/ 692194 h 4821630"/>
                <a:gd name="connsiteX285" fmla="*/ 2827945 w 5017802"/>
                <a:gd name="connsiteY285" fmla="*/ 734831 h 4821630"/>
                <a:gd name="connsiteX286" fmla="*/ 2795742 w 5017802"/>
                <a:gd name="connsiteY286" fmla="*/ 667248 h 4821630"/>
                <a:gd name="connsiteX287" fmla="*/ 2766032 w 5017802"/>
                <a:gd name="connsiteY287" fmla="*/ 707616 h 4821630"/>
                <a:gd name="connsiteX288" fmla="*/ 2580523 w 5017802"/>
                <a:gd name="connsiteY28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51448 w 5017802"/>
                <a:gd name="connsiteY168" fmla="*/ 4352973 h 4821630"/>
                <a:gd name="connsiteX169" fmla="*/ 2188636 w 5017802"/>
                <a:gd name="connsiteY169" fmla="*/ 4250462 h 4821630"/>
                <a:gd name="connsiteX170" fmla="*/ 2296586 w 5017802"/>
                <a:gd name="connsiteY170" fmla="*/ 4245474 h 4821630"/>
                <a:gd name="connsiteX171" fmla="*/ 2394785 w 5017802"/>
                <a:gd name="connsiteY171" fmla="*/ 4215990 h 4821630"/>
                <a:gd name="connsiteX172" fmla="*/ 2406350 w 5017802"/>
                <a:gd name="connsiteY172" fmla="*/ 4125277 h 4821630"/>
                <a:gd name="connsiteX173" fmla="*/ 2494570 w 5017802"/>
                <a:gd name="connsiteY173" fmla="*/ 3900532 h 4821630"/>
                <a:gd name="connsiteX174" fmla="*/ 2593449 w 5017802"/>
                <a:gd name="connsiteY174" fmla="*/ 3917768 h 4821630"/>
                <a:gd name="connsiteX175" fmla="*/ 2719088 w 5017802"/>
                <a:gd name="connsiteY175" fmla="*/ 3918221 h 4821630"/>
                <a:gd name="connsiteX176" fmla="*/ 2914124 w 5017802"/>
                <a:gd name="connsiteY176" fmla="*/ 3764007 h 4821630"/>
                <a:gd name="connsiteX177" fmla="*/ 3195112 w 5017802"/>
                <a:gd name="connsiteY177" fmla="*/ 3993968 h 4821630"/>
                <a:gd name="connsiteX178" fmla="*/ 3265414 w 5017802"/>
                <a:gd name="connsiteY178" fmla="*/ 4067674 h 4821630"/>
                <a:gd name="connsiteX179" fmla="*/ 3439813 w 5017802"/>
                <a:gd name="connsiteY179" fmla="*/ 4130265 h 4821630"/>
                <a:gd name="connsiteX180" fmla="*/ 3526217 w 5017802"/>
                <a:gd name="connsiteY180" fmla="*/ 4316455 h 4821630"/>
                <a:gd name="connsiteX181" fmla="*/ 3586542 w 5017802"/>
                <a:gd name="connsiteY181" fmla="*/ 4375193 h 4821630"/>
                <a:gd name="connsiteX182" fmla="*/ 3597654 w 5017802"/>
                <a:gd name="connsiteY182" fmla="*/ 4345030 h 4821630"/>
                <a:gd name="connsiteX183" fmla="*/ 3643692 w 5017802"/>
                <a:gd name="connsiteY183" fmla="*/ 4318042 h 4821630"/>
                <a:gd name="connsiteX184" fmla="*/ 3694492 w 5017802"/>
                <a:gd name="connsiteY184" fmla="*/ 4391068 h 4821630"/>
                <a:gd name="connsiteX185" fmla="*/ 3743705 w 5017802"/>
                <a:gd name="connsiteY185" fmla="*/ 4394243 h 4821630"/>
                <a:gd name="connsiteX186" fmla="*/ 3699254 w 5017802"/>
                <a:gd name="connsiteY186" fmla="*/ 4300581 h 4821630"/>
                <a:gd name="connsiteX187" fmla="*/ 3656392 w 5017802"/>
                <a:gd name="connsiteY187" fmla="*/ 4232318 h 4821630"/>
                <a:gd name="connsiteX188" fmla="*/ 3699255 w 5017802"/>
                <a:gd name="connsiteY188" fmla="*/ 4216442 h 4821630"/>
                <a:gd name="connsiteX189" fmla="*/ 3680204 w 5017802"/>
                <a:gd name="connsiteY189" fmla="*/ 4175168 h 4821630"/>
                <a:gd name="connsiteX190" fmla="*/ 3732592 w 5017802"/>
                <a:gd name="connsiteY190" fmla="*/ 4184693 h 4821630"/>
                <a:gd name="connsiteX191" fmla="*/ 3711955 w 5017802"/>
                <a:gd name="connsiteY191" fmla="*/ 4151355 h 4821630"/>
                <a:gd name="connsiteX192" fmla="*/ 3733274 w 5017802"/>
                <a:gd name="connsiteY192" fmla="*/ 4134801 h 4821630"/>
                <a:gd name="connsiteX193" fmla="*/ 3854377 w 5017802"/>
                <a:gd name="connsiteY193" fmla="*/ 4220074 h 4821630"/>
                <a:gd name="connsiteX194" fmla="*/ 3889754 w 5017802"/>
                <a:gd name="connsiteY194" fmla="*/ 4206917 h 4821630"/>
                <a:gd name="connsiteX195" fmla="*/ 3942141 w 5017802"/>
                <a:gd name="connsiteY195" fmla="*/ 4272006 h 4821630"/>
                <a:gd name="connsiteX196" fmla="*/ 3962779 w 5017802"/>
                <a:gd name="connsiteY196" fmla="*/ 4330743 h 4821630"/>
                <a:gd name="connsiteX197" fmla="*/ 4070729 w 5017802"/>
                <a:gd name="connsiteY197" fmla="*/ 4349792 h 4821630"/>
                <a:gd name="connsiteX198" fmla="*/ 4010405 w 5017802"/>
                <a:gd name="connsiteY198" fmla="*/ 4283117 h 4821630"/>
                <a:gd name="connsiteX199" fmla="*/ 4007229 w 5017802"/>
                <a:gd name="connsiteY199" fmla="*/ 4214855 h 4821630"/>
                <a:gd name="connsiteX200" fmla="*/ 4061204 w 5017802"/>
                <a:gd name="connsiteY200" fmla="*/ 4270418 h 4821630"/>
                <a:gd name="connsiteX201" fmla="*/ 4110417 w 5017802"/>
                <a:gd name="connsiteY201" fmla="*/ 4275180 h 4821630"/>
                <a:gd name="connsiteX202" fmla="*/ 4104067 w 5017802"/>
                <a:gd name="connsiteY202" fmla="*/ 4225968 h 4821630"/>
                <a:gd name="connsiteX203" fmla="*/ 4164392 w 5017802"/>
                <a:gd name="connsiteY203" fmla="*/ 4230730 h 4821630"/>
                <a:gd name="connsiteX204" fmla="*/ 4226304 w 5017802"/>
                <a:gd name="connsiteY204" fmla="*/ 4273592 h 4821630"/>
                <a:gd name="connsiteX205" fmla="*/ 4258054 w 5017802"/>
                <a:gd name="connsiteY205" fmla="*/ 4260893 h 4821630"/>
                <a:gd name="connsiteX206" fmla="*/ 4251705 w 5017802"/>
                <a:gd name="connsiteY206" fmla="*/ 4225968 h 4821630"/>
                <a:gd name="connsiteX207" fmla="*/ 4292980 w 5017802"/>
                <a:gd name="connsiteY207" fmla="*/ 4202156 h 4821630"/>
                <a:gd name="connsiteX208" fmla="*/ 4377117 w 5017802"/>
                <a:gd name="connsiteY208" fmla="*/ 4259306 h 4821630"/>
                <a:gd name="connsiteX209" fmla="*/ 4394580 w 5017802"/>
                <a:gd name="connsiteY209" fmla="*/ 4157708 h 4821630"/>
                <a:gd name="connsiteX210" fmla="*/ 4369180 w 5017802"/>
                <a:gd name="connsiteY210" fmla="*/ 4135482 h 4821630"/>
                <a:gd name="connsiteX211" fmla="*/ 4296154 w 5017802"/>
                <a:gd name="connsiteY211" fmla="*/ 4092619 h 4821630"/>
                <a:gd name="connsiteX212" fmla="*/ 4318379 w 5017802"/>
                <a:gd name="connsiteY212" fmla="*/ 4067220 h 4821630"/>
                <a:gd name="connsiteX213" fmla="*/ 4339017 w 5017802"/>
                <a:gd name="connsiteY213" fmla="*/ 4044994 h 4821630"/>
                <a:gd name="connsiteX214" fmla="*/ 4392992 w 5017802"/>
                <a:gd name="connsiteY214" fmla="*/ 4076745 h 4821630"/>
                <a:gd name="connsiteX215" fmla="*/ 4399342 w 5017802"/>
                <a:gd name="connsiteY215" fmla="*/ 4032295 h 4821630"/>
                <a:gd name="connsiteX216" fmla="*/ 4343779 w 5017802"/>
                <a:gd name="connsiteY216" fmla="*/ 4008482 h 4821630"/>
                <a:gd name="connsiteX217" fmla="*/ 4342192 w 5017802"/>
                <a:gd name="connsiteY217" fmla="*/ 3998958 h 4821630"/>
                <a:gd name="connsiteX218" fmla="*/ 4329491 w 5017802"/>
                <a:gd name="connsiteY218" fmla="*/ 3960859 h 4821630"/>
                <a:gd name="connsiteX219" fmla="*/ 4335841 w 5017802"/>
                <a:gd name="connsiteY219" fmla="*/ 3913233 h 4821630"/>
                <a:gd name="connsiteX220" fmla="*/ 4346954 w 5017802"/>
                <a:gd name="connsiteY220" fmla="*/ 3857670 h 4821630"/>
                <a:gd name="connsiteX221" fmla="*/ 4308854 w 5017802"/>
                <a:gd name="connsiteY221" fmla="*/ 3827508 h 4821630"/>
                <a:gd name="connsiteX222" fmla="*/ 4342191 w 5017802"/>
                <a:gd name="connsiteY222" fmla="*/ 3817983 h 4821630"/>
                <a:gd name="connsiteX223" fmla="*/ 4319966 w 5017802"/>
                <a:gd name="connsiteY223" fmla="*/ 3781470 h 4821630"/>
                <a:gd name="connsiteX224" fmla="*/ 4358067 w 5017802"/>
                <a:gd name="connsiteY224" fmla="*/ 3776709 h 4821630"/>
                <a:gd name="connsiteX225" fmla="*/ 4364416 w 5017802"/>
                <a:gd name="connsiteY225" fmla="*/ 3743370 h 4821630"/>
                <a:gd name="connsiteX226" fmla="*/ 4426330 w 5017802"/>
                <a:gd name="connsiteY226" fmla="*/ 3752897 h 4821630"/>
                <a:gd name="connsiteX227" fmla="*/ 4459443 w 5017802"/>
                <a:gd name="connsiteY227" fmla="*/ 3768089 h 4821630"/>
                <a:gd name="connsiteX228" fmla="*/ 4425650 w 5017802"/>
                <a:gd name="connsiteY228" fmla="*/ 3809137 h 4821630"/>
                <a:gd name="connsiteX229" fmla="*/ 4464658 w 5017802"/>
                <a:gd name="connsiteY229" fmla="*/ 3916633 h 4821630"/>
                <a:gd name="connsiteX230" fmla="*/ 4517045 w 5017802"/>
                <a:gd name="connsiteY230" fmla="*/ 3947931 h 4821630"/>
                <a:gd name="connsiteX231" fmla="*/ 4568979 w 5017802"/>
                <a:gd name="connsiteY231" fmla="*/ 3905749 h 4821630"/>
                <a:gd name="connsiteX232" fmla="*/ 4654704 w 5017802"/>
                <a:gd name="connsiteY232" fmla="*/ 3857216 h 4821630"/>
                <a:gd name="connsiteX233" fmla="*/ 4637468 w 5017802"/>
                <a:gd name="connsiteY233" fmla="*/ 3768315 h 4821630"/>
                <a:gd name="connsiteX234" fmla="*/ 4714802 w 5017802"/>
                <a:gd name="connsiteY234" fmla="*/ 3635646 h 4821630"/>
                <a:gd name="connsiteX235" fmla="*/ 5007356 w 5017802"/>
                <a:gd name="connsiteY235" fmla="*/ 3302498 h 4821630"/>
                <a:gd name="connsiteX236" fmla="*/ 4925939 w 5017802"/>
                <a:gd name="connsiteY236" fmla="*/ 3293426 h 4821630"/>
                <a:gd name="connsiteX237" fmla="*/ 4930476 w 5017802"/>
                <a:gd name="connsiteY237" fmla="*/ 3201578 h 4821630"/>
                <a:gd name="connsiteX238" fmla="*/ 4881489 w 5017802"/>
                <a:gd name="connsiteY238" fmla="*/ 3176406 h 4821630"/>
                <a:gd name="connsiteX239" fmla="*/ 4797352 w 5017802"/>
                <a:gd name="connsiteY239" fmla="*/ 3207928 h 4821630"/>
                <a:gd name="connsiteX240" fmla="*/ 4760613 w 5017802"/>
                <a:gd name="connsiteY240" fmla="*/ 3171643 h 4821630"/>
                <a:gd name="connsiteX241" fmla="*/ 4805290 w 5017802"/>
                <a:gd name="connsiteY241" fmla="*/ 3148738 h 4821630"/>
                <a:gd name="connsiteX242" fmla="*/ 4676023 w 5017802"/>
                <a:gd name="connsiteY242" fmla="*/ 2935559 h 4821630"/>
                <a:gd name="connsiteX243" fmla="*/ 4690989 w 5017802"/>
                <a:gd name="connsiteY243" fmla="*/ 2905396 h 4821630"/>
                <a:gd name="connsiteX244" fmla="*/ 4667404 w 5017802"/>
                <a:gd name="connsiteY244" fmla="*/ 2789736 h 4821630"/>
                <a:gd name="connsiteX245" fmla="*/ 4508655 w 5017802"/>
                <a:gd name="connsiteY245" fmla="*/ 2778850 h 4821630"/>
                <a:gd name="connsiteX246" fmla="*/ 4475317 w 5017802"/>
                <a:gd name="connsiteY246" fmla="*/ 2827608 h 4821630"/>
                <a:gd name="connsiteX247" fmla="*/ 4386417 w 5017802"/>
                <a:gd name="connsiteY247" fmla="*/ 2842124 h 4821630"/>
                <a:gd name="connsiteX248" fmla="*/ 4392767 w 5017802"/>
                <a:gd name="connsiteY248" fmla="*/ 2820125 h 4821630"/>
                <a:gd name="connsiteX249" fmla="*/ 4339245 w 5017802"/>
                <a:gd name="connsiteY249" fmla="*/ 2804024 h 4821630"/>
                <a:gd name="connsiteX250" fmla="*/ 4314526 w 5017802"/>
                <a:gd name="connsiteY250" fmla="*/ 2638923 h 4821630"/>
                <a:gd name="connsiteX251" fmla="*/ 4034219 w 5017802"/>
                <a:gd name="connsiteY251" fmla="*/ 2572248 h 4821630"/>
                <a:gd name="connsiteX252" fmla="*/ 3897920 w 5017802"/>
                <a:gd name="connsiteY252" fmla="*/ 2615564 h 4821630"/>
                <a:gd name="connsiteX253" fmla="*/ 3765931 w 5017802"/>
                <a:gd name="connsiteY253" fmla="*/ 2608080 h 4821630"/>
                <a:gd name="connsiteX254" fmla="*/ 3633488 w 5017802"/>
                <a:gd name="connsiteY254" fmla="*/ 2497182 h 4821630"/>
                <a:gd name="connsiteX255" fmla="*/ 3420310 w 5017802"/>
                <a:gd name="connsiteY255" fmla="*/ 2193969 h 4821630"/>
                <a:gd name="connsiteX256" fmla="*/ 3021848 w 5017802"/>
                <a:gd name="connsiteY256" fmla="*/ 2054496 h 4821630"/>
                <a:gd name="connsiteX257" fmla="*/ 2785310 w 5017802"/>
                <a:gd name="connsiteY257" fmla="*/ 1741532 h 4821630"/>
                <a:gd name="connsiteX258" fmla="*/ 2819101 w 5017802"/>
                <a:gd name="connsiteY258" fmla="*/ 1716586 h 4821630"/>
                <a:gd name="connsiteX259" fmla="*/ 2878745 w 5017802"/>
                <a:gd name="connsiteY259" fmla="*/ 1799589 h 4821630"/>
                <a:gd name="connsiteX260" fmla="*/ 2898929 w 5017802"/>
                <a:gd name="connsiteY260" fmla="*/ 1782126 h 4821630"/>
                <a:gd name="connsiteX261" fmla="*/ 2942019 w 5017802"/>
                <a:gd name="connsiteY261" fmla="*/ 1812970 h 4821630"/>
                <a:gd name="connsiteX262" fmla="*/ 3030692 w 5017802"/>
                <a:gd name="connsiteY262" fmla="*/ 1759221 h 4821630"/>
                <a:gd name="connsiteX263" fmla="*/ 3046794 w 5017802"/>
                <a:gd name="connsiteY263" fmla="*/ 1738811 h 4821630"/>
                <a:gd name="connsiteX264" fmla="*/ 3105077 w 5017802"/>
                <a:gd name="connsiteY264" fmla="*/ 1739037 h 4821630"/>
                <a:gd name="connsiteX265" fmla="*/ 3121180 w 5017802"/>
                <a:gd name="connsiteY265" fmla="*/ 1705927 h 4821630"/>
                <a:gd name="connsiteX266" fmla="*/ 3102356 w 5017802"/>
                <a:gd name="connsiteY266" fmla="*/ 1680300 h 4821630"/>
                <a:gd name="connsiteX267" fmla="*/ 3035228 w 5017802"/>
                <a:gd name="connsiteY267" fmla="*/ 1700257 h 4821630"/>
                <a:gd name="connsiteX268" fmla="*/ 3013456 w 5017802"/>
                <a:gd name="connsiteY268" fmla="*/ 1646736 h 4821630"/>
                <a:gd name="connsiteX269" fmla="*/ 3034774 w 5017802"/>
                <a:gd name="connsiteY269" fmla="*/ 1617026 h 4821630"/>
                <a:gd name="connsiteX270" fmla="*/ 2978304 w 5017802"/>
                <a:gd name="connsiteY270" fmla="*/ 1513612 h 4821630"/>
                <a:gd name="connsiteX271" fmla="*/ 2929773 w 5017802"/>
                <a:gd name="connsiteY271" fmla="*/ 1552393 h 4821630"/>
                <a:gd name="connsiteX272" fmla="*/ 2840418 w 5017802"/>
                <a:gd name="connsiteY272" fmla="*/ 1497737 h 4821630"/>
                <a:gd name="connsiteX273" fmla="*/ 2892352 w 5017802"/>
                <a:gd name="connsiteY273" fmla="*/ 1405208 h 4821630"/>
                <a:gd name="connsiteX274" fmla="*/ 2849490 w 5017802"/>
                <a:gd name="connsiteY274" fmla="*/ 1284105 h 4821630"/>
                <a:gd name="connsiteX275" fmla="*/ 2864231 w 5017802"/>
                <a:gd name="connsiteY275" fmla="*/ 1160053 h 4821630"/>
                <a:gd name="connsiteX276" fmla="*/ 2959481 w 5017802"/>
                <a:gd name="connsiteY276" fmla="*/ 1086348 h 4821630"/>
                <a:gd name="connsiteX277" fmla="*/ 3064710 w 5017802"/>
                <a:gd name="connsiteY277" fmla="*/ 1063896 h 4821630"/>
                <a:gd name="connsiteX278" fmla="*/ 3001663 w 5017802"/>
                <a:gd name="connsiteY278" fmla="*/ 974089 h 4821630"/>
                <a:gd name="connsiteX279" fmla="*/ 2984427 w 5017802"/>
                <a:gd name="connsiteY279" fmla="*/ 1018766 h 4821630"/>
                <a:gd name="connsiteX280" fmla="*/ 2941112 w 5017802"/>
                <a:gd name="connsiteY280" fmla="*/ 971595 h 4821630"/>
                <a:gd name="connsiteX281" fmla="*/ 2962430 w 5017802"/>
                <a:gd name="connsiteY281" fmla="*/ 886323 h 4821630"/>
                <a:gd name="connsiteX282" fmla="*/ 3035454 w 5017802"/>
                <a:gd name="connsiteY282" fmla="*/ 789032 h 4821630"/>
                <a:gd name="connsiteX283" fmla="*/ 3018445 w 5017802"/>
                <a:gd name="connsiteY283" fmla="*/ 682443 h 4821630"/>
                <a:gd name="connsiteX284" fmla="*/ 2847223 w 5017802"/>
                <a:gd name="connsiteY284" fmla="*/ 692194 h 4821630"/>
                <a:gd name="connsiteX285" fmla="*/ 2827945 w 5017802"/>
                <a:gd name="connsiteY285" fmla="*/ 734831 h 4821630"/>
                <a:gd name="connsiteX286" fmla="*/ 2795742 w 5017802"/>
                <a:gd name="connsiteY286" fmla="*/ 667248 h 4821630"/>
                <a:gd name="connsiteX287" fmla="*/ 2766032 w 5017802"/>
                <a:gd name="connsiteY287" fmla="*/ 707616 h 4821630"/>
                <a:gd name="connsiteX288" fmla="*/ 2580523 w 5017802"/>
                <a:gd name="connsiteY28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51448 w 5017802"/>
                <a:gd name="connsiteY168" fmla="*/ 4352973 h 4821630"/>
                <a:gd name="connsiteX169" fmla="*/ 2151448 w 5017802"/>
                <a:gd name="connsiteY169" fmla="*/ 4359323 h 4821630"/>
                <a:gd name="connsiteX170" fmla="*/ 2188636 w 5017802"/>
                <a:gd name="connsiteY170" fmla="*/ 4250462 h 4821630"/>
                <a:gd name="connsiteX171" fmla="*/ 2296586 w 5017802"/>
                <a:gd name="connsiteY171" fmla="*/ 4245474 h 4821630"/>
                <a:gd name="connsiteX172" fmla="*/ 2394785 w 5017802"/>
                <a:gd name="connsiteY172" fmla="*/ 4215990 h 4821630"/>
                <a:gd name="connsiteX173" fmla="*/ 2406350 w 5017802"/>
                <a:gd name="connsiteY173" fmla="*/ 4125277 h 4821630"/>
                <a:gd name="connsiteX174" fmla="*/ 2494570 w 5017802"/>
                <a:gd name="connsiteY174" fmla="*/ 3900532 h 4821630"/>
                <a:gd name="connsiteX175" fmla="*/ 2593449 w 5017802"/>
                <a:gd name="connsiteY175" fmla="*/ 3917768 h 4821630"/>
                <a:gd name="connsiteX176" fmla="*/ 2719088 w 5017802"/>
                <a:gd name="connsiteY176" fmla="*/ 3918221 h 4821630"/>
                <a:gd name="connsiteX177" fmla="*/ 2914124 w 5017802"/>
                <a:gd name="connsiteY177" fmla="*/ 3764007 h 4821630"/>
                <a:gd name="connsiteX178" fmla="*/ 3195112 w 5017802"/>
                <a:gd name="connsiteY178" fmla="*/ 3993968 h 4821630"/>
                <a:gd name="connsiteX179" fmla="*/ 3265414 w 5017802"/>
                <a:gd name="connsiteY179" fmla="*/ 4067674 h 4821630"/>
                <a:gd name="connsiteX180" fmla="*/ 3439813 w 5017802"/>
                <a:gd name="connsiteY180" fmla="*/ 4130265 h 4821630"/>
                <a:gd name="connsiteX181" fmla="*/ 3526217 w 5017802"/>
                <a:gd name="connsiteY181" fmla="*/ 4316455 h 4821630"/>
                <a:gd name="connsiteX182" fmla="*/ 3586542 w 5017802"/>
                <a:gd name="connsiteY182" fmla="*/ 4375193 h 4821630"/>
                <a:gd name="connsiteX183" fmla="*/ 3597654 w 5017802"/>
                <a:gd name="connsiteY183" fmla="*/ 4345030 h 4821630"/>
                <a:gd name="connsiteX184" fmla="*/ 3643692 w 5017802"/>
                <a:gd name="connsiteY184" fmla="*/ 4318042 h 4821630"/>
                <a:gd name="connsiteX185" fmla="*/ 3694492 w 5017802"/>
                <a:gd name="connsiteY185" fmla="*/ 4391068 h 4821630"/>
                <a:gd name="connsiteX186" fmla="*/ 3743705 w 5017802"/>
                <a:gd name="connsiteY186" fmla="*/ 4394243 h 4821630"/>
                <a:gd name="connsiteX187" fmla="*/ 3699254 w 5017802"/>
                <a:gd name="connsiteY187" fmla="*/ 4300581 h 4821630"/>
                <a:gd name="connsiteX188" fmla="*/ 3656392 w 5017802"/>
                <a:gd name="connsiteY188" fmla="*/ 4232318 h 4821630"/>
                <a:gd name="connsiteX189" fmla="*/ 3699255 w 5017802"/>
                <a:gd name="connsiteY189" fmla="*/ 4216442 h 4821630"/>
                <a:gd name="connsiteX190" fmla="*/ 3680204 w 5017802"/>
                <a:gd name="connsiteY190" fmla="*/ 4175168 h 4821630"/>
                <a:gd name="connsiteX191" fmla="*/ 3732592 w 5017802"/>
                <a:gd name="connsiteY191" fmla="*/ 4184693 h 4821630"/>
                <a:gd name="connsiteX192" fmla="*/ 3711955 w 5017802"/>
                <a:gd name="connsiteY192" fmla="*/ 4151355 h 4821630"/>
                <a:gd name="connsiteX193" fmla="*/ 3733274 w 5017802"/>
                <a:gd name="connsiteY193" fmla="*/ 4134801 h 4821630"/>
                <a:gd name="connsiteX194" fmla="*/ 3854377 w 5017802"/>
                <a:gd name="connsiteY194" fmla="*/ 4220074 h 4821630"/>
                <a:gd name="connsiteX195" fmla="*/ 3889754 w 5017802"/>
                <a:gd name="connsiteY195" fmla="*/ 4206917 h 4821630"/>
                <a:gd name="connsiteX196" fmla="*/ 3942141 w 5017802"/>
                <a:gd name="connsiteY196" fmla="*/ 4272006 h 4821630"/>
                <a:gd name="connsiteX197" fmla="*/ 3962779 w 5017802"/>
                <a:gd name="connsiteY197" fmla="*/ 4330743 h 4821630"/>
                <a:gd name="connsiteX198" fmla="*/ 4070729 w 5017802"/>
                <a:gd name="connsiteY198" fmla="*/ 4349792 h 4821630"/>
                <a:gd name="connsiteX199" fmla="*/ 4010405 w 5017802"/>
                <a:gd name="connsiteY199" fmla="*/ 4283117 h 4821630"/>
                <a:gd name="connsiteX200" fmla="*/ 4007229 w 5017802"/>
                <a:gd name="connsiteY200" fmla="*/ 4214855 h 4821630"/>
                <a:gd name="connsiteX201" fmla="*/ 4061204 w 5017802"/>
                <a:gd name="connsiteY201" fmla="*/ 4270418 h 4821630"/>
                <a:gd name="connsiteX202" fmla="*/ 4110417 w 5017802"/>
                <a:gd name="connsiteY202" fmla="*/ 4275180 h 4821630"/>
                <a:gd name="connsiteX203" fmla="*/ 4104067 w 5017802"/>
                <a:gd name="connsiteY203" fmla="*/ 4225968 h 4821630"/>
                <a:gd name="connsiteX204" fmla="*/ 4164392 w 5017802"/>
                <a:gd name="connsiteY204" fmla="*/ 4230730 h 4821630"/>
                <a:gd name="connsiteX205" fmla="*/ 4226304 w 5017802"/>
                <a:gd name="connsiteY205" fmla="*/ 4273592 h 4821630"/>
                <a:gd name="connsiteX206" fmla="*/ 4258054 w 5017802"/>
                <a:gd name="connsiteY206" fmla="*/ 4260893 h 4821630"/>
                <a:gd name="connsiteX207" fmla="*/ 4251705 w 5017802"/>
                <a:gd name="connsiteY207" fmla="*/ 4225968 h 4821630"/>
                <a:gd name="connsiteX208" fmla="*/ 4292980 w 5017802"/>
                <a:gd name="connsiteY208" fmla="*/ 4202156 h 4821630"/>
                <a:gd name="connsiteX209" fmla="*/ 4377117 w 5017802"/>
                <a:gd name="connsiteY209" fmla="*/ 4259306 h 4821630"/>
                <a:gd name="connsiteX210" fmla="*/ 4394580 w 5017802"/>
                <a:gd name="connsiteY210" fmla="*/ 4157708 h 4821630"/>
                <a:gd name="connsiteX211" fmla="*/ 4369180 w 5017802"/>
                <a:gd name="connsiteY211" fmla="*/ 4135482 h 4821630"/>
                <a:gd name="connsiteX212" fmla="*/ 4296154 w 5017802"/>
                <a:gd name="connsiteY212" fmla="*/ 4092619 h 4821630"/>
                <a:gd name="connsiteX213" fmla="*/ 4318379 w 5017802"/>
                <a:gd name="connsiteY213" fmla="*/ 4067220 h 4821630"/>
                <a:gd name="connsiteX214" fmla="*/ 4339017 w 5017802"/>
                <a:gd name="connsiteY214" fmla="*/ 4044994 h 4821630"/>
                <a:gd name="connsiteX215" fmla="*/ 4392992 w 5017802"/>
                <a:gd name="connsiteY215" fmla="*/ 4076745 h 4821630"/>
                <a:gd name="connsiteX216" fmla="*/ 4399342 w 5017802"/>
                <a:gd name="connsiteY216" fmla="*/ 4032295 h 4821630"/>
                <a:gd name="connsiteX217" fmla="*/ 4343779 w 5017802"/>
                <a:gd name="connsiteY217" fmla="*/ 4008482 h 4821630"/>
                <a:gd name="connsiteX218" fmla="*/ 4342192 w 5017802"/>
                <a:gd name="connsiteY218" fmla="*/ 3998958 h 4821630"/>
                <a:gd name="connsiteX219" fmla="*/ 4329491 w 5017802"/>
                <a:gd name="connsiteY219" fmla="*/ 3960859 h 4821630"/>
                <a:gd name="connsiteX220" fmla="*/ 4335841 w 5017802"/>
                <a:gd name="connsiteY220" fmla="*/ 3913233 h 4821630"/>
                <a:gd name="connsiteX221" fmla="*/ 4346954 w 5017802"/>
                <a:gd name="connsiteY221" fmla="*/ 3857670 h 4821630"/>
                <a:gd name="connsiteX222" fmla="*/ 4308854 w 5017802"/>
                <a:gd name="connsiteY222" fmla="*/ 3827508 h 4821630"/>
                <a:gd name="connsiteX223" fmla="*/ 4342191 w 5017802"/>
                <a:gd name="connsiteY223" fmla="*/ 3817983 h 4821630"/>
                <a:gd name="connsiteX224" fmla="*/ 4319966 w 5017802"/>
                <a:gd name="connsiteY224" fmla="*/ 3781470 h 4821630"/>
                <a:gd name="connsiteX225" fmla="*/ 4358067 w 5017802"/>
                <a:gd name="connsiteY225" fmla="*/ 3776709 h 4821630"/>
                <a:gd name="connsiteX226" fmla="*/ 4364416 w 5017802"/>
                <a:gd name="connsiteY226" fmla="*/ 3743370 h 4821630"/>
                <a:gd name="connsiteX227" fmla="*/ 4426330 w 5017802"/>
                <a:gd name="connsiteY227" fmla="*/ 3752897 h 4821630"/>
                <a:gd name="connsiteX228" fmla="*/ 4459443 w 5017802"/>
                <a:gd name="connsiteY228" fmla="*/ 3768089 h 4821630"/>
                <a:gd name="connsiteX229" fmla="*/ 4425650 w 5017802"/>
                <a:gd name="connsiteY229" fmla="*/ 3809137 h 4821630"/>
                <a:gd name="connsiteX230" fmla="*/ 4464658 w 5017802"/>
                <a:gd name="connsiteY230" fmla="*/ 3916633 h 4821630"/>
                <a:gd name="connsiteX231" fmla="*/ 4517045 w 5017802"/>
                <a:gd name="connsiteY231" fmla="*/ 3947931 h 4821630"/>
                <a:gd name="connsiteX232" fmla="*/ 4568979 w 5017802"/>
                <a:gd name="connsiteY232" fmla="*/ 3905749 h 4821630"/>
                <a:gd name="connsiteX233" fmla="*/ 4654704 w 5017802"/>
                <a:gd name="connsiteY233" fmla="*/ 3857216 h 4821630"/>
                <a:gd name="connsiteX234" fmla="*/ 4637468 w 5017802"/>
                <a:gd name="connsiteY234" fmla="*/ 3768315 h 4821630"/>
                <a:gd name="connsiteX235" fmla="*/ 4714802 w 5017802"/>
                <a:gd name="connsiteY235" fmla="*/ 3635646 h 4821630"/>
                <a:gd name="connsiteX236" fmla="*/ 5007356 w 5017802"/>
                <a:gd name="connsiteY236" fmla="*/ 3302498 h 4821630"/>
                <a:gd name="connsiteX237" fmla="*/ 4925939 w 5017802"/>
                <a:gd name="connsiteY237" fmla="*/ 3293426 h 4821630"/>
                <a:gd name="connsiteX238" fmla="*/ 4930476 w 5017802"/>
                <a:gd name="connsiteY238" fmla="*/ 3201578 h 4821630"/>
                <a:gd name="connsiteX239" fmla="*/ 4881489 w 5017802"/>
                <a:gd name="connsiteY239" fmla="*/ 3176406 h 4821630"/>
                <a:gd name="connsiteX240" fmla="*/ 4797352 w 5017802"/>
                <a:gd name="connsiteY240" fmla="*/ 3207928 h 4821630"/>
                <a:gd name="connsiteX241" fmla="*/ 4760613 w 5017802"/>
                <a:gd name="connsiteY241" fmla="*/ 3171643 h 4821630"/>
                <a:gd name="connsiteX242" fmla="*/ 4805290 w 5017802"/>
                <a:gd name="connsiteY242" fmla="*/ 3148738 h 4821630"/>
                <a:gd name="connsiteX243" fmla="*/ 4676023 w 5017802"/>
                <a:gd name="connsiteY243" fmla="*/ 2935559 h 4821630"/>
                <a:gd name="connsiteX244" fmla="*/ 4690989 w 5017802"/>
                <a:gd name="connsiteY244" fmla="*/ 2905396 h 4821630"/>
                <a:gd name="connsiteX245" fmla="*/ 4667404 w 5017802"/>
                <a:gd name="connsiteY245" fmla="*/ 2789736 h 4821630"/>
                <a:gd name="connsiteX246" fmla="*/ 4508655 w 5017802"/>
                <a:gd name="connsiteY246" fmla="*/ 2778850 h 4821630"/>
                <a:gd name="connsiteX247" fmla="*/ 4475317 w 5017802"/>
                <a:gd name="connsiteY247" fmla="*/ 2827608 h 4821630"/>
                <a:gd name="connsiteX248" fmla="*/ 4386417 w 5017802"/>
                <a:gd name="connsiteY248" fmla="*/ 2842124 h 4821630"/>
                <a:gd name="connsiteX249" fmla="*/ 4392767 w 5017802"/>
                <a:gd name="connsiteY249" fmla="*/ 2820125 h 4821630"/>
                <a:gd name="connsiteX250" fmla="*/ 4339245 w 5017802"/>
                <a:gd name="connsiteY250" fmla="*/ 2804024 h 4821630"/>
                <a:gd name="connsiteX251" fmla="*/ 4314526 w 5017802"/>
                <a:gd name="connsiteY251" fmla="*/ 2638923 h 4821630"/>
                <a:gd name="connsiteX252" fmla="*/ 4034219 w 5017802"/>
                <a:gd name="connsiteY252" fmla="*/ 2572248 h 4821630"/>
                <a:gd name="connsiteX253" fmla="*/ 3897920 w 5017802"/>
                <a:gd name="connsiteY253" fmla="*/ 2615564 h 4821630"/>
                <a:gd name="connsiteX254" fmla="*/ 3765931 w 5017802"/>
                <a:gd name="connsiteY254" fmla="*/ 2608080 h 4821630"/>
                <a:gd name="connsiteX255" fmla="*/ 3633488 w 5017802"/>
                <a:gd name="connsiteY255" fmla="*/ 2497182 h 4821630"/>
                <a:gd name="connsiteX256" fmla="*/ 3420310 w 5017802"/>
                <a:gd name="connsiteY256" fmla="*/ 2193969 h 4821630"/>
                <a:gd name="connsiteX257" fmla="*/ 3021848 w 5017802"/>
                <a:gd name="connsiteY257" fmla="*/ 2054496 h 4821630"/>
                <a:gd name="connsiteX258" fmla="*/ 2785310 w 5017802"/>
                <a:gd name="connsiteY258" fmla="*/ 1741532 h 4821630"/>
                <a:gd name="connsiteX259" fmla="*/ 2819101 w 5017802"/>
                <a:gd name="connsiteY259" fmla="*/ 1716586 h 4821630"/>
                <a:gd name="connsiteX260" fmla="*/ 2878745 w 5017802"/>
                <a:gd name="connsiteY260" fmla="*/ 1799589 h 4821630"/>
                <a:gd name="connsiteX261" fmla="*/ 2898929 w 5017802"/>
                <a:gd name="connsiteY261" fmla="*/ 1782126 h 4821630"/>
                <a:gd name="connsiteX262" fmla="*/ 2942019 w 5017802"/>
                <a:gd name="connsiteY262" fmla="*/ 1812970 h 4821630"/>
                <a:gd name="connsiteX263" fmla="*/ 3030692 w 5017802"/>
                <a:gd name="connsiteY263" fmla="*/ 1759221 h 4821630"/>
                <a:gd name="connsiteX264" fmla="*/ 3046794 w 5017802"/>
                <a:gd name="connsiteY264" fmla="*/ 1738811 h 4821630"/>
                <a:gd name="connsiteX265" fmla="*/ 3105077 w 5017802"/>
                <a:gd name="connsiteY265" fmla="*/ 1739037 h 4821630"/>
                <a:gd name="connsiteX266" fmla="*/ 3121180 w 5017802"/>
                <a:gd name="connsiteY266" fmla="*/ 1705927 h 4821630"/>
                <a:gd name="connsiteX267" fmla="*/ 3102356 w 5017802"/>
                <a:gd name="connsiteY267" fmla="*/ 1680300 h 4821630"/>
                <a:gd name="connsiteX268" fmla="*/ 3035228 w 5017802"/>
                <a:gd name="connsiteY268" fmla="*/ 1700257 h 4821630"/>
                <a:gd name="connsiteX269" fmla="*/ 3013456 w 5017802"/>
                <a:gd name="connsiteY269" fmla="*/ 1646736 h 4821630"/>
                <a:gd name="connsiteX270" fmla="*/ 3034774 w 5017802"/>
                <a:gd name="connsiteY270" fmla="*/ 1617026 h 4821630"/>
                <a:gd name="connsiteX271" fmla="*/ 2978304 w 5017802"/>
                <a:gd name="connsiteY271" fmla="*/ 1513612 h 4821630"/>
                <a:gd name="connsiteX272" fmla="*/ 2929773 w 5017802"/>
                <a:gd name="connsiteY272" fmla="*/ 1552393 h 4821630"/>
                <a:gd name="connsiteX273" fmla="*/ 2840418 w 5017802"/>
                <a:gd name="connsiteY273" fmla="*/ 1497737 h 4821630"/>
                <a:gd name="connsiteX274" fmla="*/ 2892352 w 5017802"/>
                <a:gd name="connsiteY274" fmla="*/ 1405208 h 4821630"/>
                <a:gd name="connsiteX275" fmla="*/ 2849490 w 5017802"/>
                <a:gd name="connsiteY275" fmla="*/ 1284105 h 4821630"/>
                <a:gd name="connsiteX276" fmla="*/ 2864231 w 5017802"/>
                <a:gd name="connsiteY276" fmla="*/ 1160053 h 4821630"/>
                <a:gd name="connsiteX277" fmla="*/ 2959481 w 5017802"/>
                <a:gd name="connsiteY277" fmla="*/ 1086348 h 4821630"/>
                <a:gd name="connsiteX278" fmla="*/ 3064710 w 5017802"/>
                <a:gd name="connsiteY278" fmla="*/ 1063896 h 4821630"/>
                <a:gd name="connsiteX279" fmla="*/ 3001663 w 5017802"/>
                <a:gd name="connsiteY279" fmla="*/ 974089 h 4821630"/>
                <a:gd name="connsiteX280" fmla="*/ 2984427 w 5017802"/>
                <a:gd name="connsiteY280" fmla="*/ 1018766 h 4821630"/>
                <a:gd name="connsiteX281" fmla="*/ 2941112 w 5017802"/>
                <a:gd name="connsiteY281" fmla="*/ 971595 h 4821630"/>
                <a:gd name="connsiteX282" fmla="*/ 2962430 w 5017802"/>
                <a:gd name="connsiteY282" fmla="*/ 886323 h 4821630"/>
                <a:gd name="connsiteX283" fmla="*/ 3035454 w 5017802"/>
                <a:gd name="connsiteY283" fmla="*/ 789032 h 4821630"/>
                <a:gd name="connsiteX284" fmla="*/ 3018445 w 5017802"/>
                <a:gd name="connsiteY284" fmla="*/ 682443 h 4821630"/>
                <a:gd name="connsiteX285" fmla="*/ 2847223 w 5017802"/>
                <a:gd name="connsiteY285" fmla="*/ 692194 h 4821630"/>
                <a:gd name="connsiteX286" fmla="*/ 2827945 w 5017802"/>
                <a:gd name="connsiteY286" fmla="*/ 734831 h 4821630"/>
                <a:gd name="connsiteX287" fmla="*/ 2795742 w 5017802"/>
                <a:gd name="connsiteY287" fmla="*/ 667248 h 4821630"/>
                <a:gd name="connsiteX288" fmla="*/ 2766032 w 5017802"/>
                <a:gd name="connsiteY288" fmla="*/ 707616 h 4821630"/>
                <a:gd name="connsiteX289" fmla="*/ 2580523 w 5017802"/>
                <a:gd name="connsiteY28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51448 w 5017802"/>
                <a:gd name="connsiteY168" fmla="*/ 4352973 h 4821630"/>
                <a:gd name="connsiteX169" fmla="*/ 2176848 w 5017802"/>
                <a:gd name="connsiteY169" fmla="*/ 4357736 h 4821630"/>
                <a:gd name="connsiteX170" fmla="*/ 2188636 w 5017802"/>
                <a:gd name="connsiteY170" fmla="*/ 4250462 h 4821630"/>
                <a:gd name="connsiteX171" fmla="*/ 2296586 w 5017802"/>
                <a:gd name="connsiteY171" fmla="*/ 4245474 h 4821630"/>
                <a:gd name="connsiteX172" fmla="*/ 2394785 w 5017802"/>
                <a:gd name="connsiteY172" fmla="*/ 4215990 h 4821630"/>
                <a:gd name="connsiteX173" fmla="*/ 2406350 w 5017802"/>
                <a:gd name="connsiteY173" fmla="*/ 4125277 h 4821630"/>
                <a:gd name="connsiteX174" fmla="*/ 2494570 w 5017802"/>
                <a:gd name="connsiteY174" fmla="*/ 3900532 h 4821630"/>
                <a:gd name="connsiteX175" fmla="*/ 2593449 w 5017802"/>
                <a:gd name="connsiteY175" fmla="*/ 3917768 h 4821630"/>
                <a:gd name="connsiteX176" fmla="*/ 2719088 w 5017802"/>
                <a:gd name="connsiteY176" fmla="*/ 3918221 h 4821630"/>
                <a:gd name="connsiteX177" fmla="*/ 2914124 w 5017802"/>
                <a:gd name="connsiteY177" fmla="*/ 3764007 h 4821630"/>
                <a:gd name="connsiteX178" fmla="*/ 3195112 w 5017802"/>
                <a:gd name="connsiteY178" fmla="*/ 3993968 h 4821630"/>
                <a:gd name="connsiteX179" fmla="*/ 3265414 w 5017802"/>
                <a:gd name="connsiteY179" fmla="*/ 4067674 h 4821630"/>
                <a:gd name="connsiteX180" fmla="*/ 3439813 w 5017802"/>
                <a:gd name="connsiteY180" fmla="*/ 4130265 h 4821630"/>
                <a:gd name="connsiteX181" fmla="*/ 3526217 w 5017802"/>
                <a:gd name="connsiteY181" fmla="*/ 4316455 h 4821630"/>
                <a:gd name="connsiteX182" fmla="*/ 3586542 w 5017802"/>
                <a:gd name="connsiteY182" fmla="*/ 4375193 h 4821630"/>
                <a:gd name="connsiteX183" fmla="*/ 3597654 w 5017802"/>
                <a:gd name="connsiteY183" fmla="*/ 4345030 h 4821630"/>
                <a:gd name="connsiteX184" fmla="*/ 3643692 w 5017802"/>
                <a:gd name="connsiteY184" fmla="*/ 4318042 h 4821630"/>
                <a:gd name="connsiteX185" fmla="*/ 3694492 w 5017802"/>
                <a:gd name="connsiteY185" fmla="*/ 4391068 h 4821630"/>
                <a:gd name="connsiteX186" fmla="*/ 3743705 w 5017802"/>
                <a:gd name="connsiteY186" fmla="*/ 4394243 h 4821630"/>
                <a:gd name="connsiteX187" fmla="*/ 3699254 w 5017802"/>
                <a:gd name="connsiteY187" fmla="*/ 4300581 h 4821630"/>
                <a:gd name="connsiteX188" fmla="*/ 3656392 w 5017802"/>
                <a:gd name="connsiteY188" fmla="*/ 4232318 h 4821630"/>
                <a:gd name="connsiteX189" fmla="*/ 3699255 w 5017802"/>
                <a:gd name="connsiteY189" fmla="*/ 4216442 h 4821630"/>
                <a:gd name="connsiteX190" fmla="*/ 3680204 w 5017802"/>
                <a:gd name="connsiteY190" fmla="*/ 4175168 h 4821630"/>
                <a:gd name="connsiteX191" fmla="*/ 3732592 w 5017802"/>
                <a:gd name="connsiteY191" fmla="*/ 4184693 h 4821630"/>
                <a:gd name="connsiteX192" fmla="*/ 3711955 w 5017802"/>
                <a:gd name="connsiteY192" fmla="*/ 4151355 h 4821630"/>
                <a:gd name="connsiteX193" fmla="*/ 3733274 w 5017802"/>
                <a:gd name="connsiteY193" fmla="*/ 4134801 h 4821630"/>
                <a:gd name="connsiteX194" fmla="*/ 3854377 w 5017802"/>
                <a:gd name="connsiteY194" fmla="*/ 4220074 h 4821630"/>
                <a:gd name="connsiteX195" fmla="*/ 3889754 w 5017802"/>
                <a:gd name="connsiteY195" fmla="*/ 4206917 h 4821630"/>
                <a:gd name="connsiteX196" fmla="*/ 3942141 w 5017802"/>
                <a:gd name="connsiteY196" fmla="*/ 4272006 h 4821630"/>
                <a:gd name="connsiteX197" fmla="*/ 3962779 w 5017802"/>
                <a:gd name="connsiteY197" fmla="*/ 4330743 h 4821630"/>
                <a:gd name="connsiteX198" fmla="*/ 4070729 w 5017802"/>
                <a:gd name="connsiteY198" fmla="*/ 4349792 h 4821630"/>
                <a:gd name="connsiteX199" fmla="*/ 4010405 w 5017802"/>
                <a:gd name="connsiteY199" fmla="*/ 4283117 h 4821630"/>
                <a:gd name="connsiteX200" fmla="*/ 4007229 w 5017802"/>
                <a:gd name="connsiteY200" fmla="*/ 4214855 h 4821630"/>
                <a:gd name="connsiteX201" fmla="*/ 4061204 w 5017802"/>
                <a:gd name="connsiteY201" fmla="*/ 4270418 h 4821630"/>
                <a:gd name="connsiteX202" fmla="*/ 4110417 w 5017802"/>
                <a:gd name="connsiteY202" fmla="*/ 4275180 h 4821630"/>
                <a:gd name="connsiteX203" fmla="*/ 4104067 w 5017802"/>
                <a:gd name="connsiteY203" fmla="*/ 4225968 h 4821630"/>
                <a:gd name="connsiteX204" fmla="*/ 4164392 w 5017802"/>
                <a:gd name="connsiteY204" fmla="*/ 4230730 h 4821630"/>
                <a:gd name="connsiteX205" fmla="*/ 4226304 w 5017802"/>
                <a:gd name="connsiteY205" fmla="*/ 4273592 h 4821630"/>
                <a:gd name="connsiteX206" fmla="*/ 4258054 w 5017802"/>
                <a:gd name="connsiteY206" fmla="*/ 4260893 h 4821630"/>
                <a:gd name="connsiteX207" fmla="*/ 4251705 w 5017802"/>
                <a:gd name="connsiteY207" fmla="*/ 4225968 h 4821630"/>
                <a:gd name="connsiteX208" fmla="*/ 4292980 w 5017802"/>
                <a:gd name="connsiteY208" fmla="*/ 4202156 h 4821630"/>
                <a:gd name="connsiteX209" fmla="*/ 4377117 w 5017802"/>
                <a:gd name="connsiteY209" fmla="*/ 4259306 h 4821630"/>
                <a:gd name="connsiteX210" fmla="*/ 4394580 w 5017802"/>
                <a:gd name="connsiteY210" fmla="*/ 4157708 h 4821630"/>
                <a:gd name="connsiteX211" fmla="*/ 4369180 w 5017802"/>
                <a:gd name="connsiteY211" fmla="*/ 4135482 h 4821630"/>
                <a:gd name="connsiteX212" fmla="*/ 4296154 w 5017802"/>
                <a:gd name="connsiteY212" fmla="*/ 4092619 h 4821630"/>
                <a:gd name="connsiteX213" fmla="*/ 4318379 w 5017802"/>
                <a:gd name="connsiteY213" fmla="*/ 4067220 h 4821630"/>
                <a:gd name="connsiteX214" fmla="*/ 4339017 w 5017802"/>
                <a:gd name="connsiteY214" fmla="*/ 4044994 h 4821630"/>
                <a:gd name="connsiteX215" fmla="*/ 4392992 w 5017802"/>
                <a:gd name="connsiteY215" fmla="*/ 4076745 h 4821630"/>
                <a:gd name="connsiteX216" fmla="*/ 4399342 w 5017802"/>
                <a:gd name="connsiteY216" fmla="*/ 4032295 h 4821630"/>
                <a:gd name="connsiteX217" fmla="*/ 4343779 w 5017802"/>
                <a:gd name="connsiteY217" fmla="*/ 4008482 h 4821630"/>
                <a:gd name="connsiteX218" fmla="*/ 4342192 w 5017802"/>
                <a:gd name="connsiteY218" fmla="*/ 3998958 h 4821630"/>
                <a:gd name="connsiteX219" fmla="*/ 4329491 w 5017802"/>
                <a:gd name="connsiteY219" fmla="*/ 3960859 h 4821630"/>
                <a:gd name="connsiteX220" fmla="*/ 4335841 w 5017802"/>
                <a:gd name="connsiteY220" fmla="*/ 3913233 h 4821630"/>
                <a:gd name="connsiteX221" fmla="*/ 4346954 w 5017802"/>
                <a:gd name="connsiteY221" fmla="*/ 3857670 h 4821630"/>
                <a:gd name="connsiteX222" fmla="*/ 4308854 w 5017802"/>
                <a:gd name="connsiteY222" fmla="*/ 3827508 h 4821630"/>
                <a:gd name="connsiteX223" fmla="*/ 4342191 w 5017802"/>
                <a:gd name="connsiteY223" fmla="*/ 3817983 h 4821630"/>
                <a:gd name="connsiteX224" fmla="*/ 4319966 w 5017802"/>
                <a:gd name="connsiteY224" fmla="*/ 3781470 h 4821630"/>
                <a:gd name="connsiteX225" fmla="*/ 4358067 w 5017802"/>
                <a:gd name="connsiteY225" fmla="*/ 3776709 h 4821630"/>
                <a:gd name="connsiteX226" fmla="*/ 4364416 w 5017802"/>
                <a:gd name="connsiteY226" fmla="*/ 3743370 h 4821630"/>
                <a:gd name="connsiteX227" fmla="*/ 4426330 w 5017802"/>
                <a:gd name="connsiteY227" fmla="*/ 3752897 h 4821630"/>
                <a:gd name="connsiteX228" fmla="*/ 4459443 w 5017802"/>
                <a:gd name="connsiteY228" fmla="*/ 3768089 h 4821630"/>
                <a:gd name="connsiteX229" fmla="*/ 4425650 w 5017802"/>
                <a:gd name="connsiteY229" fmla="*/ 3809137 h 4821630"/>
                <a:gd name="connsiteX230" fmla="*/ 4464658 w 5017802"/>
                <a:gd name="connsiteY230" fmla="*/ 3916633 h 4821630"/>
                <a:gd name="connsiteX231" fmla="*/ 4517045 w 5017802"/>
                <a:gd name="connsiteY231" fmla="*/ 3947931 h 4821630"/>
                <a:gd name="connsiteX232" fmla="*/ 4568979 w 5017802"/>
                <a:gd name="connsiteY232" fmla="*/ 3905749 h 4821630"/>
                <a:gd name="connsiteX233" fmla="*/ 4654704 w 5017802"/>
                <a:gd name="connsiteY233" fmla="*/ 3857216 h 4821630"/>
                <a:gd name="connsiteX234" fmla="*/ 4637468 w 5017802"/>
                <a:gd name="connsiteY234" fmla="*/ 3768315 h 4821630"/>
                <a:gd name="connsiteX235" fmla="*/ 4714802 w 5017802"/>
                <a:gd name="connsiteY235" fmla="*/ 3635646 h 4821630"/>
                <a:gd name="connsiteX236" fmla="*/ 5007356 w 5017802"/>
                <a:gd name="connsiteY236" fmla="*/ 3302498 h 4821630"/>
                <a:gd name="connsiteX237" fmla="*/ 4925939 w 5017802"/>
                <a:gd name="connsiteY237" fmla="*/ 3293426 h 4821630"/>
                <a:gd name="connsiteX238" fmla="*/ 4930476 w 5017802"/>
                <a:gd name="connsiteY238" fmla="*/ 3201578 h 4821630"/>
                <a:gd name="connsiteX239" fmla="*/ 4881489 w 5017802"/>
                <a:gd name="connsiteY239" fmla="*/ 3176406 h 4821630"/>
                <a:gd name="connsiteX240" fmla="*/ 4797352 w 5017802"/>
                <a:gd name="connsiteY240" fmla="*/ 3207928 h 4821630"/>
                <a:gd name="connsiteX241" fmla="*/ 4760613 w 5017802"/>
                <a:gd name="connsiteY241" fmla="*/ 3171643 h 4821630"/>
                <a:gd name="connsiteX242" fmla="*/ 4805290 w 5017802"/>
                <a:gd name="connsiteY242" fmla="*/ 3148738 h 4821630"/>
                <a:gd name="connsiteX243" fmla="*/ 4676023 w 5017802"/>
                <a:gd name="connsiteY243" fmla="*/ 2935559 h 4821630"/>
                <a:gd name="connsiteX244" fmla="*/ 4690989 w 5017802"/>
                <a:gd name="connsiteY244" fmla="*/ 2905396 h 4821630"/>
                <a:gd name="connsiteX245" fmla="*/ 4667404 w 5017802"/>
                <a:gd name="connsiteY245" fmla="*/ 2789736 h 4821630"/>
                <a:gd name="connsiteX246" fmla="*/ 4508655 w 5017802"/>
                <a:gd name="connsiteY246" fmla="*/ 2778850 h 4821630"/>
                <a:gd name="connsiteX247" fmla="*/ 4475317 w 5017802"/>
                <a:gd name="connsiteY247" fmla="*/ 2827608 h 4821630"/>
                <a:gd name="connsiteX248" fmla="*/ 4386417 w 5017802"/>
                <a:gd name="connsiteY248" fmla="*/ 2842124 h 4821630"/>
                <a:gd name="connsiteX249" fmla="*/ 4392767 w 5017802"/>
                <a:gd name="connsiteY249" fmla="*/ 2820125 h 4821630"/>
                <a:gd name="connsiteX250" fmla="*/ 4339245 w 5017802"/>
                <a:gd name="connsiteY250" fmla="*/ 2804024 h 4821630"/>
                <a:gd name="connsiteX251" fmla="*/ 4314526 w 5017802"/>
                <a:gd name="connsiteY251" fmla="*/ 2638923 h 4821630"/>
                <a:gd name="connsiteX252" fmla="*/ 4034219 w 5017802"/>
                <a:gd name="connsiteY252" fmla="*/ 2572248 h 4821630"/>
                <a:gd name="connsiteX253" fmla="*/ 3897920 w 5017802"/>
                <a:gd name="connsiteY253" fmla="*/ 2615564 h 4821630"/>
                <a:gd name="connsiteX254" fmla="*/ 3765931 w 5017802"/>
                <a:gd name="connsiteY254" fmla="*/ 2608080 h 4821630"/>
                <a:gd name="connsiteX255" fmla="*/ 3633488 w 5017802"/>
                <a:gd name="connsiteY255" fmla="*/ 2497182 h 4821630"/>
                <a:gd name="connsiteX256" fmla="*/ 3420310 w 5017802"/>
                <a:gd name="connsiteY256" fmla="*/ 2193969 h 4821630"/>
                <a:gd name="connsiteX257" fmla="*/ 3021848 w 5017802"/>
                <a:gd name="connsiteY257" fmla="*/ 2054496 h 4821630"/>
                <a:gd name="connsiteX258" fmla="*/ 2785310 w 5017802"/>
                <a:gd name="connsiteY258" fmla="*/ 1741532 h 4821630"/>
                <a:gd name="connsiteX259" fmla="*/ 2819101 w 5017802"/>
                <a:gd name="connsiteY259" fmla="*/ 1716586 h 4821630"/>
                <a:gd name="connsiteX260" fmla="*/ 2878745 w 5017802"/>
                <a:gd name="connsiteY260" fmla="*/ 1799589 h 4821630"/>
                <a:gd name="connsiteX261" fmla="*/ 2898929 w 5017802"/>
                <a:gd name="connsiteY261" fmla="*/ 1782126 h 4821630"/>
                <a:gd name="connsiteX262" fmla="*/ 2942019 w 5017802"/>
                <a:gd name="connsiteY262" fmla="*/ 1812970 h 4821630"/>
                <a:gd name="connsiteX263" fmla="*/ 3030692 w 5017802"/>
                <a:gd name="connsiteY263" fmla="*/ 1759221 h 4821630"/>
                <a:gd name="connsiteX264" fmla="*/ 3046794 w 5017802"/>
                <a:gd name="connsiteY264" fmla="*/ 1738811 h 4821630"/>
                <a:gd name="connsiteX265" fmla="*/ 3105077 w 5017802"/>
                <a:gd name="connsiteY265" fmla="*/ 1739037 h 4821630"/>
                <a:gd name="connsiteX266" fmla="*/ 3121180 w 5017802"/>
                <a:gd name="connsiteY266" fmla="*/ 1705927 h 4821630"/>
                <a:gd name="connsiteX267" fmla="*/ 3102356 w 5017802"/>
                <a:gd name="connsiteY267" fmla="*/ 1680300 h 4821630"/>
                <a:gd name="connsiteX268" fmla="*/ 3035228 w 5017802"/>
                <a:gd name="connsiteY268" fmla="*/ 1700257 h 4821630"/>
                <a:gd name="connsiteX269" fmla="*/ 3013456 w 5017802"/>
                <a:gd name="connsiteY269" fmla="*/ 1646736 h 4821630"/>
                <a:gd name="connsiteX270" fmla="*/ 3034774 w 5017802"/>
                <a:gd name="connsiteY270" fmla="*/ 1617026 h 4821630"/>
                <a:gd name="connsiteX271" fmla="*/ 2978304 w 5017802"/>
                <a:gd name="connsiteY271" fmla="*/ 1513612 h 4821630"/>
                <a:gd name="connsiteX272" fmla="*/ 2929773 w 5017802"/>
                <a:gd name="connsiteY272" fmla="*/ 1552393 h 4821630"/>
                <a:gd name="connsiteX273" fmla="*/ 2840418 w 5017802"/>
                <a:gd name="connsiteY273" fmla="*/ 1497737 h 4821630"/>
                <a:gd name="connsiteX274" fmla="*/ 2892352 w 5017802"/>
                <a:gd name="connsiteY274" fmla="*/ 1405208 h 4821630"/>
                <a:gd name="connsiteX275" fmla="*/ 2849490 w 5017802"/>
                <a:gd name="connsiteY275" fmla="*/ 1284105 h 4821630"/>
                <a:gd name="connsiteX276" fmla="*/ 2864231 w 5017802"/>
                <a:gd name="connsiteY276" fmla="*/ 1160053 h 4821630"/>
                <a:gd name="connsiteX277" fmla="*/ 2959481 w 5017802"/>
                <a:gd name="connsiteY277" fmla="*/ 1086348 h 4821630"/>
                <a:gd name="connsiteX278" fmla="*/ 3064710 w 5017802"/>
                <a:gd name="connsiteY278" fmla="*/ 1063896 h 4821630"/>
                <a:gd name="connsiteX279" fmla="*/ 3001663 w 5017802"/>
                <a:gd name="connsiteY279" fmla="*/ 974089 h 4821630"/>
                <a:gd name="connsiteX280" fmla="*/ 2984427 w 5017802"/>
                <a:gd name="connsiteY280" fmla="*/ 1018766 h 4821630"/>
                <a:gd name="connsiteX281" fmla="*/ 2941112 w 5017802"/>
                <a:gd name="connsiteY281" fmla="*/ 971595 h 4821630"/>
                <a:gd name="connsiteX282" fmla="*/ 2962430 w 5017802"/>
                <a:gd name="connsiteY282" fmla="*/ 886323 h 4821630"/>
                <a:gd name="connsiteX283" fmla="*/ 3035454 w 5017802"/>
                <a:gd name="connsiteY283" fmla="*/ 789032 h 4821630"/>
                <a:gd name="connsiteX284" fmla="*/ 3018445 w 5017802"/>
                <a:gd name="connsiteY284" fmla="*/ 682443 h 4821630"/>
                <a:gd name="connsiteX285" fmla="*/ 2847223 w 5017802"/>
                <a:gd name="connsiteY285" fmla="*/ 692194 h 4821630"/>
                <a:gd name="connsiteX286" fmla="*/ 2827945 w 5017802"/>
                <a:gd name="connsiteY286" fmla="*/ 734831 h 4821630"/>
                <a:gd name="connsiteX287" fmla="*/ 2795742 w 5017802"/>
                <a:gd name="connsiteY287" fmla="*/ 667248 h 4821630"/>
                <a:gd name="connsiteX288" fmla="*/ 2766032 w 5017802"/>
                <a:gd name="connsiteY288" fmla="*/ 707616 h 4821630"/>
                <a:gd name="connsiteX289" fmla="*/ 2580523 w 5017802"/>
                <a:gd name="connsiteY28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51448 w 5017802"/>
                <a:gd name="connsiteY168" fmla="*/ 4352973 h 4821630"/>
                <a:gd name="connsiteX169" fmla="*/ 2140335 w 5017802"/>
                <a:gd name="connsiteY169" fmla="*/ 4356148 h 4821630"/>
                <a:gd name="connsiteX170" fmla="*/ 2176848 w 5017802"/>
                <a:gd name="connsiteY170" fmla="*/ 4357736 h 4821630"/>
                <a:gd name="connsiteX171" fmla="*/ 2188636 w 5017802"/>
                <a:gd name="connsiteY171" fmla="*/ 4250462 h 4821630"/>
                <a:gd name="connsiteX172" fmla="*/ 2296586 w 5017802"/>
                <a:gd name="connsiteY172" fmla="*/ 4245474 h 4821630"/>
                <a:gd name="connsiteX173" fmla="*/ 2394785 w 5017802"/>
                <a:gd name="connsiteY173" fmla="*/ 4215990 h 4821630"/>
                <a:gd name="connsiteX174" fmla="*/ 2406350 w 5017802"/>
                <a:gd name="connsiteY174" fmla="*/ 4125277 h 4821630"/>
                <a:gd name="connsiteX175" fmla="*/ 2494570 w 5017802"/>
                <a:gd name="connsiteY175" fmla="*/ 3900532 h 4821630"/>
                <a:gd name="connsiteX176" fmla="*/ 2593449 w 5017802"/>
                <a:gd name="connsiteY176" fmla="*/ 3917768 h 4821630"/>
                <a:gd name="connsiteX177" fmla="*/ 2719088 w 5017802"/>
                <a:gd name="connsiteY177" fmla="*/ 3918221 h 4821630"/>
                <a:gd name="connsiteX178" fmla="*/ 2914124 w 5017802"/>
                <a:gd name="connsiteY178" fmla="*/ 3764007 h 4821630"/>
                <a:gd name="connsiteX179" fmla="*/ 3195112 w 5017802"/>
                <a:gd name="connsiteY179" fmla="*/ 3993968 h 4821630"/>
                <a:gd name="connsiteX180" fmla="*/ 3265414 w 5017802"/>
                <a:gd name="connsiteY180" fmla="*/ 4067674 h 4821630"/>
                <a:gd name="connsiteX181" fmla="*/ 3439813 w 5017802"/>
                <a:gd name="connsiteY181" fmla="*/ 4130265 h 4821630"/>
                <a:gd name="connsiteX182" fmla="*/ 3526217 w 5017802"/>
                <a:gd name="connsiteY182" fmla="*/ 4316455 h 4821630"/>
                <a:gd name="connsiteX183" fmla="*/ 3586542 w 5017802"/>
                <a:gd name="connsiteY183" fmla="*/ 4375193 h 4821630"/>
                <a:gd name="connsiteX184" fmla="*/ 3597654 w 5017802"/>
                <a:gd name="connsiteY184" fmla="*/ 4345030 h 4821630"/>
                <a:gd name="connsiteX185" fmla="*/ 3643692 w 5017802"/>
                <a:gd name="connsiteY185" fmla="*/ 4318042 h 4821630"/>
                <a:gd name="connsiteX186" fmla="*/ 3694492 w 5017802"/>
                <a:gd name="connsiteY186" fmla="*/ 4391068 h 4821630"/>
                <a:gd name="connsiteX187" fmla="*/ 3743705 w 5017802"/>
                <a:gd name="connsiteY187" fmla="*/ 4394243 h 4821630"/>
                <a:gd name="connsiteX188" fmla="*/ 3699254 w 5017802"/>
                <a:gd name="connsiteY188" fmla="*/ 4300581 h 4821630"/>
                <a:gd name="connsiteX189" fmla="*/ 3656392 w 5017802"/>
                <a:gd name="connsiteY189" fmla="*/ 4232318 h 4821630"/>
                <a:gd name="connsiteX190" fmla="*/ 3699255 w 5017802"/>
                <a:gd name="connsiteY190" fmla="*/ 4216442 h 4821630"/>
                <a:gd name="connsiteX191" fmla="*/ 3680204 w 5017802"/>
                <a:gd name="connsiteY191" fmla="*/ 4175168 h 4821630"/>
                <a:gd name="connsiteX192" fmla="*/ 3732592 w 5017802"/>
                <a:gd name="connsiteY192" fmla="*/ 4184693 h 4821630"/>
                <a:gd name="connsiteX193" fmla="*/ 3711955 w 5017802"/>
                <a:gd name="connsiteY193" fmla="*/ 4151355 h 4821630"/>
                <a:gd name="connsiteX194" fmla="*/ 3733274 w 5017802"/>
                <a:gd name="connsiteY194" fmla="*/ 4134801 h 4821630"/>
                <a:gd name="connsiteX195" fmla="*/ 3854377 w 5017802"/>
                <a:gd name="connsiteY195" fmla="*/ 4220074 h 4821630"/>
                <a:gd name="connsiteX196" fmla="*/ 3889754 w 5017802"/>
                <a:gd name="connsiteY196" fmla="*/ 4206917 h 4821630"/>
                <a:gd name="connsiteX197" fmla="*/ 3942141 w 5017802"/>
                <a:gd name="connsiteY197" fmla="*/ 4272006 h 4821630"/>
                <a:gd name="connsiteX198" fmla="*/ 3962779 w 5017802"/>
                <a:gd name="connsiteY198" fmla="*/ 4330743 h 4821630"/>
                <a:gd name="connsiteX199" fmla="*/ 4070729 w 5017802"/>
                <a:gd name="connsiteY199" fmla="*/ 4349792 h 4821630"/>
                <a:gd name="connsiteX200" fmla="*/ 4010405 w 5017802"/>
                <a:gd name="connsiteY200" fmla="*/ 4283117 h 4821630"/>
                <a:gd name="connsiteX201" fmla="*/ 4007229 w 5017802"/>
                <a:gd name="connsiteY201" fmla="*/ 4214855 h 4821630"/>
                <a:gd name="connsiteX202" fmla="*/ 4061204 w 5017802"/>
                <a:gd name="connsiteY202" fmla="*/ 4270418 h 4821630"/>
                <a:gd name="connsiteX203" fmla="*/ 4110417 w 5017802"/>
                <a:gd name="connsiteY203" fmla="*/ 4275180 h 4821630"/>
                <a:gd name="connsiteX204" fmla="*/ 4104067 w 5017802"/>
                <a:gd name="connsiteY204" fmla="*/ 4225968 h 4821630"/>
                <a:gd name="connsiteX205" fmla="*/ 4164392 w 5017802"/>
                <a:gd name="connsiteY205" fmla="*/ 4230730 h 4821630"/>
                <a:gd name="connsiteX206" fmla="*/ 4226304 w 5017802"/>
                <a:gd name="connsiteY206" fmla="*/ 4273592 h 4821630"/>
                <a:gd name="connsiteX207" fmla="*/ 4258054 w 5017802"/>
                <a:gd name="connsiteY207" fmla="*/ 4260893 h 4821630"/>
                <a:gd name="connsiteX208" fmla="*/ 4251705 w 5017802"/>
                <a:gd name="connsiteY208" fmla="*/ 4225968 h 4821630"/>
                <a:gd name="connsiteX209" fmla="*/ 4292980 w 5017802"/>
                <a:gd name="connsiteY209" fmla="*/ 4202156 h 4821630"/>
                <a:gd name="connsiteX210" fmla="*/ 4377117 w 5017802"/>
                <a:gd name="connsiteY210" fmla="*/ 4259306 h 4821630"/>
                <a:gd name="connsiteX211" fmla="*/ 4394580 w 5017802"/>
                <a:gd name="connsiteY211" fmla="*/ 4157708 h 4821630"/>
                <a:gd name="connsiteX212" fmla="*/ 4369180 w 5017802"/>
                <a:gd name="connsiteY212" fmla="*/ 4135482 h 4821630"/>
                <a:gd name="connsiteX213" fmla="*/ 4296154 w 5017802"/>
                <a:gd name="connsiteY213" fmla="*/ 4092619 h 4821630"/>
                <a:gd name="connsiteX214" fmla="*/ 4318379 w 5017802"/>
                <a:gd name="connsiteY214" fmla="*/ 4067220 h 4821630"/>
                <a:gd name="connsiteX215" fmla="*/ 4339017 w 5017802"/>
                <a:gd name="connsiteY215" fmla="*/ 4044994 h 4821630"/>
                <a:gd name="connsiteX216" fmla="*/ 4392992 w 5017802"/>
                <a:gd name="connsiteY216" fmla="*/ 4076745 h 4821630"/>
                <a:gd name="connsiteX217" fmla="*/ 4399342 w 5017802"/>
                <a:gd name="connsiteY217" fmla="*/ 4032295 h 4821630"/>
                <a:gd name="connsiteX218" fmla="*/ 4343779 w 5017802"/>
                <a:gd name="connsiteY218" fmla="*/ 4008482 h 4821630"/>
                <a:gd name="connsiteX219" fmla="*/ 4342192 w 5017802"/>
                <a:gd name="connsiteY219" fmla="*/ 3998958 h 4821630"/>
                <a:gd name="connsiteX220" fmla="*/ 4329491 w 5017802"/>
                <a:gd name="connsiteY220" fmla="*/ 3960859 h 4821630"/>
                <a:gd name="connsiteX221" fmla="*/ 4335841 w 5017802"/>
                <a:gd name="connsiteY221" fmla="*/ 3913233 h 4821630"/>
                <a:gd name="connsiteX222" fmla="*/ 4346954 w 5017802"/>
                <a:gd name="connsiteY222" fmla="*/ 3857670 h 4821630"/>
                <a:gd name="connsiteX223" fmla="*/ 4308854 w 5017802"/>
                <a:gd name="connsiteY223" fmla="*/ 3827508 h 4821630"/>
                <a:gd name="connsiteX224" fmla="*/ 4342191 w 5017802"/>
                <a:gd name="connsiteY224" fmla="*/ 3817983 h 4821630"/>
                <a:gd name="connsiteX225" fmla="*/ 4319966 w 5017802"/>
                <a:gd name="connsiteY225" fmla="*/ 3781470 h 4821630"/>
                <a:gd name="connsiteX226" fmla="*/ 4358067 w 5017802"/>
                <a:gd name="connsiteY226" fmla="*/ 3776709 h 4821630"/>
                <a:gd name="connsiteX227" fmla="*/ 4364416 w 5017802"/>
                <a:gd name="connsiteY227" fmla="*/ 3743370 h 4821630"/>
                <a:gd name="connsiteX228" fmla="*/ 4426330 w 5017802"/>
                <a:gd name="connsiteY228" fmla="*/ 3752897 h 4821630"/>
                <a:gd name="connsiteX229" fmla="*/ 4459443 w 5017802"/>
                <a:gd name="connsiteY229" fmla="*/ 3768089 h 4821630"/>
                <a:gd name="connsiteX230" fmla="*/ 4425650 w 5017802"/>
                <a:gd name="connsiteY230" fmla="*/ 3809137 h 4821630"/>
                <a:gd name="connsiteX231" fmla="*/ 4464658 w 5017802"/>
                <a:gd name="connsiteY231" fmla="*/ 3916633 h 4821630"/>
                <a:gd name="connsiteX232" fmla="*/ 4517045 w 5017802"/>
                <a:gd name="connsiteY232" fmla="*/ 3947931 h 4821630"/>
                <a:gd name="connsiteX233" fmla="*/ 4568979 w 5017802"/>
                <a:gd name="connsiteY233" fmla="*/ 3905749 h 4821630"/>
                <a:gd name="connsiteX234" fmla="*/ 4654704 w 5017802"/>
                <a:gd name="connsiteY234" fmla="*/ 3857216 h 4821630"/>
                <a:gd name="connsiteX235" fmla="*/ 4637468 w 5017802"/>
                <a:gd name="connsiteY235" fmla="*/ 3768315 h 4821630"/>
                <a:gd name="connsiteX236" fmla="*/ 4714802 w 5017802"/>
                <a:gd name="connsiteY236" fmla="*/ 3635646 h 4821630"/>
                <a:gd name="connsiteX237" fmla="*/ 5007356 w 5017802"/>
                <a:gd name="connsiteY237" fmla="*/ 3302498 h 4821630"/>
                <a:gd name="connsiteX238" fmla="*/ 4925939 w 5017802"/>
                <a:gd name="connsiteY238" fmla="*/ 3293426 h 4821630"/>
                <a:gd name="connsiteX239" fmla="*/ 4930476 w 5017802"/>
                <a:gd name="connsiteY239" fmla="*/ 3201578 h 4821630"/>
                <a:gd name="connsiteX240" fmla="*/ 4881489 w 5017802"/>
                <a:gd name="connsiteY240" fmla="*/ 3176406 h 4821630"/>
                <a:gd name="connsiteX241" fmla="*/ 4797352 w 5017802"/>
                <a:gd name="connsiteY241" fmla="*/ 3207928 h 4821630"/>
                <a:gd name="connsiteX242" fmla="*/ 4760613 w 5017802"/>
                <a:gd name="connsiteY242" fmla="*/ 3171643 h 4821630"/>
                <a:gd name="connsiteX243" fmla="*/ 4805290 w 5017802"/>
                <a:gd name="connsiteY243" fmla="*/ 3148738 h 4821630"/>
                <a:gd name="connsiteX244" fmla="*/ 4676023 w 5017802"/>
                <a:gd name="connsiteY244" fmla="*/ 2935559 h 4821630"/>
                <a:gd name="connsiteX245" fmla="*/ 4690989 w 5017802"/>
                <a:gd name="connsiteY245" fmla="*/ 2905396 h 4821630"/>
                <a:gd name="connsiteX246" fmla="*/ 4667404 w 5017802"/>
                <a:gd name="connsiteY246" fmla="*/ 2789736 h 4821630"/>
                <a:gd name="connsiteX247" fmla="*/ 4508655 w 5017802"/>
                <a:gd name="connsiteY247" fmla="*/ 2778850 h 4821630"/>
                <a:gd name="connsiteX248" fmla="*/ 4475317 w 5017802"/>
                <a:gd name="connsiteY248" fmla="*/ 2827608 h 4821630"/>
                <a:gd name="connsiteX249" fmla="*/ 4386417 w 5017802"/>
                <a:gd name="connsiteY249" fmla="*/ 2842124 h 4821630"/>
                <a:gd name="connsiteX250" fmla="*/ 4392767 w 5017802"/>
                <a:gd name="connsiteY250" fmla="*/ 2820125 h 4821630"/>
                <a:gd name="connsiteX251" fmla="*/ 4339245 w 5017802"/>
                <a:gd name="connsiteY251" fmla="*/ 2804024 h 4821630"/>
                <a:gd name="connsiteX252" fmla="*/ 4314526 w 5017802"/>
                <a:gd name="connsiteY252" fmla="*/ 2638923 h 4821630"/>
                <a:gd name="connsiteX253" fmla="*/ 4034219 w 5017802"/>
                <a:gd name="connsiteY253" fmla="*/ 2572248 h 4821630"/>
                <a:gd name="connsiteX254" fmla="*/ 3897920 w 5017802"/>
                <a:gd name="connsiteY254" fmla="*/ 2615564 h 4821630"/>
                <a:gd name="connsiteX255" fmla="*/ 3765931 w 5017802"/>
                <a:gd name="connsiteY255" fmla="*/ 2608080 h 4821630"/>
                <a:gd name="connsiteX256" fmla="*/ 3633488 w 5017802"/>
                <a:gd name="connsiteY256" fmla="*/ 2497182 h 4821630"/>
                <a:gd name="connsiteX257" fmla="*/ 3420310 w 5017802"/>
                <a:gd name="connsiteY257" fmla="*/ 2193969 h 4821630"/>
                <a:gd name="connsiteX258" fmla="*/ 3021848 w 5017802"/>
                <a:gd name="connsiteY258" fmla="*/ 2054496 h 4821630"/>
                <a:gd name="connsiteX259" fmla="*/ 2785310 w 5017802"/>
                <a:gd name="connsiteY259" fmla="*/ 1741532 h 4821630"/>
                <a:gd name="connsiteX260" fmla="*/ 2819101 w 5017802"/>
                <a:gd name="connsiteY260" fmla="*/ 1716586 h 4821630"/>
                <a:gd name="connsiteX261" fmla="*/ 2878745 w 5017802"/>
                <a:gd name="connsiteY261" fmla="*/ 1799589 h 4821630"/>
                <a:gd name="connsiteX262" fmla="*/ 2898929 w 5017802"/>
                <a:gd name="connsiteY262" fmla="*/ 1782126 h 4821630"/>
                <a:gd name="connsiteX263" fmla="*/ 2942019 w 5017802"/>
                <a:gd name="connsiteY263" fmla="*/ 1812970 h 4821630"/>
                <a:gd name="connsiteX264" fmla="*/ 3030692 w 5017802"/>
                <a:gd name="connsiteY264" fmla="*/ 1759221 h 4821630"/>
                <a:gd name="connsiteX265" fmla="*/ 3046794 w 5017802"/>
                <a:gd name="connsiteY265" fmla="*/ 1738811 h 4821630"/>
                <a:gd name="connsiteX266" fmla="*/ 3105077 w 5017802"/>
                <a:gd name="connsiteY266" fmla="*/ 1739037 h 4821630"/>
                <a:gd name="connsiteX267" fmla="*/ 3121180 w 5017802"/>
                <a:gd name="connsiteY267" fmla="*/ 1705927 h 4821630"/>
                <a:gd name="connsiteX268" fmla="*/ 3102356 w 5017802"/>
                <a:gd name="connsiteY268" fmla="*/ 1680300 h 4821630"/>
                <a:gd name="connsiteX269" fmla="*/ 3035228 w 5017802"/>
                <a:gd name="connsiteY269" fmla="*/ 1700257 h 4821630"/>
                <a:gd name="connsiteX270" fmla="*/ 3013456 w 5017802"/>
                <a:gd name="connsiteY270" fmla="*/ 1646736 h 4821630"/>
                <a:gd name="connsiteX271" fmla="*/ 3034774 w 5017802"/>
                <a:gd name="connsiteY271" fmla="*/ 1617026 h 4821630"/>
                <a:gd name="connsiteX272" fmla="*/ 2978304 w 5017802"/>
                <a:gd name="connsiteY272" fmla="*/ 1513612 h 4821630"/>
                <a:gd name="connsiteX273" fmla="*/ 2929773 w 5017802"/>
                <a:gd name="connsiteY273" fmla="*/ 1552393 h 4821630"/>
                <a:gd name="connsiteX274" fmla="*/ 2840418 w 5017802"/>
                <a:gd name="connsiteY274" fmla="*/ 1497737 h 4821630"/>
                <a:gd name="connsiteX275" fmla="*/ 2892352 w 5017802"/>
                <a:gd name="connsiteY275" fmla="*/ 1405208 h 4821630"/>
                <a:gd name="connsiteX276" fmla="*/ 2849490 w 5017802"/>
                <a:gd name="connsiteY276" fmla="*/ 1284105 h 4821630"/>
                <a:gd name="connsiteX277" fmla="*/ 2864231 w 5017802"/>
                <a:gd name="connsiteY277" fmla="*/ 1160053 h 4821630"/>
                <a:gd name="connsiteX278" fmla="*/ 2959481 w 5017802"/>
                <a:gd name="connsiteY278" fmla="*/ 1086348 h 4821630"/>
                <a:gd name="connsiteX279" fmla="*/ 3064710 w 5017802"/>
                <a:gd name="connsiteY279" fmla="*/ 1063896 h 4821630"/>
                <a:gd name="connsiteX280" fmla="*/ 3001663 w 5017802"/>
                <a:gd name="connsiteY280" fmla="*/ 974089 h 4821630"/>
                <a:gd name="connsiteX281" fmla="*/ 2984427 w 5017802"/>
                <a:gd name="connsiteY281" fmla="*/ 1018766 h 4821630"/>
                <a:gd name="connsiteX282" fmla="*/ 2941112 w 5017802"/>
                <a:gd name="connsiteY282" fmla="*/ 971595 h 4821630"/>
                <a:gd name="connsiteX283" fmla="*/ 2962430 w 5017802"/>
                <a:gd name="connsiteY283" fmla="*/ 886323 h 4821630"/>
                <a:gd name="connsiteX284" fmla="*/ 3035454 w 5017802"/>
                <a:gd name="connsiteY284" fmla="*/ 789032 h 4821630"/>
                <a:gd name="connsiteX285" fmla="*/ 3018445 w 5017802"/>
                <a:gd name="connsiteY285" fmla="*/ 682443 h 4821630"/>
                <a:gd name="connsiteX286" fmla="*/ 2847223 w 5017802"/>
                <a:gd name="connsiteY286" fmla="*/ 692194 h 4821630"/>
                <a:gd name="connsiteX287" fmla="*/ 2827945 w 5017802"/>
                <a:gd name="connsiteY287" fmla="*/ 734831 h 4821630"/>
                <a:gd name="connsiteX288" fmla="*/ 2795742 w 5017802"/>
                <a:gd name="connsiteY288" fmla="*/ 667248 h 4821630"/>
                <a:gd name="connsiteX289" fmla="*/ 2766032 w 5017802"/>
                <a:gd name="connsiteY289" fmla="*/ 707616 h 4821630"/>
                <a:gd name="connsiteX290" fmla="*/ 2580523 w 5017802"/>
                <a:gd name="connsiteY29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27636 w 5017802"/>
                <a:gd name="connsiteY168" fmla="*/ 4433936 h 4821630"/>
                <a:gd name="connsiteX169" fmla="*/ 2140335 w 5017802"/>
                <a:gd name="connsiteY169" fmla="*/ 4356148 h 4821630"/>
                <a:gd name="connsiteX170" fmla="*/ 2176848 w 5017802"/>
                <a:gd name="connsiteY170" fmla="*/ 4357736 h 4821630"/>
                <a:gd name="connsiteX171" fmla="*/ 2188636 w 5017802"/>
                <a:gd name="connsiteY171" fmla="*/ 4250462 h 4821630"/>
                <a:gd name="connsiteX172" fmla="*/ 2296586 w 5017802"/>
                <a:gd name="connsiteY172" fmla="*/ 4245474 h 4821630"/>
                <a:gd name="connsiteX173" fmla="*/ 2394785 w 5017802"/>
                <a:gd name="connsiteY173" fmla="*/ 4215990 h 4821630"/>
                <a:gd name="connsiteX174" fmla="*/ 2406350 w 5017802"/>
                <a:gd name="connsiteY174" fmla="*/ 4125277 h 4821630"/>
                <a:gd name="connsiteX175" fmla="*/ 2494570 w 5017802"/>
                <a:gd name="connsiteY175" fmla="*/ 3900532 h 4821630"/>
                <a:gd name="connsiteX176" fmla="*/ 2593449 w 5017802"/>
                <a:gd name="connsiteY176" fmla="*/ 3917768 h 4821630"/>
                <a:gd name="connsiteX177" fmla="*/ 2719088 w 5017802"/>
                <a:gd name="connsiteY177" fmla="*/ 3918221 h 4821630"/>
                <a:gd name="connsiteX178" fmla="*/ 2914124 w 5017802"/>
                <a:gd name="connsiteY178" fmla="*/ 3764007 h 4821630"/>
                <a:gd name="connsiteX179" fmla="*/ 3195112 w 5017802"/>
                <a:gd name="connsiteY179" fmla="*/ 3993968 h 4821630"/>
                <a:gd name="connsiteX180" fmla="*/ 3265414 w 5017802"/>
                <a:gd name="connsiteY180" fmla="*/ 4067674 h 4821630"/>
                <a:gd name="connsiteX181" fmla="*/ 3439813 w 5017802"/>
                <a:gd name="connsiteY181" fmla="*/ 4130265 h 4821630"/>
                <a:gd name="connsiteX182" fmla="*/ 3526217 w 5017802"/>
                <a:gd name="connsiteY182" fmla="*/ 4316455 h 4821630"/>
                <a:gd name="connsiteX183" fmla="*/ 3586542 w 5017802"/>
                <a:gd name="connsiteY183" fmla="*/ 4375193 h 4821630"/>
                <a:gd name="connsiteX184" fmla="*/ 3597654 w 5017802"/>
                <a:gd name="connsiteY184" fmla="*/ 4345030 h 4821630"/>
                <a:gd name="connsiteX185" fmla="*/ 3643692 w 5017802"/>
                <a:gd name="connsiteY185" fmla="*/ 4318042 h 4821630"/>
                <a:gd name="connsiteX186" fmla="*/ 3694492 w 5017802"/>
                <a:gd name="connsiteY186" fmla="*/ 4391068 h 4821630"/>
                <a:gd name="connsiteX187" fmla="*/ 3743705 w 5017802"/>
                <a:gd name="connsiteY187" fmla="*/ 4394243 h 4821630"/>
                <a:gd name="connsiteX188" fmla="*/ 3699254 w 5017802"/>
                <a:gd name="connsiteY188" fmla="*/ 4300581 h 4821630"/>
                <a:gd name="connsiteX189" fmla="*/ 3656392 w 5017802"/>
                <a:gd name="connsiteY189" fmla="*/ 4232318 h 4821630"/>
                <a:gd name="connsiteX190" fmla="*/ 3699255 w 5017802"/>
                <a:gd name="connsiteY190" fmla="*/ 4216442 h 4821630"/>
                <a:gd name="connsiteX191" fmla="*/ 3680204 w 5017802"/>
                <a:gd name="connsiteY191" fmla="*/ 4175168 h 4821630"/>
                <a:gd name="connsiteX192" fmla="*/ 3732592 w 5017802"/>
                <a:gd name="connsiteY192" fmla="*/ 4184693 h 4821630"/>
                <a:gd name="connsiteX193" fmla="*/ 3711955 w 5017802"/>
                <a:gd name="connsiteY193" fmla="*/ 4151355 h 4821630"/>
                <a:gd name="connsiteX194" fmla="*/ 3733274 w 5017802"/>
                <a:gd name="connsiteY194" fmla="*/ 4134801 h 4821630"/>
                <a:gd name="connsiteX195" fmla="*/ 3854377 w 5017802"/>
                <a:gd name="connsiteY195" fmla="*/ 4220074 h 4821630"/>
                <a:gd name="connsiteX196" fmla="*/ 3889754 w 5017802"/>
                <a:gd name="connsiteY196" fmla="*/ 4206917 h 4821630"/>
                <a:gd name="connsiteX197" fmla="*/ 3942141 w 5017802"/>
                <a:gd name="connsiteY197" fmla="*/ 4272006 h 4821630"/>
                <a:gd name="connsiteX198" fmla="*/ 3962779 w 5017802"/>
                <a:gd name="connsiteY198" fmla="*/ 4330743 h 4821630"/>
                <a:gd name="connsiteX199" fmla="*/ 4070729 w 5017802"/>
                <a:gd name="connsiteY199" fmla="*/ 4349792 h 4821630"/>
                <a:gd name="connsiteX200" fmla="*/ 4010405 w 5017802"/>
                <a:gd name="connsiteY200" fmla="*/ 4283117 h 4821630"/>
                <a:gd name="connsiteX201" fmla="*/ 4007229 w 5017802"/>
                <a:gd name="connsiteY201" fmla="*/ 4214855 h 4821630"/>
                <a:gd name="connsiteX202" fmla="*/ 4061204 w 5017802"/>
                <a:gd name="connsiteY202" fmla="*/ 4270418 h 4821630"/>
                <a:gd name="connsiteX203" fmla="*/ 4110417 w 5017802"/>
                <a:gd name="connsiteY203" fmla="*/ 4275180 h 4821630"/>
                <a:gd name="connsiteX204" fmla="*/ 4104067 w 5017802"/>
                <a:gd name="connsiteY204" fmla="*/ 4225968 h 4821630"/>
                <a:gd name="connsiteX205" fmla="*/ 4164392 w 5017802"/>
                <a:gd name="connsiteY205" fmla="*/ 4230730 h 4821630"/>
                <a:gd name="connsiteX206" fmla="*/ 4226304 w 5017802"/>
                <a:gd name="connsiteY206" fmla="*/ 4273592 h 4821630"/>
                <a:gd name="connsiteX207" fmla="*/ 4258054 w 5017802"/>
                <a:gd name="connsiteY207" fmla="*/ 4260893 h 4821630"/>
                <a:gd name="connsiteX208" fmla="*/ 4251705 w 5017802"/>
                <a:gd name="connsiteY208" fmla="*/ 4225968 h 4821630"/>
                <a:gd name="connsiteX209" fmla="*/ 4292980 w 5017802"/>
                <a:gd name="connsiteY209" fmla="*/ 4202156 h 4821630"/>
                <a:gd name="connsiteX210" fmla="*/ 4377117 w 5017802"/>
                <a:gd name="connsiteY210" fmla="*/ 4259306 h 4821630"/>
                <a:gd name="connsiteX211" fmla="*/ 4394580 w 5017802"/>
                <a:gd name="connsiteY211" fmla="*/ 4157708 h 4821630"/>
                <a:gd name="connsiteX212" fmla="*/ 4369180 w 5017802"/>
                <a:gd name="connsiteY212" fmla="*/ 4135482 h 4821630"/>
                <a:gd name="connsiteX213" fmla="*/ 4296154 w 5017802"/>
                <a:gd name="connsiteY213" fmla="*/ 4092619 h 4821630"/>
                <a:gd name="connsiteX214" fmla="*/ 4318379 w 5017802"/>
                <a:gd name="connsiteY214" fmla="*/ 4067220 h 4821630"/>
                <a:gd name="connsiteX215" fmla="*/ 4339017 w 5017802"/>
                <a:gd name="connsiteY215" fmla="*/ 4044994 h 4821630"/>
                <a:gd name="connsiteX216" fmla="*/ 4392992 w 5017802"/>
                <a:gd name="connsiteY216" fmla="*/ 4076745 h 4821630"/>
                <a:gd name="connsiteX217" fmla="*/ 4399342 w 5017802"/>
                <a:gd name="connsiteY217" fmla="*/ 4032295 h 4821630"/>
                <a:gd name="connsiteX218" fmla="*/ 4343779 w 5017802"/>
                <a:gd name="connsiteY218" fmla="*/ 4008482 h 4821630"/>
                <a:gd name="connsiteX219" fmla="*/ 4342192 w 5017802"/>
                <a:gd name="connsiteY219" fmla="*/ 3998958 h 4821630"/>
                <a:gd name="connsiteX220" fmla="*/ 4329491 w 5017802"/>
                <a:gd name="connsiteY220" fmla="*/ 3960859 h 4821630"/>
                <a:gd name="connsiteX221" fmla="*/ 4335841 w 5017802"/>
                <a:gd name="connsiteY221" fmla="*/ 3913233 h 4821630"/>
                <a:gd name="connsiteX222" fmla="*/ 4346954 w 5017802"/>
                <a:gd name="connsiteY222" fmla="*/ 3857670 h 4821630"/>
                <a:gd name="connsiteX223" fmla="*/ 4308854 w 5017802"/>
                <a:gd name="connsiteY223" fmla="*/ 3827508 h 4821630"/>
                <a:gd name="connsiteX224" fmla="*/ 4342191 w 5017802"/>
                <a:gd name="connsiteY224" fmla="*/ 3817983 h 4821630"/>
                <a:gd name="connsiteX225" fmla="*/ 4319966 w 5017802"/>
                <a:gd name="connsiteY225" fmla="*/ 3781470 h 4821630"/>
                <a:gd name="connsiteX226" fmla="*/ 4358067 w 5017802"/>
                <a:gd name="connsiteY226" fmla="*/ 3776709 h 4821630"/>
                <a:gd name="connsiteX227" fmla="*/ 4364416 w 5017802"/>
                <a:gd name="connsiteY227" fmla="*/ 3743370 h 4821630"/>
                <a:gd name="connsiteX228" fmla="*/ 4426330 w 5017802"/>
                <a:gd name="connsiteY228" fmla="*/ 3752897 h 4821630"/>
                <a:gd name="connsiteX229" fmla="*/ 4459443 w 5017802"/>
                <a:gd name="connsiteY229" fmla="*/ 3768089 h 4821630"/>
                <a:gd name="connsiteX230" fmla="*/ 4425650 w 5017802"/>
                <a:gd name="connsiteY230" fmla="*/ 3809137 h 4821630"/>
                <a:gd name="connsiteX231" fmla="*/ 4464658 w 5017802"/>
                <a:gd name="connsiteY231" fmla="*/ 3916633 h 4821630"/>
                <a:gd name="connsiteX232" fmla="*/ 4517045 w 5017802"/>
                <a:gd name="connsiteY232" fmla="*/ 3947931 h 4821630"/>
                <a:gd name="connsiteX233" fmla="*/ 4568979 w 5017802"/>
                <a:gd name="connsiteY233" fmla="*/ 3905749 h 4821630"/>
                <a:gd name="connsiteX234" fmla="*/ 4654704 w 5017802"/>
                <a:gd name="connsiteY234" fmla="*/ 3857216 h 4821630"/>
                <a:gd name="connsiteX235" fmla="*/ 4637468 w 5017802"/>
                <a:gd name="connsiteY235" fmla="*/ 3768315 h 4821630"/>
                <a:gd name="connsiteX236" fmla="*/ 4714802 w 5017802"/>
                <a:gd name="connsiteY236" fmla="*/ 3635646 h 4821630"/>
                <a:gd name="connsiteX237" fmla="*/ 5007356 w 5017802"/>
                <a:gd name="connsiteY237" fmla="*/ 3302498 h 4821630"/>
                <a:gd name="connsiteX238" fmla="*/ 4925939 w 5017802"/>
                <a:gd name="connsiteY238" fmla="*/ 3293426 h 4821630"/>
                <a:gd name="connsiteX239" fmla="*/ 4930476 w 5017802"/>
                <a:gd name="connsiteY239" fmla="*/ 3201578 h 4821630"/>
                <a:gd name="connsiteX240" fmla="*/ 4881489 w 5017802"/>
                <a:gd name="connsiteY240" fmla="*/ 3176406 h 4821630"/>
                <a:gd name="connsiteX241" fmla="*/ 4797352 w 5017802"/>
                <a:gd name="connsiteY241" fmla="*/ 3207928 h 4821630"/>
                <a:gd name="connsiteX242" fmla="*/ 4760613 w 5017802"/>
                <a:gd name="connsiteY242" fmla="*/ 3171643 h 4821630"/>
                <a:gd name="connsiteX243" fmla="*/ 4805290 w 5017802"/>
                <a:gd name="connsiteY243" fmla="*/ 3148738 h 4821630"/>
                <a:gd name="connsiteX244" fmla="*/ 4676023 w 5017802"/>
                <a:gd name="connsiteY244" fmla="*/ 2935559 h 4821630"/>
                <a:gd name="connsiteX245" fmla="*/ 4690989 w 5017802"/>
                <a:gd name="connsiteY245" fmla="*/ 2905396 h 4821630"/>
                <a:gd name="connsiteX246" fmla="*/ 4667404 w 5017802"/>
                <a:gd name="connsiteY246" fmla="*/ 2789736 h 4821630"/>
                <a:gd name="connsiteX247" fmla="*/ 4508655 w 5017802"/>
                <a:gd name="connsiteY247" fmla="*/ 2778850 h 4821630"/>
                <a:gd name="connsiteX248" fmla="*/ 4475317 w 5017802"/>
                <a:gd name="connsiteY248" fmla="*/ 2827608 h 4821630"/>
                <a:gd name="connsiteX249" fmla="*/ 4386417 w 5017802"/>
                <a:gd name="connsiteY249" fmla="*/ 2842124 h 4821630"/>
                <a:gd name="connsiteX250" fmla="*/ 4392767 w 5017802"/>
                <a:gd name="connsiteY250" fmla="*/ 2820125 h 4821630"/>
                <a:gd name="connsiteX251" fmla="*/ 4339245 w 5017802"/>
                <a:gd name="connsiteY251" fmla="*/ 2804024 h 4821630"/>
                <a:gd name="connsiteX252" fmla="*/ 4314526 w 5017802"/>
                <a:gd name="connsiteY252" fmla="*/ 2638923 h 4821630"/>
                <a:gd name="connsiteX253" fmla="*/ 4034219 w 5017802"/>
                <a:gd name="connsiteY253" fmla="*/ 2572248 h 4821630"/>
                <a:gd name="connsiteX254" fmla="*/ 3897920 w 5017802"/>
                <a:gd name="connsiteY254" fmla="*/ 2615564 h 4821630"/>
                <a:gd name="connsiteX255" fmla="*/ 3765931 w 5017802"/>
                <a:gd name="connsiteY255" fmla="*/ 2608080 h 4821630"/>
                <a:gd name="connsiteX256" fmla="*/ 3633488 w 5017802"/>
                <a:gd name="connsiteY256" fmla="*/ 2497182 h 4821630"/>
                <a:gd name="connsiteX257" fmla="*/ 3420310 w 5017802"/>
                <a:gd name="connsiteY257" fmla="*/ 2193969 h 4821630"/>
                <a:gd name="connsiteX258" fmla="*/ 3021848 w 5017802"/>
                <a:gd name="connsiteY258" fmla="*/ 2054496 h 4821630"/>
                <a:gd name="connsiteX259" fmla="*/ 2785310 w 5017802"/>
                <a:gd name="connsiteY259" fmla="*/ 1741532 h 4821630"/>
                <a:gd name="connsiteX260" fmla="*/ 2819101 w 5017802"/>
                <a:gd name="connsiteY260" fmla="*/ 1716586 h 4821630"/>
                <a:gd name="connsiteX261" fmla="*/ 2878745 w 5017802"/>
                <a:gd name="connsiteY261" fmla="*/ 1799589 h 4821630"/>
                <a:gd name="connsiteX262" fmla="*/ 2898929 w 5017802"/>
                <a:gd name="connsiteY262" fmla="*/ 1782126 h 4821630"/>
                <a:gd name="connsiteX263" fmla="*/ 2942019 w 5017802"/>
                <a:gd name="connsiteY263" fmla="*/ 1812970 h 4821630"/>
                <a:gd name="connsiteX264" fmla="*/ 3030692 w 5017802"/>
                <a:gd name="connsiteY264" fmla="*/ 1759221 h 4821630"/>
                <a:gd name="connsiteX265" fmla="*/ 3046794 w 5017802"/>
                <a:gd name="connsiteY265" fmla="*/ 1738811 h 4821630"/>
                <a:gd name="connsiteX266" fmla="*/ 3105077 w 5017802"/>
                <a:gd name="connsiteY266" fmla="*/ 1739037 h 4821630"/>
                <a:gd name="connsiteX267" fmla="*/ 3121180 w 5017802"/>
                <a:gd name="connsiteY267" fmla="*/ 1705927 h 4821630"/>
                <a:gd name="connsiteX268" fmla="*/ 3102356 w 5017802"/>
                <a:gd name="connsiteY268" fmla="*/ 1680300 h 4821630"/>
                <a:gd name="connsiteX269" fmla="*/ 3035228 w 5017802"/>
                <a:gd name="connsiteY269" fmla="*/ 1700257 h 4821630"/>
                <a:gd name="connsiteX270" fmla="*/ 3013456 w 5017802"/>
                <a:gd name="connsiteY270" fmla="*/ 1646736 h 4821630"/>
                <a:gd name="connsiteX271" fmla="*/ 3034774 w 5017802"/>
                <a:gd name="connsiteY271" fmla="*/ 1617026 h 4821630"/>
                <a:gd name="connsiteX272" fmla="*/ 2978304 w 5017802"/>
                <a:gd name="connsiteY272" fmla="*/ 1513612 h 4821630"/>
                <a:gd name="connsiteX273" fmla="*/ 2929773 w 5017802"/>
                <a:gd name="connsiteY273" fmla="*/ 1552393 h 4821630"/>
                <a:gd name="connsiteX274" fmla="*/ 2840418 w 5017802"/>
                <a:gd name="connsiteY274" fmla="*/ 1497737 h 4821630"/>
                <a:gd name="connsiteX275" fmla="*/ 2892352 w 5017802"/>
                <a:gd name="connsiteY275" fmla="*/ 1405208 h 4821630"/>
                <a:gd name="connsiteX276" fmla="*/ 2849490 w 5017802"/>
                <a:gd name="connsiteY276" fmla="*/ 1284105 h 4821630"/>
                <a:gd name="connsiteX277" fmla="*/ 2864231 w 5017802"/>
                <a:gd name="connsiteY277" fmla="*/ 1160053 h 4821630"/>
                <a:gd name="connsiteX278" fmla="*/ 2959481 w 5017802"/>
                <a:gd name="connsiteY278" fmla="*/ 1086348 h 4821630"/>
                <a:gd name="connsiteX279" fmla="*/ 3064710 w 5017802"/>
                <a:gd name="connsiteY279" fmla="*/ 1063896 h 4821630"/>
                <a:gd name="connsiteX280" fmla="*/ 3001663 w 5017802"/>
                <a:gd name="connsiteY280" fmla="*/ 974089 h 4821630"/>
                <a:gd name="connsiteX281" fmla="*/ 2984427 w 5017802"/>
                <a:gd name="connsiteY281" fmla="*/ 1018766 h 4821630"/>
                <a:gd name="connsiteX282" fmla="*/ 2941112 w 5017802"/>
                <a:gd name="connsiteY282" fmla="*/ 971595 h 4821630"/>
                <a:gd name="connsiteX283" fmla="*/ 2962430 w 5017802"/>
                <a:gd name="connsiteY283" fmla="*/ 886323 h 4821630"/>
                <a:gd name="connsiteX284" fmla="*/ 3035454 w 5017802"/>
                <a:gd name="connsiteY284" fmla="*/ 789032 h 4821630"/>
                <a:gd name="connsiteX285" fmla="*/ 3018445 w 5017802"/>
                <a:gd name="connsiteY285" fmla="*/ 682443 h 4821630"/>
                <a:gd name="connsiteX286" fmla="*/ 2847223 w 5017802"/>
                <a:gd name="connsiteY286" fmla="*/ 692194 h 4821630"/>
                <a:gd name="connsiteX287" fmla="*/ 2827945 w 5017802"/>
                <a:gd name="connsiteY287" fmla="*/ 734831 h 4821630"/>
                <a:gd name="connsiteX288" fmla="*/ 2795742 w 5017802"/>
                <a:gd name="connsiteY288" fmla="*/ 667248 h 4821630"/>
                <a:gd name="connsiteX289" fmla="*/ 2766032 w 5017802"/>
                <a:gd name="connsiteY289" fmla="*/ 707616 h 4821630"/>
                <a:gd name="connsiteX290" fmla="*/ 2580523 w 5017802"/>
                <a:gd name="connsiteY29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10173 w 5017802"/>
                <a:gd name="connsiteY168" fmla="*/ 4365673 h 4821630"/>
                <a:gd name="connsiteX169" fmla="*/ 2140335 w 5017802"/>
                <a:gd name="connsiteY169" fmla="*/ 4356148 h 4821630"/>
                <a:gd name="connsiteX170" fmla="*/ 2176848 w 5017802"/>
                <a:gd name="connsiteY170" fmla="*/ 4357736 h 4821630"/>
                <a:gd name="connsiteX171" fmla="*/ 2188636 w 5017802"/>
                <a:gd name="connsiteY171" fmla="*/ 4250462 h 4821630"/>
                <a:gd name="connsiteX172" fmla="*/ 2296586 w 5017802"/>
                <a:gd name="connsiteY172" fmla="*/ 4245474 h 4821630"/>
                <a:gd name="connsiteX173" fmla="*/ 2394785 w 5017802"/>
                <a:gd name="connsiteY173" fmla="*/ 4215990 h 4821630"/>
                <a:gd name="connsiteX174" fmla="*/ 2406350 w 5017802"/>
                <a:gd name="connsiteY174" fmla="*/ 4125277 h 4821630"/>
                <a:gd name="connsiteX175" fmla="*/ 2494570 w 5017802"/>
                <a:gd name="connsiteY175" fmla="*/ 3900532 h 4821630"/>
                <a:gd name="connsiteX176" fmla="*/ 2593449 w 5017802"/>
                <a:gd name="connsiteY176" fmla="*/ 3917768 h 4821630"/>
                <a:gd name="connsiteX177" fmla="*/ 2719088 w 5017802"/>
                <a:gd name="connsiteY177" fmla="*/ 3918221 h 4821630"/>
                <a:gd name="connsiteX178" fmla="*/ 2914124 w 5017802"/>
                <a:gd name="connsiteY178" fmla="*/ 3764007 h 4821630"/>
                <a:gd name="connsiteX179" fmla="*/ 3195112 w 5017802"/>
                <a:gd name="connsiteY179" fmla="*/ 3993968 h 4821630"/>
                <a:gd name="connsiteX180" fmla="*/ 3265414 w 5017802"/>
                <a:gd name="connsiteY180" fmla="*/ 4067674 h 4821630"/>
                <a:gd name="connsiteX181" fmla="*/ 3439813 w 5017802"/>
                <a:gd name="connsiteY181" fmla="*/ 4130265 h 4821630"/>
                <a:gd name="connsiteX182" fmla="*/ 3526217 w 5017802"/>
                <a:gd name="connsiteY182" fmla="*/ 4316455 h 4821630"/>
                <a:gd name="connsiteX183" fmla="*/ 3586542 w 5017802"/>
                <a:gd name="connsiteY183" fmla="*/ 4375193 h 4821630"/>
                <a:gd name="connsiteX184" fmla="*/ 3597654 w 5017802"/>
                <a:gd name="connsiteY184" fmla="*/ 4345030 h 4821630"/>
                <a:gd name="connsiteX185" fmla="*/ 3643692 w 5017802"/>
                <a:gd name="connsiteY185" fmla="*/ 4318042 h 4821630"/>
                <a:gd name="connsiteX186" fmla="*/ 3694492 w 5017802"/>
                <a:gd name="connsiteY186" fmla="*/ 4391068 h 4821630"/>
                <a:gd name="connsiteX187" fmla="*/ 3743705 w 5017802"/>
                <a:gd name="connsiteY187" fmla="*/ 4394243 h 4821630"/>
                <a:gd name="connsiteX188" fmla="*/ 3699254 w 5017802"/>
                <a:gd name="connsiteY188" fmla="*/ 4300581 h 4821630"/>
                <a:gd name="connsiteX189" fmla="*/ 3656392 w 5017802"/>
                <a:gd name="connsiteY189" fmla="*/ 4232318 h 4821630"/>
                <a:gd name="connsiteX190" fmla="*/ 3699255 w 5017802"/>
                <a:gd name="connsiteY190" fmla="*/ 4216442 h 4821630"/>
                <a:gd name="connsiteX191" fmla="*/ 3680204 w 5017802"/>
                <a:gd name="connsiteY191" fmla="*/ 4175168 h 4821630"/>
                <a:gd name="connsiteX192" fmla="*/ 3732592 w 5017802"/>
                <a:gd name="connsiteY192" fmla="*/ 4184693 h 4821630"/>
                <a:gd name="connsiteX193" fmla="*/ 3711955 w 5017802"/>
                <a:gd name="connsiteY193" fmla="*/ 4151355 h 4821630"/>
                <a:gd name="connsiteX194" fmla="*/ 3733274 w 5017802"/>
                <a:gd name="connsiteY194" fmla="*/ 4134801 h 4821630"/>
                <a:gd name="connsiteX195" fmla="*/ 3854377 w 5017802"/>
                <a:gd name="connsiteY195" fmla="*/ 4220074 h 4821630"/>
                <a:gd name="connsiteX196" fmla="*/ 3889754 w 5017802"/>
                <a:gd name="connsiteY196" fmla="*/ 4206917 h 4821630"/>
                <a:gd name="connsiteX197" fmla="*/ 3942141 w 5017802"/>
                <a:gd name="connsiteY197" fmla="*/ 4272006 h 4821630"/>
                <a:gd name="connsiteX198" fmla="*/ 3962779 w 5017802"/>
                <a:gd name="connsiteY198" fmla="*/ 4330743 h 4821630"/>
                <a:gd name="connsiteX199" fmla="*/ 4070729 w 5017802"/>
                <a:gd name="connsiteY199" fmla="*/ 4349792 h 4821630"/>
                <a:gd name="connsiteX200" fmla="*/ 4010405 w 5017802"/>
                <a:gd name="connsiteY200" fmla="*/ 4283117 h 4821630"/>
                <a:gd name="connsiteX201" fmla="*/ 4007229 w 5017802"/>
                <a:gd name="connsiteY201" fmla="*/ 4214855 h 4821630"/>
                <a:gd name="connsiteX202" fmla="*/ 4061204 w 5017802"/>
                <a:gd name="connsiteY202" fmla="*/ 4270418 h 4821630"/>
                <a:gd name="connsiteX203" fmla="*/ 4110417 w 5017802"/>
                <a:gd name="connsiteY203" fmla="*/ 4275180 h 4821630"/>
                <a:gd name="connsiteX204" fmla="*/ 4104067 w 5017802"/>
                <a:gd name="connsiteY204" fmla="*/ 4225968 h 4821630"/>
                <a:gd name="connsiteX205" fmla="*/ 4164392 w 5017802"/>
                <a:gd name="connsiteY205" fmla="*/ 4230730 h 4821630"/>
                <a:gd name="connsiteX206" fmla="*/ 4226304 w 5017802"/>
                <a:gd name="connsiteY206" fmla="*/ 4273592 h 4821630"/>
                <a:gd name="connsiteX207" fmla="*/ 4258054 w 5017802"/>
                <a:gd name="connsiteY207" fmla="*/ 4260893 h 4821630"/>
                <a:gd name="connsiteX208" fmla="*/ 4251705 w 5017802"/>
                <a:gd name="connsiteY208" fmla="*/ 4225968 h 4821630"/>
                <a:gd name="connsiteX209" fmla="*/ 4292980 w 5017802"/>
                <a:gd name="connsiteY209" fmla="*/ 4202156 h 4821630"/>
                <a:gd name="connsiteX210" fmla="*/ 4377117 w 5017802"/>
                <a:gd name="connsiteY210" fmla="*/ 4259306 h 4821630"/>
                <a:gd name="connsiteX211" fmla="*/ 4394580 w 5017802"/>
                <a:gd name="connsiteY211" fmla="*/ 4157708 h 4821630"/>
                <a:gd name="connsiteX212" fmla="*/ 4369180 w 5017802"/>
                <a:gd name="connsiteY212" fmla="*/ 4135482 h 4821630"/>
                <a:gd name="connsiteX213" fmla="*/ 4296154 w 5017802"/>
                <a:gd name="connsiteY213" fmla="*/ 4092619 h 4821630"/>
                <a:gd name="connsiteX214" fmla="*/ 4318379 w 5017802"/>
                <a:gd name="connsiteY214" fmla="*/ 4067220 h 4821630"/>
                <a:gd name="connsiteX215" fmla="*/ 4339017 w 5017802"/>
                <a:gd name="connsiteY215" fmla="*/ 4044994 h 4821630"/>
                <a:gd name="connsiteX216" fmla="*/ 4392992 w 5017802"/>
                <a:gd name="connsiteY216" fmla="*/ 4076745 h 4821630"/>
                <a:gd name="connsiteX217" fmla="*/ 4399342 w 5017802"/>
                <a:gd name="connsiteY217" fmla="*/ 4032295 h 4821630"/>
                <a:gd name="connsiteX218" fmla="*/ 4343779 w 5017802"/>
                <a:gd name="connsiteY218" fmla="*/ 4008482 h 4821630"/>
                <a:gd name="connsiteX219" fmla="*/ 4342192 w 5017802"/>
                <a:gd name="connsiteY219" fmla="*/ 3998958 h 4821630"/>
                <a:gd name="connsiteX220" fmla="*/ 4329491 w 5017802"/>
                <a:gd name="connsiteY220" fmla="*/ 3960859 h 4821630"/>
                <a:gd name="connsiteX221" fmla="*/ 4335841 w 5017802"/>
                <a:gd name="connsiteY221" fmla="*/ 3913233 h 4821630"/>
                <a:gd name="connsiteX222" fmla="*/ 4346954 w 5017802"/>
                <a:gd name="connsiteY222" fmla="*/ 3857670 h 4821630"/>
                <a:gd name="connsiteX223" fmla="*/ 4308854 w 5017802"/>
                <a:gd name="connsiteY223" fmla="*/ 3827508 h 4821630"/>
                <a:gd name="connsiteX224" fmla="*/ 4342191 w 5017802"/>
                <a:gd name="connsiteY224" fmla="*/ 3817983 h 4821630"/>
                <a:gd name="connsiteX225" fmla="*/ 4319966 w 5017802"/>
                <a:gd name="connsiteY225" fmla="*/ 3781470 h 4821630"/>
                <a:gd name="connsiteX226" fmla="*/ 4358067 w 5017802"/>
                <a:gd name="connsiteY226" fmla="*/ 3776709 h 4821630"/>
                <a:gd name="connsiteX227" fmla="*/ 4364416 w 5017802"/>
                <a:gd name="connsiteY227" fmla="*/ 3743370 h 4821630"/>
                <a:gd name="connsiteX228" fmla="*/ 4426330 w 5017802"/>
                <a:gd name="connsiteY228" fmla="*/ 3752897 h 4821630"/>
                <a:gd name="connsiteX229" fmla="*/ 4459443 w 5017802"/>
                <a:gd name="connsiteY229" fmla="*/ 3768089 h 4821630"/>
                <a:gd name="connsiteX230" fmla="*/ 4425650 w 5017802"/>
                <a:gd name="connsiteY230" fmla="*/ 3809137 h 4821630"/>
                <a:gd name="connsiteX231" fmla="*/ 4464658 w 5017802"/>
                <a:gd name="connsiteY231" fmla="*/ 3916633 h 4821630"/>
                <a:gd name="connsiteX232" fmla="*/ 4517045 w 5017802"/>
                <a:gd name="connsiteY232" fmla="*/ 3947931 h 4821630"/>
                <a:gd name="connsiteX233" fmla="*/ 4568979 w 5017802"/>
                <a:gd name="connsiteY233" fmla="*/ 3905749 h 4821630"/>
                <a:gd name="connsiteX234" fmla="*/ 4654704 w 5017802"/>
                <a:gd name="connsiteY234" fmla="*/ 3857216 h 4821630"/>
                <a:gd name="connsiteX235" fmla="*/ 4637468 w 5017802"/>
                <a:gd name="connsiteY235" fmla="*/ 3768315 h 4821630"/>
                <a:gd name="connsiteX236" fmla="*/ 4714802 w 5017802"/>
                <a:gd name="connsiteY236" fmla="*/ 3635646 h 4821630"/>
                <a:gd name="connsiteX237" fmla="*/ 5007356 w 5017802"/>
                <a:gd name="connsiteY237" fmla="*/ 3302498 h 4821630"/>
                <a:gd name="connsiteX238" fmla="*/ 4925939 w 5017802"/>
                <a:gd name="connsiteY238" fmla="*/ 3293426 h 4821630"/>
                <a:gd name="connsiteX239" fmla="*/ 4930476 w 5017802"/>
                <a:gd name="connsiteY239" fmla="*/ 3201578 h 4821630"/>
                <a:gd name="connsiteX240" fmla="*/ 4881489 w 5017802"/>
                <a:gd name="connsiteY240" fmla="*/ 3176406 h 4821630"/>
                <a:gd name="connsiteX241" fmla="*/ 4797352 w 5017802"/>
                <a:gd name="connsiteY241" fmla="*/ 3207928 h 4821630"/>
                <a:gd name="connsiteX242" fmla="*/ 4760613 w 5017802"/>
                <a:gd name="connsiteY242" fmla="*/ 3171643 h 4821630"/>
                <a:gd name="connsiteX243" fmla="*/ 4805290 w 5017802"/>
                <a:gd name="connsiteY243" fmla="*/ 3148738 h 4821630"/>
                <a:gd name="connsiteX244" fmla="*/ 4676023 w 5017802"/>
                <a:gd name="connsiteY244" fmla="*/ 2935559 h 4821630"/>
                <a:gd name="connsiteX245" fmla="*/ 4690989 w 5017802"/>
                <a:gd name="connsiteY245" fmla="*/ 2905396 h 4821630"/>
                <a:gd name="connsiteX246" fmla="*/ 4667404 w 5017802"/>
                <a:gd name="connsiteY246" fmla="*/ 2789736 h 4821630"/>
                <a:gd name="connsiteX247" fmla="*/ 4508655 w 5017802"/>
                <a:gd name="connsiteY247" fmla="*/ 2778850 h 4821630"/>
                <a:gd name="connsiteX248" fmla="*/ 4475317 w 5017802"/>
                <a:gd name="connsiteY248" fmla="*/ 2827608 h 4821630"/>
                <a:gd name="connsiteX249" fmla="*/ 4386417 w 5017802"/>
                <a:gd name="connsiteY249" fmla="*/ 2842124 h 4821630"/>
                <a:gd name="connsiteX250" fmla="*/ 4392767 w 5017802"/>
                <a:gd name="connsiteY250" fmla="*/ 2820125 h 4821630"/>
                <a:gd name="connsiteX251" fmla="*/ 4339245 w 5017802"/>
                <a:gd name="connsiteY251" fmla="*/ 2804024 h 4821630"/>
                <a:gd name="connsiteX252" fmla="*/ 4314526 w 5017802"/>
                <a:gd name="connsiteY252" fmla="*/ 2638923 h 4821630"/>
                <a:gd name="connsiteX253" fmla="*/ 4034219 w 5017802"/>
                <a:gd name="connsiteY253" fmla="*/ 2572248 h 4821630"/>
                <a:gd name="connsiteX254" fmla="*/ 3897920 w 5017802"/>
                <a:gd name="connsiteY254" fmla="*/ 2615564 h 4821630"/>
                <a:gd name="connsiteX255" fmla="*/ 3765931 w 5017802"/>
                <a:gd name="connsiteY255" fmla="*/ 2608080 h 4821630"/>
                <a:gd name="connsiteX256" fmla="*/ 3633488 w 5017802"/>
                <a:gd name="connsiteY256" fmla="*/ 2497182 h 4821630"/>
                <a:gd name="connsiteX257" fmla="*/ 3420310 w 5017802"/>
                <a:gd name="connsiteY257" fmla="*/ 2193969 h 4821630"/>
                <a:gd name="connsiteX258" fmla="*/ 3021848 w 5017802"/>
                <a:gd name="connsiteY258" fmla="*/ 2054496 h 4821630"/>
                <a:gd name="connsiteX259" fmla="*/ 2785310 w 5017802"/>
                <a:gd name="connsiteY259" fmla="*/ 1741532 h 4821630"/>
                <a:gd name="connsiteX260" fmla="*/ 2819101 w 5017802"/>
                <a:gd name="connsiteY260" fmla="*/ 1716586 h 4821630"/>
                <a:gd name="connsiteX261" fmla="*/ 2878745 w 5017802"/>
                <a:gd name="connsiteY261" fmla="*/ 1799589 h 4821630"/>
                <a:gd name="connsiteX262" fmla="*/ 2898929 w 5017802"/>
                <a:gd name="connsiteY262" fmla="*/ 1782126 h 4821630"/>
                <a:gd name="connsiteX263" fmla="*/ 2942019 w 5017802"/>
                <a:gd name="connsiteY263" fmla="*/ 1812970 h 4821630"/>
                <a:gd name="connsiteX264" fmla="*/ 3030692 w 5017802"/>
                <a:gd name="connsiteY264" fmla="*/ 1759221 h 4821630"/>
                <a:gd name="connsiteX265" fmla="*/ 3046794 w 5017802"/>
                <a:gd name="connsiteY265" fmla="*/ 1738811 h 4821630"/>
                <a:gd name="connsiteX266" fmla="*/ 3105077 w 5017802"/>
                <a:gd name="connsiteY266" fmla="*/ 1739037 h 4821630"/>
                <a:gd name="connsiteX267" fmla="*/ 3121180 w 5017802"/>
                <a:gd name="connsiteY267" fmla="*/ 1705927 h 4821630"/>
                <a:gd name="connsiteX268" fmla="*/ 3102356 w 5017802"/>
                <a:gd name="connsiteY268" fmla="*/ 1680300 h 4821630"/>
                <a:gd name="connsiteX269" fmla="*/ 3035228 w 5017802"/>
                <a:gd name="connsiteY269" fmla="*/ 1700257 h 4821630"/>
                <a:gd name="connsiteX270" fmla="*/ 3013456 w 5017802"/>
                <a:gd name="connsiteY270" fmla="*/ 1646736 h 4821630"/>
                <a:gd name="connsiteX271" fmla="*/ 3034774 w 5017802"/>
                <a:gd name="connsiteY271" fmla="*/ 1617026 h 4821630"/>
                <a:gd name="connsiteX272" fmla="*/ 2978304 w 5017802"/>
                <a:gd name="connsiteY272" fmla="*/ 1513612 h 4821630"/>
                <a:gd name="connsiteX273" fmla="*/ 2929773 w 5017802"/>
                <a:gd name="connsiteY273" fmla="*/ 1552393 h 4821630"/>
                <a:gd name="connsiteX274" fmla="*/ 2840418 w 5017802"/>
                <a:gd name="connsiteY274" fmla="*/ 1497737 h 4821630"/>
                <a:gd name="connsiteX275" fmla="*/ 2892352 w 5017802"/>
                <a:gd name="connsiteY275" fmla="*/ 1405208 h 4821630"/>
                <a:gd name="connsiteX276" fmla="*/ 2849490 w 5017802"/>
                <a:gd name="connsiteY276" fmla="*/ 1284105 h 4821630"/>
                <a:gd name="connsiteX277" fmla="*/ 2864231 w 5017802"/>
                <a:gd name="connsiteY277" fmla="*/ 1160053 h 4821630"/>
                <a:gd name="connsiteX278" fmla="*/ 2959481 w 5017802"/>
                <a:gd name="connsiteY278" fmla="*/ 1086348 h 4821630"/>
                <a:gd name="connsiteX279" fmla="*/ 3064710 w 5017802"/>
                <a:gd name="connsiteY279" fmla="*/ 1063896 h 4821630"/>
                <a:gd name="connsiteX280" fmla="*/ 3001663 w 5017802"/>
                <a:gd name="connsiteY280" fmla="*/ 974089 h 4821630"/>
                <a:gd name="connsiteX281" fmla="*/ 2984427 w 5017802"/>
                <a:gd name="connsiteY281" fmla="*/ 1018766 h 4821630"/>
                <a:gd name="connsiteX282" fmla="*/ 2941112 w 5017802"/>
                <a:gd name="connsiteY282" fmla="*/ 971595 h 4821630"/>
                <a:gd name="connsiteX283" fmla="*/ 2962430 w 5017802"/>
                <a:gd name="connsiteY283" fmla="*/ 886323 h 4821630"/>
                <a:gd name="connsiteX284" fmla="*/ 3035454 w 5017802"/>
                <a:gd name="connsiteY284" fmla="*/ 789032 h 4821630"/>
                <a:gd name="connsiteX285" fmla="*/ 3018445 w 5017802"/>
                <a:gd name="connsiteY285" fmla="*/ 682443 h 4821630"/>
                <a:gd name="connsiteX286" fmla="*/ 2847223 w 5017802"/>
                <a:gd name="connsiteY286" fmla="*/ 692194 h 4821630"/>
                <a:gd name="connsiteX287" fmla="*/ 2827945 w 5017802"/>
                <a:gd name="connsiteY287" fmla="*/ 734831 h 4821630"/>
                <a:gd name="connsiteX288" fmla="*/ 2795742 w 5017802"/>
                <a:gd name="connsiteY288" fmla="*/ 667248 h 4821630"/>
                <a:gd name="connsiteX289" fmla="*/ 2766032 w 5017802"/>
                <a:gd name="connsiteY289" fmla="*/ 707616 h 4821630"/>
                <a:gd name="connsiteX290" fmla="*/ 2580523 w 5017802"/>
                <a:gd name="connsiteY29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10173 w 5017802"/>
                <a:gd name="connsiteY168" fmla="*/ 4365673 h 4821630"/>
                <a:gd name="connsiteX169" fmla="*/ 2118110 w 5017802"/>
                <a:gd name="connsiteY169" fmla="*/ 4454573 h 4821630"/>
                <a:gd name="connsiteX170" fmla="*/ 2176848 w 5017802"/>
                <a:gd name="connsiteY170" fmla="*/ 4357736 h 4821630"/>
                <a:gd name="connsiteX171" fmla="*/ 2188636 w 5017802"/>
                <a:gd name="connsiteY171" fmla="*/ 4250462 h 4821630"/>
                <a:gd name="connsiteX172" fmla="*/ 2296586 w 5017802"/>
                <a:gd name="connsiteY172" fmla="*/ 4245474 h 4821630"/>
                <a:gd name="connsiteX173" fmla="*/ 2394785 w 5017802"/>
                <a:gd name="connsiteY173" fmla="*/ 4215990 h 4821630"/>
                <a:gd name="connsiteX174" fmla="*/ 2406350 w 5017802"/>
                <a:gd name="connsiteY174" fmla="*/ 4125277 h 4821630"/>
                <a:gd name="connsiteX175" fmla="*/ 2494570 w 5017802"/>
                <a:gd name="connsiteY175" fmla="*/ 3900532 h 4821630"/>
                <a:gd name="connsiteX176" fmla="*/ 2593449 w 5017802"/>
                <a:gd name="connsiteY176" fmla="*/ 3917768 h 4821630"/>
                <a:gd name="connsiteX177" fmla="*/ 2719088 w 5017802"/>
                <a:gd name="connsiteY177" fmla="*/ 3918221 h 4821630"/>
                <a:gd name="connsiteX178" fmla="*/ 2914124 w 5017802"/>
                <a:gd name="connsiteY178" fmla="*/ 3764007 h 4821630"/>
                <a:gd name="connsiteX179" fmla="*/ 3195112 w 5017802"/>
                <a:gd name="connsiteY179" fmla="*/ 3993968 h 4821630"/>
                <a:gd name="connsiteX180" fmla="*/ 3265414 w 5017802"/>
                <a:gd name="connsiteY180" fmla="*/ 4067674 h 4821630"/>
                <a:gd name="connsiteX181" fmla="*/ 3439813 w 5017802"/>
                <a:gd name="connsiteY181" fmla="*/ 4130265 h 4821630"/>
                <a:gd name="connsiteX182" fmla="*/ 3526217 w 5017802"/>
                <a:gd name="connsiteY182" fmla="*/ 4316455 h 4821630"/>
                <a:gd name="connsiteX183" fmla="*/ 3586542 w 5017802"/>
                <a:gd name="connsiteY183" fmla="*/ 4375193 h 4821630"/>
                <a:gd name="connsiteX184" fmla="*/ 3597654 w 5017802"/>
                <a:gd name="connsiteY184" fmla="*/ 4345030 h 4821630"/>
                <a:gd name="connsiteX185" fmla="*/ 3643692 w 5017802"/>
                <a:gd name="connsiteY185" fmla="*/ 4318042 h 4821630"/>
                <a:gd name="connsiteX186" fmla="*/ 3694492 w 5017802"/>
                <a:gd name="connsiteY186" fmla="*/ 4391068 h 4821630"/>
                <a:gd name="connsiteX187" fmla="*/ 3743705 w 5017802"/>
                <a:gd name="connsiteY187" fmla="*/ 4394243 h 4821630"/>
                <a:gd name="connsiteX188" fmla="*/ 3699254 w 5017802"/>
                <a:gd name="connsiteY188" fmla="*/ 4300581 h 4821630"/>
                <a:gd name="connsiteX189" fmla="*/ 3656392 w 5017802"/>
                <a:gd name="connsiteY189" fmla="*/ 4232318 h 4821630"/>
                <a:gd name="connsiteX190" fmla="*/ 3699255 w 5017802"/>
                <a:gd name="connsiteY190" fmla="*/ 4216442 h 4821630"/>
                <a:gd name="connsiteX191" fmla="*/ 3680204 w 5017802"/>
                <a:gd name="connsiteY191" fmla="*/ 4175168 h 4821630"/>
                <a:gd name="connsiteX192" fmla="*/ 3732592 w 5017802"/>
                <a:gd name="connsiteY192" fmla="*/ 4184693 h 4821630"/>
                <a:gd name="connsiteX193" fmla="*/ 3711955 w 5017802"/>
                <a:gd name="connsiteY193" fmla="*/ 4151355 h 4821630"/>
                <a:gd name="connsiteX194" fmla="*/ 3733274 w 5017802"/>
                <a:gd name="connsiteY194" fmla="*/ 4134801 h 4821630"/>
                <a:gd name="connsiteX195" fmla="*/ 3854377 w 5017802"/>
                <a:gd name="connsiteY195" fmla="*/ 4220074 h 4821630"/>
                <a:gd name="connsiteX196" fmla="*/ 3889754 w 5017802"/>
                <a:gd name="connsiteY196" fmla="*/ 4206917 h 4821630"/>
                <a:gd name="connsiteX197" fmla="*/ 3942141 w 5017802"/>
                <a:gd name="connsiteY197" fmla="*/ 4272006 h 4821630"/>
                <a:gd name="connsiteX198" fmla="*/ 3962779 w 5017802"/>
                <a:gd name="connsiteY198" fmla="*/ 4330743 h 4821630"/>
                <a:gd name="connsiteX199" fmla="*/ 4070729 w 5017802"/>
                <a:gd name="connsiteY199" fmla="*/ 4349792 h 4821630"/>
                <a:gd name="connsiteX200" fmla="*/ 4010405 w 5017802"/>
                <a:gd name="connsiteY200" fmla="*/ 4283117 h 4821630"/>
                <a:gd name="connsiteX201" fmla="*/ 4007229 w 5017802"/>
                <a:gd name="connsiteY201" fmla="*/ 4214855 h 4821630"/>
                <a:gd name="connsiteX202" fmla="*/ 4061204 w 5017802"/>
                <a:gd name="connsiteY202" fmla="*/ 4270418 h 4821630"/>
                <a:gd name="connsiteX203" fmla="*/ 4110417 w 5017802"/>
                <a:gd name="connsiteY203" fmla="*/ 4275180 h 4821630"/>
                <a:gd name="connsiteX204" fmla="*/ 4104067 w 5017802"/>
                <a:gd name="connsiteY204" fmla="*/ 4225968 h 4821630"/>
                <a:gd name="connsiteX205" fmla="*/ 4164392 w 5017802"/>
                <a:gd name="connsiteY205" fmla="*/ 4230730 h 4821630"/>
                <a:gd name="connsiteX206" fmla="*/ 4226304 w 5017802"/>
                <a:gd name="connsiteY206" fmla="*/ 4273592 h 4821630"/>
                <a:gd name="connsiteX207" fmla="*/ 4258054 w 5017802"/>
                <a:gd name="connsiteY207" fmla="*/ 4260893 h 4821630"/>
                <a:gd name="connsiteX208" fmla="*/ 4251705 w 5017802"/>
                <a:gd name="connsiteY208" fmla="*/ 4225968 h 4821630"/>
                <a:gd name="connsiteX209" fmla="*/ 4292980 w 5017802"/>
                <a:gd name="connsiteY209" fmla="*/ 4202156 h 4821630"/>
                <a:gd name="connsiteX210" fmla="*/ 4377117 w 5017802"/>
                <a:gd name="connsiteY210" fmla="*/ 4259306 h 4821630"/>
                <a:gd name="connsiteX211" fmla="*/ 4394580 w 5017802"/>
                <a:gd name="connsiteY211" fmla="*/ 4157708 h 4821630"/>
                <a:gd name="connsiteX212" fmla="*/ 4369180 w 5017802"/>
                <a:gd name="connsiteY212" fmla="*/ 4135482 h 4821630"/>
                <a:gd name="connsiteX213" fmla="*/ 4296154 w 5017802"/>
                <a:gd name="connsiteY213" fmla="*/ 4092619 h 4821630"/>
                <a:gd name="connsiteX214" fmla="*/ 4318379 w 5017802"/>
                <a:gd name="connsiteY214" fmla="*/ 4067220 h 4821630"/>
                <a:gd name="connsiteX215" fmla="*/ 4339017 w 5017802"/>
                <a:gd name="connsiteY215" fmla="*/ 4044994 h 4821630"/>
                <a:gd name="connsiteX216" fmla="*/ 4392992 w 5017802"/>
                <a:gd name="connsiteY216" fmla="*/ 4076745 h 4821630"/>
                <a:gd name="connsiteX217" fmla="*/ 4399342 w 5017802"/>
                <a:gd name="connsiteY217" fmla="*/ 4032295 h 4821630"/>
                <a:gd name="connsiteX218" fmla="*/ 4343779 w 5017802"/>
                <a:gd name="connsiteY218" fmla="*/ 4008482 h 4821630"/>
                <a:gd name="connsiteX219" fmla="*/ 4342192 w 5017802"/>
                <a:gd name="connsiteY219" fmla="*/ 3998958 h 4821630"/>
                <a:gd name="connsiteX220" fmla="*/ 4329491 w 5017802"/>
                <a:gd name="connsiteY220" fmla="*/ 3960859 h 4821630"/>
                <a:gd name="connsiteX221" fmla="*/ 4335841 w 5017802"/>
                <a:gd name="connsiteY221" fmla="*/ 3913233 h 4821630"/>
                <a:gd name="connsiteX222" fmla="*/ 4346954 w 5017802"/>
                <a:gd name="connsiteY222" fmla="*/ 3857670 h 4821630"/>
                <a:gd name="connsiteX223" fmla="*/ 4308854 w 5017802"/>
                <a:gd name="connsiteY223" fmla="*/ 3827508 h 4821630"/>
                <a:gd name="connsiteX224" fmla="*/ 4342191 w 5017802"/>
                <a:gd name="connsiteY224" fmla="*/ 3817983 h 4821630"/>
                <a:gd name="connsiteX225" fmla="*/ 4319966 w 5017802"/>
                <a:gd name="connsiteY225" fmla="*/ 3781470 h 4821630"/>
                <a:gd name="connsiteX226" fmla="*/ 4358067 w 5017802"/>
                <a:gd name="connsiteY226" fmla="*/ 3776709 h 4821630"/>
                <a:gd name="connsiteX227" fmla="*/ 4364416 w 5017802"/>
                <a:gd name="connsiteY227" fmla="*/ 3743370 h 4821630"/>
                <a:gd name="connsiteX228" fmla="*/ 4426330 w 5017802"/>
                <a:gd name="connsiteY228" fmla="*/ 3752897 h 4821630"/>
                <a:gd name="connsiteX229" fmla="*/ 4459443 w 5017802"/>
                <a:gd name="connsiteY229" fmla="*/ 3768089 h 4821630"/>
                <a:gd name="connsiteX230" fmla="*/ 4425650 w 5017802"/>
                <a:gd name="connsiteY230" fmla="*/ 3809137 h 4821630"/>
                <a:gd name="connsiteX231" fmla="*/ 4464658 w 5017802"/>
                <a:gd name="connsiteY231" fmla="*/ 3916633 h 4821630"/>
                <a:gd name="connsiteX232" fmla="*/ 4517045 w 5017802"/>
                <a:gd name="connsiteY232" fmla="*/ 3947931 h 4821630"/>
                <a:gd name="connsiteX233" fmla="*/ 4568979 w 5017802"/>
                <a:gd name="connsiteY233" fmla="*/ 3905749 h 4821630"/>
                <a:gd name="connsiteX234" fmla="*/ 4654704 w 5017802"/>
                <a:gd name="connsiteY234" fmla="*/ 3857216 h 4821630"/>
                <a:gd name="connsiteX235" fmla="*/ 4637468 w 5017802"/>
                <a:gd name="connsiteY235" fmla="*/ 3768315 h 4821630"/>
                <a:gd name="connsiteX236" fmla="*/ 4714802 w 5017802"/>
                <a:gd name="connsiteY236" fmla="*/ 3635646 h 4821630"/>
                <a:gd name="connsiteX237" fmla="*/ 5007356 w 5017802"/>
                <a:gd name="connsiteY237" fmla="*/ 3302498 h 4821630"/>
                <a:gd name="connsiteX238" fmla="*/ 4925939 w 5017802"/>
                <a:gd name="connsiteY238" fmla="*/ 3293426 h 4821630"/>
                <a:gd name="connsiteX239" fmla="*/ 4930476 w 5017802"/>
                <a:gd name="connsiteY239" fmla="*/ 3201578 h 4821630"/>
                <a:gd name="connsiteX240" fmla="*/ 4881489 w 5017802"/>
                <a:gd name="connsiteY240" fmla="*/ 3176406 h 4821630"/>
                <a:gd name="connsiteX241" fmla="*/ 4797352 w 5017802"/>
                <a:gd name="connsiteY241" fmla="*/ 3207928 h 4821630"/>
                <a:gd name="connsiteX242" fmla="*/ 4760613 w 5017802"/>
                <a:gd name="connsiteY242" fmla="*/ 3171643 h 4821630"/>
                <a:gd name="connsiteX243" fmla="*/ 4805290 w 5017802"/>
                <a:gd name="connsiteY243" fmla="*/ 3148738 h 4821630"/>
                <a:gd name="connsiteX244" fmla="*/ 4676023 w 5017802"/>
                <a:gd name="connsiteY244" fmla="*/ 2935559 h 4821630"/>
                <a:gd name="connsiteX245" fmla="*/ 4690989 w 5017802"/>
                <a:gd name="connsiteY245" fmla="*/ 2905396 h 4821630"/>
                <a:gd name="connsiteX246" fmla="*/ 4667404 w 5017802"/>
                <a:gd name="connsiteY246" fmla="*/ 2789736 h 4821630"/>
                <a:gd name="connsiteX247" fmla="*/ 4508655 w 5017802"/>
                <a:gd name="connsiteY247" fmla="*/ 2778850 h 4821630"/>
                <a:gd name="connsiteX248" fmla="*/ 4475317 w 5017802"/>
                <a:gd name="connsiteY248" fmla="*/ 2827608 h 4821630"/>
                <a:gd name="connsiteX249" fmla="*/ 4386417 w 5017802"/>
                <a:gd name="connsiteY249" fmla="*/ 2842124 h 4821630"/>
                <a:gd name="connsiteX250" fmla="*/ 4392767 w 5017802"/>
                <a:gd name="connsiteY250" fmla="*/ 2820125 h 4821630"/>
                <a:gd name="connsiteX251" fmla="*/ 4339245 w 5017802"/>
                <a:gd name="connsiteY251" fmla="*/ 2804024 h 4821630"/>
                <a:gd name="connsiteX252" fmla="*/ 4314526 w 5017802"/>
                <a:gd name="connsiteY252" fmla="*/ 2638923 h 4821630"/>
                <a:gd name="connsiteX253" fmla="*/ 4034219 w 5017802"/>
                <a:gd name="connsiteY253" fmla="*/ 2572248 h 4821630"/>
                <a:gd name="connsiteX254" fmla="*/ 3897920 w 5017802"/>
                <a:gd name="connsiteY254" fmla="*/ 2615564 h 4821630"/>
                <a:gd name="connsiteX255" fmla="*/ 3765931 w 5017802"/>
                <a:gd name="connsiteY255" fmla="*/ 2608080 h 4821630"/>
                <a:gd name="connsiteX256" fmla="*/ 3633488 w 5017802"/>
                <a:gd name="connsiteY256" fmla="*/ 2497182 h 4821630"/>
                <a:gd name="connsiteX257" fmla="*/ 3420310 w 5017802"/>
                <a:gd name="connsiteY257" fmla="*/ 2193969 h 4821630"/>
                <a:gd name="connsiteX258" fmla="*/ 3021848 w 5017802"/>
                <a:gd name="connsiteY258" fmla="*/ 2054496 h 4821630"/>
                <a:gd name="connsiteX259" fmla="*/ 2785310 w 5017802"/>
                <a:gd name="connsiteY259" fmla="*/ 1741532 h 4821630"/>
                <a:gd name="connsiteX260" fmla="*/ 2819101 w 5017802"/>
                <a:gd name="connsiteY260" fmla="*/ 1716586 h 4821630"/>
                <a:gd name="connsiteX261" fmla="*/ 2878745 w 5017802"/>
                <a:gd name="connsiteY261" fmla="*/ 1799589 h 4821630"/>
                <a:gd name="connsiteX262" fmla="*/ 2898929 w 5017802"/>
                <a:gd name="connsiteY262" fmla="*/ 1782126 h 4821630"/>
                <a:gd name="connsiteX263" fmla="*/ 2942019 w 5017802"/>
                <a:gd name="connsiteY263" fmla="*/ 1812970 h 4821630"/>
                <a:gd name="connsiteX264" fmla="*/ 3030692 w 5017802"/>
                <a:gd name="connsiteY264" fmla="*/ 1759221 h 4821630"/>
                <a:gd name="connsiteX265" fmla="*/ 3046794 w 5017802"/>
                <a:gd name="connsiteY265" fmla="*/ 1738811 h 4821630"/>
                <a:gd name="connsiteX266" fmla="*/ 3105077 w 5017802"/>
                <a:gd name="connsiteY266" fmla="*/ 1739037 h 4821630"/>
                <a:gd name="connsiteX267" fmla="*/ 3121180 w 5017802"/>
                <a:gd name="connsiteY267" fmla="*/ 1705927 h 4821630"/>
                <a:gd name="connsiteX268" fmla="*/ 3102356 w 5017802"/>
                <a:gd name="connsiteY268" fmla="*/ 1680300 h 4821630"/>
                <a:gd name="connsiteX269" fmla="*/ 3035228 w 5017802"/>
                <a:gd name="connsiteY269" fmla="*/ 1700257 h 4821630"/>
                <a:gd name="connsiteX270" fmla="*/ 3013456 w 5017802"/>
                <a:gd name="connsiteY270" fmla="*/ 1646736 h 4821630"/>
                <a:gd name="connsiteX271" fmla="*/ 3034774 w 5017802"/>
                <a:gd name="connsiteY271" fmla="*/ 1617026 h 4821630"/>
                <a:gd name="connsiteX272" fmla="*/ 2978304 w 5017802"/>
                <a:gd name="connsiteY272" fmla="*/ 1513612 h 4821630"/>
                <a:gd name="connsiteX273" fmla="*/ 2929773 w 5017802"/>
                <a:gd name="connsiteY273" fmla="*/ 1552393 h 4821630"/>
                <a:gd name="connsiteX274" fmla="*/ 2840418 w 5017802"/>
                <a:gd name="connsiteY274" fmla="*/ 1497737 h 4821630"/>
                <a:gd name="connsiteX275" fmla="*/ 2892352 w 5017802"/>
                <a:gd name="connsiteY275" fmla="*/ 1405208 h 4821630"/>
                <a:gd name="connsiteX276" fmla="*/ 2849490 w 5017802"/>
                <a:gd name="connsiteY276" fmla="*/ 1284105 h 4821630"/>
                <a:gd name="connsiteX277" fmla="*/ 2864231 w 5017802"/>
                <a:gd name="connsiteY277" fmla="*/ 1160053 h 4821630"/>
                <a:gd name="connsiteX278" fmla="*/ 2959481 w 5017802"/>
                <a:gd name="connsiteY278" fmla="*/ 1086348 h 4821630"/>
                <a:gd name="connsiteX279" fmla="*/ 3064710 w 5017802"/>
                <a:gd name="connsiteY279" fmla="*/ 1063896 h 4821630"/>
                <a:gd name="connsiteX280" fmla="*/ 3001663 w 5017802"/>
                <a:gd name="connsiteY280" fmla="*/ 974089 h 4821630"/>
                <a:gd name="connsiteX281" fmla="*/ 2984427 w 5017802"/>
                <a:gd name="connsiteY281" fmla="*/ 1018766 h 4821630"/>
                <a:gd name="connsiteX282" fmla="*/ 2941112 w 5017802"/>
                <a:gd name="connsiteY282" fmla="*/ 971595 h 4821630"/>
                <a:gd name="connsiteX283" fmla="*/ 2962430 w 5017802"/>
                <a:gd name="connsiteY283" fmla="*/ 886323 h 4821630"/>
                <a:gd name="connsiteX284" fmla="*/ 3035454 w 5017802"/>
                <a:gd name="connsiteY284" fmla="*/ 789032 h 4821630"/>
                <a:gd name="connsiteX285" fmla="*/ 3018445 w 5017802"/>
                <a:gd name="connsiteY285" fmla="*/ 682443 h 4821630"/>
                <a:gd name="connsiteX286" fmla="*/ 2847223 w 5017802"/>
                <a:gd name="connsiteY286" fmla="*/ 692194 h 4821630"/>
                <a:gd name="connsiteX287" fmla="*/ 2827945 w 5017802"/>
                <a:gd name="connsiteY287" fmla="*/ 734831 h 4821630"/>
                <a:gd name="connsiteX288" fmla="*/ 2795742 w 5017802"/>
                <a:gd name="connsiteY288" fmla="*/ 667248 h 4821630"/>
                <a:gd name="connsiteX289" fmla="*/ 2766032 w 5017802"/>
                <a:gd name="connsiteY289" fmla="*/ 707616 h 4821630"/>
                <a:gd name="connsiteX290" fmla="*/ 2580523 w 5017802"/>
                <a:gd name="connsiteY29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76848 w 5017802"/>
                <a:gd name="connsiteY170" fmla="*/ 4357736 h 4821630"/>
                <a:gd name="connsiteX171" fmla="*/ 2188636 w 5017802"/>
                <a:gd name="connsiteY171" fmla="*/ 4250462 h 4821630"/>
                <a:gd name="connsiteX172" fmla="*/ 2296586 w 5017802"/>
                <a:gd name="connsiteY172" fmla="*/ 4245474 h 4821630"/>
                <a:gd name="connsiteX173" fmla="*/ 2394785 w 5017802"/>
                <a:gd name="connsiteY173" fmla="*/ 4215990 h 4821630"/>
                <a:gd name="connsiteX174" fmla="*/ 2406350 w 5017802"/>
                <a:gd name="connsiteY174" fmla="*/ 4125277 h 4821630"/>
                <a:gd name="connsiteX175" fmla="*/ 2494570 w 5017802"/>
                <a:gd name="connsiteY175" fmla="*/ 3900532 h 4821630"/>
                <a:gd name="connsiteX176" fmla="*/ 2593449 w 5017802"/>
                <a:gd name="connsiteY176" fmla="*/ 3917768 h 4821630"/>
                <a:gd name="connsiteX177" fmla="*/ 2719088 w 5017802"/>
                <a:gd name="connsiteY177" fmla="*/ 3918221 h 4821630"/>
                <a:gd name="connsiteX178" fmla="*/ 2914124 w 5017802"/>
                <a:gd name="connsiteY178" fmla="*/ 3764007 h 4821630"/>
                <a:gd name="connsiteX179" fmla="*/ 3195112 w 5017802"/>
                <a:gd name="connsiteY179" fmla="*/ 3993968 h 4821630"/>
                <a:gd name="connsiteX180" fmla="*/ 3265414 w 5017802"/>
                <a:gd name="connsiteY180" fmla="*/ 4067674 h 4821630"/>
                <a:gd name="connsiteX181" fmla="*/ 3439813 w 5017802"/>
                <a:gd name="connsiteY181" fmla="*/ 4130265 h 4821630"/>
                <a:gd name="connsiteX182" fmla="*/ 3526217 w 5017802"/>
                <a:gd name="connsiteY182" fmla="*/ 4316455 h 4821630"/>
                <a:gd name="connsiteX183" fmla="*/ 3586542 w 5017802"/>
                <a:gd name="connsiteY183" fmla="*/ 4375193 h 4821630"/>
                <a:gd name="connsiteX184" fmla="*/ 3597654 w 5017802"/>
                <a:gd name="connsiteY184" fmla="*/ 4345030 h 4821630"/>
                <a:gd name="connsiteX185" fmla="*/ 3643692 w 5017802"/>
                <a:gd name="connsiteY185" fmla="*/ 4318042 h 4821630"/>
                <a:gd name="connsiteX186" fmla="*/ 3694492 w 5017802"/>
                <a:gd name="connsiteY186" fmla="*/ 4391068 h 4821630"/>
                <a:gd name="connsiteX187" fmla="*/ 3743705 w 5017802"/>
                <a:gd name="connsiteY187" fmla="*/ 4394243 h 4821630"/>
                <a:gd name="connsiteX188" fmla="*/ 3699254 w 5017802"/>
                <a:gd name="connsiteY188" fmla="*/ 4300581 h 4821630"/>
                <a:gd name="connsiteX189" fmla="*/ 3656392 w 5017802"/>
                <a:gd name="connsiteY189" fmla="*/ 4232318 h 4821630"/>
                <a:gd name="connsiteX190" fmla="*/ 3699255 w 5017802"/>
                <a:gd name="connsiteY190" fmla="*/ 4216442 h 4821630"/>
                <a:gd name="connsiteX191" fmla="*/ 3680204 w 5017802"/>
                <a:gd name="connsiteY191" fmla="*/ 4175168 h 4821630"/>
                <a:gd name="connsiteX192" fmla="*/ 3732592 w 5017802"/>
                <a:gd name="connsiteY192" fmla="*/ 4184693 h 4821630"/>
                <a:gd name="connsiteX193" fmla="*/ 3711955 w 5017802"/>
                <a:gd name="connsiteY193" fmla="*/ 4151355 h 4821630"/>
                <a:gd name="connsiteX194" fmla="*/ 3733274 w 5017802"/>
                <a:gd name="connsiteY194" fmla="*/ 4134801 h 4821630"/>
                <a:gd name="connsiteX195" fmla="*/ 3854377 w 5017802"/>
                <a:gd name="connsiteY195" fmla="*/ 4220074 h 4821630"/>
                <a:gd name="connsiteX196" fmla="*/ 3889754 w 5017802"/>
                <a:gd name="connsiteY196" fmla="*/ 4206917 h 4821630"/>
                <a:gd name="connsiteX197" fmla="*/ 3942141 w 5017802"/>
                <a:gd name="connsiteY197" fmla="*/ 4272006 h 4821630"/>
                <a:gd name="connsiteX198" fmla="*/ 3962779 w 5017802"/>
                <a:gd name="connsiteY198" fmla="*/ 4330743 h 4821630"/>
                <a:gd name="connsiteX199" fmla="*/ 4070729 w 5017802"/>
                <a:gd name="connsiteY199" fmla="*/ 4349792 h 4821630"/>
                <a:gd name="connsiteX200" fmla="*/ 4010405 w 5017802"/>
                <a:gd name="connsiteY200" fmla="*/ 4283117 h 4821630"/>
                <a:gd name="connsiteX201" fmla="*/ 4007229 w 5017802"/>
                <a:gd name="connsiteY201" fmla="*/ 4214855 h 4821630"/>
                <a:gd name="connsiteX202" fmla="*/ 4061204 w 5017802"/>
                <a:gd name="connsiteY202" fmla="*/ 4270418 h 4821630"/>
                <a:gd name="connsiteX203" fmla="*/ 4110417 w 5017802"/>
                <a:gd name="connsiteY203" fmla="*/ 4275180 h 4821630"/>
                <a:gd name="connsiteX204" fmla="*/ 4104067 w 5017802"/>
                <a:gd name="connsiteY204" fmla="*/ 4225968 h 4821630"/>
                <a:gd name="connsiteX205" fmla="*/ 4164392 w 5017802"/>
                <a:gd name="connsiteY205" fmla="*/ 4230730 h 4821630"/>
                <a:gd name="connsiteX206" fmla="*/ 4226304 w 5017802"/>
                <a:gd name="connsiteY206" fmla="*/ 4273592 h 4821630"/>
                <a:gd name="connsiteX207" fmla="*/ 4258054 w 5017802"/>
                <a:gd name="connsiteY207" fmla="*/ 4260893 h 4821630"/>
                <a:gd name="connsiteX208" fmla="*/ 4251705 w 5017802"/>
                <a:gd name="connsiteY208" fmla="*/ 4225968 h 4821630"/>
                <a:gd name="connsiteX209" fmla="*/ 4292980 w 5017802"/>
                <a:gd name="connsiteY209" fmla="*/ 4202156 h 4821630"/>
                <a:gd name="connsiteX210" fmla="*/ 4377117 w 5017802"/>
                <a:gd name="connsiteY210" fmla="*/ 4259306 h 4821630"/>
                <a:gd name="connsiteX211" fmla="*/ 4394580 w 5017802"/>
                <a:gd name="connsiteY211" fmla="*/ 4157708 h 4821630"/>
                <a:gd name="connsiteX212" fmla="*/ 4369180 w 5017802"/>
                <a:gd name="connsiteY212" fmla="*/ 4135482 h 4821630"/>
                <a:gd name="connsiteX213" fmla="*/ 4296154 w 5017802"/>
                <a:gd name="connsiteY213" fmla="*/ 4092619 h 4821630"/>
                <a:gd name="connsiteX214" fmla="*/ 4318379 w 5017802"/>
                <a:gd name="connsiteY214" fmla="*/ 4067220 h 4821630"/>
                <a:gd name="connsiteX215" fmla="*/ 4339017 w 5017802"/>
                <a:gd name="connsiteY215" fmla="*/ 4044994 h 4821630"/>
                <a:gd name="connsiteX216" fmla="*/ 4392992 w 5017802"/>
                <a:gd name="connsiteY216" fmla="*/ 4076745 h 4821630"/>
                <a:gd name="connsiteX217" fmla="*/ 4399342 w 5017802"/>
                <a:gd name="connsiteY217" fmla="*/ 4032295 h 4821630"/>
                <a:gd name="connsiteX218" fmla="*/ 4343779 w 5017802"/>
                <a:gd name="connsiteY218" fmla="*/ 4008482 h 4821630"/>
                <a:gd name="connsiteX219" fmla="*/ 4342192 w 5017802"/>
                <a:gd name="connsiteY219" fmla="*/ 3998958 h 4821630"/>
                <a:gd name="connsiteX220" fmla="*/ 4329491 w 5017802"/>
                <a:gd name="connsiteY220" fmla="*/ 3960859 h 4821630"/>
                <a:gd name="connsiteX221" fmla="*/ 4335841 w 5017802"/>
                <a:gd name="connsiteY221" fmla="*/ 3913233 h 4821630"/>
                <a:gd name="connsiteX222" fmla="*/ 4346954 w 5017802"/>
                <a:gd name="connsiteY222" fmla="*/ 3857670 h 4821630"/>
                <a:gd name="connsiteX223" fmla="*/ 4308854 w 5017802"/>
                <a:gd name="connsiteY223" fmla="*/ 3827508 h 4821630"/>
                <a:gd name="connsiteX224" fmla="*/ 4342191 w 5017802"/>
                <a:gd name="connsiteY224" fmla="*/ 3817983 h 4821630"/>
                <a:gd name="connsiteX225" fmla="*/ 4319966 w 5017802"/>
                <a:gd name="connsiteY225" fmla="*/ 3781470 h 4821630"/>
                <a:gd name="connsiteX226" fmla="*/ 4358067 w 5017802"/>
                <a:gd name="connsiteY226" fmla="*/ 3776709 h 4821630"/>
                <a:gd name="connsiteX227" fmla="*/ 4364416 w 5017802"/>
                <a:gd name="connsiteY227" fmla="*/ 3743370 h 4821630"/>
                <a:gd name="connsiteX228" fmla="*/ 4426330 w 5017802"/>
                <a:gd name="connsiteY228" fmla="*/ 3752897 h 4821630"/>
                <a:gd name="connsiteX229" fmla="*/ 4459443 w 5017802"/>
                <a:gd name="connsiteY229" fmla="*/ 3768089 h 4821630"/>
                <a:gd name="connsiteX230" fmla="*/ 4425650 w 5017802"/>
                <a:gd name="connsiteY230" fmla="*/ 3809137 h 4821630"/>
                <a:gd name="connsiteX231" fmla="*/ 4464658 w 5017802"/>
                <a:gd name="connsiteY231" fmla="*/ 3916633 h 4821630"/>
                <a:gd name="connsiteX232" fmla="*/ 4517045 w 5017802"/>
                <a:gd name="connsiteY232" fmla="*/ 3947931 h 4821630"/>
                <a:gd name="connsiteX233" fmla="*/ 4568979 w 5017802"/>
                <a:gd name="connsiteY233" fmla="*/ 3905749 h 4821630"/>
                <a:gd name="connsiteX234" fmla="*/ 4654704 w 5017802"/>
                <a:gd name="connsiteY234" fmla="*/ 3857216 h 4821630"/>
                <a:gd name="connsiteX235" fmla="*/ 4637468 w 5017802"/>
                <a:gd name="connsiteY235" fmla="*/ 3768315 h 4821630"/>
                <a:gd name="connsiteX236" fmla="*/ 4714802 w 5017802"/>
                <a:gd name="connsiteY236" fmla="*/ 3635646 h 4821630"/>
                <a:gd name="connsiteX237" fmla="*/ 5007356 w 5017802"/>
                <a:gd name="connsiteY237" fmla="*/ 3302498 h 4821630"/>
                <a:gd name="connsiteX238" fmla="*/ 4925939 w 5017802"/>
                <a:gd name="connsiteY238" fmla="*/ 3293426 h 4821630"/>
                <a:gd name="connsiteX239" fmla="*/ 4930476 w 5017802"/>
                <a:gd name="connsiteY239" fmla="*/ 3201578 h 4821630"/>
                <a:gd name="connsiteX240" fmla="*/ 4881489 w 5017802"/>
                <a:gd name="connsiteY240" fmla="*/ 3176406 h 4821630"/>
                <a:gd name="connsiteX241" fmla="*/ 4797352 w 5017802"/>
                <a:gd name="connsiteY241" fmla="*/ 3207928 h 4821630"/>
                <a:gd name="connsiteX242" fmla="*/ 4760613 w 5017802"/>
                <a:gd name="connsiteY242" fmla="*/ 3171643 h 4821630"/>
                <a:gd name="connsiteX243" fmla="*/ 4805290 w 5017802"/>
                <a:gd name="connsiteY243" fmla="*/ 3148738 h 4821630"/>
                <a:gd name="connsiteX244" fmla="*/ 4676023 w 5017802"/>
                <a:gd name="connsiteY244" fmla="*/ 2935559 h 4821630"/>
                <a:gd name="connsiteX245" fmla="*/ 4690989 w 5017802"/>
                <a:gd name="connsiteY245" fmla="*/ 2905396 h 4821630"/>
                <a:gd name="connsiteX246" fmla="*/ 4667404 w 5017802"/>
                <a:gd name="connsiteY246" fmla="*/ 2789736 h 4821630"/>
                <a:gd name="connsiteX247" fmla="*/ 4508655 w 5017802"/>
                <a:gd name="connsiteY247" fmla="*/ 2778850 h 4821630"/>
                <a:gd name="connsiteX248" fmla="*/ 4475317 w 5017802"/>
                <a:gd name="connsiteY248" fmla="*/ 2827608 h 4821630"/>
                <a:gd name="connsiteX249" fmla="*/ 4386417 w 5017802"/>
                <a:gd name="connsiteY249" fmla="*/ 2842124 h 4821630"/>
                <a:gd name="connsiteX250" fmla="*/ 4392767 w 5017802"/>
                <a:gd name="connsiteY250" fmla="*/ 2820125 h 4821630"/>
                <a:gd name="connsiteX251" fmla="*/ 4339245 w 5017802"/>
                <a:gd name="connsiteY251" fmla="*/ 2804024 h 4821630"/>
                <a:gd name="connsiteX252" fmla="*/ 4314526 w 5017802"/>
                <a:gd name="connsiteY252" fmla="*/ 2638923 h 4821630"/>
                <a:gd name="connsiteX253" fmla="*/ 4034219 w 5017802"/>
                <a:gd name="connsiteY253" fmla="*/ 2572248 h 4821630"/>
                <a:gd name="connsiteX254" fmla="*/ 3897920 w 5017802"/>
                <a:gd name="connsiteY254" fmla="*/ 2615564 h 4821630"/>
                <a:gd name="connsiteX255" fmla="*/ 3765931 w 5017802"/>
                <a:gd name="connsiteY255" fmla="*/ 2608080 h 4821630"/>
                <a:gd name="connsiteX256" fmla="*/ 3633488 w 5017802"/>
                <a:gd name="connsiteY256" fmla="*/ 2497182 h 4821630"/>
                <a:gd name="connsiteX257" fmla="*/ 3420310 w 5017802"/>
                <a:gd name="connsiteY257" fmla="*/ 2193969 h 4821630"/>
                <a:gd name="connsiteX258" fmla="*/ 3021848 w 5017802"/>
                <a:gd name="connsiteY258" fmla="*/ 2054496 h 4821630"/>
                <a:gd name="connsiteX259" fmla="*/ 2785310 w 5017802"/>
                <a:gd name="connsiteY259" fmla="*/ 1741532 h 4821630"/>
                <a:gd name="connsiteX260" fmla="*/ 2819101 w 5017802"/>
                <a:gd name="connsiteY260" fmla="*/ 1716586 h 4821630"/>
                <a:gd name="connsiteX261" fmla="*/ 2878745 w 5017802"/>
                <a:gd name="connsiteY261" fmla="*/ 1799589 h 4821630"/>
                <a:gd name="connsiteX262" fmla="*/ 2898929 w 5017802"/>
                <a:gd name="connsiteY262" fmla="*/ 1782126 h 4821630"/>
                <a:gd name="connsiteX263" fmla="*/ 2942019 w 5017802"/>
                <a:gd name="connsiteY263" fmla="*/ 1812970 h 4821630"/>
                <a:gd name="connsiteX264" fmla="*/ 3030692 w 5017802"/>
                <a:gd name="connsiteY264" fmla="*/ 1759221 h 4821630"/>
                <a:gd name="connsiteX265" fmla="*/ 3046794 w 5017802"/>
                <a:gd name="connsiteY265" fmla="*/ 1738811 h 4821630"/>
                <a:gd name="connsiteX266" fmla="*/ 3105077 w 5017802"/>
                <a:gd name="connsiteY266" fmla="*/ 1739037 h 4821630"/>
                <a:gd name="connsiteX267" fmla="*/ 3121180 w 5017802"/>
                <a:gd name="connsiteY267" fmla="*/ 1705927 h 4821630"/>
                <a:gd name="connsiteX268" fmla="*/ 3102356 w 5017802"/>
                <a:gd name="connsiteY268" fmla="*/ 1680300 h 4821630"/>
                <a:gd name="connsiteX269" fmla="*/ 3035228 w 5017802"/>
                <a:gd name="connsiteY269" fmla="*/ 1700257 h 4821630"/>
                <a:gd name="connsiteX270" fmla="*/ 3013456 w 5017802"/>
                <a:gd name="connsiteY270" fmla="*/ 1646736 h 4821630"/>
                <a:gd name="connsiteX271" fmla="*/ 3034774 w 5017802"/>
                <a:gd name="connsiteY271" fmla="*/ 1617026 h 4821630"/>
                <a:gd name="connsiteX272" fmla="*/ 2978304 w 5017802"/>
                <a:gd name="connsiteY272" fmla="*/ 1513612 h 4821630"/>
                <a:gd name="connsiteX273" fmla="*/ 2929773 w 5017802"/>
                <a:gd name="connsiteY273" fmla="*/ 1552393 h 4821630"/>
                <a:gd name="connsiteX274" fmla="*/ 2840418 w 5017802"/>
                <a:gd name="connsiteY274" fmla="*/ 1497737 h 4821630"/>
                <a:gd name="connsiteX275" fmla="*/ 2892352 w 5017802"/>
                <a:gd name="connsiteY275" fmla="*/ 1405208 h 4821630"/>
                <a:gd name="connsiteX276" fmla="*/ 2849490 w 5017802"/>
                <a:gd name="connsiteY276" fmla="*/ 1284105 h 4821630"/>
                <a:gd name="connsiteX277" fmla="*/ 2864231 w 5017802"/>
                <a:gd name="connsiteY277" fmla="*/ 1160053 h 4821630"/>
                <a:gd name="connsiteX278" fmla="*/ 2959481 w 5017802"/>
                <a:gd name="connsiteY278" fmla="*/ 1086348 h 4821630"/>
                <a:gd name="connsiteX279" fmla="*/ 3064710 w 5017802"/>
                <a:gd name="connsiteY279" fmla="*/ 1063896 h 4821630"/>
                <a:gd name="connsiteX280" fmla="*/ 3001663 w 5017802"/>
                <a:gd name="connsiteY280" fmla="*/ 974089 h 4821630"/>
                <a:gd name="connsiteX281" fmla="*/ 2984427 w 5017802"/>
                <a:gd name="connsiteY281" fmla="*/ 1018766 h 4821630"/>
                <a:gd name="connsiteX282" fmla="*/ 2941112 w 5017802"/>
                <a:gd name="connsiteY282" fmla="*/ 971595 h 4821630"/>
                <a:gd name="connsiteX283" fmla="*/ 2962430 w 5017802"/>
                <a:gd name="connsiteY283" fmla="*/ 886323 h 4821630"/>
                <a:gd name="connsiteX284" fmla="*/ 3035454 w 5017802"/>
                <a:gd name="connsiteY284" fmla="*/ 789032 h 4821630"/>
                <a:gd name="connsiteX285" fmla="*/ 3018445 w 5017802"/>
                <a:gd name="connsiteY285" fmla="*/ 682443 h 4821630"/>
                <a:gd name="connsiteX286" fmla="*/ 2847223 w 5017802"/>
                <a:gd name="connsiteY286" fmla="*/ 692194 h 4821630"/>
                <a:gd name="connsiteX287" fmla="*/ 2827945 w 5017802"/>
                <a:gd name="connsiteY287" fmla="*/ 734831 h 4821630"/>
                <a:gd name="connsiteX288" fmla="*/ 2795742 w 5017802"/>
                <a:gd name="connsiteY288" fmla="*/ 667248 h 4821630"/>
                <a:gd name="connsiteX289" fmla="*/ 2766032 w 5017802"/>
                <a:gd name="connsiteY289" fmla="*/ 707616 h 4821630"/>
                <a:gd name="connsiteX290" fmla="*/ 2580523 w 5017802"/>
                <a:gd name="connsiteY29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19698 w 5017802"/>
                <a:gd name="connsiteY170" fmla="*/ 4454573 h 4821630"/>
                <a:gd name="connsiteX171" fmla="*/ 2176848 w 5017802"/>
                <a:gd name="connsiteY171" fmla="*/ 4357736 h 4821630"/>
                <a:gd name="connsiteX172" fmla="*/ 2188636 w 5017802"/>
                <a:gd name="connsiteY172" fmla="*/ 4250462 h 4821630"/>
                <a:gd name="connsiteX173" fmla="*/ 2296586 w 5017802"/>
                <a:gd name="connsiteY173" fmla="*/ 4245474 h 4821630"/>
                <a:gd name="connsiteX174" fmla="*/ 2394785 w 5017802"/>
                <a:gd name="connsiteY174" fmla="*/ 4215990 h 4821630"/>
                <a:gd name="connsiteX175" fmla="*/ 2406350 w 5017802"/>
                <a:gd name="connsiteY175" fmla="*/ 4125277 h 4821630"/>
                <a:gd name="connsiteX176" fmla="*/ 2494570 w 5017802"/>
                <a:gd name="connsiteY176" fmla="*/ 3900532 h 4821630"/>
                <a:gd name="connsiteX177" fmla="*/ 2593449 w 5017802"/>
                <a:gd name="connsiteY177" fmla="*/ 3917768 h 4821630"/>
                <a:gd name="connsiteX178" fmla="*/ 2719088 w 5017802"/>
                <a:gd name="connsiteY178" fmla="*/ 3918221 h 4821630"/>
                <a:gd name="connsiteX179" fmla="*/ 2914124 w 5017802"/>
                <a:gd name="connsiteY179" fmla="*/ 3764007 h 4821630"/>
                <a:gd name="connsiteX180" fmla="*/ 3195112 w 5017802"/>
                <a:gd name="connsiteY180" fmla="*/ 3993968 h 4821630"/>
                <a:gd name="connsiteX181" fmla="*/ 3265414 w 5017802"/>
                <a:gd name="connsiteY181" fmla="*/ 4067674 h 4821630"/>
                <a:gd name="connsiteX182" fmla="*/ 3439813 w 5017802"/>
                <a:gd name="connsiteY182" fmla="*/ 4130265 h 4821630"/>
                <a:gd name="connsiteX183" fmla="*/ 3526217 w 5017802"/>
                <a:gd name="connsiteY183" fmla="*/ 4316455 h 4821630"/>
                <a:gd name="connsiteX184" fmla="*/ 3586542 w 5017802"/>
                <a:gd name="connsiteY184" fmla="*/ 4375193 h 4821630"/>
                <a:gd name="connsiteX185" fmla="*/ 3597654 w 5017802"/>
                <a:gd name="connsiteY185" fmla="*/ 4345030 h 4821630"/>
                <a:gd name="connsiteX186" fmla="*/ 3643692 w 5017802"/>
                <a:gd name="connsiteY186" fmla="*/ 4318042 h 4821630"/>
                <a:gd name="connsiteX187" fmla="*/ 3694492 w 5017802"/>
                <a:gd name="connsiteY187" fmla="*/ 4391068 h 4821630"/>
                <a:gd name="connsiteX188" fmla="*/ 3743705 w 5017802"/>
                <a:gd name="connsiteY188" fmla="*/ 4394243 h 4821630"/>
                <a:gd name="connsiteX189" fmla="*/ 3699254 w 5017802"/>
                <a:gd name="connsiteY189" fmla="*/ 4300581 h 4821630"/>
                <a:gd name="connsiteX190" fmla="*/ 3656392 w 5017802"/>
                <a:gd name="connsiteY190" fmla="*/ 4232318 h 4821630"/>
                <a:gd name="connsiteX191" fmla="*/ 3699255 w 5017802"/>
                <a:gd name="connsiteY191" fmla="*/ 4216442 h 4821630"/>
                <a:gd name="connsiteX192" fmla="*/ 3680204 w 5017802"/>
                <a:gd name="connsiteY192" fmla="*/ 4175168 h 4821630"/>
                <a:gd name="connsiteX193" fmla="*/ 3732592 w 5017802"/>
                <a:gd name="connsiteY193" fmla="*/ 4184693 h 4821630"/>
                <a:gd name="connsiteX194" fmla="*/ 3711955 w 5017802"/>
                <a:gd name="connsiteY194" fmla="*/ 4151355 h 4821630"/>
                <a:gd name="connsiteX195" fmla="*/ 3733274 w 5017802"/>
                <a:gd name="connsiteY195" fmla="*/ 4134801 h 4821630"/>
                <a:gd name="connsiteX196" fmla="*/ 3854377 w 5017802"/>
                <a:gd name="connsiteY196" fmla="*/ 4220074 h 4821630"/>
                <a:gd name="connsiteX197" fmla="*/ 3889754 w 5017802"/>
                <a:gd name="connsiteY197" fmla="*/ 4206917 h 4821630"/>
                <a:gd name="connsiteX198" fmla="*/ 3942141 w 5017802"/>
                <a:gd name="connsiteY198" fmla="*/ 4272006 h 4821630"/>
                <a:gd name="connsiteX199" fmla="*/ 3962779 w 5017802"/>
                <a:gd name="connsiteY199" fmla="*/ 4330743 h 4821630"/>
                <a:gd name="connsiteX200" fmla="*/ 4070729 w 5017802"/>
                <a:gd name="connsiteY200" fmla="*/ 4349792 h 4821630"/>
                <a:gd name="connsiteX201" fmla="*/ 4010405 w 5017802"/>
                <a:gd name="connsiteY201" fmla="*/ 4283117 h 4821630"/>
                <a:gd name="connsiteX202" fmla="*/ 4007229 w 5017802"/>
                <a:gd name="connsiteY202" fmla="*/ 4214855 h 4821630"/>
                <a:gd name="connsiteX203" fmla="*/ 4061204 w 5017802"/>
                <a:gd name="connsiteY203" fmla="*/ 4270418 h 4821630"/>
                <a:gd name="connsiteX204" fmla="*/ 4110417 w 5017802"/>
                <a:gd name="connsiteY204" fmla="*/ 4275180 h 4821630"/>
                <a:gd name="connsiteX205" fmla="*/ 4104067 w 5017802"/>
                <a:gd name="connsiteY205" fmla="*/ 4225968 h 4821630"/>
                <a:gd name="connsiteX206" fmla="*/ 4164392 w 5017802"/>
                <a:gd name="connsiteY206" fmla="*/ 4230730 h 4821630"/>
                <a:gd name="connsiteX207" fmla="*/ 4226304 w 5017802"/>
                <a:gd name="connsiteY207" fmla="*/ 4273592 h 4821630"/>
                <a:gd name="connsiteX208" fmla="*/ 4258054 w 5017802"/>
                <a:gd name="connsiteY208" fmla="*/ 4260893 h 4821630"/>
                <a:gd name="connsiteX209" fmla="*/ 4251705 w 5017802"/>
                <a:gd name="connsiteY209" fmla="*/ 4225968 h 4821630"/>
                <a:gd name="connsiteX210" fmla="*/ 4292980 w 5017802"/>
                <a:gd name="connsiteY210" fmla="*/ 4202156 h 4821630"/>
                <a:gd name="connsiteX211" fmla="*/ 4377117 w 5017802"/>
                <a:gd name="connsiteY211" fmla="*/ 4259306 h 4821630"/>
                <a:gd name="connsiteX212" fmla="*/ 4394580 w 5017802"/>
                <a:gd name="connsiteY212" fmla="*/ 4157708 h 4821630"/>
                <a:gd name="connsiteX213" fmla="*/ 4369180 w 5017802"/>
                <a:gd name="connsiteY213" fmla="*/ 4135482 h 4821630"/>
                <a:gd name="connsiteX214" fmla="*/ 4296154 w 5017802"/>
                <a:gd name="connsiteY214" fmla="*/ 4092619 h 4821630"/>
                <a:gd name="connsiteX215" fmla="*/ 4318379 w 5017802"/>
                <a:gd name="connsiteY215" fmla="*/ 4067220 h 4821630"/>
                <a:gd name="connsiteX216" fmla="*/ 4339017 w 5017802"/>
                <a:gd name="connsiteY216" fmla="*/ 4044994 h 4821630"/>
                <a:gd name="connsiteX217" fmla="*/ 4392992 w 5017802"/>
                <a:gd name="connsiteY217" fmla="*/ 4076745 h 4821630"/>
                <a:gd name="connsiteX218" fmla="*/ 4399342 w 5017802"/>
                <a:gd name="connsiteY218" fmla="*/ 4032295 h 4821630"/>
                <a:gd name="connsiteX219" fmla="*/ 4343779 w 5017802"/>
                <a:gd name="connsiteY219" fmla="*/ 4008482 h 4821630"/>
                <a:gd name="connsiteX220" fmla="*/ 4342192 w 5017802"/>
                <a:gd name="connsiteY220" fmla="*/ 3998958 h 4821630"/>
                <a:gd name="connsiteX221" fmla="*/ 4329491 w 5017802"/>
                <a:gd name="connsiteY221" fmla="*/ 3960859 h 4821630"/>
                <a:gd name="connsiteX222" fmla="*/ 4335841 w 5017802"/>
                <a:gd name="connsiteY222" fmla="*/ 3913233 h 4821630"/>
                <a:gd name="connsiteX223" fmla="*/ 4346954 w 5017802"/>
                <a:gd name="connsiteY223" fmla="*/ 3857670 h 4821630"/>
                <a:gd name="connsiteX224" fmla="*/ 4308854 w 5017802"/>
                <a:gd name="connsiteY224" fmla="*/ 3827508 h 4821630"/>
                <a:gd name="connsiteX225" fmla="*/ 4342191 w 5017802"/>
                <a:gd name="connsiteY225" fmla="*/ 3817983 h 4821630"/>
                <a:gd name="connsiteX226" fmla="*/ 4319966 w 5017802"/>
                <a:gd name="connsiteY226" fmla="*/ 3781470 h 4821630"/>
                <a:gd name="connsiteX227" fmla="*/ 4358067 w 5017802"/>
                <a:gd name="connsiteY227" fmla="*/ 3776709 h 4821630"/>
                <a:gd name="connsiteX228" fmla="*/ 4364416 w 5017802"/>
                <a:gd name="connsiteY228" fmla="*/ 3743370 h 4821630"/>
                <a:gd name="connsiteX229" fmla="*/ 4426330 w 5017802"/>
                <a:gd name="connsiteY229" fmla="*/ 3752897 h 4821630"/>
                <a:gd name="connsiteX230" fmla="*/ 4459443 w 5017802"/>
                <a:gd name="connsiteY230" fmla="*/ 3768089 h 4821630"/>
                <a:gd name="connsiteX231" fmla="*/ 4425650 w 5017802"/>
                <a:gd name="connsiteY231" fmla="*/ 3809137 h 4821630"/>
                <a:gd name="connsiteX232" fmla="*/ 4464658 w 5017802"/>
                <a:gd name="connsiteY232" fmla="*/ 3916633 h 4821630"/>
                <a:gd name="connsiteX233" fmla="*/ 4517045 w 5017802"/>
                <a:gd name="connsiteY233" fmla="*/ 3947931 h 4821630"/>
                <a:gd name="connsiteX234" fmla="*/ 4568979 w 5017802"/>
                <a:gd name="connsiteY234" fmla="*/ 3905749 h 4821630"/>
                <a:gd name="connsiteX235" fmla="*/ 4654704 w 5017802"/>
                <a:gd name="connsiteY235" fmla="*/ 3857216 h 4821630"/>
                <a:gd name="connsiteX236" fmla="*/ 4637468 w 5017802"/>
                <a:gd name="connsiteY236" fmla="*/ 3768315 h 4821630"/>
                <a:gd name="connsiteX237" fmla="*/ 4714802 w 5017802"/>
                <a:gd name="connsiteY237" fmla="*/ 3635646 h 4821630"/>
                <a:gd name="connsiteX238" fmla="*/ 5007356 w 5017802"/>
                <a:gd name="connsiteY238" fmla="*/ 3302498 h 4821630"/>
                <a:gd name="connsiteX239" fmla="*/ 4925939 w 5017802"/>
                <a:gd name="connsiteY239" fmla="*/ 3293426 h 4821630"/>
                <a:gd name="connsiteX240" fmla="*/ 4930476 w 5017802"/>
                <a:gd name="connsiteY240" fmla="*/ 3201578 h 4821630"/>
                <a:gd name="connsiteX241" fmla="*/ 4881489 w 5017802"/>
                <a:gd name="connsiteY241" fmla="*/ 3176406 h 4821630"/>
                <a:gd name="connsiteX242" fmla="*/ 4797352 w 5017802"/>
                <a:gd name="connsiteY242" fmla="*/ 3207928 h 4821630"/>
                <a:gd name="connsiteX243" fmla="*/ 4760613 w 5017802"/>
                <a:gd name="connsiteY243" fmla="*/ 3171643 h 4821630"/>
                <a:gd name="connsiteX244" fmla="*/ 4805290 w 5017802"/>
                <a:gd name="connsiteY244" fmla="*/ 3148738 h 4821630"/>
                <a:gd name="connsiteX245" fmla="*/ 4676023 w 5017802"/>
                <a:gd name="connsiteY245" fmla="*/ 2935559 h 4821630"/>
                <a:gd name="connsiteX246" fmla="*/ 4690989 w 5017802"/>
                <a:gd name="connsiteY246" fmla="*/ 2905396 h 4821630"/>
                <a:gd name="connsiteX247" fmla="*/ 4667404 w 5017802"/>
                <a:gd name="connsiteY247" fmla="*/ 2789736 h 4821630"/>
                <a:gd name="connsiteX248" fmla="*/ 4508655 w 5017802"/>
                <a:gd name="connsiteY248" fmla="*/ 2778850 h 4821630"/>
                <a:gd name="connsiteX249" fmla="*/ 4475317 w 5017802"/>
                <a:gd name="connsiteY249" fmla="*/ 2827608 h 4821630"/>
                <a:gd name="connsiteX250" fmla="*/ 4386417 w 5017802"/>
                <a:gd name="connsiteY250" fmla="*/ 2842124 h 4821630"/>
                <a:gd name="connsiteX251" fmla="*/ 4392767 w 5017802"/>
                <a:gd name="connsiteY251" fmla="*/ 2820125 h 4821630"/>
                <a:gd name="connsiteX252" fmla="*/ 4339245 w 5017802"/>
                <a:gd name="connsiteY252" fmla="*/ 2804024 h 4821630"/>
                <a:gd name="connsiteX253" fmla="*/ 4314526 w 5017802"/>
                <a:gd name="connsiteY253" fmla="*/ 2638923 h 4821630"/>
                <a:gd name="connsiteX254" fmla="*/ 4034219 w 5017802"/>
                <a:gd name="connsiteY254" fmla="*/ 2572248 h 4821630"/>
                <a:gd name="connsiteX255" fmla="*/ 3897920 w 5017802"/>
                <a:gd name="connsiteY255" fmla="*/ 2615564 h 4821630"/>
                <a:gd name="connsiteX256" fmla="*/ 3765931 w 5017802"/>
                <a:gd name="connsiteY256" fmla="*/ 2608080 h 4821630"/>
                <a:gd name="connsiteX257" fmla="*/ 3633488 w 5017802"/>
                <a:gd name="connsiteY257" fmla="*/ 2497182 h 4821630"/>
                <a:gd name="connsiteX258" fmla="*/ 3420310 w 5017802"/>
                <a:gd name="connsiteY258" fmla="*/ 2193969 h 4821630"/>
                <a:gd name="connsiteX259" fmla="*/ 3021848 w 5017802"/>
                <a:gd name="connsiteY259" fmla="*/ 2054496 h 4821630"/>
                <a:gd name="connsiteX260" fmla="*/ 2785310 w 5017802"/>
                <a:gd name="connsiteY260" fmla="*/ 1741532 h 4821630"/>
                <a:gd name="connsiteX261" fmla="*/ 2819101 w 5017802"/>
                <a:gd name="connsiteY261" fmla="*/ 1716586 h 4821630"/>
                <a:gd name="connsiteX262" fmla="*/ 2878745 w 5017802"/>
                <a:gd name="connsiteY262" fmla="*/ 1799589 h 4821630"/>
                <a:gd name="connsiteX263" fmla="*/ 2898929 w 5017802"/>
                <a:gd name="connsiteY263" fmla="*/ 1782126 h 4821630"/>
                <a:gd name="connsiteX264" fmla="*/ 2942019 w 5017802"/>
                <a:gd name="connsiteY264" fmla="*/ 1812970 h 4821630"/>
                <a:gd name="connsiteX265" fmla="*/ 3030692 w 5017802"/>
                <a:gd name="connsiteY265" fmla="*/ 1759221 h 4821630"/>
                <a:gd name="connsiteX266" fmla="*/ 3046794 w 5017802"/>
                <a:gd name="connsiteY266" fmla="*/ 1738811 h 4821630"/>
                <a:gd name="connsiteX267" fmla="*/ 3105077 w 5017802"/>
                <a:gd name="connsiteY267" fmla="*/ 1739037 h 4821630"/>
                <a:gd name="connsiteX268" fmla="*/ 3121180 w 5017802"/>
                <a:gd name="connsiteY268" fmla="*/ 1705927 h 4821630"/>
                <a:gd name="connsiteX269" fmla="*/ 3102356 w 5017802"/>
                <a:gd name="connsiteY269" fmla="*/ 1680300 h 4821630"/>
                <a:gd name="connsiteX270" fmla="*/ 3035228 w 5017802"/>
                <a:gd name="connsiteY270" fmla="*/ 1700257 h 4821630"/>
                <a:gd name="connsiteX271" fmla="*/ 3013456 w 5017802"/>
                <a:gd name="connsiteY271" fmla="*/ 1646736 h 4821630"/>
                <a:gd name="connsiteX272" fmla="*/ 3034774 w 5017802"/>
                <a:gd name="connsiteY272" fmla="*/ 1617026 h 4821630"/>
                <a:gd name="connsiteX273" fmla="*/ 2978304 w 5017802"/>
                <a:gd name="connsiteY273" fmla="*/ 1513612 h 4821630"/>
                <a:gd name="connsiteX274" fmla="*/ 2929773 w 5017802"/>
                <a:gd name="connsiteY274" fmla="*/ 1552393 h 4821630"/>
                <a:gd name="connsiteX275" fmla="*/ 2840418 w 5017802"/>
                <a:gd name="connsiteY275" fmla="*/ 1497737 h 4821630"/>
                <a:gd name="connsiteX276" fmla="*/ 2892352 w 5017802"/>
                <a:gd name="connsiteY276" fmla="*/ 1405208 h 4821630"/>
                <a:gd name="connsiteX277" fmla="*/ 2849490 w 5017802"/>
                <a:gd name="connsiteY277" fmla="*/ 1284105 h 4821630"/>
                <a:gd name="connsiteX278" fmla="*/ 2864231 w 5017802"/>
                <a:gd name="connsiteY278" fmla="*/ 1160053 h 4821630"/>
                <a:gd name="connsiteX279" fmla="*/ 2959481 w 5017802"/>
                <a:gd name="connsiteY279" fmla="*/ 1086348 h 4821630"/>
                <a:gd name="connsiteX280" fmla="*/ 3064710 w 5017802"/>
                <a:gd name="connsiteY280" fmla="*/ 1063896 h 4821630"/>
                <a:gd name="connsiteX281" fmla="*/ 3001663 w 5017802"/>
                <a:gd name="connsiteY281" fmla="*/ 974089 h 4821630"/>
                <a:gd name="connsiteX282" fmla="*/ 2984427 w 5017802"/>
                <a:gd name="connsiteY282" fmla="*/ 1018766 h 4821630"/>
                <a:gd name="connsiteX283" fmla="*/ 2941112 w 5017802"/>
                <a:gd name="connsiteY283" fmla="*/ 971595 h 4821630"/>
                <a:gd name="connsiteX284" fmla="*/ 2962430 w 5017802"/>
                <a:gd name="connsiteY284" fmla="*/ 886323 h 4821630"/>
                <a:gd name="connsiteX285" fmla="*/ 3035454 w 5017802"/>
                <a:gd name="connsiteY285" fmla="*/ 789032 h 4821630"/>
                <a:gd name="connsiteX286" fmla="*/ 3018445 w 5017802"/>
                <a:gd name="connsiteY286" fmla="*/ 682443 h 4821630"/>
                <a:gd name="connsiteX287" fmla="*/ 2847223 w 5017802"/>
                <a:gd name="connsiteY287" fmla="*/ 692194 h 4821630"/>
                <a:gd name="connsiteX288" fmla="*/ 2827945 w 5017802"/>
                <a:gd name="connsiteY288" fmla="*/ 734831 h 4821630"/>
                <a:gd name="connsiteX289" fmla="*/ 2795742 w 5017802"/>
                <a:gd name="connsiteY289" fmla="*/ 667248 h 4821630"/>
                <a:gd name="connsiteX290" fmla="*/ 2766032 w 5017802"/>
                <a:gd name="connsiteY290" fmla="*/ 707616 h 4821630"/>
                <a:gd name="connsiteX291" fmla="*/ 2580523 w 5017802"/>
                <a:gd name="connsiteY29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273686 w 5017802"/>
                <a:gd name="connsiteY170" fmla="*/ 4462511 h 4821630"/>
                <a:gd name="connsiteX171" fmla="*/ 2176848 w 5017802"/>
                <a:gd name="connsiteY171" fmla="*/ 4357736 h 4821630"/>
                <a:gd name="connsiteX172" fmla="*/ 2188636 w 5017802"/>
                <a:gd name="connsiteY172" fmla="*/ 4250462 h 4821630"/>
                <a:gd name="connsiteX173" fmla="*/ 2296586 w 5017802"/>
                <a:gd name="connsiteY173" fmla="*/ 4245474 h 4821630"/>
                <a:gd name="connsiteX174" fmla="*/ 2394785 w 5017802"/>
                <a:gd name="connsiteY174" fmla="*/ 4215990 h 4821630"/>
                <a:gd name="connsiteX175" fmla="*/ 2406350 w 5017802"/>
                <a:gd name="connsiteY175" fmla="*/ 4125277 h 4821630"/>
                <a:gd name="connsiteX176" fmla="*/ 2494570 w 5017802"/>
                <a:gd name="connsiteY176" fmla="*/ 3900532 h 4821630"/>
                <a:gd name="connsiteX177" fmla="*/ 2593449 w 5017802"/>
                <a:gd name="connsiteY177" fmla="*/ 3917768 h 4821630"/>
                <a:gd name="connsiteX178" fmla="*/ 2719088 w 5017802"/>
                <a:gd name="connsiteY178" fmla="*/ 3918221 h 4821630"/>
                <a:gd name="connsiteX179" fmla="*/ 2914124 w 5017802"/>
                <a:gd name="connsiteY179" fmla="*/ 3764007 h 4821630"/>
                <a:gd name="connsiteX180" fmla="*/ 3195112 w 5017802"/>
                <a:gd name="connsiteY180" fmla="*/ 3993968 h 4821630"/>
                <a:gd name="connsiteX181" fmla="*/ 3265414 w 5017802"/>
                <a:gd name="connsiteY181" fmla="*/ 4067674 h 4821630"/>
                <a:gd name="connsiteX182" fmla="*/ 3439813 w 5017802"/>
                <a:gd name="connsiteY182" fmla="*/ 4130265 h 4821630"/>
                <a:gd name="connsiteX183" fmla="*/ 3526217 w 5017802"/>
                <a:gd name="connsiteY183" fmla="*/ 4316455 h 4821630"/>
                <a:gd name="connsiteX184" fmla="*/ 3586542 w 5017802"/>
                <a:gd name="connsiteY184" fmla="*/ 4375193 h 4821630"/>
                <a:gd name="connsiteX185" fmla="*/ 3597654 w 5017802"/>
                <a:gd name="connsiteY185" fmla="*/ 4345030 h 4821630"/>
                <a:gd name="connsiteX186" fmla="*/ 3643692 w 5017802"/>
                <a:gd name="connsiteY186" fmla="*/ 4318042 h 4821630"/>
                <a:gd name="connsiteX187" fmla="*/ 3694492 w 5017802"/>
                <a:gd name="connsiteY187" fmla="*/ 4391068 h 4821630"/>
                <a:gd name="connsiteX188" fmla="*/ 3743705 w 5017802"/>
                <a:gd name="connsiteY188" fmla="*/ 4394243 h 4821630"/>
                <a:gd name="connsiteX189" fmla="*/ 3699254 w 5017802"/>
                <a:gd name="connsiteY189" fmla="*/ 4300581 h 4821630"/>
                <a:gd name="connsiteX190" fmla="*/ 3656392 w 5017802"/>
                <a:gd name="connsiteY190" fmla="*/ 4232318 h 4821630"/>
                <a:gd name="connsiteX191" fmla="*/ 3699255 w 5017802"/>
                <a:gd name="connsiteY191" fmla="*/ 4216442 h 4821630"/>
                <a:gd name="connsiteX192" fmla="*/ 3680204 w 5017802"/>
                <a:gd name="connsiteY192" fmla="*/ 4175168 h 4821630"/>
                <a:gd name="connsiteX193" fmla="*/ 3732592 w 5017802"/>
                <a:gd name="connsiteY193" fmla="*/ 4184693 h 4821630"/>
                <a:gd name="connsiteX194" fmla="*/ 3711955 w 5017802"/>
                <a:gd name="connsiteY194" fmla="*/ 4151355 h 4821630"/>
                <a:gd name="connsiteX195" fmla="*/ 3733274 w 5017802"/>
                <a:gd name="connsiteY195" fmla="*/ 4134801 h 4821630"/>
                <a:gd name="connsiteX196" fmla="*/ 3854377 w 5017802"/>
                <a:gd name="connsiteY196" fmla="*/ 4220074 h 4821630"/>
                <a:gd name="connsiteX197" fmla="*/ 3889754 w 5017802"/>
                <a:gd name="connsiteY197" fmla="*/ 4206917 h 4821630"/>
                <a:gd name="connsiteX198" fmla="*/ 3942141 w 5017802"/>
                <a:gd name="connsiteY198" fmla="*/ 4272006 h 4821630"/>
                <a:gd name="connsiteX199" fmla="*/ 3962779 w 5017802"/>
                <a:gd name="connsiteY199" fmla="*/ 4330743 h 4821630"/>
                <a:gd name="connsiteX200" fmla="*/ 4070729 w 5017802"/>
                <a:gd name="connsiteY200" fmla="*/ 4349792 h 4821630"/>
                <a:gd name="connsiteX201" fmla="*/ 4010405 w 5017802"/>
                <a:gd name="connsiteY201" fmla="*/ 4283117 h 4821630"/>
                <a:gd name="connsiteX202" fmla="*/ 4007229 w 5017802"/>
                <a:gd name="connsiteY202" fmla="*/ 4214855 h 4821630"/>
                <a:gd name="connsiteX203" fmla="*/ 4061204 w 5017802"/>
                <a:gd name="connsiteY203" fmla="*/ 4270418 h 4821630"/>
                <a:gd name="connsiteX204" fmla="*/ 4110417 w 5017802"/>
                <a:gd name="connsiteY204" fmla="*/ 4275180 h 4821630"/>
                <a:gd name="connsiteX205" fmla="*/ 4104067 w 5017802"/>
                <a:gd name="connsiteY205" fmla="*/ 4225968 h 4821630"/>
                <a:gd name="connsiteX206" fmla="*/ 4164392 w 5017802"/>
                <a:gd name="connsiteY206" fmla="*/ 4230730 h 4821630"/>
                <a:gd name="connsiteX207" fmla="*/ 4226304 w 5017802"/>
                <a:gd name="connsiteY207" fmla="*/ 4273592 h 4821630"/>
                <a:gd name="connsiteX208" fmla="*/ 4258054 w 5017802"/>
                <a:gd name="connsiteY208" fmla="*/ 4260893 h 4821630"/>
                <a:gd name="connsiteX209" fmla="*/ 4251705 w 5017802"/>
                <a:gd name="connsiteY209" fmla="*/ 4225968 h 4821630"/>
                <a:gd name="connsiteX210" fmla="*/ 4292980 w 5017802"/>
                <a:gd name="connsiteY210" fmla="*/ 4202156 h 4821630"/>
                <a:gd name="connsiteX211" fmla="*/ 4377117 w 5017802"/>
                <a:gd name="connsiteY211" fmla="*/ 4259306 h 4821630"/>
                <a:gd name="connsiteX212" fmla="*/ 4394580 w 5017802"/>
                <a:gd name="connsiteY212" fmla="*/ 4157708 h 4821630"/>
                <a:gd name="connsiteX213" fmla="*/ 4369180 w 5017802"/>
                <a:gd name="connsiteY213" fmla="*/ 4135482 h 4821630"/>
                <a:gd name="connsiteX214" fmla="*/ 4296154 w 5017802"/>
                <a:gd name="connsiteY214" fmla="*/ 4092619 h 4821630"/>
                <a:gd name="connsiteX215" fmla="*/ 4318379 w 5017802"/>
                <a:gd name="connsiteY215" fmla="*/ 4067220 h 4821630"/>
                <a:gd name="connsiteX216" fmla="*/ 4339017 w 5017802"/>
                <a:gd name="connsiteY216" fmla="*/ 4044994 h 4821630"/>
                <a:gd name="connsiteX217" fmla="*/ 4392992 w 5017802"/>
                <a:gd name="connsiteY217" fmla="*/ 4076745 h 4821630"/>
                <a:gd name="connsiteX218" fmla="*/ 4399342 w 5017802"/>
                <a:gd name="connsiteY218" fmla="*/ 4032295 h 4821630"/>
                <a:gd name="connsiteX219" fmla="*/ 4343779 w 5017802"/>
                <a:gd name="connsiteY219" fmla="*/ 4008482 h 4821630"/>
                <a:gd name="connsiteX220" fmla="*/ 4342192 w 5017802"/>
                <a:gd name="connsiteY220" fmla="*/ 3998958 h 4821630"/>
                <a:gd name="connsiteX221" fmla="*/ 4329491 w 5017802"/>
                <a:gd name="connsiteY221" fmla="*/ 3960859 h 4821630"/>
                <a:gd name="connsiteX222" fmla="*/ 4335841 w 5017802"/>
                <a:gd name="connsiteY222" fmla="*/ 3913233 h 4821630"/>
                <a:gd name="connsiteX223" fmla="*/ 4346954 w 5017802"/>
                <a:gd name="connsiteY223" fmla="*/ 3857670 h 4821630"/>
                <a:gd name="connsiteX224" fmla="*/ 4308854 w 5017802"/>
                <a:gd name="connsiteY224" fmla="*/ 3827508 h 4821630"/>
                <a:gd name="connsiteX225" fmla="*/ 4342191 w 5017802"/>
                <a:gd name="connsiteY225" fmla="*/ 3817983 h 4821630"/>
                <a:gd name="connsiteX226" fmla="*/ 4319966 w 5017802"/>
                <a:gd name="connsiteY226" fmla="*/ 3781470 h 4821630"/>
                <a:gd name="connsiteX227" fmla="*/ 4358067 w 5017802"/>
                <a:gd name="connsiteY227" fmla="*/ 3776709 h 4821630"/>
                <a:gd name="connsiteX228" fmla="*/ 4364416 w 5017802"/>
                <a:gd name="connsiteY228" fmla="*/ 3743370 h 4821630"/>
                <a:gd name="connsiteX229" fmla="*/ 4426330 w 5017802"/>
                <a:gd name="connsiteY229" fmla="*/ 3752897 h 4821630"/>
                <a:gd name="connsiteX230" fmla="*/ 4459443 w 5017802"/>
                <a:gd name="connsiteY230" fmla="*/ 3768089 h 4821630"/>
                <a:gd name="connsiteX231" fmla="*/ 4425650 w 5017802"/>
                <a:gd name="connsiteY231" fmla="*/ 3809137 h 4821630"/>
                <a:gd name="connsiteX232" fmla="*/ 4464658 w 5017802"/>
                <a:gd name="connsiteY232" fmla="*/ 3916633 h 4821630"/>
                <a:gd name="connsiteX233" fmla="*/ 4517045 w 5017802"/>
                <a:gd name="connsiteY233" fmla="*/ 3947931 h 4821630"/>
                <a:gd name="connsiteX234" fmla="*/ 4568979 w 5017802"/>
                <a:gd name="connsiteY234" fmla="*/ 3905749 h 4821630"/>
                <a:gd name="connsiteX235" fmla="*/ 4654704 w 5017802"/>
                <a:gd name="connsiteY235" fmla="*/ 3857216 h 4821630"/>
                <a:gd name="connsiteX236" fmla="*/ 4637468 w 5017802"/>
                <a:gd name="connsiteY236" fmla="*/ 3768315 h 4821630"/>
                <a:gd name="connsiteX237" fmla="*/ 4714802 w 5017802"/>
                <a:gd name="connsiteY237" fmla="*/ 3635646 h 4821630"/>
                <a:gd name="connsiteX238" fmla="*/ 5007356 w 5017802"/>
                <a:gd name="connsiteY238" fmla="*/ 3302498 h 4821630"/>
                <a:gd name="connsiteX239" fmla="*/ 4925939 w 5017802"/>
                <a:gd name="connsiteY239" fmla="*/ 3293426 h 4821630"/>
                <a:gd name="connsiteX240" fmla="*/ 4930476 w 5017802"/>
                <a:gd name="connsiteY240" fmla="*/ 3201578 h 4821630"/>
                <a:gd name="connsiteX241" fmla="*/ 4881489 w 5017802"/>
                <a:gd name="connsiteY241" fmla="*/ 3176406 h 4821630"/>
                <a:gd name="connsiteX242" fmla="*/ 4797352 w 5017802"/>
                <a:gd name="connsiteY242" fmla="*/ 3207928 h 4821630"/>
                <a:gd name="connsiteX243" fmla="*/ 4760613 w 5017802"/>
                <a:gd name="connsiteY243" fmla="*/ 3171643 h 4821630"/>
                <a:gd name="connsiteX244" fmla="*/ 4805290 w 5017802"/>
                <a:gd name="connsiteY244" fmla="*/ 3148738 h 4821630"/>
                <a:gd name="connsiteX245" fmla="*/ 4676023 w 5017802"/>
                <a:gd name="connsiteY245" fmla="*/ 2935559 h 4821630"/>
                <a:gd name="connsiteX246" fmla="*/ 4690989 w 5017802"/>
                <a:gd name="connsiteY246" fmla="*/ 2905396 h 4821630"/>
                <a:gd name="connsiteX247" fmla="*/ 4667404 w 5017802"/>
                <a:gd name="connsiteY247" fmla="*/ 2789736 h 4821630"/>
                <a:gd name="connsiteX248" fmla="*/ 4508655 w 5017802"/>
                <a:gd name="connsiteY248" fmla="*/ 2778850 h 4821630"/>
                <a:gd name="connsiteX249" fmla="*/ 4475317 w 5017802"/>
                <a:gd name="connsiteY249" fmla="*/ 2827608 h 4821630"/>
                <a:gd name="connsiteX250" fmla="*/ 4386417 w 5017802"/>
                <a:gd name="connsiteY250" fmla="*/ 2842124 h 4821630"/>
                <a:gd name="connsiteX251" fmla="*/ 4392767 w 5017802"/>
                <a:gd name="connsiteY251" fmla="*/ 2820125 h 4821630"/>
                <a:gd name="connsiteX252" fmla="*/ 4339245 w 5017802"/>
                <a:gd name="connsiteY252" fmla="*/ 2804024 h 4821630"/>
                <a:gd name="connsiteX253" fmla="*/ 4314526 w 5017802"/>
                <a:gd name="connsiteY253" fmla="*/ 2638923 h 4821630"/>
                <a:gd name="connsiteX254" fmla="*/ 4034219 w 5017802"/>
                <a:gd name="connsiteY254" fmla="*/ 2572248 h 4821630"/>
                <a:gd name="connsiteX255" fmla="*/ 3897920 w 5017802"/>
                <a:gd name="connsiteY255" fmla="*/ 2615564 h 4821630"/>
                <a:gd name="connsiteX256" fmla="*/ 3765931 w 5017802"/>
                <a:gd name="connsiteY256" fmla="*/ 2608080 h 4821630"/>
                <a:gd name="connsiteX257" fmla="*/ 3633488 w 5017802"/>
                <a:gd name="connsiteY257" fmla="*/ 2497182 h 4821630"/>
                <a:gd name="connsiteX258" fmla="*/ 3420310 w 5017802"/>
                <a:gd name="connsiteY258" fmla="*/ 2193969 h 4821630"/>
                <a:gd name="connsiteX259" fmla="*/ 3021848 w 5017802"/>
                <a:gd name="connsiteY259" fmla="*/ 2054496 h 4821630"/>
                <a:gd name="connsiteX260" fmla="*/ 2785310 w 5017802"/>
                <a:gd name="connsiteY260" fmla="*/ 1741532 h 4821630"/>
                <a:gd name="connsiteX261" fmla="*/ 2819101 w 5017802"/>
                <a:gd name="connsiteY261" fmla="*/ 1716586 h 4821630"/>
                <a:gd name="connsiteX262" fmla="*/ 2878745 w 5017802"/>
                <a:gd name="connsiteY262" fmla="*/ 1799589 h 4821630"/>
                <a:gd name="connsiteX263" fmla="*/ 2898929 w 5017802"/>
                <a:gd name="connsiteY263" fmla="*/ 1782126 h 4821630"/>
                <a:gd name="connsiteX264" fmla="*/ 2942019 w 5017802"/>
                <a:gd name="connsiteY264" fmla="*/ 1812970 h 4821630"/>
                <a:gd name="connsiteX265" fmla="*/ 3030692 w 5017802"/>
                <a:gd name="connsiteY265" fmla="*/ 1759221 h 4821630"/>
                <a:gd name="connsiteX266" fmla="*/ 3046794 w 5017802"/>
                <a:gd name="connsiteY266" fmla="*/ 1738811 h 4821630"/>
                <a:gd name="connsiteX267" fmla="*/ 3105077 w 5017802"/>
                <a:gd name="connsiteY267" fmla="*/ 1739037 h 4821630"/>
                <a:gd name="connsiteX268" fmla="*/ 3121180 w 5017802"/>
                <a:gd name="connsiteY268" fmla="*/ 1705927 h 4821630"/>
                <a:gd name="connsiteX269" fmla="*/ 3102356 w 5017802"/>
                <a:gd name="connsiteY269" fmla="*/ 1680300 h 4821630"/>
                <a:gd name="connsiteX270" fmla="*/ 3035228 w 5017802"/>
                <a:gd name="connsiteY270" fmla="*/ 1700257 h 4821630"/>
                <a:gd name="connsiteX271" fmla="*/ 3013456 w 5017802"/>
                <a:gd name="connsiteY271" fmla="*/ 1646736 h 4821630"/>
                <a:gd name="connsiteX272" fmla="*/ 3034774 w 5017802"/>
                <a:gd name="connsiteY272" fmla="*/ 1617026 h 4821630"/>
                <a:gd name="connsiteX273" fmla="*/ 2978304 w 5017802"/>
                <a:gd name="connsiteY273" fmla="*/ 1513612 h 4821630"/>
                <a:gd name="connsiteX274" fmla="*/ 2929773 w 5017802"/>
                <a:gd name="connsiteY274" fmla="*/ 1552393 h 4821630"/>
                <a:gd name="connsiteX275" fmla="*/ 2840418 w 5017802"/>
                <a:gd name="connsiteY275" fmla="*/ 1497737 h 4821630"/>
                <a:gd name="connsiteX276" fmla="*/ 2892352 w 5017802"/>
                <a:gd name="connsiteY276" fmla="*/ 1405208 h 4821630"/>
                <a:gd name="connsiteX277" fmla="*/ 2849490 w 5017802"/>
                <a:gd name="connsiteY277" fmla="*/ 1284105 h 4821630"/>
                <a:gd name="connsiteX278" fmla="*/ 2864231 w 5017802"/>
                <a:gd name="connsiteY278" fmla="*/ 1160053 h 4821630"/>
                <a:gd name="connsiteX279" fmla="*/ 2959481 w 5017802"/>
                <a:gd name="connsiteY279" fmla="*/ 1086348 h 4821630"/>
                <a:gd name="connsiteX280" fmla="*/ 3064710 w 5017802"/>
                <a:gd name="connsiteY280" fmla="*/ 1063896 h 4821630"/>
                <a:gd name="connsiteX281" fmla="*/ 3001663 w 5017802"/>
                <a:gd name="connsiteY281" fmla="*/ 974089 h 4821630"/>
                <a:gd name="connsiteX282" fmla="*/ 2984427 w 5017802"/>
                <a:gd name="connsiteY282" fmla="*/ 1018766 h 4821630"/>
                <a:gd name="connsiteX283" fmla="*/ 2941112 w 5017802"/>
                <a:gd name="connsiteY283" fmla="*/ 971595 h 4821630"/>
                <a:gd name="connsiteX284" fmla="*/ 2962430 w 5017802"/>
                <a:gd name="connsiteY284" fmla="*/ 886323 h 4821630"/>
                <a:gd name="connsiteX285" fmla="*/ 3035454 w 5017802"/>
                <a:gd name="connsiteY285" fmla="*/ 789032 h 4821630"/>
                <a:gd name="connsiteX286" fmla="*/ 3018445 w 5017802"/>
                <a:gd name="connsiteY286" fmla="*/ 682443 h 4821630"/>
                <a:gd name="connsiteX287" fmla="*/ 2847223 w 5017802"/>
                <a:gd name="connsiteY287" fmla="*/ 692194 h 4821630"/>
                <a:gd name="connsiteX288" fmla="*/ 2827945 w 5017802"/>
                <a:gd name="connsiteY288" fmla="*/ 734831 h 4821630"/>
                <a:gd name="connsiteX289" fmla="*/ 2795742 w 5017802"/>
                <a:gd name="connsiteY289" fmla="*/ 667248 h 4821630"/>
                <a:gd name="connsiteX290" fmla="*/ 2766032 w 5017802"/>
                <a:gd name="connsiteY290" fmla="*/ 707616 h 4821630"/>
                <a:gd name="connsiteX291" fmla="*/ 2580523 w 5017802"/>
                <a:gd name="connsiteY29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19698 w 5017802"/>
                <a:gd name="connsiteY170" fmla="*/ 4459335 h 4821630"/>
                <a:gd name="connsiteX171" fmla="*/ 2273686 w 5017802"/>
                <a:gd name="connsiteY171" fmla="*/ 4462511 h 4821630"/>
                <a:gd name="connsiteX172" fmla="*/ 2176848 w 5017802"/>
                <a:gd name="connsiteY172" fmla="*/ 4357736 h 4821630"/>
                <a:gd name="connsiteX173" fmla="*/ 2188636 w 5017802"/>
                <a:gd name="connsiteY173" fmla="*/ 4250462 h 4821630"/>
                <a:gd name="connsiteX174" fmla="*/ 2296586 w 5017802"/>
                <a:gd name="connsiteY174" fmla="*/ 4245474 h 4821630"/>
                <a:gd name="connsiteX175" fmla="*/ 2394785 w 5017802"/>
                <a:gd name="connsiteY175" fmla="*/ 4215990 h 4821630"/>
                <a:gd name="connsiteX176" fmla="*/ 2406350 w 5017802"/>
                <a:gd name="connsiteY176" fmla="*/ 4125277 h 4821630"/>
                <a:gd name="connsiteX177" fmla="*/ 2494570 w 5017802"/>
                <a:gd name="connsiteY177" fmla="*/ 3900532 h 4821630"/>
                <a:gd name="connsiteX178" fmla="*/ 2593449 w 5017802"/>
                <a:gd name="connsiteY178" fmla="*/ 3917768 h 4821630"/>
                <a:gd name="connsiteX179" fmla="*/ 2719088 w 5017802"/>
                <a:gd name="connsiteY179" fmla="*/ 3918221 h 4821630"/>
                <a:gd name="connsiteX180" fmla="*/ 2914124 w 5017802"/>
                <a:gd name="connsiteY180" fmla="*/ 3764007 h 4821630"/>
                <a:gd name="connsiteX181" fmla="*/ 3195112 w 5017802"/>
                <a:gd name="connsiteY181" fmla="*/ 3993968 h 4821630"/>
                <a:gd name="connsiteX182" fmla="*/ 3265414 w 5017802"/>
                <a:gd name="connsiteY182" fmla="*/ 4067674 h 4821630"/>
                <a:gd name="connsiteX183" fmla="*/ 3439813 w 5017802"/>
                <a:gd name="connsiteY183" fmla="*/ 4130265 h 4821630"/>
                <a:gd name="connsiteX184" fmla="*/ 3526217 w 5017802"/>
                <a:gd name="connsiteY184" fmla="*/ 4316455 h 4821630"/>
                <a:gd name="connsiteX185" fmla="*/ 3586542 w 5017802"/>
                <a:gd name="connsiteY185" fmla="*/ 4375193 h 4821630"/>
                <a:gd name="connsiteX186" fmla="*/ 3597654 w 5017802"/>
                <a:gd name="connsiteY186" fmla="*/ 4345030 h 4821630"/>
                <a:gd name="connsiteX187" fmla="*/ 3643692 w 5017802"/>
                <a:gd name="connsiteY187" fmla="*/ 4318042 h 4821630"/>
                <a:gd name="connsiteX188" fmla="*/ 3694492 w 5017802"/>
                <a:gd name="connsiteY188" fmla="*/ 4391068 h 4821630"/>
                <a:gd name="connsiteX189" fmla="*/ 3743705 w 5017802"/>
                <a:gd name="connsiteY189" fmla="*/ 4394243 h 4821630"/>
                <a:gd name="connsiteX190" fmla="*/ 3699254 w 5017802"/>
                <a:gd name="connsiteY190" fmla="*/ 4300581 h 4821630"/>
                <a:gd name="connsiteX191" fmla="*/ 3656392 w 5017802"/>
                <a:gd name="connsiteY191" fmla="*/ 4232318 h 4821630"/>
                <a:gd name="connsiteX192" fmla="*/ 3699255 w 5017802"/>
                <a:gd name="connsiteY192" fmla="*/ 4216442 h 4821630"/>
                <a:gd name="connsiteX193" fmla="*/ 3680204 w 5017802"/>
                <a:gd name="connsiteY193" fmla="*/ 4175168 h 4821630"/>
                <a:gd name="connsiteX194" fmla="*/ 3732592 w 5017802"/>
                <a:gd name="connsiteY194" fmla="*/ 4184693 h 4821630"/>
                <a:gd name="connsiteX195" fmla="*/ 3711955 w 5017802"/>
                <a:gd name="connsiteY195" fmla="*/ 4151355 h 4821630"/>
                <a:gd name="connsiteX196" fmla="*/ 3733274 w 5017802"/>
                <a:gd name="connsiteY196" fmla="*/ 4134801 h 4821630"/>
                <a:gd name="connsiteX197" fmla="*/ 3854377 w 5017802"/>
                <a:gd name="connsiteY197" fmla="*/ 4220074 h 4821630"/>
                <a:gd name="connsiteX198" fmla="*/ 3889754 w 5017802"/>
                <a:gd name="connsiteY198" fmla="*/ 4206917 h 4821630"/>
                <a:gd name="connsiteX199" fmla="*/ 3942141 w 5017802"/>
                <a:gd name="connsiteY199" fmla="*/ 4272006 h 4821630"/>
                <a:gd name="connsiteX200" fmla="*/ 3962779 w 5017802"/>
                <a:gd name="connsiteY200" fmla="*/ 4330743 h 4821630"/>
                <a:gd name="connsiteX201" fmla="*/ 4070729 w 5017802"/>
                <a:gd name="connsiteY201" fmla="*/ 4349792 h 4821630"/>
                <a:gd name="connsiteX202" fmla="*/ 4010405 w 5017802"/>
                <a:gd name="connsiteY202" fmla="*/ 4283117 h 4821630"/>
                <a:gd name="connsiteX203" fmla="*/ 4007229 w 5017802"/>
                <a:gd name="connsiteY203" fmla="*/ 4214855 h 4821630"/>
                <a:gd name="connsiteX204" fmla="*/ 4061204 w 5017802"/>
                <a:gd name="connsiteY204" fmla="*/ 4270418 h 4821630"/>
                <a:gd name="connsiteX205" fmla="*/ 4110417 w 5017802"/>
                <a:gd name="connsiteY205" fmla="*/ 4275180 h 4821630"/>
                <a:gd name="connsiteX206" fmla="*/ 4104067 w 5017802"/>
                <a:gd name="connsiteY206" fmla="*/ 4225968 h 4821630"/>
                <a:gd name="connsiteX207" fmla="*/ 4164392 w 5017802"/>
                <a:gd name="connsiteY207" fmla="*/ 4230730 h 4821630"/>
                <a:gd name="connsiteX208" fmla="*/ 4226304 w 5017802"/>
                <a:gd name="connsiteY208" fmla="*/ 4273592 h 4821630"/>
                <a:gd name="connsiteX209" fmla="*/ 4258054 w 5017802"/>
                <a:gd name="connsiteY209" fmla="*/ 4260893 h 4821630"/>
                <a:gd name="connsiteX210" fmla="*/ 4251705 w 5017802"/>
                <a:gd name="connsiteY210" fmla="*/ 4225968 h 4821630"/>
                <a:gd name="connsiteX211" fmla="*/ 4292980 w 5017802"/>
                <a:gd name="connsiteY211" fmla="*/ 4202156 h 4821630"/>
                <a:gd name="connsiteX212" fmla="*/ 4377117 w 5017802"/>
                <a:gd name="connsiteY212" fmla="*/ 4259306 h 4821630"/>
                <a:gd name="connsiteX213" fmla="*/ 4394580 w 5017802"/>
                <a:gd name="connsiteY213" fmla="*/ 4157708 h 4821630"/>
                <a:gd name="connsiteX214" fmla="*/ 4369180 w 5017802"/>
                <a:gd name="connsiteY214" fmla="*/ 4135482 h 4821630"/>
                <a:gd name="connsiteX215" fmla="*/ 4296154 w 5017802"/>
                <a:gd name="connsiteY215" fmla="*/ 4092619 h 4821630"/>
                <a:gd name="connsiteX216" fmla="*/ 4318379 w 5017802"/>
                <a:gd name="connsiteY216" fmla="*/ 4067220 h 4821630"/>
                <a:gd name="connsiteX217" fmla="*/ 4339017 w 5017802"/>
                <a:gd name="connsiteY217" fmla="*/ 4044994 h 4821630"/>
                <a:gd name="connsiteX218" fmla="*/ 4392992 w 5017802"/>
                <a:gd name="connsiteY218" fmla="*/ 4076745 h 4821630"/>
                <a:gd name="connsiteX219" fmla="*/ 4399342 w 5017802"/>
                <a:gd name="connsiteY219" fmla="*/ 4032295 h 4821630"/>
                <a:gd name="connsiteX220" fmla="*/ 4343779 w 5017802"/>
                <a:gd name="connsiteY220" fmla="*/ 4008482 h 4821630"/>
                <a:gd name="connsiteX221" fmla="*/ 4342192 w 5017802"/>
                <a:gd name="connsiteY221" fmla="*/ 3998958 h 4821630"/>
                <a:gd name="connsiteX222" fmla="*/ 4329491 w 5017802"/>
                <a:gd name="connsiteY222" fmla="*/ 3960859 h 4821630"/>
                <a:gd name="connsiteX223" fmla="*/ 4335841 w 5017802"/>
                <a:gd name="connsiteY223" fmla="*/ 3913233 h 4821630"/>
                <a:gd name="connsiteX224" fmla="*/ 4346954 w 5017802"/>
                <a:gd name="connsiteY224" fmla="*/ 3857670 h 4821630"/>
                <a:gd name="connsiteX225" fmla="*/ 4308854 w 5017802"/>
                <a:gd name="connsiteY225" fmla="*/ 3827508 h 4821630"/>
                <a:gd name="connsiteX226" fmla="*/ 4342191 w 5017802"/>
                <a:gd name="connsiteY226" fmla="*/ 3817983 h 4821630"/>
                <a:gd name="connsiteX227" fmla="*/ 4319966 w 5017802"/>
                <a:gd name="connsiteY227" fmla="*/ 3781470 h 4821630"/>
                <a:gd name="connsiteX228" fmla="*/ 4358067 w 5017802"/>
                <a:gd name="connsiteY228" fmla="*/ 3776709 h 4821630"/>
                <a:gd name="connsiteX229" fmla="*/ 4364416 w 5017802"/>
                <a:gd name="connsiteY229" fmla="*/ 3743370 h 4821630"/>
                <a:gd name="connsiteX230" fmla="*/ 4426330 w 5017802"/>
                <a:gd name="connsiteY230" fmla="*/ 3752897 h 4821630"/>
                <a:gd name="connsiteX231" fmla="*/ 4459443 w 5017802"/>
                <a:gd name="connsiteY231" fmla="*/ 3768089 h 4821630"/>
                <a:gd name="connsiteX232" fmla="*/ 4425650 w 5017802"/>
                <a:gd name="connsiteY232" fmla="*/ 3809137 h 4821630"/>
                <a:gd name="connsiteX233" fmla="*/ 4464658 w 5017802"/>
                <a:gd name="connsiteY233" fmla="*/ 3916633 h 4821630"/>
                <a:gd name="connsiteX234" fmla="*/ 4517045 w 5017802"/>
                <a:gd name="connsiteY234" fmla="*/ 3947931 h 4821630"/>
                <a:gd name="connsiteX235" fmla="*/ 4568979 w 5017802"/>
                <a:gd name="connsiteY235" fmla="*/ 3905749 h 4821630"/>
                <a:gd name="connsiteX236" fmla="*/ 4654704 w 5017802"/>
                <a:gd name="connsiteY236" fmla="*/ 3857216 h 4821630"/>
                <a:gd name="connsiteX237" fmla="*/ 4637468 w 5017802"/>
                <a:gd name="connsiteY237" fmla="*/ 3768315 h 4821630"/>
                <a:gd name="connsiteX238" fmla="*/ 4714802 w 5017802"/>
                <a:gd name="connsiteY238" fmla="*/ 3635646 h 4821630"/>
                <a:gd name="connsiteX239" fmla="*/ 5007356 w 5017802"/>
                <a:gd name="connsiteY239" fmla="*/ 3302498 h 4821630"/>
                <a:gd name="connsiteX240" fmla="*/ 4925939 w 5017802"/>
                <a:gd name="connsiteY240" fmla="*/ 3293426 h 4821630"/>
                <a:gd name="connsiteX241" fmla="*/ 4930476 w 5017802"/>
                <a:gd name="connsiteY241" fmla="*/ 3201578 h 4821630"/>
                <a:gd name="connsiteX242" fmla="*/ 4881489 w 5017802"/>
                <a:gd name="connsiteY242" fmla="*/ 3176406 h 4821630"/>
                <a:gd name="connsiteX243" fmla="*/ 4797352 w 5017802"/>
                <a:gd name="connsiteY243" fmla="*/ 3207928 h 4821630"/>
                <a:gd name="connsiteX244" fmla="*/ 4760613 w 5017802"/>
                <a:gd name="connsiteY244" fmla="*/ 3171643 h 4821630"/>
                <a:gd name="connsiteX245" fmla="*/ 4805290 w 5017802"/>
                <a:gd name="connsiteY245" fmla="*/ 3148738 h 4821630"/>
                <a:gd name="connsiteX246" fmla="*/ 4676023 w 5017802"/>
                <a:gd name="connsiteY246" fmla="*/ 2935559 h 4821630"/>
                <a:gd name="connsiteX247" fmla="*/ 4690989 w 5017802"/>
                <a:gd name="connsiteY247" fmla="*/ 2905396 h 4821630"/>
                <a:gd name="connsiteX248" fmla="*/ 4667404 w 5017802"/>
                <a:gd name="connsiteY248" fmla="*/ 2789736 h 4821630"/>
                <a:gd name="connsiteX249" fmla="*/ 4508655 w 5017802"/>
                <a:gd name="connsiteY249" fmla="*/ 2778850 h 4821630"/>
                <a:gd name="connsiteX250" fmla="*/ 4475317 w 5017802"/>
                <a:gd name="connsiteY250" fmla="*/ 2827608 h 4821630"/>
                <a:gd name="connsiteX251" fmla="*/ 4386417 w 5017802"/>
                <a:gd name="connsiteY251" fmla="*/ 2842124 h 4821630"/>
                <a:gd name="connsiteX252" fmla="*/ 4392767 w 5017802"/>
                <a:gd name="connsiteY252" fmla="*/ 2820125 h 4821630"/>
                <a:gd name="connsiteX253" fmla="*/ 4339245 w 5017802"/>
                <a:gd name="connsiteY253" fmla="*/ 2804024 h 4821630"/>
                <a:gd name="connsiteX254" fmla="*/ 4314526 w 5017802"/>
                <a:gd name="connsiteY254" fmla="*/ 2638923 h 4821630"/>
                <a:gd name="connsiteX255" fmla="*/ 4034219 w 5017802"/>
                <a:gd name="connsiteY255" fmla="*/ 2572248 h 4821630"/>
                <a:gd name="connsiteX256" fmla="*/ 3897920 w 5017802"/>
                <a:gd name="connsiteY256" fmla="*/ 2615564 h 4821630"/>
                <a:gd name="connsiteX257" fmla="*/ 3765931 w 5017802"/>
                <a:gd name="connsiteY257" fmla="*/ 2608080 h 4821630"/>
                <a:gd name="connsiteX258" fmla="*/ 3633488 w 5017802"/>
                <a:gd name="connsiteY258" fmla="*/ 2497182 h 4821630"/>
                <a:gd name="connsiteX259" fmla="*/ 3420310 w 5017802"/>
                <a:gd name="connsiteY259" fmla="*/ 2193969 h 4821630"/>
                <a:gd name="connsiteX260" fmla="*/ 3021848 w 5017802"/>
                <a:gd name="connsiteY260" fmla="*/ 2054496 h 4821630"/>
                <a:gd name="connsiteX261" fmla="*/ 2785310 w 5017802"/>
                <a:gd name="connsiteY261" fmla="*/ 1741532 h 4821630"/>
                <a:gd name="connsiteX262" fmla="*/ 2819101 w 5017802"/>
                <a:gd name="connsiteY262" fmla="*/ 1716586 h 4821630"/>
                <a:gd name="connsiteX263" fmla="*/ 2878745 w 5017802"/>
                <a:gd name="connsiteY263" fmla="*/ 1799589 h 4821630"/>
                <a:gd name="connsiteX264" fmla="*/ 2898929 w 5017802"/>
                <a:gd name="connsiteY264" fmla="*/ 1782126 h 4821630"/>
                <a:gd name="connsiteX265" fmla="*/ 2942019 w 5017802"/>
                <a:gd name="connsiteY265" fmla="*/ 1812970 h 4821630"/>
                <a:gd name="connsiteX266" fmla="*/ 3030692 w 5017802"/>
                <a:gd name="connsiteY266" fmla="*/ 1759221 h 4821630"/>
                <a:gd name="connsiteX267" fmla="*/ 3046794 w 5017802"/>
                <a:gd name="connsiteY267" fmla="*/ 1738811 h 4821630"/>
                <a:gd name="connsiteX268" fmla="*/ 3105077 w 5017802"/>
                <a:gd name="connsiteY268" fmla="*/ 1739037 h 4821630"/>
                <a:gd name="connsiteX269" fmla="*/ 3121180 w 5017802"/>
                <a:gd name="connsiteY269" fmla="*/ 1705927 h 4821630"/>
                <a:gd name="connsiteX270" fmla="*/ 3102356 w 5017802"/>
                <a:gd name="connsiteY270" fmla="*/ 1680300 h 4821630"/>
                <a:gd name="connsiteX271" fmla="*/ 3035228 w 5017802"/>
                <a:gd name="connsiteY271" fmla="*/ 1700257 h 4821630"/>
                <a:gd name="connsiteX272" fmla="*/ 3013456 w 5017802"/>
                <a:gd name="connsiteY272" fmla="*/ 1646736 h 4821630"/>
                <a:gd name="connsiteX273" fmla="*/ 3034774 w 5017802"/>
                <a:gd name="connsiteY273" fmla="*/ 1617026 h 4821630"/>
                <a:gd name="connsiteX274" fmla="*/ 2978304 w 5017802"/>
                <a:gd name="connsiteY274" fmla="*/ 1513612 h 4821630"/>
                <a:gd name="connsiteX275" fmla="*/ 2929773 w 5017802"/>
                <a:gd name="connsiteY275" fmla="*/ 1552393 h 4821630"/>
                <a:gd name="connsiteX276" fmla="*/ 2840418 w 5017802"/>
                <a:gd name="connsiteY276" fmla="*/ 1497737 h 4821630"/>
                <a:gd name="connsiteX277" fmla="*/ 2892352 w 5017802"/>
                <a:gd name="connsiteY277" fmla="*/ 1405208 h 4821630"/>
                <a:gd name="connsiteX278" fmla="*/ 2849490 w 5017802"/>
                <a:gd name="connsiteY278" fmla="*/ 1284105 h 4821630"/>
                <a:gd name="connsiteX279" fmla="*/ 2864231 w 5017802"/>
                <a:gd name="connsiteY279" fmla="*/ 1160053 h 4821630"/>
                <a:gd name="connsiteX280" fmla="*/ 2959481 w 5017802"/>
                <a:gd name="connsiteY280" fmla="*/ 1086348 h 4821630"/>
                <a:gd name="connsiteX281" fmla="*/ 3064710 w 5017802"/>
                <a:gd name="connsiteY281" fmla="*/ 1063896 h 4821630"/>
                <a:gd name="connsiteX282" fmla="*/ 3001663 w 5017802"/>
                <a:gd name="connsiteY282" fmla="*/ 974089 h 4821630"/>
                <a:gd name="connsiteX283" fmla="*/ 2984427 w 5017802"/>
                <a:gd name="connsiteY283" fmla="*/ 1018766 h 4821630"/>
                <a:gd name="connsiteX284" fmla="*/ 2941112 w 5017802"/>
                <a:gd name="connsiteY284" fmla="*/ 971595 h 4821630"/>
                <a:gd name="connsiteX285" fmla="*/ 2962430 w 5017802"/>
                <a:gd name="connsiteY285" fmla="*/ 886323 h 4821630"/>
                <a:gd name="connsiteX286" fmla="*/ 3035454 w 5017802"/>
                <a:gd name="connsiteY286" fmla="*/ 789032 h 4821630"/>
                <a:gd name="connsiteX287" fmla="*/ 3018445 w 5017802"/>
                <a:gd name="connsiteY287" fmla="*/ 682443 h 4821630"/>
                <a:gd name="connsiteX288" fmla="*/ 2847223 w 5017802"/>
                <a:gd name="connsiteY288" fmla="*/ 692194 h 4821630"/>
                <a:gd name="connsiteX289" fmla="*/ 2827945 w 5017802"/>
                <a:gd name="connsiteY289" fmla="*/ 734831 h 4821630"/>
                <a:gd name="connsiteX290" fmla="*/ 2795742 w 5017802"/>
                <a:gd name="connsiteY290" fmla="*/ 667248 h 4821630"/>
                <a:gd name="connsiteX291" fmla="*/ 2766032 w 5017802"/>
                <a:gd name="connsiteY291" fmla="*/ 707616 h 4821630"/>
                <a:gd name="connsiteX292" fmla="*/ 2580523 w 5017802"/>
                <a:gd name="connsiteY29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265748 w 5017802"/>
                <a:gd name="connsiteY170" fmla="*/ 4521247 h 4821630"/>
                <a:gd name="connsiteX171" fmla="*/ 2273686 w 5017802"/>
                <a:gd name="connsiteY171" fmla="*/ 4462511 h 4821630"/>
                <a:gd name="connsiteX172" fmla="*/ 2176848 w 5017802"/>
                <a:gd name="connsiteY172" fmla="*/ 4357736 h 4821630"/>
                <a:gd name="connsiteX173" fmla="*/ 2188636 w 5017802"/>
                <a:gd name="connsiteY173" fmla="*/ 4250462 h 4821630"/>
                <a:gd name="connsiteX174" fmla="*/ 2296586 w 5017802"/>
                <a:gd name="connsiteY174" fmla="*/ 4245474 h 4821630"/>
                <a:gd name="connsiteX175" fmla="*/ 2394785 w 5017802"/>
                <a:gd name="connsiteY175" fmla="*/ 4215990 h 4821630"/>
                <a:gd name="connsiteX176" fmla="*/ 2406350 w 5017802"/>
                <a:gd name="connsiteY176" fmla="*/ 4125277 h 4821630"/>
                <a:gd name="connsiteX177" fmla="*/ 2494570 w 5017802"/>
                <a:gd name="connsiteY177" fmla="*/ 3900532 h 4821630"/>
                <a:gd name="connsiteX178" fmla="*/ 2593449 w 5017802"/>
                <a:gd name="connsiteY178" fmla="*/ 3917768 h 4821630"/>
                <a:gd name="connsiteX179" fmla="*/ 2719088 w 5017802"/>
                <a:gd name="connsiteY179" fmla="*/ 3918221 h 4821630"/>
                <a:gd name="connsiteX180" fmla="*/ 2914124 w 5017802"/>
                <a:gd name="connsiteY180" fmla="*/ 3764007 h 4821630"/>
                <a:gd name="connsiteX181" fmla="*/ 3195112 w 5017802"/>
                <a:gd name="connsiteY181" fmla="*/ 3993968 h 4821630"/>
                <a:gd name="connsiteX182" fmla="*/ 3265414 w 5017802"/>
                <a:gd name="connsiteY182" fmla="*/ 4067674 h 4821630"/>
                <a:gd name="connsiteX183" fmla="*/ 3439813 w 5017802"/>
                <a:gd name="connsiteY183" fmla="*/ 4130265 h 4821630"/>
                <a:gd name="connsiteX184" fmla="*/ 3526217 w 5017802"/>
                <a:gd name="connsiteY184" fmla="*/ 4316455 h 4821630"/>
                <a:gd name="connsiteX185" fmla="*/ 3586542 w 5017802"/>
                <a:gd name="connsiteY185" fmla="*/ 4375193 h 4821630"/>
                <a:gd name="connsiteX186" fmla="*/ 3597654 w 5017802"/>
                <a:gd name="connsiteY186" fmla="*/ 4345030 h 4821630"/>
                <a:gd name="connsiteX187" fmla="*/ 3643692 w 5017802"/>
                <a:gd name="connsiteY187" fmla="*/ 4318042 h 4821630"/>
                <a:gd name="connsiteX188" fmla="*/ 3694492 w 5017802"/>
                <a:gd name="connsiteY188" fmla="*/ 4391068 h 4821630"/>
                <a:gd name="connsiteX189" fmla="*/ 3743705 w 5017802"/>
                <a:gd name="connsiteY189" fmla="*/ 4394243 h 4821630"/>
                <a:gd name="connsiteX190" fmla="*/ 3699254 w 5017802"/>
                <a:gd name="connsiteY190" fmla="*/ 4300581 h 4821630"/>
                <a:gd name="connsiteX191" fmla="*/ 3656392 w 5017802"/>
                <a:gd name="connsiteY191" fmla="*/ 4232318 h 4821630"/>
                <a:gd name="connsiteX192" fmla="*/ 3699255 w 5017802"/>
                <a:gd name="connsiteY192" fmla="*/ 4216442 h 4821630"/>
                <a:gd name="connsiteX193" fmla="*/ 3680204 w 5017802"/>
                <a:gd name="connsiteY193" fmla="*/ 4175168 h 4821630"/>
                <a:gd name="connsiteX194" fmla="*/ 3732592 w 5017802"/>
                <a:gd name="connsiteY194" fmla="*/ 4184693 h 4821630"/>
                <a:gd name="connsiteX195" fmla="*/ 3711955 w 5017802"/>
                <a:gd name="connsiteY195" fmla="*/ 4151355 h 4821630"/>
                <a:gd name="connsiteX196" fmla="*/ 3733274 w 5017802"/>
                <a:gd name="connsiteY196" fmla="*/ 4134801 h 4821630"/>
                <a:gd name="connsiteX197" fmla="*/ 3854377 w 5017802"/>
                <a:gd name="connsiteY197" fmla="*/ 4220074 h 4821630"/>
                <a:gd name="connsiteX198" fmla="*/ 3889754 w 5017802"/>
                <a:gd name="connsiteY198" fmla="*/ 4206917 h 4821630"/>
                <a:gd name="connsiteX199" fmla="*/ 3942141 w 5017802"/>
                <a:gd name="connsiteY199" fmla="*/ 4272006 h 4821630"/>
                <a:gd name="connsiteX200" fmla="*/ 3962779 w 5017802"/>
                <a:gd name="connsiteY200" fmla="*/ 4330743 h 4821630"/>
                <a:gd name="connsiteX201" fmla="*/ 4070729 w 5017802"/>
                <a:gd name="connsiteY201" fmla="*/ 4349792 h 4821630"/>
                <a:gd name="connsiteX202" fmla="*/ 4010405 w 5017802"/>
                <a:gd name="connsiteY202" fmla="*/ 4283117 h 4821630"/>
                <a:gd name="connsiteX203" fmla="*/ 4007229 w 5017802"/>
                <a:gd name="connsiteY203" fmla="*/ 4214855 h 4821630"/>
                <a:gd name="connsiteX204" fmla="*/ 4061204 w 5017802"/>
                <a:gd name="connsiteY204" fmla="*/ 4270418 h 4821630"/>
                <a:gd name="connsiteX205" fmla="*/ 4110417 w 5017802"/>
                <a:gd name="connsiteY205" fmla="*/ 4275180 h 4821630"/>
                <a:gd name="connsiteX206" fmla="*/ 4104067 w 5017802"/>
                <a:gd name="connsiteY206" fmla="*/ 4225968 h 4821630"/>
                <a:gd name="connsiteX207" fmla="*/ 4164392 w 5017802"/>
                <a:gd name="connsiteY207" fmla="*/ 4230730 h 4821630"/>
                <a:gd name="connsiteX208" fmla="*/ 4226304 w 5017802"/>
                <a:gd name="connsiteY208" fmla="*/ 4273592 h 4821630"/>
                <a:gd name="connsiteX209" fmla="*/ 4258054 w 5017802"/>
                <a:gd name="connsiteY209" fmla="*/ 4260893 h 4821630"/>
                <a:gd name="connsiteX210" fmla="*/ 4251705 w 5017802"/>
                <a:gd name="connsiteY210" fmla="*/ 4225968 h 4821630"/>
                <a:gd name="connsiteX211" fmla="*/ 4292980 w 5017802"/>
                <a:gd name="connsiteY211" fmla="*/ 4202156 h 4821630"/>
                <a:gd name="connsiteX212" fmla="*/ 4377117 w 5017802"/>
                <a:gd name="connsiteY212" fmla="*/ 4259306 h 4821630"/>
                <a:gd name="connsiteX213" fmla="*/ 4394580 w 5017802"/>
                <a:gd name="connsiteY213" fmla="*/ 4157708 h 4821630"/>
                <a:gd name="connsiteX214" fmla="*/ 4369180 w 5017802"/>
                <a:gd name="connsiteY214" fmla="*/ 4135482 h 4821630"/>
                <a:gd name="connsiteX215" fmla="*/ 4296154 w 5017802"/>
                <a:gd name="connsiteY215" fmla="*/ 4092619 h 4821630"/>
                <a:gd name="connsiteX216" fmla="*/ 4318379 w 5017802"/>
                <a:gd name="connsiteY216" fmla="*/ 4067220 h 4821630"/>
                <a:gd name="connsiteX217" fmla="*/ 4339017 w 5017802"/>
                <a:gd name="connsiteY217" fmla="*/ 4044994 h 4821630"/>
                <a:gd name="connsiteX218" fmla="*/ 4392992 w 5017802"/>
                <a:gd name="connsiteY218" fmla="*/ 4076745 h 4821630"/>
                <a:gd name="connsiteX219" fmla="*/ 4399342 w 5017802"/>
                <a:gd name="connsiteY219" fmla="*/ 4032295 h 4821630"/>
                <a:gd name="connsiteX220" fmla="*/ 4343779 w 5017802"/>
                <a:gd name="connsiteY220" fmla="*/ 4008482 h 4821630"/>
                <a:gd name="connsiteX221" fmla="*/ 4342192 w 5017802"/>
                <a:gd name="connsiteY221" fmla="*/ 3998958 h 4821630"/>
                <a:gd name="connsiteX222" fmla="*/ 4329491 w 5017802"/>
                <a:gd name="connsiteY222" fmla="*/ 3960859 h 4821630"/>
                <a:gd name="connsiteX223" fmla="*/ 4335841 w 5017802"/>
                <a:gd name="connsiteY223" fmla="*/ 3913233 h 4821630"/>
                <a:gd name="connsiteX224" fmla="*/ 4346954 w 5017802"/>
                <a:gd name="connsiteY224" fmla="*/ 3857670 h 4821630"/>
                <a:gd name="connsiteX225" fmla="*/ 4308854 w 5017802"/>
                <a:gd name="connsiteY225" fmla="*/ 3827508 h 4821630"/>
                <a:gd name="connsiteX226" fmla="*/ 4342191 w 5017802"/>
                <a:gd name="connsiteY226" fmla="*/ 3817983 h 4821630"/>
                <a:gd name="connsiteX227" fmla="*/ 4319966 w 5017802"/>
                <a:gd name="connsiteY227" fmla="*/ 3781470 h 4821630"/>
                <a:gd name="connsiteX228" fmla="*/ 4358067 w 5017802"/>
                <a:gd name="connsiteY228" fmla="*/ 3776709 h 4821630"/>
                <a:gd name="connsiteX229" fmla="*/ 4364416 w 5017802"/>
                <a:gd name="connsiteY229" fmla="*/ 3743370 h 4821630"/>
                <a:gd name="connsiteX230" fmla="*/ 4426330 w 5017802"/>
                <a:gd name="connsiteY230" fmla="*/ 3752897 h 4821630"/>
                <a:gd name="connsiteX231" fmla="*/ 4459443 w 5017802"/>
                <a:gd name="connsiteY231" fmla="*/ 3768089 h 4821630"/>
                <a:gd name="connsiteX232" fmla="*/ 4425650 w 5017802"/>
                <a:gd name="connsiteY232" fmla="*/ 3809137 h 4821630"/>
                <a:gd name="connsiteX233" fmla="*/ 4464658 w 5017802"/>
                <a:gd name="connsiteY233" fmla="*/ 3916633 h 4821630"/>
                <a:gd name="connsiteX234" fmla="*/ 4517045 w 5017802"/>
                <a:gd name="connsiteY234" fmla="*/ 3947931 h 4821630"/>
                <a:gd name="connsiteX235" fmla="*/ 4568979 w 5017802"/>
                <a:gd name="connsiteY235" fmla="*/ 3905749 h 4821630"/>
                <a:gd name="connsiteX236" fmla="*/ 4654704 w 5017802"/>
                <a:gd name="connsiteY236" fmla="*/ 3857216 h 4821630"/>
                <a:gd name="connsiteX237" fmla="*/ 4637468 w 5017802"/>
                <a:gd name="connsiteY237" fmla="*/ 3768315 h 4821630"/>
                <a:gd name="connsiteX238" fmla="*/ 4714802 w 5017802"/>
                <a:gd name="connsiteY238" fmla="*/ 3635646 h 4821630"/>
                <a:gd name="connsiteX239" fmla="*/ 5007356 w 5017802"/>
                <a:gd name="connsiteY239" fmla="*/ 3302498 h 4821630"/>
                <a:gd name="connsiteX240" fmla="*/ 4925939 w 5017802"/>
                <a:gd name="connsiteY240" fmla="*/ 3293426 h 4821630"/>
                <a:gd name="connsiteX241" fmla="*/ 4930476 w 5017802"/>
                <a:gd name="connsiteY241" fmla="*/ 3201578 h 4821630"/>
                <a:gd name="connsiteX242" fmla="*/ 4881489 w 5017802"/>
                <a:gd name="connsiteY242" fmla="*/ 3176406 h 4821630"/>
                <a:gd name="connsiteX243" fmla="*/ 4797352 w 5017802"/>
                <a:gd name="connsiteY243" fmla="*/ 3207928 h 4821630"/>
                <a:gd name="connsiteX244" fmla="*/ 4760613 w 5017802"/>
                <a:gd name="connsiteY244" fmla="*/ 3171643 h 4821630"/>
                <a:gd name="connsiteX245" fmla="*/ 4805290 w 5017802"/>
                <a:gd name="connsiteY245" fmla="*/ 3148738 h 4821630"/>
                <a:gd name="connsiteX246" fmla="*/ 4676023 w 5017802"/>
                <a:gd name="connsiteY246" fmla="*/ 2935559 h 4821630"/>
                <a:gd name="connsiteX247" fmla="*/ 4690989 w 5017802"/>
                <a:gd name="connsiteY247" fmla="*/ 2905396 h 4821630"/>
                <a:gd name="connsiteX248" fmla="*/ 4667404 w 5017802"/>
                <a:gd name="connsiteY248" fmla="*/ 2789736 h 4821630"/>
                <a:gd name="connsiteX249" fmla="*/ 4508655 w 5017802"/>
                <a:gd name="connsiteY249" fmla="*/ 2778850 h 4821630"/>
                <a:gd name="connsiteX250" fmla="*/ 4475317 w 5017802"/>
                <a:gd name="connsiteY250" fmla="*/ 2827608 h 4821630"/>
                <a:gd name="connsiteX251" fmla="*/ 4386417 w 5017802"/>
                <a:gd name="connsiteY251" fmla="*/ 2842124 h 4821630"/>
                <a:gd name="connsiteX252" fmla="*/ 4392767 w 5017802"/>
                <a:gd name="connsiteY252" fmla="*/ 2820125 h 4821630"/>
                <a:gd name="connsiteX253" fmla="*/ 4339245 w 5017802"/>
                <a:gd name="connsiteY253" fmla="*/ 2804024 h 4821630"/>
                <a:gd name="connsiteX254" fmla="*/ 4314526 w 5017802"/>
                <a:gd name="connsiteY254" fmla="*/ 2638923 h 4821630"/>
                <a:gd name="connsiteX255" fmla="*/ 4034219 w 5017802"/>
                <a:gd name="connsiteY255" fmla="*/ 2572248 h 4821630"/>
                <a:gd name="connsiteX256" fmla="*/ 3897920 w 5017802"/>
                <a:gd name="connsiteY256" fmla="*/ 2615564 h 4821630"/>
                <a:gd name="connsiteX257" fmla="*/ 3765931 w 5017802"/>
                <a:gd name="connsiteY257" fmla="*/ 2608080 h 4821630"/>
                <a:gd name="connsiteX258" fmla="*/ 3633488 w 5017802"/>
                <a:gd name="connsiteY258" fmla="*/ 2497182 h 4821630"/>
                <a:gd name="connsiteX259" fmla="*/ 3420310 w 5017802"/>
                <a:gd name="connsiteY259" fmla="*/ 2193969 h 4821630"/>
                <a:gd name="connsiteX260" fmla="*/ 3021848 w 5017802"/>
                <a:gd name="connsiteY260" fmla="*/ 2054496 h 4821630"/>
                <a:gd name="connsiteX261" fmla="*/ 2785310 w 5017802"/>
                <a:gd name="connsiteY261" fmla="*/ 1741532 h 4821630"/>
                <a:gd name="connsiteX262" fmla="*/ 2819101 w 5017802"/>
                <a:gd name="connsiteY262" fmla="*/ 1716586 h 4821630"/>
                <a:gd name="connsiteX263" fmla="*/ 2878745 w 5017802"/>
                <a:gd name="connsiteY263" fmla="*/ 1799589 h 4821630"/>
                <a:gd name="connsiteX264" fmla="*/ 2898929 w 5017802"/>
                <a:gd name="connsiteY264" fmla="*/ 1782126 h 4821630"/>
                <a:gd name="connsiteX265" fmla="*/ 2942019 w 5017802"/>
                <a:gd name="connsiteY265" fmla="*/ 1812970 h 4821630"/>
                <a:gd name="connsiteX266" fmla="*/ 3030692 w 5017802"/>
                <a:gd name="connsiteY266" fmla="*/ 1759221 h 4821630"/>
                <a:gd name="connsiteX267" fmla="*/ 3046794 w 5017802"/>
                <a:gd name="connsiteY267" fmla="*/ 1738811 h 4821630"/>
                <a:gd name="connsiteX268" fmla="*/ 3105077 w 5017802"/>
                <a:gd name="connsiteY268" fmla="*/ 1739037 h 4821630"/>
                <a:gd name="connsiteX269" fmla="*/ 3121180 w 5017802"/>
                <a:gd name="connsiteY269" fmla="*/ 1705927 h 4821630"/>
                <a:gd name="connsiteX270" fmla="*/ 3102356 w 5017802"/>
                <a:gd name="connsiteY270" fmla="*/ 1680300 h 4821630"/>
                <a:gd name="connsiteX271" fmla="*/ 3035228 w 5017802"/>
                <a:gd name="connsiteY271" fmla="*/ 1700257 h 4821630"/>
                <a:gd name="connsiteX272" fmla="*/ 3013456 w 5017802"/>
                <a:gd name="connsiteY272" fmla="*/ 1646736 h 4821630"/>
                <a:gd name="connsiteX273" fmla="*/ 3034774 w 5017802"/>
                <a:gd name="connsiteY273" fmla="*/ 1617026 h 4821630"/>
                <a:gd name="connsiteX274" fmla="*/ 2978304 w 5017802"/>
                <a:gd name="connsiteY274" fmla="*/ 1513612 h 4821630"/>
                <a:gd name="connsiteX275" fmla="*/ 2929773 w 5017802"/>
                <a:gd name="connsiteY275" fmla="*/ 1552393 h 4821630"/>
                <a:gd name="connsiteX276" fmla="*/ 2840418 w 5017802"/>
                <a:gd name="connsiteY276" fmla="*/ 1497737 h 4821630"/>
                <a:gd name="connsiteX277" fmla="*/ 2892352 w 5017802"/>
                <a:gd name="connsiteY277" fmla="*/ 1405208 h 4821630"/>
                <a:gd name="connsiteX278" fmla="*/ 2849490 w 5017802"/>
                <a:gd name="connsiteY278" fmla="*/ 1284105 h 4821630"/>
                <a:gd name="connsiteX279" fmla="*/ 2864231 w 5017802"/>
                <a:gd name="connsiteY279" fmla="*/ 1160053 h 4821630"/>
                <a:gd name="connsiteX280" fmla="*/ 2959481 w 5017802"/>
                <a:gd name="connsiteY280" fmla="*/ 1086348 h 4821630"/>
                <a:gd name="connsiteX281" fmla="*/ 3064710 w 5017802"/>
                <a:gd name="connsiteY281" fmla="*/ 1063896 h 4821630"/>
                <a:gd name="connsiteX282" fmla="*/ 3001663 w 5017802"/>
                <a:gd name="connsiteY282" fmla="*/ 974089 h 4821630"/>
                <a:gd name="connsiteX283" fmla="*/ 2984427 w 5017802"/>
                <a:gd name="connsiteY283" fmla="*/ 1018766 h 4821630"/>
                <a:gd name="connsiteX284" fmla="*/ 2941112 w 5017802"/>
                <a:gd name="connsiteY284" fmla="*/ 971595 h 4821630"/>
                <a:gd name="connsiteX285" fmla="*/ 2962430 w 5017802"/>
                <a:gd name="connsiteY285" fmla="*/ 886323 h 4821630"/>
                <a:gd name="connsiteX286" fmla="*/ 3035454 w 5017802"/>
                <a:gd name="connsiteY286" fmla="*/ 789032 h 4821630"/>
                <a:gd name="connsiteX287" fmla="*/ 3018445 w 5017802"/>
                <a:gd name="connsiteY287" fmla="*/ 682443 h 4821630"/>
                <a:gd name="connsiteX288" fmla="*/ 2847223 w 5017802"/>
                <a:gd name="connsiteY288" fmla="*/ 692194 h 4821630"/>
                <a:gd name="connsiteX289" fmla="*/ 2827945 w 5017802"/>
                <a:gd name="connsiteY289" fmla="*/ 734831 h 4821630"/>
                <a:gd name="connsiteX290" fmla="*/ 2795742 w 5017802"/>
                <a:gd name="connsiteY290" fmla="*/ 667248 h 4821630"/>
                <a:gd name="connsiteX291" fmla="*/ 2766032 w 5017802"/>
                <a:gd name="connsiteY291" fmla="*/ 707616 h 4821630"/>
                <a:gd name="connsiteX292" fmla="*/ 2580523 w 5017802"/>
                <a:gd name="connsiteY29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08585 w 5017802"/>
                <a:gd name="connsiteY170" fmla="*/ 4454573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96586 w 5017802"/>
                <a:gd name="connsiteY175" fmla="*/ 4245474 h 4821630"/>
                <a:gd name="connsiteX176" fmla="*/ 2394785 w 5017802"/>
                <a:gd name="connsiteY176" fmla="*/ 4215990 h 4821630"/>
                <a:gd name="connsiteX177" fmla="*/ 2406350 w 5017802"/>
                <a:gd name="connsiteY177" fmla="*/ 4125277 h 4821630"/>
                <a:gd name="connsiteX178" fmla="*/ 2494570 w 5017802"/>
                <a:gd name="connsiteY178" fmla="*/ 3900532 h 4821630"/>
                <a:gd name="connsiteX179" fmla="*/ 2593449 w 5017802"/>
                <a:gd name="connsiteY179" fmla="*/ 3917768 h 4821630"/>
                <a:gd name="connsiteX180" fmla="*/ 2719088 w 5017802"/>
                <a:gd name="connsiteY180" fmla="*/ 3918221 h 4821630"/>
                <a:gd name="connsiteX181" fmla="*/ 2914124 w 5017802"/>
                <a:gd name="connsiteY181" fmla="*/ 3764007 h 4821630"/>
                <a:gd name="connsiteX182" fmla="*/ 3195112 w 5017802"/>
                <a:gd name="connsiteY182" fmla="*/ 3993968 h 4821630"/>
                <a:gd name="connsiteX183" fmla="*/ 3265414 w 5017802"/>
                <a:gd name="connsiteY183" fmla="*/ 4067674 h 4821630"/>
                <a:gd name="connsiteX184" fmla="*/ 3439813 w 5017802"/>
                <a:gd name="connsiteY184" fmla="*/ 4130265 h 4821630"/>
                <a:gd name="connsiteX185" fmla="*/ 3526217 w 5017802"/>
                <a:gd name="connsiteY185" fmla="*/ 4316455 h 4821630"/>
                <a:gd name="connsiteX186" fmla="*/ 3586542 w 5017802"/>
                <a:gd name="connsiteY186" fmla="*/ 4375193 h 4821630"/>
                <a:gd name="connsiteX187" fmla="*/ 3597654 w 5017802"/>
                <a:gd name="connsiteY187" fmla="*/ 4345030 h 4821630"/>
                <a:gd name="connsiteX188" fmla="*/ 3643692 w 5017802"/>
                <a:gd name="connsiteY188" fmla="*/ 4318042 h 4821630"/>
                <a:gd name="connsiteX189" fmla="*/ 3694492 w 5017802"/>
                <a:gd name="connsiteY189" fmla="*/ 4391068 h 4821630"/>
                <a:gd name="connsiteX190" fmla="*/ 3743705 w 5017802"/>
                <a:gd name="connsiteY190" fmla="*/ 4394243 h 4821630"/>
                <a:gd name="connsiteX191" fmla="*/ 3699254 w 5017802"/>
                <a:gd name="connsiteY191" fmla="*/ 4300581 h 4821630"/>
                <a:gd name="connsiteX192" fmla="*/ 3656392 w 5017802"/>
                <a:gd name="connsiteY192" fmla="*/ 4232318 h 4821630"/>
                <a:gd name="connsiteX193" fmla="*/ 3699255 w 5017802"/>
                <a:gd name="connsiteY193" fmla="*/ 4216442 h 4821630"/>
                <a:gd name="connsiteX194" fmla="*/ 3680204 w 5017802"/>
                <a:gd name="connsiteY194" fmla="*/ 4175168 h 4821630"/>
                <a:gd name="connsiteX195" fmla="*/ 3732592 w 5017802"/>
                <a:gd name="connsiteY195" fmla="*/ 4184693 h 4821630"/>
                <a:gd name="connsiteX196" fmla="*/ 3711955 w 5017802"/>
                <a:gd name="connsiteY196" fmla="*/ 4151355 h 4821630"/>
                <a:gd name="connsiteX197" fmla="*/ 3733274 w 5017802"/>
                <a:gd name="connsiteY197" fmla="*/ 4134801 h 4821630"/>
                <a:gd name="connsiteX198" fmla="*/ 3854377 w 5017802"/>
                <a:gd name="connsiteY198" fmla="*/ 4220074 h 4821630"/>
                <a:gd name="connsiteX199" fmla="*/ 3889754 w 5017802"/>
                <a:gd name="connsiteY199" fmla="*/ 4206917 h 4821630"/>
                <a:gd name="connsiteX200" fmla="*/ 3942141 w 5017802"/>
                <a:gd name="connsiteY200" fmla="*/ 4272006 h 4821630"/>
                <a:gd name="connsiteX201" fmla="*/ 3962779 w 5017802"/>
                <a:gd name="connsiteY201" fmla="*/ 4330743 h 4821630"/>
                <a:gd name="connsiteX202" fmla="*/ 4070729 w 5017802"/>
                <a:gd name="connsiteY202" fmla="*/ 4349792 h 4821630"/>
                <a:gd name="connsiteX203" fmla="*/ 4010405 w 5017802"/>
                <a:gd name="connsiteY203" fmla="*/ 4283117 h 4821630"/>
                <a:gd name="connsiteX204" fmla="*/ 4007229 w 5017802"/>
                <a:gd name="connsiteY204" fmla="*/ 4214855 h 4821630"/>
                <a:gd name="connsiteX205" fmla="*/ 4061204 w 5017802"/>
                <a:gd name="connsiteY205" fmla="*/ 4270418 h 4821630"/>
                <a:gd name="connsiteX206" fmla="*/ 4110417 w 5017802"/>
                <a:gd name="connsiteY206" fmla="*/ 4275180 h 4821630"/>
                <a:gd name="connsiteX207" fmla="*/ 4104067 w 5017802"/>
                <a:gd name="connsiteY207" fmla="*/ 4225968 h 4821630"/>
                <a:gd name="connsiteX208" fmla="*/ 4164392 w 5017802"/>
                <a:gd name="connsiteY208" fmla="*/ 4230730 h 4821630"/>
                <a:gd name="connsiteX209" fmla="*/ 4226304 w 5017802"/>
                <a:gd name="connsiteY209" fmla="*/ 4273592 h 4821630"/>
                <a:gd name="connsiteX210" fmla="*/ 4258054 w 5017802"/>
                <a:gd name="connsiteY210" fmla="*/ 4260893 h 4821630"/>
                <a:gd name="connsiteX211" fmla="*/ 4251705 w 5017802"/>
                <a:gd name="connsiteY211" fmla="*/ 4225968 h 4821630"/>
                <a:gd name="connsiteX212" fmla="*/ 4292980 w 5017802"/>
                <a:gd name="connsiteY212" fmla="*/ 4202156 h 4821630"/>
                <a:gd name="connsiteX213" fmla="*/ 4377117 w 5017802"/>
                <a:gd name="connsiteY213" fmla="*/ 4259306 h 4821630"/>
                <a:gd name="connsiteX214" fmla="*/ 4394580 w 5017802"/>
                <a:gd name="connsiteY214" fmla="*/ 4157708 h 4821630"/>
                <a:gd name="connsiteX215" fmla="*/ 4369180 w 5017802"/>
                <a:gd name="connsiteY215" fmla="*/ 4135482 h 4821630"/>
                <a:gd name="connsiteX216" fmla="*/ 4296154 w 5017802"/>
                <a:gd name="connsiteY216" fmla="*/ 4092619 h 4821630"/>
                <a:gd name="connsiteX217" fmla="*/ 4318379 w 5017802"/>
                <a:gd name="connsiteY217" fmla="*/ 4067220 h 4821630"/>
                <a:gd name="connsiteX218" fmla="*/ 4339017 w 5017802"/>
                <a:gd name="connsiteY218" fmla="*/ 4044994 h 4821630"/>
                <a:gd name="connsiteX219" fmla="*/ 4392992 w 5017802"/>
                <a:gd name="connsiteY219" fmla="*/ 4076745 h 4821630"/>
                <a:gd name="connsiteX220" fmla="*/ 4399342 w 5017802"/>
                <a:gd name="connsiteY220" fmla="*/ 4032295 h 4821630"/>
                <a:gd name="connsiteX221" fmla="*/ 4343779 w 5017802"/>
                <a:gd name="connsiteY221" fmla="*/ 4008482 h 4821630"/>
                <a:gd name="connsiteX222" fmla="*/ 4342192 w 5017802"/>
                <a:gd name="connsiteY222" fmla="*/ 3998958 h 4821630"/>
                <a:gd name="connsiteX223" fmla="*/ 4329491 w 5017802"/>
                <a:gd name="connsiteY223" fmla="*/ 3960859 h 4821630"/>
                <a:gd name="connsiteX224" fmla="*/ 4335841 w 5017802"/>
                <a:gd name="connsiteY224" fmla="*/ 3913233 h 4821630"/>
                <a:gd name="connsiteX225" fmla="*/ 4346954 w 5017802"/>
                <a:gd name="connsiteY225" fmla="*/ 3857670 h 4821630"/>
                <a:gd name="connsiteX226" fmla="*/ 4308854 w 5017802"/>
                <a:gd name="connsiteY226" fmla="*/ 3827508 h 4821630"/>
                <a:gd name="connsiteX227" fmla="*/ 4342191 w 5017802"/>
                <a:gd name="connsiteY227" fmla="*/ 3817983 h 4821630"/>
                <a:gd name="connsiteX228" fmla="*/ 4319966 w 5017802"/>
                <a:gd name="connsiteY228" fmla="*/ 3781470 h 4821630"/>
                <a:gd name="connsiteX229" fmla="*/ 4358067 w 5017802"/>
                <a:gd name="connsiteY229" fmla="*/ 3776709 h 4821630"/>
                <a:gd name="connsiteX230" fmla="*/ 4364416 w 5017802"/>
                <a:gd name="connsiteY230" fmla="*/ 3743370 h 4821630"/>
                <a:gd name="connsiteX231" fmla="*/ 4426330 w 5017802"/>
                <a:gd name="connsiteY231" fmla="*/ 3752897 h 4821630"/>
                <a:gd name="connsiteX232" fmla="*/ 4459443 w 5017802"/>
                <a:gd name="connsiteY232" fmla="*/ 3768089 h 4821630"/>
                <a:gd name="connsiteX233" fmla="*/ 4425650 w 5017802"/>
                <a:gd name="connsiteY233" fmla="*/ 3809137 h 4821630"/>
                <a:gd name="connsiteX234" fmla="*/ 4464658 w 5017802"/>
                <a:gd name="connsiteY234" fmla="*/ 3916633 h 4821630"/>
                <a:gd name="connsiteX235" fmla="*/ 4517045 w 5017802"/>
                <a:gd name="connsiteY235" fmla="*/ 3947931 h 4821630"/>
                <a:gd name="connsiteX236" fmla="*/ 4568979 w 5017802"/>
                <a:gd name="connsiteY236" fmla="*/ 3905749 h 4821630"/>
                <a:gd name="connsiteX237" fmla="*/ 4654704 w 5017802"/>
                <a:gd name="connsiteY237" fmla="*/ 3857216 h 4821630"/>
                <a:gd name="connsiteX238" fmla="*/ 4637468 w 5017802"/>
                <a:gd name="connsiteY238" fmla="*/ 3768315 h 4821630"/>
                <a:gd name="connsiteX239" fmla="*/ 4714802 w 5017802"/>
                <a:gd name="connsiteY239" fmla="*/ 3635646 h 4821630"/>
                <a:gd name="connsiteX240" fmla="*/ 5007356 w 5017802"/>
                <a:gd name="connsiteY240" fmla="*/ 3302498 h 4821630"/>
                <a:gd name="connsiteX241" fmla="*/ 4925939 w 5017802"/>
                <a:gd name="connsiteY241" fmla="*/ 3293426 h 4821630"/>
                <a:gd name="connsiteX242" fmla="*/ 4930476 w 5017802"/>
                <a:gd name="connsiteY242" fmla="*/ 3201578 h 4821630"/>
                <a:gd name="connsiteX243" fmla="*/ 4881489 w 5017802"/>
                <a:gd name="connsiteY243" fmla="*/ 3176406 h 4821630"/>
                <a:gd name="connsiteX244" fmla="*/ 4797352 w 5017802"/>
                <a:gd name="connsiteY244" fmla="*/ 3207928 h 4821630"/>
                <a:gd name="connsiteX245" fmla="*/ 4760613 w 5017802"/>
                <a:gd name="connsiteY245" fmla="*/ 3171643 h 4821630"/>
                <a:gd name="connsiteX246" fmla="*/ 4805290 w 5017802"/>
                <a:gd name="connsiteY246" fmla="*/ 3148738 h 4821630"/>
                <a:gd name="connsiteX247" fmla="*/ 4676023 w 5017802"/>
                <a:gd name="connsiteY247" fmla="*/ 2935559 h 4821630"/>
                <a:gd name="connsiteX248" fmla="*/ 4690989 w 5017802"/>
                <a:gd name="connsiteY248" fmla="*/ 2905396 h 4821630"/>
                <a:gd name="connsiteX249" fmla="*/ 4667404 w 5017802"/>
                <a:gd name="connsiteY249" fmla="*/ 2789736 h 4821630"/>
                <a:gd name="connsiteX250" fmla="*/ 4508655 w 5017802"/>
                <a:gd name="connsiteY250" fmla="*/ 2778850 h 4821630"/>
                <a:gd name="connsiteX251" fmla="*/ 4475317 w 5017802"/>
                <a:gd name="connsiteY251" fmla="*/ 2827608 h 4821630"/>
                <a:gd name="connsiteX252" fmla="*/ 4386417 w 5017802"/>
                <a:gd name="connsiteY252" fmla="*/ 2842124 h 4821630"/>
                <a:gd name="connsiteX253" fmla="*/ 4392767 w 5017802"/>
                <a:gd name="connsiteY253" fmla="*/ 2820125 h 4821630"/>
                <a:gd name="connsiteX254" fmla="*/ 4339245 w 5017802"/>
                <a:gd name="connsiteY254" fmla="*/ 2804024 h 4821630"/>
                <a:gd name="connsiteX255" fmla="*/ 4314526 w 5017802"/>
                <a:gd name="connsiteY255" fmla="*/ 2638923 h 4821630"/>
                <a:gd name="connsiteX256" fmla="*/ 4034219 w 5017802"/>
                <a:gd name="connsiteY256" fmla="*/ 2572248 h 4821630"/>
                <a:gd name="connsiteX257" fmla="*/ 3897920 w 5017802"/>
                <a:gd name="connsiteY257" fmla="*/ 2615564 h 4821630"/>
                <a:gd name="connsiteX258" fmla="*/ 3765931 w 5017802"/>
                <a:gd name="connsiteY258" fmla="*/ 2608080 h 4821630"/>
                <a:gd name="connsiteX259" fmla="*/ 3633488 w 5017802"/>
                <a:gd name="connsiteY259" fmla="*/ 2497182 h 4821630"/>
                <a:gd name="connsiteX260" fmla="*/ 3420310 w 5017802"/>
                <a:gd name="connsiteY260" fmla="*/ 2193969 h 4821630"/>
                <a:gd name="connsiteX261" fmla="*/ 3021848 w 5017802"/>
                <a:gd name="connsiteY261" fmla="*/ 2054496 h 4821630"/>
                <a:gd name="connsiteX262" fmla="*/ 2785310 w 5017802"/>
                <a:gd name="connsiteY262" fmla="*/ 1741532 h 4821630"/>
                <a:gd name="connsiteX263" fmla="*/ 2819101 w 5017802"/>
                <a:gd name="connsiteY263" fmla="*/ 1716586 h 4821630"/>
                <a:gd name="connsiteX264" fmla="*/ 2878745 w 5017802"/>
                <a:gd name="connsiteY264" fmla="*/ 1799589 h 4821630"/>
                <a:gd name="connsiteX265" fmla="*/ 2898929 w 5017802"/>
                <a:gd name="connsiteY265" fmla="*/ 1782126 h 4821630"/>
                <a:gd name="connsiteX266" fmla="*/ 2942019 w 5017802"/>
                <a:gd name="connsiteY266" fmla="*/ 1812970 h 4821630"/>
                <a:gd name="connsiteX267" fmla="*/ 3030692 w 5017802"/>
                <a:gd name="connsiteY267" fmla="*/ 1759221 h 4821630"/>
                <a:gd name="connsiteX268" fmla="*/ 3046794 w 5017802"/>
                <a:gd name="connsiteY268" fmla="*/ 1738811 h 4821630"/>
                <a:gd name="connsiteX269" fmla="*/ 3105077 w 5017802"/>
                <a:gd name="connsiteY269" fmla="*/ 1739037 h 4821630"/>
                <a:gd name="connsiteX270" fmla="*/ 3121180 w 5017802"/>
                <a:gd name="connsiteY270" fmla="*/ 1705927 h 4821630"/>
                <a:gd name="connsiteX271" fmla="*/ 3102356 w 5017802"/>
                <a:gd name="connsiteY271" fmla="*/ 1680300 h 4821630"/>
                <a:gd name="connsiteX272" fmla="*/ 3035228 w 5017802"/>
                <a:gd name="connsiteY272" fmla="*/ 1700257 h 4821630"/>
                <a:gd name="connsiteX273" fmla="*/ 3013456 w 5017802"/>
                <a:gd name="connsiteY273" fmla="*/ 1646736 h 4821630"/>
                <a:gd name="connsiteX274" fmla="*/ 3034774 w 5017802"/>
                <a:gd name="connsiteY274" fmla="*/ 1617026 h 4821630"/>
                <a:gd name="connsiteX275" fmla="*/ 2978304 w 5017802"/>
                <a:gd name="connsiteY275" fmla="*/ 1513612 h 4821630"/>
                <a:gd name="connsiteX276" fmla="*/ 2929773 w 5017802"/>
                <a:gd name="connsiteY276" fmla="*/ 1552393 h 4821630"/>
                <a:gd name="connsiteX277" fmla="*/ 2840418 w 5017802"/>
                <a:gd name="connsiteY277" fmla="*/ 1497737 h 4821630"/>
                <a:gd name="connsiteX278" fmla="*/ 2892352 w 5017802"/>
                <a:gd name="connsiteY278" fmla="*/ 1405208 h 4821630"/>
                <a:gd name="connsiteX279" fmla="*/ 2849490 w 5017802"/>
                <a:gd name="connsiteY279" fmla="*/ 1284105 h 4821630"/>
                <a:gd name="connsiteX280" fmla="*/ 2864231 w 5017802"/>
                <a:gd name="connsiteY280" fmla="*/ 1160053 h 4821630"/>
                <a:gd name="connsiteX281" fmla="*/ 2959481 w 5017802"/>
                <a:gd name="connsiteY281" fmla="*/ 1086348 h 4821630"/>
                <a:gd name="connsiteX282" fmla="*/ 3064710 w 5017802"/>
                <a:gd name="connsiteY282" fmla="*/ 1063896 h 4821630"/>
                <a:gd name="connsiteX283" fmla="*/ 3001663 w 5017802"/>
                <a:gd name="connsiteY283" fmla="*/ 974089 h 4821630"/>
                <a:gd name="connsiteX284" fmla="*/ 2984427 w 5017802"/>
                <a:gd name="connsiteY284" fmla="*/ 1018766 h 4821630"/>
                <a:gd name="connsiteX285" fmla="*/ 2941112 w 5017802"/>
                <a:gd name="connsiteY285" fmla="*/ 971595 h 4821630"/>
                <a:gd name="connsiteX286" fmla="*/ 2962430 w 5017802"/>
                <a:gd name="connsiteY286" fmla="*/ 886323 h 4821630"/>
                <a:gd name="connsiteX287" fmla="*/ 3035454 w 5017802"/>
                <a:gd name="connsiteY287" fmla="*/ 789032 h 4821630"/>
                <a:gd name="connsiteX288" fmla="*/ 3018445 w 5017802"/>
                <a:gd name="connsiteY288" fmla="*/ 682443 h 4821630"/>
                <a:gd name="connsiteX289" fmla="*/ 2847223 w 5017802"/>
                <a:gd name="connsiteY289" fmla="*/ 692194 h 4821630"/>
                <a:gd name="connsiteX290" fmla="*/ 2827945 w 5017802"/>
                <a:gd name="connsiteY290" fmla="*/ 734831 h 4821630"/>
                <a:gd name="connsiteX291" fmla="*/ 2795742 w 5017802"/>
                <a:gd name="connsiteY291" fmla="*/ 667248 h 4821630"/>
                <a:gd name="connsiteX292" fmla="*/ 2766032 w 5017802"/>
                <a:gd name="connsiteY292" fmla="*/ 707616 h 4821630"/>
                <a:gd name="connsiteX293" fmla="*/ 2580523 w 5017802"/>
                <a:gd name="connsiteY29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96586 w 5017802"/>
                <a:gd name="connsiteY175" fmla="*/ 4245474 h 4821630"/>
                <a:gd name="connsiteX176" fmla="*/ 2394785 w 5017802"/>
                <a:gd name="connsiteY176" fmla="*/ 4215990 h 4821630"/>
                <a:gd name="connsiteX177" fmla="*/ 2406350 w 5017802"/>
                <a:gd name="connsiteY177" fmla="*/ 4125277 h 4821630"/>
                <a:gd name="connsiteX178" fmla="*/ 2494570 w 5017802"/>
                <a:gd name="connsiteY178" fmla="*/ 3900532 h 4821630"/>
                <a:gd name="connsiteX179" fmla="*/ 2593449 w 5017802"/>
                <a:gd name="connsiteY179" fmla="*/ 3917768 h 4821630"/>
                <a:gd name="connsiteX180" fmla="*/ 2719088 w 5017802"/>
                <a:gd name="connsiteY180" fmla="*/ 3918221 h 4821630"/>
                <a:gd name="connsiteX181" fmla="*/ 2914124 w 5017802"/>
                <a:gd name="connsiteY181" fmla="*/ 3764007 h 4821630"/>
                <a:gd name="connsiteX182" fmla="*/ 3195112 w 5017802"/>
                <a:gd name="connsiteY182" fmla="*/ 3993968 h 4821630"/>
                <a:gd name="connsiteX183" fmla="*/ 3265414 w 5017802"/>
                <a:gd name="connsiteY183" fmla="*/ 4067674 h 4821630"/>
                <a:gd name="connsiteX184" fmla="*/ 3439813 w 5017802"/>
                <a:gd name="connsiteY184" fmla="*/ 4130265 h 4821630"/>
                <a:gd name="connsiteX185" fmla="*/ 3526217 w 5017802"/>
                <a:gd name="connsiteY185" fmla="*/ 4316455 h 4821630"/>
                <a:gd name="connsiteX186" fmla="*/ 3586542 w 5017802"/>
                <a:gd name="connsiteY186" fmla="*/ 4375193 h 4821630"/>
                <a:gd name="connsiteX187" fmla="*/ 3597654 w 5017802"/>
                <a:gd name="connsiteY187" fmla="*/ 4345030 h 4821630"/>
                <a:gd name="connsiteX188" fmla="*/ 3643692 w 5017802"/>
                <a:gd name="connsiteY188" fmla="*/ 4318042 h 4821630"/>
                <a:gd name="connsiteX189" fmla="*/ 3694492 w 5017802"/>
                <a:gd name="connsiteY189" fmla="*/ 4391068 h 4821630"/>
                <a:gd name="connsiteX190" fmla="*/ 3743705 w 5017802"/>
                <a:gd name="connsiteY190" fmla="*/ 4394243 h 4821630"/>
                <a:gd name="connsiteX191" fmla="*/ 3699254 w 5017802"/>
                <a:gd name="connsiteY191" fmla="*/ 4300581 h 4821630"/>
                <a:gd name="connsiteX192" fmla="*/ 3656392 w 5017802"/>
                <a:gd name="connsiteY192" fmla="*/ 4232318 h 4821630"/>
                <a:gd name="connsiteX193" fmla="*/ 3699255 w 5017802"/>
                <a:gd name="connsiteY193" fmla="*/ 4216442 h 4821630"/>
                <a:gd name="connsiteX194" fmla="*/ 3680204 w 5017802"/>
                <a:gd name="connsiteY194" fmla="*/ 4175168 h 4821630"/>
                <a:gd name="connsiteX195" fmla="*/ 3732592 w 5017802"/>
                <a:gd name="connsiteY195" fmla="*/ 4184693 h 4821630"/>
                <a:gd name="connsiteX196" fmla="*/ 3711955 w 5017802"/>
                <a:gd name="connsiteY196" fmla="*/ 4151355 h 4821630"/>
                <a:gd name="connsiteX197" fmla="*/ 3733274 w 5017802"/>
                <a:gd name="connsiteY197" fmla="*/ 4134801 h 4821630"/>
                <a:gd name="connsiteX198" fmla="*/ 3854377 w 5017802"/>
                <a:gd name="connsiteY198" fmla="*/ 4220074 h 4821630"/>
                <a:gd name="connsiteX199" fmla="*/ 3889754 w 5017802"/>
                <a:gd name="connsiteY199" fmla="*/ 4206917 h 4821630"/>
                <a:gd name="connsiteX200" fmla="*/ 3942141 w 5017802"/>
                <a:gd name="connsiteY200" fmla="*/ 4272006 h 4821630"/>
                <a:gd name="connsiteX201" fmla="*/ 3962779 w 5017802"/>
                <a:gd name="connsiteY201" fmla="*/ 4330743 h 4821630"/>
                <a:gd name="connsiteX202" fmla="*/ 4070729 w 5017802"/>
                <a:gd name="connsiteY202" fmla="*/ 4349792 h 4821630"/>
                <a:gd name="connsiteX203" fmla="*/ 4010405 w 5017802"/>
                <a:gd name="connsiteY203" fmla="*/ 4283117 h 4821630"/>
                <a:gd name="connsiteX204" fmla="*/ 4007229 w 5017802"/>
                <a:gd name="connsiteY204" fmla="*/ 4214855 h 4821630"/>
                <a:gd name="connsiteX205" fmla="*/ 4061204 w 5017802"/>
                <a:gd name="connsiteY205" fmla="*/ 4270418 h 4821630"/>
                <a:gd name="connsiteX206" fmla="*/ 4110417 w 5017802"/>
                <a:gd name="connsiteY206" fmla="*/ 4275180 h 4821630"/>
                <a:gd name="connsiteX207" fmla="*/ 4104067 w 5017802"/>
                <a:gd name="connsiteY207" fmla="*/ 4225968 h 4821630"/>
                <a:gd name="connsiteX208" fmla="*/ 4164392 w 5017802"/>
                <a:gd name="connsiteY208" fmla="*/ 4230730 h 4821630"/>
                <a:gd name="connsiteX209" fmla="*/ 4226304 w 5017802"/>
                <a:gd name="connsiteY209" fmla="*/ 4273592 h 4821630"/>
                <a:gd name="connsiteX210" fmla="*/ 4258054 w 5017802"/>
                <a:gd name="connsiteY210" fmla="*/ 4260893 h 4821630"/>
                <a:gd name="connsiteX211" fmla="*/ 4251705 w 5017802"/>
                <a:gd name="connsiteY211" fmla="*/ 4225968 h 4821630"/>
                <a:gd name="connsiteX212" fmla="*/ 4292980 w 5017802"/>
                <a:gd name="connsiteY212" fmla="*/ 4202156 h 4821630"/>
                <a:gd name="connsiteX213" fmla="*/ 4377117 w 5017802"/>
                <a:gd name="connsiteY213" fmla="*/ 4259306 h 4821630"/>
                <a:gd name="connsiteX214" fmla="*/ 4394580 w 5017802"/>
                <a:gd name="connsiteY214" fmla="*/ 4157708 h 4821630"/>
                <a:gd name="connsiteX215" fmla="*/ 4369180 w 5017802"/>
                <a:gd name="connsiteY215" fmla="*/ 4135482 h 4821630"/>
                <a:gd name="connsiteX216" fmla="*/ 4296154 w 5017802"/>
                <a:gd name="connsiteY216" fmla="*/ 4092619 h 4821630"/>
                <a:gd name="connsiteX217" fmla="*/ 4318379 w 5017802"/>
                <a:gd name="connsiteY217" fmla="*/ 4067220 h 4821630"/>
                <a:gd name="connsiteX218" fmla="*/ 4339017 w 5017802"/>
                <a:gd name="connsiteY218" fmla="*/ 4044994 h 4821630"/>
                <a:gd name="connsiteX219" fmla="*/ 4392992 w 5017802"/>
                <a:gd name="connsiteY219" fmla="*/ 4076745 h 4821630"/>
                <a:gd name="connsiteX220" fmla="*/ 4399342 w 5017802"/>
                <a:gd name="connsiteY220" fmla="*/ 4032295 h 4821630"/>
                <a:gd name="connsiteX221" fmla="*/ 4343779 w 5017802"/>
                <a:gd name="connsiteY221" fmla="*/ 4008482 h 4821630"/>
                <a:gd name="connsiteX222" fmla="*/ 4342192 w 5017802"/>
                <a:gd name="connsiteY222" fmla="*/ 3998958 h 4821630"/>
                <a:gd name="connsiteX223" fmla="*/ 4329491 w 5017802"/>
                <a:gd name="connsiteY223" fmla="*/ 3960859 h 4821630"/>
                <a:gd name="connsiteX224" fmla="*/ 4335841 w 5017802"/>
                <a:gd name="connsiteY224" fmla="*/ 3913233 h 4821630"/>
                <a:gd name="connsiteX225" fmla="*/ 4346954 w 5017802"/>
                <a:gd name="connsiteY225" fmla="*/ 3857670 h 4821630"/>
                <a:gd name="connsiteX226" fmla="*/ 4308854 w 5017802"/>
                <a:gd name="connsiteY226" fmla="*/ 3827508 h 4821630"/>
                <a:gd name="connsiteX227" fmla="*/ 4342191 w 5017802"/>
                <a:gd name="connsiteY227" fmla="*/ 3817983 h 4821630"/>
                <a:gd name="connsiteX228" fmla="*/ 4319966 w 5017802"/>
                <a:gd name="connsiteY228" fmla="*/ 3781470 h 4821630"/>
                <a:gd name="connsiteX229" fmla="*/ 4358067 w 5017802"/>
                <a:gd name="connsiteY229" fmla="*/ 3776709 h 4821630"/>
                <a:gd name="connsiteX230" fmla="*/ 4364416 w 5017802"/>
                <a:gd name="connsiteY230" fmla="*/ 3743370 h 4821630"/>
                <a:gd name="connsiteX231" fmla="*/ 4426330 w 5017802"/>
                <a:gd name="connsiteY231" fmla="*/ 3752897 h 4821630"/>
                <a:gd name="connsiteX232" fmla="*/ 4459443 w 5017802"/>
                <a:gd name="connsiteY232" fmla="*/ 3768089 h 4821630"/>
                <a:gd name="connsiteX233" fmla="*/ 4425650 w 5017802"/>
                <a:gd name="connsiteY233" fmla="*/ 3809137 h 4821630"/>
                <a:gd name="connsiteX234" fmla="*/ 4464658 w 5017802"/>
                <a:gd name="connsiteY234" fmla="*/ 3916633 h 4821630"/>
                <a:gd name="connsiteX235" fmla="*/ 4517045 w 5017802"/>
                <a:gd name="connsiteY235" fmla="*/ 3947931 h 4821630"/>
                <a:gd name="connsiteX236" fmla="*/ 4568979 w 5017802"/>
                <a:gd name="connsiteY236" fmla="*/ 3905749 h 4821630"/>
                <a:gd name="connsiteX237" fmla="*/ 4654704 w 5017802"/>
                <a:gd name="connsiteY237" fmla="*/ 3857216 h 4821630"/>
                <a:gd name="connsiteX238" fmla="*/ 4637468 w 5017802"/>
                <a:gd name="connsiteY238" fmla="*/ 3768315 h 4821630"/>
                <a:gd name="connsiteX239" fmla="*/ 4714802 w 5017802"/>
                <a:gd name="connsiteY239" fmla="*/ 3635646 h 4821630"/>
                <a:gd name="connsiteX240" fmla="*/ 5007356 w 5017802"/>
                <a:gd name="connsiteY240" fmla="*/ 3302498 h 4821630"/>
                <a:gd name="connsiteX241" fmla="*/ 4925939 w 5017802"/>
                <a:gd name="connsiteY241" fmla="*/ 3293426 h 4821630"/>
                <a:gd name="connsiteX242" fmla="*/ 4930476 w 5017802"/>
                <a:gd name="connsiteY242" fmla="*/ 3201578 h 4821630"/>
                <a:gd name="connsiteX243" fmla="*/ 4881489 w 5017802"/>
                <a:gd name="connsiteY243" fmla="*/ 3176406 h 4821630"/>
                <a:gd name="connsiteX244" fmla="*/ 4797352 w 5017802"/>
                <a:gd name="connsiteY244" fmla="*/ 3207928 h 4821630"/>
                <a:gd name="connsiteX245" fmla="*/ 4760613 w 5017802"/>
                <a:gd name="connsiteY245" fmla="*/ 3171643 h 4821630"/>
                <a:gd name="connsiteX246" fmla="*/ 4805290 w 5017802"/>
                <a:gd name="connsiteY246" fmla="*/ 3148738 h 4821630"/>
                <a:gd name="connsiteX247" fmla="*/ 4676023 w 5017802"/>
                <a:gd name="connsiteY247" fmla="*/ 2935559 h 4821630"/>
                <a:gd name="connsiteX248" fmla="*/ 4690989 w 5017802"/>
                <a:gd name="connsiteY248" fmla="*/ 2905396 h 4821630"/>
                <a:gd name="connsiteX249" fmla="*/ 4667404 w 5017802"/>
                <a:gd name="connsiteY249" fmla="*/ 2789736 h 4821630"/>
                <a:gd name="connsiteX250" fmla="*/ 4508655 w 5017802"/>
                <a:gd name="connsiteY250" fmla="*/ 2778850 h 4821630"/>
                <a:gd name="connsiteX251" fmla="*/ 4475317 w 5017802"/>
                <a:gd name="connsiteY251" fmla="*/ 2827608 h 4821630"/>
                <a:gd name="connsiteX252" fmla="*/ 4386417 w 5017802"/>
                <a:gd name="connsiteY252" fmla="*/ 2842124 h 4821630"/>
                <a:gd name="connsiteX253" fmla="*/ 4392767 w 5017802"/>
                <a:gd name="connsiteY253" fmla="*/ 2820125 h 4821630"/>
                <a:gd name="connsiteX254" fmla="*/ 4339245 w 5017802"/>
                <a:gd name="connsiteY254" fmla="*/ 2804024 h 4821630"/>
                <a:gd name="connsiteX255" fmla="*/ 4314526 w 5017802"/>
                <a:gd name="connsiteY255" fmla="*/ 2638923 h 4821630"/>
                <a:gd name="connsiteX256" fmla="*/ 4034219 w 5017802"/>
                <a:gd name="connsiteY256" fmla="*/ 2572248 h 4821630"/>
                <a:gd name="connsiteX257" fmla="*/ 3897920 w 5017802"/>
                <a:gd name="connsiteY257" fmla="*/ 2615564 h 4821630"/>
                <a:gd name="connsiteX258" fmla="*/ 3765931 w 5017802"/>
                <a:gd name="connsiteY258" fmla="*/ 2608080 h 4821630"/>
                <a:gd name="connsiteX259" fmla="*/ 3633488 w 5017802"/>
                <a:gd name="connsiteY259" fmla="*/ 2497182 h 4821630"/>
                <a:gd name="connsiteX260" fmla="*/ 3420310 w 5017802"/>
                <a:gd name="connsiteY260" fmla="*/ 2193969 h 4821630"/>
                <a:gd name="connsiteX261" fmla="*/ 3021848 w 5017802"/>
                <a:gd name="connsiteY261" fmla="*/ 2054496 h 4821630"/>
                <a:gd name="connsiteX262" fmla="*/ 2785310 w 5017802"/>
                <a:gd name="connsiteY262" fmla="*/ 1741532 h 4821630"/>
                <a:gd name="connsiteX263" fmla="*/ 2819101 w 5017802"/>
                <a:gd name="connsiteY263" fmla="*/ 1716586 h 4821630"/>
                <a:gd name="connsiteX264" fmla="*/ 2878745 w 5017802"/>
                <a:gd name="connsiteY264" fmla="*/ 1799589 h 4821630"/>
                <a:gd name="connsiteX265" fmla="*/ 2898929 w 5017802"/>
                <a:gd name="connsiteY265" fmla="*/ 1782126 h 4821630"/>
                <a:gd name="connsiteX266" fmla="*/ 2942019 w 5017802"/>
                <a:gd name="connsiteY266" fmla="*/ 1812970 h 4821630"/>
                <a:gd name="connsiteX267" fmla="*/ 3030692 w 5017802"/>
                <a:gd name="connsiteY267" fmla="*/ 1759221 h 4821630"/>
                <a:gd name="connsiteX268" fmla="*/ 3046794 w 5017802"/>
                <a:gd name="connsiteY268" fmla="*/ 1738811 h 4821630"/>
                <a:gd name="connsiteX269" fmla="*/ 3105077 w 5017802"/>
                <a:gd name="connsiteY269" fmla="*/ 1739037 h 4821630"/>
                <a:gd name="connsiteX270" fmla="*/ 3121180 w 5017802"/>
                <a:gd name="connsiteY270" fmla="*/ 1705927 h 4821630"/>
                <a:gd name="connsiteX271" fmla="*/ 3102356 w 5017802"/>
                <a:gd name="connsiteY271" fmla="*/ 1680300 h 4821630"/>
                <a:gd name="connsiteX272" fmla="*/ 3035228 w 5017802"/>
                <a:gd name="connsiteY272" fmla="*/ 1700257 h 4821630"/>
                <a:gd name="connsiteX273" fmla="*/ 3013456 w 5017802"/>
                <a:gd name="connsiteY273" fmla="*/ 1646736 h 4821630"/>
                <a:gd name="connsiteX274" fmla="*/ 3034774 w 5017802"/>
                <a:gd name="connsiteY274" fmla="*/ 1617026 h 4821630"/>
                <a:gd name="connsiteX275" fmla="*/ 2978304 w 5017802"/>
                <a:gd name="connsiteY275" fmla="*/ 1513612 h 4821630"/>
                <a:gd name="connsiteX276" fmla="*/ 2929773 w 5017802"/>
                <a:gd name="connsiteY276" fmla="*/ 1552393 h 4821630"/>
                <a:gd name="connsiteX277" fmla="*/ 2840418 w 5017802"/>
                <a:gd name="connsiteY277" fmla="*/ 1497737 h 4821630"/>
                <a:gd name="connsiteX278" fmla="*/ 2892352 w 5017802"/>
                <a:gd name="connsiteY278" fmla="*/ 1405208 h 4821630"/>
                <a:gd name="connsiteX279" fmla="*/ 2849490 w 5017802"/>
                <a:gd name="connsiteY279" fmla="*/ 1284105 h 4821630"/>
                <a:gd name="connsiteX280" fmla="*/ 2864231 w 5017802"/>
                <a:gd name="connsiteY280" fmla="*/ 1160053 h 4821630"/>
                <a:gd name="connsiteX281" fmla="*/ 2959481 w 5017802"/>
                <a:gd name="connsiteY281" fmla="*/ 1086348 h 4821630"/>
                <a:gd name="connsiteX282" fmla="*/ 3064710 w 5017802"/>
                <a:gd name="connsiteY282" fmla="*/ 1063896 h 4821630"/>
                <a:gd name="connsiteX283" fmla="*/ 3001663 w 5017802"/>
                <a:gd name="connsiteY283" fmla="*/ 974089 h 4821630"/>
                <a:gd name="connsiteX284" fmla="*/ 2984427 w 5017802"/>
                <a:gd name="connsiteY284" fmla="*/ 1018766 h 4821630"/>
                <a:gd name="connsiteX285" fmla="*/ 2941112 w 5017802"/>
                <a:gd name="connsiteY285" fmla="*/ 971595 h 4821630"/>
                <a:gd name="connsiteX286" fmla="*/ 2962430 w 5017802"/>
                <a:gd name="connsiteY286" fmla="*/ 886323 h 4821630"/>
                <a:gd name="connsiteX287" fmla="*/ 3035454 w 5017802"/>
                <a:gd name="connsiteY287" fmla="*/ 789032 h 4821630"/>
                <a:gd name="connsiteX288" fmla="*/ 3018445 w 5017802"/>
                <a:gd name="connsiteY288" fmla="*/ 682443 h 4821630"/>
                <a:gd name="connsiteX289" fmla="*/ 2847223 w 5017802"/>
                <a:gd name="connsiteY289" fmla="*/ 692194 h 4821630"/>
                <a:gd name="connsiteX290" fmla="*/ 2827945 w 5017802"/>
                <a:gd name="connsiteY290" fmla="*/ 734831 h 4821630"/>
                <a:gd name="connsiteX291" fmla="*/ 2795742 w 5017802"/>
                <a:gd name="connsiteY291" fmla="*/ 667248 h 4821630"/>
                <a:gd name="connsiteX292" fmla="*/ 2766032 w 5017802"/>
                <a:gd name="connsiteY292" fmla="*/ 707616 h 4821630"/>
                <a:gd name="connsiteX293" fmla="*/ 2580523 w 5017802"/>
                <a:gd name="connsiteY29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96586 w 5017802"/>
                <a:gd name="connsiteY175" fmla="*/ 4245474 h 4821630"/>
                <a:gd name="connsiteX176" fmla="*/ 2394785 w 5017802"/>
                <a:gd name="connsiteY176" fmla="*/ 4215990 h 4821630"/>
                <a:gd name="connsiteX177" fmla="*/ 2406350 w 5017802"/>
                <a:gd name="connsiteY177" fmla="*/ 4125277 h 4821630"/>
                <a:gd name="connsiteX178" fmla="*/ 2494570 w 5017802"/>
                <a:gd name="connsiteY178" fmla="*/ 3900532 h 4821630"/>
                <a:gd name="connsiteX179" fmla="*/ 2593449 w 5017802"/>
                <a:gd name="connsiteY179" fmla="*/ 3917768 h 4821630"/>
                <a:gd name="connsiteX180" fmla="*/ 2719088 w 5017802"/>
                <a:gd name="connsiteY180" fmla="*/ 3918221 h 4821630"/>
                <a:gd name="connsiteX181" fmla="*/ 2914124 w 5017802"/>
                <a:gd name="connsiteY181" fmla="*/ 3764007 h 4821630"/>
                <a:gd name="connsiteX182" fmla="*/ 3195112 w 5017802"/>
                <a:gd name="connsiteY182" fmla="*/ 3993968 h 4821630"/>
                <a:gd name="connsiteX183" fmla="*/ 3265414 w 5017802"/>
                <a:gd name="connsiteY183" fmla="*/ 4067674 h 4821630"/>
                <a:gd name="connsiteX184" fmla="*/ 3439813 w 5017802"/>
                <a:gd name="connsiteY184" fmla="*/ 4130265 h 4821630"/>
                <a:gd name="connsiteX185" fmla="*/ 3526217 w 5017802"/>
                <a:gd name="connsiteY185" fmla="*/ 4316455 h 4821630"/>
                <a:gd name="connsiteX186" fmla="*/ 3586542 w 5017802"/>
                <a:gd name="connsiteY186" fmla="*/ 4375193 h 4821630"/>
                <a:gd name="connsiteX187" fmla="*/ 3597654 w 5017802"/>
                <a:gd name="connsiteY187" fmla="*/ 4345030 h 4821630"/>
                <a:gd name="connsiteX188" fmla="*/ 3643692 w 5017802"/>
                <a:gd name="connsiteY188" fmla="*/ 4318042 h 4821630"/>
                <a:gd name="connsiteX189" fmla="*/ 3694492 w 5017802"/>
                <a:gd name="connsiteY189" fmla="*/ 4391068 h 4821630"/>
                <a:gd name="connsiteX190" fmla="*/ 3743705 w 5017802"/>
                <a:gd name="connsiteY190" fmla="*/ 4394243 h 4821630"/>
                <a:gd name="connsiteX191" fmla="*/ 3699254 w 5017802"/>
                <a:gd name="connsiteY191" fmla="*/ 4300581 h 4821630"/>
                <a:gd name="connsiteX192" fmla="*/ 3656392 w 5017802"/>
                <a:gd name="connsiteY192" fmla="*/ 4232318 h 4821630"/>
                <a:gd name="connsiteX193" fmla="*/ 3699255 w 5017802"/>
                <a:gd name="connsiteY193" fmla="*/ 4216442 h 4821630"/>
                <a:gd name="connsiteX194" fmla="*/ 3680204 w 5017802"/>
                <a:gd name="connsiteY194" fmla="*/ 4175168 h 4821630"/>
                <a:gd name="connsiteX195" fmla="*/ 3732592 w 5017802"/>
                <a:gd name="connsiteY195" fmla="*/ 4184693 h 4821630"/>
                <a:gd name="connsiteX196" fmla="*/ 3711955 w 5017802"/>
                <a:gd name="connsiteY196" fmla="*/ 4151355 h 4821630"/>
                <a:gd name="connsiteX197" fmla="*/ 3733274 w 5017802"/>
                <a:gd name="connsiteY197" fmla="*/ 4134801 h 4821630"/>
                <a:gd name="connsiteX198" fmla="*/ 3854377 w 5017802"/>
                <a:gd name="connsiteY198" fmla="*/ 4220074 h 4821630"/>
                <a:gd name="connsiteX199" fmla="*/ 3889754 w 5017802"/>
                <a:gd name="connsiteY199" fmla="*/ 4206917 h 4821630"/>
                <a:gd name="connsiteX200" fmla="*/ 3942141 w 5017802"/>
                <a:gd name="connsiteY200" fmla="*/ 4272006 h 4821630"/>
                <a:gd name="connsiteX201" fmla="*/ 3962779 w 5017802"/>
                <a:gd name="connsiteY201" fmla="*/ 4330743 h 4821630"/>
                <a:gd name="connsiteX202" fmla="*/ 4070729 w 5017802"/>
                <a:gd name="connsiteY202" fmla="*/ 4349792 h 4821630"/>
                <a:gd name="connsiteX203" fmla="*/ 4010405 w 5017802"/>
                <a:gd name="connsiteY203" fmla="*/ 4283117 h 4821630"/>
                <a:gd name="connsiteX204" fmla="*/ 4007229 w 5017802"/>
                <a:gd name="connsiteY204" fmla="*/ 4214855 h 4821630"/>
                <a:gd name="connsiteX205" fmla="*/ 4061204 w 5017802"/>
                <a:gd name="connsiteY205" fmla="*/ 4270418 h 4821630"/>
                <a:gd name="connsiteX206" fmla="*/ 4110417 w 5017802"/>
                <a:gd name="connsiteY206" fmla="*/ 4275180 h 4821630"/>
                <a:gd name="connsiteX207" fmla="*/ 4104067 w 5017802"/>
                <a:gd name="connsiteY207" fmla="*/ 4225968 h 4821630"/>
                <a:gd name="connsiteX208" fmla="*/ 4164392 w 5017802"/>
                <a:gd name="connsiteY208" fmla="*/ 4230730 h 4821630"/>
                <a:gd name="connsiteX209" fmla="*/ 4226304 w 5017802"/>
                <a:gd name="connsiteY209" fmla="*/ 4273592 h 4821630"/>
                <a:gd name="connsiteX210" fmla="*/ 4258054 w 5017802"/>
                <a:gd name="connsiteY210" fmla="*/ 4260893 h 4821630"/>
                <a:gd name="connsiteX211" fmla="*/ 4251705 w 5017802"/>
                <a:gd name="connsiteY211" fmla="*/ 4225968 h 4821630"/>
                <a:gd name="connsiteX212" fmla="*/ 4292980 w 5017802"/>
                <a:gd name="connsiteY212" fmla="*/ 4202156 h 4821630"/>
                <a:gd name="connsiteX213" fmla="*/ 4377117 w 5017802"/>
                <a:gd name="connsiteY213" fmla="*/ 4259306 h 4821630"/>
                <a:gd name="connsiteX214" fmla="*/ 4394580 w 5017802"/>
                <a:gd name="connsiteY214" fmla="*/ 4157708 h 4821630"/>
                <a:gd name="connsiteX215" fmla="*/ 4369180 w 5017802"/>
                <a:gd name="connsiteY215" fmla="*/ 4135482 h 4821630"/>
                <a:gd name="connsiteX216" fmla="*/ 4296154 w 5017802"/>
                <a:gd name="connsiteY216" fmla="*/ 4092619 h 4821630"/>
                <a:gd name="connsiteX217" fmla="*/ 4318379 w 5017802"/>
                <a:gd name="connsiteY217" fmla="*/ 4067220 h 4821630"/>
                <a:gd name="connsiteX218" fmla="*/ 4339017 w 5017802"/>
                <a:gd name="connsiteY218" fmla="*/ 4044994 h 4821630"/>
                <a:gd name="connsiteX219" fmla="*/ 4392992 w 5017802"/>
                <a:gd name="connsiteY219" fmla="*/ 4076745 h 4821630"/>
                <a:gd name="connsiteX220" fmla="*/ 4399342 w 5017802"/>
                <a:gd name="connsiteY220" fmla="*/ 4032295 h 4821630"/>
                <a:gd name="connsiteX221" fmla="*/ 4343779 w 5017802"/>
                <a:gd name="connsiteY221" fmla="*/ 4008482 h 4821630"/>
                <a:gd name="connsiteX222" fmla="*/ 4342192 w 5017802"/>
                <a:gd name="connsiteY222" fmla="*/ 3998958 h 4821630"/>
                <a:gd name="connsiteX223" fmla="*/ 4329491 w 5017802"/>
                <a:gd name="connsiteY223" fmla="*/ 3960859 h 4821630"/>
                <a:gd name="connsiteX224" fmla="*/ 4335841 w 5017802"/>
                <a:gd name="connsiteY224" fmla="*/ 3913233 h 4821630"/>
                <a:gd name="connsiteX225" fmla="*/ 4346954 w 5017802"/>
                <a:gd name="connsiteY225" fmla="*/ 3857670 h 4821630"/>
                <a:gd name="connsiteX226" fmla="*/ 4308854 w 5017802"/>
                <a:gd name="connsiteY226" fmla="*/ 3827508 h 4821630"/>
                <a:gd name="connsiteX227" fmla="*/ 4342191 w 5017802"/>
                <a:gd name="connsiteY227" fmla="*/ 3817983 h 4821630"/>
                <a:gd name="connsiteX228" fmla="*/ 4319966 w 5017802"/>
                <a:gd name="connsiteY228" fmla="*/ 3781470 h 4821630"/>
                <a:gd name="connsiteX229" fmla="*/ 4358067 w 5017802"/>
                <a:gd name="connsiteY229" fmla="*/ 3776709 h 4821630"/>
                <a:gd name="connsiteX230" fmla="*/ 4364416 w 5017802"/>
                <a:gd name="connsiteY230" fmla="*/ 3743370 h 4821630"/>
                <a:gd name="connsiteX231" fmla="*/ 4426330 w 5017802"/>
                <a:gd name="connsiteY231" fmla="*/ 3752897 h 4821630"/>
                <a:gd name="connsiteX232" fmla="*/ 4459443 w 5017802"/>
                <a:gd name="connsiteY232" fmla="*/ 3768089 h 4821630"/>
                <a:gd name="connsiteX233" fmla="*/ 4425650 w 5017802"/>
                <a:gd name="connsiteY233" fmla="*/ 3809137 h 4821630"/>
                <a:gd name="connsiteX234" fmla="*/ 4464658 w 5017802"/>
                <a:gd name="connsiteY234" fmla="*/ 3916633 h 4821630"/>
                <a:gd name="connsiteX235" fmla="*/ 4517045 w 5017802"/>
                <a:gd name="connsiteY235" fmla="*/ 3947931 h 4821630"/>
                <a:gd name="connsiteX236" fmla="*/ 4568979 w 5017802"/>
                <a:gd name="connsiteY236" fmla="*/ 3905749 h 4821630"/>
                <a:gd name="connsiteX237" fmla="*/ 4654704 w 5017802"/>
                <a:gd name="connsiteY237" fmla="*/ 3857216 h 4821630"/>
                <a:gd name="connsiteX238" fmla="*/ 4637468 w 5017802"/>
                <a:gd name="connsiteY238" fmla="*/ 3768315 h 4821630"/>
                <a:gd name="connsiteX239" fmla="*/ 4714802 w 5017802"/>
                <a:gd name="connsiteY239" fmla="*/ 3635646 h 4821630"/>
                <a:gd name="connsiteX240" fmla="*/ 5007356 w 5017802"/>
                <a:gd name="connsiteY240" fmla="*/ 3302498 h 4821630"/>
                <a:gd name="connsiteX241" fmla="*/ 4925939 w 5017802"/>
                <a:gd name="connsiteY241" fmla="*/ 3293426 h 4821630"/>
                <a:gd name="connsiteX242" fmla="*/ 4930476 w 5017802"/>
                <a:gd name="connsiteY242" fmla="*/ 3201578 h 4821630"/>
                <a:gd name="connsiteX243" fmla="*/ 4881489 w 5017802"/>
                <a:gd name="connsiteY243" fmla="*/ 3176406 h 4821630"/>
                <a:gd name="connsiteX244" fmla="*/ 4797352 w 5017802"/>
                <a:gd name="connsiteY244" fmla="*/ 3207928 h 4821630"/>
                <a:gd name="connsiteX245" fmla="*/ 4760613 w 5017802"/>
                <a:gd name="connsiteY245" fmla="*/ 3171643 h 4821630"/>
                <a:gd name="connsiteX246" fmla="*/ 4805290 w 5017802"/>
                <a:gd name="connsiteY246" fmla="*/ 3148738 h 4821630"/>
                <a:gd name="connsiteX247" fmla="*/ 4676023 w 5017802"/>
                <a:gd name="connsiteY247" fmla="*/ 2935559 h 4821630"/>
                <a:gd name="connsiteX248" fmla="*/ 4690989 w 5017802"/>
                <a:gd name="connsiteY248" fmla="*/ 2905396 h 4821630"/>
                <a:gd name="connsiteX249" fmla="*/ 4667404 w 5017802"/>
                <a:gd name="connsiteY249" fmla="*/ 2789736 h 4821630"/>
                <a:gd name="connsiteX250" fmla="*/ 4508655 w 5017802"/>
                <a:gd name="connsiteY250" fmla="*/ 2778850 h 4821630"/>
                <a:gd name="connsiteX251" fmla="*/ 4475317 w 5017802"/>
                <a:gd name="connsiteY251" fmla="*/ 2827608 h 4821630"/>
                <a:gd name="connsiteX252" fmla="*/ 4386417 w 5017802"/>
                <a:gd name="connsiteY252" fmla="*/ 2842124 h 4821630"/>
                <a:gd name="connsiteX253" fmla="*/ 4392767 w 5017802"/>
                <a:gd name="connsiteY253" fmla="*/ 2820125 h 4821630"/>
                <a:gd name="connsiteX254" fmla="*/ 4339245 w 5017802"/>
                <a:gd name="connsiteY254" fmla="*/ 2804024 h 4821630"/>
                <a:gd name="connsiteX255" fmla="*/ 4314526 w 5017802"/>
                <a:gd name="connsiteY255" fmla="*/ 2638923 h 4821630"/>
                <a:gd name="connsiteX256" fmla="*/ 4034219 w 5017802"/>
                <a:gd name="connsiteY256" fmla="*/ 2572248 h 4821630"/>
                <a:gd name="connsiteX257" fmla="*/ 3897920 w 5017802"/>
                <a:gd name="connsiteY257" fmla="*/ 2615564 h 4821630"/>
                <a:gd name="connsiteX258" fmla="*/ 3765931 w 5017802"/>
                <a:gd name="connsiteY258" fmla="*/ 2608080 h 4821630"/>
                <a:gd name="connsiteX259" fmla="*/ 3633488 w 5017802"/>
                <a:gd name="connsiteY259" fmla="*/ 2497182 h 4821630"/>
                <a:gd name="connsiteX260" fmla="*/ 3420310 w 5017802"/>
                <a:gd name="connsiteY260" fmla="*/ 2193969 h 4821630"/>
                <a:gd name="connsiteX261" fmla="*/ 3021848 w 5017802"/>
                <a:gd name="connsiteY261" fmla="*/ 2054496 h 4821630"/>
                <a:gd name="connsiteX262" fmla="*/ 2785310 w 5017802"/>
                <a:gd name="connsiteY262" fmla="*/ 1741532 h 4821630"/>
                <a:gd name="connsiteX263" fmla="*/ 2819101 w 5017802"/>
                <a:gd name="connsiteY263" fmla="*/ 1716586 h 4821630"/>
                <a:gd name="connsiteX264" fmla="*/ 2878745 w 5017802"/>
                <a:gd name="connsiteY264" fmla="*/ 1799589 h 4821630"/>
                <a:gd name="connsiteX265" fmla="*/ 2898929 w 5017802"/>
                <a:gd name="connsiteY265" fmla="*/ 1782126 h 4821630"/>
                <a:gd name="connsiteX266" fmla="*/ 2942019 w 5017802"/>
                <a:gd name="connsiteY266" fmla="*/ 1812970 h 4821630"/>
                <a:gd name="connsiteX267" fmla="*/ 3030692 w 5017802"/>
                <a:gd name="connsiteY267" fmla="*/ 1759221 h 4821630"/>
                <a:gd name="connsiteX268" fmla="*/ 3046794 w 5017802"/>
                <a:gd name="connsiteY268" fmla="*/ 1738811 h 4821630"/>
                <a:gd name="connsiteX269" fmla="*/ 3105077 w 5017802"/>
                <a:gd name="connsiteY269" fmla="*/ 1739037 h 4821630"/>
                <a:gd name="connsiteX270" fmla="*/ 3121180 w 5017802"/>
                <a:gd name="connsiteY270" fmla="*/ 1705927 h 4821630"/>
                <a:gd name="connsiteX271" fmla="*/ 3102356 w 5017802"/>
                <a:gd name="connsiteY271" fmla="*/ 1680300 h 4821630"/>
                <a:gd name="connsiteX272" fmla="*/ 3035228 w 5017802"/>
                <a:gd name="connsiteY272" fmla="*/ 1700257 h 4821630"/>
                <a:gd name="connsiteX273" fmla="*/ 3013456 w 5017802"/>
                <a:gd name="connsiteY273" fmla="*/ 1646736 h 4821630"/>
                <a:gd name="connsiteX274" fmla="*/ 3034774 w 5017802"/>
                <a:gd name="connsiteY274" fmla="*/ 1617026 h 4821630"/>
                <a:gd name="connsiteX275" fmla="*/ 2978304 w 5017802"/>
                <a:gd name="connsiteY275" fmla="*/ 1513612 h 4821630"/>
                <a:gd name="connsiteX276" fmla="*/ 2929773 w 5017802"/>
                <a:gd name="connsiteY276" fmla="*/ 1552393 h 4821630"/>
                <a:gd name="connsiteX277" fmla="*/ 2840418 w 5017802"/>
                <a:gd name="connsiteY277" fmla="*/ 1497737 h 4821630"/>
                <a:gd name="connsiteX278" fmla="*/ 2892352 w 5017802"/>
                <a:gd name="connsiteY278" fmla="*/ 1405208 h 4821630"/>
                <a:gd name="connsiteX279" fmla="*/ 2849490 w 5017802"/>
                <a:gd name="connsiteY279" fmla="*/ 1284105 h 4821630"/>
                <a:gd name="connsiteX280" fmla="*/ 2864231 w 5017802"/>
                <a:gd name="connsiteY280" fmla="*/ 1160053 h 4821630"/>
                <a:gd name="connsiteX281" fmla="*/ 2959481 w 5017802"/>
                <a:gd name="connsiteY281" fmla="*/ 1086348 h 4821630"/>
                <a:gd name="connsiteX282" fmla="*/ 3064710 w 5017802"/>
                <a:gd name="connsiteY282" fmla="*/ 1063896 h 4821630"/>
                <a:gd name="connsiteX283" fmla="*/ 3001663 w 5017802"/>
                <a:gd name="connsiteY283" fmla="*/ 974089 h 4821630"/>
                <a:gd name="connsiteX284" fmla="*/ 2984427 w 5017802"/>
                <a:gd name="connsiteY284" fmla="*/ 1018766 h 4821630"/>
                <a:gd name="connsiteX285" fmla="*/ 2941112 w 5017802"/>
                <a:gd name="connsiteY285" fmla="*/ 971595 h 4821630"/>
                <a:gd name="connsiteX286" fmla="*/ 2962430 w 5017802"/>
                <a:gd name="connsiteY286" fmla="*/ 886323 h 4821630"/>
                <a:gd name="connsiteX287" fmla="*/ 3035454 w 5017802"/>
                <a:gd name="connsiteY287" fmla="*/ 789032 h 4821630"/>
                <a:gd name="connsiteX288" fmla="*/ 3018445 w 5017802"/>
                <a:gd name="connsiteY288" fmla="*/ 682443 h 4821630"/>
                <a:gd name="connsiteX289" fmla="*/ 2847223 w 5017802"/>
                <a:gd name="connsiteY289" fmla="*/ 692194 h 4821630"/>
                <a:gd name="connsiteX290" fmla="*/ 2827945 w 5017802"/>
                <a:gd name="connsiteY290" fmla="*/ 734831 h 4821630"/>
                <a:gd name="connsiteX291" fmla="*/ 2795742 w 5017802"/>
                <a:gd name="connsiteY291" fmla="*/ 667248 h 4821630"/>
                <a:gd name="connsiteX292" fmla="*/ 2766032 w 5017802"/>
                <a:gd name="connsiteY292" fmla="*/ 707616 h 4821630"/>
                <a:gd name="connsiteX293" fmla="*/ 2580523 w 5017802"/>
                <a:gd name="connsiteY29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96586 w 5017802"/>
                <a:gd name="connsiteY175" fmla="*/ 4245474 h 4821630"/>
                <a:gd name="connsiteX176" fmla="*/ 2394785 w 5017802"/>
                <a:gd name="connsiteY176" fmla="*/ 4215990 h 4821630"/>
                <a:gd name="connsiteX177" fmla="*/ 2406350 w 5017802"/>
                <a:gd name="connsiteY177" fmla="*/ 4125277 h 4821630"/>
                <a:gd name="connsiteX178" fmla="*/ 2494570 w 5017802"/>
                <a:gd name="connsiteY178" fmla="*/ 3900532 h 4821630"/>
                <a:gd name="connsiteX179" fmla="*/ 2593449 w 5017802"/>
                <a:gd name="connsiteY179" fmla="*/ 3917768 h 4821630"/>
                <a:gd name="connsiteX180" fmla="*/ 2719088 w 5017802"/>
                <a:gd name="connsiteY180" fmla="*/ 3918221 h 4821630"/>
                <a:gd name="connsiteX181" fmla="*/ 2914124 w 5017802"/>
                <a:gd name="connsiteY181" fmla="*/ 3764007 h 4821630"/>
                <a:gd name="connsiteX182" fmla="*/ 3195112 w 5017802"/>
                <a:gd name="connsiteY182" fmla="*/ 3993968 h 4821630"/>
                <a:gd name="connsiteX183" fmla="*/ 3265414 w 5017802"/>
                <a:gd name="connsiteY183" fmla="*/ 4067674 h 4821630"/>
                <a:gd name="connsiteX184" fmla="*/ 3439813 w 5017802"/>
                <a:gd name="connsiteY184" fmla="*/ 4130265 h 4821630"/>
                <a:gd name="connsiteX185" fmla="*/ 3526217 w 5017802"/>
                <a:gd name="connsiteY185" fmla="*/ 4316455 h 4821630"/>
                <a:gd name="connsiteX186" fmla="*/ 3586542 w 5017802"/>
                <a:gd name="connsiteY186" fmla="*/ 4375193 h 4821630"/>
                <a:gd name="connsiteX187" fmla="*/ 3597654 w 5017802"/>
                <a:gd name="connsiteY187" fmla="*/ 4345030 h 4821630"/>
                <a:gd name="connsiteX188" fmla="*/ 3643692 w 5017802"/>
                <a:gd name="connsiteY188" fmla="*/ 4318042 h 4821630"/>
                <a:gd name="connsiteX189" fmla="*/ 3694492 w 5017802"/>
                <a:gd name="connsiteY189" fmla="*/ 4391068 h 4821630"/>
                <a:gd name="connsiteX190" fmla="*/ 3743705 w 5017802"/>
                <a:gd name="connsiteY190" fmla="*/ 4394243 h 4821630"/>
                <a:gd name="connsiteX191" fmla="*/ 3699254 w 5017802"/>
                <a:gd name="connsiteY191" fmla="*/ 4300581 h 4821630"/>
                <a:gd name="connsiteX192" fmla="*/ 3656392 w 5017802"/>
                <a:gd name="connsiteY192" fmla="*/ 4232318 h 4821630"/>
                <a:gd name="connsiteX193" fmla="*/ 3699255 w 5017802"/>
                <a:gd name="connsiteY193" fmla="*/ 4216442 h 4821630"/>
                <a:gd name="connsiteX194" fmla="*/ 3680204 w 5017802"/>
                <a:gd name="connsiteY194" fmla="*/ 4175168 h 4821630"/>
                <a:gd name="connsiteX195" fmla="*/ 3732592 w 5017802"/>
                <a:gd name="connsiteY195" fmla="*/ 4184693 h 4821630"/>
                <a:gd name="connsiteX196" fmla="*/ 3711955 w 5017802"/>
                <a:gd name="connsiteY196" fmla="*/ 4151355 h 4821630"/>
                <a:gd name="connsiteX197" fmla="*/ 3733274 w 5017802"/>
                <a:gd name="connsiteY197" fmla="*/ 4134801 h 4821630"/>
                <a:gd name="connsiteX198" fmla="*/ 3854377 w 5017802"/>
                <a:gd name="connsiteY198" fmla="*/ 4220074 h 4821630"/>
                <a:gd name="connsiteX199" fmla="*/ 3889754 w 5017802"/>
                <a:gd name="connsiteY199" fmla="*/ 4206917 h 4821630"/>
                <a:gd name="connsiteX200" fmla="*/ 3942141 w 5017802"/>
                <a:gd name="connsiteY200" fmla="*/ 4272006 h 4821630"/>
                <a:gd name="connsiteX201" fmla="*/ 3962779 w 5017802"/>
                <a:gd name="connsiteY201" fmla="*/ 4330743 h 4821630"/>
                <a:gd name="connsiteX202" fmla="*/ 4070729 w 5017802"/>
                <a:gd name="connsiteY202" fmla="*/ 4349792 h 4821630"/>
                <a:gd name="connsiteX203" fmla="*/ 4010405 w 5017802"/>
                <a:gd name="connsiteY203" fmla="*/ 4283117 h 4821630"/>
                <a:gd name="connsiteX204" fmla="*/ 4007229 w 5017802"/>
                <a:gd name="connsiteY204" fmla="*/ 4214855 h 4821630"/>
                <a:gd name="connsiteX205" fmla="*/ 4061204 w 5017802"/>
                <a:gd name="connsiteY205" fmla="*/ 4270418 h 4821630"/>
                <a:gd name="connsiteX206" fmla="*/ 4110417 w 5017802"/>
                <a:gd name="connsiteY206" fmla="*/ 4275180 h 4821630"/>
                <a:gd name="connsiteX207" fmla="*/ 4104067 w 5017802"/>
                <a:gd name="connsiteY207" fmla="*/ 4225968 h 4821630"/>
                <a:gd name="connsiteX208" fmla="*/ 4164392 w 5017802"/>
                <a:gd name="connsiteY208" fmla="*/ 4230730 h 4821630"/>
                <a:gd name="connsiteX209" fmla="*/ 4226304 w 5017802"/>
                <a:gd name="connsiteY209" fmla="*/ 4273592 h 4821630"/>
                <a:gd name="connsiteX210" fmla="*/ 4258054 w 5017802"/>
                <a:gd name="connsiteY210" fmla="*/ 4260893 h 4821630"/>
                <a:gd name="connsiteX211" fmla="*/ 4251705 w 5017802"/>
                <a:gd name="connsiteY211" fmla="*/ 4225968 h 4821630"/>
                <a:gd name="connsiteX212" fmla="*/ 4292980 w 5017802"/>
                <a:gd name="connsiteY212" fmla="*/ 4202156 h 4821630"/>
                <a:gd name="connsiteX213" fmla="*/ 4377117 w 5017802"/>
                <a:gd name="connsiteY213" fmla="*/ 4259306 h 4821630"/>
                <a:gd name="connsiteX214" fmla="*/ 4394580 w 5017802"/>
                <a:gd name="connsiteY214" fmla="*/ 4157708 h 4821630"/>
                <a:gd name="connsiteX215" fmla="*/ 4369180 w 5017802"/>
                <a:gd name="connsiteY215" fmla="*/ 4135482 h 4821630"/>
                <a:gd name="connsiteX216" fmla="*/ 4296154 w 5017802"/>
                <a:gd name="connsiteY216" fmla="*/ 4092619 h 4821630"/>
                <a:gd name="connsiteX217" fmla="*/ 4318379 w 5017802"/>
                <a:gd name="connsiteY217" fmla="*/ 4067220 h 4821630"/>
                <a:gd name="connsiteX218" fmla="*/ 4339017 w 5017802"/>
                <a:gd name="connsiteY218" fmla="*/ 4044994 h 4821630"/>
                <a:gd name="connsiteX219" fmla="*/ 4392992 w 5017802"/>
                <a:gd name="connsiteY219" fmla="*/ 4076745 h 4821630"/>
                <a:gd name="connsiteX220" fmla="*/ 4399342 w 5017802"/>
                <a:gd name="connsiteY220" fmla="*/ 4032295 h 4821630"/>
                <a:gd name="connsiteX221" fmla="*/ 4343779 w 5017802"/>
                <a:gd name="connsiteY221" fmla="*/ 4008482 h 4821630"/>
                <a:gd name="connsiteX222" fmla="*/ 4342192 w 5017802"/>
                <a:gd name="connsiteY222" fmla="*/ 3998958 h 4821630"/>
                <a:gd name="connsiteX223" fmla="*/ 4329491 w 5017802"/>
                <a:gd name="connsiteY223" fmla="*/ 3960859 h 4821630"/>
                <a:gd name="connsiteX224" fmla="*/ 4335841 w 5017802"/>
                <a:gd name="connsiteY224" fmla="*/ 3913233 h 4821630"/>
                <a:gd name="connsiteX225" fmla="*/ 4346954 w 5017802"/>
                <a:gd name="connsiteY225" fmla="*/ 3857670 h 4821630"/>
                <a:gd name="connsiteX226" fmla="*/ 4308854 w 5017802"/>
                <a:gd name="connsiteY226" fmla="*/ 3827508 h 4821630"/>
                <a:gd name="connsiteX227" fmla="*/ 4342191 w 5017802"/>
                <a:gd name="connsiteY227" fmla="*/ 3817983 h 4821630"/>
                <a:gd name="connsiteX228" fmla="*/ 4319966 w 5017802"/>
                <a:gd name="connsiteY228" fmla="*/ 3781470 h 4821630"/>
                <a:gd name="connsiteX229" fmla="*/ 4358067 w 5017802"/>
                <a:gd name="connsiteY229" fmla="*/ 3776709 h 4821630"/>
                <a:gd name="connsiteX230" fmla="*/ 4364416 w 5017802"/>
                <a:gd name="connsiteY230" fmla="*/ 3743370 h 4821630"/>
                <a:gd name="connsiteX231" fmla="*/ 4426330 w 5017802"/>
                <a:gd name="connsiteY231" fmla="*/ 3752897 h 4821630"/>
                <a:gd name="connsiteX232" fmla="*/ 4459443 w 5017802"/>
                <a:gd name="connsiteY232" fmla="*/ 3768089 h 4821630"/>
                <a:gd name="connsiteX233" fmla="*/ 4425650 w 5017802"/>
                <a:gd name="connsiteY233" fmla="*/ 3809137 h 4821630"/>
                <a:gd name="connsiteX234" fmla="*/ 4464658 w 5017802"/>
                <a:gd name="connsiteY234" fmla="*/ 3916633 h 4821630"/>
                <a:gd name="connsiteX235" fmla="*/ 4517045 w 5017802"/>
                <a:gd name="connsiteY235" fmla="*/ 3947931 h 4821630"/>
                <a:gd name="connsiteX236" fmla="*/ 4568979 w 5017802"/>
                <a:gd name="connsiteY236" fmla="*/ 3905749 h 4821630"/>
                <a:gd name="connsiteX237" fmla="*/ 4654704 w 5017802"/>
                <a:gd name="connsiteY237" fmla="*/ 3857216 h 4821630"/>
                <a:gd name="connsiteX238" fmla="*/ 4637468 w 5017802"/>
                <a:gd name="connsiteY238" fmla="*/ 3768315 h 4821630"/>
                <a:gd name="connsiteX239" fmla="*/ 4714802 w 5017802"/>
                <a:gd name="connsiteY239" fmla="*/ 3635646 h 4821630"/>
                <a:gd name="connsiteX240" fmla="*/ 5007356 w 5017802"/>
                <a:gd name="connsiteY240" fmla="*/ 3302498 h 4821630"/>
                <a:gd name="connsiteX241" fmla="*/ 4925939 w 5017802"/>
                <a:gd name="connsiteY241" fmla="*/ 3293426 h 4821630"/>
                <a:gd name="connsiteX242" fmla="*/ 4930476 w 5017802"/>
                <a:gd name="connsiteY242" fmla="*/ 3201578 h 4821630"/>
                <a:gd name="connsiteX243" fmla="*/ 4881489 w 5017802"/>
                <a:gd name="connsiteY243" fmla="*/ 3176406 h 4821630"/>
                <a:gd name="connsiteX244" fmla="*/ 4797352 w 5017802"/>
                <a:gd name="connsiteY244" fmla="*/ 3207928 h 4821630"/>
                <a:gd name="connsiteX245" fmla="*/ 4760613 w 5017802"/>
                <a:gd name="connsiteY245" fmla="*/ 3171643 h 4821630"/>
                <a:gd name="connsiteX246" fmla="*/ 4805290 w 5017802"/>
                <a:gd name="connsiteY246" fmla="*/ 3148738 h 4821630"/>
                <a:gd name="connsiteX247" fmla="*/ 4676023 w 5017802"/>
                <a:gd name="connsiteY247" fmla="*/ 2935559 h 4821630"/>
                <a:gd name="connsiteX248" fmla="*/ 4690989 w 5017802"/>
                <a:gd name="connsiteY248" fmla="*/ 2905396 h 4821630"/>
                <a:gd name="connsiteX249" fmla="*/ 4667404 w 5017802"/>
                <a:gd name="connsiteY249" fmla="*/ 2789736 h 4821630"/>
                <a:gd name="connsiteX250" fmla="*/ 4508655 w 5017802"/>
                <a:gd name="connsiteY250" fmla="*/ 2778850 h 4821630"/>
                <a:gd name="connsiteX251" fmla="*/ 4475317 w 5017802"/>
                <a:gd name="connsiteY251" fmla="*/ 2827608 h 4821630"/>
                <a:gd name="connsiteX252" fmla="*/ 4386417 w 5017802"/>
                <a:gd name="connsiteY252" fmla="*/ 2842124 h 4821630"/>
                <a:gd name="connsiteX253" fmla="*/ 4392767 w 5017802"/>
                <a:gd name="connsiteY253" fmla="*/ 2820125 h 4821630"/>
                <a:gd name="connsiteX254" fmla="*/ 4339245 w 5017802"/>
                <a:gd name="connsiteY254" fmla="*/ 2804024 h 4821630"/>
                <a:gd name="connsiteX255" fmla="*/ 4314526 w 5017802"/>
                <a:gd name="connsiteY255" fmla="*/ 2638923 h 4821630"/>
                <a:gd name="connsiteX256" fmla="*/ 4034219 w 5017802"/>
                <a:gd name="connsiteY256" fmla="*/ 2572248 h 4821630"/>
                <a:gd name="connsiteX257" fmla="*/ 3897920 w 5017802"/>
                <a:gd name="connsiteY257" fmla="*/ 2615564 h 4821630"/>
                <a:gd name="connsiteX258" fmla="*/ 3765931 w 5017802"/>
                <a:gd name="connsiteY258" fmla="*/ 2608080 h 4821630"/>
                <a:gd name="connsiteX259" fmla="*/ 3633488 w 5017802"/>
                <a:gd name="connsiteY259" fmla="*/ 2497182 h 4821630"/>
                <a:gd name="connsiteX260" fmla="*/ 3420310 w 5017802"/>
                <a:gd name="connsiteY260" fmla="*/ 2193969 h 4821630"/>
                <a:gd name="connsiteX261" fmla="*/ 3021848 w 5017802"/>
                <a:gd name="connsiteY261" fmla="*/ 2054496 h 4821630"/>
                <a:gd name="connsiteX262" fmla="*/ 2785310 w 5017802"/>
                <a:gd name="connsiteY262" fmla="*/ 1741532 h 4821630"/>
                <a:gd name="connsiteX263" fmla="*/ 2819101 w 5017802"/>
                <a:gd name="connsiteY263" fmla="*/ 1716586 h 4821630"/>
                <a:gd name="connsiteX264" fmla="*/ 2878745 w 5017802"/>
                <a:gd name="connsiteY264" fmla="*/ 1799589 h 4821630"/>
                <a:gd name="connsiteX265" fmla="*/ 2898929 w 5017802"/>
                <a:gd name="connsiteY265" fmla="*/ 1782126 h 4821630"/>
                <a:gd name="connsiteX266" fmla="*/ 2942019 w 5017802"/>
                <a:gd name="connsiteY266" fmla="*/ 1812970 h 4821630"/>
                <a:gd name="connsiteX267" fmla="*/ 3030692 w 5017802"/>
                <a:gd name="connsiteY267" fmla="*/ 1759221 h 4821630"/>
                <a:gd name="connsiteX268" fmla="*/ 3046794 w 5017802"/>
                <a:gd name="connsiteY268" fmla="*/ 1738811 h 4821630"/>
                <a:gd name="connsiteX269" fmla="*/ 3105077 w 5017802"/>
                <a:gd name="connsiteY269" fmla="*/ 1739037 h 4821630"/>
                <a:gd name="connsiteX270" fmla="*/ 3121180 w 5017802"/>
                <a:gd name="connsiteY270" fmla="*/ 1705927 h 4821630"/>
                <a:gd name="connsiteX271" fmla="*/ 3102356 w 5017802"/>
                <a:gd name="connsiteY271" fmla="*/ 1680300 h 4821630"/>
                <a:gd name="connsiteX272" fmla="*/ 3035228 w 5017802"/>
                <a:gd name="connsiteY272" fmla="*/ 1700257 h 4821630"/>
                <a:gd name="connsiteX273" fmla="*/ 3013456 w 5017802"/>
                <a:gd name="connsiteY273" fmla="*/ 1646736 h 4821630"/>
                <a:gd name="connsiteX274" fmla="*/ 3034774 w 5017802"/>
                <a:gd name="connsiteY274" fmla="*/ 1617026 h 4821630"/>
                <a:gd name="connsiteX275" fmla="*/ 2978304 w 5017802"/>
                <a:gd name="connsiteY275" fmla="*/ 1513612 h 4821630"/>
                <a:gd name="connsiteX276" fmla="*/ 2929773 w 5017802"/>
                <a:gd name="connsiteY276" fmla="*/ 1552393 h 4821630"/>
                <a:gd name="connsiteX277" fmla="*/ 2840418 w 5017802"/>
                <a:gd name="connsiteY277" fmla="*/ 1497737 h 4821630"/>
                <a:gd name="connsiteX278" fmla="*/ 2892352 w 5017802"/>
                <a:gd name="connsiteY278" fmla="*/ 1405208 h 4821630"/>
                <a:gd name="connsiteX279" fmla="*/ 2849490 w 5017802"/>
                <a:gd name="connsiteY279" fmla="*/ 1284105 h 4821630"/>
                <a:gd name="connsiteX280" fmla="*/ 2864231 w 5017802"/>
                <a:gd name="connsiteY280" fmla="*/ 1160053 h 4821630"/>
                <a:gd name="connsiteX281" fmla="*/ 2959481 w 5017802"/>
                <a:gd name="connsiteY281" fmla="*/ 1086348 h 4821630"/>
                <a:gd name="connsiteX282" fmla="*/ 3064710 w 5017802"/>
                <a:gd name="connsiteY282" fmla="*/ 1063896 h 4821630"/>
                <a:gd name="connsiteX283" fmla="*/ 3001663 w 5017802"/>
                <a:gd name="connsiteY283" fmla="*/ 974089 h 4821630"/>
                <a:gd name="connsiteX284" fmla="*/ 2984427 w 5017802"/>
                <a:gd name="connsiteY284" fmla="*/ 1018766 h 4821630"/>
                <a:gd name="connsiteX285" fmla="*/ 2941112 w 5017802"/>
                <a:gd name="connsiteY285" fmla="*/ 971595 h 4821630"/>
                <a:gd name="connsiteX286" fmla="*/ 2962430 w 5017802"/>
                <a:gd name="connsiteY286" fmla="*/ 886323 h 4821630"/>
                <a:gd name="connsiteX287" fmla="*/ 3035454 w 5017802"/>
                <a:gd name="connsiteY287" fmla="*/ 789032 h 4821630"/>
                <a:gd name="connsiteX288" fmla="*/ 3018445 w 5017802"/>
                <a:gd name="connsiteY288" fmla="*/ 682443 h 4821630"/>
                <a:gd name="connsiteX289" fmla="*/ 2847223 w 5017802"/>
                <a:gd name="connsiteY289" fmla="*/ 692194 h 4821630"/>
                <a:gd name="connsiteX290" fmla="*/ 2827945 w 5017802"/>
                <a:gd name="connsiteY290" fmla="*/ 734831 h 4821630"/>
                <a:gd name="connsiteX291" fmla="*/ 2795742 w 5017802"/>
                <a:gd name="connsiteY291" fmla="*/ 667248 h 4821630"/>
                <a:gd name="connsiteX292" fmla="*/ 2766032 w 5017802"/>
                <a:gd name="connsiteY292" fmla="*/ 707616 h 4821630"/>
                <a:gd name="connsiteX293" fmla="*/ 2580523 w 5017802"/>
                <a:gd name="connsiteY29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96586 w 5017802"/>
                <a:gd name="connsiteY175" fmla="*/ 4245474 h 4821630"/>
                <a:gd name="connsiteX176" fmla="*/ 2394785 w 5017802"/>
                <a:gd name="connsiteY176" fmla="*/ 4215990 h 4821630"/>
                <a:gd name="connsiteX177" fmla="*/ 2406350 w 5017802"/>
                <a:gd name="connsiteY177" fmla="*/ 4125277 h 4821630"/>
                <a:gd name="connsiteX178" fmla="*/ 2494570 w 5017802"/>
                <a:gd name="connsiteY178" fmla="*/ 3900532 h 4821630"/>
                <a:gd name="connsiteX179" fmla="*/ 2593449 w 5017802"/>
                <a:gd name="connsiteY179" fmla="*/ 3917768 h 4821630"/>
                <a:gd name="connsiteX180" fmla="*/ 2719088 w 5017802"/>
                <a:gd name="connsiteY180" fmla="*/ 3918221 h 4821630"/>
                <a:gd name="connsiteX181" fmla="*/ 2914124 w 5017802"/>
                <a:gd name="connsiteY181" fmla="*/ 3764007 h 4821630"/>
                <a:gd name="connsiteX182" fmla="*/ 3195112 w 5017802"/>
                <a:gd name="connsiteY182" fmla="*/ 3993968 h 4821630"/>
                <a:gd name="connsiteX183" fmla="*/ 3265414 w 5017802"/>
                <a:gd name="connsiteY183" fmla="*/ 4067674 h 4821630"/>
                <a:gd name="connsiteX184" fmla="*/ 3439813 w 5017802"/>
                <a:gd name="connsiteY184" fmla="*/ 4130265 h 4821630"/>
                <a:gd name="connsiteX185" fmla="*/ 3526217 w 5017802"/>
                <a:gd name="connsiteY185" fmla="*/ 4316455 h 4821630"/>
                <a:gd name="connsiteX186" fmla="*/ 3586542 w 5017802"/>
                <a:gd name="connsiteY186" fmla="*/ 4375193 h 4821630"/>
                <a:gd name="connsiteX187" fmla="*/ 3597654 w 5017802"/>
                <a:gd name="connsiteY187" fmla="*/ 4345030 h 4821630"/>
                <a:gd name="connsiteX188" fmla="*/ 3643692 w 5017802"/>
                <a:gd name="connsiteY188" fmla="*/ 4318042 h 4821630"/>
                <a:gd name="connsiteX189" fmla="*/ 3694492 w 5017802"/>
                <a:gd name="connsiteY189" fmla="*/ 4391068 h 4821630"/>
                <a:gd name="connsiteX190" fmla="*/ 3743705 w 5017802"/>
                <a:gd name="connsiteY190" fmla="*/ 4394243 h 4821630"/>
                <a:gd name="connsiteX191" fmla="*/ 3699254 w 5017802"/>
                <a:gd name="connsiteY191" fmla="*/ 4300581 h 4821630"/>
                <a:gd name="connsiteX192" fmla="*/ 3656392 w 5017802"/>
                <a:gd name="connsiteY192" fmla="*/ 4232318 h 4821630"/>
                <a:gd name="connsiteX193" fmla="*/ 3699255 w 5017802"/>
                <a:gd name="connsiteY193" fmla="*/ 4216442 h 4821630"/>
                <a:gd name="connsiteX194" fmla="*/ 3680204 w 5017802"/>
                <a:gd name="connsiteY194" fmla="*/ 4175168 h 4821630"/>
                <a:gd name="connsiteX195" fmla="*/ 3732592 w 5017802"/>
                <a:gd name="connsiteY195" fmla="*/ 4184693 h 4821630"/>
                <a:gd name="connsiteX196" fmla="*/ 3711955 w 5017802"/>
                <a:gd name="connsiteY196" fmla="*/ 4151355 h 4821630"/>
                <a:gd name="connsiteX197" fmla="*/ 3733274 w 5017802"/>
                <a:gd name="connsiteY197" fmla="*/ 4134801 h 4821630"/>
                <a:gd name="connsiteX198" fmla="*/ 3854377 w 5017802"/>
                <a:gd name="connsiteY198" fmla="*/ 4220074 h 4821630"/>
                <a:gd name="connsiteX199" fmla="*/ 3889754 w 5017802"/>
                <a:gd name="connsiteY199" fmla="*/ 4206917 h 4821630"/>
                <a:gd name="connsiteX200" fmla="*/ 3942141 w 5017802"/>
                <a:gd name="connsiteY200" fmla="*/ 4272006 h 4821630"/>
                <a:gd name="connsiteX201" fmla="*/ 3962779 w 5017802"/>
                <a:gd name="connsiteY201" fmla="*/ 4330743 h 4821630"/>
                <a:gd name="connsiteX202" fmla="*/ 4070729 w 5017802"/>
                <a:gd name="connsiteY202" fmla="*/ 4349792 h 4821630"/>
                <a:gd name="connsiteX203" fmla="*/ 4010405 w 5017802"/>
                <a:gd name="connsiteY203" fmla="*/ 4283117 h 4821630"/>
                <a:gd name="connsiteX204" fmla="*/ 4007229 w 5017802"/>
                <a:gd name="connsiteY204" fmla="*/ 4214855 h 4821630"/>
                <a:gd name="connsiteX205" fmla="*/ 4061204 w 5017802"/>
                <a:gd name="connsiteY205" fmla="*/ 4270418 h 4821630"/>
                <a:gd name="connsiteX206" fmla="*/ 4110417 w 5017802"/>
                <a:gd name="connsiteY206" fmla="*/ 4275180 h 4821630"/>
                <a:gd name="connsiteX207" fmla="*/ 4104067 w 5017802"/>
                <a:gd name="connsiteY207" fmla="*/ 4225968 h 4821630"/>
                <a:gd name="connsiteX208" fmla="*/ 4164392 w 5017802"/>
                <a:gd name="connsiteY208" fmla="*/ 4230730 h 4821630"/>
                <a:gd name="connsiteX209" fmla="*/ 4226304 w 5017802"/>
                <a:gd name="connsiteY209" fmla="*/ 4273592 h 4821630"/>
                <a:gd name="connsiteX210" fmla="*/ 4258054 w 5017802"/>
                <a:gd name="connsiteY210" fmla="*/ 4260893 h 4821630"/>
                <a:gd name="connsiteX211" fmla="*/ 4251705 w 5017802"/>
                <a:gd name="connsiteY211" fmla="*/ 4225968 h 4821630"/>
                <a:gd name="connsiteX212" fmla="*/ 4292980 w 5017802"/>
                <a:gd name="connsiteY212" fmla="*/ 4202156 h 4821630"/>
                <a:gd name="connsiteX213" fmla="*/ 4377117 w 5017802"/>
                <a:gd name="connsiteY213" fmla="*/ 4259306 h 4821630"/>
                <a:gd name="connsiteX214" fmla="*/ 4394580 w 5017802"/>
                <a:gd name="connsiteY214" fmla="*/ 4157708 h 4821630"/>
                <a:gd name="connsiteX215" fmla="*/ 4369180 w 5017802"/>
                <a:gd name="connsiteY215" fmla="*/ 4135482 h 4821630"/>
                <a:gd name="connsiteX216" fmla="*/ 4296154 w 5017802"/>
                <a:gd name="connsiteY216" fmla="*/ 4092619 h 4821630"/>
                <a:gd name="connsiteX217" fmla="*/ 4318379 w 5017802"/>
                <a:gd name="connsiteY217" fmla="*/ 4067220 h 4821630"/>
                <a:gd name="connsiteX218" fmla="*/ 4339017 w 5017802"/>
                <a:gd name="connsiteY218" fmla="*/ 4044994 h 4821630"/>
                <a:gd name="connsiteX219" fmla="*/ 4392992 w 5017802"/>
                <a:gd name="connsiteY219" fmla="*/ 4076745 h 4821630"/>
                <a:gd name="connsiteX220" fmla="*/ 4399342 w 5017802"/>
                <a:gd name="connsiteY220" fmla="*/ 4032295 h 4821630"/>
                <a:gd name="connsiteX221" fmla="*/ 4343779 w 5017802"/>
                <a:gd name="connsiteY221" fmla="*/ 4008482 h 4821630"/>
                <a:gd name="connsiteX222" fmla="*/ 4342192 w 5017802"/>
                <a:gd name="connsiteY222" fmla="*/ 3998958 h 4821630"/>
                <a:gd name="connsiteX223" fmla="*/ 4329491 w 5017802"/>
                <a:gd name="connsiteY223" fmla="*/ 3960859 h 4821630"/>
                <a:gd name="connsiteX224" fmla="*/ 4335841 w 5017802"/>
                <a:gd name="connsiteY224" fmla="*/ 3913233 h 4821630"/>
                <a:gd name="connsiteX225" fmla="*/ 4346954 w 5017802"/>
                <a:gd name="connsiteY225" fmla="*/ 3857670 h 4821630"/>
                <a:gd name="connsiteX226" fmla="*/ 4308854 w 5017802"/>
                <a:gd name="connsiteY226" fmla="*/ 3827508 h 4821630"/>
                <a:gd name="connsiteX227" fmla="*/ 4342191 w 5017802"/>
                <a:gd name="connsiteY227" fmla="*/ 3817983 h 4821630"/>
                <a:gd name="connsiteX228" fmla="*/ 4319966 w 5017802"/>
                <a:gd name="connsiteY228" fmla="*/ 3781470 h 4821630"/>
                <a:gd name="connsiteX229" fmla="*/ 4358067 w 5017802"/>
                <a:gd name="connsiteY229" fmla="*/ 3776709 h 4821630"/>
                <a:gd name="connsiteX230" fmla="*/ 4364416 w 5017802"/>
                <a:gd name="connsiteY230" fmla="*/ 3743370 h 4821630"/>
                <a:gd name="connsiteX231" fmla="*/ 4426330 w 5017802"/>
                <a:gd name="connsiteY231" fmla="*/ 3752897 h 4821630"/>
                <a:gd name="connsiteX232" fmla="*/ 4459443 w 5017802"/>
                <a:gd name="connsiteY232" fmla="*/ 3768089 h 4821630"/>
                <a:gd name="connsiteX233" fmla="*/ 4425650 w 5017802"/>
                <a:gd name="connsiteY233" fmla="*/ 3809137 h 4821630"/>
                <a:gd name="connsiteX234" fmla="*/ 4464658 w 5017802"/>
                <a:gd name="connsiteY234" fmla="*/ 3916633 h 4821630"/>
                <a:gd name="connsiteX235" fmla="*/ 4517045 w 5017802"/>
                <a:gd name="connsiteY235" fmla="*/ 3947931 h 4821630"/>
                <a:gd name="connsiteX236" fmla="*/ 4568979 w 5017802"/>
                <a:gd name="connsiteY236" fmla="*/ 3905749 h 4821630"/>
                <a:gd name="connsiteX237" fmla="*/ 4654704 w 5017802"/>
                <a:gd name="connsiteY237" fmla="*/ 3857216 h 4821630"/>
                <a:gd name="connsiteX238" fmla="*/ 4637468 w 5017802"/>
                <a:gd name="connsiteY238" fmla="*/ 3768315 h 4821630"/>
                <a:gd name="connsiteX239" fmla="*/ 4714802 w 5017802"/>
                <a:gd name="connsiteY239" fmla="*/ 3635646 h 4821630"/>
                <a:gd name="connsiteX240" fmla="*/ 5007356 w 5017802"/>
                <a:gd name="connsiteY240" fmla="*/ 3302498 h 4821630"/>
                <a:gd name="connsiteX241" fmla="*/ 4925939 w 5017802"/>
                <a:gd name="connsiteY241" fmla="*/ 3293426 h 4821630"/>
                <a:gd name="connsiteX242" fmla="*/ 4930476 w 5017802"/>
                <a:gd name="connsiteY242" fmla="*/ 3201578 h 4821630"/>
                <a:gd name="connsiteX243" fmla="*/ 4881489 w 5017802"/>
                <a:gd name="connsiteY243" fmla="*/ 3176406 h 4821630"/>
                <a:gd name="connsiteX244" fmla="*/ 4797352 w 5017802"/>
                <a:gd name="connsiteY244" fmla="*/ 3207928 h 4821630"/>
                <a:gd name="connsiteX245" fmla="*/ 4760613 w 5017802"/>
                <a:gd name="connsiteY245" fmla="*/ 3171643 h 4821630"/>
                <a:gd name="connsiteX246" fmla="*/ 4805290 w 5017802"/>
                <a:gd name="connsiteY246" fmla="*/ 3148738 h 4821630"/>
                <a:gd name="connsiteX247" fmla="*/ 4676023 w 5017802"/>
                <a:gd name="connsiteY247" fmla="*/ 2935559 h 4821630"/>
                <a:gd name="connsiteX248" fmla="*/ 4690989 w 5017802"/>
                <a:gd name="connsiteY248" fmla="*/ 2905396 h 4821630"/>
                <a:gd name="connsiteX249" fmla="*/ 4667404 w 5017802"/>
                <a:gd name="connsiteY249" fmla="*/ 2789736 h 4821630"/>
                <a:gd name="connsiteX250" fmla="*/ 4508655 w 5017802"/>
                <a:gd name="connsiteY250" fmla="*/ 2778850 h 4821630"/>
                <a:gd name="connsiteX251" fmla="*/ 4475317 w 5017802"/>
                <a:gd name="connsiteY251" fmla="*/ 2827608 h 4821630"/>
                <a:gd name="connsiteX252" fmla="*/ 4386417 w 5017802"/>
                <a:gd name="connsiteY252" fmla="*/ 2842124 h 4821630"/>
                <a:gd name="connsiteX253" fmla="*/ 4392767 w 5017802"/>
                <a:gd name="connsiteY253" fmla="*/ 2820125 h 4821630"/>
                <a:gd name="connsiteX254" fmla="*/ 4339245 w 5017802"/>
                <a:gd name="connsiteY254" fmla="*/ 2804024 h 4821630"/>
                <a:gd name="connsiteX255" fmla="*/ 4314526 w 5017802"/>
                <a:gd name="connsiteY255" fmla="*/ 2638923 h 4821630"/>
                <a:gd name="connsiteX256" fmla="*/ 4034219 w 5017802"/>
                <a:gd name="connsiteY256" fmla="*/ 2572248 h 4821630"/>
                <a:gd name="connsiteX257" fmla="*/ 3897920 w 5017802"/>
                <a:gd name="connsiteY257" fmla="*/ 2615564 h 4821630"/>
                <a:gd name="connsiteX258" fmla="*/ 3765931 w 5017802"/>
                <a:gd name="connsiteY258" fmla="*/ 2608080 h 4821630"/>
                <a:gd name="connsiteX259" fmla="*/ 3633488 w 5017802"/>
                <a:gd name="connsiteY259" fmla="*/ 2497182 h 4821630"/>
                <a:gd name="connsiteX260" fmla="*/ 3420310 w 5017802"/>
                <a:gd name="connsiteY260" fmla="*/ 2193969 h 4821630"/>
                <a:gd name="connsiteX261" fmla="*/ 3021848 w 5017802"/>
                <a:gd name="connsiteY261" fmla="*/ 2054496 h 4821630"/>
                <a:gd name="connsiteX262" fmla="*/ 2785310 w 5017802"/>
                <a:gd name="connsiteY262" fmla="*/ 1741532 h 4821630"/>
                <a:gd name="connsiteX263" fmla="*/ 2819101 w 5017802"/>
                <a:gd name="connsiteY263" fmla="*/ 1716586 h 4821630"/>
                <a:gd name="connsiteX264" fmla="*/ 2878745 w 5017802"/>
                <a:gd name="connsiteY264" fmla="*/ 1799589 h 4821630"/>
                <a:gd name="connsiteX265" fmla="*/ 2898929 w 5017802"/>
                <a:gd name="connsiteY265" fmla="*/ 1782126 h 4821630"/>
                <a:gd name="connsiteX266" fmla="*/ 2942019 w 5017802"/>
                <a:gd name="connsiteY266" fmla="*/ 1812970 h 4821630"/>
                <a:gd name="connsiteX267" fmla="*/ 3030692 w 5017802"/>
                <a:gd name="connsiteY267" fmla="*/ 1759221 h 4821630"/>
                <a:gd name="connsiteX268" fmla="*/ 3046794 w 5017802"/>
                <a:gd name="connsiteY268" fmla="*/ 1738811 h 4821630"/>
                <a:gd name="connsiteX269" fmla="*/ 3105077 w 5017802"/>
                <a:gd name="connsiteY269" fmla="*/ 1739037 h 4821630"/>
                <a:gd name="connsiteX270" fmla="*/ 3121180 w 5017802"/>
                <a:gd name="connsiteY270" fmla="*/ 1705927 h 4821630"/>
                <a:gd name="connsiteX271" fmla="*/ 3102356 w 5017802"/>
                <a:gd name="connsiteY271" fmla="*/ 1680300 h 4821630"/>
                <a:gd name="connsiteX272" fmla="*/ 3035228 w 5017802"/>
                <a:gd name="connsiteY272" fmla="*/ 1700257 h 4821630"/>
                <a:gd name="connsiteX273" fmla="*/ 3013456 w 5017802"/>
                <a:gd name="connsiteY273" fmla="*/ 1646736 h 4821630"/>
                <a:gd name="connsiteX274" fmla="*/ 3034774 w 5017802"/>
                <a:gd name="connsiteY274" fmla="*/ 1617026 h 4821630"/>
                <a:gd name="connsiteX275" fmla="*/ 2978304 w 5017802"/>
                <a:gd name="connsiteY275" fmla="*/ 1513612 h 4821630"/>
                <a:gd name="connsiteX276" fmla="*/ 2929773 w 5017802"/>
                <a:gd name="connsiteY276" fmla="*/ 1552393 h 4821630"/>
                <a:gd name="connsiteX277" fmla="*/ 2840418 w 5017802"/>
                <a:gd name="connsiteY277" fmla="*/ 1497737 h 4821630"/>
                <a:gd name="connsiteX278" fmla="*/ 2892352 w 5017802"/>
                <a:gd name="connsiteY278" fmla="*/ 1405208 h 4821630"/>
                <a:gd name="connsiteX279" fmla="*/ 2849490 w 5017802"/>
                <a:gd name="connsiteY279" fmla="*/ 1284105 h 4821630"/>
                <a:gd name="connsiteX280" fmla="*/ 2864231 w 5017802"/>
                <a:gd name="connsiteY280" fmla="*/ 1160053 h 4821630"/>
                <a:gd name="connsiteX281" fmla="*/ 2959481 w 5017802"/>
                <a:gd name="connsiteY281" fmla="*/ 1086348 h 4821630"/>
                <a:gd name="connsiteX282" fmla="*/ 3064710 w 5017802"/>
                <a:gd name="connsiteY282" fmla="*/ 1063896 h 4821630"/>
                <a:gd name="connsiteX283" fmla="*/ 3001663 w 5017802"/>
                <a:gd name="connsiteY283" fmla="*/ 974089 h 4821630"/>
                <a:gd name="connsiteX284" fmla="*/ 2984427 w 5017802"/>
                <a:gd name="connsiteY284" fmla="*/ 1018766 h 4821630"/>
                <a:gd name="connsiteX285" fmla="*/ 2941112 w 5017802"/>
                <a:gd name="connsiteY285" fmla="*/ 971595 h 4821630"/>
                <a:gd name="connsiteX286" fmla="*/ 2962430 w 5017802"/>
                <a:gd name="connsiteY286" fmla="*/ 886323 h 4821630"/>
                <a:gd name="connsiteX287" fmla="*/ 3035454 w 5017802"/>
                <a:gd name="connsiteY287" fmla="*/ 789032 h 4821630"/>
                <a:gd name="connsiteX288" fmla="*/ 3018445 w 5017802"/>
                <a:gd name="connsiteY288" fmla="*/ 682443 h 4821630"/>
                <a:gd name="connsiteX289" fmla="*/ 2847223 w 5017802"/>
                <a:gd name="connsiteY289" fmla="*/ 692194 h 4821630"/>
                <a:gd name="connsiteX290" fmla="*/ 2827945 w 5017802"/>
                <a:gd name="connsiteY290" fmla="*/ 734831 h 4821630"/>
                <a:gd name="connsiteX291" fmla="*/ 2795742 w 5017802"/>
                <a:gd name="connsiteY291" fmla="*/ 667248 h 4821630"/>
                <a:gd name="connsiteX292" fmla="*/ 2766032 w 5017802"/>
                <a:gd name="connsiteY292" fmla="*/ 707616 h 4821630"/>
                <a:gd name="connsiteX293" fmla="*/ 2580523 w 5017802"/>
                <a:gd name="connsiteY29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96586 w 5017802"/>
                <a:gd name="connsiteY175" fmla="*/ 4245474 h 4821630"/>
                <a:gd name="connsiteX176" fmla="*/ 2394785 w 5017802"/>
                <a:gd name="connsiteY176" fmla="*/ 4215990 h 4821630"/>
                <a:gd name="connsiteX177" fmla="*/ 2406350 w 5017802"/>
                <a:gd name="connsiteY177" fmla="*/ 4125277 h 4821630"/>
                <a:gd name="connsiteX178" fmla="*/ 2494570 w 5017802"/>
                <a:gd name="connsiteY178" fmla="*/ 3900532 h 4821630"/>
                <a:gd name="connsiteX179" fmla="*/ 2593449 w 5017802"/>
                <a:gd name="connsiteY179" fmla="*/ 3917768 h 4821630"/>
                <a:gd name="connsiteX180" fmla="*/ 2719088 w 5017802"/>
                <a:gd name="connsiteY180" fmla="*/ 3918221 h 4821630"/>
                <a:gd name="connsiteX181" fmla="*/ 2914124 w 5017802"/>
                <a:gd name="connsiteY181" fmla="*/ 3764007 h 4821630"/>
                <a:gd name="connsiteX182" fmla="*/ 3195112 w 5017802"/>
                <a:gd name="connsiteY182" fmla="*/ 3993968 h 4821630"/>
                <a:gd name="connsiteX183" fmla="*/ 3265414 w 5017802"/>
                <a:gd name="connsiteY183" fmla="*/ 4067674 h 4821630"/>
                <a:gd name="connsiteX184" fmla="*/ 3439813 w 5017802"/>
                <a:gd name="connsiteY184" fmla="*/ 4130265 h 4821630"/>
                <a:gd name="connsiteX185" fmla="*/ 3526217 w 5017802"/>
                <a:gd name="connsiteY185" fmla="*/ 4316455 h 4821630"/>
                <a:gd name="connsiteX186" fmla="*/ 3586542 w 5017802"/>
                <a:gd name="connsiteY186" fmla="*/ 4375193 h 4821630"/>
                <a:gd name="connsiteX187" fmla="*/ 3597654 w 5017802"/>
                <a:gd name="connsiteY187" fmla="*/ 4345030 h 4821630"/>
                <a:gd name="connsiteX188" fmla="*/ 3643692 w 5017802"/>
                <a:gd name="connsiteY188" fmla="*/ 4318042 h 4821630"/>
                <a:gd name="connsiteX189" fmla="*/ 3694492 w 5017802"/>
                <a:gd name="connsiteY189" fmla="*/ 4391068 h 4821630"/>
                <a:gd name="connsiteX190" fmla="*/ 3743705 w 5017802"/>
                <a:gd name="connsiteY190" fmla="*/ 4394243 h 4821630"/>
                <a:gd name="connsiteX191" fmla="*/ 3699254 w 5017802"/>
                <a:gd name="connsiteY191" fmla="*/ 4300581 h 4821630"/>
                <a:gd name="connsiteX192" fmla="*/ 3656392 w 5017802"/>
                <a:gd name="connsiteY192" fmla="*/ 4232318 h 4821630"/>
                <a:gd name="connsiteX193" fmla="*/ 3699255 w 5017802"/>
                <a:gd name="connsiteY193" fmla="*/ 4216442 h 4821630"/>
                <a:gd name="connsiteX194" fmla="*/ 3680204 w 5017802"/>
                <a:gd name="connsiteY194" fmla="*/ 4175168 h 4821630"/>
                <a:gd name="connsiteX195" fmla="*/ 3732592 w 5017802"/>
                <a:gd name="connsiteY195" fmla="*/ 4184693 h 4821630"/>
                <a:gd name="connsiteX196" fmla="*/ 3711955 w 5017802"/>
                <a:gd name="connsiteY196" fmla="*/ 4151355 h 4821630"/>
                <a:gd name="connsiteX197" fmla="*/ 3733274 w 5017802"/>
                <a:gd name="connsiteY197" fmla="*/ 4134801 h 4821630"/>
                <a:gd name="connsiteX198" fmla="*/ 3854377 w 5017802"/>
                <a:gd name="connsiteY198" fmla="*/ 4220074 h 4821630"/>
                <a:gd name="connsiteX199" fmla="*/ 3889754 w 5017802"/>
                <a:gd name="connsiteY199" fmla="*/ 4206917 h 4821630"/>
                <a:gd name="connsiteX200" fmla="*/ 3942141 w 5017802"/>
                <a:gd name="connsiteY200" fmla="*/ 4272006 h 4821630"/>
                <a:gd name="connsiteX201" fmla="*/ 3962779 w 5017802"/>
                <a:gd name="connsiteY201" fmla="*/ 4330743 h 4821630"/>
                <a:gd name="connsiteX202" fmla="*/ 4070729 w 5017802"/>
                <a:gd name="connsiteY202" fmla="*/ 4349792 h 4821630"/>
                <a:gd name="connsiteX203" fmla="*/ 4010405 w 5017802"/>
                <a:gd name="connsiteY203" fmla="*/ 4283117 h 4821630"/>
                <a:gd name="connsiteX204" fmla="*/ 4007229 w 5017802"/>
                <a:gd name="connsiteY204" fmla="*/ 4214855 h 4821630"/>
                <a:gd name="connsiteX205" fmla="*/ 4061204 w 5017802"/>
                <a:gd name="connsiteY205" fmla="*/ 4270418 h 4821630"/>
                <a:gd name="connsiteX206" fmla="*/ 4110417 w 5017802"/>
                <a:gd name="connsiteY206" fmla="*/ 4275180 h 4821630"/>
                <a:gd name="connsiteX207" fmla="*/ 4104067 w 5017802"/>
                <a:gd name="connsiteY207" fmla="*/ 4225968 h 4821630"/>
                <a:gd name="connsiteX208" fmla="*/ 4164392 w 5017802"/>
                <a:gd name="connsiteY208" fmla="*/ 4230730 h 4821630"/>
                <a:gd name="connsiteX209" fmla="*/ 4226304 w 5017802"/>
                <a:gd name="connsiteY209" fmla="*/ 4273592 h 4821630"/>
                <a:gd name="connsiteX210" fmla="*/ 4258054 w 5017802"/>
                <a:gd name="connsiteY210" fmla="*/ 4260893 h 4821630"/>
                <a:gd name="connsiteX211" fmla="*/ 4251705 w 5017802"/>
                <a:gd name="connsiteY211" fmla="*/ 4225968 h 4821630"/>
                <a:gd name="connsiteX212" fmla="*/ 4292980 w 5017802"/>
                <a:gd name="connsiteY212" fmla="*/ 4202156 h 4821630"/>
                <a:gd name="connsiteX213" fmla="*/ 4377117 w 5017802"/>
                <a:gd name="connsiteY213" fmla="*/ 4259306 h 4821630"/>
                <a:gd name="connsiteX214" fmla="*/ 4394580 w 5017802"/>
                <a:gd name="connsiteY214" fmla="*/ 4157708 h 4821630"/>
                <a:gd name="connsiteX215" fmla="*/ 4369180 w 5017802"/>
                <a:gd name="connsiteY215" fmla="*/ 4135482 h 4821630"/>
                <a:gd name="connsiteX216" fmla="*/ 4296154 w 5017802"/>
                <a:gd name="connsiteY216" fmla="*/ 4092619 h 4821630"/>
                <a:gd name="connsiteX217" fmla="*/ 4318379 w 5017802"/>
                <a:gd name="connsiteY217" fmla="*/ 4067220 h 4821630"/>
                <a:gd name="connsiteX218" fmla="*/ 4339017 w 5017802"/>
                <a:gd name="connsiteY218" fmla="*/ 4044994 h 4821630"/>
                <a:gd name="connsiteX219" fmla="*/ 4392992 w 5017802"/>
                <a:gd name="connsiteY219" fmla="*/ 4076745 h 4821630"/>
                <a:gd name="connsiteX220" fmla="*/ 4399342 w 5017802"/>
                <a:gd name="connsiteY220" fmla="*/ 4032295 h 4821630"/>
                <a:gd name="connsiteX221" fmla="*/ 4343779 w 5017802"/>
                <a:gd name="connsiteY221" fmla="*/ 4008482 h 4821630"/>
                <a:gd name="connsiteX222" fmla="*/ 4342192 w 5017802"/>
                <a:gd name="connsiteY222" fmla="*/ 3998958 h 4821630"/>
                <a:gd name="connsiteX223" fmla="*/ 4329491 w 5017802"/>
                <a:gd name="connsiteY223" fmla="*/ 3960859 h 4821630"/>
                <a:gd name="connsiteX224" fmla="*/ 4335841 w 5017802"/>
                <a:gd name="connsiteY224" fmla="*/ 3913233 h 4821630"/>
                <a:gd name="connsiteX225" fmla="*/ 4346954 w 5017802"/>
                <a:gd name="connsiteY225" fmla="*/ 3857670 h 4821630"/>
                <a:gd name="connsiteX226" fmla="*/ 4308854 w 5017802"/>
                <a:gd name="connsiteY226" fmla="*/ 3827508 h 4821630"/>
                <a:gd name="connsiteX227" fmla="*/ 4342191 w 5017802"/>
                <a:gd name="connsiteY227" fmla="*/ 3817983 h 4821630"/>
                <a:gd name="connsiteX228" fmla="*/ 4319966 w 5017802"/>
                <a:gd name="connsiteY228" fmla="*/ 3781470 h 4821630"/>
                <a:gd name="connsiteX229" fmla="*/ 4358067 w 5017802"/>
                <a:gd name="connsiteY229" fmla="*/ 3776709 h 4821630"/>
                <a:gd name="connsiteX230" fmla="*/ 4364416 w 5017802"/>
                <a:gd name="connsiteY230" fmla="*/ 3743370 h 4821630"/>
                <a:gd name="connsiteX231" fmla="*/ 4426330 w 5017802"/>
                <a:gd name="connsiteY231" fmla="*/ 3752897 h 4821630"/>
                <a:gd name="connsiteX232" fmla="*/ 4459443 w 5017802"/>
                <a:gd name="connsiteY232" fmla="*/ 3768089 h 4821630"/>
                <a:gd name="connsiteX233" fmla="*/ 4425650 w 5017802"/>
                <a:gd name="connsiteY233" fmla="*/ 3809137 h 4821630"/>
                <a:gd name="connsiteX234" fmla="*/ 4464658 w 5017802"/>
                <a:gd name="connsiteY234" fmla="*/ 3916633 h 4821630"/>
                <a:gd name="connsiteX235" fmla="*/ 4517045 w 5017802"/>
                <a:gd name="connsiteY235" fmla="*/ 3947931 h 4821630"/>
                <a:gd name="connsiteX236" fmla="*/ 4568979 w 5017802"/>
                <a:gd name="connsiteY236" fmla="*/ 3905749 h 4821630"/>
                <a:gd name="connsiteX237" fmla="*/ 4654704 w 5017802"/>
                <a:gd name="connsiteY237" fmla="*/ 3857216 h 4821630"/>
                <a:gd name="connsiteX238" fmla="*/ 4637468 w 5017802"/>
                <a:gd name="connsiteY238" fmla="*/ 3768315 h 4821630"/>
                <a:gd name="connsiteX239" fmla="*/ 4714802 w 5017802"/>
                <a:gd name="connsiteY239" fmla="*/ 3635646 h 4821630"/>
                <a:gd name="connsiteX240" fmla="*/ 5007356 w 5017802"/>
                <a:gd name="connsiteY240" fmla="*/ 3302498 h 4821630"/>
                <a:gd name="connsiteX241" fmla="*/ 4925939 w 5017802"/>
                <a:gd name="connsiteY241" fmla="*/ 3293426 h 4821630"/>
                <a:gd name="connsiteX242" fmla="*/ 4930476 w 5017802"/>
                <a:gd name="connsiteY242" fmla="*/ 3201578 h 4821630"/>
                <a:gd name="connsiteX243" fmla="*/ 4881489 w 5017802"/>
                <a:gd name="connsiteY243" fmla="*/ 3176406 h 4821630"/>
                <a:gd name="connsiteX244" fmla="*/ 4797352 w 5017802"/>
                <a:gd name="connsiteY244" fmla="*/ 3207928 h 4821630"/>
                <a:gd name="connsiteX245" fmla="*/ 4760613 w 5017802"/>
                <a:gd name="connsiteY245" fmla="*/ 3171643 h 4821630"/>
                <a:gd name="connsiteX246" fmla="*/ 4805290 w 5017802"/>
                <a:gd name="connsiteY246" fmla="*/ 3148738 h 4821630"/>
                <a:gd name="connsiteX247" fmla="*/ 4676023 w 5017802"/>
                <a:gd name="connsiteY247" fmla="*/ 2935559 h 4821630"/>
                <a:gd name="connsiteX248" fmla="*/ 4690989 w 5017802"/>
                <a:gd name="connsiteY248" fmla="*/ 2905396 h 4821630"/>
                <a:gd name="connsiteX249" fmla="*/ 4667404 w 5017802"/>
                <a:gd name="connsiteY249" fmla="*/ 2789736 h 4821630"/>
                <a:gd name="connsiteX250" fmla="*/ 4508655 w 5017802"/>
                <a:gd name="connsiteY250" fmla="*/ 2778850 h 4821630"/>
                <a:gd name="connsiteX251" fmla="*/ 4475317 w 5017802"/>
                <a:gd name="connsiteY251" fmla="*/ 2827608 h 4821630"/>
                <a:gd name="connsiteX252" fmla="*/ 4386417 w 5017802"/>
                <a:gd name="connsiteY252" fmla="*/ 2842124 h 4821630"/>
                <a:gd name="connsiteX253" fmla="*/ 4392767 w 5017802"/>
                <a:gd name="connsiteY253" fmla="*/ 2820125 h 4821630"/>
                <a:gd name="connsiteX254" fmla="*/ 4339245 w 5017802"/>
                <a:gd name="connsiteY254" fmla="*/ 2804024 h 4821630"/>
                <a:gd name="connsiteX255" fmla="*/ 4314526 w 5017802"/>
                <a:gd name="connsiteY255" fmla="*/ 2638923 h 4821630"/>
                <a:gd name="connsiteX256" fmla="*/ 4034219 w 5017802"/>
                <a:gd name="connsiteY256" fmla="*/ 2572248 h 4821630"/>
                <a:gd name="connsiteX257" fmla="*/ 3897920 w 5017802"/>
                <a:gd name="connsiteY257" fmla="*/ 2615564 h 4821630"/>
                <a:gd name="connsiteX258" fmla="*/ 3765931 w 5017802"/>
                <a:gd name="connsiteY258" fmla="*/ 2608080 h 4821630"/>
                <a:gd name="connsiteX259" fmla="*/ 3633488 w 5017802"/>
                <a:gd name="connsiteY259" fmla="*/ 2497182 h 4821630"/>
                <a:gd name="connsiteX260" fmla="*/ 3420310 w 5017802"/>
                <a:gd name="connsiteY260" fmla="*/ 2193969 h 4821630"/>
                <a:gd name="connsiteX261" fmla="*/ 3021848 w 5017802"/>
                <a:gd name="connsiteY261" fmla="*/ 2054496 h 4821630"/>
                <a:gd name="connsiteX262" fmla="*/ 2785310 w 5017802"/>
                <a:gd name="connsiteY262" fmla="*/ 1741532 h 4821630"/>
                <a:gd name="connsiteX263" fmla="*/ 2819101 w 5017802"/>
                <a:gd name="connsiteY263" fmla="*/ 1716586 h 4821630"/>
                <a:gd name="connsiteX264" fmla="*/ 2878745 w 5017802"/>
                <a:gd name="connsiteY264" fmla="*/ 1799589 h 4821630"/>
                <a:gd name="connsiteX265" fmla="*/ 2898929 w 5017802"/>
                <a:gd name="connsiteY265" fmla="*/ 1782126 h 4821630"/>
                <a:gd name="connsiteX266" fmla="*/ 2942019 w 5017802"/>
                <a:gd name="connsiteY266" fmla="*/ 1812970 h 4821630"/>
                <a:gd name="connsiteX267" fmla="*/ 3030692 w 5017802"/>
                <a:gd name="connsiteY267" fmla="*/ 1759221 h 4821630"/>
                <a:gd name="connsiteX268" fmla="*/ 3046794 w 5017802"/>
                <a:gd name="connsiteY268" fmla="*/ 1738811 h 4821630"/>
                <a:gd name="connsiteX269" fmla="*/ 3105077 w 5017802"/>
                <a:gd name="connsiteY269" fmla="*/ 1739037 h 4821630"/>
                <a:gd name="connsiteX270" fmla="*/ 3121180 w 5017802"/>
                <a:gd name="connsiteY270" fmla="*/ 1705927 h 4821630"/>
                <a:gd name="connsiteX271" fmla="*/ 3102356 w 5017802"/>
                <a:gd name="connsiteY271" fmla="*/ 1680300 h 4821630"/>
                <a:gd name="connsiteX272" fmla="*/ 3035228 w 5017802"/>
                <a:gd name="connsiteY272" fmla="*/ 1700257 h 4821630"/>
                <a:gd name="connsiteX273" fmla="*/ 3013456 w 5017802"/>
                <a:gd name="connsiteY273" fmla="*/ 1646736 h 4821630"/>
                <a:gd name="connsiteX274" fmla="*/ 3034774 w 5017802"/>
                <a:gd name="connsiteY274" fmla="*/ 1617026 h 4821630"/>
                <a:gd name="connsiteX275" fmla="*/ 2978304 w 5017802"/>
                <a:gd name="connsiteY275" fmla="*/ 1513612 h 4821630"/>
                <a:gd name="connsiteX276" fmla="*/ 2929773 w 5017802"/>
                <a:gd name="connsiteY276" fmla="*/ 1552393 h 4821630"/>
                <a:gd name="connsiteX277" fmla="*/ 2840418 w 5017802"/>
                <a:gd name="connsiteY277" fmla="*/ 1497737 h 4821630"/>
                <a:gd name="connsiteX278" fmla="*/ 2892352 w 5017802"/>
                <a:gd name="connsiteY278" fmla="*/ 1405208 h 4821630"/>
                <a:gd name="connsiteX279" fmla="*/ 2849490 w 5017802"/>
                <a:gd name="connsiteY279" fmla="*/ 1284105 h 4821630"/>
                <a:gd name="connsiteX280" fmla="*/ 2864231 w 5017802"/>
                <a:gd name="connsiteY280" fmla="*/ 1160053 h 4821630"/>
                <a:gd name="connsiteX281" fmla="*/ 2959481 w 5017802"/>
                <a:gd name="connsiteY281" fmla="*/ 1086348 h 4821630"/>
                <a:gd name="connsiteX282" fmla="*/ 3064710 w 5017802"/>
                <a:gd name="connsiteY282" fmla="*/ 1063896 h 4821630"/>
                <a:gd name="connsiteX283" fmla="*/ 3001663 w 5017802"/>
                <a:gd name="connsiteY283" fmla="*/ 974089 h 4821630"/>
                <a:gd name="connsiteX284" fmla="*/ 2984427 w 5017802"/>
                <a:gd name="connsiteY284" fmla="*/ 1018766 h 4821630"/>
                <a:gd name="connsiteX285" fmla="*/ 2941112 w 5017802"/>
                <a:gd name="connsiteY285" fmla="*/ 971595 h 4821630"/>
                <a:gd name="connsiteX286" fmla="*/ 2962430 w 5017802"/>
                <a:gd name="connsiteY286" fmla="*/ 886323 h 4821630"/>
                <a:gd name="connsiteX287" fmla="*/ 3035454 w 5017802"/>
                <a:gd name="connsiteY287" fmla="*/ 789032 h 4821630"/>
                <a:gd name="connsiteX288" fmla="*/ 3018445 w 5017802"/>
                <a:gd name="connsiteY288" fmla="*/ 682443 h 4821630"/>
                <a:gd name="connsiteX289" fmla="*/ 2847223 w 5017802"/>
                <a:gd name="connsiteY289" fmla="*/ 692194 h 4821630"/>
                <a:gd name="connsiteX290" fmla="*/ 2827945 w 5017802"/>
                <a:gd name="connsiteY290" fmla="*/ 734831 h 4821630"/>
                <a:gd name="connsiteX291" fmla="*/ 2795742 w 5017802"/>
                <a:gd name="connsiteY291" fmla="*/ 667248 h 4821630"/>
                <a:gd name="connsiteX292" fmla="*/ 2766032 w 5017802"/>
                <a:gd name="connsiteY292" fmla="*/ 707616 h 4821630"/>
                <a:gd name="connsiteX293" fmla="*/ 2580523 w 5017802"/>
                <a:gd name="connsiteY29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96586 w 5017802"/>
                <a:gd name="connsiteY175" fmla="*/ 4245474 h 4821630"/>
                <a:gd name="connsiteX176" fmla="*/ 2394785 w 5017802"/>
                <a:gd name="connsiteY176" fmla="*/ 4215990 h 4821630"/>
                <a:gd name="connsiteX177" fmla="*/ 2406350 w 5017802"/>
                <a:gd name="connsiteY177" fmla="*/ 4125277 h 4821630"/>
                <a:gd name="connsiteX178" fmla="*/ 2494570 w 5017802"/>
                <a:gd name="connsiteY178" fmla="*/ 3900532 h 4821630"/>
                <a:gd name="connsiteX179" fmla="*/ 2593449 w 5017802"/>
                <a:gd name="connsiteY179" fmla="*/ 3917768 h 4821630"/>
                <a:gd name="connsiteX180" fmla="*/ 2719088 w 5017802"/>
                <a:gd name="connsiteY180" fmla="*/ 3918221 h 4821630"/>
                <a:gd name="connsiteX181" fmla="*/ 2914124 w 5017802"/>
                <a:gd name="connsiteY181" fmla="*/ 3764007 h 4821630"/>
                <a:gd name="connsiteX182" fmla="*/ 3195112 w 5017802"/>
                <a:gd name="connsiteY182" fmla="*/ 3993968 h 4821630"/>
                <a:gd name="connsiteX183" fmla="*/ 3265414 w 5017802"/>
                <a:gd name="connsiteY183" fmla="*/ 4067674 h 4821630"/>
                <a:gd name="connsiteX184" fmla="*/ 3439813 w 5017802"/>
                <a:gd name="connsiteY184" fmla="*/ 4130265 h 4821630"/>
                <a:gd name="connsiteX185" fmla="*/ 3526217 w 5017802"/>
                <a:gd name="connsiteY185" fmla="*/ 4316455 h 4821630"/>
                <a:gd name="connsiteX186" fmla="*/ 3586542 w 5017802"/>
                <a:gd name="connsiteY186" fmla="*/ 4375193 h 4821630"/>
                <a:gd name="connsiteX187" fmla="*/ 3597654 w 5017802"/>
                <a:gd name="connsiteY187" fmla="*/ 4345030 h 4821630"/>
                <a:gd name="connsiteX188" fmla="*/ 3643692 w 5017802"/>
                <a:gd name="connsiteY188" fmla="*/ 4318042 h 4821630"/>
                <a:gd name="connsiteX189" fmla="*/ 3694492 w 5017802"/>
                <a:gd name="connsiteY189" fmla="*/ 4391068 h 4821630"/>
                <a:gd name="connsiteX190" fmla="*/ 3743705 w 5017802"/>
                <a:gd name="connsiteY190" fmla="*/ 4394243 h 4821630"/>
                <a:gd name="connsiteX191" fmla="*/ 3699254 w 5017802"/>
                <a:gd name="connsiteY191" fmla="*/ 4300581 h 4821630"/>
                <a:gd name="connsiteX192" fmla="*/ 3656392 w 5017802"/>
                <a:gd name="connsiteY192" fmla="*/ 4232318 h 4821630"/>
                <a:gd name="connsiteX193" fmla="*/ 3699255 w 5017802"/>
                <a:gd name="connsiteY193" fmla="*/ 4216442 h 4821630"/>
                <a:gd name="connsiteX194" fmla="*/ 3680204 w 5017802"/>
                <a:gd name="connsiteY194" fmla="*/ 4175168 h 4821630"/>
                <a:gd name="connsiteX195" fmla="*/ 3732592 w 5017802"/>
                <a:gd name="connsiteY195" fmla="*/ 4184693 h 4821630"/>
                <a:gd name="connsiteX196" fmla="*/ 3711955 w 5017802"/>
                <a:gd name="connsiteY196" fmla="*/ 4151355 h 4821630"/>
                <a:gd name="connsiteX197" fmla="*/ 3733274 w 5017802"/>
                <a:gd name="connsiteY197" fmla="*/ 4134801 h 4821630"/>
                <a:gd name="connsiteX198" fmla="*/ 3854377 w 5017802"/>
                <a:gd name="connsiteY198" fmla="*/ 4220074 h 4821630"/>
                <a:gd name="connsiteX199" fmla="*/ 3889754 w 5017802"/>
                <a:gd name="connsiteY199" fmla="*/ 4206917 h 4821630"/>
                <a:gd name="connsiteX200" fmla="*/ 3942141 w 5017802"/>
                <a:gd name="connsiteY200" fmla="*/ 4272006 h 4821630"/>
                <a:gd name="connsiteX201" fmla="*/ 3962779 w 5017802"/>
                <a:gd name="connsiteY201" fmla="*/ 4330743 h 4821630"/>
                <a:gd name="connsiteX202" fmla="*/ 4070729 w 5017802"/>
                <a:gd name="connsiteY202" fmla="*/ 4349792 h 4821630"/>
                <a:gd name="connsiteX203" fmla="*/ 4010405 w 5017802"/>
                <a:gd name="connsiteY203" fmla="*/ 4283117 h 4821630"/>
                <a:gd name="connsiteX204" fmla="*/ 4007229 w 5017802"/>
                <a:gd name="connsiteY204" fmla="*/ 4214855 h 4821630"/>
                <a:gd name="connsiteX205" fmla="*/ 4061204 w 5017802"/>
                <a:gd name="connsiteY205" fmla="*/ 4270418 h 4821630"/>
                <a:gd name="connsiteX206" fmla="*/ 4110417 w 5017802"/>
                <a:gd name="connsiteY206" fmla="*/ 4275180 h 4821630"/>
                <a:gd name="connsiteX207" fmla="*/ 4104067 w 5017802"/>
                <a:gd name="connsiteY207" fmla="*/ 4225968 h 4821630"/>
                <a:gd name="connsiteX208" fmla="*/ 4164392 w 5017802"/>
                <a:gd name="connsiteY208" fmla="*/ 4230730 h 4821630"/>
                <a:gd name="connsiteX209" fmla="*/ 4226304 w 5017802"/>
                <a:gd name="connsiteY209" fmla="*/ 4273592 h 4821630"/>
                <a:gd name="connsiteX210" fmla="*/ 4258054 w 5017802"/>
                <a:gd name="connsiteY210" fmla="*/ 4260893 h 4821630"/>
                <a:gd name="connsiteX211" fmla="*/ 4251705 w 5017802"/>
                <a:gd name="connsiteY211" fmla="*/ 4225968 h 4821630"/>
                <a:gd name="connsiteX212" fmla="*/ 4292980 w 5017802"/>
                <a:gd name="connsiteY212" fmla="*/ 4202156 h 4821630"/>
                <a:gd name="connsiteX213" fmla="*/ 4377117 w 5017802"/>
                <a:gd name="connsiteY213" fmla="*/ 4259306 h 4821630"/>
                <a:gd name="connsiteX214" fmla="*/ 4394580 w 5017802"/>
                <a:gd name="connsiteY214" fmla="*/ 4157708 h 4821630"/>
                <a:gd name="connsiteX215" fmla="*/ 4369180 w 5017802"/>
                <a:gd name="connsiteY215" fmla="*/ 4135482 h 4821630"/>
                <a:gd name="connsiteX216" fmla="*/ 4296154 w 5017802"/>
                <a:gd name="connsiteY216" fmla="*/ 4092619 h 4821630"/>
                <a:gd name="connsiteX217" fmla="*/ 4318379 w 5017802"/>
                <a:gd name="connsiteY217" fmla="*/ 4067220 h 4821630"/>
                <a:gd name="connsiteX218" fmla="*/ 4339017 w 5017802"/>
                <a:gd name="connsiteY218" fmla="*/ 4044994 h 4821630"/>
                <a:gd name="connsiteX219" fmla="*/ 4392992 w 5017802"/>
                <a:gd name="connsiteY219" fmla="*/ 4076745 h 4821630"/>
                <a:gd name="connsiteX220" fmla="*/ 4399342 w 5017802"/>
                <a:gd name="connsiteY220" fmla="*/ 4032295 h 4821630"/>
                <a:gd name="connsiteX221" fmla="*/ 4343779 w 5017802"/>
                <a:gd name="connsiteY221" fmla="*/ 4008482 h 4821630"/>
                <a:gd name="connsiteX222" fmla="*/ 4342192 w 5017802"/>
                <a:gd name="connsiteY222" fmla="*/ 3998958 h 4821630"/>
                <a:gd name="connsiteX223" fmla="*/ 4329491 w 5017802"/>
                <a:gd name="connsiteY223" fmla="*/ 3960859 h 4821630"/>
                <a:gd name="connsiteX224" fmla="*/ 4335841 w 5017802"/>
                <a:gd name="connsiteY224" fmla="*/ 3913233 h 4821630"/>
                <a:gd name="connsiteX225" fmla="*/ 4346954 w 5017802"/>
                <a:gd name="connsiteY225" fmla="*/ 3857670 h 4821630"/>
                <a:gd name="connsiteX226" fmla="*/ 4308854 w 5017802"/>
                <a:gd name="connsiteY226" fmla="*/ 3827508 h 4821630"/>
                <a:gd name="connsiteX227" fmla="*/ 4342191 w 5017802"/>
                <a:gd name="connsiteY227" fmla="*/ 3817983 h 4821630"/>
                <a:gd name="connsiteX228" fmla="*/ 4319966 w 5017802"/>
                <a:gd name="connsiteY228" fmla="*/ 3781470 h 4821630"/>
                <a:gd name="connsiteX229" fmla="*/ 4358067 w 5017802"/>
                <a:gd name="connsiteY229" fmla="*/ 3776709 h 4821630"/>
                <a:gd name="connsiteX230" fmla="*/ 4364416 w 5017802"/>
                <a:gd name="connsiteY230" fmla="*/ 3743370 h 4821630"/>
                <a:gd name="connsiteX231" fmla="*/ 4426330 w 5017802"/>
                <a:gd name="connsiteY231" fmla="*/ 3752897 h 4821630"/>
                <a:gd name="connsiteX232" fmla="*/ 4459443 w 5017802"/>
                <a:gd name="connsiteY232" fmla="*/ 3768089 h 4821630"/>
                <a:gd name="connsiteX233" fmla="*/ 4425650 w 5017802"/>
                <a:gd name="connsiteY233" fmla="*/ 3809137 h 4821630"/>
                <a:gd name="connsiteX234" fmla="*/ 4464658 w 5017802"/>
                <a:gd name="connsiteY234" fmla="*/ 3916633 h 4821630"/>
                <a:gd name="connsiteX235" fmla="*/ 4517045 w 5017802"/>
                <a:gd name="connsiteY235" fmla="*/ 3947931 h 4821630"/>
                <a:gd name="connsiteX236" fmla="*/ 4568979 w 5017802"/>
                <a:gd name="connsiteY236" fmla="*/ 3905749 h 4821630"/>
                <a:gd name="connsiteX237" fmla="*/ 4654704 w 5017802"/>
                <a:gd name="connsiteY237" fmla="*/ 3857216 h 4821630"/>
                <a:gd name="connsiteX238" fmla="*/ 4637468 w 5017802"/>
                <a:gd name="connsiteY238" fmla="*/ 3768315 h 4821630"/>
                <a:gd name="connsiteX239" fmla="*/ 4714802 w 5017802"/>
                <a:gd name="connsiteY239" fmla="*/ 3635646 h 4821630"/>
                <a:gd name="connsiteX240" fmla="*/ 5007356 w 5017802"/>
                <a:gd name="connsiteY240" fmla="*/ 3302498 h 4821630"/>
                <a:gd name="connsiteX241" fmla="*/ 4925939 w 5017802"/>
                <a:gd name="connsiteY241" fmla="*/ 3293426 h 4821630"/>
                <a:gd name="connsiteX242" fmla="*/ 4930476 w 5017802"/>
                <a:gd name="connsiteY242" fmla="*/ 3201578 h 4821630"/>
                <a:gd name="connsiteX243" fmla="*/ 4881489 w 5017802"/>
                <a:gd name="connsiteY243" fmla="*/ 3176406 h 4821630"/>
                <a:gd name="connsiteX244" fmla="*/ 4797352 w 5017802"/>
                <a:gd name="connsiteY244" fmla="*/ 3207928 h 4821630"/>
                <a:gd name="connsiteX245" fmla="*/ 4760613 w 5017802"/>
                <a:gd name="connsiteY245" fmla="*/ 3171643 h 4821630"/>
                <a:gd name="connsiteX246" fmla="*/ 4805290 w 5017802"/>
                <a:gd name="connsiteY246" fmla="*/ 3148738 h 4821630"/>
                <a:gd name="connsiteX247" fmla="*/ 4676023 w 5017802"/>
                <a:gd name="connsiteY247" fmla="*/ 2935559 h 4821630"/>
                <a:gd name="connsiteX248" fmla="*/ 4690989 w 5017802"/>
                <a:gd name="connsiteY248" fmla="*/ 2905396 h 4821630"/>
                <a:gd name="connsiteX249" fmla="*/ 4667404 w 5017802"/>
                <a:gd name="connsiteY249" fmla="*/ 2789736 h 4821630"/>
                <a:gd name="connsiteX250" fmla="*/ 4508655 w 5017802"/>
                <a:gd name="connsiteY250" fmla="*/ 2778850 h 4821630"/>
                <a:gd name="connsiteX251" fmla="*/ 4475317 w 5017802"/>
                <a:gd name="connsiteY251" fmla="*/ 2827608 h 4821630"/>
                <a:gd name="connsiteX252" fmla="*/ 4386417 w 5017802"/>
                <a:gd name="connsiteY252" fmla="*/ 2842124 h 4821630"/>
                <a:gd name="connsiteX253" fmla="*/ 4392767 w 5017802"/>
                <a:gd name="connsiteY253" fmla="*/ 2820125 h 4821630"/>
                <a:gd name="connsiteX254" fmla="*/ 4339245 w 5017802"/>
                <a:gd name="connsiteY254" fmla="*/ 2804024 h 4821630"/>
                <a:gd name="connsiteX255" fmla="*/ 4314526 w 5017802"/>
                <a:gd name="connsiteY255" fmla="*/ 2638923 h 4821630"/>
                <a:gd name="connsiteX256" fmla="*/ 4034219 w 5017802"/>
                <a:gd name="connsiteY256" fmla="*/ 2572248 h 4821630"/>
                <a:gd name="connsiteX257" fmla="*/ 3897920 w 5017802"/>
                <a:gd name="connsiteY257" fmla="*/ 2615564 h 4821630"/>
                <a:gd name="connsiteX258" fmla="*/ 3765931 w 5017802"/>
                <a:gd name="connsiteY258" fmla="*/ 2608080 h 4821630"/>
                <a:gd name="connsiteX259" fmla="*/ 3633488 w 5017802"/>
                <a:gd name="connsiteY259" fmla="*/ 2497182 h 4821630"/>
                <a:gd name="connsiteX260" fmla="*/ 3420310 w 5017802"/>
                <a:gd name="connsiteY260" fmla="*/ 2193969 h 4821630"/>
                <a:gd name="connsiteX261" fmla="*/ 3021848 w 5017802"/>
                <a:gd name="connsiteY261" fmla="*/ 2054496 h 4821630"/>
                <a:gd name="connsiteX262" fmla="*/ 2785310 w 5017802"/>
                <a:gd name="connsiteY262" fmla="*/ 1741532 h 4821630"/>
                <a:gd name="connsiteX263" fmla="*/ 2819101 w 5017802"/>
                <a:gd name="connsiteY263" fmla="*/ 1716586 h 4821630"/>
                <a:gd name="connsiteX264" fmla="*/ 2878745 w 5017802"/>
                <a:gd name="connsiteY264" fmla="*/ 1799589 h 4821630"/>
                <a:gd name="connsiteX265" fmla="*/ 2898929 w 5017802"/>
                <a:gd name="connsiteY265" fmla="*/ 1782126 h 4821630"/>
                <a:gd name="connsiteX266" fmla="*/ 2942019 w 5017802"/>
                <a:gd name="connsiteY266" fmla="*/ 1812970 h 4821630"/>
                <a:gd name="connsiteX267" fmla="*/ 3030692 w 5017802"/>
                <a:gd name="connsiteY267" fmla="*/ 1759221 h 4821630"/>
                <a:gd name="connsiteX268" fmla="*/ 3046794 w 5017802"/>
                <a:gd name="connsiteY268" fmla="*/ 1738811 h 4821630"/>
                <a:gd name="connsiteX269" fmla="*/ 3105077 w 5017802"/>
                <a:gd name="connsiteY269" fmla="*/ 1739037 h 4821630"/>
                <a:gd name="connsiteX270" fmla="*/ 3121180 w 5017802"/>
                <a:gd name="connsiteY270" fmla="*/ 1705927 h 4821630"/>
                <a:gd name="connsiteX271" fmla="*/ 3102356 w 5017802"/>
                <a:gd name="connsiteY271" fmla="*/ 1680300 h 4821630"/>
                <a:gd name="connsiteX272" fmla="*/ 3035228 w 5017802"/>
                <a:gd name="connsiteY272" fmla="*/ 1700257 h 4821630"/>
                <a:gd name="connsiteX273" fmla="*/ 3013456 w 5017802"/>
                <a:gd name="connsiteY273" fmla="*/ 1646736 h 4821630"/>
                <a:gd name="connsiteX274" fmla="*/ 3034774 w 5017802"/>
                <a:gd name="connsiteY274" fmla="*/ 1617026 h 4821630"/>
                <a:gd name="connsiteX275" fmla="*/ 2978304 w 5017802"/>
                <a:gd name="connsiteY275" fmla="*/ 1513612 h 4821630"/>
                <a:gd name="connsiteX276" fmla="*/ 2929773 w 5017802"/>
                <a:gd name="connsiteY276" fmla="*/ 1552393 h 4821630"/>
                <a:gd name="connsiteX277" fmla="*/ 2840418 w 5017802"/>
                <a:gd name="connsiteY277" fmla="*/ 1497737 h 4821630"/>
                <a:gd name="connsiteX278" fmla="*/ 2892352 w 5017802"/>
                <a:gd name="connsiteY278" fmla="*/ 1405208 h 4821630"/>
                <a:gd name="connsiteX279" fmla="*/ 2849490 w 5017802"/>
                <a:gd name="connsiteY279" fmla="*/ 1284105 h 4821630"/>
                <a:gd name="connsiteX280" fmla="*/ 2864231 w 5017802"/>
                <a:gd name="connsiteY280" fmla="*/ 1160053 h 4821630"/>
                <a:gd name="connsiteX281" fmla="*/ 2959481 w 5017802"/>
                <a:gd name="connsiteY281" fmla="*/ 1086348 h 4821630"/>
                <a:gd name="connsiteX282" fmla="*/ 3064710 w 5017802"/>
                <a:gd name="connsiteY282" fmla="*/ 1063896 h 4821630"/>
                <a:gd name="connsiteX283" fmla="*/ 3001663 w 5017802"/>
                <a:gd name="connsiteY283" fmla="*/ 974089 h 4821630"/>
                <a:gd name="connsiteX284" fmla="*/ 2984427 w 5017802"/>
                <a:gd name="connsiteY284" fmla="*/ 1018766 h 4821630"/>
                <a:gd name="connsiteX285" fmla="*/ 2941112 w 5017802"/>
                <a:gd name="connsiteY285" fmla="*/ 971595 h 4821630"/>
                <a:gd name="connsiteX286" fmla="*/ 2962430 w 5017802"/>
                <a:gd name="connsiteY286" fmla="*/ 886323 h 4821630"/>
                <a:gd name="connsiteX287" fmla="*/ 3035454 w 5017802"/>
                <a:gd name="connsiteY287" fmla="*/ 789032 h 4821630"/>
                <a:gd name="connsiteX288" fmla="*/ 3018445 w 5017802"/>
                <a:gd name="connsiteY288" fmla="*/ 682443 h 4821630"/>
                <a:gd name="connsiteX289" fmla="*/ 2847223 w 5017802"/>
                <a:gd name="connsiteY289" fmla="*/ 692194 h 4821630"/>
                <a:gd name="connsiteX290" fmla="*/ 2827945 w 5017802"/>
                <a:gd name="connsiteY290" fmla="*/ 734831 h 4821630"/>
                <a:gd name="connsiteX291" fmla="*/ 2795742 w 5017802"/>
                <a:gd name="connsiteY291" fmla="*/ 667248 h 4821630"/>
                <a:gd name="connsiteX292" fmla="*/ 2766032 w 5017802"/>
                <a:gd name="connsiteY292" fmla="*/ 707616 h 4821630"/>
                <a:gd name="connsiteX293" fmla="*/ 2580523 w 5017802"/>
                <a:gd name="connsiteY29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96586 w 5017802"/>
                <a:gd name="connsiteY175" fmla="*/ 4245474 h 4821630"/>
                <a:gd name="connsiteX176" fmla="*/ 2394785 w 5017802"/>
                <a:gd name="connsiteY176" fmla="*/ 4215990 h 4821630"/>
                <a:gd name="connsiteX177" fmla="*/ 2406350 w 5017802"/>
                <a:gd name="connsiteY177" fmla="*/ 4125277 h 4821630"/>
                <a:gd name="connsiteX178" fmla="*/ 2494570 w 5017802"/>
                <a:gd name="connsiteY178" fmla="*/ 3900532 h 4821630"/>
                <a:gd name="connsiteX179" fmla="*/ 2593449 w 5017802"/>
                <a:gd name="connsiteY179" fmla="*/ 3917768 h 4821630"/>
                <a:gd name="connsiteX180" fmla="*/ 2719088 w 5017802"/>
                <a:gd name="connsiteY180" fmla="*/ 3918221 h 4821630"/>
                <a:gd name="connsiteX181" fmla="*/ 2914124 w 5017802"/>
                <a:gd name="connsiteY181" fmla="*/ 3764007 h 4821630"/>
                <a:gd name="connsiteX182" fmla="*/ 3195112 w 5017802"/>
                <a:gd name="connsiteY182" fmla="*/ 3993968 h 4821630"/>
                <a:gd name="connsiteX183" fmla="*/ 3265414 w 5017802"/>
                <a:gd name="connsiteY183" fmla="*/ 4067674 h 4821630"/>
                <a:gd name="connsiteX184" fmla="*/ 3439813 w 5017802"/>
                <a:gd name="connsiteY184" fmla="*/ 4130265 h 4821630"/>
                <a:gd name="connsiteX185" fmla="*/ 3526217 w 5017802"/>
                <a:gd name="connsiteY185" fmla="*/ 4316455 h 4821630"/>
                <a:gd name="connsiteX186" fmla="*/ 3586542 w 5017802"/>
                <a:gd name="connsiteY186" fmla="*/ 4375193 h 4821630"/>
                <a:gd name="connsiteX187" fmla="*/ 3597654 w 5017802"/>
                <a:gd name="connsiteY187" fmla="*/ 4345030 h 4821630"/>
                <a:gd name="connsiteX188" fmla="*/ 3643692 w 5017802"/>
                <a:gd name="connsiteY188" fmla="*/ 4318042 h 4821630"/>
                <a:gd name="connsiteX189" fmla="*/ 3694492 w 5017802"/>
                <a:gd name="connsiteY189" fmla="*/ 4391068 h 4821630"/>
                <a:gd name="connsiteX190" fmla="*/ 3743705 w 5017802"/>
                <a:gd name="connsiteY190" fmla="*/ 4394243 h 4821630"/>
                <a:gd name="connsiteX191" fmla="*/ 3699254 w 5017802"/>
                <a:gd name="connsiteY191" fmla="*/ 4300581 h 4821630"/>
                <a:gd name="connsiteX192" fmla="*/ 3656392 w 5017802"/>
                <a:gd name="connsiteY192" fmla="*/ 4232318 h 4821630"/>
                <a:gd name="connsiteX193" fmla="*/ 3699255 w 5017802"/>
                <a:gd name="connsiteY193" fmla="*/ 4216442 h 4821630"/>
                <a:gd name="connsiteX194" fmla="*/ 3680204 w 5017802"/>
                <a:gd name="connsiteY194" fmla="*/ 4175168 h 4821630"/>
                <a:gd name="connsiteX195" fmla="*/ 3732592 w 5017802"/>
                <a:gd name="connsiteY195" fmla="*/ 4184693 h 4821630"/>
                <a:gd name="connsiteX196" fmla="*/ 3711955 w 5017802"/>
                <a:gd name="connsiteY196" fmla="*/ 4151355 h 4821630"/>
                <a:gd name="connsiteX197" fmla="*/ 3733274 w 5017802"/>
                <a:gd name="connsiteY197" fmla="*/ 4134801 h 4821630"/>
                <a:gd name="connsiteX198" fmla="*/ 3854377 w 5017802"/>
                <a:gd name="connsiteY198" fmla="*/ 4220074 h 4821630"/>
                <a:gd name="connsiteX199" fmla="*/ 3889754 w 5017802"/>
                <a:gd name="connsiteY199" fmla="*/ 4206917 h 4821630"/>
                <a:gd name="connsiteX200" fmla="*/ 3942141 w 5017802"/>
                <a:gd name="connsiteY200" fmla="*/ 4272006 h 4821630"/>
                <a:gd name="connsiteX201" fmla="*/ 3962779 w 5017802"/>
                <a:gd name="connsiteY201" fmla="*/ 4330743 h 4821630"/>
                <a:gd name="connsiteX202" fmla="*/ 4070729 w 5017802"/>
                <a:gd name="connsiteY202" fmla="*/ 4349792 h 4821630"/>
                <a:gd name="connsiteX203" fmla="*/ 4010405 w 5017802"/>
                <a:gd name="connsiteY203" fmla="*/ 4283117 h 4821630"/>
                <a:gd name="connsiteX204" fmla="*/ 4007229 w 5017802"/>
                <a:gd name="connsiteY204" fmla="*/ 4214855 h 4821630"/>
                <a:gd name="connsiteX205" fmla="*/ 4061204 w 5017802"/>
                <a:gd name="connsiteY205" fmla="*/ 4270418 h 4821630"/>
                <a:gd name="connsiteX206" fmla="*/ 4110417 w 5017802"/>
                <a:gd name="connsiteY206" fmla="*/ 4275180 h 4821630"/>
                <a:gd name="connsiteX207" fmla="*/ 4104067 w 5017802"/>
                <a:gd name="connsiteY207" fmla="*/ 4225968 h 4821630"/>
                <a:gd name="connsiteX208" fmla="*/ 4164392 w 5017802"/>
                <a:gd name="connsiteY208" fmla="*/ 4230730 h 4821630"/>
                <a:gd name="connsiteX209" fmla="*/ 4226304 w 5017802"/>
                <a:gd name="connsiteY209" fmla="*/ 4273592 h 4821630"/>
                <a:gd name="connsiteX210" fmla="*/ 4258054 w 5017802"/>
                <a:gd name="connsiteY210" fmla="*/ 4260893 h 4821630"/>
                <a:gd name="connsiteX211" fmla="*/ 4251705 w 5017802"/>
                <a:gd name="connsiteY211" fmla="*/ 4225968 h 4821630"/>
                <a:gd name="connsiteX212" fmla="*/ 4292980 w 5017802"/>
                <a:gd name="connsiteY212" fmla="*/ 4202156 h 4821630"/>
                <a:gd name="connsiteX213" fmla="*/ 4377117 w 5017802"/>
                <a:gd name="connsiteY213" fmla="*/ 4259306 h 4821630"/>
                <a:gd name="connsiteX214" fmla="*/ 4394580 w 5017802"/>
                <a:gd name="connsiteY214" fmla="*/ 4157708 h 4821630"/>
                <a:gd name="connsiteX215" fmla="*/ 4369180 w 5017802"/>
                <a:gd name="connsiteY215" fmla="*/ 4135482 h 4821630"/>
                <a:gd name="connsiteX216" fmla="*/ 4296154 w 5017802"/>
                <a:gd name="connsiteY216" fmla="*/ 4092619 h 4821630"/>
                <a:gd name="connsiteX217" fmla="*/ 4318379 w 5017802"/>
                <a:gd name="connsiteY217" fmla="*/ 4067220 h 4821630"/>
                <a:gd name="connsiteX218" fmla="*/ 4339017 w 5017802"/>
                <a:gd name="connsiteY218" fmla="*/ 4044994 h 4821630"/>
                <a:gd name="connsiteX219" fmla="*/ 4392992 w 5017802"/>
                <a:gd name="connsiteY219" fmla="*/ 4076745 h 4821630"/>
                <a:gd name="connsiteX220" fmla="*/ 4399342 w 5017802"/>
                <a:gd name="connsiteY220" fmla="*/ 4032295 h 4821630"/>
                <a:gd name="connsiteX221" fmla="*/ 4343779 w 5017802"/>
                <a:gd name="connsiteY221" fmla="*/ 4008482 h 4821630"/>
                <a:gd name="connsiteX222" fmla="*/ 4342192 w 5017802"/>
                <a:gd name="connsiteY222" fmla="*/ 3998958 h 4821630"/>
                <a:gd name="connsiteX223" fmla="*/ 4329491 w 5017802"/>
                <a:gd name="connsiteY223" fmla="*/ 3960859 h 4821630"/>
                <a:gd name="connsiteX224" fmla="*/ 4335841 w 5017802"/>
                <a:gd name="connsiteY224" fmla="*/ 3913233 h 4821630"/>
                <a:gd name="connsiteX225" fmla="*/ 4346954 w 5017802"/>
                <a:gd name="connsiteY225" fmla="*/ 3857670 h 4821630"/>
                <a:gd name="connsiteX226" fmla="*/ 4308854 w 5017802"/>
                <a:gd name="connsiteY226" fmla="*/ 3827508 h 4821630"/>
                <a:gd name="connsiteX227" fmla="*/ 4342191 w 5017802"/>
                <a:gd name="connsiteY227" fmla="*/ 3817983 h 4821630"/>
                <a:gd name="connsiteX228" fmla="*/ 4319966 w 5017802"/>
                <a:gd name="connsiteY228" fmla="*/ 3781470 h 4821630"/>
                <a:gd name="connsiteX229" fmla="*/ 4358067 w 5017802"/>
                <a:gd name="connsiteY229" fmla="*/ 3776709 h 4821630"/>
                <a:gd name="connsiteX230" fmla="*/ 4364416 w 5017802"/>
                <a:gd name="connsiteY230" fmla="*/ 3743370 h 4821630"/>
                <a:gd name="connsiteX231" fmla="*/ 4426330 w 5017802"/>
                <a:gd name="connsiteY231" fmla="*/ 3752897 h 4821630"/>
                <a:gd name="connsiteX232" fmla="*/ 4459443 w 5017802"/>
                <a:gd name="connsiteY232" fmla="*/ 3768089 h 4821630"/>
                <a:gd name="connsiteX233" fmla="*/ 4425650 w 5017802"/>
                <a:gd name="connsiteY233" fmla="*/ 3809137 h 4821630"/>
                <a:gd name="connsiteX234" fmla="*/ 4464658 w 5017802"/>
                <a:gd name="connsiteY234" fmla="*/ 3916633 h 4821630"/>
                <a:gd name="connsiteX235" fmla="*/ 4517045 w 5017802"/>
                <a:gd name="connsiteY235" fmla="*/ 3947931 h 4821630"/>
                <a:gd name="connsiteX236" fmla="*/ 4568979 w 5017802"/>
                <a:gd name="connsiteY236" fmla="*/ 3905749 h 4821630"/>
                <a:gd name="connsiteX237" fmla="*/ 4654704 w 5017802"/>
                <a:gd name="connsiteY237" fmla="*/ 3857216 h 4821630"/>
                <a:gd name="connsiteX238" fmla="*/ 4637468 w 5017802"/>
                <a:gd name="connsiteY238" fmla="*/ 3768315 h 4821630"/>
                <a:gd name="connsiteX239" fmla="*/ 4714802 w 5017802"/>
                <a:gd name="connsiteY239" fmla="*/ 3635646 h 4821630"/>
                <a:gd name="connsiteX240" fmla="*/ 5007356 w 5017802"/>
                <a:gd name="connsiteY240" fmla="*/ 3302498 h 4821630"/>
                <a:gd name="connsiteX241" fmla="*/ 4925939 w 5017802"/>
                <a:gd name="connsiteY241" fmla="*/ 3293426 h 4821630"/>
                <a:gd name="connsiteX242" fmla="*/ 4930476 w 5017802"/>
                <a:gd name="connsiteY242" fmla="*/ 3201578 h 4821630"/>
                <a:gd name="connsiteX243" fmla="*/ 4881489 w 5017802"/>
                <a:gd name="connsiteY243" fmla="*/ 3176406 h 4821630"/>
                <a:gd name="connsiteX244" fmla="*/ 4797352 w 5017802"/>
                <a:gd name="connsiteY244" fmla="*/ 3207928 h 4821630"/>
                <a:gd name="connsiteX245" fmla="*/ 4760613 w 5017802"/>
                <a:gd name="connsiteY245" fmla="*/ 3171643 h 4821630"/>
                <a:gd name="connsiteX246" fmla="*/ 4805290 w 5017802"/>
                <a:gd name="connsiteY246" fmla="*/ 3148738 h 4821630"/>
                <a:gd name="connsiteX247" fmla="*/ 4676023 w 5017802"/>
                <a:gd name="connsiteY247" fmla="*/ 2935559 h 4821630"/>
                <a:gd name="connsiteX248" fmla="*/ 4690989 w 5017802"/>
                <a:gd name="connsiteY248" fmla="*/ 2905396 h 4821630"/>
                <a:gd name="connsiteX249" fmla="*/ 4667404 w 5017802"/>
                <a:gd name="connsiteY249" fmla="*/ 2789736 h 4821630"/>
                <a:gd name="connsiteX250" fmla="*/ 4508655 w 5017802"/>
                <a:gd name="connsiteY250" fmla="*/ 2778850 h 4821630"/>
                <a:gd name="connsiteX251" fmla="*/ 4475317 w 5017802"/>
                <a:gd name="connsiteY251" fmla="*/ 2827608 h 4821630"/>
                <a:gd name="connsiteX252" fmla="*/ 4386417 w 5017802"/>
                <a:gd name="connsiteY252" fmla="*/ 2842124 h 4821630"/>
                <a:gd name="connsiteX253" fmla="*/ 4392767 w 5017802"/>
                <a:gd name="connsiteY253" fmla="*/ 2820125 h 4821630"/>
                <a:gd name="connsiteX254" fmla="*/ 4339245 w 5017802"/>
                <a:gd name="connsiteY254" fmla="*/ 2804024 h 4821630"/>
                <a:gd name="connsiteX255" fmla="*/ 4314526 w 5017802"/>
                <a:gd name="connsiteY255" fmla="*/ 2638923 h 4821630"/>
                <a:gd name="connsiteX256" fmla="*/ 4034219 w 5017802"/>
                <a:gd name="connsiteY256" fmla="*/ 2572248 h 4821630"/>
                <a:gd name="connsiteX257" fmla="*/ 3897920 w 5017802"/>
                <a:gd name="connsiteY257" fmla="*/ 2615564 h 4821630"/>
                <a:gd name="connsiteX258" fmla="*/ 3765931 w 5017802"/>
                <a:gd name="connsiteY258" fmla="*/ 2608080 h 4821630"/>
                <a:gd name="connsiteX259" fmla="*/ 3633488 w 5017802"/>
                <a:gd name="connsiteY259" fmla="*/ 2497182 h 4821630"/>
                <a:gd name="connsiteX260" fmla="*/ 3420310 w 5017802"/>
                <a:gd name="connsiteY260" fmla="*/ 2193969 h 4821630"/>
                <a:gd name="connsiteX261" fmla="*/ 3021848 w 5017802"/>
                <a:gd name="connsiteY261" fmla="*/ 2054496 h 4821630"/>
                <a:gd name="connsiteX262" fmla="*/ 2785310 w 5017802"/>
                <a:gd name="connsiteY262" fmla="*/ 1741532 h 4821630"/>
                <a:gd name="connsiteX263" fmla="*/ 2819101 w 5017802"/>
                <a:gd name="connsiteY263" fmla="*/ 1716586 h 4821630"/>
                <a:gd name="connsiteX264" fmla="*/ 2878745 w 5017802"/>
                <a:gd name="connsiteY264" fmla="*/ 1799589 h 4821630"/>
                <a:gd name="connsiteX265" fmla="*/ 2898929 w 5017802"/>
                <a:gd name="connsiteY265" fmla="*/ 1782126 h 4821630"/>
                <a:gd name="connsiteX266" fmla="*/ 2942019 w 5017802"/>
                <a:gd name="connsiteY266" fmla="*/ 1812970 h 4821630"/>
                <a:gd name="connsiteX267" fmla="*/ 3030692 w 5017802"/>
                <a:gd name="connsiteY267" fmla="*/ 1759221 h 4821630"/>
                <a:gd name="connsiteX268" fmla="*/ 3046794 w 5017802"/>
                <a:gd name="connsiteY268" fmla="*/ 1738811 h 4821630"/>
                <a:gd name="connsiteX269" fmla="*/ 3105077 w 5017802"/>
                <a:gd name="connsiteY269" fmla="*/ 1739037 h 4821630"/>
                <a:gd name="connsiteX270" fmla="*/ 3121180 w 5017802"/>
                <a:gd name="connsiteY270" fmla="*/ 1705927 h 4821630"/>
                <a:gd name="connsiteX271" fmla="*/ 3102356 w 5017802"/>
                <a:gd name="connsiteY271" fmla="*/ 1680300 h 4821630"/>
                <a:gd name="connsiteX272" fmla="*/ 3035228 w 5017802"/>
                <a:gd name="connsiteY272" fmla="*/ 1700257 h 4821630"/>
                <a:gd name="connsiteX273" fmla="*/ 3013456 w 5017802"/>
                <a:gd name="connsiteY273" fmla="*/ 1646736 h 4821630"/>
                <a:gd name="connsiteX274" fmla="*/ 3034774 w 5017802"/>
                <a:gd name="connsiteY274" fmla="*/ 1617026 h 4821630"/>
                <a:gd name="connsiteX275" fmla="*/ 2978304 w 5017802"/>
                <a:gd name="connsiteY275" fmla="*/ 1513612 h 4821630"/>
                <a:gd name="connsiteX276" fmla="*/ 2929773 w 5017802"/>
                <a:gd name="connsiteY276" fmla="*/ 1552393 h 4821630"/>
                <a:gd name="connsiteX277" fmla="*/ 2840418 w 5017802"/>
                <a:gd name="connsiteY277" fmla="*/ 1497737 h 4821630"/>
                <a:gd name="connsiteX278" fmla="*/ 2892352 w 5017802"/>
                <a:gd name="connsiteY278" fmla="*/ 1405208 h 4821630"/>
                <a:gd name="connsiteX279" fmla="*/ 2849490 w 5017802"/>
                <a:gd name="connsiteY279" fmla="*/ 1284105 h 4821630"/>
                <a:gd name="connsiteX280" fmla="*/ 2864231 w 5017802"/>
                <a:gd name="connsiteY280" fmla="*/ 1160053 h 4821630"/>
                <a:gd name="connsiteX281" fmla="*/ 2959481 w 5017802"/>
                <a:gd name="connsiteY281" fmla="*/ 1086348 h 4821630"/>
                <a:gd name="connsiteX282" fmla="*/ 3064710 w 5017802"/>
                <a:gd name="connsiteY282" fmla="*/ 1063896 h 4821630"/>
                <a:gd name="connsiteX283" fmla="*/ 3001663 w 5017802"/>
                <a:gd name="connsiteY283" fmla="*/ 974089 h 4821630"/>
                <a:gd name="connsiteX284" fmla="*/ 2984427 w 5017802"/>
                <a:gd name="connsiteY284" fmla="*/ 1018766 h 4821630"/>
                <a:gd name="connsiteX285" fmla="*/ 2941112 w 5017802"/>
                <a:gd name="connsiteY285" fmla="*/ 971595 h 4821630"/>
                <a:gd name="connsiteX286" fmla="*/ 2962430 w 5017802"/>
                <a:gd name="connsiteY286" fmla="*/ 886323 h 4821630"/>
                <a:gd name="connsiteX287" fmla="*/ 3035454 w 5017802"/>
                <a:gd name="connsiteY287" fmla="*/ 789032 h 4821630"/>
                <a:gd name="connsiteX288" fmla="*/ 3018445 w 5017802"/>
                <a:gd name="connsiteY288" fmla="*/ 682443 h 4821630"/>
                <a:gd name="connsiteX289" fmla="*/ 2847223 w 5017802"/>
                <a:gd name="connsiteY289" fmla="*/ 692194 h 4821630"/>
                <a:gd name="connsiteX290" fmla="*/ 2827945 w 5017802"/>
                <a:gd name="connsiteY290" fmla="*/ 734831 h 4821630"/>
                <a:gd name="connsiteX291" fmla="*/ 2795742 w 5017802"/>
                <a:gd name="connsiteY291" fmla="*/ 667248 h 4821630"/>
                <a:gd name="connsiteX292" fmla="*/ 2766032 w 5017802"/>
                <a:gd name="connsiteY292" fmla="*/ 707616 h 4821630"/>
                <a:gd name="connsiteX293" fmla="*/ 2580523 w 5017802"/>
                <a:gd name="connsiteY29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191135 w 5017802"/>
                <a:gd name="connsiteY175" fmla="*/ 4248198 h 4821630"/>
                <a:gd name="connsiteX176" fmla="*/ 2296586 w 5017802"/>
                <a:gd name="connsiteY176" fmla="*/ 4245474 h 4821630"/>
                <a:gd name="connsiteX177" fmla="*/ 2394785 w 5017802"/>
                <a:gd name="connsiteY177" fmla="*/ 4215990 h 4821630"/>
                <a:gd name="connsiteX178" fmla="*/ 2406350 w 5017802"/>
                <a:gd name="connsiteY178" fmla="*/ 4125277 h 4821630"/>
                <a:gd name="connsiteX179" fmla="*/ 2494570 w 5017802"/>
                <a:gd name="connsiteY179" fmla="*/ 3900532 h 4821630"/>
                <a:gd name="connsiteX180" fmla="*/ 2593449 w 5017802"/>
                <a:gd name="connsiteY180" fmla="*/ 3917768 h 4821630"/>
                <a:gd name="connsiteX181" fmla="*/ 2719088 w 5017802"/>
                <a:gd name="connsiteY181" fmla="*/ 3918221 h 4821630"/>
                <a:gd name="connsiteX182" fmla="*/ 2914124 w 5017802"/>
                <a:gd name="connsiteY182" fmla="*/ 3764007 h 4821630"/>
                <a:gd name="connsiteX183" fmla="*/ 3195112 w 5017802"/>
                <a:gd name="connsiteY183" fmla="*/ 3993968 h 4821630"/>
                <a:gd name="connsiteX184" fmla="*/ 3265414 w 5017802"/>
                <a:gd name="connsiteY184" fmla="*/ 4067674 h 4821630"/>
                <a:gd name="connsiteX185" fmla="*/ 3439813 w 5017802"/>
                <a:gd name="connsiteY185" fmla="*/ 4130265 h 4821630"/>
                <a:gd name="connsiteX186" fmla="*/ 3526217 w 5017802"/>
                <a:gd name="connsiteY186" fmla="*/ 4316455 h 4821630"/>
                <a:gd name="connsiteX187" fmla="*/ 3586542 w 5017802"/>
                <a:gd name="connsiteY187" fmla="*/ 4375193 h 4821630"/>
                <a:gd name="connsiteX188" fmla="*/ 3597654 w 5017802"/>
                <a:gd name="connsiteY188" fmla="*/ 4345030 h 4821630"/>
                <a:gd name="connsiteX189" fmla="*/ 3643692 w 5017802"/>
                <a:gd name="connsiteY189" fmla="*/ 4318042 h 4821630"/>
                <a:gd name="connsiteX190" fmla="*/ 3694492 w 5017802"/>
                <a:gd name="connsiteY190" fmla="*/ 4391068 h 4821630"/>
                <a:gd name="connsiteX191" fmla="*/ 3743705 w 5017802"/>
                <a:gd name="connsiteY191" fmla="*/ 4394243 h 4821630"/>
                <a:gd name="connsiteX192" fmla="*/ 3699254 w 5017802"/>
                <a:gd name="connsiteY192" fmla="*/ 4300581 h 4821630"/>
                <a:gd name="connsiteX193" fmla="*/ 3656392 w 5017802"/>
                <a:gd name="connsiteY193" fmla="*/ 4232318 h 4821630"/>
                <a:gd name="connsiteX194" fmla="*/ 3699255 w 5017802"/>
                <a:gd name="connsiteY194" fmla="*/ 4216442 h 4821630"/>
                <a:gd name="connsiteX195" fmla="*/ 3680204 w 5017802"/>
                <a:gd name="connsiteY195" fmla="*/ 4175168 h 4821630"/>
                <a:gd name="connsiteX196" fmla="*/ 3732592 w 5017802"/>
                <a:gd name="connsiteY196" fmla="*/ 4184693 h 4821630"/>
                <a:gd name="connsiteX197" fmla="*/ 3711955 w 5017802"/>
                <a:gd name="connsiteY197" fmla="*/ 4151355 h 4821630"/>
                <a:gd name="connsiteX198" fmla="*/ 3733274 w 5017802"/>
                <a:gd name="connsiteY198" fmla="*/ 4134801 h 4821630"/>
                <a:gd name="connsiteX199" fmla="*/ 3854377 w 5017802"/>
                <a:gd name="connsiteY199" fmla="*/ 4220074 h 4821630"/>
                <a:gd name="connsiteX200" fmla="*/ 3889754 w 5017802"/>
                <a:gd name="connsiteY200" fmla="*/ 4206917 h 4821630"/>
                <a:gd name="connsiteX201" fmla="*/ 3942141 w 5017802"/>
                <a:gd name="connsiteY201" fmla="*/ 4272006 h 4821630"/>
                <a:gd name="connsiteX202" fmla="*/ 3962779 w 5017802"/>
                <a:gd name="connsiteY202" fmla="*/ 4330743 h 4821630"/>
                <a:gd name="connsiteX203" fmla="*/ 4070729 w 5017802"/>
                <a:gd name="connsiteY203" fmla="*/ 4349792 h 4821630"/>
                <a:gd name="connsiteX204" fmla="*/ 4010405 w 5017802"/>
                <a:gd name="connsiteY204" fmla="*/ 4283117 h 4821630"/>
                <a:gd name="connsiteX205" fmla="*/ 4007229 w 5017802"/>
                <a:gd name="connsiteY205" fmla="*/ 4214855 h 4821630"/>
                <a:gd name="connsiteX206" fmla="*/ 4061204 w 5017802"/>
                <a:gd name="connsiteY206" fmla="*/ 4270418 h 4821630"/>
                <a:gd name="connsiteX207" fmla="*/ 4110417 w 5017802"/>
                <a:gd name="connsiteY207" fmla="*/ 4275180 h 4821630"/>
                <a:gd name="connsiteX208" fmla="*/ 4104067 w 5017802"/>
                <a:gd name="connsiteY208" fmla="*/ 4225968 h 4821630"/>
                <a:gd name="connsiteX209" fmla="*/ 4164392 w 5017802"/>
                <a:gd name="connsiteY209" fmla="*/ 4230730 h 4821630"/>
                <a:gd name="connsiteX210" fmla="*/ 4226304 w 5017802"/>
                <a:gd name="connsiteY210" fmla="*/ 4273592 h 4821630"/>
                <a:gd name="connsiteX211" fmla="*/ 4258054 w 5017802"/>
                <a:gd name="connsiteY211" fmla="*/ 4260893 h 4821630"/>
                <a:gd name="connsiteX212" fmla="*/ 4251705 w 5017802"/>
                <a:gd name="connsiteY212" fmla="*/ 4225968 h 4821630"/>
                <a:gd name="connsiteX213" fmla="*/ 4292980 w 5017802"/>
                <a:gd name="connsiteY213" fmla="*/ 4202156 h 4821630"/>
                <a:gd name="connsiteX214" fmla="*/ 4377117 w 5017802"/>
                <a:gd name="connsiteY214" fmla="*/ 4259306 h 4821630"/>
                <a:gd name="connsiteX215" fmla="*/ 4394580 w 5017802"/>
                <a:gd name="connsiteY215" fmla="*/ 4157708 h 4821630"/>
                <a:gd name="connsiteX216" fmla="*/ 4369180 w 5017802"/>
                <a:gd name="connsiteY216" fmla="*/ 4135482 h 4821630"/>
                <a:gd name="connsiteX217" fmla="*/ 4296154 w 5017802"/>
                <a:gd name="connsiteY217" fmla="*/ 4092619 h 4821630"/>
                <a:gd name="connsiteX218" fmla="*/ 4318379 w 5017802"/>
                <a:gd name="connsiteY218" fmla="*/ 4067220 h 4821630"/>
                <a:gd name="connsiteX219" fmla="*/ 4339017 w 5017802"/>
                <a:gd name="connsiteY219" fmla="*/ 4044994 h 4821630"/>
                <a:gd name="connsiteX220" fmla="*/ 4392992 w 5017802"/>
                <a:gd name="connsiteY220" fmla="*/ 4076745 h 4821630"/>
                <a:gd name="connsiteX221" fmla="*/ 4399342 w 5017802"/>
                <a:gd name="connsiteY221" fmla="*/ 4032295 h 4821630"/>
                <a:gd name="connsiteX222" fmla="*/ 4343779 w 5017802"/>
                <a:gd name="connsiteY222" fmla="*/ 4008482 h 4821630"/>
                <a:gd name="connsiteX223" fmla="*/ 4342192 w 5017802"/>
                <a:gd name="connsiteY223" fmla="*/ 3998958 h 4821630"/>
                <a:gd name="connsiteX224" fmla="*/ 4329491 w 5017802"/>
                <a:gd name="connsiteY224" fmla="*/ 3960859 h 4821630"/>
                <a:gd name="connsiteX225" fmla="*/ 4335841 w 5017802"/>
                <a:gd name="connsiteY225" fmla="*/ 3913233 h 4821630"/>
                <a:gd name="connsiteX226" fmla="*/ 4346954 w 5017802"/>
                <a:gd name="connsiteY226" fmla="*/ 3857670 h 4821630"/>
                <a:gd name="connsiteX227" fmla="*/ 4308854 w 5017802"/>
                <a:gd name="connsiteY227" fmla="*/ 3827508 h 4821630"/>
                <a:gd name="connsiteX228" fmla="*/ 4342191 w 5017802"/>
                <a:gd name="connsiteY228" fmla="*/ 3817983 h 4821630"/>
                <a:gd name="connsiteX229" fmla="*/ 4319966 w 5017802"/>
                <a:gd name="connsiteY229" fmla="*/ 3781470 h 4821630"/>
                <a:gd name="connsiteX230" fmla="*/ 4358067 w 5017802"/>
                <a:gd name="connsiteY230" fmla="*/ 3776709 h 4821630"/>
                <a:gd name="connsiteX231" fmla="*/ 4364416 w 5017802"/>
                <a:gd name="connsiteY231" fmla="*/ 3743370 h 4821630"/>
                <a:gd name="connsiteX232" fmla="*/ 4426330 w 5017802"/>
                <a:gd name="connsiteY232" fmla="*/ 3752897 h 4821630"/>
                <a:gd name="connsiteX233" fmla="*/ 4459443 w 5017802"/>
                <a:gd name="connsiteY233" fmla="*/ 3768089 h 4821630"/>
                <a:gd name="connsiteX234" fmla="*/ 4425650 w 5017802"/>
                <a:gd name="connsiteY234" fmla="*/ 3809137 h 4821630"/>
                <a:gd name="connsiteX235" fmla="*/ 4464658 w 5017802"/>
                <a:gd name="connsiteY235" fmla="*/ 3916633 h 4821630"/>
                <a:gd name="connsiteX236" fmla="*/ 4517045 w 5017802"/>
                <a:gd name="connsiteY236" fmla="*/ 3947931 h 4821630"/>
                <a:gd name="connsiteX237" fmla="*/ 4568979 w 5017802"/>
                <a:gd name="connsiteY237" fmla="*/ 3905749 h 4821630"/>
                <a:gd name="connsiteX238" fmla="*/ 4654704 w 5017802"/>
                <a:gd name="connsiteY238" fmla="*/ 3857216 h 4821630"/>
                <a:gd name="connsiteX239" fmla="*/ 4637468 w 5017802"/>
                <a:gd name="connsiteY239" fmla="*/ 3768315 h 4821630"/>
                <a:gd name="connsiteX240" fmla="*/ 4714802 w 5017802"/>
                <a:gd name="connsiteY240" fmla="*/ 3635646 h 4821630"/>
                <a:gd name="connsiteX241" fmla="*/ 5007356 w 5017802"/>
                <a:gd name="connsiteY241" fmla="*/ 3302498 h 4821630"/>
                <a:gd name="connsiteX242" fmla="*/ 4925939 w 5017802"/>
                <a:gd name="connsiteY242" fmla="*/ 3293426 h 4821630"/>
                <a:gd name="connsiteX243" fmla="*/ 4930476 w 5017802"/>
                <a:gd name="connsiteY243" fmla="*/ 3201578 h 4821630"/>
                <a:gd name="connsiteX244" fmla="*/ 4881489 w 5017802"/>
                <a:gd name="connsiteY244" fmla="*/ 3176406 h 4821630"/>
                <a:gd name="connsiteX245" fmla="*/ 4797352 w 5017802"/>
                <a:gd name="connsiteY245" fmla="*/ 3207928 h 4821630"/>
                <a:gd name="connsiteX246" fmla="*/ 4760613 w 5017802"/>
                <a:gd name="connsiteY246" fmla="*/ 3171643 h 4821630"/>
                <a:gd name="connsiteX247" fmla="*/ 4805290 w 5017802"/>
                <a:gd name="connsiteY247" fmla="*/ 3148738 h 4821630"/>
                <a:gd name="connsiteX248" fmla="*/ 4676023 w 5017802"/>
                <a:gd name="connsiteY248" fmla="*/ 2935559 h 4821630"/>
                <a:gd name="connsiteX249" fmla="*/ 4690989 w 5017802"/>
                <a:gd name="connsiteY249" fmla="*/ 2905396 h 4821630"/>
                <a:gd name="connsiteX250" fmla="*/ 4667404 w 5017802"/>
                <a:gd name="connsiteY250" fmla="*/ 2789736 h 4821630"/>
                <a:gd name="connsiteX251" fmla="*/ 4508655 w 5017802"/>
                <a:gd name="connsiteY251" fmla="*/ 2778850 h 4821630"/>
                <a:gd name="connsiteX252" fmla="*/ 4475317 w 5017802"/>
                <a:gd name="connsiteY252" fmla="*/ 2827608 h 4821630"/>
                <a:gd name="connsiteX253" fmla="*/ 4386417 w 5017802"/>
                <a:gd name="connsiteY253" fmla="*/ 2842124 h 4821630"/>
                <a:gd name="connsiteX254" fmla="*/ 4392767 w 5017802"/>
                <a:gd name="connsiteY254" fmla="*/ 2820125 h 4821630"/>
                <a:gd name="connsiteX255" fmla="*/ 4339245 w 5017802"/>
                <a:gd name="connsiteY255" fmla="*/ 2804024 h 4821630"/>
                <a:gd name="connsiteX256" fmla="*/ 4314526 w 5017802"/>
                <a:gd name="connsiteY256" fmla="*/ 2638923 h 4821630"/>
                <a:gd name="connsiteX257" fmla="*/ 4034219 w 5017802"/>
                <a:gd name="connsiteY257" fmla="*/ 2572248 h 4821630"/>
                <a:gd name="connsiteX258" fmla="*/ 3897920 w 5017802"/>
                <a:gd name="connsiteY258" fmla="*/ 2615564 h 4821630"/>
                <a:gd name="connsiteX259" fmla="*/ 3765931 w 5017802"/>
                <a:gd name="connsiteY259" fmla="*/ 2608080 h 4821630"/>
                <a:gd name="connsiteX260" fmla="*/ 3633488 w 5017802"/>
                <a:gd name="connsiteY260" fmla="*/ 2497182 h 4821630"/>
                <a:gd name="connsiteX261" fmla="*/ 3420310 w 5017802"/>
                <a:gd name="connsiteY261" fmla="*/ 2193969 h 4821630"/>
                <a:gd name="connsiteX262" fmla="*/ 3021848 w 5017802"/>
                <a:gd name="connsiteY262" fmla="*/ 2054496 h 4821630"/>
                <a:gd name="connsiteX263" fmla="*/ 2785310 w 5017802"/>
                <a:gd name="connsiteY263" fmla="*/ 1741532 h 4821630"/>
                <a:gd name="connsiteX264" fmla="*/ 2819101 w 5017802"/>
                <a:gd name="connsiteY264" fmla="*/ 1716586 h 4821630"/>
                <a:gd name="connsiteX265" fmla="*/ 2878745 w 5017802"/>
                <a:gd name="connsiteY265" fmla="*/ 1799589 h 4821630"/>
                <a:gd name="connsiteX266" fmla="*/ 2898929 w 5017802"/>
                <a:gd name="connsiteY266" fmla="*/ 1782126 h 4821630"/>
                <a:gd name="connsiteX267" fmla="*/ 2942019 w 5017802"/>
                <a:gd name="connsiteY267" fmla="*/ 1812970 h 4821630"/>
                <a:gd name="connsiteX268" fmla="*/ 3030692 w 5017802"/>
                <a:gd name="connsiteY268" fmla="*/ 1759221 h 4821630"/>
                <a:gd name="connsiteX269" fmla="*/ 3046794 w 5017802"/>
                <a:gd name="connsiteY269" fmla="*/ 1738811 h 4821630"/>
                <a:gd name="connsiteX270" fmla="*/ 3105077 w 5017802"/>
                <a:gd name="connsiteY270" fmla="*/ 1739037 h 4821630"/>
                <a:gd name="connsiteX271" fmla="*/ 3121180 w 5017802"/>
                <a:gd name="connsiteY271" fmla="*/ 1705927 h 4821630"/>
                <a:gd name="connsiteX272" fmla="*/ 3102356 w 5017802"/>
                <a:gd name="connsiteY272" fmla="*/ 1680300 h 4821630"/>
                <a:gd name="connsiteX273" fmla="*/ 3035228 w 5017802"/>
                <a:gd name="connsiteY273" fmla="*/ 1700257 h 4821630"/>
                <a:gd name="connsiteX274" fmla="*/ 3013456 w 5017802"/>
                <a:gd name="connsiteY274" fmla="*/ 1646736 h 4821630"/>
                <a:gd name="connsiteX275" fmla="*/ 3034774 w 5017802"/>
                <a:gd name="connsiteY275" fmla="*/ 1617026 h 4821630"/>
                <a:gd name="connsiteX276" fmla="*/ 2978304 w 5017802"/>
                <a:gd name="connsiteY276" fmla="*/ 1513612 h 4821630"/>
                <a:gd name="connsiteX277" fmla="*/ 2929773 w 5017802"/>
                <a:gd name="connsiteY277" fmla="*/ 1552393 h 4821630"/>
                <a:gd name="connsiteX278" fmla="*/ 2840418 w 5017802"/>
                <a:gd name="connsiteY278" fmla="*/ 1497737 h 4821630"/>
                <a:gd name="connsiteX279" fmla="*/ 2892352 w 5017802"/>
                <a:gd name="connsiteY279" fmla="*/ 1405208 h 4821630"/>
                <a:gd name="connsiteX280" fmla="*/ 2849490 w 5017802"/>
                <a:gd name="connsiteY280" fmla="*/ 1284105 h 4821630"/>
                <a:gd name="connsiteX281" fmla="*/ 2864231 w 5017802"/>
                <a:gd name="connsiteY281" fmla="*/ 1160053 h 4821630"/>
                <a:gd name="connsiteX282" fmla="*/ 2959481 w 5017802"/>
                <a:gd name="connsiteY282" fmla="*/ 1086348 h 4821630"/>
                <a:gd name="connsiteX283" fmla="*/ 3064710 w 5017802"/>
                <a:gd name="connsiteY283" fmla="*/ 1063896 h 4821630"/>
                <a:gd name="connsiteX284" fmla="*/ 3001663 w 5017802"/>
                <a:gd name="connsiteY284" fmla="*/ 974089 h 4821630"/>
                <a:gd name="connsiteX285" fmla="*/ 2984427 w 5017802"/>
                <a:gd name="connsiteY285" fmla="*/ 1018766 h 4821630"/>
                <a:gd name="connsiteX286" fmla="*/ 2941112 w 5017802"/>
                <a:gd name="connsiteY286" fmla="*/ 971595 h 4821630"/>
                <a:gd name="connsiteX287" fmla="*/ 2962430 w 5017802"/>
                <a:gd name="connsiteY287" fmla="*/ 886323 h 4821630"/>
                <a:gd name="connsiteX288" fmla="*/ 3035454 w 5017802"/>
                <a:gd name="connsiteY288" fmla="*/ 789032 h 4821630"/>
                <a:gd name="connsiteX289" fmla="*/ 3018445 w 5017802"/>
                <a:gd name="connsiteY289" fmla="*/ 682443 h 4821630"/>
                <a:gd name="connsiteX290" fmla="*/ 2847223 w 5017802"/>
                <a:gd name="connsiteY290" fmla="*/ 692194 h 4821630"/>
                <a:gd name="connsiteX291" fmla="*/ 2827945 w 5017802"/>
                <a:gd name="connsiteY291" fmla="*/ 734831 h 4821630"/>
                <a:gd name="connsiteX292" fmla="*/ 2795742 w 5017802"/>
                <a:gd name="connsiteY292" fmla="*/ 667248 h 4821630"/>
                <a:gd name="connsiteX293" fmla="*/ 2766032 w 5017802"/>
                <a:gd name="connsiteY293" fmla="*/ 707616 h 4821630"/>
                <a:gd name="connsiteX294" fmla="*/ 2580523 w 5017802"/>
                <a:gd name="connsiteY29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96586 w 5017802"/>
                <a:gd name="connsiteY176" fmla="*/ 4245474 h 4821630"/>
                <a:gd name="connsiteX177" fmla="*/ 2394785 w 5017802"/>
                <a:gd name="connsiteY177" fmla="*/ 4215990 h 4821630"/>
                <a:gd name="connsiteX178" fmla="*/ 2406350 w 5017802"/>
                <a:gd name="connsiteY178" fmla="*/ 4125277 h 4821630"/>
                <a:gd name="connsiteX179" fmla="*/ 2494570 w 5017802"/>
                <a:gd name="connsiteY179" fmla="*/ 3900532 h 4821630"/>
                <a:gd name="connsiteX180" fmla="*/ 2593449 w 5017802"/>
                <a:gd name="connsiteY180" fmla="*/ 3917768 h 4821630"/>
                <a:gd name="connsiteX181" fmla="*/ 2719088 w 5017802"/>
                <a:gd name="connsiteY181" fmla="*/ 3918221 h 4821630"/>
                <a:gd name="connsiteX182" fmla="*/ 2914124 w 5017802"/>
                <a:gd name="connsiteY182" fmla="*/ 3764007 h 4821630"/>
                <a:gd name="connsiteX183" fmla="*/ 3195112 w 5017802"/>
                <a:gd name="connsiteY183" fmla="*/ 3993968 h 4821630"/>
                <a:gd name="connsiteX184" fmla="*/ 3265414 w 5017802"/>
                <a:gd name="connsiteY184" fmla="*/ 4067674 h 4821630"/>
                <a:gd name="connsiteX185" fmla="*/ 3439813 w 5017802"/>
                <a:gd name="connsiteY185" fmla="*/ 4130265 h 4821630"/>
                <a:gd name="connsiteX186" fmla="*/ 3526217 w 5017802"/>
                <a:gd name="connsiteY186" fmla="*/ 4316455 h 4821630"/>
                <a:gd name="connsiteX187" fmla="*/ 3586542 w 5017802"/>
                <a:gd name="connsiteY187" fmla="*/ 4375193 h 4821630"/>
                <a:gd name="connsiteX188" fmla="*/ 3597654 w 5017802"/>
                <a:gd name="connsiteY188" fmla="*/ 4345030 h 4821630"/>
                <a:gd name="connsiteX189" fmla="*/ 3643692 w 5017802"/>
                <a:gd name="connsiteY189" fmla="*/ 4318042 h 4821630"/>
                <a:gd name="connsiteX190" fmla="*/ 3694492 w 5017802"/>
                <a:gd name="connsiteY190" fmla="*/ 4391068 h 4821630"/>
                <a:gd name="connsiteX191" fmla="*/ 3743705 w 5017802"/>
                <a:gd name="connsiteY191" fmla="*/ 4394243 h 4821630"/>
                <a:gd name="connsiteX192" fmla="*/ 3699254 w 5017802"/>
                <a:gd name="connsiteY192" fmla="*/ 4300581 h 4821630"/>
                <a:gd name="connsiteX193" fmla="*/ 3656392 w 5017802"/>
                <a:gd name="connsiteY193" fmla="*/ 4232318 h 4821630"/>
                <a:gd name="connsiteX194" fmla="*/ 3699255 w 5017802"/>
                <a:gd name="connsiteY194" fmla="*/ 4216442 h 4821630"/>
                <a:gd name="connsiteX195" fmla="*/ 3680204 w 5017802"/>
                <a:gd name="connsiteY195" fmla="*/ 4175168 h 4821630"/>
                <a:gd name="connsiteX196" fmla="*/ 3732592 w 5017802"/>
                <a:gd name="connsiteY196" fmla="*/ 4184693 h 4821630"/>
                <a:gd name="connsiteX197" fmla="*/ 3711955 w 5017802"/>
                <a:gd name="connsiteY197" fmla="*/ 4151355 h 4821630"/>
                <a:gd name="connsiteX198" fmla="*/ 3733274 w 5017802"/>
                <a:gd name="connsiteY198" fmla="*/ 4134801 h 4821630"/>
                <a:gd name="connsiteX199" fmla="*/ 3854377 w 5017802"/>
                <a:gd name="connsiteY199" fmla="*/ 4220074 h 4821630"/>
                <a:gd name="connsiteX200" fmla="*/ 3889754 w 5017802"/>
                <a:gd name="connsiteY200" fmla="*/ 4206917 h 4821630"/>
                <a:gd name="connsiteX201" fmla="*/ 3942141 w 5017802"/>
                <a:gd name="connsiteY201" fmla="*/ 4272006 h 4821630"/>
                <a:gd name="connsiteX202" fmla="*/ 3962779 w 5017802"/>
                <a:gd name="connsiteY202" fmla="*/ 4330743 h 4821630"/>
                <a:gd name="connsiteX203" fmla="*/ 4070729 w 5017802"/>
                <a:gd name="connsiteY203" fmla="*/ 4349792 h 4821630"/>
                <a:gd name="connsiteX204" fmla="*/ 4010405 w 5017802"/>
                <a:gd name="connsiteY204" fmla="*/ 4283117 h 4821630"/>
                <a:gd name="connsiteX205" fmla="*/ 4007229 w 5017802"/>
                <a:gd name="connsiteY205" fmla="*/ 4214855 h 4821630"/>
                <a:gd name="connsiteX206" fmla="*/ 4061204 w 5017802"/>
                <a:gd name="connsiteY206" fmla="*/ 4270418 h 4821630"/>
                <a:gd name="connsiteX207" fmla="*/ 4110417 w 5017802"/>
                <a:gd name="connsiteY207" fmla="*/ 4275180 h 4821630"/>
                <a:gd name="connsiteX208" fmla="*/ 4104067 w 5017802"/>
                <a:gd name="connsiteY208" fmla="*/ 4225968 h 4821630"/>
                <a:gd name="connsiteX209" fmla="*/ 4164392 w 5017802"/>
                <a:gd name="connsiteY209" fmla="*/ 4230730 h 4821630"/>
                <a:gd name="connsiteX210" fmla="*/ 4226304 w 5017802"/>
                <a:gd name="connsiteY210" fmla="*/ 4273592 h 4821630"/>
                <a:gd name="connsiteX211" fmla="*/ 4258054 w 5017802"/>
                <a:gd name="connsiteY211" fmla="*/ 4260893 h 4821630"/>
                <a:gd name="connsiteX212" fmla="*/ 4251705 w 5017802"/>
                <a:gd name="connsiteY212" fmla="*/ 4225968 h 4821630"/>
                <a:gd name="connsiteX213" fmla="*/ 4292980 w 5017802"/>
                <a:gd name="connsiteY213" fmla="*/ 4202156 h 4821630"/>
                <a:gd name="connsiteX214" fmla="*/ 4377117 w 5017802"/>
                <a:gd name="connsiteY214" fmla="*/ 4259306 h 4821630"/>
                <a:gd name="connsiteX215" fmla="*/ 4394580 w 5017802"/>
                <a:gd name="connsiteY215" fmla="*/ 4157708 h 4821630"/>
                <a:gd name="connsiteX216" fmla="*/ 4369180 w 5017802"/>
                <a:gd name="connsiteY216" fmla="*/ 4135482 h 4821630"/>
                <a:gd name="connsiteX217" fmla="*/ 4296154 w 5017802"/>
                <a:gd name="connsiteY217" fmla="*/ 4092619 h 4821630"/>
                <a:gd name="connsiteX218" fmla="*/ 4318379 w 5017802"/>
                <a:gd name="connsiteY218" fmla="*/ 4067220 h 4821630"/>
                <a:gd name="connsiteX219" fmla="*/ 4339017 w 5017802"/>
                <a:gd name="connsiteY219" fmla="*/ 4044994 h 4821630"/>
                <a:gd name="connsiteX220" fmla="*/ 4392992 w 5017802"/>
                <a:gd name="connsiteY220" fmla="*/ 4076745 h 4821630"/>
                <a:gd name="connsiteX221" fmla="*/ 4399342 w 5017802"/>
                <a:gd name="connsiteY221" fmla="*/ 4032295 h 4821630"/>
                <a:gd name="connsiteX222" fmla="*/ 4343779 w 5017802"/>
                <a:gd name="connsiteY222" fmla="*/ 4008482 h 4821630"/>
                <a:gd name="connsiteX223" fmla="*/ 4342192 w 5017802"/>
                <a:gd name="connsiteY223" fmla="*/ 3998958 h 4821630"/>
                <a:gd name="connsiteX224" fmla="*/ 4329491 w 5017802"/>
                <a:gd name="connsiteY224" fmla="*/ 3960859 h 4821630"/>
                <a:gd name="connsiteX225" fmla="*/ 4335841 w 5017802"/>
                <a:gd name="connsiteY225" fmla="*/ 3913233 h 4821630"/>
                <a:gd name="connsiteX226" fmla="*/ 4346954 w 5017802"/>
                <a:gd name="connsiteY226" fmla="*/ 3857670 h 4821630"/>
                <a:gd name="connsiteX227" fmla="*/ 4308854 w 5017802"/>
                <a:gd name="connsiteY227" fmla="*/ 3827508 h 4821630"/>
                <a:gd name="connsiteX228" fmla="*/ 4342191 w 5017802"/>
                <a:gd name="connsiteY228" fmla="*/ 3817983 h 4821630"/>
                <a:gd name="connsiteX229" fmla="*/ 4319966 w 5017802"/>
                <a:gd name="connsiteY229" fmla="*/ 3781470 h 4821630"/>
                <a:gd name="connsiteX230" fmla="*/ 4358067 w 5017802"/>
                <a:gd name="connsiteY230" fmla="*/ 3776709 h 4821630"/>
                <a:gd name="connsiteX231" fmla="*/ 4364416 w 5017802"/>
                <a:gd name="connsiteY231" fmla="*/ 3743370 h 4821630"/>
                <a:gd name="connsiteX232" fmla="*/ 4426330 w 5017802"/>
                <a:gd name="connsiteY232" fmla="*/ 3752897 h 4821630"/>
                <a:gd name="connsiteX233" fmla="*/ 4459443 w 5017802"/>
                <a:gd name="connsiteY233" fmla="*/ 3768089 h 4821630"/>
                <a:gd name="connsiteX234" fmla="*/ 4425650 w 5017802"/>
                <a:gd name="connsiteY234" fmla="*/ 3809137 h 4821630"/>
                <a:gd name="connsiteX235" fmla="*/ 4464658 w 5017802"/>
                <a:gd name="connsiteY235" fmla="*/ 3916633 h 4821630"/>
                <a:gd name="connsiteX236" fmla="*/ 4517045 w 5017802"/>
                <a:gd name="connsiteY236" fmla="*/ 3947931 h 4821630"/>
                <a:gd name="connsiteX237" fmla="*/ 4568979 w 5017802"/>
                <a:gd name="connsiteY237" fmla="*/ 3905749 h 4821630"/>
                <a:gd name="connsiteX238" fmla="*/ 4654704 w 5017802"/>
                <a:gd name="connsiteY238" fmla="*/ 3857216 h 4821630"/>
                <a:gd name="connsiteX239" fmla="*/ 4637468 w 5017802"/>
                <a:gd name="connsiteY239" fmla="*/ 3768315 h 4821630"/>
                <a:gd name="connsiteX240" fmla="*/ 4714802 w 5017802"/>
                <a:gd name="connsiteY240" fmla="*/ 3635646 h 4821630"/>
                <a:gd name="connsiteX241" fmla="*/ 5007356 w 5017802"/>
                <a:gd name="connsiteY241" fmla="*/ 3302498 h 4821630"/>
                <a:gd name="connsiteX242" fmla="*/ 4925939 w 5017802"/>
                <a:gd name="connsiteY242" fmla="*/ 3293426 h 4821630"/>
                <a:gd name="connsiteX243" fmla="*/ 4930476 w 5017802"/>
                <a:gd name="connsiteY243" fmla="*/ 3201578 h 4821630"/>
                <a:gd name="connsiteX244" fmla="*/ 4881489 w 5017802"/>
                <a:gd name="connsiteY244" fmla="*/ 3176406 h 4821630"/>
                <a:gd name="connsiteX245" fmla="*/ 4797352 w 5017802"/>
                <a:gd name="connsiteY245" fmla="*/ 3207928 h 4821630"/>
                <a:gd name="connsiteX246" fmla="*/ 4760613 w 5017802"/>
                <a:gd name="connsiteY246" fmla="*/ 3171643 h 4821630"/>
                <a:gd name="connsiteX247" fmla="*/ 4805290 w 5017802"/>
                <a:gd name="connsiteY247" fmla="*/ 3148738 h 4821630"/>
                <a:gd name="connsiteX248" fmla="*/ 4676023 w 5017802"/>
                <a:gd name="connsiteY248" fmla="*/ 2935559 h 4821630"/>
                <a:gd name="connsiteX249" fmla="*/ 4690989 w 5017802"/>
                <a:gd name="connsiteY249" fmla="*/ 2905396 h 4821630"/>
                <a:gd name="connsiteX250" fmla="*/ 4667404 w 5017802"/>
                <a:gd name="connsiteY250" fmla="*/ 2789736 h 4821630"/>
                <a:gd name="connsiteX251" fmla="*/ 4508655 w 5017802"/>
                <a:gd name="connsiteY251" fmla="*/ 2778850 h 4821630"/>
                <a:gd name="connsiteX252" fmla="*/ 4475317 w 5017802"/>
                <a:gd name="connsiteY252" fmla="*/ 2827608 h 4821630"/>
                <a:gd name="connsiteX253" fmla="*/ 4386417 w 5017802"/>
                <a:gd name="connsiteY253" fmla="*/ 2842124 h 4821630"/>
                <a:gd name="connsiteX254" fmla="*/ 4392767 w 5017802"/>
                <a:gd name="connsiteY254" fmla="*/ 2820125 h 4821630"/>
                <a:gd name="connsiteX255" fmla="*/ 4339245 w 5017802"/>
                <a:gd name="connsiteY255" fmla="*/ 2804024 h 4821630"/>
                <a:gd name="connsiteX256" fmla="*/ 4314526 w 5017802"/>
                <a:gd name="connsiteY256" fmla="*/ 2638923 h 4821630"/>
                <a:gd name="connsiteX257" fmla="*/ 4034219 w 5017802"/>
                <a:gd name="connsiteY257" fmla="*/ 2572248 h 4821630"/>
                <a:gd name="connsiteX258" fmla="*/ 3897920 w 5017802"/>
                <a:gd name="connsiteY258" fmla="*/ 2615564 h 4821630"/>
                <a:gd name="connsiteX259" fmla="*/ 3765931 w 5017802"/>
                <a:gd name="connsiteY259" fmla="*/ 2608080 h 4821630"/>
                <a:gd name="connsiteX260" fmla="*/ 3633488 w 5017802"/>
                <a:gd name="connsiteY260" fmla="*/ 2497182 h 4821630"/>
                <a:gd name="connsiteX261" fmla="*/ 3420310 w 5017802"/>
                <a:gd name="connsiteY261" fmla="*/ 2193969 h 4821630"/>
                <a:gd name="connsiteX262" fmla="*/ 3021848 w 5017802"/>
                <a:gd name="connsiteY262" fmla="*/ 2054496 h 4821630"/>
                <a:gd name="connsiteX263" fmla="*/ 2785310 w 5017802"/>
                <a:gd name="connsiteY263" fmla="*/ 1741532 h 4821630"/>
                <a:gd name="connsiteX264" fmla="*/ 2819101 w 5017802"/>
                <a:gd name="connsiteY264" fmla="*/ 1716586 h 4821630"/>
                <a:gd name="connsiteX265" fmla="*/ 2878745 w 5017802"/>
                <a:gd name="connsiteY265" fmla="*/ 1799589 h 4821630"/>
                <a:gd name="connsiteX266" fmla="*/ 2898929 w 5017802"/>
                <a:gd name="connsiteY266" fmla="*/ 1782126 h 4821630"/>
                <a:gd name="connsiteX267" fmla="*/ 2942019 w 5017802"/>
                <a:gd name="connsiteY267" fmla="*/ 1812970 h 4821630"/>
                <a:gd name="connsiteX268" fmla="*/ 3030692 w 5017802"/>
                <a:gd name="connsiteY268" fmla="*/ 1759221 h 4821630"/>
                <a:gd name="connsiteX269" fmla="*/ 3046794 w 5017802"/>
                <a:gd name="connsiteY269" fmla="*/ 1738811 h 4821630"/>
                <a:gd name="connsiteX270" fmla="*/ 3105077 w 5017802"/>
                <a:gd name="connsiteY270" fmla="*/ 1739037 h 4821630"/>
                <a:gd name="connsiteX271" fmla="*/ 3121180 w 5017802"/>
                <a:gd name="connsiteY271" fmla="*/ 1705927 h 4821630"/>
                <a:gd name="connsiteX272" fmla="*/ 3102356 w 5017802"/>
                <a:gd name="connsiteY272" fmla="*/ 1680300 h 4821630"/>
                <a:gd name="connsiteX273" fmla="*/ 3035228 w 5017802"/>
                <a:gd name="connsiteY273" fmla="*/ 1700257 h 4821630"/>
                <a:gd name="connsiteX274" fmla="*/ 3013456 w 5017802"/>
                <a:gd name="connsiteY274" fmla="*/ 1646736 h 4821630"/>
                <a:gd name="connsiteX275" fmla="*/ 3034774 w 5017802"/>
                <a:gd name="connsiteY275" fmla="*/ 1617026 h 4821630"/>
                <a:gd name="connsiteX276" fmla="*/ 2978304 w 5017802"/>
                <a:gd name="connsiteY276" fmla="*/ 1513612 h 4821630"/>
                <a:gd name="connsiteX277" fmla="*/ 2929773 w 5017802"/>
                <a:gd name="connsiteY277" fmla="*/ 1552393 h 4821630"/>
                <a:gd name="connsiteX278" fmla="*/ 2840418 w 5017802"/>
                <a:gd name="connsiteY278" fmla="*/ 1497737 h 4821630"/>
                <a:gd name="connsiteX279" fmla="*/ 2892352 w 5017802"/>
                <a:gd name="connsiteY279" fmla="*/ 1405208 h 4821630"/>
                <a:gd name="connsiteX280" fmla="*/ 2849490 w 5017802"/>
                <a:gd name="connsiteY280" fmla="*/ 1284105 h 4821630"/>
                <a:gd name="connsiteX281" fmla="*/ 2864231 w 5017802"/>
                <a:gd name="connsiteY281" fmla="*/ 1160053 h 4821630"/>
                <a:gd name="connsiteX282" fmla="*/ 2959481 w 5017802"/>
                <a:gd name="connsiteY282" fmla="*/ 1086348 h 4821630"/>
                <a:gd name="connsiteX283" fmla="*/ 3064710 w 5017802"/>
                <a:gd name="connsiteY283" fmla="*/ 1063896 h 4821630"/>
                <a:gd name="connsiteX284" fmla="*/ 3001663 w 5017802"/>
                <a:gd name="connsiteY284" fmla="*/ 974089 h 4821630"/>
                <a:gd name="connsiteX285" fmla="*/ 2984427 w 5017802"/>
                <a:gd name="connsiteY285" fmla="*/ 1018766 h 4821630"/>
                <a:gd name="connsiteX286" fmla="*/ 2941112 w 5017802"/>
                <a:gd name="connsiteY286" fmla="*/ 971595 h 4821630"/>
                <a:gd name="connsiteX287" fmla="*/ 2962430 w 5017802"/>
                <a:gd name="connsiteY287" fmla="*/ 886323 h 4821630"/>
                <a:gd name="connsiteX288" fmla="*/ 3035454 w 5017802"/>
                <a:gd name="connsiteY288" fmla="*/ 789032 h 4821630"/>
                <a:gd name="connsiteX289" fmla="*/ 3018445 w 5017802"/>
                <a:gd name="connsiteY289" fmla="*/ 682443 h 4821630"/>
                <a:gd name="connsiteX290" fmla="*/ 2847223 w 5017802"/>
                <a:gd name="connsiteY290" fmla="*/ 692194 h 4821630"/>
                <a:gd name="connsiteX291" fmla="*/ 2827945 w 5017802"/>
                <a:gd name="connsiteY291" fmla="*/ 734831 h 4821630"/>
                <a:gd name="connsiteX292" fmla="*/ 2795742 w 5017802"/>
                <a:gd name="connsiteY292" fmla="*/ 667248 h 4821630"/>
                <a:gd name="connsiteX293" fmla="*/ 2766032 w 5017802"/>
                <a:gd name="connsiteY293" fmla="*/ 707616 h 4821630"/>
                <a:gd name="connsiteX294" fmla="*/ 2580523 w 5017802"/>
                <a:gd name="connsiteY29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48285 w 5017802"/>
                <a:gd name="connsiteY176" fmla="*/ 4313285 h 4821630"/>
                <a:gd name="connsiteX177" fmla="*/ 2296586 w 5017802"/>
                <a:gd name="connsiteY177" fmla="*/ 4245474 h 4821630"/>
                <a:gd name="connsiteX178" fmla="*/ 2394785 w 5017802"/>
                <a:gd name="connsiteY178" fmla="*/ 4215990 h 4821630"/>
                <a:gd name="connsiteX179" fmla="*/ 2406350 w 5017802"/>
                <a:gd name="connsiteY179" fmla="*/ 4125277 h 4821630"/>
                <a:gd name="connsiteX180" fmla="*/ 2494570 w 5017802"/>
                <a:gd name="connsiteY180" fmla="*/ 3900532 h 4821630"/>
                <a:gd name="connsiteX181" fmla="*/ 2593449 w 5017802"/>
                <a:gd name="connsiteY181" fmla="*/ 3917768 h 4821630"/>
                <a:gd name="connsiteX182" fmla="*/ 2719088 w 5017802"/>
                <a:gd name="connsiteY182" fmla="*/ 3918221 h 4821630"/>
                <a:gd name="connsiteX183" fmla="*/ 2914124 w 5017802"/>
                <a:gd name="connsiteY183" fmla="*/ 3764007 h 4821630"/>
                <a:gd name="connsiteX184" fmla="*/ 3195112 w 5017802"/>
                <a:gd name="connsiteY184" fmla="*/ 3993968 h 4821630"/>
                <a:gd name="connsiteX185" fmla="*/ 3265414 w 5017802"/>
                <a:gd name="connsiteY185" fmla="*/ 4067674 h 4821630"/>
                <a:gd name="connsiteX186" fmla="*/ 3439813 w 5017802"/>
                <a:gd name="connsiteY186" fmla="*/ 4130265 h 4821630"/>
                <a:gd name="connsiteX187" fmla="*/ 3526217 w 5017802"/>
                <a:gd name="connsiteY187" fmla="*/ 4316455 h 4821630"/>
                <a:gd name="connsiteX188" fmla="*/ 3586542 w 5017802"/>
                <a:gd name="connsiteY188" fmla="*/ 4375193 h 4821630"/>
                <a:gd name="connsiteX189" fmla="*/ 3597654 w 5017802"/>
                <a:gd name="connsiteY189" fmla="*/ 4345030 h 4821630"/>
                <a:gd name="connsiteX190" fmla="*/ 3643692 w 5017802"/>
                <a:gd name="connsiteY190" fmla="*/ 4318042 h 4821630"/>
                <a:gd name="connsiteX191" fmla="*/ 3694492 w 5017802"/>
                <a:gd name="connsiteY191" fmla="*/ 4391068 h 4821630"/>
                <a:gd name="connsiteX192" fmla="*/ 3743705 w 5017802"/>
                <a:gd name="connsiteY192" fmla="*/ 4394243 h 4821630"/>
                <a:gd name="connsiteX193" fmla="*/ 3699254 w 5017802"/>
                <a:gd name="connsiteY193" fmla="*/ 4300581 h 4821630"/>
                <a:gd name="connsiteX194" fmla="*/ 3656392 w 5017802"/>
                <a:gd name="connsiteY194" fmla="*/ 4232318 h 4821630"/>
                <a:gd name="connsiteX195" fmla="*/ 3699255 w 5017802"/>
                <a:gd name="connsiteY195" fmla="*/ 4216442 h 4821630"/>
                <a:gd name="connsiteX196" fmla="*/ 3680204 w 5017802"/>
                <a:gd name="connsiteY196" fmla="*/ 4175168 h 4821630"/>
                <a:gd name="connsiteX197" fmla="*/ 3732592 w 5017802"/>
                <a:gd name="connsiteY197" fmla="*/ 4184693 h 4821630"/>
                <a:gd name="connsiteX198" fmla="*/ 3711955 w 5017802"/>
                <a:gd name="connsiteY198" fmla="*/ 4151355 h 4821630"/>
                <a:gd name="connsiteX199" fmla="*/ 3733274 w 5017802"/>
                <a:gd name="connsiteY199" fmla="*/ 4134801 h 4821630"/>
                <a:gd name="connsiteX200" fmla="*/ 3854377 w 5017802"/>
                <a:gd name="connsiteY200" fmla="*/ 4220074 h 4821630"/>
                <a:gd name="connsiteX201" fmla="*/ 3889754 w 5017802"/>
                <a:gd name="connsiteY201" fmla="*/ 4206917 h 4821630"/>
                <a:gd name="connsiteX202" fmla="*/ 3942141 w 5017802"/>
                <a:gd name="connsiteY202" fmla="*/ 4272006 h 4821630"/>
                <a:gd name="connsiteX203" fmla="*/ 3962779 w 5017802"/>
                <a:gd name="connsiteY203" fmla="*/ 4330743 h 4821630"/>
                <a:gd name="connsiteX204" fmla="*/ 4070729 w 5017802"/>
                <a:gd name="connsiteY204" fmla="*/ 4349792 h 4821630"/>
                <a:gd name="connsiteX205" fmla="*/ 4010405 w 5017802"/>
                <a:gd name="connsiteY205" fmla="*/ 4283117 h 4821630"/>
                <a:gd name="connsiteX206" fmla="*/ 4007229 w 5017802"/>
                <a:gd name="connsiteY206" fmla="*/ 4214855 h 4821630"/>
                <a:gd name="connsiteX207" fmla="*/ 4061204 w 5017802"/>
                <a:gd name="connsiteY207" fmla="*/ 4270418 h 4821630"/>
                <a:gd name="connsiteX208" fmla="*/ 4110417 w 5017802"/>
                <a:gd name="connsiteY208" fmla="*/ 4275180 h 4821630"/>
                <a:gd name="connsiteX209" fmla="*/ 4104067 w 5017802"/>
                <a:gd name="connsiteY209" fmla="*/ 4225968 h 4821630"/>
                <a:gd name="connsiteX210" fmla="*/ 4164392 w 5017802"/>
                <a:gd name="connsiteY210" fmla="*/ 4230730 h 4821630"/>
                <a:gd name="connsiteX211" fmla="*/ 4226304 w 5017802"/>
                <a:gd name="connsiteY211" fmla="*/ 4273592 h 4821630"/>
                <a:gd name="connsiteX212" fmla="*/ 4258054 w 5017802"/>
                <a:gd name="connsiteY212" fmla="*/ 4260893 h 4821630"/>
                <a:gd name="connsiteX213" fmla="*/ 4251705 w 5017802"/>
                <a:gd name="connsiteY213" fmla="*/ 4225968 h 4821630"/>
                <a:gd name="connsiteX214" fmla="*/ 4292980 w 5017802"/>
                <a:gd name="connsiteY214" fmla="*/ 4202156 h 4821630"/>
                <a:gd name="connsiteX215" fmla="*/ 4377117 w 5017802"/>
                <a:gd name="connsiteY215" fmla="*/ 4259306 h 4821630"/>
                <a:gd name="connsiteX216" fmla="*/ 4394580 w 5017802"/>
                <a:gd name="connsiteY216" fmla="*/ 4157708 h 4821630"/>
                <a:gd name="connsiteX217" fmla="*/ 4369180 w 5017802"/>
                <a:gd name="connsiteY217" fmla="*/ 4135482 h 4821630"/>
                <a:gd name="connsiteX218" fmla="*/ 4296154 w 5017802"/>
                <a:gd name="connsiteY218" fmla="*/ 4092619 h 4821630"/>
                <a:gd name="connsiteX219" fmla="*/ 4318379 w 5017802"/>
                <a:gd name="connsiteY219" fmla="*/ 4067220 h 4821630"/>
                <a:gd name="connsiteX220" fmla="*/ 4339017 w 5017802"/>
                <a:gd name="connsiteY220" fmla="*/ 4044994 h 4821630"/>
                <a:gd name="connsiteX221" fmla="*/ 4392992 w 5017802"/>
                <a:gd name="connsiteY221" fmla="*/ 4076745 h 4821630"/>
                <a:gd name="connsiteX222" fmla="*/ 4399342 w 5017802"/>
                <a:gd name="connsiteY222" fmla="*/ 4032295 h 4821630"/>
                <a:gd name="connsiteX223" fmla="*/ 4343779 w 5017802"/>
                <a:gd name="connsiteY223" fmla="*/ 4008482 h 4821630"/>
                <a:gd name="connsiteX224" fmla="*/ 4342192 w 5017802"/>
                <a:gd name="connsiteY224" fmla="*/ 3998958 h 4821630"/>
                <a:gd name="connsiteX225" fmla="*/ 4329491 w 5017802"/>
                <a:gd name="connsiteY225" fmla="*/ 3960859 h 4821630"/>
                <a:gd name="connsiteX226" fmla="*/ 4335841 w 5017802"/>
                <a:gd name="connsiteY226" fmla="*/ 3913233 h 4821630"/>
                <a:gd name="connsiteX227" fmla="*/ 4346954 w 5017802"/>
                <a:gd name="connsiteY227" fmla="*/ 3857670 h 4821630"/>
                <a:gd name="connsiteX228" fmla="*/ 4308854 w 5017802"/>
                <a:gd name="connsiteY228" fmla="*/ 3827508 h 4821630"/>
                <a:gd name="connsiteX229" fmla="*/ 4342191 w 5017802"/>
                <a:gd name="connsiteY229" fmla="*/ 3817983 h 4821630"/>
                <a:gd name="connsiteX230" fmla="*/ 4319966 w 5017802"/>
                <a:gd name="connsiteY230" fmla="*/ 3781470 h 4821630"/>
                <a:gd name="connsiteX231" fmla="*/ 4358067 w 5017802"/>
                <a:gd name="connsiteY231" fmla="*/ 3776709 h 4821630"/>
                <a:gd name="connsiteX232" fmla="*/ 4364416 w 5017802"/>
                <a:gd name="connsiteY232" fmla="*/ 3743370 h 4821630"/>
                <a:gd name="connsiteX233" fmla="*/ 4426330 w 5017802"/>
                <a:gd name="connsiteY233" fmla="*/ 3752897 h 4821630"/>
                <a:gd name="connsiteX234" fmla="*/ 4459443 w 5017802"/>
                <a:gd name="connsiteY234" fmla="*/ 3768089 h 4821630"/>
                <a:gd name="connsiteX235" fmla="*/ 4425650 w 5017802"/>
                <a:gd name="connsiteY235" fmla="*/ 3809137 h 4821630"/>
                <a:gd name="connsiteX236" fmla="*/ 4464658 w 5017802"/>
                <a:gd name="connsiteY236" fmla="*/ 3916633 h 4821630"/>
                <a:gd name="connsiteX237" fmla="*/ 4517045 w 5017802"/>
                <a:gd name="connsiteY237" fmla="*/ 3947931 h 4821630"/>
                <a:gd name="connsiteX238" fmla="*/ 4568979 w 5017802"/>
                <a:gd name="connsiteY238" fmla="*/ 3905749 h 4821630"/>
                <a:gd name="connsiteX239" fmla="*/ 4654704 w 5017802"/>
                <a:gd name="connsiteY239" fmla="*/ 3857216 h 4821630"/>
                <a:gd name="connsiteX240" fmla="*/ 4637468 w 5017802"/>
                <a:gd name="connsiteY240" fmla="*/ 3768315 h 4821630"/>
                <a:gd name="connsiteX241" fmla="*/ 4714802 w 5017802"/>
                <a:gd name="connsiteY241" fmla="*/ 3635646 h 4821630"/>
                <a:gd name="connsiteX242" fmla="*/ 5007356 w 5017802"/>
                <a:gd name="connsiteY242" fmla="*/ 3302498 h 4821630"/>
                <a:gd name="connsiteX243" fmla="*/ 4925939 w 5017802"/>
                <a:gd name="connsiteY243" fmla="*/ 3293426 h 4821630"/>
                <a:gd name="connsiteX244" fmla="*/ 4930476 w 5017802"/>
                <a:gd name="connsiteY244" fmla="*/ 3201578 h 4821630"/>
                <a:gd name="connsiteX245" fmla="*/ 4881489 w 5017802"/>
                <a:gd name="connsiteY245" fmla="*/ 3176406 h 4821630"/>
                <a:gd name="connsiteX246" fmla="*/ 4797352 w 5017802"/>
                <a:gd name="connsiteY246" fmla="*/ 3207928 h 4821630"/>
                <a:gd name="connsiteX247" fmla="*/ 4760613 w 5017802"/>
                <a:gd name="connsiteY247" fmla="*/ 3171643 h 4821630"/>
                <a:gd name="connsiteX248" fmla="*/ 4805290 w 5017802"/>
                <a:gd name="connsiteY248" fmla="*/ 3148738 h 4821630"/>
                <a:gd name="connsiteX249" fmla="*/ 4676023 w 5017802"/>
                <a:gd name="connsiteY249" fmla="*/ 2935559 h 4821630"/>
                <a:gd name="connsiteX250" fmla="*/ 4690989 w 5017802"/>
                <a:gd name="connsiteY250" fmla="*/ 2905396 h 4821630"/>
                <a:gd name="connsiteX251" fmla="*/ 4667404 w 5017802"/>
                <a:gd name="connsiteY251" fmla="*/ 2789736 h 4821630"/>
                <a:gd name="connsiteX252" fmla="*/ 4508655 w 5017802"/>
                <a:gd name="connsiteY252" fmla="*/ 2778850 h 4821630"/>
                <a:gd name="connsiteX253" fmla="*/ 4475317 w 5017802"/>
                <a:gd name="connsiteY253" fmla="*/ 2827608 h 4821630"/>
                <a:gd name="connsiteX254" fmla="*/ 4386417 w 5017802"/>
                <a:gd name="connsiteY254" fmla="*/ 2842124 h 4821630"/>
                <a:gd name="connsiteX255" fmla="*/ 4392767 w 5017802"/>
                <a:gd name="connsiteY255" fmla="*/ 2820125 h 4821630"/>
                <a:gd name="connsiteX256" fmla="*/ 4339245 w 5017802"/>
                <a:gd name="connsiteY256" fmla="*/ 2804024 h 4821630"/>
                <a:gd name="connsiteX257" fmla="*/ 4314526 w 5017802"/>
                <a:gd name="connsiteY257" fmla="*/ 2638923 h 4821630"/>
                <a:gd name="connsiteX258" fmla="*/ 4034219 w 5017802"/>
                <a:gd name="connsiteY258" fmla="*/ 2572248 h 4821630"/>
                <a:gd name="connsiteX259" fmla="*/ 3897920 w 5017802"/>
                <a:gd name="connsiteY259" fmla="*/ 2615564 h 4821630"/>
                <a:gd name="connsiteX260" fmla="*/ 3765931 w 5017802"/>
                <a:gd name="connsiteY260" fmla="*/ 2608080 h 4821630"/>
                <a:gd name="connsiteX261" fmla="*/ 3633488 w 5017802"/>
                <a:gd name="connsiteY261" fmla="*/ 2497182 h 4821630"/>
                <a:gd name="connsiteX262" fmla="*/ 3420310 w 5017802"/>
                <a:gd name="connsiteY262" fmla="*/ 2193969 h 4821630"/>
                <a:gd name="connsiteX263" fmla="*/ 3021848 w 5017802"/>
                <a:gd name="connsiteY263" fmla="*/ 2054496 h 4821630"/>
                <a:gd name="connsiteX264" fmla="*/ 2785310 w 5017802"/>
                <a:gd name="connsiteY264" fmla="*/ 1741532 h 4821630"/>
                <a:gd name="connsiteX265" fmla="*/ 2819101 w 5017802"/>
                <a:gd name="connsiteY265" fmla="*/ 1716586 h 4821630"/>
                <a:gd name="connsiteX266" fmla="*/ 2878745 w 5017802"/>
                <a:gd name="connsiteY266" fmla="*/ 1799589 h 4821630"/>
                <a:gd name="connsiteX267" fmla="*/ 2898929 w 5017802"/>
                <a:gd name="connsiteY267" fmla="*/ 1782126 h 4821630"/>
                <a:gd name="connsiteX268" fmla="*/ 2942019 w 5017802"/>
                <a:gd name="connsiteY268" fmla="*/ 1812970 h 4821630"/>
                <a:gd name="connsiteX269" fmla="*/ 3030692 w 5017802"/>
                <a:gd name="connsiteY269" fmla="*/ 1759221 h 4821630"/>
                <a:gd name="connsiteX270" fmla="*/ 3046794 w 5017802"/>
                <a:gd name="connsiteY270" fmla="*/ 1738811 h 4821630"/>
                <a:gd name="connsiteX271" fmla="*/ 3105077 w 5017802"/>
                <a:gd name="connsiteY271" fmla="*/ 1739037 h 4821630"/>
                <a:gd name="connsiteX272" fmla="*/ 3121180 w 5017802"/>
                <a:gd name="connsiteY272" fmla="*/ 1705927 h 4821630"/>
                <a:gd name="connsiteX273" fmla="*/ 3102356 w 5017802"/>
                <a:gd name="connsiteY273" fmla="*/ 1680300 h 4821630"/>
                <a:gd name="connsiteX274" fmla="*/ 3035228 w 5017802"/>
                <a:gd name="connsiteY274" fmla="*/ 1700257 h 4821630"/>
                <a:gd name="connsiteX275" fmla="*/ 3013456 w 5017802"/>
                <a:gd name="connsiteY275" fmla="*/ 1646736 h 4821630"/>
                <a:gd name="connsiteX276" fmla="*/ 3034774 w 5017802"/>
                <a:gd name="connsiteY276" fmla="*/ 1617026 h 4821630"/>
                <a:gd name="connsiteX277" fmla="*/ 2978304 w 5017802"/>
                <a:gd name="connsiteY277" fmla="*/ 1513612 h 4821630"/>
                <a:gd name="connsiteX278" fmla="*/ 2929773 w 5017802"/>
                <a:gd name="connsiteY278" fmla="*/ 1552393 h 4821630"/>
                <a:gd name="connsiteX279" fmla="*/ 2840418 w 5017802"/>
                <a:gd name="connsiteY279" fmla="*/ 1497737 h 4821630"/>
                <a:gd name="connsiteX280" fmla="*/ 2892352 w 5017802"/>
                <a:gd name="connsiteY280" fmla="*/ 1405208 h 4821630"/>
                <a:gd name="connsiteX281" fmla="*/ 2849490 w 5017802"/>
                <a:gd name="connsiteY281" fmla="*/ 1284105 h 4821630"/>
                <a:gd name="connsiteX282" fmla="*/ 2864231 w 5017802"/>
                <a:gd name="connsiteY282" fmla="*/ 1160053 h 4821630"/>
                <a:gd name="connsiteX283" fmla="*/ 2959481 w 5017802"/>
                <a:gd name="connsiteY283" fmla="*/ 1086348 h 4821630"/>
                <a:gd name="connsiteX284" fmla="*/ 3064710 w 5017802"/>
                <a:gd name="connsiteY284" fmla="*/ 1063896 h 4821630"/>
                <a:gd name="connsiteX285" fmla="*/ 3001663 w 5017802"/>
                <a:gd name="connsiteY285" fmla="*/ 974089 h 4821630"/>
                <a:gd name="connsiteX286" fmla="*/ 2984427 w 5017802"/>
                <a:gd name="connsiteY286" fmla="*/ 1018766 h 4821630"/>
                <a:gd name="connsiteX287" fmla="*/ 2941112 w 5017802"/>
                <a:gd name="connsiteY287" fmla="*/ 971595 h 4821630"/>
                <a:gd name="connsiteX288" fmla="*/ 2962430 w 5017802"/>
                <a:gd name="connsiteY288" fmla="*/ 886323 h 4821630"/>
                <a:gd name="connsiteX289" fmla="*/ 3035454 w 5017802"/>
                <a:gd name="connsiteY289" fmla="*/ 789032 h 4821630"/>
                <a:gd name="connsiteX290" fmla="*/ 3018445 w 5017802"/>
                <a:gd name="connsiteY290" fmla="*/ 682443 h 4821630"/>
                <a:gd name="connsiteX291" fmla="*/ 2847223 w 5017802"/>
                <a:gd name="connsiteY291" fmla="*/ 692194 h 4821630"/>
                <a:gd name="connsiteX292" fmla="*/ 2827945 w 5017802"/>
                <a:gd name="connsiteY292" fmla="*/ 734831 h 4821630"/>
                <a:gd name="connsiteX293" fmla="*/ 2795742 w 5017802"/>
                <a:gd name="connsiteY293" fmla="*/ 667248 h 4821630"/>
                <a:gd name="connsiteX294" fmla="*/ 2766032 w 5017802"/>
                <a:gd name="connsiteY294" fmla="*/ 707616 h 4821630"/>
                <a:gd name="connsiteX295" fmla="*/ 2580523 w 5017802"/>
                <a:gd name="connsiteY29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296586 w 5017802"/>
                <a:gd name="connsiteY177" fmla="*/ 4245474 h 4821630"/>
                <a:gd name="connsiteX178" fmla="*/ 2394785 w 5017802"/>
                <a:gd name="connsiteY178" fmla="*/ 4215990 h 4821630"/>
                <a:gd name="connsiteX179" fmla="*/ 2406350 w 5017802"/>
                <a:gd name="connsiteY179" fmla="*/ 4125277 h 4821630"/>
                <a:gd name="connsiteX180" fmla="*/ 2494570 w 5017802"/>
                <a:gd name="connsiteY180" fmla="*/ 3900532 h 4821630"/>
                <a:gd name="connsiteX181" fmla="*/ 2593449 w 5017802"/>
                <a:gd name="connsiteY181" fmla="*/ 3917768 h 4821630"/>
                <a:gd name="connsiteX182" fmla="*/ 2719088 w 5017802"/>
                <a:gd name="connsiteY182" fmla="*/ 3918221 h 4821630"/>
                <a:gd name="connsiteX183" fmla="*/ 2914124 w 5017802"/>
                <a:gd name="connsiteY183" fmla="*/ 3764007 h 4821630"/>
                <a:gd name="connsiteX184" fmla="*/ 3195112 w 5017802"/>
                <a:gd name="connsiteY184" fmla="*/ 3993968 h 4821630"/>
                <a:gd name="connsiteX185" fmla="*/ 3265414 w 5017802"/>
                <a:gd name="connsiteY185" fmla="*/ 4067674 h 4821630"/>
                <a:gd name="connsiteX186" fmla="*/ 3439813 w 5017802"/>
                <a:gd name="connsiteY186" fmla="*/ 4130265 h 4821630"/>
                <a:gd name="connsiteX187" fmla="*/ 3526217 w 5017802"/>
                <a:gd name="connsiteY187" fmla="*/ 4316455 h 4821630"/>
                <a:gd name="connsiteX188" fmla="*/ 3586542 w 5017802"/>
                <a:gd name="connsiteY188" fmla="*/ 4375193 h 4821630"/>
                <a:gd name="connsiteX189" fmla="*/ 3597654 w 5017802"/>
                <a:gd name="connsiteY189" fmla="*/ 4345030 h 4821630"/>
                <a:gd name="connsiteX190" fmla="*/ 3643692 w 5017802"/>
                <a:gd name="connsiteY190" fmla="*/ 4318042 h 4821630"/>
                <a:gd name="connsiteX191" fmla="*/ 3694492 w 5017802"/>
                <a:gd name="connsiteY191" fmla="*/ 4391068 h 4821630"/>
                <a:gd name="connsiteX192" fmla="*/ 3743705 w 5017802"/>
                <a:gd name="connsiteY192" fmla="*/ 4394243 h 4821630"/>
                <a:gd name="connsiteX193" fmla="*/ 3699254 w 5017802"/>
                <a:gd name="connsiteY193" fmla="*/ 4300581 h 4821630"/>
                <a:gd name="connsiteX194" fmla="*/ 3656392 w 5017802"/>
                <a:gd name="connsiteY194" fmla="*/ 4232318 h 4821630"/>
                <a:gd name="connsiteX195" fmla="*/ 3699255 w 5017802"/>
                <a:gd name="connsiteY195" fmla="*/ 4216442 h 4821630"/>
                <a:gd name="connsiteX196" fmla="*/ 3680204 w 5017802"/>
                <a:gd name="connsiteY196" fmla="*/ 4175168 h 4821630"/>
                <a:gd name="connsiteX197" fmla="*/ 3732592 w 5017802"/>
                <a:gd name="connsiteY197" fmla="*/ 4184693 h 4821630"/>
                <a:gd name="connsiteX198" fmla="*/ 3711955 w 5017802"/>
                <a:gd name="connsiteY198" fmla="*/ 4151355 h 4821630"/>
                <a:gd name="connsiteX199" fmla="*/ 3733274 w 5017802"/>
                <a:gd name="connsiteY199" fmla="*/ 4134801 h 4821630"/>
                <a:gd name="connsiteX200" fmla="*/ 3854377 w 5017802"/>
                <a:gd name="connsiteY200" fmla="*/ 4220074 h 4821630"/>
                <a:gd name="connsiteX201" fmla="*/ 3889754 w 5017802"/>
                <a:gd name="connsiteY201" fmla="*/ 4206917 h 4821630"/>
                <a:gd name="connsiteX202" fmla="*/ 3942141 w 5017802"/>
                <a:gd name="connsiteY202" fmla="*/ 4272006 h 4821630"/>
                <a:gd name="connsiteX203" fmla="*/ 3962779 w 5017802"/>
                <a:gd name="connsiteY203" fmla="*/ 4330743 h 4821630"/>
                <a:gd name="connsiteX204" fmla="*/ 4070729 w 5017802"/>
                <a:gd name="connsiteY204" fmla="*/ 4349792 h 4821630"/>
                <a:gd name="connsiteX205" fmla="*/ 4010405 w 5017802"/>
                <a:gd name="connsiteY205" fmla="*/ 4283117 h 4821630"/>
                <a:gd name="connsiteX206" fmla="*/ 4007229 w 5017802"/>
                <a:gd name="connsiteY206" fmla="*/ 4214855 h 4821630"/>
                <a:gd name="connsiteX207" fmla="*/ 4061204 w 5017802"/>
                <a:gd name="connsiteY207" fmla="*/ 4270418 h 4821630"/>
                <a:gd name="connsiteX208" fmla="*/ 4110417 w 5017802"/>
                <a:gd name="connsiteY208" fmla="*/ 4275180 h 4821630"/>
                <a:gd name="connsiteX209" fmla="*/ 4104067 w 5017802"/>
                <a:gd name="connsiteY209" fmla="*/ 4225968 h 4821630"/>
                <a:gd name="connsiteX210" fmla="*/ 4164392 w 5017802"/>
                <a:gd name="connsiteY210" fmla="*/ 4230730 h 4821630"/>
                <a:gd name="connsiteX211" fmla="*/ 4226304 w 5017802"/>
                <a:gd name="connsiteY211" fmla="*/ 4273592 h 4821630"/>
                <a:gd name="connsiteX212" fmla="*/ 4258054 w 5017802"/>
                <a:gd name="connsiteY212" fmla="*/ 4260893 h 4821630"/>
                <a:gd name="connsiteX213" fmla="*/ 4251705 w 5017802"/>
                <a:gd name="connsiteY213" fmla="*/ 4225968 h 4821630"/>
                <a:gd name="connsiteX214" fmla="*/ 4292980 w 5017802"/>
                <a:gd name="connsiteY214" fmla="*/ 4202156 h 4821630"/>
                <a:gd name="connsiteX215" fmla="*/ 4377117 w 5017802"/>
                <a:gd name="connsiteY215" fmla="*/ 4259306 h 4821630"/>
                <a:gd name="connsiteX216" fmla="*/ 4394580 w 5017802"/>
                <a:gd name="connsiteY216" fmla="*/ 4157708 h 4821630"/>
                <a:gd name="connsiteX217" fmla="*/ 4369180 w 5017802"/>
                <a:gd name="connsiteY217" fmla="*/ 4135482 h 4821630"/>
                <a:gd name="connsiteX218" fmla="*/ 4296154 w 5017802"/>
                <a:gd name="connsiteY218" fmla="*/ 4092619 h 4821630"/>
                <a:gd name="connsiteX219" fmla="*/ 4318379 w 5017802"/>
                <a:gd name="connsiteY219" fmla="*/ 4067220 h 4821630"/>
                <a:gd name="connsiteX220" fmla="*/ 4339017 w 5017802"/>
                <a:gd name="connsiteY220" fmla="*/ 4044994 h 4821630"/>
                <a:gd name="connsiteX221" fmla="*/ 4392992 w 5017802"/>
                <a:gd name="connsiteY221" fmla="*/ 4076745 h 4821630"/>
                <a:gd name="connsiteX222" fmla="*/ 4399342 w 5017802"/>
                <a:gd name="connsiteY222" fmla="*/ 4032295 h 4821630"/>
                <a:gd name="connsiteX223" fmla="*/ 4343779 w 5017802"/>
                <a:gd name="connsiteY223" fmla="*/ 4008482 h 4821630"/>
                <a:gd name="connsiteX224" fmla="*/ 4342192 w 5017802"/>
                <a:gd name="connsiteY224" fmla="*/ 3998958 h 4821630"/>
                <a:gd name="connsiteX225" fmla="*/ 4329491 w 5017802"/>
                <a:gd name="connsiteY225" fmla="*/ 3960859 h 4821630"/>
                <a:gd name="connsiteX226" fmla="*/ 4335841 w 5017802"/>
                <a:gd name="connsiteY226" fmla="*/ 3913233 h 4821630"/>
                <a:gd name="connsiteX227" fmla="*/ 4346954 w 5017802"/>
                <a:gd name="connsiteY227" fmla="*/ 3857670 h 4821630"/>
                <a:gd name="connsiteX228" fmla="*/ 4308854 w 5017802"/>
                <a:gd name="connsiteY228" fmla="*/ 3827508 h 4821630"/>
                <a:gd name="connsiteX229" fmla="*/ 4342191 w 5017802"/>
                <a:gd name="connsiteY229" fmla="*/ 3817983 h 4821630"/>
                <a:gd name="connsiteX230" fmla="*/ 4319966 w 5017802"/>
                <a:gd name="connsiteY230" fmla="*/ 3781470 h 4821630"/>
                <a:gd name="connsiteX231" fmla="*/ 4358067 w 5017802"/>
                <a:gd name="connsiteY231" fmla="*/ 3776709 h 4821630"/>
                <a:gd name="connsiteX232" fmla="*/ 4364416 w 5017802"/>
                <a:gd name="connsiteY232" fmla="*/ 3743370 h 4821630"/>
                <a:gd name="connsiteX233" fmla="*/ 4426330 w 5017802"/>
                <a:gd name="connsiteY233" fmla="*/ 3752897 h 4821630"/>
                <a:gd name="connsiteX234" fmla="*/ 4459443 w 5017802"/>
                <a:gd name="connsiteY234" fmla="*/ 3768089 h 4821630"/>
                <a:gd name="connsiteX235" fmla="*/ 4425650 w 5017802"/>
                <a:gd name="connsiteY235" fmla="*/ 3809137 h 4821630"/>
                <a:gd name="connsiteX236" fmla="*/ 4464658 w 5017802"/>
                <a:gd name="connsiteY236" fmla="*/ 3916633 h 4821630"/>
                <a:gd name="connsiteX237" fmla="*/ 4517045 w 5017802"/>
                <a:gd name="connsiteY237" fmla="*/ 3947931 h 4821630"/>
                <a:gd name="connsiteX238" fmla="*/ 4568979 w 5017802"/>
                <a:gd name="connsiteY238" fmla="*/ 3905749 h 4821630"/>
                <a:gd name="connsiteX239" fmla="*/ 4654704 w 5017802"/>
                <a:gd name="connsiteY239" fmla="*/ 3857216 h 4821630"/>
                <a:gd name="connsiteX240" fmla="*/ 4637468 w 5017802"/>
                <a:gd name="connsiteY240" fmla="*/ 3768315 h 4821630"/>
                <a:gd name="connsiteX241" fmla="*/ 4714802 w 5017802"/>
                <a:gd name="connsiteY241" fmla="*/ 3635646 h 4821630"/>
                <a:gd name="connsiteX242" fmla="*/ 5007356 w 5017802"/>
                <a:gd name="connsiteY242" fmla="*/ 3302498 h 4821630"/>
                <a:gd name="connsiteX243" fmla="*/ 4925939 w 5017802"/>
                <a:gd name="connsiteY243" fmla="*/ 3293426 h 4821630"/>
                <a:gd name="connsiteX244" fmla="*/ 4930476 w 5017802"/>
                <a:gd name="connsiteY244" fmla="*/ 3201578 h 4821630"/>
                <a:gd name="connsiteX245" fmla="*/ 4881489 w 5017802"/>
                <a:gd name="connsiteY245" fmla="*/ 3176406 h 4821630"/>
                <a:gd name="connsiteX246" fmla="*/ 4797352 w 5017802"/>
                <a:gd name="connsiteY246" fmla="*/ 3207928 h 4821630"/>
                <a:gd name="connsiteX247" fmla="*/ 4760613 w 5017802"/>
                <a:gd name="connsiteY247" fmla="*/ 3171643 h 4821630"/>
                <a:gd name="connsiteX248" fmla="*/ 4805290 w 5017802"/>
                <a:gd name="connsiteY248" fmla="*/ 3148738 h 4821630"/>
                <a:gd name="connsiteX249" fmla="*/ 4676023 w 5017802"/>
                <a:gd name="connsiteY249" fmla="*/ 2935559 h 4821630"/>
                <a:gd name="connsiteX250" fmla="*/ 4690989 w 5017802"/>
                <a:gd name="connsiteY250" fmla="*/ 2905396 h 4821630"/>
                <a:gd name="connsiteX251" fmla="*/ 4667404 w 5017802"/>
                <a:gd name="connsiteY251" fmla="*/ 2789736 h 4821630"/>
                <a:gd name="connsiteX252" fmla="*/ 4508655 w 5017802"/>
                <a:gd name="connsiteY252" fmla="*/ 2778850 h 4821630"/>
                <a:gd name="connsiteX253" fmla="*/ 4475317 w 5017802"/>
                <a:gd name="connsiteY253" fmla="*/ 2827608 h 4821630"/>
                <a:gd name="connsiteX254" fmla="*/ 4386417 w 5017802"/>
                <a:gd name="connsiteY254" fmla="*/ 2842124 h 4821630"/>
                <a:gd name="connsiteX255" fmla="*/ 4392767 w 5017802"/>
                <a:gd name="connsiteY255" fmla="*/ 2820125 h 4821630"/>
                <a:gd name="connsiteX256" fmla="*/ 4339245 w 5017802"/>
                <a:gd name="connsiteY256" fmla="*/ 2804024 h 4821630"/>
                <a:gd name="connsiteX257" fmla="*/ 4314526 w 5017802"/>
                <a:gd name="connsiteY257" fmla="*/ 2638923 h 4821630"/>
                <a:gd name="connsiteX258" fmla="*/ 4034219 w 5017802"/>
                <a:gd name="connsiteY258" fmla="*/ 2572248 h 4821630"/>
                <a:gd name="connsiteX259" fmla="*/ 3897920 w 5017802"/>
                <a:gd name="connsiteY259" fmla="*/ 2615564 h 4821630"/>
                <a:gd name="connsiteX260" fmla="*/ 3765931 w 5017802"/>
                <a:gd name="connsiteY260" fmla="*/ 2608080 h 4821630"/>
                <a:gd name="connsiteX261" fmla="*/ 3633488 w 5017802"/>
                <a:gd name="connsiteY261" fmla="*/ 2497182 h 4821630"/>
                <a:gd name="connsiteX262" fmla="*/ 3420310 w 5017802"/>
                <a:gd name="connsiteY262" fmla="*/ 2193969 h 4821630"/>
                <a:gd name="connsiteX263" fmla="*/ 3021848 w 5017802"/>
                <a:gd name="connsiteY263" fmla="*/ 2054496 h 4821630"/>
                <a:gd name="connsiteX264" fmla="*/ 2785310 w 5017802"/>
                <a:gd name="connsiteY264" fmla="*/ 1741532 h 4821630"/>
                <a:gd name="connsiteX265" fmla="*/ 2819101 w 5017802"/>
                <a:gd name="connsiteY265" fmla="*/ 1716586 h 4821630"/>
                <a:gd name="connsiteX266" fmla="*/ 2878745 w 5017802"/>
                <a:gd name="connsiteY266" fmla="*/ 1799589 h 4821630"/>
                <a:gd name="connsiteX267" fmla="*/ 2898929 w 5017802"/>
                <a:gd name="connsiteY267" fmla="*/ 1782126 h 4821630"/>
                <a:gd name="connsiteX268" fmla="*/ 2942019 w 5017802"/>
                <a:gd name="connsiteY268" fmla="*/ 1812970 h 4821630"/>
                <a:gd name="connsiteX269" fmla="*/ 3030692 w 5017802"/>
                <a:gd name="connsiteY269" fmla="*/ 1759221 h 4821630"/>
                <a:gd name="connsiteX270" fmla="*/ 3046794 w 5017802"/>
                <a:gd name="connsiteY270" fmla="*/ 1738811 h 4821630"/>
                <a:gd name="connsiteX271" fmla="*/ 3105077 w 5017802"/>
                <a:gd name="connsiteY271" fmla="*/ 1739037 h 4821630"/>
                <a:gd name="connsiteX272" fmla="*/ 3121180 w 5017802"/>
                <a:gd name="connsiteY272" fmla="*/ 1705927 h 4821630"/>
                <a:gd name="connsiteX273" fmla="*/ 3102356 w 5017802"/>
                <a:gd name="connsiteY273" fmla="*/ 1680300 h 4821630"/>
                <a:gd name="connsiteX274" fmla="*/ 3035228 w 5017802"/>
                <a:gd name="connsiteY274" fmla="*/ 1700257 h 4821630"/>
                <a:gd name="connsiteX275" fmla="*/ 3013456 w 5017802"/>
                <a:gd name="connsiteY275" fmla="*/ 1646736 h 4821630"/>
                <a:gd name="connsiteX276" fmla="*/ 3034774 w 5017802"/>
                <a:gd name="connsiteY276" fmla="*/ 1617026 h 4821630"/>
                <a:gd name="connsiteX277" fmla="*/ 2978304 w 5017802"/>
                <a:gd name="connsiteY277" fmla="*/ 1513612 h 4821630"/>
                <a:gd name="connsiteX278" fmla="*/ 2929773 w 5017802"/>
                <a:gd name="connsiteY278" fmla="*/ 1552393 h 4821630"/>
                <a:gd name="connsiteX279" fmla="*/ 2840418 w 5017802"/>
                <a:gd name="connsiteY279" fmla="*/ 1497737 h 4821630"/>
                <a:gd name="connsiteX280" fmla="*/ 2892352 w 5017802"/>
                <a:gd name="connsiteY280" fmla="*/ 1405208 h 4821630"/>
                <a:gd name="connsiteX281" fmla="*/ 2849490 w 5017802"/>
                <a:gd name="connsiteY281" fmla="*/ 1284105 h 4821630"/>
                <a:gd name="connsiteX282" fmla="*/ 2864231 w 5017802"/>
                <a:gd name="connsiteY282" fmla="*/ 1160053 h 4821630"/>
                <a:gd name="connsiteX283" fmla="*/ 2959481 w 5017802"/>
                <a:gd name="connsiteY283" fmla="*/ 1086348 h 4821630"/>
                <a:gd name="connsiteX284" fmla="*/ 3064710 w 5017802"/>
                <a:gd name="connsiteY284" fmla="*/ 1063896 h 4821630"/>
                <a:gd name="connsiteX285" fmla="*/ 3001663 w 5017802"/>
                <a:gd name="connsiteY285" fmla="*/ 974089 h 4821630"/>
                <a:gd name="connsiteX286" fmla="*/ 2984427 w 5017802"/>
                <a:gd name="connsiteY286" fmla="*/ 1018766 h 4821630"/>
                <a:gd name="connsiteX287" fmla="*/ 2941112 w 5017802"/>
                <a:gd name="connsiteY287" fmla="*/ 971595 h 4821630"/>
                <a:gd name="connsiteX288" fmla="*/ 2962430 w 5017802"/>
                <a:gd name="connsiteY288" fmla="*/ 886323 h 4821630"/>
                <a:gd name="connsiteX289" fmla="*/ 3035454 w 5017802"/>
                <a:gd name="connsiteY289" fmla="*/ 789032 h 4821630"/>
                <a:gd name="connsiteX290" fmla="*/ 3018445 w 5017802"/>
                <a:gd name="connsiteY290" fmla="*/ 682443 h 4821630"/>
                <a:gd name="connsiteX291" fmla="*/ 2847223 w 5017802"/>
                <a:gd name="connsiteY291" fmla="*/ 692194 h 4821630"/>
                <a:gd name="connsiteX292" fmla="*/ 2827945 w 5017802"/>
                <a:gd name="connsiteY292" fmla="*/ 734831 h 4821630"/>
                <a:gd name="connsiteX293" fmla="*/ 2795742 w 5017802"/>
                <a:gd name="connsiteY293" fmla="*/ 667248 h 4821630"/>
                <a:gd name="connsiteX294" fmla="*/ 2766032 w 5017802"/>
                <a:gd name="connsiteY294" fmla="*/ 707616 h 4821630"/>
                <a:gd name="connsiteX295" fmla="*/ 2580523 w 5017802"/>
                <a:gd name="connsiteY29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276860 w 5017802"/>
                <a:gd name="connsiteY177" fmla="*/ 4405360 h 4821630"/>
                <a:gd name="connsiteX178" fmla="*/ 2296586 w 5017802"/>
                <a:gd name="connsiteY178" fmla="*/ 4245474 h 4821630"/>
                <a:gd name="connsiteX179" fmla="*/ 2394785 w 5017802"/>
                <a:gd name="connsiteY179" fmla="*/ 4215990 h 4821630"/>
                <a:gd name="connsiteX180" fmla="*/ 2406350 w 5017802"/>
                <a:gd name="connsiteY180" fmla="*/ 4125277 h 4821630"/>
                <a:gd name="connsiteX181" fmla="*/ 2494570 w 5017802"/>
                <a:gd name="connsiteY181" fmla="*/ 3900532 h 4821630"/>
                <a:gd name="connsiteX182" fmla="*/ 2593449 w 5017802"/>
                <a:gd name="connsiteY182" fmla="*/ 3917768 h 4821630"/>
                <a:gd name="connsiteX183" fmla="*/ 2719088 w 5017802"/>
                <a:gd name="connsiteY183" fmla="*/ 3918221 h 4821630"/>
                <a:gd name="connsiteX184" fmla="*/ 2914124 w 5017802"/>
                <a:gd name="connsiteY184" fmla="*/ 3764007 h 4821630"/>
                <a:gd name="connsiteX185" fmla="*/ 3195112 w 5017802"/>
                <a:gd name="connsiteY185" fmla="*/ 3993968 h 4821630"/>
                <a:gd name="connsiteX186" fmla="*/ 3265414 w 5017802"/>
                <a:gd name="connsiteY186" fmla="*/ 4067674 h 4821630"/>
                <a:gd name="connsiteX187" fmla="*/ 3439813 w 5017802"/>
                <a:gd name="connsiteY187" fmla="*/ 4130265 h 4821630"/>
                <a:gd name="connsiteX188" fmla="*/ 3526217 w 5017802"/>
                <a:gd name="connsiteY188" fmla="*/ 4316455 h 4821630"/>
                <a:gd name="connsiteX189" fmla="*/ 3586542 w 5017802"/>
                <a:gd name="connsiteY189" fmla="*/ 4375193 h 4821630"/>
                <a:gd name="connsiteX190" fmla="*/ 3597654 w 5017802"/>
                <a:gd name="connsiteY190" fmla="*/ 4345030 h 4821630"/>
                <a:gd name="connsiteX191" fmla="*/ 3643692 w 5017802"/>
                <a:gd name="connsiteY191" fmla="*/ 4318042 h 4821630"/>
                <a:gd name="connsiteX192" fmla="*/ 3694492 w 5017802"/>
                <a:gd name="connsiteY192" fmla="*/ 4391068 h 4821630"/>
                <a:gd name="connsiteX193" fmla="*/ 3743705 w 5017802"/>
                <a:gd name="connsiteY193" fmla="*/ 4394243 h 4821630"/>
                <a:gd name="connsiteX194" fmla="*/ 3699254 w 5017802"/>
                <a:gd name="connsiteY194" fmla="*/ 4300581 h 4821630"/>
                <a:gd name="connsiteX195" fmla="*/ 3656392 w 5017802"/>
                <a:gd name="connsiteY195" fmla="*/ 4232318 h 4821630"/>
                <a:gd name="connsiteX196" fmla="*/ 3699255 w 5017802"/>
                <a:gd name="connsiteY196" fmla="*/ 4216442 h 4821630"/>
                <a:gd name="connsiteX197" fmla="*/ 3680204 w 5017802"/>
                <a:gd name="connsiteY197" fmla="*/ 4175168 h 4821630"/>
                <a:gd name="connsiteX198" fmla="*/ 3732592 w 5017802"/>
                <a:gd name="connsiteY198" fmla="*/ 4184693 h 4821630"/>
                <a:gd name="connsiteX199" fmla="*/ 3711955 w 5017802"/>
                <a:gd name="connsiteY199" fmla="*/ 4151355 h 4821630"/>
                <a:gd name="connsiteX200" fmla="*/ 3733274 w 5017802"/>
                <a:gd name="connsiteY200" fmla="*/ 4134801 h 4821630"/>
                <a:gd name="connsiteX201" fmla="*/ 3854377 w 5017802"/>
                <a:gd name="connsiteY201" fmla="*/ 4220074 h 4821630"/>
                <a:gd name="connsiteX202" fmla="*/ 3889754 w 5017802"/>
                <a:gd name="connsiteY202" fmla="*/ 4206917 h 4821630"/>
                <a:gd name="connsiteX203" fmla="*/ 3942141 w 5017802"/>
                <a:gd name="connsiteY203" fmla="*/ 4272006 h 4821630"/>
                <a:gd name="connsiteX204" fmla="*/ 3962779 w 5017802"/>
                <a:gd name="connsiteY204" fmla="*/ 4330743 h 4821630"/>
                <a:gd name="connsiteX205" fmla="*/ 4070729 w 5017802"/>
                <a:gd name="connsiteY205" fmla="*/ 4349792 h 4821630"/>
                <a:gd name="connsiteX206" fmla="*/ 4010405 w 5017802"/>
                <a:gd name="connsiteY206" fmla="*/ 4283117 h 4821630"/>
                <a:gd name="connsiteX207" fmla="*/ 4007229 w 5017802"/>
                <a:gd name="connsiteY207" fmla="*/ 4214855 h 4821630"/>
                <a:gd name="connsiteX208" fmla="*/ 4061204 w 5017802"/>
                <a:gd name="connsiteY208" fmla="*/ 4270418 h 4821630"/>
                <a:gd name="connsiteX209" fmla="*/ 4110417 w 5017802"/>
                <a:gd name="connsiteY209" fmla="*/ 4275180 h 4821630"/>
                <a:gd name="connsiteX210" fmla="*/ 4104067 w 5017802"/>
                <a:gd name="connsiteY210" fmla="*/ 4225968 h 4821630"/>
                <a:gd name="connsiteX211" fmla="*/ 4164392 w 5017802"/>
                <a:gd name="connsiteY211" fmla="*/ 4230730 h 4821630"/>
                <a:gd name="connsiteX212" fmla="*/ 4226304 w 5017802"/>
                <a:gd name="connsiteY212" fmla="*/ 4273592 h 4821630"/>
                <a:gd name="connsiteX213" fmla="*/ 4258054 w 5017802"/>
                <a:gd name="connsiteY213" fmla="*/ 4260893 h 4821630"/>
                <a:gd name="connsiteX214" fmla="*/ 4251705 w 5017802"/>
                <a:gd name="connsiteY214" fmla="*/ 4225968 h 4821630"/>
                <a:gd name="connsiteX215" fmla="*/ 4292980 w 5017802"/>
                <a:gd name="connsiteY215" fmla="*/ 4202156 h 4821630"/>
                <a:gd name="connsiteX216" fmla="*/ 4377117 w 5017802"/>
                <a:gd name="connsiteY216" fmla="*/ 4259306 h 4821630"/>
                <a:gd name="connsiteX217" fmla="*/ 4394580 w 5017802"/>
                <a:gd name="connsiteY217" fmla="*/ 4157708 h 4821630"/>
                <a:gd name="connsiteX218" fmla="*/ 4369180 w 5017802"/>
                <a:gd name="connsiteY218" fmla="*/ 4135482 h 4821630"/>
                <a:gd name="connsiteX219" fmla="*/ 4296154 w 5017802"/>
                <a:gd name="connsiteY219" fmla="*/ 4092619 h 4821630"/>
                <a:gd name="connsiteX220" fmla="*/ 4318379 w 5017802"/>
                <a:gd name="connsiteY220" fmla="*/ 4067220 h 4821630"/>
                <a:gd name="connsiteX221" fmla="*/ 4339017 w 5017802"/>
                <a:gd name="connsiteY221" fmla="*/ 4044994 h 4821630"/>
                <a:gd name="connsiteX222" fmla="*/ 4392992 w 5017802"/>
                <a:gd name="connsiteY222" fmla="*/ 4076745 h 4821630"/>
                <a:gd name="connsiteX223" fmla="*/ 4399342 w 5017802"/>
                <a:gd name="connsiteY223" fmla="*/ 4032295 h 4821630"/>
                <a:gd name="connsiteX224" fmla="*/ 4343779 w 5017802"/>
                <a:gd name="connsiteY224" fmla="*/ 4008482 h 4821630"/>
                <a:gd name="connsiteX225" fmla="*/ 4342192 w 5017802"/>
                <a:gd name="connsiteY225" fmla="*/ 3998958 h 4821630"/>
                <a:gd name="connsiteX226" fmla="*/ 4329491 w 5017802"/>
                <a:gd name="connsiteY226" fmla="*/ 3960859 h 4821630"/>
                <a:gd name="connsiteX227" fmla="*/ 4335841 w 5017802"/>
                <a:gd name="connsiteY227" fmla="*/ 3913233 h 4821630"/>
                <a:gd name="connsiteX228" fmla="*/ 4346954 w 5017802"/>
                <a:gd name="connsiteY228" fmla="*/ 3857670 h 4821630"/>
                <a:gd name="connsiteX229" fmla="*/ 4308854 w 5017802"/>
                <a:gd name="connsiteY229" fmla="*/ 3827508 h 4821630"/>
                <a:gd name="connsiteX230" fmla="*/ 4342191 w 5017802"/>
                <a:gd name="connsiteY230" fmla="*/ 3817983 h 4821630"/>
                <a:gd name="connsiteX231" fmla="*/ 4319966 w 5017802"/>
                <a:gd name="connsiteY231" fmla="*/ 3781470 h 4821630"/>
                <a:gd name="connsiteX232" fmla="*/ 4358067 w 5017802"/>
                <a:gd name="connsiteY232" fmla="*/ 3776709 h 4821630"/>
                <a:gd name="connsiteX233" fmla="*/ 4364416 w 5017802"/>
                <a:gd name="connsiteY233" fmla="*/ 3743370 h 4821630"/>
                <a:gd name="connsiteX234" fmla="*/ 4426330 w 5017802"/>
                <a:gd name="connsiteY234" fmla="*/ 3752897 h 4821630"/>
                <a:gd name="connsiteX235" fmla="*/ 4459443 w 5017802"/>
                <a:gd name="connsiteY235" fmla="*/ 3768089 h 4821630"/>
                <a:gd name="connsiteX236" fmla="*/ 4425650 w 5017802"/>
                <a:gd name="connsiteY236" fmla="*/ 3809137 h 4821630"/>
                <a:gd name="connsiteX237" fmla="*/ 4464658 w 5017802"/>
                <a:gd name="connsiteY237" fmla="*/ 3916633 h 4821630"/>
                <a:gd name="connsiteX238" fmla="*/ 4517045 w 5017802"/>
                <a:gd name="connsiteY238" fmla="*/ 3947931 h 4821630"/>
                <a:gd name="connsiteX239" fmla="*/ 4568979 w 5017802"/>
                <a:gd name="connsiteY239" fmla="*/ 3905749 h 4821630"/>
                <a:gd name="connsiteX240" fmla="*/ 4654704 w 5017802"/>
                <a:gd name="connsiteY240" fmla="*/ 3857216 h 4821630"/>
                <a:gd name="connsiteX241" fmla="*/ 4637468 w 5017802"/>
                <a:gd name="connsiteY241" fmla="*/ 3768315 h 4821630"/>
                <a:gd name="connsiteX242" fmla="*/ 4714802 w 5017802"/>
                <a:gd name="connsiteY242" fmla="*/ 3635646 h 4821630"/>
                <a:gd name="connsiteX243" fmla="*/ 5007356 w 5017802"/>
                <a:gd name="connsiteY243" fmla="*/ 3302498 h 4821630"/>
                <a:gd name="connsiteX244" fmla="*/ 4925939 w 5017802"/>
                <a:gd name="connsiteY244" fmla="*/ 3293426 h 4821630"/>
                <a:gd name="connsiteX245" fmla="*/ 4930476 w 5017802"/>
                <a:gd name="connsiteY245" fmla="*/ 3201578 h 4821630"/>
                <a:gd name="connsiteX246" fmla="*/ 4881489 w 5017802"/>
                <a:gd name="connsiteY246" fmla="*/ 3176406 h 4821630"/>
                <a:gd name="connsiteX247" fmla="*/ 4797352 w 5017802"/>
                <a:gd name="connsiteY247" fmla="*/ 3207928 h 4821630"/>
                <a:gd name="connsiteX248" fmla="*/ 4760613 w 5017802"/>
                <a:gd name="connsiteY248" fmla="*/ 3171643 h 4821630"/>
                <a:gd name="connsiteX249" fmla="*/ 4805290 w 5017802"/>
                <a:gd name="connsiteY249" fmla="*/ 3148738 h 4821630"/>
                <a:gd name="connsiteX250" fmla="*/ 4676023 w 5017802"/>
                <a:gd name="connsiteY250" fmla="*/ 2935559 h 4821630"/>
                <a:gd name="connsiteX251" fmla="*/ 4690989 w 5017802"/>
                <a:gd name="connsiteY251" fmla="*/ 2905396 h 4821630"/>
                <a:gd name="connsiteX252" fmla="*/ 4667404 w 5017802"/>
                <a:gd name="connsiteY252" fmla="*/ 2789736 h 4821630"/>
                <a:gd name="connsiteX253" fmla="*/ 4508655 w 5017802"/>
                <a:gd name="connsiteY253" fmla="*/ 2778850 h 4821630"/>
                <a:gd name="connsiteX254" fmla="*/ 4475317 w 5017802"/>
                <a:gd name="connsiteY254" fmla="*/ 2827608 h 4821630"/>
                <a:gd name="connsiteX255" fmla="*/ 4386417 w 5017802"/>
                <a:gd name="connsiteY255" fmla="*/ 2842124 h 4821630"/>
                <a:gd name="connsiteX256" fmla="*/ 4392767 w 5017802"/>
                <a:gd name="connsiteY256" fmla="*/ 2820125 h 4821630"/>
                <a:gd name="connsiteX257" fmla="*/ 4339245 w 5017802"/>
                <a:gd name="connsiteY257" fmla="*/ 2804024 h 4821630"/>
                <a:gd name="connsiteX258" fmla="*/ 4314526 w 5017802"/>
                <a:gd name="connsiteY258" fmla="*/ 2638923 h 4821630"/>
                <a:gd name="connsiteX259" fmla="*/ 4034219 w 5017802"/>
                <a:gd name="connsiteY259" fmla="*/ 2572248 h 4821630"/>
                <a:gd name="connsiteX260" fmla="*/ 3897920 w 5017802"/>
                <a:gd name="connsiteY260" fmla="*/ 2615564 h 4821630"/>
                <a:gd name="connsiteX261" fmla="*/ 3765931 w 5017802"/>
                <a:gd name="connsiteY261" fmla="*/ 2608080 h 4821630"/>
                <a:gd name="connsiteX262" fmla="*/ 3633488 w 5017802"/>
                <a:gd name="connsiteY262" fmla="*/ 2497182 h 4821630"/>
                <a:gd name="connsiteX263" fmla="*/ 3420310 w 5017802"/>
                <a:gd name="connsiteY263" fmla="*/ 2193969 h 4821630"/>
                <a:gd name="connsiteX264" fmla="*/ 3021848 w 5017802"/>
                <a:gd name="connsiteY264" fmla="*/ 2054496 h 4821630"/>
                <a:gd name="connsiteX265" fmla="*/ 2785310 w 5017802"/>
                <a:gd name="connsiteY265" fmla="*/ 1741532 h 4821630"/>
                <a:gd name="connsiteX266" fmla="*/ 2819101 w 5017802"/>
                <a:gd name="connsiteY266" fmla="*/ 1716586 h 4821630"/>
                <a:gd name="connsiteX267" fmla="*/ 2878745 w 5017802"/>
                <a:gd name="connsiteY267" fmla="*/ 1799589 h 4821630"/>
                <a:gd name="connsiteX268" fmla="*/ 2898929 w 5017802"/>
                <a:gd name="connsiteY268" fmla="*/ 1782126 h 4821630"/>
                <a:gd name="connsiteX269" fmla="*/ 2942019 w 5017802"/>
                <a:gd name="connsiteY269" fmla="*/ 1812970 h 4821630"/>
                <a:gd name="connsiteX270" fmla="*/ 3030692 w 5017802"/>
                <a:gd name="connsiteY270" fmla="*/ 1759221 h 4821630"/>
                <a:gd name="connsiteX271" fmla="*/ 3046794 w 5017802"/>
                <a:gd name="connsiteY271" fmla="*/ 1738811 h 4821630"/>
                <a:gd name="connsiteX272" fmla="*/ 3105077 w 5017802"/>
                <a:gd name="connsiteY272" fmla="*/ 1739037 h 4821630"/>
                <a:gd name="connsiteX273" fmla="*/ 3121180 w 5017802"/>
                <a:gd name="connsiteY273" fmla="*/ 1705927 h 4821630"/>
                <a:gd name="connsiteX274" fmla="*/ 3102356 w 5017802"/>
                <a:gd name="connsiteY274" fmla="*/ 1680300 h 4821630"/>
                <a:gd name="connsiteX275" fmla="*/ 3035228 w 5017802"/>
                <a:gd name="connsiteY275" fmla="*/ 1700257 h 4821630"/>
                <a:gd name="connsiteX276" fmla="*/ 3013456 w 5017802"/>
                <a:gd name="connsiteY276" fmla="*/ 1646736 h 4821630"/>
                <a:gd name="connsiteX277" fmla="*/ 3034774 w 5017802"/>
                <a:gd name="connsiteY277" fmla="*/ 1617026 h 4821630"/>
                <a:gd name="connsiteX278" fmla="*/ 2978304 w 5017802"/>
                <a:gd name="connsiteY278" fmla="*/ 1513612 h 4821630"/>
                <a:gd name="connsiteX279" fmla="*/ 2929773 w 5017802"/>
                <a:gd name="connsiteY279" fmla="*/ 1552393 h 4821630"/>
                <a:gd name="connsiteX280" fmla="*/ 2840418 w 5017802"/>
                <a:gd name="connsiteY280" fmla="*/ 1497737 h 4821630"/>
                <a:gd name="connsiteX281" fmla="*/ 2892352 w 5017802"/>
                <a:gd name="connsiteY281" fmla="*/ 1405208 h 4821630"/>
                <a:gd name="connsiteX282" fmla="*/ 2849490 w 5017802"/>
                <a:gd name="connsiteY282" fmla="*/ 1284105 h 4821630"/>
                <a:gd name="connsiteX283" fmla="*/ 2864231 w 5017802"/>
                <a:gd name="connsiteY283" fmla="*/ 1160053 h 4821630"/>
                <a:gd name="connsiteX284" fmla="*/ 2959481 w 5017802"/>
                <a:gd name="connsiteY284" fmla="*/ 1086348 h 4821630"/>
                <a:gd name="connsiteX285" fmla="*/ 3064710 w 5017802"/>
                <a:gd name="connsiteY285" fmla="*/ 1063896 h 4821630"/>
                <a:gd name="connsiteX286" fmla="*/ 3001663 w 5017802"/>
                <a:gd name="connsiteY286" fmla="*/ 974089 h 4821630"/>
                <a:gd name="connsiteX287" fmla="*/ 2984427 w 5017802"/>
                <a:gd name="connsiteY287" fmla="*/ 1018766 h 4821630"/>
                <a:gd name="connsiteX288" fmla="*/ 2941112 w 5017802"/>
                <a:gd name="connsiteY288" fmla="*/ 971595 h 4821630"/>
                <a:gd name="connsiteX289" fmla="*/ 2962430 w 5017802"/>
                <a:gd name="connsiteY289" fmla="*/ 886323 h 4821630"/>
                <a:gd name="connsiteX290" fmla="*/ 3035454 w 5017802"/>
                <a:gd name="connsiteY290" fmla="*/ 789032 h 4821630"/>
                <a:gd name="connsiteX291" fmla="*/ 3018445 w 5017802"/>
                <a:gd name="connsiteY291" fmla="*/ 682443 h 4821630"/>
                <a:gd name="connsiteX292" fmla="*/ 2847223 w 5017802"/>
                <a:gd name="connsiteY292" fmla="*/ 692194 h 4821630"/>
                <a:gd name="connsiteX293" fmla="*/ 2827945 w 5017802"/>
                <a:gd name="connsiteY293" fmla="*/ 734831 h 4821630"/>
                <a:gd name="connsiteX294" fmla="*/ 2795742 w 5017802"/>
                <a:gd name="connsiteY294" fmla="*/ 667248 h 4821630"/>
                <a:gd name="connsiteX295" fmla="*/ 2766032 w 5017802"/>
                <a:gd name="connsiteY295" fmla="*/ 707616 h 4821630"/>
                <a:gd name="connsiteX296" fmla="*/ 2580523 w 5017802"/>
                <a:gd name="connsiteY29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296586 w 5017802"/>
                <a:gd name="connsiteY178" fmla="*/ 4245474 h 4821630"/>
                <a:gd name="connsiteX179" fmla="*/ 2394785 w 5017802"/>
                <a:gd name="connsiteY179" fmla="*/ 4215990 h 4821630"/>
                <a:gd name="connsiteX180" fmla="*/ 2406350 w 5017802"/>
                <a:gd name="connsiteY180" fmla="*/ 4125277 h 4821630"/>
                <a:gd name="connsiteX181" fmla="*/ 2494570 w 5017802"/>
                <a:gd name="connsiteY181" fmla="*/ 3900532 h 4821630"/>
                <a:gd name="connsiteX182" fmla="*/ 2593449 w 5017802"/>
                <a:gd name="connsiteY182" fmla="*/ 3917768 h 4821630"/>
                <a:gd name="connsiteX183" fmla="*/ 2719088 w 5017802"/>
                <a:gd name="connsiteY183" fmla="*/ 3918221 h 4821630"/>
                <a:gd name="connsiteX184" fmla="*/ 2914124 w 5017802"/>
                <a:gd name="connsiteY184" fmla="*/ 3764007 h 4821630"/>
                <a:gd name="connsiteX185" fmla="*/ 3195112 w 5017802"/>
                <a:gd name="connsiteY185" fmla="*/ 3993968 h 4821630"/>
                <a:gd name="connsiteX186" fmla="*/ 3265414 w 5017802"/>
                <a:gd name="connsiteY186" fmla="*/ 4067674 h 4821630"/>
                <a:gd name="connsiteX187" fmla="*/ 3439813 w 5017802"/>
                <a:gd name="connsiteY187" fmla="*/ 4130265 h 4821630"/>
                <a:gd name="connsiteX188" fmla="*/ 3526217 w 5017802"/>
                <a:gd name="connsiteY188" fmla="*/ 4316455 h 4821630"/>
                <a:gd name="connsiteX189" fmla="*/ 3586542 w 5017802"/>
                <a:gd name="connsiteY189" fmla="*/ 4375193 h 4821630"/>
                <a:gd name="connsiteX190" fmla="*/ 3597654 w 5017802"/>
                <a:gd name="connsiteY190" fmla="*/ 4345030 h 4821630"/>
                <a:gd name="connsiteX191" fmla="*/ 3643692 w 5017802"/>
                <a:gd name="connsiteY191" fmla="*/ 4318042 h 4821630"/>
                <a:gd name="connsiteX192" fmla="*/ 3694492 w 5017802"/>
                <a:gd name="connsiteY192" fmla="*/ 4391068 h 4821630"/>
                <a:gd name="connsiteX193" fmla="*/ 3743705 w 5017802"/>
                <a:gd name="connsiteY193" fmla="*/ 4394243 h 4821630"/>
                <a:gd name="connsiteX194" fmla="*/ 3699254 w 5017802"/>
                <a:gd name="connsiteY194" fmla="*/ 4300581 h 4821630"/>
                <a:gd name="connsiteX195" fmla="*/ 3656392 w 5017802"/>
                <a:gd name="connsiteY195" fmla="*/ 4232318 h 4821630"/>
                <a:gd name="connsiteX196" fmla="*/ 3699255 w 5017802"/>
                <a:gd name="connsiteY196" fmla="*/ 4216442 h 4821630"/>
                <a:gd name="connsiteX197" fmla="*/ 3680204 w 5017802"/>
                <a:gd name="connsiteY197" fmla="*/ 4175168 h 4821630"/>
                <a:gd name="connsiteX198" fmla="*/ 3732592 w 5017802"/>
                <a:gd name="connsiteY198" fmla="*/ 4184693 h 4821630"/>
                <a:gd name="connsiteX199" fmla="*/ 3711955 w 5017802"/>
                <a:gd name="connsiteY199" fmla="*/ 4151355 h 4821630"/>
                <a:gd name="connsiteX200" fmla="*/ 3733274 w 5017802"/>
                <a:gd name="connsiteY200" fmla="*/ 4134801 h 4821630"/>
                <a:gd name="connsiteX201" fmla="*/ 3854377 w 5017802"/>
                <a:gd name="connsiteY201" fmla="*/ 4220074 h 4821630"/>
                <a:gd name="connsiteX202" fmla="*/ 3889754 w 5017802"/>
                <a:gd name="connsiteY202" fmla="*/ 4206917 h 4821630"/>
                <a:gd name="connsiteX203" fmla="*/ 3942141 w 5017802"/>
                <a:gd name="connsiteY203" fmla="*/ 4272006 h 4821630"/>
                <a:gd name="connsiteX204" fmla="*/ 3962779 w 5017802"/>
                <a:gd name="connsiteY204" fmla="*/ 4330743 h 4821630"/>
                <a:gd name="connsiteX205" fmla="*/ 4070729 w 5017802"/>
                <a:gd name="connsiteY205" fmla="*/ 4349792 h 4821630"/>
                <a:gd name="connsiteX206" fmla="*/ 4010405 w 5017802"/>
                <a:gd name="connsiteY206" fmla="*/ 4283117 h 4821630"/>
                <a:gd name="connsiteX207" fmla="*/ 4007229 w 5017802"/>
                <a:gd name="connsiteY207" fmla="*/ 4214855 h 4821630"/>
                <a:gd name="connsiteX208" fmla="*/ 4061204 w 5017802"/>
                <a:gd name="connsiteY208" fmla="*/ 4270418 h 4821630"/>
                <a:gd name="connsiteX209" fmla="*/ 4110417 w 5017802"/>
                <a:gd name="connsiteY209" fmla="*/ 4275180 h 4821630"/>
                <a:gd name="connsiteX210" fmla="*/ 4104067 w 5017802"/>
                <a:gd name="connsiteY210" fmla="*/ 4225968 h 4821630"/>
                <a:gd name="connsiteX211" fmla="*/ 4164392 w 5017802"/>
                <a:gd name="connsiteY211" fmla="*/ 4230730 h 4821630"/>
                <a:gd name="connsiteX212" fmla="*/ 4226304 w 5017802"/>
                <a:gd name="connsiteY212" fmla="*/ 4273592 h 4821630"/>
                <a:gd name="connsiteX213" fmla="*/ 4258054 w 5017802"/>
                <a:gd name="connsiteY213" fmla="*/ 4260893 h 4821630"/>
                <a:gd name="connsiteX214" fmla="*/ 4251705 w 5017802"/>
                <a:gd name="connsiteY214" fmla="*/ 4225968 h 4821630"/>
                <a:gd name="connsiteX215" fmla="*/ 4292980 w 5017802"/>
                <a:gd name="connsiteY215" fmla="*/ 4202156 h 4821630"/>
                <a:gd name="connsiteX216" fmla="*/ 4377117 w 5017802"/>
                <a:gd name="connsiteY216" fmla="*/ 4259306 h 4821630"/>
                <a:gd name="connsiteX217" fmla="*/ 4394580 w 5017802"/>
                <a:gd name="connsiteY217" fmla="*/ 4157708 h 4821630"/>
                <a:gd name="connsiteX218" fmla="*/ 4369180 w 5017802"/>
                <a:gd name="connsiteY218" fmla="*/ 4135482 h 4821630"/>
                <a:gd name="connsiteX219" fmla="*/ 4296154 w 5017802"/>
                <a:gd name="connsiteY219" fmla="*/ 4092619 h 4821630"/>
                <a:gd name="connsiteX220" fmla="*/ 4318379 w 5017802"/>
                <a:gd name="connsiteY220" fmla="*/ 4067220 h 4821630"/>
                <a:gd name="connsiteX221" fmla="*/ 4339017 w 5017802"/>
                <a:gd name="connsiteY221" fmla="*/ 4044994 h 4821630"/>
                <a:gd name="connsiteX222" fmla="*/ 4392992 w 5017802"/>
                <a:gd name="connsiteY222" fmla="*/ 4076745 h 4821630"/>
                <a:gd name="connsiteX223" fmla="*/ 4399342 w 5017802"/>
                <a:gd name="connsiteY223" fmla="*/ 4032295 h 4821630"/>
                <a:gd name="connsiteX224" fmla="*/ 4343779 w 5017802"/>
                <a:gd name="connsiteY224" fmla="*/ 4008482 h 4821630"/>
                <a:gd name="connsiteX225" fmla="*/ 4342192 w 5017802"/>
                <a:gd name="connsiteY225" fmla="*/ 3998958 h 4821630"/>
                <a:gd name="connsiteX226" fmla="*/ 4329491 w 5017802"/>
                <a:gd name="connsiteY226" fmla="*/ 3960859 h 4821630"/>
                <a:gd name="connsiteX227" fmla="*/ 4335841 w 5017802"/>
                <a:gd name="connsiteY227" fmla="*/ 3913233 h 4821630"/>
                <a:gd name="connsiteX228" fmla="*/ 4346954 w 5017802"/>
                <a:gd name="connsiteY228" fmla="*/ 3857670 h 4821630"/>
                <a:gd name="connsiteX229" fmla="*/ 4308854 w 5017802"/>
                <a:gd name="connsiteY229" fmla="*/ 3827508 h 4821630"/>
                <a:gd name="connsiteX230" fmla="*/ 4342191 w 5017802"/>
                <a:gd name="connsiteY230" fmla="*/ 3817983 h 4821630"/>
                <a:gd name="connsiteX231" fmla="*/ 4319966 w 5017802"/>
                <a:gd name="connsiteY231" fmla="*/ 3781470 h 4821630"/>
                <a:gd name="connsiteX232" fmla="*/ 4358067 w 5017802"/>
                <a:gd name="connsiteY232" fmla="*/ 3776709 h 4821630"/>
                <a:gd name="connsiteX233" fmla="*/ 4364416 w 5017802"/>
                <a:gd name="connsiteY233" fmla="*/ 3743370 h 4821630"/>
                <a:gd name="connsiteX234" fmla="*/ 4426330 w 5017802"/>
                <a:gd name="connsiteY234" fmla="*/ 3752897 h 4821630"/>
                <a:gd name="connsiteX235" fmla="*/ 4459443 w 5017802"/>
                <a:gd name="connsiteY235" fmla="*/ 3768089 h 4821630"/>
                <a:gd name="connsiteX236" fmla="*/ 4425650 w 5017802"/>
                <a:gd name="connsiteY236" fmla="*/ 3809137 h 4821630"/>
                <a:gd name="connsiteX237" fmla="*/ 4464658 w 5017802"/>
                <a:gd name="connsiteY237" fmla="*/ 3916633 h 4821630"/>
                <a:gd name="connsiteX238" fmla="*/ 4517045 w 5017802"/>
                <a:gd name="connsiteY238" fmla="*/ 3947931 h 4821630"/>
                <a:gd name="connsiteX239" fmla="*/ 4568979 w 5017802"/>
                <a:gd name="connsiteY239" fmla="*/ 3905749 h 4821630"/>
                <a:gd name="connsiteX240" fmla="*/ 4654704 w 5017802"/>
                <a:gd name="connsiteY240" fmla="*/ 3857216 h 4821630"/>
                <a:gd name="connsiteX241" fmla="*/ 4637468 w 5017802"/>
                <a:gd name="connsiteY241" fmla="*/ 3768315 h 4821630"/>
                <a:gd name="connsiteX242" fmla="*/ 4714802 w 5017802"/>
                <a:gd name="connsiteY242" fmla="*/ 3635646 h 4821630"/>
                <a:gd name="connsiteX243" fmla="*/ 5007356 w 5017802"/>
                <a:gd name="connsiteY243" fmla="*/ 3302498 h 4821630"/>
                <a:gd name="connsiteX244" fmla="*/ 4925939 w 5017802"/>
                <a:gd name="connsiteY244" fmla="*/ 3293426 h 4821630"/>
                <a:gd name="connsiteX245" fmla="*/ 4930476 w 5017802"/>
                <a:gd name="connsiteY245" fmla="*/ 3201578 h 4821630"/>
                <a:gd name="connsiteX246" fmla="*/ 4881489 w 5017802"/>
                <a:gd name="connsiteY246" fmla="*/ 3176406 h 4821630"/>
                <a:gd name="connsiteX247" fmla="*/ 4797352 w 5017802"/>
                <a:gd name="connsiteY247" fmla="*/ 3207928 h 4821630"/>
                <a:gd name="connsiteX248" fmla="*/ 4760613 w 5017802"/>
                <a:gd name="connsiteY248" fmla="*/ 3171643 h 4821630"/>
                <a:gd name="connsiteX249" fmla="*/ 4805290 w 5017802"/>
                <a:gd name="connsiteY249" fmla="*/ 3148738 h 4821630"/>
                <a:gd name="connsiteX250" fmla="*/ 4676023 w 5017802"/>
                <a:gd name="connsiteY250" fmla="*/ 2935559 h 4821630"/>
                <a:gd name="connsiteX251" fmla="*/ 4690989 w 5017802"/>
                <a:gd name="connsiteY251" fmla="*/ 2905396 h 4821630"/>
                <a:gd name="connsiteX252" fmla="*/ 4667404 w 5017802"/>
                <a:gd name="connsiteY252" fmla="*/ 2789736 h 4821630"/>
                <a:gd name="connsiteX253" fmla="*/ 4508655 w 5017802"/>
                <a:gd name="connsiteY253" fmla="*/ 2778850 h 4821630"/>
                <a:gd name="connsiteX254" fmla="*/ 4475317 w 5017802"/>
                <a:gd name="connsiteY254" fmla="*/ 2827608 h 4821630"/>
                <a:gd name="connsiteX255" fmla="*/ 4386417 w 5017802"/>
                <a:gd name="connsiteY255" fmla="*/ 2842124 h 4821630"/>
                <a:gd name="connsiteX256" fmla="*/ 4392767 w 5017802"/>
                <a:gd name="connsiteY256" fmla="*/ 2820125 h 4821630"/>
                <a:gd name="connsiteX257" fmla="*/ 4339245 w 5017802"/>
                <a:gd name="connsiteY257" fmla="*/ 2804024 h 4821630"/>
                <a:gd name="connsiteX258" fmla="*/ 4314526 w 5017802"/>
                <a:gd name="connsiteY258" fmla="*/ 2638923 h 4821630"/>
                <a:gd name="connsiteX259" fmla="*/ 4034219 w 5017802"/>
                <a:gd name="connsiteY259" fmla="*/ 2572248 h 4821630"/>
                <a:gd name="connsiteX260" fmla="*/ 3897920 w 5017802"/>
                <a:gd name="connsiteY260" fmla="*/ 2615564 h 4821630"/>
                <a:gd name="connsiteX261" fmla="*/ 3765931 w 5017802"/>
                <a:gd name="connsiteY261" fmla="*/ 2608080 h 4821630"/>
                <a:gd name="connsiteX262" fmla="*/ 3633488 w 5017802"/>
                <a:gd name="connsiteY262" fmla="*/ 2497182 h 4821630"/>
                <a:gd name="connsiteX263" fmla="*/ 3420310 w 5017802"/>
                <a:gd name="connsiteY263" fmla="*/ 2193969 h 4821630"/>
                <a:gd name="connsiteX264" fmla="*/ 3021848 w 5017802"/>
                <a:gd name="connsiteY264" fmla="*/ 2054496 h 4821630"/>
                <a:gd name="connsiteX265" fmla="*/ 2785310 w 5017802"/>
                <a:gd name="connsiteY265" fmla="*/ 1741532 h 4821630"/>
                <a:gd name="connsiteX266" fmla="*/ 2819101 w 5017802"/>
                <a:gd name="connsiteY266" fmla="*/ 1716586 h 4821630"/>
                <a:gd name="connsiteX267" fmla="*/ 2878745 w 5017802"/>
                <a:gd name="connsiteY267" fmla="*/ 1799589 h 4821630"/>
                <a:gd name="connsiteX268" fmla="*/ 2898929 w 5017802"/>
                <a:gd name="connsiteY268" fmla="*/ 1782126 h 4821630"/>
                <a:gd name="connsiteX269" fmla="*/ 2942019 w 5017802"/>
                <a:gd name="connsiteY269" fmla="*/ 1812970 h 4821630"/>
                <a:gd name="connsiteX270" fmla="*/ 3030692 w 5017802"/>
                <a:gd name="connsiteY270" fmla="*/ 1759221 h 4821630"/>
                <a:gd name="connsiteX271" fmla="*/ 3046794 w 5017802"/>
                <a:gd name="connsiteY271" fmla="*/ 1738811 h 4821630"/>
                <a:gd name="connsiteX272" fmla="*/ 3105077 w 5017802"/>
                <a:gd name="connsiteY272" fmla="*/ 1739037 h 4821630"/>
                <a:gd name="connsiteX273" fmla="*/ 3121180 w 5017802"/>
                <a:gd name="connsiteY273" fmla="*/ 1705927 h 4821630"/>
                <a:gd name="connsiteX274" fmla="*/ 3102356 w 5017802"/>
                <a:gd name="connsiteY274" fmla="*/ 1680300 h 4821630"/>
                <a:gd name="connsiteX275" fmla="*/ 3035228 w 5017802"/>
                <a:gd name="connsiteY275" fmla="*/ 1700257 h 4821630"/>
                <a:gd name="connsiteX276" fmla="*/ 3013456 w 5017802"/>
                <a:gd name="connsiteY276" fmla="*/ 1646736 h 4821630"/>
                <a:gd name="connsiteX277" fmla="*/ 3034774 w 5017802"/>
                <a:gd name="connsiteY277" fmla="*/ 1617026 h 4821630"/>
                <a:gd name="connsiteX278" fmla="*/ 2978304 w 5017802"/>
                <a:gd name="connsiteY278" fmla="*/ 1513612 h 4821630"/>
                <a:gd name="connsiteX279" fmla="*/ 2929773 w 5017802"/>
                <a:gd name="connsiteY279" fmla="*/ 1552393 h 4821630"/>
                <a:gd name="connsiteX280" fmla="*/ 2840418 w 5017802"/>
                <a:gd name="connsiteY280" fmla="*/ 1497737 h 4821630"/>
                <a:gd name="connsiteX281" fmla="*/ 2892352 w 5017802"/>
                <a:gd name="connsiteY281" fmla="*/ 1405208 h 4821630"/>
                <a:gd name="connsiteX282" fmla="*/ 2849490 w 5017802"/>
                <a:gd name="connsiteY282" fmla="*/ 1284105 h 4821630"/>
                <a:gd name="connsiteX283" fmla="*/ 2864231 w 5017802"/>
                <a:gd name="connsiteY283" fmla="*/ 1160053 h 4821630"/>
                <a:gd name="connsiteX284" fmla="*/ 2959481 w 5017802"/>
                <a:gd name="connsiteY284" fmla="*/ 1086348 h 4821630"/>
                <a:gd name="connsiteX285" fmla="*/ 3064710 w 5017802"/>
                <a:gd name="connsiteY285" fmla="*/ 1063896 h 4821630"/>
                <a:gd name="connsiteX286" fmla="*/ 3001663 w 5017802"/>
                <a:gd name="connsiteY286" fmla="*/ 974089 h 4821630"/>
                <a:gd name="connsiteX287" fmla="*/ 2984427 w 5017802"/>
                <a:gd name="connsiteY287" fmla="*/ 1018766 h 4821630"/>
                <a:gd name="connsiteX288" fmla="*/ 2941112 w 5017802"/>
                <a:gd name="connsiteY288" fmla="*/ 971595 h 4821630"/>
                <a:gd name="connsiteX289" fmla="*/ 2962430 w 5017802"/>
                <a:gd name="connsiteY289" fmla="*/ 886323 h 4821630"/>
                <a:gd name="connsiteX290" fmla="*/ 3035454 w 5017802"/>
                <a:gd name="connsiteY290" fmla="*/ 789032 h 4821630"/>
                <a:gd name="connsiteX291" fmla="*/ 3018445 w 5017802"/>
                <a:gd name="connsiteY291" fmla="*/ 682443 h 4821630"/>
                <a:gd name="connsiteX292" fmla="*/ 2847223 w 5017802"/>
                <a:gd name="connsiteY292" fmla="*/ 692194 h 4821630"/>
                <a:gd name="connsiteX293" fmla="*/ 2827945 w 5017802"/>
                <a:gd name="connsiteY293" fmla="*/ 734831 h 4821630"/>
                <a:gd name="connsiteX294" fmla="*/ 2795742 w 5017802"/>
                <a:gd name="connsiteY294" fmla="*/ 667248 h 4821630"/>
                <a:gd name="connsiteX295" fmla="*/ 2766032 w 5017802"/>
                <a:gd name="connsiteY295" fmla="*/ 707616 h 4821630"/>
                <a:gd name="connsiteX296" fmla="*/ 2580523 w 5017802"/>
                <a:gd name="connsiteY29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21310 w 5017802"/>
                <a:gd name="connsiteY178" fmla="*/ 4454573 h 4821630"/>
                <a:gd name="connsiteX179" fmla="*/ 2296586 w 5017802"/>
                <a:gd name="connsiteY179" fmla="*/ 4245474 h 4821630"/>
                <a:gd name="connsiteX180" fmla="*/ 2394785 w 5017802"/>
                <a:gd name="connsiteY180" fmla="*/ 4215990 h 4821630"/>
                <a:gd name="connsiteX181" fmla="*/ 2406350 w 5017802"/>
                <a:gd name="connsiteY181" fmla="*/ 4125277 h 4821630"/>
                <a:gd name="connsiteX182" fmla="*/ 2494570 w 5017802"/>
                <a:gd name="connsiteY182" fmla="*/ 3900532 h 4821630"/>
                <a:gd name="connsiteX183" fmla="*/ 2593449 w 5017802"/>
                <a:gd name="connsiteY183" fmla="*/ 3917768 h 4821630"/>
                <a:gd name="connsiteX184" fmla="*/ 2719088 w 5017802"/>
                <a:gd name="connsiteY184" fmla="*/ 3918221 h 4821630"/>
                <a:gd name="connsiteX185" fmla="*/ 2914124 w 5017802"/>
                <a:gd name="connsiteY185" fmla="*/ 3764007 h 4821630"/>
                <a:gd name="connsiteX186" fmla="*/ 3195112 w 5017802"/>
                <a:gd name="connsiteY186" fmla="*/ 3993968 h 4821630"/>
                <a:gd name="connsiteX187" fmla="*/ 3265414 w 5017802"/>
                <a:gd name="connsiteY187" fmla="*/ 4067674 h 4821630"/>
                <a:gd name="connsiteX188" fmla="*/ 3439813 w 5017802"/>
                <a:gd name="connsiteY188" fmla="*/ 4130265 h 4821630"/>
                <a:gd name="connsiteX189" fmla="*/ 3526217 w 5017802"/>
                <a:gd name="connsiteY189" fmla="*/ 4316455 h 4821630"/>
                <a:gd name="connsiteX190" fmla="*/ 3586542 w 5017802"/>
                <a:gd name="connsiteY190" fmla="*/ 4375193 h 4821630"/>
                <a:gd name="connsiteX191" fmla="*/ 3597654 w 5017802"/>
                <a:gd name="connsiteY191" fmla="*/ 4345030 h 4821630"/>
                <a:gd name="connsiteX192" fmla="*/ 3643692 w 5017802"/>
                <a:gd name="connsiteY192" fmla="*/ 4318042 h 4821630"/>
                <a:gd name="connsiteX193" fmla="*/ 3694492 w 5017802"/>
                <a:gd name="connsiteY193" fmla="*/ 4391068 h 4821630"/>
                <a:gd name="connsiteX194" fmla="*/ 3743705 w 5017802"/>
                <a:gd name="connsiteY194" fmla="*/ 4394243 h 4821630"/>
                <a:gd name="connsiteX195" fmla="*/ 3699254 w 5017802"/>
                <a:gd name="connsiteY195" fmla="*/ 4300581 h 4821630"/>
                <a:gd name="connsiteX196" fmla="*/ 3656392 w 5017802"/>
                <a:gd name="connsiteY196" fmla="*/ 4232318 h 4821630"/>
                <a:gd name="connsiteX197" fmla="*/ 3699255 w 5017802"/>
                <a:gd name="connsiteY197" fmla="*/ 4216442 h 4821630"/>
                <a:gd name="connsiteX198" fmla="*/ 3680204 w 5017802"/>
                <a:gd name="connsiteY198" fmla="*/ 4175168 h 4821630"/>
                <a:gd name="connsiteX199" fmla="*/ 3732592 w 5017802"/>
                <a:gd name="connsiteY199" fmla="*/ 4184693 h 4821630"/>
                <a:gd name="connsiteX200" fmla="*/ 3711955 w 5017802"/>
                <a:gd name="connsiteY200" fmla="*/ 4151355 h 4821630"/>
                <a:gd name="connsiteX201" fmla="*/ 3733274 w 5017802"/>
                <a:gd name="connsiteY201" fmla="*/ 4134801 h 4821630"/>
                <a:gd name="connsiteX202" fmla="*/ 3854377 w 5017802"/>
                <a:gd name="connsiteY202" fmla="*/ 4220074 h 4821630"/>
                <a:gd name="connsiteX203" fmla="*/ 3889754 w 5017802"/>
                <a:gd name="connsiteY203" fmla="*/ 4206917 h 4821630"/>
                <a:gd name="connsiteX204" fmla="*/ 3942141 w 5017802"/>
                <a:gd name="connsiteY204" fmla="*/ 4272006 h 4821630"/>
                <a:gd name="connsiteX205" fmla="*/ 3962779 w 5017802"/>
                <a:gd name="connsiteY205" fmla="*/ 4330743 h 4821630"/>
                <a:gd name="connsiteX206" fmla="*/ 4070729 w 5017802"/>
                <a:gd name="connsiteY206" fmla="*/ 4349792 h 4821630"/>
                <a:gd name="connsiteX207" fmla="*/ 4010405 w 5017802"/>
                <a:gd name="connsiteY207" fmla="*/ 4283117 h 4821630"/>
                <a:gd name="connsiteX208" fmla="*/ 4007229 w 5017802"/>
                <a:gd name="connsiteY208" fmla="*/ 4214855 h 4821630"/>
                <a:gd name="connsiteX209" fmla="*/ 4061204 w 5017802"/>
                <a:gd name="connsiteY209" fmla="*/ 4270418 h 4821630"/>
                <a:gd name="connsiteX210" fmla="*/ 4110417 w 5017802"/>
                <a:gd name="connsiteY210" fmla="*/ 4275180 h 4821630"/>
                <a:gd name="connsiteX211" fmla="*/ 4104067 w 5017802"/>
                <a:gd name="connsiteY211" fmla="*/ 4225968 h 4821630"/>
                <a:gd name="connsiteX212" fmla="*/ 4164392 w 5017802"/>
                <a:gd name="connsiteY212" fmla="*/ 4230730 h 4821630"/>
                <a:gd name="connsiteX213" fmla="*/ 4226304 w 5017802"/>
                <a:gd name="connsiteY213" fmla="*/ 4273592 h 4821630"/>
                <a:gd name="connsiteX214" fmla="*/ 4258054 w 5017802"/>
                <a:gd name="connsiteY214" fmla="*/ 4260893 h 4821630"/>
                <a:gd name="connsiteX215" fmla="*/ 4251705 w 5017802"/>
                <a:gd name="connsiteY215" fmla="*/ 4225968 h 4821630"/>
                <a:gd name="connsiteX216" fmla="*/ 4292980 w 5017802"/>
                <a:gd name="connsiteY216" fmla="*/ 4202156 h 4821630"/>
                <a:gd name="connsiteX217" fmla="*/ 4377117 w 5017802"/>
                <a:gd name="connsiteY217" fmla="*/ 4259306 h 4821630"/>
                <a:gd name="connsiteX218" fmla="*/ 4394580 w 5017802"/>
                <a:gd name="connsiteY218" fmla="*/ 4157708 h 4821630"/>
                <a:gd name="connsiteX219" fmla="*/ 4369180 w 5017802"/>
                <a:gd name="connsiteY219" fmla="*/ 4135482 h 4821630"/>
                <a:gd name="connsiteX220" fmla="*/ 4296154 w 5017802"/>
                <a:gd name="connsiteY220" fmla="*/ 4092619 h 4821630"/>
                <a:gd name="connsiteX221" fmla="*/ 4318379 w 5017802"/>
                <a:gd name="connsiteY221" fmla="*/ 4067220 h 4821630"/>
                <a:gd name="connsiteX222" fmla="*/ 4339017 w 5017802"/>
                <a:gd name="connsiteY222" fmla="*/ 4044994 h 4821630"/>
                <a:gd name="connsiteX223" fmla="*/ 4392992 w 5017802"/>
                <a:gd name="connsiteY223" fmla="*/ 4076745 h 4821630"/>
                <a:gd name="connsiteX224" fmla="*/ 4399342 w 5017802"/>
                <a:gd name="connsiteY224" fmla="*/ 4032295 h 4821630"/>
                <a:gd name="connsiteX225" fmla="*/ 4343779 w 5017802"/>
                <a:gd name="connsiteY225" fmla="*/ 4008482 h 4821630"/>
                <a:gd name="connsiteX226" fmla="*/ 4342192 w 5017802"/>
                <a:gd name="connsiteY226" fmla="*/ 3998958 h 4821630"/>
                <a:gd name="connsiteX227" fmla="*/ 4329491 w 5017802"/>
                <a:gd name="connsiteY227" fmla="*/ 3960859 h 4821630"/>
                <a:gd name="connsiteX228" fmla="*/ 4335841 w 5017802"/>
                <a:gd name="connsiteY228" fmla="*/ 3913233 h 4821630"/>
                <a:gd name="connsiteX229" fmla="*/ 4346954 w 5017802"/>
                <a:gd name="connsiteY229" fmla="*/ 3857670 h 4821630"/>
                <a:gd name="connsiteX230" fmla="*/ 4308854 w 5017802"/>
                <a:gd name="connsiteY230" fmla="*/ 3827508 h 4821630"/>
                <a:gd name="connsiteX231" fmla="*/ 4342191 w 5017802"/>
                <a:gd name="connsiteY231" fmla="*/ 3817983 h 4821630"/>
                <a:gd name="connsiteX232" fmla="*/ 4319966 w 5017802"/>
                <a:gd name="connsiteY232" fmla="*/ 3781470 h 4821630"/>
                <a:gd name="connsiteX233" fmla="*/ 4358067 w 5017802"/>
                <a:gd name="connsiteY233" fmla="*/ 3776709 h 4821630"/>
                <a:gd name="connsiteX234" fmla="*/ 4364416 w 5017802"/>
                <a:gd name="connsiteY234" fmla="*/ 3743370 h 4821630"/>
                <a:gd name="connsiteX235" fmla="*/ 4426330 w 5017802"/>
                <a:gd name="connsiteY235" fmla="*/ 3752897 h 4821630"/>
                <a:gd name="connsiteX236" fmla="*/ 4459443 w 5017802"/>
                <a:gd name="connsiteY236" fmla="*/ 3768089 h 4821630"/>
                <a:gd name="connsiteX237" fmla="*/ 4425650 w 5017802"/>
                <a:gd name="connsiteY237" fmla="*/ 3809137 h 4821630"/>
                <a:gd name="connsiteX238" fmla="*/ 4464658 w 5017802"/>
                <a:gd name="connsiteY238" fmla="*/ 3916633 h 4821630"/>
                <a:gd name="connsiteX239" fmla="*/ 4517045 w 5017802"/>
                <a:gd name="connsiteY239" fmla="*/ 3947931 h 4821630"/>
                <a:gd name="connsiteX240" fmla="*/ 4568979 w 5017802"/>
                <a:gd name="connsiteY240" fmla="*/ 3905749 h 4821630"/>
                <a:gd name="connsiteX241" fmla="*/ 4654704 w 5017802"/>
                <a:gd name="connsiteY241" fmla="*/ 3857216 h 4821630"/>
                <a:gd name="connsiteX242" fmla="*/ 4637468 w 5017802"/>
                <a:gd name="connsiteY242" fmla="*/ 3768315 h 4821630"/>
                <a:gd name="connsiteX243" fmla="*/ 4714802 w 5017802"/>
                <a:gd name="connsiteY243" fmla="*/ 3635646 h 4821630"/>
                <a:gd name="connsiteX244" fmla="*/ 5007356 w 5017802"/>
                <a:gd name="connsiteY244" fmla="*/ 3302498 h 4821630"/>
                <a:gd name="connsiteX245" fmla="*/ 4925939 w 5017802"/>
                <a:gd name="connsiteY245" fmla="*/ 3293426 h 4821630"/>
                <a:gd name="connsiteX246" fmla="*/ 4930476 w 5017802"/>
                <a:gd name="connsiteY246" fmla="*/ 3201578 h 4821630"/>
                <a:gd name="connsiteX247" fmla="*/ 4881489 w 5017802"/>
                <a:gd name="connsiteY247" fmla="*/ 3176406 h 4821630"/>
                <a:gd name="connsiteX248" fmla="*/ 4797352 w 5017802"/>
                <a:gd name="connsiteY248" fmla="*/ 3207928 h 4821630"/>
                <a:gd name="connsiteX249" fmla="*/ 4760613 w 5017802"/>
                <a:gd name="connsiteY249" fmla="*/ 3171643 h 4821630"/>
                <a:gd name="connsiteX250" fmla="*/ 4805290 w 5017802"/>
                <a:gd name="connsiteY250" fmla="*/ 3148738 h 4821630"/>
                <a:gd name="connsiteX251" fmla="*/ 4676023 w 5017802"/>
                <a:gd name="connsiteY251" fmla="*/ 2935559 h 4821630"/>
                <a:gd name="connsiteX252" fmla="*/ 4690989 w 5017802"/>
                <a:gd name="connsiteY252" fmla="*/ 2905396 h 4821630"/>
                <a:gd name="connsiteX253" fmla="*/ 4667404 w 5017802"/>
                <a:gd name="connsiteY253" fmla="*/ 2789736 h 4821630"/>
                <a:gd name="connsiteX254" fmla="*/ 4508655 w 5017802"/>
                <a:gd name="connsiteY254" fmla="*/ 2778850 h 4821630"/>
                <a:gd name="connsiteX255" fmla="*/ 4475317 w 5017802"/>
                <a:gd name="connsiteY255" fmla="*/ 2827608 h 4821630"/>
                <a:gd name="connsiteX256" fmla="*/ 4386417 w 5017802"/>
                <a:gd name="connsiteY256" fmla="*/ 2842124 h 4821630"/>
                <a:gd name="connsiteX257" fmla="*/ 4392767 w 5017802"/>
                <a:gd name="connsiteY257" fmla="*/ 2820125 h 4821630"/>
                <a:gd name="connsiteX258" fmla="*/ 4339245 w 5017802"/>
                <a:gd name="connsiteY258" fmla="*/ 2804024 h 4821630"/>
                <a:gd name="connsiteX259" fmla="*/ 4314526 w 5017802"/>
                <a:gd name="connsiteY259" fmla="*/ 2638923 h 4821630"/>
                <a:gd name="connsiteX260" fmla="*/ 4034219 w 5017802"/>
                <a:gd name="connsiteY260" fmla="*/ 2572248 h 4821630"/>
                <a:gd name="connsiteX261" fmla="*/ 3897920 w 5017802"/>
                <a:gd name="connsiteY261" fmla="*/ 2615564 h 4821630"/>
                <a:gd name="connsiteX262" fmla="*/ 3765931 w 5017802"/>
                <a:gd name="connsiteY262" fmla="*/ 2608080 h 4821630"/>
                <a:gd name="connsiteX263" fmla="*/ 3633488 w 5017802"/>
                <a:gd name="connsiteY263" fmla="*/ 2497182 h 4821630"/>
                <a:gd name="connsiteX264" fmla="*/ 3420310 w 5017802"/>
                <a:gd name="connsiteY264" fmla="*/ 2193969 h 4821630"/>
                <a:gd name="connsiteX265" fmla="*/ 3021848 w 5017802"/>
                <a:gd name="connsiteY265" fmla="*/ 2054496 h 4821630"/>
                <a:gd name="connsiteX266" fmla="*/ 2785310 w 5017802"/>
                <a:gd name="connsiteY266" fmla="*/ 1741532 h 4821630"/>
                <a:gd name="connsiteX267" fmla="*/ 2819101 w 5017802"/>
                <a:gd name="connsiteY267" fmla="*/ 1716586 h 4821630"/>
                <a:gd name="connsiteX268" fmla="*/ 2878745 w 5017802"/>
                <a:gd name="connsiteY268" fmla="*/ 1799589 h 4821630"/>
                <a:gd name="connsiteX269" fmla="*/ 2898929 w 5017802"/>
                <a:gd name="connsiteY269" fmla="*/ 1782126 h 4821630"/>
                <a:gd name="connsiteX270" fmla="*/ 2942019 w 5017802"/>
                <a:gd name="connsiteY270" fmla="*/ 1812970 h 4821630"/>
                <a:gd name="connsiteX271" fmla="*/ 3030692 w 5017802"/>
                <a:gd name="connsiteY271" fmla="*/ 1759221 h 4821630"/>
                <a:gd name="connsiteX272" fmla="*/ 3046794 w 5017802"/>
                <a:gd name="connsiteY272" fmla="*/ 1738811 h 4821630"/>
                <a:gd name="connsiteX273" fmla="*/ 3105077 w 5017802"/>
                <a:gd name="connsiteY273" fmla="*/ 1739037 h 4821630"/>
                <a:gd name="connsiteX274" fmla="*/ 3121180 w 5017802"/>
                <a:gd name="connsiteY274" fmla="*/ 1705927 h 4821630"/>
                <a:gd name="connsiteX275" fmla="*/ 3102356 w 5017802"/>
                <a:gd name="connsiteY275" fmla="*/ 1680300 h 4821630"/>
                <a:gd name="connsiteX276" fmla="*/ 3035228 w 5017802"/>
                <a:gd name="connsiteY276" fmla="*/ 1700257 h 4821630"/>
                <a:gd name="connsiteX277" fmla="*/ 3013456 w 5017802"/>
                <a:gd name="connsiteY277" fmla="*/ 1646736 h 4821630"/>
                <a:gd name="connsiteX278" fmla="*/ 3034774 w 5017802"/>
                <a:gd name="connsiteY278" fmla="*/ 1617026 h 4821630"/>
                <a:gd name="connsiteX279" fmla="*/ 2978304 w 5017802"/>
                <a:gd name="connsiteY279" fmla="*/ 1513612 h 4821630"/>
                <a:gd name="connsiteX280" fmla="*/ 2929773 w 5017802"/>
                <a:gd name="connsiteY280" fmla="*/ 1552393 h 4821630"/>
                <a:gd name="connsiteX281" fmla="*/ 2840418 w 5017802"/>
                <a:gd name="connsiteY281" fmla="*/ 1497737 h 4821630"/>
                <a:gd name="connsiteX282" fmla="*/ 2892352 w 5017802"/>
                <a:gd name="connsiteY282" fmla="*/ 1405208 h 4821630"/>
                <a:gd name="connsiteX283" fmla="*/ 2849490 w 5017802"/>
                <a:gd name="connsiteY283" fmla="*/ 1284105 h 4821630"/>
                <a:gd name="connsiteX284" fmla="*/ 2864231 w 5017802"/>
                <a:gd name="connsiteY284" fmla="*/ 1160053 h 4821630"/>
                <a:gd name="connsiteX285" fmla="*/ 2959481 w 5017802"/>
                <a:gd name="connsiteY285" fmla="*/ 1086348 h 4821630"/>
                <a:gd name="connsiteX286" fmla="*/ 3064710 w 5017802"/>
                <a:gd name="connsiteY286" fmla="*/ 1063896 h 4821630"/>
                <a:gd name="connsiteX287" fmla="*/ 3001663 w 5017802"/>
                <a:gd name="connsiteY287" fmla="*/ 974089 h 4821630"/>
                <a:gd name="connsiteX288" fmla="*/ 2984427 w 5017802"/>
                <a:gd name="connsiteY288" fmla="*/ 1018766 h 4821630"/>
                <a:gd name="connsiteX289" fmla="*/ 2941112 w 5017802"/>
                <a:gd name="connsiteY289" fmla="*/ 971595 h 4821630"/>
                <a:gd name="connsiteX290" fmla="*/ 2962430 w 5017802"/>
                <a:gd name="connsiteY290" fmla="*/ 886323 h 4821630"/>
                <a:gd name="connsiteX291" fmla="*/ 3035454 w 5017802"/>
                <a:gd name="connsiteY291" fmla="*/ 789032 h 4821630"/>
                <a:gd name="connsiteX292" fmla="*/ 3018445 w 5017802"/>
                <a:gd name="connsiteY292" fmla="*/ 682443 h 4821630"/>
                <a:gd name="connsiteX293" fmla="*/ 2847223 w 5017802"/>
                <a:gd name="connsiteY293" fmla="*/ 692194 h 4821630"/>
                <a:gd name="connsiteX294" fmla="*/ 2827945 w 5017802"/>
                <a:gd name="connsiteY294" fmla="*/ 734831 h 4821630"/>
                <a:gd name="connsiteX295" fmla="*/ 2795742 w 5017802"/>
                <a:gd name="connsiteY295" fmla="*/ 667248 h 4821630"/>
                <a:gd name="connsiteX296" fmla="*/ 2766032 w 5017802"/>
                <a:gd name="connsiteY296" fmla="*/ 707616 h 4821630"/>
                <a:gd name="connsiteX297" fmla="*/ 2580523 w 5017802"/>
                <a:gd name="connsiteY29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49885 w 5017802"/>
                <a:gd name="connsiteY178" fmla="*/ 4375198 h 4821630"/>
                <a:gd name="connsiteX179" fmla="*/ 2296586 w 5017802"/>
                <a:gd name="connsiteY179" fmla="*/ 4245474 h 4821630"/>
                <a:gd name="connsiteX180" fmla="*/ 2394785 w 5017802"/>
                <a:gd name="connsiteY180" fmla="*/ 4215990 h 4821630"/>
                <a:gd name="connsiteX181" fmla="*/ 2406350 w 5017802"/>
                <a:gd name="connsiteY181" fmla="*/ 4125277 h 4821630"/>
                <a:gd name="connsiteX182" fmla="*/ 2494570 w 5017802"/>
                <a:gd name="connsiteY182" fmla="*/ 3900532 h 4821630"/>
                <a:gd name="connsiteX183" fmla="*/ 2593449 w 5017802"/>
                <a:gd name="connsiteY183" fmla="*/ 3917768 h 4821630"/>
                <a:gd name="connsiteX184" fmla="*/ 2719088 w 5017802"/>
                <a:gd name="connsiteY184" fmla="*/ 3918221 h 4821630"/>
                <a:gd name="connsiteX185" fmla="*/ 2914124 w 5017802"/>
                <a:gd name="connsiteY185" fmla="*/ 3764007 h 4821630"/>
                <a:gd name="connsiteX186" fmla="*/ 3195112 w 5017802"/>
                <a:gd name="connsiteY186" fmla="*/ 3993968 h 4821630"/>
                <a:gd name="connsiteX187" fmla="*/ 3265414 w 5017802"/>
                <a:gd name="connsiteY187" fmla="*/ 4067674 h 4821630"/>
                <a:gd name="connsiteX188" fmla="*/ 3439813 w 5017802"/>
                <a:gd name="connsiteY188" fmla="*/ 4130265 h 4821630"/>
                <a:gd name="connsiteX189" fmla="*/ 3526217 w 5017802"/>
                <a:gd name="connsiteY189" fmla="*/ 4316455 h 4821630"/>
                <a:gd name="connsiteX190" fmla="*/ 3586542 w 5017802"/>
                <a:gd name="connsiteY190" fmla="*/ 4375193 h 4821630"/>
                <a:gd name="connsiteX191" fmla="*/ 3597654 w 5017802"/>
                <a:gd name="connsiteY191" fmla="*/ 4345030 h 4821630"/>
                <a:gd name="connsiteX192" fmla="*/ 3643692 w 5017802"/>
                <a:gd name="connsiteY192" fmla="*/ 4318042 h 4821630"/>
                <a:gd name="connsiteX193" fmla="*/ 3694492 w 5017802"/>
                <a:gd name="connsiteY193" fmla="*/ 4391068 h 4821630"/>
                <a:gd name="connsiteX194" fmla="*/ 3743705 w 5017802"/>
                <a:gd name="connsiteY194" fmla="*/ 4394243 h 4821630"/>
                <a:gd name="connsiteX195" fmla="*/ 3699254 w 5017802"/>
                <a:gd name="connsiteY195" fmla="*/ 4300581 h 4821630"/>
                <a:gd name="connsiteX196" fmla="*/ 3656392 w 5017802"/>
                <a:gd name="connsiteY196" fmla="*/ 4232318 h 4821630"/>
                <a:gd name="connsiteX197" fmla="*/ 3699255 w 5017802"/>
                <a:gd name="connsiteY197" fmla="*/ 4216442 h 4821630"/>
                <a:gd name="connsiteX198" fmla="*/ 3680204 w 5017802"/>
                <a:gd name="connsiteY198" fmla="*/ 4175168 h 4821630"/>
                <a:gd name="connsiteX199" fmla="*/ 3732592 w 5017802"/>
                <a:gd name="connsiteY199" fmla="*/ 4184693 h 4821630"/>
                <a:gd name="connsiteX200" fmla="*/ 3711955 w 5017802"/>
                <a:gd name="connsiteY200" fmla="*/ 4151355 h 4821630"/>
                <a:gd name="connsiteX201" fmla="*/ 3733274 w 5017802"/>
                <a:gd name="connsiteY201" fmla="*/ 4134801 h 4821630"/>
                <a:gd name="connsiteX202" fmla="*/ 3854377 w 5017802"/>
                <a:gd name="connsiteY202" fmla="*/ 4220074 h 4821630"/>
                <a:gd name="connsiteX203" fmla="*/ 3889754 w 5017802"/>
                <a:gd name="connsiteY203" fmla="*/ 4206917 h 4821630"/>
                <a:gd name="connsiteX204" fmla="*/ 3942141 w 5017802"/>
                <a:gd name="connsiteY204" fmla="*/ 4272006 h 4821630"/>
                <a:gd name="connsiteX205" fmla="*/ 3962779 w 5017802"/>
                <a:gd name="connsiteY205" fmla="*/ 4330743 h 4821630"/>
                <a:gd name="connsiteX206" fmla="*/ 4070729 w 5017802"/>
                <a:gd name="connsiteY206" fmla="*/ 4349792 h 4821630"/>
                <a:gd name="connsiteX207" fmla="*/ 4010405 w 5017802"/>
                <a:gd name="connsiteY207" fmla="*/ 4283117 h 4821630"/>
                <a:gd name="connsiteX208" fmla="*/ 4007229 w 5017802"/>
                <a:gd name="connsiteY208" fmla="*/ 4214855 h 4821630"/>
                <a:gd name="connsiteX209" fmla="*/ 4061204 w 5017802"/>
                <a:gd name="connsiteY209" fmla="*/ 4270418 h 4821630"/>
                <a:gd name="connsiteX210" fmla="*/ 4110417 w 5017802"/>
                <a:gd name="connsiteY210" fmla="*/ 4275180 h 4821630"/>
                <a:gd name="connsiteX211" fmla="*/ 4104067 w 5017802"/>
                <a:gd name="connsiteY211" fmla="*/ 4225968 h 4821630"/>
                <a:gd name="connsiteX212" fmla="*/ 4164392 w 5017802"/>
                <a:gd name="connsiteY212" fmla="*/ 4230730 h 4821630"/>
                <a:gd name="connsiteX213" fmla="*/ 4226304 w 5017802"/>
                <a:gd name="connsiteY213" fmla="*/ 4273592 h 4821630"/>
                <a:gd name="connsiteX214" fmla="*/ 4258054 w 5017802"/>
                <a:gd name="connsiteY214" fmla="*/ 4260893 h 4821630"/>
                <a:gd name="connsiteX215" fmla="*/ 4251705 w 5017802"/>
                <a:gd name="connsiteY215" fmla="*/ 4225968 h 4821630"/>
                <a:gd name="connsiteX216" fmla="*/ 4292980 w 5017802"/>
                <a:gd name="connsiteY216" fmla="*/ 4202156 h 4821630"/>
                <a:gd name="connsiteX217" fmla="*/ 4377117 w 5017802"/>
                <a:gd name="connsiteY217" fmla="*/ 4259306 h 4821630"/>
                <a:gd name="connsiteX218" fmla="*/ 4394580 w 5017802"/>
                <a:gd name="connsiteY218" fmla="*/ 4157708 h 4821630"/>
                <a:gd name="connsiteX219" fmla="*/ 4369180 w 5017802"/>
                <a:gd name="connsiteY219" fmla="*/ 4135482 h 4821630"/>
                <a:gd name="connsiteX220" fmla="*/ 4296154 w 5017802"/>
                <a:gd name="connsiteY220" fmla="*/ 4092619 h 4821630"/>
                <a:gd name="connsiteX221" fmla="*/ 4318379 w 5017802"/>
                <a:gd name="connsiteY221" fmla="*/ 4067220 h 4821630"/>
                <a:gd name="connsiteX222" fmla="*/ 4339017 w 5017802"/>
                <a:gd name="connsiteY222" fmla="*/ 4044994 h 4821630"/>
                <a:gd name="connsiteX223" fmla="*/ 4392992 w 5017802"/>
                <a:gd name="connsiteY223" fmla="*/ 4076745 h 4821630"/>
                <a:gd name="connsiteX224" fmla="*/ 4399342 w 5017802"/>
                <a:gd name="connsiteY224" fmla="*/ 4032295 h 4821630"/>
                <a:gd name="connsiteX225" fmla="*/ 4343779 w 5017802"/>
                <a:gd name="connsiteY225" fmla="*/ 4008482 h 4821630"/>
                <a:gd name="connsiteX226" fmla="*/ 4342192 w 5017802"/>
                <a:gd name="connsiteY226" fmla="*/ 3998958 h 4821630"/>
                <a:gd name="connsiteX227" fmla="*/ 4329491 w 5017802"/>
                <a:gd name="connsiteY227" fmla="*/ 3960859 h 4821630"/>
                <a:gd name="connsiteX228" fmla="*/ 4335841 w 5017802"/>
                <a:gd name="connsiteY228" fmla="*/ 3913233 h 4821630"/>
                <a:gd name="connsiteX229" fmla="*/ 4346954 w 5017802"/>
                <a:gd name="connsiteY229" fmla="*/ 3857670 h 4821630"/>
                <a:gd name="connsiteX230" fmla="*/ 4308854 w 5017802"/>
                <a:gd name="connsiteY230" fmla="*/ 3827508 h 4821630"/>
                <a:gd name="connsiteX231" fmla="*/ 4342191 w 5017802"/>
                <a:gd name="connsiteY231" fmla="*/ 3817983 h 4821630"/>
                <a:gd name="connsiteX232" fmla="*/ 4319966 w 5017802"/>
                <a:gd name="connsiteY232" fmla="*/ 3781470 h 4821630"/>
                <a:gd name="connsiteX233" fmla="*/ 4358067 w 5017802"/>
                <a:gd name="connsiteY233" fmla="*/ 3776709 h 4821630"/>
                <a:gd name="connsiteX234" fmla="*/ 4364416 w 5017802"/>
                <a:gd name="connsiteY234" fmla="*/ 3743370 h 4821630"/>
                <a:gd name="connsiteX235" fmla="*/ 4426330 w 5017802"/>
                <a:gd name="connsiteY235" fmla="*/ 3752897 h 4821630"/>
                <a:gd name="connsiteX236" fmla="*/ 4459443 w 5017802"/>
                <a:gd name="connsiteY236" fmla="*/ 3768089 h 4821630"/>
                <a:gd name="connsiteX237" fmla="*/ 4425650 w 5017802"/>
                <a:gd name="connsiteY237" fmla="*/ 3809137 h 4821630"/>
                <a:gd name="connsiteX238" fmla="*/ 4464658 w 5017802"/>
                <a:gd name="connsiteY238" fmla="*/ 3916633 h 4821630"/>
                <a:gd name="connsiteX239" fmla="*/ 4517045 w 5017802"/>
                <a:gd name="connsiteY239" fmla="*/ 3947931 h 4821630"/>
                <a:gd name="connsiteX240" fmla="*/ 4568979 w 5017802"/>
                <a:gd name="connsiteY240" fmla="*/ 3905749 h 4821630"/>
                <a:gd name="connsiteX241" fmla="*/ 4654704 w 5017802"/>
                <a:gd name="connsiteY241" fmla="*/ 3857216 h 4821630"/>
                <a:gd name="connsiteX242" fmla="*/ 4637468 w 5017802"/>
                <a:gd name="connsiteY242" fmla="*/ 3768315 h 4821630"/>
                <a:gd name="connsiteX243" fmla="*/ 4714802 w 5017802"/>
                <a:gd name="connsiteY243" fmla="*/ 3635646 h 4821630"/>
                <a:gd name="connsiteX244" fmla="*/ 5007356 w 5017802"/>
                <a:gd name="connsiteY244" fmla="*/ 3302498 h 4821630"/>
                <a:gd name="connsiteX245" fmla="*/ 4925939 w 5017802"/>
                <a:gd name="connsiteY245" fmla="*/ 3293426 h 4821630"/>
                <a:gd name="connsiteX246" fmla="*/ 4930476 w 5017802"/>
                <a:gd name="connsiteY246" fmla="*/ 3201578 h 4821630"/>
                <a:gd name="connsiteX247" fmla="*/ 4881489 w 5017802"/>
                <a:gd name="connsiteY247" fmla="*/ 3176406 h 4821630"/>
                <a:gd name="connsiteX248" fmla="*/ 4797352 w 5017802"/>
                <a:gd name="connsiteY248" fmla="*/ 3207928 h 4821630"/>
                <a:gd name="connsiteX249" fmla="*/ 4760613 w 5017802"/>
                <a:gd name="connsiteY249" fmla="*/ 3171643 h 4821630"/>
                <a:gd name="connsiteX250" fmla="*/ 4805290 w 5017802"/>
                <a:gd name="connsiteY250" fmla="*/ 3148738 h 4821630"/>
                <a:gd name="connsiteX251" fmla="*/ 4676023 w 5017802"/>
                <a:gd name="connsiteY251" fmla="*/ 2935559 h 4821630"/>
                <a:gd name="connsiteX252" fmla="*/ 4690989 w 5017802"/>
                <a:gd name="connsiteY252" fmla="*/ 2905396 h 4821630"/>
                <a:gd name="connsiteX253" fmla="*/ 4667404 w 5017802"/>
                <a:gd name="connsiteY253" fmla="*/ 2789736 h 4821630"/>
                <a:gd name="connsiteX254" fmla="*/ 4508655 w 5017802"/>
                <a:gd name="connsiteY254" fmla="*/ 2778850 h 4821630"/>
                <a:gd name="connsiteX255" fmla="*/ 4475317 w 5017802"/>
                <a:gd name="connsiteY255" fmla="*/ 2827608 h 4821630"/>
                <a:gd name="connsiteX256" fmla="*/ 4386417 w 5017802"/>
                <a:gd name="connsiteY256" fmla="*/ 2842124 h 4821630"/>
                <a:gd name="connsiteX257" fmla="*/ 4392767 w 5017802"/>
                <a:gd name="connsiteY257" fmla="*/ 2820125 h 4821630"/>
                <a:gd name="connsiteX258" fmla="*/ 4339245 w 5017802"/>
                <a:gd name="connsiteY258" fmla="*/ 2804024 h 4821630"/>
                <a:gd name="connsiteX259" fmla="*/ 4314526 w 5017802"/>
                <a:gd name="connsiteY259" fmla="*/ 2638923 h 4821630"/>
                <a:gd name="connsiteX260" fmla="*/ 4034219 w 5017802"/>
                <a:gd name="connsiteY260" fmla="*/ 2572248 h 4821630"/>
                <a:gd name="connsiteX261" fmla="*/ 3897920 w 5017802"/>
                <a:gd name="connsiteY261" fmla="*/ 2615564 h 4821630"/>
                <a:gd name="connsiteX262" fmla="*/ 3765931 w 5017802"/>
                <a:gd name="connsiteY262" fmla="*/ 2608080 h 4821630"/>
                <a:gd name="connsiteX263" fmla="*/ 3633488 w 5017802"/>
                <a:gd name="connsiteY263" fmla="*/ 2497182 h 4821630"/>
                <a:gd name="connsiteX264" fmla="*/ 3420310 w 5017802"/>
                <a:gd name="connsiteY264" fmla="*/ 2193969 h 4821630"/>
                <a:gd name="connsiteX265" fmla="*/ 3021848 w 5017802"/>
                <a:gd name="connsiteY265" fmla="*/ 2054496 h 4821630"/>
                <a:gd name="connsiteX266" fmla="*/ 2785310 w 5017802"/>
                <a:gd name="connsiteY266" fmla="*/ 1741532 h 4821630"/>
                <a:gd name="connsiteX267" fmla="*/ 2819101 w 5017802"/>
                <a:gd name="connsiteY267" fmla="*/ 1716586 h 4821630"/>
                <a:gd name="connsiteX268" fmla="*/ 2878745 w 5017802"/>
                <a:gd name="connsiteY268" fmla="*/ 1799589 h 4821630"/>
                <a:gd name="connsiteX269" fmla="*/ 2898929 w 5017802"/>
                <a:gd name="connsiteY269" fmla="*/ 1782126 h 4821630"/>
                <a:gd name="connsiteX270" fmla="*/ 2942019 w 5017802"/>
                <a:gd name="connsiteY270" fmla="*/ 1812970 h 4821630"/>
                <a:gd name="connsiteX271" fmla="*/ 3030692 w 5017802"/>
                <a:gd name="connsiteY271" fmla="*/ 1759221 h 4821630"/>
                <a:gd name="connsiteX272" fmla="*/ 3046794 w 5017802"/>
                <a:gd name="connsiteY272" fmla="*/ 1738811 h 4821630"/>
                <a:gd name="connsiteX273" fmla="*/ 3105077 w 5017802"/>
                <a:gd name="connsiteY273" fmla="*/ 1739037 h 4821630"/>
                <a:gd name="connsiteX274" fmla="*/ 3121180 w 5017802"/>
                <a:gd name="connsiteY274" fmla="*/ 1705927 h 4821630"/>
                <a:gd name="connsiteX275" fmla="*/ 3102356 w 5017802"/>
                <a:gd name="connsiteY275" fmla="*/ 1680300 h 4821630"/>
                <a:gd name="connsiteX276" fmla="*/ 3035228 w 5017802"/>
                <a:gd name="connsiteY276" fmla="*/ 1700257 h 4821630"/>
                <a:gd name="connsiteX277" fmla="*/ 3013456 w 5017802"/>
                <a:gd name="connsiteY277" fmla="*/ 1646736 h 4821630"/>
                <a:gd name="connsiteX278" fmla="*/ 3034774 w 5017802"/>
                <a:gd name="connsiteY278" fmla="*/ 1617026 h 4821630"/>
                <a:gd name="connsiteX279" fmla="*/ 2978304 w 5017802"/>
                <a:gd name="connsiteY279" fmla="*/ 1513612 h 4821630"/>
                <a:gd name="connsiteX280" fmla="*/ 2929773 w 5017802"/>
                <a:gd name="connsiteY280" fmla="*/ 1552393 h 4821630"/>
                <a:gd name="connsiteX281" fmla="*/ 2840418 w 5017802"/>
                <a:gd name="connsiteY281" fmla="*/ 1497737 h 4821630"/>
                <a:gd name="connsiteX282" fmla="*/ 2892352 w 5017802"/>
                <a:gd name="connsiteY282" fmla="*/ 1405208 h 4821630"/>
                <a:gd name="connsiteX283" fmla="*/ 2849490 w 5017802"/>
                <a:gd name="connsiteY283" fmla="*/ 1284105 h 4821630"/>
                <a:gd name="connsiteX284" fmla="*/ 2864231 w 5017802"/>
                <a:gd name="connsiteY284" fmla="*/ 1160053 h 4821630"/>
                <a:gd name="connsiteX285" fmla="*/ 2959481 w 5017802"/>
                <a:gd name="connsiteY285" fmla="*/ 1086348 h 4821630"/>
                <a:gd name="connsiteX286" fmla="*/ 3064710 w 5017802"/>
                <a:gd name="connsiteY286" fmla="*/ 1063896 h 4821630"/>
                <a:gd name="connsiteX287" fmla="*/ 3001663 w 5017802"/>
                <a:gd name="connsiteY287" fmla="*/ 974089 h 4821630"/>
                <a:gd name="connsiteX288" fmla="*/ 2984427 w 5017802"/>
                <a:gd name="connsiteY288" fmla="*/ 1018766 h 4821630"/>
                <a:gd name="connsiteX289" fmla="*/ 2941112 w 5017802"/>
                <a:gd name="connsiteY289" fmla="*/ 971595 h 4821630"/>
                <a:gd name="connsiteX290" fmla="*/ 2962430 w 5017802"/>
                <a:gd name="connsiteY290" fmla="*/ 886323 h 4821630"/>
                <a:gd name="connsiteX291" fmla="*/ 3035454 w 5017802"/>
                <a:gd name="connsiteY291" fmla="*/ 789032 h 4821630"/>
                <a:gd name="connsiteX292" fmla="*/ 3018445 w 5017802"/>
                <a:gd name="connsiteY292" fmla="*/ 682443 h 4821630"/>
                <a:gd name="connsiteX293" fmla="*/ 2847223 w 5017802"/>
                <a:gd name="connsiteY293" fmla="*/ 692194 h 4821630"/>
                <a:gd name="connsiteX294" fmla="*/ 2827945 w 5017802"/>
                <a:gd name="connsiteY294" fmla="*/ 734831 h 4821630"/>
                <a:gd name="connsiteX295" fmla="*/ 2795742 w 5017802"/>
                <a:gd name="connsiteY295" fmla="*/ 667248 h 4821630"/>
                <a:gd name="connsiteX296" fmla="*/ 2766032 w 5017802"/>
                <a:gd name="connsiteY296" fmla="*/ 707616 h 4821630"/>
                <a:gd name="connsiteX297" fmla="*/ 2580523 w 5017802"/>
                <a:gd name="connsiteY29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94785 w 5017802"/>
                <a:gd name="connsiteY180" fmla="*/ 4215990 h 4821630"/>
                <a:gd name="connsiteX181" fmla="*/ 2406350 w 5017802"/>
                <a:gd name="connsiteY181" fmla="*/ 4125277 h 4821630"/>
                <a:gd name="connsiteX182" fmla="*/ 2494570 w 5017802"/>
                <a:gd name="connsiteY182" fmla="*/ 3900532 h 4821630"/>
                <a:gd name="connsiteX183" fmla="*/ 2593449 w 5017802"/>
                <a:gd name="connsiteY183" fmla="*/ 3917768 h 4821630"/>
                <a:gd name="connsiteX184" fmla="*/ 2719088 w 5017802"/>
                <a:gd name="connsiteY184" fmla="*/ 3918221 h 4821630"/>
                <a:gd name="connsiteX185" fmla="*/ 2914124 w 5017802"/>
                <a:gd name="connsiteY185" fmla="*/ 3764007 h 4821630"/>
                <a:gd name="connsiteX186" fmla="*/ 3195112 w 5017802"/>
                <a:gd name="connsiteY186" fmla="*/ 3993968 h 4821630"/>
                <a:gd name="connsiteX187" fmla="*/ 3265414 w 5017802"/>
                <a:gd name="connsiteY187" fmla="*/ 4067674 h 4821630"/>
                <a:gd name="connsiteX188" fmla="*/ 3439813 w 5017802"/>
                <a:gd name="connsiteY188" fmla="*/ 4130265 h 4821630"/>
                <a:gd name="connsiteX189" fmla="*/ 3526217 w 5017802"/>
                <a:gd name="connsiteY189" fmla="*/ 4316455 h 4821630"/>
                <a:gd name="connsiteX190" fmla="*/ 3586542 w 5017802"/>
                <a:gd name="connsiteY190" fmla="*/ 4375193 h 4821630"/>
                <a:gd name="connsiteX191" fmla="*/ 3597654 w 5017802"/>
                <a:gd name="connsiteY191" fmla="*/ 4345030 h 4821630"/>
                <a:gd name="connsiteX192" fmla="*/ 3643692 w 5017802"/>
                <a:gd name="connsiteY192" fmla="*/ 4318042 h 4821630"/>
                <a:gd name="connsiteX193" fmla="*/ 3694492 w 5017802"/>
                <a:gd name="connsiteY193" fmla="*/ 4391068 h 4821630"/>
                <a:gd name="connsiteX194" fmla="*/ 3743705 w 5017802"/>
                <a:gd name="connsiteY194" fmla="*/ 4394243 h 4821630"/>
                <a:gd name="connsiteX195" fmla="*/ 3699254 w 5017802"/>
                <a:gd name="connsiteY195" fmla="*/ 4300581 h 4821630"/>
                <a:gd name="connsiteX196" fmla="*/ 3656392 w 5017802"/>
                <a:gd name="connsiteY196" fmla="*/ 4232318 h 4821630"/>
                <a:gd name="connsiteX197" fmla="*/ 3699255 w 5017802"/>
                <a:gd name="connsiteY197" fmla="*/ 4216442 h 4821630"/>
                <a:gd name="connsiteX198" fmla="*/ 3680204 w 5017802"/>
                <a:gd name="connsiteY198" fmla="*/ 4175168 h 4821630"/>
                <a:gd name="connsiteX199" fmla="*/ 3732592 w 5017802"/>
                <a:gd name="connsiteY199" fmla="*/ 4184693 h 4821630"/>
                <a:gd name="connsiteX200" fmla="*/ 3711955 w 5017802"/>
                <a:gd name="connsiteY200" fmla="*/ 4151355 h 4821630"/>
                <a:gd name="connsiteX201" fmla="*/ 3733274 w 5017802"/>
                <a:gd name="connsiteY201" fmla="*/ 4134801 h 4821630"/>
                <a:gd name="connsiteX202" fmla="*/ 3854377 w 5017802"/>
                <a:gd name="connsiteY202" fmla="*/ 4220074 h 4821630"/>
                <a:gd name="connsiteX203" fmla="*/ 3889754 w 5017802"/>
                <a:gd name="connsiteY203" fmla="*/ 4206917 h 4821630"/>
                <a:gd name="connsiteX204" fmla="*/ 3942141 w 5017802"/>
                <a:gd name="connsiteY204" fmla="*/ 4272006 h 4821630"/>
                <a:gd name="connsiteX205" fmla="*/ 3962779 w 5017802"/>
                <a:gd name="connsiteY205" fmla="*/ 4330743 h 4821630"/>
                <a:gd name="connsiteX206" fmla="*/ 4070729 w 5017802"/>
                <a:gd name="connsiteY206" fmla="*/ 4349792 h 4821630"/>
                <a:gd name="connsiteX207" fmla="*/ 4010405 w 5017802"/>
                <a:gd name="connsiteY207" fmla="*/ 4283117 h 4821630"/>
                <a:gd name="connsiteX208" fmla="*/ 4007229 w 5017802"/>
                <a:gd name="connsiteY208" fmla="*/ 4214855 h 4821630"/>
                <a:gd name="connsiteX209" fmla="*/ 4061204 w 5017802"/>
                <a:gd name="connsiteY209" fmla="*/ 4270418 h 4821630"/>
                <a:gd name="connsiteX210" fmla="*/ 4110417 w 5017802"/>
                <a:gd name="connsiteY210" fmla="*/ 4275180 h 4821630"/>
                <a:gd name="connsiteX211" fmla="*/ 4104067 w 5017802"/>
                <a:gd name="connsiteY211" fmla="*/ 4225968 h 4821630"/>
                <a:gd name="connsiteX212" fmla="*/ 4164392 w 5017802"/>
                <a:gd name="connsiteY212" fmla="*/ 4230730 h 4821630"/>
                <a:gd name="connsiteX213" fmla="*/ 4226304 w 5017802"/>
                <a:gd name="connsiteY213" fmla="*/ 4273592 h 4821630"/>
                <a:gd name="connsiteX214" fmla="*/ 4258054 w 5017802"/>
                <a:gd name="connsiteY214" fmla="*/ 4260893 h 4821630"/>
                <a:gd name="connsiteX215" fmla="*/ 4251705 w 5017802"/>
                <a:gd name="connsiteY215" fmla="*/ 4225968 h 4821630"/>
                <a:gd name="connsiteX216" fmla="*/ 4292980 w 5017802"/>
                <a:gd name="connsiteY216" fmla="*/ 4202156 h 4821630"/>
                <a:gd name="connsiteX217" fmla="*/ 4377117 w 5017802"/>
                <a:gd name="connsiteY217" fmla="*/ 4259306 h 4821630"/>
                <a:gd name="connsiteX218" fmla="*/ 4394580 w 5017802"/>
                <a:gd name="connsiteY218" fmla="*/ 4157708 h 4821630"/>
                <a:gd name="connsiteX219" fmla="*/ 4369180 w 5017802"/>
                <a:gd name="connsiteY219" fmla="*/ 4135482 h 4821630"/>
                <a:gd name="connsiteX220" fmla="*/ 4296154 w 5017802"/>
                <a:gd name="connsiteY220" fmla="*/ 4092619 h 4821630"/>
                <a:gd name="connsiteX221" fmla="*/ 4318379 w 5017802"/>
                <a:gd name="connsiteY221" fmla="*/ 4067220 h 4821630"/>
                <a:gd name="connsiteX222" fmla="*/ 4339017 w 5017802"/>
                <a:gd name="connsiteY222" fmla="*/ 4044994 h 4821630"/>
                <a:gd name="connsiteX223" fmla="*/ 4392992 w 5017802"/>
                <a:gd name="connsiteY223" fmla="*/ 4076745 h 4821630"/>
                <a:gd name="connsiteX224" fmla="*/ 4399342 w 5017802"/>
                <a:gd name="connsiteY224" fmla="*/ 4032295 h 4821630"/>
                <a:gd name="connsiteX225" fmla="*/ 4343779 w 5017802"/>
                <a:gd name="connsiteY225" fmla="*/ 4008482 h 4821630"/>
                <a:gd name="connsiteX226" fmla="*/ 4342192 w 5017802"/>
                <a:gd name="connsiteY226" fmla="*/ 3998958 h 4821630"/>
                <a:gd name="connsiteX227" fmla="*/ 4329491 w 5017802"/>
                <a:gd name="connsiteY227" fmla="*/ 3960859 h 4821630"/>
                <a:gd name="connsiteX228" fmla="*/ 4335841 w 5017802"/>
                <a:gd name="connsiteY228" fmla="*/ 3913233 h 4821630"/>
                <a:gd name="connsiteX229" fmla="*/ 4346954 w 5017802"/>
                <a:gd name="connsiteY229" fmla="*/ 3857670 h 4821630"/>
                <a:gd name="connsiteX230" fmla="*/ 4308854 w 5017802"/>
                <a:gd name="connsiteY230" fmla="*/ 3827508 h 4821630"/>
                <a:gd name="connsiteX231" fmla="*/ 4342191 w 5017802"/>
                <a:gd name="connsiteY231" fmla="*/ 3817983 h 4821630"/>
                <a:gd name="connsiteX232" fmla="*/ 4319966 w 5017802"/>
                <a:gd name="connsiteY232" fmla="*/ 3781470 h 4821630"/>
                <a:gd name="connsiteX233" fmla="*/ 4358067 w 5017802"/>
                <a:gd name="connsiteY233" fmla="*/ 3776709 h 4821630"/>
                <a:gd name="connsiteX234" fmla="*/ 4364416 w 5017802"/>
                <a:gd name="connsiteY234" fmla="*/ 3743370 h 4821630"/>
                <a:gd name="connsiteX235" fmla="*/ 4426330 w 5017802"/>
                <a:gd name="connsiteY235" fmla="*/ 3752897 h 4821630"/>
                <a:gd name="connsiteX236" fmla="*/ 4459443 w 5017802"/>
                <a:gd name="connsiteY236" fmla="*/ 3768089 h 4821630"/>
                <a:gd name="connsiteX237" fmla="*/ 4425650 w 5017802"/>
                <a:gd name="connsiteY237" fmla="*/ 3809137 h 4821630"/>
                <a:gd name="connsiteX238" fmla="*/ 4464658 w 5017802"/>
                <a:gd name="connsiteY238" fmla="*/ 3916633 h 4821630"/>
                <a:gd name="connsiteX239" fmla="*/ 4517045 w 5017802"/>
                <a:gd name="connsiteY239" fmla="*/ 3947931 h 4821630"/>
                <a:gd name="connsiteX240" fmla="*/ 4568979 w 5017802"/>
                <a:gd name="connsiteY240" fmla="*/ 3905749 h 4821630"/>
                <a:gd name="connsiteX241" fmla="*/ 4654704 w 5017802"/>
                <a:gd name="connsiteY241" fmla="*/ 3857216 h 4821630"/>
                <a:gd name="connsiteX242" fmla="*/ 4637468 w 5017802"/>
                <a:gd name="connsiteY242" fmla="*/ 3768315 h 4821630"/>
                <a:gd name="connsiteX243" fmla="*/ 4714802 w 5017802"/>
                <a:gd name="connsiteY243" fmla="*/ 3635646 h 4821630"/>
                <a:gd name="connsiteX244" fmla="*/ 5007356 w 5017802"/>
                <a:gd name="connsiteY244" fmla="*/ 3302498 h 4821630"/>
                <a:gd name="connsiteX245" fmla="*/ 4925939 w 5017802"/>
                <a:gd name="connsiteY245" fmla="*/ 3293426 h 4821630"/>
                <a:gd name="connsiteX246" fmla="*/ 4930476 w 5017802"/>
                <a:gd name="connsiteY246" fmla="*/ 3201578 h 4821630"/>
                <a:gd name="connsiteX247" fmla="*/ 4881489 w 5017802"/>
                <a:gd name="connsiteY247" fmla="*/ 3176406 h 4821630"/>
                <a:gd name="connsiteX248" fmla="*/ 4797352 w 5017802"/>
                <a:gd name="connsiteY248" fmla="*/ 3207928 h 4821630"/>
                <a:gd name="connsiteX249" fmla="*/ 4760613 w 5017802"/>
                <a:gd name="connsiteY249" fmla="*/ 3171643 h 4821630"/>
                <a:gd name="connsiteX250" fmla="*/ 4805290 w 5017802"/>
                <a:gd name="connsiteY250" fmla="*/ 3148738 h 4821630"/>
                <a:gd name="connsiteX251" fmla="*/ 4676023 w 5017802"/>
                <a:gd name="connsiteY251" fmla="*/ 2935559 h 4821630"/>
                <a:gd name="connsiteX252" fmla="*/ 4690989 w 5017802"/>
                <a:gd name="connsiteY252" fmla="*/ 2905396 h 4821630"/>
                <a:gd name="connsiteX253" fmla="*/ 4667404 w 5017802"/>
                <a:gd name="connsiteY253" fmla="*/ 2789736 h 4821630"/>
                <a:gd name="connsiteX254" fmla="*/ 4508655 w 5017802"/>
                <a:gd name="connsiteY254" fmla="*/ 2778850 h 4821630"/>
                <a:gd name="connsiteX255" fmla="*/ 4475317 w 5017802"/>
                <a:gd name="connsiteY255" fmla="*/ 2827608 h 4821630"/>
                <a:gd name="connsiteX256" fmla="*/ 4386417 w 5017802"/>
                <a:gd name="connsiteY256" fmla="*/ 2842124 h 4821630"/>
                <a:gd name="connsiteX257" fmla="*/ 4392767 w 5017802"/>
                <a:gd name="connsiteY257" fmla="*/ 2820125 h 4821630"/>
                <a:gd name="connsiteX258" fmla="*/ 4339245 w 5017802"/>
                <a:gd name="connsiteY258" fmla="*/ 2804024 h 4821630"/>
                <a:gd name="connsiteX259" fmla="*/ 4314526 w 5017802"/>
                <a:gd name="connsiteY259" fmla="*/ 2638923 h 4821630"/>
                <a:gd name="connsiteX260" fmla="*/ 4034219 w 5017802"/>
                <a:gd name="connsiteY260" fmla="*/ 2572248 h 4821630"/>
                <a:gd name="connsiteX261" fmla="*/ 3897920 w 5017802"/>
                <a:gd name="connsiteY261" fmla="*/ 2615564 h 4821630"/>
                <a:gd name="connsiteX262" fmla="*/ 3765931 w 5017802"/>
                <a:gd name="connsiteY262" fmla="*/ 2608080 h 4821630"/>
                <a:gd name="connsiteX263" fmla="*/ 3633488 w 5017802"/>
                <a:gd name="connsiteY263" fmla="*/ 2497182 h 4821630"/>
                <a:gd name="connsiteX264" fmla="*/ 3420310 w 5017802"/>
                <a:gd name="connsiteY264" fmla="*/ 2193969 h 4821630"/>
                <a:gd name="connsiteX265" fmla="*/ 3021848 w 5017802"/>
                <a:gd name="connsiteY265" fmla="*/ 2054496 h 4821630"/>
                <a:gd name="connsiteX266" fmla="*/ 2785310 w 5017802"/>
                <a:gd name="connsiteY266" fmla="*/ 1741532 h 4821630"/>
                <a:gd name="connsiteX267" fmla="*/ 2819101 w 5017802"/>
                <a:gd name="connsiteY267" fmla="*/ 1716586 h 4821630"/>
                <a:gd name="connsiteX268" fmla="*/ 2878745 w 5017802"/>
                <a:gd name="connsiteY268" fmla="*/ 1799589 h 4821630"/>
                <a:gd name="connsiteX269" fmla="*/ 2898929 w 5017802"/>
                <a:gd name="connsiteY269" fmla="*/ 1782126 h 4821630"/>
                <a:gd name="connsiteX270" fmla="*/ 2942019 w 5017802"/>
                <a:gd name="connsiteY270" fmla="*/ 1812970 h 4821630"/>
                <a:gd name="connsiteX271" fmla="*/ 3030692 w 5017802"/>
                <a:gd name="connsiteY271" fmla="*/ 1759221 h 4821630"/>
                <a:gd name="connsiteX272" fmla="*/ 3046794 w 5017802"/>
                <a:gd name="connsiteY272" fmla="*/ 1738811 h 4821630"/>
                <a:gd name="connsiteX273" fmla="*/ 3105077 w 5017802"/>
                <a:gd name="connsiteY273" fmla="*/ 1739037 h 4821630"/>
                <a:gd name="connsiteX274" fmla="*/ 3121180 w 5017802"/>
                <a:gd name="connsiteY274" fmla="*/ 1705927 h 4821630"/>
                <a:gd name="connsiteX275" fmla="*/ 3102356 w 5017802"/>
                <a:gd name="connsiteY275" fmla="*/ 1680300 h 4821630"/>
                <a:gd name="connsiteX276" fmla="*/ 3035228 w 5017802"/>
                <a:gd name="connsiteY276" fmla="*/ 1700257 h 4821630"/>
                <a:gd name="connsiteX277" fmla="*/ 3013456 w 5017802"/>
                <a:gd name="connsiteY277" fmla="*/ 1646736 h 4821630"/>
                <a:gd name="connsiteX278" fmla="*/ 3034774 w 5017802"/>
                <a:gd name="connsiteY278" fmla="*/ 1617026 h 4821630"/>
                <a:gd name="connsiteX279" fmla="*/ 2978304 w 5017802"/>
                <a:gd name="connsiteY279" fmla="*/ 1513612 h 4821630"/>
                <a:gd name="connsiteX280" fmla="*/ 2929773 w 5017802"/>
                <a:gd name="connsiteY280" fmla="*/ 1552393 h 4821630"/>
                <a:gd name="connsiteX281" fmla="*/ 2840418 w 5017802"/>
                <a:gd name="connsiteY281" fmla="*/ 1497737 h 4821630"/>
                <a:gd name="connsiteX282" fmla="*/ 2892352 w 5017802"/>
                <a:gd name="connsiteY282" fmla="*/ 1405208 h 4821630"/>
                <a:gd name="connsiteX283" fmla="*/ 2849490 w 5017802"/>
                <a:gd name="connsiteY283" fmla="*/ 1284105 h 4821630"/>
                <a:gd name="connsiteX284" fmla="*/ 2864231 w 5017802"/>
                <a:gd name="connsiteY284" fmla="*/ 1160053 h 4821630"/>
                <a:gd name="connsiteX285" fmla="*/ 2959481 w 5017802"/>
                <a:gd name="connsiteY285" fmla="*/ 1086348 h 4821630"/>
                <a:gd name="connsiteX286" fmla="*/ 3064710 w 5017802"/>
                <a:gd name="connsiteY286" fmla="*/ 1063896 h 4821630"/>
                <a:gd name="connsiteX287" fmla="*/ 3001663 w 5017802"/>
                <a:gd name="connsiteY287" fmla="*/ 974089 h 4821630"/>
                <a:gd name="connsiteX288" fmla="*/ 2984427 w 5017802"/>
                <a:gd name="connsiteY288" fmla="*/ 1018766 h 4821630"/>
                <a:gd name="connsiteX289" fmla="*/ 2941112 w 5017802"/>
                <a:gd name="connsiteY289" fmla="*/ 971595 h 4821630"/>
                <a:gd name="connsiteX290" fmla="*/ 2962430 w 5017802"/>
                <a:gd name="connsiteY290" fmla="*/ 886323 h 4821630"/>
                <a:gd name="connsiteX291" fmla="*/ 3035454 w 5017802"/>
                <a:gd name="connsiteY291" fmla="*/ 789032 h 4821630"/>
                <a:gd name="connsiteX292" fmla="*/ 3018445 w 5017802"/>
                <a:gd name="connsiteY292" fmla="*/ 682443 h 4821630"/>
                <a:gd name="connsiteX293" fmla="*/ 2847223 w 5017802"/>
                <a:gd name="connsiteY293" fmla="*/ 692194 h 4821630"/>
                <a:gd name="connsiteX294" fmla="*/ 2827945 w 5017802"/>
                <a:gd name="connsiteY294" fmla="*/ 734831 h 4821630"/>
                <a:gd name="connsiteX295" fmla="*/ 2795742 w 5017802"/>
                <a:gd name="connsiteY295" fmla="*/ 667248 h 4821630"/>
                <a:gd name="connsiteX296" fmla="*/ 2766032 w 5017802"/>
                <a:gd name="connsiteY296" fmla="*/ 707616 h 4821630"/>
                <a:gd name="connsiteX297" fmla="*/ 2580523 w 5017802"/>
                <a:gd name="connsiteY29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94785 w 5017802"/>
                <a:gd name="connsiteY180" fmla="*/ 4215990 h 4821630"/>
                <a:gd name="connsiteX181" fmla="*/ 2406350 w 5017802"/>
                <a:gd name="connsiteY181" fmla="*/ 4125277 h 4821630"/>
                <a:gd name="connsiteX182" fmla="*/ 2494570 w 5017802"/>
                <a:gd name="connsiteY182" fmla="*/ 3900532 h 4821630"/>
                <a:gd name="connsiteX183" fmla="*/ 2593449 w 5017802"/>
                <a:gd name="connsiteY183" fmla="*/ 3917768 h 4821630"/>
                <a:gd name="connsiteX184" fmla="*/ 2719088 w 5017802"/>
                <a:gd name="connsiteY184" fmla="*/ 3918221 h 4821630"/>
                <a:gd name="connsiteX185" fmla="*/ 2914124 w 5017802"/>
                <a:gd name="connsiteY185" fmla="*/ 3764007 h 4821630"/>
                <a:gd name="connsiteX186" fmla="*/ 3195112 w 5017802"/>
                <a:gd name="connsiteY186" fmla="*/ 3993968 h 4821630"/>
                <a:gd name="connsiteX187" fmla="*/ 3265414 w 5017802"/>
                <a:gd name="connsiteY187" fmla="*/ 4067674 h 4821630"/>
                <a:gd name="connsiteX188" fmla="*/ 3439813 w 5017802"/>
                <a:gd name="connsiteY188" fmla="*/ 4130265 h 4821630"/>
                <a:gd name="connsiteX189" fmla="*/ 3526217 w 5017802"/>
                <a:gd name="connsiteY189" fmla="*/ 4316455 h 4821630"/>
                <a:gd name="connsiteX190" fmla="*/ 3586542 w 5017802"/>
                <a:gd name="connsiteY190" fmla="*/ 4375193 h 4821630"/>
                <a:gd name="connsiteX191" fmla="*/ 3597654 w 5017802"/>
                <a:gd name="connsiteY191" fmla="*/ 4345030 h 4821630"/>
                <a:gd name="connsiteX192" fmla="*/ 3643692 w 5017802"/>
                <a:gd name="connsiteY192" fmla="*/ 4318042 h 4821630"/>
                <a:gd name="connsiteX193" fmla="*/ 3694492 w 5017802"/>
                <a:gd name="connsiteY193" fmla="*/ 4391068 h 4821630"/>
                <a:gd name="connsiteX194" fmla="*/ 3743705 w 5017802"/>
                <a:gd name="connsiteY194" fmla="*/ 4394243 h 4821630"/>
                <a:gd name="connsiteX195" fmla="*/ 3699254 w 5017802"/>
                <a:gd name="connsiteY195" fmla="*/ 4300581 h 4821630"/>
                <a:gd name="connsiteX196" fmla="*/ 3656392 w 5017802"/>
                <a:gd name="connsiteY196" fmla="*/ 4232318 h 4821630"/>
                <a:gd name="connsiteX197" fmla="*/ 3699255 w 5017802"/>
                <a:gd name="connsiteY197" fmla="*/ 4216442 h 4821630"/>
                <a:gd name="connsiteX198" fmla="*/ 3680204 w 5017802"/>
                <a:gd name="connsiteY198" fmla="*/ 4175168 h 4821630"/>
                <a:gd name="connsiteX199" fmla="*/ 3732592 w 5017802"/>
                <a:gd name="connsiteY199" fmla="*/ 4184693 h 4821630"/>
                <a:gd name="connsiteX200" fmla="*/ 3711955 w 5017802"/>
                <a:gd name="connsiteY200" fmla="*/ 4151355 h 4821630"/>
                <a:gd name="connsiteX201" fmla="*/ 3733274 w 5017802"/>
                <a:gd name="connsiteY201" fmla="*/ 4134801 h 4821630"/>
                <a:gd name="connsiteX202" fmla="*/ 3854377 w 5017802"/>
                <a:gd name="connsiteY202" fmla="*/ 4220074 h 4821630"/>
                <a:gd name="connsiteX203" fmla="*/ 3889754 w 5017802"/>
                <a:gd name="connsiteY203" fmla="*/ 4206917 h 4821630"/>
                <a:gd name="connsiteX204" fmla="*/ 3942141 w 5017802"/>
                <a:gd name="connsiteY204" fmla="*/ 4272006 h 4821630"/>
                <a:gd name="connsiteX205" fmla="*/ 3962779 w 5017802"/>
                <a:gd name="connsiteY205" fmla="*/ 4330743 h 4821630"/>
                <a:gd name="connsiteX206" fmla="*/ 4070729 w 5017802"/>
                <a:gd name="connsiteY206" fmla="*/ 4349792 h 4821630"/>
                <a:gd name="connsiteX207" fmla="*/ 4010405 w 5017802"/>
                <a:gd name="connsiteY207" fmla="*/ 4283117 h 4821630"/>
                <a:gd name="connsiteX208" fmla="*/ 4007229 w 5017802"/>
                <a:gd name="connsiteY208" fmla="*/ 4214855 h 4821630"/>
                <a:gd name="connsiteX209" fmla="*/ 4061204 w 5017802"/>
                <a:gd name="connsiteY209" fmla="*/ 4270418 h 4821630"/>
                <a:gd name="connsiteX210" fmla="*/ 4110417 w 5017802"/>
                <a:gd name="connsiteY210" fmla="*/ 4275180 h 4821630"/>
                <a:gd name="connsiteX211" fmla="*/ 4104067 w 5017802"/>
                <a:gd name="connsiteY211" fmla="*/ 4225968 h 4821630"/>
                <a:gd name="connsiteX212" fmla="*/ 4164392 w 5017802"/>
                <a:gd name="connsiteY212" fmla="*/ 4230730 h 4821630"/>
                <a:gd name="connsiteX213" fmla="*/ 4226304 w 5017802"/>
                <a:gd name="connsiteY213" fmla="*/ 4273592 h 4821630"/>
                <a:gd name="connsiteX214" fmla="*/ 4258054 w 5017802"/>
                <a:gd name="connsiteY214" fmla="*/ 4260893 h 4821630"/>
                <a:gd name="connsiteX215" fmla="*/ 4251705 w 5017802"/>
                <a:gd name="connsiteY215" fmla="*/ 4225968 h 4821630"/>
                <a:gd name="connsiteX216" fmla="*/ 4292980 w 5017802"/>
                <a:gd name="connsiteY216" fmla="*/ 4202156 h 4821630"/>
                <a:gd name="connsiteX217" fmla="*/ 4377117 w 5017802"/>
                <a:gd name="connsiteY217" fmla="*/ 4259306 h 4821630"/>
                <a:gd name="connsiteX218" fmla="*/ 4394580 w 5017802"/>
                <a:gd name="connsiteY218" fmla="*/ 4157708 h 4821630"/>
                <a:gd name="connsiteX219" fmla="*/ 4369180 w 5017802"/>
                <a:gd name="connsiteY219" fmla="*/ 4135482 h 4821630"/>
                <a:gd name="connsiteX220" fmla="*/ 4296154 w 5017802"/>
                <a:gd name="connsiteY220" fmla="*/ 4092619 h 4821630"/>
                <a:gd name="connsiteX221" fmla="*/ 4318379 w 5017802"/>
                <a:gd name="connsiteY221" fmla="*/ 4067220 h 4821630"/>
                <a:gd name="connsiteX222" fmla="*/ 4339017 w 5017802"/>
                <a:gd name="connsiteY222" fmla="*/ 4044994 h 4821630"/>
                <a:gd name="connsiteX223" fmla="*/ 4392992 w 5017802"/>
                <a:gd name="connsiteY223" fmla="*/ 4076745 h 4821630"/>
                <a:gd name="connsiteX224" fmla="*/ 4399342 w 5017802"/>
                <a:gd name="connsiteY224" fmla="*/ 4032295 h 4821630"/>
                <a:gd name="connsiteX225" fmla="*/ 4343779 w 5017802"/>
                <a:gd name="connsiteY225" fmla="*/ 4008482 h 4821630"/>
                <a:gd name="connsiteX226" fmla="*/ 4342192 w 5017802"/>
                <a:gd name="connsiteY226" fmla="*/ 3998958 h 4821630"/>
                <a:gd name="connsiteX227" fmla="*/ 4329491 w 5017802"/>
                <a:gd name="connsiteY227" fmla="*/ 3960859 h 4821630"/>
                <a:gd name="connsiteX228" fmla="*/ 4335841 w 5017802"/>
                <a:gd name="connsiteY228" fmla="*/ 3913233 h 4821630"/>
                <a:gd name="connsiteX229" fmla="*/ 4346954 w 5017802"/>
                <a:gd name="connsiteY229" fmla="*/ 3857670 h 4821630"/>
                <a:gd name="connsiteX230" fmla="*/ 4308854 w 5017802"/>
                <a:gd name="connsiteY230" fmla="*/ 3827508 h 4821630"/>
                <a:gd name="connsiteX231" fmla="*/ 4342191 w 5017802"/>
                <a:gd name="connsiteY231" fmla="*/ 3817983 h 4821630"/>
                <a:gd name="connsiteX232" fmla="*/ 4319966 w 5017802"/>
                <a:gd name="connsiteY232" fmla="*/ 3781470 h 4821630"/>
                <a:gd name="connsiteX233" fmla="*/ 4358067 w 5017802"/>
                <a:gd name="connsiteY233" fmla="*/ 3776709 h 4821630"/>
                <a:gd name="connsiteX234" fmla="*/ 4364416 w 5017802"/>
                <a:gd name="connsiteY234" fmla="*/ 3743370 h 4821630"/>
                <a:gd name="connsiteX235" fmla="*/ 4426330 w 5017802"/>
                <a:gd name="connsiteY235" fmla="*/ 3752897 h 4821630"/>
                <a:gd name="connsiteX236" fmla="*/ 4459443 w 5017802"/>
                <a:gd name="connsiteY236" fmla="*/ 3768089 h 4821630"/>
                <a:gd name="connsiteX237" fmla="*/ 4425650 w 5017802"/>
                <a:gd name="connsiteY237" fmla="*/ 3809137 h 4821630"/>
                <a:gd name="connsiteX238" fmla="*/ 4464658 w 5017802"/>
                <a:gd name="connsiteY238" fmla="*/ 3916633 h 4821630"/>
                <a:gd name="connsiteX239" fmla="*/ 4517045 w 5017802"/>
                <a:gd name="connsiteY239" fmla="*/ 3947931 h 4821630"/>
                <a:gd name="connsiteX240" fmla="*/ 4568979 w 5017802"/>
                <a:gd name="connsiteY240" fmla="*/ 3905749 h 4821630"/>
                <a:gd name="connsiteX241" fmla="*/ 4654704 w 5017802"/>
                <a:gd name="connsiteY241" fmla="*/ 3857216 h 4821630"/>
                <a:gd name="connsiteX242" fmla="*/ 4637468 w 5017802"/>
                <a:gd name="connsiteY242" fmla="*/ 3768315 h 4821630"/>
                <a:gd name="connsiteX243" fmla="*/ 4714802 w 5017802"/>
                <a:gd name="connsiteY243" fmla="*/ 3635646 h 4821630"/>
                <a:gd name="connsiteX244" fmla="*/ 5007356 w 5017802"/>
                <a:gd name="connsiteY244" fmla="*/ 3302498 h 4821630"/>
                <a:gd name="connsiteX245" fmla="*/ 4925939 w 5017802"/>
                <a:gd name="connsiteY245" fmla="*/ 3293426 h 4821630"/>
                <a:gd name="connsiteX246" fmla="*/ 4930476 w 5017802"/>
                <a:gd name="connsiteY246" fmla="*/ 3201578 h 4821630"/>
                <a:gd name="connsiteX247" fmla="*/ 4881489 w 5017802"/>
                <a:gd name="connsiteY247" fmla="*/ 3176406 h 4821630"/>
                <a:gd name="connsiteX248" fmla="*/ 4797352 w 5017802"/>
                <a:gd name="connsiteY248" fmla="*/ 3207928 h 4821630"/>
                <a:gd name="connsiteX249" fmla="*/ 4760613 w 5017802"/>
                <a:gd name="connsiteY249" fmla="*/ 3171643 h 4821630"/>
                <a:gd name="connsiteX250" fmla="*/ 4805290 w 5017802"/>
                <a:gd name="connsiteY250" fmla="*/ 3148738 h 4821630"/>
                <a:gd name="connsiteX251" fmla="*/ 4676023 w 5017802"/>
                <a:gd name="connsiteY251" fmla="*/ 2935559 h 4821630"/>
                <a:gd name="connsiteX252" fmla="*/ 4690989 w 5017802"/>
                <a:gd name="connsiteY252" fmla="*/ 2905396 h 4821630"/>
                <a:gd name="connsiteX253" fmla="*/ 4667404 w 5017802"/>
                <a:gd name="connsiteY253" fmla="*/ 2789736 h 4821630"/>
                <a:gd name="connsiteX254" fmla="*/ 4508655 w 5017802"/>
                <a:gd name="connsiteY254" fmla="*/ 2778850 h 4821630"/>
                <a:gd name="connsiteX255" fmla="*/ 4475317 w 5017802"/>
                <a:gd name="connsiteY255" fmla="*/ 2827608 h 4821630"/>
                <a:gd name="connsiteX256" fmla="*/ 4386417 w 5017802"/>
                <a:gd name="connsiteY256" fmla="*/ 2842124 h 4821630"/>
                <a:gd name="connsiteX257" fmla="*/ 4392767 w 5017802"/>
                <a:gd name="connsiteY257" fmla="*/ 2820125 h 4821630"/>
                <a:gd name="connsiteX258" fmla="*/ 4339245 w 5017802"/>
                <a:gd name="connsiteY258" fmla="*/ 2804024 h 4821630"/>
                <a:gd name="connsiteX259" fmla="*/ 4314526 w 5017802"/>
                <a:gd name="connsiteY259" fmla="*/ 2638923 h 4821630"/>
                <a:gd name="connsiteX260" fmla="*/ 4034219 w 5017802"/>
                <a:gd name="connsiteY260" fmla="*/ 2572248 h 4821630"/>
                <a:gd name="connsiteX261" fmla="*/ 3897920 w 5017802"/>
                <a:gd name="connsiteY261" fmla="*/ 2615564 h 4821630"/>
                <a:gd name="connsiteX262" fmla="*/ 3765931 w 5017802"/>
                <a:gd name="connsiteY262" fmla="*/ 2608080 h 4821630"/>
                <a:gd name="connsiteX263" fmla="*/ 3633488 w 5017802"/>
                <a:gd name="connsiteY263" fmla="*/ 2497182 h 4821630"/>
                <a:gd name="connsiteX264" fmla="*/ 3420310 w 5017802"/>
                <a:gd name="connsiteY264" fmla="*/ 2193969 h 4821630"/>
                <a:gd name="connsiteX265" fmla="*/ 3021848 w 5017802"/>
                <a:gd name="connsiteY265" fmla="*/ 2054496 h 4821630"/>
                <a:gd name="connsiteX266" fmla="*/ 2785310 w 5017802"/>
                <a:gd name="connsiteY266" fmla="*/ 1741532 h 4821630"/>
                <a:gd name="connsiteX267" fmla="*/ 2819101 w 5017802"/>
                <a:gd name="connsiteY267" fmla="*/ 1716586 h 4821630"/>
                <a:gd name="connsiteX268" fmla="*/ 2878745 w 5017802"/>
                <a:gd name="connsiteY268" fmla="*/ 1799589 h 4821630"/>
                <a:gd name="connsiteX269" fmla="*/ 2898929 w 5017802"/>
                <a:gd name="connsiteY269" fmla="*/ 1782126 h 4821630"/>
                <a:gd name="connsiteX270" fmla="*/ 2942019 w 5017802"/>
                <a:gd name="connsiteY270" fmla="*/ 1812970 h 4821630"/>
                <a:gd name="connsiteX271" fmla="*/ 3030692 w 5017802"/>
                <a:gd name="connsiteY271" fmla="*/ 1759221 h 4821630"/>
                <a:gd name="connsiteX272" fmla="*/ 3046794 w 5017802"/>
                <a:gd name="connsiteY272" fmla="*/ 1738811 h 4821630"/>
                <a:gd name="connsiteX273" fmla="*/ 3105077 w 5017802"/>
                <a:gd name="connsiteY273" fmla="*/ 1739037 h 4821630"/>
                <a:gd name="connsiteX274" fmla="*/ 3121180 w 5017802"/>
                <a:gd name="connsiteY274" fmla="*/ 1705927 h 4821630"/>
                <a:gd name="connsiteX275" fmla="*/ 3102356 w 5017802"/>
                <a:gd name="connsiteY275" fmla="*/ 1680300 h 4821630"/>
                <a:gd name="connsiteX276" fmla="*/ 3035228 w 5017802"/>
                <a:gd name="connsiteY276" fmla="*/ 1700257 h 4821630"/>
                <a:gd name="connsiteX277" fmla="*/ 3013456 w 5017802"/>
                <a:gd name="connsiteY277" fmla="*/ 1646736 h 4821630"/>
                <a:gd name="connsiteX278" fmla="*/ 3034774 w 5017802"/>
                <a:gd name="connsiteY278" fmla="*/ 1617026 h 4821630"/>
                <a:gd name="connsiteX279" fmla="*/ 2978304 w 5017802"/>
                <a:gd name="connsiteY279" fmla="*/ 1513612 h 4821630"/>
                <a:gd name="connsiteX280" fmla="*/ 2929773 w 5017802"/>
                <a:gd name="connsiteY280" fmla="*/ 1552393 h 4821630"/>
                <a:gd name="connsiteX281" fmla="*/ 2840418 w 5017802"/>
                <a:gd name="connsiteY281" fmla="*/ 1497737 h 4821630"/>
                <a:gd name="connsiteX282" fmla="*/ 2892352 w 5017802"/>
                <a:gd name="connsiteY282" fmla="*/ 1405208 h 4821630"/>
                <a:gd name="connsiteX283" fmla="*/ 2849490 w 5017802"/>
                <a:gd name="connsiteY283" fmla="*/ 1284105 h 4821630"/>
                <a:gd name="connsiteX284" fmla="*/ 2864231 w 5017802"/>
                <a:gd name="connsiteY284" fmla="*/ 1160053 h 4821630"/>
                <a:gd name="connsiteX285" fmla="*/ 2959481 w 5017802"/>
                <a:gd name="connsiteY285" fmla="*/ 1086348 h 4821630"/>
                <a:gd name="connsiteX286" fmla="*/ 3064710 w 5017802"/>
                <a:gd name="connsiteY286" fmla="*/ 1063896 h 4821630"/>
                <a:gd name="connsiteX287" fmla="*/ 3001663 w 5017802"/>
                <a:gd name="connsiteY287" fmla="*/ 974089 h 4821630"/>
                <a:gd name="connsiteX288" fmla="*/ 2984427 w 5017802"/>
                <a:gd name="connsiteY288" fmla="*/ 1018766 h 4821630"/>
                <a:gd name="connsiteX289" fmla="*/ 2941112 w 5017802"/>
                <a:gd name="connsiteY289" fmla="*/ 971595 h 4821630"/>
                <a:gd name="connsiteX290" fmla="*/ 2962430 w 5017802"/>
                <a:gd name="connsiteY290" fmla="*/ 886323 h 4821630"/>
                <a:gd name="connsiteX291" fmla="*/ 3035454 w 5017802"/>
                <a:gd name="connsiteY291" fmla="*/ 789032 h 4821630"/>
                <a:gd name="connsiteX292" fmla="*/ 3018445 w 5017802"/>
                <a:gd name="connsiteY292" fmla="*/ 682443 h 4821630"/>
                <a:gd name="connsiteX293" fmla="*/ 2847223 w 5017802"/>
                <a:gd name="connsiteY293" fmla="*/ 692194 h 4821630"/>
                <a:gd name="connsiteX294" fmla="*/ 2827945 w 5017802"/>
                <a:gd name="connsiteY294" fmla="*/ 734831 h 4821630"/>
                <a:gd name="connsiteX295" fmla="*/ 2795742 w 5017802"/>
                <a:gd name="connsiteY295" fmla="*/ 667248 h 4821630"/>
                <a:gd name="connsiteX296" fmla="*/ 2766032 w 5017802"/>
                <a:gd name="connsiteY296" fmla="*/ 707616 h 4821630"/>
                <a:gd name="connsiteX297" fmla="*/ 2580523 w 5017802"/>
                <a:gd name="connsiteY29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02260 w 5017802"/>
                <a:gd name="connsiteY180" fmla="*/ 4241848 h 4821630"/>
                <a:gd name="connsiteX181" fmla="*/ 2394785 w 5017802"/>
                <a:gd name="connsiteY181" fmla="*/ 4215990 h 4821630"/>
                <a:gd name="connsiteX182" fmla="*/ 2406350 w 5017802"/>
                <a:gd name="connsiteY182" fmla="*/ 4125277 h 4821630"/>
                <a:gd name="connsiteX183" fmla="*/ 2494570 w 5017802"/>
                <a:gd name="connsiteY183" fmla="*/ 3900532 h 4821630"/>
                <a:gd name="connsiteX184" fmla="*/ 2593449 w 5017802"/>
                <a:gd name="connsiteY184" fmla="*/ 3917768 h 4821630"/>
                <a:gd name="connsiteX185" fmla="*/ 2719088 w 5017802"/>
                <a:gd name="connsiteY185" fmla="*/ 3918221 h 4821630"/>
                <a:gd name="connsiteX186" fmla="*/ 2914124 w 5017802"/>
                <a:gd name="connsiteY186" fmla="*/ 3764007 h 4821630"/>
                <a:gd name="connsiteX187" fmla="*/ 3195112 w 5017802"/>
                <a:gd name="connsiteY187" fmla="*/ 3993968 h 4821630"/>
                <a:gd name="connsiteX188" fmla="*/ 3265414 w 5017802"/>
                <a:gd name="connsiteY188" fmla="*/ 4067674 h 4821630"/>
                <a:gd name="connsiteX189" fmla="*/ 3439813 w 5017802"/>
                <a:gd name="connsiteY189" fmla="*/ 4130265 h 4821630"/>
                <a:gd name="connsiteX190" fmla="*/ 3526217 w 5017802"/>
                <a:gd name="connsiteY190" fmla="*/ 4316455 h 4821630"/>
                <a:gd name="connsiteX191" fmla="*/ 3586542 w 5017802"/>
                <a:gd name="connsiteY191" fmla="*/ 4375193 h 4821630"/>
                <a:gd name="connsiteX192" fmla="*/ 3597654 w 5017802"/>
                <a:gd name="connsiteY192" fmla="*/ 4345030 h 4821630"/>
                <a:gd name="connsiteX193" fmla="*/ 3643692 w 5017802"/>
                <a:gd name="connsiteY193" fmla="*/ 4318042 h 4821630"/>
                <a:gd name="connsiteX194" fmla="*/ 3694492 w 5017802"/>
                <a:gd name="connsiteY194" fmla="*/ 4391068 h 4821630"/>
                <a:gd name="connsiteX195" fmla="*/ 3743705 w 5017802"/>
                <a:gd name="connsiteY195" fmla="*/ 4394243 h 4821630"/>
                <a:gd name="connsiteX196" fmla="*/ 3699254 w 5017802"/>
                <a:gd name="connsiteY196" fmla="*/ 4300581 h 4821630"/>
                <a:gd name="connsiteX197" fmla="*/ 3656392 w 5017802"/>
                <a:gd name="connsiteY197" fmla="*/ 4232318 h 4821630"/>
                <a:gd name="connsiteX198" fmla="*/ 3699255 w 5017802"/>
                <a:gd name="connsiteY198" fmla="*/ 4216442 h 4821630"/>
                <a:gd name="connsiteX199" fmla="*/ 3680204 w 5017802"/>
                <a:gd name="connsiteY199" fmla="*/ 4175168 h 4821630"/>
                <a:gd name="connsiteX200" fmla="*/ 3732592 w 5017802"/>
                <a:gd name="connsiteY200" fmla="*/ 4184693 h 4821630"/>
                <a:gd name="connsiteX201" fmla="*/ 3711955 w 5017802"/>
                <a:gd name="connsiteY201" fmla="*/ 4151355 h 4821630"/>
                <a:gd name="connsiteX202" fmla="*/ 3733274 w 5017802"/>
                <a:gd name="connsiteY202" fmla="*/ 4134801 h 4821630"/>
                <a:gd name="connsiteX203" fmla="*/ 3854377 w 5017802"/>
                <a:gd name="connsiteY203" fmla="*/ 4220074 h 4821630"/>
                <a:gd name="connsiteX204" fmla="*/ 3889754 w 5017802"/>
                <a:gd name="connsiteY204" fmla="*/ 4206917 h 4821630"/>
                <a:gd name="connsiteX205" fmla="*/ 3942141 w 5017802"/>
                <a:gd name="connsiteY205" fmla="*/ 4272006 h 4821630"/>
                <a:gd name="connsiteX206" fmla="*/ 3962779 w 5017802"/>
                <a:gd name="connsiteY206" fmla="*/ 4330743 h 4821630"/>
                <a:gd name="connsiteX207" fmla="*/ 4070729 w 5017802"/>
                <a:gd name="connsiteY207" fmla="*/ 4349792 h 4821630"/>
                <a:gd name="connsiteX208" fmla="*/ 4010405 w 5017802"/>
                <a:gd name="connsiteY208" fmla="*/ 4283117 h 4821630"/>
                <a:gd name="connsiteX209" fmla="*/ 4007229 w 5017802"/>
                <a:gd name="connsiteY209" fmla="*/ 4214855 h 4821630"/>
                <a:gd name="connsiteX210" fmla="*/ 4061204 w 5017802"/>
                <a:gd name="connsiteY210" fmla="*/ 4270418 h 4821630"/>
                <a:gd name="connsiteX211" fmla="*/ 4110417 w 5017802"/>
                <a:gd name="connsiteY211" fmla="*/ 4275180 h 4821630"/>
                <a:gd name="connsiteX212" fmla="*/ 4104067 w 5017802"/>
                <a:gd name="connsiteY212" fmla="*/ 4225968 h 4821630"/>
                <a:gd name="connsiteX213" fmla="*/ 4164392 w 5017802"/>
                <a:gd name="connsiteY213" fmla="*/ 4230730 h 4821630"/>
                <a:gd name="connsiteX214" fmla="*/ 4226304 w 5017802"/>
                <a:gd name="connsiteY214" fmla="*/ 4273592 h 4821630"/>
                <a:gd name="connsiteX215" fmla="*/ 4258054 w 5017802"/>
                <a:gd name="connsiteY215" fmla="*/ 4260893 h 4821630"/>
                <a:gd name="connsiteX216" fmla="*/ 4251705 w 5017802"/>
                <a:gd name="connsiteY216" fmla="*/ 4225968 h 4821630"/>
                <a:gd name="connsiteX217" fmla="*/ 4292980 w 5017802"/>
                <a:gd name="connsiteY217" fmla="*/ 4202156 h 4821630"/>
                <a:gd name="connsiteX218" fmla="*/ 4377117 w 5017802"/>
                <a:gd name="connsiteY218" fmla="*/ 4259306 h 4821630"/>
                <a:gd name="connsiteX219" fmla="*/ 4394580 w 5017802"/>
                <a:gd name="connsiteY219" fmla="*/ 4157708 h 4821630"/>
                <a:gd name="connsiteX220" fmla="*/ 4369180 w 5017802"/>
                <a:gd name="connsiteY220" fmla="*/ 4135482 h 4821630"/>
                <a:gd name="connsiteX221" fmla="*/ 4296154 w 5017802"/>
                <a:gd name="connsiteY221" fmla="*/ 4092619 h 4821630"/>
                <a:gd name="connsiteX222" fmla="*/ 4318379 w 5017802"/>
                <a:gd name="connsiteY222" fmla="*/ 4067220 h 4821630"/>
                <a:gd name="connsiteX223" fmla="*/ 4339017 w 5017802"/>
                <a:gd name="connsiteY223" fmla="*/ 4044994 h 4821630"/>
                <a:gd name="connsiteX224" fmla="*/ 4392992 w 5017802"/>
                <a:gd name="connsiteY224" fmla="*/ 4076745 h 4821630"/>
                <a:gd name="connsiteX225" fmla="*/ 4399342 w 5017802"/>
                <a:gd name="connsiteY225" fmla="*/ 4032295 h 4821630"/>
                <a:gd name="connsiteX226" fmla="*/ 4343779 w 5017802"/>
                <a:gd name="connsiteY226" fmla="*/ 4008482 h 4821630"/>
                <a:gd name="connsiteX227" fmla="*/ 4342192 w 5017802"/>
                <a:gd name="connsiteY227" fmla="*/ 3998958 h 4821630"/>
                <a:gd name="connsiteX228" fmla="*/ 4329491 w 5017802"/>
                <a:gd name="connsiteY228" fmla="*/ 3960859 h 4821630"/>
                <a:gd name="connsiteX229" fmla="*/ 4335841 w 5017802"/>
                <a:gd name="connsiteY229" fmla="*/ 3913233 h 4821630"/>
                <a:gd name="connsiteX230" fmla="*/ 4346954 w 5017802"/>
                <a:gd name="connsiteY230" fmla="*/ 3857670 h 4821630"/>
                <a:gd name="connsiteX231" fmla="*/ 4308854 w 5017802"/>
                <a:gd name="connsiteY231" fmla="*/ 3827508 h 4821630"/>
                <a:gd name="connsiteX232" fmla="*/ 4342191 w 5017802"/>
                <a:gd name="connsiteY232" fmla="*/ 3817983 h 4821630"/>
                <a:gd name="connsiteX233" fmla="*/ 4319966 w 5017802"/>
                <a:gd name="connsiteY233" fmla="*/ 3781470 h 4821630"/>
                <a:gd name="connsiteX234" fmla="*/ 4358067 w 5017802"/>
                <a:gd name="connsiteY234" fmla="*/ 3776709 h 4821630"/>
                <a:gd name="connsiteX235" fmla="*/ 4364416 w 5017802"/>
                <a:gd name="connsiteY235" fmla="*/ 3743370 h 4821630"/>
                <a:gd name="connsiteX236" fmla="*/ 4426330 w 5017802"/>
                <a:gd name="connsiteY236" fmla="*/ 3752897 h 4821630"/>
                <a:gd name="connsiteX237" fmla="*/ 4459443 w 5017802"/>
                <a:gd name="connsiteY237" fmla="*/ 3768089 h 4821630"/>
                <a:gd name="connsiteX238" fmla="*/ 4425650 w 5017802"/>
                <a:gd name="connsiteY238" fmla="*/ 3809137 h 4821630"/>
                <a:gd name="connsiteX239" fmla="*/ 4464658 w 5017802"/>
                <a:gd name="connsiteY239" fmla="*/ 3916633 h 4821630"/>
                <a:gd name="connsiteX240" fmla="*/ 4517045 w 5017802"/>
                <a:gd name="connsiteY240" fmla="*/ 3947931 h 4821630"/>
                <a:gd name="connsiteX241" fmla="*/ 4568979 w 5017802"/>
                <a:gd name="connsiteY241" fmla="*/ 3905749 h 4821630"/>
                <a:gd name="connsiteX242" fmla="*/ 4654704 w 5017802"/>
                <a:gd name="connsiteY242" fmla="*/ 3857216 h 4821630"/>
                <a:gd name="connsiteX243" fmla="*/ 4637468 w 5017802"/>
                <a:gd name="connsiteY243" fmla="*/ 3768315 h 4821630"/>
                <a:gd name="connsiteX244" fmla="*/ 4714802 w 5017802"/>
                <a:gd name="connsiteY244" fmla="*/ 3635646 h 4821630"/>
                <a:gd name="connsiteX245" fmla="*/ 5007356 w 5017802"/>
                <a:gd name="connsiteY245" fmla="*/ 3302498 h 4821630"/>
                <a:gd name="connsiteX246" fmla="*/ 4925939 w 5017802"/>
                <a:gd name="connsiteY246" fmla="*/ 3293426 h 4821630"/>
                <a:gd name="connsiteX247" fmla="*/ 4930476 w 5017802"/>
                <a:gd name="connsiteY247" fmla="*/ 3201578 h 4821630"/>
                <a:gd name="connsiteX248" fmla="*/ 4881489 w 5017802"/>
                <a:gd name="connsiteY248" fmla="*/ 3176406 h 4821630"/>
                <a:gd name="connsiteX249" fmla="*/ 4797352 w 5017802"/>
                <a:gd name="connsiteY249" fmla="*/ 3207928 h 4821630"/>
                <a:gd name="connsiteX250" fmla="*/ 4760613 w 5017802"/>
                <a:gd name="connsiteY250" fmla="*/ 3171643 h 4821630"/>
                <a:gd name="connsiteX251" fmla="*/ 4805290 w 5017802"/>
                <a:gd name="connsiteY251" fmla="*/ 3148738 h 4821630"/>
                <a:gd name="connsiteX252" fmla="*/ 4676023 w 5017802"/>
                <a:gd name="connsiteY252" fmla="*/ 2935559 h 4821630"/>
                <a:gd name="connsiteX253" fmla="*/ 4690989 w 5017802"/>
                <a:gd name="connsiteY253" fmla="*/ 2905396 h 4821630"/>
                <a:gd name="connsiteX254" fmla="*/ 4667404 w 5017802"/>
                <a:gd name="connsiteY254" fmla="*/ 2789736 h 4821630"/>
                <a:gd name="connsiteX255" fmla="*/ 4508655 w 5017802"/>
                <a:gd name="connsiteY255" fmla="*/ 2778850 h 4821630"/>
                <a:gd name="connsiteX256" fmla="*/ 4475317 w 5017802"/>
                <a:gd name="connsiteY256" fmla="*/ 2827608 h 4821630"/>
                <a:gd name="connsiteX257" fmla="*/ 4386417 w 5017802"/>
                <a:gd name="connsiteY257" fmla="*/ 2842124 h 4821630"/>
                <a:gd name="connsiteX258" fmla="*/ 4392767 w 5017802"/>
                <a:gd name="connsiteY258" fmla="*/ 2820125 h 4821630"/>
                <a:gd name="connsiteX259" fmla="*/ 4339245 w 5017802"/>
                <a:gd name="connsiteY259" fmla="*/ 2804024 h 4821630"/>
                <a:gd name="connsiteX260" fmla="*/ 4314526 w 5017802"/>
                <a:gd name="connsiteY260" fmla="*/ 2638923 h 4821630"/>
                <a:gd name="connsiteX261" fmla="*/ 4034219 w 5017802"/>
                <a:gd name="connsiteY261" fmla="*/ 2572248 h 4821630"/>
                <a:gd name="connsiteX262" fmla="*/ 3897920 w 5017802"/>
                <a:gd name="connsiteY262" fmla="*/ 2615564 h 4821630"/>
                <a:gd name="connsiteX263" fmla="*/ 3765931 w 5017802"/>
                <a:gd name="connsiteY263" fmla="*/ 2608080 h 4821630"/>
                <a:gd name="connsiteX264" fmla="*/ 3633488 w 5017802"/>
                <a:gd name="connsiteY264" fmla="*/ 2497182 h 4821630"/>
                <a:gd name="connsiteX265" fmla="*/ 3420310 w 5017802"/>
                <a:gd name="connsiteY265" fmla="*/ 2193969 h 4821630"/>
                <a:gd name="connsiteX266" fmla="*/ 3021848 w 5017802"/>
                <a:gd name="connsiteY266" fmla="*/ 2054496 h 4821630"/>
                <a:gd name="connsiteX267" fmla="*/ 2785310 w 5017802"/>
                <a:gd name="connsiteY267" fmla="*/ 1741532 h 4821630"/>
                <a:gd name="connsiteX268" fmla="*/ 2819101 w 5017802"/>
                <a:gd name="connsiteY268" fmla="*/ 1716586 h 4821630"/>
                <a:gd name="connsiteX269" fmla="*/ 2878745 w 5017802"/>
                <a:gd name="connsiteY269" fmla="*/ 1799589 h 4821630"/>
                <a:gd name="connsiteX270" fmla="*/ 2898929 w 5017802"/>
                <a:gd name="connsiteY270" fmla="*/ 1782126 h 4821630"/>
                <a:gd name="connsiteX271" fmla="*/ 2942019 w 5017802"/>
                <a:gd name="connsiteY271" fmla="*/ 1812970 h 4821630"/>
                <a:gd name="connsiteX272" fmla="*/ 3030692 w 5017802"/>
                <a:gd name="connsiteY272" fmla="*/ 1759221 h 4821630"/>
                <a:gd name="connsiteX273" fmla="*/ 3046794 w 5017802"/>
                <a:gd name="connsiteY273" fmla="*/ 1738811 h 4821630"/>
                <a:gd name="connsiteX274" fmla="*/ 3105077 w 5017802"/>
                <a:gd name="connsiteY274" fmla="*/ 1739037 h 4821630"/>
                <a:gd name="connsiteX275" fmla="*/ 3121180 w 5017802"/>
                <a:gd name="connsiteY275" fmla="*/ 1705927 h 4821630"/>
                <a:gd name="connsiteX276" fmla="*/ 3102356 w 5017802"/>
                <a:gd name="connsiteY276" fmla="*/ 1680300 h 4821630"/>
                <a:gd name="connsiteX277" fmla="*/ 3035228 w 5017802"/>
                <a:gd name="connsiteY277" fmla="*/ 1700257 h 4821630"/>
                <a:gd name="connsiteX278" fmla="*/ 3013456 w 5017802"/>
                <a:gd name="connsiteY278" fmla="*/ 1646736 h 4821630"/>
                <a:gd name="connsiteX279" fmla="*/ 3034774 w 5017802"/>
                <a:gd name="connsiteY279" fmla="*/ 1617026 h 4821630"/>
                <a:gd name="connsiteX280" fmla="*/ 2978304 w 5017802"/>
                <a:gd name="connsiteY280" fmla="*/ 1513612 h 4821630"/>
                <a:gd name="connsiteX281" fmla="*/ 2929773 w 5017802"/>
                <a:gd name="connsiteY281" fmla="*/ 1552393 h 4821630"/>
                <a:gd name="connsiteX282" fmla="*/ 2840418 w 5017802"/>
                <a:gd name="connsiteY282" fmla="*/ 1497737 h 4821630"/>
                <a:gd name="connsiteX283" fmla="*/ 2892352 w 5017802"/>
                <a:gd name="connsiteY283" fmla="*/ 1405208 h 4821630"/>
                <a:gd name="connsiteX284" fmla="*/ 2849490 w 5017802"/>
                <a:gd name="connsiteY284" fmla="*/ 1284105 h 4821630"/>
                <a:gd name="connsiteX285" fmla="*/ 2864231 w 5017802"/>
                <a:gd name="connsiteY285" fmla="*/ 1160053 h 4821630"/>
                <a:gd name="connsiteX286" fmla="*/ 2959481 w 5017802"/>
                <a:gd name="connsiteY286" fmla="*/ 1086348 h 4821630"/>
                <a:gd name="connsiteX287" fmla="*/ 3064710 w 5017802"/>
                <a:gd name="connsiteY287" fmla="*/ 1063896 h 4821630"/>
                <a:gd name="connsiteX288" fmla="*/ 3001663 w 5017802"/>
                <a:gd name="connsiteY288" fmla="*/ 974089 h 4821630"/>
                <a:gd name="connsiteX289" fmla="*/ 2984427 w 5017802"/>
                <a:gd name="connsiteY289" fmla="*/ 1018766 h 4821630"/>
                <a:gd name="connsiteX290" fmla="*/ 2941112 w 5017802"/>
                <a:gd name="connsiteY290" fmla="*/ 971595 h 4821630"/>
                <a:gd name="connsiteX291" fmla="*/ 2962430 w 5017802"/>
                <a:gd name="connsiteY291" fmla="*/ 886323 h 4821630"/>
                <a:gd name="connsiteX292" fmla="*/ 3035454 w 5017802"/>
                <a:gd name="connsiteY292" fmla="*/ 789032 h 4821630"/>
                <a:gd name="connsiteX293" fmla="*/ 3018445 w 5017802"/>
                <a:gd name="connsiteY293" fmla="*/ 682443 h 4821630"/>
                <a:gd name="connsiteX294" fmla="*/ 2847223 w 5017802"/>
                <a:gd name="connsiteY294" fmla="*/ 692194 h 4821630"/>
                <a:gd name="connsiteX295" fmla="*/ 2827945 w 5017802"/>
                <a:gd name="connsiteY295" fmla="*/ 734831 h 4821630"/>
                <a:gd name="connsiteX296" fmla="*/ 2795742 w 5017802"/>
                <a:gd name="connsiteY296" fmla="*/ 667248 h 4821630"/>
                <a:gd name="connsiteX297" fmla="*/ 2766032 w 5017802"/>
                <a:gd name="connsiteY297" fmla="*/ 707616 h 4821630"/>
                <a:gd name="connsiteX298" fmla="*/ 2580523 w 5017802"/>
                <a:gd name="connsiteY29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86398 w 5017802"/>
                <a:gd name="connsiteY180" fmla="*/ 4251373 h 4821630"/>
                <a:gd name="connsiteX181" fmla="*/ 2394785 w 5017802"/>
                <a:gd name="connsiteY181" fmla="*/ 4215990 h 4821630"/>
                <a:gd name="connsiteX182" fmla="*/ 2406350 w 5017802"/>
                <a:gd name="connsiteY182" fmla="*/ 4125277 h 4821630"/>
                <a:gd name="connsiteX183" fmla="*/ 2494570 w 5017802"/>
                <a:gd name="connsiteY183" fmla="*/ 3900532 h 4821630"/>
                <a:gd name="connsiteX184" fmla="*/ 2593449 w 5017802"/>
                <a:gd name="connsiteY184" fmla="*/ 3917768 h 4821630"/>
                <a:gd name="connsiteX185" fmla="*/ 2719088 w 5017802"/>
                <a:gd name="connsiteY185" fmla="*/ 3918221 h 4821630"/>
                <a:gd name="connsiteX186" fmla="*/ 2914124 w 5017802"/>
                <a:gd name="connsiteY186" fmla="*/ 3764007 h 4821630"/>
                <a:gd name="connsiteX187" fmla="*/ 3195112 w 5017802"/>
                <a:gd name="connsiteY187" fmla="*/ 3993968 h 4821630"/>
                <a:gd name="connsiteX188" fmla="*/ 3265414 w 5017802"/>
                <a:gd name="connsiteY188" fmla="*/ 4067674 h 4821630"/>
                <a:gd name="connsiteX189" fmla="*/ 3439813 w 5017802"/>
                <a:gd name="connsiteY189" fmla="*/ 4130265 h 4821630"/>
                <a:gd name="connsiteX190" fmla="*/ 3526217 w 5017802"/>
                <a:gd name="connsiteY190" fmla="*/ 4316455 h 4821630"/>
                <a:gd name="connsiteX191" fmla="*/ 3586542 w 5017802"/>
                <a:gd name="connsiteY191" fmla="*/ 4375193 h 4821630"/>
                <a:gd name="connsiteX192" fmla="*/ 3597654 w 5017802"/>
                <a:gd name="connsiteY192" fmla="*/ 4345030 h 4821630"/>
                <a:gd name="connsiteX193" fmla="*/ 3643692 w 5017802"/>
                <a:gd name="connsiteY193" fmla="*/ 4318042 h 4821630"/>
                <a:gd name="connsiteX194" fmla="*/ 3694492 w 5017802"/>
                <a:gd name="connsiteY194" fmla="*/ 4391068 h 4821630"/>
                <a:gd name="connsiteX195" fmla="*/ 3743705 w 5017802"/>
                <a:gd name="connsiteY195" fmla="*/ 4394243 h 4821630"/>
                <a:gd name="connsiteX196" fmla="*/ 3699254 w 5017802"/>
                <a:gd name="connsiteY196" fmla="*/ 4300581 h 4821630"/>
                <a:gd name="connsiteX197" fmla="*/ 3656392 w 5017802"/>
                <a:gd name="connsiteY197" fmla="*/ 4232318 h 4821630"/>
                <a:gd name="connsiteX198" fmla="*/ 3699255 w 5017802"/>
                <a:gd name="connsiteY198" fmla="*/ 4216442 h 4821630"/>
                <a:gd name="connsiteX199" fmla="*/ 3680204 w 5017802"/>
                <a:gd name="connsiteY199" fmla="*/ 4175168 h 4821630"/>
                <a:gd name="connsiteX200" fmla="*/ 3732592 w 5017802"/>
                <a:gd name="connsiteY200" fmla="*/ 4184693 h 4821630"/>
                <a:gd name="connsiteX201" fmla="*/ 3711955 w 5017802"/>
                <a:gd name="connsiteY201" fmla="*/ 4151355 h 4821630"/>
                <a:gd name="connsiteX202" fmla="*/ 3733274 w 5017802"/>
                <a:gd name="connsiteY202" fmla="*/ 4134801 h 4821630"/>
                <a:gd name="connsiteX203" fmla="*/ 3854377 w 5017802"/>
                <a:gd name="connsiteY203" fmla="*/ 4220074 h 4821630"/>
                <a:gd name="connsiteX204" fmla="*/ 3889754 w 5017802"/>
                <a:gd name="connsiteY204" fmla="*/ 4206917 h 4821630"/>
                <a:gd name="connsiteX205" fmla="*/ 3942141 w 5017802"/>
                <a:gd name="connsiteY205" fmla="*/ 4272006 h 4821630"/>
                <a:gd name="connsiteX206" fmla="*/ 3962779 w 5017802"/>
                <a:gd name="connsiteY206" fmla="*/ 4330743 h 4821630"/>
                <a:gd name="connsiteX207" fmla="*/ 4070729 w 5017802"/>
                <a:gd name="connsiteY207" fmla="*/ 4349792 h 4821630"/>
                <a:gd name="connsiteX208" fmla="*/ 4010405 w 5017802"/>
                <a:gd name="connsiteY208" fmla="*/ 4283117 h 4821630"/>
                <a:gd name="connsiteX209" fmla="*/ 4007229 w 5017802"/>
                <a:gd name="connsiteY209" fmla="*/ 4214855 h 4821630"/>
                <a:gd name="connsiteX210" fmla="*/ 4061204 w 5017802"/>
                <a:gd name="connsiteY210" fmla="*/ 4270418 h 4821630"/>
                <a:gd name="connsiteX211" fmla="*/ 4110417 w 5017802"/>
                <a:gd name="connsiteY211" fmla="*/ 4275180 h 4821630"/>
                <a:gd name="connsiteX212" fmla="*/ 4104067 w 5017802"/>
                <a:gd name="connsiteY212" fmla="*/ 4225968 h 4821630"/>
                <a:gd name="connsiteX213" fmla="*/ 4164392 w 5017802"/>
                <a:gd name="connsiteY213" fmla="*/ 4230730 h 4821630"/>
                <a:gd name="connsiteX214" fmla="*/ 4226304 w 5017802"/>
                <a:gd name="connsiteY214" fmla="*/ 4273592 h 4821630"/>
                <a:gd name="connsiteX215" fmla="*/ 4258054 w 5017802"/>
                <a:gd name="connsiteY215" fmla="*/ 4260893 h 4821630"/>
                <a:gd name="connsiteX216" fmla="*/ 4251705 w 5017802"/>
                <a:gd name="connsiteY216" fmla="*/ 4225968 h 4821630"/>
                <a:gd name="connsiteX217" fmla="*/ 4292980 w 5017802"/>
                <a:gd name="connsiteY217" fmla="*/ 4202156 h 4821630"/>
                <a:gd name="connsiteX218" fmla="*/ 4377117 w 5017802"/>
                <a:gd name="connsiteY218" fmla="*/ 4259306 h 4821630"/>
                <a:gd name="connsiteX219" fmla="*/ 4394580 w 5017802"/>
                <a:gd name="connsiteY219" fmla="*/ 4157708 h 4821630"/>
                <a:gd name="connsiteX220" fmla="*/ 4369180 w 5017802"/>
                <a:gd name="connsiteY220" fmla="*/ 4135482 h 4821630"/>
                <a:gd name="connsiteX221" fmla="*/ 4296154 w 5017802"/>
                <a:gd name="connsiteY221" fmla="*/ 4092619 h 4821630"/>
                <a:gd name="connsiteX222" fmla="*/ 4318379 w 5017802"/>
                <a:gd name="connsiteY222" fmla="*/ 4067220 h 4821630"/>
                <a:gd name="connsiteX223" fmla="*/ 4339017 w 5017802"/>
                <a:gd name="connsiteY223" fmla="*/ 4044994 h 4821630"/>
                <a:gd name="connsiteX224" fmla="*/ 4392992 w 5017802"/>
                <a:gd name="connsiteY224" fmla="*/ 4076745 h 4821630"/>
                <a:gd name="connsiteX225" fmla="*/ 4399342 w 5017802"/>
                <a:gd name="connsiteY225" fmla="*/ 4032295 h 4821630"/>
                <a:gd name="connsiteX226" fmla="*/ 4343779 w 5017802"/>
                <a:gd name="connsiteY226" fmla="*/ 4008482 h 4821630"/>
                <a:gd name="connsiteX227" fmla="*/ 4342192 w 5017802"/>
                <a:gd name="connsiteY227" fmla="*/ 3998958 h 4821630"/>
                <a:gd name="connsiteX228" fmla="*/ 4329491 w 5017802"/>
                <a:gd name="connsiteY228" fmla="*/ 3960859 h 4821630"/>
                <a:gd name="connsiteX229" fmla="*/ 4335841 w 5017802"/>
                <a:gd name="connsiteY229" fmla="*/ 3913233 h 4821630"/>
                <a:gd name="connsiteX230" fmla="*/ 4346954 w 5017802"/>
                <a:gd name="connsiteY230" fmla="*/ 3857670 h 4821630"/>
                <a:gd name="connsiteX231" fmla="*/ 4308854 w 5017802"/>
                <a:gd name="connsiteY231" fmla="*/ 3827508 h 4821630"/>
                <a:gd name="connsiteX232" fmla="*/ 4342191 w 5017802"/>
                <a:gd name="connsiteY232" fmla="*/ 3817983 h 4821630"/>
                <a:gd name="connsiteX233" fmla="*/ 4319966 w 5017802"/>
                <a:gd name="connsiteY233" fmla="*/ 3781470 h 4821630"/>
                <a:gd name="connsiteX234" fmla="*/ 4358067 w 5017802"/>
                <a:gd name="connsiteY234" fmla="*/ 3776709 h 4821630"/>
                <a:gd name="connsiteX235" fmla="*/ 4364416 w 5017802"/>
                <a:gd name="connsiteY235" fmla="*/ 3743370 h 4821630"/>
                <a:gd name="connsiteX236" fmla="*/ 4426330 w 5017802"/>
                <a:gd name="connsiteY236" fmla="*/ 3752897 h 4821630"/>
                <a:gd name="connsiteX237" fmla="*/ 4459443 w 5017802"/>
                <a:gd name="connsiteY237" fmla="*/ 3768089 h 4821630"/>
                <a:gd name="connsiteX238" fmla="*/ 4425650 w 5017802"/>
                <a:gd name="connsiteY238" fmla="*/ 3809137 h 4821630"/>
                <a:gd name="connsiteX239" fmla="*/ 4464658 w 5017802"/>
                <a:gd name="connsiteY239" fmla="*/ 3916633 h 4821630"/>
                <a:gd name="connsiteX240" fmla="*/ 4517045 w 5017802"/>
                <a:gd name="connsiteY240" fmla="*/ 3947931 h 4821630"/>
                <a:gd name="connsiteX241" fmla="*/ 4568979 w 5017802"/>
                <a:gd name="connsiteY241" fmla="*/ 3905749 h 4821630"/>
                <a:gd name="connsiteX242" fmla="*/ 4654704 w 5017802"/>
                <a:gd name="connsiteY242" fmla="*/ 3857216 h 4821630"/>
                <a:gd name="connsiteX243" fmla="*/ 4637468 w 5017802"/>
                <a:gd name="connsiteY243" fmla="*/ 3768315 h 4821630"/>
                <a:gd name="connsiteX244" fmla="*/ 4714802 w 5017802"/>
                <a:gd name="connsiteY244" fmla="*/ 3635646 h 4821630"/>
                <a:gd name="connsiteX245" fmla="*/ 5007356 w 5017802"/>
                <a:gd name="connsiteY245" fmla="*/ 3302498 h 4821630"/>
                <a:gd name="connsiteX246" fmla="*/ 4925939 w 5017802"/>
                <a:gd name="connsiteY246" fmla="*/ 3293426 h 4821630"/>
                <a:gd name="connsiteX247" fmla="*/ 4930476 w 5017802"/>
                <a:gd name="connsiteY247" fmla="*/ 3201578 h 4821630"/>
                <a:gd name="connsiteX248" fmla="*/ 4881489 w 5017802"/>
                <a:gd name="connsiteY248" fmla="*/ 3176406 h 4821630"/>
                <a:gd name="connsiteX249" fmla="*/ 4797352 w 5017802"/>
                <a:gd name="connsiteY249" fmla="*/ 3207928 h 4821630"/>
                <a:gd name="connsiteX250" fmla="*/ 4760613 w 5017802"/>
                <a:gd name="connsiteY250" fmla="*/ 3171643 h 4821630"/>
                <a:gd name="connsiteX251" fmla="*/ 4805290 w 5017802"/>
                <a:gd name="connsiteY251" fmla="*/ 3148738 h 4821630"/>
                <a:gd name="connsiteX252" fmla="*/ 4676023 w 5017802"/>
                <a:gd name="connsiteY252" fmla="*/ 2935559 h 4821630"/>
                <a:gd name="connsiteX253" fmla="*/ 4690989 w 5017802"/>
                <a:gd name="connsiteY253" fmla="*/ 2905396 h 4821630"/>
                <a:gd name="connsiteX254" fmla="*/ 4667404 w 5017802"/>
                <a:gd name="connsiteY254" fmla="*/ 2789736 h 4821630"/>
                <a:gd name="connsiteX255" fmla="*/ 4508655 w 5017802"/>
                <a:gd name="connsiteY255" fmla="*/ 2778850 h 4821630"/>
                <a:gd name="connsiteX256" fmla="*/ 4475317 w 5017802"/>
                <a:gd name="connsiteY256" fmla="*/ 2827608 h 4821630"/>
                <a:gd name="connsiteX257" fmla="*/ 4386417 w 5017802"/>
                <a:gd name="connsiteY257" fmla="*/ 2842124 h 4821630"/>
                <a:gd name="connsiteX258" fmla="*/ 4392767 w 5017802"/>
                <a:gd name="connsiteY258" fmla="*/ 2820125 h 4821630"/>
                <a:gd name="connsiteX259" fmla="*/ 4339245 w 5017802"/>
                <a:gd name="connsiteY259" fmla="*/ 2804024 h 4821630"/>
                <a:gd name="connsiteX260" fmla="*/ 4314526 w 5017802"/>
                <a:gd name="connsiteY260" fmla="*/ 2638923 h 4821630"/>
                <a:gd name="connsiteX261" fmla="*/ 4034219 w 5017802"/>
                <a:gd name="connsiteY261" fmla="*/ 2572248 h 4821630"/>
                <a:gd name="connsiteX262" fmla="*/ 3897920 w 5017802"/>
                <a:gd name="connsiteY262" fmla="*/ 2615564 h 4821630"/>
                <a:gd name="connsiteX263" fmla="*/ 3765931 w 5017802"/>
                <a:gd name="connsiteY263" fmla="*/ 2608080 h 4821630"/>
                <a:gd name="connsiteX264" fmla="*/ 3633488 w 5017802"/>
                <a:gd name="connsiteY264" fmla="*/ 2497182 h 4821630"/>
                <a:gd name="connsiteX265" fmla="*/ 3420310 w 5017802"/>
                <a:gd name="connsiteY265" fmla="*/ 2193969 h 4821630"/>
                <a:gd name="connsiteX266" fmla="*/ 3021848 w 5017802"/>
                <a:gd name="connsiteY266" fmla="*/ 2054496 h 4821630"/>
                <a:gd name="connsiteX267" fmla="*/ 2785310 w 5017802"/>
                <a:gd name="connsiteY267" fmla="*/ 1741532 h 4821630"/>
                <a:gd name="connsiteX268" fmla="*/ 2819101 w 5017802"/>
                <a:gd name="connsiteY268" fmla="*/ 1716586 h 4821630"/>
                <a:gd name="connsiteX269" fmla="*/ 2878745 w 5017802"/>
                <a:gd name="connsiteY269" fmla="*/ 1799589 h 4821630"/>
                <a:gd name="connsiteX270" fmla="*/ 2898929 w 5017802"/>
                <a:gd name="connsiteY270" fmla="*/ 1782126 h 4821630"/>
                <a:gd name="connsiteX271" fmla="*/ 2942019 w 5017802"/>
                <a:gd name="connsiteY271" fmla="*/ 1812970 h 4821630"/>
                <a:gd name="connsiteX272" fmla="*/ 3030692 w 5017802"/>
                <a:gd name="connsiteY272" fmla="*/ 1759221 h 4821630"/>
                <a:gd name="connsiteX273" fmla="*/ 3046794 w 5017802"/>
                <a:gd name="connsiteY273" fmla="*/ 1738811 h 4821630"/>
                <a:gd name="connsiteX274" fmla="*/ 3105077 w 5017802"/>
                <a:gd name="connsiteY274" fmla="*/ 1739037 h 4821630"/>
                <a:gd name="connsiteX275" fmla="*/ 3121180 w 5017802"/>
                <a:gd name="connsiteY275" fmla="*/ 1705927 h 4821630"/>
                <a:gd name="connsiteX276" fmla="*/ 3102356 w 5017802"/>
                <a:gd name="connsiteY276" fmla="*/ 1680300 h 4821630"/>
                <a:gd name="connsiteX277" fmla="*/ 3035228 w 5017802"/>
                <a:gd name="connsiteY277" fmla="*/ 1700257 h 4821630"/>
                <a:gd name="connsiteX278" fmla="*/ 3013456 w 5017802"/>
                <a:gd name="connsiteY278" fmla="*/ 1646736 h 4821630"/>
                <a:gd name="connsiteX279" fmla="*/ 3034774 w 5017802"/>
                <a:gd name="connsiteY279" fmla="*/ 1617026 h 4821630"/>
                <a:gd name="connsiteX280" fmla="*/ 2978304 w 5017802"/>
                <a:gd name="connsiteY280" fmla="*/ 1513612 h 4821630"/>
                <a:gd name="connsiteX281" fmla="*/ 2929773 w 5017802"/>
                <a:gd name="connsiteY281" fmla="*/ 1552393 h 4821630"/>
                <a:gd name="connsiteX282" fmla="*/ 2840418 w 5017802"/>
                <a:gd name="connsiteY282" fmla="*/ 1497737 h 4821630"/>
                <a:gd name="connsiteX283" fmla="*/ 2892352 w 5017802"/>
                <a:gd name="connsiteY283" fmla="*/ 1405208 h 4821630"/>
                <a:gd name="connsiteX284" fmla="*/ 2849490 w 5017802"/>
                <a:gd name="connsiteY284" fmla="*/ 1284105 h 4821630"/>
                <a:gd name="connsiteX285" fmla="*/ 2864231 w 5017802"/>
                <a:gd name="connsiteY285" fmla="*/ 1160053 h 4821630"/>
                <a:gd name="connsiteX286" fmla="*/ 2959481 w 5017802"/>
                <a:gd name="connsiteY286" fmla="*/ 1086348 h 4821630"/>
                <a:gd name="connsiteX287" fmla="*/ 3064710 w 5017802"/>
                <a:gd name="connsiteY287" fmla="*/ 1063896 h 4821630"/>
                <a:gd name="connsiteX288" fmla="*/ 3001663 w 5017802"/>
                <a:gd name="connsiteY288" fmla="*/ 974089 h 4821630"/>
                <a:gd name="connsiteX289" fmla="*/ 2984427 w 5017802"/>
                <a:gd name="connsiteY289" fmla="*/ 1018766 h 4821630"/>
                <a:gd name="connsiteX290" fmla="*/ 2941112 w 5017802"/>
                <a:gd name="connsiteY290" fmla="*/ 971595 h 4821630"/>
                <a:gd name="connsiteX291" fmla="*/ 2962430 w 5017802"/>
                <a:gd name="connsiteY291" fmla="*/ 886323 h 4821630"/>
                <a:gd name="connsiteX292" fmla="*/ 3035454 w 5017802"/>
                <a:gd name="connsiteY292" fmla="*/ 789032 h 4821630"/>
                <a:gd name="connsiteX293" fmla="*/ 3018445 w 5017802"/>
                <a:gd name="connsiteY293" fmla="*/ 682443 h 4821630"/>
                <a:gd name="connsiteX294" fmla="*/ 2847223 w 5017802"/>
                <a:gd name="connsiteY294" fmla="*/ 692194 h 4821630"/>
                <a:gd name="connsiteX295" fmla="*/ 2827945 w 5017802"/>
                <a:gd name="connsiteY295" fmla="*/ 734831 h 4821630"/>
                <a:gd name="connsiteX296" fmla="*/ 2795742 w 5017802"/>
                <a:gd name="connsiteY296" fmla="*/ 667248 h 4821630"/>
                <a:gd name="connsiteX297" fmla="*/ 2766032 w 5017802"/>
                <a:gd name="connsiteY297" fmla="*/ 707616 h 4821630"/>
                <a:gd name="connsiteX298" fmla="*/ 2580523 w 5017802"/>
                <a:gd name="connsiteY29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00673 w 5017802"/>
                <a:gd name="connsiteY180" fmla="*/ 4245023 h 4821630"/>
                <a:gd name="connsiteX181" fmla="*/ 2386398 w 5017802"/>
                <a:gd name="connsiteY181" fmla="*/ 4251373 h 4821630"/>
                <a:gd name="connsiteX182" fmla="*/ 2394785 w 5017802"/>
                <a:gd name="connsiteY182" fmla="*/ 4215990 h 4821630"/>
                <a:gd name="connsiteX183" fmla="*/ 2406350 w 5017802"/>
                <a:gd name="connsiteY183" fmla="*/ 4125277 h 4821630"/>
                <a:gd name="connsiteX184" fmla="*/ 2494570 w 5017802"/>
                <a:gd name="connsiteY184" fmla="*/ 3900532 h 4821630"/>
                <a:gd name="connsiteX185" fmla="*/ 2593449 w 5017802"/>
                <a:gd name="connsiteY185" fmla="*/ 3917768 h 4821630"/>
                <a:gd name="connsiteX186" fmla="*/ 2719088 w 5017802"/>
                <a:gd name="connsiteY186" fmla="*/ 3918221 h 4821630"/>
                <a:gd name="connsiteX187" fmla="*/ 2914124 w 5017802"/>
                <a:gd name="connsiteY187" fmla="*/ 3764007 h 4821630"/>
                <a:gd name="connsiteX188" fmla="*/ 3195112 w 5017802"/>
                <a:gd name="connsiteY188" fmla="*/ 3993968 h 4821630"/>
                <a:gd name="connsiteX189" fmla="*/ 3265414 w 5017802"/>
                <a:gd name="connsiteY189" fmla="*/ 4067674 h 4821630"/>
                <a:gd name="connsiteX190" fmla="*/ 3439813 w 5017802"/>
                <a:gd name="connsiteY190" fmla="*/ 4130265 h 4821630"/>
                <a:gd name="connsiteX191" fmla="*/ 3526217 w 5017802"/>
                <a:gd name="connsiteY191" fmla="*/ 4316455 h 4821630"/>
                <a:gd name="connsiteX192" fmla="*/ 3586542 w 5017802"/>
                <a:gd name="connsiteY192" fmla="*/ 4375193 h 4821630"/>
                <a:gd name="connsiteX193" fmla="*/ 3597654 w 5017802"/>
                <a:gd name="connsiteY193" fmla="*/ 4345030 h 4821630"/>
                <a:gd name="connsiteX194" fmla="*/ 3643692 w 5017802"/>
                <a:gd name="connsiteY194" fmla="*/ 4318042 h 4821630"/>
                <a:gd name="connsiteX195" fmla="*/ 3694492 w 5017802"/>
                <a:gd name="connsiteY195" fmla="*/ 4391068 h 4821630"/>
                <a:gd name="connsiteX196" fmla="*/ 3743705 w 5017802"/>
                <a:gd name="connsiteY196" fmla="*/ 4394243 h 4821630"/>
                <a:gd name="connsiteX197" fmla="*/ 3699254 w 5017802"/>
                <a:gd name="connsiteY197" fmla="*/ 4300581 h 4821630"/>
                <a:gd name="connsiteX198" fmla="*/ 3656392 w 5017802"/>
                <a:gd name="connsiteY198" fmla="*/ 4232318 h 4821630"/>
                <a:gd name="connsiteX199" fmla="*/ 3699255 w 5017802"/>
                <a:gd name="connsiteY199" fmla="*/ 4216442 h 4821630"/>
                <a:gd name="connsiteX200" fmla="*/ 3680204 w 5017802"/>
                <a:gd name="connsiteY200" fmla="*/ 4175168 h 4821630"/>
                <a:gd name="connsiteX201" fmla="*/ 3732592 w 5017802"/>
                <a:gd name="connsiteY201" fmla="*/ 4184693 h 4821630"/>
                <a:gd name="connsiteX202" fmla="*/ 3711955 w 5017802"/>
                <a:gd name="connsiteY202" fmla="*/ 4151355 h 4821630"/>
                <a:gd name="connsiteX203" fmla="*/ 3733274 w 5017802"/>
                <a:gd name="connsiteY203" fmla="*/ 4134801 h 4821630"/>
                <a:gd name="connsiteX204" fmla="*/ 3854377 w 5017802"/>
                <a:gd name="connsiteY204" fmla="*/ 4220074 h 4821630"/>
                <a:gd name="connsiteX205" fmla="*/ 3889754 w 5017802"/>
                <a:gd name="connsiteY205" fmla="*/ 4206917 h 4821630"/>
                <a:gd name="connsiteX206" fmla="*/ 3942141 w 5017802"/>
                <a:gd name="connsiteY206" fmla="*/ 4272006 h 4821630"/>
                <a:gd name="connsiteX207" fmla="*/ 3962779 w 5017802"/>
                <a:gd name="connsiteY207" fmla="*/ 4330743 h 4821630"/>
                <a:gd name="connsiteX208" fmla="*/ 4070729 w 5017802"/>
                <a:gd name="connsiteY208" fmla="*/ 4349792 h 4821630"/>
                <a:gd name="connsiteX209" fmla="*/ 4010405 w 5017802"/>
                <a:gd name="connsiteY209" fmla="*/ 4283117 h 4821630"/>
                <a:gd name="connsiteX210" fmla="*/ 4007229 w 5017802"/>
                <a:gd name="connsiteY210" fmla="*/ 4214855 h 4821630"/>
                <a:gd name="connsiteX211" fmla="*/ 4061204 w 5017802"/>
                <a:gd name="connsiteY211" fmla="*/ 4270418 h 4821630"/>
                <a:gd name="connsiteX212" fmla="*/ 4110417 w 5017802"/>
                <a:gd name="connsiteY212" fmla="*/ 4275180 h 4821630"/>
                <a:gd name="connsiteX213" fmla="*/ 4104067 w 5017802"/>
                <a:gd name="connsiteY213" fmla="*/ 4225968 h 4821630"/>
                <a:gd name="connsiteX214" fmla="*/ 4164392 w 5017802"/>
                <a:gd name="connsiteY214" fmla="*/ 4230730 h 4821630"/>
                <a:gd name="connsiteX215" fmla="*/ 4226304 w 5017802"/>
                <a:gd name="connsiteY215" fmla="*/ 4273592 h 4821630"/>
                <a:gd name="connsiteX216" fmla="*/ 4258054 w 5017802"/>
                <a:gd name="connsiteY216" fmla="*/ 4260893 h 4821630"/>
                <a:gd name="connsiteX217" fmla="*/ 4251705 w 5017802"/>
                <a:gd name="connsiteY217" fmla="*/ 4225968 h 4821630"/>
                <a:gd name="connsiteX218" fmla="*/ 4292980 w 5017802"/>
                <a:gd name="connsiteY218" fmla="*/ 4202156 h 4821630"/>
                <a:gd name="connsiteX219" fmla="*/ 4377117 w 5017802"/>
                <a:gd name="connsiteY219" fmla="*/ 4259306 h 4821630"/>
                <a:gd name="connsiteX220" fmla="*/ 4394580 w 5017802"/>
                <a:gd name="connsiteY220" fmla="*/ 4157708 h 4821630"/>
                <a:gd name="connsiteX221" fmla="*/ 4369180 w 5017802"/>
                <a:gd name="connsiteY221" fmla="*/ 4135482 h 4821630"/>
                <a:gd name="connsiteX222" fmla="*/ 4296154 w 5017802"/>
                <a:gd name="connsiteY222" fmla="*/ 4092619 h 4821630"/>
                <a:gd name="connsiteX223" fmla="*/ 4318379 w 5017802"/>
                <a:gd name="connsiteY223" fmla="*/ 4067220 h 4821630"/>
                <a:gd name="connsiteX224" fmla="*/ 4339017 w 5017802"/>
                <a:gd name="connsiteY224" fmla="*/ 4044994 h 4821630"/>
                <a:gd name="connsiteX225" fmla="*/ 4392992 w 5017802"/>
                <a:gd name="connsiteY225" fmla="*/ 4076745 h 4821630"/>
                <a:gd name="connsiteX226" fmla="*/ 4399342 w 5017802"/>
                <a:gd name="connsiteY226" fmla="*/ 4032295 h 4821630"/>
                <a:gd name="connsiteX227" fmla="*/ 4343779 w 5017802"/>
                <a:gd name="connsiteY227" fmla="*/ 4008482 h 4821630"/>
                <a:gd name="connsiteX228" fmla="*/ 4342192 w 5017802"/>
                <a:gd name="connsiteY228" fmla="*/ 3998958 h 4821630"/>
                <a:gd name="connsiteX229" fmla="*/ 4329491 w 5017802"/>
                <a:gd name="connsiteY229" fmla="*/ 3960859 h 4821630"/>
                <a:gd name="connsiteX230" fmla="*/ 4335841 w 5017802"/>
                <a:gd name="connsiteY230" fmla="*/ 3913233 h 4821630"/>
                <a:gd name="connsiteX231" fmla="*/ 4346954 w 5017802"/>
                <a:gd name="connsiteY231" fmla="*/ 3857670 h 4821630"/>
                <a:gd name="connsiteX232" fmla="*/ 4308854 w 5017802"/>
                <a:gd name="connsiteY232" fmla="*/ 3827508 h 4821630"/>
                <a:gd name="connsiteX233" fmla="*/ 4342191 w 5017802"/>
                <a:gd name="connsiteY233" fmla="*/ 3817983 h 4821630"/>
                <a:gd name="connsiteX234" fmla="*/ 4319966 w 5017802"/>
                <a:gd name="connsiteY234" fmla="*/ 3781470 h 4821630"/>
                <a:gd name="connsiteX235" fmla="*/ 4358067 w 5017802"/>
                <a:gd name="connsiteY235" fmla="*/ 3776709 h 4821630"/>
                <a:gd name="connsiteX236" fmla="*/ 4364416 w 5017802"/>
                <a:gd name="connsiteY236" fmla="*/ 3743370 h 4821630"/>
                <a:gd name="connsiteX237" fmla="*/ 4426330 w 5017802"/>
                <a:gd name="connsiteY237" fmla="*/ 3752897 h 4821630"/>
                <a:gd name="connsiteX238" fmla="*/ 4459443 w 5017802"/>
                <a:gd name="connsiteY238" fmla="*/ 3768089 h 4821630"/>
                <a:gd name="connsiteX239" fmla="*/ 4425650 w 5017802"/>
                <a:gd name="connsiteY239" fmla="*/ 3809137 h 4821630"/>
                <a:gd name="connsiteX240" fmla="*/ 4464658 w 5017802"/>
                <a:gd name="connsiteY240" fmla="*/ 3916633 h 4821630"/>
                <a:gd name="connsiteX241" fmla="*/ 4517045 w 5017802"/>
                <a:gd name="connsiteY241" fmla="*/ 3947931 h 4821630"/>
                <a:gd name="connsiteX242" fmla="*/ 4568979 w 5017802"/>
                <a:gd name="connsiteY242" fmla="*/ 3905749 h 4821630"/>
                <a:gd name="connsiteX243" fmla="*/ 4654704 w 5017802"/>
                <a:gd name="connsiteY243" fmla="*/ 3857216 h 4821630"/>
                <a:gd name="connsiteX244" fmla="*/ 4637468 w 5017802"/>
                <a:gd name="connsiteY244" fmla="*/ 3768315 h 4821630"/>
                <a:gd name="connsiteX245" fmla="*/ 4714802 w 5017802"/>
                <a:gd name="connsiteY245" fmla="*/ 3635646 h 4821630"/>
                <a:gd name="connsiteX246" fmla="*/ 5007356 w 5017802"/>
                <a:gd name="connsiteY246" fmla="*/ 3302498 h 4821630"/>
                <a:gd name="connsiteX247" fmla="*/ 4925939 w 5017802"/>
                <a:gd name="connsiteY247" fmla="*/ 3293426 h 4821630"/>
                <a:gd name="connsiteX248" fmla="*/ 4930476 w 5017802"/>
                <a:gd name="connsiteY248" fmla="*/ 3201578 h 4821630"/>
                <a:gd name="connsiteX249" fmla="*/ 4881489 w 5017802"/>
                <a:gd name="connsiteY249" fmla="*/ 3176406 h 4821630"/>
                <a:gd name="connsiteX250" fmla="*/ 4797352 w 5017802"/>
                <a:gd name="connsiteY250" fmla="*/ 3207928 h 4821630"/>
                <a:gd name="connsiteX251" fmla="*/ 4760613 w 5017802"/>
                <a:gd name="connsiteY251" fmla="*/ 3171643 h 4821630"/>
                <a:gd name="connsiteX252" fmla="*/ 4805290 w 5017802"/>
                <a:gd name="connsiteY252" fmla="*/ 3148738 h 4821630"/>
                <a:gd name="connsiteX253" fmla="*/ 4676023 w 5017802"/>
                <a:gd name="connsiteY253" fmla="*/ 2935559 h 4821630"/>
                <a:gd name="connsiteX254" fmla="*/ 4690989 w 5017802"/>
                <a:gd name="connsiteY254" fmla="*/ 2905396 h 4821630"/>
                <a:gd name="connsiteX255" fmla="*/ 4667404 w 5017802"/>
                <a:gd name="connsiteY255" fmla="*/ 2789736 h 4821630"/>
                <a:gd name="connsiteX256" fmla="*/ 4508655 w 5017802"/>
                <a:gd name="connsiteY256" fmla="*/ 2778850 h 4821630"/>
                <a:gd name="connsiteX257" fmla="*/ 4475317 w 5017802"/>
                <a:gd name="connsiteY257" fmla="*/ 2827608 h 4821630"/>
                <a:gd name="connsiteX258" fmla="*/ 4386417 w 5017802"/>
                <a:gd name="connsiteY258" fmla="*/ 2842124 h 4821630"/>
                <a:gd name="connsiteX259" fmla="*/ 4392767 w 5017802"/>
                <a:gd name="connsiteY259" fmla="*/ 2820125 h 4821630"/>
                <a:gd name="connsiteX260" fmla="*/ 4339245 w 5017802"/>
                <a:gd name="connsiteY260" fmla="*/ 2804024 h 4821630"/>
                <a:gd name="connsiteX261" fmla="*/ 4314526 w 5017802"/>
                <a:gd name="connsiteY261" fmla="*/ 2638923 h 4821630"/>
                <a:gd name="connsiteX262" fmla="*/ 4034219 w 5017802"/>
                <a:gd name="connsiteY262" fmla="*/ 2572248 h 4821630"/>
                <a:gd name="connsiteX263" fmla="*/ 3897920 w 5017802"/>
                <a:gd name="connsiteY263" fmla="*/ 2615564 h 4821630"/>
                <a:gd name="connsiteX264" fmla="*/ 3765931 w 5017802"/>
                <a:gd name="connsiteY264" fmla="*/ 2608080 h 4821630"/>
                <a:gd name="connsiteX265" fmla="*/ 3633488 w 5017802"/>
                <a:gd name="connsiteY265" fmla="*/ 2497182 h 4821630"/>
                <a:gd name="connsiteX266" fmla="*/ 3420310 w 5017802"/>
                <a:gd name="connsiteY266" fmla="*/ 2193969 h 4821630"/>
                <a:gd name="connsiteX267" fmla="*/ 3021848 w 5017802"/>
                <a:gd name="connsiteY267" fmla="*/ 2054496 h 4821630"/>
                <a:gd name="connsiteX268" fmla="*/ 2785310 w 5017802"/>
                <a:gd name="connsiteY268" fmla="*/ 1741532 h 4821630"/>
                <a:gd name="connsiteX269" fmla="*/ 2819101 w 5017802"/>
                <a:gd name="connsiteY269" fmla="*/ 1716586 h 4821630"/>
                <a:gd name="connsiteX270" fmla="*/ 2878745 w 5017802"/>
                <a:gd name="connsiteY270" fmla="*/ 1799589 h 4821630"/>
                <a:gd name="connsiteX271" fmla="*/ 2898929 w 5017802"/>
                <a:gd name="connsiteY271" fmla="*/ 1782126 h 4821630"/>
                <a:gd name="connsiteX272" fmla="*/ 2942019 w 5017802"/>
                <a:gd name="connsiteY272" fmla="*/ 1812970 h 4821630"/>
                <a:gd name="connsiteX273" fmla="*/ 3030692 w 5017802"/>
                <a:gd name="connsiteY273" fmla="*/ 1759221 h 4821630"/>
                <a:gd name="connsiteX274" fmla="*/ 3046794 w 5017802"/>
                <a:gd name="connsiteY274" fmla="*/ 1738811 h 4821630"/>
                <a:gd name="connsiteX275" fmla="*/ 3105077 w 5017802"/>
                <a:gd name="connsiteY275" fmla="*/ 1739037 h 4821630"/>
                <a:gd name="connsiteX276" fmla="*/ 3121180 w 5017802"/>
                <a:gd name="connsiteY276" fmla="*/ 1705927 h 4821630"/>
                <a:gd name="connsiteX277" fmla="*/ 3102356 w 5017802"/>
                <a:gd name="connsiteY277" fmla="*/ 1680300 h 4821630"/>
                <a:gd name="connsiteX278" fmla="*/ 3035228 w 5017802"/>
                <a:gd name="connsiteY278" fmla="*/ 1700257 h 4821630"/>
                <a:gd name="connsiteX279" fmla="*/ 3013456 w 5017802"/>
                <a:gd name="connsiteY279" fmla="*/ 1646736 h 4821630"/>
                <a:gd name="connsiteX280" fmla="*/ 3034774 w 5017802"/>
                <a:gd name="connsiteY280" fmla="*/ 1617026 h 4821630"/>
                <a:gd name="connsiteX281" fmla="*/ 2978304 w 5017802"/>
                <a:gd name="connsiteY281" fmla="*/ 1513612 h 4821630"/>
                <a:gd name="connsiteX282" fmla="*/ 2929773 w 5017802"/>
                <a:gd name="connsiteY282" fmla="*/ 1552393 h 4821630"/>
                <a:gd name="connsiteX283" fmla="*/ 2840418 w 5017802"/>
                <a:gd name="connsiteY283" fmla="*/ 1497737 h 4821630"/>
                <a:gd name="connsiteX284" fmla="*/ 2892352 w 5017802"/>
                <a:gd name="connsiteY284" fmla="*/ 1405208 h 4821630"/>
                <a:gd name="connsiteX285" fmla="*/ 2849490 w 5017802"/>
                <a:gd name="connsiteY285" fmla="*/ 1284105 h 4821630"/>
                <a:gd name="connsiteX286" fmla="*/ 2864231 w 5017802"/>
                <a:gd name="connsiteY286" fmla="*/ 1160053 h 4821630"/>
                <a:gd name="connsiteX287" fmla="*/ 2959481 w 5017802"/>
                <a:gd name="connsiteY287" fmla="*/ 1086348 h 4821630"/>
                <a:gd name="connsiteX288" fmla="*/ 3064710 w 5017802"/>
                <a:gd name="connsiteY288" fmla="*/ 1063896 h 4821630"/>
                <a:gd name="connsiteX289" fmla="*/ 3001663 w 5017802"/>
                <a:gd name="connsiteY289" fmla="*/ 974089 h 4821630"/>
                <a:gd name="connsiteX290" fmla="*/ 2984427 w 5017802"/>
                <a:gd name="connsiteY290" fmla="*/ 1018766 h 4821630"/>
                <a:gd name="connsiteX291" fmla="*/ 2941112 w 5017802"/>
                <a:gd name="connsiteY291" fmla="*/ 971595 h 4821630"/>
                <a:gd name="connsiteX292" fmla="*/ 2962430 w 5017802"/>
                <a:gd name="connsiteY292" fmla="*/ 886323 h 4821630"/>
                <a:gd name="connsiteX293" fmla="*/ 3035454 w 5017802"/>
                <a:gd name="connsiteY293" fmla="*/ 789032 h 4821630"/>
                <a:gd name="connsiteX294" fmla="*/ 3018445 w 5017802"/>
                <a:gd name="connsiteY294" fmla="*/ 682443 h 4821630"/>
                <a:gd name="connsiteX295" fmla="*/ 2847223 w 5017802"/>
                <a:gd name="connsiteY295" fmla="*/ 692194 h 4821630"/>
                <a:gd name="connsiteX296" fmla="*/ 2827945 w 5017802"/>
                <a:gd name="connsiteY296" fmla="*/ 734831 h 4821630"/>
                <a:gd name="connsiteX297" fmla="*/ 2795742 w 5017802"/>
                <a:gd name="connsiteY297" fmla="*/ 667248 h 4821630"/>
                <a:gd name="connsiteX298" fmla="*/ 2766032 w 5017802"/>
                <a:gd name="connsiteY298" fmla="*/ 707616 h 4821630"/>
                <a:gd name="connsiteX299" fmla="*/ 2580523 w 5017802"/>
                <a:gd name="connsiteY29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386398 w 5017802"/>
                <a:gd name="connsiteY181" fmla="*/ 4251373 h 4821630"/>
                <a:gd name="connsiteX182" fmla="*/ 2394785 w 5017802"/>
                <a:gd name="connsiteY182" fmla="*/ 4215990 h 4821630"/>
                <a:gd name="connsiteX183" fmla="*/ 2406350 w 5017802"/>
                <a:gd name="connsiteY183" fmla="*/ 4125277 h 4821630"/>
                <a:gd name="connsiteX184" fmla="*/ 2494570 w 5017802"/>
                <a:gd name="connsiteY184" fmla="*/ 3900532 h 4821630"/>
                <a:gd name="connsiteX185" fmla="*/ 2593449 w 5017802"/>
                <a:gd name="connsiteY185" fmla="*/ 3917768 h 4821630"/>
                <a:gd name="connsiteX186" fmla="*/ 2719088 w 5017802"/>
                <a:gd name="connsiteY186" fmla="*/ 3918221 h 4821630"/>
                <a:gd name="connsiteX187" fmla="*/ 2914124 w 5017802"/>
                <a:gd name="connsiteY187" fmla="*/ 3764007 h 4821630"/>
                <a:gd name="connsiteX188" fmla="*/ 3195112 w 5017802"/>
                <a:gd name="connsiteY188" fmla="*/ 3993968 h 4821630"/>
                <a:gd name="connsiteX189" fmla="*/ 3265414 w 5017802"/>
                <a:gd name="connsiteY189" fmla="*/ 4067674 h 4821630"/>
                <a:gd name="connsiteX190" fmla="*/ 3439813 w 5017802"/>
                <a:gd name="connsiteY190" fmla="*/ 4130265 h 4821630"/>
                <a:gd name="connsiteX191" fmla="*/ 3526217 w 5017802"/>
                <a:gd name="connsiteY191" fmla="*/ 4316455 h 4821630"/>
                <a:gd name="connsiteX192" fmla="*/ 3586542 w 5017802"/>
                <a:gd name="connsiteY192" fmla="*/ 4375193 h 4821630"/>
                <a:gd name="connsiteX193" fmla="*/ 3597654 w 5017802"/>
                <a:gd name="connsiteY193" fmla="*/ 4345030 h 4821630"/>
                <a:gd name="connsiteX194" fmla="*/ 3643692 w 5017802"/>
                <a:gd name="connsiteY194" fmla="*/ 4318042 h 4821630"/>
                <a:gd name="connsiteX195" fmla="*/ 3694492 w 5017802"/>
                <a:gd name="connsiteY195" fmla="*/ 4391068 h 4821630"/>
                <a:gd name="connsiteX196" fmla="*/ 3743705 w 5017802"/>
                <a:gd name="connsiteY196" fmla="*/ 4394243 h 4821630"/>
                <a:gd name="connsiteX197" fmla="*/ 3699254 w 5017802"/>
                <a:gd name="connsiteY197" fmla="*/ 4300581 h 4821630"/>
                <a:gd name="connsiteX198" fmla="*/ 3656392 w 5017802"/>
                <a:gd name="connsiteY198" fmla="*/ 4232318 h 4821630"/>
                <a:gd name="connsiteX199" fmla="*/ 3699255 w 5017802"/>
                <a:gd name="connsiteY199" fmla="*/ 4216442 h 4821630"/>
                <a:gd name="connsiteX200" fmla="*/ 3680204 w 5017802"/>
                <a:gd name="connsiteY200" fmla="*/ 4175168 h 4821630"/>
                <a:gd name="connsiteX201" fmla="*/ 3732592 w 5017802"/>
                <a:gd name="connsiteY201" fmla="*/ 4184693 h 4821630"/>
                <a:gd name="connsiteX202" fmla="*/ 3711955 w 5017802"/>
                <a:gd name="connsiteY202" fmla="*/ 4151355 h 4821630"/>
                <a:gd name="connsiteX203" fmla="*/ 3733274 w 5017802"/>
                <a:gd name="connsiteY203" fmla="*/ 4134801 h 4821630"/>
                <a:gd name="connsiteX204" fmla="*/ 3854377 w 5017802"/>
                <a:gd name="connsiteY204" fmla="*/ 4220074 h 4821630"/>
                <a:gd name="connsiteX205" fmla="*/ 3889754 w 5017802"/>
                <a:gd name="connsiteY205" fmla="*/ 4206917 h 4821630"/>
                <a:gd name="connsiteX206" fmla="*/ 3942141 w 5017802"/>
                <a:gd name="connsiteY206" fmla="*/ 4272006 h 4821630"/>
                <a:gd name="connsiteX207" fmla="*/ 3962779 w 5017802"/>
                <a:gd name="connsiteY207" fmla="*/ 4330743 h 4821630"/>
                <a:gd name="connsiteX208" fmla="*/ 4070729 w 5017802"/>
                <a:gd name="connsiteY208" fmla="*/ 4349792 h 4821630"/>
                <a:gd name="connsiteX209" fmla="*/ 4010405 w 5017802"/>
                <a:gd name="connsiteY209" fmla="*/ 4283117 h 4821630"/>
                <a:gd name="connsiteX210" fmla="*/ 4007229 w 5017802"/>
                <a:gd name="connsiteY210" fmla="*/ 4214855 h 4821630"/>
                <a:gd name="connsiteX211" fmla="*/ 4061204 w 5017802"/>
                <a:gd name="connsiteY211" fmla="*/ 4270418 h 4821630"/>
                <a:gd name="connsiteX212" fmla="*/ 4110417 w 5017802"/>
                <a:gd name="connsiteY212" fmla="*/ 4275180 h 4821630"/>
                <a:gd name="connsiteX213" fmla="*/ 4104067 w 5017802"/>
                <a:gd name="connsiteY213" fmla="*/ 4225968 h 4821630"/>
                <a:gd name="connsiteX214" fmla="*/ 4164392 w 5017802"/>
                <a:gd name="connsiteY214" fmla="*/ 4230730 h 4821630"/>
                <a:gd name="connsiteX215" fmla="*/ 4226304 w 5017802"/>
                <a:gd name="connsiteY215" fmla="*/ 4273592 h 4821630"/>
                <a:gd name="connsiteX216" fmla="*/ 4258054 w 5017802"/>
                <a:gd name="connsiteY216" fmla="*/ 4260893 h 4821630"/>
                <a:gd name="connsiteX217" fmla="*/ 4251705 w 5017802"/>
                <a:gd name="connsiteY217" fmla="*/ 4225968 h 4821630"/>
                <a:gd name="connsiteX218" fmla="*/ 4292980 w 5017802"/>
                <a:gd name="connsiteY218" fmla="*/ 4202156 h 4821630"/>
                <a:gd name="connsiteX219" fmla="*/ 4377117 w 5017802"/>
                <a:gd name="connsiteY219" fmla="*/ 4259306 h 4821630"/>
                <a:gd name="connsiteX220" fmla="*/ 4394580 w 5017802"/>
                <a:gd name="connsiteY220" fmla="*/ 4157708 h 4821630"/>
                <a:gd name="connsiteX221" fmla="*/ 4369180 w 5017802"/>
                <a:gd name="connsiteY221" fmla="*/ 4135482 h 4821630"/>
                <a:gd name="connsiteX222" fmla="*/ 4296154 w 5017802"/>
                <a:gd name="connsiteY222" fmla="*/ 4092619 h 4821630"/>
                <a:gd name="connsiteX223" fmla="*/ 4318379 w 5017802"/>
                <a:gd name="connsiteY223" fmla="*/ 4067220 h 4821630"/>
                <a:gd name="connsiteX224" fmla="*/ 4339017 w 5017802"/>
                <a:gd name="connsiteY224" fmla="*/ 4044994 h 4821630"/>
                <a:gd name="connsiteX225" fmla="*/ 4392992 w 5017802"/>
                <a:gd name="connsiteY225" fmla="*/ 4076745 h 4821630"/>
                <a:gd name="connsiteX226" fmla="*/ 4399342 w 5017802"/>
                <a:gd name="connsiteY226" fmla="*/ 4032295 h 4821630"/>
                <a:gd name="connsiteX227" fmla="*/ 4343779 w 5017802"/>
                <a:gd name="connsiteY227" fmla="*/ 4008482 h 4821630"/>
                <a:gd name="connsiteX228" fmla="*/ 4342192 w 5017802"/>
                <a:gd name="connsiteY228" fmla="*/ 3998958 h 4821630"/>
                <a:gd name="connsiteX229" fmla="*/ 4329491 w 5017802"/>
                <a:gd name="connsiteY229" fmla="*/ 3960859 h 4821630"/>
                <a:gd name="connsiteX230" fmla="*/ 4335841 w 5017802"/>
                <a:gd name="connsiteY230" fmla="*/ 3913233 h 4821630"/>
                <a:gd name="connsiteX231" fmla="*/ 4346954 w 5017802"/>
                <a:gd name="connsiteY231" fmla="*/ 3857670 h 4821630"/>
                <a:gd name="connsiteX232" fmla="*/ 4308854 w 5017802"/>
                <a:gd name="connsiteY232" fmla="*/ 3827508 h 4821630"/>
                <a:gd name="connsiteX233" fmla="*/ 4342191 w 5017802"/>
                <a:gd name="connsiteY233" fmla="*/ 3817983 h 4821630"/>
                <a:gd name="connsiteX234" fmla="*/ 4319966 w 5017802"/>
                <a:gd name="connsiteY234" fmla="*/ 3781470 h 4821630"/>
                <a:gd name="connsiteX235" fmla="*/ 4358067 w 5017802"/>
                <a:gd name="connsiteY235" fmla="*/ 3776709 h 4821630"/>
                <a:gd name="connsiteX236" fmla="*/ 4364416 w 5017802"/>
                <a:gd name="connsiteY236" fmla="*/ 3743370 h 4821630"/>
                <a:gd name="connsiteX237" fmla="*/ 4426330 w 5017802"/>
                <a:gd name="connsiteY237" fmla="*/ 3752897 h 4821630"/>
                <a:gd name="connsiteX238" fmla="*/ 4459443 w 5017802"/>
                <a:gd name="connsiteY238" fmla="*/ 3768089 h 4821630"/>
                <a:gd name="connsiteX239" fmla="*/ 4425650 w 5017802"/>
                <a:gd name="connsiteY239" fmla="*/ 3809137 h 4821630"/>
                <a:gd name="connsiteX240" fmla="*/ 4464658 w 5017802"/>
                <a:gd name="connsiteY240" fmla="*/ 3916633 h 4821630"/>
                <a:gd name="connsiteX241" fmla="*/ 4517045 w 5017802"/>
                <a:gd name="connsiteY241" fmla="*/ 3947931 h 4821630"/>
                <a:gd name="connsiteX242" fmla="*/ 4568979 w 5017802"/>
                <a:gd name="connsiteY242" fmla="*/ 3905749 h 4821630"/>
                <a:gd name="connsiteX243" fmla="*/ 4654704 w 5017802"/>
                <a:gd name="connsiteY243" fmla="*/ 3857216 h 4821630"/>
                <a:gd name="connsiteX244" fmla="*/ 4637468 w 5017802"/>
                <a:gd name="connsiteY244" fmla="*/ 3768315 h 4821630"/>
                <a:gd name="connsiteX245" fmla="*/ 4714802 w 5017802"/>
                <a:gd name="connsiteY245" fmla="*/ 3635646 h 4821630"/>
                <a:gd name="connsiteX246" fmla="*/ 5007356 w 5017802"/>
                <a:gd name="connsiteY246" fmla="*/ 3302498 h 4821630"/>
                <a:gd name="connsiteX247" fmla="*/ 4925939 w 5017802"/>
                <a:gd name="connsiteY247" fmla="*/ 3293426 h 4821630"/>
                <a:gd name="connsiteX248" fmla="*/ 4930476 w 5017802"/>
                <a:gd name="connsiteY248" fmla="*/ 3201578 h 4821630"/>
                <a:gd name="connsiteX249" fmla="*/ 4881489 w 5017802"/>
                <a:gd name="connsiteY249" fmla="*/ 3176406 h 4821630"/>
                <a:gd name="connsiteX250" fmla="*/ 4797352 w 5017802"/>
                <a:gd name="connsiteY250" fmla="*/ 3207928 h 4821630"/>
                <a:gd name="connsiteX251" fmla="*/ 4760613 w 5017802"/>
                <a:gd name="connsiteY251" fmla="*/ 3171643 h 4821630"/>
                <a:gd name="connsiteX252" fmla="*/ 4805290 w 5017802"/>
                <a:gd name="connsiteY252" fmla="*/ 3148738 h 4821630"/>
                <a:gd name="connsiteX253" fmla="*/ 4676023 w 5017802"/>
                <a:gd name="connsiteY253" fmla="*/ 2935559 h 4821630"/>
                <a:gd name="connsiteX254" fmla="*/ 4690989 w 5017802"/>
                <a:gd name="connsiteY254" fmla="*/ 2905396 h 4821630"/>
                <a:gd name="connsiteX255" fmla="*/ 4667404 w 5017802"/>
                <a:gd name="connsiteY255" fmla="*/ 2789736 h 4821630"/>
                <a:gd name="connsiteX256" fmla="*/ 4508655 w 5017802"/>
                <a:gd name="connsiteY256" fmla="*/ 2778850 h 4821630"/>
                <a:gd name="connsiteX257" fmla="*/ 4475317 w 5017802"/>
                <a:gd name="connsiteY257" fmla="*/ 2827608 h 4821630"/>
                <a:gd name="connsiteX258" fmla="*/ 4386417 w 5017802"/>
                <a:gd name="connsiteY258" fmla="*/ 2842124 h 4821630"/>
                <a:gd name="connsiteX259" fmla="*/ 4392767 w 5017802"/>
                <a:gd name="connsiteY259" fmla="*/ 2820125 h 4821630"/>
                <a:gd name="connsiteX260" fmla="*/ 4339245 w 5017802"/>
                <a:gd name="connsiteY260" fmla="*/ 2804024 h 4821630"/>
                <a:gd name="connsiteX261" fmla="*/ 4314526 w 5017802"/>
                <a:gd name="connsiteY261" fmla="*/ 2638923 h 4821630"/>
                <a:gd name="connsiteX262" fmla="*/ 4034219 w 5017802"/>
                <a:gd name="connsiteY262" fmla="*/ 2572248 h 4821630"/>
                <a:gd name="connsiteX263" fmla="*/ 3897920 w 5017802"/>
                <a:gd name="connsiteY263" fmla="*/ 2615564 h 4821630"/>
                <a:gd name="connsiteX264" fmla="*/ 3765931 w 5017802"/>
                <a:gd name="connsiteY264" fmla="*/ 2608080 h 4821630"/>
                <a:gd name="connsiteX265" fmla="*/ 3633488 w 5017802"/>
                <a:gd name="connsiteY265" fmla="*/ 2497182 h 4821630"/>
                <a:gd name="connsiteX266" fmla="*/ 3420310 w 5017802"/>
                <a:gd name="connsiteY266" fmla="*/ 2193969 h 4821630"/>
                <a:gd name="connsiteX267" fmla="*/ 3021848 w 5017802"/>
                <a:gd name="connsiteY267" fmla="*/ 2054496 h 4821630"/>
                <a:gd name="connsiteX268" fmla="*/ 2785310 w 5017802"/>
                <a:gd name="connsiteY268" fmla="*/ 1741532 h 4821630"/>
                <a:gd name="connsiteX269" fmla="*/ 2819101 w 5017802"/>
                <a:gd name="connsiteY269" fmla="*/ 1716586 h 4821630"/>
                <a:gd name="connsiteX270" fmla="*/ 2878745 w 5017802"/>
                <a:gd name="connsiteY270" fmla="*/ 1799589 h 4821630"/>
                <a:gd name="connsiteX271" fmla="*/ 2898929 w 5017802"/>
                <a:gd name="connsiteY271" fmla="*/ 1782126 h 4821630"/>
                <a:gd name="connsiteX272" fmla="*/ 2942019 w 5017802"/>
                <a:gd name="connsiteY272" fmla="*/ 1812970 h 4821630"/>
                <a:gd name="connsiteX273" fmla="*/ 3030692 w 5017802"/>
                <a:gd name="connsiteY273" fmla="*/ 1759221 h 4821630"/>
                <a:gd name="connsiteX274" fmla="*/ 3046794 w 5017802"/>
                <a:gd name="connsiteY274" fmla="*/ 1738811 h 4821630"/>
                <a:gd name="connsiteX275" fmla="*/ 3105077 w 5017802"/>
                <a:gd name="connsiteY275" fmla="*/ 1739037 h 4821630"/>
                <a:gd name="connsiteX276" fmla="*/ 3121180 w 5017802"/>
                <a:gd name="connsiteY276" fmla="*/ 1705927 h 4821630"/>
                <a:gd name="connsiteX277" fmla="*/ 3102356 w 5017802"/>
                <a:gd name="connsiteY277" fmla="*/ 1680300 h 4821630"/>
                <a:gd name="connsiteX278" fmla="*/ 3035228 w 5017802"/>
                <a:gd name="connsiteY278" fmla="*/ 1700257 h 4821630"/>
                <a:gd name="connsiteX279" fmla="*/ 3013456 w 5017802"/>
                <a:gd name="connsiteY279" fmla="*/ 1646736 h 4821630"/>
                <a:gd name="connsiteX280" fmla="*/ 3034774 w 5017802"/>
                <a:gd name="connsiteY280" fmla="*/ 1617026 h 4821630"/>
                <a:gd name="connsiteX281" fmla="*/ 2978304 w 5017802"/>
                <a:gd name="connsiteY281" fmla="*/ 1513612 h 4821630"/>
                <a:gd name="connsiteX282" fmla="*/ 2929773 w 5017802"/>
                <a:gd name="connsiteY282" fmla="*/ 1552393 h 4821630"/>
                <a:gd name="connsiteX283" fmla="*/ 2840418 w 5017802"/>
                <a:gd name="connsiteY283" fmla="*/ 1497737 h 4821630"/>
                <a:gd name="connsiteX284" fmla="*/ 2892352 w 5017802"/>
                <a:gd name="connsiteY284" fmla="*/ 1405208 h 4821630"/>
                <a:gd name="connsiteX285" fmla="*/ 2849490 w 5017802"/>
                <a:gd name="connsiteY285" fmla="*/ 1284105 h 4821630"/>
                <a:gd name="connsiteX286" fmla="*/ 2864231 w 5017802"/>
                <a:gd name="connsiteY286" fmla="*/ 1160053 h 4821630"/>
                <a:gd name="connsiteX287" fmla="*/ 2959481 w 5017802"/>
                <a:gd name="connsiteY287" fmla="*/ 1086348 h 4821630"/>
                <a:gd name="connsiteX288" fmla="*/ 3064710 w 5017802"/>
                <a:gd name="connsiteY288" fmla="*/ 1063896 h 4821630"/>
                <a:gd name="connsiteX289" fmla="*/ 3001663 w 5017802"/>
                <a:gd name="connsiteY289" fmla="*/ 974089 h 4821630"/>
                <a:gd name="connsiteX290" fmla="*/ 2984427 w 5017802"/>
                <a:gd name="connsiteY290" fmla="*/ 1018766 h 4821630"/>
                <a:gd name="connsiteX291" fmla="*/ 2941112 w 5017802"/>
                <a:gd name="connsiteY291" fmla="*/ 971595 h 4821630"/>
                <a:gd name="connsiteX292" fmla="*/ 2962430 w 5017802"/>
                <a:gd name="connsiteY292" fmla="*/ 886323 h 4821630"/>
                <a:gd name="connsiteX293" fmla="*/ 3035454 w 5017802"/>
                <a:gd name="connsiteY293" fmla="*/ 789032 h 4821630"/>
                <a:gd name="connsiteX294" fmla="*/ 3018445 w 5017802"/>
                <a:gd name="connsiteY294" fmla="*/ 682443 h 4821630"/>
                <a:gd name="connsiteX295" fmla="*/ 2847223 w 5017802"/>
                <a:gd name="connsiteY295" fmla="*/ 692194 h 4821630"/>
                <a:gd name="connsiteX296" fmla="*/ 2827945 w 5017802"/>
                <a:gd name="connsiteY296" fmla="*/ 734831 h 4821630"/>
                <a:gd name="connsiteX297" fmla="*/ 2795742 w 5017802"/>
                <a:gd name="connsiteY297" fmla="*/ 667248 h 4821630"/>
                <a:gd name="connsiteX298" fmla="*/ 2766032 w 5017802"/>
                <a:gd name="connsiteY298" fmla="*/ 707616 h 4821630"/>
                <a:gd name="connsiteX299" fmla="*/ 2580523 w 5017802"/>
                <a:gd name="connsiteY29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386398 w 5017802"/>
                <a:gd name="connsiteY181" fmla="*/ 4251373 h 4821630"/>
                <a:gd name="connsiteX182" fmla="*/ 2394785 w 5017802"/>
                <a:gd name="connsiteY182" fmla="*/ 4215990 h 4821630"/>
                <a:gd name="connsiteX183" fmla="*/ 2406350 w 5017802"/>
                <a:gd name="connsiteY183" fmla="*/ 4125277 h 4821630"/>
                <a:gd name="connsiteX184" fmla="*/ 2494570 w 5017802"/>
                <a:gd name="connsiteY184" fmla="*/ 3900532 h 4821630"/>
                <a:gd name="connsiteX185" fmla="*/ 2593449 w 5017802"/>
                <a:gd name="connsiteY185" fmla="*/ 3917768 h 4821630"/>
                <a:gd name="connsiteX186" fmla="*/ 2719088 w 5017802"/>
                <a:gd name="connsiteY186" fmla="*/ 3918221 h 4821630"/>
                <a:gd name="connsiteX187" fmla="*/ 2914124 w 5017802"/>
                <a:gd name="connsiteY187" fmla="*/ 3764007 h 4821630"/>
                <a:gd name="connsiteX188" fmla="*/ 3195112 w 5017802"/>
                <a:gd name="connsiteY188" fmla="*/ 3993968 h 4821630"/>
                <a:gd name="connsiteX189" fmla="*/ 3265414 w 5017802"/>
                <a:gd name="connsiteY189" fmla="*/ 4067674 h 4821630"/>
                <a:gd name="connsiteX190" fmla="*/ 3439813 w 5017802"/>
                <a:gd name="connsiteY190" fmla="*/ 4130265 h 4821630"/>
                <a:gd name="connsiteX191" fmla="*/ 3526217 w 5017802"/>
                <a:gd name="connsiteY191" fmla="*/ 4316455 h 4821630"/>
                <a:gd name="connsiteX192" fmla="*/ 3586542 w 5017802"/>
                <a:gd name="connsiteY192" fmla="*/ 4375193 h 4821630"/>
                <a:gd name="connsiteX193" fmla="*/ 3597654 w 5017802"/>
                <a:gd name="connsiteY193" fmla="*/ 4345030 h 4821630"/>
                <a:gd name="connsiteX194" fmla="*/ 3643692 w 5017802"/>
                <a:gd name="connsiteY194" fmla="*/ 4318042 h 4821630"/>
                <a:gd name="connsiteX195" fmla="*/ 3694492 w 5017802"/>
                <a:gd name="connsiteY195" fmla="*/ 4391068 h 4821630"/>
                <a:gd name="connsiteX196" fmla="*/ 3743705 w 5017802"/>
                <a:gd name="connsiteY196" fmla="*/ 4394243 h 4821630"/>
                <a:gd name="connsiteX197" fmla="*/ 3699254 w 5017802"/>
                <a:gd name="connsiteY197" fmla="*/ 4300581 h 4821630"/>
                <a:gd name="connsiteX198" fmla="*/ 3656392 w 5017802"/>
                <a:gd name="connsiteY198" fmla="*/ 4232318 h 4821630"/>
                <a:gd name="connsiteX199" fmla="*/ 3699255 w 5017802"/>
                <a:gd name="connsiteY199" fmla="*/ 4216442 h 4821630"/>
                <a:gd name="connsiteX200" fmla="*/ 3680204 w 5017802"/>
                <a:gd name="connsiteY200" fmla="*/ 4175168 h 4821630"/>
                <a:gd name="connsiteX201" fmla="*/ 3732592 w 5017802"/>
                <a:gd name="connsiteY201" fmla="*/ 4184693 h 4821630"/>
                <a:gd name="connsiteX202" fmla="*/ 3711955 w 5017802"/>
                <a:gd name="connsiteY202" fmla="*/ 4151355 h 4821630"/>
                <a:gd name="connsiteX203" fmla="*/ 3733274 w 5017802"/>
                <a:gd name="connsiteY203" fmla="*/ 4134801 h 4821630"/>
                <a:gd name="connsiteX204" fmla="*/ 3854377 w 5017802"/>
                <a:gd name="connsiteY204" fmla="*/ 4220074 h 4821630"/>
                <a:gd name="connsiteX205" fmla="*/ 3889754 w 5017802"/>
                <a:gd name="connsiteY205" fmla="*/ 4206917 h 4821630"/>
                <a:gd name="connsiteX206" fmla="*/ 3942141 w 5017802"/>
                <a:gd name="connsiteY206" fmla="*/ 4272006 h 4821630"/>
                <a:gd name="connsiteX207" fmla="*/ 3962779 w 5017802"/>
                <a:gd name="connsiteY207" fmla="*/ 4330743 h 4821630"/>
                <a:gd name="connsiteX208" fmla="*/ 4070729 w 5017802"/>
                <a:gd name="connsiteY208" fmla="*/ 4349792 h 4821630"/>
                <a:gd name="connsiteX209" fmla="*/ 4010405 w 5017802"/>
                <a:gd name="connsiteY209" fmla="*/ 4283117 h 4821630"/>
                <a:gd name="connsiteX210" fmla="*/ 4007229 w 5017802"/>
                <a:gd name="connsiteY210" fmla="*/ 4214855 h 4821630"/>
                <a:gd name="connsiteX211" fmla="*/ 4061204 w 5017802"/>
                <a:gd name="connsiteY211" fmla="*/ 4270418 h 4821630"/>
                <a:gd name="connsiteX212" fmla="*/ 4110417 w 5017802"/>
                <a:gd name="connsiteY212" fmla="*/ 4275180 h 4821630"/>
                <a:gd name="connsiteX213" fmla="*/ 4104067 w 5017802"/>
                <a:gd name="connsiteY213" fmla="*/ 4225968 h 4821630"/>
                <a:gd name="connsiteX214" fmla="*/ 4164392 w 5017802"/>
                <a:gd name="connsiteY214" fmla="*/ 4230730 h 4821630"/>
                <a:gd name="connsiteX215" fmla="*/ 4226304 w 5017802"/>
                <a:gd name="connsiteY215" fmla="*/ 4273592 h 4821630"/>
                <a:gd name="connsiteX216" fmla="*/ 4258054 w 5017802"/>
                <a:gd name="connsiteY216" fmla="*/ 4260893 h 4821630"/>
                <a:gd name="connsiteX217" fmla="*/ 4251705 w 5017802"/>
                <a:gd name="connsiteY217" fmla="*/ 4225968 h 4821630"/>
                <a:gd name="connsiteX218" fmla="*/ 4292980 w 5017802"/>
                <a:gd name="connsiteY218" fmla="*/ 4202156 h 4821630"/>
                <a:gd name="connsiteX219" fmla="*/ 4377117 w 5017802"/>
                <a:gd name="connsiteY219" fmla="*/ 4259306 h 4821630"/>
                <a:gd name="connsiteX220" fmla="*/ 4394580 w 5017802"/>
                <a:gd name="connsiteY220" fmla="*/ 4157708 h 4821630"/>
                <a:gd name="connsiteX221" fmla="*/ 4369180 w 5017802"/>
                <a:gd name="connsiteY221" fmla="*/ 4135482 h 4821630"/>
                <a:gd name="connsiteX222" fmla="*/ 4296154 w 5017802"/>
                <a:gd name="connsiteY222" fmla="*/ 4092619 h 4821630"/>
                <a:gd name="connsiteX223" fmla="*/ 4318379 w 5017802"/>
                <a:gd name="connsiteY223" fmla="*/ 4067220 h 4821630"/>
                <a:gd name="connsiteX224" fmla="*/ 4339017 w 5017802"/>
                <a:gd name="connsiteY224" fmla="*/ 4044994 h 4821630"/>
                <a:gd name="connsiteX225" fmla="*/ 4392992 w 5017802"/>
                <a:gd name="connsiteY225" fmla="*/ 4076745 h 4821630"/>
                <a:gd name="connsiteX226" fmla="*/ 4399342 w 5017802"/>
                <a:gd name="connsiteY226" fmla="*/ 4032295 h 4821630"/>
                <a:gd name="connsiteX227" fmla="*/ 4343779 w 5017802"/>
                <a:gd name="connsiteY227" fmla="*/ 4008482 h 4821630"/>
                <a:gd name="connsiteX228" fmla="*/ 4342192 w 5017802"/>
                <a:gd name="connsiteY228" fmla="*/ 3998958 h 4821630"/>
                <a:gd name="connsiteX229" fmla="*/ 4329491 w 5017802"/>
                <a:gd name="connsiteY229" fmla="*/ 3960859 h 4821630"/>
                <a:gd name="connsiteX230" fmla="*/ 4335841 w 5017802"/>
                <a:gd name="connsiteY230" fmla="*/ 3913233 h 4821630"/>
                <a:gd name="connsiteX231" fmla="*/ 4346954 w 5017802"/>
                <a:gd name="connsiteY231" fmla="*/ 3857670 h 4821630"/>
                <a:gd name="connsiteX232" fmla="*/ 4308854 w 5017802"/>
                <a:gd name="connsiteY232" fmla="*/ 3827508 h 4821630"/>
                <a:gd name="connsiteX233" fmla="*/ 4342191 w 5017802"/>
                <a:gd name="connsiteY233" fmla="*/ 3817983 h 4821630"/>
                <a:gd name="connsiteX234" fmla="*/ 4319966 w 5017802"/>
                <a:gd name="connsiteY234" fmla="*/ 3781470 h 4821630"/>
                <a:gd name="connsiteX235" fmla="*/ 4358067 w 5017802"/>
                <a:gd name="connsiteY235" fmla="*/ 3776709 h 4821630"/>
                <a:gd name="connsiteX236" fmla="*/ 4364416 w 5017802"/>
                <a:gd name="connsiteY236" fmla="*/ 3743370 h 4821630"/>
                <a:gd name="connsiteX237" fmla="*/ 4426330 w 5017802"/>
                <a:gd name="connsiteY237" fmla="*/ 3752897 h 4821630"/>
                <a:gd name="connsiteX238" fmla="*/ 4459443 w 5017802"/>
                <a:gd name="connsiteY238" fmla="*/ 3768089 h 4821630"/>
                <a:gd name="connsiteX239" fmla="*/ 4425650 w 5017802"/>
                <a:gd name="connsiteY239" fmla="*/ 3809137 h 4821630"/>
                <a:gd name="connsiteX240" fmla="*/ 4464658 w 5017802"/>
                <a:gd name="connsiteY240" fmla="*/ 3916633 h 4821630"/>
                <a:gd name="connsiteX241" fmla="*/ 4517045 w 5017802"/>
                <a:gd name="connsiteY241" fmla="*/ 3947931 h 4821630"/>
                <a:gd name="connsiteX242" fmla="*/ 4568979 w 5017802"/>
                <a:gd name="connsiteY242" fmla="*/ 3905749 h 4821630"/>
                <a:gd name="connsiteX243" fmla="*/ 4654704 w 5017802"/>
                <a:gd name="connsiteY243" fmla="*/ 3857216 h 4821630"/>
                <a:gd name="connsiteX244" fmla="*/ 4637468 w 5017802"/>
                <a:gd name="connsiteY244" fmla="*/ 3768315 h 4821630"/>
                <a:gd name="connsiteX245" fmla="*/ 4714802 w 5017802"/>
                <a:gd name="connsiteY245" fmla="*/ 3635646 h 4821630"/>
                <a:gd name="connsiteX246" fmla="*/ 5007356 w 5017802"/>
                <a:gd name="connsiteY246" fmla="*/ 3302498 h 4821630"/>
                <a:gd name="connsiteX247" fmla="*/ 4925939 w 5017802"/>
                <a:gd name="connsiteY247" fmla="*/ 3293426 h 4821630"/>
                <a:gd name="connsiteX248" fmla="*/ 4930476 w 5017802"/>
                <a:gd name="connsiteY248" fmla="*/ 3201578 h 4821630"/>
                <a:gd name="connsiteX249" fmla="*/ 4881489 w 5017802"/>
                <a:gd name="connsiteY249" fmla="*/ 3176406 h 4821630"/>
                <a:gd name="connsiteX250" fmla="*/ 4797352 w 5017802"/>
                <a:gd name="connsiteY250" fmla="*/ 3207928 h 4821630"/>
                <a:gd name="connsiteX251" fmla="*/ 4760613 w 5017802"/>
                <a:gd name="connsiteY251" fmla="*/ 3171643 h 4821630"/>
                <a:gd name="connsiteX252" fmla="*/ 4805290 w 5017802"/>
                <a:gd name="connsiteY252" fmla="*/ 3148738 h 4821630"/>
                <a:gd name="connsiteX253" fmla="*/ 4676023 w 5017802"/>
                <a:gd name="connsiteY253" fmla="*/ 2935559 h 4821630"/>
                <a:gd name="connsiteX254" fmla="*/ 4690989 w 5017802"/>
                <a:gd name="connsiteY254" fmla="*/ 2905396 h 4821630"/>
                <a:gd name="connsiteX255" fmla="*/ 4667404 w 5017802"/>
                <a:gd name="connsiteY255" fmla="*/ 2789736 h 4821630"/>
                <a:gd name="connsiteX256" fmla="*/ 4508655 w 5017802"/>
                <a:gd name="connsiteY256" fmla="*/ 2778850 h 4821630"/>
                <a:gd name="connsiteX257" fmla="*/ 4475317 w 5017802"/>
                <a:gd name="connsiteY257" fmla="*/ 2827608 h 4821630"/>
                <a:gd name="connsiteX258" fmla="*/ 4386417 w 5017802"/>
                <a:gd name="connsiteY258" fmla="*/ 2842124 h 4821630"/>
                <a:gd name="connsiteX259" fmla="*/ 4392767 w 5017802"/>
                <a:gd name="connsiteY259" fmla="*/ 2820125 h 4821630"/>
                <a:gd name="connsiteX260" fmla="*/ 4339245 w 5017802"/>
                <a:gd name="connsiteY260" fmla="*/ 2804024 h 4821630"/>
                <a:gd name="connsiteX261" fmla="*/ 4314526 w 5017802"/>
                <a:gd name="connsiteY261" fmla="*/ 2638923 h 4821630"/>
                <a:gd name="connsiteX262" fmla="*/ 4034219 w 5017802"/>
                <a:gd name="connsiteY262" fmla="*/ 2572248 h 4821630"/>
                <a:gd name="connsiteX263" fmla="*/ 3897920 w 5017802"/>
                <a:gd name="connsiteY263" fmla="*/ 2615564 h 4821630"/>
                <a:gd name="connsiteX264" fmla="*/ 3765931 w 5017802"/>
                <a:gd name="connsiteY264" fmla="*/ 2608080 h 4821630"/>
                <a:gd name="connsiteX265" fmla="*/ 3633488 w 5017802"/>
                <a:gd name="connsiteY265" fmla="*/ 2497182 h 4821630"/>
                <a:gd name="connsiteX266" fmla="*/ 3420310 w 5017802"/>
                <a:gd name="connsiteY266" fmla="*/ 2193969 h 4821630"/>
                <a:gd name="connsiteX267" fmla="*/ 3021848 w 5017802"/>
                <a:gd name="connsiteY267" fmla="*/ 2054496 h 4821630"/>
                <a:gd name="connsiteX268" fmla="*/ 2785310 w 5017802"/>
                <a:gd name="connsiteY268" fmla="*/ 1741532 h 4821630"/>
                <a:gd name="connsiteX269" fmla="*/ 2819101 w 5017802"/>
                <a:gd name="connsiteY269" fmla="*/ 1716586 h 4821630"/>
                <a:gd name="connsiteX270" fmla="*/ 2878745 w 5017802"/>
                <a:gd name="connsiteY270" fmla="*/ 1799589 h 4821630"/>
                <a:gd name="connsiteX271" fmla="*/ 2898929 w 5017802"/>
                <a:gd name="connsiteY271" fmla="*/ 1782126 h 4821630"/>
                <a:gd name="connsiteX272" fmla="*/ 2942019 w 5017802"/>
                <a:gd name="connsiteY272" fmla="*/ 1812970 h 4821630"/>
                <a:gd name="connsiteX273" fmla="*/ 3030692 w 5017802"/>
                <a:gd name="connsiteY273" fmla="*/ 1759221 h 4821630"/>
                <a:gd name="connsiteX274" fmla="*/ 3046794 w 5017802"/>
                <a:gd name="connsiteY274" fmla="*/ 1738811 h 4821630"/>
                <a:gd name="connsiteX275" fmla="*/ 3105077 w 5017802"/>
                <a:gd name="connsiteY275" fmla="*/ 1739037 h 4821630"/>
                <a:gd name="connsiteX276" fmla="*/ 3121180 w 5017802"/>
                <a:gd name="connsiteY276" fmla="*/ 1705927 h 4821630"/>
                <a:gd name="connsiteX277" fmla="*/ 3102356 w 5017802"/>
                <a:gd name="connsiteY277" fmla="*/ 1680300 h 4821630"/>
                <a:gd name="connsiteX278" fmla="*/ 3035228 w 5017802"/>
                <a:gd name="connsiteY278" fmla="*/ 1700257 h 4821630"/>
                <a:gd name="connsiteX279" fmla="*/ 3013456 w 5017802"/>
                <a:gd name="connsiteY279" fmla="*/ 1646736 h 4821630"/>
                <a:gd name="connsiteX280" fmla="*/ 3034774 w 5017802"/>
                <a:gd name="connsiteY280" fmla="*/ 1617026 h 4821630"/>
                <a:gd name="connsiteX281" fmla="*/ 2978304 w 5017802"/>
                <a:gd name="connsiteY281" fmla="*/ 1513612 h 4821630"/>
                <a:gd name="connsiteX282" fmla="*/ 2929773 w 5017802"/>
                <a:gd name="connsiteY282" fmla="*/ 1552393 h 4821630"/>
                <a:gd name="connsiteX283" fmla="*/ 2840418 w 5017802"/>
                <a:gd name="connsiteY283" fmla="*/ 1497737 h 4821630"/>
                <a:gd name="connsiteX284" fmla="*/ 2892352 w 5017802"/>
                <a:gd name="connsiteY284" fmla="*/ 1405208 h 4821630"/>
                <a:gd name="connsiteX285" fmla="*/ 2849490 w 5017802"/>
                <a:gd name="connsiteY285" fmla="*/ 1284105 h 4821630"/>
                <a:gd name="connsiteX286" fmla="*/ 2864231 w 5017802"/>
                <a:gd name="connsiteY286" fmla="*/ 1160053 h 4821630"/>
                <a:gd name="connsiteX287" fmla="*/ 2959481 w 5017802"/>
                <a:gd name="connsiteY287" fmla="*/ 1086348 h 4821630"/>
                <a:gd name="connsiteX288" fmla="*/ 3064710 w 5017802"/>
                <a:gd name="connsiteY288" fmla="*/ 1063896 h 4821630"/>
                <a:gd name="connsiteX289" fmla="*/ 3001663 w 5017802"/>
                <a:gd name="connsiteY289" fmla="*/ 974089 h 4821630"/>
                <a:gd name="connsiteX290" fmla="*/ 2984427 w 5017802"/>
                <a:gd name="connsiteY290" fmla="*/ 1018766 h 4821630"/>
                <a:gd name="connsiteX291" fmla="*/ 2941112 w 5017802"/>
                <a:gd name="connsiteY291" fmla="*/ 971595 h 4821630"/>
                <a:gd name="connsiteX292" fmla="*/ 2962430 w 5017802"/>
                <a:gd name="connsiteY292" fmla="*/ 886323 h 4821630"/>
                <a:gd name="connsiteX293" fmla="*/ 3035454 w 5017802"/>
                <a:gd name="connsiteY293" fmla="*/ 789032 h 4821630"/>
                <a:gd name="connsiteX294" fmla="*/ 3018445 w 5017802"/>
                <a:gd name="connsiteY294" fmla="*/ 682443 h 4821630"/>
                <a:gd name="connsiteX295" fmla="*/ 2847223 w 5017802"/>
                <a:gd name="connsiteY295" fmla="*/ 692194 h 4821630"/>
                <a:gd name="connsiteX296" fmla="*/ 2827945 w 5017802"/>
                <a:gd name="connsiteY296" fmla="*/ 734831 h 4821630"/>
                <a:gd name="connsiteX297" fmla="*/ 2795742 w 5017802"/>
                <a:gd name="connsiteY297" fmla="*/ 667248 h 4821630"/>
                <a:gd name="connsiteX298" fmla="*/ 2766032 w 5017802"/>
                <a:gd name="connsiteY298" fmla="*/ 707616 h 4821630"/>
                <a:gd name="connsiteX299" fmla="*/ 2580523 w 5017802"/>
                <a:gd name="connsiteY29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353060 w 5017802"/>
                <a:gd name="connsiteY181" fmla="*/ 4311698 h 4821630"/>
                <a:gd name="connsiteX182" fmla="*/ 2386398 w 5017802"/>
                <a:gd name="connsiteY182" fmla="*/ 425137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7197 w 5017802"/>
                <a:gd name="connsiteY181" fmla="*/ 4351386 h 4821630"/>
                <a:gd name="connsiteX182" fmla="*/ 2386398 w 5017802"/>
                <a:gd name="connsiteY182" fmla="*/ 425137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7197 w 5017802"/>
                <a:gd name="connsiteY181" fmla="*/ 4351386 h 4821630"/>
                <a:gd name="connsiteX182" fmla="*/ 2386398 w 5017802"/>
                <a:gd name="connsiteY182" fmla="*/ 425137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7197 w 5017802"/>
                <a:gd name="connsiteY181" fmla="*/ 4351386 h 4821630"/>
                <a:gd name="connsiteX182" fmla="*/ 2386398 w 5017802"/>
                <a:gd name="connsiteY182" fmla="*/ 425137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7197 w 5017802"/>
                <a:gd name="connsiteY181" fmla="*/ 4351386 h 4821630"/>
                <a:gd name="connsiteX182" fmla="*/ 2386398 w 5017802"/>
                <a:gd name="connsiteY182" fmla="*/ 425137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386398 w 5017802"/>
                <a:gd name="connsiteY182" fmla="*/ 425137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386398 w 5017802"/>
                <a:gd name="connsiteY182" fmla="*/ 425137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386398 w 5017802"/>
                <a:gd name="connsiteY182" fmla="*/ 425137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386398 w 5017802"/>
                <a:gd name="connsiteY182" fmla="*/ 425137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06350 w 5017802"/>
                <a:gd name="connsiteY184" fmla="*/ 4125277 h 4821630"/>
                <a:gd name="connsiteX185" fmla="*/ 2494570 w 5017802"/>
                <a:gd name="connsiteY185" fmla="*/ 3900532 h 4821630"/>
                <a:gd name="connsiteX186" fmla="*/ 2593449 w 5017802"/>
                <a:gd name="connsiteY186" fmla="*/ 3917768 h 4821630"/>
                <a:gd name="connsiteX187" fmla="*/ 2719088 w 5017802"/>
                <a:gd name="connsiteY187" fmla="*/ 3918221 h 4821630"/>
                <a:gd name="connsiteX188" fmla="*/ 2914124 w 5017802"/>
                <a:gd name="connsiteY188" fmla="*/ 3764007 h 4821630"/>
                <a:gd name="connsiteX189" fmla="*/ 3195112 w 5017802"/>
                <a:gd name="connsiteY189" fmla="*/ 3993968 h 4821630"/>
                <a:gd name="connsiteX190" fmla="*/ 3265414 w 5017802"/>
                <a:gd name="connsiteY190" fmla="*/ 4067674 h 4821630"/>
                <a:gd name="connsiteX191" fmla="*/ 3439813 w 5017802"/>
                <a:gd name="connsiteY191" fmla="*/ 4130265 h 4821630"/>
                <a:gd name="connsiteX192" fmla="*/ 3526217 w 5017802"/>
                <a:gd name="connsiteY192" fmla="*/ 4316455 h 4821630"/>
                <a:gd name="connsiteX193" fmla="*/ 3586542 w 5017802"/>
                <a:gd name="connsiteY193" fmla="*/ 4375193 h 4821630"/>
                <a:gd name="connsiteX194" fmla="*/ 3597654 w 5017802"/>
                <a:gd name="connsiteY194" fmla="*/ 4345030 h 4821630"/>
                <a:gd name="connsiteX195" fmla="*/ 3643692 w 5017802"/>
                <a:gd name="connsiteY195" fmla="*/ 4318042 h 4821630"/>
                <a:gd name="connsiteX196" fmla="*/ 3694492 w 5017802"/>
                <a:gd name="connsiteY196" fmla="*/ 4391068 h 4821630"/>
                <a:gd name="connsiteX197" fmla="*/ 3743705 w 5017802"/>
                <a:gd name="connsiteY197" fmla="*/ 4394243 h 4821630"/>
                <a:gd name="connsiteX198" fmla="*/ 3699254 w 5017802"/>
                <a:gd name="connsiteY198" fmla="*/ 4300581 h 4821630"/>
                <a:gd name="connsiteX199" fmla="*/ 3656392 w 5017802"/>
                <a:gd name="connsiteY199" fmla="*/ 4232318 h 4821630"/>
                <a:gd name="connsiteX200" fmla="*/ 3699255 w 5017802"/>
                <a:gd name="connsiteY200" fmla="*/ 4216442 h 4821630"/>
                <a:gd name="connsiteX201" fmla="*/ 3680204 w 5017802"/>
                <a:gd name="connsiteY201" fmla="*/ 4175168 h 4821630"/>
                <a:gd name="connsiteX202" fmla="*/ 3732592 w 5017802"/>
                <a:gd name="connsiteY202" fmla="*/ 4184693 h 4821630"/>
                <a:gd name="connsiteX203" fmla="*/ 3711955 w 5017802"/>
                <a:gd name="connsiteY203" fmla="*/ 4151355 h 4821630"/>
                <a:gd name="connsiteX204" fmla="*/ 3733274 w 5017802"/>
                <a:gd name="connsiteY204" fmla="*/ 4134801 h 4821630"/>
                <a:gd name="connsiteX205" fmla="*/ 3854377 w 5017802"/>
                <a:gd name="connsiteY205" fmla="*/ 4220074 h 4821630"/>
                <a:gd name="connsiteX206" fmla="*/ 3889754 w 5017802"/>
                <a:gd name="connsiteY206" fmla="*/ 4206917 h 4821630"/>
                <a:gd name="connsiteX207" fmla="*/ 3942141 w 5017802"/>
                <a:gd name="connsiteY207" fmla="*/ 4272006 h 4821630"/>
                <a:gd name="connsiteX208" fmla="*/ 3962779 w 5017802"/>
                <a:gd name="connsiteY208" fmla="*/ 4330743 h 4821630"/>
                <a:gd name="connsiteX209" fmla="*/ 4070729 w 5017802"/>
                <a:gd name="connsiteY209" fmla="*/ 4349792 h 4821630"/>
                <a:gd name="connsiteX210" fmla="*/ 4010405 w 5017802"/>
                <a:gd name="connsiteY210" fmla="*/ 4283117 h 4821630"/>
                <a:gd name="connsiteX211" fmla="*/ 4007229 w 5017802"/>
                <a:gd name="connsiteY211" fmla="*/ 4214855 h 4821630"/>
                <a:gd name="connsiteX212" fmla="*/ 4061204 w 5017802"/>
                <a:gd name="connsiteY212" fmla="*/ 4270418 h 4821630"/>
                <a:gd name="connsiteX213" fmla="*/ 4110417 w 5017802"/>
                <a:gd name="connsiteY213" fmla="*/ 4275180 h 4821630"/>
                <a:gd name="connsiteX214" fmla="*/ 4104067 w 5017802"/>
                <a:gd name="connsiteY214" fmla="*/ 4225968 h 4821630"/>
                <a:gd name="connsiteX215" fmla="*/ 4164392 w 5017802"/>
                <a:gd name="connsiteY215" fmla="*/ 4230730 h 4821630"/>
                <a:gd name="connsiteX216" fmla="*/ 4226304 w 5017802"/>
                <a:gd name="connsiteY216" fmla="*/ 4273592 h 4821630"/>
                <a:gd name="connsiteX217" fmla="*/ 4258054 w 5017802"/>
                <a:gd name="connsiteY217" fmla="*/ 4260893 h 4821630"/>
                <a:gd name="connsiteX218" fmla="*/ 4251705 w 5017802"/>
                <a:gd name="connsiteY218" fmla="*/ 4225968 h 4821630"/>
                <a:gd name="connsiteX219" fmla="*/ 4292980 w 5017802"/>
                <a:gd name="connsiteY219" fmla="*/ 4202156 h 4821630"/>
                <a:gd name="connsiteX220" fmla="*/ 4377117 w 5017802"/>
                <a:gd name="connsiteY220" fmla="*/ 4259306 h 4821630"/>
                <a:gd name="connsiteX221" fmla="*/ 4394580 w 5017802"/>
                <a:gd name="connsiteY221" fmla="*/ 4157708 h 4821630"/>
                <a:gd name="connsiteX222" fmla="*/ 4369180 w 5017802"/>
                <a:gd name="connsiteY222" fmla="*/ 4135482 h 4821630"/>
                <a:gd name="connsiteX223" fmla="*/ 4296154 w 5017802"/>
                <a:gd name="connsiteY223" fmla="*/ 4092619 h 4821630"/>
                <a:gd name="connsiteX224" fmla="*/ 4318379 w 5017802"/>
                <a:gd name="connsiteY224" fmla="*/ 4067220 h 4821630"/>
                <a:gd name="connsiteX225" fmla="*/ 4339017 w 5017802"/>
                <a:gd name="connsiteY225" fmla="*/ 4044994 h 4821630"/>
                <a:gd name="connsiteX226" fmla="*/ 4392992 w 5017802"/>
                <a:gd name="connsiteY226" fmla="*/ 4076745 h 4821630"/>
                <a:gd name="connsiteX227" fmla="*/ 4399342 w 5017802"/>
                <a:gd name="connsiteY227" fmla="*/ 4032295 h 4821630"/>
                <a:gd name="connsiteX228" fmla="*/ 4343779 w 5017802"/>
                <a:gd name="connsiteY228" fmla="*/ 4008482 h 4821630"/>
                <a:gd name="connsiteX229" fmla="*/ 4342192 w 5017802"/>
                <a:gd name="connsiteY229" fmla="*/ 3998958 h 4821630"/>
                <a:gd name="connsiteX230" fmla="*/ 4329491 w 5017802"/>
                <a:gd name="connsiteY230" fmla="*/ 3960859 h 4821630"/>
                <a:gd name="connsiteX231" fmla="*/ 4335841 w 5017802"/>
                <a:gd name="connsiteY231" fmla="*/ 3913233 h 4821630"/>
                <a:gd name="connsiteX232" fmla="*/ 4346954 w 5017802"/>
                <a:gd name="connsiteY232" fmla="*/ 3857670 h 4821630"/>
                <a:gd name="connsiteX233" fmla="*/ 4308854 w 5017802"/>
                <a:gd name="connsiteY233" fmla="*/ 3827508 h 4821630"/>
                <a:gd name="connsiteX234" fmla="*/ 4342191 w 5017802"/>
                <a:gd name="connsiteY234" fmla="*/ 3817983 h 4821630"/>
                <a:gd name="connsiteX235" fmla="*/ 4319966 w 5017802"/>
                <a:gd name="connsiteY235" fmla="*/ 3781470 h 4821630"/>
                <a:gd name="connsiteX236" fmla="*/ 4358067 w 5017802"/>
                <a:gd name="connsiteY236" fmla="*/ 3776709 h 4821630"/>
                <a:gd name="connsiteX237" fmla="*/ 4364416 w 5017802"/>
                <a:gd name="connsiteY237" fmla="*/ 3743370 h 4821630"/>
                <a:gd name="connsiteX238" fmla="*/ 4426330 w 5017802"/>
                <a:gd name="connsiteY238" fmla="*/ 3752897 h 4821630"/>
                <a:gd name="connsiteX239" fmla="*/ 4459443 w 5017802"/>
                <a:gd name="connsiteY239" fmla="*/ 3768089 h 4821630"/>
                <a:gd name="connsiteX240" fmla="*/ 4425650 w 5017802"/>
                <a:gd name="connsiteY240" fmla="*/ 3809137 h 4821630"/>
                <a:gd name="connsiteX241" fmla="*/ 4464658 w 5017802"/>
                <a:gd name="connsiteY241" fmla="*/ 3916633 h 4821630"/>
                <a:gd name="connsiteX242" fmla="*/ 4517045 w 5017802"/>
                <a:gd name="connsiteY242" fmla="*/ 3947931 h 4821630"/>
                <a:gd name="connsiteX243" fmla="*/ 4568979 w 5017802"/>
                <a:gd name="connsiteY243" fmla="*/ 3905749 h 4821630"/>
                <a:gd name="connsiteX244" fmla="*/ 4654704 w 5017802"/>
                <a:gd name="connsiteY244" fmla="*/ 3857216 h 4821630"/>
                <a:gd name="connsiteX245" fmla="*/ 4637468 w 5017802"/>
                <a:gd name="connsiteY245" fmla="*/ 3768315 h 4821630"/>
                <a:gd name="connsiteX246" fmla="*/ 4714802 w 5017802"/>
                <a:gd name="connsiteY246" fmla="*/ 3635646 h 4821630"/>
                <a:gd name="connsiteX247" fmla="*/ 5007356 w 5017802"/>
                <a:gd name="connsiteY247" fmla="*/ 3302498 h 4821630"/>
                <a:gd name="connsiteX248" fmla="*/ 4925939 w 5017802"/>
                <a:gd name="connsiteY248" fmla="*/ 3293426 h 4821630"/>
                <a:gd name="connsiteX249" fmla="*/ 4930476 w 5017802"/>
                <a:gd name="connsiteY249" fmla="*/ 3201578 h 4821630"/>
                <a:gd name="connsiteX250" fmla="*/ 4881489 w 5017802"/>
                <a:gd name="connsiteY250" fmla="*/ 3176406 h 4821630"/>
                <a:gd name="connsiteX251" fmla="*/ 4797352 w 5017802"/>
                <a:gd name="connsiteY251" fmla="*/ 3207928 h 4821630"/>
                <a:gd name="connsiteX252" fmla="*/ 4760613 w 5017802"/>
                <a:gd name="connsiteY252" fmla="*/ 3171643 h 4821630"/>
                <a:gd name="connsiteX253" fmla="*/ 4805290 w 5017802"/>
                <a:gd name="connsiteY253" fmla="*/ 3148738 h 4821630"/>
                <a:gd name="connsiteX254" fmla="*/ 4676023 w 5017802"/>
                <a:gd name="connsiteY254" fmla="*/ 2935559 h 4821630"/>
                <a:gd name="connsiteX255" fmla="*/ 4690989 w 5017802"/>
                <a:gd name="connsiteY255" fmla="*/ 2905396 h 4821630"/>
                <a:gd name="connsiteX256" fmla="*/ 4667404 w 5017802"/>
                <a:gd name="connsiteY256" fmla="*/ 2789736 h 4821630"/>
                <a:gd name="connsiteX257" fmla="*/ 4508655 w 5017802"/>
                <a:gd name="connsiteY257" fmla="*/ 2778850 h 4821630"/>
                <a:gd name="connsiteX258" fmla="*/ 4475317 w 5017802"/>
                <a:gd name="connsiteY258" fmla="*/ 2827608 h 4821630"/>
                <a:gd name="connsiteX259" fmla="*/ 4386417 w 5017802"/>
                <a:gd name="connsiteY259" fmla="*/ 2842124 h 4821630"/>
                <a:gd name="connsiteX260" fmla="*/ 4392767 w 5017802"/>
                <a:gd name="connsiteY260" fmla="*/ 2820125 h 4821630"/>
                <a:gd name="connsiteX261" fmla="*/ 4339245 w 5017802"/>
                <a:gd name="connsiteY261" fmla="*/ 2804024 h 4821630"/>
                <a:gd name="connsiteX262" fmla="*/ 4314526 w 5017802"/>
                <a:gd name="connsiteY262" fmla="*/ 2638923 h 4821630"/>
                <a:gd name="connsiteX263" fmla="*/ 4034219 w 5017802"/>
                <a:gd name="connsiteY263" fmla="*/ 2572248 h 4821630"/>
                <a:gd name="connsiteX264" fmla="*/ 3897920 w 5017802"/>
                <a:gd name="connsiteY264" fmla="*/ 2615564 h 4821630"/>
                <a:gd name="connsiteX265" fmla="*/ 3765931 w 5017802"/>
                <a:gd name="connsiteY265" fmla="*/ 2608080 h 4821630"/>
                <a:gd name="connsiteX266" fmla="*/ 3633488 w 5017802"/>
                <a:gd name="connsiteY266" fmla="*/ 2497182 h 4821630"/>
                <a:gd name="connsiteX267" fmla="*/ 3420310 w 5017802"/>
                <a:gd name="connsiteY267" fmla="*/ 2193969 h 4821630"/>
                <a:gd name="connsiteX268" fmla="*/ 3021848 w 5017802"/>
                <a:gd name="connsiteY268" fmla="*/ 2054496 h 4821630"/>
                <a:gd name="connsiteX269" fmla="*/ 2785310 w 5017802"/>
                <a:gd name="connsiteY269" fmla="*/ 1741532 h 4821630"/>
                <a:gd name="connsiteX270" fmla="*/ 2819101 w 5017802"/>
                <a:gd name="connsiteY270" fmla="*/ 1716586 h 4821630"/>
                <a:gd name="connsiteX271" fmla="*/ 2878745 w 5017802"/>
                <a:gd name="connsiteY271" fmla="*/ 1799589 h 4821630"/>
                <a:gd name="connsiteX272" fmla="*/ 2898929 w 5017802"/>
                <a:gd name="connsiteY272" fmla="*/ 1782126 h 4821630"/>
                <a:gd name="connsiteX273" fmla="*/ 2942019 w 5017802"/>
                <a:gd name="connsiteY273" fmla="*/ 1812970 h 4821630"/>
                <a:gd name="connsiteX274" fmla="*/ 3030692 w 5017802"/>
                <a:gd name="connsiteY274" fmla="*/ 1759221 h 4821630"/>
                <a:gd name="connsiteX275" fmla="*/ 3046794 w 5017802"/>
                <a:gd name="connsiteY275" fmla="*/ 1738811 h 4821630"/>
                <a:gd name="connsiteX276" fmla="*/ 3105077 w 5017802"/>
                <a:gd name="connsiteY276" fmla="*/ 1739037 h 4821630"/>
                <a:gd name="connsiteX277" fmla="*/ 3121180 w 5017802"/>
                <a:gd name="connsiteY277" fmla="*/ 1705927 h 4821630"/>
                <a:gd name="connsiteX278" fmla="*/ 3102356 w 5017802"/>
                <a:gd name="connsiteY278" fmla="*/ 1680300 h 4821630"/>
                <a:gd name="connsiteX279" fmla="*/ 3035228 w 5017802"/>
                <a:gd name="connsiteY279" fmla="*/ 1700257 h 4821630"/>
                <a:gd name="connsiteX280" fmla="*/ 3013456 w 5017802"/>
                <a:gd name="connsiteY280" fmla="*/ 1646736 h 4821630"/>
                <a:gd name="connsiteX281" fmla="*/ 3034774 w 5017802"/>
                <a:gd name="connsiteY281" fmla="*/ 1617026 h 4821630"/>
                <a:gd name="connsiteX282" fmla="*/ 2978304 w 5017802"/>
                <a:gd name="connsiteY282" fmla="*/ 1513612 h 4821630"/>
                <a:gd name="connsiteX283" fmla="*/ 2929773 w 5017802"/>
                <a:gd name="connsiteY283" fmla="*/ 1552393 h 4821630"/>
                <a:gd name="connsiteX284" fmla="*/ 2840418 w 5017802"/>
                <a:gd name="connsiteY284" fmla="*/ 1497737 h 4821630"/>
                <a:gd name="connsiteX285" fmla="*/ 2892352 w 5017802"/>
                <a:gd name="connsiteY285" fmla="*/ 1405208 h 4821630"/>
                <a:gd name="connsiteX286" fmla="*/ 2849490 w 5017802"/>
                <a:gd name="connsiteY286" fmla="*/ 1284105 h 4821630"/>
                <a:gd name="connsiteX287" fmla="*/ 2864231 w 5017802"/>
                <a:gd name="connsiteY287" fmla="*/ 1160053 h 4821630"/>
                <a:gd name="connsiteX288" fmla="*/ 2959481 w 5017802"/>
                <a:gd name="connsiteY288" fmla="*/ 1086348 h 4821630"/>
                <a:gd name="connsiteX289" fmla="*/ 3064710 w 5017802"/>
                <a:gd name="connsiteY289" fmla="*/ 1063896 h 4821630"/>
                <a:gd name="connsiteX290" fmla="*/ 3001663 w 5017802"/>
                <a:gd name="connsiteY290" fmla="*/ 974089 h 4821630"/>
                <a:gd name="connsiteX291" fmla="*/ 2984427 w 5017802"/>
                <a:gd name="connsiteY291" fmla="*/ 1018766 h 4821630"/>
                <a:gd name="connsiteX292" fmla="*/ 2941112 w 5017802"/>
                <a:gd name="connsiteY292" fmla="*/ 971595 h 4821630"/>
                <a:gd name="connsiteX293" fmla="*/ 2962430 w 5017802"/>
                <a:gd name="connsiteY293" fmla="*/ 886323 h 4821630"/>
                <a:gd name="connsiteX294" fmla="*/ 3035454 w 5017802"/>
                <a:gd name="connsiteY294" fmla="*/ 789032 h 4821630"/>
                <a:gd name="connsiteX295" fmla="*/ 3018445 w 5017802"/>
                <a:gd name="connsiteY295" fmla="*/ 682443 h 4821630"/>
                <a:gd name="connsiteX296" fmla="*/ 2847223 w 5017802"/>
                <a:gd name="connsiteY296" fmla="*/ 692194 h 4821630"/>
                <a:gd name="connsiteX297" fmla="*/ 2827945 w 5017802"/>
                <a:gd name="connsiteY297" fmla="*/ 734831 h 4821630"/>
                <a:gd name="connsiteX298" fmla="*/ 2795742 w 5017802"/>
                <a:gd name="connsiteY298" fmla="*/ 667248 h 4821630"/>
                <a:gd name="connsiteX299" fmla="*/ 2766032 w 5017802"/>
                <a:gd name="connsiteY299" fmla="*/ 707616 h 4821630"/>
                <a:gd name="connsiteX300" fmla="*/ 2580523 w 5017802"/>
                <a:gd name="connsiteY30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394335 w 5017802"/>
                <a:gd name="connsiteY184" fmla="*/ 4208510 h 4821630"/>
                <a:gd name="connsiteX185" fmla="*/ 2406350 w 5017802"/>
                <a:gd name="connsiteY185" fmla="*/ 4125277 h 4821630"/>
                <a:gd name="connsiteX186" fmla="*/ 2494570 w 5017802"/>
                <a:gd name="connsiteY186" fmla="*/ 3900532 h 4821630"/>
                <a:gd name="connsiteX187" fmla="*/ 2593449 w 5017802"/>
                <a:gd name="connsiteY187" fmla="*/ 3917768 h 4821630"/>
                <a:gd name="connsiteX188" fmla="*/ 2719088 w 5017802"/>
                <a:gd name="connsiteY188" fmla="*/ 3918221 h 4821630"/>
                <a:gd name="connsiteX189" fmla="*/ 2914124 w 5017802"/>
                <a:gd name="connsiteY189" fmla="*/ 3764007 h 4821630"/>
                <a:gd name="connsiteX190" fmla="*/ 3195112 w 5017802"/>
                <a:gd name="connsiteY190" fmla="*/ 3993968 h 4821630"/>
                <a:gd name="connsiteX191" fmla="*/ 3265414 w 5017802"/>
                <a:gd name="connsiteY191" fmla="*/ 4067674 h 4821630"/>
                <a:gd name="connsiteX192" fmla="*/ 3439813 w 5017802"/>
                <a:gd name="connsiteY192" fmla="*/ 4130265 h 4821630"/>
                <a:gd name="connsiteX193" fmla="*/ 3526217 w 5017802"/>
                <a:gd name="connsiteY193" fmla="*/ 4316455 h 4821630"/>
                <a:gd name="connsiteX194" fmla="*/ 3586542 w 5017802"/>
                <a:gd name="connsiteY194" fmla="*/ 4375193 h 4821630"/>
                <a:gd name="connsiteX195" fmla="*/ 3597654 w 5017802"/>
                <a:gd name="connsiteY195" fmla="*/ 4345030 h 4821630"/>
                <a:gd name="connsiteX196" fmla="*/ 3643692 w 5017802"/>
                <a:gd name="connsiteY196" fmla="*/ 4318042 h 4821630"/>
                <a:gd name="connsiteX197" fmla="*/ 3694492 w 5017802"/>
                <a:gd name="connsiteY197" fmla="*/ 4391068 h 4821630"/>
                <a:gd name="connsiteX198" fmla="*/ 3743705 w 5017802"/>
                <a:gd name="connsiteY198" fmla="*/ 4394243 h 4821630"/>
                <a:gd name="connsiteX199" fmla="*/ 3699254 w 5017802"/>
                <a:gd name="connsiteY199" fmla="*/ 4300581 h 4821630"/>
                <a:gd name="connsiteX200" fmla="*/ 3656392 w 5017802"/>
                <a:gd name="connsiteY200" fmla="*/ 4232318 h 4821630"/>
                <a:gd name="connsiteX201" fmla="*/ 3699255 w 5017802"/>
                <a:gd name="connsiteY201" fmla="*/ 4216442 h 4821630"/>
                <a:gd name="connsiteX202" fmla="*/ 3680204 w 5017802"/>
                <a:gd name="connsiteY202" fmla="*/ 4175168 h 4821630"/>
                <a:gd name="connsiteX203" fmla="*/ 3732592 w 5017802"/>
                <a:gd name="connsiteY203" fmla="*/ 4184693 h 4821630"/>
                <a:gd name="connsiteX204" fmla="*/ 3711955 w 5017802"/>
                <a:gd name="connsiteY204" fmla="*/ 4151355 h 4821630"/>
                <a:gd name="connsiteX205" fmla="*/ 3733274 w 5017802"/>
                <a:gd name="connsiteY205" fmla="*/ 4134801 h 4821630"/>
                <a:gd name="connsiteX206" fmla="*/ 3854377 w 5017802"/>
                <a:gd name="connsiteY206" fmla="*/ 4220074 h 4821630"/>
                <a:gd name="connsiteX207" fmla="*/ 3889754 w 5017802"/>
                <a:gd name="connsiteY207" fmla="*/ 4206917 h 4821630"/>
                <a:gd name="connsiteX208" fmla="*/ 3942141 w 5017802"/>
                <a:gd name="connsiteY208" fmla="*/ 4272006 h 4821630"/>
                <a:gd name="connsiteX209" fmla="*/ 3962779 w 5017802"/>
                <a:gd name="connsiteY209" fmla="*/ 4330743 h 4821630"/>
                <a:gd name="connsiteX210" fmla="*/ 4070729 w 5017802"/>
                <a:gd name="connsiteY210" fmla="*/ 4349792 h 4821630"/>
                <a:gd name="connsiteX211" fmla="*/ 4010405 w 5017802"/>
                <a:gd name="connsiteY211" fmla="*/ 4283117 h 4821630"/>
                <a:gd name="connsiteX212" fmla="*/ 4007229 w 5017802"/>
                <a:gd name="connsiteY212" fmla="*/ 4214855 h 4821630"/>
                <a:gd name="connsiteX213" fmla="*/ 4061204 w 5017802"/>
                <a:gd name="connsiteY213" fmla="*/ 4270418 h 4821630"/>
                <a:gd name="connsiteX214" fmla="*/ 4110417 w 5017802"/>
                <a:gd name="connsiteY214" fmla="*/ 4275180 h 4821630"/>
                <a:gd name="connsiteX215" fmla="*/ 4104067 w 5017802"/>
                <a:gd name="connsiteY215" fmla="*/ 4225968 h 4821630"/>
                <a:gd name="connsiteX216" fmla="*/ 4164392 w 5017802"/>
                <a:gd name="connsiteY216" fmla="*/ 4230730 h 4821630"/>
                <a:gd name="connsiteX217" fmla="*/ 4226304 w 5017802"/>
                <a:gd name="connsiteY217" fmla="*/ 4273592 h 4821630"/>
                <a:gd name="connsiteX218" fmla="*/ 4258054 w 5017802"/>
                <a:gd name="connsiteY218" fmla="*/ 4260893 h 4821630"/>
                <a:gd name="connsiteX219" fmla="*/ 4251705 w 5017802"/>
                <a:gd name="connsiteY219" fmla="*/ 4225968 h 4821630"/>
                <a:gd name="connsiteX220" fmla="*/ 4292980 w 5017802"/>
                <a:gd name="connsiteY220" fmla="*/ 4202156 h 4821630"/>
                <a:gd name="connsiteX221" fmla="*/ 4377117 w 5017802"/>
                <a:gd name="connsiteY221" fmla="*/ 4259306 h 4821630"/>
                <a:gd name="connsiteX222" fmla="*/ 4394580 w 5017802"/>
                <a:gd name="connsiteY222" fmla="*/ 4157708 h 4821630"/>
                <a:gd name="connsiteX223" fmla="*/ 4369180 w 5017802"/>
                <a:gd name="connsiteY223" fmla="*/ 4135482 h 4821630"/>
                <a:gd name="connsiteX224" fmla="*/ 4296154 w 5017802"/>
                <a:gd name="connsiteY224" fmla="*/ 4092619 h 4821630"/>
                <a:gd name="connsiteX225" fmla="*/ 4318379 w 5017802"/>
                <a:gd name="connsiteY225" fmla="*/ 4067220 h 4821630"/>
                <a:gd name="connsiteX226" fmla="*/ 4339017 w 5017802"/>
                <a:gd name="connsiteY226" fmla="*/ 4044994 h 4821630"/>
                <a:gd name="connsiteX227" fmla="*/ 4392992 w 5017802"/>
                <a:gd name="connsiteY227" fmla="*/ 4076745 h 4821630"/>
                <a:gd name="connsiteX228" fmla="*/ 4399342 w 5017802"/>
                <a:gd name="connsiteY228" fmla="*/ 4032295 h 4821630"/>
                <a:gd name="connsiteX229" fmla="*/ 4343779 w 5017802"/>
                <a:gd name="connsiteY229" fmla="*/ 4008482 h 4821630"/>
                <a:gd name="connsiteX230" fmla="*/ 4342192 w 5017802"/>
                <a:gd name="connsiteY230" fmla="*/ 3998958 h 4821630"/>
                <a:gd name="connsiteX231" fmla="*/ 4329491 w 5017802"/>
                <a:gd name="connsiteY231" fmla="*/ 3960859 h 4821630"/>
                <a:gd name="connsiteX232" fmla="*/ 4335841 w 5017802"/>
                <a:gd name="connsiteY232" fmla="*/ 3913233 h 4821630"/>
                <a:gd name="connsiteX233" fmla="*/ 4346954 w 5017802"/>
                <a:gd name="connsiteY233" fmla="*/ 3857670 h 4821630"/>
                <a:gd name="connsiteX234" fmla="*/ 4308854 w 5017802"/>
                <a:gd name="connsiteY234" fmla="*/ 3827508 h 4821630"/>
                <a:gd name="connsiteX235" fmla="*/ 4342191 w 5017802"/>
                <a:gd name="connsiteY235" fmla="*/ 3817983 h 4821630"/>
                <a:gd name="connsiteX236" fmla="*/ 4319966 w 5017802"/>
                <a:gd name="connsiteY236" fmla="*/ 3781470 h 4821630"/>
                <a:gd name="connsiteX237" fmla="*/ 4358067 w 5017802"/>
                <a:gd name="connsiteY237" fmla="*/ 3776709 h 4821630"/>
                <a:gd name="connsiteX238" fmla="*/ 4364416 w 5017802"/>
                <a:gd name="connsiteY238" fmla="*/ 3743370 h 4821630"/>
                <a:gd name="connsiteX239" fmla="*/ 4426330 w 5017802"/>
                <a:gd name="connsiteY239" fmla="*/ 3752897 h 4821630"/>
                <a:gd name="connsiteX240" fmla="*/ 4459443 w 5017802"/>
                <a:gd name="connsiteY240" fmla="*/ 3768089 h 4821630"/>
                <a:gd name="connsiteX241" fmla="*/ 4425650 w 5017802"/>
                <a:gd name="connsiteY241" fmla="*/ 3809137 h 4821630"/>
                <a:gd name="connsiteX242" fmla="*/ 4464658 w 5017802"/>
                <a:gd name="connsiteY242" fmla="*/ 3916633 h 4821630"/>
                <a:gd name="connsiteX243" fmla="*/ 4517045 w 5017802"/>
                <a:gd name="connsiteY243" fmla="*/ 3947931 h 4821630"/>
                <a:gd name="connsiteX244" fmla="*/ 4568979 w 5017802"/>
                <a:gd name="connsiteY244" fmla="*/ 3905749 h 4821630"/>
                <a:gd name="connsiteX245" fmla="*/ 4654704 w 5017802"/>
                <a:gd name="connsiteY245" fmla="*/ 3857216 h 4821630"/>
                <a:gd name="connsiteX246" fmla="*/ 4637468 w 5017802"/>
                <a:gd name="connsiteY246" fmla="*/ 3768315 h 4821630"/>
                <a:gd name="connsiteX247" fmla="*/ 4714802 w 5017802"/>
                <a:gd name="connsiteY247" fmla="*/ 3635646 h 4821630"/>
                <a:gd name="connsiteX248" fmla="*/ 5007356 w 5017802"/>
                <a:gd name="connsiteY248" fmla="*/ 3302498 h 4821630"/>
                <a:gd name="connsiteX249" fmla="*/ 4925939 w 5017802"/>
                <a:gd name="connsiteY249" fmla="*/ 3293426 h 4821630"/>
                <a:gd name="connsiteX250" fmla="*/ 4930476 w 5017802"/>
                <a:gd name="connsiteY250" fmla="*/ 3201578 h 4821630"/>
                <a:gd name="connsiteX251" fmla="*/ 4881489 w 5017802"/>
                <a:gd name="connsiteY251" fmla="*/ 3176406 h 4821630"/>
                <a:gd name="connsiteX252" fmla="*/ 4797352 w 5017802"/>
                <a:gd name="connsiteY252" fmla="*/ 3207928 h 4821630"/>
                <a:gd name="connsiteX253" fmla="*/ 4760613 w 5017802"/>
                <a:gd name="connsiteY253" fmla="*/ 3171643 h 4821630"/>
                <a:gd name="connsiteX254" fmla="*/ 4805290 w 5017802"/>
                <a:gd name="connsiteY254" fmla="*/ 3148738 h 4821630"/>
                <a:gd name="connsiteX255" fmla="*/ 4676023 w 5017802"/>
                <a:gd name="connsiteY255" fmla="*/ 2935559 h 4821630"/>
                <a:gd name="connsiteX256" fmla="*/ 4690989 w 5017802"/>
                <a:gd name="connsiteY256" fmla="*/ 2905396 h 4821630"/>
                <a:gd name="connsiteX257" fmla="*/ 4667404 w 5017802"/>
                <a:gd name="connsiteY257" fmla="*/ 2789736 h 4821630"/>
                <a:gd name="connsiteX258" fmla="*/ 4508655 w 5017802"/>
                <a:gd name="connsiteY258" fmla="*/ 2778850 h 4821630"/>
                <a:gd name="connsiteX259" fmla="*/ 4475317 w 5017802"/>
                <a:gd name="connsiteY259" fmla="*/ 2827608 h 4821630"/>
                <a:gd name="connsiteX260" fmla="*/ 4386417 w 5017802"/>
                <a:gd name="connsiteY260" fmla="*/ 2842124 h 4821630"/>
                <a:gd name="connsiteX261" fmla="*/ 4392767 w 5017802"/>
                <a:gd name="connsiteY261" fmla="*/ 2820125 h 4821630"/>
                <a:gd name="connsiteX262" fmla="*/ 4339245 w 5017802"/>
                <a:gd name="connsiteY262" fmla="*/ 2804024 h 4821630"/>
                <a:gd name="connsiteX263" fmla="*/ 4314526 w 5017802"/>
                <a:gd name="connsiteY263" fmla="*/ 2638923 h 4821630"/>
                <a:gd name="connsiteX264" fmla="*/ 4034219 w 5017802"/>
                <a:gd name="connsiteY264" fmla="*/ 2572248 h 4821630"/>
                <a:gd name="connsiteX265" fmla="*/ 3897920 w 5017802"/>
                <a:gd name="connsiteY265" fmla="*/ 2615564 h 4821630"/>
                <a:gd name="connsiteX266" fmla="*/ 3765931 w 5017802"/>
                <a:gd name="connsiteY266" fmla="*/ 2608080 h 4821630"/>
                <a:gd name="connsiteX267" fmla="*/ 3633488 w 5017802"/>
                <a:gd name="connsiteY267" fmla="*/ 2497182 h 4821630"/>
                <a:gd name="connsiteX268" fmla="*/ 3420310 w 5017802"/>
                <a:gd name="connsiteY268" fmla="*/ 2193969 h 4821630"/>
                <a:gd name="connsiteX269" fmla="*/ 3021848 w 5017802"/>
                <a:gd name="connsiteY269" fmla="*/ 2054496 h 4821630"/>
                <a:gd name="connsiteX270" fmla="*/ 2785310 w 5017802"/>
                <a:gd name="connsiteY270" fmla="*/ 1741532 h 4821630"/>
                <a:gd name="connsiteX271" fmla="*/ 2819101 w 5017802"/>
                <a:gd name="connsiteY271" fmla="*/ 1716586 h 4821630"/>
                <a:gd name="connsiteX272" fmla="*/ 2878745 w 5017802"/>
                <a:gd name="connsiteY272" fmla="*/ 1799589 h 4821630"/>
                <a:gd name="connsiteX273" fmla="*/ 2898929 w 5017802"/>
                <a:gd name="connsiteY273" fmla="*/ 1782126 h 4821630"/>
                <a:gd name="connsiteX274" fmla="*/ 2942019 w 5017802"/>
                <a:gd name="connsiteY274" fmla="*/ 1812970 h 4821630"/>
                <a:gd name="connsiteX275" fmla="*/ 3030692 w 5017802"/>
                <a:gd name="connsiteY275" fmla="*/ 1759221 h 4821630"/>
                <a:gd name="connsiteX276" fmla="*/ 3046794 w 5017802"/>
                <a:gd name="connsiteY276" fmla="*/ 1738811 h 4821630"/>
                <a:gd name="connsiteX277" fmla="*/ 3105077 w 5017802"/>
                <a:gd name="connsiteY277" fmla="*/ 1739037 h 4821630"/>
                <a:gd name="connsiteX278" fmla="*/ 3121180 w 5017802"/>
                <a:gd name="connsiteY278" fmla="*/ 1705927 h 4821630"/>
                <a:gd name="connsiteX279" fmla="*/ 3102356 w 5017802"/>
                <a:gd name="connsiteY279" fmla="*/ 1680300 h 4821630"/>
                <a:gd name="connsiteX280" fmla="*/ 3035228 w 5017802"/>
                <a:gd name="connsiteY280" fmla="*/ 1700257 h 4821630"/>
                <a:gd name="connsiteX281" fmla="*/ 3013456 w 5017802"/>
                <a:gd name="connsiteY281" fmla="*/ 1646736 h 4821630"/>
                <a:gd name="connsiteX282" fmla="*/ 3034774 w 5017802"/>
                <a:gd name="connsiteY282" fmla="*/ 1617026 h 4821630"/>
                <a:gd name="connsiteX283" fmla="*/ 2978304 w 5017802"/>
                <a:gd name="connsiteY283" fmla="*/ 1513612 h 4821630"/>
                <a:gd name="connsiteX284" fmla="*/ 2929773 w 5017802"/>
                <a:gd name="connsiteY284" fmla="*/ 1552393 h 4821630"/>
                <a:gd name="connsiteX285" fmla="*/ 2840418 w 5017802"/>
                <a:gd name="connsiteY285" fmla="*/ 1497737 h 4821630"/>
                <a:gd name="connsiteX286" fmla="*/ 2892352 w 5017802"/>
                <a:gd name="connsiteY286" fmla="*/ 1405208 h 4821630"/>
                <a:gd name="connsiteX287" fmla="*/ 2849490 w 5017802"/>
                <a:gd name="connsiteY287" fmla="*/ 1284105 h 4821630"/>
                <a:gd name="connsiteX288" fmla="*/ 2864231 w 5017802"/>
                <a:gd name="connsiteY288" fmla="*/ 1160053 h 4821630"/>
                <a:gd name="connsiteX289" fmla="*/ 2959481 w 5017802"/>
                <a:gd name="connsiteY289" fmla="*/ 1086348 h 4821630"/>
                <a:gd name="connsiteX290" fmla="*/ 3064710 w 5017802"/>
                <a:gd name="connsiteY290" fmla="*/ 1063896 h 4821630"/>
                <a:gd name="connsiteX291" fmla="*/ 3001663 w 5017802"/>
                <a:gd name="connsiteY291" fmla="*/ 974089 h 4821630"/>
                <a:gd name="connsiteX292" fmla="*/ 2984427 w 5017802"/>
                <a:gd name="connsiteY292" fmla="*/ 1018766 h 4821630"/>
                <a:gd name="connsiteX293" fmla="*/ 2941112 w 5017802"/>
                <a:gd name="connsiteY293" fmla="*/ 971595 h 4821630"/>
                <a:gd name="connsiteX294" fmla="*/ 2962430 w 5017802"/>
                <a:gd name="connsiteY294" fmla="*/ 886323 h 4821630"/>
                <a:gd name="connsiteX295" fmla="*/ 3035454 w 5017802"/>
                <a:gd name="connsiteY295" fmla="*/ 789032 h 4821630"/>
                <a:gd name="connsiteX296" fmla="*/ 3018445 w 5017802"/>
                <a:gd name="connsiteY296" fmla="*/ 682443 h 4821630"/>
                <a:gd name="connsiteX297" fmla="*/ 2847223 w 5017802"/>
                <a:gd name="connsiteY297" fmla="*/ 692194 h 4821630"/>
                <a:gd name="connsiteX298" fmla="*/ 2827945 w 5017802"/>
                <a:gd name="connsiteY298" fmla="*/ 734831 h 4821630"/>
                <a:gd name="connsiteX299" fmla="*/ 2795742 w 5017802"/>
                <a:gd name="connsiteY299" fmla="*/ 667248 h 4821630"/>
                <a:gd name="connsiteX300" fmla="*/ 2766032 w 5017802"/>
                <a:gd name="connsiteY300" fmla="*/ 707616 h 4821630"/>
                <a:gd name="connsiteX301" fmla="*/ 2580523 w 5017802"/>
                <a:gd name="connsiteY30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40373 w 5017802"/>
                <a:gd name="connsiteY184" fmla="*/ 4200572 h 4821630"/>
                <a:gd name="connsiteX185" fmla="*/ 2406350 w 5017802"/>
                <a:gd name="connsiteY185" fmla="*/ 4125277 h 4821630"/>
                <a:gd name="connsiteX186" fmla="*/ 2494570 w 5017802"/>
                <a:gd name="connsiteY186" fmla="*/ 3900532 h 4821630"/>
                <a:gd name="connsiteX187" fmla="*/ 2593449 w 5017802"/>
                <a:gd name="connsiteY187" fmla="*/ 3917768 h 4821630"/>
                <a:gd name="connsiteX188" fmla="*/ 2719088 w 5017802"/>
                <a:gd name="connsiteY188" fmla="*/ 3918221 h 4821630"/>
                <a:gd name="connsiteX189" fmla="*/ 2914124 w 5017802"/>
                <a:gd name="connsiteY189" fmla="*/ 3764007 h 4821630"/>
                <a:gd name="connsiteX190" fmla="*/ 3195112 w 5017802"/>
                <a:gd name="connsiteY190" fmla="*/ 3993968 h 4821630"/>
                <a:gd name="connsiteX191" fmla="*/ 3265414 w 5017802"/>
                <a:gd name="connsiteY191" fmla="*/ 4067674 h 4821630"/>
                <a:gd name="connsiteX192" fmla="*/ 3439813 w 5017802"/>
                <a:gd name="connsiteY192" fmla="*/ 4130265 h 4821630"/>
                <a:gd name="connsiteX193" fmla="*/ 3526217 w 5017802"/>
                <a:gd name="connsiteY193" fmla="*/ 4316455 h 4821630"/>
                <a:gd name="connsiteX194" fmla="*/ 3586542 w 5017802"/>
                <a:gd name="connsiteY194" fmla="*/ 4375193 h 4821630"/>
                <a:gd name="connsiteX195" fmla="*/ 3597654 w 5017802"/>
                <a:gd name="connsiteY195" fmla="*/ 4345030 h 4821630"/>
                <a:gd name="connsiteX196" fmla="*/ 3643692 w 5017802"/>
                <a:gd name="connsiteY196" fmla="*/ 4318042 h 4821630"/>
                <a:gd name="connsiteX197" fmla="*/ 3694492 w 5017802"/>
                <a:gd name="connsiteY197" fmla="*/ 4391068 h 4821630"/>
                <a:gd name="connsiteX198" fmla="*/ 3743705 w 5017802"/>
                <a:gd name="connsiteY198" fmla="*/ 4394243 h 4821630"/>
                <a:gd name="connsiteX199" fmla="*/ 3699254 w 5017802"/>
                <a:gd name="connsiteY199" fmla="*/ 4300581 h 4821630"/>
                <a:gd name="connsiteX200" fmla="*/ 3656392 w 5017802"/>
                <a:gd name="connsiteY200" fmla="*/ 4232318 h 4821630"/>
                <a:gd name="connsiteX201" fmla="*/ 3699255 w 5017802"/>
                <a:gd name="connsiteY201" fmla="*/ 4216442 h 4821630"/>
                <a:gd name="connsiteX202" fmla="*/ 3680204 w 5017802"/>
                <a:gd name="connsiteY202" fmla="*/ 4175168 h 4821630"/>
                <a:gd name="connsiteX203" fmla="*/ 3732592 w 5017802"/>
                <a:gd name="connsiteY203" fmla="*/ 4184693 h 4821630"/>
                <a:gd name="connsiteX204" fmla="*/ 3711955 w 5017802"/>
                <a:gd name="connsiteY204" fmla="*/ 4151355 h 4821630"/>
                <a:gd name="connsiteX205" fmla="*/ 3733274 w 5017802"/>
                <a:gd name="connsiteY205" fmla="*/ 4134801 h 4821630"/>
                <a:gd name="connsiteX206" fmla="*/ 3854377 w 5017802"/>
                <a:gd name="connsiteY206" fmla="*/ 4220074 h 4821630"/>
                <a:gd name="connsiteX207" fmla="*/ 3889754 w 5017802"/>
                <a:gd name="connsiteY207" fmla="*/ 4206917 h 4821630"/>
                <a:gd name="connsiteX208" fmla="*/ 3942141 w 5017802"/>
                <a:gd name="connsiteY208" fmla="*/ 4272006 h 4821630"/>
                <a:gd name="connsiteX209" fmla="*/ 3962779 w 5017802"/>
                <a:gd name="connsiteY209" fmla="*/ 4330743 h 4821630"/>
                <a:gd name="connsiteX210" fmla="*/ 4070729 w 5017802"/>
                <a:gd name="connsiteY210" fmla="*/ 4349792 h 4821630"/>
                <a:gd name="connsiteX211" fmla="*/ 4010405 w 5017802"/>
                <a:gd name="connsiteY211" fmla="*/ 4283117 h 4821630"/>
                <a:gd name="connsiteX212" fmla="*/ 4007229 w 5017802"/>
                <a:gd name="connsiteY212" fmla="*/ 4214855 h 4821630"/>
                <a:gd name="connsiteX213" fmla="*/ 4061204 w 5017802"/>
                <a:gd name="connsiteY213" fmla="*/ 4270418 h 4821630"/>
                <a:gd name="connsiteX214" fmla="*/ 4110417 w 5017802"/>
                <a:gd name="connsiteY214" fmla="*/ 4275180 h 4821630"/>
                <a:gd name="connsiteX215" fmla="*/ 4104067 w 5017802"/>
                <a:gd name="connsiteY215" fmla="*/ 4225968 h 4821630"/>
                <a:gd name="connsiteX216" fmla="*/ 4164392 w 5017802"/>
                <a:gd name="connsiteY216" fmla="*/ 4230730 h 4821630"/>
                <a:gd name="connsiteX217" fmla="*/ 4226304 w 5017802"/>
                <a:gd name="connsiteY217" fmla="*/ 4273592 h 4821630"/>
                <a:gd name="connsiteX218" fmla="*/ 4258054 w 5017802"/>
                <a:gd name="connsiteY218" fmla="*/ 4260893 h 4821630"/>
                <a:gd name="connsiteX219" fmla="*/ 4251705 w 5017802"/>
                <a:gd name="connsiteY219" fmla="*/ 4225968 h 4821630"/>
                <a:gd name="connsiteX220" fmla="*/ 4292980 w 5017802"/>
                <a:gd name="connsiteY220" fmla="*/ 4202156 h 4821630"/>
                <a:gd name="connsiteX221" fmla="*/ 4377117 w 5017802"/>
                <a:gd name="connsiteY221" fmla="*/ 4259306 h 4821630"/>
                <a:gd name="connsiteX222" fmla="*/ 4394580 w 5017802"/>
                <a:gd name="connsiteY222" fmla="*/ 4157708 h 4821630"/>
                <a:gd name="connsiteX223" fmla="*/ 4369180 w 5017802"/>
                <a:gd name="connsiteY223" fmla="*/ 4135482 h 4821630"/>
                <a:gd name="connsiteX224" fmla="*/ 4296154 w 5017802"/>
                <a:gd name="connsiteY224" fmla="*/ 4092619 h 4821630"/>
                <a:gd name="connsiteX225" fmla="*/ 4318379 w 5017802"/>
                <a:gd name="connsiteY225" fmla="*/ 4067220 h 4821630"/>
                <a:gd name="connsiteX226" fmla="*/ 4339017 w 5017802"/>
                <a:gd name="connsiteY226" fmla="*/ 4044994 h 4821630"/>
                <a:gd name="connsiteX227" fmla="*/ 4392992 w 5017802"/>
                <a:gd name="connsiteY227" fmla="*/ 4076745 h 4821630"/>
                <a:gd name="connsiteX228" fmla="*/ 4399342 w 5017802"/>
                <a:gd name="connsiteY228" fmla="*/ 4032295 h 4821630"/>
                <a:gd name="connsiteX229" fmla="*/ 4343779 w 5017802"/>
                <a:gd name="connsiteY229" fmla="*/ 4008482 h 4821630"/>
                <a:gd name="connsiteX230" fmla="*/ 4342192 w 5017802"/>
                <a:gd name="connsiteY230" fmla="*/ 3998958 h 4821630"/>
                <a:gd name="connsiteX231" fmla="*/ 4329491 w 5017802"/>
                <a:gd name="connsiteY231" fmla="*/ 3960859 h 4821630"/>
                <a:gd name="connsiteX232" fmla="*/ 4335841 w 5017802"/>
                <a:gd name="connsiteY232" fmla="*/ 3913233 h 4821630"/>
                <a:gd name="connsiteX233" fmla="*/ 4346954 w 5017802"/>
                <a:gd name="connsiteY233" fmla="*/ 3857670 h 4821630"/>
                <a:gd name="connsiteX234" fmla="*/ 4308854 w 5017802"/>
                <a:gd name="connsiteY234" fmla="*/ 3827508 h 4821630"/>
                <a:gd name="connsiteX235" fmla="*/ 4342191 w 5017802"/>
                <a:gd name="connsiteY235" fmla="*/ 3817983 h 4821630"/>
                <a:gd name="connsiteX236" fmla="*/ 4319966 w 5017802"/>
                <a:gd name="connsiteY236" fmla="*/ 3781470 h 4821630"/>
                <a:gd name="connsiteX237" fmla="*/ 4358067 w 5017802"/>
                <a:gd name="connsiteY237" fmla="*/ 3776709 h 4821630"/>
                <a:gd name="connsiteX238" fmla="*/ 4364416 w 5017802"/>
                <a:gd name="connsiteY238" fmla="*/ 3743370 h 4821630"/>
                <a:gd name="connsiteX239" fmla="*/ 4426330 w 5017802"/>
                <a:gd name="connsiteY239" fmla="*/ 3752897 h 4821630"/>
                <a:gd name="connsiteX240" fmla="*/ 4459443 w 5017802"/>
                <a:gd name="connsiteY240" fmla="*/ 3768089 h 4821630"/>
                <a:gd name="connsiteX241" fmla="*/ 4425650 w 5017802"/>
                <a:gd name="connsiteY241" fmla="*/ 3809137 h 4821630"/>
                <a:gd name="connsiteX242" fmla="*/ 4464658 w 5017802"/>
                <a:gd name="connsiteY242" fmla="*/ 3916633 h 4821630"/>
                <a:gd name="connsiteX243" fmla="*/ 4517045 w 5017802"/>
                <a:gd name="connsiteY243" fmla="*/ 3947931 h 4821630"/>
                <a:gd name="connsiteX244" fmla="*/ 4568979 w 5017802"/>
                <a:gd name="connsiteY244" fmla="*/ 3905749 h 4821630"/>
                <a:gd name="connsiteX245" fmla="*/ 4654704 w 5017802"/>
                <a:gd name="connsiteY245" fmla="*/ 3857216 h 4821630"/>
                <a:gd name="connsiteX246" fmla="*/ 4637468 w 5017802"/>
                <a:gd name="connsiteY246" fmla="*/ 3768315 h 4821630"/>
                <a:gd name="connsiteX247" fmla="*/ 4714802 w 5017802"/>
                <a:gd name="connsiteY247" fmla="*/ 3635646 h 4821630"/>
                <a:gd name="connsiteX248" fmla="*/ 5007356 w 5017802"/>
                <a:gd name="connsiteY248" fmla="*/ 3302498 h 4821630"/>
                <a:gd name="connsiteX249" fmla="*/ 4925939 w 5017802"/>
                <a:gd name="connsiteY249" fmla="*/ 3293426 h 4821630"/>
                <a:gd name="connsiteX250" fmla="*/ 4930476 w 5017802"/>
                <a:gd name="connsiteY250" fmla="*/ 3201578 h 4821630"/>
                <a:gd name="connsiteX251" fmla="*/ 4881489 w 5017802"/>
                <a:gd name="connsiteY251" fmla="*/ 3176406 h 4821630"/>
                <a:gd name="connsiteX252" fmla="*/ 4797352 w 5017802"/>
                <a:gd name="connsiteY252" fmla="*/ 3207928 h 4821630"/>
                <a:gd name="connsiteX253" fmla="*/ 4760613 w 5017802"/>
                <a:gd name="connsiteY253" fmla="*/ 3171643 h 4821630"/>
                <a:gd name="connsiteX254" fmla="*/ 4805290 w 5017802"/>
                <a:gd name="connsiteY254" fmla="*/ 3148738 h 4821630"/>
                <a:gd name="connsiteX255" fmla="*/ 4676023 w 5017802"/>
                <a:gd name="connsiteY255" fmla="*/ 2935559 h 4821630"/>
                <a:gd name="connsiteX256" fmla="*/ 4690989 w 5017802"/>
                <a:gd name="connsiteY256" fmla="*/ 2905396 h 4821630"/>
                <a:gd name="connsiteX257" fmla="*/ 4667404 w 5017802"/>
                <a:gd name="connsiteY257" fmla="*/ 2789736 h 4821630"/>
                <a:gd name="connsiteX258" fmla="*/ 4508655 w 5017802"/>
                <a:gd name="connsiteY258" fmla="*/ 2778850 h 4821630"/>
                <a:gd name="connsiteX259" fmla="*/ 4475317 w 5017802"/>
                <a:gd name="connsiteY259" fmla="*/ 2827608 h 4821630"/>
                <a:gd name="connsiteX260" fmla="*/ 4386417 w 5017802"/>
                <a:gd name="connsiteY260" fmla="*/ 2842124 h 4821630"/>
                <a:gd name="connsiteX261" fmla="*/ 4392767 w 5017802"/>
                <a:gd name="connsiteY261" fmla="*/ 2820125 h 4821630"/>
                <a:gd name="connsiteX262" fmla="*/ 4339245 w 5017802"/>
                <a:gd name="connsiteY262" fmla="*/ 2804024 h 4821630"/>
                <a:gd name="connsiteX263" fmla="*/ 4314526 w 5017802"/>
                <a:gd name="connsiteY263" fmla="*/ 2638923 h 4821630"/>
                <a:gd name="connsiteX264" fmla="*/ 4034219 w 5017802"/>
                <a:gd name="connsiteY264" fmla="*/ 2572248 h 4821630"/>
                <a:gd name="connsiteX265" fmla="*/ 3897920 w 5017802"/>
                <a:gd name="connsiteY265" fmla="*/ 2615564 h 4821630"/>
                <a:gd name="connsiteX266" fmla="*/ 3765931 w 5017802"/>
                <a:gd name="connsiteY266" fmla="*/ 2608080 h 4821630"/>
                <a:gd name="connsiteX267" fmla="*/ 3633488 w 5017802"/>
                <a:gd name="connsiteY267" fmla="*/ 2497182 h 4821630"/>
                <a:gd name="connsiteX268" fmla="*/ 3420310 w 5017802"/>
                <a:gd name="connsiteY268" fmla="*/ 2193969 h 4821630"/>
                <a:gd name="connsiteX269" fmla="*/ 3021848 w 5017802"/>
                <a:gd name="connsiteY269" fmla="*/ 2054496 h 4821630"/>
                <a:gd name="connsiteX270" fmla="*/ 2785310 w 5017802"/>
                <a:gd name="connsiteY270" fmla="*/ 1741532 h 4821630"/>
                <a:gd name="connsiteX271" fmla="*/ 2819101 w 5017802"/>
                <a:gd name="connsiteY271" fmla="*/ 1716586 h 4821630"/>
                <a:gd name="connsiteX272" fmla="*/ 2878745 w 5017802"/>
                <a:gd name="connsiteY272" fmla="*/ 1799589 h 4821630"/>
                <a:gd name="connsiteX273" fmla="*/ 2898929 w 5017802"/>
                <a:gd name="connsiteY273" fmla="*/ 1782126 h 4821630"/>
                <a:gd name="connsiteX274" fmla="*/ 2942019 w 5017802"/>
                <a:gd name="connsiteY274" fmla="*/ 1812970 h 4821630"/>
                <a:gd name="connsiteX275" fmla="*/ 3030692 w 5017802"/>
                <a:gd name="connsiteY275" fmla="*/ 1759221 h 4821630"/>
                <a:gd name="connsiteX276" fmla="*/ 3046794 w 5017802"/>
                <a:gd name="connsiteY276" fmla="*/ 1738811 h 4821630"/>
                <a:gd name="connsiteX277" fmla="*/ 3105077 w 5017802"/>
                <a:gd name="connsiteY277" fmla="*/ 1739037 h 4821630"/>
                <a:gd name="connsiteX278" fmla="*/ 3121180 w 5017802"/>
                <a:gd name="connsiteY278" fmla="*/ 1705927 h 4821630"/>
                <a:gd name="connsiteX279" fmla="*/ 3102356 w 5017802"/>
                <a:gd name="connsiteY279" fmla="*/ 1680300 h 4821630"/>
                <a:gd name="connsiteX280" fmla="*/ 3035228 w 5017802"/>
                <a:gd name="connsiteY280" fmla="*/ 1700257 h 4821630"/>
                <a:gd name="connsiteX281" fmla="*/ 3013456 w 5017802"/>
                <a:gd name="connsiteY281" fmla="*/ 1646736 h 4821630"/>
                <a:gd name="connsiteX282" fmla="*/ 3034774 w 5017802"/>
                <a:gd name="connsiteY282" fmla="*/ 1617026 h 4821630"/>
                <a:gd name="connsiteX283" fmla="*/ 2978304 w 5017802"/>
                <a:gd name="connsiteY283" fmla="*/ 1513612 h 4821630"/>
                <a:gd name="connsiteX284" fmla="*/ 2929773 w 5017802"/>
                <a:gd name="connsiteY284" fmla="*/ 1552393 h 4821630"/>
                <a:gd name="connsiteX285" fmla="*/ 2840418 w 5017802"/>
                <a:gd name="connsiteY285" fmla="*/ 1497737 h 4821630"/>
                <a:gd name="connsiteX286" fmla="*/ 2892352 w 5017802"/>
                <a:gd name="connsiteY286" fmla="*/ 1405208 h 4821630"/>
                <a:gd name="connsiteX287" fmla="*/ 2849490 w 5017802"/>
                <a:gd name="connsiteY287" fmla="*/ 1284105 h 4821630"/>
                <a:gd name="connsiteX288" fmla="*/ 2864231 w 5017802"/>
                <a:gd name="connsiteY288" fmla="*/ 1160053 h 4821630"/>
                <a:gd name="connsiteX289" fmla="*/ 2959481 w 5017802"/>
                <a:gd name="connsiteY289" fmla="*/ 1086348 h 4821630"/>
                <a:gd name="connsiteX290" fmla="*/ 3064710 w 5017802"/>
                <a:gd name="connsiteY290" fmla="*/ 1063896 h 4821630"/>
                <a:gd name="connsiteX291" fmla="*/ 3001663 w 5017802"/>
                <a:gd name="connsiteY291" fmla="*/ 974089 h 4821630"/>
                <a:gd name="connsiteX292" fmla="*/ 2984427 w 5017802"/>
                <a:gd name="connsiteY292" fmla="*/ 1018766 h 4821630"/>
                <a:gd name="connsiteX293" fmla="*/ 2941112 w 5017802"/>
                <a:gd name="connsiteY293" fmla="*/ 971595 h 4821630"/>
                <a:gd name="connsiteX294" fmla="*/ 2962430 w 5017802"/>
                <a:gd name="connsiteY294" fmla="*/ 886323 h 4821630"/>
                <a:gd name="connsiteX295" fmla="*/ 3035454 w 5017802"/>
                <a:gd name="connsiteY295" fmla="*/ 789032 h 4821630"/>
                <a:gd name="connsiteX296" fmla="*/ 3018445 w 5017802"/>
                <a:gd name="connsiteY296" fmla="*/ 682443 h 4821630"/>
                <a:gd name="connsiteX297" fmla="*/ 2847223 w 5017802"/>
                <a:gd name="connsiteY297" fmla="*/ 692194 h 4821630"/>
                <a:gd name="connsiteX298" fmla="*/ 2827945 w 5017802"/>
                <a:gd name="connsiteY298" fmla="*/ 734831 h 4821630"/>
                <a:gd name="connsiteX299" fmla="*/ 2795742 w 5017802"/>
                <a:gd name="connsiteY299" fmla="*/ 667248 h 4821630"/>
                <a:gd name="connsiteX300" fmla="*/ 2766032 w 5017802"/>
                <a:gd name="connsiteY300" fmla="*/ 707616 h 4821630"/>
                <a:gd name="connsiteX301" fmla="*/ 2580523 w 5017802"/>
                <a:gd name="connsiteY30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94570 w 5017802"/>
                <a:gd name="connsiteY186" fmla="*/ 3900532 h 4821630"/>
                <a:gd name="connsiteX187" fmla="*/ 2593449 w 5017802"/>
                <a:gd name="connsiteY187" fmla="*/ 3917768 h 4821630"/>
                <a:gd name="connsiteX188" fmla="*/ 2719088 w 5017802"/>
                <a:gd name="connsiteY188" fmla="*/ 3918221 h 4821630"/>
                <a:gd name="connsiteX189" fmla="*/ 2914124 w 5017802"/>
                <a:gd name="connsiteY189" fmla="*/ 3764007 h 4821630"/>
                <a:gd name="connsiteX190" fmla="*/ 3195112 w 5017802"/>
                <a:gd name="connsiteY190" fmla="*/ 3993968 h 4821630"/>
                <a:gd name="connsiteX191" fmla="*/ 3265414 w 5017802"/>
                <a:gd name="connsiteY191" fmla="*/ 4067674 h 4821630"/>
                <a:gd name="connsiteX192" fmla="*/ 3439813 w 5017802"/>
                <a:gd name="connsiteY192" fmla="*/ 4130265 h 4821630"/>
                <a:gd name="connsiteX193" fmla="*/ 3526217 w 5017802"/>
                <a:gd name="connsiteY193" fmla="*/ 4316455 h 4821630"/>
                <a:gd name="connsiteX194" fmla="*/ 3586542 w 5017802"/>
                <a:gd name="connsiteY194" fmla="*/ 4375193 h 4821630"/>
                <a:gd name="connsiteX195" fmla="*/ 3597654 w 5017802"/>
                <a:gd name="connsiteY195" fmla="*/ 4345030 h 4821630"/>
                <a:gd name="connsiteX196" fmla="*/ 3643692 w 5017802"/>
                <a:gd name="connsiteY196" fmla="*/ 4318042 h 4821630"/>
                <a:gd name="connsiteX197" fmla="*/ 3694492 w 5017802"/>
                <a:gd name="connsiteY197" fmla="*/ 4391068 h 4821630"/>
                <a:gd name="connsiteX198" fmla="*/ 3743705 w 5017802"/>
                <a:gd name="connsiteY198" fmla="*/ 4394243 h 4821630"/>
                <a:gd name="connsiteX199" fmla="*/ 3699254 w 5017802"/>
                <a:gd name="connsiteY199" fmla="*/ 4300581 h 4821630"/>
                <a:gd name="connsiteX200" fmla="*/ 3656392 w 5017802"/>
                <a:gd name="connsiteY200" fmla="*/ 4232318 h 4821630"/>
                <a:gd name="connsiteX201" fmla="*/ 3699255 w 5017802"/>
                <a:gd name="connsiteY201" fmla="*/ 4216442 h 4821630"/>
                <a:gd name="connsiteX202" fmla="*/ 3680204 w 5017802"/>
                <a:gd name="connsiteY202" fmla="*/ 4175168 h 4821630"/>
                <a:gd name="connsiteX203" fmla="*/ 3732592 w 5017802"/>
                <a:gd name="connsiteY203" fmla="*/ 4184693 h 4821630"/>
                <a:gd name="connsiteX204" fmla="*/ 3711955 w 5017802"/>
                <a:gd name="connsiteY204" fmla="*/ 4151355 h 4821630"/>
                <a:gd name="connsiteX205" fmla="*/ 3733274 w 5017802"/>
                <a:gd name="connsiteY205" fmla="*/ 4134801 h 4821630"/>
                <a:gd name="connsiteX206" fmla="*/ 3854377 w 5017802"/>
                <a:gd name="connsiteY206" fmla="*/ 4220074 h 4821630"/>
                <a:gd name="connsiteX207" fmla="*/ 3889754 w 5017802"/>
                <a:gd name="connsiteY207" fmla="*/ 4206917 h 4821630"/>
                <a:gd name="connsiteX208" fmla="*/ 3942141 w 5017802"/>
                <a:gd name="connsiteY208" fmla="*/ 4272006 h 4821630"/>
                <a:gd name="connsiteX209" fmla="*/ 3962779 w 5017802"/>
                <a:gd name="connsiteY209" fmla="*/ 4330743 h 4821630"/>
                <a:gd name="connsiteX210" fmla="*/ 4070729 w 5017802"/>
                <a:gd name="connsiteY210" fmla="*/ 4349792 h 4821630"/>
                <a:gd name="connsiteX211" fmla="*/ 4010405 w 5017802"/>
                <a:gd name="connsiteY211" fmla="*/ 4283117 h 4821630"/>
                <a:gd name="connsiteX212" fmla="*/ 4007229 w 5017802"/>
                <a:gd name="connsiteY212" fmla="*/ 4214855 h 4821630"/>
                <a:gd name="connsiteX213" fmla="*/ 4061204 w 5017802"/>
                <a:gd name="connsiteY213" fmla="*/ 4270418 h 4821630"/>
                <a:gd name="connsiteX214" fmla="*/ 4110417 w 5017802"/>
                <a:gd name="connsiteY214" fmla="*/ 4275180 h 4821630"/>
                <a:gd name="connsiteX215" fmla="*/ 4104067 w 5017802"/>
                <a:gd name="connsiteY215" fmla="*/ 4225968 h 4821630"/>
                <a:gd name="connsiteX216" fmla="*/ 4164392 w 5017802"/>
                <a:gd name="connsiteY216" fmla="*/ 4230730 h 4821630"/>
                <a:gd name="connsiteX217" fmla="*/ 4226304 w 5017802"/>
                <a:gd name="connsiteY217" fmla="*/ 4273592 h 4821630"/>
                <a:gd name="connsiteX218" fmla="*/ 4258054 w 5017802"/>
                <a:gd name="connsiteY218" fmla="*/ 4260893 h 4821630"/>
                <a:gd name="connsiteX219" fmla="*/ 4251705 w 5017802"/>
                <a:gd name="connsiteY219" fmla="*/ 4225968 h 4821630"/>
                <a:gd name="connsiteX220" fmla="*/ 4292980 w 5017802"/>
                <a:gd name="connsiteY220" fmla="*/ 4202156 h 4821630"/>
                <a:gd name="connsiteX221" fmla="*/ 4377117 w 5017802"/>
                <a:gd name="connsiteY221" fmla="*/ 4259306 h 4821630"/>
                <a:gd name="connsiteX222" fmla="*/ 4394580 w 5017802"/>
                <a:gd name="connsiteY222" fmla="*/ 4157708 h 4821630"/>
                <a:gd name="connsiteX223" fmla="*/ 4369180 w 5017802"/>
                <a:gd name="connsiteY223" fmla="*/ 4135482 h 4821630"/>
                <a:gd name="connsiteX224" fmla="*/ 4296154 w 5017802"/>
                <a:gd name="connsiteY224" fmla="*/ 4092619 h 4821630"/>
                <a:gd name="connsiteX225" fmla="*/ 4318379 w 5017802"/>
                <a:gd name="connsiteY225" fmla="*/ 4067220 h 4821630"/>
                <a:gd name="connsiteX226" fmla="*/ 4339017 w 5017802"/>
                <a:gd name="connsiteY226" fmla="*/ 4044994 h 4821630"/>
                <a:gd name="connsiteX227" fmla="*/ 4392992 w 5017802"/>
                <a:gd name="connsiteY227" fmla="*/ 4076745 h 4821630"/>
                <a:gd name="connsiteX228" fmla="*/ 4399342 w 5017802"/>
                <a:gd name="connsiteY228" fmla="*/ 4032295 h 4821630"/>
                <a:gd name="connsiteX229" fmla="*/ 4343779 w 5017802"/>
                <a:gd name="connsiteY229" fmla="*/ 4008482 h 4821630"/>
                <a:gd name="connsiteX230" fmla="*/ 4342192 w 5017802"/>
                <a:gd name="connsiteY230" fmla="*/ 3998958 h 4821630"/>
                <a:gd name="connsiteX231" fmla="*/ 4329491 w 5017802"/>
                <a:gd name="connsiteY231" fmla="*/ 3960859 h 4821630"/>
                <a:gd name="connsiteX232" fmla="*/ 4335841 w 5017802"/>
                <a:gd name="connsiteY232" fmla="*/ 3913233 h 4821630"/>
                <a:gd name="connsiteX233" fmla="*/ 4346954 w 5017802"/>
                <a:gd name="connsiteY233" fmla="*/ 3857670 h 4821630"/>
                <a:gd name="connsiteX234" fmla="*/ 4308854 w 5017802"/>
                <a:gd name="connsiteY234" fmla="*/ 3827508 h 4821630"/>
                <a:gd name="connsiteX235" fmla="*/ 4342191 w 5017802"/>
                <a:gd name="connsiteY235" fmla="*/ 3817983 h 4821630"/>
                <a:gd name="connsiteX236" fmla="*/ 4319966 w 5017802"/>
                <a:gd name="connsiteY236" fmla="*/ 3781470 h 4821630"/>
                <a:gd name="connsiteX237" fmla="*/ 4358067 w 5017802"/>
                <a:gd name="connsiteY237" fmla="*/ 3776709 h 4821630"/>
                <a:gd name="connsiteX238" fmla="*/ 4364416 w 5017802"/>
                <a:gd name="connsiteY238" fmla="*/ 3743370 h 4821630"/>
                <a:gd name="connsiteX239" fmla="*/ 4426330 w 5017802"/>
                <a:gd name="connsiteY239" fmla="*/ 3752897 h 4821630"/>
                <a:gd name="connsiteX240" fmla="*/ 4459443 w 5017802"/>
                <a:gd name="connsiteY240" fmla="*/ 3768089 h 4821630"/>
                <a:gd name="connsiteX241" fmla="*/ 4425650 w 5017802"/>
                <a:gd name="connsiteY241" fmla="*/ 3809137 h 4821630"/>
                <a:gd name="connsiteX242" fmla="*/ 4464658 w 5017802"/>
                <a:gd name="connsiteY242" fmla="*/ 3916633 h 4821630"/>
                <a:gd name="connsiteX243" fmla="*/ 4517045 w 5017802"/>
                <a:gd name="connsiteY243" fmla="*/ 3947931 h 4821630"/>
                <a:gd name="connsiteX244" fmla="*/ 4568979 w 5017802"/>
                <a:gd name="connsiteY244" fmla="*/ 3905749 h 4821630"/>
                <a:gd name="connsiteX245" fmla="*/ 4654704 w 5017802"/>
                <a:gd name="connsiteY245" fmla="*/ 3857216 h 4821630"/>
                <a:gd name="connsiteX246" fmla="*/ 4637468 w 5017802"/>
                <a:gd name="connsiteY246" fmla="*/ 3768315 h 4821630"/>
                <a:gd name="connsiteX247" fmla="*/ 4714802 w 5017802"/>
                <a:gd name="connsiteY247" fmla="*/ 3635646 h 4821630"/>
                <a:gd name="connsiteX248" fmla="*/ 5007356 w 5017802"/>
                <a:gd name="connsiteY248" fmla="*/ 3302498 h 4821630"/>
                <a:gd name="connsiteX249" fmla="*/ 4925939 w 5017802"/>
                <a:gd name="connsiteY249" fmla="*/ 3293426 h 4821630"/>
                <a:gd name="connsiteX250" fmla="*/ 4930476 w 5017802"/>
                <a:gd name="connsiteY250" fmla="*/ 3201578 h 4821630"/>
                <a:gd name="connsiteX251" fmla="*/ 4881489 w 5017802"/>
                <a:gd name="connsiteY251" fmla="*/ 3176406 h 4821630"/>
                <a:gd name="connsiteX252" fmla="*/ 4797352 w 5017802"/>
                <a:gd name="connsiteY252" fmla="*/ 3207928 h 4821630"/>
                <a:gd name="connsiteX253" fmla="*/ 4760613 w 5017802"/>
                <a:gd name="connsiteY253" fmla="*/ 3171643 h 4821630"/>
                <a:gd name="connsiteX254" fmla="*/ 4805290 w 5017802"/>
                <a:gd name="connsiteY254" fmla="*/ 3148738 h 4821630"/>
                <a:gd name="connsiteX255" fmla="*/ 4676023 w 5017802"/>
                <a:gd name="connsiteY255" fmla="*/ 2935559 h 4821630"/>
                <a:gd name="connsiteX256" fmla="*/ 4690989 w 5017802"/>
                <a:gd name="connsiteY256" fmla="*/ 2905396 h 4821630"/>
                <a:gd name="connsiteX257" fmla="*/ 4667404 w 5017802"/>
                <a:gd name="connsiteY257" fmla="*/ 2789736 h 4821630"/>
                <a:gd name="connsiteX258" fmla="*/ 4508655 w 5017802"/>
                <a:gd name="connsiteY258" fmla="*/ 2778850 h 4821630"/>
                <a:gd name="connsiteX259" fmla="*/ 4475317 w 5017802"/>
                <a:gd name="connsiteY259" fmla="*/ 2827608 h 4821630"/>
                <a:gd name="connsiteX260" fmla="*/ 4386417 w 5017802"/>
                <a:gd name="connsiteY260" fmla="*/ 2842124 h 4821630"/>
                <a:gd name="connsiteX261" fmla="*/ 4392767 w 5017802"/>
                <a:gd name="connsiteY261" fmla="*/ 2820125 h 4821630"/>
                <a:gd name="connsiteX262" fmla="*/ 4339245 w 5017802"/>
                <a:gd name="connsiteY262" fmla="*/ 2804024 h 4821630"/>
                <a:gd name="connsiteX263" fmla="*/ 4314526 w 5017802"/>
                <a:gd name="connsiteY263" fmla="*/ 2638923 h 4821630"/>
                <a:gd name="connsiteX264" fmla="*/ 4034219 w 5017802"/>
                <a:gd name="connsiteY264" fmla="*/ 2572248 h 4821630"/>
                <a:gd name="connsiteX265" fmla="*/ 3897920 w 5017802"/>
                <a:gd name="connsiteY265" fmla="*/ 2615564 h 4821630"/>
                <a:gd name="connsiteX266" fmla="*/ 3765931 w 5017802"/>
                <a:gd name="connsiteY266" fmla="*/ 2608080 h 4821630"/>
                <a:gd name="connsiteX267" fmla="*/ 3633488 w 5017802"/>
                <a:gd name="connsiteY267" fmla="*/ 2497182 h 4821630"/>
                <a:gd name="connsiteX268" fmla="*/ 3420310 w 5017802"/>
                <a:gd name="connsiteY268" fmla="*/ 2193969 h 4821630"/>
                <a:gd name="connsiteX269" fmla="*/ 3021848 w 5017802"/>
                <a:gd name="connsiteY269" fmla="*/ 2054496 h 4821630"/>
                <a:gd name="connsiteX270" fmla="*/ 2785310 w 5017802"/>
                <a:gd name="connsiteY270" fmla="*/ 1741532 h 4821630"/>
                <a:gd name="connsiteX271" fmla="*/ 2819101 w 5017802"/>
                <a:gd name="connsiteY271" fmla="*/ 1716586 h 4821630"/>
                <a:gd name="connsiteX272" fmla="*/ 2878745 w 5017802"/>
                <a:gd name="connsiteY272" fmla="*/ 1799589 h 4821630"/>
                <a:gd name="connsiteX273" fmla="*/ 2898929 w 5017802"/>
                <a:gd name="connsiteY273" fmla="*/ 1782126 h 4821630"/>
                <a:gd name="connsiteX274" fmla="*/ 2942019 w 5017802"/>
                <a:gd name="connsiteY274" fmla="*/ 1812970 h 4821630"/>
                <a:gd name="connsiteX275" fmla="*/ 3030692 w 5017802"/>
                <a:gd name="connsiteY275" fmla="*/ 1759221 h 4821630"/>
                <a:gd name="connsiteX276" fmla="*/ 3046794 w 5017802"/>
                <a:gd name="connsiteY276" fmla="*/ 1738811 h 4821630"/>
                <a:gd name="connsiteX277" fmla="*/ 3105077 w 5017802"/>
                <a:gd name="connsiteY277" fmla="*/ 1739037 h 4821630"/>
                <a:gd name="connsiteX278" fmla="*/ 3121180 w 5017802"/>
                <a:gd name="connsiteY278" fmla="*/ 1705927 h 4821630"/>
                <a:gd name="connsiteX279" fmla="*/ 3102356 w 5017802"/>
                <a:gd name="connsiteY279" fmla="*/ 1680300 h 4821630"/>
                <a:gd name="connsiteX280" fmla="*/ 3035228 w 5017802"/>
                <a:gd name="connsiteY280" fmla="*/ 1700257 h 4821630"/>
                <a:gd name="connsiteX281" fmla="*/ 3013456 w 5017802"/>
                <a:gd name="connsiteY281" fmla="*/ 1646736 h 4821630"/>
                <a:gd name="connsiteX282" fmla="*/ 3034774 w 5017802"/>
                <a:gd name="connsiteY282" fmla="*/ 1617026 h 4821630"/>
                <a:gd name="connsiteX283" fmla="*/ 2978304 w 5017802"/>
                <a:gd name="connsiteY283" fmla="*/ 1513612 h 4821630"/>
                <a:gd name="connsiteX284" fmla="*/ 2929773 w 5017802"/>
                <a:gd name="connsiteY284" fmla="*/ 1552393 h 4821630"/>
                <a:gd name="connsiteX285" fmla="*/ 2840418 w 5017802"/>
                <a:gd name="connsiteY285" fmla="*/ 1497737 h 4821630"/>
                <a:gd name="connsiteX286" fmla="*/ 2892352 w 5017802"/>
                <a:gd name="connsiteY286" fmla="*/ 1405208 h 4821630"/>
                <a:gd name="connsiteX287" fmla="*/ 2849490 w 5017802"/>
                <a:gd name="connsiteY287" fmla="*/ 1284105 h 4821630"/>
                <a:gd name="connsiteX288" fmla="*/ 2864231 w 5017802"/>
                <a:gd name="connsiteY288" fmla="*/ 1160053 h 4821630"/>
                <a:gd name="connsiteX289" fmla="*/ 2959481 w 5017802"/>
                <a:gd name="connsiteY289" fmla="*/ 1086348 h 4821630"/>
                <a:gd name="connsiteX290" fmla="*/ 3064710 w 5017802"/>
                <a:gd name="connsiteY290" fmla="*/ 1063896 h 4821630"/>
                <a:gd name="connsiteX291" fmla="*/ 3001663 w 5017802"/>
                <a:gd name="connsiteY291" fmla="*/ 974089 h 4821630"/>
                <a:gd name="connsiteX292" fmla="*/ 2984427 w 5017802"/>
                <a:gd name="connsiteY292" fmla="*/ 1018766 h 4821630"/>
                <a:gd name="connsiteX293" fmla="*/ 2941112 w 5017802"/>
                <a:gd name="connsiteY293" fmla="*/ 971595 h 4821630"/>
                <a:gd name="connsiteX294" fmla="*/ 2962430 w 5017802"/>
                <a:gd name="connsiteY294" fmla="*/ 886323 h 4821630"/>
                <a:gd name="connsiteX295" fmla="*/ 3035454 w 5017802"/>
                <a:gd name="connsiteY295" fmla="*/ 789032 h 4821630"/>
                <a:gd name="connsiteX296" fmla="*/ 3018445 w 5017802"/>
                <a:gd name="connsiteY296" fmla="*/ 682443 h 4821630"/>
                <a:gd name="connsiteX297" fmla="*/ 2847223 w 5017802"/>
                <a:gd name="connsiteY297" fmla="*/ 692194 h 4821630"/>
                <a:gd name="connsiteX298" fmla="*/ 2827945 w 5017802"/>
                <a:gd name="connsiteY298" fmla="*/ 734831 h 4821630"/>
                <a:gd name="connsiteX299" fmla="*/ 2795742 w 5017802"/>
                <a:gd name="connsiteY299" fmla="*/ 667248 h 4821630"/>
                <a:gd name="connsiteX300" fmla="*/ 2766032 w 5017802"/>
                <a:gd name="connsiteY300" fmla="*/ 707616 h 4821630"/>
                <a:gd name="connsiteX301" fmla="*/ 2580523 w 5017802"/>
                <a:gd name="connsiteY30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94570 w 5017802"/>
                <a:gd name="connsiteY186" fmla="*/ 3900532 h 4821630"/>
                <a:gd name="connsiteX187" fmla="*/ 2593449 w 5017802"/>
                <a:gd name="connsiteY187" fmla="*/ 3917768 h 4821630"/>
                <a:gd name="connsiteX188" fmla="*/ 2719088 w 5017802"/>
                <a:gd name="connsiteY188" fmla="*/ 3918221 h 4821630"/>
                <a:gd name="connsiteX189" fmla="*/ 2914124 w 5017802"/>
                <a:gd name="connsiteY189" fmla="*/ 3764007 h 4821630"/>
                <a:gd name="connsiteX190" fmla="*/ 3195112 w 5017802"/>
                <a:gd name="connsiteY190" fmla="*/ 3993968 h 4821630"/>
                <a:gd name="connsiteX191" fmla="*/ 3265414 w 5017802"/>
                <a:gd name="connsiteY191" fmla="*/ 4067674 h 4821630"/>
                <a:gd name="connsiteX192" fmla="*/ 3439813 w 5017802"/>
                <a:gd name="connsiteY192" fmla="*/ 4130265 h 4821630"/>
                <a:gd name="connsiteX193" fmla="*/ 3526217 w 5017802"/>
                <a:gd name="connsiteY193" fmla="*/ 4316455 h 4821630"/>
                <a:gd name="connsiteX194" fmla="*/ 3586542 w 5017802"/>
                <a:gd name="connsiteY194" fmla="*/ 4375193 h 4821630"/>
                <a:gd name="connsiteX195" fmla="*/ 3597654 w 5017802"/>
                <a:gd name="connsiteY195" fmla="*/ 4345030 h 4821630"/>
                <a:gd name="connsiteX196" fmla="*/ 3643692 w 5017802"/>
                <a:gd name="connsiteY196" fmla="*/ 4318042 h 4821630"/>
                <a:gd name="connsiteX197" fmla="*/ 3694492 w 5017802"/>
                <a:gd name="connsiteY197" fmla="*/ 4391068 h 4821630"/>
                <a:gd name="connsiteX198" fmla="*/ 3743705 w 5017802"/>
                <a:gd name="connsiteY198" fmla="*/ 4394243 h 4821630"/>
                <a:gd name="connsiteX199" fmla="*/ 3699254 w 5017802"/>
                <a:gd name="connsiteY199" fmla="*/ 4300581 h 4821630"/>
                <a:gd name="connsiteX200" fmla="*/ 3656392 w 5017802"/>
                <a:gd name="connsiteY200" fmla="*/ 4232318 h 4821630"/>
                <a:gd name="connsiteX201" fmla="*/ 3699255 w 5017802"/>
                <a:gd name="connsiteY201" fmla="*/ 4216442 h 4821630"/>
                <a:gd name="connsiteX202" fmla="*/ 3680204 w 5017802"/>
                <a:gd name="connsiteY202" fmla="*/ 4175168 h 4821630"/>
                <a:gd name="connsiteX203" fmla="*/ 3732592 w 5017802"/>
                <a:gd name="connsiteY203" fmla="*/ 4184693 h 4821630"/>
                <a:gd name="connsiteX204" fmla="*/ 3711955 w 5017802"/>
                <a:gd name="connsiteY204" fmla="*/ 4151355 h 4821630"/>
                <a:gd name="connsiteX205" fmla="*/ 3733274 w 5017802"/>
                <a:gd name="connsiteY205" fmla="*/ 4134801 h 4821630"/>
                <a:gd name="connsiteX206" fmla="*/ 3854377 w 5017802"/>
                <a:gd name="connsiteY206" fmla="*/ 4220074 h 4821630"/>
                <a:gd name="connsiteX207" fmla="*/ 3889754 w 5017802"/>
                <a:gd name="connsiteY207" fmla="*/ 4206917 h 4821630"/>
                <a:gd name="connsiteX208" fmla="*/ 3942141 w 5017802"/>
                <a:gd name="connsiteY208" fmla="*/ 4272006 h 4821630"/>
                <a:gd name="connsiteX209" fmla="*/ 3962779 w 5017802"/>
                <a:gd name="connsiteY209" fmla="*/ 4330743 h 4821630"/>
                <a:gd name="connsiteX210" fmla="*/ 4070729 w 5017802"/>
                <a:gd name="connsiteY210" fmla="*/ 4349792 h 4821630"/>
                <a:gd name="connsiteX211" fmla="*/ 4010405 w 5017802"/>
                <a:gd name="connsiteY211" fmla="*/ 4283117 h 4821630"/>
                <a:gd name="connsiteX212" fmla="*/ 4007229 w 5017802"/>
                <a:gd name="connsiteY212" fmla="*/ 4214855 h 4821630"/>
                <a:gd name="connsiteX213" fmla="*/ 4061204 w 5017802"/>
                <a:gd name="connsiteY213" fmla="*/ 4270418 h 4821630"/>
                <a:gd name="connsiteX214" fmla="*/ 4110417 w 5017802"/>
                <a:gd name="connsiteY214" fmla="*/ 4275180 h 4821630"/>
                <a:gd name="connsiteX215" fmla="*/ 4104067 w 5017802"/>
                <a:gd name="connsiteY215" fmla="*/ 4225968 h 4821630"/>
                <a:gd name="connsiteX216" fmla="*/ 4164392 w 5017802"/>
                <a:gd name="connsiteY216" fmla="*/ 4230730 h 4821630"/>
                <a:gd name="connsiteX217" fmla="*/ 4226304 w 5017802"/>
                <a:gd name="connsiteY217" fmla="*/ 4273592 h 4821630"/>
                <a:gd name="connsiteX218" fmla="*/ 4258054 w 5017802"/>
                <a:gd name="connsiteY218" fmla="*/ 4260893 h 4821630"/>
                <a:gd name="connsiteX219" fmla="*/ 4251705 w 5017802"/>
                <a:gd name="connsiteY219" fmla="*/ 4225968 h 4821630"/>
                <a:gd name="connsiteX220" fmla="*/ 4292980 w 5017802"/>
                <a:gd name="connsiteY220" fmla="*/ 4202156 h 4821630"/>
                <a:gd name="connsiteX221" fmla="*/ 4377117 w 5017802"/>
                <a:gd name="connsiteY221" fmla="*/ 4259306 h 4821630"/>
                <a:gd name="connsiteX222" fmla="*/ 4394580 w 5017802"/>
                <a:gd name="connsiteY222" fmla="*/ 4157708 h 4821630"/>
                <a:gd name="connsiteX223" fmla="*/ 4369180 w 5017802"/>
                <a:gd name="connsiteY223" fmla="*/ 4135482 h 4821630"/>
                <a:gd name="connsiteX224" fmla="*/ 4296154 w 5017802"/>
                <a:gd name="connsiteY224" fmla="*/ 4092619 h 4821630"/>
                <a:gd name="connsiteX225" fmla="*/ 4318379 w 5017802"/>
                <a:gd name="connsiteY225" fmla="*/ 4067220 h 4821630"/>
                <a:gd name="connsiteX226" fmla="*/ 4339017 w 5017802"/>
                <a:gd name="connsiteY226" fmla="*/ 4044994 h 4821630"/>
                <a:gd name="connsiteX227" fmla="*/ 4392992 w 5017802"/>
                <a:gd name="connsiteY227" fmla="*/ 4076745 h 4821630"/>
                <a:gd name="connsiteX228" fmla="*/ 4399342 w 5017802"/>
                <a:gd name="connsiteY228" fmla="*/ 4032295 h 4821630"/>
                <a:gd name="connsiteX229" fmla="*/ 4343779 w 5017802"/>
                <a:gd name="connsiteY229" fmla="*/ 4008482 h 4821630"/>
                <a:gd name="connsiteX230" fmla="*/ 4342192 w 5017802"/>
                <a:gd name="connsiteY230" fmla="*/ 3998958 h 4821630"/>
                <a:gd name="connsiteX231" fmla="*/ 4329491 w 5017802"/>
                <a:gd name="connsiteY231" fmla="*/ 3960859 h 4821630"/>
                <a:gd name="connsiteX232" fmla="*/ 4335841 w 5017802"/>
                <a:gd name="connsiteY232" fmla="*/ 3913233 h 4821630"/>
                <a:gd name="connsiteX233" fmla="*/ 4346954 w 5017802"/>
                <a:gd name="connsiteY233" fmla="*/ 3857670 h 4821630"/>
                <a:gd name="connsiteX234" fmla="*/ 4308854 w 5017802"/>
                <a:gd name="connsiteY234" fmla="*/ 3827508 h 4821630"/>
                <a:gd name="connsiteX235" fmla="*/ 4342191 w 5017802"/>
                <a:gd name="connsiteY235" fmla="*/ 3817983 h 4821630"/>
                <a:gd name="connsiteX236" fmla="*/ 4319966 w 5017802"/>
                <a:gd name="connsiteY236" fmla="*/ 3781470 h 4821630"/>
                <a:gd name="connsiteX237" fmla="*/ 4358067 w 5017802"/>
                <a:gd name="connsiteY237" fmla="*/ 3776709 h 4821630"/>
                <a:gd name="connsiteX238" fmla="*/ 4364416 w 5017802"/>
                <a:gd name="connsiteY238" fmla="*/ 3743370 h 4821630"/>
                <a:gd name="connsiteX239" fmla="*/ 4426330 w 5017802"/>
                <a:gd name="connsiteY239" fmla="*/ 3752897 h 4821630"/>
                <a:gd name="connsiteX240" fmla="*/ 4459443 w 5017802"/>
                <a:gd name="connsiteY240" fmla="*/ 3768089 h 4821630"/>
                <a:gd name="connsiteX241" fmla="*/ 4425650 w 5017802"/>
                <a:gd name="connsiteY241" fmla="*/ 3809137 h 4821630"/>
                <a:gd name="connsiteX242" fmla="*/ 4464658 w 5017802"/>
                <a:gd name="connsiteY242" fmla="*/ 3916633 h 4821630"/>
                <a:gd name="connsiteX243" fmla="*/ 4517045 w 5017802"/>
                <a:gd name="connsiteY243" fmla="*/ 3947931 h 4821630"/>
                <a:gd name="connsiteX244" fmla="*/ 4568979 w 5017802"/>
                <a:gd name="connsiteY244" fmla="*/ 3905749 h 4821630"/>
                <a:gd name="connsiteX245" fmla="*/ 4654704 w 5017802"/>
                <a:gd name="connsiteY245" fmla="*/ 3857216 h 4821630"/>
                <a:gd name="connsiteX246" fmla="*/ 4637468 w 5017802"/>
                <a:gd name="connsiteY246" fmla="*/ 3768315 h 4821630"/>
                <a:gd name="connsiteX247" fmla="*/ 4714802 w 5017802"/>
                <a:gd name="connsiteY247" fmla="*/ 3635646 h 4821630"/>
                <a:gd name="connsiteX248" fmla="*/ 5007356 w 5017802"/>
                <a:gd name="connsiteY248" fmla="*/ 3302498 h 4821630"/>
                <a:gd name="connsiteX249" fmla="*/ 4925939 w 5017802"/>
                <a:gd name="connsiteY249" fmla="*/ 3293426 h 4821630"/>
                <a:gd name="connsiteX250" fmla="*/ 4930476 w 5017802"/>
                <a:gd name="connsiteY250" fmla="*/ 3201578 h 4821630"/>
                <a:gd name="connsiteX251" fmla="*/ 4881489 w 5017802"/>
                <a:gd name="connsiteY251" fmla="*/ 3176406 h 4821630"/>
                <a:gd name="connsiteX252" fmla="*/ 4797352 w 5017802"/>
                <a:gd name="connsiteY252" fmla="*/ 3207928 h 4821630"/>
                <a:gd name="connsiteX253" fmla="*/ 4760613 w 5017802"/>
                <a:gd name="connsiteY253" fmla="*/ 3171643 h 4821630"/>
                <a:gd name="connsiteX254" fmla="*/ 4805290 w 5017802"/>
                <a:gd name="connsiteY254" fmla="*/ 3148738 h 4821630"/>
                <a:gd name="connsiteX255" fmla="*/ 4676023 w 5017802"/>
                <a:gd name="connsiteY255" fmla="*/ 2935559 h 4821630"/>
                <a:gd name="connsiteX256" fmla="*/ 4690989 w 5017802"/>
                <a:gd name="connsiteY256" fmla="*/ 2905396 h 4821630"/>
                <a:gd name="connsiteX257" fmla="*/ 4667404 w 5017802"/>
                <a:gd name="connsiteY257" fmla="*/ 2789736 h 4821630"/>
                <a:gd name="connsiteX258" fmla="*/ 4508655 w 5017802"/>
                <a:gd name="connsiteY258" fmla="*/ 2778850 h 4821630"/>
                <a:gd name="connsiteX259" fmla="*/ 4475317 w 5017802"/>
                <a:gd name="connsiteY259" fmla="*/ 2827608 h 4821630"/>
                <a:gd name="connsiteX260" fmla="*/ 4386417 w 5017802"/>
                <a:gd name="connsiteY260" fmla="*/ 2842124 h 4821630"/>
                <a:gd name="connsiteX261" fmla="*/ 4392767 w 5017802"/>
                <a:gd name="connsiteY261" fmla="*/ 2820125 h 4821630"/>
                <a:gd name="connsiteX262" fmla="*/ 4339245 w 5017802"/>
                <a:gd name="connsiteY262" fmla="*/ 2804024 h 4821630"/>
                <a:gd name="connsiteX263" fmla="*/ 4314526 w 5017802"/>
                <a:gd name="connsiteY263" fmla="*/ 2638923 h 4821630"/>
                <a:gd name="connsiteX264" fmla="*/ 4034219 w 5017802"/>
                <a:gd name="connsiteY264" fmla="*/ 2572248 h 4821630"/>
                <a:gd name="connsiteX265" fmla="*/ 3897920 w 5017802"/>
                <a:gd name="connsiteY265" fmla="*/ 2615564 h 4821630"/>
                <a:gd name="connsiteX266" fmla="*/ 3765931 w 5017802"/>
                <a:gd name="connsiteY266" fmla="*/ 2608080 h 4821630"/>
                <a:gd name="connsiteX267" fmla="*/ 3633488 w 5017802"/>
                <a:gd name="connsiteY267" fmla="*/ 2497182 h 4821630"/>
                <a:gd name="connsiteX268" fmla="*/ 3420310 w 5017802"/>
                <a:gd name="connsiteY268" fmla="*/ 2193969 h 4821630"/>
                <a:gd name="connsiteX269" fmla="*/ 3021848 w 5017802"/>
                <a:gd name="connsiteY269" fmla="*/ 2054496 h 4821630"/>
                <a:gd name="connsiteX270" fmla="*/ 2785310 w 5017802"/>
                <a:gd name="connsiteY270" fmla="*/ 1741532 h 4821630"/>
                <a:gd name="connsiteX271" fmla="*/ 2819101 w 5017802"/>
                <a:gd name="connsiteY271" fmla="*/ 1716586 h 4821630"/>
                <a:gd name="connsiteX272" fmla="*/ 2878745 w 5017802"/>
                <a:gd name="connsiteY272" fmla="*/ 1799589 h 4821630"/>
                <a:gd name="connsiteX273" fmla="*/ 2898929 w 5017802"/>
                <a:gd name="connsiteY273" fmla="*/ 1782126 h 4821630"/>
                <a:gd name="connsiteX274" fmla="*/ 2942019 w 5017802"/>
                <a:gd name="connsiteY274" fmla="*/ 1812970 h 4821630"/>
                <a:gd name="connsiteX275" fmla="*/ 3030692 w 5017802"/>
                <a:gd name="connsiteY275" fmla="*/ 1759221 h 4821630"/>
                <a:gd name="connsiteX276" fmla="*/ 3046794 w 5017802"/>
                <a:gd name="connsiteY276" fmla="*/ 1738811 h 4821630"/>
                <a:gd name="connsiteX277" fmla="*/ 3105077 w 5017802"/>
                <a:gd name="connsiteY277" fmla="*/ 1739037 h 4821630"/>
                <a:gd name="connsiteX278" fmla="*/ 3121180 w 5017802"/>
                <a:gd name="connsiteY278" fmla="*/ 1705927 h 4821630"/>
                <a:gd name="connsiteX279" fmla="*/ 3102356 w 5017802"/>
                <a:gd name="connsiteY279" fmla="*/ 1680300 h 4821630"/>
                <a:gd name="connsiteX280" fmla="*/ 3035228 w 5017802"/>
                <a:gd name="connsiteY280" fmla="*/ 1700257 h 4821630"/>
                <a:gd name="connsiteX281" fmla="*/ 3013456 w 5017802"/>
                <a:gd name="connsiteY281" fmla="*/ 1646736 h 4821630"/>
                <a:gd name="connsiteX282" fmla="*/ 3034774 w 5017802"/>
                <a:gd name="connsiteY282" fmla="*/ 1617026 h 4821630"/>
                <a:gd name="connsiteX283" fmla="*/ 2978304 w 5017802"/>
                <a:gd name="connsiteY283" fmla="*/ 1513612 h 4821630"/>
                <a:gd name="connsiteX284" fmla="*/ 2929773 w 5017802"/>
                <a:gd name="connsiteY284" fmla="*/ 1552393 h 4821630"/>
                <a:gd name="connsiteX285" fmla="*/ 2840418 w 5017802"/>
                <a:gd name="connsiteY285" fmla="*/ 1497737 h 4821630"/>
                <a:gd name="connsiteX286" fmla="*/ 2892352 w 5017802"/>
                <a:gd name="connsiteY286" fmla="*/ 1405208 h 4821630"/>
                <a:gd name="connsiteX287" fmla="*/ 2849490 w 5017802"/>
                <a:gd name="connsiteY287" fmla="*/ 1284105 h 4821630"/>
                <a:gd name="connsiteX288" fmla="*/ 2864231 w 5017802"/>
                <a:gd name="connsiteY288" fmla="*/ 1160053 h 4821630"/>
                <a:gd name="connsiteX289" fmla="*/ 2959481 w 5017802"/>
                <a:gd name="connsiteY289" fmla="*/ 1086348 h 4821630"/>
                <a:gd name="connsiteX290" fmla="*/ 3064710 w 5017802"/>
                <a:gd name="connsiteY290" fmla="*/ 1063896 h 4821630"/>
                <a:gd name="connsiteX291" fmla="*/ 3001663 w 5017802"/>
                <a:gd name="connsiteY291" fmla="*/ 974089 h 4821630"/>
                <a:gd name="connsiteX292" fmla="*/ 2984427 w 5017802"/>
                <a:gd name="connsiteY292" fmla="*/ 1018766 h 4821630"/>
                <a:gd name="connsiteX293" fmla="*/ 2941112 w 5017802"/>
                <a:gd name="connsiteY293" fmla="*/ 971595 h 4821630"/>
                <a:gd name="connsiteX294" fmla="*/ 2962430 w 5017802"/>
                <a:gd name="connsiteY294" fmla="*/ 886323 h 4821630"/>
                <a:gd name="connsiteX295" fmla="*/ 3035454 w 5017802"/>
                <a:gd name="connsiteY295" fmla="*/ 789032 h 4821630"/>
                <a:gd name="connsiteX296" fmla="*/ 3018445 w 5017802"/>
                <a:gd name="connsiteY296" fmla="*/ 682443 h 4821630"/>
                <a:gd name="connsiteX297" fmla="*/ 2847223 w 5017802"/>
                <a:gd name="connsiteY297" fmla="*/ 692194 h 4821630"/>
                <a:gd name="connsiteX298" fmla="*/ 2827945 w 5017802"/>
                <a:gd name="connsiteY298" fmla="*/ 734831 h 4821630"/>
                <a:gd name="connsiteX299" fmla="*/ 2795742 w 5017802"/>
                <a:gd name="connsiteY299" fmla="*/ 667248 h 4821630"/>
                <a:gd name="connsiteX300" fmla="*/ 2766032 w 5017802"/>
                <a:gd name="connsiteY300" fmla="*/ 707616 h 4821630"/>
                <a:gd name="connsiteX301" fmla="*/ 2580523 w 5017802"/>
                <a:gd name="connsiteY30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10210 w 5017802"/>
                <a:gd name="connsiteY186" fmla="*/ 4122785 h 4821630"/>
                <a:gd name="connsiteX187" fmla="*/ 2494570 w 5017802"/>
                <a:gd name="connsiteY187" fmla="*/ 3900532 h 4821630"/>
                <a:gd name="connsiteX188" fmla="*/ 2593449 w 5017802"/>
                <a:gd name="connsiteY188" fmla="*/ 3917768 h 4821630"/>
                <a:gd name="connsiteX189" fmla="*/ 2719088 w 5017802"/>
                <a:gd name="connsiteY189" fmla="*/ 3918221 h 4821630"/>
                <a:gd name="connsiteX190" fmla="*/ 2914124 w 5017802"/>
                <a:gd name="connsiteY190" fmla="*/ 3764007 h 4821630"/>
                <a:gd name="connsiteX191" fmla="*/ 3195112 w 5017802"/>
                <a:gd name="connsiteY191" fmla="*/ 3993968 h 4821630"/>
                <a:gd name="connsiteX192" fmla="*/ 3265414 w 5017802"/>
                <a:gd name="connsiteY192" fmla="*/ 4067674 h 4821630"/>
                <a:gd name="connsiteX193" fmla="*/ 3439813 w 5017802"/>
                <a:gd name="connsiteY193" fmla="*/ 4130265 h 4821630"/>
                <a:gd name="connsiteX194" fmla="*/ 3526217 w 5017802"/>
                <a:gd name="connsiteY194" fmla="*/ 4316455 h 4821630"/>
                <a:gd name="connsiteX195" fmla="*/ 3586542 w 5017802"/>
                <a:gd name="connsiteY195" fmla="*/ 4375193 h 4821630"/>
                <a:gd name="connsiteX196" fmla="*/ 3597654 w 5017802"/>
                <a:gd name="connsiteY196" fmla="*/ 4345030 h 4821630"/>
                <a:gd name="connsiteX197" fmla="*/ 3643692 w 5017802"/>
                <a:gd name="connsiteY197" fmla="*/ 4318042 h 4821630"/>
                <a:gd name="connsiteX198" fmla="*/ 3694492 w 5017802"/>
                <a:gd name="connsiteY198" fmla="*/ 4391068 h 4821630"/>
                <a:gd name="connsiteX199" fmla="*/ 3743705 w 5017802"/>
                <a:gd name="connsiteY199" fmla="*/ 4394243 h 4821630"/>
                <a:gd name="connsiteX200" fmla="*/ 3699254 w 5017802"/>
                <a:gd name="connsiteY200" fmla="*/ 4300581 h 4821630"/>
                <a:gd name="connsiteX201" fmla="*/ 3656392 w 5017802"/>
                <a:gd name="connsiteY201" fmla="*/ 4232318 h 4821630"/>
                <a:gd name="connsiteX202" fmla="*/ 3699255 w 5017802"/>
                <a:gd name="connsiteY202" fmla="*/ 4216442 h 4821630"/>
                <a:gd name="connsiteX203" fmla="*/ 3680204 w 5017802"/>
                <a:gd name="connsiteY203" fmla="*/ 4175168 h 4821630"/>
                <a:gd name="connsiteX204" fmla="*/ 3732592 w 5017802"/>
                <a:gd name="connsiteY204" fmla="*/ 4184693 h 4821630"/>
                <a:gd name="connsiteX205" fmla="*/ 3711955 w 5017802"/>
                <a:gd name="connsiteY205" fmla="*/ 4151355 h 4821630"/>
                <a:gd name="connsiteX206" fmla="*/ 3733274 w 5017802"/>
                <a:gd name="connsiteY206" fmla="*/ 4134801 h 4821630"/>
                <a:gd name="connsiteX207" fmla="*/ 3854377 w 5017802"/>
                <a:gd name="connsiteY207" fmla="*/ 4220074 h 4821630"/>
                <a:gd name="connsiteX208" fmla="*/ 3889754 w 5017802"/>
                <a:gd name="connsiteY208" fmla="*/ 4206917 h 4821630"/>
                <a:gd name="connsiteX209" fmla="*/ 3942141 w 5017802"/>
                <a:gd name="connsiteY209" fmla="*/ 4272006 h 4821630"/>
                <a:gd name="connsiteX210" fmla="*/ 3962779 w 5017802"/>
                <a:gd name="connsiteY210" fmla="*/ 4330743 h 4821630"/>
                <a:gd name="connsiteX211" fmla="*/ 4070729 w 5017802"/>
                <a:gd name="connsiteY211" fmla="*/ 4349792 h 4821630"/>
                <a:gd name="connsiteX212" fmla="*/ 4010405 w 5017802"/>
                <a:gd name="connsiteY212" fmla="*/ 4283117 h 4821630"/>
                <a:gd name="connsiteX213" fmla="*/ 4007229 w 5017802"/>
                <a:gd name="connsiteY213" fmla="*/ 4214855 h 4821630"/>
                <a:gd name="connsiteX214" fmla="*/ 4061204 w 5017802"/>
                <a:gd name="connsiteY214" fmla="*/ 4270418 h 4821630"/>
                <a:gd name="connsiteX215" fmla="*/ 4110417 w 5017802"/>
                <a:gd name="connsiteY215" fmla="*/ 4275180 h 4821630"/>
                <a:gd name="connsiteX216" fmla="*/ 4104067 w 5017802"/>
                <a:gd name="connsiteY216" fmla="*/ 4225968 h 4821630"/>
                <a:gd name="connsiteX217" fmla="*/ 4164392 w 5017802"/>
                <a:gd name="connsiteY217" fmla="*/ 4230730 h 4821630"/>
                <a:gd name="connsiteX218" fmla="*/ 4226304 w 5017802"/>
                <a:gd name="connsiteY218" fmla="*/ 4273592 h 4821630"/>
                <a:gd name="connsiteX219" fmla="*/ 4258054 w 5017802"/>
                <a:gd name="connsiteY219" fmla="*/ 4260893 h 4821630"/>
                <a:gd name="connsiteX220" fmla="*/ 4251705 w 5017802"/>
                <a:gd name="connsiteY220" fmla="*/ 4225968 h 4821630"/>
                <a:gd name="connsiteX221" fmla="*/ 4292980 w 5017802"/>
                <a:gd name="connsiteY221" fmla="*/ 4202156 h 4821630"/>
                <a:gd name="connsiteX222" fmla="*/ 4377117 w 5017802"/>
                <a:gd name="connsiteY222" fmla="*/ 4259306 h 4821630"/>
                <a:gd name="connsiteX223" fmla="*/ 4394580 w 5017802"/>
                <a:gd name="connsiteY223" fmla="*/ 4157708 h 4821630"/>
                <a:gd name="connsiteX224" fmla="*/ 4369180 w 5017802"/>
                <a:gd name="connsiteY224" fmla="*/ 4135482 h 4821630"/>
                <a:gd name="connsiteX225" fmla="*/ 4296154 w 5017802"/>
                <a:gd name="connsiteY225" fmla="*/ 4092619 h 4821630"/>
                <a:gd name="connsiteX226" fmla="*/ 4318379 w 5017802"/>
                <a:gd name="connsiteY226" fmla="*/ 4067220 h 4821630"/>
                <a:gd name="connsiteX227" fmla="*/ 4339017 w 5017802"/>
                <a:gd name="connsiteY227" fmla="*/ 4044994 h 4821630"/>
                <a:gd name="connsiteX228" fmla="*/ 4392992 w 5017802"/>
                <a:gd name="connsiteY228" fmla="*/ 4076745 h 4821630"/>
                <a:gd name="connsiteX229" fmla="*/ 4399342 w 5017802"/>
                <a:gd name="connsiteY229" fmla="*/ 4032295 h 4821630"/>
                <a:gd name="connsiteX230" fmla="*/ 4343779 w 5017802"/>
                <a:gd name="connsiteY230" fmla="*/ 4008482 h 4821630"/>
                <a:gd name="connsiteX231" fmla="*/ 4342192 w 5017802"/>
                <a:gd name="connsiteY231" fmla="*/ 3998958 h 4821630"/>
                <a:gd name="connsiteX232" fmla="*/ 4329491 w 5017802"/>
                <a:gd name="connsiteY232" fmla="*/ 3960859 h 4821630"/>
                <a:gd name="connsiteX233" fmla="*/ 4335841 w 5017802"/>
                <a:gd name="connsiteY233" fmla="*/ 3913233 h 4821630"/>
                <a:gd name="connsiteX234" fmla="*/ 4346954 w 5017802"/>
                <a:gd name="connsiteY234" fmla="*/ 3857670 h 4821630"/>
                <a:gd name="connsiteX235" fmla="*/ 4308854 w 5017802"/>
                <a:gd name="connsiteY235" fmla="*/ 3827508 h 4821630"/>
                <a:gd name="connsiteX236" fmla="*/ 4342191 w 5017802"/>
                <a:gd name="connsiteY236" fmla="*/ 3817983 h 4821630"/>
                <a:gd name="connsiteX237" fmla="*/ 4319966 w 5017802"/>
                <a:gd name="connsiteY237" fmla="*/ 3781470 h 4821630"/>
                <a:gd name="connsiteX238" fmla="*/ 4358067 w 5017802"/>
                <a:gd name="connsiteY238" fmla="*/ 3776709 h 4821630"/>
                <a:gd name="connsiteX239" fmla="*/ 4364416 w 5017802"/>
                <a:gd name="connsiteY239" fmla="*/ 3743370 h 4821630"/>
                <a:gd name="connsiteX240" fmla="*/ 4426330 w 5017802"/>
                <a:gd name="connsiteY240" fmla="*/ 3752897 h 4821630"/>
                <a:gd name="connsiteX241" fmla="*/ 4459443 w 5017802"/>
                <a:gd name="connsiteY241" fmla="*/ 3768089 h 4821630"/>
                <a:gd name="connsiteX242" fmla="*/ 4425650 w 5017802"/>
                <a:gd name="connsiteY242" fmla="*/ 3809137 h 4821630"/>
                <a:gd name="connsiteX243" fmla="*/ 4464658 w 5017802"/>
                <a:gd name="connsiteY243" fmla="*/ 3916633 h 4821630"/>
                <a:gd name="connsiteX244" fmla="*/ 4517045 w 5017802"/>
                <a:gd name="connsiteY244" fmla="*/ 3947931 h 4821630"/>
                <a:gd name="connsiteX245" fmla="*/ 4568979 w 5017802"/>
                <a:gd name="connsiteY245" fmla="*/ 3905749 h 4821630"/>
                <a:gd name="connsiteX246" fmla="*/ 4654704 w 5017802"/>
                <a:gd name="connsiteY246" fmla="*/ 3857216 h 4821630"/>
                <a:gd name="connsiteX247" fmla="*/ 4637468 w 5017802"/>
                <a:gd name="connsiteY247" fmla="*/ 3768315 h 4821630"/>
                <a:gd name="connsiteX248" fmla="*/ 4714802 w 5017802"/>
                <a:gd name="connsiteY248" fmla="*/ 3635646 h 4821630"/>
                <a:gd name="connsiteX249" fmla="*/ 5007356 w 5017802"/>
                <a:gd name="connsiteY249" fmla="*/ 3302498 h 4821630"/>
                <a:gd name="connsiteX250" fmla="*/ 4925939 w 5017802"/>
                <a:gd name="connsiteY250" fmla="*/ 3293426 h 4821630"/>
                <a:gd name="connsiteX251" fmla="*/ 4930476 w 5017802"/>
                <a:gd name="connsiteY251" fmla="*/ 3201578 h 4821630"/>
                <a:gd name="connsiteX252" fmla="*/ 4881489 w 5017802"/>
                <a:gd name="connsiteY252" fmla="*/ 3176406 h 4821630"/>
                <a:gd name="connsiteX253" fmla="*/ 4797352 w 5017802"/>
                <a:gd name="connsiteY253" fmla="*/ 3207928 h 4821630"/>
                <a:gd name="connsiteX254" fmla="*/ 4760613 w 5017802"/>
                <a:gd name="connsiteY254" fmla="*/ 3171643 h 4821630"/>
                <a:gd name="connsiteX255" fmla="*/ 4805290 w 5017802"/>
                <a:gd name="connsiteY255" fmla="*/ 3148738 h 4821630"/>
                <a:gd name="connsiteX256" fmla="*/ 4676023 w 5017802"/>
                <a:gd name="connsiteY256" fmla="*/ 2935559 h 4821630"/>
                <a:gd name="connsiteX257" fmla="*/ 4690989 w 5017802"/>
                <a:gd name="connsiteY257" fmla="*/ 2905396 h 4821630"/>
                <a:gd name="connsiteX258" fmla="*/ 4667404 w 5017802"/>
                <a:gd name="connsiteY258" fmla="*/ 2789736 h 4821630"/>
                <a:gd name="connsiteX259" fmla="*/ 4508655 w 5017802"/>
                <a:gd name="connsiteY259" fmla="*/ 2778850 h 4821630"/>
                <a:gd name="connsiteX260" fmla="*/ 4475317 w 5017802"/>
                <a:gd name="connsiteY260" fmla="*/ 2827608 h 4821630"/>
                <a:gd name="connsiteX261" fmla="*/ 4386417 w 5017802"/>
                <a:gd name="connsiteY261" fmla="*/ 2842124 h 4821630"/>
                <a:gd name="connsiteX262" fmla="*/ 4392767 w 5017802"/>
                <a:gd name="connsiteY262" fmla="*/ 2820125 h 4821630"/>
                <a:gd name="connsiteX263" fmla="*/ 4339245 w 5017802"/>
                <a:gd name="connsiteY263" fmla="*/ 2804024 h 4821630"/>
                <a:gd name="connsiteX264" fmla="*/ 4314526 w 5017802"/>
                <a:gd name="connsiteY264" fmla="*/ 2638923 h 4821630"/>
                <a:gd name="connsiteX265" fmla="*/ 4034219 w 5017802"/>
                <a:gd name="connsiteY265" fmla="*/ 2572248 h 4821630"/>
                <a:gd name="connsiteX266" fmla="*/ 3897920 w 5017802"/>
                <a:gd name="connsiteY266" fmla="*/ 2615564 h 4821630"/>
                <a:gd name="connsiteX267" fmla="*/ 3765931 w 5017802"/>
                <a:gd name="connsiteY267" fmla="*/ 2608080 h 4821630"/>
                <a:gd name="connsiteX268" fmla="*/ 3633488 w 5017802"/>
                <a:gd name="connsiteY268" fmla="*/ 2497182 h 4821630"/>
                <a:gd name="connsiteX269" fmla="*/ 3420310 w 5017802"/>
                <a:gd name="connsiteY269" fmla="*/ 2193969 h 4821630"/>
                <a:gd name="connsiteX270" fmla="*/ 3021848 w 5017802"/>
                <a:gd name="connsiteY270" fmla="*/ 2054496 h 4821630"/>
                <a:gd name="connsiteX271" fmla="*/ 2785310 w 5017802"/>
                <a:gd name="connsiteY271" fmla="*/ 1741532 h 4821630"/>
                <a:gd name="connsiteX272" fmla="*/ 2819101 w 5017802"/>
                <a:gd name="connsiteY272" fmla="*/ 1716586 h 4821630"/>
                <a:gd name="connsiteX273" fmla="*/ 2878745 w 5017802"/>
                <a:gd name="connsiteY273" fmla="*/ 1799589 h 4821630"/>
                <a:gd name="connsiteX274" fmla="*/ 2898929 w 5017802"/>
                <a:gd name="connsiteY274" fmla="*/ 1782126 h 4821630"/>
                <a:gd name="connsiteX275" fmla="*/ 2942019 w 5017802"/>
                <a:gd name="connsiteY275" fmla="*/ 1812970 h 4821630"/>
                <a:gd name="connsiteX276" fmla="*/ 3030692 w 5017802"/>
                <a:gd name="connsiteY276" fmla="*/ 1759221 h 4821630"/>
                <a:gd name="connsiteX277" fmla="*/ 3046794 w 5017802"/>
                <a:gd name="connsiteY277" fmla="*/ 1738811 h 4821630"/>
                <a:gd name="connsiteX278" fmla="*/ 3105077 w 5017802"/>
                <a:gd name="connsiteY278" fmla="*/ 1739037 h 4821630"/>
                <a:gd name="connsiteX279" fmla="*/ 3121180 w 5017802"/>
                <a:gd name="connsiteY279" fmla="*/ 1705927 h 4821630"/>
                <a:gd name="connsiteX280" fmla="*/ 3102356 w 5017802"/>
                <a:gd name="connsiteY280" fmla="*/ 1680300 h 4821630"/>
                <a:gd name="connsiteX281" fmla="*/ 3035228 w 5017802"/>
                <a:gd name="connsiteY281" fmla="*/ 1700257 h 4821630"/>
                <a:gd name="connsiteX282" fmla="*/ 3013456 w 5017802"/>
                <a:gd name="connsiteY282" fmla="*/ 1646736 h 4821630"/>
                <a:gd name="connsiteX283" fmla="*/ 3034774 w 5017802"/>
                <a:gd name="connsiteY283" fmla="*/ 1617026 h 4821630"/>
                <a:gd name="connsiteX284" fmla="*/ 2978304 w 5017802"/>
                <a:gd name="connsiteY284" fmla="*/ 1513612 h 4821630"/>
                <a:gd name="connsiteX285" fmla="*/ 2929773 w 5017802"/>
                <a:gd name="connsiteY285" fmla="*/ 1552393 h 4821630"/>
                <a:gd name="connsiteX286" fmla="*/ 2840418 w 5017802"/>
                <a:gd name="connsiteY286" fmla="*/ 1497737 h 4821630"/>
                <a:gd name="connsiteX287" fmla="*/ 2892352 w 5017802"/>
                <a:gd name="connsiteY287" fmla="*/ 1405208 h 4821630"/>
                <a:gd name="connsiteX288" fmla="*/ 2849490 w 5017802"/>
                <a:gd name="connsiteY288" fmla="*/ 1284105 h 4821630"/>
                <a:gd name="connsiteX289" fmla="*/ 2864231 w 5017802"/>
                <a:gd name="connsiteY289" fmla="*/ 1160053 h 4821630"/>
                <a:gd name="connsiteX290" fmla="*/ 2959481 w 5017802"/>
                <a:gd name="connsiteY290" fmla="*/ 1086348 h 4821630"/>
                <a:gd name="connsiteX291" fmla="*/ 3064710 w 5017802"/>
                <a:gd name="connsiteY291" fmla="*/ 1063896 h 4821630"/>
                <a:gd name="connsiteX292" fmla="*/ 3001663 w 5017802"/>
                <a:gd name="connsiteY292" fmla="*/ 974089 h 4821630"/>
                <a:gd name="connsiteX293" fmla="*/ 2984427 w 5017802"/>
                <a:gd name="connsiteY293" fmla="*/ 1018766 h 4821630"/>
                <a:gd name="connsiteX294" fmla="*/ 2941112 w 5017802"/>
                <a:gd name="connsiteY294" fmla="*/ 971595 h 4821630"/>
                <a:gd name="connsiteX295" fmla="*/ 2962430 w 5017802"/>
                <a:gd name="connsiteY295" fmla="*/ 886323 h 4821630"/>
                <a:gd name="connsiteX296" fmla="*/ 3035454 w 5017802"/>
                <a:gd name="connsiteY296" fmla="*/ 789032 h 4821630"/>
                <a:gd name="connsiteX297" fmla="*/ 3018445 w 5017802"/>
                <a:gd name="connsiteY297" fmla="*/ 682443 h 4821630"/>
                <a:gd name="connsiteX298" fmla="*/ 2847223 w 5017802"/>
                <a:gd name="connsiteY298" fmla="*/ 692194 h 4821630"/>
                <a:gd name="connsiteX299" fmla="*/ 2827945 w 5017802"/>
                <a:gd name="connsiteY299" fmla="*/ 734831 h 4821630"/>
                <a:gd name="connsiteX300" fmla="*/ 2795742 w 5017802"/>
                <a:gd name="connsiteY300" fmla="*/ 667248 h 4821630"/>
                <a:gd name="connsiteX301" fmla="*/ 2766032 w 5017802"/>
                <a:gd name="connsiteY301" fmla="*/ 707616 h 4821630"/>
                <a:gd name="connsiteX302" fmla="*/ 2580523 w 5017802"/>
                <a:gd name="connsiteY30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494570 w 5017802"/>
                <a:gd name="connsiteY187" fmla="*/ 3900532 h 4821630"/>
                <a:gd name="connsiteX188" fmla="*/ 2593449 w 5017802"/>
                <a:gd name="connsiteY188" fmla="*/ 3917768 h 4821630"/>
                <a:gd name="connsiteX189" fmla="*/ 2719088 w 5017802"/>
                <a:gd name="connsiteY189" fmla="*/ 3918221 h 4821630"/>
                <a:gd name="connsiteX190" fmla="*/ 2914124 w 5017802"/>
                <a:gd name="connsiteY190" fmla="*/ 3764007 h 4821630"/>
                <a:gd name="connsiteX191" fmla="*/ 3195112 w 5017802"/>
                <a:gd name="connsiteY191" fmla="*/ 3993968 h 4821630"/>
                <a:gd name="connsiteX192" fmla="*/ 3265414 w 5017802"/>
                <a:gd name="connsiteY192" fmla="*/ 4067674 h 4821630"/>
                <a:gd name="connsiteX193" fmla="*/ 3439813 w 5017802"/>
                <a:gd name="connsiteY193" fmla="*/ 4130265 h 4821630"/>
                <a:gd name="connsiteX194" fmla="*/ 3526217 w 5017802"/>
                <a:gd name="connsiteY194" fmla="*/ 4316455 h 4821630"/>
                <a:gd name="connsiteX195" fmla="*/ 3586542 w 5017802"/>
                <a:gd name="connsiteY195" fmla="*/ 4375193 h 4821630"/>
                <a:gd name="connsiteX196" fmla="*/ 3597654 w 5017802"/>
                <a:gd name="connsiteY196" fmla="*/ 4345030 h 4821630"/>
                <a:gd name="connsiteX197" fmla="*/ 3643692 w 5017802"/>
                <a:gd name="connsiteY197" fmla="*/ 4318042 h 4821630"/>
                <a:gd name="connsiteX198" fmla="*/ 3694492 w 5017802"/>
                <a:gd name="connsiteY198" fmla="*/ 4391068 h 4821630"/>
                <a:gd name="connsiteX199" fmla="*/ 3743705 w 5017802"/>
                <a:gd name="connsiteY199" fmla="*/ 4394243 h 4821630"/>
                <a:gd name="connsiteX200" fmla="*/ 3699254 w 5017802"/>
                <a:gd name="connsiteY200" fmla="*/ 4300581 h 4821630"/>
                <a:gd name="connsiteX201" fmla="*/ 3656392 w 5017802"/>
                <a:gd name="connsiteY201" fmla="*/ 4232318 h 4821630"/>
                <a:gd name="connsiteX202" fmla="*/ 3699255 w 5017802"/>
                <a:gd name="connsiteY202" fmla="*/ 4216442 h 4821630"/>
                <a:gd name="connsiteX203" fmla="*/ 3680204 w 5017802"/>
                <a:gd name="connsiteY203" fmla="*/ 4175168 h 4821630"/>
                <a:gd name="connsiteX204" fmla="*/ 3732592 w 5017802"/>
                <a:gd name="connsiteY204" fmla="*/ 4184693 h 4821630"/>
                <a:gd name="connsiteX205" fmla="*/ 3711955 w 5017802"/>
                <a:gd name="connsiteY205" fmla="*/ 4151355 h 4821630"/>
                <a:gd name="connsiteX206" fmla="*/ 3733274 w 5017802"/>
                <a:gd name="connsiteY206" fmla="*/ 4134801 h 4821630"/>
                <a:gd name="connsiteX207" fmla="*/ 3854377 w 5017802"/>
                <a:gd name="connsiteY207" fmla="*/ 4220074 h 4821630"/>
                <a:gd name="connsiteX208" fmla="*/ 3889754 w 5017802"/>
                <a:gd name="connsiteY208" fmla="*/ 4206917 h 4821630"/>
                <a:gd name="connsiteX209" fmla="*/ 3942141 w 5017802"/>
                <a:gd name="connsiteY209" fmla="*/ 4272006 h 4821630"/>
                <a:gd name="connsiteX210" fmla="*/ 3962779 w 5017802"/>
                <a:gd name="connsiteY210" fmla="*/ 4330743 h 4821630"/>
                <a:gd name="connsiteX211" fmla="*/ 4070729 w 5017802"/>
                <a:gd name="connsiteY211" fmla="*/ 4349792 h 4821630"/>
                <a:gd name="connsiteX212" fmla="*/ 4010405 w 5017802"/>
                <a:gd name="connsiteY212" fmla="*/ 4283117 h 4821630"/>
                <a:gd name="connsiteX213" fmla="*/ 4007229 w 5017802"/>
                <a:gd name="connsiteY213" fmla="*/ 4214855 h 4821630"/>
                <a:gd name="connsiteX214" fmla="*/ 4061204 w 5017802"/>
                <a:gd name="connsiteY214" fmla="*/ 4270418 h 4821630"/>
                <a:gd name="connsiteX215" fmla="*/ 4110417 w 5017802"/>
                <a:gd name="connsiteY215" fmla="*/ 4275180 h 4821630"/>
                <a:gd name="connsiteX216" fmla="*/ 4104067 w 5017802"/>
                <a:gd name="connsiteY216" fmla="*/ 4225968 h 4821630"/>
                <a:gd name="connsiteX217" fmla="*/ 4164392 w 5017802"/>
                <a:gd name="connsiteY217" fmla="*/ 4230730 h 4821630"/>
                <a:gd name="connsiteX218" fmla="*/ 4226304 w 5017802"/>
                <a:gd name="connsiteY218" fmla="*/ 4273592 h 4821630"/>
                <a:gd name="connsiteX219" fmla="*/ 4258054 w 5017802"/>
                <a:gd name="connsiteY219" fmla="*/ 4260893 h 4821630"/>
                <a:gd name="connsiteX220" fmla="*/ 4251705 w 5017802"/>
                <a:gd name="connsiteY220" fmla="*/ 4225968 h 4821630"/>
                <a:gd name="connsiteX221" fmla="*/ 4292980 w 5017802"/>
                <a:gd name="connsiteY221" fmla="*/ 4202156 h 4821630"/>
                <a:gd name="connsiteX222" fmla="*/ 4377117 w 5017802"/>
                <a:gd name="connsiteY222" fmla="*/ 4259306 h 4821630"/>
                <a:gd name="connsiteX223" fmla="*/ 4394580 w 5017802"/>
                <a:gd name="connsiteY223" fmla="*/ 4157708 h 4821630"/>
                <a:gd name="connsiteX224" fmla="*/ 4369180 w 5017802"/>
                <a:gd name="connsiteY224" fmla="*/ 4135482 h 4821630"/>
                <a:gd name="connsiteX225" fmla="*/ 4296154 w 5017802"/>
                <a:gd name="connsiteY225" fmla="*/ 4092619 h 4821630"/>
                <a:gd name="connsiteX226" fmla="*/ 4318379 w 5017802"/>
                <a:gd name="connsiteY226" fmla="*/ 4067220 h 4821630"/>
                <a:gd name="connsiteX227" fmla="*/ 4339017 w 5017802"/>
                <a:gd name="connsiteY227" fmla="*/ 4044994 h 4821630"/>
                <a:gd name="connsiteX228" fmla="*/ 4392992 w 5017802"/>
                <a:gd name="connsiteY228" fmla="*/ 4076745 h 4821630"/>
                <a:gd name="connsiteX229" fmla="*/ 4399342 w 5017802"/>
                <a:gd name="connsiteY229" fmla="*/ 4032295 h 4821630"/>
                <a:gd name="connsiteX230" fmla="*/ 4343779 w 5017802"/>
                <a:gd name="connsiteY230" fmla="*/ 4008482 h 4821630"/>
                <a:gd name="connsiteX231" fmla="*/ 4342192 w 5017802"/>
                <a:gd name="connsiteY231" fmla="*/ 3998958 h 4821630"/>
                <a:gd name="connsiteX232" fmla="*/ 4329491 w 5017802"/>
                <a:gd name="connsiteY232" fmla="*/ 3960859 h 4821630"/>
                <a:gd name="connsiteX233" fmla="*/ 4335841 w 5017802"/>
                <a:gd name="connsiteY233" fmla="*/ 3913233 h 4821630"/>
                <a:gd name="connsiteX234" fmla="*/ 4346954 w 5017802"/>
                <a:gd name="connsiteY234" fmla="*/ 3857670 h 4821630"/>
                <a:gd name="connsiteX235" fmla="*/ 4308854 w 5017802"/>
                <a:gd name="connsiteY235" fmla="*/ 3827508 h 4821630"/>
                <a:gd name="connsiteX236" fmla="*/ 4342191 w 5017802"/>
                <a:gd name="connsiteY236" fmla="*/ 3817983 h 4821630"/>
                <a:gd name="connsiteX237" fmla="*/ 4319966 w 5017802"/>
                <a:gd name="connsiteY237" fmla="*/ 3781470 h 4821630"/>
                <a:gd name="connsiteX238" fmla="*/ 4358067 w 5017802"/>
                <a:gd name="connsiteY238" fmla="*/ 3776709 h 4821630"/>
                <a:gd name="connsiteX239" fmla="*/ 4364416 w 5017802"/>
                <a:gd name="connsiteY239" fmla="*/ 3743370 h 4821630"/>
                <a:gd name="connsiteX240" fmla="*/ 4426330 w 5017802"/>
                <a:gd name="connsiteY240" fmla="*/ 3752897 h 4821630"/>
                <a:gd name="connsiteX241" fmla="*/ 4459443 w 5017802"/>
                <a:gd name="connsiteY241" fmla="*/ 3768089 h 4821630"/>
                <a:gd name="connsiteX242" fmla="*/ 4425650 w 5017802"/>
                <a:gd name="connsiteY242" fmla="*/ 3809137 h 4821630"/>
                <a:gd name="connsiteX243" fmla="*/ 4464658 w 5017802"/>
                <a:gd name="connsiteY243" fmla="*/ 3916633 h 4821630"/>
                <a:gd name="connsiteX244" fmla="*/ 4517045 w 5017802"/>
                <a:gd name="connsiteY244" fmla="*/ 3947931 h 4821630"/>
                <a:gd name="connsiteX245" fmla="*/ 4568979 w 5017802"/>
                <a:gd name="connsiteY245" fmla="*/ 3905749 h 4821630"/>
                <a:gd name="connsiteX246" fmla="*/ 4654704 w 5017802"/>
                <a:gd name="connsiteY246" fmla="*/ 3857216 h 4821630"/>
                <a:gd name="connsiteX247" fmla="*/ 4637468 w 5017802"/>
                <a:gd name="connsiteY247" fmla="*/ 3768315 h 4821630"/>
                <a:gd name="connsiteX248" fmla="*/ 4714802 w 5017802"/>
                <a:gd name="connsiteY248" fmla="*/ 3635646 h 4821630"/>
                <a:gd name="connsiteX249" fmla="*/ 5007356 w 5017802"/>
                <a:gd name="connsiteY249" fmla="*/ 3302498 h 4821630"/>
                <a:gd name="connsiteX250" fmla="*/ 4925939 w 5017802"/>
                <a:gd name="connsiteY250" fmla="*/ 3293426 h 4821630"/>
                <a:gd name="connsiteX251" fmla="*/ 4930476 w 5017802"/>
                <a:gd name="connsiteY251" fmla="*/ 3201578 h 4821630"/>
                <a:gd name="connsiteX252" fmla="*/ 4881489 w 5017802"/>
                <a:gd name="connsiteY252" fmla="*/ 3176406 h 4821630"/>
                <a:gd name="connsiteX253" fmla="*/ 4797352 w 5017802"/>
                <a:gd name="connsiteY253" fmla="*/ 3207928 h 4821630"/>
                <a:gd name="connsiteX254" fmla="*/ 4760613 w 5017802"/>
                <a:gd name="connsiteY254" fmla="*/ 3171643 h 4821630"/>
                <a:gd name="connsiteX255" fmla="*/ 4805290 w 5017802"/>
                <a:gd name="connsiteY255" fmla="*/ 3148738 h 4821630"/>
                <a:gd name="connsiteX256" fmla="*/ 4676023 w 5017802"/>
                <a:gd name="connsiteY256" fmla="*/ 2935559 h 4821630"/>
                <a:gd name="connsiteX257" fmla="*/ 4690989 w 5017802"/>
                <a:gd name="connsiteY257" fmla="*/ 2905396 h 4821630"/>
                <a:gd name="connsiteX258" fmla="*/ 4667404 w 5017802"/>
                <a:gd name="connsiteY258" fmla="*/ 2789736 h 4821630"/>
                <a:gd name="connsiteX259" fmla="*/ 4508655 w 5017802"/>
                <a:gd name="connsiteY259" fmla="*/ 2778850 h 4821630"/>
                <a:gd name="connsiteX260" fmla="*/ 4475317 w 5017802"/>
                <a:gd name="connsiteY260" fmla="*/ 2827608 h 4821630"/>
                <a:gd name="connsiteX261" fmla="*/ 4386417 w 5017802"/>
                <a:gd name="connsiteY261" fmla="*/ 2842124 h 4821630"/>
                <a:gd name="connsiteX262" fmla="*/ 4392767 w 5017802"/>
                <a:gd name="connsiteY262" fmla="*/ 2820125 h 4821630"/>
                <a:gd name="connsiteX263" fmla="*/ 4339245 w 5017802"/>
                <a:gd name="connsiteY263" fmla="*/ 2804024 h 4821630"/>
                <a:gd name="connsiteX264" fmla="*/ 4314526 w 5017802"/>
                <a:gd name="connsiteY264" fmla="*/ 2638923 h 4821630"/>
                <a:gd name="connsiteX265" fmla="*/ 4034219 w 5017802"/>
                <a:gd name="connsiteY265" fmla="*/ 2572248 h 4821630"/>
                <a:gd name="connsiteX266" fmla="*/ 3897920 w 5017802"/>
                <a:gd name="connsiteY266" fmla="*/ 2615564 h 4821630"/>
                <a:gd name="connsiteX267" fmla="*/ 3765931 w 5017802"/>
                <a:gd name="connsiteY267" fmla="*/ 2608080 h 4821630"/>
                <a:gd name="connsiteX268" fmla="*/ 3633488 w 5017802"/>
                <a:gd name="connsiteY268" fmla="*/ 2497182 h 4821630"/>
                <a:gd name="connsiteX269" fmla="*/ 3420310 w 5017802"/>
                <a:gd name="connsiteY269" fmla="*/ 2193969 h 4821630"/>
                <a:gd name="connsiteX270" fmla="*/ 3021848 w 5017802"/>
                <a:gd name="connsiteY270" fmla="*/ 2054496 h 4821630"/>
                <a:gd name="connsiteX271" fmla="*/ 2785310 w 5017802"/>
                <a:gd name="connsiteY271" fmla="*/ 1741532 h 4821630"/>
                <a:gd name="connsiteX272" fmla="*/ 2819101 w 5017802"/>
                <a:gd name="connsiteY272" fmla="*/ 1716586 h 4821630"/>
                <a:gd name="connsiteX273" fmla="*/ 2878745 w 5017802"/>
                <a:gd name="connsiteY273" fmla="*/ 1799589 h 4821630"/>
                <a:gd name="connsiteX274" fmla="*/ 2898929 w 5017802"/>
                <a:gd name="connsiteY274" fmla="*/ 1782126 h 4821630"/>
                <a:gd name="connsiteX275" fmla="*/ 2942019 w 5017802"/>
                <a:gd name="connsiteY275" fmla="*/ 1812970 h 4821630"/>
                <a:gd name="connsiteX276" fmla="*/ 3030692 w 5017802"/>
                <a:gd name="connsiteY276" fmla="*/ 1759221 h 4821630"/>
                <a:gd name="connsiteX277" fmla="*/ 3046794 w 5017802"/>
                <a:gd name="connsiteY277" fmla="*/ 1738811 h 4821630"/>
                <a:gd name="connsiteX278" fmla="*/ 3105077 w 5017802"/>
                <a:gd name="connsiteY278" fmla="*/ 1739037 h 4821630"/>
                <a:gd name="connsiteX279" fmla="*/ 3121180 w 5017802"/>
                <a:gd name="connsiteY279" fmla="*/ 1705927 h 4821630"/>
                <a:gd name="connsiteX280" fmla="*/ 3102356 w 5017802"/>
                <a:gd name="connsiteY280" fmla="*/ 1680300 h 4821630"/>
                <a:gd name="connsiteX281" fmla="*/ 3035228 w 5017802"/>
                <a:gd name="connsiteY281" fmla="*/ 1700257 h 4821630"/>
                <a:gd name="connsiteX282" fmla="*/ 3013456 w 5017802"/>
                <a:gd name="connsiteY282" fmla="*/ 1646736 h 4821630"/>
                <a:gd name="connsiteX283" fmla="*/ 3034774 w 5017802"/>
                <a:gd name="connsiteY283" fmla="*/ 1617026 h 4821630"/>
                <a:gd name="connsiteX284" fmla="*/ 2978304 w 5017802"/>
                <a:gd name="connsiteY284" fmla="*/ 1513612 h 4821630"/>
                <a:gd name="connsiteX285" fmla="*/ 2929773 w 5017802"/>
                <a:gd name="connsiteY285" fmla="*/ 1552393 h 4821630"/>
                <a:gd name="connsiteX286" fmla="*/ 2840418 w 5017802"/>
                <a:gd name="connsiteY286" fmla="*/ 1497737 h 4821630"/>
                <a:gd name="connsiteX287" fmla="*/ 2892352 w 5017802"/>
                <a:gd name="connsiteY287" fmla="*/ 1405208 h 4821630"/>
                <a:gd name="connsiteX288" fmla="*/ 2849490 w 5017802"/>
                <a:gd name="connsiteY288" fmla="*/ 1284105 h 4821630"/>
                <a:gd name="connsiteX289" fmla="*/ 2864231 w 5017802"/>
                <a:gd name="connsiteY289" fmla="*/ 1160053 h 4821630"/>
                <a:gd name="connsiteX290" fmla="*/ 2959481 w 5017802"/>
                <a:gd name="connsiteY290" fmla="*/ 1086348 h 4821630"/>
                <a:gd name="connsiteX291" fmla="*/ 3064710 w 5017802"/>
                <a:gd name="connsiteY291" fmla="*/ 1063896 h 4821630"/>
                <a:gd name="connsiteX292" fmla="*/ 3001663 w 5017802"/>
                <a:gd name="connsiteY292" fmla="*/ 974089 h 4821630"/>
                <a:gd name="connsiteX293" fmla="*/ 2984427 w 5017802"/>
                <a:gd name="connsiteY293" fmla="*/ 1018766 h 4821630"/>
                <a:gd name="connsiteX294" fmla="*/ 2941112 w 5017802"/>
                <a:gd name="connsiteY294" fmla="*/ 971595 h 4821630"/>
                <a:gd name="connsiteX295" fmla="*/ 2962430 w 5017802"/>
                <a:gd name="connsiteY295" fmla="*/ 886323 h 4821630"/>
                <a:gd name="connsiteX296" fmla="*/ 3035454 w 5017802"/>
                <a:gd name="connsiteY296" fmla="*/ 789032 h 4821630"/>
                <a:gd name="connsiteX297" fmla="*/ 3018445 w 5017802"/>
                <a:gd name="connsiteY297" fmla="*/ 682443 h 4821630"/>
                <a:gd name="connsiteX298" fmla="*/ 2847223 w 5017802"/>
                <a:gd name="connsiteY298" fmla="*/ 692194 h 4821630"/>
                <a:gd name="connsiteX299" fmla="*/ 2827945 w 5017802"/>
                <a:gd name="connsiteY299" fmla="*/ 734831 h 4821630"/>
                <a:gd name="connsiteX300" fmla="*/ 2795742 w 5017802"/>
                <a:gd name="connsiteY300" fmla="*/ 667248 h 4821630"/>
                <a:gd name="connsiteX301" fmla="*/ 2766032 w 5017802"/>
                <a:gd name="connsiteY301" fmla="*/ 707616 h 4821630"/>
                <a:gd name="connsiteX302" fmla="*/ 2580523 w 5017802"/>
                <a:gd name="connsiteY30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480060 w 5017802"/>
                <a:gd name="connsiteY187" fmla="*/ 4124373 h 4821630"/>
                <a:gd name="connsiteX188" fmla="*/ 2494570 w 5017802"/>
                <a:gd name="connsiteY188" fmla="*/ 3900532 h 4821630"/>
                <a:gd name="connsiteX189" fmla="*/ 2593449 w 5017802"/>
                <a:gd name="connsiteY189" fmla="*/ 3917768 h 4821630"/>
                <a:gd name="connsiteX190" fmla="*/ 2719088 w 5017802"/>
                <a:gd name="connsiteY190" fmla="*/ 3918221 h 4821630"/>
                <a:gd name="connsiteX191" fmla="*/ 2914124 w 5017802"/>
                <a:gd name="connsiteY191" fmla="*/ 3764007 h 4821630"/>
                <a:gd name="connsiteX192" fmla="*/ 3195112 w 5017802"/>
                <a:gd name="connsiteY192" fmla="*/ 3993968 h 4821630"/>
                <a:gd name="connsiteX193" fmla="*/ 3265414 w 5017802"/>
                <a:gd name="connsiteY193" fmla="*/ 4067674 h 4821630"/>
                <a:gd name="connsiteX194" fmla="*/ 3439813 w 5017802"/>
                <a:gd name="connsiteY194" fmla="*/ 4130265 h 4821630"/>
                <a:gd name="connsiteX195" fmla="*/ 3526217 w 5017802"/>
                <a:gd name="connsiteY195" fmla="*/ 4316455 h 4821630"/>
                <a:gd name="connsiteX196" fmla="*/ 3586542 w 5017802"/>
                <a:gd name="connsiteY196" fmla="*/ 4375193 h 4821630"/>
                <a:gd name="connsiteX197" fmla="*/ 3597654 w 5017802"/>
                <a:gd name="connsiteY197" fmla="*/ 4345030 h 4821630"/>
                <a:gd name="connsiteX198" fmla="*/ 3643692 w 5017802"/>
                <a:gd name="connsiteY198" fmla="*/ 4318042 h 4821630"/>
                <a:gd name="connsiteX199" fmla="*/ 3694492 w 5017802"/>
                <a:gd name="connsiteY199" fmla="*/ 4391068 h 4821630"/>
                <a:gd name="connsiteX200" fmla="*/ 3743705 w 5017802"/>
                <a:gd name="connsiteY200" fmla="*/ 4394243 h 4821630"/>
                <a:gd name="connsiteX201" fmla="*/ 3699254 w 5017802"/>
                <a:gd name="connsiteY201" fmla="*/ 4300581 h 4821630"/>
                <a:gd name="connsiteX202" fmla="*/ 3656392 w 5017802"/>
                <a:gd name="connsiteY202" fmla="*/ 4232318 h 4821630"/>
                <a:gd name="connsiteX203" fmla="*/ 3699255 w 5017802"/>
                <a:gd name="connsiteY203" fmla="*/ 4216442 h 4821630"/>
                <a:gd name="connsiteX204" fmla="*/ 3680204 w 5017802"/>
                <a:gd name="connsiteY204" fmla="*/ 4175168 h 4821630"/>
                <a:gd name="connsiteX205" fmla="*/ 3732592 w 5017802"/>
                <a:gd name="connsiteY205" fmla="*/ 4184693 h 4821630"/>
                <a:gd name="connsiteX206" fmla="*/ 3711955 w 5017802"/>
                <a:gd name="connsiteY206" fmla="*/ 4151355 h 4821630"/>
                <a:gd name="connsiteX207" fmla="*/ 3733274 w 5017802"/>
                <a:gd name="connsiteY207" fmla="*/ 4134801 h 4821630"/>
                <a:gd name="connsiteX208" fmla="*/ 3854377 w 5017802"/>
                <a:gd name="connsiteY208" fmla="*/ 4220074 h 4821630"/>
                <a:gd name="connsiteX209" fmla="*/ 3889754 w 5017802"/>
                <a:gd name="connsiteY209" fmla="*/ 4206917 h 4821630"/>
                <a:gd name="connsiteX210" fmla="*/ 3942141 w 5017802"/>
                <a:gd name="connsiteY210" fmla="*/ 4272006 h 4821630"/>
                <a:gd name="connsiteX211" fmla="*/ 3962779 w 5017802"/>
                <a:gd name="connsiteY211" fmla="*/ 4330743 h 4821630"/>
                <a:gd name="connsiteX212" fmla="*/ 4070729 w 5017802"/>
                <a:gd name="connsiteY212" fmla="*/ 4349792 h 4821630"/>
                <a:gd name="connsiteX213" fmla="*/ 4010405 w 5017802"/>
                <a:gd name="connsiteY213" fmla="*/ 4283117 h 4821630"/>
                <a:gd name="connsiteX214" fmla="*/ 4007229 w 5017802"/>
                <a:gd name="connsiteY214" fmla="*/ 4214855 h 4821630"/>
                <a:gd name="connsiteX215" fmla="*/ 4061204 w 5017802"/>
                <a:gd name="connsiteY215" fmla="*/ 4270418 h 4821630"/>
                <a:gd name="connsiteX216" fmla="*/ 4110417 w 5017802"/>
                <a:gd name="connsiteY216" fmla="*/ 4275180 h 4821630"/>
                <a:gd name="connsiteX217" fmla="*/ 4104067 w 5017802"/>
                <a:gd name="connsiteY217" fmla="*/ 4225968 h 4821630"/>
                <a:gd name="connsiteX218" fmla="*/ 4164392 w 5017802"/>
                <a:gd name="connsiteY218" fmla="*/ 4230730 h 4821630"/>
                <a:gd name="connsiteX219" fmla="*/ 4226304 w 5017802"/>
                <a:gd name="connsiteY219" fmla="*/ 4273592 h 4821630"/>
                <a:gd name="connsiteX220" fmla="*/ 4258054 w 5017802"/>
                <a:gd name="connsiteY220" fmla="*/ 4260893 h 4821630"/>
                <a:gd name="connsiteX221" fmla="*/ 4251705 w 5017802"/>
                <a:gd name="connsiteY221" fmla="*/ 4225968 h 4821630"/>
                <a:gd name="connsiteX222" fmla="*/ 4292980 w 5017802"/>
                <a:gd name="connsiteY222" fmla="*/ 4202156 h 4821630"/>
                <a:gd name="connsiteX223" fmla="*/ 4377117 w 5017802"/>
                <a:gd name="connsiteY223" fmla="*/ 4259306 h 4821630"/>
                <a:gd name="connsiteX224" fmla="*/ 4394580 w 5017802"/>
                <a:gd name="connsiteY224" fmla="*/ 4157708 h 4821630"/>
                <a:gd name="connsiteX225" fmla="*/ 4369180 w 5017802"/>
                <a:gd name="connsiteY225" fmla="*/ 4135482 h 4821630"/>
                <a:gd name="connsiteX226" fmla="*/ 4296154 w 5017802"/>
                <a:gd name="connsiteY226" fmla="*/ 4092619 h 4821630"/>
                <a:gd name="connsiteX227" fmla="*/ 4318379 w 5017802"/>
                <a:gd name="connsiteY227" fmla="*/ 4067220 h 4821630"/>
                <a:gd name="connsiteX228" fmla="*/ 4339017 w 5017802"/>
                <a:gd name="connsiteY228" fmla="*/ 4044994 h 4821630"/>
                <a:gd name="connsiteX229" fmla="*/ 4392992 w 5017802"/>
                <a:gd name="connsiteY229" fmla="*/ 4076745 h 4821630"/>
                <a:gd name="connsiteX230" fmla="*/ 4399342 w 5017802"/>
                <a:gd name="connsiteY230" fmla="*/ 4032295 h 4821630"/>
                <a:gd name="connsiteX231" fmla="*/ 4343779 w 5017802"/>
                <a:gd name="connsiteY231" fmla="*/ 4008482 h 4821630"/>
                <a:gd name="connsiteX232" fmla="*/ 4342192 w 5017802"/>
                <a:gd name="connsiteY232" fmla="*/ 3998958 h 4821630"/>
                <a:gd name="connsiteX233" fmla="*/ 4329491 w 5017802"/>
                <a:gd name="connsiteY233" fmla="*/ 3960859 h 4821630"/>
                <a:gd name="connsiteX234" fmla="*/ 4335841 w 5017802"/>
                <a:gd name="connsiteY234" fmla="*/ 3913233 h 4821630"/>
                <a:gd name="connsiteX235" fmla="*/ 4346954 w 5017802"/>
                <a:gd name="connsiteY235" fmla="*/ 3857670 h 4821630"/>
                <a:gd name="connsiteX236" fmla="*/ 4308854 w 5017802"/>
                <a:gd name="connsiteY236" fmla="*/ 3827508 h 4821630"/>
                <a:gd name="connsiteX237" fmla="*/ 4342191 w 5017802"/>
                <a:gd name="connsiteY237" fmla="*/ 3817983 h 4821630"/>
                <a:gd name="connsiteX238" fmla="*/ 4319966 w 5017802"/>
                <a:gd name="connsiteY238" fmla="*/ 3781470 h 4821630"/>
                <a:gd name="connsiteX239" fmla="*/ 4358067 w 5017802"/>
                <a:gd name="connsiteY239" fmla="*/ 3776709 h 4821630"/>
                <a:gd name="connsiteX240" fmla="*/ 4364416 w 5017802"/>
                <a:gd name="connsiteY240" fmla="*/ 3743370 h 4821630"/>
                <a:gd name="connsiteX241" fmla="*/ 4426330 w 5017802"/>
                <a:gd name="connsiteY241" fmla="*/ 3752897 h 4821630"/>
                <a:gd name="connsiteX242" fmla="*/ 4459443 w 5017802"/>
                <a:gd name="connsiteY242" fmla="*/ 3768089 h 4821630"/>
                <a:gd name="connsiteX243" fmla="*/ 4425650 w 5017802"/>
                <a:gd name="connsiteY243" fmla="*/ 3809137 h 4821630"/>
                <a:gd name="connsiteX244" fmla="*/ 4464658 w 5017802"/>
                <a:gd name="connsiteY244" fmla="*/ 3916633 h 4821630"/>
                <a:gd name="connsiteX245" fmla="*/ 4517045 w 5017802"/>
                <a:gd name="connsiteY245" fmla="*/ 3947931 h 4821630"/>
                <a:gd name="connsiteX246" fmla="*/ 4568979 w 5017802"/>
                <a:gd name="connsiteY246" fmla="*/ 3905749 h 4821630"/>
                <a:gd name="connsiteX247" fmla="*/ 4654704 w 5017802"/>
                <a:gd name="connsiteY247" fmla="*/ 3857216 h 4821630"/>
                <a:gd name="connsiteX248" fmla="*/ 4637468 w 5017802"/>
                <a:gd name="connsiteY248" fmla="*/ 3768315 h 4821630"/>
                <a:gd name="connsiteX249" fmla="*/ 4714802 w 5017802"/>
                <a:gd name="connsiteY249" fmla="*/ 3635646 h 4821630"/>
                <a:gd name="connsiteX250" fmla="*/ 5007356 w 5017802"/>
                <a:gd name="connsiteY250" fmla="*/ 3302498 h 4821630"/>
                <a:gd name="connsiteX251" fmla="*/ 4925939 w 5017802"/>
                <a:gd name="connsiteY251" fmla="*/ 3293426 h 4821630"/>
                <a:gd name="connsiteX252" fmla="*/ 4930476 w 5017802"/>
                <a:gd name="connsiteY252" fmla="*/ 3201578 h 4821630"/>
                <a:gd name="connsiteX253" fmla="*/ 4881489 w 5017802"/>
                <a:gd name="connsiteY253" fmla="*/ 3176406 h 4821630"/>
                <a:gd name="connsiteX254" fmla="*/ 4797352 w 5017802"/>
                <a:gd name="connsiteY254" fmla="*/ 3207928 h 4821630"/>
                <a:gd name="connsiteX255" fmla="*/ 4760613 w 5017802"/>
                <a:gd name="connsiteY255" fmla="*/ 3171643 h 4821630"/>
                <a:gd name="connsiteX256" fmla="*/ 4805290 w 5017802"/>
                <a:gd name="connsiteY256" fmla="*/ 3148738 h 4821630"/>
                <a:gd name="connsiteX257" fmla="*/ 4676023 w 5017802"/>
                <a:gd name="connsiteY257" fmla="*/ 2935559 h 4821630"/>
                <a:gd name="connsiteX258" fmla="*/ 4690989 w 5017802"/>
                <a:gd name="connsiteY258" fmla="*/ 2905396 h 4821630"/>
                <a:gd name="connsiteX259" fmla="*/ 4667404 w 5017802"/>
                <a:gd name="connsiteY259" fmla="*/ 2789736 h 4821630"/>
                <a:gd name="connsiteX260" fmla="*/ 4508655 w 5017802"/>
                <a:gd name="connsiteY260" fmla="*/ 2778850 h 4821630"/>
                <a:gd name="connsiteX261" fmla="*/ 4475317 w 5017802"/>
                <a:gd name="connsiteY261" fmla="*/ 2827608 h 4821630"/>
                <a:gd name="connsiteX262" fmla="*/ 4386417 w 5017802"/>
                <a:gd name="connsiteY262" fmla="*/ 2842124 h 4821630"/>
                <a:gd name="connsiteX263" fmla="*/ 4392767 w 5017802"/>
                <a:gd name="connsiteY263" fmla="*/ 2820125 h 4821630"/>
                <a:gd name="connsiteX264" fmla="*/ 4339245 w 5017802"/>
                <a:gd name="connsiteY264" fmla="*/ 2804024 h 4821630"/>
                <a:gd name="connsiteX265" fmla="*/ 4314526 w 5017802"/>
                <a:gd name="connsiteY265" fmla="*/ 2638923 h 4821630"/>
                <a:gd name="connsiteX266" fmla="*/ 4034219 w 5017802"/>
                <a:gd name="connsiteY266" fmla="*/ 2572248 h 4821630"/>
                <a:gd name="connsiteX267" fmla="*/ 3897920 w 5017802"/>
                <a:gd name="connsiteY267" fmla="*/ 2615564 h 4821630"/>
                <a:gd name="connsiteX268" fmla="*/ 3765931 w 5017802"/>
                <a:gd name="connsiteY268" fmla="*/ 2608080 h 4821630"/>
                <a:gd name="connsiteX269" fmla="*/ 3633488 w 5017802"/>
                <a:gd name="connsiteY269" fmla="*/ 2497182 h 4821630"/>
                <a:gd name="connsiteX270" fmla="*/ 3420310 w 5017802"/>
                <a:gd name="connsiteY270" fmla="*/ 2193969 h 4821630"/>
                <a:gd name="connsiteX271" fmla="*/ 3021848 w 5017802"/>
                <a:gd name="connsiteY271" fmla="*/ 2054496 h 4821630"/>
                <a:gd name="connsiteX272" fmla="*/ 2785310 w 5017802"/>
                <a:gd name="connsiteY272" fmla="*/ 1741532 h 4821630"/>
                <a:gd name="connsiteX273" fmla="*/ 2819101 w 5017802"/>
                <a:gd name="connsiteY273" fmla="*/ 1716586 h 4821630"/>
                <a:gd name="connsiteX274" fmla="*/ 2878745 w 5017802"/>
                <a:gd name="connsiteY274" fmla="*/ 1799589 h 4821630"/>
                <a:gd name="connsiteX275" fmla="*/ 2898929 w 5017802"/>
                <a:gd name="connsiteY275" fmla="*/ 1782126 h 4821630"/>
                <a:gd name="connsiteX276" fmla="*/ 2942019 w 5017802"/>
                <a:gd name="connsiteY276" fmla="*/ 1812970 h 4821630"/>
                <a:gd name="connsiteX277" fmla="*/ 3030692 w 5017802"/>
                <a:gd name="connsiteY277" fmla="*/ 1759221 h 4821630"/>
                <a:gd name="connsiteX278" fmla="*/ 3046794 w 5017802"/>
                <a:gd name="connsiteY278" fmla="*/ 1738811 h 4821630"/>
                <a:gd name="connsiteX279" fmla="*/ 3105077 w 5017802"/>
                <a:gd name="connsiteY279" fmla="*/ 1739037 h 4821630"/>
                <a:gd name="connsiteX280" fmla="*/ 3121180 w 5017802"/>
                <a:gd name="connsiteY280" fmla="*/ 1705927 h 4821630"/>
                <a:gd name="connsiteX281" fmla="*/ 3102356 w 5017802"/>
                <a:gd name="connsiteY281" fmla="*/ 1680300 h 4821630"/>
                <a:gd name="connsiteX282" fmla="*/ 3035228 w 5017802"/>
                <a:gd name="connsiteY282" fmla="*/ 1700257 h 4821630"/>
                <a:gd name="connsiteX283" fmla="*/ 3013456 w 5017802"/>
                <a:gd name="connsiteY283" fmla="*/ 1646736 h 4821630"/>
                <a:gd name="connsiteX284" fmla="*/ 3034774 w 5017802"/>
                <a:gd name="connsiteY284" fmla="*/ 1617026 h 4821630"/>
                <a:gd name="connsiteX285" fmla="*/ 2978304 w 5017802"/>
                <a:gd name="connsiteY285" fmla="*/ 1513612 h 4821630"/>
                <a:gd name="connsiteX286" fmla="*/ 2929773 w 5017802"/>
                <a:gd name="connsiteY286" fmla="*/ 1552393 h 4821630"/>
                <a:gd name="connsiteX287" fmla="*/ 2840418 w 5017802"/>
                <a:gd name="connsiteY287" fmla="*/ 1497737 h 4821630"/>
                <a:gd name="connsiteX288" fmla="*/ 2892352 w 5017802"/>
                <a:gd name="connsiteY288" fmla="*/ 1405208 h 4821630"/>
                <a:gd name="connsiteX289" fmla="*/ 2849490 w 5017802"/>
                <a:gd name="connsiteY289" fmla="*/ 1284105 h 4821630"/>
                <a:gd name="connsiteX290" fmla="*/ 2864231 w 5017802"/>
                <a:gd name="connsiteY290" fmla="*/ 1160053 h 4821630"/>
                <a:gd name="connsiteX291" fmla="*/ 2959481 w 5017802"/>
                <a:gd name="connsiteY291" fmla="*/ 1086348 h 4821630"/>
                <a:gd name="connsiteX292" fmla="*/ 3064710 w 5017802"/>
                <a:gd name="connsiteY292" fmla="*/ 1063896 h 4821630"/>
                <a:gd name="connsiteX293" fmla="*/ 3001663 w 5017802"/>
                <a:gd name="connsiteY293" fmla="*/ 974089 h 4821630"/>
                <a:gd name="connsiteX294" fmla="*/ 2984427 w 5017802"/>
                <a:gd name="connsiteY294" fmla="*/ 1018766 h 4821630"/>
                <a:gd name="connsiteX295" fmla="*/ 2941112 w 5017802"/>
                <a:gd name="connsiteY295" fmla="*/ 971595 h 4821630"/>
                <a:gd name="connsiteX296" fmla="*/ 2962430 w 5017802"/>
                <a:gd name="connsiteY296" fmla="*/ 886323 h 4821630"/>
                <a:gd name="connsiteX297" fmla="*/ 3035454 w 5017802"/>
                <a:gd name="connsiteY297" fmla="*/ 789032 h 4821630"/>
                <a:gd name="connsiteX298" fmla="*/ 3018445 w 5017802"/>
                <a:gd name="connsiteY298" fmla="*/ 682443 h 4821630"/>
                <a:gd name="connsiteX299" fmla="*/ 2847223 w 5017802"/>
                <a:gd name="connsiteY299" fmla="*/ 692194 h 4821630"/>
                <a:gd name="connsiteX300" fmla="*/ 2827945 w 5017802"/>
                <a:gd name="connsiteY300" fmla="*/ 734831 h 4821630"/>
                <a:gd name="connsiteX301" fmla="*/ 2795742 w 5017802"/>
                <a:gd name="connsiteY301" fmla="*/ 667248 h 4821630"/>
                <a:gd name="connsiteX302" fmla="*/ 2766032 w 5017802"/>
                <a:gd name="connsiteY302" fmla="*/ 707616 h 4821630"/>
                <a:gd name="connsiteX303" fmla="*/ 2580523 w 5017802"/>
                <a:gd name="connsiteY30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93449 w 5017802"/>
                <a:gd name="connsiteY189" fmla="*/ 3917768 h 4821630"/>
                <a:gd name="connsiteX190" fmla="*/ 2719088 w 5017802"/>
                <a:gd name="connsiteY190" fmla="*/ 3918221 h 4821630"/>
                <a:gd name="connsiteX191" fmla="*/ 2914124 w 5017802"/>
                <a:gd name="connsiteY191" fmla="*/ 3764007 h 4821630"/>
                <a:gd name="connsiteX192" fmla="*/ 3195112 w 5017802"/>
                <a:gd name="connsiteY192" fmla="*/ 3993968 h 4821630"/>
                <a:gd name="connsiteX193" fmla="*/ 3265414 w 5017802"/>
                <a:gd name="connsiteY193" fmla="*/ 4067674 h 4821630"/>
                <a:gd name="connsiteX194" fmla="*/ 3439813 w 5017802"/>
                <a:gd name="connsiteY194" fmla="*/ 4130265 h 4821630"/>
                <a:gd name="connsiteX195" fmla="*/ 3526217 w 5017802"/>
                <a:gd name="connsiteY195" fmla="*/ 4316455 h 4821630"/>
                <a:gd name="connsiteX196" fmla="*/ 3586542 w 5017802"/>
                <a:gd name="connsiteY196" fmla="*/ 4375193 h 4821630"/>
                <a:gd name="connsiteX197" fmla="*/ 3597654 w 5017802"/>
                <a:gd name="connsiteY197" fmla="*/ 4345030 h 4821630"/>
                <a:gd name="connsiteX198" fmla="*/ 3643692 w 5017802"/>
                <a:gd name="connsiteY198" fmla="*/ 4318042 h 4821630"/>
                <a:gd name="connsiteX199" fmla="*/ 3694492 w 5017802"/>
                <a:gd name="connsiteY199" fmla="*/ 4391068 h 4821630"/>
                <a:gd name="connsiteX200" fmla="*/ 3743705 w 5017802"/>
                <a:gd name="connsiteY200" fmla="*/ 4394243 h 4821630"/>
                <a:gd name="connsiteX201" fmla="*/ 3699254 w 5017802"/>
                <a:gd name="connsiteY201" fmla="*/ 4300581 h 4821630"/>
                <a:gd name="connsiteX202" fmla="*/ 3656392 w 5017802"/>
                <a:gd name="connsiteY202" fmla="*/ 4232318 h 4821630"/>
                <a:gd name="connsiteX203" fmla="*/ 3699255 w 5017802"/>
                <a:gd name="connsiteY203" fmla="*/ 4216442 h 4821630"/>
                <a:gd name="connsiteX204" fmla="*/ 3680204 w 5017802"/>
                <a:gd name="connsiteY204" fmla="*/ 4175168 h 4821630"/>
                <a:gd name="connsiteX205" fmla="*/ 3732592 w 5017802"/>
                <a:gd name="connsiteY205" fmla="*/ 4184693 h 4821630"/>
                <a:gd name="connsiteX206" fmla="*/ 3711955 w 5017802"/>
                <a:gd name="connsiteY206" fmla="*/ 4151355 h 4821630"/>
                <a:gd name="connsiteX207" fmla="*/ 3733274 w 5017802"/>
                <a:gd name="connsiteY207" fmla="*/ 4134801 h 4821630"/>
                <a:gd name="connsiteX208" fmla="*/ 3854377 w 5017802"/>
                <a:gd name="connsiteY208" fmla="*/ 4220074 h 4821630"/>
                <a:gd name="connsiteX209" fmla="*/ 3889754 w 5017802"/>
                <a:gd name="connsiteY209" fmla="*/ 4206917 h 4821630"/>
                <a:gd name="connsiteX210" fmla="*/ 3942141 w 5017802"/>
                <a:gd name="connsiteY210" fmla="*/ 4272006 h 4821630"/>
                <a:gd name="connsiteX211" fmla="*/ 3962779 w 5017802"/>
                <a:gd name="connsiteY211" fmla="*/ 4330743 h 4821630"/>
                <a:gd name="connsiteX212" fmla="*/ 4070729 w 5017802"/>
                <a:gd name="connsiteY212" fmla="*/ 4349792 h 4821630"/>
                <a:gd name="connsiteX213" fmla="*/ 4010405 w 5017802"/>
                <a:gd name="connsiteY213" fmla="*/ 4283117 h 4821630"/>
                <a:gd name="connsiteX214" fmla="*/ 4007229 w 5017802"/>
                <a:gd name="connsiteY214" fmla="*/ 4214855 h 4821630"/>
                <a:gd name="connsiteX215" fmla="*/ 4061204 w 5017802"/>
                <a:gd name="connsiteY215" fmla="*/ 4270418 h 4821630"/>
                <a:gd name="connsiteX216" fmla="*/ 4110417 w 5017802"/>
                <a:gd name="connsiteY216" fmla="*/ 4275180 h 4821630"/>
                <a:gd name="connsiteX217" fmla="*/ 4104067 w 5017802"/>
                <a:gd name="connsiteY217" fmla="*/ 4225968 h 4821630"/>
                <a:gd name="connsiteX218" fmla="*/ 4164392 w 5017802"/>
                <a:gd name="connsiteY218" fmla="*/ 4230730 h 4821630"/>
                <a:gd name="connsiteX219" fmla="*/ 4226304 w 5017802"/>
                <a:gd name="connsiteY219" fmla="*/ 4273592 h 4821630"/>
                <a:gd name="connsiteX220" fmla="*/ 4258054 w 5017802"/>
                <a:gd name="connsiteY220" fmla="*/ 4260893 h 4821630"/>
                <a:gd name="connsiteX221" fmla="*/ 4251705 w 5017802"/>
                <a:gd name="connsiteY221" fmla="*/ 4225968 h 4821630"/>
                <a:gd name="connsiteX222" fmla="*/ 4292980 w 5017802"/>
                <a:gd name="connsiteY222" fmla="*/ 4202156 h 4821630"/>
                <a:gd name="connsiteX223" fmla="*/ 4377117 w 5017802"/>
                <a:gd name="connsiteY223" fmla="*/ 4259306 h 4821630"/>
                <a:gd name="connsiteX224" fmla="*/ 4394580 w 5017802"/>
                <a:gd name="connsiteY224" fmla="*/ 4157708 h 4821630"/>
                <a:gd name="connsiteX225" fmla="*/ 4369180 w 5017802"/>
                <a:gd name="connsiteY225" fmla="*/ 4135482 h 4821630"/>
                <a:gd name="connsiteX226" fmla="*/ 4296154 w 5017802"/>
                <a:gd name="connsiteY226" fmla="*/ 4092619 h 4821630"/>
                <a:gd name="connsiteX227" fmla="*/ 4318379 w 5017802"/>
                <a:gd name="connsiteY227" fmla="*/ 4067220 h 4821630"/>
                <a:gd name="connsiteX228" fmla="*/ 4339017 w 5017802"/>
                <a:gd name="connsiteY228" fmla="*/ 4044994 h 4821630"/>
                <a:gd name="connsiteX229" fmla="*/ 4392992 w 5017802"/>
                <a:gd name="connsiteY229" fmla="*/ 4076745 h 4821630"/>
                <a:gd name="connsiteX230" fmla="*/ 4399342 w 5017802"/>
                <a:gd name="connsiteY230" fmla="*/ 4032295 h 4821630"/>
                <a:gd name="connsiteX231" fmla="*/ 4343779 w 5017802"/>
                <a:gd name="connsiteY231" fmla="*/ 4008482 h 4821630"/>
                <a:gd name="connsiteX232" fmla="*/ 4342192 w 5017802"/>
                <a:gd name="connsiteY232" fmla="*/ 3998958 h 4821630"/>
                <a:gd name="connsiteX233" fmla="*/ 4329491 w 5017802"/>
                <a:gd name="connsiteY233" fmla="*/ 3960859 h 4821630"/>
                <a:gd name="connsiteX234" fmla="*/ 4335841 w 5017802"/>
                <a:gd name="connsiteY234" fmla="*/ 3913233 h 4821630"/>
                <a:gd name="connsiteX235" fmla="*/ 4346954 w 5017802"/>
                <a:gd name="connsiteY235" fmla="*/ 3857670 h 4821630"/>
                <a:gd name="connsiteX236" fmla="*/ 4308854 w 5017802"/>
                <a:gd name="connsiteY236" fmla="*/ 3827508 h 4821630"/>
                <a:gd name="connsiteX237" fmla="*/ 4342191 w 5017802"/>
                <a:gd name="connsiteY237" fmla="*/ 3817983 h 4821630"/>
                <a:gd name="connsiteX238" fmla="*/ 4319966 w 5017802"/>
                <a:gd name="connsiteY238" fmla="*/ 3781470 h 4821630"/>
                <a:gd name="connsiteX239" fmla="*/ 4358067 w 5017802"/>
                <a:gd name="connsiteY239" fmla="*/ 3776709 h 4821630"/>
                <a:gd name="connsiteX240" fmla="*/ 4364416 w 5017802"/>
                <a:gd name="connsiteY240" fmla="*/ 3743370 h 4821630"/>
                <a:gd name="connsiteX241" fmla="*/ 4426330 w 5017802"/>
                <a:gd name="connsiteY241" fmla="*/ 3752897 h 4821630"/>
                <a:gd name="connsiteX242" fmla="*/ 4459443 w 5017802"/>
                <a:gd name="connsiteY242" fmla="*/ 3768089 h 4821630"/>
                <a:gd name="connsiteX243" fmla="*/ 4425650 w 5017802"/>
                <a:gd name="connsiteY243" fmla="*/ 3809137 h 4821630"/>
                <a:gd name="connsiteX244" fmla="*/ 4464658 w 5017802"/>
                <a:gd name="connsiteY244" fmla="*/ 3916633 h 4821630"/>
                <a:gd name="connsiteX245" fmla="*/ 4517045 w 5017802"/>
                <a:gd name="connsiteY245" fmla="*/ 3947931 h 4821630"/>
                <a:gd name="connsiteX246" fmla="*/ 4568979 w 5017802"/>
                <a:gd name="connsiteY246" fmla="*/ 3905749 h 4821630"/>
                <a:gd name="connsiteX247" fmla="*/ 4654704 w 5017802"/>
                <a:gd name="connsiteY247" fmla="*/ 3857216 h 4821630"/>
                <a:gd name="connsiteX248" fmla="*/ 4637468 w 5017802"/>
                <a:gd name="connsiteY248" fmla="*/ 3768315 h 4821630"/>
                <a:gd name="connsiteX249" fmla="*/ 4714802 w 5017802"/>
                <a:gd name="connsiteY249" fmla="*/ 3635646 h 4821630"/>
                <a:gd name="connsiteX250" fmla="*/ 5007356 w 5017802"/>
                <a:gd name="connsiteY250" fmla="*/ 3302498 h 4821630"/>
                <a:gd name="connsiteX251" fmla="*/ 4925939 w 5017802"/>
                <a:gd name="connsiteY251" fmla="*/ 3293426 h 4821630"/>
                <a:gd name="connsiteX252" fmla="*/ 4930476 w 5017802"/>
                <a:gd name="connsiteY252" fmla="*/ 3201578 h 4821630"/>
                <a:gd name="connsiteX253" fmla="*/ 4881489 w 5017802"/>
                <a:gd name="connsiteY253" fmla="*/ 3176406 h 4821630"/>
                <a:gd name="connsiteX254" fmla="*/ 4797352 w 5017802"/>
                <a:gd name="connsiteY254" fmla="*/ 3207928 h 4821630"/>
                <a:gd name="connsiteX255" fmla="*/ 4760613 w 5017802"/>
                <a:gd name="connsiteY255" fmla="*/ 3171643 h 4821630"/>
                <a:gd name="connsiteX256" fmla="*/ 4805290 w 5017802"/>
                <a:gd name="connsiteY256" fmla="*/ 3148738 h 4821630"/>
                <a:gd name="connsiteX257" fmla="*/ 4676023 w 5017802"/>
                <a:gd name="connsiteY257" fmla="*/ 2935559 h 4821630"/>
                <a:gd name="connsiteX258" fmla="*/ 4690989 w 5017802"/>
                <a:gd name="connsiteY258" fmla="*/ 2905396 h 4821630"/>
                <a:gd name="connsiteX259" fmla="*/ 4667404 w 5017802"/>
                <a:gd name="connsiteY259" fmla="*/ 2789736 h 4821630"/>
                <a:gd name="connsiteX260" fmla="*/ 4508655 w 5017802"/>
                <a:gd name="connsiteY260" fmla="*/ 2778850 h 4821630"/>
                <a:gd name="connsiteX261" fmla="*/ 4475317 w 5017802"/>
                <a:gd name="connsiteY261" fmla="*/ 2827608 h 4821630"/>
                <a:gd name="connsiteX262" fmla="*/ 4386417 w 5017802"/>
                <a:gd name="connsiteY262" fmla="*/ 2842124 h 4821630"/>
                <a:gd name="connsiteX263" fmla="*/ 4392767 w 5017802"/>
                <a:gd name="connsiteY263" fmla="*/ 2820125 h 4821630"/>
                <a:gd name="connsiteX264" fmla="*/ 4339245 w 5017802"/>
                <a:gd name="connsiteY264" fmla="*/ 2804024 h 4821630"/>
                <a:gd name="connsiteX265" fmla="*/ 4314526 w 5017802"/>
                <a:gd name="connsiteY265" fmla="*/ 2638923 h 4821630"/>
                <a:gd name="connsiteX266" fmla="*/ 4034219 w 5017802"/>
                <a:gd name="connsiteY266" fmla="*/ 2572248 h 4821630"/>
                <a:gd name="connsiteX267" fmla="*/ 3897920 w 5017802"/>
                <a:gd name="connsiteY267" fmla="*/ 2615564 h 4821630"/>
                <a:gd name="connsiteX268" fmla="*/ 3765931 w 5017802"/>
                <a:gd name="connsiteY268" fmla="*/ 2608080 h 4821630"/>
                <a:gd name="connsiteX269" fmla="*/ 3633488 w 5017802"/>
                <a:gd name="connsiteY269" fmla="*/ 2497182 h 4821630"/>
                <a:gd name="connsiteX270" fmla="*/ 3420310 w 5017802"/>
                <a:gd name="connsiteY270" fmla="*/ 2193969 h 4821630"/>
                <a:gd name="connsiteX271" fmla="*/ 3021848 w 5017802"/>
                <a:gd name="connsiteY271" fmla="*/ 2054496 h 4821630"/>
                <a:gd name="connsiteX272" fmla="*/ 2785310 w 5017802"/>
                <a:gd name="connsiteY272" fmla="*/ 1741532 h 4821630"/>
                <a:gd name="connsiteX273" fmla="*/ 2819101 w 5017802"/>
                <a:gd name="connsiteY273" fmla="*/ 1716586 h 4821630"/>
                <a:gd name="connsiteX274" fmla="*/ 2878745 w 5017802"/>
                <a:gd name="connsiteY274" fmla="*/ 1799589 h 4821630"/>
                <a:gd name="connsiteX275" fmla="*/ 2898929 w 5017802"/>
                <a:gd name="connsiteY275" fmla="*/ 1782126 h 4821630"/>
                <a:gd name="connsiteX276" fmla="*/ 2942019 w 5017802"/>
                <a:gd name="connsiteY276" fmla="*/ 1812970 h 4821630"/>
                <a:gd name="connsiteX277" fmla="*/ 3030692 w 5017802"/>
                <a:gd name="connsiteY277" fmla="*/ 1759221 h 4821630"/>
                <a:gd name="connsiteX278" fmla="*/ 3046794 w 5017802"/>
                <a:gd name="connsiteY278" fmla="*/ 1738811 h 4821630"/>
                <a:gd name="connsiteX279" fmla="*/ 3105077 w 5017802"/>
                <a:gd name="connsiteY279" fmla="*/ 1739037 h 4821630"/>
                <a:gd name="connsiteX280" fmla="*/ 3121180 w 5017802"/>
                <a:gd name="connsiteY280" fmla="*/ 1705927 h 4821630"/>
                <a:gd name="connsiteX281" fmla="*/ 3102356 w 5017802"/>
                <a:gd name="connsiteY281" fmla="*/ 1680300 h 4821630"/>
                <a:gd name="connsiteX282" fmla="*/ 3035228 w 5017802"/>
                <a:gd name="connsiteY282" fmla="*/ 1700257 h 4821630"/>
                <a:gd name="connsiteX283" fmla="*/ 3013456 w 5017802"/>
                <a:gd name="connsiteY283" fmla="*/ 1646736 h 4821630"/>
                <a:gd name="connsiteX284" fmla="*/ 3034774 w 5017802"/>
                <a:gd name="connsiteY284" fmla="*/ 1617026 h 4821630"/>
                <a:gd name="connsiteX285" fmla="*/ 2978304 w 5017802"/>
                <a:gd name="connsiteY285" fmla="*/ 1513612 h 4821630"/>
                <a:gd name="connsiteX286" fmla="*/ 2929773 w 5017802"/>
                <a:gd name="connsiteY286" fmla="*/ 1552393 h 4821630"/>
                <a:gd name="connsiteX287" fmla="*/ 2840418 w 5017802"/>
                <a:gd name="connsiteY287" fmla="*/ 1497737 h 4821630"/>
                <a:gd name="connsiteX288" fmla="*/ 2892352 w 5017802"/>
                <a:gd name="connsiteY288" fmla="*/ 1405208 h 4821630"/>
                <a:gd name="connsiteX289" fmla="*/ 2849490 w 5017802"/>
                <a:gd name="connsiteY289" fmla="*/ 1284105 h 4821630"/>
                <a:gd name="connsiteX290" fmla="*/ 2864231 w 5017802"/>
                <a:gd name="connsiteY290" fmla="*/ 1160053 h 4821630"/>
                <a:gd name="connsiteX291" fmla="*/ 2959481 w 5017802"/>
                <a:gd name="connsiteY291" fmla="*/ 1086348 h 4821630"/>
                <a:gd name="connsiteX292" fmla="*/ 3064710 w 5017802"/>
                <a:gd name="connsiteY292" fmla="*/ 1063896 h 4821630"/>
                <a:gd name="connsiteX293" fmla="*/ 3001663 w 5017802"/>
                <a:gd name="connsiteY293" fmla="*/ 974089 h 4821630"/>
                <a:gd name="connsiteX294" fmla="*/ 2984427 w 5017802"/>
                <a:gd name="connsiteY294" fmla="*/ 1018766 h 4821630"/>
                <a:gd name="connsiteX295" fmla="*/ 2941112 w 5017802"/>
                <a:gd name="connsiteY295" fmla="*/ 971595 h 4821630"/>
                <a:gd name="connsiteX296" fmla="*/ 2962430 w 5017802"/>
                <a:gd name="connsiteY296" fmla="*/ 886323 h 4821630"/>
                <a:gd name="connsiteX297" fmla="*/ 3035454 w 5017802"/>
                <a:gd name="connsiteY297" fmla="*/ 789032 h 4821630"/>
                <a:gd name="connsiteX298" fmla="*/ 3018445 w 5017802"/>
                <a:gd name="connsiteY298" fmla="*/ 682443 h 4821630"/>
                <a:gd name="connsiteX299" fmla="*/ 2847223 w 5017802"/>
                <a:gd name="connsiteY299" fmla="*/ 692194 h 4821630"/>
                <a:gd name="connsiteX300" fmla="*/ 2827945 w 5017802"/>
                <a:gd name="connsiteY300" fmla="*/ 734831 h 4821630"/>
                <a:gd name="connsiteX301" fmla="*/ 2795742 w 5017802"/>
                <a:gd name="connsiteY301" fmla="*/ 667248 h 4821630"/>
                <a:gd name="connsiteX302" fmla="*/ 2766032 w 5017802"/>
                <a:gd name="connsiteY302" fmla="*/ 707616 h 4821630"/>
                <a:gd name="connsiteX303" fmla="*/ 2580523 w 5017802"/>
                <a:gd name="connsiteY30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492760 w 5017802"/>
                <a:gd name="connsiteY189" fmla="*/ 3905298 h 4821630"/>
                <a:gd name="connsiteX190" fmla="*/ 2593449 w 5017802"/>
                <a:gd name="connsiteY190" fmla="*/ 3917768 h 4821630"/>
                <a:gd name="connsiteX191" fmla="*/ 2719088 w 5017802"/>
                <a:gd name="connsiteY191" fmla="*/ 3918221 h 4821630"/>
                <a:gd name="connsiteX192" fmla="*/ 2914124 w 5017802"/>
                <a:gd name="connsiteY192" fmla="*/ 3764007 h 4821630"/>
                <a:gd name="connsiteX193" fmla="*/ 3195112 w 5017802"/>
                <a:gd name="connsiteY193" fmla="*/ 3993968 h 4821630"/>
                <a:gd name="connsiteX194" fmla="*/ 3265414 w 5017802"/>
                <a:gd name="connsiteY194" fmla="*/ 4067674 h 4821630"/>
                <a:gd name="connsiteX195" fmla="*/ 3439813 w 5017802"/>
                <a:gd name="connsiteY195" fmla="*/ 4130265 h 4821630"/>
                <a:gd name="connsiteX196" fmla="*/ 3526217 w 5017802"/>
                <a:gd name="connsiteY196" fmla="*/ 4316455 h 4821630"/>
                <a:gd name="connsiteX197" fmla="*/ 3586542 w 5017802"/>
                <a:gd name="connsiteY197" fmla="*/ 4375193 h 4821630"/>
                <a:gd name="connsiteX198" fmla="*/ 3597654 w 5017802"/>
                <a:gd name="connsiteY198" fmla="*/ 4345030 h 4821630"/>
                <a:gd name="connsiteX199" fmla="*/ 3643692 w 5017802"/>
                <a:gd name="connsiteY199" fmla="*/ 4318042 h 4821630"/>
                <a:gd name="connsiteX200" fmla="*/ 3694492 w 5017802"/>
                <a:gd name="connsiteY200" fmla="*/ 4391068 h 4821630"/>
                <a:gd name="connsiteX201" fmla="*/ 3743705 w 5017802"/>
                <a:gd name="connsiteY201" fmla="*/ 4394243 h 4821630"/>
                <a:gd name="connsiteX202" fmla="*/ 3699254 w 5017802"/>
                <a:gd name="connsiteY202" fmla="*/ 4300581 h 4821630"/>
                <a:gd name="connsiteX203" fmla="*/ 3656392 w 5017802"/>
                <a:gd name="connsiteY203" fmla="*/ 4232318 h 4821630"/>
                <a:gd name="connsiteX204" fmla="*/ 3699255 w 5017802"/>
                <a:gd name="connsiteY204" fmla="*/ 4216442 h 4821630"/>
                <a:gd name="connsiteX205" fmla="*/ 3680204 w 5017802"/>
                <a:gd name="connsiteY205" fmla="*/ 4175168 h 4821630"/>
                <a:gd name="connsiteX206" fmla="*/ 3732592 w 5017802"/>
                <a:gd name="connsiteY206" fmla="*/ 4184693 h 4821630"/>
                <a:gd name="connsiteX207" fmla="*/ 3711955 w 5017802"/>
                <a:gd name="connsiteY207" fmla="*/ 4151355 h 4821630"/>
                <a:gd name="connsiteX208" fmla="*/ 3733274 w 5017802"/>
                <a:gd name="connsiteY208" fmla="*/ 4134801 h 4821630"/>
                <a:gd name="connsiteX209" fmla="*/ 3854377 w 5017802"/>
                <a:gd name="connsiteY209" fmla="*/ 4220074 h 4821630"/>
                <a:gd name="connsiteX210" fmla="*/ 3889754 w 5017802"/>
                <a:gd name="connsiteY210" fmla="*/ 4206917 h 4821630"/>
                <a:gd name="connsiteX211" fmla="*/ 3942141 w 5017802"/>
                <a:gd name="connsiteY211" fmla="*/ 4272006 h 4821630"/>
                <a:gd name="connsiteX212" fmla="*/ 3962779 w 5017802"/>
                <a:gd name="connsiteY212" fmla="*/ 4330743 h 4821630"/>
                <a:gd name="connsiteX213" fmla="*/ 4070729 w 5017802"/>
                <a:gd name="connsiteY213" fmla="*/ 4349792 h 4821630"/>
                <a:gd name="connsiteX214" fmla="*/ 4010405 w 5017802"/>
                <a:gd name="connsiteY214" fmla="*/ 4283117 h 4821630"/>
                <a:gd name="connsiteX215" fmla="*/ 4007229 w 5017802"/>
                <a:gd name="connsiteY215" fmla="*/ 4214855 h 4821630"/>
                <a:gd name="connsiteX216" fmla="*/ 4061204 w 5017802"/>
                <a:gd name="connsiteY216" fmla="*/ 4270418 h 4821630"/>
                <a:gd name="connsiteX217" fmla="*/ 4110417 w 5017802"/>
                <a:gd name="connsiteY217" fmla="*/ 4275180 h 4821630"/>
                <a:gd name="connsiteX218" fmla="*/ 4104067 w 5017802"/>
                <a:gd name="connsiteY218" fmla="*/ 4225968 h 4821630"/>
                <a:gd name="connsiteX219" fmla="*/ 4164392 w 5017802"/>
                <a:gd name="connsiteY219" fmla="*/ 4230730 h 4821630"/>
                <a:gd name="connsiteX220" fmla="*/ 4226304 w 5017802"/>
                <a:gd name="connsiteY220" fmla="*/ 4273592 h 4821630"/>
                <a:gd name="connsiteX221" fmla="*/ 4258054 w 5017802"/>
                <a:gd name="connsiteY221" fmla="*/ 4260893 h 4821630"/>
                <a:gd name="connsiteX222" fmla="*/ 4251705 w 5017802"/>
                <a:gd name="connsiteY222" fmla="*/ 4225968 h 4821630"/>
                <a:gd name="connsiteX223" fmla="*/ 4292980 w 5017802"/>
                <a:gd name="connsiteY223" fmla="*/ 4202156 h 4821630"/>
                <a:gd name="connsiteX224" fmla="*/ 4377117 w 5017802"/>
                <a:gd name="connsiteY224" fmla="*/ 4259306 h 4821630"/>
                <a:gd name="connsiteX225" fmla="*/ 4394580 w 5017802"/>
                <a:gd name="connsiteY225" fmla="*/ 4157708 h 4821630"/>
                <a:gd name="connsiteX226" fmla="*/ 4369180 w 5017802"/>
                <a:gd name="connsiteY226" fmla="*/ 4135482 h 4821630"/>
                <a:gd name="connsiteX227" fmla="*/ 4296154 w 5017802"/>
                <a:gd name="connsiteY227" fmla="*/ 4092619 h 4821630"/>
                <a:gd name="connsiteX228" fmla="*/ 4318379 w 5017802"/>
                <a:gd name="connsiteY228" fmla="*/ 4067220 h 4821630"/>
                <a:gd name="connsiteX229" fmla="*/ 4339017 w 5017802"/>
                <a:gd name="connsiteY229" fmla="*/ 4044994 h 4821630"/>
                <a:gd name="connsiteX230" fmla="*/ 4392992 w 5017802"/>
                <a:gd name="connsiteY230" fmla="*/ 4076745 h 4821630"/>
                <a:gd name="connsiteX231" fmla="*/ 4399342 w 5017802"/>
                <a:gd name="connsiteY231" fmla="*/ 4032295 h 4821630"/>
                <a:gd name="connsiteX232" fmla="*/ 4343779 w 5017802"/>
                <a:gd name="connsiteY232" fmla="*/ 4008482 h 4821630"/>
                <a:gd name="connsiteX233" fmla="*/ 4342192 w 5017802"/>
                <a:gd name="connsiteY233" fmla="*/ 3998958 h 4821630"/>
                <a:gd name="connsiteX234" fmla="*/ 4329491 w 5017802"/>
                <a:gd name="connsiteY234" fmla="*/ 3960859 h 4821630"/>
                <a:gd name="connsiteX235" fmla="*/ 4335841 w 5017802"/>
                <a:gd name="connsiteY235" fmla="*/ 3913233 h 4821630"/>
                <a:gd name="connsiteX236" fmla="*/ 4346954 w 5017802"/>
                <a:gd name="connsiteY236" fmla="*/ 3857670 h 4821630"/>
                <a:gd name="connsiteX237" fmla="*/ 4308854 w 5017802"/>
                <a:gd name="connsiteY237" fmla="*/ 3827508 h 4821630"/>
                <a:gd name="connsiteX238" fmla="*/ 4342191 w 5017802"/>
                <a:gd name="connsiteY238" fmla="*/ 3817983 h 4821630"/>
                <a:gd name="connsiteX239" fmla="*/ 4319966 w 5017802"/>
                <a:gd name="connsiteY239" fmla="*/ 3781470 h 4821630"/>
                <a:gd name="connsiteX240" fmla="*/ 4358067 w 5017802"/>
                <a:gd name="connsiteY240" fmla="*/ 3776709 h 4821630"/>
                <a:gd name="connsiteX241" fmla="*/ 4364416 w 5017802"/>
                <a:gd name="connsiteY241" fmla="*/ 3743370 h 4821630"/>
                <a:gd name="connsiteX242" fmla="*/ 4426330 w 5017802"/>
                <a:gd name="connsiteY242" fmla="*/ 3752897 h 4821630"/>
                <a:gd name="connsiteX243" fmla="*/ 4459443 w 5017802"/>
                <a:gd name="connsiteY243" fmla="*/ 3768089 h 4821630"/>
                <a:gd name="connsiteX244" fmla="*/ 4425650 w 5017802"/>
                <a:gd name="connsiteY244" fmla="*/ 3809137 h 4821630"/>
                <a:gd name="connsiteX245" fmla="*/ 4464658 w 5017802"/>
                <a:gd name="connsiteY245" fmla="*/ 3916633 h 4821630"/>
                <a:gd name="connsiteX246" fmla="*/ 4517045 w 5017802"/>
                <a:gd name="connsiteY246" fmla="*/ 3947931 h 4821630"/>
                <a:gd name="connsiteX247" fmla="*/ 4568979 w 5017802"/>
                <a:gd name="connsiteY247" fmla="*/ 3905749 h 4821630"/>
                <a:gd name="connsiteX248" fmla="*/ 4654704 w 5017802"/>
                <a:gd name="connsiteY248" fmla="*/ 3857216 h 4821630"/>
                <a:gd name="connsiteX249" fmla="*/ 4637468 w 5017802"/>
                <a:gd name="connsiteY249" fmla="*/ 3768315 h 4821630"/>
                <a:gd name="connsiteX250" fmla="*/ 4714802 w 5017802"/>
                <a:gd name="connsiteY250" fmla="*/ 3635646 h 4821630"/>
                <a:gd name="connsiteX251" fmla="*/ 5007356 w 5017802"/>
                <a:gd name="connsiteY251" fmla="*/ 3302498 h 4821630"/>
                <a:gd name="connsiteX252" fmla="*/ 4925939 w 5017802"/>
                <a:gd name="connsiteY252" fmla="*/ 3293426 h 4821630"/>
                <a:gd name="connsiteX253" fmla="*/ 4930476 w 5017802"/>
                <a:gd name="connsiteY253" fmla="*/ 3201578 h 4821630"/>
                <a:gd name="connsiteX254" fmla="*/ 4881489 w 5017802"/>
                <a:gd name="connsiteY254" fmla="*/ 3176406 h 4821630"/>
                <a:gd name="connsiteX255" fmla="*/ 4797352 w 5017802"/>
                <a:gd name="connsiteY255" fmla="*/ 3207928 h 4821630"/>
                <a:gd name="connsiteX256" fmla="*/ 4760613 w 5017802"/>
                <a:gd name="connsiteY256" fmla="*/ 3171643 h 4821630"/>
                <a:gd name="connsiteX257" fmla="*/ 4805290 w 5017802"/>
                <a:gd name="connsiteY257" fmla="*/ 3148738 h 4821630"/>
                <a:gd name="connsiteX258" fmla="*/ 4676023 w 5017802"/>
                <a:gd name="connsiteY258" fmla="*/ 2935559 h 4821630"/>
                <a:gd name="connsiteX259" fmla="*/ 4690989 w 5017802"/>
                <a:gd name="connsiteY259" fmla="*/ 2905396 h 4821630"/>
                <a:gd name="connsiteX260" fmla="*/ 4667404 w 5017802"/>
                <a:gd name="connsiteY260" fmla="*/ 2789736 h 4821630"/>
                <a:gd name="connsiteX261" fmla="*/ 4508655 w 5017802"/>
                <a:gd name="connsiteY261" fmla="*/ 2778850 h 4821630"/>
                <a:gd name="connsiteX262" fmla="*/ 4475317 w 5017802"/>
                <a:gd name="connsiteY262" fmla="*/ 2827608 h 4821630"/>
                <a:gd name="connsiteX263" fmla="*/ 4386417 w 5017802"/>
                <a:gd name="connsiteY263" fmla="*/ 2842124 h 4821630"/>
                <a:gd name="connsiteX264" fmla="*/ 4392767 w 5017802"/>
                <a:gd name="connsiteY264" fmla="*/ 2820125 h 4821630"/>
                <a:gd name="connsiteX265" fmla="*/ 4339245 w 5017802"/>
                <a:gd name="connsiteY265" fmla="*/ 2804024 h 4821630"/>
                <a:gd name="connsiteX266" fmla="*/ 4314526 w 5017802"/>
                <a:gd name="connsiteY266" fmla="*/ 2638923 h 4821630"/>
                <a:gd name="connsiteX267" fmla="*/ 4034219 w 5017802"/>
                <a:gd name="connsiteY267" fmla="*/ 2572248 h 4821630"/>
                <a:gd name="connsiteX268" fmla="*/ 3897920 w 5017802"/>
                <a:gd name="connsiteY268" fmla="*/ 2615564 h 4821630"/>
                <a:gd name="connsiteX269" fmla="*/ 3765931 w 5017802"/>
                <a:gd name="connsiteY269" fmla="*/ 2608080 h 4821630"/>
                <a:gd name="connsiteX270" fmla="*/ 3633488 w 5017802"/>
                <a:gd name="connsiteY270" fmla="*/ 2497182 h 4821630"/>
                <a:gd name="connsiteX271" fmla="*/ 3420310 w 5017802"/>
                <a:gd name="connsiteY271" fmla="*/ 2193969 h 4821630"/>
                <a:gd name="connsiteX272" fmla="*/ 3021848 w 5017802"/>
                <a:gd name="connsiteY272" fmla="*/ 2054496 h 4821630"/>
                <a:gd name="connsiteX273" fmla="*/ 2785310 w 5017802"/>
                <a:gd name="connsiteY273" fmla="*/ 1741532 h 4821630"/>
                <a:gd name="connsiteX274" fmla="*/ 2819101 w 5017802"/>
                <a:gd name="connsiteY274" fmla="*/ 1716586 h 4821630"/>
                <a:gd name="connsiteX275" fmla="*/ 2878745 w 5017802"/>
                <a:gd name="connsiteY275" fmla="*/ 1799589 h 4821630"/>
                <a:gd name="connsiteX276" fmla="*/ 2898929 w 5017802"/>
                <a:gd name="connsiteY276" fmla="*/ 1782126 h 4821630"/>
                <a:gd name="connsiteX277" fmla="*/ 2942019 w 5017802"/>
                <a:gd name="connsiteY277" fmla="*/ 1812970 h 4821630"/>
                <a:gd name="connsiteX278" fmla="*/ 3030692 w 5017802"/>
                <a:gd name="connsiteY278" fmla="*/ 1759221 h 4821630"/>
                <a:gd name="connsiteX279" fmla="*/ 3046794 w 5017802"/>
                <a:gd name="connsiteY279" fmla="*/ 1738811 h 4821630"/>
                <a:gd name="connsiteX280" fmla="*/ 3105077 w 5017802"/>
                <a:gd name="connsiteY280" fmla="*/ 1739037 h 4821630"/>
                <a:gd name="connsiteX281" fmla="*/ 3121180 w 5017802"/>
                <a:gd name="connsiteY281" fmla="*/ 1705927 h 4821630"/>
                <a:gd name="connsiteX282" fmla="*/ 3102356 w 5017802"/>
                <a:gd name="connsiteY282" fmla="*/ 1680300 h 4821630"/>
                <a:gd name="connsiteX283" fmla="*/ 3035228 w 5017802"/>
                <a:gd name="connsiteY283" fmla="*/ 1700257 h 4821630"/>
                <a:gd name="connsiteX284" fmla="*/ 3013456 w 5017802"/>
                <a:gd name="connsiteY284" fmla="*/ 1646736 h 4821630"/>
                <a:gd name="connsiteX285" fmla="*/ 3034774 w 5017802"/>
                <a:gd name="connsiteY285" fmla="*/ 1617026 h 4821630"/>
                <a:gd name="connsiteX286" fmla="*/ 2978304 w 5017802"/>
                <a:gd name="connsiteY286" fmla="*/ 1513612 h 4821630"/>
                <a:gd name="connsiteX287" fmla="*/ 2929773 w 5017802"/>
                <a:gd name="connsiteY287" fmla="*/ 1552393 h 4821630"/>
                <a:gd name="connsiteX288" fmla="*/ 2840418 w 5017802"/>
                <a:gd name="connsiteY288" fmla="*/ 1497737 h 4821630"/>
                <a:gd name="connsiteX289" fmla="*/ 2892352 w 5017802"/>
                <a:gd name="connsiteY289" fmla="*/ 1405208 h 4821630"/>
                <a:gd name="connsiteX290" fmla="*/ 2849490 w 5017802"/>
                <a:gd name="connsiteY290" fmla="*/ 1284105 h 4821630"/>
                <a:gd name="connsiteX291" fmla="*/ 2864231 w 5017802"/>
                <a:gd name="connsiteY291" fmla="*/ 1160053 h 4821630"/>
                <a:gd name="connsiteX292" fmla="*/ 2959481 w 5017802"/>
                <a:gd name="connsiteY292" fmla="*/ 1086348 h 4821630"/>
                <a:gd name="connsiteX293" fmla="*/ 3064710 w 5017802"/>
                <a:gd name="connsiteY293" fmla="*/ 1063896 h 4821630"/>
                <a:gd name="connsiteX294" fmla="*/ 3001663 w 5017802"/>
                <a:gd name="connsiteY294" fmla="*/ 974089 h 4821630"/>
                <a:gd name="connsiteX295" fmla="*/ 2984427 w 5017802"/>
                <a:gd name="connsiteY295" fmla="*/ 1018766 h 4821630"/>
                <a:gd name="connsiteX296" fmla="*/ 2941112 w 5017802"/>
                <a:gd name="connsiteY296" fmla="*/ 971595 h 4821630"/>
                <a:gd name="connsiteX297" fmla="*/ 2962430 w 5017802"/>
                <a:gd name="connsiteY297" fmla="*/ 886323 h 4821630"/>
                <a:gd name="connsiteX298" fmla="*/ 3035454 w 5017802"/>
                <a:gd name="connsiteY298" fmla="*/ 789032 h 4821630"/>
                <a:gd name="connsiteX299" fmla="*/ 3018445 w 5017802"/>
                <a:gd name="connsiteY299" fmla="*/ 682443 h 4821630"/>
                <a:gd name="connsiteX300" fmla="*/ 2847223 w 5017802"/>
                <a:gd name="connsiteY300" fmla="*/ 692194 h 4821630"/>
                <a:gd name="connsiteX301" fmla="*/ 2827945 w 5017802"/>
                <a:gd name="connsiteY301" fmla="*/ 734831 h 4821630"/>
                <a:gd name="connsiteX302" fmla="*/ 2795742 w 5017802"/>
                <a:gd name="connsiteY302" fmla="*/ 667248 h 4821630"/>
                <a:gd name="connsiteX303" fmla="*/ 2766032 w 5017802"/>
                <a:gd name="connsiteY303" fmla="*/ 707616 h 4821630"/>
                <a:gd name="connsiteX304" fmla="*/ 2580523 w 5017802"/>
                <a:gd name="connsiteY30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93449 w 5017802"/>
                <a:gd name="connsiteY190" fmla="*/ 3917768 h 4821630"/>
                <a:gd name="connsiteX191" fmla="*/ 2719088 w 5017802"/>
                <a:gd name="connsiteY191" fmla="*/ 3918221 h 4821630"/>
                <a:gd name="connsiteX192" fmla="*/ 2914124 w 5017802"/>
                <a:gd name="connsiteY192" fmla="*/ 3764007 h 4821630"/>
                <a:gd name="connsiteX193" fmla="*/ 3195112 w 5017802"/>
                <a:gd name="connsiteY193" fmla="*/ 3993968 h 4821630"/>
                <a:gd name="connsiteX194" fmla="*/ 3265414 w 5017802"/>
                <a:gd name="connsiteY194" fmla="*/ 4067674 h 4821630"/>
                <a:gd name="connsiteX195" fmla="*/ 3439813 w 5017802"/>
                <a:gd name="connsiteY195" fmla="*/ 4130265 h 4821630"/>
                <a:gd name="connsiteX196" fmla="*/ 3526217 w 5017802"/>
                <a:gd name="connsiteY196" fmla="*/ 4316455 h 4821630"/>
                <a:gd name="connsiteX197" fmla="*/ 3586542 w 5017802"/>
                <a:gd name="connsiteY197" fmla="*/ 4375193 h 4821630"/>
                <a:gd name="connsiteX198" fmla="*/ 3597654 w 5017802"/>
                <a:gd name="connsiteY198" fmla="*/ 4345030 h 4821630"/>
                <a:gd name="connsiteX199" fmla="*/ 3643692 w 5017802"/>
                <a:gd name="connsiteY199" fmla="*/ 4318042 h 4821630"/>
                <a:gd name="connsiteX200" fmla="*/ 3694492 w 5017802"/>
                <a:gd name="connsiteY200" fmla="*/ 4391068 h 4821630"/>
                <a:gd name="connsiteX201" fmla="*/ 3743705 w 5017802"/>
                <a:gd name="connsiteY201" fmla="*/ 4394243 h 4821630"/>
                <a:gd name="connsiteX202" fmla="*/ 3699254 w 5017802"/>
                <a:gd name="connsiteY202" fmla="*/ 4300581 h 4821630"/>
                <a:gd name="connsiteX203" fmla="*/ 3656392 w 5017802"/>
                <a:gd name="connsiteY203" fmla="*/ 4232318 h 4821630"/>
                <a:gd name="connsiteX204" fmla="*/ 3699255 w 5017802"/>
                <a:gd name="connsiteY204" fmla="*/ 4216442 h 4821630"/>
                <a:gd name="connsiteX205" fmla="*/ 3680204 w 5017802"/>
                <a:gd name="connsiteY205" fmla="*/ 4175168 h 4821630"/>
                <a:gd name="connsiteX206" fmla="*/ 3732592 w 5017802"/>
                <a:gd name="connsiteY206" fmla="*/ 4184693 h 4821630"/>
                <a:gd name="connsiteX207" fmla="*/ 3711955 w 5017802"/>
                <a:gd name="connsiteY207" fmla="*/ 4151355 h 4821630"/>
                <a:gd name="connsiteX208" fmla="*/ 3733274 w 5017802"/>
                <a:gd name="connsiteY208" fmla="*/ 4134801 h 4821630"/>
                <a:gd name="connsiteX209" fmla="*/ 3854377 w 5017802"/>
                <a:gd name="connsiteY209" fmla="*/ 4220074 h 4821630"/>
                <a:gd name="connsiteX210" fmla="*/ 3889754 w 5017802"/>
                <a:gd name="connsiteY210" fmla="*/ 4206917 h 4821630"/>
                <a:gd name="connsiteX211" fmla="*/ 3942141 w 5017802"/>
                <a:gd name="connsiteY211" fmla="*/ 4272006 h 4821630"/>
                <a:gd name="connsiteX212" fmla="*/ 3962779 w 5017802"/>
                <a:gd name="connsiteY212" fmla="*/ 4330743 h 4821630"/>
                <a:gd name="connsiteX213" fmla="*/ 4070729 w 5017802"/>
                <a:gd name="connsiteY213" fmla="*/ 4349792 h 4821630"/>
                <a:gd name="connsiteX214" fmla="*/ 4010405 w 5017802"/>
                <a:gd name="connsiteY214" fmla="*/ 4283117 h 4821630"/>
                <a:gd name="connsiteX215" fmla="*/ 4007229 w 5017802"/>
                <a:gd name="connsiteY215" fmla="*/ 4214855 h 4821630"/>
                <a:gd name="connsiteX216" fmla="*/ 4061204 w 5017802"/>
                <a:gd name="connsiteY216" fmla="*/ 4270418 h 4821630"/>
                <a:gd name="connsiteX217" fmla="*/ 4110417 w 5017802"/>
                <a:gd name="connsiteY217" fmla="*/ 4275180 h 4821630"/>
                <a:gd name="connsiteX218" fmla="*/ 4104067 w 5017802"/>
                <a:gd name="connsiteY218" fmla="*/ 4225968 h 4821630"/>
                <a:gd name="connsiteX219" fmla="*/ 4164392 w 5017802"/>
                <a:gd name="connsiteY219" fmla="*/ 4230730 h 4821630"/>
                <a:gd name="connsiteX220" fmla="*/ 4226304 w 5017802"/>
                <a:gd name="connsiteY220" fmla="*/ 4273592 h 4821630"/>
                <a:gd name="connsiteX221" fmla="*/ 4258054 w 5017802"/>
                <a:gd name="connsiteY221" fmla="*/ 4260893 h 4821630"/>
                <a:gd name="connsiteX222" fmla="*/ 4251705 w 5017802"/>
                <a:gd name="connsiteY222" fmla="*/ 4225968 h 4821630"/>
                <a:gd name="connsiteX223" fmla="*/ 4292980 w 5017802"/>
                <a:gd name="connsiteY223" fmla="*/ 4202156 h 4821630"/>
                <a:gd name="connsiteX224" fmla="*/ 4377117 w 5017802"/>
                <a:gd name="connsiteY224" fmla="*/ 4259306 h 4821630"/>
                <a:gd name="connsiteX225" fmla="*/ 4394580 w 5017802"/>
                <a:gd name="connsiteY225" fmla="*/ 4157708 h 4821630"/>
                <a:gd name="connsiteX226" fmla="*/ 4369180 w 5017802"/>
                <a:gd name="connsiteY226" fmla="*/ 4135482 h 4821630"/>
                <a:gd name="connsiteX227" fmla="*/ 4296154 w 5017802"/>
                <a:gd name="connsiteY227" fmla="*/ 4092619 h 4821630"/>
                <a:gd name="connsiteX228" fmla="*/ 4318379 w 5017802"/>
                <a:gd name="connsiteY228" fmla="*/ 4067220 h 4821630"/>
                <a:gd name="connsiteX229" fmla="*/ 4339017 w 5017802"/>
                <a:gd name="connsiteY229" fmla="*/ 4044994 h 4821630"/>
                <a:gd name="connsiteX230" fmla="*/ 4392992 w 5017802"/>
                <a:gd name="connsiteY230" fmla="*/ 4076745 h 4821630"/>
                <a:gd name="connsiteX231" fmla="*/ 4399342 w 5017802"/>
                <a:gd name="connsiteY231" fmla="*/ 4032295 h 4821630"/>
                <a:gd name="connsiteX232" fmla="*/ 4343779 w 5017802"/>
                <a:gd name="connsiteY232" fmla="*/ 4008482 h 4821630"/>
                <a:gd name="connsiteX233" fmla="*/ 4342192 w 5017802"/>
                <a:gd name="connsiteY233" fmla="*/ 3998958 h 4821630"/>
                <a:gd name="connsiteX234" fmla="*/ 4329491 w 5017802"/>
                <a:gd name="connsiteY234" fmla="*/ 3960859 h 4821630"/>
                <a:gd name="connsiteX235" fmla="*/ 4335841 w 5017802"/>
                <a:gd name="connsiteY235" fmla="*/ 3913233 h 4821630"/>
                <a:gd name="connsiteX236" fmla="*/ 4346954 w 5017802"/>
                <a:gd name="connsiteY236" fmla="*/ 3857670 h 4821630"/>
                <a:gd name="connsiteX237" fmla="*/ 4308854 w 5017802"/>
                <a:gd name="connsiteY237" fmla="*/ 3827508 h 4821630"/>
                <a:gd name="connsiteX238" fmla="*/ 4342191 w 5017802"/>
                <a:gd name="connsiteY238" fmla="*/ 3817983 h 4821630"/>
                <a:gd name="connsiteX239" fmla="*/ 4319966 w 5017802"/>
                <a:gd name="connsiteY239" fmla="*/ 3781470 h 4821630"/>
                <a:gd name="connsiteX240" fmla="*/ 4358067 w 5017802"/>
                <a:gd name="connsiteY240" fmla="*/ 3776709 h 4821630"/>
                <a:gd name="connsiteX241" fmla="*/ 4364416 w 5017802"/>
                <a:gd name="connsiteY241" fmla="*/ 3743370 h 4821630"/>
                <a:gd name="connsiteX242" fmla="*/ 4426330 w 5017802"/>
                <a:gd name="connsiteY242" fmla="*/ 3752897 h 4821630"/>
                <a:gd name="connsiteX243" fmla="*/ 4459443 w 5017802"/>
                <a:gd name="connsiteY243" fmla="*/ 3768089 h 4821630"/>
                <a:gd name="connsiteX244" fmla="*/ 4425650 w 5017802"/>
                <a:gd name="connsiteY244" fmla="*/ 3809137 h 4821630"/>
                <a:gd name="connsiteX245" fmla="*/ 4464658 w 5017802"/>
                <a:gd name="connsiteY245" fmla="*/ 3916633 h 4821630"/>
                <a:gd name="connsiteX246" fmla="*/ 4517045 w 5017802"/>
                <a:gd name="connsiteY246" fmla="*/ 3947931 h 4821630"/>
                <a:gd name="connsiteX247" fmla="*/ 4568979 w 5017802"/>
                <a:gd name="connsiteY247" fmla="*/ 3905749 h 4821630"/>
                <a:gd name="connsiteX248" fmla="*/ 4654704 w 5017802"/>
                <a:gd name="connsiteY248" fmla="*/ 3857216 h 4821630"/>
                <a:gd name="connsiteX249" fmla="*/ 4637468 w 5017802"/>
                <a:gd name="connsiteY249" fmla="*/ 3768315 h 4821630"/>
                <a:gd name="connsiteX250" fmla="*/ 4714802 w 5017802"/>
                <a:gd name="connsiteY250" fmla="*/ 3635646 h 4821630"/>
                <a:gd name="connsiteX251" fmla="*/ 5007356 w 5017802"/>
                <a:gd name="connsiteY251" fmla="*/ 3302498 h 4821630"/>
                <a:gd name="connsiteX252" fmla="*/ 4925939 w 5017802"/>
                <a:gd name="connsiteY252" fmla="*/ 3293426 h 4821630"/>
                <a:gd name="connsiteX253" fmla="*/ 4930476 w 5017802"/>
                <a:gd name="connsiteY253" fmla="*/ 3201578 h 4821630"/>
                <a:gd name="connsiteX254" fmla="*/ 4881489 w 5017802"/>
                <a:gd name="connsiteY254" fmla="*/ 3176406 h 4821630"/>
                <a:gd name="connsiteX255" fmla="*/ 4797352 w 5017802"/>
                <a:gd name="connsiteY255" fmla="*/ 3207928 h 4821630"/>
                <a:gd name="connsiteX256" fmla="*/ 4760613 w 5017802"/>
                <a:gd name="connsiteY256" fmla="*/ 3171643 h 4821630"/>
                <a:gd name="connsiteX257" fmla="*/ 4805290 w 5017802"/>
                <a:gd name="connsiteY257" fmla="*/ 3148738 h 4821630"/>
                <a:gd name="connsiteX258" fmla="*/ 4676023 w 5017802"/>
                <a:gd name="connsiteY258" fmla="*/ 2935559 h 4821630"/>
                <a:gd name="connsiteX259" fmla="*/ 4690989 w 5017802"/>
                <a:gd name="connsiteY259" fmla="*/ 2905396 h 4821630"/>
                <a:gd name="connsiteX260" fmla="*/ 4667404 w 5017802"/>
                <a:gd name="connsiteY260" fmla="*/ 2789736 h 4821630"/>
                <a:gd name="connsiteX261" fmla="*/ 4508655 w 5017802"/>
                <a:gd name="connsiteY261" fmla="*/ 2778850 h 4821630"/>
                <a:gd name="connsiteX262" fmla="*/ 4475317 w 5017802"/>
                <a:gd name="connsiteY262" fmla="*/ 2827608 h 4821630"/>
                <a:gd name="connsiteX263" fmla="*/ 4386417 w 5017802"/>
                <a:gd name="connsiteY263" fmla="*/ 2842124 h 4821630"/>
                <a:gd name="connsiteX264" fmla="*/ 4392767 w 5017802"/>
                <a:gd name="connsiteY264" fmla="*/ 2820125 h 4821630"/>
                <a:gd name="connsiteX265" fmla="*/ 4339245 w 5017802"/>
                <a:gd name="connsiteY265" fmla="*/ 2804024 h 4821630"/>
                <a:gd name="connsiteX266" fmla="*/ 4314526 w 5017802"/>
                <a:gd name="connsiteY266" fmla="*/ 2638923 h 4821630"/>
                <a:gd name="connsiteX267" fmla="*/ 4034219 w 5017802"/>
                <a:gd name="connsiteY267" fmla="*/ 2572248 h 4821630"/>
                <a:gd name="connsiteX268" fmla="*/ 3897920 w 5017802"/>
                <a:gd name="connsiteY268" fmla="*/ 2615564 h 4821630"/>
                <a:gd name="connsiteX269" fmla="*/ 3765931 w 5017802"/>
                <a:gd name="connsiteY269" fmla="*/ 2608080 h 4821630"/>
                <a:gd name="connsiteX270" fmla="*/ 3633488 w 5017802"/>
                <a:gd name="connsiteY270" fmla="*/ 2497182 h 4821630"/>
                <a:gd name="connsiteX271" fmla="*/ 3420310 w 5017802"/>
                <a:gd name="connsiteY271" fmla="*/ 2193969 h 4821630"/>
                <a:gd name="connsiteX272" fmla="*/ 3021848 w 5017802"/>
                <a:gd name="connsiteY272" fmla="*/ 2054496 h 4821630"/>
                <a:gd name="connsiteX273" fmla="*/ 2785310 w 5017802"/>
                <a:gd name="connsiteY273" fmla="*/ 1741532 h 4821630"/>
                <a:gd name="connsiteX274" fmla="*/ 2819101 w 5017802"/>
                <a:gd name="connsiteY274" fmla="*/ 1716586 h 4821630"/>
                <a:gd name="connsiteX275" fmla="*/ 2878745 w 5017802"/>
                <a:gd name="connsiteY275" fmla="*/ 1799589 h 4821630"/>
                <a:gd name="connsiteX276" fmla="*/ 2898929 w 5017802"/>
                <a:gd name="connsiteY276" fmla="*/ 1782126 h 4821630"/>
                <a:gd name="connsiteX277" fmla="*/ 2942019 w 5017802"/>
                <a:gd name="connsiteY277" fmla="*/ 1812970 h 4821630"/>
                <a:gd name="connsiteX278" fmla="*/ 3030692 w 5017802"/>
                <a:gd name="connsiteY278" fmla="*/ 1759221 h 4821630"/>
                <a:gd name="connsiteX279" fmla="*/ 3046794 w 5017802"/>
                <a:gd name="connsiteY279" fmla="*/ 1738811 h 4821630"/>
                <a:gd name="connsiteX280" fmla="*/ 3105077 w 5017802"/>
                <a:gd name="connsiteY280" fmla="*/ 1739037 h 4821630"/>
                <a:gd name="connsiteX281" fmla="*/ 3121180 w 5017802"/>
                <a:gd name="connsiteY281" fmla="*/ 1705927 h 4821630"/>
                <a:gd name="connsiteX282" fmla="*/ 3102356 w 5017802"/>
                <a:gd name="connsiteY282" fmla="*/ 1680300 h 4821630"/>
                <a:gd name="connsiteX283" fmla="*/ 3035228 w 5017802"/>
                <a:gd name="connsiteY283" fmla="*/ 1700257 h 4821630"/>
                <a:gd name="connsiteX284" fmla="*/ 3013456 w 5017802"/>
                <a:gd name="connsiteY284" fmla="*/ 1646736 h 4821630"/>
                <a:gd name="connsiteX285" fmla="*/ 3034774 w 5017802"/>
                <a:gd name="connsiteY285" fmla="*/ 1617026 h 4821630"/>
                <a:gd name="connsiteX286" fmla="*/ 2978304 w 5017802"/>
                <a:gd name="connsiteY286" fmla="*/ 1513612 h 4821630"/>
                <a:gd name="connsiteX287" fmla="*/ 2929773 w 5017802"/>
                <a:gd name="connsiteY287" fmla="*/ 1552393 h 4821630"/>
                <a:gd name="connsiteX288" fmla="*/ 2840418 w 5017802"/>
                <a:gd name="connsiteY288" fmla="*/ 1497737 h 4821630"/>
                <a:gd name="connsiteX289" fmla="*/ 2892352 w 5017802"/>
                <a:gd name="connsiteY289" fmla="*/ 1405208 h 4821630"/>
                <a:gd name="connsiteX290" fmla="*/ 2849490 w 5017802"/>
                <a:gd name="connsiteY290" fmla="*/ 1284105 h 4821630"/>
                <a:gd name="connsiteX291" fmla="*/ 2864231 w 5017802"/>
                <a:gd name="connsiteY291" fmla="*/ 1160053 h 4821630"/>
                <a:gd name="connsiteX292" fmla="*/ 2959481 w 5017802"/>
                <a:gd name="connsiteY292" fmla="*/ 1086348 h 4821630"/>
                <a:gd name="connsiteX293" fmla="*/ 3064710 w 5017802"/>
                <a:gd name="connsiteY293" fmla="*/ 1063896 h 4821630"/>
                <a:gd name="connsiteX294" fmla="*/ 3001663 w 5017802"/>
                <a:gd name="connsiteY294" fmla="*/ 974089 h 4821630"/>
                <a:gd name="connsiteX295" fmla="*/ 2984427 w 5017802"/>
                <a:gd name="connsiteY295" fmla="*/ 1018766 h 4821630"/>
                <a:gd name="connsiteX296" fmla="*/ 2941112 w 5017802"/>
                <a:gd name="connsiteY296" fmla="*/ 971595 h 4821630"/>
                <a:gd name="connsiteX297" fmla="*/ 2962430 w 5017802"/>
                <a:gd name="connsiteY297" fmla="*/ 886323 h 4821630"/>
                <a:gd name="connsiteX298" fmla="*/ 3035454 w 5017802"/>
                <a:gd name="connsiteY298" fmla="*/ 789032 h 4821630"/>
                <a:gd name="connsiteX299" fmla="*/ 3018445 w 5017802"/>
                <a:gd name="connsiteY299" fmla="*/ 682443 h 4821630"/>
                <a:gd name="connsiteX300" fmla="*/ 2847223 w 5017802"/>
                <a:gd name="connsiteY300" fmla="*/ 692194 h 4821630"/>
                <a:gd name="connsiteX301" fmla="*/ 2827945 w 5017802"/>
                <a:gd name="connsiteY301" fmla="*/ 734831 h 4821630"/>
                <a:gd name="connsiteX302" fmla="*/ 2795742 w 5017802"/>
                <a:gd name="connsiteY302" fmla="*/ 667248 h 4821630"/>
                <a:gd name="connsiteX303" fmla="*/ 2766032 w 5017802"/>
                <a:gd name="connsiteY303" fmla="*/ 707616 h 4821630"/>
                <a:gd name="connsiteX304" fmla="*/ 2580523 w 5017802"/>
                <a:gd name="connsiteY30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45148 w 5017802"/>
                <a:gd name="connsiteY190" fmla="*/ 3925935 h 4821630"/>
                <a:gd name="connsiteX191" fmla="*/ 2593449 w 5017802"/>
                <a:gd name="connsiteY191" fmla="*/ 3917768 h 4821630"/>
                <a:gd name="connsiteX192" fmla="*/ 2719088 w 5017802"/>
                <a:gd name="connsiteY192" fmla="*/ 3918221 h 4821630"/>
                <a:gd name="connsiteX193" fmla="*/ 2914124 w 5017802"/>
                <a:gd name="connsiteY193" fmla="*/ 3764007 h 4821630"/>
                <a:gd name="connsiteX194" fmla="*/ 3195112 w 5017802"/>
                <a:gd name="connsiteY194" fmla="*/ 3993968 h 4821630"/>
                <a:gd name="connsiteX195" fmla="*/ 3265414 w 5017802"/>
                <a:gd name="connsiteY195" fmla="*/ 4067674 h 4821630"/>
                <a:gd name="connsiteX196" fmla="*/ 3439813 w 5017802"/>
                <a:gd name="connsiteY196" fmla="*/ 4130265 h 4821630"/>
                <a:gd name="connsiteX197" fmla="*/ 3526217 w 5017802"/>
                <a:gd name="connsiteY197" fmla="*/ 4316455 h 4821630"/>
                <a:gd name="connsiteX198" fmla="*/ 3586542 w 5017802"/>
                <a:gd name="connsiteY198" fmla="*/ 4375193 h 4821630"/>
                <a:gd name="connsiteX199" fmla="*/ 3597654 w 5017802"/>
                <a:gd name="connsiteY199" fmla="*/ 4345030 h 4821630"/>
                <a:gd name="connsiteX200" fmla="*/ 3643692 w 5017802"/>
                <a:gd name="connsiteY200" fmla="*/ 4318042 h 4821630"/>
                <a:gd name="connsiteX201" fmla="*/ 3694492 w 5017802"/>
                <a:gd name="connsiteY201" fmla="*/ 4391068 h 4821630"/>
                <a:gd name="connsiteX202" fmla="*/ 3743705 w 5017802"/>
                <a:gd name="connsiteY202" fmla="*/ 4394243 h 4821630"/>
                <a:gd name="connsiteX203" fmla="*/ 3699254 w 5017802"/>
                <a:gd name="connsiteY203" fmla="*/ 4300581 h 4821630"/>
                <a:gd name="connsiteX204" fmla="*/ 3656392 w 5017802"/>
                <a:gd name="connsiteY204" fmla="*/ 4232318 h 4821630"/>
                <a:gd name="connsiteX205" fmla="*/ 3699255 w 5017802"/>
                <a:gd name="connsiteY205" fmla="*/ 4216442 h 4821630"/>
                <a:gd name="connsiteX206" fmla="*/ 3680204 w 5017802"/>
                <a:gd name="connsiteY206" fmla="*/ 4175168 h 4821630"/>
                <a:gd name="connsiteX207" fmla="*/ 3732592 w 5017802"/>
                <a:gd name="connsiteY207" fmla="*/ 4184693 h 4821630"/>
                <a:gd name="connsiteX208" fmla="*/ 3711955 w 5017802"/>
                <a:gd name="connsiteY208" fmla="*/ 4151355 h 4821630"/>
                <a:gd name="connsiteX209" fmla="*/ 3733274 w 5017802"/>
                <a:gd name="connsiteY209" fmla="*/ 4134801 h 4821630"/>
                <a:gd name="connsiteX210" fmla="*/ 3854377 w 5017802"/>
                <a:gd name="connsiteY210" fmla="*/ 4220074 h 4821630"/>
                <a:gd name="connsiteX211" fmla="*/ 3889754 w 5017802"/>
                <a:gd name="connsiteY211" fmla="*/ 4206917 h 4821630"/>
                <a:gd name="connsiteX212" fmla="*/ 3942141 w 5017802"/>
                <a:gd name="connsiteY212" fmla="*/ 4272006 h 4821630"/>
                <a:gd name="connsiteX213" fmla="*/ 3962779 w 5017802"/>
                <a:gd name="connsiteY213" fmla="*/ 4330743 h 4821630"/>
                <a:gd name="connsiteX214" fmla="*/ 4070729 w 5017802"/>
                <a:gd name="connsiteY214" fmla="*/ 4349792 h 4821630"/>
                <a:gd name="connsiteX215" fmla="*/ 4010405 w 5017802"/>
                <a:gd name="connsiteY215" fmla="*/ 4283117 h 4821630"/>
                <a:gd name="connsiteX216" fmla="*/ 4007229 w 5017802"/>
                <a:gd name="connsiteY216" fmla="*/ 4214855 h 4821630"/>
                <a:gd name="connsiteX217" fmla="*/ 4061204 w 5017802"/>
                <a:gd name="connsiteY217" fmla="*/ 4270418 h 4821630"/>
                <a:gd name="connsiteX218" fmla="*/ 4110417 w 5017802"/>
                <a:gd name="connsiteY218" fmla="*/ 4275180 h 4821630"/>
                <a:gd name="connsiteX219" fmla="*/ 4104067 w 5017802"/>
                <a:gd name="connsiteY219" fmla="*/ 4225968 h 4821630"/>
                <a:gd name="connsiteX220" fmla="*/ 4164392 w 5017802"/>
                <a:gd name="connsiteY220" fmla="*/ 4230730 h 4821630"/>
                <a:gd name="connsiteX221" fmla="*/ 4226304 w 5017802"/>
                <a:gd name="connsiteY221" fmla="*/ 4273592 h 4821630"/>
                <a:gd name="connsiteX222" fmla="*/ 4258054 w 5017802"/>
                <a:gd name="connsiteY222" fmla="*/ 4260893 h 4821630"/>
                <a:gd name="connsiteX223" fmla="*/ 4251705 w 5017802"/>
                <a:gd name="connsiteY223" fmla="*/ 4225968 h 4821630"/>
                <a:gd name="connsiteX224" fmla="*/ 4292980 w 5017802"/>
                <a:gd name="connsiteY224" fmla="*/ 4202156 h 4821630"/>
                <a:gd name="connsiteX225" fmla="*/ 4377117 w 5017802"/>
                <a:gd name="connsiteY225" fmla="*/ 4259306 h 4821630"/>
                <a:gd name="connsiteX226" fmla="*/ 4394580 w 5017802"/>
                <a:gd name="connsiteY226" fmla="*/ 4157708 h 4821630"/>
                <a:gd name="connsiteX227" fmla="*/ 4369180 w 5017802"/>
                <a:gd name="connsiteY227" fmla="*/ 4135482 h 4821630"/>
                <a:gd name="connsiteX228" fmla="*/ 4296154 w 5017802"/>
                <a:gd name="connsiteY228" fmla="*/ 4092619 h 4821630"/>
                <a:gd name="connsiteX229" fmla="*/ 4318379 w 5017802"/>
                <a:gd name="connsiteY229" fmla="*/ 4067220 h 4821630"/>
                <a:gd name="connsiteX230" fmla="*/ 4339017 w 5017802"/>
                <a:gd name="connsiteY230" fmla="*/ 4044994 h 4821630"/>
                <a:gd name="connsiteX231" fmla="*/ 4392992 w 5017802"/>
                <a:gd name="connsiteY231" fmla="*/ 4076745 h 4821630"/>
                <a:gd name="connsiteX232" fmla="*/ 4399342 w 5017802"/>
                <a:gd name="connsiteY232" fmla="*/ 4032295 h 4821630"/>
                <a:gd name="connsiteX233" fmla="*/ 4343779 w 5017802"/>
                <a:gd name="connsiteY233" fmla="*/ 4008482 h 4821630"/>
                <a:gd name="connsiteX234" fmla="*/ 4342192 w 5017802"/>
                <a:gd name="connsiteY234" fmla="*/ 3998958 h 4821630"/>
                <a:gd name="connsiteX235" fmla="*/ 4329491 w 5017802"/>
                <a:gd name="connsiteY235" fmla="*/ 3960859 h 4821630"/>
                <a:gd name="connsiteX236" fmla="*/ 4335841 w 5017802"/>
                <a:gd name="connsiteY236" fmla="*/ 3913233 h 4821630"/>
                <a:gd name="connsiteX237" fmla="*/ 4346954 w 5017802"/>
                <a:gd name="connsiteY237" fmla="*/ 3857670 h 4821630"/>
                <a:gd name="connsiteX238" fmla="*/ 4308854 w 5017802"/>
                <a:gd name="connsiteY238" fmla="*/ 3827508 h 4821630"/>
                <a:gd name="connsiteX239" fmla="*/ 4342191 w 5017802"/>
                <a:gd name="connsiteY239" fmla="*/ 3817983 h 4821630"/>
                <a:gd name="connsiteX240" fmla="*/ 4319966 w 5017802"/>
                <a:gd name="connsiteY240" fmla="*/ 3781470 h 4821630"/>
                <a:gd name="connsiteX241" fmla="*/ 4358067 w 5017802"/>
                <a:gd name="connsiteY241" fmla="*/ 3776709 h 4821630"/>
                <a:gd name="connsiteX242" fmla="*/ 4364416 w 5017802"/>
                <a:gd name="connsiteY242" fmla="*/ 3743370 h 4821630"/>
                <a:gd name="connsiteX243" fmla="*/ 4426330 w 5017802"/>
                <a:gd name="connsiteY243" fmla="*/ 3752897 h 4821630"/>
                <a:gd name="connsiteX244" fmla="*/ 4459443 w 5017802"/>
                <a:gd name="connsiteY244" fmla="*/ 3768089 h 4821630"/>
                <a:gd name="connsiteX245" fmla="*/ 4425650 w 5017802"/>
                <a:gd name="connsiteY245" fmla="*/ 3809137 h 4821630"/>
                <a:gd name="connsiteX246" fmla="*/ 4464658 w 5017802"/>
                <a:gd name="connsiteY246" fmla="*/ 3916633 h 4821630"/>
                <a:gd name="connsiteX247" fmla="*/ 4517045 w 5017802"/>
                <a:gd name="connsiteY247" fmla="*/ 3947931 h 4821630"/>
                <a:gd name="connsiteX248" fmla="*/ 4568979 w 5017802"/>
                <a:gd name="connsiteY248" fmla="*/ 3905749 h 4821630"/>
                <a:gd name="connsiteX249" fmla="*/ 4654704 w 5017802"/>
                <a:gd name="connsiteY249" fmla="*/ 3857216 h 4821630"/>
                <a:gd name="connsiteX250" fmla="*/ 4637468 w 5017802"/>
                <a:gd name="connsiteY250" fmla="*/ 3768315 h 4821630"/>
                <a:gd name="connsiteX251" fmla="*/ 4714802 w 5017802"/>
                <a:gd name="connsiteY251" fmla="*/ 3635646 h 4821630"/>
                <a:gd name="connsiteX252" fmla="*/ 5007356 w 5017802"/>
                <a:gd name="connsiteY252" fmla="*/ 3302498 h 4821630"/>
                <a:gd name="connsiteX253" fmla="*/ 4925939 w 5017802"/>
                <a:gd name="connsiteY253" fmla="*/ 3293426 h 4821630"/>
                <a:gd name="connsiteX254" fmla="*/ 4930476 w 5017802"/>
                <a:gd name="connsiteY254" fmla="*/ 3201578 h 4821630"/>
                <a:gd name="connsiteX255" fmla="*/ 4881489 w 5017802"/>
                <a:gd name="connsiteY255" fmla="*/ 3176406 h 4821630"/>
                <a:gd name="connsiteX256" fmla="*/ 4797352 w 5017802"/>
                <a:gd name="connsiteY256" fmla="*/ 3207928 h 4821630"/>
                <a:gd name="connsiteX257" fmla="*/ 4760613 w 5017802"/>
                <a:gd name="connsiteY257" fmla="*/ 3171643 h 4821630"/>
                <a:gd name="connsiteX258" fmla="*/ 4805290 w 5017802"/>
                <a:gd name="connsiteY258" fmla="*/ 3148738 h 4821630"/>
                <a:gd name="connsiteX259" fmla="*/ 4676023 w 5017802"/>
                <a:gd name="connsiteY259" fmla="*/ 2935559 h 4821630"/>
                <a:gd name="connsiteX260" fmla="*/ 4690989 w 5017802"/>
                <a:gd name="connsiteY260" fmla="*/ 2905396 h 4821630"/>
                <a:gd name="connsiteX261" fmla="*/ 4667404 w 5017802"/>
                <a:gd name="connsiteY261" fmla="*/ 2789736 h 4821630"/>
                <a:gd name="connsiteX262" fmla="*/ 4508655 w 5017802"/>
                <a:gd name="connsiteY262" fmla="*/ 2778850 h 4821630"/>
                <a:gd name="connsiteX263" fmla="*/ 4475317 w 5017802"/>
                <a:gd name="connsiteY263" fmla="*/ 2827608 h 4821630"/>
                <a:gd name="connsiteX264" fmla="*/ 4386417 w 5017802"/>
                <a:gd name="connsiteY264" fmla="*/ 2842124 h 4821630"/>
                <a:gd name="connsiteX265" fmla="*/ 4392767 w 5017802"/>
                <a:gd name="connsiteY265" fmla="*/ 2820125 h 4821630"/>
                <a:gd name="connsiteX266" fmla="*/ 4339245 w 5017802"/>
                <a:gd name="connsiteY266" fmla="*/ 2804024 h 4821630"/>
                <a:gd name="connsiteX267" fmla="*/ 4314526 w 5017802"/>
                <a:gd name="connsiteY267" fmla="*/ 2638923 h 4821630"/>
                <a:gd name="connsiteX268" fmla="*/ 4034219 w 5017802"/>
                <a:gd name="connsiteY268" fmla="*/ 2572248 h 4821630"/>
                <a:gd name="connsiteX269" fmla="*/ 3897920 w 5017802"/>
                <a:gd name="connsiteY269" fmla="*/ 2615564 h 4821630"/>
                <a:gd name="connsiteX270" fmla="*/ 3765931 w 5017802"/>
                <a:gd name="connsiteY270" fmla="*/ 2608080 h 4821630"/>
                <a:gd name="connsiteX271" fmla="*/ 3633488 w 5017802"/>
                <a:gd name="connsiteY271" fmla="*/ 2497182 h 4821630"/>
                <a:gd name="connsiteX272" fmla="*/ 3420310 w 5017802"/>
                <a:gd name="connsiteY272" fmla="*/ 2193969 h 4821630"/>
                <a:gd name="connsiteX273" fmla="*/ 3021848 w 5017802"/>
                <a:gd name="connsiteY273" fmla="*/ 2054496 h 4821630"/>
                <a:gd name="connsiteX274" fmla="*/ 2785310 w 5017802"/>
                <a:gd name="connsiteY274" fmla="*/ 1741532 h 4821630"/>
                <a:gd name="connsiteX275" fmla="*/ 2819101 w 5017802"/>
                <a:gd name="connsiteY275" fmla="*/ 1716586 h 4821630"/>
                <a:gd name="connsiteX276" fmla="*/ 2878745 w 5017802"/>
                <a:gd name="connsiteY276" fmla="*/ 1799589 h 4821630"/>
                <a:gd name="connsiteX277" fmla="*/ 2898929 w 5017802"/>
                <a:gd name="connsiteY277" fmla="*/ 1782126 h 4821630"/>
                <a:gd name="connsiteX278" fmla="*/ 2942019 w 5017802"/>
                <a:gd name="connsiteY278" fmla="*/ 1812970 h 4821630"/>
                <a:gd name="connsiteX279" fmla="*/ 3030692 w 5017802"/>
                <a:gd name="connsiteY279" fmla="*/ 1759221 h 4821630"/>
                <a:gd name="connsiteX280" fmla="*/ 3046794 w 5017802"/>
                <a:gd name="connsiteY280" fmla="*/ 1738811 h 4821630"/>
                <a:gd name="connsiteX281" fmla="*/ 3105077 w 5017802"/>
                <a:gd name="connsiteY281" fmla="*/ 1739037 h 4821630"/>
                <a:gd name="connsiteX282" fmla="*/ 3121180 w 5017802"/>
                <a:gd name="connsiteY282" fmla="*/ 1705927 h 4821630"/>
                <a:gd name="connsiteX283" fmla="*/ 3102356 w 5017802"/>
                <a:gd name="connsiteY283" fmla="*/ 1680300 h 4821630"/>
                <a:gd name="connsiteX284" fmla="*/ 3035228 w 5017802"/>
                <a:gd name="connsiteY284" fmla="*/ 1700257 h 4821630"/>
                <a:gd name="connsiteX285" fmla="*/ 3013456 w 5017802"/>
                <a:gd name="connsiteY285" fmla="*/ 1646736 h 4821630"/>
                <a:gd name="connsiteX286" fmla="*/ 3034774 w 5017802"/>
                <a:gd name="connsiteY286" fmla="*/ 1617026 h 4821630"/>
                <a:gd name="connsiteX287" fmla="*/ 2978304 w 5017802"/>
                <a:gd name="connsiteY287" fmla="*/ 1513612 h 4821630"/>
                <a:gd name="connsiteX288" fmla="*/ 2929773 w 5017802"/>
                <a:gd name="connsiteY288" fmla="*/ 1552393 h 4821630"/>
                <a:gd name="connsiteX289" fmla="*/ 2840418 w 5017802"/>
                <a:gd name="connsiteY289" fmla="*/ 1497737 h 4821630"/>
                <a:gd name="connsiteX290" fmla="*/ 2892352 w 5017802"/>
                <a:gd name="connsiteY290" fmla="*/ 1405208 h 4821630"/>
                <a:gd name="connsiteX291" fmla="*/ 2849490 w 5017802"/>
                <a:gd name="connsiteY291" fmla="*/ 1284105 h 4821630"/>
                <a:gd name="connsiteX292" fmla="*/ 2864231 w 5017802"/>
                <a:gd name="connsiteY292" fmla="*/ 1160053 h 4821630"/>
                <a:gd name="connsiteX293" fmla="*/ 2959481 w 5017802"/>
                <a:gd name="connsiteY293" fmla="*/ 1086348 h 4821630"/>
                <a:gd name="connsiteX294" fmla="*/ 3064710 w 5017802"/>
                <a:gd name="connsiteY294" fmla="*/ 1063896 h 4821630"/>
                <a:gd name="connsiteX295" fmla="*/ 3001663 w 5017802"/>
                <a:gd name="connsiteY295" fmla="*/ 974089 h 4821630"/>
                <a:gd name="connsiteX296" fmla="*/ 2984427 w 5017802"/>
                <a:gd name="connsiteY296" fmla="*/ 1018766 h 4821630"/>
                <a:gd name="connsiteX297" fmla="*/ 2941112 w 5017802"/>
                <a:gd name="connsiteY297" fmla="*/ 971595 h 4821630"/>
                <a:gd name="connsiteX298" fmla="*/ 2962430 w 5017802"/>
                <a:gd name="connsiteY298" fmla="*/ 886323 h 4821630"/>
                <a:gd name="connsiteX299" fmla="*/ 3035454 w 5017802"/>
                <a:gd name="connsiteY299" fmla="*/ 789032 h 4821630"/>
                <a:gd name="connsiteX300" fmla="*/ 3018445 w 5017802"/>
                <a:gd name="connsiteY300" fmla="*/ 682443 h 4821630"/>
                <a:gd name="connsiteX301" fmla="*/ 2847223 w 5017802"/>
                <a:gd name="connsiteY301" fmla="*/ 692194 h 4821630"/>
                <a:gd name="connsiteX302" fmla="*/ 2827945 w 5017802"/>
                <a:gd name="connsiteY302" fmla="*/ 734831 h 4821630"/>
                <a:gd name="connsiteX303" fmla="*/ 2795742 w 5017802"/>
                <a:gd name="connsiteY303" fmla="*/ 667248 h 4821630"/>
                <a:gd name="connsiteX304" fmla="*/ 2766032 w 5017802"/>
                <a:gd name="connsiteY304" fmla="*/ 707616 h 4821630"/>
                <a:gd name="connsiteX305" fmla="*/ 2580523 w 5017802"/>
                <a:gd name="connsiteY30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81661 w 5017802"/>
                <a:gd name="connsiteY190" fmla="*/ 3964035 h 4821630"/>
                <a:gd name="connsiteX191" fmla="*/ 2593449 w 5017802"/>
                <a:gd name="connsiteY191" fmla="*/ 3917768 h 4821630"/>
                <a:gd name="connsiteX192" fmla="*/ 2719088 w 5017802"/>
                <a:gd name="connsiteY192" fmla="*/ 3918221 h 4821630"/>
                <a:gd name="connsiteX193" fmla="*/ 2914124 w 5017802"/>
                <a:gd name="connsiteY193" fmla="*/ 3764007 h 4821630"/>
                <a:gd name="connsiteX194" fmla="*/ 3195112 w 5017802"/>
                <a:gd name="connsiteY194" fmla="*/ 3993968 h 4821630"/>
                <a:gd name="connsiteX195" fmla="*/ 3265414 w 5017802"/>
                <a:gd name="connsiteY195" fmla="*/ 4067674 h 4821630"/>
                <a:gd name="connsiteX196" fmla="*/ 3439813 w 5017802"/>
                <a:gd name="connsiteY196" fmla="*/ 4130265 h 4821630"/>
                <a:gd name="connsiteX197" fmla="*/ 3526217 w 5017802"/>
                <a:gd name="connsiteY197" fmla="*/ 4316455 h 4821630"/>
                <a:gd name="connsiteX198" fmla="*/ 3586542 w 5017802"/>
                <a:gd name="connsiteY198" fmla="*/ 4375193 h 4821630"/>
                <a:gd name="connsiteX199" fmla="*/ 3597654 w 5017802"/>
                <a:gd name="connsiteY199" fmla="*/ 4345030 h 4821630"/>
                <a:gd name="connsiteX200" fmla="*/ 3643692 w 5017802"/>
                <a:gd name="connsiteY200" fmla="*/ 4318042 h 4821630"/>
                <a:gd name="connsiteX201" fmla="*/ 3694492 w 5017802"/>
                <a:gd name="connsiteY201" fmla="*/ 4391068 h 4821630"/>
                <a:gd name="connsiteX202" fmla="*/ 3743705 w 5017802"/>
                <a:gd name="connsiteY202" fmla="*/ 4394243 h 4821630"/>
                <a:gd name="connsiteX203" fmla="*/ 3699254 w 5017802"/>
                <a:gd name="connsiteY203" fmla="*/ 4300581 h 4821630"/>
                <a:gd name="connsiteX204" fmla="*/ 3656392 w 5017802"/>
                <a:gd name="connsiteY204" fmla="*/ 4232318 h 4821630"/>
                <a:gd name="connsiteX205" fmla="*/ 3699255 w 5017802"/>
                <a:gd name="connsiteY205" fmla="*/ 4216442 h 4821630"/>
                <a:gd name="connsiteX206" fmla="*/ 3680204 w 5017802"/>
                <a:gd name="connsiteY206" fmla="*/ 4175168 h 4821630"/>
                <a:gd name="connsiteX207" fmla="*/ 3732592 w 5017802"/>
                <a:gd name="connsiteY207" fmla="*/ 4184693 h 4821630"/>
                <a:gd name="connsiteX208" fmla="*/ 3711955 w 5017802"/>
                <a:gd name="connsiteY208" fmla="*/ 4151355 h 4821630"/>
                <a:gd name="connsiteX209" fmla="*/ 3733274 w 5017802"/>
                <a:gd name="connsiteY209" fmla="*/ 4134801 h 4821630"/>
                <a:gd name="connsiteX210" fmla="*/ 3854377 w 5017802"/>
                <a:gd name="connsiteY210" fmla="*/ 4220074 h 4821630"/>
                <a:gd name="connsiteX211" fmla="*/ 3889754 w 5017802"/>
                <a:gd name="connsiteY211" fmla="*/ 4206917 h 4821630"/>
                <a:gd name="connsiteX212" fmla="*/ 3942141 w 5017802"/>
                <a:gd name="connsiteY212" fmla="*/ 4272006 h 4821630"/>
                <a:gd name="connsiteX213" fmla="*/ 3962779 w 5017802"/>
                <a:gd name="connsiteY213" fmla="*/ 4330743 h 4821630"/>
                <a:gd name="connsiteX214" fmla="*/ 4070729 w 5017802"/>
                <a:gd name="connsiteY214" fmla="*/ 4349792 h 4821630"/>
                <a:gd name="connsiteX215" fmla="*/ 4010405 w 5017802"/>
                <a:gd name="connsiteY215" fmla="*/ 4283117 h 4821630"/>
                <a:gd name="connsiteX216" fmla="*/ 4007229 w 5017802"/>
                <a:gd name="connsiteY216" fmla="*/ 4214855 h 4821630"/>
                <a:gd name="connsiteX217" fmla="*/ 4061204 w 5017802"/>
                <a:gd name="connsiteY217" fmla="*/ 4270418 h 4821630"/>
                <a:gd name="connsiteX218" fmla="*/ 4110417 w 5017802"/>
                <a:gd name="connsiteY218" fmla="*/ 4275180 h 4821630"/>
                <a:gd name="connsiteX219" fmla="*/ 4104067 w 5017802"/>
                <a:gd name="connsiteY219" fmla="*/ 4225968 h 4821630"/>
                <a:gd name="connsiteX220" fmla="*/ 4164392 w 5017802"/>
                <a:gd name="connsiteY220" fmla="*/ 4230730 h 4821630"/>
                <a:gd name="connsiteX221" fmla="*/ 4226304 w 5017802"/>
                <a:gd name="connsiteY221" fmla="*/ 4273592 h 4821630"/>
                <a:gd name="connsiteX222" fmla="*/ 4258054 w 5017802"/>
                <a:gd name="connsiteY222" fmla="*/ 4260893 h 4821630"/>
                <a:gd name="connsiteX223" fmla="*/ 4251705 w 5017802"/>
                <a:gd name="connsiteY223" fmla="*/ 4225968 h 4821630"/>
                <a:gd name="connsiteX224" fmla="*/ 4292980 w 5017802"/>
                <a:gd name="connsiteY224" fmla="*/ 4202156 h 4821630"/>
                <a:gd name="connsiteX225" fmla="*/ 4377117 w 5017802"/>
                <a:gd name="connsiteY225" fmla="*/ 4259306 h 4821630"/>
                <a:gd name="connsiteX226" fmla="*/ 4394580 w 5017802"/>
                <a:gd name="connsiteY226" fmla="*/ 4157708 h 4821630"/>
                <a:gd name="connsiteX227" fmla="*/ 4369180 w 5017802"/>
                <a:gd name="connsiteY227" fmla="*/ 4135482 h 4821630"/>
                <a:gd name="connsiteX228" fmla="*/ 4296154 w 5017802"/>
                <a:gd name="connsiteY228" fmla="*/ 4092619 h 4821630"/>
                <a:gd name="connsiteX229" fmla="*/ 4318379 w 5017802"/>
                <a:gd name="connsiteY229" fmla="*/ 4067220 h 4821630"/>
                <a:gd name="connsiteX230" fmla="*/ 4339017 w 5017802"/>
                <a:gd name="connsiteY230" fmla="*/ 4044994 h 4821630"/>
                <a:gd name="connsiteX231" fmla="*/ 4392992 w 5017802"/>
                <a:gd name="connsiteY231" fmla="*/ 4076745 h 4821630"/>
                <a:gd name="connsiteX232" fmla="*/ 4399342 w 5017802"/>
                <a:gd name="connsiteY232" fmla="*/ 4032295 h 4821630"/>
                <a:gd name="connsiteX233" fmla="*/ 4343779 w 5017802"/>
                <a:gd name="connsiteY233" fmla="*/ 4008482 h 4821630"/>
                <a:gd name="connsiteX234" fmla="*/ 4342192 w 5017802"/>
                <a:gd name="connsiteY234" fmla="*/ 3998958 h 4821630"/>
                <a:gd name="connsiteX235" fmla="*/ 4329491 w 5017802"/>
                <a:gd name="connsiteY235" fmla="*/ 3960859 h 4821630"/>
                <a:gd name="connsiteX236" fmla="*/ 4335841 w 5017802"/>
                <a:gd name="connsiteY236" fmla="*/ 3913233 h 4821630"/>
                <a:gd name="connsiteX237" fmla="*/ 4346954 w 5017802"/>
                <a:gd name="connsiteY237" fmla="*/ 3857670 h 4821630"/>
                <a:gd name="connsiteX238" fmla="*/ 4308854 w 5017802"/>
                <a:gd name="connsiteY238" fmla="*/ 3827508 h 4821630"/>
                <a:gd name="connsiteX239" fmla="*/ 4342191 w 5017802"/>
                <a:gd name="connsiteY239" fmla="*/ 3817983 h 4821630"/>
                <a:gd name="connsiteX240" fmla="*/ 4319966 w 5017802"/>
                <a:gd name="connsiteY240" fmla="*/ 3781470 h 4821630"/>
                <a:gd name="connsiteX241" fmla="*/ 4358067 w 5017802"/>
                <a:gd name="connsiteY241" fmla="*/ 3776709 h 4821630"/>
                <a:gd name="connsiteX242" fmla="*/ 4364416 w 5017802"/>
                <a:gd name="connsiteY242" fmla="*/ 3743370 h 4821630"/>
                <a:gd name="connsiteX243" fmla="*/ 4426330 w 5017802"/>
                <a:gd name="connsiteY243" fmla="*/ 3752897 h 4821630"/>
                <a:gd name="connsiteX244" fmla="*/ 4459443 w 5017802"/>
                <a:gd name="connsiteY244" fmla="*/ 3768089 h 4821630"/>
                <a:gd name="connsiteX245" fmla="*/ 4425650 w 5017802"/>
                <a:gd name="connsiteY245" fmla="*/ 3809137 h 4821630"/>
                <a:gd name="connsiteX246" fmla="*/ 4464658 w 5017802"/>
                <a:gd name="connsiteY246" fmla="*/ 3916633 h 4821630"/>
                <a:gd name="connsiteX247" fmla="*/ 4517045 w 5017802"/>
                <a:gd name="connsiteY247" fmla="*/ 3947931 h 4821630"/>
                <a:gd name="connsiteX248" fmla="*/ 4568979 w 5017802"/>
                <a:gd name="connsiteY248" fmla="*/ 3905749 h 4821630"/>
                <a:gd name="connsiteX249" fmla="*/ 4654704 w 5017802"/>
                <a:gd name="connsiteY249" fmla="*/ 3857216 h 4821630"/>
                <a:gd name="connsiteX250" fmla="*/ 4637468 w 5017802"/>
                <a:gd name="connsiteY250" fmla="*/ 3768315 h 4821630"/>
                <a:gd name="connsiteX251" fmla="*/ 4714802 w 5017802"/>
                <a:gd name="connsiteY251" fmla="*/ 3635646 h 4821630"/>
                <a:gd name="connsiteX252" fmla="*/ 5007356 w 5017802"/>
                <a:gd name="connsiteY252" fmla="*/ 3302498 h 4821630"/>
                <a:gd name="connsiteX253" fmla="*/ 4925939 w 5017802"/>
                <a:gd name="connsiteY253" fmla="*/ 3293426 h 4821630"/>
                <a:gd name="connsiteX254" fmla="*/ 4930476 w 5017802"/>
                <a:gd name="connsiteY254" fmla="*/ 3201578 h 4821630"/>
                <a:gd name="connsiteX255" fmla="*/ 4881489 w 5017802"/>
                <a:gd name="connsiteY255" fmla="*/ 3176406 h 4821630"/>
                <a:gd name="connsiteX256" fmla="*/ 4797352 w 5017802"/>
                <a:gd name="connsiteY256" fmla="*/ 3207928 h 4821630"/>
                <a:gd name="connsiteX257" fmla="*/ 4760613 w 5017802"/>
                <a:gd name="connsiteY257" fmla="*/ 3171643 h 4821630"/>
                <a:gd name="connsiteX258" fmla="*/ 4805290 w 5017802"/>
                <a:gd name="connsiteY258" fmla="*/ 3148738 h 4821630"/>
                <a:gd name="connsiteX259" fmla="*/ 4676023 w 5017802"/>
                <a:gd name="connsiteY259" fmla="*/ 2935559 h 4821630"/>
                <a:gd name="connsiteX260" fmla="*/ 4690989 w 5017802"/>
                <a:gd name="connsiteY260" fmla="*/ 2905396 h 4821630"/>
                <a:gd name="connsiteX261" fmla="*/ 4667404 w 5017802"/>
                <a:gd name="connsiteY261" fmla="*/ 2789736 h 4821630"/>
                <a:gd name="connsiteX262" fmla="*/ 4508655 w 5017802"/>
                <a:gd name="connsiteY262" fmla="*/ 2778850 h 4821630"/>
                <a:gd name="connsiteX263" fmla="*/ 4475317 w 5017802"/>
                <a:gd name="connsiteY263" fmla="*/ 2827608 h 4821630"/>
                <a:gd name="connsiteX264" fmla="*/ 4386417 w 5017802"/>
                <a:gd name="connsiteY264" fmla="*/ 2842124 h 4821630"/>
                <a:gd name="connsiteX265" fmla="*/ 4392767 w 5017802"/>
                <a:gd name="connsiteY265" fmla="*/ 2820125 h 4821630"/>
                <a:gd name="connsiteX266" fmla="*/ 4339245 w 5017802"/>
                <a:gd name="connsiteY266" fmla="*/ 2804024 h 4821630"/>
                <a:gd name="connsiteX267" fmla="*/ 4314526 w 5017802"/>
                <a:gd name="connsiteY267" fmla="*/ 2638923 h 4821630"/>
                <a:gd name="connsiteX268" fmla="*/ 4034219 w 5017802"/>
                <a:gd name="connsiteY268" fmla="*/ 2572248 h 4821630"/>
                <a:gd name="connsiteX269" fmla="*/ 3897920 w 5017802"/>
                <a:gd name="connsiteY269" fmla="*/ 2615564 h 4821630"/>
                <a:gd name="connsiteX270" fmla="*/ 3765931 w 5017802"/>
                <a:gd name="connsiteY270" fmla="*/ 2608080 h 4821630"/>
                <a:gd name="connsiteX271" fmla="*/ 3633488 w 5017802"/>
                <a:gd name="connsiteY271" fmla="*/ 2497182 h 4821630"/>
                <a:gd name="connsiteX272" fmla="*/ 3420310 w 5017802"/>
                <a:gd name="connsiteY272" fmla="*/ 2193969 h 4821630"/>
                <a:gd name="connsiteX273" fmla="*/ 3021848 w 5017802"/>
                <a:gd name="connsiteY273" fmla="*/ 2054496 h 4821630"/>
                <a:gd name="connsiteX274" fmla="*/ 2785310 w 5017802"/>
                <a:gd name="connsiteY274" fmla="*/ 1741532 h 4821630"/>
                <a:gd name="connsiteX275" fmla="*/ 2819101 w 5017802"/>
                <a:gd name="connsiteY275" fmla="*/ 1716586 h 4821630"/>
                <a:gd name="connsiteX276" fmla="*/ 2878745 w 5017802"/>
                <a:gd name="connsiteY276" fmla="*/ 1799589 h 4821630"/>
                <a:gd name="connsiteX277" fmla="*/ 2898929 w 5017802"/>
                <a:gd name="connsiteY277" fmla="*/ 1782126 h 4821630"/>
                <a:gd name="connsiteX278" fmla="*/ 2942019 w 5017802"/>
                <a:gd name="connsiteY278" fmla="*/ 1812970 h 4821630"/>
                <a:gd name="connsiteX279" fmla="*/ 3030692 w 5017802"/>
                <a:gd name="connsiteY279" fmla="*/ 1759221 h 4821630"/>
                <a:gd name="connsiteX280" fmla="*/ 3046794 w 5017802"/>
                <a:gd name="connsiteY280" fmla="*/ 1738811 h 4821630"/>
                <a:gd name="connsiteX281" fmla="*/ 3105077 w 5017802"/>
                <a:gd name="connsiteY281" fmla="*/ 1739037 h 4821630"/>
                <a:gd name="connsiteX282" fmla="*/ 3121180 w 5017802"/>
                <a:gd name="connsiteY282" fmla="*/ 1705927 h 4821630"/>
                <a:gd name="connsiteX283" fmla="*/ 3102356 w 5017802"/>
                <a:gd name="connsiteY283" fmla="*/ 1680300 h 4821630"/>
                <a:gd name="connsiteX284" fmla="*/ 3035228 w 5017802"/>
                <a:gd name="connsiteY284" fmla="*/ 1700257 h 4821630"/>
                <a:gd name="connsiteX285" fmla="*/ 3013456 w 5017802"/>
                <a:gd name="connsiteY285" fmla="*/ 1646736 h 4821630"/>
                <a:gd name="connsiteX286" fmla="*/ 3034774 w 5017802"/>
                <a:gd name="connsiteY286" fmla="*/ 1617026 h 4821630"/>
                <a:gd name="connsiteX287" fmla="*/ 2978304 w 5017802"/>
                <a:gd name="connsiteY287" fmla="*/ 1513612 h 4821630"/>
                <a:gd name="connsiteX288" fmla="*/ 2929773 w 5017802"/>
                <a:gd name="connsiteY288" fmla="*/ 1552393 h 4821630"/>
                <a:gd name="connsiteX289" fmla="*/ 2840418 w 5017802"/>
                <a:gd name="connsiteY289" fmla="*/ 1497737 h 4821630"/>
                <a:gd name="connsiteX290" fmla="*/ 2892352 w 5017802"/>
                <a:gd name="connsiteY290" fmla="*/ 1405208 h 4821630"/>
                <a:gd name="connsiteX291" fmla="*/ 2849490 w 5017802"/>
                <a:gd name="connsiteY291" fmla="*/ 1284105 h 4821630"/>
                <a:gd name="connsiteX292" fmla="*/ 2864231 w 5017802"/>
                <a:gd name="connsiteY292" fmla="*/ 1160053 h 4821630"/>
                <a:gd name="connsiteX293" fmla="*/ 2959481 w 5017802"/>
                <a:gd name="connsiteY293" fmla="*/ 1086348 h 4821630"/>
                <a:gd name="connsiteX294" fmla="*/ 3064710 w 5017802"/>
                <a:gd name="connsiteY294" fmla="*/ 1063896 h 4821630"/>
                <a:gd name="connsiteX295" fmla="*/ 3001663 w 5017802"/>
                <a:gd name="connsiteY295" fmla="*/ 974089 h 4821630"/>
                <a:gd name="connsiteX296" fmla="*/ 2984427 w 5017802"/>
                <a:gd name="connsiteY296" fmla="*/ 1018766 h 4821630"/>
                <a:gd name="connsiteX297" fmla="*/ 2941112 w 5017802"/>
                <a:gd name="connsiteY297" fmla="*/ 971595 h 4821630"/>
                <a:gd name="connsiteX298" fmla="*/ 2962430 w 5017802"/>
                <a:gd name="connsiteY298" fmla="*/ 886323 h 4821630"/>
                <a:gd name="connsiteX299" fmla="*/ 3035454 w 5017802"/>
                <a:gd name="connsiteY299" fmla="*/ 789032 h 4821630"/>
                <a:gd name="connsiteX300" fmla="*/ 3018445 w 5017802"/>
                <a:gd name="connsiteY300" fmla="*/ 682443 h 4821630"/>
                <a:gd name="connsiteX301" fmla="*/ 2847223 w 5017802"/>
                <a:gd name="connsiteY301" fmla="*/ 692194 h 4821630"/>
                <a:gd name="connsiteX302" fmla="*/ 2827945 w 5017802"/>
                <a:gd name="connsiteY302" fmla="*/ 734831 h 4821630"/>
                <a:gd name="connsiteX303" fmla="*/ 2795742 w 5017802"/>
                <a:gd name="connsiteY303" fmla="*/ 667248 h 4821630"/>
                <a:gd name="connsiteX304" fmla="*/ 2766032 w 5017802"/>
                <a:gd name="connsiteY304" fmla="*/ 707616 h 4821630"/>
                <a:gd name="connsiteX305" fmla="*/ 2580523 w 5017802"/>
                <a:gd name="connsiteY30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37210 w 5017802"/>
                <a:gd name="connsiteY190" fmla="*/ 3932285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9088 w 5017802"/>
                <a:gd name="connsiteY193" fmla="*/ 3918221 h 4821630"/>
                <a:gd name="connsiteX194" fmla="*/ 2914124 w 5017802"/>
                <a:gd name="connsiteY194" fmla="*/ 3764007 h 4821630"/>
                <a:gd name="connsiteX195" fmla="*/ 3195112 w 5017802"/>
                <a:gd name="connsiteY195" fmla="*/ 3993968 h 4821630"/>
                <a:gd name="connsiteX196" fmla="*/ 3265414 w 5017802"/>
                <a:gd name="connsiteY196" fmla="*/ 4067674 h 4821630"/>
                <a:gd name="connsiteX197" fmla="*/ 3439813 w 5017802"/>
                <a:gd name="connsiteY197" fmla="*/ 4130265 h 4821630"/>
                <a:gd name="connsiteX198" fmla="*/ 3526217 w 5017802"/>
                <a:gd name="connsiteY198" fmla="*/ 4316455 h 4821630"/>
                <a:gd name="connsiteX199" fmla="*/ 3586542 w 5017802"/>
                <a:gd name="connsiteY199" fmla="*/ 4375193 h 4821630"/>
                <a:gd name="connsiteX200" fmla="*/ 3597654 w 5017802"/>
                <a:gd name="connsiteY200" fmla="*/ 4345030 h 4821630"/>
                <a:gd name="connsiteX201" fmla="*/ 3643692 w 5017802"/>
                <a:gd name="connsiteY201" fmla="*/ 4318042 h 4821630"/>
                <a:gd name="connsiteX202" fmla="*/ 3694492 w 5017802"/>
                <a:gd name="connsiteY202" fmla="*/ 4391068 h 4821630"/>
                <a:gd name="connsiteX203" fmla="*/ 3743705 w 5017802"/>
                <a:gd name="connsiteY203" fmla="*/ 4394243 h 4821630"/>
                <a:gd name="connsiteX204" fmla="*/ 3699254 w 5017802"/>
                <a:gd name="connsiteY204" fmla="*/ 4300581 h 4821630"/>
                <a:gd name="connsiteX205" fmla="*/ 3656392 w 5017802"/>
                <a:gd name="connsiteY205" fmla="*/ 4232318 h 4821630"/>
                <a:gd name="connsiteX206" fmla="*/ 3699255 w 5017802"/>
                <a:gd name="connsiteY206" fmla="*/ 4216442 h 4821630"/>
                <a:gd name="connsiteX207" fmla="*/ 3680204 w 5017802"/>
                <a:gd name="connsiteY207" fmla="*/ 4175168 h 4821630"/>
                <a:gd name="connsiteX208" fmla="*/ 3732592 w 5017802"/>
                <a:gd name="connsiteY208" fmla="*/ 4184693 h 4821630"/>
                <a:gd name="connsiteX209" fmla="*/ 3711955 w 5017802"/>
                <a:gd name="connsiteY209" fmla="*/ 4151355 h 4821630"/>
                <a:gd name="connsiteX210" fmla="*/ 3733274 w 5017802"/>
                <a:gd name="connsiteY210" fmla="*/ 4134801 h 4821630"/>
                <a:gd name="connsiteX211" fmla="*/ 3854377 w 5017802"/>
                <a:gd name="connsiteY211" fmla="*/ 4220074 h 4821630"/>
                <a:gd name="connsiteX212" fmla="*/ 3889754 w 5017802"/>
                <a:gd name="connsiteY212" fmla="*/ 4206917 h 4821630"/>
                <a:gd name="connsiteX213" fmla="*/ 3942141 w 5017802"/>
                <a:gd name="connsiteY213" fmla="*/ 4272006 h 4821630"/>
                <a:gd name="connsiteX214" fmla="*/ 3962779 w 5017802"/>
                <a:gd name="connsiteY214" fmla="*/ 4330743 h 4821630"/>
                <a:gd name="connsiteX215" fmla="*/ 4070729 w 5017802"/>
                <a:gd name="connsiteY215" fmla="*/ 4349792 h 4821630"/>
                <a:gd name="connsiteX216" fmla="*/ 4010405 w 5017802"/>
                <a:gd name="connsiteY216" fmla="*/ 4283117 h 4821630"/>
                <a:gd name="connsiteX217" fmla="*/ 4007229 w 5017802"/>
                <a:gd name="connsiteY217" fmla="*/ 4214855 h 4821630"/>
                <a:gd name="connsiteX218" fmla="*/ 4061204 w 5017802"/>
                <a:gd name="connsiteY218" fmla="*/ 4270418 h 4821630"/>
                <a:gd name="connsiteX219" fmla="*/ 4110417 w 5017802"/>
                <a:gd name="connsiteY219" fmla="*/ 4275180 h 4821630"/>
                <a:gd name="connsiteX220" fmla="*/ 4104067 w 5017802"/>
                <a:gd name="connsiteY220" fmla="*/ 4225968 h 4821630"/>
                <a:gd name="connsiteX221" fmla="*/ 4164392 w 5017802"/>
                <a:gd name="connsiteY221" fmla="*/ 4230730 h 4821630"/>
                <a:gd name="connsiteX222" fmla="*/ 4226304 w 5017802"/>
                <a:gd name="connsiteY222" fmla="*/ 4273592 h 4821630"/>
                <a:gd name="connsiteX223" fmla="*/ 4258054 w 5017802"/>
                <a:gd name="connsiteY223" fmla="*/ 4260893 h 4821630"/>
                <a:gd name="connsiteX224" fmla="*/ 4251705 w 5017802"/>
                <a:gd name="connsiteY224" fmla="*/ 4225968 h 4821630"/>
                <a:gd name="connsiteX225" fmla="*/ 4292980 w 5017802"/>
                <a:gd name="connsiteY225" fmla="*/ 4202156 h 4821630"/>
                <a:gd name="connsiteX226" fmla="*/ 4377117 w 5017802"/>
                <a:gd name="connsiteY226" fmla="*/ 4259306 h 4821630"/>
                <a:gd name="connsiteX227" fmla="*/ 4394580 w 5017802"/>
                <a:gd name="connsiteY227" fmla="*/ 4157708 h 4821630"/>
                <a:gd name="connsiteX228" fmla="*/ 4369180 w 5017802"/>
                <a:gd name="connsiteY228" fmla="*/ 4135482 h 4821630"/>
                <a:gd name="connsiteX229" fmla="*/ 4296154 w 5017802"/>
                <a:gd name="connsiteY229" fmla="*/ 4092619 h 4821630"/>
                <a:gd name="connsiteX230" fmla="*/ 4318379 w 5017802"/>
                <a:gd name="connsiteY230" fmla="*/ 4067220 h 4821630"/>
                <a:gd name="connsiteX231" fmla="*/ 4339017 w 5017802"/>
                <a:gd name="connsiteY231" fmla="*/ 4044994 h 4821630"/>
                <a:gd name="connsiteX232" fmla="*/ 4392992 w 5017802"/>
                <a:gd name="connsiteY232" fmla="*/ 4076745 h 4821630"/>
                <a:gd name="connsiteX233" fmla="*/ 4399342 w 5017802"/>
                <a:gd name="connsiteY233" fmla="*/ 4032295 h 4821630"/>
                <a:gd name="connsiteX234" fmla="*/ 4343779 w 5017802"/>
                <a:gd name="connsiteY234" fmla="*/ 4008482 h 4821630"/>
                <a:gd name="connsiteX235" fmla="*/ 4342192 w 5017802"/>
                <a:gd name="connsiteY235" fmla="*/ 3998958 h 4821630"/>
                <a:gd name="connsiteX236" fmla="*/ 4329491 w 5017802"/>
                <a:gd name="connsiteY236" fmla="*/ 3960859 h 4821630"/>
                <a:gd name="connsiteX237" fmla="*/ 4335841 w 5017802"/>
                <a:gd name="connsiteY237" fmla="*/ 3913233 h 4821630"/>
                <a:gd name="connsiteX238" fmla="*/ 4346954 w 5017802"/>
                <a:gd name="connsiteY238" fmla="*/ 3857670 h 4821630"/>
                <a:gd name="connsiteX239" fmla="*/ 4308854 w 5017802"/>
                <a:gd name="connsiteY239" fmla="*/ 3827508 h 4821630"/>
                <a:gd name="connsiteX240" fmla="*/ 4342191 w 5017802"/>
                <a:gd name="connsiteY240" fmla="*/ 3817983 h 4821630"/>
                <a:gd name="connsiteX241" fmla="*/ 4319966 w 5017802"/>
                <a:gd name="connsiteY241" fmla="*/ 3781470 h 4821630"/>
                <a:gd name="connsiteX242" fmla="*/ 4358067 w 5017802"/>
                <a:gd name="connsiteY242" fmla="*/ 3776709 h 4821630"/>
                <a:gd name="connsiteX243" fmla="*/ 4364416 w 5017802"/>
                <a:gd name="connsiteY243" fmla="*/ 3743370 h 4821630"/>
                <a:gd name="connsiteX244" fmla="*/ 4426330 w 5017802"/>
                <a:gd name="connsiteY244" fmla="*/ 3752897 h 4821630"/>
                <a:gd name="connsiteX245" fmla="*/ 4459443 w 5017802"/>
                <a:gd name="connsiteY245" fmla="*/ 3768089 h 4821630"/>
                <a:gd name="connsiteX246" fmla="*/ 4425650 w 5017802"/>
                <a:gd name="connsiteY246" fmla="*/ 3809137 h 4821630"/>
                <a:gd name="connsiteX247" fmla="*/ 4464658 w 5017802"/>
                <a:gd name="connsiteY247" fmla="*/ 3916633 h 4821630"/>
                <a:gd name="connsiteX248" fmla="*/ 4517045 w 5017802"/>
                <a:gd name="connsiteY248" fmla="*/ 3947931 h 4821630"/>
                <a:gd name="connsiteX249" fmla="*/ 4568979 w 5017802"/>
                <a:gd name="connsiteY249" fmla="*/ 3905749 h 4821630"/>
                <a:gd name="connsiteX250" fmla="*/ 4654704 w 5017802"/>
                <a:gd name="connsiteY250" fmla="*/ 3857216 h 4821630"/>
                <a:gd name="connsiteX251" fmla="*/ 4637468 w 5017802"/>
                <a:gd name="connsiteY251" fmla="*/ 3768315 h 4821630"/>
                <a:gd name="connsiteX252" fmla="*/ 4714802 w 5017802"/>
                <a:gd name="connsiteY252" fmla="*/ 3635646 h 4821630"/>
                <a:gd name="connsiteX253" fmla="*/ 5007356 w 5017802"/>
                <a:gd name="connsiteY253" fmla="*/ 3302498 h 4821630"/>
                <a:gd name="connsiteX254" fmla="*/ 4925939 w 5017802"/>
                <a:gd name="connsiteY254" fmla="*/ 3293426 h 4821630"/>
                <a:gd name="connsiteX255" fmla="*/ 4930476 w 5017802"/>
                <a:gd name="connsiteY255" fmla="*/ 3201578 h 4821630"/>
                <a:gd name="connsiteX256" fmla="*/ 4881489 w 5017802"/>
                <a:gd name="connsiteY256" fmla="*/ 3176406 h 4821630"/>
                <a:gd name="connsiteX257" fmla="*/ 4797352 w 5017802"/>
                <a:gd name="connsiteY257" fmla="*/ 3207928 h 4821630"/>
                <a:gd name="connsiteX258" fmla="*/ 4760613 w 5017802"/>
                <a:gd name="connsiteY258" fmla="*/ 3171643 h 4821630"/>
                <a:gd name="connsiteX259" fmla="*/ 4805290 w 5017802"/>
                <a:gd name="connsiteY259" fmla="*/ 3148738 h 4821630"/>
                <a:gd name="connsiteX260" fmla="*/ 4676023 w 5017802"/>
                <a:gd name="connsiteY260" fmla="*/ 2935559 h 4821630"/>
                <a:gd name="connsiteX261" fmla="*/ 4690989 w 5017802"/>
                <a:gd name="connsiteY261" fmla="*/ 2905396 h 4821630"/>
                <a:gd name="connsiteX262" fmla="*/ 4667404 w 5017802"/>
                <a:gd name="connsiteY262" fmla="*/ 2789736 h 4821630"/>
                <a:gd name="connsiteX263" fmla="*/ 4508655 w 5017802"/>
                <a:gd name="connsiteY263" fmla="*/ 2778850 h 4821630"/>
                <a:gd name="connsiteX264" fmla="*/ 4475317 w 5017802"/>
                <a:gd name="connsiteY264" fmla="*/ 2827608 h 4821630"/>
                <a:gd name="connsiteX265" fmla="*/ 4386417 w 5017802"/>
                <a:gd name="connsiteY265" fmla="*/ 2842124 h 4821630"/>
                <a:gd name="connsiteX266" fmla="*/ 4392767 w 5017802"/>
                <a:gd name="connsiteY266" fmla="*/ 2820125 h 4821630"/>
                <a:gd name="connsiteX267" fmla="*/ 4339245 w 5017802"/>
                <a:gd name="connsiteY267" fmla="*/ 2804024 h 4821630"/>
                <a:gd name="connsiteX268" fmla="*/ 4314526 w 5017802"/>
                <a:gd name="connsiteY268" fmla="*/ 2638923 h 4821630"/>
                <a:gd name="connsiteX269" fmla="*/ 4034219 w 5017802"/>
                <a:gd name="connsiteY269" fmla="*/ 2572248 h 4821630"/>
                <a:gd name="connsiteX270" fmla="*/ 3897920 w 5017802"/>
                <a:gd name="connsiteY270" fmla="*/ 2615564 h 4821630"/>
                <a:gd name="connsiteX271" fmla="*/ 3765931 w 5017802"/>
                <a:gd name="connsiteY271" fmla="*/ 2608080 h 4821630"/>
                <a:gd name="connsiteX272" fmla="*/ 3633488 w 5017802"/>
                <a:gd name="connsiteY272" fmla="*/ 2497182 h 4821630"/>
                <a:gd name="connsiteX273" fmla="*/ 3420310 w 5017802"/>
                <a:gd name="connsiteY273" fmla="*/ 2193969 h 4821630"/>
                <a:gd name="connsiteX274" fmla="*/ 3021848 w 5017802"/>
                <a:gd name="connsiteY274" fmla="*/ 2054496 h 4821630"/>
                <a:gd name="connsiteX275" fmla="*/ 2785310 w 5017802"/>
                <a:gd name="connsiteY275" fmla="*/ 1741532 h 4821630"/>
                <a:gd name="connsiteX276" fmla="*/ 2819101 w 5017802"/>
                <a:gd name="connsiteY276" fmla="*/ 1716586 h 4821630"/>
                <a:gd name="connsiteX277" fmla="*/ 2878745 w 5017802"/>
                <a:gd name="connsiteY277" fmla="*/ 1799589 h 4821630"/>
                <a:gd name="connsiteX278" fmla="*/ 2898929 w 5017802"/>
                <a:gd name="connsiteY278" fmla="*/ 1782126 h 4821630"/>
                <a:gd name="connsiteX279" fmla="*/ 2942019 w 5017802"/>
                <a:gd name="connsiteY279" fmla="*/ 1812970 h 4821630"/>
                <a:gd name="connsiteX280" fmla="*/ 3030692 w 5017802"/>
                <a:gd name="connsiteY280" fmla="*/ 1759221 h 4821630"/>
                <a:gd name="connsiteX281" fmla="*/ 3046794 w 5017802"/>
                <a:gd name="connsiteY281" fmla="*/ 1738811 h 4821630"/>
                <a:gd name="connsiteX282" fmla="*/ 3105077 w 5017802"/>
                <a:gd name="connsiteY282" fmla="*/ 1739037 h 4821630"/>
                <a:gd name="connsiteX283" fmla="*/ 3121180 w 5017802"/>
                <a:gd name="connsiteY283" fmla="*/ 1705927 h 4821630"/>
                <a:gd name="connsiteX284" fmla="*/ 3102356 w 5017802"/>
                <a:gd name="connsiteY284" fmla="*/ 1680300 h 4821630"/>
                <a:gd name="connsiteX285" fmla="*/ 3035228 w 5017802"/>
                <a:gd name="connsiteY285" fmla="*/ 1700257 h 4821630"/>
                <a:gd name="connsiteX286" fmla="*/ 3013456 w 5017802"/>
                <a:gd name="connsiteY286" fmla="*/ 1646736 h 4821630"/>
                <a:gd name="connsiteX287" fmla="*/ 3034774 w 5017802"/>
                <a:gd name="connsiteY287" fmla="*/ 1617026 h 4821630"/>
                <a:gd name="connsiteX288" fmla="*/ 2978304 w 5017802"/>
                <a:gd name="connsiteY288" fmla="*/ 1513612 h 4821630"/>
                <a:gd name="connsiteX289" fmla="*/ 2929773 w 5017802"/>
                <a:gd name="connsiteY289" fmla="*/ 1552393 h 4821630"/>
                <a:gd name="connsiteX290" fmla="*/ 2840418 w 5017802"/>
                <a:gd name="connsiteY290" fmla="*/ 1497737 h 4821630"/>
                <a:gd name="connsiteX291" fmla="*/ 2892352 w 5017802"/>
                <a:gd name="connsiteY291" fmla="*/ 1405208 h 4821630"/>
                <a:gd name="connsiteX292" fmla="*/ 2849490 w 5017802"/>
                <a:gd name="connsiteY292" fmla="*/ 1284105 h 4821630"/>
                <a:gd name="connsiteX293" fmla="*/ 2864231 w 5017802"/>
                <a:gd name="connsiteY293" fmla="*/ 1160053 h 4821630"/>
                <a:gd name="connsiteX294" fmla="*/ 2959481 w 5017802"/>
                <a:gd name="connsiteY294" fmla="*/ 1086348 h 4821630"/>
                <a:gd name="connsiteX295" fmla="*/ 3064710 w 5017802"/>
                <a:gd name="connsiteY295" fmla="*/ 1063896 h 4821630"/>
                <a:gd name="connsiteX296" fmla="*/ 3001663 w 5017802"/>
                <a:gd name="connsiteY296" fmla="*/ 974089 h 4821630"/>
                <a:gd name="connsiteX297" fmla="*/ 2984427 w 5017802"/>
                <a:gd name="connsiteY297" fmla="*/ 1018766 h 4821630"/>
                <a:gd name="connsiteX298" fmla="*/ 2941112 w 5017802"/>
                <a:gd name="connsiteY298" fmla="*/ 971595 h 4821630"/>
                <a:gd name="connsiteX299" fmla="*/ 2962430 w 5017802"/>
                <a:gd name="connsiteY299" fmla="*/ 886323 h 4821630"/>
                <a:gd name="connsiteX300" fmla="*/ 3035454 w 5017802"/>
                <a:gd name="connsiteY300" fmla="*/ 789032 h 4821630"/>
                <a:gd name="connsiteX301" fmla="*/ 3018445 w 5017802"/>
                <a:gd name="connsiteY301" fmla="*/ 682443 h 4821630"/>
                <a:gd name="connsiteX302" fmla="*/ 2847223 w 5017802"/>
                <a:gd name="connsiteY302" fmla="*/ 692194 h 4821630"/>
                <a:gd name="connsiteX303" fmla="*/ 2827945 w 5017802"/>
                <a:gd name="connsiteY303" fmla="*/ 734831 h 4821630"/>
                <a:gd name="connsiteX304" fmla="*/ 2795742 w 5017802"/>
                <a:gd name="connsiteY304" fmla="*/ 667248 h 4821630"/>
                <a:gd name="connsiteX305" fmla="*/ 2766032 w 5017802"/>
                <a:gd name="connsiteY305" fmla="*/ 707616 h 4821630"/>
                <a:gd name="connsiteX306" fmla="*/ 2580523 w 5017802"/>
                <a:gd name="connsiteY30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9088 w 5017802"/>
                <a:gd name="connsiteY193" fmla="*/ 3918221 h 4821630"/>
                <a:gd name="connsiteX194" fmla="*/ 2914124 w 5017802"/>
                <a:gd name="connsiteY194" fmla="*/ 3764007 h 4821630"/>
                <a:gd name="connsiteX195" fmla="*/ 3195112 w 5017802"/>
                <a:gd name="connsiteY195" fmla="*/ 3993968 h 4821630"/>
                <a:gd name="connsiteX196" fmla="*/ 3265414 w 5017802"/>
                <a:gd name="connsiteY196" fmla="*/ 4067674 h 4821630"/>
                <a:gd name="connsiteX197" fmla="*/ 3439813 w 5017802"/>
                <a:gd name="connsiteY197" fmla="*/ 4130265 h 4821630"/>
                <a:gd name="connsiteX198" fmla="*/ 3526217 w 5017802"/>
                <a:gd name="connsiteY198" fmla="*/ 4316455 h 4821630"/>
                <a:gd name="connsiteX199" fmla="*/ 3586542 w 5017802"/>
                <a:gd name="connsiteY199" fmla="*/ 4375193 h 4821630"/>
                <a:gd name="connsiteX200" fmla="*/ 3597654 w 5017802"/>
                <a:gd name="connsiteY200" fmla="*/ 4345030 h 4821630"/>
                <a:gd name="connsiteX201" fmla="*/ 3643692 w 5017802"/>
                <a:gd name="connsiteY201" fmla="*/ 4318042 h 4821630"/>
                <a:gd name="connsiteX202" fmla="*/ 3694492 w 5017802"/>
                <a:gd name="connsiteY202" fmla="*/ 4391068 h 4821630"/>
                <a:gd name="connsiteX203" fmla="*/ 3743705 w 5017802"/>
                <a:gd name="connsiteY203" fmla="*/ 4394243 h 4821630"/>
                <a:gd name="connsiteX204" fmla="*/ 3699254 w 5017802"/>
                <a:gd name="connsiteY204" fmla="*/ 4300581 h 4821630"/>
                <a:gd name="connsiteX205" fmla="*/ 3656392 w 5017802"/>
                <a:gd name="connsiteY205" fmla="*/ 4232318 h 4821630"/>
                <a:gd name="connsiteX206" fmla="*/ 3699255 w 5017802"/>
                <a:gd name="connsiteY206" fmla="*/ 4216442 h 4821630"/>
                <a:gd name="connsiteX207" fmla="*/ 3680204 w 5017802"/>
                <a:gd name="connsiteY207" fmla="*/ 4175168 h 4821630"/>
                <a:gd name="connsiteX208" fmla="*/ 3732592 w 5017802"/>
                <a:gd name="connsiteY208" fmla="*/ 4184693 h 4821630"/>
                <a:gd name="connsiteX209" fmla="*/ 3711955 w 5017802"/>
                <a:gd name="connsiteY209" fmla="*/ 4151355 h 4821630"/>
                <a:gd name="connsiteX210" fmla="*/ 3733274 w 5017802"/>
                <a:gd name="connsiteY210" fmla="*/ 4134801 h 4821630"/>
                <a:gd name="connsiteX211" fmla="*/ 3854377 w 5017802"/>
                <a:gd name="connsiteY211" fmla="*/ 4220074 h 4821630"/>
                <a:gd name="connsiteX212" fmla="*/ 3889754 w 5017802"/>
                <a:gd name="connsiteY212" fmla="*/ 4206917 h 4821630"/>
                <a:gd name="connsiteX213" fmla="*/ 3942141 w 5017802"/>
                <a:gd name="connsiteY213" fmla="*/ 4272006 h 4821630"/>
                <a:gd name="connsiteX214" fmla="*/ 3962779 w 5017802"/>
                <a:gd name="connsiteY214" fmla="*/ 4330743 h 4821630"/>
                <a:gd name="connsiteX215" fmla="*/ 4070729 w 5017802"/>
                <a:gd name="connsiteY215" fmla="*/ 4349792 h 4821630"/>
                <a:gd name="connsiteX216" fmla="*/ 4010405 w 5017802"/>
                <a:gd name="connsiteY216" fmla="*/ 4283117 h 4821630"/>
                <a:gd name="connsiteX217" fmla="*/ 4007229 w 5017802"/>
                <a:gd name="connsiteY217" fmla="*/ 4214855 h 4821630"/>
                <a:gd name="connsiteX218" fmla="*/ 4061204 w 5017802"/>
                <a:gd name="connsiteY218" fmla="*/ 4270418 h 4821630"/>
                <a:gd name="connsiteX219" fmla="*/ 4110417 w 5017802"/>
                <a:gd name="connsiteY219" fmla="*/ 4275180 h 4821630"/>
                <a:gd name="connsiteX220" fmla="*/ 4104067 w 5017802"/>
                <a:gd name="connsiteY220" fmla="*/ 4225968 h 4821630"/>
                <a:gd name="connsiteX221" fmla="*/ 4164392 w 5017802"/>
                <a:gd name="connsiteY221" fmla="*/ 4230730 h 4821630"/>
                <a:gd name="connsiteX222" fmla="*/ 4226304 w 5017802"/>
                <a:gd name="connsiteY222" fmla="*/ 4273592 h 4821630"/>
                <a:gd name="connsiteX223" fmla="*/ 4258054 w 5017802"/>
                <a:gd name="connsiteY223" fmla="*/ 4260893 h 4821630"/>
                <a:gd name="connsiteX224" fmla="*/ 4251705 w 5017802"/>
                <a:gd name="connsiteY224" fmla="*/ 4225968 h 4821630"/>
                <a:gd name="connsiteX225" fmla="*/ 4292980 w 5017802"/>
                <a:gd name="connsiteY225" fmla="*/ 4202156 h 4821630"/>
                <a:gd name="connsiteX226" fmla="*/ 4377117 w 5017802"/>
                <a:gd name="connsiteY226" fmla="*/ 4259306 h 4821630"/>
                <a:gd name="connsiteX227" fmla="*/ 4394580 w 5017802"/>
                <a:gd name="connsiteY227" fmla="*/ 4157708 h 4821630"/>
                <a:gd name="connsiteX228" fmla="*/ 4369180 w 5017802"/>
                <a:gd name="connsiteY228" fmla="*/ 4135482 h 4821630"/>
                <a:gd name="connsiteX229" fmla="*/ 4296154 w 5017802"/>
                <a:gd name="connsiteY229" fmla="*/ 4092619 h 4821630"/>
                <a:gd name="connsiteX230" fmla="*/ 4318379 w 5017802"/>
                <a:gd name="connsiteY230" fmla="*/ 4067220 h 4821630"/>
                <a:gd name="connsiteX231" fmla="*/ 4339017 w 5017802"/>
                <a:gd name="connsiteY231" fmla="*/ 4044994 h 4821630"/>
                <a:gd name="connsiteX232" fmla="*/ 4392992 w 5017802"/>
                <a:gd name="connsiteY232" fmla="*/ 4076745 h 4821630"/>
                <a:gd name="connsiteX233" fmla="*/ 4399342 w 5017802"/>
                <a:gd name="connsiteY233" fmla="*/ 4032295 h 4821630"/>
                <a:gd name="connsiteX234" fmla="*/ 4343779 w 5017802"/>
                <a:gd name="connsiteY234" fmla="*/ 4008482 h 4821630"/>
                <a:gd name="connsiteX235" fmla="*/ 4342192 w 5017802"/>
                <a:gd name="connsiteY235" fmla="*/ 3998958 h 4821630"/>
                <a:gd name="connsiteX236" fmla="*/ 4329491 w 5017802"/>
                <a:gd name="connsiteY236" fmla="*/ 3960859 h 4821630"/>
                <a:gd name="connsiteX237" fmla="*/ 4335841 w 5017802"/>
                <a:gd name="connsiteY237" fmla="*/ 3913233 h 4821630"/>
                <a:gd name="connsiteX238" fmla="*/ 4346954 w 5017802"/>
                <a:gd name="connsiteY238" fmla="*/ 3857670 h 4821630"/>
                <a:gd name="connsiteX239" fmla="*/ 4308854 w 5017802"/>
                <a:gd name="connsiteY239" fmla="*/ 3827508 h 4821630"/>
                <a:gd name="connsiteX240" fmla="*/ 4342191 w 5017802"/>
                <a:gd name="connsiteY240" fmla="*/ 3817983 h 4821630"/>
                <a:gd name="connsiteX241" fmla="*/ 4319966 w 5017802"/>
                <a:gd name="connsiteY241" fmla="*/ 3781470 h 4821630"/>
                <a:gd name="connsiteX242" fmla="*/ 4358067 w 5017802"/>
                <a:gd name="connsiteY242" fmla="*/ 3776709 h 4821630"/>
                <a:gd name="connsiteX243" fmla="*/ 4364416 w 5017802"/>
                <a:gd name="connsiteY243" fmla="*/ 3743370 h 4821630"/>
                <a:gd name="connsiteX244" fmla="*/ 4426330 w 5017802"/>
                <a:gd name="connsiteY244" fmla="*/ 3752897 h 4821630"/>
                <a:gd name="connsiteX245" fmla="*/ 4459443 w 5017802"/>
                <a:gd name="connsiteY245" fmla="*/ 3768089 h 4821630"/>
                <a:gd name="connsiteX246" fmla="*/ 4425650 w 5017802"/>
                <a:gd name="connsiteY246" fmla="*/ 3809137 h 4821630"/>
                <a:gd name="connsiteX247" fmla="*/ 4464658 w 5017802"/>
                <a:gd name="connsiteY247" fmla="*/ 3916633 h 4821630"/>
                <a:gd name="connsiteX248" fmla="*/ 4517045 w 5017802"/>
                <a:gd name="connsiteY248" fmla="*/ 3947931 h 4821630"/>
                <a:gd name="connsiteX249" fmla="*/ 4568979 w 5017802"/>
                <a:gd name="connsiteY249" fmla="*/ 3905749 h 4821630"/>
                <a:gd name="connsiteX250" fmla="*/ 4654704 w 5017802"/>
                <a:gd name="connsiteY250" fmla="*/ 3857216 h 4821630"/>
                <a:gd name="connsiteX251" fmla="*/ 4637468 w 5017802"/>
                <a:gd name="connsiteY251" fmla="*/ 3768315 h 4821630"/>
                <a:gd name="connsiteX252" fmla="*/ 4714802 w 5017802"/>
                <a:gd name="connsiteY252" fmla="*/ 3635646 h 4821630"/>
                <a:gd name="connsiteX253" fmla="*/ 5007356 w 5017802"/>
                <a:gd name="connsiteY253" fmla="*/ 3302498 h 4821630"/>
                <a:gd name="connsiteX254" fmla="*/ 4925939 w 5017802"/>
                <a:gd name="connsiteY254" fmla="*/ 3293426 h 4821630"/>
                <a:gd name="connsiteX255" fmla="*/ 4930476 w 5017802"/>
                <a:gd name="connsiteY255" fmla="*/ 3201578 h 4821630"/>
                <a:gd name="connsiteX256" fmla="*/ 4881489 w 5017802"/>
                <a:gd name="connsiteY256" fmla="*/ 3176406 h 4821630"/>
                <a:gd name="connsiteX257" fmla="*/ 4797352 w 5017802"/>
                <a:gd name="connsiteY257" fmla="*/ 3207928 h 4821630"/>
                <a:gd name="connsiteX258" fmla="*/ 4760613 w 5017802"/>
                <a:gd name="connsiteY258" fmla="*/ 3171643 h 4821630"/>
                <a:gd name="connsiteX259" fmla="*/ 4805290 w 5017802"/>
                <a:gd name="connsiteY259" fmla="*/ 3148738 h 4821630"/>
                <a:gd name="connsiteX260" fmla="*/ 4676023 w 5017802"/>
                <a:gd name="connsiteY260" fmla="*/ 2935559 h 4821630"/>
                <a:gd name="connsiteX261" fmla="*/ 4690989 w 5017802"/>
                <a:gd name="connsiteY261" fmla="*/ 2905396 h 4821630"/>
                <a:gd name="connsiteX262" fmla="*/ 4667404 w 5017802"/>
                <a:gd name="connsiteY262" fmla="*/ 2789736 h 4821630"/>
                <a:gd name="connsiteX263" fmla="*/ 4508655 w 5017802"/>
                <a:gd name="connsiteY263" fmla="*/ 2778850 h 4821630"/>
                <a:gd name="connsiteX264" fmla="*/ 4475317 w 5017802"/>
                <a:gd name="connsiteY264" fmla="*/ 2827608 h 4821630"/>
                <a:gd name="connsiteX265" fmla="*/ 4386417 w 5017802"/>
                <a:gd name="connsiteY265" fmla="*/ 2842124 h 4821630"/>
                <a:gd name="connsiteX266" fmla="*/ 4392767 w 5017802"/>
                <a:gd name="connsiteY266" fmla="*/ 2820125 h 4821630"/>
                <a:gd name="connsiteX267" fmla="*/ 4339245 w 5017802"/>
                <a:gd name="connsiteY267" fmla="*/ 2804024 h 4821630"/>
                <a:gd name="connsiteX268" fmla="*/ 4314526 w 5017802"/>
                <a:gd name="connsiteY268" fmla="*/ 2638923 h 4821630"/>
                <a:gd name="connsiteX269" fmla="*/ 4034219 w 5017802"/>
                <a:gd name="connsiteY269" fmla="*/ 2572248 h 4821630"/>
                <a:gd name="connsiteX270" fmla="*/ 3897920 w 5017802"/>
                <a:gd name="connsiteY270" fmla="*/ 2615564 h 4821630"/>
                <a:gd name="connsiteX271" fmla="*/ 3765931 w 5017802"/>
                <a:gd name="connsiteY271" fmla="*/ 2608080 h 4821630"/>
                <a:gd name="connsiteX272" fmla="*/ 3633488 w 5017802"/>
                <a:gd name="connsiteY272" fmla="*/ 2497182 h 4821630"/>
                <a:gd name="connsiteX273" fmla="*/ 3420310 w 5017802"/>
                <a:gd name="connsiteY273" fmla="*/ 2193969 h 4821630"/>
                <a:gd name="connsiteX274" fmla="*/ 3021848 w 5017802"/>
                <a:gd name="connsiteY274" fmla="*/ 2054496 h 4821630"/>
                <a:gd name="connsiteX275" fmla="*/ 2785310 w 5017802"/>
                <a:gd name="connsiteY275" fmla="*/ 1741532 h 4821630"/>
                <a:gd name="connsiteX276" fmla="*/ 2819101 w 5017802"/>
                <a:gd name="connsiteY276" fmla="*/ 1716586 h 4821630"/>
                <a:gd name="connsiteX277" fmla="*/ 2878745 w 5017802"/>
                <a:gd name="connsiteY277" fmla="*/ 1799589 h 4821630"/>
                <a:gd name="connsiteX278" fmla="*/ 2898929 w 5017802"/>
                <a:gd name="connsiteY278" fmla="*/ 1782126 h 4821630"/>
                <a:gd name="connsiteX279" fmla="*/ 2942019 w 5017802"/>
                <a:gd name="connsiteY279" fmla="*/ 1812970 h 4821630"/>
                <a:gd name="connsiteX280" fmla="*/ 3030692 w 5017802"/>
                <a:gd name="connsiteY280" fmla="*/ 1759221 h 4821630"/>
                <a:gd name="connsiteX281" fmla="*/ 3046794 w 5017802"/>
                <a:gd name="connsiteY281" fmla="*/ 1738811 h 4821630"/>
                <a:gd name="connsiteX282" fmla="*/ 3105077 w 5017802"/>
                <a:gd name="connsiteY282" fmla="*/ 1739037 h 4821630"/>
                <a:gd name="connsiteX283" fmla="*/ 3121180 w 5017802"/>
                <a:gd name="connsiteY283" fmla="*/ 1705927 h 4821630"/>
                <a:gd name="connsiteX284" fmla="*/ 3102356 w 5017802"/>
                <a:gd name="connsiteY284" fmla="*/ 1680300 h 4821630"/>
                <a:gd name="connsiteX285" fmla="*/ 3035228 w 5017802"/>
                <a:gd name="connsiteY285" fmla="*/ 1700257 h 4821630"/>
                <a:gd name="connsiteX286" fmla="*/ 3013456 w 5017802"/>
                <a:gd name="connsiteY286" fmla="*/ 1646736 h 4821630"/>
                <a:gd name="connsiteX287" fmla="*/ 3034774 w 5017802"/>
                <a:gd name="connsiteY287" fmla="*/ 1617026 h 4821630"/>
                <a:gd name="connsiteX288" fmla="*/ 2978304 w 5017802"/>
                <a:gd name="connsiteY288" fmla="*/ 1513612 h 4821630"/>
                <a:gd name="connsiteX289" fmla="*/ 2929773 w 5017802"/>
                <a:gd name="connsiteY289" fmla="*/ 1552393 h 4821630"/>
                <a:gd name="connsiteX290" fmla="*/ 2840418 w 5017802"/>
                <a:gd name="connsiteY290" fmla="*/ 1497737 h 4821630"/>
                <a:gd name="connsiteX291" fmla="*/ 2892352 w 5017802"/>
                <a:gd name="connsiteY291" fmla="*/ 1405208 h 4821630"/>
                <a:gd name="connsiteX292" fmla="*/ 2849490 w 5017802"/>
                <a:gd name="connsiteY292" fmla="*/ 1284105 h 4821630"/>
                <a:gd name="connsiteX293" fmla="*/ 2864231 w 5017802"/>
                <a:gd name="connsiteY293" fmla="*/ 1160053 h 4821630"/>
                <a:gd name="connsiteX294" fmla="*/ 2959481 w 5017802"/>
                <a:gd name="connsiteY294" fmla="*/ 1086348 h 4821630"/>
                <a:gd name="connsiteX295" fmla="*/ 3064710 w 5017802"/>
                <a:gd name="connsiteY295" fmla="*/ 1063896 h 4821630"/>
                <a:gd name="connsiteX296" fmla="*/ 3001663 w 5017802"/>
                <a:gd name="connsiteY296" fmla="*/ 974089 h 4821630"/>
                <a:gd name="connsiteX297" fmla="*/ 2984427 w 5017802"/>
                <a:gd name="connsiteY297" fmla="*/ 1018766 h 4821630"/>
                <a:gd name="connsiteX298" fmla="*/ 2941112 w 5017802"/>
                <a:gd name="connsiteY298" fmla="*/ 971595 h 4821630"/>
                <a:gd name="connsiteX299" fmla="*/ 2962430 w 5017802"/>
                <a:gd name="connsiteY299" fmla="*/ 886323 h 4821630"/>
                <a:gd name="connsiteX300" fmla="*/ 3035454 w 5017802"/>
                <a:gd name="connsiteY300" fmla="*/ 789032 h 4821630"/>
                <a:gd name="connsiteX301" fmla="*/ 3018445 w 5017802"/>
                <a:gd name="connsiteY301" fmla="*/ 682443 h 4821630"/>
                <a:gd name="connsiteX302" fmla="*/ 2847223 w 5017802"/>
                <a:gd name="connsiteY302" fmla="*/ 692194 h 4821630"/>
                <a:gd name="connsiteX303" fmla="*/ 2827945 w 5017802"/>
                <a:gd name="connsiteY303" fmla="*/ 734831 h 4821630"/>
                <a:gd name="connsiteX304" fmla="*/ 2795742 w 5017802"/>
                <a:gd name="connsiteY304" fmla="*/ 667248 h 4821630"/>
                <a:gd name="connsiteX305" fmla="*/ 2766032 w 5017802"/>
                <a:gd name="connsiteY305" fmla="*/ 707616 h 4821630"/>
                <a:gd name="connsiteX306" fmla="*/ 2580523 w 5017802"/>
                <a:gd name="connsiteY30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9088 w 5017802"/>
                <a:gd name="connsiteY193" fmla="*/ 3918221 h 4821630"/>
                <a:gd name="connsiteX194" fmla="*/ 2914124 w 5017802"/>
                <a:gd name="connsiteY194" fmla="*/ 3764007 h 4821630"/>
                <a:gd name="connsiteX195" fmla="*/ 3195112 w 5017802"/>
                <a:gd name="connsiteY195" fmla="*/ 3993968 h 4821630"/>
                <a:gd name="connsiteX196" fmla="*/ 3265414 w 5017802"/>
                <a:gd name="connsiteY196" fmla="*/ 4067674 h 4821630"/>
                <a:gd name="connsiteX197" fmla="*/ 3439813 w 5017802"/>
                <a:gd name="connsiteY197" fmla="*/ 4130265 h 4821630"/>
                <a:gd name="connsiteX198" fmla="*/ 3526217 w 5017802"/>
                <a:gd name="connsiteY198" fmla="*/ 4316455 h 4821630"/>
                <a:gd name="connsiteX199" fmla="*/ 3586542 w 5017802"/>
                <a:gd name="connsiteY199" fmla="*/ 4375193 h 4821630"/>
                <a:gd name="connsiteX200" fmla="*/ 3597654 w 5017802"/>
                <a:gd name="connsiteY200" fmla="*/ 4345030 h 4821630"/>
                <a:gd name="connsiteX201" fmla="*/ 3643692 w 5017802"/>
                <a:gd name="connsiteY201" fmla="*/ 4318042 h 4821630"/>
                <a:gd name="connsiteX202" fmla="*/ 3694492 w 5017802"/>
                <a:gd name="connsiteY202" fmla="*/ 4391068 h 4821630"/>
                <a:gd name="connsiteX203" fmla="*/ 3743705 w 5017802"/>
                <a:gd name="connsiteY203" fmla="*/ 4394243 h 4821630"/>
                <a:gd name="connsiteX204" fmla="*/ 3699254 w 5017802"/>
                <a:gd name="connsiteY204" fmla="*/ 4300581 h 4821630"/>
                <a:gd name="connsiteX205" fmla="*/ 3656392 w 5017802"/>
                <a:gd name="connsiteY205" fmla="*/ 4232318 h 4821630"/>
                <a:gd name="connsiteX206" fmla="*/ 3699255 w 5017802"/>
                <a:gd name="connsiteY206" fmla="*/ 4216442 h 4821630"/>
                <a:gd name="connsiteX207" fmla="*/ 3680204 w 5017802"/>
                <a:gd name="connsiteY207" fmla="*/ 4175168 h 4821630"/>
                <a:gd name="connsiteX208" fmla="*/ 3732592 w 5017802"/>
                <a:gd name="connsiteY208" fmla="*/ 4184693 h 4821630"/>
                <a:gd name="connsiteX209" fmla="*/ 3711955 w 5017802"/>
                <a:gd name="connsiteY209" fmla="*/ 4151355 h 4821630"/>
                <a:gd name="connsiteX210" fmla="*/ 3733274 w 5017802"/>
                <a:gd name="connsiteY210" fmla="*/ 4134801 h 4821630"/>
                <a:gd name="connsiteX211" fmla="*/ 3854377 w 5017802"/>
                <a:gd name="connsiteY211" fmla="*/ 4220074 h 4821630"/>
                <a:gd name="connsiteX212" fmla="*/ 3889754 w 5017802"/>
                <a:gd name="connsiteY212" fmla="*/ 4206917 h 4821630"/>
                <a:gd name="connsiteX213" fmla="*/ 3942141 w 5017802"/>
                <a:gd name="connsiteY213" fmla="*/ 4272006 h 4821630"/>
                <a:gd name="connsiteX214" fmla="*/ 3962779 w 5017802"/>
                <a:gd name="connsiteY214" fmla="*/ 4330743 h 4821630"/>
                <a:gd name="connsiteX215" fmla="*/ 4070729 w 5017802"/>
                <a:gd name="connsiteY215" fmla="*/ 4349792 h 4821630"/>
                <a:gd name="connsiteX216" fmla="*/ 4010405 w 5017802"/>
                <a:gd name="connsiteY216" fmla="*/ 4283117 h 4821630"/>
                <a:gd name="connsiteX217" fmla="*/ 4007229 w 5017802"/>
                <a:gd name="connsiteY217" fmla="*/ 4214855 h 4821630"/>
                <a:gd name="connsiteX218" fmla="*/ 4061204 w 5017802"/>
                <a:gd name="connsiteY218" fmla="*/ 4270418 h 4821630"/>
                <a:gd name="connsiteX219" fmla="*/ 4110417 w 5017802"/>
                <a:gd name="connsiteY219" fmla="*/ 4275180 h 4821630"/>
                <a:gd name="connsiteX220" fmla="*/ 4104067 w 5017802"/>
                <a:gd name="connsiteY220" fmla="*/ 4225968 h 4821630"/>
                <a:gd name="connsiteX221" fmla="*/ 4164392 w 5017802"/>
                <a:gd name="connsiteY221" fmla="*/ 4230730 h 4821630"/>
                <a:gd name="connsiteX222" fmla="*/ 4226304 w 5017802"/>
                <a:gd name="connsiteY222" fmla="*/ 4273592 h 4821630"/>
                <a:gd name="connsiteX223" fmla="*/ 4258054 w 5017802"/>
                <a:gd name="connsiteY223" fmla="*/ 4260893 h 4821630"/>
                <a:gd name="connsiteX224" fmla="*/ 4251705 w 5017802"/>
                <a:gd name="connsiteY224" fmla="*/ 4225968 h 4821630"/>
                <a:gd name="connsiteX225" fmla="*/ 4292980 w 5017802"/>
                <a:gd name="connsiteY225" fmla="*/ 4202156 h 4821630"/>
                <a:gd name="connsiteX226" fmla="*/ 4377117 w 5017802"/>
                <a:gd name="connsiteY226" fmla="*/ 4259306 h 4821630"/>
                <a:gd name="connsiteX227" fmla="*/ 4394580 w 5017802"/>
                <a:gd name="connsiteY227" fmla="*/ 4157708 h 4821630"/>
                <a:gd name="connsiteX228" fmla="*/ 4369180 w 5017802"/>
                <a:gd name="connsiteY228" fmla="*/ 4135482 h 4821630"/>
                <a:gd name="connsiteX229" fmla="*/ 4296154 w 5017802"/>
                <a:gd name="connsiteY229" fmla="*/ 4092619 h 4821630"/>
                <a:gd name="connsiteX230" fmla="*/ 4318379 w 5017802"/>
                <a:gd name="connsiteY230" fmla="*/ 4067220 h 4821630"/>
                <a:gd name="connsiteX231" fmla="*/ 4339017 w 5017802"/>
                <a:gd name="connsiteY231" fmla="*/ 4044994 h 4821630"/>
                <a:gd name="connsiteX232" fmla="*/ 4392992 w 5017802"/>
                <a:gd name="connsiteY232" fmla="*/ 4076745 h 4821630"/>
                <a:gd name="connsiteX233" fmla="*/ 4399342 w 5017802"/>
                <a:gd name="connsiteY233" fmla="*/ 4032295 h 4821630"/>
                <a:gd name="connsiteX234" fmla="*/ 4343779 w 5017802"/>
                <a:gd name="connsiteY234" fmla="*/ 4008482 h 4821630"/>
                <a:gd name="connsiteX235" fmla="*/ 4342192 w 5017802"/>
                <a:gd name="connsiteY235" fmla="*/ 3998958 h 4821630"/>
                <a:gd name="connsiteX236" fmla="*/ 4329491 w 5017802"/>
                <a:gd name="connsiteY236" fmla="*/ 3960859 h 4821630"/>
                <a:gd name="connsiteX237" fmla="*/ 4335841 w 5017802"/>
                <a:gd name="connsiteY237" fmla="*/ 3913233 h 4821630"/>
                <a:gd name="connsiteX238" fmla="*/ 4346954 w 5017802"/>
                <a:gd name="connsiteY238" fmla="*/ 3857670 h 4821630"/>
                <a:gd name="connsiteX239" fmla="*/ 4308854 w 5017802"/>
                <a:gd name="connsiteY239" fmla="*/ 3827508 h 4821630"/>
                <a:gd name="connsiteX240" fmla="*/ 4342191 w 5017802"/>
                <a:gd name="connsiteY240" fmla="*/ 3817983 h 4821630"/>
                <a:gd name="connsiteX241" fmla="*/ 4319966 w 5017802"/>
                <a:gd name="connsiteY241" fmla="*/ 3781470 h 4821630"/>
                <a:gd name="connsiteX242" fmla="*/ 4358067 w 5017802"/>
                <a:gd name="connsiteY242" fmla="*/ 3776709 h 4821630"/>
                <a:gd name="connsiteX243" fmla="*/ 4364416 w 5017802"/>
                <a:gd name="connsiteY243" fmla="*/ 3743370 h 4821630"/>
                <a:gd name="connsiteX244" fmla="*/ 4426330 w 5017802"/>
                <a:gd name="connsiteY244" fmla="*/ 3752897 h 4821630"/>
                <a:gd name="connsiteX245" fmla="*/ 4459443 w 5017802"/>
                <a:gd name="connsiteY245" fmla="*/ 3768089 h 4821630"/>
                <a:gd name="connsiteX246" fmla="*/ 4425650 w 5017802"/>
                <a:gd name="connsiteY246" fmla="*/ 3809137 h 4821630"/>
                <a:gd name="connsiteX247" fmla="*/ 4464658 w 5017802"/>
                <a:gd name="connsiteY247" fmla="*/ 3916633 h 4821630"/>
                <a:gd name="connsiteX248" fmla="*/ 4517045 w 5017802"/>
                <a:gd name="connsiteY248" fmla="*/ 3947931 h 4821630"/>
                <a:gd name="connsiteX249" fmla="*/ 4568979 w 5017802"/>
                <a:gd name="connsiteY249" fmla="*/ 3905749 h 4821630"/>
                <a:gd name="connsiteX250" fmla="*/ 4654704 w 5017802"/>
                <a:gd name="connsiteY250" fmla="*/ 3857216 h 4821630"/>
                <a:gd name="connsiteX251" fmla="*/ 4637468 w 5017802"/>
                <a:gd name="connsiteY251" fmla="*/ 3768315 h 4821630"/>
                <a:gd name="connsiteX252" fmla="*/ 4714802 w 5017802"/>
                <a:gd name="connsiteY252" fmla="*/ 3635646 h 4821630"/>
                <a:gd name="connsiteX253" fmla="*/ 5007356 w 5017802"/>
                <a:gd name="connsiteY253" fmla="*/ 3302498 h 4821630"/>
                <a:gd name="connsiteX254" fmla="*/ 4925939 w 5017802"/>
                <a:gd name="connsiteY254" fmla="*/ 3293426 h 4821630"/>
                <a:gd name="connsiteX255" fmla="*/ 4930476 w 5017802"/>
                <a:gd name="connsiteY255" fmla="*/ 3201578 h 4821630"/>
                <a:gd name="connsiteX256" fmla="*/ 4881489 w 5017802"/>
                <a:gd name="connsiteY256" fmla="*/ 3176406 h 4821630"/>
                <a:gd name="connsiteX257" fmla="*/ 4797352 w 5017802"/>
                <a:gd name="connsiteY257" fmla="*/ 3207928 h 4821630"/>
                <a:gd name="connsiteX258" fmla="*/ 4760613 w 5017802"/>
                <a:gd name="connsiteY258" fmla="*/ 3171643 h 4821630"/>
                <a:gd name="connsiteX259" fmla="*/ 4805290 w 5017802"/>
                <a:gd name="connsiteY259" fmla="*/ 3148738 h 4821630"/>
                <a:gd name="connsiteX260" fmla="*/ 4676023 w 5017802"/>
                <a:gd name="connsiteY260" fmla="*/ 2935559 h 4821630"/>
                <a:gd name="connsiteX261" fmla="*/ 4690989 w 5017802"/>
                <a:gd name="connsiteY261" fmla="*/ 2905396 h 4821630"/>
                <a:gd name="connsiteX262" fmla="*/ 4667404 w 5017802"/>
                <a:gd name="connsiteY262" fmla="*/ 2789736 h 4821630"/>
                <a:gd name="connsiteX263" fmla="*/ 4508655 w 5017802"/>
                <a:gd name="connsiteY263" fmla="*/ 2778850 h 4821630"/>
                <a:gd name="connsiteX264" fmla="*/ 4475317 w 5017802"/>
                <a:gd name="connsiteY264" fmla="*/ 2827608 h 4821630"/>
                <a:gd name="connsiteX265" fmla="*/ 4386417 w 5017802"/>
                <a:gd name="connsiteY265" fmla="*/ 2842124 h 4821630"/>
                <a:gd name="connsiteX266" fmla="*/ 4392767 w 5017802"/>
                <a:gd name="connsiteY266" fmla="*/ 2820125 h 4821630"/>
                <a:gd name="connsiteX267" fmla="*/ 4339245 w 5017802"/>
                <a:gd name="connsiteY267" fmla="*/ 2804024 h 4821630"/>
                <a:gd name="connsiteX268" fmla="*/ 4314526 w 5017802"/>
                <a:gd name="connsiteY268" fmla="*/ 2638923 h 4821630"/>
                <a:gd name="connsiteX269" fmla="*/ 4034219 w 5017802"/>
                <a:gd name="connsiteY269" fmla="*/ 2572248 h 4821630"/>
                <a:gd name="connsiteX270" fmla="*/ 3897920 w 5017802"/>
                <a:gd name="connsiteY270" fmla="*/ 2615564 h 4821630"/>
                <a:gd name="connsiteX271" fmla="*/ 3765931 w 5017802"/>
                <a:gd name="connsiteY271" fmla="*/ 2608080 h 4821630"/>
                <a:gd name="connsiteX272" fmla="*/ 3633488 w 5017802"/>
                <a:gd name="connsiteY272" fmla="*/ 2497182 h 4821630"/>
                <a:gd name="connsiteX273" fmla="*/ 3420310 w 5017802"/>
                <a:gd name="connsiteY273" fmla="*/ 2193969 h 4821630"/>
                <a:gd name="connsiteX274" fmla="*/ 3021848 w 5017802"/>
                <a:gd name="connsiteY274" fmla="*/ 2054496 h 4821630"/>
                <a:gd name="connsiteX275" fmla="*/ 2785310 w 5017802"/>
                <a:gd name="connsiteY275" fmla="*/ 1741532 h 4821630"/>
                <a:gd name="connsiteX276" fmla="*/ 2819101 w 5017802"/>
                <a:gd name="connsiteY276" fmla="*/ 1716586 h 4821630"/>
                <a:gd name="connsiteX277" fmla="*/ 2878745 w 5017802"/>
                <a:gd name="connsiteY277" fmla="*/ 1799589 h 4821630"/>
                <a:gd name="connsiteX278" fmla="*/ 2898929 w 5017802"/>
                <a:gd name="connsiteY278" fmla="*/ 1782126 h 4821630"/>
                <a:gd name="connsiteX279" fmla="*/ 2942019 w 5017802"/>
                <a:gd name="connsiteY279" fmla="*/ 1812970 h 4821630"/>
                <a:gd name="connsiteX280" fmla="*/ 3030692 w 5017802"/>
                <a:gd name="connsiteY280" fmla="*/ 1759221 h 4821630"/>
                <a:gd name="connsiteX281" fmla="*/ 3046794 w 5017802"/>
                <a:gd name="connsiteY281" fmla="*/ 1738811 h 4821630"/>
                <a:gd name="connsiteX282" fmla="*/ 3105077 w 5017802"/>
                <a:gd name="connsiteY282" fmla="*/ 1739037 h 4821630"/>
                <a:gd name="connsiteX283" fmla="*/ 3121180 w 5017802"/>
                <a:gd name="connsiteY283" fmla="*/ 1705927 h 4821630"/>
                <a:gd name="connsiteX284" fmla="*/ 3102356 w 5017802"/>
                <a:gd name="connsiteY284" fmla="*/ 1680300 h 4821630"/>
                <a:gd name="connsiteX285" fmla="*/ 3035228 w 5017802"/>
                <a:gd name="connsiteY285" fmla="*/ 1700257 h 4821630"/>
                <a:gd name="connsiteX286" fmla="*/ 3013456 w 5017802"/>
                <a:gd name="connsiteY286" fmla="*/ 1646736 h 4821630"/>
                <a:gd name="connsiteX287" fmla="*/ 3034774 w 5017802"/>
                <a:gd name="connsiteY287" fmla="*/ 1617026 h 4821630"/>
                <a:gd name="connsiteX288" fmla="*/ 2978304 w 5017802"/>
                <a:gd name="connsiteY288" fmla="*/ 1513612 h 4821630"/>
                <a:gd name="connsiteX289" fmla="*/ 2929773 w 5017802"/>
                <a:gd name="connsiteY289" fmla="*/ 1552393 h 4821630"/>
                <a:gd name="connsiteX290" fmla="*/ 2840418 w 5017802"/>
                <a:gd name="connsiteY290" fmla="*/ 1497737 h 4821630"/>
                <a:gd name="connsiteX291" fmla="*/ 2892352 w 5017802"/>
                <a:gd name="connsiteY291" fmla="*/ 1405208 h 4821630"/>
                <a:gd name="connsiteX292" fmla="*/ 2849490 w 5017802"/>
                <a:gd name="connsiteY292" fmla="*/ 1284105 h 4821630"/>
                <a:gd name="connsiteX293" fmla="*/ 2864231 w 5017802"/>
                <a:gd name="connsiteY293" fmla="*/ 1160053 h 4821630"/>
                <a:gd name="connsiteX294" fmla="*/ 2959481 w 5017802"/>
                <a:gd name="connsiteY294" fmla="*/ 1086348 h 4821630"/>
                <a:gd name="connsiteX295" fmla="*/ 3064710 w 5017802"/>
                <a:gd name="connsiteY295" fmla="*/ 1063896 h 4821630"/>
                <a:gd name="connsiteX296" fmla="*/ 3001663 w 5017802"/>
                <a:gd name="connsiteY296" fmla="*/ 974089 h 4821630"/>
                <a:gd name="connsiteX297" fmla="*/ 2984427 w 5017802"/>
                <a:gd name="connsiteY297" fmla="*/ 1018766 h 4821630"/>
                <a:gd name="connsiteX298" fmla="*/ 2941112 w 5017802"/>
                <a:gd name="connsiteY298" fmla="*/ 971595 h 4821630"/>
                <a:gd name="connsiteX299" fmla="*/ 2962430 w 5017802"/>
                <a:gd name="connsiteY299" fmla="*/ 886323 h 4821630"/>
                <a:gd name="connsiteX300" fmla="*/ 3035454 w 5017802"/>
                <a:gd name="connsiteY300" fmla="*/ 789032 h 4821630"/>
                <a:gd name="connsiteX301" fmla="*/ 3018445 w 5017802"/>
                <a:gd name="connsiteY301" fmla="*/ 682443 h 4821630"/>
                <a:gd name="connsiteX302" fmla="*/ 2847223 w 5017802"/>
                <a:gd name="connsiteY302" fmla="*/ 692194 h 4821630"/>
                <a:gd name="connsiteX303" fmla="*/ 2827945 w 5017802"/>
                <a:gd name="connsiteY303" fmla="*/ 734831 h 4821630"/>
                <a:gd name="connsiteX304" fmla="*/ 2795742 w 5017802"/>
                <a:gd name="connsiteY304" fmla="*/ 667248 h 4821630"/>
                <a:gd name="connsiteX305" fmla="*/ 2766032 w 5017802"/>
                <a:gd name="connsiteY305" fmla="*/ 707616 h 4821630"/>
                <a:gd name="connsiteX306" fmla="*/ 2580523 w 5017802"/>
                <a:gd name="connsiteY30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9088 w 5017802"/>
                <a:gd name="connsiteY193" fmla="*/ 3918221 h 4821630"/>
                <a:gd name="connsiteX194" fmla="*/ 2914124 w 5017802"/>
                <a:gd name="connsiteY194" fmla="*/ 3764007 h 4821630"/>
                <a:gd name="connsiteX195" fmla="*/ 3195112 w 5017802"/>
                <a:gd name="connsiteY195" fmla="*/ 3993968 h 4821630"/>
                <a:gd name="connsiteX196" fmla="*/ 3265414 w 5017802"/>
                <a:gd name="connsiteY196" fmla="*/ 4067674 h 4821630"/>
                <a:gd name="connsiteX197" fmla="*/ 3439813 w 5017802"/>
                <a:gd name="connsiteY197" fmla="*/ 4130265 h 4821630"/>
                <a:gd name="connsiteX198" fmla="*/ 3526217 w 5017802"/>
                <a:gd name="connsiteY198" fmla="*/ 4316455 h 4821630"/>
                <a:gd name="connsiteX199" fmla="*/ 3586542 w 5017802"/>
                <a:gd name="connsiteY199" fmla="*/ 4375193 h 4821630"/>
                <a:gd name="connsiteX200" fmla="*/ 3597654 w 5017802"/>
                <a:gd name="connsiteY200" fmla="*/ 4345030 h 4821630"/>
                <a:gd name="connsiteX201" fmla="*/ 3643692 w 5017802"/>
                <a:gd name="connsiteY201" fmla="*/ 4318042 h 4821630"/>
                <a:gd name="connsiteX202" fmla="*/ 3694492 w 5017802"/>
                <a:gd name="connsiteY202" fmla="*/ 4391068 h 4821630"/>
                <a:gd name="connsiteX203" fmla="*/ 3743705 w 5017802"/>
                <a:gd name="connsiteY203" fmla="*/ 4394243 h 4821630"/>
                <a:gd name="connsiteX204" fmla="*/ 3699254 w 5017802"/>
                <a:gd name="connsiteY204" fmla="*/ 4300581 h 4821630"/>
                <a:gd name="connsiteX205" fmla="*/ 3656392 w 5017802"/>
                <a:gd name="connsiteY205" fmla="*/ 4232318 h 4821630"/>
                <a:gd name="connsiteX206" fmla="*/ 3699255 w 5017802"/>
                <a:gd name="connsiteY206" fmla="*/ 4216442 h 4821630"/>
                <a:gd name="connsiteX207" fmla="*/ 3680204 w 5017802"/>
                <a:gd name="connsiteY207" fmla="*/ 4175168 h 4821630"/>
                <a:gd name="connsiteX208" fmla="*/ 3732592 w 5017802"/>
                <a:gd name="connsiteY208" fmla="*/ 4184693 h 4821630"/>
                <a:gd name="connsiteX209" fmla="*/ 3711955 w 5017802"/>
                <a:gd name="connsiteY209" fmla="*/ 4151355 h 4821630"/>
                <a:gd name="connsiteX210" fmla="*/ 3733274 w 5017802"/>
                <a:gd name="connsiteY210" fmla="*/ 4134801 h 4821630"/>
                <a:gd name="connsiteX211" fmla="*/ 3854377 w 5017802"/>
                <a:gd name="connsiteY211" fmla="*/ 4220074 h 4821630"/>
                <a:gd name="connsiteX212" fmla="*/ 3889754 w 5017802"/>
                <a:gd name="connsiteY212" fmla="*/ 4206917 h 4821630"/>
                <a:gd name="connsiteX213" fmla="*/ 3942141 w 5017802"/>
                <a:gd name="connsiteY213" fmla="*/ 4272006 h 4821630"/>
                <a:gd name="connsiteX214" fmla="*/ 3962779 w 5017802"/>
                <a:gd name="connsiteY214" fmla="*/ 4330743 h 4821630"/>
                <a:gd name="connsiteX215" fmla="*/ 4070729 w 5017802"/>
                <a:gd name="connsiteY215" fmla="*/ 4349792 h 4821630"/>
                <a:gd name="connsiteX216" fmla="*/ 4010405 w 5017802"/>
                <a:gd name="connsiteY216" fmla="*/ 4283117 h 4821630"/>
                <a:gd name="connsiteX217" fmla="*/ 4007229 w 5017802"/>
                <a:gd name="connsiteY217" fmla="*/ 4214855 h 4821630"/>
                <a:gd name="connsiteX218" fmla="*/ 4061204 w 5017802"/>
                <a:gd name="connsiteY218" fmla="*/ 4270418 h 4821630"/>
                <a:gd name="connsiteX219" fmla="*/ 4110417 w 5017802"/>
                <a:gd name="connsiteY219" fmla="*/ 4275180 h 4821630"/>
                <a:gd name="connsiteX220" fmla="*/ 4104067 w 5017802"/>
                <a:gd name="connsiteY220" fmla="*/ 4225968 h 4821630"/>
                <a:gd name="connsiteX221" fmla="*/ 4164392 w 5017802"/>
                <a:gd name="connsiteY221" fmla="*/ 4230730 h 4821630"/>
                <a:gd name="connsiteX222" fmla="*/ 4226304 w 5017802"/>
                <a:gd name="connsiteY222" fmla="*/ 4273592 h 4821630"/>
                <a:gd name="connsiteX223" fmla="*/ 4258054 w 5017802"/>
                <a:gd name="connsiteY223" fmla="*/ 4260893 h 4821630"/>
                <a:gd name="connsiteX224" fmla="*/ 4251705 w 5017802"/>
                <a:gd name="connsiteY224" fmla="*/ 4225968 h 4821630"/>
                <a:gd name="connsiteX225" fmla="*/ 4292980 w 5017802"/>
                <a:gd name="connsiteY225" fmla="*/ 4202156 h 4821630"/>
                <a:gd name="connsiteX226" fmla="*/ 4377117 w 5017802"/>
                <a:gd name="connsiteY226" fmla="*/ 4259306 h 4821630"/>
                <a:gd name="connsiteX227" fmla="*/ 4394580 w 5017802"/>
                <a:gd name="connsiteY227" fmla="*/ 4157708 h 4821630"/>
                <a:gd name="connsiteX228" fmla="*/ 4369180 w 5017802"/>
                <a:gd name="connsiteY228" fmla="*/ 4135482 h 4821630"/>
                <a:gd name="connsiteX229" fmla="*/ 4296154 w 5017802"/>
                <a:gd name="connsiteY229" fmla="*/ 4092619 h 4821630"/>
                <a:gd name="connsiteX230" fmla="*/ 4318379 w 5017802"/>
                <a:gd name="connsiteY230" fmla="*/ 4067220 h 4821630"/>
                <a:gd name="connsiteX231" fmla="*/ 4339017 w 5017802"/>
                <a:gd name="connsiteY231" fmla="*/ 4044994 h 4821630"/>
                <a:gd name="connsiteX232" fmla="*/ 4392992 w 5017802"/>
                <a:gd name="connsiteY232" fmla="*/ 4076745 h 4821630"/>
                <a:gd name="connsiteX233" fmla="*/ 4399342 w 5017802"/>
                <a:gd name="connsiteY233" fmla="*/ 4032295 h 4821630"/>
                <a:gd name="connsiteX234" fmla="*/ 4343779 w 5017802"/>
                <a:gd name="connsiteY234" fmla="*/ 4008482 h 4821630"/>
                <a:gd name="connsiteX235" fmla="*/ 4342192 w 5017802"/>
                <a:gd name="connsiteY235" fmla="*/ 3998958 h 4821630"/>
                <a:gd name="connsiteX236" fmla="*/ 4329491 w 5017802"/>
                <a:gd name="connsiteY236" fmla="*/ 3960859 h 4821630"/>
                <a:gd name="connsiteX237" fmla="*/ 4335841 w 5017802"/>
                <a:gd name="connsiteY237" fmla="*/ 3913233 h 4821630"/>
                <a:gd name="connsiteX238" fmla="*/ 4346954 w 5017802"/>
                <a:gd name="connsiteY238" fmla="*/ 3857670 h 4821630"/>
                <a:gd name="connsiteX239" fmla="*/ 4308854 w 5017802"/>
                <a:gd name="connsiteY239" fmla="*/ 3827508 h 4821630"/>
                <a:gd name="connsiteX240" fmla="*/ 4342191 w 5017802"/>
                <a:gd name="connsiteY240" fmla="*/ 3817983 h 4821630"/>
                <a:gd name="connsiteX241" fmla="*/ 4319966 w 5017802"/>
                <a:gd name="connsiteY241" fmla="*/ 3781470 h 4821630"/>
                <a:gd name="connsiteX242" fmla="*/ 4358067 w 5017802"/>
                <a:gd name="connsiteY242" fmla="*/ 3776709 h 4821630"/>
                <a:gd name="connsiteX243" fmla="*/ 4364416 w 5017802"/>
                <a:gd name="connsiteY243" fmla="*/ 3743370 h 4821630"/>
                <a:gd name="connsiteX244" fmla="*/ 4426330 w 5017802"/>
                <a:gd name="connsiteY244" fmla="*/ 3752897 h 4821630"/>
                <a:gd name="connsiteX245" fmla="*/ 4459443 w 5017802"/>
                <a:gd name="connsiteY245" fmla="*/ 3768089 h 4821630"/>
                <a:gd name="connsiteX246" fmla="*/ 4425650 w 5017802"/>
                <a:gd name="connsiteY246" fmla="*/ 3809137 h 4821630"/>
                <a:gd name="connsiteX247" fmla="*/ 4464658 w 5017802"/>
                <a:gd name="connsiteY247" fmla="*/ 3916633 h 4821630"/>
                <a:gd name="connsiteX248" fmla="*/ 4517045 w 5017802"/>
                <a:gd name="connsiteY248" fmla="*/ 3947931 h 4821630"/>
                <a:gd name="connsiteX249" fmla="*/ 4568979 w 5017802"/>
                <a:gd name="connsiteY249" fmla="*/ 3905749 h 4821630"/>
                <a:gd name="connsiteX250" fmla="*/ 4654704 w 5017802"/>
                <a:gd name="connsiteY250" fmla="*/ 3857216 h 4821630"/>
                <a:gd name="connsiteX251" fmla="*/ 4637468 w 5017802"/>
                <a:gd name="connsiteY251" fmla="*/ 3768315 h 4821630"/>
                <a:gd name="connsiteX252" fmla="*/ 4714802 w 5017802"/>
                <a:gd name="connsiteY252" fmla="*/ 3635646 h 4821630"/>
                <a:gd name="connsiteX253" fmla="*/ 5007356 w 5017802"/>
                <a:gd name="connsiteY253" fmla="*/ 3302498 h 4821630"/>
                <a:gd name="connsiteX254" fmla="*/ 4925939 w 5017802"/>
                <a:gd name="connsiteY254" fmla="*/ 3293426 h 4821630"/>
                <a:gd name="connsiteX255" fmla="*/ 4930476 w 5017802"/>
                <a:gd name="connsiteY255" fmla="*/ 3201578 h 4821630"/>
                <a:gd name="connsiteX256" fmla="*/ 4881489 w 5017802"/>
                <a:gd name="connsiteY256" fmla="*/ 3176406 h 4821630"/>
                <a:gd name="connsiteX257" fmla="*/ 4797352 w 5017802"/>
                <a:gd name="connsiteY257" fmla="*/ 3207928 h 4821630"/>
                <a:gd name="connsiteX258" fmla="*/ 4760613 w 5017802"/>
                <a:gd name="connsiteY258" fmla="*/ 3171643 h 4821630"/>
                <a:gd name="connsiteX259" fmla="*/ 4805290 w 5017802"/>
                <a:gd name="connsiteY259" fmla="*/ 3148738 h 4821630"/>
                <a:gd name="connsiteX260" fmla="*/ 4676023 w 5017802"/>
                <a:gd name="connsiteY260" fmla="*/ 2935559 h 4821630"/>
                <a:gd name="connsiteX261" fmla="*/ 4690989 w 5017802"/>
                <a:gd name="connsiteY261" fmla="*/ 2905396 h 4821630"/>
                <a:gd name="connsiteX262" fmla="*/ 4667404 w 5017802"/>
                <a:gd name="connsiteY262" fmla="*/ 2789736 h 4821630"/>
                <a:gd name="connsiteX263" fmla="*/ 4508655 w 5017802"/>
                <a:gd name="connsiteY263" fmla="*/ 2778850 h 4821630"/>
                <a:gd name="connsiteX264" fmla="*/ 4475317 w 5017802"/>
                <a:gd name="connsiteY264" fmla="*/ 2827608 h 4821630"/>
                <a:gd name="connsiteX265" fmla="*/ 4386417 w 5017802"/>
                <a:gd name="connsiteY265" fmla="*/ 2842124 h 4821630"/>
                <a:gd name="connsiteX266" fmla="*/ 4392767 w 5017802"/>
                <a:gd name="connsiteY266" fmla="*/ 2820125 h 4821630"/>
                <a:gd name="connsiteX267" fmla="*/ 4339245 w 5017802"/>
                <a:gd name="connsiteY267" fmla="*/ 2804024 h 4821630"/>
                <a:gd name="connsiteX268" fmla="*/ 4314526 w 5017802"/>
                <a:gd name="connsiteY268" fmla="*/ 2638923 h 4821630"/>
                <a:gd name="connsiteX269" fmla="*/ 4034219 w 5017802"/>
                <a:gd name="connsiteY269" fmla="*/ 2572248 h 4821630"/>
                <a:gd name="connsiteX270" fmla="*/ 3897920 w 5017802"/>
                <a:gd name="connsiteY270" fmla="*/ 2615564 h 4821630"/>
                <a:gd name="connsiteX271" fmla="*/ 3765931 w 5017802"/>
                <a:gd name="connsiteY271" fmla="*/ 2608080 h 4821630"/>
                <a:gd name="connsiteX272" fmla="*/ 3633488 w 5017802"/>
                <a:gd name="connsiteY272" fmla="*/ 2497182 h 4821630"/>
                <a:gd name="connsiteX273" fmla="*/ 3420310 w 5017802"/>
                <a:gd name="connsiteY273" fmla="*/ 2193969 h 4821630"/>
                <a:gd name="connsiteX274" fmla="*/ 3021848 w 5017802"/>
                <a:gd name="connsiteY274" fmla="*/ 2054496 h 4821630"/>
                <a:gd name="connsiteX275" fmla="*/ 2785310 w 5017802"/>
                <a:gd name="connsiteY275" fmla="*/ 1741532 h 4821630"/>
                <a:gd name="connsiteX276" fmla="*/ 2819101 w 5017802"/>
                <a:gd name="connsiteY276" fmla="*/ 1716586 h 4821630"/>
                <a:gd name="connsiteX277" fmla="*/ 2878745 w 5017802"/>
                <a:gd name="connsiteY277" fmla="*/ 1799589 h 4821630"/>
                <a:gd name="connsiteX278" fmla="*/ 2898929 w 5017802"/>
                <a:gd name="connsiteY278" fmla="*/ 1782126 h 4821630"/>
                <a:gd name="connsiteX279" fmla="*/ 2942019 w 5017802"/>
                <a:gd name="connsiteY279" fmla="*/ 1812970 h 4821630"/>
                <a:gd name="connsiteX280" fmla="*/ 3030692 w 5017802"/>
                <a:gd name="connsiteY280" fmla="*/ 1759221 h 4821630"/>
                <a:gd name="connsiteX281" fmla="*/ 3046794 w 5017802"/>
                <a:gd name="connsiteY281" fmla="*/ 1738811 h 4821630"/>
                <a:gd name="connsiteX282" fmla="*/ 3105077 w 5017802"/>
                <a:gd name="connsiteY282" fmla="*/ 1739037 h 4821630"/>
                <a:gd name="connsiteX283" fmla="*/ 3121180 w 5017802"/>
                <a:gd name="connsiteY283" fmla="*/ 1705927 h 4821630"/>
                <a:gd name="connsiteX284" fmla="*/ 3102356 w 5017802"/>
                <a:gd name="connsiteY284" fmla="*/ 1680300 h 4821630"/>
                <a:gd name="connsiteX285" fmla="*/ 3035228 w 5017802"/>
                <a:gd name="connsiteY285" fmla="*/ 1700257 h 4821630"/>
                <a:gd name="connsiteX286" fmla="*/ 3013456 w 5017802"/>
                <a:gd name="connsiteY286" fmla="*/ 1646736 h 4821630"/>
                <a:gd name="connsiteX287" fmla="*/ 3034774 w 5017802"/>
                <a:gd name="connsiteY287" fmla="*/ 1617026 h 4821630"/>
                <a:gd name="connsiteX288" fmla="*/ 2978304 w 5017802"/>
                <a:gd name="connsiteY288" fmla="*/ 1513612 h 4821630"/>
                <a:gd name="connsiteX289" fmla="*/ 2929773 w 5017802"/>
                <a:gd name="connsiteY289" fmla="*/ 1552393 h 4821630"/>
                <a:gd name="connsiteX290" fmla="*/ 2840418 w 5017802"/>
                <a:gd name="connsiteY290" fmla="*/ 1497737 h 4821630"/>
                <a:gd name="connsiteX291" fmla="*/ 2892352 w 5017802"/>
                <a:gd name="connsiteY291" fmla="*/ 1405208 h 4821630"/>
                <a:gd name="connsiteX292" fmla="*/ 2849490 w 5017802"/>
                <a:gd name="connsiteY292" fmla="*/ 1284105 h 4821630"/>
                <a:gd name="connsiteX293" fmla="*/ 2864231 w 5017802"/>
                <a:gd name="connsiteY293" fmla="*/ 1160053 h 4821630"/>
                <a:gd name="connsiteX294" fmla="*/ 2959481 w 5017802"/>
                <a:gd name="connsiteY294" fmla="*/ 1086348 h 4821630"/>
                <a:gd name="connsiteX295" fmla="*/ 3064710 w 5017802"/>
                <a:gd name="connsiteY295" fmla="*/ 1063896 h 4821630"/>
                <a:gd name="connsiteX296" fmla="*/ 3001663 w 5017802"/>
                <a:gd name="connsiteY296" fmla="*/ 974089 h 4821630"/>
                <a:gd name="connsiteX297" fmla="*/ 2984427 w 5017802"/>
                <a:gd name="connsiteY297" fmla="*/ 1018766 h 4821630"/>
                <a:gd name="connsiteX298" fmla="*/ 2941112 w 5017802"/>
                <a:gd name="connsiteY298" fmla="*/ 971595 h 4821630"/>
                <a:gd name="connsiteX299" fmla="*/ 2962430 w 5017802"/>
                <a:gd name="connsiteY299" fmla="*/ 886323 h 4821630"/>
                <a:gd name="connsiteX300" fmla="*/ 3035454 w 5017802"/>
                <a:gd name="connsiteY300" fmla="*/ 789032 h 4821630"/>
                <a:gd name="connsiteX301" fmla="*/ 3018445 w 5017802"/>
                <a:gd name="connsiteY301" fmla="*/ 682443 h 4821630"/>
                <a:gd name="connsiteX302" fmla="*/ 2847223 w 5017802"/>
                <a:gd name="connsiteY302" fmla="*/ 692194 h 4821630"/>
                <a:gd name="connsiteX303" fmla="*/ 2827945 w 5017802"/>
                <a:gd name="connsiteY303" fmla="*/ 734831 h 4821630"/>
                <a:gd name="connsiteX304" fmla="*/ 2795742 w 5017802"/>
                <a:gd name="connsiteY304" fmla="*/ 667248 h 4821630"/>
                <a:gd name="connsiteX305" fmla="*/ 2766032 w 5017802"/>
                <a:gd name="connsiteY305" fmla="*/ 707616 h 4821630"/>
                <a:gd name="connsiteX306" fmla="*/ 2580523 w 5017802"/>
                <a:gd name="connsiteY30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602298 w 5017802"/>
                <a:gd name="connsiteY193" fmla="*/ 3921173 h 4821630"/>
                <a:gd name="connsiteX194" fmla="*/ 2719088 w 5017802"/>
                <a:gd name="connsiteY194" fmla="*/ 3918221 h 4821630"/>
                <a:gd name="connsiteX195" fmla="*/ 2914124 w 5017802"/>
                <a:gd name="connsiteY195" fmla="*/ 3764007 h 4821630"/>
                <a:gd name="connsiteX196" fmla="*/ 3195112 w 5017802"/>
                <a:gd name="connsiteY196" fmla="*/ 3993968 h 4821630"/>
                <a:gd name="connsiteX197" fmla="*/ 3265414 w 5017802"/>
                <a:gd name="connsiteY197" fmla="*/ 4067674 h 4821630"/>
                <a:gd name="connsiteX198" fmla="*/ 3439813 w 5017802"/>
                <a:gd name="connsiteY198" fmla="*/ 4130265 h 4821630"/>
                <a:gd name="connsiteX199" fmla="*/ 3526217 w 5017802"/>
                <a:gd name="connsiteY199" fmla="*/ 4316455 h 4821630"/>
                <a:gd name="connsiteX200" fmla="*/ 3586542 w 5017802"/>
                <a:gd name="connsiteY200" fmla="*/ 4375193 h 4821630"/>
                <a:gd name="connsiteX201" fmla="*/ 3597654 w 5017802"/>
                <a:gd name="connsiteY201" fmla="*/ 4345030 h 4821630"/>
                <a:gd name="connsiteX202" fmla="*/ 3643692 w 5017802"/>
                <a:gd name="connsiteY202" fmla="*/ 4318042 h 4821630"/>
                <a:gd name="connsiteX203" fmla="*/ 3694492 w 5017802"/>
                <a:gd name="connsiteY203" fmla="*/ 4391068 h 4821630"/>
                <a:gd name="connsiteX204" fmla="*/ 3743705 w 5017802"/>
                <a:gd name="connsiteY204" fmla="*/ 4394243 h 4821630"/>
                <a:gd name="connsiteX205" fmla="*/ 3699254 w 5017802"/>
                <a:gd name="connsiteY205" fmla="*/ 4300581 h 4821630"/>
                <a:gd name="connsiteX206" fmla="*/ 3656392 w 5017802"/>
                <a:gd name="connsiteY206" fmla="*/ 4232318 h 4821630"/>
                <a:gd name="connsiteX207" fmla="*/ 3699255 w 5017802"/>
                <a:gd name="connsiteY207" fmla="*/ 4216442 h 4821630"/>
                <a:gd name="connsiteX208" fmla="*/ 3680204 w 5017802"/>
                <a:gd name="connsiteY208" fmla="*/ 4175168 h 4821630"/>
                <a:gd name="connsiteX209" fmla="*/ 3732592 w 5017802"/>
                <a:gd name="connsiteY209" fmla="*/ 4184693 h 4821630"/>
                <a:gd name="connsiteX210" fmla="*/ 3711955 w 5017802"/>
                <a:gd name="connsiteY210" fmla="*/ 4151355 h 4821630"/>
                <a:gd name="connsiteX211" fmla="*/ 3733274 w 5017802"/>
                <a:gd name="connsiteY211" fmla="*/ 4134801 h 4821630"/>
                <a:gd name="connsiteX212" fmla="*/ 3854377 w 5017802"/>
                <a:gd name="connsiteY212" fmla="*/ 4220074 h 4821630"/>
                <a:gd name="connsiteX213" fmla="*/ 3889754 w 5017802"/>
                <a:gd name="connsiteY213" fmla="*/ 4206917 h 4821630"/>
                <a:gd name="connsiteX214" fmla="*/ 3942141 w 5017802"/>
                <a:gd name="connsiteY214" fmla="*/ 4272006 h 4821630"/>
                <a:gd name="connsiteX215" fmla="*/ 3962779 w 5017802"/>
                <a:gd name="connsiteY215" fmla="*/ 4330743 h 4821630"/>
                <a:gd name="connsiteX216" fmla="*/ 4070729 w 5017802"/>
                <a:gd name="connsiteY216" fmla="*/ 4349792 h 4821630"/>
                <a:gd name="connsiteX217" fmla="*/ 4010405 w 5017802"/>
                <a:gd name="connsiteY217" fmla="*/ 4283117 h 4821630"/>
                <a:gd name="connsiteX218" fmla="*/ 4007229 w 5017802"/>
                <a:gd name="connsiteY218" fmla="*/ 4214855 h 4821630"/>
                <a:gd name="connsiteX219" fmla="*/ 4061204 w 5017802"/>
                <a:gd name="connsiteY219" fmla="*/ 4270418 h 4821630"/>
                <a:gd name="connsiteX220" fmla="*/ 4110417 w 5017802"/>
                <a:gd name="connsiteY220" fmla="*/ 4275180 h 4821630"/>
                <a:gd name="connsiteX221" fmla="*/ 4104067 w 5017802"/>
                <a:gd name="connsiteY221" fmla="*/ 4225968 h 4821630"/>
                <a:gd name="connsiteX222" fmla="*/ 4164392 w 5017802"/>
                <a:gd name="connsiteY222" fmla="*/ 4230730 h 4821630"/>
                <a:gd name="connsiteX223" fmla="*/ 4226304 w 5017802"/>
                <a:gd name="connsiteY223" fmla="*/ 4273592 h 4821630"/>
                <a:gd name="connsiteX224" fmla="*/ 4258054 w 5017802"/>
                <a:gd name="connsiteY224" fmla="*/ 4260893 h 4821630"/>
                <a:gd name="connsiteX225" fmla="*/ 4251705 w 5017802"/>
                <a:gd name="connsiteY225" fmla="*/ 4225968 h 4821630"/>
                <a:gd name="connsiteX226" fmla="*/ 4292980 w 5017802"/>
                <a:gd name="connsiteY226" fmla="*/ 4202156 h 4821630"/>
                <a:gd name="connsiteX227" fmla="*/ 4377117 w 5017802"/>
                <a:gd name="connsiteY227" fmla="*/ 4259306 h 4821630"/>
                <a:gd name="connsiteX228" fmla="*/ 4394580 w 5017802"/>
                <a:gd name="connsiteY228" fmla="*/ 4157708 h 4821630"/>
                <a:gd name="connsiteX229" fmla="*/ 4369180 w 5017802"/>
                <a:gd name="connsiteY229" fmla="*/ 4135482 h 4821630"/>
                <a:gd name="connsiteX230" fmla="*/ 4296154 w 5017802"/>
                <a:gd name="connsiteY230" fmla="*/ 4092619 h 4821630"/>
                <a:gd name="connsiteX231" fmla="*/ 4318379 w 5017802"/>
                <a:gd name="connsiteY231" fmla="*/ 4067220 h 4821630"/>
                <a:gd name="connsiteX232" fmla="*/ 4339017 w 5017802"/>
                <a:gd name="connsiteY232" fmla="*/ 4044994 h 4821630"/>
                <a:gd name="connsiteX233" fmla="*/ 4392992 w 5017802"/>
                <a:gd name="connsiteY233" fmla="*/ 4076745 h 4821630"/>
                <a:gd name="connsiteX234" fmla="*/ 4399342 w 5017802"/>
                <a:gd name="connsiteY234" fmla="*/ 4032295 h 4821630"/>
                <a:gd name="connsiteX235" fmla="*/ 4343779 w 5017802"/>
                <a:gd name="connsiteY235" fmla="*/ 4008482 h 4821630"/>
                <a:gd name="connsiteX236" fmla="*/ 4342192 w 5017802"/>
                <a:gd name="connsiteY236" fmla="*/ 3998958 h 4821630"/>
                <a:gd name="connsiteX237" fmla="*/ 4329491 w 5017802"/>
                <a:gd name="connsiteY237" fmla="*/ 3960859 h 4821630"/>
                <a:gd name="connsiteX238" fmla="*/ 4335841 w 5017802"/>
                <a:gd name="connsiteY238" fmla="*/ 3913233 h 4821630"/>
                <a:gd name="connsiteX239" fmla="*/ 4346954 w 5017802"/>
                <a:gd name="connsiteY239" fmla="*/ 3857670 h 4821630"/>
                <a:gd name="connsiteX240" fmla="*/ 4308854 w 5017802"/>
                <a:gd name="connsiteY240" fmla="*/ 3827508 h 4821630"/>
                <a:gd name="connsiteX241" fmla="*/ 4342191 w 5017802"/>
                <a:gd name="connsiteY241" fmla="*/ 3817983 h 4821630"/>
                <a:gd name="connsiteX242" fmla="*/ 4319966 w 5017802"/>
                <a:gd name="connsiteY242" fmla="*/ 3781470 h 4821630"/>
                <a:gd name="connsiteX243" fmla="*/ 4358067 w 5017802"/>
                <a:gd name="connsiteY243" fmla="*/ 3776709 h 4821630"/>
                <a:gd name="connsiteX244" fmla="*/ 4364416 w 5017802"/>
                <a:gd name="connsiteY244" fmla="*/ 3743370 h 4821630"/>
                <a:gd name="connsiteX245" fmla="*/ 4426330 w 5017802"/>
                <a:gd name="connsiteY245" fmla="*/ 3752897 h 4821630"/>
                <a:gd name="connsiteX246" fmla="*/ 4459443 w 5017802"/>
                <a:gd name="connsiteY246" fmla="*/ 3768089 h 4821630"/>
                <a:gd name="connsiteX247" fmla="*/ 4425650 w 5017802"/>
                <a:gd name="connsiteY247" fmla="*/ 3809137 h 4821630"/>
                <a:gd name="connsiteX248" fmla="*/ 4464658 w 5017802"/>
                <a:gd name="connsiteY248" fmla="*/ 3916633 h 4821630"/>
                <a:gd name="connsiteX249" fmla="*/ 4517045 w 5017802"/>
                <a:gd name="connsiteY249" fmla="*/ 3947931 h 4821630"/>
                <a:gd name="connsiteX250" fmla="*/ 4568979 w 5017802"/>
                <a:gd name="connsiteY250" fmla="*/ 3905749 h 4821630"/>
                <a:gd name="connsiteX251" fmla="*/ 4654704 w 5017802"/>
                <a:gd name="connsiteY251" fmla="*/ 3857216 h 4821630"/>
                <a:gd name="connsiteX252" fmla="*/ 4637468 w 5017802"/>
                <a:gd name="connsiteY252" fmla="*/ 3768315 h 4821630"/>
                <a:gd name="connsiteX253" fmla="*/ 4714802 w 5017802"/>
                <a:gd name="connsiteY253" fmla="*/ 3635646 h 4821630"/>
                <a:gd name="connsiteX254" fmla="*/ 5007356 w 5017802"/>
                <a:gd name="connsiteY254" fmla="*/ 3302498 h 4821630"/>
                <a:gd name="connsiteX255" fmla="*/ 4925939 w 5017802"/>
                <a:gd name="connsiteY255" fmla="*/ 3293426 h 4821630"/>
                <a:gd name="connsiteX256" fmla="*/ 4930476 w 5017802"/>
                <a:gd name="connsiteY256" fmla="*/ 3201578 h 4821630"/>
                <a:gd name="connsiteX257" fmla="*/ 4881489 w 5017802"/>
                <a:gd name="connsiteY257" fmla="*/ 3176406 h 4821630"/>
                <a:gd name="connsiteX258" fmla="*/ 4797352 w 5017802"/>
                <a:gd name="connsiteY258" fmla="*/ 3207928 h 4821630"/>
                <a:gd name="connsiteX259" fmla="*/ 4760613 w 5017802"/>
                <a:gd name="connsiteY259" fmla="*/ 3171643 h 4821630"/>
                <a:gd name="connsiteX260" fmla="*/ 4805290 w 5017802"/>
                <a:gd name="connsiteY260" fmla="*/ 3148738 h 4821630"/>
                <a:gd name="connsiteX261" fmla="*/ 4676023 w 5017802"/>
                <a:gd name="connsiteY261" fmla="*/ 2935559 h 4821630"/>
                <a:gd name="connsiteX262" fmla="*/ 4690989 w 5017802"/>
                <a:gd name="connsiteY262" fmla="*/ 2905396 h 4821630"/>
                <a:gd name="connsiteX263" fmla="*/ 4667404 w 5017802"/>
                <a:gd name="connsiteY263" fmla="*/ 2789736 h 4821630"/>
                <a:gd name="connsiteX264" fmla="*/ 4508655 w 5017802"/>
                <a:gd name="connsiteY264" fmla="*/ 2778850 h 4821630"/>
                <a:gd name="connsiteX265" fmla="*/ 4475317 w 5017802"/>
                <a:gd name="connsiteY265" fmla="*/ 2827608 h 4821630"/>
                <a:gd name="connsiteX266" fmla="*/ 4386417 w 5017802"/>
                <a:gd name="connsiteY266" fmla="*/ 2842124 h 4821630"/>
                <a:gd name="connsiteX267" fmla="*/ 4392767 w 5017802"/>
                <a:gd name="connsiteY267" fmla="*/ 2820125 h 4821630"/>
                <a:gd name="connsiteX268" fmla="*/ 4339245 w 5017802"/>
                <a:gd name="connsiteY268" fmla="*/ 2804024 h 4821630"/>
                <a:gd name="connsiteX269" fmla="*/ 4314526 w 5017802"/>
                <a:gd name="connsiteY269" fmla="*/ 2638923 h 4821630"/>
                <a:gd name="connsiteX270" fmla="*/ 4034219 w 5017802"/>
                <a:gd name="connsiteY270" fmla="*/ 2572248 h 4821630"/>
                <a:gd name="connsiteX271" fmla="*/ 3897920 w 5017802"/>
                <a:gd name="connsiteY271" fmla="*/ 2615564 h 4821630"/>
                <a:gd name="connsiteX272" fmla="*/ 3765931 w 5017802"/>
                <a:gd name="connsiteY272" fmla="*/ 2608080 h 4821630"/>
                <a:gd name="connsiteX273" fmla="*/ 3633488 w 5017802"/>
                <a:gd name="connsiteY273" fmla="*/ 2497182 h 4821630"/>
                <a:gd name="connsiteX274" fmla="*/ 3420310 w 5017802"/>
                <a:gd name="connsiteY274" fmla="*/ 2193969 h 4821630"/>
                <a:gd name="connsiteX275" fmla="*/ 3021848 w 5017802"/>
                <a:gd name="connsiteY275" fmla="*/ 2054496 h 4821630"/>
                <a:gd name="connsiteX276" fmla="*/ 2785310 w 5017802"/>
                <a:gd name="connsiteY276" fmla="*/ 1741532 h 4821630"/>
                <a:gd name="connsiteX277" fmla="*/ 2819101 w 5017802"/>
                <a:gd name="connsiteY277" fmla="*/ 1716586 h 4821630"/>
                <a:gd name="connsiteX278" fmla="*/ 2878745 w 5017802"/>
                <a:gd name="connsiteY278" fmla="*/ 1799589 h 4821630"/>
                <a:gd name="connsiteX279" fmla="*/ 2898929 w 5017802"/>
                <a:gd name="connsiteY279" fmla="*/ 1782126 h 4821630"/>
                <a:gd name="connsiteX280" fmla="*/ 2942019 w 5017802"/>
                <a:gd name="connsiteY280" fmla="*/ 1812970 h 4821630"/>
                <a:gd name="connsiteX281" fmla="*/ 3030692 w 5017802"/>
                <a:gd name="connsiteY281" fmla="*/ 1759221 h 4821630"/>
                <a:gd name="connsiteX282" fmla="*/ 3046794 w 5017802"/>
                <a:gd name="connsiteY282" fmla="*/ 1738811 h 4821630"/>
                <a:gd name="connsiteX283" fmla="*/ 3105077 w 5017802"/>
                <a:gd name="connsiteY283" fmla="*/ 1739037 h 4821630"/>
                <a:gd name="connsiteX284" fmla="*/ 3121180 w 5017802"/>
                <a:gd name="connsiteY284" fmla="*/ 1705927 h 4821630"/>
                <a:gd name="connsiteX285" fmla="*/ 3102356 w 5017802"/>
                <a:gd name="connsiteY285" fmla="*/ 1680300 h 4821630"/>
                <a:gd name="connsiteX286" fmla="*/ 3035228 w 5017802"/>
                <a:gd name="connsiteY286" fmla="*/ 1700257 h 4821630"/>
                <a:gd name="connsiteX287" fmla="*/ 3013456 w 5017802"/>
                <a:gd name="connsiteY287" fmla="*/ 1646736 h 4821630"/>
                <a:gd name="connsiteX288" fmla="*/ 3034774 w 5017802"/>
                <a:gd name="connsiteY288" fmla="*/ 1617026 h 4821630"/>
                <a:gd name="connsiteX289" fmla="*/ 2978304 w 5017802"/>
                <a:gd name="connsiteY289" fmla="*/ 1513612 h 4821630"/>
                <a:gd name="connsiteX290" fmla="*/ 2929773 w 5017802"/>
                <a:gd name="connsiteY290" fmla="*/ 1552393 h 4821630"/>
                <a:gd name="connsiteX291" fmla="*/ 2840418 w 5017802"/>
                <a:gd name="connsiteY291" fmla="*/ 1497737 h 4821630"/>
                <a:gd name="connsiteX292" fmla="*/ 2892352 w 5017802"/>
                <a:gd name="connsiteY292" fmla="*/ 1405208 h 4821630"/>
                <a:gd name="connsiteX293" fmla="*/ 2849490 w 5017802"/>
                <a:gd name="connsiteY293" fmla="*/ 1284105 h 4821630"/>
                <a:gd name="connsiteX294" fmla="*/ 2864231 w 5017802"/>
                <a:gd name="connsiteY294" fmla="*/ 1160053 h 4821630"/>
                <a:gd name="connsiteX295" fmla="*/ 2959481 w 5017802"/>
                <a:gd name="connsiteY295" fmla="*/ 1086348 h 4821630"/>
                <a:gd name="connsiteX296" fmla="*/ 3064710 w 5017802"/>
                <a:gd name="connsiteY296" fmla="*/ 1063896 h 4821630"/>
                <a:gd name="connsiteX297" fmla="*/ 3001663 w 5017802"/>
                <a:gd name="connsiteY297" fmla="*/ 974089 h 4821630"/>
                <a:gd name="connsiteX298" fmla="*/ 2984427 w 5017802"/>
                <a:gd name="connsiteY298" fmla="*/ 1018766 h 4821630"/>
                <a:gd name="connsiteX299" fmla="*/ 2941112 w 5017802"/>
                <a:gd name="connsiteY299" fmla="*/ 971595 h 4821630"/>
                <a:gd name="connsiteX300" fmla="*/ 2962430 w 5017802"/>
                <a:gd name="connsiteY300" fmla="*/ 886323 h 4821630"/>
                <a:gd name="connsiteX301" fmla="*/ 3035454 w 5017802"/>
                <a:gd name="connsiteY301" fmla="*/ 789032 h 4821630"/>
                <a:gd name="connsiteX302" fmla="*/ 3018445 w 5017802"/>
                <a:gd name="connsiteY302" fmla="*/ 682443 h 4821630"/>
                <a:gd name="connsiteX303" fmla="*/ 2847223 w 5017802"/>
                <a:gd name="connsiteY303" fmla="*/ 692194 h 4821630"/>
                <a:gd name="connsiteX304" fmla="*/ 2827945 w 5017802"/>
                <a:gd name="connsiteY304" fmla="*/ 734831 h 4821630"/>
                <a:gd name="connsiteX305" fmla="*/ 2795742 w 5017802"/>
                <a:gd name="connsiteY305" fmla="*/ 667248 h 4821630"/>
                <a:gd name="connsiteX306" fmla="*/ 2766032 w 5017802"/>
                <a:gd name="connsiteY306" fmla="*/ 707616 h 4821630"/>
                <a:gd name="connsiteX307" fmla="*/ 2580523 w 5017802"/>
                <a:gd name="connsiteY30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914124 w 5017802"/>
                <a:gd name="connsiteY195" fmla="*/ 3764007 h 4821630"/>
                <a:gd name="connsiteX196" fmla="*/ 3195112 w 5017802"/>
                <a:gd name="connsiteY196" fmla="*/ 3993968 h 4821630"/>
                <a:gd name="connsiteX197" fmla="*/ 3265414 w 5017802"/>
                <a:gd name="connsiteY197" fmla="*/ 4067674 h 4821630"/>
                <a:gd name="connsiteX198" fmla="*/ 3439813 w 5017802"/>
                <a:gd name="connsiteY198" fmla="*/ 4130265 h 4821630"/>
                <a:gd name="connsiteX199" fmla="*/ 3526217 w 5017802"/>
                <a:gd name="connsiteY199" fmla="*/ 4316455 h 4821630"/>
                <a:gd name="connsiteX200" fmla="*/ 3586542 w 5017802"/>
                <a:gd name="connsiteY200" fmla="*/ 4375193 h 4821630"/>
                <a:gd name="connsiteX201" fmla="*/ 3597654 w 5017802"/>
                <a:gd name="connsiteY201" fmla="*/ 4345030 h 4821630"/>
                <a:gd name="connsiteX202" fmla="*/ 3643692 w 5017802"/>
                <a:gd name="connsiteY202" fmla="*/ 4318042 h 4821630"/>
                <a:gd name="connsiteX203" fmla="*/ 3694492 w 5017802"/>
                <a:gd name="connsiteY203" fmla="*/ 4391068 h 4821630"/>
                <a:gd name="connsiteX204" fmla="*/ 3743705 w 5017802"/>
                <a:gd name="connsiteY204" fmla="*/ 4394243 h 4821630"/>
                <a:gd name="connsiteX205" fmla="*/ 3699254 w 5017802"/>
                <a:gd name="connsiteY205" fmla="*/ 4300581 h 4821630"/>
                <a:gd name="connsiteX206" fmla="*/ 3656392 w 5017802"/>
                <a:gd name="connsiteY206" fmla="*/ 4232318 h 4821630"/>
                <a:gd name="connsiteX207" fmla="*/ 3699255 w 5017802"/>
                <a:gd name="connsiteY207" fmla="*/ 4216442 h 4821630"/>
                <a:gd name="connsiteX208" fmla="*/ 3680204 w 5017802"/>
                <a:gd name="connsiteY208" fmla="*/ 4175168 h 4821630"/>
                <a:gd name="connsiteX209" fmla="*/ 3732592 w 5017802"/>
                <a:gd name="connsiteY209" fmla="*/ 4184693 h 4821630"/>
                <a:gd name="connsiteX210" fmla="*/ 3711955 w 5017802"/>
                <a:gd name="connsiteY210" fmla="*/ 4151355 h 4821630"/>
                <a:gd name="connsiteX211" fmla="*/ 3733274 w 5017802"/>
                <a:gd name="connsiteY211" fmla="*/ 4134801 h 4821630"/>
                <a:gd name="connsiteX212" fmla="*/ 3854377 w 5017802"/>
                <a:gd name="connsiteY212" fmla="*/ 4220074 h 4821630"/>
                <a:gd name="connsiteX213" fmla="*/ 3889754 w 5017802"/>
                <a:gd name="connsiteY213" fmla="*/ 4206917 h 4821630"/>
                <a:gd name="connsiteX214" fmla="*/ 3942141 w 5017802"/>
                <a:gd name="connsiteY214" fmla="*/ 4272006 h 4821630"/>
                <a:gd name="connsiteX215" fmla="*/ 3962779 w 5017802"/>
                <a:gd name="connsiteY215" fmla="*/ 4330743 h 4821630"/>
                <a:gd name="connsiteX216" fmla="*/ 4070729 w 5017802"/>
                <a:gd name="connsiteY216" fmla="*/ 4349792 h 4821630"/>
                <a:gd name="connsiteX217" fmla="*/ 4010405 w 5017802"/>
                <a:gd name="connsiteY217" fmla="*/ 4283117 h 4821630"/>
                <a:gd name="connsiteX218" fmla="*/ 4007229 w 5017802"/>
                <a:gd name="connsiteY218" fmla="*/ 4214855 h 4821630"/>
                <a:gd name="connsiteX219" fmla="*/ 4061204 w 5017802"/>
                <a:gd name="connsiteY219" fmla="*/ 4270418 h 4821630"/>
                <a:gd name="connsiteX220" fmla="*/ 4110417 w 5017802"/>
                <a:gd name="connsiteY220" fmla="*/ 4275180 h 4821630"/>
                <a:gd name="connsiteX221" fmla="*/ 4104067 w 5017802"/>
                <a:gd name="connsiteY221" fmla="*/ 4225968 h 4821630"/>
                <a:gd name="connsiteX222" fmla="*/ 4164392 w 5017802"/>
                <a:gd name="connsiteY222" fmla="*/ 4230730 h 4821630"/>
                <a:gd name="connsiteX223" fmla="*/ 4226304 w 5017802"/>
                <a:gd name="connsiteY223" fmla="*/ 4273592 h 4821630"/>
                <a:gd name="connsiteX224" fmla="*/ 4258054 w 5017802"/>
                <a:gd name="connsiteY224" fmla="*/ 4260893 h 4821630"/>
                <a:gd name="connsiteX225" fmla="*/ 4251705 w 5017802"/>
                <a:gd name="connsiteY225" fmla="*/ 4225968 h 4821630"/>
                <a:gd name="connsiteX226" fmla="*/ 4292980 w 5017802"/>
                <a:gd name="connsiteY226" fmla="*/ 4202156 h 4821630"/>
                <a:gd name="connsiteX227" fmla="*/ 4377117 w 5017802"/>
                <a:gd name="connsiteY227" fmla="*/ 4259306 h 4821630"/>
                <a:gd name="connsiteX228" fmla="*/ 4394580 w 5017802"/>
                <a:gd name="connsiteY228" fmla="*/ 4157708 h 4821630"/>
                <a:gd name="connsiteX229" fmla="*/ 4369180 w 5017802"/>
                <a:gd name="connsiteY229" fmla="*/ 4135482 h 4821630"/>
                <a:gd name="connsiteX230" fmla="*/ 4296154 w 5017802"/>
                <a:gd name="connsiteY230" fmla="*/ 4092619 h 4821630"/>
                <a:gd name="connsiteX231" fmla="*/ 4318379 w 5017802"/>
                <a:gd name="connsiteY231" fmla="*/ 4067220 h 4821630"/>
                <a:gd name="connsiteX232" fmla="*/ 4339017 w 5017802"/>
                <a:gd name="connsiteY232" fmla="*/ 4044994 h 4821630"/>
                <a:gd name="connsiteX233" fmla="*/ 4392992 w 5017802"/>
                <a:gd name="connsiteY233" fmla="*/ 4076745 h 4821630"/>
                <a:gd name="connsiteX234" fmla="*/ 4399342 w 5017802"/>
                <a:gd name="connsiteY234" fmla="*/ 4032295 h 4821630"/>
                <a:gd name="connsiteX235" fmla="*/ 4343779 w 5017802"/>
                <a:gd name="connsiteY235" fmla="*/ 4008482 h 4821630"/>
                <a:gd name="connsiteX236" fmla="*/ 4342192 w 5017802"/>
                <a:gd name="connsiteY236" fmla="*/ 3998958 h 4821630"/>
                <a:gd name="connsiteX237" fmla="*/ 4329491 w 5017802"/>
                <a:gd name="connsiteY237" fmla="*/ 3960859 h 4821630"/>
                <a:gd name="connsiteX238" fmla="*/ 4335841 w 5017802"/>
                <a:gd name="connsiteY238" fmla="*/ 3913233 h 4821630"/>
                <a:gd name="connsiteX239" fmla="*/ 4346954 w 5017802"/>
                <a:gd name="connsiteY239" fmla="*/ 3857670 h 4821630"/>
                <a:gd name="connsiteX240" fmla="*/ 4308854 w 5017802"/>
                <a:gd name="connsiteY240" fmla="*/ 3827508 h 4821630"/>
                <a:gd name="connsiteX241" fmla="*/ 4342191 w 5017802"/>
                <a:gd name="connsiteY241" fmla="*/ 3817983 h 4821630"/>
                <a:gd name="connsiteX242" fmla="*/ 4319966 w 5017802"/>
                <a:gd name="connsiteY242" fmla="*/ 3781470 h 4821630"/>
                <a:gd name="connsiteX243" fmla="*/ 4358067 w 5017802"/>
                <a:gd name="connsiteY243" fmla="*/ 3776709 h 4821630"/>
                <a:gd name="connsiteX244" fmla="*/ 4364416 w 5017802"/>
                <a:gd name="connsiteY244" fmla="*/ 3743370 h 4821630"/>
                <a:gd name="connsiteX245" fmla="*/ 4426330 w 5017802"/>
                <a:gd name="connsiteY245" fmla="*/ 3752897 h 4821630"/>
                <a:gd name="connsiteX246" fmla="*/ 4459443 w 5017802"/>
                <a:gd name="connsiteY246" fmla="*/ 3768089 h 4821630"/>
                <a:gd name="connsiteX247" fmla="*/ 4425650 w 5017802"/>
                <a:gd name="connsiteY247" fmla="*/ 3809137 h 4821630"/>
                <a:gd name="connsiteX248" fmla="*/ 4464658 w 5017802"/>
                <a:gd name="connsiteY248" fmla="*/ 3916633 h 4821630"/>
                <a:gd name="connsiteX249" fmla="*/ 4517045 w 5017802"/>
                <a:gd name="connsiteY249" fmla="*/ 3947931 h 4821630"/>
                <a:gd name="connsiteX250" fmla="*/ 4568979 w 5017802"/>
                <a:gd name="connsiteY250" fmla="*/ 3905749 h 4821630"/>
                <a:gd name="connsiteX251" fmla="*/ 4654704 w 5017802"/>
                <a:gd name="connsiteY251" fmla="*/ 3857216 h 4821630"/>
                <a:gd name="connsiteX252" fmla="*/ 4637468 w 5017802"/>
                <a:gd name="connsiteY252" fmla="*/ 3768315 h 4821630"/>
                <a:gd name="connsiteX253" fmla="*/ 4714802 w 5017802"/>
                <a:gd name="connsiteY253" fmla="*/ 3635646 h 4821630"/>
                <a:gd name="connsiteX254" fmla="*/ 5007356 w 5017802"/>
                <a:gd name="connsiteY254" fmla="*/ 3302498 h 4821630"/>
                <a:gd name="connsiteX255" fmla="*/ 4925939 w 5017802"/>
                <a:gd name="connsiteY255" fmla="*/ 3293426 h 4821630"/>
                <a:gd name="connsiteX256" fmla="*/ 4930476 w 5017802"/>
                <a:gd name="connsiteY256" fmla="*/ 3201578 h 4821630"/>
                <a:gd name="connsiteX257" fmla="*/ 4881489 w 5017802"/>
                <a:gd name="connsiteY257" fmla="*/ 3176406 h 4821630"/>
                <a:gd name="connsiteX258" fmla="*/ 4797352 w 5017802"/>
                <a:gd name="connsiteY258" fmla="*/ 3207928 h 4821630"/>
                <a:gd name="connsiteX259" fmla="*/ 4760613 w 5017802"/>
                <a:gd name="connsiteY259" fmla="*/ 3171643 h 4821630"/>
                <a:gd name="connsiteX260" fmla="*/ 4805290 w 5017802"/>
                <a:gd name="connsiteY260" fmla="*/ 3148738 h 4821630"/>
                <a:gd name="connsiteX261" fmla="*/ 4676023 w 5017802"/>
                <a:gd name="connsiteY261" fmla="*/ 2935559 h 4821630"/>
                <a:gd name="connsiteX262" fmla="*/ 4690989 w 5017802"/>
                <a:gd name="connsiteY262" fmla="*/ 2905396 h 4821630"/>
                <a:gd name="connsiteX263" fmla="*/ 4667404 w 5017802"/>
                <a:gd name="connsiteY263" fmla="*/ 2789736 h 4821630"/>
                <a:gd name="connsiteX264" fmla="*/ 4508655 w 5017802"/>
                <a:gd name="connsiteY264" fmla="*/ 2778850 h 4821630"/>
                <a:gd name="connsiteX265" fmla="*/ 4475317 w 5017802"/>
                <a:gd name="connsiteY265" fmla="*/ 2827608 h 4821630"/>
                <a:gd name="connsiteX266" fmla="*/ 4386417 w 5017802"/>
                <a:gd name="connsiteY266" fmla="*/ 2842124 h 4821630"/>
                <a:gd name="connsiteX267" fmla="*/ 4392767 w 5017802"/>
                <a:gd name="connsiteY267" fmla="*/ 2820125 h 4821630"/>
                <a:gd name="connsiteX268" fmla="*/ 4339245 w 5017802"/>
                <a:gd name="connsiteY268" fmla="*/ 2804024 h 4821630"/>
                <a:gd name="connsiteX269" fmla="*/ 4314526 w 5017802"/>
                <a:gd name="connsiteY269" fmla="*/ 2638923 h 4821630"/>
                <a:gd name="connsiteX270" fmla="*/ 4034219 w 5017802"/>
                <a:gd name="connsiteY270" fmla="*/ 2572248 h 4821630"/>
                <a:gd name="connsiteX271" fmla="*/ 3897920 w 5017802"/>
                <a:gd name="connsiteY271" fmla="*/ 2615564 h 4821630"/>
                <a:gd name="connsiteX272" fmla="*/ 3765931 w 5017802"/>
                <a:gd name="connsiteY272" fmla="*/ 2608080 h 4821630"/>
                <a:gd name="connsiteX273" fmla="*/ 3633488 w 5017802"/>
                <a:gd name="connsiteY273" fmla="*/ 2497182 h 4821630"/>
                <a:gd name="connsiteX274" fmla="*/ 3420310 w 5017802"/>
                <a:gd name="connsiteY274" fmla="*/ 2193969 h 4821630"/>
                <a:gd name="connsiteX275" fmla="*/ 3021848 w 5017802"/>
                <a:gd name="connsiteY275" fmla="*/ 2054496 h 4821630"/>
                <a:gd name="connsiteX276" fmla="*/ 2785310 w 5017802"/>
                <a:gd name="connsiteY276" fmla="*/ 1741532 h 4821630"/>
                <a:gd name="connsiteX277" fmla="*/ 2819101 w 5017802"/>
                <a:gd name="connsiteY277" fmla="*/ 1716586 h 4821630"/>
                <a:gd name="connsiteX278" fmla="*/ 2878745 w 5017802"/>
                <a:gd name="connsiteY278" fmla="*/ 1799589 h 4821630"/>
                <a:gd name="connsiteX279" fmla="*/ 2898929 w 5017802"/>
                <a:gd name="connsiteY279" fmla="*/ 1782126 h 4821630"/>
                <a:gd name="connsiteX280" fmla="*/ 2942019 w 5017802"/>
                <a:gd name="connsiteY280" fmla="*/ 1812970 h 4821630"/>
                <a:gd name="connsiteX281" fmla="*/ 3030692 w 5017802"/>
                <a:gd name="connsiteY281" fmla="*/ 1759221 h 4821630"/>
                <a:gd name="connsiteX282" fmla="*/ 3046794 w 5017802"/>
                <a:gd name="connsiteY282" fmla="*/ 1738811 h 4821630"/>
                <a:gd name="connsiteX283" fmla="*/ 3105077 w 5017802"/>
                <a:gd name="connsiteY283" fmla="*/ 1739037 h 4821630"/>
                <a:gd name="connsiteX284" fmla="*/ 3121180 w 5017802"/>
                <a:gd name="connsiteY284" fmla="*/ 1705927 h 4821630"/>
                <a:gd name="connsiteX285" fmla="*/ 3102356 w 5017802"/>
                <a:gd name="connsiteY285" fmla="*/ 1680300 h 4821630"/>
                <a:gd name="connsiteX286" fmla="*/ 3035228 w 5017802"/>
                <a:gd name="connsiteY286" fmla="*/ 1700257 h 4821630"/>
                <a:gd name="connsiteX287" fmla="*/ 3013456 w 5017802"/>
                <a:gd name="connsiteY287" fmla="*/ 1646736 h 4821630"/>
                <a:gd name="connsiteX288" fmla="*/ 3034774 w 5017802"/>
                <a:gd name="connsiteY288" fmla="*/ 1617026 h 4821630"/>
                <a:gd name="connsiteX289" fmla="*/ 2978304 w 5017802"/>
                <a:gd name="connsiteY289" fmla="*/ 1513612 h 4821630"/>
                <a:gd name="connsiteX290" fmla="*/ 2929773 w 5017802"/>
                <a:gd name="connsiteY290" fmla="*/ 1552393 h 4821630"/>
                <a:gd name="connsiteX291" fmla="*/ 2840418 w 5017802"/>
                <a:gd name="connsiteY291" fmla="*/ 1497737 h 4821630"/>
                <a:gd name="connsiteX292" fmla="*/ 2892352 w 5017802"/>
                <a:gd name="connsiteY292" fmla="*/ 1405208 h 4821630"/>
                <a:gd name="connsiteX293" fmla="*/ 2849490 w 5017802"/>
                <a:gd name="connsiteY293" fmla="*/ 1284105 h 4821630"/>
                <a:gd name="connsiteX294" fmla="*/ 2864231 w 5017802"/>
                <a:gd name="connsiteY294" fmla="*/ 1160053 h 4821630"/>
                <a:gd name="connsiteX295" fmla="*/ 2959481 w 5017802"/>
                <a:gd name="connsiteY295" fmla="*/ 1086348 h 4821630"/>
                <a:gd name="connsiteX296" fmla="*/ 3064710 w 5017802"/>
                <a:gd name="connsiteY296" fmla="*/ 1063896 h 4821630"/>
                <a:gd name="connsiteX297" fmla="*/ 3001663 w 5017802"/>
                <a:gd name="connsiteY297" fmla="*/ 974089 h 4821630"/>
                <a:gd name="connsiteX298" fmla="*/ 2984427 w 5017802"/>
                <a:gd name="connsiteY298" fmla="*/ 1018766 h 4821630"/>
                <a:gd name="connsiteX299" fmla="*/ 2941112 w 5017802"/>
                <a:gd name="connsiteY299" fmla="*/ 971595 h 4821630"/>
                <a:gd name="connsiteX300" fmla="*/ 2962430 w 5017802"/>
                <a:gd name="connsiteY300" fmla="*/ 886323 h 4821630"/>
                <a:gd name="connsiteX301" fmla="*/ 3035454 w 5017802"/>
                <a:gd name="connsiteY301" fmla="*/ 789032 h 4821630"/>
                <a:gd name="connsiteX302" fmla="*/ 3018445 w 5017802"/>
                <a:gd name="connsiteY302" fmla="*/ 682443 h 4821630"/>
                <a:gd name="connsiteX303" fmla="*/ 2847223 w 5017802"/>
                <a:gd name="connsiteY303" fmla="*/ 692194 h 4821630"/>
                <a:gd name="connsiteX304" fmla="*/ 2827945 w 5017802"/>
                <a:gd name="connsiteY304" fmla="*/ 734831 h 4821630"/>
                <a:gd name="connsiteX305" fmla="*/ 2795742 w 5017802"/>
                <a:gd name="connsiteY305" fmla="*/ 667248 h 4821630"/>
                <a:gd name="connsiteX306" fmla="*/ 2766032 w 5017802"/>
                <a:gd name="connsiteY306" fmla="*/ 707616 h 4821630"/>
                <a:gd name="connsiteX307" fmla="*/ 2580523 w 5017802"/>
                <a:gd name="connsiteY30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724535 w 5017802"/>
                <a:gd name="connsiteY195" fmla="*/ 3916410 h 4821630"/>
                <a:gd name="connsiteX196" fmla="*/ 2914124 w 5017802"/>
                <a:gd name="connsiteY196" fmla="*/ 3764007 h 4821630"/>
                <a:gd name="connsiteX197" fmla="*/ 3195112 w 5017802"/>
                <a:gd name="connsiteY197" fmla="*/ 3993968 h 4821630"/>
                <a:gd name="connsiteX198" fmla="*/ 3265414 w 5017802"/>
                <a:gd name="connsiteY198" fmla="*/ 4067674 h 4821630"/>
                <a:gd name="connsiteX199" fmla="*/ 3439813 w 5017802"/>
                <a:gd name="connsiteY199" fmla="*/ 4130265 h 4821630"/>
                <a:gd name="connsiteX200" fmla="*/ 3526217 w 5017802"/>
                <a:gd name="connsiteY200" fmla="*/ 4316455 h 4821630"/>
                <a:gd name="connsiteX201" fmla="*/ 3586542 w 5017802"/>
                <a:gd name="connsiteY201" fmla="*/ 4375193 h 4821630"/>
                <a:gd name="connsiteX202" fmla="*/ 3597654 w 5017802"/>
                <a:gd name="connsiteY202" fmla="*/ 4345030 h 4821630"/>
                <a:gd name="connsiteX203" fmla="*/ 3643692 w 5017802"/>
                <a:gd name="connsiteY203" fmla="*/ 4318042 h 4821630"/>
                <a:gd name="connsiteX204" fmla="*/ 3694492 w 5017802"/>
                <a:gd name="connsiteY204" fmla="*/ 4391068 h 4821630"/>
                <a:gd name="connsiteX205" fmla="*/ 3743705 w 5017802"/>
                <a:gd name="connsiteY205" fmla="*/ 4394243 h 4821630"/>
                <a:gd name="connsiteX206" fmla="*/ 3699254 w 5017802"/>
                <a:gd name="connsiteY206" fmla="*/ 4300581 h 4821630"/>
                <a:gd name="connsiteX207" fmla="*/ 3656392 w 5017802"/>
                <a:gd name="connsiteY207" fmla="*/ 4232318 h 4821630"/>
                <a:gd name="connsiteX208" fmla="*/ 3699255 w 5017802"/>
                <a:gd name="connsiteY208" fmla="*/ 4216442 h 4821630"/>
                <a:gd name="connsiteX209" fmla="*/ 3680204 w 5017802"/>
                <a:gd name="connsiteY209" fmla="*/ 4175168 h 4821630"/>
                <a:gd name="connsiteX210" fmla="*/ 3732592 w 5017802"/>
                <a:gd name="connsiteY210" fmla="*/ 4184693 h 4821630"/>
                <a:gd name="connsiteX211" fmla="*/ 3711955 w 5017802"/>
                <a:gd name="connsiteY211" fmla="*/ 4151355 h 4821630"/>
                <a:gd name="connsiteX212" fmla="*/ 3733274 w 5017802"/>
                <a:gd name="connsiteY212" fmla="*/ 4134801 h 4821630"/>
                <a:gd name="connsiteX213" fmla="*/ 3854377 w 5017802"/>
                <a:gd name="connsiteY213" fmla="*/ 4220074 h 4821630"/>
                <a:gd name="connsiteX214" fmla="*/ 3889754 w 5017802"/>
                <a:gd name="connsiteY214" fmla="*/ 4206917 h 4821630"/>
                <a:gd name="connsiteX215" fmla="*/ 3942141 w 5017802"/>
                <a:gd name="connsiteY215" fmla="*/ 4272006 h 4821630"/>
                <a:gd name="connsiteX216" fmla="*/ 3962779 w 5017802"/>
                <a:gd name="connsiteY216" fmla="*/ 4330743 h 4821630"/>
                <a:gd name="connsiteX217" fmla="*/ 4070729 w 5017802"/>
                <a:gd name="connsiteY217" fmla="*/ 4349792 h 4821630"/>
                <a:gd name="connsiteX218" fmla="*/ 4010405 w 5017802"/>
                <a:gd name="connsiteY218" fmla="*/ 4283117 h 4821630"/>
                <a:gd name="connsiteX219" fmla="*/ 4007229 w 5017802"/>
                <a:gd name="connsiteY219" fmla="*/ 4214855 h 4821630"/>
                <a:gd name="connsiteX220" fmla="*/ 4061204 w 5017802"/>
                <a:gd name="connsiteY220" fmla="*/ 4270418 h 4821630"/>
                <a:gd name="connsiteX221" fmla="*/ 4110417 w 5017802"/>
                <a:gd name="connsiteY221" fmla="*/ 4275180 h 4821630"/>
                <a:gd name="connsiteX222" fmla="*/ 4104067 w 5017802"/>
                <a:gd name="connsiteY222" fmla="*/ 4225968 h 4821630"/>
                <a:gd name="connsiteX223" fmla="*/ 4164392 w 5017802"/>
                <a:gd name="connsiteY223" fmla="*/ 4230730 h 4821630"/>
                <a:gd name="connsiteX224" fmla="*/ 4226304 w 5017802"/>
                <a:gd name="connsiteY224" fmla="*/ 4273592 h 4821630"/>
                <a:gd name="connsiteX225" fmla="*/ 4258054 w 5017802"/>
                <a:gd name="connsiteY225" fmla="*/ 4260893 h 4821630"/>
                <a:gd name="connsiteX226" fmla="*/ 4251705 w 5017802"/>
                <a:gd name="connsiteY226" fmla="*/ 4225968 h 4821630"/>
                <a:gd name="connsiteX227" fmla="*/ 4292980 w 5017802"/>
                <a:gd name="connsiteY227" fmla="*/ 4202156 h 4821630"/>
                <a:gd name="connsiteX228" fmla="*/ 4377117 w 5017802"/>
                <a:gd name="connsiteY228" fmla="*/ 4259306 h 4821630"/>
                <a:gd name="connsiteX229" fmla="*/ 4394580 w 5017802"/>
                <a:gd name="connsiteY229" fmla="*/ 4157708 h 4821630"/>
                <a:gd name="connsiteX230" fmla="*/ 4369180 w 5017802"/>
                <a:gd name="connsiteY230" fmla="*/ 4135482 h 4821630"/>
                <a:gd name="connsiteX231" fmla="*/ 4296154 w 5017802"/>
                <a:gd name="connsiteY231" fmla="*/ 4092619 h 4821630"/>
                <a:gd name="connsiteX232" fmla="*/ 4318379 w 5017802"/>
                <a:gd name="connsiteY232" fmla="*/ 4067220 h 4821630"/>
                <a:gd name="connsiteX233" fmla="*/ 4339017 w 5017802"/>
                <a:gd name="connsiteY233" fmla="*/ 4044994 h 4821630"/>
                <a:gd name="connsiteX234" fmla="*/ 4392992 w 5017802"/>
                <a:gd name="connsiteY234" fmla="*/ 4076745 h 4821630"/>
                <a:gd name="connsiteX235" fmla="*/ 4399342 w 5017802"/>
                <a:gd name="connsiteY235" fmla="*/ 4032295 h 4821630"/>
                <a:gd name="connsiteX236" fmla="*/ 4343779 w 5017802"/>
                <a:gd name="connsiteY236" fmla="*/ 4008482 h 4821630"/>
                <a:gd name="connsiteX237" fmla="*/ 4342192 w 5017802"/>
                <a:gd name="connsiteY237" fmla="*/ 3998958 h 4821630"/>
                <a:gd name="connsiteX238" fmla="*/ 4329491 w 5017802"/>
                <a:gd name="connsiteY238" fmla="*/ 3960859 h 4821630"/>
                <a:gd name="connsiteX239" fmla="*/ 4335841 w 5017802"/>
                <a:gd name="connsiteY239" fmla="*/ 3913233 h 4821630"/>
                <a:gd name="connsiteX240" fmla="*/ 4346954 w 5017802"/>
                <a:gd name="connsiteY240" fmla="*/ 3857670 h 4821630"/>
                <a:gd name="connsiteX241" fmla="*/ 4308854 w 5017802"/>
                <a:gd name="connsiteY241" fmla="*/ 3827508 h 4821630"/>
                <a:gd name="connsiteX242" fmla="*/ 4342191 w 5017802"/>
                <a:gd name="connsiteY242" fmla="*/ 3817983 h 4821630"/>
                <a:gd name="connsiteX243" fmla="*/ 4319966 w 5017802"/>
                <a:gd name="connsiteY243" fmla="*/ 3781470 h 4821630"/>
                <a:gd name="connsiteX244" fmla="*/ 4358067 w 5017802"/>
                <a:gd name="connsiteY244" fmla="*/ 3776709 h 4821630"/>
                <a:gd name="connsiteX245" fmla="*/ 4364416 w 5017802"/>
                <a:gd name="connsiteY245" fmla="*/ 3743370 h 4821630"/>
                <a:gd name="connsiteX246" fmla="*/ 4426330 w 5017802"/>
                <a:gd name="connsiteY246" fmla="*/ 3752897 h 4821630"/>
                <a:gd name="connsiteX247" fmla="*/ 4459443 w 5017802"/>
                <a:gd name="connsiteY247" fmla="*/ 3768089 h 4821630"/>
                <a:gd name="connsiteX248" fmla="*/ 4425650 w 5017802"/>
                <a:gd name="connsiteY248" fmla="*/ 3809137 h 4821630"/>
                <a:gd name="connsiteX249" fmla="*/ 4464658 w 5017802"/>
                <a:gd name="connsiteY249" fmla="*/ 3916633 h 4821630"/>
                <a:gd name="connsiteX250" fmla="*/ 4517045 w 5017802"/>
                <a:gd name="connsiteY250" fmla="*/ 3947931 h 4821630"/>
                <a:gd name="connsiteX251" fmla="*/ 4568979 w 5017802"/>
                <a:gd name="connsiteY251" fmla="*/ 3905749 h 4821630"/>
                <a:gd name="connsiteX252" fmla="*/ 4654704 w 5017802"/>
                <a:gd name="connsiteY252" fmla="*/ 3857216 h 4821630"/>
                <a:gd name="connsiteX253" fmla="*/ 4637468 w 5017802"/>
                <a:gd name="connsiteY253" fmla="*/ 3768315 h 4821630"/>
                <a:gd name="connsiteX254" fmla="*/ 4714802 w 5017802"/>
                <a:gd name="connsiteY254" fmla="*/ 3635646 h 4821630"/>
                <a:gd name="connsiteX255" fmla="*/ 5007356 w 5017802"/>
                <a:gd name="connsiteY255" fmla="*/ 3302498 h 4821630"/>
                <a:gd name="connsiteX256" fmla="*/ 4925939 w 5017802"/>
                <a:gd name="connsiteY256" fmla="*/ 3293426 h 4821630"/>
                <a:gd name="connsiteX257" fmla="*/ 4930476 w 5017802"/>
                <a:gd name="connsiteY257" fmla="*/ 3201578 h 4821630"/>
                <a:gd name="connsiteX258" fmla="*/ 4881489 w 5017802"/>
                <a:gd name="connsiteY258" fmla="*/ 3176406 h 4821630"/>
                <a:gd name="connsiteX259" fmla="*/ 4797352 w 5017802"/>
                <a:gd name="connsiteY259" fmla="*/ 3207928 h 4821630"/>
                <a:gd name="connsiteX260" fmla="*/ 4760613 w 5017802"/>
                <a:gd name="connsiteY260" fmla="*/ 3171643 h 4821630"/>
                <a:gd name="connsiteX261" fmla="*/ 4805290 w 5017802"/>
                <a:gd name="connsiteY261" fmla="*/ 3148738 h 4821630"/>
                <a:gd name="connsiteX262" fmla="*/ 4676023 w 5017802"/>
                <a:gd name="connsiteY262" fmla="*/ 2935559 h 4821630"/>
                <a:gd name="connsiteX263" fmla="*/ 4690989 w 5017802"/>
                <a:gd name="connsiteY263" fmla="*/ 2905396 h 4821630"/>
                <a:gd name="connsiteX264" fmla="*/ 4667404 w 5017802"/>
                <a:gd name="connsiteY264" fmla="*/ 2789736 h 4821630"/>
                <a:gd name="connsiteX265" fmla="*/ 4508655 w 5017802"/>
                <a:gd name="connsiteY265" fmla="*/ 2778850 h 4821630"/>
                <a:gd name="connsiteX266" fmla="*/ 4475317 w 5017802"/>
                <a:gd name="connsiteY266" fmla="*/ 2827608 h 4821630"/>
                <a:gd name="connsiteX267" fmla="*/ 4386417 w 5017802"/>
                <a:gd name="connsiteY267" fmla="*/ 2842124 h 4821630"/>
                <a:gd name="connsiteX268" fmla="*/ 4392767 w 5017802"/>
                <a:gd name="connsiteY268" fmla="*/ 2820125 h 4821630"/>
                <a:gd name="connsiteX269" fmla="*/ 4339245 w 5017802"/>
                <a:gd name="connsiteY269" fmla="*/ 2804024 h 4821630"/>
                <a:gd name="connsiteX270" fmla="*/ 4314526 w 5017802"/>
                <a:gd name="connsiteY270" fmla="*/ 2638923 h 4821630"/>
                <a:gd name="connsiteX271" fmla="*/ 4034219 w 5017802"/>
                <a:gd name="connsiteY271" fmla="*/ 2572248 h 4821630"/>
                <a:gd name="connsiteX272" fmla="*/ 3897920 w 5017802"/>
                <a:gd name="connsiteY272" fmla="*/ 2615564 h 4821630"/>
                <a:gd name="connsiteX273" fmla="*/ 3765931 w 5017802"/>
                <a:gd name="connsiteY273" fmla="*/ 2608080 h 4821630"/>
                <a:gd name="connsiteX274" fmla="*/ 3633488 w 5017802"/>
                <a:gd name="connsiteY274" fmla="*/ 2497182 h 4821630"/>
                <a:gd name="connsiteX275" fmla="*/ 3420310 w 5017802"/>
                <a:gd name="connsiteY275" fmla="*/ 2193969 h 4821630"/>
                <a:gd name="connsiteX276" fmla="*/ 3021848 w 5017802"/>
                <a:gd name="connsiteY276" fmla="*/ 2054496 h 4821630"/>
                <a:gd name="connsiteX277" fmla="*/ 2785310 w 5017802"/>
                <a:gd name="connsiteY277" fmla="*/ 1741532 h 4821630"/>
                <a:gd name="connsiteX278" fmla="*/ 2819101 w 5017802"/>
                <a:gd name="connsiteY278" fmla="*/ 1716586 h 4821630"/>
                <a:gd name="connsiteX279" fmla="*/ 2878745 w 5017802"/>
                <a:gd name="connsiteY279" fmla="*/ 1799589 h 4821630"/>
                <a:gd name="connsiteX280" fmla="*/ 2898929 w 5017802"/>
                <a:gd name="connsiteY280" fmla="*/ 1782126 h 4821630"/>
                <a:gd name="connsiteX281" fmla="*/ 2942019 w 5017802"/>
                <a:gd name="connsiteY281" fmla="*/ 1812970 h 4821630"/>
                <a:gd name="connsiteX282" fmla="*/ 3030692 w 5017802"/>
                <a:gd name="connsiteY282" fmla="*/ 1759221 h 4821630"/>
                <a:gd name="connsiteX283" fmla="*/ 3046794 w 5017802"/>
                <a:gd name="connsiteY283" fmla="*/ 1738811 h 4821630"/>
                <a:gd name="connsiteX284" fmla="*/ 3105077 w 5017802"/>
                <a:gd name="connsiteY284" fmla="*/ 1739037 h 4821630"/>
                <a:gd name="connsiteX285" fmla="*/ 3121180 w 5017802"/>
                <a:gd name="connsiteY285" fmla="*/ 1705927 h 4821630"/>
                <a:gd name="connsiteX286" fmla="*/ 3102356 w 5017802"/>
                <a:gd name="connsiteY286" fmla="*/ 1680300 h 4821630"/>
                <a:gd name="connsiteX287" fmla="*/ 3035228 w 5017802"/>
                <a:gd name="connsiteY287" fmla="*/ 1700257 h 4821630"/>
                <a:gd name="connsiteX288" fmla="*/ 3013456 w 5017802"/>
                <a:gd name="connsiteY288" fmla="*/ 1646736 h 4821630"/>
                <a:gd name="connsiteX289" fmla="*/ 3034774 w 5017802"/>
                <a:gd name="connsiteY289" fmla="*/ 1617026 h 4821630"/>
                <a:gd name="connsiteX290" fmla="*/ 2978304 w 5017802"/>
                <a:gd name="connsiteY290" fmla="*/ 1513612 h 4821630"/>
                <a:gd name="connsiteX291" fmla="*/ 2929773 w 5017802"/>
                <a:gd name="connsiteY291" fmla="*/ 1552393 h 4821630"/>
                <a:gd name="connsiteX292" fmla="*/ 2840418 w 5017802"/>
                <a:gd name="connsiteY292" fmla="*/ 1497737 h 4821630"/>
                <a:gd name="connsiteX293" fmla="*/ 2892352 w 5017802"/>
                <a:gd name="connsiteY293" fmla="*/ 1405208 h 4821630"/>
                <a:gd name="connsiteX294" fmla="*/ 2849490 w 5017802"/>
                <a:gd name="connsiteY294" fmla="*/ 1284105 h 4821630"/>
                <a:gd name="connsiteX295" fmla="*/ 2864231 w 5017802"/>
                <a:gd name="connsiteY295" fmla="*/ 1160053 h 4821630"/>
                <a:gd name="connsiteX296" fmla="*/ 2959481 w 5017802"/>
                <a:gd name="connsiteY296" fmla="*/ 1086348 h 4821630"/>
                <a:gd name="connsiteX297" fmla="*/ 3064710 w 5017802"/>
                <a:gd name="connsiteY297" fmla="*/ 1063896 h 4821630"/>
                <a:gd name="connsiteX298" fmla="*/ 3001663 w 5017802"/>
                <a:gd name="connsiteY298" fmla="*/ 974089 h 4821630"/>
                <a:gd name="connsiteX299" fmla="*/ 2984427 w 5017802"/>
                <a:gd name="connsiteY299" fmla="*/ 1018766 h 4821630"/>
                <a:gd name="connsiteX300" fmla="*/ 2941112 w 5017802"/>
                <a:gd name="connsiteY300" fmla="*/ 971595 h 4821630"/>
                <a:gd name="connsiteX301" fmla="*/ 2962430 w 5017802"/>
                <a:gd name="connsiteY301" fmla="*/ 886323 h 4821630"/>
                <a:gd name="connsiteX302" fmla="*/ 3035454 w 5017802"/>
                <a:gd name="connsiteY302" fmla="*/ 789032 h 4821630"/>
                <a:gd name="connsiteX303" fmla="*/ 3018445 w 5017802"/>
                <a:gd name="connsiteY303" fmla="*/ 682443 h 4821630"/>
                <a:gd name="connsiteX304" fmla="*/ 2847223 w 5017802"/>
                <a:gd name="connsiteY304" fmla="*/ 692194 h 4821630"/>
                <a:gd name="connsiteX305" fmla="*/ 2827945 w 5017802"/>
                <a:gd name="connsiteY305" fmla="*/ 734831 h 4821630"/>
                <a:gd name="connsiteX306" fmla="*/ 2795742 w 5017802"/>
                <a:gd name="connsiteY306" fmla="*/ 667248 h 4821630"/>
                <a:gd name="connsiteX307" fmla="*/ 2766032 w 5017802"/>
                <a:gd name="connsiteY307" fmla="*/ 707616 h 4821630"/>
                <a:gd name="connsiteX308" fmla="*/ 2580523 w 5017802"/>
                <a:gd name="connsiteY30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914124 w 5017802"/>
                <a:gd name="connsiteY196" fmla="*/ 3764007 h 4821630"/>
                <a:gd name="connsiteX197" fmla="*/ 3195112 w 5017802"/>
                <a:gd name="connsiteY197" fmla="*/ 3993968 h 4821630"/>
                <a:gd name="connsiteX198" fmla="*/ 3265414 w 5017802"/>
                <a:gd name="connsiteY198" fmla="*/ 4067674 h 4821630"/>
                <a:gd name="connsiteX199" fmla="*/ 3439813 w 5017802"/>
                <a:gd name="connsiteY199" fmla="*/ 4130265 h 4821630"/>
                <a:gd name="connsiteX200" fmla="*/ 3526217 w 5017802"/>
                <a:gd name="connsiteY200" fmla="*/ 4316455 h 4821630"/>
                <a:gd name="connsiteX201" fmla="*/ 3586542 w 5017802"/>
                <a:gd name="connsiteY201" fmla="*/ 4375193 h 4821630"/>
                <a:gd name="connsiteX202" fmla="*/ 3597654 w 5017802"/>
                <a:gd name="connsiteY202" fmla="*/ 4345030 h 4821630"/>
                <a:gd name="connsiteX203" fmla="*/ 3643692 w 5017802"/>
                <a:gd name="connsiteY203" fmla="*/ 4318042 h 4821630"/>
                <a:gd name="connsiteX204" fmla="*/ 3694492 w 5017802"/>
                <a:gd name="connsiteY204" fmla="*/ 4391068 h 4821630"/>
                <a:gd name="connsiteX205" fmla="*/ 3743705 w 5017802"/>
                <a:gd name="connsiteY205" fmla="*/ 4394243 h 4821630"/>
                <a:gd name="connsiteX206" fmla="*/ 3699254 w 5017802"/>
                <a:gd name="connsiteY206" fmla="*/ 4300581 h 4821630"/>
                <a:gd name="connsiteX207" fmla="*/ 3656392 w 5017802"/>
                <a:gd name="connsiteY207" fmla="*/ 4232318 h 4821630"/>
                <a:gd name="connsiteX208" fmla="*/ 3699255 w 5017802"/>
                <a:gd name="connsiteY208" fmla="*/ 4216442 h 4821630"/>
                <a:gd name="connsiteX209" fmla="*/ 3680204 w 5017802"/>
                <a:gd name="connsiteY209" fmla="*/ 4175168 h 4821630"/>
                <a:gd name="connsiteX210" fmla="*/ 3732592 w 5017802"/>
                <a:gd name="connsiteY210" fmla="*/ 4184693 h 4821630"/>
                <a:gd name="connsiteX211" fmla="*/ 3711955 w 5017802"/>
                <a:gd name="connsiteY211" fmla="*/ 4151355 h 4821630"/>
                <a:gd name="connsiteX212" fmla="*/ 3733274 w 5017802"/>
                <a:gd name="connsiteY212" fmla="*/ 4134801 h 4821630"/>
                <a:gd name="connsiteX213" fmla="*/ 3854377 w 5017802"/>
                <a:gd name="connsiteY213" fmla="*/ 4220074 h 4821630"/>
                <a:gd name="connsiteX214" fmla="*/ 3889754 w 5017802"/>
                <a:gd name="connsiteY214" fmla="*/ 4206917 h 4821630"/>
                <a:gd name="connsiteX215" fmla="*/ 3942141 w 5017802"/>
                <a:gd name="connsiteY215" fmla="*/ 4272006 h 4821630"/>
                <a:gd name="connsiteX216" fmla="*/ 3962779 w 5017802"/>
                <a:gd name="connsiteY216" fmla="*/ 4330743 h 4821630"/>
                <a:gd name="connsiteX217" fmla="*/ 4070729 w 5017802"/>
                <a:gd name="connsiteY217" fmla="*/ 4349792 h 4821630"/>
                <a:gd name="connsiteX218" fmla="*/ 4010405 w 5017802"/>
                <a:gd name="connsiteY218" fmla="*/ 4283117 h 4821630"/>
                <a:gd name="connsiteX219" fmla="*/ 4007229 w 5017802"/>
                <a:gd name="connsiteY219" fmla="*/ 4214855 h 4821630"/>
                <a:gd name="connsiteX220" fmla="*/ 4061204 w 5017802"/>
                <a:gd name="connsiteY220" fmla="*/ 4270418 h 4821630"/>
                <a:gd name="connsiteX221" fmla="*/ 4110417 w 5017802"/>
                <a:gd name="connsiteY221" fmla="*/ 4275180 h 4821630"/>
                <a:gd name="connsiteX222" fmla="*/ 4104067 w 5017802"/>
                <a:gd name="connsiteY222" fmla="*/ 4225968 h 4821630"/>
                <a:gd name="connsiteX223" fmla="*/ 4164392 w 5017802"/>
                <a:gd name="connsiteY223" fmla="*/ 4230730 h 4821630"/>
                <a:gd name="connsiteX224" fmla="*/ 4226304 w 5017802"/>
                <a:gd name="connsiteY224" fmla="*/ 4273592 h 4821630"/>
                <a:gd name="connsiteX225" fmla="*/ 4258054 w 5017802"/>
                <a:gd name="connsiteY225" fmla="*/ 4260893 h 4821630"/>
                <a:gd name="connsiteX226" fmla="*/ 4251705 w 5017802"/>
                <a:gd name="connsiteY226" fmla="*/ 4225968 h 4821630"/>
                <a:gd name="connsiteX227" fmla="*/ 4292980 w 5017802"/>
                <a:gd name="connsiteY227" fmla="*/ 4202156 h 4821630"/>
                <a:gd name="connsiteX228" fmla="*/ 4377117 w 5017802"/>
                <a:gd name="connsiteY228" fmla="*/ 4259306 h 4821630"/>
                <a:gd name="connsiteX229" fmla="*/ 4394580 w 5017802"/>
                <a:gd name="connsiteY229" fmla="*/ 4157708 h 4821630"/>
                <a:gd name="connsiteX230" fmla="*/ 4369180 w 5017802"/>
                <a:gd name="connsiteY230" fmla="*/ 4135482 h 4821630"/>
                <a:gd name="connsiteX231" fmla="*/ 4296154 w 5017802"/>
                <a:gd name="connsiteY231" fmla="*/ 4092619 h 4821630"/>
                <a:gd name="connsiteX232" fmla="*/ 4318379 w 5017802"/>
                <a:gd name="connsiteY232" fmla="*/ 4067220 h 4821630"/>
                <a:gd name="connsiteX233" fmla="*/ 4339017 w 5017802"/>
                <a:gd name="connsiteY233" fmla="*/ 4044994 h 4821630"/>
                <a:gd name="connsiteX234" fmla="*/ 4392992 w 5017802"/>
                <a:gd name="connsiteY234" fmla="*/ 4076745 h 4821630"/>
                <a:gd name="connsiteX235" fmla="*/ 4399342 w 5017802"/>
                <a:gd name="connsiteY235" fmla="*/ 4032295 h 4821630"/>
                <a:gd name="connsiteX236" fmla="*/ 4343779 w 5017802"/>
                <a:gd name="connsiteY236" fmla="*/ 4008482 h 4821630"/>
                <a:gd name="connsiteX237" fmla="*/ 4342192 w 5017802"/>
                <a:gd name="connsiteY237" fmla="*/ 3998958 h 4821630"/>
                <a:gd name="connsiteX238" fmla="*/ 4329491 w 5017802"/>
                <a:gd name="connsiteY238" fmla="*/ 3960859 h 4821630"/>
                <a:gd name="connsiteX239" fmla="*/ 4335841 w 5017802"/>
                <a:gd name="connsiteY239" fmla="*/ 3913233 h 4821630"/>
                <a:gd name="connsiteX240" fmla="*/ 4346954 w 5017802"/>
                <a:gd name="connsiteY240" fmla="*/ 3857670 h 4821630"/>
                <a:gd name="connsiteX241" fmla="*/ 4308854 w 5017802"/>
                <a:gd name="connsiteY241" fmla="*/ 3827508 h 4821630"/>
                <a:gd name="connsiteX242" fmla="*/ 4342191 w 5017802"/>
                <a:gd name="connsiteY242" fmla="*/ 3817983 h 4821630"/>
                <a:gd name="connsiteX243" fmla="*/ 4319966 w 5017802"/>
                <a:gd name="connsiteY243" fmla="*/ 3781470 h 4821630"/>
                <a:gd name="connsiteX244" fmla="*/ 4358067 w 5017802"/>
                <a:gd name="connsiteY244" fmla="*/ 3776709 h 4821630"/>
                <a:gd name="connsiteX245" fmla="*/ 4364416 w 5017802"/>
                <a:gd name="connsiteY245" fmla="*/ 3743370 h 4821630"/>
                <a:gd name="connsiteX246" fmla="*/ 4426330 w 5017802"/>
                <a:gd name="connsiteY246" fmla="*/ 3752897 h 4821630"/>
                <a:gd name="connsiteX247" fmla="*/ 4459443 w 5017802"/>
                <a:gd name="connsiteY247" fmla="*/ 3768089 h 4821630"/>
                <a:gd name="connsiteX248" fmla="*/ 4425650 w 5017802"/>
                <a:gd name="connsiteY248" fmla="*/ 3809137 h 4821630"/>
                <a:gd name="connsiteX249" fmla="*/ 4464658 w 5017802"/>
                <a:gd name="connsiteY249" fmla="*/ 3916633 h 4821630"/>
                <a:gd name="connsiteX250" fmla="*/ 4517045 w 5017802"/>
                <a:gd name="connsiteY250" fmla="*/ 3947931 h 4821630"/>
                <a:gd name="connsiteX251" fmla="*/ 4568979 w 5017802"/>
                <a:gd name="connsiteY251" fmla="*/ 3905749 h 4821630"/>
                <a:gd name="connsiteX252" fmla="*/ 4654704 w 5017802"/>
                <a:gd name="connsiteY252" fmla="*/ 3857216 h 4821630"/>
                <a:gd name="connsiteX253" fmla="*/ 4637468 w 5017802"/>
                <a:gd name="connsiteY253" fmla="*/ 3768315 h 4821630"/>
                <a:gd name="connsiteX254" fmla="*/ 4714802 w 5017802"/>
                <a:gd name="connsiteY254" fmla="*/ 3635646 h 4821630"/>
                <a:gd name="connsiteX255" fmla="*/ 5007356 w 5017802"/>
                <a:gd name="connsiteY255" fmla="*/ 3302498 h 4821630"/>
                <a:gd name="connsiteX256" fmla="*/ 4925939 w 5017802"/>
                <a:gd name="connsiteY256" fmla="*/ 3293426 h 4821630"/>
                <a:gd name="connsiteX257" fmla="*/ 4930476 w 5017802"/>
                <a:gd name="connsiteY257" fmla="*/ 3201578 h 4821630"/>
                <a:gd name="connsiteX258" fmla="*/ 4881489 w 5017802"/>
                <a:gd name="connsiteY258" fmla="*/ 3176406 h 4821630"/>
                <a:gd name="connsiteX259" fmla="*/ 4797352 w 5017802"/>
                <a:gd name="connsiteY259" fmla="*/ 3207928 h 4821630"/>
                <a:gd name="connsiteX260" fmla="*/ 4760613 w 5017802"/>
                <a:gd name="connsiteY260" fmla="*/ 3171643 h 4821630"/>
                <a:gd name="connsiteX261" fmla="*/ 4805290 w 5017802"/>
                <a:gd name="connsiteY261" fmla="*/ 3148738 h 4821630"/>
                <a:gd name="connsiteX262" fmla="*/ 4676023 w 5017802"/>
                <a:gd name="connsiteY262" fmla="*/ 2935559 h 4821630"/>
                <a:gd name="connsiteX263" fmla="*/ 4690989 w 5017802"/>
                <a:gd name="connsiteY263" fmla="*/ 2905396 h 4821630"/>
                <a:gd name="connsiteX264" fmla="*/ 4667404 w 5017802"/>
                <a:gd name="connsiteY264" fmla="*/ 2789736 h 4821630"/>
                <a:gd name="connsiteX265" fmla="*/ 4508655 w 5017802"/>
                <a:gd name="connsiteY265" fmla="*/ 2778850 h 4821630"/>
                <a:gd name="connsiteX266" fmla="*/ 4475317 w 5017802"/>
                <a:gd name="connsiteY266" fmla="*/ 2827608 h 4821630"/>
                <a:gd name="connsiteX267" fmla="*/ 4386417 w 5017802"/>
                <a:gd name="connsiteY267" fmla="*/ 2842124 h 4821630"/>
                <a:gd name="connsiteX268" fmla="*/ 4392767 w 5017802"/>
                <a:gd name="connsiteY268" fmla="*/ 2820125 h 4821630"/>
                <a:gd name="connsiteX269" fmla="*/ 4339245 w 5017802"/>
                <a:gd name="connsiteY269" fmla="*/ 2804024 h 4821630"/>
                <a:gd name="connsiteX270" fmla="*/ 4314526 w 5017802"/>
                <a:gd name="connsiteY270" fmla="*/ 2638923 h 4821630"/>
                <a:gd name="connsiteX271" fmla="*/ 4034219 w 5017802"/>
                <a:gd name="connsiteY271" fmla="*/ 2572248 h 4821630"/>
                <a:gd name="connsiteX272" fmla="*/ 3897920 w 5017802"/>
                <a:gd name="connsiteY272" fmla="*/ 2615564 h 4821630"/>
                <a:gd name="connsiteX273" fmla="*/ 3765931 w 5017802"/>
                <a:gd name="connsiteY273" fmla="*/ 2608080 h 4821630"/>
                <a:gd name="connsiteX274" fmla="*/ 3633488 w 5017802"/>
                <a:gd name="connsiteY274" fmla="*/ 2497182 h 4821630"/>
                <a:gd name="connsiteX275" fmla="*/ 3420310 w 5017802"/>
                <a:gd name="connsiteY275" fmla="*/ 2193969 h 4821630"/>
                <a:gd name="connsiteX276" fmla="*/ 3021848 w 5017802"/>
                <a:gd name="connsiteY276" fmla="*/ 2054496 h 4821630"/>
                <a:gd name="connsiteX277" fmla="*/ 2785310 w 5017802"/>
                <a:gd name="connsiteY277" fmla="*/ 1741532 h 4821630"/>
                <a:gd name="connsiteX278" fmla="*/ 2819101 w 5017802"/>
                <a:gd name="connsiteY278" fmla="*/ 1716586 h 4821630"/>
                <a:gd name="connsiteX279" fmla="*/ 2878745 w 5017802"/>
                <a:gd name="connsiteY279" fmla="*/ 1799589 h 4821630"/>
                <a:gd name="connsiteX280" fmla="*/ 2898929 w 5017802"/>
                <a:gd name="connsiteY280" fmla="*/ 1782126 h 4821630"/>
                <a:gd name="connsiteX281" fmla="*/ 2942019 w 5017802"/>
                <a:gd name="connsiteY281" fmla="*/ 1812970 h 4821630"/>
                <a:gd name="connsiteX282" fmla="*/ 3030692 w 5017802"/>
                <a:gd name="connsiteY282" fmla="*/ 1759221 h 4821630"/>
                <a:gd name="connsiteX283" fmla="*/ 3046794 w 5017802"/>
                <a:gd name="connsiteY283" fmla="*/ 1738811 h 4821630"/>
                <a:gd name="connsiteX284" fmla="*/ 3105077 w 5017802"/>
                <a:gd name="connsiteY284" fmla="*/ 1739037 h 4821630"/>
                <a:gd name="connsiteX285" fmla="*/ 3121180 w 5017802"/>
                <a:gd name="connsiteY285" fmla="*/ 1705927 h 4821630"/>
                <a:gd name="connsiteX286" fmla="*/ 3102356 w 5017802"/>
                <a:gd name="connsiteY286" fmla="*/ 1680300 h 4821630"/>
                <a:gd name="connsiteX287" fmla="*/ 3035228 w 5017802"/>
                <a:gd name="connsiteY287" fmla="*/ 1700257 h 4821630"/>
                <a:gd name="connsiteX288" fmla="*/ 3013456 w 5017802"/>
                <a:gd name="connsiteY288" fmla="*/ 1646736 h 4821630"/>
                <a:gd name="connsiteX289" fmla="*/ 3034774 w 5017802"/>
                <a:gd name="connsiteY289" fmla="*/ 1617026 h 4821630"/>
                <a:gd name="connsiteX290" fmla="*/ 2978304 w 5017802"/>
                <a:gd name="connsiteY290" fmla="*/ 1513612 h 4821630"/>
                <a:gd name="connsiteX291" fmla="*/ 2929773 w 5017802"/>
                <a:gd name="connsiteY291" fmla="*/ 1552393 h 4821630"/>
                <a:gd name="connsiteX292" fmla="*/ 2840418 w 5017802"/>
                <a:gd name="connsiteY292" fmla="*/ 1497737 h 4821630"/>
                <a:gd name="connsiteX293" fmla="*/ 2892352 w 5017802"/>
                <a:gd name="connsiteY293" fmla="*/ 1405208 h 4821630"/>
                <a:gd name="connsiteX294" fmla="*/ 2849490 w 5017802"/>
                <a:gd name="connsiteY294" fmla="*/ 1284105 h 4821630"/>
                <a:gd name="connsiteX295" fmla="*/ 2864231 w 5017802"/>
                <a:gd name="connsiteY295" fmla="*/ 1160053 h 4821630"/>
                <a:gd name="connsiteX296" fmla="*/ 2959481 w 5017802"/>
                <a:gd name="connsiteY296" fmla="*/ 1086348 h 4821630"/>
                <a:gd name="connsiteX297" fmla="*/ 3064710 w 5017802"/>
                <a:gd name="connsiteY297" fmla="*/ 1063896 h 4821630"/>
                <a:gd name="connsiteX298" fmla="*/ 3001663 w 5017802"/>
                <a:gd name="connsiteY298" fmla="*/ 974089 h 4821630"/>
                <a:gd name="connsiteX299" fmla="*/ 2984427 w 5017802"/>
                <a:gd name="connsiteY299" fmla="*/ 1018766 h 4821630"/>
                <a:gd name="connsiteX300" fmla="*/ 2941112 w 5017802"/>
                <a:gd name="connsiteY300" fmla="*/ 971595 h 4821630"/>
                <a:gd name="connsiteX301" fmla="*/ 2962430 w 5017802"/>
                <a:gd name="connsiteY301" fmla="*/ 886323 h 4821630"/>
                <a:gd name="connsiteX302" fmla="*/ 3035454 w 5017802"/>
                <a:gd name="connsiteY302" fmla="*/ 789032 h 4821630"/>
                <a:gd name="connsiteX303" fmla="*/ 3018445 w 5017802"/>
                <a:gd name="connsiteY303" fmla="*/ 682443 h 4821630"/>
                <a:gd name="connsiteX304" fmla="*/ 2847223 w 5017802"/>
                <a:gd name="connsiteY304" fmla="*/ 692194 h 4821630"/>
                <a:gd name="connsiteX305" fmla="*/ 2827945 w 5017802"/>
                <a:gd name="connsiteY305" fmla="*/ 734831 h 4821630"/>
                <a:gd name="connsiteX306" fmla="*/ 2795742 w 5017802"/>
                <a:gd name="connsiteY306" fmla="*/ 667248 h 4821630"/>
                <a:gd name="connsiteX307" fmla="*/ 2766032 w 5017802"/>
                <a:gd name="connsiteY307" fmla="*/ 707616 h 4821630"/>
                <a:gd name="connsiteX308" fmla="*/ 2580523 w 5017802"/>
                <a:gd name="connsiteY30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794385 w 5017802"/>
                <a:gd name="connsiteY196" fmla="*/ 4027535 h 4821630"/>
                <a:gd name="connsiteX197" fmla="*/ 2914124 w 5017802"/>
                <a:gd name="connsiteY197" fmla="*/ 3764007 h 4821630"/>
                <a:gd name="connsiteX198" fmla="*/ 3195112 w 5017802"/>
                <a:gd name="connsiteY198" fmla="*/ 3993968 h 4821630"/>
                <a:gd name="connsiteX199" fmla="*/ 3265414 w 5017802"/>
                <a:gd name="connsiteY199" fmla="*/ 4067674 h 4821630"/>
                <a:gd name="connsiteX200" fmla="*/ 3439813 w 5017802"/>
                <a:gd name="connsiteY200" fmla="*/ 4130265 h 4821630"/>
                <a:gd name="connsiteX201" fmla="*/ 3526217 w 5017802"/>
                <a:gd name="connsiteY201" fmla="*/ 4316455 h 4821630"/>
                <a:gd name="connsiteX202" fmla="*/ 3586542 w 5017802"/>
                <a:gd name="connsiteY202" fmla="*/ 4375193 h 4821630"/>
                <a:gd name="connsiteX203" fmla="*/ 3597654 w 5017802"/>
                <a:gd name="connsiteY203" fmla="*/ 4345030 h 4821630"/>
                <a:gd name="connsiteX204" fmla="*/ 3643692 w 5017802"/>
                <a:gd name="connsiteY204" fmla="*/ 4318042 h 4821630"/>
                <a:gd name="connsiteX205" fmla="*/ 3694492 w 5017802"/>
                <a:gd name="connsiteY205" fmla="*/ 4391068 h 4821630"/>
                <a:gd name="connsiteX206" fmla="*/ 3743705 w 5017802"/>
                <a:gd name="connsiteY206" fmla="*/ 4394243 h 4821630"/>
                <a:gd name="connsiteX207" fmla="*/ 3699254 w 5017802"/>
                <a:gd name="connsiteY207" fmla="*/ 4300581 h 4821630"/>
                <a:gd name="connsiteX208" fmla="*/ 3656392 w 5017802"/>
                <a:gd name="connsiteY208" fmla="*/ 4232318 h 4821630"/>
                <a:gd name="connsiteX209" fmla="*/ 3699255 w 5017802"/>
                <a:gd name="connsiteY209" fmla="*/ 4216442 h 4821630"/>
                <a:gd name="connsiteX210" fmla="*/ 3680204 w 5017802"/>
                <a:gd name="connsiteY210" fmla="*/ 4175168 h 4821630"/>
                <a:gd name="connsiteX211" fmla="*/ 3732592 w 5017802"/>
                <a:gd name="connsiteY211" fmla="*/ 4184693 h 4821630"/>
                <a:gd name="connsiteX212" fmla="*/ 3711955 w 5017802"/>
                <a:gd name="connsiteY212" fmla="*/ 4151355 h 4821630"/>
                <a:gd name="connsiteX213" fmla="*/ 3733274 w 5017802"/>
                <a:gd name="connsiteY213" fmla="*/ 4134801 h 4821630"/>
                <a:gd name="connsiteX214" fmla="*/ 3854377 w 5017802"/>
                <a:gd name="connsiteY214" fmla="*/ 4220074 h 4821630"/>
                <a:gd name="connsiteX215" fmla="*/ 3889754 w 5017802"/>
                <a:gd name="connsiteY215" fmla="*/ 4206917 h 4821630"/>
                <a:gd name="connsiteX216" fmla="*/ 3942141 w 5017802"/>
                <a:gd name="connsiteY216" fmla="*/ 4272006 h 4821630"/>
                <a:gd name="connsiteX217" fmla="*/ 3962779 w 5017802"/>
                <a:gd name="connsiteY217" fmla="*/ 4330743 h 4821630"/>
                <a:gd name="connsiteX218" fmla="*/ 4070729 w 5017802"/>
                <a:gd name="connsiteY218" fmla="*/ 4349792 h 4821630"/>
                <a:gd name="connsiteX219" fmla="*/ 4010405 w 5017802"/>
                <a:gd name="connsiteY219" fmla="*/ 4283117 h 4821630"/>
                <a:gd name="connsiteX220" fmla="*/ 4007229 w 5017802"/>
                <a:gd name="connsiteY220" fmla="*/ 4214855 h 4821630"/>
                <a:gd name="connsiteX221" fmla="*/ 4061204 w 5017802"/>
                <a:gd name="connsiteY221" fmla="*/ 4270418 h 4821630"/>
                <a:gd name="connsiteX222" fmla="*/ 4110417 w 5017802"/>
                <a:gd name="connsiteY222" fmla="*/ 4275180 h 4821630"/>
                <a:gd name="connsiteX223" fmla="*/ 4104067 w 5017802"/>
                <a:gd name="connsiteY223" fmla="*/ 4225968 h 4821630"/>
                <a:gd name="connsiteX224" fmla="*/ 4164392 w 5017802"/>
                <a:gd name="connsiteY224" fmla="*/ 4230730 h 4821630"/>
                <a:gd name="connsiteX225" fmla="*/ 4226304 w 5017802"/>
                <a:gd name="connsiteY225" fmla="*/ 4273592 h 4821630"/>
                <a:gd name="connsiteX226" fmla="*/ 4258054 w 5017802"/>
                <a:gd name="connsiteY226" fmla="*/ 4260893 h 4821630"/>
                <a:gd name="connsiteX227" fmla="*/ 4251705 w 5017802"/>
                <a:gd name="connsiteY227" fmla="*/ 4225968 h 4821630"/>
                <a:gd name="connsiteX228" fmla="*/ 4292980 w 5017802"/>
                <a:gd name="connsiteY228" fmla="*/ 4202156 h 4821630"/>
                <a:gd name="connsiteX229" fmla="*/ 4377117 w 5017802"/>
                <a:gd name="connsiteY229" fmla="*/ 4259306 h 4821630"/>
                <a:gd name="connsiteX230" fmla="*/ 4394580 w 5017802"/>
                <a:gd name="connsiteY230" fmla="*/ 4157708 h 4821630"/>
                <a:gd name="connsiteX231" fmla="*/ 4369180 w 5017802"/>
                <a:gd name="connsiteY231" fmla="*/ 4135482 h 4821630"/>
                <a:gd name="connsiteX232" fmla="*/ 4296154 w 5017802"/>
                <a:gd name="connsiteY232" fmla="*/ 4092619 h 4821630"/>
                <a:gd name="connsiteX233" fmla="*/ 4318379 w 5017802"/>
                <a:gd name="connsiteY233" fmla="*/ 4067220 h 4821630"/>
                <a:gd name="connsiteX234" fmla="*/ 4339017 w 5017802"/>
                <a:gd name="connsiteY234" fmla="*/ 4044994 h 4821630"/>
                <a:gd name="connsiteX235" fmla="*/ 4392992 w 5017802"/>
                <a:gd name="connsiteY235" fmla="*/ 4076745 h 4821630"/>
                <a:gd name="connsiteX236" fmla="*/ 4399342 w 5017802"/>
                <a:gd name="connsiteY236" fmla="*/ 4032295 h 4821630"/>
                <a:gd name="connsiteX237" fmla="*/ 4343779 w 5017802"/>
                <a:gd name="connsiteY237" fmla="*/ 4008482 h 4821630"/>
                <a:gd name="connsiteX238" fmla="*/ 4342192 w 5017802"/>
                <a:gd name="connsiteY238" fmla="*/ 3998958 h 4821630"/>
                <a:gd name="connsiteX239" fmla="*/ 4329491 w 5017802"/>
                <a:gd name="connsiteY239" fmla="*/ 3960859 h 4821630"/>
                <a:gd name="connsiteX240" fmla="*/ 4335841 w 5017802"/>
                <a:gd name="connsiteY240" fmla="*/ 3913233 h 4821630"/>
                <a:gd name="connsiteX241" fmla="*/ 4346954 w 5017802"/>
                <a:gd name="connsiteY241" fmla="*/ 3857670 h 4821630"/>
                <a:gd name="connsiteX242" fmla="*/ 4308854 w 5017802"/>
                <a:gd name="connsiteY242" fmla="*/ 3827508 h 4821630"/>
                <a:gd name="connsiteX243" fmla="*/ 4342191 w 5017802"/>
                <a:gd name="connsiteY243" fmla="*/ 3817983 h 4821630"/>
                <a:gd name="connsiteX244" fmla="*/ 4319966 w 5017802"/>
                <a:gd name="connsiteY244" fmla="*/ 3781470 h 4821630"/>
                <a:gd name="connsiteX245" fmla="*/ 4358067 w 5017802"/>
                <a:gd name="connsiteY245" fmla="*/ 3776709 h 4821630"/>
                <a:gd name="connsiteX246" fmla="*/ 4364416 w 5017802"/>
                <a:gd name="connsiteY246" fmla="*/ 3743370 h 4821630"/>
                <a:gd name="connsiteX247" fmla="*/ 4426330 w 5017802"/>
                <a:gd name="connsiteY247" fmla="*/ 3752897 h 4821630"/>
                <a:gd name="connsiteX248" fmla="*/ 4459443 w 5017802"/>
                <a:gd name="connsiteY248" fmla="*/ 3768089 h 4821630"/>
                <a:gd name="connsiteX249" fmla="*/ 4425650 w 5017802"/>
                <a:gd name="connsiteY249" fmla="*/ 3809137 h 4821630"/>
                <a:gd name="connsiteX250" fmla="*/ 4464658 w 5017802"/>
                <a:gd name="connsiteY250" fmla="*/ 3916633 h 4821630"/>
                <a:gd name="connsiteX251" fmla="*/ 4517045 w 5017802"/>
                <a:gd name="connsiteY251" fmla="*/ 3947931 h 4821630"/>
                <a:gd name="connsiteX252" fmla="*/ 4568979 w 5017802"/>
                <a:gd name="connsiteY252" fmla="*/ 3905749 h 4821630"/>
                <a:gd name="connsiteX253" fmla="*/ 4654704 w 5017802"/>
                <a:gd name="connsiteY253" fmla="*/ 3857216 h 4821630"/>
                <a:gd name="connsiteX254" fmla="*/ 4637468 w 5017802"/>
                <a:gd name="connsiteY254" fmla="*/ 3768315 h 4821630"/>
                <a:gd name="connsiteX255" fmla="*/ 4714802 w 5017802"/>
                <a:gd name="connsiteY255" fmla="*/ 3635646 h 4821630"/>
                <a:gd name="connsiteX256" fmla="*/ 5007356 w 5017802"/>
                <a:gd name="connsiteY256" fmla="*/ 3302498 h 4821630"/>
                <a:gd name="connsiteX257" fmla="*/ 4925939 w 5017802"/>
                <a:gd name="connsiteY257" fmla="*/ 3293426 h 4821630"/>
                <a:gd name="connsiteX258" fmla="*/ 4930476 w 5017802"/>
                <a:gd name="connsiteY258" fmla="*/ 3201578 h 4821630"/>
                <a:gd name="connsiteX259" fmla="*/ 4881489 w 5017802"/>
                <a:gd name="connsiteY259" fmla="*/ 3176406 h 4821630"/>
                <a:gd name="connsiteX260" fmla="*/ 4797352 w 5017802"/>
                <a:gd name="connsiteY260" fmla="*/ 3207928 h 4821630"/>
                <a:gd name="connsiteX261" fmla="*/ 4760613 w 5017802"/>
                <a:gd name="connsiteY261" fmla="*/ 3171643 h 4821630"/>
                <a:gd name="connsiteX262" fmla="*/ 4805290 w 5017802"/>
                <a:gd name="connsiteY262" fmla="*/ 3148738 h 4821630"/>
                <a:gd name="connsiteX263" fmla="*/ 4676023 w 5017802"/>
                <a:gd name="connsiteY263" fmla="*/ 2935559 h 4821630"/>
                <a:gd name="connsiteX264" fmla="*/ 4690989 w 5017802"/>
                <a:gd name="connsiteY264" fmla="*/ 2905396 h 4821630"/>
                <a:gd name="connsiteX265" fmla="*/ 4667404 w 5017802"/>
                <a:gd name="connsiteY265" fmla="*/ 2789736 h 4821630"/>
                <a:gd name="connsiteX266" fmla="*/ 4508655 w 5017802"/>
                <a:gd name="connsiteY266" fmla="*/ 2778850 h 4821630"/>
                <a:gd name="connsiteX267" fmla="*/ 4475317 w 5017802"/>
                <a:gd name="connsiteY267" fmla="*/ 2827608 h 4821630"/>
                <a:gd name="connsiteX268" fmla="*/ 4386417 w 5017802"/>
                <a:gd name="connsiteY268" fmla="*/ 2842124 h 4821630"/>
                <a:gd name="connsiteX269" fmla="*/ 4392767 w 5017802"/>
                <a:gd name="connsiteY269" fmla="*/ 2820125 h 4821630"/>
                <a:gd name="connsiteX270" fmla="*/ 4339245 w 5017802"/>
                <a:gd name="connsiteY270" fmla="*/ 2804024 h 4821630"/>
                <a:gd name="connsiteX271" fmla="*/ 4314526 w 5017802"/>
                <a:gd name="connsiteY271" fmla="*/ 2638923 h 4821630"/>
                <a:gd name="connsiteX272" fmla="*/ 4034219 w 5017802"/>
                <a:gd name="connsiteY272" fmla="*/ 2572248 h 4821630"/>
                <a:gd name="connsiteX273" fmla="*/ 3897920 w 5017802"/>
                <a:gd name="connsiteY273" fmla="*/ 2615564 h 4821630"/>
                <a:gd name="connsiteX274" fmla="*/ 3765931 w 5017802"/>
                <a:gd name="connsiteY274" fmla="*/ 2608080 h 4821630"/>
                <a:gd name="connsiteX275" fmla="*/ 3633488 w 5017802"/>
                <a:gd name="connsiteY275" fmla="*/ 2497182 h 4821630"/>
                <a:gd name="connsiteX276" fmla="*/ 3420310 w 5017802"/>
                <a:gd name="connsiteY276" fmla="*/ 2193969 h 4821630"/>
                <a:gd name="connsiteX277" fmla="*/ 3021848 w 5017802"/>
                <a:gd name="connsiteY277" fmla="*/ 2054496 h 4821630"/>
                <a:gd name="connsiteX278" fmla="*/ 2785310 w 5017802"/>
                <a:gd name="connsiteY278" fmla="*/ 1741532 h 4821630"/>
                <a:gd name="connsiteX279" fmla="*/ 2819101 w 5017802"/>
                <a:gd name="connsiteY279" fmla="*/ 1716586 h 4821630"/>
                <a:gd name="connsiteX280" fmla="*/ 2878745 w 5017802"/>
                <a:gd name="connsiteY280" fmla="*/ 1799589 h 4821630"/>
                <a:gd name="connsiteX281" fmla="*/ 2898929 w 5017802"/>
                <a:gd name="connsiteY281" fmla="*/ 1782126 h 4821630"/>
                <a:gd name="connsiteX282" fmla="*/ 2942019 w 5017802"/>
                <a:gd name="connsiteY282" fmla="*/ 1812970 h 4821630"/>
                <a:gd name="connsiteX283" fmla="*/ 3030692 w 5017802"/>
                <a:gd name="connsiteY283" fmla="*/ 1759221 h 4821630"/>
                <a:gd name="connsiteX284" fmla="*/ 3046794 w 5017802"/>
                <a:gd name="connsiteY284" fmla="*/ 1738811 h 4821630"/>
                <a:gd name="connsiteX285" fmla="*/ 3105077 w 5017802"/>
                <a:gd name="connsiteY285" fmla="*/ 1739037 h 4821630"/>
                <a:gd name="connsiteX286" fmla="*/ 3121180 w 5017802"/>
                <a:gd name="connsiteY286" fmla="*/ 1705927 h 4821630"/>
                <a:gd name="connsiteX287" fmla="*/ 3102356 w 5017802"/>
                <a:gd name="connsiteY287" fmla="*/ 1680300 h 4821630"/>
                <a:gd name="connsiteX288" fmla="*/ 3035228 w 5017802"/>
                <a:gd name="connsiteY288" fmla="*/ 1700257 h 4821630"/>
                <a:gd name="connsiteX289" fmla="*/ 3013456 w 5017802"/>
                <a:gd name="connsiteY289" fmla="*/ 1646736 h 4821630"/>
                <a:gd name="connsiteX290" fmla="*/ 3034774 w 5017802"/>
                <a:gd name="connsiteY290" fmla="*/ 1617026 h 4821630"/>
                <a:gd name="connsiteX291" fmla="*/ 2978304 w 5017802"/>
                <a:gd name="connsiteY291" fmla="*/ 1513612 h 4821630"/>
                <a:gd name="connsiteX292" fmla="*/ 2929773 w 5017802"/>
                <a:gd name="connsiteY292" fmla="*/ 1552393 h 4821630"/>
                <a:gd name="connsiteX293" fmla="*/ 2840418 w 5017802"/>
                <a:gd name="connsiteY293" fmla="*/ 1497737 h 4821630"/>
                <a:gd name="connsiteX294" fmla="*/ 2892352 w 5017802"/>
                <a:gd name="connsiteY294" fmla="*/ 1405208 h 4821630"/>
                <a:gd name="connsiteX295" fmla="*/ 2849490 w 5017802"/>
                <a:gd name="connsiteY295" fmla="*/ 1284105 h 4821630"/>
                <a:gd name="connsiteX296" fmla="*/ 2864231 w 5017802"/>
                <a:gd name="connsiteY296" fmla="*/ 1160053 h 4821630"/>
                <a:gd name="connsiteX297" fmla="*/ 2959481 w 5017802"/>
                <a:gd name="connsiteY297" fmla="*/ 1086348 h 4821630"/>
                <a:gd name="connsiteX298" fmla="*/ 3064710 w 5017802"/>
                <a:gd name="connsiteY298" fmla="*/ 1063896 h 4821630"/>
                <a:gd name="connsiteX299" fmla="*/ 3001663 w 5017802"/>
                <a:gd name="connsiteY299" fmla="*/ 974089 h 4821630"/>
                <a:gd name="connsiteX300" fmla="*/ 2984427 w 5017802"/>
                <a:gd name="connsiteY300" fmla="*/ 1018766 h 4821630"/>
                <a:gd name="connsiteX301" fmla="*/ 2941112 w 5017802"/>
                <a:gd name="connsiteY301" fmla="*/ 971595 h 4821630"/>
                <a:gd name="connsiteX302" fmla="*/ 2962430 w 5017802"/>
                <a:gd name="connsiteY302" fmla="*/ 886323 h 4821630"/>
                <a:gd name="connsiteX303" fmla="*/ 3035454 w 5017802"/>
                <a:gd name="connsiteY303" fmla="*/ 789032 h 4821630"/>
                <a:gd name="connsiteX304" fmla="*/ 3018445 w 5017802"/>
                <a:gd name="connsiteY304" fmla="*/ 682443 h 4821630"/>
                <a:gd name="connsiteX305" fmla="*/ 2847223 w 5017802"/>
                <a:gd name="connsiteY305" fmla="*/ 692194 h 4821630"/>
                <a:gd name="connsiteX306" fmla="*/ 2827945 w 5017802"/>
                <a:gd name="connsiteY306" fmla="*/ 734831 h 4821630"/>
                <a:gd name="connsiteX307" fmla="*/ 2795742 w 5017802"/>
                <a:gd name="connsiteY307" fmla="*/ 667248 h 4821630"/>
                <a:gd name="connsiteX308" fmla="*/ 2766032 w 5017802"/>
                <a:gd name="connsiteY308" fmla="*/ 707616 h 4821630"/>
                <a:gd name="connsiteX309" fmla="*/ 2580523 w 5017802"/>
                <a:gd name="connsiteY30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914124 w 5017802"/>
                <a:gd name="connsiteY197" fmla="*/ 3764007 h 4821630"/>
                <a:gd name="connsiteX198" fmla="*/ 3195112 w 5017802"/>
                <a:gd name="connsiteY198" fmla="*/ 3993968 h 4821630"/>
                <a:gd name="connsiteX199" fmla="*/ 3265414 w 5017802"/>
                <a:gd name="connsiteY199" fmla="*/ 4067674 h 4821630"/>
                <a:gd name="connsiteX200" fmla="*/ 3439813 w 5017802"/>
                <a:gd name="connsiteY200" fmla="*/ 4130265 h 4821630"/>
                <a:gd name="connsiteX201" fmla="*/ 3526217 w 5017802"/>
                <a:gd name="connsiteY201" fmla="*/ 4316455 h 4821630"/>
                <a:gd name="connsiteX202" fmla="*/ 3586542 w 5017802"/>
                <a:gd name="connsiteY202" fmla="*/ 4375193 h 4821630"/>
                <a:gd name="connsiteX203" fmla="*/ 3597654 w 5017802"/>
                <a:gd name="connsiteY203" fmla="*/ 4345030 h 4821630"/>
                <a:gd name="connsiteX204" fmla="*/ 3643692 w 5017802"/>
                <a:gd name="connsiteY204" fmla="*/ 4318042 h 4821630"/>
                <a:gd name="connsiteX205" fmla="*/ 3694492 w 5017802"/>
                <a:gd name="connsiteY205" fmla="*/ 4391068 h 4821630"/>
                <a:gd name="connsiteX206" fmla="*/ 3743705 w 5017802"/>
                <a:gd name="connsiteY206" fmla="*/ 4394243 h 4821630"/>
                <a:gd name="connsiteX207" fmla="*/ 3699254 w 5017802"/>
                <a:gd name="connsiteY207" fmla="*/ 4300581 h 4821630"/>
                <a:gd name="connsiteX208" fmla="*/ 3656392 w 5017802"/>
                <a:gd name="connsiteY208" fmla="*/ 4232318 h 4821630"/>
                <a:gd name="connsiteX209" fmla="*/ 3699255 w 5017802"/>
                <a:gd name="connsiteY209" fmla="*/ 4216442 h 4821630"/>
                <a:gd name="connsiteX210" fmla="*/ 3680204 w 5017802"/>
                <a:gd name="connsiteY210" fmla="*/ 4175168 h 4821630"/>
                <a:gd name="connsiteX211" fmla="*/ 3732592 w 5017802"/>
                <a:gd name="connsiteY211" fmla="*/ 4184693 h 4821630"/>
                <a:gd name="connsiteX212" fmla="*/ 3711955 w 5017802"/>
                <a:gd name="connsiteY212" fmla="*/ 4151355 h 4821630"/>
                <a:gd name="connsiteX213" fmla="*/ 3733274 w 5017802"/>
                <a:gd name="connsiteY213" fmla="*/ 4134801 h 4821630"/>
                <a:gd name="connsiteX214" fmla="*/ 3854377 w 5017802"/>
                <a:gd name="connsiteY214" fmla="*/ 4220074 h 4821630"/>
                <a:gd name="connsiteX215" fmla="*/ 3889754 w 5017802"/>
                <a:gd name="connsiteY215" fmla="*/ 4206917 h 4821630"/>
                <a:gd name="connsiteX216" fmla="*/ 3942141 w 5017802"/>
                <a:gd name="connsiteY216" fmla="*/ 4272006 h 4821630"/>
                <a:gd name="connsiteX217" fmla="*/ 3962779 w 5017802"/>
                <a:gd name="connsiteY217" fmla="*/ 4330743 h 4821630"/>
                <a:gd name="connsiteX218" fmla="*/ 4070729 w 5017802"/>
                <a:gd name="connsiteY218" fmla="*/ 4349792 h 4821630"/>
                <a:gd name="connsiteX219" fmla="*/ 4010405 w 5017802"/>
                <a:gd name="connsiteY219" fmla="*/ 4283117 h 4821630"/>
                <a:gd name="connsiteX220" fmla="*/ 4007229 w 5017802"/>
                <a:gd name="connsiteY220" fmla="*/ 4214855 h 4821630"/>
                <a:gd name="connsiteX221" fmla="*/ 4061204 w 5017802"/>
                <a:gd name="connsiteY221" fmla="*/ 4270418 h 4821630"/>
                <a:gd name="connsiteX222" fmla="*/ 4110417 w 5017802"/>
                <a:gd name="connsiteY222" fmla="*/ 4275180 h 4821630"/>
                <a:gd name="connsiteX223" fmla="*/ 4104067 w 5017802"/>
                <a:gd name="connsiteY223" fmla="*/ 4225968 h 4821630"/>
                <a:gd name="connsiteX224" fmla="*/ 4164392 w 5017802"/>
                <a:gd name="connsiteY224" fmla="*/ 4230730 h 4821630"/>
                <a:gd name="connsiteX225" fmla="*/ 4226304 w 5017802"/>
                <a:gd name="connsiteY225" fmla="*/ 4273592 h 4821630"/>
                <a:gd name="connsiteX226" fmla="*/ 4258054 w 5017802"/>
                <a:gd name="connsiteY226" fmla="*/ 4260893 h 4821630"/>
                <a:gd name="connsiteX227" fmla="*/ 4251705 w 5017802"/>
                <a:gd name="connsiteY227" fmla="*/ 4225968 h 4821630"/>
                <a:gd name="connsiteX228" fmla="*/ 4292980 w 5017802"/>
                <a:gd name="connsiteY228" fmla="*/ 4202156 h 4821630"/>
                <a:gd name="connsiteX229" fmla="*/ 4377117 w 5017802"/>
                <a:gd name="connsiteY229" fmla="*/ 4259306 h 4821630"/>
                <a:gd name="connsiteX230" fmla="*/ 4394580 w 5017802"/>
                <a:gd name="connsiteY230" fmla="*/ 4157708 h 4821630"/>
                <a:gd name="connsiteX231" fmla="*/ 4369180 w 5017802"/>
                <a:gd name="connsiteY231" fmla="*/ 4135482 h 4821630"/>
                <a:gd name="connsiteX232" fmla="*/ 4296154 w 5017802"/>
                <a:gd name="connsiteY232" fmla="*/ 4092619 h 4821630"/>
                <a:gd name="connsiteX233" fmla="*/ 4318379 w 5017802"/>
                <a:gd name="connsiteY233" fmla="*/ 4067220 h 4821630"/>
                <a:gd name="connsiteX234" fmla="*/ 4339017 w 5017802"/>
                <a:gd name="connsiteY234" fmla="*/ 4044994 h 4821630"/>
                <a:gd name="connsiteX235" fmla="*/ 4392992 w 5017802"/>
                <a:gd name="connsiteY235" fmla="*/ 4076745 h 4821630"/>
                <a:gd name="connsiteX236" fmla="*/ 4399342 w 5017802"/>
                <a:gd name="connsiteY236" fmla="*/ 4032295 h 4821630"/>
                <a:gd name="connsiteX237" fmla="*/ 4343779 w 5017802"/>
                <a:gd name="connsiteY237" fmla="*/ 4008482 h 4821630"/>
                <a:gd name="connsiteX238" fmla="*/ 4342192 w 5017802"/>
                <a:gd name="connsiteY238" fmla="*/ 3998958 h 4821630"/>
                <a:gd name="connsiteX239" fmla="*/ 4329491 w 5017802"/>
                <a:gd name="connsiteY239" fmla="*/ 3960859 h 4821630"/>
                <a:gd name="connsiteX240" fmla="*/ 4335841 w 5017802"/>
                <a:gd name="connsiteY240" fmla="*/ 3913233 h 4821630"/>
                <a:gd name="connsiteX241" fmla="*/ 4346954 w 5017802"/>
                <a:gd name="connsiteY241" fmla="*/ 3857670 h 4821630"/>
                <a:gd name="connsiteX242" fmla="*/ 4308854 w 5017802"/>
                <a:gd name="connsiteY242" fmla="*/ 3827508 h 4821630"/>
                <a:gd name="connsiteX243" fmla="*/ 4342191 w 5017802"/>
                <a:gd name="connsiteY243" fmla="*/ 3817983 h 4821630"/>
                <a:gd name="connsiteX244" fmla="*/ 4319966 w 5017802"/>
                <a:gd name="connsiteY244" fmla="*/ 3781470 h 4821630"/>
                <a:gd name="connsiteX245" fmla="*/ 4358067 w 5017802"/>
                <a:gd name="connsiteY245" fmla="*/ 3776709 h 4821630"/>
                <a:gd name="connsiteX246" fmla="*/ 4364416 w 5017802"/>
                <a:gd name="connsiteY246" fmla="*/ 3743370 h 4821630"/>
                <a:gd name="connsiteX247" fmla="*/ 4426330 w 5017802"/>
                <a:gd name="connsiteY247" fmla="*/ 3752897 h 4821630"/>
                <a:gd name="connsiteX248" fmla="*/ 4459443 w 5017802"/>
                <a:gd name="connsiteY248" fmla="*/ 3768089 h 4821630"/>
                <a:gd name="connsiteX249" fmla="*/ 4425650 w 5017802"/>
                <a:gd name="connsiteY249" fmla="*/ 3809137 h 4821630"/>
                <a:gd name="connsiteX250" fmla="*/ 4464658 w 5017802"/>
                <a:gd name="connsiteY250" fmla="*/ 3916633 h 4821630"/>
                <a:gd name="connsiteX251" fmla="*/ 4517045 w 5017802"/>
                <a:gd name="connsiteY251" fmla="*/ 3947931 h 4821630"/>
                <a:gd name="connsiteX252" fmla="*/ 4568979 w 5017802"/>
                <a:gd name="connsiteY252" fmla="*/ 3905749 h 4821630"/>
                <a:gd name="connsiteX253" fmla="*/ 4654704 w 5017802"/>
                <a:gd name="connsiteY253" fmla="*/ 3857216 h 4821630"/>
                <a:gd name="connsiteX254" fmla="*/ 4637468 w 5017802"/>
                <a:gd name="connsiteY254" fmla="*/ 3768315 h 4821630"/>
                <a:gd name="connsiteX255" fmla="*/ 4714802 w 5017802"/>
                <a:gd name="connsiteY255" fmla="*/ 3635646 h 4821630"/>
                <a:gd name="connsiteX256" fmla="*/ 5007356 w 5017802"/>
                <a:gd name="connsiteY256" fmla="*/ 3302498 h 4821630"/>
                <a:gd name="connsiteX257" fmla="*/ 4925939 w 5017802"/>
                <a:gd name="connsiteY257" fmla="*/ 3293426 h 4821630"/>
                <a:gd name="connsiteX258" fmla="*/ 4930476 w 5017802"/>
                <a:gd name="connsiteY258" fmla="*/ 3201578 h 4821630"/>
                <a:gd name="connsiteX259" fmla="*/ 4881489 w 5017802"/>
                <a:gd name="connsiteY259" fmla="*/ 3176406 h 4821630"/>
                <a:gd name="connsiteX260" fmla="*/ 4797352 w 5017802"/>
                <a:gd name="connsiteY260" fmla="*/ 3207928 h 4821630"/>
                <a:gd name="connsiteX261" fmla="*/ 4760613 w 5017802"/>
                <a:gd name="connsiteY261" fmla="*/ 3171643 h 4821630"/>
                <a:gd name="connsiteX262" fmla="*/ 4805290 w 5017802"/>
                <a:gd name="connsiteY262" fmla="*/ 3148738 h 4821630"/>
                <a:gd name="connsiteX263" fmla="*/ 4676023 w 5017802"/>
                <a:gd name="connsiteY263" fmla="*/ 2935559 h 4821630"/>
                <a:gd name="connsiteX264" fmla="*/ 4690989 w 5017802"/>
                <a:gd name="connsiteY264" fmla="*/ 2905396 h 4821630"/>
                <a:gd name="connsiteX265" fmla="*/ 4667404 w 5017802"/>
                <a:gd name="connsiteY265" fmla="*/ 2789736 h 4821630"/>
                <a:gd name="connsiteX266" fmla="*/ 4508655 w 5017802"/>
                <a:gd name="connsiteY266" fmla="*/ 2778850 h 4821630"/>
                <a:gd name="connsiteX267" fmla="*/ 4475317 w 5017802"/>
                <a:gd name="connsiteY267" fmla="*/ 2827608 h 4821630"/>
                <a:gd name="connsiteX268" fmla="*/ 4386417 w 5017802"/>
                <a:gd name="connsiteY268" fmla="*/ 2842124 h 4821630"/>
                <a:gd name="connsiteX269" fmla="*/ 4392767 w 5017802"/>
                <a:gd name="connsiteY269" fmla="*/ 2820125 h 4821630"/>
                <a:gd name="connsiteX270" fmla="*/ 4339245 w 5017802"/>
                <a:gd name="connsiteY270" fmla="*/ 2804024 h 4821630"/>
                <a:gd name="connsiteX271" fmla="*/ 4314526 w 5017802"/>
                <a:gd name="connsiteY271" fmla="*/ 2638923 h 4821630"/>
                <a:gd name="connsiteX272" fmla="*/ 4034219 w 5017802"/>
                <a:gd name="connsiteY272" fmla="*/ 2572248 h 4821630"/>
                <a:gd name="connsiteX273" fmla="*/ 3897920 w 5017802"/>
                <a:gd name="connsiteY273" fmla="*/ 2615564 h 4821630"/>
                <a:gd name="connsiteX274" fmla="*/ 3765931 w 5017802"/>
                <a:gd name="connsiteY274" fmla="*/ 2608080 h 4821630"/>
                <a:gd name="connsiteX275" fmla="*/ 3633488 w 5017802"/>
                <a:gd name="connsiteY275" fmla="*/ 2497182 h 4821630"/>
                <a:gd name="connsiteX276" fmla="*/ 3420310 w 5017802"/>
                <a:gd name="connsiteY276" fmla="*/ 2193969 h 4821630"/>
                <a:gd name="connsiteX277" fmla="*/ 3021848 w 5017802"/>
                <a:gd name="connsiteY277" fmla="*/ 2054496 h 4821630"/>
                <a:gd name="connsiteX278" fmla="*/ 2785310 w 5017802"/>
                <a:gd name="connsiteY278" fmla="*/ 1741532 h 4821630"/>
                <a:gd name="connsiteX279" fmla="*/ 2819101 w 5017802"/>
                <a:gd name="connsiteY279" fmla="*/ 1716586 h 4821630"/>
                <a:gd name="connsiteX280" fmla="*/ 2878745 w 5017802"/>
                <a:gd name="connsiteY280" fmla="*/ 1799589 h 4821630"/>
                <a:gd name="connsiteX281" fmla="*/ 2898929 w 5017802"/>
                <a:gd name="connsiteY281" fmla="*/ 1782126 h 4821630"/>
                <a:gd name="connsiteX282" fmla="*/ 2942019 w 5017802"/>
                <a:gd name="connsiteY282" fmla="*/ 1812970 h 4821630"/>
                <a:gd name="connsiteX283" fmla="*/ 3030692 w 5017802"/>
                <a:gd name="connsiteY283" fmla="*/ 1759221 h 4821630"/>
                <a:gd name="connsiteX284" fmla="*/ 3046794 w 5017802"/>
                <a:gd name="connsiteY284" fmla="*/ 1738811 h 4821630"/>
                <a:gd name="connsiteX285" fmla="*/ 3105077 w 5017802"/>
                <a:gd name="connsiteY285" fmla="*/ 1739037 h 4821630"/>
                <a:gd name="connsiteX286" fmla="*/ 3121180 w 5017802"/>
                <a:gd name="connsiteY286" fmla="*/ 1705927 h 4821630"/>
                <a:gd name="connsiteX287" fmla="*/ 3102356 w 5017802"/>
                <a:gd name="connsiteY287" fmla="*/ 1680300 h 4821630"/>
                <a:gd name="connsiteX288" fmla="*/ 3035228 w 5017802"/>
                <a:gd name="connsiteY288" fmla="*/ 1700257 h 4821630"/>
                <a:gd name="connsiteX289" fmla="*/ 3013456 w 5017802"/>
                <a:gd name="connsiteY289" fmla="*/ 1646736 h 4821630"/>
                <a:gd name="connsiteX290" fmla="*/ 3034774 w 5017802"/>
                <a:gd name="connsiteY290" fmla="*/ 1617026 h 4821630"/>
                <a:gd name="connsiteX291" fmla="*/ 2978304 w 5017802"/>
                <a:gd name="connsiteY291" fmla="*/ 1513612 h 4821630"/>
                <a:gd name="connsiteX292" fmla="*/ 2929773 w 5017802"/>
                <a:gd name="connsiteY292" fmla="*/ 1552393 h 4821630"/>
                <a:gd name="connsiteX293" fmla="*/ 2840418 w 5017802"/>
                <a:gd name="connsiteY293" fmla="*/ 1497737 h 4821630"/>
                <a:gd name="connsiteX294" fmla="*/ 2892352 w 5017802"/>
                <a:gd name="connsiteY294" fmla="*/ 1405208 h 4821630"/>
                <a:gd name="connsiteX295" fmla="*/ 2849490 w 5017802"/>
                <a:gd name="connsiteY295" fmla="*/ 1284105 h 4821630"/>
                <a:gd name="connsiteX296" fmla="*/ 2864231 w 5017802"/>
                <a:gd name="connsiteY296" fmla="*/ 1160053 h 4821630"/>
                <a:gd name="connsiteX297" fmla="*/ 2959481 w 5017802"/>
                <a:gd name="connsiteY297" fmla="*/ 1086348 h 4821630"/>
                <a:gd name="connsiteX298" fmla="*/ 3064710 w 5017802"/>
                <a:gd name="connsiteY298" fmla="*/ 1063896 h 4821630"/>
                <a:gd name="connsiteX299" fmla="*/ 3001663 w 5017802"/>
                <a:gd name="connsiteY299" fmla="*/ 974089 h 4821630"/>
                <a:gd name="connsiteX300" fmla="*/ 2984427 w 5017802"/>
                <a:gd name="connsiteY300" fmla="*/ 1018766 h 4821630"/>
                <a:gd name="connsiteX301" fmla="*/ 2941112 w 5017802"/>
                <a:gd name="connsiteY301" fmla="*/ 971595 h 4821630"/>
                <a:gd name="connsiteX302" fmla="*/ 2962430 w 5017802"/>
                <a:gd name="connsiteY302" fmla="*/ 886323 h 4821630"/>
                <a:gd name="connsiteX303" fmla="*/ 3035454 w 5017802"/>
                <a:gd name="connsiteY303" fmla="*/ 789032 h 4821630"/>
                <a:gd name="connsiteX304" fmla="*/ 3018445 w 5017802"/>
                <a:gd name="connsiteY304" fmla="*/ 682443 h 4821630"/>
                <a:gd name="connsiteX305" fmla="*/ 2847223 w 5017802"/>
                <a:gd name="connsiteY305" fmla="*/ 692194 h 4821630"/>
                <a:gd name="connsiteX306" fmla="*/ 2827945 w 5017802"/>
                <a:gd name="connsiteY306" fmla="*/ 734831 h 4821630"/>
                <a:gd name="connsiteX307" fmla="*/ 2795742 w 5017802"/>
                <a:gd name="connsiteY307" fmla="*/ 667248 h 4821630"/>
                <a:gd name="connsiteX308" fmla="*/ 2766032 w 5017802"/>
                <a:gd name="connsiteY308" fmla="*/ 707616 h 4821630"/>
                <a:gd name="connsiteX309" fmla="*/ 2580523 w 5017802"/>
                <a:gd name="connsiteY30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92810 w 5017802"/>
                <a:gd name="connsiteY197" fmla="*/ 3967210 h 4821630"/>
                <a:gd name="connsiteX198" fmla="*/ 2914124 w 5017802"/>
                <a:gd name="connsiteY198" fmla="*/ 3764007 h 4821630"/>
                <a:gd name="connsiteX199" fmla="*/ 3195112 w 5017802"/>
                <a:gd name="connsiteY199" fmla="*/ 3993968 h 4821630"/>
                <a:gd name="connsiteX200" fmla="*/ 3265414 w 5017802"/>
                <a:gd name="connsiteY200" fmla="*/ 4067674 h 4821630"/>
                <a:gd name="connsiteX201" fmla="*/ 3439813 w 5017802"/>
                <a:gd name="connsiteY201" fmla="*/ 4130265 h 4821630"/>
                <a:gd name="connsiteX202" fmla="*/ 3526217 w 5017802"/>
                <a:gd name="connsiteY202" fmla="*/ 4316455 h 4821630"/>
                <a:gd name="connsiteX203" fmla="*/ 3586542 w 5017802"/>
                <a:gd name="connsiteY203" fmla="*/ 4375193 h 4821630"/>
                <a:gd name="connsiteX204" fmla="*/ 3597654 w 5017802"/>
                <a:gd name="connsiteY204" fmla="*/ 4345030 h 4821630"/>
                <a:gd name="connsiteX205" fmla="*/ 3643692 w 5017802"/>
                <a:gd name="connsiteY205" fmla="*/ 4318042 h 4821630"/>
                <a:gd name="connsiteX206" fmla="*/ 3694492 w 5017802"/>
                <a:gd name="connsiteY206" fmla="*/ 4391068 h 4821630"/>
                <a:gd name="connsiteX207" fmla="*/ 3743705 w 5017802"/>
                <a:gd name="connsiteY207" fmla="*/ 4394243 h 4821630"/>
                <a:gd name="connsiteX208" fmla="*/ 3699254 w 5017802"/>
                <a:gd name="connsiteY208" fmla="*/ 4300581 h 4821630"/>
                <a:gd name="connsiteX209" fmla="*/ 3656392 w 5017802"/>
                <a:gd name="connsiteY209" fmla="*/ 4232318 h 4821630"/>
                <a:gd name="connsiteX210" fmla="*/ 3699255 w 5017802"/>
                <a:gd name="connsiteY210" fmla="*/ 4216442 h 4821630"/>
                <a:gd name="connsiteX211" fmla="*/ 3680204 w 5017802"/>
                <a:gd name="connsiteY211" fmla="*/ 4175168 h 4821630"/>
                <a:gd name="connsiteX212" fmla="*/ 3732592 w 5017802"/>
                <a:gd name="connsiteY212" fmla="*/ 4184693 h 4821630"/>
                <a:gd name="connsiteX213" fmla="*/ 3711955 w 5017802"/>
                <a:gd name="connsiteY213" fmla="*/ 4151355 h 4821630"/>
                <a:gd name="connsiteX214" fmla="*/ 3733274 w 5017802"/>
                <a:gd name="connsiteY214" fmla="*/ 4134801 h 4821630"/>
                <a:gd name="connsiteX215" fmla="*/ 3854377 w 5017802"/>
                <a:gd name="connsiteY215" fmla="*/ 4220074 h 4821630"/>
                <a:gd name="connsiteX216" fmla="*/ 3889754 w 5017802"/>
                <a:gd name="connsiteY216" fmla="*/ 4206917 h 4821630"/>
                <a:gd name="connsiteX217" fmla="*/ 3942141 w 5017802"/>
                <a:gd name="connsiteY217" fmla="*/ 4272006 h 4821630"/>
                <a:gd name="connsiteX218" fmla="*/ 3962779 w 5017802"/>
                <a:gd name="connsiteY218" fmla="*/ 4330743 h 4821630"/>
                <a:gd name="connsiteX219" fmla="*/ 4070729 w 5017802"/>
                <a:gd name="connsiteY219" fmla="*/ 4349792 h 4821630"/>
                <a:gd name="connsiteX220" fmla="*/ 4010405 w 5017802"/>
                <a:gd name="connsiteY220" fmla="*/ 4283117 h 4821630"/>
                <a:gd name="connsiteX221" fmla="*/ 4007229 w 5017802"/>
                <a:gd name="connsiteY221" fmla="*/ 4214855 h 4821630"/>
                <a:gd name="connsiteX222" fmla="*/ 4061204 w 5017802"/>
                <a:gd name="connsiteY222" fmla="*/ 4270418 h 4821630"/>
                <a:gd name="connsiteX223" fmla="*/ 4110417 w 5017802"/>
                <a:gd name="connsiteY223" fmla="*/ 4275180 h 4821630"/>
                <a:gd name="connsiteX224" fmla="*/ 4104067 w 5017802"/>
                <a:gd name="connsiteY224" fmla="*/ 4225968 h 4821630"/>
                <a:gd name="connsiteX225" fmla="*/ 4164392 w 5017802"/>
                <a:gd name="connsiteY225" fmla="*/ 4230730 h 4821630"/>
                <a:gd name="connsiteX226" fmla="*/ 4226304 w 5017802"/>
                <a:gd name="connsiteY226" fmla="*/ 4273592 h 4821630"/>
                <a:gd name="connsiteX227" fmla="*/ 4258054 w 5017802"/>
                <a:gd name="connsiteY227" fmla="*/ 4260893 h 4821630"/>
                <a:gd name="connsiteX228" fmla="*/ 4251705 w 5017802"/>
                <a:gd name="connsiteY228" fmla="*/ 4225968 h 4821630"/>
                <a:gd name="connsiteX229" fmla="*/ 4292980 w 5017802"/>
                <a:gd name="connsiteY229" fmla="*/ 4202156 h 4821630"/>
                <a:gd name="connsiteX230" fmla="*/ 4377117 w 5017802"/>
                <a:gd name="connsiteY230" fmla="*/ 4259306 h 4821630"/>
                <a:gd name="connsiteX231" fmla="*/ 4394580 w 5017802"/>
                <a:gd name="connsiteY231" fmla="*/ 4157708 h 4821630"/>
                <a:gd name="connsiteX232" fmla="*/ 4369180 w 5017802"/>
                <a:gd name="connsiteY232" fmla="*/ 4135482 h 4821630"/>
                <a:gd name="connsiteX233" fmla="*/ 4296154 w 5017802"/>
                <a:gd name="connsiteY233" fmla="*/ 4092619 h 4821630"/>
                <a:gd name="connsiteX234" fmla="*/ 4318379 w 5017802"/>
                <a:gd name="connsiteY234" fmla="*/ 4067220 h 4821630"/>
                <a:gd name="connsiteX235" fmla="*/ 4339017 w 5017802"/>
                <a:gd name="connsiteY235" fmla="*/ 4044994 h 4821630"/>
                <a:gd name="connsiteX236" fmla="*/ 4392992 w 5017802"/>
                <a:gd name="connsiteY236" fmla="*/ 4076745 h 4821630"/>
                <a:gd name="connsiteX237" fmla="*/ 4399342 w 5017802"/>
                <a:gd name="connsiteY237" fmla="*/ 4032295 h 4821630"/>
                <a:gd name="connsiteX238" fmla="*/ 4343779 w 5017802"/>
                <a:gd name="connsiteY238" fmla="*/ 4008482 h 4821630"/>
                <a:gd name="connsiteX239" fmla="*/ 4342192 w 5017802"/>
                <a:gd name="connsiteY239" fmla="*/ 3998958 h 4821630"/>
                <a:gd name="connsiteX240" fmla="*/ 4329491 w 5017802"/>
                <a:gd name="connsiteY240" fmla="*/ 3960859 h 4821630"/>
                <a:gd name="connsiteX241" fmla="*/ 4335841 w 5017802"/>
                <a:gd name="connsiteY241" fmla="*/ 3913233 h 4821630"/>
                <a:gd name="connsiteX242" fmla="*/ 4346954 w 5017802"/>
                <a:gd name="connsiteY242" fmla="*/ 3857670 h 4821630"/>
                <a:gd name="connsiteX243" fmla="*/ 4308854 w 5017802"/>
                <a:gd name="connsiteY243" fmla="*/ 3827508 h 4821630"/>
                <a:gd name="connsiteX244" fmla="*/ 4342191 w 5017802"/>
                <a:gd name="connsiteY244" fmla="*/ 3817983 h 4821630"/>
                <a:gd name="connsiteX245" fmla="*/ 4319966 w 5017802"/>
                <a:gd name="connsiteY245" fmla="*/ 3781470 h 4821630"/>
                <a:gd name="connsiteX246" fmla="*/ 4358067 w 5017802"/>
                <a:gd name="connsiteY246" fmla="*/ 3776709 h 4821630"/>
                <a:gd name="connsiteX247" fmla="*/ 4364416 w 5017802"/>
                <a:gd name="connsiteY247" fmla="*/ 3743370 h 4821630"/>
                <a:gd name="connsiteX248" fmla="*/ 4426330 w 5017802"/>
                <a:gd name="connsiteY248" fmla="*/ 3752897 h 4821630"/>
                <a:gd name="connsiteX249" fmla="*/ 4459443 w 5017802"/>
                <a:gd name="connsiteY249" fmla="*/ 3768089 h 4821630"/>
                <a:gd name="connsiteX250" fmla="*/ 4425650 w 5017802"/>
                <a:gd name="connsiteY250" fmla="*/ 3809137 h 4821630"/>
                <a:gd name="connsiteX251" fmla="*/ 4464658 w 5017802"/>
                <a:gd name="connsiteY251" fmla="*/ 3916633 h 4821630"/>
                <a:gd name="connsiteX252" fmla="*/ 4517045 w 5017802"/>
                <a:gd name="connsiteY252" fmla="*/ 3947931 h 4821630"/>
                <a:gd name="connsiteX253" fmla="*/ 4568979 w 5017802"/>
                <a:gd name="connsiteY253" fmla="*/ 3905749 h 4821630"/>
                <a:gd name="connsiteX254" fmla="*/ 4654704 w 5017802"/>
                <a:gd name="connsiteY254" fmla="*/ 3857216 h 4821630"/>
                <a:gd name="connsiteX255" fmla="*/ 4637468 w 5017802"/>
                <a:gd name="connsiteY255" fmla="*/ 3768315 h 4821630"/>
                <a:gd name="connsiteX256" fmla="*/ 4714802 w 5017802"/>
                <a:gd name="connsiteY256" fmla="*/ 3635646 h 4821630"/>
                <a:gd name="connsiteX257" fmla="*/ 5007356 w 5017802"/>
                <a:gd name="connsiteY257" fmla="*/ 3302498 h 4821630"/>
                <a:gd name="connsiteX258" fmla="*/ 4925939 w 5017802"/>
                <a:gd name="connsiteY258" fmla="*/ 3293426 h 4821630"/>
                <a:gd name="connsiteX259" fmla="*/ 4930476 w 5017802"/>
                <a:gd name="connsiteY259" fmla="*/ 3201578 h 4821630"/>
                <a:gd name="connsiteX260" fmla="*/ 4881489 w 5017802"/>
                <a:gd name="connsiteY260" fmla="*/ 3176406 h 4821630"/>
                <a:gd name="connsiteX261" fmla="*/ 4797352 w 5017802"/>
                <a:gd name="connsiteY261" fmla="*/ 3207928 h 4821630"/>
                <a:gd name="connsiteX262" fmla="*/ 4760613 w 5017802"/>
                <a:gd name="connsiteY262" fmla="*/ 3171643 h 4821630"/>
                <a:gd name="connsiteX263" fmla="*/ 4805290 w 5017802"/>
                <a:gd name="connsiteY263" fmla="*/ 3148738 h 4821630"/>
                <a:gd name="connsiteX264" fmla="*/ 4676023 w 5017802"/>
                <a:gd name="connsiteY264" fmla="*/ 2935559 h 4821630"/>
                <a:gd name="connsiteX265" fmla="*/ 4690989 w 5017802"/>
                <a:gd name="connsiteY265" fmla="*/ 2905396 h 4821630"/>
                <a:gd name="connsiteX266" fmla="*/ 4667404 w 5017802"/>
                <a:gd name="connsiteY266" fmla="*/ 2789736 h 4821630"/>
                <a:gd name="connsiteX267" fmla="*/ 4508655 w 5017802"/>
                <a:gd name="connsiteY267" fmla="*/ 2778850 h 4821630"/>
                <a:gd name="connsiteX268" fmla="*/ 4475317 w 5017802"/>
                <a:gd name="connsiteY268" fmla="*/ 2827608 h 4821630"/>
                <a:gd name="connsiteX269" fmla="*/ 4386417 w 5017802"/>
                <a:gd name="connsiteY269" fmla="*/ 2842124 h 4821630"/>
                <a:gd name="connsiteX270" fmla="*/ 4392767 w 5017802"/>
                <a:gd name="connsiteY270" fmla="*/ 2820125 h 4821630"/>
                <a:gd name="connsiteX271" fmla="*/ 4339245 w 5017802"/>
                <a:gd name="connsiteY271" fmla="*/ 2804024 h 4821630"/>
                <a:gd name="connsiteX272" fmla="*/ 4314526 w 5017802"/>
                <a:gd name="connsiteY272" fmla="*/ 2638923 h 4821630"/>
                <a:gd name="connsiteX273" fmla="*/ 4034219 w 5017802"/>
                <a:gd name="connsiteY273" fmla="*/ 2572248 h 4821630"/>
                <a:gd name="connsiteX274" fmla="*/ 3897920 w 5017802"/>
                <a:gd name="connsiteY274" fmla="*/ 2615564 h 4821630"/>
                <a:gd name="connsiteX275" fmla="*/ 3765931 w 5017802"/>
                <a:gd name="connsiteY275" fmla="*/ 2608080 h 4821630"/>
                <a:gd name="connsiteX276" fmla="*/ 3633488 w 5017802"/>
                <a:gd name="connsiteY276" fmla="*/ 2497182 h 4821630"/>
                <a:gd name="connsiteX277" fmla="*/ 3420310 w 5017802"/>
                <a:gd name="connsiteY277" fmla="*/ 2193969 h 4821630"/>
                <a:gd name="connsiteX278" fmla="*/ 3021848 w 5017802"/>
                <a:gd name="connsiteY278" fmla="*/ 2054496 h 4821630"/>
                <a:gd name="connsiteX279" fmla="*/ 2785310 w 5017802"/>
                <a:gd name="connsiteY279" fmla="*/ 1741532 h 4821630"/>
                <a:gd name="connsiteX280" fmla="*/ 2819101 w 5017802"/>
                <a:gd name="connsiteY280" fmla="*/ 1716586 h 4821630"/>
                <a:gd name="connsiteX281" fmla="*/ 2878745 w 5017802"/>
                <a:gd name="connsiteY281" fmla="*/ 1799589 h 4821630"/>
                <a:gd name="connsiteX282" fmla="*/ 2898929 w 5017802"/>
                <a:gd name="connsiteY282" fmla="*/ 1782126 h 4821630"/>
                <a:gd name="connsiteX283" fmla="*/ 2942019 w 5017802"/>
                <a:gd name="connsiteY283" fmla="*/ 1812970 h 4821630"/>
                <a:gd name="connsiteX284" fmla="*/ 3030692 w 5017802"/>
                <a:gd name="connsiteY284" fmla="*/ 1759221 h 4821630"/>
                <a:gd name="connsiteX285" fmla="*/ 3046794 w 5017802"/>
                <a:gd name="connsiteY285" fmla="*/ 1738811 h 4821630"/>
                <a:gd name="connsiteX286" fmla="*/ 3105077 w 5017802"/>
                <a:gd name="connsiteY286" fmla="*/ 1739037 h 4821630"/>
                <a:gd name="connsiteX287" fmla="*/ 3121180 w 5017802"/>
                <a:gd name="connsiteY287" fmla="*/ 1705927 h 4821630"/>
                <a:gd name="connsiteX288" fmla="*/ 3102356 w 5017802"/>
                <a:gd name="connsiteY288" fmla="*/ 1680300 h 4821630"/>
                <a:gd name="connsiteX289" fmla="*/ 3035228 w 5017802"/>
                <a:gd name="connsiteY289" fmla="*/ 1700257 h 4821630"/>
                <a:gd name="connsiteX290" fmla="*/ 3013456 w 5017802"/>
                <a:gd name="connsiteY290" fmla="*/ 1646736 h 4821630"/>
                <a:gd name="connsiteX291" fmla="*/ 3034774 w 5017802"/>
                <a:gd name="connsiteY291" fmla="*/ 1617026 h 4821630"/>
                <a:gd name="connsiteX292" fmla="*/ 2978304 w 5017802"/>
                <a:gd name="connsiteY292" fmla="*/ 1513612 h 4821630"/>
                <a:gd name="connsiteX293" fmla="*/ 2929773 w 5017802"/>
                <a:gd name="connsiteY293" fmla="*/ 1552393 h 4821630"/>
                <a:gd name="connsiteX294" fmla="*/ 2840418 w 5017802"/>
                <a:gd name="connsiteY294" fmla="*/ 1497737 h 4821630"/>
                <a:gd name="connsiteX295" fmla="*/ 2892352 w 5017802"/>
                <a:gd name="connsiteY295" fmla="*/ 1405208 h 4821630"/>
                <a:gd name="connsiteX296" fmla="*/ 2849490 w 5017802"/>
                <a:gd name="connsiteY296" fmla="*/ 1284105 h 4821630"/>
                <a:gd name="connsiteX297" fmla="*/ 2864231 w 5017802"/>
                <a:gd name="connsiteY297" fmla="*/ 1160053 h 4821630"/>
                <a:gd name="connsiteX298" fmla="*/ 2959481 w 5017802"/>
                <a:gd name="connsiteY298" fmla="*/ 1086348 h 4821630"/>
                <a:gd name="connsiteX299" fmla="*/ 3064710 w 5017802"/>
                <a:gd name="connsiteY299" fmla="*/ 1063896 h 4821630"/>
                <a:gd name="connsiteX300" fmla="*/ 3001663 w 5017802"/>
                <a:gd name="connsiteY300" fmla="*/ 974089 h 4821630"/>
                <a:gd name="connsiteX301" fmla="*/ 2984427 w 5017802"/>
                <a:gd name="connsiteY301" fmla="*/ 1018766 h 4821630"/>
                <a:gd name="connsiteX302" fmla="*/ 2941112 w 5017802"/>
                <a:gd name="connsiteY302" fmla="*/ 971595 h 4821630"/>
                <a:gd name="connsiteX303" fmla="*/ 2962430 w 5017802"/>
                <a:gd name="connsiteY303" fmla="*/ 886323 h 4821630"/>
                <a:gd name="connsiteX304" fmla="*/ 3035454 w 5017802"/>
                <a:gd name="connsiteY304" fmla="*/ 789032 h 4821630"/>
                <a:gd name="connsiteX305" fmla="*/ 3018445 w 5017802"/>
                <a:gd name="connsiteY305" fmla="*/ 682443 h 4821630"/>
                <a:gd name="connsiteX306" fmla="*/ 2847223 w 5017802"/>
                <a:gd name="connsiteY306" fmla="*/ 692194 h 4821630"/>
                <a:gd name="connsiteX307" fmla="*/ 2827945 w 5017802"/>
                <a:gd name="connsiteY307" fmla="*/ 734831 h 4821630"/>
                <a:gd name="connsiteX308" fmla="*/ 2795742 w 5017802"/>
                <a:gd name="connsiteY308" fmla="*/ 667248 h 4821630"/>
                <a:gd name="connsiteX309" fmla="*/ 2766032 w 5017802"/>
                <a:gd name="connsiteY309" fmla="*/ 707616 h 4821630"/>
                <a:gd name="connsiteX310" fmla="*/ 2580523 w 5017802"/>
                <a:gd name="connsiteY31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922972 w 5017802"/>
                <a:gd name="connsiteY197" fmla="*/ 3919585 h 4821630"/>
                <a:gd name="connsiteX198" fmla="*/ 2914124 w 5017802"/>
                <a:gd name="connsiteY198" fmla="*/ 3764007 h 4821630"/>
                <a:gd name="connsiteX199" fmla="*/ 3195112 w 5017802"/>
                <a:gd name="connsiteY199" fmla="*/ 3993968 h 4821630"/>
                <a:gd name="connsiteX200" fmla="*/ 3265414 w 5017802"/>
                <a:gd name="connsiteY200" fmla="*/ 4067674 h 4821630"/>
                <a:gd name="connsiteX201" fmla="*/ 3439813 w 5017802"/>
                <a:gd name="connsiteY201" fmla="*/ 4130265 h 4821630"/>
                <a:gd name="connsiteX202" fmla="*/ 3526217 w 5017802"/>
                <a:gd name="connsiteY202" fmla="*/ 4316455 h 4821630"/>
                <a:gd name="connsiteX203" fmla="*/ 3586542 w 5017802"/>
                <a:gd name="connsiteY203" fmla="*/ 4375193 h 4821630"/>
                <a:gd name="connsiteX204" fmla="*/ 3597654 w 5017802"/>
                <a:gd name="connsiteY204" fmla="*/ 4345030 h 4821630"/>
                <a:gd name="connsiteX205" fmla="*/ 3643692 w 5017802"/>
                <a:gd name="connsiteY205" fmla="*/ 4318042 h 4821630"/>
                <a:gd name="connsiteX206" fmla="*/ 3694492 w 5017802"/>
                <a:gd name="connsiteY206" fmla="*/ 4391068 h 4821630"/>
                <a:gd name="connsiteX207" fmla="*/ 3743705 w 5017802"/>
                <a:gd name="connsiteY207" fmla="*/ 4394243 h 4821630"/>
                <a:gd name="connsiteX208" fmla="*/ 3699254 w 5017802"/>
                <a:gd name="connsiteY208" fmla="*/ 4300581 h 4821630"/>
                <a:gd name="connsiteX209" fmla="*/ 3656392 w 5017802"/>
                <a:gd name="connsiteY209" fmla="*/ 4232318 h 4821630"/>
                <a:gd name="connsiteX210" fmla="*/ 3699255 w 5017802"/>
                <a:gd name="connsiteY210" fmla="*/ 4216442 h 4821630"/>
                <a:gd name="connsiteX211" fmla="*/ 3680204 w 5017802"/>
                <a:gd name="connsiteY211" fmla="*/ 4175168 h 4821630"/>
                <a:gd name="connsiteX212" fmla="*/ 3732592 w 5017802"/>
                <a:gd name="connsiteY212" fmla="*/ 4184693 h 4821630"/>
                <a:gd name="connsiteX213" fmla="*/ 3711955 w 5017802"/>
                <a:gd name="connsiteY213" fmla="*/ 4151355 h 4821630"/>
                <a:gd name="connsiteX214" fmla="*/ 3733274 w 5017802"/>
                <a:gd name="connsiteY214" fmla="*/ 4134801 h 4821630"/>
                <a:gd name="connsiteX215" fmla="*/ 3854377 w 5017802"/>
                <a:gd name="connsiteY215" fmla="*/ 4220074 h 4821630"/>
                <a:gd name="connsiteX216" fmla="*/ 3889754 w 5017802"/>
                <a:gd name="connsiteY216" fmla="*/ 4206917 h 4821630"/>
                <a:gd name="connsiteX217" fmla="*/ 3942141 w 5017802"/>
                <a:gd name="connsiteY217" fmla="*/ 4272006 h 4821630"/>
                <a:gd name="connsiteX218" fmla="*/ 3962779 w 5017802"/>
                <a:gd name="connsiteY218" fmla="*/ 4330743 h 4821630"/>
                <a:gd name="connsiteX219" fmla="*/ 4070729 w 5017802"/>
                <a:gd name="connsiteY219" fmla="*/ 4349792 h 4821630"/>
                <a:gd name="connsiteX220" fmla="*/ 4010405 w 5017802"/>
                <a:gd name="connsiteY220" fmla="*/ 4283117 h 4821630"/>
                <a:gd name="connsiteX221" fmla="*/ 4007229 w 5017802"/>
                <a:gd name="connsiteY221" fmla="*/ 4214855 h 4821630"/>
                <a:gd name="connsiteX222" fmla="*/ 4061204 w 5017802"/>
                <a:gd name="connsiteY222" fmla="*/ 4270418 h 4821630"/>
                <a:gd name="connsiteX223" fmla="*/ 4110417 w 5017802"/>
                <a:gd name="connsiteY223" fmla="*/ 4275180 h 4821630"/>
                <a:gd name="connsiteX224" fmla="*/ 4104067 w 5017802"/>
                <a:gd name="connsiteY224" fmla="*/ 4225968 h 4821630"/>
                <a:gd name="connsiteX225" fmla="*/ 4164392 w 5017802"/>
                <a:gd name="connsiteY225" fmla="*/ 4230730 h 4821630"/>
                <a:gd name="connsiteX226" fmla="*/ 4226304 w 5017802"/>
                <a:gd name="connsiteY226" fmla="*/ 4273592 h 4821630"/>
                <a:gd name="connsiteX227" fmla="*/ 4258054 w 5017802"/>
                <a:gd name="connsiteY227" fmla="*/ 4260893 h 4821630"/>
                <a:gd name="connsiteX228" fmla="*/ 4251705 w 5017802"/>
                <a:gd name="connsiteY228" fmla="*/ 4225968 h 4821630"/>
                <a:gd name="connsiteX229" fmla="*/ 4292980 w 5017802"/>
                <a:gd name="connsiteY229" fmla="*/ 4202156 h 4821630"/>
                <a:gd name="connsiteX230" fmla="*/ 4377117 w 5017802"/>
                <a:gd name="connsiteY230" fmla="*/ 4259306 h 4821630"/>
                <a:gd name="connsiteX231" fmla="*/ 4394580 w 5017802"/>
                <a:gd name="connsiteY231" fmla="*/ 4157708 h 4821630"/>
                <a:gd name="connsiteX232" fmla="*/ 4369180 w 5017802"/>
                <a:gd name="connsiteY232" fmla="*/ 4135482 h 4821630"/>
                <a:gd name="connsiteX233" fmla="*/ 4296154 w 5017802"/>
                <a:gd name="connsiteY233" fmla="*/ 4092619 h 4821630"/>
                <a:gd name="connsiteX234" fmla="*/ 4318379 w 5017802"/>
                <a:gd name="connsiteY234" fmla="*/ 4067220 h 4821630"/>
                <a:gd name="connsiteX235" fmla="*/ 4339017 w 5017802"/>
                <a:gd name="connsiteY235" fmla="*/ 4044994 h 4821630"/>
                <a:gd name="connsiteX236" fmla="*/ 4392992 w 5017802"/>
                <a:gd name="connsiteY236" fmla="*/ 4076745 h 4821630"/>
                <a:gd name="connsiteX237" fmla="*/ 4399342 w 5017802"/>
                <a:gd name="connsiteY237" fmla="*/ 4032295 h 4821630"/>
                <a:gd name="connsiteX238" fmla="*/ 4343779 w 5017802"/>
                <a:gd name="connsiteY238" fmla="*/ 4008482 h 4821630"/>
                <a:gd name="connsiteX239" fmla="*/ 4342192 w 5017802"/>
                <a:gd name="connsiteY239" fmla="*/ 3998958 h 4821630"/>
                <a:gd name="connsiteX240" fmla="*/ 4329491 w 5017802"/>
                <a:gd name="connsiteY240" fmla="*/ 3960859 h 4821630"/>
                <a:gd name="connsiteX241" fmla="*/ 4335841 w 5017802"/>
                <a:gd name="connsiteY241" fmla="*/ 3913233 h 4821630"/>
                <a:gd name="connsiteX242" fmla="*/ 4346954 w 5017802"/>
                <a:gd name="connsiteY242" fmla="*/ 3857670 h 4821630"/>
                <a:gd name="connsiteX243" fmla="*/ 4308854 w 5017802"/>
                <a:gd name="connsiteY243" fmla="*/ 3827508 h 4821630"/>
                <a:gd name="connsiteX244" fmla="*/ 4342191 w 5017802"/>
                <a:gd name="connsiteY244" fmla="*/ 3817983 h 4821630"/>
                <a:gd name="connsiteX245" fmla="*/ 4319966 w 5017802"/>
                <a:gd name="connsiteY245" fmla="*/ 3781470 h 4821630"/>
                <a:gd name="connsiteX246" fmla="*/ 4358067 w 5017802"/>
                <a:gd name="connsiteY246" fmla="*/ 3776709 h 4821630"/>
                <a:gd name="connsiteX247" fmla="*/ 4364416 w 5017802"/>
                <a:gd name="connsiteY247" fmla="*/ 3743370 h 4821630"/>
                <a:gd name="connsiteX248" fmla="*/ 4426330 w 5017802"/>
                <a:gd name="connsiteY248" fmla="*/ 3752897 h 4821630"/>
                <a:gd name="connsiteX249" fmla="*/ 4459443 w 5017802"/>
                <a:gd name="connsiteY249" fmla="*/ 3768089 h 4821630"/>
                <a:gd name="connsiteX250" fmla="*/ 4425650 w 5017802"/>
                <a:gd name="connsiteY250" fmla="*/ 3809137 h 4821630"/>
                <a:gd name="connsiteX251" fmla="*/ 4464658 w 5017802"/>
                <a:gd name="connsiteY251" fmla="*/ 3916633 h 4821630"/>
                <a:gd name="connsiteX252" fmla="*/ 4517045 w 5017802"/>
                <a:gd name="connsiteY252" fmla="*/ 3947931 h 4821630"/>
                <a:gd name="connsiteX253" fmla="*/ 4568979 w 5017802"/>
                <a:gd name="connsiteY253" fmla="*/ 3905749 h 4821630"/>
                <a:gd name="connsiteX254" fmla="*/ 4654704 w 5017802"/>
                <a:gd name="connsiteY254" fmla="*/ 3857216 h 4821630"/>
                <a:gd name="connsiteX255" fmla="*/ 4637468 w 5017802"/>
                <a:gd name="connsiteY255" fmla="*/ 3768315 h 4821630"/>
                <a:gd name="connsiteX256" fmla="*/ 4714802 w 5017802"/>
                <a:gd name="connsiteY256" fmla="*/ 3635646 h 4821630"/>
                <a:gd name="connsiteX257" fmla="*/ 5007356 w 5017802"/>
                <a:gd name="connsiteY257" fmla="*/ 3302498 h 4821630"/>
                <a:gd name="connsiteX258" fmla="*/ 4925939 w 5017802"/>
                <a:gd name="connsiteY258" fmla="*/ 3293426 h 4821630"/>
                <a:gd name="connsiteX259" fmla="*/ 4930476 w 5017802"/>
                <a:gd name="connsiteY259" fmla="*/ 3201578 h 4821630"/>
                <a:gd name="connsiteX260" fmla="*/ 4881489 w 5017802"/>
                <a:gd name="connsiteY260" fmla="*/ 3176406 h 4821630"/>
                <a:gd name="connsiteX261" fmla="*/ 4797352 w 5017802"/>
                <a:gd name="connsiteY261" fmla="*/ 3207928 h 4821630"/>
                <a:gd name="connsiteX262" fmla="*/ 4760613 w 5017802"/>
                <a:gd name="connsiteY262" fmla="*/ 3171643 h 4821630"/>
                <a:gd name="connsiteX263" fmla="*/ 4805290 w 5017802"/>
                <a:gd name="connsiteY263" fmla="*/ 3148738 h 4821630"/>
                <a:gd name="connsiteX264" fmla="*/ 4676023 w 5017802"/>
                <a:gd name="connsiteY264" fmla="*/ 2935559 h 4821630"/>
                <a:gd name="connsiteX265" fmla="*/ 4690989 w 5017802"/>
                <a:gd name="connsiteY265" fmla="*/ 2905396 h 4821630"/>
                <a:gd name="connsiteX266" fmla="*/ 4667404 w 5017802"/>
                <a:gd name="connsiteY266" fmla="*/ 2789736 h 4821630"/>
                <a:gd name="connsiteX267" fmla="*/ 4508655 w 5017802"/>
                <a:gd name="connsiteY267" fmla="*/ 2778850 h 4821630"/>
                <a:gd name="connsiteX268" fmla="*/ 4475317 w 5017802"/>
                <a:gd name="connsiteY268" fmla="*/ 2827608 h 4821630"/>
                <a:gd name="connsiteX269" fmla="*/ 4386417 w 5017802"/>
                <a:gd name="connsiteY269" fmla="*/ 2842124 h 4821630"/>
                <a:gd name="connsiteX270" fmla="*/ 4392767 w 5017802"/>
                <a:gd name="connsiteY270" fmla="*/ 2820125 h 4821630"/>
                <a:gd name="connsiteX271" fmla="*/ 4339245 w 5017802"/>
                <a:gd name="connsiteY271" fmla="*/ 2804024 h 4821630"/>
                <a:gd name="connsiteX272" fmla="*/ 4314526 w 5017802"/>
                <a:gd name="connsiteY272" fmla="*/ 2638923 h 4821630"/>
                <a:gd name="connsiteX273" fmla="*/ 4034219 w 5017802"/>
                <a:gd name="connsiteY273" fmla="*/ 2572248 h 4821630"/>
                <a:gd name="connsiteX274" fmla="*/ 3897920 w 5017802"/>
                <a:gd name="connsiteY274" fmla="*/ 2615564 h 4821630"/>
                <a:gd name="connsiteX275" fmla="*/ 3765931 w 5017802"/>
                <a:gd name="connsiteY275" fmla="*/ 2608080 h 4821630"/>
                <a:gd name="connsiteX276" fmla="*/ 3633488 w 5017802"/>
                <a:gd name="connsiteY276" fmla="*/ 2497182 h 4821630"/>
                <a:gd name="connsiteX277" fmla="*/ 3420310 w 5017802"/>
                <a:gd name="connsiteY277" fmla="*/ 2193969 h 4821630"/>
                <a:gd name="connsiteX278" fmla="*/ 3021848 w 5017802"/>
                <a:gd name="connsiteY278" fmla="*/ 2054496 h 4821630"/>
                <a:gd name="connsiteX279" fmla="*/ 2785310 w 5017802"/>
                <a:gd name="connsiteY279" fmla="*/ 1741532 h 4821630"/>
                <a:gd name="connsiteX280" fmla="*/ 2819101 w 5017802"/>
                <a:gd name="connsiteY280" fmla="*/ 1716586 h 4821630"/>
                <a:gd name="connsiteX281" fmla="*/ 2878745 w 5017802"/>
                <a:gd name="connsiteY281" fmla="*/ 1799589 h 4821630"/>
                <a:gd name="connsiteX282" fmla="*/ 2898929 w 5017802"/>
                <a:gd name="connsiteY282" fmla="*/ 1782126 h 4821630"/>
                <a:gd name="connsiteX283" fmla="*/ 2942019 w 5017802"/>
                <a:gd name="connsiteY283" fmla="*/ 1812970 h 4821630"/>
                <a:gd name="connsiteX284" fmla="*/ 3030692 w 5017802"/>
                <a:gd name="connsiteY284" fmla="*/ 1759221 h 4821630"/>
                <a:gd name="connsiteX285" fmla="*/ 3046794 w 5017802"/>
                <a:gd name="connsiteY285" fmla="*/ 1738811 h 4821630"/>
                <a:gd name="connsiteX286" fmla="*/ 3105077 w 5017802"/>
                <a:gd name="connsiteY286" fmla="*/ 1739037 h 4821630"/>
                <a:gd name="connsiteX287" fmla="*/ 3121180 w 5017802"/>
                <a:gd name="connsiteY287" fmla="*/ 1705927 h 4821630"/>
                <a:gd name="connsiteX288" fmla="*/ 3102356 w 5017802"/>
                <a:gd name="connsiteY288" fmla="*/ 1680300 h 4821630"/>
                <a:gd name="connsiteX289" fmla="*/ 3035228 w 5017802"/>
                <a:gd name="connsiteY289" fmla="*/ 1700257 h 4821630"/>
                <a:gd name="connsiteX290" fmla="*/ 3013456 w 5017802"/>
                <a:gd name="connsiteY290" fmla="*/ 1646736 h 4821630"/>
                <a:gd name="connsiteX291" fmla="*/ 3034774 w 5017802"/>
                <a:gd name="connsiteY291" fmla="*/ 1617026 h 4821630"/>
                <a:gd name="connsiteX292" fmla="*/ 2978304 w 5017802"/>
                <a:gd name="connsiteY292" fmla="*/ 1513612 h 4821630"/>
                <a:gd name="connsiteX293" fmla="*/ 2929773 w 5017802"/>
                <a:gd name="connsiteY293" fmla="*/ 1552393 h 4821630"/>
                <a:gd name="connsiteX294" fmla="*/ 2840418 w 5017802"/>
                <a:gd name="connsiteY294" fmla="*/ 1497737 h 4821630"/>
                <a:gd name="connsiteX295" fmla="*/ 2892352 w 5017802"/>
                <a:gd name="connsiteY295" fmla="*/ 1405208 h 4821630"/>
                <a:gd name="connsiteX296" fmla="*/ 2849490 w 5017802"/>
                <a:gd name="connsiteY296" fmla="*/ 1284105 h 4821630"/>
                <a:gd name="connsiteX297" fmla="*/ 2864231 w 5017802"/>
                <a:gd name="connsiteY297" fmla="*/ 1160053 h 4821630"/>
                <a:gd name="connsiteX298" fmla="*/ 2959481 w 5017802"/>
                <a:gd name="connsiteY298" fmla="*/ 1086348 h 4821630"/>
                <a:gd name="connsiteX299" fmla="*/ 3064710 w 5017802"/>
                <a:gd name="connsiteY299" fmla="*/ 1063896 h 4821630"/>
                <a:gd name="connsiteX300" fmla="*/ 3001663 w 5017802"/>
                <a:gd name="connsiteY300" fmla="*/ 974089 h 4821630"/>
                <a:gd name="connsiteX301" fmla="*/ 2984427 w 5017802"/>
                <a:gd name="connsiteY301" fmla="*/ 1018766 h 4821630"/>
                <a:gd name="connsiteX302" fmla="*/ 2941112 w 5017802"/>
                <a:gd name="connsiteY302" fmla="*/ 971595 h 4821630"/>
                <a:gd name="connsiteX303" fmla="*/ 2962430 w 5017802"/>
                <a:gd name="connsiteY303" fmla="*/ 886323 h 4821630"/>
                <a:gd name="connsiteX304" fmla="*/ 3035454 w 5017802"/>
                <a:gd name="connsiteY304" fmla="*/ 789032 h 4821630"/>
                <a:gd name="connsiteX305" fmla="*/ 3018445 w 5017802"/>
                <a:gd name="connsiteY305" fmla="*/ 682443 h 4821630"/>
                <a:gd name="connsiteX306" fmla="*/ 2847223 w 5017802"/>
                <a:gd name="connsiteY306" fmla="*/ 692194 h 4821630"/>
                <a:gd name="connsiteX307" fmla="*/ 2827945 w 5017802"/>
                <a:gd name="connsiteY307" fmla="*/ 734831 h 4821630"/>
                <a:gd name="connsiteX308" fmla="*/ 2795742 w 5017802"/>
                <a:gd name="connsiteY308" fmla="*/ 667248 h 4821630"/>
                <a:gd name="connsiteX309" fmla="*/ 2766032 w 5017802"/>
                <a:gd name="connsiteY309" fmla="*/ 707616 h 4821630"/>
                <a:gd name="connsiteX310" fmla="*/ 2580523 w 5017802"/>
                <a:gd name="connsiteY31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89635 w 5017802"/>
                <a:gd name="connsiteY197" fmla="*/ 3976735 h 4821630"/>
                <a:gd name="connsiteX198" fmla="*/ 2922972 w 5017802"/>
                <a:gd name="connsiteY198" fmla="*/ 3919585 h 4821630"/>
                <a:gd name="connsiteX199" fmla="*/ 2914124 w 5017802"/>
                <a:gd name="connsiteY199" fmla="*/ 3764007 h 4821630"/>
                <a:gd name="connsiteX200" fmla="*/ 3195112 w 5017802"/>
                <a:gd name="connsiteY200" fmla="*/ 3993968 h 4821630"/>
                <a:gd name="connsiteX201" fmla="*/ 3265414 w 5017802"/>
                <a:gd name="connsiteY201" fmla="*/ 4067674 h 4821630"/>
                <a:gd name="connsiteX202" fmla="*/ 3439813 w 5017802"/>
                <a:gd name="connsiteY202" fmla="*/ 4130265 h 4821630"/>
                <a:gd name="connsiteX203" fmla="*/ 3526217 w 5017802"/>
                <a:gd name="connsiteY203" fmla="*/ 4316455 h 4821630"/>
                <a:gd name="connsiteX204" fmla="*/ 3586542 w 5017802"/>
                <a:gd name="connsiteY204" fmla="*/ 4375193 h 4821630"/>
                <a:gd name="connsiteX205" fmla="*/ 3597654 w 5017802"/>
                <a:gd name="connsiteY205" fmla="*/ 4345030 h 4821630"/>
                <a:gd name="connsiteX206" fmla="*/ 3643692 w 5017802"/>
                <a:gd name="connsiteY206" fmla="*/ 4318042 h 4821630"/>
                <a:gd name="connsiteX207" fmla="*/ 3694492 w 5017802"/>
                <a:gd name="connsiteY207" fmla="*/ 4391068 h 4821630"/>
                <a:gd name="connsiteX208" fmla="*/ 3743705 w 5017802"/>
                <a:gd name="connsiteY208" fmla="*/ 4394243 h 4821630"/>
                <a:gd name="connsiteX209" fmla="*/ 3699254 w 5017802"/>
                <a:gd name="connsiteY209" fmla="*/ 4300581 h 4821630"/>
                <a:gd name="connsiteX210" fmla="*/ 3656392 w 5017802"/>
                <a:gd name="connsiteY210" fmla="*/ 4232318 h 4821630"/>
                <a:gd name="connsiteX211" fmla="*/ 3699255 w 5017802"/>
                <a:gd name="connsiteY211" fmla="*/ 4216442 h 4821630"/>
                <a:gd name="connsiteX212" fmla="*/ 3680204 w 5017802"/>
                <a:gd name="connsiteY212" fmla="*/ 4175168 h 4821630"/>
                <a:gd name="connsiteX213" fmla="*/ 3732592 w 5017802"/>
                <a:gd name="connsiteY213" fmla="*/ 4184693 h 4821630"/>
                <a:gd name="connsiteX214" fmla="*/ 3711955 w 5017802"/>
                <a:gd name="connsiteY214" fmla="*/ 4151355 h 4821630"/>
                <a:gd name="connsiteX215" fmla="*/ 3733274 w 5017802"/>
                <a:gd name="connsiteY215" fmla="*/ 4134801 h 4821630"/>
                <a:gd name="connsiteX216" fmla="*/ 3854377 w 5017802"/>
                <a:gd name="connsiteY216" fmla="*/ 4220074 h 4821630"/>
                <a:gd name="connsiteX217" fmla="*/ 3889754 w 5017802"/>
                <a:gd name="connsiteY217" fmla="*/ 4206917 h 4821630"/>
                <a:gd name="connsiteX218" fmla="*/ 3942141 w 5017802"/>
                <a:gd name="connsiteY218" fmla="*/ 4272006 h 4821630"/>
                <a:gd name="connsiteX219" fmla="*/ 3962779 w 5017802"/>
                <a:gd name="connsiteY219" fmla="*/ 4330743 h 4821630"/>
                <a:gd name="connsiteX220" fmla="*/ 4070729 w 5017802"/>
                <a:gd name="connsiteY220" fmla="*/ 4349792 h 4821630"/>
                <a:gd name="connsiteX221" fmla="*/ 4010405 w 5017802"/>
                <a:gd name="connsiteY221" fmla="*/ 4283117 h 4821630"/>
                <a:gd name="connsiteX222" fmla="*/ 4007229 w 5017802"/>
                <a:gd name="connsiteY222" fmla="*/ 4214855 h 4821630"/>
                <a:gd name="connsiteX223" fmla="*/ 4061204 w 5017802"/>
                <a:gd name="connsiteY223" fmla="*/ 4270418 h 4821630"/>
                <a:gd name="connsiteX224" fmla="*/ 4110417 w 5017802"/>
                <a:gd name="connsiteY224" fmla="*/ 4275180 h 4821630"/>
                <a:gd name="connsiteX225" fmla="*/ 4104067 w 5017802"/>
                <a:gd name="connsiteY225" fmla="*/ 4225968 h 4821630"/>
                <a:gd name="connsiteX226" fmla="*/ 4164392 w 5017802"/>
                <a:gd name="connsiteY226" fmla="*/ 4230730 h 4821630"/>
                <a:gd name="connsiteX227" fmla="*/ 4226304 w 5017802"/>
                <a:gd name="connsiteY227" fmla="*/ 4273592 h 4821630"/>
                <a:gd name="connsiteX228" fmla="*/ 4258054 w 5017802"/>
                <a:gd name="connsiteY228" fmla="*/ 4260893 h 4821630"/>
                <a:gd name="connsiteX229" fmla="*/ 4251705 w 5017802"/>
                <a:gd name="connsiteY229" fmla="*/ 4225968 h 4821630"/>
                <a:gd name="connsiteX230" fmla="*/ 4292980 w 5017802"/>
                <a:gd name="connsiteY230" fmla="*/ 4202156 h 4821630"/>
                <a:gd name="connsiteX231" fmla="*/ 4377117 w 5017802"/>
                <a:gd name="connsiteY231" fmla="*/ 4259306 h 4821630"/>
                <a:gd name="connsiteX232" fmla="*/ 4394580 w 5017802"/>
                <a:gd name="connsiteY232" fmla="*/ 4157708 h 4821630"/>
                <a:gd name="connsiteX233" fmla="*/ 4369180 w 5017802"/>
                <a:gd name="connsiteY233" fmla="*/ 4135482 h 4821630"/>
                <a:gd name="connsiteX234" fmla="*/ 4296154 w 5017802"/>
                <a:gd name="connsiteY234" fmla="*/ 4092619 h 4821630"/>
                <a:gd name="connsiteX235" fmla="*/ 4318379 w 5017802"/>
                <a:gd name="connsiteY235" fmla="*/ 4067220 h 4821630"/>
                <a:gd name="connsiteX236" fmla="*/ 4339017 w 5017802"/>
                <a:gd name="connsiteY236" fmla="*/ 4044994 h 4821630"/>
                <a:gd name="connsiteX237" fmla="*/ 4392992 w 5017802"/>
                <a:gd name="connsiteY237" fmla="*/ 4076745 h 4821630"/>
                <a:gd name="connsiteX238" fmla="*/ 4399342 w 5017802"/>
                <a:gd name="connsiteY238" fmla="*/ 4032295 h 4821630"/>
                <a:gd name="connsiteX239" fmla="*/ 4343779 w 5017802"/>
                <a:gd name="connsiteY239" fmla="*/ 4008482 h 4821630"/>
                <a:gd name="connsiteX240" fmla="*/ 4342192 w 5017802"/>
                <a:gd name="connsiteY240" fmla="*/ 3998958 h 4821630"/>
                <a:gd name="connsiteX241" fmla="*/ 4329491 w 5017802"/>
                <a:gd name="connsiteY241" fmla="*/ 3960859 h 4821630"/>
                <a:gd name="connsiteX242" fmla="*/ 4335841 w 5017802"/>
                <a:gd name="connsiteY242" fmla="*/ 3913233 h 4821630"/>
                <a:gd name="connsiteX243" fmla="*/ 4346954 w 5017802"/>
                <a:gd name="connsiteY243" fmla="*/ 3857670 h 4821630"/>
                <a:gd name="connsiteX244" fmla="*/ 4308854 w 5017802"/>
                <a:gd name="connsiteY244" fmla="*/ 3827508 h 4821630"/>
                <a:gd name="connsiteX245" fmla="*/ 4342191 w 5017802"/>
                <a:gd name="connsiteY245" fmla="*/ 3817983 h 4821630"/>
                <a:gd name="connsiteX246" fmla="*/ 4319966 w 5017802"/>
                <a:gd name="connsiteY246" fmla="*/ 3781470 h 4821630"/>
                <a:gd name="connsiteX247" fmla="*/ 4358067 w 5017802"/>
                <a:gd name="connsiteY247" fmla="*/ 3776709 h 4821630"/>
                <a:gd name="connsiteX248" fmla="*/ 4364416 w 5017802"/>
                <a:gd name="connsiteY248" fmla="*/ 3743370 h 4821630"/>
                <a:gd name="connsiteX249" fmla="*/ 4426330 w 5017802"/>
                <a:gd name="connsiteY249" fmla="*/ 3752897 h 4821630"/>
                <a:gd name="connsiteX250" fmla="*/ 4459443 w 5017802"/>
                <a:gd name="connsiteY250" fmla="*/ 3768089 h 4821630"/>
                <a:gd name="connsiteX251" fmla="*/ 4425650 w 5017802"/>
                <a:gd name="connsiteY251" fmla="*/ 3809137 h 4821630"/>
                <a:gd name="connsiteX252" fmla="*/ 4464658 w 5017802"/>
                <a:gd name="connsiteY252" fmla="*/ 3916633 h 4821630"/>
                <a:gd name="connsiteX253" fmla="*/ 4517045 w 5017802"/>
                <a:gd name="connsiteY253" fmla="*/ 3947931 h 4821630"/>
                <a:gd name="connsiteX254" fmla="*/ 4568979 w 5017802"/>
                <a:gd name="connsiteY254" fmla="*/ 3905749 h 4821630"/>
                <a:gd name="connsiteX255" fmla="*/ 4654704 w 5017802"/>
                <a:gd name="connsiteY255" fmla="*/ 3857216 h 4821630"/>
                <a:gd name="connsiteX256" fmla="*/ 4637468 w 5017802"/>
                <a:gd name="connsiteY256" fmla="*/ 3768315 h 4821630"/>
                <a:gd name="connsiteX257" fmla="*/ 4714802 w 5017802"/>
                <a:gd name="connsiteY257" fmla="*/ 3635646 h 4821630"/>
                <a:gd name="connsiteX258" fmla="*/ 5007356 w 5017802"/>
                <a:gd name="connsiteY258" fmla="*/ 3302498 h 4821630"/>
                <a:gd name="connsiteX259" fmla="*/ 4925939 w 5017802"/>
                <a:gd name="connsiteY259" fmla="*/ 3293426 h 4821630"/>
                <a:gd name="connsiteX260" fmla="*/ 4930476 w 5017802"/>
                <a:gd name="connsiteY260" fmla="*/ 3201578 h 4821630"/>
                <a:gd name="connsiteX261" fmla="*/ 4881489 w 5017802"/>
                <a:gd name="connsiteY261" fmla="*/ 3176406 h 4821630"/>
                <a:gd name="connsiteX262" fmla="*/ 4797352 w 5017802"/>
                <a:gd name="connsiteY262" fmla="*/ 3207928 h 4821630"/>
                <a:gd name="connsiteX263" fmla="*/ 4760613 w 5017802"/>
                <a:gd name="connsiteY263" fmla="*/ 3171643 h 4821630"/>
                <a:gd name="connsiteX264" fmla="*/ 4805290 w 5017802"/>
                <a:gd name="connsiteY264" fmla="*/ 3148738 h 4821630"/>
                <a:gd name="connsiteX265" fmla="*/ 4676023 w 5017802"/>
                <a:gd name="connsiteY265" fmla="*/ 2935559 h 4821630"/>
                <a:gd name="connsiteX266" fmla="*/ 4690989 w 5017802"/>
                <a:gd name="connsiteY266" fmla="*/ 2905396 h 4821630"/>
                <a:gd name="connsiteX267" fmla="*/ 4667404 w 5017802"/>
                <a:gd name="connsiteY267" fmla="*/ 2789736 h 4821630"/>
                <a:gd name="connsiteX268" fmla="*/ 4508655 w 5017802"/>
                <a:gd name="connsiteY268" fmla="*/ 2778850 h 4821630"/>
                <a:gd name="connsiteX269" fmla="*/ 4475317 w 5017802"/>
                <a:gd name="connsiteY269" fmla="*/ 2827608 h 4821630"/>
                <a:gd name="connsiteX270" fmla="*/ 4386417 w 5017802"/>
                <a:gd name="connsiteY270" fmla="*/ 2842124 h 4821630"/>
                <a:gd name="connsiteX271" fmla="*/ 4392767 w 5017802"/>
                <a:gd name="connsiteY271" fmla="*/ 2820125 h 4821630"/>
                <a:gd name="connsiteX272" fmla="*/ 4339245 w 5017802"/>
                <a:gd name="connsiteY272" fmla="*/ 2804024 h 4821630"/>
                <a:gd name="connsiteX273" fmla="*/ 4314526 w 5017802"/>
                <a:gd name="connsiteY273" fmla="*/ 2638923 h 4821630"/>
                <a:gd name="connsiteX274" fmla="*/ 4034219 w 5017802"/>
                <a:gd name="connsiteY274" fmla="*/ 2572248 h 4821630"/>
                <a:gd name="connsiteX275" fmla="*/ 3897920 w 5017802"/>
                <a:gd name="connsiteY275" fmla="*/ 2615564 h 4821630"/>
                <a:gd name="connsiteX276" fmla="*/ 3765931 w 5017802"/>
                <a:gd name="connsiteY276" fmla="*/ 2608080 h 4821630"/>
                <a:gd name="connsiteX277" fmla="*/ 3633488 w 5017802"/>
                <a:gd name="connsiteY277" fmla="*/ 2497182 h 4821630"/>
                <a:gd name="connsiteX278" fmla="*/ 3420310 w 5017802"/>
                <a:gd name="connsiteY278" fmla="*/ 2193969 h 4821630"/>
                <a:gd name="connsiteX279" fmla="*/ 3021848 w 5017802"/>
                <a:gd name="connsiteY279" fmla="*/ 2054496 h 4821630"/>
                <a:gd name="connsiteX280" fmla="*/ 2785310 w 5017802"/>
                <a:gd name="connsiteY280" fmla="*/ 1741532 h 4821630"/>
                <a:gd name="connsiteX281" fmla="*/ 2819101 w 5017802"/>
                <a:gd name="connsiteY281" fmla="*/ 1716586 h 4821630"/>
                <a:gd name="connsiteX282" fmla="*/ 2878745 w 5017802"/>
                <a:gd name="connsiteY282" fmla="*/ 1799589 h 4821630"/>
                <a:gd name="connsiteX283" fmla="*/ 2898929 w 5017802"/>
                <a:gd name="connsiteY283" fmla="*/ 1782126 h 4821630"/>
                <a:gd name="connsiteX284" fmla="*/ 2942019 w 5017802"/>
                <a:gd name="connsiteY284" fmla="*/ 1812970 h 4821630"/>
                <a:gd name="connsiteX285" fmla="*/ 3030692 w 5017802"/>
                <a:gd name="connsiteY285" fmla="*/ 1759221 h 4821630"/>
                <a:gd name="connsiteX286" fmla="*/ 3046794 w 5017802"/>
                <a:gd name="connsiteY286" fmla="*/ 1738811 h 4821630"/>
                <a:gd name="connsiteX287" fmla="*/ 3105077 w 5017802"/>
                <a:gd name="connsiteY287" fmla="*/ 1739037 h 4821630"/>
                <a:gd name="connsiteX288" fmla="*/ 3121180 w 5017802"/>
                <a:gd name="connsiteY288" fmla="*/ 1705927 h 4821630"/>
                <a:gd name="connsiteX289" fmla="*/ 3102356 w 5017802"/>
                <a:gd name="connsiteY289" fmla="*/ 1680300 h 4821630"/>
                <a:gd name="connsiteX290" fmla="*/ 3035228 w 5017802"/>
                <a:gd name="connsiteY290" fmla="*/ 1700257 h 4821630"/>
                <a:gd name="connsiteX291" fmla="*/ 3013456 w 5017802"/>
                <a:gd name="connsiteY291" fmla="*/ 1646736 h 4821630"/>
                <a:gd name="connsiteX292" fmla="*/ 3034774 w 5017802"/>
                <a:gd name="connsiteY292" fmla="*/ 1617026 h 4821630"/>
                <a:gd name="connsiteX293" fmla="*/ 2978304 w 5017802"/>
                <a:gd name="connsiteY293" fmla="*/ 1513612 h 4821630"/>
                <a:gd name="connsiteX294" fmla="*/ 2929773 w 5017802"/>
                <a:gd name="connsiteY294" fmla="*/ 1552393 h 4821630"/>
                <a:gd name="connsiteX295" fmla="*/ 2840418 w 5017802"/>
                <a:gd name="connsiteY295" fmla="*/ 1497737 h 4821630"/>
                <a:gd name="connsiteX296" fmla="*/ 2892352 w 5017802"/>
                <a:gd name="connsiteY296" fmla="*/ 1405208 h 4821630"/>
                <a:gd name="connsiteX297" fmla="*/ 2849490 w 5017802"/>
                <a:gd name="connsiteY297" fmla="*/ 1284105 h 4821630"/>
                <a:gd name="connsiteX298" fmla="*/ 2864231 w 5017802"/>
                <a:gd name="connsiteY298" fmla="*/ 1160053 h 4821630"/>
                <a:gd name="connsiteX299" fmla="*/ 2959481 w 5017802"/>
                <a:gd name="connsiteY299" fmla="*/ 1086348 h 4821630"/>
                <a:gd name="connsiteX300" fmla="*/ 3064710 w 5017802"/>
                <a:gd name="connsiteY300" fmla="*/ 1063896 h 4821630"/>
                <a:gd name="connsiteX301" fmla="*/ 3001663 w 5017802"/>
                <a:gd name="connsiteY301" fmla="*/ 974089 h 4821630"/>
                <a:gd name="connsiteX302" fmla="*/ 2984427 w 5017802"/>
                <a:gd name="connsiteY302" fmla="*/ 1018766 h 4821630"/>
                <a:gd name="connsiteX303" fmla="*/ 2941112 w 5017802"/>
                <a:gd name="connsiteY303" fmla="*/ 971595 h 4821630"/>
                <a:gd name="connsiteX304" fmla="*/ 2962430 w 5017802"/>
                <a:gd name="connsiteY304" fmla="*/ 886323 h 4821630"/>
                <a:gd name="connsiteX305" fmla="*/ 3035454 w 5017802"/>
                <a:gd name="connsiteY305" fmla="*/ 789032 h 4821630"/>
                <a:gd name="connsiteX306" fmla="*/ 3018445 w 5017802"/>
                <a:gd name="connsiteY306" fmla="*/ 682443 h 4821630"/>
                <a:gd name="connsiteX307" fmla="*/ 2847223 w 5017802"/>
                <a:gd name="connsiteY307" fmla="*/ 692194 h 4821630"/>
                <a:gd name="connsiteX308" fmla="*/ 2827945 w 5017802"/>
                <a:gd name="connsiteY308" fmla="*/ 734831 h 4821630"/>
                <a:gd name="connsiteX309" fmla="*/ 2795742 w 5017802"/>
                <a:gd name="connsiteY309" fmla="*/ 667248 h 4821630"/>
                <a:gd name="connsiteX310" fmla="*/ 2766032 w 5017802"/>
                <a:gd name="connsiteY310" fmla="*/ 707616 h 4821630"/>
                <a:gd name="connsiteX311" fmla="*/ 2580523 w 5017802"/>
                <a:gd name="connsiteY31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922972 w 5017802"/>
                <a:gd name="connsiteY198" fmla="*/ 3919585 h 4821630"/>
                <a:gd name="connsiteX199" fmla="*/ 2914124 w 5017802"/>
                <a:gd name="connsiteY199" fmla="*/ 3764007 h 4821630"/>
                <a:gd name="connsiteX200" fmla="*/ 3195112 w 5017802"/>
                <a:gd name="connsiteY200" fmla="*/ 3993968 h 4821630"/>
                <a:gd name="connsiteX201" fmla="*/ 3265414 w 5017802"/>
                <a:gd name="connsiteY201" fmla="*/ 4067674 h 4821630"/>
                <a:gd name="connsiteX202" fmla="*/ 3439813 w 5017802"/>
                <a:gd name="connsiteY202" fmla="*/ 4130265 h 4821630"/>
                <a:gd name="connsiteX203" fmla="*/ 3526217 w 5017802"/>
                <a:gd name="connsiteY203" fmla="*/ 4316455 h 4821630"/>
                <a:gd name="connsiteX204" fmla="*/ 3586542 w 5017802"/>
                <a:gd name="connsiteY204" fmla="*/ 4375193 h 4821630"/>
                <a:gd name="connsiteX205" fmla="*/ 3597654 w 5017802"/>
                <a:gd name="connsiteY205" fmla="*/ 4345030 h 4821630"/>
                <a:gd name="connsiteX206" fmla="*/ 3643692 w 5017802"/>
                <a:gd name="connsiteY206" fmla="*/ 4318042 h 4821630"/>
                <a:gd name="connsiteX207" fmla="*/ 3694492 w 5017802"/>
                <a:gd name="connsiteY207" fmla="*/ 4391068 h 4821630"/>
                <a:gd name="connsiteX208" fmla="*/ 3743705 w 5017802"/>
                <a:gd name="connsiteY208" fmla="*/ 4394243 h 4821630"/>
                <a:gd name="connsiteX209" fmla="*/ 3699254 w 5017802"/>
                <a:gd name="connsiteY209" fmla="*/ 4300581 h 4821630"/>
                <a:gd name="connsiteX210" fmla="*/ 3656392 w 5017802"/>
                <a:gd name="connsiteY210" fmla="*/ 4232318 h 4821630"/>
                <a:gd name="connsiteX211" fmla="*/ 3699255 w 5017802"/>
                <a:gd name="connsiteY211" fmla="*/ 4216442 h 4821630"/>
                <a:gd name="connsiteX212" fmla="*/ 3680204 w 5017802"/>
                <a:gd name="connsiteY212" fmla="*/ 4175168 h 4821630"/>
                <a:gd name="connsiteX213" fmla="*/ 3732592 w 5017802"/>
                <a:gd name="connsiteY213" fmla="*/ 4184693 h 4821630"/>
                <a:gd name="connsiteX214" fmla="*/ 3711955 w 5017802"/>
                <a:gd name="connsiteY214" fmla="*/ 4151355 h 4821630"/>
                <a:gd name="connsiteX215" fmla="*/ 3733274 w 5017802"/>
                <a:gd name="connsiteY215" fmla="*/ 4134801 h 4821630"/>
                <a:gd name="connsiteX216" fmla="*/ 3854377 w 5017802"/>
                <a:gd name="connsiteY216" fmla="*/ 4220074 h 4821630"/>
                <a:gd name="connsiteX217" fmla="*/ 3889754 w 5017802"/>
                <a:gd name="connsiteY217" fmla="*/ 4206917 h 4821630"/>
                <a:gd name="connsiteX218" fmla="*/ 3942141 w 5017802"/>
                <a:gd name="connsiteY218" fmla="*/ 4272006 h 4821630"/>
                <a:gd name="connsiteX219" fmla="*/ 3962779 w 5017802"/>
                <a:gd name="connsiteY219" fmla="*/ 4330743 h 4821630"/>
                <a:gd name="connsiteX220" fmla="*/ 4070729 w 5017802"/>
                <a:gd name="connsiteY220" fmla="*/ 4349792 h 4821630"/>
                <a:gd name="connsiteX221" fmla="*/ 4010405 w 5017802"/>
                <a:gd name="connsiteY221" fmla="*/ 4283117 h 4821630"/>
                <a:gd name="connsiteX222" fmla="*/ 4007229 w 5017802"/>
                <a:gd name="connsiteY222" fmla="*/ 4214855 h 4821630"/>
                <a:gd name="connsiteX223" fmla="*/ 4061204 w 5017802"/>
                <a:gd name="connsiteY223" fmla="*/ 4270418 h 4821630"/>
                <a:gd name="connsiteX224" fmla="*/ 4110417 w 5017802"/>
                <a:gd name="connsiteY224" fmla="*/ 4275180 h 4821630"/>
                <a:gd name="connsiteX225" fmla="*/ 4104067 w 5017802"/>
                <a:gd name="connsiteY225" fmla="*/ 4225968 h 4821630"/>
                <a:gd name="connsiteX226" fmla="*/ 4164392 w 5017802"/>
                <a:gd name="connsiteY226" fmla="*/ 4230730 h 4821630"/>
                <a:gd name="connsiteX227" fmla="*/ 4226304 w 5017802"/>
                <a:gd name="connsiteY227" fmla="*/ 4273592 h 4821630"/>
                <a:gd name="connsiteX228" fmla="*/ 4258054 w 5017802"/>
                <a:gd name="connsiteY228" fmla="*/ 4260893 h 4821630"/>
                <a:gd name="connsiteX229" fmla="*/ 4251705 w 5017802"/>
                <a:gd name="connsiteY229" fmla="*/ 4225968 h 4821630"/>
                <a:gd name="connsiteX230" fmla="*/ 4292980 w 5017802"/>
                <a:gd name="connsiteY230" fmla="*/ 4202156 h 4821630"/>
                <a:gd name="connsiteX231" fmla="*/ 4377117 w 5017802"/>
                <a:gd name="connsiteY231" fmla="*/ 4259306 h 4821630"/>
                <a:gd name="connsiteX232" fmla="*/ 4394580 w 5017802"/>
                <a:gd name="connsiteY232" fmla="*/ 4157708 h 4821630"/>
                <a:gd name="connsiteX233" fmla="*/ 4369180 w 5017802"/>
                <a:gd name="connsiteY233" fmla="*/ 4135482 h 4821630"/>
                <a:gd name="connsiteX234" fmla="*/ 4296154 w 5017802"/>
                <a:gd name="connsiteY234" fmla="*/ 4092619 h 4821630"/>
                <a:gd name="connsiteX235" fmla="*/ 4318379 w 5017802"/>
                <a:gd name="connsiteY235" fmla="*/ 4067220 h 4821630"/>
                <a:gd name="connsiteX236" fmla="*/ 4339017 w 5017802"/>
                <a:gd name="connsiteY236" fmla="*/ 4044994 h 4821630"/>
                <a:gd name="connsiteX237" fmla="*/ 4392992 w 5017802"/>
                <a:gd name="connsiteY237" fmla="*/ 4076745 h 4821630"/>
                <a:gd name="connsiteX238" fmla="*/ 4399342 w 5017802"/>
                <a:gd name="connsiteY238" fmla="*/ 4032295 h 4821630"/>
                <a:gd name="connsiteX239" fmla="*/ 4343779 w 5017802"/>
                <a:gd name="connsiteY239" fmla="*/ 4008482 h 4821630"/>
                <a:gd name="connsiteX240" fmla="*/ 4342192 w 5017802"/>
                <a:gd name="connsiteY240" fmla="*/ 3998958 h 4821630"/>
                <a:gd name="connsiteX241" fmla="*/ 4329491 w 5017802"/>
                <a:gd name="connsiteY241" fmla="*/ 3960859 h 4821630"/>
                <a:gd name="connsiteX242" fmla="*/ 4335841 w 5017802"/>
                <a:gd name="connsiteY242" fmla="*/ 3913233 h 4821630"/>
                <a:gd name="connsiteX243" fmla="*/ 4346954 w 5017802"/>
                <a:gd name="connsiteY243" fmla="*/ 3857670 h 4821630"/>
                <a:gd name="connsiteX244" fmla="*/ 4308854 w 5017802"/>
                <a:gd name="connsiteY244" fmla="*/ 3827508 h 4821630"/>
                <a:gd name="connsiteX245" fmla="*/ 4342191 w 5017802"/>
                <a:gd name="connsiteY245" fmla="*/ 3817983 h 4821630"/>
                <a:gd name="connsiteX246" fmla="*/ 4319966 w 5017802"/>
                <a:gd name="connsiteY246" fmla="*/ 3781470 h 4821630"/>
                <a:gd name="connsiteX247" fmla="*/ 4358067 w 5017802"/>
                <a:gd name="connsiteY247" fmla="*/ 3776709 h 4821630"/>
                <a:gd name="connsiteX248" fmla="*/ 4364416 w 5017802"/>
                <a:gd name="connsiteY248" fmla="*/ 3743370 h 4821630"/>
                <a:gd name="connsiteX249" fmla="*/ 4426330 w 5017802"/>
                <a:gd name="connsiteY249" fmla="*/ 3752897 h 4821630"/>
                <a:gd name="connsiteX250" fmla="*/ 4459443 w 5017802"/>
                <a:gd name="connsiteY250" fmla="*/ 3768089 h 4821630"/>
                <a:gd name="connsiteX251" fmla="*/ 4425650 w 5017802"/>
                <a:gd name="connsiteY251" fmla="*/ 3809137 h 4821630"/>
                <a:gd name="connsiteX252" fmla="*/ 4464658 w 5017802"/>
                <a:gd name="connsiteY252" fmla="*/ 3916633 h 4821630"/>
                <a:gd name="connsiteX253" fmla="*/ 4517045 w 5017802"/>
                <a:gd name="connsiteY253" fmla="*/ 3947931 h 4821630"/>
                <a:gd name="connsiteX254" fmla="*/ 4568979 w 5017802"/>
                <a:gd name="connsiteY254" fmla="*/ 3905749 h 4821630"/>
                <a:gd name="connsiteX255" fmla="*/ 4654704 w 5017802"/>
                <a:gd name="connsiteY255" fmla="*/ 3857216 h 4821630"/>
                <a:gd name="connsiteX256" fmla="*/ 4637468 w 5017802"/>
                <a:gd name="connsiteY256" fmla="*/ 3768315 h 4821630"/>
                <a:gd name="connsiteX257" fmla="*/ 4714802 w 5017802"/>
                <a:gd name="connsiteY257" fmla="*/ 3635646 h 4821630"/>
                <a:gd name="connsiteX258" fmla="*/ 5007356 w 5017802"/>
                <a:gd name="connsiteY258" fmla="*/ 3302498 h 4821630"/>
                <a:gd name="connsiteX259" fmla="*/ 4925939 w 5017802"/>
                <a:gd name="connsiteY259" fmla="*/ 3293426 h 4821630"/>
                <a:gd name="connsiteX260" fmla="*/ 4930476 w 5017802"/>
                <a:gd name="connsiteY260" fmla="*/ 3201578 h 4821630"/>
                <a:gd name="connsiteX261" fmla="*/ 4881489 w 5017802"/>
                <a:gd name="connsiteY261" fmla="*/ 3176406 h 4821630"/>
                <a:gd name="connsiteX262" fmla="*/ 4797352 w 5017802"/>
                <a:gd name="connsiteY262" fmla="*/ 3207928 h 4821630"/>
                <a:gd name="connsiteX263" fmla="*/ 4760613 w 5017802"/>
                <a:gd name="connsiteY263" fmla="*/ 3171643 h 4821630"/>
                <a:gd name="connsiteX264" fmla="*/ 4805290 w 5017802"/>
                <a:gd name="connsiteY264" fmla="*/ 3148738 h 4821630"/>
                <a:gd name="connsiteX265" fmla="*/ 4676023 w 5017802"/>
                <a:gd name="connsiteY265" fmla="*/ 2935559 h 4821630"/>
                <a:gd name="connsiteX266" fmla="*/ 4690989 w 5017802"/>
                <a:gd name="connsiteY266" fmla="*/ 2905396 h 4821630"/>
                <a:gd name="connsiteX267" fmla="*/ 4667404 w 5017802"/>
                <a:gd name="connsiteY267" fmla="*/ 2789736 h 4821630"/>
                <a:gd name="connsiteX268" fmla="*/ 4508655 w 5017802"/>
                <a:gd name="connsiteY268" fmla="*/ 2778850 h 4821630"/>
                <a:gd name="connsiteX269" fmla="*/ 4475317 w 5017802"/>
                <a:gd name="connsiteY269" fmla="*/ 2827608 h 4821630"/>
                <a:gd name="connsiteX270" fmla="*/ 4386417 w 5017802"/>
                <a:gd name="connsiteY270" fmla="*/ 2842124 h 4821630"/>
                <a:gd name="connsiteX271" fmla="*/ 4392767 w 5017802"/>
                <a:gd name="connsiteY271" fmla="*/ 2820125 h 4821630"/>
                <a:gd name="connsiteX272" fmla="*/ 4339245 w 5017802"/>
                <a:gd name="connsiteY272" fmla="*/ 2804024 h 4821630"/>
                <a:gd name="connsiteX273" fmla="*/ 4314526 w 5017802"/>
                <a:gd name="connsiteY273" fmla="*/ 2638923 h 4821630"/>
                <a:gd name="connsiteX274" fmla="*/ 4034219 w 5017802"/>
                <a:gd name="connsiteY274" fmla="*/ 2572248 h 4821630"/>
                <a:gd name="connsiteX275" fmla="*/ 3897920 w 5017802"/>
                <a:gd name="connsiteY275" fmla="*/ 2615564 h 4821630"/>
                <a:gd name="connsiteX276" fmla="*/ 3765931 w 5017802"/>
                <a:gd name="connsiteY276" fmla="*/ 2608080 h 4821630"/>
                <a:gd name="connsiteX277" fmla="*/ 3633488 w 5017802"/>
                <a:gd name="connsiteY277" fmla="*/ 2497182 h 4821630"/>
                <a:gd name="connsiteX278" fmla="*/ 3420310 w 5017802"/>
                <a:gd name="connsiteY278" fmla="*/ 2193969 h 4821630"/>
                <a:gd name="connsiteX279" fmla="*/ 3021848 w 5017802"/>
                <a:gd name="connsiteY279" fmla="*/ 2054496 h 4821630"/>
                <a:gd name="connsiteX280" fmla="*/ 2785310 w 5017802"/>
                <a:gd name="connsiteY280" fmla="*/ 1741532 h 4821630"/>
                <a:gd name="connsiteX281" fmla="*/ 2819101 w 5017802"/>
                <a:gd name="connsiteY281" fmla="*/ 1716586 h 4821630"/>
                <a:gd name="connsiteX282" fmla="*/ 2878745 w 5017802"/>
                <a:gd name="connsiteY282" fmla="*/ 1799589 h 4821630"/>
                <a:gd name="connsiteX283" fmla="*/ 2898929 w 5017802"/>
                <a:gd name="connsiteY283" fmla="*/ 1782126 h 4821630"/>
                <a:gd name="connsiteX284" fmla="*/ 2942019 w 5017802"/>
                <a:gd name="connsiteY284" fmla="*/ 1812970 h 4821630"/>
                <a:gd name="connsiteX285" fmla="*/ 3030692 w 5017802"/>
                <a:gd name="connsiteY285" fmla="*/ 1759221 h 4821630"/>
                <a:gd name="connsiteX286" fmla="*/ 3046794 w 5017802"/>
                <a:gd name="connsiteY286" fmla="*/ 1738811 h 4821630"/>
                <a:gd name="connsiteX287" fmla="*/ 3105077 w 5017802"/>
                <a:gd name="connsiteY287" fmla="*/ 1739037 h 4821630"/>
                <a:gd name="connsiteX288" fmla="*/ 3121180 w 5017802"/>
                <a:gd name="connsiteY288" fmla="*/ 1705927 h 4821630"/>
                <a:gd name="connsiteX289" fmla="*/ 3102356 w 5017802"/>
                <a:gd name="connsiteY289" fmla="*/ 1680300 h 4821630"/>
                <a:gd name="connsiteX290" fmla="*/ 3035228 w 5017802"/>
                <a:gd name="connsiteY290" fmla="*/ 1700257 h 4821630"/>
                <a:gd name="connsiteX291" fmla="*/ 3013456 w 5017802"/>
                <a:gd name="connsiteY291" fmla="*/ 1646736 h 4821630"/>
                <a:gd name="connsiteX292" fmla="*/ 3034774 w 5017802"/>
                <a:gd name="connsiteY292" fmla="*/ 1617026 h 4821630"/>
                <a:gd name="connsiteX293" fmla="*/ 2978304 w 5017802"/>
                <a:gd name="connsiteY293" fmla="*/ 1513612 h 4821630"/>
                <a:gd name="connsiteX294" fmla="*/ 2929773 w 5017802"/>
                <a:gd name="connsiteY294" fmla="*/ 1552393 h 4821630"/>
                <a:gd name="connsiteX295" fmla="*/ 2840418 w 5017802"/>
                <a:gd name="connsiteY295" fmla="*/ 1497737 h 4821630"/>
                <a:gd name="connsiteX296" fmla="*/ 2892352 w 5017802"/>
                <a:gd name="connsiteY296" fmla="*/ 1405208 h 4821630"/>
                <a:gd name="connsiteX297" fmla="*/ 2849490 w 5017802"/>
                <a:gd name="connsiteY297" fmla="*/ 1284105 h 4821630"/>
                <a:gd name="connsiteX298" fmla="*/ 2864231 w 5017802"/>
                <a:gd name="connsiteY298" fmla="*/ 1160053 h 4821630"/>
                <a:gd name="connsiteX299" fmla="*/ 2959481 w 5017802"/>
                <a:gd name="connsiteY299" fmla="*/ 1086348 h 4821630"/>
                <a:gd name="connsiteX300" fmla="*/ 3064710 w 5017802"/>
                <a:gd name="connsiteY300" fmla="*/ 1063896 h 4821630"/>
                <a:gd name="connsiteX301" fmla="*/ 3001663 w 5017802"/>
                <a:gd name="connsiteY301" fmla="*/ 974089 h 4821630"/>
                <a:gd name="connsiteX302" fmla="*/ 2984427 w 5017802"/>
                <a:gd name="connsiteY302" fmla="*/ 1018766 h 4821630"/>
                <a:gd name="connsiteX303" fmla="*/ 2941112 w 5017802"/>
                <a:gd name="connsiteY303" fmla="*/ 971595 h 4821630"/>
                <a:gd name="connsiteX304" fmla="*/ 2962430 w 5017802"/>
                <a:gd name="connsiteY304" fmla="*/ 886323 h 4821630"/>
                <a:gd name="connsiteX305" fmla="*/ 3035454 w 5017802"/>
                <a:gd name="connsiteY305" fmla="*/ 789032 h 4821630"/>
                <a:gd name="connsiteX306" fmla="*/ 3018445 w 5017802"/>
                <a:gd name="connsiteY306" fmla="*/ 682443 h 4821630"/>
                <a:gd name="connsiteX307" fmla="*/ 2847223 w 5017802"/>
                <a:gd name="connsiteY307" fmla="*/ 692194 h 4821630"/>
                <a:gd name="connsiteX308" fmla="*/ 2827945 w 5017802"/>
                <a:gd name="connsiteY308" fmla="*/ 734831 h 4821630"/>
                <a:gd name="connsiteX309" fmla="*/ 2795742 w 5017802"/>
                <a:gd name="connsiteY309" fmla="*/ 667248 h 4821630"/>
                <a:gd name="connsiteX310" fmla="*/ 2766032 w 5017802"/>
                <a:gd name="connsiteY310" fmla="*/ 707616 h 4821630"/>
                <a:gd name="connsiteX311" fmla="*/ 2580523 w 5017802"/>
                <a:gd name="connsiteY31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11848 w 5017802"/>
                <a:gd name="connsiteY198" fmla="*/ 4059285 h 4821630"/>
                <a:gd name="connsiteX199" fmla="*/ 2922972 w 5017802"/>
                <a:gd name="connsiteY199" fmla="*/ 3919585 h 4821630"/>
                <a:gd name="connsiteX200" fmla="*/ 2914124 w 5017802"/>
                <a:gd name="connsiteY200" fmla="*/ 3764007 h 4821630"/>
                <a:gd name="connsiteX201" fmla="*/ 3195112 w 5017802"/>
                <a:gd name="connsiteY201" fmla="*/ 3993968 h 4821630"/>
                <a:gd name="connsiteX202" fmla="*/ 3265414 w 5017802"/>
                <a:gd name="connsiteY202" fmla="*/ 4067674 h 4821630"/>
                <a:gd name="connsiteX203" fmla="*/ 3439813 w 5017802"/>
                <a:gd name="connsiteY203" fmla="*/ 4130265 h 4821630"/>
                <a:gd name="connsiteX204" fmla="*/ 3526217 w 5017802"/>
                <a:gd name="connsiteY204" fmla="*/ 4316455 h 4821630"/>
                <a:gd name="connsiteX205" fmla="*/ 3586542 w 5017802"/>
                <a:gd name="connsiteY205" fmla="*/ 4375193 h 4821630"/>
                <a:gd name="connsiteX206" fmla="*/ 3597654 w 5017802"/>
                <a:gd name="connsiteY206" fmla="*/ 4345030 h 4821630"/>
                <a:gd name="connsiteX207" fmla="*/ 3643692 w 5017802"/>
                <a:gd name="connsiteY207" fmla="*/ 4318042 h 4821630"/>
                <a:gd name="connsiteX208" fmla="*/ 3694492 w 5017802"/>
                <a:gd name="connsiteY208" fmla="*/ 4391068 h 4821630"/>
                <a:gd name="connsiteX209" fmla="*/ 3743705 w 5017802"/>
                <a:gd name="connsiteY209" fmla="*/ 4394243 h 4821630"/>
                <a:gd name="connsiteX210" fmla="*/ 3699254 w 5017802"/>
                <a:gd name="connsiteY210" fmla="*/ 4300581 h 4821630"/>
                <a:gd name="connsiteX211" fmla="*/ 3656392 w 5017802"/>
                <a:gd name="connsiteY211" fmla="*/ 4232318 h 4821630"/>
                <a:gd name="connsiteX212" fmla="*/ 3699255 w 5017802"/>
                <a:gd name="connsiteY212" fmla="*/ 4216442 h 4821630"/>
                <a:gd name="connsiteX213" fmla="*/ 3680204 w 5017802"/>
                <a:gd name="connsiteY213" fmla="*/ 4175168 h 4821630"/>
                <a:gd name="connsiteX214" fmla="*/ 3732592 w 5017802"/>
                <a:gd name="connsiteY214" fmla="*/ 4184693 h 4821630"/>
                <a:gd name="connsiteX215" fmla="*/ 3711955 w 5017802"/>
                <a:gd name="connsiteY215" fmla="*/ 4151355 h 4821630"/>
                <a:gd name="connsiteX216" fmla="*/ 3733274 w 5017802"/>
                <a:gd name="connsiteY216" fmla="*/ 4134801 h 4821630"/>
                <a:gd name="connsiteX217" fmla="*/ 3854377 w 5017802"/>
                <a:gd name="connsiteY217" fmla="*/ 4220074 h 4821630"/>
                <a:gd name="connsiteX218" fmla="*/ 3889754 w 5017802"/>
                <a:gd name="connsiteY218" fmla="*/ 4206917 h 4821630"/>
                <a:gd name="connsiteX219" fmla="*/ 3942141 w 5017802"/>
                <a:gd name="connsiteY219" fmla="*/ 4272006 h 4821630"/>
                <a:gd name="connsiteX220" fmla="*/ 3962779 w 5017802"/>
                <a:gd name="connsiteY220" fmla="*/ 4330743 h 4821630"/>
                <a:gd name="connsiteX221" fmla="*/ 4070729 w 5017802"/>
                <a:gd name="connsiteY221" fmla="*/ 4349792 h 4821630"/>
                <a:gd name="connsiteX222" fmla="*/ 4010405 w 5017802"/>
                <a:gd name="connsiteY222" fmla="*/ 4283117 h 4821630"/>
                <a:gd name="connsiteX223" fmla="*/ 4007229 w 5017802"/>
                <a:gd name="connsiteY223" fmla="*/ 4214855 h 4821630"/>
                <a:gd name="connsiteX224" fmla="*/ 4061204 w 5017802"/>
                <a:gd name="connsiteY224" fmla="*/ 4270418 h 4821630"/>
                <a:gd name="connsiteX225" fmla="*/ 4110417 w 5017802"/>
                <a:gd name="connsiteY225" fmla="*/ 4275180 h 4821630"/>
                <a:gd name="connsiteX226" fmla="*/ 4104067 w 5017802"/>
                <a:gd name="connsiteY226" fmla="*/ 4225968 h 4821630"/>
                <a:gd name="connsiteX227" fmla="*/ 4164392 w 5017802"/>
                <a:gd name="connsiteY227" fmla="*/ 4230730 h 4821630"/>
                <a:gd name="connsiteX228" fmla="*/ 4226304 w 5017802"/>
                <a:gd name="connsiteY228" fmla="*/ 4273592 h 4821630"/>
                <a:gd name="connsiteX229" fmla="*/ 4258054 w 5017802"/>
                <a:gd name="connsiteY229" fmla="*/ 4260893 h 4821630"/>
                <a:gd name="connsiteX230" fmla="*/ 4251705 w 5017802"/>
                <a:gd name="connsiteY230" fmla="*/ 4225968 h 4821630"/>
                <a:gd name="connsiteX231" fmla="*/ 4292980 w 5017802"/>
                <a:gd name="connsiteY231" fmla="*/ 4202156 h 4821630"/>
                <a:gd name="connsiteX232" fmla="*/ 4377117 w 5017802"/>
                <a:gd name="connsiteY232" fmla="*/ 4259306 h 4821630"/>
                <a:gd name="connsiteX233" fmla="*/ 4394580 w 5017802"/>
                <a:gd name="connsiteY233" fmla="*/ 4157708 h 4821630"/>
                <a:gd name="connsiteX234" fmla="*/ 4369180 w 5017802"/>
                <a:gd name="connsiteY234" fmla="*/ 4135482 h 4821630"/>
                <a:gd name="connsiteX235" fmla="*/ 4296154 w 5017802"/>
                <a:gd name="connsiteY235" fmla="*/ 4092619 h 4821630"/>
                <a:gd name="connsiteX236" fmla="*/ 4318379 w 5017802"/>
                <a:gd name="connsiteY236" fmla="*/ 4067220 h 4821630"/>
                <a:gd name="connsiteX237" fmla="*/ 4339017 w 5017802"/>
                <a:gd name="connsiteY237" fmla="*/ 4044994 h 4821630"/>
                <a:gd name="connsiteX238" fmla="*/ 4392992 w 5017802"/>
                <a:gd name="connsiteY238" fmla="*/ 4076745 h 4821630"/>
                <a:gd name="connsiteX239" fmla="*/ 4399342 w 5017802"/>
                <a:gd name="connsiteY239" fmla="*/ 4032295 h 4821630"/>
                <a:gd name="connsiteX240" fmla="*/ 4343779 w 5017802"/>
                <a:gd name="connsiteY240" fmla="*/ 4008482 h 4821630"/>
                <a:gd name="connsiteX241" fmla="*/ 4342192 w 5017802"/>
                <a:gd name="connsiteY241" fmla="*/ 3998958 h 4821630"/>
                <a:gd name="connsiteX242" fmla="*/ 4329491 w 5017802"/>
                <a:gd name="connsiteY242" fmla="*/ 3960859 h 4821630"/>
                <a:gd name="connsiteX243" fmla="*/ 4335841 w 5017802"/>
                <a:gd name="connsiteY243" fmla="*/ 3913233 h 4821630"/>
                <a:gd name="connsiteX244" fmla="*/ 4346954 w 5017802"/>
                <a:gd name="connsiteY244" fmla="*/ 3857670 h 4821630"/>
                <a:gd name="connsiteX245" fmla="*/ 4308854 w 5017802"/>
                <a:gd name="connsiteY245" fmla="*/ 3827508 h 4821630"/>
                <a:gd name="connsiteX246" fmla="*/ 4342191 w 5017802"/>
                <a:gd name="connsiteY246" fmla="*/ 3817983 h 4821630"/>
                <a:gd name="connsiteX247" fmla="*/ 4319966 w 5017802"/>
                <a:gd name="connsiteY247" fmla="*/ 3781470 h 4821630"/>
                <a:gd name="connsiteX248" fmla="*/ 4358067 w 5017802"/>
                <a:gd name="connsiteY248" fmla="*/ 3776709 h 4821630"/>
                <a:gd name="connsiteX249" fmla="*/ 4364416 w 5017802"/>
                <a:gd name="connsiteY249" fmla="*/ 3743370 h 4821630"/>
                <a:gd name="connsiteX250" fmla="*/ 4426330 w 5017802"/>
                <a:gd name="connsiteY250" fmla="*/ 3752897 h 4821630"/>
                <a:gd name="connsiteX251" fmla="*/ 4459443 w 5017802"/>
                <a:gd name="connsiteY251" fmla="*/ 3768089 h 4821630"/>
                <a:gd name="connsiteX252" fmla="*/ 4425650 w 5017802"/>
                <a:gd name="connsiteY252" fmla="*/ 3809137 h 4821630"/>
                <a:gd name="connsiteX253" fmla="*/ 4464658 w 5017802"/>
                <a:gd name="connsiteY253" fmla="*/ 3916633 h 4821630"/>
                <a:gd name="connsiteX254" fmla="*/ 4517045 w 5017802"/>
                <a:gd name="connsiteY254" fmla="*/ 3947931 h 4821630"/>
                <a:gd name="connsiteX255" fmla="*/ 4568979 w 5017802"/>
                <a:gd name="connsiteY255" fmla="*/ 3905749 h 4821630"/>
                <a:gd name="connsiteX256" fmla="*/ 4654704 w 5017802"/>
                <a:gd name="connsiteY256" fmla="*/ 3857216 h 4821630"/>
                <a:gd name="connsiteX257" fmla="*/ 4637468 w 5017802"/>
                <a:gd name="connsiteY257" fmla="*/ 3768315 h 4821630"/>
                <a:gd name="connsiteX258" fmla="*/ 4714802 w 5017802"/>
                <a:gd name="connsiteY258" fmla="*/ 3635646 h 4821630"/>
                <a:gd name="connsiteX259" fmla="*/ 5007356 w 5017802"/>
                <a:gd name="connsiteY259" fmla="*/ 3302498 h 4821630"/>
                <a:gd name="connsiteX260" fmla="*/ 4925939 w 5017802"/>
                <a:gd name="connsiteY260" fmla="*/ 3293426 h 4821630"/>
                <a:gd name="connsiteX261" fmla="*/ 4930476 w 5017802"/>
                <a:gd name="connsiteY261" fmla="*/ 3201578 h 4821630"/>
                <a:gd name="connsiteX262" fmla="*/ 4881489 w 5017802"/>
                <a:gd name="connsiteY262" fmla="*/ 3176406 h 4821630"/>
                <a:gd name="connsiteX263" fmla="*/ 4797352 w 5017802"/>
                <a:gd name="connsiteY263" fmla="*/ 3207928 h 4821630"/>
                <a:gd name="connsiteX264" fmla="*/ 4760613 w 5017802"/>
                <a:gd name="connsiteY264" fmla="*/ 3171643 h 4821630"/>
                <a:gd name="connsiteX265" fmla="*/ 4805290 w 5017802"/>
                <a:gd name="connsiteY265" fmla="*/ 3148738 h 4821630"/>
                <a:gd name="connsiteX266" fmla="*/ 4676023 w 5017802"/>
                <a:gd name="connsiteY266" fmla="*/ 2935559 h 4821630"/>
                <a:gd name="connsiteX267" fmla="*/ 4690989 w 5017802"/>
                <a:gd name="connsiteY267" fmla="*/ 2905396 h 4821630"/>
                <a:gd name="connsiteX268" fmla="*/ 4667404 w 5017802"/>
                <a:gd name="connsiteY268" fmla="*/ 2789736 h 4821630"/>
                <a:gd name="connsiteX269" fmla="*/ 4508655 w 5017802"/>
                <a:gd name="connsiteY269" fmla="*/ 2778850 h 4821630"/>
                <a:gd name="connsiteX270" fmla="*/ 4475317 w 5017802"/>
                <a:gd name="connsiteY270" fmla="*/ 2827608 h 4821630"/>
                <a:gd name="connsiteX271" fmla="*/ 4386417 w 5017802"/>
                <a:gd name="connsiteY271" fmla="*/ 2842124 h 4821630"/>
                <a:gd name="connsiteX272" fmla="*/ 4392767 w 5017802"/>
                <a:gd name="connsiteY272" fmla="*/ 2820125 h 4821630"/>
                <a:gd name="connsiteX273" fmla="*/ 4339245 w 5017802"/>
                <a:gd name="connsiteY273" fmla="*/ 2804024 h 4821630"/>
                <a:gd name="connsiteX274" fmla="*/ 4314526 w 5017802"/>
                <a:gd name="connsiteY274" fmla="*/ 2638923 h 4821630"/>
                <a:gd name="connsiteX275" fmla="*/ 4034219 w 5017802"/>
                <a:gd name="connsiteY275" fmla="*/ 2572248 h 4821630"/>
                <a:gd name="connsiteX276" fmla="*/ 3897920 w 5017802"/>
                <a:gd name="connsiteY276" fmla="*/ 2615564 h 4821630"/>
                <a:gd name="connsiteX277" fmla="*/ 3765931 w 5017802"/>
                <a:gd name="connsiteY277" fmla="*/ 2608080 h 4821630"/>
                <a:gd name="connsiteX278" fmla="*/ 3633488 w 5017802"/>
                <a:gd name="connsiteY278" fmla="*/ 2497182 h 4821630"/>
                <a:gd name="connsiteX279" fmla="*/ 3420310 w 5017802"/>
                <a:gd name="connsiteY279" fmla="*/ 2193969 h 4821630"/>
                <a:gd name="connsiteX280" fmla="*/ 3021848 w 5017802"/>
                <a:gd name="connsiteY280" fmla="*/ 2054496 h 4821630"/>
                <a:gd name="connsiteX281" fmla="*/ 2785310 w 5017802"/>
                <a:gd name="connsiteY281" fmla="*/ 1741532 h 4821630"/>
                <a:gd name="connsiteX282" fmla="*/ 2819101 w 5017802"/>
                <a:gd name="connsiteY282" fmla="*/ 1716586 h 4821630"/>
                <a:gd name="connsiteX283" fmla="*/ 2878745 w 5017802"/>
                <a:gd name="connsiteY283" fmla="*/ 1799589 h 4821630"/>
                <a:gd name="connsiteX284" fmla="*/ 2898929 w 5017802"/>
                <a:gd name="connsiteY284" fmla="*/ 1782126 h 4821630"/>
                <a:gd name="connsiteX285" fmla="*/ 2942019 w 5017802"/>
                <a:gd name="connsiteY285" fmla="*/ 1812970 h 4821630"/>
                <a:gd name="connsiteX286" fmla="*/ 3030692 w 5017802"/>
                <a:gd name="connsiteY286" fmla="*/ 1759221 h 4821630"/>
                <a:gd name="connsiteX287" fmla="*/ 3046794 w 5017802"/>
                <a:gd name="connsiteY287" fmla="*/ 1738811 h 4821630"/>
                <a:gd name="connsiteX288" fmla="*/ 3105077 w 5017802"/>
                <a:gd name="connsiteY288" fmla="*/ 1739037 h 4821630"/>
                <a:gd name="connsiteX289" fmla="*/ 3121180 w 5017802"/>
                <a:gd name="connsiteY289" fmla="*/ 1705927 h 4821630"/>
                <a:gd name="connsiteX290" fmla="*/ 3102356 w 5017802"/>
                <a:gd name="connsiteY290" fmla="*/ 1680300 h 4821630"/>
                <a:gd name="connsiteX291" fmla="*/ 3035228 w 5017802"/>
                <a:gd name="connsiteY291" fmla="*/ 1700257 h 4821630"/>
                <a:gd name="connsiteX292" fmla="*/ 3013456 w 5017802"/>
                <a:gd name="connsiteY292" fmla="*/ 1646736 h 4821630"/>
                <a:gd name="connsiteX293" fmla="*/ 3034774 w 5017802"/>
                <a:gd name="connsiteY293" fmla="*/ 1617026 h 4821630"/>
                <a:gd name="connsiteX294" fmla="*/ 2978304 w 5017802"/>
                <a:gd name="connsiteY294" fmla="*/ 1513612 h 4821630"/>
                <a:gd name="connsiteX295" fmla="*/ 2929773 w 5017802"/>
                <a:gd name="connsiteY295" fmla="*/ 1552393 h 4821630"/>
                <a:gd name="connsiteX296" fmla="*/ 2840418 w 5017802"/>
                <a:gd name="connsiteY296" fmla="*/ 1497737 h 4821630"/>
                <a:gd name="connsiteX297" fmla="*/ 2892352 w 5017802"/>
                <a:gd name="connsiteY297" fmla="*/ 1405208 h 4821630"/>
                <a:gd name="connsiteX298" fmla="*/ 2849490 w 5017802"/>
                <a:gd name="connsiteY298" fmla="*/ 1284105 h 4821630"/>
                <a:gd name="connsiteX299" fmla="*/ 2864231 w 5017802"/>
                <a:gd name="connsiteY299" fmla="*/ 1160053 h 4821630"/>
                <a:gd name="connsiteX300" fmla="*/ 2959481 w 5017802"/>
                <a:gd name="connsiteY300" fmla="*/ 1086348 h 4821630"/>
                <a:gd name="connsiteX301" fmla="*/ 3064710 w 5017802"/>
                <a:gd name="connsiteY301" fmla="*/ 1063896 h 4821630"/>
                <a:gd name="connsiteX302" fmla="*/ 3001663 w 5017802"/>
                <a:gd name="connsiteY302" fmla="*/ 974089 h 4821630"/>
                <a:gd name="connsiteX303" fmla="*/ 2984427 w 5017802"/>
                <a:gd name="connsiteY303" fmla="*/ 1018766 h 4821630"/>
                <a:gd name="connsiteX304" fmla="*/ 2941112 w 5017802"/>
                <a:gd name="connsiteY304" fmla="*/ 971595 h 4821630"/>
                <a:gd name="connsiteX305" fmla="*/ 2962430 w 5017802"/>
                <a:gd name="connsiteY305" fmla="*/ 886323 h 4821630"/>
                <a:gd name="connsiteX306" fmla="*/ 3035454 w 5017802"/>
                <a:gd name="connsiteY306" fmla="*/ 789032 h 4821630"/>
                <a:gd name="connsiteX307" fmla="*/ 3018445 w 5017802"/>
                <a:gd name="connsiteY307" fmla="*/ 682443 h 4821630"/>
                <a:gd name="connsiteX308" fmla="*/ 2847223 w 5017802"/>
                <a:gd name="connsiteY308" fmla="*/ 692194 h 4821630"/>
                <a:gd name="connsiteX309" fmla="*/ 2827945 w 5017802"/>
                <a:gd name="connsiteY309" fmla="*/ 734831 h 4821630"/>
                <a:gd name="connsiteX310" fmla="*/ 2795742 w 5017802"/>
                <a:gd name="connsiteY310" fmla="*/ 667248 h 4821630"/>
                <a:gd name="connsiteX311" fmla="*/ 2766032 w 5017802"/>
                <a:gd name="connsiteY311" fmla="*/ 707616 h 4821630"/>
                <a:gd name="connsiteX312" fmla="*/ 2580523 w 5017802"/>
                <a:gd name="connsiteY31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22972 w 5017802"/>
                <a:gd name="connsiteY199" fmla="*/ 3919585 h 4821630"/>
                <a:gd name="connsiteX200" fmla="*/ 2914124 w 5017802"/>
                <a:gd name="connsiteY200" fmla="*/ 3764007 h 4821630"/>
                <a:gd name="connsiteX201" fmla="*/ 3195112 w 5017802"/>
                <a:gd name="connsiteY201" fmla="*/ 3993968 h 4821630"/>
                <a:gd name="connsiteX202" fmla="*/ 3265414 w 5017802"/>
                <a:gd name="connsiteY202" fmla="*/ 4067674 h 4821630"/>
                <a:gd name="connsiteX203" fmla="*/ 3439813 w 5017802"/>
                <a:gd name="connsiteY203" fmla="*/ 4130265 h 4821630"/>
                <a:gd name="connsiteX204" fmla="*/ 3526217 w 5017802"/>
                <a:gd name="connsiteY204" fmla="*/ 4316455 h 4821630"/>
                <a:gd name="connsiteX205" fmla="*/ 3586542 w 5017802"/>
                <a:gd name="connsiteY205" fmla="*/ 4375193 h 4821630"/>
                <a:gd name="connsiteX206" fmla="*/ 3597654 w 5017802"/>
                <a:gd name="connsiteY206" fmla="*/ 4345030 h 4821630"/>
                <a:gd name="connsiteX207" fmla="*/ 3643692 w 5017802"/>
                <a:gd name="connsiteY207" fmla="*/ 4318042 h 4821630"/>
                <a:gd name="connsiteX208" fmla="*/ 3694492 w 5017802"/>
                <a:gd name="connsiteY208" fmla="*/ 4391068 h 4821630"/>
                <a:gd name="connsiteX209" fmla="*/ 3743705 w 5017802"/>
                <a:gd name="connsiteY209" fmla="*/ 4394243 h 4821630"/>
                <a:gd name="connsiteX210" fmla="*/ 3699254 w 5017802"/>
                <a:gd name="connsiteY210" fmla="*/ 4300581 h 4821630"/>
                <a:gd name="connsiteX211" fmla="*/ 3656392 w 5017802"/>
                <a:gd name="connsiteY211" fmla="*/ 4232318 h 4821630"/>
                <a:gd name="connsiteX212" fmla="*/ 3699255 w 5017802"/>
                <a:gd name="connsiteY212" fmla="*/ 4216442 h 4821630"/>
                <a:gd name="connsiteX213" fmla="*/ 3680204 w 5017802"/>
                <a:gd name="connsiteY213" fmla="*/ 4175168 h 4821630"/>
                <a:gd name="connsiteX214" fmla="*/ 3732592 w 5017802"/>
                <a:gd name="connsiteY214" fmla="*/ 4184693 h 4821630"/>
                <a:gd name="connsiteX215" fmla="*/ 3711955 w 5017802"/>
                <a:gd name="connsiteY215" fmla="*/ 4151355 h 4821630"/>
                <a:gd name="connsiteX216" fmla="*/ 3733274 w 5017802"/>
                <a:gd name="connsiteY216" fmla="*/ 4134801 h 4821630"/>
                <a:gd name="connsiteX217" fmla="*/ 3854377 w 5017802"/>
                <a:gd name="connsiteY217" fmla="*/ 4220074 h 4821630"/>
                <a:gd name="connsiteX218" fmla="*/ 3889754 w 5017802"/>
                <a:gd name="connsiteY218" fmla="*/ 4206917 h 4821630"/>
                <a:gd name="connsiteX219" fmla="*/ 3942141 w 5017802"/>
                <a:gd name="connsiteY219" fmla="*/ 4272006 h 4821630"/>
                <a:gd name="connsiteX220" fmla="*/ 3962779 w 5017802"/>
                <a:gd name="connsiteY220" fmla="*/ 4330743 h 4821630"/>
                <a:gd name="connsiteX221" fmla="*/ 4070729 w 5017802"/>
                <a:gd name="connsiteY221" fmla="*/ 4349792 h 4821630"/>
                <a:gd name="connsiteX222" fmla="*/ 4010405 w 5017802"/>
                <a:gd name="connsiteY222" fmla="*/ 4283117 h 4821630"/>
                <a:gd name="connsiteX223" fmla="*/ 4007229 w 5017802"/>
                <a:gd name="connsiteY223" fmla="*/ 4214855 h 4821630"/>
                <a:gd name="connsiteX224" fmla="*/ 4061204 w 5017802"/>
                <a:gd name="connsiteY224" fmla="*/ 4270418 h 4821630"/>
                <a:gd name="connsiteX225" fmla="*/ 4110417 w 5017802"/>
                <a:gd name="connsiteY225" fmla="*/ 4275180 h 4821630"/>
                <a:gd name="connsiteX226" fmla="*/ 4104067 w 5017802"/>
                <a:gd name="connsiteY226" fmla="*/ 4225968 h 4821630"/>
                <a:gd name="connsiteX227" fmla="*/ 4164392 w 5017802"/>
                <a:gd name="connsiteY227" fmla="*/ 4230730 h 4821630"/>
                <a:gd name="connsiteX228" fmla="*/ 4226304 w 5017802"/>
                <a:gd name="connsiteY228" fmla="*/ 4273592 h 4821630"/>
                <a:gd name="connsiteX229" fmla="*/ 4258054 w 5017802"/>
                <a:gd name="connsiteY229" fmla="*/ 4260893 h 4821630"/>
                <a:gd name="connsiteX230" fmla="*/ 4251705 w 5017802"/>
                <a:gd name="connsiteY230" fmla="*/ 4225968 h 4821630"/>
                <a:gd name="connsiteX231" fmla="*/ 4292980 w 5017802"/>
                <a:gd name="connsiteY231" fmla="*/ 4202156 h 4821630"/>
                <a:gd name="connsiteX232" fmla="*/ 4377117 w 5017802"/>
                <a:gd name="connsiteY232" fmla="*/ 4259306 h 4821630"/>
                <a:gd name="connsiteX233" fmla="*/ 4394580 w 5017802"/>
                <a:gd name="connsiteY233" fmla="*/ 4157708 h 4821630"/>
                <a:gd name="connsiteX234" fmla="*/ 4369180 w 5017802"/>
                <a:gd name="connsiteY234" fmla="*/ 4135482 h 4821630"/>
                <a:gd name="connsiteX235" fmla="*/ 4296154 w 5017802"/>
                <a:gd name="connsiteY235" fmla="*/ 4092619 h 4821630"/>
                <a:gd name="connsiteX236" fmla="*/ 4318379 w 5017802"/>
                <a:gd name="connsiteY236" fmla="*/ 4067220 h 4821630"/>
                <a:gd name="connsiteX237" fmla="*/ 4339017 w 5017802"/>
                <a:gd name="connsiteY237" fmla="*/ 4044994 h 4821630"/>
                <a:gd name="connsiteX238" fmla="*/ 4392992 w 5017802"/>
                <a:gd name="connsiteY238" fmla="*/ 4076745 h 4821630"/>
                <a:gd name="connsiteX239" fmla="*/ 4399342 w 5017802"/>
                <a:gd name="connsiteY239" fmla="*/ 4032295 h 4821630"/>
                <a:gd name="connsiteX240" fmla="*/ 4343779 w 5017802"/>
                <a:gd name="connsiteY240" fmla="*/ 4008482 h 4821630"/>
                <a:gd name="connsiteX241" fmla="*/ 4342192 w 5017802"/>
                <a:gd name="connsiteY241" fmla="*/ 3998958 h 4821630"/>
                <a:gd name="connsiteX242" fmla="*/ 4329491 w 5017802"/>
                <a:gd name="connsiteY242" fmla="*/ 3960859 h 4821630"/>
                <a:gd name="connsiteX243" fmla="*/ 4335841 w 5017802"/>
                <a:gd name="connsiteY243" fmla="*/ 3913233 h 4821630"/>
                <a:gd name="connsiteX244" fmla="*/ 4346954 w 5017802"/>
                <a:gd name="connsiteY244" fmla="*/ 3857670 h 4821630"/>
                <a:gd name="connsiteX245" fmla="*/ 4308854 w 5017802"/>
                <a:gd name="connsiteY245" fmla="*/ 3827508 h 4821630"/>
                <a:gd name="connsiteX246" fmla="*/ 4342191 w 5017802"/>
                <a:gd name="connsiteY246" fmla="*/ 3817983 h 4821630"/>
                <a:gd name="connsiteX247" fmla="*/ 4319966 w 5017802"/>
                <a:gd name="connsiteY247" fmla="*/ 3781470 h 4821630"/>
                <a:gd name="connsiteX248" fmla="*/ 4358067 w 5017802"/>
                <a:gd name="connsiteY248" fmla="*/ 3776709 h 4821630"/>
                <a:gd name="connsiteX249" fmla="*/ 4364416 w 5017802"/>
                <a:gd name="connsiteY249" fmla="*/ 3743370 h 4821630"/>
                <a:gd name="connsiteX250" fmla="*/ 4426330 w 5017802"/>
                <a:gd name="connsiteY250" fmla="*/ 3752897 h 4821630"/>
                <a:gd name="connsiteX251" fmla="*/ 4459443 w 5017802"/>
                <a:gd name="connsiteY251" fmla="*/ 3768089 h 4821630"/>
                <a:gd name="connsiteX252" fmla="*/ 4425650 w 5017802"/>
                <a:gd name="connsiteY252" fmla="*/ 3809137 h 4821630"/>
                <a:gd name="connsiteX253" fmla="*/ 4464658 w 5017802"/>
                <a:gd name="connsiteY253" fmla="*/ 3916633 h 4821630"/>
                <a:gd name="connsiteX254" fmla="*/ 4517045 w 5017802"/>
                <a:gd name="connsiteY254" fmla="*/ 3947931 h 4821630"/>
                <a:gd name="connsiteX255" fmla="*/ 4568979 w 5017802"/>
                <a:gd name="connsiteY255" fmla="*/ 3905749 h 4821630"/>
                <a:gd name="connsiteX256" fmla="*/ 4654704 w 5017802"/>
                <a:gd name="connsiteY256" fmla="*/ 3857216 h 4821630"/>
                <a:gd name="connsiteX257" fmla="*/ 4637468 w 5017802"/>
                <a:gd name="connsiteY257" fmla="*/ 3768315 h 4821630"/>
                <a:gd name="connsiteX258" fmla="*/ 4714802 w 5017802"/>
                <a:gd name="connsiteY258" fmla="*/ 3635646 h 4821630"/>
                <a:gd name="connsiteX259" fmla="*/ 5007356 w 5017802"/>
                <a:gd name="connsiteY259" fmla="*/ 3302498 h 4821630"/>
                <a:gd name="connsiteX260" fmla="*/ 4925939 w 5017802"/>
                <a:gd name="connsiteY260" fmla="*/ 3293426 h 4821630"/>
                <a:gd name="connsiteX261" fmla="*/ 4930476 w 5017802"/>
                <a:gd name="connsiteY261" fmla="*/ 3201578 h 4821630"/>
                <a:gd name="connsiteX262" fmla="*/ 4881489 w 5017802"/>
                <a:gd name="connsiteY262" fmla="*/ 3176406 h 4821630"/>
                <a:gd name="connsiteX263" fmla="*/ 4797352 w 5017802"/>
                <a:gd name="connsiteY263" fmla="*/ 3207928 h 4821630"/>
                <a:gd name="connsiteX264" fmla="*/ 4760613 w 5017802"/>
                <a:gd name="connsiteY264" fmla="*/ 3171643 h 4821630"/>
                <a:gd name="connsiteX265" fmla="*/ 4805290 w 5017802"/>
                <a:gd name="connsiteY265" fmla="*/ 3148738 h 4821630"/>
                <a:gd name="connsiteX266" fmla="*/ 4676023 w 5017802"/>
                <a:gd name="connsiteY266" fmla="*/ 2935559 h 4821630"/>
                <a:gd name="connsiteX267" fmla="*/ 4690989 w 5017802"/>
                <a:gd name="connsiteY267" fmla="*/ 2905396 h 4821630"/>
                <a:gd name="connsiteX268" fmla="*/ 4667404 w 5017802"/>
                <a:gd name="connsiteY268" fmla="*/ 2789736 h 4821630"/>
                <a:gd name="connsiteX269" fmla="*/ 4508655 w 5017802"/>
                <a:gd name="connsiteY269" fmla="*/ 2778850 h 4821630"/>
                <a:gd name="connsiteX270" fmla="*/ 4475317 w 5017802"/>
                <a:gd name="connsiteY270" fmla="*/ 2827608 h 4821630"/>
                <a:gd name="connsiteX271" fmla="*/ 4386417 w 5017802"/>
                <a:gd name="connsiteY271" fmla="*/ 2842124 h 4821630"/>
                <a:gd name="connsiteX272" fmla="*/ 4392767 w 5017802"/>
                <a:gd name="connsiteY272" fmla="*/ 2820125 h 4821630"/>
                <a:gd name="connsiteX273" fmla="*/ 4339245 w 5017802"/>
                <a:gd name="connsiteY273" fmla="*/ 2804024 h 4821630"/>
                <a:gd name="connsiteX274" fmla="*/ 4314526 w 5017802"/>
                <a:gd name="connsiteY274" fmla="*/ 2638923 h 4821630"/>
                <a:gd name="connsiteX275" fmla="*/ 4034219 w 5017802"/>
                <a:gd name="connsiteY275" fmla="*/ 2572248 h 4821630"/>
                <a:gd name="connsiteX276" fmla="*/ 3897920 w 5017802"/>
                <a:gd name="connsiteY276" fmla="*/ 2615564 h 4821630"/>
                <a:gd name="connsiteX277" fmla="*/ 3765931 w 5017802"/>
                <a:gd name="connsiteY277" fmla="*/ 2608080 h 4821630"/>
                <a:gd name="connsiteX278" fmla="*/ 3633488 w 5017802"/>
                <a:gd name="connsiteY278" fmla="*/ 2497182 h 4821630"/>
                <a:gd name="connsiteX279" fmla="*/ 3420310 w 5017802"/>
                <a:gd name="connsiteY279" fmla="*/ 2193969 h 4821630"/>
                <a:gd name="connsiteX280" fmla="*/ 3021848 w 5017802"/>
                <a:gd name="connsiteY280" fmla="*/ 2054496 h 4821630"/>
                <a:gd name="connsiteX281" fmla="*/ 2785310 w 5017802"/>
                <a:gd name="connsiteY281" fmla="*/ 1741532 h 4821630"/>
                <a:gd name="connsiteX282" fmla="*/ 2819101 w 5017802"/>
                <a:gd name="connsiteY282" fmla="*/ 1716586 h 4821630"/>
                <a:gd name="connsiteX283" fmla="*/ 2878745 w 5017802"/>
                <a:gd name="connsiteY283" fmla="*/ 1799589 h 4821630"/>
                <a:gd name="connsiteX284" fmla="*/ 2898929 w 5017802"/>
                <a:gd name="connsiteY284" fmla="*/ 1782126 h 4821630"/>
                <a:gd name="connsiteX285" fmla="*/ 2942019 w 5017802"/>
                <a:gd name="connsiteY285" fmla="*/ 1812970 h 4821630"/>
                <a:gd name="connsiteX286" fmla="*/ 3030692 w 5017802"/>
                <a:gd name="connsiteY286" fmla="*/ 1759221 h 4821630"/>
                <a:gd name="connsiteX287" fmla="*/ 3046794 w 5017802"/>
                <a:gd name="connsiteY287" fmla="*/ 1738811 h 4821630"/>
                <a:gd name="connsiteX288" fmla="*/ 3105077 w 5017802"/>
                <a:gd name="connsiteY288" fmla="*/ 1739037 h 4821630"/>
                <a:gd name="connsiteX289" fmla="*/ 3121180 w 5017802"/>
                <a:gd name="connsiteY289" fmla="*/ 1705927 h 4821630"/>
                <a:gd name="connsiteX290" fmla="*/ 3102356 w 5017802"/>
                <a:gd name="connsiteY290" fmla="*/ 1680300 h 4821630"/>
                <a:gd name="connsiteX291" fmla="*/ 3035228 w 5017802"/>
                <a:gd name="connsiteY291" fmla="*/ 1700257 h 4821630"/>
                <a:gd name="connsiteX292" fmla="*/ 3013456 w 5017802"/>
                <a:gd name="connsiteY292" fmla="*/ 1646736 h 4821630"/>
                <a:gd name="connsiteX293" fmla="*/ 3034774 w 5017802"/>
                <a:gd name="connsiteY293" fmla="*/ 1617026 h 4821630"/>
                <a:gd name="connsiteX294" fmla="*/ 2978304 w 5017802"/>
                <a:gd name="connsiteY294" fmla="*/ 1513612 h 4821630"/>
                <a:gd name="connsiteX295" fmla="*/ 2929773 w 5017802"/>
                <a:gd name="connsiteY295" fmla="*/ 1552393 h 4821630"/>
                <a:gd name="connsiteX296" fmla="*/ 2840418 w 5017802"/>
                <a:gd name="connsiteY296" fmla="*/ 1497737 h 4821630"/>
                <a:gd name="connsiteX297" fmla="*/ 2892352 w 5017802"/>
                <a:gd name="connsiteY297" fmla="*/ 1405208 h 4821630"/>
                <a:gd name="connsiteX298" fmla="*/ 2849490 w 5017802"/>
                <a:gd name="connsiteY298" fmla="*/ 1284105 h 4821630"/>
                <a:gd name="connsiteX299" fmla="*/ 2864231 w 5017802"/>
                <a:gd name="connsiteY299" fmla="*/ 1160053 h 4821630"/>
                <a:gd name="connsiteX300" fmla="*/ 2959481 w 5017802"/>
                <a:gd name="connsiteY300" fmla="*/ 1086348 h 4821630"/>
                <a:gd name="connsiteX301" fmla="*/ 3064710 w 5017802"/>
                <a:gd name="connsiteY301" fmla="*/ 1063896 h 4821630"/>
                <a:gd name="connsiteX302" fmla="*/ 3001663 w 5017802"/>
                <a:gd name="connsiteY302" fmla="*/ 974089 h 4821630"/>
                <a:gd name="connsiteX303" fmla="*/ 2984427 w 5017802"/>
                <a:gd name="connsiteY303" fmla="*/ 1018766 h 4821630"/>
                <a:gd name="connsiteX304" fmla="*/ 2941112 w 5017802"/>
                <a:gd name="connsiteY304" fmla="*/ 971595 h 4821630"/>
                <a:gd name="connsiteX305" fmla="*/ 2962430 w 5017802"/>
                <a:gd name="connsiteY305" fmla="*/ 886323 h 4821630"/>
                <a:gd name="connsiteX306" fmla="*/ 3035454 w 5017802"/>
                <a:gd name="connsiteY306" fmla="*/ 789032 h 4821630"/>
                <a:gd name="connsiteX307" fmla="*/ 3018445 w 5017802"/>
                <a:gd name="connsiteY307" fmla="*/ 682443 h 4821630"/>
                <a:gd name="connsiteX308" fmla="*/ 2847223 w 5017802"/>
                <a:gd name="connsiteY308" fmla="*/ 692194 h 4821630"/>
                <a:gd name="connsiteX309" fmla="*/ 2827945 w 5017802"/>
                <a:gd name="connsiteY309" fmla="*/ 734831 h 4821630"/>
                <a:gd name="connsiteX310" fmla="*/ 2795742 w 5017802"/>
                <a:gd name="connsiteY310" fmla="*/ 667248 h 4821630"/>
                <a:gd name="connsiteX311" fmla="*/ 2766032 w 5017802"/>
                <a:gd name="connsiteY311" fmla="*/ 707616 h 4821630"/>
                <a:gd name="connsiteX312" fmla="*/ 2580523 w 5017802"/>
                <a:gd name="connsiteY31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886460 w 5017802"/>
                <a:gd name="connsiteY199" fmla="*/ 4094210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3195112 w 5017802"/>
                <a:gd name="connsiteY202" fmla="*/ 3993968 h 4821630"/>
                <a:gd name="connsiteX203" fmla="*/ 3265414 w 5017802"/>
                <a:gd name="connsiteY203" fmla="*/ 4067674 h 4821630"/>
                <a:gd name="connsiteX204" fmla="*/ 3439813 w 5017802"/>
                <a:gd name="connsiteY204" fmla="*/ 4130265 h 4821630"/>
                <a:gd name="connsiteX205" fmla="*/ 3526217 w 5017802"/>
                <a:gd name="connsiteY205" fmla="*/ 4316455 h 4821630"/>
                <a:gd name="connsiteX206" fmla="*/ 3586542 w 5017802"/>
                <a:gd name="connsiteY206" fmla="*/ 4375193 h 4821630"/>
                <a:gd name="connsiteX207" fmla="*/ 3597654 w 5017802"/>
                <a:gd name="connsiteY207" fmla="*/ 4345030 h 4821630"/>
                <a:gd name="connsiteX208" fmla="*/ 3643692 w 5017802"/>
                <a:gd name="connsiteY208" fmla="*/ 4318042 h 4821630"/>
                <a:gd name="connsiteX209" fmla="*/ 3694492 w 5017802"/>
                <a:gd name="connsiteY209" fmla="*/ 4391068 h 4821630"/>
                <a:gd name="connsiteX210" fmla="*/ 3743705 w 5017802"/>
                <a:gd name="connsiteY210" fmla="*/ 4394243 h 4821630"/>
                <a:gd name="connsiteX211" fmla="*/ 3699254 w 5017802"/>
                <a:gd name="connsiteY211" fmla="*/ 4300581 h 4821630"/>
                <a:gd name="connsiteX212" fmla="*/ 3656392 w 5017802"/>
                <a:gd name="connsiteY212" fmla="*/ 4232318 h 4821630"/>
                <a:gd name="connsiteX213" fmla="*/ 3699255 w 5017802"/>
                <a:gd name="connsiteY213" fmla="*/ 4216442 h 4821630"/>
                <a:gd name="connsiteX214" fmla="*/ 3680204 w 5017802"/>
                <a:gd name="connsiteY214" fmla="*/ 4175168 h 4821630"/>
                <a:gd name="connsiteX215" fmla="*/ 3732592 w 5017802"/>
                <a:gd name="connsiteY215" fmla="*/ 4184693 h 4821630"/>
                <a:gd name="connsiteX216" fmla="*/ 3711955 w 5017802"/>
                <a:gd name="connsiteY216" fmla="*/ 4151355 h 4821630"/>
                <a:gd name="connsiteX217" fmla="*/ 3733274 w 5017802"/>
                <a:gd name="connsiteY217" fmla="*/ 4134801 h 4821630"/>
                <a:gd name="connsiteX218" fmla="*/ 3854377 w 5017802"/>
                <a:gd name="connsiteY218" fmla="*/ 4220074 h 4821630"/>
                <a:gd name="connsiteX219" fmla="*/ 3889754 w 5017802"/>
                <a:gd name="connsiteY219" fmla="*/ 4206917 h 4821630"/>
                <a:gd name="connsiteX220" fmla="*/ 3942141 w 5017802"/>
                <a:gd name="connsiteY220" fmla="*/ 4272006 h 4821630"/>
                <a:gd name="connsiteX221" fmla="*/ 3962779 w 5017802"/>
                <a:gd name="connsiteY221" fmla="*/ 4330743 h 4821630"/>
                <a:gd name="connsiteX222" fmla="*/ 4070729 w 5017802"/>
                <a:gd name="connsiteY222" fmla="*/ 4349792 h 4821630"/>
                <a:gd name="connsiteX223" fmla="*/ 4010405 w 5017802"/>
                <a:gd name="connsiteY223" fmla="*/ 4283117 h 4821630"/>
                <a:gd name="connsiteX224" fmla="*/ 4007229 w 5017802"/>
                <a:gd name="connsiteY224" fmla="*/ 4214855 h 4821630"/>
                <a:gd name="connsiteX225" fmla="*/ 4061204 w 5017802"/>
                <a:gd name="connsiteY225" fmla="*/ 4270418 h 4821630"/>
                <a:gd name="connsiteX226" fmla="*/ 4110417 w 5017802"/>
                <a:gd name="connsiteY226" fmla="*/ 4275180 h 4821630"/>
                <a:gd name="connsiteX227" fmla="*/ 4104067 w 5017802"/>
                <a:gd name="connsiteY227" fmla="*/ 4225968 h 4821630"/>
                <a:gd name="connsiteX228" fmla="*/ 4164392 w 5017802"/>
                <a:gd name="connsiteY228" fmla="*/ 4230730 h 4821630"/>
                <a:gd name="connsiteX229" fmla="*/ 4226304 w 5017802"/>
                <a:gd name="connsiteY229" fmla="*/ 4273592 h 4821630"/>
                <a:gd name="connsiteX230" fmla="*/ 4258054 w 5017802"/>
                <a:gd name="connsiteY230" fmla="*/ 4260893 h 4821630"/>
                <a:gd name="connsiteX231" fmla="*/ 4251705 w 5017802"/>
                <a:gd name="connsiteY231" fmla="*/ 4225968 h 4821630"/>
                <a:gd name="connsiteX232" fmla="*/ 4292980 w 5017802"/>
                <a:gd name="connsiteY232" fmla="*/ 4202156 h 4821630"/>
                <a:gd name="connsiteX233" fmla="*/ 4377117 w 5017802"/>
                <a:gd name="connsiteY233" fmla="*/ 4259306 h 4821630"/>
                <a:gd name="connsiteX234" fmla="*/ 4394580 w 5017802"/>
                <a:gd name="connsiteY234" fmla="*/ 4157708 h 4821630"/>
                <a:gd name="connsiteX235" fmla="*/ 4369180 w 5017802"/>
                <a:gd name="connsiteY235" fmla="*/ 4135482 h 4821630"/>
                <a:gd name="connsiteX236" fmla="*/ 4296154 w 5017802"/>
                <a:gd name="connsiteY236" fmla="*/ 4092619 h 4821630"/>
                <a:gd name="connsiteX237" fmla="*/ 4318379 w 5017802"/>
                <a:gd name="connsiteY237" fmla="*/ 4067220 h 4821630"/>
                <a:gd name="connsiteX238" fmla="*/ 4339017 w 5017802"/>
                <a:gd name="connsiteY238" fmla="*/ 4044994 h 4821630"/>
                <a:gd name="connsiteX239" fmla="*/ 4392992 w 5017802"/>
                <a:gd name="connsiteY239" fmla="*/ 4076745 h 4821630"/>
                <a:gd name="connsiteX240" fmla="*/ 4399342 w 5017802"/>
                <a:gd name="connsiteY240" fmla="*/ 4032295 h 4821630"/>
                <a:gd name="connsiteX241" fmla="*/ 4343779 w 5017802"/>
                <a:gd name="connsiteY241" fmla="*/ 4008482 h 4821630"/>
                <a:gd name="connsiteX242" fmla="*/ 4342192 w 5017802"/>
                <a:gd name="connsiteY242" fmla="*/ 3998958 h 4821630"/>
                <a:gd name="connsiteX243" fmla="*/ 4329491 w 5017802"/>
                <a:gd name="connsiteY243" fmla="*/ 3960859 h 4821630"/>
                <a:gd name="connsiteX244" fmla="*/ 4335841 w 5017802"/>
                <a:gd name="connsiteY244" fmla="*/ 3913233 h 4821630"/>
                <a:gd name="connsiteX245" fmla="*/ 4346954 w 5017802"/>
                <a:gd name="connsiteY245" fmla="*/ 3857670 h 4821630"/>
                <a:gd name="connsiteX246" fmla="*/ 4308854 w 5017802"/>
                <a:gd name="connsiteY246" fmla="*/ 3827508 h 4821630"/>
                <a:gd name="connsiteX247" fmla="*/ 4342191 w 5017802"/>
                <a:gd name="connsiteY247" fmla="*/ 3817983 h 4821630"/>
                <a:gd name="connsiteX248" fmla="*/ 4319966 w 5017802"/>
                <a:gd name="connsiteY248" fmla="*/ 3781470 h 4821630"/>
                <a:gd name="connsiteX249" fmla="*/ 4358067 w 5017802"/>
                <a:gd name="connsiteY249" fmla="*/ 3776709 h 4821630"/>
                <a:gd name="connsiteX250" fmla="*/ 4364416 w 5017802"/>
                <a:gd name="connsiteY250" fmla="*/ 3743370 h 4821630"/>
                <a:gd name="connsiteX251" fmla="*/ 4426330 w 5017802"/>
                <a:gd name="connsiteY251" fmla="*/ 3752897 h 4821630"/>
                <a:gd name="connsiteX252" fmla="*/ 4459443 w 5017802"/>
                <a:gd name="connsiteY252" fmla="*/ 3768089 h 4821630"/>
                <a:gd name="connsiteX253" fmla="*/ 4425650 w 5017802"/>
                <a:gd name="connsiteY253" fmla="*/ 3809137 h 4821630"/>
                <a:gd name="connsiteX254" fmla="*/ 4464658 w 5017802"/>
                <a:gd name="connsiteY254" fmla="*/ 3916633 h 4821630"/>
                <a:gd name="connsiteX255" fmla="*/ 4517045 w 5017802"/>
                <a:gd name="connsiteY255" fmla="*/ 3947931 h 4821630"/>
                <a:gd name="connsiteX256" fmla="*/ 4568979 w 5017802"/>
                <a:gd name="connsiteY256" fmla="*/ 3905749 h 4821630"/>
                <a:gd name="connsiteX257" fmla="*/ 4654704 w 5017802"/>
                <a:gd name="connsiteY257" fmla="*/ 3857216 h 4821630"/>
                <a:gd name="connsiteX258" fmla="*/ 4637468 w 5017802"/>
                <a:gd name="connsiteY258" fmla="*/ 3768315 h 4821630"/>
                <a:gd name="connsiteX259" fmla="*/ 4714802 w 5017802"/>
                <a:gd name="connsiteY259" fmla="*/ 3635646 h 4821630"/>
                <a:gd name="connsiteX260" fmla="*/ 5007356 w 5017802"/>
                <a:gd name="connsiteY260" fmla="*/ 3302498 h 4821630"/>
                <a:gd name="connsiteX261" fmla="*/ 4925939 w 5017802"/>
                <a:gd name="connsiteY261" fmla="*/ 3293426 h 4821630"/>
                <a:gd name="connsiteX262" fmla="*/ 4930476 w 5017802"/>
                <a:gd name="connsiteY262" fmla="*/ 3201578 h 4821630"/>
                <a:gd name="connsiteX263" fmla="*/ 4881489 w 5017802"/>
                <a:gd name="connsiteY263" fmla="*/ 3176406 h 4821630"/>
                <a:gd name="connsiteX264" fmla="*/ 4797352 w 5017802"/>
                <a:gd name="connsiteY264" fmla="*/ 3207928 h 4821630"/>
                <a:gd name="connsiteX265" fmla="*/ 4760613 w 5017802"/>
                <a:gd name="connsiteY265" fmla="*/ 3171643 h 4821630"/>
                <a:gd name="connsiteX266" fmla="*/ 4805290 w 5017802"/>
                <a:gd name="connsiteY266" fmla="*/ 3148738 h 4821630"/>
                <a:gd name="connsiteX267" fmla="*/ 4676023 w 5017802"/>
                <a:gd name="connsiteY267" fmla="*/ 2935559 h 4821630"/>
                <a:gd name="connsiteX268" fmla="*/ 4690989 w 5017802"/>
                <a:gd name="connsiteY268" fmla="*/ 2905396 h 4821630"/>
                <a:gd name="connsiteX269" fmla="*/ 4667404 w 5017802"/>
                <a:gd name="connsiteY269" fmla="*/ 2789736 h 4821630"/>
                <a:gd name="connsiteX270" fmla="*/ 4508655 w 5017802"/>
                <a:gd name="connsiteY270" fmla="*/ 2778850 h 4821630"/>
                <a:gd name="connsiteX271" fmla="*/ 4475317 w 5017802"/>
                <a:gd name="connsiteY271" fmla="*/ 2827608 h 4821630"/>
                <a:gd name="connsiteX272" fmla="*/ 4386417 w 5017802"/>
                <a:gd name="connsiteY272" fmla="*/ 2842124 h 4821630"/>
                <a:gd name="connsiteX273" fmla="*/ 4392767 w 5017802"/>
                <a:gd name="connsiteY273" fmla="*/ 2820125 h 4821630"/>
                <a:gd name="connsiteX274" fmla="*/ 4339245 w 5017802"/>
                <a:gd name="connsiteY274" fmla="*/ 2804024 h 4821630"/>
                <a:gd name="connsiteX275" fmla="*/ 4314526 w 5017802"/>
                <a:gd name="connsiteY275" fmla="*/ 2638923 h 4821630"/>
                <a:gd name="connsiteX276" fmla="*/ 4034219 w 5017802"/>
                <a:gd name="connsiteY276" fmla="*/ 2572248 h 4821630"/>
                <a:gd name="connsiteX277" fmla="*/ 3897920 w 5017802"/>
                <a:gd name="connsiteY277" fmla="*/ 2615564 h 4821630"/>
                <a:gd name="connsiteX278" fmla="*/ 3765931 w 5017802"/>
                <a:gd name="connsiteY278" fmla="*/ 2608080 h 4821630"/>
                <a:gd name="connsiteX279" fmla="*/ 3633488 w 5017802"/>
                <a:gd name="connsiteY279" fmla="*/ 2497182 h 4821630"/>
                <a:gd name="connsiteX280" fmla="*/ 3420310 w 5017802"/>
                <a:gd name="connsiteY280" fmla="*/ 2193969 h 4821630"/>
                <a:gd name="connsiteX281" fmla="*/ 3021848 w 5017802"/>
                <a:gd name="connsiteY281" fmla="*/ 2054496 h 4821630"/>
                <a:gd name="connsiteX282" fmla="*/ 2785310 w 5017802"/>
                <a:gd name="connsiteY282" fmla="*/ 1741532 h 4821630"/>
                <a:gd name="connsiteX283" fmla="*/ 2819101 w 5017802"/>
                <a:gd name="connsiteY283" fmla="*/ 1716586 h 4821630"/>
                <a:gd name="connsiteX284" fmla="*/ 2878745 w 5017802"/>
                <a:gd name="connsiteY284" fmla="*/ 1799589 h 4821630"/>
                <a:gd name="connsiteX285" fmla="*/ 2898929 w 5017802"/>
                <a:gd name="connsiteY285" fmla="*/ 1782126 h 4821630"/>
                <a:gd name="connsiteX286" fmla="*/ 2942019 w 5017802"/>
                <a:gd name="connsiteY286" fmla="*/ 1812970 h 4821630"/>
                <a:gd name="connsiteX287" fmla="*/ 3030692 w 5017802"/>
                <a:gd name="connsiteY287" fmla="*/ 1759221 h 4821630"/>
                <a:gd name="connsiteX288" fmla="*/ 3046794 w 5017802"/>
                <a:gd name="connsiteY288" fmla="*/ 1738811 h 4821630"/>
                <a:gd name="connsiteX289" fmla="*/ 3105077 w 5017802"/>
                <a:gd name="connsiteY289" fmla="*/ 1739037 h 4821630"/>
                <a:gd name="connsiteX290" fmla="*/ 3121180 w 5017802"/>
                <a:gd name="connsiteY290" fmla="*/ 1705927 h 4821630"/>
                <a:gd name="connsiteX291" fmla="*/ 3102356 w 5017802"/>
                <a:gd name="connsiteY291" fmla="*/ 1680300 h 4821630"/>
                <a:gd name="connsiteX292" fmla="*/ 3035228 w 5017802"/>
                <a:gd name="connsiteY292" fmla="*/ 1700257 h 4821630"/>
                <a:gd name="connsiteX293" fmla="*/ 3013456 w 5017802"/>
                <a:gd name="connsiteY293" fmla="*/ 1646736 h 4821630"/>
                <a:gd name="connsiteX294" fmla="*/ 3034774 w 5017802"/>
                <a:gd name="connsiteY294" fmla="*/ 1617026 h 4821630"/>
                <a:gd name="connsiteX295" fmla="*/ 2978304 w 5017802"/>
                <a:gd name="connsiteY295" fmla="*/ 1513612 h 4821630"/>
                <a:gd name="connsiteX296" fmla="*/ 2929773 w 5017802"/>
                <a:gd name="connsiteY296" fmla="*/ 1552393 h 4821630"/>
                <a:gd name="connsiteX297" fmla="*/ 2840418 w 5017802"/>
                <a:gd name="connsiteY297" fmla="*/ 1497737 h 4821630"/>
                <a:gd name="connsiteX298" fmla="*/ 2892352 w 5017802"/>
                <a:gd name="connsiteY298" fmla="*/ 1405208 h 4821630"/>
                <a:gd name="connsiteX299" fmla="*/ 2849490 w 5017802"/>
                <a:gd name="connsiteY299" fmla="*/ 1284105 h 4821630"/>
                <a:gd name="connsiteX300" fmla="*/ 2864231 w 5017802"/>
                <a:gd name="connsiteY300" fmla="*/ 1160053 h 4821630"/>
                <a:gd name="connsiteX301" fmla="*/ 2959481 w 5017802"/>
                <a:gd name="connsiteY301" fmla="*/ 1086348 h 4821630"/>
                <a:gd name="connsiteX302" fmla="*/ 3064710 w 5017802"/>
                <a:gd name="connsiteY302" fmla="*/ 1063896 h 4821630"/>
                <a:gd name="connsiteX303" fmla="*/ 3001663 w 5017802"/>
                <a:gd name="connsiteY303" fmla="*/ 974089 h 4821630"/>
                <a:gd name="connsiteX304" fmla="*/ 2984427 w 5017802"/>
                <a:gd name="connsiteY304" fmla="*/ 1018766 h 4821630"/>
                <a:gd name="connsiteX305" fmla="*/ 2941112 w 5017802"/>
                <a:gd name="connsiteY305" fmla="*/ 971595 h 4821630"/>
                <a:gd name="connsiteX306" fmla="*/ 2962430 w 5017802"/>
                <a:gd name="connsiteY306" fmla="*/ 886323 h 4821630"/>
                <a:gd name="connsiteX307" fmla="*/ 3035454 w 5017802"/>
                <a:gd name="connsiteY307" fmla="*/ 789032 h 4821630"/>
                <a:gd name="connsiteX308" fmla="*/ 3018445 w 5017802"/>
                <a:gd name="connsiteY308" fmla="*/ 682443 h 4821630"/>
                <a:gd name="connsiteX309" fmla="*/ 2847223 w 5017802"/>
                <a:gd name="connsiteY309" fmla="*/ 692194 h 4821630"/>
                <a:gd name="connsiteX310" fmla="*/ 2827945 w 5017802"/>
                <a:gd name="connsiteY310" fmla="*/ 734831 h 4821630"/>
                <a:gd name="connsiteX311" fmla="*/ 2795742 w 5017802"/>
                <a:gd name="connsiteY311" fmla="*/ 667248 h 4821630"/>
                <a:gd name="connsiteX312" fmla="*/ 2766032 w 5017802"/>
                <a:gd name="connsiteY312" fmla="*/ 707616 h 4821630"/>
                <a:gd name="connsiteX313" fmla="*/ 2580523 w 5017802"/>
                <a:gd name="connsiteY31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3195112 w 5017802"/>
                <a:gd name="connsiteY202" fmla="*/ 3993968 h 4821630"/>
                <a:gd name="connsiteX203" fmla="*/ 3265414 w 5017802"/>
                <a:gd name="connsiteY203" fmla="*/ 4067674 h 4821630"/>
                <a:gd name="connsiteX204" fmla="*/ 3439813 w 5017802"/>
                <a:gd name="connsiteY204" fmla="*/ 4130265 h 4821630"/>
                <a:gd name="connsiteX205" fmla="*/ 3526217 w 5017802"/>
                <a:gd name="connsiteY205" fmla="*/ 4316455 h 4821630"/>
                <a:gd name="connsiteX206" fmla="*/ 3586542 w 5017802"/>
                <a:gd name="connsiteY206" fmla="*/ 4375193 h 4821630"/>
                <a:gd name="connsiteX207" fmla="*/ 3597654 w 5017802"/>
                <a:gd name="connsiteY207" fmla="*/ 4345030 h 4821630"/>
                <a:gd name="connsiteX208" fmla="*/ 3643692 w 5017802"/>
                <a:gd name="connsiteY208" fmla="*/ 4318042 h 4821630"/>
                <a:gd name="connsiteX209" fmla="*/ 3694492 w 5017802"/>
                <a:gd name="connsiteY209" fmla="*/ 4391068 h 4821630"/>
                <a:gd name="connsiteX210" fmla="*/ 3743705 w 5017802"/>
                <a:gd name="connsiteY210" fmla="*/ 4394243 h 4821630"/>
                <a:gd name="connsiteX211" fmla="*/ 3699254 w 5017802"/>
                <a:gd name="connsiteY211" fmla="*/ 4300581 h 4821630"/>
                <a:gd name="connsiteX212" fmla="*/ 3656392 w 5017802"/>
                <a:gd name="connsiteY212" fmla="*/ 4232318 h 4821630"/>
                <a:gd name="connsiteX213" fmla="*/ 3699255 w 5017802"/>
                <a:gd name="connsiteY213" fmla="*/ 4216442 h 4821630"/>
                <a:gd name="connsiteX214" fmla="*/ 3680204 w 5017802"/>
                <a:gd name="connsiteY214" fmla="*/ 4175168 h 4821630"/>
                <a:gd name="connsiteX215" fmla="*/ 3732592 w 5017802"/>
                <a:gd name="connsiteY215" fmla="*/ 4184693 h 4821630"/>
                <a:gd name="connsiteX216" fmla="*/ 3711955 w 5017802"/>
                <a:gd name="connsiteY216" fmla="*/ 4151355 h 4821630"/>
                <a:gd name="connsiteX217" fmla="*/ 3733274 w 5017802"/>
                <a:gd name="connsiteY217" fmla="*/ 4134801 h 4821630"/>
                <a:gd name="connsiteX218" fmla="*/ 3854377 w 5017802"/>
                <a:gd name="connsiteY218" fmla="*/ 4220074 h 4821630"/>
                <a:gd name="connsiteX219" fmla="*/ 3889754 w 5017802"/>
                <a:gd name="connsiteY219" fmla="*/ 4206917 h 4821630"/>
                <a:gd name="connsiteX220" fmla="*/ 3942141 w 5017802"/>
                <a:gd name="connsiteY220" fmla="*/ 4272006 h 4821630"/>
                <a:gd name="connsiteX221" fmla="*/ 3962779 w 5017802"/>
                <a:gd name="connsiteY221" fmla="*/ 4330743 h 4821630"/>
                <a:gd name="connsiteX222" fmla="*/ 4070729 w 5017802"/>
                <a:gd name="connsiteY222" fmla="*/ 4349792 h 4821630"/>
                <a:gd name="connsiteX223" fmla="*/ 4010405 w 5017802"/>
                <a:gd name="connsiteY223" fmla="*/ 4283117 h 4821630"/>
                <a:gd name="connsiteX224" fmla="*/ 4007229 w 5017802"/>
                <a:gd name="connsiteY224" fmla="*/ 4214855 h 4821630"/>
                <a:gd name="connsiteX225" fmla="*/ 4061204 w 5017802"/>
                <a:gd name="connsiteY225" fmla="*/ 4270418 h 4821630"/>
                <a:gd name="connsiteX226" fmla="*/ 4110417 w 5017802"/>
                <a:gd name="connsiteY226" fmla="*/ 4275180 h 4821630"/>
                <a:gd name="connsiteX227" fmla="*/ 4104067 w 5017802"/>
                <a:gd name="connsiteY227" fmla="*/ 4225968 h 4821630"/>
                <a:gd name="connsiteX228" fmla="*/ 4164392 w 5017802"/>
                <a:gd name="connsiteY228" fmla="*/ 4230730 h 4821630"/>
                <a:gd name="connsiteX229" fmla="*/ 4226304 w 5017802"/>
                <a:gd name="connsiteY229" fmla="*/ 4273592 h 4821630"/>
                <a:gd name="connsiteX230" fmla="*/ 4258054 w 5017802"/>
                <a:gd name="connsiteY230" fmla="*/ 4260893 h 4821630"/>
                <a:gd name="connsiteX231" fmla="*/ 4251705 w 5017802"/>
                <a:gd name="connsiteY231" fmla="*/ 4225968 h 4821630"/>
                <a:gd name="connsiteX232" fmla="*/ 4292980 w 5017802"/>
                <a:gd name="connsiteY232" fmla="*/ 4202156 h 4821630"/>
                <a:gd name="connsiteX233" fmla="*/ 4377117 w 5017802"/>
                <a:gd name="connsiteY233" fmla="*/ 4259306 h 4821630"/>
                <a:gd name="connsiteX234" fmla="*/ 4394580 w 5017802"/>
                <a:gd name="connsiteY234" fmla="*/ 4157708 h 4821630"/>
                <a:gd name="connsiteX235" fmla="*/ 4369180 w 5017802"/>
                <a:gd name="connsiteY235" fmla="*/ 4135482 h 4821630"/>
                <a:gd name="connsiteX236" fmla="*/ 4296154 w 5017802"/>
                <a:gd name="connsiteY236" fmla="*/ 4092619 h 4821630"/>
                <a:gd name="connsiteX237" fmla="*/ 4318379 w 5017802"/>
                <a:gd name="connsiteY237" fmla="*/ 4067220 h 4821630"/>
                <a:gd name="connsiteX238" fmla="*/ 4339017 w 5017802"/>
                <a:gd name="connsiteY238" fmla="*/ 4044994 h 4821630"/>
                <a:gd name="connsiteX239" fmla="*/ 4392992 w 5017802"/>
                <a:gd name="connsiteY239" fmla="*/ 4076745 h 4821630"/>
                <a:gd name="connsiteX240" fmla="*/ 4399342 w 5017802"/>
                <a:gd name="connsiteY240" fmla="*/ 4032295 h 4821630"/>
                <a:gd name="connsiteX241" fmla="*/ 4343779 w 5017802"/>
                <a:gd name="connsiteY241" fmla="*/ 4008482 h 4821630"/>
                <a:gd name="connsiteX242" fmla="*/ 4342192 w 5017802"/>
                <a:gd name="connsiteY242" fmla="*/ 3998958 h 4821630"/>
                <a:gd name="connsiteX243" fmla="*/ 4329491 w 5017802"/>
                <a:gd name="connsiteY243" fmla="*/ 3960859 h 4821630"/>
                <a:gd name="connsiteX244" fmla="*/ 4335841 w 5017802"/>
                <a:gd name="connsiteY244" fmla="*/ 3913233 h 4821630"/>
                <a:gd name="connsiteX245" fmla="*/ 4346954 w 5017802"/>
                <a:gd name="connsiteY245" fmla="*/ 3857670 h 4821630"/>
                <a:gd name="connsiteX246" fmla="*/ 4308854 w 5017802"/>
                <a:gd name="connsiteY246" fmla="*/ 3827508 h 4821630"/>
                <a:gd name="connsiteX247" fmla="*/ 4342191 w 5017802"/>
                <a:gd name="connsiteY247" fmla="*/ 3817983 h 4821630"/>
                <a:gd name="connsiteX248" fmla="*/ 4319966 w 5017802"/>
                <a:gd name="connsiteY248" fmla="*/ 3781470 h 4821630"/>
                <a:gd name="connsiteX249" fmla="*/ 4358067 w 5017802"/>
                <a:gd name="connsiteY249" fmla="*/ 3776709 h 4821630"/>
                <a:gd name="connsiteX250" fmla="*/ 4364416 w 5017802"/>
                <a:gd name="connsiteY250" fmla="*/ 3743370 h 4821630"/>
                <a:gd name="connsiteX251" fmla="*/ 4426330 w 5017802"/>
                <a:gd name="connsiteY251" fmla="*/ 3752897 h 4821630"/>
                <a:gd name="connsiteX252" fmla="*/ 4459443 w 5017802"/>
                <a:gd name="connsiteY252" fmla="*/ 3768089 h 4821630"/>
                <a:gd name="connsiteX253" fmla="*/ 4425650 w 5017802"/>
                <a:gd name="connsiteY253" fmla="*/ 3809137 h 4821630"/>
                <a:gd name="connsiteX254" fmla="*/ 4464658 w 5017802"/>
                <a:gd name="connsiteY254" fmla="*/ 3916633 h 4821630"/>
                <a:gd name="connsiteX255" fmla="*/ 4517045 w 5017802"/>
                <a:gd name="connsiteY255" fmla="*/ 3947931 h 4821630"/>
                <a:gd name="connsiteX256" fmla="*/ 4568979 w 5017802"/>
                <a:gd name="connsiteY256" fmla="*/ 3905749 h 4821630"/>
                <a:gd name="connsiteX257" fmla="*/ 4654704 w 5017802"/>
                <a:gd name="connsiteY257" fmla="*/ 3857216 h 4821630"/>
                <a:gd name="connsiteX258" fmla="*/ 4637468 w 5017802"/>
                <a:gd name="connsiteY258" fmla="*/ 3768315 h 4821630"/>
                <a:gd name="connsiteX259" fmla="*/ 4714802 w 5017802"/>
                <a:gd name="connsiteY259" fmla="*/ 3635646 h 4821630"/>
                <a:gd name="connsiteX260" fmla="*/ 5007356 w 5017802"/>
                <a:gd name="connsiteY260" fmla="*/ 3302498 h 4821630"/>
                <a:gd name="connsiteX261" fmla="*/ 4925939 w 5017802"/>
                <a:gd name="connsiteY261" fmla="*/ 3293426 h 4821630"/>
                <a:gd name="connsiteX262" fmla="*/ 4930476 w 5017802"/>
                <a:gd name="connsiteY262" fmla="*/ 3201578 h 4821630"/>
                <a:gd name="connsiteX263" fmla="*/ 4881489 w 5017802"/>
                <a:gd name="connsiteY263" fmla="*/ 3176406 h 4821630"/>
                <a:gd name="connsiteX264" fmla="*/ 4797352 w 5017802"/>
                <a:gd name="connsiteY264" fmla="*/ 3207928 h 4821630"/>
                <a:gd name="connsiteX265" fmla="*/ 4760613 w 5017802"/>
                <a:gd name="connsiteY265" fmla="*/ 3171643 h 4821630"/>
                <a:gd name="connsiteX266" fmla="*/ 4805290 w 5017802"/>
                <a:gd name="connsiteY266" fmla="*/ 3148738 h 4821630"/>
                <a:gd name="connsiteX267" fmla="*/ 4676023 w 5017802"/>
                <a:gd name="connsiteY267" fmla="*/ 2935559 h 4821630"/>
                <a:gd name="connsiteX268" fmla="*/ 4690989 w 5017802"/>
                <a:gd name="connsiteY268" fmla="*/ 2905396 h 4821630"/>
                <a:gd name="connsiteX269" fmla="*/ 4667404 w 5017802"/>
                <a:gd name="connsiteY269" fmla="*/ 2789736 h 4821630"/>
                <a:gd name="connsiteX270" fmla="*/ 4508655 w 5017802"/>
                <a:gd name="connsiteY270" fmla="*/ 2778850 h 4821630"/>
                <a:gd name="connsiteX271" fmla="*/ 4475317 w 5017802"/>
                <a:gd name="connsiteY271" fmla="*/ 2827608 h 4821630"/>
                <a:gd name="connsiteX272" fmla="*/ 4386417 w 5017802"/>
                <a:gd name="connsiteY272" fmla="*/ 2842124 h 4821630"/>
                <a:gd name="connsiteX273" fmla="*/ 4392767 w 5017802"/>
                <a:gd name="connsiteY273" fmla="*/ 2820125 h 4821630"/>
                <a:gd name="connsiteX274" fmla="*/ 4339245 w 5017802"/>
                <a:gd name="connsiteY274" fmla="*/ 2804024 h 4821630"/>
                <a:gd name="connsiteX275" fmla="*/ 4314526 w 5017802"/>
                <a:gd name="connsiteY275" fmla="*/ 2638923 h 4821630"/>
                <a:gd name="connsiteX276" fmla="*/ 4034219 w 5017802"/>
                <a:gd name="connsiteY276" fmla="*/ 2572248 h 4821630"/>
                <a:gd name="connsiteX277" fmla="*/ 3897920 w 5017802"/>
                <a:gd name="connsiteY277" fmla="*/ 2615564 h 4821630"/>
                <a:gd name="connsiteX278" fmla="*/ 3765931 w 5017802"/>
                <a:gd name="connsiteY278" fmla="*/ 2608080 h 4821630"/>
                <a:gd name="connsiteX279" fmla="*/ 3633488 w 5017802"/>
                <a:gd name="connsiteY279" fmla="*/ 2497182 h 4821630"/>
                <a:gd name="connsiteX280" fmla="*/ 3420310 w 5017802"/>
                <a:gd name="connsiteY280" fmla="*/ 2193969 h 4821630"/>
                <a:gd name="connsiteX281" fmla="*/ 3021848 w 5017802"/>
                <a:gd name="connsiteY281" fmla="*/ 2054496 h 4821630"/>
                <a:gd name="connsiteX282" fmla="*/ 2785310 w 5017802"/>
                <a:gd name="connsiteY282" fmla="*/ 1741532 h 4821630"/>
                <a:gd name="connsiteX283" fmla="*/ 2819101 w 5017802"/>
                <a:gd name="connsiteY283" fmla="*/ 1716586 h 4821630"/>
                <a:gd name="connsiteX284" fmla="*/ 2878745 w 5017802"/>
                <a:gd name="connsiteY284" fmla="*/ 1799589 h 4821630"/>
                <a:gd name="connsiteX285" fmla="*/ 2898929 w 5017802"/>
                <a:gd name="connsiteY285" fmla="*/ 1782126 h 4821630"/>
                <a:gd name="connsiteX286" fmla="*/ 2942019 w 5017802"/>
                <a:gd name="connsiteY286" fmla="*/ 1812970 h 4821630"/>
                <a:gd name="connsiteX287" fmla="*/ 3030692 w 5017802"/>
                <a:gd name="connsiteY287" fmla="*/ 1759221 h 4821630"/>
                <a:gd name="connsiteX288" fmla="*/ 3046794 w 5017802"/>
                <a:gd name="connsiteY288" fmla="*/ 1738811 h 4821630"/>
                <a:gd name="connsiteX289" fmla="*/ 3105077 w 5017802"/>
                <a:gd name="connsiteY289" fmla="*/ 1739037 h 4821630"/>
                <a:gd name="connsiteX290" fmla="*/ 3121180 w 5017802"/>
                <a:gd name="connsiteY290" fmla="*/ 1705927 h 4821630"/>
                <a:gd name="connsiteX291" fmla="*/ 3102356 w 5017802"/>
                <a:gd name="connsiteY291" fmla="*/ 1680300 h 4821630"/>
                <a:gd name="connsiteX292" fmla="*/ 3035228 w 5017802"/>
                <a:gd name="connsiteY292" fmla="*/ 1700257 h 4821630"/>
                <a:gd name="connsiteX293" fmla="*/ 3013456 w 5017802"/>
                <a:gd name="connsiteY293" fmla="*/ 1646736 h 4821630"/>
                <a:gd name="connsiteX294" fmla="*/ 3034774 w 5017802"/>
                <a:gd name="connsiteY294" fmla="*/ 1617026 h 4821630"/>
                <a:gd name="connsiteX295" fmla="*/ 2978304 w 5017802"/>
                <a:gd name="connsiteY295" fmla="*/ 1513612 h 4821630"/>
                <a:gd name="connsiteX296" fmla="*/ 2929773 w 5017802"/>
                <a:gd name="connsiteY296" fmla="*/ 1552393 h 4821630"/>
                <a:gd name="connsiteX297" fmla="*/ 2840418 w 5017802"/>
                <a:gd name="connsiteY297" fmla="*/ 1497737 h 4821630"/>
                <a:gd name="connsiteX298" fmla="*/ 2892352 w 5017802"/>
                <a:gd name="connsiteY298" fmla="*/ 1405208 h 4821630"/>
                <a:gd name="connsiteX299" fmla="*/ 2849490 w 5017802"/>
                <a:gd name="connsiteY299" fmla="*/ 1284105 h 4821630"/>
                <a:gd name="connsiteX300" fmla="*/ 2864231 w 5017802"/>
                <a:gd name="connsiteY300" fmla="*/ 1160053 h 4821630"/>
                <a:gd name="connsiteX301" fmla="*/ 2959481 w 5017802"/>
                <a:gd name="connsiteY301" fmla="*/ 1086348 h 4821630"/>
                <a:gd name="connsiteX302" fmla="*/ 3064710 w 5017802"/>
                <a:gd name="connsiteY302" fmla="*/ 1063896 h 4821630"/>
                <a:gd name="connsiteX303" fmla="*/ 3001663 w 5017802"/>
                <a:gd name="connsiteY303" fmla="*/ 974089 h 4821630"/>
                <a:gd name="connsiteX304" fmla="*/ 2984427 w 5017802"/>
                <a:gd name="connsiteY304" fmla="*/ 1018766 h 4821630"/>
                <a:gd name="connsiteX305" fmla="*/ 2941112 w 5017802"/>
                <a:gd name="connsiteY305" fmla="*/ 971595 h 4821630"/>
                <a:gd name="connsiteX306" fmla="*/ 2962430 w 5017802"/>
                <a:gd name="connsiteY306" fmla="*/ 886323 h 4821630"/>
                <a:gd name="connsiteX307" fmla="*/ 3035454 w 5017802"/>
                <a:gd name="connsiteY307" fmla="*/ 789032 h 4821630"/>
                <a:gd name="connsiteX308" fmla="*/ 3018445 w 5017802"/>
                <a:gd name="connsiteY308" fmla="*/ 682443 h 4821630"/>
                <a:gd name="connsiteX309" fmla="*/ 2847223 w 5017802"/>
                <a:gd name="connsiteY309" fmla="*/ 692194 h 4821630"/>
                <a:gd name="connsiteX310" fmla="*/ 2827945 w 5017802"/>
                <a:gd name="connsiteY310" fmla="*/ 734831 h 4821630"/>
                <a:gd name="connsiteX311" fmla="*/ 2795742 w 5017802"/>
                <a:gd name="connsiteY311" fmla="*/ 667248 h 4821630"/>
                <a:gd name="connsiteX312" fmla="*/ 2766032 w 5017802"/>
                <a:gd name="connsiteY312" fmla="*/ 707616 h 4821630"/>
                <a:gd name="connsiteX313" fmla="*/ 2580523 w 5017802"/>
                <a:gd name="connsiteY31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21385 w 5017802"/>
                <a:gd name="connsiteY202" fmla="*/ 3752898 h 4821630"/>
                <a:gd name="connsiteX203" fmla="*/ 3195112 w 5017802"/>
                <a:gd name="connsiteY203" fmla="*/ 3993968 h 4821630"/>
                <a:gd name="connsiteX204" fmla="*/ 3265414 w 5017802"/>
                <a:gd name="connsiteY204" fmla="*/ 4067674 h 4821630"/>
                <a:gd name="connsiteX205" fmla="*/ 3439813 w 5017802"/>
                <a:gd name="connsiteY205" fmla="*/ 4130265 h 4821630"/>
                <a:gd name="connsiteX206" fmla="*/ 3526217 w 5017802"/>
                <a:gd name="connsiteY206" fmla="*/ 4316455 h 4821630"/>
                <a:gd name="connsiteX207" fmla="*/ 3586542 w 5017802"/>
                <a:gd name="connsiteY207" fmla="*/ 4375193 h 4821630"/>
                <a:gd name="connsiteX208" fmla="*/ 3597654 w 5017802"/>
                <a:gd name="connsiteY208" fmla="*/ 4345030 h 4821630"/>
                <a:gd name="connsiteX209" fmla="*/ 3643692 w 5017802"/>
                <a:gd name="connsiteY209" fmla="*/ 4318042 h 4821630"/>
                <a:gd name="connsiteX210" fmla="*/ 3694492 w 5017802"/>
                <a:gd name="connsiteY210" fmla="*/ 4391068 h 4821630"/>
                <a:gd name="connsiteX211" fmla="*/ 3743705 w 5017802"/>
                <a:gd name="connsiteY211" fmla="*/ 4394243 h 4821630"/>
                <a:gd name="connsiteX212" fmla="*/ 3699254 w 5017802"/>
                <a:gd name="connsiteY212" fmla="*/ 4300581 h 4821630"/>
                <a:gd name="connsiteX213" fmla="*/ 3656392 w 5017802"/>
                <a:gd name="connsiteY213" fmla="*/ 4232318 h 4821630"/>
                <a:gd name="connsiteX214" fmla="*/ 3699255 w 5017802"/>
                <a:gd name="connsiteY214" fmla="*/ 4216442 h 4821630"/>
                <a:gd name="connsiteX215" fmla="*/ 3680204 w 5017802"/>
                <a:gd name="connsiteY215" fmla="*/ 4175168 h 4821630"/>
                <a:gd name="connsiteX216" fmla="*/ 3732592 w 5017802"/>
                <a:gd name="connsiteY216" fmla="*/ 4184693 h 4821630"/>
                <a:gd name="connsiteX217" fmla="*/ 3711955 w 5017802"/>
                <a:gd name="connsiteY217" fmla="*/ 4151355 h 4821630"/>
                <a:gd name="connsiteX218" fmla="*/ 3733274 w 5017802"/>
                <a:gd name="connsiteY218" fmla="*/ 4134801 h 4821630"/>
                <a:gd name="connsiteX219" fmla="*/ 3854377 w 5017802"/>
                <a:gd name="connsiteY219" fmla="*/ 4220074 h 4821630"/>
                <a:gd name="connsiteX220" fmla="*/ 3889754 w 5017802"/>
                <a:gd name="connsiteY220" fmla="*/ 4206917 h 4821630"/>
                <a:gd name="connsiteX221" fmla="*/ 3942141 w 5017802"/>
                <a:gd name="connsiteY221" fmla="*/ 4272006 h 4821630"/>
                <a:gd name="connsiteX222" fmla="*/ 3962779 w 5017802"/>
                <a:gd name="connsiteY222" fmla="*/ 4330743 h 4821630"/>
                <a:gd name="connsiteX223" fmla="*/ 4070729 w 5017802"/>
                <a:gd name="connsiteY223" fmla="*/ 4349792 h 4821630"/>
                <a:gd name="connsiteX224" fmla="*/ 4010405 w 5017802"/>
                <a:gd name="connsiteY224" fmla="*/ 4283117 h 4821630"/>
                <a:gd name="connsiteX225" fmla="*/ 4007229 w 5017802"/>
                <a:gd name="connsiteY225" fmla="*/ 4214855 h 4821630"/>
                <a:gd name="connsiteX226" fmla="*/ 4061204 w 5017802"/>
                <a:gd name="connsiteY226" fmla="*/ 4270418 h 4821630"/>
                <a:gd name="connsiteX227" fmla="*/ 4110417 w 5017802"/>
                <a:gd name="connsiteY227" fmla="*/ 4275180 h 4821630"/>
                <a:gd name="connsiteX228" fmla="*/ 4104067 w 5017802"/>
                <a:gd name="connsiteY228" fmla="*/ 4225968 h 4821630"/>
                <a:gd name="connsiteX229" fmla="*/ 4164392 w 5017802"/>
                <a:gd name="connsiteY229" fmla="*/ 4230730 h 4821630"/>
                <a:gd name="connsiteX230" fmla="*/ 4226304 w 5017802"/>
                <a:gd name="connsiteY230" fmla="*/ 4273592 h 4821630"/>
                <a:gd name="connsiteX231" fmla="*/ 4258054 w 5017802"/>
                <a:gd name="connsiteY231" fmla="*/ 4260893 h 4821630"/>
                <a:gd name="connsiteX232" fmla="*/ 4251705 w 5017802"/>
                <a:gd name="connsiteY232" fmla="*/ 4225968 h 4821630"/>
                <a:gd name="connsiteX233" fmla="*/ 4292980 w 5017802"/>
                <a:gd name="connsiteY233" fmla="*/ 4202156 h 4821630"/>
                <a:gd name="connsiteX234" fmla="*/ 4377117 w 5017802"/>
                <a:gd name="connsiteY234" fmla="*/ 4259306 h 4821630"/>
                <a:gd name="connsiteX235" fmla="*/ 4394580 w 5017802"/>
                <a:gd name="connsiteY235" fmla="*/ 4157708 h 4821630"/>
                <a:gd name="connsiteX236" fmla="*/ 4369180 w 5017802"/>
                <a:gd name="connsiteY236" fmla="*/ 4135482 h 4821630"/>
                <a:gd name="connsiteX237" fmla="*/ 4296154 w 5017802"/>
                <a:gd name="connsiteY237" fmla="*/ 4092619 h 4821630"/>
                <a:gd name="connsiteX238" fmla="*/ 4318379 w 5017802"/>
                <a:gd name="connsiteY238" fmla="*/ 4067220 h 4821630"/>
                <a:gd name="connsiteX239" fmla="*/ 4339017 w 5017802"/>
                <a:gd name="connsiteY239" fmla="*/ 4044994 h 4821630"/>
                <a:gd name="connsiteX240" fmla="*/ 4392992 w 5017802"/>
                <a:gd name="connsiteY240" fmla="*/ 4076745 h 4821630"/>
                <a:gd name="connsiteX241" fmla="*/ 4399342 w 5017802"/>
                <a:gd name="connsiteY241" fmla="*/ 4032295 h 4821630"/>
                <a:gd name="connsiteX242" fmla="*/ 4343779 w 5017802"/>
                <a:gd name="connsiteY242" fmla="*/ 4008482 h 4821630"/>
                <a:gd name="connsiteX243" fmla="*/ 4342192 w 5017802"/>
                <a:gd name="connsiteY243" fmla="*/ 3998958 h 4821630"/>
                <a:gd name="connsiteX244" fmla="*/ 4329491 w 5017802"/>
                <a:gd name="connsiteY244" fmla="*/ 3960859 h 4821630"/>
                <a:gd name="connsiteX245" fmla="*/ 4335841 w 5017802"/>
                <a:gd name="connsiteY245" fmla="*/ 3913233 h 4821630"/>
                <a:gd name="connsiteX246" fmla="*/ 4346954 w 5017802"/>
                <a:gd name="connsiteY246" fmla="*/ 3857670 h 4821630"/>
                <a:gd name="connsiteX247" fmla="*/ 4308854 w 5017802"/>
                <a:gd name="connsiteY247" fmla="*/ 3827508 h 4821630"/>
                <a:gd name="connsiteX248" fmla="*/ 4342191 w 5017802"/>
                <a:gd name="connsiteY248" fmla="*/ 3817983 h 4821630"/>
                <a:gd name="connsiteX249" fmla="*/ 4319966 w 5017802"/>
                <a:gd name="connsiteY249" fmla="*/ 3781470 h 4821630"/>
                <a:gd name="connsiteX250" fmla="*/ 4358067 w 5017802"/>
                <a:gd name="connsiteY250" fmla="*/ 3776709 h 4821630"/>
                <a:gd name="connsiteX251" fmla="*/ 4364416 w 5017802"/>
                <a:gd name="connsiteY251" fmla="*/ 3743370 h 4821630"/>
                <a:gd name="connsiteX252" fmla="*/ 4426330 w 5017802"/>
                <a:gd name="connsiteY252" fmla="*/ 3752897 h 4821630"/>
                <a:gd name="connsiteX253" fmla="*/ 4459443 w 5017802"/>
                <a:gd name="connsiteY253" fmla="*/ 3768089 h 4821630"/>
                <a:gd name="connsiteX254" fmla="*/ 4425650 w 5017802"/>
                <a:gd name="connsiteY254" fmla="*/ 3809137 h 4821630"/>
                <a:gd name="connsiteX255" fmla="*/ 4464658 w 5017802"/>
                <a:gd name="connsiteY255" fmla="*/ 3916633 h 4821630"/>
                <a:gd name="connsiteX256" fmla="*/ 4517045 w 5017802"/>
                <a:gd name="connsiteY256" fmla="*/ 3947931 h 4821630"/>
                <a:gd name="connsiteX257" fmla="*/ 4568979 w 5017802"/>
                <a:gd name="connsiteY257" fmla="*/ 3905749 h 4821630"/>
                <a:gd name="connsiteX258" fmla="*/ 4654704 w 5017802"/>
                <a:gd name="connsiteY258" fmla="*/ 3857216 h 4821630"/>
                <a:gd name="connsiteX259" fmla="*/ 4637468 w 5017802"/>
                <a:gd name="connsiteY259" fmla="*/ 3768315 h 4821630"/>
                <a:gd name="connsiteX260" fmla="*/ 4714802 w 5017802"/>
                <a:gd name="connsiteY260" fmla="*/ 3635646 h 4821630"/>
                <a:gd name="connsiteX261" fmla="*/ 5007356 w 5017802"/>
                <a:gd name="connsiteY261" fmla="*/ 3302498 h 4821630"/>
                <a:gd name="connsiteX262" fmla="*/ 4925939 w 5017802"/>
                <a:gd name="connsiteY262" fmla="*/ 3293426 h 4821630"/>
                <a:gd name="connsiteX263" fmla="*/ 4930476 w 5017802"/>
                <a:gd name="connsiteY263" fmla="*/ 3201578 h 4821630"/>
                <a:gd name="connsiteX264" fmla="*/ 4881489 w 5017802"/>
                <a:gd name="connsiteY264" fmla="*/ 3176406 h 4821630"/>
                <a:gd name="connsiteX265" fmla="*/ 4797352 w 5017802"/>
                <a:gd name="connsiteY265" fmla="*/ 3207928 h 4821630"/>
                <a:gd name="connsiteX266" fmla="*/ 4760613 w 5017802"/>
                <a:gd name="connsiteY266" fmla="*/ 3171643 h 4821630"/>
                <a:gd name="connsiteX267" fmla="*/ 4805290 w 5017802"/>
                <a:gd name="connsiteY267" fmla="*/ 3148738 h 4821630"/>
                <a:gd name="connsiteX268" fmla="*/ 4676023 w 5017802"/>
                <a:gd name="connsiteY268" fmla="*/ 2935559 h 4821630"/>
                <a:gd name="connsiteX269" fmla="*/ 4690989 w 5017802"/>
                <a:gd name="connsiteY269" fmla="*/ 2905396 h 4821630"/>
                <a:gd name="connsiteX270" fmla="*/ 4667404 w 5017802"/>
                <a:gd name="connsiteY270" fmla="*/ 2789736 h 4821630"/>
                <a:gd name="connsiteX271" fmla="*/ 4508655 w 5017802"/>
                <a:gd name="connsiteY271" fmla="*/ 2778850 h 4821630"/>
                <a:gd name="connsiteX272" fmla="*/ 4475317 w 5017802"/>
                <a:gd name="connsiteY272" fmla="*/ 2827608 h 4821630"/>
                <a:gd name="connsiteX273" fmla="*/ 4386417 w 5017802"/>
                <a:gd name="connsiteY273" fmla="*/ 2842124 h 4821630"/>
                <a:gd name="connsiteX274" fmla="*/ 4392767 w 5017802"/>
                <a:gd name="connsiteY274" fmla="*/ 2820125 h 4821630"/>
                <a:gd name="connsiteX275" fmla="*/ 4339245 w 5017802"/>
                <a:gd name="connsiteY275" fmla="*/ 2804024 h 4821630"/>
                <a:gd name="connsiteX276" fmla="*/ 4314526 w 5017802"/>
                <a:gd name="connsiteY276" fmla="*/ 2638923 h 4821630"/>
                <a:gd name="connsiteX277" fmla="*/ 4034219 w 5017802"/>
                <a:gd name="connsiteY277" fmla="*/ 2572248 h 4821630"/>
                <a:gd name="connsiteX278" fmla="*/ 3897920 w 5017802"/>
                <a:gd name="connsiteY278" fmla="*/ 2615564 h 4821630"/>
                <a:gd name="connsiteX279" fmla="*/ 3765931 w 5017802"/>
                <a:gd name="connsiteY279" fmla="*/ 2608080 h 4821630"/>
                <a:gd name="connsiteX280" fmla="*/ 3633488 w 5017802"/>
                <a:gd name="connsiteY280" fmla="*/ 2497182 h 4821630"/>
                <a:gd name="connsiteX281" fmla="*/ 3420310 w 5017802"/>
                <a:gd name="connsiteY281" fmla="*/ 2193969 h 4821630"/>
                <a:gd name="connsiteX282" fmla="*/ 3021848 w 5017802"/>
                <a:gd name="connsiteY282" fmla="*/ 2054496 h 4821630"/>
                <a:gd name="connsiteX283" fmla="*/ 2785310 w 5017802"/>
                <a:gd name="connsiteY283" fmla="*/ 1741532 h 4821630"/>
                <a:gd name="connsiteX284" fmla="*/ 2819101 w 5017802"/>
                <a:gd name="connsiteY284" fmla="*/ 1716586 h 4821630"/>
                <a:gd name="connsiteX285" fmla="*/ 2878745 w 5017802"/>
                <a:gd name="connsiteY285" fmla="*/ 1799589 h 4821630"/>
                <a:gd name="connsiteX286" fmla="*/ 2898929 w 5017802"/>
                <a:gd name="connsiteY286" fmla="*/ 1782126 h 4821630"/>
                <a:gd name="connsiteX287" fmla="*/ 2942019 w 5017802"/>
                <a:gd name="connsiteY287" fmla="*/ 1812970 h 4821630"/>
                <a:gd name="connsiteX288" fmla="*/ 3030692 w 5017802"/>
                <a:gd name="connsiteY288" fmla="*/ 1759221 h 4821630"/>
                <a:gd name="connsiteX289" fmla="*/ 3046794 w 5017802"/>
                <a:gd name="connsiteY289" fmla="*/ 1738811 h 4821630"/>
                <a:gd name="connsiteX290" fmla="*/ 3105077 w 5017802"/>
                <a:gd name="connsiteY290" fmla="*/ 1739037 h 4821630"/>
                <a:gd name="connsiteX291" fmla="*/ 3121180 w 5017802"/>
                <a:gd name="connsiteY291" fmla="*/ 1705927 h 4821630"/>
                <a:gd name="connsiteX292" fmla="*/ 3102356 w 5017802"/>
                <a:gd name="connsiteY292" fmla="*/ 1680300 h 4821630"/>
                <a:gd name="connsiteX293" fmla="*/ 3035228 w 5017802"/>
                <a:gd name="connsiteY293" fmla="*/ 1700257 h 4821630"/>
                <a:gd name="connsiteX294" fmla="*/ 3013456 w 5017802"/>
                <a:gd name="connsiteY294" fmla="*/ 1646736 h 4821630"/>
                <a:gd name="connsiteX295" fmla="*/ 3034774 w 5017802"/>
                <a:gd name="connsiteY295" fmla="*/ 1617026 h 4821630"/>
                <a:gd name="connsiteX296" fmla="*/ 2978304 w 5017802"/>
                <a:gd name="connsiteY296" fmla="*/ 1513612 h 4821630"/>
                <a:gd name="connsiteX297" fmla="*/ 2929773 w 5017802"/>
                <a:gd name="connsiteY297" fmla="*/ 1552393 h 4821630"/>
                <a:gd name="connsiteX298" fmla="*/ 2840418 w 5017802"/>
                <a:gd name="connsiteY298" fmla="*/ 1497737 h 4821630"/>
                <a:gd name="connsiteX299" fmla="*/ 2892352 w 5017802"/>
                <a:gd name="connsiteY299" fmla="*/ 1405208 h 4821630"/>
                <a:gd name="connsiteX300" fmla="*/ 2849490 w 5017802"/>
                <a:gd name="connsiteY300" fmla="*/ 1284105 h 4821630"/>
                <a:gd name="connsiteX301" fmla="*/ 2864231 w 5017802"/>
                <a:gd name="connsiteY301" fmla="*/ 1160053 h 4821630"/>
                <a:gd name="connsiteX302" fmla="*/ 2959481 w 5017802"/>
                <a:gd name="connsiteY302" fmla="*/ 1086348 h 4821630"/>
                <a:gd name="connsiteX303" fmla="*/ 3064710 w 5017802"/>
                <a:gd name="connsiteY303" fmla="*/ 1063896 h 4821630"/>
                <a:gd name="connsiteX304" fmla="*/ 3001663 w 5017802"/>
                <a:gd name="connsiteY304" fmla="*/ 974089 h 4821630"/>
                <a:gd name="connsiteX305" fmla="*/ 2984427 w 5017802"/>
                <a:gd name="connsiteY305" fmla="*/ 1018766 h 4821630"/>
                <a:gd name="connsiteX306" fmla="*/ 2941112 w 5017802"/>
                <a:gd name="connsiteY306" fmla="*/ 971595 h 4821630"/>
                <a:gd name="connsiteX307" fmla="*/ 2962430 w 5017802"/>
                <a:gd name="connsiteY307" fmla="*/ 886323 h 4821630"/>
                <a:gd name="connsiteX308" fmla="*/ 3035454 w 5017802"/>
                <a:gd name="connsiteY308" fmla="*/ 789032 h 4821630"/>
                <a:gd name="connsiteX309" fmla="*/ 3018445 w 5017802"/>
                <a:gd name="connsiteY309" fmla="*/ 682443 h 4821630"/>
                <a:gd name="connsiteX310" fmla="*/ 2847223 w 5017802"/>
                <a:gd name="connsiteY310" fmla="*/ 692194 h 4821630"/>
                <a:gd name="connsiteX311" fmla="*/ 2827945 w 5017802"/>
                <a:gd name="connsiteY311" fmla="*/ 734831 h 4821630"/>
                <a:gd name="connsiteX312" fmla="*/ 2795742 w 5017802"/>
                <a:gd name="connsiteY312" fmla="*/ 667248 h 4821630"/>
                <a:gd name="connsiteX313" fmla="*/ 2766032 w 5017802"/>
                <a:gd name="connsiteY313" fmla="*/ 707616 h 4821630"/>
                <a:gd name="connsiteX314" fmla="*/ 2580523 w 5017802"/>
                <a:gd name="connsiteY31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265414 w 5017802"/>
                <a:gd name="connsiteY204" fmla="*/ 4067674 h 4821630"/>
                <a:gd name="connsiteX205" fmla="*/ 3439813 w 5017802"/>
                <a:gd name="connsiteY205" fmla="*/ 4130265 h 4821630"/>
                <a:gd name="connsiteX206" fmla="*/ 3526217 w 5017802"/>
                <a:gd name="connsiteY206" fmla="*/ 4316455 h 4821630"/>
                <a:gd name="connsiteX207" fmla="*/ 3586542 w 5017802"/>
                <a:gd name="connsiteY207" fmla="*/ 4375193 h 4821630"/>
                <a:gd name="connsiteX208" fmla="*/ 3597654 w 5017802"/>
                <a:gd name="connsiteY208" fmla="*/ 4345030 h 4821630"/>
                <a:gd name="connsiteX209" fmla="*/ 3643692 w 5017802"/>
                <a:gd name="connsiteY209" fmla="*/ 4318042 h 4821630"/>
                <a:gd name="connsiteX210" fmla="*/ 3694492 w 5017802"/>
                <a:gd name="connsiteY210" fmla="*/ 4391068 h 4821630"/>
                <a:gd name="connsiteX211" fmla="*/ 3743705 w 5017802"/>
                <a:gd name="connsiteY211" fmla="*/ 4394243 h 4821630"/>
                <a:gd name="connsiteX212" fmla="*/ 3699254 w 5017802"/>
                <a:gd name="connsiteY212" fmla="*/ 4300581 h 4821630"/>
                <a:gd name="connsiteX213" fmla="*/ 3656392 w 5017802"/>
                <a:gd name="connsiteY213" fmla="*/ 4232318 h 4821630"/>
                <a:gd name="connsiteX214" fmla="*/ 3699255 w 5017802"/>
                <a:gd name="connsiteY214" fmla="*/ 4216442 h 4821630"/>
                <a:gd name="connsiteX215" fmla="*/ 3680204 w 5017802"/>
                <a:gd name="connsiteY215" fmla="*/ 4175168 h 4821630"/>
                <a:gd name="connsiteX216" fmla="*/ 3732592 w 5017802"/>
                <a:gd name="connsiteY216" fmla="*/ 4184693 h 4821630"/>
                <a:gd name="connsiteX217" fmla="*/ 3711955 w 5017802"/>
                <a:gd name="connsiteY217" fmla="*/ 4151355 h 4821630"/>
                <a:gd name="connsiteX218" fmla="*/ 3733274 w 5017802"/>
                <a:gd name="connsiteY218" fmla="*/ 4134801 h 4821630"/>
                <a:gd name="connsiteX219" fmla="*/ 3854377 w 5017802"/>
                <a:gd name="connsiteY219" fmla="*/ 4220074 h 4821630"/>
                <a:gd name="connsiteX220" fmla="*/ 3889754 w 5017802"/>
                <a:gd name="connsiteY220" fmla="*/ 4206917 h 4821630"/>
                <a:gd name="connsiteX221" fmla="*/ 3942141 w 5017802"/>
                <a:gd name="connsiteY221" fmla="*/ 4272006 h 4821630"/>
                <a:gd name="connsiteX222" fmla="*/ 3962779 w 5017802"/>
                <a:gd name="connsiteY222" fmla="*/ 4330743 h 4821630"/>
                <a:gd name="connsiteX223" fmla="*/ 4070729 w 5017802"/>
                <a:gd name="connsiteY223" fmla="*/ 4349792 h 4821630"/>
                <a:gd name="connsiteX224" fmla="*/ 4010405 w 5017802"/>
                <a:gd name="connsiteY224" fmla="*/ 4283117 h 4821630"/>
                <a:gd name="connsiteX225" fmla="*/ 4007229 w 5017802"/>
                <a:gd name="connsiteY225" fmla="*/ 4214855 h 4821630"/>
                <a:gd name="connsiteX226" fmla="*/ 4061204 w 5017802"/>
                <a:gd name="connsiteY226" fmla="*/ 4270418 h 4821630"/>
                <a:gd name="connsiteX227" fmla="*/ 4110417 w 5017802"/>
                <a:gd name="connsiteY227" fmla="*/ 4275180 h 4821630"/>
                <a:gd name="connsiteX228" fmla="*/ 4104067 w 5017802"/>
                <a:gd name="connsiteY228" fmla="*/ 4225968 h 4821630"/>
                <a:gd name="connsiteX229" fmla="*/ 4164392 w 5017802"/>
                <a:gd name="connsiteY229" fmla="*/ 4230730 h 4821630"/>
                <a:gd name="connsiteX230" fmla="*/ 4226304 w 5017802"/>
                <a:gd name="connsiteY230" fmla="*/ 4273592 h 4821630"/>
                <a:gd name="connsiteX231" fmla="*/ 4258054 w 5017802"/>
                <a:gd name="connsiteY231" fmla="*/ 4260893 h 4821630"/>
                <a:gd name="connsiteX232" fmla="*/ 4251705 w 5017802"/>
                <a:gd name="connsiteY232" fmla="*/ 4225968 h 4821630"/>
                <a:gd name="connsiteX233" fmla="*/ 4292980 w 5017802"/>
                <a:gd name="connsiteY233" fmla="*/ 4202156 h 4821630"/>
                <a:gd name="connsiteX234" fmla="*/ 4377117 w 5017802"/>
                <a:gd name="connsiteY234" fmla="*/ 4259306 h 4821630"/>
                <a:gd name="connsiteX235" fmla="*/ 4394580 w 5017802"/>
                <a:gd name="connsiteY235" fmla="*/ 4157708 h 4821630"/>
                <a:gd name="connsiteX236" fmla="*/ 4369180 w 5017802"/>
                <a:gd name="connsiteY236" fmla="*/ 4135482 h 4821630"/>
                <a:gd name="connsiteX237" fmla="*/ 4296154 w 5017802"/>
                <a:gd name="connsiteY237" fmla="*/ 4092619 h 4821630"/>
                <a:gd name="connsiteX238" fmla="*/ 4318379 w 5017802"/>
                <a:gd name="connsiteY238" fmla="*/ 4067220 h 4821630"/>
                <a:gd name="connsiteX239" fmla="*/ 4339017 w 5017802"/>
                <a:gd name="connsiteY239" fmla="*/ 4044994 h 4821630"/>
                <a:gd name="connsiteX240" fmla="*/ 4392992 w 5017802"/>
                <a:gd name="connsiteY240" fmla="*/ 4076745 h 4821630"/>
                <a:gd name="connsiteX241" fmla="*/ 4399342 w 5017802"/>
                <a:gd name="connsiteY241" fmla="*/ 4032295 h 4821630"/>
                <a:gd name="connsiteX242" fmla="*/ 4343779 w 5017802"/>
                <a:gd name="connsiteY242" fmla="*/ 4008482 h 4821630"/>
                <a:gd name="connsiteX243" fmla="*/ 4342192 w 5017802"/>
                <a:gd name="connsiteY243" fmla="*/ 3998958 h 4821630"/>
                <a:gd name="connsiteX244" fmla="*/ 4329491 w 5017802"/>
                <a:gd name="connsiteY244" fmla="*/ 3960859 h 4821630"/>
                <a:gd name="connsiteX245" fmla="*/ 4335841 w 5017802"/>
                <a:gd name="connsiteY245" fmla="*/ 3913233 h 4821630"/>
                <a:gd name="connsiteX246" fmla="*/ 4346954 w 5017802"/>
                <a:gd name="connsiteY246" fmla="*/ 3857670 h 4821630"/>
                <a:gd name="connsiteX247" fmla="*/ 4308854 w 5017802"/>
                <a:gd name="connsiteY247" fmla="*/ 3827508 h 4821630"/>
                <a:gd name="connsiteX248" fmla="*/ 4342191 w 5017802"/>
                <a:gd name="connsiteY248" fmla="*/ 3817983 h 4821630"/>
                <a:gd name="connsiteX249" fmla="*/ 4319966 w 5017802"/>
                <a:gd name="connsiteY249" fmla="*/ 3781470 h 4821630"/>
                <a:gd name="connsiteX250" fmla="*/ 4358067 w 5017802"/>
                <a:gd name="connsiteY250" fmla="*/ 3776709 h 4821630"/>
                <a:gd name="connsiteX251" fmla="*/ 4364416 w 5017802"/>
                <a:gd name="connsiteY251" fmla="*/ 3743370 h 4821630"/>
                <a:gd name="connsiteX252" fmla="*/ 4426330 w 5017802"/>
                <a:gd name="connsiteY252" fmla="*/ 3752897 h 4821630"/>
                <a:gd name="connsiteX253" fmla="*/ 4459443 w 5017802"/>
                <a:gd name="connsiteY253" fmla="*/ 3768089 h 4821630"/>
                <a:gd name="connsiteX254" fmla="*/ 4425650 w 5017802"/>
                <a:gd name="connsiteY254" fmla="*/ 3809137 h 4821630"/>
                <a:gd name="connsiteX255" fmla="*/ 4464658 w 5017802"/>
                <a:gd name="connsiteY255" fmla="*/ 3916633 h 4821630"/>
                <a:gd name="connsiteX256" fmla="*/ 4517045 w 5017802"/>
                <a:gd name="connsiteY256" fmla="*/ 3947931 h 4821630"/>
                <a:gd name="connsiteX257" fmla="*/ 4568979 w 5017802"/>
                <a:gd name="connsiteY257" fmla="*/ 3905749 h 4821630"/>
                <a:gd name="connsiteX258" fmla="*/ 4654704 w 5017802"/>
                <a:gd name="connsiteY258" fmla="*/ 3857216 h 4821630"/>
                <a:gd name="connsiteX259" fmla="*/ 4637468 w 5017802"/>
                <a:gd name="connsiteY259" fmla="*/ 3768315 h 4821630"/>
                <a:gd name="connsiteX260" fmla="*/ 4714802 w 5017802"/>
                <a:gd name="connsiteY260" fmla="*/ 3635646 h 4821630"/>
                <a:gd name="connsiteX261" fmla="*/ 5007356 w 5017802"/>
                <a:gd name="connsiteY261" fmla="*/ 3302498 h 4821630"/>
                <a:gd name="connsiteX262" fmla="*/ 4925939 w 5017802"/>
                <a:gd name="connsiteY262" fmla="*/ 3293426 h 4821630"/>
                <a:gd name="connsiteX263" fmla="*/ 4930476 w 5017802"/>
                <a:gd name="connsiteY263" fmla="*/ 3201578 h 4821630"/>
                <a:gd name="connsiteX264" fmla="*/ 4881489 w 5017802"/>
                <a:gd name="connsiteY264" fmla="*/ 3176406 h 4821630"/>
                <a:gd name="connsiteX265" fmla="*/ 4797352 w 5017802"/>
                <a:gd name="connsiteY265" fmla="*/ 3207928 h 4821630"/>
                <a:gd name="connsiteX266" fmla="*/ 4760613 w 5017802"/>
                <a:gd name="connsiteY266" fmla="*/ 3171643 h 4821630"/>
                <a:gd name="connsiteX267" fmla="*/ 4805290 w 5017802"/>
                <a:gd name="connsiteY267" fmla="*/ 3148738 h 4821630"/>
                <a:gd name="connsiteX268" fmla="*/ 4676023 w 5017802"/>
                <a:gd name="connsiteY268" fmla="*/ 2935559 h 4821630"/>
                <a:gd name="connsiteX269" fmla="*/ 4690989 w 5017802"/>
                <a:gd name="connsiteY269" fmla="*/ 2905396 h 4821630"/>
                <a:gd name="connsiteX270" fmla="*/ 4667404 w 5017802"/>
                <a:gd name="connsiteY270" fmla="*/ 2789736 h 4821630"/>
                <a:gd name="connsiteX271" fmla="*/ 4508655 w 5017802"/>
                <a:gd name="connsiteY271" fmla="*/ 2778850 h 4821630"/>
                <a:gd name="connsiteX272" fmla="*/ 4475317 w 5017802"/>
                <a:gd name="connsiteY272" fmla="*/ 2827608 h 4821630"/>
                <a:gd name="connsiteX273" fmla="*/ 4386417 w 5017802"/>
                <a:gd name="connsiteY273" fmla="*/ 2842124 h 4821630"/>
                <a:gd name="connsiteX274" fmla="*/ 4392767 w 5017802"/>
                <a:gd name="connsiteY274" fmla="*/ 2820125 h 4821630"/>
                <a:gd name="connsiteX275" fmla="*/ 4339245 w 5017802"/>
                <a:gd name="connsiteY275" fmla="*/ 2804024 h 4821630"/>
                <a:gd name="connsiteX276" fmla="*/ 4314526 w 5017802"/>
                <a:gd name="connsiteY276" fmla="*/ 2638923 h 4821630"/>
                <a:gd name="connsiteX277" fmla="*/ 4034219 w 5017802"/>
                <a:gd name="connsiteY277" fmla="*/ 2572248 h 4821630"/>
                <a:gd name="connsiteX278" fmla="*/ 3897920 w 5017802"/>
                <a:gd name="connsiteY278" fmla="*/ 2615564 h 4821630"/>
                <a:gd name="connsiteX279" fmla="*/ 3765931 w 5017802"/>
                <a:gd name="connsiteY279" fmla="*/ 2608080 h 4821630"/>
                <a:gd name="connsiteX280" fmla="*/ 3633488 w 5017802"/>
                <a:gd name="connsiteY280" fmla="*/ 2497182 h 4821630"/>
                <a:gd name="connsiteX281" fmla="*/ 3420310 w 5017802"/>
                <a:gd name="connsiteY281" fmla="*/ 2193969 h 4821630"/>
                <a:gd name="connsiteX282" fmla="*/ 3021848 w 5017802"/>
                <a:gd name="connsiteY282" fmla="*/ 2054496 h 4821630"/>
                <a:gd name="connsiteX283" fmla="*/ 2785310 w 5017802"/>
                <a:gd name="connsiteY283" fmla="*/ 1741532 h 4821630"/>
                <a:gd name="connsiteX284" fmla="*/ 2819101 w 5017802"/>
                <a:gd name="connsiteY284" fmla="*/ 1716586 h 4821630"/>
                <a:gd name="connsiteX285" fmla="*/ 2878745 w 5017802"/>
                <a:gd name="connsiteY285" fmla="*/ 1799589 h 4821630"/>
                <a:gd name="connsiteX286" fmla="*/ 2898929 w 5017802"/>
                <a:gd name="connsiteY286" fmla="*/ 1782126 h 4821630"/>
                <a:gd name="connsiteX287" fmla="*/ 2942019 w 5017802"/>
                <a:gd name="connsiteY287" fmla="*/ 1812970 h 4821630"/>
                <a:gd name="connsiteX288" fmla="*/ 3030692 w 5017802"/>
                <a:gd name="connsiteY288" fmla="*/ 1759221 h 4821630"/>
                <a:gd name="connsiteX289" fmla="*/ 3046794 w 5017802"/>
                <a:gd name="connsiteY289" fmla="*/ 1738811 h 4821630"/>
                <a:gd name="connsiteX290" fmla="*/ 3105077 w 5017802"/>
                <a:gd name="connsiteY290" fmla="*/ 1739037 h 4821630"/>
                <a:gd name="connsiteX291" fmla="*/ 3121180 w 5017802"/>
                <a:gd name="connsiteY291" fmla="*/ 1705927 h 4821630"/>
                <a:gd name="connsiteX292" fmla="*/ 3102356 w 5017802"/>
                <a:gd name="connsiteY292" fmla="*/ 1680300 h 4821630"/>
                <a:gd name="connsiteX293" fmla="*/ 3035228 w 5017802"/>
                <a:gd name="connsiteY293" fmla="*/ 1700257 h 4821630"/>
                <a:gd name="connsiteX294" fmla="*/ 3013456 w 5017802"/>
                <a:gd name="connsiteY294" fmla="*/ 1646736 h 4821630"/>
                <a:gd name="connsiteX295" fmla="*/ 3034774 w 5017802"/>
                <a:gd name="connsiteY295" fmla="*/ 1617026 h 4821630"/>
                <a:gd name="connsiteX296" fmla="*/ 2978304 w 5017802"/>
                <a:gd name="connsiteY296" fmla="*/ 1513612 h 4821630"/>
                <a:gd name="connsiteX297" fmla="*/ 2929773 w 5017802"/>
                <a:gd name="connsiteY297" fmla="*/ 1552393 h 4821630"/>
                <a:gd name="connsiteX298" fmla="*/ 2840418 w 5017802"/>
                <a:gd name="connsiteY298" fmla="*/ 1497737 h 4821630"/>
                <a:gd name="connsiteX299" fmla="*/ 2892352 w 5017802"/>
                <a:gd name="connsiteY299" fmla="*/ 1405208 h 4821630"/>
                <a:gd name="connsiteX300" fmla="*/ 2849490 w 5017802"/>
                <a:gd name="connsiteY300" fmla="*/ 1284105 h 4821630"/>
                <a:gd name="connsiteX301" fmla="*/ 2864231 w 5017802"/>
                <a:gd name="connsiteY301" fmla="*/ 1160053 h 4821630"/>
                <a:gd name="connsiteX302" fmla="*/ 2959481 w 5017802"/>
                <a:gd name="connsiteY302" fmla="*/ 1086348 h 4821630"/>
                <a:gd name="connsiteX303" fmla="*/ 3064710 w 5017802"/>
                <a:gd name="connsiteY303" fmla="*/ 1063896 h 4821630"/>
                <a:gd name="connsiteX304" fmla="*/ 3001663 w 5017802"/>
                <a:gd name="connsiteY304" fmla="*/ 974089 h 4821630"/>
                <a:gd name="connsiteX305" fmla="*/ 2984427 w 5017802"/>
                <a:gd name="connsiteY305" fmla="*/ 1018766 h 4821630"/>
                <a:gd name="connsiteX306" fmla="*/ 2941112 w 5017802"/>
                <a:gd name="connsiteY306" fmla="*/ 971595 h 4821630"/>
                <a:gd name="connsiteX307" fmla="*/ 2962430 w 5017802"/>
                <a:gd name="connsiteY307" fmla="*/ 886323 h 4821630"/>
                <a:gd name="connsiteX308" fmla="*/ 3035454 w 5017802"/>
                <a:gd name="connsiteY308" fmla="*/ 789032 h 4821630"/>
                <a:gd name="connsiteX309" fmla="*/ 3018445 w 5017802"/>
                <a:gd name="connsiteY309" fmla="*/ 682443 h 4821630"/>
                <a:gd name="connsiteX310" fmla="*/ 2847223 w 5017802"/>
                <a:gd name="connsiteY310" fmla="*/ 692194 h 4821630"/>
                <a:gd name="connsiteX311" fmla="*/ 2827945 w 5017802"/>
                <a:gd name="connsiteY311" fmla="*/ 734831 h 4821630"/>
                <a:gd name="connsiteX312" fmla="*/ 2795742 w 5017802"/>
                <a:gd name="connsiteY312" fmla="*/ 667248 h 4821630"/>
                <a:gd name="connsiteX313" fmla="*/ 2766032 w 5017802"/>
                <a:gd name="connsiteY313" fmla="*/ 707616 h 4821630"/>
                <a:gd name="connsiteX314" fmla="*/ 2580523 w 5017802"/>
                <a:gd name="connsiteY31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89673 w 5017802"/>
                <a:gd name="connsiteY204" fmla="*/ 3992610 h 4821630"/>
                <a:gd name="connsiteX205" fmla="*/ 3265414 w 5017802"/>
                <a:gd name="connsiteY205" fmla="*/ 4067674 h 4821630"/>
                <a:gd name="connsiteX206" fmla="*/ 3439813 w 5017802"/>
                <a:gd name="connsiteY206" fmla="*/ 4130265 h 4821630"/>
                <a:gd name="connsiteX207" fmla="*/ 3526217 w 5017802"/>
                <a:gd name="connsiteY207" fmla="*/ 4316455 h 4821630"/>
                <a:gd name="connsiteX208" fmla="*/ 3586542 w 5017802"/>
                <a:gd name="connsiteY208" fmla="*/ 4375193 h 4821630"/>
                <a:gd name="connsiteX209" fmla="*/ 3597654 w 5017802"/>
                <a:gd name="connsiteY209" fmla="*/ 4345030 h 4821630"/>
                <a:gd name="connsiteX210" fmla="*/ 3643692 w 5017802"/>
                <a:gd name="connsiteY210" fmla="*/ 4318042 h 4821630"/>
                <a:gd name="connsiteX211" fmla="*/ 3694492 w 5017802"/>
                <a:gd name="connsiteY211" fmla="*/ 4391068 h 4821630"/>
                <a:gd name="connsiteX212" fmla="*/ 3743705 w 5017802"/>
                <a:gd name="connsiteY212" fmla="*/ 4394243 h 4821630"/>
                <a:gd name="connsiteX213" fmla="*/ 3699254 w 5017802"/>
                <a:gd name="connsiteY213" fmla="*/ 4300581 h 4821630"/>
                <a:gd name="connsiteX214" fmla="*/ 3656392 w 5017802"/>
                <a:gd name="connsiteY214" fmla="*/ 4232318 h 4821630"/>
                <a:gd name="connsiteX215" fmla="*/ 3699255 w 5017802"/>
                <a:gd name="connsiteY215" fmla="*/ 4216442 h 4821630"/>
                <a:gd name="connsiteX216" fmla="*/ 3680204 w 5017802"/>
                <a:gd name="connsiteY216" fmla="*/ 4175168 h 4821630"/>
                <a:gd name="connsiteX217" fmla="*/ 3732592 w 5017802"/>
                <a:gd name="connsiteY217" fmla="*/ 4184693 h 4821630"/>
                <a:gd name="connsiteX218" fmla="*/ 3711955 w 5017802"/>
                <a:gd name="connsiteY218" fmla="*/ 4151355 h 4821630"/>
                <a:gd name="connsiteX219" fmla="*/ 3733274 w 5017802"/>
                <a:gd name="connsiteY219" fmla="*/ 4134801 h 4821630"/>
                <a:gd name="connsiteX220" fmla="*/ 3854377 w 5017802"/>
                <a:gd name="connsiteY220" fmla="*/ 4220074 h 4821630"/>
                <a:gd name="connsiteX221" fmla="*/ 3889754 w 5017802"/>
                <a:gd name="connsiteY221" fmla="*/ 4206917 h 4821630"/>
                <a:gd name="connsiteX222" fmla="*/ 3942141 w 5017802"/>
                <a:gd name="connsiteY222" fmla="*/ 4272006 h 4821630"/>
                <a:gd name="connsiteX223" fmla="*/ 3962779 w 5017802"/>
                <a:gd name="connsiteY223" fmla="*/ 4330743 h 4821630"/>
                <a:gd name="connsiteX224" fmla="*/ 4070729 w 5017802"/>
                <a:gd name="connsiteY224" fmla="*/ 4349792 h 4821630"/>
                <a:gd name="connsiteX225" fmla="*/ 4010405 w 5017802"/>
                <a:gd name="connsiteY225" fmla="*/ 4283117 h 4821630"/>
                <a:gd name="connsiteX226" fmla="*/ 4007229 w 5017802"/>
                <a:gd name="connsiteY226" fmla="*/ 4214855 h 4821630"/>
                <a:gd name="connsiteX227" fmla="*/ 4061204 w 5017802"/>
                <a:gd name="connsiteY227" fmla="*/ 4270418 h 4821630"/>
                <a:gd name="connsiteX228" fmla="*/ 4110417 w 5017802"/>
                <a:gd name="connsiteY228" fmla="*/ 4275180 h 4821630"/>
                <a:gd name="connsiteX229" fmla="*/ 4104067 w 5017802"/>
                <a:gd name="connsiteY229" fmla="*/ 4225968 h 4821630"/>
                <a:gd name="connsiteX230" fmla="*/ 4164392 w 5017802"/>
                <a:gd name="connsiteY230" fmla="*/ 4230730 h 4821630"/>
                <a:gd name="connsiteX231" fmla="*/ 4226304 w 5017802"/>
                <a:gd name="connsiteY231" fmla="*/ 4273592 h 4821630"/>
                <a:gd name="connsiteX232" fmla="*/ 4258054 w 5017802"/>
                <a:gd name="connsiteY232" fmla="*/ 4260893 h 4821630"/>
                <a:gd name="connsiteX233" fmla="*/ 4251705 w 5017802"/>
                <a:gd name="connsiteY233" fmla="*/ 4225968 h 4821630"/>
                <a:gd name="connsiteX234" fmla="*/ 4292980 w 5017802"/>
                <a:gd name="connsiteY234" fmla="*/ 4202156 h 4821630"/>
                <a:gd name="connsiteX235" fmla="*/ 4377117 w 5017802"/>
                <a:gd name="connsiteY235" fmla="*/ 4259306 h 4821630"/>
                <a:gd name="connsiteX236" fmla="*/ 4394580 w 5017802"/>
                <a:gd name="connsiteY236" fmla="*/ 4157708 h 4821630"/>
                <a:gd name="connsiteX237" fmla="*/ 4369180 w 5017802"/>
                <a:gd name="connsiteY237" fmla="*/ 4135482 h 4821630"/>
                <a:gd name="connsiteX238" fmla="*/ 4296154 w 5017802"/>
                <a:gd name="connsiteY238" fmla="*/ 4092619 h 4821630"/>
                <a:gd name="connsiteX239" fmla="*/ 4318379 w 5017802"/>
                <a:gd name="connsiteY239" fmla="*/ 4067220 h 4821630"/>
                <a:gd name="connsiteX240" fmla="*/ 4339017 w 5017802"/>
                <a:gd name="connsiteY240" fmla="*/ 4044994 h 4821630"/>
                <a:gd name="connsiteX241" fmla="*/ 4392992 w 5017802"/>
                <a:gd name="connsiteY241" fmla="*/ 4076745 h 4821630"/>
                <a:gd name="connsiteX242" fmla="*/ 4399342 w 5017802"/>
                <a:gd name="connsiteY242" fmla="*/ 4032295 h 4821630"/>
                <a:gd name="connsiteX243" fmla="*/ 4343779 w 5017802"/>
                <a:gd name="connsiteY243" fmla="*/ 4008482 h 4821630"/>
                <a:gd name="connsiteX244" fmla="*/ 4342192 w 5017802"/>
                <a:gd name="connsiteY244" fmla="*/ 3998958 h 4821630"/>
                <a:gd name="connsiteX245" fmla="*/ 4329491 w 5017802"/>
                <a:gd name="connsiteY245" fmla="*/ 3960859 h 4821630"/>
                <a:gd name="connsiteX246" fmla="*/ 4335841 w 5017802"/>
                <a:gd name="connsiteY246" fmla="*/ 3913233 h 4821630"/>
                <a:gd name="connsiteX247" fmla="*/ 4346954 w 5017802"/>
                <a:gd name="connsiteY247" fmla="*/ 3857670 h 4821630"/>
                <a:gd name="connsiteX248" fmla="*/ 4308854 w 5017802"/>
                <a:gd name="connsiteY248" fmla="*/ 3827508 h 4821630"/>
                <a:gd name="connsiteX249" fmla="*/ 4342191 w 5017802"/>
                <a:gd name="connsiteY249" fmla="*/ 3817983 h 4821630"/>
                <a:gd name="connsiteX250" fmla="*/ 4319966 w 5017802"/>
                <a:gd name="connsiteY250" fmla="*/ 3781470 h 4821630"/>
                <a:gd name="connsiteX251" fmla="*/ 4358067 w 5017802"/>
                <a:gd name="connsiteY251" fmla="*/ 3776709 h 4821630"/>
                <a:gd name="connsiteX252" fmla="*/ 4364416 w 5017802"/>
                <a:gd name="connsiteY252" fmla="*/ 3743370 h 4821630"/>
                <a:gd name="connsiteX253" fmla="*/ 4426330 w 5017802"/>
                <a:gd name="connsiteY253" fmla="*/ 3752897 h 4821630"/>
                <a:gd name="connsiteX254" fmla="*/ 4459443 w 5017802"/>
                <a:gd name="connsiteY254" fmla="*/ 3768089 h 4821630"/>
                <a:gd name="connsiteX255" fmla="*/ 4425650 w 5017802"/>
                <a:gd name="connsiteY255" fmla="*/ 3809137 h 4821630"/>
                <a:gd name="connsiteX256" fmla="*/ 4464658 w 5017802"/>
                <a:gd name="connsiteY256" fmla="*/ 3916633 h 4821630"/>
                <a:gd name="connsiteX257" fmla="*/ 4517045 w 5017802"/>
                <a:gd name="connsiteY257" fmla="*/ 3947931 h 4821630"/>
                <a:gd name="connsiteX258" fmla="*/ 4568979 w 5017802"/>
                <a:gd name="connsiteY258" fmla="*/ 3905749 h 4821630"/>
                <a:gd name="connsiteX259" fmla="*/ 4654704 w 5017802"/>
                <a:gd name="connsiteY259" fmla="*/ 3857216 h 4821630"/>
                <a:gd name="connsiteX260" fmla="*/ 4637468 w 5017802"/>
                <a:gd name="connsiteY260" fmla="*/ 3768315 h 4821630"/>
                <a:gd name="connsiteX261" fmla="*/ 4714802 w 5017802"/>
                <a:gd name="connsiteY261" fmla="*/ 3635646 h 4821630"/>
                <a:gd name="connsiteX262" fmla="*/ 5007356 w 5017802"/>
                <a:gd name="connsiteY262" fmla="*/ 3302498 h 4821630"/>
                <a:gd name="connsiteX263" fmla="*/ 4925939 w 5017802"/>
                <a:gd name="connsiteY263" fmla="*/ 3293426 h 4821630"/>
                <a:gd name="connsiteX264" fmla="*/ 4930476 w 5017802"/>
                <a:gd name="connsiteY264" fmla="*/ 3201578 h 4821630"/>
                <a:gd name="connsiteX265" fmla="*/ 4881489 w 5017802"/>
                <a:gd name="connsiteY265" fmla="*/ 3176406 h 4821630"/>
                <a:gd name="connsiteX266" fmla="*/ 4797352 w 5017802"/>
                <a:gd name="connsiteY266" fmla="*/ 3207928 h 4821630"/>
                <a:gd name="connsiteX267" fmla="*/ 4760613 w 5017802"/>
                <a:gd name="connsiteY267" fmla="*/ 3171643 h 4821630"/>
                <a:gd name="connsiteX268" fmla="*/ 4805290 w 5017802"/>
                <a:gd name="connsiteY268" fmla="*/ 3148738 h 4821630"/>
                <a:gd name="connsiteX269" fmla="*/ 4676023 w 5017802"/>
                <a:gd name="connsiteY269" fmla="*/ 2935559 h 4821630"/>
                <a:gd name="connsiteX270" fmla="*/ 4690989 w 5017802"/>
                <a:gd name="connsiteY270" fmla="*/ 2905396 h 4821630"/>
                <a:gd name="connsiteX271" fmla="*/ 4667404 w 5017802"/>
                <a:gd name="connsiteY271" fmla="*/ 2789736 h 4821630"/>
                <a:gd name="connsiteX272" fmla="*/ 4508655 w 5017802"/>
                <a:gd name="connsiteY272" fmla="*/ 2778850 h 4821630"/>
                <a:gd name="connsiteX273" fmla="*/ 4475317 w 5017802"/>
                <a:gd name="connsiteY273" fmla="*/ 2827608 h 4821630"/>
                <a:gd name="connsiteX274" fmla="*/ 4386417 w 5017802"/>
                <a:gd name="connsiteY274" fmla="*/ 2842124 h 4821630"/>
                <a:gd name="connsiteX275" fmla="*/ 4392767 w 5017802"/>
                <a:gd name="connsiteY275" fmla="*/ 2820125 h 4821630"/>
                <a:gd name="connsiteX276" fmla="*/ 4339245 w 5017802"/>
                <a:gd name="connsiteY276" fmla="*/ 2804024 h 4821630"/>
                <a:gd name="connsiteX277" fmla="*/ 4314526 w 5017802"/>
                <a:gd name="connsiteY277" fmla="*/ 2638923 h 4821630"/>
                <a:gd name="connsiteX278" fmla="*/ 4034219 w 5017802"/>
                <a:gd name="connsiteY278" fmla="*/ 2572248 h 4821630"/>
                <a:gd name="connsiteX279" fmla="*/ 3897920 w 5017802"/>
                <a:gd name="connsiteY279" fmla="*/ 2615564 h 4821630"/>
                <a:gd name="connsiteX280" fmla="*/ 3765931 w 5017802"/>
                <a:gd name="connsiteY280" fmla="*/ 2608080 h 4821630"/>
                <a:gd name="connsiteX281" fmla="*/ 3633488 w 5017802"/>
                <a:gd name="connsiteY281" fmla="*/ 2497182 h 4821630"/>
                <a:gd name="connsiteX282" fmla="*/ 3420310 w 5017802"/>
                <a:gd name="connsiteY282" fmla="*/ 2193969 h 4821630"/>
                <a:gd name="connsiteX283" fmla="*/ 3021848 w 5017802"/>
                <a:gd name="connsiteY283" fmla="*/ 2054496 h 4821630"/>
                <a:gd name="connsiteX284" fmla="*/ 2785310 w 5017802"/>
                <a:gd name="connsiteY284" fmla="*/ 1741532 h 4821630"/>
                <a:gd name="connsiteX285" fmla="*/ 2819101 w 5017802"/>
                <a:gd name="connsiteY285" fmla="*/ 1716586 h 4821630"/>
                <a:gd name="connsiteX286" fmla="*/ 2878745 w 5017802"/>
                <a:gd name="connsiteY286" fmla="*/ 1799589 h 4821630"/>
                <a:gd name="connsiteX287" fmla="*/ 2898929 w 5017802"/>
                <a:gd name="connsiteY287" fmla="*/ 1782126 h 4821630"/>
                <a:gd name="connsiteX288" fmla="*/ 2942019 w 5017802"/>
                <a:gd name="connsiteY288" fmla="*/ 1812970 h 4821630"/>
                <a:gd name="connsiteX289" fmla="*/ 3030692 w 5017802"/>
                <a:gd name="connsiteY289" fmla="*/ 1759221 h 4821630"/>
                <a:gd name="connsiteX290" fmla="*/ 3046794 w 5017802"/>
                <a:gd name="connsiteY290" fmla="*/ 1738811 h 4821630"/>
                <a:gd name="connsiteX291" fmla="*/ 3105077 w 5017802"/>
                <a:gd name="connsiteY291" fmla="*/ 1739037 h 4821630"/>
                <a:gd name="connsiteX292" fmla="*/ 3121180 w 5017802"/>
                <a:gd name="connsiteY292" fmla="*/ 1705927 h 4821630"/>
                <a:gd name="connsiteX293" fmla="*/ 3102356 w 5017802"/>
                <a:gd name="connsiteY293" fmla="*/ 1680300 h 4821630"/>
                <a:gd name="connsiteX294" fmla="*/ 3035228 w 5017802"/>
                <a:gd name="connsiteY294" fmla="*/ 1700257 h 4821630"/>
                <a:gd name="connsiteX295" fmla="*/ 3013456 w 5017802"/>
                <a:gd name="connsiteY295" fmla="*/ 1646736 h 4821630"/>
                <a:gd name="connsiteX296" fmla="*/ 3034774 w 5017802"/>
                <a:gd name="connsiteY296" fmla="*/ 1617026 h 4821630"/>
                <a:gd name="connsiteX297" fmla="*/ 2978304 w 5017802"/>
                <a:gd name="connsiteY297" fmla="*/ 1513612 h 4821630"/>
                <a:gd name="connsiteX298" fmla="*/ 2929773 w 5017802"/>
                <a:gd name="connsiteY298" fmla="*/ 1552393 h 4821630"/>
                <a:gd name="connsiteX299" fmla="*/ 2840418 w 5017802"/>
                <a:gd name="connsiteY299" fmla="*/ 1497737 h 4821630"/>
                <a:gd name="connsiteX300" fmla="*/ 2892352 w 5017802"/>
                <a:gd name="connsiteY300" fmla="*/ 1405208 h 4821630"/>
                <a:gd name="connsiteX301" fmla="*/ 2849490 w 5017802"/>
                <a:gd name="connsiteY301" fmla="*/ 1284105 h 4821630"/>
                <a:gd name="connsiteX302" fmla="*/ 2864231 w 5017802"/>
                <a:gd name="connsiteY302" fmla="*/ 1160053 h 4821630"/>
                <a:gd name="connsiteX303" fmla="*/ 2959481 w 5017802"/>
                <a:gd name="connsiteY303" fmla="*/ 1086348 h 4821630"/>
                <a:gd name="connsiteX304" fmla="*/ 3064710 w 5017802"/>
                <a:gd name="connsiteY304" fmla="*/ 1063896 h 4821630"/>
                <a:gd name="connsiteX305" fmla="*/ 3001663 w 5017802"/>
                <a:gd name="connsiteY305" fmla="*/ 974089 h 4821630"/>
                <a:gd name="connsiteX306" fmla="*/ 2984427 w 5017802"/>
                <a:gd name="connsiteY306" fmla="*/ 1018766 h 4821630"/>
                <a:gd name="connsiteX307" fmla="*/ 2941112 w 5017802"/>
                <a:gd name="connsiteY307" fmla="*/ 971595 h 4821630"/>
                <a:gd name="connsiteX308" fmla="*/ 2962430 w 5017802"/>
                <a:gd name="connsiteY308" fmla="*/ 886323 h 4821630"/>
                <a:gd name="connsiteX309" fmla="*/ 3035454 w 5017802"/>
                <a:gd name="connsiteY309" fmla="*/ 789032 h 4821630"/>
                <a:gd name="connsiteX310" fmla="*/ 3018445 w 5017802"/>
                <a:gd name="connsiteY310" fmla="*/ 682443 h 4821630"/>
                <a:gd name="connsiteX311" fmla="*/ 2847223 w 5017802"/>
                <a:gd name="connsiteY311" fmla="*/ 692194 h 4821630"/>
                <a:gd name="connsiteX312" fmla="*/ 2827945 w 5017802"/>
                <a:gd name="connsiteY312" fmla="*/ 734831 h 4821630"/>
                <a:gd name="connsiteX313" fmla="*/ 2795742 w 5017802"/>
                <a:gd name="connsiteY313" fmla="*/ 667248 h 4821630"/>
                <a:gd name="connsiteX314" fmla="*/ 2766032 w 5017802"/>
                <a:gd name="connsiteY314" fmla="*/ 707616 h 4821630"/>
                <a:gd name="connsiteX315" fmla="*/ 2580523 w 5017802"/>
                <a:gd name="connsiteY31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265414 w 5017802"/>
                <a:gd name="connsiteY205" fmla="*/ 4067674 h 4821630"/>
                <a:gd name="connsiteX206" fmla="*/ 3439813 w 5017802"/>
                <a:gd name="connsiteY206" fmla="*/ 4130265 h 4821630"/>
                <a:gd name="connsiteX207" fmla="*/ 3526217 w 5017802"/>
                <a:gd name="connsiteY207" fmla="*/ 4316455 h 4821630"/>
                <a:gd name="connsiteX208" fmla="*/ 3586542 w 5017802"/>
                <a:gd name="connsiteY208" fmla="*/ 4375193 h 4821630"/>
                <a:gd name="connsiteX209" fmla="*/ 3597654 w 5017802"/>
                <a:gd name="connsiteY209" fmla="*/ 4345030 h 4821630"/>
                <a:gd name="connsiteX210" fmla="*/ 3643692 w 5017802"/>
                <a:gd name="connsiteY210" fmla="*/ 4318042 h 4821630"/>
                <a:gd name="connsiteX211" fmla="*/ 3694492 w 5017802"/>
                <a:gd name="connsiteY211" fmla="*/ 4391068 h 4821630"/>
                <a:gd name="connsiteX212" fmla="*/ 3743705 w 5017802"/>
                <a:gd name="connsiteY212" fmla="*/ 4394243 h 4821630"/>
                <a:gd name="connsiteX213" fmla="*/ 3699254 w 5017802"/>
                <a:gd name="connsiteY213" fmla="*/ 4300581 h 4821630"/>
                <a:gd name="connsiteX214" fmla="*/ 3656392 w 5017802"/>
                <a:gd name="connsiteY214" fmla="*/ 4232318 h 4821630"/>
                <a:gd name="connsiteX215" fmla="*/ 3699255 w 5017802"/>
                <a:gd name="connsiteY215" fmla="*/ 4216442 h 4821630"/>
                <a:gd name="connsiteX216" fmla="*/ 3680204 w 5017802"/>
                <a:gd name="connsiteY216" fmla="*/ 4175168 h 4821630"/>
                <a:gd name="connsiteX217" fmla="*/ 3732592 w 5017802"/>
                <a:gd name="connsiteY217" fmla="*/ 4184693 h 4821630"/>
                <a:gd name="connsiteX218" fmla="*/ 3711955 w 5017802"/>
                <a:gd name="connsiteY218" fmla="*/ 4151355 h 4821630"/>
                <a:gd name="connsiteX219" fmla="*/ 3733274 w 5017802"/>
                <a:gd name="connsiteY219" fmla="*/ 4134801 h 4821630"/>
                <a:gd name="connsiteX220" fmla="*/ 3854377 w 5017802"/>
                <a:gd name="connsiteY220" fmla="*/ 4220074 h 4821630"/>
                <a:gd name="connsiteX221" fmla="*/ 3889754 w 5017802"/>
                <a:gd name="connsiteY221" fmla="*/ 4206917 h 4821630"/>
                <a:gd name="connsiteX222" fmla="*/ 3942141 w 5017802"/>
                <a:gd name="connsiteY222" fmla="*/ 4272006 h 4821630"/>
                <a:gd name="connsiteX223" fmla="*/ 3962779 w 5017802"/>
                <a:gd name="connsiteY223" fmla="*/ 4330743 h 4821630"/>
                <a:gd name="connsiteX224" fmla="*/ 4070729 w 5017802"/>
                <a:gd name="connsiteY224" fmla="*/ 4349792 h 4821630"/>
                <a:gd name="connsiteX225" fmla="*/ 4010405 w 5017802"/>
                <a:gd name="connsiteY225" fmla="*/ 4283117 h 4821630"/>
                <a:gd name="connsiteX226" fmla="*/ 4007229 w 5017802"/>
                <a:gd name="connsiteY226" fmla="*/ 4214855 h 4821630"/>
                <a:gd name="connsiteX227" fmla="*/ 4061204 w 5017802"/>
                <a:gd name="connsiteY227" fmla="*/ 4270418 h 4821630"/>
                <a:gd name="connsiteX228" fmla="*/ 4110417 w 5017802"/>
                <a:gd name="connsiteY228" fmla="*/ 4275180 h 4821630"/>
                <a:gd name="connsiteX229" fmla="*/ 4104067 w 5017802"/>
                <a:gd name="connsiteY229" fmla="*/ 4225968 h 4821630"/>
                <a:gd name="connsiteX230" fmla="*/ 4164392 w 5017802"/>
                <a:gd name="connsiteY230" fmla="*/ 4230730 h 4821630"/>
                <a:gd name="connsiteX231" fmla="*/ 4226304 w 5017802"/>
                <a:gd name="connsiteY231" fmla="*/ 4273592 h 4821630"/>
                <a:gd name="connsiteX232" fmla="*/ 4258054 w 5017802"/>
                <a:gd name="connsiteY232" fmla="*/ 4260893 h 4821630"/>
                <a:gd name="connsiteX233" fmla="*/ 4251705 w 5017802"/>
                <a:gd name="connsiteY233" fmla="*/ 4225968 h 4821630"/>
                <a:gd name="connsiteX234" fmla="*/ 4292980 w 5017802"/>
                <a:gd name="connsiteY234" fmla="*/ 4202156 h 4821630"/>
                <a:gd name="connsiteX235" fmla="*/ 4377117 w 5017802"/>
                <a:gd name="connsiteY235" fmla="*/ 4259306 h 4821630"/>
                <a:gd name="connsiteX236" fmla="*/ 4394580 w 5017802"/>
                <a:gd name="connsiteY236" fmla="*/ 4157708 h 4821630"/>
                <a:gd name="connsiteX237" fmla="*/ 4369180 w 5017802"/>
                <a:gd name="connsiteY237" fmla="*/ 4135482 h 4821630"/>
                <a:gd name="connsiteX238" fmla="*/ 4296154 w 5017802"/>
                <a:gd name="connsiteY238" fmla="*/ 4092619 h 4821630"/>
                <a:gd name="connsiteX239" fmla="*/ 4318379 w 5017802"/>
                <a:gd name="connsiteY239" fmla="*/ 4067220 h 4821630"/>
                <a:gd name="connsiteX240" fmla="*/ 4339017 w 5017802"/>
                <a:gd name="connsiteY240" fmla="*/ 4044994 h 4821630"/>
                <a:gd name="connsiteX241" fmla="*/ 4392992 w 5017802"/>
                <a:gd name="connsiteY241" fmla="*/ 4076745 h 4821630"/>
                <a:gd name="connsiteX242" fmla="*/ 4399342 w 5017802"/>
                <a:gd name="connsiteY242" fmla="*/ 4032295 h 4821630"/>
                <a:gd name="connsiteX243" fmla="*/ 4343779 w 5017802"/>
                <a:gd name="connsiteY243" fmla="*/ 4008482 h 4821630"/>
                <a:gd name="connsiteX244" fmla="*/ 4342192 w 5017802"/>
                <a:gd name="connsiteY244" fmla="*/ 3998958 h 4821630"/>
                <a:gd name="connsiteX245" fmla="*/ 4329491 w 5017802"/>
                <a:gd name="connsiteY245" fmla="*/ 3960859 h 4821630"/>
                <a:gd name="connsiteX246" fmla="*/ 4335841 w 5017802"/>
                <a:gd name="connsiteY246" fmla="*/ 3913233 h 4821630"/>
                <a:gd name="connsiteX247" fmla="*/ 4346954 w 5017802"/>
                <a:gd name="connsiteY247" fmla="*/ 3857670 h 4821630"/>
                <a:gd name="connsiteX248" fmla="*/ 4308854 w 5017802"/>
                <a:gd name="connsiteY248" fmla="*/ 3827508 h 4821630"/>
                <a:gd name="connsiteX249" fmla="*/ 4342191 w 5017802"/>
                <a:gd name="connsiteY249" fmla="*/ 3817983 h 4821630"/>
                <a:gd name="connsiteX250" fmla="*/ 4319966 w 5017802"/>
                <a:gd name="connsiteY250" fmla="*/ 3781470 h 4821630"/>
                <a:gd name="connsiteX251" fmla="*/ 4358067 w 5017802"/>
                <a:gd name="connsiteY251" fmla="*/ 3776709 h 4821630"/>
                <a:gd name="connsiteX252" fmla="*/ 4364416 w 5017802"/>
                <a:gd name="connsiteY252" fmla="*/ 3743370 h 4821630"/>
                <a:gd name="connsiteX253" fmla="*/ 4426330 w 5017802"/>
                <a:gd name="connsiteY253" fmla="*/ 3752897 h 4821630"/>
                <a:gd name="connsiteX254" fmla="*/ 4459443 w 5017802"/>
                <a:gd name="connsiteY254" fmla="*/ 3768089 h 4821630"/>
                <a:gd name="connsiteX255" fmla="*/ 4425650 w 5017802"/>
                <a:gd name="connsiteY255" fmla="*/ 3809137 h 4821630"/>
                <a:gd name="connsiteX256" fmla="*/ 4464658 w 5017802"/>
                <a:gd name="connsiteY256" fmla="*/ 3916633 h 4821630"/>
                <a:gd name="connsiteX257" fmla="*/ 4517045 w 5017802"/>
                <a:gd name="connsiteY257" fmla="*/ 3947931 h 4821630"/>
                <a:gd name="connsiteX258" fmla="*/ 4568979 w 5017802"/>
                <a:gd name="connsiteY258" fmla="*/ 3905749 h 4821630"/>
                <a:gd name="connsiteX259" fmla="*/ 4654704 w 5017802"/>
                <a:gd name="connsiteY259" fmla="*/ 3857216 h 4821630"/>
                <a:gd name="connsiteX260" fmla="*/ 4637468 w 5017802"/>
                <a:gd name="connsiteY260" fmla="*/ 3768315 h 4821630"/>
                <a:gd name="connsiteX261" fmla="*/ 4714802 w 5017802"/>
                <a:gd name="connsiteY261" fmla="*/ 3635646 h 4821630"/>
                <a:gd name="connsiteX262" fmla="*/ 5007356 w 5017802"/>
                <a:gd name="connsiteY262" fmla="*/ 3302498 h 4821630"/>
                <a:gd name="connsiteX263" fmla="*/ 4925939 w 5017802"/>
                <a:gd name="connsiteY263" fmla="*/ 3293426 h 4821630"/>
                <a:gd name="connsiteX264" fmla="*/ 4930476 w 5017802"/>
                <a:gd name="connsiteY264" fmla="*/ 3201578 h 4821630"/>
                <a:gd name="connsiteX265" fmla="*/ 4881489 w 5017802"/>
                <a:gd name="connsiteY265" fmla="*/ 3176406 h 4821630"/>
                <a:gd name="connsiteX266" fmla="*/ 4797352 w 5017802"/>
                <a:gd name="connsiteY266" fmla="*/ 3207928 h 4821630"/>
                <a:gd name="connsiteX267" fmla="*/ 4760613 w 5017802"/>
                <a:gd name="connsiteY267" fmla="*/ 3171643 h 4821630"/>
                <a:gd name="connsiteX268" fmla="*/ 4805290 w 5017802"/>
                <a:gd name="connsiteY268" fmla="*/ 3148738 h 4821630"/>
                <a:gd name="connsiteX269" fmla="*/ 4676023 w 5017802"/>
                <a:gd name="connsiteY269" fmla="*/ 2935559 h 4821630"/>
                <a:gd name="connsiteX270" fmla="*/ 4690989 w 5017802"/>
                <a:gd name="connsiteY270" fmla="*/ 2905396 h 4821630"/>
                <a:gd name="connsiteX271" fmla="*/ 4667404 w 5017802"/>
                <a:gd name="connsiteY271" fmla="*/ 2789736 h 4821630"/>
                <a:gd name="connsiteX272" fmla="*/ 4508655 w 5017802"/>
                <a:gd name="connsiteY272" fmla="*/ 2778850 h 4821630"/>
                <a:gd name="connsiteX273" fmla="*/ 4475317 w 5017802"/>
                <a:gd name="connsiteY273" fmla="*/ 2827608 h 4821630"/>
                <a:gd name="connsiteX274" fmla="*/ 4386417 w 5017802"/>
                <a:gd name="connsiteY274" fmla="*/ 2842124 h 4821630"/>
                <a:gd name="connsiteX275" fmla="*/ 4392767 w 5017802"/>
                <a:gd name="connsiteY275" fmla="*/ 2820125 h 4821630"/>
                <a:gd name="connsiteX276" fmla="*/ 4339245 w 5017802"/>
                <a:gd name="connsiteY276" fmla="*/ 2804024 h 4821630"/>
                <a:gd name="connsiteX277" fmla="*/ 4314526 w 5017802"/>
                <a:gd name="connsiteY277" fmla="*/ 2638923 h 4821630"/>
                <a:gd name="connsiteX278" fmla="*/ 4034219 w 5017802"/>
                <a:gd name="connsiteY278" fmla="*/ 2572248 h 4821630"/>
                <a:gd name="connsiteX279" fmla="*/ 3897920 w 5017802"/>
                <a:gd name="connsiteY279" fmla="*/ 2615564 h 4821630"/>
                <a:gd name="connsiteX280" fmla="*/ 3765931 w 5017802"/>
                <a:gd name="connsiteY280" fmla="*/ 2608080 h 4821630"/>
                <a:gd name="connsiteX281" fmla="*/ 3633488 w 5017802"/>
                <a:gd name="connsiteY281" fmla="*/ 2497182 h 4821630"/>
                <a:gd name="connsiteX282" fmla="*/ 3420310 w 5017802"/>
                <a:gd name="connsiteY282" fmla="*/ 2193969 h 4821630"/>
                <a:gd name="connsiteX283" fmla="*/ 3021848 w 5017802"/>
                <a:gd name="connsiteY283" fmla="*/ 2054496 h 4821630"/>
                <a:gd name="connsiteX284" fmla="*/ 2785310 w 5017802"/>
                <a:gd name="connsiteY284" fmla="*/ 1741532 h 4821630"/>
                <a:gd name="connsiteX285" fmla="*/ 2819101 w 5017802"/>
                <a:gd name="connsiteY285" fmla="*/ 1716586 h 4821630"/>
                <a:gd name="connsiteX286" fmla="*/ 2878745 w 5017802"/>
                <a:gd name="connsiteY286" fmla="*/ 1799589 h 4821630"/>
                <a:gd name="connsiteX287" fmla="*/ 2898929 w 5017802"/>
                <a:gd name="connsiteY287" fmla="*/ 1782126 h 4821630"/>
                <a:gd name="connsiteX288" fmla="*/ 2942019 w 5017802"/>
                <a:gd name="connsiteY288" fmla="*/ 1812970 h 4821630"/>
                <a:gd name="connsiteX289" fmla="*/ 3030692 w 5017802"/>
                <a:gd name="connsiteY289" fmla="*/ 1759221 h 4821630"/>
                <a:gd name="connsiteX290" fmla="*/ 3046794 w 5017802"/>
                <a:gd name="connsiteY290" fmla="*/ 1738811 h 4821630"/>
                <a:gd name="connsiteX291" fmla="*/ 3105077 w 5017802"/>
                <a:gd name="connsiteY291" fmla="*/ 1739037 h 4821630"/>
                <a:gd name="connsiteX292" fmla="*/ 3121180 w 5017802"/>
                <a:gd name="connsiteY292" fmla="*/ 1705927 h 4821630"/>
                <a:gd name="connsiteX293" fmla="*/ 3102356 w 5017802"/>
                <a:gd name="connsiteY293" fmla="*/ 1680300 h 4821630"/>
                <a:gd name="connsiteX294" fmla="*/ 3035228 w 5017802"/>
                <a:gd name="connsiteY294" fmla="*/ 1700257 h 4821630"/>
                <a:gd name="connsiteX295" fmla="*/ 3013456 w 5017802"/>
                <a:gd name="connsiteY295" fmla="*/ 1646736 h 4821630"/>
                <a:gd name="connsiteX296" fmla="*/ 3034774 w 5017802"/>
                <a:gd name="connsiteY296" fmla="*/ 1617026 h 4821630"/>
                <a:gd name="connsiteX297" fmla="*/ 2978304 w 5017802"/>
                <a:gd name="connsiteY297" fmla="*/ 1513612 h 4821630"/>
                <a:gd name="connsiteX298" fmla="*/ 2929773 w 5017802"/>
                <a:gd name="connsiteY298" fmla="*/ 1552393 h 4821630"/>
                <a:gd name="connsiteX299" fmla="*/ 2840418 w 5017802"/>
                <a:gd name="connsiteY299" fmla="*/ 1497737 h 4821630"/>
                <a:gd name="connsiteX300" fmla="*/ 2892352 w 5017802"/>
                <a:gd name="connsiteY300" fmla="*/ 1405208 h 4821630"/>
                <a:gd name="connsiteX301" fmla="*/ 2849490 w 5017802"/>
                <a:gd name="connsiteY301" fmla="*/ 1284105 h 4821630"/>
                <a:gd name="connsiteX302" fmla="*/ 2864231 w 5017802"/>
                <a:gd name="connsiteY302" fmla="*/ 1160053 h 4821630"/>
                <a:gd name="connsiteX303" fmla="*/ 2959481 w 5017802"/>
                <a:gd name="connsiteY303" fmla="*/ 1086348 h 4821630"/>
                <a:gd name="connsiteX304" fmla="*/ 3064710 w 5017802"/>
                <a:gd name="connsiteY304" fmla="*/ 1063896 h 4821630"/>
                <a:gd name="connsiteX305" fmla="*/ 3001663 w 5017802"/>
                <a:gd name="connsiteY305" fmla="*/ 974089 h 4821630"/>
                <a:gd name="connsiteX306" fmla="*/ 2984427 w 5017802"/>
                <a:gd name="connsiteY306" fmla="*/ 1018766 h 4821630"/>
                <a:gd name="connsiteX307" fmla="*/ 2941112 w 5017802"/>
                <a:gd name="connsiteY307" fmla="*/ 971595 h 4821630"/>
                <a:gd name="connsiteX308" fmla="*/ 2962430 w 5017802"/>
                <a:gd name="connsiteY308" fmla="*/ 886323 h 4821630"/>
                <a:gd name="connsiteX309" fmla="*/ 3035454 w 5017802"/>
                <a:gd name="connsiteY309" fmla="*/ 789032 h 4821630"/>
                <a:gd name="connsiteX310" fmla="*/ 3018445 w 5017802"/>
                <a:gd name="connsiteY310" fmla="*/ 682443 h 4821630"/>
                <a:gd name="connsiteX311" fmla="*/ 2847223 w 5017802"/>
                <a:gd name="connsiteY311" fmla="*/ 692194 h 4821630"/>
                <a:gd name="connsiteX312" fmla="*/ 2827945 w 5017802"/>
                <a:gd name="connsiteY312" fmla="*/ 734831 h 4821630"/>
                <a:gd name="connsiteX313" fmla="*/ 2795742 w 5017802"/>
                <a:gd name="connsiteY313" fmla="*/ 667248 h 4821630"/>
                <a:gd name="connsiteX314" fmla="*/ 2766032 w 5017802"/>
                <a:gd name="connsiteY314" fmla="*/ 707616 h 4821630"/>
                <a:gd name="connsiteX315" fmla="*/ 2580523 w 5017802"/>
                <a:gd name="connsiteY31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180148 w 5017802"/>
                <a:gd name="connsiteY205" fmla="*/ 4046585 h 4821630"/>
                <a:gd name="connsiteX206" fmla="*/ 3265414 w 5017802"/>
                <a:gd name="connsiteY206" fmla="*/ 4067674 h 4821630"/>
                <a:gd name="connsiteX207" fmla="*/ 3439813 w 5017802"/>
                <a:gd name="connsiteY207" fmla="*/ 4130265 h 4821630"/>
                <a:gd name="connsiteX208" fmla="*/ 3526217 w 5017802"/>
                <a:gd name="connsiteY208" fmla="*/ 4316455 h 4821630"/>
                <a:gd name="connsiteX209" fmla="*/ 3586542 w 5017802"/>
                <a:gd name="connsiteY209" fmla="*/ 4375193 h 4821630"/>
                <a:gd name="connsiteX210" fmla="*/ 3597654 w 5017802"/>
                <a:gd name="connsiteY210" fmla="*/ 4345030 h 4821630"/>
                <a:gd name="connsiteX211" fmla="*/ 3643692 w 5017802"/>
                <a:gd name="connsiteY211" fmla="*/ 4318042 h 4821630"/>
                <a:gd name="connsiteX212" fmla="*/ 3694492 w 5017802"/>
                <a:gd name="connsiteY212" fmla="*/ 4391068 h 4821630"/>
                <a:gd name="connsiteX213" fmla="*/ 3743705 w 5017802"/>
                <a:gd name="connsiteY213" fmla="*/ 4394243 h 4821630"/>
                <a:gd name="connsiteX214" fmla="*/ 3699254 w 5017802"/>
                <a:gd name="connsiteY214" fmla="*/ 4300581 h 4821630"/>
                <a:gd name="connsiteX215" fmla="*/ 3656392 w 5017802"/>
                <a:gd name="connsiteY215" fmla="*/ 4232318 h 4821630"/>
                <a:gd name="connsiteX216" fmla="*/ 3699255 w 5017802"/>
                <a:gd name="connsiteY216" fmla="*/ 4216442 h 4821630"/>
                <a:gd name="connsiteX217" fmla="*/ 3680204 w 5017802"/>
                <a:gd name="connsiteY217" fmla="*/ 4175168 h 4821630"/>
                <a:gd name="connsiteX218" fmla="*/ 3732592 w 5017802"/>
                <a:gd name="connsiteY218" fmla="*/ 4184693 h 4821630"/>
                <a:gd name="connsiteX219" fmla="*/ 3711955 w 5017802"/>
                <a:gd name="connsiteY219" fmla="*/ 4151355 h 4821630"/>
                <a:gd name="connsiteX220" fmla="*/ 3733274 w 5017802"/>
                <a:gd name="connsiteY220" fmla="*/ 4134801 h 4821630"/>
                <a:gd name="connsiteX221" fmla="*/ 3854377 w 5017802"/>
                <a:gd name="connsiteY221" fmla="*/ 4220074 h 4821630"/>
                <a:gd name="connsiteX222" fmla="*/ 3889754 w 5017802"/>
                <a:gd name="connsiteY222" fmla="*/ 4206917 h 4821630"/>
                <a:gd name="connsiteX223" fmla="*/ 3942141 w 5017802"/>
                <a:gd name="connsiteY223" fmla="*/ 4272006 h 4821630"/>
                <a:gd name="connsiteX224" fmla="*/ 3962779 w 5017802"/>
                <a:gd name="connsiteY224" fmla="*/ 4330743 h 4821630"/>
                <a:gd name="connsiteX225" fmla="*/ 4070729 w 5017802"/>
                <a:gd name="connsiteY225" fmla="*/ 4349792 h 4821630"/>
                <a:gd name="connsiteX226" fmla="*/ 4010405 w 5017802"/>
                <a:gd name="connsiteY226" fmla="*/ 4283117 h 4821630"/>
                <a:gd name="connsiteX227" fmla="*/ 4007229 w 5017802"/>
                <a:gd name="connsiteY227" fmla="*/ 4214855 h 4821630"/>
                <a:gd name="connsiteX228" fmla="*/ 4061204 w 5017802"/>
                <a:gd name="connsiteY228" fmla="*/ 4270418 h 4821630"/>
                <a:gd name="connsiteX229" fmla="*/ 4110417 w 5017802"/>
                <a:gd name="connsiteY229" fmla="*/ 4275180 h 4821630"/>
                <a:gd name="connsiteX230" fmla="*/ 4104067 w 5017802"/>
                <a:gd name="connsiteY230" fmla="*/ 4225968 h 4821630"/>
                <a:gd name="connsiteX231" fmla="*/ 4164392 w 5017802"/>
                <a:gd name="connsiteY231" fmla="*/ 4230730 h 4821630"/>
                <a:gd name="connsiteX232" fmla="*/ 4226304 w 5017802"/>
                <a:gd name="connsiteY232" fmla="*/ 4273592 h 4821630"/>
                <a:gd name="connsiteX233" fmla="*/ 4258054 w 5017802"/>
                <a:gd name="connsiteY233" fmla="*/ 4260893 h 4821630"/>
                <a:gd name="connsiteX234" fmla="*/ 4251705 w 5017802"/>
                <a:gd name="connsiteY234" fmla="*/ 4225968 h 4821630"/>
                <a:gd name="connsiteX235" fmla="*/ 4292980 w 5017802"/>
                <a:gd name="connsiteY235" fmla="*/ 4202156 h 4821630"/>
                <a:gd name="connsiteX236" fmla="*/ 4377117 w 5017802"/>
                <a:gd name="connsiteY236" fmla="*/ 4259306 h 4821630"/>
                <a:gd name="connsiteX237" fmla="*/ 4394580 w 5017802"/>
                <a:gd name="connsiteY237" fmla="*/ 4157708 h 4821630"/>
                <a:gd name="connsiteX238" fmla="*/ 4369180 w 5017802"/>
                <a:gd name="connsiteY238" fmla="*/ 4135482 h 4821630"/>
                <a:gd name="connsiteX239" fmla="*/ 4296154 w 5017802"/>
                <a:gd name="connsiteY239" fmla="*/ 4092619 h 4821630"/>
                <a:gd name="connsiteX240" fmla="*/ 4318379 w 5017802"/>
                <a:gd name="connsiteY240" fmla="*/ 4067220 h 4821630"/>
                <a:gd name="connsiteX241" fmla="*/ 4339017 w 5017802"/>
                <a:gd name="connsiteY241" fmla="*/ 4044994 h 4821630"/>
                <a:gd name="connsiteX242" fmla="*/ 4392992 w 5017802"/>
                <a:gd name="connsiteY242" fmla="*/ 4076745 h 4821630"/>
                <a:gd name="connsiteX243" fmla="*/ 4399342 w 5017802"/>
                <a:gd name="connsiteY243" fmla="*/ 4032295 h 4821630"/>
                <a:gd name="connsiteX244" fmla="*/ 4343779 w 5017802"/>
                <a:gd name="connsiteY244" fmla="*/ 4008482 h 4821630"/>
                <a:gd name="connsiteX245" fmla="*/ 4342192 w 5017802"/>
                <a:gd name="connsiteY245" fmla="*/ 3998958 h 4821630"/>
                <a:gd name="connsiteX246" fmla="*/ 4329491 w 5017802"/>
                <a:gd name="connsiteY246" fmla="*/ 3960859 h 4821630"/>
                <a:gd name="connsiteX247" fmla="*/ 4335841 w 5017802"/>
                <a:gd name="connsiteY247" fmla="*/ 3913233 h 4821630"/>
                <a:gd name="connsiteX248" fmla="*/ 4346954 w 5017802"/>
                <a:gd name="connsiteY248" fmla="*/ 3857670 h 4821630"/>
                <a:gd name="connsiteX249" fmla="*/ 4308854 w 5017802"/>
                <a:gd name="connsiteY249" fmla="*/ 3827508 h 4821630"/>
                <a:gd name="connsiteX250" fmla="*/ 4342191 w 5017802"/>
                <a:gd name="connsiteY250" fmla="*/ 3817983 h 4821630"/>
                <a:gd name="connsiteX251" fmla="*/ 4319966 w 5017802"/>
                <a:gd name="connsiteY251" fmla="*/ 3781470 h 4821630"/>
                <a:gd name="connsiteX252" fmla="*/ 4358067 w 5017802"/>
                <a:gd name="connsiteY252" fmla="*/ 3776709 h 4821630"/>
                <a:gd name="connsiteX253" fmla="*/ 4364416 w 5017802"/>
                <a:gd name="connsiteY253" fmla="*/ 3743370 h 4821630"/>
                <a:gd name="connsiteX254" fmla="*/ 4426330 w 5017802"/>
                <a:gd name="connsiteY254" fmla="*/ 3752897 h 4821630"/>
                <a:gd name="connsiteX255" fmla="*/ 4459443 w 5017802"/>
                <a:gd name="connsiteY255" fmla="*/ 3768089 h 4821630"/>
                <a:gd name="connsiteX256" fmla="*/ 4425650 w 5017802"/>
                <a:gd name="connsiteY256" fmla="*/ 3809137 h 4821630"/>
                <a:gd name="connsiteX257" fmla="*/ 4464658 w 5017802"/>
                <a:gd name="connsiteY257" fmla="*/ 3916633 h 4821630"/>
                <a:gd name="connsiteX258" fmla="*/ 4517045 w 5017802"/>
                <a:gd name="connsiteY258" fmla="*/ 3947931 h 4821630"/>
                <a:gd name="connsiteX259" fmla="*/ 4568979 w 5017802"/>
                <a:gd name="connsiteY259" fmla="*/ 3905749 h 4821630"/>
                <a:gd name="connsiteX260" fmla="*/ 4654704 w 5017802"/>
                <a:gd name="connsiteY260" fmla="*/ 3857216 h 4821630"/>
                <a:gd name="connsiteX261" fmla="*/ 4637468 w 5017802"/>
                <a:gd name="connsiteY261" fmla="*/ 3768315 h 4821630"/>
                <a:gd name="connsiteX262" fmla="*/ 4714802 w 5017802"/>
                <a:gd name="connsiteY262" fmla="*/ 3635646 h 4821630"/>
                <a:gd name="connsiteX263" fmla="*/ 5007356 w 5017802"/>
                <a:gd name="connsiteY263" fmla="*/ 3302498 h 4821630"/>
                <a:gd name="connsiteX264" fmla="*/ 4925939 w 5017802"/>
                <a:gd name="connsiteY264" fmla="*/ 3293426 h 4821630"/>
                <a:gd name="connsiteX265" fmla="*/ 4930476 w 5017802"/>
                <a:gd name="connsiteY265" fmla="*/ 3201578 h 4821630"/>
                <a:gd name="connsiteX266" fmla="*/ 4881489 w 5017802"/>
                <a:gd name="connsiteY266" fmla="*/ 3176406 h 4821630"/>
                <a:gd name="connsiteX267" fmla="*/ 4797352 w 5017802"/>
                <a:gd name="connsiteY267" fmla="*/ 3207928 h 4821630"/>
                <a:gd name="connsiteX268" fmla="*/ 4760613 w 5017802"/>
                <a:gd name="connsiteY268" fmla="*/ 3171643 h 4821630"/>
                <a:gd name="connsiteX269" fmla="*/ 4805290 w 5017802"/>
                <a:gd name="connsiteY269" fmla="*/ 3148738 h 4821630"/>
                <a:gd name="connsiteX270" fmla="*/ 4676023 w 5017802"/>
                <a:gd name="connsiteY270" fmla="*/ 2935559 h 4821630"/>
                <a:gd name="connsiteX271" fmla="*/ 4690989 w 5017802"/>
                <a:gd name="connsiteY271" fmla="*/ 2905396 h 4821630"/>
                <a:gd name="connsiteX272" fmla="*/ 4667404 w 5017802"/>
                <a:gd name="connsiteY272" fmla="*/ 2789736 h 4821630"/>
                <a:gd name="connsiteX273" fmla="*/ 4508655 w 5017802"/>
                <a:gd name="connsiteY273" fmla="*/ 2778850 h 4821630"/>
                <a:gd name="connsiteX274" fmla="*/ 4475317 w 5017802"/>
                <a:gd name="connsiteY274" fmla="*/ 2827608 h 4821630"/>
                <a:gd name="connsiteX275" fmla="*/ 4386417 w 5017802"/>
                <a:gd name="connsiteY275" fmla="*/ 2842124 h 4821630"/>
                <a:gd name="connsiteX276" fmla="*/ 4392767 w 5017802"/>
                <a:gd name="connsiteY276" fmla="*/ 2820125 h 4821630"/>
                <a:gd name="connsiteX277" fmla="*/ 4339245 w 5017802"/>
                <a:gd name="connsiteY277" fmla="*/ 2804024 h 4821630"/>
                <a:gd name="connsiteX278" fmla="*/ 4314526 w 5017802"/>
                <a:gd name="connsiteY278" fmla="*/ 2638923 h 4821630"/>
                <a:gd name="connsiteX279" fmla="*/ 4034219 w 5017802"/>
                <a:gd name="connsiteY279" fmla="*/ 2572248 h 4821630"/>
                <a:gd name="connsiteX280" fmla="*/ 3897920 w 5017802"/>
                <a:gd name="connsiteY280" fmla="*/ 2615564 h 4821630"/>
                <a:gd name="connsiteX281" fmla="*/ 3765931 w 5017802"/>
                <a:gd name="connsiteY281" fmla="*/ 2608080 h 4821630"/>
                <a:gd name="connsiteX282" fmla="*/ 3633488 w 5017802"/>
                <a:gd name="connsiteY282" fmla="*/ 2497182 h 4821630"/>
                <a:gd name="connsiteX283" fmla="*/ 3420310 w 5017802"/>
                <a:gd name="connsiteY283" fmla="*/ 2193969 h 4821630"/>
                <a:gd name="connsiteX284" fmla="*/ 3021848 w 5017802"/>
                <a:gd name="connsiteY284" fmla="*/ 2054496 h 4821630"/>
                <a:gd name="connsiteX285" fmla="*/ 2785310 w 5017802"/>
                <a:gd name="connsiteY285" fmla="*/ 1741532 h 4821630"/>
                <a:gd name="connsiteX286" fmla="*/ 2819101 w 5017802"/>
                <a:gd name="connsiteY286" fmla="*/ 1716586 h 4821630"/>
                <a:gd name="connsiteX287" fmla="*/ 2878745 w 5017802"/>
                <a:gd name="connsiteY287" fmla="*/ 1799589 h 4821630"/>
                <a:gd name="connsiteX288" fmla="*/ 2898929 w 5017802"/>
                <a:gd name="connsiteY288" fmla="*/ 1782126 h 4821630"/>
                <a:gd name="connsiteX289" fmla="*/ 2942019 w 5017802"/>
                <a:gd name="connsiteY289" fmla="*/ 1812970 h 4821630"/>
                <a:gd name="connsiteX290" fmla="*/ 3030692 w 5017802"/>
                <a:gd name="connsiteY290" fmla="*/ 1759221 h 4821630"/>
                <a:gd name="connsiteX291" fmla="*/ 3046794 w 5017802"/>
                <a:gd name="connsiteY291" fmla="*/ 1738811 h 4821630"/>
                <a:gd name="connsiteX292" fmla="*/ 3105077 w 5017802"/>
                <a:gd name="connsiteY292" fmla="*/ 1739037 h 4821630"/>
                <a:gd name="connsiteX293" fmla="*/ 3121180 w 5017802"/>
                <a:gd name="connsiteY293" fmla="*/ 1705927 h 4821630"/>
                <a:gd name="connsiteX294" fmla="*/ 3102356 w 5017802"/>
                <a:gd name="connsiteY294" fmla="*/ 1680300 h 4821630"/>
                <a:gd name="connsiteX295" fmla="*/ 3035228 w 5017802"/>
                <a:gd name="connsiteY295" fmla="*/ 1700257 h 4821630"/>
                <a:gd name="connsiteX296" fmla="*/ 3013456 w 5017802"/>
                <a:gd name="connsiteY296" fmla="*/ 1646736 h 4821630"/>
                <a:gd name="connsiteX297" fmla="*/ 3034774 w 5017802"/>
                <a:gd name="connsiteY297" fmla="*/ 1617026 h 4821630"/>
                <a:gd name="connsiteX298" fmla="*/ 2978304 w 5017802"/>
                <a:gd name="connsiteY298" fmla="*/ 1513612 h 4821630"/>
                <a:gd name="connsiteX299" fmla="*/ 2929773 w 5017802"/>
                <a:gd name="connsiteY299" fmla="*/ 1552393 h 4821630"/>
                <a:gd name="connsiteX300" fmla="*/ 2840418 w 5017802"/>
                <a:gd name="connsiteY300" fmla="*/ 1497737 h 4821630"/>
                <a:gd name="connsiteX301" fmla="*/ 2892352 w 5017802"/>
                <a:gd name="connsiteY301" fmla="*/ 1405208 h 4821630"/>
                <a:gd name="connsiteX302" fmla="*/ 2849490 w 5017802"/>
                <a:gd name="connsiteY302" fmla="*/ 1284105 h 4821630"/>
                <a:gd name="connsiteX303" fmla="*/ 2864231 w 5017802"/>
                <a:gd name="connsiteY303" fmla="*/ 1160053 h 4821630"/>
                <a:gd name="connsiteX304" fmla="*/ 2959481 w 5017802"/>
                <a:gd name="connsiteY304" fmla="*/ 1086348 h 4821630"/>
                <a:gd name="connsiteX305" fmla="*/ 3064710 w 5017802"/>
                <a:gd name="connsiteY305" fmla="*/ 1063896 h 4821630"/>
                <a:gd name="connsiteX306" fmla="*/ 3001663 w 5017802"/>
                <a:gd name="connsiteY306" fmla="*/ 974089 h 4821630"/>
                <a:gd name="connsiteX307" fmla="*/ 2984427 w 5017802"/>
                <a:gd name="connsiteY307" fmla="*/ 1018766 h 4821630"/>
                <a:gd name="connsiteX308" fmla="*/ 2941112 w 5017802"/>
                <a:gd name="connsiteY308" fmla="*/ 971595 h 4821630"/>
                <a:gd name="connsiteX309" fmla="*/ 2962430 w 5017802"/>
                <a:gd name="connsiteY309" fmla="*/ 886323 h 4821630"/>
                <a:gd name="connsiteX310" fmla="*/ 3035454 w 5017802"/>
                <a:gd name="connsiteY310" fmla="*/ 789032 h 4821630"/>
                <a:gd name="connsiteX311" fmla="*/ 3018445 w 5017802"/>
                <a:gd name="connsiteY311" fmla="*/ 682443 h 4821630"/>
                <a:gd name="connsiteX312" fmla="*/ 2847223 w 5017802"/>
                <a:gd name="connsiteY312" fmla="*/ 692194 h 4821630"/>
                <a:gd name="connsiteX313" fmla="*/ 2827945 w 5017802"/>
                <a:gd name="connsiteY313" fmla="*/ 734831 h 4821630"/>
                <a:gd name="connsiteX314" fmla="*/ 2795742 w 5017802"/>
                <a:gd name="connsiteY314" fmla="*/ 667248 h 4821630"/>
                <a:gd name="connsiteX315" fmla="*/ 2766032 w 5017802"/>
                <a:gd name="connsiteY315" fmla="*/ 707616 h 4821630"/>
                <a:gd name="connsiteX316" fmla="*/ 2580523 w 5017802"/>
                <a:gd name="connsiteY31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3265414 w 5017802"/>
                <a:gd name="connsiteY206" fmla="*/ 4067674 h 4821630"/>
                <a:gd name="connsiteX207" fmla="*/ 3439813 w 5017802"/>
                <a:gd name="connsiteY207" fmla="*/ 4130265 h 4821630"/>
                <a:gd name="connsiteX208" fmla="*/ 3526217 w 5017802"/>
                <a:gd name="connsiteY208" fmla="*/ 4316455 h 4821630"/>
                <a:gd name="connsiteX209" fmla="*/ 3586542 w 5017802"/>
                <a:gd name="connsiteY209" fmla="*/ 4375193 h 4821630"/>
                <a:gd name="connsiteX210" fmla="*/ 3597654 w 5017802"/>
                <a:gd name="connsiteY210" fmla="*/ 4345030 h 4821630"/>
                <a:gd name="connsiteX211" fmla="*/ 3643692 w 5017802"/>
                <a:gd name="connsiteY211" fmla="*/ 4318042 h 4821630"/>
                <a:gd name="connsiteX212" fmla="*/ 3694492 w 5017802"/>
                <a:gd name="connsiteY212" fmla="*/ 4391068 h 4821630"/>
                <a:gd name="connsiteX213" fmla="*/ 3743705 w 5017802"/>
                <a:gd name="connsiteY213" fmla="*/ 4394243 h 4821630"/>
                <a:gd name="connsiteX214" fmla="*/ 3699254 w 5017802"/>
                <a:gd name="connsiteY214" fmla="*/ 4300581 h 4821630"/>
                <a:gd name="connsiteX215" fmla="*/ 3656392 w 5017802"/>
                <a:gd name="connsiteY215" fmla="*/ 4232318 h 4821630"/>
                <a:gd name="connsiteX216" fmla="*/ 3699255 w 5017802"/>
                <a:gd name="connsiteY216" fmla="*/ 4216442 h 4821630"/>
                <a:gd name="connsiteX217" fmla="*/ 3680204 w 5017802"/>
                <a:gd name="connsiteY217" fmla="*/ 4175168 h 4821630"/>
                <a:gd name="connsiteX218" fmla="*/ 3732592 w 5017802"/>
                <a:gd name="connsiteY218" fmla="*/ 4184693 h 4821630"/>
                <a:gd name="connsiteX219" fmla="*/ 3711955 w 5017802"/>
                <a:gd name="connsiteY219" fmla="*/ 4151355 h 4821630"/>
                <a:gd name="connsiteX220" fmla="*/ 3733274 w 5017802"/>
                <a:gd name="connsiteY220" fmla="*/ 4134801 h 4821630"/>
                <a:gd name="connsiteX221" fmla="*/ 3854377 w 5017802"/>
                <a:gd name="connsiteY221" fmla="*/ 4220074 h 4821630"/>
                <a:gd name="connsiteX222" fmla="*/ 3889754 w 5017802"/>
                <a:gd name="connsiteY222" fmla="*/ 4206917 h 4821630"/>
                <a:gd name="connsiteX223" fmla="*/ 3942141 w 5017802"/>
                <a:gd name="connsiteY223" fmla="*/ 4272006 h 4821630"/>
                <a:gd name="connsiteX224" fmla="*/ 3962779 w 5017802"/>
                <a:gd name="connsiteY224" fmla="*/ 4330743 h 4821630"/>
                <a:gd name="connsiteX225" fmla="*/ 4070729 w 5017802"/>
                <a:gd name="connsiteY225" fmla="*/ 4349792 h 4821630"/>
                <a:gd name="connsiteX226" fmla="*/ 4010405 w 5017802"/>
                <a:gd name="connsiteY226" fmla="*/ 4283117 h 4821630"/>
                <a:gd name="connsiteX227" fmla="*/ 4007229 w 5017802"/>
                <a:gd name="connsiteY227" fmla="*/ 4214855 h 4821630"/>
                <a:gd name="connsiteX228" fmla="*/ 4061204 w 5017802"/>
                <a:gd name="connsiteY228" fmla="*/ 4270418 h 4821630"/>
                <a:gd name="connsiteX229" fmla="*/ 4110417 w 5017802"/>
                <a:gd name="connsiteY229" fmla="*/ 4275180 h 4821630"/>
                <a:gd name="connsiteX230" fmla="*/ 4104067 w 5017802"/>
                <a:gd name="connsiteY230" fmla="*/ 4225968 h 4821630"/>
                <a:gd name="connsiteX231" fmla="*/ 4164392 w 5017802"/>
                <a:gd name="connsiteY231" fmla="*/ 4230730 h 4821630"/>
                <a:gd name="connsiteX232" fmla="*/ 4226304 w 5017802"/>
                <a:gd name="connsiteY232" fmla="*/ 4273592 h 4821630"/>
                <a:gd name="connsiteX233" fmla="*/ 4258054 w 5017802"/>
                <a:gd name="connsiteY233" fmla="*/ 4260893 h 4821630"/>
                <a:gd name="connsiteX234" fmla="*/ 4251705 w 5017802"/>
                <a:gd name="connsiteY234" fmla="*/ 4225968 h 4821630"/>
                <a:gd name="connsiteX235" fmla="*/ 4292980 w 5017802"/>
                <a:gd name="connsiteY235" fmla="*/ 4202156 h 4821630"/>
                <a:gd name="connsiteX236" fmla="*/ 4377117 w 5017802"/>
                <a:gd name="connsiteY236" fmla="*/ 4259306 h 4821630"/>
                <a:gd name="connsiteX237" fmla="*/ 4394580 w 5017802"/>
                <a:gd name="connsiteY237" fmla="*/ 4157708 h 4821630"/>
                <a:gd name="connsiteX238" fmla="*/ 4369180 w 5017802"/>
                <a:gd name="connsiteY238" fmla="*/ 4135482 h 4821630"/>
                <a:gd name="connsiteX239" fmla="*/ 4296154 w 5017802"/>
                <a:gd name="connsiteY239" fmla="*/ 4092619 h 4821630"/>
                <a:gd name="connsiteX240" fmla="*/ 4318379 w 5017802"/>
                <a:gd name="connsiteY240" fmla="*/ 4067220 h 4821630"/>
                <a:gd name="connsiteX241" fmla="*/ 4339017 w 5017802"/>
                <a:gd name="connsiteY241" fmla="*/ 4044994 h 4821630"/>
                <a:gd name="connsiteX242" fmla="*/ 4392992 w 5017802"/>
                <a:gd name="connsiteY242" fmla="*/ 4076745 h 4821630"/>
                <a:gd name="connsiteX243" fmla="*/ 4399342 w 5017802"/>
                <a:gd name="connsiteY243" fmla="*/ 4032295 h 4821630"/>
                <a:gd name="connsiteX244" fmla="*/ 4343779 w 5017802"/>
                <a:gd name="connsiteY244" fmla="*/ 4008482 h 4821630"/>
                <a:gd name="connsiteX245" fmla="*/ 4342192 w 5017802"/>
                <a:gd name="connsiteY245" fmla="*/ 3998958 h 4821630"/>
                <a:gd name="connsiteX246" fmla="*/ 4329491 w 5017802"/>
                <a:gd name="connsiteY246" fmla="*/ 3960859 h 4821630"/>
                <a:gd name="connsiteX247" fmla="*/ 4335841 w 5017802"/>
                <a:gd name="connsiteY247" fmla="*/ 3913233 h 4821630"/>
                <a:gd name="connsiteX248" fmla="*/ 4346954 w 5017802"/>
                <a:gd name="connsiteY248" fmla="*/ 3857670 h 4821630"/>
                <a:gd name="connsiteX249" fmla="*/ 4308854 w 5017802"/>
                <a:gd name="connsiteY249" fmla="*/ 3827508 h 4821630"/>
                <a:gd name="connsiteX250" fmla="*/ 4342191 w 5017802"/>
                <a:gd name="connsiteY250" fmla="*/ 3817983 h 4821630"/>
                <a:gd name="connsiteX251" fmla="*/ 4319966 w 5017802"/>
                <a:gd name="connsiteY251" fmla="*/ 3781470 h 4821630"/>
                <a:gd name="connsiteX252" fmla="*/ 4358067 w 5017802"/>
                <a:gd name="connsiteY252" fmla="*/ 3776709 h 4821630"/>
                <a:gd name="connsiteX253" fmla="*/ 4364416 w 5017802"/>
                <a:gd name="connsiteY253" fmla="*/ 3743370 h 4821630"/>
                <a:gd name="connsiteX254" fmla="*/ 4426330 w 5017802"/>
                <a:gd name="connsiteY254" fmla="*/ 3752897 h 4821630"/>
                <a:gd name="connsiteX255" fmla="*/ 4459443 w 5017802"/>
                <a:gd name="connsiteY255" fmla="*/ 3768089 h 4821630"/>
                <a:gd name="connsiteX256" fmla="*/ 4425650 w 5017802"/>
                <a:gd name="connsiteY256" fmla="*/ 3809137 h 4821630"/>
                <a:gd name="connsiteX257" fmla="*/ 4464658 w 5017802"/>
                <a:gd name="connsiteY257" fmla="*/ 3916633 h 4821630"/>
                <a:gd name="connsiteX258" fmla="*/ 4517045 w 5017802"/>
                <a:gd name="connsiteY258" fmla="*/ 3947931 h 4821630"/>
                <a:gd name="connsiteX259" fmla="*/ 4568979 w 5017802"/>
                <a:gd name="connsiteY259" fmla="*/ 3905749 h 4821630"/>
                <a:gd name="connsiteX260" fmla="*/ 4654704 w 5017802"/>
                <a:gd name="connsiteY260" fmla="*/ 3857216 h 4821630"/>
                <a:gd name="connsiteX261" fmla="*/ 4637468 w 5017802"/>
                <a:gd name="connsiteY261" fmla="*/ 3768315 h 4821630"/>
                <a:gd name="connsiteX262" fmla="*/ 4714802 w 5017802"/>
                <a:gd name="connsiteY262" fmla="*/ 3635646 h 4821630"/>
                <a:gd name="connsiteX263" fmla="*/ 5007356 w 5017802"/>
                <a:gd name="connsiteY263" fmla="*/ 3302498 h 4821630"/>
                <a:gd name="connsiteX264" fmla="*/ 4925939 w 5017802"/>
                <a:gd name="connsiteY264" fmla="*/ 3293426 h 4821630"/>
                <a:gd name="connsiteX265" fmla="*/ 4930476 w 5017802"/>
                <a:gd name="connsiteY265" fmla="*/ 3201578 h 4821630"/>
                <a:gd name="connsiteX266" fmla="*/ 4881489 w 5017802"/>
                <a:gd name="connsiteY266" fmla="*/ 3176406 h 4821630"/>
                <a:gd name="connsiteX267" fmla="*/ 4797352 w 5017802"/>
                <a:gd name="connsiteY267" fmla="*/ 3207928 h 4821630"/>
                <a:gd name="connsiteX268" fmla="*/ 4760613 w 5017802"/>
                <a:gd name="connsiteY268" fmla="*/ 3171643 h 4821630"/>
                <a:gd name="connsiteX269" fmla="*/ 4805290 w 5017802"/>
                <a:gd name="connsiteY269" fmla="*/ 3148738 h 4821630"/>
                <a:gd name="connsiteX270" fmla="*/ 4676023 w 5017802"/>
                <a:gd name="connsiteY270" fmla="*/ 2935559 h 4821630"/>
                <a:gd name="connsiteX271" fmla="*/ 4690989 w 5017802"/>
                <a:gd name="connsiteY271" fmla="*/ 2905396 h 4821630"/>
                <a:gd name="connsiteX272" fmla="*/ 4667404 w 5017802"/>
                <a:gd name="connsiteY272" fmla="*/ 2789736 h 4821630"/>
                <a:gd name="connsiteX273" fmla="*/ 4508655 w 5017802"/>
                <a:gd name="connsiteY273" fmla="*/ 2778850 h 4821630"/>
                <a:gd name="connsiteX274" fmla="*/ 4475317 w 5017802"/>
                <a:gd name="connsiteY274" fmla="*/ 2827608 h 4821630"/>
                <a:gd name="connsiteX275" fmla="*/ 4386417 w 5017802"/>
                <a:gd name="connsiteY275" fmla="*/ 2842124 h 4821630"/>
                <a:gd name="connsiteX276" fmla="*/ 4392767 w 5017802"/>
                <a:gd name="connsiteY276" fmla="*/ 2820125 h 4821630"/>
                <a:gd name="connsiteX277" fmla="*/ 4339245 w 5017802"/>
                <a:gd name="connsiteY277" fmla="*/ 2804024 h 4821630"/>
                <a:gd name="connsiteX278" fmla="*/ 4314526 w 5017802"/>
                <a:gd name="connsiteY278" fmla="*/ 2638923 h 4821630"/>
                <a:gd name="connsiteX279" fmla="*/ 4034219 w 5017802"/>
                <a:gd name="connsiteY279" fmla="*/ 2572248 h 4821630"/>
                <a:gd name="connsiteX280" fmla="*/ 3897920 w 5017802"/>
                <a:gd name="connsiteY280" fmla="*/ 2615564 h 4821630"/>
                <a:gd name="connsiteX281" fmla="*/ 3765931 w 5017802"/>
                <a:gd name="connsiteY281" fmla="*/ 2608080 h 4821630"/>
                <a:gd name="connsiteX282" fmla="*/ 3633488 w 5017802"/>
                <a:gd name="connsiteY282" fmla="*/ 2497182 h 4821630"/>
                <a:gd name="connsiteX283" fmla="*/ 3420310 w 5017802"/>
                <a:gd name="connsiteY283" fmla="*/ 2193969 h 4821630"/>
                <a:gd name="connsiteX284" fmla="*/ 3021848 w 5017802"/>
                <a:gd name="connsiteY284" fmla="*/ 2054496 h 4821630"/>
                <a:gd name="connsiteX285" fmla="*/ 2785310 w 5017802"/>
                <a:gd name="connsiteY285" fmla="*/ 1741532 h 4821630"/>
                <a:gd name="connsiteX286" fmla="*/ 2819101 w 5017802"/>
                <a:gd name="connsiteY286" fmla="*/ 1716586 h 4821630"/>
                <a:gd name="connsiteX287" fmla="*/ 2878745 w 5017802"/>
                <a:gd name="connsiteY287" fmla="*/ 1799589 h 4821630"/>
                <a:gd name="connsiteX288" fmla="*/ 2898929 w 5017802"/>
                <a:gd name="connsiteY288" fmla="*/ 1782126 h 4821630"/>
                <a:gd name="connsiteX289" fmla="*/ 2942019 w 5017802"/>
                <a:gd name="connsiteY289" fmla="*/ 1812970 h 4821630"/>
                <a:gd name="connsiteX290" fmla="*/ 3030692 w 5017802"/>
                <a:gd name="connsiteY290" fmla="*/ 1759221 h 4821630"/>
                <a:gd name="connsiteX291" fmla="*/ 3046794 w 5017802"/>
                <a:gd name="connsiteY291" fmla="*/ 1738811 h 4821630"/>
                <a:gd name="connsiteX292" fmla="*/ 3105077 w 5017802"/>
                <a:gd name="connsiteY292" fmla="*/ 1739037 h 4821630"/>
                <a:gd name="connsiteX293" fmla="*/ 3121180 w 5017802"/>
                <a:gd name="connsiteY293" fmla="*/ 1705927 h 4821630"/>
                <a:gd name="connsiteX294" fmla="*/ 3102356 w 5017802"/>
                <a:gd name="connsiteY294" fmla="*/ 1680300 h 4821630"/>
                <a:gd name="connsiteX295" fmla="*/ 3035228 w 5017802"/>
                <a:gd name="connsiteY295" fmla="*/ 1700257 h 4821630"/>
                <a:gd name="connsiteX296" fmla="*/ 3013456 w 5017802"/>
                <a:gd name="connsiteY296" fmla="*/ 1646736 h 4821630"/>
                <a:gd name="connsiteX297" fmla="*/ 3034774 w 5017802"/>
                <a:gd name="connsiteY297" fmla="*/ 1617026 h 4821630"/>
                <a:gd name="connsiteX298" fmla="*/ 2978304 w 5017802"/>
                <a:gd name="connsiteY298" fmla="*/ 1513612 h 4821630"/>
                <a:gd name="connsiteX299" fmla="*/ 2929773 w 5017802"/>
                <a:gd name="connsiteY299" fmla="*/ 1552393 h 4821630"/>
                <a:gd name="connsiteX300" fmla="*/ 2840418 w 5017802"/>
                <a:gd name="connsiteY300" fmla="*/ 1497737 h 4821630"/>
                <a:gd name="connsiteX301" fmla="*/ 2892352 w 5017802"/>
                <a:gd name="connsiteY301" fmla="*/ 1405208 h 4821630"/>
                <a:gd name="connsiteX302" fmla="*/ 2849490 w 5017802"/>
                <a:gd name="connsiteY302" fmla="*/ 1284105 h 4821630"/>
                <a:gd name="connsiteX303" fmla="*/ 2864231 w 5017802"/>
                <a:gd name="connsiteY303" fmla="*/ 1160053 h 4821630"/>
                <a:gd name="connsiteX304" fmla="*/ 2959481 w 5017802"/>
                <a:gd name="connsiteY304" fmla="*/ 1086348 h 4821630"/>
                <a:gd name="connsiteX305" fmla="*/ 3064710 w 5017802"/>
                <a:gd name="connsiteY305" fmla="*/ 1063896 h 4821630"/>
                <a:gd name="connsiteX306" fmla="*/ 3001663 w 5017802"/>
                <a:gd name="connsiteY306" fmla="*/ 974089 h 4821630"/>
                <a:gd name="connsiteX307" fmla="*/ 2984427 w 5017802"/>
                <a:gd name="connsiteY307" fmla="*/ 1018766 h 4821630"/>
                <a:gd name="connsiteX308" fmla="*/ 2941112 w 5017802"/>
                <a:gd name="connsiteY308" fmla="*/ 971595 h 4821630"/>
                <a:gd name="connsiteX309" fmla="*/ 2962430 w 5017802"/>
                <a:gd name="connsiteY309" fmla="*/ 886323 h 4821630"/>
                <a:gd name="connsiteX310" fmla="*/ 3035454 w 5017802"/>
                <a:gd name="connsiteY310" fmla="*/ 789032 h 4821630"/>
                <a:gd name="connsiteX311" fmla="*/ 3018445 w 5017802"/>
                <a:gd name="connsiteY311" fmla="*/ 682443 h 4821630"/>
                <a:gd name="connsiteX312" fmla="*/ 2847223 w 5017802"/>
                <a:gd name="connsiteY312" fmla="*/ 692194 h 4821630"/>
                <a:gd name="connsiteX313" fmla="*/ 2827945 w 5017802"/>
                <a:gd name="connsiteY313" fmla="*/ 734831 h 4821630"/>
                <a:gd name="connsiteX314" fmla="*/ 2795742 w 5017802"/>
                <a:gd name="connsiteY314" fmla="*/ 667248 h 4821630"/>
                <a:gd name="connsiteX315" fmla="*/ 2766032 w 5017802"/>
                <a:gd name="connsiteY315" fmla="*/ 707616 h 4821630"/>
                <a:gd name="connsiteX316" fmla="*/ 2580523 w 5017802"/>
                <a:gd name="connsiteY31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97585 w 5017802"/>
                <a:gd name="connsiteY206" fmla="*/ 3889423 h 4821630"/>
                <a:gd name="connsiteX207" fmla="*/ 3265414 w 5017802"/>
                <a:gd name="connsiteY207" fmla="*/ 4067674 h 4821630"/>
                <a:gd name="connsiteX208" fmla="*/ 3439813 w 5017802"/>
                <a:gd name="connsiteY208" fmla="*/ 4130265 h 4821630"/>
                <a:gd name="connsiteX209" fmla="*/ 3526217 w 5017802"/>
                <a:gd name="connsiteY209" fmla="*/ 4316455 h 4821630"/>
                <a:gd name="connsiteX210" fmla="*/ 3586542 w 5017802"/>
                <a:gd name="connsiteY210" fmla="*/ 4375193 h 4821630"/>
                <a:gd name="connsiteX211" fmla="*/ 3597654 w 5017802"/>
                <a:gd name="connsiteY211" fmla="*/ 4345030 h 4821630"/>
                <a:gd name="connsiteX212" fmla="*/ 3643692 w 5017802"/>
                <a:gd name="connsiteY212" fmla="*/ 4318042 h 4821630"/>
                <a:gd name="connsiteX213" fmla="*/ 3694492 w 5017802"/>
                <a:gd name="connsiteY213" fmla="*/ 4391068 h 4821630"/>
                <a:gd name="connsiteX214" fmla="*/ 3743705 w 5017802"/>
                <a:gd name="connsiteY214" fmla="*/ 4394243 h 4821630"/>
                <a:gd name="connsiteX215" fmla="*/ 3699254 w 5017802"/>
                <a:gd name="connsiteY215" fmla="*/ 4300581 h 4821630"/>
                <a:gd name="connsiteX216" fmla="*/ 3656392 w 5017802"/>
                <a:gd name="connsiteY216" fmla="*/ 4232318 h 4821630"/>
                <a:gd name="connsiteX217" fmla="*/ 3699255 w 5017802"/>
                <a:gd name="connsiteY217" fmla="*/ 4216442 h 4821630"/>
                <a:gd name="connsiteX218" fmla="*/ 3680204 w 5017802"/>
                <a:gd name="connsiteY218" fmla="*/ 4175168 h 4821630"/>
                <a:gd name="connsiteX219" fmla="*/ 3732592 w 5017802"/>
                <a:gd name="connsiteY219" fmla="*/ 4184693 h 4821630"/>
                <a:gd name="connsiteX220" fmla="*/ 3711955 w 5017802"/>
                <a:gd name="connsiteY220" fmla="*/ 4151355 h 4821630"/>
                <a:gd name="connsiteX221" fmla="*/ 3733274 w 5017802"/>
                <a:gd name="connsiteY221" fmla="*/ 4134801 h 4821630"/>
                <a:gd name="connsiteX222" fmla="*/ 3854377 w 5017802"/>
                <a:gd name="connsiteY222" fmla="*/ 4220074 h 4821630"/>
                <a:gd name="connsiteX223" fmla="*/ 3889754 w 5017802"/>
                <a:gd name="connsiteY223" fmla="*/ 4206917 h 4821630"/>
                <a:gd name="connsiteX224" fmla="*/ 3942141 w 5017802"/>
                <a:gd name="connsiteY224" fmla="*/ 4272006 h 4821630"/>
                <a:gd name="connsiteX225" fmla="*/ 3962779 w 5017802"/>
                <a:gd name="connsiteY225" fmla="*/ 4330743 h 4821630"/>
                <a:gd name="connsiteX226" fmla="*/ 4070729 w 5017802"/>
                <a:gd name="connsiteY226" fmla="*/ 4349792 h 4821630"/>
                <a:gd name="connsiteX227" fmla="*/ 4010405 w 5017802"/>
                <a:gd name="connsiteY227" fmla="*/ 4283117 h 4821630"/>
                <a:gd name="connsiteX228" fmla="*/ 4007229 w 5017802"/>
                <a:gd name="connsiteY228" fmla="*/ 4214855 h 4821630"/>
                <a:gd name="connsiteX229" fmla="*/ 4061204 w 5017802"/>
                <a:gd name="connsiteY229" fmla="*/ 4270418 h 4821630"/>
                <a:gd name="connsiteX230" fmla="*/ 4110417 w 5017802"/>
                <a:gd name="connsiteY230" fmla="*/ 4275180 h 4821630"/>
                <a:gd name="connsiteX231" fmla="*/ 4104067 w 5017802"/>
                <a:gd name="connsiteY231" fmla="*/ 4225968 h 4821630"/>
                <a:gd name="connsiteX232" fmla="*/ 4164392 w 5017802"/>
                <a:gd name="connsiteY232" fmla="*/ 4230730 h 4821630"/>
                <a:gd name="connsiteX233" fmla="*/ 4226304 w 5017802"/>
                <a:gd name="connsiteY233" fmla="*/ 4273592 h 4821630"/>
                <a:gd name="connsiteX234" fmla="*/ 4258054 w 5017802"/>
                <a:gd name="connsiteY234" fmla="*/ 4260893 h 4821630"/>
                <a:gd name="connsiteX235" fmla="*/ 4251705 w 5017802"/>
                <a:gd name="connsiteY235" fmla="*/ 4225968 h 4821630"/>
                <a:gd name="connsiteX236" fmla="*/ 4292980 w 5017802"/>
                <a:gd name="connsiteY236" fmla="*/ 4202156 h 4821630"/>
                <a:gd name="connsiteX237" fmla="*/ 4377117 w 5017802"/>
                <a:gd name="connsiteY237" fmla="*/ 4259306 h 4821630"/>
                <a:gd name="connsiteX238" fmla="*/ 4394580 w 5017802"/>
                <a:gd name="connsiteY238" fmla="*/ 4157708 h 4821630"/>
                <a:gd name="connsiteX239" fmla="*/ 4369180 w 5017802"/>
                <a:gd name="connsiteY239" fmla="*/ 4135482 h 4821630"/>
                <a:gd name="connsiteX240" fmla="*/ 4296154 w 5017802"/>
                <a:gd name="connsiteY240" fmla="*/ 4092619 h 4821630"/>
                <a:gd name="connsiteX241" fmla="*/ 4318379 w 5017802"/>
                <a:gd name="connsiteY241" fmla="*/ 4067220 h 4821630"/>
                <a:gd name="connsiteX242" fmla="*/ 4339017 w 5017802"/>
                <a:gd name="connsiteY242" fmla="*/ 4044994 h 4821630"/>
                <a:gd name="connsiteX243" fmla="*/ 4392992 w 5017802"/>
                <a:gd name="connsiteY243" fmla="*/ 4076745 h 4821630"/>
                <a:gd name="connsiteX244" fmla="*/ 4399342 w 5017802"/>
                <a:gd name="connsiteY244" fmla="*/ 4032295 h 4821630"/>
                <a:gd name="connsiteX245" fmla="*/ 4343779 w 5017802"/>
                <a:gd name="connsiteY245" fmla="*/ 4008482 h 4821630"/>
                <a:gd name="connsiteX246" fmla="*/ 4342192 w 5017802"/>
                <a:gd name="connsiteY246" fmla="*/ 3998958 h 4821630"/>
                <a:gd name="connsiteX247" fmla="*/ 4329491 w 5017802"/>
                <a:gd name="connsiteY247" fmla="*/ 3960859 h 4821630"/>
                <a:gd name="connsiteX248" fmla="*/ 4335841 w 5017802"/>
                <a:gd name="connsiteY248" fmla="*/ 3913233 h 4821630"/>
                <a:gd name="connsiteX249" fmla="*/ 4346954 w 5017802"/>
                <a:gd name="connsiteY249" fmla="*/ 3857670 h 4821630"/>
                <a:gd name="connsiteX250" fmla="*/ 4308854 w 5017802"/>
                <a:gd name="connsiteY250" fmla="*/ 3827508 h 4821630"/>
                <a:gd name="connsiteX251" fmla="*/ 4342191 w 5017802"/>
                <a:gd name="connsiteY251" fmla="*/ 3817983 h 4821630"/>
                <a:gd name="connsiteX252" fmla="*/ 4319966 w 5017802"/>
                <a:gd name="connsiteY252" fmla="*/ 3781470 h 4821630"/>
                <a:gd name="connsiteX253" fmla="*/ 4358067 w 5017802"/>
                <a:gd name="connsiteY253" fmla="*/ 3776709 h 4821630"/>
                <a:gd name="connsiteX254" fmla="*/ 4364416 w 5017802"/>
                <a:gd name="connsiteY254" fmla="*/ 3743370 h 4821630"/>
                <a:gd name="connsiteX255" fmla="*/ 4426330 w 5017802"/>
                <a:gd name="connsiteY255" fmla="*/ 3752897 h 4821630"/>
                <a:gd name="connsiteX256" fmla="*/ 4459443 w 5017802"/>
                <a:gd name="connsiteY256" fmla="*/ 3768089 h 4821630"/>
                <a:gd name="connsiteX257" fmla="*/ 4425650 w 5017802"/>
                <a:gd name="connsiteY257" fmla="*/ 3809137 h 4821630"/>
                <a:gd name="connsiteX258" fmla="*/ 4464658 w 5017802"/>
                <a:gd name="connsiteY258" fmla="*/ 3916633 h 4821630"/>
                <a:gd name="connsiteX259" fmla="*/ 4517045 w 5017802"/>
                <a:gd name="connsiteY259" fmla="*/ 3947931 h 4821630"/>
                <a:gd name="connsiteX260" fmla="*/ 4568979 w 5017802"/>
                <a:gd name="connsiteY260" fmla="*/ 3905749 h 4821630"/>
                <a:gd name="connsiteX261" fmla="*/ 4654704 w 5017802"/>
                <a:gd name="connsiteY261" fmla="*/ 3857216 h 4821630"/>
                <a:gd name="connsiteX262" fmla="*/ 4637468 w 5017802"/>
                <a:gd name="connsiteY262" fmla="*/ 3768315 h 4821630"/>
                <a:gd name="connsiteX263" fmla="*/ 4714802 w 5017802"/>
                <a:gd name="connsiteY263" fmla="*/ 3635646 h 4821630"/>
                <a:gd name="connsiteX264" fmla="*/ 5007356 w 5017802"/>
                <a:gd name="connsiteY264" fmla="*/ 3302498 h 4821630"/>
                <a:gd name="connsiteX265" fmla="*/ 4925939 w 5017802"/>
                <a:gd name="connsiteY265" fmla="*/ 3293426 h 4821630"/>
                <a:gd name="connsiteX266" fmla="*/ 4930476 w 5017802"/>
                <a:gd name="connsiteY266" fmla="*/ 3201578 h 4821630"/>
                <a:gd name="connsiteX267" fmla="*/ 4881489 w 5017802"/>
                <a:gd name="connsiteY267" fmla="*/ 3176406 h 4821630"/>
                <a:gd name="connsiteX268" fmla="*/ 4797352 w 5017802"/>
                <a:gd name="connsiteY268" fmla="*/ 3207928 h 4821630"/>
                <a:gd name="connsiteX269" fmla="*/ 4760613 w 5017802"/>
                <a:gd name="connsiteY269" fmla="*/ 3171643 h 4821630"/>
                <a:gd name="connsiteX270" fmla="*/ 4805290 w 5017802"/>
                <a:gd name="connsiteY270" fmla="*/ 3148738 h 4821630"/>
                <a:gd name="connsiteX271" fmla="*/ 4676023 w 5017802"/>
                <a:gd name="connsiteY271" fmla="*/ 2935559 h 4821630"/>
                <a:gd name="connsiteX272" fmla="*/ 4690989 w 5017802"/>
                <a:gd name="connsiteY272" fmla="*/ 2905396 h 4821630"/>
                <a:gd name="connsiteX273" fmla="*/ 4667404 w 5017802"/>
                <a:gd name="connsiteY273" fmla="*/ 2789736 h 4821630"/>
                <a:gd name="connsiteX274" fmla="*/ 4508655 w 5017802"/>
                <a:gd name="connsiteY274" fmla="*/ 2778850 h 4821630"/>
                <a:gd name="connsiteX275" fmla="*/ 4475317 w 5017802"/>
                <a:gd name="connsiteY275" fmla="*/ 2827608 h 4821630"/>
                <a:gd name="connsiteX276" fmla="*/ 4386417 w 5017802"/>
                <a:gd name="connsiteY276" fmla="*/ 2842124 h 4821630"/>
                <a:gd name="connsiteX277" fmla="*/ 4392767 w 5017802"/>
                <a:gd name="connsiteY277" fmla="*/ 2820125 h 4821630"/>
                <a:gd name="connsiteX278" fmla="*/ 4339245 w 5017802"/>
                <a:gd name="connsiteY278" fmla="*/ 2804024 h 4821630"/>
                <a:gd name="connsiteX279" fmla="*/ 4314526 w 5017802"/>
                <a:gd name="connsiteY279" fmla="*/ 2638923 h 4821630"/>
                <a:gd name="connsiteX280" fmla="*/ 4034219 w 5017802"/>
                <a:gd name="connsiteY280" fmla="*/ 2572248 h 4821630"/>
                <a:gd name="connsiteX281" fmla="*/ 3897920 w 5017802"/>
                <a:gd name="connsiteY281" fmla="*/ 2615564 h 4821630"/>
                <a:gd name="connsiteX282" fmla="*/ 3765931 w 5017802"/>
                <a:gd name="connsiteY282" fmla="*/ 2608080 h 4821630"/>
                <a:gd name="connsiteX283" fmla="*/ 3633488 w 5017802"/>
                <a:gd name="connsiteY283" fmla="*/ 2497182 h 4821630"/>
                <a:gd name="connsiteX284" fmla="*/ 3420310 w 5017802"/>
                <a:gd name="connsiteY284" fmla="*/ 2193969 h 4821630"/>
                <a:gd name="connsiteX285" fmla="*/ 3021848 w 5017802"/>
                <a:gd name="connsiteY285" fmla="*/ 2054496 h 4821630"/>
                <a:gd name="connsiteX286" fmla="*/ 2785310 w 5017802"/>
                <a:gd name="connsiteY286" fmla="*/ 1741532 h 4821630"/>
                <a:gd name="connsiteX287" fmla="*/ 2819101 w 5017802"/>
                <a:gd name="connsiteY287" fmla="*/ 1716586 h 4821630"/>
                <a:gd name="connsiteX288" fmla="*/ 2878745 w 5017802"/>
                <a:gd name="connsiteY288" fmla="*/ 1799589 h 4821630"/>
                <a:gd name="connsiteX289" fmla="*/ 2898929 w 5017802"/>
                <a:gd name="connsiteY289" fmla="*/ 1782126 h 4821630"/>
                <a:gd name="connsiteX290" fmla="*/ 2942019 w 5017802"/>
                <a:gd name="connsiteY290" fmla="*/ 1812970 h 4821630"/>
                <a:gd name="connsiteX291" fmla="*/ 3030692 w 5017802"/>
                <a:gd name="connsiteY291" fmla="*/ 1759221 h 4821630"/>
                <a:gd name="connsiteX292" fmla="*/ 3046794 w 5017802"/>
                <a:gd name="connsiteY292" fmla="*/ 1738811 h 4821630"/>
                <a:gd name="connsiteX293" fmla="*/ 3105077 w 5017802"/>
                <a:gd name="connsiteY293" fmla="*/ 1739037 h 4821630"/>
                <a:gd name="connsiteX294" fmla="*/ 3121180 w 5017802"/>
                <a:gd name="connsiteY294" fmla="*/ 1705927 h 4821630"/>
                <a:gd name="connsiteX295" fmla="*/ 3102356 w 5017802"/>
                <a:gd name="connsiteY295" fmla="*/ 1680300 h 4821630"/>
                <a:gd name="connsiteX296" fmla="*/ 3035228 w 5017802"/>
                <a:gd name="connsiteY296" fmla="*/ 1700257 h 4821630"/>
                <a:gd name="connsiteX297" fmla="*/ 3013456 w 5017802"/>
                <a:gd name="connsiteY297" fmla="*/ 1646736 h 4821630"/>
                <a:gd name="connsiteX298" fmla="*/ 3034774 w 5017802"/>
                <a:gd name="connsiteY298" fmla="*/ 1617026 h 4821630"/>
                <a:gd name="connsiteX299" fmla="*/ 2978304 w 5017802"/>
                <a:gd name="connsiteY299" fmla="*/ 1513612 h 4821630"/>
                <a:gd name="connsiteX300" fmla="*/ 2929773 w 5017802"/>
                <a:gd name="connsiteY300" fmla="*/ 1552393 h 4821630"/>
                <a:gd name="connsiteX301" fmla="*/ 2840418 w 5017802"/>
                <a:gd name="connsiteY301" fmla="*/ 1497737 h 4821630"/>
                <a:gd name="connsiteX302" fmla="*/ 2892352 w 5017802"/>
                <a:gd name="connsiteY302" fmla="*/ 1405208 h 4821630"/>
                <a:gd name="connsiteX303" fmla="*/ 2849490 w 5017802"/>
                <a:gd name="connsiteY303" fmla="*/ 1284105 h 4821630"/>
                <a:gd name="connsiteX304" fmla="*/ 2864231 w 5017802"/>
                <a:gd name="connsiteY304" fmla="*/ 1160053 h 4821630"/>
                <a:gd name="connsiteX305" fmla="*/ 2959481 w 5017802"/>
                <a:gd name="connsiteY305" fmla="*/ 1086348 h 4821630"/>
                <a:gd name="connsiteX306" fmla="*/ 3064710 w 5017802"/>
                <a:gd name="connsiteY306" fmla="*/ 1063896 h 4821630"/>
                <a:gd name="connsiteX307" fmla="*/ 3001663 w 5017802"/>
                <a:gd name="connsiteY307" fmla="*/ 974089 h 4821630"/>
                <a:gd name="connsiteX308" fmla="*/ 2984427 w 5017802"/>
                <a:gd name="connsiteY308" fmla="*/ 1018766 h 4821630"/>
                <a:gd name="connsiteX309" fmla="*/ 2941112 w 5017802"/>
                <a:gd name="connsiteY309" fmla="*/ 971595 h 4821630"/>
                <a:gd name="connsiteX310" fmla="*/ 2962430 w 5017802"/>
                <a:gd name="connsiteY310" fmla="*/ 886323 h 4821630"/>
                <a:gd name="connsiteX311" fmla="*/ 3035454 w 5017802"/>
                <a:gd name="connsiteY311" fmla="*/ 789032 h 4821630"/>
                <a:gd name="connsiteX312" fmla="*/ 3018445 w 5017802"/>
                <a:gd name="connsiteY312" fmla="*/ 682443 h 4821630"/>
                <a:gd name="connsiteX313" fmla="*/ 2847223 w 5017802"/>
                <a:gd name="connsiteY313" fmla="*/ 692194 h 4821630"/>
                <a:gd name="connsiteX314" fmla="*/ 2827945 w 5017802"/>
                <a:gd name="connsiteY314" fmla="*/ 734831 h 4821630"/>
                <a:gd name="connsiteX315" fmla="*/ 2795742 w 5017802"/>
                <a:gd name="connsiteY315" fmla="*/ 667248 h 4821630"/>
                <a:gd name="connsiteX316" fmla="*/ 2766032 w 5017802"/>
                <a:gd name="connsiteY316" fmla="*/ 707616 h 4821630"/>
                <a:gd name="connsiteX317" fmla="*/ 2580523 w 5017802"/>
                <a:gd name="connsiteY31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3116647 w 5017802"/>
                <a:gd name="connsiteY206" fmla="*/ 4043410 h 4821630"/>
                <a:gd name="connsiteX207" fmla="*/ 3265414 w 5017802"/>
                <a:gd name="connsiteY207" fmla="*/ 4067674 h 4821630"/>
                <a:gd name="connsiteX208" fmla="*/ 3439813 w 5017802"/>
                <a:gd name="connsiteY208" fmla="*/ 4130265 h 4821630"/>
                <a:gd name="connsiteX209" fmla="*/ 3526217 w 5017802"/>
                <a:gd name="connsiteY209" fmla="*/ 4316455 h 4821630"/>
                <a:gd name="connsiteX210" fmla="*/ 3586542 w 5017802"/>
                <a:gd name="connsiteY210" fmla="*/ 4375193 h 4821630"/>
                <a:gd name="connsiteX211" fmla="*/ 3597654 w 5017802"/>
                <a:gd name="connsiteY211" fmla="*/ 4345030 h 4821630"/>
                <a:gd name="connsiteX212" fmla="*/ 3643692 w 5017802"/>
                <a:gd name="connsiteY212" fmla="*/ 4318042 h 4821630"/>
                <a:gd name="connsiteX213" fmla="*/ 3694492 w 5017802"/>
                <a:gd name="connsiteY213" fmla="*/ 4391068 h 4821630"/>
                <a:gd name="connsiteX214" fmla="*/ 3743705 w 5017802"/>
                <a:gd name="connsiteY214" fmla="*/ 4394243 h 4821630"/>
                <a:gd name="connsiteX215" fmla="*/ 3699254 w 5017802"/>
                <a:gd name="connsiteY215" fmla="*/ 4300581 h 4821630"/>
                <a:gd name="connsiteX216" fmla="*/ 3656392 w 5017802"/>
                <a:gd name="connsiteY216" fmla="*/ 4232318 h 4821630"/>
                <a:gd name="connsiteX217" fmla="*/ 3699255 w 5017802"/>
                <a:gd name="connsiteY217" fmla="*/ 4216442 h 4821630"/>
                <a:gd name="connsiteX218" fmla="*/ 3680204 w 5017802"/>
                <a:gd name="connsiteY218" fmla="*/ 4175168 h 4821630"/>
                <a:gd name="connsiteX219" fmla="*/ 3732592 w 5017802"/>
                <a:gd name="connsiteY219" fmla="*/ 4184693 h 4821630"/>
                <a:gd name="connsiteX220" fmla="*/ 3711955 w 5017802"/>
                <a:gd name="connsiteY220" fmla="*/ 4151355 h 4821630"/>
                <a:gd name="connsiteX221" fmla="*/ 3733274 w 5017802"/>
                <a:gd name="connsiteY221" fmla="*/ 4134801 h 4821630"/>
                <a:gd name="connsiteX222" fmla="*/ 3854377 w 5017802"/>
                <a:gd name="connsiteY222" fmla="*/ 4220074 h 4821630"/>
                <a:gd name="connsiteX223" fmla="*/ 3889754 w 5017802"/>
                <a:gd name="connsiteY223" fmla="*/ 4206917 h 4821630"/>
                <a:gd name="connsiteX224" fmla="*/ 3942141 w 5017802"/>
                <a:gd name="connsiteY224" fmla="*/ 4272006 h 4821630"/>
                <a:gd name="connsiteX225" fmla="*/ 3962779 w 5017802"/>
                <a:gd name="connsiteY225" fmla="*/ 4330743 h 4821630"/>
                <a:gd name="connsiteX226" fmla="*/ 4070729 w 5017802"/>
                <a:gd name="connsiteY226" fmla="*/ 4349792 h 4821630"/>
                <a:gd name="connsiteX227" fmla="*/ 4010405 w 5017802"/>
                <a:gd name="connsiteY227" fmla="*/ 4283117 h 4821630"/>
                <a:gd name="connsiteX228" fmla="*/ 4007229 w 5017802"/>
                <a:gd name="connsiteY228" fmla="*/ 4214855 h 4821630"/>
                <a:gd name="connsiteX229" fmla="*/ 4061204 w 5017802"/>
                <a:gd name="connsiteY229" fmla="*/ 4270418 h 4821630"/>
                <a:gd name="connsiteX230" fmla="*/ 4110417 w 5017802"/>
                <a:gd name="connsiteY230" fmla="*/ 4275180 h 4821630"/>
                <a:gd name="connsiteX231" fmla="*/ 4104067 w 5017802"/>
                <a:gd name="connsiteY231" fmla="*/ 4225968 h 4821630"/>
                <a:gd name="connsiteX232" fmla="*/ 4164392 w 5017802"/>
                <a:gd name="connsiteY232" fmla="*/ 4230730 h 4821630"/>
                <a:gd name="connsiteX233" fmla="*/ 4226304 w 5017802"/>
                <a:gd name="connsiteY233" fmla="*/ 4273592 h 4821630"/>
                <a:gd name="connsiteX234" fmla="*/ 4258054 w 5017802"/>
                <a:gd name="connsiteY234" fmla="*/ 4260893 h 4821630"/>
                <a:gd name="connsiteX235" fmla="*/ 4251705 w 5017802"/>
                <a:gd name="connsiteY235" fmla="*/ 4225968 h 4821630"/>
                <a:gd name="connsiteX236" fmla="*/ 4292980 w 5017802"/>
                <a:gd name="connsiteY236" fmla="*/ 4202156 h 4821630"/>
                <a:gd name="connsiteX237" fmla="*/ 4377117 w 5017802"/>
                <a:gd name="connsiteY237" fmla="*/ 4259306 h 4821630"/>
                <a:gd name="connsiteX238" fmla="*/ 4394580 w 5017802"/>
                <a:gd name="connsiteY238" fmla="*/ 4157708 h 4821630"/>
                <a:gd name="connsiteX239" fmla="*/ 4369180 w 5017802"/>
                <a:gd name="connsiteY239" fmla="*/ 4135482 h 4821630"/>
                <a:gd name="connsiteX240" fmla="*/ 4296154 w 5017802"/>
                <a:gd name="connsiteY240" fmla="*/ 4092619 h 4821630"/>
                <a:gd name="connsiteX241" fmla="*/ 4318379 w 5017802"/>
                <a:gd name="connsiteY241" fmla="*/ 4067220 h 4821630"/>
                <a:gd name="connsiteX242" fmla="*/ 4339017 w 5017802"/>
                <a:gd name="connsiteY242" fmla="*/ 4044994 h 4821630"/>
                <a:gd name="connsiteX243" fmla="*/ 4392992 w 5017802"/>
                <a:gd name="connsiteY243" fmla="*/ 4076745 h 4821630"/>
                <a:gd name="connsiteX244" fmla="*/ 4399342 w 5017802"/>
                <a:gd name="connsiteY244" fmla="*/ 4032295 h 4821630"/>
                <a:gd name="connsiteX245" fmla="*/ 4343779 w 5017802"/>
                <a:gd name="connsiteY245" fmla="*/ 4008482 h 4821630"/>
                <a:gd name="connsiteX246" fmla="*/ 4342192 w 5017802"/>
                <a:gd name="connsiteY246" fmla="*/ 3998958 h 4821630"/>
                <a:gd name="connsiteX247" fmla="*/ 4329491 w 5017802"/>
                <a:gd name="connsiteY247" fmla="*/ 3960859 h 4821630"/>
                <a:gd name="connsiteX248" fmla="*/ 4335841 w 5017802"/>
                <a:gd name="connsiteY248" fmla="*/ 3913233 h 4821630"/>
                <a:gd name="connsiteX249" fmla="*/ 4346954 w 5017802"/>
                <a:gd name="connsiteY249" fmla="*/ 3857670 h 4821630"/>
                <a:gd name="connsiteX250" fmla="*/ 4308854 w 5017802"/>
                <a:gd name="connsiteY250" fmla="*/ 3827508 h 4821630"/>
                <a:gd name="connsiteX251" fmla="*/ 4342191 w 5017802"/>
                <a:gd name="connsiteY251" fmla="*/ 3817983 h 4821630"/>
                <a:gd name="connsiteX252" fmla="*/ 4319966 w 5017802"/>
                <a:gd name="connsiteY252" fmla="*/ 3781470 h 4821630"/>
                <a:gd name="connsiteX253" fmla="*/ 4358067 w 5017802"/>
                <a:gd name="connsiteY253" fmla="*/ 3776709 h 4821630"/>
                <a:gd name="connsiteX254" fmla="*/ 4364416 w 5017802"/>
                <a:gd name="connsiteY254" fmla="*/ 3743370 h 4821630"/>
                <a:gd name="connsiteX255" fmla="*/ 4426330 w 5017802"/>
                <a:gd name="connsiteY255" fmla="*/ 3752897 h 4821630"/>
                <a:gd name="connsiteX256" fmla="*/ 4459443 w 5017802"/>
                <a:gd name="connsiteY256" fmla="*/ 3768089 h 4821630"/>
                <a:gd name="connsiteX257" fmla="*/ 4425650 w 5017802"/>
                <a:gd name="connsiteY257" fmla="*/ 3809137 h 4821630"/>
                <a:gd name="connsiteX258" fmla="*/ 4464658 w 5017802"/>
                <a:gd name="connsiteY258" fmla="*/ 3916633 h 4821630"/>
                <a:gd name="connsiteX259" fmla="*/ 4517045 w 5017802"/>
                <a:gd name="connsiteY259" fmla="*/ 3947931 h 4821630"/>
                <a:gd name="connsiteX260" fmla="*/ 4568979 w 5017802"/>
                <a:gd name="connsiteY260" fmla="*/ 3905749 h 4821630"/>
                <a:gd name="connsiteX261" fmla="*/ 4654704 w 5017802"/>
                <a:gd name="connsiteY261" fmla="*/ 3857216 h 4821630"/>
                <a:gd name="connsiteX262" fmla="*/ 4637468 w 5017802"/>
                <a:gd name="connsiteY262" fmla="*/ 3768315 h 4821630"/>
                <a:gd name="connsiteX263" fmla="*/ 4714802 w 5017802"/>
                <a:gd name="connsiteY263" fmla="*/ 3635646 h 4821630"/>
                <a:gd name="connsiteX264" fmla="*/ 5007356 w 5017802"/>
                <a:gd name="connsiteY264" fmla="*/ 3302498 h 4821630"/>
                <a:gd name="connsiteX265" fmla="*/ 4925939 w 5017802"/>
                <a:gd name="connsiteY265" fmla="*/ 3293426 h 4821630"/>
                <a:gd name="connsiteX266" fmla="*/ 4930476 w 5017802"/>
                <a:gd name="connsiteY266" fmla="*/ 3201578 h 4821630"/>
                <a:gd name="connsiteX267" fmla="*/ 4881489 w 5017802"/>
                <a:gd name="connsiteY267" fmla="*/ 3176406 h 4821630"/>
                <a:gd name="connsiteX268" fmla="*/ 4797352 w 5017802"/>
                <a:gd name="connsiteY268" fmla="*/ 3207928 h 4821630"/>
                <a:gd name="connsiteX269" fmla="*/ 4760613 w 5017802"/>
                <a:gd name="connsiteY269" fmla="*/ 3171643 h 4821630"/>
                <a:gd name="connsiteX270" fmla="*/ 4805290 w 5017802"/>
                <a:gd name="connsiteY270" fmla="*/ 3148738 h 4821630"/>
                <a:gd name="connsiteX271" fmla="*/ 4676023 w 5017802"/>
                <a:gd name="connsiteY271" fmla="*/ 2935559 h 4821630"/>
                <a:gd name="connsiteX272" fmla="*/ 4690989 w 5017802"/>
                <a:gd name="connsiteY272" fmla="*/ 2905396 h 4821630"/>
                <a:gd name="connsiteX273" fmla="*/ 4667404 w 5017802"/>
                <a:gd name="connsiteY273" fmla="*/ 2789736 h 4821630"/>
                <a:gd name="connsiteX274" fmla="*/ 4508655 w 5017802"/>
                <a:gd name="connsiteY274" fmla="*/ 2778850 h 4821630"/>
                <a:gd name="connsiteX275" fmla="*/ 4475317 w 5017802"/>
                <a:gd name="connsiteY275" fmla="*/ 2827608 h 4821630"/>
                <a:gd name="connsiteX276" fmla="*/ 4386417 w 5017802"/>
                <a:gd name="connsiteY276" fmla="*/ 2842124 h 4821630"/>
                <a:gd name="connsiteX277" fmla="*/ 4392767 w 5017802"/>
                <a:gd name="connsiteY277" fmla="*/ 2820125 h 4821630"/>
                <a:gd name="connsiteX278" fmla="*/ 4339245 w 5017802"/>
                <a:gd name="connsiteY278" fmla="*/ 2804024 h 4821630"/>
                <a:gd name="connsiteX279" fmla="*/ 4314526 w 5017802"/>
                <a:gd name="connsiteY279" fmla="*/ 2638923 h 4821630"/>
                <a:gd name="connsiteX280" fmla="*/ 4034219 w 5017802"/>
                <a:gd name="connsiteY280" fmla="*/ 2572248 h 4821630"/>
                <a:gd name="connsiteX281" fmla="*/ 3897920 w 5017802"/>
                <a:gd name="connsiteY281" fmla="*/ 2615564 h 4821630"/>
                <a:gd name="connsiteX282" fmla="*/ 3765931 w 5017802"/>
                <a:gd name="connsiteY282" fmla="*/ 2608080 h 4821630"/>
                <a:gd name="connsiteX283" fmla="*/ 3633488 w 5017802"/>
                <a:gd name="connsiteY283" fmla="*/ 2497182 h 4821630"/>
                <a:gd name="connsiteX284" fmla="*/ 3420310 w 5017802"/>
                <a:gd name="connsiteY284" fmla="*/ 2193969 h 4821630"/>
                <a:gd name="connsiteX285" fmla="*/ 3021848 w 5017802"/>
                <a:gd name="connsiteY285" fmla="*/ 2054496 h 4821630"/>
                <a:gd name="connsiteX286" fmla="*/ 2785310 w 5017802"/>
                <a:gd name="connsiteY286" fmla="*/ 1741532 h 4821630"/>
                <a:gd name="connsiteX287" fmla="*/ 2819101 w 5017802"/>
                <a:gd name="connsiteY287" fmla="*/ 1716586 h 4821630"/>
                <a:gd name="connsiteX288" fmla="*/ 2878745 w 5017802"/>
                <a:gd name="connsiteY288" fmla="*/ 1799589 h 4821630"/>
                <a:gd name="connsiteX289" fmla="*/ 2898929 w 5017802"/>
                <a:gd name="connsiteY289" fmla="*/ 1782126 h 4821630"/>
                <a:gd name="connsiteX290" fmla="*/ 2942019 w 5017802"/>
                <a:gd name="connsiteY290" fmla="*/ 1812970 h 4821630"/>
                <a:gd name="connsiteX291" fmla="*/ 3030692 w 5017802"/>
                <a:gd name="connsiteY291" fmla="*/ 1759221 h 4821630"/>
                <a:gd name="connsiteX292" fmla="*/ 3046794 w 5017802"/>
                <a:gd name="connsiteY292" fmla="*/ 1738811 h 4821630"/>
                <a:gd name="connsiteX293" fmla="*/ 3105077 w 5017802"/>
                <a:gd name="connsiteY293" fmla="*/ 1739037 h 4821630"/>
                <a:gd name="connsiteX294" fmla="*/ 3121180 w 5017802"/>
                <a:gd name="connsiteY294" fmla="*/ 1705927 h 4821630"/>
                <a:gd name="connsiteX295" fmla="*/ 3102356 w 5017802"/>
                <a:gd name="connsiteY295" fmla="*/ 1680300 h 4821630"/>
                <a:gd name="connsiteX296" fmla="*/ 3035228 w 5017802"/>
                <a:gd name="connsiteY296" fmla="*/ 1700257 h 4821630"/>
                <a:gd name="connsiteX297" fmla="*/ 3013456 w 5017802"/>
                <a:gd name="connsiteY297" fmla="*/ 1646736 h 4821630"/>
                <a:gd name="connsiteX298" fmla="*/ 3034774 w 5017802"/>
                <a:gd name="connsiteY298" fmla="*/ 1617026 h 4821630"/>
                <a:gd name="connsiteX299" fmla="*/ 2978304 w 5017802"/>
                <a:gd name="connsiteY299" fmla="*/ 1513612 h 4821630"/>
                <a:gd name="connsiteX300" fmla="*/ 2929773 w 5017802"/>
                <a:gd name="connsiteY300" fmla="*/ 1552393 h 4821630"/>
                <a:gd name="connsiteX301" fmla="*/ 2840418 w 5017802"/>
                <a:gd name="connsiteY301" fmla="*/ 1497737 h 4821630"/>
                <a:gd name="connsiteX302" fmla="*/ 2892352 w 5017802"/>
                <a:gd name="connsiteY302" fmla="*/ 1405208 h 4821630"/>
                <a:gd name="connsiteX303" fmla="*/ 2849490 w 5017802"/>
                <a:gd name="connsiteY303" fmla="*/ 1284105 h 4821630"/>
                <a:gd name="connsiteX304" fmla="*/ 2864231 w 5017802"/>
                <a:gd name="connsiteY304" fmla="*/ 1160053 h 4821630"/>
                <a:gd name="connsiteX305" fmla="*/ 2959481 w 5017802"/>
                <a:gd name="connsiteY305" fmla="*/ 1086348 h 4821630"/>
                <a:gd name="connsiteX306" fmla="*/ 3064710 w 5017802"/>
                <a:gd name="connsiteY306" fmla="*/ 1063896 h 4821630"/>
                <a:gd name="connsiteX307" fmla="*/ 3001663 w 5017802"/>
                <a:gd name="connsiteY307" fmla="*/ 974089 h 4821630"/>
                <a:gd name="connsiteX308" fmla="*/ 2984427 w 5017802"/>
                <a:gd name="connsiteY308" fmla="*/ 1018766 h 4821630"/>
                <a:gd name="connsiteX309" fmla="*/ 2941112 w 5017802"/>
                <a:gd name="connsiteY309" fmla="*/ 971595 h 4821630"/>
                <a:gd name="connsiteX310" fmla="*/ 2962430 w 5017802"/>
                <a:gd name="connsiteY310" fmla="*/ 886323 h 4821630"/>
                <a:gd name="connsiteX311" fmla="*/ 3035454 w 5017802"/>
                <a:gd name="connsiteY311" fmla="*/ 789032 h 4821630"/>
                <a:gd name="connsiteX312" fmla="*/ 3018445 w 5017802"/>
                <a:gd name="connsiteY312" fmla="*/ 682443 h 4821630"/>
                <a:gd name="connsiteX313" fmla="*/ 2847223 w 5017802"/>
                <a:gd name="connsiteY313" fmla="*/ 692194 h 4821630"/>
                <a:gd name="connsiteX314" fmla="*/ 2827945 w 5017802"/>
                <a:gd name="connsiteY314" fmla="*/ 734831 h 4821630"/>
                <a:gd name="connsiteX315" fmla="*/ 2795742 w 5017802"/>
                <a:gd name="connsiteY315" fmla="*/ 667248 h 4821630"/>
                <a:gd name="connsiteX316" fmla="*/ 2766032 w 5017802"/>
                <a:gd name="connsiteY316" fmla="*/ 707616 h 4821630"/>
                <a:gd name="connsiteX317" fmla="*/ 2580523 w 5017802"/>
                <a:gd name="connsiteY31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3003935 w 5017802"/>
                <a:gd name="connsiteY206" fmla="*/ 3889423 h 4821630"/>
                <a:gd name="connsiteX207" fmla="*/ 3116647 w 5017802"/>
                <a:gd name="connsiteY207" fmla="*/ 4043410 h 4821630"/>
                <a:gd name="connsiteX208" fmla="*/ 3265414 w 5017802"/>
                <a:gd name="connsiteY208" fmla="*/ 4067674 h 4821630"/>
                <a:gd name="connsiteX209" fmla="*/ 3439813 w 5017802"/>
                <a:gd name="connsiteY209" fmla="*/ 4130265 h 4821630"/>
                <a:gd name="connsiteX210" fmla="*/ 3526217 w 5017802"/>
                <a:gd name="connsiteY210" fmla="*/ 4316455 h 4821630"/>
                <a:gd name="connsiteX211" fmla="*/ 3586542 w 5017802"/>
                <a:gd name="connsiteY211" fmla="*/ 4375193 h 4821630"/>
                <a:gd name="connsiteX212" fmla="*/ 3597654 w 5017802"/>
                <a:gd name="connsiteY212" fmla="*/ 4345030 h 4821630"/>
                <a:gd name="connsiteX213" fmla="*/ 3643692 w 5017802"/>
                <a:gd name="connsiteY213" fmla="*/ 4318042 h 4821630"/>
                <a:gd name="connsiteX214" fmla="*/ 3694492 w 5017802"/>
                <a:gd name="connsiteY214" fmla="*/ 4391068 h 4821630"/>
                <a:gd name="connsiteX215" fmla="*/ 3743705 w 5017802"/>
                <a:gd name="connsiteY215" fmla="*/ 4394243 h 4821630"/>
                <a:gd name="connsiteX216" fmla="*/ 3699254 w 5017802"/>
                <a:gd name="connsiteY216" fmla="*/ 4300581 h 4821630"/>
                <a:gd name="connsiteX217" fmla="*/ 3656392 w 5017802"/>
                <a:gd name="connsiteY217" fmla="*/ 4232318 h 4821630"/>
                <a:gd name="connsiteX218" fmla="*/ 3699255 w 5017802"/>
                <a:gd name="connsiteY218" fmla="*/ 4216442 h 4821630"/>
                <a:gd name="connsiteX219" fmla="*/ 3680204 w 5017802"/>
                <a:gd name="connsiteY219" fmla="*/ 4175168 h 4821630"/>
                <a:gd name="connsiteX220" fmla="*/ 3732592 w 5017802"/>
                <a:gd name="connsiteY220" fmla="*/ 4184693 h 4821630"/>
                <a:gd name="connsiteX221" fmla="*/ 3711955 w 5017802"/>
                <a:gd name="connsiteY221" fmla="*/ 4151355 h 4821630"/>
                <a:gd name="connsiteX222" fmla="*/ 3733274 w 5017802"/>
                <a:gd name="connsiteY222" fmla="*/ 4134801 h 4821630"/>
                <a:gd name="connsiteX223" fmla="*/ 3854377 w 5017802"/>
                <a:gd name="connsiteY223" fmla="*/ 4220074 h 4821630"/>
                <a:gd name="connsiteX224" fmla="*/ 3889754 w 5017802"/>
                <a:gd name="connsiteY224" fmla="*/ 4206917 h 4821630"/>
                <a:gd name="connsiteX225" fmla="*/ 3942141 w 5017802"/>
                <a:gd name="connsiteY225" fmla="*/ 4272006 h 4821630"/>
                <a:gd name="connsiteX226" fmla="*/ 3962779 w 5017802"/>
                <a:gd name="connsiteY226" fmla="*/ 4330743 h 4821630"/>
                <a:gd name="connsiteX227" fmla="*/ 4070729 w 5017802"/>
                <a:gd name="connsiteY227" fmla="*/ 4349792 h 4821630"/>
                <a:gd name="connsiteX228" fmla="*/ 4010405 w 5017802"/>
                <a:gd name="connsiteY228" fmla="*/ 4283117 h 4821630"/>
                <a:gd name="connsiteX229" fmla="*/ 4007229 w 5017802"/>
                <a:gd name="connsiteY229" fmla="*/ 4214855 h 4821630"/>
                <a:gd name="connsiteX230" fmla="*/ 4061204 w 5017802"/>
                <a:gd name="connsiteY230" fmla="*/ 4270418 h 4821630"/>
                <a:gd name="connsiteX231" fmla="*/ 4110417 w 5017802"/>
                <a:gd name="connsiteY231" fmla="*/ 4275180 h 4821630"/>
                <a:gd name="connsiteX232" fmla="*/ 4104067 w 5017802"/>
                <a:gd name="connsiteY232" fmla="*/ 4225968 h 4821630"/>
                <a:gd name="connsiteX233" fmla="*/ 4164392 w 5017802"/>
                <a:gd name="connsiteY233" fmla="*/ 4230730 h 4821630"/>
                <a:gd name="connsiteX234" fmla="*/ 4226304 w 5017802"/>
                <a:gd name="connsiteY234" fmla="*/ 4273592 h 4821630"/>
                <a:gd name="connsiteX235" fmla="*/ 4258054 w 5017802"/>
                <a:gd name="connsiteY235" fmla="*/ 4260893 h 4821630"/>
                <a:gd name="connsiteX236" fmla="*/ 4251705 w 5017802"/>
                <a:gd name="connsiteY236" fmla="*/ 4225968 h 4821630"/>
                <a:gd name="connsiteX237" fmla="*/ 4292980 w 5017802"/>
                <a:gd name="connsiteY237" fmla="*/ 4202156 h 4821630"/>
                <a:gd name="connsiteX238" fmla="*/ 4377117 w 5017802"/>
                <a:gd name="connsiteY238" fmla="*/ 4259306 h 4821630"/>
                <a:gd name="connsiteX239" fmla="*/ 4394580 w 5017802"/>
                <a:gd name="connsiteY239" fmla="*/ 4157708 h 4821630"/>
                <a:gd name="connsiteX240" fmla="*/ 4369180 w 5017802"/>
                <a:gd name="connsiteY240" fmla="*/ 4135482 h 4821630"/>
                <a:gd name="connsiteX241" fmla="*/ 4296154 w 5017802"/>
                <a:gd name="connsiteY241" fmla="*/ 4092619 h 4821630"/>
                <a:gd name="connsiteX242" fmla="*/ 4318379 w 5017802"/>
                <a:gd name="connsiteY242" fmla="*/ 4067220 h 4821630"/>
                <a:gd name="connsiteX243" fmla="*/ 4339017 w 5017802"/>
                <a:gd name="connsiteY243" fmla="*/ 4044994 h 4821630"/>
                <a:gd name="connsiteX244" fmla="*/ 4392992 w 5017802"/>
                <a:gd name="connsiteY244" fmla="*/ 4076745 h 4821630"/>
                <a:gd name="connsiteX245" fmla="*/ 4399342 w 5017802"/>
                <a:gd name="connsiteY245" fmla="*/ 4032295 h 4821630"/>
                <a:gd name="connsiteX246" fmla="*/ 4343779 w 5017802"/>
                <a:gd name="connsiteY246" fmla="*/ 4008482 h 4821630"/>
                <a:gd name="connsiteX247" fmla="*/ 4342192 w 5017802"/>
                <a:gd name="connsiteY247" fmla="*/ 3998958 h 4821630"/>
                <a:gd name="connsiteX248" fmla="*/ 4329491 w 5017802"/>
                <a:gd name="connsiteY248" fmla="*/ 3960859 h 4821630"/>
                <a:gd name="connsiteX249" fmla="*/ 4335841 w 5017802"/>
                <a:gd name="connsiteY249" fmla="*/ 3913233 h 4821630"/>
                <a:gd name="connsiteX250" fmla="*/ 4346954 w 5017802"/>
                <a:gd name="connsiteY250" fmla="*/ 3857670 h 4821630"/>
                <a:gd name="connsiteX251" fmla="*/ 4308854 w 5017802"/>
                <a:gd name="connsiteY251" fmla="*/ 3827508 h 4821630"/>
                <a:gd name="connsiteX252" fmla="*/ 4342191 w 5017802"/>
                <a:gd name="connsiteY252" fmla="*/ 3817983 h 4821630"/>
                <a:gd name="connsiteX253" fmla="*/ 4319966 w 5017802"/>
                <a:gd name="connsiteY253" fmla="*/ 3781470 h 4821630"/>
                <a:gd name="connsiteX254" fmla="*/ 4358067 w 5017802"/>
                <a:gd name="connsiteY254" fmla="*/ 3776709 h 4821630"/>
                <a:gd name="connsiteX255" fmla="*/ 4364416 w 5017802"/>
                <a:gd name="connsiteY255" fmla="*/ 3743370 h 4821630"/>
                <a:gd name="connsiteX256" fmla="*/ 4426330 w 5017802"/>
                <a:gd name="connsiteY256" fmla="*/ 3752897 h 4821630"/>
                <a:gd name="connsiteX257" fmla="*/ 4459443 w 5017802"/>
                <a:gd name="connsiteY257" fmla="*/ 3768089 h 4821630"/>
                <a:gd name="connsiteX258" fmla="*/ 4425650 w 5017802"/>
                <a:gd name="connsiteY258" fmla="*/ 3809137 h 4821630"/>
                <a:gd name="connsiteX259" fmla="*/ 4464658 w 5017802"/>
                <a:gd name="connsiteY259" fmla="*/ 3916633 h 4821630"/>
                <a:gd name="connsiteX260" fmla="*/ 4517045 w 5017802"/>
                <a:gd name="connsiteY260" fmla="*/ 3947931 h 4821630"/>
                <a:gd name="connsiteX261" fmla="*/ 4568979 w 5017802"/>
                <a:gd name="connsiteY261" fmla="*/ 3905749 h 4821630"/>
                <a:gd name="connsiteX262" fmla="*/ 4654704 w 5017802"/>
                <a:gd name="connsiteY262" fmla="*/ 3857216 h 4821630"/>
                <a:gd name="connsiteX263" fmla="*/ 4637468 w 5017802"/>
                <a:gd name="connsiteY263" fmla="*/ 3768315 h 4821630"/>
                <a:gd name="connsiteX264" fmla="*/ 4714802 w 5017802"/>
                <a:gd name="connsiteY264" fmla="*/ 3635646 h 4821630"/>
                <a:gd name="connsiteX265" fmla="*/ 5007356 w 5017802"/>
                <a:gd name="connsiteY265" fmla="*/ 3302498 h 4821630"/>
                <a:gd name="connsiteX266" fmla="*/ 4925939 w 5017802"/>
                <a:gd name="connsiteY266" fmla="*/ 3293426 h 4821630"/>
                <a:gd name="connsiteX267" fmla="*/ 4930476 w 5017802"/>
                <a:gd name="connsiteY267" fmla="*/ 3201578 h 4821630"/>
                <a:gd name="connsiteX268" fmla="*/ 4881489 w 5017802"/>
                <a:gd name="connsiteY268" fmla="*/ 3176406 h 4821630"/>
                <a:gd name="connsiteX269" fmla="*/ 4797352 w 5017802"/>
                <a:gd name="connsiteY269" fmla="*/ 3207928 h 4821630"/>
                <a:gd name="connsiteX270" fmla="*/ 4760613 w 5017802"/>
                <a:gd name="connsiteY270" fmla="*/ 3171643 h 4821630"/>
                <a:gd name="connsiteX271" fmla="*/ 4805290 w 5017802"/>
                <a:gd name="connsiteY271" fmla="*/ 3148738 h 4821630"/>
                <a:gd name="connsiteX272" fmla="*/ 4676023 w 5017802"/>
                <a:gd name="connsiteY272" fmla="*/ 2935559 h 4821630"/>
                <a:gd name="connsiteX273" fmla="*/ 4690989 w 5017802"/>
                <a:gd name="connsiteY273" fmla="*/ 2905396 h 4821630"/>
                <a:gd name="connsiteX274" fmla="*/ 4667404 w 5017802"/>
                <a:gd name="connsiteY274" fmla="*/ 2789736 h 4821630"/>
                <a:gd name="connsiteX275" fmla="*/ 4508655 w 5017802"/>
                <a:gd name="connsiteY275" fmla="*/ 2778850 h 4821630"/>
                <a:gd name="connsiteX276" fmla="*/ 4475317 w 5017802"/>
                <a:gd name="connsiteY276" fmla="*/ 2827608 h 4821630"/>
                <a:gd name="connsiteX277" fmla="*/ 4386417 w 5017802"/>
                <a:gd name="connsiteY277" fmla="*/ 2842124 h 4821630"/>
                <a:gd name="connsiteX278" fmla="*/ 4392767 w 5017802"/>
                <a:gd name="connsiteY278" fmla="*/ 2820125 h 4821630"/>
                <a:gd name="connsiteX279" fmla="*/ 4339245 w 5017802"/>
                <a:gd name="connsiteY279" fmla="*/ 2804024 h 4821630"/>
                <a:gd name="connsiteX280" fmla="*/ 4314526 w 5017802"/>
                <a:gd name="connsiteY280" fmla="*/ 2638923 h 4821630"/>
                <a:gd name="connsiteX281" fmla="*/ 4034219 w 5017802"/>
                <a:gd name="connsiteY281" fmla="*/ 2572248 h 4821630"/>
                <a:gd name="connsiteX282" fmla="*/ 3897920 w 5017802"/>
                <a:gd name="connsiteY282" fmla="*/ 2615564 h 4821630"/>
                <a:gd name="connsiteX283" fmla="*/ 3765931 w 5017802"/>
                <a:gd name="connsiteY283" fmla="*/ 2608080 h 4821630"/>
                <a:gd name="connsiteX284" fmla="*/ 3633488 w 5017802"/>
                <a:gd name="connsiteY284" fmla="*/ 2497182 h 4821630"/>
                <a:gd name="connsiteX285" fmla="*/ 3420310 w 5017802"/>
                <a:gd name="connsiteY285" fmla="*/ 2193969 h 4821630"/>
                <a:gd name="connsiteX286" fmla="*/ 3021848 w 5017802"/>
                <a:gd name="connsiteY286" fmla="*/ 2054496 h 4821630"/>
                <a:gd name="connsiteX287" fmla="*/ 2785310 w 5017802"/>
                <a:gd name="connsiteY287" fmla="*/ 1741532 h 4821630"/>
                <a:gd name="connsiteX288" fmla="*/ 2819101 w 5017802"/>
                <a:gd name="connsiteY288" fmla="*/ 1716586 h 4821630"/>
                <a:gd name="connsiteX289" fmla="*/ 2878745 w 5017802"/>
                <a:gd name="connsiteY289" fmla="*/ 1799589 h 4821630"/>
                <a:gd name="connsiteX290" fmla="*/ 2898929 w 5017802"/>
                <a:gd name="connsiteY290" fmla="*/ 1782126 h 4821630"/>
                <a:gd name="connsiteX291" fmla="*/ 2942019 w 5017802"/>
                <a:gd name="connsiteY291" fmla="*/ 1812970 h 4821630"/>
                <a:gd name="connsiteX292" fmla="*/ 3030692 w 5017802"/>
                <a:gd name="connsiteY292" fmla="*/ 1759221 h 4821630"/>
                <a:gd name="connsiteX293" fmla="*/ 3046794 w 5017802"/>
                <a:gd name="connsiteY293" fmla="*/ 1738811 h 4821630"/>
                <a:gd name="connsiteX294" fmla="*/ 3105077 w 5017802"/>
                <a:gd name="connsiteY294" fmla="*/ 1739037 h 4821630"/>
                <a:gd name="connsiteX295" fmla="*/ 3121180 w 5017802"/>
                <a:gd name="connsiteY295" fmla="*/ 1705927 h 4821630"/>
                <a:gd name="connsiteX296" fmla="*/ 3102356 w 5017802"/>
                <a:gd name="connsiteY296" fmla="*/ 1680300 h 4821630"/>
                <a:gd name="connsiteX297" fmla="*/ 3035228 w 5017802"/>
                <a:gd name="connsiteY297" fmla="*/ 1700257 h 4821630"/>
                <a:gd name="connsiteX298" fmla="*/ 3013456 w 5017802"/>
                <a:gd name="connsiteY298" fmla="*/ 1646736 h 4821630"/>
                <a:gd name="connsiteX299" fmla="*/ 3034774 w 5017802"/>
                <a:gd name="connsiteY299" fmla="*/ 1617026 h 4821630"/>
                <a:gd name="connsiteX300" fmla="*/ 2978304 w 5017802"/>
                <a:gd name="connsiteY300" fmla="*/ 1513612 h 4821630"/>
                <a:gd name="connsiteX301" fmla="*/ 2929773 w 5017802"/>
                <a:gd name="connsiteY301" fmla="*/ 1552393 h 4821630"/>
                <a:gd name="connsiteX302" fmla="*/ 2840418 w 5017802"/>
                <a:gd name="connsiteY302" fmla="*/ 1497737 h 4821630"/>
                <a:gd name="connsiteX303" fmla="*/ 2892352 w 5017802"/>
                <a:gd name="connsiteY303" fmla="*/ 1405208 h 4821630"/>
                <a:gd name="connsiteX304" fmla="*/ 2849490 w 5017802"/>
                <a:gd name="connsiteY304" fmla="*/ 1284105 h 4821630"/>
                <a:gd name="connsiteX305" fmla="*/ 2864231 w 5017802"/>
                <a:gd name="connsiteY305" fmla="*/ 1160053 h 4821630"/>
                <a:gd name="connsiteX306" fmla="*/ 2959481 w 5017802"/>
                <a:gd name="connsiteY306" fmla="*/ 1086348 h 4821630"/>
                <a:gd name="connsiteX307" fmla="*/ 3064710 w 5017802"/>
                <a:gd name="connsiteY307" fmla="*/ 1063896 h 4821630"/>
                <a:gd name="connsiteX308" fmla="*/ 3001663 w 5017802"/>
                <a:gd name="connsiteY308" fmla="*/ 974089 h 4821630"/>
                <a:gd name="connsiteX309" fmla="*/ 2984427 w 5017802"/>
                <a:gd name="connsiteY309" fmla="*/ 1018766 h 4821630"/>
                <a:gd name="connsiteX310" fmla="*/ 2941112 w 5017802"/>
                <a:gd name="connsiteY310" fmla="*/ 971595 h 4821630"/>
                <a:gd name="connsiteX311" fmla="*/ 2962430 w 5017802"/>
                <a:gd name="connsiteY311" fmla="*/ 886323 h 4821630"/>
                <a:gd name="connsiteX312" fmla="*/ 3035454 w 5017802"/>
                <a:gd name="connsiteY312" fmla="*/ 789032 h 4821630"/>
                <a:gd name="connsiteX313" fmla="*/ 3018445 w 5017802"/>
                <a:gd name="connsiteY313" fmla="*/ 682443 h 4821630"/>
                <a:gd name="connsiteX314" fmla="*/ 2847223 w 5017802"/>
                <a:gd name="connsiteY314" fmla="*/ 692194 h 4821630"/>
                <a:gd name="connsiteX315" fmla="*/ 2827945 w 5017802"/>
                <a:gd name="connsiteY315" fmla="*/ 734831 h 4821630"/>
                <a:gd name="connsiteX316" fmla="*/ 2795742 w 5017802"/>
                <a:gd name="connsiteY316" fmla="*/ 667248 h 4821630"/>
                <a:gd name="connsiteX317" fmla="*/ 2766032 w 5017802"/>
                <a:gd name="connsiteY317" fmla="*/ 707616 h 4821630"/>
                <a:gd name="connsiteX318" fmla="*/ 2580523 w 5017802"/>
                <a:gd name="connsiteY31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116647 w 5017802"/>
                <a:gd name="connsiteY207" fmla="*/ 4043410 h 4821630"/>
                <a:gd name="connsiteX208" fmla="*/ 3265414 w 5017802"/>
                <a:gd name="connsiteY208" fmla="*/ 4067674 h 4821630"/>
                <a:gd name="connsiteX209" fmla="*/ 3439813 w 5017802"/>
                <a:gd name="connsiteY209" fmla="*/ 4130265 h 4821630"/>
                <a:gd name="connsiteX210" fmla="*/ 3526217 w 5017802"/>
                <a:gd name="connsiteY210" fmla="*/ 4316455 h 4821630"/>
                <a:gd name="connsiteX211" fmla="*/ 3586542 w 5017802"/>
                <a:gd name="connsiteY211" fmla="*/ 4375193 h 4821630"/>
                <a:gd name="connsiteX212" fmla="*/ 3597654 w 5017802"/>
                <a:gd name="connsiteY212" fmla="*/ 4345030 h 4821630"/>
                <a:gd name="connsiteX213" fmla="*/ 3643692 w 5017802"/>
                <a:gd name="connsiteY213" fmla="*/ 4318042 h 4821630"/>
                <a:gd name="connsiteX214" fmla="*/ 3694492 w 5017802"/>
                <a:gd name="connsiteY214" fmla="*/ 4391068 h 4821630"/>
                <a:gd name="connsiteX215" fmla="*/ 3743705 w 5017802"/>
                <a:gd name="connsiteY215" fmla="*/ 4394243 h 4821630"/>
                <a:gd name="connsiteX216" fmla="*/ 3699254 w 5017802"/>
                <a:gd name="connsiteY216" fmla="*/ 4300581 h 4821630"/>
                <a:gd name="connsiteX217" fmla="*/ 3656392 w 5017802"/>
                <a:gd name="connsiteY217" fmla="*/ 4232318 h 4821630"/>
                <a:gd name="connsiteX218" fmla="*/ 3699255 w 5017802"/>
                <a:gd name="connsiteY218" fmla="*/ 4216442 h 4821630"/>
                <a:gd name="connsiteX219" fmla="*/ 3680204 w 5017802"/>
                <a:gd name="connsiteY219" fmla="*/ 4175168 h 4821630"/>
                <a:gd name="connsiteX220" fmla="*/ 3732592 w 5017802"/>
                <a:gd name="connsiteY220" fmla="*/ 4184693 h 4821630"/>
                <a:gd name="connsiteX221" fmla="*/ 3711955 w 5017802"/>
                <a:gd name="connsiteY221" fmla="*/ 4151355 h 4821630"/>
                <a:gd name="connsiteX222" fmla="*/ 3733274 w 5017802"/>
                <a:gd name="connsiteY222" fmla="*/ 4134801 h 4821630"/>
                <a:gd name="connsiteX223" fmla="*/ 3854377 w 5017802"/>
                <a:gd name="connsiteY223" fmla="*/ 4220074 h 4821630"/>
                <a:gd name="connsiteX224" fmla="*/ 3889754 w 5017802"/>
                <a:gd name="connsiteY224" fmla="*/ 4206917 h 4821630"/>
                <a:gd name="connsiteX225" fmla="*/ 3942141 w 5017802"/>
                <a:gd name="connsiteY225" fmla="*/ 4272006 h 4821630"/>
                <a:gd name="connsiteX226" fmla="*/ 3962779 w 5017802"/>
                <a:gd name="connsiteY226" fmla="*/ 4330743 h 4821630"/>
                <a:gd name="connsiteX227" fmla="*/ 4070729 w 5017802"/>
                <a:gd name="connsiteY227" fmla="*/ 4349792 h 4821630"/>
                <a:gd name="connsiteX228" fmla="*/ 4010405 w 5017802"/>
                <a:gd name="connsiteY228" fmla="*/ 4283117 h 4821630"/>
                <a:gd name="connsiteX229" fmla="*/ 4007229 w 5017802"/>
                <a:gd name="connsiteY229" fmla="*/ 4214855 h 4821630"/>
                <a:gd name="connsiteX230" fmla="*/ 4061204 w 5017802"/>
                <a:gd name="connsiteY230" fmla="*/ 4270418 h 4821630"/>
                <a:gd name="connsiteX231" fmla="*/ 4110417 w 5017802"/>
                <a:gd name="connsiteY231" fmla="*/ 4275180 h 4821630"/>
                <a:gd name="connsiteX232" fmla="*/ 4104067 w 5017802"/>
                <a:gd name="connsiteY232" fmla="*/ 4225968 h 4821630"/>
                <a:gd name="connsiteX233" fmla="*/ 4164392 w 5017802"/>
                <a:gd name="connsiteY233" fmla="*/ 4230730 h 4821630"/>
                <a:gd name="connsiteX234" fmla="*/ 4226304 w 5017802"/>
                <a:gd name="connsiteY234" fmla="*/ 4273592 h 4821630"/>
                <a:gd name="connsiteX235" fmla="*/ 4258054 w 5017802"/>
                <a:gd name="connsiteY235" fmla="*/ 4260893 h 4821630"/>
                <a:gd name="connsiteX236" fmla="*/ 4251705 w 5017802"/>
                <a:gd name="connsiteY236" fmla="*/ 4225968 h 4821630"/>
                <a:gd name="connsiteX237" fmla="*/ 4292980 w 5017802"/>
                <a:gd name="connsiteY237" fmla="*/ 4202156 h 4821630"/>
                <a:gd name="connsiteX238" fmla="*/ 4377117 w 5017802"/>
                <a:gd name="connsiteY238" fmla="*/ 4259306 h 4821630"/>
                <a:gd name="connsiteX239" fmla="*/ 4394580 w 5017802"/>
                <a:gd name="connsiteY239" fmla="*/ 4157708 h 4821630"/>
                <a:gd name="connsiteX240" fmla="*/ 4369180 w 5017802"/>
                <a:gd name="connsiteY240" fmla="*/ 4135482 h 4821630"/>
                <a:gd name="connsiteX241" fmla="*/ 4296154 w 5017802"/>
                <a:gd name="connsiteY241" fmla="*/ 4092619 h 4821630"/>
                <a:gd name="connsiteX242" fmla="*/ 4318379 w 5017802"/>
                <a:gd name="connsiteY242" fmla="*/ 4067220 h 4821630"/>
                <a:gd name="connsiteX243" fmla="*/ 4339017 w 5017802"/>
                <a:gd name="connsiteY243" fmla="*/ 4044994 h 4821630"/>
                <a:gd name="connsiteX244" fmla="*/ 4392992 w 5017802"/>
                <a:gd name="connsiteY244" fmla="*/ 4076745 h 4821630"/>
                <a:gd name="connsiteX245" fmla="*/ 4399342 w 5017802"/>
                <a:gd name="connsiteY245" fmla="*/ 4032295 h 4821630"/>
                <a:gd name="connsiteX246" fmla="*/ 4343779 w 5017802"/>
                <a:gd name="connsiteY246" fmla="*/ 4008482 h 4821630"/>
                <a:gd name="connsiteX247" fmla="*/ 4342192 w 5017802"/>
                <a:gd name="connsiteY247" fmla="*/ 3998958 h 4821630"/>
                <a:gd name="connsiteX248" fmla="*/ 4329491 w 5017802"/>
                <a:gd name="connsiteY248" fmla="*/ 3960859 h 4821630"/>
                <a:gd name="connsiteX249" fmla="*/ 4335841 w 5017802"/>
                <a:gd name="connsiteY249" fmla="*/ 3913233 h 4821630"/>
                <a:gd name="connsiteX250" fmla="*/ 4346954 w 5017802"/>
                <a:gd name="connsiteY250" fmla="*/ 3857670 h 4821630"/>
                <a:gd name="connsiteX251" fmla="*/ 4308854 w 5017802"/>
                <a:gd name="connsiteY251" fmla="*/ 3827508 h 4821630"/>
                <a:gd name="connsiteX252" fmla="*/ 4342191 w 5017802"/>
                <a:gd name="connsiteY252" fmla="*/ 3817983 h 4821630"/>
                <a:gd name="connsiteX253" fmla="*/ 4319966 w 5017802"/>
                <a:gd name="connsiteY253" fmla="*/ 3781470 h 4821630"/>
                <a:gd name="connsiteX254" fmla="*/ 4358067 w 5017802"/>
                <a:gd name="connsiteY254" fmla="*/ 3776709 h 4821630"/>
                <a:gd name="connsiteX255" fmla="*/ 4364416 w 5017802"/>
                <a:gd name="connsiteY255" fmla="*/ 3743370 h 4821630"/>
                <a:gd name="connsiteX256" fmla="*/ 4426330 w 5017802"/>
                <a:gd name="connsiteY256" fmla="*/ 3752897 h 4821630"/>
                <a:gd name="connsiteX257" fmla="*/ 4459443 w 5017802"/>
                <a:gd name="connsiteY257" fmla="*/ 3768089 h 4821630"/>
                <a:gd name="connsiteX258" fmla="*/ 4425650 w 5017802"/>
                <a:gd name="connsiteY258" fmla="*/ 3809137 h 4821630"/>
                <a:gd name="connsiteX259" fmla="*/ 4464658 w 5017802"/>
                <a:gd name="connsiteY259" fmla="*/ 3916633 h 4821630"/>
                <a:gd name="connsiteX260" fmla="*/ 4517045 w 5017802"/>
                <a:gd name="connsiteY260" fmla="*/ 3947931 h 4821630"/>
                <a:gd name="connsiteX261" fmla="*/ 4568979 w 5017802"/>
                <a:gd name="connsiteY261" fmla="*/ 3905749 h 4821630"/>
                <a:gd name="connsiteX262" fmla="*/ 4654704 w 5017802"/>
                <a:gd name="connsiteY262" fmla="*/ 3857216 h 4821630"/>
                <a:gd name="connsiteX263" fmla="*/ 4637468 w 5017802"/>
                <a:gd name="connsiteY263" fmla="*/ 3768315 h 4821630"/>
                <a:gd name="connsiteX264" fmla="*/ 4714802 w 5017802"/>
                <a:gd name="connsiteY264" fmla="*/ 3635646 h 4821630"/>
                <a:gd name="connsiteX265" fmla="*/ 5007356 w 5017802"/>
                <a:gd name="connsiteY265" fmla="*/ 3302498 h 4821630"/>
                <a:gd name="connsiteX266" fmla="*/ 4925939 w 5017802"/>
                <a:gd name="connsiteY266" fmla="*/ 3293426 h 4821630"/>
                <a:gd name="connsiteX267" fmla="*/ 4930476 w 5017802"/>
                <a:gd name="connsiteY267" fmla="*/ 3201578 h 4821630"/>
                <a:gd name="connsiteX268" fmla="*/ 4881489 w 5017802"/>
                <a:gd name="connsiteY268" fmla="*/ 3176406 h 4821630"/>
                <a:gd name="connsiteX269" fmla="*/ 4797352 w 5017802"/>
                <a:gd name="connsiteY269" fmla="*/ 3207928 h 4821630"/>
                <a:gd name="connsiteX270" fmla="*/ 4760613 w 5017802"/>
                <a:gd name="connsiteY270" fmla="*/ 3171643 h 4821630"/>
                <a:gd name="connsiteX271" fmla="*/ 4805290 w 5017802"/>
                <a:gd name="connsiteY271" fmla="*/ 3148738 h 4821630"/>
                <a:gd name="connsiteX272" fmla="*/ 4676023 w 5017802"/>
                <a:gd name="connsiteY272" fmla="*/ 2935559 h 4821630"/>
                <a:gd name="connsiteX273" fmla="*/ 4690989 w 5017802"/>
                <a:gd name="connsiteY273" fmla="*/ 2905396 h 4821630"/>
                <a:gd name="connsiteX274" fmla="*/ 4667404 w 5017802"/>
                <a:gd name="connsiteY274" fmla="*/ 2789736 h 4821630"/>
                <a:gd name="connsiteX275" fmla="*/ 4508655 w 5017802"/>
                <a:gd name="connsiteY275" fmla="*/ 2778850 h 4821630"/>
                <a:gd name="connsiteX276" fmla="*/ 4475317 w 5017802"/>
                <a:gd name="connsiteY276" fmla="*/ 2827608 h 4821630"/>
                <a:gd name="connsiteX277" fmla="*/ 4386417 w 5017802"/>
                <a:gd name="connsiteY277" fmla="*/ 2842124 h 4821630"/>
                <a:gd name="connsiteX278" fmla="*/ 4392767 w 5017802"/>
                <a:gd name="connsiteY278" fmla="*/ 2820125 h 4821630"/>
                <a:gd name="connsiteX279" fmla="*/ 4339245 w 5017802"/>
                <a:gd name="connsiteY279" fmla="*/ 2804024 h 4821630"/>
                <a:gd name="connsiteX280" fmla="*/ 4314526 w 5017802"/>
                <a:gd name="connsiteY280" fmla="*/ 2638923 h 4821630"/>
                <a:gd name="connsiteX281" fmla="*/ 4034219 w 5017802"/>
                <a:gd name="connsiteY281" fmla="*/ 2572248 h 4821630"/>
                <a:gd name="connsiteX282" fmla="*/ 3897920 w 5017802"/>
                <a:gd name="connsiteY282" fmla="*/ 2615564 h 4821630"/>
                <a:gd name="connsiteX283" fmla="*/ 3765931 w 5017802"/>
                <a:gd name="connsiteY283" fmla="*/ 2608080 h 4821630"/>
                <a:gd name="connsiteX284" fmla="*/ 3633488 w 5017802"/>
                <a:gd name="connsiteY284" fmla="*/ 2497182 h 4821630"/>
                <a:gd name="connsiteX285" fmla="*/ 3420310 w 5017802"/>
                <a:gd name="connsiteY285" fmla="*/ 2193969 h 4821630"/>
                <a:gd name="connsiteX286" fmla="*/ 3021848 w 5017802"/>
                <a:gd name="connsiteY286" fmla="*/ 2054496 h 4821630"/>
                <a:gd name="connsiteX287" fmla="*/ 2785310 w 5017802"/>
                <a:gd name="connsiteY287" fmla="*/ 1741532 h 4821630"/>
                <a:gd name="connsiteX288" fmla="*/ 2819101 w 5017802"/>
                <a:gd name="connsiteY288" fmla="*/ 1716586 h 4821630"/>
                <a:gd name="connsiteX289" fmla="*/ 2878745 w 5017802"/>
                <a:gd name="connsiteY289" fmla="*/ 1799589 h 4821630"/>
                <a:gd name="connsiteX290" fmla="*/ 2898929 w 5017802"/>
                <a:gd name="connsiteY290" fmla="*/ 1782126 h 4821630"/>
                <a:gd name="connsiteX291" fmla="*/ 2942019 w 5017802"/>
                <a:gd name="connsiteY291" fmla="*/ 1812970 h 4821630"/>
                <a:gd name="connsiteX292" fmla="*/ 3030692 w 5017802"/>
                <a:gd name="connsiteY292" fmla="*/ 1759221 h 4821630"/>
                <a:gd name="connsiteX293" fmla="*/ 3046794 w 5017802"/>
                <a:gd name="connsiteY293" fmla="*/ 1738811 h 4821630"/>
                <a:gd name="connsiteX294" fmla="*/ 3105077 w 5017802"/>
                <a:gd name="connsiteY294" fmla="*/ 1739037 h 4821630"/>
                <a:gd name="connsiteX295" fmla="*/ 3121180 w 5017802"/>
                <a:gd name="connsiteY295" fmla="*/ 1705927 h 4821630"/>
                <a:gd name="connsiteX296" fmla="*/ 3102356 w 5017802"/>
                <a:gd name="connsiteY296" fmla="*/ 1680300 h 4821630"/>
                <a:gd name="connsiteX297" fmla="*/ 3035228 w 5017802"/>
                <a:gd name="connsiteY297" fmla="*/ 1700257 h 4821630"/>
                <a:gd name="connsiteX298" fmla="*/ 3013456 w 5017802"/>
                <a:gd name="connsiteY298" fmla="*/ 1646736 h 4821630"/>
                <a:gd name="connsiteX299" fmla="*/ 3034774 w 5017802"/>
                <a:gd name="connsiteY299" fmla="*/ 1617026 h 4821630"/>
                <a:gd name="connsiteX300" fmla="*/ 2978304 w 5017802"/>
                <a:gd name="connsiteY300" fmla="*/ 1513612 h 4821630"/>
                <a:gd name="connsiteX301" fmla="*/ 2929773 w 5017802"/>
                <a:gd name="connsiteY301" fmla="*/ 1552393 h 4821630"/>
                <a:gd name="connsiteX302" fmla="*/ 2840418 w 5017802"/>
                <a:gd name="connsiteY302" fmla="*/ 1497737 h 4821630"/>
                <a:gd name="connsiteX303" fmla="*/ 2892352 w 5017802"/>
                <a:gd name="connsiteY303" fmla="*/ 1405208 h 4821630"/>
                <a:gd name="connsiteX304" fmla="*/ 2849490 w 5017802"/>
                <a:gd name="connsiteY304" fmla="*/ 1284105 h 4821630"/>
                <a:gd name="connsiteX305" fmla="*/ 2864231 w 5017802"/>
                <a:gd name="connsiteY305" fmla="*/ 1160053 h 4821630"/>
                <a:gd name="connsiteX306" fmla="*/ 2959481 w 5017802"/>
                <a:gd name="connsiteY306" fmla="*/ 1086348 h 4821630"/>
                <a:gd name="connsiteX307" fmla="*/ 3064710 w 5017802"/>
                <a:gd name="connsiteY307" fmla="*/ 1063896 h 4821630"/>
                <a:gd name="connsiteX308" fmla="*/ 3001663 w 5017802"/>
                <a:gd name="connsiteY308" fmla="*/ 974089 h 4821630"/>
                <a:gd name="connsiteX309" fmla="*/ 2984427 w 5017802"/>
                <a:gd name="connsiteY309" fmla="*/ 1018766 h 4821630"/>
                <a:gd name="connsiteX310" fmla="*/ 2941112 w 5017802"/>
                <a:gd name="connsiteY310" fmla="*/ 971595 h 4821630"/>
                <a:gd name="connsiteX311" fmla="*/ 2962430 w 5017802"/>
                <a:gd name="connsiteY311" fmla="*/ 886323 h 4821630"/>
                <a:gd name="connsiteX312" fmla="*/ 3035454 w 5017802"/>
                <a:gd name="connsiteY312" fmla="*/ 789032 h 4821630"/>
                <a:gd name="connsiteX313" fmla="*/ 3018445 w 5017802"/>
                <a:gd name="connsiteY313" fmla="*/ 682443 h 4821630"/>
                <a:gd name="connsiteX314" fmla="*/ 2847223 w 5017802"/>
                <a:gd name="connsiteY314" fmla="*/ 692194 h 4821630"/>
                <a:gd name="connsiteX315" fmla="*/ 2827945 w 5017802"/>
                <a:gd name="connsiteY315" fmla="*/ 734831 h 4821630"/>
                <a:gd name="connsiteX316" fmla="*/ 2795742 w 5017802"/>
                <a:gd name="connsiteY316" fmla="*/ 667248 h 4821630"/>
                <a:gd name="connsiteX317" fmla="*/ 2766032 w 5017802"/>
                <a:gd name="connsiteY317" fmla="*/ 707616 h 4821630"/>
                <a:gd name="connsiteX318" fmla="*/ 2580523 w 5017802"/>
                <a:gd name="connsiteY318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2964248 w 5017802"/>
                <a:gd name="connsiteY207" fmla="*/ 3962448 h 4821630"/>
                <a:gd name="connsiteX208" fmla="*/ 3116647 w 5017802"/>
                <a:gd name="connsiteY208" fmla="*/ 4043410 h 4821630"/>
                <a:gd name="connsiteX209" fmla="*/ 3265414 w 5017802"/>
                <a:gd name="connsiteY209" fmla="*/ 4067674 h 4821630"/>
                <a:gd name="connsiteX210" fmla="*/ 3439813 w 5017802"/>
                <a:gd name="connsiteY210" fmla="*/ 4130265 h 4821630"/>
                <a:gd name="connsiteX211" fmla="*/ 3526217 w 5017802"/>
                <a:gd name="connsiteY211" fmla="*/ 4316455 h 4821630"/>
                <a:gd name="connsiteX212" fmla="*/ 3586542 w 5017802"/>
                <a:gd name="connsiteY212" fmla="*/ 4375193 h 4821630"/>
                <a:gd name="connsiteX213" fmla="*/ 3597654 w 5017802"/>
                <a:gd name="connsiteY213" fmla="*/ 4345030 h 4821630"/>
                <a:gd name="connsiteX214" fmla="*/ 3643692 w 5017802"/>
                <a:gd name="connsiteY214" fmla="*/ 4318042 h 4821630"/>
                <a:gd name="connsiteX215" fmla="*/ 3694492 w 5017802"/>
                <a:gd name="connsiteY215" fmla="*/ 4391068 h 4821630"/>
                <a:gd name="connsiteX216" fmla="*/ 3743705 w 5017802"/>
                <a:gd name="connsiteY216" fmla="*/ 4394243 h 4821630"/>
                <a:gd name="connsiteX217" fmla="*/ 3699254 w 5017802"/>
                <a:gd name="connsiteY217" fmla="*/ 4300581 h 4821630"/>
                <a:gd name="connsiteX218" fmla="*/ 3656392 w 5017802"/>
                <a:gd name="connsiteY218" fmla="*/ 4232318 h 4821630"/>
                <a:gd name="connsiteX219" fmla="*/ 3699255 w 5017802"/>
                <a:gd name="connsiteY219" fmla="*/ 4216442 h 4821630"/>
                <a:gd name="connsiteX220" fmla="*/ 3680204 w 5017802"/>
                <a:gd name="connsiteY220" fmla="*/ 4175168 h 4821630"/>
                <a:gd name="connsiteX221" fmla="*/ 3732592 w 5017802"/>
                <a:gd name="connsiteY221" fmla="*/ 4184693 h 4821630"/>
                <a:gd name="connsiteX222" fmla="*/ 3711955 w 5017802"/>
                <a:gd name="connsiteY222" fmla="*/ 4151355 h 4821630"/>
                <a:gd name="connsiteX223" fmla="*/ 3733274 w 5017802"/>
                <a:gd name="connsiteY223" fmla="*/ 4134801 h 4821630"/>
                <a:gd name="connsiteX224" fmla="*/ 3854377 w 5017802"/>
                <a:gd name="connsiteY224" fmla="*/ 4220074 h 4821630"/>
                <a:gd name="connsiteX225" fmla="*/ 3889754 w 5017802"/>
                <a:gd name="connsiteY225" fmla="*/ 4206917 h 4821630"/>
                <a:gd name="connsiteX226" fmla="*/ 3942141 w 5017802"/>
                <a:gd name="connsiteY226" fmla="*/ 4272006 h 4821630"/>
                <a:gd name="connsiteX227" fmla="*/ 3962779 w 5017802"/>
                <a:gd name="connsiteY227" fmla="*/ 4330743 h 4821630"/>
                <a:gd name="connsiteX228" fmla="*/ 4070729 w 5017802"/>
                <a:gd name="connsiteY228" fmla="*/ 4349792 h 4821630"/>
                <a:gd name="connsiteX229" fmla="*/ 4010405 w 5017802"/>
                <a:gd name="connsiteY229" fmla="*/ 4283117 h 4821630"/>
                <a:gd name="connsiteX230" fmla="*/ 4007229 w 5017802"/>
                <a:gd name="connsiteY230" fmla="*/ 4214855 h 4821630"/>
                <a:gd name="connsiteX231" fmla="*/ 4061204 w 5017802"/>
                <a:gd name="connsiteY231" fmla="*/ 4270418 h 4821630"/>
                <a:gd name="connsiteX232" fmla="*/ 4110417 w 5017802"/>
                <a:gd name="connsiteY232" fmla="*/ 4275180 h 4821630"/>
                <a:gd name="connsiteX233" fmla="*/ 4104067 w 5017802"/>
                <a:gd name="connsiteY233" fmla="*/ 4225968 h 4821630"/>
                <a:gd name="connsiteX234" fmla="*/ 4164392 w 5017802"/>
                <a:gd name="connsiteY234" fmla="*/ 4230730 h 4821630"/>
                <a:gd name="connsiteX235" fmla="*/ 4226304 w 5017802"/>
                <a:gd name="connsiteY235" fmla="*/ 4273592 h 4821630"/>
                <a:gd name="connsiteX236" fmla="*/ 4258054 w 5017802"/>
                <a:gd name="connsiteY236" fmla="*/ 4260893 h 4821630"/>
                <a:gd name="connsiteX237" fmla="*/ 4251705 w 5017802"/>
                <a:gd name="connsiteY237" fmla="*/ 4225968 h 4821630"/>
                <a:gd name="connsiteX238" fmla="*/ 4292980 w 5017802"/>
                <a:gd name="connsiteY238" fmla="*/ 4202156 h 4821630"/>
                <a:gd name="connsiteX239" fmla="*/ 4377117 w 5017802"/>
                <a:gd name="connsiteY239" fmla="*/ 4259306 h 4821630"/>
                <a:gd name="connsiteX240" fmla="*/ 4394580 w 5017802"/>
                <a:gd name="connsiteY240" fmla="*/ 4157708 h 4821630"/>
                <a:gd name="connsiteX241" fmla="*/ 4369180 w 5017802"/>
                <a:gd name="connsiteY241" fmla="*/ 4135482 h 4821630"/>
                <a:gd name="connsiteX242" fmla="*/ 4296154 w 5017802"/>
                <a:gd name="connsiteY242" fmla="*/ 4092619 h 4821630"/>
                <a:gd name="connsiteX243" fmla="*/ 4318379 w 5017802"/>
                <a:gd name="connsiteY243" fmla="*/ 4067220 h 4821630"/>
                <a:gd name="connsiteX244" fmla="*/ 4339017 w 5017802"/>
                <a:gd name="connsiteY244" fmla="*/ 4044994 h 4821630"/>
                <a:gd name="connsiteX245" fmla="*/ 4392992 w 5017802"/>
                <a:gd name="connsiteY245" fmla="*/ 4076745 h 4821630"/>
                <a:gd name="connsiteX246" fmla="*/ 4399342 w 5017802"/>
                <a:gd name="connsiteY246" fmla="*/ 4032295 h 4821630"/>
                <a:gd name="connsiteX247" fmla="*/ 4343779 w 5017802"/>
                <a:gd name="connsiteY247" fmla="*/ 4008482 h 4821630"/>
                <a:gd name="connsiteX248" fmla="*/ 4342192 w 5017802"/>
                <a:gd name="connsiteY248" fmla="*/ 3998958 h 4821630"/>
                <a:gd name="connsiteX249" fmla="*/ 4329491 w 5017802"/>
                <a:gd name="connsiteY249" fmla="*/ 3960859 h 4821630"/>
                <a:gd name="connsiteX250" fmla="*/ 4335841 w 5017802"/>
                <a:gd name="connsiteY250" fmla="*/ 3913233 h 4821630"/>
                <a:gd name="connsiteX251" fmla="*/ 4346954 w 5017802"/>
                <a:gd name="connsiteY251" fmla="*/ 3857670 h 4821630"/>
                <a:gd name="connsiteX252" fmla="*/ 4308854 w 5017802"/>
                <a:gd name="connsiteY252" fmla="*/ 3827508 h 4821630"/>
                <a:gd name="connsiteX253" fmla="*/ 4342191 w 5017802"/>
                <a:gd name="connsiteY253" fmla="*/ 3817983 h 4821630"/>
                <a:gd name="connsiteX254" fmla="*/ 4319966 w 5017802"/>
                <a:gd name="connsiteY254" fmla="*/ 3781470 h 4821630"/>
                <a:gd name="connsiteX255" fmla="*/ 4358067 w 5017802"/>
                <a:gd name="connsiteY255" fmla="*/ 3776709 h 4821630"/>
                <a:gd name="connsiteX256" fmla="*/ 4364416 w 5017802"/>
                <a:gd name="connsiteY256" fmla="*/ 3743370 h 4821630"/>
                <a:gd name="connsiteX257" fmla="*/ 4426330 w 5017802"/>
                <a:gd name="connsiteY257" fmla="*/ 3752897 h 4821630"/>
                <a:gd name="connsiteX258" fmla="*/ 4459443 w 5017802"/>
                <a:gd name="connsiteY258" fmla="*/ 3768089 h 4821630"/>
                <a:gd name="connsiteX259" fmla="*/ 4425650 w 5017802"/>
                <a:gd name="connsiteY259" fmla="*/ 3809137 h 4821630"/>
                <a:gd name="connsiteX260" fmla="*/ 4464658 w 5017802"/>
                <a:gd name="connsiteY260" fmla="*/ 3916633 h 4821630"/>
                <a:gd name="connsiteX261" fmla="*/ 4517045 w 5017802"/>
                <a:gd name="connsiteY261" fmla="*/ 3947931 h 4821630"/>
                <a:gd name="connsiteX262" fmla="*/ 4568979 w 5017802"/>
                <a:gd name="connsiteY262" fmla="*/ 3905749 h 4821630"/>
                <a:gd name="connsiteX263" fmla="*/ 4654704 w 5017802"/>
                <a:gd name="connsiteY263" fmla="*/ 3857216 h 4821630"/>
                <a:gd name="connsiteX264" fmla="*/ 4637468 w 5017802"/>
                <a:gd name="connsiteY264" fmla="*/ 3768315 h 4821630"/>
                <a:gd name="connsiteX265" fmla="*/ 4714802 w 5017802"/>
                <a:gd name="connsiteY265" fmla="*/ 3635646 h 4821630"/>
                <a:gd name="connsiteX266" fmla="*/ 5007356 w 5017802"/>
                <a:gd name="connsiteY266" fmla="*/ 3302498 h 4821630"/>
                <a:gd name="connsiteX267" fmla="*/ 4925939 w 5017802"/>
                <a:gd name="connsiteY267" fmla="*/ 3293426 h 4821630"/>
                <a:gd name="connsiteX268" fmla="*/ 4930476 w 5017802"/>
                <a:gd name="connsiteY268" fmla="*/ 3201578 h 4821630"/>
                <a:gd name="connsiteX269" fmla="*/ 4881489 w 5017802"/>
                <a:gd name="connsiteY269" fmla="*/ 3176406 h 4821630"/>
                <a:gd name="connsiteX270" fmla="*/ 4797352 w 5017802"/>
                <a:gd name="connsiteY270" fmla="*/ 3207928 h 4821630"/>
                <a:gd name="connsiteX271" fmla="*/ 4760613 w 5017802"/>
                <a:gd name="connsiteY271" fmla="*/ 3171643 h 4821630"/>
                <a:gd name="connsiteX272" fmla="*/ 4805290 w 5017802"/>
                <a:gd name="connsiteY272" fmla="*/ 3148738 h 4821630"/>
                <a:gd name="connsiteX273" fmla="*/ 4676023 w 5017802"/>
                <a:gd name="connsiteY273" fmla="*/ 2935559 h 4821630"/>
                <a:gd name="connsiteX274" fmla="*/ 4690989 w 5017802"/>
                <a:gd name="connsiteY274" fmla="*/ 2905396 h 4821630"/>
                <a:gd name="connsiteX275" fmla="*/ 4667404 w 5017802"/>
                <a:gd name="connsiteY275" fmla="*/ 2789736 h 4821630"/>
                <a:gd name="connsiteX276" fmla="*/ 4508655 w 5017802"/>
                <a:gd name="connsiteY276" fmla="*/ 2778850 h 4821630"/>
                <a:gd name="connsiteX277" fmla="*/ 4475317 w 5017802"/>
                <a:gd name="connsiteY277" fmla="*/ 2827608 h 4821630"/>
                <a:gd name="connsiteX278" fmla="*/ 4386417 w 5017802"/>
                <a:gd name="connsiteY278" fmla="*/ 2842124 h 4821630"/>
                <a:gd name="connsiteX279" fmla="*/ 4392767 w 5017802"/>
                <a:gd name="connsiteY279" fmla="*/ 2820125 h 4821630"/>
                <a:gd name="connsiteX280" fmla="*/ 4339245 w 5017802"/>
                <a:gd name="connsiteY280" fmla="*/ 2804024 h 4821630"/>
                <a:gd name="connsiteX281" fmla="*/ 4314526 w 5017802"/>
                <a:gd name="connsiteY281" fmla="*/ 2638923 h 4821630"/>
                <a:gd name="connsiteX282" fmla="*/ 4034219 w 5017802"/>
                <a:gd name="connsiteY282" fmla="*/ 2572248 h 4821630"/>
                <a:gd name="connsiteX283" fmla="*/ 3897920 w 5017802"/>
                <a:gd name="connsiteY283" fmla="*/ 2615564 h 4821630"/>
                <a:gd name="connsiteX284" fmla="*/ 3765931 w 5017802"/>
                <a:gd name="connsiteY284" fmla="*/ 2608080 h 4821630"/>
                <a:gd name="connsiteX285" fmla="*/ 3633488 w 5017802"/>
                <a:gd name="connsiteY285" fmla="*/ 2497182 h 4821630"/>
                <a:gd name="connsiteX286" fmla="*/ 3420310 w 5017802"/>
                <a:gd name="connsiteY286" fmla="*/ 2193969 h 4821630"/>
                <a:gd name="connsiteX287" fmla="*/ 3021848 w 5017802"/>
                <a:gd name="connsiteY287" fmla="*/ 2054496 h 4821630"/>
                <a:gd name="connsiteX288" fmla="*/ 2785310 w 5017802"/>
                <a:gd name="connsiteY288" fmla="*/ 1741532 h 4821630"/>
                <a:gd name="connsiteX289" fmla="*/ 2819101 w 5017802"/>
                <a:gd name="connsiteY289" fmla="*/ 1716586 h 4821630"/>
                <a:gd name="connsiteX290" fmla="*/ 2878745 w 5017802"/>
                <a:gd name="connsiteY290" fmla="*/ 1799589 h 4821630"/>
                <a:gd name="connsiteX291" fmla="*/ 2898929 w 5017802"/>
                <a:gd name="connsiteY291" fmla="*/ 1782126 h 4821630"/>
                <a:gd name="connsiteX292" fmla="*/ 2942019 w 5017802"/>
                <a:gd name="connsiteY292" fmla="*/ 1812970 h 4821630"/>
                <a:gd name="connsiteX293" fmla="*/ 3030692 w 5017802"/>
                <a:gd name="connsiteY293" fmla="*/ 1759221 h 4821630"/>
                <a:gd name="connsiteX294" fmla="*/ 3046794 w 5017802"/>
                <a:gd name="connsiteY294" fmla="*/ 1738811 h 4821630"/>
                <a:gd name="connsiteX295" fmla="*/ 3105077 w 5017802"/>
                <a:gd name="connsiteY295" fmla="*/ 1739037 h 4821630"/>
                <a:gd name="connsiteX296" fmla="*/ 3121180 w 5017802"/>
                <a:gd name="connsiteY296" fmla="*/ 1705927 h 4821630"/>
                <a:gd name="connsiteX297" fmla="*/ 3102356 w 5017802"/>
                <a:gd name="connsiteY297" fmla="*/ 1680300 h 4821630"/>
                <a:gd name="connsiteX298" fmla="*/ 3035228 w 5017802"/>
                <a:gd name="connsiteY298" fmla="*/ 1700257 h 4821630"/>
                <a:gd name="connsiteX299" fmla="*/ 3013456 w 5017802"/>
                <a:gd name="connsiteY299" fmla="*/ 1646736 h 4821630"/>
                <a:gd name="connsiteX300" fmla="*/ 3034774 w 5017802"/>
                <a:gd name="connsiteY300" fmla="*/ 1617026 h 4821630"/>
                <a:gd name="connsiteX301" fmla="*/ 2978304 w 5017802"/>
                <a:gd name="connsiteY301" fmla="*/ 1513612 h 4821630"/>
                <a:gd name="connsiteX302" fmla="*/ 2929773 w 5017802"/>
                <a:gd name="connsiteY302" fmla="*/ 1552393 h 4821630"/>
                <a:gd name="connsiteX303" fmla="*/ 2840418 w 5017802"/>
                <a:gd name="connsiteY303" fmla="*/ 1497737 h 4821630"/>
                <a:gd name="connsiteX304" fmla="*/ 2892352 w 5017802"/>
                <a:gd name="connsiteY304" fmla="*/ 1405208 h 4821630"/>
                <a:gd name="connsiteX305" fmla="*/ 2849490 w 5017802"/>
                <a:gd name="connsiteY305" fmla="*/ 1284105 h 4821630"/>
                <a:gd name="connsiteX306" fmla="*/ 2864231 w 5017802"/>
                <a:gd name="connsiteY306" fmla="*/ 1160053 h 4821630"/>
                <a:gd name="connsiteX307" fmla="*/ 2959481 w 5017802"/>
                <a:gd name="connsiteY307" fmla="*/ 1086348 h 4821630"/>
                <a:gd name="connsiteX308" fmla="*/ 3064710 w 5017802"/>
                <a:gd name="connsiteY308" fmla="*/ 1063896 h 4821630"/>
                <a:gd name="connsiteX309" fmla="*/ 3001663 w 5017802"/>
                <a:gd name="connsiteY309" fmla="*/ 974089 h 4821630"/>
                <a:gd name="connsiteX310" fmla="*/ 2984427 w 5017802"/>
                <a:gd name="connsiteY310" fmla="*/ 1018766 h 4821630"/>
                <a:gd name="connsiteX311" fmla="*/ 2941112 w 5017802"/>
                <a:gd name="connsiteY311" fmla="*/ 971595 h 4821630"/>
                <a:gd name="connsiteX312" fmla="*/ 2962430 w 5017802"/>
                <a:gd name="connsiteY312" fmla="*/ 886323 h 4821630"/>
                <a:gd name="connsiteX313" fmla="*/ 3035454 w 5017802"/>
                <a:gd name="connsiteY313" fmla="*/ 789032 h 4821630"/>
                <a:gd name="connsiteX314" fmla="*/ 3018445 w 5017802"/>
                <a:gd name="connsiteY314" fmla="*/ 682443 h 4821630"/>
                <a:gd name="connsiteX315" fmla="*/ 2847223 w 5017802"/>
                <a:gd name="connsiteY315" fmla="*/ 692194 h 4821630"/>
                <a:gd name="connsiteX316" fmla="*/ 2827945 w 5017802"/>
                <a:gd name="connsiteY316" fmla="*/ 734831 h 4821630"/>
                <a:gd name="connsiteX317" fmla="*/ 2795742 w 5017802"/>
                <a:gd name="connsiteY317" fmla="*/ 667248 h 4821630"/>
                <a:gd name="connsiteX318" fmla="*/ 2766032 w 5017802"/>
                <a:gd name="connsiteY318" fmla="*/ 707616 h 4821630"/>
                <a:gd name="connsiteX319" fmla="*/ 2580523 w 5017802"/>
                <a:gd name="connsiteY31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116647 w 5017802"/>
                <a:gd name="connsiteY208" fmla="*/ 4043410 h 4821630"/>
                <a:gd name="connsiteX209" fmla="*/ 3265414 w 5017802"/>
                <a:gd name="connsiteY209" fmla="*/ 4067674 h 4821630"/>
                <a:gd name="connsiteX210" fmla="*/ 3439813 w 5017802"/>
                <a:gd name="connsiteY210" fmla="*/ 4130265 h 4821630"/>
                <a:gd name="connsiteX211" fmla="*/ 3526217 w 5017802"/>
                <a:gd name="connsiteY211" fmla="*/ 4316455 h 4821630"/>
                <a:gd name="connsiteX212" fmla="*/ 3586542 w 5017802"/>
                <a:gd name="connsiteY212" fmla="*/ 4375193 h 4821630"/>
                <a:gd name="connsiteX213" fmla="*/ 3597654 w 5017802"/>
                <a:gd name="connsiteY213" fmla="*/ 4345030 h 4821630"/>
                <a:gd name="connsiteX214" fmla="*/ 3643692 w 5017802"/>
                <a:gd name="connsiteY214" fmla="*/ 4318042 h 4821630"/>
                <a:gd name="connsiteX215" fmla="*/ 3694492 w 5017802"/>
                <a:gd name="connsiteY215" fmla="*/ 4391068 h 4821630"/>
                <a:gd name="connsiteX216" fmla="*/ 3743705 w 5017802"/>
                <a:gd name="connsiteY216" fmla="*/ 4394243 h 4821630"/>
                <a:gd name="connsiteX217" fmla="*/ 3699254 w 5017802"/>
                <a:gd name="connsiteY217" fmla="*/ 4300581 h 4821630"/>
                <a:gd name="connsiteX218" fmla="*/ 3656392 w 5017802"/>
                <a:gd name="connsiteY218" fmla="*/ 4232318 h 4821630"/>
                <a:gd name="connsiteX219" fmla="*/ 3699255 w 5017802"/>
                <a:gd name="connsiteY219" fmla="*/ 4216442 h 4821630"/>
                <a:gd name="connsiteX220" fmla="*/ 3680204 w 5017802"/>
                <a:gd name="connsiteY220" fmla="*/ 4175168 h 4821630"/>
                <a:gd name="connsiteX221" fmla="*/ 3732592 w 5017802"/>
                <a:gd name="connsiteY221" fmla="*/ 4184693 h 4821630"/>
                <a:gd name="connsiteX222" fmla="*/ 3711955 w 5017802"/>
                <a:gd name="connsiteY222" fmla="*/ 4151355 h 4821630"/>
                <a:gd name="connsiteX223" fmla="*/ 3733274 w 5017802"/>
                <a:gd name="connsiteY223" fmla="*/ 4134801 h 4821630"/>
                <a:gd name="connsiteX224" fmla="*/ 3854377 w 5017802"/>
                <a:gd name="connsiteY224" fmla="*/ 4220074 h 4821630"/>
                <a:gd name="connsiteX225" fmla="*/ 3889754 w 5017802"/>
                <a:gd name="connsiteY225" fmla="*/ 4206917 h 4821630"/>
                <a:gd name="connsiteX226" fmla="*/ 3942141 w 5017802"/>
                <a:gd name="connsiteY226" fmla="*/ 4272006 h 4821630"/>
                <a:gd name="connsiteX227" fmla="*/ 3962779 w 5017802"/>
                <a:gd name="connsiteY227" fmla="*/ 4330743 h 4821630"/>
                <a:gd name="connsiteX228" fmla="*/ 4070729 w 5017802"/>
                <a:gd name="connsiteY228" fmla="*/ 4349792 h 4821630"/>
                <a:gd name="connsiteX229" fmla="*/ 4010405 w 5017802"/>
                <a:gd name="connsiteY229" fmla="*/ 4283117 h 4821630"/>
                <a:gd name="connsiteX230" fmla="*/ 4007229 w 5017802"/>
                <a:gd name="connsiteY230" fmla="*/ 4214855 h 4821630"/>
                <a:gd name="connsiteX231" fmla="*/ 4061204 w 5017802"/>
                <a:gd name="connsiteY231" fmla="*/ 4270418 h 4821630"/>
                <a:gd name="connsiteX232" fmla="*/ 4110417 w 5017802"/>
                <a:gd name="connsiteY232" fmla="*/ 4275180 h 4821630"/>
                <a:gd name="connsiteX233" fmla="*/ 4104067 w 5017802"/>
                <a:gd name="connsiteY233" fmla="*/ 4225968 h 4821630"/>
                <a:gd name="connsiteX234" fmla="*/ 4164392 w 5017802"/>
                <a:gd name="connsiteY234" fmla="*/ 4230730 h 4821630"/>
                <a:gd name="connsiteX235" fmla="*/ 4226304 w 5017802"/>
                <a:gd name="connsiteY235" fmla="*/ 4273592 h 4821630"/>
                <a:gd name="connsiteX236" fmla="*/ 4258054 w 5017802"/>
                <a:gd name="connsiteY236" fmla="*/ 4260893 h 4821630"/>
                <a:gd name="connsiteX237" fmla="*/ 4251705 w 5017802"/>
                <a:gd name="connsiteY237" fmla="*/ 4225968 h 4821630"/>
                <a:gd name="connsiteX238" fmla="*/ 4292980 w 5017802"/>
                <a:gd name="connsiteY238" fmla="*/ 4202156 h 4821630"/>
                <a:gd name="connsiteX239" fmla="*/ 4377117 w 5017802"/>
                <a:gd name="connsiteY239" fmla="*/ 4259306 h 4821630"/>
                <a:gd name="connsiteX240" fmla="*/ 4394580 w 5017802"/>
                <a:gd name="connsiteY240" fmla="*/ 4157708 h 4821630"/>
                <a:gd name="connsiteX241" fmla="*/ 4369180 w 5017802"/>
                <a:gd name="connsiteY241" fmla="*/ 4135482 h 4821630"/>
                <a:gd name="connsiteX242" fmla="*/ 4296154 w 5017802"/>
                <a:gd name="connsiteY242" fmla="*/ 4092619 h 4821630"/>
                <a:gd name="connsiteX243" fmla="*/ 4318379 w 5017802"/>
                <a:gd name="connsiteY243" fmla="*/ 4067220 h 4821630"/>
                <a:gd name="connsiteX244" fmla="*/ 4339017 w 5017802"/>
                <a:gd name="connsiteY244" fmla="*/ 4044994 h 4821630"/>
                <a:gd name="connsiteX245" fmla="*/ 4392992 w 5017802"/>
                <a:gd name="connsiteY245" fmla="*/ 4076745 h 4821630"/>
                <a:gd name="connsiteX246" fmla="*/ 4399342 w 5017802"/>
                <a:gd name="connsiteY246" fmla="*/ 4032295 h 4821630"/>
                <a:gd name="connsiteX247" fmla="*/ 4343779 w 5017802"/>
                <a:gd name="connsiteY247" fmla="*/ 4008482 h 4821630"/>
                <a:gd name="connsiteX248" fmla="*/ 4342192 w 5017802"/>
                <a:gd name="connsiteY248" fmla="*/ 3998958 h 4821630"/>
                <a:gd name="connsiteX249" fmla="*/ 4329491 w 5017802"/>
                <a:gd name="connsiteY249" fmla="*/ 3960859 h 4821630"/>
                <a:gd name="connsiteX250" fmla="*/ 4335841 w 5017802"/>
                <a:gd name="connsiteY250" fmla="*/ 3913233 h 4821630"/>
                <a:gd name="connsiteX251" fmla="*/ 4346954 w 5017802"/>
                <a:gd name="connsiteY251" fmla="*/ 3857670 h 4821630"/>
                <a:gd name="connsiteX252" fmla="*/ 4308854 w 5017802"/>
                <a:gd name="connsiteY252" fmla="*/ 3827508 h 4821630"/>
                <a:gd name="connsiteX253" fmla="*/ 4342191 w 5017802"/>
                <a:gd name="connsiteY253" fmla="*/ 3817983 h 4821630"/>
                <a:gd name="connsiteX254" fmla="*/ 4319966 w 5017802"/>
                <a:gd name="connsiteY254" fmla="*/ 3781470 h 4821630"/>
                <a:gd name="connsiteX255" fmla="*/ 4358067 w 5017802"/>
                <a:gd name="connsiteY255" fmla="*/ 3776709 h 4821630"/>
                <a:gd name="connsiteX256" fmla="*/ 4364416 w 5017802"/>
                <a:gd name="connsiteY256" fmla="*/ 3743370 h 4821630"/>
                <a:gd name="connsiteX257" fmla="*/ 4426330 w 5017802"/>
                <a:gd name="connsiteY257" fmla="*/ 3752897 h 4821630"/>
                <a:gd name="connsiteX258" fmla="*/ 4459443 w 5017802"/>
                <a:gd name="connsiteY258" fmla="*/ 3768089 h 4821630"/>
                <a:gd name="connsiteX259" fmla="*/ 4425650 w 5017802"/>
                <a:gd name="connsiteY259" fmla="*/ 3809137 h 4821630"/>
                <a:gd name="connsiteX260" fmla="*/ 4464658 w 5017802"/>
                <a:gd name="connsiteY260" fmla="*/ 3916633 h 4821630"/>
                <a:gd name="connsiteX261" fmla="*/ 4517045 w 5017802"/>
                <a:gd name="connsiteY261" fmla="*/ 3947931 h 4821630"/>
                <a:gd name="connsiteX262" fmla="*/ 4568979 w 5017802"/>
                <a:gd name="connsiteY262" fmla="*/ 3905749 h 4821630"/>
                <a:gd name="connsiteX263" fmla="*/ 4654704 w 5017802"/>
                <a:gd name="connsiteY263" fmla="*/ 3857216 h 4821630"/>
                <a:gd name="connsiteX264" fmla="*/ 4637468 w 5017802"/>
                <a:gd name="connsiteY264" fmla="*/ 3768315 h 4821630"/>
                <a:gd name="connsiteX265" fmla="*/ 4714802 w 5017802"/>
                <a:gd name="connsiteY265" fmla="*/ 3635646 h 4821630"/>
                <a:gd name="connsiteX266" fmla="*/ 5007356 w 5017802"/>
                <a:gd name="connsiteY266" fmla="*/ 3302498 h 4821630"/>
                <a:gd name="connsiteX267" fmla="*/ 4925939 w 5017802"/>
                <a:gd name="connsiteY267" fmla="*/ 3293426 h 4821630"/>
                <a:gd name="connsiteX268" fmla="*/ 4930476 w 5017802"/>
                <a:gd name="connsiteY268" fmla="*/ 3201578 h 4821630"/>
                <a:gd name="connsiteX269" fmla="*/ 4881489 w 5017802"/>
                <a:gd name="connsiteY269" fmla="*/ 3176406 h 4821630"/>
                <a:gd name="connsiteX270" fmla="*/ 4797352 w 5017802"/>
                <a:gd name="connsiteY270" fmla="*/ 3207928 h 4821630"/>
                <a:gd name="connsiteX271" fmla="*/ 4760613 w 5017802"/>
                <a:gd name="connsiteY271" fmla="*/ 3171643 h 4821630"/>
                <a:gd name="connsiteX272" fmla="*/ 4805290 w 5017802"/>
                <a:gd name="connsiteY272" fmla="*/ 3148738 h 4821630"/>
                <a:gd name="connsiteX273" fmla="*/ 4676023 w 5017802"/>
                <a:gd name="connsiteY273" fmla="*/ 2935559 h 4821630"/>
                <a:gd name="connsiteX274" fmla="*/ 4690989 w 5017802"/>
                <a:gd name="connsiteY274" fmla="*/ 2905396 h 4821630"/>
                <a:gd name="connsiteX275" fmla="*/ 4667404 w 5017802"/>
                <a:gd name="connsiteY275" fmla="*/ 2789736 h 4821630"/>
                <a:gd name="connsiteX276" fmla="*/ 4508655 w 5017802"/>
                <a:gd name="connsiteY276" fmla="*/ 2778850 h 4821630"/>
                <a:gd name="connsiteX277" fmla="*/ 4475317 w 5017802"/>
                <a:gd name="connsiteY277" fmla="*/ 2827608 h 4821630"/>
                <a:gd name="connsiteX278" fmla="*/ 4386417 w 5017802"/>
                <a:gd name="connsiteY278" fmla="*/ 2842124 h 4821630"/>
                <a:gd name="connsiteX279" fmla="*/ 4392767 w 5017802"/>
                <a:gd name="connsiteY279" fmla="*/ 2820125 h 4821630"/>
                <a:gd name="connsiteX280" fmla="*/ 4339245 w 5017802"/>
                <a:gd name="connsiteY280" fmla="*/ 2804024 h 4821630"/>
                <a:gd name="connsiteX281" fmla="*/ 4314526 w 5017802"/>
                <a:gd name="connsiteY281" fmla="*/ 2638923 h 4821630"/>
                <a:gd name="connsiteX282" fmla="*/ 4034219 w 5017802"/>
                <a:gd name="connsiteY282" fmla="*/ 2572248 h 4821630"/>
                <a:gd name="connsiteX283" fmla="*/ 3897920 w 5017802"/>
                <a:gd name="connsiteY283" fmla="*/ 2615564 h 4821630"/>
                <a:gd name="connsiteX284" fmla="*/ 3765931 w 5017802"/>
                <a:gd name="connsiteY284" fmla="*/ 2608080 h 4821630"/>
                <a:gd name="connsiteX285" fmla="*/ 3633488 w 5017802"/>
                <a:gd name="connsiteY285" fmla="*/ 2497182 h 4821630"/>
                <a:gd name="connsiteX286" fmla="*/ 3420310 w 5017802"/>
                <a:gd name="connsiteY286" fmla="*/ 2193969 h 4821630"/>
                <a:gd name="connsiteX287" fmla="*/ 3021848 w 5017802"/>
                <a:gd name="connsiteY287" fmla="*/ 2054496 h 4821630"/>
                <a:gd name="connsiteX288" fmla="*/ 2785310 w 5017802"/>
                <a:gd name="connsiteY288" fmla="*/ 1741532 h 4821630"/>
                <a:gd name="connsiteX289" fmla="*/ 2819101 w 5017802"/>
                <a:gd name="connsiteY289" fmla="*/ 1716586 h 4821630"/>
                <a:gd name="connsiteX290" fmla="*/ 2878745 w 5017802"/>
                <a:gd name="connsiteY290" fmla="*/ 1799589 h 4821630"/>
                <a:gd name="connsiteX291" fmla="*/ 2898929 w 5017802"/>
                <a:gd name="connsiteY291" fmla="*/ 1782126 h 4821630"/>
                <a:gd name="connsiteX292" fmla="*/ 2942019 w 5017802"/>
                <a:gd name="connsiteY292" fmla="*/ 1812970 h 4821630"/>
                <a:gd name="connsiteX293" fmla="*/ 3030692 w 5017802"/>
                <a:gd name="connsiteY293" fmla="*/ 1759221 h 4821630"/>
                <a:gd name="connsiteX294" fmla="*/ 3046794 w 5017802"/>
                <a:gd name="connsiteY294" fmla="*/ 1738811 h 4821630"/>
                <a:gd name="connsiteX295" fmla="*/ 3105077 w 5017802"/>
                <a:gd name="connsiteY295" fmla="*/ 1739037 h 4821630"/>
                <a:gd name="connsiteX296" fmla="*/ 3121180 w 5017802"/>
                <a:gd name="connsiteY296" fmla="*/ 1705927 h 4821630"/>
                <a:gd name="connsiteX297" fmla="*/ 3102356 w 5017802"/>
                <a:gd name="connsiteY297" fmla="*/ 1680300 h 4821630"/>
                <a:gd name="connsiteX298" fmla="*/ 3035228 w 5017802"/>
                <a:gd name="connsiteY298" fmla="*/ 1700257 h 4821630"/>
                <a:gd name="connsiteX299" fmla="*/ 3013456 w 5017802"/>
                <a:gd name="connsiteY299" fmla="*/ 1646736 h 4821630"/>
                <a:gd name="connsiteX300" fmla="*/ 3034774 w 5017802"/>
                <a:gd name="connsiteY300" fmla="*/ 1617026 h 4821630"/>
                <a:gd name="connsiteX301" fmla="*/ 2978304 w 5017802"/>
                <a:gd name="connsiteY301" fmla="*/ 1513612 h 4821630"/>
                <a:gd name="connsiteX302" fmla="*/ 2929773 w 5017802"/>
                <a:gd name="connsiteY302" fmla="*/ 1552393 h 4821630"/>
                <a:gd name="connsiteX303" fmla="*/ 2840418 w 5017802"/>
                <a:gd name="connsiteY303" fmla="*/ 1497737 h 4821630"/>
                <a:gd name="connsiteX304" fmla="*/ 2892352 w 5017802"/>
                <a:gd name="connsiteY304" fmla="*/ 1405208 h 4821630"/>
                <a:gd name="connsiteX305" fmla="*/ 2849490 w 5017802"/>
                <a:gd name="connsiteY305" fmla="*/ 1284105 h 4821630"/>
                <a:gd name="connsiteX306" fmla="*/ 2864231 w 5017802"/>
                <a:gd name="connsiteY306" fmla="*/ 1160053 h 4821630"/>
                <a:gd name="connsiteX307" fmla="*/ 2959481 w 5017802"/>
                <a:gd name="connsiteY307" fmla="*/ 1086348 h 4821630"/>
                <a:gd name="connsiteX308" fmla="*/ 3064710 w 5017802"/>
                <a:gd name="connsiteY308" fmla="*/ 1063896 h 4821630"/>
                <a:gd name="connsiteX309" fmla="*/ 3001663 w 5017802"/>
                <a:gd name="connsiteY309" fmla="*/ 974089 h 4821630"/>
                <a:gd name="connsiteX310" fmla="*/ 2984427 w 5017802"/>
                <a:gd name="connsiteY310" fmla="*/ 1018766 h 4821630"/>
                <a:gd name="connsiteX311" fmla="*/ 2941112 w 5017802"/>
                <a:gd name="connsiteY311" fmla="*/ 971595 h 4821630"/>
                <a:gd name="connsiteX312" fmla="*/ 2962430 w 5017802"/>
                <a:gd name="connsiteY312" fmla="*/ 886323 h 4821630"/>
                <a:gd name="connsiteX313" fmla="*/ 3035454 w 5017802"/>
                <a:gd name="connsiteY313" fmla="*/ 789032 h 4821630"/>
                <a:gd name="connsiteX314" fmla="*/ 3018445 w 5017802"/>
                <a:gd name="connsiteY314" fmla="*/ 682443 h 4821630"/>
                <a:gd name="connsiteX315" fmla="*/ 2847223 w 5017802"/>
                <a:gd name="connsiteY315" fmla="*/ 692194 h 4821630"/>
                <a:gd name="connsiteX316" fmla="*/ 2827945 w 5017802"/>
                <a:gd name="connsiteY316" fmla="*/ 734831 h 4821630"/>
                <a:gd name="connsiteX317" fmla="*/ 2795742 w 5017802"/>
                <a:gd name="connsiteY317" fmla="*/ 667248 h 4821630"/>
                <a:gd name="connsiteX318" fmla="*/ 2766032 w 5017802"/>
                <a:gd name="connsiteY318" fmla="*/ 707616 h 4821630"/>
                <a:gd name="connsiteX319" fmla="*/ 2580523 w 5017802"/>
                <a:gd name="connsiteY319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33885 h 4821630"/>
                <a:gd name="connsiteX209" fmla="*/ 3116647 w 5017802"/>
                <a:gd name="connsiteY209" fmla="*/ 4043410 h 4821630"/>
                <a:gd name="connsiteX210" fmla="*/ 3265414 w 5017802"/>
                <a:gd name="connsiteY210" fmla="*/ 4067674 h 4821630"/>
                <a:gd name="connsiteX211" fmla="*/ 3439813 w 5017802"/>
                <a:gd name="connsiteY211" fmla="*/ 4130265 h 4821630"/>
                <a:gd name="connsiteX212" fmla="*/ 3526217 w 5017802"/>
                <a:gd name="connsiteY212" fmla="*/ 4316455 h 4821630"/>
                <a:gd name="connsiteX213" fmla="*/ 3586542 w 5017802"/>
                <a:gd name="connsiteY213" fmla="*/ 4375193 h 4821630"/>
                <a:gd name="connsiteX214" fmla="*/ 3597654 w 5017802"/>
                <a:gd name="connsiteY214" fmla="*/ 4345030 h 4821630"/>
                <a:gd name="connsiteX215" fmla="*/ 3643692 w 5017802"/>
                <a:gd name="connsiteY215" fmla="*/ 4318042 h 4821630"/>
                <a:gd name="connsiteX216" fmla="*/ 3694492 w 5017802"/>
                <a:gd name="connsiteY216" fmla="*/ 4391068 h 4821630"/>
                <a:gd name="connsiteX217" fmla="*/ 3743705 w 5017802"/>
                <a:gd name="connsiteY217" fmla="*/ 4394243 h 4821630"/>
                <a:gd name="connsiteX218" fmla="*/ 3699254 w 5017802"/>
                <a:gd name="connsiteY218" fmla="*/ 4300581 h 4821630"/>
                <a:gd name="connsiteX219" fmla="*/ 3656392 w 5017802"/>
                <a:gd name="connsiteY219" fmla="*/ 4232318 h 4821630"/>
                <a:gd name="connsiteX220" fmla="*/ 3699255 w 5017802"/>
                <a:gd name="connsiteY220" fmla="*/ 4216442 h 4821630"/>
                <a:gd name="connsiteX221" fmla="*/ 3680204 w 5017802"/>
                <a:gd name="connsiteY221" fmla="*/ 4175168 h 4821630"/>
                <a:gd name="connsiteX222" fmla="*/ 3732592 w 5017802"/>
                <a:gd name="connsiteY222" fmla="*/ 4184693 h 4821630"/>
                <a:gd name="connsiteX223" fmla="*/ 3711955 w 5017802"/>
                <a:gd name="connsiteY223" fmla="*/ 4151355 h 4821630"/>
                <a:gd name="connsiteX224" fmla="*/ 3733274 w 5017802"/>
                <a:gd name="connsiteY224" fmla="*/ 4134801 h 4821630"/>
                <a:gd name="connsiteX225" fmla="*/ 3854377 w 5017802"/>
                <a:gd name="connsiteY225" fmla="*/ 4220074 h 4821630"/>
                <a:gd name="connsiteX226" fmla="*/ 3889754 w 5017802"/>
                <a:gd name="connsiteY226" fmla="*/ 4206917 h 4821630"/>
                <a:gd name="connsiteX227" fmla="*/ 3942141 w 5017802"/>
                <a:gd name="connsiteY227" fmla="*/ 4272006 h 4821630"/>
                <a:gd name="connsiteX228" fmla="*/ 3962779 w 5017802"/>
                <a:gd name="connsiteY228" fmla="*/ 4330743 h 4821630"/>
                <a:gd name="connsiteX229" fmla="*/ 4070729 w 5017802"/>
                <a:gd name="connsiteY229" fmla="*/ 4349792 h 4821630"/>
                <a:gd name="connsiteX230" fmla="*/ 4010405 w 5017802"/>
                <a:gd name="connsiteY230" fmla="*/ 4283117 h 4821630"/>
                <a:gd name="connsiteX231" fmla="*/ 4007229 w 5017802"/>
                <a:gd name="connsiteY231" fmla="*/ 4214855 h 4821630"/>
                <a:gd name="connsiteX232" fmla="*/ 4061204 w 5017802"/>
                <a:gd name="connsiteY232" fmla="*/ 4270418 h 4821630"/>
                <a:gd name="connsiteX233" fmla="*/ 4110417 w 5017802"/>
                <a:gd name="connsiteY233" fmla="*/ 4275180 h 4821630"/>
                <a:gd name="connsiteX234" fmla="*/ 4104067 w 5017802"/>
                <a:gd name="connsiteY234" fmla="*/ 4225968 h 4821630"/>
                <a:gd name="connsiteX235" fmla="*/ 4164392 w 5017802"/>
                <a:gd name="connsiteY235" fmla="*/ 4230730 h 4821630"/>
                <a:gd name="connsiteX236" fmla="*/ 4226304 w 5017802"/>
                <a:gd name="connsiteY236" fmla="*/ 4273592 h 4821630"/>
                <a:gd name="connsiteX237" fmla="*/ 4258054 w 5017802"/>
                <a:gd name="connsiteY237" fmla="*/ 4260893 h 4821630"/>
                <a:gd name="connsiteX238" fmla="*/ 4251705 w 5017802"/>
                <a:gd name="connsiteY238" fmla="*/ 4225968 h 4821630"/>
                <a:gd name="connsiteX239" fmla="*/ 4292980 w 5017802"/>
                <a:gd name="connsiteY239" fmla="*/ 4202156 h 4821630"/>
                <a:gd name="connsiteX240" fmla="*/ 4377117 w 5017802"/>
                <a:gd name="connsiteY240" fmla="*/ 4259306 h 4821630"/>
                <a:gd name="connsiteX241" fmla="*/ 4394580 w 5017802"/>
                <a:gd name="connsiteY241" fmla="*/ 4157708 h 4821630"/>
                <a:gd name="connsiteX242" fmla="*/ 4369180 w 5017802"/>
                <a:gd name="connsiteY242" fmla="*/ 4135482 h 4821630"/>
                <a:gd name="connsiteX243" fmla="*/ 4296154 w 5017802"/>
                <a:gd name="connsiteY243" fmla="*/ 4092619 h 4821630"/>
                <a:gd name="connsiteX244" fmla="*/ 4318379 w 5017802"/>
                <a:gd name="connsiteY244" fmla="*/ 4067220 h 4821630"/>
                <a:gd name="connsiteX245" fmla="*/ 4339017 w 5017802"/>
                <a:gd name="connsiteY245" fmla="*/ 4044994 h 4821630"/>
                <a:gd name="connsiteX246" fmla="*/ 4392992 w 5017802"/>
                <a:gd name="connsiteY246" fmla="*/ 4076745 h 4821630"/>
                <a:gd name="connsiteX247" fmla="*/ 4399342 w 5017802"/>
                <a:gd name="connsiteY247" fmla="*/ 4032295 h 4821630"/>
                <a:gd name="connsiteX248" fmla="*/ 4343779 w 5017802"/>
                <a:gd name="connsiteY248" fmla="*/ 4008482 h 4821630"/>
                <a:gd name="connsiteX249" fmla="*/ 4342192 w 5017802"/>
                <a:gd name="connsiteY249" fmla="*/ 3998958 h 4821630"/>
                <a:gd name="connsiteX250" fmla="*/ 4329491 w 5017802"/>
                <a:gd name="connsiteY250" fmla="*/ 3960859 h 4821630"/>
                <a:gd name="connsiteX251" fmla="*/ 4335841 w 5017802"/>
                <a:gd name="connsiteY251" fmla="*/ 3913233 h 4821630"/>
                <a:gd name="connsiteX252" fmla="*/ 4346954 w 5017802"/>
                <a:gd name="connsiteY252" fmla="*/ 3857670 h 4821630"/>
                <a:gd name="connsiteX253" fmla="*/ 4308854 w 5017802"/>
                <a:gd name="connsiteY253" fmla="*/ 3827508 h 4821630"/>
                <a:gd name="connsiteX254" fmla="*/ 4342191 w 5017802"/>
                <a:gd name="connsiteY254" fmla="*/ 3817983 h 4821630"/>
                <a:gd name="connsiteX255" fmla="*/ 4319966 w 5017802"/>
                <a:gd name="connsiteY255" fmla="*/ 3781470 h 4821630"/>
                <a:gd name="connsiteX256" fmla="*/ 4358067 w 5017802"/>
                <a:gd name="connsiteY256" fmla="*/ 3776709 h 4821630"/>
                <a:gd name="connsiteX257" fmla="*/ 4364416 w 5017802"/>
                <a:gd name="connsiteY257" fmla="*/ 3743370 h 4821630"/>
                <a:gd name="connsiteX258" fmla="*/ 4426330 w 5017802"/>
                <a:gd name="connsiteY258" fmla="*/ 3752897 h 4821630"/>
                <a:gd name="connsiteX259" fmla="*/ 4459443 w 5017802"/>
                <a:gd name="connsiteY259" fmla="*/ 3768089 h 4821630"/>
                <a:gd name="connsiteX260" fmla="*/ 4425650 w 5017802"/>
                <a:gd name="connsiteY260" fmla="*/ 3809137 h 4821630"/>
                <a:gd name="connsiteX261" fmla="*/ 4464658 w 5017802"/>
                <a:gd name="connsiteY261" fmla="*/ 3916633 h 4821630"/>
                <a:gd name="connsiteX262" fmla="*/ 4517045 w 5017802"/>
                <a:gd name="connsiteY262" fmla="*/ 3947931 h 4821630"/>
                <a:gd name="connsiteX263" fmla="*/ 4568979 w 5017802"/>
                <a:gd name="connsiteY263" fmla="*/ 3905749 h 4821630"/>
                <a:gd name="connsiteX264" fmla="*/ 4654704 w 5017802"/>
                <a:gd name="connsiteY264" fmla="*/ 3857216 h 4821630"/>
                <a:gd name="connsiteX265" fmla="*/ 4637468 w 5017802"/>
                <a:gd name="connsiteY265" fmla="*/ 3768315 h 4821630"/>
                <a:gd name="connsiteX266" fmla="*/ 4714802 w 5017802"/>
                <a:gd name="connsiteY266" fmla="*/ 3635646 h 4821630"/>
                <a:gd name="connsiteX267" fmla="*/ 5007356 w 5017802"/>
                <a:gd name="connsiteY267" fmla="*/ 3302498 h 4821630"/>
                <a:gd name="connsiteX268" fmla="*/ 4925939 w 5017802"/>
                <a:gd name="connsiteY268" fmla="*/ 3293426 h 4821630"/>
                <a:gd name="connsiteX269" fmla="*/ 4930476 w 5017802"/>
                <a:gd name="connsiteY269" fmla="*/ 3201578 h 4821630"/>
                <a:gd name="connsiteX270" fmla="*/ 4881489 w 5017802"/>
                <a:gd name="connsiteY270" fmla="*/ 3176406 h 4821630"/>
                <a:gd name="connsiteX271" fmla="*/ 4797352 w 5017802"/>
                <a:gd name="connsiteY271" fmla="*/ 3207928 h 4821630"/>
                <a:gd name="connsiteX272" fmla="*/ 4760613 w 5017802"/>
                <a:gd name="connsiteY272" fmla="*/ 3171643 h 4821630"/>
                <a:gd name="connsiteX273" fmla="*/ 4805290 w 5017802"/>
                <a:gd name="connsiteY273" fmla="*/ 3148738 h 4821630"/>
                <a:gd name="connsiteX274" fmla="*/ 4676023 w 5017802"/>
                <a:gd name="connsiteY274" fmla="*/ 2935559 h 4821630"/>
                <a:gd name="connsiteX275" fmla="*/ 4690989 w 5017802"/>
                <a:gd name="connsiteY275" fmla="*/ 2905396 h 4821630"/>
                <a:gd name="connsiteX276" fmla="*/ 4667404 w 5017802"/>
                <a:gd name="connsiteY276" fmla="*/ 2789736 h 4821630"/>
                <a:gd name="connsiteX277" fmla="*/ 4508655 w 5017802"/>
                <a:gd name="connsiteY277" fmla="*/ 2778850 h 4821630"/>
                <a:gd name="connsiteX278" fmla="*/ 4475317 w 5017802"/>
                <a:gd name="connsiteY278" fmla="*/ 2827608 h 4821630"/>
                <a:gd name="connsiteX279" fmla="*/ 4386417 w 5017802"/>
                <a:gd name="connsiteY279" fmla="*/ 2842124 h 4821630"/>
                <a:gd name="connsiteX280" fmla="*/ 4392767 w 5017802"/>
                <a:gd name="connsiteY280" fmla="*/ 2820125 h 4821630"/>
                <a:gd name="connsiteX281" fmla="*/ 4339245 w 5017802"/>
                <a:gd name="connsiteY281" fmla="*/ 2804024 h 4821630"/>
                <a:gd name="connsiteX282" fmla="*/ 4314526 w 5017802"/>
                <a:gd name="connsiteY282" fmla="*/ 2638923 h 4821630"/>
                <a:gd name="connsiteX283" fmla="*/ 4034219 w 5017802"/>
                <a:gd name="connsiteY283" fmla="*/ 2572248 h 4821630"/>
                <a:gd name="connsiteX284" fmla="*/ 3897920 w 5017802"/>
                <a:gd name="connsiteY284" fmla="*/ 2615564 h 4821630"/>
                <a:gd name="connsiteX285" fmla="*/ 3765931 w 5017802"/>
                <a:gd name="connsiteY285" fmla="*/ 2608080 h 4821630"/>
                <a:gd name="connsiteX286" fmla="*/ 3633488 w 5017802"/>
                <a:gd name="connsiteY286" fmla="*/ 2497182 h 4821630"/>
                <a:gd name="connsiteX287" fmla="*/ 3420310 w 5017802"/>
                <a:gd name="connsiteY287" fmla="*/ 2193969 h 4821630"/>
                <a:gd name="connsiteX288" fmla="*/ 3021848 w 5017802"/>
                <a:gd name="connsiteY288" fmla="*/ 2054496 h 4821630"/>
                <a:gd name="connsiteX289" fmla="*/ 2785310 w 5017802"/>
                <a:gd name="connsiteY289" fmla="*/ 1741532 h 4821630"/>
                <a:gd name="connsiteX290" fmla="*/ 2819101 w 5017802"/>
                <a:gd name="connsiteY290" fmla="*/ 1716586 h 4821630"/>
                <a:gd name="connsiteX291" fmla="*/ 2878745 w 5017802"/>
                <a:gd name="connsiteY291" fmla="*/ 1799589 h 4821630"/>
                <a:gd name="connsiteX292" fmla="*/ 2898929 w 5017802"/>
                <a:gd name="connsiteY292" fmla="*/ 1782126 h 4821630"/>
                <a:gd name="connsiteX293" fmla="*/ 2942019 w 5017802"/>
                <a:gd name="connsiteY293" fmla="*/ 1812970 h 4821630"/>
                <a:gd name="connsiteX294" fmla="*/ 3030692 w 5017802"/>
                <a:gd name="connsiteY294" fmla="*/ 1759221 h 4821630"/>
                <a:gd name="connsiteX295" fmla="*/ 3046794 w 5017802"/>
                <a:gd name="connsiteY295" fmla="*/ 1738811 h 4821630"/>
                <a:gd name="connsiteX296" fmla="*/ 3105077 w 5017802"/>
                <a:gd name="connsiteY296" fmla="*/ 1739037 h 4821630"/>
                <a:gd name="connsiteX297" fmla="*/ 3121180 w 5017802"/>
                <a:gd name="connsiteY297" fmla="*/ 1705927 h 4821630"/>
                <a:gd name="connsiteX298" fmla="*/ 3102356 w 5017802"/>
                <a:gd name="connsiteY298" fmla="*/ 1680300 h 4821630"/>
                <a:gd name="connsiteX299" fmla="*/ 3035228 w 5017802"/>
                <a:gd name="connsiteY299" fmla="*/ 1700257 h 4821630"/>
                <a:gd name="connsiteX300" fmla="*/ 3013456 w 5017802"/>
                <a:gd name="connsiteY300" fmla="*/ 1646736 h 4821630"/>
                <a:gd name="connsiteX301" fmla="*/ 3034774 w 5017802"/>
                <a:gd name="connsiteY301" fmla="*/ 1617026 h 4821630"/>
                <a:gd name="connsiteX302" fmla="*/ 2978304 w 5017802"/>
                <a:gd name="connsiteY302" fmla="*/ 1513612 h 4821630"/>
                <a:gd name="connsiteX303" fmla="*/ 2929773 w 5017802"/>
                <a:gd name="connsiteY303" fmla="*/ 1552393 h 4821630"/>
                <a:gd name="connsiteX304" fmla="*/ 2840418 w 5017802"/>
                <a:gd name="connsiteY304" fmla="*/ 1497737 h 4821630"/>
                <a:gd name="connsiteX305" fmla="*/ 2892352 w 5017802"/>
                <a:gd name="connsiteY305" fmla="*/ 1405208 h 4821630"/>
                <a:gd name="connsiteX306" fmla="*/ 2849490 w 5017802"/>
                <a:gd name="connsiteY306" fmla="*/ 1284105 h 4821630"/>
                <a:gd name="connsiteX307" fmla="*/ 2864231 w 5017802"/>
                <a:gd name="connsiteY307" fmla="*/ 1160053 h 4821630"/>
                <a:gd name="connsiteX308" fmla="*/ 2959481 w 5017802"/>
                <a:gd name="connsiteY308" fmla="*/ 1086348 h 4821630"/>
                <a:gd name="connsiteX309" fmla="*/ 3064710 w 5017802"/>
                <a:gd name="connsiteY309" fmla="*/ 1063896 h 4821630"/>
                <a:gd name="connsiteX310" fmla="*/ 3001663 w 5017802"/>
                <a:gd name="connsiteY310" fmla="*/ 974089 h 4821630"/>
                <a:gd name="connsiteX311" fmla="*/ 2984427 w 5017802"/>
                <a:gd name="connsiteY311" fmla="*/ 1018766 h 4821630"/>
                <a:gd name="connsiteX312" fmla="*/ 2941112 w 5017802"/>
                <a:gd name="connsiteY312" fmla="*/ 971595 h 4821630"/>
                <a:gd name="connsiteX313" fmla="*/ 2962430 w 5017802"/>
                <a:gd name="connsiteY313" fmla="*/ 886323 h 4821630"/>
                <a:gd name="connsiteX314" fmla="*/ 3035454 w 5017802"/>
                <a:gd name="connsiteY314" fmla="*/ 789032 h 4821630"/>
                <a:gd name="connsiteX315" fmla="*/ 3018445 w 5017802"/>
                <a:gd name="connsiteY315" fmla="*/ 682443 h 4821630"/>
                <a:gd name="connsiteX316" fmla="*/ 2847223 w 5017802"/>
                <a:gd name="connsiteY316" fmla="*/ 692194 h 4821630"/>
                <a:gd name="connsiteX317" fmla="*/ 2827945 w 5017802"/>
                <a:gd name="connsiteY317" fmla="*/ 734831 h 4821630"/>
                <a:gd name="connsiteX318" fmla="*/ 2795742 w 5017802"/>
                <a:gd name="connsiteY318" fmla="*/ 667248 h 4821630"/>
                <a:gd name="connsiteX319" fmla="*/ 2766032 w 5017802"/>
                <a:gd name="connsiteY319" fmla="*/ 707616 h 4821630"/>
                <a:gd name="connsiteX320" fmla="*/ 2580523 w 5017802"/>
                <a:gd name="connsiteY32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11872 w 5017802"/>
                <a:gd name="connsiteY208" fmla="*/ 4089447 h 4821630"/>
                <a:gd name="connsiteX209" fmla="*/ 3116647 w 5017802"/>
                <a:gd name="connsiteY209" fmla="*/ 4043410 h 4821630"/>
                <a:gd name="connsiteX210" fmla="*/ 3265414 w 5017802"/>
                <a:gd name="connsiteY210" fmla="*/ 4067674 h 4821630"/>
                <a:gd name="connsiteX211" fmla="*/ 3439813 w 5017802"/>
                <a:gd name="connsiteY211" fmla="*/ 4130265 h 4821630"/>
                <a:gd name="connsiteX212" fmla="*/ 3526217 w 5017802"/>
                <a:gd name="connsiteY212" fmla="*/ 4316455 h 4821630"/>
                <a:gd name="connsiteX213" fmla="*/ 3586542 w 5017802"/>
                <a:gd name="connsiteY213" fmla="*/ 4375193 h 4821630"/>
                <a:gd name="connsiteX214" fmla="*/ 3597654 w 5017802"/>
                <a:gd name="connsiteY214" fmla="*/ 4345030 h 4821630"/>
                <a:gd name="connsiteX215" fmla="*/ 3643692 w 5017802"/>
                <a:gd name="connsiteY215" fmla="*/ 4318042 h 4821630"/>
                <a:gd name="connsiteX216" fmla="*/ 3694492 w 5017802"/>
                <a:gd name="connsiteY216" fmla="*/ 4391068 h 4821630"/>
                <a:gd name="connsiteX217" fmla="*/ 3743705 w 5017802"/>
                <a:gd name="connsiteY217" fmla="*/ 4394243 h 4821630"/>
                <a:gd name="connsiteX218" fmla="*/ 3699254 w 5017802"/>
                <a:gd name="connsiteY218" fmla="*/ 4300581 h 4821630"/>
                <a:gd name="connsiteX219" fmla="*/ 3656392 w 5017802"/>
                <a:gd name="connsiteY219" fmla="*/ 4232318 h 4821630"/>
                <a:gd name="connsiteX220" fmla="*/ 3699255 w 5017802"/>
                <a:gd name="connsiteY220" fmla="*/ 4216442 h 4821630"/>
                <a:gd name="connsiteX221" fmla="*/ 3680204 w 5017802"/>
                <a:gd name="connsiteY221" fmla="*/ 4175168 h 4821630"/>
                <a:gd name="connsiteX222" fmla="*/ 3732592 w 5017802"/>
                <a:gd name="connsiteY222" fmla="*/ 4184693 h 4821630"/>
                <a:gd name="connsiteX223" fmla="*/ 3711955 w 5017802"/>
                <a:gd name="connsiteY223" fmla="*/ 4151355 h 4821630"/>
                <a:gd name="connsiteX224" fmla="*/ 3733274 w 5017802"/>
                <a:gd name="connsiteY224" fmla="*/ 4134801 h 4821630"/>
                <a:gd name="connsiteX225" fmla="*/ 3854377 w 5017802"/>
                <a:gd name="connsiteY225" fmla="*/ 4220074 h 4821630"/>
                <a:gd name="connsiteX226" fmla="*/ 3889754 w 5017802"/>
                <a:gd name="connsiteY226" fmla="*/ 4206917 h 4821630"/>
                <a:gd name="connsiteX227" fmla="*/ 3942141 w 5017802"/>
                <a:gd name="connsiteY227" fmla="*/ 4272006 h 4821630"/>
                <a:gd name="connsiteX228" fmla="*/ 3962779 w 5017802"/>
                <a:gd name="connsiteY228" fmla="*/ 4330743 h 4821630"/>
                <a:gd name="connsiteX229" fmla="*/ 4070729 w 5017802"/>
                <a:gd name="connsiteY229" fmla="*/ 4349792 h 4821630"/>
                <a:gd name="connsiteX230" fmla="*/ 4010405 w 5017802"/>
                <a:gd name="connsiteY230" fmla="*/ 4283117 h 4821630"/>
                <a:gd name="connsiteX231" fmla="*/ 4007229 w 5017802"/>
                <a:gd name="connsiteY231" fmla="*/ 4214855 h 4821630"/>
                <a:gd name="connsiteX232" fmla="*/ 4061204 w 5017802"/>
                <a:gd name="connsiteY232" fmla="*/ 4270418 h 4821630"/>
                <a:gd name="connsiteX233" fmla="*/ 4110417 w 5017802"/>
                <a:gd name="connsiteY233" fmla="*/ 4275180 h 4821630"/>
                <a:gd name="connsiteX234" fmla="*/ 4104067 w 5017802"/>
                <a:gd name="connsiteY234" fmla="*/ 4225968 h 4821630"/>
                <a:gd name="connsiteX235" fmla="*/ 4164392 w 5017802"/>
                <a:gd name="connsiteY235" fmla="*/ 4230730 h 4821630"/>
                <a:gd name="connsiteX236" fmla="*/ 4226304 w 5017802"/>
                <a:gd name="connsiteY236" fmla="*/ 4273592 h 4821630"/>
                <a:gd name="connsiteX237" fmla="*/ 4258054 w 5017802"/>
                <a:gd name="connsiteY237" fmla="*/ 4260893 h 4821630"/>
                <a:gd name="connsiteX238" fmla="*/ 4251705 w 5017802"/>
                <a:gd name="connsiteY238" fmla="*/ 4225968 h 4821630"/>
                <a:gd name="connsiteX239" fmla="*/ 4292980 w 5017802"/>
                <a:gd name="connsiteY239" fmla="*/ 4202156 h 4821630"/>
                <a:gd name="connsiteX240" fmla="*/ 4377117 w 5017802"/>
                <a:gd name="connsiteY240" fmla="*/ 4259306 h 4821630"/>
                <a:gd name="connsiteX241" fmla="*/ 4394580 w 5017802"/>
                <a:gd name="connsiteY241" fmla="*/ 4157708 h 4821630"/>
                <a:gd name="connsiteX242" fmla="*/ 4369180 w 5017802"/>
                <a:gd name="connsiteY242" fmla="*/ 4135482 h 4821630"/>
                <a:gd name="connsiteX243" fmla="*/ 4296154 w 5017802"/>
                <a:gd name="connsiteY243" fmla="*/ 4092619 h 4821630"/>
                <a:gd name="connsiteX244" fmla="*/ 4318379 w 5017802"/>
                <a:gd name="connsiteY244" fmla="*/ 4067220 h 4821630"/>
                <a:gd name="connsiteX245" fmla="*/ 4339017 w 5017802"/>
                <a:gd name="connsiteY245" fmla="*/ 4044994 h 4821630"/>
                <a:gd name="connsiteX246" fmla="*/ 4392992 w 5017802"/>
                <a:gd name="connsiteY246" fmla="*/ 4076745 h 4821630"/>
                <a:gd name="connsiteX247" fmla="*/ 4399342 w 5017802"/>
                <a:gd name="connsiteY247" fmla="*/ 4032295 h 4821630"/>
                <a:gd name="connsiteX248" fmla="*/ 4343779 w 5017802"/>
                <a:gd name="connsiteY248" fmla="*/ 4008482 h 4821630"/>
                <a:gd name="connsiteX249" fmla="*/ 4342192 w 5017802"/>
                <a:gd name="connsiteY249" fmla="*/ 3998958 h 4821630"/>
                <a:gd name="connsiteX250" fmla="*/ 4329491 w 5017802"/>
                <a:gd name="connsiteY250" fmla="*/ 3960859 h 4821630"/>
                <a:gd name="connsiteX251" fmla="*/ 4335841 w 5017802"/>
                <a:gd name="connsiteY251" fmla="*/ 3913233 h 4821630"/>
                <a:gd name="connsiteX252" fmla="*/ 4346954 w 5017802"/>
                <a:gd name="connsiteY252" fmla="*/ 3857670 h 4821630"/>
                <a:gd name="connsiteX253" fmla="*/ 4308854 w 5017802"/>
                <a:gd name="connsiteY253" fmla="*/ 3827508 h 4821630"/>
                <a:gd name="connsiteX254" fmla="*/ 4342191 w 5017802"/>
                <a:gd name="connsiteY254" fmla="*/ 3817983 h 4821630"/>
                <a:gd name="connsiteX255" fmla="*/ 4319966 w 5017802"/>
                <a:gd name="connsiteY255" fmla="*/ 3781470 h 4821630"/>
                <a:gd name="connsiteX256" fmla="*/ 4358067 w 5017802"/>
                <a:gd name="connsiteY256" fmla="*/ 3776709 h 4821630"/>
                <a:gd name="connsiteX257" fmla="*/ 4364416 w 5017802"/>
                <a:gd name="connsiteY257" fmla="*/ 3743370 h 4821630"/>
                <a:gd name="connsiteX258" fmla="*/ 4426330 w 5017802"/>
                <a:gd name="connsiteY258" fmla="*/ 3752897 h 4821630"/>
                <a:gd name="connsiteX259" fmla="*/ 4459443 w 5017802"/>
                <a:gd name="connsiteY259" fmla="*/ 3768089 h 4821630"/>
                <a:gd name="connsiteX260" fmla="*/ 4425650 w 5017802"/>
                <a:gd name="connsiteY260" fmla="*/ 3809137 h 4821630"/>
                <a:gd name="connsiteX261" fmla="*/ 4464658 w 5017802"/>
                <a:gd name="connsiteY261" fmla="*/ 3916633 h 4821630"/>
                <a:gd name="connsiteX262" fmla="*/ 4517045 w 5017802"/>
                <a:gd name="connsiteY262" fmla="*/ 3947931 h 4821630"/>
                <a:gd name="connsiteX263" fmla="*/ 4568979 w 5017802"/>
                <a:gd name="connsiteY263" fmla="*/ 3905749 h 4821630"/>
                <a:gd name="connsiteX264" fmla="*/ 4654704 w 5017802"/>
                <a:gd name="connsiteY264" fmla="*/ 3857216 h 4821630"/>
                <a:gd name="connsiteX265" fmla="*/ 4637468 w 5017802"/>
                <a:gd name="connsiteY265" fmla="*/ 3768315 h 4821630"/>
                <a:gd name="connsiteX266" fmla="*/ 4714802 w 5017802"/>
                <a:gd name="connsiteY266" fmla="*/ 3635646 h 4821630"/>
                <a:gd name="connsiteX267" fmla="*/ 5007356 w 5017802"/>
                <a:gd name="connsiteY267" fmla="*/ 3302498 h 4821630"/>
                <a:gd name="connsiteX268" fmla="*/ 4925939 w 5017802"/>
                <a:gd name="connsiteY268" fmla="*/ 3293426 h 4821630"/>
                <a:gd name="connsiteX269" fmla="*/ 4930476 w 5017802"/>
                <a:gd name="connsiteY269" fmla="*/ 3201578 h 4821630"/>
                <a:gd name="connsiteX270" fmla="*/ 4881489 w 5017802"/>
                <a:gd name="connsiteY270" fmla="*/ 3176406 h 4821630"/>
                <a:gd name="connsiteX271" fmla="*/ 4797352 w 5017802"/>
                <a:gd name="connsiteY271" fmla="*/ 3207928 h 4821630"/>
                <a:gd name="connsiteX272" fmla="*/ 4760613 w 5017802"/>
                <a:gd name="connsiteY272" fmla="*/ 3171643 h 4821630"/>
                <a:gd name="connsiteX273" fmla="*/ 4805290 w 5017802"/>
                <a:gd name="connsiteY273" fmla="*/ 3148738 h 4821630"/>
                <a:gd name="connsiteX274" fmla="*/ 4676023 w 5017802"/>
                <a:gd name="connsiteY274" fmla="*/ 2935559 h 4821630"/>
                <a:gd name="connsiteX275" fmla="*/ 4690989 w 5017802"/>
                <a:gd name="connsiteY275" fmla="*/ 2905396 h 4821630"/>
                <a:gd name="connsiteX276" fmla="*/ 4667404 w 5017802"/>
                <a:gd name="connsiteY276" fmla="*/ 2789736 h 4821630"/>
                <a:gd name="connsiteX277" fmla="*/ 4508655 w 5017802"/>
                <a:gd name="connsiteY277" fmla="*/ 2778850 h 4821630"/>
                <a:gd name="connsiteX278" fmla="*/ 4475317 w 5017802"/>
                <a:gd name="connsiteY278" fmla="*/ 2827608 h 4821630"/>
                <a:gd name="connsiteX279" fmla="*/ 4386417 w 5017802"/>
                <a:gd name="connsiteY279" fmla="*/ 2842124 h 4821630"/>
                <a:gd name="connsiteX280" fmla="*/ 4392767 w 5017802"/>
                <a:gd name="connsiteY280" fmla="*/ 2820125 h 4821630"/>
                <a:gd name="connsiteX281" fmla="*/ 4339245 w 5017802"/>
                <a:gd name="connsiteY281" fmla="*/ 2804024 h 4821630"/>
                <a:gd name="connsiteX282" fmla="*/ 4314526 w 5017802"/>
                <a:gd name="connsiteY282" fmla="*/ 2638923 h 4821630"/>
                <a:gd name="connsiteX283" fmla="*/ 4034219 w 5017802"/>
                <a:gd name="connsiteY283" fmla="*/ 2572248 h 4821630"/>
                <a:gd name="connsiteX284" fmla="*/ 3897920 w 5017802"/>
                <a:gd name="connsiteY284" fmla="*/ 2615564 h 4821630"/>
                <a:gd name="connsiteX285" fmla="*/ 3765931 w 5017802"/>
                <a:gd name="connsiteY285" fmla="*/ 2608080 h 4821630"/>
                <a:gd name="connsiteX286" fmla="*/ 3633488 w 5017802"/>
                <a:gd name="connsiteY286" fmla="*/ 2497182 h 4821630"/>
                <a:gd name="connsiteX287" fmla="*/ 3420310 w 5017802"/>
                <a:gd name="connsiteY287" fmla="*/ 2193969 h 4821630"/>
                <a:gd name="connsiteX288" fmla="*/ 3021848 w 5017802"/>
                <a:gd name="connsiteY288" fmla="*/ 2054496 h 4821630"/>
                <a:gd name="connsiteX289" fmla="*/ 2785310 w 5017802"/>
                <a:gd name="connsiteY289" fmla="*/ 1741532 h 4821630"/>
                <a:gd name="connsiteX290" fmla="*/ 2819101 w 5017802"/>
                <a:gd name="connsiteY290" fmla="*/ 1716586 h 4821630"/>
                <a:gd name="connsiteX291" fmla="*/ 2878745 w 5017802"/>
                <a:gd name="connsiteY291" fmla="*/ 1799589 h 4821630"/>
                <a:gd name="connsiteX292" fmla="*/ 2898929 w 5017802"/>
                <a:gd name="connsiteY292" fmla="*/ 1782126 h 4821630"/>
                <a:gd name="connsiteX293" fmla="*/ 2942019 w 5017802"/>
                <a:gd name="connsiteY293" fmla="*/ 1812970 h 4821630"/>
                <a:gd name="connsiteX294" fmla="*/ 3030692 w 5017802"/>
                <a:gd name="connsiteY294" fmla="*/ 1759221 h 4821630"/>
                <a:gd name="connsiteX295" fmla="*/ 3046794 w 5017802"/>
                <a:gd name="connsiteY295" fmla="*/ 1738811 h 4821630"/>
                <a:gd name="connsiteX296" fmla="*/ 3105077 w 5017802"/>
                <a:gd name="connsiteY296" fmla="*/ 1739037 h 4821630"/>
                <a:gd name="connsiteX297" fmla="*/ 3121180 w 5017802"/>
                <a:gd name="connsiteY297" fmla="*/ 1705927 h 4821630"/>
                <a:gd name="connsiteX298" fmla="*/ 3102356 w 5017802"/>
                <a:gd name="connsiteY298" fmla="*/ 1680300 h 4821630"/>
                <a:gd name="connsiteX299" fmla="*/ 3035228 w 5017802"/>
                <a:gd name="connsiteY299" fmla="*/ 1700257 h 4821630"/>
                <a:gd name="connsiteX300" fmla="*/ 3013456 w 5017802"/>
                <a:gd name="connsiteY300" fmla="*/ 1646736 h 4821630"/>
                <a:gd name="connsiteX301" fmla="*/ 3034774 w 5017802"/>
                <a:gd name="connsiteY301" fmla="*/ 1617026 h 4821630"/>
                <a:gd name="connsiteX302" fmla="*/ 2978304 w 5017802"/>
                <a:gd name="connsiteY302" fmla="*/ 1513612 h 4821630"/>
                <a:gd name="connsiteX303" fmla="*/ 2929773 w 5017802"/>
                <a:gd name="connsiteY303" fmla="*/ 1552393 h 4821630"/>
                <a:gd name="connsiteX304" fmla="*/ 2840418 w 5017802"/>
                <a:gd name="connsiteY304" fmla="*/ 1497737 h 4821630"/>
                <a:gd name="connsiteX305" fmla="*/ 2892352 w 5017802"/>
                <a:gd name="connsiteY305" fmla="*/ 1405208 h 4821630"/>
                <a:gd name="connsiteX306" fmla="*/ 2849490 w 5017802"/>
                <a:gd name="connsiteY306" fmla="*/ 1284105 h 4821630"/>
                <a:gd name="connsiteX307" fmla="*/ 2864231 w 5017802"/>
                <a:gd name="connsiteY307" fmla="*/ 1160053 h 4821630"/>
                <a:gd name="connsiteX308" fmla="*/ 2959481 w 5017802"/>
                <a:gd name="connsiteY308" fmla="*/ 1086348 h 4821630"/>
                <a:gd name="connsiteX309" fmla="*/ 3064710 w 5017802"/>
                <a:gd name="connsiteY309" fmla="*/ 1063896 h 4821630"/>
                <a:gd name="connsiteX310" fmla="*/ 3001663 w 5017802"/>
                <a:gd name="connsiteY310" fmla="*/ 974089 h 4821630"/>
                <a:gd name="connsiteX311" fmla="*/ 2984427 w 5017802"/>
                <a:gd name="connsiteY311" fmla="*/ 1018766 h 4821630"/>
                <a:gd name="connsiteX312" fmla="*/ 2941112 w 5017802"/>
                <a:gd name="connsiteY312" fmla="*/ 971595 h 4821630"/>
                <a:gd name="connsiteX313" fmla="*/ 2962430 w 5017802"/>
                <a:gd name="connsiteY313" fmla="*/ 886323 h 4821630"/>
                <a:gd name="connsiteX314" fmla="*/ 3035454 w 5017802"/>
                <a:gd name="connsiteY314" fmla="*/ 789032 h 4821630"/>
                <a:gd name="connsiteX315" fmla="*/ 3018445 w 5017802"/>
                <a:gd name="connsiteY315" fmla="*/ 682443 h 4821630"/>
                <a:gd name="connsiteX316" fmla="*/ 2847223 w 5017802"/>
                <a:gd name="connsiteY316" fmla="*/ 692194 h 4821630"/>
                <a:gd name="connsiteX317" fmla="*/ 2827945 w 5017802"/>
                <a:gd name="connsiteY317" fmla="*/ 734831 h 4821630"/>
                <a:gd name="connsiteX318" fmla="*/ 2795742 w 5017802"/>
                <a:gd name="connsiteY318" fmla="*/ 667248 h 4821630"/>
                <a:gd name="connsiteX319" fmla="*/ 2766032 w 5017802"/>
                <a:gd name="connsiteY319" fmla="*/ 707616 h 4821630"/>
                <a:gd name="connsiteX320" fmla="*/ 2580523 w 5017802"/>
                <a:gd name="connsiteY32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11872 w 5017802"/>
                <a:gd name="connsiteY208" fmla="*/ 4089447 h 4821630"/>
                <a:gd name="connsiteX209" fmla="*/ 3116647 w 5017802"/>
                <a:gd name="connsiteY209" fmla="*/ 4043410 h 4821630"/>
                <a:gd name="connsiteX210" fmla="*/ 3265414 w 5017802"/>
                <a:gd name="connsiteY210" fmla="*/ 4067674 h 4821630"/>
                <a:gd name="connsiteX211" fmla="*/ 3439813 w 5017802"/>
                <a:gd name="connsiteY211" fmla="*/ 4130265 h 4821630"/>
                <a:gd name="connsiteX212" fmla="*/ 3526217 w 5017802"/>
                <a:gd name="connsiteY212" fmla="*/ 4316455 h 4821630"/>
                <a:gd name="connsiteX213" fmla="*/ 3586542 w 5017802"/>
                <a:gd name="connsiteY213" fmla="*/ 4375193 h 4821630"/>
                <a:gd name="connsiteX214" fmla="*/ 3597654 w 5017802"/>
                <a:gd name="connsiteY214" fmla="*/ 4345030 h 4821630"/>
                <a:gd name="connsiteX215" fmla="*/ 3643692 w 5017802"/>
                <a:gd name="connsiteY215" fmla="*/ 4318042 h 4821630"/>
                <a:gd name="connsiteX216" fmla="*/ 3694492 w 5017802"/>
                <a:gd name="connsiteY216" fmla="*/ 4391068 h 4821630"/>
                <a:gd name="connsiteX217" fmla="*/ 3743705 w 5017802"/>
                <a:gd name="connsiteY217" fmla="*/ 4394243 h 4821630"/>
                <a:gd name="connsiteX218" fmla="*/ 3699254 w 5017802"/>
                <a:gd name="connsiteY218" fmla="*/ 4300581 h 4821630"/>
                <a:gd name="connsiteX219" fmla="*/ 3656392 w 5017802"/>
                <a:gd name="connsiteY219" fmla="*/ 4232318 h 4821630"/>
                <a:gd name="connsiteX220" fmla="*/ 3699255 w 5017802"/>
                <a:gd name="connsiteY220" fmla="*/ 4216442 h 4821630"/>
                <a:gd name="connsiteX221" fmla="*/ 3680204 w 5017802"/>
                <a:gd name="connsiteY221" fmla="*/ 4175168 h 4821630"/>
                <a:gd name="connsiteX222" fmla="*/ 3732592 w 5017802"/>
                <a:gd name="connsiteY222" fmla="*/ 4184693 h 4821630"/>
                <a:gd name="connsiteX223" fmla="*/ 3711955 w 5017802"/>
                <a:gd name="connsiteY223" fmla="*/ 4151355 h 4821630"/>
                <a:gd name="connsiteX224" fmla="*/ 3733274 w 5017802"/>
                <a:gd name="connsiteY224" fmla="*/ 4134801 h 4821630"/>
                <a:gd name="connsiteX225" fmla="*/ 3854377 w 5017802"/>
                <a:gd name="connsiteY225" fmla="*/ 4220074 h 4821630"/>
                <a:gd name="connsiteX226" fmla="*/ 3889754 w 5017802"/>
                <a:gd name="connsiteY226" fmla="*/ 4206917 h 4821630"/>
                <a:gd name="connsiteX227" fmla="*/ 3942141 w 5017802"/>
                <a:gd name="connsiteY227" fmla="*/ 4272006 h 4821630"/>
                <a:gd name="connsiteX228" fmla="*/ 3962779 w 5017802"/>
                <a:gd name="connsiteY228" fmla="*/ 4330743 h 4821630"/>
                <a:gd name="connsiteX229" fmla="*/ 4070729 w 5017802"/>
                <a:gd name="connsiteY229" fmla="*/ 4349792 h 4821630"/>
                <a:gd name="connsiteX230" fmla="*/ 4010405 w 5017802"/>
                <a:gd name="connsiteY230" fmla="*/ 4283117 h 4821630"/>
                <a:gd name="connsiteX231" fmla="*/ 4007229 w 5017802"/>
                <a:gd name="connsiteY231" fmla="*/ 4214855 h 4821630"/>
                <a:gd name="connsiteX232" fmla="*/ 4061204 w 5017802"/>
                <a:gd name="connsiteY232" fmla="*/ 4270418 h 4821630"/>
                <a:gd name="connsiteX233" fmla="*/ 4110417 w 5017802"/>
                <a:gd name="connsiteY233" fmla="*/ 4275180 h 4821630"/>
                <a:gd name="connsiteX234" fmla="*/ 4104067 w 5017802"/>
                <a:gd name="connsiteY234" fmla="*/ 4225968 h 4821630"/>
                <a:gd name="connsiteX235" fmla="*/ 4164392 w 5017802"/>
                <a:gd name="connsiteY235" fmla="*/ 4230730 h 4821630"/>
                <a:gd name="connsiteX236" fmla="*/ 4226304 w 5017802"/>
                <a:gd name="connsiteY236" fmla="*/ 4273592 h 4821630"/>
                <a:gd name="connsiteX237" fmla="*/ 4258054 w 5017802"/>
                <a:gd name="connsiteY237" fmla="*/ 4260893 h 4821630"/>
                <a:gd name="connsiteX238" fmla="*/ 4251705 w 5017802"/>
                <a:gd name="connsiteY238" fmla="*/ 4225968 h 4821630"/>
                <a:gd name="connsiteX239" fmla="*/ 4292980 w 5017802"/>
                <a:gd name="connsiteY239" fmla="*/ 4202156 h 4821630"/>
                <a:gd name="connsiteX240" fmla="*/ 4377117 w 5017802"/>
                <a:gd name="connsiteY240" fmla="*/ 4259306 h 4821630"/>
                <a:gd name="connsiteX241" fmla="*/ 4394580 w 5017802"/>
                <a:gd name="connsiteY241" fmla="*/ 4157708 h 4821630"/>
                <a:gd name="connsiteX242" fmla="*/ 4369180 w 5017802"/>
                <a:gd name="connsiteY242" fmla="*/ 4135482 h 4821630"/>
                <a:gd name="connsiteX243" fmla="*/ 4296154 w 5017802"/>
                <a:gd name="connsiteY243" fmla="*/ 4092619 h 4821630"/>
                <a:gd name="connsiteX244" fmla="*/ 4318379 w 5017802"/>
                <a:gd name="connsiteY244" fmla="*/ 4067220 h 4821630"/>
                <a:gd name="connsiteX245" fmla="*/ 4339017 w 5017802"/>
                <a:gd name="connsiteY245" fmla="*/ 4044994 h 4821630"/>
                <a:gd name="connsiteX246" fmla="*/ 4392992 w 5017802"/>
                <a:gd name="connsiteY246" fmla="*/ 4076745 h 4821630"/>
                <a:gd name="connsiteX247" fmla="*/ 4399342 w 5017802"/>
                <a:gd name="connsiteY247" fmla="*/ 4032295 h 4821630"/>
                <a:gd name="connsiteX248" fmla="*/ 4343779 w 5017802"/>
                <a:gd name="connsiteY248" fmla="*/ 4008482 h 4821630"/>
                <a:gd name="connsiteX249" fmla="*/ 4342192 w 5017802"/>
                <a:gd name="connsiteY249" fmla="*/ 3998958 h 4821630"/>
                <a:gd name="connsiteX250" fmla="*/ 4329491 w 5017802"/>
                <a:gd name="connsiteY250" fmla="*/ 3960859 h 4821630"/>
                <a:gd name="connsiteX251" fmla="*/ 4335841 w 5017802"/>
                <a:gd name="connsiteY251" fmla="*/ 3913233 h 4821630"/>
                <a:gd name="connsiteX252" fmla="*/ 4346954 w 5017802"/>
                <a:gd name="connsiteY252" fmla="*/ 3857670 h 4821630"/>
                <a:gd name="connsiteX253" fmla="*/ 4308854 w 5017802"/>
                <a:gd name="connsiteY253" fmla="*/ 3827508 h 4821630"/>
                <a:gd name="connsiteX254" fmla="*/ 4342191 w 5017802"/>
                <a:gd name="connsiteY254" fmla="*/ 3817983 h 4821630"/>
                <a:gd name="connsiteX255" fmla="*/ 4319966 w 5017802"/>
                <a:gd name="connsiteY255" fmla="*/ 3781470 h 4821630"/>
                <a:gd name="connsiteX256" fmla="*/ 4358067 w 5017802"/>
                <a:gd name="connsiteY256" fmla="*/ 3776709 h 4821630"/>
                <a:gd name="connsiteX257" fmla="*/ 4364416 w 5017802"/>
                <a:gd name="connsiteY257" fmla="*/ 3743370 h 4821630"/>
                <a:gd name="connsiteX258" fmla="*/ 4426330 w 5017802"/>
                <a:gd name="connsiteY258" fmla="*/ 3752897 h 4821630"/>
                <a:gd name="connsiteX259" fmla="*/ 4459443 w 5017802"/>
                <a:gd name="connsiteY259" fmla="*/ 3768089 h 4821630"/>
                <a:gd name="connsiteX260" fmla="*/ 4425650 w 5017802"/>
                <a:gd name="connsiteY260" fmla="*/ 3809137 h 4821630"/>
                <a:gd name="connsiteX261" fmla="*/ 4464658 w 5017802"/>
                <a:gd name="connsiteY261" fmla="*/ 3916633 h 4821630"/>
                <a:gd name="connsiteX262" fmla="*/ 4517045 w 5017802"/>
                <a:gd name="connsiteY262" fmla="*/ 3947931 h 4821630"/>
                <a:gd name="connsiteX263" fmla="*/ 4568979 w 5017802"/>
                <a:gd name="connsiteY263" fmla="*/ 3905749 h 4821630"/>
                <a:gd name="connsiteX264" fmla="*/ 4654704 w 5017802"/>
                <a:gd name="connsiteY264" fmla="*/ 3857216 h 4821630"/>
                <a:gd name="connsiteX265" fmla="*/ 4637468 w 5017802"/>
                <a:gd name="connsiteY265" fmla="*/ 3768315 h 4821630"/>
                <a:gd name="connsiteX266" fmla="*/ 4714802 w 5017802"/>
                <a:gd name="connsiteY266" fmla="*/ 3635646 h 4821630"/>
                <a:gd name="connsiteX267" fmla="*/ 5007356 w 5017802"/>
                <a:gd name="connsiteY267" fmla="*/ 3302498 h 4821630"/>
                <a:gd name="connsiteX268" fmla="*/ 4925939 w 5017802"/>
                <a:gd name="connsiteY268" fmla="*/ 3293426 h 4821630"/>
                <a:gd name="connsiteX269" fmla="*/ 4930476 w 5017802"/>
                <a:gd name="connsiteY269" fmla="*/ 3201578 h 4821630"/>
                <a:gd name="connsiteX270" fmla="*/ 4881489 w 5017802"/>
                <a:gd name="connsiteY270" fmla="*/ 3176406 h 4821630"/>
                <a:gd name="connsiteX271" fmla="*/ 4797352 w 5017802"/>
                <a:gd name="connsiteY271" fmla="*/ 3207928 h 4821630"/>
                <a:gd name="connsiteX272" fmla="*/ 4760613 w 5017802"/>
                <a:gd name="connsiteY272" fmla="*/ 3171643 h 4821630"/>
                <a:gd name="connsiteX273" fmla="*/ 4805290 w 5017802"/>
                <a:gd name="connsiteY273" fmla="*/ 3148738 h 4821630"/>
                <a:gd name="connsiteX274" fmla="*/ 4676023 w 5017802"/>
                <a:gd name="connsiteY274" fmla="*/ 2935559 h 4821630"/>
                <a:gd name="connsiteX275" fmla="*/ 4690989 w 5017802"/>
                <a:gd name="connsiteY275" fmla="*/ 2905396 h 4821630"/>
                <a:gd name="connsiteX276" fmla="*/ 4667404 w 5017802"/>
                <a:gd name="connsiteY276" fmla="*/ 2789736 h 4821630"/>
                <a:gd name="connsiteX277" fmla="*/ 4508655 w 5017802"/>
                <a:gd name="connsiteY277" fmla="*/ 2778850 h 4821630"/>
                <a:gd name="connsiteX278" fmla="*/ 4475317 w 5017802"/>
                <a:gd name="connsiteY278" fmla="*/ 2827608 h 4821630"/>
                <a:gd name="connsiteX279" fmla="*/ 4386417 w 5017802"/>
                <a:gd name="connsiteY279" fmla="*/ 2842124 h 4821630"/>
                <a:gd name="connsiteX280" fmla="*/ 4392767 w 5017802"/>
                <a:gd name="connsiteY280" fmla="*/ 2820125 h 4821630"/>
                <a:gd name="connsiteX281" fmla="*/ 4339245 w 5017802"/>
                <a:gd name="connsiteY281" fmla="*/ 2804024 h 4821630"/>
                <a:gd name="connsiteX282" fmla="*/ 4314526 w 5017802"/>
                <a:gd name="connsiteY282" fmla="*/ 2638923 h 4821630"/>
                <a:gd name="connsiteX283" fmla="*/ 4034219 w 5017802"/>
                <a:gd name="connsiteY283" fmla="*/ 2572248 h 4821630"/>
                <a:gd name="connsiteX284" fmla="*/ 3897920 w 5017802"/>
                <a:gd name="connsiteY284" fmla="*/ 2615564 h 4821630"/>
                <a:gd name="connsiteX285" fmla="*/ 3765931 w 5017802"/>
                <a:gd name="connsiteY285" fmla="*/ 2608080 h 4821630"/>
                <a:gd name="connsiteX286" fmla="*/ 3633488 w 5017802"/>
                <a:gd name="connsiteY286" fmla="*/ 2497182 h 4821630"/>
                <a:gd name="connsiteX287" fmla="*/ 3420310 w 5017802"/>
                <a:gd name="connsiteY287" fmla="*/ 2193969 h 4821630"/>
                <a:gd name="connsiteX288" fmla="*/ 3021848 w 5017802"/>
                <a:gd name="connsiteY288" fmla="*/ 2054496 h 4821630"/>
                <a:gd name="connsiteX289" fmla="*/ 2785310 w 5017802"/>
                <a:gd name="connsiteY289" fmla="*/ 1741532 h 4821630"/>
                <a:gd name="connsiteX290" fmla="*/ 2819101 w 5017802"/>
                <a:gd name="connsiteY290" fmla="*/ 1716586 h 4821630"/>
                <a:gd name="connsiteX291" fmla="*/ 2878745 w 5017802"/>
                <a:gd name="connsiteY291" fmla="*/ 1799589 h 4821630"/>
                <a:gd name="connsiteX292" fmla="*/ 2898929 w 5017802"/>
                <a:gd name="connsiteY292" fmla="*/ 1782126 h 4821630"/>
                <a:gd name="connsiteX293" fmla="*/ 2942019 w 5017802"/>
                <a:gd name="connsiteY293" fmla="*/ 1812970 h 4821630"/>
                <a:gd name="connsiteX294" fmla="*/ 3030692 w 5017802"/>
                <a:gd name="connsiteY294" fmla="*/ 1759221 h 4821630"/>
                <a:gd name="connsiteX295" fmla="*/ 3046794 w 5017802"/>
                <a:gd name="connsiteY295" fmla="*/ 1738811 h 4821630"/>
                <a:gd name="connsiteX296" fmla="*/ 3105077 w 5017802"/>
                <a:gd name="connsiteY296" fmla="*/ 1739037 h 4821630"/>
                <a:gd name="connsiteX297" fmla="*/ 3121180 w 5017802"/>
                <a:gd name="connsiteY297" fmla="*/ 1705927 h 4821630"/>
                <a:gd name="connsiteX298" fmla="*/ 3102356 w 5017802"/>
                <a:gd name="connsiteY298" fmla="*/ 1680300 h 4821630"/>
                <a:gd name="connsiteX299" fmla="*/ 3035228 w 5017802"/>
                <a:gd name="connsiteY299" fmla="*/ 1700257 h 4821630"/>
                <a:gd name="connsiteX300" fmla="*/ 3013456 w 5017802"/>
                <a:gd name="connsiteY300" fmla="*/ 1646736 h 4821630"/>
                <a:gd name="connsiteX301" fmla="*/ 3034774 w 5017802"/>
                <a:gd name="connsiteY301" fmla="*/ 1617026 h 4821630"/>
                <a:gd name="connsiteX302" fmla="*/ 2978304 w 5017802"/>
                <a:gd name="connsiteY302" fmla="*/ 1513612 h 4821630"/>
                <a:gd name="connsiteX303" fmla="*/ 2929773 w 5017802"/>
                <a:gd name="connsiteY303" fmla="*/ 1552393 h 4821630"/>
                <a:gd name="connsiteX304" fmla="*/ 2840418 w 5017802"/>
                <a:gd name="connsiteY304" fmla="*/ 1497737 h 4821630"/>
                <a:gd name="connsiteX305" fmla="*/ 2892352 w 5017802"/>
                <a:gd name="connsiteY305" fmla="*/ 1405208 h 4821630"/>
                <a:gd name="connsiteX306" fmla="*/ 2849490 w 5017802"/>
                <a:gd name="connsiteY306" fmla="*/ 1284105 h 4821630"/>
                <a:gd name="connsiteX307" fmla="*/ 2864231 w 5017802"/>
                <a:gd name="connsiteY307" fmla="*/ 1160053 h 4821630"/>
                <a:gd name="connsiteX308" fmla="*/ 2959481 w 5017802"/>
                <a:gd name="connsiteY308" fmla="*/ 1086348 h 4821630"/>
                <a:gd name="connsiteX309" fmla="*/ 3064710 w 5017802"/>
                <a:gd name="connsiteY309" fmla="*/ 1063896 h 4821630"/>
                <a:gd name="connsiteX310" fmla="*/ 3001663 w 5017802"/>
                <a:gd name="connsiteY310" fmla="*/ 974089 h 4821630"/>
                <a:gd name="connsiteX311" fmla="*/ 2984427 w 5017802"/>
                <a:gd name="connsiteY311" fmla="*/ 1018766 h 4821630"/>
                <a:gd name="connsiteX312" fmla="*/ 2941112 w 5017802"/>
                <a:gd name="connsiteY312" fmla="*/ 971595 h 4821630"/>
                <a:gd name="connsiteX313" fmla="*/ 2962430 w 5017802"/>
                <a:gd name="connsiteY313" fmla="*/ 886323 h 4821630"/>
                <a:gd name="connsiteX314" fmla="*/ 3035454 w 5017802"/>
                <a:gd name="connsiteY314" fmla="*/ 789032 h 4821630"/>
                <a:gd name="connsiteX315" fmla="*/ 3018445 w 5017802"/>
                <a:gd name="connsiteY315" fmla="*/ 682443 h 4821630"/>
                <a:gd name="connsiteX316" fmla="*/ 2847223 w 5017802"/>
                <a:gd name="connsiteY316" fmla="*/ 692194 h 4821630"/>
                <a:gd name="connsiteX317" fmla="*/ 2827945 w 5017802"/>
                <a:gd name="connsiteY317" fmla="*/ 734831 h 4821630"/>
                <a:gd name="connsiteX318" fmla="*/ 2795742 w 5017802"/>
                <a:gd name="connsiteY318" fmla="*/ 667248 h 4821630"/>
                <a:gd name="connsiteX319" fmla="*/ 2766032 w 5017802"/>
                <a:gd name="connsiteY319" fmla="*/ 707616 h 4821630"/>
                <a:gd name="connsiteX320" fmla="*/ 2580523 w 5017802"/>
                <a:gd name="connsiteY32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11872 w 5017802"/>
                <a:gd name="connsiteY208" fmla="*/ 4089447 h 4821630"/>
                <a:gd name="connsiteX209" fmla="*/ 3116647 w 5017802"/>
                <a:gd name="connsiteY209" fmla="*/ 4043410 h 4821630"/>
                <a:gd name="connsiteX210" fmla="*/ 3265414 w 5017802"/>
                <a:gd name="connsiteY210" fmla="*/ 4067674 h 4821630"/>
                <a:gd name="connsiteX211" fmla="*/ 3439813 w 5017802"/>
                <a:gd name="connsiteY211" fmla="*/ 4130265 h 4821630"/>
                <a:gd name="connsiteX212" fmla="*/ 3526217 w 5017802"/>
                <a:gd name="connsiteY212" fmla="*/ 4316455 h 4821630"/>
                <a:gd name="connsiteX213" fmla="*/ 3586542 w 5017802"/>
                <a:gd name="connsiteY213" fmla="*/ 4375193 h 4821630"/>
                <a:gd name="connsiteX214" fmla="*/ 3597654 w 5017802"/>
                <a:gd name="connsiteY214" fmla="*/ 4345030 h 4821630"/>
                <a:gd name="connsiteX215" fmla="*/ 3643692 w 5017802"/>
                <a:gd name="connsiteY215" fmla="*/ 4318042 h 4821630"/>
                <a:gd name="connsiteX216" fmla="*/ 3694492 w 5017802"/>
                <a:gd name="connsiteY216" fmla="*/ 4391068 h 4821630"/>
                <a:gd name="connsiteX217" fmla="*/ 3743705 w 5017802"/>
                <a:gd name="connsiteY217" fmla="*/ 4394243 h 4821630"/>
                <a:gd name="connsiteX218" fmla="*/ 3699254 w 5017802"/>
                <a:gd name="connsiteY218" fmla="*/ 4300581 h 4821630"/>
                <a:gd name="connsiteX219" fmla="*/ 3656392 w 5017802"/>
                <a:gd name="connsiteY219" fmla="*/ 4232318 h 4821630"/>
                <a:gd name="connsiteX220" fmla="*/ 3699255 w 5017802"/>
                <a:gd name="connsiteY220" fmla="*/ 4216442 h 4821630"/>
                <a:gd name="connsiteX221" fmla="*/ 3680204 w 5017802"/>
                <a:gd name="connsiteY221" fmla="*/ 4175168 h 4821630"/>
                <a:gd name="connsiteX222" fmla="*/ 3732592 w 5017802"/>
                <a:gd name="connsiteY222" fmla="*/ 4184693 h 4821630"/>
                <a:gd name="connsiteX223" fmla="*/ 3711955 w 5017802"/>
                <a:gd name="connsiteY223" fmla="*/ 4151355 h 4821630"/>
                <a:gd name="connsiteX224" fmla="*/ 3733274 w 5017802"/>
                <a:gd name="connsiteY224" fmla="*/ 4134801 h 4821630"/>
                <a:gd name="connsiteX225" fmla="*/ 3854377 w 5017802"/>
                <a:gd name="connsiteY225" fmla="*/ 4220074 h 4821630"/>
                <a:gd name="connsiteX226" fmla="*/ 3889754 w 5017802"/>
                <a:gd name="connsiteY226" fmla="*/ 4206917 h 4821630"/>
                <a:gd name="connsiteX227" fmla="*/ 3942141 w 5017802"/>
                <a:gd name="connsiteY227" fmla="*/ 4272006 h 4821630"/>
                <a:gd name="connsiteX228" fmla="*/ 3962779 w 5017802"/>
                <a:gd name="connsiteY228" fmla="*/ 4330743 h 4821630"/>
                <a:gd name="connsiteX229" fmla="*/ 4070729 w 5017802"/>
                <a:gd name="connsiteY229" fmla="*/ 4349792 h 4821630"/>
                <a:gd name="connsiteX230" fmla="*/ 4010405 w 5017802"/>
                <a:gd name="connsiteY230" fmla="*/ 4283117 h 4821630"/>
                <a:gd name="connsiteX231" fmla="*/ 4007229 w 5017802"/>
                <a:gd name="connsiteY231" fmla="*/ 4214855 h 4821630"/>
                <a:gd name="connsiteX232" fmla="*/ 4061204 w 5017802"/>
                <a:gd name="connsiteY232" fmla="*/ 4270418 h 4821630"/>
                <a:gd name="connsiteX233" fmla="*/ 4110417 w 5017802"/>
                <a:gd name="connsiteY233" fmla="*/ 4275180 h 4821630"/>
                <a:gd name="connsiteX234" fmla="*/ 4104067 w 5017802"/>
                <a:gd name="connsiteY234" fmla="*/ 4225968 h 4821630"/>
                <a:gd name="connsiteX235" fmla="*/ 4164392 w 5017802"/>
                <a:gd name="connsiteY235" fmla="*/ 4230730 h 4821630"/>
                <a:gd name="connsiteX236" fmla="*/ 4226304 w 5017802"/>
                <a:gd name="connsiteY236" fmla="*/ 4273592 h 4821630"/>
                <a:gd name="connsiteX237" fmla="*/ 4258054 w 5017802"/>
                <a:gd name="connsiteY237" fmla="*/ 4260893 h 4821630"/>
                <a:gd name="connsiteX238" fmla="*/ 4251705 w 5017802"/>
                <a:gd name="connsiteY238" fmla="*/ 4225968 h 4821630"/>
                <a:gd name="connsiteX239" fmla="*/ 4292980 w 5017802"/>
                <a:gd name="connsiteY239" fmla="*/ 4202156 h 4821630"/>
                <a:gd name="connsiteX240" fmla="*/ 4377117 w 5017802"/>
                <a:gd name="connsiteY240" fmla="*/ 4259306 h 4821630"/>
                <a:gd name="connsiteX241" fmla="*/ 4394580 w 5017802"/>
                <a:gd name="connsiteY241" fmla="*/ 4157708 h 4821630"/>
                <a:gd name="connsiteX242" fmla="*/ 4369180 w 5017802"/>
                <a:gd name="connsiteY242" fmla="*/ 4135482 h 4821630"/>
                <a:gd name="connsiteX243" fmla="*/ 4296154 w 5017802"/>
                <a:gd name="connsiteY243" fmla="*/ 4092619 h 4821630"/>
                <a:gd name="connsiteX244" fmla="*/ 4318379 w 5017802"/>
                <a:gd name="connsiteY244" fmla="*/ 4067220 h 4821630"/>
                <a:gd name="connsiteX245" fmla="*/ 4339017 w 5017802"/>
                <a:gd name="connsiteY245" fmla="*/ 4044994 h 4821630"/>
                <a:gd name="connsiteX246" fmla="*/ 4392992 w 5017802"/>
                <a:gd name="connsiteY246" fmla="*/ 4076745 h 4821630"/>
                <a:gd name="connsiteX247" fmla="*/ 4399342 w 5017802"/>
                <a:gd name="connsiteY247" fmla="*/ 4032295 h 4821630"/>
                <a:gd name="connsiteX248" fmla="*/ 4343779 w 5017802"/>
                <a:gd name="connsiteY248" fmla="*/ 4008482 h 4821630"/>
                <a:gd name="connsiteX249" fmla="*/ 4342192 w 5017802"/>
                <a:gd name="connsiteY249" fmla="*/ 3998958 h 4821630"/>
                <a:gd name="connsiteX250" fmla="*/ 4329491 w 5017802"/>
                <a:gd name="connsiteY250" fmla="*/ 3960859 h 4821630"/>
                <a:gd name="connsiteX251" fmla="*/ 4335841 w 5017802"/>
                <a:gd name="connsiteY251" fmla="*/ 3913233 h 4821630"/>
                <a:gd name="connsiteX252" fmla="*/ 4346954 w 5017802"/>
                <a:gd name="connsiteY252" fmla="*/ 3857670 h 4821630"/>
                <a:gd name="connsiteX253" fmla="*/ 4308854 w 5017802"/>
                <a:gd name="connsiteY253" fmla="*/ 3827508 h 4821630"/>
                <a:gd name="connsiteX254" fmla="*/ 4342191 w 5017802"/>
                <a:gd name="connsiteY254" fmla="*/ 3817983 h 4821630"/>
                <a:gd name="connsiteX255" fmla="*/ 4319966 w 5017802"/>
                <a:gd name="connsiteY255" fmla="*/ 3781470 h 4821630"/>
                <a:gd name="connsiteX256" fmla="*/ 4358067 w 5017802"/>
                <a:gd name="connsiteY256" fmla="*/ 3776709 h 4821630"/>
                <a:gd name="connsiteX257" fmla="*/ 4364416 w 5017802"/>
                <a:gd name="connsiteY257" fmla="*/ 3743370 h 4821630"/>
                <a:gd name="connsiteX258" fmla="*/ 4426330 w 5017802"/>
                <a:gd name="connsiteY258" fmla="*/ 3752897 h 4821630"/>
                <a:gd name="connsiteX259" fmla="*/ 4459443 w 5017802"/>
                <a:gd name="connsiteY259" fmla="*/ 3768089 h 4821630"/>
                <a:gd name="connsiteX260" fmla="*/ 4425650 w 5017802"/>
                <a:gd name="connsiteY260" fmla="*/ 3809137 h 4821630"/>
                <a:gd name="connsiteX261" fmla="*/ 4464658 w 5017802"/>
                <a:gd name="connsiteY261" fmla="*/ 3916633 h 4821630"/>
                <a:gd name="connsiteX262" fmla="*/ 4517045 w 5017802"/>
                <a:gd name="connsiteY262" fmla="*/ 3947931 h 4821630"/>
                <a:gd name="connsiteX263" fmla="*/ 4568979 w 5017802"/>
                <a:gd name="connsiteY263" fmla="*/ 3905749 h 4821630"/>
                <a:gd name="connsiteX264" fmla="*/ 4654704 w 5017802"/>
                <a:gd name="connsiteY264" fmla="*/ 3857216 h 4821630"/>
                <a:gd name="connsiteX265" fmla="*/ 4637468 w 5017802"/>
                <a:gd name="connsiteY265" fmla="*/ 3768315 h 4821630"/>
                <a:gd name="connsiteX266" fmla="*/ 4714802 w 5017802"/>
                <a:gd name="connsiteY266" fmla="*/ 3635646 h 4821630"/>
                <a:gd name="connsiteX267" fmla="*/ 5007356 w 5017802"/>
                <a:gd name="connsiteY267" fmla="*/ 3302498 h 4821630"/>
                <a:gd name="connsiteX268" fmla="*/ 4925939 w 5017802"/>
                <a:gd name="connsiteY268" fmla="*/ 3293426 h 4821630"/>
                <a:gd name="connsiteX269" fmla="*/ 4930476 w 5017802"/>
                <a:gd name="connsiteY269" fmla="*/ 3201578 h 4821630"/>
                <a:gd name="connsiteX270" fmla="*/ 4881489 w 5017802"/>
                <a:gd name="connsiteY270" fmla="*/ 3176406 h 4821630"/>
                <a:gd name="connsiteX271" fmla="*/ 4797352 w 5017802"/>
                <a:gd name="connsiteY271" fmla="*/ 3207928 h 4821630"/>
                <a:gd name="connsiteX272" fmla="*/ 4760613 w 5017802"/>
                <a:gd name="connsiteY272" fmla="*/ 3171643 h 4821630"/>
                <a:gd name="connsiteX273" fmla="*/ 4805290 w 5017802"/>
                <a:gd name="connsiteY273" fmla="*/ 3148738 h 4821630"/>
                <a:gd name="connsiteX274" fmla="*/ 4676023 w 5017802"/>
                <a:gd name="connsiteY274" fmla="*/ 2935559 h 4821630"/>
                <a:gd name="connsiteX275" fmla="*/ 4690989 w 5017802"/>
                <a:gd name="connsiteY275" fmla="*/ 2905396 h 4821630"/>
                <a:gd name="connsiteX276" fmla="*/ 4667404 w 5017802"/>
                <a:gd name="connsiteY276" fmla="*/ 2789736 h 4821630"/>
                <a:gd name="connsiteX277" fmla="*/ 4508655 w 5017802"/>
                <a:gd name="connsiteY277" fmla="*/ 2778850 h 4821630"/>
                <a:gd name="connsiteX278" fmla="*/ 4475317 w 5017802"/>
                <a:gd name="connsiteY278" fmla="*/ 2827608 h 4821630"/>
                <a:gd name="connsiteX279" fmla="*/ 4386417 w 5017802"/>
                <a:gd name="connsiteY279" fmla="*/ 2842124 h 4821630"/>
                <a:gd name="connsiteX280" fmla="*/ 4392767 w 5017802"/>
                <a:gd name="connsiteY280" fmla="*/ 2820125 h 4821630"/>
                <a:gd name="connsiteX281" fmla="*/ 4339245 w 5017802"/>
                <a:gd name="connsiteY281" fmla="*/ 2804024 h 4821630"/>
                <a:gd name="connsiteX282" fmla="*/ 4314526 w 5017802"/>
                <a:gd name="connsiteY282" fmla="*/ 2638923 h 4821630"/>
                <a:gd name="connsiteX283" fmla="*/ 4034219 w 5017802"/>
                <a:gd name="connsiteY283" fmla="*/ 2572248 h 4821630"/>
                <a:gd name="connsiteX284" fmla="*/ 3897920 w 5017802"/>
                <a:gd name="connsiteY284" fmla="*/ 2615564 h 4821630"/>
                <a:gd name="connsiteX285" fmla="*/ 3765931 w 5017802"/>
                <a:gd name="connsiteY285" fmla="*/ 2608080 h 4821630"/>
                <a:gd name="connsiteX286" fmla="*/ 3633488 w 5017802"/>
                <a:gd name="connsiteY286" fmla="*/ 2497182 h 4821630"/>
                <a:gd name="connsiteX287" fmla="*/ 3420310 w 5017802"/>
                <a:gd name="connsiteY287" fmla="*/ 2193969 h 4821630"/>
                <a:gd name="connsiteX288" fmla="*/ 3021848 w 5017802"/>
                <a:gd name="connsiteY288" fmla="*/ 2054496 h 4821630"/>
                <a:gd name="connsiteX289" fmla="*/ 2785310 w 5017802"/>
                <a:gd name="connsiteY289" fmla="*/ 1741532 h 4821630"/>
                <a:gd name="connsiteX290" fmla="*/ 2819101 w 5017802"/>
                <a:gd name="connsiteY290" fmla="*/ 1716586 h 4821630"/>
                <a:gd name="connsiteX291" fmla="*/ 2878745 w 5017802"/>
                <a:gd name="connsiteY291" fmla="*/ 1799589 h 4821630"/>
                <a:gd name="connsiteX292" fmla="*/ 2898929 w 5017802"/>
                <a:gd name="connsiteY292" fmla="*/ 1782126 h 4821630"/>
                <a:gd name="connsiteX293" fmla="*/ 2942019 w 5017802"/>
                <a:gd name="connsiteY293" fmla="*/ 1812970 h 4821630"/>
                <a:gd name="connsiteX294" fmla="*/ 3030692 w 5017802"/>
                <a:gd name="connsiteY294" fmla="*/ 1759221 h 4821630"/>
                <a:gd name="connsiteX295" fmla="*/ 3046794 w 5017802"/>
                <a:gd name="connsiteY295" fmla="*/ 1738811 h 4821630"/>
                <a:gd name="connsiteX296" fmla="*/ 3105077 w 5017802"/>
                <a:gd name="connsiteY296" fmla="*/ 1739037 h 4821630"/>
                <a:gd name="connsiteX297" fmla="*/ 3121180 w 5017802"/>
                <a:gd name="connsiteY297" fmla="*/ 1705927 h 4821630"/>
                <a:gd name="connsiteX298" fmla="*/ 3102356 w 5017802"/>
                <a:gd name="connsiteY298" fmla="*/ 1680300 h 4821630"/>
                <a:gd name="connsiteX299" fmla="*/ 3035228 w 5017802"/>
                <a:gd name="connsiteY299" fmla="*/ 1700257 h 4821630"/>
                <a:gd name="connsiteX300" fmla="*/ 3013456 w 5017802"/>
                <a:gd name="connsiteY300" fmla="*/ 1646736 h 4821630"/>
                <a:gd name="connsiteX301" fmla="*/ 3034774 w 5017802"/>
                <a:gd name="connsiteY301" fmla="*/ 1617026 h 4821630"/>
                <a:gd name="connsiteX302" fmla="*/ 2978304 w 5017802"/>
                <a:gd name="connsiteY302" fmla="*/ 1513612 h 4821630"/>
                <a:gd name="connsiteX303" fmla="*/ 2929773 w 5017802"/>
                <a:gd name="connsiteY303" fmla="*/ 1552393 h 4821630"/>
                <a:gd name="connsiteX304" fmla="*/ 2840418 w 5017802"/>
                <a:gd name="connsiteY304" fmla="*/ 1497737 h 4821630"/>
                <a:gd name="connsiteX305" fmla="*/ 2892352 w 5017802"/>
                <a:gd name="connsiteY305" fmla="*/ 1405208 h 4821630"/>
                <a:gd name="connsiteX306" fmla="*/ 2849490 w 5017802"/>
                <a:gd name="connsiteY306" fmla="*/ 1284105 h 4821630"/>
                <a:gd name="connsiteX307" fmla="*/ 2864231 w 5017802"/>
                <a:gd name="connsiteY307" fmla="*/ 1160053 h 4821630"/>
                <a:gd name="connsiteX308" fmla="*/ 2959481 w 5017802"/>
                <a:gd name="connsiteY308" fmla="*/ 1086348 h 4821630"/>
                <a:gd name="connsiteX309" fmla="*/ 3064710 w 5017802"/>
                <a:gd name="connsiteY309" fmla="*/ 1063896 h 4821630"/>
                <a:gd name="connsiteX310" fmla="*/ 3001663 w 5017802"/>
                <a:gd name="connsiteY310" fmla="*/ 974089 h 4821630"/>
                <a:gd name="connsiteX311" fmla="*/ 2984427 w 5017802"/>
                <a:gd name="connsiteY311" fmla="*/ 1018766 h 4821630"/>
                <a:gd name="connsiteX312" fmla="*/ 2941112 w 5017802"/>
                <a:gd name="connsiteY312" fmla="*/ 971595 h 4821630"/>
                <a:gd name="connsiteX313" fmla="*/ 2962430 w 5017802"/>
                <a:gd name="connsiteY313" fmla="*/ 886323 h 4821630"/>
                <a:gd name="connsiteX314" fmla="*/ 3035454 w 5017802"/>
                <a:gd name="connsiteY314" fmla="*/ 789032 h 4821630"/>
                <a:gd name="connsiteX315" fmla="*/ 3018445 w 5017802"/>
                <a:gd name="connsiteY315" fmla="*/ 682443 h 4821630"/>
                <a:gd name="connsiteX316" fmla="*/ 2847223 w 5017802"/>
                <a:gd name="connsiteY316" fmla="*/ 692194 h 4821630"/>
                <a:gd name="connsiteX317" fmla="*/ 2827945 w 5017802"/>
                <a:gd name="connsiteY317" fmla="*/ 734831 h 4821630"/>
                <a:gd name="connsiteX318" fmla="*/ 2795742 w 5017802"/>
                <a:gd name="connsiteY318" fmla="*/ 667248 h 4821630"/>
                <a:gd name="connsiteX319" fmla="*/ 2766032 w 5017802"/>
                <a:gd name="connsiteY319" fmla="*/ 707616 h 4821630"/>
                <a:gd name="connsiteX320" fmla="*/ 2580523 w 5017802"/>
                <a:gd name="connsiteY32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265414 w 5017802"/>
                <a:gd name="connsiteY210" fmla="*/ 4067674 h 4821630"/>
                <a:gd name="connsiteX211" fmla="*/ 3439813 w 5017802"/>
                <a:gd name="connsiteY211" fmla="*/ 4130265 h 4821630"/>
                <a:gd name="connsiteX212" fmla="*/ 3526217 w 5017802"/>
                <a:gd name="connsiteY212" fmla="*/ 4316455 h 4821630"/>
                <a:gd name="connsiteX213" fmla="*/ 3586542 w 5017802"/>
                <a:gd name="connsiteY213" fmla="*/ 4375193 h 4821630"/>
                <a:gd name="connsiteX214" fmla="*/ 3597654 w 5017802"/>
                <a:gd name="connsiteY214" fmla="*/ 4345030 h 4821630"/>
                <a:gd name="connsiteX215" fmla="*/ 3643692 w 5017802"/>
                <a:gd name="connsiteY215" fmla="*/ 4318042 h 4821630"/>
                <a:gd name="connsiteX216" fmla="*/ 3694492 w 5017802"/>
                <a:gd name="connsiteY216" fmla="*/ 4391068 h 4821630"/>
                <a:gd name="connsiteX217" fmla="*/ 3743705 w 5017802"/>
                <a:gd name="connsiteY217" fmla="*/ 4394243 h 4821630"/>
                <a:gd name="connsiteX218" fmla="*/ 3699254 w 5017802"/>
                <a:gd name="connsiteY218" fmla="*/ 4300581 h 4821630"/>
                <a:gd name="connsiteX219" fmla="*/ 3656392 w 5017802"/>
                <a:gd name="connsiteY219" fmla="*/ 4232318 h 4821630"/>
                <a:gd name="connsiteX220" fmla="*/ 3699255 w 5017802"/>
                <a:gd name="connsiteY220" fmla="*/ 4216442 h 4821630"/>
                <a:gd name="connsiteX221" fmla="*/ 3680204 w 5017802"/>
                <a:gd name="connsiteY221" fmla="*/ 4175168 h 4821630"/>
                <a:gd name="connsiteX222" fmla="*/ 3732592 w 5017802"/>
                <a:gd name="connsiteY222" fmla="*/ 4184693 h 4821630"/>
                <a:gd name="connsiteX223" fmla="*/ 3711955 w 5017802"/>
                <a:gd name="connsiteY223" fmla="*/ 4151355 h 4821630"/>
                <a:gd name="connsiteX224" fmla="*/ 3733274 w 5017802"/>
                <a:gd name="connsiteY224" fmla="*/ 4134801 h 4821630"/>
                <a:gd name="connsiteX225" fmla="*/ 3854377 w 5017802"/>
                <a:gd name="connsiteY225" fmla="*/ 4220074 h 4821630"/>
                <a:gd name="connsiteX226" fmla="*/ 3889754 w 5017802"/>
                <a:gd name="connsiteY226" fmla="*/ 4206917 h 4821630"/>
                <a:gd name="connsiteX227" fmla="*/ 3942141 w 5017802"/>
                <a:gd name="connsiteY227" fmla="*/ 4272006 h 4821630"/>
                <a:gd name="connsiteX228" fmla="*/ 3962779 w 5017802"/>
                <a:gd name="connsiteY228" fmla="*/ 4330743 h 4821630"/>
                <a:gd name="connsiteX229" fmla="*/ 4070729 w 5017802"/>
                <a:gd name="connsiteY229" fmla="*/ 4349792 h 4821630"/>
                <a:gd name="connsiteX230" fmla="*/ 4010405 w 5017802"/>
                <a:gd name="connsiteY230" fmla="*/ 4283117 h 4821630"/>
                <a:gd name="connsiteX231" fmla="*/ 4007229 w 5017802"/>
                <a:gd name="connsiteY231" fmla="*/ 4214855 h 4821630"/>
                <a:gd name="connsiteX232" fmla="*/ 4061204 w 5017802"/>
                <a:gd name="connsiteY232" fmla="*/ 4270418 h 4821630"/>
                <a:gd name="connsiteX233" fmla="*/ 4110417 w 5017802"/>
                <a:gd name="connsiteY233" fmla="*/ 4275180 h 4821630"/>
                <a:gd name="connsiteX234" fmla="*/ 4104067 w 5017802"/>
                <a:gd name="connsiteY234" fmla="*/ 4225968 h 4821630"/>
                <a:gd name="connsiteX235" fmla="*/ 4164392 w 5017802"/>
                <a:gd name="connsiteY235" fmla="*/ 4230730 h 4821630"/>
                <a:gd name="connsiteX236" fmla="*/ 4226304 w 5017802"/>
                <a:gd name="connsiteY236" fmla="*/ 4273592 h 4821630"/>
                <a:gd name="connsiteX237" fmla="*/ 4258054 w 5017802"/>
                <a:gd name="connsiteY237" fmla="*/ 4260893 h 4821630"/>
                <a:gd name="connsiteX238" fmla="*/ 4251705 w 5017802"/>
                <a:gd name="connsiteY238" fmla="*/ 4225968 h 4821630"/>
                <a:gd name="connsiteX239" fmla="*/ 4292980 w 5017802"/>
                <a:gd name="connsiteY239" fmla="*/ 4202156 h 4821630"/>
                <a:gd name="connsiteX240" fmla="*/ 4377117 w 5017802"/>
                <a:gd name="connsiteY240" fmla="*/ 4259306 h 4821630"/>
                <a:gd name="connsiteX241" fmla="*/ 4394580 w 5017802"/>
                <a:gd name="connsiteY241" fmla="*/ 4157708 h 4821630"/>
                <a:gd name="connsiteX242" fmla="*/ 4369180 w 5017802"/>
                <a:gd name="connsiteY242" fmla="*/ 4135482 h 4821630"/>
                <a:gd name="connsiteX243" fmla="*/ 4296154 w 5017802"/>
                <a:gd name="connsiteY243" fmla="*/ 4092619 h 4821630"/>
                <a:gd name="connsiteX244" fmla="*/ 4318379 w 5017802"/>
                <a:gd name="connsiteY244" fmla="*/ 4067220 h 4821630"/>
                <a:gd name="connsiteX245" fmla="*/ 4339017 w 5017802"/>
                <a:gd name="connsiteY245" fmla="*/ 4044994 h 4821630"/>
                <a:gd name="connsiteX246" fmla="*/ 4392992 w 5017802"/>
                <a:gd name="connsiteY246" fmla="*/ 4076745 h 4821630"/>
                <a:gd name="connsiteX247" fmla="*/ 4399342 w 5017802"/>
                <a:gd name="connsiteY247" fmla="*/ 4032295 h 4821630"/>
                <a:gd name="connsiteX248" fmla="*/ 4343779 w 5017802"/>
                <a:gd name="connsiteY248" fmla="*/ 4008482 h 4821630"/>
                <a:gd name="connsiteX249" fmla="*/ 4342192 w 5017802"/>
                <a:gd name="connsiteY249" fmla="*/ 3998958 h 4821630"/>
                <a:gd name="connsiteX250" fmla="*/ 4329491 w 5017802"/>
                <a:gd name="connsiteY250" fmla="*/ 3960859 h 4821630"/>
                <a:gd name="connsiteX251" fmla="*/ 4335841 w 5017802"/>
                <a:gd name="connsiteY251" fmla="*/ 3913233 h 4821630"/>
                <a:gd name="connsiteX252" fmla="*/ 4346954 w 5017802"/>
                <a:gd name="connsiteY252" fmla="*/ 3857670 h 4821630"/>
                <a:gd name="connsiteX253" fmla="*/ 4308854 w 5017802"/>
                <a:gd name="connsiteY253" fmla="*/ 3827508 h 4821630"/>
                <a:gd name="connsiteX254" fmla="*/ 4342191 w 5017802"/>
                <a:gd name="connsiteY254" fmla="*/ 3817983 h 4821630"/>
                <a:gd name="connsiteX255" fmla="*/ 4319966 w 5017802"/>
                <a:gd name="connsiteY255" fmla="*/ 3781470 h 4821630"/>
                <a:gd name="connsiteX256" fmla="*/ 4358067 w 5017802"/>
                <a:gd name="connsiteY256" fmla="*/ 3776709 h 4821630"/>
                <a:gd name="connsiteX257" fmla="*/ 4364416 w 5017802"/>
                <a:gd name="connsiteY257" fmla="*/ 3743370 h 4821630"/>
                <a:gd name="connsiteX258" fmla="*/ 4426330 w 5017802"/>
                <a:gd name="connsiteY258" fmla="*/ 3752897 h 4821630"/>
                <a:gd name="connsiteX259" fmla="*/ 4459443 w 5017802"/>
                <a:gd name="connsiteY259" fmla="*/ 3768089 h 4821630"/>
                <a:gd name="connsiteX260" fmla="*/ 4425650 w 5017802"/>
                <a:gd name="connsiteY260" fmla="*/ 3809137 h 4821630"/>
                <a:gd name="connsiteX261" fmla="*/ 4464658 w 5017802"/>
                <a:gd name="connsiteY261" fmla="*/ 3916633 h 4821630"/>
                <a:gd name="connsiteX262" fmla="*/ 4517045 w 5017802"/>
                <a:gd name="connsiteY262" fmla="*/ 3947931 h 4821630"/>
                <a:gd name="connsiteX263" fmla="*/ 4568979 w 5017802"/>
                <a:gd name="connsiteY263" fmla="*/ 3905749 h 4821630"/>
                <a:gd name="connsiteX264" fmla="*/ 4654704 w 5017802"/>
                <a:gd name="connsiteY264" fmla="*/ 3857216 h 4821630"/>
                <a:gd name="connsiteX265" fmla="*/ 4637468 w 5017802"/>
                <a:gd name="connsiteY265" fmla="*/ 3768315 h 4821630"/>
                <a:gd name="connsiteX266" fmla="*/ 4714802 w 5017802"/>
                <a:gd name="connsiteY266" fmla="*/ 3635646 h 4821630"/>
                <a:gd name="connsiteX267" fmla="*/ 5007356 w 5017802"/>
                <a:gd name="connsiteY267" fmla="*/ 3302498 h 4821630"/>
                <a:gd name="connsiteX268" fmla="*/ 4925939 w 5017802"/>
                <a:gd name="connsiteY268" fmla="*/ 3293426 h 4821630"/>
                <a:gd name="connsiteX269" fmla="*/ 4930476 w 5017802"/>
                <a:gd name="connsiteY269" fmla="*/ 3201578 h 4821630"/>
                <a:gd name="connsiteX270" fmla="*/ 4881489 w 5017802"/>
                <a:gd name="connsiteY270" fmla="*/ 3176406 h 4821630"/>
                <a:gd name="connsiteX271" fmla="*/ 4797352 w 5017802"/>
                <a:gd name="connsiteY271" fmla="*/ 3207928 h 4821630"/>
                <a:gd name="connsiteX272" fmla="*/ 4760613 w 5017802"/>
                <a:gd name="connsiteY272" fmla="*/ 3171643 h 4821630"/>
                <a:gd name="connsiteX273" fmla="*/ 4805290 w 5017802"/>
                <a:gd name="connsiteY273" fmla="*/ 3148738 h 4821630"/>
                <a:gd name="connsiteX274" fmla="*/ 4676023 w 5017802"/>
                <a:gd name="connsiteY274" fmla="*/ 2935559 h 4821630"/>
                <a:gd name="connsiteX275" fmla="*/ 4690989 w 5017802"/>
                <a:gd name="connsiteY275" fmla="*/ 2905396 h 4821630"/>
                <a:gd name="connsiteX276" fmla="*/ 4667404 w 5017802"/>
                <a:gd name="connsiteY276" fmla="*/ 2789736 h 4821630"/>
                <a:gd name="connsiteX277" fmla="*/ 4508655 w 5017802"/>
                <a:gd name="connsiteY277" fmla="*/ 2778850 h 4821630"/>
                <a:gd name="connsiteX278" fmla="*/ 4475317 w 5017802"/>
                <a:gd name="connsiteY278" fmla="*/ 2827608 h 4821630"/>
                <a:gd name="connsiteX279" fmla="*/ 4386417 w 5017802"/>
                <a:gd name="connsiteY279" fmla="*/ 2842124 h 4821630"/>
                <a:gd name="connsiteX280" fmla="*/ 4392767 w 5017802"/>
                <a:gd name="connsiteY280" fmla="*/ 2820125 h 4821630"/>
                <a:gd name="connsiteX281" fmla="*/ 4339245 w 5017802"/>
                <a:gd name="connsiteY281" fmla="*/ 2804024 h 4821630"/>
                <a:gd name="connsiteX282" fmla="*/ 4314526 w 5017802"/>
                <a:gd name="connsiteY282" fmla="*/ 2638923 h 4821630"/>
                <a:gd name="connsiteX283" fmla="*/ 4034219 w 5017802"/>
                <a:gd name="connsiteY283" fmla="*/ 2572248 h 4821630"/>
                <a:gd name="connsiteX284" fmla="*/ 3897920 w 5017802"/>
                <a:gd name="connsiteY284" fmla="*/ 2615564 h 4821630"/>
                <a:gd name="connsiteX285" fmla="*/ 3765931 w 5017802"/>
                <a:gd name="connsiteY285" fmla="*/ 2608080 h 4821630"/>
                <a:gd name="connsiteX286" fmla="*/ 3633488 w 5017802"/>
                <a:gd name="connsiteY286" fmla="*/ 2497182 h 4821630"/>
                <a:gd name="connsiteX287" fmla="*/ 3420310 w 5017802"/>
                <a:gd name="connsiteY287" fmla="*/ 2193969 h 4821630"/>
                <a:gd name="connsiteX288" fmla="*/ 3021848 w 5017802"/>
                <a:gd name="connsiteY288" fmla="*/ 2054496 h 4821630"/>
                <a:gd name="connsiteX289" fmla="*/ 2785310 w 5017802"/>
                <a:gd name="connsiteY289" fmla="*/ 1741532 h 4821630"/>
                <a:gd name="connsiteX290" fmla="*/ 2819101 w 5017802"/>
                <a:gd name="connsiteY290" fmla="*/ 1716586 h 4821630"/>
                <a:gd name="connsiteX291" fmla="*/ 2878745 w 5017802"/>
                <a:gd name="connsiteY291" fmla="*/ 1799589 h 4821630"/>
                <a:gd name="connsiteX292" fmla="*/ 2898929 w 5017802"/>
                <a:gd name="connsiteY292" fmla="*/ 1782126 h 4821630"/>
                <a:gd name="connsiteX293" fmla="*/ 2942019 w 5017802"/>
                <a:gd name="connsiteY293" fmla="*/ 1812970 h 4821630"/>
                <a:gd name="connsiteX294" fmla="*/ 3030692 w 5017802"/>
                <a:gd name="connsiteY294" fmla="*/ 1759221 h 4821630"/>
                <a:gd name="connsiteX295" fmla="*/ 3046794 w 5017802"/>
                <a:gd name="connsiteY295" fmla="*/ 1738811 h 4821630"/>
                <a:gd name="connsiteX296" fmla="*/ 3105077 w 5017802"/>
                <a:gd name="connsiteY296" fmla="*/ 1739037 h 4821630"/>
                <a:gd name="connsiteX297" fmla="*/ 3121180 w 5017802"/>
                <a:gd name="connsiteY297" fmla="*/ 1705927 h 4821630"/>
                <a:gd name="connsiteX298" fmla="*/ 3102356 w 5017802"/>
                <a:gd name="connsiteY298" fmla="*/ 1680300 h 4821630"/>
                <a:gd name="connsiteX299" fmla="*/ 3035228 w 5017802"/>
                <a:gd name="connsiteY299" fmla="*/ 1700257 h 4821630"/>
                <a:gd name="connsiteX300" fmla="*/ 3013456 w 5017802"/>
                <a:gd name="connsiteY300" fmla="*/ 1646736 h 4821630"/>
                <a:gd name="connsiteX301" fmla="*/ 3034774 w 5017802"/>
                <a:gd name="connsiteY301" fmla="*/ 1617026 h 4821630"/>
                <a:gd name="connsiteX302" fmla="*/ 2978304 w 5017802"/>
                <a:gd name="connsiteY302" fmla="*/ 1513612 h 4821630"/>
                <a:gd name="connsiteX303" fmla="*/ 2929773 w 5017802"/>
                <a:gd name="connsiteY303" fmla="*/ 1552393 h 4821630"/>
                <a:gd name="connsiteX304" fmla="*/ 2840418 w 5017802"/>
                <a:gd name="connsiteY304" fmla="*/ 1497737 h 4821630"/>
                <a:gd name="connsiteX305" fmla="*/ 2892352 w 5017802"/>
                <a:gd name="connsiteY305" fmla="*/ 1405208 h 4821630"/>
                <a:gd name="connsiteX306" fmla="*/ 2849490 w 5017802"/>
                <a:gd name="connsiteY306" fmla="*/ 1284105 h 4821630"/>
                <a:gd name="connsiteX307" fmla="*/ 2864231 w 5017802"/>
                <a:gd name="connsiteY307" fmla="*/ 1160053 h 4821630"/>
                <a:gd name="connsiteX308" fmla="*/ 2959481 w 5017802"/>
                <a:gd name="connsiteY308" fmla="*/ 1086348 h 4821630"/>
                <a:gd name="connsiteX309" fmla="*/ 3064710 w 5017802"/>
                <a:gd name="connsiteY309" fmla="*/ 1063896 h 4821630"/>
                <a:gd name="connsiteX310" fmla="*/ 3001663 w 5017802"/>
                <a:gd name="connsiteY310" fmla="*/ 974089 h 4821630"/>
                <a:gd name="connsiteX311" fmla="*/ 2984427 w 5017802"/>
                <a:gd name="connsiteY311" fmla="*/ 1018766 h 4821630"/>
                <a:gd name="connsiteX312" fmla="*/ 2941112 w 5017802"/>
                <a:gd name="connsiteY312" fmla="*/ 971595 h 4821630"/>
                <a:gd name="connsiteX313" fmla="*/ 2962430 w 5017802"/>
                <a:gd name="connsiteY313" fmla="*/ 886323 h 4821630"/>
                <a:gd name="connsiteX314" fmla="*/ 3035454 w 5017802"/>
                <a:gd name="connsiteY314" fmla="*/ 789032 h 4821630"/>
                <a:gd name="connsiteX315" fmla="*/ 3018445 w 5017802"/>
                <a:gd name="connsiteY315" fmla="*/ 682443 h 4821630"/>
                <a:gd name="connsiteX316" fmla="*/ 2847223 w 5017802"/>
                <a:gd name="connsiteY316" fmla="*/ 692194 h 4821630"/>
                <a:gd name="connsiteX317" fmla="*/ 2827945 w 5017802"/>
                <a:gd name="connsiteY317" fmla="*/ 734831 h 4821630"/>
                <a:gd name="connsiteX318" fmla="*/ 2795742 w 5017802"/>
                <a:gd name="connsiteY318" fmla="*/ 667248 h 4821630"/>
                <a:gd name="connsiteX319" fmla="*/ 2766032 w 5017802"/>
                <a:gd name="connsiteY319" fmla="*/ 707616 h 4821630"/>
                <a:gd name="connsiteX320" fmla="*/ 2580523 w 5017802"/>
                <a:gd name="connsiteY320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18235 w 5017802"/>
                <a:gd name="connsiteY210" fmla="*/ 4044998 h 4821630"/>
                <a:gd name="connsiteX211" fmla="*/ 3265414 w 5017802"/>
                <a:gd name="connsiteY211" fmla="*/ 4067674 h 4821630"/>
                <a:gd name="connsiteX212" fmla="*/ 3439813 w 5017802"/>
                <a:gd name="connsiteY212" fmla="*/ 4130265 h 4821630"/>
                <a:gd name="connsiteX213" fmla="*/ 3526217 w 5017802"/>
                <a:gd name="connsiteY213" fmla="*/ 4316455 h 4821630"/>
                <a:gd name="connsiteX214" fmla="*/ 3586542 w 5017802"/>
                <a:gd name="connsiteY214" fmla="*/ 4375193 h 4821630"/>
                <a:gd name="connsiteX215" fmla="*/ 3597654 w 5017802"/>
                <a:gd name="connsiteY215" fmla="*/ 4345030 h 4821630"/>
                <a:gd name="connsiteX216" fmla="*/ 3643692 w 5017802"/>
                <a:gd name="connsiteY216" fmla="*/ 4318042 h 4821630"/>
                <a:gd name="connsiteX217" fmla="*/ 3694492 w 5017802"/>
                <a:gd name="connsiteY217" fmla="*/ 4391068 h 4821630"/>
                <a:gd name="connsiteX218" fmla="*/ 3743705 w 5017802"/>
                <a:gd name="connsiteY218" fmla="*/ 4394243 h 4821630"/>
                <a:gd name="connsiteX219" fmla="*/ 3699254 w 5017802"/>
                <a:gd name="connsiteY219" fmla="*/ 4300581 h 4821630"/>
                <a:gd name="connsiteX220" fmla="*/ 3656392 w 5017802"/>
                <a:gd name="connsiteY220" fmla="*/ 4232318 h 4821630"/>
                <a:gd name="connsiteX221" fmla="*/ 3699255 w 5017802"/>
                <a:gd name="connsiteY221" fmla="*/ 4216442 h 4821630"/>
                <a:gd name="connsiteX222" fmla="*/ 3680204 w 5017802"/>
                <a:gd name="connsiteY222" fmla="*/ 4175168 h 4821630"/>
                <a:gd name="connsiteX223" fmla="*/ 3732592 w 5017802"/>
                <a:gd name="connsiteY223" fmla="*/ 4184693 h 4821630"/>
                <a:gd name="connsiteX224" fmla="*/ 3711955 w 5017802"/>
                <a:gd name="connsiteY224" fmla="*/ 4151355 h 4821630"/>
                <a:gd name="connsiteX225" fmla="*/ 3733274 w 5017802"/>
                <a:gd name="connsiteY225" fmla="*/ 4134801 h 4821630"/>
                <a:gd name="connsiteX226" fmla="*/ 3854377 w 5017802"/>
                <a:gd name="connsiteY226" fmla="*/ 4220074 h 4821630"/>
                <a:gd name="connsiteX227" fmla="*/ 3889754 w 5017802"/>
                <a:gd name="connsiteY227" fmla="*/ 4206917 h 4821630"/>
                <a:gd name="connsiteX228" fmla="*/ 3942141 w 5017802"/>
                <a:gd name="connsiteY228" fmla="*/ 4272006 h 4821630"/>
                <a:gd name="connsiteX229" fmla="*/ 3962779 w 5017802"/>
                <a:gd name="connsiteY229" fmla="*/ 4330743 h 4821630"/>
                <a:gd name="connsiteX230" fmla="*/ 4070729 w 5017802"/>
                <a:gd name="connsiteY230" fmla="*/ 4349792 h 4821630"/>
                <a:gd name="connsiteX231" fmla="*/ 4010405 w 5017802"/>
                <a:gd name="connsiteY231" fmla="*/ 4283117 h 4821630"/>
                <a:gd name="connsiteX232" fmla="*/ 4007229 w 5017802"/>
                <a:gd name="connsiteY232" fmla="*/ 4214855 h 4821630"/>
                <a:gd name="connsiteX233" fmla="*/ 4061204 w 5017802"/>
                <a:gd name="connsiteY233" fmla="*/ 4270418 h 4821630"/>
                <a:gd name="connsiteX234" fmla="*/ 4110417 w 5017802"/>
                <a:gd name="connsiteY234" fmla="*/ 4275180 h 4821630"/>
                <a:gd name="connsiteX235" fmla="*/ 4104067 w 5017802"/>
                <a:gd name="connsiteY235" fmla="*/ 4225968 h 4821630"/>
                <a:gd name="connsiteX236" fmla="*/ 4164392 w 5017802"/>
                <a:gd name="connsiteY236" fmla="*/ 4230730 h 4821630"/>
                <a:gd name="connsiteX237" fmla="*/ 4226304 w 5017802"/>
                <a:gd name="connsiteY237" fmla="*/ 4273592 h 4821630"/>
                <a:gd name="connsiteX238" fmla="*/ 4258054 w 5017802"/>
                <a:gd name="connsiteY238" fmla="*/ 4260893 h 4821630"/>
                <a:gd name="connsiteX239" fmla="*/ 4251705 w 5017802"/>
                <a:gd name="connsiteY239" fmla="*/ 4225968 h 4821630"/>
                <a:gd name="connsiteX240" fmla="*/ 4292980 w 5017802"/>
                <a:gd name="connsiteY240" fmla="*/ 4202156 h 4821630"/>
                <a:gd name="connsiteX241" fmla="*/ 4377117 w 5017802"/>
                <a:gd name="connsiteY241" fmla="*/ 4259306 h 4821630"/>
                <a:gd name="connsiteX242" fmla="*/ 4394580 w 5017802"/>
                <a:gd name="connsiteY242" fmla="*/ 4157708 h 4821630"/>
                <a:gd name="connsiteX243" fmla="*/ 4369180 w 5017802"/>
                <a:gd name="connsiteY243" fmla="*/ 4135482 h 4821630"/>
                <a:gd name="connsiteX244" fmla="*/ 4296154 w 5017802"/>
                <a:gd name="connsiteY244" fmla="*/ 4092619 h 4821630"/>
                <a:gd name="connsiteX245" fmla="*/ 4318379 w 5017802"/>
                <a:gd name="connsiteY245" fmla="*/ 4067220 h 4821630"/>
                <a:gd name="connsiteX246" fmla="*/ 4339017 w 5017802"/>
                <a:gd name="connsiteY246" fmla="*/ 4044994 h 4821630"/>
                <a:gd name="connsiteX247" fmla="*/ 4392992 w 5017802"/>
                <a:gd name="connsiteY247" fmla="*/ 4076745 h 4821630"/>
                <a:gd name="connsiteX248" fmla="*/ 4399342 w 5017802"/>
                <a:gd name="connsiteY248" fmla="*/ 4032295 h 4821630"/>
                <a:gd name="connsiteX249" fmla="*/ 4343779 w 5017802"/>
                <a:gd name="connsiteY249" fmla="*/ 4008482 h 4821630"/>
                <a:gd name="connsiteX250" fmla="*/ 4342192 w 5017802"/>
                <a:gd name="connsiteY250" fmla="*/ 3998958 h 4821630"/>
                <a:gd name="connsiteX251" fmla="*/ 4329491 w 5017802"/>
                <a:gd name="connsiteY251" fmla="*/ 3960859 h 4821630"/>
                <a:gd name="connsiteX252" fmla="*/ 4335841 w 5017802"/>
                <a:gd name="connsiteY252" fmla="*/ 3913233 h 4821630"/>
                <a:gd name="connsiteX253" fmla="*/ 4346954 w 5017802"/>
                <a:gd name="connsiteY253" fmla="*/ 3857670 h 4821630"/>
                <a:gd name="connsiteX254" fmla="*/ 4308854 w 5017802"/>
                <a:gd name="connsiteY254" fmla="*/ 3827508 h 4821630"/>
                <a:gd name="connsiteX255" fmla="*/ 4342191 w 5017802"/>
                <a:gd name="connsiteY255" fmla="*/ 3817983 h 4821630"/>
                <a:gd name="connsiteX256" fmla="*/ 4319966 w 5017802"/>
                <a:gd name="connsiteY256" fmla="*/ 3781470 h 4821630"/>
                <a:gd name="connsiteX257" fmla="*/ 4358067 w 5017802"/>
                <a:gd name="connsiteY257" fmla="*/ 3776709 h 4821630"/>
                <a:gd name="connsiteX258" fmla="*/ 4364416 w 5017802"/>
                <a:gd name="connsiteY258" fmla="*/ 3743370 h 4821630"/>
                <a:gd name="connsiteX259" fmla="*/ 4426330 w 5017802"/>
                <a:gd name="connsiteY259" fmla="*/ 3752897 h 4821630"/>
                <a:gd name="connsiteX260" fmla="*/ 4459443 w 5017802"/>
                <a:gd name="connsiteY260" fmla="*/ 3768089 h 4821630"/>
                <a:gd name="connsiteX261" fmla="*/ 4425650 w 5017802"/>
                <a:gd name="connsiteY261" fmla="*/ 3809137 h 4821630"/>
                <a:gd name="connsiteX262" fmla="*/ 4464658 w 5017802"/>
                <a:gd name="connsiteY262" fmla="*/ 3916633 h 4821630"/>
                <a:gd name="connsiteX263" fmla="*/ 4517045 w 5017802"/>
                <a:gd name="connsiteY263" fmla="*/ 3947931 h 4821630"/>
                <a:gd name="connsiteX264" fmla="*/ 4568979 w 5017802"/>
                <a:gd name="connsiteY264" fmla="*/ 3905749 h 4821630"/>
                <a:gd name="connsiteX265" fmla="*/ 4654704 w 5017802"/>
                <a:gd name="connsiteY265" fmla="*/ 3857216 h 4821630"/>
                <a:gd name="connsiteX266" fmla="*/ 4637468 w 5017802"/>
                <a:gd name="connsiteY266" fmla="*/ 3768315 h 4821630"/>
                <a:gd name="connsiteX267" fmla="*/ 4714802 w 5017802"/>
                <a:gd name="connsiteY267" fmla="*/ 3635646 h 4821630"/>
                <a:gd name="connsiteX268" fmla="*/ 5007356 w 5017802"/>
                <a:gd name="connsiteY268" fmla="*/ 3302498 h 4821630"/>
                <a:gd name="connsiteX269" fmla="*/ 4925939 w 5017802"/>
                <a:gd name="connsiteY269" fmla="*/ 3293426 h 4821630"/>
                <a:gd name="connsiteX270" fmla="*/ 4930476 w 5017802"/>
                <a:gd name="connsiteY270" fmla="*/ 3201578 h 4821630"/>
                <a:gd name="connsiteX271" fmla="*/ 4881489 w 5017802"/>
                <a:gd name="connsiteY271" fmla="*/ 3176406 h 4821630"/>
                <a:gd name="connsiteX272" fmla="*/ 4797352 w 5017802"/>
                <a:gd name="connsiteY272" fmla="*/ 3207928 h 4821630"/>
                <a:gd name="connsiteX273" fmla="*/ 4760613 w 5017802"/>
                <a:gd name="connsiteY273" fmla="*/ 3171643 h 4821630"/>
                <a:gd name="connsiteX274" fmla="*/ 4805290 w 5017802"/>
                <a:gd name="connsiteY274" fmla="*/ 3148738 h 4821630"/>
                <a:gd name="connsiteX275" fmla="*/ 4676023 w 5017802"/>
                <a:gd name="connsiteY275" fmla="*/ 2935559 h 4821630"/>
                <a:gd name="connsiteX276" fmla="*/ 4690989 w 5017802"/>
                <a:gd name="connsiteY276" fmla="*/ 2905396 h 4821630"/>
                <a:gd name="connsiteX277" fmla="*/ 4667404 w 5017802"/>
                <a:gd name="connsiteY277" fmla="*/ 2789736 h 4821630"/>
                <a:gd name="connsiteX278" fmla="*/ 4508655 w 5017802"/>
                <a:gd name="connsiteY278" fmla="*/ 2778850 h 4821630"/>
                <a:gd name="connsiteX279" fmla="*/ 4475317 w 5017802"/>
                <a:gd name="connsiteY279" fmla="*/ 2827608 h 4821630"/>
                <a:gd name="connsiteX280" fmla="*/ 4386417 w 5017802"/>
                <a:gd name="connsiteY280" fmla="*/ 2842124 h 4821630"/>
                <a:gd name="connsiteX281" fmla="*/ 4392767 w 5017802"/>
                <a:gd name="connsiteY281" fmla="*/ 2820125 h 4821630"/>
                <a:gd name="connsiteX282" fmla="*/ 4339245 w 5017802"/>
                <a:gd name="connsiteY282" fmla="*/ 2804024 h 4821630"/>
                <a:gd name="connsiteX283" fmla="*/ 4314526 w 5017802"/>
                <a:gd name="connsiteY283" fmla="*/ 2638923 h 4821630"/>
                <a:gd name="connsiteX284" fmla="*/ 4034219 w 5017802"/>
                <a:gd name="connsiteY284" fmla="*/ 2572248 h 4821630"/>
                <a:gd name="connsiteX285" fmla="*/ 3897920 w 5017802"/>
                <a:gd name="connsiteY285" fmla="*/ 2615564 h 4821630"/>
                <a:gd name="connsiteX286" fmla="*/ 3765931 w 5017802"/>
                <a:gd name="connsiteY286" fmla="*/ 2608080 h 4821630"/>
                <a:gd name="connsiteX287" fmla="*/ 3633488 w 5017802"/>
                <a:gd name="connsiteY287" fmla="*/ 2497182 h 4821630"/>
                <a:gd name="connsiteX288" fmla="*/ 3420310 w 5017802"/>
                <a:gd name="connsiteY288" fmla="*/ 2193969 h 4821630"/>
                <a:gd name="connsiteX289" fmla="*/ 3021848 w 5017802"/>
                <a:gd name="connsiteY289" fmla="*/ 2054496 h 4821630"/>
                <a:gd name="connsiteX290" fmla="*/ 2785310 w 5017802"/>
                <a:gd name="connsiteY290" fmla="*/ 1741532 h 4821630"/>
                <a:gd name="connsiteX291" fmla="*/ 2819101 w 5017802"/>
                <a:gd name="connsiteY291" fmla="*/ 1716586 h 4821630"/>
                <a:gd name="connsiteX292" fmla="*/ 2878745 w 5017802"/>
                <a:gd name="connsiteY292" fmla="*/ 1799589 h 4821630"/>
                <a:gd name="connsiteX293" fmla="*/ 2898929 w 5017802"/>
                <a:gd name="connsiteY293" fmla="*/ 1782126 h 4821630"/>
                <a:gd name="connsiteX294" fmla="*/ 2942019 w 5017802"/>
                <a:gd name="connsiteY294" fmla="*/ 1812970 h 4821630"/>
                <a:gd name="connsiteX295" fmla="*/ 3030692 w 5017802"/>
                <a:gd name="connsiteY295" fmla="*/ 1759221 h 4821630"/>
                <a:gd name="connsiteX296" fmla="*/ 3046794 w 5017802"/>
                <a:gd name="connsiteY296" fmla="*/ 1738811 h 4821630"/>
                <a:gd name="connsiteX297" fmla="*/ 3105077 w 5017802"/>
                <a:gd name="connsiteY297" fmla="*/ 1739037 h 4821630"/>
                <a:gd name="connsiteX298" fmla="*/ 3121180 w 5017802"/>
                <a:gd name="connsiteY298" fmla="*/ 1705927 h 4821630"/>
                <a:gd name="connsiteX299" fmla="*/ 3102356 w 5017802"/>
                <a:gd name="connsiteY299" fmla="*/ 1680300 h 4821630"/>
                <a:gd name="connsiteX300" fmla="*/ 3035228 w 5017802"/>
                <a:gd name="connsiteY300" fmla="*/ 1700257 h 4821630"/>
                <a:gd name="connsiteX301" fmla="*/ 3013456 w 5017802"/>
                <a:gd name="connsiteY301" fmla="*/ 1646736 h 4821630"/>
                <a:gd name="connsiteX302" fmla="*/ 3034774 w 5017802"/>
                <a:gd name="connsiteY302" fmla="*/ 1617026 h 4821630"/>
                <a:gd name="connsiteX303" fmla="*/ 2978304 w 5017802"/>
                <a:gd name="connsiteY303" fmla="*/ 1513612 h 4821630"/>
                <a:gd name="connsiteX304" fmla="*/ 2929773 w 5017802"/>
                <a:gd name="connsiteY304" fmla="*/ 1552393 h 4821630"/>
                <a:gd name="connsiteX305" fmla="*/ 2840418 w 5017802"/>
                <a:gd name="connsiteY305" fmla="*/ 1497737 h 4821630"/>
                <a:gd name="connsiteX306" fmla="*/ 2892352 w 5017802"/>
                <a:gd name="connsiteY306" fmla="*/ 1405208 h 4821630"/>
                <a:gd name="connsiteX307" fmla="*/ 2849490 w 5017802"/>
                <a:gd name="connsiteY307" fmla="*/ 1284105 h 4821630"/>
                <a:gd name="connsiteX308" fmla="*/ 2864231 w 5017802"/>
                <a:gd name="connsiteY308" fmla="*/ 1160053 h 4821630"/>
                <a:gd name="connsiteX309" fmla="*/ 2959481 w 5017802"/>
                <a:gd name="connsiteY309" fmla="*/ 1086348 h 4821630"/>
                <a:gd name="connsiteX310" fmla="*/ 3064710 w 5017802"/>
                <a:gd name="connsiteY310" fmla="*/ 1063896 h 4821630"/>
                <a:gd name="connsiteX311" fmla="*/ 3001663 w 5017802"/>
                <a:gd name="connsiteY311" fmla="*/ 974089 h 4821630"/>
                <a:gd name="connsiteX312" fmla="*/ 2984427 w 5017802"/>
                <a:gd name="connsiteY312" fmla="*/ 1018766 h 4821630"/>
                <a:gd name="connsiteX313" fmla="*/ 2941112 w 5017802"/>
                <a:gd name="connsiteY313" fmla="*/ 971595 h 4821630"/>
                <a:gd name="connsiteX314" fmla="*/ 2962430 w 5017802"/>
                <a:gd name="connsiteY314" fmla="*/ 886323 h 4821630"/>
                <a:gd name="connsiteX315" fmla="*/ 3035454 w 5017802"/>
                <a:gd name="connsiteY315" fmla="*/ 789032 h 4821630"/>
                <a:gd name="connsiteX316" fmla="*/ 3018445 w 5017802"/>
                <a:gd name="connsiteY316" fmla="*/ 682443 h 4821630"/>
                <a:gd name="connsiteX317" fmla="*/ 2847223 w 5017802"/>
                <a:gd name="connsiteY317" fmla="*/ 692194 h 4821630"/>
                <a:gd name="connsiteX318" fmla="*/ 2827945 w 5017802"/>
                <a:gd name="connsiteY318" fmla="*/ 734831 h 4821630"/>
                <a:gd name="connsiteX319" fmla="*/ 2795742 w 5017802"/>
                <a:gd name="connsiteY319" fmla="*/ 667248 h 4821630"/>
                <a:gd name="connsiteX320" fmla="*/ 2766032 w 5017802"/>
                <a:gd name="connsiteY320" fmla="*/ 707616 h 4821630"/>
                <a:gd name="connsiteX321" fmla="*/ 2580523 w 5017802"/>
                <a:gd name="connsiteY32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439813 w 5017802"/>
                <a:gd name="connsiteY212" fmla="*/ 4130265 h 4821630"/>
                <a:gd name="connsiteX213" fmla="*/ 3526217 w 5017802"/>
                <a:gd name="connsiteY213" fmla="*/ 4316455 h 4821630"/>
                <a:gd name="connsiteX214" fmla="*/ 3586542 w 5017802"/>
                <a:gd name="connsiteY214" fmla="*/ 4375193 h 4821630"/>
                <a:gd name="connsiteX215" fmla="*/ 3597654 w 5017802"/>
                <a:gd name="connsiteY215" fmla="*/ 4345030 h 4821630"/>
                <a:gd name="connsiteX216" fmla="*/ 3643692 w 5017802"/>
                <a:gd name="connsiteY216" fmla="*/ 4318042 h 4821630"/>
                <a:gd name="connsiteX217" fmla="*/ 3694492 w 5017802"/>
                <a:gd name="connsiteY217" fmla="*/ 4391068 h 4821630"/>
                <a:gd name="connsiteX218" fmla="*/ 3743705 w 5017802"/>
                <a:gd name="connsiteY218" fmla="*/ 4394243 h 4821630"/>
                <a:gd name="connsiteX219" fmla="*/ 3699254 w 5017802"/>
                <a:gd name="connsiteY219" fmla="*/ 4300581 h 4821630"/>
                <a:gd name="connsiteX220" fmla="*/ 3656392 w 5017802"/>
                <a:gd name="connsiteY220" fmla="*/ 4232318 h 4821630"/>
                <a:gd name="connsiteX221" fmla="*/ 3699255 w 5017802"/>
                <a:gd name="connsiteY221" fmla="*/ 4216442 h 4821630"/>
                <a:gd name="connsiteX222" fmla="*/ 3680204 w 5017802"/>
                <a:gd name="connsiteY222" fmla="*/ 4175168 h 4821630"/>
                <a:gd name="connsiteX223" fmla="*/ 3732592 w 5017802"/>
                <a:gd name="connsiteY223" fmla="*/ 4184693 h 4821630"/>
                <a:gd name="connsiteX224" fmla="*/ 3711955 w 5017802"/>
                <a:gd name="connsiteY224" fmla="*/ 4151355 h 4821630"/>
                <a:gd name="connsiteX225" fmla="*/ 3733274 w 5017802"/>
                <a:gd name="connsiteY225" fmla="*/ 4134801 h 4821630"/>
                <a:gd name="connsiteX226" fmla="*/ 3854377 w 5017802"/>
                <a:gd name="connsiteY226" fmla="*/ 4220074 h 4821630"/>
                <a:gd name="connsiteX227" fmla="*/ 3889754 w 5017802"/>
                <a:gd name="connsiteY227" fmla="*/ 4206917 h 4821630"/>
                <a:gd name="connsiteX228" fmla="*/ 3942141 w 5017802"/>
                <a:gd name="connsiteY228" fmla="*/ 4272006 h 4821630"/>
                <a:gd name="connsiteX229" fmla="*/ 3962779 w 5017802"/>
                <a:gd name="connsiteY229" fmla="*/ 4330743 h 4821630"/>
                <a:gd name="connsiteX230" fmla="*/ 4070729 w 5017802"/>
                <a:gd name="connsiteY230" fmla="*/ 4349792 h 4821630"/>
                <a:gd name="connsiteX231" fmla="*/ 4010405 w 5017802"/>
                <a:gd name="connsiteY231" fmla="*/ 4283117 h 4821630"/>
                <a:gd name="connsiteX232" fmla="*/ 4007229 w 5017802"/>
                <a:gd name="connsiteY232" fmla="*/ 4214855 h 4821630"/>
                <a:gd name="connsiteX233" fmla="*/ 4061204 w 5017802"/>
                <a:gd name="connsiteY233" fmla="*/ 4270418 h 4821630"/>
                <a:gd name="connsiteX234" fmla="*/ 4110417 w 5017802"/>
                <a:gd name="connsiteY234" fmla="*/ 4275180 h 4821630"/>
                <a:gd name="connsiteX235" fmla="*/ 4104067 w 5017802"/>
                <a:gd name="connsiteY235" fmla="*/ 4225968 h 4821630"/>
                <a:gd name="connsiteX236" fmla="*/ 4164392 w 5017802"/>
                <a:gd name="connsiteY236" fmla="*/ 4230730 h 4821630"/>
                <a:gd name="connsiteX237" fmla="*/ 4226304 w 5017802"/>
                <a:gd name="connsiteY237" fmla="*/ 4273592 h 4821630"/>
                <a:gd name="connsiteX238" fmla="*/ 4258054 w 5017802"/>
                <a:gd name="connsiteY238" fmla="*/ 4260893 h 4821630"/>
                <a:gd name="connsiteX239" fmla="*/ 4251705 w 5017802"/>
                <a:gd name="connsiteY239" fmla="*/ 4225968 h 4821630"/>
                <a:gd name="connsiteX240" fmla="*/ 4292980 w 5017802"/>
                <a:gd name="connsiteY240" fmla="*/ 4202156 h 4821630"/>
                <a:gd name="connsiteX241" fmla="*/ 4377117 w 5017802"/>
                <a:gd name="connsiteY241" fmla="*/ 4259306 h 4821630"/>
                <a:gd name="connsiteX242" fmla="*/ 4394580 w 5017802"/>
                <a:gd name="connsiteY242" fmla="*/ 4157708 h 4821630"/>
                <a:gd name="connsiteX243" fmla="*/ 4369180 w 5017802"/>
                <a:gd name="connsiteY243" fmla="*/ 4135482 h 4821630"/>
                <a:gd name="connsiteX244" fmla="*/ 4296154 w 5017802"/>
                <a:gd name="connsiteY244" fmla="*/ 4092619 h 4821630"/>
                <a:gd name="connsiteX245" fmla="*/ 4318379 w 5017802"/>
                <a:gd name="connsiteY245" fmla="*/ 4067220 h 4821630"/>
                <a:gd name="connsiteX246" fmla="*/ 4339017 w 5017802"/>
                <a:gd name="connsiteY246" fmla="*/ 4044994 h 4821630"/>
                <a:gd name="connsiteX247" fmla="*/ 4392992 w 5017802"/>
                <a:gd name="connsiteY247" fmla="*/ 4076745 h 4821630"/>
                <a:gd name="connsiteX248" fmla="*/ 4399342 w 5017802"/>
                <a:gd name="connsiteY248" fmla="*/ 4032295 h 4821630"/>
                <a:gd name="connsiteX249" fmla="*/ 4343779 w 5017802"/>
                <a:gd name="connsiteY249" fmla="*/ 4008482 h 4821630"/>
                <a:gd name="connsiteX250" fmla="*/ 4342192 w 5017802"/>
                <a:gd name="connsiteY250" fmla="*/ 3998958 h 4821630"/>
                <a:gd name="connsiteX251" fmla="*/ 4329491 w 5017802"/>
                <a:gd name="connsiteY251" fmla="*/ 3960859 h 4821630"/>
                <a:gd name="connsiteX252" fmla="*/ 4335841 w 5017802"/>
                <a:gd name="connsiteY252" fmla="*/ 3913233 h 4821630"/>
                <a:gd name="connsiteX253" fmla="*/ 4346954 w 5017802"/>
                <a:gd name="connsiteY253" fmla="*/ 3857670 h 4821630"/>
                <a:gd name="connsiteX254" fmla="*/ 4308854 w 5017802"/>
                <a:gd name="connsiteY254" fmla="*/ 3827508 h 4821630"/>
                <a:gd name="connsiteX255" fmla="*/ 4342191 w 5017802"/>
                <a:gd name="connsiteY255" fmla="*/ 3817983 h 4821630"/>
                <a:gd name="connsiteX256" fmla="*/ 4319966 w 5017802"/>
                <a:gd name="connsiteY256" fmla="*/ 3781470 h 4821630"/>
                <a:gd name="connsiteX257" fmla="*/ 4358067 w 5017802"/>
                <a:gd name="connsiteY257" fmla="*/ 3776709 h 4821630"/>
                <a:gd name="connsiteX258" fmla="*/ 4364416 w 5017802"/>
                <a:gd name="connsiteY258" fmla="*/ 3743370 h 4821630"/>
                <a:gd name="connsiteX259" fmla="*/ 4426330 w 5017802"/>
                <a:gd name="connsiteY259" fmla="*/ 3752897 h 4821630"/>
                <a:gd name="connsiteX260" fmla="*/ 4459443 w 5017802"/>
                <a:gd name="connsiteY260" fmla="*/ 3768089 h 4821630"/>
                <a:gd name="connsiteX261" fmla="*/ 4425650 w 5017802"/>
                <a:gd name="connsiteY261" fmla="*/ 3809137 h 4821630"/>
                <a:gd name="connsiteX262" fmla="*/ 4464658 w 5017802"/>
                <a:gd name="connsiteY262" fmla="*/ 3916633 h 4821630"/>
                <a:gd name="connsiteX263" fmla="*/ 4517045 w 5017802"/>
                <a:gd name="connsiteY263" fmla="*/ 3947931 h 4821630"/>
                <a:gd name="connsiteX264" fmla="*/ 4568979 w 5017802"/>
                <a:gd name="connsiteY264" fmla="*/ 3905749 h 4821630"/>
                <a:gd name="connsiteX265" fmla="*/ 4654704 w 5017802"/>
                <a:gd name="connsiteY265" fmla="*/ 3857216 h 4821630"/>
                <a:gd name="connsiteX266" fmla="*/ 4637468 w 5017802"/>
                <a:gd name="connsiteY266" fmla="*/ 3768315 h 4821630"/>
                <a:gd name="connsiteX267" fmla="*/ 4714802 w 5017802"/>
                <a:gd name="connsiteY267" fmla="*/ 3635646 h 4821630"/>
                <a:gd name="connsiteX268" fmla="*/ 5007356 w 5017802"/>
                <a:gd name="connsiteY268" fmla="*/ 3302498 h 4821630"/>
                <a:gd name="connsiteX269" fmla="*/ 4925939 w 5017802"/>
                <a:gd name="connsiteY269" fmla="*/ 3293426 h 4821630"/>
                <a:gd name="connsiteX270" fmla="*/ 4930476 w 5017802"/>
                <a:gd name="connsiteY270" fmla="*/ 3201578 h 4821630"/>
                <a:gd name="connsiteX271" fmla="*/ 4881489 w 5017802"/>
                <a:gd name="connsiteY271" fmla="*/ 3176406 h 4821630"/>
                <a:gd name="connsiteX272" fmla="*/ 4797352 w 5017802"/>
                <a:gd name="connsiteY272" fmla="*/ 3207928 h 4821630"/>
                <a:gd name="connsiteX273" fmla="*/ 4760613 w 5017802"/>
                <a:gd name="connsiteY273" fmla="*/ 3171643 h 4821630"/>
                <a:gd name="connsiteX274" fmla="*/ 4805290 w 5017802"/>
                <a:gd name="connsiteY274" fmla="*/ 3148738 h 4821630"/>
                <a:gd name="connsiteX275" fmla="*/ 4676023 w 5017802"/>
                <a:gd name="connsiteY275" fmla="*/ 2935559 h 4821630"/>
                <a:gd name="connsiteX276" fmla="*/ 4690989 w 5017802"/>
                <a:gd name="connsiteY276" fmla="*/ 2905396 h 4821630"/>
                <a:gd name="connsiteX277" fmla="*/ 4667404 w 5017802"/>
                <a:gd name="connsiteY277" fmla="*/ 2789736 h 4821630"/>
                <a:gd name="connsiteX278" fmla="*/ 4508655 w 5017802"/>
                <a:gd name="connsiteY278" fmla="*/ 2778850 h 4821630"/>
                <a:gd name="connsiteX279" fmla="*/ 4475317 w 5017802"/>
                <a:gd name="connsiteY279" fmla="*/ 2827608 h 4821630"/>
                <a:gd name="connsiteX280" fmla="*/ 4386417 w 5017802"/>
                <a:gd name="connsiteY280" fmla="*/ 2842124 h 4821630"/>
                <a:gd name="connsiteX281" fmla="*/ 4392767 w 5017802"/>
                <a:gd name="connsiteY281" fmla="*/ 2820125 h 4821630"/>
                <a:gd name="connsiteX282" fmla="*/ 4339245 w 5017802"/>
                <a:gd name="connsiteY282" fmla="*/ 2804024 h 4821630"/>
                <a:gd name="connsiteX283" fmla="*/ 4314526 w 5017802"/>
                <a:gd name="connsiteY283" fmla="*/ 2638923 h 4821630"/>
                <a:gd name="connsiteX284" fmla="*/ 4034219 w 5017802"/>
                <a:gd name="connsiteY284" fmla="*/ 2572248 h 4821630"/>
                <a:gd name="connsiteX285" fmla="*/ 3897920 w 5017802"/>
                <a:gd name="connsiteY285" fmla="*/ 2615564 h 4821630"/>
                <a:gd name="connsiteX286" fmla="*/ 3765931 w 5017802"/>
                <a:gd name="connsiteY286" fmla="*/ 2608080 h 4821630"/>
                <a:gd name="connsiteX287" fmla="*/ 3633488 w 5017802"/>
                <a:gd name="connsiteY287" fmla="*/ 2497182 h 4821630"/>
                <a:gd name="connsiteX288" fmla="*/ 3420310 w 5017802"/>
                <a:gd name="connsiteY288" fmla="*/ 2193969 h 4821630"/>
                <a:gd name="connsiteX289" fmla="*/ 3021848 w 5017802"/>
                <a:gd name="connsiteY289" fmla="*/ 2054496 h 4821630"/>
                <a:gd name="connsiteX290" fmla="*/ 2785310 w 5017802"/>
                <a:gd name="connsiteY290" fmla="*/ 1741532 h 4821630"/>
                <a:gd name="connsiteX291" fmla="*/ 2819101 w 5017802"/>
                <a:gd name="connsiteY291" fmla="*/ 1716586 h 4821630"/>
                <a:gd name="connsiteX292" fmla="*/ 2878745 w 5017802"/>
                <a:gd name="connsiteY292" fmla="*/ 1799589 h 4821630"/>
                <a:gd name="connsiteX293" fmla="*/ 2898929 w 5017802"/>
                <a:gd name="connsiteY293" fmla="*/ 1782126 h 4821630"/>
                <a:gd name="connsiteX294" fmla="*/ 2942019 w 5017802"/>
                <a:gd name="connsiteY294" fmla="*/ 1812970 h 4821630"/>
                <a:gd name="connsiteX295" fmla="*/ 3030692 w 5017802"/>
                <a:gd name="connsiteY295" fmla="*/ 1759221 h 4821630"/>
                <a:gd name="connsiteX296" fmla="*/ 3046794 w 5017802"/>
                <a:gd name="connsiteY296" fmla="*/ 1738811 h 4821630"/>
                <a:gd name="connsiteX297" fmla="*/ 3105077 w 5017802"/>
                <a:gd name="connsiteY297" fmla="*/ 1739037 h 4821630"/>
                <a:gd name="connsiteX298" fmla="*/ 3121180 w 5017802"/>
                <a:gd name="connsiteY298" fmla="*/ 1705927 h 4821630"/>
                <a:gd name="connsiteX299" fmla="*/ 3102356 w 5017802"/>
                <a:gd name="connsiteY299" fmla="*/ 1680300 h 4821630"/>
                <a:gd name="connsiteX300" fmla="*/ 3035228 w 5017802"/>
                <a:gd name="connsiteY300" fmla="*/ 1700257 h 4821630"/>
                <a:gd name="connsiteX301" fmla="*/ 3013456 w 5017802"/>
                <a:gd name="connsiteY301" fmla="*/ 1646736 h 4821630"/>
                <a:gd name="connsiteX302" fmla="*/ 3034774 w 5017802"/>
                <a:gd name="connsiteY302" fmla="*/ 1617026 h 4821630"/>
                <a:gd name="connsiteX303" fmla="*/ 2978304 w 5017802"/>
                <a:gd name="connsiteY303" fmla="*/ 1513612 h 4821630"/>
                <a:gd name="connsiteX304" fmla="*/ 2929773 w 5017802"/>
                <a:gd name="connsiteY304" fmla="*/ 1552393 h 4821630"/>
                <a:gd name="connsiteX305" fmla="*/ 2840418 w 5017802"/>
                <a:gd name="connsiteY305" fmla="*/ 1497737 h 4821630"/>
                <a:gd name="connsiteX306" fmla="*/ 2892352 w 5017802"/>
                <a:gd name="connsiteY306" fmla="*/ 1405208 h 4821630"/>
                <a:gd name="connsiteX307" fmla="*/ 2849490 w 5017802"/>
                <a:gd name="connsiteY307" fmla="*/ 1284105 h 4821630"/>
                <a:gd name="connsiteX308" fmla="*/ 2864231 w 5017802"/>
                <a:gd name="connsiteY308" fmla="*/ 1160053 h 4821630"/>
                <a:gd name="connsiteX309" fmla="*/ 2959481 w 5017802"/>
                <a:gd name="connsiteY309" fmla="*/ 1086348 h 4821630"/>
                <a:gd name="connsiteX310" fmla="*/ 3064710 w 5017802"/>
                <a:gd name="connsiteY310" fmla="*/ 1063896 h 4821630"/>
                <a:gd name="connsiteX311" fmla="*/ 3001663 w 5017802"/>
                <a:gd name="connsiteY311" fmla="*/ 974089 h 4821630"/>
                <a:gd name="connsiteX312" fmla="*/ 2984427 w 5017802"/>
                <a:gd name="connsiteY312" fmla="*/ 1018766 h 4821630"/>
                <a:gd name="connsiteX313" fmla="*/ 2941112 w 5017802"/>
                <a:gd name="connsiteY313" fmla="*/ 971595 h 4821630"/>
                <a:gd name="connsiteX314" fmla="*/ 2962430 w 5017802"/>
                <a:gd name="connsiteY314" fmla="*/ 886323 h 4821630"/>
                <a:gd name="connsiteX315" fmla="*/ 3035454 w 5017802"/>
                <a:gd name="connsiteY315" fmla="*/ 789032 h 4821630"/>
                <a:gd name="connsiteX316" fmla="*/ 3018445 w 5017802"/>
                <a:gd name="connsiteY316" fmla="*/ 682443 h 4821630"/>
                <a:gd name="connsiteX317" fmla="*/ 2847223 w 5017802"/>
                <a:gd name="connsiteY317" fmla="*/ 692194 h 4821630"/>
                <a:gd name="connsiteX318" fmla="*/ 2827945 w 5017802"/>
                <a:gd name="connsiteY318" fmla="*/ 734831 h 4821630"/>
                <a:gd name="connsiteX319" fmla="*/ 2795742 w 5017802"/>
                <a:gd name="connsiteY319" fmla="*/ 667248 h 4821630"/>
                <a:gd name="connsiteX320" fmla="*/ 2766032 w 5017802"/>
                <a:gd name="connsiteY320" fmla="*/ 707616 h 4821630"/>
                <a:gd name="connsiteX321" fmla="*/ 2580523 w 5017802"/>
                <a:gd name="connsiteY321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272223 w 5017802"/>
                <a:gd name="connsiteY212" fmla="*/ 4059285 h 4821630"/>
                <a:gd name="connsiteX213" fmla="*/ 3439813 w 5017802"/>
                <a:gd name="connsiteY213" fmla="*/ 4130265 h 4821630"/>
                <a:gd name="connsiteX214" fmla="*/ 3526217 w 5017802"/>
                <a:gd name="connsiteY214" fmla="*/ 4316455 h 4821630"/>
                <a:gd name="connsiteX215" fmla="*/ 3586542 w 5017802"/>
                <a:gd name="connsiteY215" fmla="*/ 4375193 h 4821630"/>
                <a:gd name="connsiteX216" fmla="*/ 3597654 w 5017802"/>
                <a:gd name="connsiteY216" fmla="*/ 4345030 h 4821630"/>
                <a:gd name="connsiteX217" fmla="*/ 3643692 w 5017802"/>
                <a:gd name="connsiteY217" fmla="*/ 4318042 h 4821630"/>
                <a:gd name="connsiteX218" fmla="*/ 3694492 w 5017802"/>
                <a:gd name="connsiteY218" fmla="*/ 4391068 h 4821630"/>
                <a:gd name="connsiteX219" fmla="*/ 3743705 w 5017802"/>
                <a:gd name="connsiteY219" fmla="*/ 4394243 h 4821630"/>
                <a:gd name="connsiteX220" fmla="*/ 3699254 w 5017802"/>
                <a:gd name="connsiteY220" fmla="*/ 4300581 h 4821630"/>
                <a:gd name="connsiteX221" fmla="*/ 3656392 w 5017802"/>
                <a:gd name="connsiteY221" fmla="*/ 4232318 h 4821630"/>
                <a:gd name="connsiteX222" fmla="*/ 3699255 w 5017802"/>
                <a:gd name="connsiteY222" fmla="*/ 4216442 h 4821630"/>
                <a:gd name="connsiteX223" fmla="*/ 3680204 w 5017802"/>
                <a:gd name="connsiteY223" fmla="*/ 4175168 h 4821630"/>
                <a:gd name="connsiteX224" fmla="*/ 3732592 w 5017802"/>
                <a:gd name="connsiteY224" fmla="*/ 4184693 h 4821630"/>
                <a:gd name="connsiteX225" fmla="*/ 3711955 w 5017802"/>
                <a:gd name="connsiteY225" fmla="*/ 4151355 h 4821630"/>
                <a:gd name="connsiteX226" fmla="*/ 3733274 w 5017802"/>
                <a:gd name="connsiteY226" fmla="*/ 4134801 h 4821630"/>
                <a:gd name="connsiteX227" fmla="*/ 3854377 w 5017802"/>
                <a:gd name="connsiteY227" fmla="*/ 4220074 h 4821630"/>
                <a:gd name="connsiteX228" fmla="*/ 3889754 w 5017802"/>
                <a:gd name="connsiteY228" fmla="*/ 4206917 h 4821630"/>
                <a:gd name="connsiteX229" fmla="*/ 3942141 w 5017802"/>
                <a:gd name="connsiteY229" fmla="*/ 4272006 h 4821630"/>
                <a:gd name="connsiteX230" fmla="*/ 3962779 w 5017802"/>
                <a:gd name="connsiteY230" fmla="*/ 4330743 h 4821630"/>
                <a:gd name="connsiteX231" fmla="*/ 4070729 w 5017802"/>
                <a:gd name="connsiteY231" fmla="*/ 4349792 h 4821630"/>
                <a:gd name="connsiteX232" fmla="*/ 4010405 w 5017802"/>
                <a:gd name="connsiteY232" fmla="*/ 4283117 h 4821630"/>
                <a:gd name="connsiteX233" fmla="*/ 4007229 w 5017802"/>
                <a:gd name="connsiteY233" fmla="*/ 4214855 h 4821630"/>
                <a:gd name="connsiteX234" fmla="*/ 4061204 w 5017802"/>
                <a:gd name="connsiteY234" fmla="*/ 4270418 h 4821630"/>
                <a:gd name="connsiteX235" fmla="*/ 4110417 w 5017802"/>
                <a:gd name="connsiteY235" fmla="*/ 4275180 h 4821630"/>
                <a:gd name="connsiteX236" fmla="*/ 4104067 w 5017802"/>
                <a:gd name="connsiteY236" fmla="*/ 4225968 h 4821630"/>
                <a:gd name="connsiteX237" fmla="*/ 4164392 w 5017802"/>
                <a:gd name="connsiteY237" fmla="*/ 4230730 h 4821630"/>
                <a:gd name="connsiteX238" fmla="*/ 4226304 w 5017802"/>
                <a:gd name="connsiteY238" fmla="*/ 4273592 h 4821630"/>
                <a:gd name="connsiteX239" fmla="*/ 4258054 w 5017802"/>
                <a:gd name="connsiteY239" fmla="*/ 4260893 h 4821630"/>
                <a:gd name="connsiteX240" fmla="*/ 4251705 w 5017802"/>
                <a:gd name="connsiteY240" fmla="*/ 4225968 h 4821630"/>
                <a:gd name="connsiteX241" fmla="*/ 4292980 w 5017802"/>
                <a:gd name="connsiteY241" fmla="*/ 4202156 h 4821630"/>
                <a:gd name="connsiteX242" fmla="*/ 4377117 w 5017802"/>
                <a:gd name="connsiteY242" fmla="*/ 4259306 h 4821630"/>
                <a:gd name="connsiteX243" fmla="*/ 4394580 w 5017802"/>
                <a:gd name="connsiteY243" fmla="*/ 4157708 h 4821630"/>
                <a:gd name="connsiteX244" fmla="*/ 4369180 w 5017802"/>
                <a:gd name="connsiteY244" fmla="*/ 4135482 h 4821630"/>
                <a:gd name="connsiteX245" fmla="*/ 4296154 w 5017802"/>
                <a:gd name="connsiteY245" fmla="*/ 4092619 h 4821630"/>
                <a:gd name="connsiteX246" fmla="*/ 4318379 w 5017802"/>
                <a:gd name="connsiteY246" fmla="*/ 4067220 h 4821630"/>
                <a:gd name="connsiteX247" fmla="*/ 4339017 w 5017802"/>
                <a:gd name="connsiteY247" fmla="*/ 4044994 h 4821630"/>
                <a:gd name="connsiteX248" fmla="*/ 4392992 w 5017802"/>
                <a:gd name="connsiteY248" fmla="*/ 4076745 h 4821630"/>
                <a:gd name="connsiteX249" fmla="*/ 4399342 w 5017802"/>
                <a:gd name="connsiteY249" fmla="*/ 4032295 h 4821630"/>
                <a:gd name="connsiteX250" fmla="*/ 4343779 w 5017802"/>
                <a:gd name="connsiteY250" fmla="*/ 4008482 h 4821630"/>
                <a:gd name="connsiteX251" fmla="*/ 4342192 w 5017802"/>
                <a:gd name="connsiteY251" fmla="*/ 3998958 h 4821630"/>
                <a:gd name="connsiteX252" fmla="*/ 4329491 w 5017802"/>
                <a:gd name="connsiteY252" fmla="*/ 3960859 h 4821630"/>
                <a:gd name="connsiteX253" fmla="*/ 4335841 w 5017802"/>
                <a:gd name="connsiteY253" fmla="*/ 3913233 h 4821630"/>
                <a:gd name="connsiteX254" fmla="*/ 4346954 w 5017802"/>
                <a:gd name="connsiteY254" fmla="*/ 3857670 h 4821630"/>
                <a:gd name="connsiteX255" fmla="*/ 4308854 w 5017802"/>
                <a:gd name="connsiteY255" fmla="*/ 3827508 h 4821630"/>
                <a:gd name="connsiteX256" fmla="*/ 4342191 w 5017802"/>
                <a:gd name="connsiteY256" fmla="*/ 3817983 h 4821630"/>
                <a:gd name="connsiteX257" fmla="*/ 4319966 w 5017802"/>
                <a:gd name="connsiteY257" fmla="*/ 3781470 h 4821630"/>
                <a:gd name="connsiteX258" fmla="*/ 4358067 w 5017802"/>
                <a:gd name="connsiteY258" fmla="*/ 3776709 h 4821630"/>
                <a:gd name="connsiteX259" fmla="*/ 4364416 w 5017802"/>
                <a:gd name="connsiteY259" fmla="*/ 3743370 h 4821630"/>
                <a:gd name="connsiteX260" fmla="*/ 4426330 w 5017802"/>
                <a:gd name="connsiteY260" fmla="*/ 3752897 h 4821630"/>
                <a:gd name="connsiteX261" fmla="*/ 4459443 w 5017802"/>
                <a:gd name="connsiteY261" fmla="*/ 3768089 h 4821630"/>
                <a:gd name="connsiteX262" fmla="*/ 4425650 w 5017802"/>
                <a:gd name="connsiteY262" fmla="*/ 3809137 h 4821630"/>
                <a:gd name="connsiteX263" fmla="*/ 4464658 w 5017802"/>
                <a:gd name="connsiteY263" fmla="*/ 3916633 h 4821630"/>
                <a:gd name="connsiteX264" fmla="*/ 4517045 w 5017802"/>
                <a:gd name="connsiteY264" fmla="*/ 3947931 h 4821630"/>
                <a:gd name="connsiteX265" fmla="*/ 4568979 w 5017802"/>
                <a:gd name="connsiteY265" fmla="*/ 3905749 h 4821630"/>
                <a:gd name="connsiteX266" fmla="*/ 4654704 w 5017802"/>
                <a:gd name="connsiteY266" fmla="*/ 3857216 h 4821630"/>
                <a:gd name="connsiteX267" fmla="*/ 4637468 w 5017802"/>
                <a:gd name="connsiteY267" fmla="*/ 3768315 h 4821630"/>
                <a:gd name="connsiteX268" fmla="*/ 4714802 w 5017802"/>
                <a:gd name="connsiteY268" fmla="*/ 3635646 h 4821630"/>
                <a:gd name="connsiteX269" fmla="*/ 5007356 w 5017802"/>
                <a:gd name="connsiteY269" fmla="*/ 3302498 h 4821630"/>
                <a:gd name="connsiteX270" fmla="*/ 4925939 w 5017802"/>
                <a:gd name="connsiteY270" fmla="*/ 3293426 h 4821630"/>
                <a:gd name="connsiteX271" fmla="*/ 4930476 w 5017802"/>
                <a:gd name="connsiteY271" fmla="*/ 3201578 h 4821630"/>
                <a:gd name="connsiteX272" fmla="*/ 4881489 w 5017802"/>
                <a:gd name="connsiteY272" fmla="*/ 3176406 h 4821630"/>
                <a:gd name="connsiteX273" fmla="*/ 4797352 w 5017802"/>
                <a:gd name="connsiteY273" fmla="*/ 3207928 h 4821630"/>
                <a:gd name="connsiteX274" fmla="*/ 4760613 w 5017802"/>
                <a:gd name="connsiteY274" fmla="*/ 3171643 h 4821630"/>
                <a:gd name="connsiteX275" fmla="*/ 4805290 w 5017802"/>
                <a:gd name="connsiteY275" fmla="*/ 3148738 h 4821630"/>
                <a:gd name="connsiteX276" fmla="*/ 4676023 w 5017802"/>
                <a:gd name="connsiteY276" fmla="*/ 2935559 h 4821630"/>
                <a:gd name="connsiteX277" fmla="*/ 4690989 w 5017802"/>
                <a:gd name="connsiteY277" fmla="*/ 2905396 h 4821630"/>
                <a:gd name="connsiteX278" fmla="*/ 4667404 w 5017802"/>
                <a:gd name="connsiteY278" fmla="*/ 2789736 h 4821630"/>
                <a:gd name="connsiteX279" fmla="*/ 4508655 w 5017802"/>
                <a:gd name="connsiteY279" fmla="*/ 2778850 h 4821630"/>
                <a:gd name="connsiteX280" fmla="*/ 4475317 w 5017802"/>
                <a:gd name="connsiteY280" fmla="*/ 2827608 h 4821630"/>
                <a:gd name="connsiteX281" fmla="*/ 4386417 w 5017802"/>
                <a:gd name="connsiteY281" fmla="*/ 2842124 h 4821630"/>
                <a:gd name="connsiteX282" fmla="*/ 4392767 w 5017802"/>
                <a:gd name="connsiteY282" fmla="*/ 2820125 h 4821630"/>
                <a:gd name="connsiteX283" fmla="*/ 4339245 w 5017802"/>
                <a:gd name="connsiteY283" fmla="*/ 2804024 h 4821630"/>
                <a:gd name="connsiteX284" fmla="*/ 4314526 w 5017802"/>
                <a:gd name="connsiteY284" fmla="*/ 2638923 h 4821630"/>
                <a:gd name="connsiteX285" fmla="*/ 4034219 w 5017802"/>
                <a:gd name="connsiteY285" fmla="*/ 2572248 h 4821630"/>
                <a:gd name="connsiteX286" fmla="*/ 3897920 w 5017802"/>
                <a:gd name="connsiteY286" fmla="*/ 2615564 h 4821630"/>
                <a:gd name="connsiteX287" fmla="*/ 3765931 w 5017802"/>
                <a:gd name="connsiteY287" fmla="*/ 2608080 h 4821630"/>
                <a:gd name="connsiteX288" fmla="*/ 3633488 w 5017802"/>
                <a:gd name="connsiteY288" fmla="*/ 2497182 h 4821630"/>
                <a:gd name="connsiteX289" fmla="*/ 3420310 w 5017802"/>
                <a:gd name="connsiteY289" fmla="*/ 2193969 h 4821630"/>
                <a:gd name="connsiteX290" fmla="*/ 3021848 w 5017802"/>
                <a:gd name="connsiteY290" fmla="*/ 2054496 h 4821630"/>
                <a:gd name="connsiteX291" fmla="*/ 2785310 w 5017802"/>
                <a:gd name="connsiteY291" fmla="*/ 1741532 h 4821630"/>
                <a:gd name="connsiteX292" fmla="*/ 2819101 w 5017802"/>
                <a:gd name="connsiteY292" fmla="*/ 1716586 h 4821630"/>
                <a:gd name="connsiteX293" fmla="*/ 2878745 w 5017802"/>
                <a:gd name="connsiteY293" fmla="*/ 1799589 h 4821630"/>
                <a:gd name="connsiteX294" fmla="*/ 2898929 w 5017802"/>
                <a:gd name="connsiteY294" fmla="*/ 1782126 h 4821630"/>
                <a:gd name="connsiteX295" fmla="*/ 2942019 w 5017802"/>
                <a:gd name="connsiteY295" fmla="*/ 1812970 h 4821630"/>
                <a:gd name="connsiteX296" fmla="*/ 3030692 w 5017802"/>
                <a:gd name="connsiteY296" fmla="*/ 1759221 h 4821630"/>
                <a:gd name="connsiteX297" fmla="*/ 3046794 w 5017802"/>
                <a:gd name="connsiteY297" fmla="*/ 1738811 h 4821630"/>
                <a:gd name="connsiteX298" fmla="*/ 3105077 w 5017802"/>
                <a:gd name="connsiteY298" fmla="*/ 1739037 h 4821630"/>
                <a:gd name="connsiteX299" fmla="*/ 3121180 w 5017802"/>
                <a:gd name="connsiteY299" fmla="*/ 1705927 h 4821630"/>
                <a:gd name="connsiteX300" fmla="*/ 3102356 w 5017802"/>
                <a:gd name="connsiteY300" fmla="*/ 1680300 h 4821630"/>
                <a:gd name="connsiteX301" fmla="*/ 3035228 w 5017802"/>
                <a:gd name="connsiteY301" fmla="*/ 1700257 h 4821630"/>
                <a:gd name="connsiteX302" fmla="*/ 3013456 w 5017802"/>
                <a:gd name="connsiteY302" fmla="*/ 1646736 h 4821630"/>
                <a:gd name="connsiteX303" fmla="*/ 3034774 w 5017802"/>
                <a:gd name="connsiteY303" fmla="*/ 1617026 h 4821630"/>
                <a:gd name="connsiteX304" fmla="*/ 2978304 w 5017802"/>
                <a:gd name="connsiteY304" fmla="*/ 1513612 h 4821630"/>
                <a:gd name="connsiteX305" fmla="*/ 2929773 w 5017802"/>
                <a:gd name="connsiteY305" fmla="*/ 1552393 h 4821630"/>
                <a:gd name="connsiteX306" fmla="*/ 2840418 w 5017802"/>
                <a:gd name="connsiteY306" fmla="*/ 1497737 h 4821630"/>
                <a:gd name="connsiteX307" fmla="*/ 2892352 w 5017802"/>
                <a:gd name="connsiteY307" fmla="*/ 1405208 h 4821630"/>
                <a:gd name="connsiteX308" fmla="*/ 2849490 w 5017802"/>
                <a:gd name="connsiteY308" fmla="*/ 1284105 h 4821630"/>
                <a:gd name="connsiteX309" fmla="*/ 2864231 w 5017802"/>
                <a:gd name="connsiteY309" fmla="*/ 1160053 h 4821630"/>
                <a:gd name="connsiteX310" fmla="*/ 2959481 w 5017802"/>
                <a:gd name="connsiteY310" fmla="*/ 1086348 h 4821630"/>
                <a:gd name="connsiteX311" fmla="*/ 3064710 w 5017802"/>
                <a:gd name="connsiteY311" fmla="*/ 1063896 h 4821630"/>
                <a:gd name="connsiteX312" fmla="*/ 3001663 w 5017802"/>
                <a:gd name="connsiteY312" fmla="*/ 974089 h 4821630"/>
                <a:gd name="connsiteX313" fmla="*/ 2984427 w 5017802"/>
                <a:gd name="connsiteY313" fmla="*/ 1018766 h 4821630"/>
                <a:gd name="connsiteX314" fmla="*/ 2941112 w 5017802"/>
                <a:gd name="connsiteY314" fmla="*/ 971595 h 4821630"/>
                <a:gd name="connsiteX315" fmla="*/ 2962430 w 5017802"/>
                <a:gd name="connsiteY315" fmla="*/ 886323 h 4821630"/>
                <a:gd name="connsiteX316" fmla="*/ 3035454 w 5017802"/>
                <a:gd name="connsiteY316" fmla="*/ 789032 h 4821630"/>
                <a:gd name="connsiteX317" fmla="*/ 3018445 w 5017802"/>
                <a:gd name="connsiteY317" fmla="*/ 682443 h 4821630"/>
                <a:gd name="connsiteX318" fmla="*/ 2847223 w 5017802"/>
                <a:gd name="connsiteY318" fmla="*/ 692194 h 4821630"/>
                <a:gd name="connsiteX319" fmla="*/ 2827945 w 5017802"/>
                <a:gd name="connsiteY319" fmla="*/ 734831 h 4821630"/>
                <a:gd name="connsiteX320" fmla="*/ 2795742 w 5017802"/>
                <a:gd name="connsiteY320" fmla="*/ 667248 h 4821630"/>
                <a:gd name="connsiteX321" fmla="*/ 2766032 w 5017802"/>
                <a:gd name="connsiteY321" fmla="*/ 707616 h 4821630"/>
                <a:gd name="connsiteX322" fmla="*/ 2580523 w 5017802"/>
                <a:gd name="connsiteY32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439813 w 5017802"/>
                <a:gd name="connsiteY213" fmla="*/ 4130265 h 4821630"/>
                <a:gd name="connsiteX214" fmla="*/ 3526217 w 5017802"/>
                <a:gd name="connsiteY214" fmla="*/ 4316455 h 4821630"/>
                <a:gd name="connsiteX215" fmla="*/ 3586542 w 5017802"/>
                <a:gd name="connsiteY215" fmla="*/ 4375193 h 4821630"/>
                <a:gd name="connsiteX216" fmla="*/ 3597654 w 5017802"/>
                <a:gd name="connsiteY216" fmla="*/ 4345030 h 4821630"/>
                <a:gd name="connsiteX217" fmla="*/ 3643692 w 5017802"/>
                <a:gd name="connsiteY217" fmla="*/ 4318042 h 4821630"/>
                <a:gd name="connsiteX218" fmla="*/ 3694492 w 5017802"/>
                <a:gd name="connsiteY218" fmla="*/ 4391068 h 4821630"/>
                <a:gd name="connsiteX219" fmla="*/ 3743705 w 5017802"/>
                <a:gd name="connsiteY219" fmla="*/ 4394243 h 4821630"/>
                <a:gd name="connsiteX220" fmla="*/ 3699254 w 5017802"/>
                <a:gd name="connsiteY220" fmla="*/ 4300581 h 4821630"/>
                <a:gd name="connsiteX221" fmla="*/ 3656392 w 5017802"/>
                <a:gd name="connsiteY221" fmla="*/ 4232318 h 4821630"/>
                <a:gd name="connsiteX222" fmla="*/ 3699255 w 5017802"/>
                <a:gd name="connsiteY222" fmla="*/ 4216442 h 4821630"/>
                <a:gd name="connsiteX223" fmla="*/ 3680204 w 5017802"/>
                <a:gd name="connsiteY223" fmla="*/ 4175168 h 4821630"/>
                <a:gd name="connsiteX224" fmla="*/ 3732592 w 5017802"/>
                <a:gd name="connsiteY224" fmla="*/ 4184693 h 4821630"/>
                <a:gd name="connsiteX225" fmla="*/ 3711955 w 5017802"/>
                <a:gd name="connsiteY225" fmla="*/ 4151355 h 4821630"/>
                <a:gd name="connsiteX226" fmla="*/ 3733274 w 5017802"/>
                <a:gd name="connsiteY226" fmla="*/ 4134801 h 4821630"/>
                <a:gd name="connsiteX227" fmla="*/ 3854377 w 5017802"/>
                <a:gd name="connsiteY227" fmla="*/ 4220074 h 4821630"/>
                <a:gd name="connsiteX228" fmla="*/ 3889754 w 5017802"/>
                <a:gd name="connsiteY228" fmla="*/ 4206917 h 4821630"/>
                <a:gd name="connsiteX229" fmla="*/ 3942141 w 5017802"/>
                <a:gd name="connsiteY229" fmla="*/ 4272006 h 4821630"/>
                <a:gd name="connsiteX230" fmla="*/ 3962779 w 5017802"/>
                <a:gd name="connsiteY230" fmla="*/ 4330743 h 4821630"/>
                <a:gd name="connsiteX231" fmla="*/ 4070729 w 5017802"/>
                <a:gd name="connsiteY231" fmla="*/ 4349792 h 4821630"/>
                <a:gd name="connsiteX232" fmla="*/ 4010405 w 5017802"/>
                <a:gd name="connsiteY232" fmla="*/ 4283117 h 4821630"/>
                <a:gd name="connsiteX233" fmla="*/ 4007229 w 5017802"/>
                <a:gd name="connsiteY233" fmla="*/ 4214855 h 4821630"/>
                <a:gd name="connsiteX234" fmla="*/ 4061204 w 5017802"/>
                <a:gd name="connsiteY234" fmla="*/ 4270418 h 4821630"/>
                <a:gd name="connsiteX235" fmla="*/ 4110417 w 5017802"/>
                <a:gd name="connsiteY235" fmla="*/ 4275180 h 4821630"/>
                <a:gd name="connsiteX236" fmla="*/ 4104067 w 5017802"/>
                <a:gd name="connsiteY236" fmla="*/ 4225968 h 4821630"/>
                <a:gd name="connsiteX237" fmla="*/ 4164392 w 5017802"/>
                <a:gd name="connsiteY237" fmla="*/ 4230730 h 4821630"/>
                <a:gd name="connsiteX238" fmla="*/ 4226304 w 5017802"/>
                <a:gd name="connsiteY238" fmla="*/ 4273592 h 4821630"/>
                <a:gd name="connsiteX239" fmla="*/ 4258054 w 5017802"/>
                <a:gd name="connsiteY239" fmla="*/ 4260893 h 4821630"/>
                <a:gd name="connsiteX240" fmla="*/ 4251705 w 5017802"/>
                <a:gd name="connsiteY240" fmla="*/ 4225968 h 4821630"/>
                <a:gd name="connsiteX241" fmla="*/ 4292980 w 5017802"/>
                <a:gd name="connsiteY241" fmla="*/ 4202156 h 4821630"/>
                <a:gd name="connsiteX242" fmla="*/ 4377117 w 5017802"/>
                <a:gd name="connsiteY242" fmla="*/ 4259306 h 4821630"/>
                <a:gd name="connsiteX243" fmla="*/ 4394580 w 5017802"/>
                <a:gd name="connsiteY243" fmla="*/ 4157708 h 4821630"/>
                <a:gd name="connsiteX244" fmla="*/ 4369180 w 5017802"/>
                <a:gd name="connsiteY244" fmla="*/ 4135482 h 4821630"/>
                <a:gd name="connsiteX245" fmla="*/ 4296154 w 5017802"/>
                <a:gd name="connsiteY245" fmla="*/ 4092619 h 4821630"/>
                <a:gd name="connsiteX246" fmla="*/ 4318379 w 5017802"/>
                <a:gd name="connsiteY246" fmla="*/ 4067220 h 4821630"/>
                <a:gd name="connsiteX247" fmla="*/ 4339017 w 5017802"/>
                <a:gd name="connsiteY247" fmla="*/ 4044994 h 4821630"/>
                <a:gd name="connsiteX248" fmla="*/ 4392992 w 5017802"/>
                <a:gd name="connsiteY248" fmla="*/ 4076745 h 4821630"/>
                <a:gd name="connsiteX249" fmla="*/ 4399342 w 5017802"/>
                <a:gd name="connsiteY249" fmla="*/ 4032295 h 4821630"/>
                <a:gd name="connsiteX250" fmla="*/ 4343779 w 5017802"/>
                <a:gd name="connsiteY250" fmla="*/ 4008482 h 4821630"/>
                <a:gd name="connsiteX251" fmla="*/ 4342192 w 5017802"/>
                <a:gd name="connsiteY251" fmla="*/ 3998958 h 4821630"/>
                <a:gd name="connsiteX252" fmla="*/ 4329491 w 5017802"/>
                <a:gd name="connsiteY252" fmla="*/ 3960859 h 4821630"/>
                <a:gd name="connsiteX253" fmla="*/ 4335841 w 5017802"/>
                <a:gd name="connsiteY253" fmla="*/ 3913233 h 4821630"/>
                <a:gd name="connsiteX254" fmla="*/ 4346954 w 5017802"/>
                <a:gd name="connsiteY254" fmla="*/ 3857670 h 4821630"/>
                <a:gd name="connsiteX255" fmla="*/ 4308854 w 5017802"/>
                <a:gd name="connsiteY255" fmla="*/ 3827508 h 4821630"/>
                <a:gd name="connsiteX256" fmla="*/ 4342191 w 5017802"/>
                <a:gd name="connsiteY256" fmla="*/ 3817983 h 4821630"/>
                <a:gd name="connsiteX257" fmla="*/ 4319966 w 5017802"/>
                <a:gd name="connsiteY257" fmla="*/ 3781470 h 4821630"/>
                <a:gd name="connsiteX258" fmla="*/ 4358067 w 5017802"/>
                <a:gd name="connsiteY258" fmla="*/ 3776709 h 4821630"/>
                <a:gd name="connsiteX259" fmla="*/ 4364416 w 5017802"/>
                <a:gd name="connsiteY259" fmla="*/ 3743370 h 4821630"/>
                <a:gd name="connsiteX260" fmla="*/ 4426330 w 5017802"/>
                <a:gd name="connsiteY260" fmla="*/ 3752897 h 4821630"/>
                <a:gd name="connsiteX261" fmla="*/ 4459443 w 5017802"/>
                <a:gd name="connsiteY261" fmla="*/ 3768089 h 4821630"/>
                <a:gd name="connsiteX262" fmla="*/ 4425650 w 5017802"/>
                <a:gd name="connsiteY262" fmla="*/ 3809137 h 4821630"/>
                <a:gd name="connsiteX263" fmla="*/ 4464658 w 5017802"/>
                <a:gd name="connsiteY263" fmla="*/ 3916633 h 4821630"/>
                <a:gd name="connsiteX264" fmla="*/ 4517045 w 5017802"/>
                <a:gd name="connsiteY264" fmla="*/ 3947931 h 4821630"/>
                <a:gd name="connsiteX265" fmla="*/ 4568979 w 5017802"/>
                <a:gd name="connsiteY265" fmla="*/ 3905749 h 4821630"/>
                <a:gd name="connsiteX266" fmla="*/ 4654704 w 5017802"/>
                <a:gd name="connsiteY266" fmla="*/ 3857216 h 4821630"/>
                <a:gd name="connsiteX267" fmla="*/ 4637468 w 5017802"/>
                <a:gd name="connsiteY267" fmla="*/ 3768315 h 4821630"/>
                <a:gd name="connsiteX268" fmla="*/ 4714802 w 5017802"/>
                <a:gd name="connsiteY268" fmla="*/ 3635646 h 4821630"/>
                <a:gd name="connsiteX269" fmla="*/ 5007356 w 5017802"/>
                <a:gd name="connsiteY269" fmla="*/ 3302498 h 4821630"/>
                <a:gd name="connsiteX270" fmla="*/ 4925939 w 5017802"/>
                <a:gd name="connsiteY270" fmla="*/ 3293426 h 4821630"/>
                <a:gd name="connsiteX271" fmla="*/ 4930476 w 5017802"/>
                <a:gd name="connsiteY271" fmla="*/ 3201578 h 4821630"/>
                <a:gd name="connsiteX272" fmla="*/ 4881489 w 5017802"/>
                <a:gd name="connsiteY272" fmla="*/ 3176406 h 4821630"/>
                <a:gd name="connsiteX273" fmla="*/ 4797352 w 5017802"/>
                <a:gd name="connsiteY273" fmla="*/ 3207928 h 4821630"/>
                <a:gd name="connsiteX274" fmla="*/ 4760613 w 5017802"/>
                <a:gd name="connsiteY274" fmla="*/ 3171643 h 4821630"/>
                <a:gd name="connsiteX275" fmla="*/ 4805290 w 5017802"/>
                <a:gd name="connsiteY275" fmla="*/ 3148738 h 4821630"/>
                <a:gd name="connsiteX276" fmla="*/ 4676023 w 5017802"/>
                <a:gd name="connsiteY276" fmla="*/ 2935559 h 4821630"/>
                <a:gd name="connsiteX277" fmla="*/ 4690989 w 5017802"/>
                <a:gd name="connsiteY277" fmla="*/ 2905396 h 4821630"/>
                <a:gd name="connsiteX278" fmla="*/ 4667404 w 5017802"/>
                <a:gd name="connsiteY278" fmla="*/ 2789736 h 4821630"/>
                <a:gd name="connsiteX279" fmla="*/ 4508655 w 5017802"/>
                <a:gd name="connsiteY279" fmla="*/ 2778850 h 4821630"/>
                <a:gd name="connsiteX280" fmla="*/ 4475317 w 5017802"/>
                <a:gd name="connsiteY280" fmla="*/ 2827608 h 4821630"/>
                <a:gd name="connsiteX281" fmla="*/ 4386417 w 5017802"/>
                <a:gd name="connsiteY281" fmla="*/ 2842124 h 4821630"/>
                <a:gd name="connsiteX282" fmla="*/ 4392767 w 5017802"/>
                <a:gd name="connsiteY282" fmla="*/ 2820125 h 4821630"/>
                <a:gd name="connsiteX283" fmla="*/ 4339245 w 5017802"/>
                <a:gd name="connsiteY283" fmla="*/ 2804024 h 4821630"/>
                <a:gd name="connsiteX284" fmla="*/ 4314526 w 5017802"/>
                <a:gd name="connsiteY284" fmla="*/ 2638923 h 4821630"/>
                <a:gd name="connsiteX285" fmla="*/ 4034219 w 5017802"/>
                <a:gd name="connsiteY285" fmla="*/ 2572248 h 4821630"/>
                <a:gd name="connsiteX286" fmla="*/ 3897920 w 5017802"/>
                <a:gd name="connsiteY286" fmla="*/ 2615564 h 4821630"/>
                <a:gd name="connsiteX287" fmla="*/ 3765931 w 5017802"/>
                <a:gd name="connsiteY287" fmla="*/ 2608080 h 4821630"/>
                <a:gd name="connsiteX288" fmla="*/ 3633488 w 5017802"/>
                <a:gd name="connsiteY288" fmla="*/ 2497182 h 4821630"/>
                <a:gd name="connsiteX289" fmla="*/ 3420310 w 5017802"/>
                <a:gd name="connsiteY289" fmla="*/ 2193969 h 4821630"/>
                <a:gd name="connsiteX290" fmla="*/ 3021848 w 5017802"/>
                <a:gd name="connsiteY290" fmla="*/ 2054496 h 4821630"/>
                <a:gd name="connsiteX291" fmla="*/ 2785310 w 5017802"/>
                <a:gd name="connsiteY291" fmla="*/ 1741532 h 4821630"/>
                <a:gd name="connsiteX292" fmla="*/ 2819101 w 5017802"/>
                <a:gd name="connsiteY292" fmla="*/ 1716586 h 4821630"/>
                <a:gd name="connsiteX293" fmla="*/ 2878745 w 5017802"/>
                <a:gd name="connsiteY293" fmla="*/ 1799589 h 4821630"/>
                <a:gd name="connsiteX294" fmla="*/ 2898929 w 5017802"/>
                <a:gd name="connsiteY294" fmla="*/ 1782126 h 4821630"/>
                <a:gd name="connsiteX295" fmla="*/ 2942019 w 5017802"/>
                <a:gd name="connsiteY295" fmla="*/ 1812970 h 4821630"/>
                <a:gd name="connsiteX296" fmla="*/ 3030692 w 5017802"/>
                <a:gd name="connsiteY296" fmla="*/ 1759221 h 4821630"/>
                <a:gd name="connsiteX297" fmla="*/ 3046794 w 5017802"/>
                <a:gd name="connsiteY297" fmla="*/ 1738811 h 4821630"/>
                <a:gd name="connsiteX298" fmla="*/ 3105077 w 5017802"/>
                <a:gd name="connsiteY298" fmla="*/ 1739037 h 4821630"/>
                <a:gd name="connsiteX299" fmla="*/ 3121180 w 5017802"/>
                <a:gd name="connsiteY299" fmla="*/ 1705927 h 4821630"/>
                <a:gd name="connsiteX300" fmla="*/ 3102356 w 5017802"/>
                <a:gd name="connsiteY300" fmla="*/ 1680300 h 4821630"/>
                <a:gd name="connsiteX301" fmla="*/ 3035228 w 5017802"/>
                <a:gd name="connsiteY301" fmla="*/ 1700257 h 4821630"/>
                <a:gd name="connsiteX302" fmla="*/ 3013456 w 5017802"/>
                <a:gd name="connsiteY302" fmla="*/ 1646736 h 4821630"/>
                <a:gd name="connsiteX303" fmla="*/ 3034774 w 5017802"/>
                <a:gd name="connsiteY303" fmla="*/ 1617026 h 4821630"/>
                <a:gd name="connsiteX304" fmla="*/ 2978304 w 5017802"/>
                <a:gd name="connsiteY304" fmla="*/ 1513612 h 4821630"/>
                <a:gd name="connsiteX305" fmla="*/ 2929773 w 5017802"/>
                <a:gd name="connsiteY305" fmla="*/ 1552393 h 4821630"/>
                <a:gd name="connsiteX306" fmla="*/ 2840418 w 5017802"/>
                <a:gd name="connsiteY306" fmla="*/ 1497737 h 4821630"/>
                <a:gd name="connsiteX307" fmla="*/ 2892352 w 5017802"/>
                <a:gd name="connsiteY307" fmla="*/ 1405208 h 4821630"/>
                <a:gd name="connsiteX308" fmla="*/ 2849490 w 5017802"/>
                <a:gd name="connsiteY308" fmla="*/ 1284105 h 4821630"/>
                <a:gd name="connsiteX309" fmla="*/ 2864231 w 5017802"/>
                <a:gd name="connsiteY309" fmla="*/ 1160053 h 4821630"/>
                <a:gd name="connsiteX310" fmla="*/ 2959481 w 5017802"/>
                <a:gd name="connsiteY310" fmla="*/ 1086348 h 4821630"/>
                <a:gd name="connsiteX311" fmla="*/ 3064710 w 5017802"/>
                <a:gd name="connsiteY311" fmla="*/ 1063896 h 4821630"/>
                <a:gd name="connsiteX312" fmla="*/ 3001663 w 5017802"/>
                <a:gd name="connsiteY312" fmla="*/ 974089 h 4821630"/>
                <a:gd name="connsiteX313" fmla="*/ 2984427 w 5017802"/>
                <a:gd name="connsiteY313" fmla="*/ 1018766 h 4821630"/>
                <a:gd name="connsiteX314" fmla="*/ 2941112 w 5017802"/>
                <a:gd name="connsiteY314" fmla="*/ 971595 h 4821630"/>
                <a:gd name="connsiteX315" fmla="*/ 2962430 w 5017802"/>
                <a:gd name="connsiteY315" fmla="*/ 886323 h 4821630"/>
                <a:gd name="connsiteX316" fmla="*/ 3035454 w 5017802"/>
                <a:gd name="connsiteY316" fmla="*/ 789032 h 4821630"/>
                <a:gd name="connsiteX317" fmla="*/ 3018445 w 5017802"/>
                <a:gd name="connsiteY317" fmla="*/ 682443 h 4821630"/>
                <a:gd name="connsiteX318" fmla="*/ 2847223 w 5017802"/>
                <a:gd name="connsiteY318" fmla="*/ 692194 h 4821630"/>
                <a:gd name="connsiteX319" fmla="*/ 2827945 w 5017802"/>
                <a:gd name="connsiteY319" fmla="*/ 734831 h 4821630"/>
                <a:gd name="connsiteX320" fmla="*/ 2795742 w 5017802"/>
                <a:gd name="connsiteY320" fmla="*/ 667248 h 4821630"/>
                <a:gd name="connsiteX321" fmla="*/ 2766032 w 5017802"/>
                <a:gd name="connsiteY321" fmla="*/ 707616 h 4821630"/>
                <a:gd name="connsiteX322" fmla="*/ 2580523 w 5017802"/>
                <a:gd name="connsiteY322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19848 w 5017802"/>
                <a:gd name="connsiteY213" fmla="*/ 4140248 h 4821630"/>
                <a:gd name="connsiteX214" fmla="*/ 3439813 w 5017802"/>
                <a:gd name="connsiteY214" fmla="*/ 4130265 h 4821630"/>
                <a:gd name="connsiteX215" fmla="*/ 3526217 w 5017802"/>
                <a:gd name="connsiteY215" fmla="*/ 4316455 h 4821630"/>
                <a:gd name="connsiteX216" fmla="*/ 3586542 w 5017802"/>
                <a:gd name="connsiteY216" fmla="*/ 4375193 h 4821630"/>
                <a:gd name="connsiteX217" fmla="*/ 3597654 w 5017802"/>
                <a:gd name="connsiteY217" fmla="*/ 4345030 h 4821630"/>
                <a:gd name="connsiteX218" fmla="*/ 3643692 w 5017802"/>
                <a:gd name="connsiteY218" fmla="*/ 4318042 h 4821630"/>
                <a:gd name="connsiteX219" fmla="*/ 3694492 w 5017802"/>
                <a:gd name="connsiteY219" fmla="*/ 4391068 h 4821630"/>
                <a:gd name="connsiteX220" fmla="*/ 3743705 w 5017802"/>
                <a:gd name="connsiteY220" fmla="*/ 4394243 h 4821630"/>
                <a:gd name="connsiteX221" fmla="*/ 3699254 w 5017802"/>
                <a:gd name="connsiteY221" fmla="*/ 4300581 h 4821630"/>
                <a:gd name="connsiteX222" fmla="*/ 3656392 w 5017802"/>
                <a:gd name="connsiteY222" fmla="*/ 4232318 h 4821630"/>
                <a:gd name="connsiteX223" fmla="*/ 3699255 w 5017802"/>
                <a:gd name="connsiteY223" fmla="*/ 4216442 h 4821630"/>
                <a:gd name="connsiteX224" fmla="*/ 3680204 w 5017802"/>
                <a:gd name="connsiteY224" fmla="*/ 4175168 h 4821630"/>
                <a:gd name="connsiteX225" fmla="*/ 3732592 w 5017802"/>
                <a:gd name="connsiteY225" fmla="*/ 4184693 h 4821630"/>
                <a:gd name="connsiteX226" fmla="*/ 3711955 w 5017802"/>
                <a:gd name="connsiteY226" fmla="*/ 4151355 h 4821630"/>
                <a:gd name="connsiteX227" fmla="*/ 3733274 w 5017802"/>
                <a:gd name="connsiteY227" fmla="*/ 4134801 h 4821630"/>
                <a:gd name="connsiteX228" fmla="*/ 3854377 w 5017802"/>
                <a:gd name="connsiteY228" fmla="*/ 4220074 h 4821630"/>
                <a:gd name="connsiteX229" fmla="*/ 3889754 w 5017802"/>
                <a:gd name="connsiteY229" fmla="*/ 4206917 h 4821630"/>
                <a:gd name="connsiteX230" fmla="*/ 3942141 w 5017802"/>
                <a:gd name="connsiteY230" fmla="*/ 4272006 h 4821630"/>
                <a:gd name="connsiteX231" fmla="*/ 3962779 w 5017802"/>
                <a:gd name="connsiteY231" fmla="*/ 4330743 h 4821630"/>
                <a:gd name="connsiteX232" fmla="*/ 4070729 w 5017802"/>
                <a:gd name="connsiteY232" fmla="*/ 4349792 h 4821630"/>
                <a:gd name="connsiteX233" fmla="*/ 4010405 w 5017802"/>
                <a:gd name="connsiteY233" fmla="*/ 4283117 h 4821630"/>
                <a:gd name="connsiteX234" fmla="*/ 4007229 w 5017802"/>
                <a:gd name="connsiteY234" fmla="*/ 4214855 h 4821630"/>
                <a:gd name="connsiteX235" fmla="*/ 4061204 w 5017802"/>
                <a:gd name="connsiteY235" fmla="*/ 4270418 h 4821630"/>
                <a:gd name="connsiteX236" fmla="*/ 4110417 w 5017802"/>
                <a:gd name="connsiteY236" fmla="*/ 4275180 h 4821630"/>
                <a:gd name="connsiteX237" fmla="*/ 4104067 w 5017802"/>
                <a:gd name="connsiteY237" fmla="*/ 4225968 h 4821630"/>
                <a:gd name="connsiteX238" fmla="*/ 4164392 w 5017802"/>
                <a:gd name="connsiteY238" fmla="*/ 4230730 h 4821630"/>
                <a:gd name="connsiteX239" fmla="*/ 4226304 w 5017802"/>
                <a:gd name="connsiteY239" fmla="*/ 4273592 h 4821630"/>
                <a:gd name="connsiteX240" fmla="*/ 4258054 w 5017802"/>
                <a:gd name="connsiteY240" fmla="*/ 4260893 h 4821630"/>
                <a:gd name="connsiteX241" fmla="*/ 4251705 w 5017802"/>
                <a:gd name="connsiteY241" fmla="*/ 4225968 h 4821630"/>
                <a:gd name="connsiteX242" fmla="*/ 4292980 w 5017802"/>
                <a:gd name="connsiteY242" fmla="*/ 4202156 h 4821630"/>
                <a:gd name="connsiteX243" fmla="*/ 4377117 w 5017802"/>
                <a:gd name="connsiteY243" fmla="*/ 4259306 h 4821630"/>
                <a:gd name="connsiteX244" fmla="*/ 4394580 w 5017802"/>
                <a:gd name="connsiteY244" fmla="*/ 4157708 h 4821630"/>
                <a:gd name="connsiteX245" fmla="*/ 4369180 w 5017802"/>
                <a:gd name="connsiteY245" fmla="*/ 4135482 h 4821630"/>
                <a:gd name="connsiteX246" fmla="*/ 4296154 w 5017802"/>
                <a:gd name="connsiteY246" fmla="*/ 4092619 h 4821630"/>
                <a:gd name="connsiteX247" fmla="*/ 4318379 w 5017802"/>
                <a:gd name="connsiteY247" fmla="*/ 4067220 h 4821630"/>
                <a:gd name="connsiteX248" fmla="*/ 4339017 w 5017802"/>
                <a:gd name="connsiteY248" fmla="*/ 4044994 h 4821630"/>
                <a:gd name="connsiteX249" fmla="*/ 4392992 w 5017802"/>
                <a:gd name="connsiteY249" fmla="*/ 4076745 h 4821630"/>
                <a:gd name="connsiteX250" fmla="*/ 4399342 w 5017802"/>
                <a:gd name="connsiteY250" fmla="*/ 4032295 h 4821630"/>
                <a:gd name="connsiteX251" fmla="*/ 4343779 w 5017802"/>
                <a:gd name="connsiteY251" fmla="*/ 4008482 h 4821630"/>
                <a:gd name="connsiteX252" fmla="*/ 4342192 w 5017802"/>
                <a:gd name="connsiteY252" fmla="*/ 3998958 h 4821630"/>
                <a:gd name="connsiteX253" fmla="*/ 4329491 w 5017802"/>
                <a:gd name="connsiteY253" fmla="*/ 3960859 h 4821630"/>
                <a:gd name="connsiteX254" fmla="*/ 4335841 w 5017802"/>
                <a:gd name="connsiteY254" fmla="*/ 3913233 h 4821630"/>
                <a:gd name="connsiteX255" fmla="*/ 4346954 w 5017802"/>
                <a:gd name="connsiteY255" fmla="*/ 3857670 h 4821630"/>
                <a:gd name="connsiteX256" fmla="*/ 4308854 w 5017802"/>
                <a:gd name="connsiteY256" fmla="*/ 3827508 h 4821630"/>
                <a:gd name="connsiteX257" fmla="*/ 4342191 w 5017802"/>
                <a:gd name="connsiteY257" fmla="*/ 3817983 h 4821630"/>
                <a:gd name="connsiteX258" fmla="*/ 4319966 w 5017802"/>
                <a:gd name="connsiteY258" fmla="*/ 3781470 h 4821630"/>
                <a:gd name="connsiteX259" fmla="*/ 4358067 w 5017802"/>
                <a:gd name="connsiteY259" fmla="*/ 3776709 h 4821630"/>
                <a:gd name="connsiteX260" fmla="*/ 4364416 w 5017802"/>
                <a:gd name="connsiteY260" fmla="*/ 3743370 h 4821630"/>
                <a:gd name="connsiteX261" fmla="*/ 4426330 w 5017802"/>
                <a:gd name="connsiteY261" fmla="*/ 3752897 h 4821630"/>
                <a:gd name="connsiteX262" fmla="*/ 4459443 w 5017802"/>
                <a:gd name="connsiteY262" fmla="*/ 3768089 h 4821630"/>
                <a:gd name="connsiteX263" fmla="*/ 4425650 w 5017802"/>
                <a:gd name="connsiteY263" fmla="*/ 3809137 h 4821630"/>
                <a:gd name="connsiteX264" fmla="*/ 4464658 w 5017802"/>
                <a:gd name="connsiteY264" fmla="*/ 3916633 h 4821630"/>
                <a:gd name="connsiteX265" fmla="*/ 4517045 w 5017802"/>
                <a:gd name="connsiteY265" fmla="*/ 3947931 h 4821630"/>
                <a:gd name="connsiteX266" fmla="*/ 4568979 w 5017802"/>
                <a:gd name="connsiteY266" fmla="*/ 3905749 h 4821630"/>
                <a:gd name="connsiteX267" fmla="*/ 4654704 w 5017802"/>
                <a:gd name="connsiteY267" fmla="*/ 3857216 h 4821630"/>
                <a:gd name="connsiteX268" fmla="*/ 4637468 w 5017802"/>
                <a:gd name="connsiteY268" fmla="*/ 3768315 h 4821630"/>
                <a:gd name="connsiteX269" fmla="*/ 4714802 w 5017802"/>
                <a:gd name="connsiteY269" fmla="*/ 3635646 h 4821630"/>
                <a:gd name="connsiteX270" fmla="*/ 5007356 w 5017802"/>
                <a:gd name="connsiteY270" fmla="*/ 3302498 h 4821630"/>
                <a:gd name="connsiteX271" fmla="*/ 4925939 w 5017802"/>
                <a:gd name="connsiteY271" fmla="*/ 3293426 h 4821630"/>
                <a:gd name="connsiteX272" fmla="*/ 4930476 w 5017802"/>
                <a:gd name="connsiteY272" fmla="*/ 3201578 h 4821630"/>
                <a:gd name="connsiteX273" fmla="*/ 4881489 w 5017802"/>
                <a:gd name="connsiteY273" fmla="*/ 3176406 h 4821630"/>
                <a:gd name="connsiteX274" fmla="*/ 4797352 w 5017802"/>
                <a:gd name="connsiteY274" fmla="*/ 3207928 h 4821630"/>
                <a:gd name="connsiteX275" fmla="*/ 4760613 w 5017802"/>
                <a:gd name="connsiteY275" fmla="*/ 3171643 h 4821630"/>
                <a:gd name="connsiteX276" fmla="*/ 4805290 w 5017802"/>
                <a:gd name="connsiteY276" fmla="*/ 3148738 h 4821630"/>
                <a:gd name="connsiteX277" fmla="*/ 4676023 w 5017802"/>
                <a:gd name="connsiteY277" fmla="*/ 2935559 h 4821630"/>
                <a:gd name="connsiteX278" fmla="*/ 4690989 w 5017802"/>
                <a:gd name="connsiteY278" fmla="*/ 2905396 h 4821630"/>
                <a:gd name="connsiteX279" fmla="*/ 4667404 w 5017802"/>
                <a:gd name="connsiteY279" fmla="*/ 2789736 h 4821630"/>
                <a:gd name="connsiteX280" fmla="*/ 4508655 w 5017802"/>
                <a:gd name="connsiteY280" fmla="*/ 2778850 h 4821630"/>
                <a:gd name="connsiteX281" fmla="*/ 4475317 w 5017802"/>
                <a:gd name="connsiteY281" fmla="*/ 2827608 h 4821630"/>
                <a:gd name="connsiteX282" fmla="*/ 4386417 w 5017802"/>
                <a:gd name="connsiteY282" fmla="*/ 2842124 h 4821630"/>
                <a:gd name="connsiteX283" fmla="*/ 4392767 w 5017802"/>
                <a:gd name="connsiteY283" fmla="*/ 2820125 h 4821630"/>
                <a:gd name="connsiteX284" fmla="*/ 4339245 w 5017802"/>
                <a:gd name="connsiteY284" fmla="*/ 2804024 h 4821630"/>
                <a:gd name="connsiteX285" fmla="*/ 4314526 w 5017802"/>
                <a:gd name="connsiteY285" fmla="*/ 2638923 h 4821630"/>
                <a:gd name="connsiteX286" fmla="*/ 4034219 w 5017802"/>
                <a:gd name="connsiteY286" fmla="*/ 2572248 h 4821630"/>
                <a:gd name="connsiteX287" fmla="*/ 3897920 w 5017802"/>
                <a:gd name="connsiteY287" fmla="*/ 2615564 h 4821630"/>
                <a:gd name="connsiteX288" fmla="*/ 3765931 w 5017802"/>
                <a:gd name="connsiteY288" fmla="*/ 2608080 h 4821630"/>
                <a:gd name="connsiteX289" fmla="*/ 3633488 w 5017802"/>
                <a:gd name="connsiteY289" fmla="*/ 2497182 h 4821630"/>
                <a:gd name="connsiteX290" fmla="*/ 3420310 w 5017802"/>
                <a:gd name="connsiteY290" fmla="*/ 2193969 h 4821630"/>
                <a:gd name="connsiteX291" fmla="*/ 3021848 w 5017802"/>
                <a:gd name="connsiteY291" fmla="*/ 2054496 h 4821630"/>
                <a:gd name="connsiteX292" fmla="*/ 2785310 w 5017802"/>
                <a:gd name="connsiteY292" fmla="*/ 1741532 h 4821630"/>
                <a:gd name="connsiteX293" fmla="*/ 2819101 w 5017802"/>
                <a:gd name="connsiteY293" fmla="*/ 1716586 h 4821630"/>
                <a:gd name="connsiteX294" fmla="*/ 2878745 w 5017802"/>
                <a:gd name="connsiteY294" fmla="*/ 1799589 h 4821630"/>
                <a:gd name="connsiteX295" fmla="*/ 2898929 w 5017802"/>
                <a:gd name="connsiteY295" fmla="*/ 1782126 h 4821630"/>
                <a:gd name="connsiteX296" fmla="*/ 2942019 w 5017802"/>
                <a:gd name="connsiteY296" fmla="*/ 1812970 h 4821630"/>
                <a:gd name="connsiteX297" fmla="*/ 3030692 w 5017802"/>
                <a:gd name="connsiteY297" fmla="*/ 1759221 h 4821630"/>
                <a:gd name="connsiteX298" fmla="*/ 3046794 w 5017802"/>
                <a:gd name="connsiteY298" fmla="*/ 1738811 h 4821630"/>
                <a:gd name="connsiteX299" fmla="*/ 3105077 w 5017802"/>
                <a:gd name="connsiteY299" fmla="*/ 1739037 h 4821630"/>
                <a:gd name="connsiteX300" fmla="*/ 3121180 w 5017802"/>
                <a:gd name="connsiteY300" fmla="*/ 1705927 h 4821630"/>
                <a:gd name="connsiteX301" fmla="*/ 3102356 w 5017802"/>
                <a:gd name="connsiteY301" fmla="*/ 1680300 h 4821630"/>
                <a:gd name="connsiteX302" fmla="*/ 3035228 w 5017802"/>
                <a:gd name="connsiteY302" fmla="*/ 1700257 h 4821630"/>
                <a:gd name="connsiteX303" fmla="*/ 3013456 w 5017802"/>
                <a:gd name="connsiteY303" fmla="*/ 1646736 h 4821630"/>
                <a:gd name="connsiteX304" fmla="*/ 3034774 w 5017802"/>
                <a:gd name="connsiteY304" fmla="*/ 1617026 h 4821630"/>
                <a:gd name="connsiteX305" fmla="*/ 2978304 w 5017802"/>
                <a:gd name="connsiteY305" fmla="*/ 1513612 h 4821630"/>
                <a:gd name="connsiteX306" fmla="*/ 2929773 w 5017802"/>
                <a:gd name="connsiteY306" fmla="*/ 1552393 h 4821630"/>
                <a:gd name="connsiteX307" fmla="*/ 2840418 w 5017802"/>
                <a:gd name="connsiteY307" fmla="*/ 1497737 h 4821630"/>
                <a:gd name="connsiteX308" fmla="*/ 2892352 w 5017802"/>
                <a:gd name="connsiteY308" fmla="*/ 1405208 h 4821630"/>
                <a:gd name="connsiteX309" fmla="*/ 2849490 w 5017802"/>
                <a:gd name="connsiteY309" fmla="*/ 1284105 h 4821630"/>
                <a:gd name="connsiteX310" fmla="*/ 2864231 w 5017802"/>
                <a:gd name="connsiteY310" fmla="*/ 1160053 h 4821630"/>
                <a:gd name="connsiteX311" fmla="*/ 2959481 w 5017802"/>
                <a:gd name="connsiteY311" fmla="*/ 1086348 h 4821630"/>
                <a:gd name="connsiteX312" fmla="*/ 3064710 w 5017802"/>
                <a:gd name="connsiteY312" fmla="*/ 1063896 h 4821630"/>
                <a:gd name="connsiteX313" fmla="*/ 3001663 w 5017802"/>
                <a:gd name="connsiteY313" fmla="*/ 974089 h 4821630"/>
                <a:gd name="connsiteX314" fmla="*/ 2984427 w 5017802"/>
                <a:gd name="connsiteY314" fmla="*/ 1018766 h 4821630"/>
                <a:gd name="connsiteX315" fmla="*/ 2941112 w 5017802"/>
                <a:gd name="connsiteY315" fmla="*/ 971595 h 4821630"/>
                <a:gd name="connsiteX316" fmla="*/ 2962430 w 5017802"/>
                <a:gd name="connsiteY316" fmla="*/ 886323 h 4821630"/>
                <a:gd name="connsiteX317" fmla="*/ 3035454 w 5017802"/>
                <a:gd name="connsiteY317" fmla="*/ 789032 h 4821630"/>
                <a:gd name="connsiteX318" fmla="*/ 3018445 w 5017802"/>
                <a:gd name="connsiteY318" fmla="*/ 682443 h 4821630"/>
                <a:gd name="connsiteX319" fmla="*/ 2847223 w 5017802"/>
                <a:gd name="connsiteY319" fmla="*/ 692194 h 4821630"/>
                <a:gd name="connsiteX320" fmla="*/ 2827945 w 5017802"/>
                <a:gd name="connsiteY320" fmla="*/ 734831 h 4821630"/>
                <a:gd name="connsiteX321" fmla="*/ 2795742 w 5017802"/>
                <a:gd name="connsiteY321" fmla="*/ 667248 h 4821630"/>
                <a:gd name="connsiteX322" fmla="*/ 2766032 w 5017802"/>
                <a:gd name="connsiteY322" fmla="*/ 707616 h 4821630"/>
                <a:gd name="connsiteX323" fmla="*/ 2580523 w 5017802"/>
                <a:gd name="connsiteY32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439813 w 5017802"/>
                <a:gd name="connsiteY214" fmla="*/ 4130265 h 4821630"/>
                <a:gd name="connsiteX215" fmla="*/ 3526217 w 5017802"/>
                <a:gd name="connsiteY215" fmla="*/ 4316455 h 4821630"/>
                <a:gd name="connsiteX216" fmla="*/ 3586542 w 5017802"/>
                <a:gd name="connsiteY216" fmla="*/ 4375193 h 4821630"/>
                <a:gd name="connsiteX217" fmla="*/ 3597654 w 5017802"/>
                <a:gd name="connsiteY217" fmla="*/ 4345030 h 4821630"/>
                <a:gd name="connsiteX218" fmla="*/ 3643692 w 5017802"/>
                <a:gd name="connsiteY218" fmla="*/ 4318042 h 4821630"/>
                <a:gd name="connsiteX219" fmla="*/ 3694492 w 5017802"/>
                <a:gd name="connsiteY219" fmla="*/ 4391068 h 4821630"/>
                <a:gd name="connsiteX220" fmla="*/ 3743705 w 5017802"/>
                <a:gd name="connsiteY220" fmla="*/ 4394243 h 4821630"/>
                <a:gd name="connsiteX221" fmla="*/ 3699254 w 5017802"/>
                <a:gd name="connsiteY221" fmla="*/ 4300581 h 4821630"/>
                <a:gd name="connsiteX222" fmla="*/ 3656392 w 5017802"/>
                <a:gd name="connsiteY222" fmla="*/ 4232318 h 4821630"/>
                <a:gd name="connsiteX223" fmla="*/ 3699255 w 5017802"/>
                <a:gd name="connsiteY223" fmla="*/ 4216442 h 4821630"/>
                <a:gd name="connsiteX224" fmla="*/ 3680204 w 5017802"/>
                <a:gd name="connsiteY224" fmla="*/ 4175168 h 4821630"/>
                <a:gd name="connsiteX225" fmla="*/ 3732592 w 5017802"/>
                <a:gd name="connsiteY225" fmla="*/ 4184693 h 4821630"/>
                <a:gd name="connsiteX226" fmla="*/ 3711955 w 5017802"/>
                <a:gd name="connsiteY226" fmla="*/ 4151355 h 4821630"/>
                <a:gd name="connsiteX227" fmla="*/ 3733274 w 5017802"/>
                <a:gd name="connsiteY227" fmla="*/ 4134801 h 4821630"/>
                <a:gd name="connsiteX228" fmla="*/ 3854377 w 5017802"/>
                <a:gd name="connsiteY228" fmla="*/ 4220074 h 4821630"/>
                <a:gd name="connsiteX229" fmla="*/ 3889754 w 5017802"/>
                <a:gd name="connsiteY229" fmla="*/ 4206917 h 4821630"/>
                <a:gd name="connsiteX230" fmla="*/ 3942141 w 5017802"/>
                <a:gd name="connsiteY230" fmla="*/ 4272006 h 4821630"/>
                <a:gd name="connsiteX231" fmla="*/ 3962779 w 5017802"/>
                <a:gd name="connsiteY231" fmla="*/ 4330743 h 4821630"/>
                <a:gd name="connsiteX232" fmla="*/ 4070729 w 5017802"/>
                <a:gd name="connsiteY232" fmla="*/ 4349792 h 4821630"/>
                <a:gd name="connsiteX233" fmla="*/ 4010405 w 5017802"/>
                <a:gd name="connsiteY233" fmla="*/ 4283117 h 4821630"/>
                <a:gd name="connsiteX234" fmla="*/ 4007229 w 5017802"/>
                <a:gd name="connsiteY234" fmla="*/ 4214855 h 4821630"/>
                <a:gd name="connsiteX235" fmla="*/ 4061204 w 5017802"/>
                <a:gd name="connsiteY235" fmla="*/ 4270418 h 4821630"/>
                <a:gd name="connsiteX236" fmla="*/ 4110417 w 5017802"/>
                <a:gd name="connsiteY236" fmla="*/ 4275180 h 4821630"/>
                <a:gd name="connsiteX237" fmla="*/ 4104067 w 5017802"/>
                <a:gd name="connsiteY237" fmla="*/ 4225968 h 4821630"/>
                <a:gd name="connsiteX238" fmla="*/ 4164392 w 5017802"/>
                <a:gd name="connsiteY238" fmla="*/ 4230730 h 4821630"/>
                <a:gd name="connsiteX239" fmla="*/ 4226304 w 5017802"/>
                <a:gd name="connsiteY239" fmla="*/ 4273592 h 4821630"/>
                <a:gd name="connsiteX240" fmla="*/ 4258054 w 5017802"/>
                <a:gd name="connsiteY240" fmla="*/ 4260893 h 4821630"/>
                <a:gd name="connsiteX241" fmla="*/ 4251705 w 5017802"/>
                <a:gd name="connsiteY241" fmla="*/ 4225968 h 4821630"/>
                <a:gd name="connsiteX242" fmla="*/ 4292980 w 5017802"/>
                <a:gd name="connsiteY242" fmla="*/ 4202156 h 4821630"/>
                <a:gd name="connsiteX243" fmla="*/ 4377117 w 5017802"/>
                <a:gd name="connsiteY243" fmla="*/ 4259306 h 4821630"/>
                <a:gd name="connsiteX244" fmla="*/ 4394580 w 5017802"/>
                <a:gd name="connsiteY244" fmla="*/ 4157708 h 4821630"/>
                <a:gd name="connsiteX245" fmla="*/ 4369180 w 5017802"/>
                <a:gd name="connsiteY245" fmla="*/ 4135482 h 4821630"/>
                <a:gd name="connsiteX246" fmla="*/ 4296154 w 5017802"/>
                <a:gd name="connsiteY246" fmla="*/ 4092619 h 4821630"/>
                <a:gd name="connsiteX247" fmla="*/ 4318379 w 5017802"/>
                <a:gd name="connsiteY247" fmla="*/ 4067220 h 4821630"/>
                <a:gd name="connsiteX248" fmla="*/ 4339017 w 5017802"/>
                <a:gd name="connsiteY248" fmla="*/ 4044994 h 4821630"/>
                <a:gd name="connsiteX249" fmla="*/ 4392992 w 5017802"/>
                <a:gd name="connsiteY249" fmla="*/ 4076745 h 4821630"/>
                <a:gd name="connsiteX250" fmla="*/ 4399342 w 5017802"/>
                <a:gd name="connsiteY250" fmla="*/ 4032295 h 4821630"/>
                <a:gd name="connsiteX251" fmla="*/ 4343779 w 5017802"/>
                <a:gd name="connsiteY251" fmla="*/ 4008482 h 4821630"/>
                <a:gd name="connsiteX252" fmla="*/ 4342192 w 5017802"/>
                <a:gd name="connsiteY252" fmla="*/ 3998958 h 4821630"/>
                <a:gd name="connsiteX253" fmla="*/ 4329491 w 5017802"/>
                <a:gd name="connsiteY253" fmla="*/ 3960859 h 4821630"/>
                <a:gd name="connsiteX254" fmla="*/ 4335841 w 5017802"/>
                <a:gd name="connsiteY254" fmla="*/ 3913233 h 4821630"/>
                <a:gd name="connsiteX255" fmla="*/ 4346954 w 5017802"/>
                <a:gd name="connsiteY255" fmla="*/ 3857670 h 4821630"/>
                <a:gd name="connsiteX256" fmla="*/ 4308854 w 5017802"/>
                <a:gd name="connsiteY256" fmla="*/ 3827508 h 4821630"/>
                <a:gd name="connsiteX257" fmla="*/ 4342191 w 5017802"/>
                <a:gd name="connsiteY257" fmla="*/ 3817983 h 4821630"/>
                <a:gd name="connsiteX258" fmla="*/ 4319966 w 5017802"/>
                <a:gd name="connsiteY258" fmla="*/ 3781470 h 4821630"/>
                <a:gd name="connsiteX259" fmla="*/ 4358067 w 5017802"/>
                <a:gd name="connsiteY259" fmla="*/ 3776709 h 4821630"/>
                <a:gd name="connsiteX260" fmla="*/ 4364416 w 5017802"/>
                <a:gd name="connsiteY260" fmla="*/ 3743370 h 4821630"/>
                <a:gd name="connsiteX261" fmla="*/ 4426330 w 5017802"/>
                <a:gd name="connsiteY261" fmla="*/ 3752897 h 4821630"/>
                <a:gd name="connsiteX262" fmla="*/ 4459443 w 5017802"/>
                <a:gd name="connsiteY262" fmla="*/ 3768089 h 4821630"/>
                <a:gd name="connsiteX263" fmla="*/ 4425650 w 5017802"/>
                <a:gd name="connsiteY263" fmla="*/ 3809137 h 4821630"/>
                <a:gd name="connsiteX264" fmla="*/ 4464658 w 5017802"/>
                <a:gd name="connsiteY264" fmla="*/ 3916633 h 4821630"/>
                <a:gd name="connsiteX265" fmla="*/ 4517045 w 5017802"/>
                <a:gd name="connsiteY265" fmla="*/ 3947931 h 4821630"/>
                <a:gd name="connsiteX266" fmla="*/ 4568979 w 5017802"/>
                <a:gd name="connsiteY266" fmla="*/ 3905749 h 4821630"/>
                <a:gd name="connsiteX267" fmla="*/ 4654704 w 5017802"/>
                <a:gd name="connsiteY267" fmla="*/ 3857216 h 4821630"/>
                <a:gd name="connsiteX268" fmla="*/ 4637468 w 5017802"/>
                <a:gd name="connsiteY268" fmla="*/ 3768315 h 4821630"/>
                <a:gd name="connsiteX269" fmla="*/ 4714802 w 5017802"/>
                <a:gd name="connsiteY269" fmla="*/ 3635646 h 4821630"/>
                <a:gd name="connsiteX270" fmla="*/ 5007356 w 5017802"/>
                <a:gd name="connsiteY270" fmla="*/ 3302498 h 4821630"/>
                <a:gd name="connsiteX271" fmla="*/ 4925939 w 5017802"/>
                <a:gd name="connsiteY271" fmla="*/ 3293426 h 4821630"/>
                <a:gd name="connsiteX272" fmla="*/ 4930476 w 5017802"/>
                <a:gd name="connsiteY272" fmla="*/ 3201578 h 4821630"/>
                <a:gd name="connsiteX273" fmla="*/ 4881489 w 5017802"/>
                <a:gd name="connsiteY273" fmla="*/ 3176406 h 4821630"/>
                <a:gd name="connsiteX274" fmla="*/ 4797352 w 5017802"/>
                <a:gd name="connsiteY274" fmla="*/ 3207928 h 4821630"/>
                <a:gd name="connsiteX275" fmla="*/ 4760613 w 5017802"/>
                <a:gd name="connsiteY275" fmla="*/ 3171643 h 4821630"/>
                <a:gd name="connsiteX276" fmla="*/ 4805290 w 5017802"/>
                <a:gd name="connsiteY276" fmla="*/ 3148738 h 4821630"/>
                <a:gd name="connsiteX277" fmla="*/ 4676023 w 5017802"/>
                <a:gd name="connsiteY277" fmla="*/ 2935559 h 4821630"/>
                <a:gd name="connsiteX278" fmla="*/ 4690989 w 5017802"/>
                <a:gd name="connsiteY278" fmla="*/ 2905396 h 4821630"/>
                <a:gd name="connsiteX279" fmla="*/ 4667404 w 5017802"/>
                <a:gd name="connsiteY279" fmla="*/ 2789736 h 4821630"/>
                <a:gd name="connsiteX280" fmla="*/ 4508655 w 5017802"/>
                <a:gd name="connsiteY280" fmla="*/ 2778850 h 4821630"/>
                <a:gd name="connsiteX281" fmla="*/ 4475317 w 5017802"/>
                <a:gd name="connsiteY281" fmla="*/ 2827608 h 4821630"/>
                <a:gd name="connsiteX282" fmla="*/ 4386417 w 5017802"/>
                <a:gd name="connsiteY282" fmla="*/ 2842124 h 4821630"/>
                <a:gd name="connsiteX283" fmla="*/ 4392767 w 5017802"/>
                <a:gd name="connsiteY283" fmla="*/ 2820125 h 4821630"/>
                <a:gd name="connsiteX284" fmla="*/ 4339245 w 5017802"/>
                <a:gd name="connsiteY284" fmla="*/ 2804024 h 4821630"/>
                <a:gd name="connsiteX285" fmla="*/ 4314526 w 5017802"/>
                <a:gd name="connsiteY285" fmla="*/ 2638923 h 4821630"/>
                <a:gd name="connsiteX286" fmla="*/ 4034219 w 5017802"/>
                <a:gd name="connsiteY286" fmla="*/ 2572248 h 4821630"/>
                <a:gd name="connsiteX287" fmla="*/ 3897920 w 5017802"/>
                <a:gd name="connsiteY287" fmla="*/ 2615564 h 4821630"/>
                <a:gd name="connsiteX288" fmla="*/ 3765931 w 5017802"/>
                <a:gd name="connsiteY288" fmla="*/ 2608080 h 4821630"/>
                <a:gd name="connsiteX289" fmla="*/ 3633488 w 5017802"/>
                <a:gd name="connsiteY289" fmla="*/ 2497182 h 4821630"/>
                <a:gd name="connsiteX290" fmla="*/ 3420310 w 5017802"/>
                <a:gd name="connsiteY290" fmla="*/ 2193969 h 4821630"/>
                <a:gd name="connsiteX291" fmla="*/ 3021848 w 5017802"/>
                <a:gd name="connsiteY291" fmla="*/ 2054496 h 4821630"/>
                <a:gd name="connsiteX292" fmla="*/ 2785310 w 5017802"/>
                <a:gd name="connsiteY292" fmla="*/ 1741532 h 4821630"/>
                <a:gd name="connsiteX293" fmla="*/ 2819101 w 5017802"/>
                <a:gd name="connsiteY293" fmla="*/ 1716586 h 4821630"/>
                <a:gd name="connsiteX294" fmla="*/ 2878745 w 5017802"/>
                <a:gd name="connsiteY294" fmla="*/ 1799589 h 4821630"/>
                <a:gd name="connsiteX295" fmla="*/ 2898929 w 5017802"/>
                <a:gd name="connsiteY295" fmla="*/ 1782126 h 4821630"/>
                <a:gd name="connsiteX296" fmla="*/ 2942019 w 5017802"/>
                <a:gd name="connsiteY296" fmla="*/ 1812970 h 4821630"/>
                <a:gd name="connsiteX297" fmla="*/ 3030692 w 5017802"/>
                <a:gd name="connsiteY297" fmla="*/ 1759221 h 4821630"/>
                <a:gd name="connsiteX298" fmla="*/ 3046794 w 5017802"/>
                <a:gd name="connsiteY298" fmla="*/ 1738811 h 4821630"/>
                <a:gd name="connsiteX299" fmla="*/ 3105077 w 5017802"/>
                <a:gd name="connsiteY299" fmla="*/ 1739037 h 4821630"/>
                <a:gd name="connsiteX300" fmla="*/ 3121180 w 5017802"/>
                <a:gd name="connsiteY300" fmla="*/ 1705927 h 4821630"/>
                <a:gd name="connsiteX301" fmla="*/ 3102356 w 5017802"/>
                <a:gd name="connsiteY301" fmla="*/ 1680300 h 4821630"/>
                <a:gd name="connsiteX302" fmla="*/ 3035228 w 5017802"/>
                <a:gd name="connsiteY302" fmla="*/ 1700257 h 4821630"/>
                <a:gd name="connsiteX303" fmla="*/ 3013456 w 5017802"/>
                <a:gd name="connsiteY303" fmla="*/ 1646736 h 4821630"/>
                <a:gd name="connsiteX304" fmla="*/ 3034774 w 5017802"/>
                <a:gd name="connsiteY304" fmla="*/ 1617026 h 4821630"/>
                <a:gd name="connsiteX305" fmla="*/ 2978304 w 5017802"/>
                <a:gd name="connsiteY305" fmla="*/ 1513612 h 4821630"/>
                <a:gd name="connsiteX306" fmla="*/ 2929773 w 5017802"/>
                <a:gd name="connsiteY306" fmla="*/ 1552393 h 4821630"/>
                <a:gd name="connsiteX307" fmla="*/ 2840418 w 5017802"/>
                <a:gd name="connsiteY307" fmla="*/ 1497737 h 4821630"/>
                <a:gd name="connsiteX308" fmla="*/ 2892352 w 5017802"/>
                <a:gd name="connsiteY308" fmla="*/ 1405208 h 4821630"/>
                <a:gd name="connsiteX309" fmla="*/ 2849490 w 5017802"/>
                <a:gd name="connsiteY309" fmla="*/ 1284105 h 4821630"/>
                <a:gd name="connsiteX310" fmla="*/ 2864231 w 5017802"/>
                <a:gd name="connsiteY310" fmla="*/ 1160053 h 4821630"/>
                <a:gd name="connsiteX311" fmla="*/ 2959481 w 5017802"/>
                <a:gd name="connsiteY311" fmla="*/ 1086348 h 4821630"/>
                <a:gd name="connsiteX312" fmla="*/ 3064710 w 5017802"/>
                <a:gd name="connsiteY312" fmla="*/ 1063896 h 4821630"/>
                <a:gd name="connsiteX313" fmla="*/ 3001663 w 5017802"/>
                <a:gd name="connsiteY313" fmla="*/ 974089 h 4821630"/>
                <a:gd name="connsiteX314" fmla="*/ 2984427 w 5017802"/>
                <a:gd name="connsiteY314" fmla="*/ 1018766 h 4821630"/>
                <a:gd name="connsiteX315" fmla="*/ 2941112 w 5017802"/>
                <a:gd name="connsiteY315" fmla="*/ 971595 h 4821630"/>
                <a:gd name="connsiteX316" fmla="*/ 2962430 w 5017802"/>
                <a:gd name="connsiteY316" fmla="*/ 886323 h 4821630"/>
                <a:gd name="connsiteX317" fmla="*/ 3035454 w 5017802"/>
                <a:gd name="connsiteY317" fmla="*/ 789032 h 4821630"/>
                <a:gd name="connsiteX318" fmla="*/ 3018445 w 5017802"/>
                <a:gd name="connsiteY318" fmla="*/ 682443 h 4821630"/>
                <a:gd name="connsiteX319" fmla="*/ 2847223 w 5017802"/>
                <a:gd name="connsiteY319" fmla="*/ 692194 h 4821630"/>
                <a:gd name="connsiteX320" fmla="*/ 2827945 w 5017802"/>
                <a:gd name="connsiteY320" fmla="*/ 734831 h 4821630"/>
                <a:gd name="connsiteX321" fmla="*/ 2795742 w 5017802"/>
                <a:gd name="connsiteY321" fmla="*/ 667248 h 4821630"/>
                <a:gd name="connsiteX322" fmla="*/ 2766032 w 5017802"/>
                <a:gd name="connsiteY322" fmla="*/ 707616 h 4821630"/>
                <a:gd name="connsiteX323" fmla="*/ 2580523 w 5017802"/>
                <a:gd name="connsiteY32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439813 w 5017802"/>
                <a:gd name="connsiteY214" fmla="*/ 4130265 h 4821630"/>
                <a:gd name="connsiteX215" fmla="*/ 3526217 w 5017802"/>
                <a:gd name="connsiteY215" fmla="*/ 4316455 h 4821630"/>
                <a:gd name="connsiteX216" fmla="*/ 3586542 w 5017802"/>
                <a:gd name="connsiteY216" fmla="*/ 4375193 h 4821630"/>
                <a:gd name="connsiteX217" fmla="*/ 3597654 w 5017802"/>
                <a:gd name="connsiteY217" fmla="*/ 4345030 h 4821630"/>
                <a:gd name="connsiteX218" fmla="*/ 3643692 w 5017802"/>
                <a:gd name="connsiteY218" fmla="*/ 4318042 h 4821630"/>
                <a:gd name="connsiteX219" fmla="*/ 3694492 w 5017802"/>
                <a:gd name="connsiteY219" fmla="*/ 4391068 h 4821630"/>
                <a:gd name="connsiteX220" fmla="*/ 3743705 w 5017802"/>
                <a:gd name="connsiteY220" fmla="*/ 4394243 h 4821630"/>
                <a:gd name="connsiteX221" fmla="*/ 3699254 w 5017802"/>
                <a:gd name="connsiteY221" fmla="*/ 4300581 h 4821630"/>
                <a:gd name="connsiteX222" fmla="*/ 3656392 w 5017802"/>
                <a:gd name="connsiteY222" fmla="*/ 4232318 h 4821630"/>
                <a:gd name="connsiteX223" fmla="*/ 3699255 w 5017802"/>
                <a:gd name="connsiteY223" fmla="*/ 4216442 h 4821630"/>
                <a:gd name="connsiteX224" fmla="*/ 3680204 w 5017802"/>
                <a:gd name="connsiteY224" fmla="*/ 4175168 h 4821630"/>
                <a:gd name="connsiteX225" fmla="*/ 3732592 w 5017802"/>
                <a:gd name="connsiteY225" fmla="*/ 4184693 h 4821630"/>
                <a:gd name="connsiteX226" fmla="*/ 3711955 w 5017802"/>
                <a:gd name="connsiteY226" fmla="*/ 4151355 h 4821630"/>
                <a:gd name="connsiteX227" fmla="*/ 3733274 w 5017802"/>
                <a:gd name="connsiteY227" fmla="*/ 4134801 h 4821630"/>
                <a:gd name="connsiteX228" fmla="*/ 3854377 w 5017802"/>
                <a:gd name="connsiteY228" fmla="*/ 4220074 h 4821630"/>
                <a:gd name="connsiteX229" fmla="*/ 3889754 w 5017802"/>
                <a:gd name="connsiteY229" fmla="*/ 4206917 h 4821630"/>
                <a:gd name="connsiteX230" fmla="*/ 3942141 w 5017802"/>
                <a:gd name="connsiteY230" fmla="*/ 4272006 h 4821630"/>
                <a:gd name="connsiteX231" fmla="*/ 3962779 w 5017802"/>
                <a:gd name="connsiteY231" fmla="*/ 4330743 h 4821630"/>
                <a:gd name="connsiteX232" fmla="*/ 4070729 w 5017802"/>
                <a:gd name="connsiteY232" fmla="*/ 4349792 h 4821630"/>
                <a:gd name="connsiteX233" fmla="*/ 4010405 w 5017802"/>
                <a:gd name="connsiteY233" fmla="*/ 4283117 h 4821630"/>
                <a:gd name="connsiteX234" fmla="*/ 4007229 w 5017802"/>
                <a:gd name="connsiteY234" fmla="*/ 4214855 h 4821630"/>
                <a:gd name="connsiteX235" fmla="*/ 4061204 w 5017802"/>
                <a:gd name="connsiteY235" fmla="*/ 4270418 h 4821630"/>
                <a:gd name="connsiteX236" fmla="*/ 4110417 w 5017802"/>
                <a:gd name="connsiteY236" fmla="*/ 4275180 h 4821630"/>
                <a:gd name="connsiteX237" fmla="*/ 4104067 w 5017802"/>
                <a:gd name="connsiteY237" fmla="*/ 4225968 h 4821630"/>
                <a:gd name="connsiteX238" fmla="*/ 4164392 w 5017802"/>
                <a:gd name="connsiteY238" fmla="*/ 4230730 h 4821630"/>
                <a:gd name="connsiteX239" fmla="*/ 4226304 w 5017802"/>
                <a:gd name="connsiteY239" fmla="*/ 4273592 h 4821630"/>
                <a:gd name="connsiteX240" fmla="*/ 4258054 w 5017802"/>
                <a:gd name="connsiteY240" fmla="*/ 4260893 h 4821630"/>
                <a:gd name="connsiteX241" fmla="*/ 4251705 w 5017802"/>
                <a:gd name="connsiteY241" fmla="*/ 4225968 h 4821630"/>
                <a:gd name="connsiteX242" fmla="*/ 4292980 w 5017802"/>
                <a:gd name="connsiteY242" fmla="*/ 4202156 h 4821630"/>
                <a:gd name="connsiteX243" fmla="*/ 4377117 w 5017802"/>
                <a:gd name="connsiteY243" fmla="*/ 4259306 h 4821630"/>
                <a:gd name="connsiteX244" fmla="*/ 4394580 w 5017802"/>
                <a:gd name="connsiteY244" fmla="*/ 4157708 h 4821630"/>
                <a:gd name="connsiteX245" fmla="*/ 4369180 w 5017802"/>
                <a:gd name="connsiteY245" fmla="*/ 4135482 h 4821630"/>
                <a:gd name="connsiteX246" fmla="*/ 4296154 w 5017802"/>
                <a:gd name="connsiteY246" fmla="*/ 4092619 h 4821630"/>
                <a:gd name="connsiteX247" fmla="*/ 4318379 w 5017802"/>
                <a:gd name="connsiteY247" fmla="*/ 4067220 h 4821630"/>
                <a:gd name="connsiteX248" fmla="*/ 4339017 w 5017802"/>
                <a:gd name="connsiteY248" fmla="*/ 4044994 h 4821630"/>
                <a:gd name="connsiteX249" fmla="*/ 4392992 w 5017802"/>
                <a:gd name="connsiteY249" fmla="*/ 4076745 h 4821630"/>
                <a:gd name="connsiteX250" fmla="*/ 4399342 w 5017802"/>
                <a:gd name="connsiteY250" fmla="*/ 4032295 h 4821630"/>
                <a:gd name="connsiteX251" fmla="*/ 4343779 w 5017802"/>
                <a:gd name="connsiteY251" fmla="*/ 4008482 h 4821630"/>
                <a:gd name="connsiteX252" fmla="*/ 4342192 w 5017802"/>
                <a:gd name="connsiteY252" fmla="*/ 3998958 h 4821630"/>
                <a:gd name="connsiteX253" fmla="*/ 4329491 w 5017802"/>
                <a:gd name="connsiteY253" fmla="*/ 3960859 h 4821630"/>
                <a:gd name="connsiteX254" fmla="*/ 4335841 w 5017802"/>
                <a:gd name="connsiteY254" fmla="*/ 3913233 h 4821630"/>
                <a:gd name="connsiteX255" fmla="*/ 4346954 w 5017802"/>
                <a:gd name="connsiteY255" fmla="*/ 3857670 h 4821630"/>
                <a:gd name="connsiteX256" fmla="*/ 4308854 w 5017802"/>
                <a:gd name="connsiteY256" fmla="*/ 3827508 h 4821630"/>
                <a:gd name="connsiteX257" fmla="*/ 4342191 w 5017802"/>
                <a:gd name="connsiteY257" fmla="*/ 3817983 h 4821630"/>
                <a:gd name="connsiteX258" fmla="*/ 4319966 w 5017802"/>
                <a:gd name="connsiteY258" fmla="*/ 3781470 h 4821630"/>
                <a:gd name="connsiteX259" fmla="*/ 4358067 w 5017802"/>
                <a:gd name="connsiteY259" fmla="*/ 3776709 h 4821630"/>
                <a:gd name="connsiteX260" fmla="*/ 4364416 w 5017802"/>
                <a:gd name="connsiteY260" fmla="*/ 3743370 h 4821630"/>
                <a:gd name="connsiteX261" fmla="*/ 4426330 w 5017802"/>
                <a:gd name="connsiteY261" fmla="*/ 3752897 h 4821630"/>
                <a:gd name="connsiteX262" fmla="*/ 4459443 w 5017802"/>
                <a:gd name="connsiteY262" fmla="*/ 3768089 h 4821630"/>
                <a:gd name="connsiteX263" fmla="*/ 4425650 w 5017802"/>
                <a:gd name="connsiteY263" fmla="*/ 3809137 h 4821630"/>
                <a:gd name="connsiteX264" fmla="*/ 4464658 w 5017802"/>
                <a:gd name="connsiteY264" fmla="*/ 3916633 h 4821630"/>
                <a:gd name="connsiteX265" fmla="*/ 4517045 w 5017802"/>
                <a:gd name="connsiteY265" fmla="*/ 3947931 h 4821630"/>
                <a:gd name="connsiteX266" fmla="*/ 4568979 w 5017802"/>
                <a:gd name="connsiteY266" fmla="*/ 3905749 h 4821630"/>
                <a:gd name="connsiteX267" fmla="*/ 4654704 w 5017802"/>
                <a:gd name="connsiteY267" fmla="*/ 3857216 h 4821630"/>
                <a:gd name="connsiteX268" fmla="*/ 4637468 w 5017802"/>
                <a:gd name="connsiteY268" fmla="*/ 3768315 h 4821630"/>
                <a:gd name="connsiteX269" fmla="*/ 4714802 w 5017802"/>
                <a:gd name="connsiteY269" fmla="*/ 3635646 h 4821630"/>
                <a:gd name="connsiteX270" fmla="*/ 5007356 w 5017802"/>
                <a:gd name="connsiteY270" fmla="*/ 3302498 h 4821630"/>
                <a:gd name="connsiteX271" fmla="*/ 4925939 w 5017802"/>
                <a:gd name="connsiteY271" fmla="*/ 3293426 h 4821630"/>
                <a:gd name="connsiteX272" fmla="*/ 4930476 w 5017802"/>
                <a:gd name="connsiteY272" fmla="*/ 3201578 h 4821630"/>
                <a:gd name="connsiteX273" fmla="*/ 4881489 w 5017802"/>
                <a:gd name="connsiteY273" fmla="*/ 3176406 h 4821630"/>
                <a:gd name="connsiteX274" fmla="*/ 4797352 w 5017802"/>
                <a:gd name="connsiteY274" fmla="*/ 3207928 h 4821630"/>
                <a:gd name="connsiteX275" fmla="*/ 4760613 w 5017802"/>
                <a:gd name="connsiteY275" fmla="*/ 3171643 h 4821630"/>
                <a:gd name="connsiteX276" fmla="*/ 4805290 w 5017802"/>
                <a:gd name="connsiteY276" fmla="*/ 3148738 h 4821630"/>
                <a:gd name="connsiteX277" fmla="*/ 4676023 w 5017802"/>
                <a:gd name="connsiteY277" fmla="*/ 2935559 h 4821630"/>
                <a:gd name="connsiteX278" fmla="*/ 4690989 w 5017802"/>
                <a:gd name="connsiteY278" fmla="*/ 2905396 h 4821630"/>
                <a:gd name="connsiteX279" fmla="*/ 4667404 w 5017802"/>
                <a:gd name="connsiteY279" fmla="*/ 2789736 h 4821630"/>
                <a:gd name="connsiteX280" fmla="*/ 4508655 w 5017802"/>
                <a:gd name="connsiteY280" fmla="*/ 2778850 h 4821630"/>
                <a:gd name="connsiteX281" fmla="*/ 4475317 w 5017802"/>
                <a:gd name="connsiteY281" fmla="*/ 2827608 h 4821630"/>
                <a:gd name="connsiteX282" fmla="*/ 4386417 w 5017802"/>
                <a:gd name="connsiteY282" fmla="*/ 2842124 h 4821630"/>
                <a:gd name="connsiteX283" fmla="*/ 4392767 w 5017802"/>
                <a:gd name="connsiteY283" fmla="*/ 2820125 h 4821630"/>
                <a:gd name="connsiteX284" fmla="*/ 4339245 w 5017802"/>
                <a:gd name="connsiteY284" fmla="*/ 2804024 h 4821630"/>
                <a:gd name="connsiteX285" fmla="*/ 4314526 w 5017802"/>
                <a:gd name="connsiteY285" fmla="*/ 2638923 h 4821630"/>
                <a:gd name="connsiteX286" fmla="*/ 4034219 w 5017802"/>
                <a:gd name="connsiteY286" fmla="*/ 2572248 h 4821630"/>
                <a:gd name="connsiteX287" fmla="*/ 3897920 w 5017802"/>
                <a:gd name="connsiteY287" fmla="*/ 2615564 h 4821630"/>
                <a:gd name="connsiteX288" fmla="*/ 3765931 w 5017802"/>
                <a:gd name="connsiteY288" fmla="*/ 2608080 h 4821630"/>
                <a:gd name="connsiteX289" fmla="*/ 3633488 w 5017802"/>
                <a:gd name="connsiteY289" fmla="*/ 2497182 h 4821630"/>
                <a:gd name="connsiteX290" fmla="*/ 3420310 w 5017802"/>
                <a:gd name="connsiteY290" fmla="*/ 2193969 h 4821630"/>
                <a:gd name="connsiteX291" fmla="*/ 3021848 w 5017802"/>
                <a:gd name="connsiteY291" fmla="*/ 2054496 h 4821630"/>
                <a:gd name="connsiteX292" fmla="*/ 2785310 w 5017802"/>
                <a:gd name="connsiteY292" fmla="*/ 1741532 h 4821630"/>
                <a:gd name="connsiteX293" fmla="*/ 2819101 w 5017802"/>
                <a:gd name="connsiteY293" fmla="*/ 1716586 h 4821630"/>
                <a:gd name="connsiteX294" fmla="*/ 2878745 w 5017802"/>
                <a:gd name="connsiteY294" fmla="*/ 1799589 h 4821630"/>
                <a:gd name="connsiteX295" fmla="*/ 2898929 w 5017802"/>
                <a:gd name="connsiteY295" fmla="*/ 1782126 h 4821630"/>
                <a:gd name="connsiteX296" fmla="*/ 2942019 w 5017802"/>
                <a:gd name="connsiteY296" fmla="*/ 1812970 h 4821630"/>
                <a:gd name="connsiteX297" fmla="*/ 3030692 w 5017802"/>
                <a:gd name="connsiteY297" fmla="*/ 1759221 h 4821630"/>
                <a:gd name="connsiteX298" fmla="*/ 3046794 w 5017802"/>
                <a:gd name="connsiteY298" fmla="*/ 1738811 h 4821630"/>
                <a:gd name="connsiteX299" fmla="*/ 3105077 w 5017802"/>
                <a:gd name="connsiteY299" fmla="*/ 1739037 h 4821630"/>
                <a:gd name="connsiteX300" fmla="*/ 3121180 w 5017802"/>
                <a:gd name="connsiteY300" fmla="*/ 1705927 h 4821630"/>
                <a:gd name="connsiteX301" fmla="*/ 3102356 w 5017802"/>
                <a:gd name="connsiteY301" fmla="*/ 1680300 h 4821630"/>
                <a:gd name="connsiteX302" fmla="*/ 3035228 w 5017802"/>
                <a:gd name="connsiteY302" fmla="*/ 1700257 h 4821630"/>
                <a:gd name="connsiteX303" fmla="*/ 3013456 w 5017802"/>
                <a:gd name="connsiteY303" fmla="*/ 1646736 h 4821630"/>
                <a:gd name="connsiteX304" fmla="*/ 3034774 w 5017802"/>
                <a:gd name="connsiteY304" fmla="*/ 1617026 h 4821630"/>
                <a:gd name="connsiteX305" fmla="*/ 2978304 w 5017802"/>
                <a:gd name="connsiteY305" fmla="*/ 1513612 h 4821630"/>
                <a:gd name="connsiteX306" fmla="*/ 2929773 w 5017802"/>
                <a:gd name="connsiteY306" fmla="*/ 1552393 h 4821630"/>
                <a:gd name="connsiteX307" fmla="*/ 2840418 w 5017802"/>
                <a:gd name="connsiteY307" fmla="*/ 1497737 h 4821630"/>
                <a:gd name="connsiteX308" fmla="*/ 2892352 w 5017802"/>
                <a:gd name="connsiteY308" fmla="*/ 1405208 h 4821630"/>
                <a:gd name="connsiteX309" fmla="*/ 2849490 w 5017802"/>
                <a:gd name="connsiteY309" fmla="*/ 1284105 h 4821630"/>
                <a:gd name="connsiteX310" fmla="*/ 2864231 w 5017802"/>
                <a:gd name="connsiteY310" fmla="*/ 1160053 h 4821630"/>
                <a:gd name="connsiteX311" fmla="*/ 2959481 w 5017802"/>
                <a:gd name="connsiteY311" fmla="*/ 1086348 h 4821630"/>
                <a:gd name="connsiteX312" fmla="*/ 3064710 w 5017802"/>
                <a:gd name="connsiteY312" fmla="*/ 1063896 h 4821630"/>
                <a:gd name="connsiteX313" fmla="*/ 3001663 w 5017802"/>
                <a:gd name="connsiteY313" fmla="*/ 974089 h 4821630"/>
                <a:gd name="connsiteX314" fmla="*/ 2984427 w 5017802"/>
                <a:gd name="connsiteY314" fmla="*/ 1018766 h 4821630"/>
                <a:gd name="connsiteX315" fmla="*/ 2941112 w 5017802"/>
                <a:gd name="connsiteY315" fmla="*/ 971595 h 4821630"/>
                <a:gd name="connsiteX316" fmla="*/ 2962430 w 5017802"/>
                <a:gd name="connsiteY316" fmla="*/ 886323 h 4821630"/>
                <a:gd name="connsiteX317" fmla="*/ 3035454 w 5017802"/>
                <a:gd name="connsiteY317" fmla="*/ 789032 h 4821630"/>
                <a:gd name="connsiteX318" fmla="*/ 3018445 w 5017802"/>
                <a:gd name="connsiteY318" fmla="*/ 682443 h 4821630"/>
                <a:gd name="connsiteX319" fmla="*/ 2847223 w 5017802"/>
                <a:gd name="connsiteY319" fmla="*/ 692194 h 4821630"/>
                <a:gd name="connsiteX320" fmla="*/ 2827945 w 5017802"/>
                <a:gd name="connsiteY320" fmla="*/ 734831 h 4821630"/>
                <a:gd name="connsiteX321" fmla="*/ 2795742 w 5017802"/>
                <a:gd name="connsiteY321" fmla="*/ 667248 h 4821630"/>
                <a:gd name="connsiteX322" fmla="*/ 2766032 w 5017802"/>
                <a:gd name="connsiteY322" fmla="*/ 707616 h 4821630"/>
                <a:gd name="connsiteX323" fmla="*/ 2580523 w 5017802"/>
                <a:gd name="connsiteY323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369060 w 5017802"/>
                <a:gd name="connsiteY214" fmla="*/ 4125960 h 4821630"/>
                <a:gd name="connsiteX215" fmla="*/ 3439813 w 5017802"/>
                <a:gd name="connsiteY215" fmla="*/ 4130265 h 4821630"/>
                <a:gd name="connsiteX216" fmla="*/ 3526217 w 5017802"/>
                <a:gd name="connsiteY216" fmla="*/ 4316455 h 4821630"/>
                <a:gd name="connsiteX217" fmla="*/ 3586542 w 5017802"/>
                <a:gd name="connsiteY217" fmla="*/ 4375193 h 4821630"/>
                <a:gd name="connsiteX218" fmla="*/ 3597654 w 5017802"/>
                <a:gd name="connsiteY218" fmla="*/ 4345030 h 4821630"/>
                <a:gd name="connsiteX219" fmla="*/ 3643692 w 5017802"/>
                <a:gd name="connsiteY219" fmla="*/ 4318042 h 4821630"/>
                <a:gd name="connsiteX220" fmla="*/ 3694492 w 5017802"/>
                <a:gd name="connsiteY220" fmla="*/ 4391068 h 4821630"/>
                <a:gd name="connsiteX221" fmla="*/ 3743705 w 5017802"/>
                <a:gd name="connsiteY221" fmla="*/ 4394243 h 4821630"/>
                <a:gd name="connsiteX222" fmla="*/ 3699254 w 5017802"/>
                <a:gd name="connsiteY222" fmla="*/ 4300581 h 4821630"/>
                <a:gd name="connsiteX223" fmla="*/ 3656392 w 5017802"/>
                <a:gd name="connsiteY223" fmla="*/ 4232318 h 4821630"/>
                <a:gd name="connsiteX224" fmla="*/ 3699255 w 5017802"/>
                <a:gd name="connsiteY224" fmla="*/ 4216442 h 4821630"/>
                <a:gd name="connsiteX225" fmla="*/ 3680204 w 5017802"/>
                <a:gd name="connsiteY225" fmla="*/ 4175168 h 4821630"/>
                <a:gd name="connsiteX226" fmla="*/ 3732592 w 5017802"/>
                <a:gd name="connsiteY226" fmla="*/ 4184693 h 4821630"/>
                <a:gd name="connsiteX227" fmla="*/ 3711955 w 5017802"/>
                <a:gd name="connsiteY227" fmla="*/ 4151355 h 4821630"/>
                <a:gd name="connsiteX228" fmla="*/ 3733274 w 5017802"/>
                <a:gd name="connsiteY228" fmla="*/ 4134801 h 4821630"/>
                <a:gd name="connsiteX229" fmla="*/ 3854377 w 5017802"/>
                <a:gd name="connsiteY229" fmla="*/ 4220074 h 4821630"/>
                <a:gd name="connsiteX230" fmla="*/ 3889754 w 5017802"/>
                <a:gd name="connsiteY230" fmla="*/ 4206917 h 4821630"/>
                <a:gd name="connsiteX231" fmla="*/ 3942141 w 5017802"/>
                <a:gd name="connsiteY231" fmla="*/ 4272006 h 4821630"/>
                <a:gd name="connsiteX232" fmla="*/ 3962779 w 5017802"/>
                <a:gd name="connsiteY232" fmla="*/ 4330743 h 4821630"/>
                <a:gd name="connsiteX233" fmla="*/ 4070729 w 5017802"/>
                <a:gd name="connsiteY233" fmla="*/ 4349792 h 4821630"/>
                <a:gd name="connsiteX234" fmla="*/ 4010405 w 5017802"/>
                <a:gd name="connsiteY234" fmla="*/ 4283117 h 4821630"/>
                <a:gd name="connsiteX235" fmla="*/ 4007229 w 5017802"/>
                <a:gd name="connsiteY235" fmla="*/ 4214855 h 4821630"/>
                <a:gd name="connsiteX236" fmla="*/ 4061204 w 5017802"/>
                <a:gd name="connsiteY236" fmla="*/ 4270418 h 4821630"/>
                <a:gd name="connsiteX237" fmla="*/ 4110417 w 5017802"/>
                <a:gd name="connsiteY237" fmla="*/ 4275180 h 4821630"/>
                <a:gd name="connsiteX238" fmla="*/ 4104067 w 5017802"/>
                <a:gd name="connsiteY238" fmla="*/ 4225968 h 4821630"/>
                <a:gd name="connsiteX239" fmla="*/ 4164392 w 5017802"/>
                <a:gd name="connsiteY239" fmla="*/ 4230730 h 4821630"/>
                <a:gd name="connsiteX240" fmla="*/ 4226304 w 5017802"/>
                <a:gd name="connsiteY240" fmla="*/ 4273592 h 4821630"/>
                <a:gd name="connsiteX241" fmla="*/ 4258054 w 5017802"/>
                <a:gd name="connsiteY241" fmla="*/ 4260893 h 4821630"/>
                <a:gd name="connsiteX242" fmla="*/ 4251705 w 5017802"/>
                <a:gd name="connsiteY242" fmla="*/ 4225968 h 4821630"/>
                <a:gd name="connsiteX243" fmla="*/ 4292980 w 5017802"/>
                <a:gd name="connsiteY243" fmla="*/ 4202156 h 4821630"/>
                <a:gd name="connsiteX244" fmla="*/ 4377117 w 5017802"/>
                <a:gd name="connsiteY244" fmla="*/ 4259306 h 4821630"/>
                <a:gd name="connsiteX245" fmla="*/ 4394580 w 5017802"/>
                <a:gd name="connsiteY245" fmla="*/ 4157708 h 4821630"/>
                <a:gd name="connsiteX246" fmla="*/ 4369180 w 5017802"/>
                <a:gd name="connsiteY246" fmla="*/ 4135482 h 4821630"/>
                <a:gd name="connsiteX247" fmla="*/ 4296154 w 5017802"/>
                <a:gd name="connsiteY247" fmla="*/ 4092619 h 4821630"/>
                <a:gd name="connsiteX248" fmla="*/ 4318379 w 5017802"/>
                <a:gd name="connsiteY248" fmla="*/ 4067220 h 4821630"/>
                <a:gd name="connsiteX249" fmla="*/ 4339017 w 5017802"/>
                <a:gd name="connsiteY249" fmla="*/ 4044994 h 4821630"/>
                <a:gd name="connsiteX250" fmla="*/ 4392992 w 5017802"/>
                <a:gd name="connsiteY250" fmla="*/ 4076745 h 4821630"/>
                <a:gd name="connsiteX251" fmla="*/ 4399342 w 5017802"/>
                <a:gd name="connsiteY251" fmla="*/ 4032295 h 4821630"/>
                <a:gd name="connsiteX252" fmla="*/ 4343779 w 5017802"/>
                <a:gd name="connsiteY252" fmla="*/ 4008482 h 4821630"/>
                <a:gd name="connsiteX253" fmla="*/ 4342192 w 5017802"/>
                <a:gd name="connsiteY253" fmla="*/ 3998958 h 4821630"/>
                <a:gd name="connsiteX254" fmla="*/ 4329491 w 5017802"/>
                <a:gd name="connsiteY254" fmla="*/ 3960859 h 4821630"/>
                <a:gd name="connsiteX255" fmla="*/ 4335841 w 5017802"/>
                <a:gd name="connsiteY255" fmla="*/ 3913233 h 4821630"/>
                <a:gd name="connsiteX256" fmla="*/ 4346954 w 5017802"/>
                <a:gd name="connsiteY256" fmla="*/ 3857670 h 4821630"/>
                <a:gd name="connsiteX257" fmla="*/ 4308854 w 5017802"/>
                <a:gd name="connsiteY257" fmla="*/ 3827508 h 4821630"/>
                <a:gd name="connsiteX258" fmla="*/ 4342191 w 5017802"/>
                <a:gd name="connsiteY258" fmla="*/ 3817983 h 4821630"/>
                <a:gd name="connsiteX259" fmla="*/ 4319966 w 5017802"/>
                <a:gd name="connsiteY259" fmla="*/ 3781470 h 4821630"/>
                <a:gd name="connsiteX260" fmla="*/ 4358067 w 5017802"/>
                <a:gd name="connsiteY260" fmla="*/ 3776709 h 4821630"/>
                <a:gd name="connsiteX261" fmla="*/ 4364416 w 5017802"/>
                <a:gd name="connsiteY261" fmla="*/ 3743370 h 4821630"/>
                <a:gd name="connsiteX262" fmla="*/ 4426330 w 5017802"/>
                <a:gd name="connsiteY262" fmla="*/ 3752897 h 4821630"/>
                <a:gd name="connsiteX263" fmla="*/ 4459443 w 5017802"/>
                <a:gd name="connsiteY263" fmla="*/ 3768089 h 4821630"/>
                <a:gd name="connsiteX264" fmla="*/ 4425650 w 5017802"/>
                <a:gd name="connsiteY264" fmla="*/ 3809137 h 4821630"/>
                <a:gd name="connsiteX265" fmla="*/ 4464658 w 5017802"/>
                <a:gd name="connsiteY265" fmla="*/ 3916633 h 4821630"/>
                <a:gd name="connsiteX266" fmla="*/ 4517045 w 5017802"/>
                <a:gd name="connsiteY266" fmla="*/ 3947931 h 4821630"/>
                <a:gd name="connsiteX267" fmla="*/ 4568979 w 5017802"/>
                <a:gd name="connsiteY267" fmla="*/ 3905749 h 4821630"/>
                <a:gd name="connsiteX268" fmla="*/ 4654704 w 5017802"/>
                <a:gd name="connsiteY268" fmla="*/ 3857216 h 4821630"/>
                <a:gd name="connsiteX269" fmla="*/ 4637468 w 5017802"/>
                <a:gd name="connsiteY269" fmla="*/ 3768315 h 4821630"/>
                <a:gd name="connsiteX270" fmla="*/ 4714802 w 5017802"/>
                <a:gd name="connsiteY270" fmla="*/ 3635646 h 4821630"/>
                <a:gd name="connsiteX271" fmla="*/ 5007356 w 5017802"/>
                <a:gd name="connsiteY271" fmla="*/ 3302498 h 4821630"/>
                <a:gd name="connsiteX272" fmla="*/ 4925939 w 5017802"/>
                <a:gd name="connsiteY272" fmla="*/ 3293426 h 4821630"/>
                <a:gd name="connsiteX273" fmla="*/ 4930476 w 5017802"/>
                <a:gd name="connsiteY273" fmla="*/ 3201578 h 4821630"/>
                <a:gd name="connsiteX274" fmla="*/ 4881489 w 5017802"/>
                <a:gd name="connsiteY274" fmla="*/ 3176406 h 4821630"/>
                <a:gd name="connsiteX275" fmla="*/ 4797352 w 5017802"/>
                <a:gd name="connsiteY275" fmla="*/ 3207928 h 4821630"/>
                <a:gd name="connsiteX276" fmla="*/ 4760613 w 5017802"/>
                <a:gd name="connsiteY276" fmla="*/ 3171643 h 4821630"/>
                <a:gd name="connsiteX277" fmla="*/ 4805290 w 5017802"/>
                <a:gd name="connsiteY277" fmla="*/ 3148738 h 4821630"/>
                <a:gd name="connsiteX278" fmla="*/ 4676023 w 5017802"/>
                <a:gd name="connsiteY278" fmla="*/ 2935559 h 4821630"/>
                <a:gd name="connsiteX279" fmla="*/ 4690989 w 5017802"/>
                <a:gd name="connsiteY279" fmla="*/ 2905396 h 4821630"/>
                <a:gd name="connsiteX280" fmla="*/ 4667404 w 5017802"/>
                <a:gd name="connsiteY280" fmla="*/ 2789736 h 4821630"/>
                <a:gd name="connsiteX281" fmla="*/ 4508655 w 5017802"/>
                <a:gd name="connsiteY281" fmla="*/ 2778850 h 4821630"/>
                <a:gd name="connsiteX282" fmla="*/ 4475317 w 5017802"/>
                <a:gd name="connsiteY282" fmla="*/ 2827608 h 4821630"/>
                <a:gd name="connsiteX283" fmla="*/ 4386417 w 5017802"/>
                <a:gd name="connsiteY283" fmla="*/ 2842124 h 4821630"/>
                <a:gd name="connsiteX284" fmla="*/ 4392767 w 5017802"/>
                <a:gd name="connsiteY284" fmla="*/ 2820125 h 4821630"/>
                <a:gd name="connsiteX285" fmla="*/ 4339245 w 5017802"/>
                <a:gd name="connsiteY285" fmla="*/ 2804024 h 4821630"/>
                <a:gd name="connsiteX286" fmla="*/ 4314526 w 5017802"/>
                <a:gd name="connsiteY286" fmla="*/ 2638923 h 4821630"/>
                <a:gd name="connsiteX287" fmla="*/ 4034219 w 5017802"/>
                <a:gd name="connsiteY287" fmla="*/ 2572248 h 4821630"/>
                <a:gd name="connsiteX288" fmla="*/ 3897920 w 5017802"/>
                <a:gd name="connsiteY288" fmla="*/ 2615564 h 4821630"/>
                <a:gd name="connsiteX289" fmla="*/ 3765931 w 5017802"/>
                <a:gd name="connsiteY289" fmla="*/ 2608080 h 4821630"/>
                <a:gd name="connsiteX290" fmla="*/ 3633488 w 5017802"/>
                <a:gd name="connsiteY290" fmla="*/ 2497182 h 4821630"/>
                <a:gd name="connsiteX291" fmla="*/ 3420310 w 5017802"/>
                <a:gd name="connsiteY291" fmla="*/ 2193969 h 4821630"/>
                <a:gd name="connsiteX292" fmla="*/ 3021848 w 5017802"/>
                <a:gd name="connsiteY292" fmla="*/ 2054496 h 4821630"/>
                <a:gd name="connsiteX293" fmla="*/ 2785310 w 5017802"/>
                <a:gd name="connsiteY293" fmla="*/ 1741532 h 4821630"/>
                <a:gd name="connsiteX294" fmla="*/ 2819101 w 5017802"/>
                <a:gd name="connsiteY294" fmla="*/ 1716586 h 4821630"/>
                <a:gd name="connsiteX295" fmla="*/ 2878745 w 5017802"/>
                <a:gd name="connsiteY295" fmla="*/ 1799589 h 4821630"/>
                <a:gd name="connsiteX296" fmla="*/ 2898929 w 5017802"/>
                <a:gd name="connsiteY296" fmla="*/ 1782126 h 4821630"/>
                <a:gd name="connsiteX297" fmla="*/ 2942019 w 5017802"/>
                <a:gd name="connsiteY297" fmla="*/ 1812970 h 4821630"/>
                <a:gd name="connsiteX298" fmla="*/ 3030692 w 5017802"/>
                <a:gd name="connsiteY298" fmla="*/ 1759221 h 4821630"/>
                <a:gd name="connsiteX299" fmla="*/ 3046794 w 5017802"/>
                <a:gd name="connsiteY299" fmla="*/ 1738811 h 4821630"/>
                <a:gd name="connsiteX300" fmla="*/ 3105077 w 5017802"/>
                <a:gd name="connsiteY300" fmla="*/ 1739037 h 4821630"/>
                <a:gd name="connsiteX301" fmla="*/ 3121180 w 5017802"/>
                <a:gd name="connsiteY301" fmla="*/ 1705927 h 4821630"/>
                <a:gd name="connsiteX302" fmla="*/ 3102356 w 5017802"/>
                <a:gd name="connsiteY302" fmla="*/ 1680300 h 4821630"/>
                <a:gd name="connsiteX303" fmla="*/ 3035228 w 5017802"/>
                <a:gd name="connsiteY303" fmla="*/ 1700257 h 4821630"/>
                <a:gd name="connsiteX304" fmla="*/ 3013456 w 5017802"/>
                <a:gd name="connsiteY304" fmla="*/ 1646736 h 4821630"/>
                <a:gd name="connsiteX305" fmla="*/ 3034774 w 5017802"/>
                <a:gd name="connsiteY305" fmla="*/ 1617026 h 4821630"/>
                <a:gd name="connsiteX306" fmla="*/ 2978304 w 5017802"/>
                <a:gd name="connsiteY306" fmla="*/ 1513612 h 4821630"/>
                <a:gd name="connsiteX307" fmla="*/ 2929773 w 5017802"/>
                <a:gd name="connsiteY307" fmla="*/ 1552393 h 4821630"/>
                <a:gd name="connsiteX308" fmla="*/ 2840418 w 5017802"/>
                <a:gd name="connsiteY308" fmla="*/ 1497737 h 4821630"/>
                <a:gd name="connsiteX309" fmla="*/ 2892352 w 5017802"/>
                <a:gd name="connsiteY309" fmla="*/ 1405208 h 4821630"/>
                <a:gd name="connsiteX310" fmla="*/ 2849490 w 5017802"/>
                <a:gd name="connsiteY310" fmla="*/ 1284105 h 4821630"/>
                <a:gd name="connsiteX311" fmla="*/ 2864231 w 5017802"/>
                <a:gd name="connsiteY311" fmla="*/ 1160053 h 4821630"/>
                <a:gd name="connsiteX312" fmla="*/ 2959481 w 5017802"/>
                <a:gd name="connsiteY312" fmla="*/ 1086348 h 4821630"/>
                <a:gd name="connsiteX313" fmla="*/ 3064710 w 5017802"/>
                <a:gd name="connsiteY313" fmla="*/ 1063896 h 4821630"/>
                <a:gd name="connsiteX314" fmla="*/ 3001663 w 5017802"/>
                <a:gd name="connsiteY314" fmla="*/ 974089 h 4821630"/>
                <a:gd name="connsiteX315" fmla="*/ 2984427 w 5017802"/>
                <a:gd name="connsiteY315" fmla="*/ 1018766 h 4821630"/>
                <a:gd name="connsiteX316" fmla="*/ 2941112 w 5017802"/>
                <a:gd name="connsiteY316" fmla="*/ 971595 h 4821630"/>
                <a:gd name="connsiteX317" fmla="*/ 2962430 w 5017802"/>
                <a:gd name="connsiteY317" fmla="*/ 886323 h 4821630"/>
                <a:gd name="connsiteX318" fmla="*/ 3035454 w 5017802"/>
                <a:gd name="connsiteY318" fmla="*/ 789032 h 4821630"/>
                <a:gd name="connsiteX319" fmla="*/ 3018445 w 5017802"/>
                <a:gd name="connsiteY319" fmla="*/ 682443 h 4821630"/>
                <a:gd name="connsiteX320" fmla="*/ 2847223 w 5017802"/>
                <a:gd name="connsiteY320" fmla="*/ 692194 h 4821630"/>
                <a:gd name="connsiteX321" fmla="*/ 2827945 w 5017802"/>
                <a:gd name="connsiteY321" fmla="*/ 734831 h 4821630"/>
                <a:gd name="connsiteX322" fmla="*/ 2795742 w 5017802"/>
                <a:gd name="connsiteY322" fmla="*/ 667248 h 4821630"/>
                <a:gd name="connsiteX323" fmla="*/ 2766032 w 5017802"/>
                <a:gd name="connsiteY323" fmla="*/ 707616 h 4821630"/>
                <a:gd name="connsiteX324" fmla="*/ 2580523 w 5017802"/>
                <a:gd name="connsiteY32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402397 w 5017802"/>
                <a:gd name="connsiteY214" fmla="*/ 4118022 h 4821630"/>
                <a:gd name="connsiteX215" fmla="*/ 3439813 w 5017802"/>
                <a:gd name="connsiteY215" fmla="*/ 4130265 h 4821630"/>
                <a:gd name="connsiteX216" fmla="*/ 3526217 w 5017802"/>
                <a:gd name="connsiteY216" fmla="*/ 4316455 h 4821630"/>
                <a:gd name="connsiteX217" fmla="*/ 3586542 w 5017802"/>
                <a:gd name="connsiteY217" fmla="*/ 4375193 h 4821630"/>
                <a:gd name="connsiteX218" fmla="*/ 3597654 w 5017802"/>
                <a:gd name="connsiteY218" fmla="*/ 4345030 h 4821630"/>
                <a:gd name="connsiteX219" fmla="*/ 3643692 w 5017802"/>
                <a:gd name="connsiteY219" fmla="*/ 4318042 h 4821630"/>
                <a:gd name="connsiteX220" fmla="*/ 3694492 w 5017802"/>
                <a:gd name="connsiteY220" fmla="*/ 4391068 h 4821630"/>
                <a:gd name="connsiteX221" fmla="*/ 3743705 w 5017802"/>
                <a:gd name="connsiteY221" fmla="*/ 4394243 h 4821630"/>
                <a:gd name="connsiteX222" fmla="*/ 3699254 w 5017802"/>
                <a:gd name="connsiteY222" fmla="*/ 4300581 h 4821630"/>
                <a:gd name="connsiteX223" fmla="*/ 3656392 w 5017802"/>
                <a:gd name="connsiteY223" fmla="*/ 4232318 h 4821630"/>
                <a:gd name="connsiteX224" fmla="*/ 3699255 w 5017802"/>
                <a:gd name="connsiteY224" fmla="*/ 4216442 h 4821630"/>
                <a:gd name="connsiteX225" fmla="*/ 3680204 w 5017802"/>
                <a:gd name="connsiteY225" fmla="*/ 4175168 h 4821630"/>
                <a:gd name="connsiteX226" fmla="*/ 3732592 w 5017802"/>
                <a:gd name="connsiteY226" fmla="*/ 4184693 h 4821630"/>
                <a:gd name="connsiteX227" fmla="*/ 3711955 w 5017802"/>
                <a:gd name="connsiteY227" fmla="*/ 4151355 h 4821630"/>
                <a:gd name="connsiteX228" fmla="*/ 3733274 w 5017802"/>
                <a:gd name="connsiteY228" fmla="*/ 4134801 h 4821630"/>
                <a:gd name="connsiteX229" fmla="*/ 3854377 w 5017802"/>
                <a:gd name="connsiteY229" fmla="*/ 4220074 h 4821630"/>
                <a:gd name="connsiteX230" fmla="*/ 3889754 w 5017802"/>
                <a:gd name="connsiteY230" fmla="*/ 4206917 h 4821630"/>
                <a:gd name="connsiteX231" fmla="*/ 3942141 w 5017802"/>
                <a:gd name="connsiteY231" fmla="*/ 4272006 h 4821630"/>
                <a:gd name="connsiteX232" fmla="*/ 3962779 w 5017802"/>
                <a:gd name="connsiteY232" fmla="*/ 4330743 h 4821630"/>
                <a:gd name="connsiteX233" fmla="*/ 4070729 w 5017802"/>
                <a:gd name="connsiteY233" fmla="*/ 4349792 h 4821630"/>
                <a:gd name="connsiteX234" fmla="*/ 4010405 w 5017802"/>
                <a:gd name="connsiteY234" fmla="*/ 4283117 h 4821630"/>
                <a:gd name="connsiteX235" fmla="*/ 4007229 w 5017802"/>
                <a:gd name="connsiteY235" fmla="*/ 4214855 h 4821630"/>
                <a:gd name="connsiteX236" fmla="*/ 4061204 w 5017802"/>
                <a:gd name="connsiteY236" fmla="*/ 4270418 h 4821630"/>
                <a:gd name="connsiteX237" fmla="*/ 4110417 w 5017802"/>
                <a:gd name="connsiteY237" fmla="*/ 4275180 h 4821630"/>
                <a:gd name="connsiteX238" fmla="*/ 4104067 w 5017802"/>
                <a:gd name="connsiteY238" fmla="*/ 4225968 h 4821630"/>
                <a:gd name="connsiteX239" fmla="*/ 4164392 w 5017802"/>
                <a:gd name="connsiteY239" fmla="*/ 4230730 h 4821630"/>
                <a:gd name="connsiteX240" fmla="*/ 4226304 w 5017802"/>
                <a:gd name="connsiteY240" fmla="*/ 4273592 h 4821630"/>
                <a:gd name="connsiteX241" fmla="*/ 4258054 w 5017802"/>
                <a:gd name="connsiteY241" fmla="*/ 4260893 h 4821630"/>
                <a:gd name="connsiteX242" fmla="*/ 4251705 w 5017802"/>
                <a:gd name="connsiteY242" fmla="*/ 4225968 h 4821630"/>
                <a:gd name="connsiteX243" fmla="*/ 4292980 w 5017802"/>
                <a:gd name="connsiteY243" fmla="*/ 4202156 h 4821630"/>
                <a:gd name="connsiteX244" fmla="*/ 4377117 w 5017802"/>
                <a:gd name="connsiteY244" fmla="*/ 4259306 h 4821630"/>
                <a:gd name="connsiteX245" fmla="*/ 4394580 w 5017802"/>
                <a:gd name="connsiteY245" fmla="*/ 4157708 h 4821630"/>
                <a:gd name="connsiteX246" fmla="*/ 4369180 w 5017802"/>
                <a:gd name="connsiteY246" fmla="*/ 4135482 h 4821630"/>
                <a:gd name="connsiteX247" fmla="*/ 4296154 w 5017802"/>
                <a:gd name="connsiteY247" fmla="*/ 4092619 h 4821630"/>
                <a:gd name="connsiteX248" fmla="*/ 4318379 w 5017802"/>
                <a:gd name="connsiteY248" fmla="*/ 4067220 h 4821630"/>
                <a:gd name="connsiteX249" fmla="*/ 4339017 w 5017802"/>
                <a:gd name="connsiteY249" fmla="*/ 4044994 h 4821630"/>
                <a:gd name="connsiteX250" fmla="*/ 4392992 w 5017802"/>
                <a:gd name="connsiteY250" fmla="*/ 4076745 h 4821630"/>
                <a:gd name="connsiteX251" fmla="*/ 4399342 w 5017802"/>
                <a:gd name="connsiteY251" fmla="*/ 4032295 h 4821630"/>
                <a:gd name="connsiteX252" fmla="*/ 4343779 w 5017802"/>
                <a:gd name="connsiteY252" fmla="*/ 4008482 h 4821630"/>
                <a:gd name="connsiteX253" fmla="*/ 4342192 w 5017802"/>
                <a:gd name="connsiteY253" fmla="*/ 3998958 h 4821630"/>
                <a:gd name="connsiteX254" fmla="*/ 4329491 w 5017802"/>
                <a:gd name="connsiteY254" fmla="*/ 3960859 h 4821630"/>
                <a:gd name="connsiteX255" fmla="*/ 4335841 w 5017802"/>
                <a:gd name="connsiteY255" fmla="*/ 3913233 h 4821630"/>
                <a:gd name="connsiteX256" fmla="*/ 4346954 w 5017802"/>
                <a:gd name="connsiteY256" fmla="*/ 3857670 h 4821630"/>
                <a:gd name="connsiteX257" fmla="*/ 4308854 w 5017802"/>
                <a:gd name="connsiteY257" fmla="*/ 3827508 h 4821630"/>
                <a:gd name="connsiteX258" fmla="*/ 4342191 w 5017802"/>
                <a:gd name="connsiteY258" fmla="*/ 3817983 h 4821630"/>
                <a:gd name="connsiteX259" fmla="*/ 4319966 w 5017802"/>
                <a:gd name="connsiteY259" fmla="*/ 3781470 h 4821630"/>
                <a:gd name="connsiteX260" fmla="*/ 4358067 w 5017802"/>
                <a:gd name="connsiteY260" fmla="*/ 3776709 h 4821630"/>
                <a:gd name="connsiteX261" fmla="*/ 4364416 w 5017802"/>
                <a:gd name="connsiteY261" fmla="*/ 3743370 h 4821630"/>
                <a:gd name="connsiteX262" fmla="*/ 4426330 w 5017802"/>
                <a:gd name="connsiteY262" fmla="*/ 3752897 h 4821630"/>
                <a:gd name="connsiteX263" fmla="*/ 4459443 w 5017802"/>
                <a:gd name="connsiteY263" fmla="*/ 3768089 h 4821630"/>
                <a:gd name="connsiteX264" fmla="*/ 4425650 w 5017802"/>
                <a:gd name="connsiteY264" fmla="*/ 3809137 h 4821630"/>
                <a:gd name="connsiteX265" fmla="*/ 4464658 w 5017802"/>
                <a:gd name="connsiteY265" fmla="*/ 3916633 h 4821630"/>
                <a:gd name="connsiteX266" fmla="*/ 4517045 w 5017802"/>
                <a:gd name="connsiteY266" fmla="*/ 3947931 h 4821630"/>
                <a:gd name="connsiteX267" fmla="*/ 4568979 w 5017802"/>
                <a:gd name="connsiteY267" fmla="*/ 3905749 h 4821630"/>
                <a:gd name="connsiteX268" fmla="*/ 4654704 w 5017802"/>
                <a:gd name="connsiteY268" fmla="*/ 3857216 h 4821630"/>
                <a:gd name="connsiteX269" fmla="*/ 4637468 w 5017802"/>
                <a:gd name="connsiteY269" fmla="*/ 3768315 h 4821630"/>
                <a:gd name="connsiteX270" fmla="*/ 4714802 w 5017802"/>
                <a:gd name="connsiteY270" fmla="*/ 3635646 h 4821630"/>
                <a:gd name="connsiteX271" fmla="*/ 5007356 w 5017802"/>
                <a:gd name="connsiteY271" fmla="*/ 3302498 h 4821630"/>
                <a:gd name="connsiteX272" fmla="*/ 4925939 w 5017802"/>
                <a:gd name="connsiteY272" fmla="*/ 3293426 h 4821630"/>
                <a:gd name="connsiteX273" fmla="*/ 4930476 w 5017802"/>
                <a:gd name="connsiteY273" fmla="*/ 3201578 h 4821630"/>
                <a:gd name="connsiteX274" fmla="*/ 4881489 w 5017802"/>
                <a:gd name="connsiteY274" fmla="*/ 3176406 h 4821630"/>
                <a:gd name="connsiteX275" fmla="*/ 4797352 w 5017802"/>
                <a:gd name="connsiteY275" fmla="*/ 3207928 h 4821630"/>
                <a:gd name="connsiteX276" fmla="*/ 4760613 w 5017802"/>
                <a:gd name="connsiteY276" fmla="*/ 3171643 h 4821630"/>
                <a:gd name="connsiteX277" fmla="*/ 4805290 w 5017802"/>
                <a:gd name="connsiteY277" fmla="*/ 3148738 h 4821630"/>
                <a:gd name="connsiteX278" fmla="*/ 4676023 w 5017802"/>
                <a:gd name="connsiteY278" fmla="*/ 2935559 h 4821630"/>
                <a:gd name="connsiteX279" fmla="*/ 4690989 w 5017802"/>
                <a:gd name="connsiteY279" fmla="*/ 2905396 h 4821630"/>
                <a:gd name="connsiteX280" fmla="*/ 4667404 w 5017802"/>
                <a:gd name="connsiteY280" fmla="*/ 2789736 h 4821630"/>
                <a:gd name="connsiteX281" fmla="*/ 4508655 w 5017802"/>
                <a:gd name="connsiteY281" fmla="*/ 2778850 h 4821630"/>
                <a:gd name="connsiteX282" fmla="*/ 4475317 w 5017802"/>
                <a:gd name="connsiteY282" fmla="*/ 2827608 h 4821630"/>
                <a:gd name="connsiteX283" fmla="*/ 4386417 w 5017802"/>
                <a:gd name="connsiteY283" fmla="*/ 2842124 h 4821630"/>
                <a:gd name="connsiteX284" fmla="*/ 4392767 w 5017802"/>
                <a:gd name="connsiteY284" fmla="*/ 2820125 h 4821630"/>
                <a:gd name="connsiteX285" fmla="*/ 4339245 w 5017802"/>
                <a:gd name="connsiteY285" fmla="*/ 2804024 h 4821630"/>
                <a:gd name="connsiteX286" fmla="*/ 4314526 w 5017802"/>
                <a:gd name="connsiteY286" fmla="*/ 2638923 h 4821630"/>
                <a:gd name="connsiteX287" fmla="*/ 4034219 w 5017802"/>
                <a:gd name="connsiteY287" fmla="*/ 2572248 h 4821630"/>
                <a:gd name="connsiteX288" fmla="*/ 3897920 w 5017802"/>
                <a:gd name="connsiteY288" fmla="*/ 2615564 h 4821630"/>
                <a:gd name="connsiteX289" fmla="*/ 3765931 w 5017802"/>
                <a:gd name="connsiteY289" fmla="*/ 2608080 h 4821630"/>
                <a:gd name="connsiteX290" fmla="*/ 3633488 w 5017802"/>
                <a:gd name="connsiteY290" fmla="*/ 2497182 h 4821630"/>
                <a:gd name="connsiteX291" fmla="*/ 3420310 w 5017802"/>
                <a:gd name="connsiteY291" fmla="*/ 2193969 h 4821630"/>
                <a:gd name="connsiteX292" fmla="*/ 3021848 w 5017802"/>
                <a:gd name="connsiteY292" fmla="*/ 2054496 h 4821630"/>
                <a:gd name="connsiteX293" fmla="*/ 2785310 w 5017802"/>
                <a:gd name="connsiteY293" fmla="*/ 1741532 h 4821630"/>
                <a:gd name="connsiteX294" fmla="*/ 2819101 w 5017802"/>
                <a:gd name="connsiteY294" fmla="*/ 1716586 h 4821630"/>
                <a:gd name="connsiteX295" fmla="*/ 2878745 w 5017802"/>
                <a:gd name="connsiteY295" fmla="*/ 1799589 h 4821630"/>
                <a:gd name="connsiteX296" fmla="*/ 2898929 w 5017802"/>
                <a:gd name="connsiteY296" fmla="*/ 1782126 h 4821630"/>
                <a:gd name="connsiteX297" fmla="*/ 2942019 w 5017802"/>
                <a:gd name="connsiteY297" fmla="*/ 1812970 h 4821630"/>
                <a:gd name="connsiteX298" fmla="*/ 3030692 w 5017802"/>
                <a:gd name="connsiteY298" fmla="*/ 1759221 h 4821630"/>
                <a:gd name="connsiteX299" fmla="*/ 3046794 w 5017802"/>
                <a:gd name="connsiteY299" fmla="*/ 1738811 h 4821630"/>
                <a:gd name="connsiteX300" fmla="*/ 3105077 w 5017802"/>
                <a:gd name="connsiteY300" fmla="*/ 1739037 h 4821630"/>
                <a:gd name="connsiteX301" fmla="*/ 3121180 w 5017802"/>
                <a:gd name="connsiteY301" fmla="*/ 1705927 h 4821630"/>
                <a:gd name="connsiteX302" fmla="*/ 3102356 w 5017802"/>
                <a:gd name="connsiteY302" fmla="*/ 1680300 h 4821630"/>
                <a:gd name="connsiteX303" fmla="*/ 3035228 w 5017802"/>
                <a:gd name="connsiteY303" fmla="*/ 1700257 h 4821630"/>
                <a:gd name="connsiteX304" fmla="*/ 3013456 w 5017802"/>
                <a:gd name="connsiteY304" fmla="*/ 1646736 h 4821630"/>
                <a:gd name="connsiteX305" fmla="*/ 3034774 w 5017802"/>
                <a:gd name="connsiteY305" fmla="*/ 1617026 h 4821630"/>
                <a:gd name="connsiteX306" fmla="*/ 2978304 w 5017802"/>
                <a:gd name="connsiteY306" fmla="*/ 1513612 h 4821630"/>
                <a:gd name="connsiteX307" fmla="*/ 2929773 w 5017802"/>
                <a:gd name="connsiteY307" fmla="*/ 1552393 h 4821630"/>
                <a:gd name="connsiteX308" fmla="*/ 2840418 w 5017802"/>
                <a:gd name="connsiteY308" fmla="*/ 1497737 h 4821630"/>
                <a:gd name="connsiteX309" fmla="*/ 2892352 w 5017802"/>
                <a:gd name="connsiteY309" fmla="*/ 1405208 h 4821630"/>
                <a:gd name="connsiteX310" fmla="*/ 2849490 w 5017802"/>
                <a:gd name="connsiteY310" fmla="*/ 1284105 h 4821630"/>
                <a:gd name="connsiteX311" fmla="*/ 2864231 w 5017802"/>
                <a:gd name="connsiteY311" fmla="*/ 1160053 h 4821630"/>
                <a:gd name="connsiteX312" fmla="*/ 2959481 w 5017802"/>
                <a:gd name="connsiteY312" fmla="*/ 1086348 h 4821630"/>
                <a:gd name="connsiteX313" fmla="*/ 3064710 w 5017802"/>
                <a:gd name="connsiteY313" fmla="*/ 1063896 h 4821630"/>
                <a:gd name="connsiteX314" fmla="*/ 3001663 w 5017802"/>
                <a:gd name="connsiteY314" fmla="*/ 974089 h 4821630"/>
                <a:gd name="connsiteX315" fmla="*/ 2984427 w 5017802"/>
                <a:gd name="connsiteY315" fmla="*/ 1018766 h 4821630"/>
                <a:gd name="connsiteX316" fmla="*/ 2941112 w 5017802"/>
                <a:gd name="connsiteY316" fmla="*/ 971595 h 4821630"/>
                <a:gd name="connsiteX317" fmla="*/ 2962430 w 5017802"/>
                <a:gd name="connsiteY317" fmla="*/ 886323 h 4821630"/>
                <a:gd name="connsiteX318" fmla="*/ 3035454 w 5017802"/>
                <a:gd name="connsiteY318" fmla="*/ 789032 h 4821630"/>
                <a:gd name="connsiteX319" fmla="*/ 3018445 w 5017802"/>
                <a:gd name="connsiteY319" fmla="*/ 682443 h 4821630"/>
                <a:gd name="connsiteX320" fmla="*/ 2847223 w 5017802"/>
                <a:gd name="connsiteY320" fmla="*/ 692194 h 4821630"/>
                <a:gd name="connsiteX321" fmla="*/ 2827945 w 5017802"/>
                <a:gd name="connsiteY321" fmla="*/ 734831 h 4821630"/>
                <a:gd name="connsiteX322" fmla="*/ 2795742 w 5017802"/>
                <a:gd name="connsiteY322" fmla="*/ 667248 h 4821630"/>
                <a:gd name="connsiteX323" fmla="*/ 2766032 w 5017802"/>
                <a:gd name="connsiteY323" fmla="*/ 707616 h 4821630"/>
                <a:gd name="connsiteX324" fmla="*/ 2580523 w 5017802"/>
                <a:gd name="connsiteY324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367473 w 5017802"/>
                <a:gd name="connsiteY214" fmla="*/ 4130723 h 4821630"/>
                <a:gd name="connsiteX215" fmla="*/ 3402397 w 5017802"/>
                <a:gd name="connsiteY215" fmla="*/ 4118022 h 4821630"/>
                <a:gd name="connsiteX216" fmla="*/ 3439813 w 5017802"/>
                <a:gd name="connsiteY216" fmla="*/ 4130265 h 4821630"/>
                <a:gd name="connsiteX217" fmla="*/ 3526217 w 5017802"/>
                <a:gd name="connsiteY217" fmla="*/ 4316455 h 4821630"/>
                <a:gd name="connsiteX218" fmla="*/ 3586542 w 5017802"/>
                <a:gd name="connsiteY218" fmla="*/ 4375193 h 4821630"/>
                <a:gd name="connsiteX219" fmla="*/ 3597654 w 5017802"/>
                <a:gd name="connsiteY219" fmla="*/ 4345030 h 4821630"/>
                <a:gd name="connsiteX220" fmla="*/ 3643692 w 5017802"/>
                <a:gd name="connsiteY220" fmla="*/ 4318042 h 4821630"/>
                <a:gd name="connsiteX221" fmla="*/ 3694492 w 5017802"/>
                <a:gd name="connsiteY221" fmla="*/ 4391068 h 4821630"/>
                <a:gd name="connsiteX222" fmla="*/ 3743705 w 5017802"/>
                <a:gd name="connsiteY222" fmla="*/ 4394243 h 4821630"/>
                <a:gd name="connsiteX223" fmla="*/ 3699254 w 5017802"/>
                <a:gd name="connsiteY223" fmla="*/ 4300581 h 4821630"/>
                <a:gd name="connsiteX224" fmla="*/ 3656392 w 5017802"/>
                <a:gd name="connsiteY224" fmla="*/ 4232318 h 4821630"/>
                <a:gd name="connsiteX225" fmla="*/ 3699255 w 5017802"/>
                <a:gd name="connsiteY225" fmla="*/ 4216442 h 4821630"/>
                <a:gd name="connsiteX226" fmla="*/ 3680204 w 5017802"/>
                <a:gd name="connsiteY226" fmla="*/ 4175168 h 4821630"/>
                <a:gd name="connsiteX227" fmla="*/ 3732592 w 5017802"/>
                <a:gd name="connsiteY227" fmla="*/ 4184693 h 4821630"/>
                <a:gd name="connsiteX228" fmla="*/ 3711955 w 5017802"/>
                <a:gd name="connsiteY228" fmla="*/ 4151355 h 4821630"/>
                <a:gd name="connsiteX229" fmla="*/ 3733274 w 5017802"/>
                <a:gd name="connsiteY229" fmla="*/ 4134801 h 4821630"/>
                <a:gd name="connsiteX230" fmla="*/ 3854377 w 5017802"/>
                <a:gd name="connsiteY230" fmla="*/ 4220074 h 4821630"/>
                <a:gd name="connsiteX231" fmla="*/ 3889754 w 5017802"/>
                <a:gd name="connsiteY231" fmla="*/ 4206917 h 4821630"/>
                <a:gd name="connsiteX232" fmla="*/ 3942141 w 5017802"/>
                <a:gd name="connsiteY232" fmla="*/ 4272006 h 4821630"/>
                <a:gd name="connsiteX233" fmla="*/ 3962779 w 5017802"/>
                <a:gd name="connsiteY233" fmla="*/ 4330743 h 4821630"/>
                <a:gd name="connsiteX234" fmla="*/ 4070729 w 5017802"/>
                <a:gd name="connsiteY234" fmla="*/ 4349792 h 4821630"/>
                <a:gd name="connsiteX235" fmla="*/ 4010405 w 5017802"/>
                <a:gd name="connsiteY235" fmla="*/ 4283117 h 4821630"/>
                <a:gd name="connsiteX236" fmla="*/ 4007229 w 5017802"/>
                <a:gd name="connsiteY236" fmla="*/ 4214855 h 4821630"/>
                <a:gd name="connsiteX237" fmla="*/ 4061204 w 5017802"/>
                <a:gd name="connsiteY237" fmla="*/ 4270418 h 4821630"/>
                <a:gd name="connsiteX238" fmla="*/ 4110417 w 5017802"/>
                <a:gd name="connsiteY238" fmla="*/ 4275180 h 4821630"/>
                <a:gd name="connsiteX239" fmla="*/ 4104067 w 5017802"/>
                <a:gd name="connsiteY239" fmla="*/ 4225968 h 4821630"/>
                <a:gd name="connsiteX240" fmla="*/ 4164392 w 5017802"/>
                <a:gd name="connsiteY240" fmla="*/ 4230730 h 4821630"/>
                <a:gd name="connsiteX241" fmla="*/ 4226304 w 5017802"/>
                <a:gd name="connsiteY241" fmla="*/ 4273592 h 4821630"/>
                <a:gd name="connsiteX242" fmla="*/ 4258054 w 5017802"/>
                <a:gd name="connsiteY242" fmla="*/ 4260893 h 4821630"/>
                <a:gd name="connsiteX243" fmla="*/ 4251705 w 5017802"/>
                <a:gd name="connsiteY243" fmla="*/ 4225968 h 4821630"/>
                <a:gd name="connsiteX244" fmla="*/ 4292980 w 5017802"/>
                <a:gd name="connsiteY244" fmla="*/ 4202156 h 4821630"/>
                <a:gd name="connsiteX245" fmla="*/ 4377117 w 5017802"/>
                <a:gd name="connsiteY245" fmla="*/ 4259306 h 4821630"/>
                <a:gd name="connsiteX246" fmla="*/ 4394580 w 5017802"/>
                <a:gd name="connsiteY246" fmla="*/ 4157708 h 4821630"/>
                <a:gd name="connsiteX247" fmla="*/ 4369180 w 5017802"/>
                <a:gd name="connsiteY247" fmla="*/ 4135482 h 4821630"/>
                <a:gd name="connsiteX248" fmla="*/ 4296154 w 5017802"/>
                <a:gd name="connsiteY248" fmla="*/ 4092619 h 4821630"/>
                <a:gd name="connsiteX249" fmla="*/ 4318379 w 5017802"/>
                <a:gd name="connsiteY249" fmla="*/ 4067220 h 4821630"/>
                <a:gd name="connsiteX250" fmla="*/ 4339017 w 5017802"/>
                <a:gd name="connsiteY250" fmla="*/ 4044994 h 4821630"/>
                <a:gd name="connsiteX251" fmla="*/ 4392992 w 5017802"/>
                <a:gd name="connsiteY251" fmla="*/ 4076745 h 4821630"/>
                <a:gd name="connsiteX252" fmla="*/ 4399342 w 5017802"/>
                <a:gd name="connsiteY252" fmla="*/ 4032295 h 4821630"/>
                <a:gd name="connsiteX253" fmla="*/ 4343779 w 5017802"/>
                <a:gd name="connsiteY253" fmla="*/ 4008482 h 4821630"/>
                <a:gd name="connsiteX254" fmla="*/ 4342192 w 5017802"/>
                <a:gd name="connsiteY254" fmla="*/ 3998958 h 4821630"/>
                <a:gd name="connsiteX255" fmla="*/ 4329491 w 5017802"/>
                <a:gd name="connsiteY255" fmla="*/ 3960859 h 4821630"/>
                <a:gd name="connsiteX256" fmla="*/ 4335841 w 5017802"/>
                <a:gd name="connsiteY256" fmla="*/ 3913233 h 4821630"/>
                <a:gd name="connsiteX257" fmla="*/ 4346954 w 5017802"/>
                <a:gd name="connsiteY257" fmla="*/ 3857670 h 4821630"/>
                <a:gd name="connsiteX258" fmla="*/ 4308854 w 5017802"/>
                <a:gd name="connsiteY258" fmla="*/ 3827508 h 4821630"/>
                <a:gd name="connsiteX259" fmla="*/ 4342191 w 5017802"/>
                <a:gd name="connsiteY259" fmla="*/ 3817983 h 4821630"/>
                <a:gd name="connsiteX260" fmla="*/ 4319966 w 5017802"/>
                <a:gd name="connsiteY260" fmla="*/ 3781470 h 4821630"/>
                <a:gd name="connsiteX261" fmla="*/ 4358067 w 5017802"/>
                <a:gd name="connsiteY261" fmla="*/ 3776709 h 4821630"/>
                <a:gd name="connsiteX262" fmla="*/ 4364416 w 5017802"/>
                <a:gd name="connsiteY262" fmla="*/ 3743370 h 4821630"/>
                <a:gd name="connsiteX263" fmla="*/ 4426330 w 5017802"/>
                <a:gd name="connsiteY263" fmla="*/ 3752897 h 4821630"/>
                <a:gd name="connsiteX264" fmla="*/ 4459443 w 5017802"/>
                <a:gd name="connsiteY264" fmla="*/ 3768089 h 4821630"/>
                <a:gd name="connsiteX265" fmla="*/ 4425650 w 5017802"/>
                <a:gd name="connsiteY265" fmla="*/ 3809137 h 4821630"/>
                <a:gd name="connsiteX266" fmla="*/ 4464658 w 5017802"/>
                <a:gd name="connsiteY266" fmla="*/ 3916633 h 4821630"/>
                <a:gd name="connsiteX267" fmla="*/ 4517045 w 5017802"/>
                <a:gd name="connsiteY267" fmla="*/ 3947931 h 4821630"/>
                <a:gd name="connsiteX268" fmla="*/ 4568979 w 5017802"/>
                <a:gd name="connsiteY268" fmla="*/ 3905749 h 4821630"/>
                <a:gd name="connsiteX269" fmla="*/ 4654704 w 5017802"/>
                <a:gd name="connsiteY269" fmla="*/ 3857216 h 4821630"/>
                <a:gd name="connsiteX270" fmla="*/ 4637468 w 5017802"/>
                <a:gd name="connsiteY270" fmla="*/ 3768315 h 4821630"/>
                <a:gd name="connsiteX271" fmla="*/ 4714802 w 5017802"/>
                <a:gd name="connsiteY271" fmla="*/ 3635646 h 4821630"/>
                <a:gd name="connsiteX272" fmla="*/ 5007356 w 5017802"/>
                <a:gd name="connsiteY272" fmla="*/ 3302498 h 4821630"/>
                <a:gd name="connsiteX273" fmla="*/ 4925939 w 5017802"/>
                <a:gd name="connsiteY273" fmla="*/ 3293426 h 4821630"/>
                <a:gd name="connsiteX274" fmla="*/ 4930476 w 5017802"/>
                <a:gd name="connsiteY274" fmla="*/ 3201578 h 4821630"/>
                <a:gd name="connsiteX275" fmla="*/ 4881489 w 5017802"/>
                <a:gd name="connsiteY275" fmla="*/ 3176406 h 4821630"/>
                <a:gd name="connsiteX276" fmla="*/ 4797352 w 5017802"/>
                <a:gd name="connsiteY276" fmla="*/ 3207928 h 4821630"/>
                <a:gd name="connsiteX277" fmla="*/ 4760613 w 5017802"/>
                <a:gd name="connsiteY277" fmla="*/ 3171643 h 4821630"/>
                <a:gd name="connsiteX278" fmla="*/ 4805290 w 5017802"/>
                <a:gd name="connsiteY278" fmla="*/ 3148738 h 4821630"/>
                <a:gd name="connsiteX279" fmla="*/ 4676023 w 5017802"/>
                <a:gd name="connsiteY279" fmla="*/ 2935559 h 4821630"/>
                <a:gd name="connsiteX280" fmla="*/ 4690989 w 5017802"/>
                <a:gd name="connsiteY280" fmla="*/ 2905396 h 4821630"/>
                <a:gd name="connsiteX281" fmla="*/ 4667404 w 5017802"/>
                <a:gd name="connsiteY281" fmla="*/ 2789736 h 4821630"/>
                <a:gd name="connsiteX282" fmla="*/ 4508655 w 5017802"/>
                <a:gd name="connsiteY282" fmla="*/ 2778850 h 4821630"/>
                <a:gd name="connsiteX283" fmla="*/ 4475317 w 5017802"/>
                <a:gd name="connsiteY283" fmla="*/ 2827608 h 4821630"/>
                <a:gd name="connsiteX284" fmla="*/ 4386417 w 5017802"/>
                <a:gd name="connsiteY284" fmla="*/ 2842124 h 4821630"/>
                <a:gd name="connsiteX285" fmla="*/ 4392767 w 5017802"/>
                <a:gd name="connsiteY285" fmla="*/ 2820125 h 4821630"/>
                <a:gd name="connsiteX286" fmla="*/ 4339245 w 5017802"/>
                <a:gd name="connsiteY286" fmla="*/ 2804024 h 4821630"/>
                <a:gd name="connsiteX287" fmla="*/ 4314526 w 5017802"/>
                <a:gd name="connsiteY287" fmla="*/ 2638923 h 4821630"/>
                <a:gd name="connsiteX288" fmla="*/ 4034219 w 5017802"/>
                <a:gd name="connsiteY288" fmla="*/ 2572248 h 4821630"/>
                <a:gd name="connsiteX289" fmla="*/ 3897920 w 5017802"/>
                <a:gd name="connsiteY289" fmla="*/ 2615564 h 4821630"/>
                <a:gd name="connsiteX290" fmla="*/ 3765931 w 5017802"/>
                <a:gd name="connsiteY290" fmla="*/ 2608080 h 4821630"/>
                <a:gd name="connsiteX291" fmla="*/ 3633488 w 5017802"/>
                <a:gd name="connsiteY291" fmla="*/ 2497182 h 4821630"/>
                <a:gd name="connsiteX292" fmla="*/ 3420310 w 5017802"/>
                <a:gd name="connsiteY292" fmla="*/ 2193969 h 4821630"/>
                <a:gd name="connsiteX293" fmla="*/ 3021848 w 5017802"/>
                <a:gd name="connsiteY293" fmla="*/ 2054496 h 4821630"/>
                <a:gd name="connsiteX294" fmla="*/ 2785310 w 5017802"/>
                <a:gd name="connsiteY294" fmla="*/ 1741532 h 4821630"/>
                <a:gd name="connsiteX295" fmla="*/ 2819101 w 5017802"/>
                <a:gd name="connsiteY295" fmla="*/ 1716586 h 4821630"/>
                <a:gd name="connsiteX296" fmla="*/ 2878745 w 5017802"/>
                <a:gd name="connsiteY296" fmla="*/ 1799589 h 4821630"/>
                <a:gd name="connsiteX297" fmla="*/ 2898929 w 5017802"/>
                <a:gd name="connsiteY297" fmla="*/ 1782126 h 4821630"/>
                <a:gd name="connsiteX298" fmla="*/ 2942019 w 5017802"/>
                <a:gd name="connsiteY298" fmla="*/ 1812970 h 4821630"/>
                <a:gd name="connsiteX299" fmla="*/ 3030692 w 5017802"/>
                <a:gd name="connsiteY299" fmla="*/ 1759221 h 4821630"/>
                <a:gd name="connsiteX300" fmla="*/ 3046794 w 5017802"/>
                <a:gd name="connsiteY300" fmla="*/ 1738811 h 4821630"/>
                <a:gd name="connsiteX301" fmla="*/ 3105077 w 5017802"/>
                <a:gd name="connsiteY301" fmla="*/ 1739037 h 4821630"/>
                <a:gd name="connsiteX302" fmla="*/ 3121180 w 5017802"/>
                <a:gd name="connsiteY302" fmla="*/ 1705927 h 4821630"/>
                <a:gd name="connsiteX303" fmla="*/ 3102356 w 5017802"/>
                <a:gd name="connsiteY303" fmla="*/ 1680300 h 4821630"/>
                <a:gd name="connsiteX304" fmla="*/ 3035228 w 5017802"/>
                <a:gd name="connsiteY304" fmla="*/ 1700257 h 4821630"/>
                <a:gd name="connsiteX305" fmla="*/ 3013456 w 5017802"/>
                <a:gd name="connsiteY305" fmla="*/ 1646736 h 4821630"/>
                <a:gd name="connsiteX306" fmla="*/ 3034774 w 5017802"/>
                <a:gd name="connsiteY306" fmla="*/ 1617026 h 4821630"/>
                <a:gd name="connsiteX307" fmla="*/ 2978304 w 5017802"/>
                <a:gd name="connsiteY307" fmla="*/ 1513612 h 4821630"/>
                <a:gd name="connsiteX308" fmla="*/ 2929773 w 5017802"/>
                <a:gd name="connsiteY308" fmla="*/ 1552393 h 4821630"/>
                <a:gd name="connsiteX309" fmla="*/ 2840418 w 5017802"/>
                <a:gd name="connsiteY309" fmla="*/ 1497737 h 4821630"/>
                <a:gd name="connsiteX310" fmla="*/ 2892352 w 5017802"/>
                <a:gd name="connsiteY310" fmla="*/ 1405208 h 4821630"/>
                <a:gd name="connsiteX311" fmla="*/ 2849490 w 5017802"/>
                <a:gd name="connsiteY311" fmla="*/ 1284105 h 4821630"/>
                <a:gd name="connsiteX312" fmla="*/ 2864231 w 5017802"/>
                <a:gd name="connsiteY312" fmla="*/ 1160053 h 4821630"/>
                <a:gd name="connsiteX313" fmla="*/ 2959481 w 5017802"/>
                <a:gd name="connsiteY313" fmla="*/ 1086348 h 4821630"/>
                <a:gd name="connsiteX314" fmla="*/ 3064710 w 5017802"/>
                <a:gd name="connsiteY314" fmla="*/ 1063896 h 4821630"/>
                <a:gd name="connsiteX315" fmla="*/ 3001663 w 5017802"/>
                <a:gd name="connsiteY315" fmla="*/ 974089 h 4821630"/>
                <a:gd name="connsiteX316" fmla="*/ 2984427 w 5017802"/>
                <a:gd name="connsiteY316" fmla="*/ 1018766 h 4821630"/>
                <a:gd name="connsiteX317" fmla="*/ 2941112 w 5017802"/>
                <a:gd name="connsiteY317" fmla="*/ 971595 h 4821630"/>
                <a:gd name="connsiteX318" fmla="*/ 2962430 w 5017802"/>
                <a:gd name="connsiteY318" fmla="*/ 886323 h 4821630"/>
                <a:gd name="connsiteX319" fmla="*/ 3035454 w 5017802"/>
                <a:gd name="connsiteY319" fmla="*/ 789032 h 4821630"/>
                <a:gd name="connsiteX320" fmla="*/ 3018445 w 5017802"/>
                <a:gd name="connsiteY320" fmla="*/ 682443 h 4821630"/>
                <a:gd name="connsiteX321" fmla="*/ 2847223 w 5017802"/>
                <a:gd name="connsiteY321" fmla="*/ 692194 h 4821630"/>
                <a:gd name="connsiteX322" fmla="*/ 2827945 w 5017802"/>
                <a:gd name="connsiteY322" fmla="*/ 734831 h 4821630"/>
                <a:gd name="connsiteX323" fmla="*/ 2795742 w 5017802"/>
                <a:gd name="connsiteY323" fmla="*/ 667248 h 4821630"/>
                <a:gd name="connsiteX324" fmla="*/ 2766032 w 5017802"/>
                <a:gd name="connsiteY324" fmla="*/ 707616 h 4821630"/>
                <a:gd name="connsiteX325" fmla="*/ 2580523 w 5017802"/>
                <a:gd name="connsiteY32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396048 w 5017802"/>
                <a:gd name="connsiteY214" fmla="*/ 4187873 h 4821630"/>
                <a:gd name="connsiteX215" fmla="*/ 3402397 w 5017802"/>
                <a:gd name="connsiteY215" fmla="*/ 4118022 h 4821630"/>
                <a:gd name="connsiteX216" fmla="*/ 3439813 w 5017802"/>
                <a:gd name="connsiteY216" fmla="*/ 4130265 h 4821630"/>
                <a:gd name="connsiteX217" fmla="*/ 3526217 w 5017802"/>
                <a:gd name="connsiteY217" fmla="*/ 4316455 h 4821630"/>
                <a:gd name="connsiteX218" fmla="*/ 3586542 w 5017802"/>
                <a:gd name="connsiteY218" fmla="*/ 4375193 h 4821630"/>
                <a:gd name="connsiteX219" fmla="*/ 3597654 w 5017802"/>
                <a:gd name="connsiteY219" fmla="*/ 4345030 h 4821630"/>
                <a:gd name="connsiteX220" fmla="*/ 3643692 w 5017802"/>
                <a:gd name="connsiteY220" fmla="*/ 4318042 h 4821630"/>
                <a:gd name="connsiteX221" fmla="*/ 3694492 w 5017802"/>
                <a:gd name="connsiteY221" fmla="*/ 4391068 h 4821630"/>
                <a:gd name="connsiteX222" fmla="*/ 3743705 w 5017802"/>
                <a:gd name="connsiteY222" fmla="*/ 4394243 h 4821630"/>
                <a:gd name="connsiteX223" fmla="*/ 3699254 w 5017802"/>
                <a:gd name="connsiteY223" fmla="*/ 4300581 h 4821630"/>
                <a:gd name="connsiteX224" fmla="*/ 3656392 w 5017802"/>
                <a:gd name="connsiteY224" fmla="*/ 4232318 h 4821630"/>
                <a:gd name="connsiteX225" fmla="*/ 3699255 w 5017802"/>
                <a:gd name="connsiteY225" fmla="*/ 4216442 h 4821630"/>
                <a:gd name="connsiteX226" fmla="*/ 3680204 w 5017802"/>
                <a:gd name="connsiteY226" fmla="*/ 4175168 h 4821630"/>
                <a:gd name="connsiteX227" fmla="*/ 3732592 w 5017802"/>
                <a:gd name="connsiteY227" fmla="*/ 4184693 h 4821630"/>
                <a:gd name="connsiteX228" fmla="*/ 3711955 w 5017802"/>
                <a:gd name="connsiteY228" fmla="*/ 4151355 h 4821630"/>
                <a:gd name="connsiteX229" fmla="*/ 3733274 w 5017802"/>
                <a:gd name="connsiteY229" fmla="*/ 4134801 h 4821630"/>
                <a:gd name="connsiteX230" fmla="*/ 3854377 w 5017802"/>
                <a:gd name="connsiteY230" fmla="*/ 4220074 h 4821630"/>
                <a:gd name="connsiteX231" fmla="*/ 3889754 w 5017802"/>
                <a:gd name="connsiteY231" fmla="*/ 4206917 h 4821630"/>
                <a:gd name="connsiteX232" fmla="*/ 3942141 w 5017802"/>
                <a:gd name="connsiteY232" fmla="*/ 4272006 h 4821630"/>
                <a:gd name="connsiteX233" fmla="*/ 3962779 w 5017802"/>
                <a:gd name="connsiteY233" fmla="*/ 4330743 h 4821630"/>
                <a:gd name="connsiteX234" fmla="*/ 4070729 w 5017802"/>
                <a:gd name="connsiteY234" fmla="*/ 4349792 h 4821630"/>
                <a:gd name="connsiteX235" fmla="*/ 4010405 w 5017802"/>
                <a:gd name="connsiteY235" fmla="*/ 4283117 h 4821630"/>
                <a:gd name="connsiteX236" fmla="*/ 4007229 w 5017802"/>
                <a:gd name="connsiteY236" fmla="*/ 4214855 h 4821630"/>
                <a:gd name="connsiteX237" fmla="*/ 4061204 w 5017802"/>
                <a:gd name="connsiteY237" fmla="*/ 4270418 h 4821630"/>
                <a:gd name="connsiteX238" fmla="*/ 4110417 w 5017802"/>
                <a:gd name="connsiteY238" fmla="*/ 4275180 h 4821630"/>
                <a:gd name="connsiteX239" fmla="*/ 4104067 w 5017802"/>
                <a:gd name="connsiteY239" fmla="*/ 4225968 h 4821630"/>
                <a:gd name="connsiteX240" fmla="*/ 4164392 w 5017802"/>
                <a:gd name="connsiteY240" fmla="*/ 4230730 h 4821630"/>
                <a:gd name="connsiteX241" fmla="*/ 4226304 w 5017802"/>
                <a:gd name="connsiteY241" fmla="*/ 4273592 h 4821630"/>
                <a:gd name="connsiteX242" fmla="*/ 4258054 w 5017802"/>
                <a:gd name="connsiteY242" fmla="*/ 4260893 h 4821630"/>
                <a:gd name="connsiteX243" fmla="*/ 4251705 w 5017802"/>
                <a:gd name="connsiteY243" fmla="*/ 4225968 h 4821630"/>
                <a:gd name="connsiteX244" fmla="*/ 4292980 w 5017802"/>
                <a:gd name="connsiteY244" fmla="*/ 4202156 h 4821630"/>
                <a:gd name="connsiteX245" fmla="*/ 4377117 w 5017802"/>
                <a:gd name="connsiteY245" fmla="*/ 4259306 h 4821630"/>
                <a:gd name="connsiteX246" fmla="*/ 4394580 w 5017802"/>
                <a:gd name="connsiteY246" fmla="*/ 4157708 h 4821630"/>
                <a:gd name="connsiteX247" fmla="*/ 4369180 w 5017802"/>
                <a:gd name="connsiteY247" fmla="*/ 4135482 h 4821630"/>
                <a:gd name="connsiteX248" fmla="*/ 4296154 w 5017802"/>
                <a:gd name="connsiteY248" fmla="*/ 4092619 h 4821630"/>
                <a:gd name="connsiteX249" fmla="*/ 4318379 w 5017802"/>
                <a:gd name="connsiteY249" fmla="*/ 4067220 h 4821630"/>
                <a:gd name="connsiteX250" fmla="*/ 4339017 w 5017802"/>
                <a:gd name="connsiteY250" fmla="*/ 4044994 h 4821630"/>
                <a:gd name="connsiteX251" fmla="*/ 4392992 w 5017802"/>
                <a:gd name="connsiteY251" fmla="*/ 4076745 h 4821630"/>
                <a:gd name="connsiteX252" fmla="*/ 4399342 w 5017802"/>
                <a:gd name="connsiteY252" fmla="*/ 4032295 h 4821630"/>
                <a:gd name="connsiteX253" fmla="*/ 4343779 w 5017802"/>
                <a:gd name="connsiteY253" fmla="*/ 4008482 h 4821630"/>
                <a:gd name="connsiteX254" fmla="*/ 4342192 w 5017802"/>
                <a:gd name="connsiteY254" fmla="*/ 3998958 h 4821630"/>
                <a:gd name="connsiteX255" fmla="*/ 4329491 w 5017802"/>
                <a:gd name="connsiteY255" fmla="*/ 3960859 h 4821630"/>
                <a:gd name="connsiteX256" fmla="*/ 4335841 w 5017802"/>
                <a:gd name="connsiteY256" fmla="*/ 3913233 h 4821630"/>
                <a:gd name="connsiteX257" fmla="*/ 4346954 w 5017802"/>
                <a:gd name="connsiteY257" fmla="*/ 3857670 h 4821630"/>
                <a:gd name="connsiteX258" fmla="*/ 4308854 w 5017802"/>
                <a:gd name="connsiteY258" fmla="*/ 3827508 h 4821630"/>
                <a:gd name="connsiteX259" fmla="*/ 4342191 w 5017802"/>
                <a:gd name="connsiteY259" fmla="*/ 3817983 h 4821630"/>
                <a:gd name="connsiteX260" fmla="*/ 4319966 w 5017802"/>
                <a:gd name="connsiteY260" fmla="*/ 3781470 h 4821630"/>
                <a:gd name="connsiteX261" fmla="*/ 4358067 w 5017802"/>
                <a:gd name="connsiteY261" fmla="*/ 3776709 h 4821630"/>
                <a:gd name="connsiteX262" fmla="*/ 4364416 w 5017802"/>
                <a:gd name="connsiteY262" fmla="*/ 3743370 h 4821630"/>
                <a:gd name="connsiteX263" fmla="*/ 4426330 w 5017802"/>
                <a:gd name="connsiteY263" fmla="*/ 3752897 h 4821630"/>
                <a:gd name="connsiteX264" fmla="*/ 4459443 w 5017802"/>
                <a:gd name="connsiteY264" fmla="*/ 3768089 h 4821630"/>
                <a:gd name="connsiteX265" fmla="*/ 4425650 w 5017802"/>
                <a:gd name="connsiteY265" fmla="*/ 3809137 h 4821630"/>
                <a:gd name="connsiteX266" fmla="*/ 4464658 w 5017802"/>
                <a:gd name="connsiteY266" fmla="*/ 3916633 h 4821630"/>
                <a:gd name="connsiteX267" fmla="*/ 4517045 w 5017802"/>
                <a:gd name="connsiteY267" fmla="*/ 3947931 h 4821630"/>
                <a:gd name="connsiteX268" fmla="*/ 4568979 w 5017802"/>
                <a:gd name="connsiteY268" fmla="*/ 3905749 h 4821630"/>
                <a:gd name="connsiteX269" fmla="*/ 4654704 w 5017802"/>
                <a:gd name="connsiteY269" fmla="*/ 3857216 h 4821630"/>
                <a:gd name="connsiteX270" fmla="*/ 4637468 w 5017802"/>
                <a:gd name="connsiteY270" fmla="*/ 3768315 h 4821630"/>
                <a:gd name="connsiteX271" fmla="*/ 4714802 w 5017802"/>
                <a:gd name="connsiteY271" fmla="*/ 3635646 h 4821630"/>
                <a:gd name="connsiteX272" fmla="*/ 5007356 w 5017802"/>
                <a:gd name="connsiteY272" fmla="*/ 3302498 h 4821630"/>
                <a:gd name="connsiteX273" fmla="*/ 4925939 w 5017802"/>
                <a:gd name="connsiteY273" fmla="*/ 3293426 h 4821630"/>
                <a:gd name="connsiteX274" fmla="*/ 4930476 w 5017802"/>
                <a:gd name="connsiteY274" fmla="*/ 3201578 h 4821630"/>
                <a:gd name="connsiteX275" fmla="*/ 4881489 w 5017802"/>
                <a:gd name="connsiteY275" fmla="*/ 3176406 h 4821630"/>
                <a:gd name="connsiteX276" fmla="*/ 4797352 w 5017802"/>
                <a:gd name="connsiteY276" fmla="*/ 3207928 h 4821630"/>
                <a:gd name="connsiteX277" fmla="*/ 4760613 w 5017802"/>
                <a:gd name="connsiteY277" fmla="*/ 3171643 h 4821630"/>
                <a:gd name="connsiteX278" fmla="*/ 4805290 w 5017802"/>
                <a:gd name="connsiteY278" fmla="*/ 3148738 h 4821630"/>
                <a:gd name="connsiteX279" fmla="*/ 4676023 w 5017802"/>
                <a:gd name="connsiteY279" fmla="*/ 2935559 h 4821630"/>
                <a:gd name="connsiteX280" fmla="*/ 4690989 w 5017802"/>
                <a:gd name="connsiteY280" fmla="*/ 2905396 h 4821630"/>
                <a:gd name="connsiteX281" fmla="*/ 4667404 w 5017802"/>
                <a:gd name="connsiteY281" fmla="*/ 2789736 h 4821630"/>
                <a:gd name="connsiteX282" fmla="*/ 4508655 w 5017802"/>
                <a:gd name="connsiteY282" fmla="*/ 2778850 h 4821630"/>
                <a:gd name="connsiteX283" fmla="*/ 4475317 w 5017802"/>
                <a:gd name="connsiteY283" fmla="*/ 2827608 h 4821630"/>
                <a:gd name="connsiteX284" fmla="*/ 4386417 w 5017802"/>
                <a:gd name="connsiteY284" fmla="*/ 2842124 h 4821630"/>
                <a:gd name="connsiteX285" fmla="*/ 4392767 w 5017802"/>
                <a:gd name="connsiteY285" fmla="*/ 2820125 h 4821630"/>
                <a:gd name="connsiteX286" fmla="*/ 4339245 w 5017802"/>
                <a:gd name="connsiteY286" fmla="*/ 2804024 h 4821630"/>
                <a:gd name="connsiteX287" fmla="*/ 4314526 w 5017802"/>
                <a:gd name="connsiteY287" fmla="*/ 2638923 h 4821630"/>
                <a:gd name="connsiteX288" fmla="*/ 4034219 w 5017802"/>
                <a:gd name="connsiteY288" fmla="*/ 2572248 h 4821630"/>
                <a:gd name="connsiteX289" fmla="*/ 3897920 w 5017802"/>
                <a:gd name="connsiteY289" fmla="*/ 2615564 h 4821630"/>
                <a:gd name="connsiteX290" fmla="*/ 3765931 w 5017802"/>
                <a:gd name="connsiteY290" fmla="*/ 2608080 h 4821630"/>
                <a:gd name="connsiteX291" fmla="*/ 3633488 w 5017802"/>
                <a:gd name="connsiteY291" fmla="*/ 2497182 h 4821630"/>
                <a:gd name="connsiteX292" fmla="*/ 3420310 w 5017802"/>
                <a:gd name="connsiteY292" fmla="*/ 2193969 h 4821630"/>
                <a:gd name="connsiteX293" fmla="*/ 3021848 w 5017802"/>
                <a:gd name="connsiteY293" fmla="*/ 2054496 h 4821630"/>
                <a:gd name="connsiteX294" fmla="*/ 2785310 w 5017802"/>
                <a:gd name="connsiteY294" fmla="*/ 1741532 h 4821630"/>
                <a:gd name="connsiteX295" fmla="*/ 2819101 w 5017802"/>
                <a:gd name="connsiteY295" fmla="*/ 1716586 h 4821630"/>
                <a:gd name="connsiteX296" fmla="*/ 2878745 w 5017802"/>
                <a:gd name="connsiteY296" fmla="*/ 1799589 h 4821630"/>
                <a:gd name="connsiteX297" fmla="*/ 2898929 w 5017802"/>
                <a:gd name="connsiteY297" fmla="*/ 1782126 h 4821630"/>
                <a:gd name="connsiteX298" fmla="*/ 2942019 w 5017802"/>
                <a:gd name="connsiteY298" fmla="*/ 1812970 h 4821630"/>
                <a:gd name="connsiteX299" fmla="*/ 3030692 w 5017802"/>
                <a:gd name="connsiteY299" fmla="*/ 1759221 h 4821630"/>
                <a:gd name="connsiteX300" fmla="*/ 3046794 w 5017802"/>
                <a:gd name="connsiteY300" fmla="*/ 1738811 h 4821630"/>
                <a:gd name="connsiteX301" fmla="*/ 3105077 w 5017802"/>
                <a:gd name="connsiteY301" fmla="*/ 1739037 h 4821630"/>
                <a:gd name="connsiteX302" fmla="*/ 3121180 w 5017802"/>
                <a:gd name="connsiteY302" fmla="*/ 1705927 h 4821630"/>
                <a:gd name="connsiteX303" fmla="*/ 3102356 w 5017802"/>
                <a:gd name="connsiteY303" fmla="*/ 1680300 h 4821630"/>
                <a:gd name="connsiteX304" fmla="*/ 3035228 w 5017802"/>
                <a:gd name="connsiteY304" fmla="*/ 1700257 h 4821630"/>
                <a:gd name="connsiteX305" fmla="*/ 3013456 w 5017802"/>
                <a:gd name="connsiteY305" fmla="*/ 1646736 h 4821630"/>
                <a:gd name="connsiteX306" fmla="*/ 3034774 w 5017802"/>
                <a:gd name="connsiteY306" fmla="*/ 1617026 h 4821630"/>
                <a:gd name="connsiteX307" fmla="*/ 2978304 w 5017802"/>
                <a:gd name="connsiteY307" fmla="*/ 1513612 h 4821630"/>
                <a:gd name="connsiteX308" fmla="*/ 2929773 w 5017802"/>
                <a:gd name="connsiteY308" fmla="*/ 1552393 h 4821630"/>
                <a:gd name="connsiteX309" fmla="*/ 2840418 w 5017802"/>
                <a:gd name="connsiteY309" fmla="*/ 1497737 h 4821630"/>
                <a:gd name="connsiteX310" fmla="*/ 2892352 w 5017802"/>
                <a:gd name="connsiteY310" fmla="*/ 1405208 h 4821630"/>
                <a:gd name="connsiteX311" fmla="*/ 2849490 w 5017802"/>
                <a:gd name="connsiteY311" fmla="*/ 1284105 h 4821630"/>
                <a:gd name="connsiteX312" fmla="*/ 2864231 w 5017802"/>
                <a:gd name="connsiteY312" fmla="*/ 1160053 h 4821630"/>
                <a:gd name="connsiteX313" fmla="*/ 2959481 w 5017802"/>
                <a:gd name="connsiteY313" fmla="*/ 1086348 h 4821630"/>
                <a:gd name="connsiteX314" fmla="*/ 3064710 w 5017802"/>
                <a:gd name="connsiteY314" fmla="*/ 1063896 h 4821630"/>
                <a:gd name="connsiteX315" fmla="*/ 3001663 w 5017802"/>
                <a:gd name="connsiteY315" fmla="*/ 974089 h 4821630"/>
                <a:gd name="connsiteX316" fmla="*/ 2984427 w 5017802"/>
                <a:gd name="connsiteY316" fmla="*/ 1018766 h 4821630"/>
                <a:gd name="connsiteX317" fmla="*/ 2941112 w 5017802"/>
                <a:gd name="connsiteY317" fmla="*/ 971595 h 4821630"/>
                <a:gd name="connsiteX318" fmla="*/ 2962430 w 5017802"/>
                <a:gd name="connsiteY318" fmla="*/ 886323 h 4821630"/>
                <a:gd name="connsiteX319" fmla="*/ 3035454 w 5017802"/>
                <a:gd name="connsiteY319" fmla="*/ 789032 h 4821630"/>
                <a:gd name="connsiteX320" fmla="*/ 3018445 w 5017802"/>
                <a:gd name="connsiteY320" fmla="*/ 682443 h 4821630"/>
                <a:gd name="connsiteX321" fmla="*/ 2847223 w 5017802"/>
                <a:gd name="connsiteY321" fmla="*/ 692194 h 4821630"/>
                <a:gd name="connsiteX322" fmla="*/ 2827945 w 5017802"/>
                <a:gd name="connsiteY322" fmla="*/ 734831 h 4821630"/>
                <a:gd name="connsiteX323" fmla="*/ 2795742 w 5017802"/>
                <a:gd name="connsiteY323" fmla="*/ 667248 h 4821630"/>
                <a:gd name="connsiteX324" fmla="*/ 2766032 w 5017802"/>
                <a:gd name="connsiteY324" fmla="*/ 707616 h 4821630"/>
                <a:gd name="connsiteX325" fmla="*/ 2580523 w 5017802"/>
                <a:gd name="connsiteY325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396048 w 5017802"/>
                <a:gd name="connsiteY214" fmla="*/ 4187873 h 4821630"/>
                <a:gd name="connsiteX215" fmla="*/ 3400810 w 5017802"/>
                <a:gd name="connsiteY215" fmla="*/ 4187873 h 4821630"/>
                <a:gd name="connsiteX216" fmla="*/ 3402397 w 5017802"/>
                <a:gd name="connsiteY216" fmla="*/ 4118022 h 4821630"/>
                <a:gd name="connsiteX217" fmla="*/ 3439813 w 5017802"/>
                <a:gd name="connsiteY217" fmla="*/ 4130265 h 4821630"/>
                <a:gd name="connsiteX218" fmla="*/ 3526217 w 5017802"/>
                <a:gd name="connsiteY218" fmla="*/ 4316455 h 4821630"/>
                <a:gd name="connsiteX219" fmla="*/ 3586542 w 5017802"/>
                <a:gd name="connsiteY219" fmla="*/ 4375193 h 4821630"/>
                <a:gd name="connsiteX220" fmla="*/ 3597654 w 5017802"/>
                <a:gd name="connsiteY220" fmla="*/ 4345030 h 4821630"/>
                <a:gd name="connsiteX221" fmla="*/ 3643692 w 5017802"/>
                <a:gd name="connsiteY221" fmla="*/ 4318042 h 4821630"/>
                <a:gd name="connsiteX222" fmla="*/ 3694492 w 5017802"/>
                <a:gd name="connsiteY222" fmla="*/ 4391068 h 4821630"/>
                <a:gd name="connsiteX223" fmla="*/ 3743705 w 5017802"/>
                <a:gd name="connsiteY223" fmla="*/ 4394243 h 4821630"/>
                <a:gd name="connsiteX224" fmla="*/ 3699254 w 5017802"/>
                <a:gd name="connsiteY224" fmla="*/ 4300581 h 4821630"/>
                <a:gd name="connsiteX225" fmla="*/ 3656392 w 5017802"/>
                <a:gd name="connsiteY225" fmla="*/ 4232318 h 4821630"/>
                <a:gd name="connsiteX226" fmla="*/ 3699255 w 5017802"/>
                <a:gd name="connsiteY226" fmla="*/ 4216442 h 4821630"/>
                <a:gd name="connsiteX227" fmla="*/ 3680204 w 5017802"/>
                <a:gd name="connsiteY227" fmla="*/ 4175168 h 4821630"/>
                <a:gd name="connsiteX228" fmla="*/ 3732592 w 5017802"/>
                <a:gd name="connsiteY228" fmla="*/ 4184693 h 4821630"/>
                <a:gd name="connsiteX229" fmla="*/ 3711955 w 5017802"/>
                <a:gd name="connsiteY229" fmla="*/ 4151355 h 4821630"/>
                <a:gd name="connsiteX230" fmla="*/ 3733274 w 5017802"/>
                <a:gd name="connsiteY230" fmla="*/ 4134801 h 4821630"/>
                <a:gd name="connsiteX231" fmla="*/ 3854377 w 5017802"/>
                <a:gd name="connsiteY231" fmla="*/ 4220074 h 4821630"/>
                <a:gd name="connsiteX232" fmla="*/ 3889754 w 5017802"/>
                <a:gd name="connsiteY232" fmla="*/ 4206917 h 4821630"/>
                <a:gd name="connsiteX233" fmla="*/ 3942141 w 5017802"/>
                <a:gd name="connsiteY233" fmla="*/ 4272006 h 4821630"/>
                <a:gd name="connsiteX234" fmla="*/ 3962779 w 5017802"/>
                <a:gd name="connsiteY234" fmla="*/ 4330743 h 4821630"/>
                <a:gd name="connsiteX235" fmla="*/ 4070729 w 5017802"/>
                <a:gd name="connsiteY235" fmla="*/ 4349792 h 4821630"/>
                <a:gd name="connsiteX236" fmla="*/ 4010405 w 5017802"/>
                <a:gd name="connsiteY236" fmla="*/ 4283117 h 4821630"/>
                <a:gd name="connsiteX237" fmla="*/ 4007229 w 5017802"/>
                <a:gd name="connsiteY237" fmla="*/ 4214855 h 4821630"/>
                <a:gd name="connsiteX238" fmla="*/ 4061204 w 5017802"/>
                <a:gd name="connsiteY238" fmla="*/ 4270418 h 4821630"/>
                <a:gd name="connsiteX239" fmla="*/ 4110417 w 5017802"/>
                <a:gd name="connsiteY239" fmla="*/ 4275180 h 4821630"/>
                <a:gd name="connsiteX240" fmla="*/ 4104067 w 5017802"/>
                <a:gd name="connsiteY240" fmla="*/ 4225968 h 4821630"/>
                <a:gd name="connsiteX241" fmla="*/ 4164392 w 5017802"/>
                <a:gd name="connsiteY241" fmla="*/ 4230730 h 4821630"/>
                <a:gd name="connsiteX242" fmla="*/ 4226304 w 5017802"/>
                <a:gd name="connsiteY242" fmla="*/ 4273592 h 4821630"/>
                <a:gd name="connsiteX243" fmla="*/ 4258054 w 5017802"/>
                <a:gd name="connsiteY243" fmla="*/ 4260893 h 4821630"/>
                <a:gd name="connsiteX244" fmla="*/ 4251705 w 5017802"/>
                <a:gd name="connsiteY244" fmla="*/ 4225968 h 4821630"/>
                <a:gd name="connsiteX245" fmla="*/ 4292980 w 5017802"/>
                <a:gd name="connsiteY245" fmla="*/ 4202156 h 4821630"/>
                <a:gd name="connsiteX246" fmla="*/ 4377117 w 5017802"/>
                <a:gd name="connsiteY246" fmla="*/ 4259306 h 4821630"/>
                <a:gd name="connsiteX247" fmla="*/ 4394580 w 5017802"/>
                <a:gd name="connsiteY247" fmla="*/ 4157708 h 4821630"/>
                <a:gd name="connsiteX248" fmla="*/ 4369180 w 5017802"/>
                <a:gd name="connsiteY248" fmla="*/ 4135482 h 4821630"/>
                <a:gd name="connsiteX249" fmla="*/ 4296154 w 5017802"/>
                <a:gd name="connsiteY249" fmla="*/ 4092619 h 4821630"/>
                <a:gd name="connsiteX250" fmla="*/ 4318379 w 5017802"/>
                <a:gd name="connsiteY250" fmla="*/ 4067220 h 4821630"/>
                <a:gd name="connsiteX251" fmla="*/ 4339017 w 5017802"/>
                <a:gd name="connsiteY251" fmla="*/ 4044994 h 4821630"/>
                <a:gd name="connsiteX252" fmla="*/ 4392992 w 5017802"/>
                <a:gd name="connsiteY252" fmla="*/ 4076745 h 4821630"/>
                <a:gd name="connsiteX253" fmla="*/ 4399342 w 5017802"/>
                <a:gd name="connsiteY253" fmla="*/ 4032295 h 4821630"/>
                <a:gd name="connsiteX254" fmla="*/ 4343779 w 5017802"/>
                <a:gd name="connsiteY254" fmla="*/ 4008482 h 4821630"/>
                <a:gd name="connsiteX255" fmla="*/ 4342192 w 5017802"/>
                <a:gd name="connsiteY255" fmla="*/ 3998958 h 4821630"/>
                <a:gd name="connsiteX256" fmla="*/ 4329491 w 5017802"/>
                <a:gd name="connsiteY256" fmla="*/ 3960859 h 4821630"/>
                <a:gd name="connsiteX257" fmla="*/ 4335841 w 5017802"/>
                <a:gd name="connsiteY257" fmla="*/ 3913233 h 4821630"/>
                <a:gd name="connsiteX258" fmla="*/ 4346954 w 5017802"/>
                <a:gd name="connsiteY258" fmla="*/ 3857670 h 4821630"/>
                <a:gd name="connsiteX259" fmla="*/ 4308854 w 5017802"/>
                <a:gd name="connsiteY259" fmla="*/ 3827508 h 4821630"/>
                <a:gd name="connsiteX260" fmla="*/ 4342191 w 5017802"/>
                <a:gd name="connsiteY260" fmla="*/ 3817983 h 4821630"/>
                <a:gd name="connsiteX261" fmla="*/ 4319966 w 5017802"/>
                <a:gd name="connsiteY261" fmla="*/ 3781470 h 4821630"/>
                <a:gd name="connsiteX262" fmla="*/ 4358067 w 5017802"/>
                <a:gd name="connsiteY262" fmla="*/ 3776709 h 4821630"/>
                <a:gd name="connsiteX263" fmla="*/ 4364416 w 5017802"/>
                <a:gd name="connsiteY263" fmla="*/ 3743370 h 4821630"/>
                <a:gd name="connsiteX264" fmla="*/ 4426330 w 5017802"/>
                <a:gd name="connsiteY264" fmla="*/ 3752897 h 4821630"/>
                <a:gd name="connsiteX265" fmla="*/ 4459443 w 5017802"/>
                <a:gd name="connsiteY265" fmla="*/ 3768089 h 4821630"/>
                <a:gd name="connsiteX266" fmla="*/ 4425650 w 5017802"/>
                <a:gd name="connsiteY266" fmla="*/ 3809137 h 4821630"/>
                <a:gd name="connsiteX267" fmla="*/ 4464658 w 5017802"/>
                <a:gd name="connsiteY267" fmla="*/ 3916633 h 4821630"/>
                <a:gd name="connsiteX268" fmla="*/ 4517045 w 5017802"/>
                <a:gd name="connsiteY268" fmla="*/ 3947931 h 4821630"/>
                <a:gd name="connsiteX269" fmla="*/ 4568979 w 5017802"/>
                <a:gd name="connsiteY269" fmla="*/ 3905749 h 4821630"/>
                <a:gd name="connsiteX270" fmla="*/ 4654704 w 5017802"/>
                <a:gd name="connsiteY270" fmla="*/ 3857216 h 4821630"/>
                <a:gd name="connsiteX271" fmla="*/ 4637468 w 5017802"/>
                <a:gd name="connsiteY271" fmla="*/ 3768315 h 4821630"/>
                <a:gd name="connsiteX272" fmla="*/ 4714802 w 5017802"/>
                <a:gd name="connsiteY272" fmla="*/ 3635646 h 4821630"/>
                <a:gd name="connsiteX273" fmla="*/ 5007356 w 5017802"/>
                <a:gd name="connsiteY273" fmla="*/ 3302498 h 4821630"/>
                <a:gd name="connsiteX274" fmla="*/ 4925939 w 5017802"/>
                <a:gd name="connsiteY274" fmla="*/ 3293426 h 4821630"/>
                <a:gd name="connsiteX275" fmla="*/ 4930476 w 5017802"/>
                <a:gd name="connsiteY275" fmla="*/ 3201578 h 4821630"/>
                <a:gd name="connsiteX276" fmla="*/ 4881489 w 5017802"/>
                <a:gd name="connsiteY276" fmla="*/ 3176406 h 4821630"/>
                <a:gd name="connsiteX277" fmla="*/ 4797352 w 5017802"/>
                <a:gd name="connsiteY277" fmla="*/ 3207928 h 4821630"/>
                <a:gd name="connsiteX278" fmla="*/ 4760613 w 5017802"/>
                <a:gd name="connsiteY278" fmla="*/ 3171643 h 4821630"/>
                <a:gd name="connsiteX279" fmla="*/ 4805290 w 5017802"/>
                <a:gd name="connsiteY279" fmla="*/ 3148738 h 4821630"/>
                <a:gd name="connsiteX280" fmla="*/ 4676023 w 5017802"/>
                <a:gd name="connsiteY280" fmla="*/ 2935559 h 4821630"/>
                <a:gd name="connsiteX281" fmla="*/ 4690989 w 5017802"/>
                <a:gd name="connsiteY281" fmla="*/ 2905396 h 4821630"/>
                <a:gd name="connsiteX282" fmla="*/ 4667404 w 5017802"/>
                <a:gd name="connsiteY282" fmla="*/ 2789736 h 4821630"/>
                <a:gd name="connsiteX283" fmla="*/ 4508655 w 5017802"/>
                <a:gd name="connsiteY283" fmla="*/ 2778850 h 4821630"/>
                <a:gd name="connsiteX284" fmla="*/ 4475317 w 5017802"/>
                <a:gd name="connsiteY284" fmla="*/ 2827608 h 4821630"/>
                <a:gd name="connsiteX285" fmla="*/ 4386417 w 5017802"/>
                <a:gd name="connsiteY285" fmla="*/ 2842124 h 4821630"/>
                <a:gd name="connsiteX286" fmla="*/ 4392767 w 5017802"/>
                <a:gd name="connsiteY286" fmla="*/ 2820125 h 4821630"/>
                <a:gd name="connsiteX287" fmla="*/ 4339245 w 5017802"/>
                <a:gd name="connsiteY287" fmla="*/ 2804024 h 4821630"/>
                <a:gd name="connsiteX288" fmla="*/ 4314526 w 5017802"/>
                <a:gd name="connsiteY288" fmla="*/ 2638923 h 4821630"/>
                <a:gd name="connsiteX289" fmla="*/ 4034219 w 5017802"/>
                <a:gd name="connsiteY289" fmla="*/ 2572248 h 4821630"/>
                <a:gd name="connsiteX290" fmla="*/ 3897920 w 5017802"/>
                <a:gd name="connsiteY290" fmla="*/ 2615564 h 4821630"/>
                <a:gd name="connsiteX291" fmla="*/ 3765931 w 5017802"/>
                <a:gd name="connsiteY291" fmla="*/ 2608080 h 4821630"/>
                <a:gd name="connsiteX292" fmla="*/ 3633488 w 5017802"/>
                <a:gd name="connsiteY292" fmla="*/ 2497182 h 4821630"/>
                <a:gd name="connsiteX293" fmla="*/ 3420310 w 5017802"/>
                <a:gd name="connsiteY293" fmla="*/ 2193969 h 4821630"/>
                <a:gd name="connsiteX294" fmla="*/ 3021848 w 5017802"/>
                <a:gd name="connsiteY294" fmla="*/ 2054496 h 4821630"/>
                <a:gd name="connsiteX295" fmla="*/ 2785310 w 5017802"/>
                <a:gd name="connsiteY295" fmla="*/ 1741532 h 4821630"/>
                <a:gd name="connsiteX296" fmla="*/ 2819101 w 5017802"/>
                <a:gd name="connsiteY296" fmla="*/ 1716586 h 4821630"/>
                <a:gd name="connsiteX297" fmla="*/ 2878745 w 5017802"/>
                <a:gd name="connsiteY297" fmla="*/ 1799589 h 4821630"/>
                <a:gd name="connsiteX298" fmla="*/ 2898929 w 5017802"/>
                <a:gd name="connsiteY298" fmla="*/ 1782126 h 4821630"/>
                <a:gd name="connsiteX299" fmla="*/ 2942019 w 5017802"/>
                <a:gd name="connsiteY299" fmla="*/ 1812970 h 4821630"/>
                <a:gd name="connsiteX300" fmla="*/ 3030692 w 5017802"/>
                <a:gd name="connsiteY300" fmla="*/ 1759221 h 4821630"/>
                <a:gd name="connsiteX301" fmla="*/ 3046794 w 5017802"/>
                <a:gd name="connsiteY301" fmla="*/ 1738811 h 4821630"/>
                <a:gd name="connsiteX302" fmla="*/ 3105077 w 5017802"/>
                <a:gd name="connsiteY302" fmla="*/ 1739037 h 4821630"/>
                <a:gd name="connsiteX303" fmla="*/ 3121180 w 5017802"/>
                <a:gd name="connsiteY303" fmla="*/ 1705927 h 4821630"/>
                <a:gd name="connsiteX304" fmla="*/ 3102356 w 5017802"/>
                <a:gd name="connsiteY304" fmla="*/ 1680300 h 4821630"/>
                <a:gd name="connsiteX305" fmla="*/ 3035228 w 5017802"/>
                <a:gd name="connsiteY305" fmla="*/ 1700257 h 4821630"/>
                <a:gd name="connsiteX306" fmla="*/ 3013456 w 5017802"/>
                <a:gd name="connsiteY306" fmla="*/ 1646736 h 4821630"/>
                <a:gd name="connsiteX307" fmla="*/ 3034774 w 5017802"/>
                <a:gd name="connsiteY307" fmla="*/ 1617026 h 4821630"/>
                <a:gd name="connsiteX308" fmla="*/ 2978304 w 5017802"/>
                <a:gd name="connsiteY308" fmla="*/ 1513612 h 4821630"/>
                <a:gd name="connsiteX309" fmla="*/ 2929773 w 5017802"/>
                <a:gd name="connsiteY309" fmla="*/ 1552393 h 4821630"/>
                <a:gd name="connsiteX310" fmla="*/ 2840418 w 5017802"/>
                <a:gd name="connsiteY310" fmla="*/ 1497737 h 4821630"/>
                <a:gd name="connsiteX311" fmla="*/ 2892352 w 5017802"/>
                <a:gd name="connsiteY311" fmla="*/ 1405208 h 4821630"/>
                <a:gd name="connsiteX312" fmla="*/ 2849490 w 5017802"/>
                <a:gd name="connsiteY312" fmla="*/ 1284105 h 4821630"/>
                <a:gd name="connsiteX313" fmla="*/ 2864231 w 5017802"/>
                <a:gd name="connsiteY313" fmla="*/ 1160053 h 4821630"/>
                <a:gd name="connsiteX314" fmla="*/ 2959481 w 5017802"/>
                <a:gd name="connsiteY314" fmla="*/ 1086348 h 4821630"/>
                <a:gd name="connsiteX315" fmla="*/ 3064710 w 5017802"/>
                <a:gd name="connsiteY315" fmla="*/ 1063896 h 4821630"/>
                <a:gd name="connsiteX316" fmla="*/ 3001663 w 5017802"/>
                <a:gd name="connsiteY316" fmla="*/ 974089 h 4821630"/>
                <a:gd name="connsiteX317" fmla="*/ 2984427 w 5017802"/>
                <a:gd name="connsiteY317" fmla="*/ 1018766 h 4821630"/>
                <a:gd name="connsiteX318" fmla="*/ 2941112 w 5017802"/>
                <a:gd name="connsiteY318" fmla="*/ 971595 h 4821630"/>
                <a:gd name="connsiteX319" fmla="*/ 2962430 w 5017802"/>
                <a:gd name="connsiteY319" fmla="*/ 886323 h 4821630"/>
                <a:gd name="connsiteX320" fmla="*/ 3035454 w 5017802"/>
                <a:gd name="connsiteY320" fmla="*/ 789032 h 4821630"/>
                <a:gd name="connsiteX321" fmla="*/ 3018445 w 5017802"/>
                <a:gd name="connsiteY321" fmla="*/ 682443 h 4821630"/>
                <a:gd name="connsiteX322" fmla="*/ 2847223 w 5017802"/>
                <a:gd name="connsiteY322" fmla="*/ 692194 h 4821630"/>
                <a:gd name="connsiteX323" fmla="*/ 2827945 w 5017802"/>
                <a:gd name="connsiteY323" fmla="*/ 734831 h 4821630"/>
                <a:gd name="connsiteX324" fmla="*/ 2795742 w 5017802"/>
                <a:gd name="connsiteY324" fmla="*/ 667248 h 4821630"/>
                <a:gd name="connsiteX325" fmla="*/ 2766032 w 5017802"/>
                <a:gd name="connsiteY325" fmla="*/ 707616 h 4821630"/>
                <a:gd name="connsiteX326" fmla="*/ 2580523 w 5017802"/>
                <a:gd name="connsiteY32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396048 w 5017802"/>
                <a:gd name="connsiteY214" fmla="*/ 4187873 h 4821630"/>
                <a:gd name="connsiteX215" fmla="*/ 3435735 w 5017802"/>
                <a:gd name="connsiteY215" fmla="*/ 4202160 h 4821630"/>
                <a:gd name="connsiteX216" fmla="*/ 3402397 w 5017802"/>
                <a:gd name="connsiteY216" fmla="*/ 4118022 h 4821630"/>
                <a:gd name="connsiteX217" fmla="*/ 3439813 w 5017802"/>
                <a:gd name="connsiteY217" fmla="*/ 4130265 h 4821630"/>
                <a:gd name="connsiteX218" fmla="*/ 3526217 w 5017802"/>
                <a:gd name="connsiteY218" fmla="*/ 4316455 h 4821630"/>
                <a:gd name="connsiteX219" fmla="*/ 3586542 w 5017802"/>
                <a:gd name="connsiteY219" fmla="*/ 4375193 h 4821630"/>
                <a:gd name="connsiteX220" fmla="*/ 3597654 w 5017802"/>
                <a:gd name="connsiteY220" fmla="*/ 4345030 h 4821630"/>
                <a:gd name="connsiteX221" fmla="*/ 3643692 w 5017802"/>
                <a:gd name="connsiteY221" fmla="*/ 4318042 h 4821630"/>
                <a:gd name="connsiteX222" fmla="*/ 3694492 w 5017802"/>
                <a:gd name="connsiteY222" fmla="*/ 4391068 h 4821630"/>
                <a:gd name="connsiteX223" fmla="*/ 3743705 w 5017802"/>
                <a:gd name="connsiteY223" fmla="*/ 4394243 h 4821630"/>
                <a:gd name="connsiteX224" fmla="*/ 3699254 w 5017802"/>
                <a:gd name="connsiteY224" fmla="*/ 4300581 h 4821630"/>
                <a:gd name="connsiteX225" fmla="*/ 3656392 w 5017802"/>
                <a:gd name="connsiteY225" fmla="*/ 4232318 h 4821630"/>
                <a:gd name="connsiteX226" fmla="*/ 3699255 w 5017802"/>
                <a:gd name="connsiteY226" fmla="*/ 4216442 h 4821630"/>
                <a:gd name="connsiteX227" fmla="*/ 3680204 w 5017802"/>
                <a:gd name="connsiteY227" fmla="*/ 4175168 h 4821630"/>
                <a:gd name="connsiteX228" fmla="*/ 3732592 w 5017802"/>
                <a:gd name="connsiteY228" fmla="*/ 4184693 h 4821630"/>
                <a:gd name="connsiteX229" fmla="*/ 3711955 w 5017802"/>
                <a:gd name="connsiteY229" fmla="*/ 4151355 h 4821630"/>
                <a:gd name="connsiteX230" fmla="*/ 3733274 w 5017802"/>
                <a:gd name="connsiteY230" fmla="*/ 4134801 h 4821630"/>
                <a:gd name="connsiteX231" fmla="*/ 3854377 w 5017802"/>
                <a:gd name="connsiteY231" fmla="*/ 4220074 h 4821630"/>
                <a:gd name="connsiteX232" fmla="*/ 3889754 w 5017802"/>
                <a:gd name="connsiteY232" fmla="*/ 4206917 h 4821630"/>
                <a:gd name="connsiteX233" fmla="*/ 3942141 w 5017802"/>
                <a:gd name="connsiteY233" fmla="*/ 4272006 h 4821630"/>
                <a:gd name="connsiteX234" fmla="*/ 3962779 w 5017802"/>
                <a:gd name="connsiteY234" fmla="*/ 4330743 h 4821630"/>
                <a:gd name="connsiteX235" fmla="*/ 4070729 w 5017802"/>
                <a:gd name="connsiteY235" fmla="*/ 4349792 h 4821630"/>
                <a:gd name="connsiteX236" fmla="*/ 4010405 w 5017802"/>
                <a:gd name="connsiteY236" fmla="*/ 4283117 h 4821630"/>
                <a:gd name="connsiteX237" fmla="*/ 4007229 w 5017802"/>
                <a:gd name="connsiteY237" fmla="*/ 4214855 h 4821630"/>
                <a:gd name="connsiteX238" fmla="*/ 4061204 w 5017802"/>
                <a:gd name="connsiteY238" fmla="*/ 4270418 h 4821630"/>
                <a:gd name="connsiteX239" fmla="*/ 4110417 w 5017802"/>
                <a:gd name="connsiteY239" fmla="*/ 4275180 h 4821630"/>
                <a:gd name="connsiteX240" fmla="*/ 4104067 w 5017802"/>
                <a:gd name="connsiteY240" fmla="*/ 4225968 h 4821630"/>
                <a:gd name="connsiteX241" fmla="*/ 4164392 w 5017802"/>
                <a:gd name="connsiteY241" fmla="*/ 4230730 h 4821630"/>
                <a:gd name="connsiteX242" fmla="*/ 4226304 w 5017802"/>
                <a:gd name="connsiteY242" fmla="*/ 4273592 h 4821630"/>
                <a:gd name="connsiteX243" fmla="*/ 4258054 w 5017802"/>
                <a:gd name="connsiteY243" fmla="*/ 4260893 h 4821630"/>
                <a:gd name="connsiteX244" fmla="*/ 4251705 w 5017802"/>
                <a:gd name="connsiteY244" fmla="*/ 4225968 h 4821630"/>
                <a:gd name="connsiteX245" fmla="*/ 4292980 w 5017802"/>
                <a:gd name="connsiteY245" fmla="*/ 4202156 h 4821630"/>
                <a:gd name="connsiteX246" fmla="*/ 4377117 w 5017802"/>
                <a:gd name="connsiteY246" fmla="*/ 4259306 h 4821630"/>
                <a:gd name="connsiteX247" fmla="*/ 4394580 w 5017802"/>
                <a:gd name="connsiteY247" fmla="*/ 4157708 h 4821630"/>
                <a:gd name="connsiteX248" fmla="*/ 4369180 w 5017802"/>
                <a:gd name="connsiteY248" fmla="*/ 4135482 h 4821630"/>
                <a:gd name="connsiteX249" fmla="*/ 4296154 w 5017802"/>
                <a:gd name="connsiteY249" fmla="*/ 4092619 h 4821630"/>
                <a:gd name="connsiteX250" fmla="*/ 4318379 w 5017802"/>
                <a:gd name="connsiteY250" fmla="*/ 4067220 h 4821630"/>
                <a:gd name="connsiteX251" fmla="*/ 4339017 w 5017802"/>
                <a:gd name="connsiteY251" fmla="*/ 4044994 h 4821630"/>
                <a:gd name="connsiteX252" fmla="*/ 4392992 w 5017802"/>
                <a:gd name="connsiteY252" fmla="*/ 4076745 h 4821630"/>
                <a:gd name="connsiteX253" fmla="*/ 4399342 w 5017802"/>
                <a:gd name="connsiteY253" fmla="*/ 4032295 h 4821630"/>
                <a:gd name="connsiteX254" fmla="*/ 4343779 w 5017802"/>
                <a:gd name="connsiteY254" fmla="*/ 4008482 h 4821630"/>
                <a:gd name="connsiteX255" fmla="*/ 4342192 w 5017802"/>
                <a:gd name="connsiteY255" fmla="*/ 3998958 h 4821630"/>
                <a:gd name="connsiteX256" fmla="*/ 4329491 w 5017802"/>
                <a:gd name="connsiteY256" fmla="*/ 3960859 h 4821630"/>
                <a:gd name="connsiteX257" fmla="*/ 4335841 w 5017802"/>
                <a:gd name="connsiteY257" fmla="*/ 3913233 h 4821630"/>
                <a:gd name="connsiteX258" fmla="*/ 4346954 w 5017802"/>
                <a:gd name="connsiteY258" fmla="*/ 3857670 h 4821630"/>
                <a:gd name="connsiteX259" fmla="*/ 4308854 w 5017802"/>
                <a:gd name="connsiteY259" fmla="*/ 3827508 h 4821630"/>
                <a:gd name="connsiteX260" fmla="*/ 4342191 w 5017802"/>
                <a:gd name="connsiteY260" fmla="*/ 3817983 h 4821630"/>
                <a:gd name="connsiteX261" fmla="*/ 4319966 w 5017802"/>
                <a:gd name="connsiteY261" fmla="*/ 3781470 h 4821630"/>
                <a:gd name="connsiteX262" fmla="*/ 4358067 w 5017802"/>
                <a:gd name="connsiteY262" fmla="*/ 3776709 h 4821630"/>
                <a:gd name="connsiteX263" fmla="*/ 4364416 w 5017802"/>
                <a:gd name="connsiteY263" fmla="*/ 3743370 h 4821630"/>
                <a:gd name="connsiteX264" fmla="*/ 4426330 w 5017802"/>
                <a:gd name="connsiteY264" fmla="*/ 3752897 h 4821630"/>
                <a:gd name="connsiteX265" fmla="*/ 4459443 w 5017802"/>
                <a:gd name="connsiteY265" fmla="*/ 3768089 h 4821630"/>
                <a:gd name="connsiteX266" fmla="*/ 4425650 w 5017802"/>
                <a:gd name="connsiteY266" fmla="*/ 3809137 h 4821630"/>
                <a:gd name="connsiteX267" fmla="*/ 4464658 w 5017802"/>
                <a:gd name="connsiteY267" fmla="*/ 3916633 h 4821630"/>
                <a:gd name="connsiteX268" fmla="*/ 4517045 w 5017802"/>
                <a:gd name="connsiteY268" fmla="*/ 3947931 h 4821630"/>
                <a:gd name="connsiteX269" fmla="*/ 4568979 w 5017802"/>
                <a:gd name="connsiteY269" fmla="*/ 3905749 h 4821630"/>
                <a:gd name="connsiteX270" fmla="*/ 4654704 w 5017802"/>
                <a:gd name="connsiteY270" fmla="*/ 3857216 h 4821630"/>
                <a:gd name="connsiteX271" fmla="*/ 4637468 w 5017802"/>
                <a:gd name="connsiteY271" fmla="*/ 3768315 h 4821630"/>
                <a:gd name="connsiteX272" fmla="*/ 4714802 w 5017802"/>
                <a:gd name="connsiteY272" fmla="*/ 3635646 h 4821630"/>
                <a:gd name="connsiteX273" fmla="*/ 5007356 w 5017802"/>
                <a:gd name="connsiteY273" fmla="*/ 3302498 h 4821630"/>
                <a:gd name="connsiteX274" fmla="*/ 4925939 w 5017802"/>
                <a:gd name="connsiteY274" fmla="*/ 3293426 h 4821630"/>
                <a:gd name="connsiteX275" fmla="*/ 4930476 w 5017802"/>
                <a:gd name="connsiteY275" fmla="*/ 3201578 h 4821630"/>
                <a:gd name="connsiteX276" fmla="*/ 4881489 w 5017802"/>
                <a:gd name="connsiteY276" fmla="*/ 3176406 h 4821630"/>
                <a:gd name="connsiteX277" fmla="*/ 4797352 w 5017802"/>
                <a:gd name="connsiteY277" fmla="*/ 3207928 h 4821630"/>
                <a:gd name="connsiteX278" fmla="*/ 4760613 w 5017802"/>
                <a:gd name="connsiteY278" fmla="*/ 3171643 h 4821630"/>
                <a:gd name="connsiteX279" fmla="*/ 4805290 w 5017802"/>
                <a:gd name="connsiteY279" fmla="*/ 3148738 h 4821630"/>
                <a:gd name="connsiteX280" fmla="*/ 4676023 w 5017802"/>
                <a:gd name="connsiteY280" fmla="*/ 2935559 h 4821630"/>
                <a:gd name="connsiteX281" fmla="*/ 4690989 w 5017802"/>
                <a:gd name="connsiteY281" fmla="*/ 2905396 h 4821630"/>
                <a:gd name="connsiteX282" fmla="*/ 4667404 w 5017802"/>
                <a:gd name="connsiteY282" fmla="*/ 2789736 h 4821630"/>
                <a:gd name="connsiteX283" fmla="*/ 4508655 w 5017802"/>
                <a:gd name="connsiteY283" fmla="*/ 2778850 h 4821630"/>
                <a:gd name="connsiteX284" fmla="*/ 4475317 w 5017802"/>
                <a:gd name="connsiteY284" fmla="*/ 2827608 h 4821630"/>
                <a:gd name="connsiteX285" fmla="*/ 4386417 w 5017802"/>
                <a:gd name="connsiteY285" fmla="*/ 2842124 h 4821630"/>
                <a:gd name="connsiteX286" fmla="*/ 4392767 w 5017802"/>
                <a:gd name="connsiteY286" fmla="*/ 2820125 h 4821630"/>
                <a:gd name="connsiteX287" fmla="*/ 4339245 w 5017802"/>
                <a:gd name="connsiteY287" fmla="*/ 2804024 h 4821630"/>
                <a:gd name="connsiteX288" fmla="*/ 4314526 w 5017802"/>
                <a:gd name="connsiteY288" fmla="*/ 2638923 h 4821630"/>
                <a:gd name="connsiteX289" fmla="*/ 4034219 w 5017802"/>
                <a:gd name="connsiteY289" fmla="*/ 2572248 h 4821630"/>
                <a:gd name="connsiteX290" fmla="*/ 3897920 w 5017802"/>
                <a:gd name="connsiteY290" fmla="*/ 2615564 h 4821630"/>
                <a:gd name="connsiteX291" fmla="*/ 3765931 w 5017802"/>
                <a:gd name="connsiteY291" fmla="*/ 2608080 h 4821630"/>
                <a:gd name="connsiteX292" fmla="*/ 3633488 w 5017802"/>
                <a:gd name="connsiteY292" fmla="*/ 2497182 h 4821630"/>
                <a:gd name="connsiteX293" fmla="*/ 3420310 w 5017802"/>
                <a:gd name="connsiteY293" fmla="*/ 2193969 h 4821630"/>
                <a:gd name="connsiteX294" fmla="*/ 3021848 w 5017802"/>
                <a:gd name="connsiteY294" fmla="*/ 2054496 h 4821630"/>
                <a:gd name="connsiteX295" fmla="*/ 2785310 w 5017802"/>
                <a:gd name="connsiteY295" fmla="*/ 1741532 h 4821630"/>
                <a:gd name="connsiteX296" fmla="*/ 2819101 w 5017802"/>
                <a:gd name="connsiteY296" fmla="*/ 1716586 h 4821630"/>
                <a:gd name="connsiteX297" fmla="*/ 2878745 w 5017802"/>
                <a:gd name="connsiteY297" fmla="*/ 1799589 h 4821630"/>
                <a:gd name="connsiteX298" fmla="*/ 2898929 w 5017802"/>
                <a:gd name="connsiteY298" fmla="*/ 1782126 h 4821630"/>
                <a:gd name="connsiteX299" fmla="*/ 2942019 w 5017802"/>
                <a:gd name="connsiteY299" fmla="*/ 1812970 h 4821630"/>
                <a:gd name="connsiteX300" fmla="*/ 3030692 w 5017802"/>
                <a:gd name="connsiteY300" fmla="*/ 1759221 h 4821630"/>
                <a:gd name="connsiteX301" fmla="*/ 3046794 w 5017802"/>
                <a:gd name="connsiteY301" fmla="*/ 1738811 h 4821630"/>
                <a:gd name="connsiteX302" fmla="*/ 3105077 w 5017802"/>
                <a:gd name="connsiteY302" fmla="*/ 1739037 h 4821630"/>
                <a:gd name="connsiteX303" fmla="*/ 3121180 w 5017802"/>
                <a:gd name="connsiteY303" fmla="*/ 1705927 h 4821630"/>
                <a:gd name="connsiteX304" fmla="*/ 3102356 w 5017802"/>
                <a:gd name="connsiteY304" fmla="*/ 1680300 h 4821630"/>
                <a:gd name="connsiteX305" fmla="*/ 3035228 w 5017802"/>
                <a:gd name="connsiteY305" fmla="*/ 1700257 h 4821630"/>
                <a:gd name="connsiteX306" fmla="*/ 3013456 w 5017802"/>
                <a:gd name="connsiteY306" fmla="*/ 1646736 h 4821630"/>
                <a:gd name="connsiteX307" fmla="*/ 3034774 w 5017802"/>
                <a:gd name="connsiteY307" fmla="*/ 1617026 h 4821630"/>
                <a:gd name="connsiteX308" fmla="*/ 2978304 w 5017802"/>
                <a:gd name="connsiteY308" fmla="*/ 1513612 h 4821630"/>
                <a:gd name="connsiteX309" fmla="*/ 2929773 w 5017802"/>
                <a:gd name="connsiteY309" fmla="*/ 1552393 h 4821630"/>
                <a:gd name="connsiteX310" fmla="*/ 2840418 w 5017802"/>
                <a:gd name="connsiteY310" fmla="*/ 1497737 h 4821630"/>
                <a:gd name="connsiteX311" fmla="*/ 2892352 w 5017802"/>
                <a:gd name="connsiteY311" fmla="*/ 1405208 h 4821630"/>
                <a:gd name="connsiteX312" fmla="*/ 2849490 w 5017802"/>
                <a:gd name="connsiteY312" fmla="*/ 1284105 h 4821630"/>
                <a:gd name="connsiteX313" fmla="*/ 2864231 w 5017802"/>
                <a:gd name="connsiteY313" fmla="*/ 1160053 h 4821630"/>
                <a:gd name="connsiteX314" fmla="*/ 2959481 w 5017802"/>
                <a:gd name="connsiteY314" fmla="*/ 1086348 h 4821630"/>
                <a:gd name="connsiteX315" fmla="*/ 3064710 w 5017802"/>
                <a:gd name="connsiteY315" fmla="*/ 1063896 h 4821630"/>
                <a:gd name="connsiteX316" fmla="*/ 3001663 w 5017802"/>
                <a:gd name="connsiteY316" fmla="*/ 974089 h 4821630"/>
                <a:gd name="connsiteX317" fmla="*/ 2984427 w 5017802"/>
                <a:gd name="connsiteY317" fmla="*/ 1018766 h 4821630"/>
                <a:gd name="connsiteX318" fmla="*/ 2941112 w 5017802"/>
                <a:gd name="connsiteY318" fmla="*/ 971595 h 4821630"/>
                <a:gd name="connsiteX319" fmla="*/ 2962430 w 5017802"/>
                <a:gd name="connsiteY319" fmla="*/ 886323 h 4821630"/>
                <a:gd name="connsiteX320" fmla="*/ 3035454 w 5017802"/>
                <a:gd name="connsiteY320" fmla="*/ 789032 h 4821630"/>
                <a:gd name="connsiteX321" fmla="*/ 3018445 w 5017802"/>
                <a:gd name="connsiteY321" fmla="*/ 682443 h 4821630"/>
                <a:gd name="connsiteX322" fmla="*/ 2847223 w 5017802"/>
                <a:gd name="connsiteY322" fmla="*/ 692194 h 4821630"/>
                <a:gd name="connsiteX323" fmla="*/ 2827945 w 5017802"/>
                <a:gd name="connsiteY323" fmla="*/ 734831 h 4821630"/>
                <a:gd name="connsiteX324" fmla="*/ 2795742 w 5017802"/>
                <a:gd name="connsiteY324" fmla="*/ 667248 h 4821630"/>
                <a:gd name="connsiteX325" fmla="*/ 2766032 w 5017802"/>
                <a:gd name="connsiteY325" fmla="*/ 707616 h 4821630"/>
                <a:gd name="connsiteX326" fmla="*/ 2580523 w 5017802"/>
                <a:gd name="connsiteY326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396048 w 5017802"/>
                <a:gd name="connsiteY214" fmla="*/ 4187873 h 4821630"/>
                <a:gd name="connsiteX215" fmla="*/ 3396048 w 5017802"/>
                <a:gd name="connsiteY215" fmla="*/ 4186285 h 4821630"/>
                <a:gd name="connsiteX216" fmla="*/ 3435735 w 5017802"/>
                <a:gd name="connsiteY216" fmla="*/ 4202160 h 4821630"/>
                <a:gd name="connsiteX217" fmla="*/ 3402397 w 5017802"/>
                <a:gd name="connsiteY217" fmla="*/ 4118022 h 4821630"/>
                <a:gd name="connsiteX218" fmla="*/ 3439813 w 5017802"/>
                <a:gd name="connsiteY218" fmla="*/ 4130265 h 4821630"/>
                <a:gd name="connsiteX219" fmla="*/ 3526217 w 5017802"/>
                <a:gd name="connsiteY219" fmla="*/ 4316455 h 4821630"/>
                <a:gd name="connsiteX220" fmla="*/ 3586542 w 5017802"/>
                <a:gd name="connsiteY220" fmla="*/ 4375193 h 4821630"/>
                <a:gd name="connsiteX221" fmla="*/ 3597654 w 5017802"/>
                <a:gd name="connsiteY221" fmla="*/ 4345030 h 4821630"/>
                <a:gd name="connsiteX222" fmla="*/ 3643692 w 5017802"/>
                <a:gd name="connsiteY222" fmla="*/ 4318042 h 4821630"/>
                <a:gd name="connsiteX223" fmla="*/ 3694492 w 5017802"/>
                <a:gd name="connsiteY223" fmla="*/ 4391068 h 4821630"/>
                <a:gd name="connsiteX224" fmla="*/ 3743705 w 5017802"/>
                <a:gd name="connsiteY224" fmla="*/ 4394243 h 4821630"/>
                <a:gd name="connsiteX225" fmla="*/ 3699254 w 5017802"/>
                <a:gd name="connsiteY225" fmla="*/ 4300581 h 4821630"/>
                <a:gd name="connsiteX226" fmla="*/ 3656392 w 5017802"/>
                <a:gd name="connsiteY226" fmla="*/ 4232318 h 4821630"/>
                <a:gd name="connsiteX227" fmla="*/ 3699255 w 5017802"/>
                <a:gd name="connsiteY227" fmla="*/ 4216442 h 4821630"/>
                <a:gd name="connsiteX228" fmla="*/ 3680204 w 5017802"/>
                <a:gd name="connsiteY228" fmla="*/ 4175168 h 4821630"/>
                <a:gd name="connsiteX229" fmla="*/ 3732592 w 5017802"/>
                <a:gd name="connsiteY229" fmla="*/ 4184693 h 4821630"/>
                <a:gd name="connsiteX230" fmla="*/ 3711955 w 5017802"/>
                <a:gd name="connsiteY230" fmla="*/ 4151355 h 4821630"/>
                <a:gd name="connsiteX231" fmla="*/ 3733274 w 5017802"/>
                <a:gd name="connsiteY231" fmla="*/ 4134801 h 4821630"/>
                <a:gd name="connsiteX232" fmla="*/ 3854377 w 5017802"/>
                <a:gd name="connsiteY232" fmla="*/ 4220074 h 4821630"/>
                <a:gd name="connsiteX233" fmla="*/ 3889754 w 5017802"/>
                <a:gd name="connsiteY233" fmla="*/ 4206917 h 4821630"/>
                <a:gd name="connsiteX234" fmla="*/ 3942141 w 5017802"/>
                <a:gd name="connsiteY234" fmla="*/ 4272006 h 4821630"/>
                <a:gd name="connsiteX235" fmla="*/ 3962779 w 5017802"/>
                <a:gd name="connsiteY235" fmla="*/ 4330743 h 4821630"/>
                <a:gd name="connsiteX236" fmla="*/ 4070729 w 5017802"/>
                <a:gd name="connsiteY236" fmla="*/ 4349792 h 4821630"/>
                <a:gd name="connsiteX237" fmla="*/ 4010405 w 5017802"/>
                <a:gd name="connsiteY237" fmla="*/ 4283117 h 4821630"/>
                <a:gd name="connsiteX238" fmla="*/ 4007229 w 5017802"/>
                <a:gd name="connsiteY238" fmla="*/ 4214855 h 4821630"/>
                <a:gd name="connsiteX239" fmla="*/ 4061204 w 5017802"/>
                <a:gd name="connsiteY239" fmla="*/ 4270418 h 4821630"/>
                <a:gd name="connsiteX240" fmla="*/ 4110417 w 5017802"/>
                <a:gd name="connsiteY240" fmla="*/ 4275180 h 4821630"/>
                <a:gd name="connsiteX241" fmla="*/ 4104067 w 5017802"/>
                <a:gd name="connsiteY241" fmla="*/ 4225968 h 4821630"/>
                <a:gd name="connsiteX242" fmla="*/ 4164392 w 5017802"/>
                <a:gd name="connsiteY242" fmla="*/ 4230730 h 4821630"/>
                <a:gd name="connsiteX243" fmla="*/ 4226304 w 5017802"/>
                <a:gd name="connsiteY243" fmla="*/ 4273592 h 4821630"/>
                <a:gd name="connsiteX244" fmla="*/ 4258054 w 5017802"/>
                <a:gd name="connsiteY244" fmla="*/ 4260893 h 4821630"/>
                <a:gd name="connsiteX245" fmla="*/ 4251705 w 5017802"/>
                <a:gd name="connsiteY245" fmla="*/ 4225968 h 4821630"/>
                <a:gd name="connsiteX246" fmla="*/ 4292980 w 5017802"/>
                <a:gd name="connsiteY246" fmla="*/ 4202156 h 4821630"/>
                <a:gd name="connsiteX247" fmla="*/ 4377117 w 5017802"/>
                <a:gd name="connsiteY247" fmla="*/ 4259306 h 4821630"/>
                <a:gd name="connsiteX248" fmla="*/ 4394580 w 5017802"/>
                <a:gd name="connsiteY248" fmla="*/ 4157708 h 4821630"/>
                <a:gd name="connsiteX249" fmla="*/ 4369180 w 5017802"/>
                <a:gd name="connsiteY249" fmla="*/ 4135482 h 4821630"/>
                <a:gd name="connsiteX250" fmla="*/ 4296154 w 5017802"/>
                <a:gd name="connsiteY250" fmla="*/ 4092619 h 4821630"/>
                <a:gd name="connsiteX251" fmla="*/ 4318379 w 5017802"/>
                <a:gd name="connsiteY251" fmla="*/ 4067220 h 4821630"/>
                <a:gd name="connsiteX252" fmla="*/ 4339017 w 5017802"/>
                <a:gd name="connsiteY252" fmla="*/ 4044994 h 4821630"/>
                <a:gd name="connsiteX253" fmla="*/ 4392992 w 5017802"/>
                <a:gd name="connsiteY253" fmla="*/ 4076745 h 4821630"/>
                <a:gd name="connsiteX254" fmla="*/ 4399342 w 5017802"/>
                <a:gd name="connsiteY254" fmla="*/ 4032295 h 4821630"/>
                <a:gd name="connsiteX255" fmla="*/ 4343779 w 5017802"/>
                <a:gd name="connsiteY255" fmla="*/ 4008482 h 4821630"/>
                <a:gd name="connsiteX256" fmla="*/ 4342192 w 5017802"/>
                <a:gd name="connsiteY256" fmla="*/ 3998958 h 4821630"/>
                <a:gd name="connsiteX257" fmla="*/ 4329491 w 5017802"/>
                <a:gd name="connsiteY257" fmla="*/ 3960859 h 4821630"/>
                <a:gd name="connsiteX258" fmla="*/ 4335841 w 5017802"/>
                <a:gd name="connsiteY258" fmla="*/ 3913233 h 4821630"/>
                <a:gd name="connsiteX259" fmla="*/ 4346954 w 5017802"/>
                <a:gd name="connsiteY259" fmla="*/ 3857670 h 4821630"/>
                <a:gd name="connsiteX260" fmla="*/ 4308854 w 5017802"/>
                <a:gd name="connsiteY260" fmla="*/ 3827508 h 4821630"/>
                <a:gd name="connsiteX261" fmla="*/ 4342191 w 5017802"/>
                <a:gd name="connsiteY261" fmla="*/ 3817983 h 4821630"/>
                <a:gd name="connsiteX262" fmla="*/ 4319966 w 5017802"/>
                <a:gd name="connsiteY262" fmla="*/ 3781470 h 4821630"/>
                <a:gd name="connsiteX263" fmla="*/ 4358067 w 5017802"/>
                <a:gd name="connsiteY263" fmla="*/ 3776709 h 4821630"/>
                <a:gd name="connsiteX264" fmla="*/ 4364416 w 5017802"/>
                <a:gd name="connsiteY264" fmla="*/ 3743370 h 4821630"/>
                <a:gd name="connsiteX265" fmla="*/ 4426330 w 5017802"/>
                <a:gd name="connsiteY265" fmla="*/ 3752897 h 4821630"/>
                <a:gd name="connsiteX266" fmla="*/ 4459443 w 5017802"/>
                <a:gd name="connsiteY266" fmla="*/ 3768089 h 4821630"/>
                <a:gd name="connsiteX267" fmla="*/ 4425650 w 5017802"/>
                <a:gd name="connsiteY267" fmla="*/ 3809137 h 4821630"/>
                <a:gd name="connsiteX268" fmla="*/ 4464658 w 5017802"/>
                <a:gd name="connsiteY268" fmla="*/ 3916633 h 4821630"/>
                <a:gd name="connsiteX269" fmla="*/ 4517045 w 5017802"/>
                <a:gd name="connsiteY269" fmla="*/ 3947931 h 4821630"/>
                <a:gd name="connsiteX270" fmla="*/ 4568979 w 5017802"/>
                <a:gd name="connsiteY270" fmla="*/ 3905749 h 4821630"/>
                <a:gd name="connsiteX271" fmla="*/ 4654704 w 5017802"/>
                <a:gd name="connsiteY271" fmla="*/ 3857216 h 4821630"/>
                <a:gd name="connsiteX272" fmla="*/ 4637468 w 5017802"/>
                <a:gd name="connsiteY272" fmla="*/ 3768315 h 4821630"/>
                <a:gd name="connsiteX273" fmla="*/ 4714802 w 5017802"/>
                <a:gd name="connsiteY273" fmla="*/ 3635646 h 4821630"/>
                <a:gd name="connsiteX274" fmla="*/ 5007356 w 5017802"/>
                <a:gd name="connsiteY274" fmla="*/ 3302498 h 4821630"/>
                <a:gd name="connsiteX275" fmla="*/ 4925939 w 5017802"/>
                <a:gd name="connsiteY275" fmla="*/ 3293426 h 4821630"/>
                <a:gd name="connsiteX276" fmla="*/ 4930476 w 5017802"/>
                <a:gd name="connsiteY276" fmla="*/ 3201578 h 4821630"/>
                <a:gd name="connsiteX277" fmla="*/ 4881489 w 5017802"/>
                <a:gd name="connsiteY277" fmla="*/ 3176406 h 4821630"/>
                <a:gd name="connsiteX278" fmla="*/ 4797352 w 5017802"/>
                <a:gd name="connsiteY278" fmla="*/ 3207928 h 4821630"/>
                <a:gd name="connsiteX279" fmla="*/ 4760613 w 5017802"/>
                <a:gd name="connsiteY279" fmla="*/ 3171643 h 4821630"/>
                <a:gd name="connsiteX280" fmla="*/ 4805290 w 5017802"/>
                <a:gd name="connsiteY280" fmla="*/ 3148738 h 4821630"/>
                <a:gd name="connsiteX281" fmla="*/ 4676023 w 5017802"/>
                <a:gd name="connsiteY281" fmla="*/ 2935559 h 4821630"/>
                <a:gd name="connsiteX282" fmla="*/ 4690989 w 5017802"/>
                <a:gd name="connsiteY282" fmla="*/ 2905396 h 4821630"/>
                <a:gd name="connsiteX283" fmla="*/ 4667404 w 5017802"/>
                <a:gd name="connsiteY283" fmla="*/ 2789736 h 4821630"/>
                <a:gd name="connsiteX284" fmla="*/ 4508655 w 5017802"/>
                <a:gd name="connsiteY284" fmla="*/ 2778850 h 4821630"/>
                <a:gd name="connsiteX285" fmla="*/ 4475317 w 5017802"/>
                <a:gd name="connsiteY285" fmla="*/ 2827608 h 4821630"/>
                <a:gd name="connsiteX286" fmla="*/ 4386417 w 5017802"/>
                <a:gd name="connsiteY286" fmla="*/ 2842124 h 4821630"/>
                <a:gd name="connsiteX287" fmla="*/ 4392767 w 5017802"/>
                <a:gd name="connsiteY287" fmla="*/ 2820125 h 4821630"/>
                <a:gd name="connsiteX288" fmla="*/ 4339245 w 5017802"/>
                <a:gd name="connsiteY288" fmla="*/ 2804024 h 4821630"/>
                <a:gd name="connsiteX289" fmla="*/ 4314526 w 5017802"/>
                <a:gd name="connsiteY289" fmla="*/ 2638923 h 4821630"/>
                <a:gd name="connsiteX290" fmla="*/ 4034219 w 5017802"/>
                <a:gd name="connsiteY290" fmla="*/ 2572248 h 4821630"/>
                <a:gd name="connsiteX291" fmla="*/ 3897920 w 5017802"/>
                <a:gd name="connsiteY291" fmla="*/ 2615564 h 4821630"/>
                <a:gd name="connsiteX292" fmla="*/ 3765931 w 5017802"/>
                <a:gd name="connsiteY292" fmla="*/ 2608080 h 4821630"/>
                <a:gd name="connsiteX293" fmla="*/ 3633488 w 5017802"/>
                <a:gd name="connsiteY293" fmla="*/ 2497182 h 4821630"/>
                <a:gd name="connsiteX294" fmla="*/ 3420310 w 5017802"/>
                <a:gd name="connsiteY294" fmla="*/ 2193969 h 4821630"/>
                <a:gd name="connsiteX295" fmla="*/ 3021848 w 5017802"/>
                <a:gd name="connsiteY295" fmla="*/ 2054496 h 4821630"/>
                <a:gd name="connsiteX296" fmla="*/ 2785310 w 5017802"/>
                <a:gd name="connsiteY296" fmla="*/ 1741532 h 4821630"/>
                <a:gd name="connsiteX297" fmla="*/ 2819101 w 5017802"/>
                <a:gd name="connsiteY297" fmla="*/ 1716586 h 4821630"/>
                <a:gd name="connsiteX298" fmla="*/ 2878745 w 5017802"/>
                <a:gd name="connsiteY298" fmla="*/ 1799589 h 4821630"/>
                <a:gd name="connsiteX299" fmla="*/ 2898929 w 5017802"/>
                <a:gd name="connsiteY299" fmla="*/ 1782126 h 4821630"/>
                <a:gd name="connsiteX300" fmla="*/ 2942019 w 5017802"/>
                <a:gd name="connsiteY300" fmla="*/ 1812970 h 4821630"/>
                <a:gd name="connsiteX301" fmla="*/ 3030692 w 5017802"/>
                <a:gd name="connsiteY301" fmla="*/ 1759221 h 4821630"/>
                <a:gd name="connsiteX302" fmla="*/ 3046794 w 5017802"/>
                <a:gd name="connsiteY302" fmla="*/ 1738811 h 4821630"/>
                <a:gd name="connsiteX303" fmla="*/ 3105077 w 5017802"/>
                <a:gd name="connsiteY303" fmla="*/ 1739037 h 4821630"/>
                <a:gd name="connsiteX304" fmla="*/ 3121180 w 5017802"/>
                <a:gd name="connsiteY304" fmla="*/ 1705927 h 4821630"/>
                <a:gd name="connsiteX305" fmla="*/ 3102356 w 5017802"/>
                <a:gd name="connsiteY305" fmla="*/ 1680300 h 4821630"/>
                <a:gd name="connsiteX306" fmla="*/ 3035228 w 5017802"/>
                <a:gd name="connsiteY306" fmla="*/ 1700257 h 4821630"/>
                <a:gd name="connsiteX307" fmla="*/ 3013456 w 5017802"/>
                <a:gd name="connsiteY307" fmla="*/ 1646736 h 4821630"/>
                <a:gd name="connsiteX308" fmla="*/ 3034774 w 5017802"/>
                <a:gd name="connsiteY308" fmla="*/ 1617026 h 4821630"/>
                <a:gd name="connsiteX309" fmla="*/ 2978304 w 5017802"/>
                <a:gd name="connsiteY309" fmla="*/ 1513612 h 4821630"/>
                <a:gd name="connsiteX310" fmla="*/ 2929773 w 5017802"/>
                <a:gd name="connsiteY310" fmla="*/ 1552393 h 4821630"/>
                <a:gd name="connsiteX311" fmla="*/ 2840418 w 5017802"/>
                <a:gd name="connsiteY311" fmla="*/ 1497737 h 4821630"/>
                <a:gd name="connsiteX312" fmla="*/ 2892352 w 5017802"/>
                <a:gd name="connsiteY312" fmla="*/ 1405208 h 4821630"/>
                <a:gd name="connsiteX313" fmla="*/ 2849490 w 5017802"/>
                <a:gd name="connsiteY313" fmla="*/ 1284105 h 4821630"/>
                <a:gd name="connsiteX314" fmla="*/ 2864231 w 5017802"/>
                <a:gd name="connsiteY314" fmla="*/ 1160053 h 4821630"/>
                <a:gd name="connsiteX315" fmla="*/ 2959481 w 5017802"/>
                <a:gd name="connsiteY315" fmla="*/ 1086348 h 4821630"/>
                <a:gd name="connsiteX316" fmla="*/ 3064710 w 5017802"/>
                <a:gd name="connsiteY316" fmla="*/ 1063896 h 4821630"/>
                <a:gd name="connsiteX317" fmla="*/ 3001663 w 5017802"/>
                <a:gd name="connsiteY317" fmla="*/ 974089 h 4821630"/>
                <a:gd name="connsiteX318" fmla="*/ 2984427 w 5017802"/>
                <a:gd name="connsiteY318" fmla="*/ 1018766 h 4821630"/>
                <a:gd name="connsiteX319" fmla="*/ 2941112 w 5017802"/>
                <a:gd name="connsiteY319" fmla="*/ 971595 h 4821630"/>
                <a:gd name="connsiteX320" fmla="*/ 2962430 w 5017802"/>
                <a:gd name="connsiteY320" fmla="*/ 886323 h 4821630"/>
                <a:gd name="connsiteX321" fmla="*/ 3035454 w 5017802"/>
                <a:gd name="connsiteY321" fmla="*/ 789032 h 4821630"/>
                <a:gd name="connsiteX322" fmla="*/ 3018445 w 5017802"/>
                <a:gd name="connsiteY322" fmla="*/ 682443 h 4821630"/>
                <a:gd name="connsiteX323" fmla="*/ 2847223 w 5017802"/>
                <a:gd name="connsiteY323" fmla="*/ 692194 h 4821630"/>
                <a:gd name="connsiteX324" fmla="*/ 2827945 w 5017802"/>
                <a:gd name="connsiteY324" fmla="*/ 734831 h 4821630"/>
                <a:gd name="connsiteX325" fmla="*/ 2795742 w 5017802"/>
                <a:gd name="connsiteY325" fmla="*/ 667248 h 4821630"/>
                <a:gd name="connsiteX326" fmla="*/ 2766032 w 5017802"/>
                <a:gd name="connsiteY326" fmla="*/ 707616 h 4821630"/>
                <a:gd name="connsiteX327" fmla="*/ 2580523 w 5017802"/>
                <a:gd name="connsiteY32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396048 w 5017802"/>
                <a:gd name="connsiteY214" fmla="*/ 4187873 h 4821630"/>
                <a:gd name="connsiteX215" fmla="*/ 3386523 w 5017802"/>
                <a:gd name="connsiteY215" fmla="*/ 4240260 h 4821630"/>
                <a:gd name="connsiteX216" fmla="*/ 3435735 w 5017802"/>
                <a:gd name="connsiteY216" fmla="*/ 4202160 h 4821630"/>
                <a:gd name="connsiteX217" fmla="*/ 3402397 w 5017802"/>
                <a:gd name="connsiteY217" fmla="*/ 4118022 h 4821630"/>
                <a:gd name="connsiteX218" fmla="*/ 3439813 w 5017802"/>
                <a:gd name="connsiteY218" fmla="*/ 4130265 h 4821630"/>
                <a:gd name="connsiteX219" fmla="*/ 3526217 w 5017802"/>
                <a:gd name="connsiteY219" fmla="*/ 4316455 h 4821630"/>
                <a:gd name="connsiteX220" fmla="*/ 3586542 w 5017802"/>
                <a:gd name="connsiteY220" fmla="*/ 4375193 h 4821630"/>
                <a:gd name="connsiteX221" fmla="*/ 3597654 w 5017802"/>
                <a:gd name="connsiteY221" fmla="*/ 4345030 h 4821630"/>
                <a:gd name="connsiteX222" fmla="*/ 3643692 w 5017802"/>
                <a:gd name="connsiteY222" fmla="*/ 4318042 h 4821630"/>
                <a:gd name="connsiteX223" fmla="*/ 3694492 w 5017802"/>
                <a:gd name="connsiteY223" fmla="*/ 4391068 h 4821630"/>
                <a:gd name="connsiteX224" fmla="*/ 3743705 w 5017802"/>
                <a:gd name="connsiteY224" fmla="*/ 4394243 h 4821630"/>
                <a:gd name="connsiteX225" fmla="*/ 3699254 w 5017802"/>
                <a:gd name="connsiteY225" fmla="*/ 4300581 h 4821630"/>
                <a:gd name="connsiteX226" fmla="*/ 3656392 w 5017802"/>
                <a:gd name="connsiteY226" fmla="*/ 4232318 h 4821630"/>
                <a:gd name="connsiteX227" fmla="*/ 3699255 w 5017802"/>
                <a:gd name="connsiteY227" fmla="*/ 4216442 h 4821630"/>
                <a:gd name="connsiteX228" fmla="*/ 3680204 w 5017802"/>
                <a:gd name="connsiteY228" fmla="*/ 4175168 h 4821630"/>
                <a:gd name="connsiteX229" fmla="*/ 3732592 w 5017802"/>
                <a:gd name="connsiteY229" fmla="*/ 4184693 h 4821630"/>
                <a:gd name="connsiteX230" fmla="*/ 3711955 w 5017802"/>
                <a:gd name="connsiteY230" fmla="*/ 4151355 h 4821630"/>
                <a:gd name="connsiteX231" fmla="*/ 3733274 w 5017802"/>
                <a:gd name="connsiteY231" fmla="*/ 4134801 h 4821630"/>
                <a:gd name="connsiteX232" fmla="*/ 3854377 w 5017802"/>
                <a:gd name="connsiteY232" fmla="*/ 4220074 h 4821630"/>
                <a:gd name="connsiteX233" fmla="*/ 3889754 w 5017802"/>
                <a:gd name="connsiteY233" fmla="*/ 4206917 h 4821630"/>
                <a:gd name="connsiteX234" fmla="*/ 3942141 w 5017802"/>
                <a:gd name="connsiteY234" fmla="*/ 4272006 h 4821630"/>
                <a:gd name="connsiteX235" fmla="*/ 3962779 w 5017802"/>
                <a:gd name="connsiteY235" fmla="*/ 4330743 h 4821630"/>
                <a:gd name="connsiteX236" fmla="*/ 4070729 w 5017802"/>
                <a:gd name="connsiteY236" fmla="*/ 4349792 h 4821630"/>
                <a:gd name="connsiteX237" fmla="*/ 4010405 w 5017802"/>
                <a:gd name="connsiteY237" fmla="*/ 4283117 h 4821630"/>
                <a:gd name="connsiteX238" fmla="*/ 4007229 w 5017802"/>
                <a:gd name="connsiteY238" fmla="*/ 4214855 h 4821630"/>
                <a:gd name="connsiteX239" fmla="*/ 4061204 w 5017802"/>
                <a:gd name="connsiteY239" fmla="*/ 4270418 h 4821630"/>
                <a:gd name="connsiteX240" fmla="*/ 4110417 w 5017802"/>
                <a:gd name="connsiteY240" fmla="*/ 4275180 h 4821630"/>
                <a:gd name="connsiteX241" fmla="*/ 4104067 w 5017802"/>
                <a:gd name="connsiteY241" fmla="*/ 4225968 h 4821630"/>
                <a:gd name="connsiteX242" fmla="*/ 4164392 w 5017802"/>
                <a:gd name="connsiteY242" fmla="*/ 4230730 h 4821630"/>
                <a:gd name="connsiteX243" fmla="*/ 4226304 w 5017802"/>
                <a:gd name="connsiteY243" fmla="*/ 4273592 h 4821630"/>
                <a:gd name="connsiteX244" fmla="*/ 4258054 w 5017802"/>
                <a:gd name="connsiteY244" fmla="*/ 4260893 h 4821630"/>
                <a:gd name="connsiteX245" fmla="*/ 4251705 w 5017802"/>
                <a:gd name="connsiteY245" fmla="*/ 4225968 h 4821630"/>
                <a:gd name="connsiteX246" fmla="*/ 4292980 w 5017802"/>
                <a:gd name="connsiteY246" fmla="*/ 4202156 h 4821630"/>
                <a:gd name="connsiteX247" fmla="*/ 4377117 w 5017802"/>
                <a:gd name="connsiteY247" fmla="*/ 4259306 h 4821630"/>
                <a:gd name="connsiteX248" fmla="*/ 4394580 w 5017802"/>
                <a:gd name="connsiteY248" fmla="*/ 4157708 h 4821630"/>
                <a:gd name="connsiteX249" fmla="*/ 4369180 w 5017802"/>
                <a:gd name="connsiteY249" fmla="*/ 4135482 h 4821630"/>
                <a:gd name="connsiteX250" fmla="*/ 4296154 w 5017802"/>
                <a:gd name="connsiteY250" fmla="*/ 4092619 h 4821630"/>
                <a:gd name="connsiteX251" fmla="*/ 4318379 w 5017802"/>
                <a:gd name="connsiteY251" fmla="*/ 4067220 h 4821630"/>
                <a:gd name="connsiteX252" fmla="*/ 4339017 w 5017802"/>
                <a:gd name="connsiteY252" fmla="*/ 4044994 h 4821630"/>
                <a:gd name="connsiteX253" fmla="*/ 4392992 w 5017802"/>
                <a:gd name="connsiteY253" fmla="*/ 4076745 h 4821630"/>
                <a:gd name="connsiteX254" fmla="*/ 4399342 w 5017802"/>
                <a:gd name="connsiteY254" fmla="*/ 4032295 h 4821630"/>
                <a:gd name="connsiteX255" fmla="*/ 4343779 w 5017802"/>
                <a:gd name="connsiteY255" fmla="*/ 4008482 h 4821630"/>
                <a:gd name="connsiteX256" fmla="*/ 4342192 w 5017802"/>
                <a:gd name="connsiteY256" fmla="*/ 3998958 h 4821630"/>
                <a:gd name="connsiteX257" fmla="*/ 4329491 w 5017802"/>
                <a:gd name="connsiteY257" fmla="*/ 3960859 h 4821630"/>
                <a:gd name="connsiteX258" fmla="*/ 4335841 w 5017802"/>
                <a:gd name="connsiteY258" fmla="*/ 3913233 h 4821630"/>
                <a:gd name="connsiteX259" fmla="*/ 4346954 w 5017802"/>
                <a:gd name="connsiteY259" fmla="*/ 3857670 h 4821630"/>
                <a:gd name="connsiteX260" fmla="*/ 4308854 w 5017802"/>
                <a:gd name="connsiteY260" fmla="*/ 3827508 h 4821630"/>
                <a:gd name="connsiteX261" fmla="*/ 4342191 w 5017802"/>
                <a:gd name="connsiteY261" fmla="*/ 3817983 h 4821630"/>
                <a:gd name="connsiteX262" fmla="*/ 4319966 w 5017802"/>
                <a:gd name="connsiteY262" fmla="*/ 3781470 h 4821630"/>
                <a:gd name="connsiteX263" fmla="*/ 4358067 w 5017802"/>
                <a:gd name="connsiteY263" fmla="*/ 3776709 h 4821630"/>
                <a:gd name="connsiteX264" fmla="*/ 4364416 w 5017802"/>
                <a:gd name="connsiteY264" fmla="*/ 3743370 h 4821630"/>
                <a:gd name="connsiteX265" fmla="*/ 4426330 w 5017802"/>
                <a:gd name="connsiteY265" fmla="*/ 3752897 h 4821630"/>
                <a:gd name="connsiteX266" fmla="*/ 4459443 w 5017802"/>
                <a:gd name="connsiteY266" fmla="*/ 3768089 h 4821630"/>
                <a:gd name="connsiteX267" fmla="*/ 4425650 w 5017802"/>
                <a:gd name="connsiteY267" fmla="*/ 3809137 h 4821630"/>
                <a:gd name="connsiteX268" fmla="*/ 4464658 w 5017802"/>
                <a:gd name="connsiteY268" fmla="*/ 3916633 h 4821630"/>
                <a:gd name="connsiteX269" fmla="*/ 4517045 w 5017802"/>
                <a:gd name="connsiteY269" fmla="*/ 3947931 h 4821630"/>
                <a:gd name="connsiteX270" fmla="*/ 4568979 w 5017802"/>
                <a:gd name="connsiteY270" fmla="*/ 3905749 h 4821630"/>
                <a:gd name="connsiteX271" fmla="*/ 4654704 w 5017802"/>
                <a:gd name="connsiteY271" fmla="*/ 3857216 h 4821630"/>
                <a:gd name="connsiteX272" fmla="*/ 4637468 w 5017802"/>
                <a:gd name="connsiteY272" fmla="*/ 3768315 h 4821630"/>
                <a:gd name="connsiteX273" fmla="*/ 4714802 w 5017802"/>
                <a:gd name="connsiteY273" fmla="*/ 3635646 h 4821630"/>
                <a:gd name="connsiteX274" fmla="*/ 5007356 w 5017802"/>
                <a:gd name="connsiteY274" fmla="*/ 3302498 h 4821630"/>
                <a:gd name="connsiteX275" fmla="*/ 4925939 w 5017802"/>
                <a:gd name="connsiteY275" fmla="*/ 3293426 h 4821630"/>
                <a:gd name="connsiteX276" fmla="*/ 4930476 w 5017802"/>
                <a:gd name="connsiteY276" fmla="*/ 3201578 h 4821630"/>
                <a:gd name="connsiteX277" fmla="*/ 4881489 w 5017802"/>
                <a:gd name="connsiteY277" fmla="*/ 3176406 h 4821630"/>
                <a:gd name="connsiteX278" fmla="*/ 4797352 w 5017802"/>
                <a:gd name="connsiteY278" fmla="*/ 3207928 h 4821630"/>
                <a:gd name="connsiteX279" fmla="*/ 4760613 w 5017802"/>
                <a:gd name="connsiteY279" fmla="*/ 3171643 h 4821630"/>
                <a:gd name="connsiteX280" fmla="*/ 4805290 w 5017802"/>
                <a:gd name="connsiteY280" fmla="*/ 3148738 h 4821630"/>
                <a:gd name="connsiteX281" fmla="*/ 4676023 w 5017802"/>
                <a:gd name="connsiteY281" fmla="*/ 2935559 h 4821630"/>
                <a:gd name="connsiteX282" fmla="*/ 4690989 w 5017802"/>
                <a:gd name="connsiteY282" fmla="*/ 2905396 h 4821630"/>
                <a:gd name="connsiteX283" fmla="*/ 4667404 w 5017802"/>
                <a:gd name="connsiteY283" fmla="*/ 2789736 h 4821630"/>
                <a:gd name="connsiteX284" fmla="*/ 4508655 w 5017802"/>
                <a:gd name="connsiteY284" fmla="*/ 2778850 h 4821630"/>
                <a:gd name="connsiteX285" fmla="*/ 4475317 w 5017802"/>
                <a:gd name="connsiteY285" fmla="*/ 2827608 h 4821630"/>
                <a:gd name="connsiteX286" fmla="*/ 4386417 w 5017802"/>
                <a:gd name="connsiteY286" fmla="*/ 2842124 h 4821630"/>
                <a:gd name="connsiteX287" fmla="*/ 4392767 w 5017802"/>
                <a:gd name="connsiteY287" fmla="*/ 2820125 h 4821630"/>
                <a:gd name="connsiteX288" fmla="*/ 4339245 w 5017802"/>
                <a:gd name="connsiteY288" fmla="*/ 2804024 h 4821630"/>
                <a:gd name="connsiteX289" fmla="*/ 4314526 w 5017802"/>
                <a:gd name="connsiteY289" fmla="*/ 2638923 h 4821630"/>
                <a:gd name="connsiteX290" fmla="*/ 4034219 w 5017802"/>
                <a:gd name="connsiteY290" fmla="*/ 2572248 h 4821630"/>
                <a:gd name="connsiteX291" fmla="*/ 3897920 w 5017802"/>
                <a:gd name="connsiteY291" fmla="*/ 2615564 h 4821630"/>
                <a:gd name="connsiteX292" fmla="*/ 3765931 w 5017802"/>
                <a:gd name="connsiteY292" fmla="*/ 2608080 h 4821630"/>
                <a:gd name="connsiteX293" fmla="*/ 3633488 w 5017802"/>
                <a:gd name="connsiteY293" fmla="*/ 2497182 h 4821630"/>
                <a:gd name="connsiteX294" fmla="*/ 3420310 w 5017802"/>
                <a:gd name="connsiteY294" fmla="*/ 2193969 h 4821630"/>
                <a:gd name="connsiteX295" fmla="*/ 3021848 w 5017802"/>
                <a:gd name="connsiteY295" fmla="*/ 2054496 h 4821630"/>
                <a:gd name="connsiteX296" fmla="*/ 2785310 w 5017802"/>
                <a:gd name="connsiteY296" fmla="*/ 1741532 h 4821630"/>
                <a:gd name="connsiteX297" fmla="*/ 2819101 w 5017802"/>
                <a:gd name="connsiteY297" fmla="*/ 1716586 h 4821630"/>
                <a:gd name="connsiteX298" fmla="*/ 2878745 w 5017802"/>
                <a:gd name="connsiteY298" fmla="*/ 1799589 h 4821630"/>
                <a:gd name="connsiteX299" fmla="*/ 2898929 w 5017802"/>
                <a:gd name="connsiteY299" fmla="*/ 1782126 h 4821630"/>
                <a:gd name="connsiteX300" fmla="*/ 2942019 w 5017802"/>
                <a:gd name="connsiteY300" fmla="*/ 1812970 h 4821630"/>
                <a:gd name="connsiteX301" fmla="*/ 3030692 w 5017802"/>
                <a:gd name="connsiteY301" fmla="*/ 1759221 h 4821630"/>
                <a:gd name="connsiteX302" fmla="*/ 3046794 w 5017802"/>
                <a:gd name="connsiteY302" fmla="*/ 1738811 h 4821630"/>
                <a:gd name="connsiteX303" fmla="*/ 3105077 w 5017802"/>
                <a:gd name="connsiteY303" fmla="*/ 1739037 h 4821630"/>
                <a:gd name="connsiteX304" fmla="*/ 3121180 w 5017802"/>
                <a:gd name="connsiteY304" fmla="*/ 1705927 h 4821630"/>
                <a:gd name="connsiteX305" fmla="*/ 3102356 w 5017802"/>
                <a:gd name="connsiteY305" fmla="*/ 1680300 h 4821630"/>
                <a:gd name="connsiteX306" fmla="*/ 3035228 w 5017802"/>
                <a:gd name="connsiteY306" fmla="*/ 1700257 h 4821630"/>
                <a:gd name="connsiteX307" fmla="*/ 3013456 w 5017802"/>
                <a:gd name="connsiteY307" fmla="*/ 1646736 h 4821630"/>
                <a:gd name="connsiteX308" fmla="*/ 3034774 w 5017802"/>
                <a:gd name="connsiteY308" fmla="*/ 1617026 h 4821630"/>
                <a:gd name="connsiteX309" fmla="*/ 2978304 w 5017802"/>
                <a:gd name="connsiteY309" fmla="*/ 1513612 h 4821630"/>
                <a:gd name="connsiteX310" fmla="*/ 2929773 w 5017802"/>
                <a:gd name="connsiteY310" fmla="*/ 1552393 h 4821630"/>
                <a:gd name="connsiteX311" fmla="*/ 2840418 w 5017802"/>
                <a:gd name="connsiteY311" fmla="*/ 1497737 h 4821630"/>
                <a:gd name="connsiteX312" fmla="*/ 2892352 w 5017802"/>
                <a:gd name="connsiteY312" fmla="*/ 1405208 h 4821630"/>
                <a:gd name="connsiteX313" fmla="*/ 2849490 w 5017802"/>
                <a:gd name="connsiteY313" fmla="*/ 1284105 h 4821630"/>
                <a:gd name="connsiteX314" fmla="*/ 2864231 w 5017802"/>
                <a:gd name="connsiteY314" fmla="*/ 1160053 h 4821630"/>
                <a:gd name="connsiteX315" fmla="*/ 2959481 w 5017802"/>
                <a:gd name="connsiteY315" fmla="*/ 1086348 h 4821630"/>
                <a:gd name="connsiteX316" fmla="*/ 3064710 w 5017802"/>
                <a:gd name="connsiteY316" fmla="*/ 1063896 h 4821630"/>
                <a:gd name="connsiteX317" fmla="*/ 3001663 w 5017802"/>
                <a:gd name="connsiteY317" fmla="*/ 974089 h 4821630"/>
                <a:gd name="connsiteX318" fmla="*/ 2984427 w 5017802"/>
                <a:gd name="connsiteY318" fmla="*/ 1018766 h 4821630"/>
                <a:gd name="connsiteX319" fmla="*/ 2941112 w 5017802"/>
                <a:gd name="connsiteY319" fmla="*/ 971595 h 4821630"/>
                <a:gd name="connsiteX320" fmla="*/ 2962430 w 5017802"/>
                <a:gd name="connsiteY320" fmla="*/ 886323 h 4821630"/>
                <a:gd name="connsiteX321" fmla="*/ 3035454 w 5017802"/>
                <a:gd name="connsiteY321" fmla="*/ 789032 h 4821630"/>
                <a:gd name="connsiteX322" fmla="*/ 3018445 w 5017802"/>
                <a:gd name="connsiteY322" fmla="*/ 682443 h 4821630"/>
                <a:gd name="connsiteX323" fmla="*/ 2847223 w 5017802"/>
                <a:gd name="connsiteY323" fmla="*/ 692194 h 4821630"/>
                <a:gd name="connsiteX324" fmla="*/ 2827945 w 5017802"/>
                <a:gd name="connsiteY324" fmla="*/ 734831 h 4821630"/>
                <a:gd name="connsiteX325" fmla="*/ 2795742 w 5017802"/>
                <a:gd name="connsiteY325" fmla="*/ 667248 h 4821630"/>
                <a:gd name="connsiteX326" fmla="*/ 2766032 w 5017802"/>
                <a:gd name="connsiteY326" fmla="*/ 707616 h 4821630"/>
                <a:gd name="connsiteX327" fmla="*/ 2580523 w 5017802"/>
                <a:gd name="connsiteY32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396048 w 5017802"/>
                <a:gd name="connsiteY214" fmla="*/ 4187873 h 4821630"/>
                <a:gd name="connsiteX215" fmla="*/ 3386523 w 5017802"/>
                <a:gd name="connsiteY215" fmla="*/ 4240260 h 4821630"/>
                <a:gd name="connsiteX216" fmla="*/ 3435735 w 5017802"/>
                <a:gd name="connsiteY216" fmla="*/ 4202160 h 4821630"/>
                <a:gd name="connsiteX217" fmla="*/ 3402397 w 5017802"/>
                <a:gd name="connsiteY217" fmla="*/ 4118022 h 4821630"/>
                <a:gd name="connsiteX218" fmla="*/ 3439813 w 5017802"/>
                <a:gd name="connsiteY218" fmla="*/ 4130265 h 4821630"/>
                <a:gd name="connsiteX219" fmla="*/ 3526217 w 5017802"/>
                <a:gd name="connsiteY219" fmla="*/ 4316455 h 4821630"/>
                <a:gd name="connsiteX220" fmla="*/ 3586542 w 5017802"/>
                <a:gd name="connsiteY220" fmla="*/ 4375193 h 4821630"/>
                <a:gd name="connsiteX221" fmla="*/ 3597654 w 5017802"/>
                <a:gd name="connsiteY221" fmla="*/ 4345030 h 4821630"/>
                <a:gd name="connsiteX222" fmla="*/ 3643692 w 5017802"/>
                <a:gd name="connsiteY222" fmla="*/ 4318042 h 4821630"/>
                <a:gd name="connsiteX223" fmla="*/ 3694492 w 5017802"/>
                <a:gd name="connsiteY223" fmla="*/ 4391068 h 4821630"/>
                <a:gd name="connsiteX224" fmla="*/ 3743705 w 5017802"/>
                <a:gd name="connsiteY224" fmla="*/ 4394243 h 4821630"/>
                <a:gd name="connsiteX225" fmla="*/ 3699254 w 5017802"/>
                <a:gd name="connsiteY225" fmla="*/ 4300581 h 4821630"/>
                <a:gd name="connsiteX226" fmla="*/ 3656392 w 5017802"/>
                <a:gd name="connsiteY226" fmla="*/ 4232318 h 4821630"/>
                <a:gd name="connsiteX227" fmla="*/ 3699255 w 5017802"/>
                <a:gd name="connsiteY227" fmla="*/ 4216442 h 4821630"/>
                <a:gd name="connsiteX228" fmla="*/ 3680204 w 5017802"/>
                <a:gd name="connsiteY228" fmla="*/ 4175168 h 4821630"/>
                <a:gd name="connsiteX229" fmla="*/ 3732592 w 5017802"/>
                <a:gd name="connsiteY229" fmla="*/ 4184693 h 4821630"/>
                <a:gd name="connsiteX230" fmla="*/ 3711955 w 5017802"/>
                <a:gd name="connsiteY230" fmla="*/ 4151355 h 4821630"/>
                <a:gd name="connsiteX231" fmla="*/ 3733274 w 5017802"/>
                <a:gd name="connsiteY231" fmla="*/ 4134801 h 4821630"/>
                <a:gd name="connsiteX232" fmla="*/ 3854377 w 5017802"/>
                <a:gd name="connsiteY232" fmla="*/ 4220074 h 4821630"/>
                <a:gd name="connsiteX233" fmla="*/ 3889754 w 5017802"/>
                <a:gd name="connsiteY233" fmla="*/ 4206917 h 4821630"/>
                <a:gd name="connsiteX234" fmla="*/ 3942141 w 5017802"/>
                <a:gd name="connsiteY234" fmla="*/ 4272006 h 4821630"/>
                <a:gd name="connsiteX235" fmla="*/ 3962779 w 5017802"/>
                <a:gd name="connsiteY235" fmla="*/ 4330743 h 4821630"/>
                <a:gd name="connsiteX236" fmla="*/ 4070729 w 5017802"/>
                <a:gd name="connsiteY236" fmla="*/ 4349792 h 4821630"/>
                <a:gd name="connsiteX237" fmla="*/ 4010405 w 5017802"/>
                <a:gd name="connsiteY237" fmla="*/ 4283117 h 4821630"/>
                <a:gd name="connsiteX238" fmla="*/ 4007229 w 5017802"/>
                <a:gd name="connsiteY238" fmla="*/ 4214855 h 4821630"/>
                <a:gd name="connsiteX239" fmla="*/ 4061204 w 5017802"/>
                <a:gd name="connsiteY239" fmla="*/ 4270418 h 4821630"/>
                <a:gd name="connsiteX240" fmla="*/ 4110417 w 5017802"/>
                <a:gd name="connsiteY240" fmla="*/ 4275180 h 4821630"/>
                <a:gd name="connsiteX241" fmla="*/ 4104067 w 5017802"/>
                <a:gd name="connsiteY241" fmla="*/ 4225968 h 4821630"/>
                <a:gd name="connsiteX242" fmla="*/ 4164392 w 5017802"/>
                <a:gd name="connsiteY242" fmla="*/ 4230730 h 4821630"/>
                <a:gd name="connsiteX243" fmla="*/ 4226304 w 5017802"/>
                <a:gd name="connsiteY243" fmla="*/ 4273592 h 4821630"/>
                <a:gd name="connsiteX244" fmla="*/ 4258054 w 5017802"/>
                <a:gd name="connsiteY244" fmla="*/ 4260893 h 4821630"/>
                <a:gd name="connsiteX245" fmla="*/ 4251705 w 5017802"/>
                <a:gd name="connsiteY245" fmla="*/ 4225968 h 4821630"/>
                <a:gd name="connsiteX246" fmla="*/ 4292980 w 5017802"/>
                <a:gd name="connsiteY246" fmla="*/ 4202156 h 4821630"/>
                <a:gd name="connsiteX247" fmla="*/ 4377117 w 5017802"/>
                <a:gd name="connsiteY247" fmla="*/ 4259306 h 4821630"/>
                <a:gd name="connsiteX248" fmla="*/ 4394580 w 5017802"/>
                <a:gd name="connsiteY248" fmla="*/ 4157708 h 4821630"/>
                <a:gd name="connsiteX249" fmla="*/ 4369180 w 5017802"/>
                <a:gd name="connsiteY249" fmla="*/ 4135482 h 4821630"/>
                <a:gd name="connsiteX250" fmla="*/ 4296154 w 5017802"/>
                <a:gd name="connsiteY250" fmla="*/ 4092619 h 4821630"/>
                <a:gd name="connsiteX251" fmla="*/ 4318379 w 5017802"/>
                <a:gd name="connsiteY251" fmla="*/ 4067220 h 4821630"/>
                <a:gd name="connsiteX252" fmla="*/ 4339017 w 5017802"/>
                <a:gd name="connsiteY252" fmla="*/ 4044994 h 4821630"/>
                <a:gd name="connsiteX253" fmla="*/ 4392992 w 5017802"/>
                <a:gd name="connsiteY253" fmla="*/ 4076745 h 4821630"/>
                <a:gd name="connsiteX254" fmla="*/ 4399342 w 5017802"/>
                <a:gd name="connsiteY254" fmla="*/ 4032295 h 4821630"/>
                <a:gd name="connsiteX255" fmla="*/ 4343779 w 5017802"/>
                <a:gd name="connsiteY255" fmla="*/ 4008482 h 4821630"/>
                <a:gd name="connsiteX256" fmla="*/ 4342192 w 5017802"/>
                <a:gd name="connsiteY256" fmla="*/ 3998958 h 4821630"/>
                <a:gd name="connsiteX257" fmla="*/ 4329491 w 5017802"/>
                <a:gd name="connsiteY257" fmla="*/ 3960859 h 4821630"/>
                <a:gd name="connsiteX258" fmla="*/ 4335841 w 5017802"/>
                <a:gd name="connsiteY258" fmla="*/ 3913233 h 4821630"/>
                <a:gd name="connsiteX259" fmla="*/ 4346954 w 5017802"/>
                <a:gd name="connsiteY259" fmla="*/ 3857670 h 4821630"/>
                <a:gd name="connsiteX260" fmla="*/ 4308854 w 5017802"/>
                <a:gd name="connsiteY260" fmla="*/ 3827508 h 4821630"/>
                <a:gd name="connsiteX261" fmla="*/ 4342191 w 5017802"/>
                <a:gd name="connsiteY261" fmla="*/ 3817983 h 4821630"/>
                <a:gd name="connsiteX262" fmla="*/ 4319966 w 5017802"/>
                <a:gd name="connsiteY262" fmla="*/ 3781470 h 4821630"/>
                <a:gd name="connsiteX263" fmla="*/ 4358067 w 5017802"/>
                <a:gd name="connsiteY263" fmla="*/ 3776709 h 4821630"/>
                <a:gd name="connsiteX264" fmla="*/ 4364416 w 5017802"/>
                <a:gd name="connsiteY264" fmla="*/ 3743370 h 4821630"/>
                <a:gd name="connsiteX265" fmla="*/ 4426330 w 5017802"/>
                <a:gd name="connsiteY265" fmla="*/ 3752897 h 4821630"/>
                <a:gd name="connsiteX266" fmla="*/ 4459443 w 5017802"/>
                <a:gd name="connsiteY266" fmla="*/ 3768089 h 4821630"/>
                <a:gd name="connsiteX267" fmla="*/ 4425650 w 5017802"/>
                <a:gd name="connsiteY267" fmla="*/ 3809137 h 4821630"/>
                <a:gd name="connsiteX268" fmla="*/ 4464658 w 5017802"/>
                <a:gd name="connsiteY268" fmla="*/ 3916633 h 4821630"/>
                <a:gd name="connsiteX269" fmla="*/ 4517045 w 5017802"/>
                <a:gd name="connsiteY269" fmla="*/ 3947931 h 4821630"/>
                <a:gd name="connsiteX270" fmla="*/ 4568979 w 5017802"/>
                <a:gd name="connsiteY270" fmla="*/ 3905749 h 4821630"/>
                <a:gd name="connsiteX271" fmla="*/ 4654704 w 5017802"/>
                <a:gd name="connsiteY271" fmla="*/ 3857216 h 4821630"/>
                <a:gd name="connsiteX272" fmla="*/ 4637468 w 5017802"/>
                <a:gd name="connsiteY272" fmla="*/ 3768315 h 4821630"/>
                <a:gd name="connsiteX273" fmla="*/ 4714802 w 5017802"/>
                <a:gd name="connsiteY273" fmla="*/ 3635646 h 4821630"/>
                <a:gd name="connsiteX274" fmla="*/ 5007356 w 5017802"/>
                <a:gd name="connsiteY274" fmla="*/ 3302498 h 4821630"/>
                <a:gd name="connsiteX275" fmla="*/ 4925939 w 5017802"/>
                <a:gd name="connsiteY275" fmla="*/ 3293426 h 4821630"/>
                <a:gd name="connsiteX276" fmla="*/ 4930476 w 5017802"/>
                <a:gd name="connsiteY276" fmla="*/ 3201578 h 4821630"/>
                <a:gd name="connsiteX277" fmla="*/ 4881489 w 5017802"/>
                <a:gd name="connsiteY277" fmla="*/ 3176406 h 4821630"/>
                <a:gd name="connsiteX278" fmla="*/ 4797352 w 5017802"/>
                <a:gd name="connsiteY278" fmla="*/ 3207928 h 4821630"/>
                <a:gd name="connsiteX279" fmla="*/ 4760613 w 5017802"/>
                <a:gd name="connsiteY279" fmla="*/ 3171643 h 4821630"/>
                <a:gd name="connsiteX280" fmla="*/ 4805290 w 5017802"/>
                <a:gd name="connsiteY280" fmla="*/ 3148738 h 4821630"/>
                <a:gd name="connsiteX281" fmla="*/ 4676023 w 5017802"/>
                <a:gd name="connsiteY281" fmla="*/ 2935559 h 4821630"/>
                <a:gd name="connsiteX282" fmla="*/ 4690989 w 5017802"/>
                <a:gd name="connsiteY282" fmla="*/ 2905396 h 4821630"/>
                <a:gd name="connsiteX283" fmla="*/ 4667404 w 5017802"/>
                <a:gd name="connsiteY283" fmla="*/ 2789736 h 4821630"/>
                <a:gd name="connsiteX284" fmla="*/ 4508655 w 5017802"/>
                <a:gd name="connsiteY284" fmla="*/ 2778850 h 4821630"/>
                <a:gd name="connsiteX285" fmla="*/ 4475317 w 5017802"/>
                <a:gd name="connsiteY285" fmla="*/ 2827608 h 4821630"/>
                <a:gd name="connsiteX286" fmla="*/ 4386417 w 5017802"/>
                <a:gd name="connsiteY286" fmla="*/ 2842124 h 4821630"/>
                <a:gd name="connsiteX287" fmla="*/ 4392767 w 5017802"/>
                <a:gd name="connsiteY287" fmla="*/ 2820125 h 4821630"/>
                <a:gd name="connsiteX288" fmla="*/ 4339245 w 5017802"/>
                <a:gd name="connsiteY288" fmla="*/ 2804024 h 4821630"/>
                <a:gd name="connsiteX289" fmla="*/ 4314526 w 5017802"/>
                <a:gd name="connsiteY289" fmla="*/ 2638923 h 4821630"/>
                <a:gd name="connsiteX290" fmla="*/ 4034219 w 5017802"/>
                <a:gd name="connsiteY290" fmla="*/ 2572248 h 4821630"/>
                <a:gd name="connsiteX291" fmla="*/ 3897920 w 5017802"/>
                <a:gd name="connsiteY291" fmla="*/ 2615564 h 4821630"/>
                <a:gd name="connsiteX292" fmla="*/ 3765931 w 5017802"/>
                <a:gd name="connsiteY292" fmla="*/ 2608080 h 4821630"/>
                <a:gd name="connsiteX293" fmla="*/ 3633488 w 5017802"/>
                <a:gd name="connsiteY293" fmla="*/ 2497182 h 4821630"/>
                <a:gd name="connsiteX294" fmla="*/ 3420310 w 5017802"/>
                <a:gd name="connsiteY294" fmla="*/ 2193969 h 4821630"/>
                <a:gd name="connsiteX295" fmla="*/ 3021848 w 5017802"/>
                <a:gd name="connsiteY295" fmla="*/ 2054496 h 4821630"/>
                <a:gd name="connsiteX296" fmla="*/ 2785310 w 5017802"/>
                <a:gd name="connsiteY296" fmla="*/ 1741532 h 4821630"/>
                <a:gd name="connsiteX297" fmla="*/ 2819101 w 5017802"/>
                <a:gd name="connsiteY297" fmla="*/ 1716586 h 4821630"/>
                <a:gd name="connsiteX298" fmla="*/ 2878745 w 5017802"/>
                <a:gd name="connsiteY298" fmla="*/ 1799589 h 4821630"/>
                <a:gd name="connsiteX299" fmla="*/ 2898929 w 5017802"/>
                <a:gd name="connsiteY299" fmla="*/ 1782126 h 4821630"/>
                <a:gd name="connsiteX300" fmla="*/ 2942019 w 5017802"/>
                <a:gd name="connsiteY300" fmla="*/ 1812970 h 4821630"/>
                <a:gd name="connsiteX301" fmla="*/ 3030692 w 5017802"/>
                <a:gd name="connsiteY301" fmla="*/ 1759221 h 4821630"/>
                <a:gd name="connsiteX302" fmla="*/ 3046794 w 5017802"/>
                <a:gd name="connsiteY302" fmla="*/ 1738811 h 4821630"/>
                <a:gd name="connsiteX303" fmla="*/ 3105077 w 5017802"/>
                <a:gd name="connsiteY303" fmla="*/ 1739037 h 4821630"/>
                <a:gd name="connsiteX304" fmla="*/ 3121180 w 5017802"/>
                <a:gd name="connsiteY304" fmla="*/ 1705927 h 4821630"/>
                <a:gd name="connsiteX305" fmla="*/ 3102356 w 5017802"/>
                <a:gd name="connsiteY305" fmla="*/ 1680300 h 4821630"/>
                <a:gd name="connsiteX306" fmla="*/ 3035228 w 5017802"/>
                <a:gd name="connsiteY306" fmla="*/ 1700257 h 4821630"/>
                <a:gd name="connsiteX307" fmla="*/ 3013456 w 5017802"/>
                <a:gd name="connsiteY307" fmla="*/ 1646736 h 4821630"/>
                <a:gd name="connsiteX308" fmla="*/ 3034774 w 5017802"/>
                <a:gd name="connsiteY308" fmla="*/ 1617026 h 4821630"/>
                <a:gd name="connsiteX309" fmla="*/ 2978304 w 5017802"/>
                <a:gd name="connsiteY309" fmla="*/ 1513612 h 4821630"/>
                <a:gd name="connsiteX310" fmla="*/ 2929773 w 5017802"/>
                <a:gd name="connsiteY310" fmla="*/ 1552393 h 4821630"/>
                <a:gd name="connsiteX311" fmla="*/ 2840418 w 5017802"/>
                <a:gd name="connsiteY311" fmla="*/ 1497737 h 4821630"/>
                <a:gd name="connsiteX312" fmla="*/ 2892352 w 5017802"/>
                <a:gd name="connsiteY312" fmla="*/ 1405208 h 4821630"/>
                <a:gd name="connsiteX313" fmla="*/ 2849490 w 5017802"/>
                <a:gd name="connsiteY313" fmla="*/ 1284105 h 4821630"/>
                <a:gd name="connsiteX314" fmla="*/ 2864231 w 5017802"/>
                <a:gd name="connsiteY314" fmla="*/ 1160053 h 4821630"/>
                <a:gd name="connsiteX315" fmla="*/ 2959481 w 5017802"/>
                <a:gd name="connsiteY315" fmla="*/ 1086348 h 4821630"/>
                <a:gd name="connsiteX316" fmla="*/ 3064710 w 5017802"/>
                <a:gd name="connsiteY316" fmla="*/ 1063896 h 4821630"/>
                <a:gd name="connsiteX317" fmla="*/ 3001663 w 5017802"/>
                <a:gd name="connsiteY317" fmla="*/ 974089 h 4821630"/>
                <a:gd name="connsiteX318" fmla="*/ 2984427 w 5017802"/>
                <a:gd name="connsiteY318" fmla="*/ 1018766 h 4821630"/>
                <a:gd name="connsiteX319" fmla="*/ 2941112 w 5017802"/>
                <a:gd name="connsiteY319" fmla="*/ 971595 h 4821630"/>
                <a:gd name="connsiteX320" fmla="*/ 2962430 w 5017802"/>
                <a:gd name="connsiteY320" fmla="*/ 886323 h 4821630"/>
                <a:gd name="connsiteX321" fmla="*/ 3035454 w 5017802"/>
                <a:gd name="connsiteY321" fmla="*/ 789032 h 4821630"/>
                <a:gd name="connsiteX322" fmla="*/ 3018445 w 5017802"/>
                <a:gd name="connsiteY322" fmla="*/ 682443 h 4821630"/>
                <a:gd name="connsiteX323" fmla="*/ 2847223 w 5017802"/>
                <a:gd name="connsiteY323" fmla="*/ 692194 h 4821630"/>
                <a:gd name="connsiteX324" fmla="*/ 2827945 w 5017802"/>
                <a:gd name="connsiteY324" fmla="*/ 734831 h 4821630"/>
                <a:gd name="connsiteX325" fmla="*/ 2795742 w 5017802"/>
                <a:gd name="connsiteY325" fmla="*/ 667248 h 4821630"/>
                <a:gd name="connsiteX326" fmla="*/ 2766032 w 5017802"/>
                <a:gd name="connsiteY326" fmla="*/ 707616 h 4821630"/>
                <a:gd name="connsiteX327" fmla="*/ 2580523 w 5017802"/>
                <a:gd name="connsiteY327" fmla="*/ 741180 h 4821630"/>
                <a:gd name="connsiteX0" fmla="*/ 2580523 w 5017802"/>
                <a:gd name="connsiteY0" fmla="*/ 741180 h 4821630"/>
                <a:gd name="connsiteX1" fmla="*/ 2254404 w 5017802"/>
                <a:gd name="connsiteY1" fmla="*/ 583337 h 4821630"/>
                <a:gd name="connsiteX2" fmla="*/ 2294316 w 5017802"/>
                <a:gd name="connsiteY2" fmla="*/ 433432 h 4821630"/>
                <a:gd name="connsiteX3" fmla="*/ 2240342 w 5017802"/>
                <a:gd name="connsiteY3" fmla="*/ 423907 h 4821630"/>
                <a:gd name="connsiteX4" fmla="*/ 2237167 w 5017802"/>
                <a:gd name="connsiteY4" fmla="*/ 395333 h 4821630"/>
                <a:gd name="connsiteX5" fmla="*/ 2281617 w 5017802"/>
                <a:gd name="connsiteY5" fmla="*/ 403270 h 4821630"/>
                <a:gd name="connsiteX6" fmla="*/ 2224467 w 5017802"/>
                <a:gd name="connsiteY6" fmla="*/ 315957 h 4821630"/>
                <a:gd name="connsiteX7" fmla="*/ 2235579 w 5017802"/>
                <a:gd name="connsiteY7" fmla="*/ 355645 h 4821630"/>
                <a:gd name="connsiteX8" fmla="*/ 2183191 w 5017802"/>
                <a:gd name="connsiteY8" fmla="*/ 320720 h 4821630"/>
                <a:gd name="connsiteX9" fmla="*/ 2203829 w 5017802"/>
                <a:gd name="connsiteY9" fmla="*/ 287383 h 4821630"/>
                <a:gd name="connsiteX10" fmla="*/ 2168904 w 5017802"/>
                <a:gd name="connsiteY10" fmla="*/ 225472 h 4821630"/>
                <a:gd name="connsiteX11" fmla="*/ 2202241 w 5017802"/>
                <a:gd name="connsiteY11" fmla="*/ 227061 h 4821630"/>
                <a:gd name="connsiteX12" fmla="*/ 2159379 w 5017802"/>
                <a:gd name="connsiteY12" fmla="*/ 133398 h 4821630"/>
                <a:gd name="connsiteX13" fmla="*/ 2133980 w 5017802"/>
                <a:gd name="connsiteY13" fmla="*/ 131810 h 4821630"/>
                <a:gd name="connsiteX14" fmla="*/ 2122867 w 5017802"/>
                <a:gd name="connsiteY14" fmla="*/ 84185 h 4821630"/>
                <a:gd name="connsiteX15" fmla="*/ 2154616 w 5017802"/>
                <a:gd name="connsiteY15" fmla="*/ 66723 h 4821630"/>
                <a:gd name="connsiteX16" fmla="*/ 2149854 w 5017802"/>
                <a:gd name="connsiteY16" fmla="*/ 23861 h 4821630"/>
                <a:gd name="connsiteX17" fmla="*/ 2091117 w 5017802"/>
                <a:gd name="connsiteY17" fmla="*/ 28624 h 4821630"/>
                <a:gd name="connsiteX18" fmla="*/ 1897442 w 5017802"/>
                <a:gd name="connsiteY18" fmla="*/ 127049 h 4821630"/>
                <a:gd name="connsiteX19" fmla="*/ 1862517 w 5017802"/>
                <a:gd name="connsiteY19" fmla="*/ 252462 h 4821630"/>
                <a:gd name="connsiteX20" fmla="*/ 1867279 w 5017802"/>
                <a:gd name="connsiteY20" fmla="*/ 288974 h 4821630"/>
                <a:gd name="connsiteX21" fmla="*/ 1838704 w 5017802"/>
                <a:gd name="connsiteY21" fmla="*/ 303261 h 4821630"/>
                <a:gd name="connsiteX22" fmla="*/ 1906966 w 5017802"/>
                <a:gd name="connsiteY22" fmla="*/ 482645 h 4821630"/>
                <a:gd name="connsiteX23" fmla="*/ 1819655 w 5017802"/>
                <a:gd name="connsiteY23" fmla="*/ 400099 h 4821630"/>
                <a:gd name="connsiteX24" fmla="*/ 1768854 w 5017802"/>
                <a:gd name="connsiteY24" fmla="*/ 366762 h 4821630"/>
                <a:gd name="connsiteX25" fmla="*/ 1740279 w 5017802"/>
                <a:gd name="connsiteY25" fmla="*/ 401687 h 4821630"/>
                <a:gd name="connsiteX26" fmla="*/ 1738692 w 5017802"/>
                <a:gd name="connsiteY26" fmla="*/ 515987 h 4821630"/>
                <a:gd name="connsiteX27" fmla="*/ 1752979 w 5017802"/>
                <a:gd name="connsiteY27" fmla="*/ 612820 h 4821630"/>
                <a:gd name="connsiteX28" fmla="*/ 1670429 w 5017802"/>
                <a:gd name="connsiteY28" fmla="*/ 620761 h 4821630"/>
                <a:gd name="connsiteX29" fmla="*/ 1694242 w 5017802"/>
                <a:gd name="connsiteY29" fmla="*/ 590598 h 4821630"/>
                <a:gd name="connsiteX30" fmla="*/ 1630742 w 5017802"/>
                <a:gd name="connsiteY30" fmla="*/ 547736 h 4821630"/>
                <a:gd name="connsiteX31" fmla="*/ 1589467 w 5017802"/>
                <a:gd name="connsiteY31" fmla="*/ 501699 h 4821630"/>
                <a:gd name="connsiteX32" fmla="*/ 1540254 w 5017802"/>
                <a:gd name="connsiteY32" fmla="*/ 512811 h 4821630"/>
                <a:gd name="connsiteX33" fmla="*/ 1568829 w 5017802"/>
                <a:gd name="connsiteY33" fmla="*/ 446136 h 4821630"/>
                <a:gd name="connsiteX34" fmla="*/ 1538666 w 5017802"/>
                <a:gd name="connsiteY34" fmla="*/ 481062 h 4821630"/>
                <a:gd name="connsiteX35" fmla="*/ 1505329 w 5017802"/>
                <a:gd name="connsiteY35" fmla="*/ 423911 h 4821630"/>
                <a:gd name="connsiteX36" fmla="*/ 1486279 w 5017802"/>
                <a:gd name="connsiteY36" fmla="*/ 417561 h 4821630"/>
                <a:gd name="connsiteX37" fmla="*/ 1484692 w 5017802"/>
                <a:gd name="connsiteY37" fmla="*/ 376287 h 4821630"/>
                <a:gd name="connsiteX38" fmla="*/ 1449767 w 5017802"/>
                <a:gd name="connsiteY38" fmla="*/ 273100 h 4821630"/>
                <a:gd name="connsiteX39" fmla="*/ 1410079 w 5017802"/>
                <a:gd name="connsiteY39" fmla="*/ 219123 h 4821630"/>
                <a:gd name="connsiteX40" fmla="*/ 1486280 w 5017802"/>
                <a:gd name="connsiteY40" fmla="*/ 282624 h 4821630"/>
                <a:gd name="connsiteX41" fmla="*/ 1545018 w 5017802"/>
                <a:gd name="connsiteY41" fmla="*/ 320723 h 4821630"/>
                <a:gd name="connsiteX42" fmla="*/ 1568829 w 5017802"/>
                <a:gd name="connsiteY42" fmla="*/ 281036 h 4821630"/>
                <a:gd name="connsiteX43" fmla="*/ 1587879 w 5017802"/>
                <a:gd name="connsiteY43" fmla="*/ 215949 h 4821630"/>
                <a:gd name="connsiteX44" fmla="*/ 1549779 w 5017802"/>
                <a:gd name="connsiteY44" fmla="*/ 185786 h 4821630"/>
                <a:gd name="connsiteX45" fmla="*/ 1576767 w 5017802"/>
                <a:gd name="connsiteY45" fmla="*/ 144511 h 4821630"/>
                <a:gd name="connsiteX46" fmla="*/ 1529142 w 5017802"/>
                <a:gd name="connsiteY46" fmla="*/ 50848 h 4821630"/>
                <a:gd name="connsiteX47" fmla="*/ 1511679 w 5017802"/>
                <a:gd name="connsiteY47" fmla="*/ 6399 h 4821630"/>
                <a:gd name="connsiteX48" fmla="*/ 1375154 w 5017802"/>
                <a:gd name="connsiteY48" fmla="*/ 120699 h 4821630"/>
                <a:gd name="connsiteX49" fmla="*/ 1313241 w 5017802"/>
                <a:gd name="connsiteY49" fmla="*/ 115936 h 4821630"/>
                <a:gd name="connsiteX50" fmla="*/ 1300542 w 5017802"/>
                <a:gd name="connsiteY50" fmla="*/ 57199 h 4821630"/>
                <a:gd name="connsiteX51" fmla="*/ 1214817 w 5017802"/>
                <a:gd name="connsiteY51" fmla="*/ 104824 h 4821630"/>
                <a:gd name="connsiteX52" fmla="*/ 1151317 w 5017802"/>
                <a:gd name="connsiteY52" fmla="*/ 139748 h 4821630"/>
                <a:gd name="connsiteX53" fmla="*/ 1056066 w 5017802"/>
                <a:gd name="connsiteY53" fmla="*/ 147686 h 4821630"/>
                <a:gd name="connsiteX54" fmla="*/ 1033842 w 5017802"/>
                <a:gd name="connsiteY54" fmla="*/ 177849 h 4821630"/>
                <a:gd name="connsiteX55" fmla="*/ 997329 w 5017802"/>
                <a:gd name="connsiteY55" fmla="*/ 201661 h 4821630"/>
                <a:gd name="connsiteX56" fmla="*/ 1032255 w 5017802"/>
                <a:gd name="connsiteY56" fmla="*/ 288974 h 4821630"/>
                <a:gd name="connsiteX57" fmla="*/ 899586 w 5017802"/>
                <a:gd name="connsiteY57" fmla="*/ 542516 h 4821630"/>
                <a:gd name="connsiteX58" fmla="*/ 845611 w 5017802"/>
                <a:gd name="connsiteY58" fmla="*/ 580843 h 4821630"/>
                <a:gd name="connsiteX59" fmla="*/ 917502 w 5017802"/>
                <a:gd name="connsiteY59" fmla="*/ 633231 h 4821630"/>
                <a:gd name="connsiteX60" fmla="*/ 880536 w 5017802"/>
                <a:gd name="connsiteY60" fmla="*/ 673825 h 4821630"/>
                <a:gd name="connsiteX61" fmla="*/ 897999 w 5017802"/>
                <a:gd name="connsiteY61" fmla="*/ 720316 h 4821630"/>
                <a:gd name="connsiteX62" fmla="*/ 829282 w 5017802"/>
                <a:gd name="connsiteY62" fmla="*/ 701719 h 4821630"/>
                <a:gd name="connsiteX63" fmla="*/ 774174 w 5017802"/>
                <a:gd name="connsiteY63" fmla="*/ 726665 h 4821630"/>
                <a:gd name="connsiteX64" fmla="*/ 707272 w 5017802"/>
                <a:gd name="connsiteY64" fmla="*/ 695143 h 4821630"/>
                <a:gd name="connsiteX65" fmla="*/ 708860 w 5017802"/>
                <a:gd name="connsiteY65" fmla="*/ 652734 h 4821630"/>
                <a:gd name="connsiteX66" fmla="*/ 597281 w 5017802"/>
                <a:gd name="connsiteY66" fmla="*/ 675412 h 4821630"/>
                <a:gd name="connsiteX67" fmla="*/ 587530 w 5017802"/>
                <a:gd name="connsiteY67" fmla="*/ 760457 h 4821630"/>
                <a:gd name="connsiteX68" fmla="*/ 508382 w 5017802"/>
                <a:gd name="connsiteY68" fmla="*/ 865236 h 4821630"/>
                <a:gd name="connsiteX69" fmla="*/ 422657 w 5017802"/>
                <a:gd name="connsiteY69" fmla="*/ 828724 h 4821630"/>
                <a:gd name="connsiteX70" fmla="*/ 397257 w 5017802"/>
                <a:gd name="connsiteY70" fmla="*/ 869999 h 4821630"/>
                <a:gd name="connsiteX71" fmla="*/ 332170 w 5017802"/>
                <a:gd name="connsiteY71" fmla="*/ 812848 h 4821630"/>
                <a:gd name="connsiteX72" fmla="*/ 306771 w 5017802"/>
                <a:gd name="connsiteY72" fmla="*/ 881111 h 4821630"/>
                <a:gd name="connsiteX73" fmla="*/ 248033 w 5017802"/>
                <a:gd name="connsiteY73" fmla="*/ 873173 h 4821630"/>
                <a:gd name="connsiteX74" fmla="*/ 208345 w 5017802"/>
                <a:gd name="connsiteY74" fmla="*/ 787449 h 4821630"/>
                <a:gd name="connsiteX75" fmla="*/ 27371 w 5017802"/>
                <a:gd name="connsiteY75" fmla="*/ 917623 h 4821630"/>
                <a:gd name="connsiteX76" fmla="*/ 28959 w 5017802"/>
                <a:gd name="connsiteY76" fmla="*/ 970011 h 4821630"/>
                <a:gd name="connsiteX77" fmla="*/ 13084 w 5017802"/>
                <a:gd name="connsiteY77" fmla="*/ 996999 h 4821630"/>
                <a:gd name="connsiteX78" fmla="*/ 40071 w 5017802"/>
                <a:gd name="connsiteY78" fmla="*/ 1022399 h 4821630"/>
                <a:gd name="connsiteX79" fmla="*/ 9909 w 5017802"/>
                <a:gd name="connsiteY79" fmla="*/ 1043037 h 4821630"/>
                <a:gd name="connsiteX80" fmla="*/ 170247 w 5017802"/>
                <a:gd name="connsiteY80" fmla="*/ 1135111 h 4821630"/>
                <a:gd name="connsiteX81" fmla="*/ 160723 w 5017802"/>
                <a:gd name="connsiteY81" fmla="*/ 1263698 h 4821630"/>
                <a:gd name="connsiteX82" fmla="*/ 217873 w 5017802"/>
                <a:gd name="connsiteY82" fmla="*/ 1289099 h 4821630"/>
                <a:gd name="connsiteX83" fmla="*/ 205174 w 5017802"/>
                <a:gd name="connsiteY83" fmla="*/ 1354186 h 4821630"/>
                <a:gd name="connsiteX84" fmla="*/ 270261 w 5017802"/>
                <a:gd name="connsiteY84" fmla="*/ 1362124 h 4821630"/>
                <a:gd name="connsiteX85" fmla="*/ 321736 w 5017802"/>
                <a:gd name="connsiteY85" fmla="*/ 1394776 h 4821630"/>
                <a:gd name="connsiteX86" fmla="*/ 230573 w 5017802"/>
                <a:gd name="connsiteY86" fmla="*/ 1622474 h 4821630"/>
                <a:gd name="connsiteX87" fmla="*/ 179773 w 5017802"/>
                <a:gd name="connsiteY87" fmla="*/ 1687561 h 4821630"/>
                <a:gd name="connsiteX88" fmla="*/ 175010 w 5017802"/>
                <a:gd name="connsiteY88" fmla="*/ 1743123 h 4821630"/>
                <a:gd name="connsiteX89" fmla="*/ 141673 w 5017802"/>
                <a:gd name="connsiteY89" fmla="*/ 1738361 h 4821630"/>
                <a:gd name="connsiteX90" fmla="*/ 143261 w 5017802"/>
                <a:gd name="connsiteY90" fmla="*/ 1798686 h 4821630"/>
                <a:gd name="connsiteX91" fmla="*/ 65473 w 5017802"/>
                <a:gd name="connsiteY91" fmla="*/ 1636761 h 4821630"/>
                <a:gd name="connsiteX92" fmla="*/ 16260 w 5017802"/>
                <a:gd name="connsiteY92" fmla="*/ 1633586 h 4821630"/>
                <a:gd name="connsiteX93" fmla="*/ 41661 w 5017802"/>
                <a:gd name="connsiteY93" fmla="*/ 1670099 h 4821630"/>
                <a:gd name="connsiteX94" fmla="*/ 385 w 5017802"/>
                <a:gd name="connsiteY94" fmla="*/ 1690737 h 4821630"/>
                <a:gd name="connsiteX95" fmla="*/ 59122 w 5017802"/>
                <a:gd name="connsiteY95" fmla="*/ 1873298 h 4821630"/>
                <a:gd name="connsiteX96" fmla="*/ 343507 w 5017802"/>
                <a:gd name="connsiteY96" fmla="*/ 1923414 h 4821630"/>
                <a:gd name="connsiteX97" fmla="*/ 200410 w 5017802"/>
                <a:gd name="connsiteY97" fmla="*/ 2119361 h 4821630"/>
                <a:gd name="connsiteX98" fmla="*/ 213560 w 5017802"/>
                <a:gd name="connsiteY98" fmla="*/ 2239100 h 4821630"/>
                <a:gd name="connsiteX99" fmla="*/ 148023 w 5017802"/>
                <a:gd name="connsiteY99" fmla="*/ 2270174 h 4821630"/>
                <a:gd name="connsiteX100" fmla="*/ 105160 w 5017802"/>
                <a:gd name="connsiteY100" fmla="*/ 2414637 h 4821630"/>
                <a:gd name="connsiteX101" fmla="*/ 201087 w 5017802"/>
                <a:gd name="connsiteY101" fmla="*/ 2428239 h 4821630"/>
                <a:gd name="connsiteX102" fmla="*/ 419708 w 5017802"/>
                <a:gd name="connsiteY102" fmla="*/ 2593339 h 4821630"/>
                <a:gd name="connsiteX103" fmla="*/ 436944 w 5017802"/>
                <a:gd name="connsiteY103" fmla="*/ 2823753 h 4821630"/>
                <a:gd name="connsiteX104" fmla="*/ 490464 w 5017802"/>
                <a:gd name="connsiteY104" fmla="*/ 2877956 h 4821630"/>
                <a:gd name="connsiteX105" fmla="*/ 542173 w 5017802"/>
                <a:gd name="connsiteY105" fmla="*/ 2882264 h 4821630"/>
                <a:gd name="connsiteX106" fmla="*/ 544894 w 5017802"/>
                <a:gd name="connsiteY106" fmla="*/ 2813095 h 4821630"/>
                <a:gd name="connsiteX107" fmla="*/ 678248 w 5017802"/>
                <a:gd name="connsiteY107" fmla="*/ 2882949 h 4821630"/>
                <a:gd name="connsiteX108" fmla="*/ 669852 w 5017802"/>
                <a:gd name="connsiteY108" fmla="*/ 2955970 h 4821630"/>
                <a:gd name="connsiteX109" fmla="*/ 758073 w 5017802"/>
                <a:gd name="connsiteY109" fmla="*/ 3058024 h 4821630"/>
                <a:gd name="connsiteX110" fmla="*/ 741970 w 5017802"/>
                <a:gd name="connsiteY110" fmla="*/ 3145336 h 4821630"/>
                <a:gd name="connsiteX111" fmla="*/ 774855 w 5017802"/>
                <a:gd name="connsiteY111" fmla="*/ 3257368 h 4821630"/>
                <a:gd name="connsiteX112" fmla="*/ 831551 w 5017802"/>
                <a:gd name="connsiteY112" fmla="*/ 3291839 h 4821630"/>
                <a:gd name="connsiteX113" fmla="*/ 794812 w 5017802"/>
                <a:gd name="connsiteY113" fmla="*/ 3345361 h 4821630"/>
                <a:gd name="connsiteX114" fmla="*/ 1094623 w 5017802"/>
                <a:gd name="connsiteY114" fmla="*/ 3453311 h 4821630"/>
                <a:gd name="connsiteX115" fmla="*/ 1144742 w 5017802"/>
                <a:gd name="connsiteY115" fmla="*/ 3605257 h 4821630"/>
                <a:gd name="connsiteX116" fmla="*/ 1187604 w 5017802"/>
                <a:gd name="connsiteY116" fmla="*/ 3626121 h 4821630"/>
                <a:gd name="connsiteX117" fmla="*/ 1210283 w 5017802"/>
                <a:gd name="connsiteY117" fmla="*/ 3658099 h 4821630"/>
                <a:gd name="connsiteX118" fmla="*/ 1297142 w 5017802"/>
                <a:gd name="connsiteY118" fmla="*/ 3683952 h 4821630"/>
                <a:gd name="connsiteX119" fmla="*/ 1357693 w 5017802"/>
                <a:gd name="connsiteY119" fmla="*/ 3632471 h 4821630"/>
                <a:gd name="connsiteX120" fmla="*/ 1341138 w 5017802"/>
                <a:gd name="connsiteY120" fmla="*/ 3663768 h 4821630"/>
                <a:gd name="connsiteX121" fmla="*/ 1361095 w 5017802"/>
                <a:gd name="connsiteY121" fmla="*/ 3689621 h 4821630"/>
                <a:gd name="connsiteX122" fmla="*/ 1387402 w 5017802"/>
                <a:gd name="connsiteY122" fmla="*/ 3742236 h 4821630"/>
                <a:gd name="connsiteX123" fmla="*/ 1358374 w 5017802"/>
                <a:gd name="connsiteY123" fmla="*/ 3755843 h 4821630"/>
                <a:gd name="connsiteX124" fmla="*/ 1358827 w 5017802"/>
                <a:gd name="connsiteY124" fmla="*/ 3799386 h 4821630"/>
                <a:gd name="connsiteX125" fmla="*/ 1322769 w 5017802"/>
                <a:gd name="connsiteY125" fmla="*/ 3900986 h 4821630"/>
                <a:gd name="connsiteX126" fmla="*/ 1264485 w 5017802"/>
                <a:gd name="connsiteY126" fmla="*/ 3906882 h 4821630"/>
                <a:gd name="connsiteX127" fmla="*/ 1236590 w 5017802"/>
                <a:gd name="connsiteY127" fmla="*/ 3937725 h 4821630"/>
                <a:gd name="connsiteX128" fmla="*/ 1160843 w 5017802"/>
                <a:gd name="connsiteY128" fmla="*/ 3954733 h 4821630"/>
                <a:gd name="connsiteX129" fmla="*/ 1214592 w 5017802"/>
                <a:gd name="connsiteY129" fmla="*/ 4003039 h 4821630"/>
                <a:gd name="connsiteX130" fmla="*/ 1226157 w 5017802"/>
                <a:gd name="connsiteY130" fmla="*/ 4039099 h 4821630"/>
                <a:gd name="connsiteX131" fmla="*/ 1154267 w 5017802"/>
                <a:gd name="connsiteY131" fmla="*/ 4107588 h 4821630"/>
                <a:gd name="connsiteX132" fmla="*/ 1111177 w 5017802"/>
                <a:gd name="connsiteY132" fmla="*/ 4113031 h 4821630"/>
                <a:gd name="connsiteX133" fmla="*/ 1112311 w 5017802"/>
                <a:gd name="connsiteY133" fmla="*/ 4170407 h 4821630"/>
                <a:gd name="connsiteX134" fmla="*/ 1142247 w 5017802"/>
                <a:gd name="connsiteY134" fmla="*/ 4191725 h 4821630"/>
                <a:gd name="connsiteX135" fmla="*/ 1122748 w 5017802"/>
                <a:gd name="connsiteY135" fmla="*/ 4230736 h 4821630"/>
                <a:gd name="connsiteX136" fmla="*/ 1067186 w 5017802"/>
                <a:gd name="connsiteY136" fmla="*/ 4224386 h 4821630"/>
                <a:gd name="connsiteX137" fmla="*/ 1114810 w 5017802"/>
                <a:gd name="connsiteY137" fmla="*/ 4270425 h 4821630"/>
                <a:gd name="connsiteX138" fmla="*/ 1162435 w 5017802"/>
                <a:gd name="connsiteY138" fmla="*/ 4376786 h 4821630"/>
                <a:gd name="connsiteX139" fmla="*/ 1271972 w 5017802"/>
                <a:gd name="connsiteY139" fmla="*/ 4435524 h 4821630"/>
                <a:gd name="connsiteX140" fmla="*/ 1291022 w 5017802"/>
                <a:gd name="connsiteY140" fmla="*/ 4472036 h 4821630"/>
                <a:gd name="connsiteX141" fmla="*/ 1367222 w 5017802"/>
                <a:gd name="connsiteY141" fmla="*/ 4557761 h 4821630"/>
                <a:gd name="connsiteX142" fmla="*/ 1389447 w 5017802"/>
                <a:gd name="connsiteY142" fmla="*/ 4543473 h 4821630"/>
                <a:gd name="connsiteX143" fmla="*/ 1419610 w 5017802"/>
                <a:gd name="connsiteY143" fmla="*/ 4570460 h 4821630"/>
                <a:gd name="connsiteX144" fmla="*/ 1381510 w 5017802"/>
                <a:gd name="connsiteY144" fmla="*/ 4602210 h 4821630"/>
                <a:gd name="connsiteX145" fmla="*/ 1313248 w 5017802"/>
                <a:gd name="connsiteY145" fmla="*/ 4675236 h 4821630"/>
                <a:gd name="connsiteX146" fmla="*/ 1210060 w 5017802"/>
                <a:gd name="connsiteY146" fmla="*/ 4591098 h 4821630"/>
                <a:gd name="connsiteX147" fmla="*/ 1227522 w 5017802"/>
                <a:gd name="connsiteY147" fmla="*/ 4699048 h 4821630"/>
                <a:gd name="connsiteX148" fmla="*/ 1310072 w 5017802"/>
                <a:gd name="connsiteY148" fmla="*/ 4819698 h 4821630"/>
                <a:gd name="connsiteX149" fmla="*/ 1327536 w 5017802"/>
                <a:gd name="connsiteY149" fmla="*/ 4683172 h 4821630"/>
                <a:gd name="connsiteX150" fmla="*/ 1495810 w 5017802"/>
                <a:gd name="connsiteY150" fmla="*/ 4629198 h 4821630"/>
                <a:gd name="connsiteX151" fmla="*/ 1595822 w 5017802"/>
                <a:gd name="connsiteY151" fmla="*/ 4610148 h 4821630"/>
                <a:gd name="connsiteX152" fmla="*/ 1514860 w 5017802"/>
                <a:gd name="connsiteY152" fmla="*/ 4514898 h 4821630"/>
                <a:gd name="connsiteX153" fmla="*/ 1370397 w 5017802"/>
                <a:gd name="connsiteY153" fmla="*/ 4511723 h 4821630"/>
                <a:gd name="connsiteX154" fmla="*/ 1351348 w 5017802"/>
                <a:gd name="connsiteY154" fmla="*/ 4422824 h 4821630"/>
                <a:gd name="connsiteX155" fmla="*/ 1444325 w 5017802"/>
                <a:gd name="connsiteY155" fmla="*/ 4364309 h 4821630"/>
                <a:gd name="connsiteX156" fmla="*/ 1556135 w 5017802"/>
                <a:gd name="connsiteY156" fmla="*/ 4410123 h 4821630"/>
                <a:gd name="connsiteX157" fmla="*/ 1630748 w 5017802"/>
                <a:gd name="connsiteY157" fmla="*/ 4567285 h 4821630"/>
                <a:gd name="connsiteX158" fmla="*/ 1759335 w 5017802"/>
                <a:gd name="connsiteY158" fmla="*/ 4422823 h 4821630"/>
                <a:gd name="connsiteX159" fmla="*/ 1832360 w 5017802"/>
                <a:gd name="connsiteY159" fmla="*/ 4440286 h 4821630"/>
                <a:gd name="connsiteX160" fmla="*/ 1791081 w 5017802"/>
                <a:gd name="connsiteY160" fmla="*/ 4263389 h 4821630"/>
                <a:gd name="connsiteX161" fmla="*/ 1881573 w 5017802"/>
                <a:gd name="connsiteY161" fmla="*/ 4294235 h 4821630"/>
                <a:gd name="connsiteX162" fmla="*/ 1935548 w 5017802"/>
                <a:gd name="connsiteY162" fmla="*/ 4221211 h 4821630"/>
                <a:gd name="connsiteX163" fmla="*/ 1875223 w 5017802"/>
                <a:gd name="connsiteY163" fmla="*/ 4338685 h 4821630"/>
                <a:gd name="connsiteX164" fmla="*/ 1865698 w 5017802"/>
                <a:gd name="connsiteY164" fmla="*/ 4418060 h 4821630"/>
                <a:gd name="connsiteX165" fmla="*/ 1946661 w 5017802"/>
                <a:gd name="connsiteY165" fmla="*/ 4411710 h 4821630"/>
                <a:gd name="connsiteX166" fmla="*/ 2030797 w 5017802"/>
                <a:gd name="connsiteY166" fmla="*/ 4354561 h 4821630"/>
                <a:gd name="connsiteX167" fmla="*/ 2103823 w 5017802"/>
                <a:gd name="connsiteY167" fmla="*/ 4295823 h 4821630"/>
                <a:gd name="connsiteX168" fmla="*/ 2146685 w 5017802"/>
                <a:gd name="connsiteY168" fmla="*/ 4352973 h 4821630"/>
                <a:gd name="connsiteX169" fmla="*/ 2118110 w 5017802"/>
                <a:gd name="connsiteY169" fmla="*/ 4454573 h 4821630"/>
                <a:gd name="connsiteX170" fmla="*/ 2181610 w 5017802"/>
                <a:gd name="connsiteY170" fmla="*/ 4538711 h 4821630"/>
                <a:gd name="connsiteX171" fmla="*/ 2265748 w 5017802"/>
                <a:gd name="connsiteY171" fmla="*/ 4521247 h 4821630"/>
                <a:gd name="connsiteX172" fmla="*/ 2273686 w 5017802"/>
                <a:gd name="connsiteY172" fmla="*/ 4462511 h 4821630"/>
                <a:gd name="connsiteX173" fmla="*/ 2176848 w 5017802"/>
                <a:gd name="connsiteY173" fmla="*/ 4357736 h 4821630"/>
                <a:gd name="connsiteX174" fmla="*/ 2188636 w 5017802"/>
                <a:gd name="connsiteY174" fmla="*/ 4250462 h 4821630"/>
                <a:gd name="connsiteX175" fmla="*/ 2249872 w 5017802"/>
                <a:gd name="connsiteY175" fmla="*/ 4318048 h 4821630"/>
                <a:gd name="connsiteX176" fmla="*/ 2278447 w 5017802"/>
                <a:gd name="connsiteY176" fmla="*/ 4394247 h 4821630"/>
                <a:gd name="connsiteX177" fmla="*/ 2322897 w 5017802"/>
                <a:gd name="connsiteY177" fmla="*/ 4464098 h 4821630"/>
                <a:gd name="connsiteX178" fmla="*/ 2386398 w 5017802"/>
                <a:gd name="connsiteY178" fmla="*/ 4345035 h 4821630"/>
                <a:gd name="connsiteX179" fmla="*/ 2296586 w 5017802"/>
                <a:gd name="connsiteY179" fmla="*/ 4245474 h 4821630"/>
                <a:gd name="connsiteX180" fmla="*/ 2354648 w 5017802"/>
                <a:gd name="connsiteY180" fmla="*/ 4308523 h 4821630"/>
                <a:gd name="connsiteX181" fmla="*/ 2432435 w 5017802"/>
                <a:gd name="connsiteY181" fmla="*/ 4357736 h 4821630"/>
                <a:gd name="connsiteX182" fmla="*/ 2405448 w 5017802"/>
                <a:gd name="connsiteY182" fmla="*/ 4270423 h 4821630"/>
                <a:gd name="connsiteX183" fmla="*/ 2394785 w 5017802"/>
                <a:gd name="connsiteY183" fmla="*/ 4215990 h 4821630"/>
                <a:gd name="connsiteX184" fmla="*/ 2426086 w 5017802"/>
                <a:gd name="connsiteY184" fmla="*/ 4224385 h 4821630"/>
                <a:gd name="connsiteX185" fmla="*/ 2406350 w 5017802"/>
                <a:gd name="connsiteY185" fmla="*/ 4125277 h 4821630"/>
                <a:gd name="connsiteX186" fmla="*/ 2483235 w 5017802"/>
                <a:gd name="connsiteY186" fmla="*/ 4124373 h 4821630"/>
                <a:gd name="connsiteX187" fmla="*/ 2530860 w 5017802"/>
                <a:gd name="connsiteY187" fmla="*/ 4067223 h 4821630"/>
                <a:gd name="connsiteX188" fmla="*/ 2494570 w 5017802"/>
                <a:gd name="connsiteY188" fmla="*/ 3900532 h 4821630"/>
                <a:gd name="connsiteX189" fmla="*/ 2537210 w 5017802"/>
                <a:gd name="connsiteY189" fmla="*/ 3932285 h 4821630"/>
                <a:gd name="connsiteX190" fmla="*/ 2578485 w 5017802"/>
                <a:gd name="connsiteY190" fmla="*/ 4092623 h 4821630"/>
                <a:gd name="connsiteX191" fmla="*/ 2581661 w 5017802"/>
                <a:gd name="connsiteY191" fmla="*/ 3964035 h 4821630"/>
                <a:gd name="connsiteX192" fmla="*/ 2593449 w 5017802"/>
                <a:gd name="connsiteY192" fmla="*/ 3917768 h 4821630"/>
                <a:gd name="connsiteX193" fmla="*/ 2710248 w 5017802"/>
                <a:gd name="connsiteY193" fmla="*/ 4010073 h 4821630"/>
                <a:gd name="connsiteX194" fmla="*/ 2719088 w 5017802"/>
                <a:gd name="connsiteY194" fmla="*/ 3918221 h 4821630"/>
                <a:gd name="connsiteX195" fmla="*/ 2802322 w 5017802"/>
                <a:gd name="connsiteY195" fmla="*/ 4027535 h 4821630"/>
                <a:gd name="connsiteX196" fmla="*/ 2892810 w 5017802"/>
                <a:gd name="connsiteY196" fmla="*/ 3967210 h 4821630"/>
                <a:gd name="connsiteX197" fmla="*/ 2811848 w 5017802"/>
                <a:gd name="connsiteY197" fmla="*/ 4067222 h 4821630"/>
                <a:gd name="connsiteX198" fmla="*/ 2894398 w 5017802"/>
                <a:gd name="connsiteY198" fmla="*/ 4095797 h 4821630"/>
                <a:gd name="connsiteX199" fmla="*/ 2948373 w 5017802"/>
                <a:gd name="connsiteY199" fmla="*/ 4025948 h 4821630"/>
                <a:gd name="connsiteX200" fmla="*/ 2922972 w 5017802"/>
                <a:gd name="connsiteY200" fmla="*/ 3919585 h 4821630"/>
                <a:gd name="connsiteX201" fmla="*/ 2914124 w 5017802"/>
                <a:gd name="connsiteY201" fmla="*/ 3764007 h 4821630"/>
                <a:gd name="connsiteX202" fmla="*/ 2938848 w 5017802"/>
                <a:gd name="connsiteY202" fmla="*/ 3852910 h 4821630"/>
                <a:gd name="connsiteX203" fmla="*/ 3195112 w 5017802"/>
                <a:gd name="connsiteY203" fmla="*/ 3993968 h 4821630"/>
                <a:gd name="connsiteX204" fmla="*/ 3172211 w 5017802"/>
                <a:gd name="connsiteY204" fmla="*/ 4046585 h 4821630"/>
                <a:gd name="connsiteX205" fmla="*/ 3010285 w 5017802"/>
                <a:gd name="connsiteY205" fmla="*/ 3895773 h 4821630"/>
                <a:gd name="connsiteX206" fmla="*/ 2959485 w 5017802"/>
                <a:gd name="connsiteY206" fmla="*/ 3959273 h 4821630"/>
                <a:gd name="connsiteX207" fmla="*/ 3003935 w 5017802"/>
                <a:gd name="connsiteY207" fmla="*/ 4038648 h 4821630"/>
                <a:gd name="connsiteX208" fmla="*/ 3003935 w 5017802"/>
                <a:gd name="connsiteY208" fmla="*/ 4092622 h 4821630"/>
                <a:gd name="connsiteX209" fmla="*/ 3116647 w 5017802"/>
                <a:gd name="connsiteY209" fmla="*/ 4043410 h 4821630"/>
                <a:gd name="connsiteX210" fmla="*/ 3186498 w 5017802"/>
                <a:gd name="connsiteY210" fmla="*/ 4135486 h 4821630"/>
                <a:gd name="connsiteX211" fmla="*/ 3265414 w 5017802"/>
                <a:gd name="connsiteY211" fmla="*/ 4067674 h 4821630"/>
                <a:gd name="connsiteX212" fmla="*/ 3315086 w 5017802"/>
                <a:gd name="connsiteY212" fmla="*/ 4143423 h 4821630"/>
                <a:gd name="connsiteX213" fmla="*/ 3367473 w 5017802"/>
                <a:gd name="connsiteY213" fmla="*/ 4132311 h 4821630"/>
                <a:gd name="connsiteX214" fmla="*/ 3396048 w 5017802"/>
                <a:gd name="connsiteY214" fmla="*/ 4187873 h 4821630"/>
                <a:gd name="connsiteX215" fmla="*/ 3386523 w 5017802"/>
                <a:gd name="connsiteY215" fmla="*/ 4240260 h 4821630"/>
                <a:gd name="connsiteX216" fmla="*/ 3435735 w 5017802"/>
                <a:gd name="connsiteY216" fmla="*/ 4202160 h 4821630"/>
                <a:gd name="connsiteX217" fmla="*/ 3402397 w 5017802"/>
                <a:gd name="connsiteY217" fmla="*/ 4118022 h 4821630"/>
                <a:gd name="connsiteX218" fmla="*/ 3439813 w 5017802"/>
                <a:gd name="connsiteY218" fmla="*/ 4130265 h 4821630"/>
                <a:gd name="connsiteX219" fmla="*/ 3526217 w 5017802"/>
                <a:gd name="connsiteY219" fmla="*/ 4316455 h 4821630"/>
                <a:gd name="connsiteX220" fmla="*/ 3586542 w 5017802"/>
                <a:gd name="connsiteY220" fmla="*/ 4375193 h 4821630"/>
                <a:gd name="connsiteX221" fmla="*/ 3597654 w 5017802"/>
                <a:gd name="connsiteY221" fmla="*/ 4345030 h 4821630"/>
                <a:gd name="connsiteX222" fmla="*/ 3643692 w 5017802"/>
                <a:gd name="connsiteY222" fmla="*/ 4318042 h 4821630"/>
                <a:gd name="connsiteX223" fmla="*/ 3694492 w 5017802"/>
                <a:gd name="connsiteY223" fmla="*/ 4391068 h 4821630"/>
                <a:gd name="connsiteX224" fmla="*/ 3743705 w 5017802"/>
                <a:gd name="connsiteY224" fmla="*/ 4394243 h 4821630"/>
                <a:gd name="connsiteX225" fmla="*/ 3699254 w 5017802"/>
                <a:gd name="connsiteY225" fmla="*/ 4300581 h 4821630"/>
                <a:gd name="connsiteX226" fmla="*/ 3656392 w 5017802"/>
                <a:gd name="connsiteY226" fmla="*/ 4232318 h 4821630"/>
                <a:gd name="connsiteX227" fmla="*/ 3699255 w 5017802"/>
                <a:gd name="connsiteY227" fmla="*/ 4216442 h 4821630"/>
                <a:gd name="connsiteX228" fmla="*/ 3680204 w 5017802"/>
                <a:gd name="connsiteY228" fmla="*/ 4175168 h 4821630"/>
                <a:gd name="connsiteX229" fmla="*/ 3732592 w 5017802"/>
                <a:gd name="connsiteY229" fmla="*/ 4184693 h 4821630"/>
                <a:gd name="connsiteX230" fmla="*/ 3711955 w 5017802"/>
                <a:gd name="connsiteY230" fmla="*/ 4151355 h 4821630"/>
                <a:gd name="connsiteX231" fmla="*/ 3733274 w 5017802"/>
                <a:gd name="connsiteY231" fmla="*/ 4134801 h 4821630"/>
                <a:gd name="connsiteX232" fmla="*/ 3854377 w 5017802"/>
                <a:gd name="connsiteY232" fmla="*/ 4220074 h 4821630"/>
                <a:gd name="connsiteX233" fmla="*/ 3889754 w 5017802"/>
                <a:gd name="connsiteY233" fmla="*/ 4206917 h 4821630"/>
                <a:gd name="connsiteX234" fmla="*/ 3942141 w 5017802"/>
                <a:gd name="connsiteY234" fmla="*/ 4272006 h 4821630"/>
                <a:gd name="connsiteX235" fmla="*/ 3962779 w 5017802"/>
                <a:gd name="connsiteY235" fmla="*/ 4330743 h 4821630"/>
                <a:gd name="connsiteX236" fmla="*/ 4070729 w 5017802"/>
                <a:gd name="connsiteY236" fmla="*/ 4349792 h 4821630"/>
                <a:gd name="connsiteX237" fmla="*/ 4010405 w 5017802"/>
                <a:gd name="connsiteY237" fmla="*/ 4283117 h 4821630"/>
                <a:gd name="connsiteX238" fmla="*/ 4007229 w 5017802"/>
                <a:gd name="connsiteY238" fmla="*/ 4214855 h 4821630"/>
                <a:gd name="connsiteX239" fmla="*/ 4061204 w 5017802"/>
                <a:gd name="connsiteY239" fmla="*/ 4270418 h 4821630"/>
                <a:gd name="connsiteX240" fmla="*/ 4110417 w 5017802"/>
                <a:gd name="connsiteY240" fmla="*/ 4275180 h 4821630"/>
                <a:gd name="connsiteX241" fmla="*/ 4104067 w 5017802"/>
                <a:gd name="connsiteY241" fmla="*/ 4225968 h 4821630"/>
                <a:gd name="connsiteX242" fmla="*/ 4164392 w 5017802"/>
                <a:gd name="connsiteY242" fmla="*/ 4230730 h 4821630"/>
                <a:gd name="connsiteX243" fmla="*/ 4226304 w 5017802"/>
                <a:gd name="connsiteY243" fmla="*/ 4273592 h 4821630"/>
                <a:gd name="connsiteX244" fmla="*/ 4258054 w 5017802"/>
                <a:gd name="connsiteY244" fmla="*/ 4260893 h 4821630"/>
                <a:gd name="connsiteX245" fmla="*/ 4251705 w 5017802"/>
                <a:gd name="connsiteY245" fmla="*/ 4225968 h 4821630"/>
                <a:gd name="connsiteX246" fmla="*/ 4292980 w 5017802"/>
                <a:gd name="connsiteY246" fmla="*/ 4202156 h 4821630"/>
                <a:gd name="connsiteX247" fmla="*/ 4377117 w 5017802"/>
                <a:gd name="connsiteY247" fmla="*/ 4259306 h 4821630"/>
                <a:gd name="connsiteX248" fmla="*/ 4394580 w 5017802"/>
                <a:gd name="connsiteY248" fmla="*/ 4157708 h 4821630"/>
                <a:gd name="connsiteX249" fmla="*/ 4369180 w 5017802"/>
                <a:gd name="connsiteY249" fmla="*/ 4135482 h 4821630"/>
                <a:gd name="connsiteX250" fmla="*/ 4296154 w 5017802"/>
                <a:gd name="connsiteY250" fmla="*/ 4092619 h 4821630"/>
                <a:gd name="connsiteX251" fmla="*/ 4318379 w 5017802"/>
                <a:gd name="connsiteY251" fmla="*/ 4067220 h 4821630"/>
                <a:gd name="connsiteX252" fmla="*/ 4339017 w 5017802"/>
                <a:gd name="connsiteY252" fmla="*/ 4044994 h 4821630"/>
                <a:gd name="connsiteX253" fmla="*/ 4392992 w 5017802"/>
                <a:gd name="connsiteY253" fmla="*/ 4076745 h 4821630"/>
                <a:gd name="connsiteX254" fmla="*/ 4399342 w 5017802"/>
                <a:gd name="connsiteY254" fmla="*/ 4032295 h 4821630"/>
                <a:gd name="connsiteX255" fmla="*/ 4343779 w 5017802"/>
                <a:gd name="connsiteY255" fmla="*/ 4008482 h 4821630"/>
                <a:gd name="connsiteX256" fmla="*/ 4342192 w 5017802"/>
                <a:gd name="connsiteY256" fmla="*/ 3998958 h 4821630"/>
                <a:gd name="connsiteX257" fmla="*/ 4329491 w 5017802"/>
                <a:gd name="connsiteY257" fmla="*/ 3960859 h 4821630"/>
                <a:gd name="connsiteX258" fmla="*/ 4335841 w 5017802"/>
                <a:gd name="connsiteY258" fmla="*/ 3913233 h 4821630"/>
                <a:gd name="connsiteX259" fmla="*/ 4346954 w 5017802"/>
                <a:gd name="connsiteY259" fmla="*/ 3857670 h 4821630"/>
                <a:gd name="connsiteX260" fmla="*/ 4308854 w 5017802"/>
                <a:gd name="connsiteY260" fmla="*/ 3827508 h 4821630"/>
                <a:gd name="connsiteX261" fmla="*/ 4342191 w 5017802"/>
                <a:gd name="connsiteY261" fmla="*/ 3817983 h 4821630"/>
                <a:gd name="connsiteX262" fmla="*/ 4319966 w 5017802"/>
                <a:gd name="connsiteY262" fmla="*/ 3781470 h 4821630"/>
                <a:gd name="connsiteX263" fmla="*/ 4358067 w 5017802"/>
                <a:gd name="connsiteY263" fmla="*/ 3776709 h 4821630"/>
                <a:gd name="connsiteX264" fmla="*/ 4364416 w 5017802"/>
                <a:gd name="connsiteY264" fmla="*/ 3743370 h 4821630"/>
                <a:gd name="connsiteX265" fmla="*/ 4426330 w 5017802"/>
                <a:gd name="connsiteY265" fmla="*/ 3752897 h 4821630"/>
                <a:gd name="connsiteX266" fmla="*/ 4459443 w 5017802"/>
                <a:gd name="connsiteY266" fmla="*/ 3768089 h 4821630"/>
                <a:gd name="connsiteX267" fmla="*/ 4425650 w 5017802"/>
                <a:gd name="connsiteY267" fmla="*/ 3809137 h 4821630"/>
                <a:gd name="connsiteX268" fmla="*/ 4464658 w 5017802"/>
                <a:gd name="connsiteY268" fmla="*/ 3916633 h 4821630"/>
                <a:gd name="connsiteX269" fmla="*/ 4517045 w 5017802"/>
                <a:gd name="connsiteY269" fmla="*/ 3947931 h 4821630"/>
                <a:gd name="connsiteX270" fmla="*/ 4568979 w 5017802"/>
                <a:gd name="connsiteY270" fmla="*/ 3905749 h 4821630"/>
                <a:gd name="connsiteX271" fmla="*/ 4654704 w 5017802"/>
                <a:gd name="connsiteY271" fmla="*/ 3857216 h 4821630"/>
                <a:gd name="connsiteX272" fmla="*/ 4637468 w 5017802"/>
                <a:gd name="connsiteY272" fmla="*/ 3768315 h 4821630"/>
                <a:gd name="connsiteX273" fmla="*/ 4714802 w 5017802"/>
                <a:gd name="connsiteY273" fmla="*/ 3635646 h 4821630"/>
                <a:gd name="connsiteX274" fmla="*/ 5007356 w 5017802"/>
                <a:gd name="connsiteY274" fmla="*/ 3302498 h 4821630"/>
                <a:gd name="connsiteX275" fmla="*/ 4925939 w 5017802"/>
                <a:gd name="connsiteY275" fmla="*/ 3293426 h 4821630"/>
                <a:gd name="connsiteX276" fmla="*/ 4930476 w 5017802"/>
                <a:gd name="connsiteY276" fmla="*/ 3201578 h 4821630"/>
                <a:gd name="connsiteX277" fmla="*/ 4881489 w 5017802"/>
                <a:gd name="connsiteY277" fmla="*/ 3176406 h 4821630"/>
                <a:gd name="connsiteX278" fmla="*/ 4797352 w 5017802"/>
                <a:gd name="connsiteY278" fmla="*/ 3207928 h 4821630"/>
                <a:gd name="connsiteX279" fmla="*/ 4760613 w 5017802"/>
                <a:gd name="connsiteY279" fmla="*/ 3171643 h 4821630"/>
                <a:gd name="connsiteX280" fmla="*/ 4805290 w 5017802"/>
                <a:gd name="connsiteY280" fmla="*/ 3148738 h 4821630"/>
                <a:gd name="connsiteX281" fmla="*/ 4676023 w 5017802"/>
                <a:gd name="connsiteY281" fmla="*/ 2935559 h 4821630"/>
                <a:gd name="connsiteX282" fmla="*/ 4690989 w 5017802"/>
                <a:gd name="connsiteY282" fmla="*/ 2905396 h 4821630"/>
                <a:gd name="connsiteX283" fmla="*/ 4667404 w 5017802"/>
                <a:gd name="connsiteY283" fmla="*/ 2789736 h 4821630"/>
                <a:gd name="connsiteX284" fmla="*/ 4508655 w 5017802"/>
                <a:gd name="connsiteY284" fmla="*/ 2778850 h 4821630"/>
                <a:gd name="connsiteX285" fmla="*/ 4475317 w 5017802"/>
                <a:gd name="connsiteY285" fmla="*/ 2827608 h 4821630"/>
                <a:gd name="connsiteX286" fmla="*/ 4386417 w 5017802"/>
                <a:gd name="connsiteY286" fmla="*/ 2842124 h 4821630"/>
                <a:gd name="connsiteX287" fmla="*/ 4392767 w 5017802"/>
                <a:gd name="connsiteY287" fmla="*/ 2820125 h 4821630"/>
                <a:gd name="connsiteX288" fmla="*/ 4339245 w 5017802"/>
                <a:gd name="connsiteY288" fmla="*/ 2804024 h 4821630"/>
                <a:gd name="connsiteX289" fmla="*/ 4314526 w 5017802"/>
                <a:gd name="connsiteY289" fmla="*/ 2638923 h 4821630"/>
                <a:gd name="connsiteX290" fmla="*/ 4034219 w 5017802"/>
                <a:gd name="connsiteY290" fmla="*/ 2572248 h 4821630"/>
                <a:gd name="connsiteX291" fmla="*/ 3897920 w 5017802"/>
                <a:gd name="connsiteY291" fmla="*/ 2615564 h 4821630"/>
                <a:gd name="connsiteX292" fmla="*/ 3765931 w 5017802"/>
                <a:gd name="connsiteY292" fmla="*/ 2608080 h 4821630"/>
                <a:gd name="connsiteX293" fmla="*/ 3633488 w 5017802"/>
                <a:gd name="connsiteY293" fmla="*/ 2497182 h 4821630"/>
                <a:gd name="connsiteX294" fmla="*/ 3420310 w 5017802"/>
                <a:gd name="connsiteY294" fmla="*/ 2193969 h 4821630"/>
                <a:gd name="connsiteX295" fmla="*/ 3021848 w 5017802"/>
                <a:gd name="connsiteY295" fmla="*/ 2054496 h 4821630"/>
                <a:gd name="connsiteX296" fmla="*/ 2785310 w 5017802"/>
                <a:gd name="connsiteY296" fmla="*/ 1741532 h 4821630"/>
                <a:gd name="connsiteX297" fmla="*/ 2819101 w 5017802"/>
                <a:gd name="connsiteY297" fmla="*/ 1716586 h 4821630"/>
                <a:gd name="connsiteX298" fmla="*/ 2878745 w 5017802"/>
                <a:gd name="connsiteY298" fmla="*/ 1799589 h 4821630"/>
                <a:gd name="connsiteX299" fmla="*/ 2898929 w 5017802"/>
                <a:gd name="connsiteY299" fmla="*/ 1782126 h 4821630"/>
                <a:gd name="connsiteX300" fmla="*/ 2942019 w 5017802"/>
                <a:gd name="connsiteY300" fmla="*/ 1812970 h 4821630"/>
                <a:gd name="connsiteX301" fmla="*/ 3030692 w 5017802"/>
                <a:gd name="connsiteY301" fmla="*/ 1759221 h 4821630"/>
                <a:gd name="connsiteX302" fmla="*/ 3046794 w 5017802"/>
                <a:gd name="connsiteY302" fmla="*/ 1738811 h 4821630"/>
                <a:gd name="connsiteX303" fmla="*/ 3105077 w 5017802"/>
                <a:gd name="connsiteY303" fmla="*/ 1739037 h 4821630"/>
                <a:gd name="connsiteX304" fmla="*/ 3121180 w 5017802"/>
                <a:gd name="connsiteY304" fmla="*/ 1705927 h 4821630"/>
                <a:gd name="connsiteX305" fmla="*/ 3102356 w 5017802"/>
                <a:gd name="connsiteY305" fmla="*/ 1680300 h 4821630"/>
                <a:gd name="connsiteX306" fmla="*/ 3035228 w 5017802"/>
                <a:gd name="connsiteY306" fmla="*/ 1700257 h 4821630"/>
                <a:gd name="connsiteX307" fmla="*/ 3013456 w 5017802"/>
                <a:gd name="connsiteY307" fmla="*/ 1646736 h 4821630"/>
                <a:gd name="connsiteX308" fmla="*/ 3034774 w 5017802"/>
                <a:gd name="connsiteY308" fmla="*/ 1617026 h 4821630"/>
                <a:gd name="connsiteX309" fmla="*/ 2978304 w 5017802"/>
                <a:gd name="connsiteY309" fmla="*/ 1513612 h 4821630"/>
                <a:gd name="connsiteX310" fmla="*/ 2929773 w 5017802"/>
                <a:gd name="connsiteY310" fmla="*/ 1552393 h 4821630"/>
                <a:gd name="connsiteX311" fmla="*/ 2840418 w 5017802"/>
                <a:gd name="connsiteY311" fmla="*/ 1497737 h 4821630"/>
                <a:gd name="connsiteX312" fmla="*/ 2892352 w 5017802"/>
                <a:gd name="connsiteY312" fmla="*/ 1405208 h 4821630"/>
                <a:gd name="connsiteX313" fmla="*/ 2849490 w 5017802"/>
                <a:gd name="connsiteY313" fmla="*/ 1284105 h 4821630"/>
                <a:gd name="connsiteX314" fmla="*/ 2864231 w 5017802"/>
                <a:gd name="connsiteY314" fmla="*/ 1160053 h 4821630"/>
                <a:gd name="connsiteX315" fmla="*/ 2959481 w 5017802"/>
                <a:gd name="connsiteY315" fmla="*/ 1086348 h 4821630"/>
                <a:gd name="connsiteX316" fmla="*/ 3064710 w 5017802"/>
                <a:gd name="connsiteY316" fmla="*/ 1063896 h 4821630"/>
                <a:gd name="connsiteX317" fmla="*/ 3001663 w 5017802"/>
                <a:gd name="connsiteY317" fmla="*/ 974089 h 4821630"/>
                <a:gd name="connsiteX318" fmla="*/ 2984427 w 5017802"/>
                <a:gd name="connsiteY318" fmla="*/ 1018766 h 4821630"/>
                <a:gd name="connsiteX319" fmla="*/ 2941112 w 5017802"/>
                <a:gd name="connsiteY319" fmla="*/ 971595 h 4821630"/>
                <a:gd name="connsiteX320" fmla="*/ 2962430 w 5017802"/>
                <a:gd name="connsiteY320" fmla="*/ 886323 h 4821630"/>
                <a:gd name="connsiteX321" fmla="*/ 3035454 w 5017802"/>
                <a:gd name="connsiteY321" fmla="*/ 789032 h 4821630"/>
                <a:gd name="connsiteX322" fmla="*/ 3018445 w 5017802"/>
                <a:gd name="connsiteY322" fmla="*/ 682443 h 4821630"/>
                <a:gd name="connsiteX323" fmla="*/ 2847223 w 5017802"/>
                <a:gd name="connsiteY323" fmla="*/ 692194 h 4821630"/>
                <a:gd name="connsiteX324" fmla="*/ 2827945 w 5017802"/>
                <a:gd name="connsiteY324" fmla="*/ 734831 h 4821630"/>
                <a:gd name="connsiteX325" fmla="*/ 2795742 w 5017802"/>
                <a:gd name="connsiteY325" fmla="*/ 667248 h 4821630"/>
                <a:gd name="connsiteX326" fmla="*/ 2766032 w 5017802"/>
                <a:gd name="connsiteY326" fmla="*/ 707616 h 4821630"/>
                <a:gd name="connsiteX327" fmla="*/ 2580523 w 5017802"/>
                <a:gd name="connsiteY327" fmla="*/ 741180 h 482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</a:cxnLst>
              <a:rect l="l" t="t" r="r" b="b"/>
              <a:pathLst>
                <a:path w="5017802" h="4821630">
                  <a:moveTo>
                    <a:pt x="2580523" y="741180"/>
                  </a:moveTo>
                  <a:cubicBezTo>
                    <a:pt x="2359634" y="637766"/>
                    <a:pt x="2320099" y="616926"/>
                    <a:pt x="2254404" y="583337"/>
                  </a:cubicBezTo>
                  <a:cubicBezTo>
                    <a:pt x="2235808" y="573829"/>
                    <a:pt x="2288458" y="458945"/>
                    <a:pt x="2294316" y="433432"/>
                  </a:cubicBezTo>
                  <a:cubicBezTo>
                    <a:pt x="2300174" y="407919"/>
                    <a:pt x="2249867" y="425230"/>
                    <a:pt x="2240342" y="423907"/>
                  </a:cubicBezTo>
                  <a:cubicBezTo>
                    <a:pt x="2230817" y="422584"/>
                    <a:pt x="2237167" y="400889"/>
                    <a:pt x="2237167" y="395333"/>
                  </a:cubicBezTo>
                  <a:cubicBezTo>
                    <a:pt x="2237167" y="389777"/>
                    <a:pt x="2273415" y="401683"/>
                    <a:pt x="2281617" y="403270"/>
                  </a:cubicBezTo>
                  <a:cubicBezTo>
                    <a:pt x="2297756" y="384220"/>
                    <a:pt x="2233463" y="330509"/>
                    <a:pt x="2224467" y="315957"/>
                  </a:cubicBezTo>
                  <a:cubicBezTo>
                    <a:pt x="2215471" y="301405"/>
                    <a:pt x="2234785" y="349560"/>
                    <a:pt x="2235579" y="355645"/>
                  </a:cubicBezTo>
                  <a:cubicBezTo>
                    <a:pt x="2236373" y="361731"/>
                    <a:pt x="2191129" y="325747"/>
                    <a:pt x="2183191" y="320720"/>
                  </a:cubicBezTo>
                  <a:cubicBezTo>
                    <a:pt x="2175254" y="315693"/>
                    <a:pt x="2200654" y="293468"/>
                    <a:pt x="2203829" y="287383"/>
                  </a:cubicBezTo>
                  <a:cubicBezTo>
                    <a:pt x="2207004" y="281298"/>
                    <a:pt x="2176312" y="235790"/>
                    <a:pt x="2168904" y="225472"/>
                  </a:cubicBezTo>
                  <a:cubicBezTo>
                    <a:pt x="2161496" y="215154"/>
                    <a:pt x="2195891" y="227061"/>
                    <a:pt x="2202241" y="227061"/>
                  </a:cubicBezTo>
                  <a:cubicBezTo>
                    <a:pt x="2208591" y="227061"/>
                    <a:pt x="2166258" y="149538"/>
                    <a:pt x="2159379" y="133398"/>
                  </a:cubicBezTo>
                  <a:cubicBezTo>
                    <a:pt x="2152500" y="117258"/>
                    <a:pt x="2139536" y="133662"/>
                    <a:pt x="2133980" y="131810"/>
                  </a:cubicBezTo>
                  <a:cubicBezTo>
                    <a:pt x="2128424" y="129958"/>
                    <a:pt x="2126042" y="92387"/>
                    <a:pt x="2122867" y="84185"/>
                  </a:cubicBezTo>
                  <a:cubicBezTo>
                    <a:pt x="2119692" y="75983"/>
                    <a:pt x="2149060" y="69369"/>
                    <a:pt x="2154616" y="66723"/>
                  </a:cubicBezTo>
                  <a:cubicBezTo>
                    <a:pt x="2160172" y="64077"/>
                    <a:pt x="2150912" y="31798"/>
                    <a:pt x="2149854" y="23861"/>
                  </a:cubicBezTo>
                  <a:cubicBezTo>
                    <a:pt x="2148796" y="15924"/>
                    <a:pt x="2101435" y="26772"/>
                    <a:pt x="2091117" y="28624"/>
                  </a:cubicBezTo>
                  <a:cubicBezTo>
                    <a:pt x="2080799" y="30476"/>
                    <a:pt x="1929721" y="111174"/>
                    <a:pt x="1897442" y="127049"/>
                  </a:cubicBezTo>
                  <a:cubicBezTo>
                    <a:pt x="1865163" y="142924"/>
                    <a:pt x="1867544" y="231295"/>
                    <a:pt x="1862517" y="252462"/>
                  </a:cubicBezTo>
                  <a:cubicBezTo>
                    <a:pt x="1857490" y="273629"/>
                    <a:pt x="1867015" y="283153"/>
                    <a:pt x="1867279" y="288974"/>
                  </a:cubicBezTo>
                  <a:cubicBezTo>
                    <a:pt x="1867544" y="294795"/>
                    <a:pt x="1827062" y="252197"/>
                    <a:pt x="1838704" y="303261"/>
                  </a:cubicBezTo>
                  <a:cubicBezTo>
                    <a:pt x="1850346" y="354325"/>
                    <a:pt x="1895589" y="453805"/>
                    <a:pt x="1906966" y="482645"/>
                  </a:cubicBezTo>
                  <a:cubicBezTo>
                    <a:pt x="1918343" y="511485"/>
                    <a:pt x="1833942" y="413328"/>
                    <a:pt x="1819655" y="400099"/>
                  </a:cubicBezTo>
                  <a:cubicBezTo>
                    <a:pt x="1805368" y="386871"/>
                    <a:pt x="1777321" y="371525"/>
                    <a:pt x="1768854" y="366762"/>
                  </a:cubicBezTo>
                  <a:cubicBezTo>
                    <a:pt x="1760387" y="362000"/>
                    <a:pt x="1731019" y="383431"/>
                    <a:pt x="1740279" y="401687"/>
                  </a:cubicBezTo>
                  <a:cubicBezTo>
                    <a:pt x="1749540" y="419943"/>
                    <a:pt x="1755096" y="473125"/>
                    <a:pt x="1738692" y="515987"/>
                  </a:cubicBezTo>
                  <a:cubicBezTo>
                    <a:pt x="1722288" y="558849"/>
                    <a:pt x="1750598" y="596681"/>
                    <a:pt x="1752979" y="612820"/>
                  </a:cubicBezTo>
                  <a:lnTo>
                    <a:pt x="1670429" y="620761"/>
                  </a:lnTo>
                  <a:lnTo>
                    <a:pt x="1694242" y="590598"/>
                  </a:lnTo>
                  <a:lnTo>
                    <a:pt x="1630742" y="547736"/>
                  </a:lnTo>
                  <a:lnTo>
                    <a:pt x="1589467" y="501699"/>
                  </a:lnTo>
                  <a:cubicBezTo>
                    <a:pt x="1581265" y="494026"/>
                    <a:pt x="1611049" y="458119"/>
                    <a:pt x="1540254" y="512811"/>
                  </a:cubicBezTo>
                  <a:cubicBezTo>
                    <a:pt x="1532317" y="515192"/>
                    <a:pt x="1631421" y="393296"/>
                    <a:pt x="1568829" y="446136"/>
                  </a:cubicBezTo>
                  <a:cubicBezTo>
                    <a:pt x="1572004" y="433701"/>
                    <a:pt x="1606021" y="417109"/>
                    <a:pt x="1538666" y="481062"/>
                  </a:cubicBezTo>
                  <a:cubicBezTo>
                    <a:pt x="1533374" y="487677"/>
                    <a:pt x="1567657" y="365779"/>
                    <a:pt x="1505329" y="423911"/>
                  </a:cubicBezTo>
                  <a:cubicBezTo>
                    <a:pt x="1499773" y="413857"/>
                    <a:pt x="1543051" y="349904"/>
                    <a:pt x="1486279" y="417561"/>
                  </a:cubicBezTo>
                  <a:cubicBezTo>
                    <a:pt x="1482840" y="417297"/>
                    <a:pt x="1492252" y="347259"/>
                    <a:pt x="1484692" y="376287"/>
                  </a:cubicBezTo>
                  <a:cubicBezTo>
                    <a:pt x="1484428" y="368614"/>
                    <a:pt x="1469761" y="340381"/>
                    <a:pt x="1449767" y="273100"/>
                  </a:cubicBezTo>
                  <a:cubicBezTo>
                    <a:pt x="1443152" y="255108"/>
                    <a:pt x="1417374" y="250684"/>
                    <a:pt x="1410079" y="219123"/>
                  </a:cubicBezTo>
                  <a:cubicBezTo>
                    <a:pt x="1404258" y="211186"/>
                    <a:pt x="1502155" y="286063"/>
                    <a:pt x="1486280" y="282624"/>
                  </a:cubicBezTo>
                  <a:cubicBezTo>
                    <a:pt x="1489190" y="280243"/>
                    <a:pt x="1564333" y="322046"/>
                    <a:pt x="1545018" y="320723"/>
                  </a:cubicBezTo>
                  <a:cubicBezTo>
                    <a:pt x="1554543" y="327867"/>
                    <a:pt x="1607194" y="301409"/>
                    <a:pt x="1568829" y="281036"/>
                  </a:cubicBezTo>
                  <a:cubicBezTo>
                    <a:pt x="1573327" y="274157"/>
                    <a:pt x="1558775" y="243994"/>
                    <a:pt x="1587879" y="215949"/>
                  </a:cubicBezTo>
                  <a:cubicBezTo>
                    <a:pt x="1591319" y="205630"/>
                    <a:pt x="1595287" y="188697"/>
                    <a:pt x="1549779" y="185786"/>
                  </a:cubicBezTo>
                  <a:cubicBezTo>
                    <a:pt x="1543958" y="180230"/>
                    <a:pt x="1615925" y="142394"/>
                    <a:pt x="1576767" y="144511"/>
                  </a:cubicBezTo>
                  <a:cubicBezTo>
                    <a:pt x="1580736" y="137632"/>
                    <a:pt x="1572798" y="41852"/>
                    <a:pt x="1529142" y="50848"/>
                  </a:cubicBezTo>
                  <a:cubicBezTo>
                    <a:pt x="1522263" y="34973"/>
                    <a:pt x="1547398" y="-18207"/>
                    <a:pt x="1511679" y="6399"/>
                  </a:cubicBezTo>
                  <a:cubicBezTo>
                    <a:pt x="1475960" y="31005"/>
                    <a:pt x="1398437" y="101385"/>
                    <a:pt x="1375154" y="120699"/>
                  </a:cubicBezTo>
                  <a:cubicBezTo>
                    <a:pt x="1351871" y="140014"/>
                    <a:pt x="1323559" y="117259"/>
                    <a:pt x="1313241" y="115936"/>
                  </a:cubicBezTo>
                  <a:cubicBezTo>
                    <a:pt x="1302923" y="114613"/>
                    <a:pt x="1302658" y="65401"/>
                    <a:pt x="1300542" y="57199"/>
                  </a:cubicBezTo>
                  <a:cubicBezTo>
                    <a:pt x="1298426" y="48997"/>
                    <a:pt x="1229634" y="98209"/>
                    <a:pt x="1214817" y="104824"/>
                  </a:cubicBezTo>
                  <a:cubicBezTo>
                    <a:pt x="1200000" y="111439"/>
                    <a:pt x="1161107" y="134721"/>
                    <a:pt x="1151317" y="139748"/>
                  </a:cubicBezTo>
                  <a:cubicBezTo>
                    <a:pt x="1141527" y="144775"/>
                    <a:pt x="1073264" y="146363"/>
                    <a:pt x="1056066" y="147686"/>
                  </a:cubicBezTo>
                  <a:cubicBezTo>
                    <a:pt x="1038868" y="149009"/>
                    <a:pt x="1037017" y="171764"/>
                    <a:pt x="1033842" y="177849"/>
                  </a:cubicBezTo>
                  <a:cubicBezTo>
                    <a:pt x="1030667" y="183935"/>
                    <a:pt x="998916" y="182876"/>
                    <a:pt x="997329" y="201661"/>
                  </a:cubicBezTo>
                  <a:cubicBezTo>
                    <a:pt x="995742" y="220446"/>
                    <a:pt x="1055160" y="229255"/>
                    <a:pt x="1032255" y="288974"/>
                  </a:cubicBezTo>
                  <a:cubicBezTo>
                    <a:pt x="952200" y="283606"/>
                    <a:pt x="903706" y="481171"/>
                    <a:pt x="899586" y="542516"/>
                  </a:cubicBezTo>
                  <a:cubicBezTo>
                    <a:pt x="895717" y="600127"/>
                    <a:pt x="847511" y="580368"/>
                    <a:pt x="845611" y="580843"/>
                  </a:cubicBezTo>
                  <a:cubicBezTo>
                    <a:pt x="833603" y="589848"/>
                    <a:pt x="911681" y="617734"/>
                    <a:pt x="917502" y="633231"/>
                  </a:cubicBezTo>
                  <a:cubicBezTo>
                    <a:pt x="923323" y="648728"/>
                    <a:pt x="883786" y="659311"/>
                    <a:pt x="880536" y="673825"/>
                  </a:cubicBezTo>
                  <a:cubicBezTo>
                    <a:pt x="877286" y="688339"/>
                    <a:pt x="906541" y="715667"/>
                    <a:pt x="897999" y="720316"/>
                  </a:cubicBezTo>
                  <a:cubicBezTo>
                    <a:pt x="889457" y="724965"/>
                    <a:pt x="849919" y="700661"/>
                    <a:pt x="829282" y="701719"/>
                  </a:cubicBezTo>
                  <a:cubicBezTo>
                    <a:pt x="808645" y="702777"/>
                    <a:pt x="794509" y="727761"/>
                    <a:pt x="774174" y="726665"/>
                  </a:cubicBezTo>
                  <a:cubicBezTo>
                    <a:pt x="753839" y="725569"/>
                    <a:pt x="718158" y="707465"/>
                    <a:pt x="707272" y="695143"/>
                  </a:cubicBezTo>
                  <a:cubicBezTo>
                    <a:pt x="696386" y="682821"/>
                    <a:pt x="727192" y="656022"/>
                    <a:pt x="708860" y="652734"/>
                  </a:cubicBezTo>
                  <a:cubicBezTo>
                    <a:pt x="690528" y="649446"/>
                    <a:pt x="617503" y="657458"/>
                    <a:pt x="597281" y="675412"/>
                  </a:cubicBezTo>
                  <a:cubicBezTo>
                    <a:pt x="577059" y="693366"/>
                    <a:pt x="602346" y="728820"/>
                    <a:pt x="587530" y="760457"/>
                  </a:cubicBezTo>
                  <a:cubicBezTo>
                    <a:pt x="572714" y="792094"/>
                    <a:pt x="520780" y="848567"/>
                    <a:pt x="508382" y="865236"/>
                  </a:cubicBezTo>
                  <a:cubicBezTo>
                    <a:pt x="495984" y="881905"/>
                    <a:pt x="437209" y="833751"/>
                    <a:pt x="422657" y="828724"/>
                  </a:cubicBezTo>
                  <a:cubicBezTo>
                    <a:pt x="408105" y="823697"/>
                    <a:pt x="401226" y="862326"/>
                    <a:pt x="397257" y="869999"/>
                  </a:cubicBezTo>
                  <a:cubicBezTo>
                    <a:pt x="393288" y="877672"/>
                    <a:pt x="344076" y="822109"/>
                    <a:pt x="332170" y="812848"/>
                  </a:cubicBezTo>
                  <a:cubicBezTo>
                    <a:pt x="320264" y="803588"/>
                    <a:pt x="311269" y="869734"/>
                    <a:pt x="306771" y="881111"/>
                  </a:cubicBezTo>
                  <a:cubicBezTo>
                    <a:pt x="302273" y="892488"/>
                    <a:pt x="256764" y="874231"/>
                    <a:pt x="248033" y="873173"/>
                  </a:cubicBezTo>
                  <a:cubicBezTo>
                    <a:pt x="239302" y="872115"/>
                    <a:pt x="215753" y="801472"/>
                    <a:pt x="208345" y="787449"/>
                  </a:cubicBezTo>
                  <a:cubicBezTo>
                    <a:pt x="200937" y="773426"/>
                    <a:pt x="57269" y="896721"/>
                    <a:pt x="27371" y="917623"/>
                  </a:cubicBezTo>
                  <a:cubicBezTo>
                    <a:pt x="-2527" y="938525"/>
                    <a:pt x="28959" y="961544"/>
                    <a:pt x="28959" y="970011"/>
                  </a:cubicBezTo>
                  <a:cubicBezTo>
                    <a:pt x="28959" y="978478"/>
                    <a:pt x="16259" y="991972"/>
                    <a:pt x="13084" y="996999"/>
                  </a:cubicBezTo>
                  <a:cubicBezTo>
                    <a:pt x="9909" y="1002026"/>
                    <a:pt x="36367" y="1019224"/>
                    <a:pt x="40071" y="1022399"/>
                  </a:cubicBezTo>
                  <a:cubicBezTo>
                    <a:pt x="43775" y="1025574"/>
                    <a:pt x="-11787" y="1024252"/>
                    <a:pt x="9909" y="1043037"/>
                  </a:cubicBezTo>
                  <a:cubicBezTo>
                    <a:pt x="31605" y="1061822"/>
                    <a:pt x="144053" y="1121353"/>
                    <a:pt x="170247" y="1135111"/>
                  </a:cubicBezTo>
                  <a:cubicBezTo>
                    <a:pt x="196441" y="1148869"/>
                    <a:pt x="160723" y="1241473"/>
                    <a:pt x="160723" y="1263698"/>
                  </a:cubicBezTo>
                  <a:cubicBezTo>
                    <a:pt x="160723" y="1285923"/>
                    <a:pt x="208877" y="1285395"/>
                    <a:pt x="217873" y="1289099"/>
                  </a:cubicBezTo>
                  <a:cubicBezTo>
                    <a:pt x="226869" y="1292803"/>
                    <a:pt x="196443" y="1342015"/>
                    <a:pt x="205174" y="1354186"/>
                  </a:cubicBezTo>
                  <a:cubicBezTo>
                    <a:pt x="213905" y="1366357"/>
                    <a:pt x="252421" y="1343982"/>
                    <a:pt x="270261" y="1362124"/>
                  </a:cubicBezTo>
                  <a:cubicBezTo>
                    <a:pt x="288101" y="1380266"/>
                    <a:pt x="313005" y="1389485"/>
                    <a:pt x="321736" y="1394776"/>
                  </a:cubicBezTo>
                  <a:cubicBezTo>
                    <a:pt x="330467" y="1400067"/>
                    <a:pt x="166922" y="1468372"/>
                    <a:pt x="230573" y="1622474"/>
                  </a:cubicBezTo>
                  <a:cubicBezTo>
                    <a:pt x="216437" y="1660688"/>
                    <a:pt x="227134" y="1697880"/>
                    <a:pt x="179773" y="1687561"/>
                  </a:cubicBezTo>
                  <a:cubicBezTo>
                    <a:pt x="170513" y="1699467"/>
                    <a:pt x="175010" y="1734656"/>
                    <a:pt x="175010" y="1743123"/>
                  </a:cubicBezTo>
                  <a:cubicBezTo>
                    <a:pt x="175010" y="1751590"/>
                    <a:pt x="147758" y="1740213"/>
                    <a:pt x="141673" y="1738361"/>
                  </a:cubicBezTo>
                  <a:cubicBezTo>
                    <a:pt x="135588" y="1736509"/>
                    <a:pt x="168132" y="1791807"/>
                    <a:pt x="143261" y="1798686"/>
                  </a:cubicBezTo>
                  <a:cubicBezTo>
                    <a:pt x="143790" y="1808740"/>
                    <a:pt x="79231" y="1664013"/>
                    <a:pt x="65473" y="1636761"/>
                  </a:cubicBezTo>
                  <a:cubicBezTo>
                    <a:pt x="51715" y="1609509"/>
                    <a:pt x="23668" y="1634115"/>
                    <a:pt x="16260" y="1633586"/>
                  </a:cubicBezTo>
                  <a:cubicBezTo>
                    <a:pt x="8852" y="1633057"/>
                    <a:pt x="38751" y="1663484"/>
                    <a:pt x="41661" y="1670099"/>
                  </a:cubicBezTo>
                  <a:cubicBezTo>
                    <a:pt x="44572" y="1676714"/>
                    <a:pt x="6735" y="1687827"/>
                    <a:pt x="385" y="1690737"/>
                  </a:cubicBezTo>
                  <a:cubicBezTo>
                    <a:pt x="-5965" y="1693647"/>
                    <a:pt x="68610" y="1882144"/>
                    <a:pt x="59122" y="1873298"/>
                  </a:cubicBezTo>
                  <a:cubicBezTo>
                    <a:pt x="116309" y="1912077"/>
                    <a:pt x="319959" y="1882404"/>
                    <a:pt x="343507" y="1923414"/>
                  </a:cubicBezTo>
                  <a:cubicBezTo>
                    <a:pt x="367055" y="1964424"/>
                    <a:pt x="222068" y="2066747"/>
                    <a:pt x="200410" y="2119361"/>
                  </a:cubicBezTo>
                  <a:cubicBezTo>
                    <a:pt x="178752" y="2171975"/>
                    <a:pt x="222291" y="2213964"/>
                    <a:pt x="213560" y="2239100"/>
                  </a:cubicBezTo>
                  <a:cubicBezTo>
                    <a:pt x="204829" y="2264236"/>
                    <a:pt x="158152" y="2264995"/>
                    <a:pt x="148023" y="2270174"/>
                  </a:cubicBezTo>
                  <a:cubicBezTo>
                    <a:pt x="137894" y="2275353"/>
                    <a:pt x="96316" y="2388293"/>
                    <a:pt x="105160" y="2414637"/>
                  </a:cubicBezTo>
                  <a:cubicBezTo>
                    <a:pt x="114004" y="2440981"/>
                    <a:pt x="154909" y="2466578"/>
                    <a:pt x="201087" y="2428239"/>
                  </a:cubicBezTo>
                  <a:cubicBezTo>
                    <a:pt x="209317" y="2421406"/>
                    <a:pt x="409322" y="2572567"/>
                    <a:pt x="419708" y="2593339"/>
                  </a:cubicBezTo>
                  <a:cubicBezTo>
                    <a:pt x="443205" y="2687322"/>
                    <a:pt x="425151" y="2776317"/>
                    <a:pt x="436944" y="2823753"/>
                  </a:cubicBezTo>
                  <a:cubicBezTo>
                    <a:pt x="448737" y="2871189"/>
                    <a:pt x="472926" y="2868204"/>
                    <a:pt x="490464" y="2877956"/>
                  </a:cubicBezTo>
                  <a:cubicBezTo>
                    <a:pt x="508002" y="2887708"/>
                    <a:pt x="531677" y="2891698"/>
                    <a:pt x="542173" y="2882264"/>
                  </a:cubicBezTo>
                  <a:cubicBezTo>
                    <a:pt x="587758" y="2841291"/>
                    <a:pt x="530682" y="2823035"/>
                    <a:pt x="544894" y="2813095"/>
                  </a:cubicBezTo>
                  <a:cubicBezTo>
                    <a:pt x="616256" y="2788868"/>
                    <a:pt x="603976" y="2895385"/>
                    <a:pt x="678248" y="2882949"/>
                  </a:cubicBezTo>
                  <a:cubicBezTo>
                    <a:pt x="752520" y="2870514"/>
                    <a:pt x="656548" y="2926791"/>
                    <a:pt x="669852" y="2955970"/>
                  </a:cubicBezTo>
                  <a:cubicBezTo>
                    <a:pt x="683156" y="2985149"/>
                    <a:pt x="746053" y="3026463"/>
                    <a:pt x="758073" y="3058024"/>
                  </a:cubicBezTo>
                  <a:cubicBezTo>
                    <a:pt x="770093" y="3089585"/>
                    <a:pt x="723208" y="3126573"/>
                    <a:pt x="741970" y="3145336"/>
                  </a:cubicBezTo>
                  <a:cubicBezTo>
                    <a:pt x="747814" y="3168713"/>
                    <a:pt x="759925" y="3232951"/>
                    <a:pt x="774855" y="3257368"/>
                  </a:cubicBezTo>
                  <a:cubicBezTo>
                    <a:pt x="789785" y="3281785"/>
                    <a:pt x="824294" y="3284582"/>
                    <a:pt x="831551" y="3291839"/>
                  </a:cubicBezTo>
                  <a:cubicBezTo>
                    <a:pt x="868832" y="3385044"/>
                    <a:pt x="750967" y="3318449"/>
                    <a:pt x="794812" y="3345361"/>
                  </a:cubicBezTo>
                  <a:cubicBezTo>
                    <a:pt x="838657" y="3372273"/>
                    <a:pt x="1057554" y="3428598"/>
                    <a:pt x="1094623" y="3453311"/>
                  </a:cubicBezTo>
                  <a:cubicBezTo>
                    <a:pt x="1097042" y="3460568"/>
                    <a:pt x="1129245" y="3576455"/>
                    <a:pt x="1144742" y="3605257"/>
                  </a:cubicBezTo>
                  <a:cubicBezTo>
                    <a:pt x="1160239" y="3634059"/>
                    <a:pt x="1176680" y="3617314"/>
                    <a:pt x="1187604" y="3626121"/>
                  </a:cubicBezTo>
                  <a:cubicBezTo>
                    <a:pt x="1198528" y="3634928"/>
                    <a:pt x="1192027" y="3648461"/>
                    <a:pt x="1210283" y="3658099"/>
                  </a:cubicBezTo>
                  <a:cubicBezTo>
                    <a:pt x="1228539" y="3667737"/>
                    <a:pt x="1289885" y="3674276"/>
                    <a:pt x="1297142" y="3683952"/>
                  </a:cubicBezTo>
                  <a:cubicBezTo>
                    <a:pt x="1301980" y="3703304"/>
                    <a:pt x="1350360" y="3635835"/>
                    <a:pt x="1357693" y="3632471"/>
                  </a:cubicBezTo>
                  <a:cubicBezTo>
                    <a:pt x="1365026" y="3629107"/>
                    <a:pt x="1340571" y="3654243"/>
                    <a:pt x="1341138" y="3663768"/>
                  </a:cubicBezTo>
                  <a:cubicBezTo>
                    <a:pt x="1341705" y="3673293"/>
                    <a:pt x="1358676" y="3679945"/>
                    <a:pt x="1361095" y="3689621"/>
                  </a:cubicBezTo>
                  <a:cubicBezTo>
                    <a:pt x="1363514" y="3711393"/>
                    <a:pt x="1387856" y="3731199"/>
                    <a:pt x="1387402" y="3742236"/>
                  </a:cubicBezTo>
                  <a:cubicBezTo>
                    <a:pt x="1386948" y="3753273"/>
                    <a:pt x="1363137" y="3746318"/>
                    <a:pt x="1358374" y="3755843"/>
                  </a:cubicBezTo>
                  <a:cubicBezTo>
                    <a:pt x="1353611" y="3765368"/>
                    <a:pt x="1364761" y="3775196"/>
                    <a:pt x="1358827" y="3799386"/>
                  </a:cubicBezTo>
                  <a:cubicBezTo>
                    <a:pt x="1352893" y="3823576"/>
                    <a:pt x="1338493" y="3883070"/>
                    <a:pt x="1322769" y="3900986"/>
                  </a:cubicBezTo>
                  <a:cubicBezTo>
                    <a:pt x="1307045" y="3918902"/>
                    <a:pt x="1278848" y="3900759"/>
                    <a:pt x="1264485" y="3906882"/>
                  </a:cubicBezTo>
                  <a:cubicBezTo>
                    <a:pt x="1250122" y="3913005"/>
                    <a:pt x="1253864" y="3929750"/>
                    <a:pt x="1236590" y="3937725"/>
                  </a:cubicBezTo>
                  <a:cubicBezTo>
                    <a:pt x="1219316" y="3945700"/>
                    <a:pt x="1164509" y="3943847"/>
                    <a:pt x="1160843" y="3954733"/>
                  </a:cubicBezTo>
                  <a:cubicBezTo>
                    <a:pt x="1157177" y="3965619"/>
                    <a:pt x="1203706" y="3988978"/>
                    <a:pt x="1214592" y="4003039"/>
                  </a:cubicBezTo>
                  <a:cubicBezTo>
                    <a:pt x="1225478" y="4017100"/>
                    <a:pt x="1236211" y="4021674"/>
                    <a:pt x="1226157" y="4039099"/>
                  </a:cubicBezTo>
                  <a:cubicBezTo>
                    <a:pt x="1216103" y="4056524"/>
                    <a:pt x="1104791" y="4074606"/>
                    <a:pt x="1154267" y="4107588"/>
                  </a:cubicBezTo>
                  <a:cubicBezTo>
                    <a:pt x="1164848" y="4121696"/>
                    <a:pt x="1118170" y="4102561"/>
                    <a:pt x="1111177" y="4113031"/>
                  </a:cubicBezTo>
                  <a:cubicBezTo>
                    <a:pt x="1104184" y="4123501"/>
                    <a:pt x="1107133" y="4157291"/>
                    <a:pt x="1112311" y="4170407"/>
                  </a:cubicBezTo>
                  <a:cubicBezTo>
                    <a:pt x="1117489" y="4183523"/>
                    <a:pt x="1140508" y="4181670"/>
                    <a:pt x="1142247" y="4191725"/>
                  </a:cubicBezTo>
                  <a:cubicBezTo>
                    <a:pt x="1143986" y="4201780"/>
                    <a:pt x="1125469" y="4223970"/>
                    <a:pt x="1122748" y="4230736"/>
                  </a:cubicBezTo>
                  <a:cubicBezTo>
                    <a:pt x="1120027" y="4237502"/>
                    <a:pt x="1077769" y="4193695"/>
                    <a:pt x="1067186" y="4224386"/>
                  </a:cubicBezTo>
                  <a:cubicBezTo>
                    <a:pt x="1056603" y="4250315"/>
                    <a:pt x="1105285" y="4261694"/>
                    <a:pt x="1114810" y="4270425"/>
                  </a:cubicBezTo>
                  <a:cubicBezTo>
                    <a:pt x="1124335" y="4279156"/>
                    <a:pt x="1137829" y="4349270"/>
                    <a:pt x="1162435" y="4376786"/>
                  </a:cubicBezTo>
                  <a:cubicBezTo>
                    <a:pt x="1196566" y="4417002"/>
                    <a:pt x="1218640" y="4420935"/>
                    <a:pt x="1271972" y="4435524"/>
                  </a:cubicBezTo>
                  <a:cubicBezTo>
                    <a:pt x="1290493" y="4446372"/>
                    <a:pt x="1262297" y="4483905"/>
                    <a:pt x="1291022" y="4472036"/>
                  </a:cubicBezTo>
                  <a:cubicBezTo>
                    <a:pt x="1293933" y="4479180"/>
                    <a:pt x="1357168" y="4565963"/>
                    <a:pt x="1367222" y="4557761"/>
                  </a:cubicBezTo>
                  <a:cubicBezTo>
                    <a:pt x="1380187" y="4572842"/>
                    <a:pt x="1388918" y="4551146"/>
                    <a:pt x="1389447" y="4543473"/>
                  </a:cubicBezTo>
                  <a:cubicBezTo>
                    <a:pt x="1392887" y="4540298"/>
                    <a:pt x="1422785" y="4575752"/>
                    <a:pt x="1419610" y="4570460"/>
                  </a:cubicBezTo>
                  <a:cubicBezTo>
                    <a:pt x="1425166" y="4574429"/>
                    <a:pt x="1368810" y="4592420"/>
                    <a:pt x="1381510" y="4602210"/>
                  </a:cubicBezTo>
                  <a:cubicBezTo>
                    <a:pt x="1333091" y="4590303"/>
                    <a:pt x="1294198" y="4670738"/>
                    <a:pt x="1313248" y="4675236"/>
                  </a:cubicBezTo>
                  <a:cubicBezTo>
                    <a:pt x="1302665" y="4687142"/>
                    <a:pt x="1179633" y="4598771"/>
                    <a:pt x="1210060" y="4591098"/>
                  </a:cubicBezTo>
                  <a:cubicBezTo>
                    <a:pt x="1193920" y="4576811"/>
                    <a:pt x="1179897" y="4692698"/>
                    <a:pt x="1227522" y="4699048"/>
                  </a:cubicBezTo>
                  <a:cubicBezTo>
                    <a:pt x="1229110" y="4717304"/>
                    <a:pt x="1265357" y="4831340"/>
                    <a:pt x="1310072" y="4819698"/>
                  </a:cubicBezTo>
                  <a:cubicBezTo>
                    <a:pt x="1324360" y="4838483"/>
                    <a:pt x="1296580" y="4714922"/>
                    <a:pt x="1327536" y="4683172"/>
                  </a:cubicBezTo>
                  <a:cubicBezTo>
                    <a:pt x="1353730" y="4689522"/>
                    <a:pt x="1448185" y="4669680"/>
                    <a:pt x="1495810" y="4629198"/>
                  </a:cubicBezTo>
                  <a:cubicBezTo>
                    <a:pt x="1535497" y="4641104"/>
                    <a:pt x="1592647" y="4629198"/>
                    <a:pt x="1595822" y="4610148"/>
                  </a:cubicBezTo>
                  <a:cubicBezTo>
                    <a:pt x="1559310" y="4578398"/>
                    <a:pt x="1553754" y="4496642"/>
                    <a:pt x="1514860" y="4514898"/>
                  </a:cubicBezTo>
                  <a:cubicBezTo>
                    <a:pt x="1421992" y="4444254"/>
                    <a:pt x="1402941" y="4488704"/>
                    <a:pt x="1370397" y="4511723"/>
                  </a:cubicBezTo>
                  <a:cubicBezTo>
                    <a:pt x="1358491" y="4487117"/>
                    <a:pt x="1337704" y="4453743"/>
                    <a:pt x="1351348" y="4422824"/>
                  </a:cubicBezTo>
                  <a:cubicBezTo>
                    <a:pt x="1364992" y="4391905"/>
                    <a:pt x="1410194" y="4366426"/>
                    <a:pt x="1444325" y="4364309"/>
                  </a:cubicBezTo>
                  <a:cubicBezTo>
                    <a:pt x="1478456" y="4362192"/>
                    <a:pt x="1537235" y="4402223"/>
                    <a:pt x="1556135" y="4410123"/>
                  </a:cubicBezTo>
                  <a:cubicBezTo>
                    <a:pt x="1575035" y="4418023"/>
                    <a:pt x="1568306" y="4547705"/>
                    <a:pt x="1630748" y="4567285"/>
                  </a:cubicBezTo>
                  <a:cubicBezTo>
                    <a:pt x="1634453" y="4439227"/>
                    <a:pt x="1696099" y="4611735"/>
                    <a:pt x="1759335" y="4422823"/>
                  </a:cubicBezTo>
                  <a:cubicBezTo>
                    <a:pt x="1805108" y="4427586"/>
                    <a:pt x="1827069" y="4466858"/>
                    <a:pt x="1832360" y="4440286"/>
                  </a:cubicBezTo>
                  <a:cubicBezTo>
                    <a:pt x="1837651" y="4413714"/>
                    <a:pt x="1797695" y="4293022"/>
                    <a:pt x="1791081" y="4263389"/>
                  </a:cubicBezTo>
                  <a:cubicBezTo>
                    <a:pt x="1784467" y="4233756"/>
                    <a:pt x="1857495" y="4301265"/>
                    <a:pt x="1881573" y="4294235"/>
                  </a:cubicBezTo>
                  <a:cubicBezTo>
                    <a:pt x="1905651" y="4287205"/>
                    <a:pt x="1921790" y="4208511"/>
                    <a:pt x="1935548" y="4221211"/>
                  </a:cubicBezTo>
                  <a:cubicBezTo>
                    <a:pt x="1989259" y="4277152"/>
                    <a:pt x="1847177" y="4326250"/>
                    <a:pt x="1875223" y="4338685"/>
                  </a:cubicBezTo>
                  <a:cubicBezTo>
                    <a:pt x="1864640" y="4359058"/>
                    <a:pt x="1853792" y="4431024"/>
                    <a:pt x="1865698" y="4418060"/>
                  </a:cubicBezTo>
                  <a:cubicBezTo>
                    <a:pt x="1864111" y="4431025"/>
                    <a:pt x="1933167" y="4437904"/>
                    <a:pt x="1946661" y="4411710"/>
                  </a:cubicBezTo>
                  <a:cubicBezTo>
                    <a:pt x="1960155" y="4385516"/>
                    <a:pt x="1991109" y="4374669"/>
                    <a:pt x="2030797" y="4354561"/>
                  </a:cubicBezTo>
                  <a:cubicBezTo>
                    <a:pt x="2051435" y="4440816"/>
                    <a:pt x="2077781" y="4365824"/>
                    <a:pt x="2103823" y="4295823"/>
                  </a:cubicBezTo>
                  <a:cubicBezTo>
                    <a:pt x="2116258" y="4285769"/>
                    <a:pt x="2132550" y="4360533"/>
                    <a:pt x="2146685" y="4352973"/>
                  </a:cubicBezTo>
                  <a:cubicBezTo>
                    <a:pt x="2152770" y="4363027"/>
                    <a:pt x="2113877" y="4453779"/>
                    <a:pt x="2118110" y="4454573"/>
                  </a:cubicBezTo>
                  <a:cubicBezTo>
                    <a:pt x="1989522" y="4506431"/>
                    <a:pt x="2180816" y="4516487"/>
                    <a:pt x="2181610" y="4538711"/>
                  </a:cubicBezTo>
                  <a:cubicBezTo>
                    <a:pt x="2242728" y="4643486"/>
                    <a:pt x="2287443" y="4597712"/>
                    <a:pt x="2265748" y="4521247"/>
                  </a:cubicBezTo>
                  <a:cubicBezTo>
                    <a:pt x="2293265" y="4522570"/>
                    <a:pt x="2264161" y="4479444"/>
                    <a:pt x="2273686" y="4462511"/>
                  </a:cubicBezTo>
                  <a:cubicBezTo>
                    <a:pt x="2283211" y="4445578"/>
                    <a:pt x="2165358" y="4391755"/>
                    <a:pt x="2176848" y="4357736"/>
                  </a:cubicBezTo>
                  <a:cubicBezTo>
                    <a:pt x="2188338" y="4323718"/>
                    <a:pt x="2176465" y="4257077"/>
                    <a:pt x="2188636" y="4250462"/>
                  </a:cubicBezTo>
                  <a:cubicBezTo>
                    <a:pt x="2200807" y="4243847"/>
                    <a:pt x="2239931" y="4307578"/>
                    <a:pt x="2249872" y="4318048"/>
                  </a:cubicBezTo>
                  <a:cubicBezTo>
                    <a:pt x="2259813" y="4328518"/>
                    <a:pt x="2273949" y="4379695"/>
                    <a:pt x="2278447" y="4394247"/>
                  </a:cubicBezTo>
                  <a:cubicBezTo>
                    <a:pt x="2282945" y="4408799"/>
                    <a:pt x="2315753" y="4454044"/>
                    <a:pt x="2322897" y="4464098"/>
                  </a:cubicBezTo>
                  <a:cubicBezTo>
                    <a:pt x="2330041" y="4474152"/>
                    <a:pt x="2390783" y="4381472"/>
                    <a:pt x="2386398" y="4345035"/>
                  </a:cubicBezTo>
                  <a:cubicBezTo>
                    <a:pt x="2334388" y="4354636"/>
                    <a:pt x="2301878" y="4251559"/>
                    <a:pt x="2296586" y="4245474"/>
                  </a:cubicBezTo>
                  <a:cubicBezTo>
                    <a:pt x="2291294" y="4239389"/>
                    <a:pt x="2345236" y="4297486"/>
                    <a:pt x="2354648" y="4308523"/>
                  </a:cubicBezTo>
                  <a:cubicBezTo>
                    <a:pt x="2392635" y="4302098"/>
                    <a:pt x="2427143" y="4367261"/>
                    <a:pt x="2432435" y="4357736"/>
                  </a:cubicBezTo>
                  <a:cubicBezTo>
                    <a:pt x="2455189" y="4348211"/>
                    <a:pt x="2382619" y="4313362"/>
                    <a:pt x="2405448" y="4270423"/>
                  </a:cubicBezTo>
                  <a:cubicBezTo>
                    <a:pt x="2412402" y="4254472"/>
                    <a:pt x="2377437" y="4235419"/>
                    <a:pt x="2394785" y="4215990"/>
                  </a:cubicBezTo>
                  <a:cubicBezTo>
                    <a:pt x="2392933" y="4205671"/>
                    <a:pt x="2424159" y="4239504"/>
                    <a:pt x="2426086" y="4224385"/>
                  </a:cubicBezTo>
                  <a:cubicBezTo>
                    <a:pt x="2472463" y="4156879"/>
                    <a:pt x="2396825" y="4141946"/>
                    <a:pt x="2406350" y="4125277"/>
                  </a:cubicBezTo>
                  <a:cubicBezTo>
                    <a:pt x="2415875" y="4108608"/>
                    <a:pt x="2470950" y="4124524"/>
                    <a:pt x="2483235" y="4124373"/>
                  </a:cubicBezTo>
                  <a:cubicBezTo>
                    <a:pt x="2495520" y="4124222"/>
                    <a:pt x="2528971" y="4104530"/>
                    <a:pt x="2530860" y="4067223"/>
                  </a:cubicBezTo>
                  <a:cubicBezTo>
                    <a:pt x="2532749" y="4029916"/>
                    <a:pt x="2493512" y="3923022"/>
                    <a:pt x="2494570" y="3900532"/>
                  </a:cubicBezTo>
                  <a:cubicBezTo>
                    <a:pt x="2495628" y="3878042"/>
                    <a:pt x="2530103" y="3926993"/>
                    <a:pt x="2537210" y="3932285"/>
                  </a:cubicBezTo>
                  <a:lnTo>
                    <a:pt x="2578485" y="4092623"/>
                  </a:lnTo>
                  <a:cubicBezTo>
                    <a:pt x="2676381" y="3962977"/>
                    <a:pt x="2572288" y="3966454"/>
                    <a:pt x="2581661" y="3964035"/>
                  </a:cubicBezTo>
                  <a:cubicBezTo>
                    <a:pt x="2583097" y="3985429"/>
                    <a:pt x="2572018" y="3910095"/>
                    <a:pt x="2593449" y="3917768"/>
                  </a:cubicBezTo>
                  <a:cubicBezTo>
                    <a:pt x="2614880" y="3925441"/>
                    <a:pt x="2689308" y="4009998"/>
                    <a:pt x="2710248" y="4010073"/>
                  </a:cubicBezTo>
                  <a:cubicBezTo>
                    <a:pt x="2731188" y="4010149"/>
                    <a:pt x="2703742" y="3915311"/>
                    <a:pt x="2719088" y="3918221"/>
                  </a:cubicBezTo>
                  <a:cubicBezTo>
                    <a:pt x="2734434" y="3921131"/>
                    <a:pt x="2789773" y="4009316"/>
                    <a:pt x="2802322" y="4027535"/>
                  </a:cubicBezTo>
                  <a:cubicBezTo>
                    <a:pt x="2814871" y="4045754"/>
                    <a:pt x="2878258" y="3975677"/>
                    <a:pt x="2892810" y="3967210"/>
                  </a:cubicBezTo>
                  <a:lnTo>
                    <a:pt x="2811848" y="4067222"/>
                  </a:lnTo>
                  <a:lnTo>
                    <a:pt x="2894398" y="4095797"/>
                  </a:lnTo>
                  <a:lnTo>
                    <a:pt x="2948373" y="4025948"/>
                  </a:lnTo>
                  <a:lnTo>
                    <a:pt x="2922972" y="3919585"/>
                  </a:lnTo>
                  <a:cubicBezTo>
                    <a:pt x="2926524" y="3885718"/>
                    <a:pt x="2911478" y="3775120"/>
                    <a:pt x="2914124" y="3764007"/>
                  </a:cubicBezTo>
                  <a:cubicBezTo>
                    <a:pt x="2916770" y="3752895"/>
                    <a:pt x="2892017" y="3814583"/>
                    <a:pt x="2938848" y="3852910"/>
                  </a:cubicBezTo>
                  <a:cubicBezTo>
                    <a:pt x="2985679" y="3891237"/>
                    <a:pt x="3156218" y="3961689"/>
                    <a:pt x="3195112" y="3993968"/>
                  </a:cubicBezTo>
                  <a:cubicBezTo>
                    <a:pt x="3234006" y="4026247"/>
                    <a:pt x="3174705" y="4037816"/>
                    <a:pt x="3172211" y="4046585"/>
                  </a:cubicBezTo>
                  <a:cubicBezTo>
                    <a:pt x="3169717" y="4055355"/>
                    <a:pt x="3038331" y="3921967"/>
                    <a:pt x="3010285" y="3895773"/>
                  </a:cubicBezTo>
                  <a:cubicBezTo>
                    <a:pt x="2982239" y="3869579"/>
                    <a:pt x="2967158" y="3948161"/>
                    <a:pt x="2959485" y="3959273"/>
                  </a:cubicBezTo>
                  <a:cubicBezTo>
                    <a:pt x="2951812" y="3970385"/>
                    <a:pt x="2996527" y="4026213"/>
                    <a:pt x="3003935" y="4038648"/>
                  </a:cubicBezTo>
                  <a:cubicBezTo>
                    <a:pt x="3011343" y="4051083"/>
                    <a:pt x="2956575" y="4106116"/>
                    <a:pt x="3003935" y="4092622"/>
                  </a:cubicBezTo>
                  <a:cubicBezTo>
                    <a:pt x="3073520" y="4101353"/>
                    <a:pt x="3073067" y="4037779"/>
                    <a:pt x="3116647" y="4043410"/>
                  </a:cubicBezTo>
                  <a:cubicBezTo>
                    <a:pt x="3135697" y="4035473"/>
                    <a:pt x="3161703" y="4131442"/>
                    <a:pt x="3186498" y="4135486"/>
                  </a:cubicBezTo>
                  <a:cubicBezTo>
                    <a:pt x="3211293" y="4139530"/>
                    <a:pt x="3243983" y="4066351"/>
                    <a:pt x="3265414" y="4067674"/>
                  </a:cubicBezTo>
                  <a:cubicBezTo>
                    <a:pt x="3286845" y="4068997"/>
                    <a:pt x="3218702" y="4112277"/>
                    <a:pt x="3315086" y="4143423"/>
                  </a:cubicBezTo>
                  <a:cubicBezTo>
                    <a:pt x="3324158" y="4155519"/>
                    <a:pt x="3346685" y="4134504"/>
                    <a:pt x="3367473" y="4132311"/>
                  </a:cubicBezTo>
                  <a:cubicBezTo>
                    <a:pt x="3376204" y="4130194"/>
                    <a:pt x="3390227" y="4190254"/>
                    <a:pt x="3396048" y="4187873"/>
                  </a:cubicBezTo>
                  <a:cubicBezTo>
                    <a:pt x="3400811" y="4196869"/>
                    <a:pt x="3259259" y="4233116"/>
                    <a:pt x="3386523" y="4240260"/>
                  </a:cubicBezTo>
                  <a:cubicBezTo>
                    <a:pt x="3477275" y="4260103"/>
                    <a:pt x="3434677" y="4213537"/>
                    <a:pt x="3435735" y="4202160"/>
                  </a:cubicBezTo>
                  <a:cubicBezTo>
                    <a:pt x="3436793" y="4190783"/>
                    <a:pt x="3395897" y="4127623"/>
                    <a:pt x="3402397" y="4118022"/>
                  </a:cubicBezTo>
                  <a:cubicBezTo>
                    <a:pt x="3408897" y="4108421"/>
                    <a:pt x="3419176" y="4097193"/>
                    <a:pt x="3439813" y="4130265"/>
                  </a:cubicBezTo>
                  <a:cubicBezTo>
                    <a:pt x="3460450" y="4163337"/>
                    <a:pt x="3541450" y="4275634"/>
                    <a:pt x="3526217" y="4316455"/>
                  </a:cubicBezTo>
                  <a:cubicBezTo>
                    <a:pt x="3550672" y="4357276"/>
                    <a:pt x="3560878" y="4339210"/>
                    <a:pt x="3586542" y="4375193"/>
                  </a:cubicBezTo>
                  <a:cubicBezTo>
                    <a:pt x="3612206" y="4411176"/>
                    <a:pt x="3562994" y="4314339"/>
                    <a:pt x="3597654" y="4345030"/>
                  </a:cubicBezTo>
                  <a:cubicBezTo>
                    <a:pt x="3632314" y="4375721"/>
                    <a:pt x="3601623" y="4274386"/>
                    <a:pt x="3643692" y="4318042"/>
                  </a:cubicBezTo>
                  <a:cubicBezTo>
                    <a:pt x="3685761" y="4361698"/>
                    <a:pt x="3644221" y="4347941"/>
                    <a:pt x="3694492" y="4391068"/>
                  </a:cubicBezTo>
                  <a:cubicBezTo>
                    <a:pt x="3744763" y="4434195"/>
                    <a:pt x="3700049" y="4366462"/>
                    <a:pt x="3743705" y="4394243"/>
                  </a:cubicBezTo>
                  <a:cubicBezTo>
                    <a:pt x="3787361" y="4422024"/>
                    <a:pt x="3663800" y="4284177"/>
                    <a:pt x="3699254" y="4300581"/>
                  </a:cubicBezTo>
                  <a:cubicBezTo>
                    <a:pt x="3734708" y="4316985"/>
                    <a:pt x="3614059" y="4218560"/>
                    <a:pt x="3656392" y="4232318"/>
                  </a:cubicBezTo>
                  <a:cubicBezTo>
                    <a:pt x="3698725" y="4246076"/>
                    <a:pt x="3659832" y="4208769"/>
                    <a:pt x="3699255" y="4216442"/>
                  </a:cubicBezTo>
                  <a:lnTo>
                    <a:pt x="3680204" y="4175168"/>
                  </a:lnTo>
                  <a:cubicBezTo>
                    <a:pt x="3728358" y="4184428"/>
                    <a:pt x="3688407" y="4180724"/>
                    <a:pt x="3732592" y="4184693"/>
                  </a:cubicBezTo>
                  <a:cubicBezTo>
                    <a:pt x="3776777" y="4188662"/>
                    <a:pt x="3663687" y="4151204"/>
                    <a:pt x="3711955" y="4151355"/>
                  </a:cubicBezTo>
                  <a:cubicBezTo>
                    <a:pt x="3760223" y="4151506"/>
                    <a:pt x="3664293" y="4119115"/>
                    <a:pt x="3733274" y="4134801"/>
                  </a:cubicBezTo>
                  <a:cubicBezTo>
                    <a:pt x="3742950" y="4125125"/>
                    <a:pt x="3828297" y="4208055"/>
                    <a:pt x="3854377" y="4220074"/>
                  </a:cubicBezTo>
                  <a:cubicBezTo>
                    <a:pt x="3880457" y="4232093"/>
                    <a:pt x="3875127" y="4181857"/>
                    <a:pt x="3889754" y="4206917"/>
                  </a:cubicBezTo>
                  <a:cubicBezTo>
                    <a:pt x="3904381" y="4231977"/>
                    <a:pt x="3924149" y="4235758"/>
                    <a:pt x="3942141" y="4272006"/>
                  </a:cubicBezTo>
                  <a:cubicBezTo>
                    <a:pt x="3960133" y="4308254"/>
                    <a:pt x="3925737" y="4293172"/>
                    <a:pt x="3962779" y="4330743"/>
                  </a:cubicBezTo>
                  <a:cubicBezTo>
                    <a:pt x="3999821" y="4368314"/>
                    <a:pt x="4044271" y="4324128"/>
                    <a:pt x="4070729" y="4349792"/>
                  </a:cubicBezTo>
                  <a:cubicBezTo>
                    <a:pt x="4097187" y="4375456"/>
                    <a:pt x="3985270" y="4267771"/>
                    <a:pt x="4010405" y="4283117"/>
                  </a:cubicBezTo>
                  <a:cubicBezTo>
                    <a:pt x="4035540" y="4298463"/>
                    <a:pt x="3973098" y="4189190"/>
                    <a:pt x="4007229" y="4214855"/>
                  </a:cubicBezTo>
                  <a:cubicBezTo>
                    <a:pt x="4041360" y="4240520"/>
                    <a:pt x="4075492" y="4242372"/>
                    <a:pt x="4061204" y="4270418"/>
                  </a:cubicBezTo>
                  <a:cubicBezTo>
                    <a:pt x="4046917" y="4298464"/>
                    <a:pt x="4125498" y="4255336"/>
                    <a:pt x="4110417" y="4275180"/>
                  </a:cubicBezTo>
                  <a:cubicBezTo>
                    <a:pt x="4095336" y="4295024"/>
                    <a:pt x="4108829" y="4206918"/>
                    <a:pt x="4104067" y="4225968"/>
                  </a:cubicBezTo>
                  <a:cubicBezTo>
                    <a:pt x="4099305" y="4245018"/>
                    <a:pt x="4159100" y="4203478"/>
                    <a:pt x="4164392" y="4230730"/>
                  </a:cubicBezTo>
                  <a:cubicBezTo>
                    <a:pt x="4169684" y="4257982"/>
                    <a:pt x="4215985" y="4248457"/>
                    <a:pt x="4226304" y="4273592"/>
                  </a:cubicBezTo>
                  <a:cubicBezTo>
                    <a:pt x="4236623" y="4298727"/>
                    <a:pt x="4248000" y="4242108"/>
                    <a:pt x="4258054" y="4260893"/>
                  </a:cubicBezTo>
                  <a:cubicBezTo>
                    <a:pt x="4268108" y="4279679"/>
                    <a:pt x="4235036" y="4211416"/>
                    <a:pt x="4251705" y="4225968"/>
                  </a:cubicBezTo>
                  <a:cubicBezTo>
                    <a:pt x="4268374" y="4240520"/>
                    <a:pt x="4262288" y="4177021"/>
                    <a:pt x="4292980" y="4202156"/>
                  </a:cubicBezTo>
                  <a:cubicBezTo>
                    <a:pt x="4323672" y="4227291"/>
                    <a:pt x="4343515" y="4251633"/>
                    <a:pt x="4377117" y="4259306"/>
                  </a:cubicBezTo>
                  <a:lnTo>
                    <a:pt x="4394580" y="4157708"/>
                  </a:lnTo>
                  <a:cubicBezTo>
                    <a:pt x="4449878" y="4177287"/>
                    <a:pt x="4325788" y="4123311"/>
                    <a:pt x="4369180" y="4135482"/>
                  </a:cubicBezTo>
                  <a:cubicBezTo>
                    <a:pt x="4412572" y="4147653"/>
                    <a:pt x="4249323" y="4085211"/>
                    <a:pt x="4296154" y="4092619"/>
                  </a:cubicBezTo>
                  <a:cubicBezTo>
                    <a:pt x="4342985" y="4100027"/>
                    <a:pt x="4269167" y="4063781"/>
                    <a:pt x="4318379" y="4067220"/>
                  </a:cubicBezTo>
                  <a:cubicBezTo>
                    <a:pt x="4367591" y="4070659"/>
                    <a:pt x="4280280" y="4034675"/>
                    <a:pt x="4339017" y="4044994"/>
                  </a:cubicBezTo>
                  <a:cubicBezTo>
                    <a:pt x="4397754" y="4055313"/>
                    <a:pt x="4332402" y="4074893"/>
                    <a:pt x="4392992" y="4076745"/>
                  </a:cubicBezTo>
                  <a:cubicBezTo>
                    <a:pt x="4453582" y="4078597"/>
                    <a:pt x="4347219" y="4034412"/>
                    <a:pt x="4399342" y="4032295"/>
                  </a:cubicBezTo>
                  <a:cubicBezTo>
                    <a:pt x="4451465" y="4030178"/>
                    <a:pt x="4291656" y="4012980"/>
                    <a:pt x="4343779" y="4008482"/>
                  </a:cubicBezTo>
                  <a:cubicBezTo>
                    <a:pt x="4395902" y="4003984"/>
                    <a:pt x="4294038" y="4008747"/>
                    <a:pt x="4342192" y="3998958"/>
                  </a:cubicBezTo>
                  <a:cubicBezTo>
                    <a:pt x="4390346" y="3989169"/>
                    <a:pt x="4279485" y="3980174"/>
                    <a:pt x="4329491" y="3960859"/>
                  </a:cubicBezTo>
                  <a:cubicBezTo>
                    <a:pt x="4379497" y="3941544"/>
                    <a:pt x="4283983" y="3940221"/>
                    <a:pt x="4335841" y="3913233"/>
                  </a:cubicBezTo>
                  <a:cubicBezTo>
                    <a:pt x="4387699" y="3886245"/>
                    <a:pt x="4300917" y="3890743"/>
                    <a:pt x="4346954" y="3857670"/>
                  </a:cubicBezTo>
                  <a:cubicBezTo>
                    <a:pt x="4392991" y="3824597"/>
                    <a:pt x="4257260" y="3860845"/>
                    <a:pt x="4308854" y="3827508"/>
                  </a:cubicBezTo>
                  <a:cubicBezTo>
                    <a:pt x="4360448" y="3794171"/>
                    <a:pt x="4295625" y="3857670"/>
                    <a:pt x="4342191" y="3817983"/>
                  </a:cubicBezTo>
                  <a:cubicBezTo>
                    <a:pt x="4388757" y="3778296"/>
                    <a:pt x="4284776" y="3793905"/>
                    <a:pt x="4319966" y="3781470"/>
                  </a:cubicBezTo>
                  <a:cubicBezTo>
                    <a:pt x="4355156" y="3769035"/>
                    <a:pt x="4321819" y="3793378"/>
                    <a:pt x="4358067" y="3776709"/>
                  </a:cubicBezTo>
                  <a:cubicBezTo>
                    <a:pt x="4394315" y="3760040"/>
                    <a:pt x="4317585" y="3759245"/>
                    <a:pt x="4364416" y="3743370"/>
                  </a:cubicBezTo>
                  <a:cubicBezTo>
                    <a:pt x="4411247" y="3727495"/>
                    <a:pt x="4373186" y="3765446"/>
                    <a:pt x="4426330" y="3752897"/>
                  </a:cubicBezTo>
                  <a:cubicBezTo>
                    <a:pt x="4479474" y="3740348"/>
                    <a:pt x="4459292" y="3757657"/>
                    <a:pt x="4459443" y="3768089"/>
                  </a:cubicBezTo>
                  <a:cubicBezTo>
                    <a:pt x="4508629" y="3751694"/>
                    <a:pt x="4424781" y="3784380"/>
                    <a:pt x="4425650" y="3809137"/>
                  </a:cubicBezTo>
                  <a:cubicBezTo>
                    <a:pt x="4426519" y="3833894"/>
                    <a:pt x="4449426" y="3893501"/>
                    <a:pt x="4464658" y="3916633"/>
                  </a:cubicBezTo>
                  <a:cubicBezTo>
                    <a:pt x="4479890" y="3939765"/>
                    <a:pt x="4499658" y="3949745"/>
                    <a:pt x="4517045" y="3947931"/>
                  </a:cubicBezTo>
                  <a:cubicBezTo>
                    <a:pt x="4534432" y="3946117"/>
                    <a:pt x="4546036" y="3920868"/>
                    <a:pt x="4568979" y="3905749"/>
                  </a:cubicBezTo>
                  <a:cubicBezTo>
                    <a:pt x="4591922" y="3890630"/>
                    <a:pt x="4586971" y="3859635"/>
                    <a:pt x="4654704" y="3857216"/>
                  </a:cubicBezTo>
                  <a:cubicBezTo>
                    <a:pt x="4790293" y="3837847"/>
                    <a:pt x="4627452" y="3805243"/>
                    <a:pt x="4637468" y="3768315"/>
                  </a:cubicBezTo>
                  <a:cubicBezTo>
                    <a:pt x="4647484" y="3731387"/>
                    <a:pt x="4689024" y="3679869"/>
                    <a:pt x="4714802" y="3635646"/>
                  </a:cubicBezTo>
                  <a:cubicBezTo>
                    <a:pt x="4759646" y="3620699"/>
                    <a:pt x="4972166" y="3359535"/>
                    <a:pt x="5007356" y="3302498"/>
                  </a:cubicBezTo>
                  <a:cubicBezTo>
                    <a:pt x="5042546" y="3245461"/>
                    <a:pt x="4982110" y="3349597"/>
                    <a:pt x="4925939" y="3293426"/>
                  </a:cubicBezTo>
                  <a:cubicBezTo>
                    <a:pt x="4921101" y="3281331"/>
                    <a:pt x="4937884" y="3221081"/>
                    <a:pt x="4930476" y="3201578"/>
                  </a:cubicBezTo>
                  <a:cubicBezTo>
                    <a:pt x="4923068" y="3182075"/>
                    <a:pt x="4903676" y="3175348"/>
                    <a:pt x="4881489" y="3176406"/>
                  </a:cubicBezTo>
                  <a:cubicBezTo>
                    <a:pt x="4859302" y="3177464"/>
                    <a:pt x="4817498" y="3208722"/>
                    <a:pt x="4797352" y="3207928"/>
                  </a:cubicBezTo>
                  <a:cubicBezTo>
                    <a:pt x="4777206" y="3207134"/>
                    <a:pt x="4759290" y="3181508"/>
                    <a:pt x="4760613" y="3171643"/>
                  </a:cubicBezTo>
                  <a:cubicBezTo>
                    <a:pt x="4761936" y="3161778"/>
                    <a:pt x="4819388" y="3188085"/>
                    <a:pt x="4805290" y="3148738"/>
                  </a:cubicBezTo>
                  <a:cubicBezTo>
                    <a:pt x="4791192" y="3109391"/>
                    <a:pt x="4695073" y="2976116"/>
                    <a:pt x="4676023" y="2935559"/>
                  </a:cubicBezTo>
                  <a:cubicBezTo>
                    <a:pt x="4656973" y="2895002"/>
                    <a:pt x="4692425" y="2929700"/>
                    <a:pt x="4690989" y="2905396"/>
                  </a:cubicBezTo>
                  <a:cubicBezTo>
                    <a:pt x="4689553" y="2881092"/>
                    <a:pt x="4697793" y="2810827"/>
                    <a:pt x="4667404" y="2789736"/>
                  </a:cubicBezTo>
                  <a:cubicBezTo>
                    <a:pt x="4637015" y="2768645"/>
                    <a:pt x="4540670" y="2772538"/>
                    <a:pt x="4508655" y="2778850"/>
                  </a:cubicBezTo>
                  <a:cubicBezTo>
                    <a:pt x="4476641" y="2785162"/>
                    <a:pt x="4495690" y="2817062"/>
                    <a:pt x="4475317" y="2827608"/>
                  </a:cubicBezTo>
                  <a:cubicBezTo>
                    <a:pt x="4454944" y="2838154"/>
                    <a:pt x="4400175" y="2843371"/>
                    <a:pt x="4386417" y="2842124"/>
                  </a:cubicBezTo>
                  <a:cubicBezTo>
                    <a:pt x="4372659" y="2840877"/>
                    <a:pt x="4400629" y="2826475"/>
                    <a:pt x="4392767" y="2820125"/>
                  </a:cubicBezTo>
                  <a:cubicBezTo>
                    <a:pt x="4384905" y="2813775"/>
                    <a:pt x="4352285" y="2834224"/>
                    <a:pt x="4339245" y="2804024"/>
                  </a:cubicBezTo>
                  <a:cubicBezTo>
                    <a:pt x="4326205" y="2773824"/>
                    <a:pt x="4365364" y="2677552"/>
                    <a:pt x="4314526" y="2638923"/>
                  </a:cubicBezTo>
                  <a:cubicBezTo>
                    <a:pt x="4263688" y="2600294"/>
                    <a:pt x="4103653" y="2576141"/>
                    <a:pt x="4034219" y="2572248"/>
                  </a:cubicBezTo>
                  <a:cubicBezTo>
                    <a:pt x="3964785" y="2568355"/>
                    <a:pt x="3942635" y="2609592"/>
                    <a:pt x="3897920" y="2615564"/>
                  </a:cubicBezTo>
                  <a:cubicBezTo>
                    <a:pt x="3853205" y="2621536"/>
                    <a:pt x="3810003" y="2627810"/>
                    <a:pt x="3765931" y="2608080"/>
                  </a:cubicBezTo>
                  <a:cubicBezTo>
                    <a:pt x="3721859" y="2588350"/>
                    <a:pt x="3691091" y="2566200"/>
                    <a:pt x="3633488" y="2497182"/>
                  </a:cubicBezTo>
                  <a:cubicBezTo>
                    <a:pt x="3575885" y="2428164"/>
                    <a:pt x="3522250" y="2267750"/>
                    <a:pt x="3420310" y="2193969"/>
                  </a:cubicBezTo>
                  <a:cubicBezTo>
                    <a:pt x="3318370" y="2120188"/>
                    <a:pt x="3127681" y="2129902"/>
                    <a:pt x="3021848" y="2054496"/>
                  </a:cubicBezTo>
                  <a:cubicBezTo>
                    <a:pt x="2916015" y="1979090"/>
                    <a:pt x="2802243" y="1763303"/>
                    <a:pt x="2785310" y="1741532"/>
                  </a:cubicBezTo>
                  <a:cubicBezTo>
                    <a:pt x="2778182" y="1713021"/>
                    <a:pt x="2803529" y="1706910"/>
                    <a:pt x="2819101" y="1716586"/>
                  </a:cubicBezTo>
                  <a:cubicBezTo>
                    <a:pt x="2834673" y="1726262"/>
                    <a:pt x="2865440" y="1788666"/>
                    <a:pt x="2878745" y="1799589"/>
                  </a:cubicBezTo>
                  <a:cubicBezTo>
                    <a:pt x="2892050" y="1810512"/>
                    <a:pt x="2975191" y="1858388"/>
                    <a:pt x="2898929" y="1782126"/>
                  </a:cubicBezTo>
                  <a:cubicBezTo>
                    <a:pt x="2881556" y="1730007"/>
                    <a:pt x="2920059" y="1816787"/>
                    <a:pt x="2942019" y="1812970"/>
                  </a:cubicBezTo>
                  <a:cubicBezTo>
                    <a:pt x="2963979" y="1809153"/>
                    <a:pt x="3013229" y="1771581"/>
                    <a:pt x="3030692" y="1759221"/>
                  </a:cubicBezTo>
                  <a:cubicBezTo>
                    <a:pt x="3048155" y="1746861"/>
                    <a:pt x="3034397" y="1742175"/>
                    <a:pt x="3046794" y="1738811"/>
                  </a:cubicBezTo>
                  <a:cubicBezTo>
                    <a:pt x="3059192" y="1735447"/>
                    <a:pt x="3092679" y="1744518"/>
                    <a:pt x="3105077" y="1739037"/>
                  </a:cubicBezTo>
                  <a:cubicBezTo>
                    <a:pt x="3117475" y="1733556"/>
                    <a:pt x="3121633" y="1715716"/>
                    <a:pt x="3121180" y="1705927"/>
                  </a:cubicBezTo>
                  <a:cubicBezTo>
                    <a:pt x="3120727" y="1696138"/>
                    <a:pt x="3116681" y="1681245"/>
                    <a:pt x="3102356" y="1680300"/>
                  </a:cubicBezTo>
                  <a:cubicBezTo>
                    <a:pt x="3088031" y="1679355"/>
                    <a:pt x="3050045" y="1705851"/>
                    <a:pt x="3035228" y="1700257"/>
                  </a:cubicBezTo>
                  <a:cubicBezTo>
                    <a:pt x="3020411" y="1694663"/>
                    <a:pt x="3013532" y="1660608"/>
                    <a:pt x="3013456" y="1646736"/>
                  </a:cubicBezTo>
                  <a:cubicBezTo>
                    <a:pt x="3013380" y="1632864"/>
                    <a:pt x="3040633" y="1639213"/>
                    <a:pt x="3034774" y="1617026"/>
                  </a:cubicBezTo>
                  <a:cubicBezTo>
                    <a:pt x="3028915" y="1594839"/>
                    <a:pt x="2995804" y="1524384"/>
                    <a:pt x="2978304" y="1513612"/>
                  </a:cubicBezTo>
                  <a:cubicBezTo>
                    <a:pt x="2960804" y="1502840"/>
                    <a:pt x="2952754" y="1555039"/>
                    <a:pt x="2929773" y="1552393"/>
                  </a:cubicBezTo>
                  <a:cubicBezTo>
                    <a:pt x="2906792" y="1549747"/>
                    <a:pt x="2846655" y="1522268"/>
                    <a:pt x="2840418" y="1497737"/>
                  </a:cubicBezTo>
                  <a:cubicBezTo>
                    <a:pt x="2834181" y="1473206"/>
                    <a:pt x="2890840" y="1440813"/>
                    <a:pt x="2892352" y="1405208"/>
                  </a:cubicBezTo>
                  <a:cubicBezTo>
                    <a:pt x="2893864" y="1369603"/>
                    <a:pt x="2854177" y="1324964"/>
                    <a:pt x="2849490" y="1284105"/>
                  </a:cubicBezTo>
                  <a:cubicBezTo>
                    <a:pt x="2844803" y="1243246"/>
                    <a:pt x="2845899" y="1193013"/>
                    <a:pt x="2864231" y="1160053"/>
                  </a:cubicBezTo>
                  <a:cubicBezTo>
                    <a:pt x="2882563" y="1127094"/>
                    <a:pt x="3002207" y="1100590"/>
                    <a:pt x="2959481" y="1086348"/>
                  </a:cubicBezTo>
                  <a:cubicBezTo>
                    <a:pt x="2952224" y="1081510"/>
                    <a:pt x="3057680" y="1082606"/>
                    <a:pt x="3064710" y="1063896"/>
                  </a:cubicBezTo>
                  <a:cubicBezTo>
                    <a:pt x="3071740" y="1045186"/>
                    <a:pt x="3015044" y="981611"/>
                    <a:pt x="3001663" y="974089"/>
                  </a:cubicBezTo>
                  <a:cubicBezTo>
                    <a:pt x="2988283" y="966567"/>
                    <a:pt x="2994519" y="1019182"/>
                    <a:pt x="2984427" y="1018766"/>
                  </a:cubicBezTo>
                  <a:cubicBezTo>
                    <a:pt x="2974335" y="1018350"/>
                    <a:pt x="2950788" y="978852"/>
                    <a:pt x="2941112" y="971595"/>
                  </a:cubicBezTo>
                  <a:cubicBezTo>
                    <a:pt x="2938693" y="964338"/>
                    <a:pt x="2946706" y="916750"/>
                    <a:pt x="2962430" y="886323"/>
                  </a:cubicBezTo>
                  <a:cubicBezTo>
                    <a:pt x="2978154" y="855896"/>
                    <a:pt x="3026118" y="823012"/>
                    <a:pt x="3035454" y="789032"/>
                  </a:cubicBezTo>
                  <a:cubicBezTo>
                    <a:pt x="3044790" y="755052"/>
                    <a:pt x="3025702" y="687281"/>
                    <a:pt x="3018445" y="682443"/>
                  </a:cubicBezTo>
                  <a:cubicBezTo>
                    <a:pt x="2993565" y="645122"/>
                    <a:pt x="2878973" y="683463"/>
                    <a:pt x="2847223" y="692194"/>
                  </a:cubicBezTo>
                  <a:cubicBezTo>
                    <a:pt x="2815473" y="700925"/>
                    <a:pt x="2836525" y="738989"/>
                    <a:pt x="2827945" y="734831"/>
                  </a:cubicBezTo>
                  <a:cubicBezTo>
                    <a:pt x="2819365" y="730673"/>
                    <a:pt x="2805332" y="669988"/>
                    <a:pt x="2795742" y="667248"/>
                  </a:cubicBezTo>
                  <a:cubicBezTo>
                    <a:pt x="2788386" y="665146"/>
                    <a:pt x="2773289" y="710035"/>
                    <a:pt x="2766032" y="707616"/>
                  </a:cubicBezTo>
                  <a:lnTo>
                    <a:pt x="2580523" y="741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23" name="Puolivapaa piirto 22"/>
            <p:cNvSpPr/>
            <p:nvPr/>
          </p:nvSpPr>
          <p:spPr>
            <a:xfrm>
              <a:off x="2716263" y="4467998"/>
              <a:ext cx="180975" cy="456805"/>
            </a:xfrm>
            <a:custGeom>
              <a:avLst/>
              <a:gdLst>
                <a:gd name="connsiteX0" fmla="*/ 95250 w 180975"/>
                <a:gd name="connsiteY0" fmla="*/ 18 h 456805"/>
                <a:gd name="connsiteX1" fmla="*/ 92075 w 180975"/>
                <a:gd name="connsiteY1" fmla="*/ 15893 h 456805"/>
                <a:gd name="connsiteX2" fmla="*/ 82550 w 180975"/>
                <a:gd name="connsiteY2" fmla="*/ 19068 h 456805"/>
                <a:gd name="connsiteX3" fmla="*/ 69850 w 180975"/>
                <a:gd name="connsiteY3" fmla="*/ 25418 h 456805"/>
                <a:gd name="connsiteX4" fmla="*/ 50800 w 180975"/>
                <a:gd name="connsiteY4" fmla="*/ 31768 h 456805"/>
                <a:gd name="connsiteX5" fmla="*/ 44450 w 180975"/>
                <a:gd name="connsiteY5" fmla="*/ 41293 h 456805"/>
                <a:gd name="connsiteX6" fmla="*/ 41275 w 180975"/>
                <a:gd name="connsiteY6" fmla="*/ 104793 h 456805"/>
                <a:gd name="connsiteX7" fmla="*/ 0 w 180975"/>
                <a:gd name="connsiteY7" fmla="*/ 107968 h 456805"/>
                <a:gd name="connsiteX8" fmla="*/ 6350 w 180975"/>
                <a:gd name="connsiteY8" fmla="*/ 127018 h 456805"/>
                <a:gd name="connsiteX9" fmla="*/ 9525 w 180975"/>
                <a:gd name="connsiteY9" fmla="*/ 136543 h 456805"/>
                <a:gd name="connsiteX10" fmla="*/ 15875 w 180975"/>
                <a:gd name="connsiteY10" fmla="*/ 187343 h 456805"/>
                <a:gd name="connsiteX11" fmla="*/ 28575 w 180975"/>
                <a:gd name="connsiteY11" fmla="*/ 206393 h 456805"/>
                <a:gd name="connsiteX12" fmla="*/ 41275 w 180975"/>
                <a:gd name="connsiteY12" fmla="*/ 225443 h 456805"/>
                <a:gd name="connsiteX13" fmla="*/ 50800 w 180975"/>
                <a:gd name="connsiteY13" fmla="*/ 228618 h 456805"/>
                <a:gd name="connsiteX14" fmla="*/ 57150 w 180975"/>
                <a:gd name="connsiteY14" fmla="*/ 241318 h 456805"/>
                <a:gd name="connsiteX15" fmla="*/ 66675 w 180975"/>
                <a:gd name="connsiteY15" fmla="*/ 244493 h 456805"/>
                <a:gd name="connsiteX16" fmla="*/ 57150 w 180975"/>
                <a:gd name="connsiteY16" fmla="*/ 263543 h 456805"/>
                <a:gd name="connsiteX17" fmla="*/ 60325 w 180975"/>
                <a:gd name="connsiteY17" fmla="*/ 355618 h 456805"/>
                <a:gd name="connsiteX18" fmla="*/ 76200 w 180975"/>
                <a:gd name="connsiteY18" fmla="*/ 384193 h 456805"/>
                <a:gd name="connsiteX19" fmla="*/ 88900 w 180975"/>
                <a:gd name="connsiteY19" fmla="*/ 403243 h 456805"/>
                <a:gd name="connsiteX20" fmla="*/ 95250 w 180975"/>
                <a:gd name="connsiteY20" fmla="*/ 412768 h 456805"/>
                <a:gd name="connsiteX21" fmla="*/ 104775 w 180975"/>
                <a:gd name="connsiteY21" fmla="*/ 419118 h 456805"/>
                <a:gd name="connsiteX22" fmla="*/ 120650 w 180975"/>
                <a:gd name="connsiteY22" fmla="*/ 431818 h 456805"/>
                <a:gd name="connsiteX23" fmla="*/ 136525 w 180975"/>
                <a:gd name="connsiteY23" fmla="*/ 444518 h 456805"/>
                <a:gd name="connsiteX24" fmla="*/ 139700 w 180975"/>
                <a:gd name="connsiteY24" fmla="*/ 454043 h 456805"/>
                <a:gd name="connsiteX25" fmla="*/ 180975 w 180975"/>
                <a:gd name="connsiteY25" fmla="*/ 441343 h 456805"/>
                <a:gd name="connsiteX26" fmla="*/ 177800 w 180975"/>
                <a:gd name="connsiteY26" fmla="*/ 304818 h 456805"/>
                <a:gd name="connsiteX27" fmla="*/ 168275 w 180975"/>
                <a:gd name="connsiteY27" fmla="*/ 295293 h 456805"/>
                <a:gd name="connsiteX28" fmla="*/ 158750 w 180975"/>
                <a:gd name="connsiteY28" fmla="*/ 292118 h 456805"/>
                <a:gd name="connsiteX29" fmla="*/ 152400 w 180975"/>
                <a:gd name="connsiteY29" fmla="*/ 282593 h 456805"/>
                <a:gd name="connsiteX30" fmla="*/ 142875 w 180975"/>
                <a:gd name="connsiteY30" fmla="*/ 279418 h 456805"/>
                <a:gd name="connsiteX31" fmla="*/ 120650 w 180975"/>
                <a:gd name="connsiteY31" fmla="*/ 273068 h 456805"/>
                <a:gd name="connsiteX32" fmla="*/ 114300 w 180975"/>
                <a:gd name="connsiteY32" fmla="*/ 263543 h 456805"/>
                <a:gd name="connsiteX33" fmla="*/ 92075 w 180975"/>
                <a:gd name="connsiteY33" fmla="*/ 247668 h 456805"/>
                <a:gd name="connsiteX34" fmla="*/ 82550 w 180975"/>
                <a:gd name="connsiteY34" fmla="*/ 238143 h 456805"/>
                <a:gd name="connsiteX35" fmla="*/ 79375 w 180975"/>
                <a:gd name="connsiteY35" fmla="*/ 228618 h 456805"/>
                <a:gd name="connsiteX36" fmla="*/ 82550 w 180975"/>
                <a:gd name="connsiteY36" fmla="*/ 219093 h 456805"/>
                <a:gd name="connsiteX37" fmla="*/ 92075 w 180975"/>
                <a:gd name="connsiteY37" fmla="*/ 196868 h 456805"/>
                <a:gd name="connsiteX38" fmla="*/ 82550 w 180975"/>
                <a:gd name="connsiteY38" fmla="*/ 190518 h 456805"/>
                <a:gd name="connsiteX39" fmla="*/ 76200 w 180975"/>
                <a:gd name="connsiteY39" fmla="*/ 180993 h 456805"/>
                <a:gd name="connsiteX40" fmla="*/ 66675 w 180975"/>
                <a:gd name="connsiteY40" fmla="*/ 177818 h 456805"/>
                <a:gd name="connsiteX41" fmla="*/ 76200 w 180975"/>
                <a:gd name="connsiteY41" fmla="*/ 174643 h 456805"/>
                <a:gd name="connsiteX42" fmla="*/ 104775 w 180975"/>
                <a:gd name="connsiteY42" fmla="*/ 114318 h 456805"/>
                <a:gd name="connsiteX43" fmla="*/ 117475 w 180975"/>
                <a:gd name="connsiteY43" fmla="*/ 111143 h 456805"/>
                <a:gd name="connsiteX44" fmla="*/ 127000 w 180975"/>
                <a:gd name="connsiteY44" fmla="*/ 107968 h 456805"/>
                <a:gd name="connsiteX45" fmla="*/ 136525 w 180975"/>
                <a:gd name="connsiteY45" fmla="*/ 101618 h 456805"/>
                <a:gd name="connsiteX46" fmla="*/ 155575 w 180975"/>
                <a:gd name="connsiteY46" fmla="*/ 95268 h 456805"/>
                <a:gd name="connsiteX47" fmla="*/ 161925 w 180975"/>
                <a:gd name="connsiteY47" fmla="*/ 85743 h 456805"/>
                <a:gd name="connsiteX48" fmla="*/ 149225 w 180975"/>
                <a:gd name="connsiteY48" fmla="*/ 66693 h 456805"/>
                <a:gd name="connsiteX49" fmla="*/ 79375 w 180975"/>
                <a:gd name="connsiteY49" fmla="*/ 63518 h 456805"/>
                <a:gd name="connsiteX50" fmla="*/ 92075 w 180975"/>
                <a:gd name="connsiteY50" fmla="*/ 50818 h 456805"/>
                <a:gd name="connsiteX51" fmla="*/ 98425 w 180975"/>
                <a:gd name="connsiteY51" fmla="*/ 41293 h 456805"/>
                <a:gd name="connsiteX52" fmla="*/ 107950 w 180975"/>
                <a:gd name="connsiteY52" fmla="*/ 34943 h 456805"/>
                <a:gd name="connsiteX53" fmla="*/ 111125 w 180975"/>
                <a:gd name="connsiteY53" fmla="*/ 12718 h 456805"/>
                <a:gd name="connsiteX54" fmla="*/ 95250 w 180975"/>
                <a:gd name="connsiteY54" fmla="*/ 18 h 456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0975" h="456805">
                  <a:moveTo>
                    <a:pt x="95250" y="18"/>
                  </a:moveTo>
                  <a:cubicBezTo>
                    <a:pt x="92075" y="547"/>
                    <a:pt x="95068" y="11403"/>
                    <a:pt x="92075" y="15893"/>
                  </a:cubicBezTo>
                  <a:cubicBezTo>
                    <a:pt x="90219" y="18678"/>
                    <a:pt x="85626" y="17750"/>
                    <a:pt x="82550" y="19068"/>
                  </a:cubicBezTo>
                  <a:cubicBezTo>
                    <a:pt x="78200" y="20932"/>
                    <a:pt x="74244" y="23660"/>
                    <a:pt x="69850" y="25418"/>
                  </a:cubicBezTo>
                  <a:cubicBezTo>
                    <a:pt x="63635" y="27904"/>
                    <a:pt x="50800" y="31768"/>
                    <a:pt x="50800" y="31768"/>
                  </a:cubicBezTo>
                  <a:cubicBezTo>
                    <a:pt x="48683" y="34943"/>
                    <a:pt x="44944" y="37509"/>
                    <a:pt x="44450" y="41293"/>
                  </a:cubicBezTo>
                  <a:cubicBezTo>
                    <a:pt x="41709" y="62308"/>
                    <a:pt x="53031" y="87159"/>
                    <a:pt x="41275" y="104793"/>
                  </a:cubicBezTo>
                  <a:cubicBezTo>
                    <a:pt x="33621" y="116274"/>
                    <a:pt x="13758" y="106910"/>
                    <a:pt x="0" y="107968"/>
                  </a:cubicBezTo>
                  <a:lnTo>
                    <a:pt x="6350" y="127018"/>
                  </a:lnTo>
                  <a:lnTo>
                    <a:pt x="9525" y="136543"/>
                  </a:lnTo>
                  <a:cubicBezTo>
                    <a:pt x="9626" y="137861"/>
                    <a:pt x="9144" y="175227"/>
                    <a:pt x="15875" y="187343"/>
                  </a:cubicBezTo>
                  <a:cubicBezTo>
                    <a:pt x="19581" y="194014"/>
                    <a:pt x="26162" y="199153"/>
                    <a:pt x="28575" y="206393"/>
                  </a:cubicBezTo>
                  <a:cubicBezTo>
                    <a:pt x="31904" y="216379"/>
                    <a:pt x="31082" y="218648"/>
                    <a:pt x="41275" y="225443"/>
                  </a:cubicBezTo>
                  <a:cubicBezTo>
                    <a:pt x="44060" y="227299"/>
                    <a:pt x="47625" y="227560"/>
                    <a:pt x="50800" y="228618"/>
                  </a:cubicBezTo>
                  <a:cubicBezTo>
                    <a:pt x="52917" y="232851"/>
                    <a:pt x="53803" y="237971"/>
                    <a:pt x="57150" y="241318"/>
                  </a:cubicBezTo>
                  <a:cubicBezTo>
                    <a:pt x="59517" y="243685"/>
                    <a:pt x="65178" y="241500"/>
                    <a:pt x="66675" y="244493"/>
                  </a:cubicBezTo>
                  <a:cubicBezTo>
                    <a:pt x="68553" y="248249"/>
                    <a:pt x="58219" y="261939"/>
                    <a:pt x="57150" y="263543"/>
                  </a:cubicBezTo>
                  <a:cubicBezTo>
                    <a:pt x="58208" y="294235"/>
                    <a:pt x="58409" y="324968"/>
                    <a:pt x="60325" y="355618"/>
                  </a:cubicBezTo>
                  <a:cubicBezTo>
                    <a:pt x="60903" y="364868"/>
                    <a:pt x="73069" y="379496"/>
                    <a:pt x="76200" y="384193"/>
                  </a:cubicBezTo>
                  <a:lnTo>
                    <a:pt x="88900" y="403243"/>
                  </a:lnTo>
                  <a:cubicBezTo>
                    <a:pt x="91017" y="406418"/>
                    <a:pt x="92075" y="410651"/>
                    <a:pt x="95250" y="412768"/>
                  </a:cubicBezTo>
                  <a:lnTo>
                    <a:pt x="104775" y="419118"/>
                  </a:lnTo>
                  <a:cubicBezTo>
                    <a:pt x="122973" y="446415"/>
                    <a:pt x="98742" y="414291"/>
                    <a:pt x="120650" y="431818"/>
                  </a:cubicBezTo>
                  <a:cubicBezTo>
                    <a:pt x="141166" y="448231"/>
                    <a:pt x="112584" y="436538"/>
                    <a:pt x="136525" y="444518"/>
                  </a:cubicBezTo>
                  <a:cubicBezTo>
                    <a:pt x="137583" y="447693"/>
                    <a:pt x="136399" y="453493"/>
                    <a:pt x="139700" y="454043"/>
                  </a:cubicBezTo>
                  <a:cubicBezTo>
                    <a:pt x="172440" y="459500"/>
                    <a:pt x="170094" y="457664"/>
                    <a:pt x="180975" y="441343"/>
                  </a:cubicBezTo>
                  <a:cubicBezTo>
                    <a:pt x="179917" y="395835"/>
                    <a:pt x="181743" y="350168"/>
                    <a:pt x="177800" y="304818"/>
                  </a:cubicBezTo>
                  <a:cubicBezTo>
                    <a:pt x="177411" y="300345"/>
                    <a:pt x="172011" y="297784"/>
                    <a:pt x="168275" y="295293"/>
                  </a:cubicBezTo>
                  <a:cubicBezTo>
                    <a:pt x="165490" y="293437"/>
                    <a:pt x="161925" y="293176"/>
                    <a:pt x="158750" y="292118"/>
                  </a:cubicBezTo>
                  <a:cubicBezTo>
                    <a:pt x="156633" y="288943"/>
                    <a:pt x="155380" y="284977"/>
                    <a:pt x="152400" y="282593"/>
                  </a:cubicBezTo>
                  <a:cubicBezTo>
                    <a:pt x="149787" y="280502"/>
                    <a:pt x="146093" y="280337"/>
                    <a:pt x="142875" y="279418"/>
                  </a:cubicBezTo>
                  <a:cubicBezTo>
                    <a:pt x="114968" y="271445"/>
                    <a:pt x="143488" y="280681"/>
                    <a:pt x="120650" y="273068"/>
                  </a:cubicBezTo>
                  <a:cubicBezTo>
                    <a:pt x="118533" y="269893"/>
                    <a:pt x="116998" y="266241"/>
                    <a:pt x="114300" y="263543"/>
                  </a:cubicBezTo>
                  <a:cubicBezTo>
                    <a:pt x="102862" y="252105"/>
                    <a:pt x="102892" y="256682"/>
                    <a:pt x="92075" y="247668"/>
                  </a:cubicBezTo>
                  <a:cubicBezTo>
                    <a:pt x="88626" y="244793"/>
                    <a:pt x="85725" y="241318"/>
                    <a:pt x="82550" y="238143"/>
                  </a:cubicBezTo>
                  <a:cubicBezTo>
                    <a:pt x="81492" y="234968"/>
                    <a:pt x="79375" y="231965"/>
                    <a:pt x="79375" y="228618"/>
                  </a:cubicBezTo>
                  <a:cubicBezTo>
                    <a:pt x="79375" y="225271"/>
                    <a:pt x="81232" y="222169"/>
                    <a:pt x="82550" y="219093"/>
                  </a:cubicBezTo>
                  <a:cubicBezTo>
                    <a:pt x="94320" y="191630"/>
                    <a:pt x="84629" y="219206"/>
                    <a:pt x="92075" y="196868"/>
                  </a:cubicBezTo>
                  <a:cubicBezTo>
                    <a:pt x="88900" y="194751"/>
                    <a:pt x="85248" y="193216"/>
                    <a:pt x="82550" y="190518"/>
                  </a:cubicBezTo>
                  <a:cubicBezTo>
                    <a:pt x="79852" y="187820"/>
                    <a:pt x="79180" y="183377"/>
                    <a:pt x="76200" y="180993"/>
                  </a:cubicBezTo>
                  <a:cubicBezTo>
                    <a:pt x="73587" y="178902"/>
                    <a:pt x="69850" y="178876"/>
                    <a:pt x="66675" y="177818"/>
                  </a:cubicBezTo>
                  <a:cubicBezTo>
                    <a:pt x="69850" y="176760"/>
                    <a:pt x="72907" y="175242"/>
                    <a:pt x="76200" y="174643"/>
                  </a:cubicBezTo>
                  <a:cubicBezTo>
                    <a:pt x="127632" y="165292"/>
                    <a:pt x="85252" y="188506"/>
                    <a:pt x="104775" y="114318"/>
                  </a:cubicBezTo>
                  <a:cubicBezTo>
                    <a:pt x="105886" y="110098"/>
                    <a:pt x="113279" y="112342"/>
                    <a:pt x="117475" y="111143"/>
                  </a:cubicBezTo>
                  <a:cubicBezTo>
                    <a:pt x="120693" y="110224"/>
                    <a:pt x="124007" y="109465"/>
                    <a:pt x="127000" y="107968"/>
                  </a:cubicBezTo>
                  <a:cubicBezTo>
                    <a:pt x="130413" y="106261"/>
                    <a:pt x="133038" y="103168"/>
                    <a:pt x="136525" y="101618"/>
                  </a:cubicBezTo>
                  <a:cubicBezTo>
                    <a:pt x="142642" y="98900"/>
                    <a:pt x="155575" y="95268"/>
                    <a:pt x="155575" y="95268"/>
                  </a:cubicBezTo>
                  <a:cubicBezTo>
                    <a:pt x="157692" y="92093"/>
                    <a:pt x="161385" y="89521"/>
                    <a:pt x="161925" y="85743"/>
                  </a:cubicBezTo>
                  <a:cubicBezTo>
                    <a:pt x="163004" y="78187"/>
                    <a:pt x="157851" y="67728"/>
                    <a:pt x="149225" y="66693"/>
                  </a:cubicBezTo>
                  <a:cubicBezTo>
                    <a:pt x="126084" y="63916"/>
                    <a:pt x="102658" y="64576"/>
                    <a:pt x="79375" y="63518"/>
                  </a:cubicBezTo>
                  <a:cubicBezTo>
                    <a:pt x="86302" y="42736"/>
                    <a:pt x="76681" y="63133"/>
                    <a:pt x="92075" y="50818"/>
                  </a:cubicBezTo>
                  <a:cubicBezTo>
                    <a:pt x="95055" y="48434"/>
                    <a:pt x="95727" y="43991"/>
                    <a:pt x="98425" y="41293"/>
                  </a:cubicBezTo>
                  <a:cubicBezTo>
                    <a:pt x="101123" y="38595"/>
                    <a:pt x="104775" y="37060"/>
                    <a:pt x="107950" y="34943"/>
                  </a:cubicBezTo>
                  <a:cubicBezTo>
                    <a:pt x="114078" y="25750"/>
                    <a:pt x="118247" y="24588"/>
                    <a:pt x="111125" y="12718"/>
                  </a:cubicBezTo>
                  <a:cubicBezTo>
                    <a:pt x="109907" y="10689"/>
                    <a:pt x="98425" y="-511"/>
                    <a:pt x="95250" y="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24" name="Puolivapaa piirto 23"/>
            <p:cNvSpPr/>
            <p:nvPr/>
          </p:nvSpPr>
          <p:spPr>
            <a:xfrm>
              <a:off x="3677552" y="4381190"/>
              <a:ext cx="121386" cy="140905"/>
            </a:xfrm>
            <a:custGeom>
              <a:avLst/>
              <a:gdLst>
                <a:gd name="connsiteX0" fmla="*/ 48361 w 121386"/>
                <a:gd name="connsiteY0" fmla="*/ 32851 h 140905"/>
                <a:gd name="connsiteX1" fmla="*/ 32486 w 121386"/>
                <a:gd name="connsiteY1" fmla="*/ 23326 h 140905"/>
                <a:gd name="connsiteX2" fmla="*/ 13436 w 121386"/>
                <a:gd name="connsiteY2" fmla="*/ 13801 h 140905"/>
                <a:gd name="connsiteX3" fmla="*/ 10261 w 121386"/>
                <a:gd name="connsiteY3" fmla="*/ 4276 h 140905"/>
                <a:gd name="connsiteX4" fmla="*/ 736 w 121386"/>
                <a:gd name="connsiteY4" fmla="*/ 1101 h 140905"/>
                <a:gd name="connsiteX5" fmla="*/ 3911 w 121386"/>
                <a:gd name="connsiteY5" fmla="*/ 16976 h 140905"/>
                <a:gd name="connsiteX6" fmla="*/ 10261 w 121386"/>
                <a:gd name="connsiteY6" fmla="*/ 36026 h 140905"/>
                <a:gd name="connsiteX7" fmla="*/ 13436 w 121386"/>
                <a:gd name="connsiteY7" fmla="*/ 67776 h 140905"/>
                <a:gd name="connsiteX8" fmla="*/ 16611 w 121386"/>
                <a:gd name="connsiteY8" fmla="*/ 80476 h 140905"/>
                <a:gd name="connsiteX9" fmla="*/ 26136 w 121386"/>
                <a:gd name="connsiteY9" fmla="*/ 86826 h 140905"/>
                <a:gd name="connsiteX10" fmla="*/ 32486 w 121386"/>
                <a:gd name="connsiteY10" fmla="*/ 105876 h 140905"/>
                <a:gd name="connsiteX11" fmla="*/ 51536 w 121386"/>
                <a:gd name="connsiteY11" fmla="*/ 118576 h 140905"/>
                <a:gd name="connsiteX12" fmla="*/ 73761 w 121386"/>
                <a:gd name="connsiteY12" fmla="*/ 128101 h 140905"/>
                <a:gd name="connsiteX13" fmla="*/ 80111 w 121386"/>
                <a:gd name="connsiteY13" fmla="*/ 137626 h 140905"/>
                <a:gd name="connsiteX14" fmla="*/ 115036 w 121386"/>
                <a:gd name="connsiteY14" fmla="*/ 137626 h 140905"/>
                <a:gd name="connsiteX15" fmla="*/ 118211 w 121386"/>
                <a:gd name="connsiteY15" fmla="*/ 90001 h 140905"/>
                <a:gd name="connsiteX16" fmla="*/ 121386 w 121386"/>
                <a:gd name="connsiteY16" fmla="*/ 77301 h 140905"/>
                <a:gd name="connsiteX17" fmla="*/ 111861 w 121386"/>
                <a:gd name="connsiteY17" fmla="*/ 45551 h 140905"/>
                <a:gd name="connsiteX18" fmla="*/ 102336 w 121386"/>
                <a:gd name="connsiteY18" fmla="*/ 42376 h 140905"/>
                <a:gd name="connsiteX19" fmla="*/ 48361 w 121386"/>
                <a:gd name="connsiteY19" fmla="*/ 32851 h 140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386" h="140905">
                  <a:moveTo>
                    <a:pt x="48361" y="32851"/>
                  </a:moveTo>
                  <a:cubicBezTo>
                    <a:pt x="36719" y="29676"/>
                    <a:pt x="38006" y="26086"/>
                    <a:pt x="32486" y="23326"/>
                  </a:cubicBezTo>
                  <a:cubicBezTo>
                    <a:pt x="6196" y="10181"/>
                    <a:pt x="40733" y="31999"/>
                    <a:pt x="13436" y="13801"/>
                  </a:cubicBezTo>
                  <a:cubicBezTo>
                    <a:pt x="12378" y="10626"/>
                    <a:pt x="12628" y="6643"/>
                    <a:pt x="10261" y="4276"/>
                  </a:cubicBezTo>
                  <a:cubicBezTo>
                    <a:pt x="7894" y="1909"/>
                    <a:pt x="2233" y="-1892"/>
                    <a:pt x="736" y="1101"/>
                  </a:cubicBezTo>
                  <a:cubicBezTo>
                    <a:pt x="-1677" y="5928"/>
                    <a:pt x="2491" y="11770"/>
                    <a:pt x="3911" y="16976"/>
                  </a:cubicBezTo>
                  <a:cubicBezTo>
                    <a:pt x="5672" y="23434"/>
                    <a:pt x="10261" y="36026"/>
                    <a:pt x="10261" y="36026"/>
                  </a:cubicBezTo>
                  <a:cubicBezTo>
                    <a:pt x="11319" y="46609"/>
                    <a:pt x="11932" y="57247"/>
                    <a:pt x="13436" y="67776"/>
                  </a:cubicBezTo>
                  <a:cubicBezTo>
                    <a:pt x="14053" y="72096"/>
                    <a:pt x="14190" y="76845"/>
                    <a:pt x="16611" y="80476"/>
                  </a:cubicBezTo>
                  <a:cubicBezTo>
                    <a:pt x="18728" y="83651"/>
                    <a:pt x="22961" y="84709"/>
                    <a:pt x="26136" y="86826"/>
                  </a:cubicBezTo>
                  <a:cubicBezTo>
                    <a:pt x="28253" y="93176"/>
                    <a:pt x="26917" y="102163"/>
                    <a:pt x="32486" y="105876"/>
                  </a:cubicBezTo>
                  <a:cubicBezTo>
                    <a:pt x="38836" y="110109"/>
                    <a:pt x="44296" y="116163"/>
                    <a:pt x="51536" y="118576"/>
                  </a:cubicBezTo>
                  <a:cubicBezTo>
                    <a:pt x="65551" y="123248"/>
                    <a:pt x="58068" y="120254"/>
                    <a:pt x="73761" y="128101"/>
                  </a:cubicBezTo>
                  <a:cubicBezTo>
                    <a:pt x="75878" y="131276"/>
                    <a:pt x="77131" y="135242"/>
                    <a:pt x="80111" y="137626"/>
                  </a:cubicBezTo>
                  <a:cubicBezTo>
                    <a:pt x="88841" y="144610"/>
                    <a:pt x="108978" y="138383"/>
                    <a:pt x="115036" y="137626"/>
                  </a:cubicBezTo>
                  <a:cubicBezTo>
                    <a:pt x="116094" y="121751"/>
                    <a:pt x="116545" y="105824"/>
                    <a:pt x="118211" y="90001"/>
                  </a:cubicBezTo>
                  <a:cubicBezTo>
                    <a:pt x="118668" y="85661"/>
                    <a:pt x="121386" y="81665"/>
                    <a:pt x="121386" y="77301"/>
                  </a:cubicBezTo>
                  <a:cubicBezTo>
                    <a:pt x="121386" y="68686"/>
                    <a:pt x="120468" y="52437"/>
                    <a:pt x="111861" y="45551"/>
                  </a:cubicBezTo>
                  <a:cubicBezTo>
                    <a:pt x="109248" y="43460"/>
                    <a:pt x="105644" y="42885"/>
                    <a:pt x="102336" y="42376"/>
                  </a:cubicBezTo>
                  <a:cubicBezTo>
                    <a:pt x="81014" y="39096"/>
                    <a:pt x="60003" y="36026"/>
                    <a:pt x="48361" y="328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25" name="Puolivapaa piirto 24"/>
            <p:cNvSpPr/>
            <p:nvPr/>
          </p:nvSpPr>
          <p:spPr>
            <a:xfrm>
              <a:off x="2076259" y="4906660"/>
              <a:ext cx="102435" cy="139823"/>
            </a:xfrm>
            <a:custGeom>
              <a:avLst/>
              <a:gdLst>
                <a:gd name="connsiteX0" fmla="*/ 93904 w 102435"/>
                <a:gd name="connsiteY0" fmla="*/ 72531 h 139823"/>
                <a:gd name="connsiteX1" fmla="*/ 81204 w 102435"/>
                <a:gd name="connsiteY1" fmla="*/ 56656 h 139823"/>
                <a:gd name="connsiteX2" fmla="*/ 74854 w 102435"/>
                <a:gd name="connsiteY2" fmla="*/ 37606 h 139823"/>
                <a:gd name="connsiteX3" fmla="*/ 71679 w 102435"/>
                <a:gd name="connsiteY3" fmla="*/ 28081 h 139823"/>
                <a:gd name="connsiteX4" fmla="*/ 65329 w 102435"/>
                <a:gd name="connsiteY4" fmla="*/ 18556 h 139823"/>
                <a:gd name="connsiteX5" fmla="*/ 62154 w 102435"/>
                <a:gd name="connsiteY5" fmla="*/ 9031 h 139823"/>
                <a:gd name="connsiteX6" fmla="*/ 52629 w 102435"/>
                <a:gd name="connsiteY6" fmla="*/ 2681 h 139823"/>
                <a:gd name="connsiteX7" fmla="*/ 14529 w 102435"/>
                <a:gd name="connsiteY7" fmla="*/ 5856 h 139823"/>
                <a:gd name="connsiteX8" fmla="*/ 27229 w 102435"/>
                <a:gd name="connsiteY8" fmla="*/ 88406 h 139823"/>
                <a:gd name="connsiteX9" fmla="*/ 36754 w 102435"/>
                <a:gd name="connsiteY9" fmla="*/ 107456 h 139823"/>
                <a:gd name="connsiteX10" fmla="*/ 68504 w 102435"/>
                <a:gd name="connsiteY10" fmla="*/ 123331 h 139823"/>
                <a:gd name="connsiteX11" fmla="*/ 78029 w 102435"/>
                <a:gd name="connsiteY11" fmla="*/ 129681 h 139823"/>
                <a:gd name="connsiteX12" fmla="*/ 93904 w 102435"/>
                <a:gd name="connsiteY12" fmla="*/ 136031 h 139823"/>
                <a:gd name="connsiteX13" fmla="*/ 93904 w 102435"/>
                <a:gd name="connsiteY13" fmla="*/ 72531 h 13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2435" h="139823">
                  <a:moveTo>
                    <a:pt x="93904" y="72531"/>
                  </a:moveTo>
                  <a:cubicBezTo>
                    <a:pt x="91787" y="59302"/>
                    <a:pt x="84449" y="62605"/>
                    <a:pt x="81204" y="56656"/>
                  </a:cubicBezTo>
                  <a:cubicBezTo>
                    <a:pt x="77999" y="50780"/>
                    <a:pt x="76971" y="43956"/>
                    <a:pt x="74854" y="37606"/>
                  </a:cubicBezTo>
                  <a:cubicBezTo>
                    <a:pt x="73796" y="34431"/>
                    <a:pt x="73535" y="30866"/>
                    <a:pt x="71679" y="28081"/>
                  </a:cubicBezTo>
                  <a:cubicBezTo>
                    <a:pt x="69562" y="24906"/>
                    <a:pt x="67036" y="21969"/>
                    <a:pt x="65329" y="18556"/>
                  </a:cubicBezTo>
                  <a:cubicBezTo>
                    <a:pt x="63832" y="15563"/>
                    <a:pt x="64245" y="11644"/>
                    <a:pt x="62154" y="9031"/>
                  </a:cubicBezTo>
                  <a:cubicBezTo>
                    <a:pt x="59770" y="6051"/>
                    <a:pt x="55804" y="4798"/>
                    <a:pt x="52629" y="2681"/>
                  </a:cubicBezTo>
                  <a:cubicBezTo>
                    <a:pt x="39929" y="3739"/>
                    <a:pt x="19662" y="-5809"/>
                    <a:pt x="14529" y="5856"/>
                  </a:cubicBezTo>
                  <a:cubicBezTo>
                    <a:pt x="-11936" y="66003"/>
                    <a:pt x="1024" y="70936"/>
                    <a:pt x="27229" y="88406"/>
                  </a:cubicBezTo>
                  <a:cubicBezTo>
                    <a:pt x="29494" y="95200"/>
                    <a:pt x="30961" y="102387"/>
                    <a:pt x="36754" y="107456"/>
                  </a:cubicBezTo>
                  <a:cubicBezTo>
                    <a:pt x="51875" y="120686"/>
                    <a:pt x="52723" y="119386"/>
                    <a:pt x="68504" y="123331"/>
                  </a:cubicBezTo>
                  <a:cubicBezTo>
                    <a:pt x="71679" y="125448"/>
                    <a:pt x="75645" y="126701"/>
                    <a:pt x="78029" y="129681"/>
                  </a:cubicBezTo>
                  <a:cubicBezTo>
                    <a:pt x="87898" y="142017"/>
                    <a:pt x="71029" y="141750"/>
                    <a:pt x="93904" y="136031"/>
                  </a:cubicBezTo>
                  <a:cubicBezTo>
                    <a:pt x="111995" y="108894"/>
                    <a:pt x="96021" y="85760"/>
                    <a:pt x="93904" y="725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26" name="Puolivapaa piirto 25"/>
            <p:cNvSpPr/>
            <p:nvPr/>
          </p:nvSpPr>
          <p:spPr>
            <a:xfrm>
              <a:off x="2055863" y="4601357"/>
              <a:ext cx="47625" cy="53984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27" name="Puolivapaa piirto 26"/>
            <p:cNvSpPr/>
            <p:nvPr/>
          </p:nvSpPr>
          <p:spPr>
            <a:xfrm>
              <a:off x="1668513" y="4909634"/>
              <a:ext cx="47625" cy="53984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28" name="Puolivapaa piirto 27"/>
            <p:cNvSpPr/>
            <p:nvPr/>
          </p:nvSpPr>
          <p:spPr>
            <a:xfrm>
              <a:off x="1759849" y="4855650"/>
              <a:ext cx="47625" cy="53984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29" name="Puolivapaa piirto 28"/>
            <p:cNvSpPr/>
            <p:nvPr/>
          </p:nvSpPr>
          <p:spPr>
            <a:xfrm>
              <a:off x="1876585" y="4734991"/>
              <a:ext cx="47625" cy="53984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0" name="Puolivapaa piirto 29"/>
            <p:cNvSpPr/>
            <p:nvPr/>
          </p:nvSpPr>
          <p:spPr>
            <a:xfrm>
              <a:off x="2397027" y="4614332"/>
              <a:ext cx="47625" cy="53984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1" name="Puolivapaa piirto 30"/>
            <p:cNvSpPr/>
            <p:nvPr/>
          </p:nvSpPr>
          <p:spPr>
            <a:xfrm>
              <a:off x="2509962" y="4719542"/>
              <a:ext cx="45719" cy="45719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2" name="Puolivapaa piirto 31"/>
            <p:cNvSpPr/>
            <p:nvPr/>
          </p:nvSpPr>
          <p:spPr>
            <a:xfrm>
              <a:off x="2610197" y="4885077"/>
              <a:ext cx="45719" cy="45719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3" name="Puolivapaa piirto 32"/>
            <p:cNvSpPr/>
            <p:nvPr/>
          </p:nvSpPr>
          <p:spPr>
            <a:xfrm>
              <a:off x="2837432" y="4675962"/>
              <a:ext cx="45719" cy="45719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4" name="Puolivapaa piirto 33"/>
            <p:cNvSpPr/>
            <p:nvPr/>
          </p:nvSpPr>
          <p:spPr>
            <a:xfrm>
              <a:off x="2655897" y="4641324"/>
              <a:ext cx="45719" cy="93244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5" name="Puolivapaa piirto 34"/>
            <p:cNvSpPr/>
            <p:nvPr/>
          </p:nvSpPr>
          <p:spPr>
            <a:xfrm>
              <a:off x="2889025" y="4632270"/>
              <a:ext cx="45719" cy="82668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6" name="Puolivapaa piirto 35"/>
            <p:cNvSpPr/>
            <p:nvPr/>
          </p:nvSpPr>
          <p:spPr>
            <a:xfrm>
              <a:off x="2860291" y="4558656"/>
              <a:ext cx="45719" cy="82668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7" name="Puolivapaa piirto 36"/>
            <p:cNvSpPr/>
            <p:nvPr/>
          </p:nvSpPr>
          <p:spPr>
            <a:xfrm>
              <a:off x="2995547" y="4655341"/>
              <a:ext cx="45719" cy="55676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8" name="Puolivapaa piirto 37"/>
            <p:cNvSpPr/>
            <p:nvPr/>
          </p:nvSpPr>
          <p:spPr>
            <a:xfrm>
              <a:off x="3790720" y="4716115"/>
              <a:ext cx="45719" cy="45719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  <p:sp>
          <p:nvSpPr>
            <p:cNvPr id="39" name="Puolivapaa piirto 38"/>
            <p:cNvSpPr/>
            <p:nvPr/>
          </p:nvSpPr>
          <p:spPr>
            <a:xfrm>
              <a:off x="4110708" y="4558656"/>
              <a:ext cx="45719" cy="45719"/>
            </a:xfrm>
            <a:custGeom>
              <a:avLst/>
              <a:gdLst>
                <a:gd name="connsiteX0" fmla="*/ 38100 w 47625"/>
                <a:gd name="connsiteY0" fmla="*/ 9 h 53984"/>
                <a:gd name="connsiteX1" fmla="*/ 47625 w 47625"/>
                <a:gd name="connsiteY1" fmla="*/ 28584 h 53984"/>
                <a:gd name="connsiteX2" fmla="*/ 44450 w 47625"/>
                <a:gd name="connsiteY2" fmla="*/ 53984 h 53984"/>
                <a:gd name="connsiteX3" fmla="*/ 25400 w 47625"/>
                <a:gd name="connsiteY3" fmla="*/ 50809 h 53984"/>
                <a:gd name="connsiteX4" fmla="*/ 6350 w 47625"/>
                <a:gd name="connsiteY4" fmla="*/ 44459 h 53984"/>
                <a:gd name="connsiteX5" fmla="*/ 0 w 47625"/>
                <a:gd name="connsiteY5" fmla="*/ 34934 h 53984"/>
                <a:gd name="connsiteX6" fmla="*/ 6350 w 47625"/>
                <a:gd name="connsiteY6" fmla="*/ 25409 h 53984"/>
                <a:gd name="connsiteX7" fmla="*/ 38100 w 47625"/>
                <a:gd name="connsiteY7" fmla="*/ 9 h 5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53984">
                  <a:moveTo>
                    <a:pt x="38100" y="9"/>
                  </a:moveTo>
                  <a:cubicBezTo>
                    <a:pt x="44979" y="538"/>
                    <a:pt x="47625" y="21748"/>
                    <a:pt x="47625" y="28584"/>
                  </a:cubicBezTo>
                  <a:cubicBezTo>
                    <a:pt x="47625" y="37117"/>
                    <a:pt x="45508" y="45517"/>
                    <a:pt x="44450" y="53984"/>
                  </a:cubicBezTo>
                  <a:cubicBezTo>
                    <a:pt x="38100" y="52926"/>
                    <a:pt x="31645" y="52370"/>
                    <a:pt x="25400" y="50809"/>
                  </a:cubicBezTo>
                  <a:cubicBezTo>
                    <a:pt x="18906" y="49186"/>
                    <a:pt x="6350" y="44459"/>
                    <a:pt x="6350" y="44459"/>
                  </a:cubicBezTo>
                  <a:cubicBezTo>
                    <a:pt x="4233" y="41284"/>
                    <a:pt x="0" y="38750"/>
                    <a:pt x="0" y="34934"/>
                  </a:cubicBezTo>
                  <a:cubicBezTo>
                    <a:pt x="0" y="31118"/>
                    <a:pt x="4643" y="28822"/>
                    <a:pt x="6350" y="25409"/>
                  </a:cubicBezTo>
                  <a:cubicBezTo>
                    <a:pt x="7847" y="22416"/>
                    <a:pt x="31221" y="-520"/>
                    <a:pt x="38100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i-FI" sz="1600"/>
            </a:p>
          </p:txBody>
        </p:sp>
      </p:grpSp>
      <p:sp>
        <p:nvSpPr>
          <p:cNvPr id="2" name="Otsikon paikkamerkki 1"/>
          <p:cNvSpPr>
            <a:spLocks noGrp="1"/>
          </p:cNvSpPr>
          <p:nvPr>
            <p:ph type="title"/>
          </p:nvPr>
        </p:nvSpPr>
        <p:spPr>
          <a:xfrm>
            <a:off x="838200" y="2073150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i-FI" dirty="0"/>
              <a:t>Muokkaa </a:t>
            </a:r>
            <a:r>
              <a:rPr lang="fi-FI" dirty="0" err="1"/>
              <a:t>perustyyl</a:t>
            </a:r>
            <a:r>
              <a:rPr lang="fi-FI" dirty="0"/>
              <a:t>. </a:t>
            </a:r>
            <a:r>
              <a:rPr lang="fi-FI" dirty="0" err="1"/>
              <a:t>napsautt</a:t>
            </a:r>
            <a:r>
              <a:rPr lang="fi-FI" dirty="0"/>
              <a:t>.</a:t>
            </a:r>
          </a:p>
        </p:txBody>
      </p:sp>
      <p:sp>
        <p:nvSpPr>
          <p:cNvPr id="3" name="Tekstin paikkamerkki 2"/>
          <p:cNvSpPr>
            <a:spLocks noGrp="1"/>
          </p:cNvSpPr>
          <p:nvPr>
            <p:ph type="body" idx="1"/>
          </p:nvPr>
        </p:nvSpPr>
        <p:spPr>
          <a:xfrm>
            <a:off x="838200" y="3432031"/>
            <a:ext cx="10515600" cy="274493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12039836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19" r:id="rId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bg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bg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bg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bg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bg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on paikkamerkki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i-FI" dirty="0"/>
              <a:t>Muokkaa </a:t>
            </a:r>
            <a:r>
              <a:rPr lang="fi-FI" dirty="0" err="1"/>
              <a:t>perustyyl</a:t>
            </a:r>
            <a:r>
              <a:rPr lang="fi-FI" dirty="0"/>
              <a:t>. </a:t>
            </a:r>
            <a:r>
              <a:rPr lang="fi-FI" dirty="0" err="1"/>
              <a:t>napsautt</a:t>
            </a:r>
            <a:r>
              <a:rPr lang="fi-FI" dirty="0"/>
              <a:t>.</a:t>
            </a:r>
          </a:p>
        </p:txBody>
      </p:sp>
      <p:sp>
        <p:nvSpPr>
          <p:cNvPr id="3" name="Tekstin paikkamerkki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grpSp>
        <p:nvGrpSpPr>
          <p:cNvPr id="111" name="Ryhmä 110"/>
          <p:cNvGrpSpPr/>
          <p:nvPr userDrawn="1"/>
        </p:nvGrpSpPr>
        <p:grpSpPr>
          <a:xfrm>
            <a:off x="6138580" y="6350093"/>
            <a:ext cx="5818282" cy="403699"/>
            <a:chOff x="239397" y="4559045"/>
            <a:chExt cx="4652931" cy="322842"/>
          </a:xfrm>
        </p:grpSpPr>
        <p:pic>
          <p:nvPicPr>
            <p:cNvPr id="112" name="Kuva 111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72261" y="4609224"/>
              <a:ext cx="920067" cy="220817"/>
            </a:xfrm>
            <a:prstGeom prst="rect">
              <a:avLst/>
            </a:prstGeom>
          </p:spPr>
        </p:pic>
        <p:pic>
          <p:nvPicPr>
            <p:cNvPr id="113" name="Kuva 112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04583" y="4588744"/>
              <a:ext cx="805158" cy="242825"/>
            </a:xfrm>
            <a:prstGeom prst="rect">
              <a:avLst/>
            </a:prstGeom>
          </p:spPr>
        </p:pic>
        <p:pic>
          <p:nvPicPr>
            <p:cNvPr id="114" name="Kuva 113"/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47" t="24184" r="9836" b="30285"/>
            <a:stretch/>
          </p:blipFill>
          <p:spPr>
            <a:xfrm>
              <a:off x="685632" y="4588744"/>
              <a:ext cx="910540" cy="256490"/>
            </a:xfrm>
            <a:prstGeom prst="rect">
              <a:avLst/>
            </a:prstGeom>
          </p:spPr>
        </p:pic>
        <p:pic>
          <p:nvPicPr>
            <p:cNvPr id="115" name="Kuva 114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15498" y="4609224"/>
              <a:ext cx="263723" cy="272663"/>
            </a:xfrm>
            <a:prstGeom prst="rect">
              <a:avLst/>
            </a:prstGeom>
          </p:spPr>
        </p:pic>
        <p:pic>
          <p:nvPicPr>
            <p:cNvPr id="116" name="Kuva 115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72544" y="4586976"/>
              <a:ext cx="540482" cy="245499"/>
            </a:xfrm>
            <a:prstGeom prst="rect">
              <a:avLst/>
            </a:prstGeom>
          </p:spPr>
        </p:pic>
        <p:pic>
          <p:nvPicPr>
            <p:cNvPr id="117" name="Kuva 11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47788" y="4559045"/>
              <a:ext cx="453779" cy="321218"/>
            </a:xfrm>
            <a:prstGeom prst="rect">
              <a:avLst/>
            </a:prstGeom>
          </p:spPr>
        </p:pic>
        <p:pic>
          <p:nvPicPr>
            <p:cNvPr id="118" name="Kuva 11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9397" y="4580394"/>
              <a:ext cx="396960" cy="249646"/>
            </a:xfrm>
            <a:prstGeom prst="rect">
              <a:avLst/>
            </a:prstGeom>
          </p:spPr>
        </p:pic>
      </p:grpSp>
      <p:pic>
        <p:nvPicPr>
          <p:cNvPr id="6" name="Kuva 5"/>
          <p:cNvPicPr>
            <a:picLocks noChangeAspect="1"/>
          </p:cNvPicPr>
          <p:nvPr userDrawn="1"/>
        </p:nvPicPr>
        <p:blipFill>
          <a:blip r:embed="rId16"/>
          <a:stretch>
            <a:fillRect/>
          </a:stretch>
        </p:blipFill>
        <p:spPr>
          <a:xfrm>
            <a:off x="-639894" y="4001294"/>
            <a:ext cx="3638042" cy="34685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83688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9" r:id="rId1"/>
    <p:sldLayoutId id="2147483670" r:id="rId2"/>
    <p:sldLayoutId id="2147483671" r:id="rId3"/>
    <p:sldLayoutId id="2147483672" r:id="rId4"/>
    <p:sldLayoutId id="2147483673" r:id="rId5"/>
    <p:sldLayoutId id="2147483674" r:id="rId6"/>
    <p:sldLayoutId id="2147483675" r:id="rId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on paikkamerkki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Tekstin paikkamerkki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grpSp>
        <p:nvGrpSpPr>
          <p:cNvPr id="7" name="Ryhmä 6"/>
          <p:cNvGrpSpPr/>
          <p:nvPr userDrawn="1"/>
        </p:nvGrpSpPr>
        <p:grpSpPr>
          <a:xfrm>
            <a:off x="6138580" y="6350093"/>
            <a:ext cx="5818282" cy="403699"/>
            <a:chOff x="239397" y="4559045"/>
            <a:chExt cx="4652931" cy="322842"/>
          </a:xfrm>
        </p:grpSpPr>
        <p:pic>
          <p:nvPicPr>
            <p:cNvPr id="8" name="Kuva 7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72261" y="4609224"/>
              <a:ext cx="920067" cy="220817"/>
            </a:xfrm>
            <a:prstGeom prst="rect">
              <a:avLst/>
            </a:prstGeom>
          </p:spPr>
        </p:pic>
        <p:pic>
          <p:nvPicPr>
            <p:cNvPr id="9" name="Kuva 8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04583" y="4588744"/>
              <a:ext cx="805158" cy="242825"/>
            </a:xfrm>
            <a:prstGeom prst="rect">
              <a:avLst/>
            </a:prstGeom>
          </p:spPr>
        </p:pic>
        <p:pic>
          <p:nvPicPr>
            <p:cNvPr id="10" name="Kuva 9"/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47" t="24184" r="9836" b="30285"/>
            <a:stretch/>
          </p:blipFill>
          <p:spPr>
            <a:xfrm>
              <a:off x="685632" y="4588744"/>
              <a:ext cx="910540" cy="256490"/>
            </a:xfrm>
            <a:prstGeom prst="rect">
              <a:avLst/>
            </a:prstGeom>
          </p:spPr>
        </p:pic>
        <p:pic>
          <p:nvPicPr>
            <p:cNvPr id="11" name="Kuva 10"/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15498" y="4609224"/>
              <a:ext cx="263723" cy="272663"/>
            </a:xfrm>
            <a:prstGeom prst="rect">
              <a:avLst/>
            </a:prstGeom>
          </p:spPr>
        </p:pic>
        <p:pic>
          <p:nvPicPr>
            <p:cNvPr id="12" name="Kuva 11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72544" y="4586976"/>
              <a:ext cx="540482" cy="245499"/>
            </a:xfrm>
            <a:prstGeom prst="rect">
              <a:avLst/>
            </a:prstGeom>
          </p:spPr>
        </p:pic>
        <p:pic>
          <p:nvPicPr>
            <p:cNvPr id="13" name="Kuva 12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47788" y="4559045"/>
              <a:ext cx="453779" cy="321218"/>
            </a:xfrm>
            <a:prstGeom prst="rect">
              <a:avLst/>
            </a:prstGeom>
          </p:spPr>
        </p:pic>
        <p:pic>
          <p:nvPicPr>
            <p:cNvPr id="14" name="Kuva 1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9397" y="4580394"/>
              <a:ext cx="396960" cy="249646"/>
            </a:xfrm>
            <a:prstGeom prst="rect">
              <a:avLst/>
            </a:prstGeom>
          </p:spPr>
        </p:pic>
      </p:grpSp>
      <p:sp>
        <p:nvSpPr>
          <p:cNvPr id="15" name="Suorakulmio 14"/>
          <p:cNvSpPr/>
          <p:nvPr userDrawn="1"/>
        </p:nvSpPr>
        <p:spPr>
          <a:xfrm>
            <a:off x="135808" y="6150114"/>
            <a:ext cx="3727104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i-FI" sz="2000" dirty="0">
                <a:blipFill dpi="0" rotWithShape="1">
                  <a:blip r:embed="rId15">
                    <a:alphaModFix amt="82000"/>
                  </a:blip>
                  <a:srcRect/>
                  <a:stretch>
                    <a:fillRect l="-54000"/>
                  </a:stretch>
                </a:blipFill>
                <a:effectLst>
                  <a:outerShdw algn="ctr" rotWithShape="0">
                    <a:prstClr val="black"/>
                  </a:outerShdw>
                </a:effectLst>
                <a:latin typeface="Gill Sans Ultra Bold" panose="020B0A02020104020203" pitchFamily="34" charset="0"/>
              </a:rPr>
              <a:t>KYMENLAAKSON TULEVAISUUSVERSTAS</a:t>
            </a:r>
          </a:p>
        </p:txBody>
      </p:sp>
    </p:spTree>
    <p:extLst>
      <p:ext uri="{BB962C8B-B14F-4D97-AF65-F5344CB8AC3E}">
        <p14:creationId xmlns:p14="http://schemas.microsoft.com/office/powerpoint/2010/main" val="7426294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0" r:id="rId1"/>
    <p:sldLayoutId id="2147483681" r:id="rId2"/>
    <p:sldLayoutId id="2147483682" r:id="rId3"/>
    <p:sldLayoutId id="2147483683" r:id="rId4"/>
    <p:sldLayoutId id="2147483684" r:id="rId5"/>
    <p:sldLayoutId id="2147483685" r:id="rId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on paikkamerkki 1"/>
          <p:cNvSpPr>
            <a:spLocks noGrp="1"/>
          </p:cNvSpPr>
          <p:nvPr>
            <p:ph type="title"/>
          </p:nvPr>
        </p:nvSpPr>
        <p:spPr>
          <a:xfrm>
            <a:off x="5219700" y="365125"/>
            <a:ext cx="66040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i-FI" dirty="0"/>
              <a:t>Muokkaa </a:t>
            </a:r>
            <a:r>
              <a:rPr lang="fi-FI" dirty="0" err="1"/>
              <a:t>perustyyl</a:t>
            </a:r>
            <a:r>
              <a:rPr lang="fi-FI" dirty="0"/>
              <a:t>. </a:t>
            </a:r>
            <a:r>
              <a:rPr lang="fi-FI" dirty="0" err="1"/>
              <a:t>napsautt</a:t>
            </a:r>
            <a:r>
              <a:rPr lang="fi-FI" dirty="0"/>
              <a:t>.</a:t>
            </a:r>
          </a:p>
        </p:txBody>
      </p:sp>
      <p:sp>
        <p:nvSpPr>
          <p:cNvPr id="3" name="Tekstin paikkamerkki 2"/>
          <p:cNvSpPr>
            <a:spLocks noGrp="1"/>
          </p:cNvSpPr>
          <p:nvPr>
            <p:ph type="body" idx="1"/>
          </p:nvPr>
        </p:nvSpPr>
        <p:spPr>
          <a:xfrm>
            <a:off x="5219700" y="1825625"/>
            <a:ext cx="66040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grpSp>
        <p:nvGrpSpPr>
          <p:cNvPr id="7" name="Ryhmä 6"/>
          <p:cNvGrpSpPr/>
          <p:nvPr userDrawn="1"/>
        </p:nvGrpSpPr>
        <p:grpSpPr>
          <a:xfrm>
            <a:off x="6138580" y="6350093"/>
            <a:ext cx="5818282" cy="403699"/>
            <a:chOff x="239397" y="4559045"/>
            <a:chExt cx="4652931" cy="322842"/>
          </a:xfrm>
        </p:grpSpPr>
        <p:pic>
          <p:nvPicPr>
            <p:cNvPr id="8" name="Kuva 7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72261" y="4609224"/>
              <a:ext cx="920067" cy="220817"/>
            </a:xfrm>
            <a:prstGeom prst="rect">
              <a:avLst/>
            </a:prstGeom>
          </p:spPr>
        </p:pic>
        <p:pic>
          <p:nvPicPr>
            <p:cNvPr id="9" name="Kuva 8"/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04583" y="4588744"/>
              <a:ext cx="805158" cy="242825"/>
            </a:xfrm>
            <a:prstGeom prst="rect">
              <a:avLst/>
            </a:prstGeom>
          </p:spPr>
        </p:pic>
        <p:pic>
          <p:nvPicPr>
            <p:cNvPr id="10" name="Kuva 9"/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47" t="24184" r="9836" b="30285"/>
            <a:stretch/>
          </p:blipFill>
          <p:spPr>
            <a:xfrm>
              <a:off x="685632" y="4588744"/>
              <a:ext cx="910540" cy="256490"/>
            </a:xfrm>
            <a:prstGeom prst="rect">
              <a:avLst/>
            </a:prstGeom>
          </p:spPr>
        </p:pic>
        <p:pic>
          <p:nvPicPr>
            <p:cNvPr id="11" name="Kuva 10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15498" y="4609224"/>
              <a:ext cx="263723" cy="272663"/>
            </a:xfrm>
            <a:prstGeom prst="rect">
              <a:avLst/>
            </a:prstGeom>
          </p:spPr>
        </p:pic>
        <p:pic>
          <p:nvPicPr>
            <p:cNvPr id="12" name="Kuva 11"/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72544" y="4586976"/>
              <a:ext cx="540482" cy="245499"/>
            </a:xfrm>
            <a:prstGeom prst="rect">
              <a:avLst/>
            </a:prstGeom>
          </p:spPr>
        </p:pic>
        <p:pic>
          <p:nvPicPr>
            <p:cNvPr id="13" name="Kuva 12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47788" y="4559045"/>
              <a:ext cx="453779" cy="321218"/>
            </a:xfrm>
            <a:prstGeom prst="rect">
              <a:avLst/>
            </a:prstGeom>
          </p:spPr>
        </p:pic>
        <p:pic>
          <p:nvPicPr>
            <p:cNvPr id="14" name="Kuva 13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9397" y="4580394"/>
              <a:ext cx="396960" cy="249646"/>
            </a:xfrm>
            <a:prstGeom prst="rect">
              <a:avLst/>
            </a:prstGeom>
          </p:spPr>
        </p:pic>
      </p:grpSp>
      <p:pic>
        <p:nvPicPr>
          <p:cNvPr id="4" name="Kuva 3"/>
          <p:cNvPicPr>
            <a:picLocks noChangeAspect="1"/>
          </p:cNvPicPr>
          <p:nvPr userDrawn="1"/>
        </p:nvPicPr>
        <p:blipFill rotWithShape="1">
          <a:blip r:embed="rId14"/>
          <a:srcRect l="19316" b="15382"/>
          <a:stretch/>
        </p:blipFill>
        <p:spPr>
          <a:xfrm>
            <a:off x="359902" y="701686"/>
            <a:ext cx="5278039" cy="5277375"/>
          </a:xfrm>
          <a:prstGeom prst="rect">
            <a:avLst/>
          </a:prstGeom>
        </p:spPr>
      </p:pic>
      <p:sp>
        <p:nvSpPr>
          <p:cNvPr id="39" name="Suorakulmio 38"/>
          <p:cNvSpPr/>
          <p:nvPr userDrawn="1"/>
        </p:nvSpPr>
        <p:spPr>
          <a:xfrm>
            <a:off x="1135369" y="3830964"/>
            <a:ext cx="3727104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i-FI" sz="2000" dirty="0">
                <a:solidFill>
                  <a:schemeClr val="bg1"/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Gill Sans Ultra Bold" panose="020B0A02020104020203" pitchFamily="34" charset="0"/>
              </a:rPr>
              <a:t>KYMENLAAKSON TULEVAISUUSVERSTAS</a:t>
            </a:r>
          </a:p>
        </p:txBody>
      </p:sp>
    </p:spTree>
    <p:extLst>
      <p:ext uri="{BB962C8B-B14F-4D97-AF65-F5344CB8AC3E}">
        <p14:creationId xmlns:p14="http://schemas.microsoft.com/office/powerpoint/2010/main" val="12097638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3" r:id="rId3"/>
    <p:sldLayoutId id="2147483694" r:id="rId4"/>
    <p:sldLayoutId id="2147483695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on paikkamerkki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Tekstin paikkamerkki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  <p:grpSp>
        <p:nvGrpSpPr>
          <p:cNvPr id="4" name="Ryhmä 3"/>
          <p:cNvGrpSpPr/>
          <p:nvPr userDrawn="1"/>
        </p:nvGrpSpPr>
        <p:grpSpPr>
          <a:xfrm>
            <a:off x="6138580" y="6350093"/>
            <a:ext cx="5818282" cy="403699"/>
            <a:chOff x="239397" y="4559045"/>
            <a:chExt cx="4652931" cy="322842"/>
          </a:xfrm>
        </p:grpSpPr>
        <p:pic>
          <p:nvPicPr>
            <p:cNvPr id="5" name="Kuva 4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72261" y="4609224"/>
              <a:ext cx="920067" cy="220817"/>
            </a:xfrm>
            <a:prstGeom prst="rect">
              <a:avLst/>
            </a:prstGeom>
          </p:spPr>
        </p:pic>
        <p:pic>
          <p:nvPicPr>
            <p:cNvPr id="6" name="Kuva 5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04583" y="4588744"/>
              <a:ext cx="805158" cy="242825"/>
            </a:xfrm>
            <a:prstGeom prst="rect">
              <a:avLst/>
            </a:prstGeom>
          </p:spPr>
        </p:pic>
        <p:pic>
          <p:nvPicPr>
            <p:cNvPr id="7" name="Kuva 6"/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47" t="24184" r="9836" b="30285"/>
            <a:stretch/>
          </p:blipFill>
          <p:spPr>
            <a:xfrm>
              <a:off x="685632" y="4588744"/>
              <a:ext cx="910540" cy="256490"/>
            </a:xfrm>
            <a:prstGeom prst="rect">
              <a:avLst/>
            </a:prstGeom>
          </p:spPr>
        </p:pic>
        <p:pic>
          <p:nvPicPr>
            <p:cNvPr id="8" name="Kuva 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15498" y="4609224"/>
              <a:ext cx="263723" cy="272663"/>
            </a:xfrm>
            <a:prstGeom prst="rect">
              <a:avLst/>
            </a:prstGeom>
          </p:spPr>
        </p:pic>
        <p:pic>
          <p:nvPicPr>
            <p:cNvPr id="9" name="Kuva 8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72544" y="4586976"/>
              <a:ext cx="540482" cy="245499"/>
            </a:xfrm>
            <a:prstGeom prst="rect">
              <a:avLst/>
            </a:prstGeom>
          </p:spPr>
        </p:pic>
        <p:pic>
          <p:nvPicPr>
            <p:cNvPr id="10" name="Kuva 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47788" y="4559045"/>
              <a:ext cx="453779" cy="321218"/>
            </a:xfrm>
            <a:prstGeom prst="rect">
              <a:avLst/>
            </a:prstGeom>
          </p:spPr>
        </p:pic>
        <p:pic>
          <p:nvPicPr>
            <p:cNvPr id="11" name="Kuva 1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9397" y="4580394"/>
              <a:ext cx="396960" cy="24964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0501850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15" r:id="rId4"/>
    <p:sldLayoutId id="2147483716" r:id="rId5"/>
    <p:sldLayoutId id="2147483717" r:id="rId6"/>
    <p:sldLayoutId id="2147483718" r:id="rId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on paikkamerkki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i-FI"/>
              <a:t>Muokkaa perustyyl. napsautt.</a:t>
            </a:r>
          </a:p>
        </p:txBody>
      </p:sp>
      <p:sp>
        <p:nvSpPr>
          <p:cNvPr id="3" name="Tekstin paikkamerkki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i-FI"/>
              <a:t>Muokkaa tekstin perustyylejä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</a:p>
        </p:txBody>
      </p:sp>
    </p:spTree>
    <p:extLst>
      <p:ext uri="{BB962C8B-B14F-4D97-AF65-F5344CB8AC3E}">
        <p14:creationId xmlns:p14="http://schemas.microsoft.com/office/powerpoint/2010/main" val="40957448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4" r:id="rId1"/>
    <p:sldLayoutId id="2147483705" r:id="rId2"/>
    <p:sldLayoutId id="2147483706" r:id="rId3"/>
    <p:sldLayoutId id="2147483707" r:id="rId4"/>
    <p:sldLayoutId id="2147483708" r:id="rId5"/>
    <p:sldLayoutId id="2147483709" r:id="rId6"/>
    <p:sldLayoutId id="2147483710" r:id="rId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" Target="slide6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" Target="slide6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" Target="slide6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" Target="slide6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" Target="slide6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slide" Target="slide6.xml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" Target="slide6.xm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" Target="slide6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tmp"/><Relationship Id="rId1" Type="http://schemas.openxmlformats.org/officeDocument/2006/relationships/slideLayout" Target="../slideLayouts/slideLayout2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emf"/><Relationship Id="rId1" Type="http://schemas.openxmlformats.org/officeDocument/2006/relationships/slideLayout" Target="../slideLayouts/slideLayout10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emf"/><Relationship Id="rId1" Type="http://schemas.openxmlformats.org/officeDocument/2006/relationships/slideLayout" Target="../slideLayouts/slideLayout10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emf"/><Relationship Id="rId1" Type="http://schemas.openxmlformats.org/officeDocument/2006/relationships/slideLayout" Target="../slideLayouts/slideLayout10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hyperlink" Target="https://www.whatsnext.fi/infographic/" TargetMode="External"/><Relationship Id="rId1" Type="http://schemas.openxmlformats.org/officeDocument/2006/relationships/slideLayout" Target="../slideLayouts/slideLayout2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10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" Target="slide6.xml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" Target="slide6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slide" Target="slide6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1277503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Ryhmä 1"/>
          <p:cNvGrpSpPr/>
          <p:nvPr/>
        </p:nvGrpSpPr>
        <p:grpSpPr>
          <a:xfrm>
            <a:off x="4267200" y="2331719"/>
            <a:ext cx="3657600" cy="2194562"/>
            <a:chOff x="7667329" y="1591"/>
            <a:chExt cx="2196582" cy="1317949"/>
          </a:xfrm>
        </p:grpSpPr>
        <p:sp>
          <p:nvSpPr>
            <p:cNvPr id="3" name="Suorakulmio 2"/>
            <p:cNvSpPr/>
            <p:nvPr/>
          </p:nvSpPr>
          <p:spPr>
            <a:xfrm>
              <a:off x="7667329" y="1591"/>
              <a:ext cx="2196582" cy="1317949"/>
            </a:xfrm>
            <a:prstGeom prst="rect">
              <a:avLst/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5">
                <a:hueOff val="0"/>
                <a:satOff val="0"/>
                <a:lumOff val="0"/>
                <a:alphaOff val="0"/>
              </a:schemeClr>
            </a:fillRef>
            <a:effectRef idx="0">
              <a:schemeClr val="accent5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4" name="Tekstiruutu 3"/>
            <p:cNvSpPr txBox="1"/>
            <p:nvPr/>
          </p:nvSpPr>
          <p:spPr>
            <a:xfrm>
              <a:off x="7667329" y="1591"/>
              <a:ext cx="2196582" cy="1317949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68580" tIns="68580" rIns="68580" bIns="68580" numCol="1" spcCol="1270" anchor="ctr" anchorCtr="0">
              <a:noAutofit/>
            </a:bodyPr>
            <a:lstStyle/>
            <a:p>
              <a:pPr lvl="0" algn="ctr" defTabSz="8001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fi-FI" sz="3200" b="0" kern="1200" dirty="0"/>
                <a:t>Ruoan jakelutavat muutoksessa</a:t>
              </a:r>
            </a:p>
          </p:txBody>
        </p:sp>
      </p:grpSp>
      <p:sp>
        <p:nvSpPr>
          <p:cNvPr id="5" name="Kaareutuva nuoli 4">
            <a:hlinkClick r:id="rId2" action="ppaction://hlinksldjump"/>
          </p:cNvPr>
          <p:cNvSpPr/>
          <p:nvPr/>
        </p:nvSpPr>
        <p:spPr>
          <a:xfrm rot="16200000">
            <a:off x="181747" y="190390"/>
            <a:ext cx="430306" cy="459315"/>
          </a:xfrm>
          <a:prstGeom prst="bentArrow">
            <a:avLst>
              <a:gd name="adj1" fmla="val 28542"/>
              <a:gd name="adj2" fmla="val 25000"/>
              <a:gd name="adj3" fmla="val 25000"/>
              <a:gd name="adj4" fmla="val 43750"/>
            </a:avLst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7" name="Suorakulmio 6"/>
          <p:cNvSpPr/>
          <p:nvPr/>
        </p:nvSpPr>
        <p:spPr>
          <a:xfrm>
            <a:off x="1620400" y="1021331"/>
            <a:ext cx="3154822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Ruoan tilaaminen verkosta kotiin lisääntynyt</a:t>
            </a:r>
            <a:endParaRPr lang="fi-FI" sz="2000" b="1" dirty="0"/>
          </a:p>
        </p:txBody>
      </p:sp>
      <p:sp>
        <p:nvSpPr>
          <p:cNvPr id="9" name="Suorakulmio 8"/>
          <p:cNvSpPr/>
          <p:nvPr/>
        </p:nvSpPr>
        <p:spPr>
          <a:xfrm>
            <a:off x="475978" y="2189648"/>
            <a:ext cx="3154822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Miten varmistetaan kuljetuspalvelut taajamien ulkopuolelle?</a:t>
            </a:r>
            <a:endParaRPr lang="fi-FI" sz="2000" b="1" dirty="0"/>
          </a:p>
        </p:txBody>
      </p:sp>
      <p:sp>
        <p:nvSpPr>
          <p:cNvPr id="10" name="Suorakulmio 9"/>
          <p:cNvSpPr/>
          <p:nvPr/>
        </p:nvSpPr>
        <p:spPr>
          <a:xfrm>
            <a:off x="2794062" y="4759758"/>
            <a:ext cx="3154822" cy="1631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Vaihtoehdot kaupoille: esim. REKO-toiminnalla lähiruokaa suoraan pientuottajilta kuluttajille</a:t>
            </a:r>
            <a:endParaRPr lang="fi-FI" sz="2000" b="1" dirty="0"/>
          </a:p>
        </p:txBody>
      </p:sp>
      <p:sp>
        <p:nvSpPr>
          <p:cNvPr id="11" name="Suorakulmio 10"/>
          <p:cNvSpPr/>
          <p:nvPr/>
        </p:nvSpPr>
        <p:spPr>
          <a:xfrm>
            <a:off x="8268760" y="3205311"/>
            <a:ext cx="3154822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Uudenlaiset ravintolakonseptit</a:t>
            </a:r>
            <a:endParaRPr lang="fi-FI" sz="2000" b="1" dirty="0"/>
          </a:p>
        </p:txBody>
      </p:sp>
      <p:sp>
        <p:nvSpPr>
          <p:cNvPr id="12" name="Suorakulmio 11"/>
          <p:cNvSpPr/>
          <p:nvPr/>
        </p:nvSpPr>
        <p:spPr>
          <a:xfrm>
            <a:off x="6403535" y="861130"/>
            <a:ext cx="3442636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Yhteisölliset taloudet ja ratkaisut: esim. kerrostalokohtaiset ravintolat tai keittiöt</a:t>
            </a:r>
            <a:endParaRPr lang="fi-FI" sz="2000" b="1" dirty="0"/>
          </a:p>
        </p:txBody>
      </p:sp>
      <p:sp>
        <p:nvSpPr>
          <p:cNvPr id="13" name="Suorakulmio 12"/>
          <p:cNvSpPr/>
          <p:nvPr/>
        </p:nvSpPr>
        <p:spPr>
          <a:xfrm>
            <a:off x="8124853" y="4405815"/>
            <a:ext cx="315482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Food </a:t>
            </a:r>
            <a:r>
              <a:rPr lang="fi-FI" sz="2000" b="1" dirty="0" err="1">
                <a:solidFill>
                  <a:srgbClr val="000000"/>
                </a:solidFill>
                <a:latin typeface="Arial" panose="020B0604020202020204" pitchFamily="34" charset="0"/>
              </a:rPr>
              <a:t>Truckit</a:t>
            </a:r>
            <a:endParaRPr lang="fi-FI" sz="2000" b="1" dirty="0"/>
          </a:p>
        </p:txBody>
      </p:sp>
    </p:spTree>
    <p:extLst>
      <p:ext uri="{BB962C8B-B14F-4D97-AF65-F5344CB8AC3E}">
        <p14:creationId xmlns:p14="http://schemas.microsoft.com/office/powerpoint/2010/main" val="206672125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Ryhmä 1"/>
          <p:cNvGrpSpPr/>
          <p:nvPr/>
        </p:nvGrpSpPr>
        <p:grpSpPr>
          <a:xfrm>
            <a:off x="4186518" y="2347856"/>
            <a:ext cx="3818964" cy="2162288"/>
            <a:chOff x="418605" y="1539199"/>
            <a:chExt cx="2196582" cy="1317949"/>
          </a:xfrm>
        </p:grpSpPr>
        <p:sp>
          <p:nvSpPr>
            <p:cNvPr id="3" name="Suorakulmio 2"/>
            <p:cNvSpPr/>
            <p:nvPr/>
          </p:nvSpPr>
          <p:spPr>
            <a:xfrm>
              <a:off x="418605" y="1539199"/>
              <a:ext cx="2196582" cy="1317949"/>
            </a:xfrm>
            <a:prstGeom prst="rect">
              <a:avLst/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6">
                <a:hueOff val="0"/>
                <a:satOff val="0"/>
                <a:lumOff val="0"/>
                <a:alphaOff val="0"/>
              </a:schemeClr>
            </a:fillRef>
            <a:effectRef idx="0">
              <a:schemeClr val="accent6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4" name="Tekstiruutu 3"/>
            <p:cNvSpPr txBox="1"/>
            <p:nvPr/>
          </p:nvSpPr>
          <p:spPr>
            <a:xfrm>
              <a:off x="418605" y="1539199"/>
              <a:ext cx="2196582" cy="1317949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68580" tIns="68580" rIns="68580" bIns="68580" numCol="1" spcCol="1270" anchor="ctr" anchorCtr="0">
              <a:noAutofit/>
            </a:bodyPr>
            <a:lstStyle/>
            <a:p>
              <a:pPr lvl="0" algn="ctr" defTabSz="8001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fi-FI" sz="3200" b="0" kern="1200" dirty="0"/>
                <a:t>Kilpailukykyinen innovaatiomaakunta</a:t>
              </a:r>
            </a:p>
          </p:txBody>
        </p:sp>
      </p:grpSp>
      <p:sp>
        <p:nvSpPr>
          <p:cNvPr id="5" name="Kaareutuva nuoli 4">
            <a:hlinkClick r:id="rId2" action="ppaction://hlinksldjump"/>
          </p:cNvPr>
          <p:cNvSpPr/>
          <p:nvPr/>
        </p:nvSpPr>
        <p:spPr>
          <a:xfrm rot="16200000">
            <a:off x="181747" y="190390"/>
            <a:ext cx="430306" cy="459315"/>
          </a:xfrm>
          <a:prstGeom prst="bentArrow">
            <a:avLst>
              <a:gd name="adj1" fmla="val 28542"/>
              <a:gd name="adj2" fmla="val 25000"/>
              <a:gd name="adj3" fmla="val 25000"/>
              <a:gd name="adj4" fmla="val 43750"/>
            </a:avLst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6" name="Suorakulmio 5"/>
          <p:cNvSpPr/>
          <p:nvPr/>
        </p:nvSpPr>
        <p:spPr>
          <a:xfrm>
            <a:off x="3600281" y="1060881"/>
            <a:ext cx="3154822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Lohkoketjut</a:t>
            </a:r>
            <a:r>
              <a:rPr lang="fi-FI" sz="2000" dirty="0">
                <a:solidFill>
                  <a:srgbClr val="000000"/>
                </a:solidFill>
                <a:latin typeface="Arial" panose="020B0604020202020204" pitchFamily="34" charset="0"/>
              </a:rPr>
              <a:t>, </a:t>
            </a:r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tekoäly</a:t>
            </a:r>
            <a:r>
              <a:rPr lang="fi-FI" sz="2000" dirty="0">
                <a:solidFill>
                  <a:srgbClr val="000000"/>
                </a:solidFill>
                <a:latin typeface="Arial" panose="020B0604020202020204" pitchFamily="34" charset="0"/>
              </a:rPr>
              <a:t>, </a:t>
            </a:r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robotiikka</a:t>
            </a:r>
            <a:endParaRPr lang="fi-FI" sz="2000" b="1" dirty="0"/>
          </a:p>
        </p:txBody>
      </p:sp>
      <p:sp>
        <p:nvSpPr>
          <p:cNvPr id="8" name="Suorakulmio 7"/>
          <p:cNvSpPr/>
          <p:nvPr/>
        </p:nvSpPr>
        <p:spPr>
          <a:xfrm>
            <a:off x="3448536" y="185139"/>
            <a:ext cx="315482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Avaruustutkimus</a:t>
            </a:r>
            <a:endParaRPr lang="fi-FI" sz="2000" b="1" dirty="0"/>
          </a:p>
        </p:txBody>
      </p:sp>
      <p:sp>
        <p:nvSpPr>
          <p:cNvPr id="9" name="Suorakulmio 8"/>
          <p:cNvSpPr/>
          <p:nvPr/>
        </p:nvSpPr>
        <p:spPr>
          <a:xfrm>
            <a:off x="6644640" y="227556"/>
            <a:ext cx="3048478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>
                <a:solidFill>
                  <a:srgbClr val="000000"/>
                </a:solidFill>
                <a:latin typeface="Arial" panose="020B0604020202020204" pitchFamily="34" charset="0"/>
              </a:rPr>
              <a:t>Kymenlaakson kilpailukyvyn tulevaisuus on kiinni siitä, kuinka uusia innovaatioita hyödynnetään ja tuotetaan</a:t>
            </a:r>
            <a:endParaRPr lang="fi-FI" b="1" dirty="0"/>
          </a:p>
        </p:txBody>
      </p:sp>
      <p:sp>
        <p:nvSpPr>
          <p:cNvPr id="10" name="Suorakulmio 9"/>
          <p:cNvSpPr/>
          <p:nvPr/>
        </p:nvSpPr>
        <p:spPr>
          <a:xfrm>
            <a:off x="8898806" y="1645416"/>
            <a:ext cx="3154822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>
                <a:solidFill>
                  <a:srgbClr val="000000"/>
                </a:solidFill>
                <a:latin typeface="Arial" panose="020B0604020202020204" pitchFamily="34" charset="0"/>
              </a:rPr>
              <a:t>Arjen sujuvuuden parantaminen, työn tuottavuuden nostaminen, ekologisiin kehittämistarpeisiin vastaaminen</a:t>
            </a:r>
            <a:endParaRPr lang="fi-FI" b="1" dirty="0"/>
          </a:p>
        </p:txBody>
      </p:sp>
      <p:sp>
        <p:nvSpPr>
          <p:cNvPr id="11" name="Suorakulmio 10"/>
          <p:cNvSpPr/>
          <p:nvPr/>
        </p:nvSpPr>
        <p:spPr>
          <a:xfrm>
            <a:off x="1744653" y="4569775"/>
            <a:ext cx="233389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Teollisuuden säilyttäminen</a:t>
            </a:r>
            <a:endParaRPr lang="fi-FI" sz="2000" b="1" dirty="0"/>
          </a:p>
        </p:txBody>
      </p:sp>
      <p:sp>
        <p:nvSpPr>
          <p:cNvPr id="12" name="Suorakulmio 11"/>
          <p:cNvSpPr/>
          <p:nvPr/>
        </p:nvSpPr>
        <p:spPr>
          <a:xfrm>
            <a:off x="4788521" y="5147348"/>
            <a:ext cx="2333899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 err="1">
                <a:solidFill>
                  <a:srgbClr val="000000"/>
                </a:solidFill>
                <a:latin typeface="Arial" panose="020B0604020202020204" pitchFamily="34" charset="0"/>
              </a:rPr>
              <a:t>Start-up</a:t>
            </a:r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b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-kulttuurin kehittäminen</a:t>
            </a:r>
            <a:endParaRPr lang="fi-FI" sz="2000" b="1" dirty="0"/>
          </a:p>
        </p:txBody>
      </p:sp>
      <p:sp>
        <p:nvSpPr>
          <p:cNvPr id="13" name="Suorakulmio 12"/>
          <p:cNvSpPr/>
          <p:nvPr/>
        </p:nvSpPr>
        <p:spPr>
          <a:xfrm>
            <a:off x="2475227" y="5631604"/>
            <a:ext cx="233389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Vienti vahvuutena</a:t>
            </a:r>
            <a:endParaRPr lang="fi-FI" sz="2000" b="1" dirty="0"/>
          </a:p>
        </p:txBody>
      </p:sp>
      <p:sp>
        <p:nvSpPr>
          <p:cNvPr id="14" name="Suorakulmio 13"/>
          <p:cNvSpPr/>
          <p:nvPr/>
        </p:nvSpPr>
        <p:spPr>
          <a:xfrm>
            <a:off x="7001929" y="4831498"/>
            <a:ext cx="233389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Digitalisaatio ja verkkokaupat</a:t>
            </a:r>
            <a:endParaRPr lang="fi-FI" sz="2000" b="1" dirty="0"/>
          </a:p>
        </p:txBody>
      </p:sp>
      <p:sp>
        <p:nvSpPr>
          <p:cNvPr id="15" name="Suorakulmio 14"/>
          <p:cNvSpPr/>
          <p:nvPr/>
        </p:nvSpPr>
        <p:spPr>
          <a:xfrm>
            <a:off x="9112990" y="5277661"/>
            <a:ext cx="233389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Globaalit kilpailukentät</a:t>
            </a:r>
            <a:endParaRPr lang="fi-FI" sz="2000" b="1" dirty="0"/>
          </a:p>
        </p:txBody>
      </p:sp>
      <p:sp>
        <p:nvSpPr>
          <p:cNvPr id="16" name="Suorakulmio 15"/>
          <p:cNvSpPr/>
          <p:nvPr/>
        </p:nvSpPr>
        <p:spPr>
          <a:xfrm>
            <a:off x="7747422" y="3566537"/>
            <a:ext cx="369946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Käyttäjälähtöisyyden, pelillisyyden ja muotoiluosaamisen hyödyntäminen</a:t>
            </a:r>
          </a:p>
        </p:txBody>
      </p:sp>
      <p:sp>
        <p:nvSpPr>
          <p:cNvPr id="17" name="Suorakulmio 16"/>
          <p:cNvSpPr/>
          <p:nvPr/>
        </p:nvSpPr>
        <p:spPr>
          <a:xfrm>
            <a:off x="167242" y="3361875"/>
            <a:ext cx="2582802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Kansainvälinen yliopistoyhteistyö</a:t>
            </a:r>
            <a:endParaRPr lang="fi-FI" sz="2000" b="1" dirty="0"/>
          </a:p>
        </p:txBody>
      </p:sp>
      <p:sp>
        <p:nvSpPr>
          <p:cNvPr id="18" name="Suorakulmio 17"/>
          <p:cNvSpPr/>
          <p:nvPr/>
        </p:nvSpPr>
        <p:spPr>
          <a:xfrm>
            <a:off x="1427895" y="2169240"/>
            <a:ext cx="2582802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Oppilaitos-yhteistyön tuomat mahdollisuudet</a:t>
            </a:r>
            <a:endParaRPr lang="fi-FI" sz="2000" b="1" dirty="0"/>
          </a:p>
        </p:txBody>
      </p:sp>
      <p:sp>
        <p:nvSpPr>
          <p:cNvPr id="19" name="Suorakulmio 18"/>
          <p:cNvSpPr/>
          <p:nvPr/>
        </p:nvSpPr>
        <p:spPr>
          <a:xfrm>
            <a:off x="94079" y="1474050"/>
            <a:ext cx="1946478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Osaamista työelämän tarpeisiin</a:t>
            </a:r>
            <a:endParaRPr lang="fi-FI" sz="2000" b="1" dirty="0"/>
          </a:p>
        </p:txBody>
      </p:sp>
      <p:sp>
        <p:nvSpPr>
          <p:cNvPr id="20" name="Suorakulmio 19"/>
          <p:cNvSpPr/>
          <p:nvPr/>
        </p:nvSpPr>
        <p:spPr>
          <a:xfrm>
            <a:off x="1633162" y="659319"/>
            <a:ext cx="1946478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Koulutus digitalisoituu</a:t>
            </a:r>
            <a:endParaRPr lang="fi-FI" sz="2000" b="1" dirty="0"/>
          </a:p>
        </p:txBody>
      </p:sp>
    </p:spTree>
    <p:extLst>
      <p:ext uri="{BB962C8B-B14F-4D97-AF65-F5344CB8AC3E}">
        <p14:creationId xmlns:p14="http://schemas.microsoft.com/office/powerpoint/2010/main" val="259785336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Ryhmä 1"/>
          <p:cNvGrpSpPr/>
          <p:nvPr/>
        </p:nvGrpSpPr>
        <p:grpSpPr>
          <a:xfrm>
            <a:off x="4276165" y="2337098"/>
            <a:ext cx="3639670" cy="2183804"/>
            <a:chOff x="2834847" y="1539199"/>
            <a:chExt cx="2196582" cy="1317949"/>
          </a:xfrm>
        </p:grpSpPr>
        <p:sp>
          <p:nvSpPr>
            <p:cNvPr id="3" name="Suorakulmio 2"/>
            <p:cNvSpPr/>
            <p:nvPr/>
          </p:nvSpPr>
          <p:spPr>
            <a:xfrm>
              <a:off x="2834847" y="1539199"/>
              <a:ext cx="2196582" cy="1317949"/>
            </a:xfrm>
            <a:prstGeom prst="rect">
              <a:avLst/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0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4" name="Tekstiruutu 3"/>
            <p:cNvSpPr txBox="1"/>
            <p:nvPr/>
          </p:nvSpPr>
          <p:spPr>
            <a:xfrm>
              <a:off x="2834847" y="1539199"/>
              <a:ext cx="2196582" cy="1317949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68580" tIns="68580" rIns="68580" bIns="68580" numCol="1" spcCol="1270" anchor="ctr" anchorCtr="0">
              <a:noAutofit/>
            </a:bodyPr>
            <a:lstStyle/>
            <a:p>
              <a:pPr lvl="0" algn="ctr" defTabSz="8001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fi-FI" sz="3200" b="0" kern="1200" dirty="0"/>
                <a:t>Toimiva digitaalisuus vaatii luottamusperustaa</a:t>
              </a:r>
            </a:p>
          </p:txBody>
        </p:sp>
      </p:grpSp>
      <p:sp>
        <p:nvSpPr>
          <p:cNvPr id="5" name="Kaareutuva nuoli 4">
            <a:hlinkClick r:id="rId2" action="ppaction://hlinksldjump"/>
          </p:cNvPr>
          <p:cNvSpPr/>
          <p:nvPr/>
        </p:nvSpPr>
        <p:spPr>
          <a:xfrm rot="16200000">
            <a:off x="181747" y="190390"/>
            <a:ext cx="430306" cy="459315"/>
          </a:xfrm>
          <a:prstGeom prst="bentArrow">
            <a:avLst>
              <a:gd name="adj1" fmla="val 28542"/>
              <a:gd name="adj2" fmla="val 25000"/>
              <a:gd name="adj3" fmla="val 25000"/>
              <a:gd name="adj4" fmla="val 43750"/>
            </a:avLst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6" name="Suorakulmio 5"/>
          <p:cNvSpPr/>
          <p:nvPr/>
        </p:nvSpPr>
        <p:spPr>
          <a:xfrm>
            <a:off x="1044876" y="731392"/>
            <a:ext cx="322767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Teknologioiden kehittyminen:  käyttöönotto vaatii jatkuvaa uuden oppimista</a:t>
            </a:r>
          </a:p>
        </p:txBody>
      </p:sp>
      <p:sp>
        <p:nvSpPr>
          <p:cNvPr id="8" name="Suorakulmio 7"/>
          <p:cNvSpPr/>
          <p:nvPr/>
        </p:nvSpPr>
        <p:spPr>
          <a:xfrm>
            <a:off x="4401954" y="1322361"/>
            <a:ext cx="322767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Digitaalisuus mukana kaikilla elämän ja talouden osa-alueilla</a:t>
            </a:r>
          </a:p>
        </p:txBody>
      </p:sp>
      <p:sp>
        <p:nvSpPr>
          <p:cNvPr id="9" name="Suorakulmio 8"/>
          <p:cNvSpPr/>
          <p:nvPr/>
        </p:nvSpPr>
        <p:spPr>
          <a:xfrm>
            <a:off x="7370811" y="603014"/>
            <a:ext cx="322767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Virtuaaliset hyvinvointipalvelut ja etälääkärit</a:t>
            </a:r>
          </a:p>
        </p:txBody>
      </p:sp>
      <p:sp>
        <p:nvSpPr>
          <p:cNvPr id="10" name="Suorakulmio 9"/>
          <p:cNvSpPr/>
          <p:nvPr/>
        </p:nvSpPr>
        <p:spPr>
          <a:xfrm>
            <a:off x="1300072" y="2654926"/>
            <a:ext cx="3101882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Digitaalinen yhdenvertaisuus: kiinnitettävä huomiota verkkoyhteyksien saatavuuteen, kattavuuteen ja luotettavuuteen, digitaitoihin sekä kyberturvallisuuteen</a:t>
            </a:r>
          </a:p>
        </p:txBody>
      </p:sp>
      <p:sp>
        <p:nvSpPr>
          <p:cNvPr id="11" name="Suorakulmio 10"/>
          <p:cNvSpPr/>
          <p:nvPr/>
        </p:nvSpPr>
        <p:spPr>
          <a:xfrm>
            <a:off x="4363681" y="5234911"/>
            <a:ext cx="200587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Digituen tarve lisääntyy</a:t>
            </a:r>
          </a:p>
        </p:txBody>
      </p:sp>
      <p:sp>
        <p:nvSpPr>
          <p:cNvPr id="12" name="Suorakulmio 11"/>
          <p:cNvSpPr/>
          <p:nvPr/>
        </p:nvSpPr>
        <p:spPr>
          <a:xfrm>
            <a:off x="7334221" y="4898887"/>
            <a:ext cx="2005875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Kansat lähemmäs toisiaan </a:t>
            </a:r>
          </a:p>
        </p:txBody>
      </p:sp>
      <p:sp>
        <p:nvSpPr>
          <p:cNvPr id="13" name="Suorakulmio 12"/>
          <p:cNvSpPr/>
          <p:nvPr/>
        </p:nvSpPr>
        <p:spPr>
          <a:xfrm>
            <a:off x="8337159" y="2522690"/>
            <a:ext cx="3203532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Tarve luottamukseen perustuvalle kulttuurille: mistä tietää, voiko luottaa löytämäänsä tietoon, kohtaamiinsa ihmisiin tai käyttämäänsä alustaan tai palveluun? </a:t>
            </a:r>
          </a:p>
        </p:txBody>
      </p:sp>
    </p:spTree>
    <p:extLst>
      <p:ext uri="{BB962C8B-B14F-4D97-AF65-F5344CB8AC3E}">
        <p14:creationId xmlns:p14="http://schemas.microsoft.com/office/powerpoint/2010/main" val="403713078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Ryhmä 1"/>
          <p:cNvGrpSpPr/>
          <p:nvPr/>
        </p:nvGrpSpPr>
        <p:grpSpPr>
          <a:xfrm>
            <a:off x="4176058" y="2277034"/>
            <a:ext cx="3839884" cy="2303932"/>
            <a:chOff x="5251088" y="1539199"/>
            <a:chExt cx="2196582" cy="1317949"/>
          </a:xfrm>
        </p:grpSpPr>
        <p:sp>
          <p:nvSpPr>
            <p:cNvPr id="3" name="Suorakulmio 2"/>
            <p:cNvSpPr/>
            <p:nvPr/>
          </p:nvSpPr>
          <p:spPr>
            <a:xfrm>
              <a:off x="5251088" y="1539199"/>
              <a:ext cx="2196582" cy="1317949"/>
            </a:xfrm>
            <a:prstGeom prst="rect">
              <a:avLst/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3">
                <a:hueOff val="0"/>
                <a:satOff val="0"/>
                <a:lumOff val="0"/>
                <a:alphaOff val="0"/>
              </a:schemeClr>
            </a:fillRef>
            <a:effectRef idx="0">
              <a:schemeClr val="accent3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4" name="Tekstiruutu 3"/>
            <p:cNvSpPr txBox="1"/>
            <p:nvPr/>
          </p:nvSpPr>
          <p:spPr>
            <a:xfrm>
              <a:off x="5251088" y="1539199"/>
              <a:ext cx="2196582" cy="1317949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68580" tIns="68580" rIns="68580" bIns="68580" numCol="1" spcCol="1270" anchor="ctr" anchorCtr="0">
              <a:noAutofit/>
            </a:bodyPr>
            <a:lstStyle/>
            <a:p>
              <a:pPr lvl="0" algn="ctr" defTabSz="8001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fi-FI" sz="3200" b="0" kern="1200" dirty="0"/>
                <a:t>Etätyö muokkaa työn luonnetta ja vuorovaikutusta</a:t>
              </a:r>
            </a:p>
          </p:txBody>
        </p:sp>
      </p:grpSp>
      <p:sp>
        <p:nvSpPr>
          <p:cNvPr id="5" name="Kaareutuva nuoli 4">
            <a:hlinkClick r:id="rId2" action="ppaction://hlinksldjump"/>
          </p:cNvPr>
          <p:cNvSpPr/>
          <p:nvPr/>
        </p:nvSpPr>
        <p:spPr>
          <a:xfrm rot="16200000">
            <a:off x="181747" y="190390"/>
            <a:ext cx="430306" cy="459315"/>
          </a:xfrm>
          <a:prstGeom prst="bentArrow">
            <a:avLst>
              <a:gd name="adj1" fmla="val 28542"/>
              <a:gd name="adj2" fmla="val 25000"/>
              <a:gd name="adj3" fmla="val 25000"/>
              <a:gd name="adj4" fmla="val 43750"/>
            </a:avLst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6" name="Suorakulmio 5"/>
          <p:cNvSpPr/>
          <p:nvPr/>
        </p:nvSpPr>
        <p:spPr>
          <a:xfrm>
            <a:off x="1443362" y="4398125"/>
            <a:ext cx="322767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Matkustamisen ja toimitilojen tarpeen väheneminen</a:t>
            </a:r>
          </a:p>
        </p:txBody>
      </p:sp>
      <p:sp>
        <p:nvSpPr>
          <p:cNvPr id="8" name="Suorakulmio 7"/>
          <p:cNvSpPr/>
          <p:nvPr/>
        </p:nvSpPr>
        <p:spPr>
          <a:xfrm>
            <a:off x="3697554" y="1351879"/>
            <a:ext cx="322767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Vuorovaikutustavat muutoksessa</a:t>
            </a:r>
          </a:p>
        </p:txBody>
      </p:sp>
      <p:sp>
        <p:nvSpPr>
          <p:cNvPr id="9" name="Suorakulmio 8"/>
          <p:cNvSpPr/>
          <p:nvPr/>
        </p:nvSpPr>
        <p:spPr>
          <a:xfrm>
            <a:off x="4638536" y="270464"/>
            <a:ext cx="322767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Etätyö uhkana sosiaalisuudelle?</a:t>
            </a:r>
          </a:p>
        </p:txBody>
      </p:sp>
      <p:sp>
        <p:nvSpPr>
          <p:cNvPr id="10" name="Suorakulmio 9"/>
          <p:cNvSpPr/>
          <p:nvPr/>
        </p:nvSpPr>
        <p:spPr>
          <a:xfrm>
            <a:off x="8015943" y="528059"/>
            <a:ext cx="3814190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Väheneekö innovatiivisuus ja päädymmekö luovuusvajeeseen, jos työssä keskitytään liikaa vain ydintehtäviin eikä tilaa vapaammalle keskustelulle ole? </a:t>
            </a:r>
          </a:p>
        </p:txBody>
      </p:sp>
      <p:sp>
        <p:nvSpPr>
          <p:cNvPr id="11" name="Suorakulmio 10"/>
          <p:cNvSpPr/>
          <p:nvPr/>
        </p:nvSpPr>
        <p:spPr>
          <a:xfrm>
            <a:off x="516891" y="2378340"/>
            <a:ext cx="255245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Tyhjän ajan tarve etäkokousten väliin ja loppuun</a:t>
            </a:r>
          </a:p>
        </p:txBody>
      </p:sp>
      <p:sp>
        <p:nvSpPr>
          <p:cNvPr id="12" name="Suorakulmio 11"/>
          <p:cNvSpPr/>
          <p:nvPr/>
        </p:nvSpPr>
        <p:spPr>
          <a:xfrm>
            <a:off x="948387" y="916795"/>
            <a:ext cx="322767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Siirtyykö hiljainen tieto ilman vapaamuotoisia kohtaamisia?</a:t>
            </a:r>
          </a:p>
        </p:txBody>
      </p:sp>
      <p:sp>
        <p:nvSpPr>
          <p:cNvPr id="13" name="Suorakulmio 12"/>
          <p:cNvSpPr/>
          <p:nvPr/>
        </p:nvSpPr>
        <p:spPr>
          <a:xfrm>
            <a:off x="8632375" y="2996844"/>
            <a:ext cx="258132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Työn ja vapaa-ajan raja on häilyvä, työajat joustavia</a:t>
            </a:r>
          </a:p>
        </p:txBody>
      </p:sp>
      <p:sp>
        <p:nvSpPr>
          <p:cNvPr id="14" name="Suorakulmio 13"/>
          <p:cNvSpPr/>
          <p:nvPr/>
        </p:nvSpPr>
        <p:spPr>
          <a:xfrm>
            <a:off x="8333722" y="4765058"/>
            <a:ext cx="258132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Itsensä johtaminen korostuu</a:t>
            </a:r>
          </a:p>
        </p:txBody>
      </p:sp>
      <p:sp>
        <p:nvSpPr>
          <p:cNvPr id="15" name="Suorakulmio 14"/>
          <p:cNvSpPr/>
          <p:nvPr/>
        </p:nvSpPr>
        <p:spPr>
          <a:xfrm>
            <a:off x="5594117" y="4949724"/>
            <a:ext cx="258132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Etätyö muuttaa esimiestyön luonnetta</a:t>
            </a:r>
          </a:p>
        </p:txBody>
      </p:sp>
    </p:spTree>
    <p:extLst>
      <p:ext uri="{BB962C8B-B14F-4D97-AF65-F5344CB8AC3E}">
        <p14:creationId xmlns:p14="http://schemas.microsoft.com/office/powerpoint/2010/main" val="291925784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Ryhmä 1"/>
          <p:cNvGrpSpPr/>
          <p:nvPr/>
        </p:nvGrpSpPr>
        <p:grpSpPr>
          <a:xfrm>
            <a:off x="4205941" y="2294964"/>
            <a:ext cx="3780118" cy="2268072"/>
            <a:chOff x="7667329" y="1539199"/>
            <a:chExt cx="2196582" cy="1317949"/>
          </a:xfrm>
        </p:grpSpPr>
        <p:sp>
          <p:nvSpPr>
            <p:cNvPr id="3" name="Suorakulmio 2"/>
            <p:cNvSpPr/>
            <p:nvPr/>
          </p:nvSpPr>
          <p:spPr>
            <a:xfrm>
              <a:off x="7667329" y="1539199"/>
              <a:ext cx="2196582" cy="1317949"/>
            </a:xfrm>
            <a:prstGeom prst="rect">
              <a:avLst/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4">
                <a:hueOff val="0"/>
                <a:satOff val="0"/>
                <a:lumOff val="0"/>
                <a:alphaOff val="0"/>
              </a:schemeClr>
            </a:fillRef>
            <a:effectRef idx="0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4" name="Tekstiruutu 3"/>
            <p:cNvSpPr txBox="1"/>
            <p:nvPr/>
          </p:nvSpPr>
          <p:spPr>
            <a:xfrm>
              <a:off x="7667329" y="1539199"/>
              <a:ext cx="2196582" cy="1317949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68580" tIns="68580" rIns="68580" bIns="68580" numCol="1" spcCol="1270" anchor="ctr" anchorCtr="0">
              <a:noAutofit/>
            </a:bodyPr>
            <a:lstStyle/>
            <a:p>
              <a:pPr lvl="0" algn="ctr" defTabSz="8001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fi-FI" sz="3200" b="0" kern="1200" dirty="0"/>
                <a:t>Kulttuuri kulkeutuu kaikkialle</a:t>
              </a:r>
            </a:p>
          </p:txBody>
        </p:sp>
      </p:grpSp>
      <p:sp>
        <p:nvSpPr>
          <p:cNvPr id="5" name="Kaareutuva nuoli 4">
            <a:hlinkClick r:id="rId2" action="ppaction://hlinksldjump"/>
          </p:cNvPr>
          <p:cNvSpPr/>
          <p:nvPr/>
        </p:nvSpPr>
        <p:spPr>
          <a:xfrm rot="16200000">
            <a:off x="181747" y="190390"/>
            <a:ext cx="430306" cy="459315"/>
          </a:xfrm>
          <a:prstGeom prst="bentArrow">
            <a:avLst>
              <a:gd name="adj1" fmla="val 28542"/>
              <a:gd name="adj2" fmla="val 25000"/>
              <a:gd name="adj3" fmla="val 25000"/>
              <a:gd name="adj4" fmla="val 43750"/>
            </a:avLst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6" name="Suorakulmio 5"/>
          <p:cNvSpPr/>
          <p:nvPr/>
        </p:nvSpPr>
        <p:spPr>
          <a:xfrm>
            <a:off x="396900" y="1573181"/>
            <a:ext cx="322767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Mikä on printtilehtien tulevaisuus?</a:t>
            </a:r>
          </a:p>
        </p:txBody>
      </p:sp>
      <p:sp>
        <p:nvSpPr>
          <p:cNvPr id="8" name="Suorakulmio 7"/>
          <p:cNvSpPr/>
          <p:nvPr/>
        </p:nvSpPr>
        <p:spPr>
          <a:xfrm>
            <a:off x="2868329" y="564732"/>
            <a:ext cx="246428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Median digitalisoituminen</a:t>
            </a:r>
          </a:p>
        </p:txBody>
      </p:sp>
      <p:sp>
        <p:nvSpPr>
          <p:cNvPr id="9" name="Suorakulmio 8"/>
          <p:cNvSpPr/>
          <p:nvPr/>
        </p:nvSpPr>
        <p:spPr>
          <a:xfrm>
            <a:off x="626558" y="2765233"/>
            <a:ext cx="322767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Jokainen pystyy toimimaan median tuottajana</a:t>
            </a:r>
          </a:p>
        </p:txBody>
      </p:sp>
      <p:sp>
        <p:nvSpPr>
          <p:cNvPr id="10" name="Suorakulmio 9"/>
          <p:cNvSpPr/>
          <p:nvPr/>
        </p:nvSpPr>
        <p:spPr>
          <a:xfrm>
            <a:off x="0" y="3807419"/>
            <a:ext cx="322767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Tiedon hajautuminen</a:t>
            </a:r>
          </a:p>
        </p:txBody>
      </p:sp>
      <p:sp>
        <p:nvSpPr>
          <p:cNvPr id="11" name="Suorakulmio 10"/>
          <p:cNvSpPr/>
          <p:nvPr/>
        </p:nvSpPr>
        <p:spPr>
          <a:xfrm>
            <a:off x="1540043" y="4630139"/>
            <a:ext cx="322767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Tiedon luotettavuus</a:t>
            </a:r>
          </a:p>
        </p:txBody>
      </p:sp>
      <p:sp>
        <p:nvSpPr>
          <p:cNvPr id="12" name="Suorakulmio 11"/>
          <p:cNvSpPr/>
          <p:nvPr/>
        </p:nvSpPr>
        <p:spPr>
          <a:xfrm>
            <a:off x="6372223" y="563907"/>
            <a:ext cx="322767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Kulttuurin digitalisoituminen</a:t>
            </a:r>
          </a:p>
        </p:txBody>
      </p:sp>
      <p:sp>
        <p:nvSpPr>
          <p:cNvPr id="13" name="Suorakulmio 12"/>
          <p:cNvSpPr/>
          <p:nvPr/>
        </p:nvSpPr>
        <p:spPr>
          <a:xfrm>
            <a:off x="8453274" y="1434681"/>
            <a:ext cx="322767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Kulttuuritapahtumiin osallistuminen onnistuu mistä vain</a:t>
            </a:r>
          </a:p>
        </p:txBody>
      </p:sp>
      <p:sp>
        <p:nvSpPr>
          <p:cNvPr id="14" name="Suorakulmio 13"/>
          <p:cNvSpPr/>
          <p:nvPr/>
        </p:nvSpPr>
        <p:spPr>
          <a:xfrm>
            <a:off x="9040712" y="2457394"/>
            <a:ext cx="264023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Erilaiset taidemuodot siirtyvät verkkoon</a:t>
            </a:r>
          </a:p>
        </p:txBody>
      </p:sp>
      <p:sp>
        <p:nvSpPr>
          <p:cNvPr id="15" name="Suorakulmio 14"/>
          <p:cNvSpPr/>
          <p:nvPr/>
        </p:nvSpPr>
        <p:spPr>
          <a:xfrm>
            <a:off x="5715951" y="5058324"/>
            <a:ext cx="264023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Väheneekö perinteisen television merkitys?</a:t>
            </a:r>
          </a:p>
        </p:txBody>
      </p:sp>
      <p:sp>
        <p:nvSpPr>
          <p:cNvPr id="16" name="Suorakulmio 15"/>
          <p:cNvSpPr/>
          <p:nvPr/>
        </p:nvSpPr>
        <p:spPr>
          <a:xfrm>
            <a:off x="7918468" y="3455040"/>
            <a:ext cx="264023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Kulttuurin tavoitettavuus paranee</a:t>
            </a:r>
          </a:p>
        </p:txBody>
      </p:sp>
      <p:sp>
        <p:nvSpPr>
          <p:cNvPr id="17" name="Suorakulmio 16"/>
          <p:cNvSpPr/>
          <p:nvPr/>
        </p:nvSpPr>
        <p:spPr>
          <a:xfrm>
            <a:off x="9040712" y="4662419"/>
            <a:ext cx="264023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Ikääntyvät nauttimaan haluamistaan kulttuurielämyksistä streamattuina</a:t>
            </a:r>
          </a:p>
        </p:txBody>
      </p:sp>
    </p:spTree>
    <p:extLst>
      <p:ext uri="{BB962C8B-B14F-4D97-AF65-F5344CB8AC3E}">
        <p14:creationId xmlns:p14="http://schemas.microsoft.com/office/powerpoint/2010/main" val="192978868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Ryhmä 1"/>
          <p:cNvGrpSpPr/>
          <p:nvPr/>
        </p:nvGrpSpPr>
        <p:grpSpPr>
          <a:xfrm>
            <a:off x="4276165" y="2337099"/>
            <a:ext cx="3639670" cy="2183804"/>
            <a:chOff x="1626726" y="3076807"/>
            <a:chExt cx="2196582" cy="1317949"/>
          </a:xfrm>
        </p:grpSpPr>
        <p:sp>
          <p:nvSpPr>
            <p:cNvPr id="3" name="Suorakulmio 2"/>
            <p:cNvSpPr/>
            <p:nvPr/>
          </p:nvSpPr>
          <p:spPr>
            <a:xfrm>
              <a:off x="1626726" y="3076807"/>
              <a:ext cx="2196582" cy="1317949"/>
            </a:xfrm>
            <a:prstGeom prst="rect">
              <a:avLst/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5">
                <a:hueOff val="0"/>
                <a:satOff val="0"/>
                <a:lumOff val="0"/>
                <a:alphaOff val="0"/>
              </a:schemeClr>
            </a:fillRef>
            <a:effectRef idx="0">
              <a:schemeClr val="accent5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4" name="Tekstiruutu 3"/>
            <p:cNvSpPr txBox="1"/>
            <p:nvPr/>
          </p:nvSpPr>
          <p:spPr>
            <a:xfrm>
              <a:off x="1626726" y="3076807"/>
              <a:ext cx="2196582" cy="1317949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68580" tIns="68580" rIns="68580" bIns="68580" numCol="1" spcCol="1270" anchor="ctr" anchorCtr="0">
              <a:noAutofit/>
            </a:bodyPr>
            <a:lstStyle/>
            <a:p>
              <a:pPr lvl="0" algn="ctr" defTabSz="8001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fi-FI" sz="3200" b="0" kern="1200" dirty="0"/>
                <a:t>Hyvinvointia kulttuurista ja luonnosta</a:t>
              </a:r>
            </a:p>
          </p:txBody>
        </p:sp>
      </p:grpSp>
      <p:sp>
        <p:nvSpPr>
          <p:cNvPr id="5" name="Kaareutuva nuoli 4">
            <a:hlinkClick r:id="rId2" action="ppaction://hlinksldjump"/>
          </p:cNvPr>
          <p:cNvSpPr/>
          <p:nvPr/>
        </p:nvSpPr>
        <p:spPr>
          <a:xfrm rot="16200000">
            <a:off x="181747" y="190390"/>
            <a:ext cx="430306" cy="459315"/>
          </a:xfrm>
          <a:prstGeom prst="bentArrow">
            <a:avLst>
              <a:gd name="adj1" fmla="val 28542"/>
              <a:gd name="adj2" fmla="val 25000"/>
              <a:gd name="adj3" fmla="val 25000"/>
              <a:gd name="adj4" fmla="val 43750"/>
            </a:avLst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7" name="Suorakulmio 6"/>
          <p:cNvSpPr/>
          <p:nvPr/>
        </p:nvSpPr>
        <p:spPr>
          <a:xfrm>
            <a:off x="2073093" y="4989948"/>
            <a:ext cx="322767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Kulttuurilla vahva ja monipuolinen tausta Kymenlaaksossa</a:t>
            </a:r>
          </a:p>
        </p:txBody>
      </p:sp>
      <p:sp>
        <p:nvSpPr>
          <p:cNvPr id="9" name="Suorakulmio 8"/>
          <p:cNvSpPr/>
          <p:nvPr/>
        </p:nvSpPr>
        <p:spPr>
          <a:xfrm>
            <a:off x="841389" y="3281408"/>
            <a:ext cx="322767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Tarvetta alan toimijoiden vahvemmalle verkostoitumiselle</a:t>
            </a:r>
          </a:p>
        </p:txBody>
      </p:sp>
      <p:sp>
        <p:nvSpPr>
          <p:cNvPr id="10" name="Suorakulmio 9"/>
          <p:cNvSpPr/>
          <p:nvPr/>
        </p:nvSpPr>
        <p:spPr>
          <a:xfrm>
            <a:off x="706471" y="1946804"/>
            <a:ext cx="24968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Rahoituksen vahvistaminen</a:t>
            </a:r>
          </a:p>
        </p:txBody>
      </p:sp>
      <p:sp>
        <p:nvSpPr>
          <p:cNvPr id="11" name="Suorakulmio 10"/>
          <p:cNvSpPr/>
          <p:nvPr/>
        </p:nvSpPr>
        <p:spPr>
          <a:xfrm>
            <a:off x="7227623" y="1590630"/>
            <a:ext cx="238353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Kulttuuri-hyvinvointi</a:t>
            </a:r>
          </a:p>
        </p:txBody>
      </p:sp>
      <p:sp>
        <p:nvSpPr>
          <p:cNvPr id="12" name="Suorakulmio 11"/>
          <p:cNvSpPr/>
          <p:nvPr/>
        </p:nvSpPr>
        <p:spPr>
          <a:xfrm>
            <a:off x="3181272" y="1023466"/>
            <a:ext cx="211949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Taiteen uusiokäyttö</a:t>
            </a:r>
          </a:p>
        </p:txBody>
      </p:sp>
      <p:sp>
        <p:nvSpPr>
          <p:cNvPr id="13" name="Suorakulmio 12"/>
          <p:cNvSpPr/>
          <p:nvPr/>
        </p:nvSpPr>
        <p:spPr>
          <a:xfrm>
            <a:off x="5979219" y="408111"/>
            <a:ext cx="249680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Osallisuuden ja yhdenvertaisuuden lisääminen</a:t>
            </a:r>
          </a:p>
        </p:txBody>
      </p:sp>
      <p:sp>
        <p:nvSpPr>
          <p:cNvPr id="14" name="Suorakulmio 13"/>
          <p:cNvSpPr/>
          <p:nvPr/>
        </p:nvSpPr>
        <p:spPr>
          <a:xfrm>
            <a:off x="8519670" y="448794"/>
            <a:ext cx="249680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Työhyvinvointi</a:t>
            </a:r>
          </a:p>
        </p:txBody>
      </p:sp>
      <p:sp>
        <p:nvSpPr>
          <p:cNvPr id="15" name="Suorakulmio 14"/>
          <p:cNvSpPr/>
          <p:nvPr/>
        </p:nvSpPr>
        <p:spPr>
          <a:xfrm>
            <a:off x="9439174" y="1317534"/>
            <a:ext cx="24968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Vanhuspalvelut ja hoitotyö</a:t>
            </a:r>
          </a:p>
        </p:txBody>
      </p:sp>
      <p:sp>
        <p:nvSpPr>
          <p:cNvPr id="16" name="Suorakulmio 15"/>
          <p:cNvSpPr/>
          <p:nvPr/>
        </p:nvSpPr>
        <p:spPr>
          <a:xfrm>
            <a:off x="5419027" y="4987691"/>
            <a:ext cx="24968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Luontosuhteen vahvistuminen</a:t>
            </a:r>
          </a:p>
        </p:txBody>
      </p:sp>
      <p:sp>
        <p:nvSpPr>
          <p:cNvPr id="17" name="Suorakulmio 16"/>
          <p:cNvSpPr/>
          <p:nvPr/>
        </p:nvSpPr>
        <p:spPr>
          <a:xfrm>
            <a:off x="8476027" y="5184782"/>
            <a:ext cx="249680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Koronan jatkuminen tai katoaminen</a:t>
            </a:r>
          </a:p>
        </p:txBody>
      </p:sp>
      <p:sp>
        <p:nvSpPr>
          <p:cNvPr id="18" name="Suorakulmio 17"/>
          <p:cNvSpPr/>
          <p:nvPr/>
        </p:nvSpPr>
        <p:spPr>
          <a:xfrm>
            <a:off x="8695475" y="2855362"/>
            <a:ext cx="249680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Biohakkerointi</a:t>
            </a:r>
          </a:p>
        </p:txBody>
      </p:sp>
      <p:sp>
        <p:nvSpPr>
          <p:cNvPr id="19" name="Suorakulmio 18"/>
          <p:cNvSpPr/>
          <p:nvPr/>
        </p:nvSpPr>
        <p:spPr>
          <a:xfrm>
            <a:off x="9439174" y="3743073"/>
            <a:ext cx="249680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Halukkuus panostaa hyvinvointiin mm. kodeissa</a:t>
            </a:r>
          </a:p>
        </p:txBody>
      </p:sp>
      <p:cxnSp>
        <p:nvCxnSpPr>
          <p:cNvPr id="21" name="Suora yhdysviiva 20"/>
          <p:cNvCxnSpPr/>
          <p:nvPr/>
        </p:nvCxnSpPr>
        <p:spPr>
          <a:xfrm flipH="1" flipV="1">
            <a:off x="7806088" y="1023466"/>
            <a:ext cx="889388" cy="567166"/>
          </a:xfrm>
          <a:prstGeom prst="line">
            <a:avLst/>
          </a:prstGeom>
          <a:ln w="38100" cap="rnd">
            <a:gradFill>
              <a:gsLst>
                <a:gs pos="0">
                  <a:schemeClr val="accent5"/>
                </a:gs>
                <a:gs pos="100000">
                  <a:schemeClr val="bg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uora yhdysviiva 22"/>
          <p:cNvCxnSpPr/>
          <p:nvPr/>
        </p:nvCxnSpPr>
        <p:spPr>
          <a:xfrm flipV="1">
            <a:off x="8695475" y="808610"/>
            <a:ext cx="459007" cy="782020"/>
          </a:xfrm>
          <a:prstGeom prst="line">
            <a:avLst/>
          </a:prstGeom>
          <a:ln w="38100" cap="rnd">
            <a:gradFill>
              <a:gsLst>
                <a:gs pos="0">
                  <a:schemeClr val="accent5"/>
                </a:gs>
                <a:gs pos="100000">
                  <a:schemeClr val="bg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uora yhdysviiva 25"/>
          <p:cNvCxnSpPr/>
          <p:nvPr/>
        </p:nvCxnSpPr>
        <p:spPr>
          <a:xfrm flipV="1">
            <a:off x="8695475" y="1434165"/>
            <a:ext cx="915680" cy="156465"/>
          </a:xfrm>
          <a:prstGeom prst="line">
            <a:avLst/>
          </a:prstGeom>
          <a:ln w="38100" cap="rnd">
            <a:gradFill>
              <a:gsLst>
                <a:gs pos="0">
                  <a:schemeClr val="accent5"/>
                </a:gs>
                <a:gs pos="100000">
                  <a:schemeClr val="bg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5692254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Ryhmä 1"/>
          <p:cNvGrpSpPr/>
          <p:nvPr/>
        </p:nvGrpSpPr>
        <p:grpSpPr>
          <a:xfrm>
            <a:off x="4294094" y="2347857"/>
            <a:ext cx="3603812" cy="2162288"/>
            <a:chOff x="4042967" y="3076807"/>
            <a:chExt cx="2196582" cy="1317949"/>
          </a:xfrm>
        </p:grpSpPr>
        <p:sp>
          <p:nvSpPr>
            <p:cNvPr id="3" name="Suorakulmio 2"/>
            <p:cNvSpPr/>
            <p:nvPr/>
          </p:nvSpPr>
          <p:spPr>
            <a:xfrm>
              <a:off x="4042967" y="3076807"/>
              <a:ext cx="2196582" cy="1317949"/>
            </a:xfrm>
            <a:prstGeom prst="rect">
              <a:avLst/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6">
                <a:hueOff val="0"/>
                <a:satOff val="0"/>
                <a:lumOff val="0"/>
                <a:alphaOff val="0"/>
              </a:schemeClr>
            </a:fillRef>
            <a:effectRef idx="0">
              <a:schemeClr val="accent6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4" name="Tekstiruutu 3"/>
            <p:cNvSpPr txBox="1"/>
            <p:nvPr/>
          </p:nvSpPr>
          <p:spPr>
            <a:xfrm>
              <a:off x="4042967" y="3076807"/>
              <a:ext cx="2196582" cy="1317949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68580" tIns="68580" rIns="68580" bIns="68580" numCol="1" spcCol="1270" anchor="ctr" anchorCtr="0">
              <a:noAutofit/>
            </a:bodyPr>
            <a:lstStyle/>
            <a:p>
              <a:pPr lvl="0" algn="ctr" defTabSz="8001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fi-FI" sz="3200" b="0" kern="1200" dirty="0"/>
                <a:t>Matkailua ohjaavat monet arvot</a:t>
              </a:r>
            </a:p>
          </p:txBody>
        </p:sp>
      </p:grpSp>
      <p:sp>
        <p:nvSpPr>
          <p:cNvPr id="5" name="Kaareutuva nuoli 4">
            <a:hlinkClick r:id="rId2" action="ppaction://hlinksldjump"/>
          </p:cNvPr>
          <p:cNvSpPr/>
          <p:nvPr/>
        </p:nvSpPr>
        <p:spPr>
          <a:xfrm rot="16200000">
            <a:off x="181747" y="190390"/>
            <a:ext cx="430306" cy="459315"/>
          </a:xfrm>
          <a:prstGeom prst="bentArrow">
            <a:avLst>
              <a:gd name="adj1" fmla="val 28542"/>
              <a:gd name="adj2" fmla="val 25000"/>
              <a:gd name="adj3" fmla="val 25000"/>
              <a:gd name="adj4" fmla="val 43750"/>
            </a:avLst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6" name="Suorakulmio 5"/>
          <p:cNvSpPr/>
          <p:nvPr/>
        </p:nvSpPr>
        <p:spPr>
          <a:xfrm>
            <a:off x="8088883" y="504589"/>
            <a:ext cx="322767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Ekologisuuden arvostuksen vahvistuminen</a:t>
            </a:r>
          </a:p>
        </p:txBody>
      </p:sp>
      <p:sp>
        <p:nvSpPr>
          <p:cNvPr id="8" name="Suorakulmio 7"/>
          <p:cNvSpPr/>
          <p:nvPr/>
        </p:nvSpPr>
        <p:spPr>
          <a:xfrm>
            <a:off x="2868330" y="858833"/>
            <a:ext cx="233893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Kotimaanmatkailun nousu</a:t>
            </a:r>
          </a:p>
        </p:txBody>
      </p:sp>
      <p:sp>
        <p:nvSpPr>
          <p:cNvPr id="9" name="Suorakulmio 8"/>
          <p:cNvSpPr/>
          <p:nvPr/>
        </p:nvSpPr>
        <p:spPr>
          <a:xfrm>
            <a:off x="704701" y="2171414"/>
            <a:ext cx="322767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Kymenlaakso on sopiva lähimatkailualue puolelle suomalaisista</a:t>
            </a:r>
          </a:p>
        </p:txBody>
      </p:sp>
      <p:sp>
        <p:nvSpPr>
          <p:cNvPr id="10" name="Suorakulmio 9"/>
          <p:cNvSpPr/>
          <p:nvPr/>
        </p:nvSpPr>
        <p:spPr>
          <a:xfrm>
            <a:off x="5769644" y="1280179"/>
            <a:ext cx="322767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Luontosuhteen vahvistuminen</a:t>
            </a:r>
          </a:p>
        </p:txBody>
      </p:sp>
      <p:sp>
        <p:nvSpPr>
          <p:cNvPr id="11" name="Suorakulmio 10"/>
          <p:cNvSpPr/>
          <p:nvPr/>
        </p:nvSpPr>
        <p:spPr>
          <a:xfrm>
            <a:off x="8088883" y="3514207"/>
            <a:ext cx="271226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Hyvinvoinnin arvostaminen</a:t>
            </a:r>
          </a:p>
        </p:txBody>
      </p:sp>
      <p:sp>
        <p:nvSpPr>
          <p:cNvPr id="12" name="Suorakulmio 11"/>
          <p:cNvSpPr/>
          <p:nvPr/>
        </p:nvSpPr>
        <p:spPr>
          <a:xfrm>
            <a:off x="8088883" y="2448413"/>
            <a:ext cx="322767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Elämyksellisyys</a:t>
            </a:r>
          </a:p>
        </p:txBody>
      </p:sp>
      <p:sp>
        <p:nvSpPr>
          <p:cNvPr id="13" name="Suorakulmio 12"/>
          <p:cNvSpPr/>
          <p:nvPr/>
        </p:nvSpPr>
        <p:spPr>
          <a:xfrm>
            <a:off x="6629051" y="5220464"/>
            <a:ext cx="322767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Liikuntamatkailu</a:t>
            </a:r>
          </a:p>
        </p:txBody>
      </p:sp>
      <p:sp>
        <p:nvSpPr>
          <p:cNvPr id="14" name="Suorakulmio 13"/>
          <p:cNvSpPr/>
          <p:nvPr/>
        </p:nvSpPr>
        <p:spPr>
          <a:xfrm>
            <a:off x="4155808" y="4872942"/>
            <a:ext cx="322767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Retkeily</a:t>
            </a:r>
          </a:p>
        </p:txBody>
      </p:sp>
      <p:sp>
        <p:nvSpPr>
          <p:cNvPr id="15" name="Suorakulmio 14"/>
          <p:cNvSpPr/>
          <p:nvPr/>
        </p:nvSpPr>
        <p:spPr>
          <a:xfrm>
            <a:off x="2680258" y="5577937"/>
            <a:ext cx="322767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Kalaoppaat</a:t>
            </a:r>
          </a:p>
        </p:txBody>
      </p:sp>
      <p:sp>
        <p:nvSpPr>
          <p:cNvPr id="16" name="Suorakulmio 15"/>
          <p:cNvSpPr/>
          <p:nvPr/>
        </p:nvSpPr>
        <p:spPr>
          <a:xfrm>
            <a:off x="1465797" y="4322212"/>
            <a:ext cx="322767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Maatalousmatkailu</a:t>
            </a:r>
          </a:p>
        </p:txBody>
      </p:sp>
    </p:spTree>
    <p:extLst>
      <p:ext uri="{BB962C8B-B14F-4D97-AF65-F5344CB8AC3E}">
        <p14:creationId xmlns:p14="http://schemas.microsoft.com/office/powerpoint/2010/main" val="373561089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Ryhmä 1"/>
          <p:cNvGrpSpPr/>
          <p:nvPr/>
        </p:nvGrpSpPr>
        <p:grpSpPr>
          <a:xfrm>
            <a:off x="4086413" y="2223248"/>
            <a:ext cx="4019174" cy="2411506"/>
            <a:chOff x="6459208" y="3076807"/>
            <a:chExt cx="2196582" cy="1317949"/>
          </a:xfrm>
        </p:grpSpPr>
        <p:sp>
          <p:nvSpPr>
            <p:cNvPr id="3" name="Suorakulmio 2"/>
            <p:cNvSpPr/>
            <p:nvPr/>
          </p:nvSpPr>
          <p:spPr>
            <a:xfrm>
              <a:off x="6459208" y="3076807"/>
              <a:ext cx="2196582" cy="1317949"/>
            </a:xfrm>
            <a:prstGeom prst="rect">
              <a:avLst/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0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4" name="Tekstiruutu 3"/>
            <p:cNvSpPr txBox="1"/>
            <p:nvPr/>
          </p:nvSpPr>
          <p:spPr>
            <a:xfrm>
              <a:off x="6459208" y="3076807"/>
              <a:ext cx="2196582" cy="1317949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68580" tIns="68580" rIns="68580" bIns="68580" numCol="1" spcCol="1270" anchor="ctr" anchorCtr="0">
              <a:noAutofit/>
            </a:bodyPr>
            <a:lstStyle/>
            <a:p>
              <a:pPr lvl="0" algn="ctr" defTabSz="8001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fi-FI" sz="3200" b="0" kern="1200" dirty="0"/>
                <a:t>Kohti positiivista muuttosuuntaa</a:t>
              </a:r>
            </a:p>
          </p:txBody>
        </p:sp>
      </p:grpSp>
      <p:sp>
        <p:nvSpPr>
          <p:cNvPr id="5" name="Kaareutuva nuoli 4">
            <a:hlinkClick r:id="rId2" action="ppaction://hlinksldjump"/>
          </p:cNvPr>
          <p:cNvSpPr/>
          <p:nvPr/>
        </p:nvSpPr>
        <p:spPr>
          <a:xfrm rot="16200000">
            <a:off x="181747" y="190390"/>
            <a:ext cx="430306" cy="459315"/>
          </a:xfrm>
          <a:prstGeom prst="bentArrow">
            <a:avLst>
              <a:gd name="adj1" fmla="val 28542"/>
              <a:gd name="adj2" fmla="val 25000"/>
              <a:gd name="adj3" fmla="val 25000"/>
              <a:gd name="adj4" fmla="val 43750"/>
            </a:avLst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6" name="Suorakulmio 5"/>
          <p:cNvSpPr/>
          <p:nvPr/>
        </p:nvSpPr>
        <p:spPr>
          <a:xfrm>
            <a:off x="1736097" y="4350331"/>
            <a:ext cx="235031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Muuttosuunnan muutos kaupungeista maalle</a:t>
            </a:r>
          </a:p>
        </p:txBody>
      </p:sp>
      <p:sp>
        <p:nvSpPr>
          <p:cNvPr id="8" name="Suorakulmio 7"/>
          <p:cNvSpPr/>
          <p:nvPr/>
        </p:nvSpPr>
        <p:spPr>
          <a:xfrm>
            <a:off x="2385532" y="625508"/>
            <a:ext cx="218277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Väestökehitys suuri haaste</a:t>
            </a:r>
          </a:p>
        </p:txBody>
      </p:sp>
      <p:sp>
        <p:nvSpPr>
          <p:cNvPr id="9" name="Suorakulmio 8"/>
          <p:cNvSpPr/>
          <p:nvPr/>
        </p:nvSpPr>
        <p:spPr>
          <a:xfrm>
            <a:off x="289805" y="1715790"/>
            <a:ext cx="322767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Eläkeläisten potentiaalin hyödyntäminen</a:t>
            </a:r>
          </a:p>
        </p:txBody>
      </p:sp>
      <p:sp>
        <p:nvSpPr>
          <p:cNvPr id="10" name="Suorakulmio 9"/>
          <p:cNvSpPr/>
          <p:nvPr/>
        </p:nvSpPr>
        <p:spPr>
          <a:xfrm>
            <a:off x="396900" y="2894561"/>
            <a:ext cx="322767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Rajan läheisyys: maahanmuutosta menestystekijä?</a:t>
            </a:r>
          </a:p>
        </p:txBody>
      </p:sp>
      <p:sp>
        <p:nvSpPr>
          <p:cNvPr id="11" name="Suorakulmio 10"/>
          <p:cNvSpPr/>
          <p:nvPr/>
        </p:nvSpPr>
        <p:spPr>
          <a:xfrm>
            <a:off x="8249077" y="2782670"/>
            <a:ext cx="217783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Imagon parantaminen</a:t>
            </a:r>
          </a:p>
        </p:txBody>
      </p:sp>
      <p:sp>
        <p:nvSpPr>
          <p:cNvPr id="12" name="Suorakulmio 11"/>
          <p:cNvSpPr/>
          <p:nvPr/>
        </p:nvSpPr>
        <p:spPr>
          <a:xfrm>
            <a:off x="3712038" y="1704793"/>
            <a:ext cx="322767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Monipaikkainen elämäntyyli</a:t>
            </a:r>
          </a:p>
        </p:txBody>
      </p:sp>
      <p:sp>
        <p:nvSpPr>
          <p:cNvPr id="13" name="Suorakulmio 12"/>
          <p:cNvSpPr/>
          <p:nvPr/>
        </p:nvSpPr>
        <p:spPr>
          <a:xfrm>
            <a:off x="6562399" y="676193"/>
            <a:ext cx="322767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Millaista arkea, vapaa-ai-</a:t>
            </a:r>
            <a:r>
              <a:rPr lang="fi-FI" b="1" dirty="0" err="1"/>
              <a:t>kaa</a:t>
            </a:r>
            <a:r>
              <a:rPr lang="fi-FI" b="1" dirty="0"/>
              <a:t> ja hyvinvointia alue tarjoaa asukkailleen ja kävijöilleen? </a:t>
            </a:r>
          </a:p>
        </p:txBody>
      </p:sp>
      <p:sp>
        <p:nvSpPr>
          <p:cNvPr id="14" name="Suorakulmio 13"/>
          <p:cNvSpPr/>
          <p:nvPr/>
        </p:nvSpPr>
        <p:spPr>
          <a:xfrm>
            <a:off x="2329087" y="5983614"/>
            <a:ext cx="322767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Tonttitarjonta</a:t>
            </a:r>
          </a:p>
        </p:txBody>
      </p:sp>
      <p:sp>
        <p:nvSpPr>
          <p:cNvPr id="15" name="Suorakulmio 14"/>
          <p:cNvSpPr/>
          <p:nvPr/>
        </p:nvSpPr>
        <p:spPr>
          <a:xfrm>
            <a:off x="4693468" y="5337283"/>
            <a:ext cx="322767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Kohtaamispaikat, kuntien sosiaaliset ytimet</a:t>
            </a:r>
          </a:p>
        </p:txBody>
      </p:sp>
      <p:sp>
        <p:nvSpPr>
          <p:cNvPr id="16" name="Suorakulmio 15"/>
          <p:cNvSpPr/>
          <p:nvPr/>
        </p:nvSpPr>
        <p:spPr>
          <a:xfrm>
            <a:off x="9023127" y="3988423"/>
            <a:ext cx="322767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Yhteinen sävel päätöksentekoon</a:t>
            </a:r>
          </a:p>
        </p:txBody>
      </p:sp>
      <p:sp>
        <p:nvSpPr>
          <p:cNvPr id="17" name="Suorakulmio 16"/>
          <p:cNvSpPr/>
          <p:nvPr/>
        </p:nvSpPr>
        <p:spPr>
          <a:xfrm>
            <a:off x="9217340" y="1738023"/>
            <a:ext cx="322767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Paikallisylpeyden nostaminen</a:t>
            </a:r>
          </a:p>
        </p:txBody>
      </p:sp>
      <p:sp>
        <p:nvSpPr>
          <p:cNvPr id="18" name="Suorakulmio 17"/>
          <p:cNvSpPr/>
          <p:nvPr/>
        </p:nvSpPr>
        <p:spPr>
          <a:xfrm>
            <a:off x="10352667" y="2811653"/>
            <a:ext cx="183933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Yhteisöllisyys</a:t>
            </a:r>
          </a:p>
        </p:txBody>
      </p:sp>
      <p:sp>
        <p:nvSpPr>
          <p:cNvPr id="19" name="Suorakulmio 18"/>
          <p:cNvSpPr/>
          <p:nvPr/>
        </p:nvSpPr>
        <p:spPr>
          <a:xfrm>
            <a:off x="8105587" y="4875618"/>
            <a:ext cx="322767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b="1" dirty="0"/>
              <a:t>Kymenlaaksolainen identiteetti ja alueiden omat identiteetit</a:t>
            </a:r>
          </a:p>
        </p:txBody>
      </p:sp>
      <p:cxnSp>
        <p:nvCxnSpPr>
          <p:cNvPr id="20" name="Suora yhdysviiva 19"/>
          <p:cNvCxnSpPr/>
          <p:nvPr/>
        </p:nvCxnSpPr>
        <p:spPr>
          <a:xfrm>
            <a:off x="9930089" y="2996319"/>
            <a:ext cx="901086" cy="992104"/>
          </a:xfrm>
          <a:prstGeom prst="line">
            <a:avLst/>
          </a:prstGeom>
          <a:ln w="38100" cap="rnd">
            <a:gradFill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uora yhdysviiva 21"/>
          <p:cNvCxnSpPr/>
          <p:nvPr/>
        </p:nvCxnSpPr>
        <p:spPr>
          <a:xfrm flipV="1">
            <a:off x="9930089" y="2972794"/>
            <a:ext cx="525814" cy="23525"/>
          </a:xfrm>
          <a:prstGeom prst="line">
            <a:avLst/>
          </a:prstGeom>
          <a:ln w="38100" cap="rnd">
            <a:gradFill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uora yhdysviiva 24"/>
          <p:cNvCxnSpPr/>
          <p:nvPr/>
        </p:nvCxnSpPr>
        <p:spPr>
          <a:xfrm flipV="1">
            <a:off x="9930089" y="2362121"/>
            <a:ext cx="348444" cy="634198"/>
          </a:xfrm>
          <a:prstGeom prst="line">
            <a:avLst/>
          </a:prstGeom>
          <a:ln w="38100" cap="rnd">
            <a:gradFill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4683744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/>
              <a:t>Tulevaisuuden näkeminen</a:t>
            </a:r>
          </a:p>
        </p:txBody>
      </p:sp>
    </p:spTree>
    <p:extLst>
      <p:ext uri="{BB962C8B-B14F-4D97-AF65-F5344CB8AC3E}">
        <p14:creationId xmlns:p14="http://schemas.microsoft.com/office/powerpoint/2010/main" val="358452451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/>
              <a:t>Tehtävä 2: Skenaarionelikenttä</a:t>
            </a:r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838200" y="1825624"/>
            <a:ext cx="5652247" cy="4781363"/>
          </a:xfrm>
        </p:spPr>
        <p:txBody>
          <a:bodyPr>
            <a:normAutofit fontScale="70000" lnSpcReduction="20000"/>
          </a:bodyPr>
          <a:lstStyle/>
          <a:p>
            <a:r>
              <a:rPr lang="fi-FI" dirty="0"/>
              <a:t>Työryhmät valitsivat löytämistään muutosilmiöistä kaksi, joiden koettiin olevan merkittäviä Kymenlaakson näkökulmasta tai muuten erityisen kiinnostavia. </a:t>
            </a:r>
          </a:p>
          <a:p>
            <a:r>
              <a:rPr lang="fi-FI" dirty="0"/>
              <a:t>Muutosilmiöiden sisältä valittiin edelleen kaksi ääripäätä, joiden nähtiin molempien olevan mahdollisia suuntia muutokselle, mutta ainakin osin vievän kehitystä vastakkaisiin suuntiin. </a:t>
            </a:r>
          </a:p>
          <a:p>
            <a:r>
              <a:rPr lang="fi-FI" dirty="0"/>
              <a:t>Työskentelyä näiden ääripäiden kanssa jatkettiin tulevaisuusverstaan toisessa vaiheessa erilaisten tulevaisuusnäkymien tunnistamisella. </a:t>
            </a:r>
          </a:p>
          <a:p>
            <a:r>
              <a:rPr lang="fi-FI" dirty="0"/>
              <a:t>Nelikenttätyökalulla työstetyt skenaariot pisteytettiin niiden toivottavuuden mukaan. </a:t>
            </a:r>
          </a:p>
          <a:p>
            <a:r>
              <a:rPr lang="fi-FI" dirty="0"/>
              <a:t>Työryhmien toivotuimmat tulevaisuudet koottiin yhteen (Unelmien Kymenlaakso), minkä lisäksi niiden sisällöistä koottiin kolme kokonaisuutta kuvaamaan Kymenlaaksolle toivottuja tulevaisuusnäkymiä. </a:t>
            </a:r>
          </a:p>
        </p:txBody>
      </p:sp>
      <p:sp>
        <p:nvSpPr>
          <p:cNvPr id="4" name="AutoShape 2" descr="data:image/png;base64,iVBORw0KGgoAAAANSUhEUgAAAWoAAAEzCAYAAAAYWUncAAAAAXNSR0IArs4c6QAAAARnQU1BAACxjwv8YQUAAAAJcEhZcwAADsMAAA7DAcdvqGQAAL0kSURBVHhe7f2HVxxLs+CLzn/31np33Xn33pm5c+acOd85n9nf9lvSlvfeO2SQkJD3BlkQQjgBEt4LIUDeC3mLDEgdL36RneoGGmh8I1VIsaoqK8tQXfXLyMjIzP8igQQyRqVd2vRfq7yUa/JU6uVRqEIehkp1WSaPQ9XyXK7IG7krHzXHF+kIHxVIIGNL/gsSXg8kkIQXYPtabsm9UIE0hw7JpdBWqQ1tkJrQuq9aG1a3nWTr9aFN0hjaJTdDGfJE6gzcgQQyViQAdSBjQj4pnrGUr4T2KnjXG4TrQskK4BSF9ZY4NMVg7Y5NsjSg/Vpuhq8QSL/kTbvIg/cij8aoPlR99jH8xyS+BKAOJKGlQ9rkfuiCgnWrARY4d4dw/xXAA230aihNgX07fMVA4pK770RKnohUPBubWqr3fuVV+I9JfAlAHUjCCv7ly6EdBuj60OaYwB0KxXUCsG+HsqRd3oavHkivcr/NAa/m+djUSr33ltfhPybxJQB1IAknn+Wj3FJoDqUF3bem2PUoGF7JjfCdBNKjBKAeUQlAHUhCyQe1o5tC+7/6kUdaKRiwrltDleE7CiSmBKAeUQlAHUjCyDt5JA2hbQbKWBAdKcXNUhNaK/dDheE7C6SbBKAeUQlAHUhCCLHQQLIutLEbOEdHU6RaYU0YYCAxJAD1iEoA6kBGXT7JK7kc2q6Q3hADmKOrwPpRqDx8p4F8lQDUIyoBqAMZVaEDS0vo0Ki7O3pWGhnXWc/HQKIkAPWISgDqQEZVcC3gD44NycRQF3my1TrdBBKWgYL68juR2hex90Vr3UuXr+6VSMNbp9H7q/Xal97E3hePBqAOJJD45I3cCVvS8fYuHD3Fqr4ROh2+80AGBGoFb8OxYmmveKxwBdgK48b3IldU2Q94mz4aeL9UP7Xt5wU35EF2o9w8U+vAXa9wJe+VD5b+KLdJbmTUOLBHX6svDUAdSCB9S0g+S3PoQAI1HvathAy+lKvhv+A7l4GAWq3jTXNXK4Sfye2zDdJR9URqDxdKxYE8g/PT89fk/PZ0eVR0S3YuTpb05MPSWnhDDq/aoemn5XnRTXlbfM8A/rjgulw5USr7l2+Vkr3nnKUe65o9aQDqQALpWxjpLtFdHl2VQoUY7y9ayHz3MkBQH1y5TfK2nZJTGw5KvsL38OqdkrZ2t2RuOSYbZ63U9ANyN79FNs9dIyfW7ZOHun5o7R5ZP3O5ZCi4T+v+NwrrXQrypvRq2b9qu6yaukjelT3sn1UdgDqQQHoXGhCvhPaEfb+xoZioilX9XBrDf8l3LAMBdWObrJi8QP79v/0veVV6X1LmrTVIF+7OlKKdZ+RqZp0cWLFNig/mScGODHNt5CrUy/bnysbZq6TlVIUcWbNLti/cIJeOFMnJjQelJu2irJyyUJ6pNS71r2JfN5YGoA4kkN7lhTQb8GKBsDdtkm2KyFRpke223SBbVXWfKkun0Wmsb5Uretzl8Hr0ce58Li1exapuCR3RvyLk/pjvVQYC6vrXsmdpilw9XWkW8YXdZ207T6H8tOC6VB7MlzObDiusUw3cB9T6PrRqh5TuPWdQf5hzRcr358jEv/8unxvfWlqVAjtpxjJ5UXgzAHUggQylXA+dFAZCigXCWOoAmyI786ZJ1vVlsrtghgJ2m9R82vwVvnUdm6X+yxap/5xiSzu2Y4uUvVwvWTeWSfmbDVLXnmKgr/m0SS593iJ7zk+Xc7dXGrCjr9eXcu/v5EH4r/lOZSCgVm1TSxp/9OuLtyWk23fO1svlYyXSUf3MfNQ1hwulvfKxfK56ItfTq6VD16+cKJMn+VfNtx1SbSvhHG9s2Xi8xEG6y3X61ADUgQTSs3yUV+ExpPsf6XHu6nI5UDxLFm//WQpb18r+wpkK7+myX9P26PqB4tmyI3uqrWc0LZbkE3/K8eoFsmrfb5JWu0BSMyfLvguzZFf+dNlbNEvSm5bIxWfrDN6xrteTEgFyP1QU/ou+UxkgqC3cjiXWL1EchNb5hkDSGvW8PjTPR4awn4gQ0izyQ/MRnse52OcjQfqjAagDCaRneao28EDcHg2quDzWHPhd1h8dLyv2/iZbMiZJ0uFxcqhsrpyoXyjHaubLit2/yIELsyU1a4rtS8mYbODGGl93ZJysPvCHAfpgyRyp+7K1364PFN86ESsh+RL+q75DGSioB6PAGSj3NxQvlgagDiSQnoUxnwfSCxFQ47K48DTJXBUFj1abSyP//ipza5Sp1rZvtu2iJ2vlgmrWjeVS8mK9HrNWsm+vsPyFrWuk4t1GKX21Xuo+DzR+m9liNttIf9+t9BfUlxSK3vL1ljRLtgGvVyzoGk3Hgma7mv1qObOtxxM3/b70gVrSWN6a7s9DXvJEX7M3DUAdSCCxBQu0yWKn44/2qFfFNXHF1DUmkn5VdkizWthY2YDbNzSSx+VNtf2ksWzWdJa+YbG/7o6uivuDRtHvVvoDagXpg3OXzQeNq+JD2UO5nlFj/mbAzPa7knvml27TJVC/qfvbK1o1/1t5WXRTbp+tt04udWkXpelEmaSt2yuP86/KoVXb5VP1U3l94bb5u+N2gwSgDiSQ2PJJ3qhlvLVfs7U0hlLNQi56vFZy7q78Ct/zD1bZslKt44vP10nZ6w1S+T7ZgA2k2XdZFTBjPdPACKDZ70Ht8kSiQfqjgPphqCT8l32HEi+oFbpEdBxYtUNWT10sd3IapfJQgWyZlyRH1+ySppPlsuTPOVJzuECWTpwnl9KKJSvlmJxMdtEfz0ruWoz1uhnLpHj3Wak9UiRnNx+Vcf/5s3WC+fHf/ib31MrOST1h0R85W08Y0GPeS7QGoA4kkNjyTh72O3b6mlrOu3KnyoItPxms952fKUer50nK6Ymyp2CmnKpfJOvTxsuag3/I2sPj5EJrkjUk7jo/XXbkTpMDxXPkeN0COVg62xoez15bZo2JxzTtcPkc81/XfkoxYMe6fk+K+wY3zncr8YJaLWiiNs4obFMXrJfCnRmStyNdCnaekeQ5q6RA1/O3n1KL+I7sW75VPlc8lqk//ilVCvCtC7Xw3Z8nGQpmwvYOrtyuEE+TagU9HV+wxoH9e7XEjyXtlYzkQ3YNaf4U+16iNQB1IIHEFqa46q9/+prslB3ZU2TZ7l8NrEu2/yS7c2dY9MapSwtl47EJsj1nmuy94AC+OX2ibMmcLAdKZlsj48Hi2ZJ8UtPOTJZTDYussXHlvt9kp0L8YOkca1TMvrNKGnxIX5zKkKzXQ2q9fa8SL6hb2mX/cq0BhXsh0vNw4+yVcv1svayfuULOK6jP7zgtz85fd6C+/NY6xRTsypRqta6r1NJOmbtG6tSS3qv7MzcfMVDTU/FhTpOdC9gDaLqj06MxAHUggQxCnkuTgnpdTPD1pI2hreb6KHu13qzh9CuLJf/earn4LElKXqyT3DsrJefOCkvPu71KUtInSfbtlVKs+y8+TbJGxRzNQyNj8fN1UtS6Vk4q4GlUZLv0+Xo5WjVPyt9u7JdVTceXq9bx5TuVeEFd98rG56DbeMX+XHlbck9aTlVK/rbT0nK6Sp4X3jDf9aeKVrmX1SBypc1ipk9vPGjg/Vz/Usr25UiRgvt+dqM8zmuR92UPpXhPltzOrJdyPSeDMlUfOi8XNM/trEvx+akDUAcSSGx5Jo3m240FvmjFd+zXfWMiin+ZRsSID9r5nH2jIpEhBQpg32joj/MNjM5nHWlkdPucRl8/HsWFwzja363EC2oLqXsl0vTBjZLnY5/xI/sYaNRHgpCf6A2sYmKqOQfHkZ90okeI8PDb7OM4G4VP0/w5ut5HVw1AHUggsYUxMvoCNT0LafxrMtg6qLoGQAfUkpfrvsIV0NIQWNeRYqF25L0huyxcr1bToo9lGQ1nnwbsaYj0cPfgJ51CItY9og7Uh8N/2XcoPYEa4JoSZtfDvq7p0ftiHdeXDuS4ANSBBBJbGCK0Vx81Y3QoYJNPTJAjVfPNPbH/4izJvrXCXB0FD1fLnsIZtn3u5gopf7XBGgbp2LLt3FTJvbVSTtQulEOlcyT9yhJJq5wnJxsWWYz1meYl1puRc+TdW2XnO3dzufmqaWTMbFoqp5sWy7nry6yBsUQLC6Ae8z5VcX1cCx0L/2XfocQCtcLyS9XTr2F2LvzOA/iFvC97YC4Os35Js2PcPo75Gp4Xld5t3W+zxLJWq7tDz2ld030+26/XxmL3AI8+Hg1APUj5HBJ53S7y5htS/p53HeE/8PuVN3JXQd3LGB8K6tpPm2Rv0Uw5UjZHVu37XU43LnJdwKvnW8Pg/E0/yIYTf8qR8rmSVjVPko6Mk30XZ8o+PWbV/t9ky+nJ1gtxxa5fZPXB32VnznTZcGyCbE6fZOfYVzBDdmjaMV1fuuMXPf9iWaegX777V9l1brr1aNyroD5ev1BaZEfs+1SlwLkZygj/Zd+hRIMaICsUOy69Mb8yAypV6JKxOXB1dFQ+EbnaIZfSLlo8dMXhAhvDA5fIx/JHIjdCNloe/ubyQ+fNpQHQbfKA+te2/KwFgLk1OIYhTfV6by/eleojRfKk8IZUHcy3a9h5wwDnfAZwPR+x2gbuANRDJG8VaOX6o/AgvxXl77msL893Lh/khfQ6zoeCmsGVaPwrfLRGzrQsNQv6nFrQhxTchyvmWoNi5tWlcqJ+gVnTgJZ1LGfC8E7ULZLzD1bbsUSC1HzYLIcV6oWP18rBktmSVjNf8y40qzmjaYlCeYadI616npxtcT0d89XiLtDr92ZR48L5rmcojwa1QrHmSKFsmLNKlk9e4BoOFdSPz1+zELydizfJ2ZQ0GzWvdF+O/O3//XcbiIkJAzbNWS2lB/MsbO/C7kypPnrBojr2LttiDYivyu7LSYsUWSV3zl2W62dqJHXhBoseKd6dJT/8r79K46kKuXy8RK5l1FgkyfZFG+VOdqP88C//KSV7sy02m5H2CPELeVjzXQagHoRgeVaFX4BvRfl7rrwK/4Hfr3yRdmkM7VZYb4oJP68AMtqv7H3NrlHQ+ZDZRmlEJA/KPnzLrPtjgb/3P0fU+al9Hndu5+/25+L6se7NK6Bm8oPvVqJBrVbvmmlLzHIu25ct2VtPSPrGgwbbi7vPSqjmmQ1nSgx0xYFcObRyu3xQS/psyjED7tb5SQZq8h5P2mtjUBN213CyXF5euGPjTjMGNee8REy2nmf5pPnSoBY6+YkWIfRv24L10qGWd6UWAIxzfXzdXnlz8Y5NUHBm0xFZNnGefPbumADUg5R4QG1VLX1RaC0OV7usWhSrxZdtay1WZT9pPq8fH4CWZLZZ9+f0x5Onq3+rvxqA+qtcD53q3f3RRYnkqHqfbOrhzJgeNBbSiMj4H8AZN4UHsActgAbkKMdwPqJGouEMuC1iBP941HX7UnzU3/VQp9Gg1m9n3czlcifrksL0kEHx5Pr9pgDzrqYD7ayUo+ai2L1ks9QrZNdMWyw3M+ss9jl763GbhotY6me4MtQKXj11kQGe8wBbxqYm7009H70c69X6Zsqua+lVdp3dSzfbPdBzMWvLMRvPGnfLyskL5ZZa4/SAxA8egHooJB5QK1ApNV8W3RK52m4zPzBppk1y6cFLSBDhOo3vzS92T3+oq6er7IeiBGZwl3fF92x8AAYkZ/JM8rTmNruQHxT/GL4xD2sfCmT3oNegUYShGLsWDl01APVXeRQqU2s0/tHzgOmBi7PMZ3ymZYlceJwkGVcWy4HSOdaNnN6HNDqe1P34s+nwUvV2k5S9Xm+x1Yyqd6ZpqTUc4jI5XrNASl6ul+xby+X8w9WSe3elnRvwUyjEuoeuSo2gMbRTPsun8F/1HUoXUN/Rbyp1wTo5qsC8lVkvl4+XyrvS+5KmFu8ehTQujpuah+7kdPPGesaKzlSoVii8b52ps7joZrWim/V7PqhQxm/dWnjdrG7gy/ggWNEUBrmpJ/X8DwzewP+WAv9p4U3r+HJErev2S6/0/GfMDcOcihQe5/V8jIEdgHooJB5QKyAJeN80Z428qX4qiyfMtpJzh5aucvXzVwiX7s22H69FS1xAThULf9o5rXIdXbNbPugPRtUpP1ySt6RXW1B9q75MNEQ8L7n3teTmZSRg3wZ+UQv+6fnrUq0vyG19QaxwiHWfXgNQfxW6kffHogbUe89Pt6iOlNOTZF/RLNlfNFPWHvpD9inAWa4/NsHGl6aXIl3HaYzcnj1Vtp6dItvOTpUd2dNMk49PsCiSpMN/WAPlNvZrPvJm315l14p1D12VhsRbobPhv+g7la6NiRgwPpaZ70GXry7esQlq6ZloE9i2tDsDitpwg+ZhSV7ipb2BxXm8+v3UmH2tmWX4/GZAYTzZseHj/T0Q7fH1mPB5SPffZADqQUpcPmrdf7XDqju//vsP1sPp1YVbcnj1DoNu3o7TsmXeWoPwrZxG66ZK6c1kmbQSA3TWs1NPyDmtIjElENUrllSx1iqcz+/KlJvZl2X6TxOldF+2NWhkbTku2xZukHqFPvO0ndNSnYFk3jDjBIH8Me9VNQD1V2H2cSaIjXfMD8aLpqv4sVoaChdYVAYNjIzzAZAB8MGyudaAeELzEJa37exk2XthtuTdWSnnri+3WWGI+DhS4fJhVe/ImSoZjUtsKFRC8gjdwyUS6x66Kv7pF9IS/ou+U4kGdU+qICXawmZkAZp91TxHUgNQD1LibUzUEpLupIsmzMLxKc/UCv7nv/7VwCrX26VGYYpfrPxokVnQVJXSkw/JDgXtI9wbt8Rago8rsKmGAWKqZEC5cH+O7NZjb5y7bEB/UXhDZv4yWcrUgj4B0Hedseqc3BbZu3yLPMy+4nzbse4TDUDdSfrr/vANhPiZWcef7EfDo6ML+3xD4KX2FIsAqf642bbJ49Xnwy99SY+v7eB8Lk+8I+jh9rhsbo+P4b/mO5W+QI3FzBI3Q9fOKFjCGDadjBs9F1Yv+aPzRiv7sJBZ98dzrq754tEA1IOUeEGtYHyswCX8R5rb5b5av/inCtRyxtJuPFUphQpUBnTBPwWosbDLFbZYxQA4Q9NpiSYM6MT6fZrnhFnftSfLzDVybO0ea5BgDIEDK7ebn6x0f675xrfgRtGq1K6lmxz4A1DHLZ/ktULPDb4fC4Y9qZ+09qv6tOh8ug2IgW+n9C769Vwx9vWmFDAPQhfDf8l3LD2BWmFK3DO+YbOicTcAV74PQNvSbv5k2pMYVc/ScVfcCFl43tviuy4/eTketwjnaPpoHWhsTGvdf+V4qc2peF+Nqa95cINwnHd/0G296/15DUA9SIkX1PqDtFc8tgFcKFUJkLfGxYZ3Bu07+jLk68vCoONUvQjTeV5ww358/NlFCnH8ZUyyycvxSo8lzzsmzDxWYlY2oT6P81ss/xe9HmmM4kU6FjzXfa5L7sNekFj3iQag7iZ3Q/n9sqoTQX3Bwrja3730AuqQ6uppi21Qf8aJbjpVYd8JnVYaFc7EU6+fsVwy1VCSqx+tFrt/tRuvGkPppX6H5KVtqPpwoQ1lek5ru3yHP//vf8hjreFyXgyuh2okvddvH9clkSOf9do0Th5dvcvC+UJmtcf4NgNQD1LiBTUKHKku4fuy9bBVaw0LqloKW4nNj0Ujhrd6KYGttNVjSLf9us/Ww40QHOvPT37WKaVZ91MFWXVNj2Nf9H111QDU3WSgVvVoak1orVrTxeG/4DuXPkC9dvpSC4nbOn+d1V6puTaqFUy4HTHRt9QyZv30pkMWcnf34q2vebO3HDMoUwOmxnzzbL1s0jwEB2yctVLeVjySjM1HzHUJoBmnmramXUs2We05ebYek1VvIYMPcq64b7TrfQagHqT0B9T9Ve/T6s2v1du+gWoA6pjSGqow+MWCYqIpjZ+NoV2Bb9pLr66PJ7J1wTobAY9oKsJfdy3ZbPC+ml5lnVnkvhhckxW8WN7SKrJj0UaL2Nq1eJNZ18+1NmyRXGog0aGl+uB5Ob3hoDSrRc55CbtjFpgNM1fYuYrVMidUlzhtDLEDK7ZZqGAA6uGQwYIa6zbawqUhI7zNpJifyh+5fv+WFp2PgWGemvvj6znCx/n9nbb7owGoYwoRIIxA19/JBEZeU7RAWWcTHwQSlj581MQ6U+vMTjkmHZrOgP/0DJS7Yp1RNiig6azyuqrVGv23K5yJtcZ1mZF82HoeEiSA+wIDC5/3vexGs6wZS4RYaaxn2qSuZ9YZuInJflNyz7lUtHack3pSWvNaXE25630GoB6kDBTU4VhOOrTYwCw0SFx2E2nafn0BDtEwuDvTflC+ORvdy7tD9KVigs2Lu7OsBOc8QN3Oo/uAuA0ug8ujv2FGAah7lPd0xA5ttmiK2JAcfa1Wq/+7HtcjlvQEaq8ejvr9vCh7YDOy3DhT69yKqrQJWe2V6BD9BpmcFrfiCzWmcFnQY9Hymo9Zz0NePScT3vLdsrQBl7iO5nuv6/SdcDVmf4wuezKuAlAPUgYKaoUrAKaBgXEHKH0bjpdoyb3CfFlP9cVgjAGmBCLKozat2CbLpFGCH5MONPjFivecs8YKYrIPr9oh93KabOwBSv9VUxdZ44XzT8e4h540AHWvQkwyFmvi+au32n0xnCnWfyBR0heofW1VYflWa6l3zl5yRg/tOpYeqenaMgxYarSd83rQ+rzh42ypavv8+fx2l2NiaQDqQcpAQd38yQZlIVzngUKaBgUAjX+q8mC+9Y6iOkbX8wl/+80aML40fXTVLc1zav0Bq17RgIGPzFqatYpGeB7VKmK2ibNmfjZraIx1Dz1pAOo+5XGoKuyv7mFkvVFQpg1rCu2TDlEoBdJZ+gR1lAJRA2+MfV21P3kHowGoBymDADVWLyE9wJgGBVqXH6gFTPzzSQUx8GX8gNm/TrGY6/vnr9rwicRmpsxda/uAOZY0cKbTzP2C69YQ8qLwpouz3h6AerjkUahcYZ2UEJY1ljSQDkLxepD+gDoRNQD1IGXAoG63VmMs5VRdvi29Lw9zm2TLvCQD78eqp1J7pMiC5LG4n+S3GNAZ6Bx3yankQ7aPVuY2rXJhWaet3SPPi24Z/GmIvJ5RLbfws13qZ4kfgDpueSK11rgYbxfz4VAs+6uho9Iu78J3FUg3CUA9ovLtgLqxzQLe6e79dfAXfMkMyEKPJV+lIs1UfyS2w40b9IxilC5mP7bjiZdmP+dhiV/MHxc0Jg6rvJKb0hDaZlZtLJAOl9KgiUV/J5QjX0Tfw0B6lgDUIyrfDqhRoOobKAagNniMjwIZSg1A3W+hQ8yNULqBc/ita8LvkqxweC5XwncQSK8SgHpE5dsAtQ+z82E5X5V0TUN9a7NXLGO/z8PZWo37AXqux7FdLeyujSF9ghrrjY4UjG+c6Orvc2TkuTTJldDeMLA3xoBsZ2UMj2uyM+a+roovHKu9Ti3pu6E8aRf93QKJTwJQj6gkPqiBIK4JGvBQ3Bi++zeDrzQrNK52WEMgkRkEyZubAzfFLf0tTlWYH1pa9LzN7hxMqEmjIL5n9lUdLnDA5fy4PIC3hy1LzmUFQfi8rN/U02fW2RjVdm7rXq73o/voieUKjfDf0QeoQ6FC+aLQ+BLaOQY0VfWI3vXIhasxhdcTqZfm0AHzXxONESvuuoFwuo9uclxmf4k1EQBzNtaFNhj4Cb/DzdEmj8NXShShIOSeniSQcj8YFGEB1OX6XlfzjY5BpZAJQD0I6QpqBSWzRdC4R48l4p4zkg9Je/0Lm5+NbqKtF27biHnMMMHgLszHRlfUvat2WLdVxgh4VHRLdi7aaIO+fKxotXEGsrccN792rZ7/yflr1guKgZeYheLa6Spzo7ScrrQZYigEXl8gxrPeurZy7vWzVtiofC8rHtlIe2X7cuVZ4U35a3jyTitg4gJ1tsJvlerGMaBJqrv0rkc+rjikyH6tpS9wvRLabRY2wAXcTEZwWTZLyask+dcf/g+p/LBBretNlge4u3z0gNxqcdGPpUZxmJgfakhu6zNeE/XMR1s3qK7TO4sq0AJQj6gkPqhbPll307J9ObJyyiKboZiQukcKzswtx2T7og1yYHmqnN5wwKxkP4oW4XctZ2osDpr459T56+RadqPFSBMvzZgB5GcfkGUizCSFenNWg0GW8Dwsa5aMY12+P09unqmzfITrMcAMhUdWyjGbOeYCA8bMXmnnS5qxTFrzGPoUq1r/hj5BnasfwlpVrOpEVz7avXrXo9sBBCubOQuJEsFtcT10Uq7JYal6vU3+Mf6/S/3HHdIiByx641YoUx6GSuSl5khUOEdLSO7oM6ZA3JQgmqy6Qe8Myzos7V9E3us7MJb1o/4NY0QSH9RNHyxk7vXFOzY/GkOSAuO8bSdtMsuGtGKLnz6laQ/ONZo7gxG4bLzo22LTxTMuAOCWh2IdVhjIhQgPrGFG9WKsgbelD6Rg7znZPC/J8gBhLGL2YclzXqxpBpBhlC8iQxjylHxMmll2IE+K1Bq/e/aS3ldK5P4DUI+ghOTVmxcybvwf8uHTuzHbm9CBel3UMx9tBdYb9c6iQB3IiErig/pKm82+wljTdBFnTAAsYmYxBtRmHW88JIU7MuRB9hWzdGsOF5rPmum4GGOAMXCZoosY681z18qj/BY5t+W4VKiVzAhcWMFY0acUyAyV2KSWOC4TrGkKB0b8WqXWPLBnuq6y/bk2/CIWNBY+498Sq41bpr3uuXWeYWLN+F0fAaiHSt6+eSfjx0+Q9k9R/tQxJgGoA+kqiQ/qnvTSGxuIxQ/g321/w1sb9J/BW2y/QrM1t8kGW7IGwei84ZC+RzlNbhCnxjYboIneiNYoqPmJz6bTiz/X0/NX5WO55g1vM4HBKwaWqXcDx9ggM37sgQDUIyZv3rxRUI+XT59GLjJlqCUAdSBdZWyA2sdGd10CSUDKtk8jGsSv4yOOHriFaA2/7Y+JPtZHdrDOef25bR/b7Ou6retdt+2+ovYFoB4xCUA9HBqAerRlbIB6KJVwP2Kosar728NwoBqAesQkAPVwaLygbtN7b1RtGiParPfc7m49weX7A7Vaza25zebPthhp4rKxpLt2iBlKDUA9YvI9gDokKZprmynrsfIMrcYH6pDc1XwrVHmXE11XqxJy2PN3mUjy/YFa4XwtvUq1Wt6WP7KBmcyfbLCOkX8oNAD1iMl3YVF/2SylZbPkYvFMaWsDoFstXWRLeLm1U5pI6tclYA8J6aT5dfKzL8a1TOMF9X3Ntz7quERWQg55JvrdjwH5/kB95YNFegDoS8dLZduijbJuxjL5hBvE+6OHWgNQj5h866AW2SGHD/8uBw7+JoVFM+X6jaX6N9MpZbO8foOFuFVu3Fxq6cD3xcskaW5ZLM+er7Xl5y+b9PwpUn9pvrx9t97W791fIU3NiwJQJ7B8f6Bu+mi9ExlbOmvrcSk9mG9zudlcidENgEOpAahHTL59UG+TixdnyYoVf5Hc3Ony8WOyHDjwmwJ4sxxNGyclpbNk795fTCur5sr27T8Z2Net/6vs3/+rnC+YJukZE3X9d9m1+2e5cHGGbN/xk+zc+ZMUl8y083e/bmKBmpqArz0MXANQD05GANR0E2cCzE2zV8n1rEuyNAB1P7R3UIfknv49Z+1vGhk9p1oWvvr34fro+LxZ3rVtkr37fpGtqf+UtGPj9KhUOXzkD9my9QeznrGk2Xfi5AR59TrJlk+erpGDh36XxUv+t5SXz5X09EkK7T/lUsMCuXlrmZxO/1PPsz3GNYcG1A6wzrceccmwTjrr21VJR0n3LhvS/XE75c6d5eEaw45wmj+eddw4/ni3L9a9BKAerAwzqL9c+fB1ppeHhTflwq5M81fbRLcx8g+JDhLU/qWObLuXj6qq1+j07uv+5fV+y8i+6OquO1dPL7bXvkBdp/uXqvL3jITSeMX9OIkH1KFQuR5zUPV4guhh1fPhu+sd1LwHhUUz1AL+WXaoJVxaNkcB/bscUqsZy/jKlUWyQ61j1i81LJQzmRPl8ZPVcjZrsrk4Cguny/nz0xXYv0l1zXy53LhQauvmybXrS8zaBm7drzt4UIdCKVq4bJTjx8droTFeXr/eaD72M2cmakGy3u7j6NE/pLV1tRUox0+Ml7q6+dL6eLWcOjVBTp/+U7Jzpkhu3jS5raC+0rRIyivmWO3g7dsNBu40rVGw7/6DlZaf7XfvNti1u99TAOrByXCCWi3md6UPrLfhi6Kb5q829T0Ih0sHAWo+TD4iPj7W8TF++MhH46Db8XmTpQHid22Mx+CqhORp79hkfsmWq0vk7j1nhXz+khI+fkv4OFeNRDnXp0+b5OWrJLl1e5neV6zqZV+gbtD9sf+W4VHAcDh89XhBnanHLFcFhomgK1Ujf0NfFjW/1X2FLhADrPyewOnjp2TdTpWnz9aYsk4abpH2Dpab7Dfm3blzd7n5tDkfaSjvS9drOR08qLGKcc2Ulc823bvvV9m48e9qxU9U63+DZJ6dJBuT/261gqbmJbJnz6+yQfefzZokmZmT5ODB38ytQ4GUnT1FsrTgIf9prRXcvbdCFi/+35KRMVU2bf6HXucPuXBhhsGea8UufAJQD056AzWNfTZ8aIx90YoLo2vDINt2vO5jmFRC8yxNtwfi8vDnirWvqw4K1NskJ3eKWU98fM36Em/Y8Depq59v1kmBWkgntVpbWTXHPgSiAWhMIg8+ytKy2bJu3V9l956fzQq70rRE1q3/m9xQaLd3bJYifaGxYHJyp9oHcUzPWaGWSsPlBXrtiBUf0W8B1IxWOJL32JcCzGPhu+sb1KgvXN26L2yd5dh1n19G15h8fp/We21qaEB9RCFcVT1XKivn2Hpj43JJ3vR32bfvN9m+/UeD6+7dP5uSZ9Omf0h6Oq6Z+ZKr7ydAxgInLS9/qjQ1rbA8WOKrV/+H1hZmSXX1AsuDoVFYNF0uXOzJ7x6AenDSE6gVjJ8rn8iHMrpxh2Ed3XHFg1iVgZu+dh0HxJrGcXQPZxaXUM0zW/9U/sj07cW74Wu4vF2v22kb1fPSFd3uJXzNTvm6bg8Q1HxMQHThwn+Tbfoi79v/q1X9sDr27PnFXkJa7+u06orFjVVyTq0NXmQ+BPKcPz/NYA54aTjKzplqjUrnsifr+fdIjlYnU82X6awPXvCkpL9qtRJLJJa/MgD10Gv/QY0CVg9lB2tXyxp6HRrXx5u3G8wdgTHw/Pl6ydd38+SpCVo7WGVQ5f3lPW3RWiCw5X29em2JPHi4Uq7p8vkLF7nScnWx1TLZj9X89JlLp9GUWiPvMEbNzVtLzRUSivlcAlAPTqJB7XsRAr0rH+Tq6SobZvQDMc9NH6X5ZLnUHim0yQPwMds4HS0dUnEgT56evy6h+ldueq0r722Qf4ZKvZR20cboYNQ7Rskr2XNOyg6dNwub4zsqHruYautCruCma7iPsWap+ToU6FybUfrkhsgnLRS+jiGi+62QsPzhAmXAoE41EONXvHN3lZwFxOcmf32JeWF5Ee9qNZYXGthSBWYfjUQXLsy0lx7fIy36GXoc1rmzUhboC7zD8hM18OFjilnmvPj1lxaEw7UCi3pkNH5Q8064xrXt5vKg9gSYgBg1IbffNaq5/KzzO+LyiF53+VweF0ftzhsLaoMHNeoKFN/Ix3p0AyDrKOt+2+8jL0tXGHXP48/lj2c7UojFupcA1IOVKFB/VrXhRhV+dQpYhitdPmm+zTJ+LvWkbF+4QWb/OkWeXLhlM4YfXr1DbiqQaw4XSMPxEjm4cpuc3HhQXhTdslHvNs1ZLQdWbreBnGhQZLS7ol1npOxgvo24x2QCF/dl2yh9zNLCwEyMLU3ctVzrsPQqhfr6WSstnXt7UHDNRs7j3lr1vGlJe2xUv3Uzl8s7Cg5gP0BQo85qin6BU8yX6NcjutX8kRzDy+nyuBeV/S7d5XV+Sl5glv780fncuf09dNahATXnp7rtrs86y8j9umU8FuLQgNpfr+s1I/fU+YOP5O8JBBH1f2PPzzU+UIdCW9XiXGgNZVigb98lW6FLY9uj1lXmx6UDTF7eFLNAAS/5cJMRIYGPF9cD69U1c6WkZJbloZCnQZGCHIu0uwU6NKAerLr3JPa+/msA6sFJtEWtlvJBBSvjPu9fvlWKdp6R/SsUKmrtMgFAqQK0bH+OAnOPDeZPJMfOJZtsvGryAtQcBfHdrEs23Km+/zYONRMFnFXoMkRq4c4MA22B5ls/c4XUpVfZ9FzMRp6nhUHe1hOyW8/dfKrC7mG7FhLPFcjXM2pssoKUuWts8gDAf9jGvdYPrOaZ3WfTiXLnCx8EqGNBoqeXNTo9Vh6fFr0vGh49gyRaBw9qrnP9xhJz69Da/+69a/h8/nyt1NTMk7dtG+SFWoiNVxZaQ1isc0R0cKDmWQCuN2/XW3WaMDX3HLDUdli1GwgSWRCdfu/eCoPavfsrbdsVdsCY/ahf364F6EZ5/2Gj1X7eta23NJ/H/Q3xgZpjCL+jNrR16z+tkfjwkfGyfMVfrG0C99jmlB/0uS21uOhbt5dr/n/Knr2/yK1by62dg9jp27dXmB+YbfLsP/CrnS9lyw/698dyFQw/qKPfTa/R6XwDGCIYGa5Qj35n+y4su2sA6sFJNKgvvZbnhTdl4t9/N3Dey2qQvcv0h6l/bYPzX9ydKWdT0uTMpsOyTa3rmuOlcif/qsGdgf5v5jXbzC5Yygz2/7Sy1SYCANK4UJg0gI4vTEzw8sJtqTtZLvN/n27DoabMWyuLJ8wWudpu0P/lf/9DWvNbzFpm7OpStbyPKJzZBv7VWpg81OttmrvaXB4HVmyXK8fLFNTvBgxqoi4IqXr1mh5n3qrmA+cFY9tDgXS/7V7ciJUcne7TUHcswHHW9w6LBCA6wOfvej9OhwLU26Sqao5W25dJ5plJUlY+Ry4UTpfs3KlqIU6UI0f/kIyMiXJSLccvMUOronVwoO74nCIXLswyaGGpNl5ZLE+erDHrsqJyrrmOcDfRweT583Xm729qWmINXzTAXr68SGpq55t//83bjQZM1t+1JZu7qbZ2gVq4Uw2CdXULzUWBKytX0z61K3Ts74sX1Kmyb/8vFr2BFe3bJejckp8/TRYu/FdZueo/9P7X2z1MnfrfLTIEa/mPcf+XRYpgPU+e8t/Np0shRJ5yzfvwUZI1RgPs7i6v0bOoATXv4qtXyeaa457Z5jnyzuLnxv0T0nc61vE9awDqwUlXH/W1LzL716lyXS3dlxfumHVNox/ujafnr8kOtXCZVIB5FAEncx9i/d7IrDOL9+ia3fK04IY0KYSTZ68090V75WMDOfMi3lDLuOFYsfm/mbYLiIdaPlkI3z4Khdsi97MbZeqPE2wS3VYtCJg9BrdK44lSeV163yxprPhXF+9Y13R86vVHL9oY1eanHiCoARofNVVXoj2wMGmMedS62oBAlAZhSlil6LHj48zK4+MEBLzUVHVPnZ5gfkzn116i+9dYSznrnJNjMjImWaPiw0crDZL4v2M3wgwe1HxUWM/cY+OVRQYKtKZ2nkWqABl/b1hRoRjniOjAQc3zraicY7DDFXBKQU00AY22FGAUGLgW2E+j14MHq+TIkXGybds/DRCkA3RilvPztYBvXaMw+VPWr/+b+flPnZpk4WLkoZ2A3wz3BAC/eHGm/f1Y1/GCmufG/X5qTzb4NjUvtvvj/IC3uXmRdXYpKpphIJsx8//Vs22zruL79v2q61vMrz1F4exdY1On/g+z9rHS6QxDI/JIW9SAl3aXtvcbrCAkEokoJmoyxcUz7dkRGbJs2b9bjYfOO3ShLymdLQsX/ZucODFezxErsqM3DUA9OIkG9eV35h+2+QtxIdDAx5J9WKpA0M8azpLGPBr8WIYb9kxpkCRWGmW0PPzGlt41n663tMs9tYw3zlopb2lc1Gvi7gDsX6/BkhnHOYbrcV5b1/vwMdls++iUAYN6u33Ukyb9NwMJPdBaH69SUPxokCbY36I8dEmoHi82kR6E3wFbQMNLzMdNI+HRo+P0fHMNFpyHNPKlaHWZOGssx4KC6bJr1892ntgv/8BA7S151l3VFQvfL7ta+2z79Ug1N7YOBtSp+lznWY88Imh4vjS28txuqrXP8zl5crxBmecEEIEzz4aOJICdThg1tYvtGe7b/5uBk+gD4oQ5BmuX58rvhL+YcwMjLGCW/QE1yrPxVmb3Z+e3t1mhXVuHb5raEc/QNRRSsFNgi+yy63P/Lk/kXN2vO9ygTtVn+rOt81wB8cXiGVbo4LbZqe+jyAF7jkQzLV/+FykpmaNGy3jLT4M49971vL1rAOrBSTSo1TK1qA0fZkfacKte85MCmlBAoByqeupmdgG8A+29OAiLmgYgrAc+KkABVIA0Fgfw9mF3vMDs48UFEIAbK4sqOvGnwKZEIU23Yz5WgMKS3mFU+bFoABMKsI6FuyV3vaf+gtoD9+lTOmGs1b+VDjcb5MWrJE0HDFvko1p5WFNfvgAUOuJstu0PH5PNV21WdRjYHtpsu2sMHNTu+BSzdHk+uJkeP1ljvurdu3+RtUl/NQuO7tjUTFjH4qRX3KNHqwwQ1Fpq9Hfg93jxcp0VivSoIzyMdSxfjuc4jsei5TflN6MruLuHeC3q6L+7932uU1N3eH1Q69mnY0nzvLvm6a7DDertZjxQCK7f8Dc1JmZZXDXvIe8jhVv++RlmgPDOWy0lY7LcvbvKCkuOi/2u9qYBqAcn0aBGY8U2D7dyveiCgYIien9/dYCgRoEUHxO9DoEXEOGDpIGKfVSD29s3GaBxfwA59gMF8tt+rebyUTp/twMk5+Ec7OM6uEYACtuu0Qsgx4JC/KDmOo2NCyz2O08tyPNqreMiwGo/o4UN7gEsy7Ky2ebiYR0Lt7x8jlmlDx6tlsuX55sv2HpX3l2ueaaay6Dt/cYwmAYHamedOn+9Kzi2GXyJM8f14tL5oLFa3X637i1Yv8/ni97fdZ38FDasM5a0f6bxgTrSszDyu7COa8j3LnR/T3SBFgF45F5Yujxuv1Of3587osPto06xXpI+jp+0y2qA1Ne7Ef54dylM8UVz/9QcsbjfvF1nx/E79d2W0VUDUA9OuoJ6MIqbo+mjLj+oNazbuCta2iNuCdwYTK3FNuvNmhfXhXefAOzBWNJe+wnq6I/FfUwRa5KPnf2RbV42H47nPkCX30PBfYzReb/Yttvv8pLuoRO9Huvl7w+oU+WiWo6ZZydLiX5oWPCMP1Gh6zRcUUvAIsI/DchpuMvW6i0+ykzN++xFkjTpR0ijYln5LLP6iy7MtA4+VIvd/Q3Wou6u7m93kI29zz2fSJp/hv65d16PPj629g1q7gWfND70jx85v7sPQIZFio8Z1wqDFrW1EaHC9d39O+t6u1nxuLwYK8Qd5+7N5fUwd++Lv67T4Qa1f66uMHPvK+9ypEDx+1xenivbpHNcf61pNAD14GRIQP1CQrqsOlRgnVIIwZPmDxYDvWfJJrmffVneXLwrd7MarKMKnWGYCJfojUtHL1iD5MOcJvlY/kiup1c7cHe7Rj+0H6COQHZLeD3yMro0/1KzvVXeq9WM5ewtbvcCsz8awn7dnxuN7HfHuWv6DxjwE7LmP5jIC94/1wfKvWHtUQPAKsTK5+9gyf1zLdapDbAfy5783Bf3SDr3whgk5EVJc+cfelB7dc/OAcI9u53y8NEqFzFhflE3ettHvfe37zbo/a2z2siz52ssUod1GnZjj5kSrfGBGpfLipV/kW3bfnIWp9ZI8Isz9gXuFCB+4uSf5h/HlfDwYZL5eHEjXG5cJHPm/ou5tGjzIC8Nmlir9F6lAZJnDOypefG3R64/NKD271/3dJ4z2nmfe0dj541O67wv8u2gsfI5DUA9OBkKUNe+tN6Cc3+fJk0ZNRZDXbwvWzbPXSMNZ+tkky6JkSZShN6IRHAQK71jUbLcPn/V4rGztxyX5wU3rCHRLO1Y14lX4wQ1LxagpPUdixF4EXfLR09PQap5vLi06BOp8eLFenMb4KPDCiVW9s7dlWY1cR7AyDF8gKy/1SV+1fsPVnzd/+7dRvN9U7X0kRgfP22y6zEeyKNWuuIui3rp+wHqTpaRKyBIj6QBQb++xf5e9zGz7ZccF7306j/W4QE1cKXAyFIL/+rVxfo7bJSzZ6daoyGQI4yPCJXq6vn2zIj0wGdKewIuKIBO9Aj+6tg9PKM1PlBjNVMrwT8OiAkZvHBhto3hgi8X1xL+XJHdVvtYtPhfpUGP4Xjip0nj3SEvbgTy4jKgfYNoIlxhRLfgZvK/ldOBg9pDk+X7DxvMbeEKOG8o7LB74nkRHup+Z2dsuOPJg7p3hYLP1ab8e+DeCyJiOPeTJ+xnQCogHIB6+GSIQE0jZMp8/UGvixxL2mudVYibZoo0gEwnl/ztp+VL9TPbflH2QDI2H5X9q7bLuZRjUrwny8YM2blY4TGCoAasdFIgJAmLDBDjJqBhBSDQOEVL/Z69v1rIFdVZQE1UAUvGIG5sXGKD2OBr5eOkoYyPmzEW6BRRXb3Q/MFAm32+0YYwPiwuIgYIlaMxLOvcVGtlv28dO/h44wO195viP7yrFhoWKIULkLt1e4X1nCMq4Z6m84EyFCcD8dC4WV1LtMJWuaLHco80mPJcKGCuXl3qwves5x33MzygBgypqT9aw+zuPWqV7vhJLelF9hsAMwAOIM8XzLROOjz7lpalBlAsWoYbpWs+1iwgiXWNiMYHasI0sZ75XXEZcS1+t8qq+fae8F4w+FZp6Rz7nTMzp1ihz72yj9+WRk06w5RpwUxsN78HUSwU1px77dr/1ALfdfqJXH+goE6xTk3mP+9I0fdJr73rJ33/FpklTx7Wsfqx5BsuL7KORTTMPnu+zkbXa9RCr6Njs7m+2to26/2q9a9GSWtrkj0PngVLClYaGmlEv/9gtf0GublEtLgpxlzB4O8LDUA9OBkiUGMpWy/GxvcW44ybg04vW9VCTlu7Wx7mX7Xu6PuWb7GY6fpjxQZqLOtLJ0pl5ZSF1tvx0Oqdzs8d6zrxatygBm6bLdwOUANRP/4GVjFwda3iMw26h/QjpNGLcT0Iw6ORrqBwpg3aBGzxRWI1cT78wRxTVjZPP/DfDc688OwHMoCSSJDk5L9b5w+sN85z6tSf9iFR7XbAiQ/UfBivXyfZMJVElexQqHEfXDNb7/nMmUmug4tCDxAyWBT3tE/hU6dV+lev1lmHjkN6f0Rc0BEG4PChcj8t191UU8MJasLCGOu5vHy+wRnIsaTgxF1QU7NYNmz8m+TovVMg8nsAO3r9UYjy2wDDztCLpX2D2g1qtM6sSXzOLKkRcR80DFNDokZELHz++anhhrcd9jvyzL3Fye+IAUAtiVh53iXSOZ4GXfZjWXcew3lgoMYvzm8GSIEvz4T7wyCgMZn3DmUEPP4O3ncKNt6H23dWmYGAsUBBcuDgH7JLIc+42rzL9NDkfdm8+Qd7H+hAVVExz74P8nAe3jt+R54TUTjU2CJ/UwDqwckQNiZ+rnoaXuoLdum1dFQ+kVtnal28c8M7eXb+unWaAewMpHTzTI2Npkec9JP8Fusqbo2NXc7bb40T1LxAWAZYs1icQOmSQoseZVggVBFxSViIV8ksW6fKSPidV6DGh0vrOZDko6Q3GtDg48SviZWLJUI12vdQ40O9rccAAF5qfKDAmw+dwX4oKNzHGz+o3ypYsOTu3nPVWq6DZUz1lHPjWnim18LFQpWWv/k2+fRvoprM33dL75/ektw794B1zXno9ON8v8MDas6Nbx1Lj1HYPrVvNkAAHAa39z3+sOLI58P3XOTCcus4hN/4uhYonaEXS/sGNepcABFXgtt28dF+nxvjw/nV3TG4B1yEicvn3QV+3bkZIudyE+B2vvZAQZ1ivzG1PEZs5LcjtBRwMq40Vj9uGgoICm7A2ty8zPZdLJ6teSfaM509+3/q812gheA0i7EmnppQVN5TRn/kXQfaR46OsxoZNRkMHfcsdlhtjnM+s/BQ7zILQD04GUJQfw2x8+F9bPtoDrZpJATaFo6nyj4fikcnGb+P7cFoP0DtXnD/MXkfLi3h/uNkm3W/jzT/4fmPz6/7jzh6nf0+j/swIx8qaaz7c/rrcS3/8cbvo6bK+9n+Hs7lz+fXY6VF3xv3E73N0qe549z9DA+oUXdv0SDkOXiwdX42kftim6Vf78vtgcYH6niU68ZKH5wO1PVBJNJuq1Xgu3/5cp25WggRxZ9OtA+uGvZTwFEQVlXPMwsZ69rVoFw4Ji4cGkQpGGkEpdZgYXq6TuckzseEARgnjDKJJc413e/gf6voAigA9eAEUFcq2Ain+1aUv6cxflAntvajMVG188eBlb1e2rR2QCcXrHjSLcKjbYN0fCEyZKN8oOqtx7H+/r2P/17Xg2U6fKDurzpgO4jH2t+zDh2oh0cHBmqs16dP11kDLN3ro58LUTtA1LtwsPhR3BPUtsjro33IR5q5ZDq9T2G1cxGplGzuH9LIR+2tW96vGoB6cDKUFnWiaD8t6sTW/oE6Wj8rkGngycmeYn5Tqq3lavk0XFpgPku6cVP9pYMLjWM0lOKfP6jV1nsPiRaIBcChA7VzD3S1kr0F7S3l6G1npbnldnNN4eJ58YJBtMhDOurzo7EKm28T1BTMhFTiqvKWvgetX7rn5xr6vPrfmTz+eZEWnSdynoh2PZc/NrYGoB6cfAmJfFAIfPyGlL/n05fwH9hdvhdQt3dsNP/5tauLzcdOdRcfMDG8VGmpvlLVxdfuogAWSo5We0s0Hz5h/wF31qEBNVEqTE2GP56q9ps3G20dXycAZgwQfPssuRcKERoX295vktJS/o4ZFqGCj3T+/H+1WgA+asIeiXzwUTnUELrXDL49UDvIUrC5pT+XK7TQzs+APB6+vak/Z+c0zte7y8ffhwd+AOpA+i3fC6hR98FErCP/0dHRpXN65GNmiXsk+jwRHSJQ6zWYKio9fZLNN8lck1lZ02xcCRquiPagIZYwNnyn+Ex37f7FQJx5dqpsDo+SR22AEDGsSEbSo9pPKB0+V0BNt2is7Ohrf2ugdoXepnDhio/f/eaAkhBN1MU6U8Nw7SQ8RxrMIzUW0l0NJJJvmxV6rqelq8XQWEjhTwQL69yve768TxH/NG4QjAGiWqwjlf1NAagD6Yd8T6COpR7Ofr3rvujt7jo0oOZjZshV4m8JY9y791cLeTxy5A8LxyPa49r1pRYzXVw8y2LdCwtnfw1xJIyPkEi2cd9YyOTJ8bL/wG8G7qamhVaDYAAnB5Lov+HbAjV/HxEx9IAsLp5tvmM6YRHdQ80idduP8uTJWnueFIAMH8tzwk1CLYYaDIUez9z3nCSqg5C9RYv+zQrKZ8+S7PlevbrM8hESeesWLhZGRJyrvzHjzCy0hsvXr9fb+XCj1dQusCidkASgDqSf8r2DenA6NKBGsQLphANkgAahiVjAWIbAg8ZPQsL4wIED+z983GThlKyTj27khDxiNRI/jLuE9Nev19k5OG/fro9bus3gRFwrEXS1KhBsdTfYg0RAvcXCQhkut6BwmpSWzrIOWNt3/GjABNiAmY43xMq3tq61wm758n/XWstCC9ujpyS9PanNEH9dq8+YgpBClN8nad1fbbzv9ev/anmI0T9y9HfrVUnUCNEmJSUzbdIGoknoE0CbCLB+/oKByXjuAagD6YcEoB6MDh2oncuFKrWvfkc3BqIRt43Lwz5fNY/OxzrV7ujjffU/lp+9M6jpPhuSMtXKBNIKva82d3s9SATUKRalwbjp7e0psnLlf1gcMzUKOlUR6UHHl9u3V1p8NTUWtmfN/p9SV7fA3EhY2kVFs6wdAAuaApA04rApAJl+jH4GDN1LXDWuExqgp037H+HGy1Rh9h7cWMxaQyOv7+FLgRmAOpB+SwDqwejgQe2g2r0hK5LuhhaNgLgn4EbU5Ymc029HzhN9va6gHpvSyUfdvtng/OLFRgMlPnp8yli+WNoPH7kOQ+Sh1nH5MrP5bPzamExMNG4kajC4MKjNMIYKebHOGdeGdgKgDYSZ1g0rfsGCf9XreF/1LhvjhMLhw4dktdbnmwauj0AGJN8WqOt1/3JVADoSukp1f/jq/Qc1AybRwPTkKQ1fWMbeEt5hPSOd9bXLrLQ7CgImP6Bhih535HfRDd5y9rrdoj4ijWmpZkXSWEmPShq+aBSL9JL7tkDtnivPhXk4V5jr4tMnwEmar33wnP2z9uuA02/7JWm+w5fP5zX62K0Gbnrhks6zpTCg+zljl/vzoC66JIj6CKSf8m2B+rru36+aNkJ6SDU7fPX+gxqQnjs3xaBcWTXPrDkaApubl5rlRsNXXh7dyJdZFZwR6/Crbtj4d7nUwPgnW6zKTRgf/k/ycBx+aqw9Gs8uXVpkflcaJq/fWG4NX1wvMqretwdqr5ERETvXWJz7CDdS53SvXfP3lOY1MqmCG4SJtE8driMN1+maPwB1IP2WbwnUoy0DATWNTePH/98GT/yqjE+CFcgEwFjbhNURYsfYKMRR4zdFM878acfS8EWkB7HUDMrEuCrkpzvzrl2/SEUFs9xMNXCXl8+14U+x/ri2e6bfLqgBpQdntNJwiwuCiBBg7fN5GOPqALzOku45zR9DGufinD6Us6drOw1AHUg/JRQ6py/NClVfnU9kJQpgp971twLqHWYFMwobflR8pgcP/SbVNQssSoBOLHS+YTAglj4Ezw02tVwmT/7v1nAGnIn8qKqa+7VHJR1eii7MkS1bfrDR9QA+k93SILZ/P+NQfPugjqW4P/A1z5nzL/bM+A2wvAEsMGY/DY90LacbuZ8Qg9h2GwFP0wCyc2W4wbM4Bw2Kc+f+i/mq2Rfr2hENQB1IPyUUKtWXZo/q4TGguDXS9a577mk5mtL/xkQ3whtWGVAGFAzog08aXzRxvITU0agFEPAvs6+paYlNCsBkwUCEUQA5lmPIj08aJXSP0d04FoudY0kD7oDC3cP3BWqGXGWyY+LRcRGtW/c3fTaLDc4bk/9uHYtwJ/HcGLQJ91NLyxIbkpXfiJrOgQO/WijeqVMTrPA7cPD3r4M02bgwMd0d0RqAOpBARk36D2osPD5YqtMsUd+o2DWddd+Atd2iFuhQARQi+6Pzo9FhfP5Y0qJB8n2BGnXPY4dZvzT4ffq0VY4dczOOU6uhhyduKIZGxU2Cjx/XEzHSwJwxwI9r7QYXEucjRttb45y76/W6awDqQAIZNRkIqAeqDrx9WW7x6PcHapRCi7G+mXnm2fMk6+CCL59GVzqqEKrHUKV0kjHf/7nJNpYKoKZ7P7UToE5D4s7dP5klHR+k0QDUgQQyajKSoB46/T5BjduJCSLcsKap5lZiHsq791baGCu4nZiOjQG83rUl29Rc+K2ZEIB2ACYUJsyRc+H2wPLufo2eNAB1IIGMmgSgHj3pP6i9C4RaiQutwx2CH/rChRmaBkhJ22n+aqzpSBrx6f5YZ533HOERSwNQB5JQ0qEv8BXVhjGkdXrfvY8r0ZPEB+qz+pESZUOoYSIonXaOhO9u7MpAQB1LvW+/r7TBaQDqQBJK2vSFZMZnogywIseCLlaYXgzff/8kPlBf1GvsUj2YIErEz7nw3Y1dcaCmdoALItGVbwKLPAD1dya39EUtV60eJWXQnFizyLzXFxJLBAsilmWRiEr36rLw/fdP4gF1IMMjIblnv13sWkOiKQUKvSYDUH9XEgpl6Q+/RNUPDTnSukw/lBvhu4mWANSBjJTwzB+qPhojinstMTtudZUA1EMkoVCeAoZqeyzwjIQS5H87fDfREoA6kEDGugSgHiIJQD2UGoA68eW+vm80UrckiDbpPd1zt/YNSgDqIZIA1EOp3yOoQ6p0y080jS2h0Cn9nZiFxjcAj7Yu13tKC9/dtycBqIdIuoLax3R2i+3sst11P9v9iwf1GoAaGaugdvMk7lRlLJVE0H22jN1AzfueqfuTVGP9fqOh+v6HTofv7tuTANRDJF1B7eI+XUC+G5bRb/u06DzRaa4LrJ+Vm20Hb5cvsu72dXpRA1CPYVBf07+beOpYEQqjocRDMyrdc3eDXSQA9chKAOohEg9qD9ttqT/Kh/ZNcvrkeKmpWyAvXqyX920brDssMzAD2gcPVkgxQzd2JMuj1jXy7OkauVA0Uyor58pjzfPixTp5996Nr0v3WD8UZLsqM4+0feCD8rAOQI2MXVAz4UIigY9YY97lF+4Gu0gA6pGVANRDJNGgZs64jev+Jrn502RT8t9tHN0Tx8dL+pmJcubMJMnMmmxjIOfr/pOn3IDz5wumS1bWFDmnmpM9VQoLZ8hxhfyVK4ukuXmJtFxbZOeje+1ZPfbI0XHy4KECTYH/9UUNQB2Aesg0AHUiSQDqIZJoULczSWfOVJvEk8k8gTQjgDGEY03tfLlxc6ns2PmzVFXPlQzdn5U9Rapr5srRtPGSlztNMtInSnnFHMnJmWwTc+bnTVNIT5VTmg6ks/OmKswnS4Fa34x78PVFDUAdB6hv63NiVu3aUdIqvYfunSwCUA9WA1AHEodE+6jxL798mWQzU7x5u06eP18r128slYetq3R7vbxrWy+vX6+T+vr58ujxannxYq3U6jr5yYtbA712fYm81HxXry6Wm7eZWHWNTefEiGGcjzyhwPXRSfoCtQNM4nVMCkA9WA1AHUgc0ltjolM/aHzXNL90A55H9nXd7weyj07rPPh8vKB2x/uZnSMNkr6RMpLP3W9k2+WP3Kdr3PRLjnfnifz9pPnz+jz+GLtWeN1fw+lwgnq056eM/TuNVVD7Uev87x19jlhpXru+a32pO1dv+QNQBxKHdAV1b+oiOjzstsqzZ3qcbQNGD2I0MqNy3xoHqPVcHR3Jckutc3zfL16tk7Y2N5U+12EfY/3669+5uzw81T73liIfP22yaatatRbAtPxv3q2X9o7NNoA79+BmnN4iHz4my737K6yG0N6+ST582GDXbG/frPs2SsfnzfLkyWqrFfDBko9l5G8JQD362jeoQ6H1ckN/w4/6G9+5s8xqi/7d4d199GiVPLdpzryRETFUqFU+frImnO4A7NfRCPzdcUx15vK7b8KdJ3K+ANSBxCXxghrLOefcZMk8O8WiOp7oy5efP13Bt1Ru3Vou1dVz5WHral1fJoUXZij81PqIcZ7uGh+oQ182S1LSf0quXvP27WVy/vx0a8y8e2+F1F+ab/7x69eX2fX3HfhN97l56pio9WzWZLncuNAgn5k50SaDZdzgmup5ep5pci57ik0IW1I6W86enSTZOVPNB8+ksPjZaSTNyJwkF4tnyeXLC+Tk6T9tbjxm8L5+c5neq5+QNAD16GvfoBbZKGfPTJQ2LZjLS2dKbu40adV3t6VlsZSXz7EJfHkX+N2ZEKCyco5NEvywdY28eZ0kDQ0LpfjiTMnS/SEFMNNuYQTgEszKmmTHlJfPlqxzU6WgYLrs2fOr1NQukGvMlajvDHMrntTz4TYM6b0EoA6kT+kPqCsr9OXLmiKX9EWrqZsrO3f8JKnbfzL4MUknsCMiZGvqj3L/EbNfxFNFjNei3iRpx5hJe6bCdLJ9DGlp4+xDOKNw5aPi2ucLpmlBMdOmQMo6p/ej+7mvMwrabN1myTRIFDBV+vfs3furHjPDQguZcJRB3k+emGDX4gM9q/mrdFmrhQEfH9EvfGyZmZPtA8X3jrXk/paRA7WvsbD069HpvW13TYtPvyVQJ+vvOlHu3FspRfq+HD06Tqpr5skhLeDz9H0B2MzAvl+3KbQp6GlAr6qZL+/Voj6lkGUexN0K4I4vW6SleaG980zDBYAPHvjdDIWGywtl377fzEDIziZiaoocPvKHgbuhYYGdm3sJQB1InxI/qLfKjetLpKBwulogUyRPLVFmvSbKo7hkloXtMeHnxYsz7IV8+oKq4xCBWvPhdmGKIz8FEtMf4Y4gEuXBw1Xmhrh7b7ncu7/SGiuxpnFzPNf7uHdvlQG4sWmx3L+/Sphl++XLtWpVz5Tnz3W/HkMj6e27y23fE62u4j55rVViJoFl8tG3+oFS7cVywmXCPHfM0I1GYsJHDtSuau2qz4A3st1Lmh3n7nWoOib1B9TunN5F5t0KXbe5Nuux8sX2G3fWOFwfsl4eP15lBX2Zvr+trausBnXlymKpq5tnAMXlVaAQv6m1xXtaa3v4aJX1GXhwf4XWKhXcVfPMWOjQml57e7JcUAubRvMirYXV1y+wmh6N5xg1zFx+U2t6NTVqaev1ADj7bmhtLCQb9J4CUAfSh/THR+0/FDqvuO3Ih8TLShofOvujPyrS/Hp3jQ/UqPuIPUSiP2T/MXdd97NypxrIXTpTIW2V9o5khS9p0cdwTr/tz4/663qI+PwuLfK3jACoDcApsm3rP63qnn5qvFQoNJ4/X28+9YsXZ1lhwv09pGNS6Swr0B49WqN51sj5/OlaDZ+nedaYC4tn4DomJdu8fnRQQq1jkj6zvjomxQvqUGiLAmu1XGlaZNFCFKLAim0ijCjk2aZtoUFrL+e0FkSemwozCkUKZgrqSLRQT9o3qLnf7r93V/X7/Pvm8t+4scQinvy7xbVcwRbrfYxOj94XOa891wDUgfQlPYHaW1Ysean8kpfLg9fvZ93tS1FLLZIPq41t8rGMPn9E4wd1tHINwMKH8F6BgjXDR+zvk8ZCYIM1jNuENCYSxfp294du/dqQ6M8LLFgCq0g+r1ogKdB83u46MqDGMt60/u+SnTtVUjb/w2oGzIhNrDouGSw+3ENYhCdOjjf3Dx2TcjU/rhv8+7iM8Lti8V29ulSaWhZJ/vkZVrvI0mo6sfP3HqzW5+mfzeBAze9UXTVHsvUecQ/QTnBULdq8/Gk2YzcdobhnesCyH3cWedh3Wq3dHTt/kistNBh7N1NPGh+oXR4Hz4+fXMM06+79iQawjzLy8HV5OqxGAoRdweHX/bHu3XRAdt9EBM7+HOQLQB1IXNITqAESXb55sfDPvXm3QdraNriGRIVZlVb7qLrVqnVGrDQx01hzjVcWyes36xSS66z6h5aVz7a46shHH639BzXW2aX6+VJ0YYZ92ECnWu+HhkFcHFwvX2HEx4+LplStygqtcl7U/AcP/S5NTUusKltUhJtmslmY5/OnWuNkZYXrzHP5ykKr/qLVNfMtP24fGh4/fNqk9xDLshsZUHdo4ZKv0N21+xe910ly9Mgfds/HTozT6vV8rWYvlZ27XMek06cnKMCn2O916tSfck7/XtoZysrmSF7eFDl+XEGusKRjEpDHH0vHJNxb+QUz9Mq9d0yK36JOsYIT19IdtZ4br9BwN9vcZhSgWMxE1NAugHWNS6vl6hKzuK+pFUt7AJEY/Paxzh/R+EAdUljeub3U3pdbt1fYu427jPf9tv7m+Jsp5OkTAGgfPlwp91V5Htx/q97rvXsrDcgUnLx7RCM90HNQY7h9Z4XWINZb4ci7c/PmchtW4dWrJHODfP56vwGoA4lDYoEaC6Ktbb11IecDObD/N8lQS4xIiVPpf1qVNIdGFv2w8c2Rzsd+5sxkKVZYEw1B5Edt7Xxr4d6x40ep0WVsa2ggoE7RD2magWjf/l+luWWxZGb8KQcP/q4f3my9Jy0w9AMnUoNGH3zp57Im2f0Wl8xUsOv96ocFyIEBFtzhw3/osbMsAiBXP1IaDAFzngI/XWFI2nndPqqW5u27fLA+0iNaR8ZHDTisY9KHDfL27XqF3xoLNwMeXzsmaWFJgxXVdFwel3QdFwigJFTxxYskCzN8qeCgkL19d4UBhggaaieAEv9+pEDqH6id5Ujti1qOr+l4dwLLbWEXmbMwI/twTeFWiLitnDqXVcSCxTqN1OgiGq/rI1Uu1c21d4AIHmoXacfG29AIxQrvTC34KMQBufXC1ffotL77Hz5uliYtxPE17979s74TrjDbv+9XM1K267tOYYfxQMGfr+/NiRPjzaCgUTs9faK9b5FooQDUgcQhPVnUfCiFBVMl7bhWU/Vl27L1R2luXqoA02qpAhBQH9OqKw0qhQowrDSvtKDzclIFx4qjGp2vLy3n7HqdgYF6i0GFkDuAhI8T64fGxEetq13jnyqWGgqI6F1JGhYPDYVYak+fOdcI6q0ka1S8vUweqBVEjO0NtX5aH6+yjxAgYvnhRx01izp8LQc4X5VGgVlPaR520fu67geCXdOirdf4QY2FyXPmmeNComD5/HmzFYo0vuJrxi3m2g0ccGmww2K9pc+e34ffhnvCYqWAwWVlriv9XT4r4Clw2Bd9Xafxgnqr+fAzz07S93y61bTOZk0zgwM446Lh/S0tm2W1juaWJVKr7/U7/e2vqmFAwc47np0zTc+10xoR+S6Oa9rJk38alAE1tbhjWgBQyyM6qrhktrQ0L7aG7QDUgcQtPYM6VQrU6qxvWKjw2GxVw9sKLqwwPhKUD+2KWhf4NdlPBxisNToMYJGxjnWGxftSq4WRhqlo7T+o0c5Q4WOPtsrcx+/Wo/Ox7dVbbNF5UfL5fdEaDbBYfwc6cqDuTQGZ86u6v5lOF6RH/hbS3d/S3SLtSeMHNec2ACqorFDX6j81LPzjuKQMhNlTzA2D6wO3DFbrCTUCChR4J09NMBcT0ROZejy1IKxbam7HteAH0NSmAGVNp/BINH4fNW0XuOYoOCjsb2lhzTt6/foSefx0jTXOUqBzPfLwvn/+rLU5/XvIe1drIUQGfaGhVJ8xjbicj8ZPCqhHj1aae5CaAyF/r9So+KiFDuei8HH3G4B6TMjnkH6kX0QedYTk1qeQtHwMSZNqs+p13b7fHpIXn0V0c1ikJ1Cj+KLdBx/56CPAch+6gxrrXfN0BgLLWNcYKKj9fbllqlnCWNd8aO7abr+/B9Lf6H4+ki9f1CJ/uVbe68cSucdIQySFENdwjUB6rKU7Vwf7o++js44+qPk98rInS8aZyfL8uWtPwErEmsU3CuDuq3UKjIAnja6D6ZgUG9RbtbazwDobAWRcT1iUxMDTkQR3Ge0Ct/V+cAkAdNoRcvKnSqXeH/npWIQr4tq1peb/tXYEXeYq6AmVBORYvHWaj98/cv34Qe1+b/+u+PeUbf/ukh5xuXjlPXN5efd5H6JdOC7NqUvz72jknE7d/Q4NqMHDMCFiUDKmQd2mYL6hEC5tC8lZpfTx11/kyKsvclj1UBclLU33p2u+gndfpFGJ/XwIJyDuDdS8WB5ekZeYl22bpVMVxWqOvIRbLIoCy8G9sLH8uF21/6DG7fDp0yarbmKd0VCITxDfOY03rnFwmlzRKqb1lFQQYLnhMye9vGKuWnOuB2Lro9XSqLUCjnc+yVlSo1Vceig26fH1dfMsMoEOMVh3NJzSENX1npwmBqirK13HpLq6+VJbP1d27vxJtqT+aPdPJw78rbiutm77UR6Fu0PHOldnjR/UKK4NX5iyTpprnNbfLirSxr1bLkIoeptagDW6fXFAI92FhaaY2+uOWrMUuKSzP6Lxg9qrvyZLetxG3vVUi4H24Y6kYSlzDOkRYKPbrAHefQ++RsYxkXOh3Wsw/QM1hh3fP0ZczfuQXFSG5CkXst86zVGFE2WafvmDM/R0c9RkTIL6cYcYnE8qeKMhDKhP9KLsP6YKzDkuTTVPfxBgzw83GOkN1ChQJPyName1AhALDf/bVbXQzmpVli63VAGJd8W9Ud+wQD+w5VadbWhcpMf3Bev+g5oP4JVaxDt3/iwFhbOsYbHh0gLrMUZDJv5GLMhSrTIfOvyHhaYBb3qMEcqWnkFD4QyDuo2frVXoUrX0KmvmmhV4WqvXnBN/PN2Jc/NmWOgYAMfi40Psek9OEwHUW+XWzaXhjklT1QLVQkZ/C6xUrFbcDQCQ35NY5Rc9RuN01f6Bmt8oEuLoIEW6a0D0ICPdQ5J1B0MU6Dlr1qW7c7l1zuN8387PDbwj1+4fqPnb6fyCq+Pe3WWye/cv5p6hU1ORPkN6EjLEL77q+kuL5FjaH/YdMFxvsb4zlxsWuoZmfcfoyEK4Y6kaBaX6XdAxi9oM7o8yPZ4aRfehFeID9ROtcVcrmDHs+P49P2DCUVXSvLLtjT6W8AZ4X1Uj7/0IQ3tMgZoS8MK70FeruS8w96Ucz4/BD8EPd1OBPVDpC9R8GHfvLtcPW1++0pmSvPkHC1k6oJYZ0RNJa/9qMAB0Tc2L5MgxunXPkIz0P2Xfwd/0HH1BoP+gdppiDU9EK3i3x/37K6T56mILs+IDplchA+IQ9UD0CQUJYVbcJx8i1jbREITgEf2AEkKGBUWD4nUFHg2J164vlVd6LJEW5IndkIgmho/aW5kRK9UDMBIHjmXnXDs9/S1dNX5QA9SqqjkWEUGbBg2xhLJhxdPQ3HB5kTXeUijS4YZeoqQRbkmk0XV93vh0KVzZpsZDBEvL1aUGTM6Rlz/dChx+f/62yPX7C+oU+20tDl1rGkCaMdY3p/xg/mnaaQhbpICjsDZXjv5tGVrYH9CC/9y5KeaDp1GRAp+ojhKtlQFmznEkbZxFCgFpQv4YD6fzM+8d1HfVIs5XyPrvHcMuFhN6U19j5/hTug7wcbeOhIwJUGPt1mn1g1IOQMd6iINVX7qe1x/z1QBcIvGAGrgxPgHjF9RqdZqGn4rKuVa1xu0ABK2jAnG6+jHy8mJJ4APtbO3E0oGCmntz1lc0iCLWWsSSc9vRFlvXdY5h21t3fh/q11mSt7e/ZxRArcAFut5F5d0N3K9Ld9ssfR72cWz0ut/+et5u2h9Qb5PGxgVuXBWt3VDLwa0EqPE7Mx4LA1vhc6ZQLS+fZZYr7wwuKMZcscGxFIo2VgtLA+Yki4vHP01YJh1+LI65030PxPWxXQ7q+Sq1ACCGmogVaoQWuaGFDZZyY+NCe++J88Z65j7xtdNQfuPGMi3Ml9nAZNS6aFCkIGKbkD4KemLDGeGRWOvO9xsb1M/0W+ab9lZzrG9/IErNHF6w3qBsGmyNvC9JeFDrczB/0UF9KIO1oONRb6n317ru0/WhLxWWJK4ErGNgFenJxYfuIEbejo4Us3zu6ovOeucXsicdDKgdaFhSzeTeCKHjuvhBScMC5mOOwBb1EHZp/H3+PJ3zRPJSXb2rFnvP1jQ68qB2LgCexRYLH2v7sNEiC169Jr56rQHnzp0V9rvgXwcWFK5YuYTKvXy13mDJ8K5AqL8dk2KBmmdEw+0dBRaNtoRMsg3U/GQU1ICoCdG4i2uNeyCN+yBUz/92xIXjk7bxW3Qf6UAPdb7jrr9HPy1qvdf37zdKpVrJDGMbeQ/USg/XOEiz2okVdG6/u0bk/YusR29vNVcP76Pf1/2b6A5qAIoBNpSA7qoAGzadU0Y97QhfeBgkoUHd2uH80MP5oGOpLy3r9YeOV/oCNepfQiwytmMBOGLV+RfSbXfN110HBmo+sLdvN1gMN8NLMvVXSekc622I1Y/fnOnEWC/X6jPRBo/1w8Yyu6wWUknJTFvHf4tfkXVCrgg3vKi1A6wg0mhQxJ9LVTYnj5jZ3nzuIwtqfoe3b9eFoyQWuqq4WptWu1GLFRcCnXycL366PRt878xviaWIpUvjKRDHBbSDjkn1/euY1LOP2oHKvw9Ofe3G13qiC0O/j2Wsda8+v1vvet2BWNQuP/fkGvsi73I0kJ066EbXTpz6fG7JPcbe110joCayq1Ct6JEy7lAYRaFA4+RwSMKC+kG7Kw3RWA9muJUfmB8aP1Q8Eg+oh1cHBmo+qmaF6vYdP1nDID7y6rp5sm3bj7Jj5y8Wg3vs+Hg5olVqOjQQ13v48O/hMSUmSQHxvKWzLHIEvyJVc2DPsKc0HtKoBOyobhPxQYMRjaOx4eB15C1qAJObM1lO6L3S+zJl649qNS8z98EZhXTmGd13fIIQlldYOE2r75M0/1T9WydZGmOB4JKgtxzPimE+cQV0vU5/QR1LqeVgBb95u9GWdK3+8CHZLGn2Eenx8uU620f0BDUd4vHfvnOdZPp2o6H9BzU1iKdqqdOBiogefmNqAkQUuRpKsrS9T7bRI6kN4NKg5vFO74uY6Tdv1ls/AgpM7vvdOxdzzUiPb3X94aOV5lc3N023v4HIkdMWmZH1NvTVLTGS6g08LPmhloQE9WO1pA3SXR7EaCiwro3jwY9VUPPC8wHR8ENcMNX8p8/XmFVMQyENQViJtLjjYycf1epahTkgwLomgoUhLgn1ovfi5SuL5KaCoal5iVXR+bgIw6IjD35Lqt3dP7RoHQVQh1LVSp4i9WpRf/y4yaBHxyRCFelpyd+Ji4O4ZJ4NrgT+bjpo8DeRj2dHPhrtnr1gPsvBuT5iKZbop08bpaLCddc+oQUJ0Tn4fhkfnLFG8Ofi16YGQMMdjW/UEM5laYFzbopeLZal31UH4qPeJg2X5tkY1BTGPCuGTOD61mnnzESrneEzp11m755fzDggzPHEiQlWoOPHPnDgV62FuWEGGMIgTZf1DYusJ2JKyg9y7wEDgnWukYX0ubZ9OSVn38iwtWPFo97AuzTEsE44UNOKirtjtCzpWMqDv9pHlWasghp11VCqxr5q7avF0dXjnrajNXpfdB6/jGis+4joyIP6y5dNVvC4Z+Hvk/v2z8X/PdEdN6LzsPTHuWO6XcN08KBm/Jic3Cmu40vZLBsvg4kXCCWs0QKUggQLGosVdxadZNiPy6ZC0+ILIxwIqLfaONOler0CLTCOn/zT3F4U9Pv2/WKDX+XmMUbMdOsOTnQHbqY6rbVZrLoqEwRQi6F2VqQQZ6wYxgyh+zmFDlFSly5TI+tc2Iisk0cdp+TQS4n5DY+keljT6W6oJKFATaRL7tvhi+wYqFKlIaznaS/RIKFQlr4wS1WBwGjocv0Ab4bvJlr6BnXi6SiAWhW4Rnym3v8LeFlPMQuahrnoQo0wPaxvnz/WeTvrIEGtNREaBRluIHJ/vuDwhUdknWM6p8Xj9kAH4PrQe8PaZyo33Ed0lPr4IdnCBxnXhfBUambURnBjUPNg7BHcHoyG58I+V1ktjoZTG+QqXOgwVow7ZpG5cLrWyAD1YwX10VejD2oUWOO3pqf0UEhCgZrqAiVRrD98tJWHnqWFSE9hOKHQZdWzqrmjpFn6sT8N3020BKCOFp5VT6BGAQB+Uqw4Oh3h3yXcDZ9q1lk6Js212W2Y3xLA4HKgYxIW4ZWmxXp8X9bq4ECNRkN4+HSgjYnc21brbRupnbiCzhUovlAh3ddE2PbKti8I/X6/9GndC5tEAzWKcUdP6KEwrBMG1C/VWsXdMVKttANRChG6k44tCUAdLX2BGiDcvsX4yrMU1jMkddtPwkh/hw66jknr1/1NchTcpSWzLUwu7fg466VJx429+3/Tgnz4QT0yOjBQe+U5UjuJtW84NBrUx/U7Pd0mclar6JnKlZNvRU6/1+WbkPuWdf8p3U+eU7ov+htP13wub+/A55wcS95Y+73SuFgRZ0BCb5IwoL7Ylnguj66KC4QlY4yMHQlAHS3xgPqeVtHp8k7HJHr1ZZyZaD37iK8uZgyT2vlmcZ84+adk50yxyX4J16NTyedeG0nR7wPUI63RoD6tYNzVck9m7T0ii05mSdqzNtl+5ZYce/FJMjtEsjT37usPZc+NVk37IOkfRM5oOtBNvXRdUhtuyLHnLu+pd/J1P+sZHxX+un7sZYekaZ7UhusGbdLYRyHQlRvUxgcbY50QoKb3ENWErn9gIiolJL0kx44EoI6WPl0fWr2mqzxx3x2fXVWcaA9X7fZVczdA0sePm6WhYb7curNCr+e6ksc6Z2cNQD0cGg1qLOmlGbky/2i6bCyrk1l7DsvmqnrZ2XxXFh47I6vzLsrW+qsy9+Bx+XPjFjn44Iks0HQAveBYhiSXXdLjLsnys+flwL0XklLTZMA/+viNJBWWq5bK0vQcmZSyQ897yaA/Z/8xSS6/ZFDvygxATVz3YCQhQF2uJWCiW9NesapPqw5hg+4wSwDqaOkL1KgDcqRjUiyfKPsiDY+D75gUgHpwGg1q3B1ANrmiQc7rnqmpe2TRibMycdM2taxvywIF+Pwjpw3UK7MvaL562zc1dbesyrkoS05ny7wjp2Tqtj2SWt+k0M+WP9ZstHMuOXVGxidtsnOsyr0oyzPPy5Stu8w6n7Z9n+y/89Qs767cGKxVPeqgxjhlgJNE9k13VazqwQzgNLISgDpa4gH18GoA6uHQrqBemV0kE5NTZfb+NIVvkazOL1UL+7SsVrjO3H3IwA14F6RlaJ5jMufAMZm+Y7/mvWCg3lhWL7P2HpVp2/aatcz+WXsPy9xDJ2XGrgMK6HyDOaDGSueYmWq5H336Tk6+DfvCoxRDdDC+6lEHNYP8j0YvosEopeOFQVZlRk4CUEdLAOp4deyC+uRb/UaftJkrYtvlm+Y7PvrsXdjq3SOT1Ho++OC5pD3/KDtb7pl7Y2vdVU17JUcet9mx++88k5SaZjn+st2O4zzHXrTLjqa7dgz+aazzQw9fGxNwlXA8DZRdeYFSEycCZKD23aiDmoG543F74LDH/9OplVWPY9tab6luRJ2HvLTgctzX/D0ox8Y6R086ttwfAaijJQB1vNoXqE/pfqbc4p5HVkOqIl11hTz/nGag5hvlu8/QVwAGsM33ffTpB9laf92ACh/IY/xQJS95SCOawxoONc3n8evGlfCxLMlHNAn7++IHnGMCgoHIqIIamzRLS5neu4qHrCqT9kwfspZ6O5puWwl5pl3krP7NO5ruWOl3VEtBS+9wP84Wzbut4YaWpB8kUy/Ej8ADp3U2ep0wnSOP38jem49l3+2n1hDBuft66FjVQxXMPrwSgDpaiHVPxI5JIbmq+1aoMg1aIihQpCPPc3eD3aTVChf+lpHWj6GbUt52XUpVy8Ja/v6aFL17IMeVF1+/U/1G+b7TicbQdODqgWzftwL2JPx59tEU4Fq6HgusDdrhbSzt6G3W/XZP0R5dFc9BPMNRxJJRBTXdxfFN9+afPtX2RVbnF8uULTvNl7S5qsGqHHMPnZD1xVW6fdmc+FO27tYqzGNr6QXe8w6flKSCcmtQWHzyrOy69lB2Xb1vfqp9d55K6qVrmp4lW3X58+LlsuZ8mR23tqDMGhqOPH6rP0J3X5NXHjrzMSa+BKCOllCoQTVTNWeU9KzCpnvHpJDc17/7iOqJhFJ9ou4GE0ha1cDa/5IxPTqrt6a9ntbaOm6KdReqdP3z13QAu+fGI4NsuoJzZ8tdSSqqlBXnCtXqdu6LQw/fyOHWd2Z9A3HcKMdffZa9t57Y/sOtb80fjXG3VjlzWjkVfe1YSmQbY2MPREYV1FikWKax/iiUqgVWNK2z+IgA9cLjmQrmvfaAZu9Ls20c/AB2Y1mtTN68wxoLVmQVyiLdB7DxSW1vaJE1+SUyceNWWZCWLmvzL8iEdZvteEJ5+KGmbNkly7MKZHN1kx13Vi35WPeFUo2pHIJA9uGXNv3gGDFttWosCy8RlR5+F8P33z/pC9SBjH25Fme7FjVjGgfHrU2WVbkXrNZMlMfyswXGCL77LIU+4XfLzuTL5BQ1BvcdkdV5xbYf43D6jn26L0/WX6y2tMUnM9WguyVzlEnz1KCbd/iU/L5qvbJKCwDfoaYHxWWaodbpQLwfowpqIid6809Tcu2+dt9aY5dl5lsA+5LTOdbaurGUVtkj1nq7JD3HWl55kFjDLHnwrK+/WGMtv4TQTN95wCzq6Tv327G05BIPybEsgbNvwaV0xY0S677QsdOg2KHWWpPqZdXGMaL1et+P3e33UwJQf/tCP4Z4QI2hl3rphoXcLTyWaXHSU7ftlRnKAVweGHDAHIsYHgDjLbUtVjvfWFqnIM8xSxpOYNBtKKmUeVqTn7Ztnx67XYF/ziJHYAXu2Vj3EK3ec4Anob8yqqDGddDXA8ffvK3hpqxTi3f/3Wdy5MkbSVGLl1JycsoOOfzopepbe8C0zhJWg7VNleXA/ZdaVXls1jLblKjsp6WWKhFuEVp4tzfeNov9+KsO2dZ4S9bpD9YpxEbvkeoSPm2vp/QHLh4LBvV3Jp8/f5aJEyeGtwL5FiXefhe4LonoALLAGkMNKG+quGyx1RtK6uSsmrd8+zCCNi3co2vyS829uqnysuzQJQAH2JsqG8yCTqluNCubji8H779QkB+XtOfvOzOjB2WYDDr49VdGFdRX4gA1kKRkpOTDwqZhAD8RD5xGRBz53qFPA6HPR5qprlv3T136/c435RoWaDRgHaV/v78WDQ3+HvjBDz54be6UlVp6EqO57FyRbMwpkgsXLgSaQJqdnS1/+ctf5Pz58zH3Bzp2tKioSIqLi+XjR/24o6S4rXeXabT6CA6YgLEV+dZDtmRcENuvbDBeaB6/7jnCNmquDVXPHHzWdoytx75+V8VPzXj7/ZXEB3WU8kB4UDxAojN4eMdfflaYd1YeYKxj7fjXoa8turYvDGT/I0Qf45UGh93XHspPi1fIL0tWyS9LV8tPquOXrZY1a9YEmkC6bNky+a//9b/KypUrY+4PdOwov2FSUpK5s6IlLlB7AIcNNFPAqxpPhEYn5Vx6HGD3Bl/XPOyDLV3Tuyr3zRSD/ZVRBfXVfoAaWCYVVmh1pdZcICffdChsP1vrLVUV3B27r+v6+TKzuE/pj2lA1t8YV8WmykZrNMjSh7S56ooNpnJOYc/6wfsv5djLTwbvWNUXX+qe03tmQBc0Q591OX9EIAknkydPDq8F8i1KaRygpha8TzmAOxSXJy5QWEHNOEu/Xb51as4evjCCbT84k1/3ClNwl1KLp9MLVjXH+nPgnj32sj3mvUQrFvWTsQbqO+3xj/GBm2JhWsZX9wM+pq31zWbp0ihACA4jZP25YYs1BJz7LLJBlztb7ltIH33zJ6xPkUXHT+s5CqwBIKmwzHxX+KjmHzlpUSQnXiuwe7Cso5UXhZI9kMSSoDHx25eqOHzUwHVtYbkZcatyC2X52Txr55q0ebskFZXI8efvzfDbWndNDtx9bhEgq3OLrUs4Bt9aNfhgDY2FO5QrhPHO2HXQ2sKWpufKvjuPLTqM8wPw9cU11luxN3bQmEjkB0M691dGFdSULPGOmgeol5w6Z2ExRGUsSDulD+mCPVggTJ/8FVn55tinz32+nn+x5qNxcMXZQmvV3Vp/zcJziO74v//6D+siysAq9Pdn4JXx6zartf487CKJfR9eeVEGGrweyPBJAOpvXxrjqIlj6VL7BrRLT2eqAbfVRsYDvouVIwzABHgZv2P2vqPWp4LoMiA8c/dBiyZzUWWZ1jdj3YVyNxiTngNjkMiRFDUAYcaW2gaLJqPnY1+gZlyj92Mt6oMbjndAJhoRVylkLeZZS8Ilp8/ag6YVFtASG004HsoPkaPnJsKDzjA8cML7XAtuzdcBWRhYBYvajtUfA8AfevAqLlDzogzX1PCBDFwCUH/7Ek9NHFAnlzdYKC6d4/i2WVJ7Jqpr1r4jFrK7/kKxBQcQCUJIL8Yb4b3UxlephY3LlKgR0gA6AzRNV6awvrXuirEEIxGG0Au6N1AT8XHu7RcZCDVGFdQIcyTGa1Uff9khhNChe64z6LfzK+ODohGRQVPwJfnGRHzU+24/0ZLuvUsLNzRyHvxQ5KcUBMz4nugm2lODYlfloT8fQBUmkOGVANTfvugnbC6E3gw8BmaiZyE9CJkMgJo1IbpHn7y38FwYQA17Z/M9/e7J53ohwgBYwHHkY9+hR26ICaBNjZtJBYAyPZk3V7k0jo0VxBCtFC4lA3SXjjqocR/E26BIaWUllipwtcY/vx7e59f9MdH5OM7n+7qu+6LPF329npSxSTLf9Dx/YiCjJwGov33Bc8D8pb2PEeT6PvBdUxu3RsPwN+4Y4UJ6u6Xr0qJDorZZ+oZDGh6/5gs3Ovowvlj3EK1wbqAzk486qPvqRp6ISsk4NrqPe9E3UvRtGvPat3MvAPX3ITQoxmvgoYAV/bodNs5sO2o9Ot0gHT4GC9zXvj2k0SNqods5+lCsfwoWagMDkVEHNfd9Vq3TvkrHRFJAPTZGznMSCp0RN2wlgzONRU1VTZGQPAz/RT1LAOrvQ/j++vJTm2oegIobI+3ZO+txSIRY+ofP1muRMamXnMqWQ49emNUMeHFjuGPeKKDfm+uEMUO2N17Xc36Sw62vZUtdi2yuvmIRZX25PFDcu3laCxiojDqoEWb27k/pOJrKA8/WB97TI2e4SsaqCEnDKGit3sE9dyNREgqdVNAx2BEj6I1FZVApxnG+H/6LepYA1E5C+h64d5GhSEdaW/QOHrkbGSbh+6NhjraiWN+pV4ag2Nl8xxoDieYguoNAgiXp52TmnkOy5nypTNq8wxoHiRJZf7FSfl2+VrZfvi7LMs7JpE2pmr/AIs3Wat5p2/drvnJrnKRRcW1BaVyghm8MJjVQSQhQE/1xUv8YGghi/ZGJpDzwG7088C+h3aoMqN51RLiR0CUKZbrjdJZQ6LTuY4zhWEOKjgWlNrBBAfAg/Bf1LAGonXwJHVBdqdp94P3h12X6zqWH72T4hA5zB/sANSNgEnJHVAcDuTHA0rQd+21wt8OP3si4pE0WJcaYP0zdteh4hkWJMS7IUoU5IXusLzx+xiC/rrBY5h85IUsz8qy/BgPE4RaJdW2vcG0ws7sgCQFq5JJa1X099NFWrGkmOuitEfFL6JDqetVYwBluXasfSF74TiISgPr7ky+hNNXReg+ZhaW7wTDUwnChZ/pwm9JDmcivOQeOyh+rN9hgSqmXrlp/CgDMuPSE3zFTOYMuYT0z4zhjCRHSa5Z0QZkN4ES478bSGhthE+ubGGvcKDZ0RYxre4VrDJcxGEkYUFPaMFZrX1WZ0VSs6b6m0ukKajdT9RbV7jNZ96ZuVmv8sp23I/vZ1/WcAagDUDv5HkCNMFRybwYeQ0KkPXuvgM61zippz9osCgQfNI2I+KVtXfP6wZb8uo8KY78fMwQ3B+kcx5L06Ot1VXhGYTLYJq2EATUCBBPVV819McZAX9IV1J+/bJbWx6vl5SvmdaNRzEEXcHuAexh7mAPg9o5k+dTuVGSb5en4vMnyfP6y6es+fx2nAagDUDv5XkCNFLxzDfyxvlsUoALYeMPohlLjMe7ikYQCNVL9PvFcILg8KBXjqb1EgxrA1tbOk23bfpRDh36X6pp5lga8gSwAf9e23iAMnN++W6/7t+j+LXLt+hLJyZ0iDx+tkpKSOVJdPVfq6+crwLfKm7frJS9/qtRfmq/5HfydBqAOQO3kewI1wRR8p4kWOQbHhiqMN+FATWsu84olimXNj09jQLy9ELuCurhkphw9+odknZssK1f+Re7eW6HAnis7dv4k+/b/KlVVc6VKIXz9xlJZv/5v8vjJaikonG7pyZv+IYVF02Xjxr9Lbu5USc+YKEUXZhi0j58YL8eOjZMXL4iG8C6QANQBqJ18T6BGsFqxquMZjmIklHuh1/VQdYpLOFAjWK6E3sQVJzmMCqSxpvtTdekM6u1ysXiGbNjwd7WGl8jrN+tla+o/5fTpP6WpaZkcPPibVFbNkVOnJsiePb/IjRvLZfWa/5TcvKlyTsGenvGnHE0bp+eYKY1XFsqPP/2fUlI6S85kTpKnz9ZI5tlJ0nB5gV7HW9UBqANQO4kGNbU0X2vrb1tJT+pcdj2da+RBjdDrDwNvtGFNBz5q4G09xfAOQBIS1Aghe8Qrj5ZlDaBpCLjXT/9SNKhDslWuNC2SGzeX6p6dqrskJeUHqaiYLffvrzJQX7221KzlAwd+0/375PCR383dUVY+W4E8UWpr55tVnp0zRW7eWiblemxT8yI5fPh3A/XHj3qdUGBRewlA7cSDOqSQfv1mnbVvRNo8HLAduLeqOpBT4Lt2E5fmn7/Lxz7frpJqLjt3LtLJv9XyuWNGB9SIn4xktEJ9MS4JitD/QyoJC2qESJCid87XM5KlJA+bUf0GMhND18ZE92Lrh6AwffYsSdLT/1SI0Cjo0j5/TpHTmkZjIx8V7hJ/jDvefTTuI/Hr0dvRVk0A6gDUTgB1SPQ9/JIiK1f8RS43LZHbd5ZJaeUc+fhps7S1bbC2krv3lsvT52v1iK3mfnvXlizZWpu7dmOZpdEj9MuXTWpQLDEwv3ixVo9ZpbW/pXL/4Sq5dWu53Lm73I791MHvxO81eqBGrio4sGoxtmJ938OlFBAYl8Mx53VCg9oLMdY8+OEeE4RSmEIBH7k+7wFJV1BHq4vawAJJddaHWjFEcDiLBTA7gLv17sd7KyjWPqcBqANQOwHUIpvkcsN8OXZ8vJzLniI3bi2Vo7p+RaHbfGWRZGRMNNfayVMT5NRp52ajHWTPrp+l6eoSPR6jIVXOas3u8JE/LA81v6KLs6W+YYGczZ4sacfHyQGtGbL/0uVFdsxogxqhizmdTEaiRo6LlOuUtYUstns4ZEyAGmFCyJywK2SoY60BNOeldyQzow9GegM1ilvjwcOVmhMgewt5uyofxXarpj55ulrXd6j66ib7nR+6swXdVQNQ9w/U/NajqcMnZlHrc9u140dJOzZBNm/+h6RnTpLTZyZK3vlpkpvj3G2HDv8hFZUL5PCh3+X4yQlSW7tIchTqlxoWai1vnZ5pm+b7VdLPTJK6uvmqC+Sg5j2TNVlOaE3wctNCKS2fpfkXSNGFmfL6dbi7/yiDGsF9SkgtNeThMPKo5cON01ogEM89nDJmQI3wKBisnyEOeUA8/IG6RDiOqhHnYZuwwKGosvQF6pqa+Wq5/GFWzO3by6W1NRzlUT1XyivmyK3byyzsrlY/iOaWxfLh4ybzUT94uNosINwkHtrdNQB1vKBmPIovoZ2qdLUead2nekjvghEBh0dCCuqOjiS5cRMXxnZ5+3adtW3gYqusnC2VVXOl7f1GC/m8rnk+fEy2tpPWJ2vksb6TFy7MsDwc+0aNh7Ky2fLs+Vq5cWOJWs4LLbT0vhocL14mqWGxxs57+85yuf9gpV57fUKA2stDNXMZEAlgo4N1o3oLmnWGaf4wDK6OrjKmQO2FSDlmebjwLmRWsP8BAC/WMT9EVyUdS5x8PGQeNv4kpvUZSp9SX6AmYuPI0T8szI4QO8BLdAfVRxoHqXoSFUJ0SGXVQjmuVVUsn/2qaVo1vXBxhl4lAHVPEj+o6/WcK+y8I6/8Fri53rqbGQbxjYnOz+zbSnxjoXNpuNqabwxk3bePsO2Oixwbvc+fxx/Hut/GbTf6ro9Y8kCZcVEtbAALA2ABTIAP0SCOVs8Ob9RhHDLaJ+5YxceIyZgEdbQA2dv6A2AR41tmQH8/vZeHNg+cllhcJ1SFCOMhLno4Kit9gfqEVi9PKKCfPltrgM7MmiTNzYvNgqlT6+bIkT8kL2+qFBXNdrHW+361eOvy8nlmWRO6F4C6Z4kf1A16TgayinW94VZ6lAK14Qe1vyZtG+3tyWpFb9C9RGhE3GgOtp3Xye9C+px23U97iz832nk7MUHtBcAysBosoHaOsQeIgbA3+lC2YQi+7nxlS53CGd/3aEwYMuZB3VUI1CB+UZ+vzfb7SpUfZphdSF+lL1A/al0ljx6tkvcfNlr1kQ4u+KWJi6b6yH7cITW186yl/eOnTVJaNsta1um5WFs3Tz+CnvzUAagDUDuJBjVg/fBhg9XMqMFV186Xz5+3WA9XoA283fo2Xa6zd9MBWa1jhTTn8EMgvNe879o2yjV9N98Z9FPNfeIiR/x7mdigjhZFgxl7TzucxY3Rd0thcVeXQBmGDLLZakjkmwP1aEtfoI5dZYxe9xpdPWXdH9OTNY0GoA5A7aQrqN+8TpKdu362Xq00IOblTTPXW1n5HDkRjvoor5hn4aP0oiVKBKPh4sUZVotLOzZO8s9Pt4bFxitLpbR8trx8s16Bv8naWD5/iTYexg6ox4oEoB5iiQZ1JOzOvcBUIVl6MPs0B+aIT9CnRW/3te40AHUAaiddQf32TZJs3vyDbEz+h7WPpG77UYqL5xiQy6vnyc0bS2Tp0n+XG7eWS7nW4M7lTLVIkQsXZ8r27T/KxeJZCu2ZUlQ4QzLPTpFjJyfIq3cb5O6dZWahdzYgAlAPtQSgHmLxoAbSz1+sCQ/ERHgdgy3x0WyzAZfoIEAI3r37K2379u0Vuu0aachXUjLr6zYvP/HWwLy9w8dabw2nRYAegDoAtZdoUPMuvnu3XppaFsvLl2stlK62dq4Ul8yRm7eWypbUfxp8Hz5aYzHT2blTpePzFjl7dpK8fb9RmpoWSl7+NHn6dK1UVs6xIQ3qLy+0Di5EgeD24BqRvy8A9VBLAOohFg9qAEq8NNXIKrVYGvTjICQvP3+6FGpVccuWHyTjzCS5rC880RwrVv5Fq5Az5MOHZMnKmiyZmZPsGAZlojHx6tWl0nJ1icWwMj4IY37Q0EjX8tBXayYAdQBqJ7EaE537zBXyXvE937qzXNcxJiLpEZebP87VAiPbW/W98rXDrm0mAaiHWgJQD7FEg/rlyySZ8Of/o0CeaNYJIXbp6ZMtjvra9aVy/vw0G7OD6A9G1COWeveeXywCZM3a/5T1G/6msF8rhzTPxeLZkrTur5KtVdWTJ/9UYP+m1vgKayCKuEAGDurOFlF8OpBj0O4um750ZEDNfTkY+UGMOqd1z+MiI1y6exZdj4nOE9GRBzVqcO1yLx7APGN3z5HfNLIvVv5IWncNQD3UEoB6iCUa1PQwZBQ8GlsKi2bIXrWAy8rmWRgenQMAM+BloCUaa169TpKZM/+nRYFgKRcUTDff4Fm1sH3s9d69v0hLy1KrfvrzRz6++EEd/UECk4+fksOulGj4RAAUnRfFPfPx00Y9d+RcuGq65/fHuCVhXFzLnydyrd6uO/yg5vdi3JWrVxdbIYqL6eNHN4jRzZvL5MGDVfY3M1Y4UTsMtvXu/UaLyuF4N0DRFpvwgTFbiNxxkTob9F46P9fRsqgb9Z4/hxxoPXC9dcxv9/TpmnDEh9t+pdb29Vuuw4zPS4RI8zW6l/u0WOAOQD3UEoB6iCW6MdH5pCMf6KvX6wzGbLuPfrN0hMf6ePsuWSoq55irhConefgA3n/YYD2/AAAfD+F8pPmPArj69XhAzbU4r5ukgA/SAYpr85HyIZKPdPK660Y+SADWEVb8ldwT5+I+iPMGwv5v9sf4tPb2TfYMCD3kb+R67n5Sbd09L2f1ffgIMDwAhhfUgPXFiyQrNBnj+2LJbGs4O3NmktZuZlqX6kOH/rAC8vDhcVKoBeb5whk26mF2zlShq/XRI25iiNKSWVqDmmxdsrN0H2mc96Kmd+hzdn/PyIOaZ5mlhT9jdFAQ1aiRkK+GQItC99jxcfrbzZY9O3+yv7344gyt5U2S+ksLpED/1kv1C6W4dLa55RjRMV+NjiuNi+058L5gcNjgTeFrBaAeeglAPcQSDWoU6Hh14HIQi6iH2haDmANXdB4HO3+sg2sE/uyPfCC9gxrrt70jxWaOwf1Co5K5Uk5NML/5w4erzK3Ch0tjJ639uFiw8HHNFKsVTw/KXbt/tv3AHYueTjx0d581639Kadls6wKPf57JDwj72r7DTZJABx7GzwbUuIIIFyMcjIZUBg4CAsTnMjZ3auo/7ZxAfLhBzTWamxcZeEq1sDl1eqL+3X9Ik1qgaUfGWe2mVGs2+eenWYekY8cnSEbmJKvh4NaitymdmPbv+81qP8ePjZfz56dLniq1KJ4z3f+xwN3vNRqg3qa1sZ9l8dK/yP0Hqy0877DW0g4wmFLjQsnTQicvd5rk502VC/q33rq5RH/r32XO3H+Rssq5ckl/U9pH8gumyYIF/8v+Np7Z3r2/GsQ5f+Q9DEA91BKAeoilK6ijNRq0btut+3Sqz1iWkeqn70Hmoj+wXlAs1K7ndto7qDkfw1ouXvy/FaLz5fiJCTYm9vMXa23yghKFVF7edAM0AAJM9++vsDGygRGQZmxtfOOp2/4p57InS1HRLIMX42qzffXaYvO9A2q6w586PUFari52jaoKboCWo+BjpDY6WbCdvOnvFiZ24sSfto2riM4+rnaxQ+99+F0f1BSoIeCWan28VhoVXimbf5Bcoh2erTNoM1YGjb/M0sM4FzwHCiXcWHT6uHVrmeXBYr3NmC0KaMbC4LkyngaWu7ve6FjUhNrhMitQ2BIbnaOar8/6waNVUl8339pGiO7I1t+RwptG8CK1rimgnz1dLctX/Ic81trdebXEyUsbDCF9b9ro+BJY1MMpAaiHWHoGdYq80xcaaHm3w/XrS6yKD6BbW9faPhoWcW88f7HOoNrxebPcVDi2tW2UywoPxgPh44989NHah0WtH9Obtxtlm4IYq/HOnRVavZ+oFvN6sxqJPsGqpYESmGIxiuyRJUv+t0H7xs3l5iNnP64BQNrcvFR2YRkrlGkYBUo7w9OMsR8gYH3zYTMJAtEsgJy/g+dAgQAcsKKZG7LxyiIbz+T6jSUGBHyhIwHqSIHolHA26xlqvmdXaDplP0vv3/XbfhmtpJHP7Yv8TiMPavc3YhDoe/NlsxoDG+S9uZccYK2Gpum8i7i73hp8uUf3d9ZUz5HScufq8n9TY+MCq4WwHn2dANRDLwGoh1h6AjUv89GjgFCryScnKMSmGODoHQYssUYbGxdZpAeuiW3b/ymFhbOtEXLdur9ajCsWDlN1YfV1rmp67dtHzUfG7ByXGubbEgudBj6gyZKYbnqkRfzVboYQ5zNOtVlm3Iw1auHrx0zXd6YJoyCigGGENSxN4Mw5KJz4+DkX5/DXZIlf23VddpP50vjm8/ql830OP6i7qodRZ0vRp/uaEY2nnY+LT0cL1JGl+xuiXWheSXP7LN32pdjvwd8eyevTOj8fpwGoh1oCUA+x9AZqIjsYS4Fq/7Jl/27WZEHhLHMPtD5eZdAmDRdDZeUC2b3nV6nVKumJk0xkO0FOKuAZTe9s1iQ9H5Zm52vEA2rUfaQOQv5D8+sRKyp6n9t26+z3I7KRxwHNffysoy6PP4f/8LuqP7c71h3j80bDYjRAHUspWFq1MMLixMXRrDUgOn30PPZKTzo6oB6M8hvFSgPkXdMDUA+9BKAeYukZ1NvMHbBn7y/WMPf4yRqzrL2FSkMi6bggsJgrKuealU0nF9wK+EJpvGM/1ifzMXa9RrygHnuaGKCmICEiggZDCk0aQF+8cm6sWPl71rEH6v5pAOqhlgDUQyw9gRoLERcB7gVnzXqr01uhWJA+zfsB/XZ37Xp+pwGohxvUD+4vl0NHxlk4nw1qVDFHXiqs+2dVB6AOpH8SgHqIpefGRPehA+xY+4ZGA1APJ6hRV6BusbGd8b8TLYKvNlbenjUAdSD9kwDUQyy9gXr4NQD1gEFtfnLnF0ed3zyyHTvd14Scn53zmN82ap39X6/xVQNQB9I/CUA9xOLmw1utykcy0rpcP5Ds8J1EJAB1d+kKaoBKCOSLF2vlxi1inrdaCNu7tmSbx/LJs7XyyvzRrpv46zcbwmGUSfLunbOsO9+zAzVRLfQ+7bxvJEDN3IxMNZY0CqrPL5QevpNAhkICUA+xhKRV9a7qvVHQO3oHz92NREkA6u4SDWpcUqWlM63HITN008hL5xx6axLLTVpO7lSLLafDCPHl9OhkIH06j2SenSwNlxcq0JdLVcVsqb20UO7dXSFnMyfJ6fSJCnwfi+2t6+EHtXsHW1SvjYI26x08dDcSyJBIAOrvQAJQd5euoD58+DdJPzPJQLxm7V8tuoaefETaHFdwHz7yh419kZb2h+QpvBsuzbcu1hUK9MzMidbLE3Cnn5ogWdlTrWs9QD9+fJzUKbifPVtnU1e5uPDhB3Ug35YEoP4OJAB1d4kGNREbb96ss9howiTpjPPkyWobd4TeoLgv6C5dodbyy9frpbJijmxO+UEamxbbJMUcR8ef2tp5NhHErVtLFc4LzDXS0rLYutPTzdzGcglAHcgAJAB1LxIKVaqeU80bBc1SrQ/fyeAkAHV36e6jpmHQh0V6Baa+YxDbbu7KZ8/XyMPWVeE01B8XHXYZncaStJFzfQydfFB9n0Daptr7b/stSgDqXsRFcCxX5YMeaaVB5lT4TgYnAai7S1dQ90c9eGPti0/HCqg79D5plORvZciCRFB6gnZvMP/WJQB1L/IldFx1tABHiFNm+E4GJwGou8tgQD14HUug3qlKRBH3nAi6Wt/njPD9fT8SgLoXCUCdKBqAenQEUO9W3Ri+70TQofsuxpIEoO5FAlAnigagHh0JQJ0oEoC6FwlAnSgagHp0JAB1okgA6l4kAHWiaADq0ZEA1IkiAah7kQDUiaLDAep6PScRPTyXkVYKCCZieONuJmElAHWiSADqXiQa1C6WlphYHxcbGWwnEmcbmR7Lb9sAPVGD9Pj90XmizxXRANQRHQ5Q39BzEn7JbzzSekz1pN4FccGJLAGoE0UCUPci7qNirsEt8uL5Gkk7+odNwspksI9a12iOrfrSbJFXr5Lk3r0V8uKl63kGzO/dW26D/jPnHnPR+eFNPcw5lt5wTHvFhKF2LgO+h3YA6ogOPagDiUcCUCeKBKDuRTyoAW9L00Kbv/DRw5XhcR8WSknJLMlScDMby4m0cXIy/U+prVkg6RmTpKR4puVnIlfmSXz9er2cOD5OaurmS8OlBXI6fZKcPDFeDh8dJ5cvL5LiizOtEHj1BiAB6wDUEQ1APToSgDpRJAB1L9IJ1M0LJTdvmo3jAKgZnOdC8SxpaVkkBw79boPwMHt2bu5UOXLkd5ttm1HYCgqnywkFMiOsMX3T/v2/Sk7uNJux+8zZSQbzgwd+lbLKOTaD9+Uri+16Qw9qhp+M9eKPBaXxbX0A6hGXANSJIgGoe5Fo18erV2vl1Ck3DObLV0ly5+4KOZ8/TTZt/sGm0b+r2+UVs6Wmdp7pjZvL5Oq1JTYfIsNlMrhPWflsadQl8x9W1WieG0ulWK3yBw9XSXX1HCm8MFM+fPSTpQ4lqE/o+Vapdh2/eqwotYE1+jvcD/9FPUsA6qGU+EDtXXYsaYfp2hYztBqAOpAu4kHNC+IaDBmUJzLIDqOrVVbPlc9f2Ee4VSwlr2+EjLUfdedzeYbeRy3yTBXIYZGOVeX++4bv2Ab1O/3Nq1SrVWtGQSsVsq/D94LEB2pmZ/ejDvL+fv6y2eYGZZ+Htnu/3bvt22ui93dN71kDUAfSRaJBHUsdYD2IXSOhm7yWNODt9jMjiLM63Mvq0vsa1Of7fCEHK2Mb1A/0d2dWFmYIWjMKysw2t8L3gvQOat7pz59TJCXlB5tdv7BwppSWzbLZ9K9eW6rHb7eZbzBwLjUssKFgefeZY9IbJR8+EabovgefHutaEQ1AHUgX6Q3UuEOe6Yt3994KaX28Rl69wZe9TSrKZ0tl1Vz5+DFZnj9fIy9erJfqyjk2LObNm8vk/ceN8vp1kh6zug8LIgD1QGRsg/qR/u5MLuCs0ZFX3HzMEuSlb1B/at8kq1b/h9TUzpW7d9dI5tlJNitOfT2N6hNl586fpaBwhqxa9R9SWDTdGs537f5ZGhoWSsaZP+Xs2ck2i3vGmYmyZes/pbZuvl63N1gHoA6ki/QGaiyAB/eWS1nZbDl9eoIcOvKHpu2UgvPTJO3YOBfxkT9d9h/4TS5emCnp6ROtYTEvb5pcKJopKVv+Kc9eAPdI7HVnDUA9EAlAPRjtP6jbOzbLSoVwbt4UaWpapsupBmiAffToOHnxcq0cOz5O3/upcv/BSsnJmarb4+UQjemZUxTUzKQzQ46fGK/X2yGbNv1D33vn6451zQDUA5WOkMjddyK3Ve+MUb35Vr/w9vAfFJG+QN36aJUcVUAT4eFetG1SWjLLZvNIP/2nvazp6X9Kfv40a4ik4fDUyQlqPUySw4f/kHsP3eDzsc4fgHpgEoB6MDowUGNRY4RcubJUcnKn2HtPqCnfxZu36xTIE+Vs1iSLesKaZr5JIH758lLZtPkfFr56+MjvZsy47yiwqLvK4EH96YtI5TORctWKMaolT/Ub6d5LrHdQp5pLg+iNBw9Wy5On+PhS5N279ebeeNe2QR4+WmkdWt6/3yTFNinqTE3faC6Te/dXSHu4wSW2BqAeiASgHoz2D9QosGaWdiKarl5dLG/1/X/9Zp0BmiVtNiyJlMKAweV3pWmRTW92+84yW8fowX/NVGc0RLp5Jbtfy2kA6oEJoK59LlKtWjNGFVg/ZsqhztI7qFOsWucaS3zEhms8dA2GvvHQNZR8/trI6JWeiN3PG9Gx8EJ26N9Qr1qtWjMKWqH30OpuJSzfEqij3xX/vrhtBRnvjm1HQuLcO+f2+3cPkEa/Zz2tO+0/qFF3LTdNWeQenLr78tv+e3ANiW47NSrPNl3vK/IjAPXA5DsFNSFJEThvNUuaiU4jL6p7CXn5sC6wsmkFd2n+OF7unl7MsfBCvtf7pDMKMdpdIwhGQhfrh10evhcn3wqoQ/r+XL++RF6oJXrt2mKLw+/4vNkaol+8cm0bQI2aHFYrLgjes5u3lpsBwYS7xPB/+Jgs7e2cLxriLLfYcbzHkXduYKBGPaS7p7trdU4bzDRmAagHJt8hqAHsuaxJcuzEBPnwIVkePlwlZWWz5NTpP6X56hJzezD2Bx1fysrnWJXv8uWFcvHiTLlYPFPT58uLF2slL3+qvPw6M3Xna4yNF/KD3ud2VWDd9f5HQukEUx2+FyffDqi3yLOna2Xnzp+sQ1WWvm8Zmc7Pm5M3VYoKZ5hfmHcsK2uyDU1QUzPXhi+gLYQoCjpnXbgw0/IRHkeEEg19dLAqLJhu689fAGcP0t5B7SxfjAtvPXtjY4fU1c2zMXCcMcI+0neaW4SOXy7dWcx19UR2eEOGc/jaAmkO+JF18kSDPQD1wOS7BPV2KSmeIbkKWhpMaDDMyZsmLVcXh1uzafH+w3oaNjTM17Q/5MSx8dbynZ07RQE9TbLOTZFt236U4rLZej4m7ex8jQDU8ei3C2r+Pt4zGuJan6yRysrZ0qBWtQFY37vdu3+W3LwZ1nh34cIMOXZsnIG3unquRR0RfYHhUFI6y+AO0Hfs+Emu31hq8K+/tEDTx0t17QK9jm+86xnUAPaD1gqzc6bIwUO/GYDxK5/Wa1y9tky/g4mWVlU1T+7dXyn79v0q5eVzpUrvh7C85ualclq/E+uFqwVKs1r8Z/Rvuf9ghVn/H/XczS2LTakZcJ8AnoZJahNfQr4wCUA9MPkuQZ0qVxoX6Au0SPbu+Vma1IquqpxjH8qTp0kWrnf77gq1oIH5NPsoiotnyU2til4Lv4C88Lyojc1+bI/O14j1Qn4JFaoyK/TRUVCuWxi+Ey8BqIdWOoOamhYwBGLUwGiUe/hwpQHxjtbS7j9YZSM33rm7XK5dX2oN1xVVc62XII126GPVRn1Pb+sxp9Mn6nNJVpCPl7b3yVrLWyBP9PyMAOmeZ8+gxvLlfNu2/yhPsfR3/WzwxyChswvv8/Tp/680Xlko+w/8qveyWk6emiAHDvxmjYRFF2abYUKoXo7mPX58vOzSc9y7t0oOHfrd7ov8hO49e77GxsyhgCEq5FLDoqh7DEA9MPkOQY3y4vLx4Mr4/MX5/j7qy+aqck7x/7neVr4611ld/vh91O5+VqrGGg9juJXrHg/fiZcA1EMrnUGN8h519i97lwCuBecWiCh5vDshWrfJa4X3+w8bpa3NRWVE5408z95BTaEBqJuaFstehfN2tdCxlvfs+UXS0sbJ8hV/USDPsEHL6NBCGtY9g5Lt2/+rnM2aLAcO/mYGza3bK8zqJkwVUFdUzDHgUzvlnNv1OkSEnMueKmvX/qcbA8e+lQDUA5PvFNReeYHdC4QPrzN08buh0Wmd9/UEaTQWqEdzuFKuezp8J14CUA+tdAd1tDpQA9itFgZHiBthbz4tAmuWEf+vW7KNunPEOn88oF63/q+SkTHZ1unAAphx+bFOaB0WNfuwjnFZUChgXTeo9V5cMtPaax4+WmWuDdw25KXRMz3jT2nS2uXz52v1/BPNPfJAz4m7ENfIFzWG3D2Gv4uQ3tIr/Y1ffiP6qt39TT1IAGp0EKAePg1A3bd+P6CmUCfiA+g9ebJGSktnWddsQHZawQb88E9fvb7UXBrE7OOqAI73H660URvpnk10SNdzR7QXH3UoxQqG6zdoGNyl6guBaMveW/zs8xFOrPuCIroRkiV5otd9ftfwGFmPdg3qdyFnubXIt0s/jrGsFU+VoS/4wPWPii0BqNEA1HHo4EENbCIftIvvdR+j2/YfbaxjY+v3BWrGj8G3i+sAHy4uhozMyVJROccaF3FB0EiND5i0ran/NFcDbSb4lE+dnihv2vzEFJ3P77RnULPfg7j7cSOpUaCuV7iNZe54rVb+XHoZgLpPDUAdhw4O1Hzgd+8ut+otjV1NTYusukwcMEuiAJq1Ct3SskTz9+YSitbvzfWRKg2X5lsIKOFw5QrjlmtLzHK+dn2J9X69RSPj/ZWWRgQFESHPnq+1Br3GK4v1PD25PdDeQZ0YGoB6YBKAepj0WwN1qsGYcC6mJ6ORCcsvJ3uqFJyfbmNDnD07STKzJuuH2BtMovXbB7WrdVD7oPCK1QvWq0/zNRNn/XZd76nNxGkA6lHRANRxagDqOHRwoPbDwmLp1dfPl/KKOdYJiJlx6ByEf5WGKKzATx2xLcru+m2D2sF1q7S1bQgPVeB8vERvRCCcasMT0LjoupQDbMDsl+4cKHHQLo3z+DzRrowA1KOiAajj1B5Bnaa6VhUQjbQqhEJnwnfiJNFB7a03bwW6dadun4eLh4dvMGIdaDgQuXP5451/1i8739O3C2rihumZmJ09WfILpsvDR6st5I2oiStaoNFL8dmLtXLt2jKrqRB9Qffx6zeWGchxLdFDljk+KQjPae0Ft1Pr41UW/wzYKTDv6L544qg7P/fR1ADUA5NvGtSnVIEQrc4jrbS0nwvfiZNEBjVRAa2tq8xqIz4cPzTAcNsbDRbPn/OROdi2tyfLo0er5DPn/rL5a54XL6lJbFHgMgLbehvfwo9J4WbPiYb1twpqLZT0eWadmyzFpW5oAob/ZPaUXAUu8E4/O0lqaubJ7j2/WO9YevDR6QSAE91BwyLuJOKSjxwdJzn5U81ffVLPRUMjHVHoJZuTO1WfYQDqUdVRBTUXv/xOpO6VW0bv8/sb3rr9hKbE2l//Wv8A9I3LV6NpXfP1prX6x7PkOvV6POfsmgftAdSAiHnsRNpGQbnuR9WIJDKosYSZNIGQMay7Ql2ey5piveFYP6sAydLt27eXW4/NEsaj0H2EkTE+8blz+KgnS0npbLmhViHjeuPDrqyca2NVNFxeaMB6bANf+er6t21R0wBIJ5GLxbP0OcyxSZLpPHKJnq76fOhKflZhXlo22yDe1LLYIM4QBRxXoJb4Od0uLdf95bNsKFKU503XcobaJUY5UlMJQD0qOmqgrtOLKpxvnqmVNxfvSNPJcvlc9cSBE/gCZoXv9fRqeVl4ozOsWQeqmu9J/lV5nNcitzPr5GXRTXcs4PZ57Tw9bYfTFNLcx9PzV8PnDSv7vPYI6sSSRAf11ZZFNrONDT6lWlc736I4arWqDWiYDYdODvinse6Y7QPgYAkyaBBwBjK5zIKjx9dUz5UihXq5woWxK4BPpVqRjOnt4PKt+6hTtFayQZdupDtAXd+wULedX5o037sVZdv5obd8XdI1m2flaiXR5/QDIUXXUAJQj4qOOKi5oAL6U/kjeVr6QJJnr5JmhfT5XZnyxW7mjTzMuSIh1hvfS9m+HLmTe0W2LUqWG2dqLO1F4U15XqDwVi6f23JMTm04IFXHSuRRbrNB9965BmmvaDUgs7yffdkBXOHLee+f020FdejyW9k8d608yG2SqsMFBmu52qHnv6HQvyVy5b27Xx5UAOo4tC9QO1hEus27CIOIRvbZ4PAGCXzTDhTkp0s+c0t+anf5PVw8YFjiDsFNErJ7+rZBjXprlyXPyNcm3PP2vn73rP1v4NYjUSDRv0P0ObtrAOpRUWPjSIIakCoY5/8xQ3avTJU///6b3M26JCc27JdPVU9l4+yVkjw/SZb8OVeqDuRJxYFcKd6XLf/+3/6XpK3dLXcU4nuWbZFVUxdJ1ZFCA/m5lGNSuDtLbmTUyJ4lm+Xwmt1ydvNReVv5SI7q+pb562T7og3yqeGVZGw6LKmLk2XTnDVyN7tR/uX/998lY+MhKdSC4s7ZeinV862YvECWT5ovF/ZkKawVzjyoMQrq6I8zOs1/kP1RD4KuaZHtnkEdUrC8awOgzrL2QHEaAYzTVIMswPVRB2wDcHzaXCuSn2XEOoxOd/f07YO6J2WgpidPV1sXbPcs9bfSgoyGxitNiy2u+vbd5VJXN98aHeMLeQxAPSo64qBWizVl7hopUjDKfZF1M5bJ1dNVmrZWLmja+lkrRJ6IZCQfUms5TY6s2WUW964lm+RZwXV5mNciJzcelMOrd8q2Beul6tB5yUs9JYdX7ZBqXV/85xw5rcc+1rxfal/aeYp2n5XpP02UdyX35PyOdDm/55zM+nWKPFBQA/APZQ/l4Mrttm/ZxHnyRR8MFv+sX6ZIuxYe5iYZg6B2YN2qYPKTEriICQ9ut+6jKiJpEcsM9WFaDn40AEaiL1y+CKx7BrVowXD3zjJzWxB1wIht5lMtmmHRBUQqNDcvNt81EQfM1I7bA6BUV8+zbtCNun5PwYKPGz82vlQGzsc/nXl2sjx4sEq3l8ot3ffg4crwfX2foOb34RkeOPi7pB0fLydP/WmuI+bm5HkxUuPBQ7/bNHHH0v6w8az5XWOdq7PGAjU1JiKfug7SNVrKb58RgLrf0gXUuDvK9+faDEnrZ65QEFeo1ZskRTvPyIZZKw3UWSlpkpt6Qq3oXdJ0okxS5iXJR4Xn+pnL7Vh0q1rKLLO3HDfQNh4vlbdVTyRfgb9k4lw5k3zYLPRnlU9kwbiZUnUwXxaNny3P6p7qcpZZ8pvmrDbfOKDP337KLGlrWNSHM1th/qny8ZgENdbR65dr5eCB3/UDXSjPXyYZxB61rpX83ClSUTXPxoNgyEt6pX1QS5cZaBg4HusUIDOYDyP/EbP8VPPS2ST//HR59jTJerw9V0tt395f1UoGGkCxN1CnyIP7yy2SAP8zjYJ0cSY2+pUWJECFCX1PnBxvMGmwsZAnSFY2Y3NPtYHvbyqAgT1jd5eUzJQjaeNsLGZABHyAOecF2jSuUbh8v6BONUsZEFfWzLUC7+DB36wh1k9OUVA03YbRPXLkDynUNOAe61ydtSuoP2sa79xB1SMJovv0Hi8GoO63RIO64Z1cz6xTCE6VfWt2ysxfJ8t9tWx3Lk6WjwrUVLWSty9NMbDmpp6Us1uOyS3Nv395quxbvlXObD5qro9ja/eYVV1/9IJZ4kC54VixWeAnNx0xa7v+ZJkkqcWevydLVkxZaNfBgs/ZkynLFMhY6LuXbjZIn1x/QK6eqpTzWlismbZYVmr+nG2n4nB98LETgcHEtyOtXLfzPXUCtYL2qEKtSi1UoiEYF5jlQYVlkVqyNLwxaDtj/lZUzpUS/XgPHxsvj9TaPaewIy8jlDF2BIP6ELLFsJSEdGENk370yDj5/DkSutUTqPFR40+mUwajpT1+sjocluf80fiU2UfHjbb3G6yBC381eehCzpLqO3kJ26MQ4Tx+hDg3zdkaK2CYRQT4u8LjO3Z96DPluTHVFrUqIjnaP6fI06erbaIBnjHPlt+i7T2uC18z6k27gjqBpUOhFoC6HxINai54uU1eX7wtdzLr1Zp9ag18HWrVftZlpVq9RYfOy2qFZcm+bPl8+Z2E9EY71LK1RkC1drGEn52/JjQ+ftHjOcdnhTyW77vie9JyslzaK9QSvvLeGgXvnq2XT2xfeiMfyh7IrYxas87Jb+dVgHP9L9VP7Ri2adCk4fLrg+oB1CEbqJ+XHGtkpJUPJy18J04ioE6xDzHj9EQpUgCfUOuUanBF5UIpvuiiKQA1I6yVls2Rw2ptncudJmXls+SMWs4AGAv3K6jTFdRqCWN9AWqiLLBy0xXm7z/0bVFbHHWUvzza3cLf4dwtXnGz4F7xjV3eBePdLahP9+vdl+75fGug1nc+TlC7Z+HUF5Kd3Vp+3bnDYp2juwagHhUdcVD7CxP+ZrHPenHC5OpeyWcFJ+6PAyu32dIiNb7u1yX5OZYlx+OS+Krk033kw3XBkj/OwvX8ddgffd1wfgvX0yXn8ecnjXWvPYI6T5/datXoHoMD05DETu9Zk1QPhO/EiQc1HxUdIhhykplk+EiZAJVeZjbB6e1l1gMNPy/WN1bW6zdqmeo+IIzFxZCZ3vXxWPMSa/tK8zxRC4y43A61zq5dWxI1p2PvoO7+0XdXzvP8uRt/GD80cbxXry6xGUiYZqrtgw+7i318dx1tUH/W6z9QvT9E2qB/E4ZB36DupNaA3J/n1pMGoB4VHTVQ96S4Gpr1A2rSZaz9o6U9gjpfnx0NKZ1faG+lOI2emDNixTjrhjSnRDX4kLRIfm/5uGM7X4eGk0OaHpFoUEfuwx3rLFR/Tr9kMlHy+eugvoHR7Xdpfj2S7o7jnP6+Bg9qzsfcekwFlUkHmHOTrVMMHWFOa+2gWaEdGSA+Hh1tUL/Ve/CFatdGr4Eo1nSsv3OkNAD1qGhCgdosYLV4sYhZ/7ovnG5WONZv2PLtut8fRx5vOXfKF1bfqearxR4jT1ftB6gB2c1bS813+uHDBhuiEwjTUId1+vLlWvMLdug6c9kRofD4yVq5dWuZ+QzJ9/lLilmx+GHx4964sTSGH5EPt3dQj6wOjUX9VJ8Bk59iuTPLB4M00W38xYskG/z+oz5LZ8HHPkdnHW1Qv9N7oFEzvr8/8TUA9ahoQoFaQXs9o1qKiV9u+ugsayzsxjapO1Ikd85ektJ92eaHti7n+JBb2u24tpL71ktRrrbLxd1npTW3WQpxnwBi8npLXeH9KKdJLh29IE0ny+RmRq0e3wPQozVOUGMRXqqfb2FoNlRn2jjJyp4q9xW+zOx8vnCGlJfNkd17f7Woh7Sj48wHTEMPIVOnTk2Q4ycnWBdgwqfOnJlk3aiZtqigaIae3/um0W8P1Kiz2Lta/hHFko91XGwNQO0UV8lQKDHKYxDUZgSqYQYDmpUt3pDrZvSpendq1/RojSdPtGIccr1OBmg/NKFArZYwvQgJs3tf+VjObDqi0M2Uz2ott5yulH3LtlhPRP7g+zlXpOJAnpxcv1/e6x9BFAidZ96qdU2D5J6lm10I4OU2uZlZZ/DO1POF9OE+L7opR9fsss4wb4rv6g+oP1qs+4nWuEG9TcrKZln4GmMqEFVBA9xRBTbzvDFRJ6OUMebyMa3eX6pfYN2nGeT95EmiLObZtP6HD/8u+w/8JsUl8wzizCoN/CkIIh/ftwnqodUA1O7auEyGQlfr87wd/tsSXKJBrZB+VnDNwn4J520rvW/9KGzYCgw5wK0Goa0DYAw8lsoPUxgA6P3S9gNfXbf8ery1dymM6dHMNnlZ13NiSNJj+qvRyH7PHZb+eH9tfx62yZNQoNYbK1O40iV82/x1cjxpr1QdLpQPFa1SfahAMraekMUTZsu1M7WydvpSgy0dYQjdI+Z62k9/ylsFfMGODM173EL8nl24LdN/nijnNY3ejDl6jocF1+W0Qnvz3DUGaytlY91PtPbD9fH582apqZkbnrtutQ2E8+LlWhvc5snTtdZAdv3mUnn6bK3N/ExIGS4O4pkZLY5JPt+/32idOe4/XGV5CEMj7KxzlT8Add/6vYMaV8VFvY/WIdKHqp0HAktYiQZ1yyc5m3LUWEEnOb79+mPF8kr5cFtr6q91SX+Nm1kNxo/9y7Ump7X6y8dK5PLxEgPnqwu3jAVvKjAiDxufXiubiDoDxHScYxiLCmWY1fr1GPpu0AP6nRYMeAXeap7y/TnySo3FtxiJej6WdMZ7X/rAotU4D96BSjVE35c9cOBONFBjBWMdN6RXyoopiyRt3T55W/3ELGdATfduuo3vWZpiD+NJfovsWJRsgzIdX7dXOq68k91LNkv2rjMy57epcjOjRpLnrDYXCQ+NPLX6Ax1avVP2qoWeMm+tc5/Eup9o7QeoI41svrru1/2S6ryv0vsGPN9gh/oGvOjGP7c/+joBqOPR7qB+/fq1/OMf//hOQE3X8Mvhe/nOJBrUzR8ld9tJ2bZwg+RtO2V9MYgsY33r/CQ5v/20rFS21J2qMENxu+ajxk6/jEOrdkiB5jWjTi3cE8qkXcoYOtllqMFHf4x8PZ7+HPCE4SvIk6dpx5L2WJ8O3Lns37loo/UHuZ/bZMcTYnx6w0HJVsMSty6hx1x/48wVcjr5sNX+zYJPKFA3fbA/aOfiTdKqpcxjVSxo/uh5f8yQT1o1oSch3c/pldia12wg3jIvSa6errR9zVoqLhw/S9qvf5LZCmrSVyrwqV6c355uoF47bYkNwFSy95xZ5vSWjHk/0doPUPemEfB2BbkHc38iGgJQ963dQf3x40fJyMjQms/ncMpwSiKAuj58L9+ZdAL1J4MhPaFLj1yQDrVSASKWcY3W2t8rgM+lnpRjmnZxd5ZZ0YAZS5tB4LbMXWtjDeG2oCZfuOOMtJyqNPcsFjHAP7fluGQppHFjkGeVcqdgZ4Zkanq+7ifvtezLdp6C3WfNusetcjxpn91H5cE8c8cw9lB9RpWFKdelaW0I10tCgVqrCjQY0sOwVh8e3cr5o95VPbbSaP+KVNvmj6k8kG8PiJHusLA/VT2x7uXX0qvsgaRpSXZMqyavim7JBX0oVB+A8xUFOdfYoSXbifX7zNXy1QfVmw4BqAExXXabWpbIrZvEMa+26I9r15eqdbfJ3CXEL8cP6wDUfWt3UI+sBKAeNYkGtRqBRVrLrlNIM+omvuKc1BOWdll581g5kpGSphZvsjGBWjmwpucyNfamjGqzrAHwbq3NX1KAwqOCHelWM6dHNW1jbH8sf2jnLleLHOu5SI3PBzlXrKd1jR53aNV2ay+joDiiNfvtCzdKk1ryWOOcK1uPLT1UYL21ccNYqHJCgZqbwcwnzA6nO0vvmCfCg31Eg7A0p7/eOP4bv84fhGOeY8hjrbuaTiMB58fxj5Oe86Kko1y367101SEB9Tablr+qep716GMqf6b1z8mdLucLplvDI9vv3rvxgWOdo7OOFVATqeI7aYy00viVeKDu6/ftKbLFxd7HG5qIBqD23KEHtA2fHP6mcTtYWg36XO5lNTi/sbLBIsiUJbg1ULnSZr2ZCXbAJ40L5On5a3Y8hiN+ZX8NOzd5lEv0cKYXtW8UfF9yX26f1d9DmUaee+cuSwe9qpVNT/WaWO/sw4fNeY1jelxigTqRdYhAXVk5W06d+tMs6/T0iTZ5K9EdDCTEVP50637/ka6+sc/RWccKqKkhsC9WFMFwabL+OFtUGd6zXp/nF/kkr6VNWkXrbfJKbqhe15TbitKH8lG3vki7u+UhldigjnTn9q4w8vCOuPX2Djdet9sfyUNXcDeWt0/z6vJFX8NpAOqv3AGWYWB22vZpvv8F6x6QGH5+HaPPR3nQW5p01u043Rd9ruhzcg6f5sP0ON4fS5pdKyqvXYt8uo4GoI5Th8RHnSJv3663Ti1EdzCwEOMF0yGGj40oj9e6n/XYx3fVsQDqLwqKx6qPhl0ZsMiGXhR9oRXIbQqox6EMuRk6Ik2hA9KgwKxTYNYqyGv12TndYGmXFOpXQnvkht7/o1CZvLXu2kPhw+4Oalxgly7Nt679N28us8kQiASiK/8rfSfo8MQ2rrH7uiwtnS1Pnq2xYVyJ0S+6MMs6SZHGQFQMokU+NwltV2s7ALVxB9BRizYQ63qsb7xH1fwAFHCGLeavaufVdIOsavS+npT78CCPVwNQx6lD1pjorahoi4h135jYn2rtWAD1yEqH/nssl6UldELqQ6lSo/dVq5AExvW6fklBBpQ7a4ruQzcZuGtCSZp/o8J9vzwMlaq1DfgHKt1B3dGxRUpLZtoY0YVF061T1LHj4+X9+xRL37X7Zxunm2Fl9+37VTIyJsmhw79bt/qsc1O0NjbZXGjE5zMwFnmyc6faJLTda2MBqI07ClkCC2xmKOv0ogp8PXhxgZpbNQxk3KcsSWtpl0e5Tda+ZceRTrsW61c+SPOpCnleeEPeltx36QDbW8S4ZTkHsdMsdbsh7aINBmfbKIUHeTmfFSZ6rM/v7zEAdZzaD1C7Ki3Q9dEcfowMgOzTuuZhv1+S38PbH+dC9qKvExvUJ1RXhfeNtHLdE+E7GVnpkPcK1RK5HNr+FbSxoRy/AnfOxfrdUN4Agd0Z1CFdv3lzqU2QwGQJDG7FAFSAue19sjQ1LbJJfQEyk/bSGerKlUU2eBYzh9PxiV6rDDlbVTXX2jUYROvu/ZXW+5XJATq+RL8jAaiNOwpIhkRuzWuRuqMXLcri1cXbDpIKR/ad3nBA3oU7phTvOWcNgHSQqT9eap3wCOFrvXDL/MqXFLZHVu2QFxfvyLWMGpt0hMlIbuo+fNdtJffseCCennxISvdm2/JRXrPU67HEWxPkQEQbnW845qSuE/DQVvrAelUTkmyx2x7WAajj0DhBTdWT8ZLpaVhTO98mWWVGbTqu8JFdvbZcMtL/lCrdd1ervlevLZMLF6bL0aPjzLJ69izJhhYlL9NOPXu+Ru7oB82HybjCfXd4Oa+619JHXrnu+fCdjJw8k0YF9E6DKlZxV+AOVrHEPbAfhSoUfPo+xy2xXB8UwBS+0UqB7QplJqXF9eHSSfOFdXTB7Zcc57dTbPqtyPuBBqA27qh1ymxPzBaVufWEheWmb9Rv56YasmppMwZ9Zsox6/1MfDPRINcVmvt0PUnz1hwqsKiMo6t32kxSRGc02zj5WxXmxyw8j4gRpg4E6DRMEh9Nfw86uDAuPr2jLb5a8xIBQsQHUSKnNx6U1AXrJEvXN85aaYUI8dfEfWcS7oelHYA6To0T1HwwTx6vsoZCAL1Xq6X0THQjwo2TvPOMBT3FZjFhX3r6JIv+YNp+ZtHGWmIgf6q1pOWfn2azcG/Z8s+vs0tHPsLuoP6epEPa5GboTNiCdn7m4VQH7LVyNXREPmjxEJ/0BuotXydMYD7Jd20bFKrsZx+z4ngYd1WXzsQKDPzFoF00Mvr9kfcDDUDtQQ34gPPBldssrpkwOYYtoQfgkj/nSOmRIqlSazdt7R6ziAmtA8r00wCyf/znzxaiRxgewOWc9PkAqoQIc+7G4yUWr31N4U8c9imF9cvCmwZlrGn6cVg3di0sOA9j7HNOOvIVK+SLFOpAnJ7YNzNrXWESgLof2g9QP32yWqupC2ws6HNahWUqKcLviPDA15iv61R1saDPF8y2hiX2A2aiPk6cGC+XGxfJsWN/SFXNfCksnG4DN5EWgNoJ0RuNod1fLd2RVBohWb6U6+G76U26uj5SbBYb3BtMiXVM34Gc3Gnm4sDH/CWUKk1NC20KLcYPZwzwuvr55gap10L8ghb+NDbi7mCKNcaPOXToD5verErzXL2+VMEcDesA1Madlg7rMUj37lMKP6zryoNa+7vyQT4qBLFiD6/ZJa35LVKrwKZLOCBNV2uXmOcmtcTvqpVMl3IgelZhmzp/nfmtUcYeIq4aFwlW9AFdr9J89Ad5c+G2gjzb/NiAn34ixGhfT6+WJ3kt1nW9Ia1Yj9lmbpE7WZesPwgd+uh2bn7uANRxaj981Fg6WEko1tPDRyttnYH4Ga4T64exO96/32Ct9p+/bLbxPrCOSCcqhDSGQcXf/f5DJF/0db5XUBNeR+MfDX9dITpS6qJH1stTuRS+q56kM6ixeG/fXiZbtv7TwFxQMEMuXJhpA28dVOC+a0uWrLOT5ODB3yXjzETZo7WrfM3DYF2MtrhTtynUGXUxLW28jdNdWDjDal5MtZabx8Bd0SMsBqDGD/2i+K65Lt4wBgcNdnzTLAEgjXe6brNE+YY9ojJIY9Am8vmoDr+uS5sRCoj6fRzr+3aEfd9fw/nsnJrO0ufH90xe1vU8Lj47vO33cTz3GIA6Tu0HqFEASzU20rAYqbJ29lG6YTvdPp/PL905XP5Yw3t+f6AG0kByJFwdfalzhazrA9bdXR8UuLRBUDi3tq6y8EysZJYM6EXBTvgdS9J9Ic78hzdvLbN12i1aH6+2ApzjUMY2Z2Cvzu0YAaiJWW6vaJVPTL8HAGN932iskLnewui67fPbvRzTm/Z2rQDUcWo/QU2vOA9iuonbTN/6odFZAeuabT4yn8fn46N8rB8gHzKTDHhodz8/+n2Buk0emyWdCJD2CqyxrF/K1fBddpUIqK2g/Voo+8gev+R3Rn0h7rf9fveO+Pchkoe06PxsuwLevSMBqI07QBALNda3PRY0AHWc2m+Leqtcu7rY5hysrp4rNVp13b3nF9m9+2fJ0eop/kQmkb3SvNgakZgXkAbGwqKZUnxxppw8OcHGACnUaq75HRUKXa/xPYGa8Dt80qPp7uhJiTQB2O+ts01XiYDa9TbcKg/U+r1xc5kNX4sl3N6hx37YYC6v9+9dvuaWJfJIrW3807wHWNEoIGaWdmpqFOrMBEQnGVxqzHnJfs5FgeDekQDUY5o7XgNQx6n9BDWt9tlZk2xcj6zMSZKncAbQRIKUlM5SAM+Qw4d+t8ZDJhXAx5ibO00OaRr+yrzcqZKa+k9JOz5e0jMm6Qf5fYPaR3fEAmUiKAVIc+iAArIjfMdeHKixch89WikVWkDTAMis7iwzMyfb3JDM7E4Dc6YW3oRisp6dM0XO6P7889N1/1SLCkKZBYgG6dPpfxrwn2vtjCEIOAeF/dG0P+TSZSKEKCACUAegjle+S1CnSn3dPLOYKsqI7KDFfqbpuXN8fNPsw6Ir+YGDv8n9+yslS8FOeqV+qBUVc6RMjwPi124sMwu96zW+F1A/l6aEhrRXQvcehBikP1ocqEO4PkIpsn//r1KphTdWMr9xqRbazPZDdAeFOhFCzABkhbnCuqR0tk3RVqLvAh1kgDqFO+doblkst2+77uYZCvQ7d1ZYAX/8xHi5penunQlAHYA6XvkOQY36BkXnd0yxjgz4qP3AOsS/un3O/4gP20eKuEbIreYWoSoc6/zfA6g75INcDu1IKL90T+r95+/lafjuEe/62GRheYTY4a4gMohGRX5b/y7wm/J78/vj5mDb5Yso+3B9uH2E+22x3oyPn66RL3pe9tNRirzuHQlAHYA6XvlOQe3VQddFbUTDm3W338PcNQbhX/SNQS5f93M6/fZBTbdwLNVYYExErQ2tk5uhjPDdIxEfNb9Z5D3w6uDqf+euS/e++HWnkX3uPXDHR87r97t3JAB1AOp4BVAzAlWlKhcci1qmVlLrwECN1dT6eLXm9h8lQHaQ5gNDP3zYYN3O795jJD03rofP07N+26CmAbEhtM0a6mJBMTEVq3qjdchx0hnUI68BqANQxyucu61D39kxru1a4HSRvkDN0JV0KU/e9IPcvbvSupE3XF5oDUIPHq2S+vp5knFmktTUzrNODPgkq6rmyZnMSfLsBROT9jbk6bcN6sehmjHhm+6qxFbfCeWE/4oA1KMmAagD8dI3qN0Y1Hn50wzChw//LidO/mldy2nVT1cg33+wQnbs/NkaigA4vc8YyvLazWV6BT7y2Of+lkEd0n8t+re5UfBiAzFRlRoANYEO+aR/CRMnBKAeFQlAHYiXeFwfdAUvKppuER/nz0+zMRqIlaalv6FhgXUVpgW/tmaeXL+x1CIBCi/MEuJrQzHOF9FvF9R0bnENiIMbqrRetVFS5YbskktaOyGtWbbLZS0ASW/QtCuyrdtxg1Ws6udyTf+Sz/obBaAeFQlAHYiX+BoTI75o53t2VjLL6LRIHufu8I2NPeu3C+pWqRwStwcQLni0RhZt/dHAXPc5RQ6UzJaqD8lS8W6jpZW+Wi9Nmq9FdhjQSQPwsc4Xr9Jb8XYoT/+SDv2NAlCPigSgDsRLKHROn91S+yBGXleo7gnfybclTIk1FL0Qb8pu2XBsgvzPv/5/5fSVxQrj7XK8aoFsPDFBJi/9d9mnNZefpv4PqX61SY7XLZCUjElS+nK9NIZSY54vXqU20BQ6qJB8re8IgyQFoB5xCUAdiJdQqFE1UzVnFDRLtSR8J9+O0LuP+QsHOwkA7o3Kd8lmTRc9XitLtv9kVvOKvb8akGcl/VWOVM6V8fP/Vapfb5KtZybLotQfZfG2n+S67Ix5zviVqb1S5YPc1Zdkp35fAahHXAJQBxLI8MlHeWGgcxoLgvHpddklu85Pl//47f+SbSenyL/98/+UC0/XyuoDv8ux2vmyPWequT+ST/0pJa3rZOmOny3/nPV/l6sK9Fjn7I/WakHzipH1zPXBNGWxakXDrUsU1NXhJ/udSQDqQAIZPnkr94Yk2qP5y3aZvOwvsrtghuQ0rJBlu34xSG84Nl5ONSySqSv+Q3LvrJQZq/9qgMaaxsKelfS3IQF1TYjxqoHkFYVlnVm2I69cP7qn5HckAagDCWT45KVcs8a4WPDrj9JwmHdvpfmlAW/9F7dd/Hydrm+Rw+VzrSHxeO0CufgsSU5dXmSgxk1yWa3gWOfsjxL5wRyLgYySBKAOJJDhk+dqgdIVOxb8+qtEc/h1fNZs+7A84E0aS9I80IcqXA9Qdx+kKZARE0Bdp5CrUsgBurGszP5SH4A6kASS54pNIBcLfl4BLZBtUO2+j3S37LpvKLS3a0crf8P90IXwXxXIiAugblS4ATis0bGs1AyuvApAHUjiyAu1e/uyqHFd1HWkmDuj676aT5uk/rOma56u+3pTwItV3VcMNdfs6drR6izq4vBfFcioCGD7/I1oL5BGAlAHMqLySm706qMGpsRET1jwb5J6borcl33m0qDHIa6LfUUz5XTjYkk++ad1YMGVwT7cG971QZgeVvE12WnbHFfZlixHq+fZ+cnPsKXRxwHwO7JH0mrmW0jfnsIZvYbxAepWqQr/VYEEMrwSgDqQEZV38qjX7uNAM+f2Clmx51c5Wb9QDhbOlpX7fpX5m36Q8pcb5Fj1fDl5aaGs2v+blD/dIEmH/5Dlu3+RqjfJktG0RJbv+sVC8qrfb5INaeMtGmRLxiRrXPx//u3/I1kty+RIxVyD96GyOZJ9a7k1MgLtwyVzrZBYsftXOVG/wPLEukcUUONvDySQkZAA1IGMqLTLW2kI0Y277+FNsX6nrf5Pyb270rqGrzrwm6w7Os4Auy5tnFxsTZLktD9l2sr/kP0XZ0nG5SWy+cRE+XPhv8nRqnkyXY+99GaLzFr3NznVsFBh/w+LtV6Q8k+5rdYznWQO6nkpFLDOZ2/4m1ne8fi/CTF8q/Z+IIGMhASgDmREhZHzmkMHw1Z1bAgywBKwxMpduOVHqW3fLLl3VhhYiZM+qKDecHyCxU0fLFWAq3W95cwkmZf8D8m9ttIAvb94llriv8kd2avH/SynGxeptf2zgnijgfqB7LdejYfCx+P2oDdj9YdkuSwucqTbfYXVjaCXqoXOu/BfFUggwysBqAMZcWE853hC9HA90EEF0GI1n7u2XHbkTJOTah3vyp9uMF5z8HdzfWBBb1R4b02fLAsVwORJyZhoPRhJL2pdI1OW/0XOtCyRBZv/Kav3/W69FC8+TZIZa/4qaxT6c3Wbhsq+LGqs6auho+G/JpBAhl8CUAcy4oJvt68QPRR/NV2/s28ul4o3G83C7rq/6MlaGy2PRkEaEAsUyF9hG2UVsx9ruup9snWW4Tjyk179YZN1imE9+vw9KSP/BTHUgYykBKAOZMQFP/Wl0NY+/dQNmgeAEornIeoB7F0THtBun9uO5PHpbunjo9Gv+cLpfbk7opWR/wL/dCAjKQGoAxkVuRk602uYntcr/QDoSKgb4nS/hKT71G2BBDJcEoA6kFGRV3IzLvdHoilujyB+OpCRlgDUgYyKjMV5ExlD282X2Bb+KwIJZGQkAHUgoyaMpDeWZiKvCa2VR6Hy8N0HEsjISQDqQEZVrodOxOWrHm3FN90Y2i2fbfbxQAIZWQlAHcioygd5Zi6FeHoqjp6mmD+dcUoCCWQ0JAB1IKMuT6TO3AqxITn6yr3dDeWH7zaQQEZeAlAHkhByO5SdkLCmB2VL6IhNyhtIIKMlAagDSQgBhNdCxxXWidO4iO8cvzQddAIJZDQlAHUgCSOf5aONoZEIsHaQ3ikf5EX47gIJZPQkAHUgCSVEVVwPnQq7QXqfZWW4lIKC3ocf5VX4rgIJZHQlAHUgCSd0hrkXKlRgrut9ONQhViJPKCBuhjKkQ23pQAJJFAlAHUjCygtpkcuhHWbhMnVWLLgOjaZYoyHXeCzV4asHEkjiSADqQBJaGJyf0DhirbGwhzbeGkCvV91gg0QR0x1IIIkoAagDGRPyXp7YhAMAFgu7TuE6MCs7xcYXcVb6JgV0uryRu+GrBBJIYkoA6kDGlHyS1+aeuBY6ZuDFZQF0sYwBMD5t19Nxk62ThsWMNe4t8pbQYXkYKlX4Pw2fNZBAElsCUAcyZoWojJdyVaFbIrdCmXI1lCbNoQNyJbRXdY9FblwNHbHGwfuhC/JcmgL3RiBjUgJQB/JNCQP6f5F205B8DqcGEsjYlgDUgQQSSCAJLgGoAwkkkEASXAJQBxJIIIEkuASgDiSQQAJJcAlAHUgggQSS4BKAOpBAAgkkwSUAdSCBBBJIgksA6kACCSSQBJcA1IEEEkggCS4G6kACCSSQQBJZ/st/+f8DNR1tBzPPk2sAAAAASUVORK5CYII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pic>
        <p:nvPicPr>
          <p:cNvPr id="5" name="Kuva 4"/>
          <p:cNvPicPr/>
          <p:nvPr/>
        </p:nvPicPr>
        <p:blipFill rotWithShape="1">
          <a:blip r:embed="rId2"/>
          <a:srcRect r="509"/>
          <a:stretch/>
        </p:blipFill>
        <p:spPr bwMode="auto">
          <a:xfrm>
            <a:off x="6804212" y="1614654"/>
            <a:ext cx="5228862" cy="4436523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6" name="Tekstiruutu 5"/>
          <p:cNvSpPr txBox="1"/>
          <p:nvPr/>
        </p:nvSpPr>
        <p:spPr>
          <a:xfrm>
            <a:off x="6921427" y="5920372"/>
            <a:ext cx="51116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dirty="0"/>
              <a:t>Kuvassa esimerkki yhden työryhmän koostamasta nelikentästä</a:t>
            </a:r>
          </a:p>
        </p:txBody>
      </p:sp>
    </p:spTree>
    <p:extLst>
      <p:ext uri="{BB962C8B-B14F-4D97-AF65-F5344CB8AC3E}">
        <p14:creationId xmlns:p14="http://schemas.microsoft.com/office/powerpoint/2010/main" val="136293835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/>
              <a:t>Diasarjan käyttö</a:t>
            </a:r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fi-FI" dirty="0"/>
              <a:t>Diasarja on vapaasti käytettävissä Muuttuva Kymenlaakso –tulevaisuusverstaan tuloksien esittelyyn sekä jatkotyöskentelyyn. </a:t>
            </a:r>
          </a:p>
          <a:p>
            <a:r>
              <a:rPr lang="fi-FI" dirty="0"/>
              <a:t>Diasarja on jaettu kolmeen osaan: </a:t>
            </a:r>
          </a:p>
          <a:p>
            <a:pPr lvl="1"/>
            <a:r>
              <a:rPr lang="fi-FI" dirty="0"/>
              <a:t>Muuttuva Kymenlaakso</a:t>
            </a:r>
          </a:p>
          <a:p>
            <a:pPr lvl="1"/>
            <a:r>
              <a:rPr lang="fi-FI" dirty="0"/>
              <a:t>Tulevaisuuden näkeminen</a:t>
            </a:r>
          </a:p>
          <a:p>
            <a:pPr lvl="1"/>
            <a:r>
              <a:rPr lang="fi-FI" dirty="0"/>
              <a:t>Tulevaisuuden tekeminen</a:t>
            </a:r>
          </a:p>
          <a:p>
            <a:r>
              <a:rPr lang="fi-FI" dirty="0"/>
              <a:t>Voit käyttää koko diasarjaa tai poimia sieltä tarvitsemasi osan tai dian. Dioja saa myös yhdistää osaksi muita esityksiä. </a:t>
            </a:r>
          </a:p>
          <a:p>
            <a:r>
              <a:rPr lang="fi-FI" dirty="0"/>
              <a:t>Mikäli muokkaat dian sisältöä, varmista, että alkuperäinen sisältö ei muuta merkitystään. </a:t>
            </a:r>
          </a:p>
          <a:p>
            <a:r>
              <a:rPr lang="fi-FI" dirty="0"/>
              <a:t>Käyttäessäsi tuloksia, käytä lähdeviitteenä: </a:t>
            </a:r>
            <a:br>
              <a:rPr lang="fi-FI" dirty="0"/>
            </a:br>
            <a:r>
              <a:rPr lang="fi-FI" dirty="0"/>
              <a:t>Kujanpää &amp; Viljakainen 2021. Muuttuva Kymenlaakso. Kymenlaakson tulevaisuusverstas 2021, loppuraportti. </a:t>
            </a:r>
          </a:p>
        </p:txBody>
      </p:sp>
    </p:spTree>
    <p:extLst>
      <p:ext uri="{BB962C8B-B14F-4D97-AF65-F5344CB8AC3E}">
        <p14:creationId xmlns:p14="http://schemas.microsoft.com/office/powerpoint/2010/main" val="132167432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llipsi 5"/>
          <p:cNvSpPr/>
          <p:nvPr/>
        </p:nvSpPr>
        <p:spPr>
          <a:xfrm>
            <a:off x="3642998" y="3456028"/>
            <a:ext cx="1317820" cy="1317820"/>
          </a:xfrm>
          <a:prstGeom prst="ellipse">
            <a:avLst/>
          </a:prstGeom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tIns="0" rIns="0" bIns="0" rtlCol="0" anchor="ctr"/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i-FI" sz="1400" b="1" dirty="0">
                <a:solidFill>
                  <a:schemeClr val="tx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Globaalit verkostot</a:t>
            </a:r>
          </a:p>
        </p:txBody>
      </p:sp>
      <p:sp>
        <p:nvSpPr>
          <p:cNvPr id="7" name="Ellipsi 6"/>
          <p:cNvSpPr/>
          <p:nvPr/>
        </p:nvSpPr>
        <p:spPr>
          <a:xfrm>
            <a:off x="5665414" y="1621971"/>
            <a:ext cx="1860180" cy="1860180"/>
          </a:xfrm>
          <a:prstGeom prst="ellipse">
            <a:avLst/>
          </a:prstGeom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tIns="0" rIns="0" bIns="0" rtlCol="0" anchor="ctr"/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i-FI" sz="1400" b="1" dirty="0" err="1">
                <a:solidFill>
                  <a:schemeClr val="tx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Lumovoimai-nen</a:t>
            </a:r>
            <a:r>
              <a:rPr lang="fi-FI" sz="1400" b="1" dirty="0">
                <a:solidFill>
                  <a:schemeClr val="tx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imago houkuttelee matkailijoita ja asukkaita</a:t>
            </a:r>
          </a:p>
        </p:txBody>
      </p:sp>
      <p:sp>
        <p:nvSpPr>
          <p:cNvPr id="8" name="Ellipsi 7"/>
          <p:cNvSpPr/>
          <p:nvPr/>
        </p:nvSpPr>
        <p:spPr>
          <a:xfrm>
            <a:off x="6511697" y="3511047"/>
            <a:ext cx="1567601" cy="1567601"/>
          </a:xfrm>
          <a:prstGeom prst="ellipse">
            <a:avLst/>
          </a:prstGeom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tIns="0" rIns="0" bIns="0" rtlCol="0" anchor="ctr"/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i-FI" sz="1400" b="1" dirty="0">
                <a:solidFill>
                  <a:schemeClr val="tx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Ulkomainen yliopisto Kymen-laaksoon</a:t>
            </a:r>
          </a:p>
        </p:txBody>
      </p:sp>
      <p:sp>
        <p:nvSpPr>
          <p:cNvPr id="9" name="Ellipsi 8"/>
          <p:cNvSpPr/>
          <p:nvPr/>
        </p:nvSpPr>
        <p:spPr>
          <a:xfrm>
            <a:off x="4127457" y="1932895"/>
            <a:ext cx="1483182" cy="1483182"/>
          </a:xfrm>
          <a:prstGeom prst="ellipse">
            <a:avLst/>
          </a:prstGeom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tIns="0" rIns="0" bIns="0" rtlCol="0" anchor="ctr"/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i-FI" sz="1400" b="1" dirty="0">
                <a:solidFill>
                  <a:schemeClr val="tx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Yrittäjyys ja työpaikat lisääntyvät</a:t>
            </a:r>
          </a:p>
        </p:txBody>
      </p:sp>
      <p:sp>
        <p:nvSpPr>
          <p:cNvPr id="10" name="Ellipsi 9"/>
          <p:cNvSpPr/>
          <p:nvPr/>
        </p:nvSpPr>
        <p:spPr>
          <a:xfrm>
            <a:off x="5111486" y="3503102"/>
            <a:ext cx="1270746" cy="1270746"/>
          </a:xfrm>
          <a:prstGeom prst="ellipse">
            <a:avLst/>
          </a:prstGeom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tIns="0" rIns="0" bIns="0" rtlCol="0" anchor="ctr"/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i-FI" sz="1400" b="1" dirty="0">
                <a:solidFill>
                  <a:schemeClr val="tx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Hyvät logistiset yhteydet</a:t>
            </a:r>
          </a:p>
        </p:txBody>
      </p:sp>
      <p:sp>
        <p:nvSpPr>
          <p:cNvPr id="11" name="Ellipsi 10"/>
          <p:cNvSpPr/>
          <p:nvPr/>
        </p:nvSpPr>
        <p:spPr>
          <a:xfrm>
            <a:off x="10154924" y="3271154"/>
            <a:ext cx="1676033" cy="1676033"/>
          </a:xfrm>
          <a:prstGeom prst="ellipse">
            <a:avLst/>
          </a:prstGeom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tIns="0" rIns="0" bIns="0" rtlCol="0" anchor="ctr"/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i-FI" sz="1400" b="1" dirty="0">
                <a:solidFill>
                  <a:schemeClr val="tx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Toimitaan vastuulliselta pohjalta</a:t>
            </a:r>
          </a:p>
        </p:txBody>
      </p:sp>
      <p:sp>
        <p:nvSpPr>
          <p:cNvPr id="12" name="Ellipsi 11"/>
          <p:cNvSpPr/>
          <p:nvPr/>
        </p:nvSpPr>
        <p:spPr>
          <a:xfrm>
            <a:off x="9497223" y="1481188"/>
            <a:ext cx="1790699" cy="1790699"/>
          </a:xfrm>
          <a:prstGeom prst="ellipse">
            <a:avLst/>
          </a:prstGeom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tIns="0" rIns="0" bIns="0" rtlCol="0" anchor="ctr"/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i-FI" sz="1400" b="1" dirty="0">
                <a:solidFill>
                  <a:schemeClr val="tx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Kehittyvä ja kehittävä innovaatiomaakunta</a:t>
            </a:r>
          </a:p>
        </p:txBody>
      </p:sp>
      <p:sp>
        <p:nvSpPr>
          <p:cNvPr id="13" name="Ellipsi 12"/>
          <p:cNvSpPr/>
          <p:nvPr/>
        </p:nvSpPr>
        <p:spPr>
          <a:xfrm>
            <a:off x="1410406" y="4641654"/>
            <a:ext cx="2084042" cy="2084042"/>
          </a:xfrm>
          <a:prstGeom prst="ellipse">
            <a:avLst/>
          </a:prstGeom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tIns="0" rIns="0" bIns="0" rtlCol="0" anchor="ctr"/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i-FI" sz="1400" b="1" dirty="0">
                <a:solidFill>
                  <a:schemeClr val="tx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Talouskasvu ja uudet ratkaisut takaavat toimivat palvelut myös taajamien ulkopuolelle</a:t>
            </a:r>
          </a:p>
        </p:txBody>
      </p:sp>
      <p:sp>
        <p:nvSpPr>
          <p:cNvPr id="14" name="Ellipsi 13"/>
          <p:cNvSpPr/>
          <p:nvPr/>
        </p:nvSpPr>
        <p:spPr>
          <a:xfrm>
            <a:off x="1928482" y="2832992"/>
            <a:ext cx="1707214" cy="1707214"/>
          </a:xfrm>
          <a:prstGeom prst="ellipse">
            <a:avLst/>
          </a:prstGeom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tIns="0" rIns="0" bIns="0" rtlCol="0" anchor="ctr"/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i-FI" sz="1400" b="1" dirty="0">
                <a:solidFill>
                  <a:schemeClr val="tx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Matkailusta uutta liike-toimintaa </a:t>
            </a:r>
            <a:br>
              <a:rPr lang="fi-FI" sz="1400" b="1" dirty="0">
                <a:solidFill>
                  <a:schemeClr val="tx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fi-FI" sz="1400" b="1" dirty="0">
                <a:solidFill>
                  <a:schemeClr val="tx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maatalouden rinnalle</a:t>
            </a:r>
          </a:p>
        </p:txBody>
      </p:sp>
      <p:sp>
        <p:nvSpPr>
          <p:cNvPr id="15" name="Ellipsi 14"/>
          <p:cNvSpPr/>
          <p:nvPr/>
        </p:nvSpPr>
        <p:spPr>
          <a:xfrm>
            <a:off x="10668762" y="5002596"/>
            <a:ext cx="1488324" cy="1488324"/>
          </a:xfrm>
          <a:prstGeom prst="ellipse">
            <a:avLst/>
          </a:prstGeom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tIns="0" rIns="0" bIns="0" rtlCol="0" anchor="ctr"/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i-FI" sz="1400" b="1" dirty="0">
                <a:solidFill>
                  <a:schemeClr val="tx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Luonnon merkitys ja arvostus kasvaa</a:t>
            </a:r>
          </a:p>
        </p:txBody>
      </p:sp>
      <p:sp>
        <p:nvSpPr>
          <p:cNvPr id="16" name="Ellipsi 15"/>
          <p:cNvSpPr/>
          <p:nvPr/>
        </p:nvSpPr>
        <p:spPr>
          <a:xfrm>
            <a:off x="9075274" y="5275330"/>
            <a:ext cx="1498724" cy="1498724"/>
          </a:xfrm>
          <a:prstGeom prst="ellipse">
            <a:avLst/>
          </a:prstGeom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tIns="0" rIns="0" bIns="0" rtlCol="0" anchor="ctr"/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i-FI" sz="1400" b="1" dirty="0">
                <a:solidFill>
                  <a:schemeClr val="tx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Kulttuuri ja luonto lisäävät hyvinvointia</a:t>
            </a:r>
          </a:p>
        </p:txBody>
      </p:sp>
      <p:sp>
        <p:nvSpPr>
          <p:cNvPr id="17" name="Ellipsi 16"/>
          <p:cNvSpPr/>
          <p:nvPr/>
        </p:nvSpPr>
        <p:spPr>
          <a:xfrm>
            <a:off x="2707470" y="1454981"/>
            <a:ext cx="1378011" cy="1378011"/>
          </a:xfrm>
          <a:prstGeom prst="ellipse">
            <a:avLst/>
          </a:prstGeom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tIns="0" rIns="0" bIns="0" rtlCol="0" anchor="ctr"/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i-FI" sz="1400" b="1" dirty="0">
                <a:solidFill>
                  <a:schemeClr val="tx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Veto- ja pitovoi-mainen maakunta</a:t>
            </a:r>
          </a:p>
        </p:txBody>
      </p:sp>
      <p:sp>
        <p:nvSpPr>
          <p:cNvPr id="18" name="Ellipsi 17"/>
          <p:cNvSpPr/>
          <p:nvPr/>
        </p:nvSpPr>
        <p:spPr>
          <a:xfrm>
            <a:off x="5646761" y="5179972"/>
            <a:ext cx="1617005" cy="1617005"/>
          </a:xfrm>
          <a:prstGeom prst="ellipse">
            <a:avLst/>
          </a:prstGeom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tIns="0" rIns="0" bIns="0" rtlCol="0" anchor="ctr"/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i-FI" sz="1400" b="1" dirty="0">
                <a:solidFill>
                  <a:schemeClr val="tx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Lisääntyvä vapaa-aika kulttuurin ja liikunnan parissa</a:t>
            </a:r>
          </a:p>
        </p:txBody>
      </p:sp>
      <p:sp>
        <p:nvSpPr>
          <p:cNvPr id="19" name="Ellipsi 18"/>
          <p:cNvSpPr/>
          <p:nvPr/>
        </p:nvSpPr>
        <p:spPr>
          <a:xfrm>
            <a:off x="7393231" y="5042732"/>
            <a:ext cx="1587280" cy="1587280"/>
          </a:xfrm>
          <a:prstGeom prst="ellipse">
            <a:avLst/>
          </a:prstGeom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tIns="0" rIns="0" bIns="0" rtlCol="0" anchor="ctr"/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i-FI" sz="1400" b="1" dirty="0" err="1">
                <a:solidFill>
                  <a:schemeClr val="tx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Yhteisölli</a:t>
            </a:r>
            <a:r>
              <a:rPr lang="fi-FI" sz="1400" b="1" dirty="0">
                <a:solidFill>
                  <a:schemeClr val="tx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-syyttä ja fyysisiä kohtaamisia</a:t>
            </a:r>
          </a:p>
        </p:txBody>
      </p:sp>
      <p:sp>
        <p:nvSpPr>
          <p:cNvPr id="20" name="Ellipsi 19"/>
          <p:cNvSpPr/>
          <p:nvPr/>
        </p:nvSpPr>
        <p:spPr>
          <a:xfrm>
            <a:off x="603360" y="1359620"/>
            <a:ext cx="1790699" cy="1790699"/>
          </a:xfrm>
          <a:prstGeom prst="ellipse">
            <a:avLst/>
          </a:prstGeom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tIns="0" rIns="0" bIns="0" rtlCol="0" anchor="ctr"/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i-FI" sz="1400" b="1" dirty="0">
                <a:solidFill>
                  <a:schemeClr val="tx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Digi- ja teknologiarat-</a:t>
            </a:r>
            <a:r>
              <a:rPr lang="fi-FI" sz="1400" b="1" dirty="0" err="1">
                <a:solidFill>
                  <a:schemeClr val="tx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kaisut</a:t>
            </a:r>
            <a:r>
              <a:rPr lang="fi-FI" sz="1400" b="1" dirty="0">
                <a:solidFill>
                  <a:schemeClr val="tx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koko-naisvaltaisen hyvinvoinnin tukena</a:t>
            </a:r>
          </a:p>
        </p:txBody>
      </p:sp>
      <p:sp>
        <p:nvSpPr>
          <p:cNvPr id="21" name="Ellipsi 20"/>
          <p:cNvSpPr/>
          <p:nvPr/>
        </p:nvSpPr>
        <p:spPr>
          <a:xfrm>
            <a:off x="7563489" y="1513982"/>
            <a:ext cx="1790699" cy="1790699"/>
          </a:xfrm>
          <a:prstGeom prst="ellipse">
            <a:avLst/>
          </a:prstGeom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tIns="0" rIns="0" bIns="0" rtlCol="0" anchor="ctr"/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i-FI" sz="1400" b="1" dirty="0">
                <a:solidFill>
                  <a:schemeClr val="tx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Alueen laadukas opetus vastaa yritysten </a:t>
            </a:r>
            <a:r>
              <a:rPr lang="fi-FI" sz="1400" b="1" dirty="0" err="1">
                <a:solidFill>
                  <a:schemeClr val="tx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osaamis</a:t>
            </a:r>
            <a:r>
              <a:rPr lang="fi-FI" sz="1400" b="1" dirty="0">
                <a:solidFill>
                  <a:schemeClr val="tx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-tarpeisiin</a:t>
            </a:r>
          </a:p>
        </p:txBody>
      </p:sp>
      <p:sp>
        <p:nvSpPr>
          <p:cNvPr id="22" name="Ellipsi 21"/>
          <p:cNvSpPr/>
          <p:nvPr/>
        </p:nvSpPr>
        <p:spPr>
          <a:xfrm>
            <a:off x="8262430" y="3359787"/>
            <a:ext cx="1729080" cy="1729080"/>
          </a:xfrm>
          <a:prstGeom prst="ellipse">
            <a:avLst/>
          </a:prstGeom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tIns="0" rIns="0" bIns="0" rtlCol="0" anchor="ctr"/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i-FI" sz="1400" b="1" dirty="0">
                <a:solidFill>
                  <a:schemeClr val="tx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Mahdollisuus tukea asukkaiden yksilöllisiä polkuja</a:t>
            </a:r>
          </a:p>
        </p:txBody>
      </p:sp>
      <p:sp>
        <p:nvSpPr>
          <p:cNvPr id="23" name="Ellipsi 22"/>
          <p:cNvSpPr/>
          <p:nvPr/>
        </p:nvSpPr>
        <p:spPr>
          <a:xfrm>
            <a:off x="3690077" y="4887527"/>
            <a:ext cx="1790699" cy="1790699"/>
          </a:xfrm>
          <a:prstGeom prst="ellipse">
            <a:avLst/>
          </a:prstGeom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tIns="0" rIns="0" bIns="0" rtlCol="0" anchor="ctr"/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i-FI" sz="1400" b="1" dirty="0">
                <a:solidFill>
                  <a:schemeClr val="tx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Avoin alueellinen ja toimiva ylialueellinen yhteistyö </a:t>
            </a:r>
          </a:p>
        </p:txBody>
      </p:sp>
      <p:sp>
        <p:nvSpPr>
          <p:cNvPr id="24" name="Ellipsi 23"/>
          <p:cNvSpPr/>
          <p:nvPr/>
        </p:nvSpPr>
        <p:spPr>
          <a:xfrm>
            <a:off x="99888" y="3166634"/>
            <a:ext cx="1790699" cy="1790699"/>
          </a:xfrm>
          <a:prstGeom prst="ellipse">
            <a:avLst/>
          </a:prstGeom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tIns="0" rIns="0" bIns="0" rtlCol="0" anchor="ctr"/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i-FI" sz="1400" b="1" dirty="0">
                <a:solidFill>
                  <a:schemeClr val="tx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Maataloudelle uusia, digitaalisia jakelukanavia</a:t>
            </a:r>
          </a:p>
        </p:txBody>
      </p:sp>
      <p:sp>
        <p:nvSpPr>
          <p:cNvPr id="25" name="Otsikko 24"/>
          <p:cNvSpPr>
            <a:spLocks noGrp="1"/>
          </p:cNvSpPr>
          <p:nvPr>
            <p:ph type="title"/>
          </p:nvPr>
        </p:nvSpPr>
        <p:spPr>
          <a:xfrm>
            <a:off x="1445423" y="400638"/>
            <a:ext cx="10515600" cy="1325563"/>
          </a:xfrm>
        </p:spPr>
        <p:txBody>
          <a:bodyPr/>
          <a:lstStyle/>
          <a:p>
            <a:pPr algn="r"/>
            <a:r>
              <a:rPr lang="fi-FI" dirty="0"/>
              <a:t>Unelmien Kymenlaakso</a:t>
            </a:r>
          </a:p>
        </p:txBody>
      </p:sp>
    </p:spTree>
    <p:extLst>
      <p:ext uri="{BB962C8B-B14F-4D97-AF65-F5344CB8AC3E}">
        <p14:creationId xmlns:p14="http://schemas.microsoft.com/office/powerpoint/2010/main" val="332881418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Otsikko 1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/>
              <a:t>Toivottuja tulevaisuusnäkymiä</a:t>
            </a:r>
          </a:p>
        </p:txBody>
      </p:sp>
      <p:sp>
        <p:nvSpPr>
          <p:cNvPr id="14" name="Sisällön paikkamerkki 13"/>
          <p:cNvSpPr>
            <a:spLocks noGrp="1"/>
          </p:cNvSpPr>
          <p:nvPr>
            <p:ph sz="half" idx="1"/>
          </p:nvPr>
        </p:nvSpPr>
        <p:spPr>
          <a:xfrm>
            <a:off x="838200" y="2983113"/>
            <a:ext cx="3374830" cy="1830934"/>
          </a:xfrm>
          <a:solidFill>
            <a:srgbClr val="FFFFFF">
              <a:alpha val="69804"/>
            </a:srgbClr>
          </a:solidFill>
        </p:spPr>
        <p:txBody>
          <a:bodyPr/>
          <a:lstStyle/>
          <a:p>
            <a:pPr marL="0" indent="0" algn="ctr">
              <a:buNone/>
            </a:pPr>
            <a:r>
              <a:rPr lang="fi-FI" b="1" dirty="0"/>
              <a:t>Rajat ylittävä yhteistyö</a:t>
            </a:r>
          </a:p>
          <a:p>
            <a:pPr marL="0" indent="0" algn="ctr">
              <a:buNone/>
            </a:pPr>
            <a:r>
              <a:rPr lang="fi-FI" sz="2000" dirty="0"/>
              <a:t>Kymenlaakson menestys on maakunnallisen, kuntarajat ylittävän yhteistyön tulosta</a:t>
            </a:r>
          </a:p>
        </p:txBody>
      </p:sp>
      <p:sp>
        <p:nvSpPr>
          <p:cNvPr id="15" name="Sisällön paikkamerkki 14"/>
          <p:cNvSpPr>
            <a:spLocks noGrp="1"/>
          </p:cNvSpPr>
          <p:nvPr>
            <p:ph sz="half" idx="13"/>
          </p:nvPr>
        </p:nvSpPr>
        <p:spPr/>
        <p:txBody>
          <a:bodyPr>
            <a:normAutofit/>
          </a:bodyPr>
          <a:lstStyle/>
          <a:p>
            <a:pPr marL="0" indent="0" algn="ctr">
              <a:buNone/>
            </a:pPr>
            <a:r>
              <a:rPr lang="fi-FI" b="1" dirty="0"/>
              <a:t>Lumovoimaisen Kymenlaakson tarina</a:t>
            </a:r>
          </a:p>
          <a:p>
            <a:pPr marL="0" indent="0" algn="ctr">
              <a:buNone/>
            </a:pPr>
            <a:r>
              <a:rPr lang="fi-FI" sz="2000" dirty="0"/>
              <a:t>Positiiviset esimerkit ja kiehtovat kohtalot kutsuvat kuulemaan ja kokemaan Kymenlaakson tarinaa</a:t>
            </a:r>
          </a:p>
        </p:txBody>
      </p:sp>
      <p:sp>
        <p:nvSpPr>
          <p:cNvPr id="16" name="Sisällön paikkamerkki 15"/>
          <p:cNvSpPr>
            <a:spLocks noGrp="1"/>
          </p:cNvSpPr>
          <p:nvPr>
            <p:ph sz="half" idx="14"/>
          </p:nvPr>
        </p:nvSpPr>
        <p:spPr/>
        <p:txBody>
          <a:bodyPr>
            <a:normAutofit/>
          </a:bodyPr>
          <a:lstStyle/>
          <a:p>
            <a:pPr marL="0" indent="0" algn="ctr">
              <a:buNone/>
            </a:pPr>
            <a:r>
              <a:rPr lang="fi-FI" b="1" dirty="0"/>
              <a:t>Ketterä digi-maakunta</a:t>
            </a:r>
          </a:p>
          <a:p>
            <a:pPr marL="0" indent="0" algn="ctr">
              <a:buNone/>
            </a:pPr>
            <a:r>
              <a:rPr lang="fi-FI" sz="2000" dirty="0"/>
              <a:t>Kymenlaaksossa on onnistuttu rakentamaan digitaalista osaamista kasvattava ja tukeva innovaatioekosysteemi, joka ketterästi vastaa yhä uusiin muutoksiin</a:t>
            </a:r>
          </a:p>
        </p:txBody>
      </p:sp>
    </p:spTree>
    <p:extLst>
      <p:ext uri="{BB962C8B-B14F-4D97-AF65-F5344CB8AC3E}">
        <p14:creationId xmlns:p14="http://schemas.microsoft.com/office/powerpoint/2010/main" val="2315239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/>
              <a:t>Tulevaisuuden tekeminen</a:t>
            </a:r>
          </a:p>
        </p:txBody>
      </p:sp>
    </p:spTree>
    <p:extLst>
      <p:ext uri="{BB962C8B-B14F-4D97-AF65-F5344CB8AC3E}">
        <p14:creationId xmlns:p14="http://schemas.microsoft.com/office/powerpoint/2010/main" val="251501335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/>
              <a:t>Tehtävä 3: Toimenpiteet toivottuun tulevaisuuteen</a:t>
            </a:r>
          </a:p>
        </p:txBody>
      </p:sp>
      <p:sp>
        <p:nvSpPr>
          <p:cNvPr id="4" name="AutoShape 2" descr="data:image/png;base64,iVBORw0KGgoAAAANSUhEUgAAAWoAAAEzCAYAAAAYWUncAAAAAXNSR0IArs4c6QAAAARnQU1BAACxjwv8YQUAAAAJcEhZcwAADsMAAA7DAcdvqGQAAL0kSURBVHhe7f2HVxxLs+CLzn/31np33Xn33pm5c+acOd85n9nf9lvSlvfeO2SQkJD3BlkQQjgBEt4LIUDeC3mLDEgdL36RneoGGmh8I1VIsaoqK8tQXfXLyMjIzP8igQQyRqVd2vRfq7yUa/JU6uVRqEIehkp1WSaPQ9XyXK7IG7krHzXHF+kIHxVIIGNL/gsSXg8kkIQXYPtabsm9UIE0hw7JpdBWqQ1tkJrQuq9aG1a3nWTr9aFN0hjaJTdDGfJE6gzcgQQyViQAdSBjQj4pnrGUr4T2KnjXG4TrQskK4BSF9ZY4NMVg7Y5NsjSg/Vpuhq8QSL/kTbvIg/cij8aoPlR99jH8xyS+BKAOJKGlQ9rkfuiCgnWrARY4d4dw/xXAA230aihNgX07fMVA4pK770RKnohUPBubWqr3fuVV+I9JfAlAHUjCCv7ly6EdBuj60OaYwB0KxXUCsG+HsqRd3oavHkivcr/NAa/m+djUSr33ltfhPybxJQB1IAknn+Wj3FJoDqUF3bem2PUoGF7JjfCdBNKjBKAeUQlAHUhCyQe1o5tC+7/6kUdaKRiwrltDleE7CiSmBKAeUQlAHUjCyDt5JA2hbQbKWBAdKcXNUhNaK/dDheE7C6SbBKAeUQlAHUhCCLHQQLIutLEbOEdHU6RaYU0YYCAxJAD1iEoA6kBGXT7JK7kc2q6Q3hADmKOrwPpRqDx8p4F8lQDUIyoBqAMZVaEDS0vo0Ki7O3pWGhnXWc/HQKIkAPWISgDqQEZVcC3gD44NycRQF3my1TrdBBKWgYL68juR2hex90Vr3UuXr+6VSMNbp9H7q/Xal97E3hePBqAOJJD45I3cCVvS8fYuHD3Fqr4ROh2+80AGBGoFb8OxYmmveKxwBdgK48b3IldU2Q94mz4aeL9UP7Xt5wU35EF2o9w8U+vAXa9wJe+VD5b+KLdJbmTUOLBHX6svDUAdSCB9S0g+S3PoQAI1HvathAy+lKvhv+A7l4GAWq3jTXNXK4Sfye2zDdJR9URqDxdKxYE8g/PT89fk/PZ0eVR0S3YuTpb05MPSWnhDDq/aoemn5XnRTXlbfM8A/rjgulw5USr7l2+Vkr3nnKUe65o9aQDqQALpWxjpLtFdHl2VQoUY7y9ayHz3MkBQH1y5TfK2nZJTGw5KvsL38OqdkrZ2t2RuOSYbZ63U9ANyN79FNs9dIyfW7ZOHun5o7R5ZP3O5ZCi4T+v+NwrrXQrypvRq2b9qu6yaukjelT3sn1UdgDqQQHoXGhCvhPaEfb+xoZioilX9XBrDf8l3LAMBdWObrJi8QP79v/0veVV6X1LmrTVIF+7OlKKdZ+RqZp0cWLFNig/mScGODHNt5CrUy/bnysbZq6TlVIUcWbNLti/cIJeOFMnJjQelJu2irJyyUJ6pNS71r2JfN5YGoA4kkN7lhTQb8GKBsDdtkm2KyFRpke223SBbVXWfKkun0Wmsb5Uretzl8Hr0ce58Li1exapuCR3RvyLk/pjvVQYC6vrXsmdpilw9XWkW8YXdZ207T6H8tOC6VB7MlzObDiusUw3cB9T6PrRqh5TuPWdQf5hzRcr358jEv/8unxvfWlqVAjtpxjJ5UXgzAHUggQylXA+dFAZCigXCWOoAmyI786ZJ1vVlsrtghgJ2m9R82vwVvnUdm6X+yxap/5xiSzu2Y4uUvVwvWTeWSfmbDVLXnmKgr/m0SS593iJ7zk+Xc7dXGrCjr9eXcu/v5EH4r/lOZSCgVm1TSxp/9OuLtyWk23fO1svlYyXSUf3MfNQ1hwulvfKxfK56ItfTq6VD16+cKJMn+VfNtx1SbSvhHG9s2Xi8xEG6y3X61ADUgQTSs3yUV+ExpPsf6XHu6nI5UDxLFm//WQpb18r+wpkK7+myX9P26PqB4tmyI3uqrWc0LZbkE3/K8eoFsmrfb5JWu0BSMyfLvguzZFf+dNlbNEvSm5bIxWfrDN6xrteTEgFyP1QU/ou+UxkgqC3cjiXWL1EchNb5hkDSGvW8PjTPR4awn4gQ0izyQ/MRnse52OcjQfqjAagDCaRneao28EDcHg2quDzWHPhd1h8dLyv2/iZbMiZJ0uFxcqhsrpyoXyjHaubLit2/yIELsyU1a4rtS8mYbODGGl93ZJysPvCHAfpgyRyp+7K1364PFN86ESsh+RL+q75DGSioB6PAGSj3NxQvlgagDiSQnoUxnwfSCxFQ47K48DTJXBUFj1abSyP//ipza5Sp1rZvtu2iJ2vlgmrWjeVS8mK9HrNWsm+vsPyFrWuk4t1GKX21Xuo+DzR+m9liNttIf9+t9BfUlxSK3vL1ljRLtgGvVyzoGk3Hgma7mv1qObOtxxM3/b70gVrSWN6a7s9DXvJEX7M3DUAdSCCxBQu0yWKn44/2qFfFNXHF1DUmkn5VdkizWthY2YDbNzSSx+VNtf2ksWzWdJa+YbG/7o6uivuDRtHvVvoDagXpg3OXzQeNq+JD2UO5nlFj/mbAzPa7knvml27TJVC/qfvbK1o1/1t5WXRTbp+tt04udWkXpelEmaSt2yuP86/KoVXb5VP1U3l94bb5u+N2gwSgDiSQ2PJJ3qhlvLVfs7U0hlLNQi56vFZy7q78Ct/zD1bZslKt44vP10nZ6w1S+T7ZgA2k2XdZFTBjPdPACKDZ70Ht8kSiQfqjgPphqCT8l32HEi+oFbpEdBxYtUNWT10sd3IapfJQgWyZlyRH1+ySppPlsuTPOVJzuECWTpwnl9KKJSvlmJxMdtEfz0ruWoz1uhnLpHj3Wak9UiRnNx+Vcf/5s3WC+fHf/ib31MrOST1h0R85W08Y0GPeS7QGoA4kkNjyTh72O3b6mlrOu3KnyoItPxms952fKUer50nK6Ymyp2CmnKpfJOvTxsuag3/I2sPj5EJrkjUk7jo/XXbkTpMDxXPkeN0COVg62xoez15bZo2JxzTtcPkc81/XfkoxYMe6fk+K+wY3zncr8YJaLWiiNs4obFMXrJfCnRmStyNdCnaekeQ5q6RA1/O3n1KL+I7sW75VPlc8lqk//ilVCvCtC7Xw3Z8nGQpmwvYOrtyuEE+TagU9HV+wxoH9e7XEjyXtlYzkQ3YNaf4U+16iNQB1IIHEFqa46q9/+prslB3ZU2TZ7l8NrEu2/yS7c2dY9MapSwtl47EJsj1nmuy94AC+OX2ibMmcLAdKZlsj48Hi2ZJ8UtPOTJZTDYussXHlvt9kp0L8YOkca1TMvrNKGnxIX5zKkKzXQ2q9fa8SL6hb2mX/cq0BhXsh0vNw4+yVcv1svayfuULOK6jP7zgtz85fd6C+/NY6xRTsypRqta6r1NJOmbtG6tSS3qv7MzcfMVDTU/FhTpOdC9gDaLqj06MxAHUggQxCnkuTgnpdTPD1pI2hreb6KHu13qzh9CuLJf/earn4LElKXqyT3DsrJefOCkvPu71KUtInSfbtlVKs+y8+TbJGxRzNQyNj8fN1UtS6Vk4q4GlUZLv0+Xo5WjVPyt9u7JdVTceXq9bx5TuVeEFd98rG56DbeMX+XHlbck9aTlVK/rbT0nK6Sp4X3jDf9aeKVrmX1SBypc1ipk9vPGjg/Vz/Usr25UiRgvt+dqM8zmuR92UPpXhPltzOrJdyPSeDMlUfOi8XNM/trEvx+akDUAcSSGx5Jo3m240FvmjFd+zXfWMiin+ZRsSID9r5nH2jIpEhBQpg32joj/MNjM5nHWlkdPucRl8/HsWFwzja363EC2oLqXsl0vTBjZLnY5/xI/sYaNRHgpCf6A2sYmKqOQfHkZ90okeI8PDb7OM4G4VP0/w5ut5HVw1AHUggsYUxMvoCNT0LafxrMtg6qLoGQAfUkpfrvsIV0NIQWNeRYqF25L0huyxcr1bToo9lGQ1nnwbsaYj0cPfgJ51CItY9og7Uh8N/2XcoPYEa4JoSZtfDvq7p0ftiHdeXDuS4ANSBBBJbGCK0Vx81Y3QoYJNPTJAjVfPNPbH/4izJvrXCXB0FD1fLnsIZtn3u5gopf7XBGgbp2LLt3FTJvbVSTtQulEOlcyT9yhJJq5wnJxsWWYz1meYl1puRc+TdW2XnO3dzufmqaWTMbFoqp5sWy7nry6yBsUQLC6Ae8z5VcX1cCx0L/2XfocQCtcLyS9XTr2F2LvzOA/iFvC97YC4Os35Js2PcPo75Gp4Xld5t3W+zxLJWq7tDz2ld030+26/XxmL3AI8+Hg1APUj5HBJ53S7y5htS/p53HeE/8PuVN3JXQd3LGB8K6tpPm2Rv0Uw5UjZHVu37XU43LnJdwKvnW8Pg/E0/yIYTf8qR8rmSVjVPko6Mk30XZ8o+PWbV/t9ky+nJ1gtxxa5fZPXB32VnznTZcGyCbE6fZOfYVzBDdmjaMV1fuuMXPf9iWaegX777V9l1brr1aNyroD5ev1BaZEfs+1SlwLkZygj/Zd+hRIMaICsUOy69Mb8yAypV6JKxOXB1dFQ+EbnaIZfSLlo8dMXhAhvDA5fIx/JHIjdCNloe/ubyQ+fNpQHQbfKA+te2/KwFgLk1OIYhTfV6by/eleojRfKk8IZUHcy3a9h5wwDnfAZwPR+x2gbuANRDJG8VaOX6o/AgvxXl77msL893Lh/khfQ6zoeCmsGVaPwrfLRGzrQsNQv6nFrQhxTchyvmWoNi5tWlcqJ+gVnTgJZ1LGfC8E7ULZLzD1bbsUSC1HzYLIcV6oWP18rBktmSVjNf8y40qzmjaYlCeYadI616npxtcT0d89XiLtDr92ZR48L5rmcojwa1QrHmSKFsmLNKlk9e4BoOFdSPz1+zELydizfJ2ZQ0GzWvdF+O/O3//XcbiIkJAzbNWS2lB/MsbO/C7kypPnrBojr2LttiDYivyu7LSYsUWSV3zl2W62dqJHXhBoseKd6dJT/8r79K46kKuXy8RK5l1FgkyfZFG+VOdqP88C//KSV7sy02m5H2CPELeVjzXQagHoRgeVaFX4BvRfl7rrwK/4Hfr3yRdmkM7VZYb4oJP68AMtqv7H3NrlHQ+ZDZRmlEJA/KPnzLrPtjgb/3P0fU+al9Hndu5+/25+L6se7NK6Bm8oPvVqJBrVbvmmlLzHIu25ct2VtPSPrGgwbbi7vPSqjmmQ1nSgx0xYFcObRyu3xQS/psyjED7tb5SQZq8h5P2mtjUBN213CyXF5euGPjTjMGNee8REy2nmf5pPnSoBY6+YkWIfRv24L10qGWd6UWAIxzfXzdXnlz8Y5NUHBm0xFZNnGefPbumADUg5R4QG1VLX1RaC0OV7usWhSrxZdtay1WZT9pPq8fH4CWZLZZ9+f0x5Onq3+rvxqA+qtcD53q3f3RRYnkqHqfbOrhzJgeNBbSiMj4H8AZN4UHsActgAbkKMdwPqJGouEMuC1iBP941HX7UnzU3/VQp9Gg1m9n3czlcifrksL0kEHx5Pr9pgDzrqYD7ayUo+ai2L1ks9QrZNdMWyw3M+ss9jl763GbhotY6me4MtQKXj11kQGe8wBbxqYm7009H70c69X6Zsqua+lVdp3dSzfbPdBzMWvLMRvPGnfLyskL5ZZa4/SAxA8egHooJB5QK1ApNV8W3RK52m4zPzBppk1y6cFLSBDhOo3vzS92T3+oq6er7IeiBGZwl3fF92x8AAYkZ/JM8rTmNruQHxT/GL4xD2sfCmT3oNegUYShGLsWDl01APVXeRQqU2s0/tHzgOmBi7PMZ3ymZYlceJwkGVcWy4HSOdaNnN6HNDqe1P34s+nwUvV2k5S9Xm+x1Yyqd6ZpqTUc4jI5XrNASl6ul+xby+X8w9WSe3elnRvwUyjEuoeuSo2gMbRTPsun8F/1HUoXUN/Rbyp1wTo5qsC8lVkvl4+XyrvS+5KmFu8ehTQujpuah+7kdPPGesaKzlSoVii8b52ps7joZrWim/V7PqhQxm/dWnjdrG7gy/ggWNEUBrmpJ/X8DwzewP+WAv9p4U3r+HJErev2S6/0/GfMDcOcihQe5/V8jIEdgHooJB5QKyAJeN80Z428qX4qiyfMtpJzh5aucvXzVwiX7s22H69FS1xAThULf9o5rXIdXbNbPugPRtUpP1ySt6RXW1B9q75MNEQ8L7n3teTmZSRg3wZ+UQv+6fnrUq0vyG19QaxwiHWfXgNQfxW6kffHogbUe89Pt6iOlNOTZF/RLNlfNFPWHvpD9inAWa4/NsHGl6aXIl3HaYzcnj1Vtp6dItvOTpUd2dNMk49PsCiSpMN/WAPlNvZrPvJm315l14p1D12VhsRbobPhv+g7la6NiRgwPpaZ70GXry7esQlq6ZloE9i2tDsDitpwg+ZhSV7ipb2BxXm8+v3UmH2tmWX4/GZAYTzZseHj/T0Q7fH1mPB5SPffZADqQUpcPmrdf7XDqju//vsP1sPp1YVbcnj1DoNu3o7TsmXeWoPwrZxG66ZK6c1kmbQSA3TWs1NPyDmtIjElENUrllSx1iqcz+/KlJvZl2X6TxOldF+2NWhkbTku2xZukHqFPvO0ndNSnYFk3jDjBIH8Me9VNQD1V2H2cSaIjXfMD8aLpqv4sVoaChdYVAYNjIzzAZAB8MGyudaAeELzEJa37exk2XthtuTdWSnnri+3WWGI+DhS4fJhVe/ImSoZjUtsKFRC8gjdwyUS6x66Kv7pF9IS/ou+U4kGdU+qICXawmZkAZp91TxHUgNQD1LibUzUEpLupIsmzMLxKc/UCv7nv/7VwCrX26VGYYpfrPxokVnQVJXSkw/JDgXtI9wbt8Rago8rsKmGAWKqZEC5cH+O7NZjb5y7bEB/UXhDZv4yWcrUgj4B0Hedseqc3BbZu3yLPMy+4nzbse4TDUDdSfrr/vANhPiZWcef7EfDo6ML+3xD4KX2FIsAqf642bbJ49Xnwy99SY+v7eB8Lk+8I+jh9rhsbo+P4b/mO5W+QI3FzBI3Q9fOKFjCGDadjBs9F1Yv+aPzRiv7sJBZ98dzrq754tEA1IOUeEGtYHyswCX8R5rb5b5av/inCtRyxtJuPFUphQpUBnTBPwWosbDLFbZYxQA4Q9NpiSYM6MT6fZrnhFnftSfLzDVybO0ea5BgDIEDK7ebn6x0f675xrfgRtGq1K6lmxz4A1DHLZ/ktULPDb4fC4Y9qZ+09qv6tOh8ug2IgW+n9C769Vwx9vWmFDAPQhfDf8l3LD2BWmFK3DO+YbOicTcAV74PQNvSbv5k2pMYVc/ScVfcCFl43tviuy4/eTketwjnaPpoHWhsTGvdf+V4qc2peF+Nqa95cINwnHd/0G296/15DUA9SIkX1PqDtFc8tgFcKFUJkLfGxYZ3Bu07+jLk68vCoONUvQjTeV5ww358/NlFCnH8ZUyyycvxSo8lzzsmzDxWYlY2oT6P81ss/xe9HmmM4kU6FjzXfa5L7sNekFj3iQag7iZ3Q/n9sqoTQX3Bwrja3730AuqQ6uppi21Qf8aJbjpVYd8JnVYaFc7EU6+fsVwy1VCSqx+tFrt/tRuvGkPppX6H5KVtqPpwoQ1lek5ru3yHP//vf8hjreFyXgyuh2okvddvH9clkSOf9do0Th5dvcvC+UJmtcf4NgNQD1LiBTUKHKku4fuy9bBVaw0LqloKW4nNj0Ujhrd6KYGttNVjSLf9us/Ww40QHOvPT37WKaVZ91MFWXVNj2Nf9H111QDU3WSgVvVoak1orVrTxeG/4DuXPkC9dvpSC4nbOn+d1V6puTaqFUy4HTHRt9QyZv30pkMWcnf34q2vebO3HDMoUwOmxnzzbL1s0jwEB2yctVLeVjySjM1HzHUJoBmnmramXUs2We05ebYek1VvIYMPcq64b7TrfQagHqT0B9T9Ve/T6s2v1du+gWoA6pjSGqow+MWCYqIpjZ+NoV2Bb9pLr66PJ7J1wTobAY9oKsJfdy3ZbPC+ml5lnVnkvhhckxW8WN7SKrJj0UaL2Nq1eJNZ18+1NmyRXGog0aGl+uB5Ob3hoDSrRc55CbtjFpgNM1fYuYrVMidUlzhtDLEDK7ZZqGAA6uGQwYIa6zbawqUhI7zNpJifyh+5fv+WFp2PgWGemvvj6znCx/n9nbb7owGoYwoRIIxA19/JBEZeU7RAWWcTHwQSlj581MQ6U+vMTjkmHZrOgP/0DJS7Yp1RNiig6azyuqrVGv23K5yJtcZ1mZF82HoeEiSA+wIDC5/3vexGs6wZS4RYaaxn2qSuZ9YZuInJflNyz7lUtHack3pSWvNaXE25630GoB6kDBTU4VhOOrTYwCw0SFx2E2nafn0BDtEwuDvTflC+ORvdy7tD9KVigs2Lu7OsBOc8QN3Oo/uAuA0ug8ujv2FGAah7lPd0xA5ttmiK2JAcfa1Wq/+7HtcjlvQEaq8ejvr9vCh7YDOy3DhT69yKqrQJWe2V6BD9BpmcFrfiCzWmcFnQY9Hymo9Zz0NePScT3vLdsrQBl7iO5nuv6/SdcDVmf4wuezKuAlAPUgYKaoUrAKaBgXEHKH0bjpdoyb3CfFlP9cVgjAGmBCLKozat2CbLpFGCH5MONPjFivecs8YKYrIPr9oh93KabOwBSv9VUxdZ44XzT8e4h540AHWvQkwyFmvi+au32n0xnCnWfyBR0heofW1VYflWa6l3zl5yRg/tOpYeqenaMgxYarSd83rQ+rzh42ypavv8+fx2l2NiaQDqQcpAQd38yQZlIVzngUKaBgUAjX+q8mC+9Y6iOkbX8wl/+80aML40fXTVLc1zav0Bq17RgIGPzFqatYpGeB7VKmK2ibNmfjZraIx1Dz1pAOo+5XGoKuyv7mFkvVFQpg1rCu2TDlEoBdJZ+gR1lAJRA2+MfV21P3kHowGoBymDADVWLyE9wJgGBVqXH6gFTPzzSQUx8GX8gNm/TrGY6/vnr9rwicRmpsxda/uAOZY0cKbTzP2C69YQ8qLwpouz3h6AerjkUahcYZ2UEJY1ljSQDkLxepD+gDoRNQD1IGXAoG63VmMs5VRdvi29Lw9zm2TLvCQD78eqp1J7pMiC5LG4n+S3GNAZ6Bx3yankQ7aPVuY2rXJhWaet3SPPi24Z/GmIvJ5RLbfws13qZ4kfgDpueSK11rgYbxfz4VAs+6uho9Iu78J3FUg3CUA9ovLtgLqxzQLe6e79dfAXfMkMyEKPJV+lIs1UfyS2w40b9IxilC5mP7bjiZdmP+dhiV/MHxc0Jg6rvJKb0hDaZlZtLJAOl9KgiUV/J5QjX0Tfw0B6lgDUIyrfDqhRoOobKAagNniMjwIZSg1A3W+hQ8yNULqBc/ita8LvkqxweC5XwncQSK8SgHpE5dsAtQ+z82E5X5V0TUN9a7NXLGO/z8PZWo37AXqux7FdLeyujSF9ghrrjY4UjG+c6Orvc2TkuTTJldDeMLA3xoBsZ2UMj2uyM+a+roovHKu9Ti3pu6E8aRf93QKJTwJQj6gkPqiBIK4JGvBQ3Bi++zeDrzQrNK52WEMgkRkEyZubAzfFLf0tTlWYH1pa9LzN7hxMqEmjIL5n9lUdLnDA5fy4PIC3hy1LzmUFQfi8rN/U02fW2RjVdm7rXq73o/voieUKjfDf0QeoQ6FC+aLQ+BLaOQY0VfWI3vXIhasxhdcTqZfm0AHzXxONESvuuoFwuo9uclxmf4k1EQBzNtaFNhj4Cb/DzdEmj8NXShShIOSeniSQcj8YFGEB1OX6XlfzjY5BpZAJQD0I6QpqBSWzRdC4R48l4p4zkg9Je/0Lm5+NbqKtF27biHnMMMHgLszHRlfUvat2WLdVxgh4VHRLdi7aaIO+fKxotXEGsrccN792rZ7/yflr1guKgZeYheLa6Spzo7ScrrQZYigEXl8gxrPeurZy7vWzVtiofC8rHtlIe2X7cuVZ4U35a3jyTitg4gJ1tsJvlerGMaBJqrv0rkc+rjikyH6tpS9wvRLabRY2wAXcTEZwWTZLyask+dcf/g+p/LBBretNlge4u3z0gNxqcdGPpUZxmJgfakhu6zNeE/XMR1s3qK7TO4sq0AJQj6gkPqhbPll307J9ObJyyiKboZiQukcKzswtx2T7og1yYHmqnN5wwKxkP4oW4XctZ2osDpr459T56+RadqPFSBMvzZgB5GcfkGUizCSFenNWg0GW8Dwsa5aMY12+P09unqmzfITrMcAMhUdWyjGbOeYCA8bMXmnnS5qxTFrzGPoUq1r/hj5BnasfwlpVrOpEVz7avXrXo9sBBCubOQuJEsFtcT10Uq7JYal6vU3+Mf6/S/3HHdIiByx641YoUx6GSuSl5khUOEdLSO7oM6ZA3JQgmqy6Qe8Myzos7V9E3us7MJb1o/4NY0QSH9RNHyxk7vXFOzY/GkOSAuO8bSdtMsuGtGKLnz6laQ/ONZo7gxG4bLzo22LTxTMuAOCWh2IdVhjIhQgPrGFG9WKsgbelD6Rg7znZPC/J8gBhLGL2YclzXqxpBpBhlC8iQxjylHxMmll2IE+K1Bq/e/aS3ldK5P4DUI+ghOTVmxcybvwf8uHTuzHbm9CBel3UMx9tBdYb9c6iQB3IiErig/pKm82+wljTdBFnTAAsYmYxBtRmHW88JIU7MuRB9hWzdGsOF5rPmum4GGOAMXCZoosY681z18qj/BY5t+W4VKiVzAhcWMFY0acUyAyV2KSWOC4TrGkKB0b8WqXWPLBnuq6y/bk2/CIWNBY+498Sq41bpr3uuXWeYWLN+F0fAaiHSt6+eSfjx0+Q9k9R/tQxJgGoA+kqiQ/qnvTSGxuIxQ/g321/w1sb9J/BW2y/QrM1t8kGW7IGwei84ZC+RzlNbhCnxjYboIneiNYoqPmJz6bTiz/X0/NX5WO55g1vM4HBKwaWqXcDx9ggM37sgQDUIyZv3rxRUI+XT59GLjJlqCUAdSBdZWyA2sdGd10CSUDKtk8jGsSv4yOOHriFaA2/7Y+JPtZHdrDOef25bR/b7Ou6retdt+2+ovYFoB4xCUA9HBqAerRlbIB6KJVwP2Kosar728NwoBqAesQkAPVwaLygbtN7b1RtGiParPfc7m49weX7A7Vaza25zebPthhp4rKxpLt2iBlKDUA9YvI9gDokKZprmynrsfIMrcYH6pDc1XwrVHmXE11XqxJy2PN3mUjy/YFa4XwtvUq1Wt6WP7KBmcyfbLCOkX8oNAD1iMl3YVF/2SylZbPkYvFMaWsDoFstXWRLeLm1U5pI6tclYA8J6aT5dfKzL8a1TOMF9X3Ntz7quERWQg55JvrdjwH5/kB95YNFegDoS8dLZduijbJuxjL5hBvE+6OHWgNQj5h866AW2SGHD/8uBw7+JoVFM+X6jaX6N9MpZbO8foOFuFVu3Fxq6cD3xcskaW5ZLM+er7Xl5y+b9PwpUn9pvrx9t97W791fIU3NiwJQJ7B8f6Bu+mi9ExlbOmvrcSk9mG9zudlcidENgEOpAahHTL59UG+TixdnyYoVf5Hc3Ony8WOyHDjwmwJ4sxxNGyclpbNk795fTCur5sr27T8Z2Net/6vs3/+rnC+YJukZE3X9d9m1+2e5cHGGbN/xk+zc+ZMUl8y083e/bmKBmpqArz0MXANQD05GANR0E2cCzE2zV8n1rEuyNAB1P7R3UIfknv49Z+1vGhk9p1oWvvr34fro+LxZ3rVtkr37fpGtqf+UtGPj9KhUOXzkD9my9QeznrGk2Xfi5AR59TrJlk+erpGDh36XxUv+t5SXz5X09EkK7T/lUsMCuXlrmZxO/1PPsz3GNYcG1A6wzrceccmwTjrr21VJR0n3LhvS/XE75c6d5eEaw45wmj+eddw4/ni3L9a9BKAerAwzqL9c+fB1ppeHhTflwq5M81fbRLcx8g+JDhLU/qWObLuXj6qq1+j07uv+5fV+y8i+6OquO1dPL7bXvkBdp/uXqvL3jITSeMX9OIkH1KFQuR5zUPV4guhh1fPhu+sd1LwHhUUz1AL+WXaoJVxaNkcB/bscUqsZy/jKlUWyQ61j1i81LJQzmRPl8ZPVcjZrsrk4Cguny/nz0xXYv0l1zXy53LhQauvmybXrS8zaBm7drzt4UIdCKVq4bJTjx8droTFeXr/eaD72M2cmakGy3u7j6NE/pLV1tRUox0+Ml7q6+dL6eLWcOjVBTp/+U7Jzpkhu3jS5raC+0rRIyivmWO3g7dsNBu40rVGw7/6DlZaf7XfvNti1u99TAOrByXCCWi3md6UPrLfhi6Kb5q829T0Ih0sHAWo+TD4iPj7W8TF++MhH46Db8XmTpQHid22Mx+CqhORp79hkfsmWq0vk7j1nhXz+khI+fkv4OFeNRDnXp0+b5OWrJLl1e5neV6zqZV+gbtD9sf+W4VHAcDh89XhBnanHLFcFhomgK1Ujf0NfFjW/1X2FLhADrPyewOnjp2TdTpWnz9aYsk4abpH2Dpab7Dfm3blzd7n5tDkfaSjvS9drOR08qLGKcc2Ulc823bvvV9m48e9qxU9U63+DZJ6dJBuT/261gqbmJbJnz6+yQfefzZokmZmT5ODB38ytQ4GUnT1FsrTgIf9prRXcvbdCFi/+35KRMVU2bf6HXucPuXBhhsGea8UufAJQD056AzWNfTZ8aIx90YoLo2vDINt2vO5jmFRC8yxNtwfi8vDnirWvqw4K1NskJ3eKWU98fM36Em/Y8Depq59v1kmBWkgntVpbWTXHPgSiAWhMIg8+ytKy2bJu3V9l956fzQq70rRE1q3/m9xQaLd3bJYifaGxYHJyp9oHcUzPWaGWSsPlBXrtiBUf0W8B1IxWOJL32JcCzGPhu+sb1KgvXN26L2yd5dh1n19G15h8fp/We21qaEB9RCFcVT1XKivn2Hpj43JJ3vR32bfvN9m+/UeD6+7dP5uSZ9Omf0h6Oq6Z+ZKr7ydAxgInLS9/qjQ1rbA8WOKrV/+H1hZmSXX1AsuDoVFYNF0uXOzJ7x6AenDSE6gVjJ8rn8iHMrpxh2Ed3XHFg1iVgZu+dh0HxJrGcXQPZxaXUM0zW/9U/sj07cW74Wu4vF2v22kb1fPSFd3uJXzNTvm6bg8Q1HxMQHThwn+Tbfoi79v/q1X9sDr27PnFXkJa7+u06orFjVVyTq0NXmQ+BPKcPz/NYA54aTjKzplqjUrnsifr+fdIjlYnU82X6awPXvCkpL9qtRJLJJa/MgD10Gv/QY0CVg9lB2tXyxp6HRrXx5u3G8wdgTHw/Pl6ydd38+SpCVo7WGVQ5f3lPW3RWiCw5X29em2JPHi4Uq7p8vkLF7nScnWx1TLZj9X89JlLp9GUWiPvMEbNzVtLzRUSivlcAlAPTqJB7XsRAr0rH+Tq6SobZvQDMc9NH6X5ZLnUHim0yQPwMds4HS0dUnEgT56evy6h+ldueq0r722Qf4ZKvZR20cboYNQ7Rskr2XNOyg6dNwub4zsqHruYautCruCma7iPsWap+ToU6FybUfrkhsgnLRS+jiGi+62QsPzhAmXAoE41EONXvHN3lZwFxOcmf32JeWF5Ee9qNZYXGthSBWYfjUQXLsy0lx7fIy36GXoc1rmzUhboC7zD8hM18OFjilnmvPj1lxaEw7UCi3pkNH5Q8064xrXt5vKg9gSYgBg1IbffNaq5/KzzO+LyiF53+VweF0ftzhsLaoMHNeoKFN/Ix3p0AyDrKOt+2+8jL0tXGHXP48/lj2c7UojFupcA1IOVKFB/VrXhRhV+dQpYhitdPmm+zTJ+LvWkbF+4QWb/OkWeXLhlM4YfXr1DbiqQaw4XSMPxEjm4cpuc3HhQXhTdslHvNs1ZLQdWbreBnGhQZLS7ol1npOxgvo24x2QCF/dl2yh9zNLCwEyMLU3ctVzrsPQqhfr6WSstnXt7UHDNRs7j3lr1vGlJe2xUv3Uzl8s7Cg5gP0BQo85qin6BU8yX6NcjutX8kRzDy+nyuBeV/S7d5XV+Sl5glv780fncuf09dNahATXnp7rtrs86y8j9umU8FuLQgNpfr+s1I/fU+YOP5O8JBBH1f2PPzzU+UIdCW9XiXGgNZVigb98lW6FLY9uj1lXmx6UDTF7eFLNAAS/5cJMRIYGPF9cD69U1c6WkZJbloZCnQZGCHIu0uwU6NKAerLr3JPa+/msA6sFJtEWtlvJBBSvjPu9fvlWKdp6R/SsUKmrtMgFAqQK0bH+OAnOPDeZPJMfOJZtsvGryAtQcBfHdrEs23Km+/zYONRMFnFXoMkRq4c4MA22B5ls/c4XUpVfZ9FzMRp6nhUHe1hOyW8/dfKrC7mG7FhLPFcjXM2pssoKUuWts8gDAf9jGvdYPrOaZ3WfTiXLnCx8EqGNBoqeXNTo9Vh6fFr0vGh49gyRaBw9qrnP9xhJz69Da/+69a/h8/nyt1NTMk7dtG+SFWoiNVxZaQ1isc0R0cKDmWQCuN2/XW3WaMDX3HLDUdli1GwgSWRCdfu/eCoPavfsrbdsVdsCY/ahf364F6EZ5/2Gj1X7eta23NJ/H/Q3xgZpjCL+jNrR16z+tkfjwkfGyfMVfrG0C99jmlB/0uS21uOhbt5dr/n/Knr2/yK1by62dg9jp27dXmB+YbfLsP/CrnS9lyw/698dyFQw/qKPfTa/R6XwDGCIYGa5Qj35n+y4su2sA6sFJNKgvvZbnhTdl4t9/N3Dey2qQvcv0h6l/bYPzX9ydKWdT0uTMpsOyTa3rmuOlcif/qsGdgf5v5jXbzC5Yygz2/7Sy1SYCANK4UJg0gI4vTEzw8sJtqTtZLvN/n27DoabMWyuLJ8wWudpu0P/lf/9DWvNbzFpm7OpStbyPKJzZBv7VWpg81OttmrvaXB4HVmyXK8fLFNTvBgxqoi4IqXr1mh5n3qrmA+cFY9tDgXS/7V7ciJUcne7TUHcswHHW9w6LBCA6wOfvej9OhwLU26Sqao5W25dJ5plJUlY+Ry4UTpfs3KlqIU6UI0f/kIyMiXJSLccvMUOronVwoO74nCIXLswyaGGpNl5ZLE+erDHrsqJyrrmOcDfRweT583Xm729qWmINXzTAXr68SGpq55t//83bjQZM1t+1JZu7qbZ2gVq4Uw2CdXULzUWBKytX0z61K3Ts74sX1Kmyb/8vFr2BFe3bJejckp8/TRYu/FdZueo/9P7X2z1MnfrfLTIEa/mPcf+XRYpgPU+e8t/Np0shRJ5yzfvwUZI1RgPs7i6v0bOoATXv4qtXyeaa457Z5jnyzuLnxv0T0nc61vE9awDqwUlXH/W1LzL716lyXS3dlxfumHVNox/ujafnr8kOtXCZVIB5FAEncx9i/d7IrDOL9+ia3fK04IY0KYSTZ68090V75WMDOfMi3lDLuOFYsfm/mbYLiIdaPlkI3z4Khdsi97MbZeqPE2wS3VYtCJg9BrdK44lSeV163yxprPhXF+9Y13R86vVHL9oY1eanHiCoARofNVVXoj2wMGmMedS62oBAlAZhSlil6LHj48zK4+MEBLzUVHVPnZ5gfkzn116i+9dYSznrnJNjMjImWaPiw0crDZL4v2M3wgwe1HxUWM/cY+OVRQYKtKZ2nkWqABl/b1hRoRjniOjAQc3zraicY7DDFXBKQU00AY22FGAUGLgW2E+j14MHq+TIkXGybds/DRCkA3RilvPztYBvXaMw+VPWr/+b+flPnZpk4WLkoZ2A3wz3BAC/eHGm/f1Y1/GCmufG/X5qTzb4NjUvtvvj/IC3uXmRdXYpKpphIJsx8//Vs22zruL79v2q61vMrz1F4exdY1On/g+z9rHS6QxDI/JIW9SAl3aXtvcbrCAkEokoJmoyxcUz7dkRGbJs2b9bjYfOO3ShLymdLQsX/ZucODFezxErsqM3DUA9OIkG9eV35h+2+QtxIdDAx5J9WKpA0M8azpLGPBr8WIYb9kxpkCRWGmW0PPzGlt41n663tMs9tYw3zlopb2lc1Gvi7gDsX6/BkhnHOYbrcV5b1/vwMdls++iUAYN6u33Ukyb9NwMJPdBaH69SUPxokCbY36I8dEmoHi82kR6E3wFbQMNLzMdNI+HRo+P0fHMNFpyHNPKlaHWZOGssx4KC6bJr1892ntgv/8BA7S151l3VFQvfL7ta+2z79Ug1N7YOBtSp+lznWY88Imh4vjS28txuqrXP8zl5crxBmecEEIEzz4aOJICdThg1tYvtGe7b/5uBk+gD4oQ5BmuX58rvhL+YcwMjLGCW/QE1yrPxVmb3Z+e3t1mhXVuHb5raEc/QNRRSsFNgi+yy63P/Lk/kXN2vO9ygTtVn+rOt81wB8cXiGVbo4LbZqe+jyAF7jkQzLV/+FykpmaNGy3jLT4M49971vL1rAOrBSTSo1TK1qA0fZkfacKte85MCmlBAoByqeupmdgG8A+29OAiLmgYgrAc+KkABVIA0Fgfw9mF3vMDs48UFEIAbK4sqOvGnwKZEIU23Yz5WgMKS3mFU+bFoABMKsI6FuyV3vaf+gtoD9+lTOmGs1b+VDjcb5MWrJE0HDFvko1p5WFNfvgAUOuJstu0PH5PNV21WdRjYHtpsu2sMHNTu+BSzdHk+uJkeP1ljvurdu3+RtUl/NQuO7tjUTFjH4qRX3KNHqwwQ1Fpq9Hfg93jxcp0VivSoIzyMdSxfjuc4jsei5TflN6MruLuHeC3q6L+7932uU1N3eH1Q69mnY0nzvLvm6a7DDertZjxQCK7f8Dc1JmZZXDXvIe8jhVv++RlmgPDOWy0lY7LcvbvKCkuOi/2u9qYBqAcn0aBGY8U2D7dyveiCgYIien9/dYCgRoEUHxO9DoEXEOGDpIGKfVSD29s3GaBxfwA59gMF8tt+rebyUTp/twMk5+Ec7OM6uEYACtuu0Qsgx4JC/KDmOo2NCyz2O08tyPNqreMiwGo/o4UN7gEsy7Ky2ebiYR0Lt7x8jlmlDx6tlsuX55sv2HpX3l2ueaaay6Dt/cYwmAYHamedOn+9Kzi2GXyJM8f14tL5oLFa3X637i1Yv8/ni97fdZ38FDasM5a0f6bxgTrSszDyu7COa8j3LnR/T3SBFgF45F5Yujxuv1Of3587osPto06xXpI+jp+0y2qA1Ne7Ef54dylM8UVz/9QcsbjfvF1nx/E79d2W0VUDUA9OuoJ6MIqbo+mjLj+oNazbuCta2iNuCdwYTK3FNuvNmhfXhXefAOzBWNJe+wnq6I/FfUwRa5KPnf2RbV42H47nPkCX30PBfYzReb/Yttvv8pLuoRO9Huvl7w+oU+WiWo6ZZydLiX5oWPCMP1Gh6zRcUUvAIsI/DchpuMvW6i0+ykzN++xFkjTpR0ijYln5LLP6iy7MtA4+VIvd/Q3Wou6u7m93kI29zz2fSJp/hv65d16PPj629g1q7gWfND70jx85v7sPQIZFio8Z1wqDFrW1EaHC9d39O+t6u1nxuLwYK8Qd5+7N5fUwd++Lv67T4Qa1f66uMHPvK+9ypEDx+1xenivbpHNcf61pNAD14GRIQP1CQrqsOlRgnVIIwZPmDxYDvWfJJrmffVneXLwrd7MarKMKnWGYCJfojUtHL1iD5MOcJvlY/kiup1c7cHe7Rj+0H6COQHZLeD3yMro0/1KzvVXeq9WM5ewtbvcCsz8awn7dnxuN7HfHuWv6DxjwE7LmP5jIC94/1wfKvWHtUQPAKsTK5+9gyf1zLdapDbAfy5783Bf3SDr3whgk5EVJc+cfelB7dc/OAcI9u53y8NEqFzFhflE3ettHvfe37zbo/a2z2siz52ssUod1GnZjj5kSrfGBGpfLipV/kW3bfnIWp9ZI8Isz9gXuFCB+4uSf5h/HlfDwYZL5eHEjXG5cJHPm/ou5tGjzIC8Nmlir9F6lAZJnDOypefG3R64/NKD271/3dJ4z2nmfe0dj541O67wv8u2gsfI5DUA9OBkKUNe+tN6Cc3+fJk0ZNRZDXbwvWzbPXSMNZ+tkky6JkSZShN6IRHAQK71jUbLcPn/V4rGztxyX5wU3rCHRLO1Y14lX4wQ1LxagpPUdixF4EXfLR09PQap5vLi06BOp8eLFenMb4KPDCiVW9s7dlWY1cR7AyDF8gKy/1SV+1fsPVnzd/+7dRvN9U7X0kRgfP22y6zEeyKNWuuIui3rp+wHqTpaRKyBIj6QBQb++xf5e9zGz7ZccF7306j/W4QE1cKXAyFIL/+rVxfo7bJSzZ6daoyGQI4yPCJXq6vn2zIj0wGdKewIuKIBO9Aj+6tg9PKM1PlBjNVMrwT8OiAkZvHBhto3hgi8X1xL+XJHdVvtYtPhfpUGP4Xjip0nj3SEvbgTy4jKgfYNoIlxhRLfgZvK/ldOBg9pDk+X7DxvMbeEKOG8o7LB74nkRHup+Z2dsuOPJg7p3hYLP1ab8e+DeCyJiOPeTJ+xnQCogHIB6+GSIQE0jZMp8/UGvixxL2mudVYibZoo0gEwnl/ztp+VL9TPbflH2QDI2H5X9q7bLuZRjUrwny8YM2blY4TGCoAasdFIgJAmLDBDjJqBhBSDQOEVL/Z69v1rIFdVZQE1UAUvGIG5sXGKD2OBr5eOkoYyPmzEW6BRRXb3Q/MFAm32+0YYwPiwuIgYIlaMxLOvcVGtlv28dO/h44wO195viP7yrFhoWKIULkLt1e4X1nCMq4Z6m84EyFCcD8dC4WV1LtMJWuaLHco80mPJcKGCuXl3qwves5x33MzygBgypqT9aw+zuPWqV7vhJLelF9hsAMwAOIM8XzLROOjz7lpalBlAsWoYbpWs+1iwgiXWNiMYHasI0sZ75XXEZcS1+t8qq+fae8F4w+FZp6Rz7nTMzp1ihz72yj9+WRk06w5RpwUxsN78HUSwU1px77dr/1ALfdfqJXH+goE6xTk3mP+9I0fdJr73rJ33/FpklTx7Wsfqx5BsuL7KORTTMPnu+zkbXa9RCr6Njs7m+2to26/2q9a9GSWtrkj0PngVLClYaGmlEv/9gtf0GublEtLgpxlzB4O8LDUA9OBkiUGMpWy/GxvcW44ybg04vW9VCTlu7Wx7mX7Xu6PuWb7GY6fpjxQZqLOtLJ0pl5ZSF1tvx0Oqdzs8d6zrxatygBm6bLdwOUANRP/4GVjFwda3iMw26h/QjpNGLcT0Iw6ORrqBwpg3aBGzxRWI1cT78wRxTVjZPP/DfDc688OwHMoCSSJDk5L9b5w+sN85z6tSf9iFR7XbAiQ/UfBivXyfZMJVElexQqHEfXDNb7/nMmUmug4tCDxAyWBT3tE/hU6dV+lev1lmHjkN6f0Rc0BEG4PChcj8t191UU8MJasLCGOu5vHy+wRnIsaTgxF1QU7NYNmz8m+TovVMg8nsAO3r9UYjy2wDDztCLpX2D2g1qtM6sSXzOLKkRcR80DFNDokZELHz++anhhrcd9jvyzL3Fye+IAUAtiVh53iXSOZ4GXfZjWXcew3lgoMYvzm8GSIEvz4T7wyCgMZn3DmUEPP4O3ncKNt6H23dWmYGAsUBBcuDgH7JLIc+42rzL9NDkfdm8+Qd7H+hAVVExz74P8nAe3jt+R54TUTjU2CJ/UwDqwckQNiZ+rnoaXuoLdum1dFQ+kVtnal28c8M7eXb+unWaAewMpHTzTI2Npkec9JP8Fusqbo2NXc7bb40T1LxAWAZYs1icQOmSQoseZVggVBFxSViIV8ksW6fKSPidV6DGh0vrOZDko6Q3GtDg48SviZWLJUI12vdQ40O9rccAAF5qfKDAmw+dwX4oKNzHGz+o3ypYsOTu3nPVWq6DZUz1lHPjWnim18LFQpWWv/k2+fRvoprM33dL75/ektw794B1zXno9ON8v8MDas6Nbx1Lj1HYPrVvNkAAHAa39z3+sOLI58P3XOTCcus4hN/4uhYonaEXS/sGNepcABFXgtt28dF+nxvjw/nV3TG4B1yEicvn3QV+3bkZIudyE+B2vvZAQZ1ivzG1PEZs5LcjtBRwMq40Vj9uGgoICm7A2ty8zPZdLJ6teSfaM509+3/q812gheA0i7EmnppQVN5TRn/kXQfaR46OsxoZNRkMHfcsdlhtjnM+s/BQ7zILQD04GUJQfw2x8+F9bPtoDrZpJATaFo6nyj4fikcnGb+P7cFoP0DtXnD/MXkfLi3h/uNkm3W/jzT/4fmPz6/7jzh6nf0+j/swIx8qaaz7c/rrcS3/8cbvo6bK+9n+Hs7lz+fXY6VF3xv3E73N0qe549z9DA+oUXdv0SDkOXiwdX42kftim6Vf78vtgcYH6niU68ZKH5wO1PVBJNJuq1Xgu3/5cp25WggRxZ9OtA+uGvZTwFEQVlXPMwsZ69rVoFw4Ji4cGkQpGGkEpdZgYXq6TuckzseEARgnjDKJJc413e/gf6voAigA9eAEUFcq2Ain+1aUv6cxflAntvajMVG188eBlb1e2rR2QCcXrHjSLcKjbYN0fCEyZKN8oOqtx7H+/r2P/17Xg2U6fKDurzpgO4jH2t+zDh2oh0cHBmqs16dP11kDLN3ro58LUTtA1LtwsPhR3BPUtsjro33IR5q5ZDq9T2G1cxGplGzuH9LIR+2tW96vGoB6cDKUFnWiaD8t6sTW/oE6Wj8rkGngycmeYn5Tqq3lavk0XFpgPku6cVP9pYMLjWM0lOKfP6jV1nsPiRaIBcChA7VzD3S1kr0F7S3l6G1npbnldnNN4eJ58YJBtMhDOurzo7EKm28T1BTMhFTiqvKWvgetX7rn5xr6vPrfmTz+eZEWnSdynoh2PZc/NrYGoB6cfAmJfFAIfPyGlL/n05fwH9hdvhdQt3dsNP/5tauLzcdOdRcfMDG8VGmpvlLVxdfuogAWSo5We0s0Hz5h/wF31qEBNVEqTE2GP56q9ps3G20dXycAZgwQfPssuRcKERoX295vktJS/o4ZFqGCj3T+/H+1WgA+asIeiXzwUTnUELrXDL49UDvIUrC5pT+XK7TQzs+APB6+vak/Z+c0zte7y8ffhwd+AOpA+i3fC6hR98FErCP/0dHRpXN65GNmiXsk+jwRHSJQ6zWYKio9fZLNN8lck1lZ02xcCRquiPagIZYwNnyn+Ex37f7FQJx5dqpsDo+SR22AEDGsSEbSo9pPKB0+V0BNt2is7Ohrf2ugdoXepnDhio/f/eaAkhBN1MU6U8Nw7SQ8RxrMIzUW0l0NJJJvmxV6rqelq8XQWEjhTwQL69yve768TxH/NG4QjAGiWqwjlf1NAagD6Yd8T6COpR7Ofr3rvujt7jo0oOZjZshV4m8JY9y791cLeTxy5A8LxyPa49r1pRYzXVw8y2LdCwtnfw1xJIyPkEi2cd9YyOTJ8bL/wG8G7qamhVaDYAAnB5Lov+HbAjV/HxEx9IAsLp5tvmM6YRHdQ80idduP8uTJWnueFIAMH8tzwk1CLYYaDIUez9z3nCSqg5C9RYv+zQrKZ8+S7PlevbrM8hESeesWLhZGRJyrvzHjzCy0hsvXr9fb+XCj1dQusCidkASgDqSf8r2DenA6NKBGsQLphANkgAahiVjAWIbAg8ZPQsL4wIED+z983GThlKyTj27khDxiNRI/jLuE9Nev19k5OG/fro9bus3gRFwrEXS1KhBsdTfYg0RAvcXCQhkut6BwmpSWzrIOWNt3/GjABNiAmY43xMq3tq61wm758n/XWstCC9ujpyS9PanNEH9dq8+YgpBClN8nad1fbbzv9ev/anmI0T9y9HfrVUnUCNEmJSUzbdIGoknoE0CbCLB+/oKByXjuAagD6YcEoB6MDh2oncuFKrWvfkc3BqIRt43Lwz5fNY/OxzrV7ujjffU/lp+9M6jpPhuSMtXKBNIKva82d3s9SATUKRalwbjp7e0psnLlf1gcMzUKOlUR6UHHl9u3V1p8NTUWtmfN/p9SV7fA3EhY2kVFs6wdAAuaApA04rApAJl+jH4GDN1LXDWuExqgp037H+HGy1Rh9h7cWMxaQyOv7+FLgRmAOpB+SwDqwejgQe2g2r0hK5LuhhaNgLgn4EbU5Ymc029HzhN9va6gHpvSyUfdvtng/OLFRgMlPnp8yli+WNoPH7kOQ+Sh1nH5MrP5bPzamExMNG4kajC4MKjNMIYKebHOGdeGdgKgDYSZ1g0rfsGCf9XreF/1LhvjhMLhw4dktdbnmwauj0AGJN8WqOt1/3JVADoSukp1f/jq/Qc1AybRwPTkKQ1fWMbeEt5hPSOd9bXLrLQ7CgImP6Bhih535HfRDd5y9rrdoj4ijWmpZkXSWEmPShq+aBSL9JL7tkDtnivPhXk4V5jr4tMnwEmar33wnP2z9uuA02/7JWm+w5fP5zX62K0Gbnrhks6zpTCg+zljl/vzoC66JIj6CKSf8m2B+rru36+aNkJ6SDU7fPX+gxqQnjs3xaBcWTXPrDkaApubl5rlRsNXXh7dyJdZFZwR6/Crbtj4d7nUwPgnW6zKTRgf/k/ycBx+aqw9Gs8uXVpkflcaJq/fWG4NX1wvMqretwdqr5ERETvXWJz7CDdS53SvXfP3lOY1MqmCG4SJtE8driMN1+maPwB1IP2WbwnUoy0DATWNTePH/98GT/yqjE+CFcgEwFjbhNURYsfYKMRR4zdFM878acfS8EWkB7HUDMrEuCrkpzvzrl2/SEUFs9xMNXCXl8+14U+x/ri2e6bfLqgBpQdntNJwiwuCiBBg7fN5GOPqALzOku45zR9DGufinD6Us6drOw1AHUg/JRQ6py/NClVfnU9kJQpgp971twLqHWYFMwobflR8pgcP/SbVNQssSoBOLHS+YTAglj4Ezw02tVwmT/7v1nAGnIn8qKqa+7VHJR1eii7MkS1bfrDR9QA+k93SILZ/P+NQfPugjqW4P/A1z5nzL/bM+A2wvAEsMGY/DY90LacbuZ8Qg9h2GwFP0wCyc2W4wbM4Bw2Kc+f+i/mq2Rfr2hENQB1IPyUUKtWXZo/q4TGguDXS9a577mk5mtL/xkQ3whtWGVAGFAzog08aXzRxvITU0agFEPAvs6+paYlNCsBkwUCEUQA5lmPIj08aJXSP0d04FoudY0kD7oDC3cP3BWqGXGWyY+LRcRGtW/c3fTaLDc4bk/9uHYtwJ/HcGLQJ91NLyxIbkpXfiJrOgQO/WijeqVMTrPA7cPD3r4M02bgwMd0d0RqAOpBARk36D2osPD5YqtMsUd+o2DWddd+Atd2iFuhQARQi+6Pzo9FhfP5Y0qJB8n2BGnXPY4dZvzT4ffq0VY4dczOOU6uhhyduKIZGxU2Cjx/XEzHSwJwxwI9r7QYXEucjRttb45y76/W6awDqQAIZNRkIqAeqDrx9WW7x6PcHapRCi7G+mXnm2fMk6+CCL59GVzqqEKrHUKV0kjHf/7nJNpYKoKZ7P7UToE5D4s7dP5klHR+k0QDUgQQyajKSoB46/T5BjduJCSLcsKap5lZiHsq791baGCu4nZiOjQG83rUl29Rc+K2ZEIB2ACYUJsyRc+H2wPLufo2eNAB1IIGMmgSgHj3pP6i9C4RaiQutwx2CH/rChRmaBkhJ22n+aqzpSBrx6f5YZ533HOERSwNQB5JQ0qEv8BXVhjGkdXrfvY8r0ZPEB+qz+pESZUOoYSIonXaOhO9u7MpAQB1LvW+/r7TBaQDqQBJK2vSFZMZnogywIseCLlaYXgzff/8kPlBf1GvsUj2YIErEz7nw3Y1dcaCmdoALItGVbwKLPAD1dya39EUtV60eJWXQnFizyLzXFxJLBAsilmWRiEr36rLw/fdP4gF1IMMjIblnv13sWkOiKQUKvSYDUH9XEgpl6Q+/RNUPDTnSukw/lBvhu4mWANSBjJTwzB+qPhojinstMTtudZUA1EMkoVCeAoZqeyzwjIQS5H87fDfREoA6kEDGugSgHiIJQD2UGoA68eW+vm80UrckiDbpPd1zt/YNSgDqIZIA1EOp3yOoQ6p0y080jS2h0Cn9nZiFxjcAj7Yu13tKC9/dtycBqIdIuoLax3R2i+3sst11P9v9iwf1GoAaGaugdvMk7lRlLJVE0H22jN1AzfueqfuTVGP9fqOh+v6HTofv7tuTANRDJF1B7eI+XUC+G5bRb/u06DzRaa4LrJ+Vm20Hb5cvsu72dXpRA1CPYVBf07+beOpYEQqjocRDMyrdc3eDXSQA9chKAOohEg9qD9ttqT/Kh/ZNcvrkeKmpWyAvXqyX920brDssMzAD2gcPVkgxQzd2JMuj1jXy7OkauVA0Uyor58pjzfPixTp5996Nr0v3WD8UZLsqM4+0feCD8rAOQI2MXVAz4UIigY9YY97lF+4Gu0gA6pGVANRDJNGgZs64jev+Jrn502RT8t9tHN0Tx8dL+pmJcubMJMnMmmxjIOfr/pOn3IDz5wumS1bWFDmnmpM9VQoLZ8hxhfyVK4ukuXmJtFxbZOeje+1ZPfbI0XHy4KECTYH/9UUNQB2Aesg0AHUiSQDqIZJoULczSWfOVJvEk8k8gTQjgDGEY03tfLlxc6ns2PmzVFXPlQzdn5U9Rapr5srRtPGSlztNMtInSnnFHMnJmWwTc+bnTVNIT5VTmg6ks/OmKswnS4Fa34x78PVFDUAdB6hv63NiVu3aUdIqvYfunSwCUA9WA1AHEodE+6jxL798mWQzU7x5u06eP18r128slYetq3R7vbxrWy+vX6+T+vr58ujxannxYq3U6jr5yYtbA712fYm81HxXry6Wm7eZWHWNTefEiGGcjzyhwPXRSfoCtQNM4nVMCkA9WA1AHUgc0ltjolM/aHzXNL90A55H9nXd7weyj07rPPh8vKB2x/uZnSMNkr6RMpLP3W9k2+WP3Kdr3PRLjnfnifz9pPnz+jz+GLtWeN1fw+lwgnq056eM/TuNVVD7Uev87x19jlhpXru+a32pO1dv+QNQBxKHdAV1b+oiOjzstsqzZ3qcbQNGD2I0MqNy3xoHqPVcHR3Jckutc3zfL16tk7Y2N5U+12EfY/3669+5uzw81T73liIfP22yaatatRbAtPxv3q2X9o7NNoA79+BmnN4iHz4my737K6yG0N6+ST582GDXbG/frPs2SsfnzfLkyWqrFfDBko9l5G8JQD362jeoQ6H1ckN/w4/6G9+5s8xqi/7d4d199GiVPLdpzryRETFUqFU+frImnO4A7NfRCPzdcUx15vK7b8KdJ3K+ANSBxCXxghrLOefcZMk8O8WiOp7oy5efP13Bt1Ru3Vou1dVz5WHral1fJoUXZij81PqIcZ7uGh+oQ182S1LSf0quXvP27WVy/vx0a8y8e2+F1F+ab/7x69eX2fX3HfhN97l56pio9WzWZLncuNAgn5k50SaDZdzgmup5ep5pci57ik0IW1I6W86enSTZOVPNB8+ksPjZaSTNyJwkF4tnyeXLC+Tk6T9tbjxm8L5+c5neq5+QNAD16GvfoBbZKGfPTJQ2LZjLS2dKbu40adV3t6VlsZSXz7EJfHkX+N2ZEKCyco5NEvywdY28eZ0kDQ0LpfjiTMnS/SEFMNNuYQTgEszKmmTHlJfPlqxzU6WgYLrs2fOr1NQukGvMlajvDHMrntTz4TYM6b0EoA6kT+kPqCsr9OXLmiKX9EWrqZsrO3f8JKnbfzL4MUknsCMiZGvqj3L/EbNfxFNFjNei3iRpx5hJe6bCdLJ9DGlp4+xDOKNw5aPi2ucLpmlBMdOmQMo6p/ej+7mvMwrabN1myTRIFDBV+vfs3furHjPDQguZcJRB3k+emGDX4gM9q/mrdFmrhQEfH9EvfGyZmZPtA8X3jrXk/paRA7WvsbD069HpvW13TYtPvyVQJ+vvOlHu3FspRfq+HD06Tqpr5skhLeDz9H0B2MzAvl+3KbQp6GlAr6qZL+/Voj6lkGUexN0K4I4vW6SleaG980zDBYAPHvjdDIWGywtl377fzEDIziZiaoocPvKHgbuhYYGdm3sJQB1InxI/qLfKjetLpKBwulogUyRPLVFmvSbKo7hkloXtMeHnxYsz7IV8+oKq4xCBWvPhdmGKIz8FEtMf4Y4gEuXBw1Xmhrh7b7ncu7/SGiuxpnFzPNf7uHdvlQG4sWmx3L+/Sphl++XLtWpVz5Tnz3W/HkMj6e27y23fE62u4j55rVViJoFl8tG3+oFS7cVywmXCPHfM0I1GYsJHDtSuau2qz4A3st1Lmh3n7nWoOib1B9TunN5F5t0KXbe5Nuux8sX2G3fWOFwfsl4eP15lBX2Zvr+trausBnXlymKpq5tnAMXlVaAQv6m1xXtaa3v4aJX1GXhwf4XWKhXcVfPMWOjQml57e7JcUAubRvMirYXV1y+wmh6N5xg1zFx+U2t6NTVqaev1ADj7bmhtLCQb9J4CUAfSh/THR+0/FDqvuO3Ih8TLShofOvujPyrS/Hp3jQ/UqPuIPUSiP2T/MXdd97NypxrIXTpTIW2V9o5khS9p0cdwTr/tz4/663qI+PwuLfK3jACoDcApsm3rP63qnn5qvFQoNJ4/X28+9YsXZ1lhwv09pGNS6Swr0B49WqN51sj5/OlaDZ+nedaYC4tn4DomJdu8fnRQQq1jkj6zvjomxQvqUGiLAmu1XGlaZNFCFKLAim0ijCjk2aZtoUFrL+e0FkSemwozCkUKZgrqSLRQT9o3qLnf7r93V/X7/Pvm8t+4scQinvy7xbVcwRbrfYxOj94XOa891wDUgfQlPYHaW1Ysean8kpfLg9fvZ93tS1FLLZIPq41t8rGMPn9E4wd1tHINwMKH8F6BgjXDR+zvk8ZCYIM1jNuENCYSxfp294du/dqQ6M8LLFgCq0g+r1ogKdB83u46MqDGMt60/u+SnTtVUjb/w2oGzIhNrDouGSw+3ENYhCdOjjf3Dx2TcjU/rhv8+7iM8Lti8V29ulSaWhZJ/vkZVrvI0mo6sfP3HqzW5+mfzeBAze9UXTVHsvUecQ/QTnBULdq8/Gk2YzcdobhnesCyH3cWedh3Wq3dHTt/kistNBh7N1NPGh+oXR4Hz4+fXMM06+79iQawjzLy8HV5OqxGAoRdweHX/bHu3XRAdt9EBM7+HOQLQB1IXNITqAESXb55sfDPvXm3QdraNriGRIVZlVb7qLrVqnVGrDQx01hzjVcWyes36xSS66z6h5aVz7a46shHH639BzXW2aX6+VJ0YYZ92ECnWu+HhkFcHFwvX2HEx4+LplStygqtcl7U/AcP/S5NTUusKltUhJtmslmY5/OnWuNkZYXrzHP5ykKr/qLVNfMtP24fGh4/fNqk9xDLshsZUHdo4ZKv0N21+xe910ly9Mgfds/HTozT6vV8rWYvlZ27XMek06cnKMCn2O916tSfck7/XtoZysrmSF7eFDl+XEGusKRjEpDHH0vHJNxb+QUz9Mq9d0yK36JOsYIT19IdtZ4br9BwN9vcZhSgWMxE1NAugHWNS6vl6hKzuK+pFUt7AJEY/Paxzh/R+EAdUljeub3U3pdbt1fYu427jPf9tv7m+Jsp5OkTAGgfPlwp91V5Htx/q97rvXsrDcgUnLx7RCM90HNQY7h9Z4XWINZb4ci7c/PmchtW4dWrJHODfP56vwGoA4lDYoEaC6Ktbb11IecDObD/N8lQS4xIiVPpf1qVNIdGFv2w8c2Rzsd+5sxkKVZYEw1B5Edt7Xxr4d6x40ep0WVsa2ggoE7RD2magWjf/l+luWWxZGb8KQcP/q4f3my9Jy0w9AMnUoNGH3zp57Im2f0Wl8xUsOv96ocFyIEBFtzhw3/osbMsAiBXP1IaDAFzngI/XWFI2nndPqqW5u27fLA+0iNaR8ZHDTisY9KHDfL27XqF3xoLNwMeXzsmaWFJgxXVdFwel3QdFwigJFTxxYskCzN8qeCgkL19d4UBhggaaieAEv9+pEDqH6id5Ujti1qOr+l4dwLLbWEXmbMwI/twTeFWiLitnDqXVcSCxTqN1OgiGq/rI1Uu1c21d4AIHmoXacfG29AIxQrvTC34KMQBufXC1ffotL77Hz5uliYtxPE17979s74TrjDbv+9XM1K267tOYYfxQMGfr+/NiRPjzaCgUTs9faK9b5FooQDUgcQhPVnUfCiFBVMl7bhWU/Vl27L1R2luXqoA02qpAhBQH9OqKw0qhQowrDSvtKDzclIFx4qjGp2vLy3n7HqdgYF6i0GFkDuAhI8T64fGxEetq13jnyqWGgqI6F1JGhYPDYVYak+fOdcI6q0ka1S8vUweqBVEjO0NtX5aH6+yjxAgYvnhRx01izp8LQc4X5VGgVlPaR520fu67geCXdOirdf4QY2FyXPmmeNComD5/HmzFYo0vuJrxi3m2g0ccGmww2K9pc+e34ffhnvCYqWAwWVlriv9XT4r4Clw2Bd9Xafxgnqr+fAzz07S93y61bTOZk0zgwM446Lh/S0tm2W1juaWJVKr7/U7/e2vqmFAwc47np0zTc+10xoR+S6Oa9rJk38alAE1tbhjWgBQyyM6qrhktrQ0L7aG7QDUgcQtPYM6VQrU6qxvWKjw2GxVw9sKLqwwPhKUD+2KWhf4NdlPBxisNToMYJGxjnWGxftSq4WRhqlo7T+o0c5Q4WOPtsrcx+/Wo/Ox7dVbbNF5UfL5fdEaDbBYfwc6cqDuTQGZ86u6v5lOF6RH/hbS3d/S3SLtSeMHNec2ACqorFDX6j81LPzjuKQMhNlTzA2D6wO3DFbrCTUCChR4J09NMBcT0ROZejy1IKxbam7HteAH0NSmAGVNp/BINH4fNW0XuOYoOCjsb2lhzTt6/foSefx0jTXOUqBzPfLwvn/+rLU5/XvIe1drIUQGfaGhVJ8xjbicj8ZPCqhHj1aae5CaAyF/r9So+KiFDuei8HH3G4B6TMjnkH6kX0QedYTk1qeQtHwMSZNqs+p13b7fHpIXn0V0c1ikJ1Cj+KLdBx/56CPAch+6gxrrXfN0BgLLWNcYKKj9fbllqlnCWNd8aO7abr+/B9Lf6H4+ki9f1CJ/uVbe68cSucdIQySFENdwjUB6rKU7Vwf7o++js44+qPk98rInS8aZyfL8uWtPwErEmsU3CuDuq3UKjIAnja6D6ZgUG9RbtbazwDobAWRcT1iUxMDTkQR3Ge0Ct/V+cAkAdNoRcvKnSqXeH/npWIQr4tq1peb/tXYEXeYq6AmVBORYvHWaj98/cv34Qe1+b/+u+PeUbf/ukh5xuXjlPXN5efd5H6JdOC7NqUvz72jknE7d/Q4NqMHDMCFiUDKmQd2mYL6hEC5tC8lZpfTx11/kyKsvclj1UBclLU33p2u+gndfpFGJ/XwIJyDuDdS8WB5ekZeYl22bpVMVxWqOvIRbLIoCy8G9sLH8uF21/6DG7fDp0yarbmKd0VCITxDfOY03rnFwmlzRKqb1lFQQYLnhMye9vGKuWnOuB2Lro9XSqLUCjnc+yVlSo1Vceig26fH1dfMsMoEOMVh3NJzSENX1npwmBqirK13HpLq6+VJbP1d27vxJtqT+aPdPJw78rbiutm77UR6Fu0PHOldnjR/UKK4NX5iyTpprnNbfLirSxr1bLkIoeptagDW6fXFAI92FhaaY2+uOWrMUuKSzP6Lxg9qrvyZLetxG3vVUi4H24Y6kYSlzDOkRYKPbrAHefQ++RsYxkXOh3Wsw/QM1hh3fP0ZczfuQXFSG5CkXst86zVGFE2WafvmDM/R0c9RkTIL6cYcYnE8qeKMhDKhP9KLsP6YKzDkuTTVPfxBgzw83GOkN1ChQJPyName1AhALDf/bVbXQzmpVli63VAGJd8W9Ud+wQD+w5VadbWhcpMf3Bev+g5oP4JVaxDt3/iwFhbOsYbHh0gLrMUZDJv5GLMhSrTIfOvyHhaYBb3qMEcqWnkFD4QyDuo2frVXoUrX0KmvmmhV4WqvXnBN/PN2Jc/NmWOgYAMfi40Psek9OEwHUW+XWzaXhjklT1QLVQkZ/C6xUrFbcDQCQ35NY5Rc9RuN01f6Bmt8oEuLoIEW6a0D0ICPdQ5J1B0MU6Dlr1qW7c7l1zuN8387PDbwj1+4fqPnb6fyCq+Pe3WWye/cv5p6hU1ORPkN6EjLEL77q+kuL5FjaH/YdMFxvsb4zlxsWuoZmfcfoyEK4Y6kaBaX6XdAxi9oM7o8yPZ4aRfehFeID9ROtcVcrmDHs+P49P2DCUVXSvLLtjT6W8AZ4X1Uj7/0IQ3tMgZoS8MK70FeruS8w96Ucz4/BD8EPd1OBPVDpC9R8GHfvLtcPW1++0pmSvPkHC1k6oJYZ0RNJa/9qMAB0Tc2L5MgxunXPkIz0P2Xfwd/0HH1BoP+gdppiDU9EK3i3x/37K6T56mILs+IDplchA+IQ9UD0CQUJYVbcJx8i1jbREITgEf2AEkKGBUWD4nUFHg2J164vlVd6LJEW5IndkIgmho/aW5kRK9UDMBIHjmXnXDs9/S1dNX5QA9SqqjkWEUGbBg2xhLJhxdPQ3HB5kTXeUijS4YZeoqQRbkmk0XV93vh0KVzZpsZDBEvL1aUGTM6Rlz/dChx+f/62yPX7C+oU+20tDl1rGkCaMdY3p/xg/mnaaQhbpICjsDZXjv5tGVrYH9CC/9y5KeaDp1GRAp+ojhKtlQFmznEkbZxFCgFpQv4YD6fzM+8d1HfVIs5XyPrvHcMuFhN6U19j5/hTug7wcbeOhIwJUGPt1mn1g1IOQMd6iINVX7qe1x/z1QBcIvGAGrgxPgHjF9RqdZqGn4rKuVa1xu0ABK2jAnG6+jHy8mJJ4APtbO3E0oGCmntz1lc0iCLWWsSSc9vRFlvXdY5h21t3fh/q11mSt7e/ZxRArcAFut5F5d0N3K9Ld9ssfR72cWz0ut/+et5u2h9Qb5PGxgVuXBWt3VDLwa0EqPE7Mx4LA1vhc6ZQLS+fZZYr7wwuKMZcscGxFIo2VgtLA+Yki4vHP01YJh1+LI65030PxPWxXQ7q+Sq1ACCGmogVaoQWuaGFDZZyY+NCe++J88Z65j7xtdNQfuPGMi3Ml9nAZNS6aFCkIGKbkD4KemLDGeGRWOvO9xsb1M/0W+ab9lZzrG9/IErNHF6w3qBsGmyNvC9JeFDrczB/0UF9KIO1oONRb6n317ru0/WhLxWWJK4ErGNgFenJxYfuIEbejo4Us3zu6ovOeucXsicdDKgdaFhSzeTeCKHjuvhBScMC5mOOwBb1EHZp/H3+PJ3zRPJSXb2rFnvP1jQ68qB2LgCexRYLH2v7sNEiC169Jr56rQHnzp0V9rvgXwcWFK5YuYTKvXy13mDJ8K5AqL8dk2KBmmdEw+0dBRaNtoRMsg3U/GQU1ICoCdG4i2uNeyCN+yBUz/92xIXjk7bxW3Qf6UAPdb7jrr9HPy1qvdf37zdKpVrJDGMbeQ/USg/XOEiz2okVdG6/u0bk/YusR29vNVcP76Pf1/2b6A5qAIoBNpSA7qoAGzadU0Y97QhfeBgkoUHd2uH80MP5oGOpLy3r9YeOV/oCNepfQiwytmMBOGLV+RfSbXfN110HBmo+sLdvN1gMN8NLMvVXSekc622I1Y/fnOnEWC/X6jPRBo/1w8Yyu6wWUknJTFvHf4tfkXVCrgg3vKi1A6wg0mhQxJ9LVTYnj5jZ3nzuIwtqfoe3b9eFoyQWuqq4WptWu1GLFRcCnXycL366PRt878xviaWIpUvjKRDHBbSDjkn1/euY1LOP2oHKvw9Ofe3G13qiC0O/j2Wsda8+v1vvet2BWNQuP/fkGvsi73I0kJ066EbXTpz6fG7JPcbe110joCayq1Ct6JEy7lAYRaFA4+RwSMKC+kG7Kw3RWA9muJUfmB8aP1Q8Eg+oh1cHBmo+qmaF6vYdP1nDID7y6rp5sm3bj7Jj5y8Wg3vs+Hg5olVqOjQQ13v48O/hMSUmSQHxvKWzLHIEvyJVc2DPsKc0HtKoBOyobhPxQYMRjaOx4eB15C1qAJObM1lO6L3S+zJl649qNS8z98EZhXTmGd13fIIQlldYOE2r75M0/1T9WydZGmOB4JKgtxzPimE+cQV0vU5/QR1LqeVgBb95u9GWdK3+8CHZLGn2Eenx8uU620f0BDUd4vHfvnOdZPp2o6H9BzU1iKdqqdOBiogefmNqAkQUuRpKsrS9T7bRI6kN4NKg5vFO74uY6Tdv1ls/AgpM7vvdOxdzzUiPb3X94aOV5lc3N023v4HIkdMWmZH1NvTVLTGS6g08LPmhloQE9WO1pA3SXR7EaCiwro3jwY9VUPPC8wHR8ENcMNX8p8/XmFVMQyENQViJtLjjYycf1epahTkgwLomgoUhLgn1ovfi5SuL5KaCoal5iVXR+bgIw6IjD35Lqt3dP7RoHQVQh1LVSp4i9WpRf/y4yaBHxyRCFelpyd+Ji4O4ZJ4NrgT+bjpo8DeRj2dHPhrtnr1gPsvBuT5iKZbop08bpaLCddc+oQUJ0Tn4fhkfnLFG8Ofi16YGQMMdjW/UEM5laYFzbopeLZal31UH4qPeJg2X5tkY1BTGPCuGTOD61mnnzESrneEzp11m755fzDggzPHEiQlWoOPHPnDgV62FuWEGGMIgTZf1DYusJ2JKyg9y7wEDgnWukYX0ubZ9OSVn38iwtWPFo97AuzTEsE44UNOKirtjtCzpWMqDv9pHlWasghp11VCqxr5q7avF0dXjnrajNXpfdB6/jGis+4joyIP6y5dNVvC4Z+Hvk/v2z8X/PdEdN6LzsPTHuWO6XcN08KBm/Jic3Cmu40vZLBsvg4kXCCWs0QKUggQLGosVdxadZNiPy6ZC0+ILIxwIqLfaONOler0CLTCOn/zT3F4U9Pv2/WKDX+XmMUbMdOsOTnQHbqY6rbVZrLoqEwRQi6F2VqQQZ6wYxgyh+zmFDlFSly5TI+tc2Iisk0cdp+TQS4n5DY+keljT6W6oJKFATaRL7tvhi+wYqFKlIaznaS/RIKFQlr4wS1WBwGjocv0Ab4bvJlr6BnXi6SiAWhW4Rnym3v8LeFlPMQuahrnoQo0wPaxvnz/WeTvrIEGtNREaBRluIHJ/vuDwhUdknWM6p8Xj9kAH4PrQe8PaZyo33Ed0lPr4IdnCBxnXhfBUambURnBjUPNg7BHcHoyG58I+V1ktjoZTG+QqXOgwVow7ZpG5cLrWyAD1YwX10VejD2oUWOO3pqf0UEhCgZrqAiVRrD98tJWHnqWFSE9hOKHQZdWzqrmjpFn6sT8N3020BKCOFp5VT6BGAQB+Uqw4Oh3h3yXcDZ9q1lk6Js212W2Y3xLA4HKgYxIW4ZWmxXp8X9bq4ECNRkN4+HSgjYnc21brbRupnbiCzhUovlAh3ddE2PbKti8I/X6/9GndC5tEAzWKcUdP6KEwrBMG1C/VWsXdMVKttANRChG6k44tCUAdLX2BGiDcvsX4yrMU1jMkddtPwkh/hw66jknr1/1NchTcpSWzLUwu7fg466VJx429+3/Tgnz4QT0yOjBQe+U5UjuJtW84NBrUx/U7Pd0mclar6JnKlZNvRU6/1+WbkPuWdf8p3U+eU7ov+htP13wub+/A55wcS95Y+73SuFgRZ0BCb5IwoL7Ylnguj66KC4QlY4yMHQlAHS3xgPqeVtHp8k7HJHr1ZZyZaD37iK8uZgyT2vlmcZ84+adk50yxyX4J16NTyedeG0nR7wPUI63RoD6tYNzVck9m7T0ii05mSdqzNtl+5ZYce/FJMjtEsjT37usPZc+NVk37IOkfRM5oOtBNvXRdUhtuyLHnLu+pd/J1P+sZHxX+un7sZYekaZ7UhusGbdLYRyHQlRvUxgcbY50QoKb3ENWErn9gIiolJL0kx44EoI6WPl0fWr2mqzxx3x2fXVWcaA9X7fZVczdA0sePm6WhYb7curNCr+e6ksc6Z2cNQD0cGg1qLOmlGbky/2i6bCyrk1l7DsvmqnrZ2XxXFh47I6vzLsrW+qsy9+Bx+XPjFjn44Iks0HQAveBYhiSXXdLjLsnys+flwL0XklLTZMA/+viNJBWWq5bK0vQcmZSyQ897yaA/Z/8xSS6/ZFDvygxATVz3YCQhQF2uJWCiW9NesapPqw5hg+4wSwDqaOkL1KgDcqRjUiyfKPsiDY+D75gUgHpwGg1q3B1ANrmiQc7rnqmpe2TRibMycdM2taxvywIF+Pwjpw3UK7MvaL562zc1dbesyrkoS05ny7wjp2Tqtj2SWt+k0M+WP9ZstHMuOXVGxidtsnOsyr0oyzPPy5Stu8w6n7Z9n+y/89Qs767cGKxVPeqgxjhlgJNE9k13VazqwQzgNLISgDpa4gH18GoA6uHQrqBemV0kE5NTZfb+NIVvkazOL1UL+7SsVrjO3H3IwA14F6RlaJ5jMufAMZm+Y7/mvWCg3lhWL7P2HpVp2/aatcz+WXsPy9xDJ2XGrgMK6HyDOaDGSueYmWq5H336Tk6+DfvCoxRDdDC+6lEHNYP8j0YvosEopeOFQVZlRk4CUEdLAOp4deyC+uRb/UaftJkrYtvlm+Y7PvrsXdjq3SOT1Ho++OC5pD3/KDtb7pl7Y2vdVU17JUcet9mx++88k5SaZjn+st2O4zzHXrTLjqa7dgz+aazzQw9fGxNwlXA8DZRdeYFSEycCZKD23aiDmoG543F74LDH/9OplVWPY9tab6luRJ2HvLTgctzX/D0ox8Y6R086ttwfAaijJQB1vNoXqE/pfqbc4p5HVkOqIl11hTz/nGag5hvlu8/QVwAGsM33ffTpB9laf92ACh/IY/xQJS95SCOawxoONc3n8evGlfCxLMlHNAn7++IHnGMCgoHIqIIamzRLS5neu4qHrCqT9kwfspZ6O5puWwl5pl3krP7NO5ruWOl3VEtBS+9wP84Wzbut4YaWpB8kUy/Ej8ADp3U2ep0wnSOP38jem49l3+2n1hDBuft66FjVQxXMPrwSgDpaiHVPxI5JIbmq+1aoMg1aIihQpCPPc3eD3aTVChf+lpHWj6GbUt52XUpVy8Ja/v6aFL17IMeVF1+/U/1G+b7TicbQdODqgWzftwL2JPx59tEU4Fq6HgusDdrhbSzt6G3W/XZP0R5dFc9BPMNRxJJRBTXdxfFN9+afPtX2RVbnF8uULTvNl7S5qsGqHHMPnZD1xVW6fdmc+FO27tYqzGNr6QXe8w6flKSCcmtQWHzyrOy69lB2Xb1vfqp9d55K6qVrmp4lW3X58+LlsuZ8mR23tqDMGhqOPH6rP0J3X5NXHjrzMSa+BKCOllCoQTVTNWeU9KzCpnvHpJDc17/7iOqJhFJ9ou4GE0ha1cDa/5IxPTqrt6a9ntbaOm6KdReqdP3z13QAu+fGI4NsuoJzZ8tdSSqqlBXnCtXqdu6LQw/fyOHWd2Z9A3HcKMdffZa9t57Y/sOtb80fjXG3VjlzWjkVfe1YSmQbY2MPREYV1FikWKax/iiUqgVWNK2z+IgA9cLjmQrmvfaAZu9Ls20c/AB2Y1mtTN68wxoLVmQVyiLdB7DxSW1vaJE1+SUyceNWWZCWLmvzL8iEdZvteEJ5+KGmbNkly7MKZHN1kx13Vi35WPeFUo2pHIJA9uGXNv3gGDFttWosCy8RlR5+F8P33z/pC9SBjH25Fme7FjVjGgfHrU2WVbkXrNZMlMfyswXGCL77LIU+4XfLzuTL5BQ1BvcdkdV5xbYf43D6jn26L0/WX6y2tMUnM9WguyVzlEnz1KCbd/iU/L5qvbJKCwDfoaYHxWWaodbpQLwfowpqIid6809Tcu2+dt9aY5dl5lsA+5LTOdbaurGUVtkj1nq7JD3HWl55kFjDLHnwrK+/WGMtv4TQTN95wCzq6Tv327G05BIPybEsgbNvwaV0xY0S677QsdOg2KHWWpPqZdXGMaL1et+P3e33UwJQf/tCP4Z4QI2hl3rphoXcLTyWaXHSU7ftlRnKAVweGHDAHIsYHgDjLbUtVjvfWFqnIM8xSxpOYNBtKKmUeVqTn7Ztnx67XYF/ziJHYAXu2Vj3EK3ec4Anob8yqqDGddDXA8ffvK3hpqxTi3f/3Wdy5MkbSVGLl1JycsoOOfzopepbe8C0zhJWg7VNleXA/ZdaVXls1jLblKjsp6WWKhFuEVp4tzfeNov9+KsO2dZ4S9bpD9YpxEbvkeoSPm2vp/QHLh4LBvV3Jp8/f5aJEyeGtwL5FiXefhe4LonoALLAGkMNKG+quGyx1RtK6uSsmrd8+zCCNi3co2vyS829uqnysuzQJQAH2JsqG8yCTqluNCubji8H779QkB+XtOfvOzOjB2WYDDr49VdGFdRX4gA1kKRkpOTDwqZhAD8RD5xGRBz53qFPA6HPR5qprlv3T136/c435RoWaDRgHaV/v78WDQ3+HvjBDz54be6UlVp6EqO57FyRbMwpkgsXLgSaQJqdnS1/+ctf5Pz58zH3Bzp2tKioSIqLi+XjR/24o6S4rXeXabT6CA6YgLEV+dZDtmRcENuvbDBeaB6/7jnCNmquDVXPHHzWdoytx75+V8VPzXj7/ZXEB3WU8kB4UDxAojN4eMdfflaYd1YeYKxj7fjXoa8turYvDGT/I0Qf45UGh93XHspPi1fIL0tWyS9LV8tPquOXrZY1a9YEmkC6bNky+a//9b/KypUrY+4PdOwov2FSUpK5s6IlLlB7AIcNNFPAqxpPhEYn5Vx6HGD3Bl/XPOyDLV3Tuyr3zRSD/ZVRBfXVfoAaWCYVVmh1pdZcICffdChsP1vrLVUV3B27r+v6+TKzuE/pj2lA1t8YV8WmykZrNMjSh7S56ooNpnJOYc/6wfsv5djLTwbvWNUXX+qe03tmQBc0Q591OX9EIAknkydPDq8F8i1KaRygpha8TzmAOxSXJy5QWEHNOEu/Xb51as4evjCCbT84k1/3ClNwl1KLp9MLVjXH+nPgnj32sj3mvUQrFvWTsQbqO+3xj/GBm2JhWsZX9wM+pq31zWbp0ihACA4jZP25YYs1BJz7LLJBlztb7ltIH33zJ6xPkUXHT+s5CqwBIKmwzHxX+KjmHzlpUSQnXiuwe7Cso5UXhZI9kMSSoDHx25eqOHzUwHVtYbkZcatyC2X52Txr55q0ebskFZXI8efvzfDbWndNDtx9bhEgq3OLrUs4Bt9aNfhgDY2FO5QrhPHO2HXQ2sKWpufKvjuPLTqM8wPw9cU11luxN3bQmEjkB0M691dGFdSULPGOmgeol5w6Z2ExRGUsSDulD+mCPVggTJ/8FVn55tinz32+nn+x5qNxcMXZQmvV3Vp/zcJziO74v//6D+siysAq9Pdn4JXx6zartf487CKJfR9eeVEGGrweyPBJAOpvXxrjqIlj6VL7BrRLT2eqAbfVRsYDvouVIwzABHgZv2P2vqPWp4LoMiA8c/dBiyZzUWWZ1jdj3YVyNxiTngNjkMiRFDUAYcaW2gaLJqPnY1+gZlyj92Mt6oMbjndAJhoRVylkLeZZS8Ilp8/ag6YVFtASG004HsoPkaPnJsKDzjA8cML7XAtuzdcBWRhYBYvajtUfA8AfevAqLlDzogzX1PCBDFwCUH/7Ek9NHFAnlzdYKC6d4/i2WVJ7Jqpr1r4jFrK7/kKxBQcQCUJIL8Yb4b3UxlephY3LlKgR0gA6AzRNV6awvrXuirEEIxGG0Au6N1AT8XHu7RcZCDVGFdQIcyTGa1Uff9khhNChe64z6LfzK+ODohGRQVPwJfnGRHzU+24/0ZLuvUsLNzRyHvxQ5KcUBMz4nugm2lODYlfloT8fQBUmkOGVANTfvugnbC6E3gw8BmaiZyE9CJkMgJo1IbpHn7y38FwYQA17Z/M9/e7J53ohwgBYwHHkY9+hR26ICaBNjZtJBYAyPZk3V7k0jo0VxBCtFC4lA3SXjjqocR/E26BIaWUllipwtcY/vx7e59f9MdH5OM7n+7qu+6LPF329npSxSTLf9Dx/YiCjJwGov33Bc8D8pb2PEeT6PvBdUxu3RsPwN+4Y4UJ6u6Xr0qJDorZZ+oZDGh6/5gs3Ovowvlj3EK1wbqAzk486qPvqRp6ISsk4NrqPe9E3UvRtGvPat3MvAPX3ITQoxmvgoYAV/bodNs5sO2o9Ot0gHT4GC9zXvj2k0SNqods5+lCsfwoWagMDkVEHNfd9Vq3TvkrHRFJAPTZGznMSCp0RN2wlgzONRU1VTZGQPAz/RT1LAOrvQ/j++vJTm2oegIobI+3ZO+txSIRY+ofP1muRMamXnMqWQ49emNUMeHFjuGPeKKDfm+uEMUO2N17Xc36Sw62vZUtdi2yuvmIRZX25PFDcu3laCxiojDqoEWb27k/pOJrKA8/WB97TI2e4SsaqCEnDKGit3sE9dyNREgqdVNAx2BEj6I1FZVApxnG+H/6LepYA1E5C+h64d5GhSEdaW/QOHrkbGSbh+6NhjraiWN+pV4ag2Nl8xxoDieYguoNAgiXp52TmnkOy5nypTNq8wxoHiRJZf7FSfl2+VrZfvi7LMs7JpE2pmr/AIs3Wat5p2/drvnJrnKRRcW1BaVyghm8MJjVQSQhQE/1xUv8YGghi/ZGJpDzwG7088C+h3aoMqN51RLiR0CUKZbrjdJZQ6LTuY4zhWEOKjgWlNrBBAfAg/Bf1LAGonXwJHVBdqdp94P3h12X6zqWH72T4hA5zB/sANSNgEnJHVAcDuTHA0rQd+21wt8OP3si4pE0WJcaYP0zdteh4hkWJMS7IUoU5IXusLzx+xiC/rrBY5h85IUsz8qy/BgPE4RaJdW2vcG0ws7sgCQFq5JJa1X099NFWrGkmOuitEfFL6JDqetVYwBluXasfSF74TiISgPr7ky+hNNXReg+ZhaW7wTDUwnChZ/pwm9JDmcivOQeOyh+rN9hgSqmXrlp/CgDMuPSE3zFTOYMuYT0z4zhjCRHSa5Z0QZkN4ES478bSGhthE+ubGGvcKDZ0RYxre4VrDJcxGEkYUFPaMFZrX1WZ0VSs6b6m0ukKajdT9RbV7jNZ96ZuVmv8sp23I/vZ1/WcAagDUDv5HkCNMFRybwYeQ0KkPXuvgM61zippz9osCgQfNI2I+KVtXfP6wZb8uo8KY78fMwQ3B+kcx5L06Ot1VXhGYTLYJq2EATUCBBPVV819McZAX9IV1J+/bJbWx6vl5SvmdaNRzEEXcHuAexh7mAPg9o5k+dTuVGSb5en4vMnyfP6y6es+fx2nAagDUDv5XkCNFLxzDfyxvlsUoALYeMPohlLjMe7ikYQCNVL9PvFcILg8KBXjqb1EgxrA1tbOk23bfpRDh36X6pp5lga8gSwAf9e23iAMnN++W6/7t+j+LXLt+hLJyZ0iDx+tkpKSOVJdPVfq6+crwLfKm7frJS9/qtRfmq/5HfydBqAOQO3kewI1wRR8p4kWOQbHhiqMN+FATWsu84olimXNj09jQLy9ELuCurhkphw9+odknZssK1f+Re7eW6HAnis7dv4k+/b/KlVVc6VKIXz9xlJZv/5v8vjJaikonG7pyZv+IYVF02Xjxr9Lbu5USc+YKEUXZhi0j58YL8eOjZMXL4iG8C6QANQBqJ18T6BGsFqxquMZjmIklHuh1/VQdYpLOFAjWK6E3sQVJzmMCqSxpvtTdekM6u1ysXiGbNjwd7WGl8jrN+tla+o/5fTpP6WpaZkcPPibVFbNkVOnJsiePb/IjRvLZfWa/5TcvKlyTsGenvGnHE0bp+eYKY1XFsqPP/2fUlI6S85kTpKnz9ZI5tlJ0nB5gV7HW9UBqANQO4kGNbU0X2vrb1tJT+pcdj2da+RBjdDrDwNvtGFNBz5q4G09xfAOQBIS1Aghe8Qrj5ZlDaBpCLjXT/9SNKhDslWuNC2SGzeX6p6dqrskJeUHqaiYLffvrzJQX7221KzlAwd+0/375PCR383dUVY+W4E8UWpr55tVnp0zRW7eWiblemxT8yI5fPh3A/XHj3qdUGBRewlA7cSDOqSQfv1mnbVvRNo8HLAduLeqOpBT4Lt2E5fmn7/Lxz7frpJqLjt3LtLJv9XyuWNGB9SIn4xktEJ9MS4JitD/QyoJC2qESJCid87XM5KlJA+bUf0GMhND18ZE92Lrh6AwffYsSdLT/1SI0Cjo0j5/TpHTmkZjIx8V7hJ/jDvefTTuI/Hr0dvRVk0A6gDUTgB1SPQ9/JIiK1f8RS43LZHbd5ZJaeUc+fhps7S1bbC2krv3lsvT52v1iK3mfnvXlizZWpu7dmOZpdEj9MuXTWpQLDEwv3ixVo9ZpbW/pXL/4Sq5dWu53Lm73I791MHvxO81eqBGrio4sGoxtmJ938OlFBAYl8Mx53VCg9oLMdY8+OEeE4RSmEIBH7k+7wFJV1BHq4vawAJJddaHWjFEcDiLBTA7gLv17sd7KyjWPqcBqANQOwHUIpvkcsN8OXZ8vJzLniI3bi2Vo7p+RaHbfGWRZGRMNNfayVMT5NRp52ajHWTPrp+l6eoSPR6jIVXOas3u8JE/LA81v6KLs6W+YYGczZ4sacfHyQGtGbL/0uVFdsxogxqhizmdTEaiRo6LlOuUtYUstns4ZEyAGmFCyJywK2SoY60BNOeldyQzow9GegM1ilvjwcOVmhMgewt5uyofxXarpj55ulrXd6j66ib7nR+6swXdVQNQ9w/U/NajqcMnZlHrc9u140dJOzZBNm/+h6RnTpLTZyZK3vlpkpvj3G2HDv8hFZUL5PCh3+X4yQlSW7tIchTqlxoWai1vnZ5pm+b7VdLPTJK6uvmqC+Sg5j2TNVlOaE3wctNCKS2fpfkXSNGFmfL6dbi7/yiDGsF9SkgtNeThMPKo5cON01ogEM89nDJmQI3wKBisnyEOeUA8/IG6RDiOqhHnYZuwwKGosvQF6pqa+Wq5/GFWzO3by6W1NRzlUT1XyivmyK3byyzsrlY/iOaWxfLh4ybzUT94uNosINwkHtrdNQB1vKBmPIovoZ2qdLUead2nekjvghEBh0dCCuqOjiS5cRMXxnZ5+3adtW3gYqusnC2VVXOl7f1GC/m8rnk+fEy2tpPWJ2vksb6TFy7MsDwc+0aNh7Ky2fLs+Vq5cWOJWs4LLbT0vhocL14mqWGxxs57+85yuf9gpV57fUKA2stDNXMZEAlgo4N1o3oLmnWGaf4wDK6OrjKmQO2FSDlmebjwLmRWsP8BAC/WMT9EVyUdS5x8PGQeNv4kpvUZSp9SX6AmYuPI0T8szI4QO8BLdAfVRxoHqXoSFUJ0SGXVQjmuVVUsn/2qaVo1vXBxhl4lAHVPEj+o6/WcK+y8I6/8Fri53rqbGQbxjYnOz+zbSnxjoXNpuNqabwxk3bePsO2Oixwbvc+fxx/Hut/GbTf6ro9Y8kCZcVEtbAALA2ABTIAP0SCOVs8Ob9RhHDLaJ+5YxceIyZgEdbQA2dv6A2AR41tmQH8/vZeHNg+cllhcJ1SFCOMhLno4Kit9gfqEVi9PKKCfPltrgM7MmiTNzYvNgqlT6+bIkT8kL2+qFBXNdrHW+361eOvy8nlmWRO6F4C6Z4kf1A16TgayinW94VZ6lAK14Qe1vyZtG+3tyWpFb9C9RGhE3GgOtp3Xye9C+px23U97iz832nk7MUHtBcAysBosoHaOsQeIgbA3+lC2YQi+7nxlS53CGd/3aEwYMuZB3VUI1CB+UZ+vzfb7SpUfZphdSF+lL1A/al0ljx6tkvcfNlr1kQ4u+KWJi6b6yH7cITW186yl/eOnTVJaNsta1um5WFs3Tz+CnvzUAagDUDuJBjVg/fBhg9XMqMFV186Xz5+3WA9XoA283fo2Xa6zd9MBWa1jhTTn8EMgvNe879o2yjV9N98Z9FPNfeIiR/x7mdigjhZFgxl7TzucxY3Rd0thcVeXQBmGDLLZakjkmwP1aEtfoI5dZYxe9xpdPWXdH9OTNY0GoA5A7aQrqN+8TpKdu362Xq00IOblTTPXW1n5HDkRjvoor5hn4aP0oiVKBKPh4sUZVotLOzZO8s9Pt4bFxitLpbR8trx8s16Bv8naWD5/iTYexg6ox4oEoB5iiQZ1JOzOvcBUIVl6MPs0B+aIT9CnRW/3te40AHUAaiddQf32TZJs3vyDbEz+h7WPpG77UYqL5xiQy6vnyc0bS2Tp0n+XG7eWS7nW4M7lTLVIkQsXZ8r27T/KxeJZCu2ZUlQ4QzLPTpFjJyfIq3cb5O6dZWahdzYgAlAPtQSgHmLxoAbSz1+sCQ/ERHgdgy3x0WyzAZfoIEAI3r37K2379u0Vuu0aachXUjLr6zYvP/HWwLy9w8dabw2nRYAegDoAtZdoUPMuvnu3XppaFsvLl2stlK62dq4Ul8yRm7eWypbUfxp8Hz5aYzHT2blTpePzFjl7dpK8fb9RmpoWSl7+NHn6dK1UVs6xIQ3qLy+0Di5EgeD24BqRvy8A9VBLAOohFg9qAEq8NNXIKrVYGvTjICQvP3+6FGpVccuWHyTjzCS5rC880RwrVv5Fq5Az5MOHZMnKmiyZmZPsGAZlojHx6tWl0nJ1icWwMj4IY37Q0EjX8tBXayYAdQBqJ7EaE537zBXyXvE937qzXNcxJiLpEZebP87VAiPbW/W98rXDrm0mAaiHWgJQD7FEg/rlyySZ8Of/o0CeaNYJIXbp6ZMtjvra9aVy/vw0G7OD6A9G1COWeveeXywCZM3a/5T1G/6msF8rhzTPxeLZkrTur5KtVdWTJ/9UYP+m1vgKayCKuEAGDurOFlF8OpBj0O4um750ZEDNfTkY+UGMOqd1z+MiI1y6exZdj4nOE9GRBzVqcO1yLx7APGN3z5HfNLIvVv5IWncNQD3UEoB6iCUa1PQwZBQ8GlsKi2bIXrWAy8rmWRgenQMAM+BloCUaa169TpKZM/+nRYFgKRcUTDff4Fm1sH3s9d69v0hLy1KrfvrzRz6++EEd/UECk4+fksOulGj4RAAUnRfFPfPx00Y9d+RcuGq65/fHuCVhXFzLnydyrd6uO/yg5vdi3JWrVxdbIYqL6eNHN4jRzZvL5MGDVfY3M1Y4UTsMtvXu/UaLyuF4N0DRFpvwgTFbiNxxkTob9F46P9fRsqgb9Z4/hxxoPXC9dcxv9/TpmnDEh9t+pdb29Vuuw4zPS4RI8zW6l/u0WOAOQD3UEoB6iCW6MdH5pCMf6KvX6wzGbLuPfrN0hMf6ePsuWSoq55irhConefgA3n/YYD2/AAAfD+F8pPmPArj69XhAzbU4r5ukgA/SAYpr85HyIZKPdPK660Y+SADWEVb8ldwT5+I+iPMGwv5v9sf4tPb2TfYMCD3kb+R67n5Sbd09L2f1ffgIMDwAhhfUgPXFiyQrNBnj+2LJbGs4O3NmktZuZlqX6kOH/rAC8vDhcVKoBeb5whk26mF2zlShq/XRI25iiNKSWVqDmmxdsrN0H2mc96Kmd+hzdn/PyIOaZ5mlhT9jdFAQ1aiRkK+GQItC99jxcfrbzZY9O3+yv7344gyt5U2S+ksLpED/1kv1C6W4dLa55RjRMV+NjiuNi+058L5gcNjgTeFrBaAeeglAPcQSDWoU6Hh14HIQi6iH2haDmANXdB4HO3+sg2sE/uyPfCC9gxrrt70jxWaOwf1Co5K5Uk5NML/5w4erzK3Ch0tjJ639uFiw8HHNFKsVTw/KXbt/tv3AHYueTjx0d581639Kadls6wKPf57JDwj72r7DTZJABx7GzwbUuIIIFyMcjIZUBg4CAsTnMjZ3auo/7ZxAfLhBzTWamxcZeEq1sDl1eqL+3X9Ik1qgaUfGWe2mVGs2+eenWYekY8cnSEbmJKvh4NaitymdmPbv+81qP8ePjZfz56dLniq1KJ4z3f+xwN3vNRqg3qa1sZ9l8dK/yP0Hqy0877DW0g4wmFLjQsnTQicvd5rk502VC/q33rq5RH/r32XO3H+Rssq5ckl/U9pH8gumyYIF/8v+Np7Z3r2/GsQ5f+Q9DEA91BKAeoilK6ijNRq0btut+3Sqz1iWkeqn70Hmoj+wXlAs1K7ndto7qDkfw1ouXvy/FaLz5fiJCTYm9vMXa23yghKFVF7edAM0AAJM9++vsDGygRGQZmxtfOOp2/4p57InS1HRLIMX42qzffXaYvO9A2q6w586PUFari52jaoKboCWo+BjpDY6WbCdvOnvFiZ24sSfto2riM4+rnaxQ+99+F0f1BSoIeCWan28VhoVXimbf5Bcoh2erTNoM1YGjb/M0sM4FzwHCiXcWHT6uHVrmeXBYr3NmC0KaMbC4LkyngaWu7ve6FjUhNrhMitQ2BIbnaOar8/6waNVUl8339pGiO7I1t+RwptG8CK1rimgnz1dLctX/Ic81trdebXEyUsbDCF9b9ro+BJY1MMpAaiHWHoGdYq80xcaaHm3w/XrS6yKD6BbW9faPhoWcW88f7HOoNrxebPcVDi2tW2UywoPxgPh44989NHah0WtH9Obtxtlm4IYq/HOnRVavZ+oFvN6sxqJPsGqpYESmGIxiuyRJUv+t0H7xs3l5iNnP64BQNrcvFR2YRkrlGkYBUo7w9OMsR8gYH3zYTMJAtEsgJy/g+dAgQAcsKKZG7LxyiIbz+T6jSUGBHyhIwHqSIHolHA26xlqvmdXaDplP0vv3/XbfhmtpJHP7Yv8TiMPavc3YhDoe/NlsxoDG+S9uZccYK2Gpum8i7i73hp8uUf3d9ZUz5HScufq8n9TY+MCq4WwHn2dANRDLwGoh1h6AjUv89GjgFCryScnKMSmGODoHQYssUYbGxdZpAeuiW3b/ymFhbOtEXLdur9ajCsWDlN1YfV1rmp67dtHzUfG7ByXGubbEgudBj6gyZKYbnqkRfzVboYQ5zNOtVlm3Iw1auHrx0zXd6YJoyCigGGENSxN4Mw5KJz4+DkX5/DXZIlf23VddpP50vjm8/ql830OP6i7qodRZ0vRp/uaEY2nnY+LT0cL1JGl+xuiXWheSXP7LN32pdjvwd8eyevTOj8fpwGoh1oCUA+x9AZqIjsYS4Fq/7Jl/27WZEHhLHMPtD5eZdAmDRdDZeUC2b3nV6nVKumJk0xkO0FOKuAZTe9s1iQ9H5Zm52vEA2rUfaQOQv5D8+sRKyp6n9t26+z3I7KRxwHNffysoy6PP4f/8LuqP7c71h3j80bDYjRAHUspWFq1MMLixMXRrDUgOn30PPZKTzo6oB6M8hvFSgPkXdMDUA+9BKAeYukZ1NvMHbBn7y/WMPf4yRqzrL2FSkMi6bggsJgrKuealU0nF9wK+EJpvGM/1ifzMXa9RrygHnuaGKCmICEiggZDCk0aQF+8cm6sWPl71rEH6v5pAOqhlgDUQyw9gRoLERcB7gVnzXqr01uhWJA+zfsB/XZ37Xp+pwGohxvUD+4vl0NHxlk4nw1qVDFHXiqs+2dVB6AOpH8SgHqIpefGRPehA+xY+4ZGA1APJ6hRV6BusbGd8b8TLYKvNlbenjUAdSD9kwDUQyy9gXr4NQD1gEFtfnLnF0ed3zyyHTvd14Scn53zmN82ap39X6/xVQNQB9I/CUA9xOLmw1utykcy0rpcP5Ds8J1EJAB1d+kKaoBKCOSLF2vlxi1inrdaCNu7tmSbx/LJs7XyyvzRrpv46zcbwmGUSfLunbOsO9+zAzVRLfQ+7bxvJEDN3IxMNZY0CqrPL5QevpNAhkICUA+xhKRV9a7qvVHQO3oHz92NREkA6u4SDWpcUqWlM63HITN008hL5xx6axLLTVpO7lSLLafDCPHl9OhkIH06j2SenSwNlxcq0JdLVcVsqb20UO7dXSFnMyfJ6fSJCnwfi+2t6+EHtXsHW1SvjYI26x08dDcSyJBIAOrvQAJQd5euoD58+DdJPzPJQLxm7V8tuoaefETaHFdwHz7yh419kZb2h+QpvBsuzbcu1hUK9MzMidbLE3Cnn5ogWdlTrWs9QD9+fJzUKbifPVtnU1e5uPDhB3Ug35YEoP4OJAB1d4kGNREbb96ss9howiTpjPPkyWobd4TeoLgv6C5dodbyy9frpbJijmxO+UEamxbbJMUcR8ef2tp5NhHErVtLFc4LzDXS0rLYutPTzdzGcglAHcgAJAB1LxIKVaqeU80bBc1SrQ/fyeAkAHV36e6jpmHQh0V6Baa+YxDbbu7KZ8/XyMPWVeE01B8XHXYZncaStJFzfQydfFB9n0Daptr7b/stSgDqXsRFcCxX5YMeaaVB5lT4TgYnAai7S1dQ90c9eGPti0/HCqg79D5plORvZciCRFB6gnZvMP/WJQB1L/IldFx1tABHiFNm+E4GJwGou8tgQD14HUug3qlKRBH3nAi6Wt/njPD9fT8SgLoXCUCdKBqAenQEUO9W3Ri+70TQofsuxpIEoO5FAlAnigagHh0JQJ0oEoC6FwlAnSgagHp0JAB1okgA6l4kAHWiaADq0ZEA1IkiAah7kQDUiaLDAep6PScRPTyXkVYKCCZieONuJmElAHWiSADqXiQa1C6WlphYHxcbGWwnEmcbmR7Lb9sAPVGD9Pj90XmizxXRANQRHQ5Q39BzEn7JbzzSekz1pN4FccGJLAGoE0UCUPci7qNirsEt8uL5Gkk7+odNwspksI9a12iOrfrSbJFXr5Lk3r0V8uKl63kGzO/dW26D/jPnHnPR+eFNPcw5lt5wTHvFhKF2LgO+h3YA6ogOPagDiUcCUCeKBKDuRTyoAW9L00Kbv/DRw5XhcR8WSknJLMlScDMby4m0cXIy/U+prVkg6RmTpKR4puVnIlfmSXz9er2cOD5OaurmS8OlBXI6fZKcPDFeDh8dJ5cvL5LiizOtEHj1BiAB6wDUEQ1APToSgDpRJAB1L9IJ1M0LJTdvmo3jAKgZnOdC8SxpaVkkBw79boPwMHt2bu5UOXLkd5ttm1HYCgqnywkFMiOsMX3T/v2/Sk7uNJux+8zZSQbzgwd+lbLKOTaD9+Uri+16Qw9qhp+M9eKPBaXxbX0A6hGXANSJIgGoe5Fo18erV2vl1Ck3DObLV0ly5+4KOZ8/TTZt/sGm0b+r2+UVs6Wmdp7pjZvL5Oq1JTYfIsNlMrhPWflsadQl8x9W1WieG0ulWK3yBw9XSXX1HCm8MFM+fPSTpQ4lqE/o+Vapdh2/eqwotYE1+jvcD/9FPUsA6qGU+EDtXXYsaYfp2hYztBqAOpAu4kHNC+IaDBmUJzLIDqOrVVbPlc9f2Ee4VSwlr2+EjLUfdedzeYbeRy3yTBXIYZGOVeX++4bv2Ab1O/3Nq1SrVWtGQSsVsq/D94LEB2pmZ/ejDvL+fv6y2eYGZZ+Htnu/3bvt22ui93dN71kDUAfSRaJBHUsdYD2IXSOhm7yWNODt9jMjiLM63Mvq0vsa1Of7fCEHK2Mb1A/0d2dWFmYIWjMKysw2t8L3gvQOat7pz59TJCXlB5tdv7BwppSWzbLZ9K9eW6rHb7eZbzBwLjUssKFgefeZY9IbJR8+EabovgefHutaEQ1AHUgX6Q3UuEOe6Yt3994KaX28Rl69wZe9TSrKZ0tl1Vz5+DFZnj9fIy9erJfqyjk2LObNm8vk/ceN8vp1kh6zug8LIgD1QGRsg/qR/u5MLuCs0ZFX3HzMEuSlb1B/at8kq1b/h9TUzpW7d9dI5tlJNitOfT2N6hNl586fpaBwhqxa9R9SWDTdGs537f5ZGhoWSsaZP+Xs2ck2i3vGmYmyZes/pbZuvl63N1gHoA6ki/QGaiyAB/eWS1nZbDl9eoIcOvKHpu2UgvPTJO3YOBfxkT9d9h/4TS5emCnp6ROtYTEvb5pcKJopKVv+Kc9eAPdI7HVnDUA9EAlAPRjtP6jbOzbLSoVwbt4UaWpapsupBmiAffToOHnxcq0cOz5O3/upcv/BSsnJmarb4+UQjemZUxTUzKQzQ46fGK/X2yGbNv1D33vn6451zQDUA5WOkMjddyK3Ve+MUb35Vr/w9vAfFJG+QN36aJUcVUAT4eFetG1SWjLLZvNIP/2nvazp6X9Kfv40a4ik4fDUyQlqPUySw4f/kHsP3eDzsc4fgHpgEoB6MDowUGNRY4RcubJUcnKn2HtPqCnfxZu36xTIE+Vs1iSLesKaZr5JIH758lLZtPkfFr56+MjvZsy47yiwqLvK4EH96YtI5TORctWKMaolT/Ub6d5LrHdQp5pLg+iNBw9Wy5On+PhS5N279ebeeNe2QR4+WmkdWt6/3yTFNinqTE3faC6Te/dXSHu4wSW2BqAeiASgHoz2D9QosGaWdiKarl5dLG/1/X/9Zp0BmiVtNiyJlMKAweV3pWmRTW92+84yW8fowX/NVGc0RLp5Jbtfy2kA6oEJoK59LlKtWjNGFVg/ZsqhztI7qFOsWucaS3zEhms8dA2GvvHQNZR8/trI6JWeiN3PG9Gx8EJ26N9Qr1qtWjMKWqH30OpuJSzfEqij3xX/vrhtBRnvjm1HQuLcO+f2+3cPkEa/Zz2tO+0/qFF3LTdNWeQenLr78tv+e3ANiW47NSrPNl3vK/IjAPXA5DsFNSFJEThvNUuaiU4jL6p7CXn5sC6wsmkFd2n+OF7unl7MsfBCvtf7pDMKMdpdIwhGQhfrh10evhcn3wqoQ/r+XL++RF6oJXrt2mKLw+/4vNkaol+8cm0bQI2aHFYrLgjes5u3lpsBwYS7xPB/+Jgs7e2cLxriLLfYcbzHkXduYKBGPaS7p7trdU4bzDRmAagHJt8hqAHsuaxJcuzEBPnwIVkePlwlZWWz5NTpP6X56hJzezD2Bx1fysrnWJXv8uWFcvHiTLlYPFPT58uLF2slL3+qvPw6M3Xna4yNF/KD3ud2VWDd9f5HQukEUx2+FyffDqi3yLOna2Xnzp+sQ1WWvm8Zmc7Pm5M3VYoKZ5hfmHcsK2uyDU1QUzPXhi+gLYQoCjpnXbgw0/IRHkeEEg19dLAqLJhu689fAGcP0t5B7SxfjAtvPXtjY4fU1c2zMXCcMcI+0neaW4SOXy7dWcx19UR2eEOGc/jaAmkO+JF18kSDPQD1wOS7BPV2KSmeIbkKWhpMaDDMyZsmLVcXh1uzafH+w3oaNjTM17Q/5MSx8dbynZ07RQE9TbLOTZFt236U4rLZej4m7ex8jQDU8ei3C2r+Pt4zGuJan6yRysrZ0qBWtQFY37vdu3+W3LwZ1nh34cIMOXZsnIG3unquRR0RfYHhUFI6y+AO0Hfs+Emu31hq8K+/tEDTx0t17QK9jm+86xnUAPaD1gqzc6bIwUO/GYDxK5/Wa1y9tky/g4mWVlU1T+7dXyn79v0q5eVzpUrvh7C85ualclq/E+uFqwVKs1r8Z/Rvuf9ghVn/H/XczS2LTakZcJ8AnoZJahNfQr4wCUA9MPkuQZ0qVxoX6Au0SPbu+Vma1IquqpxjH8qTp0kWrnf77gq1oIH5NPsoiotnyU2til4Lv4C88Lyojc1+bI/O14j1Qn4JFaoyK/TRUVCuWxi+Ey8BqIdWOoOamhYwBGLUwGiUe/hwpQHxjtbS7j9YZSM33rm7XK5dX2oN1xVVc62XII126GPVRn1Pb+sxp9Mn6nNJVpCPl7b3yVrLWyBP9PyMAOmeZ8+gxvLlfNu2/yhPsfR3/WzwxyChswvv8/Tp/680Xlko+w/8qveyWk6emiAHDvxmjYRFF2abYUKoXo7mPX58vOzSc9y7t0oOHfrd7ov8hO49e77GxsyhgCEq5FLDoqh7DEA9MPkOQY3y4vLx4Mr4/MX5/j7qy+aqck7x/7neVr4611ld/vh91O5+VqrGGg9juJXrHg/fiZcA1EMrnUGN8h519i97lwCuBecWiCh5vDshWrfJa4X3+w8bpa3NRWVE5408z95BTaEBqJuaFstehfN2tdCxlvfs+UXS0sbJ8hV/USDPsEHL6NBCGtY9g5Lt2/+rnM2aLAcO/mYGza3bK8zqJkwVUFdUzDHgUzvlnNv1OkSEnMueKmvX/qcbA8e+lQDUA5PvFNReeYHdC4QPrzN08buh0Wmd9/UEaTQWqEdzuFKuezp8J14CUA+tdAd1tDpQA9itFgZHiBthbz4tAmuWEf+vW7KNunPEOn88oF63/q+SkTHZ1unAAphx+bFOaB0WNfuwjnFZUChgXTeo9V5cMtPaax4+WmWuDdw25KXRMz3jT2nS2uXz52v1/BPNPfJAz4m7ENfIFzWG3D2Gv4uQ3tIr/Y1ffiP6qt39TT1IAGp0EKAePg1A3bd+P6CmUCfiA+g9ebJGSktnWddsQHZawQb88E9fvb7UXBrE7OOqAI73H660URvpnk10SNdzR7QXH3UoxQqG6zdoGNyl6guBaMveW/zs8xFOrPuCIroRkiV5otd9ftfwGFmPdg3qdyFnubXIt0s/jrGsFU+VoS/4wPWPii0BqNEA1HHo4EENbCIftIvvdR+j2/YfbaxjY+v3BWrGj8G3i+sAHy4uhozMyVJROccaF3FB0EiND5i0ran/NFcDbSb4lE+dnihv2vzEFJ3P77RnULPfg7j7cSOpUaCuV7iNZe54rVb+XHoZgLpPDUAdhw4O1Hzgd+8ut+otjV1NTYusukwcMEuiAJq1Ct3SskTz9+YSitbvzfWRKg2X5lsIKOFw5QrjlmtLzHK+dn2J9X69RSPj/ZWWRgQFESHPnq+1Br3GK4v1PD25PdDeQZ0YGoB6YBKAepj0WwN1qsGYcC6mJ6ORCcsvJ3uqFJyfbmNDnD07STKzJuuH2BtMovXbB7WrdVD7oPCK1QvWq0/zNRNn/XZd76nNxGkA6lHRANRxagDqOHRwoPbDwmLp1dfPl/KKOdYJiJlx6ByEf5WGKKzATx2xLcru+m2D2sF1q7S1bQgPVeB8vERvRCCcasMT0LjoupQDbMDsl+4cKHHQLo3z+DzRrowA1KOiAajj1B5Bnaa6VhUQjbQqhEJnwnfiJNFB7a03bwW6dadun4eLh4dvMGIdaDgQuXP5451/1i8739O3C2rihumZmJ09WfILpsvDR6st5I2oiStaoNFL8dmLtXLt2jKrqRB9Qffx6zeWGchxLdFDljk+KQjPae0Ft1Pr41UW/wzYKTDv6L544qg7P/fR1ADUA5NvGtSnVIEQrc4jrbS0nwvfiZNEBjVRAa2tq8xqIz4cPzTAcNsbDRbPn/OROdi2tyfLo0er5DPn/rL5a54XL6lJbFHgMgLbehvfwo9J4WbPiYb1twpqLZT0eWadmyzFpW5oAob/ZPaUXAUu8E4/O0lqaubJ7j2/WO9YevDR6QSAE91BwyLuJOKSjxwdJzn5U81ffVLPRUMjHVHoJZuTO1WfYQDqUdVRBTUXv/xOpO6VW0bv8/sb3rr9hKbE2l//Wv8A9I3LV6NpXfP1prX6x7PkOvV6POfsmgftAdSAiHnsRNpGQbnuR9WIJDKosYSZNIGQMay7Ql2ey5piveFYP6sAydLt27eXW4/NEsaj0H2EkTE+8blz+KgnS0npbLmhViHjeuPDrqyca2NVNFxeaMB6bANf+er6t21R0wBIJ5GLxbP0OcyxSZLpPHKJnq76fOhKflZhXlo22yDe1LLYIM4QBRxXoJb4Od0uLdf95bNsKFKU503XcobaJUY5UlMJQD0qOmqgrtOLKpxvnqmVNxfvSNPJcvlc9cSBE/gCZoXv9fRqeVl4ozOsWQeqmu9J/lV5nNcitzPr5GXRTXcs4PZ57Tw9bYfTFNLcx9PzV8PnDSv7vPYI6sSSRAf11ZZFNrONDT6lWlc736I4arWqDWiYDYdODvinse6Y7QPgYAkyaBBwBjK5zIKjx9dUz5UihXq5woWxK4BPpVqRjOnt4PKt+6hTtFayQZdupDtAXd+wULedX5o037sVZdv5obd8XdI1m2flaiXR5/QDIUXXUAJQj4qOOKi5oAL6U/kjeVr6QJJnr5JmhfT5XZnyxW7mjTzMuSIh1hvfS9m+HLmTe0W2LUqWG2dqLO1F4U15XqDwVi6f23JMTm04IFXHSuRRbrNB9965BmmvaDUgs7yffdkBXOHLee+f020FdejyW9k8d608yG2SqsMFBmu52qHnv6HQvyVy5b27Xx5UAOo4tC9QO1hEus27CIOIRvbZ4PAGCXzTDhTkp0s+c0t+anf5PVw8YFjiDsFNErJ7+rZBjXprlyXPyNcm3PP2vn73rP1v4NYjUSDRv0P0ObtrAOpRUWPjSIIakCoY5/8xQ3avTJU///6b3M26JCc27JdPVU9l4+yVkjw/SZb8OVeqDuRJxYFcKd6XLf/+3/6XpK3dLXcU4nuWbZFVUxdJ1ZFCA/m5lGNSuDtLbmTUyJ4lm+Xwmt1ydvNReVv5SI7q+pb562T7og3yqeGVZGw6LKmLk2XTnDVyN7tR/uX/998lY+MhKdSC4s7ZeinV862YvECWT5ovF/ZkKawVzjyoMQrq6I8zOs1/kP1RD4KuaZHtnkEdUrC8awOgzrL2QHEaAYzTVIMswPVRB2wDcHzaXCuSn2XEOoxOd/f07YO6J2WgpidPV1sXbPcs9bfSgoyGxitNiy2u+vbd5VJXN98aHeMLeQxAPSo64qBWizVl7hopUjDKfZF1M5bJ1dNVmrZWLmja+lkrRJ6IZCQfUms5TY6s2WUW964lm+RZwXV5mNciJzcelMOrd8q2Beul6tB5yUs9JYdX7ZBqXV/85xw5rcc+1rxfal/aeYp2n5XpP02UdyX35PyOdDm/55zM+nWKPFBQA/APZQ/l4Mrttm/ZxHnyRR8MFv+sX6ZIuxYe5iYZg6B2YN2qYPKTEriICQ9ut+6jKiJpEcsM9WFaDn40AEaiL1y+CKx7BrVowXD3zjJzWxB1wIht5lMtmmHRBUQqNDcvNt81EQfM1I7bA6BUV8+zbtCNun5PwYKPGz82vlQGzsc/nXl2sjx4sEq3l8ot3ffg4crwfX2foOb34RkeOPi7pB0fLydP/WmuI+bm5HkxUuPBQ7/bNHHH0v6w8az5XWOdq7PGAjU1JiKfug7SNVrKb58RgLrf0gXUuDvK9+faDEnrZ65QEFeo1ZskRTvPyIZZKw3UWSlpkpt6Qq3oXdJ0okxS5iXJR4Xn+pnL7Vh0q1rKLLO3HDfQNh4vlbdVTyRfgb9k4lw5k3zYLPRnlU9kwbiZUnUwXxaNny3P6p7qcpZZ8pvmrDbfOKDP337KLGlrWNSHM1th/qny8ZgENdbR65dr5eCB3/UDXSjPXyYZxB61rpX83ClSUTXPxoNgyEt6pX1QS5cZaBg4HusUIDOYDyP/EbP8VPPS2ST//HR59jTJerw9V0tt395f1UoGGkCxN1CnyIP7yy2SAP8zjYJ0cSY2+pUWJECFCX1PnBxvMGmwsZAnSFY2Y3NPtYHvbyqAgT1jd5eUzJQjaeNsLGZABHyAOecF2jSuUbh8v6BONUsZEFfWzLUC7+DB36wh1k9OUVA03YbRPXLkDynUNOAe61ydtSuoP2sa79xB1SMJovv0Hi8GoO63RIO64Z1cz6xTCE6VfWt2ysxfJ8t9tWx3Lk6WjwrUVLWSty9NMbDmpp6Us1uOyS3Nv395quxbvlXObD5qro9ja/eYVV1/9IJZ4kC54VixWeAnNx0xa7v+ZJkkqcWevydLVkxZaNfBgs/ZkynLFMhY6LuXbjZIn1x/QK6eqpTzWlismbZYVmr+nG2n4nB98LETgcHEtyOtXLfzPXUCtYL2qEKtSi1UoiEYF5jlQYVlkVqyNLwxaDtj/lZUzpUS/XgPHxsvj9TaPaewIy8jlDF2BIP6ELLFsJSEdGENk370yDj5/DkSutUTqPFR40+mUwajpT1+sjocluf80fiU2UfHjbb3G6yBC381eehCzpLqO3kJ26MQ4Tx+hDg3zdkaK2CYRQT4u8LjO3Z96DPluTHVFrUqIjnaP6fI06erbaIBnjHPlt+i7T2uC18z6k27gjqBpUOhFoC6HxINai54uU1eX7wtdzLr1Zp9ag18HWrVftZlpVq9RYfOy2qFZcm+bPl8+Z2E9EY71LK1RkC1drGEn52/JjQ+ftHjOcdnhTyW77vie9JyslzaK9QSvvLeGgXvnq2XT2xfeiMfyh7IrYxas87Jb+dVgHP9L9VP7Ri2adCk4fLrg+oB1CEbqJ+XHGtkpJUPJy18J04ioE6xDzHj9EQpUgCfUOuUanBF5UIpvuiiKQA1I6yVls2Rw2ptncudJmXls+SMWs4AGAv3K6jTFdRqCWN9AWqiLLBy0xXm7z/0bVFbHHWUvzza3cLf4dwtXnGz4F7xjV3eBePdLahP9+vdl+75fGug1nc+TlC7Z+HUF5Kd3Vp+3bnDYp2juwagHhUdcVD7CxP+ZrHPenHC5OpeyWcFJ+6PAyu32dIiNb7u1yX5OZYlx+OS+Krk033kw3XBkj/OwvX8ddgffd1wfgvX0yXn8ecnjXWvPYI6T5/datXoHoMD05DETu9Zk1QPhO/EiQc1HxUdIhhykplk+EiZAJVeZjbB6e1l1gMNPy/WN1bW6zdqmeo+IIzFxZCZ3vXxWPMSa/tK8zxRC4y43A61zq5dWxI1p2PvoO7+0XdXzvP8uRt/GD80cbxXry6xGUiYZqrtgw+7i318dx1tUH/W6z9QvT9E2qB/E4ZB36DupNaA3J/n1pMGoB4VHTVQ96S4Gpr1A2rSZaz9o6U9gjpfnx0NKZ1faG+lOI2emDNixTjrhjSnRDX4kLRIfm/5uGM7X4eGk0OaHpFoUEfuwx3rLFR/Tr9kMlHy+eugvoHR7Xdpfj2S7o7jnP6+Bg9qzsfcekwFlUkHmHOTrVMMHWFOa+2gWaEdGSA+Hh1tUL/Ve/CFatdGr4Eo1nSsv3OkNAD1qGhCgdosYLV4sYhZ/7ovnG5WONZv2PLtut8fRx5vOXfKF1bfqearxR4jT1ftB6gB2c1bS813+uHDBhuiEwjTUId1+vLlWvMLdug6c9kRofD4yVq5dWuZ+QzJ9/lLilmx+GHx4964sTSGH5EPt3dQj6wOjUX9VJ8Bk59iuTPLB4M00W38xYskG/z+oz5LZ8HHPkdnHW1Qv9N7oFEzvr8/8TUA9ahoQoFaQXs9o1qKiV9u+ugsayzsxjapO1Ikd85ektJ92eaHti7n+JBb2u24tpL71ktRrrbLxd1npTW3WQpxnwBi8npLXeH9KKdJLh29IE0ny+RmRq0e3wPQozVOUGMRXqqfb2FoNlRn2jjJyp4q9xW+zOx8vnCGlJfNkd17f7Woh7Sj48wHTEMPIVOnTk2Q4ycnWBdgwqfOnJlk3aiZtqigaIae3/um0W8P1Kiz2Lta/hHFko91XGwNQO0UV8lQKDHKYxDUZgSqYQYDmpUt3pDrZvSpendq1/RojSdPtGIccr1OBmg/NKFArZYwvQgJs3tf+VjObDqi0M2Uz2ott5yulH3LtlhPRP7g+zlXpOJAnpxcv1/e6x9BFAidZ96qdU2D5J6lm10I4OU2uZlZZ/DO1POF9OE+L7opR9fsss4wb4rv6g+oP1qs+4nWuEG9TcrKZln4GmMqEFVBA9xRBTbzvDFRJ6OUMebyMa3eX6pfYN2nGeT95EmiLObZtP6HD/8u+w/8JsUl8wzizCoN/CkIIh/ftwnqodUA1O7auEyGQlfr87wd/tsSXKJBrZB+VnDNwn4J520rvW/9KGzYCgw5wK0Goa0DYAw8lsoPUxgA6P3S9gNfXbf8ery1dymM6dHMNnlZ13NiSNJj+qvRyH7PHZb+eH9tfx62yZNQoNYbK1O40iV82/x1cjxpr1QdLpQPFa1SfahAMraekMUTZsu1M7WydvpSgy0dYQjdI+Z62k9/ylsFfMGODM173EL8nl24LdN/nijnNY3ejDl6jocF1+W0Qnvz3DUGaytlY91PtPbD9fH582apqZkbnrtutQ2E8+LlWhvc5snTtdZAdv3mUnn6bK3N/ExIGS4O4pkZLY5JPt+/32idOe4/XGV5CEMj7KxzlT8Add/6vYMaV8VFvY/WIdKHqp0HAktYiQZ1yyc5m3LUWEEnOb79+mPF8kr5cFtr6q91SX+Nm1kNxo/9y7Ump7X6y8dK5PLxEgPnqwu3jAVvKjAiDxufXiubiDoDxHScYxiLCmWY1fr1GPpu0AP6nRYMeAXeap7y/TnySo3FtxiJej6WdMZ7X/rAotU4D96BSjVE35c9cOBONFBjBWMdN6RXyoopiyRt3T55W/3ELGdATfduuo3vWZpiD+NJfovsWJRsgzIdX7dXOq68k91LNkv2rjMy57epcjOjRpLnrDYXCQ+NPLX6Ax1avVP2qoWeMm+tc5/Eup9o7QeoI41svrru1/2S6ryv0vsGPN9gh/oGvOjGP7c/+joBqOPR7qB+/fq1/OMf//hOQE3X8Mvhe/nOJBrUzR8ld9tJ2bZwg+RtO2V9MYgsY33r/CQ5v/20rFS21J2qMENxu+ajxk6/jEOrdkiB5jWjTi3cE8qkXcoYOtllqMFHf4x8PZ7+HPCE4SvIk6dpx5L2WJ8O3Lns37loo/UHuZ/bZMcTYnx6w0HJVsMSty6hx1x/48wVcjr5sNX+zYJPKFA3fbA/aOfiTdKqpcxjVSxo/uh5f8yQT1o1oSch3c/pldia12wg3jIvSa6errR9zVoqLhw/S9qvf5LZCmrSVyrwqV6c355uoF47bYkNwFSy95xZ5vSWjHk/0doPUPemEfB2BbkHc38iGgJQ963dQf3x40fJyMjQms/ncMpwSiKAuj58L9+ZdAL1J4MhPaFLj1yQDrVSASKWcY3W2t8rgM+lnpRjmnZxd5ZZ0YAZS5tB4LbMXWtjDeG2oCZfuOOMtJyqNPcsFjHAP7fluGQppHFjkGeVcqdgZ4Zkanq+7ifvtezLdp6C3WfNusetcjxpn91H5cE8c8cw9lB9RpWFKdelaW0I10tCgVqrCjQY0sOwVh8e3cr5o95VPbbSaP+KVNvmj6k8kG8PiJHusLA/VT2x7uXX0qvsgaRpSXZMqyavim7JBX0oVB+A8xUFOdfYoSXbifX7zNXy1QfVmw4BqAExXXabWpbIrZvEMa+26I9r15eqdbfJ3CXEL8cP6wDUfWt3UI+sBKAeNYkGtRqBRVrLrlNIM+omvuKc1BOWdll581g5kpGSphZvsjGBWjmwpucyNfamjGqzrAHwbq3NX1KAwqOCHelWM6dHNW1jbH8sf2jnLleLHOu5SI3PBzlXrKd1jR53aNV2ay+joDiiNfvtCzdKk1ryWOOcK1uPLT1UYL21ccNYqHJCgZqbwcwnzA6nO0vvmCfCg31Eg7A0p7/eOP4bv84fhGOeY8hjrbuaTiMB58fxj5Oe86Kko1y367101SEB9Tablr+qep716GMqf6b1z8mdLucLplvDI9vv3rvxgWOdo7OOFVATqeI7aYy00viVeKDu6/ftKbLFxd7HG5qIBqD23KEHtA2fHP6mcTtYWg36XO5lNTi/sbLBIsiUJbg1ULnSZr2ZCXbAJ40L5On5a3Y8hiN+ZX8NOzd5lEv0cKYXtW8UfF9yX26f1d9DmUaee+cuSwe9qpVNT/WaWO/sw4fNeY1jelxigTqRdYhAXVk5W06d+tMs6/T0iTZ5K9EdDCTEVP50637/ka6+sc/RWccKqKkhsC9WFMFwabL+OFtUGd6zXp/nF/kkr6VNWkXrbfJKbqhe15TbitKH8lG3vki7u+UhldigjnTn9q4w8vCOuPX2Djdet9sfyUNXcDeWt0/z6vJFX8NpAOqv3AGWYWB22vZpvv8F6x6QGH5+HaPPR3nQW5p01u043Rd9ruhzcg6f5sP0ON4fS5pdKyqvXYt8uo4GoI5Th8RHnSJv3663Ti1EdzCwEOMF0yGGj40oj9e6n/XYx3fVsQDqLwqKx6qPhl0ZsMiGXhR9oRXIbQqox6EMuRk6Ik2hA9KgwKxTYNYqyGv12TndYGmXFOpXQnvkht7/o1CZvLXu2kPhw+4Oalxgly7Nt679N28us8kQiASiK/8rfSfo8MQ2rrH7uiwtnS1Pnq2xYVyJ0S+6MMs6SZHGQFQMokU+NwltV2s7ALVxB9BRizYQ63qsb7xH1fwAFHCGLeavaufVdIOsavS+npT78CCPVwNQx6lD1pjorahoi4h135jYn2rtWAD1yEqH/nssl6UldELqQ6lSo/dVq5AExvW6fklBBpQ7a4ruQzcZuGtCSZp/o8J9vzwMlaq1DfgHKt1B3dGxRUpLZtoY0YVF061T1LHj4+X9+xRL37X7Zxunm2Fl9+37VTIyJsmhw79bt/qsc1O0NjbZXGjE5zMwFnmyc6faJLTda2MBqI07ClkCC2xmKOv0ogp8PXhxgZpbNQxk3KcsSWtpl0e5Tda+ZceRTrsW61c+SPOpCnleeEPeltx36QDbW8S4ZTkHsdMsdbsh7aINBmfbKIUHeTmfFSZ6rM/v7zEAdZzaD1C7Ki3Q9dEcfowMgOzTuuZhv1+S38PbH+dC9qKvExvUJ1RXhfeNtHLdE+E7GVnpkPcK1RK5HNr+FbSxoRy/AnfOxfrdUN4Agd0Z1CFdv3lzqU2QwGQJDG7FAFSAue19sjQ1LbJJfQEyk/bSGerKlUU2eBYzh9PxiV6rDDlbVTXX2jUYROvu/ZXW+5XJATq+RL8jAaiNOwpIhkRuzWuRuqMXLcri1cXbDpIKR/ad3nBA3oU7phTvOWcNgHSQqT9eap3wCOFrvXDL/MqXFLZHVu2QFxfvyLWMGpt0hMlIbuo+fNdtJffseCCennxISvdm2/JRXrPU67HEWxPkQEQbnW845qSuE/DQVvrAelUTkmyx2x7WAajj0DhBTdWT8ZLpaVhTO98mWWVGbTqu8JFdvbZcMtL/lCrdd1ervlevLZMLF6bL0aPjzLJ69izJhhYlL9NOPXu+Ru7oB82HybjCfXd4Oa+619JHXrnu+fCdjJw8k0YF9E6DKlZxV+AOVrHEPbAfhSoUfPo+xy2xXB8UwBS+0UqB7QplJqXF9eHSSfOFdXTB7Zcc57dTbPqtyPuBBqA27qh1ymxPzBaVufWEheWmb9Rv56YasmppMwZ9Zsox6/1MfDPRINcVmvt0PUnz1hwqsKiMo6t32kxSRGc02zj5WxXmxyw8j4gRpg4E6DRMEh9Nfw86uDAuPr2jLb5a8xIBQsQHUSKnNx6U1AXrJEvXN85aaYUI8dfEfWcS7oelHYA6To0T1HwwTx6vsoZCAL1Xq6X0THQjwo2TvPOMBT3FZjFhX3r6JIv+YNp+ZtHGWmIgf6q1pOWfn2azcG/Z8s+vs0tHPsLuoP6epEPa5GboTNiCdn7m4VQH7LVyNXREPmjxEJ/0BuotXydMYD7Jd20bFKrsZx+z4ngYd1WXzsQKDPzFoF00Mvr9kfcDDUDtQQ34gPPBldssrpkwOYYtoQfgkj/nSOmRIqlSazdt7R6ziAmtA8r00wCyf/znzxaiRxgewOWc9PkAqoQIc+7G4yUWr31N4U8c9imF9cvCmwZlrGn6cVg3di0sOA9j7HNOOvIVK+SLFOpAnJ7YNzNrXWESgLof2g9QP32yWqupC2ws6HNahWUqKcLviPDA15iv61R1saDPF8y2hiX2A2aiPk6cGC+XGxfJsWN/SFXNfCksnG4DN5EWgNoJ0RuNod1fLd2RVBohWb6U6+G76U26uj5SbBYb3BtMiXVM34Gc3Gnm4sDH/CWUKk1NC20KLcYPZwzwuvr55gap10L8ghb+NDbi7mCKNcaPOXToD5verErzXL2+VMEcDesA1Madlg7rMUj37lMKP6zryoNa+7vyQT4qBLFiD6/ZJa35LVKrwKZLOCBNV2uXmOcmtcTvqpVMl3IgelZhmzp/nfmtUcYeIq4aFwlW9AFdr9J89Ad5c+G2gjzb/NiAn34ixGhfT6+WJ3kt1nW9Ia1Yj9lmbpE7WZesPwgd+uh2bn7uANRxaj981Fg6WEko1tPDRyttnYH4Ga4T64exO96/32Ct9p+/bLbxPrCOSCcqhDSGQcXf/f5DJF/0db5XUBNeR+MfDX9dITpS6qJH1stTuRS+q56kM6ixeG/fXiZbtv7TwFxQMEMuXJhpA28dVOC+a0uWrLOT5ODB3yXjzETZo7WrfM3DYF2MtrhTtynUGXUxLW28jdNdWDjDal5MtZabx8Bd0SMsBqDGD/2i+K65Lt4wBgcNdnzTLAEgjXe6brNE+YY9ojJIY9Am8vmoDr+uS5sRCoj6fRzr+3aEfd9fw/nsnJrO0ufH90xe1vU8Lj47vO33cTz3GIA6Tu0HqFEASzU20rAYqbJ29lG6YTvdPp/PL905XP5Yw3t+f6AG0kByJFwdfalzhazrA9bdXR8UuLRBUDi3tq6y8EysZJYM6EXBTvgdS9J9Ic78hzdvLbN12i1aH6+2ApzjUMY2Z2Cvzu0YAaiJWW6vaJVPTL8HAGN932iskLnewui67fPbvRzTm/Z2rQDUcWo/QU2vOA9iuonbTN/6odFZAeuabT4yn8fn46N8rB8gHzKTDHhodz8/+n2Buk0emyWdCJD2CqyxrF/K1fBddpUIqK2g/Voo+8gev+R3Rn0h7rf9fveO+Pchkoe06PxsuwLevSMBqI07QBALNda3PRY0AHWc2m+Leqtcu7rY5hysrp4rNVp13b3nF9m9+2fJ0eop/kQmkb3SvNgakZgXkAbGwqKZUnxxppw8OcHGACnUaq75HRUKXa/xPYGa8Dt80qPp7uhJiTQB2O+ts01XiYDa9TbcKg/U+r1xc5kNX4sl3N6hx37YYC6v9+9dvuaWJfJIrW3807wHWNEoIGaWdmpqFOrMBEQnGVxqzHnJfs5FgeDekQDUY5o7XgNQx6n9BDWt9tlZk2xcj6zMSZKncAbQRIKUlM5SAM+Qw4d+t8ZDJhXAx5ibO00OaRr+yrzcqZKa+k9JOz5e0jMm6Qf5fYPaR3fEAmUiKAVIc+iAArIjfMdeHKixch89WikVWkDTAMis7iwzMyfb3JDM7E4Dc6YW3oRisp6dM0XO6P7889N1/1SLCkKZBYgG6dPpfxrwn2vtjCEIOAeF/dG0P+TSZSKEKCACUAegjle+S1CnSn3dPLOYKsqI7KDFfqbpuXN8fNPsw6Ir+YGDv8n9+yslS8FOeqV+qBUVc6RMjwPi124sMwu96zW+F1A/l6aEhrRXQvcehBikP1ocqEO4PkIpsn//r1KphTdWMr9xqRbazPZDdAeFOhFCzABkhbnCuqR0tk3RVqLvAh1kgDqFO+doblkst2+77uYZCvQ7d1ZYAX/8xHi5penunQlAHYA6XvkOQY36BkXnd0yxjgz4qP3AOsS/un3O/4gP20eKuEbIreYWoSoc6/zfA6g75INcDu1IKL90T+r95+/lafjuEe/62GRheYTY4a4gMohGRX5b/y7wm/J78/vj5mDb5Yso+3B9uH2E+22x3oyPn66RL3pe9tNRirzuHQlAHYA6XvlOQe3VQddFbUTDm3W338PcNQbhX/SNQS5f93M6/fZBTbdwLNVYYExErQ2tk5uhjPDdIxEfNb9Z5D3w6uDqf+euS/e++HWnkX3uPXDHR87r97t3JAB1AOp4BVAzAlWlKhcci1qmVlLrwECN1dT6eLXm9h8lQHaQ5gNDP3zYYN3O795jJD03rofP07N+26CmAbEhtM0a6mJBMTEVq3qjdchx0hnUI68BqANQxyucu61D39kxru1a4HSRvkDN0JV0KU/e9IPcvbvSupE3XF5oDUIPHq2S+vp5knFmktTUzrNODPgkq6rmyZnMSfLsBROT9jbk6bcN6sehmjHhm+6qxFbfCeWE/4oA1KMmAagD8dI3qN0Y1Hn50wzChw//LidO/mldy2nVT1cg33+wQnbs/NkaigA4vc8YyvLazWV6BT7y2Of+lkEd0n8t+re5UfBiAzFRlRoANYEO+aR/CRMnBKAeFQlAHYiXeFwfdAUvKppuER/nz0+zMRqIlaalv6FhgXUVpgW/tmaeXL+x1CIBCi/MEuJrQzHOF9FvF9R0bnENiIMbqrRetVFS5YbskktaOyGtWbbLZS0ASW/QtCuyrdtxg1Ws6udyTf+Sz/obBaAeFQlAHYiX+BoTI75o53t2VjLL6LRIHufu8I2NPeu3C+pWqRwStwcQLni0RhZt/dHAXPc5RQ6UzJaqD8lS8W6jpZW+Wi9Nmq9FdhjQSQPwsc4Xr9Jb8XYoT/+SDv2NAlCPigSgDsRLKHROn91S+yBGXleo7gnfybclTIk1FL0Qb8pu2XBsgvzPv/5/5fSVxQrj7XK8aoFsPDFBJi/9d9mnNZefpv4PqX61SY7XLZCUjElS+nK9NIZSY54vXqU20BQ6qJB8re8IgyQFoB5xCUAdiJdQqFE1UzVnFDRLtSR8J9+O0LuP+QsHOwkA7o3Kd8lmTRc9XitLtv9kVvOKvb8akGcl/VWOVM6V8fP/Vapfb5KtZybLotQfZfG2n+S67Ix5zviVqb1S5YPc1Zdkp35fAahHXAJQBxLI8MlHeWGgcxoLgvHpddklu85Pl//47f+SbSenyL/98/+UC0/XyuoDv8ux2vmyPWequT+ST/0pJa3rZOmOny3/nPV/l6sK9Fjn7I/WakHzipH1zPXBNGWxakXDrUsU1NXhJ/udSQDqQAIZPnkr94Yk2qP5y3aZvOwvsrtghuQ0rJBlu34xSG84Nl5ONSySqSv+Q3LvrJQZq/9qgMaaxsKelfS3IQF1TYjxqoHkFYVlnVm2I69cP7qn5HckAagDCWT45KVcs8a4WPDrj9JwmHdvpfmlAW/9F7dd/Hydrm+Rw+VzrSHxeO0CufgsSU5dXmSgxk1yWa3gWOfsjxL5wRyLgYySBKAOJJDhk+dqgdIVOxb8+qtEc/h1fNZs+7A84E0aS9I80IcqXA9Qdx+kKZARE0Bdp5CrUsgBurGszP5SH4A6kASS54pNIBcLfl4BLZBtUO2+j3S37LpvKLS3a0crf8P90IXwXxXIiAugblS4ATis0bGs1AyuvApAHUjiyAu1e/uyqHFd1HWkmDuj676aT5uk/rOma56u+3pTwItV3VcMNdfs6drR6izq4vBfFcioCGD7/I1oL5BGAlAHMqLySm706qMGpsRET1jwb5J6borcl33m0qDHIa6LfUUz5XTjYkk++ad1YMGVwT7cG971QZgeVvE12WnbHFfZlixHq+fZ+cnPsKXRxwHwO7JH0mrmW0jfnsIZvYbxAepWqQr/VYEEMrwSgDqQEZV38qjX7uNAM+f2Clmx51c5Wb9QDhbOlpX7fpX5m36Q8pcb5Fj1fDl5aaGs2v+blD/dIEmH/5Dlu3+RqjfJktG0RJbv+sVC8qrfb5INaeMtGmRLxiRrXPx//u3/I1kty+RIxVyD96GyOZJ9a7k1MgLtwyVzrZBYsftXOVG/wPLEukcUUONvDySQkZAA1IGMqLTLW2kI0Y277+FNsX6nrf5Pyb270rqGrzrwm6w7Os4Auy5tnFxsTZLktD9l2sr/kP0XZ0nG5SWy+cRE+XPhv8nRqnkyXY+99GaLzFr3NznVsFBh/w+LtV6Q8k+5rdYznWQO6nkpFLDOZ2/4m1ne8fi/CTF8q/Z+IIGMhASgDmREhZHzmkMHw1Z1bAgywBKwxMpduOVHqW3fLLl3VhhYiZM+qKDecHyCxU0fLFWAq3W95cwkmZf8D8m9ttIAvb94llriv8kd2avH/SynGxeptf2zgnijgfqB7LdejYfCx+P2oDdj9YdkuSwucqTbfYXVjaCXqoXOu/BfFUggwysBqAMZcWE853hC9HA90EEF0GI1n7u2XHbkTJOTah3vyp9uMF5z8HdzfWBBb1R4b02fLAsVwORJyZhoPRhJL2pdI1OW/0XOtCyRBZv/Kav3/W69FC8+TZIZa/4qaxT6c3Wbhsq+LGqs6auho+G/JpBAhl8CUAcy4oJvt68QPRR/NV2/s28ul4o3G83C7rq/6MlaGy2PRkEaEAsUyF9hG2UVsx9ruup9snWW4Tjyk179YZN1imE9+vw9KSP/BTHUgYykBKAOZMQFP/Wl0NY+/dQNmgeAEornIeoB7F0THtBun9uO5PHpbunjo9Gv+cLpfbk7opWR/wL/dCAjKQGoAxkVuRk602uYntcr/QDoSKgb4nS/hKT71G2BBDJcEoA6kFGRV3IzLvdHoilujyB+OpCRlgDUgYyKjMV5ExlD282X2Bb+KwIJZGQkAHUgoyaMpDeWZiKvCa2VR6Hy8N0HEsjISQDqQEZVrodOxOWrHm3FN90Y2i2fbfbxQAIZWQlAHcioygd5Zi6FeHoqjp6mmD+dcUoCCWQ0JAB1IKMuT6TO3AqxITn6yr3dDeWH7zaQQEZeAlAHkhByO5SdkLCmB2VL6IhNyhtIIKMlAagDSQgBhNdCxxXWidO4iO8cvzQddAIJZDQlAHUgCSOf5aONoZEIsHaQ3ikf5EX47gIJZPQkAHUgCSVEVVwPnQq7QXqfZWW4lIKC3ocf5VX4rgIJZHQlAHUgCSd0hrkXKlRgrut9ONQhViJPKCBuhjKkQ23pQAJJFAlAHUjCygtpkcuhHWbhMnVWLLgOjaZYoyHXeCzV4asHEkjiSADqQBJaGJyf0DhirbGwhzbeGkCvV91gg0QR0x1IIIkoAagDGRPyXp7YhAMAFgu7TuE6MCs7xcYXcVb6JgV0uryRu+GrBBJIYkoA6kDGlHyS1+aeuBY6ZuDFZQF0sYwBMD5t19Nxk62ThsWMNe4t8pbQYXkYKlX4Pw2fNZBAElsCUAcyZoWojJdyVaFbIrdCmXI1lCbNoQNyJbRXdY9FblwNHbHGwfuhC/JcmgL3RiBjUgJQB/JNCQP6f5F205B8DqcGEsjYlgDUgQQSSCAJLgGoAwkkkEASXAJQBxJIIIEkuASgDiSQQAJJcAlAHUgggQSS4BKAOpBAAgkkwSUAdSCBBBJIgksA6kACCSSQBJcA1IEEEkggCS4G6kACCSSQQBJZ/st/+f8DNR1tBzPPk2sAAAAASUVORK5CYII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i-FI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838200" y="1825625"/>
            <a:ext cx="7204721" cy="4351338"/>
          </a:xfrm>
        </p:spPr>
        <p:txBody>
          <a:bodyPr>
            <a:normAutofit fontScale="85000" lnSpcReduction="20000"/>
          </a:bodyPr>
          <a:lstStyle/>
          <a:p>
            <a:r>
              <a:rPr lang="fi-FI" dirty="0"/>
              <a:t>Työryhmät kehittivät kasan toimenpiteitä, joita tarvitaan ryhmän valitseman toivotun tulevaisuuden toteutumiseksi. </a:t>
            </a:r>
          </a:p>
          <a:p>
            <a:r>
              <a:rPr lang="fi-FI" dirty="0"/>
              <a:t>Näistä toimenpiteistä ryhmät valitsivat 3 tärkeintä: yksi, mikä pitäisi toteuttaa heti, toinen viiden vuoden sisällä toteutettavaksi ja kolmas 10 vuoden aikasäteelle toteutettavaksi. </a:t>
            </a:r>
          </a:p>
          <a:p>
            <a:r>
              <a:rPr lang="fi-FI" dirty="0"/>
              <a:t>Valitut toimenpiteet arvioitiin toteuttamisen tärkeyden mukaan verstaan jälkeen osallistujille lähetetyssä kyselyssä. Näin saatiin tunnistettua toimenpiteistä neljä selkeästi tärkeintä. </a:t>
            </a:r>
          </a:p>
          <a:p>
            <a:r>
              <a:rPr lang="fi-FI" dirty="0"/>
              <a:t>Tärkeimmät toimet olivat vahvasti yhdistettävissä kolmeen toivottuun tulevaisuusnäkymään, joiden ympärille kerättiin vielä kaikista ryhmien toimenpiteistä koosteet.  </a:t>
            </a:r>
          </a:p>
        </p:txBody>
      </p:sp>
      <p:pic>
        <p:nvPicPr>
          <p:cNvPr id="9" name="Kuva 8" descr="Näyttöleik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42921" y="1664904"/>
            <a:ext cx="3801899" cy="4352092"/>
          </a:xfrm>
          <a:prstGeom prst="rect">
            <a:avLst/>
          </a:prstGeom>
        </p:spPr>
      </p:pic>
      <p:sp>
        <p:nvSpPr>
          <p:cNvPr id="10" name="Tekstiruutu 9"/>
          <p:cNvSpPr txBox="1"/>
          <p:nvPr/>
        </p:nvSpPr>
        <p:spPr>
          <a:xfrm>
            <a:off x="7970298" y="6016996"/>
            <a:ext cx="422170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dirty="0"/>
              <a:t>Kuvassa esimerkki yhden työryhmän koostamista toimenpiteistä</a:t>
            </a:r>
          </a:p>
        </p:txBody>
      </p:sp>
    </p:spTree>
    <p:extLst>
      <p:ext uri="{BB962C8B-B14F-4D97-AF65-F5344CB8AC3E}">
        <p14:creationId xmlns:p14="http://schemas.microsoft.com/office/powerpoint/2010/main" val="47805838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Kuva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23247" y="1394852"/>
            <a:ext cx="9247508" cy="4649046"/>
          </a:xfrm>
          <a:prstGeom prst="rect">
            <a:avLst/>
          </a:prstGeom>
        </p:spPr>
      </p:pic>
      <p:sp>
        <p:nvSpPr>
          <p:cNvPr id="6" name="Otsikko 5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744200" cy="1325563"/>
          </a:xfrm>
        </p:spPr>
        <p:txBody>
          <a:bodyPr>
            <a:normAutofit/>
          </a:bodyPr>
          <a:lstStyle/>
          <a:p>
            <a:r>
              <a:rPr lang="fi-FI" sz="4000" dirty="0"/>
              <a:t>Toimenpiteet, joihin tulisi tarttua heti</a:t>
            </a:r>
          </a:p>
        </p:txBody>
      </p:sp>
    </p:spTree>
    <p:extLst>
      <p:ext uri="{BB962C8B-B14F-4D97-AF65-F5344CB8AC3E}">
        <p14:creationId xmlns:p14="http://schemas.microsoft.com/office/powerpoint/2010/main" val="122292258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tsikko 5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744200" cy="1325563"/>
          </a:xfrm>
        </p:spPr>
        <p:txBody>
          <a:bodyPr>
            <a:normAutofit/>
          </a:bodyPr>
          <a:lstStyle/>
          <a:p>
            <a:r>
              <a:rPr lang="fi-FI" sz="3200" dirty="0"/>
              <a:t>Toimenpiteet edistettäväksi 5 vuoden sisällä</a:t>
            </a:r>
          </a:p>
        </p:txBody>
      </p:sp>
      <p:pic>
        <p:nvPicPr>
          <p:cNvPr id="7" name="Kuva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23246" y="1348477"/>
            <a:ext cx="9263053" cy="49447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815061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tsikko 5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744200" cy="1325563"/>
          </a:xfrm>
        </p:spPr>
        <p:txBody>
          <a:bodyPr>
            <a:normAutofit/>
          </a:bodyPr>
          <a:lstStyle/>
          <a:p>
            <a:r>
              <a:rPr lang="fi-FI" sz="3200" dirty="0"/>
              <a:t>Toimenpiteet edistettäväksi 10 vuoden sisällä</a:t>
            </a:r>
          </a:p>
        </p:txBody>
      </p:sp>
      <p:pic>
        <p:nvPicPr>
          <p:cNvPr id="3" name="Kuva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23245" y="1805677"/>
            <a:ext cx="9263053" cy="35053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165873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Kuva 3"/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12" t="1" b="4716"/>
          <a:stretch/>
        </p:blipFill>
        <p:spPr>
          <a:xfrm>
            <a:off x="4831976" y="155052"/>
            <a:ext cx="7246583" cy="6128437"/>
          </a:xfrm>
          <a:prstGeom prst="rect">
            <a:avLst/>
          </a:prstGeom>
        </p:spPr>
      </p:pic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i-FI" sz="3200" dirty="0"/>
              <a:t>Huomioitavaa: </a:t>
            </a:r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838200" y="1825625"/>
            <a:ext cx="4572000" cy="4351338"/>
          </a:xfrm>
        </p:spPr>
        <p:txBody>
          <a:bodyPr>
            <a:normAutofit fontScale="92500" lnSpcReduction="20000"/>
          </a:bodyPr>
          <a:lstStyle/>
          <a:p>
            <a:r>
              <a:rPr lang="fi-FI" dirty="0"/>
              <a:t>Helposti toteutettavissa, mikäli niin halutaan</a:t>
            </a:r>
          </a:p>
          <a:p>
            <a:r>
              <a:rPr lang="fi-FI" dirty="0"/>
              <a:t>Vaatii asennemuutosta, mikä ei ole aina helppoa</a:t>
            </a:r>
          </a:p>
          <a:p>
            <a:r>
              <a:rPr lang="fi-FI" dirty="0"/>
              <a:t>Uskallettava astua oman mukavuusalueen ulkopuolelle ja tutustuttava erilaisiin näkemyksiin ja näkökulmiin</a:t>
            </a:r>
          </a:p>
          <a:p>
            <a:r>
              <a:rPr lang="fi-FI" dirty="0"/>
              <a:t>Vaatii yhteistä luottamuksen ilmapiiriä ja selkeää toimintaa ja tekoja: muutos ei tapahdu itsestään</a:t>
            </a:r>
          </a:p>
        </p:txBody>
      </p:sp>
    </p:spTree>
    <p:extLst>
      <p:ext uri="{BB962C8B-B14F-4D97-AF65-F5344CB8AC3E}">
        <p14:creationId xmlns:p14="http://schemas.microsoft.com/office/powerpoint/2010/main" val="176314567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sz="3200" dirty="0">
                <a:solidFill>
                  <a:prstClr val="black"/>
                </a:solidFill>
              </a:rPr>
              <a:t>Huomioitavaa: 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838200" y="1825625"/>
            <a:ext cx="4926106" cy="4351338"/>
          </a:xfrm>
        </p:spPr>
        <p:txBody>
          <a:bodyPr>
            <a:normAutofit fontScale="62500" lnSpcReduction="20000"/>
          </a:bodyPr>
          <a:lstStyle/>
          <a:p>
            <a:r>
              <a:rPr lang="fi-FI" dirty="0"/>
              <a:t>Lumovoimaiset tarinat ja elämykset perustuvat aitouteen: siihen, mitä jo nyt ollaan ja tehdään</a:t>
            </a:r>
          </a:p>
          <a:p>
            <a:r>
              <a:rPr lang="fi-FI" dirty="0"/>
              <a:t>Luontoreittien kehittäminen ja esiin nostaminen, kulttuuriin panostaminen ja matkailullisten elämyksien luominen ovat tämän tulevaisuuden toteuttamisen perustyötä</a:t>
            </a:r>
          </a:p>
          <a:p>
            <a:r>
              <a:rPr lang="fi-FI" dirty="0"/>
              <a:t>Jotta matkailijat ja asukkaat löytävät alueen, tulee näistä voimavaroista myös viestiä ja luoda riittävästi positiivisia tarinoita herättämään huomiota</a:t>
            </a:r>
          </a:p>
          <a:p>
            <a:r>
              <a:rPr lang="fi-FI" dirty="0"/>
              <a:t>Onnistuessaan tämä tulevaisuus aloittaa positiivisen kierteen: matkailijat jakavat lumovoimaisen Kymenlaakson tarinaa eteenpäin ja saavat uusia kävijöitä liikkeelle. </a:t>
            </a:r>
          </a:p>
          <a:p>
            <a:r>
              <a:rPr lang="fi-FI" dirty="0"/>
              <a:t>Mediassa toistuvat positiiviset tarinat Kymenlaaksosta luovat kaivattua pöhinää alueelle</a:t>
            </a:r>
          </a:p>
        </p:txBody>
      </p:sp>
      <p:pic>
        <p:nvPicPr>
          <p:cNvPr id="5" name="Kuva 4"/>
          <p:cNvPicPr/>
          <p:nvPr/>
        </p:nvPicPr>
        <p:blipFill rotWithShape="1">
          <a:blip r:embed="rId2"/>
          <a:srcRect t="6307" r="9274" b="5833"/>
          <a:stretch/>
        </p:blipFill>
        <p:spPr bwMode="auto">
          <a:xfrm>
            <a:off x="5764306" y="84043"/>
            <a:ext cx="6272137" cy="6241289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135554353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sz="3200" dirty="0">
                <a:solidFill>
                  <a:prstClr val="black"/>
                </a:solidFill>
              </a:rPr>
              <a:t>Huomioitavaa: </a:t>
            </a:r>
            <a:endParaRPr lang="fi-FI" dirty="0"/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>
          <a:xfrm>
            <a:off x="838200" y="1825625"/>
            <a:ext cx="5757333" cy="4351338"/>
          </a:xfrm>
        </p:spPr>
        <p:txBody>
          <a:bodyPr>
            <a:normAutofit fontScale="70000" lnSpcReduction="20000"/>
          </a:bodyPr>
          <a:lstStyle/>
          <a:p>
            <a:r>
              <a:rPr lang="fi-FI" dirty="0"/>
              <a:t>Panostettava paitsi digitaalisten palveluiden kehittämiseen, myös kyberturvallisuuteen ja digituen kehittämiseen</a:t>
            </a:r>
          </a:p>
          <a:p>
            <a:r>
              <a:rPr lang="fi-FI" dirty="0"/>
              <a:t>Kehittämistoiminta on tämän tulevaisuuden toteuttamisen keskiössä</a:t>
            </a:r>
          </a:p>
          <a:p>
            <a:r>
              <a:rPr lang="fi-FI" dirty="0"/>
              <a:t>Maakuntaan ehdotetaan uuden alueellisen innovaatioekosysteemin kehittämistä sekä visionäärien ja </a:t>
            </a:r>
            <a:r>
              <a:rPr lang="fi-FI" dirty="0" err="1"/>
              <a:t>valonöörien</a:t>
            </a:r>
            <a:r>
              <a:rPr lang="fi-FI" dirty="0"/>
              <a:t> esiin nostamista. </a:t>
            </a:r>
          </a:p>
          <a:p>
            <a:r>
              <a:rPr lang="fi-FI" dirty="0" err="1"/>
              <a:t>Automatisaatiota</a:t>
            </a:r>
            <a:r>
              <a:rPr lang="fi-FI" dirty="0"/>
              <a:t>, uusia teknologioita ja tekoälyä hyödynnetään ja kehitetään joka toimialalla maataloudesta teollisuuteen ja palveluihin </a:t>
            </a:r>
          </a:p>
          <a:p>
            <a:r>
              <a:rPr lang="fi-FI" dirty="0"/>
              <a:t>Onnistuakseen tämä tulevaisuus kaipaa ketteryyttä ja näkemystä myös päätöksentekijöiltä ja rahoittajilta</a:t>
            </a:r>
          </a:p>
        </p:txBody>
      </p:sp>
      <p:pic>
        <p:nvPicPr>
          <p:cNvPr id="5" name="Kuva 4"/>
          <p:cNvPicPr/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4582" r="17380"/>
          <a:stretch/>
        </p:blipFill>
        <p:spPr bwMode="auto">
          <a:xfrm>
            <a:off x="6277504" y="1"/>
            <a:ext cx="5914496" cy="6603924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357897098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/>
              <a:t>Tulevaisuusverstas 2021</a:t>
            </a:r>
          </a:p>
        </p:txBody>
      </p:sp>
      <p:sp>
        <p:nvSpPr>
          <p:cNvPr id="3" name="Sisällön paikkamerkki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r>
              <a:rPr lang="fi-FI" dirty="0"/>
              <a:t>Etätapahtuma 21.4.2021 klo 12-16</a:t>
            </a:r>
          </a:p>
          <a:p>
            <a:r>
              <a:rPr lang="fi-FI" dirty="0"/>
              <a:t>Noin 120 osallistujaa</a:t>
            </a:r>
          </a:p>
          <a:p>
            <a:r>
              <a:rPr lang="fi-FI" dirty="0"/>
              <a:t>13 työryhmää</a:t>
            </a:r>
          </a:p>
          <a:p>
            <a:r>
              <a:rPr lang="fi-FI" sz="2600" dirty="0"/>
              <a:t>Alustajina Tapio Huttula Sitrasta, Irina Kujanpää </a:t>
            </a:r>
            <a:r>
              <a:rPr lang="fi-FI" sz="2600" dirty="0" err="1"/>
              <a:t>XAMKista</a:t>
            </a:r>
            <a:r>
              <a:rPr lang="fi-FI" sz="2600" dirty="0"/>
              <a:t> sekä Mika Mannervesi Salon kaupungista. Loppupuheenvuoro: Mia Hämäläinen Kymenlaakson Liitosta. </a:t>
            </a:r>
          </a:p>
          <a:p>
            <a:r>
              <a:rPr lang="fi-FI" dirty="0"/>
              <a:t>Teemat: </a:t>
            </a:r>
          </a:p>
          <a:p>
            <a:pPr lvl="1"/>
            <a:r>
              <a:rPr lang="fi-FI" dirty="0"/>
              <a:t>Muuttuva Kymenlaakso</a:t>
            </a:r>
          </a:p>
          <a:p>
            <a:pPr lvl="1"/>
            <a:r>
              <a:rPr lang="fi-FI" dirty="0"/>
              <a:t>Tulevaisuuden näkeminen </a:t>
            </a:r>
          </a:p>
          <a:p>
            <a:pPr lvl="1"/>
            <a:r>
              <a:rPr lang="fi-FI" dirty="0"/>
              <a:t>Tulevaisuuden tekeminen</a:t>
            </a:r>
          </a:p>
          <a:p>
            <a:endParaRPr lang="fi-FI" dirty="0"/>
          </a:p>
        </p:txBody>
      </p:sp>
    </p:spTree>
    <p:extLst>
      <p:ext uri="{BB962C8B-B14F-4D97-AF65-F5344CB8AC3E}">
        <p14:creationId xmlns:p14="http://schemas.microsoft.com/office/powerpoint/2010/main" val="214649500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/>
              <a:t>Työkaluja jatkotyöstön avuksi</a:t>
            </a:r>
          </a:p>
        </p:txBody>
      </p:sp>
    </p:spTree>
    <p:extLst>
      <p:ext uri="{BB962C8B-B14F-4D97-AF65-F5344CB8AC3E}">
        <p14:creationId xmlns:p14="http://schemas.microsoft.com/office/powerpoint/2010/main" val="188800593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618408" y="102898"/>
            <a:ext cx="10515600" cy="1325563"/>
          </a:xfrm>
        </p:spPr>
        <p:txBody>
          <a:bodyPr>
            <a:normAutofit/>
          </a:bodyPr>
          <a:lstStyle/>
          <a:p>
            <a:r>
              <a:rPr lang="fi-FI" sz="2800" dirty="0"/>
              <a:t>Työkalu muutosilmiöiden tarkasteluun</a:t>
            </a:r>
          </a:p>
        </p:txBody>
      </p:sp>
      <p:graphicFrame>
        <p:nvGraphicFramePr>
          <p:cNvPr id="7" name="Sisällön paikkamerkki 6"/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3022250116"/>
              </p:ext>
            </p:extLst>
          </p:nvPr>
        </p:nvGraphicFramePr>
        <p:xfrm>
          <a:off x="722744" y="1428461"/>
          <a:ext cx="10515171" cy="5186595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1760774">
                  <a:extLst>
                    <a:ext uri="{9D8B030D-6E8A-4147-A177-3AD203B41FA5}">
                      <a16:colId xmlns:a16="http://schemas.microsoft.com/office/drawing/2014/main" val="4122258527"/>
                    </a:ext>
                  </a:extLst>
                </a:gridCol>
                <a:gridCol w="2198548">
                  <a:extLst>
                    <a:ext uri="{9D8B030D-6E8A-4147-A177-3AD203B41FA5}">
                      <a16:colId xmlns:a16="http://schemas.microsoft.com/office/drawing/2014/main" val="526762809"/>
                    </a:ext>
                  </a:extLst>
                </a:gridCol>
                <a:gridCol w="2286750">
                  <a:extLst>
                    <a:ext uri="{9D8B030D-6E8A-4147-A177-3AD203B41FA5}">
                      <a16:colId xmlns:a16="http://schemas.microsoft.com/office/drawing/2014/main" val="2742195371"/>
                    </a:ext>
                  </a:extLst>
                </a:gridCol>
                <a:gridCol w="2135087">
                  <a:extLst>
                    <a:ext uri="{9D8B030D-6E8A-4147-A177-3AD203B41FA5}">
                      <a16:colId xmlns:a16="http://schemas.microsoft.com/office/drawing/2014/main" val="2996667494"/>
                    </a:ext>
                  </a:extLst>
                </a:gridCol>
                <a:gridCol w="2134012">
                  <a:extLst>
                    <a:ext uri="{9D8B030D-6E8A-4147-A177-3AD203B41FA5}">
                      <a16:colId xmlns:a16="http://schemas.microsoft.com/office/drawing/2014/main" val="1999049792"/>
                    </a:ext>
                  </a:extLst>
                </a:gridCol>
              </a:tblGrid>
              <a:tr h="34997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200" b="1">
                          <a:solidFill>
                            <a:schemeClr val="bg1"/>
                          </a:solidFill>
                          <a:effectLst/>
                        </a:rPr>
                        <a:t> </a:t>
                      </a:r>
                      <a:endParaRPr lang="fi-FI" sz="12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200" b="1">
                          <a:solidFill>
                            <a:schemeClr val="bg1"/>
                          </a:solidFill>
                          <a:effectLst/>
                        </a:rPr>
                        <a:t>Mitä mahdollisuuksia muutokset voivat tuoda?</a:t>
                      </a:r>
                      <a:endParaRPr lang="fi-FI" sz="12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200" b="1">
                          <a:solidFill>
                            <a:schemeClr val="bg1"/>
                          </a:solidFill>
                          <a:effectLst/>
                        </a:rPr>
                        <a:t>Mihin uhkiin muutokset voivat johtaa?</a:t>
                      </a:r>
                      <a:endParaRPr lang="fi-FI" sz="12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200" b="1">
                          <a:solidFill>
                            <a:schemeClr val="bg1"/>
                          </a:solidFill>
                          <a:effectLst/>
                        </a:rPr>
                        <a:t>Millaisia osaamistarpeita muutokset voi tuoda?</a:t>
                      </a:r>
                      <a:endParaRPr lang="fi-FI" sz="12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200" b="1" dirty="0">
                          <a:solidFill>
                            <a:schemeClr val="bg1"/>
                          </a:solidFill>
                          <a:effectLst/>
                        </a:rPr>
                        <a:t>Kuinka nopeasti näihin muutoksiin tulisi reagoida?</a:t>
                      </a:r>
                      <a:endParaRPr lang="fi-FI" sz="12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3554801"/>
                  </a:ext>
                </a:extLst>
              </a:tr>
              <a:tr h="437467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200" dirty="0">
                          <a:effectLst/>
                        </a:rPr>
                        <a:t>Kestävä kehitys avaa liiketoimintamahdollisuuksia</a:t>
                      </a:r>
                      <a:endParaRPr lang="fi-FI" sz="12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 dirty="0">
                          <a:effectLst/>
                        </a:rPr>
                        <a:t> </a:t>
                      </a: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extLst>
                  <a:ext uri="{0D108BD9-81ED-4DB2-BD59-A6C34878D82A}">
                    <a16:rowId xmlns:a16="http://schemas.microsoft.com/office/drawing/2014/main" val="2752284005"/>
                  </a:ext>
                </a:extLst>
              </a:tr>
              <a:tr h="34997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200" dirty="0">
                          <a:effectLst/>
                        </a:rPr>
                        <a:t>Syömisen trendeistä ruokainnovaatioita</a:t>
                      </a:r>
                      <a:endParaRPr lang="fi-FI" sz="12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 dirty="0">
                          <a:effectLst/>
                        </a:rPr>
                        <a:t> </a:t>
                      </a: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extLst>
                  <a:ext uri="{0D108BD9-81ED-4DB2-BD59-A6C34878D82A}">
                    <a16:rowId xmlns:a16="http://schemas.microsoft.com/office/drawing/2014/main" val="2749602024"/>
                  </a:ext>
                </a:extLst>
              </a:tr>
              <a:tr h="34997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200" dirty="0">
                          <a:effectLst/>
                        </a:rPr>
                        <a:t>Maatalouden maisema muuttuu </a:t>
                      </a:r>
                      <a:endParaRPr lang="fi-FI" sz="12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 dirty="0">
                          <a:effectLst/>
                        </a:rPr>
                        <a:t> </a:t>
                      </a: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 dirty="0">
                          <a:effectLst/>
                        </a:rPr>
                        <a:t> </a:t>
                      </a: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extLst>
                  <a:ext uri="{0D108BD9-81ED-4DB2-BD59-A6C34878D82A}">
                    <a16:rowId xmlns:a16="http://schemas.microsoft.com/office/drawing/2014/main" val="1125484855"/>
                  </a:ext>
                </a:extLst>
              </a:tr>
              <a:tr h="34997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200" dirty="0">
                          <a:effectLst/>
                        </a:rPr>
                        <a:t>Ruoan jakelutavat muutoksessa</a:t>
                      </a: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 dirty="0">
                          <a:effectLst/>
                        </a:rPr>
                        <a:t> </a:t>
                      </a: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extLst>
                  <a:ext uri="{0D108BD9-81ED-4DB2-BD59-A6C34878D82A}">
                    <a16:rowId xmlns:a16="http://schemas.microsoft.com/office/drawing/2014/main" val="357861626"/>
                  </a:ext>
                </a:extLst>
              </a:tr>
              <a:tr h="437467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200" dirty="0">
                          <a:effectLst/>
                        </a:rPr>
                        <a:t>Kilpailukykyinen innovaatiomaakunta</a:t>
                      </a: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 dirty="0">
                          <a:effectLst/>
                        </a:rPr>
                        <a:t> </a:t>
                      </a: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extLst>
                  <a:ext uri="{0D108BD9-81ED-4DB2-BD59-A6C34878D82A}">
                    <a16:rowId xmlns:a16="http://schemas.microsoft.com/office/drawing/2014/main" val="103623536"/>
                  </a:ext>
                </a:extLst>
              </a:tr>
              <a:tr h="524961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200" dirty="0">
                          <a:effectLst/>
                        </a:rPr>
                        <a:t>Toimiva digitaalisuus vaatii luottamusperustaa</a:t>
                      </a: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 dirty="0">
                          <a:effectLst/>
                        </a:rPr>
                        <a:t> </a:t>
                      </a: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extLst>
                  <a:ext uri="{0D108BD9-81ED-4DB2-BD59-A6C34878D82A}">
                    <a16:rowId xmlns:a16="http://schemas.microsoft.com/office/drawing/2014/main" val="368471647"/>
                  </a:ext>
                </a:extLst>
              </a:tr>
              <a:tr h="524961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200" dirty="0">
                          <a:effectLst/>
                        </a:rPr>
                        <a:t>Etätyö muokkaa työn luonnetta ja vuorovaikutusta</a:t>
                      </a:r>
                      <a:endParaRPr lang="fi-FI" sz="12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 dirty="0">
                          <a:effectLst/>
                        </a:rPr>
                        <a:t> </a:t>
                      </a: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 dirty="0">
                          <a:effectLst/>
                        </a:rPr>
                        <a:t> </a:t>
                      </a: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extLst>
                  <a:ext uri="{0D108BD9-81ED-4DB2-BD59-A6C34878D82A}">
                    <a16:rowId xmlns:a16="http://schemas.microsoft.com/office/drawing/2014/main" val="4085744211"/>
                  </a:ext>
                </a:extLst>
              </a:tr>
              <a:tr h="34997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200" dirty="0">
                          <a:effectLst/>
                        </a:rPr>
                        <a:t>Kulttuuri kulkeutuu kaikkialle</a:t>
                      </a: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 dirty="0">
                          <a:effectLst/>
                        </a:rPr>
                        <a:t> </a:t>
                      </a: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 dirty="0">
                          <a:effectLst/>
                        </a:rPr>
                        <a:t> </a:t>
                      </a: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extLst>
                  <a:ext uri="{0D108BD9-81ED-4DB2-BD59-A6C34878D82A}">
                    <a16:rowId xmlns:a16="http://schemas.microsoft.com/office/drawing/2014/main" val="3155894753"/>
                  </a:ext>
                </a:extLst>
              </a:tr>
              <a:tr h="34997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200" dirty="0">
                          <a:effectLst/>
                        </a:rPr>
                        <a:t>Hyvinvointia kulttuurista ja luonnosta</a:t>
                      </a: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 dirty="0">
                          <a:effectLst/>
                        </a:rPr>
                        <a:t> </a:t>
                      </a: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extLst>
                  <a:ext uri="{0D108BD9-81ED-4DB2-BD59-A6C34878D82A}">
                    <a16:rowId xmlns:a16="http://schemas.microsoft.com/office/drawing/2014/main" val="2698115218"/>
                  </a:ext>
                </a:extLst>
              </a:tr>
              <a:tr h="34997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200" dirty="0">
                          <a:effectLst/>
                        </a:rPr>
                        <a:t>Matkailua ohjaavat monet arvot</a:t>
                      </a: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 dirty="0">
                          <a:effectLst/>
                        </a:rPr>
                        <a:t> </a:t>
                      </a: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extLst>
                  <a:ext uri="{0D108BD9-81ED-4DB2-BD59-A6C34878D82A}">
                    <a16:rowId xmlns:a16="http://schemas.microsoft.com/office/drawing/2014/main" val="418237038"/>
                  </a:ext>
                </a:extLst>
              </a:tr>
              <a:tr h="437467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200" dirty="0">
                          <a:effectLst/>
                        </a:rPr>
                        <a:t>Kohti positiivista muuttosuuntaa</a:t>
                      </a: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 dirty="0">
                          <a:effectLst/>
                        </a:rPr>
                        <a:t> </a:t>
                      </a: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>
                          <a:effectLst/>
                        </a:rPr>
                        <a:t> </a:t>
                      </a:r>
                      <a:endParaRPr lang="fi-FI" sz="10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 dirty="0">
                          <a:effectLst/>
                        </a:rPr>
                        <a:t> </a:t>
                      </a: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988" marR="29988" marT="0" marB="0"/>
                </a:tc>
                <a:extLst>
                  <a:ext uri="{0D108BD9-81ED-4DB2-BD59-A6C34878D82A}">
                    <a16:rowId xmlns:a16="http://schemas.microsoft.com/office/drawing/2014/main" val="1117936684"/>
                  </a:ext>
                </a:extLst>
              </a:tr>
            </a:tbl>
          </a:graphicData>
        </a:graphic>
      </p:graphicFrame>
      <p:sp>
        <p:nvSpPr>
          <p:cNvPr id="8" name="Otsikko 1"/>
          <p:cNvSpPr txBox="1">
            <a:spLocks/>
          </p:cNvSpPr>
          <p:nvPr/>
        </p:nvSpPr>
        <p:spPr>
          <a:xfrm>
            <a:off x="618407" y="516297"/>
            <a:ext cx="10723847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i-FI" sz="1800" dirty="0">
                <a:latin typeface="+mn-lt"/>
              </a:rPr>
              <a:t>Valitse mielenkiintoisimmat muutosilmiöt tarkasteltavaksi ja vastaa niiden kohdalla ylärivin kysymyksiin</a:t>
            </a:r>
          </a:p>
        </p:txBody>
      </p:sp>
    </p:spTree>
    <p:extLst>
      <p:ext uri="{BB962C8B-B14F-4D97-AF65-F5344CB8AC3E}">
        <p14:creationId xmlns:p14="http://schemas.microsoft.com/office/powerpoint/2010/main" val="280605431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>
          <a:xfrm>
            <a:off x="618408" y="102898"/>
            <a:ext cx="10515600" cy="1325563"/>
          </a:xfrm>
        </p:spPr>
        <p:txBody>
          <a:bodyPr>
            <a:normAutofit/>
          </a:bodyPr>
          <a:lstStyle/>
          <a:p>
            <a:r>
              <a:rPr lang="fi-FI" sz="2800" dirty="0"/>
              <a:t>Työkalu toivottujen tulevaisuuksien toteuttamiseen </a:t>
            </a:r>
          </a:p>
        </p:txBody>
      </p:sp>
      <p:sp>
        <p:nvSpPr>
          <p:cNvPr id="8" name="Otsikko 1"/>
          <p:cNvSpPr txBox="1">
            <a:spLocks/>
          </p:cNvSpPr>
          <p:nvPr/>
        </p:nvSpPr>
        <p:spPr>
          <a:xfrm>
            <a:off x="618407" y="516297"/>
            <a:ext cx="10723847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i-FI" sz="1800" dirty="0">
                <a:latin typeface="+mn-lt"/>
              </a:rPr>
              <a:t>Tarkastele toivottuja tulevaisuuksia ja vastaa niiden kohdalla taulukon kysymyksiin</a:t>
            </a:r>
          </a:p>
        </p:txBody>
      </p:sp>
      <p:graphicFrame>
        <p:nvGraphicFramePr>
          <p:cNvPr id="3" name="Taulukko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088541"/>
              </p:ext>
            </p:extLst>
          </p:nvPr>
        </p:nvGraphicFramePr>
        <p:xfrm>
          <a:off x="618404" y="1750207"/>
          <a:ext cx="10980040" cy="4591788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2745010">
                  <a:extLst>
                    <a:ext uri="{9D8B030D-6E8A-4147-A177-3AD203B41FA5}">
                      <a16:colId xmlns:a16="http://schemas.microsoft.com/office/drawing/2014/main" val="3117049721"/>
                    </a:ext>
                  </a:extLst>
                </a:gridCol>
                <a:gridCol w="2745010">
                  <a:extLst>
                    <a:ext uri="{9D8B030D-6E8A-4147-A177-3AD203B41FA5}">
                      <a16:colId xmlns:a16="http://schemas.microsoft.com/office/drawing/2014/main" val="1570989833"/>
                    </a:ext>
                  </a:extLst>
                </a:gridCol>
                <a:gridCol w="2745010">
                  <a:extLst>
                    <a:ext uri="{9D8B030D-6E8A-4147-A177-3AD203B41FA5}">
                      <a16:colId xmlns:a16="http://schemas.microsoft.com/office/drawing/2014/main" val="34818383"/>
                    </a:ext>
                  </a:extLst>
                </a:gridCol>
                <a:gridCol w="2745010">
                  <a:extLst>
                    <a:ext uri="{9D8B030D-6E8A-4147-A177-3AD203B41FA5}">
                      <a16:colId xmlns:a16="http://schemas.microsoft.com/office/drawing/2014/main" val="614266952"/>
                    </a:ext>
                  </a:extLst>
                </a:gridCol>
              </a:tblGrid>
              <a:tr h="262407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fi-FI" sz="16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651" marR="30651" marT="0" marB="0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600" b="1" dirty="0">
                          <a:solidFill>
                            <a:schemeClr val="bg1"/>
                          </a:solidFill>
                          <a:effectLst/>
                        </a:rPr>
                        <a:t>Rajat ylittävä yhteistyö</a:t>
                      </a:r>
                      <a:endParaRPr lang="fi-FI" sz="16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651" marR="30651" marT="0" marB="0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600" b="1" dirty="0">
                          <a:solidFill>
                            <a:schemeClr val="bg1"/>
                          </a:solidFill>
                          <a:effectLst/>
                        </a:rPr>
                        <a:t>Lumovoimaisen </a:t>
                      </a:r>
                      <a:br>
                        <a:rPr lang="fi-FI" sz="1600" b="1" dirty="0">
                          <a:solidFill>
                            <a:schemeClr val="bg1"/>
                          </a:solidFill>
                          <a:effectLst/>
                        </a:rPr>
                      </a:br>
                      <a:r>
                        <a:rPr lang="fi-FI" sz="1600" b="1" dirty="0">
                          <a:solidFill>
                            <a:schemeClr val="bg1"/>
                          </a:solidFill>
                          <a:effectLst/>
                        </a:rPr>
                        <a:t>Kymenlaakson tarina</a:t>
                      </a:r>
                      <a:endParaRPr lang="fi-FI" sz="16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651" marR="30651" marT="0" marB="0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600" b="1" dirty="0">
                          <a:solidFill>
                            <a:schemeClr val="bg1"/>
                          </a:solidFill>
                          <a:effectLst/>
                        </a:rPr>
                        <a:t>Ketterä digi-maakunta</a:t>
                      </a:r>
                      <a:endParaRPr lang="fi-FI" sz="1600" b="1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651" marR="30651" marT="0" marB="0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9020435"/>
                  </a:ext>
                </a:extLst>
              </a:tr>
              <a:tr h="641401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200" b="1" dirty="0">
                          <a:effectLst/>
                        </a:rPr>
                        <a:t>MERKITYS: </a:t>
                      </a:r>
                      <a:r>
                        <a:rPr lang="fi-FI" sz="1200" dirty="0">
                          <a:effectLst/>
                        </a:rPr>
                        <a:t>Miksi haluaisimme, että juuri tämä tulevaisuus toteutuisi?</a:t>
                      </a:r>
                    </a:p>
                  </a:txBody>
                  <a:tcPr marL="30651" marR="30651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 dirty="0">
                          <a:effectLst/>
                        </a:rPr>
                        <a:t> </a:t>
                      </a: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651" marR="30651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651" marR="30651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651" marR="30651" marT="0" marB="0"/>
                </a:tc>
                <a:extLst>
                  <a:ext uri="{0D108BD9-81ED-4DB2-BD59-A6C34878D82A}">
                    <a16:rowId xmlns:a16="http://schemas.microsoft.com/office/drawing/2014/main" val="1613661229"/>
                  </a:ext>
                </a:extLst>
              </a:tr>
              <a:tr h="72157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200" b="1" dirty="0">
                          <a:effectLst/>
                        </a:rPr>
                        <a:t>ESTEET JA HAASTEET: </a:t>
                      </a:r>
                      <a:r>
                        <a:rPr lang="fi-FI" sz="1200" dirty="0">
                          <a:effectLst/>
                        </a:rPr>
                        <a:t>Miksi tämä tulevaisuus ei ole vielä totta? Miksi sitä ei ole vielä toteutettu?</a:t>
                      </a:r>
                    </a:p>
                  </a:txBody>
                  <a:tcPr marL="30651" marR="30651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 dirty="0">
                          <a:effectLst/>
                        </a:rPr>
                        <a:t> </a:t>
                      </a: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651" marR="30651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 dirty="0">
                          <a:effectLst/>
                        </a:rPr>
                        <a:t> </a:t>
                      </a: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651" marR="30651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651" marR="30651" marT="0" marB="0"/>
                </a:tc>
                <a:extLst>
                  <a:ext uri="{0D108BD9-81ED-4DB2-BD59-A6C34878D82A}">
                    <a16:rowId xmlns:a16="http://schemas.microsoft.com/office/drawing/2014/main" val="3594227190"/>
                  </a:ext>
                </a:extLst>
              </a:tr>
              <a:tr h="72157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200" b="1" dirty="0">
                          <a:effectLst/>
                        </a:rPr>
                        <a:t>ROOLIT: </a:t>
                      </a:r>
                      <a:r>
                        <a:rPr lang="fi-FI" sz="1200" dirty="0">
                          <a:effectLst/>
                        </a:rPr>
                        <a:t>Keiden kanssa voisimme edistää tämän tulevaisuuden toteutumista? </a:t>
                      </a:r>
                      <a:endParaRPr lang="fi-FI" sz="12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651" marR="30651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 dirty="0">
                          <a:effectLst/>
                        </a:rPr>
                        <a:t> </a:t>
                      </a: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651" marR="30651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 dirty="0">
                          <a:effectLst/>
                        </a:rPr>
                        <a:t> </a:t>
                      </a: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651" marR="30651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 dirty="0">
                          <a:effectLst/>
                        </a:rPr>
                        <a:t> </a:t>
                      </a: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651" marR="30651" marT="0" marB="0"/>
                </a:tc>
                <a:extLst>
                  <a:ext uri="{0D108BD9-81ED-4DB2-BD59-A6C34878D82A}">
                    <a16:rowId xmlns:a16="http://schemas.microsoft.com/office/drawing/2014/main" val="3441371988"/>
                  </a:ext>
                </a:extLst>
              </a:tr>
              <a:tr h="72157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200" b="1" dirty="0">
                          <a:effectLst/>
                        </a:rPr>
                        <a:t>MITTARIT: </a:t>
                      </a:r>
                      <a:r>
                        <a:rPr lang="fi-FI" sz="1200" dirty="0">
                          <a:effectLst/>
                        </a:rPr>
                        <a:t>Miten toimenpiteiden onnistumista tulisi seurata? </a:t>
                      </a:r>
                      <a:endParaRPr lang="fi-FI" sz="12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651" marR="30651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651" marR="30651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 dirty="0">
                          <a:effectLst/>
                        </a:rPr>
                        <a:t> </a:t>
                      </a: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651" marR="30651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 dirty="0">
                          <a:effectLst/>
                        </a:rPr>
                        <a:t> </a:t>
                      </a: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651" marR="30651" marT="0" marB="0"/>
                </a:tc>
                <a:extLst>
                  <a:ext uri="{0D108BD9-81ED-4DB2-BD59-A6C34878D82A}">
                    <a16:rowId xmlns:a16="http://schemas.microsoft.com/office/drawing/2014/main" val="1741263651"/>
                  </a:ext>
                </a:extLst>
              </a:tr>
              <a:tr h="641401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200" b="1" dirty="0">
                          <a:effectLst/>
                        </a:rPr>
                        <a:t>RESURSSIT:</a:t>
                      </a:r>
                      <a:r>
                        <a:rPr lang="fi-FI" sz="1200" dirty="0">
                          <a:effectLst/>
                        </a:rPr>
                        <a:t> Minkä verran aikaa, rahaa ja resursseja olemme valmiita käyttämään? </a:t>
                      </a:r>
                      <a:endParaRPr lang="fi-FI" sz="12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651" marR="30651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651" marR="30651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651" marR="30651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 dirty="0">
                          <a:effectLst/>
                        </a:rPr>
                        <a:t> </a:t>
                      </a: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651" marR="30651" marT="0" marB="0"/>
                </a:tc>
                <a:extLst>
                  <a:ext uri="{0D108BD9-81ED-4DB2-BD59-A6C34878D82A}">
                    <a16:rowId xmlns:a16="http://schemas.microsoft.com/office/drawing/2014/main" val="1340518518"/>
                  </a:ext>
                </a:extLst>
              </a:tr>
              <a:tr h="641401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200" b="1" dirty="0">
                          <a:effectLst/>
                        </a:rPr>
                        <a:t>ASKELEET: </a:t>
                      </a:r>
                      <a:r>
                        <a:rPr lang="fi-FI" sz="1200" dirty="0">
                          <a:effectLst/>
                        </a:rPr>
                        <a:t>Mitkä 1-3 asiaa meidän tulisi tehdä ensimmäiseksi? </a:t>
                      </a:r>
                      <a:endParaRPr lang="fi-FI" sz="12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651" marR="30651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651" marR="30651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 dirty="0">
                          <a:effectLst/>
                        </a:rPr>
                        <a:t> </a:t>
                      </a: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651" marR="30651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fi-FI" sz="1000" dirty="0">
                          <a:effectLst/>
                        </a:rPr>
                        <a:t> </a:t>
                      </a:r>
                      <a:endParaRPr lang="fi-FI" sz="1000" dirty="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0651" marR="30651" marT="0" marB="0"/>
                </a:tc>
                <a:extLst>
                  <a:ext uri="{0D108BD9-81ED-4DB2-BD59-A6C34878D82A}">
                    <a16:rowId xmlns:a16="http://schemas.microsoft.com/office/drawing/2014/main" val="14807746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2529908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/>
              <a:t>Muuttuva Kymenlaakso</a:t>
            </a:r>
          </a:p>
        </p:txBody>
      </p:sp>
    </p:spTree>
    <p:extLst>
      <p:ext uri="{BB962C8B-B14F-4D97-AF65-F5344CB8AC3E}">
        <p14:creationId xmlns:p14="http://schemas.microsoft.com/office/powerpoint/2010/main" val="409351138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tsikko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/>
              <a:t>Tehtävä 1: Tulevaisuuskenttä ja tulevaisuusilmiöt</a:t>
            </a:r>
          </a:p>
        </p:txBody>
      </p:sp>
      <p:sp>
        <p:nvSpPr>
          <p:cNvPr id="20" name="Sisällön paikkamerkki 19"/>
          <p:cNvSpPr>
            <a:spLocks noGrp="1"/>
          </p:cNvSpPr>
          <p:nvPr>
            <p:ph idx="1"/>
          </p:nvPr>
        </p:nvSpPr>
        <p:spPr>
          <a:xfrm>
            <a:off x="838200" y="1825625"/>
            <a:ext cx="5589494" cy="4351338"/>
          </a:xfrm>
        </p:spPr>
        <p:txBody>
          <a:bodyPr>
            <a:normAutofit fontScale="85000" lnSpcReduction="10000"/>
          </a:bodyPr>
          <a:lstStyle/>
          <a:p>
            <a:r>
              <a:rPr lang="fi-FI" dirty="0"/>
              <a:t>Tulevaisuusverstaassa arvottiin työryhmille kullekin 2 aihealuetta, joiden näkökulmista etsittiin erilaisia muutosilmiöitä erityisesti Kymenlaakson näkökulmasta. </a:t>
            </a:r>
          </a:p>
          <a:p>
            <a:r>
              <a:rPr lang="fi-FI" dirty="0"/>
              <a:t>Aihealueet tulivat Elina Hiltusen (2021) Tulevaisuuskenttä –työkalusta.</a:t>
            </a:r>
          </a:p>
          <a:p>
            <a:r>
              <a:rPr lang="fi-FI" dirty="0"/>
              <a:t>Kuvassa numerot kertovat, kuinka monessa ryhmässä kyseinen aihealue oli käsittelyssä. </a:t>
            </a:r>
          </a:p>
          <a:p>
            <a:r>
              <a:rPr lang="fi-FI" dirty="0"/>
              <a:t>Löydetyistä muutosilmiöstä tunnistettiin 11 selkeää teemaa, jotka esitellään seuraavilla dioilla. </a:t>
            </a:r>
          </a:p>
        </p:txBody>
      </p:sp>
      <p:sp>
        <p:nvSpPr>
          <p:cNvPr id="21" name="Tekstiruutu 20"/>
          <p:cNvSpPr txBox="1"/>
          <p:nvPr/>
        </p:nvSpPr>
        <p:spPr>
          <a:xfrm>
            <a:off x="141671" y="6311900"/>
            <a:ext cx="576607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100" dirty="0"/>
              <a:t>Hiltunen, Elina. (22.4.2021). </a:t>
            </a:r>
            <a:r>
              <a:rPr lang="fi-FI" sz="1100" dirty="0" err="1"/>
              <a:t>Futuregraphics</a:t>
            </a:r>
            <a:r>
              <a:rPr lang="fi-FI" sz="1100" dirty="0"/>
              <a:t>. Osoitteesta </a:t>
            </a:r>
            <a:r>
              <a:rPr lang="fi-FI" sz="1100" dirty="0">
                <a:hlinkClick r:id="rId2"/>
              </a:rPr>
              <a:t>https://www.whatsnext.fi/infographic/</a:t>
            </a:r>
            <a:r>
              <a:rPr lang="fi-FI" sz="1100" dirty="0"/>
              <a:t> </a:t>
            </a:r>
          </a:p>
        </p:txBody>
      </p:sp>
      <p:pic>
        <p:nvPicPr>
          <p:cNvPr id="22" name="Kuva 21"/>
          <p:cNvPicPr>
            <a:picLocks noChangeAspect="1"/>
          </p:cNvPicPr>
          <p:nvPr/>
        </p:nvPicPr>
        <p:blipFill rotWithShape="1">
          <a:blip r:embed="rId3"/>
          <a:srcRect l="16585" r="16585"/>
          <a:stretch/>
        </p:blipFill>
        <p:spPr>
          <a:xfrm>
            <a:off x="6508375" y="1178169"/>
            <a:ext cx="5168085" cy="51516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719347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Kaaviokuva 3"/>
          <p:cNvGraphicFramePr/>
          <p:nvPr>
            <p:extLst>
              <p:ext uri="{D42A27DB-BD31-4B8C-83A1-F6EECF244321}">
                <p14:modId xmlns:p14="http://schemas.microsoft.com/office/powerpoint/2010/main" val="2817985880"/>
              </p:ext>
            </p:extLst>
          </p:nvPr>
        </p:nvGraphicFramePr>
        <p:xfrm>
          <a:off x="977153" y="1690687"/>
          <a:ext cx="10282518" cy="439634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7" name="Otsikko 6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i-FI" sz="4000" dirty="0"/>
              <a:t>Kymenlaaksoon vaikuttavia  muutosvoimia</a:t>
            </a:r>
          </a:p>
        </p:txBody>
      </p:sp>
      <p:sp>
        <p:nvSpPr>
          <p:cNvPr id="2" name="Tekstiruutu 1"/>
          <p:cNvSpPr txBox="1"/>
          <p:nvPr/>
        </p:nvSpPr>
        <p:spPr>
          <a:xfrm>
            <a:off x="9076623" y="182880"/>
            <a:ext cx="311537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1600" i="1" dirty="0">
                <a:solidFill>
                  <a:schemeClr val="bg1">
                    <a:lumMod val="65000"/>
                  </a:schemeClr>
                </a:solidFill>
              </a:rPr>
              <a:t>OHJE: Klikkaamalla kenttiä pääset tarkastelemaan muutosaiheita tarkemmin. Palaa takaisin tälle dialle nuolesta. </a:t>
            </a:r>
          </a:p>
        </p:txBody>
      </p:sp>
    </p:spTree>
    <p:extLst>
      <p:ext uri="{BB962C8B-B14F-4D97-AF65-F5344CB8AC3E}">
        <p14:creationId xmlns:p14="http://schemas.microsoft.com/office/powerpoint/2010/main" val="186470842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Ryhmä 1"/>
          <p:cNvGrpSpPr/>
          <p:nvPr/>
        </p:nvGrpSpPr>
        <p:grpSpPr>
          <a:xfrm>
            <a:off x="4191001" y="2286000"/>
            <a:ext cx="3809998" cy="2286000"/>
            <a:chOff x="418605" y="1591"/>
            <a:chExt cx="2196582" cy="1317949"/>
          </a:xfrm>
        </p:grpSpPr>
        <p:sp>
          <p:nvSpPr>
            <p:cNvPr id="3" name="Suorakulmio 2"/>
            <p:cNvSpPr/>
            <p:nvPr/>
          </p:nvSpPr>
          <p:spPr>
            <a:xfrm>
              <a:off x="418605" y="1591"/>
              <a:ext cx="2196582" cy="1317949"/>
            </a:xfrm>
            <a:prstGeom prst="rect">
              <a:avLst/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0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4" name="Tekstiruutu 3"/>
            <p:cNvSpPr txBox="1"/>
            <p:nvPr/>
          </p:nvSpPr>
          <p:spPr>
            <a:xfrm>
              <a:off x="418605" y="1591"/>
              <a:ext cx="2196582" cy="1317949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68580" tIns="68580" rIns="68580" bIns="68580" numCol="1" spcCol="1270" anchor="ctr" anchorCtr="0">
              <a:noAutofit/>
            </a:bodyPr>
            <a:lstStyle/>
            <a:p>
              <a:pPr lvl="0" algn="ctr" defTabSz="8001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fi-FI" sz="3200" b="0" kern="1200" dirty="0"/>
                <a:t>Kestävä kehitys avaa liiketoiminta-mahdollisuuksia</a:t>
              </a:r>
            </a:p>
          </p:txBody>
        </p:sp>
      </p:grpSp>
      <p:sp>
        <p:nvSpPr>
          <p:cNvPr id="5" name="Kaareutuva nuoli 4">
            <a:hlinkClick r:id="rId2" action="ppaction://hlinksldjump"/>
          </p:cNvPr>
          <p:cNvSpPr/>
          <p:nvPr/>
        </p:nvSpPr>
        <p:spPr>
          <a:xfrm rot="16200000">
            <a:off x="181747" y="190390"/>
            <a:ext cx="430306" cy="459315"/>
          </a:xfrm>
          <a:prstGeom prst="bentArrow">
            <a:avLst>
              <a:gd name="adj1" fmla="val 28542"/>
              <a:gd name="adj2" fmla="val 25000"/>
              <a:gd name="adj3" fmla="val 25000"/>
              <a:gd name="adj4" fmla="val 43750"/>
            </a:avLst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7" name="Suorakulmio 6"/>
          <p:cNvSpPr/>
          <p:nvPr/>
        </p:nvSpPr>
        <p:spPr>
          <a:xfrm>
            <a:off x="2184935" y="635201"/>
            <a:ext cx="316586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Uusiutuvien luonnonvarojen merkitys kasvaa </a:t>
            </a:r>
            <a:endParaRPr lang="fi-FI" sz="2000" b="1" dirty="0"/>
          </a:p>
        </p:txBody>
      </p:sp>
      <p:sp>
        <p:nvSpPr>
          <p:cNvPr id="8" name="Suorakulmio 7"/>
          <p:cNvSpPr/>
          <p:nvPr/>
        </p:nvSpPr>
        <p:spPr>
          <a:xfrm>
            <a:off x="396900" y="1875256"/>
            <a:ext cx="315482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Sivutuotteiden parempi hyödyntäminen voi luoda uutta liiketoimintaa</a:t>
            </a:r>
            <a:endParaRPr lang="fi-FI" sz="2000" b="1" dirty="0"/>
          </a:p>
        </p:txBody>
      </p:sp>
      <p:sp>
        <p:nvSpPr>
          <p:cNvPr id="9" name="Suorakulmio 8"/>
          <p:cNvSpPr/>
          <p:nvPr/>
        </p:nvSpPr>
        <p:spPr>
          <a:xfrm>
            <a:off x="1126816" y="3558397"/>
            <a:ext cx="3154822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Kierrätyksen lisääntyminen</a:t>
            </a:r>
            <a:endParaRPr lang="fi-FI" sz="2000" b="1" dirty="0"/>
          </a:p>
        </p:txBody>
      </p:sp>
      <p:sp>
        <p:nvSpPr>
          <p:cNvPr id="10" name="Suorakulmio 9"/>
          <p:cNvSpPr/>
          <p:nvPr/>
        </p:nvSpPr>
        <p:spPr>
          <a:xfrm>
            <a:off x="2195973" y="4812849"/>
            <a:ext cx="3154822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Uusiomateriaalien käytön tehostaminen</a:t>
            </a:r>
            <a:endParaRPr lang="fi-FI" sz="2000" b="1" dirty="0"/>
          </a:p>
        </p:txBody>
      </p:sp>
      <p:sp>
        <p:nvSpPr>
          <p:cNvPr id="11" name="Suorakulmio 10"/>
          <p:cNvSpPr/>
          <p:nvPr/>
        </p:nvSpPr>
        <p:spPr>
          <a:xfrm>
            <a:off x="8467944" y="3758918"/>
            <a:ext cx="3096128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Luonnon kestävyyskyky otettava paremmin huomioon: vähemmästä enemmän</a:t>
            </a:r>
            <a:endParaRPr lang="fi-FI" sz="2000" b="1" dirty="0"/>
          </a:p>
        </p:txBody>
      </p:sp>
      <p:sp>
        <p:nvSpPr>
          <p:cNvPr id="13" name="Suorakulmio 12"/>
          <p:cNvSpPr/>
          <p:nvPr/>
        </p:nvSpPr>
        <p:spPr>
          <a:xfrm>
            <a:off x="7850205" y="661934"/>
            <a:ext cx="3569367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Päästöjen vähentäminen niin logistiikassa kuin teollisuudessakin</a:t>
            </a:r>
            <a:endParaRPr lang="fi-FI" sz="2000" b="1" dirty="0"/>
          </a:p>
        </p:txBody>
      </p:sp>
      <p:sp>
        <p:nvSpPr>
          <p:cNvPr id="14" name="Suorakulmio 13"/>
          <p:cNvSpPr/>
          <p:nvPr/>
        </p:nvSpPr>
        <p:spPr>
          <a:xfrm>
            <a:off x="5500789" y="558837"/>
            <a:ext cx="219942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Uudet teknologiat ja ratkaisut</a:t>
            </a:r>
            <a:endParaRPr lang="fi-FI" sz="2000" b="1" dirty="0"/>
          </a:p>
        </p:txBody>
      </p:sp>
      <p:sp>
        <p:nvSpPr>
          <p:cNvPr id="15" name="Suorakulmio 14"/>
          <p:cNvSpPr/>
          <p:nvPr/>
        </p:nvSpPr>
        <p:spPr>
          <a:xfrm>
            <a:off x="9431178" y="2153267"/>
            <a:ext cx="219942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Liikenteen digitalisaatio ja sähköistyminen</a:t>
            </a:r>
            <a:endParaRPr lang="fi-FI" sz="2000" b="1" dirty="0"/>
          </a:p>
        </p:txBody>
      </p:sp>
      <p:sp>
        <p:nvSpPr>
          <p:cNvPr id="16" name="Suorakulmio 15"/>
          <p:cNvSpPr/>
          <p:nvPr/>
        </p:nvSpPr>
        <p:spPr>
          <a:xfrm>
            <a:off x="7231757" y="5283500"/>
            <a:ext cx="219942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Kilpailuetua ekologisuudesta</a:t>
            </a:r>
            <a:endParaRPr lang="fi-FI" sz="2000" b="1" dirty="0"/>
          </a:p>
        </p:txBody>
      </p:sp>
      <p:sp>
        <p:nvSpPr>
          <p:cNvPr id="17" name="Suorakulmio 16"/>
          <p:cNvSpPr/>
          <p:nvPr/>
        </p:nvSpPr>
        <p:spPr>
          <a:xfrm>
            <a:off x="3551722" y="5713358"/>
            <a:ext cx="244649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Taloudellinen kestävyys</a:t>
            </a:r>
            <a:endParaRPr lang="fi-FI" sz="2000" b="1" dirty="0"/>
          </a:p>
        </p:txBody>
      </p:sp>
    </p:spTree>
    <p:extLst>
      <p:ext uri="{BB962C8B-B14F-4D97-AF65-F5344CB8AC3E}">
        <p14:creationId xmlns:p14="http://schemas.microsoft.com/office/powerpoint/2010/main" val="290084724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Ryhmä 4"/>
          <p:cNvGrpSpPr/>
          <p:nvPr/>
        </p:nvGrpSpPr>
        <p:grpSpPr>
          <a:xfrm>
            <a:off x="4250764" y="2321858"/>
            <a:ext cx="3690472" cy="2214284"/>
            <a:chOff x="2834847" y="1591"/>
            <a:chExt cx="2196582" cy="1317949"/>
          </a:xfrm>
        </p:grpSpPr>
        <p:sp>
          <p:nvSpPr>
            <p:cNvPr id="6" name="Suorakulmio 5"/>
            <p:cNvSpPr/>
            <p:nvPr/>
          </p:nvSpPr>
          <p:spPr>
            <a:xfrm>
              <a:off x="2834847" y="1591"/>
              <a:ext cx="2196582" cy="1317949"/>
            </a:xfrm>
            <a:prstGeom prst="rect">
              <a:avLst/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3">
                <a:hueOff val="0"/>
                <a:satOff val="0"/>
                <a:lumOff val="0"/>
                <a:alphaOff val="0"/>
              </a:schemeClr>
            </a:fillRef>
            <a:effectRef idx="0">
              <a:schemeClr val="accent3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7" name="Tekstiruutu 6"/>
            <p:cNvSpPr txBox="1"/>
            <p:nvPr/>
          </p:nvSpPr>
          <p:spPr>
            <a:xfrm>
              <a:off x="2834847" y="1591"/>
              <a:ext cx="2196582" cy="1317949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68580" tIns="68580" rIns="68580" bIns="68580" numCol="1" spcCol="1270" anchor="ctr" anchorCtr="0">
              <a:noAutofit/>
            </a:bodyPr>
            <a:lstStyle/>
            <a:p>
              <a:pPr lvl="0" algn="ctr" defTabSz="8001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fi-FI" sz="3200" b="0" kern="1200" dirty="0"/>
                <a:t>Syömisen trendeistä ruokainnovaatioita</a:t>
              </a:r>
            </a:p>
          </p:txBody>
        </p:sp>
      </p:grpSp>
      <p:sp>
        <p:nvSpPr>
          <p:cNvPr id="8" name="Kaareutuva nuoli 7">
            <a:hlinkClick r:id="rId2" action="ppaction://hlinksldjump"/>
          </p:cNvPr>
          <p:cNvSpPr/>
          <p:nvPr/>
        </p:nvSpPr>
        <p:spPr>
          <a:xfrm rot="16200000">
            <a:off x="181747" y="190390"/>
            <a:ext cx="430306" cy="459315"/>
          </a:xfrm>
          <a:prstGeom prst="bentArrow">
            <a:avLst>
              <a:gd name="adj1" fmla="val 28542"/>
              <a:gd name="adj2" fmla="val 25000"/>
              <a:gd name="adj3" fmla="val 25000"/>
              <a:gd name="adj4" fmla="val 43750"/>
            </a:avLst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10" name="Suorakulmio 9"/>
          <p:cNvSpPr/>
          <p:nvPr/>
        </p:nvSpPr>
        <p:spPr>
          <a:xfrm>
            <a:off x="3367897" y="204894"/>
            <a:ext cx="343395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Jakautuvat trendit: ravintolisät vs. lähiruoka, molekyyligastronomia vs. luomu=</a:t>
            </a:r>
            <a:r>
              <a:rPr lang="fi-FI" sz="2000" b="1" dirty="0" err="1">
                <a:solidFill>
                  <a:srgbClr val="000000"/>
                </a:solidFill>
                <a:latin typeface="Arial" panose="020B0604020202020204" pitchFamily="34" charset="0"/>
              </a:rPr>
              <a:t>premium</a:t>
            </a:r>
            <a:endParaRPr lang="fi-FI" sz="2000" b="1" dirty="0"/>
          </a:p>
        </p:txBody>
      </p:sp>
      <p:sp>
        <p:nvSpPr>
          <p:cNvPr id="11" name="Suorakulmio 10"/>
          <p:cNvSpPr/>
          <p:nvPr/>
        </p:nvSpPr>
        <p:spPr>
          <a:xfrm>
            <a:off x="478715" y="1263376"/>
            <a:ext cx="313076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Ruokavalinnoilla vaikutetaan terveyteen ja mielialaan</a:t>
            </a:r>
            <a:endParaRPr lang="fi-FI" sz="2000" b="1" dirty="0"/>
          </a:p>
        </p:txBody>
      </p:sp>
      <p:sp>
        <p:nvSpPr>
          <p:cNvPr id="12" name="Suorakulmio 11"/>
          <p:cNvSpPr/>
          <p:nvPr/>
        </p:nvSpPr>
        <p:spPr>
          <a:xfrm>
            <a:off x="388735" y="2586815"/>
            <a:ext cx="313076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Erityisruokavalioiden parempi tunnettuus johtaa lisääntyvään tarjontaan</a:t>
            </a:r>
            <a:endParaRPr lang="fi-FI" sz="2000" b="1" dirty="0"/>
          </a:p>
        </p:txBody>
      </p:sp>
      <p:sp>
        <p:nvSpPr>
          <p:cNvPr id="13" name="Suorakulmio 12"/>
          <p:cNvSpPr/>
          <p:nvPr/>
        </p:nvSpPr>
        <p:spPr>
          <a:xfrm>
            <a:off x="7023892" y="1490966"/>
            <a:ext cx="313076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Kasvispainotteisuus lisääntyy</a:t>
            </a:r>
            <a:endParaRPr lang="fi-FI" sz="2000" b="1" dirty="0"/>
          </a:p>
        </p:txBody>
      </p:sp>
      <p:sp>
        <p:nvSpPr>
          <p:cNvPr id="14" name="Suorakulmio 13"/>
          <p:cNvSpPr/>
          <p:nvPr/>
        </p:nvSpPr>
        <p:spPr>
          <a:xfrm>
            <a:off x="8467210" y="409615"/>
            <a:ext cx="313076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Tarvitaanko tuotantoeläimiä?</a:t>
            </a:r>
            <a:endParaRPr lang="fi-FI" sz="2000" b="1" dirty="0"/>
          </a:p>
        </p:txBody>
      </p:sp>
      <p:sp>
        <p:nvSpPr>
          <p:cNvPr id="15" name="Suorakulmio 14"/>
          <p:cNvSpPr/>
          <p:nvPr/>
        </p:nvSpPr>
        <p:spPr>
          <a:xfrm>
            <a:off x="1732483" y="4621781"/>
            <a:ext cx="313076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Kuka päättää, mitä tulevaisuudessa syödään?</a:t>
            </a:r>
            <a:endParaRPr lang="fi-FI" sz="2000" b="1" dirty="0"/>
          </a:p>
        </p:txBody>
      </p:sp>
      <p:sp>
        <p:nvSpPr>
          <p:cNvPr id="16" name="Suorakulmio 15"/>
          <p:cNvSpPr/>
          <p:nvPr/>
        </p:nvSpPr>
        <p:spPr>
          <a:xfrm>
            <a:off x="3813144" y="5333308"/>
            <a:ext cx="2282856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Millaista tuotantoa tuetaan?</a:t>
            </a:r>
            <a:endParaRPr lang="fi-FI" sz="2000" b="1" dirty="0"/>
          </a:p>
        </p:txBody>
      </p:sp>
      <p:sp>
        <p:nvSpPr>
          <p:cNvPr id="17" name="Suorakulmio 16"/>
          <p:cNvSpPr/>
          <p:nvPr/>
        </p:nvSpPr>
        <p:spPr>
          <a:xfrm>
            <a:off x="9007828" y="2334526"/>
            <a:ext cx="313076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Ruokainnovaatioita: kasvisproteiinit, tekolihatuotanto, synteettinen ruoka</a:t>
            </a:r>
            <a:endParaRPr lang="fi-FI" sz="2000" b="1" dirty="0"/>
          </a:p>
        </p:txBody>
      </p:sp>
      <p:sp>
        <p:nvSpPr>
          <p:cNvPr id="18" name="Suorakulmio 17"/>
          <p:cNvSpPr/>
          <p:nvPr/>
        </p:nvSpPr>
        <p:spPr>
          <a:xfrm>
            <a:off x="8467210" y="4205477"/>
            <a:ext cx="313076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Ruokaa ilmasta</a:t>
            </a:r>
            <a:endParaRPr lang="fi-FI" sz="2000" b="1" dirty="0"/>
          </a:p>
        </p:txBody>
      </p:sp>
      <p:sp>
        <p:nvSpPr>
          <p:cNvPr id="19" name="Suorakulmio 18"/>
          <p:cNvSpPr/>
          <p:nvPr/>
        </p:nvSpPr>
        <p:spPr>
          <a:xfrm>
            <a:off x="6375856" y="4821835"/>
            <a:ext cx="313076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Ruokatuotantoa maapallon ulkopuolella?</a:t>
            </a:r>
            <a:endParaRPr lang="fi-FI" sz="2000" b="1" dirty="0"/>
          </a:p>
        </p:txBody>
      </p:sp>
      <p:cxnSp>
        <p:nvCxnSpPr>
          <p:cNvPr id="20" name="Suora yhdysviiva 19"/>
          <p:cNvCxnSpPr/>
          <p:nvPr/>
        </p:nvCxnSpPr>
        <p:spPr>
          <a:xfrm flipV="1">
            <a:off x="9991023" y="1117501"/>
            <a:ext cx="327259" cy="566921"/>
          </a:xfrm>
          <a:prstGeom prst="line">
            <a:avLst/>
          </a:prstGeom>
          <a:ln w="38100" cap="rnd">
            <a:gradFill>
              <a:gsLst>
                <a:gs pos="0">
                  <a:schemeClr val="accent3"/>
                </a:gs>
                <a:gs pos="100000">
                  <a:schemeClr val="bg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uora yhdysviiva 26"/>
          <p:cNvCxnSpPr/>
          <p:nvPr/>
        </p:nvCxnSpPr>
        <p:spPr>
          <a:xfrm>
            <a:off x="9991023" y="1684421"/>
            <a:ext cx="452388" cy="594618"/>
          </a:xfrm>
          <a:prstGeom prst="line">
            <a:avLst/>
          </a:prstGeom>
          <a:ln w="38100" cap="rnd">
            <a:gradFill>
              <a:gsLst>
                <a:gs pos="0">
                  <a:schemeClr val="accent3"/>
                </a:gs>
                <a:gs pos="100000">
                  <a:schemeClr val="bg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4316158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Ryhmä 1"/>
          <p:cNvGrpSpPr/>
          <p:nvPr/>
        </p:nvGrpSpPr>
        <p:grpSpPr>
          <a:xfrm>
            <a:off x="4294094" y="2347856"/>
            <a:ext cx="3603812" cy="2162288"/>
            <a:chOff x="5251088" y="1591"/>
            <a:chExt cx="2196582" cy="1317949"/>
          </a:xfrm>
        </p:grpSpPr>
        <p:sp>
          <p:nvSpPr>
            <p:cNvPr id="3" name="Suorakulmio 2"/>
            <p:cNvSpPr/>
            <p:nvPr/>
          </p:nvSpPr>
          <p:spPr>
            <a:xfrm>
              <a:off x="5251088" y="1591"/>
              <a:ext cx="2196582" cy="1317949"/>
            </a:xfrm>
            <a:prstGeom prst="rect">
              <a:avLst/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4">
                <a:hueOff val="0"/>
                <a:satOff val="0"/>
                <a:lumOff val="0"/>
                <a:alphaOff val="0"/>
              </a:schemeClr>
            </a:fillRef>
            <a:effectRef idx="0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4" name="Tekstiruutu 3"/>
            <p:cNvSpPr txBox="1"/>
            <p:nvPr/>
          </p:nvSpPr>
          <p:spPr>
            <a:xfrm>
              <a:off x="5251088" y="1591"/>
              <a:ext cx="2196582" cy="1317949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68580" tIns="68580" rIns="68580" bIns="68580" numCol="1" spcCol="1270" anchor="ctr" anchorCtr="0">
              <a:noAutofit/>
            </a:bodyPr>
            <a:lstStyle/>
            <a:p>
              <a:pPr lvl="0" algn="ctr" defTabSz="8001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fi-FI" sz="3200" b="0" kern="1200" dirty="0"/>
                <a:t>Maatalouden maisema muuttuu</a:t>
              </a:r>
            </a:p>
          </p:txBody>
        </p:sp>
      </p:grpSp>
      <p:sp>
        <p:nvSpPr>
          <p:cNvPr id="5" name="Kaareutuva nuoli 4">
            <a:hlinkClick r:id="rId2" action="ppaction://hlinksldjump"/>
          </p:cNvPr>
          <p:cNvSpPr/>
          <p:nvPr/>
        </p:nvSpPr>
        <p:spPr>
          <a:xfrm rot="16200000">
            <a:off x="181747" y="190390"/>
            <a:ext cx="430306" cy="459315"/>
          </a:xfrm>
          <a:prstGeom prst="bentArrow">
            <a:avLst>
              <a:gd name="adj1" fmla="val 28542"/>
              <a:gd name="adj2" fmla="val 25000"/>
              <a:gd name="adj3" fmla="val 25000"/>
              <a:gd name="adj4" fmla="val 43750"/>
            </a:avLst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i-FI">
              <a:solidFill>
                <a:schemeClr val="tx1"/>
              </a:solidFill>
            </a:endParaRPr>
          </a:p>
        </p:txBody>
      </p:sp>
      <p:sp>
        <p:nvSpPr>
          <p:cNvPr id="6" name="Suorakulmio 5"/>
          <p:cNvSpPr/>
          <p:nvPr/>
        </p:nvSpPr>
        <p:spPr>
          <a:xfrm>
            <a:off x="2025861" y="565820"/>
            <a:ext cx="315482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Kasvuvyöhykkeiden siirtyminen ilmastonmuutoksen myötä</a:t>
            </a:r>
            <a:endParaRPr lang="fi-FI" sz="2000" b="1" dirty="0"/>
          </a:p>
        </p:txBody>
      </p:sp>
      <p:sp>
        <p:nvSpPr>
          <p:cNvPr id="8" name="Suorakulmio 7"/>
          <p:cNvSpPr/>
          <p:nvPr/>
        </p:nvSpPr>
        <p:spPr>
          <a:xfrm>
            <a:off x="448450" y="2606710"/>
            <a:ext cx="315482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Huoltovarmuus: Riittääkö ruoka? Olemmeko riittävän omavaraisia? </a:t>
            </a:r>
            <a:endParaRPr lang="fi-FI" sz="2000" b="1" dirty="0"/>
          </a:p>
        </p:txBody>
      </p:sp>
      <p:sp>
        <p:nvSpPr>
          <p:cNvPr id="9" name="Suorakulmio 8"/>
          <p:cNvSpPr/>
          <p:nvPr/>
        </p:nvSpPr>
        <p:spPr>
          <a:xfrm>
            <a:off x="2400047" y="4673592"/>
            <a:ext cx="3154822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Ekologisten arvojen nousu nostaa myös luomun arvostusta</a:t>
            </a:r>
            <a:endParaRPr lang="fi-FI" sz="2000" b="1" dirty="0"/>
          </a:p>
        </p:txBody>
      </p:sp>
      <p:sp>
        <p:nvSpPr>
          <p:cNvPr id="10" name="Suorakulmio 9"/>
          <p:cNvSpPr/>
          <p:nvPr/>
        </p:nvSpPr>
        <p:spPr>
          <a:xfrm>
            <a:off x="5871505" y="565819"/>
            <a:ext cx="315482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Uusia viljelytapoja ratkaisemaan ekologisuuden ja tehokkuuden haasteita</a:t>
            </a:r>
            <a:endParaRPr lang="fi-FI" sz="2000" b="1" dirty="0"/>
          </a:p>
        </p:txBody>
      </p:sp>
      <p:sp>
        <p:nvSpPr>
          <p:cNvPr id="11" name="Suorakulmio 10"/>
          <p:cNvSpPr/>
          <p:nvPr/>
        </p:nvSpPr>
        <p:spPr>
          <a:xfrm>
            <a:off x="8315189" y="3765682"/>
            <a:ext cx="271722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Maatalous-teknologian kehitys</a:t>
            </a:r>
            <a:endParaRPr lang="fi-FI" sz="2000" b="1" dirty="0"/>
          </a:p>
        </p:txBody>
      </p:sp>
      <p:sp>
        <p:nvSpPr>
          <p:cNvPr id="12" name="Suorakulmio 11"/>
          <p:cNvSpPr/>
          <p:nvPr/>
        </p:nvSpPr>
        <p:spPr>
          <a:xfrm>
            <a:off x="6956577" y="4688661"/>
            <a:ext cx="2717223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Olemmeko mukana kehittämässä vai sopeutumassa?</a:t>
            </a:r>
            <a:endParaRPr lang="fi-FI" sz="2000" b="1" dirty="0"/>
          </a:p>
        </p:txBody>
      </p:sp>
      <p:sp>
        <p:nvSpPr>
          <p:cNvPr id="13" name="Suorakulmio 12"/>
          <p:cNvSpPr/>
          <p:nvPr/>
        </p:nvSpPr>
        <p:spPr>
          <a:xfrm>
            <a:off x="9673800" y="4652085"/>
            <a:ext cx="271722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Tarvitaanko työntekijöitä?</a:t>
            </a:r>
            <a:endParaRPr lang="fi-FI" sz="2000" b="1" dirty="0"/>
          </a:p>
        </p:txBody>
      </p:sp>
      <p:sp>
        <p:nvSpPr>
          <p:cNvPr id="14" name="Suorakulmio 13"/>
          <p:cNvSpPr/>
          <p:nvPr/>
        </p:nvSpPr>
        <p:spPr>
          <a:xfrm>
            <a:off x="8854049" y="1921683"/>
            <a:ext cx="2717223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i-FI" sz="2000" b="1" dirty="0">
                <a:solidFill>
                  <a:srgbClr val="000000"/>
                </a:solidFill>
                <a:latin typeface="Arial" panose="020B0604020202020204" pitchFamily="34" charset="0"/>
              </a:rPr>
              <a:t>Miltä maisema näyttää tulevaisuudessa?</a:t>
            </a:r>
            <a:endParaRPr lang="fi-FI" sz="2000" b="1" dirty="0"/>
          </a:p>
        </p:txBody>
      </p:sp>
    </p:spTree>
    <p:extLst>
      <p:ext uri="{BB962C8B-B14F-4D97-AF65-F5344CB8AC3E}">
        <p14:creationId xmlns:p14="http://schemas.microsoft.com/office/powerpoint/2010/main" val="942718501"/>
      </p:ext>
    </p:extLst>
  </p:cSld>
  <p:clrMapOvr>
    <a:masterClrMapping/>
  </p:clrMapOvr>
</p:sld>
</file>

<file path=ppt/theme/theme1.xml><?xml version="1.0" encoding="utf-8"?>
<a:theme xmlns:a="http://schemas.openxmlformats.org/drawingml/2006/main" name="1_Mukautettu suunnittelumalli">
  <a:themeElements>
    <a:clrScheme name="Tulevaisuusverstas">
      <a:dk1>
        <a:sysClr val="windowText" lastClr="000000"/>
      </a:dk1>
      <a:lt1>
        <a:sysClr val="window" lastClr="FFFFFF"/>
      </a:lt1>
      <a:dk2>
        <a:srgbClr val="1F8F95"/>
      </a:dk2>
      <a:lt2>
        <a:srgbClr val="E7E6E6"/>
      </a:lt2>
      <a:accent1>
        <a:srgbClr val="2D9337"/>
      </a:accent1>
      <a:accent2>
        <a:srgbClr val="2BC7CF"/>
      </a:accent2>
      <a:accent3>
        <a:srgbClr val="7263CF"/>
      </a:accent3>
      <a:accent4>
        <a:srgbClr val="8E28B2"/>
      </a:accent4>
      <a:accent5>
        <a:srgbClr val="DA82D6"/>
      </a:accent5>
      <a:accent6>
        <a:srgbClr val="4B5679"/>
      </a:accent6>
      <a:hlink>
        <a:srgbClr val="7263CF"/>
      </a:hlink>
      <a:folHlink>
        <a:srgbClr val="8E28B2"/>
      </a:folHlink>
    </a:clrScheme>
    <a:fontScheme name="Arial Black-Arial">
      <a:majorFont>
        <a:latin typeface="Arial Black" panose="020B0A04020102020204"/>
        <a:ea typeface=""/>
        <a:cs typeface=""/>
        <a:font script="Jpan" typeface="ＭＳ ゴシック"/>
        <a:font script="Hang" typeface="굴림"/>
        <a:font script="Hans" typeface="微软雅黑"/>
        <a:font script="Hant" typeface="微軟正黑體"/>
        <a:font script="Arab" typeface="Tahoma"/>
        <a:font script="Hebr" typeface="Tahoma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Mukautettu suunnittelumalli">
  <a:themeElements>
    <a:clrScheme name="Tulevaisuusverstas">
      <a:dk1>
        <a:sysClr val="windowText" lastClr="000000"/>
      </a:dk1>
      <a:lt1>
        <a:sysClr val="window" lastClr="FFFFFF"/>
      </a:lt1>
      <a:dk2>
        <a:srgbClr val="1F8F95"/>
      </a:dk2>
      <a:lt2>
        <a:srgbClr val="E7E6E6"/>
      </a:lt2>
      <a:accent1>
        <a:srgbClr val="2D9337"/>
      </a:accent1>
      <a:accent2>
        <a:srgbClr val="2BC7CF"/>
      </a:accent2>
      <a:accent3>
        <a:srgbClr val="7263CF"/>
      </a:accent3>
      <a:accent4>
        <a:srgbClr val="8E28B2"/>
      </a:accent4>
      <a:accent5>
        <a:srgbClr val="DA82D6"/>
      </a:accent5>
      <a:accent6>
        <a:srgbClr val="4B5679"/>
      </a:accent6>
      <a:hlink>
        <a:srgbClr val="7263CF"/>
      </a:hlink>
      <a:folHlink>
        <a:srgbClr val="8E28B2"/>
      </a:folHlink>
    </a:clrScheme>
    <a:fontScheme name="Arial Black-Arial">
      <a:majorFont>
        <a:latin typeface="Arial Black" panose="020B0A04020102020204"/>
        <a:ea typeface=""/>
        <a:cs typeface=""/>
        <a:font script="Jpan" typeface="ＭＳ ゴシック"/>
        <a:font script="Hang" typeface="굴림"/>
        <a:font script="Hans" typeface="微软雅黑"/>
        <a:font script="Hant" typeface="微軟正黑體"/>
        <a:font script="Arab" typeface="Tahoma"/>
        <a:font script="Hebr" typeface="Tahoma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Mukautettu suunnittelumalli">
  <a:themeElements>
    <a:clrScheme name="Tulevaisuusverstas">
      <a:dk1>
        <a:sysClr val="windowText" lastClr="000000"/>
      </a:dk1>
      <a:lt1>
        <a:sysClr val="window" lastClr="FFFFFF"/>
      </a:lt1>
      <a:dk2>
        <a:srgbClr val="1F8F95"/>
      </a:dk2>
      <a:lt2>
        <a:srgbClr val="E7E6E6"/>
      </a:lt2>
      <a:accent1>
        <a:srgbClr val="2D9337"/>
      </a:accent1>
      <a:accent2>
        <a:srgbClr val="2BC7CF"/>
      </a:accent2>
      <a:accent3>
        <a:srgbClr val="7263CF"/>
      </a:accent3>
      <a:accent4>
        <a:srgbClr val="8E28B2"/>
      </a:accent4>
      <a:accent5>
        <a:srgbClr val="DA82D6"/>
      </a:accent5>
      <a:accent6>
        <a:srgbClr val="4B5679"/>
      </a:accent6>
      <a:hlink>
        <a:srgbClr val="7263CF"/>
      </a:hlink>
      <a:folHlink>
        <a:srgbClr val="8E28B2"/>
      </a:folHlink>
    </a:clrScheme>
    <a:fontScheme name="Arial Black-Arial">
      <a:majorFont>
        <a:latin typeface="Arial Black" panose="020B0A04020102020204"/>
        <a:ea typeface=""/>
        <a:cs typeface=""/>
        <a:font script="Jpan" typeface="ＭＳ ゴシック"/>
        <a:font script="Hang" typeface="굴림"/>
        <a:font script="Hans" typeface="微软雅黑"/>
        <a:font script="Hant" typeface="微軟正黑體"/>
        <a:font script="Arab" typeface="Tahoma"/>
        <a:font script="Hebr" typeface="Tahoma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Office-teema">
  <a:themeElements>
    <a:clrScheme name="Tulevaisuusverstas">
      <a:dk1>
        <a:sysClr val="windowText" lastClr="000000"/>
      </a:dk1>
      <a:lt1>
        <a:sysClr val="window" lastClr="FFFFFF"/>
      </a:lt1>
      <a:dk2>
        <a:srgbClr val="1F8F95"/>
      </a:dk2>
      <a:lt2>
        <a:srgbClr val="E7E6E6"/>
      </a:lt2>
      <a:accent1>
        <a:srgbClr val="2D9337"/>
      </a:accent1>
      <a:accent2>
        <a:srgbClr val="2BC7CF"/>
      </a:accent2>
      <a:accent3>
        <a:srgbClr val="7263CF"/>
      </a:accent3>
      <a:accent4>
        <a:srgbClr val="8E28B2"/>
      </a:accent4>
      <a:accent5>
        <a:srgbClr val="DA82D6"/>
      </a:accent5>
      <a:accent6>
        <a:srgbClr val="4B5679"/>
      </a:accent6>
      <a:hlink>
        <a:srgbClr val="7263CF"/>
      </a:hlink>
      <a:folHlink>
        <a:srgbClr val="8E28B2"/>
      </a:folHlink>
    </a:clrScheme>
    <a:fontScheme name="Arial Black-Arial">
      <a:majorFont>
        <a:latin typeface="Arial Black" panose="020B0A04020102020204"/>
        <a:ea typeface=""/>
        <a:cs typeface=""/>
        <a:font script="Jpan" typeface="ＭＳ ゴシック"/>
        <a:font script="Hang" typeface="굴림"/>
        <a:font script="Hans" typeface="微软雅黑"/>
        <a:font script="Hant" typeface="微軟正黑體"/>
        <a:font script="Arab" typeface="Tahoma"/>
        <a:font script="Hebr" typeface="Tahoma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2_Office-teema">
  <a:themeElements>
    <a:clrScheme name="Tulevaisuusverstas">
      <a:dk1>
        <a:sysClr val="windowText" lastClr="000000"/>
      </a:dk1>
      <a:lt1>
        <a:sysClr val="window" lastClr="FFFFFF"/>
      </a:lt1>
      <a:dk2>
        <a:srgbClr val="1F8F95"/>
      </a:dk2>
      <a:lt2>
        <a:srgbClr val="E7E6E6"/>
      </a:lt2>
      <a:accent1>
        <a:srgbClr val="2D9337"/>
      </a:accent1>
      <a:accent2>
        <a:srgbClr val="2BC7CF"/>
      </a:accent2>
      <a:accent3>
        <a:srgbClr val="7263CF"/>
      </a:accent3>
      <a:accent4>
        <a:srgbClr val="8E28B2"/>
      </a:accent4>
      <a:accent5>
        <a:srgbClr val="DA82D6"/>
      </a:accent5>
      <a:accent6>
        <a:srgbClr val="4B5679"/>
      </a:accent6>
      <a:hlink>
        <a:srgbClr val="7263CF"/>
      </a:hlink>
      <a:folHlink>
        <a:srgbClr val="8E28B2"/>
      </a:folHlink>
    </a:clrScheme>
    <a:fontScheme name="Arial Black-Arial">
      <a:majorFont>
        <a:latin typeface="Arial Black" panose="020B0A04020102020204"/>
        <a:ea typeface=""/>
        <a:cs typeface=""/>
        <a:font script="Jpan" typeface="ＭＳ ゴシック"/>
        <a:font script="Hang" typeface="굴림"/>
        <a:font script="Hans" typeface="微软雅黑"/>
        <a:font script="Hant" typeface="微軟正黑體"/>
        <a:font script="Arab" typeface="Tahoma"/>
        <a:font script="Hebr" typeface="Tahoma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3_Office-teema">
  <a:themeElements>
    <a:clrScheme name="Tulevaisuusverstas">
      <a:dk1>
        <a:sysClr val="windowText" lastClr="000000"/>
      </a:dk1>
      <a:lt1>
        <a:sysClr val="window" lastClr="FFFFFF"/>
      </a:lt1>
      <a:dk2>
        <a:srgbClr val="1F8F95"/>
      </a:dk2>
      <a:lt2>
        <a:srgbClr val="E7E6E6"/>
      </a:lt2>
      <a:accent1>
        <a:srgbClr val="2D9337"/>
      </a:accent1>
      <a:accent2>
        <a:srgbClr val="2BC7CF"/>
      </a:accent2>
      <a:accent3>
        <a:srgbClr val="7263CF"/>
      </a:accent3>
      <a:accent4>
        <a:srgbClr val="8E28B2"/>
      </a:accent4>
      <a:accent5>
        <a:srgbClr val="DA82D6"/>
      </a:accent5>
      <a:accent6>
        <a:srgbClr val="4B5679"/>
      </a:accent6>
      <a:hlink>
        <a:srgbClr val="7263CF"/>
      </a:hlink>
      <a:folHlink>
        <a:srgbClr val="8E28B2"/>
      </a:folHlink>
    </a:clrScheme>
    <a:fontScheme name="Arial Black-Arial">
      <a:majorFont>
        <a:latin typeface="Arial Black" panose="020B0A04020102020204"/>
        <a:ea typeface=""/>
        <a:cs typeface=""/>
        <a:font script="Jpan" typeface="ＭＳ ゴシック"/>
        <a:font script="Hang" typeface="굴림"/>
        <a:font script="Hans" typeface="微软雅黑"/>
        <a:font script="Hant" typeface="微軟正黑體"/>
        <a:font script="Arab" typeface="Tahoma"/>
        <a:font script="Hebr" typeface="Tahoma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4_Mukautettu suunnittelumalli">
  <a:themeElements>
    <a:clrScheme name="Tulevaisuusverstas">
      <a:dk1>
        <a:sysClr val="windowText" lastClr="000000"/>
      </a:dk1>
      <a:lt1>
        <a:sysClr val="window" lastClr="FFFFFF"/>
      </a:lt1>
      <a:dk2>
        <a:srgbClr val="1F8F95"/>
      </a:dk2>
      <a:lt2>
        <a:srgbClr val="E7E6E6"/>
      </a:lt2>
      <a:accent1>
        <a:srgbClr val="2D9337"/>
      </a:accent1>
      <a:accent2>
        <a:srgbClr val="2BC7CF"/>
      </a:accent2>
      <a:accent3>
        <a:srgbClr val="7263CF"/>
      </a:accent3>
      <a:accent4>
        <a:srgbClr val="8E28B2"/>
      </a:accent4>
      <a:accent5>
        <a:srgbClr val="DA82D6"/>
      </a:accent5>
      <a:accent6>
        <a:srgbClr val="4B5679"/>
      </a:accent6>
      <a:hlink>
        <a:srgbClr val="7263CF"/>
      </a:hlink>
      <a:folHlink>
        <a:srgbClr val="8E28B2"/>
      </a:folHlink>
    </a:clrScheme>
    <a:fontScheme name="Arial Black-Arial">
      <a:majorFont>
        <a:latin typeface="Arial Black" panose="020B0A04020102020204"/>
        <a:ea typeface=""/>
        <a:cs typeface=""/>
        <a:font script="Jpan" typeface="ＭＳ ゴシック"/>
        <a:font script="Hang" typeface="굴림"/>
        <a:font script="Hans" typeface="微软雅黑"/>
        <a:font script="Hant" typeface="微軟正黑體"/>
        <a:font script="Arab" typeface="Tahoma"/>
        <a:font script="Hebr" typeface="Tahoma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3_Mukautettu suunnittelumalli">
  <a:themeElements>
    <a:clrScheme name="Tulevaisuusverstas">
      <a:dk1>
        <a:sysClr val="windowText" lastClr="000000"/>
      </a:dk1>
      <a:lt1>
        <a:sysClr val="window" lastClr="FFFFFF"/>
      </a:lt1>
      <a:dk2>
        <a:srgbClr val="1F8F95"/>
      </a:dk2>
      <a:lt2>
        <a:srgbClr val="E7E6E6"/>
      </a:lt2>
      <a:accent1>
        <a:srgbClr val="2D9337"/>
      </a:accent1>
      <a:accent2>
        <a:srgbClr val="2BC7CF"/>
      </a:accent2>
      <a:accent3>
        <a:srgbClr val="7263CF"/>
      </a:accent3>
      <a:accent4>
        <a:srgbClr val="8E28B2"/>
      </a:accent4>
      <a:accent5>
        <a:srgbClr val="DA82D6"/>
      </a:accent5>
      <a:accent6>
        <a:srgbClr val="4B5679"/>
      </a:accent6>
      <a:hlink>
        <a:srgbClr val="7263CF"/>
      </a:hlink>
      <a:folHlink>
        <a:srgbClr val="8E28B2"/>
      </a:folHlink>
    </a:clrScheme>
    <a:fontScheme name="Arial Black-Arial">
      <a:majorFont>
        <a:latin typeface="Arial Black" panose="020B0A04020102020204"/>
        <a:ea typeface=""/>
        <a:cs typeface=""/>
        <a:font script="Jpan" typeface="ＭＳ ゴシック"/>
        <a:font script="Hang" typeface="굴림"/>
        <a:font script="Hans" typeface="微软雅黑"/>
        <a:font script="Hant" typeface="微軟正黑體"/>
        <a:font script="Arab" typeface="Tahoma"/>
        <a:font script="Hebr" typeface="Tahoma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eamsChannelId xmlns="55ca45fb-8fed-4478-bfc9-660f92a957bc" xsi:nil="true"/>
    <IsNotebookLocked xmlns="55ca45fb-8fed-4478-bfc9-660f92a957bc" xsi:nil="true"/>
    <DefaultSectionNames xmlns="55ca45fb-8fed-4478-bfc9-660f92a957bc" xsi:nil="true"/>
    <Math_Settings xmlns="55ca45fb-8fed-4478-bfc9-660f92a957bc" xsi:nil="true"/>
    <Owner xmlns="55ca45fb-8fed-4478-bfc9-660f92a957bc">
      <UserInfo>
        <DisplayName/>
        <AccountId xsi:nil="true"/>
        <AccountType/>
      </UserInfo>
    </Owner>
    <NotebookType xmlns="55ca45fb-8fed-4478-bfc9-660f92a957bc" xsi:nil="true"/>
    <FolderType xmlns="55ca45fb-8fed-4478-bfc9-660f92a957bc" xsi:nil="true"/>
    <AppVersion xmlns="55ca45fb-8fed-4478-bfc9-660f92a957bc" xsi:nil="true"/>
    <Teams_Channel_Section_Location xmlns="55ca45fb-8fed-4478-bfc9-660f92a957bc" xsi:nil="true"/>
    <Is_Collaboration_Space_Locked xmlns="55ca45fb-8fed-4478-bfc9-660f92a957bc" xsi:nil="true"/>
    <Templates xmlns="55ca45fb-8fed-4478-bfc9-660f92a957bc" xsi:nil="true"/>
    <Members xmlns="55ca45fb-8fed-4478-bfc9-660f92a957bc">
      <UserInfo>
        <DisplayName/>
        <AccountId xsi:nil="true"/>
        <AccountType/>
      </UserInfo>
    </Members>
    <Self_Registration_Enabled xmlns="55ca45fb-8fed-4478-bfc9-660f92a957bc" xsi:nil="true"/>
    <CultureName xmlns="55ca45fb-8fed-4478-bfc9-660f92a957bc" xsi:nil="true"/>
    <Distribution_Groups xmlns="55ca45fb-8fed-4478-bfc9-660f92a957bc" xsi:nil="true"/>
    <LMS_Mappings xmlns="55ca45fb-8fed-4478-bfc9-660f92a957bc" xsi:nil="true"/>
    <Invited_Leaders xmlns="55ca45fb-8fed-4478-bfc9-660f92a957bc" xsi:nil="true"/>
    <Invited_Members xmlns="55ca45fb-8fed-4478-bfc9-660f92a957bc" xsi:nil="true"/>
    <Member_Groups xmlns="55ca45fb-8fed-4478-bfc9-660f92a957bc">
      <UserInfo>
        <DisplayName/>
        <AccountId xsi:nil="true"/>
        <AccountType/>
      </UserInfo>
    </Member_Groups>
    <Has_Leaders_Only_SectionGroup xmlns="55ca45fb-8fed-4478-bfc9-660f92a957bc" xsi:nil="true"/>
    <Leaders xmlns="55ca45fb-8fed-4478-bfc9-660f92a957bc">
      <UserInfo>
        <DisplayName/>
        <AccountId xsi:nil="true"/>
        <AccountType/>
      </UserInfo>
    </Leaders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Asiakirja" ma:contentTypeID="0x010100AD0BA7356AF31B4981A9D2520A88857D" ma:contentTypeVersion="30" ma:contentTypeDescription="Luo uusi asiakirja." ma:contentTypeScope="" ma:versionID="80f339f3b5b26d04fae2314f427b8ed1">
  <xsd:schema xmlns:xsd="http://www.w3.org/2001/XMLSchema" xmlns:xs="http://www.w3.org/2001/XMLSchema" xmlns:p="http://schemas.microsoft.com/office/2006/metadata/properties" xmlns:ns2="55ca45fb-8fed-4478-bfc9-660f92a957bc" targetNamespace="http://schemas.microsoft.com/office/2006/metadata/properties" ma:root="true" ma:fieldsID="0a688e3a589271698611156508a43847" ns2:_="">
    <xsd:import namespace="55ca45fb-8fed-4478-bfc9-660f92a957bc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NotebookType" minOccurs="0"/>
                <xsd:element ref="ns2:FolderType" minOccurs="0"/>
                <xsd:element ref="ns2:CultureName" minOccurs="0"/>
                <xsd:element ref="ns2:AppVersion" minOccurs="0"/>
                <xsd:element ref="ns2:TeamsChannelId" minOccurs="0"/>
                <xsd:element ref="ns2:Owner" minOccurs="0"/>
                <xsd:element ref="ns2:Math_Settings" minOccurs="0"/>
                <xsd:element ref="ns2:DefaultSectionNames" minOccurs="0"/>
                <xsd:element ref="ns2:Templates" minOccurs="0"/>
                <xsd:element ref="ns2:Leaders" minOccurs="0"/>
                <xsd:element ref="ns2:Members" minOccurs="0"/>
                <xsd:element ref="ns2:Member_Groups" minOccurs="0"/>
                <xsd:element ref="ns2:Distribution_Groups" minOccurs="0"/>
                <xsd:element ref="ns2:LMS_Mappings" minOccurs="0"/>
                <xsd:element ref="ns2:Invited_Leaders" minOccurs="0"/>
                <xsd:element ref="ns2:Invited_Members" minOccurs="0"/>
                <xsd:element ref="ns2:Self_Registration_Enabled" minOccurs="0"/>
                <xsd:element ref="ns2:Has_Leaders_Only_SectionGroup" minOccurs="0"/>
                <xsd:element ref="ns2:Is_Collaboration_Space_Locked" minOccurs="0"/>
                <xsd:element ref="ns2:IsNotebookLocked" minOccurs="0"/>
                <xsd:element ref="ns2:Teams_Channel_Section_Location" minOccurs="0"/>
                <xsd:element ref="ns2:MediaServiceDateTaken" minOccurs="0"/>
                <xsd:element ref="ns2:MediaServiceAutoTags" minOccurs="0"/>
                <xsd:element ref="ns2:MediaServiceGenerationTime" minOccurs="0"/>
                <xsd:element ref="ns2:MediaServiceEventHashCode" minOccurs="0"/>
                <xsd:element ref="ns2:MediaServiceOCR" minOccurs="0"/>
                <xsd:element ref="ns2:MediaServiceAutoKeyPoints" minOccurs="0"/>
                <xsd:element ref="ns2:MediaServiceKeyPoin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5ca45fb-8fed-4478-bfc9-660f92a957bc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NotebookType" ma:index="10" nillable="true" ma:displayName="Notebook Type" ma:internalName="NotebookType">
      <xsd:simpleType>
        <xsd:restriction base="dms:Text"/>
      </xsd:simpleType>
    </xsd:element>
    <xsd:element name="FolderType" ma:index="11" nillable="true" ma:displayName="Folder Type" ma:internalName="FolderType">
      <xsd:simpleType>
        <xsd:restriction base="dms:Text"/>
      </xsd:simpleType>
    </xsd:element>
    <xsd:element name="CultureName" ma:index="12" nillable="true" ma:displayName="Culture Name" ma:internalName="CultureName">
      <xsd:simpleType>
        <xsd:restriction base="dms:Text"/>
      </xsd:simpleType>
    </xsd:element>
    <xsd:element name="AppVersion" ma:index="13" nillable="true" ma:displayName="App Version" ma:internalName="AppVersion">
      <xsd:simpleType>
        <xsd:restriction base="dms:Text"/>
      </xsd:simpleType>
    </xsd:element>
    <xsd:element name="TeamsChannelId" ma:index="14" nillable="true" ma:displayName="Teams Channel Id" ma:internalName="TeamsChannelId">
      <xsd:simpleType>
        <xsd:restriction base="dms:Text"/>
      </xsd:simpleType>
    </xsd:element>
    <xsd:element name="Owner" ma:index="15" nillable="true" ma:displayName="Owner" ma:internalName="Owner">
      <xsd:complexType>
        <xsd:complexContent>
          <xsd:extension base="dms:User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Math_Settings" ma:index="16" nillable="true" ma:displayName="Math Settings" ma:internalName="Math_Settings">
      <xsd:simpleType>
        <xsd:restriction base="dms:Text"/>
      </xsd:simpleType>
    </xsd:element>
    <xsd:element name="DefaultSectionNames" ma:index="17" nillable="true" ma:displayName="Default Section Names" ma:internalName="DefaultSectionNames">
      <xsd:simpleType>
        <xsd:restriction base="dms:Note">
          <xsd:maxLength value="255"/>
        </xsd:restriction>
      </xsd:simpleType>
    </xsd:element>
    <xsd:element name="Templates" ma:index="18" nillable="true" ma:displayName="Templates" ma:internalName="Templates">
      <xsd:simpleType>
        <xsd:restriction base="dms:Note">
          <xsd:maxLength value="255"/>
        </xsd:restriction>
      </xsd:simpleType>
    </xsd:element>
    <xsd:element name="Leaders" ma:index="19" nillable="true" ma:displayName="Leaders" ma:internalName="Leaders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Members" ma:index="20" nillable="true" ma:displayName="Members" ma:internalName="Members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Member_Groups" ma:index="21" nillable="true" ma:displayName="Member Groups" ma:internalName="Member_Groups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Distribution_Groups" ma:index="22" nillable="true" ma:displayName="Distribution Groups" ma:internalName="Distribution_Groups">
      <xsd:simpleType>
        <xsd:restriction base="dms:Note">
          <xsd:maxLength value="255"/>
        </xsd:restriction>
      </xsd:simpleType>
    </xsd:element>
    <xsd:element name="LMS_Mappings" ma:index="23" nillable="true" ma:displayName="LMS Mappings" ma:internalName="LMS_Mappings">
      <xsd:simpleType>
        <xsd:restriction base="dms:Note">
          <xsd:maxLength value="255"/>
        </xsd:restriction>
      </xsd:simpleType>
    </xsd:element>
    <xsd:element name="Invited_Leaders" ma:index="24" nillable="true" ma:displayName="Invited Leaders" ma:internalName="Invited_Leaders">
      <xsd:simpleType>
        <xsd:restriction base="dms:Note">
          <xsd:maxLength value="255"/>
        </xsd:restriction>
      </xsd:simpleType>
    </xsd:element>
    <xsd:element name="Invited_Members" ma:index="25" nillable="true" ma:displayName="Invited Members" ma:internalName="Invited_Members">
      <xsd:simpleType>
        <xsd:restriction base="dms:Note">
          <xsd:maxLength value="255"/>
        </xsd:restriction>
      </xsd:simpleType>
    </xsd:element>
    <xsd:element name="Self_Registration_Enabled" ma:index="26" nillable="true" ma:displayName="Self Registration Enabled" ma:internalName="Self_Registration_Enabled">
      <xsd:simpleType>
        <xsd:restriction base="dms:Boolean"/>
      </xsd:simpleType>
    </xsd:element>
    <xsd:element name="Has_Leaders_Only_SectionGroup" ma:index="27" nillable="true" ma:displayName="Has Leaders Only SectionGroup" ma:internalName="Has_Leaders_Only_SectionGroup">
      <xsd:simpleType>
        <xsd:restriction base="dms:Boolean"/>
      </xsd:simpleType>
    </xsd:element>
    <xsd:element name="Is_Collaboration_Space_Locked" ma:index="28" nillable="true" ma:displayName="Is Collaboration Space Locked" ma:internalName="Is_Collaboration_Space_Locked">
      <xsd:simpleType>
        <xsd:restriction base="dms:Boolean"/>
      </xsd:simpleType>
    </xsd:element>
    <xsd:element name="IsNotebookLocked" ma:index="29" nillable="true" ma:displayName="Is Notebook Locked" ma:internalName="IsNotebookLocked">
      <xsd:simpleType>
        <xsd:restriction base="dms:Boolean"/>
      </xsd:simpleType>
    </xsd:element>
    <xsd:element name="Teams_Channel_Section_Location" ma:index="30" nillable="true" ma:displayName="Teams Channel Section Location" ma:internalName="Teams_Channel_Section_Location">
      <xsd:simpleType>
        <xsd:restriction base="dms:Text"/>
      </xsd:simpleType>
    </xsd:element>
    <xsd:element name="MediaServiceDateTaken" ma:index="31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32" nillable="true" ma:displayName="Tags" ma:internalName="MediaServiceAutoTags" ma:readOnly="true">
      <xsd:simpleType>
        <xsd:restriction base="dms:Text"/>
      </xsd:simpleType>
    </xsd:element>
    <xsd:element name="MediaServiceGenerationTime" ma:index="3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34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3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3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37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Sisältölaji"/>
        <xsd:element ref="dc:title" minOccurs="0" maxOccurs="1" ma:index="4" ma:displayName="Otsikk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9D20740A-DD2E-42DA-A4EE-6AD8691FCF59}">
  <ds:schemaRefs>
    <ds:schemaRef ds:uri="http://purl.org/dc/terms/"/>
    <ds:schemaRef ds:uri="http://schemas.openxmlformats.org/package/2006/metadata/core-properties"/>
    <ds:schemaRef ds:uri="http://purl.org/dc/dcmitype/"/>
    <ds:schemaRef ds:uri="http://schemas.microsoft.com/office/infopath/2007/PartnerControls"/>
    <ds:schemaRef ds:uri="55ca45fb-8fed-4478-bfc9-660f92a957bc"/>
    <ds:schemaRef ds:uri="http://purl.org/dc/elements/1.1/"/>
    <ds:schemaRef ds:uri="http://schemas.microsoft.com/office/2006/metadata/properties"/>
    <ds:schemaRef ds:uri="http://schemas.microsoft.com/office/2006/documentManagement/types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FD2AA925-633E-463D-BC9A-8DF31A8A231D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C9FF9198-5404-444C-8B75-A4E2F076D4B5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55ca45fb-8fed-4478-bfc9-660f92a957bc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646</TotalTime>
  <Words>1557</Words>
  <Application>Microsoft Office PowerPoint</Application>
  <PresentationFormat>Laajakuva</PresentationFormat>
  <Paragraphs>314</Paragraphs>
  <Slides>32</Slides>
  <Notes>0</Notes>
  <HiddenSlides>11</HiddenSlides>
  <MMClips>0</MMClips>
  <ScaleCrop>false</ScaleCrop>
  <HeadingPairs>
    <vt:vector size="4" baseType="variant">
      <vt:variant>
        <vt:lpstr>Teema</vt:lpstr>
      </vt:variant>
      <vt:variant>
        <vt:i4>8</vt:i4>
      </vt:variant>
      <vt:variant>
        <vt:lpstr>Dian otsikot</vt:lpstr>
      </vt:variant>
      <vt:variant>
        <vt:i4>32</vt:i4>
      </vt:variant>
    </vt:vector>
  </HeadingPairs>
  <TitlesOfParts>
    <vt:vector size="40" baseType="lpstr">
      <vt:lpstr>1_Mukautettu suunnittelumalli</vt:lpstr>
      <vt:lpstr>2_Mukautettu suunnittelumalli</vt:lpstr>
      <vt:lpstr>Mukautettu suunnittelumalli</vt:lpstr>
      <vt:lpstr>1_Office-teema</vt:lpstr>
      <vt:lpstr>2_Office-teema</vt:lpstr>
      <vt:lpstr>3_Office-teema</vt:lpstr>
      <vt:lpstr>4_Mukautettu suunnittelumalli</vt:lpstr>
      <vt:lpstr>3_Mukautettu suunnittelumalli</vt:lpstr>
      <vt:lpstr>PowerPoint-esitys</vt:lpstr>
      <vt:lpstr>Diasarjan käyttö</vt:lpstr>
      <vt:lpstr>Tulevaisuusverstas 2021</vt:lpstr>
      <vt:lpstr>Muuttuva Kymenlaakso</vt:lpstr>
      <vt:lpstr>Tehtävä 1: Tulevaisuuskenttä ja tulevaisuusilmiöt</vt:lpstr>
      <vt:lpstr>Kymenlaaksoon vaikuttavia  muutosvoimia</vt:lpstr>
      <vt:lpstr>PowerPoint-esitys</vt:lpstr>
      <vt:lpstr>PowerPoint-esitys</vt:lpstr>
      <vt:lpstr>PowerPoint-esitys</vt:lpstr>
      <vt:lpstr>PowerPoint-esitys</vt:lpstr>
      <vt:lpstr>PowerPoint-esitys</vt:lpstr>
      <vt:lpstr>PowerPoint-esitys</vt:lpstr>
      <vt:lpstr>PowerPoint-esitys</vt:lpstr>
      <vt:lpstr>PowerPoint-esitys</vt:lpstr>
      <vt:lpstr>PowerPoint-esitys</vt:lpstr>
      <vt:lpstr>PowerPoint-esitys</vt:lpstr>
      <vt:lpstr>PowerPoint-esitys</vt:lpstr>
      <vt:lpstr>Tulevaisuuden näkeminen</vt:lpstr>
      <vt:lpstr>Tehtävä 2: Skenaarionelikenttä</vt:lpstr>
      <vt:lpstr>Unelmien Kymenlaakso</vt:lpstr>
      <vt:lpstr>Toivottuja tulevaisuusnäkymiä</vt:lpstr>
      <vt:lpstr>Tulevaisuuden tekeminen</vt:lpstr>
      <vt:lpstr>Tehtävä 3: Toimenpiteet toivottuun tulevaisuuteen</vt:lpstr>
      <vt:lpstr>Toimenpiteet, joihin tulisi tarttua heti</vt:lpstr>
      <vt:lpstr>Toimenpiteet edistettäväksi 5 vuoden sisällä</vt:lpstr>
      <vt:lpstr>Toimenpiteet edistettäväksi 10 vuoden sisällä</vt:lpstr>
      <vt:lpstr>Huomioitavaa: </vt:lpstr>
      <vt:lpstr>Huomioitavaa: </vt:lpstr>
      <vt:lpstr>Huomioitavaa: </vt:lpstr>
      <vt:lpstr>Työkaluja jatkotyöstön avuksi</vt:lpstr>
      <vt:lpstr>Työkalu muutosilmiöiden tarkasteluun</vt:lpstr>
      <vt:lpstr>Työkalu toivottujen tulevaisuuksien toteuttamiseen 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PowerPoint-esitys</dc:title>
  <dc:creator>Kujanpää Irina</dc:creator>
  <cp:lastModifiedBy>Kujanpää Irina</cp:lastModifiedBy>
  <cp:revision>67</cp:revision>
  <dcterms:created xsi:type="dcterms:W3CDTF">2021-04-16T11:42:59Z</dcterms:created>
  <dcterms:modified xsi:type="dcterms:W3CDTF">2021-05-04T05:17:04Z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0x010100AD0BA7356AF31B4981A9D2520A88857D</vt:lpwstr>
  </property>
</Properties>
</file>